
<file path=[Content_Types].xml><?xml version="1.0" encoding="utf-8"?>
<Types xmlns="http://schemas.openxmlformats.org/package/2006/content-types">
  <Override PartName="/ppt/slides/slide29.xml" ContentType="application/vnd.openxmlformats-officedocument.presentationml.slide+xml"/>
  <Override PartName="/ppt/slides/slide47.xml" ContentType="application/vnd.openxmlformats-officedocument.presentationml.slide+xml"/>
  <Override PartName="/ppt/slides/slide58.xml" ContentType="application/vnd.openxmlformats-officedocument.presentationml.slide+xml"/>
  <Override PartName="/ppt/slides/slide76.xml" ContentType="application/vnd.openxmlformats-officedocument.presentationml.slide+xml"/>
  <Override PartName="/ppt/notesSlides/notesSlide2.xml" ContentType="application/vnd.openxmlformats-officedocument.presentationml.notesSlide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36.xml" ContentType="application/vnd.openxmlformats-officedocument.presentationml.slide+xml"/>
  <Override PartName="/ppt/slides/slide54.xml" ContentType="application/vnd.openxmlformats-officedocument.presentationml.slide+xml"/>
  <Override PartName="/ppt/slides/slide65.xml" ContentType="application/vnd.openxmlformats-officedocument.presentationml.slide+xml"/>
  <Override PartName="/ppt/slides/slide83.xml" ContentType="application/vnd.openxmlformats-officedocument.presentationml.slide+xml"/>
  <Override PartName="/ppt/slideLayouts/slideLayout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s/slide25.xml" ContentType="application/vnd.openxmlformats-officedocument.presentationml.slide+xml"/>
  <Override PartName="/ppt/slides/slide43.xml" ContentType="application/vnd.openxmlformats-officedocument.presentationml.slide+xml"/>
  <Override PartName="/ppt/slides/slide72.xml" ContentType="application/vnd.openxmlformats-officedocument.presentationml.slide+xml"/>
  <Override PartName="/ppt/slides/slide90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Default Extension="xml" ContentType="application/xml"/>
  <Override PartName="/ppt/slides/slide14.xml" ContentType="application/vnd.openxmlformats-officedocument.presentationml.slide+xml"/>
  <Override PartName="/ppt/slides/slide32.xml" ContentType="application/vnd.openxmlformats-officedocument.presentationml.slide+xml"/>
  <Override PartName="/ppt/slides/slide50.xml" ContentType="application/vnd.openxmlformats-officedocument.presentationml.slide+xml"/>
  <Override PartName="/ppt/slides/slide61.xml" ContentType="application/vnd.openxmlformats-officedocument.presentationml.slide+xml"/>
  <Override PartName="/ppt/notesMasters/notesMaster1.xml" ContentType="application/vnd.openxmlformats-officedocument.presentationml.notesMaster+xml"/>
  <Override PartName="/ppt/slideLayouts/slideLayout13.xml" ContentType="application/vnd.openxmlformats-officedocument.presentationml.slideLayout+xml"/>
  <Override PartName="/ppt/notesSlides/notesSlide16.xml" ContentType="application/vnd.openxmlformats-officedocument.presentationml.notesSlide+xml"/>
  <Override PartName="/ppt/slides/slide10.xml" ContentType="application/vnd.openxmlformats-officedocument.presentationml.slide+xml"/>
  <Override PartName="/ppt/slides/slide21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20.xml" ContentType="application/vnd.openxmlformats-officedocument.presentationml.slideLayout+xml"/>
  <Override PartName="/ppt/notesSlides/notesSlide23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7.xml" ContentType="application/vnd.openxmlformats-officedocument.presentationml.notesSlide+xml"/>
  <Override PartName="/ppt/slides/slide9.xml" ContentType="application/vnd.openxmlformats-officedocument.presentationml.slide+xml"/>
  <Override PartName="/ppt/slides/slide59.xml" ContentType="application/vnd.openxmlformats-officedocument.presentationml.slide+xml"/>
  <Override PartName="/ppt/slides/slide77.xml" ContentType="application/vnd.openxmlformats-officedocument.presentationml.slide+xml"/>
  <Override PartName="/ppt/slides/slide88.xml" ContentType="application/vnd.openxmlformats-officedocument.presentationml.slide+xml"/>
  <Override PartName="/ppt/viewProps.xml" ContentType="application/vnd.openxmlformats-officedocument.presentationml.viewProp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48.xml" ContentType="application/vnd.openxmlformats-officedocument.presentationml.slide+xml"/>
  <Override PartName="/ppt/slides/slide66.xml" ContentType="application/vnd.openxmlformats-officedocument.presentationml.slide+xml"/>
  <Override PartName="/ppt/slideLayouts/slideLayout7.xml" ContentType="application/vnd.openxmlformats-officedocument.presentationml.slideLayout+xml"/>
  <Default Extension="png" ContentType="image/png"/>
  <Override PartName="/ppt/notesSlides/notesSlide3.xml" ContentType="application/vnd.openxmlformats-officedocument.presentationml.notesSlide+xml"/>
  <Default Extension="bin" ContentType="application/vnd.openxmlformats-officedocument.oleObject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slides/slide55.xml" ContentType="application/vnd.openxmlformats-officedocument.presentationml.slide+xml"/>
  <Override PartName="/ppt/slides/slide73.xml" ContentType="application/vnd.openxmlformats-officedocument.presentationml.slide+xml"/>
  <Override PartName="/ppt/slides/slide84.xml" ContentType="application/vnd.openxmlformats-officedocument.presentationml.slide+xml"/>
  <Override PartName="/ppt/presProps.xml" ContentType="application/vnd.openxmlformats-officedocument.presentationml.presProps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33.xml" ContentType="application/vnd.openxmlformats-officedocument.presentationml.slide+xml"/>
  <Override PartName="/ppt/slides/slide44.xml" ContentType="application/vnd.openxmlformats-officedocument.presentationml.slide+xml"/>
  <Override PartName="/ppt/slides/slide62.xml" ContentType="application/vnd.openxmlformats-officedocument.presentationml.slide+xml"/>
  <Override PartName="/ppt/slides/slide80.xml" ContentType="application/vnd.openxmlformats-officedocument.presentationml.slide+xml"/>
  <Override PartName="/ppt/slides/slide91.xml" ContentType="application/vnd.openxmlformats-officedocument.presentationml.slide+xml"/>
  <Override PartName="/ppt/slideLayouts/slideLayout3.xml" ContentType="application/vnd.openxmlformats-officedocument.presentationml.slideLayout+xml"/>
  <Default Extension="emf" ContentType="image/x-emf"/>
  <Override PartName="/ppt/notesSlides/notesSlide17.xml" ContentType="application/vnd.openxmlformats-officedocument.presentationml.notesSlide+xml"/>
  <Override PartName="/ppt/presentation.xml" ContentType="application/vnd.openxmlformats-officedocument.presentationml.presentation.main+xml"/>
  <Override PartName="/ppt/slides/slide22.xml" ContentType="application/vnd.openxmlformats-officedocument.presentationml.slide+xml"/>
  <Override PartName="/ppt/slides/slide51.xml" ContentType="application/vnd.openxmlformats-officedocument.presentationml.slide+xml"/>
  <Override PartName="/ppt/slideLayouts/slideLayout14.xml" ContentType="application/vnd.openxmlformats-officedocument.presentationml.slideLayout+xml"/>
  <Override PartName="/ppt/notesSlides/notesSlide24.xml" ContentType="application/vnd.openxmlformats-officedocument.presentationml.notesSlide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20.xml" ContentType="application/vnd.openxmlformats-officedocument.presentationml.slide+xml"/>
  <Override PartName="/ppt/slides/slide40.xml" ContentType="application/vnd.openxmlformats-officedocument.presentationml.slide+xml"/>
  <Override PartName="/ppt/slideLayouts/slideLayout12.xml" ContentType="application/vnd.openxmlformats-officedocument.presentationml.slideLayout+xml"/>
  <Override PartName="/ppt/slideLayouts/slideLayout21.xml" ContentType="application/vnd.openxmlformats-officedocument.presentationml.slideLayout+xml"/>
  <Override PartName="/ppt/notesSlides/notesSlide13.xml" ContentType="application/vnd.openxmlformats-officedocument.presentationml.notesSlide+xml"/>
  <Override PartName="/ppt/notesSlides/notesSlide22.xml" ContentType="application/vnd.openxmlformats-officedocument.presentationml.notesSlide+xml"/>
  <Override PartName="/ppt/slideLayouts/slideLayout10.xml" ContentType="application/vnd.openxmlformats-officedocument.presentationml.slideLayout+xml"/>
  <Default Extension="gif" ContentType="image/gif"/>
  <Default Extension="vml" ContentType="application/vnd.openxmlformats-officedocument.vmlDrawing"/>
  <Override PartName="/ppt/notesSlides/notesSlide8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20.xml" ContentType="application/vnd.openxmlformats-officedocument.presentationml.notesSlide+xml"/>
  <Override PartName="/ppt/slides/slide89.xml" ContentType="application/vnd.openxmlformats-officedocument.presentationml.slide+xml"/>
  <Override PartName="/ppt/notesSlides/notesSlide6.xml" ContentType="application/vnd.openxmlformats-officedocument.presentationml.notesSlide+xml"/>
  <Override PartName="/ppt/slides/slide8.xml" ContentType="application/vnd.openxmlformats-officedocument.presentationml.slide+xml"/>
  <Override PartName="/ppt/slides/slide49.xml" ContentType="application/vnd.openxmlformats-officedocument.presentationml.slide+xml"/>
  <Override PartName="/ppt/slides/slide69.xml" ContentType="application/vnd.openxmlformats-officedocument.presentationml.slide+xml"/>
  <Override PartName="/ppt/slides/slide78.xml" ContentType="application/vnd.openxmlformats-officedocument.presentationml.slide+xml"/>
  <Override PartName="/ppt/slides/slide87.xml" ContentType="application/vnd.openxmlformats-officedocument.presentationml.slide+xml"/>
  <Override PartName="/ppt/handoutMasters/handoutMaster1.xml" ContentType="application/vnd.openxmlformats-officedocument.presentationml.handoutMaster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s/slide38.xml" ContentType="application/vnd.openxmlformats-officedocument.presentationml.slide+xml"/>
  <Override PartName="/ppt/slides/slide56.xml" ContentType="application/vnd.openxmlformats-officedocument.presentationml.slide+xml"/>
  <Override PartName="/ppt/slides/slide67.xml" ContentType="application/vnd.openxmlformats-officedocument.presentationml.slide+xml"/>
  <Override PartName="/ppt/slides/slide85.xml" ContentType="application/vnd.openxmlformats-officedocument.presentationml.slide+xml"/>
  <Override PartName="/ppt/slideLayouts/slideLayout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27.xml" ContentType="application/vnd.openxmlformats-officedocument.presentationml.slide+xml"/>
  <Override PartName="/ppt/slides/slide45.xml" ContentType="application/vnd.openxmlformats-officedocument.presentationml.slide+xml"/>
  <Override PartName="/ppt/slides/slide74.xml" ContentType="application/vnd.openxmlformats-officedocument.presentationml.slide+xml"/>
  <Override PartName="/ppt/slides/slide92.xml" ContentType="application/vnd.openxmlformats-officedocument.presentationml.slide+xml"/>
  <Override PartName="/ppt/slideLayouts/slideLayout4.xml" ContentType="application/vnd.openxmlformats-officedocument.presentationml.slideLayout+xml"/>
  <Override PartName="/ppt/theme/theme3.xml" ContentType="application/vnd.openxmlformats-officedocument.theme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34.xml" ContentType="application/vnd.openxmlformats-officedocument.presentationml.slide+xml"/>
  <Override PartName="/ppt/slides/slide52.xml" ContentType="application/vnd.openxmlformats-officedocument.presentationml.slide+xml"/>
  <Override PartName="/ppt/slides/slide63.xml" ContentType="application/vnd.openxmlformats-officedocument.presentationml.slide+xml"/>
  <Override PartName="/ppt/slides/slide81.xml" ContentType="application/vnd.openxmlformats-officedocument.presentationml.slide+xml"/>
  <Override PartName="/ppt/slideLayouts/slideLayout15.xml" ContentType="application/vnd.openxmlformats-officedocument.presentationml.slideLayout+xml"/>
  <Default Extension="wmf" ContentType="image/x-wmf"/>
  <Override PartName="/ppt/notesSlides/notesSlide18.xml" ContentType="application/vnd.openxmlformats-officedocument.presentationml.notesSlide+xml"/>
  <Default Extension="rels" ContentType="application/vnd.openxmlformats-package.relationships+xml"/>
  <Override PartName="/ppt/slides/slide23.xml" ContentType="application/vnd.openxmlformats-officedocument.presentationml.slide+xml"/>
  <Override PartName="/ppt/slides/slide41.xml" ContentType="application/vnd.openxmlformats-officedocument.presentationml.slide+xml"/>
  <Override PartName="/ppt/slides/slide70.xml" ContentType="application/vnd.openxmlformats-officedocument.presentationml.slide+xml"/>
  <Default Extension="ppt" ContentType="application/vnd.ms-powerpoint"/>
  <Override PartName="/ppt/notesSlides/notesSlide25.xml" ContentType="application/vnd.openxmlformats-officedocument.presentationml.notesSlide+xml"/>
  <Override PartName="/ppt/slides/slide12.xml" ContentType="application/vnd.openxmlformats-officedocument.presentationml.slide+xml"/>
  <Override PartName="/ppt/slides/slide30.xml" ContentType="application/vnd.openxmlformats-officedocument.presentationml.slide+xml"/>
  <Override PartName="/ppt/slideLayouts/slideLayout11.xml" ContentType="application/vnd.openxmlformats-officedocument.presentationml.slideLayout+xml"/>
  <Override PartName="/ppt/notesSlides/notesSlide14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21.xml" ContentType="application/vnd.openxmlformats-officedocument.presentationml.notesSlide+xml"/>
  <Override PartName="/ppt/slides/slide79.xml" ContentType="application/vnd.openxmlformats-officedocument.presentationml.slide+xml"/>
  <Override PartName="/ppt/notesSlides/notesSlide10.xml" ContentType="application/vnd.openxmlformats-officedocument.presentationml.notesSlide+xml"/>
  <Override PartName="/ppt/slides/slide7.xml" ContentType="application/vnd.openxmlformats-officedocument.presentationml.slide+xml"/>
  <Override PartName="/ppt/slides/slide68.xml" ContentType="application/vnd.openxmlformats-officedocument.presentationml.slide+xml"/>
  <Override PartName="/ppt/slideLayouts/slideLayout9.xml" ContentType="application/vnd.openxmlformats-officedocument.presentationml.slideLayout+xml"/>
  <Override PartName="/ppt/notesSlides/notesSlide5.xml" ContentType="application/vnd.openxmlformats-officedocument.presentationml.notesSlide+xml"/>
  <Default Extension="sldx" ContentType="application/vnd.openxmlformats-officedocument.presentationml.slide"/>
  <Override PartName="/ppt/slideMasters/slideMaster2.xml" ContentType="application/vnd.openxmlformats-officedocument.presentationml.slideMaster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s/slide57.xml" ContentType="application/vnd.openxmlformats-officedocument.presentationml.slide+xml"/>
  <Override PartName="/ppt/slides/slide75.xml" ContentType="application/vnd.openxmlformats-officedocument.presentationml.slide+xml"/>
  <Override PartName="/ppt/slides/slide86.xml" ContentType="application/vnd.openxmlformats-officedocument.presentationml.slid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46.xml" ContentType="application/vnd.openxmlformats-officedocument.presentationml.slide+xml"/>
  <Override PartName="/ppt/slides/slide64.xml" ContentType="application/vnd.openxmlformats-officedocument.presentationml.slide+xml"/>
  <Override PartName="/ppt/slideLayouts/slideLayout5.xml" ContentType="application/vnd.openxmlformats-officedocument.presentationml.slideLayout+xml"/>
  <Override PartName="/ppt/notesSlides/notesSlide19.xml" ContentType="application/vnd.openxmlformats-officedocument.presentationml.notesSlide+xml"/>
  <Override PartName="/ppt/slides/slide24.xml" ContentType="application/vnd.openxmlformats-officedocument.presentationml.slide+xml"/>
  <Override PartName="/ppt/slides/slide35.xml" ContentType="application/vnd.openxmlformats-officedocument.presentationml.slide+xml"/>
  <Override PartName="/ppt/slides/slide53.xml" ContentType="application/vnd.openxmlformats-officedocument.presentationml.slide+xml"/>
  <Override PartName="/ppt/slides/slide71.xml" ContentType="application/vnd.openxmlformats-officedocument.presentationml.slide+xml"/>
  <Override PartName="/ppt/slides/slide82.xml" ContentType="application/vnd.openxmlformats-officedocument.presentationml.slide+xml"/>
  <Override PartName="/ppt/slideLayouts/slideLayout16.xml" ContentType="application/vnd.openxmlformats-officedocument.presentationml.slideLayout+xml"/>
  <Default Extension="jpeg" ContentType="image/jpeg"/>
  <Override PartName="/ppt/slides/slide13.xml" ContentType="application/vnd.openxmlformats-officedocument.presentationml.slide+xml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s/slide60.xml" ContentType="application/vnd.openxmlformats-officedocument.presentationml.slide+xml"/>
  <Override PartName="/ppt/slideLayouts/slideLayout1.xml" ContentType="application/vnd.openxmlformats-officedocument.presentationml.slideLayout+xml"/>
  <Override PartName="/ppt/notesSlides/notesSlide15.xml" ContentType="application/vnd.openxmlformats-officedocument.presentationml.notesSlide+xml"/>
  <Override PartName="/ppt/notesSlides/notesSlide26.xml" ContentType="application/vnd.openxmlformats-officedocument.presentationml.notesSlide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708" r:id="rId1"/>
    <p:sldMasterId id="2147483720" r:id="rId2"/>
  </p:sldMasterIdLst>
  <p:notesMasterIdLst>
    <p:notesMasterId r:id="rId95"/>
  </p:notesMasterIdLst>
  <p:handoutMasterIdLst>
    <p:handoutMasterId r:id="rId96"/>
  </p:handoutMasterIdLst>
  <p:sldIdLst>
    <p:sldId id="256" r:id="rId3"/>
    <p:sldId id="1071" r:id="rId4"/>
    <p:sldId id="1128" r:id="rId5"/>
    <p:sldId id="844" r:id="rId6"/>
    <p:sldId id="1074" r:id="rId7"/>
    <p:sldId id="353" r:id="rId8"/>
    <p:sldId id="1122" r:id="rId9"/>
    <p:sldId id="992" r:id="rId10"/>
    <p:sldId id="1127" r:id="rId11"/>
    <p:sldId id="868" r:id="rId12"/>
    <p:sldId id="354" r:id="rId13"/>
    <p:sldId id="1109" r:id="rId14"/>
    <p:sldId id="351" r:id="rId15"/>
    <p:sldId id="1142" r:id="rId16"/>
    <p:sldId id="355" r:id="rId17"/>
    <p:sldId id="1130" r:id="rId18"/>
    <p:sldId id="356" r:id="rId19"/>
    <p:sldId id="778" r:id="rId20"/>
    <p:sldId id="1067" r:id="rId21"/>
    <p:sldId id="675" r:id="rId22"/>
    <p:sldId id="1042" r:id="rId23"/>
    <p:sldId id="1043" r:id="rId24"/>
    <p:sldId id="1044" r:id="rId25"/>
    <p:sldId id="1045" r:id="rId26"/>
    <p:sldId id="1046" r:id="rId27"/>
    <p:sldId id="1047" r:id="rId28"/>
    <p:sldId id="1048" r:id="rId29"/>
    <p:sldId id="1049" r:id="rId30"/>
    <p:sldId id="1050" r:id="rId31"/>
    <p:sldId id="1051" r:id="rId32"/>
    <p:sldId id="1052" r:id="rId33"/>
    <p:sldId id="1053" r:id="rId34"/>
    <p:sldId id="1054" r:id="rId35"/>
    <p:sldId id="1055" r:id="rId36"/>
    <p:sldId id="1056" r:id="rId37"/>
    <p:sldId id="1057" r:id="rId38"/>
    <p:sldId id="1058" r:id="rId39"/>
    <p:sldId id="1059" r:id="rId40"/>
    <p:sldId id="1040" r:id="rId41"/>
    <p:sldId id="376" r:id="rId42"/>
    <p:sldId id="1073" r:id="rId43"/>
    <p:sldId id="886" r:id="rId44"/>
    <p:sldId id="1129" r:id="rId45"/>
    <p:sldId id="1091" r:id="rId46"/>
    <p:sldId id="407" r:id="rId47"/>
    <p:sldId id="1072" r:id="rId48"/>
    <p:sldId id="1104" r:id="rId49"/>
    <p:sldId id="944" r:id="rId50"/>
    <p:sldId id="1099" r:id="rId51"/>
    <p:sldId id="1135" r:id="rId52"/>
    <p:sldId id="1097" r:id="rId53"/>
    <p:sldId id="1136" r:id="rId54"/>
    <p:sldId id="1098" r:id="rId55"/>
    <p:sldId id="841" r:id="rId56"/>
    <p:sldId id="409" r:id="rId57"/>
    <p:sldId id="273" r:id="rId58"/>
    <p:sldId id="926" r:id="rId59"/>
    <p:sldId id="1143" r:id="rId60"/>
    <p:sldId id="1105" r:id="rId61"/>
    <p:sldId id="315" r:id="rId62"/>
    <p:sldId id="410" r:id="rId63"/>
    <p:sldId id="1078" r:id="rId64"/>
    <p:sldId id="1079" r:id="rId65"/>
    <p:sldId id="1082" r:id="rId66"/>
    <p:sldId id="1080" r:id="rId67"/>
    <p:sldId id="1093" r:id="rId68"/>
    <p:sldId id="1083" r:id="rId69"/>
    <p:sldId id="1035" r:id="rId70"/>
    <p:sldId id="1077" r:id="rId71"/>
    <p:sldId id="1018" r:id="rId72"/>
    <p:sldId id="1016" r:id="rId73"/>
    <p:sldId id="1094" r:id="rId74"/>
    <p:sldId id="1096" r:id="rId75"/>
    <p:sldId id="1095" r:id="rId76"/>
    <p:sldId id="783" r:id="rId77"/>
    <p:sldId id="774" r:id="rId78"/>
    <p:sldId id="368" r:id="rId79"/>
    <p:sldId id="369" r:id="rId80"/>
    <p:sldId id="775" r:id="rId81"/>
    <p:sldId id="1116" r:id="rId82"/>
    <p:sldId id="378" r:id="rId83"/>
    <p:sldId id="292" r:id="rId84"/>
    <p:sldId id="1117" r:id="rId85"/>
    <p:sldId id="568" r:id="rId86"/>
    <p:sldId id="884" r:id="rId87"/>
    <p:sldId id="983" r:id="rId88"/>
    <p:sldId id="1064" r:id="rId89"/>
    <p:sldId id="1060" r:id="rId90"/>
    <p:sldId id="421" r:id="rId91"/>
    <p:sldId id="1065" r:id="rId92"/>
    <p:sldId id="1063" r:id="rId93"/>
    <p:sldId id="963" r:id="rId94"/>
  </p:sldIdLst>
  <p:sldSz cx="9144000" cy="6858000" type="screen4x3"/>
  <p:notesSz cx="6858000" cy="8686800"/>
  <p:defaultTextStyle>
    <a:defPPr>
      <a:defRPr lang="pt-BR"/>
    </a:defPPr>
    <a:lvl1pPr algn="ctr" rtl="0" eaLnBrk="0" fontAlgn="base" hangingPunct="0">
      <a:spcBef>
        <a:spcPct val="0"/>
      </a:spcBef>
      <a:spcAft>
        <a:spcPct val="0"/>
      </a:spcAft>
      <a:defRPr b="1" kern="1200">
        <a:solidFill>
          <a:srgbClr val="FF0066"/>
        </a:solidFill>
        <a:latin typeface="Arial" charset="0"/>
        <a:ea typeface="+mn-ea"/>
        <a:cs typeface="+mn-cs"/>
      </a:defRPr>
    </a:lvl1pPr>
    <a:lvl2pPr marL="457200" algn="ctr" rtl="0" eaLnBrk="0" fontAlgn="base" hangingPunct="0">
      <a:spcBef>
        <a:spcPct val="0"/>
      </a:spcBef>
      <a:spcAft>
        <a:spcPct val="0"/>
      </a:spcAft>
      <a:defRPr b="1" kern="1200">
        <a:solidFill>
          <a:srgbClr val="FF0066"/>
        </a:solidFill>
        <a:latin typeface="Arial" charset="0"/>
        <a:ea typeface="+mn-ea"/>
        <a:cs typeface="+mn-cs"/>
      </a:defRPr>
    </a:lvl2pPr>
    <a:lvl3pPr marL="914400" algn="ctr" rtl="0" eaLnBrk="0" fontAlgn="base" hangingPunct="0">
      <a:spcBef>
        <a:spcPct val="0"/>
      </a:spcBef>
      <a:spcAft>
        <a:spcPct val="0"/>
      </a:spcAft>
      <a:defRPr b="1" kern="1200">
        <a:solidFill>
          <a:srgbClr val="FF0066"/>
        </a:solidFill>
        <a:latin typeface="Arial" charset="0"/>
        <a:ea typeface="+mn-ea"/>
        <a:cs typeface="+mn-cs"/>
      </a:defRPr>
    </a:lvl3pPr>
    <a:lvl4pPr marL="1371600" algn="ctr" rtl="0" eaLnBrk="0" fontAlgn="base" hangingPunct="0">
      <a:spcBef>
        <a:spcPct val="0"/>
      </a:spcBef>
      <a:spcAft>
        <a:spcPct val="0"/>
      </a:spcAft>
      <a:defRPr b="1" kern="1200">
        <a:solidFill>
          <a:srgbClr val="FF0066"/>
        </a:solidFill>
        <a:latin typeface="Arial" charset="0"/>
        <a:ea typeface="+mn-ea"/>
        <a:cs typeface="+mn-cs"/>
      </a:defRPr>
    </a:lvl4pPr>
    <a:lvl5pPr marL="1828800" algn="ctr" rtl="0" eaLnBrk="0" fontAlgn="base" hangingPunct="0">
      <a:spcBef>
        <a:spcPct val="0"/>
      </a:spcBef>
      <a:spcAft>
        <a:spcPct val="0"/>
      </a:spcAft>
      <a:defRPr b="1" kern="1200">
        <a:solidFill>
          <a:srgbClr val="FF0066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b="1" kern="1200">
        <a:solidFill>
          <a:srgbClr val="FF0066"/>
        </a:solidFill>
        <a:latin typeface="Arial" charset="0"/>
        <a:ea typeface="+mn-ea"/>
        <a:cs typeface="+mn-cs"/>
      </a:defRPr>
    </a:lvl6pPr>
    <a:lvl7pPr marL="2743200" algn="l" defTabSz="914400" rtl="0" eaLnBrk="1" latinLnBrk="0" hangingPunct="1">
      <a:defRPr b="1" kern="1200">
        <a:solidFill>
          <a:srgbClr val="FF0066"/>
        </a:solidFill>
        <a:latin typeface="Arial" charset="0"/>
        <a:ea typeface="+mn-ea"/>
        <a:cs typeface="+mn-cs"/>
      </a:defRPr>
    </a:lvl7pPr>
    <a:lvl8pPr marL="3200400" algn="l" defTabSz="914400" rtl="0" eaLnBrk="1" latinLnBrk="0" hangingPunct="1">
      <a:defRPr b="1" kern="1200">
        <a:solidFill>
          <a:srgbClr val="FF0066"/>
        </a:solidFill>
        <a:latin typeface="Arial" charset="0"/>
        <a:ea typeface="+mn-ea"/>
        <a:cs typeface="+mn-cs"/>
      </a:defRPr>
    </a:lvl8pPr>
    <a:lvl9pPr marL="3657600" algn="l" defTabSz="914400" rtl="0" eaLnBrk="1" latinLnBrk="0" hangingPunct="1">
      <a:defRPr b="1" kern="1200">
        <a:solidFill>
          <a:srgbClr val="FF0066"/>
        </a:solidFill>
        <a:latin typeface="Arial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FF"/>
    <a:srgbClr val="FF33CC"/>
    <a:srgbClr val="CC00CC"/>
    <a:srgbClr val="CC00FF"/>
    <a:srgbClr val="009900"/>
    <a:srgbClr val="00FF00"/>
    <a:srgbClr val="FF9966"/>
    <a:srgbClr val="B2B2B2"/>
    <a:srgbClr val="006600"/>
    <a:srgbClr val="CC9900"/>
  </p:clrMru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286" autoAdjust="0"/>
    <p:restoredTop sz="94320" autoAdjust="0"/>
  </p:normalViewPr>
  <p:slideViewPr>
    <p:cSldViewPr>
      <p:cViewPr varScale="1">
        <p:scale>
          <a:sx n="79" d="100"/>
          <a:sy n="79" d="100"/>
        </p:scale>
        <p:origin x="-384" y="-78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>
      <p:cViewPr>
        <p:scale>
          <a:sx n="66" d="100"/>
          <a:sy n="66" d="100"/>
        </p:scale>
        <p:origin x="-39" y="863"/>
      </p:cViewPr>
      <p:guideLst>
        <p:guide orient="horz" pos="2160"/>
        <p:guide pos="2880"/>
      </p:guideLst>
    </p:cSldViewPr>
  </p:notes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76" Type="http://schemas.openxmlformats.org/officeDocument/2006/relationships/slide" Target="slides/slide74.xml"/><Relationship Id="rId84" Type="http://schemas.openxmlformats.org/officeDocument/2006/relationships/slide" Target="slides/slide82.xml"/><Relationship Id="rId89" Type="http://schemas.openxmlformats.org/officeDocument/2006/relationships/slide" Target="slides/slide87.xml"/><Relationship Id="rId97" Type="http://schemas.openxmlformats.org/officeDocument/2006/relationships/presProps" Target="presProps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66" Type="http://schemas.openxmlformats.org/officeDocument/2006/relationships/slide" Target="slides/slide64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87" Type="http://schemas.openxmlformats.org/officeDocument/2006/relationships/slide" Target="slides/slide85.xml"/><Relationship Id="rId5" Type="http://schemas.openxmlformats.org/officeDocument/2006/relationships/slide" Target="slides/slide3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90" Type="http://schemas.openxmlformats.org/officeDocument/2006/relationships/slide" Target="slides/slide88.xml"/><Relationship Id="rId95" Type="http://schemas.openxmlformats.org/officeDocument/2006/relationships/notesMaster" Target="notesMasters/notesMaster1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56" Type="http://schemas.openxmlformats.org/officeDocument/2006/relationships/slide" Target="slides/slide54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77" Type="http://schemas.openxmlformats.org/officeDocument/2006/relationships/slide" Target="slides/slide75.xml"/><Relationship Id="rId100" Type="http://schemas.openxmlformats.org/officeDocument/2006/relationships/tableStyles" Target="tableStyles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93" Type="http://schemas.openxmlformats.org/officeDocument/2006/relationships/slide" Target="slides/slide91.xml"/><Relationship Id="rId98" Type="http://schemas.openxmlformats.org/officeDocument/2006/relationships/viewProps" Target="viewProps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slide" Target="slides/slide57.xml"/><Relationship Id="rId67" Type="http://schemas.openxmlformats.org/officeDocument/2006/relationships/slide" Target="slides/slide65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slide" Target="slides/slide52.xml"/><Relationship Id="rId62" Type="http://schemas.openxmlformats.org/officeDocument/2006/relationships/slide" Target="slides/slide60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91" Type="http://schemas.openxmlformats.org/officeDocument/2006/relationships/slide" Target="slides/slide89.xml"/><Relationship Id="rId96" Type="http://schemas.openxmlformats.org/officeDocument/2006/relationships/handoutMaster" Target="handoutMasters/handout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slide" Target="slides/slide5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94" Type="http://schemas.openxmlformats.org/officeDocument/2006/relationships/slide" Target="slides/slide92.xml"/><Relationship Id="rId99" Type="http://schemas.openxmlformats.org/officeDocument/2006/relationships/theme" Target="theme/theme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/Relationships>
</file>

<file path=ppt/drawings/_rels/vmlDrawing1.vml.rels><?xml version="1.0" encoding="UTF-8" standalone="yes"?>
<Relationships xmlns="http://schemas.openxmlformats.org/package/2006/relationships"><Relationship Id="rId3" Type="http://schemas.openxmlformats.org/officeDocument/2006/relationships/image" Target="../media/image43.emf"/><Relationship Id="rId7" Type="http://schemas.openxmlformats.org/officeDocument/2006/relationships/image" Target="../media/image47.emf"/><Relationship Id="rId2" Type="http://schemas.openxmlformats.org/officeDocument/2006/relationships/image" Target="../media/image42.emf"/><Relationship Id="rId1" Type="http://schemas.openxmlformats.org/officeDocument/2006/relationships/image" Target="../media/image41.emf"/><Relationship Id="rId6" Type="http://schemas.openxmlformats.org/officeDocument/2006/relationships/image" Target="../media/image46.emf"/><Relationship Id="rId5" Type="http://schemas.openxmlformats.org/officeDocument/2006/relationships/image" Target="../media/image45.emf"/><Relationship Id="rId4" Type="http://schemas.openxmlformats.org/officeDocument/2006/relationships/image" Target="../media/image44.e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21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33.e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46.e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57.e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62.e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34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9050" tIns="0" rIns="19050" bIns="0" numCol="1" anchor="t" anchorCtr="0" compatLnSpc="1">
            <a:prstTxWarp prst="textNoShape">
              <a:avLst/>
            </a:prstTxWarp>
          </a:bodyPr>
          <a:lstStyle>
            <a:lvl1pPr algn="l">
              <a:defRPr sz="1000" b="0" i="1">
                <a:solidFill>
                  <a:schemeClr val="tx1"/>
                </a:solidFill>
                <a:latin typeface="Times New Roman" pitchFamily="18" charset="0"/>
              </a:defRPr>
            </a:lvl1pPr>
          </a:lstStyle>
          <a:p>
            <a:endParaRPr lang="pt-BR"/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6200" y="0"/>
            <a:ext cx="2971800" cy="434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9050" tIns="0" rIns="19050" bIns="0" numCol="1" anchor="t" anchorCtr="0" compatLnSpc="1">
            <a:prstTxWarp prst="textNoShape">
              <a:avLst/>
            </a:prstTxWarp>
          </a:bodyPr>
          <a:lstStyle>
            <a:lvl1pPr algn="r">
              <a:defRPr sz="1000" b="0" i="1">
                <a:solidFill>
                  <a:schemeClr val="tx1"/>
                </a:solidFill>
                <a:latin typeface="Times New Roman" pitchFamily="18" charset="0"/>
              </a:defRPr>
            </a:lvl1pPr>
          </a:lstStyle>
          <a:p>
            <a:endParaRPr lang="pt-BR"/>
          </a:p>
        </p:txBody>
      </p:sp>
      <p:sp>
        <p:nvSpPr>
          <p:cNvPr id="3076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251825"/>
            <a:ext cx="2971800" cy="434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9050" tIns="0" rIns="19050" bIns="0" numCol="1" anchor="b" anchorCtr="0" compatLnSpc="1">
            <a:prstTxWarp prst="textNoShape">
              <a:avLst/>
            </a:prstTxWarp>
          </a:bodyPr>
          <a:lstStyle>
            <a:lvl1pPr algn="l">
              <a:defRPr sz="1000" b="0" i="1">
                <a:solidFill>
                  <a:schemeClr val="tx1"/>
                </a:solidFill>
                <a:latin typeface="Times New Roman" pitchFamily="18" charset="0"/>
              </a:defRPr>
            </a:lvl1pPr>
          </a:lstStyle>
          <a:p>
            <a:endParaRPr lang="pt-BR"/>
          </a:p>
        </p:txBody>
      </p:sp>
      <p:sp>
        <p:nvSpPr>
          <p:cNvPr id="3077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6200" y="8251825"/>
            <a:ext cx="2971800" cy="434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9050" tIns="0" rIns="19050" bIns="0" numCol="1" anchor="b" anchorCtr="0" compatLnSpc="1">
            <a:prstTxWarp prst="textNoShape">
              <a:avLst/>
            </a:prstTxWarp>
          </a:bodyPr>
          <a:lstStyle>
            <a:lvl1pPr algn="r">
              <a:defRPr sz="1000" b="0" i="1">
                <a:solidFill>
                  <a:schemeClr val="tx1"/>
                </a:solidFill>
                <a:latin typeface="Times New Roman" pitchFamily="18" charset="0"/>
              </a:defRPr>
            </a:lvl1pPr>
          </a:lstStyle>
          <a:p>
            <a:fld id="{81B16869-ED55-4990-9EEB-509622A788A9}" type="slidenum">
              <a:rPr lang="pt-BR"/>
              <a:pPr/>
              <a:t>‹nº›</a:t>
            </a:fld>
            <a:endParaRPr lang="pt-BR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34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9050" tIns="0" rIns="19050" bIns="0" numCol="1" anchor="t" anchorCtr="0" compatLnSpc="1">
            <a:prstTxWarp prst="textNoShape">
              <a:avLst/>
            </a:prstTxWarp>
          </a:bodyPr>
          <a:lstStyle>
            <a:lvl1pPr algn="l">
              <a:defRPr sz="1000" b="0" i="1">
                <a:solidFill>
                  <a:schemeClr val="tx1"/>
                </a:solidFill>
              </a:defRPr>
            </a:lvl1pPr>
          </a:lstStyle>
          <a:p>
            <a:endParaRPr lang="pt-BR"/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434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9050" tIns="0" rIns="19050" bIns="0" numCol="1" anchor="t" anchorCtr="0" compatLnSpc="1">
            <a:prstTxWarp prst="textNoShape">
              <a:avLst/>
            </a:prstTxWarp>
          </a:bodyPr>
          <a:lstStyle>
            <a:lvl1pPr algn="r">
              <a:defRPr sz="1000" b="0" i="1">
                <a:solidFill>
                  <a:schemeClr val="tx1"/>
                </a:solidFill>
              </a:defRPr>
            </a:lvl1pPr>
          </a:lstStyle>
          <a:p>
            <a:endParaRPr lang="pt-BR"/>
          </a:p>
        </p:txBody>
      </p:sp>
      <p:sp>
        <p:nvSpPr>
          <p:cNvPr id="2052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263650" y="657225"/>
            <a:ext cx="4330700" cy="32448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</p:spPr>
      </p:sp>
      <p:sp>
        <p:nvSpPr>
          <p:cNvPr id="2053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125913"/>
            <a:ext cx="5029200" cy="39100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075" tIns="46038" rIns="92075" bIns="4603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</a:p>
        </p:txBody>
      </p:sp>
      <p:sp>
        <p:nvSpPr>
          <p:cNvPr id="2054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251825"/>
            <a:ext cx="2971800" cy="434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9050" tIns="0" rIns="19050" bIns="0" numCol="1" anchor="b" anchorCtr="0" compatLnSpc="1">
            <a:prstTxWarp prst="textNoShape">
              <a:avLst/>
            </a:prstTxWarp>
          </a:bodyPr>
          <a:lstStyle>
            <a:lvl1pPr algn="l">
              <a:defRPr sz="1000" b="0" i="1">
                <a:solidFill>
                  <a:schemeClr val="tx1"/>
                </a:solidFill>
              </a:defRPr>
            </a:lvl1pPr>
          </a:lstStyle>
          <a:p>
            <a:endParaRPr lang="pt-BR"/>
          </a:p>
        </p:txBody>
      </p:sp>
      <p:sp>
        <p:nvSpPr>
          <p:cNvPr id="2055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8251825"/>
            <a:ext cx="2971800" cy="434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9050" tIns="0" rIns="19050" bIns="0" numCol="1" anchor="b" anchorCtr="0" compatLnSpc="1">
            <a:prstTxWarp prst="textNoShape">
              <a:avLst/>
            </a:prstTxWarp>
          </a:bodyPr>
          <a:lstStyle>
            <a:lvl1pPr algn="r">
              <a:defRPr sz="1000" b="0" i="1">
                <a:solidFill>
                  <a:schemeClr val="tx1"/>
                </a:solidFill>
              </a:defRPr>
            </a:lvl1pPr>
          </a:lstStyle>
          <a:p>
            <a:fld id="{52888B8E-059F-4AB2-ACCD-E7583E9B8709}" type="slidenum">
              <a:rPr lang="pt-BR"/>
              <a:pPr/>
              <a:t>‹nº›</a:t>
            </a:fld>
            <a:endParaRPr lang="pt-BR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5F5573C-7112-4C09-942C-5298B25D49CB}" type="slidenum">
              <a:rPr lang="pt-BR"/>
              <a:pPr/>
              <a:t>4</a:t>
            </a:fld>
            <a:endParaRPr lang="pt-BR"/>
          </a:p>
        </p:txBody>
      </p:sp>
      <p:sp>
        <p:nvSpPr>
          <p:cNvPr id="7997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65238" y="657225"/>
            <a:ext cx="4329112" cy="3246438"/>
          </a:xfrm>
          <a:ln cap="flat"/>
        </p:spPr>
      </p:sp>
      <p:sp>
        <p:nvSpPr>
          <p:cNvPr id="799747" name="Rectangle 3"/>
          <p:cNvSpPr>
            <a:spLocks noGrp="1" noChangeArrowheads="1"/>
          </p:cNvSpPr>
          <p:nvPr>
            <p:ph type="body" idx="1"/>
          </p:nvPr>
        </p:nvSpPr>
        <p:spPr>
          <a:ln/>
        </p:spPr>
        <p:txBody>
          <a:bodyPr/>
          <a:lstStyle/>
          <a:p>
            <a:endParaRPr lang="pt-BR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B191D0DD-9AB4-459E-BE3B-5F52DAA49144}" type="slidenum">
              <a:rPr lang="pt-BR"/>
              <a:pPr/>
              <a:t>25</a:t>
            </a:fld>
            <a:endParaRPr lang="pt-BR"/>
          </a:p>
        </p:txBody>
      </p:sp>
      <p:sp>
        <p:nvSpPr>
          <p:cNvPr id="2478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8888" y="654050"/>
            <a:ext cx="4338637" cy="3254375"/>
          </a:xfrm>
          <a:ln cap="flat"/>
        </p:spPr>
      </p:sp>
      <p:sp>
        <p:nvSpPr>
          <p:cNvPr id="2478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pt-BR" smtClean="0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8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CFF5FF2-1C03-499F-A7D8-8FFA842EB7CC}" type="slidenum">
              <a:rPr lang="pt-BR"/>
              <a:pPr/>
              <a:t>26</a:t>
            </a:fld>
            <a:endParaRPr lang="pt-BR"/>
          </a:p>
        </p:txBody>
      </p:sp>
      <p:sp>
        <p:nvSpPr>
          <p:cNvPr id="2488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8888" y="654050"/>
            <a:ext cx="4338637" cy="3254375"/>
          </a:xfrm>
          <a:ln cap="flat"/>
        </p:spPr>
      </p:sp>
      <p:sp>
        <p:nvSpPr>
          <p:cNvPr id="2488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pt-BR" smtClean="0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8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CE87EB8-A729-4C9A-86D7-5F53DA56CDF6}" type="slidenum">
              <a:rPr lang="pt-BR"/>
              <a:pPr/>
              <a:t>27</a:t>
            </a:fld>
            <a:endParaRPr lang="pt-BR"/>
          </a:p>
        </p:txBody>
      </p:sp>
      <p:sp>
        <p:nvSpPr>
          <p:cNvPr id="2498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8888" y="654050"/>
            <a:ext cx="4338637" cy="3254375"/>
          </a:xfrm>
          <a:ln cap="flat"/>
        </p:spPr>
      </p:sp>
      <p:sp>
        <p:nvSpPr>
          <p:cNvPr id="2498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pt-BR" smtClean="0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8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4520C2DC-CB9A-4036-91C8-B8E696B638D0}" type="slidenum">
              <a:rPr lang="pt-BR"/>
              <a:pPr/>
              <a:t>28</a:t>
            </a:fld>
            <a:endParaRPr lang="pt-BR"/>
          </a:p>
        </p:txBody>
      </p:sp>
      <p:sp>
        <p:nvSpPr>
          <p:cNvPr id="2508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8888" y="654050"/>
            <a:ext cx="4338637" cy="3254375"/>
          </a:xfrm>
          <a:ln cap="flat"/>
        </p:spPr>
      </p:sp>
      <p:sp>
        <p:nvSpPr>
          <p:cNvPr id="2508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pt-BR" smtClean="0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ED149D4-B6DD-4879-8715-6185F9BD7F36}" type="slidenum">
              <a:rPr lang="pt-BR"/>
              <a:pPr/>
              <a:t>29</a:t>
            </a:fld>
            <a:endParaRPr lang="pt-BR"/>
          </a:p>
        </p:txBody>
      </p:sp>
      <p:sp>
        <p:nvSpPr>
          <p:cNvPr id="2519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8888" y="654050"/>
            <a:ext cx="4338637" cy="3254375"/>
          </a:xfrm>
          <a:ln cap="flat"/>
        </p:spPr>
      </p:sp>
      <p:sp>
        <p:nvSpPr>
          <p:cNvPr id="2519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pt-BR" smtClean="0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3C7E01E-197E-42C1-99E6-AA5FD3E27E52}" type="slidenum">
              <a:rPr lang="pt-BR"/>
              <a:pPr/>
              <a:t>30</a:t>
            </a:fld>
            <a:endParaRPr lang="pt-BR"/>
          </a:p>
        </p:txBody>
      </p:sp>
      <p:sp>
        <p:nvSpPr>
          <p:cNvPr id="2529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8888" y="654050"/>
            <a:ext cx="4338637" cy="3254375"/>
          </a:xfrm>
          <a:ln cap="flat"/>
        </p:spPr>
      </p:sp>
      <p:sp>
        <p:nvSpPr>
          <p:cNvPr id="2529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pt-BR" smtClean="0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66EF4BB-2051-4284-BC1E-1BCA71BC6299}" type="slidenum">
              <a:rPr lang="pt-BR"/>
              <a:pPr/>
              <a:t>31</a:t>
            </a:fld>
            <a:endParaRPr lang="pt-BR"/>
          </a:p>
        </p:txBody>
      </p:sp>
      <p:sp>
        <p:nvSpPr>
          <p:cNvPr id="2539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8888" y="654050"/>
            <a:ext cx="4338637" cy="3254375"/>
          </a:xfrm>
          <a:ln cap="flat"/>
        </p:spPr>
      </p:sp>
      <p:sp>
        <p:nvSpPr>
          <p:cNvPr id="2539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pt-BR" smtClean="0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9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03FDDA0-853C-4699-B5BF-A2EE5C139B76}" type="slidenum">
              <a:rPr lang="pt-BR"/>
              <a:pPr/>
              <a:t>32</a:t>
            </a:fld>
            <a:endParaRPr lang="pt-BR"/>
          </a:p>
        </p:txBody>
      </p:sp>
      <p:sp>
        <p:nvSpPr>
          <p:cNvPr id="2549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8888" y="654050"/>
            <a:ext cx="4338637" cy="3254375"/>
          </a:xfrm>
          <a:ln cap="flat"/>
        </p:spPr>
      </p:sp>
      <p:sp>
        <p:nvSpPr>
          <p:cNvPr id="2549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pt-BR" smtClean="0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554AB60-BAFE-423B-AF1F-F2131F056955}" type="slidenum">
              <a:rPr lang="pt-BR"/>
              <a:pPr/>
              <a:t>33</a:t>
            </a:fld>
            <a:endParaRPr lang="pt-BR"/>
          </a:p>
        </p:txBody>
      </p:sp>
      <p:sp>
        <p:nvSpPr>
          <p:cNvPr id="2560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8888" y="654050"/>
            <a:ext cx="4338637" cy="3254375"/>
          </a:xfrm>
          <a:ln cap="flat"/>
        </p:spPr>
      </p:sp>
      <p:sp>
        <p:nvSpPr>
          <p:cNvPr id="2560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pt-BR" smtClean="0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B14CCD71-E398-449D-A62B-697F0AC1A599}" type="slidenum">
              <a:rPr lang="pt-BR"/>
              <a:pPr/>
              <a:t>34</a:t>
            </a:fld>
            <a:endParaRPr lang="pt-BR"/>
          </a:p>
        </p:txBody>
      </p:sp>
      <p:sp>
        <p:nvSpPr>
          <p:cNvPr id="2570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8888" y="654050"/>
            <a:ext cx="4338637" cy="3254375"/>
          </a:xfrm>
          <a:ln cap="flat"/>
        </p:spPr>
      </p:sp>
      <p:sp>
        <p:nvSpPr>
          <p:cNvPr id="2570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pt-BR" smtClean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BC4A5A6A-C110-4111-B3BA-8C6814C19F0C}" type="slidenum">
              <a:rPr lang="pt-BR">
                <a:solidFill>
                  <a:prstClr val="black"/>
                </a:solidFill>
              </a:rPr>
              <a:pPr/>
              <a:t>7</a:t>
            </a:fld>
            <a:endParaRPr lang="pt-BR">
              <a:solidFill>
                <a:prstClr val="black"/>
              </a:solidFill>
            </a:endParaRPr>
          </a:p>
        </p:txBody>
      </p:sp>
      <p:sp>
        <p:nvSpPr>
          <p:cNvPr id="207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66825" y="657225"/>
            <a:ext cx="4327525" cy="3246438"/>
          </a:xfrm>
          <a:ln cap="flat"/>
        </p:spPr>
      </p:sp>
      <p:sp>
        <p:nvSpPr>
          <p:cNvPr id="207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pt-BR" smtClean="0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6382ADC8-9374-4941-AE9F-6A33170035C0}" type="slidenum">
              <a:rPr lang="pt-BR"/>
              <a:pPr/>
              <a:t>35</a:t>
            </a:fld>
            <a:endParaRPr lang="pt-BR"/>
          </a:p>
        </p:txBody>
      </p:sp>
      <p:sp>
        <p:nvSpPr>
          <p:cNvPr id="2580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8888" y="654050"/>
            <a:ext cx="4338637" cy="3254375"/>
          </a:xfrm>
          <a:ln cap="flat"/>
        </p:spPr>
      </p:sp>
      <p:sp>
        <p:nvSpPr>
          <p:cNvPr id="2580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pt-BR" smtClean="0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0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E5441A4E-324B-4000-8C85-8261B9331517}" type="slidenum">
              <a:rPr lang="pt-BR"/>
              <a:pPr/>
              <a:t>36</a:t>
            </a:fld>
            <a:endParaRPr lang="pt-BR"/>
          </a:p>
        </p:txBody>
      </p:sp>
      <p:sp>
        <p:nvSpPr>
          <p:cNvPr id="2590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8888" y="654050"/>
            <a:ext cx="4338637" cy="3254375"/>
          </a:xfrm>
          <a:ln cap="flat"/>
        </p:spPr>
      </p:sp>
      <p:sp>
        <p:nvSpPr>
          <p:cNvPr id="2590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pt-BR" smtClean="0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BB12ADA3-78A3-40BE-888A-C427E6FABF16}" type="slidenum">
              <a:rPr lang="pt-BR"/>
              <a:pPr/>
              <a:t>37</a:t>
            </a:fld>
            <a:endParaRPr lang="pt-BR"/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8888" y="654050"/>
            <a:ext cx="4338637" cy="3254375"/>
          </a:xfrm>
          <a:ln cap="flat"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pt-BR" smtClean="0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1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E78112FD-13D7-4885-8412-7B222DD3C6FB}" type="slidenum">
              <a:rPr lang="pt-BR"/>
              <a:pPr/>
              <a:t>38</a:t>
            </a:fld>
            <a:endParaRPr lang="pt-BR"/>
          </a:p>
        </p:txBody>
      </p:sp>
      <p:sp>
        <p:nvSpPr>
          <p:cNvPr id="2611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8888" y="654050"/>
            <a:ext cx="4338637" cy="3254375"/>
          </a:xfrm>
          <a:ln cap="flat"/>
        </p:spPr>
      </p:sp>
      <p:sp>
        <p:nvSpPr>
          <p:cNvPr id="2611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pt-BR" smtClean="0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AC77FFB-7DB5-45C5-8897-87E7C90FB7C1}" type="slidenum">
              <a:rPr lang="pt-BR"/>
              <a:pPr/>
              <a:t>41</a:t>
            </a:fld>
            <a:endParaRPr lang="pt-BR"/>
          </a:p>
        </p:txBody>
      </p:sp>
      <p:sp>
        <p:nvSpPr>
          <p:cNvPr id="2877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258888" y="652463"/>
            <a:ext cx="4340225" cy="3254375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8774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125913"/>
            <a:ext cx="5029200" cy="3910012"/>
          </a:xfrm>
          <a:prstGeom prst="rect">
            <a:avLst/>
          </a:prstGeom>
          <a:noFill/>
          <a:ln>
            <a:miter lim="800000"/>
            <a:headEnd/>
            <a:tailEnd/>
          </a:ln>
        </p:spPr>
        <p:txBody>
          <a:bodyPr lIns="92075" tIns="46038" rIns="92075" bIns="46038"/>
          <a:lstStyle/>
          <a:p>
            <a:endParaRPr lang="pt-BR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D588010-A63B-43F5-B52A-60AC8203BA48}" type="slidenum">
              <a:rPr lang="pt-BR"/>
              <a:pPr/>
              <a:t>84</a:t>
            </a:fld>
            <a:endParaRPr lang="pt-BR"/>
          </a:p>
        </p:txBody>
      </p:sp>
      <p:sp>
        <p:nvSpPr>
          <p:cNvPr id="1576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265238" y="657225"/>
            <a:ext cx="4329112" cy="3246438"/>
          </a:xfrm>
          <a:prstGeom prst="rect">
            <a:avLst/>
          </a:prstGeom>
          <a:noFill/>
          <a:ln w="12700" cap="flat">
            <a:solidFill>
              <a:schemeClr val="tx1"/>
            </a:solidFill>
            <a:miter lim="800000"/>
            <a:headEnd/>
            <a:tailEnd/>
          </a:ln>
        </p:spPr>
      </p:sp>
      <p:sp>
        <p:nvSpPr>
          <p:cNvPr id="15769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125913"/>
            <a:ext cx="5029200" cy="3910012"/>
          </a:xfrm>
          <a:prstGeom prst="rect">
            <a:avLst/>
          </a:prstGeom>
          <a:noFill/>
          <a:ln>
            <a:miter lim="800000"/>
            <a:headEnd/>
            <a:tailEnd/>
          </a:ln>
        </p:spPr>
        <p:txBody>
          <a:bodyPr lIns="92075" tIns="46038" rIns="92075" bIns="46038"/>
          <a:lstStyle/>
          <a:p>
            <a:endParaRPr lang="pt-BR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3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17D1FDB-535C-4829-BA33-8914CC85DFC7}" type="slidenum">
              <a:rPr lang="pt-BR"/>
              <a:pPr/>
              <a:t>88</a:t>
            </a:fld>
            <a:endParaRPr lang="pt-BR"/>
          </a:p>
        </p:txBody>
      </p:sp>
      <p:sp>
        <p:nvSpPr>
          <p:cNvPr id="2693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68413" y="657225"/>
            <a:ext cx="4327525" cy="3246438"/>
          </a:xfrm>
          <a:ln cap="flat"/>
        </p:spPr>
      </p:sp>
      <p:sp>
        <p:nvSpPr>
          <p:cNvPr id="2693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pt-BR" smtClean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611AD26-179D-469A-AC96-3483244F3495}" type="slidenum">
              <a:rPr lang="pt-BR"/>
              <a:pPr/>
              <a:t>8</a:t>
            </a:fld>
            <a:endParaRPr lang="pt-BR"/>
          </a:p>
        </p:txBody>
      </p:sp>
      <p:sp>
        <p:nvSpPr>
          <p:cNvPr id="11888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60475" y="652463"/>
            <a:ext cx="4338638" cy="3254375"/>
          </a:xfrm>
          <a:ln/>
        </p:spPr>
      </p:sp>
      <p:sp>
        <p:nvSpPr>
          <p:cNvPr id="1188867" name="Rectangle 3"/>
          <p:cNvSpPr>
            <a:spLocks noGrp="1" noChangeArrowheads="1"/>
          </p:cNvSpPr>
          <p:nvPr>
            <p:ph type="body" idx="1"/>
          </p:nvPr>
        </p:nvSpPr>
        <p:spPr>
          <a:ln/>
        </p:spPr>
        <p:txBody>
          <a:bodyPr/>
          <a:lstStyle/>
          <a:p>
            <a:endParaRPr lang="pt-BR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A39E3A67-062C-420A-91FB-D550F3C32CF2}" type="slidenum">
              <a:rPr lang="pt-BR"/>
              <a:pPr/>
              <a:t>19</a:t>
            </a:fld>
            <a:endParaRPr lang="pt-BR"/>
          </a:p>
        </p:txBody>
      </p:sp>
      <p:sp>
        <p:nvSpPr>
          <p:cNvPr id="2621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8888" y="652463"/>
            <a:ext cx="4340225" cy="3255962"/>
          </a:xfrm>
          <a:ln/>
        </p:spPr>
      </p:sp>
      <p:sp>
        <p:nvSpPr>
          <p:cNvPr id="2621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pt-BR" smtClean="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6DCD869B-D0C7-4E64-B0C6-6D1CD545C70E}" type="slidenum">
              <a:rPr lang="pt-BR"/>
              <a:pPr/>
              <a:t>20</a:t>
            </a:fld>
            <a:endParaRPr lang="pt-BR"/>
          </a:p>
        </p:txBody>
      </p:sp>
      <p:sp>
        <p:nvSpPr>
          <p:cNvPr id="343042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260475" y="654050"/>
            <a:ext cx="4337050" cy="3252788"/>
          </a:xfrm>
          <a:prstGeom prst="rect">
            <a:avLst/>
          </a:prstGeom>
          <a:solidFill>
            <a:srgbClr val="FFFFFF"/>
          </a:solidFill>
          <a:ln w="12700" cap="flat"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34304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125913"/>
            <a:ext cx="5029200" cy="3910012"/>
          </a:xfrm>
          <a:prstGeom prst="rect">
            <a:avLst/>
          </a:prstGeom>
          <a:noFill/>
          <a:ln>
            <a:miter lim="800000"/>
            <a:headEnd/>
            <a:tailEnd/>
          </a:ln>
        </p:spPr>
        <p:txBody>
          <a:bodyPr lIns="92075" tIns="46038" rIns="92075" bIns="46038"/>
          <a:lstStyle/>
          <a:p>
            <a:endParaRPr lang="pt-BR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820D33F9-A50E-4E1F-B9FF-8A66B4EDE8EB}" type="slidenum">
              <a:rPr lang="pt-BR"/>
              <a:pPr/>
              <a:t>21</a:t>
            </a:fld>
            <a:endParaRPr lang="pt-BR"/>
          </a:p>
        </p:txBody>
      </p:sp>
      <p:sp>
        <p:nvSpPr>
          <p:cNvPr id="2437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8888" y="654050"/>
            <a:ext cx="4338637" cy="3254375"/>
          </a:xfrm>
          <a:ln cap="flat"/>
        </p:spPr>
      </p:sp>
      <p:sp>
        <p:nvSpPr>
          <p:cNvPr id="2437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pt-BR" smtClean="0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7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48F62E04-B7BA-4DA5-B4A5-D67D2EFE19FF}" type="slidenum">
              <a:rPr lang="pt-BR"/>
              <a:pPr/>
              <a:t>22</a:t>
            </a:fld>
            <a:endParaRPr lang="pt-BR"/>
          </a:p>
        </p:txBody>
      </p:sp>
      <p:sp>
        <p:nvSpPr>
          <p:cNvPr id="2447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8888" y="654050"/>
            <a:ext cx="4338637" cy="3254375"/>
          </a:xfrm>
          <a:ln cap="flat"/>
        </p:spPr>
      </p:sp>
      <p:sp>
        <p:nvSpPr>
          <p:cNvPr id="2447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pt-BR" smtClean="0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E27155E5-0CB4-4B34-9364-9B31F4DB0220}" type="slidenum">
              <a:rPr lang="pt-BR"/>
              <a:pPr/>
              <a:t>23</a:t>
            </a:fld>
            <a:endParaRPr lang="pt-BR"/>
          </a:p>
        </p:txBody>
      </p:sp>
      <p:sp>
        <p:nvSpPr>
          <p:cNvPr id="2457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8888" y="654050"/>
            <a:ext cx="4338637" cy="3254375"/>
          </a:xfrm>
          <a:ln cap="flat"/>
        </p:spPr>
      </p:sp>
      <p:sp>
        <p:nvSpPr>
          <p:cNvPr id="2457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pt-BR" smtClean="0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7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B01418AD-1EED-4465-B3EC-52FF82C704E3}" type="slidenum">
              <a:rPr lang="pt-BR"/>
              <a:pPr/>
              <a:t>24</a:t>
            </a:fld>
            <a:endParaRPr lang="pt-BR"/>
          </a:p>
        </p:txBody>
      </p:sp>
      <p:sp>
        <p:nvSpPr>
          <p:cNvPr id="2467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8888" y="654050"/>
            <a:ext cx="4338637" cy="3254375"/>
          </a:xfrm>
          <a:ln cap="flat"/>
        </p:spPr>
      </p:sp>
      <p:sp>
        <p:nvSpPr>
          <p:cNvPr id="2467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pt-BR" smtClean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pt-BR" smtClean="0"/>
              <a:t>Clique para editar o estilo do subtítulo mestre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F65C9DF-DA2E-466C-A8EF-24C54D0F891F}" type="slidenum">
              <a:rPr lang="pt-BR">
                <a:solidFill>
                  <a:srgbClr val="FFFFFF"/>
                </a:solidFill>
              </a:rPr>
              <a:pPr/>
              <a:t>‹nº›</a:t>
            </a:fld>
            <a:endParaRPr lang="pt-BR">
              <a:solidFill>
                <a:srgbClr val="FF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C41E9C2-B3DA-4B86-A01E-3CEE723EA8FB}" type="slidenum">
              <a:rPr lang="pt-BR">
                <a:solidFill>
                  <a:srgbClr val="FFFFFF"/>
                </a:solidFill>
              </a:rPr>
              <a:pPr/>
              <a:t>‹nº›</a:t>
            </a:fld>
            <a:endParaRPr lang="pt-BR">
              <a:solidFill>
                <a:srgbClr val="FFFFFF"/>
              </a:solidFill>
            </a:endParaRPr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CC5318D-49AC-42FE-A0C1-6E3E045818D9}" type="slidenum">
              <a:rPr lang="pt-BR">
                <a:solidFill>
                  <a:srgbClr val="FFFFFF"/>
                </a:solidFill>
              </a:rPr>
              <a:pPr/>
              <a:t>‹nº›</a:t>
            </a:fld>
            <a:endParaRPr lang="pt-BR">
              <a:solidFill>
                <a:srgbClr val="FF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pt-BR" smtClean="0"/>
              <a:t>Clique para editar o estilo do subtítulo mestre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E8674C-2745-4CE9-9B5E-8F470BC5961B}" type="slidenum">
              <a:rPr lang="pt-BR">
                <a:solidFill>
                  <a:srgbClr val="000000"/>
                </a:solidFill>
              </a:rPr>
              <a:pPr/>
              <a:t>‹nº›</a:t>
            </a:fld>
            <a:endParaRPr lang="pt-BR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A810A1D-E771-4033-9B2A-F22A4118E5B0}" type="slidenum">
              <a:rPr lang="pt-BR">
                <a:solidFill>
                  <a:srgbClr val="000000"/>
                </a:solidFill>
              </a:rPr>
              <a:pPr/>
              <a:t>‹nº›</a:t>
            </a:fld>
            <a:endParaRPr lang="pt-BR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705C3AB-3792-4419-89F4-7120B1C62E3D}" type="slidenum">
              <a:rPr lang="pt-BR">
                <a:solidFill>
                  <a:srgbClr val="000000"/>
                </a:solidFill>
              </a:rPr>
              <a:pPr/>
              <a:t>‹nº›</a:t>
            </a:fld>
            <a:endParaRPr lang="pt-BR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2F10206-3BE5-4C24-9224-A59051925B21}" type="slidenum">
              <a:rPr lang="pt-BR">
                <a:solidFill>
                  <a:srgbClr val="000000"/>
                </a:solidFill>
              </a:rPr>
              <a:pPr/>
              <a:t>‹nº›</a:t>
            </a:fld>
            <a:endParaRPr lang="pt-BR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7830D22-AB79-4219-A71E-4DDD5C000391}" type="slidenum">
              <a:rPr lang="pt-BR">
                <a:solidFill>
                  <a:srgbClr val="000000"/>
                </a:solidFill>
              </a:rPr>
              <a:pPr/>
              <a:t>‹nº›</a:t>
            </a:fld>
            <a:endParaRPr lang="pt-BR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Data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4" name="Espaço Reservado para Rodapé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>
          <a:xfrm>
            <a:off x="7275513" y="6703345"/>
            <a:ext cx="1905000" cy="133350"/>
          </a:xfrm>
        </p:spPr>
        <p:txBody>
          <a:bodyPr/>
          <a:lstStyle>
            <a:lvl1pPr>
              <a:defRPr sz="600"/>
            </a:lvl1pPr>
          </a:lstStyle>
          <a:p>
            <a:fld id="{BB947AF1-8012-4CD3-BCAC-25719C91806F}" type="slidenum">
              <a:rPr lang="pt-BR" smtClean="0">
                <a:solidFill>
                  <a:srgbClr val="000000"/>
                </a:solidFill>
              </a:rPr>
              <a:pPr/>
              <a:t>‹nº›</a:t>
            </a:fld>
            <a:endParaRPr lang="pt-BR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Data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3" name="Espaço Reservado para Rodapé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>
          <a:xfrm>
            <a:off x="7275513" y="6703345"/>
            <a:ext cx="1905000" cy="133350"/>
          </a:xfrm>
        </p:spPr>
        <p:txBody>
          <a:bodyPr/>
          <a:lstStyle>
            <a:lvl1pPr>
              <a:defRPr sz="600"/>
            </a:lvl1pPr>
          </a:lstStyle>
          <a:p>
            <a:fld id="{EA141E1C-3E8E-4FD8-9CD7-5C7218ED5176}" type="slidenum">
              <a:rPr lang="pt-BR" smtClean="0">
                <a:solidFill>
                  <a:srgbClr val="000000"/>
                </a:solidFill>
              </a:rPr>
              <a:pPr/>
              <a:t>‹nº›</a:t>
            </a:fld>
            <a:endParaRPr lang="pt-BR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5A20B79-6CBE-4A1A-AE96-5090C53B24FD}" type="slidenum">
              <a:rPr lang="pt-BR">
                <a:solidFill>
                  <a:srgbClr val="000000"/>
                </a:solidFill>
              </a:rPr>
              <a:pPr/>
              <a:t>‹nº›</a:t>
            </a:fld>
            <a:endParaRPr lang="pt-BR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1DAB8BB-0D85-408E-BB4B-061637B31C1C}" type="slidenum">
              <a:rPr lang="pt-BR">
                <a:solidFill>
                  <a:srgbClr val="FFFFFF"/>
                </a:solidFill>
              </a:rPr>
              <a:pPr/>
              <a:t>‹nº›</a:t>
            </a:fld>
            <a:endParaRPr lang="pt-BR">
              <a:solidFill>
                <a:srgbClr val="FF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28E82EA-C2EB-4F2B-91C8-2F7D87BC7CB3}" type="slidenum">
              <a:rPr lang="pt-BR">
                <a:solidFill>
                  <a:srgbClr val="000000"/>
                </a:solidFill>
              </a:rPr>
              <a:pPr/>
              <a:t>‹nº›</a:t>
            </a:fld>
            <a:endParaRPr lang="pt-BR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3B0BA16-61C2-4746-BCEE-FF6969A71212}" type="slidenum">
              <a:rPr lang="pt-BR">
                <a:solidFill>
                  <a:srgbClr val="000000"/>
                </a:solidFill>
              </a:rPr>
              <a:pPr/>
              <a:t>‹nº›</a:t>
            </a:fld>
            <a:endParaRPr lang="pt-BR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7222C14-9736-4E0B-8869-447CFFA35AF5}" type="slidenum">
              <a:rPr lang="pt-BR">
                <a:solidFill>
                  <a:srgbClr val="FFFFFF"/>
                </a:solidFill>
              </a:rPr>
              <a:pPr/>
              <a:t>‹nº›</a:t>
            </a:fld>
            <a:endParaRPr lang="pt-BR">
              <a:solidFill>
                <a:srgbClr val="FF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D92EEEB-F4DB-45A3-BE9E-320446F0EFFE}" type="slidenum">
              <a:rPr lang="pt-BR">
                <a:solidFill>
                  <a:srgbClr val="FFFFFF"/>
                </a:solidFill>
              </a:rPr>
              <a:pPr/>
              <a:t>‹nº›</a:t>
            </a:fld>
            <a:endParaRPr lang="pt-BR">
              <a:solidFill>
                <a:srgbClr val="FFFFFF"/>
              </a:solidFill>
            </a:endParaRPr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64E2C0F-9B8B-4CD1-867B-5507F7A1484B}" type="slidenum">
              <a:rPr lang="pt-BR">
                <a:solidFill>
                  <a:srgbClr val="FFFFFF"/>
                </a:solidFill>
              </a:rPr>
              <a:pPr/>
              <a:t>‹nº›</a:t>
            </a:fld>
            <a:endParaRPr lang="pt-BR">
              <a:solidFill>
                <a:srgbClr val="FFFFFF"/>
              </a:solidFill>
            </a:endParaRPr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Data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4" name="Espaço Reservado para Rodapé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800"/>
            </a:lvl1pPr>
          </a:lstStyle>
          <a:p>
            <a:fld id="{8BF7DBB7-D6FF-4356-81E6-0EC4604BCBB9}" type="slidenum">
              <a:rPr lang="pt-BR" smtClean="0">
                <a:solidFill>
                  <a:srgbClr val="FFFFFF"/>
                </a:solidFill>
              </a:rPr>
              <a:pPr/>
              <a:t>‹nº›</a:t>
            </a:fld>
            <a:endParaRPr lang="pt-BR">
              <a:solidFill>
                <a:srgbClr val="FF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Data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3" name="Espaço Reservado para Rodapé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8480A14-EE7E-4D67-B893-AAD338831CEE}" type="slidenum">
              <a:rPr lang="pt-BR">
                <a:solidFill>
                  <a:srgbClr val="FFFFFF"/>
                </a:solidFill>
              </a:rPr>
              <a:pPr/>
              <a:t>‹nº›</a:t>
            </a:fld>
            <a:endParaRPr lang="pt-BR">
              <a:solidFill>
                <a:srgbClr val="FFFFFF"/>
              </a:solidFill>
            </a:endParaRPr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AF6796B-3592-4456-AC36-E2DDAC082D5B}" type="slidenum">
              <a:rPr lang="pt-BR">
                <a:solidFill>
                  <a:srgbClr val="FFFFFF"/>
                </a:solidFill>
              </a:rPr>
              <a:pPr/>
              <a:t>‹nº›</a:t>
            </a:fld>
            <a:endParaRPr lang="pt-BR">
              <a:solidFill>
                <a:srgbClr val="FFFFFF"/>
              </a:solidFill>
            </a:endParaRPr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0324496-B91C-4227-9531-AD7B84702DE3}" type="slidenum">
              <a:rPr lang="pt-BR">
                <a:solidFill>
                  <a:srgbClr val="FFFFFF"/>
                </a:solidFill>
              </a:rPr>
              <a:pPr/>
              <a:t>‹nº›</a:t>
            </a:fld>
            <a:endParaRPr lang="pt-BR">
              <a:solidFill>
                <a:srgbClr val="FFFFFF"/>
              </a:solidFill>
            </a:endParaRP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theme" Target="../theme/theme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499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075" tIns="46038" rIns="92075" bIns="46038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pt-BR" smtClean="0"/>
              <a:t>Clique para editar o estilo do título mestre</a:t>
            </a:r>
          </a:p>
        </p:txBody>
      </p:sp>
      <p:sp>
        <p:nvSpPr>
          <p:cNvPr id="328499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075" tIns="46038" rIns="92075" bIns="4603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</a:p>
        </p:txBody>
      </p:sp>
      <p:sp>
        <p:nvSpPr>
          <p:cNvPr id="3284996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2075" tIns="46038" rIns="92075" bIns="46038" numCol="1" anchor="ctr" anchorCtr="0" compatLnSpc="1">
            <a:prstTxWarp prst="textNoShape">
              <a:avLst/>
            </a:prstTxWarp>
          </a:bodyPr>
          <a:lstStyle>
            <a:lvl1pPr defTabSz="762000">
              <a:defRPr sz="1400"/>
            </a:lvl1pPr>
          </a:lstStyle>
          <a:p>
            <a:pPr algn="l"/>
            <a:endParaRPr lang="pt-BR">
              <a:solidFill>
                <a:srgbClr val="000000"/>
              </a:solidFill>
            </a:endParaRPr>
          </a:p>
        </p:txBody>
      </p:sp>
      <p:sp>
        <p:nvSpPr>
          <p:cNvPr id="3284997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2075" tIns="46038" rIns="92075" bIns="46038" numCol="1" anchor="ctr" anchorCtr="0" compatLnSpc="1">
            <a:prstTxWarp prst="textNoShape">
              <a:avLst/>
            </a:prstTxWarp>
          </a:bodyPr>
          <a:lstStyle>
            <a:lvl1pPr algn="ctr" defTabSz="762000">
              <a:defRPr sz="1400"/>
            </a:lvl1pPr>
          </a:lstStyle>
          <a:p>
            <a:endParaRPr lang="pt-BR">
              <a:solidFill>
                <a:srgbClr val="000000"/>
              </a:solidFill>
            </a:endParaRPr>
          </a:p>
        </p:txBody>
      </p:sp>
      <p:sp>
        <p:nvSpPr>
          <p:cNvPr id="3284998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275513" y="6669088"/>
            <a:ext cx="1905000" cy="2047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7961" dir="2700000" algn="ctr" rotWithShape="0">
              <a:schemeClr val="tx1"/>
            </a:outerShdw>
          </a:effectLst>
        </p:spPr>
        <p:txBody>
          <a:bodyPr vert="horz" wrap="none" lIns="92075" tIns="46038" rIns="92075" bIns="46038" numCol="1" anchor="ctr" anchorCtr="0" compatLnSpc="1">
            <a:prstTxWarp prst="textNoShape">
              <a:avLst/>
            </a:prstTxWarp>
          </a:bodyPr>
          <a:lstStyle>
            <a:lvl1pPr algn="r" defTabSz="762000">
              <a:defRPr sz="800" b="0">
                <a:solidFill>
                  <a:schemeClr val="bg1"/>
                </a:solidFill>
              </a:defRPr>
            </a:lvl1pPr>
          </a:lstStyle>
          <a:p>
            <a:fld id="{C6F12966-D309-440C-AA1A-C78EFD0D3127}" type="slidenum">
              <a:rPr lang="pt-BR" smtClean="0">
                <a:solidFill>
                  <a:srgbClr val="FFFFFF"/>
                </a:solidFill>
              </a:rPr>
              <a:pPr/>
              <a:t>‹nº›</a:t>
            </a:fld>
            <a:endParaRPr lang="pt-BR">
              <a:solidFill>
                <a:srgbClr val="FFFFFF"/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09" r:id="rId1"/>
    <p:sldLayoutId id="2147483710" r:id="rId2"/>
    <p:sldLayoutId id="2147483711" r:id="rId3"/>
    <p:sldLayoutId id="2147483712" r:id="rId4"/>
    <p:sldLayoutId id="2147483713" r:id="rId5"/>
    <p:sldLayoutId id="2147483714" r:id="rId6"/>
    <p:sldLayoutId id="2147483715" r:id="rId7"/>
    <p:sldLayoutId id="2147483716" r:id="rId8"/>
    <p:sldLayoutId id="2147483717" r:id="rId9"/>
    <p:sldLayoutId id="2147483718" r:id="rId10"/>
    <p:sldLayoutId id="2147483719" r:id="rId1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defTabSz="762000" rtl="0" fontAlgn="base">
        <a:spcBef>
          <a:spcPct val="0"/>
        </a:spcBef>
        <a:spcAft>
          <a:spcPct val="0"/>
        </a:spcAft>
        <a:defRPr sz="4000" b="1">
          <a:solidFill>
            <a:schemeClr val="tx1"/>
          </a:solidFill>
          <a:latin typeface="+mj-lt"/>
          <a:ea typeface="+mj-ea"/>
          <a:cs typeface="+mj-cs"/>
        </a:defRPr>
      </a:lvl1pPr>
      <a:lvl2pPr algn="ctr" defTabSz="762000" rtl="0" fontAlgn="base">
        <a:spcBef>
          <a:spcPct val="0"/>
        </a:spcBef>
        <a:spcAft>
          <a:spcPct val="0"/>
        </a:spcAft>
        <a:defRPr sz="4000" b="1">
          <a:solidFill>
            <a:schemeClr val="tx1"/>
          </a:solidFill>
          <a:latin typeface="Arial" charset="0"/>
        </a:defRPr>
      </a:lvl2pPr>
      <a:lvl3pPr algn="ctr" defTabSz="762000" rtl="0" fontAlgn="base">
        <a:spcBef>
          <a:spcPct val="0"/>
        </a:spcBef>
        <a:spcAft>
          <a:spcPct val="0"/>
        </a:spcAft>
        <a:defRPr sz="4000" b="1">
          <a:solidFill>
            <a:schemeClr val="tx1"/>
          </a:solidFill>
          <a:latin typeface="Arial" charset="0"/>
        </a:defRPr>
      </a:lvl3pPr>
      <a:lvl4pPr algn="ctr" defTabSz="762000" rtl="0" fontAlgn="base">
        <a:spcBef>
          <a:spcPct val="0"/>
        </a:spcBef>
        <a:spcAft>
          <a:spcPct val="0"/>
        </a:spcAft>
        <a:defRPr sz="4000" b="1">
          <a:solidFill>
            <a:schemeClr val="tx1"/>
          </a:solidFill>
          <a:latin typeface="Arial" charset="0"/>
        </a:defRPr>
      </a:lvl4pPr>
      <a:lvl5pPr algn="ctr" defTabSz="762000" rtl="0" fontAlgn="base">
        <a:spcBef>
          <a:spcPct val="0"/>
        </a:spcBef>
        <a:spcAft>
          <a:spcPct val="0"/>
        </a:spcAft>
        <a:defRPr sz="4000" b="1">
          <a:solidFill>
            <a:schemeClr val="tx1"/>
          </a:solidFill>
          <a:latin typeface="Arial" charset="0"/>
        </a:defRPr>
      </a:lvl5pPr>
      <a:lvl6pPr marL="457200" algn="ctr" defTabSz="762000" rtl="0" fontAlgn="base">
        <a:spcBef>
          <a:spcPct val="0"/>
        </a:spcBef>
        <a:spcAft>
          <a:spcPct val="0"/>
        </a:spcAft>
        <a:defRPr sz="4000" b="1">
          <a:solidFill>
            <a:schemeClr val="tx1"/>
          </a:solidFill>
          <a:latin typeface="Arial" charset="0"/>
        </a:defRPr>
      </a:lvl6pPr>
      <a:lvl7pPr marL="914400" algn="ctr" defTabSz="762000" rtl="0" fontAlgn="base">
        <a:spcBef>
          <a:spcPct val="0"/>
        </a:spcBef>
        <a:spcAft>
          <a:spcPct val="0"/>
        </a:spcAft>
        <a:defRPr sz="4000" b="1">
          <a:solidFill>
            <a:schemeClr val="tx1"/>
          </a:solidFill>
          <a:latin typeface="Arial" charset="0"/>
        </a:defRPr>
      </a:lvl7pPr>
      <a:lvl8pPr marL="1371600" algn="ctr" defTabSz="762000" rtl="0" fontAlgn="base">
        <a:spcBef>
          <a:spcPct val="0"/>
        </a:spcBef>
        <a:spcAft>
          <a:spcPct val="0"/>
        </a:spcAft>
        <a:defRPr sz="4000" b="1">
          <a:solidFill>
            <a:schemeClr val="tx1"/>
          </a:solidFill>
          <a:latin typeface="Arial" charset="0"/>
        </a:defRPr>
      </a:lvl8pPr>
      <a:lvl9pPr marL="1828800" algn="ctr" defTabSz="762000" rtl="0" fontAlgn="base">
        <a:spcBef>
          <a:spcPct val="0"/>
        </a:spcBef>
        <a:spcAft>
          <a:spcPct val="0"/>
        </a:spcAft>
        <a:defRPr sz="4000" b="1">
          <a:solidFill>
            <a:schemeClr val="tx1"/>
          </a:solidFill>
          <a:latin typeface="Arial" charset="0"/>
        </a:defRPr>
      </a:lvl9pPr>
    </p:titleStyle>
    <p:bodyStyle>
      <a:lvl1pPr marL="342900" indent="-342900" algn="l" defTabSz="762000" rtl="0" fontAlgn="base">
        <a:spcBef>
          <a:spcPct val="20000"/>
        </a:spcBef>
        <a:spcAft>
          <a:spcPct val="0"/>
        </a:spcAft>
        <a:buChar char="•"/>
        <a:defRPr sz="3200" b="1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762000" rtl="0" fontAlgn="base">
        <a:spcBef>
          <a:spcPct val="20000"/>
        </a:spcBef>
        <a:spcAft>
          <a:spcPct val="0"/>
        </a:spcAft>
        <a:buChar char="–"/>
        <a:defRPr sz="2800" b="1">
          <a:solidFill>
            <a:schemeClr val="tx1"/>
          </a:solidFill>
          <a:latin typeface="+mn-lt"/>
        </a:defRPr>
      </a:lvl2pPr>
      <a:lvl3pPr marL="1143000" indent="-228600" algn="l" defTabSz="762000" rtl="0" fontAlgn="base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</a:defRPr>
      </a:lvl3pPr>
      <a:lvl4pPr marL="1600200" indent="-228600" algn="l" defTabSz="762000" rtl="0" fontAlgn="base">
        <a:spcBef>
          <a:spcPct val="20000"/>
        </a:spcBef>
        <a:spcAft>
          <a:spcPct val="0"/>
        </a:spcAft>
        <a:buChar char="–"/>
        <a:defRPr sz="2000" b="1">
          <a:solidFill>
            <a:schemeClr val="tx1"/>
          </a:solidFill>
          <a:latin typeface="+mn-lt"/>
        </a:defRPr>
      </a:lvl4pPr>
      <a:lvl5pPr marL="2057400" indent="-228600" algn="l" defTabSz="762000" rtl="0" fontAlgn="base">
        <a:spcBef>
          <a:spcPct val="20000"/>
        </a:spcBef>
        <a:spcAft>
          <a:spcPct val="0"/>
        </a:spcAft>
        <a:buChar char="•"/>
        <a:defRPr sz="2000" b="1">
          <a:solidFill>
            <a:schemeClr val="tx1"/>
          </a:solidFill>
          <a:latin typeface="+mn-lt"/>
        </a:defRPr>
      </a:lvl5pPr>
      <a:lvl6pPr marL="2514600" indent="-228600" algn="l" defTabSz="762000" rtl="0" fontAlgn="base">
        <a:spcBef>
          <a:spcPct val="20000"/>
        </a:spcBef>
        <a:spcAft>
          <a:spcPct val="0"/>
        </a:spcAft>
        <a:buChar char="•"/>
        <a:defRPr sz="2000" b="1">
          <a:solidFill>
            <a:schemeClr val="tx1"/>
          </a:solidFill>
          <a:latin typeface="+mn-lt"/>
        </a:defRPr>
      </a:lvl6pPr>
      <a:lvl7pPr marL="2971800" indent="-228600" algn="l" defTabSz="762000" rtl="0" fontAlgn="base">
        <a:spcBef>
          <a:spcPct val="20000"/>
        </a:spcBef>
        <a:spcAft>
          <a:spcPct val="0"/>
        </a:spcAft>
        <a:buChar char="•"/>
        <a:defRPr sz="2000" b="1">
          <a:solidFill>
            <a:schemeClr val="tx1"/>
          </a:solidFill>
          <a:latin typeface="+mn-lt"/>
        </a:defRPr>
      </a:lvl7pPr>
      <a:lvl8pPr marL="3429000" indent="-228600" algn="l" defTabSz="762000" rtl="0" fontAlgn="base">
        <a:spcBef>
          <a:spcPct val="20000"/>
        </a:spcBef>
        <a:spcAft>
          <a:spcPct val="0"/>
        </a:spcAft>
        <a:buChar char="•"/>
        <a:defRPr sz="2000" b="1">
          <a:solidFill>
            <a:schemeClr val="tx1"/>
          </a:solidFill>
          <a:latin typeface="+mn-lt"/>
        </a:defRPr>
      </a:lvl8pPr>
      <a:lvl9pPr marL="3886200" indent="-228600" algn="l" defTabSz="762000" rtl="0" fontAlgn="base">
        <a:spcBef>
          <a:spcPct val="20000"/>
        </a:spcBef>
        <a:spcAft>
          <a:spcPct val="0"/>
        </a:spcAft>
        <a:buChar char="•"/>
        <a:defRPr sz="2000" b="1">
          <a:solidFill>
            <a:schemeClr val="tx1"/>
          </a:solidFill>
          <a:latin typeface="+mn-lt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073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075" tIns="46038" rIns="92075" bIns="46038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pt-BR" smtClean="0"/>
              <a:t>Clique para editar o estilo do título mestre</a:t>
            </a:r>
          </a:p>
        </p:txBody>
      </p:sp>
      <p:sp>
        <p:nvSpPr>
          <p:cNvPr id="114073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075" tIns="46038" rIns="92075" bIns="4603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</a:p>
        </p:txBody>
      </p:sp>
      <p:sp>
        <p:nvSpPr>
          <p:cNvPr id="114074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2075" tIns="46038" rIns="92075" bIns="46038" numCol="1" anchor="ctr" anchorCtr="0" compatLnSpc="1">
            <a:prstTxWarp prst="textNoShape">
              <a:avLst/>
            </a:prstTxWarp>
          </a:bodyPr>
          <a:lstStyle>
            <a:lvl1pPr algn="l" defTabSz="762000">
              <a:defRPr sz="1400">
                <a:solidFill>
                  <a:schemeClr val="accent2"/>
                </a:solidFill>
              </a:defRPr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114074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2075" tIns="46038" rIns="92075" bIns="46038" numCol="1" anchor="ctr" anchorCtr="0" compatLnSpc="1">
            <a:prstTxWarp prst="textNoShape">
              <a:avLst/>
            </a:prstTxWarp>
          </a:bodyPr>
          <a:lstStyle>
            <a:lvl1pPr defTabSz="762000">
              <a:defRPr sz="1400">
                <a:solidFill>
                  <a:schemeClr val="accent2"/>
                </a:solidFill>
              </a:defRPr>
            </a:lvl1pPr>
          </a:lstStyle>
          <a:p>
            <a:endParaRPr lang="pt-BR">
              <a:solidFill>
                <a:srgbClr val="3333CC"/>
              </a:solidFill>
            </a:endParaRPr>
          </a:p>
        </p:txBody>
      </p:sp>
      <p:sp>
        <p:nvSpPr>
          <p:cNvPr id="114074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275513" y="6703345"/>
            <a:ext cx="1905000" cy="133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2075" tIns="46038" rIns="92075" bIns="46038" numCol="1" anchor="ctr" anchorCtr="0" compatLnSpc="1">
            <a:prstTxWarp prst="textNoShape">
              <a:avLst/>
            </a:prstTxWarp>
          </a:bodyPr>
          <a:lstStyle>
            <a:lvl1pPr algn="r" defTabSz="762000">
              <a:defRPr sz="800" b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defRPr>
            </a:lvl1pPr>
          </a:lstStyle>
          <a:p>
            <a:fld id="{E40032CA-DE84-46E6-B6E4-6D259C7E063E}" type="slidenum">
              <a:rPr lang="pt-BR">
                <a:solidFill>
                  <a:srgbClr val="000000"/>
                </a:solidFill>
              </a:rPr>
              <a:pPr/>
              <a:t>‹nº›</a:t>
            </a:fld>
            <a:endParaRPr lang="pt-BR">
              <a:solidFill>
                <a:srgbClr val="000000"/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21" r:id="rId1"/>
    <p:sldLayoutId id="2147483722" r:id="rId2"/>
    <p:sldLayoutId id="2147483723" r:id="rId3"/>
    <p:sldLayoutId id="2147483724" r:id="rId4"/>
    <p:sldLayoutId id="2147483725" r:id="rId5"/>
    <p:sldLayoutId id="2147483726" r:id="rId6"/>
    <p:sldLayoutId id="2147483727" r:id="rId7"/>
    <p:sldLayoutId id="2147483728" r:id="rId8"/>
    <p:sldLayoutId id="2147483729" r:id="rId9"/>
    <p:sldLayoutId id="2147483730" r:id="rId10"/>
  </p:sldLayoutIdLst>
  <p:hf hdr="0" ftr="0" dt="0"/>
  <p:txStyles>
    <p:titleStyle>
      <a:lvl1pPr algn="ctr" defTabSz="762000" rtl="0" fontAlgn="base">
        <a:spcBef>
          <a:spcPct val="0"/>
        </a:spcBef>
        <a:spcAft>
          <a:spcPct val="0"/>
        </a:spcAft>
        <a:defRPr sz="4000" b="1">
          <a:solidFill>
            <a:schemeClr val="accent2"/>
          </a:solidFill>
          <a:latin typeface="+mj-lt"/>
          <a:ea typeface="+mj-ea"/>
          <a:cs typeface="+mj-cs"/>
        </a:defRPr>
      </a:lvl1pPr>
      <a:lvl2pPr algn="ctr" defTabSz="762000" rtl="0" fontAlgn="base">
        <a:spcBef>
          <a:spcPct val="0"/>
        </a:spcBef>
        <a:spcAft>
          <a:spcPct val="0"/>
        </a:spcAft>
        <a:defRPr sz="4000" b="1">
          <a:solidFill>
            <a:schemeClr val="accent2"/>
          </a:solidFill>
          <a:latin typeface="Arial" charset="0"/>
        </a:defRPr>
      </a:lvl2pPr>
      <a:lvl3pPr algn="ctr" defTabSz="762000" rtl="0" fontAlgn="base">
        <a:spcBef>
          <a:spcPct val="0"/>
        </a:spcBef>
        <a:spcAft>
          <a:spcPct val="0"/>
        </a:spcAft>
        <a:defRPr sz="4000" b="1">
          <a:solidFill>
            <a:schemeClr val="accent2"/>
          </a:solidFill>
          <a:latin typeface="Arial" charset="0"/>
        </a:defRPr>
      </a:lvl3pPr>
      <a:lvl4pPr algn="ctr" defTabSz="762000" rtl="0" fontAlgn="base">
        <a:spcBef>
          <a:spcPct val="0"/>
        </a:spcBef>
        <a:spcAft>
          <a:spcPct val="0"/>
        </a:spcAft>
        <a:defRPr sz="4000" b="1">
          <a:solidFill>
            <a:schemeClr val="accent2"/>
          </a:solidFill>
          <a:latin typeface="Arial" charset="0"/>
        </a:defRPr>
      </a:lvl4pPr>
      <a:lvl5pPr algn="ctr" defTabSz="762000" rtl="0" fontAlgn="base">
        <a:spcBef>
          <a:spcPct val="0"/>
        </a:spcBef>
        <a:spcAft>
          <a:spcPct val="0"/>
        </a:spcAft>
        <a:defRPr sz="4000" b="1">
          <a:solidFill>
            <a:schemeClr val="accent2"/>
          </a:solidFill>
          <a:latin typeface="Arial" charset="0"/>
        </a:defRPr>
      </a:lvl5pPr>
      <a:lvl6pPr marL="457200" algn="ctr" defTabSz="762000" rtl="0" fontAlgn="base">
        <a:spcBef>
          <a:spcPct val="0"/>
        </a:spcBef>
        <a:spcAft>
          <a:spcPct val="0"/>
        </a:spcAft>
        <a:defRPr sz="4000" b="1">
          <a:solidFill>
            <a:schemeClr val="accent2"/>
          </a:solidFill>
          <a:latin typeface="Arial" charset="0"/>
        </a:defRPr>
      </a:lvl6pPr>
      <a:lvl7pPr marL="914400" algn="ctr" defTabSz="762000" rtl="0" fontAlgn="base">
        <a:spcBef>
          <a:spcPct val="0"/>
        </a:spcBef>
        <a:spcAft>
          <a:spcPct val="0"/>
        </a:spcAft>
        <a:defRPr sz="4000" b="1">
          <a:solidFill>
            <a:schemeClr val="accent2"/>
          </a:solidFill>
          <a:latin typeface="Arial" charset="0"/>
        </a:defRPr>
      </a:lvl7pPr>
      <a:lvl8pPr marL="1371600" algn="ctr" defTabSz="762000" rtl="0" fontAlgn="base">
        <a:spcBef>
          <a:spcPct val="0"/>
        </a:spcBef>
        <a:spcAft>
          <a:spcPct val="0"/>
        </a:spcAft>
        <a:defRPr sz="4000" b="1">
          <a:solidFill>
            <a:schemeClr val="accent2"/>
          </a:solidFill>
          <a:latin typeface="Arial" charset="0"/>
        </a:defRPr>
      </a:lvl8pPr>
      <a:lvl9pPr marL="1828800" algn="ctr" defTabSz="762000" rtl="0" fontAlgn="base">
        <a:spcBef>
          <a:spcPct val="0"/>
        </a:spcBef>
        <a:spcAft>
          <a:spcPct val="0"/>
        </a:spcAft>
        <a:defRPr sz="4000" b="1">
          <a:solidFill>
            <a:schemeClr val="accent2"/>
          </a:solidFill>
          <a:latin typeface="Arial" charset="0"/>
        </a:defRPr>
      </a:lvl9pPr>
    </p:titleStyle>
    <p:bodyStyle>
      <a:lvl1pPr marL="342900" indent="-342900" algn="l" defTabSz="762000" rtl="0" fontAlgn="base">
        <a:spcBef>
          <a:spcPct val="20000"/>
        </a:spcBef>
        <a:spcAft>
          <a:spcPct val="0"/>
        </a:spcAft>
        <a:buChar char="•"/>
        <a:defRPr sz="3200" b="1">
          <a:solidFill>
            <a:schemeClr val="accent2"/>
          </a:solidFill>
          <a:latin typeface="+mn-lt"/>
          <a:ea typeface="+mn-ea"/>
          <a:cs typeface="+mn-cs"/>
        </a:defRPr>
      </a:lvl1pPr>
      <a:lvl2pPr marL="742950" indent="-285750" algn="l" defTabSz="762000" rtl="0" fontAlgn="base">
        <a:spcBef>
          <a:spcPct val="20000"/>
        </a:spcBef>
        <a:spcAft>
          <a:spcPct val="0"/>
        </a:spcAft>
        <a:buChar char="–"/>
        <a:defRPr sz="2800" b="1">
          <a:solidFill>
            <a:schemeClr val="accent2"/>
          </a:solidFill>
          <a:latin typeface="+mn-lt"/>
        </a:defRPr>
      </a:lvl2pPr>
      <a:lvl3pPr marL="1143000" indent="-228600" algn="l" defTabSz="762000" rtl="0" fontAlgn="base">
        <a:spcBef>
          <a:spcPct val="20000"/>
        </a:spcBef>
        <a:spcAft>
          <a:spcPct val="0"/>
        </a:spcAft>
        <a:buChar char="•"/>
        <a:defRPr sz="2400" b="1">
          <a:solidFill>
            <a:schemeClr val="accent2"/>
          </a:solidFill>
          <a:latin typeface="+mn-lt"/>
        </a:defRPr>
      </a:lvl3pPr>
      <a:lvl4pPr marL="1600200" indent="-228600" algn="l" defTabSz="762000" rtl="0" fontAlgn="base">
        <a:spcBef>
          <a:spcPct val="20000"/>
        </a:spcBef>
        <a:spcAft>
          <a:spcPct val="0"/>
        </a:spcAft>
        <a:buChar char="–"/>
        <a:defRPr sz="2000" b="1">
          <a:solidFill>
            <a:schemeClr val="accent2"/>
          </a:solidFill>
          <a:latin typeface="+mn-lt"/>
        </a:defRPr>
      </a:lvl4pPr>
      <a:lvl5pPr marL="2057400" indent="-228600" algn="l" defTabSz="762000" rtl="0" fontAlgn="base">
        <a:spcBef>
          <a:spcPct val="20000"/>
        </a:spcBef>
        <a:spcAft>
          <a:spcPct val="0"/>
        </a:spcAft>
        <a:buChar char="•"/>
        <a:defRPr sz="2000" b="1">
          <a:solidFill>
            <a:schemeClr val="accent2"/>
          </a:solidFill>
          <a:latin typeface="+mn-lt"/>
        </a:defRPr>
      </a:lvl5pPr>
      <a:lvl6pPr marL="2514600" indent="-228600" algn="l" defTabSz="762000" rtl="0" fontAlgn="base">
        <a:spcBef>
          <a:spcPct val="20000"/>
        </a:spcBef>
        <a:spcAft>
          <a:spcPct val="0"/>
        </a:spcAft>
        <a:buChar char="•"/>
        <a:defRPr sz="2000" b="1">
          <a:solidFill>
            <a:schemeClr val="accent2"/>
          </a:solidFill>
          <a:latin typeface="+mn-lt"/>
        </a:defRPr>
      </a:lvl6pPr>
      <a:lvl7pPr marL="2971800" indent="-228600" algn="l" defTabSz="762000" rtl="0" fontAlgn="base">
        <a:spcBef>
          <a:spcPct val="20000"/>
        </a:spcBef>
        <a:spcAft>
          <a:spcPct val="0"/>
        </a:spcAft>
        <a:buChar char="•"/>
        <a:defRPr sz="2000" b="1">
          <a:solidFill>
            <a:schemeClr val="accent2"/>
          </a:solidFill>
          <a:latin typeface="+mn-lt"/>
        </a:defRPr>
      </a:lvl7pPr>
      <a:lvl8pPr marL="3429000" indent="-228600" algn="l" defTabSz="762000" rtl="0" fontAlgn="base">
        <a:spcBef>
          <a:spcPct val="20000"/>
        </a:spcBef>
        <a:spcAft>
          <a:spcPct val="0"/>
        </a:spcAft>
        <a:buChar char="•"/>
        <a:defRPr sz="2000" b="1">
          <a:solidFill>
            <a:schemeClr val="accent2"/>
          </a:solidFill>
          <a:latin typeface="+mn-lt"/>
        </a:defRPr>
      </a:lvl8pPr>
      <a:lvl9pPr marL="3886200" indent="-228600" algn="l" defTabSz="762000" rtl="0" fontAlgn="base">
        <a:spcBef>
          <a:spcPct val="20000"/>
        </a:spcBef>
        <a:spcAft>
          <a:spcPct val="0"/>
        </a:spcAft>
        <a:buChar char="•"/>
        <a:defRPr sz="2000" b="1">
          <a:solidFill>
            <a:schemeClr val="accent2"/>
          </a:solidFill>
          <a:latin typeface="+mn-lt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wmf"/><Relationship Id="rId2" Type="http://schemas.openxmlformats.org/officeDocument/2006/relationships/image" Target="../media/image32.gif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4.wmf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gif"/><Relationship Id="rId2" Type="http://schemas.openxmlformats.org/officeDocument/2006/relationships/image" Target="../media/image35.gif"/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image" Target="../media/image38.wmf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0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5.bin"/><Relationship Id="rId13" Type="http://schemas.openxmlformats.org/officeDocument/2006/relationships/image" Target="../media/image51.wmf"/><Relationship Id="rId3" Type="http://schemas.openxmlformats.org/officeDocument/2006/relationships/oleObject" Target="../embeddings/Apresenta__o_do_Microsoft_Office_PowerPoint_97-20031.ppt"/><Relationship Id="rId7" Type="http://schemas.openxmlformats.org/officeDocument/2006/relationships/oleObject" Target="../embeddings/oleObject4.bin"/><Relationship Id="rId12" Type="http://schemas.openxmlformats.org/officeDocument/2006/relationships/image" Target="../media/image50.wmf"/><Relationship Id="rId17" Type="http://schemas.openxmlformats.org/officeDocument/2006/relationships/image" Target="../media/image55.gif"/><Relationship Id="rId2" Type="http://schemas.openxmlformats.org/officeDocument/2006/relationships/slideLayout" Target="../slideLayouts/slideLayout17.xml"/><Relationship Id="rId16" Type="http://schemas.openxmlformats.org/officeDocument/2006/relationships/image" Target="../media/image54.gif"/><Relationship Id="rId1" Type="http://schemas.openxmlformats.org/officeDocument/2006/relationships/vmlDrawing" Target="../drawings/vmlDrawing1.vml"/><Relationship Id="rId6" Type="http://schemas.openxmlformats.org/officeDocument/2006/relationships/oleObject" Target="../embeddings/oleObject3.bin"/><Relationship Id="rId11" Type="http://schemas.openxmlformats.org/officeDocument/2006/relationships/image" Target="../media/image49.jpeg"/><Relationship Id="rId5" Type="http://schemas.openxmlformats.org/officeDocument/2006/relationships/oleObject" Target="../embeddings/oleObject2.bin"/><Relationship Id="rId15" Type="http://schemas.openxmlformats.org/officeDocument/2006/relationships/image" Target="../media/image53.jpeg"/><Relationship Id="rId10" Type="http://schemas.openxmlformats.org/officeDocument/2006/relationships/image" Target="../media/image48.png"/><Relationship Id="rId4" Type="http://schemas.openxmlformats.org/officeDocument/2006/relationships/oleObject" Target="../embeddings/oleObject1.bin"/><Relationship Id="rId9" Type="http://schemas.openxmlformats.org/officeDocument/2006/relationships/oleObject" Target="../embeddings/oleObject6.bin"/><Relationship Id="rId14" Type="http://schemas.openxmlformats.org/officeDocument/2006/relationships/image" Target="../media/image52.jpe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gif"/><Relationship Id="rId2" Type="http://schemas.openxmlformats.org/officeDocument/2006/relationships/image" Target="../media/image56.gif"/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6.wmf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5.wmf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6.wmf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58.png"/><Relationship Id="rId4" Type="http://schemas.openxmlformats.org/officeDocument/2006/relationships/image" Target="../media/image5.wmf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2.png"/><Relationship Id="rId3" Type="http://schemas.openxmlformats.org/officeDocument/2006/relationships/image" Target="../media/image28.wmf"/><Relationship Id="rId7" Type="http://schemas.openxmlformats.org/officeDocument/2006/relationships/image" Target="../media/image61.png"/><Relationship Id="rId12" Type="http://schemas.openxmlformats.org/officeDocument/2006/relationships/image" Target="../media/image63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60.png"/><Relationship Id="rId11" Type="http://schemas.openxmlformats.org/officeDocument/2006/relationships/image" Target="../media/image6.wmf"/><Relationship Id="rId5" Type="http://schemas.openxmlformats.org/officeDocument/2006/relationships/image" Target="../media/image59.png"/><Relationship Id="rId10" Type="http://schemas.openxmlformats.org/officeDocument/2006/relationships/image" Target="../media/image5.wmf"/><Relationship Id="rId4" Type="http://schemas.openxmlformats.org/officeDocument/2006/relationships/image" Target="../media/image27.wmf"/><Relationship Id="rId9" Type="http://schemas.openxmlformats.org/officeDocument/2006/relationships/image" Target="../media/image4.wmf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gif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6.gif"/><Relationship Id="rId13" Type="http://schemas.openxmlformats.org/officeDocument/2006/relationships/image" Target="../media/image71.gif"/><Relationship Id="rId3" Type="http://schemas.openxmlformats.org/officeDocument/2006/relationships/image" Target="../media/image4.wmf"/><Relationship Id="rId7" Type="http://schemas.openxmlformats.org/officeDocument/2006/relationships/image" Target="../media/image65.gif"/><Relationship Id="rId12" Type="http://schemas.openxmlformats.org/officeDocument/2006/relationships/image" Target="../media/image70.gif"/><Relationship Id="rId17" Type="http://schemas.openxmlformats.org/officeDocument/2006/relationships/image" Target="../media/image75.gif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74.gif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64.gif"/><Relationship Id="rId11" Type="http://schemas.openxmlformats.org/officeDocument/2006/relationships/image" Target="../media/image69.gif"/><Relationship Id="rId5" Type="http://schemas.openxmlformats.org/officeDocument/2006/relationships/image" Target="../media/image6.wmf"/><Relationship Id="rId15" Type="http://schemas.openxmlformats.org/officeDocument/2006/relationships/image" Target="../media/image73.gif"/><Relationship Id="rId10" Type="http://schemas.openxmlformats.org/officeDocument/2006/relationships/image" Target="../media/image68.gif"/><Relationship Id="rId4" Type="http://schemas.openxmlformats.org/officeDocument/2006/relationships/image" Target="../media/image5.wmf"/><Relationship Id="rId9" Type="http://schemas.openxmlformats.org/officeDocument/2006/relationships/image" Target="../media/image67.gif"/><Relationship Id="rId14" Type="http://schemas.openxmlformats.org/officeDocument/2006/relationships/image" Target="../media/image72.gif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.wmf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.wmf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.wmf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.wmf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.wmf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.wmf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.wmf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image" Target="../media/image5.wmf"/><Relationship Id="rId7" Type="http://schemas.openxmlformats.org/officeDocument/2006/relationships/image" Target="../media/image9.png"/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wmf"/><Relationship Id="rId5" Type="http://schemas.openxmlformats.org/officeDocument/2006/relationships/image" Target="../media/image7.wmf"/><Relationship Id="rId4" Type="http://schemas.openxmlformats.org/officeDocument/2006/relationships/image" Target="../media/image6.wmf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6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wmf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6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wmf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6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wmf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6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6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6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6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.wmf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gif"/><Relationship Id="rId1" Type="http://schemas.openxmlformats.org/officeDocument/2006/relationships/slideLayout" Target="../slideLayouts/slideLayout6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gif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80.wmf"/><Relationship Id="rId4" Type="http://schemas.openxmlformats.org/officeDocument/2006/relationships/image" Target="../media/image79.gif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6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84.png"/><Relationship Id="rId5" Type="http://schemas.openxmlformats.org/officeDocument/2006/relationships/image" Target="../media/image83.gif"/><Relationship Id="rId4" Type="http://schemas.openxmlformats.org/officeDocument/2006/relationships/image" Target="../media/image82.gif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6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6.png"/><Relationship Id="rId1" Type="http://schemas.openxmlformats.org/officeDocument/2006/relationships/slideLayout" Target="../slideLayouts/slideLayout6.xml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90.jpeg"/><Relationship Id="rId3" Type="http://schemas.openxmlformats.org/officeDocument/2006/relationships/image" Target="../media/image6.wmf"/><Relationship Id="rId7" Type="http://schemas.openxmlformats.org/officeDocument/2006/relationships/image" Target="../media/image89.jpeg"/><Relationship Id="rId12" Type="http://schemas.openxmlformats.org/officeDocument/2006/relationships/image" Target="../media/image93.png"/><Relationship Id="rId2" Type="http://schemas.openxmlformats.org/officeDocument/2006/relationships/image" Target="../media/image87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88.gif"/><Relationship Id="rId11" Type="http://schemas.openxmlformats.org/officeDocument/2006/relationships/image" Target="../media/image92.jpeg"/><Relationship Id="rId5" Type="http://schemas.openxmlformats.org/officeDocument/2006/relationships/image" Target="../media/image5.wmf"/><Relationship Id="rId10" Type="http://schemas.openxmlformats.org/officeDocument/2006/relationships/image" Target="../media/image81.png"/><Relationship Id="rId4" Type="http://schemas.openxmlformats.org/officeDocument/2006/relationships/image" Target="../media/image4.wmf"/><Relationship Id="rId9" Type="http://schemas.openxmlformats.org/officeDocument/2006/relationships/image" Target="../media/image91.jpe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gif"/><Relationship Id="rId2" Type="http://schemas.openxmlformats.org/officeDocument/2006/relationships/image" Target="../media/image94.jpeg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96.gif"/><Relationship Id="rId4" Type="http://schemas.openxmlformats.org/officeDocument/2006/relationships/image" Target="../media/image95.gif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jpeg"/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81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jpeg"/><Relationship Id="rId2" Type="http://schemas.openxmlformats.org/officeDocument/2006/relationships/image" Target="../media/image98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00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gif"/><Relationship Id="rId13" Type="http://schemas.openxmlformats.org/officeDocument/2006/relationships/image" Target="../media/image22.png"/><Relationship Id="rId3" Type="http://schemas.openxmlformats.org/officeDocument/2006/relationships/image" Target="../media/image12.wmf"/><Relationship Id="rId7" Type="http://schemas.openxmlformats.org/officeDocument/2006/relationships/image" Target="../media/image16.gif"/><Relationship Id="rId12" Type="http://schemas.openxmlformats.org/officeDocument/2006/relationships/image" Target="../media/image21.png"/><Relationship Id="rId2" Type="http://schemas.openxmlformats.org/officeDocument/2006/relationships/image" Target="../media/image11.jpeg"/><Relationship Id="rId16" Type="http://schemas.openxmlformats.org/officeDocument/2006/relationships/image" Target="../media/image25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5.wmf"/><Relationship Id="rId11" Type="http://schemas.openxmlformats.org/officeDocument/2006/relationships/image" Target="../media/image20.jpeg"/><Relationship Id="rId5" Type="http://schemas.openxmlformats.org/officeDocument/2006/relationships/image" Target="../media/image14.wmf"/><Relationship Id="rId15" Type="http://schemas.openxmlformats.org/officeDocument/2006/relationships/image" Target="../media/image24.gif"/><Relationship Id="rId10" Type="http://schemas.openxmlformats.org/officeDocument/2006/relationships/image" Target="../media/image19.png"/><Relationship Id="rId4" Type="http://schemas.openxmlformats.org/officeDocument/2006/relationships/image" Target="../media/image13.wmf"/><Relationship Id="rId9" Type="http://schemas.openxmlformats.org/officeDocument/2006/relationships/image" Target="../media/image18.gif"/><Relationship Id="rId14" Type="http://schemas.openxmlformats.org/officeDocument/2006/relationships/image" Target="../media/image23.wmf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gif"/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82.gif"/><Relationship Id="rId4" Type="http://schemas.openxmlformats.org/officeDocument/2006/relationships/image" Target="../media/image81.png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01.gif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wmf"/><Relationship Id="rId2" Type="http://schemas.openxmlformats.org/officeDocument/2006/relationships/image" Target="../media/image14.wm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2.gif"/><Relationship Id="rId4" Type="http://schemas.openxmlformats.org/officeDocument/2006/relationships/image" Target="../media/image81.png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2.png"/><Relationship Id="rId1" Type="http://schemas.openxmlformats.org/officeDocument/2006/relationships/slideLayout" Target="../slideLayouts/slideLayout6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103.wmf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81.png"/><Relationship Id="rId5" Type="http://schemas.openxmlformats.org/officeDocument/2006/relationships/image" Target="../media/image105.jpeg"/><Relationship Id="rId4" Type="http://schemas.openxmlformats.org/officeDocument/2006/relationships/image" Target="../media/image104.gif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jpeg"/><Relationship Id="rId7" Type="http://schemas.openxmlformats.org/officeDocument/2006/relationships/image" Target="../media/image82.gif"/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81.png"/><Relationship Id="rId5" Type="http://schemas.openxmlformats.org/officeDocument/2006/relationships/image" Target="../media/image106.gif"/><Relationship Id="rId4" Type="http://schemas.openxmlformats.org/officeDocument/2006/relationships/image" Target="../media/image103.wmf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jpeg"/><Relationship Id="rId2" Type="http://schemas.openxmlformats.org/officeDocument/2006/relationships/image" Target="../media/image107.gif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109.png"/><Relationship Id="rId4" Type="http://schemas.openxmlformats.org/officeDocument/2006/relationships/image" Target="../media/image17.gif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gif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png"/><Relationship Id="rId2" Type="http://schemas.openxmlformats.org/officeDocument/2006/relationships/image" Target="../media/image110.gif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113.jpeg"/><Relationship Id="rId4" Type="http://schemas.openxmlformats.org/officeDocument/2006/relationships/image" Target="../media/image112.gif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4.png"/><Relationship Id="rId1" Type="http://schemas.openxmlformats.org/officeDocument/2006/relationships/slideLayout" Target="../slideLayouts/slideLayout6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.jpeg"/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81.png"/><Relationship Id="rId5" Type="http://schemas.openxmlformats.org/officeDocument/2006/relationships/image" Target="../media/image116.png"/><Relationship Id="rId4" Type="http://schemas.openxmlformats.org/officeDocument/2006/relationships/image" Target="../media/image107.gif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117.jpe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81.png"/><Relationship Id="rId5" Type="http://schemas.openxmlformats.org/officeDocument/2006/relationships/image" Target="../media/image119.png"/><Relationship Id="rId4" Type="http://schemas.openxmlformats.org/officeDocument/2006/relationships/image" Target="../media/image118.jpe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.jpeg"/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81.png"/><Relationship Id="rId5" Type="http://schemas.openxmlformats.org/officeDocument/2006/relationships/image" Target="../media/image119.png"/><Relationship Id="rId4" Type="http://schemas.openxmlformats.org/officeDocument/2006/relationships/image" Target="../media/image120.png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3.jpeg"/><Relationship Id="rId3" Type="http://schemas.openxmlformats.org/officeDocument/2006/relationships/oleObject" Target="../embeddings/oleObject7.bin"/><Relationship Id="rId7" Type="http://schemas.openxmlformats.org/officeDocument/2006/relationships/image" Target="../media/image82.gif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81.png"/><Relationship Id="rId5" Type="http://schemas.openxmlformats.org/officeDocument/2006/relationships/image" Target="../media/image119.png"/><Relationship Id="rId4" Type="http://schemas.openxmlformats.org/officeDocument/2006/relationships/image" Target="../media/image122.jpeg"/><Relationship Id="rId9" Type="http://schemas.openxmlformats.org/officeDocument/2006/relationships/image" Target="../media/image107.gif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4.gif"/><Relationship Id="rId1" Type="http://schemas.openxmlformats.org/officeDocument/2006/relationships/slideLayout" Target="../slideLayouts/slideLayout6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6.png"/><Relationship Id="rId2" Type="http://schemas.openxmlformats.org/officeDocument/2006/relationships/image" Target="../media/image125.wmf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28.gif"/><Relationship Id="rId5" Type="http://schemas.openxmlformats.org/officeDocument/2006/relationships/image" Target="../media/image119.png"/><Relationship Id="rId4" Type="http://schemas.openxmlformats.org/officeDocument/2006/relationships/image" Target="../media/image127.gif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wmf"/><Relationship Id="rId2" Type="http://schemas.openxmlformats.org/officeDocument/2006/relationships/image" Target="../media/image129.jpeg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132.gif"/><Relationship Id="rId4" Type="http://schemas.openxmlformats.org/officeDocument/2006/relationships/image" Target="../media/image131.gif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Slide_do_Microsoft_Office_PowerPoint1.sldx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3.vml"/><Relationship Id="rId4" Type="http://schemas.openxmlformats.org/officeDocument/2006/relationships/image" Target="../media/image4.wmf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28.wmf"/><Relationship Id="rId4" Type="http://schemas.openxmlformats.org/officeDocument/2006/relationships/image" Target="../media/image27.wmf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4.png"/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19.png"/><Relationship Id="rId5" Type="http://schemas.openxmlformats.org/officeDocument/2006/relationships/image" Target="../media/image82.gif"/><Relationship Id="rId4" Type="http://schemas.openxmlformats.org/officeDocument/2006/relationships/image" Target="../media/image81.pn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6.png"/><Relationship Id="rId7" Type="http://schemas.openxmlformats.org/officeDocument/2006/relationships/image" Target="../media/image82.gif"/><Relationship Id="rId2" Type="http://schemas.openxmlformats.org/officeDocument/2006/relationships/image" Target="../media/image13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1.png"/><Relationship Id="rId5" Type="http://schemas.openxmlformats.org/officeDocument/2006/relationships/image" Target="../media/image119.png"/><Relationship Id="rId4" Type="http://schemas.openxmlformats.org/officeDocument/2006/relationships/image" Target="../media/image137.png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gif"/><Relationship Id="rId2" Type="http://schemas.openxmlformats.org/officeDocument/2006/relationships/image" Target="../media/image12.wmf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9.gif"/><Relationship Id="rId5" Type="http://schemas.openxmlformats.org/officeDocument/2006/relationships/image" Target="../media/image119.png"/><Relationship Id="rId4" Type="http://schemas.openxmlformats.org/officeDocument/2006/relationships/image" Target="../media/image138.png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1.jpeg"/><Relationship Id="rId2" Type="http://schemas.openxmlformats.org/officeDocument/2006/relationships/image" Target="../media/image140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19.png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9.png"/><Relationship Id="rId1" Type="http://schemas.openxmlformats.org/officeDocument/2006/relationships/slideLayout" Target="../slideLayouts/slideLayout6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wmf"/><Relationship Id="rId1" Type="http://schemas.openxmlformats.org/officeDocument/2006/relationships/slideLayout" Target="../slideLayouts/slideLayout6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2.jpeg"/><Relationship Id="rId2" Type="http://schemas.openxmlformats.org/officeDocument/2006/relationships/image" Target="../media/image12.wmf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43.jpeg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4.jpeg"/><Relationship Id="rId2" Type="http://schemas.openxmlformats.org/officeDocument/2006/relationships/image" Target="../media/image12.wmf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45.gif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wm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7.wmf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8.bin"/><Relationship Id="rId7" Type="http://schemas.openxmlformats.org/officeDocument/2006/relationships/image" Target="../media/image148.jpeg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4.vml"/><Relationship Id="rId6" Type="http://schemas.openxmlformats.org/officeDocument/2006/relationships/image" Target="../media/image111.png"/><Relationship Id="rId5" Type="http://schemas.openxmlformats.org/officeDocument/2006/relationships/image" Target="../media/image4.wmf"/><Relationship Id="rId4" Type="http://schemas.openxmlformats.org/officeDocument/2006/relationships/image" Target="../media/image147.wmf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9.jpeg"/><Relationship Id="rId1" Type="http://schemas.openxmlformats.org/officeDocument/2006/relationships/slideLayout" Target="../slideLayouts/slideLayout6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gif"/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83.gif"/></Relationships>
</file>

<file path=ppt/slides/_rels/slide8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4.wmf"/><Relationship Id="rId3" Type="http://schemas.openxmlformats.org/officeDocument/2006/relationships/image" Target="../media/image150.wmf"/><Relationship Id="rId7" Type="http://schemas.openxmlformats.org/officeDocument/2006/relationships/image" Target="../media/image153.png"/><Relationship Id="rId2" Type="http://schemas.openxmlformats.org/officeDocument/2006/relationships/image" Target="../media/image147.wmf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52.gif"/><Relationship Id="rId5" Type="http://schemas.openxmlformats.org/officeDocument/2006/relationships/image" Target="../media/image151.wmf"/><Relationship Id="rId4" Type="http://schemas.openxmlformats.org/officeDocument/2006/relationships/image" Target="../media/image4.wmf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5.jpe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56.jpeg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3.png"/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6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9.bin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5.vml"/><Relationship Id="rId5" Type="http://schemas.openxmlformats.org/officeDocument/2006/relationships/image" Target="../media/image159.jpeg"/><Relationship Id="rId4" Type="http://schemas.openxmlformats.org/officeDocument/2006/relationships/image" Target="../media/image158.png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7" Type="http://schemas.openxmlformats.org/officeDocument/2006/relationships/image" Target="../media/image82.gif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4.wmf"/><Relationship Id="rId5" Type="http://schemas.openxmlformats.org/officeDocument/2006/relationships/image" Target="../media/image62.png"/><Relationship Id="rId4" Type="http://schemas.openxmlformats.org/officeDocument/2006/relationships/image" Target="../media/image61.png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0.wmf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82.gif"/><Relationship Id="rId4" Type="http://schemas.openxmlformats.org/officeDocument/2006/relationships/image" Target="../media/image81.png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1.gif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wmf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31.wmf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3.jpeg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6.vml"/><Relationship Id="rId4" Type="http://schemas.openxmlformats.org/officeDocument/2006/relationships/oleObject" Target="../embeddings/oleObject10.bin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62.png"/><Relationship Id="rId4" Type="http://schemas.openxmlformats.org/officeDocument/2006/relationships/image" Target="../media/image61.png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5.png"/><Relationship Id="rId2" Type="http://schemas.openxmlformats.org/officeDocument/2006/relationships/image" Target="../media/image164.png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 shadeToTitle="1">
        <a:gradFill rotWithShape="0">
          <a:gsLst>
            <a:gs pos="0">
              <a:srgbClr val="FF0000"/>
            </a:gs>
            <a:gs pos="37000">
              <a:schemeClr val="accent3"/>
            </a:gs>
            <a:gs pos="77000">
              <a:srgbClr val="FF0000"/>
            </a:gs>
            <a:gs pos="100000">
              <a:schemeClr val="bg1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721569" y="2636912"/>
            <a:ext cx="5658744" cy="1866900"/>
          </a:xfrm>
          <a:noFill/>
          <a:ln/>
          <a:effectLst/>
        </p:spPr>
        <p:txBody>
          <a:bodyPr/>
          <a:lstStyle/>
          <a:p>
            <a:pPr>
              <a:lnSpc>
                <a:spcPct val="80000"/>
              </a:lnSpc>
            </a:pPr>
            <a:r>
              <a:rPr lang="pt-BR" sz="6000" dirty="0">
                <a:solidFill>
                  <a:schemeClr val="accent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 </a:t>
            </a:r>
            <a:r>
              <a:rPr lang="pt-BR" sz="6000" dirty="0" smtClean="0">
                <a:solidFill>
                  <a:schemeClr val="accent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astronomia</a:t>
            </a:r>
            <a:r>
              <a:rPr lang="pt-BR" sz="6000" dirty="0">
                <a:solidFill>
                  <a:schemeClr val="accent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/>
            </a:r>
            <a:br>
              <a:rPr lang="pt-BR" sz="6000" dirty="0">
                <a:solidFill>
                  <a:schemeClr val="accent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pt-BR" sz="6000" dirty="0">
                <a:solidFill>
                  <a:schemeClr val="accent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 </a:t>
            </a:r>
            <a:r>
              <a:rPr lang="pt-BR" sz="6000" dirty="0" smtClean="0">
                <a:solidFill>
                  <a:schemeClr val="accent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os calendários</a:t>
            </a:r>
            <a:endParaRPr lang="pt-BR" sz="6000" dirty="0">
              <a:solidFill>
                <a:schemeClr val="accent3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8" name="Text Box 4"/>
          <p:cNvSpPr txBox="1">
            <a:spLocks noChangeArrowheads="1"/>
          </p:cNvSpPr>
          <p:nvPr/>
        </p:nvSpPr>
        <p:spPr bwMode="auto">
          <a:xfrm>
            <a:off x="0" y="6206206"/>
            <a:ext cx="611188" cy="646331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pPr marL="0" marR="0" lvl="0" indent="0" algn="l" defTabSz="7620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1200" b="0" kern="0" dirty="0" smtClean="0">
                <a:solidFill>
                  <a:sysClr val="windowText" lastClr="000000"/>
                </a:solidFill>
              </a:rPr>
              <a:t>01</a:t>
            </a:r>
            <a:endParaRPr lang="pt-BR" sz="1200" b="0" kern="0" noProof="0" dirty="0" smtClean="0">
              <a:solidFill>
                <a:sysClr val="windowText" lastClr="000000"/>
              </a:solidFill>
            </a:endParaRPr>
          </a:p>
          <a:p>
            <a:pPr marL="0" marR="0" lvl="0" indent="0" algn="l" defTabSz="7620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200" b="0" i="0" u="none" strike="noStrike" kern="0" cap="none" spc="0" normalizeH="0" baseline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06</a:t>
            </a:r>
            <a:endParaRPr kumimoji="0" lang="pt-BR" sz="1200" b="0" i="0" u="none" strike="noStrike" kern="0" cap="none" spc="0" normalizeH="0" baseline="0" noProof="0" dirty="0" smtClean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  <a:p>
            <a:pPr marL="0" marR="0" lvl="0" indent="0" algn="l" defTabSz="7620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2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2016</a:t>
            </a:r>
          </a:p>
        </p:txBody>
      </p:sp>
      <p:grpSp>
        <p:nvGrpSpPr>
          <p:cNvPr id="29" name="Grupo 28"/>
          <p:cNvGrpSpPr/>
          <p:nvPr/>
        </p:nvGrpSpPr>
        <p:grpSpPr>
          <a:xfrm>
            <a:off x="0" y="3676654"/>
            <a:ext cx="9169400" cy="3255770"/>
            <a:chOff x="0" y="3676654"/>
            <a:chExt cx="9169400" cy="3255770"/>
          </a:xfrm>
        </p:grpSpPr>
        <p:grpSp>
          <p:nvGrpSpPr>
            <p:cNvPr id="30" name="Grupo 18"/>
            <p:cNvGrpSpPr/>
            <p:nvPr/>
          </p:nvGrpSpPr>
          <p:grpSpPr>
            <a:xfrm>
              <a:off x="4211638" y="3676654"/>
              <a:ext cx="4957762" cy="3255770"/>
              <a:chOff x="4211638" y="3676654"/>
              <a:chExt cx="4957762" cy="3255770"/>
            </a:xfrm>
          </p:grpSpPr>
          <p:sp>
            <p:nvSpPr>
              <p:cNvPr id="32" name="Freeform 11"/>
              <p:cNvSpPr>
                <a:spLocks/>
              </p:cNvSpPr>
              <p:nvPr/>
            </p:nvSpPr>
            <p:spPr bwMode="auto">
              <a:xfrm>
                <a:off x="5008563" y="3698879"/>
                <a:ext cx="4129088" cy="3141664"/>
              </a:xfrm>
              <a:custGeom>
                <a:avLst/>
                <a:gdLst/>
                <a:ahLst/>
                <a:cxnLst>
                  <a:cxn ang="0">
                    <a:pos x="0" y="1979"/>
                  </a:cxn>
                  <a:cxn ang="0">
                    <a:pos x="2601" y="1979"/>
                  </a:cxn>
                  <a:cxn ang="0">
                    <a:pos x="2601" y="0"/>
                  </a:cxn>
                  <a:cxn ang="0">
                    <a:pos x="46" y="1965"/>
                  </a:cxn>
                </a:cxnLst>
                <a:rect l="0" t="0" r="r" b="b"/>
                <a:pathLst>
                  <a:path w="2601" h="1979">
                    <a:moveTo>
                      <a:pt x="0" y="1979"/>
                    </a:moveTo>
                    <a:lnTo>
                      <a:pt x="2601" y="1979"/>
                    </a:lnTo>
                    <a:lnTo>
                      <a:pt x="2601" y="0"/>
                    </a:lnTo>
                    <a:lnTo>
                      <a:pt x="46" y="1965"/>
                    </a:lnTo>
                  </a:path>
                </a:pathLst>
              </a:custGeom>
              <a:gradFill flip="none" rotWithShape="1">
                <a:gsLst>
                  <a:gs pos="0">
                    <a:srgbClr val="000000">
                      <a:lumMod val="95000"/>
                      <a:lumOff val="5000"/>
                    </a:srgbClr>
                  </a:gs>
                  <a:gs pos="50000">
                    <a:srgbClr val="000000"/>
                  </a:gs>
                  <a:gs pos="100000">
                    <a:srgbClr val="000000"/>
                  </a:gs>
                </a:gsLst>
                <a:lin ang="5400000" scaled="1"/>
                <a:tileRect/>
              </a:gradFill>
              <a:ln w="12700" cap="flat" cmpd="sng">
                <a:noFill/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</a:endParaRPr>
              </a:p>
            </p:txBody>
          </p:sp>
          <p:pic>
            <p:nvPicPr>
              <p:cNvPr id="33" name="Picture 12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8025068" y="4343400"/>
                <a:ext cx="1093590" cy="1081488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</p:pic>
          <p:sp>
            <p:nvSpPr>
              <p:cNvPr id="34" name="Text Box 13"/>
              <p:cNvSpPr txBox="1">
                <a:spLocks noChangeArrowheads="1"/>
              </p:cNvSpPr>
              <p:nvPr/>
            </p:nvSpPr>
            <p:spPr bwMode="auto">
              <a:xfrm>
                <a:off x="5406390" y="5301208"/>
                <a:ext cx="3689985" cy="1631216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>
                <a:spAutoFit/>
              </a:bodyPr>
              <a:lstStyle/>
              <a:p>
                <a:pPr marL="0" marR="0" lvl="0" indent="0" algn="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320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</a:rPr>
                  <a:t>R. </a:t>
                </a:r>
                <a:r>
                  <a:rPr kumimoji="0" lang="pt-BR" sz="320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</a:rPr>
                  <a:t>Boczko</a:t>
                </a:r>
                <a:endParaRPr kumimoji="0" lang="pt-BR" sz="320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</a:endParaRPr>
              </a:p>
              <a:p>
                <a:pPr marL="0" marR="0" lvl="0" indent="0" algn="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4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</a:endParaRPr>
              </a:p>
              <a:p>
                <a:pPr marL="0" marR="0" lvl="0" indent="0" algn="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6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</a:rPr>
                  <a:t>Professor  Doutor</a:t>
                </a:r>
                <a:endParaRPr kumimoji="0" lang="pt-BR" sz="11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</a:endParaRPr>
              </a:p>
              <a:p>
                <a:pPr marL="0" marR="0" lvl="0" indent="0" algn="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</a:rPr>
                  <a:t> Aposentado</a:t>
                </a:r>
                <a:endParaRPr kumimoji="0" lang="pt-BR" sz="6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</a:endParaRPr>
              </a:p>
              <a:p>
                <a:pPr marL="0" marR="0" lvl="0" indent="0" algn="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6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</a:rPr>
                  <a:t>Departamento de Astronomia</a:t>
                </a:r>
              </a:p>
              <a:p>
                <a:pPr marL="0" marR="0" lvl="0" indent="0" algn="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5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</a:endParaRPr>
              </a:p>
              <a:p>
                <a:pPr marL="0" marR="0" lvl="0" indent="0" algn="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6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</a:rPr>
                  <a:t>IAG-USP - Universidade </a:t>
                </a:r>
                <a:r>
                  <a:rPr kumimoji="0" lang="pt-BR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</a:rPr>
                  <a:t>de São </a:t>
                </a:r>
                <a:r>
                  <a:rPr kumimoji="0" lang="pt-BR" sz="16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</a:rPr>
                  <a:t>Paulo</a:t>
                </a:r>
                <a:endParaRPr kumimoji="0" lang="pt-BR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" name="Freeform 9"/>
              <p:cNvSpPr>
                <a:spLocks/>
              </p:cNvSpPr>
              <p:nvPr/>
            </p:nvSpPr>
            <p:spPr bwMode="auto">
              <a:xfrm>
                <a:off x="4211638" y="3676654"/>
                <a:ext cx="4957762" cy="2979739"/>
              </a:xfrm>
              <a:custGeom>
                <a:avLst/>
                <a:gdLst/>
                <a:ahLst/>
                <a:cxnLst>
                  <a:cxn ang="0">
                    <a:pos x="0" y="1134"/>
                  </a:cxn>
                  <a:cxn ang="0">
                    <a:pos x="3130" y="0"/>
                  </a:cxn>
                  <a:cxn ang="0">
                    <a:pos x="706" y="1956"/>
                  </a:cxn>
                  <a:cxn ang="0">
                    <a:pos x="828" y="1834"/>
                  </a:cxn>
                  <a:cxn ang="0">
                    <a:pos x="907" y="1679"/>
                  </a:cxn>
                  <a:cxn ang="0">
                    <a:pos x="875" y="1488"/>
                  </a:cxn>
                  <a:cxn ang="0">
                    <a:pos x="801" y="1359"/>
                  </a:cxn>
                  <a:cxn ang="0">
                    <a:pos x="665" y="1258"/>
                  </a:cxn>
                  <a:cxn ang="0">
                    <a:pos x="509" y="1170"/>
                  </a:cxn>
                  <a:cxn ang="0">
                    <a:pos x="340" y="1143"/>
                  </a:cxn>
                  <a:cxn ang="0">
                    <a:pos x="177" y="1136"/>
                  </a:cxn>
                  <a:cxn ang="0">
                    <a:pos x="0" y="1134"/>
                  </a:cxn>
                </a:cxnLst>
                <a:rect l="0" t="0" r="r" b="b"/>
                <a:pathLst>
                  <a:path w="3130" h="1956">
                    <a:moveTo>
                      <a:pt x="0" y="1134"/>
                    </a:moveTo>
                    <a:lnTo>
                      <a:pt x="3130" y="0"/>
                    </a:lnTo>
                    <a:lnTo>
                      <a:pt x="706" y="1956"/>
                    </a:lnTo>
                    <a:lnTo>
                      <a:pt x="828" y="1834"/>
                    </a:lnTo>
                    <a:lnTo>
                      <a:pt x="907" y="1679"/>
                    </a:lnTo>
                    <a:lnTo>
                      <a:pt x="875" y="1488"/>
                    </a:lnTo>
                    <a:lnTo>
                      <a:pt x="801" y="1359"/>
                    </a:lnTo>
                    <a:lnTo>
                      <a:pt x="665" y="1258"/>
                    </a:lnTo>
                    <a:lnTo>
                      <a:pt x="509" y="1170"/>
                    </a:lnTo>
                    <a:lnTo>
                      <a:pt x="340" y="1143"/>
                    </a:lnTo>
                    <a:lnTo>
                      <a:pt x="177" y="1136"/>
                    </a:lnTo>
                    <a:lnTo>
                      <a:pt x="0" y="1134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FFFFF"/>
                  </a:gs>
                  <a:gs pos="50000">
                    <a:srgbClr val="000000"/>
                  </a:gs>
                  <a:gs pos="100000">
                    <a:srgbClr val="FFFFFF"/>
                  </a:gs>
                </a:gsLst>
                <a:lin ang="2700000" scaled="1"/>
                <a:tileRect/>
              </a:gradFill>
              <a:ln w="12700" cap="flat" cmpd="sng">
                <a:solidFill>
                  <a:srgbClr val="000000">
                    <a:lumMod val="65000"/>
                    <a:lumOff val="35000"/>
                  </a:srgbClr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" name="Arc 14"/>
              <p:cNvSpPr>
                <a:spLocks/>
              </p:cNvSpPr>
              <p:nvPr/>
            </p:nvSpPr>
            <p:spPr bwMode="auto">
              <a:xfrm>
                <a:off x="4222750" y="5399093"/>
                <a:ext cx="1411288" cy="1452563"/>
              </a:xfrm>
              <a:custGeom>
                <a:avLst/>
                <a:gdLst>
                  <a:gd name="G0" fmla="+- 8575 0 0"/>
                  <a:gd name="G1" fmla="+- 21600 0 0"/>
                  <a:gd name="G2" fmla="+- 21600 0 0"/>
                  <a:gd name="T0" fmla="*/ 0 w 30175"/>
                  <a:gd name="T1" fmla="*/ 1775 h 42987"/>
                  <a:gd name="T2" fmla="*/ 11600 w 30175"/>
                  <a:gd name="T3" fmla="*/ 42987 h 42987"/>
                  <a:gd name="T4" fmla="*/ 8575 w 30175"/>
                  <a:gd name="T5" fmla="*/ 21600 h 429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175" h="42987" fill="none" extrusionOk="0">
                    <a:moveTo>
                      <a:pt x="0" y="1775"/>
                    </a:moveTo>
                    <a:cubicBezTo>
                      <a:pt x="2707" y="604"/>
                      <a:pt x="5625" y="-1"/>
                      <a:pt x="8575" y="0"/>
                    </a:cubicBezTo>
                    <a:cubicBezTo>
                      <a:pt x="20504" y="0"/>
                      <a:pt x="30175" y="9670"/>
                      <a:pt x="30175" y="21600"/>
                    </a:cubicBezTo>
                    <a:cubicBezTo>
                      <a:pt x="30175" y="32360"/>
                      <a:pt x="22254" y="41480"/>
                      <a:pt x="11600" y="42987"/>
                    </a:cubicBezTo>
                  </a:path>
                  <a:path w="30175" h="42987" stroke="0" extrusionOk="0">
                    <a:moveTo>
                      <a:pt x="0" y="1775"/>
                    </a:moveTo>
                    <a:cubicBezTo>
                      <a:pt x="2707" y="604"/>
                      <a:pt x="5625" y="-1"/>
                      <a:pt x="8575" y="0"/>
                    </a:cubicBezTo>
                    <a:cubicBezTo>
                      <a:pt x="20504" y="0"/>
                      <a:pt x="30175" y="9670"/>
                      <a:pt x="30175" y="21600"/>
                    </a:cubicBezTo>
                    <a:cubicBezTo>
                      <a:pt x="30175" y="32360"/>
                      <a:pt x="22254" y="41480"/>
                      <a:pt x="11600" y="42987"/>
                    </a:cubicBezTo>
                    <a:lnTo>
                      <a:pt x="8575" y="21600"/>
                    </a:lnTo>
                    <a:close/>
                  </a:path>
                </a:pathLst>
              </a:custGeom>
              <a:noFill/>
              <a:ln w="76200">
                <a:solidFill>
                  <a:srgbClr val="000000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</a:endParaRPr>
              </a:p>
            </p:txBody>
          </p:sp>
        </p:grpSp>
        <p:cxnSp>
          <p:nvCxnSpPr>
            <p:cNvPr id="31" name="Conector reto 30"/>
            <p:cNvCxnSpPr/>
            <p:nvPr/>
          </p:nvCxnSpPr>
          <p:spPr bwMode="auto">
            <a:xfrm flipH="1">
              <a:off x="0" y="6845968"/>
              <a:ext cx="4788024" cy="0"/>
            </a:xfrm>
            <a:prstGeom prst="line">
              <a:avLst/>
            </a:prstGeom>
            <a:solidFill>
              <a:srgbClr val="00CC99"/>
            </a:solidFill>
            <a:ln w="76200" cap="flat" cmpd="sng" algn="ctr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</p:cxnSp>
      </p:grpSp>
      <p:pic>
        <p:nvPicPr>
          <p:cNvPr id="37" name="Picture 6" descr="C:\Boczko\PP_Arquivos\Meu_Logo\RB_Preto.gif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31568" y="125742"/>
            <a:ext cx="723618" cy="698938"/>
          </a:xfrm>
          <a:prstGeom prst="rect">
            <a:avLst/>
          </a:prstGeom>
          <a:noFill/>
        </p:spPr>
      </p:pic>
    </p:spTree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2210" name="Rectangle 2"/>
          <p:cNvSpPr>
            <a:spLocks noChangeArrowheads="1"/>
          </p:cNvSpPr>
          <p:nvPr/>
        </p:nvSpPr>
        <p:spPr bwMode="auto">
          <a:xfrm>
            <a:off x="0" y="3500438"/>
            <a:ext cx="9144000" cy="3375025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pPr defTabSz="762000"/>
            <a:endParaRPr lang="pt-BR" sz="2000">
              <a:solidFill>
                <a:schemeClr val="tx1"/>
              </a:solidFill>
            </a:endParaRPr>
          </a:p>
        </p:txBody>
      </p:sp>
      <p:sp>
        <p:nvSpPr>
          <p:cNvPr id="862211" name="Rectangle 3"/>
          <p:cNvSpPr>
            <a:spLocks noChangeArrowheads="1"/>
          </p:cNvSpPr>
          <p:nvPr/>
        </p:nvSpPr>
        <p:spPr bwMode="auto">
          <a:xfrm>
            <a:off x="0" y="-17463"/>
            <a:ext cx="9144000" cy="3517901"/>
          </a:xfrm>
          <a:prstGeom prst="rect">
            <a:avLst/>
          </a:prstGeom>
          <a:solidFill>
            <a:srgbClr val="0099FF"/>
          </a:solidFill>
          <a:ln w="12700">
            <a:solidFill>
              <a:schemeClr val="tx1"/>
            </a:solidFill>
            <a:miter lim="800000"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pPr defTabSz="762000"/>
            <a:endParaRPr lang="pt-BR" sz="2000">
              <a:solidFill>
                <a:schemeClr val="tx1"/>
              </a:solidFill>
            </a:endParaRPr>
          </a:p>
        </p:txBody>
      </p:sp>
      <p:sp>
        <p:nvSpPr>
          <p:cNvPr id="862212" name="Line 4"/>
          <p:cNvSpPr>
            <a:spLocks noChangeShapeType="1"/>
          </p:cNvSpPr>
          <p:nvPr/>
        </p:nvSpPr>
        <p:spPr bwMode="auto">
          <a:xfrm>
            <a:off x="4572000" y="457200"/>
            <a:ext cx="0" cy="6400800"/>
          </a:xfrm>
          <a:prstGeom prst="line">
            <a:avLst/>
          </a:prstGeom>
          <a:noFill/>
          <a:ln w="12700">
            <a:solidFill>
              <a:schemeClr val="bg1"/>
            </a:solidFill>
            <a:prstDash val="dash"/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862213" name="Rectangle 5"/>
          <p:cNvSpPr>
            <a:spLocks noGrp="1" noChangeArrowheads="1"/>
          </p:cNvSpPr>
          <p:nvPr>
            <p:ph type="title"/>
          </p:nvPr>
        </p:nvSpPr>
        <p:spPr>
          <a:xfrm>
            <a:off x="6444208" y="152400"/>
            <a:ext cx="2520280" cy="1143000"/>
          </a:xfrm>
          <a:effectLst>
            <a:outerShdw dist="35921" dir="2700000" algn="ctr" rotWithShape="0">
              <a:schemeClr val="tx1"/>
            </a:outerShdw>
          </a:effectLst>
        </p:spPr>
        <p:txBody>
          <a:bodyPr/>
          <a:lstStyle/>
          <a:p>
            <a:r>
              <a:rPr lang="pt-BR" dirty="0">
                <a:solidFill>
                  <a:srgbClr val="FFFF00"/>
                </a:solidFill>
              </a:rPr>
              <a:t>Tipos de </a:t>
            </a:r>
            <a:r>
              <a:rPr lang="pt-BR" dirty="0" smtClean="0">
                <a:solidFill>
                  <a:srgbClr val="FFFF00"/>
                </a:solidFill>
              </a:rPr>
              <a:t>dia solar</a:t>
            </a:r>
            <a:endParaRPr lang="pt-BR" dirty="0">
              <a:solidFill>
                <a:srgbClr val="FFFF00"/>
              </a:solidFill>
            </a:endParaRPr>
          </a:p>
        </p:txBody>
      </p:sp>
      <p:sp>
        <p:nvSpPr>
          <p:cNvPr id="140" name="Espaço Reservado para Número de Slide 13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10</a:t>
            </a:fld>
            <a:endParaRPr lang="pt-BR"/>
          </a:p>
        </p:txBody>
      </p:sp>
      <p:grpSp>
        <p:nvGrpSpPr>
          <p:cNvPr id="862214" name="Group 6"/>
          <p:cNvGrpSpPr>
            <a:grpSpLocks/>
          </p:cNvGrpSpPr>
          <p:nvPr/>
        </p:nvGrpSpPr>
        <p:grpSpPr bwMode="auto">
          <a:xfrm>
            <a:off x="4459288" y="2987675"/>
            <a:ext cx="266700" cy="504825"/>
            <a:chOff x="3175" y="3004"/>
            <a:chExt cx="342" cy="646"/>
          </a:xfrm>
        </p:grpSpPr>
        <p:grpSp>
          <p:nvGrpSpPr>
            <p:cNvPr id="862215" name="Group 7"/>
            <p:cNvGrpSpPr>
              <a:grpSpLocks/>
            </p:cNvGrpSpPr>
            <p:nvPr/>
          </p:nvGrpSpPr>
          <p:grpSpPr bwMode="auto">
            <a:xfrm>
              <a:off x="3175" y="3004"/>
              <a:ext cx="342" cy="646"/>
              <a:chOff x="3602" y="2895"/>
              <a:chExt cx="454" cy="860"/>
            </a:xfrm>
          </p:grpSpPr>
          <p:sp>
            <p:nvSpPr>
              <p:cNvPr id="862216" name="Freeform 8"/>
              <p:cNvSpPr>
                <a:spLocks/>
              </p:cNvSpPr>
              <p:nvPr/>
            </p:nvSpPr>
            <p:spPr bwMode="auto">
              <a:xfrm>
                <a:off x="3602" y="3158"/>
                <a:ext cx="178" cy="293"/>
              </a:xfrm>
              <a:custGeom>
                <a:avLst/>
                <a:gdLst/>
                <a:ahLst/>
                <a:cxnLst>
                  <a:cxn ang="0">
                    <a:pos x="93" y="43"/>
                  </a:cxn>
                  <a:cxn ang="0">
                    <a:pos x="112" y="25"/>
                  </a:cxn>
                  <a:cxn ang="0">
                    <a:pos x="137" y="7"/>
                  </a:cxn>
                  <a:cxn ang="0">
                    <a:pos x="155" y="0"/>
                  </a:cxn>
                  <a:cxn ang="0">
                    <a:pos x="177" y="1"/>
                  </a:cxn>
                  <a:cxn ang="0">
                    <a:pos x="177" y="18"/>
                  </a:cxn>
                  <a:cxn ang="0">
                    <a:pos x="166" y="32"/>
                  </a:cxn>
                  <a:cxn ang="0">
                    <a:pos x="145" y="43"/>
                  </a:cxn>
                  <a:cxn ang="0">
                    <a:pos x="95" y="66"/>
                  </a:cxn>
                  <a:cxn ang="0">
                    <a:pos x="46" y="93"/>
                  </a:cxn>
                  <a:cxn ang="0">
                    <a:pos x="26" y="100"/>
                  </a:cxn>
                  <a:cxn ang="0">
                    <a:pos x="19" y="111"/>
                  </a:cxn>
                  <a:cxn ang="0">
                    <a:pos x="26" y="122"/>
                  </a:cxn>
                  <a:cxn ang="0">
                    <a:pos x="68" y="163"/>
                  </a:cxn>
                  <a:cxn ang="0">
                    <a:pos x="87" y="176"/>
                  </a:cxn>
                  <a:cxn ang="0">
                    <a:pos x="116" y="199"/>
                  </a:cxn>
                  <a:cxn ang="0">
                    <a:pos x="145" y="221"/>
                  </a:cxn>
                  <a:cxn ang="0">
                    <a:pos x="144" y="232"/>
                  </a:cxn>
                  <a:cxn ang="0">
                    <a:pos x="122" y="235"/>
                  </a:cxn>
                  <a:cxn ang="0">
                    <a:pos x="90" y="235"/>
                  </a:cxn>
                  <a:cxn ang="0">
                    <a:pos x="69" y="246"/>
                  </a:cxn>
                  <a:cxn ang="0">
                    <a:pos x="62" y="274"/>
                  </a:cxn>
                  <a:cxn ang="0">
                    <a:pos x="62" y="288"/>
                  </a:cxn>
                  <a:cxn ang="0">
                    <a:pos x="53" y="292"/>
                  </a:cxn>
                  <a:cxn ang="0">
                    <a:pos x="40" y="279"/>
                  </a:cxn>
                  <a:cxn ang="0">
                    <a:pos x="43" y="255"/>
                  </a:cxn>
                  <a:cxn ang="0">
                    <a:pos x="55" y="239"/>
                  </a:cxn>
                  <a:cxn ang="0">
                    <a:pos x="79" y="224"/>
                  </a:cxn>
                  <a:cxn ang="0">
                    <a:pos x="105" y="217"/>
                  </a:cxn>
                  <a:cxn ang="0">
                    <a:pos x="108" y="210"/>
                  </a:cxn>
                  <a:cxn ang="0">
                    <a:pos x="95" y="196"/>
                  </a:cxn>
                  <a:cxn ang="0">
                    <a:pos x="39" y="159"/>
                  </a:cxn>
                  <a:cxn ang="0">
                    <a:pos x="22" y="145"/>
                  </a:cxn>
                  <a:cxn ang="0">
                    <a:pos x="6" y="126"/>
                  </a:cxn>
                  <a:cxn ang="0">
                    <a:pos x="0" y="104"/>
                  </a:cxn>
                  <a:cxn ang="0">
                    <a:pos x="4" y="91"/>
                  </a:cxn>
                  <a:cxn ang="0">
                    <a:pos x="32" y="83"/>
                  </a:cxn>
                  <a:cxn ang="0">
                    <a:pos x="65" y="68"/>
                  </a:cxn>
                  <a:cxn ang="0">
                    <a:pos x="87" y="53"/>
                  </a:cxn>
                  <a:cxn ang="0">
                    <a:pos x="93" y="43"/>
                  </a:cxn>
                </a:cxnLst>
                <a:rect l="0" t="0" r="r" b="b"/>
                <a:pathLst>
                  <a:path w="178" h="293">
                    <a:moveTo>
                      <a:pt x="93" y="43"/>
                    </a:moveTo>
                    <a:lnTo>
                      <a:pt x="112" y="25"/>
                    </a:lnTo>
                    <a:lnTo>
                      <a:pt x="137" y="7"/>
                    </a:lnTo>
                    <a:lnTo>
                      <a:pt x="155" y="0"/>
                    </a:lnTo>
                    <a:lnTo>
                      <a:pt x="177" y="1"/>
                    </a:lnTo>
                    <a:lnTo>
                      <a:pt x="177" y="18"/>
                    </a:lnTo>
                    <a:lnTo>
                      <a:pt x="166" y="32"/>
                    </a:lnTo>
                    <a:lnTo>
                      <a:pt x="145" y="43"/>
                    </a:lnTo>
                    <a:lnTo>
                      <a:pt x="95" y="66"/>
                    </a:lnTo>
                    <a:lnTo>
                      <a:pt x="46" y="93"/>
                    </a:lnTo>
                    <a:lnTo>
                      <a:pt x="26" y="100"/>
                    </a:lnTo>
                    <a:lnTo>
                      <a:pt x="19" y="111"/>
                    </a:lnTo>
                    <a:lnTo>
                      <a:pt x="26" y="122"/>
                    </a:lnTo>
                    <a:lnTo>
                      <a:pt x="68" y="163"/>
                    </a:lnTo>
                    <a:lnTo>
                      <a:pt x="87" y="176"/>
                    </a:lnTo>
                    <a:lnTo>
                      <a:pt x="116" y="199"/>
                    </a:lnTo>
                    <a:lnTo>
                      <a:pt x="145" y="221"/>
                    </a:lnTo>
                    <a:lnTo>
                      <a:pt x="144" y="232"/>
                    </a:lnTo>
                    <a:lnTo>
                      <a:pt x="122" y="235"/>
                    </a:lnTo>
                    <a:lnTo>
                      <a:pt x="90" y="235"/>
                    </a:lnTo>
                    <a:lnTo>
                      <a:pt x="69" y="246"/>
                    </a:lnTo>
                    <a:lnTo>
                      <a:pt x="62" y="274"/>
                    </a:lnTo>
                    <a:lnTo>
                      <a:pt x="62" y="288"/>
                    </a:lnTo>
                    <a:lnTo>
                      <a:pt x="53" y="292"/>
                    </a:lnTo>
                    <a:lnTo>
                      <a:pt x="40" y="279"/>
                    </a:lnTo>
                    <a:lnTo>
                      <a:pt x="43" y="255"/>
                    </a:lnTo>
                    <a:lnTo>
                      <a:pt x="55" y="239"/>
                    </a:lnTo>
                    <a:lnTo>
                      <a:pt x="79" y="224"/>
                    </a:lnTo>
                    <a:lnTo>
                      <a:pt x="105" y="217"/>
                    </a:lnTo>
                    <a:lnTo>
                      <a:pt x="108" y="210"/>
                    </a:lnTo>
                    <a:lnTo>
                      <a:pt x="95" y="196"/>
                    </a:lnTo>
                    <a:lnTo>
                      <a:pt x="39" y="159"/>
                    </a:lnTo>
                    <a:lnTo>
                      <a:pt x="22" y="145"/>
                    </a:lnTo>
                    <a:lnTo>
                      <a:pt x="6" y="126"/>
                    </a:lnTo>
                    <a:lnTo>
                      <a:pt x="0" y="104"/>
                    </a:lnTo>
                    <a:lnTo>
                      <a:pt x="4" y="91"/>
                    </a:lnTo>
                    <a:lnTo>
                      <a:pt x="32" y="83"/>
                    </a:lnTo>
                    <a:lnTo>
                      <a:pt x="65" y="68"/>
                    </a:lnTo>
                    <a:lnTo>
                      <a:pt x="87" y="53"/>
                    </a:lnTo>
                    <a:lnTo>
                      <a:pt x="93" y="43"/>
                    </a:lnTo>
                  </a:path>
                </a:pathLst>
              </a:custGeom>
              <a:solidFill>
                <a:srgbClr val="FF3300"/>
              </a:solidFill>
              <a:ln w="12700" cap="rnd" cmpd="sng">
                <a:solidFill>
                  <a:srgbClr val="FF3300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17" name="Freeform 9"/>
              <p:cNvSpPr>
                <a:spLocks/>
              </p:cNvSpPr>
              <p:nvPr/>
            </p:nvSpPr>
            <p:spPr bwMode="auto">
              <a:xfrm>
                <a:off x="3759" y="3145"/>
                <a:ext cx="125" cy="281"/>
              </a:xfrm>
              <a:custGeom>
                <a:avLst/>
                <a:gdLst/>
                <a:ahLst/>
                <a:cxnLst>
                  <a:cxn ang="0">
                    <a:pos x="26" y="21"/>
                  </a:cxn>
                  <a:cxn ang="0">
                    <a:pos x="37" y="3"/>
                  </a:cxn>
                  <a:cxn ang="0">
                    <a:pos x="50" y="0"/>
                  </a:cxn>
                  <a:cxn ang="0">
                    <a:pos x="68" y="0"/>
                  </a:cxn>
                  <a:cxn ang="0">
                    <a:pos x="92" y="13"/>
                  </a:cxn>
                  <a:cxn ang="0">
                    <a:pos x="106" y="41"/>
                  </a:cxn>
                  <a:cxn ang="0">
                    <a:pos x="117" y="79"/>
                  </a:cxn>
                  <a:cxn ang="0">
                    <a:pos x="124" y="117"/>
                  </a:cxn>
                  <a:cxn ang="0">
                    <a:pos x="124" y="169"/>
                  </a:cxn>
                  <a:cxn ang="0">
                    <a:pos x="110" y="225"/>
                  </a:cxn>
                  <a:cxn ang="0">
                    <a:pos x="91" y="259"/>
                  </a:cxn>
                  <a:cxn ang="0">
                    <a:pos x="65" y="276"/>
                  </a:cxn>
                  <a:cxn ang="0">
                    <a:pos x="41" y="280"/>
                  </a:cxn>
                  <a:cxn ang="0">
                    <a:pos x="22" y="268"/>
                  </a:cxn>
                  <a:cxn ang="0">
                    <a:pos x="8" y="255"/>
                  </a:cxn>
                  <a:cxn ang="0">
                    <a:pos x="4" y="234"/>
                  </a:cxn>
                  <a:cxn ang="0">
                    <a:pos x="0" y="193"/>
                  </a:cxn>
                  <a:cxn ang="0">
                    <a:pos x="3" y="142"/>
                  </a:cxn>
                  <a:cxn ang="0">
                    <a:pos x="14" y="90"/>
                  </a:cxn>
                  <a:cxn ang="0">
                    <a:pos x="21" y="52"/>
                  </a:cxn>
                  <a:cxn ang="0">
                    <a:pos x="26" y="21"/>
                  </a:cxn>
                </a:cxnLst>
                <a:rect l="0" t="0" r="r" b="b"/>
                <a:pathLst>
                  <a:path w="125" h="281">
                    <a:moveTo>
                      <a:pt x="26" y="21"/>
                    </a:moveTo>
                    <a:lnTo>
                      <a:pt x="37" y="3"/>
                    </a:lnTo>
                    <a:lnTo>
                      <a:pt x="50" y="0"/>
                    </a:lnTo>
                    <a:lnTo>
                      <a:pt x="68" y="0"/>
                    </a:lnTo>
                    <a:lnTo>
                      <a:pt x="92" y="13"/>
                    </a:lnTo>
                    <a:lnTo>
                      <a:pt x="106" y="41"/>
                    </a:lnTo>
                    <a:lnTo>
                      <a:pt x="117" y="79"/>
                    </a:lnTo>
                    <a:lnTo>
                      <a:pt x="124" y="117"/>
                    </a:lnTo>
                    <a:lnTo>
                      <a:pt x="124" y="169"/>
                    </a:lnTo>
                    <a:lnTo>
                      <a:pt x="110" y="225"/>
                    </a:lnTo>
                    <a:lnTo>
                      <a:pt x="91" y="259"/>
                    </a:lnTo>
                    <a:lnTo>
                      <a:pt x="65" y="276"/>
                    </a:lnTo>
                    <a:lnTo>
                      <a:pt x="41" y="280"/>
                    </a:lnTo>
                    <a:lnTo>
                      <a:pt x="22" y="268"/>
                    </a:lnTo>
                    <a:lnTo>
                      <a:pt x="8" y="255"/>
                    </a:lnTo>
                    <a:lnTo>
                      <a:pt x="4" y="234"/>
                    </a:lnTo>
                    <a:lnTo>
                      <a:pt x="0" y="193"/>
                    </a:lnTo>
                    <a:lnTo>
                      <a:pt x="3" y="142"/>
                    </a:lnTo>
                    <a:lnTo>
                      <a:pt x="14" y="90"/>
                    </a:lnTo>
                    <a:lnTo>
                      <a:pt x="21" y="52"/>
                    </a:lnTo>
                    <a:lnTo>
                      <a:pt x="26" y="21"/>
                    </a:lnTo>
                  </a:path>
                </a:pathLst>
              </a:custGeom>
              <a:solidFill>
                <a:srgbClr val="FF3300"/>
              </a:solidFill>
              <a:ln w="12700" cap="rnd" cmpd="sng">
                <a:solidFill>
                  <a:srgbClr val="FF3300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18" name="Freeform 10"/>
              <p:cNvSpPr>
                <a:spLocks/>
              </p:cNvSpPr>
              <p:nvPr/>
            </p:nvSpPr>
            <p:spPr bwMode="auto">
              <a:xfrm>
                <a:off x="3793" y="3388"/>
                <a:ext cx="74" cy="367"/>
              </a:xfrm>
              <a:custGeom>
                <a:avLst/>
                <a:gdLst/>
                <a:ahLst/>
                <a:cxnLst>
                  <a:cxn ang="0">
                    <a:pos x="35" y="64"/>
                  </a:cxn>
                  <a:cxn ang="0">
                    <a:pos x="25" y="40"/>
                  </a:cxn>
                  <a:cxn ang="0">
                    <a:pos x="25" y="14"/>
                  </a:cxn>
                  <a:cxn ang="0">
                    <a:pos x="39" y="0"/>
                  </a:cxn>
                  <a:cxn ang="0">
                    <a:pos x="54" y="6"/>
                  </a:cxn>
                  <a:cxn ang="0">
                    <a:pos x="65" y="32"/>
                  </a:cxn>
                  <a:cxn ang="0">
                    <a:pos x="71" y="75"/>
                  </a:cxn>
                  <a:cxn ang="0">
                    <a:pos x="73" y="129"/>
                  </a:cxn>
                  <a:cxn ang="0">
                    <a:pos x="69" y="176"/>
                  </a:cxn>
                  <a:cxn ang="0">
                    <a:pos x="62" y="227"/>
                  </a:cxn>
                  <a:cxn ang="0">
                    <a:pos x="62" y="288"/>
                  </a:cxn>
                  <a:cxn ang="0">
                    <a:pos x="71" y="313"/>
                  </a:cxn>
                  <a:cxn ang="0">
                    <a:pos x="67" y="325"/>
                  </a:cxn>
                  <a:cxn ang="0">
                    <a:pos x="51" y="329"/>
                  </a:cxn>
                  <a:cxn ang="0">
                    <a:pos x="32" y="346"/>
                  </a:cxn>
                  <a:cxn ang="0">
                    <a:pos x="24" y="360"/>
                  </a:cxn>
                  <a:cxn ang="0">
                    <a:pos x="3" y="366"/>
                  </a:cxn>
                  <a:cxn ang="0">
                    <a:pos x="0" y="350"/>
                  </a:cxn>
                  <a:cxn ang="0">
                    <a:pos x="7" y="336"/>
                  </a:cxn>
                  <a:cxn ang="0">
                    <a:pos x="32" y="325"/>
                  </a:cxn>
                  <a:cxn ang="0">
                    <a:pos x="51" y="317"/>
                  </a:cxn>
                  <a:cxn ang="0">
                    <a:pos x="56" y="310"/>
                  </a:cxn>
                  <a:cxn ang="0">
                    <a:pos x="49" y="289"/>
                  </a:cxn>
                  <a:cxn ang="0">
                    <a:pos x="43" y="249"/>
                  </a:cxn>
                  <a:cxn ang="0">
                    <a:pos x="42" y="199"/>
                  </a:cxn>
                  <a:cxn ang="0">
                    <a:pos x="43" y="167"/>
                  </a:cxn>
                  <a:cxn ang="0">
                    <a:pos x="46" y="122"/>
                  </a:cxn>
                  <a:cxn ang="0">
                    <a:pos x="42" y="83"/>
                  </a:cxn>
                  <a:cxn ang="0">
                    <a:pos x="35" y="64"/>
                  </a:cxn>
                </a:cxnLst>
                <a:rect l="0" t="0" r="r" b="b"/>
                <a:pathLst>
                  <a:path w="74" h="367">
                    <a:moveTo>
                      <a:pt x="35" y="64"/>
                    </a:moveTo>
                    <a:lnTo>
                      <a:pt x="25" y="40"/>
                    </a:lnTo>
                    <a:lnTo>
                      <a:pt x="25" y="14"/>
                    </a:lnTo>
                    <a:lnTo>
                      <a:pt x="39" y="0"/>
                    </a:lnTo>
                    <a:lnTo>
                      <a:pt x="54" y="6"/>
                    </a:lnTo>
                    <a:lnTo>
                      <a:pt x="65" y="32"/>
                    </a:lnTo>
                    <a:lnTo>
                      <a:pt x="71" y="75"/>
                    </a:lnTo>
                    <a:lnTo>
                      <a:pt x="73" y="129"/>
                    </a:lnTo>
                    <a:lnTo>
                      <a:pt x="69" y="176"/>
                    </a:lnTo>
                    <a:lnTo>
                      <a:pt x="62" y="227"/>
                    </a:lnTo>
                    <a:lnTo>
                      <a:pt x="62" y="288"/>
                    </a:lnTo>
                    <a:lnTo>
                      <a:pt x="71" y="313"/>
                    </a:lnTo>
                    <a:lnTo>
                      <a:pt x="67" y="325"/>
                    </a:lnTo>
                    <a:lnTo>
                      <a:pt x="51" y="329"/>
                    </a:lnTo>
                    <a:lnTo>
                      <a:pt x="32" y="346"/>
                    </a:lnTo>
                    <a:lnTo>
                      <a:pt x="24" y="360"/>
                    </a:lnTo>
                    <a:lnTo>
                      <a:pt x="3" y="366"/>
                    </a:lnTo>
                    <a:lnTo>
                      <a:pt x="0" y="350"/>
                    </a:lnTo>
                    <a:lnTo>
                      <a:pt x="7" y="336"/>
                    </a:lnTo>
                    <a:lnTo>
                      <a:pt x="32" y="325"/>
                    </a:lnTo>
                    <a:lnTo>
                      <a:pt x="51" y="317"/>
                    </a:lnTo>
                    <a:lnTo>
                      <a:pt x="56" y="310"/>
                    </a:lnTo>
                    <a:lnTo>
                      <a:pt x="49" y="289"/>
                    </a:lnTo>
                    <a:lnTo>
                      <a:pt x="43" y="249"/>
                    </a:lnTo>
                    <a:lnTo>
                      <a:pt x="42" y="199"/>
                    </a:lnTo>
                    <a:lnTo>
                      <a:pt x="43" y="167"/>
                    </a:lnTo>
                    <a:lnTo>
                      <a:pt x="46" y="122"/>
                    </a:lnTo>
                    <a:lnTo>
                      <a:pt x="42" y="83"/>
                    </a:lnTo>
                    <a:lnTo>
                      <a:pt x="35" y="64"/>
                    </a:lnTo>
                  </a:path>
                </a:pathLst>
              </a:custGeom>
              <a:solidFill>
                <a:srgbClr val="FF3300"/>
              </a:solidFill>
              <a:ln w="12700" cap="rnd" cmpd="sng">
                <a:solidFill>
                  <a:srgbClr val="FF3300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19" name="Freeform 11"/>
              <p:cNvSpPr>
                <a:spLocks/>
              </p:cNvSpPr>
              <p:nvPr/>
            </p:nvSpPr>
            <p:spPr bwMode="auto">
              <a:xfrm>
                <a:off x="3693" y="3389"/>
                <a:ext cx="113" cy="365"/>
              </a:xfrm>
              <a:custGeom>
                <a:avLst/>
                <a:gdLst/>
                <a:ahLst/>
                <a:cxnLst>
                  <a:cxn ang="0">
                    <a:pos x="68" y="33"/>
                  </a:cxn>
                  <a:cxn ang="0">
                    <a:pos x="80" y="10"/>
                  </a:cxn>
                  <a:cxn ang="0">
                    <a:pos x="95" y="0"/>
                  </a:cxn>
                  <a:cxn ang="0">
                    <a:pos x="112" y="6"/>
                  </a:cxn>
                  <a:cxn ang="0">
                    <a:pos x="109" y="28"/>
                  </a:cxn>
                  <a:cxn ang="0">
                    <a:pos x="98" y="44"/>
                  </a:cxn>
                  <a:cxn ang="0">
                    <a:pos x="77" y="82"/>
                  </a:cxn>
                  <a:cxn ang="0">
                    <a:pos x="62" y="119"/>
                  </a:cxn>
                  <a:cxn ang="0">
                    <a:pos x="54" y="159"/>
                  </a:cxn>
                  <a:cxn ang="0">
                    <a:pos x="55" y="197"/>
                  </a:cxn>
                  <a:cxn ang="0">
                    <a:pos x="68" y="249"/>
                  </a:cxn>
                  <a:cxn ang="0">
                    <a:pos x="79" y="299"/>
                  </a:cxn>
                  <a:cxn ang="0">
                    <a:pos x="95" y="320"/>
                  </a:cxn>
                  <a:cxn ang="0">
                    <a:pos x="94" y="332"/>
                  </a:cxn>
                  <a:cxn ang="0">
                    <a:pos x="80" y="338"/>
                  </a:cxn>
                  <a:cxn ang="0">
                    <a:pos x="50" y="343"/>
                  </a:cxn>
                  <a:cxn ang="0">
                    <a:pos x="29" y="356"/>
                  </a:cxn>
                  <a:cxn ang="0">
                    <a:pos x="18" y="364"/>
                  </a:cxn>
                  <a:cxn ang="0">
                    <a:pos x="0" y="347"/>
                  </a:cxn>
                  <a:cxn ang="0">
                    <a:pos x="3" y="336"/>
                  </a:cxn>
                  <a:cxn ang="0">
                    <a:pos x="21" y="328"/>
                  </a:cxn>
                  <a:cxn ang="0">
                    <a:pos x="44" y="325"/>
                  </a:cxn>
                  <a:cxn ang="0">
                    <a:pos x="66" y="325"/>
                  </a:cxn>
                  <a:cxn ang="0">
                    <a:pos x="69" y="318"/>
                  </a:cxn>
                  <a:cxn ang="0">
                    <a:pos x="66" y="306"/>
                  </a:cxn>
                  <a:cxn ang="0">
                    <a:pos x="48" y="259"/>
                  </a:cxn>
                  <a:cxn ang="0">
                    <a:pos x="36" y="213"/>
                  </a:cxn>
                  <a:cxn ang="0">
                    <a:pos x="30" y="180"/>
                  </a:cxn>
                  <a:cxn ang="0">
                    <a:pos x="29" y="149"/>
                  </a:cxn>
                  <a:cxn ang="0">
                    <a:pos x="33" y="118"/>
                  </a:cxn>
                  <a:cxn ang="0">
                    <a:pos x="44" y="87"/>
                  </a:cxn>
                  <a:cxn ang="0">
                    <a:pos x="61" y="46"/>
                  </a:cxn>
                  <a:cxn ang="0">
                    <a:pos x="68" y="33"/>
                  </a:cxn>
                </a:cxnLst>
                <a:rect l="0" t="0" r="r" b="b"/>
                <a:pathLst>
                  <a:path w="113" h="365">
                    <a:moveTo>
                      <a:pt x="68" y="33"/>
                    </a:moveTo>
                    <a:lnTo>
                      <a:pt x="80" y="10"/>
                    </a:lnTo>
                    <a:lnTo>
                      <a:pt x="95" y="0"/>
                    </a:lnTo>
                    <a:lnTo>
                      <a:pt x="112" y="6"/>
                    </a:lnTo>
                    <a:lnTo>
                      <a:pt x="109" y="28"/>
                    </a:lnTo>
                    <a:lnTo>
                      <a:pt x="98" y="44"/>
                    </a:lnTo>
                    <a:lnTo>
                      <a:pt x="77" y="82"/>
                    </a:lnTo>
                    <a:lnTo>
                      <a:pt x="62" y="119"/>
                    </a:lnTo>
                    <a:lnTo>
                      <a:pt x="54" y="159"/>
                    </a:lnTo>
                    <a:lnTo>
                      <a:pt x="55" y="197"/>
                    </a:lnTo>
                    <a:lnTo>
                      <a:pt x="68" y="249"/>
                    </a:lnTo>
                    <a:lnTo>
                      <a:pt x="79" y="299"/>
                    </a:lnTo>
                    <a:lnTo>
                      <a:pt x="95" y="320"/>
                    </a:lnTo>
                    <a:lnTo>
                      <a:pt x="94" y="332"/>
                    </a:lnTo>
                    <a:lnTo>
                      <a:pt x="80" y="338"/>
                    </a:lnTo>
                    <a:lnTo>
                      <a:pt x="50" y="343"/>
                    </a:lnTo>
                    <a:lnTo>
                      <a:pt x="29" y="356"/>
                    </a:lnTo>
                    <a:lnTo>
                      <a:pt x="18" y="364"/>
                    </a:lnTo>
                    <a:lnTo>
                      <a:pt x="0" y="347"/>
                    </a:lnTo>
                    <a:lnTo>
                      <a:pt x="3" y="336"/>
                    </a:lnTo>
                    <a:lnTo>
                      <a:pt x="21" y="328"/>
                    </a:lnTo>
                    <a:lnTo>
                      <a:pt x="44" y="325"/>
                    </a:lnTo>
                    <a:lnTo>
                      <a:pt x="66" y="325"/>
                    </a:lnTo>
                    <a:lnTo>
                      <a:pt x="69" y="318"/>
                    </a:lnTo>
                    <a:lnTo>
                      <a:pt x="66" y="306"/>
                    </a:lnTo>
                    <a:lnTo>
                      <a:pt x="48" y="259"/>
                    </a:lnTo>
                    <a:lnTo>
                      <a:pt x="36" y="213"/>
                    </a:lnTo>
                    <a:lnTo>
                      <a:pt x="30" y="180"/>
                    </a:lnTo>
                    <a:lnTo>
                      <a:pt x="29" y="149"/>
                    </a:lnTo>
                    <a:lnTo>
                      <a:pt x="33" y="118"/>
                    </a:lnTo>
                    <a:lnTo>
                      <a:pt x="44" y="87"/>
                    </a:lnTo>
                    <a:lnTo>
                      <a:pt x="61" y="46"/>
                    </a:lnTo>
                    <a:lnTo>
                      <a:pt x="68" y="33"/>
                    </a:lnTo>
                  </a:path>
                </a:pathLst>
              </a:custGeom>
              <a:solidFill>
                <a:srgbClr val="FF3300"/>
              </a:solidFill>
              <a:ln w="12700" cap="rnd" cmpd="sng">
                <a:solidFill>
                  <a:srgbClr val="FF3300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20" name="Freeform 12"/>
              <p:cNvSpPr>
                <a:spLocks/>
              </p:cNvSpPr>
              <p:nvPr/>
            </p:nvSpPr>
            <p:spPr bwMode="auto">
              <a:xfrm>
                <a:off x="3715" y="2935"/>
                <a:ext cx="145" cy="191"/>
              </a:xfrm>
              <a:custGeom>
                <a:avLst/>
                <a:gdLst/>
                <a:ahLst/>
                <a:cxnLst>
                  <a:cxn ang="0">
                    <a:pos x="52" y="158"/>
                  </a:cxn>
                  <a:cxn ang="0">
                    <a:pos x="63" y="182"/>
                  </a:cxn>
                  <a:cxn ang="0">
                    <a:pos x="88" y="190"/>
                  </a:cxn>
                  <a:cxn ang="0">
                    <a:pos x="110" y="187"/>
                  </a:cxn>
                  <a:cxn ang="0">
                    <a:pos x="128" y="172"/>
                  </a:cxn>
                  <a:cxn ang="0">
                    <a:pos x="142" y="140"/>
                  </a:cxn>
                  <a:cxn ang="0">
                    <a:pos x="144" y="103"/>
                  </a:cxn>
                  <a:cxn ang="0">
                    <a:pos x="138" y="70"/>
                  </a:cxn>
                  <a:cxn ang="0">
                    <a:pos x="118" y="34"/>
                  </a:cxn>
                  <a:cxn ang="0">
                    <a:pos x="103" y="17"/>
                  </a:cxn>
                  <a:cxn ang="0">
                    <a:pos x="88" y="7"/>
                  </a:cxn>
                  <a:cxn ang="0">
                    <a:pos x="74" y="0"/>
                  </a:cxn>
                  <a:cxn ang="0">
                    <a:pos x="48" y="2"/>
                  </a:cxn>
                  <a:cxn ang="0">
                    <a:pos x="35" y="23"/>
                  </a:cxn>
                  <a:cxn ang="0">
                    <a:pos x="28" y="47"/>
                  </a:cxn>
                  <a:cxn ang="0">
                    <a:pos x="28" y="82"/>
                  </a:cxn>
                  <a:cxn ang="0">
                    <a:pos x="34" y="117"/>
                  </a:cxn>
                  <a:cxn ang="0">
                    <a:pos x="41" y="137"/>
                  </a:cxn>
                  <a:cxn ang="0">
                    <a:pos x="1" y="165"/>
                  </a:cxn>
                  <a:cxn ang="0">
                    <a:pos x="0" y="176"/>
                  </a:cxn>
                  <a:cxn ang="0">
                    <a:pos x="5" y="182"/>
                  </a:cxn>
                  <a:cxn ang="0">
                    <a:pos x="48" y="150"/>
                  </a:cxn>
                  <a:cxn ang="0">
                    <a:pos x="52" y="158"/>
                  </a:cxn>
                </a:cxnLst>
                <a:rect l="0" t="0" r="r" b="b"/>
                <a:pathLst>
                  <a:path w="145" h="191">
                    <a:moveTo>
                      <a:pt x="52" y="158"/>
                    </a:moveTo>
                    <a:lnTo>
                      <a:pt x="63" y="182"/>
                    </a:lnTo>
                    <a:lnTo>
                      <a:pt x="88" y="190"/>
                    </a:lnTo>
                    <a:lnTo>
                      <a:pt x="110" y="187"/>
                    </a:lnTo>
                    <a:lnTo>
                      <a:pt x="128" y="172"/>
                    </a:lnTo>
                    <a:lnTo>
                      <a:pt x="142" y="140"/>
                    </a:lnTo>
                    <a:lnTo>
                      <a:pt x="144" y="103"/>
                    </a:lnTo>
                    <a:lnTo>
                      <a:pt x="138" y="70"/>
                    </a:lnTo>
                    <a:lnTo>
                      <a:pt x="118" y="34"/>
                    </a:lnTo>
                    <a:lnTo>
                      <a:pt x="103" y="17"/>
                    </a:lnTo>
                    <a:lnTo>
                      <a:pt x="88" y="7"/>
                    </a:lnTo>
                    <a:lnTo>
                      <a:pt x="74" y="0"/>
                    </a:lnTo>
                    <a:lnTo>
                      <a:pt x="48" y="2"/>
                    </a:lnTo>
                    <a:lnTo>
                      <a:pt x="35" y="23"/>
                    </a:lnTo>
                    <a:lnTo>
                      <a:pt x="28" y="47"/>
                    </a:lnTo>
                    <a:lnTo>
                      <a:pt x="28" y="82"/>
                    </a:lnTo>
                    <a:lnTo>
                      <a:pt x="34" y="117"/>
                    </a:lnTo>
                    <a:lnTo>
                      <a:pt x="41" y="137"/>
                    </a:lnTo>
                    <a:lnTo>
                      <a:pt x="1" y="165"/>
                    </a:lnTo>
                    <a:lnTo>
                      <a:pt x="0" y="176"/>
                    </a:lnTo>
                    <a:lnTo>
                      <a:pt x="5" y="182"/>
                    </a:lnTo>
                    <a:lnTo>
                      <a:pt x="48" y="150"/>
                    </a:lnTo>
                    <a:lnTo>
                      <a:pt x="52" y="158"/>
                    </a:lnTo>
                  </a:path>
                </a:pathLst>
              </a:custGeom>
              <a:solidFill>
                <a:srgbClr val="FF3300"/>
              </a:solidFill>
              <a:ln w="12700" cap="rnd" cmpd="sng">
                <a:solidFill>
                  <a:srgbClr val="FF3300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21" name="Freeform 13"/>
              <p:cNvSpPr>
                <a:spLocks/>
              </p:cNvSpPr>
              <p:nvPr/>
            </p:nvSpPr>
            <p:spPr bwMode="auto">
              <a:xfrm>
                <a:off x="3767" y="2895"/>
                <a:ext cx="289" cy="319"/>
              </a:xfrm>
              <a:custGeom>
                <a:avLst/>
                <a:gdLst/>
                <a:ahLst/>
                <a:cxnLst>
                  <a:cxn ang="0">
                    <a:pos x="191" y="219"/>
                  </a:cxn>
                  <a:cxn ang="0">
                    <a:pos x="177" y="234"/>
                  </a:cxn>
                  <a:cxn ang="0">
                    <a:pos x="146" y="252"/>
                  </a:cxn>
                  <a:cxn ang="0">
                    <a:pos x="119" y="262"/>
                  </a:cxn>
                  <a:cxn ang="0">
                    <a:pos x="100" y="273"/>
                  </a:cxn>
                  <a:cxn ang="0">
                    <a:pos x="81" y="287"/>
                  </a:cxn>
                  <a:cxn ang="0">
                    <a:pos x="79" y="313"/>
                  </a:cxn>
                  <a:cxn ang="0">
                    <a:pos x="97" y="318"/>
                  </a:cxn>
                  <a:cxn ang="0">
                    <a:pos x="143" y="291"/>
                  </a:cxn>
                  <a:cxn ang="0">
                    <a:pos x="177" y="260"/>
                  </a:cxn>
                  <a:cxn ang="0">
                    <a:pos x="216" y="220"/>
                  </a:cxn>
                  <a:cxn ang="0">
                    <a:pos x="249" y="195"/>
                  </a:cxn>
                  <a:cxn ang="0">
                    <a:pos x="277" y="176"/>
                  </a:cxn>
                  <a:cxn ang="0">
                    <a:pos x="288" y="166"/>
                  </a:cxn>
                  <a:cxn ang="0">
                    <a:pos x="284" y="154"/>
                  </a:cxn>
                  <a:cxn ang="0">
                    <a:pos x="270" y="138"/>
                  </a:cxn>
                  <a:cxn ang="0">
                    <a:pos x="222" y="111"/>
                  </a:cxn>
                  <a:cxn ang="0">
                    <a:pos x="177" y="87"/>
                  </a:cxn>
                  <a:cxn ang="0">
                    <a:pos x="121" y="62"/>
                  </a:cxn>
                  <a:cxn ang="0">
                    <a:pos x="100" y="48"/>
                  </a:cxn>
                  <a:cxn ang="0">
                    <a:pos x="79" y="28"/>
                  </a:cxn>
                  <a:cxn ang="0">
                    <a:pos x="57" y="7"/>
                  </a:cxn>
                  <a:cxn ang="0">
                    <a:pos x="38" y="0"/>
                  </a:cxn>
                  <a:cxn ang="0">
                    <a:pos x="0" y="26"/>
                  </a:cxn>
                  <a:cxn ang="0">
                    <a:pos x="2" y="51"/>
                  </a:cxn>
                  <a:cxn ang="0">
                    <a:pos x="9" y="61"/>
                  </a:cxn>
                  <a:cxn ang="0">
                    <a:pos x="28" y="57"/>
                  </a:cxn>
                  <a:cxn ang="0">
                    <a:pos x="25" y="46"/>
                  </a:cxn>
                  <a:cxn ang="0">
                    <a:pos x="18" y="43"/>
                  </a:cxn>
                  <a:cxn ang="0">
                    <a:pos x="14" y="30"/>
                  </a:cxn>
                  <a:cxn ang="0">
                    <a:pos x="35" y="15"/>
                  </a:cxn>
                  <a:cxn ang="0">
                    <a:pos x="54" y="30"/>
                  </a:cxn>
                  <a:cxn ang="0">
                    <a:pos x="54" y="43"/>
                  </a:cxn>
                  <a:cxn ang="0">
                    <a:pos x="46" y="58"/>
                  </a:cxn>
                  <a:cxn ang="0">
                    <a:pos x="52" y="69"/>
                  </a:cxn>
                  <a:cxn ang="0">
                    <a:pos x="88" y="79"/>
                  </a:cxn>
                  <a:cxn ang="0">
                    <a:pos x="103" y="65"/>
                  </a:cxn>
                  <a:cxn ang="0">
                    <a:pos x="151" y="95"/>
                  </a:cxn>
                  <a:cxn ang="0">
                    <a:pos x="191" y="112"/>
                  </a:cxn>
                  <a:cxn ang="0">
                    <a:pos x="213" y="123"/>
                  </a:cxn>
                  <a:cxn ang="0">
                    <a:pos x="234" y="134"/>
                  </a:cxn>
                  <a:cxn ang="0">
                    <a:pos x="251" y="148"/>
                  </a:cxn>
                  <a:cxn ang="0">
                    <a:pos x="262" y="163"/>
                  </a:cxn>
                  <a:cxn ang="0">
                    <a:pos x="252" y="174"/>
                  </a:cxn>
                  <a:cxn ang="0">
                    <a:pos x="230" y="188"/>
                  </a:cxn>
                  <a:cxn ang="0">
                    <a:pos x="206" y="205"/>
                  </a:cxn>
                  <a:cxn ang="0">
                    <a:pos x="191" y="219"/>
                  </a:cxn>
                </a:cxnLst>
                <a:rect l="0" t="0" r="r" b="b"/>
                <a:pathLst>
                  <a:path w="289" h="319">
                    <a:moveTo>
                      <a:pt x="191" y="219"/>
                    </a:moveTo>
                    <a:lnTo>
                      <a:pt x="177" y="234"/>
                    </a:lnTo>
                    <a:lnTo>
                      <a:pt x="146" y="252"/>
                    </a:lnTo>
                    <a:lnTo>
                      <a:pt x="119" y="262"/>
                    </a:lnTo>
                    <a:lnTo>
                      <a:pt x="100" y="273"/>
                    </a:lnTo>
                    <a:lnTo>
                      <a:pt x="81" y="287"/>
                    </a:lnTo>
                    <a:lnTo>
                      <a:pt x="79" y="313"/>
                    </a:lnTo>
                    <a:lnTo>
                      <a:pt x="97" y="318"/>
                    </a:lnTo>
                    <a:lnTo>
                      <a:pt x="143" y="291"/>
                    </a:lnTo>
                    <a:lnTo>
                      <a:pt x="177" y="260"/>
                    </a:lnTo>
                    <a:lnTo>
                      <a:pt x="216" y="220"/>
                    </a:lnTo>
                    <a:lnTo>
                      <a:pt x="249" y="195"/>
                    </a:lnTo>
                    <a:lnTo>
                      <a:pt x="277" y="176"/>
                    </a:lnTo>
                    <a:lnTo>
                      <a:pt x="288" y="166"/>
                    </a:lnTo>
                    <a:lnTo>
                      <a:pt x="284" y="154"/>
                    </a:lnTo>
                    <a:lnTo>
                      <a:pt x="270" y="138"/>
                    </a:lnTo>
                    <a:lnTo>
                      <a:pt x="222" y="111"/>
                    </a:lnTo>
                    <a:lnTo>
                      <a:pt x="177" y="87"/>
                    </a:lnTo>
                    <a:lnTo>
                      <a:pt x="121" y="62"/>
                    </a:lnTo>
                    <a:lnTo>
                      <a:pt x="100" y="48"/>
                    </a:lnTo>
                    <a:lnTo>
                      <a:pt x="79" y="28"/>
                    </a:lnTo>
                    <a:lnTo>
                      <a:pt x="57" y="7"/>
                    </a:lnTo>
                    <a:lnTo>
                      <a:pt x="38" y="0"/>
                    </a:lnTo>
                    <a:lnTo>
                      <a:pt x="0" y="26"/>
                    </a:lnTo>
                    <a:lnTo>
                      <a:pt x="2" y="51"/>
                    </a:lnTo>
                    <a:lnTo>
                      <a:pt x="9" y="61"/>
                    </a:lnTo>
                    <a:lnTo>
                      <a:pt x="28" y="57"/>
                    </a:lnTo>
                    <a:lnTo>
                      <a:pt x="25" y="46"/>
                    </a:lnTo>
                    <a:lnTo>
                      <a:pt x="18" y="43"/>
                    </a:lnTo>
                    <a:lnTo>
                      <a:pt x="14" y="30"/>
                    </a:lnTo>
                    <a:lnTo>
                      <a:pt x="35" y="15"/>
                    </a:lnTo>
                    <a:lnTo>
                      <a:pt x="54" y="30"/>
                    </a:lnTo>
                    <a:lnTo>
                      <a:pt x="54" y="43"/>
                    </a:lnTo>
                    <a:lnTo>
                      <a:pt x="46" y="58"/>
                    </a:lnTo>
                    <a:lnTo>
                      <a:pt x="52" y="69"/>
                    </a:lnTo>
                    <a:lnTo>
                      <a:pt x="88" y="79"/>
                    </a:lnTo>
                    <a:lnTo>
                      <a:pt x="103" y="65"/>
                    </a:lnTo>
                    <a:lnTo>
                      <a:pt x="151" y="95"/>
                    </a:lnTo>
                    <a:lnTo>
                      <a:pt x="191" y="112"/>
                    </a:lnTo>
                    <a:lnTo>
                      <a:pt x="213" y="123"/>
                    </a:lnTo>
                    <a:lnTo>
                      <a:pt x="234" y="134"/>
                    </a:lnTo>
                    <a:lnTo>
                      <a:pt x="251" y="148"/>
                    </a:lnTo>
                    <a:lnTo>
                      <a:pt x="262" y="163"/>
                    </a:lnTo>
                    <a:lnTo>
                      <a:pt x="252" y="174"/>
                    </a:lnTo>
                    <a:lnTo>
                      <a:pt x="230" y="188"/>
                    </a:lnTo>
                    <a:lnTo>
                      <a:pt x="206" y="205"/>
                    </a:lnTo>
                    <a:lnTo>
                      <a:pt x="191" y="219"/>
                    </a:lnTo>
                  </a:path>
                </a:pathLst>
              </a:custGeom>
              <a:solidFill>
                <a:srgbClr val="FF3300"/>
              </a:solidFill>
              <a:ln w="12700" cap="rnd" cmpd="sng">
                <a:solidFill>
                  <a:srgbClr val="FF3300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862222" name="Oval 14"/>
            <p:cNvSpPr>
              <a:spLocks noChangeArrowheads="1"/>
            </p:cNvSpPr>
            <p:nvPr/>
          </p:nvSpPr>
          <p:spPr bwMode="auto">
            <a:xfrm>
              <a:off x="3291" y="3102"/>
              <a:ext cx="25" cy="26"/>
            </a:xfrm>
            <a:prstGeom prst="ellipse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862223" name="Group 15"/>
          <p:cNvGrpSpPr>
            <a:grpSpLocks/>
          </p:cNvGrpSpPr>
          <p:nvPr/>
        </p:nvGrpSpPr>
        <p:grpSpPr bwMode="auto">
          <a:xfrm>
            <a:off x="3336925" y="2193925"/>
            <a:ext cx="2476500" cy="1327150"/>
            <a:chOff x="2102" y="1382"/>
            <a:chExt cx="1560" cy="836"/>
          </a:xfrm>
        </p:grpSpPr>
        <p:sp>
          <p:nvSpPr>
            <p:cNvPr id="862224" name="Arc 16"/>
            <p:cNvSpPr>
              <a:spLocks/>
            </p:cNvSpPr>
            <p:nvPr/>
          </p:nvSpPr>
          <p:spPr bwMode="auto">
            <a:xfrm flipH="1">
              <a:off x="2102" y="1430"/>
              <a:ext cx="1560" cy="788"/>
            </a:xfrm>
            <a:custGeom>
              <a:avLst/>
              <a:gdLst>
                <a:gd name="G0" fmla="+- 21595 0 0"/>
                <a:gd name="G1" fmla="+- 21600 0 0"/>
                <a:gd name="G2" fmla="+- 21600 0 0"/>
                <a:gd name="T0" fmla="*/ 0 w 43195"/>
                <a:gd name="T1" fmla="*/ 21129 h 21774"/>
                <a:gd name="T2" fmla="*/ 43194 w 43195"/>
                <a:gd name="T3" fmla="*/ 21774 h 21774"/>
                <a:gd name="T4" fmla="*/ 21595 w 43195"/>
                <a:gd name="T5" fmla="*/ 21600 h 21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195" h="21774" fill="none" extrusionOk="0">
                  <a:moveTo>
                    <a:pt x="0" y="21129"/>
                  </a:moveTo>
                  <a:cubicBezTo>
                    <a:pt x="256" y="9385"/>
                    <a:pt x="9849" y="-1"/>
                    <a:pt x="21595" y="0"/>
                  </a:cubicBezTo>
                  <a:cubicBezTo>
                    <a:pt x="33524" y="0"/>
                    <a:pt x="43195" y="9670"/>
                    <a:pt x="43195" y="21600"/>
                  </a:cubicBezTo>
                  <a:cubicBezTo>
                    <a:pt x="43195" y="21658"/>
                    <a:pt x="43194" y="21716"/>
                    <a:pt x="43194" y="21774"/>
                  </a:cubicBezTo>
                </a:path>
                <a:path w="43195" h="21774" stroke="0" extrusionOk="0">
                  <a:moveTo>
                    <a:pt x="0" y="21129"/>
                  </a:moveTo>
                  <a:cubicBezTo>
                    <a:pt x="256" y="9385"/>
                    <a:pt x="9849" y="-1"/>
                    <a:pt x="21595" y="0"/>
                  </a:cubicBezTo>
                  <a:cubicBezTo>
                    <a:pt x="33524" y="0"/>
                    <a:pt x="43195" y="9670"/>
                    <a:pt x="43195" y="21600"/>
                  </a:cubicBezTo>
                  <a:cubicBezTo>
                    <a:pt x="43195" y="21658"/>
                    <a:pt x="43194" y="21716"/>
                    <a:pt x="43194" y="21774"/>
                  </a:cubicBezTo>
                  <a:lnTo>
                    <a:pt x="21595" y="21600"/>
                  </a:lnTo>
                  <a:close/>
                </a:path>
              </a:pathLst>
            </a:custGeom>
            <a:noFill/>
            <a:ln w="76200">
              <a:solidFill>
                <a:srgbClr val="FFFF00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62225" name="Text Box 17"/>
            <p:cNvSpPr txBox="1">
              <a:spLocks noChangeArrowheads="1"/>
            </p:cNvSpPr>
            <p:nvPr/>
          </p:nvSpPr>
          <p:spPr bwMode="auto">
            <a:xfrm>
              <a:off x="2496" y="1382"/>
              <a:ext cx="791" cy="250"/>
            </a:xfrm>
            <a:prstGeom prst="rect">
              <a:avLst/>
            </a:prstGeom>
            <a:solidFill>
              <a:srgbClr val="0099FF"/>
            </a:soli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2000">
                  <a:solidFill>
                    <a:srgbClr val="FFFF00"/>
                  </a:solidFill>
                </a:rPr>
                <a:t>Dia claro</a:t>
              </a:r>
            </a:p>
          </p:txBody>
        </p:sp>
      </p:grpSp>
      <p:grpSp>
        <p:nvGrpSpPr>
          <p:cNvPr id="862226" name="Group 18"/>
          <p:cNvGrpSpPr>
            <a:grpSpLocks/>
          </p:cNvGrpSpPr>
          <p:nvPr/>
        </p:nvGrpSpPr>
        <p:grpSpPr bwMode="auto">
          <a:xfrm>
            <a:off x="3213100" y="3508375"/>
            <a:ext cx="2749550" cy="1492250"/>
            <a:chOff x="2024" y="2188"/>
            <a:chExt cx="1732" cy="940"/>
          </a:xfrm>
        </p:grpSpPr>
        <p:sp>
          <p:nvSpPr>
            <p:cNvPr id="862227" name="Arc 19"/>
            <p:cNvSpPr>
              <a:spLocks/>
            </p:cNvSpPr>
            <p:nvPr/>
          </p:nvSpPr>
          <p:spPr bwMode="auto">
            <a:xfrm flipV="1">
              <a:off x="2024" y="2188"/>
              <a:ext cx="1732" cy="874"/>
            </a:xfrm>
            <a:custGeom>
              <a:avLst/>
              <a:gdLst>
                <a:gd name="G0" fmla="+- 21595 0 0"/>
                <a:gd name="G1" fmla="+- 21600 0 0"/>
                <a:gd name="G2" fmla="+- 21600 0 0"/>
                <a:gd name="T0" fmla="*/ 0 w 43195"/>
                <a:gd name="T1" fmla="*/ 21129 h 21774"/>
                <a:gd name="T2" fmla="*/ 43194 w 43195"/>
                <a:gd name="T3" fmla="*/ 21774 h 21774"/>
                <a:gd name="T4" fmla="*/ 21595 w 43195"/>
                <a:gd name="T5" fmla="*/ 21600 h 21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195" h="21774" fill="none" extrusionOk="0">
                  <a:moveTo>
                    <a:pt x="0" y="21129"/>
                  </a:moveTo>
                  <a:cubicBezTo>
                    <a:pt x="256" y="9385"/>
                    <a:pt x="9849" y="-1"/>
                    <a:pt x="21595" y="0"/>
                  </a:cubicBezTo>
                  <a:cubicBezTo>
                    <a:pt x="33524" y="0"/>
                    <a:pt x="43195" y="9670"/>
                    <a:pt x="43195" y="21600"/>
                  </a:cubicBezTo>
                  <a:cubicBezTo>
                    <a:pt x="43195" y="21658"/>
                    <a:pt x="43194" y="21716"/>
                    <a:pt x="43194" y="21774"/>
                  </a:cubicBezTo>
                </a:path>
                <a:path w="43195" h="21774" stroke="0" extrusionOk="0">
                  <a:moveTo>
                    <a:pt x="0" y="21129"/>
                  </a:moveTo>
                  <a:cubicBezTo>
                    <a:pt x="256" y="9385"/>
                    <a:pt x="9849" y="-1"/>
                    <a:pt x="21595" y="0"/>
                  </a:cubicBezTo>
                  <a:cubicBezTo>
                    <a:pt x="33524" y="0"/>
                    <a:pt x="43195" y="9670"/>
                    <a:pt x="43195" y="21600"/>
                  </a:cubicBezTo>
                  <a:cubicBezTo>
                    <a:pt x="43195" y="21658"/>
                    <a:pt x="43194" y="21716"/>
                    <a:pt x="43194" y="21774"/>
                  </a:cubicBezTo>
                  <a:lnTo>
                    <a:pt x="21595" y="21600"/>
                  </a:lnTo>
                  <a:close/>
                </a:path>
              </a:pathLst>
            </a:custGeom>
            <a:noFill/>
            <a:ln w="76200">
              <a:solidFill>
                <a:schemeClr val="accent2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62228" name="Text Box 20"/>
            <p:cNvSpPr txBox="1">
              <a:spLocks noChangeArrowheads="1"/>
            </p:cNvSpPr>
            <p:nvPr/>
          </p:nvSpPr>
          <p:spPr bwMode="auto">
            <a:xfrm>
              <a:off x="2623" y="2878"/>
              <a:ext cx="516" cy="250"/>
            </a:xfrm>
            <a:prstGeom prst="rect">
              <a:avLst/>
            </a:prstGeom>
            <a:solidFill>
              <a:schemeClr val="tx1"/>
            </a:soli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2000">
                  <a:solidFill>
                    <a:srgbClr val="0099FF"/>
                  </a:solidFill>
                </a:rPr>
                <a:t>Noite</a:t>
              </a:r>
            </a:p>
          </p:txBody>
        </p:sp>
      </p:grpSp>
      <p:grpSp>
        <p:nvGrpSpPr>
          <p:cNvPr id="862229" name="Group 21"/>
          <p:cNvGrpSpPr>
            <a:grpSpLocks/>
          </p:cNvGrpSpPr>
          <p:nvPr/>
        </p:nvGrpSpPr>
        <p:grpSpPr bwMode="auto">
          <a:xfrm>
            <a:off x="2852738" y="1600200"/>
            <a:ext cx="3438525" cy="3651250"/>
            <a:chOff x="1797" y="1008"/>
            <a:chExt cx="2166" cy="2300"/>
          </a:xfrm>
        </p:grpSpPr>
        <p:sp>
          <p:nvSpPr>
            <p:cNvPr id="862230" name="Arc 22"/>
            <p:cNvSpPr>
              <a:spLocks/>
            </p:cNvSpPr>
            <p:nvPr/>
          </p:nvSpPr>
          <p:spPr bwMode="auto">
            <a:xfrm flipH="1">
              <a:off x="1797" y="1142"/>
              <a:ext cx="2166" cy="2166"/>
            </a:xfrm>
            <a:custGeom>
              <a:avLst/>
              <a:gdLst>
                <a:gd name="G0" fmla="+- 21595 0 0"/>
                <a:gd name="G1" fmla="+- 21600 0 0"/>
                <a:gd name="G2" fmla="+- 21600 0 0"/>
                <a:gd name="T0" fmla="*/ 0 w 43195"/>
                <a:gd name="T1" fmla="*/ 21129 h 43200"/>
                <a:gd name="T2" fmla="*/ 18 w 43195"/>
                <a:gd name="T3" fmla="*/ 22602 h 43200"/>
                <a:gd name="T4" fmla="*/ 21595 w 43195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195" h="43200" fill="none" extrusionOk="0">
                  <a:moveTo>
                    <a:pt x="0" y="21129"/>
                  </a:moveTo>
                  <a:cubicBezTo>
                    <a:pt x="256" y="9385"/>
                    <a:pt x="9849" y="-1"/>
                    <a:pt x="21595" y="0"/>
                  </a:cubicBezTo>
                  <a:cubicBezTo>
                    <a:pt x="33524" y="0"/>
                    <a:pt x="43195" y="9670"/>
                    <a:pt x="43195" y="21600"/>
                  </a:cubicBezTo>
                  <a:cubicBezTo>
                    <a:pt x="43195" y="33529"/>
                    <a:pt x="33524" y="43200"/>
                    <a:pt x="21595" y="43200"/>
                  </a:cubicBezTo>
                  <a:cubicBezTo>
                    <a:pt x="10055" y="43200"/>
                    <a:pt x="553" y="34129"/>
                    <a:pt x="18" y="22601"/>
                  </a:cubicBezTo>
                </a:path>
                <a:path w="43195" h="43200" stroke="0" extrusionOk="0">
                  <a:moveTo>
                    <a:pt x="0" y="21129"/>
                  </a:moveTo>
                  <a:cubicBezTo>
                    <a:pt x="256" y="9385"/>
                    <a:pt x="9849" y="-1"/>
                    <a:pt x="21595" y="0"/>
                  </a:cubicBezTo>
                  <a:cubicBezTo>
                    <a:pt x="33524" y="0"/>
                    <a:pt x="43195" y="9670"/>
                    <a:pt x="43195" y="21600"/>
                  </a:cubicBezTo>
                  <a:cubicBezTo>
                    <a:pt x="43195" y="33529"/>
                    <a:pt x="33524" y="43200"/>
                    <a:pt x="21595" y="43200"/>
                  </a:cubicBezTo>
                  <a:cubicBezTo>
                    <a:pt x="10055" y="43200"/>
                    <a:pt x="553" y="34129"/>
                    <a:pt x="18" y="22601"/>
                  </a:cubicBezTo>
                  <a:lnTo>
                    <a:pt x="21595" y="21600"/>
                  </a:lnTo>
                  <a:close/>
                </a:path>
              </a:pathLst>
            </a:custGeom>
            <a:noFill/>
            <a:ln w="76200">
              <a:solidFill>
                <a:srgbClr val="FF3300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62231" name="Text Box 23"/>
            <p:cNvSpPr txBox="1">
              <a:spLocks noChangeArrowheads="1"/>
            </p:cNvSpPr>
            <p:nvPr/>
          </p:nvSpPr>
          <p:spPr bwMode="auto">
            <a:xfrm>
              <a:off x="2698" y="1008"/>
              <a:ext cx="365" cy="250"/>
            </a:xfrm>
            <a:prstGeom prst="rect">
              <a:avLst/>
            </a:prstGeom>
            <a:solidFill>
              <a:srgbClr val="0099FF"/>
            </a:soli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2000"/>
                <a:t>Dia</a:t>
              </a:r>
            </a:p>
          </p:txBody>
        </p:sp>
      </p:grpSp>
      <p:grpSp>
        <p:nvGrpSpPr>
          <p:cNvPr id="862232" name="Group 24"/>
          <p:cNvGrpSpPr>
            <a:grpSpLocks/>
          </p:cNvGrpSpPr>
          <p:nvPr/>
        </p:nvGrpSpPr>
        <p:grpSpPr bwMode="auto">
          <a:xfrm>
            <a:off x="2097088" y="898525"/>
            <a:ext cx="4949825" cy="5084763"/>
            <a:chOff x="1321" y="566"/>
            <a:chExt cx="3118" cy="3203"/>
          </a:xfrm>
        </p:grpSpPr>
        <p:sp>
          <p:nvSpPr>
            <p:cNvPr id="862233" name="Arc 25"/>
            <p:cNvSpPr>
              <a:spLocks/>
            </p:cNvSpPr>
            <p:nvPr/>
          </p:nvSpPr>
          <p:spPr bwMode="auto">
            <a:xfrm rot="10800000" flipH="1">
              <a:off x="1321" y="651"/>
              <a:ext cx="3118" cy="3118"/>
            </a:xfrm>
            <a:custGeom>
              <a:avLst/>
              <a:gdLst>
                <a:gd name="G0" fmla="+- 21600 0 0"/>
                <a:gd name="G1" fmla="+- 21600 0 0"/>
                <a:gd name="G2" fmla="+- 21600 0 0"/>
                <a:gd name="T0" fmla="*/ 1 w 43200"/>
                <a:gd name="T1" fmla="*/ 21787 h 43200"/>
                <a:gd name="T2" fmla="*/ 9 w 43200"/>
                <a:gd name="T3" fmla="*/ 22225 h 43200"/>
                <a:gd name="T4" fmla="*/ 21600 w 43200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200" h="43200" fill="none" extrusionOk="0">
                  <a:moveTo>
                    <a:pt x="0" y="21787"/>
                  </a:moveTo>
                  <a:cubicBezTo>
                    <a:pt x="0" y="21724"/>
                    <a:pt x="0" y="21662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3529" y="0"/>
                    <a:pt x="43200" y="9670"/>
                    <a:pt x="43200" y="21600"/>
                  </a:cubicBezTo>
                  <a:cubicBezTo>
                    <a:pt x="43200" y="33529"/>
                    <a:pt x="33529" y="43200"/>
                    <a:pt x="21600" y="43200"/>
                  </a:cubicBezTo>
                  <a:cubicBezTo>
                    <a:pt x="9914" y="43200"/>
                    <a:pt x="347" y="33906"/>
                    <a:pt x="9" y="22224"/>
                  </a:cubicBezTo>
                </a:path>
                <a:path w="43200" h="43200" stroke="0" extrusionOk="0">
                  <a:moveTo>
                    <a:pt x="0" y="21787"/>
                  </a:moveTo>
                  <a:cubicBezTo>
                    <a:pt x="0" y="21724"/>
                    <a:pt x="0" y="21662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3529" y="0"/>
                    <a:pt x="43200" y="9670"/>
                    <a:pt x="43200" y="21600"/>
                  </a:cubicBezTo>
                  <a:cubicBezTo>
                    <a:pt x="43200" y="33529"/>
                    <a:pt x="33529" y="43200"/>
                    <a:pt x="21600" y="43200"/>
                  </a:cubicBezTo>
                  <a:cubicBezTo>
                    <a:pt x="9914" y="43200"/>
                    <a:pt x="347" y="33906"/>
                    <a:pt x="9" y="22224"/>
                  </a:cubicBezTo>
                  <a:lnTo>
                    <a:pt x="21600" y="21600"/>
                  </a:lnTo>
                  <a:close/>
                </a:path>
              </a:pathLst>
            </a:custGeom>
            <a:noFill/>
            <a:ln w="76200">
              <a:solidFill>
                <a:srgbClr val="FF00FF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62234" name="Text Box 26"/>
            <p:cNvSpPr txBox="1">
              <a:spLocks noChangeArrowheads="1"/>
            </p:cNvSpPr>
            <p:nvPr/>
          </p:nvSpPr>
          <p:spPr bwMode="auto">
            <a:xfrm>
              <a:off x="2342" y="566"/>
              <a:ext cx="1138" cy="250"/>
            </a:xfrm>
            <a:prstGeom prst="rect">
              <a:avLst/>
            </a:prstGeom>
            <a:solidFill>
              <a:srgbClr val="0099FF"/>
            </a:soli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2000">
                  <a:solidFill>
                    <a:srgbClr val="FF00FF"/>
                  </a:solidFill>
                </a:rPr>
                <a:t>Dia Babilônio</a:t>
              </a:r>
            </a:p>
          </p:txBody>
        </p:sp>
      </p:grpSp>
      <p:grpSp>
        <p:nvGrpSpPr>
          <p:cNvPr id="862235" name="Group 27"/>
          <p:cNvGrpSpPr>
            <a:grpSpLocks/>
          </p:cNvGrpSpPr>
          <p:nvPr/>
        </p:nvGrpSpPr>
        <p:grpSpPr bwMode="auto">
          <a:xfrm>
            <a:off x="2524125" y="1508125"/>
            <a:ext cx="4127500" cy="4194175"/>
            <a:chOff x="1590" y="950"/>
            <a:chExt cx="2600" cy="2642"/>
          </a:xfrm>
        </p:grpSpPr>
        <p:sp>
          <p:nvSpPr>
            <p:cNvPr id="862236" name="Arc 28"/>
            <p:cNvSpPr>
              <a:spLocks/>
            </p:cNvSpPr>
            <p:nvPr/>
          </p:nvSpPr>
          <p:spPr bwMode="auto">
            <a:xfrm rot="16200000" flipH="1">
              <a:off x="1590" y="950"/>
              <a:ext cx="2600" cy="2600"/>
            </a:xfrm>
            <a:custGeom>
              <a:avLst/>
              <a:gdLst>
                <a:gd name="G0" fmla="+- 21595 0 0"/>
                <a:gd name="G1" fmla="+- 21600 0 0"/>
                <a:gd name="G2" fmla="+- 21600 0 0"/>
                <a:gd name="T0" fmla="*/ 0 w 43195"/>
                <a:gd name="T1" fmla="*/ 21129 h 43200"/>
                <a:gd name="T2" fmla="*/ 18 w 43195"/>
                <a:gd name="T3" fmla="*/ 22602 h 43200"/>
                <a:gd name="T4" fmla="*/ 21595 w 43195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195" h="43200" fill="none" extrusionOk="0">
                  <a:moveTo>
                    <a:pt x="0" y="21129"/>
                  </a:moveTo>
                  <a:cubicBezTo>
                    <a:pt x="256" y="9385"/>
                    <a:pt x="9849" y="-1"/>
                    <a:pt x="21595" y="0"/>
                  </a:cubicBezTo>
                  <a:cubicBezTo>
                    <a:pt x="33524" y="0"/>
                    <a:pt x="43195" y="9670"/>
                    <a:pt x="43195" y="21600"/>
                  </a:cubicBezTo>
                  <a:cubicBezTo>
                    <a:pt x="43195" y="33529"/>
                    <a:pt x="33524" y="43200"/>
                    <a:pt x="21595" y="43200"/>
                  </a:cubicBezTo>
                  <a:cubicBezTo>
                    <a:pt x="10055" y="43200"/>
                    <a:pt x="553" y="34129"/>
                    <a:pt x="18" y="22601"/>
                  </a:cubicBezTo>
                </a:path>
                <a:path w="43195" h="43200" stroke="0" extrusionOk="0">
                  <a:moveTo>
                    <a:pt x="0" y="21129"/>
                  </a:moveTo>
                  <a:cubicBezTo>
                    <a:pt x="256" y="9385"/>
                    <a:pt x="9849" y="-1"/>
                    <a:pt x="21595" y="0"/>
                  </a:cubicBezTo>
                  <a:cubicBezTo>
                    <a:pt x="33524" y="0"/>
                    <a:pt x="43195" y="9670"/>
                    <a:pt x="43195" y="21600"/>
                  </a:cubicBezTo>
                  <a:cubicBezTo>
                    <a:pt x="43195" y="33529"/>
                    <a:pt x="33524" y="43200"/>
                    <a:pt x="21595" y="43200"/>
                  </a:cubicBezTo>
                  <a:cubicBezTo>
                    <a:pt x="10055" y="43200"/>
                    <a:pt x="553" y="34129"/>
                    <a:pt x="18" y="22601"/>
                  </a:cubicBezTo>
                  <a:lnTo>
                    <a:pt x="21595" y="21600"/>
                  </a:lnTo>
                  <a:close/>
                </a:path>
              </a:pathLst>
            </a:custGeom>
            <a:noFill/>
            <a:ln w="76200">
              <a:solidFill>
                <a:schemeClr val="bg1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62237" name="Text Box 29"/>
            <p:cNvSpPr txBox="1">
              <a:spLocks noChangeArrowheads="1"/>
            </p:cNvSpPr>
            <p:nvPr/>
          </p:nvSpPr>
          <p:spPr bwMode="auto">
            <a:xfrm>
              <a:off x="2184" y="3342"/>
              <a:ext cx="1396" cy="250"/>
            </a:xfrm>
            <a:prstGeom prst="rect">
              <a:avLst/>
            </a:prstGeom>
            <a:solidFill>
              <a:schemeClr val="tx1"/>
            </a:soli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2000">
                  <a:solidFill>
                    <a:schemeClr val="bg1"/>
                  </a:solidFill>
                </a:rPr>
                <a:t>Dia Astronômico</a:t>
              </a:r>
            </a:p>
          </p:txBody>
        </p:sp>
      </p:grpSp>
      <p:grpSp>
        <p:nvGrpSpPr>
          <p:cNvPr id="862238" name="Group 30"/>
          <p:cNvGrpSpPr>
            <a:grpSpLocks/>
          </p:cNvGrpSpPr>
          <p:nvPr/>
        </p:nvGrpSpPr>
        <p:grpSpPr bwMode="auto">
          <a:xfrm>
            <a:off x="1752600" y="533400"/>
            <a:ext cx="5638800" cy="5791200"/>
            <a:chOff x="1104" y="336"/>
            <a:chExt cx="3552" cy="3648"/>
          </a:xfrm>
        </p:grpSpPr>
        <p:sp>
          <p:nvSpPr>
            <p:cNvPr id="862239" name="Arc 31"/>
            <p:cNvSpPr>
              <a:spLocks/>
            </p:cNvSpPr>
            <p:nvPr/>
          </p:nvSpPr>
          <p:spPr bwMode="auto">
            <a:xfrm rot="5400000" flipH="1">
              <a:off x="1104" y="432"/>
              <a:ext cx="3552" cy="3552"/>
            </a:xfrm>
            <a:custGeom>
              <a:avLst/>
              <a:gdLst>
                <a:gd name="G0" fmla="+- 21600 0 0"/>
                <a:gd name="G1" fmla="+- 21600 0 0"/>
                <a:gd name="G2" fmla="+- 21600 0 0"/>
                <a:gd name="T0" fmla="*/ 1 w 43200"/>
                <a:gd name="T1" fmla="*/ 21787 h 43200"/>
                <a:gd name="T2" fmla="*/ 9 w 43200"/>
                <a:gd name="T3" fmla="*/ 22225 h 43200"/>
                <a:gd name="T4" fmla="*/ 21600 w 43200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200" h="43200" fill="none" extrusionOk="0">
                  <a:moveTo>
                    <a:pt x="0" y="21787"/>
                  </a:moveTo>
                  <a:cubicBezTo>
                    <a:pt x="0" y="21724"/>
                    <a:pt x="0" y="21662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3529" y="0"/>
                    <a:pt x="43200" y="9670"/>
                    <a:pt x="43200" y="21600"/>
                  </a:cubicBezTo>
                  <a:cubicBezTo>
                    <a:pt x="43200" y="33529"/>
                    <a:pt x="33529" y="43200"/>
                    <a:pt x="21600" y="43200"/>
                  </a:cubicBezTo>
                  <a:cubicBezTo>
                    <a:pt x="9914" y="43200"/>
                    <a:pt x="347" y="33906"/>
                    <a:pt x="9" y="22224"/>
                  </a:cubicBezTo>
                </a:path>
                <a:path w="43200" h="43200" stroke="0" extrusionOk="0">
                  <a:moveTo>
                    <a:pt x="0" y="21787"/>
                  </a:moveTo>
                  <a:cubicBezTo>
                    <a:pt x="0" y="21724"/>
                    <a:pt x="0" y="21662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3529" y="0"/>
                    <a:pt x="43200" y="9670"/>
                    <a:pt x="43200" y="21600"/>
                  </a:cubicBezTo>
                  <a:cubicBezTo>
                    <a:pt x="43200" y="33529"/>
                    <a:pt x="33529" y="43200"/>
                    <a:pt x="21600" y="43200"/>
                  </a:cubicBezTo>
                  <a:cubicBezTo>
                    <a:pt x="9914" y="43200"/>
                    <a:pt x="347" y="33906"/>
                    <a:pt x="9" y="22224"/>
                  </a:cubicBezTo>
                  <a:lnTo>
                    <a:pt x="21600" y="21600"/>
                  </a:lnTo>
                  <a:close/>
                </a:path>
              </a:pathLst>
            </a:custGeom>
            <a:noFill/>
            <a:ln w="76200">
              <a:solidFill>
                <a:srgbClr val="66FF33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 rot="10800000" vert="eaVert" wrap="none" anchor="ctr"/>
            <a:lstStyle/>
            <a:p>
              <a:endParaRPr lang="pt-BR" sz="2000"/>
            </a:p>
          </p:txBody>
        </p:sp>
        <p:sp>
          <p:nvSpPr>
            <p:cNvPr id="862240" name="Text Box 32"/>
            <p:cNvSpPr txBox="1">
              <a:spLocks noChangeArrowheads="1"/>
            </p:cNvSpPr>
            <p:nvPr/>
          </p:nvSpPr>
          <p:spPr bwMode="auto">
            <a:xfrm>
              <a:off x="2528" y="336"/>
              <a:ext cx="746" cy="250"/>
            </a:xfrm>
            <a:prstGeom prst="rect">
              <a:avLst/>
            </a:prstGeom>
            <a:solidFill>
              <a:srgbClr val="0099FF"/>
            </a:soli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2000">
                  <a:solidFill>
                    <a:srgbClr val="66FF33"/>
                  </a:solidFill>
                </a:rPr>
                <a:t>Dia Civil</a:t>
              </a:r>
            </a:p>
          </p:txBody>
        </p:sp>
      </p:grpSp>
      <p:sp>
        <p:nvSpPr>
          <p:cNvPr id="862241" name="Text Box 33"/>
          <p:cNvSpPr txBox="1">
            <a:spLocks noChangeArrowheads="1"/>
          </p:cNvSpPr>
          <p:nvPr/>
        </p:nvSpPr>
        <p:spPr bwMode="auto">
          <a:xfrm>
            <a:off x="3857625" y="6553200"/>
            <a:ext cx="1438275" cy="3968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2000">
                <a:solidFill>
                  <a:schemeClr val="bg1"/>
                </a:solidFill>
              </a:rPr>
              <a:t>Meia-noite</a:t>
            </a:r>
          </a:p>
        </p:txBody>
      </p:sp>
      <p:sp>
        <p:nvSpPr>
          <p:cNvPr id="862242" name="Text Box 34"/>
          <p:cNvSpPr txBox="1">
            <a:spLocks noChangeArrowheads="1"/>
          </p:cNvSpPr>
          <p:nvPr/>
        </p:nvSpPr>
        <p:spPr bwMode="auto">
          <a:xfrm>
            <a:off x="8174038" y="3657600"/>
            <a:ext cx="1031875" cy="10064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2000">
                <a:solidFill>
                  <a:srgbClr val="FFFF00"/>
                </a:solidFill>
              </a:rPr>
              <a:t>Nascer</a:t>
            </a:r>
          </a:p>
          <a:p>
            <a:r>
              <a:rPr lang="pt-BR" sz="2000">
                <a:solidFill>
                  <a:srgbClr val="FFFF00"/>
                </a:solidFill>
              </a:rPr>
              <a:t>do</a:t>
            </a:r>
          </a:p>
          <a:p>
            <a:r>
              <a:rPr lang="pt-BR" sz="2000">
                <a:solidFill>
                  <a:srgbClr val="FFFF00"/>
                </a:solidFill>
              </a:rPr>
              <a:t>Sol</a:t>
            </a:r>
          </a:p>
        </p:txBody>
      </p:sp>
      <p:sp>
        <p:nvSpPr>
          <p:cNvPr id="862243" name="Text Box 35"/>
          <p:cNvSpPr txBox="1">
            <a:spLocks noChangeArrowheads="1"/>
          </p:cNvSpPr>
          <p:nvPr/>
        </p:nvSpPr>
        <p:spPr bwMode="auto">
          <a:xfrm>
            <a:off x="-20638" y="3744913"/>
            <a:ext cx="960438" cy="10064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2000"/>
              <a:t>Ocaso</a:t>
            </a:r>
          </a:p>
          <a:p>
            <a:r>
              <a:rPr lang="pt-BR" sz="2000"/>
              <a:t>do</a:t>
            </a:r>
          </a:p>
          <a:p>
            <a:r>
              <a:rPr lang="pt-BR" sz="2000"/>
              <a:t>Sol</a:t>
            </a:r>
          </a:p>
        </p:txBody>
      </p:sp>
      <p:sp>
        <p:nvSpPr>
          <p:cNvPr id="862244" name="Line 36"/>
          <p:cNvSpPr>
            <a:spLocks noChangeShapeType="1"/>
          </p:cNvSpPr>
          <p:nvPr/>
        </p:nvSpPr>
        <p:spPr bwMode="auto">
          <a:xfrm>
            <a:off x="241300" y="3505200"/>
            <a:ext cx="8674100" cy="0"/>
          </a:xfrm>
          <a:prstGeom prst="line">
            <a:avLst/>
          </a:prstGeom>
          <a:noFill/>
          <a:ln w="38100">
            <a:solidFill>
              <a:schemeClr val="bg1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862245" name="AutoShape 37"/>
          <p:cNvSpPr>
            <a:spLocks noChangeArrowheads="1"/>
          </p:cNvSpPr>
          <p:nvPr/>
        </p:nvSpPr>
        <p:spPr bwMode="auto">
          <a:xfrm>
            <a:off x="4327525" y="38100"/>
            <a:ext cx="457200" cy="457200"/>
          </a:xfrm>
          <a:prstGeom prst="star32">
            <a:avLst>
              <a:gd name="adj" fmla="val 37500"/>
            </a:avLst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862246" name="Text Box 38"/>
          <p:cNvSpPr txBox="1">
            <a:spLocks noChangeArrowheads="1"/>
          </p:cNvSpPr>
          <p:nvPr/>
        </p:nvSpPr>
        <p:spPr bwMode="auto">
          <a:xfrm>
            <a:off x="3968750" y="60325"/>
            <a:ext cx="1212850" cy="3968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2000">
                <a:solidFill>
                  <a:srgbClr val="FF3300"/>
                </a:solidFill>
              </a:rPr>
              <a:t>Meio-dia</a:t>
            </a:r>
          </a:p>
        </p:txBody>
      </p:sp>
      <p:sp>
        <p:nvSpPr>
          <p:cNvPr id="862248" name="AutoShape 40"/>
          <p:cNvSpPr>
            <a:spLocks noChangeArrowheads="1"/>
          </p:cNvSpPr>
          <p:nvPr/>
        </p:nvSpPr>
        <p:spPr bwMode="auto">
          <a:xfrm>
            <a:off x="8458200" y="3276600"/>
            <a:ext cx="457200" cy="457200"/>
          </a:xfrm>
          <a:prstGeom prst="star32">
            <a:avLst>
              <a:gd name="adj" fmla="val 37500"/>
            </a:avLst>
          </a:prstGeom>
          <a:solidFill>
            <a:srgbClr val="FFFF00"/>
          </a:solidFill>
          <a:ln w="12700">
            <a:solidFill>
              <a:srgbClr val="FF3300"/>
            </a:solidFill>
            <a:miter lim="800000"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862249" name="AutoShape 41"/>
          <p:cNvSpPr>
            <a:spLocks noChangeArrowheads="1"/>
          </p:cNvSpPr>
          <p:nvPr/>
        </p:nvSpPr>
        <p:spPr bwMode="auto">
          <a:xfrm>
            <a:off x="228600" y="3276600"/>
            <a:ext cx="457200" cy="457200"/>
          </a:xfrm>
          <a:prstGeom prst="star32">
            <a:avLst>
              <a:gd name="adj" fmla="val 37500"/>
            </a:avLst>
          </a:prstGeom>
          <a:solidFill>
            <a:srgbClr val="FF33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862250" name="AutoShape 42"/>
          <p:cNvSpPr>
            <a:spLocks noChangeArrowheads="1"/>
          </p:cNvSpPr>
          <p:nvPr/>
        </p:nvSpPr>
        <p:spPr bwMode="auto">
          <a:xfrm>
            <a:off x="8607425" y="3400425"/>
            <a:ext cx="152400" cy="228600"/>
          </a:xfrm>
          <a:prstGeom prst="upArrow">
            <a:avLst>
              <a:gd name="adj1" fmla="val 60417"/>
              <a:gd name="adj2" fmla="val 68125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pt-BR" sz="2000">
              <a:solidFill>
                <a:srgbClr val="FF3300"/>
              </a:solidFill>
            </a:endParaRPr>
          </a:p>
        </p:txBody>
      </p:sp>
      <p:sp>
        <p:nvSpPr>
          <p:cNvPr id="862251" name="AutoShape 43"/>
          <p:cNvSpPr>
            <a:spLocks noChangeArrowheads="1"/>
          </p:cNvSpPr>
          <p:nvPr/>
        </p:nvSpPr>
        <p:spPr bwMode="auto">
          <a:xfrm flipV="1">
            <a:off x="381000" y="3400425"/>
            <a:ext cx="152400" cy="228600"/>
          </a:xfrm>
          <a:prstGeom prst="upArrow">
            <a:avLst>
              <a:gd name="adj1" fmla="val 60417"/>
              <a:gd name="adj2" fmla="val 68125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 type="none" w="sm" len="sm"/>
            <a:tailEnd type="none" w="sm" len="sm"/>
          </a:ln>
          <a:effectLst/>
        </p:spPr>
        <p:txBody>
          <a:bodyPr rot="10800000" wrap="none" anchor="ctr"/>
          <a:lstStyle/>
          <a:p>
            <a:endParaRPr lang="pt-BR" sz="2000">
              <a:solidFill>
                <a:srgbClr val="FF3300"/>
              </a:solidFill>
            </a:endParaRPr>
          </a:p>
        </p:txBody>
      </p:sp>
      <p:grpSp>
        <p:nvGrpSpPr>
          <p:cNvPr id="862252" name="Group 44"/>
          <p:cNvGrpSpPr>
            <a:grpSpLocks/>
          </p:cNvGrpSpPr>
          <p:nvPr/>
        </p:nvGrpSpPr>
        <p:grpSpPr bwMode="auto">
          <a:xfrm rot="2412336">
            <a:off x="3956050" y="3500438"/>
            <a:ext cx="1228725" cy="1228725"/>
            <a:chOff x="384" y="2848"/>
            <a:chExt cx="1164" cy="1164"/>
          </a:xfrm>
        </p:grpSpPr>
        <p:grpSp>
          <p:nvGrpSpPr>
            <p:cNvPr id="862253" name="Group 45"/>
            <p:cNvGrpSpPr>
              <a:grpSpLocks/>
            </p:cNvGrpSpPr>
            <p:nvPr/>
          </p:nvGrpSpPr>
          <p:grpSpPr bwMode="auto">
            <a:xfrm>
              <a:off x="384" y="2848"/>
              <a:ext cx="1164" cy="1164"/>
              <a:chOff x="384" y="2848"/>
              <a:chExt cx="1164" cy="1164"/>
            </a:xfrm>
          </p:grpSpPr>
          <p:sp>
            <p:nvSpPr>
              <p:cNvPr id="862254" name="Oval 46"/>
              <p:cNvSpPr>
                <a:spLocks noChangeArrowheads="1"/>
              </p:cNvSpPr>
              <p:nvPr/>
            </p:nvSpPr>
            <p:spPr bwMode="auto">
              <a:xfrm>
                <a:off x="384" y="2848"/>
                <a:ext cx="1164" cy="1164"/>
              </a:xfrm>
              <a:prstGeom prst="ellipse">
                <a:avLst/>
              </a:prstGeom>
              <a:solidFill>
                <a:srgbClr val="00CCFF"/>
              </a:solidFill>
              <a:ln w="127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62255" name="Line 47"/>
              <p:cNvSpPr>
                <a:spLocks noChangeShapeType="1"/>
              </p:cNvSpPr>
              <p:nvPr/>
            </p:nvSpPr>
            <p:spPr bwMode="auto">
              <a:xfrm flipV="1">
                <a:off x="1210" y="3947"/>
                <a:ext cx="9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56" name="Freeform 48"/>
              <p:cNvSpPr>
                <a:spLocks/>
              </p:cNvSpPr>
              <p:nvPr/>
            </p:nvSpPr>
            <p:spPr bwMode="auto">
              <a:xfrm>
                <a:off x="1227" y="3938"/>
                <a:ext cx="8" cy="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23" y="0"/>
                  </a:cxn>
                </a:cxnLst>
                <a:rect l="0" t="0" r="r" b="b"/>
                <a:pathLst>
                  <a:path w="23" h="14">
                    <a:moveTo>
                      <a:pt x="0" y="14"/>
                    </a:moveTo>
                    <a:lnTo>
                      <a:pt x="3" y="12"/>
                    </a:lnTo>
                    <a:lnTo>
                      <a:pt x="3" y="12"/>
                    </a:lnTo>
                    <a:lnTo>
                      <a:pt x="2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57" name="Line 49"/>
              <p:cNvSpPr>
                <a:spLocks noChangeShapeType="1"/>
              </p:cNvSpPr>
              <p:nvPr/>
            </p:nvSpPr>
            <p:spPr bwMode="auto">
              <a:xfrm flipV="1">
                <a:off x="1243" y="3929"/>
                <a:ext cx="8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58" name="Freeform 50"/>
              <p:cNvSpPr>
                <a:spLocks/>
              </p:cNvSpPr>
              <p:nvPr/>
            </p:nvSpPr>
            <p:spPr bwMode="auto">
              <a:xfrm>
                <a:off x="1259" y="3919"/>
                <a:ext cx="8" cy="5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2" y="14"/>
                  </a:cxn>
                  <a:cxn ang="0">
                    <a:pos x="2" y="14"/>
                  </a:cxn>
                  <a:cxn ang="0">
                    <a:pos x="23" y="0"/>
                  </a:cxn>
                </a:cxnLst>
                <a:rect l="0" t="0" r="r" b="b"/>
                <a:pathLst>
                  <a:path w="23" h="15">
                    <a:moveTo>
                      <a:pt x="0" y="15"/>
                    </a:moveTo>
                    <a:lnTo>
                      <a:pt x="2" y="14"/>
                    </a:lnTo>
                    <a:lnTo>
                      <a:pt x="2" y="14"/>
                    </a:lnTo>
                    <a:lnTo>
                      <a:pt x="2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59" name="Line 51"/>
              <p:cNvSpPr>
                <a:spLocks noChangeShapeType="1"/>
              </p:cNvSpPr>
              <p:nvPr/>
            </p:nvSpPr>
            <p:spPr bwMode="auto">
              <a:xfrm flipV="1">
                <a:off x="1274" y="3908"/>
                <a:ext cx="8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60" name="Line 52"/>
              <p:cNvSpPr>
                <a:spLocks noChangeShapeType="1"/>
              </p:cNvSpPr>
              <p:nvPr/>
            </p:nvSpPr>
            <p:spPr bwMode="auto">
              <a:xfrm flipV="1">
                <a:off x="1290" y="3897"/>
                <a:ext cx="7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61" name="Line 53"/>
              <p:cNvSpPr>
                <a:spLocks noChangeShapeType="1"/>
              </p:cNvSpPr>
              <p:nvPr/>
            </p:nvSpPr>
            <p:spPr bwMode="auto">
              <a:xfrm flipV="1">
                <a:off x="1306" y="3886"/>
                <a:ext cx="7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62" name="Line 54"/>
              <p:cNvSpPr>
                <a:spLocks noChangeShapeType="1"/>
              </p:cNvSpPr>
              <p:nvPr/>
            </p:nvSpPr>
            <p:spPr bwMode="auto">
              <a:xfrm flipV="1">
                <a:off x="1320" y="3874"/>
                <a:ext cx="7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63" name="Line 55"/>
              <p:cNvSpPr>
                <a:spLocks noChangeShapeType="1"/>
              </p:cNvSpPr>
              <p:nvPr/>
            </p:nvSpPr>
            <p:spPr bwMode="auto">
              <a:xfrm flipV="1">
                <a:off x="1334" y="3860"/>
                <a:ext cx="7" cy="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64" name="Freeform 56"/>
              <p:cNvSpPr>
                <a:spLocks/>
              </p:cNvSpPr>
              <p:nvPr/>
            </p:nvSpPr>
            <p:spPr bwMode="auto">
              <a:xfrm>
                <a:off x="861" y="3945"/>
                <a:ext cx="40" cy="32"/>
              </a:xfrm>
              <a:custGeom>
                <a:avLst/>
                <a:gdLst/>
                <a:ahLst/>
                <a:cxnLst>
                  <a:cxn ang="0">
                    <a:pos x="121" y="91"/>
                  </a:cxn>
                  <a:cxn ang="0">
                    <a:pos x="0" y="31"/>
                  </a:cxn>
                  <a:cxn ang="0">
                    <a:pos x="73" y="0"/>
                  </a:cxn>
                  <a:cxn ang="0">
                    <a:pos x="96" y="3"/>
                  </a:cxn>
                  <a:cxn ang="0">
                    <a:pos x="83" y="18"/>
                  </a:cxn>
                  <a:cxn ang="0">
                    <a:pos x="114" y="33"/>
                  </a:cxn>
                  <a:cxn ang="0">
                    <a:pos x="84" y="44"/>
                  </a:cxn>
                  <a:cxn ang="0">
                    <a:pos x="121" y="91"/>
                  </a:cxn>
                </a:cxnLst>
                <a:rect l="0" t="0" r="r" b="b"/>
                <a:pathLst>
                  <a:path w="121" h="91">
                    <a:moveTo>
                      <a:pt x="121" y="91"/>
                    </a:moveTo>
                    <a:lnTo>
                      <a:pt x="0" y="31"/>
                    </a:lnTo>
                    <a:lnTo>
                      <a:pt x="73" y="0"/>
                    </a:lnTo>
                    <a:lnTo>
                      <a:pt x="96" y="3"/>
                    </a:lnTo>
                    <a:lnTo>
                      <a:pt x="83" y="18"/>
                    </a:lnTo>
                    <a:lnTo>
                      <a:pt x="114" y="33"/>
                    </a:lnTo>
                    <a:lnTo>
                      <a:pt x="84" y="44"/>
                    </a:lnTo>
                    <a:lnTo>
                      <a:pt x="121" y="91"/>
                    </a:lnTo>
                    <a:close/>
                  </a:path>
                </a:pathLst>
              </a:custGeom>
              <a:solidFill>
                <a:srgbClr val="0099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65" name="Freeform 57"/>
              <p:cNvSpPr>
                <a:spLocks/>
              </p:cNvSpPr>
              <p:nvPr/>
            </p:nvSpPr>
            <p:spPr bwMode="auto">
              <a:xfrm>
                <a:off x="861" y="3945"/>
                <a:ext cx="40" cy="32"/>
              </a:xfrm>
              <a:custGeom>
                <a:avLst/>
                <a:gdLst/>
                <a:ahLst/>
                <a:cxnLst>
                  <a:cxn ang="0">
                    <a:pos x="121" y="91"/>
                  </a:cxn>
                  <a:cxn ang="0">
                    <a:pos x="0" y="31"/>
                  </a:cxn>
                  <a:cxn ang="0">
                    <a:pos x="73" y="0"/>
                  </a:cxn>
                  <a:cxn ang="0">
                    <a:pos x="96" y="3"/>
                  </a:cxn>
                  <a:cxn ang="0">
                    <a:pos x="83" y="18"/>
                  </a:cxn>
                  <a:cxn ang="0">
                    <a:pos x="114" y="33"/>
                  </a:cxn>
                  <a:cxn ang="0">
                    <a:pos x="84" y="44"/>
                  </a:cxn>
                  <a:cxn ang="0">
                    <a:pos x="121" y="91"/>
                  </a:cxn>
                </a:cxnLst>
                <a:rect l="0" t="0" r="r" b="b"/>
                <a:pathLst>
                  <a:path w="121" h="91">
                    <a:moveTo>
                      <a:pt x="121" y="91"/>
                    </a:moveTo>
                    <a:lnTo>
                      <a:pt x="0" y="31"/>
                    </a:lnTo>
                    <a:lnTo>
                      <a:pt x="73" y="0"/>
                    </a:lnTo>
                    <a:lnTo>
                      <a:pt x="96" y="3"/>
                    </a:lnTo>
                    <a:lnTo>
                      <a:pt x="83" y="18"/>
                    </a:lnTo>
                    <a:lnTo>
                      <a:pt x="114" y="33"/>
                    </a:lnTo>
                    <a:lnTo>
                      <a:pt x="84" y="44"/>
                    </a:lnTo>
                    <a:lnTo>
                      <a:pt x="121" y="9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66" name="Freeform 58"/>
              <p:cNvSpPr>
                <a:spLocks/>
              </p:cNvSpPr>
              <p:nvPr/>
            </p:nvSpPr>
            <p:spPr bwMode="auto">
              <a:xfrm>
                <a:off x="967" y="2848"/>
                <a:ext cx="521" cy="322"/>
              </a:xfrm>
              <a:custGeom>
                <a:avLst/>
                <a:gdLst/>
                <a:ahLst/>
                <a:cxnLst>
                  <a:cxn ang="0">
                    <a:pos x="1487" y="844"/>
                  </a:cxn>
                  <a:cxn ang="0">
                    <a:pos x="1401" y="714"/>
                  </a:cxn>
                  <a:cxn ang="0">
                    <a:pos x="1304" y="592"/>
                  </a:cxn>
                  <a:cxn ang="0">
                    <a:pos x="1197" y="481"/>
                  </a:cxn>
                  <a:cxn ang="0">
                    <a:pos x="1081" y="377"/>
                  </a:cxn>
                  <a:cxn ang="0">
                    <a:pos x="955" y="286"/>
                  </a:cxn>
                  <a:cxn ang="0">
                    <a:pos x="822" y="207"/>
                  </a:cxn>
                  <a:cxn ang="0">
                    <a:pos x="682" y="140"/>
                  </a:cxn>
                  <a:cxn ang="0">
                    <a:pos x="536" y="85"/>
                  </a:cxn>
                  <a:cxn ang="0">
                    <a:pos x="388" y="43"/>
                  </a:cxn>
                  <a:cxn ang="0">
                    <a:pos x="234" y="16"/>
                  </a:cxn>
                  <a:cxn ang="0">
                    <a:pos x="80" y="3"/>
                  </a:cxn>
                  <a:cxn ang="0">
                    <a:pos x="0" y="4"/>
                  </a:cxn>
                  <a:cxn ang="0">
                    <a:pos x="108" y="21"/>
                  </a:cxn>
                  <a:cxn ang="0">
                    <a:pos x="358" y="62"/>
                  </a:cxn>
                  <a:cxn ang="0">
                    <a:pos x="503" y="92"/>
                  </a:cxn>
                  <a:cxn ang="0">
                    <a:pos x="687" y="165"/>
                  </a:cxn>
                  <a:cxn ang="0">
                    <a:pos x="723" y="196"/>
                  </a:cxn>
                  <a:cxn ang="0">
                    <a:pos x="698" y="207"/>
                  </a:cxn>
                  <a:cxn ang="0">
                    <a:pos x="783" y="286"/>
                  </a:cxn>
                  <a:cxn ang="0">
                    <a:pos x="791" y="303"/>
                  </a:cxn>
                  <a:cxn ang="0">
                    <a:pos x="810" y="391"/>
                  </a:cxn>
                  <a:cxn ang="0">
                    <a:pos x="742" y="437"/>
                  </a:cxn>
                  <a:cxn ang="0">
                    <a:pos x="773" y="654"/>
                  </a:cxn>
                  <a:cxn ang="0">
                    <a:pos x="807" y="780"/>
                  </a:cxn>
                  <a:cxn ang="0">
                    <a:pos x="787" y="829"/>
                  </a:cxn>
                  <a:cxn ang="0">
                    <a:pos x="875" y="884"/>
                  </a:cxn>
                  <a:cxn ang="0">
                    <a:pos x="986" y="950"/>
                  </a:cxn>
                  <a:cxn ang="0">
                    <a:pos x="1146" y="930"/>
                  </a:cxn>
                  <a:cxn ang="0">
                    <a:pos x="1217" y="941"/>
                  </a:cxn>
                  <a:cxn ang="0">
                    <a:pos x="1241" y="866"/>
                  </a:cxn>
                  <a:cxn ang="0">
                    <a:pos x="1404" y="881"/>
                  </a:cxn>
                  <a:cxn ang="0">
                    <a:pos x="1446" y="823"/>
                  </a:cxn>
                  <a:cxn ang="0">
                    <a:pos x="1525" y="911"/>
                  </a:cxn>
                </a:cxnLst>
                <a:rect l="0" t="0" r="r" b="b"/>
                <a:pathLst>
                  <a:path w="1549" h="957">
                    <a:moveTo>
                      <a:pt x="1525" y="911"/>
                    </a:moveTo>
                    <a:lnTo>
                      <a:pt x="1487" y="844"/>
                    </a:lnTo>
                    <a:lnTo>
                      <a:pt x="1446" y="777"/>
                    </a:lnTo>
                    <a:lnTo>
                      <a:pt x="1401" y="714"/>
                    </a:lnTo>
                    <a:lnTo>
                      <a:pt x="1355" y="651"/>
                    </a:lnTo>
                    <a:lnTo>
                      <a:pt x="1304" y="592"/>
                    </a:lnTo>
                    <a:lnTo>
                      <a:pt x="1251" y="535"/>
                    </a:lnTo>
                    <a:lnTo>
                      <a:pt x="1197" y="481"/>
                    </a:lnTo>
                    <a:lnTo>
                      <a:pt x="1141" y="428"/>
                    </a:lnTo>
                    <a:lnTo>
                      <a:pt x="1081" y="377"/>
                    </a:lnTo>
                    <a:lnTo>
                      <a:pt x="1019" y="331"/>
                    </a:lnTo>
                    <a:lnTo>
                      <a:pt x="955" y="286"/>
                    </a:lnTo>
                    <a:lnTo>
                      <a:pt x="890" y="246"/>
                    </a:lnTo>
                    <a:lnTo>
                      <a:pt x="822" y="207"/>
                    </a:lnTo>
                    <a:lnTo>
                      <a:pt x="752" y="171"/>
                    </a:lnTo>
                    <a:lnTo>
                      <a:pt x="682" y="140"/>
                    </a:lnTo>
                    <a:lnTo>
                      <a:pt x="609" y="111"/>
                    </a:lnTo>
                    <a:lnTo>
                      <a:pt x="536" y="85"/>
                    </a:lnTo>
                    <a:lnTo>
                      <a:pt x="462" y="62"/>
                    </a:lnTo>
                    <a:lnTo>
                      <a:pt x="388" y="43"/>
                    </a:lnTo>
                    <a:lnTo>
                      <a:pt x="312" y="28"/>
                    </a:lnTo>
                    <a:lnTo>
                      <a:pt x="234" y="16"/>
                    </a:lnTo>
                    <a:lnTo>
                      <a:pt x="157" y="7"/>
                    </a:lnTo>
                    <a:lnTo>
                      <a:pt x="80" y="3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54" y="9"/>
                    </a:lnTo>
                    <a:lnTo>
                      <a:pt x="108" y="21"/>
                    </a:lnTo>
                    <a:lnTo>
                      <a:pt x="226" y="44"/>
                    </a:lnTo>
                    <a:lnTo>
                      <a:pt x="358" y="62"/>
                    </a:lnTo>
                    <a:lnTo>
                      <a:pt x="483" y="87"/>
                    </a:lnTo>
                    <a:lnTo>
                      <a:pt x="503" y="92"/>
                    </a:lnTo>
                    <a:lnTo>
                      <a:pt x="527" y="99"/>
                    </a:lnTo>
                    <a:lnTo>
                      <a:pt x="687" y="165"/>
                    </a:lnTo>
                    <a:lnTo>
                      <a:pt x="721" y="183"/>
                    </a:lnTo>
                    <a:lnTo>
                      <a:pt x="723" y="196"/>
                    </a:lnTo>
                    <a:lnTo>
                      <a:pt x="718" y="203"/>
                    </a:lnTo>
                    <a:lnTo>
                      <a:pt x="698" y="207"/>
                    </a:lnTo>
                    <a:lnTo>
                      <a:pt x="760" y="264"/>
                    </a:lnTo>
                    <a:lnTo>
                      <a:pt x="783" y="286"/>
                    </a:lnTo>
                    <a:lnTo>
                      <a:pt x="791" y="299"/>
                    </a:lnTo>
                    <a:lnTo>
                      <a:pt x="791" y="303"/>
                    </a:lnTo>
                    <a:lnTo>
                      <a:pt x="816" y="375"/>
                    </a:lnTo>
                    <a:lnTo>
                      <a:pt x="810" y="391"/>
                    </a:lnTo>
                    <a:lnTo>
                      <a:pt x="774" y="395"/>
                    </a:lnTo>
                    <a:lnTo>
                      <a:pt x="742" y="437"/>
                    </a:lnTo>
                    <a:lnTo>
                      <a:pt x="785" y="557"/>
                    </a:lnTo>
                    <a:lnTo>
                      <a:pt x="773" y="654"/>
                    </a:lnTo>
                    <a:lnTo>
                      <a:pt x="792" y="695"/>
                    </a:lnTo>
                    <a:lnTo>
                      <a:pt x="807" y="780"/>
                    </a:lnTo>
                    <a:lnTo>
                      <a:pt x="787" y="796"/>
                    </a:lnTo>
                    <a:lnTo>
                      <a:pt x="787" y="829"/>
                    </a:lnTo>
                    <a:lnTo>
                      <a:pt x="817" y="861"/>
                    </a:lnTo>
                    <a:lnTo>
                      <a:pt x="875" y="884"/>
                    </a:lnTo>
                    <a:lnTo>
                      <a:pt x="936" y="933"/>
                    </a:lnTo>
                    <a:lnTo>
                      <a:pt x="986" y="950"/>
                    </a:lnTo>
                    <a:lnTo>
                      <a:pt x="1121" y="949"/>
                    </a:lnTo>
                    <a:lnTo>
                      <a:pt x="1146" y="930"/>
                    </a:lnTo>
                    <a:lnTo>
                      <a:pt x="1157" y="912"/>
                    </a:lnTo>
                    <a:lnTo>
                      <a:pt x="1217" y="941"/>
                    </a:lnTo>
                    <a:lnTo>
                      <a:pt x="1238" y="916"/>
                    </a:lnTo>
                    <a:lnTo>
                      <a:pt x="1241" y="866"/>
                    </a:lnTo>
                    <a:lnTo>
                      <a:pt x="1374" y="938"/>
                    </a:lnTo>
                    <a:lnTo>
                      <a:pt x="1404" y="881"/>
                    </a:lnTo>
                    <a:lnTo>
                      <a:pt x="1404" y="796"/>
                    </a:lnTo>
                    <a:lnTo>
                      <a:pt x="1446" y="823"/>
                    </a:lnTo>
                    <a:lnTo>
                      <a:pt x="1549" y="957"/>
                    </a:lnTo>
                    <a:lnTo>
                      <a:pt x="1525" y="911"/>
                    </a:lnTo>
                    <a:close/>
                  </a:path>
                </a:pathLst>
              </a:custGeom>
              <a:solidFill>
                <a:srgbClr val="0099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67" name="Freeform 59"/>
              <p:cNvSpPr>
                <a:spLocks/>
              </p:cNvSpPr>
              <p:nvPr/>
            </p:nvSpPr>
            <p:spPr bwMode="auto">
              <a:xfrm>
                <a:off x="967" y="2848"/>
                <a:ext cx="521" cy="322"/>
              </a:xfrm>
              <a:custGeom>
                <a:avLst/>
                <a:gdLst/>
                <a:ahLst/>
                <a:cxnLst>
                  <a:cxn ang="0">
                    <a:pos x="1487" y="844"/>
                  </a:cxn>
                  <a:cxn ang="0">
                    <a:pos x="1401" y="714"/>
                  </a:cxn>
                  <a:cxn ang="0">
                    <a:pos x="1304" y="592"/>
                  </a:cxn>
                  <a:cxn ang="0">
                    <a:pos x="1197" y="481"/>
                  </a:cxn>
                  <a:cxn ang="0">
                    <a:pos x="1081" y="377"/>
                  </a:cxn>
                  <a:cxn ang="0">
                    <a:pos x="955" y="286"/>
                  </a:cxn>
                  <a:cxn ang="0">
                    <a:pos x="822" y="207"/>
                  </a:cxn>
                  <a:cxn ang="0">
                    <a:pos x="682" y="140"/>
                  </a:cxn>
                  <a:cxn ang="0">
                    <a:pos x="536" y="85"/>
                  </a:cxn>
                  <a:cxn ang="0">
                    <a:pos x="388" y="43"/>
                  </a:cxn>
                  <a:cxn ang="0">
                    <a:pos x="234" y="16"/>
                  </a:cxn>
                  <a:cxn ang="0">
                    <a:pos x="80" y="3"/>
                  </a:cxn>
                  <a:cxn ang="0">
                    <a:pos x="0" y="4"/>
                  </a:cxn>
                  <a:cxn ang="0">
                    <a:pos x="108" y="21"/>
                  </a:cxn>
                  <a:cxn ang="0">
                    <a:pos x="358" y="62"/>
                  </a:cxn>
                  <a:cxn ang="0">
                    <a:pos x="503" y="92"/>
                  </a:cxn>
                  <a:cxn ang="0">
                    <a:pos x="687" y="165"/>
                  </a:cxn>
                  <a:cxn ang="0">
                    <a:pos x="723" y="196"/>
                  </a:cxn>
                  <a:cxn ang="0">
                    <a:pos x="698" y="207"/>
                  </a:cxn>
                  <a:cxn ang="0">
                    <a:pos x="783" y="286"/>
                  </a:cxn>
                  <a:cxn ang="0">
                    <a:pos x="791" y="303"/>
                  </a:cxn>
                  <a:cxn ang="0">
                    <a:pos x="810" y="391"/>
                  </a:cxn>
                  <a:cxn ang="0">
                    <a:pos x="742" y="437"/>
                  </a:cxn>
                  <a:cxn ang="0">
                    <a:pos x="773" y="654"/>
                  </a:cxn>
                  <a:cxn ang="0">
                    <a:pos x="807" y="780"/>
                  </a:cxn>
                  <a:cxn ang="0">
                    <a:pos x="787" y="829"/>
                  </a:cxn>
                  <a:cxn ang="0">
                    <a:pos x="875" y="884"/>
                  </a:cxn>
                  <a:cxn ang="0">
                    <a:pos x="986" y="950"/>
                  </a:cxn>
                  <a:cxn ang="0">
                    <a:pos x="1146" y="930"/>
                  </a:cxn>
                  <a:cxn ang="0">
                    <a:pos x="1217" y="941"/>
                  </a:cxn>
                  <a:cxn ang="0">
                    <a:pos x="1241" y="866"/>
                  </a:cxn>
                  <a:cxn ang="0">
                    <a:pos x="1404" y="881"/>
                  </a:cxn>
                  <a:cxn ang="0">
                    <a:pos x="1446" y="823"/>
                  </a:cxn>
                  <a:cxn ang="0">
                    <a:pos x="1525" y="911"/>
                  </a:cxn>
                </a:cxnLst>
                <a:rect l="0" t="0" r="r" b="b"/>
                <a:pathLst>
                  <a:path w="1549" h="957">
                    <a:moveTo>
                      <a:pt x="1525" y="911"/>
                    </a:moveTo>
                    <a:lnTo>
                      <a:pt x="1487" y="844"/>
                    </a:lnTo>
                    <a:lnTo>
                      <a:pt x="1446" y="777"/>
                    </a:lnTo>
                    <a:lnTo>
                      <a:pt x="1401" y="714"/>
                    </a:lnTo>
                    <a:lnTo>
                      <a:pt x="1355" y="651"/>
                    </a:lnTo>
                    <a:lnTo>
                      <a:pt x="1304" y="592"/>
                    </a:lnTo>
                    <a:lnTo>
                      <a:pt x="1251" y="535"/>
                    </a:lnTo>
                    <a:lnTo>
                      <a:pt x="1197" y="481"/>
                    </a:lnTo>
                    <a:lnTo>
                      <a:pt x="1141" y="428"/>
                    </a:lnTo>
                    <a:lnTo>
                      <a:pt x="1081" y="377"/>
                    </a:lnTo>
                    <a:lnTo>
                      <a:pt x="1019" y="331"/>
                    </a:lnTo>
                    <a:lnTo>
                      <a:pt x="955" y="286"/>
                    </a:lnTo>
                    <a:lnTo>
                      <a:pt x="890" y="246"/>
                    </a:lnTo>
                    <a:lnTo>
                      <a:pt x="822" y="207"/>
                    </a:lnTo>
                    <a:lnTo>
                      <a:pt x="752" y="171"/>
                    </a:lnTo>
                    <a:lnTo>
                      <a:pt x="682" y="140"/>
                    </a:lnTo>
                    <a:lnTo>
                      <a:pt x="609" y="111"/>
                    </a:lnTo>
                    <a:lnTo>
                      <a:pt x="536" y="85"/>
                    </a:lnTo>
                    <a:lnTo>
                      <a:pt x="462" y="62"/>
                    </a:lnTo>
                    <a:lnTo>
                      <a:pt x="388" y="43"/>
                    </a:lnTo>
                    <a:lnTo>
                      <a:pt x="312" y="28"/>
                    </a:lnTo>
                    <a:lnTo>
                      <a:pt x="234" y="16"/>
                    </a:lnTo>
                    <a:lnTo>
                      <a:pt x="157" y="7"/>
                    </a:lnTo>
                    <a:lnTo>
                      <a:pt x="80" y="3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54" y="9"/>
                    </a:lnTo>
                    <a:lnTo>
                      <a:pt x="108" y="21"/>
                    </a:lnTo>
                    <a:lnTo>
                      <a:pt x="226" y="44"/>
                    </a:lnTo>
                    <a:lnTo>
                      <a:pt x="358" y="62"/>
                    </a:lnTo>
                    <a:lnTo>
                      <a:pt x="483" y="87"/>
                    </a:lnTo>
                    <a:lnTo>
                      <a:pt x="503" y="92"/>
                    </a:lnTo>
                    <a:lnTo>
                      <a:pt x="527" y="99"/>
                    </a:lnTo>
                    <a:lnTo>
                      <a:pt x="687" y="165"/>
                    </a:lnTo>
                    <a:lnTo>
                      <a:pt x="721" y="183"/>
                    </a:lnTo>
                    <a:lnTo>
                      <a:pt x="723" y="196"/>
                    </a:lnTo>
                    <a:lnTo>
                      <a:pt x="718" y="203"/>
                    </a:lnTo>
                    <a:lnTo>
                      <a:pt x="698" y="207"/>
                    </a:lnTo>
                    <a:lnTo>
                      <a:pt x="760" y="264"/>
                    </a:lnTo>
                    <a:lnTo>
                      <a:pt x="783" y="286"/>
                    </a:lnTo>
                    <a:lnTo>
                      <a:pt x="791" y="299"/>
                    </a:lnTo>
                    <a:lnTo>
                      <a:pt x="791" y="303"/>
                    </a:lnTo>
                    <a:lnTo>
                      <a:pt x="816" y="375"/>
                    </a:lnTo>
                    <a:lnTo>
                      <a:pt x="810" y="391"/>
                    </a:lnTo>
                    <a:lnTo>
                      <a:pt x="774" y="395"/>
                    </a:lnTo>
                    <a:lnTo>
                      <a:pt x="742" y="437"/>
                    </a:lnTo>
                    <a:lnTo>
                      <a:pt x="785" y="557"/>
                    </a:lnTo>
                    <a:lnTo>
                      <a:pt x="773" y="654"/>
                    </a:lnTo>
                    <a:lnTo>
                      <a:pt x="792" y="695"/>
                    </a:lnTo>
                    <a:lnTo>
                      <a:pt x="807" y="780"/>
                    </a:lnTo>
                    <a:lnTo>
                      <a:pt x="787" y="796"/>
                    </a:lnTo>
                    <a:lnTo>
                      <a:pt x="787" y="829"/>
                    </a:lnTo>
                    <a:lnTo>
                      <a:pt x="817" y="861"/>
                    </a:lnTo>
                    <a:lnTo>
                      <a:pt x="875" y="884"/>
                    </a:lnTo>
                    <a:lnTo>
                      <a:pt x="936" y="933"/>
                    </a:lnTo>
                    <a:lnTo>
                      <a:pt x="986" y="950"/>
                    </a:lnTo>
                    <a:lnTo>
                      <a:pt x="1121" y="949"/>
                    </a:lnTo>
                    <a:lnTo>
                      <a:pt x="1146" y="930"/>
                    </a:lnTo>
                    <a:lnTo>
                      <a:pt x="1157" y="912"/>
                    </a:lnTo>
                    <a:lnTo>
                      <a:pt x="1217" y="941"/>
                    </a:lnTo>
                    <a:lnTo>
                      <a:pt x="1238" y="916"/>
                    </a:lnTo>
                    <a:lnTo>
                      <a:pt x="1241" y="866"/>
                    </a:lnTo>
                    <a:lnTo>
                      <a:pt x="1374" y="938"/>
                    </a:lnTo>
                    <a:lnTo>
                      <a:pt x="1404" y="881"/>
                    </a:lnTo>
                    <a:lnTo>
                      <a:pt x="1404" y="796"/>
                    </a:lnTo>
                    <a:lnTo>
                      <a:pt x="1446" y="823"/>
                    </a:lnTo>
                    <a:lnTo>
                      <a:pt x="1549" y="957"/>
                    </a:lnTo>
                    <a:lnTo>
                      <a:pt x="1525" y="91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68" name="Freeform 60"/>
              <p:cNvSpPr>
                <a:spLocks/>
              </p:cNvSpPr>
              <p:nvPr/>
            </p:nvSpPr>
            <p:spPr bwMode="auto">
              <a:xfrm>
                <a:off x="436" y="2920"/>
                <a:ext cx="334" cy="450"/>
              </a:xfrm>
              <a:custGeom>
                <a:avLst/>
                <a:gdLst/>
                <a:ahLst/>
                <a:cxnLst>
                  <a:cxn ang="0">
                    <a:pos x="731" y="1329"/>
                  </a:cxn>
                  <a:cxn ang="0">
                    <a:pos x="711" y="1314"/>
                  </a:cxn>
                  <a:cxn ang="0">
                    <a:pos x="677" y="1316"/>
                  </a:cxn>
                  <a:cxn ang="0">
                    <a:pos x="619" y="1298"/>
                  </a:cxn>
                  <a:cxn ang="0">
                    <a:pos x="535" y="1261"/>
                  </a:cxn>
                  <a:cxn ang="0">
                    <a:pos x="490" y="1141"/>
                  </a:cxn>
                  <a:cxn ang="0">
                    <a:pos x="441" y="1128"/>
                  </a:cxn>
                  <a:cxn ang="0">
                    <a:pos x="376" y="1006"/>
                  </a:cxn>
                  <a:cxn ang="0">
                    <a:pos x="257" y="796"/>
                  </a:cxn>
                  <a:cxn ang="0">
                    <a:pos x="106" y="854"/>
                  </a:cxn>
                  <a:cxn ang="0">
                    <a:pos x="4" y="891"/>
                  </a:cxn>
                  <a:cxn ang="0">
                    <a:pos x="13" y="829"/>
                  </a:cxn>
                  <a:cxn ang="0">
                    <a:pos x="25" y="773"/>
                  </a:cxn>
                  <a:cxn ang="0">
                    <a:pos x="93" y="632"/>
                  </a:cxn>
                  <a:cxn ang="0">
                    <a:pos x="179" y="502"/>
                  </a:cxn>
                  <a:cxn ang="0">
                    <a:pos x="275" y="380"/>
                  </a:cxn>
                  <a:cxn ang="0">
                    <a:pos x="372" y="281"/>
                  </a:cxn>
                  <a:cxn ang="0">
                    <a:pos x="494" y="183"/>
                  </a:cxn>
                  <a:cxn ang="0">
                    <a:pos x="589" y="135"/>
                  </a:cxn>
                  <a:cxn ang="0">
                    <a:pos x="607" y="157"/>
                  </a:cxn>
                  <a:cxn ang="0">
                    <a:pos x="717" y="82"/>
                  </a:cxn>
                  <a:cxn ang="0">
                    <a:pos x="863" y="25"/>
                  </a:cxn>
                  <a:cxn ang="0">
                    <a:pos x="994" y="10"/>
                  </a:cxn>
                  <a:cxn ang="0">
                    <a:pos x="893" y="134"/>
                  </a:cxn>
                  <a:cxn ang="0">
                    <a:pos x="869" y="297"/>
                  </a:cxn>
                  <a:cxn ang="0">
                    <a:pos x="793" y="354"/>
                  </a:cxn>
                  <a:cxn ang="0">
                    <a:pos x="733" y="509"/>
                  </a:cxn>
                  <a:cxn ang="0">
                    <a:pos x="669" y="725"/>
                  </a:cxn>
                  <a:cxn ang="0">
                    <a:pos x="657" y="790"/>
                  </a:cxn>
                  <a:cxn ang="0">
                    <a:pos x="586" y="916"/>
                  </a:cxn>
                  <a:cxn ang="0">
                    <a:pos x="574" y="1003"/>
                  </a:cxn>
                  <a:cxn ang="0">
                    <a:pos x="623" y="1015"/>
                  </a:cxn>
                  <a:cxn ang="0">
                    <a:pos x="635" y="1086"/>
                  </a:cxn>
                  <a:cxn ang="0">
                    <a:pos x="638" y="1143"/>
                  </a:cxn>
                  <a:cxn ang="0">
                    <a:pos x="678" y="1191"/>
                  </a:cxn>
                  <a:cxn ang="0">
                    <a:pos x="730" y="1264"/>
                  </a:cxn>
                </a:cxnLst>
                <a:rect l="0" t="0" r="r" b="b"/>
                <a:pathLst>
                  <a:path w="994" h="1340">
                    <a:moveTo>
                      <a:pt x="711" y="1309"/>
                    </a:moveTo>
                    <a:lnTo>
                      <a:pt x="731" y="1329"/>
                    </a:lnTo>
                    <a:lnTo>
                      <a:pt x="709" y="1340"/>
                    </a:lnTo>
                    <a:lnTo>
                      <a:pt x="711" y="1314"/>
                    </a:lnTo>
                    <a:lnTo>
                      <a:pt x="688" y="1332"/>
                    </a:lnTo>
                    <a:lnTo>
                      <a:pt x="677" y="1316"/>
                    </a:lnTo>
                    <a:lnTo>
                      <a:pt x="647" y="1329"/>
                    </a:lnTo>
                    <a:lnTo>
                      <a:pt x="619" y="1298"/>
                    </a:lnTo>
                    <a:lnTo>
                      <a:pt x="548" y="1285"/>
                    </a:lnTo>
                    <a:lnTo>
                      <a:pt x="535" y="1261"/>
                    </a:lnTo>
                    <a:lnTo>
                      <a:pt x="559" y="1237"/>
                    </a:lnTo>
                    <a:lnTo>
                      <a:pt x="490" y="1141"/>
                    </a:lnTo>
                    <a:lnTo>
                      <a:pt x="468" y="1168"/>
                    </a:lnTo>
                    <a:lnTo>
                      <a:pt x="441" y="1128"/>
                    </a:lnTo>
                    <a:lnTo>
                      <a:pt x="403" y="1099"/>
                    </a:lnTo>
                    <a:lnTo>
                      <a:pt x="376" y="1006"/>
                    </a:lnTo>
                    <a:lnTo>
                      <a:pt x="314" y="929"/>
                    </a:lnTo>
                    <a:lnTo>
                      <a:pt x="257" y="796"/>
                    </a:lnTo>
                    <a:lnTo>
                      <a:pt x="222" y="761"/>
                    </a:lnTo>
                    <a:lnTo>
                      <a:pt x="106" y="854"/>
                    </a:lnTo>
                    <a:lnTo>
                      <a:pt x="41" y="855"/>
                    </a:lnTo>
                    <a:lnTo>
                      <a:pt x="4" y="891"/>
                    </a:lnTo>
                    <a:lnTo>
                      <a:pt x="8" y="855"/>
                    </a:lnTo>
                    <a:lnTo>
                      <a:pt x="13" y="829"/>
                    </a:lnTo>
                    <a:lnTo>
                      <a:pt x="0" y="844"/>
                    </a:lnTo>
                    <a:lnTo>
                      <a:pt x="25" y="773"/>
                    </a:lnTo>
                    <a:lnTo>
                      <a:pt x="50" y="707"/>
                    </a:lnTo>
                    <a:lnTo>
                      <a:pt x="93" y="632"/>
                    </a:lnTo>
                    <a:lnTo>
                      <a:pt x="133" y="565"/>
                    </a:lnTo>
                    <a:lnTo>
                      <a:pt x="179" y="502"/>
                    </a:lnTo>
                    <a:lnTo>
                      <a:pt x="225" y="439"/>
                    </a:lnTo>
                    <a:lnTo>
                      <a:pt x="275" y="380"/>
                    </a:lnTo>
                    <a:lnTo>
                      <a:pt x="320" y="331"/>
                    </a:lnTo>
                    <a:lnTo>
                      <a:pt x="372" y="281"/>
                    </a:lnTo>
                    <a:lnTo>
                      <a:pt x="424" y="241"/>
                    </a:lnTo>
                    <a:lnTo>
                      <a:pt x="494" y="183"/>
                    </a:lnTo>
                    <a:lnTo>
                      <a:pt x="551" y="148"/>
                    </a:lnTo>
                    <a:lnTo>
                      <a:pt x="589" y="135"/>
                    </a:lnTo>
                    <a:lnTo>
                      <a:pt x="551" y="192"/>
                    </a:lnTo>
                    <a:lnTo>
                      <a:pt x="607" y="157"/>
                    </a:lnTo>
                    <a:lnTo>
                      <a:pt x="641" y="120"/>
                    </a:lnTo>
                    <a:lnTo>
                      <a:pt x="717" y="82"/>
                    </a:lnTo>
                    <a:lnTo>
                      <a:pt x="730" y="87"/>
                    </a:lnTo>
                    <a:lnTo>
                      <a:pt x="863" y="25"/>
                    </a:lnTo>
                    <a:lnTo>
                      <a:pt x="975" y="0"/>
                    </a:lnTo>
                    <a:lnTo>
                      <a:pt x="994" y="10"/>
                    </a:lnTo>
                    <a:lnTo>
                      <a:pt x="990" y="37"/>
                    </a:lnTo>
                    <a:lnTo>
                      <a:pt x="893" y="134"/>
                    </a:lnTo>
                    <a:lnTo>
                      <a:pt x="900" y="203"/>
                    </a:lnTo>
                    <a:lnTo>
                      <a:pt x="869" y="297"/>
                    </a:lnTo>
                    <a:lnTo>
                      <a:pt x="850" y="323"/>
                    </a:lnTo>
                    <a:lnTo>
                      <a:pt x="793" y="354"/>
                    </a:lnTo>
                    <a:lnTo>
                      <a:pt x="721" y="451"/>
                    </a:lnTo>
                    <a:lnTo>
                      <a:pt x="733" y="509"/>
                    </a:lnTo>
                    <a:lnTo>
                      <a:pt x="684" y="679"/>
                    </a:lnTo>
                    <a:lnTo>
                      <a:pt x="669" y="725"/>
                    </a:lnTo>
                    <a:lnTo>
                      <a:pt x="591" y="765"/>
                    </a:lnTo>
                    <a:lnTo>
                      <a:pt x="657" y="790"/>
                    </a:lnTo>
                    <a:lnTo>
                      <a:pt x="653" y="841"/>
                    </a:lnTo>
                    <a:lnTo>
                      <a:pt x="586" y="916"/>
                    </a:lnTo>
                    <a:lnTo>
                      <a:pt x="616" y="959"/>
                    </a:lnTo>
                    <a:lnTo>
                      <a:pt x="574" y="1003"/>
                    </a:lnTo>
                    <a:lnTo>
                      <a:pt x="594" y="1021"/>
                    </a:lnTo>
                    <a:lnTo>
                      <a:pt x="623" y="1015"/>
                    </a:lnTo>
                    <a:lnTo>
                      <a:pt x="617" y="1053"/>
                    </a:lnTo>
                    <a:lnTo>
                      <a:pt x="635" y="1086"/>
                    </a:lnTo>
                    <a:lnTo>
                      <a:pt x="622" y="1112"/>
                    </a:lnTo>
                    <a:lnTo>
                      <a:pt x="638" y="1143"/>
                    </a:lnTo>
                    <a:lnTo>
                      <a:pt x="675" y="1135"/>
                    </a:lnTo>
                    <a:lnTo>
                      <a:pt x="678" y="1191"/>
                    </a:lnTo>
                    <a:lnTo>
                      <a:pt x="704" y="1265"/>
                    </a:lnTo>
                    <a:lnTo>
                      <a:pt x="730" y="1264"/>
                    </a:lnTo>
                    <a:lnTo>
                      <a:pt x="711" y="1309"/>
                    </a:lnTo>
                    <a:close/>
                  </a:path>
                </a:pathLst>
              </a:custGeom>
              <a:solidFill>
                <a:srgbClr val="0099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69" name="Freeform 61"/>
              <p:cNvSpPr>
                <a:spLocks/>
              </p:cNvSpPr>
              <p:nvPr/>
            </p:nvSpPr>
            <p:spPr bwMode="auto">
              <a:xfrm>
                <a:off x="436" y="2920"/>
                <a:ext cx="334" cy="450"/>
              </a:xfrm>
              <a:custGeom>
                <a:avLst/>
                <a:gdLst/>
                <a:ahLst/>
                <a:cxnLst>
                  <a:cxn ang="0">
                    <a:pos x="731" y="1329"/>
                  </a:cxn>
                  <a:cxn ang="0">
                    <a:pos x="711" y="1314"/>
                  </a:cxn>
                  <a:cxn ang="0">
                    <a:pos x="677" y="1316"/>
                  </a:cxn>
                  <a:cxn ang="0">
                    <a:pos x="619" y="1298"/>
                  </a:cxn>
                  <a:cxn ang="0">
                    <a:pos x="535" y="1261"/>
                  </a:cxn>
                  <a:cxn ang="0">
                    <a:pos x="490" y="1141"/>
                  </a:cxn>
                  <a:cxn ang="0">
                    <a:pos x="441" y="1128"/>
                  </a:cxn>
                  <a:cxn ang="0">
                    <a:pos x="376" y="1006"/>
                  </a:cxn>
                  <a:cxn ang="0">
                    <a:pos x="257" y="796"/>
                  </a:cxn>
                  <a:cxn ang="0">
                    <a:pos x="106" y="854"/>
                  </a:cxn>
                  <a:cxn ang="0">
                    <a:pos x="4" y="891"/>
                  </a:cxn>
                  <a:cxn ang="0">
                    <a:pos x="13" y="829"/>
                  </a:cxn>
                  <a:cxn ang="0">
                    <a:pos x="25" y="773"/>
                  </a:cxn>
                  <a:cxn ang="0">
                    <a:pos x="93" y="632"/>
                  </a:cxn>
                  <a:cxn ang="0">
                    <a:pos x="179" y="502"/>
                  </a:cxn>
                  <a:cxn ang="0">
                    <a:pos x="275" y="380"/>
                  </a:cxn>
                  <a:cxn ang="0">
                    <a:pos x="372" y="281"/>
                  </a:cxn>
                  <a:cxn ang="0">
                    <a:pos x="494" y="183"/>
                  </a:cxn>
                  <a:cxn ang="0">
                    <a:pos x="589" y="135"/>
                  </a:cxn>
                  <a:cxn ang="0">
                    <a:pos x="607" y="157"/>
                  </a:cxn>
                  <a:cxn ang="0">
                    <a:pos x="717" y="82"/>
                  </a:cxn>
                  <a:cxn ang="0">
                    <a:pos x="863" y="25"/>
                  </a:cxn>
                  <a:cxn ang="0">
                    <a:pos x="994" y="10"/>
                  </a:cxn>
                  <a:cxn ang="0">
                    <a:pos x="893" y="134"/>
                  </a:cxn>
                  <a:cxn ang="0">
                    <a:pos x="869" y="297"/>
                  </a:cxn>
                  <a:cxn ang="0">
                    <a:pos x="793" y="354"/>
                  </a:cxn>
                  <a:cxn ang="0">
                    <a:pos x="733" y="509"/>
                  </a:cxn>
                  <a:cxn ang="0">
                    <a:pos x="669" y="725"/>
                  </a:cxn>
                  <a:cxn ang="0">
                    <a:pos x="657" y="790"/>
                  </a:cxn>
                  <a:cxn ang="0">
                    <a:pos x="586" y="916"/>
                  </a:cxn>
                  <a:cxn ang="0">
                    <a:pos x="574" y="1003"/>
                  </a:cxn>
                  <a:cxn ang="0">
                    <a:pos x="623" y="1015"/>
                  </a:cxn>
                  <a:cxn ang="0">
                    <a:pos x="635" y="1086"/>
                  </a:cxn>
                  <a:cxn ang="0">
                    <a:pos x="638" y="1143"/>
                  </a:cxn>
                  <a:cxn ang="0">
                    <a:pos x="678" y="1191"/>
                  </a:cxn>
                  <a:cxn ang="0">
                    <a:pos x="730" y="1264"/>
                  </a:cxn>
                </a:cxnLst>
                <a:rect l="0" t="0" r="r" b="b"/>
                <a:pathLst>
                  <a:path w="994" h="1340">
                    <a:moveTo>
                      <a:pt x="711" y="1309"/>
                    </a:moveTo>
                    <a:lnTo>
                      <a:pt x="731" y="1329"/>
                    </a:lnTo>
                    <a:lnTo>
                      <a:pt x="709" y="1340"/>
                    </a:lnTo>
                    <a:lnTo>
                      <a:pt x="711" y="1314"/>
                    </a:lnTo>
                    <a:lnTo>
                      <a:pt x="688" y="1332"/>
                    </a:lnTo>
                    <a:lnTo>
                      <a:pt x="677" y="1316"/>
                    </a:lnTo>
                    <a:lnTo>
                      <a:pt x="647" y="1329"/>
                    </a:lnTo>
                    <a:lnTo>
                      <a:pt x="619" y="1298"/>
                    </a:lnTo>
                    <a:lnTo>
                      <a:pt x="548" y="1285"/>
                    </a:lnTo>
                    <a:lnTo>
                      <a:pt x="535" y="1261"/>
                    </a:lnTo>
                    <a:lnTo>
                      <a:pt x="559" y="1237"/>
                    </a:lnTo>
                    <a:lnTo>
                      <a:pt x="490" y="1141"/>
                    </a:lnTo>
                    <a:lnTo>
                      <a:pt x="468" y="1168"/>
                    </a:lnTo>
                    <a:lnTo>
                      <a:pt x="441" y="1128"/>
                    </a:lnTo>
                    <a:lnTo>
                      <a:pt x="403" y="1099"/>
                    </a:lnTo>
                    <a:lnTo>
                      <a:pt x="376" y="1006"/>
                    </a:lnTo>
                    <a:lnTo>
                      <a:pt x="314" y="929"/>
                    </a:lnTo>
                    <a:lnTo>
                      <a:pt x="257" y="796"/>
                    </a:lnTo>
                    <a:lnTo>
                      <a:pt x="222" y="761"/>
                    </a:lnTo>
                    <a:lnTo>
                      <a:pt x="106" y="854"/>
                    </a:lnTo>
                    <a:lnTo>
                      <a:pt x="41" y="855"/>
                    </a:lnTo>
                    <a:lnTo>
                      <a:pt x="4" y="891"/>
                    </a:lnTo>
                    <a:lnTo>
                      <a:pt x="8" y="855"/>
                    </a:lnTo>
                    <a:lnTo>
                      <a:pt x="13" y="829"/>
                    </a:lnTo>
                    <a:lnTo>
                      <a:pt x="0" y="844"/>
                    </a:lnTo>
                    <a:lnTo>
                      <a:pt x="25" y="773"/>
                    </a:lnTo>
                    <a:lnTo>
                      <a:pt x="50" y="707"/>
                    </a:lnTo>
                    <a:lnTo>
                      <a:pt x="93" y="632"/>
                    </a:lnTo>
                    <a:lnTo>
                      <a:pt x="133" y="565"/>
                    </a:lnTo>
                    <a:lnTo>
                      <a:pt x="179" y="502"/>
                    </a:lnTo>
                    <a:lnTo>
                      <a:pt x="225" y="439"/>
                    </a:lnTo>
                    <a:lnTo>
                      <a:pt x="275" y="380"/>
                    </a:lnTo>
                    <a:lnTo>
                      <a:pt x="320" y="331"/>
                    </a:lnTo>
                    <a:lnTo>
                      <a:pt x="372" y="281"/>
                    </a:lnTo>
                    <a:lnTo>
                      <a:pt x="424" y="241"/>
                    </a:lnTo>
                    <a:lnTo>
                      <a:pt x="494" y="183"/>
                    </a:lnTo>
                    <a:lnTo>
                      <a:pt x="551" y="148"/>
                    </a:lnTo>
                    <a:lnTo>
                      <a:pt x="589" y="135"/>
                    </a:lnTo>
                    <a:lnTo>
                      <a:pt x="551" y="192"/>
                    </a:lnTo>
                    <a:lnTo>
                      <a:pt x="607" y="157"/>
                    </a:lnTo>
                    <a:lnTo>
                      <a:pt x="641" y="120"/>
                    </a:lnTo>
                    <a:lnTo>
                      <a:pt x="717" y="82"/>
                    </a:lnTo>
                    <a:lnTo>
                      <a:pt x="730" y="87"/>
                    </a:lnTo>
                    <a:lnTo>
                      <a:pt x="863" y="25"/>
                    </a:lnTo>
                    <a:lnTo>
                      <a:pt x="975" y="0"/>
                    </a:lnTo>
                    <a:lnTo>
                      <a:pt x="994" y="10"/>
                    </a:lnTo>
                    <a:lnTo>
                      <a:pt x="990" y="37"/>
                    </a:lnTo>
                    <a:lnTo>
                      <a:pt x="893" y="134"/>
                    </a:lnTo>
                    <a:lnTo>
                      <a:pt x="900" y="203"/>
                    </a:lnTo>
                    <a:lnTo>
                      <a:pt x="869" y="297"/>
                    </a:lnTo>
                    <a:lnTo>
                      <a:pt x="850" y="323"/>
                    </a:lnTo>
                    <a:lnTo>
                      <a:pt x="793" y="354"/>
                    </a:lnTo>
                    <a:lnTo>
                      <a:pt x="721" y="451"/>
                    </a:lnTo>
                    <a:lnTo>
                      <a:pt x="733" y="509"/>
                    </a:lnTo>
                    <a:lnTo>
                      <a:pt x="684" y="679"/>
                    </a:lnTo>
                    <a:lnTo>
                      <a:pt x="669" y="725"/>
                    </a:lnTo>
                    <a:lnTo>
                      <a:pt x="591" y="765"/>
                    </a:lnTo>
                    <a:lnTo>
                      <a:pt x="657" y="790"/>
                    </a:lnTo>
                    <a:lnTo>
                      <a:pt x="653" y="841"/>
                    </a:lnTo>
                    <a:lnTo>
                      <a:pt x="586" y="916"/>
                    </a:lnTo>
                    <a:lnTo>
                      <a:pt x="616" y="959"/>
                    </a:lnTo>
                    <a:lnTo>
                      <a:pt x="574" y="1003"/>
                    </a:lnTo>
                    <a:lnTo>
                      <a:pt x="594" y="1021"/>
                    </a:lnTo>
                    <a:lnTo>
                      <a:pt x="623" y="1015"/>
                    </a:lnTo>
                    <a:lnTo>
                      <a:pt x="617" y="1053"/>
                    </a:lnTo>
                    <a:lnTo>
                      <a:pt x="635" y="1086"/>
                    </a:lnTo>
                    <a:lnTo>
                      <a:pt x="622" y="1112"/>
                    </a:lnTo>
                    <a:lnTo>
                      <a:pt x="638" y="1143"/>
                    </a:lnTo>
                    <a:lnTo>
                      <a:pt x="675" y="1135"/>
                    </a:lnTo>
                    <a:lnTo>
                      <a:pt x="678" y="1191"/>
                    </a:lnTo>
                    <a:lnTo>
                      <a:pt x="704" y="1265"/>
                    </a:lnTo>
                    <a:lnTo>
                      <a:pt x="730" y="1264"/>
                    </a:lnTo>
                    <a:lnTo>
                      <a:pt x="711" y="130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70" name="Freeform 62"/>
              <p:cNvSpPr>
                <a:spLocks/>
              </p:cNvSpPr>
              <p:nvPr/>
            </p:nvSpPr>
            <p:spPr bwMode="auto">
              <a:xfrm>
                <a:off x="594" y="3315"/>
                <a:ext cx="10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" y="0"/>
                  </a:cxn>
                  <a:cxn ang="0">
                    <a:pos x="30" y="18"/>
                  </a:cxn>
                  <a:cxn ang="0">
                    <a:pos x="25" y="33"/>
                  </a:cxn>
                  <a:cxn ang="0">
                    <a:pos x="0" y="0"/>
                  </a:cxn>
                </a:cxnLst>
                <a:rect l="0" t="0" r="r" b="b"/>
                <a:pathLst>
                  <a:path w="30" h="33">
                    <a:moveTo>
                      <a:pt x="0" y="0"/>
                    </a:moveTo>
                    <a:lnTo>
                      <a:pt x="16" y="0"/>
                    </a:lnTo>
                    <a:lnTo>
                      <a:pt x="30" y="18"/>
                    </a:lnTo>
                    <a:lnTo>
                      <a:pt x="25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99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71" name="Freeform 63"/>
              <p:cNvSpPr>
                <a:spLocks/>
              </p:cNvSpPr>
              <p:nvPr/>
            </p:nvSpPr>
            <p:spPr bwMode="auto">
              <a:xfrm>
                <a:off x="594" y="3315"/>
                <a:ext cx="10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" y="0"/>
                  </a:cxn>
                  <a:cxn ang="0">
                    <a:pos x="30" y="18"/>
                  </a:cxn>
                  <a:cxn ang="0">
                    <a:pos x="25" y="33"/>
                  </a:cxn>
                  <a:cxn ang="0">
                    <a:pos x="0" y="0"/>
                  </a:cxn>
                </a:cxnLst>
                <a:rect l="0" t="0" r="r" b="b"/>
                <a:pathLst>
                  <a:path w="30" h="33">
                    <a:moveTo>
                      <a:pt x="0" y="0"/>
                    </a:moveTo>
                    <a:lnTo>
                      <a:pt x="16" y="0"/>
                    </a:lnTo>
                    <a:lnTo>
                      <a:pt x="30" y="18"/>
                    </a:lnTo>
                    <a:lnTo>
                      <a:pt x="25" y="3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72" name="Freeform 64"/>
              <p:cNvSpPr>
                <a:spLocks/>
              </p:cNvSpPr>
              <p:nvPr/>
            </p:nvSpPr>
            <p:spPr bwMode="auto">
              <a:xfrm>
                <a:off x="636" y="3357"/>
                <a:ext cx="9" cy="6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4" y="0"/>
                  </a:cxn>
                  <a:cxn ang="0">
                    <a:pos x="25" y="19"/>
                  </a:cxn>
                  <a:cxn ang="0">
                    <a:pos x="0" y="9"/>
                  </a:cxn>
                </a:cxnLst>
                <a:rect l="0" t="0" r="r" b="b"/>
                <a:pathLst>
                  <a:path w="25" h="19">
                    <a:moveTo>
                      <a:pt x="0" y="9"/>
                    </a:moveTo>
                    <a:lnTo>
                      <a:pt x="4" y="0"/>
                    </a:lnTo>
                    <a:lnTo>
                      <a:pt x="25" y="19"/>
                    </a:lnTo>
                    <a:lnTo>
                      <a:pt x="0" y="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73" name="Freeform 65"/>
              <p:cNvSpPr>
                <a:spLocks/>
              </p:cNvSpPr>
              <p:nvPr/>
            </p:nvSpPr>
            <p:spPr bwMode="auto">
              <a:xfrm>
                <a:off x="663" y="3364"/>
                <a:ext cx="10" cy="9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4" y="2"/>
                  </a:cxn>
                  <a:cxn ang="0">
                    <a:pos x="14" y="16"/>
                  </a:cxn>
                  <a:cxn ang="0">
                    <a:pos x="31" y="0"/>
                  </a:cxn>
                  <a:cxn ang="0">
                    <a:pos x="32" y="27"/>
                  </a:cxn>
                  <a:cxn ang="0">
                    <a:pos x="0" y="17"/>
                  </a:cxn>
                </a:cxnLst>
                <a:rect l="0" t="0" r="r" b="b"/>
                <a:pathLst>
                  <a:path w="32" h="27">
                    <a:moveTo>
                      <a:pt x="0" y="17"/>
                    </a:moveTo>
                    <a:lnTo>
                      <a:pt x="4" y="2"/>
                    </a:lnTo>
                    <a:lnTo>
                      <a:pt x="14" y="16"/>
                    </a:lnTo>
                    <a:lnTo>
                      <a:pt x="31" y="0"/>
                    </a:lnTo>
                    <a:lnTo>
                      <a:pt x="32" y="2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99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74" name="Freeform 66"/>
              <p:cNvSpPr>
                <a:spLocks/>
              </p:cNvSpPr>
              <p:nvPr/>
            </p:nvSpPr>
            <p:spPr bwMode="auto">
              <a:xfrm>
                <a:off x="663" y="3364"/>
                <a:ext cx="10" cy="9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4" y="2"/>
                  </a:cxn>
                  <a:cxn ang="0">
                    <a:pos x="14" y="16"/>
                  </a:cxn>
                  <a:cxn ang="0">
                    <a:pos x="31" y="0"/>
                  </a:cxn>
                  <a:cxn ang="0">
                    <a:pos x="32" y="27"/>
                  </a:cxn>
                  <a:cxn ang="0">
                    <a:pos x="0" y="17"/>
                  </a:cxn>
                </a:cxnLst>
                <a:rect l="0" t="0" r="r" b="b"/>
                <a:pathLst>
                  <a:path w="32" h="27">
                    <a:moveTo>
                      <a:pt x="0" y="17"/>
                    </a:moveTo>
                    <a:lnTo>
                      <a:pt x="4" y="2"/>
                    </a:lnTo>
                    <a:lnTo>
                      <a:pt x="14" y="16"/>
                    </a:lnTo>
                    <a:lnTo>
                      <a:pt x="31" y="0"/>
                    </a:lnTo>
                    <a:lnTo>
                      <a:pt x="32" y="27"/>
                    </a:lnTo>
                    <a:lnTo>
                      <a:pt x="0" y="1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75" name="Freeform 67"/>
              <p:cNvSpPr>
                <a:spLocks/>
              </p:cNvSpPr>
              <p:nvPr/>
            </p:nvSpPr>
            <p:spPr bwMode="auto">
              <a:xfrm>
                <a:off x="670" y="3373"/>
                <a:ext cx="9" cy="6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15" y="0"/>
                  </a:cxn>
                  <a:cxn ang="0">
                    <a:pos x="25" y="6"/>
                  </a:cxn>
                  <a:cxn ang="0">
                    <a:pos x="17" y="18"/>
                  </a:cxn>
                  <a:cxn ang="0">
                    <a:pos x="0" y="13"/>
                  </a:cxn>
                </a:cxnLst>
                <a:rect l="0" t="0" r="r" b="b"/>
                <a:pathLst>
                  <a:path w="25" h="18">
                    <a:moveTo>
                      <a:pt x="0" y="13"/>
                    </a:moveTo>
                    <a:lnTo>
                      <a:pt x="15" y="0"/>
                    </a:lnTo>
                    <a:lnTo>
                      <a:pt x="25" y="6"/>
                    </a:lnTo>
                    <a:lnTo>
                      <a:pt x="17" y="18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99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76" name="Freeform 68"/>
              <p:cNvSpPr>
                <a:spLocks/>
              </p:cNvSpPr>
              <p:nvPr/>
            </p:nvSpPr>
            <p:spPr bwMode="auto">
              <a:xfrm>
                <a:off x="670" y="3373"/>
                <a:ext cx="9" cy="6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15" y="0"/>
                  </a:cxn>
                  <a:cxn ang="0">
                    <a:pos x="25" y="6"/>
                  </a:cxn>
                  <a:cxn ang="0">
                    <a:pos x="17" y="18"/>
                  </a:cxn>
                  <a:cxn ang="0">
                    <a:pos x="0" y="13"/>
                  </a:cxn>
                </a:cxnLst>
                <a:rect l="0" t="0" r="r" b="b"/>
                <a:pathLst>
                  <a:path w="25" h="18">
                    <a:moveTo>
                      <a:pt x="0" y="13"/>
                    </a:moveTo>
                    <a:lnTo>
                      <a:pt x="15" y="0"/>
                    </a:lnTo>
                    <a:lnTo>
                      <a:pt x="25" y="6"/>
                    </a:lnTo>
                    <a:lnTo>
                      <a:pt x="17" y="18"/>
                    </a:lnTo>
                    <a:lnTo>
                      <a:pt x="0" y="1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77" name="Freeform 69"/>
              <p:cNvSpPr>
                <a:spLocks/>
              </p:cNvSpPr>
              <p:nvPr/>
            </p:nvSpPr>
            <p:spPr bwMode="auto">
              <a:xfrm>
                <a:off x="679" y="3370"/>
                <a:ext cx="6" cy="5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18" y="0"/>
                  </a:cxn>
                  <a:cxn ang="0">
                    <a:pos x="5" y="14"/>
                  </a:cxn>
                  <a:cxn ang="0">
                    <a:pos x="0" y="6"/>
                  </a:cxn>
                </a:cxnLst>
                <a:rect l="0" t="0" r="r" b="b"/>
                <a:pathLst>
                  <a:path w="18" h="14">
                    <a:moveTo>
                      <a:pt x="0" y="6"/>
                    </a:moveTo>
                    <a:lnTo>
                      <a:pt x="18" y="0"/>
                    </a:lnTo>
                    <a:lnTo>
                      <a:pt x="5" y="14"/>
                    </a:lnTo>
                    <a:lnTo>
                      <a:pt x="0" y="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78" name="Freeform 70"/>
              <p:cNvSpPr>
                <a:spLocks/>
              </p:cNvSpPr>
              <p:nvPr/>
            </p:nvSpPr>
            <p:spPr bwMode="auto">
              <a:xfrm>
                <a:off x="695" y="3362"/>
                <a:ext cx="10" cy="8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10" y="0"/>
                  </a:cxn>
                  <a:cxn ang="0">
                    <a:pos x="31" y="8"/>
                  </a:cxn>
                  <a:cxn ang="0">
                    <a:pos x="0" y="25"/>
                  </a:cxn>
                </a:cxnLst>
                <a:rect l="0" t="0" r="r" b="b"/>
                <a:pathLst>
                  <a:path w="31" h="25">
                    <a:moveTo>
                      <a:pt x="0" y="25"/>
                    </a:moveTo>
                    <a:lnTo>
                      <a:pt x="10" y="0"/>
                    </a:lnTo>
                    <a:lnTo>
                      <a:pt x="31" y="8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99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79" name="Freeform 71"/>
              <p:cNvSpPr>
                <a:spLocks/>
              </p:cNvSpPr>
              <p:nvPr/>
            </p:nvSpPr>
            <p:spPr bwMode="auto">
              <a:xfrm>
                <a:off x="695" y="3362"/>
                <a:ext cx="10" cy="8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10" y="0"/>
                  </a:cxn>
                  <a:cxn ang="0">
                    <a:pos x="31" y="8"/>
                  </a:cxn>
                  <a:cxn ang="0">
                    <a:pos x="0" y="25"/>
                  </a:cxn>
                </a:cxnLst>
                <a:rect l="0" t="0" r="r" b="b"/>
                <a:pathLst>
                  <a:path w="31" h="25">
                    <a:moveTo>
                      <a:pt x="0" y="25"/>
                    </a:moveTo>
                    <a:lnTo>
                      <a:pt x="10" y="0"/>
                    </a:lnTo>
                    <a:lnTo>
                      <a:pt x="31" y="8"/>
                    </a:lnTo>
                    <a:lnTo>
                      <a:pt x="0" y="2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80" name="Freeform 72"/>
              <p:cNvSpPr>
                <a:spLocks/>
              </p:cNvSpPr>
              <p:nvPr/>
            </p:nvSpPr>
            <p:spPr bwMode="auto">
              <a:xfrm>
                <a:off x="707" y="3298"/>
                <a:ext cx="7" cy="12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21" y="17"/>
                  </a:cxn>
                  <a:cxn ang="0">
                    <a:pos x="7" y="34"/>
                  </a:cxn>
                  <a:cxn ang="0">
                    <a:pos x="0" y="14"/>
                  </a:cxn>
                  <a:cxn ang="0">
                    <a:pos x="17" y="0"/>
                  </a:cxn>
                </a:cxnLst>
                <a:rect l="0" t="0" r="r" b="b"/>
                <a:pathLst>
                  <a:path w="21" h="34">
                    <a:moveTo>
                      <a:pt x="17" y="0"/>
                    </a:moveTo>
                    <a:lnTo>
                      <a:pt x="21" y="17"/>
                    </a:lnTo>
                    <a:lnTo>
                      <a:pt x="7" y="34"/>
                    </a:lnTo>
                    <a:lnTo>
                      <a:pt x="0" y="1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99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81" name="Freeform 73"/>
              <p:cNvSpPr>
                <a:spLocks/>
              </p:cNvSpPr>
              <p:nvPr/>
            </p:nvSpPr>
            <p:spPr bwMode="auto">
              <a:xfrm>
                <a:off x="707" y="3298"/>
                <a:ext cx="7" cy="12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21" y="17"/>
                  </a:cxn>
                  <a:cxn ang="0">
                    <a:pos x="7" y="34"/>
                  </a:cxn>
                  <a:cxn ang="0">
                    <a:pos x="0" y="14"/>
                  </a:cxn>
                  <a:cxn ang="0">
                    <a:pos x="17" y="0"/>
                  </a:cxn>
                </a:cxnLst>
                <a:rect l="0" t="0" r="r" b="b"/>
                <a:pathLst>
                  <a:path w="21" h="34">
                    <a:moveTo>
                      <a:pt x="17" y="0"/>
                    </a:moveTo>
                    <a:lnTo>
                      <a:pt x="21" y="17"/>
                    </a:lnTo>
                    <a:lnTo>
                      <a:pt x="7" y="34"/>
                    </a:lnTo>
                    <a:lnTo>
                      <a:pt x="0" y="14"/>
                    </a:lnTo>
                    <a:lnTo>
                      <a:pt x="1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82" name="Freeform 74"/>
              <p:cNvSpPr>
                <a:spLocks/>
              </p:cNvSpPr>
              <p:nvPr/>
            </p:nvSpPr>
            <p:spPr bwMode="auto">
              <a:xfrm>
                <a:off x="715" y="3294"/>
                <a:ext cx="7" cy="11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4" y="31"/>
                  </a:cxn>
                  <a:cxn ang="0">
                    <a:pos x="0" y="2"/>
                  </a:cxn>
                  <a:cxn ang="0">
                    <a:pos x="21" y="0"/>
                  </a:cxn>
                </a:cxnLst>
                <a:rect l="0" t="0" r="r" b="b"/>
                <a:pathLst>
                  <a:path w="21" h="31">
                    <a:moveTo>
                      <a:pt x="21" y="0"/>
                    </a:moveTo>
                    <a:lnTo>
                      <a:pt x="4" y="31"/>
                    </a:lnTo>
                    <a:lnTo>
                      <a:pt x="0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99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83" name="Freeform 75"/>
              <p:cNvSpPr>
                <a:spLocks/>
              </p:cNvSpPr>
              <p:nvPr/>
            </p:nvSpPr>
            <p:spPr bwMode="auto">
              <a:xfrm>
                <a:off x="715" y="3294"/>
                <a:ext cx="7" cy="11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4" y="31"/>
                  </a:cxn>
                  <a:cxn ang="0">
                    <a:pos x="0" y="2"/>
                  </a:cxn>
                  <a:cxn ang="0">
                    <a:pos x="21" y="0"/>
                  </a:cxn>
                </a:cxnLst>
                <a:rect l="0" t="0" r="r" b="b"/>
                <a:pathLst>
                  <a:path w="21" h="31">
                    <a:moveTo>
                      <a:pt x="21" y="0"/>
                    </a:moveTo>
                    <a:lnTo>
                      <a:pt x="4" y="31"/>
                    </a:lnTo>
                    <a:lnTo>
                      <a:pt x="0" y="2"/>
                    </a:lnTo>
                    <a:lnTo>
                      <a:pt x="2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84" name="Freeform 76"/>
              <p:cNvSpPr>
                <a:spLocks/>
              </p:cNvSpPr>
              <p:nvPr/>
            </p:nvSpPr>
            <p:spPr bwMode="auto">
              <a:xfrm>
                <a:off x="833" y="3247"/>
                <a:ext cx="15" cy="4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23" y="0"/>
                  </a:cxn>
                  <a:cxn ang="0">
                    <a:pos x="45" y="11"/>
                  </a:cxn>
                  <a:cxn ang="0">
                    <a:pos x="0" y="6"/>
                  </a:cxn>
                </a:cxnLst>
                <a:rect l="0" t="0" r="r" b="b"/>
                <a:pathLst>
                  <a:path w="45" h="11">
                    <a:moveTo>
                      <a:pt x="0" y="6"/>
                    </a:moveTo>
                    <a:lnTo>
                      <a:pt x="23" y="0"/>
                    </a:lnTo>
                    <a:lnTo>
                      <a:pt x="45" y="11"/>
                    </a:lnTo>
                    <a:lnTo>
                      <a:pt x="0" y="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85" name="Freeform 77"/>
              <p:cNvSpPr>
                <a:spLocks/>
              </p:cNvSpPr>
              <p:nvPr/>
            </p:nvSpPr>
            <p:spPr bwMode="auto">
              <a:xfrm>
                <a:off x="677" y="3346"/>
                <a:ext cx="31" cy="27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26" y="32"/>
                  </a:cxn>
                  <a:cxn ang="0">
                    <a:pos x="26" y="81"/>
                  </a:cxn>
                  <a:cxn ang="0">
                    <a:pos x="61" y="50"/>
                  </a:cxn>
                  <a:cxn ang="0">
                    <a:pos x="95" y="0"/>
                  </a:cxn>
                  <a:cxn ang="0">
                    <a:pos x="46" y="19"/>
                  </a:cxn>
                  <a:cxn ang="0">
                    <a:pos x="17" y="10"/>
                  </a:cxn>
                  <a:cxn ang="0">
                    <a:pos x="0" y="35"/>
                  </a:cxn>
                </a:cxnLst>
                <a:rect l="0" t="0" r="r" b="b"/>
                <a:pathLst>
                  <a:path w="95" h="81">
                    <a:moveTo>
                      <a:pt x="0" y="35"/>
                    </a:moveTo>
                    <a:lnTo>
                      <a:pt x="26" y="32"/>
                    </a:lnTo>
                    <a:lnTo>
                      <a:pt x="26" y="81"/>
                    </a:lnTo>
                    <a:lnTo>
                      <a:pt x="61" y="50"/>
                    </a:lnTo>
                    <a:lnTo>
                      <a:pt x="95" y="0"/>
                    </a:lnTo>
                    <a:lnTo>
                      <a:pt x="46" y="19"/>
                    </a:lnTo>
                    <a:lnTo>
                      <a:pt x="17" y="1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99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86" name="Freeform 78"/>
              <p:cNvSpPr>
                <a:spLocks/>
              </p:cNvSpPr>
              <p:nvPr/>
            </p:nvSpPr>
            <p:spPr bwMode="auto">
              <a:xfrm>
                <a:off x="677" y="3346"/>
                <a:ext cx="31" cy="27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26" y="32"/>
                  </a:cxn>
                  <a:cxn ang="0">
                    <a:pos x="26" y="81"/>
                  </a:cxn>
                  <a:cxn ang="0">
                    <a:pos x="61" y="50"/>
                  </a:cxn>
                  <a:cxn ang="0">
                    <a:pos x="95" y="0"/>
                  </a:cxn>
                  <a:cxn ang="0">
                    <a:pos x="46" y="19"/>
                  </a:cxn>
                  <a:cxn ang="0">
                    <a:pos x="17" y="10"/>
                  </a:cxn>
                  <a:cxn ang="0">
                    <a:pos x="0" y="35"/>
                  </a:cxn>
                </a:cxnLst>
                <a:rect l="0" t="0" r="r" b="b"/>
                <a:pathLst>
                  <a:path w="95" h="81">
                    <a:moveTo>
                      <a:pt x="0" y="35"/>
                    </a:moveTo>
                    <a:lnTo>
                      <a:pt x="26" y="32"/>
                    </a:lnTo>
                    <a:lnTo>
                      <a:pt x="26" y="81"/>
                    </a:lnTo>
                    <a:lnTo>
                      <a:pt x="61" y="50"/>
                    </a:lnTo>
                    <a:lnTo>
                      <a:pt x="95" y="0"/>
                    </a:lnTo>
                    <a:lnTo>
                      <a:pt x="46" y="19"/>
                    </a:lnTo>
                    <a:lnTo>
                      <a:pt x="17" y="10"/>
                    </a:lnTo>
                    <a:lnTo>
                      <a:pt x="0" y="3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87" name="Freeform 79"/>
              <p:cNvSpPr>
                <a:spLocks/>
              </p:cNvSpPr>
              <p:nvPr/>
            </p:nvSpPr>
            <p:spPr bwMode="auto">
              <a:xfrm>
                <a:off x="630" y="2962"/>
                <a:ext cx="16" cy="14"/>
              </a:xfrm>
              <a:custGeom>
                <a:avLst/>
                <a:gdLst/>
                <a:ahLst/>
                <a:cxnLst>
                  <a:cxn ang="0">
                    <a:pos x="50" y="0"/>
                  </a:cxn>
                  <a:cxn ang="0">
                    <a:pos x="0" y="43"/>
                  </a:cxn>
                  <a:cxn ang="0">
                    <a:pos x="5" y="29"/>
                  </a:cxn>
                  <a:cxn ang="0">
                    <a:pos x="50" y="0"/>
                  </a:cxn>
                </a:cxnLst>
                <a:rect l="0" t="0" r="r" b="b"/>
                <a:pathLst>
                  <a:path w="50" h="43">
                    <a:moveTo>
                      <a:pt x="50" y="0"/>
                    </a:moveTo>
                    <a:lnTo>
                      <a:pt x="0" y="43"/>
                    </a:lnTo>
                    <a:lnTo>
                      <a:pt x="5" y="29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99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88" name="Freeform 80"/>
              <p:cNvSpPr>
                <a:spLocks/>
              </p:cNvSpPr>
              <p:nvPr/>
            </p:nvSpPr>
            <p:spPr bwMode="auto">
              <a:xfrm>
                <a:off x="630" y="2962"/>
                <a:ext cx="16" cy="14"/>
              </a:xfrm>
              <a:custGeom>
                <a:avLst/>
                <a:gdLst/>
                <a:ahLst/>
                <a:cxnLst>
                  <a:cxn ang="0">
                    <a:pos x="50" y="0"/>
                  </a:cxn>
                  <a:cxn ang="0">
                    <a:pos x="0" y="43"/>
                  </a:cxn>
                  <a:cxn ang="0">
                    <a:pos x="5" y="29"/>
                  </a:cxn>
                  <a:cxn ang="0">
                    <a:pos x="50" y="0"/>
                  </a:cxn>
                </a:cxnLst>
                <a:rect l="0" t="0" r="r" b="b"/>
                <a:pathLst>
                  <a:path w="50" h="43">
                    <a:moveTo>
                      <a:pt x="50" y="0"/>
                    </a:moveTo>
                    <a:lnTo>
                      <a:pt x="0" y="43"/>
                    </a:lnTo>
                    <a:lnTo>
                      <a:pt x="5" y="29"/>
                    </a:lnTo>
                    <a:lnTo>
                      <a:pt x="5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89" name="Freeform 81"/>
              <p:cNvSpPr>
                <a:spLocks/>
              </p:cNvSpPr>
              <p:nvPr/>
            </p:nvSpPr>
            <p:spPr bwMode="auto">
              <a:xfrm>
                <a:off x="1421" y="3198"/>
                <a:ext cx="58" cy="56"/>
              </a:xfrm>
              <a:custGeom>
                <a:avLst/>
                <a:gdLst/>
                <a:ahLst/>
                <a:cxnLst>
                  <a:cxn ang="0">
                    <a:pos x="83" y="0"/>
                  </a:cxn>
                  <a:cxn ang="0">
                    <a:pos x="116" y="51"/>
                  </a:cxn>
                  <a:cxn ang="0">
                    <a:pos x="144" y="68"/>
                  </a:cxn>
                  <a:cxn ang="0">
                    <a:pos x="149" y="55"/>
                  </a:cxn>
                  <a:cxn ang="0">
                    <a:pos x="175" y="71"/>
                  </a:cxn>
                  <a:cxn ang="0">
                    <a:pos x="165" y="139"/>
                  </a:cxn>
                  <a:cxn ang="0">
                    <a:pos x="39" y="169"/>
                  </a:cxn>
                  <a:cxn ang="0">
                    <a:pos x="7" y="135"/>
                  </a:cxn>
                  <a:cxn ang="0">
                    <a:pos x="0" y="84"/>
                  </a:cxn>
                  <a:cxn ang="0">
                    <a:pos x="18" y="41"/>
                  </a:cxn>
                  <a:cxn ang="0">
                    <a:pos x="55" y="44"/>
                  </a:cxn>
                  <a:cxn ang="0">
                    <a:pos x="67" y="2"/>
                  </a:cxn>
                  <a:cxn ang="0">
                    <a:pos x="83" y="0"/>
                  </a:cxn>
                </a:cxnLst>
                <a:rect l="0" t="0" r="r" b="b"/>
                <a:pathLst>
                  <a:path w="175" h="169">
                    <a:moveTo>
                      <a:pt x="83" y="0"/>
                    </a:moveTo>
                    <a:lnTo>
                      <a:pt x="116" y="51"/>
                    </a:lnTo>
                    <a:lnTo>
                      <a:pt x="144" y="68"/>
                    </a:lnTo>
                    <a:lnTo>
                      <a:pt x="149" y="55"/>
                    </a:lnTo>
                    <a:lnTo>
                      <a:pt x="175" y="71"/>
                    </a:lnTo>
                    <a:lnTo>
                      <a:pt x="165" y="139"/>
                    </a:lnTo>
                    <a:lnTo>
                      <a:pt x="39" y="169"/>
                    </a:lnTo>
                    <a:lnTo>
                      <a:pt x="7" y="135"/>
                    </a:lnTo>
                    <a:lnTo>
                      <a:pt x="0" y="84"/>
                    </a:lnTo>
                    <a:lnTo>
                      <a:pt x="18" y="41"/>
                    </a:lnTo>
                    <a:lnTo>
                      <a:pt x="55" y="44"/>
                    </a:lnTo>
                    <a:lnTo>
                      <a:pt x="67" y="2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99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90" name="Freeform 82"/>
              <p:cNvSpPr>
                <a:spLocks/>
              </p:cNvSpPr>
              <p:nvPr/>
            </p:nvSpPr>
            <p:spPr bwMode="auto">
              <a:xfrm>
                <a:off x="1421" y="3198"/>
                <a:ext cx="58" cy="56"/>
              </a:xfrm>
              <a:custGeom>
                <a:avLst/>
                <a:gdLst/>
                <a:ahLst/>
                <a:cxnLst>
                  <a:cxn ang="0">
                    <a:pos x="83" y="0"/>
                  </a:cxn>
                  <a:cxn ang="0">
                    <a:pos x="116" y="51"/>
                  </a:cxn>
                  <a:cxn ang="0">
                    <a:pos x="144" y="68"/>
                  </a:cxn>
                  <a:cxn ang="0">
                    <a:pos x="149" y="55"/>
                  </a:cxn>
                  <a:cxn ang="0">
                    <a:pos x="175" y="71"/>
                  </a:cxn>
                  <a:cxn ang="0">
                    <a:pos x="165" y="139"/>
                  </a:cxn>
                  <a:cxn ang="0">
                    <a:pos x="39" y="169"/>
                  </a:cxn>
                  <a:cxn ang="0">
                    <a:pos x="7" y="135"/>
                  </a:cxn>
                  <a:cxn ang="0">
                    <a:pos x="0" y="84"/>
                  </a:cxn>
                  <a:cxn ang="0">
                    <a:pos x="18" y="41"/>
                  </a:cxn>
                  <a:cxn ang="0">
                    <a:pos x="55" y="44"/>
                  </a:cxn>
                  <a:cxn ang="0">
                    <a:pos x="67" y="2"/>
                  </a:cxn>
                  <a:cxn ang="0">
                    <a:pos x="83" y="0"/>
                  </a:cxn>
                </a:cxnLst>
                <a:rect l="0" t="0" r="r" b="b"/>
                <a:pathLst>
                  <a:path w="175" h="169">
                    <a:moveTo>
                      <a:pt x="83" y="0"/>
                    </a:moveTo>
                    <a:lnTo>
                      <a:pt x="116" y="51"/>
                    </a:lnTo>
                    <a:lnTo>
                      <a:pt x="144" y="68"/>
                    </a:lnTo>
                    <a:lnTo>
                      <a:pt x="149" y="55"/>
                    </a:lnTo>
                    <a:lnTo>
                      <a:pt x="175" y="71"/>
                    </a:lnTo>
                    <a:lnTo>
                      <a:pt x="165" y="139"/>
                    </a:lnTo>
                    <a:lnTo>
                      <a:pt x="39" y="169"/>
                    </a:lnTo>
                    <a:lnTo>
                      <a:pt x="7" y="135"/>
                    </a:lnTo>
                    <a:lnTo>
                      <a:pt x="0" y="84"/>
                    </a:lnTo>
                    <a:lnTo>
                      <a:pt x="18" y="41"/>
                    </a:lnTo>
                    <a:lnTo>
                      <a:pt x="55" y="44"/>
                    </a:lnTo>
                    <a:lnTo>
                      <a:pt x="67" y="2"/>
                    </a:lnTo>
                    <a:lnTo>
                      <a:pt x="8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91" name="Freeform 83"/>
              <p:cNvSpPr>
                <a:spLocks/>
              </p:cNvSpPr>
              <p:nvPr/>
            </p:nvSpPr>
            <p:spPr bwMode="auto">
              <a:xfrm>
                <a:off x="1090" y="3921"/>
                <a:ext cx="30" cy="16"/>
              </a:xfrm>
              <a:custGeom>
                <a:avLst/>
                <a:gdLst/>
                <a:ahLst/>
                <a:cxnLst>
                  <a:cxn ang="0">
                    <a:pos x="85" y="27"/>
                  </a:cxn>
                  <a:cxn ang="0">
                    <a:pos x="14" y="49"/>
                  </a:cxn>
                  <a:cxn ang="0">
                    <a:pos x="0" y="33"/>
                  </a:cxn>
                  <a:cxn ang="0">
                    <a:pos x="40" y="0"/>
                  </a:cxn>
                  <a:cxn ang="0">
                    <a:pos x="85" y="27"/>
                  </a:cxn>
                </a:cxnLst>
                <a:rect l="0" t="0" r="r" b="b"/>
                <a:pathLst>
                  <a:path w="85" h="49">
                    <a:moveTo>
                      <a:pt x="85" y="27"/>
                    </a:moveTo>
                    <a:lnTo>
                      <a:pt x="14" y="49"/>
                    </a:lnTo>
                    <a:lnTo>
                      <a:pt x="0" y="33"/>
                    </a:lnTo>
                    <a:lnTo>
                      <a:pt x="40" y="0"/>
                    </a:lnTo>
                    <a:lnTo>
                      <a:pt x="85" y="27"/>
                    </a:lnTo>
                    <a:close/>
                  </a:path>
                </a:pathLst>
              </a:custGeom>
              <a:solidFill>
                <a:srgbClr val="0099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92" name="Freeform 84"/>
              <p:cNvSpPr>
                <a:spLocks/>
              </p:cNvSpPr>
              <p:nvPr/>
            </p:nvSpPr>
            <p:spPr bwMode="auto">
              <a:xfrm>
                <a:off x="1090" y="3921"/>
                <a:ext cx="30" cy="16"/>
              </a:xfrm>
              <a:custGeom>
                <a:avLst/>
                <a:gdLst/>
                <a:ahLst/>
                <a:cxnLst>
                  <a:cxn ang="0">
                    <a:pos x="85" y="27"/>
                  </a:cxn>
                  <a:cxn ang="0">
                    <a:pos x="14" y="49"/>
                  </a:cxn>
                  <a:cxn ang="0">
                    <a:pos x="0" y="33"/>
                  </a:cxn>
                  <a:cxn ang="0">
                    <a:pos x="40" y="0"/>
                  </a:cxn>
                  <a:cxn ang="0">
                    <a:pos x="85" y="27"/>
                  </a:cxn>
                </a:cxnLst>
                <a:rect l="0" t="0" r="r" b="b"/>
                <a:pathLst>
                  <a:path w="85" h="49">
                    <a:moveTo>
                      <a:pt x="85" y="27"/>
                    </a:moveTo>
                    <a:lnTo>
                      <a:pt x="14" y="49"/>
                    </a:lnTo>
                    <a:lnTo>
                      <a:pt x="0" y="33"/>
                    </a:lnTo>
                    <a:lnTo>
                      <a:pt x="40" y="0"/>
                    </a:lnTo>
                    <a:lnTo>
                      <a:pt x="85" y="2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93" name="Freeform 85"/>
              <p:cNvSpPr>
                <a:spLocks/>
              </p:cNvSpPr>
              <p:nvPr/>
            </p:nvSpPr>
            <p:spPr bwMode="auto">
              <a:xfrm>
                <a:off x="897" y="3926"/>
                <a:ext cx="60" cy="25"/>
              </a:xfrm>
              <a:custGeom>
                <a:avLst/>
                <a:gdLst/>
                <a:ahLst/>
                <a:cxnLst>
                  <a:cxn ang="0">
                    <a:pos x="46" y="76"/>
                  </a:cxn>
                  <a:cxn ang="0">
                    <a:pos x="0" y="68"/>
                  </a:cxn>
                  <a:cxn ang="0">
                    <a:pos x="37" y="44"/>
                  </a:cxn>
                  <a:cxn ang="0">
                    <a:pos x="33" y="34"/>
                  </a:cxn>
                  <a:cxn ang="0">
                    <a:pos x="67" y="36"/>
                  </a:cxn>
                  <a:cxn ang="0">
                    <a:pos x="89" y="7"/>
                  </a:cxn>
                  <a:cxn ang="0">
                    <a:pos x="113" y="0"/>
                  </a:cxn>
                  <a:cxn ang="0">
                    <a:pos x="176" y="14"/>
                  </a:cxn>
                  <a:cxn ang="0">
                    <a:pos x="46" y="76"/>
                  </a:cxn>
                </a:cxnLst>
                <a:rect l="0" t="0" r="r" b="b"/>
                <a:pathLst>
                  <a:path w="176" h="76">
                    <a:moveTo>
                      <a:pt x="46" y="76"/>
                    </a:moveTo>
                    <a:lnTo>
                      <a:pt x="0" y="68"/>
                    </a:lnTo>
                    <a:lnTo>
                      <a:pt x="37" y="44"/>
                    </a:lnTo>
                    <a:lnTo>
                      <a:pt x="33" y="34"/>
                    </a:lnTo>
                    <a:lnTo>
                      <a:pt x="67" y="36"/>
                    </a:lnTo>
                    <a:lnTo>
                      <a:pt x="89" y="7"/>
                    </a:lnTo>
                    <a:lnTo>
                      <a:pt x="113" y="0"/>
                    </a:lnTo>
                    <a:lnTo>
                      <a:pt x="176" y="14"/>
                    </a:lnTo>
                    <a:lnTo>
                      <a:pt x="46" y="76"/>
                    </a:lnTo>
                    <a:close/>
                  </a:path>
                </a:pathLst>
              </a:custGeom>
              <a:solidFill>
                <a:srgbClr val="0099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94" name="Freeform 86"/>
              <p:cNvSpPr>
                <a:spLocks/>
              </p:cNvSpPr>
              <p:nvPr/>
            </p:nvSpPr>
            <p:spPr bwMode="auto">
              <a:xfrm>
                <a:off x="897" y="3926"/>
                <a:ext cx="60" cy="25"/>
              </a:xfrm>
              <a:custGeom>
                <a:avLst/>
                <a:gdLst/>
                <a:ahLst/>
                <a:cxnLst>
                  <a:cxn ang="0">
                    <a:pos x="46" y="76"/>
                  </a:cxn>
                  <a:cxn ang="0">
                    <a:pos x="0" y="68"/>
                  </a:cxn>
                  <a:cxn ang="0">
                    <a:pos x="37" y="44"/>
                  </a:cxn>
                  <a:cxn ang="0">
                    <a:pos x="33" y="34"/>
                  </a:cxn>
                  <a:cxn ang="0">
                    <a:pos x="67" y="36"/>
                  </a:cxn>
                  <a:cxn ang="0">
                    <a:pos x="89" y="7"/>
                  </a:cxn>
                  <a:cxn ang="0">
                    <a:pos x="113" y="0"/>
                  </a:cxn>
                  <a:cxn ang="0">
                    <a:pos x="176" y="14"/>
                  </a:cxn>
                  <a:cxn ang="0">
                    <a:pos x="46" y="76"/>
                  </a:cxn>
                </a:cxnLst>
                <a:rect l="0" t="0" r="r" b="b"/>
                <a:pathLst>
                  <a:path w="176" h="76">
                    <a:moveTo>
                      <a:pt x="46" y="76"/>
                    </a:moveTo>
                    <a:lnTo>
                      <a:pt x="0" y="68"/>
                    </a:lnTo>
                    <a:lnTo>
                      <a:pt x="37" y="44"/>
                    </a:lnTo>
                    <a:lnTo>
                      <a:pt x="33" y="34"/>
                    </a:lnTo>
                    <a:lnTo>
                      <a:pt x="67" y="36"/>
                    </a:lnTo>
                    <a:lnTo>
                      <a:pt x="89" y="7"/>
                    </a:lnTo>
                    <a:lnTo>
                      <a:pt x="113" y="0"/>
                    </a:lnTo>
                    <a:lnTo>
                      <a:pt x="176" y="14"/>
                    </a:lnTo>
                    <a:lnTo>
                      <a:pt x="46" y="7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95" name="Freeform 87"/>
              <p:cNvSpPr>
                <a:spLocks/>
              </p:cNvSpPr>
              <p:nvPr/>
            </p:nvSpPr>
            <p:spPr bwMode="auto">
              <a:xfrm>
                <a:off x="1343" y="3505"/>
                <a:ext cx="8" cy="12"/>
              </a:xfrm>
              <a:custGeom>
                <a:avLst/>
                <a:gdLst/>
                <a:ahLst/>
                <a:cxnLst>
                  <a:cxn ang="0">
                    <a:pos x="12" y="23"/>
                  </a:cxn>
                  <a:cxn ang="0">
                    <a:pos x="24" y="0"/>
                  </a:cxn>
                  <a:cxn ang="0">
                    <a:pos x="0" y="10"/>
                  </a:cxn>
                  <a:cxn ang="0">
                    <a:pos x="2" y="34"/>
                  </a:cxn>
                  <a:cxn ang="0">
                    <a:pos x="14" y="35"/>
                  </a:cxn>
                  <a:cxn ang="0">
                    <a:pos x="12" y="23"/>
                  </a:cxn>
                </a:cxnLst>
                <a:rect l="0" t="0" r="r" b="b"/>
                <a:pathLst>
                  <a:path w="24" h="35">
                    <a:moveTo>
                      <a:pt x="12" y="23"/>
                    </a:moveTo>
                    <a:lnTo>
                      <a:pt x="24" y="0"/>
                    </a:lnTo>
                    <a:lnTo>
                      <a:pt x="0" y="10"/>
                    </a:lnTo>
                    <a:lnTo>
                      <a:pt x="2" y="34"/>
                    </a:lnTo>
                    <a:lnTo>
                      <a:pt x="14" y="35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99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96" name="Freeform 88"/>
              <p:cNvSpPr>
                <a:spLocks/>
              </p:cNvSpPr>
              <p:nvPr/>
            </p:nvSpPr>
            <p:spPr bwMode="auto">
              <a:xfrm>
                <a:off x="1343" y="3505"/>
                <a:ext cx="8" cy="12"/>
              </a:xfrm>
              <a:custGeom>
                <a:avLst/>
                <a:gdLst/>
                <a:ahLst/>
                <a:cxnLst>
                  <a:cxn ang="0">
                    <a:pos x="12" y="23"/>
                  </a:cxn>
                  <a:cxn ang="0">
                    <a:pos x="24" y="0"/>
                  </a:cxn>
                  <a:cxn ang="0">
                    <a:pos x="0" y="10"/>
                  </a:cxn>
                  <a:cxn ang="0">
                    <a:pos x="2" y="34"/>
                  </a:cxn>
                  <a:cxn ang="0">
                    <a:pos x="14" y="35"/>
                  </a:cxn>
                  <a:cxn ang="0">
                    <a:pos x="12" y="23"/>
                  </a:cxn>
                </a:cxnLst>
                <a:rect l="0" t="0" r="r" b="b"/>
                <a:pathLst>
                  <a:path w="24" h="35">
                    <a:moveTo>
                      <a:pt x="12" y="23"/>
                    </a:moveTo>
                    <a:lnTo>
                      <a:pt x="24" y="0"/>
                    </a:lnTo>
                    <a:lnTo>
                      <a:pt x="0" y="10"/>
                    </a:lnTo>
                    <a:lnTo>
                      <a:pt x="2" y="34"/>
                    </a:lnTo>
                    <a:lnTo>
                      <a:pt x="14" y="35"/>
                    </a:lnTo>
                    <a:lnTo>
                      <a:pt x="12" y="2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97" name="Freeform 89"/>
              <p:cNvSpPr>
                <a:spLocks/>
              </p:cNvSpPr>
              <p:nvPr/>
            </p:nvSpPr>
            <p:spPr bwMode="auto">
              <a:xfrm>
                <a:off x="1068" y="3810"/>
                <a:ext cx="319" cy="183"/>
              </a:xfrm>
              <a:custGeom>
                <a:avLst/>
                <a:gdLst/>
                <a:ahLst/>
                <a:cxnLst>
                  <a:cxn ang="0">
                    <a:pos x="360" y="475"/>
                  </a:cxn>
                  <a:cxn ang="0">
                    <a:pos x="512" y="403"/>
                  </a:cxn>
                  <a:cxn ang="0">
                    <a:pos x="588" y="361"/>
                  </a:cxn>
                  <a:cxn ang="0">
                    <a:pos x="650" y="323"/>
                  </a:cxn>
                  <a:cxn ang="0">
                    <a:pos x="816" y="189"/>
                  </a:cxn>
                  <a:cxn ang="0">
                    <a:pos x="948" y="17"/>
                  </a:cxn>
                  <a:cxn ang="0">
                    <a:pos x="920" y="0"/>
                  </a:cxn>
                  <a:cxn ang="0">
                    <a:pos x="813" y="38"/>
                  </a:cxn>
                  <a:cxn ang="0">
                    <a:pos x="803" y="20"/>
                  </a:cxn>
                  <a:cxn ang="0">
                    <a:pos x="742" y="59"/>
                  </a:cxn>
                  <a:cxn ang="0">
                    <a:pos x="715" y="108"/>
                  </a:cxn>
                  <a:cxn ang="0">
                    <a:pos x="650" y="168"/>
                  </a:cxn>
                  <a:cxn ang="0">
                    <a:pos x="620" y="215"/>
                  </a:cxn>
                  <a:cxn ang="0">
                    <a:pos x="490" y="306"/>
                  </a:cxn>
                  <a:cxn ang="0">
                    <a:pos x="387" y="330"/>
                  </a:cxn>
                  <a:cxn ang="0">
                    <a:pos x="310" y="364"/>
                  </a:cxn>
                  <a:cxn ang="0">
                    <a:pos x="267" y="351"/>
                  </a:cxn>
                  <a:cxn ang="0">
                    <a:pos x="197" y="367"/>
                  </a:cxn>
                  <a:cxn ang="0">
                    <a:pos x="169" y="390"/>
                  </a:cxn>
                  <a:cxn ang="0">
                    <a:pos x="125" y="388"/>
                  </a:cxn>
                  <a:cxn ang="0">
                    <a:pos x="55" y="429"/>
                  </a:cxn>
                  <a:cxn ang="0">
                    <a:pos x="43" y="476"/>
                  </a:cxn>
                  <a:cxn ang="0">
                    <a:pos x="8" y="506"/>
                  </a:cxn>
                  <a:cxn ang="0">
                    <a:pos x="0" y="527"/>
                  </a:cxn>
                  <a:cxn ang="0">
                    <a:pos x="22" y="543"/>
                  </a:cxn>
                  <a:cxn ang="0">
                    <a:pos x="96" y="545"/>
                  </a:cxn>
                  <a:cxn ang="0">
                    <a:pos x="308" y="495"/>
                  </a:cxn>
                  <a:cxn ang="0">
                    <a:pos x="360" y="475"/>
                  </a:cxn>
                </a:cxnLst>
                <a:rect l="0" t="0" r="r" b="b"/>
                <a:pathLst>
                  <a:path w="948" h="545">
                    <a:moveTo>
                      <a:pt x="360" y="475"/>
                    </a:moveTo>
                    <a:lnTo>
                      <a:pt x="512" y="403"/>
                    </a:lnTo>
                    <a:lnTo>
                      <a:pt x="588" y="361"/>
                    </a:lnTo>
                    <a:lnTo>
                      <a:pt x="650" y="323"/>
                    </a:lnTo>
                    <a:lnTo>
                      <a:pt x="816" y="189"/>
                    </a:lnTo>
                    <a:lnTo>
                      <a:pt x="948" y="17"/>
                    </a:lnTo>
                    <a:lnTo>
                      <a:pt x="920" y="0"/>
                    </a:lnTo>
                    <a:lnTo>
                      <a:pt x="813" y="38"/>
                    </a:lnTo>
                    <a:lnTo>
                      <a:pt x="803" y="20"/>
                    </a:lnTo>
                    <a:lnTo>
                      <a:pt x="742" y="59"/>
                    </a:lnTo>
                    <a:lnTo>
                      <a:pt x="715" y="108"/>
                    </a:lnTo>
                    <a:lnTo>
                      <a:pt x="650" y="168"/>
                    </a:lnTo>
                    <a:lnTo>
                      <a:pt x="620" y="215"/>
                    </a:lnTo>
                    <a:lnTo>
                      <a:pt x="490" y="306"/>
                    </a:lnTo>
                    <a:lnTo>
                      <a:pt x="387" y="330"/>
                    </a:lnTo>
                    <a:lnTo>
                      <a:pt x="310" y="364"/>
                    </a:lnTo>
                    <a:lnTo>
                      <a:pt x="267" y="351"/>
                    </a:lnTo>
                    <a:lnTo>
                      <a:pt x="197" y="367"/>
                    </a:lnTo>
                    <a:lnTo>
                      <a:pt x="169" y="390"/>
                    </a:lnTo>
                    <a:lnTo>
                      <a:pt x="125" y="388"/>
                    </a:lnTo>
                    <a:lnTo>
                      <a:pt x="55" y="429"/>
                    </a:lnTo>
                    <a:lnTo>
                      <a:pt x="43" y="476"/>
                    </a:lnTo>
                    <a:lnTo>
                      <a:pt x="8" y="506"/>
                    </a:lnTo>
                    <a:lnTo>
                      <a:pt x="0" y="527"/>
                    </a:lnTo>
                    <a:lnTo>
                      <a:pt x="22" y="543"/>
                    </a:lnTo>
                    <a:lnTo>
                      <a:pt x="96" y="545"/>
                    </a:lnTo>
                    <a:lnTo>
                      <a:pt x="308" y="495"/>
                    </a:lnTo>
                    <a:lnTo>
                      <a:pt x="360" y="475"/>
                    </a:lnTo>
                    <a:close/>
                  </a:path>
                </a:pathLst>
              </a:custGeom>
              <a:solidFill>
                <a:srgbClr val="0099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98" name="Freeform 90"/>
              <p:cNvSpPr>
                <a:spLocks/>
              </p:cNvSpPr>
              <p:nvPr/>
            </p:nvSpPr>
            <p:spPr bwMode="auto">
              <a:xfrm>
                <a:off x="1068" y="3810"/>
                <a:ext cx="319" cy="183"/>
              </a:xfrm>
              <a:custGeom>
                <a:avLst/>
                <a:gdLst/>
                <a:ahLst/>
                <a:cxnLst>
                  <a:cxn ang="0">
                    <a:pos x="360" y="475"/>
                  </a:cxn>
                  <a:cxn ang="0">
                    <a:pos x="512" y="403"/>
                  </a:cxn>
                  <a:cxn ang="0">
                    <a:pos x="588" y="361"/>
                  </a:cxn>
                  <a:cxn ang="0">
                    <a:pos x="650" y="323"/>
                  </a:cxn>
                  <a:cxn ang="0">
                    <a:pos x="816" y="189"/>
                  </a:cxn>
                  <a:cxn ang="0">
                    <a:pos x="948" y="17"/>
                  </a:cxn>
                  <a:cxn ang="0">
                    <a:pos x="920" y="0"/>
                  </a:cxn>
                  <a:cxn ang="0">
                    <a:pos x="813" y="38"/>
                  </a:cxn>
                  <a:cxn ang="0">
                    <a:pos x="803" y="20"/>
                  </a:cxn>
                  <a:cxn ang="0">
                    <a:pos x="742" y="59"/>
                  </a:cxn>
                  <a:cxn ang="0">
                    <a:pos x="715" y="108"/>
                  </a:cxn>
                  <a:cxn ang="0">
                    <a:pos x="650" y="168"/>
                  </a:cxn>
                  <a:cxn ang="0">
                    <a:pos x="620" y="215"/>
                  </a:cxn>
                  <a:cxn ang="0">
                    <a:pos x="490" y="306"/>
                  </a:cxn>
                  <a:cxn ang="0">
                    <a:pos x="387" y="330"/>
                  </a:cxn>
                  <a:cxn ang="0">
                    <a:pos x="310" y="364"/>
                  </a:cxn>
                  <a:cxn ang="0">
                    <a:pos x="267" y="351"/>
                  </a:cxn>
                  <a:cxn ang="0">
                    <a:pos x="197" y="367"/>
                  </a:cxn>
                  <a:cxn ang="0">
                    <a:pos x="169" y="390"/>
                  </a:cxn>
                  <a:cxn ang="0">
                    <a:pos x="125" y="388"/>
                  </a:cxn>
                  <a:cxn ang="0">
                    <a:pos x="55" y="429"/>
                  </a:cxn>
                  <a:cxn ang="0">
                    <a:pos x="43" y="476"/>
                  </a:cxn>
                  <a:cxn ang="0">
                    <a:pos x="8" y="506"/>
                  </a:cxn>
                  <a:cxn ang="0">
                    <a:pos x="0" y="527"/>
                  </a:cxn>
                  <a:cxn ang="0">
                    <a:pos x="22" y="543"/>
                  </a:cxn>
                  <a:cxn ang="0">
                    <a:pos x="96" y="545"/>
                  </a:cxn>
                  <a:cxn ang="0">
                    <a:pos x="308" y="495"/>
                  </a:cxn>
                  <a:cxn ang="0">
                    <a:pos x="360" y="475"/>
                  </a:cxn>
                </a:cxnLst>
                <a:rect l="0" t="0" r="r" b="b"/>
                <a:pathLst>
                  <a:path w="948" h="545">
                    <a:moveTo>
                      <a:pt x="360" y="475"/>
                    </a:moveTo>
                    <a:lnTo>
                      <a:pt x="512" y="403"/>
                    </a:lnTo>
                    <a:lnTo>
                      <a:pt x="588" y="361"/>
                    </a:lnTo>
                    <a:lnTo>
                      <a:pt x="650" y="323"/>
                    </a:lnTo>
                    <a:lnTo>
                      <a:pt x="816" y="189"/>
                    </a:lnTo>
                    <a:lnTo>
                      <a:pt x="948" y="17"/>
                    </a:lnTo>
                    <a:lnTo>
                      <a:pt x="920" y="0"/>
                    </a:lnTo>
                    <a:lnTo>
                      <a:pt x="813" y="38"/>
                    </a:lnTo>
                    <a:lnTo>
                      <a:pt x="803" y="20"/>
                    </a:lnTo>
                    <a:lnTo>
                      <a:pt x="742" y="59"/>
                    </a:lnTo>
                    <a:lnTo>
                      <a:pt x="715" y="108"/>
                    </a:lnTo>
                    <a:lnTo>
                      <a:pt x="650" y="168"/>
                    </a:lnTo>
                    <a:lnTo>
                      <a:pt x="620" y="215"/>
                    </a:lnTo>
                    <a:lnTo>
                      <a:pt x="490" y="306"/>
                    </a:lnTo>
                    <a:lnTo>
                      <a:pt x="387" y="330"/>
                    </a:lnTo>
                    <a:lnTo>
                      <a:pt x="310" y="364"/>
                    </a:lnTo>
                    <a:lnTo>
                      <a:pt x="267" y="351"/>
                    </a:lnTo>
                    <a:lnTo>
                      <a:pt x="197" y="367"/>
                    </a:lnTo>
                    <a:lnTo>
                      <a:pt x="169" y="390"/>
                    </a:lnTo>
                    <a:lnTo>
                      <a:pt x="125" y="388"/>
                    </a:lnTo>
                    <a:lnTo>
                      <a:pt x="55" y="429"/>
                    </a:lnTo>
                    <a:lnTo>
                      <a:pt x="43" y="476"/>
                    </a:lnTo>
                    <a:lnTo>
                      <a:pt x="8" y="506"/>
                    </a:lnTo>
                    <a:lnTo>
                      <a:pt x="0" y="527"/>
                    </a:lnTo>
                    <a:lnTo>
                      <a:pt x="22" y="543"/>
                    </a:lnTo>
                    <a:lnTo>
                      <a:pt x="96" y="545"/>
                    </a:lnTo>
                    <a:lnTo>
                      <a:pt x="308" y="495"/>
                    </a:lnTo>
                    <a:lnTo>
                      <a:pt x="360" y="47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299" name="Freeform 91"/>
              <p:cNvSpPr>
                <a:spLocks/>
              </p:cNvSpPr>
              <p:nvPr/>
            </p:nvSpPr>
            <p:spPr bwMode="auto">
              <a:xfrm>
                <a:off x="1101" y="2867"/>
                <a:ext cx="18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6" y="10"/>
                  </a:cxn>
                  <a:cxn ang="0">
                    <a:pos x="51" y="22"/>
                  </a:cxn>
                  <a:cxn ang="0">
                    <a:pos x="20" y="12"/>
                  </a:cxn>
                  <a:cxn ang="0">
                    <a:pos x="0" y="0"/>
                  </a:cxn>
                </a:cxnLst>
                <a:rect l="0" t="0" r="r" b="b"/>
                <a:pathLst>
                  <a:path w="51" h="22">
                    <a:moveTo>
                      <a:pt x="0" y="0"/>
                    </a:moveTo>
                    <a:lnTo>
                      <a:pt x="36" y="10"/>
                    </a:lnTo>
                    <a:lnTo>
                      <a:pt x="51" y="22"/>
                    </a:lnTo>
                    <a:lnTo>
                      <a:pt x="20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C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300" name="Freeform 92"/>
              <p:cNvSpPr>
                <a:spLocks/>
              </p:cNvSpPr>
              <p:nvPr/>
            </p:nvSpPr>
            <p:spPr bwMode="auto">
              <a:xfrm>
                <a:off x="1101" y="2867"/>
                <a:ext cx="18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6" y="10"/>
                  </a:cxn>
                  <a:cxn ang="0">
                    <a:pos x="51" y="22"/>
                  </a:cxn>
                  <a:cxn ang="0">
                    <a:pos x="20" y="12"/>
                  </a:cxn>
                  <a:cxn ang="0">
                    <a:pos x="0" y="0"/>
                  </a:cxn>
                </a:cxnLst>
                <a:rect l="0" t="0" r="r" b="b"/>
                <a:pathLst>
                  <a:path w="51" h="22">
                    <a:moveTo>
                      <a:pt x="0" y="0"/>
                    </a:moveTo>
                    <a:lnTo>
                      <a:pt x="36" y="10"/>
                    </a:lnTo>
                    <a:lnTo>
                      <a:pt x="51" y="22"/>
                    </a:lnTo>
                    <a:lnTo>
                      <a:pt x="20" y="1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301" name="Freeform 93"/>
              <p:cNvSpPr>
                <a:spLocks/>
              </p:cNvSpPr>
              <p:nvPr/>
            </p:nvSpPr>
            <p:spPr bwMode="auto">
              <a:xfrm>
                <a:off x="669" y="3113"/>
                <a:ext cx="6" cy="17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8" y="0"/>
                  </a:cxn>
                  <a:cxn ang="0">
                    <a:pos x="1" y="52"/>
                  </a:cxn>
                  <a:cxn ang="0">
                    <a:pos x="0" y="3"/>
                  </a:cxn>
                </a:cxnLst>
                <a:rect l="0" t="0" r="r" b="b"/>
                <a:pathLst>
                  <a:path w="18" h="52">
                    <a:moveTo>
                      <a:pt x="0" y="3"/>
                    </a:moveTo>
                    <a:lnTo>
                      <a:pt x="18" y="0"/>
                    </a:lnTo>
                    <a:lnTo>
                      <a:pt x="1" y="5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C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302" name="Freeform 94"/>
              <p:cNvSpPr>
                <a:spLocks/>
              </p:cNvSpPr>
              <p:nvPr/>
            </p:nvSpPr>
            <p:spPr bwMode="auto">
              <a:xfrm>
                <a:off x="669" y="3113"/>
                <a:ext cx="6" cy="17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8" y="0"/>
                  </a:cxn>
                  <a:cxn ang="0">
                    <a:pos x="1" y="52"/>
                  </a:cxn>
                  <a:cxn ang="0">
                    <a:pos x="0" y="3"/>
                  </a:cxn>
                </a:cxnLst>
                <a:rect l="0" t="0" r="r" b="b"/>
                <a:pathLst>
                  <a:path w="18" h="52">
                    <a:moveTo>
                      <a:pt x="0" y="3"/>
                    </a:moveTo>
                    <a:lnTo>
                      <a:pt x="18" y="0"/>
                    </a:lnTo>
                    <a:lnTo>
                      <a:pt x="1" y="52"/>
                    </a:lnTo>
                    <a:lnTo>
                      <a:pt x="0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303" name="Freeform 95"/>
              <p:cNvSpPr>
                <a:spLocks/>
              </p:cNvSpPr>
              <p:nvPr/>
            </p:nvSpPr>
            <p:spPr bwMode="auto">
              <a:xfrm>
                <a:off x="507" y="3154"/>
                <a:ext cx="9" cy="7"/>
              </a:xfrm>
              <a:custGeom>
                <a:avLst/>
                <a:gdLst/>
                <a:ahLst/>
                <a:cxnLst>
                  <a:cxn ang="0">
                    <a:pos x="2" y="7"/>
                  </a:cxn>
                  <a:cxn ang="0">
                    <a:pos x="26" y="0"/>
                  </a:cxn>
                  <a:cxn ang="0">
                    <a:pos x="0" y="22"/>
                  </a:cxn>
                  <a:cxn ang="0">
                    <a:pos x="2" y="7"/>
                  </a:cxn>
                </a:cxnLst>
                <a:rect l="0" t="0" r="r" b="b"/>
                <a:pathLst>
                  <a:path w="26" h="22">
                    <a:moveTo>
                      <a:pt x="2" y="7"/>
                    </a:moveTo>
                    <a:lnTo>
                      <a:pt x="26" y="0"/>
                    </a:lnTo>
                    <a:lnTo>
                      <a:pt x="0" y="22"/>
                    </a:lnTo>
                    <a:lnTo>
                      <a:pt x="2" y="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304" name="Freeform 96"/>
              <p:cNvSpPr>
                <a:spLocks/>
              </p:cNvSpPr>
              <p:nvPr/>
            </p:nvSpPr>
            <p:spPr bwMode="auto">
              <a:xfrm>
                <a:off x="1392" y="3048"/>
                <a:ext cx="21" cy="20"/>
              </a:xfrm>
              <a:custGeom>
                <a:avLst/>
                <a:gdLst/>
                <a:ahLst/>
                <a:cxnLst>
                  <a:cxn ang="0">
                    <a:pos x="52" y="55"/>
                  </a:cxn>
                  <a:cxn ang="0">
                    <a:pos x="60" y="59"/>
                  </a:cxn>
                  <a:cxn ang="0">
                    <a:pos x="44" y="38"/>
                  </a:cxn>
                  <a:cxn ang="0">
                    <a:pos x="0" y="0"/>
                  </a:cxn>
                  <a:cxn ang="0">
                    <a:pos x="20" y="40"/>
                  </a:cxn>
                  <a:cxn ang="0">
                    <a:pos x="48" y="53"/>
                  </a:cxn>
                  <a:cxn ang="0">
                    <a:pos x="52" y="55"/>
                  </a:cxn>
                </a:cxnLst>
                <a:rect l="0" t="0" r="r" b="b"/>
                <a:pathLst>
                  <a:path w="60" h="59">
                    <a:moveTo>
                      <a:pt x="52" y="55"/>
                    </a:moveTo>
                    <a:lnTo>
                      <a:pt x="60" y="59"/>
                    </a:lnTo>
                    <a:lnTo>
                      <a:pt x="44" y="38"/>
                    </a:lnTo>
                    <a:lnTo>
                      <a:pt x="0" y="0"/>
                    </a:lnTo>
                    <a:lnTo>
                      <a:pt x="20" y="40"/>
                    </a:lnTo>
                    <a:lnTo>
                      <a:pt x="48" y="53"/>
                    </a:lnTo>
                    <a:lnTo>
                      <a:pt x="52" y="55"/>
                    </a:lnTo>
                    <a:close/>
                  </a:path>
                </a:pathLst>
              </a:custGeom>
              <a:solidFill>
                <a:srgbClr val="00C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305" name="Freeform 97"/>
              <p:cNvSpPr>
                <a:spLocks/>
              </p:cNvSpPr>
              <p:nvPr/>
            </p:nvSpPr>
            <p:spPr bwMode="auto">
              <a:xfrm>
                <a:off x="1392" y="3048"/>
                <a:ext cx="21" cy="20"/>
              </a:xfrm>
              <a:custGeom>
                <a:avLst/>
                <a:gdLst/>
                <a:ahLst/>
                <a:cxnLst>
                  <a:cxn ang="0">
                    <a:pos x="52" y="55"/>
                  </a:cxn>
                  <a:cxn ang="0">
                    <a:pos x="60" y="59"/>
                  </a:cxn>
                  <a:cxn ang="0">
                    <a:pos x="44" y="38"/>
                  </a:cxn>
                  <a:cxn ang="0">
                    <a:pos x="0" y="0"/>
                  </a:cxn>
                  <a:cxn ang="0">
                    <a:pos x="20" y="40"/>
                  </a:cxn>
                  <a:cxn ang="0">
                    <a:pos x="48" y="53"/>
                  </a:cxn>
                  <a:cxn ang="0">
                    <a:pos x="52" y="55"/>
                  </a:cxn>
                </a:cxnLst>
                <a:rect l="0" t="0" r="r" b="b"/>
                <a:pathLst>
                  <a:path w="60" h="59">
                    <a:moveTo>
                      <a:pt x="52" y="55"/>
                    </a:moveTo>
                    <a:lnTo>
                      <a:pt x="60" y="59"/>
                    </a:lnTo>
                    <a:lnTo>
                      <a:pt x="44" y="38"/>
                    </a:lnTo>
                    <a:lnTo>
                      <a:pt x="0" y="0"/>
                    </a:lnTo>
                    <a:lnTo>
                      <a:pt x="20" y="40"/>
                    </a:lnTo>
                    <a:lnTo>
                      <a:pt x="48" y="53"/>
                    </a:lnTo>
                    <a:lnTo>
                      <a:pt x="52" y="5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306" name="Freeform 98"/>
              <p:cNvSpPr>
                <a:spLocks/>
              </p:cNvSpPr>
              <p:nvPr/>
            </p:nvSpPr>
            <p:spPr bwMode="auto">
              <a:xfrm>
                <a:off x="1396" y="3093"/>
                <a:ext cx="9" cy="27"/>
              </a:xfrm>
              <a:custGeom>
                <a:avLst/>
                <a:gdLst/>
                <a:ahLst/>
                <a:cxnLst>
                  <a:cxn ang="0">
                    <a:pos x="10" y="64"/>
                  </a:cxn>
                  <a:cxn ang="0">
                    <a:pos x="14" y="81"/>
                  </a:cxn>
                  <a:cxn ang="0">
                    <a:pos x="1" y="66"/>
                  </a:cxn>
                  <a:cxn ang="0">
                    <a:pos x="0" y="30"/>
                  </a:cxn>
                  <a:cxn ang="0">
                    <a:pos x="14" y="0"/>
                  </a:cxn>
                  <a:cxn ang="0">
                    <a:pos x="23" y="43"/>
                  </a:cxn>
                  <a:cxn ang="0">
                    <a:pos x="10" y="64"/>
                  </a:cxn>
                </a:cxnLst>
                <a:rect l="0" t="0" r="r" b="b"/>
                <a:pathLst>
                  <a:path w="23" h="81">
                    <a:moveTo>
                      <a:pt x="10" y="64"/>
                    </a:moveTo>
                    <a:lnTo>
                      <a:pt x="14" y="81"/>
                    </a:lnTo>
                    <a:lnTo>
                      <a:pt x="1" y="66"/>
                    </a:lnTo>
                    <a:lnTo>
                      <a:pt x="0" y="30"/>
                    </a:lnTo>
                    <a:lnTo>
                      <a:pt x="14" y="0"/>
                    </a:lnTo>
                    <a:lnTo>
                      <a:pt x="23" y="43"/>
                    </a:lnTo>
                    <a:lnTo>
                      <a:pt x="10" y="64"/>
                    </a:lnTo>
                    <a:close/>
                  </a:path>
                </a:pathLst>
              </a:custGeom>
              <a:solidFill>
                <a:srgbClr val="00C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307" name="Freeform 99"/>
              <p:cNvSpPr>
                <a:spLocks/>
              </p:cNvSpPr>
              <p:nvPr/>
            </p:nvSpPr>
            <p:spPr bwMode="auto">
              <a:xfrm>
                <a:off x="1396" y="3093"/>
                <a:ext cx="9" cy="27"/>
              </a:xfrm>
              <a:custGeom>
                <a:avLst/>
                <a:gdLst/>
                <a:ahLst/>
                <a:cxnLst>
                  <a:cxn ang="0">
                    <a:pos x="10" y="64"/>
                  </a:cxn>
                  <a:cxn ang="0">
                    <a:pos x="14" y="81"/>
                  </a:cxn>
                  <a:cxn ang="0">
                    <a:pos x="1" y="66"/>
                  </a:cxn>
                  <a:cxn ang="0">
                    <a:pos x="0" y="30"/>
                  </a:cxn>
                  <a:cxn ang="0">
                    <a:pos x="14" y="0"/>
                  </a:cxn>
                  <a:cxn ang="0">
                    <a:pos x="23" y="43"/>
                  </a:cxn>
                  <a:cxn ang="0">
                    <a:pos x="10" y="64"/>
                  </a:cxn>
                </a:cxnLst>
                <a:rect l="0" t="0" r="r" b="b"/>
                <a:pathLst>
                  <a:path w="23" h="81">
                    <a:moveTo>
                      <a:pt x="10" y="64"/>
                    </a:moveTo>
                    <a:lnTo>
                      <a:pt x="14" y="81"/>
                    </a:lnTo>
                    <a:lnTo>
                      <a:pt x="1" y="66"/>
                    </a:lnTo>
                    <a:lnTo>
                      <a:pt x="0" y="30"/>
                    </a:lnTo>
                    <a:lnTo>
                      <a:pt x="14" y="0"/>
                    </a:lnTo>
                    <a:lnTo>
                      <a:pt x="23" y="43"/>
                    </a:lnTo>
                    <a:lnTo>
                      <a:pt x="10" y="6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308" name="Freeform 100"/>
              <p:cNvSpPr>
                <a:spLocks/>
              </p:cNvSpPr>
              <p:nvPr/>
            </p:nvSpPr>
            <p:spPr bwMode="auto">
              <a:xfrm>
                <a:off x="1372" y="3038"/>
                <a:ext cx="11" cy="30"/>
              </a:xfrm>
              <a:custGeom>
                <a:avLst/>
                <a:gdLst/>
                <a:ahLst/>
                <a:cxnLst>
                  <a:cxn ang="0">
                    <a:pos x="19" y="72"/>
                  </a:cxn>
                  <a:cxn ang="0">
                    <a:pos x="0" y="30"/>
                  </a:cxn>
                  <a:cxn ang="0">
                    <a:pos x="4" y="0"/>
                  </a:cxn>
                  <a:cxn ang="0">
                    <a:pos x="10" y="16"/>
                  </a:cxn>
                  <a:cxn ang="0">
                    <a:pos x="32" y="89"/>
                  </a:cxn>
                  <a:cxn ang="0">
                    <a:pos x="19" y="72"/>
                  </a:cxn>
                </a:cxnLst>
                <a:rect l="0" t="0" r="r" b="b"/>
                <a:pathLst>
                  <a:path w="32" h="89">
                    <a:moveTo>
                      <a:pt x="19" y="72"/>
                    </a:moveTo>
                    <a:lnTo>
                      <a:pt x="0" y="30"/>
                    </a:lnTo>
                    <a:lnTo>
                      <a:pt x="4" y="0"/>
                    </a:lnTo>
                    <a:lnTo>
                      <a:pt x="10" y="16"/>
                    </a:lnTo>
                    <a:lnTo>
                      <a:pt x="32" y="89"/>
                    </a:lnTo>
                    <a:lnTo>
                      <a:pt x="19" y="72"/>
                    </a:lnTo>
                    <a:close/>
                  </a:path>
                </a:pathLst>
              </a:custGeom>
              <a:solidFill>
                <a:srgbClr val="00C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309" name="Freeform 101"/>
              <p:cNvSpPr>
                <a:spLocks/>
              </p:cNvSpPr>
              <p:nvPr/>
            </p:nvSpPr>
            <p:spPr bwMode="auto">
              <a:xfrm>
                <a:off x="1372" y="3038"/>
                <a:ext cx="11" cy="30"/>
              </a:xfrm>
              <a:custGeom>
                <a:avLst/>
                <a:gdLst/>
                <a:ahLst/>
                <a:cxnLst>
                  <a:cxn ang="0">
                    <a:pos x="19" y="72"/>
                  </a:cxn>
                  <a:cxn ang="0">
                    <a:pos x="0" y="30"/>
                  </a:cxn>
                  <a:cxn ang="0">
                    <a:pos x="4" y="0"/>
                  </a:cxn>
                  <a:cxn ang="0">
                    <a:pos x="10" y="16"/>
                  </a:cxn>
                  <a:cxn ang="0">
                    <a:pos x="32" y="89"/>
                  </a:cxn>
                  <a:cxn ang="0">
                    <a:pos x="19" y="72"/>
                  </a:cxn>
                </a:cxnLst>
                <a:rect l="0" t="0" r="r" b="b"/>
                <a:pathLst>
                  <a:path w="32" h="89">
                    <a:moveTo>
                      <a:pt x="19" y="72"/>
                    </a:moveTo>
                    <a:lnTo>
                      <a:pt x="0" y="30"/>
                    </a:lnTo>
                    <a:lnTo>
                      <a:pt x="4" y="0"/>
                    </a:lnTo>
                    <a:lnTo>
                      <a:pt x="10" y="16"/>
                    </a:lnTo>
                    <a:lnTo>
                      <a:pt x="32" y="89"/>
                    </a:lnTo>
                    <a:lnTo>
                      <a:pt x="19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310" name="Freeform 102"/>
              <p:cNvSpPr>
                <a:spLocks/>
              </p:cNvSpPr>
              <p:nvPr/>
            </p:nvSpPr>
            <p:spPr bwMode="auto">
              <a:xfrm>
                <a:off x="1338" y="3078"/>
                <a:ext cx="16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" y="0"/>
                  </a:cxn>
                  <a:cxn ang="0">
                    <a:pos x="48" y="22"/>
                  </a:cxn>
                  <a:cxn ang="0">
                    <a:pos x="0" y="0"/>
                  </a:cxn>
                </a:cxnLst>
                <a:rect l="0" t="0" r="r" b="b"/>
                <a:pathLst>
                  <a:path w="48" h="22">
                    <a:moveTo>
                      <a:pt x="0" y="0"/>
                    </a:moveTo>
                    <a:lnTo>
                      <a:pt x="23" y="0"/>
                    </a:lnTo>
                    <a:lnTo>
                      <a:pt x="48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C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311" name="Freeform 103"/>
              <p:cNvSpPr>
                <a:spLocks/>
              </p:cNvSpPr>
              <p:nvPr/>
            </p:nvSpPr>
            <p:spPr bwMode="auto">
              <a:xfrm>
                <a:off x="1338" y="3078"/>
                <a:ext cx="16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" y="0"/>
                  </a:cxn>
                  <a:cxn ang="0">
                    <a:pos x="48" y="22"/>
                  </a:cxn>
                  <a:cxn ang="0">
                    <a:pos x="0" y="0"/>
                  </a:cxn>
                </a:cxnLst>
                <a:rect l="0" t="0" r="r" b="b"/>
                <a:pathLst>
                  <a:path w="48" h="22">
                    <a:moveTo>
                      <a:pt x="0" y="0"/>
                    </a:moveTo>
                    <a:lnTo>
                      <a:pt x="23" y="0"/>
                    </a:lnTo>
                    <a:lnTo>
                      <a:pt x="48" y="2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312" name="Oval 104"/>
              <p:cNvSpPr>
                <a:spLocks noChangeArrowheads="1"/>
              </p:cNvSpPr>
              <p:nvPr/>
            </p:nvSpPr>
            <p:spPr bwMode="auto">
              <a:xfrm>
                <a:off x="514" y="2997"/>
                <a:ext cx="904" cy="903"/>
              </a:xfrm>
              <a:prstGeom prst="ellipse">
                <a:avLst/>
              </a:prstGeom>
              <a:noFill/>
              <a:ln w="127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62313" name="Oval 105"/>
              <p:cNvSpPr>
                <a:spLocks noChangeArrowheads="1"/>
              </p:cNvSpPr>
              <p:nvPr/>
            </p:nvSpPr>
            <p:spPr bwMode="auto">
              <a:xfrm>
                <a:off x="705" y="3169"/>
                <a:ext cx="552" cy="552"/>
              </a:xfrm>
              <a:prstGeom prst="ellipse">
                <a:avLst/>
              </a:prstGeom>
              <a:noFill/>
              <a:ln w="127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grpSp>
            <p:nvGrpSpPr>
              <p:cNvPr id="862314" name="Group 106"/>
              <p:cNvGrpSpPr>
                <a:grpSpLocks/>
              </p:cNvGrpSpPr>
              <p:nvPr/>
            </p:nvGrpSpPr>
            <p:grpSpPr bwMode="auto">
              <a:xfrm>
                <a:off x="768" y="3290"/>
                <a:ext cx="421" cy="406"/>
                <a:chOff x="2890" y="2389"/>
                <a:chExt cx="417" cy="402"/>
              </a:xfrm>
            </p:grpSpPr>
            <p:sp>
              <p:nvSpPr>
                <p:cNvPr id="862315" name="Freeform 107"/>
                <p:cNvSpPr>
                  <a:spLocks/>
                </p:cNvSpPr>
                <p:nvPr/>
              </p:nvSpPr>
              <p:spPr bwMode="auto">
                <a:xfrm>
                  <a:off x="2890" y="2389"/>
                  <a:ext cx="417" cy="395"/>
                </a:xfrm>
                <a:custGeom>
                  <a:avLst/>
                  <a:gdLst/>
                  <a:ahLst/>
                  <a:cxnLst>
                    <a:cxn ang="0">
                      <a:pos x="78" y="664"/>
                    </a:cxn>
                    <a:cxn ang="0">
                      <a:pos x="26" y="574"/>
                    </a:cxn>
                    <a:cxn ang="0">
                      <a:pos x="19" y="509"/>
                    </a:cxn>
                    <a:cxn ang="0">
                      <a:pos x="90" y="352"/>
                    </a:cxn>
                    <a:cxn ang="0">
                      <a:pos x="105" y="314"/>
                    </a:cxn>
                    <a:cxn ang="0">
                      <a:pos x="36" y="288"/>
                    </a:cxn>
                    <a:cxn ang="0">
                      <a:pos x="71" y="244"/>
                    </a:cxn>
                    <a:cxn ang="0">
                      <a:pos x="18" y="180"/>
                    </a:cxn>
                    <a:cxn ang="0">
                      <a:pos x="33" y="6"/>
                    </a:cxn>
                    <a:cxn ang="0">
                      <a:pos x="227" y="297"/>
                    </a:cxn>
                    <a:cxn ang="0">
                      <a:pos x="423" y="271"/>
                    </a:cxn>
                    <a:cxn ang="0">
                      <a:pos x="568" y="73"/>
                    </a:cxn>
                    <a:cxn ang="0">
                      <a:pos x="687" y="26"/>
                    </a:cxn>
                    <a:cxn ang="0">
                      <a:pos x="709" y="1"/>
                    </a:cxn>
                    <a:cxn ang="0">
                      <a:pos x="772" y="51"/>
                    </a:cxn>
                    <a:cxn ang="0">
                      <a:pos x="852" y="70"/>
                    </a:cxn>
                    <a:cxn ang="0">
                      <a:pos x="1020" y="177"/>
                    </a:cxn>
                    <a:cxn ang="0">
                      <a:pos x="1054" y="231"/>
                    </a:cxn>
                    <a:cxn ang="0">
                      <a:pos x="1190" y="302"/>
                    </a:cxn>
                    <a:cxn ang="0">
                      <a:pos x="1199" y="369"/>
                    </a:cxn>
                    <a:cxn ang="0">
                      <a:pos x="1198" y="515"/>
                    </a:cxn>
                    <a:cxn ang="0">
                      <a:pos x="1195" y="643"/>
                    </a:cxn>
                    <a:cxn ang="0">
                      <a:pos x="1232" y="718"/>
                    </a:cxn>
                    <a:cxn ang="0">
                      <a:pos x="1198" y="789"/>
                    </a:cxn>
                    <a:cxn ang="0">
                      <a:pos x="1190" y="852"/>
                    </a:cxn>
                    <a:cxn ang="0">
                      <a:pos x="1111" y="935"/>
                    </a:cxn>
                    <a:cxn ang="0">
                      <a:pos x="1054" y="1010"/>
                    </a:cxn>
                    <a:cxn ang="0">
                      <a:pos x="944" y="1101"/>
                    </a:cxn>
                    <a:cxn ang="0">
                      <a:pos x="908" y="1178"/>
                    </a:cxn>
                    <a:cxn ang="0">
                      <a:pos x="774" y="1187"/>
                    </a:cxn>
                    <a:cxn ang="0">
                      <a:pos x="736" y="1164"/>
                    </a:cxn>
                    <a:cxn ang="0">
                      <a:pos x="572" y="1131"/>
                    </a:cxn>
                    <a:cxn ang="0">
                      <a:pos x="501" y="1116"/>
                    </a:cxn>
                    <a:cxn ang="0">
                      <a:pos x="555" y="1007"/>
                    </a:cxn>
                    <a:cxn ang="0">
                      <a:pos x="378" y="886"/>
                    </a:cxn>
                    <a:cxn ang="0">
                      <a:pos x="288" y="866"/>
                    </a:cxn>
                    <a:cxn ang="0">
                      <a:pos x="85" y="756"/>
                    </a:cxn>
                  </a:cxnLst>
                  <a:rect l="0" t="0" r="r" b="b"/>
                  <a:pathLst>
                    <a:path w="1251" h="1187">
                      <a:moveTo>
                        <a:pt x="85" y="756"/>
                      </a:moveTo>
                      <a:lnTo>
                        <a:pt x="78" y="664"/>
                      </a:lnTo>
                      <a:lnTo>
                        <a:pt x="105" y="566"/>
                      </a:lnTo>
                      <a:lnTo>
                        <a:pt x="26" y="574"/>
                      </a:lnTo>
                      <a:lnTo>
                        <a:pt x="17" y="551"/>
                      </a:lnTo>
                      <a:lnTo>
                        <a:pt x="19" y="509"/>
                      </a:lnTo>
                      <a:lnTo>
                        <a:pt x="93" y="378"/>
                      </a:lnTo>
                      <a:lnTo>
                        <a:pt x="90" y="352"/>
                      </a:lnTo>
                      <a:lnTo>
                        <a:pt x="133" y="335"/>
                      </a:lnTo>
                      <a:lnTo>
                        <a:pt x="105" y="314"/>
                      </a:lnTo>
                      <a:lnTo>
                        <a:pt x="74" y="326"/>
                      </a:lnTo>
                      <a:lnTo>
                        <a:pt x="36" y="288"/>
                      </a:lnTo>
                      <a:lnTo>
                        <a:pt x="36" y="237"/>
                      </a:lnTo>
                      <a:lnTo>
                        <a:pt x="71" y="244"/>
                      </a:lnTo>
                      <a:lnTo>
                        <a:pt x="46" y="195"/>
                      </a:lnTo>
                      <a:lnTo>
                        <a:pt x="18" y="180"/>
                      </a:lnTo>
                      <a:lnTo>
                        <a:pt x="0" y="108"/>
                      </a:lnTo>
                      <a:lnTo>
                        <a:pt x="33" y="6"/>
                      </a:lnTo>
                      <a:lnTo>
                        <a:pt x="65" y="117"/>
                      </a:lnTo>
                      <a:lnTo>
                        <a:pt x="227" y="297"/>
                      </a:lnTo>
                      <a:lnTo>
                        <a:pt x="375" y="303"/>
                      </a:lnTo>
                      <a:lnTo>
                        <a:pt x="423" y="271"/>
                      </a:lnTo>
                      <a:lnTo>
                        <a:pt x="515" y="90"/>
                      </a:lnTo>
                      <a:lnTo>
                        <a:pt x="568" y="73"/>
                      </a:lnTo>
                      <a:lnTo>
                        <a:pt x="606" y="29"/>
                      </a:lnTo>
                      <a:lnTo>
                        <a:pt x="687" y="26"/>
                      </a:lnTo>
                      <a:lnTo>
                        <a:pt x="697" y="0"/>
                      </a:lnTo>
                      <a:lnTo>
                        <a:pt x="709" y="1"/>
                      </a:lnTo>
                      <a:lnTo>
                        <a:pt x="715" y="34"/>
                      </a:lnTo>
                      <a:lnTo>
                        <a:pt x="772" y="51"/>
                      </a:lnTo>
                      <a:lnTo>
                        <a:pt x="822" y="78"/>
                      </a:lnTo>
                      <a:lnTo>
                        <a:pt x="852" y="70"/>
                      </a:lnTo>
                      <a:lnTo>
                        <a:pt x="913" y="147"/>
                      </a:lnTo>
                      <a:lnTo>
                        <a:pt x="1020" y="177"/>
                      </a:lnTo>
                      <a:lnTo>
                        <a:pt x="1019" y="241"/>
                      </a:lnTo>
                      <a:lnTo>
                        <a:pt x="1054" y="231"/>
                      </a:lnTo>
                      <a:lnTo>
                        <a:pt x="1111" y="251"/>
                      </a:lnTo>
                      <a:lnTo>
                        <a:pt x="1190" y="302"/>
                      </a:lnTo>
                      <a:lnTo>
                        <a:pt x="1208" y="336"/>
                      </a:lnTo>
                      <a:lnTo>
                        <a:pt x="1199" y="369"/>
                      </a:lnTo>
                      <a:lnTo>
                        <a:pt x="1184" y="367"/>
                      </a:lnTo>
                      <a:lnTo>
                        <a:pt x="1198" y="515"/>
                      </a:lnTo>
                      <a:lnTo>
                        <a:pt x="1151" y="588"/>
                      </a:lnTo>
                      <a:lnTo>
                        <a:pt x="1195" y="643"/>
                      </a:lnTo>
                      <a:lnTo>
                        <a:pt x="1251" y="647"/>
                      </a:lnTo>
                      <a:lnTo>
                        <a:pt x="1232" y="718"/>
                      </a:lnTo>
                      <a:lnTo>
                        <a:pt x="1204" y="736"/>
                      </a:lnTo>
                      <a:lnTo>
                        <a:pt x="1198" y="789"/>
                      </a:lnTo>
                      <a:lnTo>
                        <a:pt x="1228" y="815"/>
                      </a:lnTo>
                      <a:lnTo>
                        <a:pt x="1190" y="852"/>
                      </a:lnTo>
                      <a:lnTo>
                        <a:pt x="1190" y="897"/>
                      </a:lnTo>
                      <a:lnTo>
                        <a:pt x="1111" y="935"/>
                      </a:lnTo>
                      <a:lnTo>
                        <a:pt x="1107" y="994"/>
                      </a:lnTo>
                      <a:lnTo>
                        <a:pt x="1054" y="1010"/>
                      </a:lnTo>
                      <a:lnTo>
                        <a:pt x="1041" y="1064"/>
                      </a:lnTo>
                      <a:lnTo>
                        <a:pt x="944" y="1101"/>
                      </a:lnTo>
                      <a:lnTo>
                        <a:pt x="954" y="1125"/>
                      </a:lnTo>
                      <a:lnTo>
                        <a:pt x="908" y="1178"/>
                      </a:lnTo>
                      <a:lnTo>
                        <a:pt x="902" y="1155"/>
                      </a:lnTo>
                      <a:lnTo>
                        <a:pt x="774" y="1187"/>
                      </a:lnTo>
                      <a:lnTo>
                        <a:pt x="770" y="1172"/>
                      </a:lnTo>
                      <a:lnTo>
                        <a:pt x="736" y="1164"/>
                      </a:lnTo>
                      <a:lnTo>
                        <a:pt x="677" y="1180"/>
                      </a:lnTo>
                      <a:lnTo>
                        <a:pt x="572" y="1131"/>
                      </a:lnTo>
                      <a:lnTo>
                        <a:pt x="535" y="1136"/>
                      </a:lnTo>
                      <a:lnTo>
                        <a:pt x="501" y="1116"/>
                      </a:lnTo>
                      <a:lnTo>
                        <a:pt x="508" y="1078"/>
                      </a:lnTo>
                      <a:lnTo>
                        <a:pt x="555" y="1007"/>
                      </a:lnTo>
                      <a:lnTo>
                        <a:pt x="567" y="973"/>
                      </a:lnTo>
                      <a:lnTo>
                        <a:pt x="378" y="886"/>
                      </a:lnTo>
                      <a:lnTo>
                        <a:pt x="321" y="893"/>
                      </a:lnTo>
                      <a:lnTo>
                        <a:pt x="288" y="866"/>
                      </a:lnTo>
                      <a:lnTo>
                        <a:pt x="219" y="860"/>
                      </a:lnTo>
                      <a:lnTo>
                        <a:pt x="85" y="756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2316" name="Freeform 108"/>
                <p:cNvSpPr>
                  <a:spLocks/>
                </p:cNvSpPr>
                <p:nvPr/>
              </p:nvSpPr>
              <p:spPr bwMode="auto">
                <a:xfrm>
                  <a:off x="2890" y="2396"/>
                  <a:ext cx="417" cy="395"/>
                </a:xfrm>
                <a:custGeom>
                  <a:avLst/>
                  <a:gdLst/>
                  <a:ahLst/>
                  <a:cxnLst>
                    <a:cxn ang="0">
                      <a:pos x="78" y="664"/>
                    </a:cxn>
                    <a:cxn ang="0">
                      <a:pos x="26" y="574"/>
                    </a:cxn>
                    <a:cxn ang="0">
                      <a:pos x="19" y="509"/>
                    </a:cxn>
                    <a:cxn ang="0">
                      <a:pos x="90" y="352"/>
                    </a:cxn>
                    <a:cxn ang="0">
                      <a:pos x="105" y="314"/>
                    </a:cxn>
                    <a:cxn ang="0">
                      <a:pos x="36" y="288"/>
                    </a:cxn>
                    <a:cxn ang="0">
                      <a:pos x="71" y="244"/>
                    </a:cxn>
                    <a:cxn ang="0">
                      <a:pos x="18" y="180"/>
                    </a:cxn>
                    <a:cxn ang="0">
                      <a:pos x="33" y="6"/>
                    </a:cxn>
                    <a:cxn ang="0">
                      <a:pos x="227" y="297"/>
                    </a:cxn>
                    <a:cxn ang="0">
                      <a:pos x="423" y="271"/>
                    </a:cxn>
                    <a:cxn ang="0">
                      <a:pos x="568" y="73"/>
                    </a:cxn>
                    <a:cxn ang="0">
                      <a:pos x="687" y="26"/>
                    </a:cxn>
                    <a:cxn ang="0">
                      <a:pos x="709" y="1"/>
                    </a:cxn>
                    <a:cxn ang="0">
                      <a:pos x="772" y="51"/>
                    </a:cxn>
                    <a:cxn ang="0">
                      <a:pos x="852" y="70"/>
                    </a:cxn>
                    <a:cxn ang="0">
                      <a:pos x="1020" y="177"/>
                    </a:cxn>
                    <a:cxn ang="0">
                      <a:pos x="1054" y="231"/>
                    </a:cxn>
                    <a:cxn ang="0">
                      <a:pos x="1190" y="302"/>
                    </a:cxn>
                    <a:cxn ang="0">
                      <a:pos x="1199" y="369"/>
                    </a:cxn>
                    <a:cxn ang="0">
                      <a:pos x="1198" y="515"/>
                    </a:cxn>
                    <a:cxn ang="0">
                      <a:pos x="1195" y="643"/>
                    </a:cxn>
                    <a:cxn ang="0">
                      <a:pos x="1232" y="718"/>
                    </a:cxn>
                    <a:cxn ang="0">
                      <a:pos x="1198" y="789"/>
                    </a:cxn>
                    <a:cxn ang="0">
                      <a:pos x="1190" y="852"/>
                    </a:cxn>
                    <a:cxn ang="0">
                      <a:pos x="1111" y="935"/>
                    </a:cxn>
                    <a:cxn ang="0">
                      <a:pos x="1054" y="1010"/>
                    </a:cxn>
                    <a:cxn ang="0">
                      <a:pos x="944" y="1101"/>
                    </a:cxn>
                    <a:cxn ang="0">
                      <a:pos x="908" y="1178"/>
                    </a:cxn>
                    <a:cxn ang="0">
                      <a:pos x="774" y="1187"/>
                    </a:cxn>
                    <a:cxn ang="0">
                      <a:pos x="736" y="1164"/>
                    </a:cxn>
                    <a:cxn ang="0">
                      <a:pos x="572" y="1131"/>
                    </a:cxn>
                    <a:cxn ang="0">
                      <a:pos x="501" y="1116"/>
                    </a:cxn>
                    <a:cxn ang="0">
                      <a:pos x="555" y="1007"/>
                    </a:cxn>
                    <a:cxn ang="0">
                      <a:pos x="378" y="886"/>
                    </a:cxn>
                    <a:cxn ang="0">
                      <a:pos x="288" y="866"/>
                    </a:cxn>
                    <a:cxn ang="0">
                      <a:pos x="85" y="756"/>
                    </a:cxn>
                  </a:cxnLst>
                  <a:rect l="0" t="0" r="r" b="b"/>
                  <a:pathLst>
                    <a:path w="1251" h="1187">
                      <a:moveTo>
                        <a:pt x="85" y="756"/>
                      </a:moveTo>
                      <a:lnTo>
                        <a:pt x="78" y="664"/>
                      </a:lnTo>
                      <a:lnTo>
                        <a:pt x="105" y="566"/>
                      </a:lnTo>
                      <a:lnTo>
                        <a:pt x="26" y="574"/>
                      </a:lnTo>
                      <a:lnTo>
                        <a:pt x="17" y="551"/>
                      </a:lnTo>
                      <a:lnTo>
                        <a:pt x="19" y="509"/>
                      </a:lnTo>
                      <a:lnTo>
                        <a:pt x="93" y="378"/>
                      </a:lnTo>
                      <a:lnTo>
                        <a:pt x="90" y="352"/>
                      </a:lnTo>
                      <a:lnTo>
                        <a:pt x="133" y="335"/>
                      </a:lnTo>
                      <a:lnTo>
                        <a:pt x="105" y="314"/>
                      </a:lnTo>
                      <a:lnTo>
                        <a:pt x="74" y="326"/>
                      </a:lnTo>
                      <a:lnTo>
                        <a:pt x="36" y="288"/>
                      </a:lnTo>
                      <a:lnTo>
                        <a:pt x="36" y="237"/>
                      </a:lnTo>
                      <a:lnTo>
                        <a:pt x="71" y="244"/>
                      </a:lnTo>
                      <a:lnTo>
                        <a:pt x="46" y="195"/>
                      </a:lnTo>
                      <a:lnTo>
                        <a:pt x="18" y="180"/>
                      </a:lnTo>
                      <a:lnTo>
                        <a:pt x="0" y="108"/>
                      </a:lnTo>
                      <a:lnTo>
                        <a:pt x="33" y="6"/>
                      </a:lnTo>
                      <a:lnTo>
                        <a:pt x="65" y="117"/>
                      </a:lnTo>
                      <a:lnTo>
                        <a:pt x="227" y="297"/>
                      </a:lnTo>
                      <a:lnTo>
                        <a:pt x="375" y="303"/>
                      </a:lnTo>
                      <a:lnTo>
                        <a:pt x="423" y="271"/>
                      </a:lnTo>
                      <a:lnTo>
                        <a:pt x="515" y="90"/>
                      </a:lnTo>
                      <a:lnTo>
                        <a:pt x="568" y="73"/>
                      </a:lnTo>
                      <a:lnTo>
                        <a:pt x="606" y="29"/>
                      </a:lnTo>
                      <a:lnTo>
                        <a:pt x="687" y="26"/>
                      </a:lnTo>
                      <a:lnTo>
                        <a:pt x="697" y="0"/>
                      </a:lnTo>
                      <a:lnTo>
                        <a:pt x="709" y="1"/>
                      </a:lnTo>
                      <a:lnTo>
                        <a:pt x="715" y="34"/>
                      </a:lnTo>
                      <a:lnTo>
                        <a:pt x="772" y="51"/>
                      </a:lnTo>
                      <a:lnTo>
                        <a:pt x="822" y="78"/>
                      </a:lnTo>
                      <a:lnTo>
                        <a:pt x="852" y="70"/>
                      </a:lnTo>
                      <a:lnTo>
                        <a:pt x="913" y="147"/>
                      </a:lnTo>
                      <a:lnTo>
                        <a:pt x="1020" y="177"/>
                      </a:lnTo>
                      <a:lnTo>
                        <a:pt x="1019" y="241"/>
                      </a:lnTo>
                      <a:lnTo>
                        <a:pt x="1054" y="231"/>
                      </a:lnTo>
                      <a:lnTo>
                        <a:pt x="1111" y="251"/>
                      </a:lnTo>
                      <a:lnTo>
                        <a:pt x="1190" y="302"/>
                      </a:lnTo>
                      <a:lnTo>
                        <a:pt x="1208" y="336"/>
                      </a:lnTo>
                      <a:lnTo>
                        <a:pt x="1199" y="369"/>
                      </a:lnTo>
                      <a:lnTo>
                        <a:pt x="1184" y="367"/>
                      </a:lnTo>
                      <a:lnTo>
                        <a:pt x="1198" y="515"/>
                      </a:lnTo>
                      <a:lnTo>
                        <a:pt x="1151" y="588"/>
                      </a:lnTo>
                      <a:lnTo>
                        <a:pt x="1195" y="643"/>
                      </a:lnTo>
                      <a:lnTo>
                        <a:pt x="1251" y="647"/>
                      </a:lnTo>
                      <a:lnTo>
                        <a:pt x="1232" y="718"/>
                      </a:lnTo>
                      <a:lnTo>
                        <a:pt x="1204" y="736"/>
                      </a:lnTo>
                      <a:lnTo>
                        <a:pt x="1198" y="789"/>
                      </a:lnTo>
                      <a:lnTo>
                        <a:pt x="1228" y="815"/>
                      </a:lnTo>
                      <a:lnTo>
                        <a:pt x="1190" y="852"/>
                      </a:lnTo>
                      <a:lnTo>
                        <a:pt x="1190" y="897"/>
                      </a:lnTo>
                      <a:lnTo>
                        <a:pt x="1111" y="935"/>
                      </a:lnTo>
                      <a:lnTo>
                        <a:pt x="1107" y="994"/>
                      </a:lnTo>
                      <a:lnTo>
                        <a:pt x="1054" y="1010"/>
                      </a:lnTo>
                      <a:lnTo>
                        <a:pt x="1041" y="1064"/>
                      </a:lnTo>
                      <a:lnTo>
                        <a:pt x="944" y="1101"/>
                      </a:lnTo>
                      <a:lnTo>
                        <a:pt x="954" y="1125"/>
                      </a:lnTo>
                      <a:lnTo>
                        <a:pt x="908" y="1178"/>
                      </a:lnTo>
                      <a:lnTo>
                        <a:pt x="902" y="1155"/>
                      </a:lnTo>
                      <a:lnTo>
                        <a:pt x="774" y="1187"/>
                      </a:lnTo>
                      <a:lnTo>
                        <a:pt x="770" y="1172"/>
                      </a:lnTo>
                      <a:lnTo>
                        <a:pt x="736" y="1164"/>
                      </a:lnTo>
                      <a:lnTo>
                        <a:pt x="677" y="1180"/>
                      </a:lnTo>
                      <a:lnTo>
                        <a:pt x="572" y="1131"/>
                      </a:lnTo>
                      <a:lnTo>
                        <a:pt x="535" y="1136"/>
                      </a:lnTo>
                      <a:lnTo>
                        <a:pt x="501" y="1116"/>
                      </a:lnTo>
                      <a:lnTo>
                        <a:pt x="508" y="1078"/>
                      </a:lnTo>
                      <a:lnTo>
                        <a:pt x="555" y="1007"/>
                      </a:lnTo>
                      <a:lnTo>
                        <a:pt x="567" y="973"/>
                      </a:lnTo>
                      <a:lnTo>
                        <a:pt x="378" y="886"/>
                      </a:lnTo>
                      <a:lnTo>
                        <a:pt x="321" y="893"/>
                      </a:lnTo>
                      <a:lnTo>
                        <a:pt x="288" y="866"/>
                      </a:lnTo>
                      <a:lnTo>
                        <a:pt x="219" y="860"/>
                      </a:lnTo>
                      <a:lnTo>
                        <a:pt x="85" y="756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sp>
            <p:nvSpPr>
              <p:cNvPr id="862317" name="Oval 109"/>
              <p:cNvSpPr>
                <a:spLocks noChangeArrowheads="1"/>
              </p:cNvSpPr>
              <p:nvPr/>
            </p:nvSpPr>
            <p:spPr bwMode="auto">
              <a:xfrm>
                <a:off x="960" y="3419"/>
                <a:ext cx="48" cy="48"/>
              </a:xfrm>
              <a:prstGeom prst="ellipse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862318" name="Text Box 110"/>
            <p:cNvSpPr txBox="1">
              <a:spLocks noChangeArrowheads="1"/>
            </p:cNvSpPr>
            <p:nvPr/>
          </p:nvSpPr>
          <p:spPr bwMode="auto">
            <a:xfrm>
              <a:off x="889" y="3435"/>
              <a:ext cx="334" cy="231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pPr defTabSz="762000"/>
              <a:r>
                <a:rPr lang="pt-BR" sz="1000">
                  <a:solidFill>
                    <a:schemeClr val="tx1"/>
                  </a:solidFill>
                </a:rPr>
                <a:t>PS</a:t>
              </a:r>
            </a:p>
          </p:txBody>
        </p:sp>
      </p:grpSp>
      <p:grpSp>
        <p:nvGrpSpPr>
          <p:cNvPr id="862319" name="Group 111"/>
          <p:cNvGrpSpPr>
            <a:grpSpLocks/>
          </p:cNvGrpSpPr>
          <p:nvPr/>
        </p:nvGrpSpPr>
        <p:grpSpPr bwMode="auto">
          <a:xfrm>
            <a:off x="35497" y="44450"/>
            <a:ext cx="3313113" cy="3065463"/>
            <a:chOff x="3516" y="28"/>
            <a:chExt cx="2087" cy="1931"/>
          </a:xfrm>
        </p:grpSpPr>
        <p:sp>
          <p:nvSpPr>
            <p:cNvPr id="862320" name="Line 112"/>
            <p:cNvSpPr>
              <a:spLocks noChangeShapeType="1"/>
            </p:cNvSpPr>
            <p:nvPr/>
          </p:nvSpPr>
          <p:spPr bwMode="auto">
            <a:xfrm flipH="1">
              <a:off x="4377" y="255"/>
              <a:ext cx="916" cy="1587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pic>
          <p:nvPicPr>
            <p:cNvPr id="862321" name="Picture 113" descr="Earth-12"/>
            <p:cNvPicPr>
              <a:picLocks noChangeAspect="1" noChangeArrowheads="1" noCrop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 rot="747545">
              <a:off x="3969" y="290"/>
              <a:ext cx="1634" cy="15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862322" name="Arc 114"/>
            <p:cNvSpPr>
              <a:spLocks/>
            </p:cNvSpPr>
            <p:nvPr/>
          </p:nvSpPr>
          <p:spPr bwMode="auto">
            <a:xfrm>
              <a:off x="4806" y="348"/>
              <a:ext cx="690" cy="1397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184"/>
                <a:gd name="T2" fmla="*/ 823 w 21600"/>
                <a:gd name="T3" fmla="*/ 43184 h 43184"/>
                <a:gd name="T4" fmla="*/ 0 w 21600"/>
                <a:gd name="T5" fmla="*/ 21600 h 43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184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209"/>
                    <a:pt x="12423" y="42741"/>
                    <a:pt x="823" y="43184"/>
                  </a:cubicBezTo>
                </a:path>
                <a:path w="21600" h="43184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209"/>
                    <a:pt x="12423" y="42741"/>
                    <a:pt x="823" y="43184"/>
                  </a:cubicBezTo>
                  <a:lnTo>
                    <a:pt x="0" y="21600"/>
                  </a:lnTo>
                  <a:close/>
                </a:path>
              </a:pathLst>
            </a:custGeom>
            <a:solidFill>
              <a:srgbClr val="333333">
                <a:alpha val="80000"/>
              </a:srgbClr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62323" name="Text Box 115"/>
            <p:cNvSpPr txBox="1">
              <a:spLocks noChangeArrowheads="1"/>
            </p:cNvSpPr>
            <p:nvPr/>
          </p:nvSpPr>
          <p:spPr bwMode="auto">
            <a:xfrm>
              <a:off x="4287" y="981"/>
              <a:ext cx="340" cy="231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>
                  <a:solidFill>
                    <a:srgbClr val="FFFF00"/>
                  </a:solidFill>
                </a:rPr>
                <a:t>Dia</a:t>
              </a:r>
            </a:p>
          </p:txBody>
        </p:sp>
        <p:sp>
          <p:nvSpPr>
            <p:cNvPr id="862324" name="Text Box 116"/>
            <p:cNvSpPr txBox="1">
              <a:spLocks noChangeArrowheads="1"/>
            </p:cNvSpPr>
            <p:nvPr/>
          </p:nvSpPr>
          <p:spPr bwMode="auto">
            <a:xfrm>
              <a:off x="4967" y="977"/>
              <a:ext cx="476" cy="231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>
                  <a:solidFill>
                    <a:schemeClr val="tx1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</a:rPr>
                <a:t>Noite</a:t>
              </a:r>
            </a:p>
          </p:txBody>
        </p:sp>
        <p:grpSp>
          <p:nvGrpSpPr>
            <p:cNvPr id="862325" name="Group 117"/>
            <p:cNvGrpSpPr>
              <a:grpSpLocks/>
            </p:cNvGrpSpPr>
            <p:nvPr/>
          </p:nvGrpSpPr>
          <p:grpSpPr bwMode="auto">
            <a:xfrm>
              <a:off x="3516" y="191"/>
              <a:ext cx="633" cy="1768"/>
              <a:chOff x="2478" y="191"/>
              <a:chExt cx="1558" cy="1768"/>
            </a:xfrm>
          </p:grpSpPr>
          <p:sp>
            <p:nvSpPr>
              <p:cNvPr id="862326" name="Line 118"/>
              <p:cNvSpPr>
                <a:spLocks noChangeShapeType="1"/>
              </p:cNvSpPr>
              <p:nvPr/>
            </p:nvSpPr>
            <p:spPr bwMode="auto">
              <a:xfrm>
                <a:off x="2608" y="1143"/>
                <a:ext cx="1270" cy="0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 type="none" w="sm" len="sm"/>
                <a:tailEnd type="triangl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327" name="Line 119"/>
              <p:cNvSpPr>
                <a:spLocks noChangeShapeType="1"/>
              </p:cNvSpPr>
              <p:nvPr/>
            </p:nvSpPr>
            <p:spPr bwMode="auto">
              <a:xfrm>
                <a:off x="2608" y="1279"/>
                <a:ext cx="1270" cy="0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 type="none" w="sm" len="sm"/>
                <a:tailEnd type="triangl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328" name="Line 120"/>
              <p:cNvSpPr>
                <a:spLocks noChangeShapeType="1"/>
              </p:cNvSpPr>
              <p:nvPr/>
            </p:nvSpPr>
            <p:spPr bwMode="auto">
              <a:xfrm>
                <a:off x="2608" y="1415"/>
                <a:ext cx="1270" cy="0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 type="none" w="sm" len="sm"/>
                <a:tailEnd type="triangl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329" name="Line 121"/>
              <p:cNvSpPr>
                <a:spLocks noChangeShapeType="1"/>
              </p:cNvSpPr>
              <p:nvPr/>
            </p:nvSpPr>
            <p:spPr bwMode="auto">
              <a:xfrm>
                <a:off x="2608" y="1551"/>
                <a:ext cx="1270" cy="0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 type="none" w="sm" len="sm"/>
                <a:tailEnd type="triangl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330" name="Line 122"/>
              <p:cNvSpPr>
                <a:spLocks noChangeShapeType="1"/>
              </p:cNvSpPr>
              <p:nvPr/>
            </p:nvSpPr>
            <p:spPr bwMode="auto">
              <a:xfrm>
                <a:off x="2608" y="1687"/>
                <a:ext cx="1270" cy="0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 type="none" w="sm" len="sm"/>
                <a:tailEnd type="triangl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331" name="Line 123"/>
              <p:cNvSpPr>
                <a:spLocks noChangeShapeType="1"/>
              </p:cNvSpPr>
              <p:nvPr/>
            </p:nvSpPr>
            <p:spPr bwMode="auto">
              <a:xfrm>
                <a:off x="2608" y="1823"/>
                <a:ext cx="1270" cy="0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 type="none" w="sm" len="sm"/>
                <a:tailEnd type="triangl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332" name="Line 124"/>
              <p:cNvSpPr>
                <a:spLocks noChangeShapeType="1"/>
              </p:cNvSpPr>
              <p:nvPr/>
            </p:nvSpPr>
            <p:spPr bwMode="auto">
              <a:xfrm>
                <a:off x="2608" y="1959"/>
                <a:ext cx="1270" cy="0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 type="none" w="sm" len="sm"/>
                <a:tailEnd type="triangl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333" name="Line 125"/>
              <p:cNvSpPr>
                <a:spLocks noChangeShapeType="1"/>
              </p:cNvSpPr>
              <p:nvPr/>
            </p:nvSpPr>
            <p:spPr bwMode="auto">
              <a:xfrm>
                <a:off x="2608" y="191"/>
                <a:ext cx="1270" cy="0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 type="none" w="sm" len="sm"/>
                <a:tailEnd type="triangl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334" name="Line 126"/>
              <p:cNvSpPr>
                <a:spLocks noChangeShapeType="1"/>
              </p:cNvSpPr>
              <p:nvPr/>
            </p:nvSpPr>
            <p:spPr bwMode="auto">
              <a:xfrm>
                <a:off x="2608" y="327"/>
                <a:ext cx="1270" cy="0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 type="none" w="sm" len="sm"/>
                <a:tailEnd type="triangl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335" name="Line 127"/>
              <p:cNvSpPr>
                <a:spLocks noChangeShapeType="1"/>
              </p:cNvSpPr>
              <p:nvPr/>
            </p:nvSpPr>
            <p:spPr bwMode="auto">
              <a:xfrm>
                <a:off x="2608" y="463"/>
                <a:ext cx="1270" cy="0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 type="none" w="sm" len="sm"/>
                <a:tailEnd type="triangl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336" name="Line 128"/>
              <p:cNvSpPr>
                <a:spLocks noChangeShapeType="1"/>
              </p:cNvSpPr>
              <p:nvPr/>
            </p:nvSpPr>
            <p:spPr bwMode="auto">
              <a:xfrm>
                <a:off x="2608" y="599"/>
                <a:ext cx="1270" cy="0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 type="none" w="sm" len="sm"/>
                <a:tailEnd type="triangl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337" name="Line 129"/>
              <p:cNvSpPr>
                <a:spLocks noChangeShapeType="1"/>
              </p:cNvSpPr>
              <p:nvPr/>
            </p:nvSpPr>
            <p:spPr bwMode="auto">
              <a:xfrm>
                <a:off x="2608" y="735"/>
                <a:ext cx="1270" cy="0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 type="none" w="sm" len="sm"/>
                <a:tailEnd type="triangl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338" name="Line 130"/>
              <p:cNvSpPr>
                <a:spLocks noChangeShapeType="1"/>
              </p:cNvSpPr>
              <p:nvPr/>
            </p:nvSpPr>
            <p:spPr bwMode="auto">
              <a:xfrm>
                <a:off x="2608" y="871"/>
                <a:ext cx="1270" cy="0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 type="none" w="sm" len="sm"/>
                <a:tailEnd type="triangl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339" name="Line 131"/>
              <p:cNvSpPr>
                <a:spLocks noChangeShapeType="1"/>
              </p:cNvSpPr>
              <p:nvPr/>
            </p:nvSpPr>
            <p:spPr bwMode="auto">
              <a:xfrm>
                <a:off x="2608" y="1007"/>
                <a:ext cx="1270" cy="0"/>
              </a:xfrm>
              <a:prstGeom prst="line">
                <a:avLst/>
              </a:prstGeom>
              <a:noFill/>
              <a:ln w="12700">
                <a:solidFill>
                  <a:srgbClr val="FFFF00"/>
                </a:solidFill>
                <a:round/>
                <a:headEnd type="none" w="sm" len="sm"/>
                <a:tailEnd type="triangl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2340" name="Text Box 132"/>
              <p:cNvSpPr txBox="1">
                <a:spLocks noChangeArrowheads="1"/>
              </p:cNvSpPr>
              <p:nvPr/>
            </p:nvSpPr>
            <p:spPr bwMode="auto">
              <a:xfrm>
                <a:off x="2478" y="1016"/>
                <a:ext cx="1558" cy="154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>
                <a:spAutoFit/>
              </a:bodyPr>
              <a:lstStyle/>
              <a:p>
                <a:r>
                  <a:rPr lang="pt-BR" sz="1000">
                    <a:solidFill>
                      <a:srgbClr val="FFFF00"/>
                    </a:solidFill>
                  </a:rPr>
                  <a:t>Raios solares</a:t>
                </a:r>
              </a:p>
            </p:txBody>
          </p:sp>
        </p:grpSp>
        <p:sp>
          <p:nvSpPr>
            <p:cNvPr id="862341" name="Text Box 133"/>
            <p:cNvSpPr txBox="1">
              <a:spLocks noChangeArrowheads="1"/>
            </p:cNvSpPr>
            <p:nvPr/>
          </p:nvSpPr>
          <p:spPr bwMode="auto">
            <a:xfrm>
              <a:off x="4763" y="28"/>
              <a:ext cx="500" cy="288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>
              <a:spAutoFit/>
            </a:bodyPr>
            <a:lstStyle/>
            <a:p>
              <a:r>
                <a:rPr lang="pt-BR" sz="1200" dirty="0">
                  <a:solidFill>
                    <a:schemeClr val="accent3"/>
                  </a:solidFill>
                </a:rPr>
                <a:t>Eixo de rotação</a:t>
              </a:r>
            </a:p>
          </p:txBody>
        </p:sp>
        <p:sp>
          <p:nvSpPr>
            <p:cNvPr id="862342" name="Text Box 134"/>
            <p:cNvSpPr txBox="1">
              <a:spLocks noChangeArrowheads="1"/>
            </p:cNvSpPr>
            <p:nvPr/>
          </p:nvSpPr>
          <p:spPr bwMode="auto">
            <a:xfrm>
              <a:off x="4436" y="1533"/>
              <a:ext cx="244" cy="173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200" dirty="0">
                  <a:solidFill>
                    <a:schemeClr val="accent3"/>
                  </a:solidFill>
                </a:rPr>
                <a:t>PS</a:t>
              </a:r>
            </a:p>
          </p:txBody>
        </p:sp>
        <p:sp>
          <p:nvSpPr>
            <p:cNvPr id="862343" name="Text Box 135"/>
            <p:cNvSpPr txBox="1">
              <a:spLocks noChangeArrowheads="1"/>
            </p:cNvSpPr>
            <p:nvPr/>
          </p:nvSpPr>
          <p:spPr bwMode="auto">
            <a:xfrm>
              <a:off x="4983" y="430"/>
              <a:ext cx="249" cy="173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200" dirty="0" err="1"/>
                <a:t>PN</a:t>
              </a:r>
              <a:endParaRPr lang="pt-BR" sz="1200" dirty="0"/>
            </a:p>
          </p:txBody>
        </p:sp>
      </p:grpSp>
      <p:pic>
        <p:nvPicPr>
          <p:cNvPr id="862344" name="Picture 136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851775" y="2192338"/>
            <a:ext cx="765175" cy="13081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grpSp>
        <p:nvGrpSpPr>
          <p:cNvPr id="862346" name="Group 138"/>
          <p:cNvGrpSpPr>
            <a:grpSpLocks/>
          </p:cNvGrpSpPr>
          <p:nvPr/>
        </p:nvGrpSpPr>
        <p:grpSpPr bwMode="auto">
          <a:xfrm>
            <a:off x="5549900" y="5303838"/>
            <a:ext cx="3594100" cy="1357312"/>
            <a:chOff x="3496" y="3341"/>
            <a:chExt cx="2264" cy="855"/>
          </a:xfrm>
        </p:grpSpPr>
        <p:sp>
          <p:nvSpPr>
            <p:cNvPr id="862247" name="Text Box 39"/>
            <p:cNvSpPr txBox="1">
              <a:spLocks noChangeArrowheads="1"/>
            </p:cNvSpPr>
            <p:nvPr/>
          </p:nvSpPr>
          <p:spPr bwMode="auto">
            <a:xfrm>
              <a:off x="3496" y="3984"/>
              <a:ext cx="2264" cy="212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pPr defTabSz="762000"/>
              <a:r>
                <a:rPr lang="pt-BR" sz="1600">
                  <a:solidFill>
                    <a:srgbClr val="FFFF00"/>
                  </a:solidFill>
                </a:rPr>
                <a:t>Dia Claro</a:t>
              </a:r>
              <a:r>
                <a:rPr lang="pt-BR" sz="1600">
                  <a:solidFill>
                    <a:schemeClr val="bg1"/>
                  </a:solidFill>
                </a:rPr>
                <a:t> +</a:t>
              </a:r>
              <a:r>
                <a:rPr lang="pt-BR" sz="1600">
                  <a:solidFill>
                    <a:srgbClr val="3366FF"/>
                  </a:solidFill>
                </a:rPr>
                <a:t> Noite</a:t>
              </a:r>
              <a:r>
                <a:rPr lang="pt-BR" sz="1600">
                  <a:solidFill>
                    <a:schemeClr val="bg1"/>
                  </a:solidFill>
                </a:rPr>
                <a:t> = </a:t>
              </a:r>
              <a:r>
                <a:rPr lang="pt-BR" sz="1600">
                  <a:solidFill>
                    <a:srgbClr val="FF0000"/>
                  </a:solidFill>
                </a:rPr>
                <a:t>Dia</a:t>
              </a:r>
              <a:r>
                <a:rPr lang="pt-BR" sz="1600">
                  <a:solidFill>
                    <a:schemeClr val="bg1"/>
                  </a:solidFill>
                </a:rPr>
                <a:t> = Nictêmero</a:t>
              </a:r>
            </a:p>
          </p:txBody>
        </p:sp>
        <p:pic>
          <p:nvPicPr>
            <p:cNvPr id="862345" name="Picture 137" descr="ED00316_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4922" y="3341"/>
              <a:ext cx="816" cy="633"/>
            </a:xfrm>
            <a:prstGeom prst="rect">
              <a:avLst/>
            </a:prstGeom>
            <a:noFill/>
          </p:spPr>
        </p:pic>
      </p:grpSp>
      <p:sp>
        <p:nvSpPr>
          <p:cNvPr id="862347" name="Text Box 139"/>
          <p:cNvSpPr txBox="1">
            <a:spLocks noChangeArrowheads="1"/>
          </p:cNvSpPr>
          <p:nvPr/>
        </p:nvSpPr>
        <p:spPr bwMode="auto">
          <a:xfrm rot="-9607051">
            <a:off x="8172450" y="5915025"/>
            <a:ext cx="276225" cy="2444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1000" i="1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142" name="Arc 16"/>
          <p:cNvSpPr>
            <a:spLocks/>
          </p:cNvSpPr>
          <p:nvPr/>
        </p:nvSpPr>
        <p:spPr bwMode="auto">
          <a:xfrm rot="10800000">
            <a:off x="4173093" y="4137048"/>
            <a:ext cx="769586" cy="388740"/>
          </a:xfrm>
          <a:custGeom>
            <a:avLst/>
            <a:gdLst>
              <a:gd name="G0" fmla="+- 21595 0 0"/>
              <a:gd name="G1" fmla="+- 21600 0 0"/>
              <a:gd name="G2" fmla="+- 21600 0 0"/>
              <a:gd name="T0" fmla="*/ 0 w 43195"/>
              <a:gd name="T1" fmla="*/ 21129 h 21774"/>
              <a:gd name="T2" fmla="*/ 43194 w 43195"/>
              <a:gd name="T3" fmla="*/ 21774 h 21774"/>
              <a:gd name="T4" fmla="*/ 21595 w 43195"/>
              <a:gd name="T5" fmla="*/ 21600 h 217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3195" h="21774" fill="none" extrusionOk="0">
                <a:moveTo>
                  <a:pt x="0" y="21129"/>
                </a:moveTo>
                <a:cubicBezTo>
                  <a:pt x="256" y="9385"/>
                  <a:pt x="9849" y="-1"/>
                  <a:pt x="21595" y="0"/>
                </a:cubicBezTo>
                <a:cubicBezTo>
                  <a:pt x="33524" y="0"/>
                  <a:pt x="43195" y="9670"/>
                  <a:pt x="43195" y="21600"/>
                </a:cubicBezTo>
                <a:cubicBezTo>
                  <a:pt x="43195" y="21658"/>
                  <a:pt x="43194" y="21716"/>
                  <a:pt x="43194" y="21774"/>
                </a:cubicBezTo>
              </a:path>
              <a:path w="43195" h="21774" stroke="0" extrusionOk="0">
                <a:moveTo>
                  <a:pt x="0" y="21129"/>
                </a:moveTo>
                <a:cubicBezTo>
                  <a:pt x="256" y="9385"/>
                  <a:pt x="9849" y="-1"/>
                  <a:pt x="21595" y="0"/>
                </a:cubicBezTo>
                <a:cubicBezTo>
                  <a:pt x="33524" y="0"/>
                  <a:pt x="43195" y="9670"/>
                  <a:pt x="43195" y="21600"/>
                </a:cubicBezTo>
                <a:cubicBezTo>
                  <a:pt x="43195" y="21658"/>
                  <a:pt x="43194" y="21716"/>
                  <a:pt x="43194" y="21774"/>
                </a:cubicBezTo>
                <a:lnTo>
                  <a:pt x="21595" y="21600"/>
                </a:lnTo>
                <a:close/>
              </a:path>
            </a:pathLst>
          </a:custGeom>
          <a:noFill/>
          <a:ln w="76200">
            <a:solidFill>
              <a:srgbClr val="FFFF00"/>
            </a:solidFill>
            <a:round/>
            <a:headEnd type="none" w="med" len="med"/>
            <a:tailEnd type="triangle" w="med" len="med"/>
          </a:ln>
          <a:effectLst/>
        </p:spPr>
        <p:txBody>
          <a:bodyPr wrap="none" anchor="ctr"/>
          <a:lstStyle/>
          <a:p>
            <a:endParaRPr lang="pt-BR"/>
          </a:p>
        </p:txBody>
      </p:sp>
      <p:grpSp>
        <p:nvGrpSpPr>
          <p:cNvPr id="144" name="Group 4"/>
          <p:cNvGrpSpPr>
            <a:grpSpLocks/>
          </p:cNvGrpSpPr>
          <p:nvPr/>
        </p:nvGrpSpPr>
        <p:grpSpPr bwMode="auto">
          <a:xfrm rot="1412885">
            <a:off x="2694954" y="105296"/>
            <a:ext cx="709613" cy="728663"/>
            <a:chOff x="987" y="1258"/>
            <a:chExt cx="447" cy="459"/>
          </a:xfrm>
        </p:grpSpPr>
        <p:sp>
          <p:nvSpPr>
            <p:cNvPr id="145" name="Freeform 5"/>
            <p:cNvSpPr>
              <a:spLocks/>
            </p:cNvSpPr>
            <p:nvPr/>
          </p:nvSpPr>
          <p:spPr bwMode="auto">
            <a:xfrm>
              <a:off x="989" y="1258"/>
              <a:ext cx="426" cy="454"/>
            </a:xfrm>
            <a:custGeom>
              <a:avLst/>
              <a:gdLst/>
              <a:ahLst/>
              <a:cxnLst>
                <a:cxn ang="0">
                  <a:pos x="25" y="197"/>
                </a:cxn>
                <a:cxn ang="0">
                  <a:pos x="27" y="222"/>
                </a:cxn>
                <a:cxn ang="0">
                  <a:pos x="29" y="232"/>
                </a:cxn>
                <a:cxn ang="0">
                  <a:pos x="13" y="241"/>
                </a:cxn>
                <a:cxn ang="0">
                  <a:pos x="3" y="261"/>
                </a:cxn>
                <a:cxn ang="0">
                  <a:pos x="12" y="287"/>
                </a:cxn>
                <a:cxn ang="0">
                  <a:pos x="4" y="305"/>
                </a:cxn>
                <a:cxn ang="0">
                  <a:pos x="7" y="343"/>
                </a:cxn>
                <a:cxn ang="0">
                  <a:pos x="20" y="364"/>
                </a:cxn>
                <a:cxn ang="0">
                  <a:pos x="18" y="389"/>
                </a:cxn>
                <a:cxn ang="0">
                  <a:pos x="38" y="418"/>
                </a:cxn>
                <a:cxn ang="0">
                  <a:pos x="62" y="431"/>
                </a:cxn>
                <a:cxn ang="0">
                  <a:pos x="80" y="436"/>
                </a:cxn>
                <a:cxn ang="0">
                  <a:pos x="108" y="444"/>
                </a:cxn>
                <a:cxn ang="0">
                  <a:pos x="121" y="450"/>
                </a:cxn>
                <a:cxn ang="0">
                  <a:pos x="147" y="465"/>
                </a:cxn>
                <a:cxn ang="0">
                  <a:pos x="180" y="484"/>
                </a:cxn>
                <a:cxn ang="0">
                  <a:pos x="197" y="493"/>
                </a:cxn>
                <a:cxn ang="0">
                  <a:pos x="218" y="504"/>
                </a:cxn>
                <a:cxn ang="0">
                  <a:pos x="250" y="513"/>
                </a:cxn>
                <a:cxn ang="0">
                  <a:pos x="274" y="518"/>
                </a:cxn>
                <a:cxn ang="0">
                  <a:pos x="291" y="516"/>
                </a:cxn>
                <a:cxn ang="0">
                  <a:pos x="314" y="512"/>
                </a:cxn>
                <a:cxn ang="0">
                  <a:pos x="332" y="512"/>
                </a:cxn>
                <a:cxn ang="0">
                  <a:pos x="340" y="511"/>
                </a:cxn>
                <a:cxn ang="0">
                  <a:pos x="365" y="512"/>
                </a:cxn>
                <a:cxn ang="0">
                  <a:pos x="379" y="518"/>
                </a:cxn>
                <a:cxn ang="0">
                  <a:pos x="423" y="538"/>
                </a:cxn>
                <a:cxn ang="0">
                  <a:pos x="479" y="568"/>
                </a:cxn>
                <a:cxn ang="0">
                  <a:pos x="541" y="378"/>
                </a:cxn>
                <a:cxn ang="0">
                  <a:pos x="521" y="370"/>
                </a:cxn>
                <a:cxn ang="0">
                  <a:pos x="489" y="357"/>
                </a:cxn>
                <a:cxn ang="0">
                  <a:pos x="462" y="347"/>
                </a:cxn>
                <a:cxn ang="0">
                  <a:pos x="438" y="341"/>
                </a:cxn>
                <a:cxn ang="0">
                  <a:pos x="405" y="326"/>
                </a:cxn>
                <a:cxn ang="0">
                  <a:pos x="390" y="309"/>
                </a:cxn>
                <a:cxn ang="0">
                  <a:pos x="376" y="280"/>
                </a:cxn>
                <a:cxn ang="0">
                  <a:pos x="352" y="241"/>
                </a:cxn>
                <a:cxn ang="0">
                  <a:pos x="328" y="206"/>
                </a:cxn>
                <a:cxn ang="0">
                  <a:pos x="313" y="176"/>
                </a:cxn>
                <a:cxn ang="0">
                  <a:pos x="300" y="141"/>
                </a:cxn>
                <a:cxn ang="0">
                  <a:pos x="292" y="113"/>
                </a:cxn>
                <a:cxn ang="0">
                  <a:pos x="290" y="106"/>
                </a:cxn>
                <a:cxn ang="0">
                  <a:pos x="290" y="96"/>
                </a:cxn>
                <a:cxn ang="0">
                  <a:pos x="287" y="69"/>
                </a:cxn>
                <a:cxn ang="0">
                  <a:pos x="278" y="45"/>
                </a:cxn>
                <a:cxn ang="0">
                  <a:pos x="285" y="3"/>
                </a:cxn>
                <a:cxn ang="0">
                  <a:pos x="274" y="1"/>
                </a:cxn>
                <a:cxn ang="0">
                  <a:pos x="252" y="12"/>
                </a:cxn>
                <a:cxn ang="0">
                  <a:pos x="239" y="30"/>
                </a:cxn>
                <a:cxn ang="0">
                  <a:pos x="231" y="60"/>
                </a:cxn>
                <a:cxn ang="0">
                  <a:pos x="231" y="102"/>
                </a:cxn>
                <a:cxn ang="0">
                  <a:pos x="233" y="130"/>
                </a:cxn>
                <a:cxn ang="0">
                  <a:pos x="230" y="155"/>
                </a:cxn>
                <a:cxn ang="0">
                  <a:pos x="218" y="170"/>
                </a:cxn>
                <a:cxn ang="0">
                  <a:pos x="202" y="174"/>
                </a:cxn>
                <a:cxn ang="0">
                  <a:pos x="195" y="173"/>
                </a:cxn>
                <a:cxn ang="0">
                  <a:pos x="175" y="172"/>
                </a:cxn>
                <a:cxn ang="0">
                  <a:pos x="144" y="170"/>
                </a:cxn>
                <a:cxn ang="0">
                  <a:pos x="104" y="166"/>
                </a:cxn>
                <a:cxn ang="0">
                  <a:pos x="70" y="168"/>
                </a:cxn>
                <a:cxn ang="0">
                  <a:pos x="45" y="172"/>
                </a:cxn>
              </a:cxnLst>
              <a:rect l="0" t="0" r="r" b="b"/>
              <a:pathLst>
                <a:path w="543" h="578">
                  <a:moveTo>
                    <a:pt x="40" y="175"/>
                  </a:moveTo>
                  <a:lnTo>
                    <a:pt x="39" y="175"/>
                  </a:lnTo>
                  <a:lnTo>
                    <a:pt x="38" y="175"/>
                  </a:lnTo>
                  <a:lnTo>
                    <a:pt x="36" y="179"/>
                  </a:lnTo>
                  <a:lnTo>
                    <a:pt x="36" y="181"/>
                  </a:lnTo>
                  <a:lnTo>
                    <a:pt x="34" y="181"/>
                  </a:lnTo>
                  <a:lnTo>
                    <a:pt x="33" y="184"/>
                  </a:lnTo>
                  <a:lnTo>
                    <a:pt x="32" y="185"/>
                  </a:lnTo>
                  <a:lnTo>
                    <a:pt x="30" y="188"/>
                  </a:lnTo>
                  <a:lnTo>
                    <a:pt x="30" y="190"/>
                  </a:lnTo>
                  <a:lnTo>
                    <a:pt x="27" y="192"/>
                  </a:lnTo>
                  <a:lnTo>
                    <a:pt x="27" y="194"/>
                  </a:lnTo>
                  <a:lnTo>
                    <a:pt x="25" y="197"/>
                  </a:lnTo>
                  <a:lnTo>
                    <a:pt x="25" y="200"/>
                  </a:lnTo>
                  <a:lnTo>
                    <a:pt x="24" y="201"/>
                  </a:lnTo>
                  <a:lnTo>
                    <a:pt x="24" y="204"/>
                  </a:lnTo>
                  <a:lnTo>
                    <a:pt x="23" y="205"/>
                  </a:lnTo>
                  <a:lnTo>
                    <a:pt x="23" y="210"/>
                  </a:lnTo>
                  <a:lnTo>
                    <a:pt x="24" y="209"/>
                  </a:lnTo>
                  <a:lnTo>
                    <a:pt x="23" y="211"/>
                  </a:lnTo>
                  <a:lnTo>
                    <a:pt x="24" y="212"/>
                  </a:lnTo>
                  <a:lnTo>
                    <a:pt x="24" y="215"/>
                  </a:lnTo>
                  <a:lnTo>
                    <a:pt x="25" y="216"/>
                  </a:lnTo>
                  <a:lnTo>
                    <a:pt x="26" y="217"/>
                  </a:lnTo>
                  <a:lnTo>
                    <a:pt x="26" y="219"/>
                  </a:lnTo>
                  <a:lnTo>
                    <a:pt x="27" y="222"/>
                  </a:lnTo>
                  <a:lnTo>
                    <a:pt x="27" y="222"/>
                  </a:lnTo>
                  <a:lnTo>
                    <a:pt x="29" y="223"/>
                  </a:lnTo>
                  <a:lnTo>
                    <a:pt x="29" y="225"/>
                  </a:lnTo>
                  <a:lnTo>
                    <a:pt x="30" y="227"/>
                  </a:lnTo>
                  <a:lnTo>
                    <a:pt x="30" y="227"/>
                  </a:lnTo>
                  <a:lnTo>
                    <a:pt x="33" y="229"/>
                  </a:lnTo>
                  <a:lnTo>
                    <a:pt x="32" y="228"/>
                  </a:lnTo>
                  <a:lnTo>
                    <a:pt x="32" y="228"/>
                  </a:lnTo>
                  <a:lnTo>
                    <a:pt x="32" y="230"/>
                  </a:lnTo>
                  <a:lnTo>
                    <a:pt x="32" y="230"/>
                  </a:lnTo>
                  <a:lnTo>
                    <a:pt x="31" y="229"/>
                  </a:lnTo>
                  <a:lnTo>
                    <a:pt x="31" y="230"/>
                  </a:lnTo>
                  <a:lnTo>
                    <a:pt x="29" y="232"/>
                  </a:lnTo>
                  <a:lnTo>
                    <a:pt x="27" y="231"/>
                  </a:lnTo>
                  <a:lnTo>
                    <a:pt x="26" y="231"/>
                  </a:lnTo>
                  <a:lnTo>
                    <a:pt x="24" y="233"/>
                  </a:lnTo>
                  <a:lnTo>
                    <a:pt x="24" y="234"/>
                  </a:lnTo>
                  <a:lnTo>
                    <a:pt x="22" y="233"/>
                  </a:lnTo>
                  <a:lnTo>
                    <a:pt x="21" y="235"/>
                  </a:lnTo>
                  <a:lnTo>
                    <a:pt x="20" y="237"/>
                  </a:lnTo>
                  <a:lnTo>
                    <a:pt x="18" y="237"/>
                  </a:lnTo>
                  <a:lnTo>
                    <a:pt x="16" y="238"/>
                  </a:lnTo>
                  <a:lnTo>
                    <a:pt x="15" y="239"/>
                  </a:lnTo>
                  <a:lnTo>
                    <a:pt x="16" y="240"/>
                  </a:lnTo>
                  <a:lnTo>
                    <a:pt x="15" y="240"/>
                  </a:lnTo>
                  <a:lnTo>
                    <a:pt x="13" y="241"/>
                  </a:lnTo>
                  <a:lnTo>
                    <a:pt x="12" y="243"/>
                  </a:lnTo>
                  <a:lnTo>
                    <a:pt x="11" y="244"/>
                  </a:lnTo>
                  <a:lnTo>
                    <a:pt x="12" y="245"/>
                  </a:lnTo>
                  <a:lnTo>
                    <a:pt x="9" y="247"/>
                  </a:lnTo>
                  <a:lnTo>
                    <a:pt x="9" y="248"/>
                  </a:lnTo>
                  <a:lnTo>
                    <a:pt x="8" y="249"/>
                  </a:lnTo>
                  <a:lnTo>
                    <a:pt x="8" y="251"/>
                  </a:lnTo>
                  <a:lnTo>
                    <a:pt x="6" y="251"/>
                  </a:lnTo>
                  <a:lnTo>
                    <a:pt x="6" y="252"/>
                  </a:lnTo>
                  <a:lnTo>
                    <a:pt x="6" y="257"/>
                  </a:lnTo>
                  <a:lnTo>
                    <a:pt x="3" y="257"/>
                  </a:lnTo>
                  <a:lnTo>
                    <a:pt x="4" y="259"/>
                  </a:lnTo>
                  <a:lnTo>
                    <a:pt x="3" y="261"/>
                  </a:lnTo>
                  <a:lnTo>
                    <a:pt x="4" y="261"/>
                  </a:lnTo>
                  <a:lnTo>
                    <a:pt x="5" y="264"/>
                  </a:lnTo>
                  <a:lnTo>
                    <a:pt x="4" y="266"/>
                  </a:lnTo>
                  <a:lnTo>
                    <a:pt x="4" y="268"/>
                  </a:lnTo>
                  <a:lnTo>
                    <a:pt x="4" y="270"/>
                  </a:lnTo>
                  <a:lnTo>
                    <a:pt x="5" y="272"/>
                  </a:lnTo>
                  <a:lnTo>
                    <a:pt x="5" y="274"/>
                  </a:lnTo>
                  <a:lnTo>
                    <a:pt x="7" y="276"/>
                  </a:lnTo>
                  <a:lnTo>
                    <a:pt x="7" y="279"/>
                  </a:lnTo>
                  <a:lnTo>
                    <a:pt x="8" y="281"/>
                  </a:lnTo>
                  <a:lnTo>
                    <a:pt x="9" y="284"/>
                  </a:lnTo>
                  <a:lnTo>
                    <a:pt x="9" y="286"/>
                  </a:lnTo>
                  <a:lnTo>
                    <a:pt x="12" y="287"/>
                  </a:lnTo>
                  <a:lnTo>
                    <a:pt x="12" y="289"/>
                  </a:lnTo>
                  <a:lnTo>
                    <a:pt x="13" y="291"/>
                  </a:lnTo>
                  <a:lnTo>
                    <a:pt x="14" y="292"/>
                  </a:lnTo>
                  <a:lnTo>
                    <a:pt x="13" y="293"/>
                  </a:lnTo>
                  <a:lnTo>
                    <a:pt x="12" y="293"/>
                  </a:lnTo>
                  <a:lnTo>
                    <a:pt x="14" y="294"/>
                  </a:lnTo>
                  <a:lnTo>
                    <a:pt x="11" y="294"/>
                  </a:lnTo>
                  <a:lnTo>
                    <a:pt x="12" y="296"/>
                  </a:lnTo>
                  <a:lnTo>
                    <a:pt x="9" y="297"/>
                  </a:lnTo>
                  <a:lnTo>
                    <a:pt x="9" y="299"/>
                  </a:lnTo>
                  <a:lnTo>
                    <a:pt x="7" y="299"/>
                  </a:lnTo>
                  <a:lnTo>
                    <a:pt x="6" y="304"/>
                  </a:lnTo>
                  <a:lnTo>
                    <a:pt x="4" y="305"/>
                  </a:lnTo>
                  <a:lnTo>
                    <a:pt x="3" y="308"/>
                  </a:lnTo>
                  <a:lnTo>
                    <a:pt x="3" y="310"/>
                  </a:lnTo>
                  <a:lnTo>
                    <a:pt x="1" y="312"/>
                  </a:lnTo>
                  <a:lnTo>
                    <a:pt x="1" y="315"/>
                  </a:lnTo>
                  <a:lnTo>
                    <a:pt x="0" y="319"/>
                  </a:lnTo>
                  <a:lnTo>
                    <a:pt x="0" y="322"/>
                  </a:lnTo>
                  <a:lnTo>
                    <a:pt x="0" y="324"/>
                  </a:lnTo>
                  <a:lnTo>
                    <a:pt x="0" y="326"/>
                  </a:lnTo>
                  <a:lnTo>
                    <a:pt x="1" y="329"/>
                  </a:lnTo>
                  <a:lnTo>
                    <a:pt x="2" y="333"/>
                  </a:lnTo>
                  <a:lnTo>
                    <a:pt x="4" y="337"/>
                  </a:lnTo>
                  <a:lnTo>
                    <a:pt x="6" y="340"/>
                  </a:lnTo>
                  <a:lnTo>
                    <a:pt x="7" y="343"/>
                  </a:lnTo>
                  <a:lnTo>
                    <a:pt x="8" y="345"/>
                  </a:lnTo>
                  <a:lnTo>
                    <a:pt x="10" y="349"/>
                  </a:lnTo>
                  <a:lnTo>
                    <a:pt x="12" y="351"/>
                  </a:lnTo>
                  <a:lnTo>
                    <a:pt x="12" y="354"/>
                  </a:lnTo>
                  <a:lnTo>
                    <a:pt x="15" y="356"/>
                  </a:lnTo>
                  <a:lnTo>
                    <a:pt x="16" y="358"/>
                  </a:lnTo>
                  <a:lnTo>
                    <a:pt x="19" y="359"/>
                  </a:lnTo>
                  <a:lnTo>
                    <a:pt x="20" y="360"/>
                  </a:lnTo>
                  <a:lnTo>
                    <a:pt x="20" y="362"/>
                  </a:lnTo>
                  <a:lnTo>
                    <a:pt x="20" y="362"/>
                  </a:lnTo>
                  <a:lnTo>
                    <a:pt x="20" y="363"/>
                  </a:lnTo>
                  <a:lnTo>
                    <a:pt x="18" y="363"/>
                  </a:lnTo>
                  <a:lnTo>
                    <a:pt x="20" y="364"/>
                  </a:lnTo>
                  <a:lnTo>
                    <a:pt x="20" y="365"/>
                  </a:lnTo>
                  <a:lnTo>
                    <a:pt x="20" y="367"/>
                  </a:lnTo>
                  <a:lnTo>
                    <a:pt x="19" y="371"/>
                  </a:lnTo>
                  <a:lnTo>
                    <a:pt x="19" y="371"/>
                  </a:lnTo>
                  <a:lnTo>
                    <a:pt x="18" y="373"/>
                  </a:lnTo>
                  <a:lnTo>
                    <a:pt x="19" y="376"/>
                  </a:lnTo>
                  <a:lnTo>
                    <a:pt x="19" y="378"/>
                  </a:lnTo>
                  <a:lnTo>
                    <a:pt x="18" y="380"/>
                  </a:lnTo>
                  <a:lnTo>
                    <a:pt x="19" y="382"/>
                  </a:lnTo>
                  <a:lnTo>
                    <a:pt x="18" y="384"/>
                  </a:lnTo>
                  <a:lnTo>
                    <a:pt x="19" y="386"/>
                  </a:lnTo>
                  <a:lnTo>
                    <a:pt x="18" y="388"/>
                  </a:lnTo>
                  <a:lnTo>
                    <a:pt x="18" y="389"/>
                  </a:lnTo>
                  <a:lnTo>
                    <a:pt x="20" y="392"/>
                  </a:lnTo>
                  <a:lnTo>
                    <a:pt x="20" y="394"/>
                  </a:lnTo>
                  <a:lnTo>
                    <a:pt x="21" y="396"/>
                  </a:lnTo>
                  <a:lnTo>
                    <a:pt x="22" y="398"/>
                  </a:lnTo>
                  <a:lnTo>
                    <a:pt x="23" y="399"/>
                  </a:lnTo>
                  <a:lnTo>
                    <a:pt x="24" y="402"/>
                  </a:lnTo>
                  <a:lnTo>
                    <a:pt x="26" y="405"/>
                  </a:lnTo>
                  <a:lnTo>
                    <a:pt x="27" y="408"/>
                  </a:lnTo>
                  <a:lnTo>
                    <a:pt x="28" y="410"/>
                  </a:lnTo>
                  <a:lnTo>
                    <a:pt x="32" y="413"/>
                  </a:lnTo>
                  <a:lnTo>
                    <a:pt x="33" y="413"/>
                  </a:lnTo>
                  <a:lnTo>
                    <a:pt x="36" y="417"/>
                  </a:lnTo>
                  <a:lnTo>
                    <a:pt x="38" y="418"/>
                  </a:lnTo>
                  <a:lnTo>
                    <a:pt x="41" y="421"/>
                  </a:lnTo>
                  <a:lnTo>
                    <a:pt x="42" y="423"/>
                  </a:lnTo>
                  <a:lnTo>
                    <a:pt x="45" y="424"/>
                  </a:lnTo>
                  <a:lnTo>
                    <a:pt x="47" y="425"/>
                  </a:lnTo>
                  <a:lnTo>
                    <a:pt x="50" y="427"/>
                  </a:lnTo>
                  <a:lnTo>
                    <a:pt x="53" y="428"/>
                  </a:lnTo>
                  <a:lnTo>
                    <a:pt x="53" y="428"/>
                  </a:lnTo>
                  <a:lnTo>
                    <a:pt x="55" y="430"/>
                  </a:lnTo>
                  <a:lnTo>
                    <a:pt x="57" y="431"/>
                  </a:lnTo>
                  <a:lnTo>
                    <a:pt x="58" y="430"/>
                  </a:lnTo>
                  <a:lnTo>
                    <a:pt x="60" y="431"/>
                  </a:lnTo>
                  <a:lnTo>
                    <a:pt x="61" y="431"/>
                  </a:lnTo>
                  <a:lnTo>
                    <a:pt x="62" y="431"/>
                  </a:lnTo>
                  <a:lnTo>
                    <a:pt x="63" y="431"/>
                  </a:lnTo>
                  <a:lnTo>
                    <a:pt x="63" y="432"/>
                  </a:lnTo>
                  <a:lnTo>
                    <a:pt x="65" y="432"/>
                  </a:lnTo>
                  <a:lnTo>
                    <a:pt x="67" y="432"/>
                  </a:lnTo>
                  <a:lnTo>
                    <a:pt x="67" y="432"/>
                  </a:lnTo>
                  <a:lnTo>
                    <a:pt x="68" y="433"/>
                  </a:lnTo>
                  <a:lnTo>
                    <a:pt x="70" y="434"/>
                  </a:lnTo>
                  <a:lnTo>
                    <a:pt x="72" y="434"/>
                  </a:lnTo>
                  <a:lnTo>
                    <a:pt x="74" y="435"/>
                  </a:lnTo>
                  <a:lnTo>
                    <a:pt x="74" y="435"/>
                  </a:lnTo>
                  <a:lnTo>
                    <a:pt x="75" y="437"/>
                  </a:lnTo>
                  <a:lnTo>
                    <a:pt x="78" y="437"/>
                  </a:lnTo>
                  <a:lnTo>
                    <a:pt x="80" y="436"/>
                  </a:lnTo>
                  <a:lnTo>
                    <a:pt x="82" y="437"/>
                  </a:lnTo>
                  <a:lnTo>
                    <a:pt x="84" y="438"/>
                  </a:lnTo>
                  <a:lnTo>
                    <a:pt x="87" y="439"/>
                  </a:lnTo>
                  <a:lnTo>
                    <a:pt x="88" y="440"/>
                  </a:lnTo>
                  <a:lnTo>
                    <a:pt x="90" y="439"/>
                  </a:lnTo>
                  <a:lnTo>
                    <a:pt x="93" y="440"/>
                  </a:lnTo>
                  <a:lnTo>
                    <a:pt x="94" y="442"/>
                  </a:lnTo>
                  <a:lnTo>
                    <a:pt x="97" y="442"/>
                  </a:lnTo>
                  <a:lnTo>
                    <a:pt x="99" y="442"/>
                  </a:lnTo>
                  <a:lnTo>
                    <a:pt x="101" y="444"/>
                  </a:lnTo>
                  <a:lnTo>
                    <a:pt x="103" y="444"/>
                  </a:lnTo>
                  <a:lnTo>
                    <a:pt x="105" y="444"/>
                  </a:lnTo>
                  <a:lnTo>
                    <a:pt x="108" y="444"/>
                  </a:lnTo>
                  <a:lnTo>
                    <a:pt x="109" y="445"/>
                  </a:lnTo>
                  <a:lnTo>
                    <a:pt x="111" y="446"/>
                  </a:lnTo>
                  <a:lnTo>
                    <a:pt x="112" y="449"/>
                  </a:lnTo>
                  <a:lnTo>
                    <a:pt x="113" y="448"/>
                  </a:lnTo>
                  <a:lnTo>
                    <a:pt x="115" y="448"/>
                  </a:lnTo>
                  <a:lnTo>
                    <a:pt x="116" y="448"/>
                  </a:lnTo>
                  <a:lnTo>
                    <a:pt x="117" y="448"/>
                  </a:lnTo>
                  <a:lnTo>
                    <a:pt x="118" y="448"/>
                  </a:lnTo>
                  <a:lnTo>
                    <a:pt x="120" y="448"/>
                  </a:lnTo>
                  <a:lnTo>
                    <a:pt x="120" y="450"/>
                  </a:lnTo>
                  <a:lnTo>
                    <a:pt x="120" y="450"/>
                  </a:lnTo>
                  <a:lnTo>
                    <a:pt x="120" y="450"/>
                  </a:lnTo>
                  <a:lnTo>
                    <a:pt x="121" y="450"/>
                  </a:lnTo>
                  <a:lnTo>
                    <a:pt x="122" y="450"/>
                  </a:lnTo>
                  <a:lnTo>
                    <a:pt x="124" y="451"/>
                  </a:lnTo>
                  <a:lnTo>
                    <a:pt x="125" y="453"/>
                  </a:lnTo>
                  <a:lnTo>
                    <a:pt x="128" y="453"/>
                  </a:lnTo>
                  <a:lnTo>
                    <a:pt x="130" y="455"/>
                  </a:lnTo>
                  <a:lnTo>
                    <a:pt x="131" y="456"/>
                  </a:lnTo>
                  <a:lnTo>
                    <a:pt x="135" y="457"/>
                  </a:lnTo>
                  <a:lnTo>
                    <a:pt x="138" y="458"/>
                  </a:lnTo>
                  <a:lnTo>
                    <a:pt x="139" y="461"/>
                  </a:lnTo>
                  <a:lnTo>
                    <a:pt x="142" y="461"/>
                  </a:lnTo>
                  <a:lnTo>
                    <a:pt x="144" y="462"/>
                  </a:lnTo>
                  <a:lnTo>
                    <a:pt x="146" y="462"/>
                  </a:lnTo>
                  <a:lnTo>
                    <a:pt x="147" y="465"/>
                  </a:lnTo>
                  <a:lnTo>
                    <a:pt x="148" y="465"/>
                  </a:lnTo>
                  <a:lnTo>
                    <a:pt x="149" y="466"/>
                  </a:lnTo>
                  <a:lnTo>
                    <a:pt x="150" y="468"/>
                  </a:lnTo>
                  <a:lnTo>
                    <a:pt x="153" y="469"/>
                  </a:lnTo>
                  <a:lnTo>
                    <a:pt x="155" y="471"/>
                  </a:lnTo>
                  <a:lnTo>
                    <a:pt x="157" y="472"/>
                  </a:lnTo>
                  <a:lnTo>
                    <a:pt x="160" y="473"/>
                  </a:lnTo>
                  <a:lnTo>
                    <a:pt x="163" y="476"/>
                  </a:lnTo>
                  <a:lnTo>
                    <a:pt x="166" y="477"/>
                  </a:lnTo>
                  <a:lnTo>
                    <a:pt x="169" y="479"/>
                  </a:lnTo>
                  <a:lnTo>
                    <a:pt x="173" y="481"/>
                  </a:lnTo>
                  <a:lnTo>
                    <a:pt x="174" y="482"/>
                  </a:lnTo>
                  <a:lnTo>
                    <a:pt x="180" y="484"/>
                  </a:lnTo>
                  <a:lnTo>
                    <a:pt x="183" y="487"/>
                  </a:lnTo>
                  <a:lnTo>
                    <a:pt x="186" y="487"/>
                  </a:lnTo>
                  <a:lnTo>
                    <a:pt x="188" y="489"/>
                  </a:lnTo>
                  <a:lnTo>
                    <a:pt x="193" y="489"/>
                  </a:lnTo>
                  <a:lnTo>
                    <a:pt x="193" y="489"/>
                  </a:lnTo>
                  <a:lnTo>
                    <a:pt x="193" y="489"/>
                  </a:lnTo>
                  <a:lnTo>
                    <a:pt x="193" y="489"/>
                  </a:lnTo>
                  <a:lnTo>
                    <a:pt x="193" y="491"/>
                  </a:lnTo>
                  <a:lnTo>
                    <a:pt x="193" y="491"/>
                  </a:lnTo>
                  <a:lnTo>
                    <a:pt x="194" y="491"/>
                  </a:lnTo>
                  <a:lnTo>
                    <a:pt x="195" y="491"/>
                  </a:lnTo>
                  <a:lnTo>
                    <a:pt x="196" y="492"/>
                  </a:lnTo>
                  <a:lnTo>
                    <a:pt x="197" y="493"/>
                  </a:lnTo>
                  <a:lnTo>
                    <a:pt x="197" y="494"/>
                  </a:lnTo>
                  <a:lnTo>
                    <a:pt x="200" y="494"/>
                  </a:lnTo>
                  <a:lnTo>
                    <a:pt x="200" y="494"/>
                  </a:lnTo>
                  <a:lnTo>
                    <a:pt x="203" y="494"/>
                  </a:lnTo>
                  <a:lnTo>
                    <a:pt x="203" y="495"/>
                  </a:lnTo>
                  <a:lnTo>
                    <a:pt x="204" y="497"/>
                  </a:lnTo>
                  <a:lnTo>
                    <a:pt x="206" y="498"/>
                  </a:lnTo>
                  <a:lnTo>
                    <a:pt x="209" y="499"/>
                  </a:lnTo>
                  <a:lnTo>
                    <a:pt x="211" y="500"/>
                  </a:lnTo>
                  <a:lnTo>
                    <a:pt x="213" y="500"/>
                  </a:lnTo>
                  <a:lnTo>
                    <a:pt x="214" y="501"/>
                  </a:lnTo>
                  <a:lnTo>
                    <a:pt x="217" y="501"/>
                  </a:lnTo>
                  <a:lnTo>
                    <a:pt x="218" y="504"/>
                  </a:lnTo>
                  <a:lnTo>
                    <a:pt x="220" y="505"/>
                  </a:lnTo>
                  <a:lnTo>
                    <a:pt x="223" y="505"/>
                  </a:lnTo>
                  <a:lnTo>
                    <a:pt x="225" y="507"/>
                  </a:lnTo>
                  <a:lnTo>
                    <a:pt x="227" y="506"/>
                  </a:lnTo>
                  <a:lnTo>
                    <a:pt x="229" y="508"/>
                  </a:lnTo>
                  <a:lnTo>
                    <a:pt x="232" y="508"/>
                  </a:lnTo>
                  <a:lnTo>
                    <a:pt x="235" y="510"/>
                  </a:lnTo>
                  <a:lnTo>
                    <a:pt x="237" y="512"/>
                  </a:lnTo>
                  <a:lnTo>
                    <a:pt x="239" y="512"/>
                  </a:lnTo>
                  <a:lnTo>
                    <a:pt x="242" y="512"/>
                  </a:lnTo>
                  <a:lnTo>
                    <a:pt x="245" y="513"/>
                  </a:lnTo>
                  <a:lnTo>
                    <a:pt x="247" y="514"/>
                  </a:lnTo>
                  <a:lnTo>
                    <a:pt x="250" y="513"/>
                  </a:lnTo>
                  <a:lnTo>
                    <a:pt x="252" y="515"/>
                  </a:lnTo>
                  <a:lnTo>
                    <a:pt x="253" y="515"/>
                  </a:lnTo>
                  <a:lnTo>
                    <a:pt x="256" y="517"/>
                  </a:lnTo>
                  <a:lnTo>
                    <a:pt x="258" y="517"/>
                  </a:lnTo>
                  <a:lnTo>
                    <a:pt x="260" y="517"/>
                  </a:lnTo>
                  <a:lnTo>
                    <a:pt x="261" y="517"/>
                  </a:lnTo>
                  <a:lnTo>
                    <a:pt x="263" y="517"/>
                  </a:lnTo>
                  <a:lnTo>
                    <a:pt x="265" y="518"/>
                  </a:lnTo>
                  <a:lnTo>
                    <a:pt x="267" y="519"/>
                  </a:lnTo>
                  <a:lnTo>
                    <a:pt x="269" y="518"/>
                  </a:lnTo>
                  <a:lnTo>
                    <a:pt x="271" y="519"/>
                  </a:lnTo>
                  <a:lnTo>
                    <a:pt x="272" y="517"/>
                  </a:lnTo>
                  <a:lnTo>
                    <a:pt x="274" y="518"/>
                  </a:lnTo>
                  <a:lnTo>
                    <a:pt x="276" y="519"/>
                  </a:lnTo>
                  <a:lnTo>
                    <a:pt x="278" y="518"/>
                  </a:lnTo>
                  <a:lnTo>
                    <a:pt x="278" y="518"/>
                  </a:lnTo>
                  <a:lnTo>
                    <a:pt x="279" y="518"/>
                  </a:lnTo>
                  <a:lnTo>
                    <a:pt x="281" y="517"/>
                  </a:lnTo>
                  <a:lnTo>
                    <a:pt x="282" y="518"/>
                  </a:lnTo>
                  <a:lnTo>
                    <a:pt x="283" y="518"/>
                  </a:lnTo>
                  <a:lnTo>
                    <a:pt x="286" y="516"/>
                  </a:lnTo>
                  <a:lnTo>
                    <a:pt x="286" y="516"/>
                  </a:lnTo>
                  <a:lnTo>
                    <a:pt x="288" y="516"/>
                  </a:lnTo>
                  <a:lnTo>
                    <a:pt x="289" y="516"/>
                  </a:lnTo>
                  <a:lnTo>
                    <a:pt x="290" y="516"/>
                  </a:lnTo>
                  <a:lnTo>
                    <a:pt x="291" y="516"/>
                  </a:lnTo>
                  <a:lnTo>
                    <a:pt x="293" y="515"/>
                  </a:lnTo>
                  <a:lnTo>
                    <a:pt x="293" y="515"/>
                  </a:lnTo>
                  <a:lnTo>
                    <a:pt x="296" y="515"/>
                  </a:lnTo>
                  <a:lnTo>
                    <a:pt x="297" y="514"/>
                  </a:lnTo>
                  <a:lnTo>
                    <a:pt x="299" y="513"/>
                  </a:lnTo>
                  <a:lnTo>
                    <a:pt x="302" y="514"/>
                  </a:lnTo>
                  <a:lnTo>
                    <a:pt x="303" y="513"/>
                  </a:lnTo>
                  <a:lnTo>
                    <a:pt x="305" y="512"/>
                  </a:lnTo>
                  <a:lnTo>
                    <a:pt x="307" y="511"/>
                  </a:lnTo>
                  <a:lnTo>
                    <a:pt x="310" y="512"/>
                  </a:lnTo>
                  <a:lnTo>
                    <a:pt x="311" y="512"/>
                  </a:lnTo>
                  <a:lnTo>
                    <a:pt x="312" y="511"/>
                  </a:lnTo>
                  <a:lnTo>
                    <a:pt x="314" y="512"/>
                  </a:lnTo>
                  <a:lnTo>
                    <a:pt x="317" y="512"/>
                  </a:lnTo>
                  <a:lnTo>
                    <a:pt x="318" y="513"/>
                  </a:lnTo>
                  <a:lnTo>
                    <a:pt x="320" y="513"/>
                  </a:lnTo>
                  <a:lnTo>
                    <a:pt x="321" y="513"/>
                  </a:lnTo>
                  <a:lnTo>
                    <a:pt x="322" y="512"/>
                  </a:lnTo>
                  <a:lnTo>
                    <a:pt x="322" y="513"/>
                  </a:lnTo>
                  <a:lnTo>
                    <a:pt x="324" y="513"/>
                  </a:lnTo>
                  <a:lnTo>
                    <a:pt x="325" y="512"/>
                  </a:lnTo>
                  <a:lnTo>
                    <a:pt x="326" y="513"/>
                  </a:lnTo>
                  <a:lnTo>
                    <a:pt x="327" y="513"/>
                  </a:lnTo>
                  <a:lnTo>
                    <a:pt x="329" y="512"/>
                  </a:lnTo>
                  <a:lnTo>
                    <a:pt x="330" y="513"/>
                  </a:lnTo>
                  <a:lnTo>
                    <a:pt x="332" y="512"/>
                  </a:lnTo>
                  <a:lnTo>
                    <a:pt x="333" y="513"/>
                  </a:lnTo>
                  <a:lnTo>
                    <a:pt x="333" y="513"/>
                  </a:lnTo>
                  <a:lnTo>
                    <a:pt x="334" y="512"/>
                  </a:lnTo>
                  <a:lnTo>
                    <a:pt x="335" y="512"/>
                  </a:lnTo>
                  <a:lnTo>
                    <a:pt x="336" y="511"/>
                  </a:lnTo>
                  <a:lnTo>
                    <a:pt x="336" y="512"/>
                  </a:lnTo>
                  <a:lnTo>
                    <a:pt x="337" y="511"/>
                  </a:lnTo>
                  <a:lnTo>
                    <a:pt x="337" y="511"/>
                  </a:lnTo>
                  <a:lnTo>
                    <a:pt x="337" y="511"/>
                  </a:lnTo>
                  <a:lnTo>
                    <a:pt x="337" y="511"/>
                  </a:lnTo>
                  <a:lnTo>
                    <a:pt x="339" y="511"/>
                  </a:lnTo>
                  <a:lnTo>
                    <a:pt x="339" y="511"/>
                  </a:lnTo>
                  <a:lnTo>
                    <a:pt x="340" y="511"/>
                  </a:lnTo>
                  <a:lnTo>
                    <a:pt x="341" y="511"/>
                  </a:lnTo>
                  <a:lnTo>
                    <a:pt x="343" y="510"/>
                  </a:lnTo>
                  <a:lnTo>
                    <a:pt x="344" y="509"/>
                  </a:lnTo>
                  <a:lnTo>
                    <a:pt x="346" y="510"/>
                  </a:lnTo>
                  <a:lnTo>
                    <a:pt x="348" y="510"/>
                  </a:lnTo>
                  <a:lnTo>
                    <a:pt x="350" y="509"/>
                  </a:lnTo>
                  <a:lnTo>
                    <a:pt x="352" y="509"/>
                  </a:lnTo>
                  <a:lnTo>
                    <a:pt x="354" y="510"/>
                  </a:lnTo>
                  <a:lnTo>
                    <a:pt x="355" y="510"/>
                  </a:lnTo>
                  <a:lnTo>
                    <a:pt x="357" y="510"/>
                  </a:lnTo>
                  <a:lnTo>
                    <a:pt x="359" y="511"/>
                  </a:lnTo>
                  <a:lnTo>
                    <a:pt x="361" y="512"/>
                  </a:lnTo>
                  <a:lnTo>
                    <a:pt x="365" y="512"/>
                  </a:lnTo>
                  <a:lnTo>
                    <a:pt x="365" y="514"/>
                  </a:lnTo>
                  <a:lnTo>
                    <a:pt x="367" y="515"/>
                  </a:lnTo>
                  <a:lnTo>
                    <a:pt x="370" y="516"/>
                  </a:lnTo>
                  <a:lnTo>
                    <a:pt x="371" y="516"/>
                  </a:lnTo>
                  <a:lnTo>
                    <a:pt x="371" y="517"/>
                  </a:lnTo>
                  <a:lnTo>
                    <a:pt x="372" y="518"/>
                  </a:lnTo>
                  <a:lnTo>
                    <a:pt x="373" y="517"/>
                  </a:lnTo>
                  <a:lnTo>
                    <a:pt x="374" y="517"/>
                  </a:lnTo>
                  <a:lnTo>
                    <a:pt x="375" y="516"/>
                  </a:lnTo>
                  <a:lnTo>
                    <a:pt x="375" y="516"/>
                  </a:lnTo>
                  <a:lnTo>
                    <a:pt x="377" y="517"/>
                  </a:lnTo>
                  <a:lnTo>
                    <a:pt x="377" y="518"/>
                  </a:lnTo>
                  <a:lnTo>
                    <a:pt x="379" y="518"/>
                  </a:lnTo>
                  <a:lnTo>
                    <a:pt x="380" y="518"/>
                  </a:lnTo>
                  <a:lnTo>
                    <a:pt x="381" y="518"/>
                  </a:lnTo>
                  <a:lnTo>
                    <a:pt x="384" y="518"/>
                  </a:lnTo>
                  <a:lnTo>
                    <a:pt x="386" y="521"/>
                  </a:lnTo>
                  <a:lnTo>
                    <a:pt x="390" y="522"/>
                  </a:lnTo>
                  <a:lnTo>
                    <a:pt x="394" y="523"/>
                  </a:lnTo>
                  <a:lnTo>
                    <a:pt x="397" y="526"/>
                  </a:lnTo>
                  <a:lnTo>
                    <a:pt x="401" y="528"/>
                  </a:lnTo>
                  <a:lnTo>
                    <a:pt x="406" y="530"/>
                  </a:lnTo>
                  <a:lnTo>
                    <a:pt x="409" y="532"/>
                  </a:lnTo>
                  <a:lnTo>
                    <a:pt x="414" y="534"/>
                  </a:lnTo>
                  <a:lnTo>
                    <a:pt x="420" y="537"/>
                  </a:lnTo>
                  <a:lnTo>
                    <a:pt x="423" y="538"/>
                  </a:lnTo>
                  <a:lnTo>
                    <a:pt x="427" y="542"/>
                  </a:lnTo>
                  <a:lnTo>
                    <a:pt x="432" y="543"/>
                  </a:lnTo>
                  <a:lnTo>
                    <a:pt x="438" y="546"/>
                  </a:lnTo>
                  <a:lnTo>
                    <a:pt x="443" y="549"/>
                  </a:lnTo>
                  <a:lnTo>
                    <a:pt x="447" y="551"/>
                  </a:lnTo>
                  <a:lnTo>
                    <a:pt x="451" y="554"/>
                  </a:lnTo>
                  <a:lnTo>
                    <a:pt x="457" y="556"/>
                  </a:lnTo>
                  <a:lnTo>
                    <a:pt x="461" y="559"/>
                  </a:lnTo>
                  <a:lnTo>
                    <a:pt x="465" y="560"/>
                  </a:lnTo>
                  <a:lnTo>
                    <a:pt x="470" y="563"/>
                  </a:lnTo>
                  <a:lnTo>
                    <a:pt x="473" y="566"/>
                  </a:lnTo>
                  <a:lnTo>
                    <a:pt x="476" y="568"/>
                  </a:lnTo>
                  <a:lnTo>
                    <a:pt x="479" y="568"/>
                  </a:lnTo>
                  <a:lnTo>
                    <a:pt x="482" y="570"/>
                  </a:lnTo>
                  <a:lnTo>
                    <a:pt x="485" y="572"/>
                  </a:lnTo>
                  <a:lnTo>
                    <a:pt x="487" y="575"/>
                  </a:lnTo>
                  <a:lnTo>
                    <a:pt x="489" y="574"/>
                  </a:lnTo>
                  <a:lnTo>
                    <a:pt x="491" y="575"/>
                  </a:lnTo>
                  <a:lnTo>
                    <a:pt x="493" y="576"/>
                  </a:lnTo>
                  <a:lnTo>
                    <a:pt x="493" y="577"/>
                  </a:lnTo>
                  <a:lnTo>
                    <a:pt x="493" y="577"/>
                  </a:lnTo>
                  <a:lnTo>
                    <a:pt x="542" y="378"/>
                  </a:lnTo>
                  <a:lnTo>
                    <a:pt x="542" y="378"/>
                  </a:lnTo>
                  <a:lnTo>
                    <a:pt x="541" y="378"/>
                  </a:lnTo>
                  <a:lnTo>
                    <a:pt x="541" y="378"/>
                  </a:lnTo>
                  <a:lnTo>
                    <a:pt x="541" y="378"/>
                  </a:lnTo>
                  <a:lnTo>
                    <a:pt x="540" y="378"/>
                  </a:lnTo>
                  <a:lnTo>
                    <a:pt x="540" y="376"/>
                  </a:lnTo>
                  <a:lnTo>
                    <a:pt x="539" y="377"/>
                  </a:lnTo>
                  <a:lnTo>
                    <a:pt x="538" y="376"/>
                  </a:lnTo>
                  <a:lnTo>
                    <a:pt x="535" y="376"/>
                  </a:lnTo>
                  <a:lnTo>
                    <a:pt x="533" y="375"/>
                  </a:lnTo>
                  <a:lnTo>
                    <a:pt x="533" y="374"/>
                  </a:lnTo>
                  <a:lnTo>
                    <a:pt x="530" y="375"/>
                  </a:lnTo>
                  <a:lnTo>
                    <a:pt x="529" y="373"/>
                  </a:lnTo>
                  <a:lnTo>
                    <a:pt x="527" y="371"/>
                  </a:lnTo>
                  <a:lnTo>
                    <a:pt x="524" y="372"/>
                  </a:lnTo>
                  <a:lnTo>
                    <a:pt x="523" y="370"/>
                  </a:lnTo>
                  <a:lnTo>
                    <a:pt x="521" y="370"/>
                  </a:lnTo>
                  <a:lnTo>
                    <a:pt x="517" y="370"/>
                  </a:lnTo>
                  <a:lnTo>
                    <a:pt x="515" y="368"/>
                  </a:lnTo>
                  <a:lnTo>
                    <a:pt x="512" y="369"/>
                  </a:lnTo>
                  <a:lnTo>
                    <a:pt x="511" y="367"/>
                  </a:lnTo>
                  <a:lnTo>
                    <a:pt x="507" y="366"/>
                  </a:lnTo>
                  <a:lnTo>
                    <a:pt x="506" y="365"/>
                  </a:lnTo>
                  <a:lnTo>
                    <a:pt x="504" y="363"/>
                  </a:lnTo>
                  <a:lnTo>
                    <a:pt x="502" y="363"/>
                  </a:lnTo>
                  <a:lnTo>
                    <a:pt x="499" y="363"/>
                  </a:lnTo>
                  <a:lnTo>
                    <a:pt x="497" y="361"/>
                  </a:lnTo>
                  <a:lnTo>
                    <a:pt x="494" y="359"/>
                  </a:lnTo>
                  <a:lnTo>
                    <a:pt x="493" y="359"/>
                  </a:lnTo>
                  <a:lnTo>
                    <a:pt x="489" y="357"/>
                  </a:lnTo>
                  <a:lnTo>
                    <a:pt x="488" y="356"/>
                  </a:lnTo>
                  <a:lnTo>
                    <a:pt x="485" y="356"/>
                  </a:lnTo>
                  <a:lnTo>
                    <a:pt x="483" y="355"/>
                  </a:lnTo>
                  <a:lnTo>
                    <a:pt x="480" y="352"/>
                  </a:lnTo>
                  <a:lnTo>
                    <a:pt x="478" y="352"/>
                  </a:lnTo>
                  <a:lnTo>
                    <a:pt x="476" y="350"/>
                  </a:lnTo>
                  <a:lnTo>
                    <a:pt x="473" y="351"/>
                  </a:lnTo>
                  <a:lnTo>
                    <a:pt x="472" y="350"/>
                  </a:lnTo>
                  <a:lnTo>
                    <a:pt x="470" y="349"/>
                  </a:lnTo>
                  <a:lnTo>
                    <a:pt x="468" y="348"/>
                  </a:lnTo>
                  <a:lnTo>
                    <a:pt x="465" y="348"/>
                  </a:lnTo>
                  <a:lnTo>
                    <a:pt x="464" y="346"/>
                  </a:lnTo>
                  <a:lnTo>
                    <a:pt x="462" y="347"/>
                  </a:lnTo>
                  <a:lnTo>
                    <a:pt x="460" y="347"/>
                  </a:lnTo>
                  <a:lnTo>
                    <a:pt x="457" y="346"/>
                  </a:lnTo>
                  <a:lnTo>
                    <a:pt x="454" y="345"/>
                  </a:lnTo>
                  <a:lnTo>
                    <a:pt x="454" y="344"/>
                  </a:lnTo>
                  <a:lnTo>
                    <a:pt x="452" y="344"/>
                  </a:lnTo>
                  <a:lnTo>
                    <a:pt x="450" y="344"/>
                  </a:lnTo>
                  <a:lnTo>
                    <a:pt x="449" y="344"/>
                  </a:lnTo>
                  <a:lnTo>
                    <a:pt x="446" y="343"/>
                  </a:lnTo>
                  <a:lnTo>
                    <a:pt x="445" y="342"/>
                  </a:lnTo>
                  <a:lnTo>
                    <a:pt x="443" y="343"/>
                  </a:lnTo>
                  <a:lnTo>
                    <a:pt x="440" y="342"/>
                  </a:lnTo>
                  <a:lnTo>
                    <a:pt x="439" y="341"/>
                  </a:lnTo>
                  <a:lnTo>
                    <a:pt x="438" y="341"/>
                  </a:lnTo>
                  <a:lnTo>
                    <a:pt x="435" y="339"/>
                  </a:lnTo>
                  <a:lnTo>
                    <a:pt x="433" y="340"/>
                  </a:lnTo>
                  <a:lnTo>
                    <a:pt x="431" y="338"/>
                  </a:lnTo>
                  <a:lnTo>
                    <a:pt x="429" y="337"/>
                  </a:lnTo>
                  <a:lnTo>
                    <a:pt x="427" y="337"/>
                  </a:lnTo>
                  <a:lnTo>
                    <a:pt x="425" y="337"/>
                  </a:lnTo>
                  <a:lnTo>
                    <a:pt x="423" y="335"/>
                  </a:lnTo>
                  <a:lnTo>
                    <a:pt x="421" y="334"/>
                  </a:lnTo>
                  <a:lnTo>
                    <a:pt x="417" y="332"/>
                  </a:lnTo>
                  <a:lnTo>
                    <a:pt x="414" y="331"/>
                  </a:lnTo>
                  <a:lnTo>
                    <a:pt x="411" y="329"/>
                  </a:lnTo>
                  <a:lnTo>
                    <a:pt x="409" y="328"/>
                  </a:lnTo>
                  <a:lnTo>
                    <a:pt x="405" y="326"/>
                  </a:lnTo>
                  <a:lnTo>
                    <a:pt x="403" y="324"/>
                  </a:lnTo>
                  <a:lnTo>
                    <a:pt x="402" y="322"/>
                  </a:lnTo>
                  <a:lnTo>
                    <a:pt x="400" y="319"/>
                  </a:lnTo>
                  <a:lnTo>
                    <a:pt x="400" y="318"/>
                  </a:lnTo>
                  <a:lnTo>
                    <a:pt x="398" y="318"/>
                  </a:lnTo>
                  <a:lnTo>
                    <a:pt x="397" y="316"/>
                  </a:lnTo>
                  <a:lnTo>
                    <a:pt x="395" y="315"/>
                  </a:lnTo>
                  <a:lnTo>
                    <a:pt x="395" y="314"/>
                  </a:lnTo>
                  <a:lnTo>
                    <a:pt x="393" y="312"/>
                  </a:lnTo>
                  <a:lnTo>
                    <a:pt x="392" y="312"/>
                  </a:lnTo>
                  <a:lnTo>
                    <a:pt x="391" y="310"/>
                  </a:lnTo>
                  <a:lnTo>
                    <a:pt x="392" y="309"/>
                  </a:lnTo>
                  <a:lnTo>
                    <a:pt x="390" y="309"/>
                  </a:lnTo>
                  <a:lnTo>
                    <a:pt x="388" y="308"/>
                  </a:lnTo>
                  <a:lnTo>
                    <a:pt x="388" y="306"/>
                  </a:lnTo>
                  <a:lnTo>
                    <a:pt x="388" y="305"/>
                  </a:lnTo>
                  <a:lnTo>
                    <a:pt x="387" y="303"/>
                  </a:lnTo>
                  <a:lnTo>
                    <a:pt x="386" y="300"/>
                  </a:lnTo>
                  <a:lnTo>
                    <a:pt x="386" y="300"/>
                  </a:lnTo>
                  <a:lnTo>
                    <a:pt x="384" y="298"/>
                  </a:lnTo>
                  <a:lnTo>
                    <a:pt x="382" y="295"/>
                  </a:lnTo>
                  <a:lnTo>
                    <a:pt x="380" y="292"/>
                  </a:lnTo>
                  <a:lnTo>
                    <a:pt x="379" y="289"/>
                  </a:lnTo>
                  <a:lnTo>
                    <a:pt x="378" y="287"/>
                  </a:lnTo>
                  <a:lnTo>
                    <a:pt x="376" y="284"/>
                  </a:lnTo>
                  <a:lnTo>
                    <a:pt x="376" y="280"/>
                  </a:lnTo>
                  <a:lnTo>
                    <a:pt x="373" y="278"/>
                  </a:lnTo>
                  <a:lnTo>
                    <a:pt x="372" y="274"/>
                  </a:lnTo>
                  <a:lnTo>
                    <a:pt x="370" y="272"/>
                  </a:lnTo>
                  <a:lnTo>
                    <a:pt x="369" y="269"/>
                  </a:lnTo>
                  <a:lnTo>
                    <a:pt x="367" y="267"/>
                  </a:lnTo>
                  <a:lnTo>
                    <a:pt x="366" y="263"/>
                  </a:lnTo>
                  <a:lnTo>
                    <a:pt x="364" y="259"/>
                  </a:lnTo>
                  <a:lnTo>
                    <a:pt x="360" y="257"/>
                  </a:lnTo>
                  <a:lnTo>
                    <a:pt x="360" y="253"/>
                  </a:lnTo>
                  <a:lnTo>
                    <a:pt x="357" y="251"/>
                  </a:lnTo>
                  <a:lnTo>
                    <a:pt x="357" y="247"/>
                  </a:lnTo>
                  <a:lnTo>
                    <a:pt x="353" y="245"/>
                  </a:lnTo>
                  <a:lnTo>
                    <a:pt x="352" y="241"/>
                  </a:lnTo>
                  <a:lnTo>
                    <a:pt x="350" y="239"/>
                  </a:lnTo>
                  <a:lnTo>
                    <a:pt x="347" y="235"/>
                  </a:lnTo>
                  <a:lnTo>
                    <a:pt x="345" y="234"/>
                  </a:lnTo>
                  <a:lnTo>
                    <a:pt x="344" y="231"/>
                  </a:lnTo>
                  <a:lnTo>
                    <a:pt x="340" y="228"/>
                  </a:lnTo>
                  <a:lnTo>
                    <a:pt x="339" y="225"/>
                  </a:lnTo>
                  <a:lnTo>
                    <a:pt x="337" y="221"/>
                  </a:lnTo>
                  <a:lnTo>
                    <a:pt x="335" y="220"/>
                  </a:lnTo>
                  <a:lnTo>
                    <a:pt x="334" y="217"/>
                  </a:lnTo>
                  <a:lnTo>
                    <a:pt x="332" y="214"/>
                  </a:lnTo>
                  <a:lnTo>
                    <a:pt x="331" y="211"/>
                  </a:lnTo>
                  <a:lnTo>
                    <a:pt x="329" y="209"/>
                  </a:lnTo>
                  <a:lnTo>
                    <a:pt x="328" y="206"/>
                  </a:lnTo>
                  <a:lnTo>
                    <a:pt x="326" y="203"/>
                  </a:lnTo>
                  <a:lnTo>
                    <a:pt x="327" y="201"/>
                  </a:lnTo>
                  <a:lnTo>
                    <a:pt x="325" y="198"/>
                  </a:lnTo>
                  <a:lnTo>
                    <a:pt x="324" y="197"/>
                  </a:lnTo>
                  <a:lnTo>
                    <a:pt x="323" y="193"/>
                  </a:lnTo>
                  <a:lnTo>
                    <a:pt x="322" y="191"/>
                  </a:lnTo>
                  <a:lnTo>
                    <a:pt x="321" y="188"/>
                  </a:lnTo>
                  <a:lnTo>
                    <a:pt x="321" y="187"/>
                  </a:lnTo>
                  <a:lnTo>
                    <a:pt x="319" y="185"/>
                  </a:lnTo>
                  <a:lnTo>
                    <a:pt x="317" y="183"/>
                  </a:lnTo>
                  <a:lnTo>
                    <a:pt x="316" y="182"/>
                  </a:lnTo>
                  <a:lnTo>
                    <a:pt x="316" y="179"/>
                  </a:lnTo>
                  <a:lnTo>
                    <a:pt x="313" y="176"/>
                  </a:lnTo>
                  <a:lnTo>
                    <a:pt x="312" y="176"/>
                  </a:lnTo>
                  <a:lnTo>
                    <a:pt x="309" y="173"/>
                  </a:lnTo>
                  <a:lnTo>
                    <a:pt x="309" y="168"/>
                  </a:lnTo>
                  <a:lnTo>
                    <a:pt x="307" y="167"/>
                  </a:lnTo>
                  <a:lnTo>
                    <a:pt x="306" y="163"/>
                  </a:lnTo>
                  <a:lnTo>
                    <a:pt x="304" y="161"/>
                  </a:lnTo>
                  <a:lnTo>
                    <a:pt x="302" y="156"/>
                  </a:lnTo>
                  <a:lnTo>
                    <a:pt x="301" y="151"/>
                  </a:lnTo>
                  <a:lnTo>
                    <a:pt x="301" y="147"/>
                  </a:lnTo>
                  <a:lnTo>
                    <a:pt x="300" y="141"/>
                  </a:lnTo>
                  <a:lnTo>
                    <a:pt x="300" y="141"/>
                  </a:lnTo>
                  <a:lnTo>
                    <a:pt x="300" y="141"/>
                  </a:lnTo>
                  <a:lnTo>
                    <a:pt x="300" y="141"/>
                  </a:lnTo>
                  <a:lnTo>
                    <a:pt x="299" y="140"/>
                  </a:lnTo>
                  <a:lnTo>
                    <a:pt x="299" y="139"/>
                  </a:lnTo>
                  <a:lnTo>
                    <a:pt x="298" y="137"/>
                  </a:lnTo>
                  <a:lnTo>
                    <a:pt x="297" y="135"/>
                  </a:lnTo>
                  <a:lnTo>
                    <a:pt x="297" y="133"/>
                  </a:lnTo>
                  <a:lnTo>
                    <a:pt x="296" y="131"/>
                  </a:lnTo>
                  <a:lnTo>
                    <a:pt x="295" y="129"/>
                  </a:lnTo>
                  <a:lnTo>
                    <a:pt x="295" y="127"/>
                  </a:lnTo>
                  <a:lnTo>
                    <a:pt x="294" y="124"/>
                  </a:lnTo>
                  <a:lnTo>
                    <a:pt x="293" y="122"/>
                  </a:lnTo>
                  <a:lnTo>
                    <a:pt x="294" y="119"/>
                  </a:lnTo>
                  <a:lnTo>
                    <a:pt x="292" y="117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3"/>
                  </a:lnTo>
                  <a:lnTo>
                    <a:pt x="292" y="112"/>
                  </a:lnTo>
                  <a:lnTo>
                    <a:pt x="292" y="111"/>
                  </a:lnTo>
                  <a:lnTo>
                    <a:pt x="292" y="109"/>
                  </a:lnTo>
                  <a:lnTo>
                    <a:pt x="291" y="108"/>
                  </a:lnTo>
                  <a:lnTo>
                    <a:pt x="291" y="108"/>
                  </a:lnTo>
                  <a:lnTo>
                    <a:pt x="292" y="108"/>
                  </a:lnTo>
                  <a:lnTo>
                    <a:pt x="293" y="106"/>
                  </a:lnTo>
                  <a:lnTo>
                    <a:pt x="292" y="106"/>
                  </a:lnTo>
                  <a:lnTo>
                    <a:pt x="292" y="105"/>
                  </a:lnTo>
                  <a:lnTo>
                    <a:pt x="290" y="106"/>
                  </a:lnTo>
                  <a:lnTo>
                    <a:pt x="290" y="106"/>
                  </a:lnTo>
                  <a:lnTo>
                    <a:pt x="290" y="105"/>
                  </a:lnTo>
                  <a:lnTo>
                    <a:pt x="290" y="105"/>
                  </a:lnTo>
                  <a:lnTo>
                    <a:pt x="290" y="103"/>
                  </a:lnTo>
                  <a:lnTo>
                    <a:pt x="290" y="103"/>
                  </a:lnTo>
                  <a:lnTo>
                    <a:pt x="290" y="102"/>
                  </a:lnTo>
                  <a:lnTo>
                    <a:pt x="291" y="102"/>
                  </a:lnTo>
                  <a:lnTo>
                    <a:pt x="291" y="102"/>
                  </a:lnTo>
                  <a:lnTo>
                    <a:pt x="289" y="101"/>
                  </a:lnTo>
                  <a:lnTo>
                    <a:pt x="290" y="100"/>
                  </a:lnTo>
                  <a:lnTo>
                    <a:pt x="292" y="98"/>
                  </a:lnTo>
                  <a:lnTo>
                    <a:pt x="292" y="98"/>
                  </a:lnTo>
                  <a:lnTo>
                    <a:pt x="292" y="97"/>
                  </a:lnTo>
                  <a:lnTo>
                    <a:pt x="290" y="96"/>
                  </a:lnTo>
                  <a:lnTo>
                    <a:pt x="290" y="96"/>
                  </a:lnTo>
                  <a:lnTo>
                    <a:pt x="290" y="96"/>
                  </a:lnTo>
                  <a:lnTo>
                    <a:pt x="289" y="94"/>
                  </a:lnTo>
                  <a:lnTo>
                    <a:pt x="290" y="94"/>
                  </a:lnTo>
                  <a:lnTo>
                    <a:pt x="289" y="92"/>
                  </a:lnTo>
                  <a:lnTo>
                    <a:pt x="289" y="92"/>
                  </a:lnTo>
                  <a:lnTo>
                    <a:pt x="289" y="89"/>
                  </a:lnTo>
                  <a:lnTo>
                    <a:pt x="288" y="84"/>
                  </a:lnTo>
                  <a:lnTo>
                    <a:pt x="289" y="80"/>
                  </a:lnTo>
                  <a:lnTo>
                    <a:pt x="288" y="78"/>
                  </a:lnTo>
                  <a:lnTo>
                    <a:pt x="288" y="76"/>
                  </a:lnTo>
                  <a:lnTo>
                    <a:pt x="287" y="72"/>
                  </a:lnTo>
                  <a:lnTo>
                    <a:pt x="287" y="69"/>
                  </a:lnTo>
                  <a:lnTo>
                    <a:pt x="286" y="66"/>
                  </a:lnTo>
                  <a:lnTo>
                    <a:pt x="287" y="62"/>
                  </a:lnTo>
                  <a:lnTo>
                    <a:pt x="287" y="61"/>
                  </a:lnTo>
                  <a:lnTo>
                    <a:pt x="286" y="61"/>
                  </a:lnTo>
                  <a:lnTo>
                    <a:pt x="286" y="59"/>
                  </a:lnTo>
                  <a:lnTo>
                    <a:pt x="286" y="56"/>
                  </a:lnTo>
                  <a:lnTo>
                    <a:pt x="285" y="55"/>
                  </a:lnTo>
                  <a:lnTo>
                    <a:pt x="284" y="54"/>
                  </a:lnTo>
                  <a:lnTo>
                    <a:pt x="283" y="54"/>
                  </a:lnTo>
                  <a:lnTo>
                    <a:pt x="281" y="52"/>
                  </a:lnTo>
                  <a:lnTo>
                    <a:pt x="279" y="50"/>
                  </a:lnTo>
                  <a:lnTo>
                    <a:pt x="278" y="48"/>
                  </a:lnTo>
                  <a:lnTo>
                    <a:pt x="278" y="45"/>
                  </a:lnTo>
                  <a:lnTo>
                    <a:pt x="278" y="44"/>
                  </a:lnTo>
                  <a:lnTo>
                    <a:pt x="279" y="41"/>
                  </a:lnTo>
                  <a:lnTo>
                    <a:pt x="280" y="37"/>
                  </a:lnTo>
                  <a:lnTo>
                    <a:pt x="280" y="34"/>
                  </a:lnTo>
                  <a:lnTo>
                    <a:pt x="282" y="32"/>
                  </a:lnTo>
                  <a:lnTo>
                    <a:pt x="284" y="27"/>
                  </a:lnTo>
                  <a:lnTo>
                    <a:pt x="285" y="23"/>
                  </a:lnTo>
                  <a:lnTo>
                    <a:pt x="285" y="19"/>
                  </a:lnTo>
                  <a:lnTo>
                    <a:pt x="286" y="15"/>
                  </a:lnTo>
                  <a:lnTo>
                    <a:pt x="286" y="11"/>
                  </a:lnTo>
                  <a:lnTo>
                    <a:pt x="286" y="8"/>
                  </a:lnTo>
                  <a:lnTo>
                    <a:pt x="285" y="3"/>
                  </a:lnTo>
                  <a:lnTo>
                    <a:pt x="285" y="3"/>
                  </a:lnTo>
                  <a:lnTo>
                    <a:pt x="285" y="3"/>
                  </a:lnTo>
                  <a:lnTo>
                    <a:pt x="285" y="3"/>
                  </a:lnTo>
                  <a:lnTo>
                    <a:pt x="286" y="2"/>
                  </a:lnTo>
                  <a:lnTo>
                    <a:pt x="284" y="2"/>
                  </a:lnTo>
                  <a:lnTo>
                    <a:pt x="284" y="2"/>
                  </a:lnTo>
                  <a:lnTo>
                    <a:pt x="284" y="2"/>
                  </a:lnTo>
                  <a:lnTo>
                    <a:pt x="284" y="1"/>
                  </a:lnTo>
                  <a:lnTo>
                    <a:pt x="282" y="1"/>
                  </a:lnTo>
                  <a:lnTo>
                    <a:pt x="281" y="0"/>
                  </a:lnTo>
                  <a:lnTo>
                    <a:pt x="280" y="0"/>
                  </a:lnTo>
                  <a:lnTo>
                    <a:pt x="279" y="1"/>
                  </a:lnTo>
                  <a:lnTo>
                    <a:pt x="278" y="1"/>
                  </a:lnTo>
                  <a:lnTo>
                    <a:pt x="274" y="1"/>
                  </a:lnTo>
                  <a:lnTo>
                    <a:pt x="272" y="2"/>
                  </a:lnTo>
                  <a:lnTo>
                    <a:pt x="268" y="3"/>
                  </a:lnTo>
                  <a:lnTo>
                    <a:pt x="267" y="3"/>
                  </a:lnTo>
                  <a:lnTo>
                    <a:pt x="265" y="4"/>
                  </a:lnTo>
                  <a:lnTo>
                    <a:pt x="265" y="4"/>
                  </a:lnTo>
                  <a:lnTo>
                    <a:pt x="262" y="5"/>
                  </a:lnTo>
                  <a:lnTo>
                    <a:pt x="262" y="5"/>
                  </a:lnTo>
                  <a:lnTo>
                    <a:pt x="259" y="7"/>
                  </a:lnTo>
                  <a:lnTo>
                    <a:pt x="258" y="8"/>
                  </a:lnTo>
                  <a:lnTo>
                    <a:pt x="256" y="9"/>
                  </a:lnTo>
                  <a:lnTo>
                    <a:pt x="256" y="10"/>
                  </a:lnTo>
                  <a:lnTo>
                    <a:pt x="253" y="11"/>
                  </a:lnTo>
                  <a:lnTo>
                    <a:pt x="252" y="12"/>
                  </a:lnTo>
                  <a:lnTo>
                    <a:pt x="253" y="14"/>
                  </a:lnTo>
                  <a:lnTo>
                    <a:pt x="251" y="15"/>
                  </a:lnTo>
                  <a:lnTo>
                    <a:pt x="250" y="15"/>
                  </a:lnTo>
                  <a:lnTo>
                    <a:pt x="248" y="17"/>
                  </a:lnTo>
                  <a:lnTo>
                    <a:pt x="249" y="18"/>
                  </a:lnTo>
                  <a:lnTo>
                    <a:pt x="247" y="20"/>
                  </a:lnTo>
                  <a:lnTo>
                    <a:pt x="245" y="21"/>
                  </a:lnTo>
                  <a:lnTo>
                    <a:pt x="245" y="22"/>
                  </a:lnTo>
                  <a:lnTo>
                    <a:pt x="243" y="24"/>
                  </a:lnTo>
                  <a:lnTo>
                    <a:pt x="243" y="24"/>
                  </a:lnTo>
                  <a:lnTo>
                    <a:pt x="242" y="28"/>
                  </a:lnTo>
                  <a:lnTo>
                    <a:pt x="241" y="30"/>
                  </a:lnTo>
                  <a:lnTo>
                    <a:pt x="239" y="30"/>
                  </a:lnTo>
                  <a:lnTo>
                    <a:pt x="240" y="33"/>
                  </a:lnTo>
                  <a:lnTo>
                    <a:pt x="240" y="34"/>
                  </a:lnTo>
                  <a:lnTo>
                    <a:pt x="237" y="36"/>
                  </a:lnTo>
                  <a:lnTo>
                    <a:pt x="237" y="38"/>
                  </a:lnTo>
                  <a:lnTo>
                    <a:pt x="237" y="41"/>
                  </a:lnTo>
                  <a:lnTo>
                    <a:pt x="235" y="44"/>
                  </a:lnTo>
                  <a:lnTo>
                    <a:pt x="234" y="45"/>
                  </a:lnTo>
                  <a:lnTo>
                    <a:pt x="234" y="48"/>
                  </a:lnTo>
                  <a:lnTo>
                    <a:pt x="233" y="49"/>
                  </a:lnTo>
                  <a:lnTo>
                    <a:pt x="232" y="53"/>
                  </a:lnTo>
                  <a:lnTo>
                    <a:pt x="231" y="55"/>
                  </a:lnTo>
                  <a:lnTo>
                    <a:pt x="231" y="58"/>
                  </a:lnTo>
                  <a:lnTo>
                    <a:pt x="231" y="60"/>
                  </a:lnTo>
                  <a:lnTo>
                    <a:pt x="229" y="63"/>
                  </a:lnTo>
                  <a:lnTo>
                    <a:pt x="229" y="67"/>
                  </a:lnTo>
                  <a:lnTo>
                    <a:pt x="227" y="68"/>
                  </a:lnTo>
                  <a:lnTo>
                    <a:pt x="229" y="71"/>
                  </a:lnTo>
                  <a:lnTo>
                    <a:pt x="229" y="76"/>
                  </a:lnTo>
                  <a:lnTo>
                    <a:pt x="229" y="78"/>
                  </a:lnTo>
                  <a:lnTo>
                    <a:pt x="228" y="81"/>
                  </a:lnTo>
                  <a:lnTo>
                    <a:pt x="229" y="85"/>
                  </a:lnTo>
                  <a:lnTo>
                    <a:pt x="229" y="89"/>
                  </a:lnTo>
                  <a:lnTo>
                    <a:pt x="231" y="93"/>
                  </a:lnTo>
                  <a:lnTo>
                    <a:pt x="231" y="98"/>
                  </a:lnTo>
                  <a:lnTo>
                    <a:pt x="233" y="100"/>
                  </a:lnTo>
                  <a:lnTo>
                    <a:pt x="231" y="102"/>
                  </a:lnTo>
                  <a:lnTo>
                    <a:pt x="232" y="104"/>
                  </a:lnTo>
                  <a:lnTo>
                    <a:pt x="232" y="106"/>
                  </a:lnTo>
                  <a:lnTo>
                    <a:pt x="232" y="109"/>
                  </a:lnTo>
                  <a:lnTo>
                    <a:pt x="233" y="111"/>
                  </a:lnTo>
                  <a:lnTo>
                    <a:pt x="233" y="112"/>
                  </a:lnTo>
                  <a:lnTo>
                    <a:pt x="233" y="114"/>
                  </a:lnTo>
                  <a:lnTo>
                    <a:pt x="234" y="117"/>
                  </a:lnTo>
                  <a:lnTo>
                    <a:pt x="233" y="120"/>
                  </a:lnTo>
                  <a:lnTo>
                    <a:pt x="232" y="121"/>
                  </a:lnTo>
                  <a:lnTo>
                    <a:pt x="233" y="124"/>
                  </a:lnTo>
                  <a:lnTo>
                    <a:pt x="234" y="126"/>
                  </a:lnTo>
                  <a:lnTo>
                    <a:pt x="233" y="128"/>
                  </a:lnTo>
                  <a:lnTo>
                    <a:pt x="233" y="130"/>
                  </a:lnTo>
                  <a:lnTo>
                    <a:pt x="233" y="133"/>
                  </a:lnTo>
                  <a:lnTo>
                    <a:pt x="234" y="135"/>
                  </a:lnTo>
                  <a:lnTo>
                    <a:pt x="233" y="137"/>
                  </a:lnTo>
                  <a:lnTo>
                    <a:pt x="232" y="139"/>
                  </a:lnTo>
                  <a:lnTo>
                    <a:pt x="233" y="142"/>
                  </a:lnTo>
                  <a:lnTo>
                    <a:pt x="233" y="144"/>
                  </a:lnTo>
                  <a:lnTo>
                    <a:pt x="231" y="145"/>
                  </a:lnTo>
                  <a:lnTo>
                    <a:pt x="232" y="147"/>
                  </a:lnTo>
                  <a:lnTo>
                    <a:pt x="232" y="150"/>
                  </a:lnTo>
                  <a:lnTo>
                    <a:pt x="231" y="152"/>
                  </a:lnTo>
                  <a:lnTo>
                    <a:pt x="231" y="152"/>
                  </a:lnTo>
                  <a:lnTo>
                    <a:pt x="231" y="154"/>
                  </a:lnTo>
                  <a:lnTo>
                    <a:pt x="230" y="155"/>
                  </a:lnTo>
                  <a:lnTo>
                    <a:pt x="230" y="157"/>
                  </a:lnTo>
                  <a:lnTo>
                    <a:pt x="231" y="158"/>
                  </a:lnTo>
                  <a:lnTo>
                    <a:pt x="229" y="159"/>
                  </a:lnTo>
                  <a:lnTo>
                    <a:pt x="228" y="161"/>
                  </a:lnTo>
                  <a:lnTo>
                    <a:pt x="228" y="163"/>
                  </a:lnTo>
                  <a:lnTo>
                    <a:pt x="227" y="164"/>
                  </a:lnTo>
                  <a:lnTo>
                    <a:pt x="225" y="165"/>
                  </a:lnTo>
                  <a:lnTo>
                    <a:pt x="224" y="166"/>
                  </a:lnTo>
                  <a:lnTo>
                    <a:pt x="224" y="167"/>
                  </a:lnTo>
                  <a:lnTo>
                    <a:pt x="223" y="169"/>
                  </a:lnTo>
                  <a:lnTo>
                    <a:pt x="221" y="168"/>
                  </a:lnTo>
                  <a:lnTo>
                    <a:pt x="220" y="167"/>
                  </a:lnTo>
                  <a:lnTo>
                    <a:pt x="218" y="170"/>
                  </a:lnTo>
                  <a:lnTo>
                    <a:pt x="217" y="169"/>
                  </a:lnTo>
                  <a:lnTo>
                    <a:pt x="215" y="169"/>
                  </a:lnTo>
                  <a:lnTo>
                    <a:pt x="214" y="170"/>
                  </a:lnTo>
                  <a:lnTo>
                    <a:pt x="212" y="170"/>
                  </a:lnTo>
                  <a:lnTo>
                    <a:pt x="212" y="170"/>
                  </a:lnTo>
                  <a:lnTo>
                    <a:pt x="211" y="171"/>
                  </a:lnTo>
                  <a:lnTo>
                    <a:pt x="210" y="170"/>
                  </a:lnTo>
                  <a:lnTo>
                    <a:pt x="208" y="173"/>
                  </a:lnTo>
                  <a:lnTo>
                    <a:pt x="208" y="173"/>
                  </a:lnTo>
                  <a:lnTo>
                    <a:pt x="207" y="173"/>
                  </a:lnTo>
                  <a:lnTo>
                    <a:pt x="205" y="174"/>
                  </a:lnTo>
                  <a:lnTo>
                    <a:pt x="204" y="174"/>
                  </a:lnTo>
                  <a:lnTo>
                    <a:pt x="202" y="174"/>
                  </a:lnTo>
                  <a:lnTo>
                    <a:pt x="202" y="174"/>
                  </a:lnTo>
                  <a:lnTo>
                    <a:pt x="201" y="173"/>
                  </a:lnTo>
                  <a:lnTo>
                    <a:pt x="201" y="173"/>
                  </a:lnTo>
                  <a:lnTo>
                    <a:pt x="201" y="173"/>
                  </a:lnTo>
                  <a:lnTo>
                    <a:pt x="201" y="173"/>
                  </a:lnTo>
                  <a:lnTo>
                    <a:pt x="199" y="174"/>
                  </a:lnTo>
                  <a:lnTo>
                    <a:pt x="199" y="174"/>
                  </a:lnTo>
                  <a:lnTo>
                    <a:pt x="198" y="173"/>
                  </a:lnTo>
                  <a:lnTo>
                    <a:pt x="198" y="173"/>
                  </a:lnTo>
                  <a:lnTo>
                    <a:pt x="198" y="173"/>
                  </a:lnTo>
                  <a:lnTo>
                    <a:pt x="197" y="172"/>
                  </a:lnTo>
                  <a:lnTo>
                    <a:pt x="197" y="172"/>
                  </a:lnTo>
                  <a:lnTo>
                    <a:pt x="195" y="173"/>
                  </a:lnTo>
                  <a:lnTo>
                    <a:pt x="194" y="172"/>
                  </a:lnTo>
                  <a:lnTo>
                    <a:pt x="193" y="172"/>
                  </a:lnTo>
                  <a:lnTo>
                    <a:pt x="191" y="173"/>
                  </a:lnTo>
                  <a:lnTo>
                    <a:pt x="190" y="173"/>
                  </a:lnTo>
                  <a:lnTo>
                    <a:pt x="190" y="173"/>
                  </a:lnTo>
                  <a:lnTo>
                    <a:pt x="188" y="172"/>
                  </a:lnTo>
                  <a:lnTo>
                    <a:pt x="186" y="172"/>
                  </a:lnTo>
                  <a:lnTo>
                    <a:pt x="184" y="172"/>
                  </a:lnTo>
                  <a:lnTo>
                    <a:pt x="183" y="172"/>
                  </a:lnTo>
                  <a:lnTo>
                    <a:pt x="181" y="172"/>
                  </a:lnTo>
                  <a:lnTo>
                    <a:pt x="178" y="172"/>
                  </a:lnTo>
                  <a:lnTo>
                    <a:pt x="176" y="171"/>
                  </a:lnTo>
                  <a:lnTo>
                    <a:pt x="175" y="172"/>
                  </a:lnTo>
                  <a:lnTo>
                    <a:pt x="173" y="172"/>
                  </a:lnTo>
                  <a:lnTo>
                    <a:pt x="170" y="171"/>
                  </a:lnTo>
                  <a:lnTo>
                    <a:pt x="167" y="171"/>
                  </a:lnTo>
                  <a:lnTo>
                    <a:pt x="166" y="170"/>
                  </a:lnTo>
                  <a:lnTo>
                    <a:pt x="164" y="170"/>
                  </a:lnTo>
                  <a:lnTo>
                    <a:pt x="162" y="171"/>
                  </a:lnTo>
                  <a:lnTo>
                    <a:pt x="159" y="171"/>
                  </a:lnTo>
                  <a:lnTo>
                    <a:pt x="158" y="171"/>
                  </a:lnTo>
                  <a:lnTo>
                    <a:pt x="156" y="171"/>
                  </a:lnTo>
                  <a:lnTo>
                    <a:pt x="152" y="170"/>
                  </a:lnTo>
                  <a:lnTo>
                    <a:pt x="151" y="171"/>
                  </a:lnTo>
                  <a:lnTo>
                    <a:pt x="148" y="169"/>
                  </a:lnTo>
                  <a:lnTo>
                    <a:pt x="144" y="170"/>
                  </a:lnTo>
                  <a:lnTo>
                    <a:pt x="141" y="168"/>
                  </a:lnTo>
                  <a:lnTo>
                    <a:pt x="137" y="169"/>
                  </a:lnTo>
                  <a:lnTo>
                    <a:pt x="135" y="168"/>
                  </a:lnTo>
                  <a:lnTo>
                    <a:pt x="131" y="168"/>
                  </a:lnTo>
                  <a:lnTo>
                    <a:pt x="129" y="168"/>
                  </a:lnTo>
                  <a:lnTo>
                    <a:pt x="124" y="168"/>
                  </a:lnTo>
                  <a:lnTo>
                    <a:pt x="122" y="168"/>
                  </a:lnTo>
                  <a:lnTo>
                    <a:pt x="120" y="167"/>
                  </a:lnTo>
                  <a:lnTo>
                    <a:pt x="116" y="167"/>
                  </a:lnTo>
                  <a:lnTo>
                    <a:pt x="115" y="167"/>
                  </a:lnTo>
                  <a:lnTo>
                    <a:pt x="113" y="166"/>
                  </a:lnTo>
                  <a:lnTo>
                    <a:pt x="107" y="166"/>
                  </a:lnTo>
                  <a:lnTo>
                    <a:pt x="104" y="166"/>
                  </a:lnTo>
                  <a:lnTo>
                    <a:pt x="101" y="166"/>
                  </a:lnTo>
                  <a:lnTo>
                    <a:pt x="97" y="167"/>
                  </a:lnTo>
                  <a:lnTo>
                    <a:pt x="94" y="166"/>
                  </a:lnTo>
                  <a:lnTo>
                    <a:pt x="90" y="167"/>
                  </a:lnTo>
                  <a:lnTo>
                    <a:pt x="88" y="166"/>
                  </a:lnTo>
                  <a:lnTo>
                    <a:pt x="84" y="167"/>
                  </a:lnTo>
                  <a:lnTo>
                    <a:pt x="82" y="167"/>
                  </a:lnTo>
                  <a:lnTo>
                    <a:pt x="79" y="168"/>
                  </a:lnTo>
                  <a:lnTo>
                    <a:pt x="77" y="167"/>
                  </a:lnTo>
                  <a:lnTo>
                    <a:pt x="75" y="168"/>
                  </a:lnTo>
                  <a:lnTo>
                    <a:pt x="73" y="168"/>
                  </a:lnTo>
                  <a:lnTo>
                    <a:pt x="72" y="168"/>
                  </a:lnTo>
                  <a:lnTo>
                    <a:pt x="70" y="168"/>
                  </a:lnTo>
                  <a:lnTo>
                    <a:pt x="69" y="167"/>
                  </a:lnTo>
                  <a:lnTo>
                    <a:pt x="68" y="168"/>
                  </a:lnTo>
                  <a:lnTo>
                    <a:pt x="66" y="168"/>
                  </a:lnTo>
                  <a:lnTo>
                    <a:pt x="65" y="169"/>
                  </a:lnTo>
                  <a:lnTo>
                    <a:pt x="62" y="168"/>
                  </a:lnTo>
                  <a:lnTo>
                    <a:pt x="60" y="168"/>
                  </a:lnTo>
                  <a:lnTo>
                    <a:pt x="59" y="168"/>
                  </a:lnTo>
                  <a:lnTo>
                    <a:pt x="57" y="169"/>
                  </a:lnTo>
                  <a:lnTo>
                    <a:pt x="54" y="170"/>
                  </a:lnTo>
                  <a:lnTo>
                    <a:pt x="52" y="170"/>
                  </a:lnTo>
                  <a:lnTo>
                    <a:pt x="50" y="170"/>
                  </a:lnTo>
                  <a:lnTo>
                    <a:pt x="47" y="170"/>
                  </a:lnTo>
                  <a:lnTo>
                    <a:pt x="45" y="172"/>
                  </a:lnTo>
                  <a:lnTo>
                    <a:pt x="43" y="172"/>
                  </a:lnTo>
                  <a:lnTo>
                    <a:pt x="42" y="172"/>
                  </a:lnTo>
                  <a:lnTo>
                    <a:pt x="40" y="174"/>
                  </a:lnTo>
                  <a:lnTo>
                    <a:pt x="40" y="175"/>
                  </a:lnTo>
                </a:path>
              </a:pathLst>
            </a:custGeom>
            <a:solidFill>
              <a:srgbClr val="FFBF99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46" name="Freeform 6"/>
            <p:cNvSpPr>
              <a:spLocks/>
            </p:cNvSpPr>
            <p:nvPr/>
          </p:nvSpPr>
          <p:spPr bwMode="auto">
            <a:xfrm>
              <a:off x="1010" y="1397"/>
              <a:ext cx="18" cy="30"/>
            </a:xfrm>
            <a:custGeom>
              <a:avLst/>
              <a:gdLst/>
              <a:ahLst/>
              <a:cxnLst>
                <a:cxn ang="0">
                  <a:pos x="5" y="37"/>
                </a:cxn>
                <a:cxn ang="0">
                  <a:pos x="5" y="37"/>
                </a:cxn>
                <a:cxn ang="0">
                  <a:pos x="1" y="32"/>
                </a:cxn>
                <a:cxn ang="0">
                  <a:pos x="1" y="27"/>
                </a:cxn>
                <a:cxn ang="0">
                  <a:pos x="4" y="29"/>
                </a:cxn>
                <a:cxn ang="0">
                  <a:pos x="4" y="23"/>
                </a:cxn>
                <a:cxn ang="0">
                  <a:pos x="2" y="20"/>
                </a:cxn>
                <a:cxn ang="0">
                  <a:pos x="7" y="19"/>
                </a:cxn>
                <a:cxn ang="0">
                  <a:pos x="6" y="16"/>
                </a:cxn>
                <a:cxn ang="0">
                  <a:pos x="8" y="13"/>
                </a:cxn>
                <a:cxn ang="0">
                  <a:pos x="12" y="11"/>
                </a:cxn>
                <a:cxn ang="0">
                  <a:pos x="13" y="10"/>
                </a:cxn>
                <a:cxn ang="0">
                  <a:pos x="13" y="7"/>
                </a:cxn>
                <a:cxn ang="0">
                  <a:pos x="18" y="7"/>
                </a:cxn>
                <a:cxn ang="0">
                  <a:pos x="20" y="5"/>
                </a:cxn>
                <a:cxn ang="0">
                  <a:pos x="18" y="4"/>
                </a:cxn>
                <a:cxn ang="0">
                  <a:pos x="22" y="3"/>
                </a:cxn>
                <a:cxn ang="0">
                  <a:pos x="22" y="2"/>
                </a:cxn>
                <a:cxn ang="0">
                  <a:pos x="22" y="2"/>
                </a:cxn>
                <a:cxn ang="0">
                  <a:pos x="19" y="0"/>
                </a:cxn>
                <a:cxn ang="0">
                  <a:pos x="20" y="3"/>
                </a:cxn>
                <a:cxn ang="0">
                  <a:pos x="16" y="3"/>
                </a:cxn>
                <a:cxn ang="0">
                  <a:pos x="13" y="3"/>
                </a:cxn>
                <a:cxn ang="0">
                  <a:pos x="15" y="8"/>
                </a:cxn>
                <a:cxn ang="0">
                  <a:pos x="11" y="10"/>
                </a:cxn>
                <a:cxn ang="0">
                  <a:pos x="8" y="9"/>
                </a:cxn>
                <a:cxn ang="0">
                  <a:pos x="6" y="11"/>
                </a:cxn>
                <a:cxn ang="0">
                  <a:pos x="6" y="16"/>
                </a:cxn>
                <a:cxn ang="0">
                  <a:pos x="3" y="17"/>
                </a:cxn>
                <a:cxn ang="0">
                  <a:pos x="2" y="20"/>
                </a:cxn>
                <a:cxn ang="0">
                  <a:pos x="0" y="22"/>
                </a:cxn>
                <a:cxn ang="0">
                  <a:pos x="1" y="26"/>
                </a:cxn>
                <a:cxn ang="0">
                  <a:pos x="1" y="27"/>
                </a:cxn>
                <a:cxn ang="0">
                  <a:pos x="1" y="32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5" y="37"/>
                </a:cxn>
              </a:cxnLst>
              <a:rect l="0" t="0" r="r" b="b"/>
              <a:pathLst>
                <a:path w="23" h="38">
                  <a:moveTo>
                    <a:pt x="5" y="37"/>
                  </a:moveTo>
                  <a:lnTo>
                    <a:pt x="5" y="37"/>
                  </a:lnTo>
                  <a:lnTo>
                    <a:pt x="1" y="32"/>
                  </a:lnTo>
                  <a:lnTo>
                    <a:pt x="1" y="27"/>
                  </a:lnTo>
                  <a:lnTo>
                    <a:pt x="4" y="29"/>
                  </a:lnTo>
                  <a:lnTo>
                    <a:pt x="4" y="23"/>
                  </a:lnTo>
                  <a:lnTo>
                    <a:pt x="2" y="20"/>
                  </a:lnTo>
                  <a:lnTo>
                    <a:pt x="7" y="19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3" y="7"/>
                  </a:lnTo>
                  <a:lnTo>
                    <a:pt x="18" y="7"/>
                  </a:lnTo>
                  <a:lnTo>
                    <a:pt x="20" y="5"/>
                  </a:lnTo>
                  <a:lnTo>
                    <a:pt x="18" y="4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9" y="0"/>
                  </a:lnTo>
                  <a:lnTo>
                    <a:pt x="20" y="3"/>
                  </a:lnTo>
                  <a:lnTo>
                    <a:pt x="16" y="3"/>
                  </a:lnTo>
                  <a:lnTo>
                    <a:pt x="13" y="3"/>
                  </a:lnTo>
                  <a:lnTo>
                    <a:pt x="15" y="8"/>
                  </a:lnTo>
                  <a:lnTo>
                    <a:pt x="11" y="10"/>
                  </a:lnTo>
                  <a:lnTo>
                    <a:pt x="8" y="9"/>
                  </a:lnTo>
                  <a:lnTo>
                    <a:pt x="6" y="11"/>
                  </a:lnTo>
                  <a:lnTo>
                    <a:pt x="6" y="16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1" y="26"/>
                  </a:lnTo>
                  <a:lnTo>
                    <a:pt x="1" y="27"/>
                  </a:lnTo>
                  <a:lnTo>
                    <a:pt x="1" y="32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5" y="37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47" name="Freeform 7"/>
            <p:cNvSpPr>
              <a:spLocks/>
            </p:cNvSpPr>
            <p:nvPr/>
          </p:nvSpPr>
          <p:spPr bwMode="auto">
            <a:xfrm>
              <a:off x="1003" y="1420"/>
              <a:ext cx="14" cy="25"/>
            </a:xfrm>
            <a:custGeom>
              <a:avLst/>
              <a:gdLst/>
              <a:ahLst/>
              <a:cxnLst>
                <a:cxn ang="0">
                  <a:pos x="13" y="31"/>
                </a:cxn>
                <a:cxn ang="0">
                  <a:pos x="13" y="31"/>
                </a:cxn>
                <a:cxn ang="0">
                  <a:pos x="14" y="26"/>
                </a:cxn>
                <a:cxn ang="0">
                  <a:pos x="14" y="26"/>
                </a:cxn>
                <a:cxn ang="0">
                  <a:pos x="12" y="25"/>
                </a:cxn>
                <a:cxn ang="0">
                  <a:pos x="9" y="24"/>
                </a:cxn>
                <a:cxn ang="0">
                  <a:pos x="8" y="22"/>
                </a:cxn>
                <a:cxn ang="0">
                  <a:pos x="6" y="22"/>
                </a:cxn>
                <a:cxn ang="0">
                  <a:pos x="11" y="19"/>
                </a:cxn>
                <a:cxn ang="0">
                  <a:pos x="0" y="19"/>
                </a:cxn>
                <a:cxn ang="0">
                  <a:pos x="2" y="16"/>
                </a:cxn>
                <a:cxn ang="0">
                  <a:pos x="2" y="15"/>
                </a:cxn>
                <a:cxn ang="0">
                  <a:pos x="3" y="12"/>
                </a:cxn>
                <a:cxn ang="0">
                  <a:pos x="4" y="10"/>
                </a:cxn>
                <a:cxn ang="0">
                  <a:pos x="9" y="7"/>
                </a:cxn>
                <a:cxn ang="0">
                  <a:pos x="6" y="5"/>
                </a:cxn>
                <a:cxn ang="0">
                  <a:pos x="11" y="2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6" y="4"/>
                </a:cxn>
                <a:cxn ang="0">
                  <a:pos x="6" y="5"/>
                </a:cxn>
                <a:cxn ang="0">
                  <a:pos x="0" y="10"/>
                </a:cxn>
                <a:cxn ang="0">
                  <a:pos x="0" y="11"/>
                </a:cxn>
                <a:cxn ang="0">
                  <a:pos x="1" y="13"/>
                </a:cxn>
                <a:cxn ang="0">
                  <a:pos x="2" y="15"/>
                </a:cxn>
                <a:cxn ang="0">
                  <a:pos x="0" y="18"/>
                </a:cxn>
                <a:cxn ang="0">
                  <a:pos x="0" y="19"/>
                </a:cxn>
                <a:cxn ang="0">
                  <a:pos x="3" y="20"/>
                </a:cxn>
                <a:cxn ang="0">
                  <a:pos x="1" y="24"/>
                </a:cxn>
                <a:cxn ang="0">
                  <a:pos x="4" y="24"/>
                </a:cxn>
                <a:cxn ang="0">
                  <a:pos x="4" y="26"/>
                </a:cxn>
                <a:cxn ang="0">
                  <a:pos x="9" y="27"/>
                </a:cxn>
                <a:cxn ang="0">
                  <a:pos x="11" y="28"/>
                </a:cxn>
                <a:cxn ang="0">
                  <a:pos x="11" y="30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13" y="31"/>
                </a:cxn>
              </a:cxnLst>
              <a:rect l="0" t="0" r="r" b="b"/>
              <a:pathLst>
                <a:path w="17" h="32">
                  <a:moveTo>
                    <a:pt x="13" y="31"/>
                  </a:moveTo>
                  <a:lnTo>
                    <a:pt x="13" y="31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2" y="25"/>
                  </a:lnTo>
                  <a:lnTo>
                    <a:pt x="9" y="24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11" y="19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9" y="7"/>
                  </a:lnTo>
                  <a:lnTo>
                    <a:pt x="6" y="5"/>
                  </a:lnTo>
                  <a:lnTo>
                    <a:pt x="11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6" y="4"/>
                  </a:lnTo>
                  <a:lnTo>
                    <a:pt x="6" y="5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2" y="15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3" y="20"/>
                  </a:lnTo>
                  <a:lnTo>
                    <a:pt x="1" y="24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9" y="27"/>
                  </a:lnTo>
                  <a:lnTo>
                    <a:pt x="11" y="28"/>
                  </a:lnTo>
                  <a:lnTo>
                    <a:pt x="11" y="30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3" y="31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48" name="Freeform 8"/>
            <p:cNvSpPr>
              <a:spLocks/>
            </p:cNvSpPr>
            <p:nvPr/>
          </p:nvSpPr>
          <p:spPr bwMode="auto">
            <a:xfrm>
              <a:off x="1002" y="1444"/>
              <a:ext cx="23" cy="14"/>
            </a:xfrm>
            <a:custGeom>
              <a:avLst/>
              <a:gdLst/>
              <a:ahLst/>
              <a:cxnLst>
                <a:cxn ang="0">
                  <a:pos x="1" y="13"/>
                </a:cxn>
                <a:cxn ang="0">
                  <a:pos x="1" y="13"/>
                </a:cxn>
                <a:cxn ang="0">
                  <a:pos x="3" y="13"/>
                </a:cxn>
                <a:cxn ang="0">
                  <a:pos x="7" y="16"/>
                </a:cxn>
                <a:cxn ang="0">
                  <a:pos x="8" y="12"/>
                </a:cxn>
                <a:cxn ang="0">
                  <a:pos x="10" y="11"/>
                </a:cxn>
                <a:cxn ang="0">
                  <a:pos x="11" y="11"/>
                </a:cxn>
                <a:cxn ang="0">
                  <a:pos x="11" y="7"/>
                </a:cxn>
                <a:cxn ang="0">
                  <a:pos x="13" y="7"/>
                </a:cxn>
                <a:cxn ang="0">
                  <a:pos x="16" y="10"/>
                </a:cxn>
                <a:cxn ang="0">
                  <a:pos x="20" y="12"/>
                </a:cxn>
                <a:cxn ang="0">
                  <a:pos x="21" y="12"/>
                </a:cxn>
                <a:cxn ang="0">
                  <a:pos x="23" y="10"/>
                </a:cxn>
                <a:cxn ang="0">
                  <a:pos x="26" y="13"/>
                </a:cxn>
                <a:cxn ang="0">
                  <a:pos x="23" y="8"/>
                </a:cxn>
                <a:cxn ang="0">
                  <a:pos x="28" y="13"/>
                </a:cxn>
                <a:cxn ang="0">
                  <a:pos x="28" y="13"/>
                </a:cxn>
                <a:cxn ang="0">
                  <a:pos x="28" y="13"/>
                </a:cxn>
                <a:cxn ang="0">
                  <a:pos x="25" y="8"/>
                </a:cxn>
                <a:cxn ang="0">
                  <a:pos x="25" y="8"/>
                </a:cxn>
                <a:cxn ang="0">
                  <a:pos x="22" y="1"/>
                </a:cxn>
                <a:cxn ang="0">
                  <a:pos x="23" y="8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18" y="0"/>
                </a:cxn>
                <a:cxn ang="0">
                  <a:pos x="16" y="2"/>
                </a:cxn>
                <a:cxn ang="0">
                  <a:pos x="14" y="5"/>
                </a:cxn>
                <a:cxn ang="0">
                  <a:pos x="13" y="5"/>
                </a:cxn>
                <a:cxn ang="0">
                  <a:pos x="12" y="7"/>
                </a:cxn>
                <a:cxn ang="0">
                  <a:pos x="9" y="6"/>
                </a:cxn>
                <a:cxn ang="0">
                  <a:pos x="3" y="2"/>
                </a:cxn>
                <a:cxn ang="0">
                  <a:pos x="3" y="4"/>
                </a:cxn>
                <a:cxn ang="0">
                  <a:pos x="2" y="6"/>
                </a:cxn>
                <a:cxn ang="0">
                  <a:pos x="0" y="8"/>
                </a:cxn>
                <a:cxn ang="0">
                  <a:pos x="1" y="13"/>
                </a:cxn>
                <a:cxn ang="0">
                  <a:pos x="1" y="13"/>
                </a:cxn>
              </a:cxnLst>
              <a:rect l="0" t="0" r="r" b="b"/>
              <a:pathLst>
                <a:path w="29" h="17">
                  <a:moveTo>
                    <a:pt x="1" y="13"/>
                  </a:moveTo>
                  <a:lnTo>
                    <a:pt x="1" y="13"/>
                  </a:lnTo>
                  <a:lnTo>
                    <a:pt x="3" y="13"/>
                  </a:lnTo>
                  <a:lnTo>
                    <a:pt x="7" y="16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11" y="11"/>
                  </a:lnTo>
                  <a:lnTo>
                    <a:pt x="11" y="7"/>
                  </a:lnTo>
                  <a:lnTo>
                    <a:pt x="13" y="7"/>
                  </a:lnTo>
                  <a:lnTo>
                    <a:pt x="16" y="10"/>
                  </a:lnTo>
                  <a:lnTo>
                    <a:pt x="20" y="12"/>
                  </a:lnTo>
                  <a:lnTo>
                    <a:pt x="21" y="12"/>
                  </a:lnTo>
                  <a:lnTo>
                    <a:pt x="23" y="10"/>
                  </a:lnTo>
                  <a:lnTo>
                    <a:pt x="26" y="13"/>
                  </a:lnTo>
                  <a:lnTo>
                    <a:pt x="23" y="8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2" y="1"/>
                  </a:lnTo>
                  <a:lnTo>
                    <a:pt x="23" y="8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2" y="7"/>
                  </a:lnTo>
                  <a:lnTo>
                    <a:pt x="9" y="6"/>
                  </a:lnTo>
                  <a:lnTo>
                    <a:pt x="3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1" y="13"/>
                  </a:lnTo>
                  <a:lnTo>
                    <a:pt x="1" y="13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49" name="Freeform 9"/>
            <p:cNvSpPr>
              <a:spLocks/>
            </p:cNvSpPr>
            <p:nvPr/>
          </p:nvSpPr>
          <p:spPr bwMode="auto">
            <a:xfrm>
              <a:off x="995" y="1451"/>
              <a:ext cx="19" cy="22"/>
            </a:xfrm>
            <a:custGeom>
              <a:avLst/>
              <a:gdLst/>
              <a:ahLst/>
              <a:cxnLst>
                <a:cxn ang="0">
                  <a:pos x="8" y="27"/>
                </a:cxn>
                <a:cxn ang="0">
                  <a:pos x="8" y="27"/>
                </a:cxn>
                <a:cxn ang="0">
                  <a:pos x="5" y="21"/>
                </a:cxn>
                <a:cxn ang="0">
                  <a:pos x="6" y="21"/>
                </a:cxn>
                <a:cxn ang="0">
                  <a:pos x="6" y="18"/>
                </a:cxn>
                <a:cxn ang="0">
                  <a:pos x="3" y="12"/>
                </a:cxn>
                <a:cxn ang="0">
                  <a:pos x="9" y="16"/>
                </a:cxn>
                <a:cxn ang="0">
                  <a:pos x="7" y="10"/>
                </a:cxn>
                <a:cxn ang="0">
                  <a:pos x="5" y="7"/>
                </a:cxn>
                <a:cxn ang="0">
                  <a:pos x="10" y="8"/>
                </a:cxn>
                <a:cxn ang="0">
                  <a:pos x="14" y="8"/>
                </a:cxn>
                <a:cxn ang="0">
                  <a:pos x="13" y="5"/>
                </a:cxn>
                <a:cxn ang="0">
                  <a:pos x="17" y="7"/>
                </a:cxn>
                <a:cxn ang="0">
                  <a:pos x="16" y="3"/>
                </a:cxn>
                <a:cxn ang="0">
                  <a:pos x="20" y="3"/>
                </a:cxn>
                <a:cxn ang="0">
                  <a:pos x="20" y="3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4" y="2"/>
                </a:cxn>
                <a:cxn ang="0">
                  <a:pos x="19" y="1"/>
                </a:cxn>
                <a:cxn ang="0">
                  <a:pos x="20" y="3"/>
                </a:cxn>
                <a:cxn ang="0">
                  <a:pos x="16" y="0"/>
                </a:cxn>
                <a:cxn ang="0">
                  <a:pos x="16" y="3"/>
                </a:cxn>
                <a:cxn ang="0">
                  <a:pos x="13" y="3"/>
                </a:cxn>
                <a:cxn ang="0">
                  <a:pos x="8" y="2"/>
                </a:cxn>
                <a:cxn ang="0">
                  <a:pos x="9" y="5"/>
                </a:cxn>
                <a:cxn ang="0">
                  <a:pos x="6" y="5"/>
                </a:cxn>
                <a:cxn ang="0">
                  <a:pos x="5" y="7"/>
                </a:cxn>
                <a:cxn ang="0">
                  <a:pos x="3" y="9"/>
                </a:cxn>
                <a:cxn ang="0">
                  <a:pos x="3" y="9"/>
                </a:cxn>
                <a:cxn ang="0">
                  <a:pos x="0" y="11"/>
                </a:cxn>
                <a:cxn ang="0">
                  <a:pos x="1" y="14"/>
                </a:cxn>
                <a:cxn ang="0">
                  <a:pos x="1" y="18"/>
                </a:cxn>
                <a:cxn ang="0">
                  <a:pos x="3" y="21"/>
                </a:cxn>
                <a:cxn ang="0">
                  <a:pos x="3" y="23"/>
                </a:cxn>
                <a:cxn ang="0">
                  <a:pos x="3" y="23"/>
                </a:cxn>
                <a:cxn ang="0">
                  <a:pos x="8" y="27"/>
                </a:cxn>
              </a:cxnLst>
              <a:rect l="0" t="0" r="r" b="b"/>
              <a:pathLst>
                <a:path w="25" h="28">
                  <a:moveTo>
                    <a:pt x="8" y="27"/>
                  </a:moveTo>
                  <a:lnTo>
                    <a:pt x="8" y="27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6" y="18"/>
                  </a:lnTo>
                  <a:lnTo>
                    <a:pt x="3" y="12"/>
                  </a:lnTo>
                  <a:lnTo>
                    <a:pt x="9" y="16"/>
                  </a:lnTo>
                  <a:lnTo>
                    <a:pt x="7" y="10"/>
                  </a:lnTo>
                  <a:lnTo>
                    <a:pt x="5" y="7"/>
                  </a:lnTo>
                  <a:lnTo>
                    <a:pt x="10" y="8"/>
                  </a:lnTo>
                  <a:lnTo>
                    <a:pt x="14" y="8"/>
                  </a:lnTo>
                  <a:lnTo>
                    <a:pt x="13" y="5"/>
                  </a:lnTo>
                  <a:lnTo>
                    <a:pt x="17" y="7"/>
                  </a:lnTo>
                  <a:lnTo>
                    <a:pt x="16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4" y="4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6" y="0"/>
                  </a:lnTo>
                  <a:lnTo>
                    <a:pt x="16" y="3"/>
                  </a:lnTo>
                  <a:lnTo>
                    <a:pt x="13" y="3"/>
                  </a:lnTo>
                  <a:lnTo>
                    <a:pt x="8" y="2"/>
                  </a:lnTo>
                  <a:lnTo>
                    <a:pt x="9" y="5"/>
                  </a:lnTo>
                  <a:lnTo>
                    <a:pt x="6" y="5"/>
                  </a:lnTo>
                  <a:lnTo>
                    <a:pt x="5" y="7"/>
                  </a:lnTo>
                  <a:lnTo>
                    <a:pt x="3" y="9"/>
                  </a:lnTo>
                  <a:lnTo>
                    <a:pt x="3" y="9"/>
                  </a:lnTo>
                  <a:lnTo>
                    <a:pt x="0" y="11"/>
                  </a:lnTo>
                  <a:lnTo>
                    <a:pt x="1" y="14"/>
                  </a:lnTo>
                  <a:lnTo>
                    <a:pt x="1" y="18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8" y="27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50" name="Freeform 10"/>
            <p:cNvSpPr>
              <a:spLocks/>
            </p:cNvSpPr>
            <p:nvPr/>
          </p:nvSpPr>
          <p:spPr bwMode="auto">
            <a:xfrm>
              <a:off x="990" y="1461"/>
              <a:ext cx="17" cy="28"/>
            </a:xfrm>
            <a:custGeom>
              <a:avLst/>
              <a:gdLst/>
              <a:ahLst/>
              <a:cxnLst>
                <a:cxn ang="0">
                  <a:pos x="18" y="35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17" y="32"/>
                </a:cxn>
                <a:cxn ang="0">
                  <a:pos x="16" y="29"/>
                </a:cxn>
                <a:cxn ang="0">
                  <a:pos x="16" y="27"/>
                </a:cxn>
                <a:cxn ang="0">
                  <a:pos x="7" y="26"/>
                </a:cxn>
                <a:cxn ang="0">
                  <a:pos x="3" y="24"/>
                </a:cxn>
                <a:cxn ang="0">
                  <a:pos x="6" y="22"/>
                </a:cxn>
                <a:cxn ang="0">
                  <a:pos x="6" y="20"/>
                </a:cxn>
                <a:cxn ang="0">
                  <a:pos x="9" y="16"/>
                </a:cxn>
                <a:cxn ang="0">
                  <a:pos x="5" y="15"/>
                </a:cxn>
                <a:cxn ang="0">
                  <a:pos x="8" y="12"/>
                </a:cxn>
                <a:cxn ang="0">
                  <a:pos x="8" y="10"/>
                </a:cxn>
                <a:cxn ang="0">
                  <a:pos x="7" y="7"/>
                </a:cxn>
                <a:cxn ang="0">
                  <a:pos x="10" y="3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6" y="2"/>
                </a:cxn>
                <a:cxn ang="0">
                  <a:pos x="10" y="2"/>
                </a:cxn>
                <a:cxn ang="0">
                  <a:pos x="10" y="3"/>
                </a:cxn>
                <a:cxn ang="0">
                  <a:pos x="3" y="8"/>
                </a:cxn>
                <a:cxn ang="0">
                  <a:pos x="0" y="12"/>
                </a:cxn>
                <a:cxn ang="0">
                  <a:pos x="0" y="13"/>
                </a:cxn>
                <a:cxn ang="0">
                  <a:pos x="1" y="16"/>
                </a:cxn>
                <a:cxn ang="0">
                  <a:pos x="1" y="18"/>
                </a:cxn>
                <a:cxn ang="0">
                  <a:pos x="2" y="21"/>
                </a:cxn>
                <a:cxn ang="0">
                  <a:pos x="6" y="22"/>
                </a:cxn>
                <a:cxn ang="0">
                  <a:pos x="3" y="24"/>
                </a:cxn>
                <a:cxn ang="0">
                  <a:pos x="7" y="26"/>
                </a:cxn>
                <a:cxn ang="0">
                  <a:pos x="4" y="29"/>
                </a:cxn>
                <a:cxn ang="0">
                  <a:pos x="12" y="29"/>
                </a:cxn>
                <a:cxn ang="0">
                  <a:pos x="17" y="32"/>
                </a:cxn>
                <a:cxn ang="0">
                  <a:pos x="17" y="33"/>
                </a:cxn>
                <a:cxn ang="0">
                  <a:pos x="18" y="35"/>
                </a:cxn>
                <a:cxn ang="0">
                  <a:pos x="21" y="33"/>
                </a:cxn>
                <a:cxn ang="0">
                  <a:pos x="18" y="35"/>
                </a:cxn>
              </a:cxnLst>
              <a:rect l="0" t="0" r="r" b="b"/>
              <a:pathLst>
                <a:path w="22" h="36">
                  <a:moveTo>
                    <a:pt x="18" y="35"/>
                  </a:moveTo>
                  <a:lnTo>
                    <a:pt x="21" y="33"/>
                  </a:lnTo>
                  <a:lnTo>
                    <a:pt x="21" y="33"/>
                  </a:lnTo>
                  <a:lnTo>
                    <a:pt x="17" y="32"/>
                  </a:lnTo>
                  <a:lnTo>
                    <a:pt x="16" y="29"/>
                  </a:lnTo>
                  <a:lnTo>
                    <a:pt x="16" y="27"/>
                  </a:lnTo>
                  <a:lnTo>
                    <a:pt x="7" y="26"/>
                  </a:lnTo>
                  <a:lnTo>
                    <a:pt x="3" y="24"/>
                  </a:lnTo>
                  <a:lnTo>
                    <a:pt x="6" y="22"/>
                  </a:lnTo>
                  <a:lnTo>
                    <a:pt x="6" y="20"/>
                  </a:lnTo>
                  <a:lnTo>
                    <a:pt x="9" y="16"/>
                  </a:lnTo>
                  <a:lnTo>
                    <a:pt x="5" y="15"/>
                  </a:lnTo>
                  <a:lnTo>
                    <a:pt x="8" y="12"/>
                  </a:lnTo>
                  <a:lnTo>
                    <a:pt x="8" y="10"/>
                  </a:lnTo>
                  <a:lnTo>
                    <a:pt x="7" y="7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6" y="2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3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2" y="21"/>
                  </a:lnTo>
                  <a:lnTo>
                    <a:pt x="6" y="22"/>
                  </a:lnTo>
                  <a:lnTo>
                    <a:pt x="3" y="24"/>
                  </a:lnTo>
                  <a:lnTo>
                    <a:pt x="7" y="26"/>
                  </a:lnTo>
                  <a:lnTo>
                    <a:pt x="4" y="29"/>
                  </a:lnTo>
                  <a:lnTo>
                    <a:pt x="12" y="29"/>
                  </a:lnTo>
                  <a:lnTo>
                    <a:pt x="17" y="32"/>
                  </a:lnTo>
                  <a:lnTo>
                    <a:pt x="17" y="33"/>
                  </a:lnTo>
                  <a:lnTo>
                    <a:pt x="18" y="35"/>
                  </a:lnTo>
                  <a:lnTo>
                    <a:pt x="21" y="33"/>
                  </a:lnTo>
                  <a:lnTo>
                    <a:pt x="18" y="35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51" name="Freeform 11"/>
            <p:cNvSpPr>
              <a:spLocks/>
            </p:cNvSpPr>
            <p:nvPr/>
          </p:nvSpPr>
          <p:spPr bwMode="auto">
            <a:xfrm>
              <a:off x="989" y="1491"/>
              <a:ext cx="20" cy="25"/>
            </a:xfrm>
            <a:custGeom>
              <a:avLst/>
              <a:gdLst/>
              <a:ahLst/>
              <a:cxnLst>
                <a:cxn ang="0">
                  <a:pos x="7" y="31"/>
                </a:cxn>
                <a:cxn ang="0">
                  <a:pos x="7" y="31"/>
                </a:cxn>
                <a:cxn ang="0">
                  <a:pos x="4" y="26"/>
                </a:cxn>
                <a:cxn ang="0">
                  <a:pos x="3" y="24"/>
                </a:cxn>
                <a:cxn ang="0">
                  <a:pos x="3" y="19"/>
                </a:cxn>
                <a:cxn ang="0">
                  <a:pos x="4" y="17"/>
                </a:cxn>
                <a:cxn ang="0">
                  <a:pos x="7" y="14"/>
                </a:cxn>
                <a:cxn ang="0">
                  <a:pos x="6" y="11"/>
                </a:cxn>
                <a:cxn ang="0">
                  <a:pos x="9" y="9"/>
                </a:cxn>
                <a:cxn ang="0">
                  <a:pos x="13" y="9"/>
                </a:cxn>
                <a:cxn ang="0">
                  <a:pos x="15" y="5"/>
                </a:cxn>
                <a:cxn ang="0">
                  <a:pos x="14" y="4"/>
                </a:cxn>
                <a:cxn ang="0">
                  <a:pos x="17" y="3"/>
                </a:cxn>
                <a:cxn ang="0">
                  <a:pos x="21" y="2"/>
                </a:cxn>
                <a:cxn ang="0">
                  <a:pos x="20" y="0"/>
                </a:cxn>
                <a:cxn ang="0">
                  <a:pos x="23" y="1"/>
                </a:cxn>
                <a:cxn ang="0">
                  <a:pos x="23" y="1"/>
                </a:cxn>
                <a:cxn ang="0">
                  <a:pos x="23" y="1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7" y="1"/>
                </a:cxn>
                <a:cxn ang="0">
                  <a:pos x="14" y="0"/>
                </a:cxn>
                <a:cxn ang="0">
                  <a:pos x="14" y="4"/>
                </a:cxn>
                <a:cxn ang="0">
                  <a:pos x="11" y="4"/>
                </a:cxn>
                <a:cxn ang="0">
                  <a:pos x="11" y="6"/>
                </a:cxn>
                <a:cxn ang="0">
                  <a:pos x="7" y="8"/>
                </a:cxn>
                <a:cxn ang="0">
                  <a:pos x="3" y="10"/>
                </a:cxn>
                <a:cxn ang="0">
                  <a:pos x="4" y="13"/>
                </a:cxn>
                <a:cxn ang="0">
                  <a:pos x="1" y="15"/>
                </a:cxn>
                <a:cxn ang="0">
                  <a:pos x="3" y="18"/>
                </a:cxn>
                <a:cxn ang="0">
                  <a:pos x="0" y="21"/>
                </a:cxn>
                <a:cxn ang="0">
                  <a:pos x="2" y="25"/>
                </a:cxn>
                <a:cxn ang="0">
                  <a:pos x="5" y="30"/>
                </a:cxn>
                <a:cxn ang="0">
                  <a:pos x="5" y="30"/>
                </a:cxn>
                <a:cxn ang="0">
                  <a:pos x="7" y="31"/>
                </a:cxn>
              </a:cxnLst>
              <a:rect l="0" t="0" r="r" b="b"/>
              <a:pathLst>
                <a:path w="25" h="32">
                  <a:moveTo>
                    <a:pt x="7" y="31"/>
                  </a:moveTo>
                  <a:lnTo>
                    <a:pt x="7" y="31"/>
                  </a:lnTo>
                  <a:lnTo>
                    <a:pt x="4" y="26"/>
                  </a:lnTo>
                  <a:lnTo>
                    <a:pt x="3" y="24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7" y="14"/>
                  </a:lnTo>
                  <a:lnTo>
                    <a:pt x="6" y="11"/>
                  </a:lnTo>
                  <a:lnTo>
                    <a:pt x="9" y="9"/>
                  </a:lnTo>
                  <a:lnTo>
                    <a:pt x="13" y="9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7" y="3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4" y="4"/>
                  </a:lnTo>
                  <a:lnTo>
                    <a:pt x="11" y="4"/>
                  </a:lnTo>
                  <a:lnTo>
                    <a:pt x="11" y="6"/>
                  </a:lnTo>
                  <a:lnTo>
                    <a:pt x="7" y="8"/>
                  </a:lnTo>
                  <a:lnTo>
                    <a:pt x="3" y="10"/>
                  </a:lnTo>
                  <a:lnTo>
                    <a:pt x="4" y="13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0" y="21"/>
                  </a:lnTo>
                  <a:lnTo>
                    <a:pt x="2" y="25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7" y="31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52" name="Freeform 12"/>
            <p:cNvSpPr>
              <a:spLocks/>
            </p:cNvSpPr>
            <p:nvPr/>
          </p:nvSpPr>
          <p:spPr bwMode="auto">
            <a:xfrm>
              <a:off x="987" y="1510"/>
              <a:ext cx="18" cy="36"/>
            </a:xfrm>
            <a:custGeom>
              <a:avLst/>
              <a:gdLst/>
              <a:ahLst/>
              <a:cxnLst>
                <a:cxn ang="0">
                  <a:pos x="22" y="42"/>
                </a:cxn>
                <a:cxn ang="0">
                  <a:pos x="19" y="44"/>
                </a:cxn>
                <a:cxn ang="0">
                  <a:pos x="19" y="43"/>
                </a:cxn>
                <a:cxn ang="0">
                  <a:pos x="18" y="41"/>
                </a:cxn>
                <a:cxn ang="0">
                  <a:pos x="16" y="39"/>
                </a:cxn>
                <a:cxn ang="0">
                  <a:pos x="14" y="37"/>
                </a:cxn>
                <a:cxn ang="0">
                  <a:pos x="12" y="35"/>
                </a:cxn>
                <a:cxn ang="0">
                  <a:pos x="11" y="32"/>
                </a:cxn>
                <a:cxn ang="0">
                  <a:pos x="8" y="31"/>
                </a:cxn>
                <a:cxn ang="0">
                  <a:pos x="7" y="27"/>
                </a:cxn>
                <a:cxn ang="0">
                  <a:pos x="5" y="24"/>
                </a:cxn>
                <a:cxn ang="0">
                  <a:pos x="5" y="20"/>
                </a:cxn>
                <a:cxn ang="0">
                  <a:pos x="4" y="18"/>
                </a:cxn>
                <a:cxn ang="0">
                  <a:pos x="2" y="14"/>
                </a:cxn>
                <a:cxn ang="0">
                  <a:pos x="2" y="11"/>
                </a:cxn>
                <a:cxn ang="0">
                  <a:pos x="1" y="7"/>
                </a:cxn>
                <a:cxn ang="0">
                  <a:pos x="2" y="4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0" y="9"/>
                </a:cxn>
                <a:cxn ang="0">
                  <a:pos x="0" y="11"/>
                </a:cxn>
                <a:cxn ang="0">
                  <a:pos x="0" y="14"/>
                </a:cxn>
                <a:cxn ang="0">
                  <a:pos x="2" y="19"/>
                </a:cxn>
                <a:cxn ang="0">
                  <a:pos x="3" y="22"/>
                </a:cxn>
                <a:cxn ang="0">
                  <a:pos x="5" y="24"/>
                </a:cxn>
                <a:cxn ang="0">
                  <a:pos x="6" y="27"/>
                </a:cxn>
                <a:cxn ang="0">
                  <a:pos x="8" y="30"/>
                </a:cxn>
                <a:cxn ang="0">
                  <a:pos x="11" y="32"/>
                </a:cxn>
                <a:cxn ang="0">
                  <a:pos x="12" y="35"/>
                </a:cxn>
                <a:cxn ang="0">
                  <a:pos x="13" y="38"/>
                </a:cxn>
                <a:cxn ang="0">
                  <a:pos x="15" y="40"/>
                </a:cxn>
                <a:cxn ang="0">
                  <a:pos x="17" y="42"/>
                </a:cxn>
                <a:cxn ang="0">
                  <a:pos x="18" y="44"/>
                </a:cxn>
                <a:cxn ang="0">
                  <a:pos x="20" y="45"/>
                </a:cxn>
                <a:cxn ang="0">
                  <a:pos x="19" y="44"/>
                </a:cxn>
                <a:cxn ang="0">
                  <a:pos x="22" y="42"/>
                </a:cxn>
              </a:cxnLst>
              <a:rect l="0" t="0" r="r" b="b"/>
              <a:pathLst>
                <a:path w="23" h="46">
                  <a:moveTo>
                    <a:pt x="22" y="42"/>
                  </a:moveTo>
                  <a:lnTo>
                    <a:pt x="19" y="44"/>
                  </a:lnTo>
                  <a:lnTo>
                    <a:pt x="19" y="43"/>
                  </a:lnTo>
                  <a:lnTo>
                    <a:pt x="18" y="41"/>
                  </a:lnTo>
                  <a:lnTo>
                    <a:pt x="16" y="39"/>
                  </a:lnTo>
                  <a:lnTo>
                    <a:pt x="14" y="37"/>
                  </a:lnTo>
                  <a:lnTo>
                    <a:pt x="12" y="35"/>
                  </a:lnTo>
                  <a:lnTo>
                    <a:pt x="11" y="32"/>
                  </a:lnTo>
                  <a:lnTo>
                    <a:pt x="8" y="31"/>
                  </a:lnTo>
                  <a:lnTo>
                    <a:pt x="7" y="27"/>
                  </a:lnTo>
                  <a:lnTo>
                    <a:pt x="5" y="24"/>
                  </a:lnTo>
                  <a:lnTo>
                    <a:pt x="5" y="20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2" y="11"/>
                  </a:lnTo>
                  <a:lnTo>
                    <a:pt x="1" y="7"/>
                  </a:lnTo>
                  <a:lnTo>
                    <a:pt x="2" y="4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2" y="19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6" y="27"/>
                  </a:lnTo>
                  <a:lnTo>
                    <a:pt x="8" y="30"/>
                  </a:lnTo>
                  <a:lnTo>
                    <a:pt x="11" y="32"/>
                  </a:lnTo>
                  <a:lnTo>
                    <a:pt x="12" y="35"/>
                  </a:lnTo>
                  <a:lnTo>
                    <a:pt x="13" y="38"/>
                  </a:lnTo>
                  <a:lnTo>
                    <a:pt x="15" y="40"/>
                  </a:lnTo>
                  <a:lnTo>
                    <a:pt x="17" y="42"/>
                  </a:lnTo>
                  <a:lnTo>
                    <a:pt x="18" y="44"/>
                  </a:lnTo>
                  <a:lnTo>
                    <a:pt x="20" y="45"/>
                  </a:lnTo>
                  <a:lnTo>
                    <a:pt x="19" y="44"/>
                  </a:lnTo>
                  <a:lnTo>
                    <a:pt x="22" y="42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53" name="Freeform 13"/>
            <p:cNvSpPr>
              <a:spLocks/>
            </p:cNvSpPr>
            <p:nvPr/>
          </p:nvSpPr>
          <p:spPr bwMode="auto">
            <a:xfrm>
              <a:off x="1004" y="1541"/>
              <a:ext cx="16" cy="24"/>
            </a:xfrm>
            <a:custGeom>
              <a:avLst/>
              <a:gdLst/>
              <a:ahLst/>
              <a:cxnLst>
                <a:cxn ang="0">
                  <a:pos x="19" y="30"/>
                </a:cxn>
                <a:cxn ang="0">
                  <a:pos x="19" y="30"/>
                </a:cxn>
                <a:cxn ang="0">
                  <a:pos x="14" y="28"/>
                </a:cxn>
                <a:cxn ang="0">
                  <a:pos x="15" y="25"/>
                </a:cxn>
                <a:cxn ang="0">
                  <a:pos x="12" y="23"/>
                </a:cxn>
                <a:cxn ang="0">
                  <a:pos x="12" y="21"/>
                </a:cxn>
                <a:cxn ang="0">
                  <a:pos x="7" y="18"/>
                </a:cxn>
                <a:cxn ang="0">
                  <a:pos x="8" y="16"/>
                </a:cxn>
                <a:cxn ang="0">
                  <a:pos x="10" y="14"/>
                </a:cxn>
                <a:cxn ang="0">
                  <a:pos x="7" y="11"/>
                </a:cxn>
                <a:cxn ang="0">
                  <a:pos x="7" y="11"/>
                </a:cxn>
                <a:cxn ang="0">
                  <a:pos x="9" y="8"/>
                </a:cxn>
                <a:cxn ang="0">
                  <a:pos x="13" y="4"/>
                </a:cxn>
                <a:cxn ang="0">
                  <a:pos x="13" y="4"/>
                </a:cxn>
                <a:cxn ang="0">
                  <a:pos x="13" y="3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4" y="1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4" y="5"/>
                </a:cxn>
                <a:cxn ang="0">
                  <a:pos x="2" y="8"/>
                </a:cxn>
                <a:cxn ang="0">
                  <a:pos x="0" y="10"/>
                </a:cxn>
                <a:cxn ang="0">
                  <a:pos x="8" y="12"/>
                </a:cxn>
                <a:cxn ang="0">
                  <a:pos x="1" y="15"/>
                </a:cxn>
                <a:cxn ang="0">
                  <a:pos x="2" y="16"/>
                </a:cxn>
                <a:cxn ang="0">
                  <a:pos x="7" y="18"/>
                </a:cxn>
                <a:cxn ang="0">
                  <a:pos x="5" y="21"/>
                </a:cxn>
                <a:cxn ang="0">
                  <a:pos x="3" y="23"/>
                </a:cxn>
                <a:cxn ang="0">
                  <a:pos x="6" y="25"/>
                </a:cxn>
                <a:cxn ang="0">
                  <a:pos x="14" y="28"/>
                </a:cxn>
                <a:cxn ang="0">
                  <a:pos x="12" y="30"/>
                </a:cxn>
                <a:cxn ang="0">
                  <a:pos x="12" y="30"/>
                </a:cxn>
                <a:cxn ang="0">
                  <a:pos x="19" y="30"/>
                </a:cxn>
              </a:cxnLst>
              <a:rect l="0" t="0" r="r" b="b"/>
              <a:pathLst>
                <a:path w="20" h="31">
                  <a:moveTo>
                    <a:pt x="19" y="30"/>
                  </a:moveTo>
                  <a:lnTo>
                    <a:pt x="19" y="30"/>
                  </a:lnTo>
                  <a:lnTo>
                    <a:pt x="14" y="28"/>
                  </a:lnTo>
                  <a:lnTo>
                    <a:pt x="15" y="25"/>
                  </a:lnTo>
                  <a:lnTo>
                    <a:pt x="12" y="23"/>
                  </a:lnTo>
                  <a:lnTo>
                    <a:pt x="12" y="21"/>
                  </a:lnTo>
                  <a:lnTo>
                    <a:pt x="7" y="18"/>
                  </a:lnTo>
                  <a:lnTo>
                    <a:pt x="8" y="16"/>
                  </a:lnTo>
                  <a:lnTo>
                    <a:pt x="10" y="14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9" y="8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8"/>
                  </a:lnTo>
                  <a:lnTo>
                    <a:pt x="0" y="10"/>
                  </a:lnTo>
                  <a:lnTo>
                    <a:pt x="8" y="12"/>
                  </a:lnTo>
                  <a:lnTo>
                    <a:pt x="1" y="15"/>
                  </a:lnTo>
                  <a:lnTo>
                    <a:pt x="2" y="16"/>
                  </a:lnTo>
                  <a:lnTo>
                    <a:pt x="7" y="18"/>
                  </a:lnTo>
                  <a:lnTo>
                    <a:pt x="5" y="21"/>
                  </a:lnTo>
                  <a:lnTo>
                    <a:pt x="3" y="23"/>
                  </a:lnTo>
                  <a:lnTo>
                    <a:pt x="6" y="25"/>
                  </a:lnTo>
                  <a:lnTo>
                    <a:pt x="14" y="28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9" y="3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54" name="Freeform 14"/>
            <p:cNvSpPr>
              <a:spLocks/>
            </p:cNvSpPr>
            <p:nvPr/>
          </p:nvSpPr>
          <p:spPr bwMode="auto">
            <a:xfrm>
              <a:off x="1000" y="1562"/>
              <a:ext cx="20" cy="31"/>
            </a:xfrm>
            <a:custGeom>
              <a:avLst/>
              <a:gdLst/>
              <a:ahLst/>
              <a:cxnLst>
                <a:cxn ang="0">
                  <a:pos x="24" y="38"/>
                </a:cxn>
                <a:cxn ang="0">
                  <a:pos x="24" y="38"/>
                </a:cxn>
                <a:cxn ang="0">
                  <a:pos x="22" y="36"/>
                </a:cxn>
                <a:cxn ang="0">
                  <a:pos x="18" y="36"/>
                </a:cxn>
                <a:cxn ang="0">
                  <a:pos x="14" y="36"/>
                </a:cxn>
                <a:cxn ang="0">
                  <a:pos x="12" y="33"/>
                </a:cxn>
                <a:cxn ang="0">
                  <a:pos x="11" y="29"/>
                </a:cxn>
                <a:cxn ang="0">
                  <a:pos x="9" y="28"/>
                </a:cxn>
                <a:cxn ang="0">
                  <a:pos x="4" y="27"/>
                </a:cxn>
                <a:cxn ang="0">
                  <a:pos x="5" y="23"/>
                </a:cxn>
                <a:cxn ang="0">
                  <a:pos x="3" y="21"/>
                </a:cxn>
                <a:cxn ang="0">
                  <a:pos x="3" y="17"/>
                </a:cxn>
                <a:cxn ang="0">
                  <a:pos x="4" y="13"/>
                </a:cxn>
                <a:cxn ang="0">
                  <a:pos x="2" y="12"/>
                </a:cxn>
                <a:cxn ang="0">
                  <a:pos x="3" y="8"/>
                </a:cxn>
                <a:cxn ang="0">
                  <a:pos x="4" y="5"/>
                </a:cxn>
                <a:cxn ang="0">
                  <a:pos x="3" y="4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3" y="3"/>
                </a:cxn>
                <a:cxn ang="0">
                  <a:pos x="1" y="7"/>
                </a:cxn>
                <a:cxn ang="0">
                  <a:pos x="1" y="10"/>
                </a:cxn>
                <a:cxn ang="0">
                  <a:pos x="0" y="14"/>
                </a:cxn>
                <a:cxn ang="0">
                  <a:pos x="0" y="17"/>
                </a:cxn>
                <a:cxn ang="0">
                  <a:pos x="3" y="17"/>
                </a:cxn>
                <a:cxn ang="0">
                  <a:pos x="3" y="21"/>
                </a:cxn>
                <a:cxn ang="0">
                  <a:pos x="5" y="23"/>
                </a:cxn>
                <a:cxn ang="0">
                  <a:pos x="4" y="27"/>
                </a:cxn>
                <a:cxn ang="0">
                  <a:pos x="5" y="29"/>
                </a:cxn>
                <a:cxn ang="0">
                  <a:pos x="8" y="32"/>
                </a:cxn>
                <a:cxn ang="0">
                  <a:pos x="10" y="35"/>
                </a:cxn>
                <a:cxn ang="0">
                  <a:pos x="14" y="36"/>
                </a:cxn>
                <a:cxn ang="0">
                  <a:pos x="15" y="37"/>
                </a:cxn>
                <a:cxn ang="0">
                  <a:pos x="20" y="37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24" y="38"/>
                </a:cxn>
              </a:cxnLst>
              <a:rect l="0" t="0" r="r" b="b"/>
              <a:pathLst>
                <a:path w="25" h="39">
                  <a:moveTo>
                    <a:pt x="24" y="38"/>
                  </a:moveTo>
                  <a:lnTo>
                    <a:pt x="24" y="38"/>
                  </a:lnTo>
                  <a:lnTo>
                    <a:pt x="22" y="36"/>
                  </a:lnTo>
                  <a:lnTo>
                    <a:pt x="18" y="36"/>
                  </a:lnTo>
                  <a:lnTo>
                    <a:pt x="14" y="36"/>
                  </a:lnTo>
                  <a:lnTo>
                    <a:pt x="12" y="33"/>
                  </a:lnTo>
                  <a:lnTo>
                    <a:pt x="11" y="29"/>
                  </a:lnTo>
                  <a:lnTo>
                    <a:pt x="9" y="28"/>
                  </a:lnTo>
                  <a:lnTo>
                    <a:pt x="4" y="27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3" y="17"/>
                  </a:lnTo>
                  <a:lnTo>
                    <a:pt x="4" y="13"/>
                  </a:lnTo>
                  <a:lnTo>
                    <a:pt x="2" y="12"/>
                  </a:lnTo>
                  <a:lnTo>
                    <a:pt x="3" y="8"/>
                  </a:lnTo>
                  <a:lnTo>
                    <a:pt x="4" y="5"/>
                  </a:lnTo>
                  <a:lnTo>
                    <a:pt x="3" y="4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3"/>
                  </a:lnTo>
                  <a:lnTo>
                    <a:pt x="1" y="7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3" y="17"/>
                  </a:lnTo>
                  <a:lnTo>
                    <a:pt x="3" y="21"/>
                  </a:lnTo>
                  <a:lnTo>
                    <a:pt x="5" y="23"/>
                  </a:lnTo>
                  <a:lnTo>
                    <a:pt x="4" y="27"/>
                  </a:lnTo>
                  <a:lnTo>
                    <a:pt x="5" y="29"/>
                  </a:lnTo>
                  <a:lnTo>
                    <a:pt x="8" y="32"/>
                  </a:lnTo>
                  <a:lnTo>
                    <a:pt x="10" y="35"/>
                  </a:lnTo>
                  <a:lnTo>
                    <a:pt x="14" y="36"/>
                  </a:lnTo>
                  <a:lnTo>
                    <a:pt x="15" y="37"/>
                  </a:lnTo>
                  <a:lnTo>
                    <a:pt x="20" y="37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4" y="38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55" name="Freeform 15"/>
            <p:cNvSpPr>
              <a:spLocks/>
            </p:cNvSpPr>
            <p:nvPr/>
          </p:nvSpPr>
          <p:spPr bwMode="auto">
            <a:xfrm>
              <a:off x="1018" y="1594"/>
              <a:ext cx="22" cy="18"/>
            </a:xfrm>
            <a:custGeom>
              <a:avLst/>
              <a:gdLst/>
              <a:ahLst/>
              <a:cxnLst>
                <a:cxn ang="0">
                  <a:pos x="27" y="15"/>
                </a:cxn>
                <a:cxn ang="0">
                  <a:pos x="27" y="15"/>
                </a:cxn>
                <a:cxn ang="0">
                  <a:pos x="27" y="15"/>
                </a:cxn>
                <a:cxn ang="0">
                  <a:pos x="23" y="16"/>
                </a:cxn>
                <a:cxn ang="0">
                  <a:pos x="23" y="16"/>
                </a:cxn>
                <a:cxn ang="0">
                  <a:pos x="20" y="17"/>
                </a:cxn>
                <a:cxn ang="0">
                  <a:pos x="19" y="16"/>
                </a:cxn>
                <a:cxn ang="0">
                  <a:pos x="18" y="16"/>
                </a:cxn>
                <a:cxn ang="0">
                  <a:pos x="15" y="17"/>
                </a:cxn>
                <a:cxn ang="0">
                  <a:pos x="14" y="17"/>
                </a:cxn>
                <a:cxn ang="0">
                  <a:pos x="13" y="17"/>
                </a:cxn>
                <a:cxn ang="0">
                  <a:pos x="12" y="13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9"/>
                </a:cxn>
                <a:cxn ang="0">
                  <a:pos x="5" y="4"/>
                </a:cxn>
                <a:cxn ang="0">
                  <a:pos x="4" y="4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1" y="5"/>
                </a:cxn>
                <a:cxn ang="0">
                  <a:pos x="3" y="8"/>
                </a:cxn>
                <a:cxn ang="0">
                  <a:pos x="3" y="15"/>
                </a:cxn>
                <a:cxn ang="0">
                  <a:pos x="7" y="13"/>
                </a:cxn>
                <a:cxn ang="0">
                  <a:pos x="6" y="18"/>
                </a:cxn>
                <a:cxn ang="0">
                  <a:pos x="9" y="17"/>
                </a:cxn>
                <a:cxn ang="0">
                  <a:pos x="13" y="17"/>
                </a:cxn>
                <a:cxn ang="0">
                  <a:pos x="12" y="22"/>
                </a:cxn>
                <a:cxn ang="0">
                  <a:pos x="13" y="22"/>
                </a:cxn>
                <a:cxn ang="0">
                  <a:pos x="15" y="20"/>
                </a:cxn>
                <a:cxn ang="0">
                  <a:pos x="16" y="21"/>
                </a:cxn>
                <a:cxn ang="0">
                  <a:pos x="18" y="22"/>
                </a:cxn>
                <a:cxn ang="0">
                  <a:pos x="18" y="22"/>
                </a:cxn>
                <a:cxn ang="0">
                  <a:pos x="20" y="20"/>
                </a:cxn>
                <a:cxn ang="0">
                  <a:pos x="23" y="20"/>
                </a:cxn>
                <a:cxn ang="0">
                  <a:pos x="26" y="21"/>
                </a:cxn>
                <a:cxn ang="0">
                  <a:pos x="26" y="21"/>
                </a:cxn>
                <a:cxn ang="0">
                  <a:pos x="27" y="15"/>
                </a:cxn>
              </a:cxnLst>
              <a:rect l="0" t="0" r="r" b="b"/>
              <a:pathLst>
                <a:path w="28" h="23">
                  <a:moveTo>
                    <a:pt x="27" y="15"/>
                  </a:moveTo>
                  <a:lnTo>
                    <a:pt x="27" y="15"/>
                  </a:lnTo>
                  <a:lnTo>
                    <a:pt x="27" y="15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0" y="17"/>
                  </a:lnTo>
                  <a:lnTo>
                    <a:pt x="19" y="16"/>
                  </a:lnTo>
                  <a:lnTo>
                    <a:pt x="18" y="16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3" y="17"/>
                  </a:lnTo>
                  <a:lnTo>
                    <a:pt x="12" y="13"/>
                  </a:lnTo>
                  <a:lnTo>
                    <a:pt x="11" y="13"/>
                  </a:lnTo>
                  <a:lnTo>
                    <a:pt x="7" y="13"/>
                  </a:lnTo>
                  <a:lnTo>
                    <a:pt x="7" y="9"/>
                  </a:lnTo>
                  <a:lnTo>
                    <a:pt x="5" y="4"/>
                  </a:lnTo>
                  <a:lnTo>
                    <a:pt x="4" y="4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5"/>
                  </a:lnTo>
                  <a:lnTo>
                    <a:pt x="3" y="8"/>
                  </a:lnTo>
                  <a:lnTo>
                    <a:pt x="3" y="15"/>
                  </a:lnTo>
                  <a:lnTo>
                    <a:pt x="7" y="13"/>
                  </a:lnTo>
                  <a:lnTo>
                    <a:pt x="6" y="18"/>
                  </a:lnTo>
                  <a:lnTo>
                    <a:pt x="9" y="17"/>
                  </a:lnTo>
                  <a:lnTo>
                    <a:pt x="13" y="17"/>
                  </a:lnTo>
                  <a:lnTo>
                    <a:pt x="12" y="22"/>
                  </a:lnTo>
                  <a:lnTo>
                    <a:pt x="13" y="22"/>
                  </a:lnTo>
                  <a:lnTo>
                    <a:pt x="15" y="20"/>
                  </a:lnTo>
                  <a:lnTo>
                    <a:pt x="16" y="21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23" y="20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7" y="15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56" name="Freeform 16"/>
            <p:cNvSpPr>
              <a:spLocks/>
            </p:cNvSpPr>
            <p:nvPr/>
          </p:nvSpPr>
          <p:spPr bwMode="auto">
            <a:xfrm>
              <a:off x="1040" y="1600"/>
              <a:ext cx="41" cy="23"/>
            </a:xfrm>
            <a:custGeom>
              <a:avLst/>
              <a:gdLst/>
              <a:ahLst/>
              <a:cxnLst>
                <a:cxn ang="0">
                  <a:pos x="52" y="29"/>
                </a:cxn>
                <a:cxn ang="0">
                  <a:pos x="51" y="29"/>
                </a:cxn>
                <a:cxn ang="0">
                  <a:pos x="49" y="23"/>
                </a:cxn>
                <a:cxn ang="0">
                  <a:pos x="47" y="23"/>
                </a:cxn>
                <a:cxn ang="0">
                  <a:pos x="45" y="21"/>
                </a:cxn>
                <a:cxn ang="0">
                  <a:pos x="42" y="21"/>
                </a:cxn>
                <a:cxn ang="0">
                  <a:pos x="37" y="21"/>
                </a:cxn>
                <a:cxn ang="0">
                  <a:pos x="33" y="19"/>
                </a:cxn>
                <a:cxn ang="0">
                  <a:pos x="31" y="13"/>
                </a:cxn>
                <a:cxn ang="0">
                  <a:pos x="26" y="11"/>
                </a:cxn>
                <a:cxn ang="0">
                  <a:pos x="22" y="11"/>
                </a:cxn>
                <a:cxn ang="0">
                  <a:pos x="17" y="10"/>
                </a:cxn>
                <a:cxn ang="0">
                  <a:pos x="15" y="4"/>
                </a:cxn>
                <a:cxn ang="0">
                  <a:pos x="11" y="3"/>
                </a:cxn>
                <a:cxn ang="0">
                  <a:pos x="8" y="2"/>
                </a:cxn>
                <a:cxn ang="0">
                  <a:pos x="4" y="1"/>
                </a:cxn>
                <a:cxn ang="0">
                  <a:pos x="2" y="0"/>
                </a:cxn>
                <a:cxn ang="0">
                  <a:pos x="2" y="6"/>
                </a:cxn>
                <a:cxn ang="0">
                  <a:pos x="4" y="6"/>
                </a:cxn>
                <a:cxn ang="0">
                  <a:pos x="7" y="8"/>
                </a:cxn>
                <a:cxn ang="0">
                  <a:pos x="11" y="9"/>
                </a:cxn>
                <a:cxn ang="0">
                  <a:pos x="15" y="9"/>
                </a:cxn>
                <a:cxn ang="0">
                  <a:pos x="20" y="11"/>
                </a:cxn>
                <a:cxn ang="0">
                  <a:pos x="22" y="17"/>
                </a:cxn>
                <a:cxn ang="0">
                  <a:pos x="28" y="19"/>
                </a:cxn>
                <a:cxn ang="0">
                  <a:pos x="32" y="18"/>
                </a:cxn>
                <a:cxn ang="0">
                  <a:pos x="35" y="19"/>
                </a:cxn>
                <a:cxn ang="0">
                  <a:pos x="38" y="26"/>
                </a:cxn>
                <a:cxn ang="0">
                  <a:pos x="42" y="27"/>
                </a:cxn>
                <a:cxn ang="0">
                  <a:pos x="45" y="27"/>
                </a:cxn>
                <a:cxn ang="0">
                  <a:pos x="47" y="28"/>
                </a:cxn>
                <a:cxn ang="0">
                  <a:pos x="49" y="28"/>
                </a:cxn>
                <a:cxn ang="0">
                  <a:pos x="52" y="29"/>
                </a:cxn>
                <a:cxn ang="0">
                  <a:pos x="52" y="29"/>
                </a:cxn>
              </a:cxnLst>
              <a:rect l="0" t="0" r="r" b="b"/>
              <a:pathLst>
                <a:path w="53" h="30">
                  <a:moveTo>
                    <a:pt x="52" y="29"/>
                  </a:moveTo>
                  <a:lnTo>
                    <a:pt x="52" y="29"/>
                  </a:lnTo>
                  <a:lnTo>
                    <a:pt x="52" y="29"/>
                  </a:lnTo>
                  <a:lnTo>
                    <a:pt x="51" y="29"/>
                  </a:lnTo>
                  <a:lnTo>
                    <a:pt x="49" y="28"/>
                  </a:lnTo>
                  <a:lnTo>
                    <a:pt x="49" y="23"/>
                  </a:lnTo>
                  <a:lnTo>
                    <a:pt x="49" y="23"/>
                  </a:lnTo>
                  <a:lnTo>
                    <a:pt x="47" y="23"/>
                  </a:lnTo>
                  <a:lnTo>
                    <a:pt x="46" y="22"/>
                  </a:lnTo>
                  <a:lnTo>
                    <a:pt x="45" y="21"/>
                  </a:lnTo>
                  <a:lnTo>
                    <a:pt x="43" y="21"/>
                  </a:lnTo>
                  <a:lnTo>
                    <a:pt x="42" y="21"/>
                  </a:lnTo>
                  <a:lnTo>
                    <a:pt x="39" y="21"/>
                  </a:lnTo>
                  <a:lnTo>
                    <a:pt x="37" y="21"/>
                  </a:lnTo>
                  <a:lnTo>
                    <a:pt x="35" y="19"/>
                  </a:lnTo>
                  <a:lnTo>
                    <a:pt x="33" y="19"/>
                  </a:lnTo>
                  <a:lnTo>
                    <a:pt x="33" y="14"/>
                  </a:lnTo>
                  <a:lnTo>
                    <a:pt x="31" y="13"/>
                  </a:lnTo>
                  <a:lnTo>
                    <a:pt x="29" y="13"/>
                  </a:lnTo>
                  <a:lnTo>
                    <a:pt x="26" y="11"/>
                  </a:lnTo>
                  <a:lnTo>
                    <a:pt x="24" y="11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17" y="10"/>
                  </a:lnTo>
                  <a:lnTo>
                    <a:pt x="15" y="9"/>
                  </a:lnTo>
                  <a:lnTo>
                    <a:pt x="15" y="4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4" y="6"/>
                  </a:lnTo>
                  <a:lnTo>
                    <a:pt x="6" y="7"/>
                  </a:lnTo>
                  <a:lnTo>
                    <a:pt x="7" y="8"/>
                  </a:lnTo>
                  <a:lnTo>
                    <a:pt x="10" y="7"/>
                  </a:lnTo>
                  <a:lnTo>
                    <a:pt x="11" y="9"/>
                  </a:lnTo>
                  <a:lnTo>
                    <a:pt x="13" y="9"/>
                  </a:lnTo>
                  <a:lnTo>
                    <a:pt x="15" y="9"/>
                  </a:lnTo>
                  <a:lnTo>
                    <a:pt x="17" y="10"/>
                  </a:lnTo>
                  <a:lnTo>
                    <a:pt x="20" y="11"/>
                  </a:lnTo>
                  <a:lnTo>
                    <a:pt x="20" y="17"/>
                  </a:lnTo>
                  <a:lnTo>
                    <a:pt x="22" y="17"/>
                  </a:lnTo>
                  <a:lnTo>
                    <a:pt x="25" y="17"/>
                  </a:lnTo>
                  <a:lnTo>
                    <a:pt x="28" y="19"/>
                  </a:lnTo>
                  <a:lnTo>
                    <a:pt x="30" y="18"/>
                  </a:lnTo>
                  <a:lnTo>
                    <a:pt x="32" y="18"/>
                  </a:lnTo>
                  <a:lnTo>
                    <a:pt x="33" y="19"/>
                  </a:lnTo>
                  <a:lnTo>
                    <a:pt x="35" y="19"/>
                  </a:lnTo>
                  <a:lnTo>
                    <a:pt x="35" y="26"/>
                  </a:lnTo>
                  <a:lnTo>
                    <a:pt x="38" y="26"/>
                  </a:lnTo>
                  <a:lnTo>
                    <a:pt x="40" y="26"/>
                  </a:lnTo>
                  <a:lnTo>
                    <a:pt x="42" y="27"/>
                  </a:lnTo>
                  <a:lnTo>
                    <a:pt x="44" y="28"/>
                  </a:lnTo>
                  <a:lnTo>
                    <a:pt x="45" y="27"/>
                  </a:lnTo>
                  <a:lnTo>
                    <a:pt x="47" y="28"/>
                  </a:lnTo>
                  <a:lnTo>
                    <a:pt x="47" y="28"/>
                  </a:lnTo>
                  <a:lnTo>
                    <a:pt x="48" y="29"/>
                  </a:lnTo>
                  <a:lnTo>
                    <a:pt x="49" y="28"/>
                  </a:lnTo>
                  <a:lnTo>
                    <a:pt x="51" y="29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29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57" name="Freeform 17"/>
            <p:cNvSpPr>
              <a:spLocks/>
            </p:cNvSpPr>
            <p:nvPr/>
          </p:nvSpPr>
          <p:spPr bwMode="auto">
            <a:xfrm>
              <a:off x="1075" y="1616"/>
              <a:ext cx="28" cy="17"/>
            </a:xfrm>
            <a:custGeom>
              <a:avLst/>
              <a:gdLst/>
              <a:ahLst/>
              <a:cxnLst>
                <a:cxn ang="0">
                  <a:pos x="34" y="17"/>
                </a:cxn>
                <a:cxn ang="0">
                  <a:pos x="34" y="17"/>
                </a:cxn>
                <a:cxn ang="0">
                  <a:pos x="35" y="14"/>
                </a:cxn>
                <a:cxn ang="0">
                  <a:pos x="32" y="15"/>
                </a:cxn>
                <a:cxn ang="0">
                  <a:pos x="31" y="13"/>
                </a:cxn>
                <a:cxn ang="0">
                  <a:pos x="29" y="10"/>
                </a:cxn>
                <a:cxn ang="0">
                  <a:pos x="24" y="12"/>
                </a:cxn>
                <a:cxn ang="0">
                  <a:pos x="23" y="9"/>
                </a:cxn>
                <a:cxn ang="0">
                  <a:pos x="21" y="7"/>
                </a:cxn>
                <a:cxn ang="0">
                  <a:pos x="16" y="5"/>
                </a:cxn>
                <a:cxn ang="0">
                  <a:pos x="14" y="5"/>
                </a:cxn>
                <a:cxn ang="0">
                  <a:pos x="12" y="3"/>
                </a:cxn>
                <a:cxn ang="0">
                  <a:pos x="11" y="1"/>
                </a:cxn>
                <a:cxn ang="0">
                  <a:pos x="5" y="3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2" y="3"/>
                </a:cxn>
                <a:cxn ang="0">
                  <a:pos x="3" y="4"/>
                </a:cxn>
                <a:cxn ang="0">
                  <a:pos x="3" y="6"/>
                </a:cxn>
                <a:cxn ang="0">
                  <a:pos x="8" y="6"/>
                </a:cxn>
                <a:cxn ang="0">
                  <a:pos x="9" y="6"/>
                </a:cxn>
                <a:cxn ang="0">
                  <a:pos x="14" y="5"/>
                </a:cxn>
                <a:cxn ang="0">
                  <a:pos x="15" y="8"/>
                </a:cxn>
                <a:cxn ang="0">
                  <a:pos x="19" y="9"/>
                </a:cxn>
                <a:cxn ang="0">
                  <a:pos x="18" y="13"/>
                </a:cxn>
                <a:cxn ang="0">
                  <a:pos x="24" y="12"/>
                </a:cxn>
                <a:cxn ang="0">
                  <a:pos x="25" y="14"/>
                </a:cxn>
                <a:cxn ang="0">
                  <a:pos x="30" y="15"/>
                </a:cxn>
                <a:cxn ang="0">
                  <a:pos x="32" y="15"/>
                </a:cxn>
                <a:cxn ang="0">
                  <a:pos x="31" y="18"/>
                </a:cxn>
                <a:cxn ang="0">
                  <a:pos x="33" y="20"/>
                </a:cxn>
                <a:cxn ang="0">
                  <a:pos x="33" y="20"/>
                </a:cxn>
                <a:cxn ang="0">
                  <a:pos x="34" y="17"/>
                </a:cxn>
              </a:cxnLst>
              <a:rect l="0" t="0" r="r" b="b"/>
              <a:pathLst>
                <a:path w="36" h="21">
                  <a:moveTo>
                    <a:pt x="34" y="17"/>
                  </a:moveTo>
                  <a:lnTo>
                    <a:pt x="34" y="17"/>
                  </a:lnTo>
                  <a:lnTo>
                    <a:pt x="35" y="14"/>
                  </a:lnTo>
                  <a:lnTo>
                    <a:pt x="32" y="15"/>
                  </a:lnTo>
                  <a:lnTo>
                    <a:pt x="31" y="13"/>
                  </a:lnTo>
                  <a:lnTo>
                    <a:pt x="29" y="10"/>
                  </a:lnTo>
                  <a:lnTo>
                    <a:pt x="24" y="12"/>
                  </a:lnTo>
                  <a:lnTo>
                    <a:pt x="23" y="9"/>
                  </a:lnTo>
                  <a:lnTo>
                    <a:pt x="21" y="7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5" y="3"/>
                  </a:lnTo>
                  <a:lnTo>
                    <a:pt x="7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4"/>
                  </a:lnTo>
                  <a:lnTo>
                    <a:pt x="2" y="3"/>
                  </a:lnTo>
                  <a:lnTo>
                    <a:pt x="3" y="4"/>
                  </a:lnTo>
                  <a:lnTo>
                    <a:pt x="3" y="6"/>
                  </a:lnTo>
                  <a:lnTo>
                    <a:pt x="8" y="6"/>
                  </a:lnTo>
                  <a:lnTo>
                    <a:pt x="9" y="6"/>
                  </a:lnTo>
                  <a:lnTo>
                    <a:pt x="14" y="5"/>
                  </a:lnTo>
                  <a:lnTo>
                    <a:pt x="15" y="8"/>
                  </a:lnTo>
                  <a:lnTo>
                    <a:pt x="19" y="9"/>
                  </a:lnTo>
                  <a:lnTo>
                    <a:pt x="18" y="13"/>
                  </a:lnTo>
                  <a:lnTo>
                    <a:pt x="24" y="12"/>
                  </a:lnTo>
                  <a:lnTo>
                    <a:pt x="25" y="14"/>
                  </a:lnTo>
                  <a:lnTo>
                    <a:pt x="30" y="15"/>
                  </a:lnTo>
                  <a:lnTo>
                    <a:pt x="32" y="15"/>
                  </a:lnTo>
                  <a:lnTo>
                    <a:pt x="31" y="18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4" y="17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58" name="Freeform 18"/>
            <p:cNvSpPr>
              <a:spLocks/>
            </p:cNvSpPr>
            <p:nvPr/>
          </p:nvSpPr>
          <p:spPr bwMode="auto">
            <a:xfrm>
              <a:off x="1100" y="1628"/>
              <a:ext cx="39" cy="20"/>
            </a:xfrm>
            <a:custGeom>
              <a:avLst/>
              <a:gdLst/>
              <a:ahLst/>
              <a:cxnLst>
                <a:cxn ang="0">
                  <a:pos x="48" y="22"/>
                </a:cxn>
                <a:cxn ang="0">
                  <a:pos x="48" y="22"/>
                </a:cxn>
                <a:cxn ang="0">
                  <a:pos x="46" y="21"/>
                </a:cxn>
                <a:cxn ang="0">
                  <a:pos x="42" y="22"/>
                </a:cxn>
                <a:cxn ang="0">
                  <a:pos x="39" y="19"/>
                </a:cxn>
                <a:cxn ang="0">
                  <a:pos x="34" y="19"/>
                </a:cxn>
                <a:cxn ang="0">
                  <a:pos x="30" y="18"/>
                </a:cxn>
                <a:cxn ang="0">
                  <a:pos x="27" y="16"/>
                </a:cxn>
                <a:cxn ang="0">
                  <a:pos x="23" y="15"/>
                </a:cxn>
                <a:cxn ang="0">
                  <a:pos x="19" y="13"/>
                </a:cxn>
                <a:cxn ang="0">
                  <a:pos x="18" y="11"/>
                </a:cxn>
                <a:cxn ang="0">
                  <a:pos x="14" y="8"/>
                </a:cxn>
                <a:cxn ang="0">
                  <a:pos x="11" y="6"/>
                </a:cxn>
                <a:cxn ang="0">
                  <a:pos x="7" y="6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2" y="1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2" y="1"/>
                </a:cxn>
                <a:cxn ang="0">
                  <a:pos x="3" y="5"/>
                </a:cxn>
                <a:cxn ang="0">
                  <a:pos x="4" y="6"/>
                </a:cxn>
                <a:cxn ang="0">
                  <a:pos x="7" y="7"/>
                </a:cxn>
                <a:cxn ang="0">
                  <a:pos x="8" y="9"/>
                </a:cxn>
                <a:cxn ang="0">
                  <a:pos x="12" y="12"/>
                </a:cxn>
                <a:cxn ang="0">
                  <a:pos x="16" y="11"/>
                </a:cxn>
                <a:cxn ang="0">
                  <a:pos x="18" y="15"/>
                </a:cxn>
                <a:cxn ang="0">
                  <a:pos x="23" y="17"/>
                </a:cxn>
                <a:cxn ang="0">
                  <a:pos x="27" y="18"/>
                </a:cxn>
                <a:cxn ang="0">
                  <a:pos x="30" y="18"/>
                </a:cxn>
                <a:cxn ang="0">
                  <a:pos x="34" y="19"/>
                </a:cxn>
                <a:cxn ang="0">
                  <a:pos x="39" y="21"/>
                </a:cxn>
                <a:cxn ang="0">
                  <a:pos x="41" y="24"/>
                </a:cxn>
                <a:cxn ang="0">
                  <a:pos x="45" y="22"/>
                </a:cxn>
                <a:cxn ang="0">
                  <a:pos x="48" y="22"/>
                </a:cxn>
                <a:cxn ang="0">
                  <a:pos x="47" y="23"/>
                </a:cxn>
                <a:cxn ang="0">
                  <a:pos x="48" y="22"/>
                </a:cxn>
              </a:cxnLst>
              <a:rect l="0" t="0" r="r" b="b"/>
              <a:pathLst>
                <a:path w="49" h="25">
                  <a:moveTo>
                    <a:pt x="48" y="22"/>
                  </a:moveTo>
                  <a:lnTo>
                    <a:pt x="48" y="22"/>
                  </a:lnTo>
                  <a:lnTo>
                    <a:pt x="46" y="21"/>
                  </a:lnTo>
                  <a:lnTo>
                    <a:pt x="42" y="22"/>
                  </a:lnTo>
                  <a:lnTo>
                    <a:pt x="39" y="19"/>
                  </a:lnTo>
                  <a:lnTo>
                    <a:pt x="34" y="19"/>
                  </a:lnTo>
                  <a:lnTo>
                    <a:pt x="30" y="18"/>
                  </a:lnTo>
                  <a:lnTo>
                    <a:pt x="27" y="16"/>
                  </a:lnTo>
                  <a:lnTo>
                    <a:pt x="23" y="15"/>
                  </a:lnTo>
                  <a:lnTo>
                    <a:pt x="19" y="13"/>
                  </a:lnTo>
                  <a:lnTo>
                    <a:pt x="18" y="11"/>
                  </a:lnTo>
                  <a:lnTo>
                    <a:pt x="14" y="8"/>
                  </a:lnTo>
                  <a:lnTo>
                    <a:pt x="11" y="6"/>
                  </a:lnTo>
                  <a:lnTo>
                    <a:pt x="7" y="6"/>
                  </a:lnTo>
                  <a:lnTo>
                    <a:pt x="5" y="3"/>
                  </a:lnTo>
                  <a:lnTo>
                    <a:pt x="4" y="3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3" y="5"/>
                  </a:lnTo>
                  <a:lnTo>
                    <a:pt x="4" y="6"/>
                  </a:lnTo>
                  <a:lnTo>
                    <a:pt x="7" y="7"/>
                  </a:lnTo>
                  <a:lnTo>
                    <a:pt x="8" y="9"/>
                  </a:lnTo>
                  <a:lnTo>
                    <a:pt x="12" y="12"/>
                  </a:lnTo>
                  <a:lnTo>
                    <a:pt x="16" y="11"/>
                  </a:lnTo>
                  <a:lnTo>
                    <a:pt x="18" y="15"/>
                  </a:lnTo>
                  <a:lnTo>
                    <a:pt x="23" y="17"/>
                  </a:lnTo>
                  <a:lnTo>
                    <a:pt x="27" y="18"/>
                  </a:lnTo>
                  <a:lnTo>
                    <a:pt x="30" y="18"/>
                  </a:lnTo>
                  <a:lnTo>
                    <a:pt x="34" y="19"/>
                  </a:lnTo>
                  <a:lnTo>
                    <a:pt x="39" y="21"/>
                  </a:lnTo>
                  <a:lnTo>
                    <a:pt x="41" y="24"/>
                  </a:lnTo>
                  <a:lnTo>
                    <a:pt x="45" y="22"/>
                  </a:lnTo>
                  <a:lnTo>
                    <a:pt x="48" y="22"/>
                  </a:lnTo>
                  <a:lnTo>
                    <a:pt x="47" y="23"/>
                  </a:lnTo>
                  <a:lnTo>
                    <a:pt x="48" y="22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59" name="Freeform 19"/>
            <p:cNvSpPr>
              <a:spLocks/>
            </p:cNvSpPr>
            <p:nvPr/>
          </p:nvSpPr>
          <p:spPr bwMode="auto">
            <a:xfrm>
              <a:off x="1137" y="1645"/>
              <a:ext cx="40" cy="21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45" y="24"/>
                </a:cxn>
                <a:cxn ang="0">
                  <a:pos x="41" y="23"/>
                </a:cxn>
                <a:cxn ang="0">
                  <a:pos x="36" y="20"/>
                </a:cxn>
                <a:cxn ang="0">
                  <a:pos x="31" y="17"/>
                </a:cxn>
                <a:cxn ang="0">
                  <a:pos x="28" y="16"/>
                </a:cxn>
                <a:cxn ang="0">
                  <a:pos x="23" y="15"/>
                </a:cxn>
                <a:cxn ang="0">
                  <a:pos x="20" y="12"/>
                </a:cxn>
                <a:cxn ang="0">
                  <a:pos x="15" y="10"/>
                </a:cxn>
                <a:cxn ang="0">
                  <a:pos x="13" y="8"/>
                </a:cxn>
                <a:cxn ang="0">
                  <a:pos x="9" y="5"/>
                </a:cxn>
                <a:cxn ang="0">
                  <a:pos x="6" y="4"/>
                </a:cxn>
                <a:cxn ang="0">
                  <a:pos x="4" y="2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3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9" y="8"/>
                </a:cxn>
                <a:cxn ang="0">
                  <a:pos x="11" y="7"/>
                </a:cxn>
                <a:cxn ang="0">
                  <a:pos x="13" y="10"/>
                </a:cxn>
                <a:cxn ang="0">
                  <a:pos x="16" y="12"/>
                </a:cxn>
                <a:cxn ang="0">
                  <a:pos x="20" y="15"/>
                </a:cxn>
                <a:cxn ang="0">
                  <a:pos x="25" y="17"/>
                </a:cxn>
                <a:cxn ang="0">
                  <a:pos x="30" y="17"/>
                </a:cxn>
                <a:cxn ang="0">
                  <a:pos x="34" y="20"/>
                </a:cxn>
                <a:cxn ang="0">
                  <a:pos x="39" y="23"/>
                </a:cxn>
                <a:cxn ang="0">
                  <a:pos x="44" y="26"/>
                </a:cxn>
                <a:cxn ang="0">
                  <a:pos x="49" y="26"/>
                </a:cxn>
                <a:cxn ang="0">
                  <a:pos x="50" y="26"/>
                </a:cxn>
              </a:cxnLst>
              <a:rect l="0" t="0" r="r" b="b"/>
              <a:pathLst>
                <a:path w="51" h="27">
                  <a:moveTo>
                    <a:pt x="50" y="26"/>
                  </a:moveTo>
                  <a:lnTo>
                    <a:pt x="50" y="26"/>
                  </a:lnTo>
                  <a:lnTo>
                    <a:pt x="49" y="24"/>
                  </a:lnTo>
                  <a:lnTo>
                    <a:pt x="45" y="24"/>
                  </a:lnTo>
                  <a:lnTo>
                    <a:pt x="44" y="24"/>
                  </a:lnTo>
                  <a:lnTo>
                    <a:pt x="41" y="23"/>
                  </a:lnTo>
                  <a:lnTo>
                    <a:pt x="40" y="22"/>
                  </a:lnTo>
                  <a:lnTo>
                    <a:pt x="36" y="20"/>
                  </a:lnTo>
                  <a:lnTo>
                    <a:pt x="34" y="20"/>
                  </a:lnTo>
                  <a:lnTo>
                    <a:pt x="31" y="17"/>
                  </a:lnTo>
                  <a:lnTo>
                    <a:pt x="30" y="17"/>
                  </a:lnTo>
                  <a:lnTo>
                    <a:pt x="28" y="16"/>
                  </a:lnTo>
                  <a:lnTo>
                    <a:pt x="26" y="15"/>
                  </a:lnTo>
                  <a:lnTo>
                    <a:pt x="23" y="15"/>
                  </a:lnTo>
                  <a:lnTo>
                    <a:pt x="21" y="14"/>
                  </a:lnTo>
                  <a:lnTo>
                    <a:pt x="20" y="12"/>
                  </a:lnTo>
                  <a:lnTo>
                    <a:pt x="19" y="11"/>
                  </a:lnTo>
                  <a:lnTo>
                    <a:pt x="15" y="10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1" y="7"/>
                  </a:lnTo>
                  <a:lnTo>
                    <a:pt x="9" y="5"/>
                  </a:lnTo>
                  <a:lnTo>
                    <a:pt x="8" y="6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3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4"/>
                  </a:lnTo>
                  <a:lnTo>
                    <a:pt x="5" y="4"/>
                  </a:lnTo>
                  <a:lnTo>
                    <a:pt x="4" y="6"/>
                  </a:lnTo>
                  <a:lnTo>
                    <a:pt x="6" y="5"/>
                  </a:lnTo>
                  <a:lnTo>
                    <a:pt x="9" y="8"/>
                  </a:lnTo>
                  <a:lnTo>
                    <a:pt x="9" y="8"/>
                  </a:lnTo>
                  <a:lnTo>
                    <a:pt x="11" y="7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4" y="13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5"/>
                  </a:lnTo>
                  <a:lnTo>
                    <a:pt x="23" y="15"/>
                  </a:lnTo>
                  <a:lnTo>
                    <a:pt x="25" y="17"/>
                  </a:lnTo>
                  <a:lnTo>
                    <a:pt x="26" y="18"/>
                  </a:lnTo>
                  <a:lnTo>
                    <a:pt x="30" y="17"/>
                  </a:lnTo>
                  <a:lnTo>
                    <a:pt x="30" y="20"/>
                  </a:lnTo>
                  <a:lnTo>
                    <a:pt x="34" y="20"/>
                  </a:lnTo>
                  <a:lnTo>
                    <a:pt x="36" y="22"/>
                  </a:lnTo>
                  <a:lnTo>
                    <a:pt x="39" y="23"/>
                  </a:lnTo>
                  <a:lnTo>
                    <a:pt x="41" y="23"/>
                  </a:lnTo>
                  <a:lnTo>
                    <a:pt x="44" y="26"/>
                  </a:lnTo>
                  <a:lnTo>
                    <a:pt x="46" y="26"/>
                  </a:lnTo>
                  <a:lnTo>
                    <a:pt x="49" y="26"/>
                  </a:lnTo>
                  <a:lnTo>
                    <a:pt x="50" y="26"/>
                  </a:lnTo>
                  <a:lnTo>
                    <a:pt x="50" y="26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60" name="Freeform 20"/>
            <p:cNvSpPr>
              <a:spLocks/>
            </p:cNvSpPr>
            <p:nvPr/>
          </p:nvSpPr>
          <p:spPr bwMode="auto">
            <a:xfrm>
              <a:off x="1178" y="1664"/>
              <a:ext cx="44" cy="13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2" y="0"/>
                </a:cxn>
                <a:cxn ang="0">
                  <a:pos x="49" y="3"/>
                </a:cxn>
                <a:cxn ang="0">
                  <a:pos x="47" y="1"/>
                </a:cxn>
                <a:cxn ang="0">
                  <a:pos x="44" y="7"/>
                </a:cxn>
                <a:cxn ang="0">
                  <a:pos x="42" y="8"/>
                </a:cxn>
                <a:cxn ang="0">
                  <a:pos x="38" y="10"/>
                </a:cxn>
                <a:cxn ang="0">
                  <a:pos x="36" y="12"/>
                </a:cxn>
                <a:cxn ang="0">
                  <a:pos x="33" y="12"/>
                </a:cxn>
                <a:cxn ang="0">
                  <a:pos x="28" y="12"/>
                </a:cxn>
                <a:cxn ang="0">
                  <a:pos x="26" y="10"/>
                </a:cxn>
                <a:cxn ang="0">
                  <a:pos x="21" y="10"/>
                </a:cxn>
                <a:cxn ang="0">
                  <a:pos x="18" y="10"/>
                </a:cxn>
                <a:cxn ang="0">
                  <a:pos x="15" y="7"/>
                </a:cxn>
                <a:cxn ang="0">
                  <a:pos x="10" y="5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3" y="3"/>
                </a:cxn>
                <a:cxn ang="0">
                  <a:pos x="7" y="5"/>
                </a:cxn>
                <a:cxn ang="0">
                  <a:pos x="12" y="8"/>
                </a:cxn>
                <a:cxn ang="0">
                  <a:pos x="16" y="10"/>
                </a:cxn>
                <a:cxn ang="0">
                  <a:pos x="19" y="10"/>
                </a:cxn>
                <a:cxn ang="0">
                  <a:pos x="23" y="14"/>
                </a:cxn>
                <a:cxn ang="0">
                  <a:pos x="27" y="10"/>
                </a:cxn>
                <a:cxn ang="0">
                  <a:pos x="31" y="12"/>
                </a:cxn>
                <a:cxn ang="0">
                  <a:pos x="33" y="12"/>
                </a:cxn>
                <a:cxn ang="0">
                  <a:pos x="37" y="12"/>
                </a:cxn>
                <a:cxn ang="0">
                  <a:pos x="40" y="10"/>
                </a:cxn>
                <a:cxn ang="0">
                  <a:pos x="44" y="8"/>
                </a:cxn>
                <a:cxn ang="0">
                  <a:pos x="45" y="8"/>
                </a:cxn>
                <a:cxn ang="0">
                  <a:pos x="48" y="5"/>
                </a:cxn>
                <a:cxn ang="0">
                  <a:pos x="50" y="3"/>
                </a:cxn>
                <a:cxn ang="0">
                  <a:pos x="52" y="1"/>
                </a:cxn>
                <a:cxn ang="0">
                  <a:pos x="55" y="1"/>
                </a:cxn>
              </a:cxnLst>
              <a:rect l="0" t="0" r="r" b="b"/>
              <a:pathLst>
                <a:path w="56" h="17">
                  <a:moveTo>
                    <a:pt x="55" y="1"/>
                  </a:move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3"/>
                  </a:lnTo>
                  <a:lnTo>
                    <a:pt x="49" y="3"/>
                  </a:lnTo>
                  <a:lnTo>
                    <a:pt x="48" y="5"/>
                  </a:lnTo>
                  <a:lnTo>
                    <a:pt x="47" y="1"/>
                  </a:lnTo>
                  <a:lnTo>
                    <a:pt x="45" y="5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2" y="8"/>
                  </a:lnTo>
                  <a:lnTo>
                    <a:pt x="40" y="8"/>
                  </a:lnTo>
                  <a:lnTo>
                    <a:pt x="38" y="10"/>
                  </a:lnTo>
                  <a:lnTo>
                    <a:pt x="37" y="10"/>
                  </a:lnTo>
                  <a:lnTo>
                    <a:pt x="36" y="12"/>
                  </a:lnTo>
                  <a:lnTo>
                    <a:pt x="34" y="8"/>
                  </a:lnTo>
                  <a:lnTo>
                    <a:pt x="33" y="12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7" y="10"/>
                  </a:lnTo>
                  <a:lnTo>
                    <a:pt x="26" y="10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6" y="8"/>
                  </a:lnTo>
                  <a:lnTo>
                    <a:pt x="15" y="7"/>
                  </a:lnTo>
                  <a:lnTo>
                    <a:pt x="12" y="7"/>
                  </a:lnTo>
                  <a:lnTo>
                    <a:pt x="10" y="5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3"/>
                  </a:lnTo>
                  <a:lnTo>
                    <a:pt x="4" y="5"/>
                  </a:lnTo>
                  <a:lnTo>
                    <a:pt x="7" y="5"/>
                  </a:lnTo>
                  <a:lnTo>
                    <a:pt x="10" y="7"/>
                  </a:lnTo>
                  <a:lnTo>
                    <a:pt x="12" y="8"/>
                  </a:lnTo>
                  <a:lnTo>
                    <a:pt x="14" y="10"/>
                  </a:lnTo>
                  <a:lnTo>
                    <a:pt x="16" y="10"/>
                  </a:lnTo>
                  <a:lnTo>
                    <a:pt x="18" y="14"/>
                  </a:lnTo>
                  <a:lnTo>
                    <a:pt x="19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5" y="16"/>
                  </a:lnTo>
                  <a:lnTo>
                    <a:pt x="27" y="10"/>
                  </a:lnTo>
                  <a:lnTo>
                    <a:pt x="30" y="14"/>
                  </a:lnTo>
                  <a:lnTo>
                    <a:pt x="31" y="12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6" y="12"/>
                  </a:lnTo>
                  <a:lnTo>
                    <a:pt x="37" y="12"/>
                  </a:lnTo>
                  <a:lnTo>
                    <a:pt x="39" y="14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4" y="8"/>
                  </a:lnTo>
                  <a:lnTo>
                    <a:pt x="45" y="7"/>
                  </a:lnTo>
                  <a:lnTo>
                    <a:pt x="45" y="8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50" y="7"/>
                  </a:lnTo>
                  <a:lnTo>
                    <a:pt x="50" y="3"/>
                  </a:lnTo>
                  <a:lnTo>
                    <a:pt x="52" y="3"/>
                  </a:lnTo>
                  <a:lnTo>
                    <a:pt x="52" y="1"/>
                  </a:lnTo>
                  <a:lnTo>
                    <a:pt x="55" y="1"/>
                  </a:lnTo>
                  <a:lnTo>
                    <a:pt x="55" y="1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61" name="Freeform 21"/>
            <p:cNvSpPr>
              <a:spLocks/>
            </p:cNvSpPr>
            <p:nvPr/>
          </p:nvSpPr>
          <p:spPr bwMode="auto">
            <a:xfrm>
              <a:off x="1218" y="1660"/>
              <a:ext cx="27" cy="14"/>
            </a:xfrm>
            <a:custGeom>
              <a:avLst/>
              <a:gdLst/>
              <a:ahLst/>
              <a:cxnLst>
                <a:cxn ang="0">
                  <a:pos x="34" y="11"/>
                </a:cxn>
                <a:cxn ang="0">
                  <a:pos x="34" y="11"/>
                </a:cxn>
                <a:cxn ang="0">
                  <a:pos x="33" y="10"/>
                </a:cxn>
                <a:cxn ang="0">
                  <a:pos x="32" y="10"/>
                </a:cxn>
                <a:cxn ang="0">
                  <a:pos x="31" y="6"/>
                </a:cxn>
                <a:cxn ang="0">
                  <a:pos x="28" y="5"/>
                </a:cxn>
                <a:cxn ang="0">
                  <a:pos x="26" y="3"/>
                </a:cxn>
                <a:cxn ang="0">
                  <a:pos x="25" y="7"/>
                </a:cxn>
                <a:cxn ang="0">
                  <a:pos x="22" y="4"/>
                </a:cxn>
                <a:cxn ang="0">
                  <a:pos x="19" y="0"/>
                </a:cxn>
                <a:cxn ang="0">
                  <a:pos x="17" y="5"/>
                </a:cxn>
                <a:cxn ang="0">
                  <a:pos x="15" y="3"/>
                </a:cxn>
                <a:cxn ang="0">
                  <a:pos x="13" y="4"/>
                </a:cxn>
                <a:cxn ang="0">
                  <a:pos x="11" y="4"/>
                </a:cxn>
                <a:cxn ang="0">
                  <a:pos x="8" y="5"/>
                </a:cxn>
                <a:cxn ang="0">
                  <a:pos x="7" y="7"/>
                </a:cxn>
                <a:cxn ang="0">
                  <a:pos x="4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4" y="14"/>
                </a:cxn>
                <a:cxn ang="0">
                  <a:pos x="7" y="12"/>
                </a:cxn>
                <a:cxn ang="0">
                  <a:pos x="11" y="11"/>
                </a:cxn>
                <a:cxn ang="0">
                  <a:pos x="12" y="6"/>
                </a:cxn>
                <a:cxn ang="0">
                  <a:pos x="14" y="10"/>
                </a:cxn>
                <a:cxn ang="0">
                  <a:pos x="16" y="7"/>
                </a:cxn>
                <a:cxn ang="0">
                  <a:pos x="17" y="5"/>
                </a:cxn>
                <a:cxn ang="0">
                  <a:pos x="22" y="6"/>
                </a:cxn>
                <a:cxn ang="0">
                  <a:pos x="23" y="10"/>
                </a:cxn>
                <a:cxn ang="0">
                  <a:pos x="25" y="7"/>
                </a:cxn>
                <a:cxn ang="0">
                  <a:pos x="28" y="9"/>
                </a:cxn>
                <a:cxn ang="0">
                  <a:pos x="30" y="10"/>
                </a:cxn>
                <a:cxn ang="0">
                  <a:pos x="30" y="12"/>
                </a:cxn>
                <a:cxn ang="0">
                  <a:pos x="33" y="14"/>
                </a:cxn>
                <a:cxn ang="0">
                  <a:pos x="33" y="10"/>
                </a:cxn>
                <a:cxn ang="0">
                  <a:pos x="34" y="11"/>
                </a:cxn>
                <a:cxn ang="0">
                  <a:pos x="34" y="11"/>
                </a:cxn>
              </a:cxnLst>
              <a:rect l="0" t="0" r="r" b="b"/>
              <a:pathLst>
                <a:path w="35" h="17">
                  <a:moveTo>
                    <a:pt x="34" y="11"/>
                  </a:moveTo>
                  <a:lnTo>
                    <a:pt x="34" y="11"/>
                  </a:lnTo>
                  <a:lnTo>
                    <a:pt x="33" y="10"/>
                  </a:lnTo>
                  <a:lnTo>
                    <a:pt x="32" y="10"/>
                  </a:lnTo>
                  <a:lnTo>
                    <a:pt x="31" y="6"/>
                  </a:lnTo>
                  <a:lnTo>
                    <a:pt x="28" y="5"/>
                  </a:lnTo>
                  <a:lnTo>
                    <a:pt x="26" y="3"/>
                  </a:lnTo>
                  <a:lnTo>
                    <a:pt x="25" y="7"/>
                  </a:lnTo>
                  <a:lnTo>
                    <a:pt x="22" y="4"/>
                  </a:lnTo>
                  <a:lnTo>
                    <a:pt x="19" y="0"/>
                  </a:lnTo>
                  <a:lnTo>
                    <a:pt x="17" y="5"/>
                  </a:lnTo>
                  <a:lnTo>
                    <a:pt x="15" y="3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8" y="5"/>
                  </a:lnTo>
                  <a:lnTo>
                    <a:pt x="7" y="7"/>
                  </a:lnTo>
                  <a:lnTo>
                    <a:pt x="4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14"/>
                  </a:lnTo>
                  <a:lnTo>
                    <a:pt x="7" y="12"/>
                  </a:lnTo>
                  <a:lnTo>
                    <a:pt x="11" y="11"/>
                  </a:lnTo>
                  <a:lnTo>
                    <a:pt x="12" y="6"/>
                  </a:lnTo>
                  <a:lnTo>
                    <a:pt x="14" y="10"/>
                  </a:lnTo>
                  <a:lnTo>
                    <a:pt x="16" y="7"/>
                  </a:lnTo>
                  <a:lnTo>
                    <a:pt x="17" y="5"/>
                  </a:lnTo>
                  <a:lnTo>
                    <a:pt x="22" y="6"/>
                  </a:lnTo>
                  <a:lnTo>
                    <a:pt x="23" y="10"/>
                  </a:lnTo>
                  <a:lnTo>
                    <a:pt x="25" y="7"/>
                  </a:lnTo>
                  <a:lnTo>
                    <a:pt x="28" y="9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33" y="14"/>
                  </a:lnTo>
                  <a:lnTo>
                    <a:pt x="33" y="10"/>
                  </a:lnTo>
                  <a:lnTo>
                    <a:pt x="34" y="11"/>
                  </a:lnTo>
                  <a:lnTo>
                    <a:pt x="34" y="11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62" name="Freeform 22"/>
            <p:cNvSpPr>
              <a:spLocks/>
            </p:cNvSpPr>
            <p:nvPr/>
          </p:nvSpPr>
          <p:spPr bwMode="auto">
            <a:xfrm>
              <a:off x="1240" y="1663"/>
              <a:ext cx="20" cy="14"/>
            </a:xfrm>
            <a:custGeom>
              <a:avLst/>
              <a:gdLst/>
              <a:ahLst/>
              <a:cxnLst>
                <a:cxn ang="0">
                  <a:pos x="23" y="1"/>
                </a:cxn>
                <a:cxn ang="0">
                  <a:pos x="23" y="1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23" y="6"/>
                </a:cxn>
                <a:cxn ang="0">
                  <a:pos x="20" y="3"/>
                </a:cxn>
                <a:cxn ang="0">
                  <a:pos x="20" y="3"/>
                </a:cxn>
                <a:cxn ang="0">
                  <a:pos x="21" y="8"/>
                </a:cxn>
                <a:cxn ang="0">
                  <a:pos x="17" y="6"/>
                </a:cxn>
                <a:cxn ang="0">
                  <a:pos x="17" y="11"/>
                </a:cxn>
                <a:cxn ang="0">
                  <a:pos x="15" y="9"/>
                </a:cxn>
                <a:cxn ang="0">
                  <a:pos x="13" y="5"/>
                </a:cxn>
                <a:cxn ang="0">
                  <a:pos x="10" y="9"/>
                </a:cxn>
                <a:cxn ang="0">
                  <a:pos x="8" y="6"/>
                </a:cxn>
                <a:cxn ang="0">
                  <a:pos x="5" y="8"/>
                </a:cxn>
                <a:cxn ang="0">
                  <a:pos x="5" y="10"/>
                </a:cxn>
                <a:cxn ang="0">
                  <a:pos x="2" y="6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3" y="14"/>
                </a:cxn>
                <a:cxn ang="0">
                  <a:pos x="6" y="15"/>
                </a:cxn>
                <a:cxn ang="0">
                  <a:pos x="5" y="8"/>
                </a:cxn>
                <a:cxn ang="0">
                  <a:pos x="10" y="15"/>
                </a:cxn>
                <a:cxn ang="0">
                  <a:pos x="12" y="17"/>
                </a:cxn>
                <a:cxn ang="0">
                  <a:pos x="13" y="11"/>
                </a:cxn>
                <a:cxn ang="0">
                  <a:pos x="15" y="14"/>
                </a:cxn>
                <a:cxn ang="0">
                  <a:pos x="17" y="11"/>
                </a:cxn>
                <a:cxn ang="0">
                  <a:pos x="20" y="15"/>
                </a:cxn>
                <a:cxn ang="0">
                  <a:pos x="21" y="8"/>
                </a:cxn>
                <a:cxn ang="0">
                  <a:pos x="23" y="13"/>
                </a:cxn>
                <a:cxn ang="0">
                  <a:pos x="25" y="15"/>
                </a:cxn>
                <a:cxn ang="0">
                  <a:pos x="23" y="6"/>
                </a:cxn>
                <a:cxn ang="0">
                  <a:pos x="25" y="9"/>
                </a:cxn>
                <a:cxn ang="0">
                  <a:pos x="25" y="9"/>
                </a:cxn>
                <a:cxn ang="0">
                  <a:pos x="25" y="9"/>
                </a:cxn>
                <a:cxn ang="0">
                  <a:pos x="25" y="9"/>
                </a:cxn>
                <a:cxn ang="0">
                  <a:pos x="23" y="1"/>
                </a:cxn>
              </a:cxnLst>
              <a:rect l="0" t="0" r="r" b="b"/>
              <a:pathLst>
                <a:path w="26" h="18">
                  <a:moveTo>
                    <a:pt x="23" y="1"/>
                  </a:moveTo>
                  <a:lnTo>
                    <a:pt x="23" y="1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23" y="6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1" y="8"/>
                  </a:lnTo>
                  <a:lnTo>
                    <a:pt x="17" y="6"/>
                  </a:lnTo>
                  <a:lnTo>
                    <a:pt x="17" y="11"/>
                  </a:lnTo>
                  <a:lnTo>
                    <a:pt x="15" y="9"/>
                  </a:lnTo>
                  <a:lnTo>
                    <a:pt x="13" y="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5" y="8"/>
                  </a:lnTo>
                  <a:lnTo>
                    <a:pt x="5" y="10"/>
                  </a:lnTo>
                  <a:lnTo>
                    <a:pt x="2" y="6"/>
                  </a:lnTo>
                  <a:lnTo>
                    <a:pt x="0" y="9"/>
                  </a:lnTo>
                  <a:lnTo>
                    <a:pt x="0" y="9"/>
                  </a:lnTo>
                  <a:lnTo>
                    <a:pt x="3" y="14"/>
                  </a:lnTo>
                  <a:lnTo>
                    <a:pt x="6" y="15"/>
                  </a:lnTo>
                  <a:lnTo>
                    <a:pt x="5" y="8"/>
                  </a:lnTo>
                  <a:lnTo>
                    <a:pt x="10" y="15"/>
                  </a:lnTo>
                  <a:lnTo>
                    <a:pt x="12" y="17"/>
                  </a:lnTo>
                  <a:lnTo>
                    <a:pt x="13" y="11"/>
                  </a:lnTo>
                  <a:lnTo>
                    <a:pt x="15" y="14"/>
                  </a:lnTo>
                  <a:lnTo>
                    <a:pt x="17" y="11"/>
                  </a:lnTo>
                  <a:lnTo>
                    <a:pt x="20" y="15"/>
                  </a:lnTo>
                  <a:lnTo>
                    <a:pt x="21" y="8"/>
                  </a:lnTo>
                  <a:lnTo>
                    <a:pt x="23" y="13"/>
                  </a:lnTo>
                  <a:lnTo>
                    <a:pt x="25" y="15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3" y="1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63" name="Freeform 23"/>
            <p:cNvSpPr>
              <a:spLocks/>
            </p:cNvSpPr>
            <p:nvPr/>
          </p:nvSpPr>
          <p:spPr bwMode="auto">
            <a:xfrm>
              <a:off x="1253" y="1657"/>
              <a:ext cx="23" cy="14"/>
            </a:xfrm>
            <a:custGeom>
              <a:avLst/>
              <a:gdLst/>
              <a:ahLst/>
              <a:cxnLst>
                <a:cxn ang="0">
                  <a:pos x="29" y="8"/>
                </a:cxn>
                <a:cxn ang="0">
                  <a:pos x="29" y="8"/>
                </a:cxn>
                <a:cxn ang="0">
                  <a:pos x="25" y="8"/>
                </a:cxn>
                <a:cxn ang="0">
                  <a:pos x="23" y="5"/>
                </a:cxn>
                <a:cxn ang="0">
                  <a:pos x="20" y="3"/>
                </a:cxn>
                <a:cxn ang="0">
                  <a:pos x="18" y="4"/>
                </a:cxn>
                <a:cxn ang="0">
                  <a:pos x="17" y="0"/>
                </a:cxn>
                <a:cxn ang="0">
                  <a:pos x="13" y="4"/>
                </a:cxn>
                <a:cxn ang="0">
                  <a:pos x="12" y="2"/>
                </a:cxn>
                <a:cxn ang="0">
                  <a:pos x="9" y="6"/>
                </a:cxn>
                <a:cxn ang="0">
                  <a:pos x="7" y="9"/>
                </a:cxn>
                <a:cxn ang="0">
                  <a:pos x="6" y="9"/>
                </a:cxn>
                <a:cxn ang="0">
                  <a:pos x="4" y="11"/>
                </a:cxn>
                <a:cxn ang="0">
                  <a:pos x="3" y="11"/>
                </a:cxn>
                <a:cxn ang="0">
                  <a:pos x="2" y="14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17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4" y="10"/>
                </a:cxn>
                <a:cxn ang="0">
                  <a:pos x="6" y="12"/>
                </a:cxn>
                <a:cxn ang="0">
                  <a:pos x="7" y="9"/>
                </a:cxn>
                <a:cxn ang="0">
                  <a:pos x="10" y="10"/>
                </a:cxn>
                <a:cxn ang="0">
                  <a:pos x="12" y="8"/>
                </a:cxn>
                <a:cxn ang="0">
                  <a:pos x="14" y="9"/>
                </a:cxn>
                <a:cxn ang="0">
                  <a:pos x="15" y="6"/>
                </a:cxn>
                <a:cxn ang="0">
                  <a:pos x="18" y="7"/>
                </a:cxn>
                <a:cxn ang="0">
                  <a:pos x="22" y="8"/>
                </a:cxn>
                <a:cxn ang="0">
                  <a:pos x="24" y="11"/>
                </a:cxn>
                <a:cxn ang="0">
                  <a:pos x="25" y="10"/>
                </a:cxn>
                <a:cxn ang="0">
                  <a:pos x="28" y="14"/>
                </a:cxn>
                <a:cxn ang="0">
                  <a:pos x="28" y="14"/>
                </a:cxn>
                <a:cxn ang="0">
                  <a:pos x="29" y="8"/>
                </a:cxn>
              </a:cxnLst>
              <a:rect l="0" t="0" r="r" b="b"/>
              <a:pathLst>
                <a:path w="30" h="18">
                  <a:moveTo>
                    <a:pt x="29" y="8"/>
                  </a:moveTo>
                  <a:lnTo>
                    <a:pt x="29" y="8"/>
                  </a:lnTo>
                  <a:lnTo>
                    <a:pt x="25" y="8"/>
                  </a:lnTo>
                  <a:lnTo>
                    <a:pt x="23" y="5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17" y="0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9" y="6"/>
                  </a:lnTo>
                  <a:lnTo>
                    <a:pt x="7" y="9"/>
                  </a:lnTo>
                  <a:lnTo>
                    <a:pt x="6" y="9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2" y="14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7" y="9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4" y="9"/>
                  </a:lnTo>
                  <a:lnTo>
                    <a:pt x="15" y="6"/>
                  </a:lnTo>
                  <a:lnTo>
                    <a:pt x="18" y="7"/>
                  </a:lnTo>
                  <a:lnTo>
                    <a:pt x="22" y="8"/>
                  </a:lnTo>
                  <a:lnTo>
                    <a:pt x="24" y="11"/>
                  </a:lnTo>
                  <a:lnTo>
                    <a:pt x="25" y="1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9" y="8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64" name="Freeform 24"/>
            <p:cNvSpPr>
              <a:spLocks/>
            </p:cNvSpPr>
            <p:nvPr/>
          </p:nvSpPr>
          <p:spPr bwMode="auto">
            <a:xfrm>
              <a:off x="1270" y="1662"/>
              <a:ext cx="17" cy="17"/>
            </a:xfrm>
            <a:custGeom>
              <a:avLst/>
              <a:gdLst/>
              <a:ahLst/>
              <a:cxnLst>
                <a:cxn ang="0">
                  <a:pos x="21" y="11"/>
                </a:cxn>
                <a:cxn ang="0">
                  <a:pos x="21" y="11"/>
                </a:cxn>
                <a:cxn ang="0">
                  <a:pos x="20" y="10"/>
                </a:cxn>
                <a:cxn ang="0">
                  <a:pos x="19" y="10"/>
                </a:cxn>
                <a:cxn ang="0">
                  <a:pos x="18" y="10"/>
                </a:cxn>
                <a:cxn ang="0">
                  <a:pos x="16" y="14"/>
                </a:cxn>
                <a:cxn ang="0">
                  <a:pos x="14" y="14"/>
                </a:cxn>
                <a:cxn ang="0">
                  <a:pos x="14" y="14"/>
                </a:cxn>
                <a:cxn ang="0">
                  <a:pos x="13" y="14"/>
                </a:cxn>
                <a:cxn ang="0">
                  <a:pos x="13" y="14"/>
                </a:cxn>
                <a:cxn ang="0">
                  <a:pos x="10" y="14"/>
                </a:cxn>
                <a:cxn ang="0">
                  <a:pos x="9" y="13"/>
                </a:cxn>
                <a:cxn ang="0">
                  <a:pos x="9" y="13"/>
                </a:cxn>
                <a:cxn ang="0">
                  <a:pos x="7" y="13"/>
                </a:cxn>
                <a:cxn ang="0">
                  <a:pos x="6" y="13"/>
                </a:cxn>
                <a:cxn ang="0">
                  <a:pos x="4" y="12"/>
                </a:cxn>
                <a:cxn ang="0">
                  <a:pos x="3" y="7"/>
                </a:cxn>
                <a:cxn ang="0">
                  <a:pos x="2" y="0"/>
                </a:cxn>
                <a:cxn ang="0">
                  <a:pos x="0" y="6"/>
                </a:cxn>
                <a:cxn ang="0">
                  <a:pos x="2" y="12"/>
                </a:cxn>
                <a:cxn ang="0">
                  <a:pos x="4" y="12"/>
                </a:cxn>
                <a:cxn ang="0">
                  <a:pos x="5" y="17"/>
                </a:cxn>
                <a:cxn ang="0">
                  <a:pos x="6" y="19"/>
                </a:cxn>
                <a:cxn ang="0">
                  <a:pos x="7" y="19"/>
                </a:cxn>
                <a:cxn ang="0">
                  <a:pos x="9" y="20"/>
                </a:cxn>
                <a:cxn ang="0">
                  <a:pos x="10" y="19"/>
                </a:cxn>
                <a:cxn ang="0">
                  <a:pos x="11" y="20"/>
                </a:cxn>
                <a:cxn ang="0">
                  <a:pos x="11" y="21"/>
                </a:cxn>
                <a:cxn ang="0">
                  <a:pos x="12" y="20"/>
                </a:cxn>
                <a:cxn ang="0">
                  <a:pos x="14" y="14"/>
                </a:cxn>
                <a:cxn ang="0">
                  <a:pos x="16" y="14"/>
                </a:cxn>
                <a:cxn ang="0">
                  <a:pos x="16" y="15"/>
                </a:cxn>
                <a:cxn ang="0">
                  <a:pos x="17" y="16"/>
                </a:cxn>
                <a:cxn ang="0">
                  <a:pos x="17" y="16"/>
                </a:cxn>
                <a:cxn ang="0">
                  <a:pos x="20" y="15"/>
                </a:cxn>
                <a:cxn ang="0">
                  <a:pos x="20" y="15"/>
                </a:cxn>
                <a:cxn ang="0">
                  <a:pos x="21" y="11"/>
                </a:cxn>
              </a:cxnLst>
              <a:rect l="0" t="0" r="r" b="b"/>
              <a:pathLst>
                <a:path w="22" h="22">
                  <a:moveTo>
                    <a:pt x="21" y="11"/>
                  </a:moveTo>
                  <a:lnTo>
                    <a:pt x="21" y="11"/>
                  </a:lnTo>
                  <a:lnTo>
                    <a:pt x="20" y="10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6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0" y="14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7" y="13"/>
                  </a:lnTo>
                  <a:lnTo>
                    <a:pt x="6" y="13"/>
                  </a:lnTo>
                  <a:lnTo>
                    <a:pt x="4" y="12"/>
                  </a:lnTo>
                  <a:lnTo>
                    <a:pt x="3" y="7"/>
                  </a:lnTo>
                  <a:lnTo>
                    <a:pt x="2" y="0"/>
                  </a:lnTo>
                  <a:lnTo>
                    <a:pt x="0" y="6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7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9" y="20"/>
                  </a:lnTo>
                  <a:lnTo>
                    <a:pt x="10" y="19"/>
                  </a:lnTo>
                  <a:lnTo>
                    <a:pt x="11" y="20"/>
                  </a:lnTo>
                  <a:lnTo>
                    <a:pt x="11" y="21"/>
                  </a:lnTo>
                  <a:lnTo>
                    <a:pt x="12" y="20"/>
                  </a:lnTo>
                  <a:lnTo>
                    <a:pt x="14" y="14"/>
                  </a:lnTo>
                  <a:lnTo>
                    <a:pt x="16" y="14"/>
                  </a:lnTo>
                  <a:lnTo>
                    <a:pt x="16" y="15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1" y="11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65" name="Freeform 25"/>
            <p:cNvSpPr>
              <a:spLocks/>
            </p:cNvSpPr>
            <p:nvPr/>
          </p:nvSpPr>
          <p:spPr bwMode="auto">
            <a:xfrm>
              <a:off x="1288" y="1665"/>
              <a:ext cx="89" cy="48"/>
            </a:xfrm>
            <a:custGeom>
              <a:avLst/>
              <a:gdLst/>
              <a:ahLst/>
              <a:cxnLst>
                <a:cxn ang="0">
                  <a:pos x="112" y="59"/>
                </a:cxn>
                <a:cxn ang="0">
                  <a:pos x="112" y="58"/>
                </a:cxn>
                <a:cxn ang="0">
                  <a:pos x="109" y="56"/>
                </a:cxn>
                <a:cxn ang="0">
                  <a:pos x="104" y="54"/>
                </a:cxn>
                <a:cxn ang="0">
                  <a:pos x="98" y="50"/>
                </a:cxn>
                <a:cxn ang="0">
                  <a:pos x="92" y="48"/>
                </a:cxn>
                <a:cxn ang="0">
                  <a:pos x="84" y="42"/>
                </a:cxn>
                <a:cxn ang="0">
                  <a:pos x="76" y="38"/>
                </a:cxn>
                <a:cxn ang="0">
                  <a:pos x="66" y="32"/>
                </a:cxn>
                <a:cxn ang="0">
                  <a:pos x="58" y="28"/>
                </a:cxn>
                <a:cxn ang="0">
                  <a:pos x="47" y="22"/>
                </a:cxn>
                <a:cxn ang="0">
                  <a:pos x="39" y="19"/>
                </a:cxn>
                <a:cxn ang="0">
                  <a:pos x="29" y="13"/>
                </a:cxn>
                <a:cxn ang="0">
                  <a:pos x="20" y="10"/>
                </a:cxn>
                <a:cxn ang="0">
                  <a:pos x="13" y="5"/>
                </a:cxn>
                <a:cxn ang="0">
                  <a:pos x="5" y="2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8" y="5"/>
                </a:cxn>
                <a:cxn ang="0">
                  <a:pos x="16" y="8"/>
                </a:cxn>
                <a:cxn ang="0">
                  <a:pos x="25" y="12"/>
                </a:cxn>
                <a:cxn ang="0">
                  <a:pos x="33" y="16"/>
                </a:cxn>
                <a:cxn ang="0">
                  <a:pos x="43" y="22"/>
                </a:cxn>
                <a:cxn ang="0">
                  <a:pos x="51" y="25"/>
                </a:cxn>
                <a:cxn ang="0">
                  <a:pos x="62" y="31"/>
                </a:cxn>
                <a:cxn ang="0">
                  <a:pos x="70" y="36"/>
                </a:cxn>
                <a:cxn ang="0">
                  <a:pos x="80" y="41"/>
                </a:cxn>
                <a:cxn ang="0">
                  <a:pos x="88" y="45"/>
                </a:cxn>
                <a:cxn ang="0">
                  <a:pos x="94" y="50"/>
                </a:cxn>
                <a:cxn ang="0">
                  <a:pos x="101" y="54"/>
                </a:cxn>
                <a:cxn ang="0">
                  <a:pos x="106" y="57"/>
                </a:cxn>
                <a:cxn ang="0">
                  <a:pos x="110" y="57"/>
                </a:cxn>
                <a:cxn ang="0">
                  <a:pos x="112" y="59"/>
                </a:cxn>
                <a:cxn ang="0">
                  <a:pos x="112" y="59"/>
                </a:cxn>
              </a:cxnLst>
              <a:rect l="0" t="0" r="r" b="b"/>
              <a:pathLst>
                <a:path w="113" h="61">
                  <a:moveTo>
                    <a:pt x="112" y="59"/>
                  </a:moveTo>
                  <a:lnTo>
                    <a:pt x="112" y="59"/>
                  </a:lnTo>
                  <a:lnTo>
                    <a:pt x="112" y="58"/>
                  </a:lnTo>
                  <a:lnTo>
                    <a:pt x="112" y="58"/>
                  </a:lnTo>
                  <a:lnTo>
                    <a:pt x="110" y="57"/>
                  </a:lnTo>
                  <a:lnTo>
                    <a:pt x="109" y="56"/>
                  </a:lnTo>
                  <a:lnTo>
                    <a:pt x="106" y="54"/>
                  </a:lnTo>
                  <a:lnTo>
                    <a:pt x="104" y="54"/>
                  </a:lnTo>
                  <a:lnTo>
                    <a:pt x="101" y="52"/>
                  </a:lnTo>
                  <a:lnTo>
                    <a:pt x="98" y="50"/>
                  </a:lnTo>
                  <a:lnTo>
                    <a:pt x="95" y="50"/>
                  </a:lnTo>
                  <a:lnTo>
                    <a:pt x="92" y="48"/>
                  </a:lnTo>
                  <a:lnTo>
                    <a:pt x="89" y="45"/>
                  </a:lnTo>
                  <a:lnTo>
                    <a:pt x="84" y="42"/>
                  </a:lnTo>
                  <a:lnTo>
                    <a:pt x="80" y="40"/>
                  </a:lnTo>
                  <a:lnTo>
                    <a:pt x="76" y="38"/>
                  </a:lnTo>
                  <a:lnTo>
                    <a:pt x="70" y="36"/>
                  </a:lnTo>
                  <a:lnTo>
                    <a:pt x="66" y="32"/>
                  </a:lnTo>
                  <a:lnTo>
                    <a:pt x="62" y="30"/>
                  </a:lnTo>
                  <a:lnTo>
                    <a:pt x="58" y="28"/>
                  </a:lnTo>
                  <a:lnTo>
                    <a:pt x="51" y="25"/>
                  </a:lnTo>
                  <a:lnTo>
                    <a:pt x="47" y="22"/>
                  </a:lnTo>
                  <a:lnTo>
                    <a:pt x="42" y="20"/>
                  </a:lnTo>
                  <a:lnTo>
                    <a:pt x="39" y="19"/>
                  </a:lnTo>
                  <a:lnTo>
                    <a:pt x="33" y="16"/>
                  </a:lnTo>
                  <a:lnTo>
                    <a:pt x="29" y="13"/>
                  </a:lnTo>
                  <a:lnTo>
                    <a:pt x="25" y="11"/>
                  </a:lnTo>
                  <a:lnTo>
                    <a:pt x="20" y="10"/>
                  </a:lnTo>
                  <a:lnTo>
                    <a:pt x="15" y="7"/>
                  </a:lnTo>
                  <a:lnTo>
                    <a:pt x="13" y="5"/>
                  </a:lnTo>
                  <a:lnTo>
                    <a:pt x="9" y="4"/>
                  </a:lnTo>
                  <a:lnTo>
                    <a:pt x="5" y="2"/>
                  </a:lnTo>
                  <a:lnTo>
                    <a:pt x="3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5" y="3"/>
                  </a:lnTo>
                  <a:lnTo>
                    <a:pt x="8" y="5"/>
                  </a:lnTo>
                  <a:lnTo>
                    <a:pt x="13" y="5"/>
                  </a:lnTo>
                  <a:lnTo>
                    <a:pt x="16" y="8"/>
                  </a:lnTo>
                  <a:lnTo>
                    <a:pt x="19" y="9"/>
                  </a:lnTo>
                  <a:lnTo>
                    <a:pt x="25" y="12"/>
                  </a:lnTo>
                  <a:lnTo>
                    <a:pt x="28" y="14"/>
                  </a:lnTo>
                  <a:lnTo>
                    <a:pt x="33" y="16"/>
                  </a:lnTo>
                  <a:lnTo>
                    <a:pt x="39" y="19"/>
                  </a:lnTo>
                  <a:lnTo>
                    <a:pt x="43" y="22"/>
                  </a:lnTo>
                  <a:lnTo>
                    <a:pt x="46" y="24"/>
                  </a:lnTo>
                  <a:lnTo>
                    <a:pt x="51" y="25"/>
                  </a:lnTo>
                  <a:lnTo>
                    <a:pt x="56" y="29"/>
                  </a:lnTo>
                  <a:lnTo>
                    <a:pt x="62" y="31"/>
                  </a:lnTo>
                  <a:lnTo>
                    <a:pt x="66" y="33"/>
                  </a:lnTo>
                  <a:lnTo>
                    <a:pt x="70" y="36"/>
                  </a:lnTo>
                  <a:lnTo>
                    <a:pt x="75" y="39"/>
                  </a:lnTo>
                  <a:lnTo>
                    <a:pt x="80" y="41"/>
                  </a:lnTo>
                  <a:lnTo>
                    <a:pt x="84" y="42"/>
                  </a:lnTo>
                  <a:lnTo>
                    <a:pt x="88" y="45"/>
                  </a:lnTo>
                  <a:lnTo>
                    <a:pt x="92" y="48"/>
                  </a:lnTo>
                  <a:lnTo>
                    <a:pt x="94" y="50"/>
                  </a:lnTo>
                  <a:lnTo>
                    <a:pt x="98" y="51"/>
                  </a:lnTo>
                  <a:lnTo>
                    <a:pt x="101" y="54"/>
                  </a:lnTo>
                  <a:lnTo>
                    <a:pt x="104" y="54"/>
                  </a:lnTo>
                  <a:lnTo>
                    <a:pt x="106" y="57"/>
                  </a:lnTo>
                  <a:lnTo>
                    <a:pt x="107" y="57"/>
                  </a:lnTo>
                  <a:lnTo>
                    <a:pt x="110" y="57"/>
                  </a:lnTo>
                  <a:lnTo>
                    <a:pt x="110" y="60"/>
                  </a:lnTo>
                  <a:lnTo>
                    <a:pt x="112" y="59"/>
                  </a:lnTo>
                  <a:lnTo>
                    <a:pt x="112" y="59"/>
                  </a:lnTo>
                  <a:lnTo>
                    <a:pt x="112" y="59"/>
                  </a:lnTo>
                  <a:lnTo>
                    <a:pt x="112" y="59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66" name="Freeform 26"/>
            <p:cNvSpPr>
              <a:spLocks/>
            </p:cNvSpPr>
            <p:nvPr/>
          </p:nvSpPr>
          <p:spPr bwMode="auto">
            <a:xfrm>
              <a:off x="1381" y="1557"/>
              <a:ext cx="53" cy="160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50" y="0"/>
                </a:cxn>
                <a:cxn ang="0">
                  <a:pos x="0" y="199"/>
                </a:cxn>
                <a:cxn ang="0">
                  <a:pos x="16" y="203"/>
                </a:cxn>
                <a:cxn ang="0">
                  <a:pos x="65" y="3"/>
                </a:cxn>
                <a:cxn ang="0">
                  <a:pos x="66" y="2"/>
                </a:cxn>
                <a:cxn ang="0">
                  <a:pos x="65" y="3"/>
                </a:cxn>
              </a:cxnLst>
              <a:rect l="0" t="0" r="r" b="b"/>
              <a:pathLst>
                <a:path w="67" h="204">
                  <a:moveTo>
                    <a:pt x="65" y="3"/>
                  </a:moveTo>
                  <a:lnTo>
                    <a:pt x="50" y="0"/>
                  </a:lnTo>
                  <a:lnTo>
                    <a:pt x="0" y="199"/>
                  </a:lnTo>
                  <a:lnTo>
                    <a:pt x="16" y="203"/>
                  </a:lnTo>
                  <a:lnTo>
                    <a:pt x="65" y="3"/>
                  </a:lnTo>
                  <a:lnTo>
                    <a:pt x="66" y="2"/>
                  </a:lnTo>
                  <a:lnTo>
                    <a:pt x="65" y="3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67" name="Freeform 27"/>
            <p:cNvSpPr>
              <a:spLocks/>
            </p:cNvSpPr>
            <p:nvPr/>
          </p:nvSpPr>
          <p:spPr bwMode="auto">
            <a:xfrm>
              <a:off x="1369" y="1537"/>
              <a:ext cx="45" cy="26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5" y="6"/>
                </a:cxn>
                <a:cxn ang="0">
                  <a:pos x="9" y="9"/>
                </a:cxn>
                <a:cxn ang="0">
                  <a:pos x="13" y="11"/>
                </a:cxn>
                <a:cxn ang="0">
                  <a:pos x="17" y="14"/>
                </a:cxn>
                <a:cxn ang="0">
                  <a:pos x="23" y="16"/>
                </a:cxn>
                <a:cxn ang="0">
                  <a:pos x="27" y="18"/>
                </a:cxn>
                <a:cxn ang="0">
                  <a:pos x="32" y="20"/>
                </a:cxn>
                <a:cxn ang="0">
                  <a:pos x="37" y="22"/>
                </a:cxn>
                <a:cxn ang="0">
                  <a:pos x="40" y="25"/>
                </a:cxn>
                <a:cxn ang="0">
                  <a:pos x="45" y="26"/>
                </a:cxn>
                <a:cxn ang="0">
                  <a:pos x="47" y="27"/>
                </a:cxn>
                <a:cxn ang="0">
                  <a:pos x="51" y="30"/>
                </a:cxn>
                <a:cxn ang="0">
                  <a:pos x="54" y="30"/>
                </a:cxn>
                <a:cxn ang="0">
                  <a:pos x="56" y="30"/>
                </a:cxn>
                <a:cxn ang="0">
                  <a:pos x="55" y="31"/>
                </a:cxn>
                <a:cxn ang="0">
                  <a:pos x="57" y="32"/>
                </a:cxn>
                <a:cxn ang="0">
                  <a:pos x="57" y="30"/>
                </a:cxn>
                <a:cxn ang="0">
                  <a:pos x="56" y="29"/>
                </a:cxn>
                <a:cxn ang="0">
                  <a:pos x="54" y="28"/>
                </a:cxn>
                <a:cxn ang="0">
                  <a:pos x="52" y="29"/>
                </a:cxn>
                <a:cxn ang="0">
                  <a:pos x="50" y="27"/>
                </a:cxn>
                <a:cxn ang="0">
                  <a:pos x="46" y="25"/>
                </a:cxn>
                <a:cxn ang="0">
                  <a:pos x="43" y="24"/>
                </a:cxn>
                <a:cxn ang="0">
                  <a:pos x="39" y="24"/>
                </a:cxn>
                <a:cxn ang="0">
                  <a:pos x="35" y="20"/>
                </a:cxn>
                <a:cxn ang="0">
                  <a:pos x="29" y="18"/>
                </a:cxn>
                <a:cxn ang="0">
                  <a:pos x="25" y="15"/>
                </a:cxn>
                <a:cxn ang="0">
                  <a:pos x="22" y="12"/>
                </a:cxn>
                <a:cxn ang="0">
                  <a:pos x="16" y="11"/>
                </a:cxn>
                <a:cxn ang="0">
                  <a:pos x="12" y="8"/>
                </a:cxn>
                <a:cxn ang="0">
                  <a:pos x="7" y="6"/>
                </a:cxn>
                <a:cxn ang="0">
                  <a:pos x="3" y="3"/>
                </a:cxn>
                <a:cxn ang="0">
                  <a:pos x="2" y="0"/>
                </a:cxn>
              </a:cxnLst>
              <a:rect l="0" t="0" r="r" b="b"/>
              <a:pathLst>
                <a:path w="58" h="33">
                  <a:moveTo>
                    <a:pt x="0" y="2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5" y="6"/>
                  </a:lnTo>
                  <a:lnTo>
                    <a:pt x="5" y="8"/>
                  </a:lnTo>
                  <a:lnTo>
                    <a:pt x="9" y="9"/>
                  </a:lnTo>
                  <a:lnTo>
                    <a:pt x="10" y="12"/>
                  </a:lnTo>
                  <a:lnTo>
                    <a:pt x="13" y="11"/>
                  </a:lnTo>
                  <a:lnTo>
                    <a:pt x="16" y="11"/>
                  </a:lnTo>
                  <a:lnTo>
                    <a:pt x="17" y="14"/>
                  </a:lnTo>
                  <a:lnTo>
                    <a:pt x="20" y="14"/>
                  </a:lnTo>
                  <a:lnTo>
                    <a:pt x="23" y="16"/>
                  </a:lnTo>
                  <a:lnTo>
                    <a:pt x="25" y="17"/>
                  </a:lnTo>
                  <a:lnTo>
                    <a:pt x="27" y="18"/>
                  </a:lnTo>
                  <a:lnTo>
                    <a:pt x="29" y="18"/>
                  </a:lnTo>
                  <a:lnTo>
                    <a:pt x="32" y="20"/>
                  </a:lnTo>
                  <a:lnTo>
                    <a:pt x="34" y="22"/>
                  </a:lnTo>
                  <a:lnTo>
                    <a:pt x="37" y="22"/>
                  </a:lnTo>
                  <a:lnTo>
                    <a:pt x="40" y="22"/>
                  </a:lnTo>
                  <a:lnTo>
                    <a:pt x="40" y="25"/>
                  </a:lnTo>
                  <a:lnTo>
                    <a:pt x="42" y="26"/>
                  </a:lnTo>
                  <a:lnTo>
                    <a:pt x="45" y="26"/>
                  </a:lnTo>
                  <a:lnTo>
                    <a:pt x="47" y="27"/>
                  </a:lnTo>
                  <a:lnTo>
                    <a:pt x="47" y="27"/>
                  </a:lnTo>
                  <a:lnTo>
                    <a:pt x="49" y="28"/>
                  </a:lnTo>
                  <a:lnTo>
                    <a:pt x="51" y="30"/>
                  </a:lnTo>
                  <a:lnTo>
                    <a:pt x="53" y="30"/>
                  </a:lnTo>
                  <a:lnTo>
                    <a:pt x="54" y="30"/>
                  </a:lnTo>
                  <a:lnTo>
                    <a:pt x="54" y="30"/>
                  </a:lnTo>
                  <a:lnTo>
                    <a:pt x="56" y="30"/>
                  </a:lnTo>
                  <a:lnTo>
                    <a:pt x="55" y="31"/>
                  </a:lnTo>
                  <a:lnTo>
                    <a:pt x="55" y="31"/>
                  </a:lnTo>
                  <a:lnTo>
                    <a:pt x="57" y="32"/>
                  </a:lnTo>
                  <a:lnTo>
                    <a:pt x="57" y="32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6" y="29"/>
                  </a:lnTo>
                  <a:lnTo>
                    <a:pt x="56" y="29"/>
                  </a:lnTo>
                  <a:lnTo>
                    <a:pt x="55" y="29"/>
                  </a:lnTo>
                  <a:lnTo>
                    <a:pt x="54" y="28"/>
                  </a:lnTo>
                  <a:lnTo>
                    <a:pt x="53" y="28"/>
                  </a:lnTo>
                  <a:lnTo>
                    <a:pt x="52" y="29"/>
                  </a:lnTo>
                  <a:lnTo>
                    <a:pt x="51" y="28"/>
                  </a:lnTo>
                  <a:lnTo>
                    <a:pt x="50" y="27"/>
                  </a:lnTo>
                  <a:lnTo>
                    <a:pt x="47" y="27"/>
                  </a:lnTo>
                  <a:lnTo>
                    <a:pt x="46" y="25"/>
                  </a:lnTo>
                  <a:lnTo>
                    <a:pt x="45" y="24"/>
                  </a:lnTo>
                  <a:lnTo>
                    <a:pt x="43" y="24"/>
                  </a:lnTo>
                  <a:lnTo>
                    <a:pt x="42" y="23"/>
                  </a:lnTo>
                  <a:lnTo>
                    <a:pt x="39" y="24"/>
                  </a:lnTo>
                  <a:lnTo>
                    <a:pt x="37" y="21"/>
                  </a:lnTo>
                  <a:lnTo>
                    <a:pt x="35" y="20"/>
                  </a:lnTo>
                  <a:lnTo>
                    <a:pt x="34" y="18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5" y="15"/>
                  </a:lnTo>
                  <a:lnTo>
                    <a:pt x="23" y="16"/>
                  </a:lnTo>
                  <a:lnTo>
                    <a:pt x="22" y="12"/>
                  </a:lnTo>
                  <a:lnTo>
                    <a:pt x="18" y="12"/>
                  </a:lnTo>
                  <a:lnTo>
                    <a:pt x="16" y="11"/>
                  </a:lnTo>
                  <a:lnTo>
                    <a:pt x="13" y="10"/>
                  </a:lnTo>
                  <a:lnTo>
                    <a:pt x="12" y="8"/>
                  </a:lnTo>
                  <a:lnTo>
                    <a:pt x="9" y="7"/>
                  </a:lnTo>
                  <a:lnTo>
                    <a:pt x="7" y="6"/>
                  </a:lnTo>
                  <a:lnTo>
                    <a:pt x="5" y="3"/>
                  </a:lnTo>
                  <a:lnTo>
                    <a:pt x="3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68" name="Freeform 28"/>
            <p:cNvSpPr>
              <a:spLocks/>
            </p:cNvSpPr>
            <p:nvPr/>
          </p:nvSpPr>
          <p:spPr bwMode="auto">
            <a:xfrm>
              <a:off x="1319" y="1522"/>
              <a:ext cx="49" cy="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5"/>
                </a:cxn>
                <a:cxn ang="0">
                  <a:pos x="7" y="9"/>
                </a:cxn>
                <a:cxn ang="0">
                  <a:pos x="11" y="8"/>
                </a:cxn>
                <a:cxn ang="0">
                  <a:pos x="15" y="11"/>
                </a:cxn>
                <a:cxn ang="0">
                  <a:pos x="18" y="12"/>
                </a:cxn>
                <a:cxn ang="0">
                  <a:pos x="22" y="12"/>
                </a:cxn>
                <a:cxn ang="0">
                  <a:pos x="25" y="14"/>
                </a:cxn>
                <a:cxn ang="0">
                  <a:pos x="30" y="13"/>
                </a:cxn>
                <a:cxn ang="0">
                  <a:pos x="32" y="15"/>
                </a:cxn>
                <a:cxn ang="0">
                  <a:pos x="37" y="17"/>
                </a:cxn>
                <a:cxn ang="0">
                  <a:pos x="41" y="16"/>
                </a:cxn>
                <a:cxn ang="0">
                  <a:pos x="44" y="21"/>
                </a:cxn>
                <a:cxn ang="0">
                  <a:pos x="48" y="22"/>
                </a:cxn>
                <a:cxn ang="0">
                  <a:pos x="53" y="27"/>
                </a:cxn>
                <a:cxn ang="0">
                  <a:pos x="56" y="27"/>
                </a:cxn>
                <a:cxn ang="0">
                  <a:pos x="60" y="31"/>
                </a:cxn>
                <a:cxn ang="0">
                  <a:pos x="60" y="29"/>
                </a:cxn>
                <a:cxn ang="0">
                  <a:pos x="55" y="25"/>
                </a:cxn>
                <a:cxn ang="0">
                  <a:pos x="51" y="19"/>
                </a:cxn>
                <a:cxn ang="0">
                  <a:pos x="47" y="19"/>
                </a:cxn>
                <a:cxn ang="0">
                  <a:pos x="44" y="17"/>
                </a:cxn>
                <a:cxn ang="0">
                  <a:pos x="39" y="16"/>
                </a:cxn>
                <a:cxn ang="0">
                  <a:pos x="35" y="13"/>
                </a:cxn>
                <a:cxn ang="0">
                  <a:pos x="33" y="12"/>
                </a:cxn>
                <a:cxn ang="0">
                  <a:pos x="28" y="14"/>
                </a:cxn>
                <a:cxn ang="0">
                  <a:pos x="25" y="13"/>
                </a:cxn>
                <a:cxn ang="0">
                  <a:pos x="20" y="11"/>
                </a:cxn>
                <a:cxn ang="0">
                  <a:pos x="17" y="7"/>
                </a:cxn>
                <a:cxn ang="0">
                  <a:pos x="13" y="6"/>
                </a:cxn>
                <a:cxn ang="0">
                  <a:pos x="9" y="6"/>
                </a:cxn>
                <a:cxn ang="0">
                  <a:pos x="5" y="5"/>
                </a:cxn>
                <a:cxn ang="0">
                  <a:pos x="3" y="1"/>
                </a:cxn>
                <a:cxn ang="0">
                  <a:pos x="0" y="0"/>
                </a:cxn>
              </a:cxnLst>
              <a:rect l="0" t="0" r="r" b="b"/>
              <a:pathLst>
                <a:path w="62" h="33">
                  <a:moveTo>
                    <a:pt x="0" y="0"/>
                  </a:moveTo>
                  <a:lnTo>
                    <a:pt x="0" y="0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7" y="9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2" y="10"/>
                  </a:lnTo>
                  <a:lnTo>
                    <a:pt x="15" y="11"/>
                  </a:lnTo>
                  <a:lnTo>
                    <a:pt x="16" y="11"/>
                  </a:lnTo>
                  <a:lnTo>
                    <a:pt x="18" y="12"/>
                  </a:lnTo>
                  <a:lnTo>
                    <a:pt x="20" y="11"/>
                  </a:lnTo>
                  <a:lnTo>
                    <a:pt x="22" y="12"/>
                  </a:lnTo>
                  <a:lnTo>
                    <a:pt x="25" y="13"/>
                  </a:lnTo>
                  <a:lnTo>
                    <a:pt x="25" y="14"/>
                  </a:lnTo>
                  <a:lnTo>
                    <a:pt x="28" y="14"/>
                  </a:lnTo>
                  <a:lnTo>
                    <a:pt x="30" y="13"/>
                  </a:lnTo>
                  <a:lnTo>
                    <a:pt x="32" y="14"/>
                  </a:lnTo>
                  <a:lnTo>
                    <a:pt x="32" y="15"/>
                  </a:lnTo>
                  <a:lnTo>
                    <a:pt x="35" y="15"/>
                  </a:lnTo>
                  <a:lnTo>
                    <a:pt x="37" y="17"/>
                  </a:lnTo>
                  <a:lnTo>
                    <a:pt x="39" y="16"/>
                  </a:lnTo>
                  <a:lnTo>
                    <a:pt x="41" y="16"/>
                  </a:lnTo>
                  <a:lnTo>
                    <a:pt x="44" y="17"/>
                  </a:lnTo>
                  <a:lnTo>
                    <a:pt x="44" y="21"/>
                  </a:lnTo>
                  <a:lnTo>
                    <a:pt x="47" y="21"/>
                  </a:lnTo>
                  <a:lnTo>
                    <a:pt x="48" y="22"/>
                  </a:lnTo>
                  <a:lnTo>
                    <a:pt x="50" y="24"/>
                  </a:lnTo>
                  <a:lnTo>
                    <a:pt x="53" y="27"/>
                  </a:lnTo>
                  <a:lnTo>
                    <a:pt x="55" y="28"/>
                  </a:lnTo>
                  <a:lnTo>
                    <a:pt x="56" y="27"/>
                  </a:lnTo>
                  <a:lnTo>
                    <a:pt x="59" y="32"/>
                  </a:lnTo>
                  <a:lnTo>
                    <a:pt x="60" y="31"/>
                  </a:lnTo>
                  <a:lnTo>
                    <a:pt x="61" y="28"/>
                  </a:lnTo>
                  <a:lnTo>
                    <a:pt x="60" y="29"/>
                  </a:lnTo>
                  <a:lnTo>
                    <a:pt x="57" y="24"/>
                  </a:lnTo>
                  <a:lnTo>
                    <a:pt x="55" y="25"/>
                  </a:lnTo>
                  <a:lnTo>
                    <a:pt x="53" y="23"/>
                  </a:lnTo>
                  <a:lnTo>
                    <a:pt x="51" y="19"/>
                  </a:lnTo>
                  <a:lnTo>
                    <a:pt x="49" y="19"/>
                  </a:lnTo>
                  <a:lnTo>
                    <a:pt x="47" y="19"/>
                  </a:lnTo>
                  <a:lnTo>
                    <a:pt x="45" y="19"/>
                  </a:lnTo>
                  <a:lnTo>
                    <a:pt x="44" y="17"/>
                  </a:lnTo>
                  <a:lnTo>
                    <a:pt x="41" y="16"/>
                  </a:lnTo>
                  <a:lnTo>
                    <a:pt x="39" y="16"/>
                  </a:lnTo>
                  <a:lnTo>
                    <a:pt x="37" y="17"/>
                  </a:lnTo>
                  <a:lnTo>
                    <a:pt x="35" y="13"/>
                  </a:lnTo>
                  <a:lnTo>
                    <a:pt x="34" y="12"/>
                  </a:lnTo>
                  <a:lnTo>
                    <a:pt x="33" y="12"/>
                  </a:lnTo>
                  <a:lnTo>
                    <a:pt x="30" y="13"/>
                  </a:lnTo>
                  <a:lnTo>
                    <a:pt x="28" y="14"/>
                  </a:lnTo>
                  <a:lnTo>
                    <a:pt x="25" y="14"/>
                  </a:lnTo>
                  <a:lnTo>
                    <a:pt x="25" y="13"/>
                  </a:lnTo>
                  <a:lnTo>
                    <a:pt x="22" y="12"/>
                  </a:lnTo>
                  <a:lnTo>
                    <a:pt x="20" y="11"/>
                  </a:lnTo>
                  <a:lnTo>
                    <a:pt x="18" y="12"/>
                  </a:lnTo>
                  <a:lnTo>
                    <a:pt x="17" y="7"/>
                  </a:lnTo>
                  <a:lnTo>
                    <a:pt x="15" y="8"/>
                  </a:lnTo>
                  <a:lnTo>
                    <a:pt x="13" y="6"/>
                  </a:lnTo>
                  <a:lnTo>
                    <a:pt x="11" y="7"/>
                  </a:lnTo>
                  <a:lnTo>
                    <a:pt x="9" y="6"/>
                  </a:lnTo>
                  <a:lnTo>
                    <a:pt x="8" y="5"/>
                  </a:lnTo>
                  <a:lnTo>
                    <a:pt x="5" y="5"/>
                  </a:lnTo>
                  <a:lnTo>
                    <a:pt x="4" y="1"/>
                  </a:lnTo>
                  <a:lnTo>
                    <a:pt x="3" y="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69" name="Freeform 29"/>
            <p:cNvSpPr>
              <a:spLocks/>
            </p:cNvSpPr>
            <p:nvPr/>
          </p:nvSpPr>
          <p:spPr bwMode="auto">
            <a:xfrm>
              <a:off x="1289" y="1507"/>
              <a:ext cx="30" cy="1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2" y="4"/>
                </a:cxn>
                <a:cxn ang="0">
                  <a:pos x="5" y="5"/>
                </a:cxn>
                <a:cxn ang="0">
                  <a:pos x="6" y="5"/>
                </a:cxn>
                <a:cxn ang="0">
                  <a:pos x="6" y="7"/>
                </a:cxn>
                <a:cxn ang="0">
                  <a:pos x="5" y="11"/>
                </a:cxn>
                <a:cxn ang="0">
                  <a:pos x="7" y="12"/>
                </a:cxn>
                <a:cxn ang="0">
                  <a:pos x="9" y="13"/>
                </a:cxn>
                <a:cxn ang="0">
                  <a:pos x="11" y="13"/>
                </a:cxn>
                <a:cxn ang="0">
                  <a:pos x="12" y="15"/>
                </a:cxn>
                <a:cxn ang="0">
                  <a:pos x="15" y="16"/>
                </a:cxn>
                <a:cxn ang="0">
                  <a:pos x="20" y="18"/>
                </a:cxn>
                <a:cxn ang="0">
                  <a:pos x="23" y="19"/>
                </a:cxn>
                <a:cxn ang="0">
                  <a:pos x="27" y="18"/>
                </a:cxn>
                <a:cxn ang="0">
                  <a:pos x="30" y="19"/>
                </a:cxn>
                <a:cxn ang="0">
                  <a:pos x="38" y="18"/>
                </a:cxn>
                <a:cxn ang="0">
                  <a:pos x="38" y="18"/>
                </a:cxn>
                <a:cxn ang="0">
                  <a:pos x="33" y="20"/>
                </a:cxn>
                <a:cxn ang="0">
                  <a:pos x="27" y="18"/>
                </a:cxn>
                <a:cxn ang="0">
                  <a:pos x="23" y="19"/>
                </a:cxn>
                <a:cxn ang="0">
                  <a:pos x="20" y="18"/>
                </a:cxn>
                <a:cxn ang="0">
                  <a:pos x="18" y="15"/>
                </a:cxn>
                <a:cxn ang="0">
                  <a:pos x="17" y="13"/>
                </a:cxn>
                <a:cxn ang="0">
                  <a:pos x="12" y="12"/>
                </a:cxn>
                <a:cxn ang="0">
                  <a:pos x="11" y="10"/>
                </a:cxn>
                <a:cxn ang="0">
                  <a:pos x="10" y="8"/>
                </a:cxn>
                <a:cxn ang="0">
                  <a:pos x="8" y="9"/>
                </a:cxn>
                <a:cxn ang="0">
                  <a:pos x="6" y="7"/>
                </a:cxn>
                <a:cxn ang="0">
                  <a:pos x="6" y="5"/>
                </a:cxn>
                <a:cxn ang="0">
                  <a:pos x="5" y="5"/>
                </a:cxn>
                <a:cxn ang="0">
                  <a:pos x="3" y="3"/>
                </a:cxn>
                <a:cxn ang="0">
                  <a:pos x="5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3"/>
                </a:cxn>
              </a:cxnLst>
              <a:rect l="0" t="0" r="r" b="b"/>
              <a:pathLst>
                <a:path w="39" h="21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2" y="4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7"/>
                  </a:lnTo>
                  <a:lnTo>
                    <a:pt x="5" y="11"/>
                  </a:lnTo>
                  <a:lnTo>
                    <a:pt x="7" y="12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2" y="15"/>
                  </a:lnTo>
                  <a:lnTo>
                    <a:pt x="15" y="16"/>
                  </a:lnTo>
                  <a:lnTo>
                    <a:pt x="20" y="18"/>
                  </a:lnTo>
                  <a:lnTo>
                    <a:pt x="23" y="19"/>
                  </a:lnTo>
                  <a:lnTo>
                    <a:pt x="27" y="18"/>
                  </a:lnTo>
                  <a:lnTo>
                    <a:pt x="30" y="19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3" y="20"/>
                  </a:lnTo>
                  <a:lnTo>
                    <a:pt x="27" y="18"/>
                  </a:lnTo>
                  <a:lnTo>
                    <a:pt x="23" y="19"/>
                  </a:lnTo>
                  <a:lnTo>
                    <a:pt x="20" y="18"/>
                  </a:lnTo>
                  <a:lnTo>
                    <a:pt x="18" y="15"/>
                  </a:lnTo>
                  <a:lnTo>
                    <a:pt x="17" y="13"/>
                  </a:lnTo>
                  <a:lnTo>
                    <a:pt x="12" y="12"/>
                  </a:lnTo>
                  <a:lnTo>
                    <a:pt x="11" y="10"/>
                  </a:lnTo>
                  <a:lnTo>
                    <a:pt x="10" y="8"/>
                  </a:lnTo>
                  <a:lnTo>
                    <a:pt x="8" y="9"/>
                  </a:lnTo>
                  <a:lnTo>
                    <a:pt x="6" y="7"/>
                  </a:lnTo>
                  <a:lnTo>
                    <a:pt x="6" y="5"/>
                  </a:lnTo>
                  <a:lnTo>
                    <a:pt x="5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3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70" name="Freeform 30"/>
            <p:cNvSpPr>
              <a:spLocks/>
            </p:cNvSpPr>
            <p:nvPr/>
          </p:nvSpPr>
          <p:spPr bwMode="auto">
            <a:xfrm>
              <a:off x="1258" y="1439"/>
              <a:ext cx="38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6"/>
                </a:cxn>
                <a:cxn ang="0">
                  <a:pos x="8" y="13"/>
                </a:cxn>
                <a:cxn ang="0">
                  <a:pos x="12" y="18"/>
                </a:cxn>
                <a:cxn ang="0">
                  <a:pos x="17" y="23"/>
                </a:cxn>
                <a:cxn ang="0">
                  <a:pos x="19" y="31"/>
                </a:cxn>
                <a:cxn ang="0">
                  <a:pos x="24" y="37"/>
                </a:cxn>
                <a:cxn ang="0">
                  <a:pos x="26" y="43"/>
                </a:cxn>
                <a:cxn ang="0">
                  <a:pos x="29" y="49"/>
                </a:cxn>
                <a:cxn ang="0">
                  <a:pos x="32" y="54"/>
                </a:cxn>
                <a:cxn ang="0">
                  <a:pos x="36" y="62"/>
                </a:cxn>
                <a:cxn ang="0">
                  <a:pos x="38" y="66"/>
                </a:cxn>
                <a:cxn ang="0">
                  <a:pos x="40" y="71"/>
                </a:cxn>
                <a:cxn ang="0">
                  <a:pos x="41" y="74"/>
                </a:cxn>
                <a:cxn ang="0">
                  <a:pos x="43" y="77"/>
                </a:cxn>
                <a:cxn ang="0">
                  <a:pos x="45" y="80"/>
                </a:cxn>
                <a:cxn ang="0">
                  <a:pos x="46" y="82"/>
                </a:cxn>
                <a:cxn ang="0">
                  <a:pos x="47" y="81"/>
                </a:cxn>
                <a:cxn ang="0">
                  <a:pos x="46" y="78"/>
                </a:cxn>
                <a:cxn ang="0">
                  <a:pos x="43" y="75"/>
                </a:cxn>
                <a:cxn ang="0">
                  <a:pos x="42" y="72"/>
                </a:cxn>
                <a:cxn ang="0">
                  <a:pos x="40" y="68"/>
                </a:cxn>
                <a:cxn ang="0">
                  <a:pos x="36" y="64"/>
                </a:cxn>
                <a:cxn ang="0">
                  <a:pos x="33" y="57"/>
                </a:cxn>
                <a:cxn ang="0">
                  <a:pos x="32" y="51"/>
                </a:cxn>
                <a:cxn ang="0">
                  <a:pos x="29" y="46"/>
                </a:cxn>
                <a:cxn ang="0">
                  <a:pos x="26" y="40"/>
                </a:cxn>
                <a:cxn ang="0">
                  <a:pos x="22" y="34"/>
                </a:cxn>
                <a:cxn ang="0">
                  <a:pos x="18" y="26"/>
                </a:cxn>
                <a:cxn ang="0">
                  <a:pos x="14" y="20"/>
                </a:cxn>
                <a:cxn ang="0">
                  <a:pos x="10" y="13"/>
                </a:cxn>
                <a:cxn ang="0">
                  <a:pos x="7" y="9"/>
                </a:cxn>
                <a:cxn ang="0">
                  <a:pos x="4" y="3"/>
                </a:cxn>
                <a:cxn ang="0">
                  <a:pos x="1" y="1"/>
                </a:cxn>
              </a:cxnLst>
              <a:rect l="0" t="0" r="r" b="b"/>
              <a:pathLst>
                <a:path w="48" h="83">
                  <a:moveTo>
                    <a:pt x="0" y="0"/>
                  </a:moveTo>
                  <a:lnTo>
                    <a:pt x="0" y="0"/>
                  </a:lnTo>
                  <a:lnTo>
                    <a:pt x="2" y="4"/>
                  </a:lnTo>
                  <a:lnTo>
                    <a:pt x="3" y="6"/>
                  </a:lnTo>
                  <a:lnTo>
                    <a:pt x="6" y="8"/>
                  </a:lnTo>
                  <a:lnTo>
                    <a:pt x="8" y="13"/>
                  </a:lnTo>
                  <a:lnTo>
                    <a:pt x="9" y="15"/>
                  </a:lnTo>
                  <a:lnTo>
                    <a:pt x="12" y="18"/>
                  </a:lnTo>
                  <a:lnTo>
                    <a:pt x="13" y="21"/>
                  </a:lnTo>
                  <a:lnTo>
                    <a:pt x="17" y="23"/>
                  </a:lnTo>
                  <a:lnTo>
                    <a:pt x="17" y="27"/>
                  </a:lnTo>
                  <a:lnTo>
                    <a:pt x="19" y="31"/>
                  </a:lnTo>
                  <a:lnTo>
                    <a:pt x="21" y="34"/>
                  </a:lnTo>
                  <a:lnTo>
                    <a:pt x="24" y="37"/>
                  </a:lnTo>
                  <a:lnTo>
                    <a:pt x="25" y="39"/>
                  </a:lnTo>
                  <a:lnTo>
                    <a:pt x="26" y="43"/>
                  </a:lnTo>
                  <a:lnTo>
                    <a:pt x="29" y="46"/>
                  </a:lnTo>
                  <a:lnTo>
                    <a:pt x="29" y="49"/>
                  </a:lnTo>
                  <a:lnTo>
                    <a:pt x="32" y="53"/>
                  </a:lnTo>
                  <a:lnTo>
                    <a:pt x="32" y="54"/>
                  </a:lnTo>
                  <a:lnTo>
                    <a:pt x="33" y="57"/>
                  </a:lnTo>
                  <a:lnTo>
                    <a:pt x="36" y="62"/>
                  </a:lnTo>
                  <a:lnTo>
                    <a:pt x="36" y="64"/>
                  </a:lnTo>
                  <a:lnTo>
                    <a:pt x="38" y="66"/>
                  </a:lnTo>
                  <a:lnTo>
                    <a:pt x="40" y="68"/>
                  </a:lnTo>
                  <a:lnTo>
                    <a:pt x="40" y="71"/>
                  </a:lnTo>
                  <a:lnTo>
                    <a:pt x="41" y="73"/>
                  </a:lnTo>
                  <a:lnTo>
                    <a:pt x="41" y="74"/>
                  </a:lnTo>
                  <a:lnTo>
                    <a:pt x="43" y="76"/>
                  </a:lnTo>
                  <a:lnTo>
                    <a:pt x="43" y="77"/>
                  </a:lnTo>
                  <a:lnTo>
                    <a:pt x="44" y="80"/>
                  </a:lnTo>
                  <a:lnTo>
                    <a:pt x="45" y="80"/>
                  </a:lnTo>
                  <a:lnTo>
                    <a:pt x="46" y="82"/>
                  </a:lnTo>
                  <a:lnTo>
                    <a:pt x="46" y="8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6" y="80"/>
                  </a:lnTo>
                  <a:lnTo>
                    <a:pt x="46" y="78"/>
                  </a:lnTo>
                  <a:lnTo>
                    <a:pt x="45" y="77"/>
                  </a:lnTo>
                  <a:lnTo>
                    <a:pt x="43" y="75"/>
                  </a:lnTo>
                  <a:lnTo>
                    <a:pt x="44" y="74"/>
                  </a:lnTo>
                  <a:lnTo>
                    <a:pt x="42" y="72"/>
                  </a:lnTo>
                  <a:lnTo>
                    <a:pt x="41" y="70"/>
                  </a:lnTo>
                  <a:lnTo>
                    <a:pt x="40" y="68"/>
                  </a:lnTo>
                  <a:lnTo>
                    <a:pt x="38" y="66"/>
                  </a:lnTo>
                  <a:lnTo>
                    <a:pt x="36" y="64"/>
                  </a:lnTo>
                  <a:lnTo>
                    <a:pt x="36" y="59"/>
                  </a:lnTo>
                  <a:lnTo>
                    <a:pt x="33" y="57"/>
                  </a:lnTo>
                  <a:lnTo>
                    <a:pt x="32" y="54"/>
                  </a:lnTo>
                  <a:lnTo>
                    <a:pt x="32" y="51"/>
                  </a:lnTo>
                  <a:lnTo>
                    <a:pt x="29" y="49"/>
                  </a:lnTo>
                  <a:lnTo>
                    <a:pt x="29" y="46"/>
                  </a:lnTo>
                  <a:lnTo>
                    <a:pt x="26" y="43"/>
                  </a:lnTo>
                  <a:lnTo>
                    <a:pt x="26" y="40"/>
                  </a:lnTo>
                  <a:lnTo>
                    <a:pt x="24" y="35"/>
                  </a:lnTo>
                  <a:lnTo>
                    <a:pt x="22" y="34"/>
                  </a:lnTo>
                  <a:lnTo>
                    <a:pt x="20" y="29"/>
                  </a:lnTo>
                  <a:lnTo>
                    <a:pt x="18" y="26"/>
                  </a:lnTo>
                  <a:lnTo>
                    <a:pt x="17" y="23"/>
                  </a:lnTo>
                  <a:lnTo>
                    <a:pt x="14" y="20"/>
                  </a:lnTo>
                  <a:lnTo>
                    <a:pt x="14" y="17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7" y="9"/>
                  </a:lnTo>
                  <a:lnTo>
                    <a:pt x="3" y="6"/>
                  </a:lnTo>
                  <a:lnTo>
                    <a:pt x="4" y="3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71" name="Freeform 31"/>
            <p:cNvSpPr>
              <a:spLocks/>
            </p:cNvSpPr>
            <p:nvPr/>
          </p:nvSpPr>
          <p:spPr bwMode="auto">
            <a:xfrm>
              <a:off x="1240" y="1407"/>
              <a:ext cx="21" cy="3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" y="3"/>
                </a:cxn>
                <a:cxn ang="0">
                  <a:pos x="3" y="5"/>
                </a:cxn>
                <a:cxn ang="0">
                  <a:pos x="4" y="8"/>
                </a:cxn>
                <a:cxn ang="0">
                  <a:pos x="2" y="11"/>
                </a:cxn>
                <a:cxn ang="0">
                  <a:pos x="5" y="13"/>
                </a:cxn>
                <a:cxn ang="0">
                  <a:pos x="4" y="17"/>
                </a:cxn>
                <a:cxn ang="0">
                  <a:pos x="6" y="19"/>
                </a:cxn>
                <a:cxn ang="0">
                  <a:pos x="7" y="22"/>
                </a:cxn>
                <a:cxn ang="0">
                  <a:pos x="8" y="25"/>
                </a:cxn>
                <a:cxn ang="0">
                  <a:pos x="10" y="28"/>
                </a:cxn>
                <a:cxn ang="0">
                  <a:pos x="11" y="31"/>
                </a:cxn>
                <a:cxn ang="0">
                  <a:pos x="14" y="33"/>
                </a:cxn>
                <a:cxn ang="0">
                  <a:pos x="14" y="36"/>
                </a:cxn>
                <a:cxn ang="0">
                  <a:pos x="19" y="39"/>
                </a:cxn>
                <a:cxn ang="0">
                  <a:pos x="22" y="41"/>
                </a:cxn>
                <a:cxn ang="0">
                  <a:pos x="24" y="44"/>
                </a:cxn>
                <a:cxn ang="0">
                  <a:pos x="26" y="43"/>
                </a:cxn>
                <a:cxn ang="0">
                  <a:pos x="22" y="41"/>
                </a:cxn>
                <a:cxn ang="0">
                  <a:pos x="21" y="36"/>
                </a:cxn>
                <a:cxn ang="0">
                  <a:pos x="16" y="35"/>
                </a:cxn>
                <a:cxn ang="0">
                  <a:pos x="14" y="33"/>
                </a:cxn>
                <a:cxn ang="0">
                  <a:pos x="11" y="31"/>
                </a:cxn>
                <a:cxn ang="0">
                  <a:pos x="12" y="26"/>
                </a:cxn>
                <a:cxn ang="0">
                  <a:pos x="10" y="25"/>
                </a:cxn>
                <a:cxn ang="0">
                  <a:pos x="7" y="22"/>
                </a:cxn>
                <a:cxn ang="0">
                  <a:pos x="6" y="19"/>
                </a:cxn>
                <a:cxn ang="0">
                  <a:pos x="9" y="14"/>
                </a:cxn>
                <a:cxn ang="0">
                  <a:pos x="5" y="13"/>
                </a:cxn>
                <a:cxn ang="0">
                  <a:pos x="2" y="11"/>
                </a:cxn>
                <a:cxn ang="0">
                  <a:pos x="4" y="9"/>
                </a:cxn>
                <a:cxn ang="0">
                  <a:pos x="3" y="5"/>
                </a:cxn>
                <a:cxn ang="0">
                  <a:pos x="4" y="1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27" h="45">
                  <a:moveTo>
                    <a:pt x="0" y="0"/>
                  </a:moveTo>
                  <a:lnTo>
                    <a:pt x="0" y="0"/>
                  </a:lnTo>
                  <a:lnTo>
                    <a:pt x="1" y="3"/>
                  </a:lnTo>
                  <a:lnTo>
                    <a:pt x="3" y="5"/>
                  </a:lnTo>
                  <a:lnTo>
                    <a:pt x="4" y="8"/>
                  </a:lnTo>
                  <a:lnTo>
                    <a:pt x="2" y="11"/>
                  </a:lnTo>
                  <a:lnTo>
                    <a:pt x="5" y="13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7" y="22"/>
                  </a:lnTo>
                  <a:lnTo>
                    <a:pt x="8" y="25"/>
                  </a:lnTo>
                  <a:lnTo>
                    <a:pt x="10" y="28"/>
                  </a:lnTo>
                  <a:lnTo>
                    <a:pt x="11" y="31"/>
                  </a:lnTo>
                  <a:lnTo>
                    <a:pt x="14" y="33"/>
                  </a:lnTo>
                  <a:lnTo>
                    <a:pt x="14" y="36"/>
                  </a:lnTo>
                  <a:lnTo>
                    <a:pt x="19" y="39"/>
                  </a:lnTo>
                  <a:lnTo>
                    <a:pt x="22" y="41"/>
                  </a:lnTo>
                  <a:lnTo>
                    <a:pt x="24" y="44"/>
                  </a:lnTo>
                  <a:lnTo>
                    <a:pt x="26" y="43"/>
                  </a:lnTo>
                  <a:lnTo>
                    <a:pt x="22" y="41"/>
                  </a:lnTo>
                  <a:lnTo>
                    <a:pt x="21" y="36"/>
                  </a:lnTo>
                  <a:lnTo>
                    <a:pt x="16" y="35"/>
                  </a:lnTo>
                  <a:lnTo>
                    <a:pt x="14" y="33"/>
                  </a:lnTo>
                  <a:lnTo>
                    <a:pt x="11" y="31"/>
                  </a:lnTo>
                  <a:lnTo>
                    <a:pt x="12" y="26"/>
                  </a:lnTo>
                  <a:lnTo>
                    <a:pt x="10" y="25"/>
                  </a:lnTo>
                  <a:lnTo>
                    <a:pt x="7" y="22"/>
                  </a:lnTo>
                  <a:lnTo>
                    <a:pt x="6" y="19"/>
                  </a:lnTo>
                  <a:lnTo>
                    <a:pt x="9" y="14"/>
                  </a:lnTo>
                  <a:lnTo>
                    <a:pt x="5" y="13"/>
                  </a:lnTo>
                  <a:lnTo>
                    <a:pt x="2" y="11"/>
                  </a:lnTo>
                  <a:lnTo>
                    <a:pt x="4" y="9"/>
                  </a:lnTo>
                  <a:lnTo>
                    <a:pt x="3" y="5"/>
                  </a:lnTo>
                  <a:lnTo>
                    <a:pt x="4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72" name="Freeform 32"/>
            <p:cNvSpPr>
              <a:spLocks/>
            </p:cNvSpPr>
            <p:nvPr/>
          </p:nvSpPr>
          <p:spPr bwMode="auto">
            <a:xfrm>
              <a:off x="1225" y="1368"/>
              <a:ext cx="20" cy="3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0"/>
                </a:cxn>
                <a:cxn ang="0">
                  <a:pos x="1" y="7"/>
                </a:cxn>
                <a:cxn ang="0">
                  <a:pos x="0" y="12"/>
                </a:cxn>
                <a:cxn ang="0">
                  <a:pos x="1" y="16"/>
                </a:cxn>
                <a:cxn ang="0">
                  <a:pos x="1" y="22"/>
                </a:cxn>
                <a:cxn ang="0">
                  <a:pos x="4" y="26"/>
                </a:cxn>
                <a:cxn ang="0">
                  <a:pos x="6" y="28"/>
                </a:cxn>
                <a:cxn ang="0">
                  <a:pos x="8" y="31"/>
                </a:cxn>
                <a:cxn ang="0">
                  <a:pos x="8" y="34"/>
                </a:cxn>
                <a:cxn ang="0">
                  <a:pos x="9" y="35"/>
                </a:cxn>
                <a:cxn ang="0">
                  <a:pos x="11" y="38"/>
                </a:cxn>
                <a:cxn ang="0">
                  <a:pos x="14" y="39"/>
                </a:cxn>
                <a:cxn ang="0">
                  <a:pos x="16" y="42"/>
                </a:cxn>
                <a:cxn ang="0">
                  <a:pos x="17" y="43"/>
                </a:cxn>
                <a:cxn ang="0">
                  <a:pos x="19" y="45"/>
                </a:cxn>
                <a:cxn ang="0">
                  <a:pos x="21" y="49"/>
                </a:cxn>
                <a:cxn ang="0">
                  <a:pos x="21" y="49"/>
                </a:cxn>
                <a:cxn ang="0">
                  <a:pos x="24" y="49"/>
                </a:cxn>
                <a:cxn ang="0">
                  <a:pos x="21" y="47"/>
                </a:cxn>
                <a:cxn ang="0">
                  <a:pos x="19" y="45"/>
                </a:cxn>
                <a:cxn ang="0">
                  <a:pos x="19" y="43"/>
                </a:cxn>
                <a:cxn ang="0">
                  <a:pos x="17" y="40"/>
                </a:cxn>
                <a:cxn ang="0">
                  <a:pos x="16" y="40"/>
                </a:cxn>
                <a:cxn ang="0">
                  <a:pos x="14" y="38"/>
                </a:cxn>
                <a:cxn ang="0">
                  <a:pos x="12" y="35"/>
                </a:cxn>
                <a:cxn ang="0">
                  <a:pos x="10" y="33"/>
                </a:cxn>
                <a:cxn ang="0">
                  <a:pos x="9" y="30"/>
                </a:cxn>
                <a:cxn ang="0">
                  <a:pos x="6" y="28"/>
                </a:cxn>
                <a:cxn ang="0">
                  <a:pos x="4" y="25"/>
                </a:cxn>
                <a:cxn ang="0">
                  <a:pos x="3" y="21"/>
                </a:cxn>
                <a:cxn ang="0">
                  <a:pos x="4" y="17"/>
                </a:cxn>
                <a:cxn ang="0">
                  <a:pos x="3" y="12"/>
                </a:cxn>
                <a:cxn ang="0">
                  <a:pos x="1" y="7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2"/>
                </a:cxn>
              </a:cxnLst>
              <a:rect l="0" t="0" r="r" b="b"/>
              <a:pathLst>
                <a:path w="25" h="50">
                  <a:moveTo>
                    <a:pt x="0" y="2"/>
                  </a:moveTo>
                  <a:lnTo>
                    <a:pt x="0" y="0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6"/>
                  </a:lnTo>
                  <a:lnTo>
                    <a:pt x="1" y="22"/>
                  </a:lnTo>
                  <a:lnTo>
                    <a:pt x="4" y="26"/>
                  </a:lnTo>
                  <a:lnTo>
                    <a:pt x="6" y="28"/>
                  </a:lnTo>
                  <a:lnTo>
                    <a:pt x="8" y="31"/>
                  </a:lnTo>
                  <a:lnTo>
                    <a:pt x="8" y="34"/>
                  </a:lnTo>
                  <a:lnTo>
                    <a:pt x="9" y="35"/>
                  </a:lnTo>
                  <a:lnTo>
                    <a:pt x="11" y="38"/>
                  </a:lnTo>
                  <a:lnTo>
                    <a:pt x="14" y="39"/>
                  </a:lnTo>
                  <a:lnTo>
                    <a:pt x="16" y="42"/>
                  </a:lnTo>
                  <a:lnTo>
                    <a:pt x="17" y="43"/>
                  </a:lnTo>
                  <a:lnTo>
                    <a:pt x="19" y="45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4" y="49"/>
                  </a:lnTo>
                  <a:lnTo>
                    <a:pt x="21" y="47"/>
                  </a:lnTo>
                  <a:lnTo>
                    <a:pt x="19" y="45"/>
                  </a:lnTo>
                  <a:lnTo>
                    <a:pt x="19" y="43"/>
                  </a:lnTo>
                  <a:lnTo>
                    <a:pt x="17" y="40"/>
                  </a:lnTo>
                  <a:lnTo>
                    <a:pt x="16" y="40"/>
                  </a:lnTo>
                  <a:lnTo>
                    <a:pt x="14" y="38"/>
                  </a:lnTo>
                  <a:lnTo>
                    <a:pt x="12" y="35"/>
                  </a:lnTo>
                  <a:lnTo>
                    <a:pt x="10" y="33"/>
                  </a:lnTo>
                  <a:lnTo>
                    <a:pt x="9" y="30"/>
                  </a:lnTo>
                  <a:lnTo>
                    <a:pt x="6" y="28"/>
                  </a:lnTo>
                  <a:lnTo>
                    <a:pt x="4" y="25"/>
                  </a:lnTo>
                  <a:lnTo>
                    <a:pt x="3" y="21"/>
                  </a:lnTo>
                  <a:lnTo>
                    <a:pt x="4" y="17"/>
                  </a:lnTo>
                  <a:lnTo>
                    <a:pt x="3" y="12"/>
                  </a:lnTo>
                  <a:lnTo>
                    <a:pt x="1" y="7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73" name="Freeform 33"/>
            <p:cNvSpPr>
              <a:spLocks/>
            </p:cNvSpPr>
            <p:nvPr/>
          </p:nvSpPr>
          <p:spPr bwMode="auto">
            <a:xfrm>
              <a:off x="1218" y="1346"/>
              <a:ext cx="13" cy="28"/>
            </a:xfrm>
            <a:custGeom>
              <a:avLst/>
              <a:gdLst/>
              <a:ahLst/>
              <a:cxnLst>
                <a:cxn ang="0">
                  <a:pos x="1" y="2"/>
                </a:cxn>
                <a:cxn ang="0">
                  <a:pos x="1" y="2"/>
                </a:cxn>
                <a:cxn ang="0">
                  <a:pos x="6" y="4"/>
                </a:cxn>
                <a:cxn ang="0">
                  <a:pos x="2" y="7"/>
                </a:cxn>
                <a:cxn ang="0">
                  <a:pos x="9" y="11"/>
                </a:cxn>
                <a:cxn ang="0">
                  <a:pos x="4" y="14"/>
                </a:cxn>
                <a:cxn ang="0">
                  <a:pos x="5" y="16"/>
                </a:cxn>
                <a:cxn ang="0">
                  <a:pos x="0" y="20"/>
                </a:cxn>
                <a:cxn ang="0">
                  <a:pos x="12" y="21"/>
                </a:cxn>
                <a:cxn ang="0">
                  <a:pos x="6" y="24"/>
                </a:cxn>
                <a:cxn ang="0">
                  <a:pos x="2" y="27"/>
                </a:cxn>
                <a:cxn ang="0">
                  <a:pos x="8" y="27"/>
                </a:cxn>
                <a:cxn ang="0">
                  <a:pos x="13" y="28"/>
                </a:cxn>
                <a:cxn ang="0">
                  <a:pos x="9" y="31"/>
                </a:cxn>
                <a:cxn ang="0">
                  <a:pos x="14" y="31"/>
                </a:cxn>
                <a:cxn ang="0">
                  <a:pos x="5" y="34"/>
                </a:cxn>
                <a:cxn ang="0">
                  <a:pos x="14" y="31"/>
                </a:cxn>
                <a:cxn ang="0">
                  <a:pos x="10" y="34"/>
                </a:cxn>
                <a:cxn ang="0">
                  <a:pos x="14" y="31"/>
                </a:cxn>
                <a:cxn ang="0">
                  <a:pos x="14" y="31"/>
                </a:cxn>
                <a:cxn ang="0">
                  <a:pos x="14" y="31"/>
                </a:cxn>
                <a:cxn ang="0">
                  <a:pos x="14" y="31"/>
                </a:cxn>
                <a:cxn ang="0">
                  <a:pos x="9" y="31"/>
                </a:cxn>
                <a:cxn ang="0">
                  <a:pos x="13" y="28"/>
                </a:cxn>
                <a:cxn ang="0">
                  <a:pos x="8" y="27"/>
                </a:cxn>
                <a:cxn ang="0">
                  <a:pos x="6" y="24"/>
                </a:cxn>
                <a:cxn ang="0">
                  <a:pos x="12" y="21"/>
                </a:cxn>
                <a:cxn ang="0">
                  <a:pos x="12" y="21"/>
                </a:cxn>
                <a:cxn ang="0">
                  <a:pos x="10" y="18"/>
                </a:cxn>
                <a:cxn ang="0">
                  <a:pos x="10" y="16"/>
                </a:cxn>
                <a:cxn ang="0">
                  <a:pos x="9" y="13"/>
                </a:cxn>
                <a:cxn ang="0">
                  <a:pos x="8" y="9"/>
                </a:cxn>
                <a:cxn ang="0">
                  <a:pos x="12" y="6"/>
                </a:cxn>
                <a:cxn ang="0">
                  <a:pos x="12" y="4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" y="2"/>
                </a:cxn>
              </a:cxnLst>
              <a:rect l="0" t="0" r="r" b="b"/>
              <a:pathLst>
                <a:path w="17" h="35">
                  <a:moveTo>
                    <a:pt x="1" y="2"/>
                  </a:moveTo>
                  <a:lnTo>
                    <a:pt x="1" y="2"/>
                  </a:lnTo>
                  <a:lnTo>
                    <a:pt x="6" y="4"/>
                  </a:lnTo>
                  <a:lnTo>
                    <a:pt x="2" y="7"/>
                  </a:lnTo>
                  <a:lnTo>
                    <a:pt x="9" y="11"/>
                  </a:lnTo>
                  <a:lnTo>
                    <a:pt x="4" y="14"/>
                  </a:lnTo>
                  <a:lnTo>
                    <a:pt x="5" y="16"/>
                  </a:lnTo>
                  <a:lnTo>
                    <a:pt x="0" y="20"/>
                  </a:lnTo>
                  <a:lnTo>
                    <a:pt x="12" y="21"/>
                  </a:lnTo>
                  <a:lnTo>
                    <a:pt x="6" y="24"/>
                  </a:lnTo>
                  <a:lnTo>
                    <a:pt x="2" y="27"/>
                  </a:lnTo>
                  <a:lnTo>
                    <a:pt x="8" y="27"/>
                  </a:lnTo>
                  <a:lnTo>
                    <a:pt x="13" y="28"/>
                  </a:lnTo>
                  <a:lnTo>
                    <a:pt x="9" y="31"/>
                  </a:lnTo>
                  <a:lnTo>
                    <a:pt x="14" y="31"/>
                  </a:lnTo>
                  <a:lnTo>
                    <a:pt x="5" y="34"/>
                  </a:lnTo>
                  <a:lnTo>
                    <a:pt x="14" y="31"/>
                  </a:lnTo>
                  <a:lnTo>
                    <a:pt x="10" y="34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9" y="31"/>
                  </a:lnTo>
                  <a:lnTo>
                    <a:pt x="13" y="28"/>
                  </a:lnTo>
                  <a:lnTo>
                    <a:pt x="8" y="27"/>
                  </a:lnTo>
                  <a:lnTo>
                    <a:pt x="6" y="24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9" y="13"/>
                  </a:lnTo>
                  <a:lnTo>
                    <a:pt x="8" y="9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" y="2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74" name="Freeform 34"/>
            <p:cNvSpPr>
              <a:spLocks/>
            </p:cNvSpPr>
            <p:nvPr/>
          </p:nvSpPr>
          <p:spPr bwMode="auto">
            <a:xfrm>
              <a:off x="1221" y="1345"/>
              <a:ext cx="15" cy="16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4"/>
                </a:cxn>
                <a:cxn ang="0">
                  <a:pos x="1" y="6"/>
                </a:cxn>
                <a:cxn ang="0">
                  <a:pos x="1" y="9"/>
                </a:cxn>
                <a:cxn ang="0">
                  <a:pos x="0" y="11"/>
                </a:cxn>
                <a:cxn ang="0">
                  <a:pos x="1" y="13"/>
                </a:cxn>
                <a:cxn ang="0">
                  <a:pos x="14" y="19"/>
                </a:cxn>
                <a:cxn ang="0">
                  <a:pos x="15" y="17"/>
                </a:cxn>
                <a:cxn ang="0">
                  <a:pos x="15" y="17"/>
                </a:cxn>
                <a:cxn ang="0">
                  <a:pos x="17" y="15"/>
                </a:cxn>
                <a:cxn ang="0">
                  <a:pos x="17" y="12"/>
                </a:cxn>
                <a:cxn ang="0">
                  <a:pos x="18" y="11"/>
                </a:cxn>
                <a:cxn ang="0">
                  <a:pos x="18" y="8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19" h="20">
                  <a:moveTo>
                    <a:pt x="4" y="0"/>
                  </a:moveTo>
                  <a:lnTo>
                    <a:pt x="4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14" y="19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7" y="15"/>
                  </a:lnTo>
                  <a:lnTo>
                    <a:pt x="17" y="12"/>
                  </a:lnTo>
                  <a:lnTo>
                    <a:pt x="18" y="11"/>
                  </a:lnTo>
                  <a:lnTo>
                    <a:pt x="18" y="8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4" y="0"/>
                  </a:lnTo>
                  <a:lnTo>
                    <a:pt x="4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75" name="Freeform 35"/>
            <p:cNvSpPr>
              <a:spLocks/>
            </p:cNvSpPr>
            <p:nvPr/>
          </p:nvSpPr>
          <p:spPr bwMode="auto">
            <a:xfrm>
              <a:off x="1209" y="1339"/>
              <a:ext cx="16" cy="21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0" y="10"/>
                </a:cxn>
                <a:cxn ang="0">
                  <a:pos x="9" y="8"/>
                </a:cxn>
                <a:cxn ang="0">
                  <a:pos x="3" y="15"/>
                </a:cxn>
                <a:cxn ang="0">
                  <a:pos x="10" y="13"/>
                </a:cxn>
                <a:cxn ang="0">
                  <a:pos x="10" y="13"/>
                </a:cxn>
                <a:cxn ang="0">
                  <a:pos x="11" y="20"/>
                </a:cxn>
                <a:cxn ang="0">
                  <a:pos x="11" y="20"/>
                </a:cxn>
                <a:cxn ang="0">
                  <a:pos x="11" y="20"/>
                </a:cxn>
                <a:cxn ang="0">
                  <a:pos x="13" y="26"/>
                </a:cxn>
                <a:cxn ang="0">
                  <a:pos x="13" y="26"/>
                </a:cxn>
                <a:cxn ang="0">
                  <a:pos x="20" y="17"/>
                </a:cxn>
                <a:cxn ang="0">
                  <a:pos x="16" y="14"/>
                </a:cxn>
                <a:cxn ang="0">
                  <a:pos x="16" y="14"/>
                </a:cxn>
                <a:cxn ang="0">
                  <a:pos x="16" y="14"/>
                </a:cxn>
                <a:cxn ang="0">
                  <a:pos x="10" y="13"/>
                </a:cxn>
                <a:cxn ang="0">
                  <a:pos x="15" y="7"/>
                </a:cxn>
                <a:cxn ang="0">
                  <a:pos x="9" y="8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0" y="10"/>
                </a:cxn>
              </a:cxnLst>
              <a:rect l="0" t="0" r="r" b="b"/>
              <a:pathLst>
                <a:path w="21" h="27">
                  <a:moveTo>
                    <a:pt x="0" y="10"/>
                  </a:moveTo>
                  <a:lnTo>
                    <a:pt x="0" y="10"/>
                  </a:lnTo>
                  <a:lnTo>
                    <a:pt x="9" y="8"/>
                  </a:lnTo>
                  <a:lnTo>
                    <a:pt x="3" y="15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20" y="17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0" y="13"/>
                  </a:lnTo>
                  <a:lnTo>
                    <a:pt x="15" y="7"/>
                  </a:lnTo>
                  <a:lnTo>
                    <a:pt x="9" y="8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0" y="1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76" name="Freeform 36"/>
            <p:cNvSpPr>
              <a:spLocks/>
            </p:cNvSpPr>
            <p:nvPr/>
          </p:nvSpPr>
          <p:spPr bwMode="auto">
            <a:xfrm>
              <a:off x="1215" y="1339"/>
              <a:ext cx="17" cy="13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1" y="3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0" y="12"/>
                </a:cxn>
                <a:cxn ang="0">
                  <a:pos x="1" y="14"/>
                </a:cxn>
                <a:cxn ang="0">
                  <a:pos x="10" y="16"/>
                </a:cxn>
                <a:cxn ang="0">
                  <a:pos x="10" y="16"/>
                </a:cxn>
                <a:cxn ang="0">
                  <a:pos x="11" y="14"/>
                </a:cxn>
                <a:cxn ang="0">
                  <a:pos x="10" y="9"/>
                </a:cxn>
                <a:cxn ang="0">
                  <a:pos x="10" y="9"/>
                </a:cxn>
                <a:cxn ang="0">
                  <a:pos x="21" y="11"/>
                </a:cxn>
                <a:cxn ang="0">
                  <a:pos x="19" y="9"/>
                </a:cxn>
                <a:cxn ang="0">
                  <a:pos x="20" y="5"/>
                </a:cxn>
                <a:cxn ang="0">
                  <a:pos x="21" y="2"/>
                </a:cxn>
                <a:cxn ang="0">
                  <a:pos x="21" y="2"/>
                </a:cxn>
                <a:cxn ang="0">
                  <a:pos x="10" y="0"/>
                </a:cxn>
              </a:cxnLst>
              <a:rect l="0" t="0" r="r" b="b"/>
              <a:pathLst>
                <a:path w="22" h="17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1" y="3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12"/>
                  </a:lnTo>
                  <a:lnTo>
                    <a:pt x="1" y="14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1" y="14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21" y="11"/>
                  </a:lnTo>
                  <a:lnTo>
                    <a:pt x="19" y="9"/>
                  </a:lnTo>
                  <a:lnTo>
                    <a:pt x="20" y="5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0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77" name="Freeform 37"/>
            <p:cNvSpPr>
              <a:spLocks/>
            </p:cNvSpPr>
            <p:nvPr/>
          </p:nvSpPr>
          <p:spPr bwMode="auto">
            <a:xfrm>
              <a:off x="1210" y="1331"/>
              <a:ext cx="14" cy="21"/>
            </a:xfrm>
            <a:custGeom>
              <a:avLst/>
              <a:gdLst/>
              <a:ahLst/>
              <a:cxnLst>
                <a:cxn ang="0">
                  <a:pos x="3" y="6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0" y="11"/>
                </a:cxn>
                <a:cxn ang="0">
                  <a:pos x="5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1" y="16"/>
                </a:cxn>
                <a:cxn ang="0">
                  <a:pos x="6" y="19"/>
                </a:cxn>
                <a:cxn ang="0">
                  <a:pos x="7" y="25"/>
                </a:cxn>
                <a:cxn ang="0">
                  <a:pos x="17" y="18"/>
                </a:cxn>
                <a:cxn ang="0">
                  <a:pos x="17" y="13"/>
                </a:cxn>
                <a:cxn ang="0">
                  <a:pos x="11" y="16"/>
                </a:cxn>
                <a:cxn ang="0">
                  <a:pos x="15" y="10"/>
                </a:cxn>
                <a:cxn ang="0">
                  <a:pos x="12" y="7"/>
                </a:cxn>
                <a:cxn ang="0">
                  <a:pos x="5" y="8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3" y="6"/>
                </a:cxn>
              </a:cxnLst>
              <a:rect l="0" t="0" r="r" b="b"/>
              <a:pathLst>
                <a:path w="18" h="26">
                  <a:moveTo>
                    <a:pt x="3" y="6"/>
                  </a:moveTo>
                  <a:lnTo>
                    <a:pt x="3" y="6"/>
                  </a:lnTo>
                  <a:lnTo>
                    <a:pt x="3" y="6"/>
                  </a:lnTo>
                  <a:lnTo>
                    <a:pt x="0" y="11"/>
                  </a:lnTo>
                  <a:lnTo>
                    <a:pt x="5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1" y="16"/>
                  </a:lnTo>
                  <a:lnTo>
                    <a:pt x="6" y="19"/>
                  </a:lnTo>
                  <a:lnTo>
                    <a:pt x="7" y="25"/>
                  </a:lnTo>
                  <a:lnTo>
                    <a:pt x="17" y="18"/>
                  </a:lnTo>
                  <a:lnTo>
                    <a:pt x="17" y="13"/>
                  </a:lnTo>
                  <a:lnTo>
                    <a:pt x="11" y="16"/>
                  </a:lnTo>
                  <a:lnTo>
                    <a:pt x="15" y="10"/>
                  </a:lnTo>
                  <a:lnTo>
                    <a:pt x="12" y="7"/>
                  </a:lnTo>
                  <a:lnTo>
                    <a:pt x="5" y="8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7" y="0"/>
                  </a:lnTo>
                  <a:lnTo>
                    <a:pt x="7" y="0"/>
                  </a:lnTo>
                  <a:lnTo>
                    <a:pt x="3" y="6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78" name="Freeform 38"/>
            <p:cNvSpPr>
              <a:spLocks/>
            </p:cNvSpPr>
            <p:nvPr/>
          </p:nvSpPr>
          <p:spPr bwMode="auto">
            <a:xfrm>
              <a:off x="1215" y="1299"/>
              <a:ext cx="13" cy="33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6" y="2"/>
                </a:cxn>
                <a:cxn ang="0">
                  <a:pos x="9" y="3"/>
                </a:cxn>
                <a:cxn ang="0">
                  <a:pos x="11" y="4"/>
                </a:cxn>
                <a:cxn ang="0">
                  <a:pos x="11" y="6"/>
                </a:cxn>
                <a:cxn ang="0">
                  <a:pos x="12" y="7"/>
                </a:cxn>
                <a:cxn ang="0">
                  <a:pos x="8" y="9"/>
                </a:cxn>
                <a:cxn ang="0">
                  <a:pos x="9" y="13"/>
                </a:cxn>
                <a:cxn ang="0">
                  <a:pos x="9" y="15"/>
                </a:cxn>
                <a:cxn ang="0">
                  <a:pos x="3" y="19"/>
                </a:cxn>
                <a:cxn ang="0">
                  <a:pos x="4" y="23"/>
                </a:cxn>
                <a:cxn ang="0">
                  <a:pos x="9" y="24"/>
                </a:cxn>
                <a:cxn ang="0">
                  <a:pos x="6" y="28"/>
                </a:cxn>
                <a:cxn ang="0">
                  <a:pos x="8" y="32"/>
                </a:cxn>
                <a:cxn ang="0">
                  <a:pos x="4" y="36"/>
                </a:cxn>
                <a:cxn ang="0">
                  <a:pos x="3" y="41"/>
                </a:cxn>
                <a:cxn ang="0">
                  <a:pos x="6" y="39"/>
                </a:cxn>
                <a:cxn ang="0">
                  <a:pos x="9" y="36"/>
                </a:cxn>
                <a:cxn ang="0">
                  <a:pos x="8" y="31"/>
                </a:cxn>
                <a:cxn ang="0">
                  <a:pos x="6" y="29"/>
                </a:cxn>
                <a:cxn ang="0">
                  <a:pos x="9" y="25"/>
                </a:cxn>
                <a:cxn ang="0">
                  <a:pos x="12" y="20"/>
                </a:cxn>
                <a:cxn ang="0">
                  <a:pos x="11" y="19"/>
                </a:cxn>
                <a:cxn ang="0">
                  <a:pos x="9" y="15"/>
                </a:cxn>
                <a:cxn ang="0">
                  <a:pos x="12" y="11"/>
                </a:cxn>
                <a:cxn ang="0">
                  <a:pos x="12" y="9"/>
                </a:cxn>
                <a:cxn ang="0">
                  <a:pos x="16" y="7"/>
                </a:cxn>
                <a:cxn ang="0">
                  <a:pos x="16" y="5"/>
                </a:cxn>
                <a:cxn ang="0">
                  <a:pos x="11" y="4"/>
                </a:cxn>
                <a:cxn ang="0">
                  <a:pos x="9" y="2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1"/>
                </a:cxn>
              </a:cxnLst>
              <a:rect l="0" t="0" r="r" b="b"/>
              <a:pathLst>
                <a:path w="17" h="42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6" y="2"/>
                  </a:lnTo>
                  <a:lnTo>
                    <a:pt x="9" y="3"/>
                  </a:lnTo>
                  <a:lnTo>
                    <a:pt x="11" y="4"/>
                  </a:lnTo>
                  <a:lnTo>
                    <a:pt x="11" y="6"/>
                  </a:lnTo>
                  <a:lnTo>
                    <a:pt x="12" y="7"/>
                  </a:lnTo>
                  <a:lnTo>
                    <a:pt x="8" y="9"/>
                  </a:lnTo>
                  <a:lnTo>
                    <a:pt x="9" y="13"/>
                  </a:lnTo>
                  <a:lnTo>
                    <a:pt x="9" y="15"/>
                  </a:lnTo>
                  <a:lnTo>
                    <a:pt x="3" y="19"/>
                  </a:lnTo>
                  <a:lnTo>
                    <a:pt x="4" y="23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8" y="32"/>
                  </a:lnTo>
                  <a:lnTo>
                    <a:pt x="4" y="36"/>
                  </a:lnTo>
                  <a:lnTo>
                    <a:pt x="3" y="41"/>
                  </a:lnTo>
                  <a:lnTo>
                    <a:pt x="6" y="39"/>
                  </a:lnTo>
                  <a:lnTo>
                    <a:pt x="9" y="36"/>
                  </a:lnTo>
                  <a:lnTo>
                    <a:pt x="8" y="31"/>
                  </a:lnTo>
                  <a:lnTo>
                    <a:pt x="6" y="29"/>
                  </a:lnTo>
                  <a:lnTo>
                    <a:pt x="9" y="25"/>
                  </a:lnTo>
                  <a:lnTo>
                    <a:pt x="12" y="20"/>
                  </a:lnTo>
                  <a:lnTo>
                    <a:pt x="11" y="19"/>
                  </a:lnTo>
                  <a:lnTo>
                    <a:pt x="9" y="15"/>
                  </a:lnTo>
                  <a:lnTo>
                    <a:pt x="12" y="11"/>
                  </a:lnTo>
                  <a:lnTo>
                    <a:pt x="12" y="9"/>
                  </a:lnTo>
                  <a:lnTo>
                    <a:pt x="16" y="7"/>
                  </a:lnTo>
                  <a:lnTo>
                    <a:pt x="16" y="5"/>
                  </a:lnTo>
                  <a:lnTo>
                    <a:pt x="11" y="4"/>
                  </a:lnTo>
                  <a:lnTo>
                    <a:pt x="9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79" name="Freeform 39"/>
            <p:cNvSpPr>
              <a:spLocks/>
            </p:cNvSpPr>
            <p:nvPr/>
          </p:nvSpPr>
          <p:spPr bwMode="auto">
            <a:xfrm>
              <a:off x="1209" y="1260"/>
              <a:ext cx="13" cy="42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8" y="1"/>
                </a:cxn>
                <a:cxn ang="0">
                  <a:pos x="8" y="5"/>
                </a:cxn>
                <a:cxn ang="0">
                  <a:pos x="11" y="9"/>
                </a:cxn>
                <a:cxn ang="0">
                  <a:pos x="11" y="13"/>
                </a:cxn>
                <a:cxn ang="0">
                  <a:pos x="11" y="17"/>
                </a:cxn>
                <a:cxn ang="0">
                  <a:pos x="10" y="21"/>
                </a:cxn>
                <a:cxn ang="0">
                  <a:pos x="8" y="25"/>
                </a:cxn>
                <a:cxn ang="0">
                  <a:pos x="5" y="28"/>
                </a:cxn>
                <a:cxn ang="0">
                  <a:pos x="4" y="31"/>
                </a:cxn>
                <a:cxn ang="0">
                  <a:pos x="2" y="35"/>
                </a:cxn>
                <a:cxn ang="0">
                  <a:pos x="1" y="38"/>
                </a:cxn>
                <a:cxn ang="0">
                  <a:pos x="0" y="40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4" y="48"/>
                </a:cxn>
                <a:cxn ang="0">
                  <a:pos x="11" y="50"/>
                </a:cxn>
                <a:cxn ang="0">
                  <a:pos x="14" y="52"/>
                </a:cxn>
                <a:cxn ang="0">
                  <a:pos x="16" y="52"/>
                </a:cxn>
                <a:cxn ang="0">
                  <a:pos x="10" y="49"/>
                </a:cxn>
                <a:cxn ang="0">
                  <a:pos x="4" y="48"/>
                </a:cxn>
                <a:cxn ang="0">
                  <a:pos x="5" y="46"/>
                </a:cxn>
                <a:cxn ang="0">
                  <a:pos x="2" y="44"/>
                </a:cxn>
                <a:cxn ang="0">
                  <a:pos x="2" y="41"/>
                </a:cxn>
                <a:cxn ang="0">
                  <a:pos x="1" y="38"/>
                </a:cxn>
                <a:cxn ang="0">
                  <a:pos x="2" y="35"/>
                </a:cxn>
                <a:cxn ang="0">
                  <a:pos x="4" y="32"/>
                </a:cxn>
                <a:cxn ang="0">
                  <a:pos x="8" y="29"/>
                </a:cxn>
                <a:cxn ang="0">
                  <a:pos x="8" y="25"/>
                </a:cxn>
                <a:cxn ang="0">
                  <a:pos x="13" y="21"/>
                </a:cxn>
                <a:cxn ang="0">
                  <a:pos x="13" y="18"/>
                </a:cxn>
                <a:cxn ang="0">
                  <a:pos x="11" y="13"/>
                </a:cxn>
                <a:cxn ang="0">
                  <a:pos x="14" y="11"/>
                </a:cxn>
                <a:cxn ang="0">
                  <a:pos x="13" y="6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8" y="1"/>
                </a:cxn>
              </a:cxnLst>
              <a:rect l="0" t="0" r="r" b="b"/>
              <a:pathLst>
                <a:path w="17" h="53">
                  <a:moveTo>
                    <a:pt x="8" y="1"/>
                  </a:moveTo>
                  <a:lnTo>
                    <a:pt x="8" y="1"/>
                  </a:lnTo>
                  <a:lnTo>
                    <a:pt x="8" y="5"/>
                  </a:lnTo>
                  <a:lnTo>
                    <a:pt x="11" y="9"/>
                  </a:lnTo>
                  <a:lnTo>
                    <a:pt x="11" y="13"/>
                  </a:lnTo>
                  <a:lnTo>
                    <a:pt x="11" y="17"/>
                  </a:lnTo>
                  <a:lnTo>
                    <a:pt x="10" y="21"/>
                  </a:lnTo>
                  <a:lnTo>
                    <a:pt x="8" y="25"/>
                  </a:lnTo>
                  <a:lnTo>
                    <a:pt x="5" y="28"/>
                  </a:lnTo>
                  <a:lnTo>
                    <a:pt x="4" y="31"/>
                  </a:lnTo>
                  <a:lnTo>
                    <a:pt x="2" y="35"/>
                  </a:lnTo>
                  <a:lnTo>
                    <a:pt x="1" y="38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4" y="48"/>
                  </a:lnTo>
                  <a:lnTo>
                    <a:pt x="11" y="50"/>
                  </a:lnTo>
                  <a:lnTo>
                    <a:pt x="14" y="52"/>
                  </a:lnTo>
                  <a:lnTo>
                    <a:pt x="16" y="52"/>
                  </a:lnTo>
                  <a:lnTo>
                    <a:pt x="10" y="49"/>
                  </a:lnTo>
                  <a:lnTo>
                    <a:pt x="4" y="48"/>
                  </a:lnTo>
                  <a:lnTo>
                    <a:pt x="5" y="46"/>
                  </a:lnTo>
                  <a:lnTo>
                    <a:pt x="2" y="44"/>
                  </a:lnTo>
                  <a:lnTo>
                    <a:pt x="2" y="41"/>
                  </a:lnTo>
                  <a:lnTo>
                    <a:pt x="1" y="38"/>
                  </a:lnTo>
                  <a:lnTo>
                    <a:pt x="2" y="35"/>
                  </a:lnTo>
                  <a:lnTo>
                    <a:pt x="4" y="32"/>
                  </a:lnTo>
                  <a:lnTo>
                    <a:pt x="8" y="29"/>
                  </a:lnTo>
                  <a:lnTo>
                    <a:pt x="8" y="25"/>
                  </a:lnTo>
                  <a:lnTo>
                    <a:pt x="13" y="21"/>
                  </a:lnTo>
                  <a:lnTo>
                    <a:pt x="13" y="18"/>
                  </a:lnTo>
                  <a:lnTo>
                    <a:pt x="11" y="13"/>
                  </a:lnTo>
                  <a:lnTo>
                    <a:pt x="14" y="11"/>
                  </a:lnTo>
                  <a:lnTo>
                    <a:pt x="13" y="6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1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80" name="Freeform 40"/>
            <p:cNvSpPr>
              <a:spLocks/>
            </p:cNvSpPr>
            <p:nvPr/>
          </p:nvSpPr>
          <p:spPr bwMode="auto">
            <a:xfrm>
              <a:off x="1198" y="1259"/>
              <a:ext cx="21" cy="15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0" y="18"/>
                </a:cxn>
                <a:cxn ang="0">
                  <a:pos x="4" y="13"/>
                </a:cxn>
                <a:cxn ang="0">
                  <a:pos x="7" y="9"/>
                </a:cxn>
                <a:cxn ang="0">
                  <a:pos x="9" y="7"/>
                </a:cxn>
                <a:cxn ang="0">
                  <a:pos x="12" y="5"/>
                </a:cxn>
                <a:cxn ang="0">
                  <a:pos x="14" y="1"/>
                </a:cxn>
                <a:cxn ang="0">
                  <a:pos x="16" y="2"/>
                </a:cxn>
                <a:cxn ang="0">
                  <a:pos x="17" y="5"/>
                </a:cxn>
                <a:cxn ang="0">
                  <a:pos x="19" y="5"/>
                </a:cxn>
                <a:cxn ang="0">
                  <a:pos x="21" y="6"/>
                </a:cxn>
                <a:cxn ang="0">
                  <a:pos x="21" y="6"/>
                </a:cxn>
                <a:cxn ang="0">
                  <a:pos x="21" y="6"/>
                </a:cxn>
                <a:cxn ang="0">
                  <a:pos x="24" y="14"/>
                </a:cxn>
                <a:cxn ang="0">
                  <a:pos x="24" y="14"/>
                </a:cxn>
                <a:cxn ang="0">
                  <a:pos x="24" y="14"/>
                </a:cxn>
                <a:cxn ang="0">
                  <a:pos x="24" y="14"/>
                </a:cxn>
                <a:cxn ang="0">
                  <a:pos x="24" y="14"/>
                </a:cxn>
                <a:cxn ang="0">
                  <a:pos x="25" y="14"/>
                </a:cxn>
                <a:cxn ang="0">
                  <a:pos x="25" y="14"/>
                </a:cxn>
                <a:cxn ang="0">
                  <a:pos x="25" y="14"/>
                </a:cxn>
                <a:cxn ang="0">
                  <a:pos x="23" y="7"/>
                </a:cxn>
                <a:cxn ang="0">
                  <a:pos x="23" y="7"/>
                </a:cxn>
                <a:cxn ang="0">
                  <a:pos x="23" y="7"/>
                </a:cxn>
                <a:cxn ang="0">
                  <a:pos x="21" y="6"/>
                </a:cxn>
                <a:cxn ang="0">
                  <a:pos x="21" y="6"/>
                </a:cxn>
                <a:cxn ang="0">
                  <a:pos x="19" y="5"/>
                </a:cxn>
                <a:cxn ang="0">
                  <a:pos x="17" y="5"/>
                </a:cxn>
                <a:cxn ang="0">
                  <a:pos x="16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0" y="4"/>
                </a:cxn>
                <a:cxn ang="0">
                  <a:pos x="7" y="6"/>
                </a:cxn>
                <a:cxn ang="0">
                  <a:pos x="3" y="7"/>
                </a:cxn>
                <a:cxn ang="0">
                  <a:pos x="1" y="15"/>
                </a:cxn>
                <a:cxn ang="0">
                  <a:pos x="1" y="15"/>
                </a:cxn>
                <a:cxn ang="0">
                  <a:pos x="0" y="18"/>
                </a:cxn>
              </a:cxnLst>
              <a:rect l="0" t="0" r="r" b="b"/>
              <a:pathLst>
                <a:path w="26" h="19">
                  <a:moveTo>
                    <a:pt x="0" y="18"/>
                  </a:moveTo>
                  <a:lnTo>
                    <a:pt x="0" y="18"/>
                  </a:lnTo>
                  <a:lnTo>
                    <a:pt x="4" y="13"/>
                  </a:lnTo>
                  <a:lnTo>
                    <a:pt x="7" y="9"/>
                  </a:lnTo>
                  <a:lnTo>
                    <a:pt x="9" y="7"/>
                  </a:lnTo>
                  <a:lnTo>
                    <a:pt x="12" y="5"/>
                  </a:lnTo>
                  <a:lnTo>
                    <a:pt x="14" y="1"/>
                  </a:lnTo>
                  <a:lnTo>
                    <a:pt x="16" y="2"/>
                  </a:lnTo>
                  <a:lnTo>
                    <a:pt x="17" y="5"/>
                  </a:lnTo>
                  <a:lnTo>
                    <a:pt x="19" y="5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6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0" y="4"/>
                  </a:lnTo>
                  <a:lnTo>
                    <a:pt x="7" y="6"/>
                  </a:lnTo>
                  <a:lnTo>
                    <a:pt x="3" y="7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0" y="18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81" name="Freeform 41"/>
            <p:cNvSpPr>
              <a:spLocks/>
            </p:cNvSpPr>
            <p:nvPr/>
          </p:nvSpPr>
          <p:spPr bwMode="auto">
            <a:xfrm>
              <a:off x="1176" y="1263"/>
              <a:ext cx="27" cy="37"/>
            </a:xfrm>
            <a:custGeom>
              <a:avLst/>
              <a:gdLst/>
              <a:ahLst/>
              <a:cxnLst>
                <a:cxn ang="0">
                  <a:pos x="0" y="47"/>
                </a:cxn>
                <a:cxn ang="0">
                  <a:pos x="1" y="41"/>
                </a:cxn>
                <a:cxn ang="0">
                  <a:pos x="1" y="34"/>
                </a:cxn>
                <a:cxn ang="0">
                  <a:pos x="4" y="32"/>
                </a:cxn>
                <a:cxn ang="0">
                  <a:pos x="4" y="27"/>
                </a:cxn>
                <a:cxn ang="0">
                  <a:pos x="6" y="24"/>
                </a:cxn>
                <a:cxn ang="0">
                  <a:pos x="8" y="22"/>
                </a:cxn>
                <a:cxn ang="0">
                  <a:pos x="8" y="15"/>
                </a:cxn>
                <a:cxn ang="0">
                  <a:pos x="11" y="14"/>
                </a:cxn>
                <a:cxn ang="0">
                  <a:pos x="11" y="10"/>
                </a:cxn>
                <a:cxn ang="0">
                  <a:pos x="15" y="9"/>
                </a:cxn>
                <a:cxn ang="0">
                  <a:pos x="17" y="6"/>
                </a:cxn>
                <a:cxn ang="0">
                  <a:pos x="20" y="5"/>
                </a:cxn>
                <a:cxn ang="0">
                  <a:pos x="24" y="3"/>
                </a:cxn>
                <a:cxn ang="0">
                  <a:pos x="26" y="3"/>
                </a:cxn>
                <a:cxn ang="0">
                  <a:pos x="29" y="3"/>
                </a:cxn>
                <a:cxn ang="0">
                  <a:pos x="33" y="1"/>
                </a:cxn>
                <a:cxn ang="0">
                  <a:pos x="31" y="2"/>
                </a:cxn>
                <a:cxn ang="0">
                  <a:pos x="29" y="1"/>
                </a:cxn>
                <a:cxn ang="0">
                  <a:pos x="24" y="1"/>
                </a:cxn>
                <a:cxn ang="0">
                  <a:pos x="20" y="2"/>
                </a:cxn>
                <a:cxn ang="0">
                  <a:pos x="18" y="5"/>
                </a:cxn>
                <a:cxn ang="0">
                  <a:pos x="14" y="7"/>
                </a:cxn>
                <a:cxn ang="0">
                  <a:pos x="12" y="9"/>
                </a:cxn>
                <a:cxn ang="0">
                  <a:pos x="11" y="12"/>
                </a:cxn>
                <a:cxn ang="0">
                  <a:pos x="9" y="15"/>
                </a:cxn>
                <a:cxn ang="0">
                  <a:pos x="7" y="18"/>
                </a:cxn>
                <a:cxn ang="0">
                  <a:pos x="4" y="20"/>
                </a:cxn>
                <a:cxn ang="0">
                  <a:pos x="2" y="25"/>
                </a:cxn>
                <a:cxn ang="0">
                  <a:pos x="4" y="30"/>
                </a:cxn>
                <a:cxn ang="0">
                  <a:pos x="1" y="32"/>
                </a:cxn>
                <a:cxn ang="0">
                  <a:pos x="2" y="37"/>
                </a:cxn>
                <a:cxn ang="0">
                  <a:pos x="2" y="43"/>
                </a:cxn>
                <a:cxn ang="0">
                  <a:pos x="0" y="47"/>
                </a:cxn>
              </a:cxnLst>
              <a:rect l="0" t="0" r="r" b="b"/>
              <a:pathLst>
                <a:path w="34" h="48">
                  <a:moveTo>
                    <a:pt x="0" y="47"/>
                  </a:moveTo>
                  <a:lnTo>
                    <a:pt x="0" y="47"/>
                  </a:lnTo>
                  <a:lnTo>
                    <a:pt x="3" y="44"/>
                  </a:lnTo>
                  <a:lnTo>
                    <a:pt x="1" y="41"/>
                  </a:lnTo>
                  <a:lnTo>
                    <a:pt x="2" y="40"/>
                  </a:lnTo>
                  <a:lnTo>
                    <a:pt x="1" y="34"/>
                  </a:lnTo>
                  <a:lnTo>
                    <a:pt x="3" y="33"/>
                  </a:lnTo>
                  <a:lnTo>
                    <a:pt x="4" y="32"/>
                  </a:lnTo>
                  <a:lnTo>
                    <a:pt x="4" y="30"/>
                  </a:lnTo>
                  <a:lnTo>
                    <a:pt x="4" y="27"/>
                  </a:lnTo>
                  <a:lnTo>
                    <a:pt x="5" y="25"/>
                  </a:lnTo>
                  <a:lnTo>
                    <a:pt x="6" y="24"/>
                  </a:lnTo>
                  <a:lnTo>
                    <a:pt x="5" y="19"/>
                  </a:lnTo>
                  <a:lnTo>
                    <a:pt x="8" y="22"/>
                  </a:lnTo>
                  <a:lnTo>
                    <a:pt x="8" y="17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1" y="14"/>
                  </a:lnTo>
                  <a:lnTo>
                    <a:pt x="12" y="12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5" y="9"/>
                  </a:lnTo>
                  <a:lnTo>
                    <a:pt x="16" y="7"/>
                  </a:lnTo>
                  <a:lnTo>
                    <a:pt x="17" y="6"/>
                  </a:lnTo>
                  <a:lnTo>
                    <a:pt x="20" y="6"/>
                  </a:lnTo>
                  <a:lnTo>
                    <a:pt x="20" y="5"/>
                  </a:lnTo>
                  <a:lnTo>
                    <a:pt x="21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6" y="3"/>
                  </a:lnTo>
                  <a:lnTo>
                    <a:pt x="28" y="2"/>
                  </a:lnTo>
                  <a:lnTo>
                    <a:pt x="29" y="3"/>
                  </a:lnTo>
                  <a:lnTo>
                    <a:pt x="32" y="3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1" y="2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0" y="2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5" y="5"/>
                  </a:lnTo>
                  <a:lnTo>
                    <a:pt x="14" y="7"/>
                  </a:lnTo>
                  <a:lnTo>
                    <a:pt x="14" y="8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11" y="12"/>
                  </a:lnTo>
                  <a:lnTo>
                    <a:pt x="9" y="13"/>
                  </a:lnTo>
                  <a:lnTo>
                    <a:pt x="9" y="15"/>
                  </a:lnTo>
                  <a:lnTo>
                    <a:pt x="6" y="16"/>
                  </a:lnTo>
                  <a:lnTo>
                    <a:pt x="7" y="18"/>
                  </a:lnTo>
                  <a:lnTo>
                    <a:pt x="5" y="19"/>
                  </a:lnTo>
                  <a:lnTo>
                    <a:pt x="4" y="20"/>
                  </a:lnTo>
                  <a:lnTo>
                    <a:pt x="4" y="23"/>
                  </a:lnTo>
                  <a:lnTo>
                    <a:pt x="2" y="25"/>
                  </a:lnTo>
                  <a:lnTo>
                    <a:pt x="3" y="26"/>
                  </a:lnTo>
                  <a:lnTo>
                    <a:pt x="4" y="30"/>
                  </a:lnTo>
                  <a:lnTo>
                    <a:pt x="3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2" y="37"/>
                  </a:lnTo>
                  <a:lnTo>
                    <a:pt x="0" y="42"/>
                  </a:lnTo>
                  <a:lnTo>
                    <a:pt x="2" y="43"/>
                  </a:lnTo>
                  <a:lnTo>
                    <a:pt x="0" y="47"/>
                  </a:lnTo>
                  <a:lnTo>
                    <a:pt x="0" y="47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82" name="Freeform 42"/>
            <p:cNvSpPr>
              <a:spLocks/>
            </p:cNvSpPr>
            <p:nvPr/>
          </p:nvSpPr>
          <p:spPr bwMode="auto">
            <a:xfrm>
              <a:off x="1169" y="1296"/>
              <a:ext cx="14" cy="41"/>
            </a:xfrm>
            <a:custGeom>
              <a:avLst/>
              <a:gdLst/>
              <a:ahLst/>
              <a:cxnLst>
                <a:cxn ang="0">
                  <a:pos x="12" y="51"/>
                </a:cxn>
                <a:cxn ang="0">
                  <a:pos x="12" y="51"/>
                </a:cxn>
                <a:cxn ang="0">
                  <a:pos x="11" y="47"/>
                </a:cxn>
                <a:cxn ang="0">
                  <a:pos x="9" y="42"/>
                </a:cxn>
                <a:cxn ang="0">
                  <a:pos x="8" y="38"/>
                </a:cxn>
                <a:cxn ang="0">
                  <a:pos x="6" y="34"/>
                </a:cxn>
                <a:cxn ang="0">
                  <a:pos x="4" y="31"/>
                </a:cxn>
                <a:cxn ang="0">
                  <a:pos x="3" y="27"/>
                </a:cxn>
                <a:cxn ang="0">
                  <a:pos x="1" y="23"/>
                </a:cxn>
                <a:cxn ang="0">
                  <a:pos x="4" y="20"/>
                </a:cxn>
                <a:cxn ang="0">
                  <a:pos x="4" y="18"/>
                </a:cxn>
                <a:cxn ang="0">
                  <a:pos x="3" y="15"/>
                </a:cxn>
                <a:cxn ang="0">
                  <a:pos x="6" y="12"/>
                </a:cxn>
                <a:cxn ang="0">
                  <a:pos x="9" y="9"/>
                </a:cxn>
                <a:cxn ang="0">
                  <a:pos x="6" y="7"/>
                </a:cxn>
                <a:cxn ang="0">
                  <a:pos x="11" y="4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9" y="1"/>
                </a:cxn>
                <a:cxn ang="0">
                  <a:pos x="9" y="4"/>
                </a:cxn>
                <a:cxn ang="0">
                  <a:pos x="6" y="6"/>
                </a:cxn>
                <a:cxn ang="0">
                  <a:pos x="4" y="8"/>
                </a:cxn>
                <a:cxn ang="0">
                  <a:pos x="3" y="12"/>
                </a:cxn>
                <a:cxn ang="0">
                  <a:pos x="1" y="15"/>
                </a:cxn>
                <a:cxn ang="0">
                  <a:pos x="4" y="18"/>
                </a:cxn>
                <a:cxn ang="0">
                  <a:pos x="1" y="21"/>
                </a:cxn>
                <a:cxn ang="0">
                  <a:pos x="1" y="24"/>
                </a:cxn>
                <a:cxn ang="0">
                  <a:pos x="1" y="28"/>
                </a:cxn>
                <a:cxn ang="0">
                  <a:pos x="0" y="31"/>
                </a:cxn>
                <a:cxn ang="0">
                  <a:pos x="1" y="33"/>
                </a:cxn>
                <a:cxn ang="0">
                  <a:pos x="3" y="38"/>
                </a:cxn>
                <a:cxn ang="0">
                  <a:pos x="6" y="41"/>
                </a:cxn>
                <a:cxn ang="0">
                  <a:pos x="6" y="46"/>
                </a:cxn>
                <a:cxn ang="0">
                  <a:pos x="9" y="51"/>
                </a:cxn>
                <a:cxn ang="0">
                  <a:pos x="9" y="51"/>
                </a:cxn>
                <a:cxn ang="0">
                  <a:pos x="12" y="51"/>
                </a:cxn>
              </a:cxnLst>
              <a:rect l="0" t="0" r="r" b="b"/>
              <a:pathLst>
                <a:path w="17" h="52">
                  <a:moveTo>
                    <a:pt x="12" y="51"/>
                  </a:moveTo>
                  <a:lnTo>
                    <a:pt x="12" y="51"/>
                  </a:lnTo>
                  <a:lnTo>
                    <a:pt x="11" y="47"/>
                  </a:lnTo>
                  <a:lnTo>
                    <a:pt x="9" y="42"/>
                  </a:lnTo>
                  <a:lnTo>
                    <a:pt x="8" y="38"/>
                  </a:lnTo>
                  <a:lnTo>
                    <a:pt x="6" y="34"/>
                  </a:lnTo>
                  <a:lnTo>
                    <a:pt x="4" y="31"/>
                  </a:lnTo>
                  <a:lnTo>
                    <a:pt x="3" y="27"/>
                  </a:lnTo>
                  <a:lnTo>
                    <a:pt x="1" y="23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3" y="15"/>
                  </a:lnTo>
                  <a:lnTo>
                    <a:pt x="6" y="12"/>
                  </a:lnTo>
                  <a:lnTo>
                    <a:pt x="9" y="9"/>
                  </a:lnTo>
                  <a:lnTo>
                    <a:pt x="6" y="7"/>
                  </a:lnTo>
                  <a:lnTo>
                    <a:pt x="11" y="4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9" y="1"/>
                  </a:lnTo>
                  <a:lnTo>
                    <a:pt x="9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3" y="12"/>
                  </a:lnTo>
                  <a:lnTo>
                    <a:pt x="1" y="15"/>
                  </a:lnTo>
                  <a:lnTo>
                    <a:pt x="4" y="18"/>
                  </a:lnTo>
                  <a:lnTo>
                    <a:pt x="1" y="21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1" y="33"/>
                  </a:lnTo>
                  <a:lnTo>
                    <a:pt x="3" y="38"/>
                  </a:lnTo>
                  <a:lnTo>
                    <a:pt x="6" y="41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2" y="51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83" name="Freeform 43"/>
            <p:cNvSpPr>
              <a:spLocks/>
            </p:cNvSpPr>
            <p:nvPr/>
          </p:nvSpPr>
          <p:spPr bwMode="auto">
            <a:xfrm>
              <a:off x="1168" y="1334"/>
              <a:ext cx="14" cy="51"/>
            </a:xfrm>
            <a:custGeom>
              <a:avLst/>
              <a:gdLst/>
              <a:ahLst/>
              <a:cxnLst>
                <a:cxn ang="0">
                  <a:pos x="4" y="63"/>
                </a:cxn>
                <a:cxn ang="0">
                  <a:pos x="6" y="62"/>
                </a:cxn>
                <a:cxn ang="0">
                  <a:pos x="6" y="59"/>
                </a:cxn>
                <a:cxn ang="0">
                  <a:pos x="11" y="56"/>
                </a:cxn>
                <a:cxn ang="0">
                  <a:pos x="11" y="53"/>
                </a:cxn>
                <a:cxn ang="0">
                  <a:pos x="13" y="50"/>
                </a:cxn>
                <a:cxn ang="0">
                  <a:pos x="11" y="44"/>
                </a:cxn>
                <a:cxn ang="0">
                  <a:pos x="13" y="41"/>
                </a:cxn>
                <a:cxn ang="0">
                  <a:pos x="16" y="37"/>
                </a:cxn>
                <a:cxn ang="0">
                  <a:pos x="13" y="32"/>
                </a:cxn>
                <a:cxn ang="0">
                  <a:pos x="11" y="27"/>
                </a:cxn>
                <a:cxn ang="0">
                  <a:pos x="16" y="22"/>
                </a:cxn>
                <a:cxn ang="0">
                  <a:pos x="9" y="18"/>
                </a:cxn>
                <a:cxn ang="0">
                  <a:pos x="11" y="14"/>
                </a:cxn>
                <a:cxn ang="0">
                  <a:pos x="11" y="8"/>
                </a:cxn>
                <a:cxn ang="0">
                  <a:pos x="6" y="6"/>
                </a:cxn>
                <a:cxn ang="0">
                  <a:pos x="4" y="1"/>
                </a:cxn>
                <a:cxn ang="0">
                  <a:pos x="4" y="3"/>
                </a:cxn>
                <a:cxn ang="0">
                  <a:pos x="11" y="7"/>
                </a:cxn>
                <a:cxn ang="0">
                  <a:pos x="6" y="12"/>
                </a:cxn>
                <a:cxn ang="0">
                  <a:pos x="11" y="16"/>
                </a:cxn>
                <a:cxn ang="0">
                  <a:pos x="11" y="20"/>
                </a:cxn>
                <a:cxn ang="0">
                  <a:pos x="13" y="25"/>
                </a:cxn>
                <a:cxn ang="0">
                  <a:pos x="16" y="30"/>
                </a:cxn>
                <a:cxn ang="0">
                  <a:pos x="13" y="35"/>
                </a:cxn>
                <a:cxn ang="0">
                  <a:pos x="11" y="38"/>
                </a:cxn>
                <a:cxn ang="0">
                  <a:pos x="11" y="42"/>
                </a:cxn>
                <a:cxn ang="0">
                  <a:pos x="13" y="47"/>
                </a:cxn>
                <a:cxn ang="0">
                  <a:pos x="6" y="51"/>
                </a:cxn>
                <a:cxn ang="0">
                  <a:pos x="6" y="54"/>
                </a:cxn>
                <a:cxn ang="0">
                  <a:pos x="9" y="57"/>
                </a:cxn>
                <a:cxn ang="0">
                  <a:pos x="6" y="60"/>
                </a:cxn>
                <a:cxn ang="0">
                  <a:pos x="0" y="62"/>
                </a:cxn>
                <a:cxn ang="0">
                  <a:pos x="2" y="63"/>
                </a:cxn>
              </a:cxnLst>
              <a:rect l="0" t="0" r="r" b="b"/>
              <a:pathLst>
                <a:path w="17" h="64">
                  <a:moveTo>
                    <a:pt x="4" y="63"/>
                  </a:moveTo>
                  <a:lnTo>
                    <a:pt x="4" y="63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6" y="60"/>
                  </a:lnTo>
                  <a:lnTo>
                    <a:pt x="6" y="59"/>
                  </a:lnTo>
                  <a:lnTo>
                    <a:pt x="9" y="57"/>
                  </a:lnTo>
                  <a:lnTo>
                    <a:pt x="11" y="56"/>
                  </a:lnTo>
                  <a:lnTo>
                    <a:pt x="9" y="55"/>
                  </a:lnTo>
                  <a:lnTo>
                    <a:pt x="11" y="53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3" y="47"/>
                  </a:lnTo>
                  <a:lnTo>
                    <a:pt x="11" y="44"/>
                  </a:lnTo>
                  <a:lnTo>
                    <a:pt x="13" y="43"/>
                  </a:lnTo>
                  <a:lnTo>
                    <a:pt x="13" y="41"/>
                  </a:lnTo>
                  <a:lnTo>
                    <a:pt x="16" y="39"/>
                  </a:lnTo>
                  <a:lnTo>
                    <a:pt x="16" y="37"/>
                  </a:lnTo>
                  <a:lnTo>
                    <a:pt x="13" y="35"/>
                  </a:lnTo>
                  <a:lnTo>
                    <a:pt x="13" y="32"/>
                  </a:lnTo>
                  <a:lnTo>
                    <a:pt x="16" y="30"/>
                  </a:lnTo>
                  <a:lnTo>
                    <a:pt x="11" y="27"/>
                  </a:lnTo>
                  <a:lnTo>
                    <a:pt x="13" y="26"/>
                  </a:lnTo>
                  <a:lnTo>
                    <a:pt x="16" y="22"/>
                  </a:lnTo>
                  <a:lnTo>
                    <a:pt x="11" y="20"/>
                  </a:lnTo>
                  <a:lnTo>
                    <a:pt x="9" y="18"/>
                  </a:lnTo>
                  <a:lnTo>
                    <a:pt x="16" y="15"/>
                  </a:lnTo>
                  <a:lnTo>
                    <a:pt x="11" y="14"/>
                  </a:lnTo>
                  <a:lnTo>
                    <a:pt x="11" y="12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6" y="6"/>
                  </a:lnTo>
                  <a:lnTo>
                    <a:pt x="9" y="3"/>
                  </a:lnTo>
                  <a:lnTo>
                    <a:pt x="4" y="1"/>
                  </a:lnTo>
                  <a:lnTo>
                    <a:pt x="2" y="0"/>
                  </a:lnTo>
                  <a:lnTo>
                    <a:pt x="4" y="3"/>
                  </a:lnTo>
                  <a:lnTo>
                    <a:pt x="6" y="6"/>
                  </a:lnTo>
                  <a:lnTo>
                    <a:pt x="11" y="7"/>
                  </a:lnTo>
                  <a:lnTo>
                    <a:pt x="9" y="9"/>
                  </a:lnTo>
                  <a:lnTo>
                    <a:pt x="6" y="12"/>
                  </a:lnTo>
                  <a:lnTo>
                    <a:pt x="9" y="14"/>
                  </a:lnTo>
                  <a:lnTo>
                    <a:pt x="11" y="16"/>
                  </a:lnTo>
                  <a:lnTo>
                    <a:pt x="9" y="18"/>
                  </a:lnTo>
                  <a:lnTo>
                    <a:pt x="11" y="20"/>
                  </a:lnTo>
                  <a:lnTo>
                    <a:pt x="11" y="23"/>
                  </a:lnTo>
                  <a:lnTo>
                    <a:pt x="13" y="25"/>
                  </a:lnTo>
                  <a:lnTo>
                    <a:pt x="11" y="27"/>
                  </a:lnTo>
                  <a:lnTo>
                    <a:pt x="16" y="30"/>
                  </a:lnTo>
                  <a:lnTo>
                    <a:pt x="13" y="32"/>
                  </a:lnTo>
                  <a:lnTo>
                    <a:pt x="13" y="35"/>
                  </a:lnTo>
                  <a:lnTo>
                    <a:pt x="11" y="36"/>
                  </a:lnTo>
                  <a:lnTo>
                    <a:pt x="11" y="38"/>
                  </a:lnTo>
                  <a:lnTo>
                    <a:pt x="13" y="41"/>
                  </a:lnTo>
                  <a:lnTo>
                    <a:pt x="11" y="42"/>
                  </a:lnTo>
                  <a:lnTo>
                    <a:pt x="11" y="45"/>
                  </a:lnTo>
                  <a:lnTo>
                    <a:pt x="13" y="47"/>
                  </a:lnTo>
                  <a:lnTo>
                    <a:pt x="13" y="48"/>
                  </a:lnTo>
                  <a:lnTo>
                    <a:pt x="6" y="51"/>
                  </a:lnTo>
                  <a:lnTo>
                    <a:pt x="6" y="53"/>
                  </a:lnTo>
                  <a:lnTo>
                    <a:pt x="6" y="54"/>
                  </a:lnTo>
                  <a:lnTo>
                    <a:pt x="9" y="56"/>
                  </a:lnTo>
                  <a:lnTo>
                    <a:pt x="9" y="57"/>
                  </a:lnTo>
                  <a:lnTo>
                    <a:pt x="6" y="59"/>
                  </a:lnTo>
                  <a:lnTo>
                    <a:pt x="6" y="60"/>
                  </a:lnTo>
                  <a:lnTo>
                    <a:pt x="4" y="62"/>
                  </a:lnTo>
                  <a:lnTo>
                    <a:pt x="0" y="62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4" y="63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84" name="Freeform 44"/>
            <p:cNvSpPr>
              <a:spLocks/>
            </p:cNvSpPr>
            <p:nvPr/>
          </p:nvSpPr>
          <p:spPr bwMode="auto">
            <a:xfrm>
              <a:off x="1154" y="1386"/>
              <a:ext cx="20" cy="14"/>
            </a:xfrm>
            <a:custGeom>
              <a:avLst/>
              <a:gdLst/>
              <a:ahLst/>
              <a:cxnLst>
                <a:cxn ang="0">
                  <a:pos x="4" y="14"/>
                </a:cxn>
                <a:cxn ang="0">
                  <a:pos x="4" y="14"/>
                </a:cxn>
                <a:cxn ang="0">
                  <a:pos x="2" y="11"/>
                </a:cxn>
                <a:cxn ang="0">
                  <a:pos x="4" y="13"/>
                </a:cxn>
                <a:cxn ang="0">
                  <a:pos x="5" y="13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11" y="15"/>
                </a:cxn>
                <a:cxn ang="0">
                  <a:pos x="12" y="15"/>
                </a:cxn>
                <a:cxn ang="0">
                  <a:pos x="14" y="13"/>
                </a:cxn>
                <a:cxn ang="0">
                  <a:pos x="18" y="17"/>
                </a:cxn>
                <a:cxn ang="0">
                  <a:pos x="19" y="17"/>
                </a:cxn>
                <a:cxn ang="0">
                  <a:pos x="20" y="15"/>
                </a:cxn>
                <a:cxn ang="0">
                  <a:pos x="22" y="14"/>
                </a:cxn>
                <a:cxn ang="0">
                  <a:pos x="23" y="14"/>
                </a:cxn>
                <a:cxn ang="0">
                  <a:pos x="23" y="11"/>
                </a:cxn>
                <a:cxn ang="0">
                  <a:pos x="25" y="11"/>
                </a:cxn>
                <a:cxn ang="0">
                  <a:pos x="24" y="6"/>
                </a:cxn>
                <a:cxn ang="0">
                  <a:pos x="22" y="0"/>
                </a:cxn>
                <a:cxn ang="0">
                  <a:pos x="24" y="7"/>
                </a:cxn>
                <a:cxn ang="0">
                  <a:pos x="23" y="9"/>
                </a:cxn>
                <a:cxn ang="0">
                  <a:pos x="23" y="14"/>
                </a:cxn>
                <a:cxn ang="0">
                  <a:pos x="22" y="14"/>
                </a:cxn>
                <a:cxn ang="0">
                  <a:pos x="20" y="15"/>
                </a:cxn>
                <a:cxn ang="0">
                  <a:pos x="19" y="16"/>
                </a:cxn>
                <a:cxn ang="0">
                  <a:pos x="16" y="14"/>
                </a:cxn>
                <a:cxn ang="0">
                  <a:pos x="14" y="13"/>
                </a:cxn>
                <a:cxn ang="0">
                  <a:pos x="13" y="13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6" y="12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4" y="10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4" y="14"/>
                </a:cxn>
              </a:cxnLst>
              <a:rect l="0" t="0" r="r" b="b"/>
              <a:pathLst>
                <a:path w="26" h="18">
                  <a:moveTo>
                    <a:pt x="4" y="14"/>
                  </a:moveTo>
                  <a:lnTo>
                    <a:pt x="4" y="14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11" y="15"/>
                  </a:lnTo>
                  <a:lnTo>
                    <a:pt x="12" y="15"/>
                  </a:lnTo>
                  <a:lnTo>
                    <a:pt x="14" y="13"/>
                  </a:lnTo>
                  <a:lnTo>
                    <a:pt x="18" y="17"/>
                  </a:lnTo>
                  <a:lnTo>
                    <a:pt x="19" y="17"/>
                  </a:lnTo>
                  <a:lnTo>
                    <a:pt x="20" y="15"/>
                  </a:lnTo>
                  <a:lnTo>
                    <a:pt x="22" y="14"/>
                  </a:lnTo>
                  <a:lnTo>
                    <a:pt x="23" y="14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4" y="6"/>
                  </a:lnTo>
                  <a:lnTo>
                    <a:pt x="22" y="0"/>
                  </a:lnTo>
                  <a:lnTo>
                    <a:pt x="24" y="7"/>
                  </a:lnTo>
                  <a:lnTo>
                    <a:pt x="23" y="9"/>
                  </a:lnTo>
                  <a:lnTo>
                    <a:pt x="23" y="14"/>
                  </a:lnTo>
                  <a:lnTo>
                    <a:pt x="22" y="14"/>
                  </a:lnTo>
                  <a:lnTo>
                    <a:pt x="20" y="15"/>
                  </a:lnTo>
                  <a:lnTo>
                    <a:pt x="19" y="16"/>
                  </a:lnTo>
                  <a:lnTo>
                    <a:pt x="16" y="14"/>
                  </a:lnTo>
                  <a:lnTo>
                    <a:pt x="14" y="13"/>
                  </a:lnTo>
                  <a:lnTo>
                    <a:pt x="13" y="13"/>
                  </a:lnTo>
                  <a:lnTo>
                    <a:pt x="11" y="11"/>
                  </a:lnTo>
                  <a:lnTo>
                    <a:pt x="7" y="11"/>
                  </a:lnTo>
                  <a:lnTo>
                    <a:pt x="6" y="12"/>
                  </a:lnTo>
                  <a:lnTo>
                    <a:pt x="4" y="9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4" y="14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85" name="Freeform 45"/>
            <p:cNvSpPr>
              <a:spLocks/>
            </p:cNvSpPr>
            <p:nvPr/>
          </p:nvSpPr>
          <p:spPr bwMode="auto">
            <a:xfrm>
              <a:off x="1144" y="1396"/>
              <a:ext cx="20" cy="15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11"/>
                </a:cxn>
                <a:cxn ang="0">
                  <a:pos x="5" y="15"/>
                </a:cxn>
                <a:cxn ang="0">
                  <a:pos x="5" y="15"/>
                </a:cxn>
                <a:cxn ang="0">
                  <a:pos x="7" y="16"/>
                </a:cxn>
                <a:cxn ang="0">
                  <a:pos x="11" y="19"/>
                </a:cxn>
                <a:cxn ang="0">
                  <a:pos x="15" y="16"/>
                </a:cxn>
                <a:cxn ang="0">
                  <a:pos x="18" y="15"/>
                </a:cxn>
                <a:cxn ang="0">
                  <a:pos x="23" y="13"/>
                </a:cxn>
                <a:cxn ang="0">
                  <a:pos x="24" y="9"/>
                </a:cxn>
                <a:cxn ang="0">
                  <a:pos x="21" y="0"/>
                </a:cxn>
                <a:cxn ang="0">
                  <a:pos x="20" y="6"/>
                </a:cxn>
                <a:cxn ang="0">
                  <a:pos x="18" y="15"/>
                </a:cxn>
                <a:cxn ang="0">
                  <a:pos x="12" y="8"/>
                </a:cxn>
                <a:cxn ang="0">
                  <a:pos x="10" y="13"/>
                </a:cxn>
                <a:cxn ang="0">
                  <a:pos x="6" y="10"/>
                </a:cxn>
                <a:cxn ang="0">
                  <a:pos x="5" y="15"/>
                </a:cxn>
                <a:cxn ang="0">
                  <a:pos x="5" y="15"/>
                </a:cxn>
                <a:cxn ang="0">
                  <a:pos x="0" y="11"/>
                </a:cxn>
                <a:cxn ang="0">
                  <a:pos x="0" y="11"/>
                </a:cxn>
              </a:cxnLst>
              <a:rect l="0" t="0" r="r" b="b"/>
              <a:pathLst>
                <a:path w="25" h="20">
                  <a:moveTo>
                    <a:pt x="0" y="11"/>
                  </a:moveTo>
                  <a:lnTo>
                    <a:pt x="0" y="11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7" y="16"/>
                  </a:lnTo>
                  <a:lnTo>
                    <a:pt x="11" y="19"/>
                  </a:lnTo>
                  <a:lnTo>
                    <a:pt x="15" y="16"/>
                  </a:lnTo>
                  <a:lnTo>
                    <a:pt x="18" y="15"/>
                  </a:lnTo>
                  <a:lnTo>
                    <a:pt x="23" y="13"/>
                  </a:lnTo>
                  <a:lnTo>
                    <a:pt x="24" y="9"/>
                  </a:lnTo>
                  <a:lnTo>
                    <a:pt x="21" y="0"/>
                  </a:lnTo>
                  <a:lnTo>
                    <a:pt x="20" y="6"/>
                  </a:lnTo>
                  <a:lnTo>
                    <a:pt x="18" y="15"/>
                  </a:lnTo>
                  <a:lnTo>
                    <a:pt x="12" y="8"/>
                  </a:lnTo>
                  <a:lnTo>
                    <a:pt x="10" y="13"/>
                  </a:lnTo>
                  <a:lnTo>
                    <a:pt x="6" y="10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0" y="11"/>
                  </a:lnTo>
                  <a:lnTo>
                    <a:pt x="0" y="11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86" name="Freeform 46"/>
            <p:cNvSpPr>
              <a:spLocks/>
            </p:cNvSpPr>
            <p:nvPr/>
          </p:nvSpPr>
          <p:spPr bwMode="auto">
            <a:xfrm>
              <a:off x="1135" y="1394"/>
              <a:ext cx="16" cy="15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0" y="16"/>
                </a:cxn>
                <a:cxn ang="0">
                  <a:pos x="3" y="16"/>
                </a:cxn>
                <a:cxn ang="0">
                  <a:pos x="5" y="18"/>
                </a:cxn>
                <a:cxn ang="0">
                  <a:pos x="8" y="9"/>
                </a:cxn>
                <a:cxn ang="0">
                  <a:pos x="9" y="9"/>
                </a:cxn>
                <a:cxn ang="0">
                  <a:pos x="11" y="11"/>
                </a:cxn>
                <a:cxn ang="0">
                  <a:pos x="13" y="11"/>
                </a:cxn>
                <a:cxn ang="0">
                  <a:pos x="15" y="11"/>
                </a:cxn>
                <a:cxn ang="0">
                  <a:pos x="15" y="12"/>
                </a:cxn>
                <a:cxn ang="0">
                  <a:pos x="17" y="14"/>
                </a:cxn>
                <a:cxn ang="0">
                  <a:pos x="17" y="14"/>
                </a:cxn>
                <a:cxn ang="0">
                  <a:pos x="18" y="14"/>
                </a:cxn>
                <a:cxn ang="0">
                  <a:pos x="19" y="5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8" y="3"/>
                </a:cxn>
                <a:cxn ang="0">
                  <a:pos x="18" y="3"/>
                </a:cxn>
                <a:cxn ang="0">
                  <a:pos x="17" y="2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9"/>
                </a:cxn>
                <a:cxn ang="0">
                  <a:pos x="6" y="7"/>
                </a:cxn>
                <a:cxn ang="0">
                  <a:pos x="3" y="6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0" y="16"/>
                </a:cxn>
              </a:cxnLst>
              <a:rect l="0" t="0" r="r" b="b"/>
              <a:pathLst>
                <a:path w="21" h="19">
                  <a:moveTo>
                    <a:pt x="0" y="16"/>
                  </a:moveTo>
                  <a:lnTo>
                    <a:pt x="0" y="16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8" y="9"/>
                  </a:lnTo>
                  <a:lnTo>
                    <a:pt x="9" y="9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12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8" y="14"/>
                  </a:lnTo>
                  <a:lnTo>
                    <a:pt x="19" y="5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9"/>
                  </a:lnTo>
                  <a:lnTo>
                    <a:pt x="6" y="7"/>
                  </a:lnTo>
                  <a:lnTo>
                    <a:pt x="3" y="6"/>
                  </a:lnTo>
                  <a:lnTo>
                    <a:pt x="1" y="7"/>
                  </a:lnTo>
                  <a:lnTo>
                    <a:pt x="1" y="7"/>
                  </a:lnTo>
                  <a:lnTo>
                    <a:pt x="0" y="16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87" name="Freeform 47"/>
            <p:cNvSpPr>
              <a:spLocks/>
            </p:cNvSpPr>
            <p:nvPr/>
          </p:nvSpPr>
          <p:spPr bwMode="auto">
            <a:xfrm>
              <a:off x="1111" y="1397"/>
              <a:ext cx="29" cy="13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" y="12"/>
                </a:cxn>
                <a:cxn ang="0">
                  <a:pos x="3" y="16"/>
                </a:cxn>
                <a:cxn ang="0">
                  <a:pos x="4" y="8"/>
                </a:cxn>
                <a:cxn ang="0">
                  <a:pos x="7" y="11"/>
                </a:cxn>
                <a:cxn ang="0">
                  <a:pos x="9" y="7"/>
                </a:cxn>
                <a:cxn ang="0">
                  <a:pos x="12" y="10"/>
                </a:cxn>
                <a:cxn ang="0">
                  <a:pos x="13" y="13"/>
                </a:cxn>
                <a:cxn ang="0">
                  <a:pos x="16" y="9"/>
                </a:cxn>
                <a:cxn ang="0">
                  <a:pos x="19" y="11"/>
                </a:cxn>
                <a:cxn ang="0">
                  <a:pos x="22" y="14"/>
                </a:cxn>
                <a:cxn ang="0">
                  <a:pos x="25" y="13"/>
                </a:cxn>
                <a:cxn ang="0">
                  <a:pos x="26" y="13"/>
                </a:cxn>
                <a:cxn ang="0">
                  <a:pos x="29" y="12"/>
                </a:cxn>
                <a:cxn ang="0">
                  <a:pos x="29" y="9"/>
                </a:cxn>
                <a:cxn ang="0">
                  <a:pos x="31" y="1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6" y="4"/>
                </a:cxn>
                <a:cxn ang="0">
                  <a:pos x="34" y="8"/>
                </a:cxn>
                <a:cxn ang="0">
                  <a:pos x="31" y="5"/>
                </a:cxn>
                <a:cxn ang="0">
                  <a:pos x="28" y="2"/>
                </a:cxn>
                <a:cxn ang="0">
                  <a:pos x="29" y="9"/>
                </a:cxn>
                <a:cxn ang="0">
                  <a:pos x="25" y="6"/>
                </a:cxn>
                <a:cxn ang="0">
                  <a:pos x="23" y="4"/>
                </a:cxn>
                <a:cxn ang="0">
                  <a:pos x="21" y="7"/>
                </a:cxn>
                <a:cxn ang="0">
                  <a:pos x="19" y="5"/>
                </a:cxn>
                <a:cxn ang="0">
                  <a:pos x="17" y="12"/>
                </a:cxn>
                <a:cxn ang="0">
                  <a:pos x="14" y="6"/>
                </a:cxn>
                <a:cxn ang="0">
                  <a:pos x="10" y="0"/>
                </a:cxn>
                <a:cxn ang="0">
                  <a:pos x="9" y="7"/>
                </a:cxn>
                <a:cxn ang="0">
                  <a:pos x="8" y="7"/>
                </a:cxn>
                <a:cxn ang="0">
                  <a:pos x="5" y="1"/>
                </a:cxn>
                <a:cxn ang="0">
                  <a:pos x="3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12"/>
                </a:cxn>
              </a:cxnLst>
              <a:rect l="0" t="0" r="r" b="b"/>
              <a:pathLst>
                <a:path w="37" h="17">
                  <a:moveTo>
                    <a:pt x="1" y="12"/>
                  </a:moveTo>
                  <a:lnTo>
                    <a:pt x="1" y="12"/>
                  </a:lnTo>
                  <a:lnTo>
                    <a:pt x="3" y="16"/>
                  </a:lnTo>
                  <a:lnTo>
                    <a:pt x="4" y="8"/>
                  </a:lnTo>
                  <a:lnTo>
                    <a:pt x="7" y="11"/>
                  </a:lnTo>
                  <a:lnTo>
                    <a:pt x="9" y="7"/>
                  </a:lnTo>
                  <a:lnTo>
                    <a:pt x="12" y="10"/>
                  </a:lnTo>
                  <a:lnTo>
                    <a:pt x="13" y="13"/>
                  </a:lnTo>
                  <a:lnTo>
                    <a:pt x="16" y="9"/>
                  </a:lnTo>
                  <a:lnTo>
                    <a:pt x="19" y="11"/>
                  </a:lnTo>
                  <a:lnTo>
                    <a:pt x="22" y="14"/>
                  </a:lnTo>
                  <a:lnTo>
                    <a:pt x="25" y="13"/>
                  </a:lnTo>
                  <a:lnTo>
                    <a:pt x="26" y="13"/>
                  </a:lnTo>
                  <a:lnTo>
                    <a:pt x="29" y="12"/>
                  </a:lnTo>
                  <a:lnTo>
                    <a:pt x="29" y="9"/>
                  </a:lnTo>
                  <a:lnTo>
                    <a:pt x="31" y="1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6" y="4"/>
                  </a:lnTo>
                  <a:lnTo>
                    <a:pt x="34" y="8"/>
                  </a:lnTo>
                  <a:lnTo>
                    <a:pt x="31" y="5"/>
                  </a:lnTo>
                  <a:lnTo>
                    <a:pt x="28" y="2"/>
                  </a:lnTo>
                  <a:lnTo>
                    <a:pt x="29" y="9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7"/>
                  </a:lnTo>
                  <a:lnTo>
                    <a:pt x="19" y="5"/>
                  </a:lnTo>
                  <a:lnTo>
                    <a:pt x="17" y="12"/>
                  </a:lnTo>
                  <a:lnTo>
                    <a:pt x="14" y="6"/>
                  </a:lnTo>
                  <a:lnTo>
                    <a:pt x="10" y="0"/>
                  </a:lnTo>
                  <a:lnTo>
                    <a:pt x="9" y="7"/>
                  </a:lnTo>
                  <a:lnTo>
                    <a:pt x="8" y="7"/>
                  </a:lnTo>
                  <a:lnTo>
                    <a:pt x="5" y="1"/>
                  </a:lnTo>
                  <a:lnTo>
                    <a:pt x="3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12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88" name="Freeform 48"/>
            <p:cNvSpPr>
              <a:spLocks/>
            </p:cNvSpPr>
            <p:nvPr/>
          </p:nvSpPr>
          <p:spPr bwMode="auto">
            <a:xfrm>
              <a:off x="1076" y="1392"/>
              <a:ext cx="39" cy="14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9"/>
                </a:cxn>
                <a:cxn ang="0">
                  <a:pos x="2" y="9"/>
                </a:cxn>
                <a:cxn ang="0">
                  <a:pos x="4" y="8"/>
                </a:cxn>
                <a:cxn ang="0">
                  <a:pos x="8" y="12"/>
                </a:cxn>
                <a:cxn ang="0">
                  <a:pos x="11" y="6"/>
                </a:cxn>
                <a:cxn ang="0">
                  <a:pos x="12" y="11"/>
                </a:cxn>
                <a:cxn ang="0">
                  <a:pos x="17" y="9"/>
                </a:cxn>
                <a:cxn ang="0">
                  <a:pos x="20" y="8"/>
                </a:cxn>
                <a:cxn ang="0">
                  <a:pos x="24" y="9"/>
                </a:cxn>
                <a:cxn ang="0">
                  <a:pos x="27" y="11"/>
                </a:cxn>
                <a:cxn ang="0">
                  <a:pos x="31" y="16"/>
                </a:cxn>
                <a:cxn ang="0">
                  <a:pos x="34" y="12"/>
                </a:cxn>
                <a:cxn ang="0">
                  <a:pos x="38" y="16"/>
                </a:cxn>
                <a:cxn ang="0">
                  <a:pos x="41" y="16"/>
                </a:cxn>
                <a:cxn ang="0">
                  <a:pos x="43" y="14"/>
                </a:cxn>
                <a:cxn ang="0">
                  <a:pos x="47" y="12"/>
                </a:cxn>
                <a:cxn ang="0">
                  <a:pos x="49" y="12"/>
                </a:cxn>
                <a:cxn ang="0">
                  <a:pos x="48" y="9"/>
                </a:cxn>
                <a:cxn ang="0">
                  <a:pos x="46" y="14"/>
                </a:cxn>
                <a:cxn ang="0">
                  <a:pos x="43" y="9"/>
                </a:cxn>
                <a:cxn ang="0">
                  <a:pos x="41" y="6"/>
                </a:cxn>
                <a:cxn ang="0">
                  <a:pos x="38" y="11"/>
                </a:cxn>
                <a:cxn ang="0">
                  <a:pos x="33" y="6"/>
                </a:cxn>
                <a:cxn ang="0">
                  <a:pos x="31" y="11"/>
                </a:cxn>
                <a:cxn ang="0">
                  <a:pos x="26" y="6"/>
                </a:cxn>
                <a:cxn ang="0">
                  <a:pos x="24" y="9"/>
                </a:cxn>
                <a:cxn ang="0">
                  <a:pos x="21" y="8"/>
                </a:cxn>
                <a:cxn ang="0">
                  <a:pos x="16" y="6"/>
                </a:cxn>
                <a:cxn ang="0">
                  <a:pos x="14" y="4"/>
                </a:cxn>
                <a:cxn ang="0">
                  <a:pos x="10" y="0"/>
                </a:cxn>
                <a:cxn ang="0">
                  <a:pos x="8" y="8"/>
                </a:cxn>
                <a:cxn ang="0">
                  <a:pos x="5" y="3"/>
                </a:cxn>
                <a:cxn ang="0">
                  <a:pos x="3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9"/>
                </a:cxn>
              </a:cxnLst>
              <a:rect l="0" t="0" r="r" b="b"/>
              <a:pathLst>
                <a:path w="50" h="17">
                  <a:moveTo>
                    <a:pt x="0" y="9"/>
                  </a:moveTo>
                  <a:lnTo>
                    <a:pt x="0" y="9"/>
                  </a:lnTo>
                  <a:lnTo>
                    <a:pt x="2" y="9"/>
                  </a:lnTo>
                  <a:lnTo>
                    <a:pt x="4" y="8"/>
                  </a:lnTo>
                  <a:lnTo>
                    <a:pt x="8" y="12"/>
                  </a:lnTo>
                  <a:lnTo>
                    <a:pt x="11" y="6"/>
                  </a:lnTo>
                  <a:lnTo>
                    <a:pt x="12" y="11"/>
                  </a:lnTo>
                  <a:lnTo>
                    <a:pt x="17" y="9"/>
                  </a:lnTo>
                  <a:lnTo>
                    <a:pt x="20" y="8"/>
                  </a:lnTo>
                  <a:lnTo>
                    <a:pt x="24" y="9"/>
                  </a:lnTo>
                  <a:lnTo>
                    <a:pt x="27" y="11"/>
                  </a:lnTo>
                  <a:lnTo>
                    <a:pt x="31" y="16"/>
                  </a:lnTo>
                  <a:lnTo>
                    <a:pt x="34" y="12"/>
                  </a:lnTo>
                  <a:lnTo>
                    <a:pt x="38" y="16"/>
                  </a:lnTo>
                  <a:lnTo>
                    <a:pt x="41" y="16"/>
                  </a:lnTo>
                  <a:lnTo>
                    <a:pt x="43" y="14"/>
                  </a:lnTo>
                  <a:lnTo>
                    <a:pt x="47" y="12"/>
                  </a:lnTo>
                  <a:lnTo>
                    <a:pt x="49" y="12"/>
                  </a:lnTo>
                  <a:lnTo>
                    <a:pt x="48" y="9"/>
                  </a:lnTo>
                  <a:lnTo>
                    <a:pt x="46" y="14"/>
                  </a:lnTo>
                  <a:lnTo>
                    <a:pt x="43" y="9"/>
                  </a:lnTo>
                  <a:lnTo>
                    <a:pt x="41" y="6"/>
                  </a:lnTo>
                  <a:lnTo>
                    <a:pt x="38" y="11"/>
                  </a:lnTo>
                  <a:lnTo>
                    <a:pt x="33" y="6"/>
                  </a:lnTo>
                  <a:lnTo>
                    <a:pt x="31" y="11"/>
                  </a:lnTo>
                  <a:lnTo>
                    <a:pt x="26" y="6"/>
                  </a:lnTo>
                  <a:lnTo>
                    <a:pt x="24" y="9"/>
                  </a:lnTo>
                  <a:lnTo>
                    <a:pt x="21" y="8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0" y="0"/>
                  </a:lnTo>
                  <a:lnTo>
                    <a:pt x="8" y="8"/>
                  </a:lnTo>
                  <a:lnTo>
                    <a:pt x="5" y="3"/>
                  </a:lnTo>
                  <a:lnTo>
                    <a:pt x="3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9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89" name="Freeform 49"/>
            <p:cNvSpPr>
              <a:spLocks/>
            </p:cNvSpPr>
            <p:nvPr/>
          </p:nvSpPr>
          <p:spPr bwMode="auto">
            <a:xfrm>
              <a:off x="1043" y="1392"/>
              <a:ext cx="37" cy="14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11"/>
                </a:cxn>
                <a:cxn ang="0">
                  <a:pos x="1" y="11"/>
                </a:cxn>
                <a:cxn ang="0">
                  <a:pos x="3" y="16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8" y="13"/>
                </a:cxn>
                <a:cxn ang="0">
                  <a:pos x="11" y="11"/>
                </a:cxn>
                <a:cxn ang="0">
                  <a:pos x="14" y="9"/>
                </a:cxn>
                <a:cxn ang="0">
                  <a:pos x="18" y="6"/>
                </a:cxn>
                <a:cxn ang="0">
                  <a:pos x="18" y="13"/>
                </a:cxn>
                <a:cxn ang="0">
                  <a:pos x="23" y="9"/>
                </a:cxn>
                <a:cxn ang="0">
                  <a:pos x="26" y="13"/>
                </a:cxn>
                <a:cxn ang="0">
                  <a:pos x="28" y="13"/>
                </a:cxn>
                <a:cxn ang="0">
                  <a:pos x="33" y="9"/>
                </a:cxn>
                <a:cxn ang="0">
                  <a:pos x="37" y="13"/>
                </a:cxn>
                <a:cxn ang="0">
                  <a:pos x="41" y="11"/>
                </a:cxn>
                <a:cxn ang="0">
                  <a:pos x="45" y="13"/>
                </a:cxn>
                <a:cxn ang="0">
                  <a:pos x="46" y="9"/>
                </a:cxn>
                <a:cxn ang="0">
                  <a:pos x="40" y="6"/>
                </a:cxn>
                <a:cxn ang="0">
                  <a:pos x="37" y="6"/>
                </a:cxn>
                <a:cxn ang="0">
                  <a:pos x="33" y="4"/>
                </a:cxn>
                <a:cxn ang="0">
                  <a:pos x="29" y="11"/>
                </a:cxn>
                <a:cxn ang="0">
                  <a:pos x="25" y="2"/>
                </a:cxn>
                <a:cxn ang="0">
                  <a:pos x="23" y="4"/>
                </a:cxn>
                <a:cxn ang="0">
                  <a:pos x="19" y="6"/>
                </a:cxn>
                <a:cxn ang="0">
                  <a:pos x="16" y="9"/>
                </a:cxn>
                <a:cxn ang="0">
                  <a:pos x="14" y="9"/>
                </a:cxn>
                <a:cxn ang="0">
                  <a:pos x="10" y="6"/>
                </a:cxn>
                <a:cxn ang="0">
                  <a:pos x="8" y="6"/>
                </a:cxn>
                <a:cxn ang="0">
                  <a:pos x="6" y="9"/>
                </a:cxn>
                <a:cxn ang="0">
                  <a:pos x="3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1"/>
                </a:cxn>
              </a:cxnLst>
              <a:rect l="0" t="0" r="r" b="b"/>
              <a:pathLst>
                <a:path w="47" h="17">
                  <a:moveTo>
                    <a:pt x="0" y="11"/>
                  </a:moveTo>
                  <a:lnTo>
                    <a:pt x="0" y="11"/>
                  </a:lnTo>
                  <a:lnTo>
                    <a:pt x="1" y="11"/>
                  </a:lnTo>
                  <a:lnTo>
                    <a:pt x="3" y="16"/>
                  </a:lnTo>
                  <a:lnTo>
                    <a:pt x="4" y="9"/>
                  </a:lnTo>
                  <a:lnTo>
                    <a:pt x="5" y="9"/>
                  </a:lnTo>
                  <a:lnTo>
                    <a:pt x="8" y="13"/>
                  </a:lnTo>
                  <a:lnTo>
                    <a:pt x="11" y="11"/>
                  </a:lnTo>
                  <a:lnTo>
                    <a:pt x="14" y="9"/>
                  </a:lnTo>
                  <a:lnTo>
                    <a:pt x="18" y="6"/>
                  </a:lnTo>
                  <a:lnTo>
                    <a:pt x="18" y="13"/>
                  </a:lnTo>
                  <a:lnTo>
                    <a:pt x="23" y="9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33" y="9"/>
                  </a:lnTo>
                  <a:lnTo>
                    <a:pt x="37" y="13"/>
                  </a:lnTo>
                  <a:lnTo>
                    <a:pt x="41" y="11"/>
                  </a:lnTo>
                  <a:lnTo>
                    <a:pt x="45" y="13"/>
                  </a:lnTo>
                  <a:lnTo>
                    <a:pt x="46" y="9"/>
                  </a:lnTo>
                  <a:lnTo>
                    <a:pt x="40" y="6"/>
                  </a:lnTo>
                  <a:lnTo>
                    <a:pt x="37" y="6"/>
                  </a:lnTo>
                  <a:lnTo>
                    <a:pt x="33" y="4"/>
                  </a:lnTo>
                  <a:lnTo>
                    <a:pt x="29" y="11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19" y="6"/>
                  </a:lnTo>
                  <a:lnTo>
                    <a:pt x="16" y="9"/>
                  </a:lnTo>
                  <a:lnTo>
                    <a:pt x="14" y="9"/>
                  </a:lnTo>
                  <a:lnTo>
                    <a:pt x="10" y="6"/>
                  </a:lnTo>
                  <a:lnTo>
                    <a:pt x="8" y="6"/>
                  </a:lnTo>
                  <a:lnTo>
                    <a:pt x="6" y="9"/>
                  </a:lnTo>
                  <a:lnTo>
                    <a:pt x="3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1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90" name="Freeform 50"/>
            <p:cNvSpPr>
              <a:spLocks/>
            </p:cNvSpPr>
            <p:nvPr/>
          </p:nvSpPr>
          <p:spPr bwMode="auto">
            <a:xfrm>
              <a:off x="1022" y="1392"/>
              <a:ext cx="25" cy="15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0" y="19"/>
                </a:cxn>
                <a:cxn ang="0">
                  <a:pos x="0" y="16"/>
                </a:cxn>
                <a:cxn ang="0">
                  <a:pos x="1" y="9"/>
                </a:cxn>
                <a:cxn ang="0">
                  <a:pos x="4" y="9"/>
                </a:cxn>
                <a:cxn ang="0">
                  <a:pos x="3" y="6"/>
                </a:cxn>
                <a:cxn ang="0">
                  <a:pos x="6" y="5"/>
                </a:cxn>
                <a:cxn ang="0">
                  <a:pos x="8" y="8"/>
                </a:cxn>
                <a:cxn ang="0">
                  <a:pos x="11" y="4"/>
                </a:cxn>
                <a:cxn ang="0">
                  <a:pos x="13" y="6"/>
                </a:cxn>
                <a:cxn ang="0">
                  <a:pos x="16" y="3"/>
                </a:cxn>
                <a:cxn ang="0">
                  <a:pos x="19" y="8"/>
                </a:cxn>
                <a:cxn ang="0">
                  <a:pos x="21" y="8"/>
                </a:cxn>
                <a:cxn ang="0">
                  <a:pos x="24" y="11"/>
                </a:cxn>
                <a:cxn ang="0">
                  <a:pos x="26" y="10"/>
                </a:cxn>
                <a:cxn ang="0">
                  <a:pos x="26" y="10"/>
                </a:cxn>
                <a:cxn ang="0">
                  <a:pos x="30" y="12"/>
                </a:cxn>
                <a:cxn ang="0">
                  <a:pos x="31" y="12"/>
                </a:cxn>
                <a:cxn ang="0">
                  <a:pos x="31" y="6"/>
                </a:cxn>
                <a:cxn ang="0">
                  <a:pos x="30" y="12"/>
                </a:cxn>
                <a:cxn ang="0">
                  <a:pos x="26" y="7"/>
                </a:cxn>
                <a:cxn ang="0">
                  <a:pos x="25" y="7"/>
                </a:cxn>
                <a:cxn ang="0">
                  <a:pos x="23" y="7"/>
                </a:cxn>
                <a:cxn ang="0">
                  <a:pos x="20" y="1"/>
                </a:cxn>
                <a:cxn ang="0">
                  <a:pos x="18" y="5"/>
                </a:cxn>
                <a:cxn ang="0">
                  <a:pos x="16" y="3"/>
                </a:cxn>
                <a:cxn ang="0">
                  <a:pos x="13" y="0"/>
                </a:cxn>
                <a:cxn ang="0">
                  <a:pos x="13" y="3"/>
                </a:cxn>
                <a:cxn ang="0">
                  <a:pos x="9" y="4"/>
                </a:cxn>
                <a:cxn ang="0">
                  <a:pos x="7" y="5"/>
                </a:cxn>
                <a:cxn ang="0">
                  <a:pos x="4" y="5"/>
                </a:cxn>
                <a:cxn ang="0">
                  <a:pos x="3" y="12"/>
                </a:cxn>
                <a:cxn ang="0">
                  <a:pos x="1" y="9"/>
                </a:cxn>
                <a:cxn ang="0">
                  <a:pos x="0" y="10"/>
                </a:cxn>
                <a:cxn ang="0">
                  <a:pos x="0" y="19"/>
                </a:cxn>
                <a:cxn ang="0">
                  <a:pos x="0" y="19"/>
                </a:cxn>
              </a:cxnLst>
              <a:rect l="0" t="0" r="r" b="b"/>
              <a:pathLst>
                <a:path w="32" h="20">
                  <a:moveTo>
                    <a:pt x="0" y="19"/>
                  </a:moveTo>
                  <a:lnTo>
                    <a:pt x="0" y="19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9"/>
                  </a:lnTo>
                  <a:lnTo>
                    <a:pt x="3" y="6"/>
                  </a:lnTo>
                  <a:lnTo>
                    <a:pt x="6" y="5"/>
                  </a:lnTo>
                  <a:lnTo>
                    <a:pt x="8" y="8"/>
                  </a:lnTo>
                  <a:lnTo>
                    <a:pt x="11" y="4"/>
                  </a:lnTo>
                  <a:lnTo>
                    <a:pt x="13" y="6"/>
                  </a:lnTo>
                  <a:lnTo>
                    <a:pt x="16" y="3"/>
                  </a:lnTo>
                  <a:lnTo>
                    <a:pt x="19" y="8"/>
                  </a:lnTo>
                  <a:lnTo>
                    <a:pt x="21" y="8"/>
                  </a:lnTo>
                  <a:lnTo>
                    <a:pt x="24" y="11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30" y="12"/>
                  </a:lnTo>
                  <a:lnTo>
                    <a:pt x="31" y="12"/>
                  </a:lnTo>
                  <a:lnTo>
                    <a:pt x="31" y="6"/>
                  </a:lnTo>
                  <a:lnTo>
                    <a:pt x="30" y="12"/>
                  </a:lnTo>
                  <a:lnTo>
                    <a:pt x="26" y="7"/>
                  </a:lnTo>
                  <a:lnTo>
                    <a:pt x="25" y="7"/>
                  </a:lnTo>
                  <a:lnTo>
                    <a:pt x="23" y="7"/>
                  </a:lnTo>
                  <a:lnTo>
                    <a:pt x="20" y="1"/>
                  </a:lnTo>
                  <a:lnTo>
                    <a:pt x="18" y="5"/>
                  </a:lnTo>
                  <a:lnTo>
                    <a:pt x="16" y="3"/>
                  </a:lnTo>
                  <a:lnTo>
                    <a:pt x="13" y="0"/>
                  </a:lnTo>
                  <a:lnTo>
                    <a:pt x="13" y="3"/>
                  </a:lnTo>
                  <a:lnTo>
                    <a:pt x="9" y="4"/>
                  </a:lnTo>
                  <a:lnTo>
                    <a:pt x="7" y="5"/>
                  </a:lnTo>
                  <a:lnTo>
                    <a:pt x="4" y="5"/>
                  </a:lnTo>
                  <a:lnTo>
                    <a:pt x="3" y="12"/>
                  </a:lnTo>
                  <a:lnTo>
                    <a:pt x="1" y="9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0" y="19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91" name="Freeform 51"/>
            <p:cNvSpPr>
              <a:spLocks/>
            </p:cNvSpPr>
            <p:nvPr/>
          </p:nvSpPr>
          <p:spPr bwMode="auto">
            <a:xfrm>
              <a:off x="1153" y="1522"/>
              <a:ext cx="129" cy="114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30" y="13"/>
                </a:cxn>
                <a:cxn ang="0">
                  <a:pos x="35" y="25"/>
                </a:cxn>
                <a:cxn ang="0">
                  <a:pos x="43" y="36"/>
                </a:cxn>
                <a:cxn ang="0">
                  <a:pos x="52" y="45"/>
                </a:cxn>
                <a:cxn ang="0">
                  <a:pos x="63" y="57"/>
                </a:cxn>
                <a:cxn ang="0">
                  <a:pos x="72" y="67"/>
                </a:cxn>
                <a:cxn ang="0">
                  <a:pos x="78" y="75"/>
                </a:cxn>
                <a:cxn ang="0">
                  <a:pos x="82" y="79"/>
                </a:cxn>
                <a:cxn ang="0">
                  <a:pos x="87" y="83"/>
                </a:cxn>
                <a:cxn ang="0">
                  <a:pos x="93" y="89"/>
                </a:cxn>
                <a:cxn ang="0">
                  <a:pos x="99" y="94"/>
                </a:cxn>
                <a:cxn ang="0">
                  <a:pos x="108" y="100"/>
                </a:cxn>
                <a:cxn ang="0">
                  <a:pos x="115" y="105"/>
                </a:cxn>
                <a:cxn ang="0">
                  <a:pos x="123" y="110"/>
                </a:cxn>
                <a:cxn ang="0">
                  <a:pos x="130" y="114"/>
                </a:cxn>
                <a:cxn ang="0">
                  <a:pos x="144" y="120"/>
                </a:cxn>
                <a:cxn ang="0">
                  <a:pos x="157" y="126"/>
                </a:cxn>
                <a:cxn ang="0">
                  <a:pos x="163" y="130"/>
                </a:cxn>
                <a:cxn ang="0">
                  <a:pos x="162" y="132"/>
                </a:cxn>
                <a:cxn ang="0">
                  <a:pos x="154" y="132"/>
                </a:cxn>
                <a:cxn ang="0">
                  <a:pos x="146" y="132"/>
                </a:cxn>
                <a:cxn ang="0">
                  <a:pos x="135" y="131"/>
                </a:cxn>
                <a:cxn ang="0">
                  <a:pos x="125" y="128"/>
                </a:cxn>
                <a:cxn ang="0">
                  <a:pos x="116" y="125"/>
                </a:cxn>
                <a:cxn ang="0">
                  <a:pos x="109" y="125"/>
                </a:cxn>
                <a:cxn ang="0">
                  <a:pos x="107" y="125"/>
                </a:cxn>
                <a:cxn ang="0">
                  <a:pos x="107" y="127"/>
                </a:cxn>
                <a:cxn ang="0">
                  <a:pos x="107" y="133"/>
                </a:cxn>
                <a:cxn ang="0">
                  <a:pos x="109" y="140"/>
                </a:cxn>
                <a:cxn ang="0">
                  <a:pos x="110" y="144"/>
                </a:cxn>
                <a:cxn ang="0">
                  <a:pos x="107" y="141"/>
                </a:cxn>
                <a:cxn ang="0">
                  <a:pos x="99" y="132"/>
                </a:cxn>
                <a:cxn ang="0">
                  <a:pos x="91" y="123"/>
                </a:cxn>
                <a:cxn ang="0">
                  <a:pos x="87" y="115"/>
                </a:cxn>
                <a:cxn ang="0">
                  <a:pos x="80" y="107"/>
                </a:cxn>
                <a:cxn ang="0">
                  <a:pos x="70" y="103"/>
                </a:cxn>
                <a:cxn ang="0">
                  <a:pos x="69" y="105"/>
                </a:cxn>
                <a:cxn ang="0">
                  <a:pos x="74" y="115"/>
                </a:cxn>
                <a:cxn ang="0">
                  <a:pos x="80" y="123"/>
                </a:cxn>
                <a:cxn ang="0">
                  <a:pos x="82" y="132"/>
                </a:cxn>
                <a:cxn ang="0">
                  <a:pos x="77" y="130"/>
                </a:cxn>
                <a:cxn ang="0">
                  <a:pos x="70" y="119"/>
                </a:cxn>
                <a:cxn ang="0">
                  <a:pos x="59" y="105"/>
                </a:cxn>
                <a:cxn ang="0">
                  <a:pos x="53" y="96"/>
                </a:cxn>
                <a:cxn ang="0">
                  <a:pos x="50" y="97"/>
                </a:cxn>
                <a:cxn ang="0">
                  <a:pos x="48" y="102"/>
                </a:cxn>
                <a:cxn ang="0">
                  <a:pos x="40" y="96"/>
                </a:cxn>
                <a:cxn ang="0">
                  <a:pos x="29" y="82"/>
                </a:cxn>
                <a:cxn ang="0">
                  <a:pos x="18" y="61"/>
                </a:cxn>
                <a:cxn ang="0">
                  <a:pos x="8" y="33"/>
                </a:cxn>
                <a:cxn ang="0">
                  <a:pos x="2" y="13"/>
                </a:cxn>
                <a:cxn ang="0">
                  <a:pos x="1" y="4"/>
                </a:cxn>
                <a:cxn ang="0">
                  <a:pos x="3" y="1"/>
                </a:cxn>
                <a:cxn ang="0">
                  <a:pos x="8" y="1"/>
                </a:cxn>
                <a:cxn ang="0">
                  <a:pos x="11" y="3"/>
                </a:cxn>
                <a:cxn ang="0">
                  <a:pos x="18" y="6"/>
                </a:cxn>
                <a:cxn ang="0">
                  <a:pos x="23" y="3"/>
                </a:cxn>
              </a:cxnLst>
              <a:rect l="0" t="0" r="r" b="b"/>
              <a:pathLst>
                <a:path w="165" h="145">
                  <a:moveTo>
                    <a:pt x="25" y="0"/>
                  </a:moveTo>
                  <a:lnTo>
                    <a:pt x="25" y="0"/>
                  </a:lnTo>
                  <a:lnTo>
                    <a:pt x="24" y="2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10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31" y="18"/>
                  </a:lnTo>
                  <a:lnTo>
                    <a:pt x="33" y="21"/>
                  </a:lnTo>
                  <a:lnTo>
                    <a:pt x="35" y="25"/>
                  </a:lnTo>
                  <a:lnTo>
                    <a:pt x="38" y="28"/>
                  </a:lnTo>
                  <a:lnTo>
                    <a:pt x="39" y="30"/>
                  </a:lnTo>
                  <a:lnTo>
                    <a:pt x="42" y="33"/>
                  </a:lnTo>
                  <a:lnTo>
                    <a:pt x="43" y="36"/>
                  </a:lnTo>
                  <a:lnTo>
                    <a:pt x="44" y="39"/>
                  </a:lnTo>
                  <a:lnTo>
                    <a:pt x="48" y="41"/>
                  </a:lnTo>
                  <a:lnTo>
                    <a:pt x="50" y="44"/>
                  </a:lnTo>
                  <a:lnTo>
                    <a:pt x="52" y="45"/>
                  </a:lnTo>
                  <a:lnTo>
                    <a:pt x="55" y="49"/>
                  </a:lnTo>
                  <a:lnTo>
                    <a:pt x="58" y="53"/>
                  </a:lnTo>
                  <a:lnTo>
                    <a:pt x="61" y="55"/>
                  </a:lnTo>
                  <a:lnTo>
                    <a:pt x="63" y="57"/>
                  </a:lnTo>
                  <a:lnTo>
                    <a:pt x="66" y="61"/>
                  </a:lnTo>
                  <a:lnTo>
                    <a:pt x="67" y="63"/>
                  </a:lnTo>
                  <a:lnTo>
                    <a:pt x="69" y="66"/>
                  </a:lnTo>
                  <a:lnTo>
                    <a:pt x="72" y="67"/>
                  </a:lnTo>
                  <a:lnTo>
                    <a:pt x="73" y="70"/>
                  </a:lnTo>
                  <a:lnTo>
                    <a:pt x="76" y="72"/>
                  </a:lnTo>
                  <a:lnTo>
                    <a:pt x="78" y="74"/>
                  </a:lnTo>
                  <a:lnTo>
                    <a:pt x="78" y="75"/>
                  </a:lnTo>
                  <a:lnTo>
                    <a:pt x="80" y="77"/>
                  </a:lnTo>
                  <a:lnTo>
                    <a:pt x="81" y="79"/>
                  </a:lnTo>
                  <a:lnTo>
                    <a:pt x="82" y="78"/>
                  </a:lnTo>
                  <a:lnTo>
                    <a:pt x="82" y="79"/>
                  </a:lnTo>
                  <a:lnTo>
                    <a:pt x="83" y="80"/>
                  </a:lnTo>
                  <a:lnTo>
                    <a:pt x="85" y="82"/>
                  </a:lnTo>
                  <a:lnTo>
                    <a:pt x="85" y="84"/>
                  </a:lnTo>
                  <a:lnTo>
                    <a:pt x="87" y="83"/>
                  </a:lnTo>
                  <a:lnTo>
                    <a:pt x="88" y="85"/>
                  </a:lnTo>
                  <a:lnTo>
                    <a:pt x="90" y="86"/>
                  </a:lnTo>
                  <a:lnTo>
                    <a:pt x="91" y="88"/>
                  </a:lnTo>
                  <a:lnTo>
                    <a:pt x="93" y="89"/>
                  </a:lnTo>
                  <a:lnTo>
                    <a:pt x="95" y="91"/>
                  </a:lnTo>
                  <a:lnTo>
                    <a:pt x="96" y="92"/>
                  </a:lnTo>
                  <a:lnTo>
                    <a:pt x="97" y="94"/>
                  </a:lnTo>
                  <a:lnTo>
                    <a:pt x="99" y="94"/>
                  </a:lnTo>
                  <a:lnTo>
                    <a:pt x="102" y="96"/>
                  </a:lnTo>
                  <a:lnTo>
                    <a:pt x="104" y="97"/>
                  </a:lnTo>
                  <a:lnTo>
                    <a:pt x="105" y="99"/>
                  </a:lnTo>
                  <a:lnTo>
                    <a:pt x="108" y="100"/>
                  </a:lnTo>
                  <a:lnTo>
                    <a:pt x="109" y="102"/>
                  </a:lnTo>
                  <a:lnTo>
                    <a:pt x="110" y="104"/>
                  </a:lnTo>
                  <a:lnTo>
                    <a:pt x="112" y="103"/>
                  </a:lnTo>
                  <a:lnTo>
                    <a:pt x="115" y="105"/>
                  </a:lnTo>
                  <a:lnTo>
                    <a:pt x="116" y="108"/>
                  </a:lnTo>
                  <a:lnTo>
                    <a:pt x="119" y="108"/>
                  </a:lnTo>
                  <a:lnTo>
                    <a:pt x="120" y="108"/>
                  </a:lnTo>
                  <a:lnTo>
                    <a:pt x="123" y="110"/>
                  </a:lnTo>
                  <a:lnTo>
                    <a:pt x="125" y="111"/>
                  </a:lnTo>
                  <a:lnTo>
                    <a:pt x="126" y="113"/>
                  </a:lnTo>
                  <a:lnTo>
                    <a:pt x="129" y="113"/>
                  </a:lnTo>
                  <a:lnTo>
                    <a:pt x="130" y="114"/>
                  </a:lnTo>
                  <a:lnTo>
                    <a:pt x="132" y="115"/>
                  </a:lnTo>
                  <a:lnTo>
                    <a:pt x="137" y="116"/>
                  </a:lnTo>
                  <a:lnTo>
                    <a:pt x="141" y="119"/>
                  </a:lnTo>
                  <a:lnTo>
                    <a:pt x="144" y="120"/>
                  </a:lnTo>
                  <a:lnTo>
                    <a:pt x="148" y="122"/>
                  </a:lnTo>
                  <a:lnTo>
                    <a:pt x="151" y="123"/>
                  </a:lnTo>
                  <a:lnTo>
                    <a:pt x="154" y="123"/>
                  </a:lnTo>
                  <a:lnTo>
                    <a:pt x="157" y="126"/>
                  </a:lnTo>
                  <a:lnTo>
                    <a:pt x="160" y="126"/>
                  </a:lnTo>
                  <a:lnTo>
                    <a:pt x="161" y="128"/>
                  </a:lnTo>
                  <a:lnTo>
                    <a:pt x="162" y="128"/>
                  </a:lnTo>
                  <a:lnTo>
                    <a:pt x="163" y="130"/>
                  </a:lnTo>
                  <a:lnTo>
                    <a:pt x="163" y="129"/>
                  </a:lnTo>
                  <a:lnTo>
                    <a:pt x="164" y="130"/>
                  </a:lnTo>
                  <a:lnTo>
                    <a:pt x="163" y="131"/>
                  </a:lnTo>
                  <a:lnTo>
                    <a:pt x="162" y="132"/>
                  </a:lnTo>
                  <a:lnTo>
                    <a:pt x="160" y="131"/>
                  </a:lnTo>
                  <a:lnTo>
                    <a:pt x="158" y="131"/>
                  </a:lnTo>
                  <a:lnTo>
                    <a:pt x="156" y="132"/>
                  </a:lnTo>
                  <a:lnTo>
                    <a:pt x="154" y="132"/>
                  </a:lnTo>
                  <a:lnTo>
                    <a:pt x="151" y="131"/>
                  </a:lnTo>
                  <a:lnTo>
                    <a:pt x="150" y="132"/>
                  </a:lnTo>
                  <a:lnTo>
                    <a:pt x="148" y="132"/>
                  </a:lnTo>
                  <a:lnTo>
                    <a:pt x="146" y="132"/>
                  </a:lnTo>
                  <a:lnTo>
                    <a:pt x="141" y="131"/>
                  </a:lnTo>
                  <a:lnTo>
                    <a:pt x="140" y="132"/>
                  </a:lnTo>
                  <a:lnTo>
                    <a:pt x="138" y="131"/>
                  </a:lnTo>
                  <a:lnTo>
                    <a:pt x="135" y="131"/>
                  </a:lnTo>
                  <a:lnTo>
                    <a:pt x="133" y="130"/>
                  </a:lnTo>
                  <a:lnTo>
                    <a:pt x="131" y="130"/>
                  </a:lnTo>
                  <a:lnTo>
                    <a:pt x="129" y="129"/>
                  </a:lnTo>
                  <a:lnTo>
                    <a:pt x="125" y="128"/>
                  </a:lnTo>
                  <a:lnTo>
                    <a:pt x="123" y="128"/>
                  </a:lnTo>
                  <a:lnTo>
                    <a:pt x="120" y="126"/>
                  </a:lnTo>
                  <a:lnTo>
                    <a:pt x="117" y="125"/>
                  </a:lnTo>
                  <a:lnTo>
                    <a:pt x="116" y="125"/>
                  </a:lnTo>
                  <a:lnTo>
                    <a:pt x="113" y="125"/>
                  </a:lnTo>
                  <a:lnTo>
                    <a:pt x="113" y="124"/>
                  </a:lnTo>
                  <a:lnTo>
                    <a:pt x="111" y="123"/>
                  </a:lnTo>
                  <a:lnTo>
                    <a:pt x="109" y="125"/>
                  </a:lnTo>
                  <a:lnTo>
                    <a:pt x="109" y="124"/>
                  </a:lnTo>
                  <a:lnTo>
                    <a:pt x="107" y="124"/>
                  </a:lnTo>
                  <a:lnTo>
                    <a:pt x="107" y="125"/>
                  </a:lnTo>
                  <a:lnTo>
                    <a:pt x="107" y="125"/>
                  </a:lnTo>
                  <a:lnTo>
                    <a:pt x="106" y="125"/>
                  </a:lnTo>
                  <a:lnTo>
                    <a:pt x="105" y="126"/>
                  </a:lnTo>
                  <a:lnTo>
                    <a:pt x="105" y="126"/>
                  </a:lnTo>
                  <a:lnTo>
                    <a:pt x="107" y="127"/>
                  </a:lnTo>
                  <a:lnTo>
                    <a:pt x="106" y="128"/>
                  </a:lnTo>
                  <a:lnTo>
                    <a:pt x="107" y="129"/>
                  </a:lnTo>
                  <a:lnTo>
                    <a:pt x="107" y="132"/>
                  </a:lnTo>
                  <a:lnTo>
                    <a:pt x="107" y="133"/>
                  </a:lnTo>
                  <a:lnTo>
                    <a:pt x="108" y="135"/>
                  </a:lnTo>
                  <a:lnTo>
                    <a:pt x="109" y="136"/>
                  </a:lnTo>
                  <a:lnTo>
                    <a:pt x="110" y="138"/>
                  </a:lnTo>
                  <a:lnTo>
                    <a:pt x="109" y="140"/>
                  </a:lnTo>
                  <a:lnTo>
                    <a:pt x="110" y="141"/>
                  </a:lnTo>
                  <a:lnTo>
                    <a:pt x="111" y="142"/>
                  </a:lnTo>
                  <a:lnTo>
                    <a:pt x="110" y="144"/>
                  </a:lnTo>
                  <a:lnTo>
                    <a:pt x="110" y="144"/>
                  </a:lnTo>
                  <a:lnTo>
                    <a:pt x="110" y="142"/>
                  </a:lnTo>
                  <a:lnTo>
                    <a:pt x="109" y="143"/>
                  </a:lnTo>
                  <a:lnTo>
                    <a:pt x="108" y="141"/>
                  </a:lnTo>
                  <a:lnTo>
                    <a:pt x="107" y="141"/>
                  </a:lnTo>
                  <a:lnTo>
                    <a:pt x="105" y="139"/>
                  </a:lnTo>
                  <a:lnTo>
                    <a:pt x="103" y="136"/>
                  </a:lnTo>
                  <a:lnTo>
                    <a:pt x="101" y="133"/>
                  </a:lnTo>
                  <a:lnTo>
                    <a:pt x="99" y="132"/>
                  </a:lnTo>
                  <a:lnTo>
                    <a:pt x="99" y="128"/>
                  </a:lnTo>
                  <a:lnTo>
                    <a:pt x="95" y="127"/>
                  </a:lnTo>
                  <a:lnTo>
                    <a:pt x="93" y="123"/>
                  </a:lnTo>
                  <a:lnTo>
                    <a:pt x="91" y="123"/>
                  </a:lnTo>
                  <a:lnTo>
                    <a:pt x="90" y="119"/>
                  </a:lnTo>
                  <a:lnTo>
                    <a:pt x="88" y="118"/>
                  </a:lnTo>
                  <a:lnTo>
                    <a:pt x="87" y="115"/>
                  </a:lnTo>
                  <a:lnTo>
                    <a:pt x="87" y="115"/>
                  </a:lnTo>
                  <a:lnTo>
                    <a:pt x="85" y="113"/>
                  </a:lnTo>
                  <a:lnTo>
                    <a:pt x="82" y="110"/>
                  </a:lnTo>
                  <a:lnTo>
                    <a:pt x="81" y="109"/>
                  </a:lnTo>
                  <a:lnTo>
                    <a:pt x="80" y="107"/>
                  </a:lnTo>
                  <a:lnTo>
                    <a:pt x="78" y="106"/>
                  </a:lnTo>
                  <a:lnTo>
                    <a:pt x="73" y="104"/>
                  </a:lnTo>
                  <a:lnTo>
                    <a:pt x="72" y="103"/>
                  </a:lnTo>
                  <a:lnTo>
                    <a:pt x="70" y="103"/>
                  </a:lnTo>
                  <a:lnTo>
                    <a:pt x="69" y="104"/>
                  </a:lnTo>
                  <a:lnTo>
                    <a:pt x="69" y="104"/>
                  </a:lnTo>
                  <a:lnTo>
                    <a:pt x="69" y="104"/>
                  </a:lnTo>
                  <a:lnTo>
                    <a:pt x="69" y="105"/>
                  </a:lnTo>
                  <a:lnTo>
                    <a:pt x="71" y="108"/>
                  </a:lnTo>
                  <a:lnTo>
                    <a:pt x="72" y="111"/>
                  </a:lnTo>
                  <a:lnTo>
                    <a:pt x="73" y="111"/>
                  </a:lnTo>
                  <a:lnTo>
                    <a:pt x="74" y="115"/>
                  </a:lnTo>
                  <a:lnTo>
                    <a:pt x="76" y="117"/>
                  </a:lnTo>
                  <a:lnTo>
                    <a:pt x="78" y="119"/>
                  </a:lnTo>
                  <a:lnTo>
                    <a:pt x="80" y="122"/>
                  </a:lnTo>
                  <a:lnTo>
                    <a:pt x="80" y="123"/>
                  </a:lnTo>
                  <a:lnTo>
                    <a:pt x="79" y="125"/>
                  </a:lnTo>
                  <a:lnTo>
                    <a:pt x="82" y="128"/>
                  </a:lnTo>
                  <a:lnTo>
                    <a:pt x="82" y="130"/>
                  </a:lnTo>
                  <a:lnTo>
                    <a:pt x="82" y="132"/>
                  </a:lnTo>
                  <a:lnTo>
                    <a:pt x="83" y="133"/>
                  </a:lnTo>
                  <a:lnTo>
                    <a:pt x="81" y="134"/>
                  </a:lnTo>
                  <a:lnTo>
                    <a:pt x="81" y="131"/>
                  </a:lnTo>
                  <a:lnTo>
                    <a:pt x="77" y="130"/>
                  </a:lnTo>
                  <a:lnTo>
                    <a:pt x="75" y="126"/>
                  </a:lnTo>
                  <a:lnTo>
                    <a:pt x="73" y="124"/>
                  </a:lnTo>
                  <a:lnTo>
                    <a:pt x="71" y="121"/>
                  </a:lnTo>
                  <a:lnTo>
                    <a:pt x="70" y="119"/>
                  </a:lnTo>
                  <a:lnTo>
                    <a:pt x="67" y="116"/>
                  </a:lnTo>
                  <a:lnTo>
                    <a:pt x="65" y="112"/>
                  </a:lnTo>
                  <a:lnTo>
                    <a:pt x="62" y="110"/>
                  </a:lnTo>
                  <a:lnTo>
                    <a:pt x="59" y="105"/>
                  </a:lnTo>
                  <a:lnTo>
                    <a:pt x="59" y="103"/>
                  </a:lnTo>
                  <a:lnTo>
                    <a:pt x="56" y="101"/>
                  </a:lnTo>
                  <a:lnTo>
                    <a:pt x="55" y="98"/>
                  </a:lnTo>
                  <a:lnTo>
                    <a:pt x="53" y="96"/>
                  </a:lnTo>
                  <a:lnTo>
                    <a:pt x="52" y="96"/>
                  </a:lnTo>
                  <a:lnTo>
                    <a:pt x="51" y="96"/>
                  </a:lnTo>
                  <a:lnTo>
                    <a:pt x="51" y="96"/>
                  </a:lnTo>
                  <a:lnTo>
                    <a:pt x="50" y="97"/>
                  </a:lnTo>
                  <a:lnTo>
                    <a:pt x="50" y="100"/>
                  </a:lnTo>
                  <a:lnTo>
                    <a:pt x="50" y="101"/>
                  </a:lnTo>
                  <a:lnTo>
                    <a:pt x="48" y="102"/>
                  </a:lnTo>
                  <a:lnTo>
                    <a:pt x="48" y="102"/>
                  </a:lnTo>
                  <a:lnTo>
                    <a:pt x="47" y="102"/>
                  </a:lnTo>
                  <a:lnTo>
                    <a:pt x="46" y="100"/>
                  </a:lnTo>
                  <a:lnTo>
                    <a:pt x="43" y="99"/>
                  </a:lnTo>
                  <a:lnTo>
                    <a:pt x="40" y="96"/>
                  </a:lnTo>
                  <a:lnTo>
                    <a:pt x="38" y="93"/>
                  </a:lnTo>
                  <a:lnTo>
                    <a:pt x="35" y="89"/>
                  </a:lnTo>
                  <a:lnTo>
                    <a:pt x="33" y="86"/>
                  </a:lnTo>
                  <a:lnTo>
                    <a:pt x="29" y="82"/>
                  </a:lnTo>
                  <a:lnTo>
                    <a:pt x="27" y="77"/>
                  </a:lnTo>
                  <a:lnTo>
                    <a:pt x="25" y="72"/>
                  </a:lnTo>
                  <a:lnTo>
                    <a:pt x="22" y="67"/>
                  </a:lnTo>
                  <a:lnTo>
                    <a:pt x="18" y="61"/>
                  </a:lnTo>
                  <a:lnTo>
                    <a:pt x="17" y="55"/>
                  </a:lnTo>
                  <a:lnTo>
                    <a:pt x="12" y="47"/>
                  </a:lnTo>
                  <a:lnTo>
                    <a:pt x="11" y="41"/>
                  </a:lnTo>
                  <a:lnTo>
                    <a:pt x="8" y="33"/>
                  </a:lnTo>
                  <a:lnTo>
                    <a:pt x="7" y="26"/>
                  </a:lnTo>
                  <a:lnTo>
                    <a:pt x="3" y="22"/>
                  </a:lnTo>
                  <a:lnTo>
                    <a:pt x="3" y="18"/>
                  </a:lnTo>
                  <a:lnTo>
                    <a:pt x="2" y="13"/>
                  </a:lnTo>
                  <a:lnTo>
                    <a:pt x="3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1" y="4"/>
                  </a:lnTo>
                  <a:lnTo>
                    <a:pt x="0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6" y="2"/>
                  </a:lnTo>
                  <a:lnTo>
                    <a:pt x="8" y="1"/>
                  </a:lnTo>
                  <a:lnTo>
                    <a:pt x="9" y="3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7" y="5"/>
                  </a:lnTo>
                  <a:lnTo>
                    <a:pt x="18" y="6"/>
                  </a:lnTo>
                  <a:lnTo>
                    <a:pt x="20" y="5"/>
                  </a:lnTo>
                  <a:lnTo>
                    <a:pt x="22" y="4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5" y="0"/>
                  </a:lnTo>
                </a:path>
              </a:pathLst>
            </a:custGeom>
            <a:solidFill>
              <a:srgbClr val="FAB594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92" name="Freeform 52"/>
            <p:cNvSpPr>
              <a:spLocks/>
            </p:cNvSpPr>
            <p:nvPr/>
          </p:nvSpPr>
          <p:spPr bwMode="auto">
            <a:xfrm>
              <a:off x="1317" y="1521"/>
              <a:ext cx="97" cy="43"/>
            </a:xfrm>
            <a:custGeom>
              <a:avLst/>
              <a:gdLst/>
              <a:ahLst/>
              <a:cxnLst>
                <a:cxn ang="0">
                  <a:pos x="121" y="45"/>
                </a:cxn>
                <a:cxn ang="0">
                  <a:pos x="119" y="43"/>
                </a:cxn>
                <a:cxn ang="0">
                  <a:pos x="115" y="42"/>
                </a:cxn>
                <a:cxn ang="0">
                  <a:pos x="108" y="41"/>
                </a:cxn>
                <a:cxn ang="0">
                  <a:pos x="102" y="37"/>
                </a:cxn>
                <a:cxn ang="0">
                  <a:pos x="94" y="35"/>
                </a:cxn>
                <a:cxn ang="0">
                  <a:pos x="86" y="31"/>
                </a:cxn>
                <a:cxn ang="0">
                  <a:pos x="78" y="28"/>
                </a:cxn>
                <a:cxn ang="0">
                  <a:pos x="72" y="24"/>
                </a:cxn>
                <a:cxn ang="0">
                  <a:pos x="65" y="22"/>
                </a:cxn>
                <a:cxn ang="0">
                  <a:pos x="61" y="20"/>
                </a:cxn>
                <a:cxn ang="0">
                  <a:pos x="59" y="19"/>
                </a:cxn>
                <a:cxn ang="0">
                  <a:pos x="55" y="18"/>
                </a:cxn>
                <a:cxn ang="0">
                  <a:pos x="49" y="16"/>
                </a:cxn>
                <a:cxn ang="0">
                  <a:pos x="43" y="15"/>
                </a:cxn>
                <a:cxn ang="0">
                  <a:pos x="36" y="13"/>
                </a:cxn>
                <a:cxn ang="0">
                  <a:pos x="30" y="12"/>
                </a:cxn>
                <a:cxn ang="0">
                  <a:pos x="25" y="9"/>
                </a:cxn>
                <a:cxn ang="0">
                  <a:pos x="17" y="6"/>
                </a:cxn>
                <a:cxn ang="0">
                  <a:pos x="10" y="4"/>
                </a:cxn>
                <a:cxn ang="0">
                  <a:pos x="3" y="3"/>
                </a:cxn>
                <a:cxn ang="0">
                  <a:pos x="0" y="2"/>
                </a:cxn>
                <a:cxn ang="0">
                  <a:pos x="4" y="3"/>
                </a:cxn>
                <a:cxn ang="0">
                  <a:pos x="10" y="6"/>
                </a:cxn>
                <a:cxn ang="0">
                  <a:pos x="16" y="11"/>
                </a:cxn>
                <a:cxn ang="0">
                  <a:pos x="24" y="13"/>
                </a:cxn>
                <a:cxn ang="0">
                  <a:pos x="31" y="15"/>
                </a:cxn>
                <a:cxn ang="0">
                  <a:pos x="35" y="16"/>
                </a:cxn>
                <a:cxn ang="0">
                  <a:pos x="40" y="18"/>
                </a:cxn>
                <a:cxn ang="0">
                  <a:pos x="46" y="19"/>
                </a:cxn>
                <a:cxn ang="0">
                  <a:pos x="53" y="23"/>
                </a:cxn>
                <a:cxn ang="0">
                  <a:pos x="58" y="23"/>
                </a:cxn>
                <a:cxn ang="0">
                  <a:pos x="63" y="25"/>
                </a:cxn>
                <a:cxn ang="0">
                  <a:pos x="68" y="29"/>
                </a:cxn>
                <a:cxn ang="0">
                  <a:pos x="73" y="30"/>
                </a:cxn>
                <a:cxn ang="0">
                  <a:pos x="80" y="36"/>
                </a:cxn>
                <a:cxn ang="0">
                  <a:pos x="88" y="39"/>
                </a:cxn>
                <a:cxn ang="0">
                  <a:pos x="96" y="42"/>
                </a:cxn>
                <a:cxn ang="0">
                  <a:pos x="103" y="45"/>
                </a:cxn>
                <a:cxn ang="0">
                  <a:pos x="110" y="49"/>
                </a:cxn>
                <a:cxn ang="0">
                  <a:pos x="116" y="52"/>
                </a:cxn>
                <a:cxn ang="0">
                  <a:pos x="118" y="53"/>
                </a:cxn>
                <a:cxn ang="0">
                  <a:pos x="119" y="53"/>
                </a:cxn>
              </a:cxnLst>
              <a:rect l="0" t="0" r="r" b="b"/>
              <a:pathLst>
                <a:path w="123" h="54">
                  <a:moveTo>
                    <a:pt x="122" y="44"/>
                  </a:moveTo>
                  <a:lnTo>
                    <a:pt x="122" y="44"/>
                  </a:lnTo>
                  <a:lnTo>
                    <a:pt x="121" y="45"/>
                  </a:lnTo>
                  <a:lnTo>
                    <a:pt x="119" y="44"/>
                  </a:lnTo>
                  <a:lnTo>
                    <a:pt x="121" y="43"/>
                  </a:lnTo>
                  <a:lnTo>
                    <a:pt x="119" y="43"/>
                  </a:lnTo>
                  <a:lnTo>
                    <a:pt x="117" y="43"/>
                  </a:lnTo>
                  <a:lnTo>
                    <a:pt x="116" y="43"/>
                  </a:lnTo>
                  <a:lnTo>
                    <a:pt x="115" y="42"/>
                  </a:lnTo>
                  <a:lnTo>
                    <a:pt x="113" y="42"/>
                  </a:lnTo>
                  <a:lnTo>
                    <a:pt x="110" y="41"/>
                  </a:lnTo>
                  <a:lnTo>
                    <a:pt x="108" y="41"/>
                  </a:lnTo>
                  <a:lnTo>
                    <a:pt x="107" y="38"/>
                  </a:lnTo>
                  <a:lnTo>
                    <a:pt x="104" y="39"/>
                  </a:lnTo>
                  <a:lnTo>
                    <a:pt x="102" y="37"/>
                  </a:lnTo>
                  <a:lnTo>
                    <a:pt x="99" y="36"/>
                  </a:lnTo>
                  <a:lnTo>
                    <a:pt x="97" y="35"/>
                  </a:lnTo>
                  <a:lnTo>
                    <a:pt x="94" y="35"/>
                  </a:lnTo>
                  <a:lnTo>
                    <a:pt x="91" y="33"/>
                  </a:lnTo>
                  <a:lnTo>
                    <a:pt x="89" y="33"/>
                  </a:lnTo>
                  <a:lnTo>
                    <a:pt x="86" y="31"/>
                  </a:lnTo>
                  <a:lnTo>
                    <a:pt x="84" y="30"/>
                  </a:lnTo>
                  <a:lnTo>
                    <a:pt x="81" y="29"/>
                  </a:lnTo>
                  <a:lnTo>
                    <a:pt x="78" y="28"/>
                  </a:lnTo>
                  <a:lnTo>
                    <a:pt x="76" y="26"/>
                  </a:lnTo>
                  <a:lnTo>
                    <a:pt x="73" y="27"/>
                  </a:lnTo>
                  <a:lnTo>
                    <a:pt x="72" y="24"/>
                  </a:lnTo>
                  <a:lnTo>
                    <a:pt x="70" y="25"/>
                  </a:lnTo>
                  <a:lnTo>
                    <a:pt x="67" y="22"/>
                  </a:lnTo>
                  <a:lnTo>
                    <a:pt x="65" y="22"/>
                  </a:lnTo>
                  <a:lnTo>
                    <a:pt x="63" y="22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57" y="20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8"/>
                  </a:lnTo>
                  <a:lnTo>
                    <a:pt x="50" y="17"/>
                  </a:lnTo>
                  <a:lnTo>
                    <a:pt x="49" y="16"/>
                  </a:lnTo>
                  <a:lnTo>
                    <a:pt x="47" y="16"/>
                  </a:lnTo>
                  <a:lnTo>
                    <a:pt x="45" y="15"/>
                  </a:lnTo>
                  <a:lnTo>
                    <a:pt x="43" y="15"/>
                  </a:lnTo>
                  <a:lnTo>
                    <a:pt x="39" y="13"/>
                  </a:lnTo>
                  <a:lnTo>
                    <a:pt x="37" y="14"/>
                  </a:lnTo>
                  <a:lnTo>
                    <a:pt x="36" y="13"/>
                  </a:lnTo>
                  <a:lnTo>
                    <a:pt x="34" y="13"/>
                  </a:lnTo>
                  <a:lnTo>
                    <a:pt x="32" y="12"/>
                  </a:lnTo>
                  <a:lnTo>
                    <a:pt x="30" y="12"/>
                  </a:lnTo>
                  <a:lnTo>
                    <a:pt x="29" y="11"/>
                  </a:lnTo>
                  <a:lnTo>
                    <a:pt x="27" y="10"/>
                  </a:lnTo>
                  <a:lnTo>
                    <a:pt x="25" y="9"/>
                  </a:lnTo>
                  <a:lnTo>
                    <a:pt x="23" y="8"/>
                  </a:lnTo>
                  <a:lnTo>
                    <a:pt x="20" y="8"/>
                  </a:lnTo>
                  <a:lnTo>
                    <a:pt x="17" y="6"/>
                  </a:lnTo>
                  <a:lnTo>
                    <a:pt x="15" y="7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7" y="4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4" y="3"/>
                  </a:lnTo>
                  <a:lnTo>
                    <a:pt x="6" y="5"/>
                  </a:lnTo>
                  <a:lnTo>
                    <a:pt x="7" y="4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15" y="9"/>
                  </a:lnTo>
                  <a:lnTo>
                    <a:pt x="16" y="11"/>
                  </a:lnTo>
                  <a:lnTo>
                    <a:pt x="18" y="11"/>
                  </a:lnTo>
                  <a:lnTo>
                    <a:pt x="21" y="13"/>
                  </a:lnTo>
                  <a:lnTo>
                    <a:pt x="24" y="13"/>
                  </a:lnTo>
                  <a:lnTo>
                    <a:pt x="26" y="13"/>
                  </a:lnTo>
                  <a:lnTo>
                    <a:pt x="28" y="15"/>
                  </a:lnTo>
                  <a:lnTo>
                    <a:pt x="31" y="15"/>
                  </a:lnTo>
                  <a:lnTo>
                    <a:pt x="32" y="16"/>
                  </a:lnTo>
                  <a:lnTo>
                    <a:pt x="33" y="17"/>
                  </a:lnTo>
                  <a:lnTo>
                    <a:pt x="35" y="16"/>
                  </a:lnTo>
                  <a:lnTo>
                    <a:pt x="37" y="16"/>
                  </a:lnTo>
                  <a:lnTo>
                    <a:pt x="39" y="17"/>
                  </a:lnTo>
                  <a:lnTo>
                    <a:pt x="40" y="18"/>
                  </a:lnTo>
                  <a:lnTo>
                    <a:pt x="43" y="19"/>
                  </a:lnTo>
                  <a:lnTo>
                    <a:pt x="45" y="19"/>
                  </a:lnTo>
                  <a:lnTo>
                    <a:pt x="46" y="19"/>
                  </a:lnTo>
                  <a:lnTo>
                    <a:pt x="47" y="21"/>
                  </a:lnTo>
                  <a:lnTo>
                    <a:pt x="51" y="21"/>
                  </a:lnTo>
                  <a:lnTo>
                    <a:pt x="53" y="23"/>
                  </a:lnTo>
                  <a:lnTo>
                    <a:pt x="55" y="23"/>
                  </a:lnTo>
                  <a:lnTo>
                    <a:pt x="57" y="24"/>
                  </a:lnTo>
                  <a:lnTo>
                    <a:pt x="58" y="23"/>
                  </a:lnTo>
                  <a:lnTo>
                    <a:pt x="60" y="24"/>
                  </a:lnTo>
                  <a:lnTo>
                    <a:pt x="60" y="25"/>
                  </a:lnTo>
                  <a:lnTo>
                    <a:pt x="63" y="25"/>
                  </a:lnTo>
                  <a:lnTo>
                    <a:pt x="63" y="27"/>
                  </a:lnTo>
                  <a:lnTo>
                    <a:pt x="65" y="29"/>
                  </a:lnTo>
                  <a:lnTo>
                    <a:pt x="68" y="29"/>
                  </a:lnTo>
                  <a:lnTo>
                    <a:pt x="70" y="30"/>
                  </a:lnTo>
                  <a:lnTo>
                    <a:pt x="71" y="30"/>
                  </a:lnTo>
                  <a:lnTo>
                    <a:pt x="73" y="30"/>
                  </a:lnTo>
                  <a:lnTo>
                    <a:pt x="76" y="33"/>
                  </a:lnTo>
                  <a:lnTo>
                    <a:pt x="78" y="34"/>
                  </a:lnTo>
                  <a:lnTo>
                    <a:pt x="80" y="36"/>
                  </a:lnTo>
                  <a:lnTo>
                    <a:pt x="84" y="36"/>
                  </a:lnTo>
                  <a:lnTo>
                    <a:pt x="86" y="38"/>
                  </a:lnTo>
                  <a:lnTo>
                    <a:pt x="88" y="39"/>
                  </a:lnTo>
                  <a:lnTo>
                    <a:pt x="91" y="40"/>
                  </a:lnTo>
                  <a:lnTo>
                    <a:pt x="94" y="41"/>
                  </a:lnTo>
                  <a:lnTo>
                    <a:pt x="96" y="42"/>
                  </a:lnTo>
                  <a:lnTo>
                    <a:pt x="99" y="43"/>
                  </a:lnTo>
                  <a:lnTo>
                    <a:pt x="101" y="44"/>
                  </a:lnTo>
                  <a:lnTo>
                    <a:pt x="103" y="45"/>
                  </a:lnTo>
                  <a:lnTo>
                    <a:pt x="105" y="46"/>
                  </a:lnTo>
                  <a:lnTo>
                    <a:pt x="108" y="48"/>
                  </a:lnTo>
                  <a:lnTo>
                    <a:pt x="110" y="49"/>
                  </a:lnTo>
                  <a:lnTo>
                    <a:pt x="112" y="49"/>
                  </a:lnTo>
                  <a:lnTo>
                    <a:pt x="114" y="49"/>
                  </a:lnTo>
                  <a:lnTo>
                    <a:pt x="116" y="52"/>
                  </a:lnTo>
                  <a:lnTo>
                    <a:pt x="117" y="51"/>
                  </a:lnTo>
                  <a:lnTo>
                    <a:pt x="117" y="52"/>
                  </a:lnTo>
                  <a:lnTo>
                    <a:pt x="118" y="53"/>
                  </a:lnTo>
                  <a:lnTo>
                    <a:pt x="119" y="52"/>
                  </a:lnTo>
                  <a:lnTo>
                    <a:pt x="119" y="53"/>
                  </a:lnTo>
                  <a:lnTo>
                    <a:pt x="119" y="53"/>
                  </a:lnTo>
                  <a:lnTo>
                    <a:pt x="122" y="44"/>
                  </a:lnTo>
                </a:path>
              </a:pathLst>
            </a:custGeom>
            <a:solidFill>
              <a:srgbClr val="FFC4A6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93" name="Freeform 53"/>
            <p:cNvSpPr>
              <a:spLocks/>
            </p:cNvSpPr>
            <p:nvPr/>
          </p:nvSpPr>
          <p:spPr bwMode="auto">
            <a:xfrm>
              <a:off x="1205" y="1325"/>
              <a:ext cx="116" cy="220"/>
            </a:xfrm>
            <a:custGeom>
              <a:avLst/>
              <a:gdLst/>
              <a:ahLst/>
              <a:cxnLst>
                <a:cxn ang="0">
                  <a:pos x="137" y="250"/>
                </a:cxn>
                <a:cxn ang="0">
                  <a:pos x="125" y="239"/>
                </a:cxn>
                <a:cxn ang="0">
                  <a:pos x="111" y="225"/>
                </a:cxn>
                <a:cxn ang="0">
                  <a:pos x="99" y="202"/>
                </a:cxn>
                <a:cxn ang="0">
                  <a:pos x="84" y="176"/>
                </a:cxn>
                <a:cxn ang="0">
                  <a:pos x="72" y="159"/>
                </a:cxn>
                <a:cxn ang="0">
                  <a:pos x="63" y="145"/>
                </a:cxn>
                <a:cxn ang="0">
                  <a:pos x="54" y="132"/>
                </a:cxn>
                <a:cxn ang="0">
                  <a:pos x="49" y="122"/>
                </a:cxn>
                <a:cxn ang="0">
                  <a:pos x="42" y="114"/>
                </a:cxn>
                <a:cxn ang="0">
                  <a:pos x="36" y="102"/>
                </a:cxn>
                <a:cxn ang="0">
                  <a:pos x="31" y="86"/>
                </a:cxn>
                <a:cxn ang="0">
                  <a:pos x="25" y="69"/>
                </a:cxn>
                <a:cxn ang="0">
                  <a:pos x="20" y="58"/>
                </a:cxn>
                <a:cxn ang="0">
                  <a:pos x="15" y="41"/>
                </a:cxn>
                <a:cxn ang="0">
                  <a:pos x="10" y="25"/>
                </a:cxn>
                <a:cxn ang="0">
                  <a:pos x="10" y="10"/>
                </a:cxn>
                <a:cxn ang="0">
                  <a:pos x="8" y="0"/>
                </a:cxn>
                <a:cxn ang="0">
                  <a:pos x="6" y="4"/>
                </a:cxn>
                <a:cxn ang="0">
                  <a:pos x="5" y="12"/>
                </a:cxn>
                <a:cxn ang="0">
                  <a:pos x="4" y="22"/>
                </a:cxn>
                <a:cxn ang="0">
                  <a:pos x="1" y="34"/>
                </a:cxn>
                <a:cxn ang="0">
                  <a:pos x="1" y="45"/>
                </a:cxn>
                <a:cxn ang="0">
                  <a:pos x="1" y="56"/>
                </a:cxn>
                <a:cxn ang="0">
                  <a:pos x="2" y="65"/>
                </a:cxn>
                <a:cxn ang="0">
                  <a:pos x="3" y="77"/>
                </a:cxn>
                <a:cxn ang="0">
                  <a:pos x="6" y="89"/>
                </a:cxn>
                <a:cxn ang="0">
                  <a:pos x="11" y="103"/>
                </a:cxn>
                <a:cxn ang="0">
                  <a:pos x="17" y="115"/>
                </a:cxn>
                <a:cxn ang="0">
                  <a:pos x="22" y="126"/>
                </a:cxn>
                <a:cxn ang="0">
                  <a:pos x="27" y="139"/>
                </a:cxn>
                <a:cxn ang="0">
                  <a:pos x="34" y="151"/>
                </a:cxn>
                <a:cxn ang="0">
                  <a:pos x="43" y="166"/>
                </a:cxn>
                <a:cxn ang="0">
                  <a:pos x="57" y="182"/>
                </a:cxn>
                <a:cxn ang="0">
                  <a:pos x="75" y="199"/>
                </a:cxn>
                <a:cxn ang="0">
                  <a:pos x="84" y="210"/>
                </a:cxn>
                <a:cxn ang="0">
                  <a:pos x="93" y="223"/>
                </a:cxn>
                <a:cxn ang="0">
                  <a:pos x="100" y="236"/>
                </a:cxn>
                <a:cxn ang="0">
                  <a:pos x="105" y="250"/>
                </a:cxn>
                <a:cxn ang="0">
                  <a:pos x="107" y="260"/>
                </a:cxn>
                <a:cxn ang="0">
                  <a:pos x="109" y="273"/>
                </a:cxn>
                <a:cxn ang="0">
                  <a:pos x="111" y="279"/>
                </a:cxn>
                <a:cxn ang="0">
                  <a:pos x="113" y="272"/>
                </a:cxn>
                <a:cxn ang="0">
                  <a:pos x="114" y="260"/>
                </a:cxn>
                <a:cxn ang="0">
                  <a:pos x="115" y="251"/>
                </a:cxn>
                <a:cxn ang="0">
                  <a:pos x="117" y="254"/>
                </a:cxn>
                <a:cxn ang="0">
                  <a:pos x="118" y="262"/>
                </a:cxn>
                <a:cxn ang="0">
                  <a:pos x="120" y="270"/>
                </a:cxn>
                <a:cxn ang="0">
                  <a:pos x="120" y="275"/>
                </a:cxn>
                <a:cxn ang="0">
                  <a:pos x="121" y="278"/>
                </a:cxn>
                <a:cxn ang="0">
                  <a:pos x="122" y="274"/>
                </a:cxn>
                <a:cxn ang="0">
                  <a:pos x="123" y="264"/>
                </a:cxn>
                <a:cxn ang="0">
                  <a:pos x="125" y="258"/>
                </a:cxn>
                <a:cxn ang="0">
                  <a:pos x="126" y="262"/>
                </a:cxn>
                <a:cxn ang="0">
                  <a:pos x="128" y="269"/>
                </a:cxn>
                <a:cxn ang="0">
                  <a:pos x="127" y="274"/>
                </a:cxn>
                <a:cxn ang="0">
                  <a:pos x="130" y="274"/>
                </a:cxn>
                <a:cxn ang="0">
                  <a:pos x="133" y="265"/>
                </a:cxn>
                <a:cxn ang="0">
                  <a:pos x="136" y="261"/>
                </a:cxn>
                <a:cxn ang="0">
                  <a:pos x="143" y="262"/>
                </a:cxn>
                <a:cxn ang="0">
                  <a:pos x="145" y="257"/>
                </a:cxn>
              </a:cxnLst>
              <a:rect l="0" t="0" r="r" b="b"/>
              <a:pathLst>
                <a:path w="147" h="280">
                  <a:moveTo>
                    <a:pt x="140" y="252"/>
                  </a:moveTo>
                  <a:lnTo>
                    <a:pt x="140" y="252"/>
                  </a:lnTo>
                  <a:lnTo>
                    <a:pt x="140" y="251"/>
                  </a:lnTo>
                  <a:lnTo>
                    <a:pt x="140" y="251"/>
                  </a:lnTo>
                  <a:lnTo>
                    <a:pt x="138" y="251"/>
                  </a:lnTo>
                  <a:lnTo>
                    <a:pt x="137" y="250"/>
                  </a:lnTo>
                  <a:lnTo>
                    <a:pt x="136" y="248"/>
                  </a:lnTo>
                  <a:lnTo>
                    <a:pt x="133" y="247"/>
                  </a:lnTo>
                  <a:lnTo>
                    <a:pt x="131" y="244"/>
                  </a:lnTo>
                  <a:lnTo>
                    <a:pt x="130" y="242"/>
                  </a:lnTo>
                  <a:lnTo>
                    <a:pt x="127" y="241"/>
                  </a:lnTo>
                  <a:lnTo>
                    <a:pt x="125" y="239"/>
                  </a:lnTo>
                  <a:lnTo>
                    <a:pt x="123" y="236"/>
                  </a:lnTo>
                  <a:lnTo>
                    <a:pt x="119" y="235"/>
                  </a:lnTo>
                  <a:lnTo>
                    <a:pt x="118" y="232"/>
                  </a:lnTo>
                  <a:lnTo>
                    <a:pt x="115" y="228"/>
                  </a:lnTo>
                  <a:lnTo>
                    <a:pt x="113" y="226"/>
                  </a:lnTo>
                  <a:lnTo>
                    <a:pt x="111" y="225"/>
                  </a:lnTo>
                  <a:lnTo>
                    <a:pt x="109" y="223"/>
                  </a:lnTo>
                  <a:lnTo>
                    <a:pt x="108" y="218"/>
                  </a:lnTo>
                  <a:lnTo>
                    <a:pt x="107" y="215"/>
                  </a:lnTo>
                  <a:lnTo>
                    <a:pt x="104" y="212"/>
                  </a:lnTo>
                  <a:lnTo>
                    <a:pt x="102" y="208"/>
                  </a:lnTo>
                  <a:lnTo>
                    <a:pt x="99" y="202"/>
                  </a:lnTo>
                  <a:lnTo>
                    <a:pt x="96" y="198"/>
                  </a:lnTo>
                  <a:lnTo>
                    <a:pt x="95" y="194"/>
                  </a:lnTo>
                  <a:lnTo>
                    <a:pt x="91" y="190"/>
                  </a:lnTo>
                  <a:lnTo>
                    <a:pt x="90" y="185"/>
                  </a:lnTo>
                  <a:lnTo>
                    <a:pt x="86" y="181"/>
                  </a:lnTo>
                  <a:lnTo>
                    <a:pt x="84" y="176"/>
                  </a:lnTo>
                  <a:lnTo>
                    <a:pt x="83" y="173"/>
                  </a:lnTo>
                  <a:lnTo>
                    <a:pt x="81" y="171"/>
                  </a:lnTo>
                  <a:lnTo>
                    <a:pt x="79" y="169"/>
                  </a:lnTo>
                  <a:lnTo>
                    <a:pt x="78" y="165"/>
                  </a:lnTo>
                  <a:lnTo>
                    <a:pt x="75" y="162"/>
                  </a:lnTo>
                  <a:lnTo>
                    <a:pt x="72" y="159"/>
                  </a:lnTo>
                  <a:lnTo>
                    <a:pt x="71" y="156"/>
                  </a:lnTo>
                  <a:lnTo>
                    <a:pt x="69" y="153"/>
                  </a:lnTo>
                  <a:lnTo>
                    <a:pt x="66" y="151"/>
                  </a:lnTo>
                  <a:lnTo>
                    <a:pt x="66" y="149"/>
                  </a:lnTo>
                  <a:lnTo>
                    <a:pt x="64" y="148"/>
                  </a:lnTo>
                  <a:lnTo>
                    <a:pt x="63" y="145"/>
                  </a:lnTo>
                  <a:lnTo>
                    <a:pt x="62" y="142"/>
                  </a:lnTo>
                  <a:lnTo>
                    <a:pt x="59" y="140"/>
                  </a:lnTo>
                  <a:lnTo>
                    <a:pt x="58" y="138"/>
                  </a:lnTo>
                  <a:lnTo>
                    <a:pt x="58" y="136"/>
                  </a:lnTo>
                  <a:lnTo>
                    <a:pt x="55" y="135"/>
                  </a:lnTo>
                  <a:lnTo>
                    <a:pt x="54" y="132"/>
                  </a:lnTo>
                  <a:lnTo>
                    <a:pt x="53" y="131"/>
                  </a:lnTo>
                  <a:lnTo>
                    <a:pt x="53" y="129"/>
                  </a:lnTo>
                  <a:lnTo>
                    <a:pt x="51" y="127"/>
                  </a:lnTo>
                  <a:lnTo>
                    <a:pt x="50" y="127"/>
                  </a:lnTo>
                  <a:lnTo>
                    <a:pt x="49" y="126"/>
                  </a:lnTo>
                  <a:lnTo>
                    <a:pt x="49" y="122"/>
                  </a:lnTo>
                  <a:lnTo>
                    <a:pt x="47" y="122"/>
                  </a:lnTo>
                  <a:lnTo>
                    <a:pt x="47" y="122"/>
                  </a:lnTo>
                  <a:lnTo>
                    <a:pt x="47" y="119"/>
                  </a:lnTo>
                  <a:lnTo>
                    <a:pt x="46" y="117"/>
                  </a:lnTo>
                  <a:lnTo>
                    <a:pt x="45" y="115"/>
                  </a:lnTo>
                  <a:lnTo>
                    <a:pt x="42" y="114"/>
                  </a:lnTo>
                  <a:lnTo>
                    <a:pt x="41" y="111"/>
                  </a:lnTo>
                  <a:lnTo>
                    <a:pt x="41" y="109"/>
                  </a:lnTo>
                  <a:lnTo>
                    <a:pt x="40" y="107"/>
                  </a:lnTo>
                  <a:lnTo>
                    <a:pt x="38" y="106"/>
                  </a:lnTo>
                  <a:lnTo>
                    <a:pt x="37" y="103"/>
                  </a:lnTo>
                  <a:lnTo>
                    <a:pt x="36" y="102"/>
                  </a:lnTo>
                  <a:lnTo>
                    <a:pt x="36" y="99"/>
                  </a:lnTo>
                  <a:lnTo>
                    <a:pt x="34" y="96"/>
                  </a:lnTo>
                  <a:lnTo>
                    <a:pt x="32" y="93"/>
                  </a:lnTo>
                  <a:lnTo>
                    <a:pt x="32" y="91"/>
                  </a:lnTo>
                  <a:lnTo>
                    <a:pt x="30" y="88"/>
                  </a:lnTo>
                  <a:lnTo>
                    <a:pt x="31" y="86"/>
                  </a:lnTo>
                  <a:lnTo>
                    <a:pt x="29" y="82"/>
                  </a:lnTo>
                  <a:lnTo>
                    <a:pt x="27" y="80"/>
                  </a:lnTo>
                  <a:lnTo>
                    <a:pt x="26" y="76"/>
                  </a:lnTo>
                  <a:lnTo>
                    <a:pt x="26" y="75"/>
                  </a:lnTo>
                  <a:lnTo>
                    <a:pt x="25" y="72"/>
                  </a:lnTo>
                  <a:lnTo>
                    <a:pt x="25" y="69"/>
                  </a:lnTo>
                  <a:lnTo>
                    <a:pt x="22" y="65"/>
                  </a:lnTo>
                  <a:lnTo>
                    <a:pt x="22" y="62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1" y="59"/>
                  </a:lnTo>
                  <a:lnTo>
                    <a:pt x="20" y="58"/>
                  </a:lnTo>
                  <a:lnTo>
                    <a:pt x="20" y="55"/>
                  </a:lnTo>
                  <a:lnTo>
                    <a:pt x="19" y="53"/>
                  </a:lnTo>
                  <a:lnTo>
                    <a:pt x="18" y="50"/>
                  </a:lnTo>
                  <a:lnTo>
                    <a:pt x="18" y="48"/>
                  </a:lnTo>
                  <a:lnTo>
                    <a:pt x="16" y="44"/>
                  </a:lnTo>
                  <a:lnTo>
                    <a:pt x="15" y="41"/>
                  </a:lnTo>
                  <a:lnTo>
                    <a:pt x="13" y="38"/>
                  </a:lnTo>
                  <a:lnTo>
                    <a:pt x="13" y="36"/>
                  </a:lnTo>
                  <a:lnTo>
                    <a:pt x="13" y="31"/>
                  </a:lnTo>
                  <a:lnTo>
                    <a:pt x="11" y="29"/>
                  </a:lnTo>
                  <a:lnTo>
                    <a:pt x="10" y="27"/>
                  </a:lnTo>
                  <a:lnTo>
                    <a:pt x="10" y="25"/>
                  </a:lnTo>
                  <a:lnTo>
                    <a:pt x="10" y="23"/>
                  </a:lnTo>
                  <a:lnTo>
                    <a:pt x="10" y="20"/>
                  </a:lnTo>
                  <a:lnTo>
                    <a:pt x="9" y="17"/>
                  </a:lnTo>
                  <a:lnTo>
                    <a:pt x="9" y="16"/>
                  </a:lnTo>
                  <a:lnTo>
                    <a:pt x="10" y="14"/>
                  </a:lnTo>
                  <a:lnTo>
                    <a:pt x="10" y="10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3"/>
                  </a:lnTo>
                  <a:lnTo>
                    <a:pt x="8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4"/>
                  </a:lnTo>
                  <a:lnTo>
                    <a:pt x="6" y="4"/>
                  </a:lnTo>
                  <a:lnTo>
                    <a:pt x="7" y="5"/>
                  </a:lnTo>
                  <a:lnTo>
                    <a:pt x="6" y="7"/>
                  </a:lnTo>
                  <a:lnTo>
                    <a:pt x="5" y="8"/>
                  </a:lnTo>
                  <a:lnTo>
                    <a:pt x="6" y="9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3" y="24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3" y="33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1" y="45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1" y="52"/>
                  </a:lnTo>
                  <a:lnTo>
                    <a:pt x="1" y="55"/>
                  </a:lnTo>
                  <a:lnTo>
                    <a:pt x="1" y="56"/>
                  </a:lnTo>
                  <a:lnTo>
                    <a:pt x="1" y="57"/>
                  </a:lnTo>
                  <a:lnTo>
                    <a:pt x="1" y="58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2" y="68"/>
                  </a:lnTo>
                  <a:lnTo>
                    <a:pt x="2" y="70"/>
                  </a:lnTo>
                  <a:lnTo>
                    <a:pt x="3" y="73"/>
                  </a:lnTo>
                  <a:lnTo>
                    <a:pt x="3" y="75"/>
                  </a:lnTo>
                  <a:lnTo>
                    <a:pt x="3" y="77"/>
                  </a:lnTo>
                  <a:lnTo>
                    <a:pt x="4" y="78"/>
                  </a:lnTo>
                  <a:lnTo>
                    <a:pt x="4" y="79"/>
                  </a:lnTo>
                  <a:lnTo>
                    <a:pt x="5" y="82"/>
                  </a:lnTo>
                  <a:lnTo>
                    <a:pt x="6" y="85"/>
                  </a:lnTo>
                  <a:lnTo>
                    <a:pt x="5" y="87"/>
                  </a:lnTo>
                  <a:lnTo>
                    <a:pt x="6" y="89"/>
                  </a:lnTo>
                  <a:lnTo>
                    <a:pt x="7" y="92"/>
                  </a:lnTo>
                  <a:lnTo>
                    <a:pt x="7" y="94"/>
                  </a:lnTo>
                  <a:lnTo>
                    <a:pt x="8" y="96"/>
                  </a:lnTo>
                  <a:lnTo>
                    <a:pt x="10" y="98"/>
                  </a:lnTo>
                  <a:lnTo>
                    <a:pt x="9" y="100"/>
                  </a:lnTo>
                  <a:lnTo>
                    <a:pt x="11" y="103"/>
                  </a:lnTo>
                  <a:lnTo>
                    <a:pt x="12" y="104"/>
                  </a:lnTo>
                  <a:lnTo>
                    <a:pt x="12" y="107"/>
                  </a:lnTo>
                  <a:lnTo>
                    <a:pt x="13" y="109"/>
                  </a:lnTo>
                  <a:lnTo>
                    <a:pt x="13" y="112"/>
                  </a:lnTo>
                  <a:lnTo>
                    <a:pt x="15" y="113"/>
                  </a:lnTo>
                  <a:lnTo>
                    <a:pt x="17" y="115"/>
                  </a:lnTo>
                  <a:lnTo>
                    <a:pt x="16" y="118"/>
                  </a:lnTo>
                  <a:lnTo>
                    <a:pt x="18" y="120"/>
                  </a:lnTo>
                  <a:lnTo>
                    <a:pt x="19" y="121"/>
                  </a:lnTo>
                  <a:lnTo>
                    <a:pt x="21" y="123"/>
                  </a:lnTo>
                  <a:lnTo>
                    <a:pt x="22" y="125"/>
                  </a:lnTo>
                  <a:lnTo>
                    <a:pt x="22" y="126"/>
                  </a:lnTo>
                  <a:lnTo>
                    <a:pt x="24" y="128"/>
                  </a:lnTo>
                  <a:lnTo>
                    <a:pt x="24" y="129"/>
                  </a:lnTo>
                  <a:lnTo>
                    <a:pt x="25" y="131"/>
                  </a:lnTo>
                  <a:lnTo>
                    <a:pt x="25" y="134"/>
                  </a:lnTo>
                  <a:lnTo>
                    <a:pt x="27" y="136"/>
                  </a:lnTo>
                  <a:lnTo>
                    <a:pt x="27" y="139"/>
                  </a:lnTo>
                  <a:lnTo>
                    <a:pt x="29" y="140"/>
                  </a:lnTo>
                  <a:lnTo>
                    <a:pt x="30" y="141"/>
                  </a:lnTo>
                  <a:lnTo>
                    <a:pt x="31" y="145"/>
                  </a:lnTo>
                  <a:lnTo>
                    <a:pt x="32" y="147"/>
                  </a:lnTo>
                  <a:lnTo>
                    <a:pt x="33" y="148"/>
                  </a:lnTo>
                  <a:lnTo>
                    <a:pt x="34" y="151"/>
                  </a:lnTo>
                  <a:lnTo>
                    <a:pt x="36" y="153"/>
                  </a:lnTo>
                  <a:lnTo>
                    <a:pt x="37" y="156"/>
                  </a:lnTo>
                  <a:lnTo>
                    <a:pt x="39" y="159"/>
                  </a:lnTo>
                  <a:lnTo>
                    <a:pt x="41" y="160"/>
                  </a:lnTo>
                  <a:lnTo>
                    <a:pt x="42" y="163"/>
                  </a:lnTo>
                  <a:lnTo>
                    <a:pt x="43" y="166"/>
                  </a:lnTo>
                  <a:lnTo>
                    <a:pt x="46" y="169"/>
                  </a:lnTo>
                  <a:lnTo>
                    <a:pt x="48" y="171"/>
                  </a:lnTo>
                  <a:lnTo>
                    <a:pt x="49" y="173"/>
                  </a:lnTo>
                  <a:lnTo>
                    <a:pt x="52" y="176"/>
                  </a:lnTo>
                  <a:lnTo>
                    <a:pt x="55" y="180"/>
                  </a:lnTo>
                  <a:lnTo>
                    <a:pt x="57" y="182"/>
                  </a:lnTo>
                  <a:lnTo>
                    <a:pt x="61" y="185"/>
                  </a:lnTo>
                  <a:lnTo>
                    <a:pt x="62" y="188"/>
                  </a:lnTo>
                  <a:lnTo>
                    <a:pt x="66" y="191"/>
                  </a:lnTo>
                  <a:lnTo>
                    <a:pt x="69" y="195"/>
                  </a:lnTo>
                  <a:lnTo>
                    <a:pt x="73" y="198"/>
                  </a:lnTo>
                  <a:lnTo>
                    <a:pt x="75" y="199"/>
                  </a:lnTo>
                  <a:lnTo>
                    <a:pt x="76" y="200"/>
                  </a:lnTo>
                  <a:lnTo>
                    <a:pt x="78" y="203"/>
                  </a:lnTo>
                  <a:lnTo>
                    <a:pt x="81" y="205"/>
                  </a:lnTo>
                  <a:lnTo>
                    <a:pt x="81" y="207"/>
                  </a:lnTo>
                  <a:lnTo>
                    <a:pt x="84" y="208"/>
                  </a:lnTo>
                  <a:lnTo>
                    <a:pt x="84" y="210"/>
                  </a:lnTo>
                  <a:lnTo>
                    <a:pt x="85" y="212"/>
                  </a:lnTo>
                  <a:lnTo>
                    <a:pt x="88" y="214"/>
                  </a:lnTo>
                  <a:lnTo>
                    <a:pt x="88" y="216"/>
                  </a:lnTo>
                  <a:lnTo>
                    <a:pt x="90" y="218"/>
                  </a:lnTo>
                  <a:lnTo>
                    <a:pt x="91" y="221"/>
                  </a:lnTo>
                  <a:lnTo>
                    <a:pt x="93" y="223"/>
                  </a:lnTo>
                  <a:lnTo>
                    <a:pt x="95" y="226"/>
                  </a:lnTo>
                  <a:lnTo>
                    <a:pt x="96" y="229"/>
                  </a:lnTo>
                  <a:lnTo>
                    <a:pt x="98" y="230"/>
                  </a:lnTo>
                  <a:lnTo>
                    <a:pt x="97" y="233"/>
                  </a:lnTo>
                  <a:lnTo>
                    <a:pt x="99" y="234"/>
                  </a:lnTo>
                  <a:lnTo>
                    <a:pt x="100" y="236"/>
                  </a:lnTo>
                  <a:lnTo>
                    <a:pt x="101" y="238"/>
                  </a:lnTo>
                  <a:lnTo>
                    <a:pt x="102" y="241"/>
                  </a:lnTo>
                  <a:lnTo>
                    <a:pt x="104" y="243"/>
                  </a:lnTo>
                  <a:lnTo>
                    <a:pt x="104" y="245"/>
                  </a:lnTo>
                  <a:lnTo>
                    <a:pt x="104" y="247"/>
                  </a:lnTo>
                  <a:lnTo>
                    <a:pt x="105" y="250"/>
                  </a:lnTo>
                  <a:lnTo>
                    <a:pt x="106" y="252"/>
                  </a:lnTo>
                  <a:lnTo>
                    <a:pt x="107" y="255"/>
                  </a:lnTo>
                  <a:lnTo>
                    <a:pt x="107" y="256"/>
                  </a:lnTo>
                  <a:lnTo>
                    <a:pt x="106" y="258"/>
                  </a:lnTo>
                  <a:lnTo>
                    <a:pt x="107" y="260"/>
                  </a:lnTo>
                  <a:lnTo>
                    <a:pt x="107" y="260"/>
                  </a:lnTo>
                  <a:lnTo>
                    <a:pt x="107" y="263"/>
                  </a:lnTo>
                  <a:lnTo>
                    <a:pt x="109" y="265"/>
                  </a:lnTo>
                  <a:lnTo>
                    <a:pt x="107" y="267"/>
                  </a:lnTo>
                  <a:lnTo>
                    <a:pt x="107" y="270"/>
                  </a:lnTo>
                  <a:lnTo>
                    <a:pt x="108" y="272"/>
                  </a:lnTo>
                  <a:lnTo>
                    <a:pt x="109" y="273"/>
                  </a:lnTo>
                  <a:lnTo>
                    <a:pt x="107" y="276"/>
                  </a:lnTo>
                  <a:lnTo>
                    <a:pt x="109" y="277"/>
                  </a:lnTo>
                  <a:lnTo>
                    <a:pt x="110" y="277"/>
                  </a:lnTo>
                  <a:lnTo>
                    <a:pt x="110" y="277"/>
                  </a:lnTo>
                  <a:lnTo>
                    <a:pt x="111" y="279"/>
                  </a:lnTo>
                  <a:lnTo>
                    <a:pt x="111" y="279"/>
                  </a:lnTo>
                  <a:lnTo>
                    <a:pt x="112" y="278"/>
                  </a:lnTo>
                  <a:lnTo>
                    <a:pt x="112" y="278"/>
                  </a:lnTo>
                  <a:lnTo>
                    <a:pt x="112" y="277"/>
                  </a:lnTo>
                  <a:lnTo>
                    <a:pt x="112" y="275"/>
                  </a:lnTo>
                  <a:lnTo>
                    <a:pt x="112" y="275"/>
                  </a:lnTo>
                  <a:lnTo>
                    <a:pt x="113" y="272"/>
                  </a:lnTo>
                  <a:lnTo>
                    <a:pt x="113" y="271"/>
                  </a:lnTo>
                  <a:lnTo>
                    <a:pt x="115" y="268"/>
                  </a:lnTo>
                  <a:lnTo>
                    <a:pt x="113" y="267"/>
                  </a:lnTo>
                  <a:lnTo>
                    <a:pt x="115" y="265"/>
                  </a:lnTo>
                  <a:lnTo>
                    <a:pt x="113" y="263"/>
                  </a:lnTo>
                  <a:lnTo>
                    <a:pt x="114" y="260"/>
                  </a:lnTo>
                  <a:lnTo>
                    <a:pt x="114" y="259"/>
                  </a:lnTo>
                  <a:lnTo>
                    <a:pt x="113" y="257"/>
                  </a:lnTo>
                  <a:lnTo>
                    <a:pt x="114" y="255"/>
                  </a:lnTo>
                  <a:lnTo>
                    <a:pt x="114" y="253"/>
                  </a:lnTo>
                  <a:lnTo>
                    <a:pt x="114" y="253"/>
                  </a:lnTo>
                  <a:lnTo>
                    <a:pt x="115" y="251"/>
                  </a:lnTo>
                  <a:lnTo>
                    <a:pt x="115" y="251"/>
                  </a:lnTo>
                  <a:lnTo>
                    <a:pt x="115" y="251"/>
                  </a:lnTo>
                  <a:lnTo>
                    <a:pt x="116" y="252"/>
                  </a:lnTo>
                  <a:lnTo>
                    <a:pt x="116" y="253"/>
                  </a:lnTo>
                  <a:lnTo>
                    <a:pt x="116" y="253"/>
                  </a:lnTo>
                  <a:lnTo>
                    <a:pt x="117" y="254"/>
                  </a:lnTo>
                  <a:lnTo>
                    <a:pt x="117" y="254"/>
                  </a:lnTo>
                  <a:lnTo>
                    <a:pt x="118" y="255"/>
                  </a:lnTo>
                  <a:lnTo>
                    <a:pt x="117" y="257"/>
                  </a:lnTo>
                  <a:lnTo>
                    <a:pt x="118" y="259"/>
                  </a:lnTo>
                  <a:lnTo>
                    <a:pt x="119" y="260"/>
                  </a:lnTo>
                  <a:lnTo>
                    <a:pt x="118" y="262"/>
                  </a:lnTo>
                  <a:lnTo>
                    <a:pt x="118" y="262"/>
                  </a:lnTo>
                  <a:lnTo>
                    <a:pt x="119" y="264"/>
                  </a:lnTo>
                  <a:lnTo>
                    <a:pt x="119" y="266"/>
                  </a:lnTo>
                  <a:lnTo>
                    <a:pt x="119" y="266"/>
                  </a:lnTo>
                  <a:lnTo>
                    <a:pt x="119" y="269"/>
                  </a:lnTo>
                  <a:lnTo>
                    <a:pt x="120" y="270"/>
                  </a:lnTo>
                  <a:lnTo>
                    <a:pt x="119" y="271"/>
                  </a:lnTo>
                  <a:lnTo>
                    <a:pt x="120" y="271"/>
                  </a:lnTo>
                  <a:lnTo>
                    <a:pt x="120" y="271"/>
                  </a:lnTo>
                  <a:lnTo>
                    <a:pt x="120" y="273"/>
                  </a:lnTo>
                  <a:lnTo>
                    <a:pt x="119" y="275"/>
                  </a:lnTo>
                  <a:lnTo>
                    <a:pt x="120" y="275"/>
                  </a:lnTo>
                  <a:lnTo>
                    <a:pt x="120" y="276"/>
                  </a:lnTo>
                  <a:lnTo>
                    <a:pt x="121" y="277"/>
                  </a:lnTo>
                  <a:lnTo>
                    <a:pt x="121" y="278"/>
                  </a:lnTo>
                  <a:lnTo>
                    <a:pt x="121" y="278"/>
                  </a:lnTo>
                  <a:lnTo>
                    <a:pt x="121" y="278"/>
                  </a:lnTo>
                  <a:lnTo>
                    <a:pt x="121" y="278"/>
                  </a:lnTo>
                  <a:lnTo>
                    <a:pt x="121" y="278"/>
                  </a:lnTo>
                  <a:lnTo>
                    <a:pt x="121" y="278"/>
                  </a:lnTo>
                  <a:lnTo>
                    <a:pt x="121" y="277"/>
                  </a:lnTo>
                  <a:lnTo>
                    <a:pt x="122" y="276"/>
                  </a:lnTo>
                  <a:lnTo>
                    <a:pt x="122" y="274"/>
                  </a:lnTo>
                  <a:lnTo>
                    <a:pt x="122" y="274"/>
                  </a:lnTo>
                  <a:lnTo>
                    <a:pt x="123" y="272"/>
                  </a:lnTo>
                  <a:lnTo>
                    <a:pt x="123" y="270"/>
                  </a:lnTo>
                  <a:lnTo>
                    <a:pt x="123" y="268"/>
                  </a:lnTo>
                  <a:lnTo>
                    <a:pt x="123" y="267"/>
                  </a:lnTo>
                  <a:lnTo>
                    <a:pt x="124" y="265"/>
                  </a:lnTo>
                  <a:lnTo>
                    <a:pt x="123" y="264"/>
                  </a:lnTo>
                  <a:lnTo>
                    <a:pt x="123" y="261"/>
                  </a:lnTo>
                  <a:lnTo>
                    <a:pt x="123" y="261"/>
                  </a:lnTo>
                  <a:lnTo>
                    <a:pt x="124" y="259"/>
                  </a:lnTo>
                  <a:lnTo>
                    <a:pt x="124" y="258"/>
                  </a:lnTo>
                  <a:lnTo>
                    <a:pt x="125" y="258"/>
                  </a:lnTo>
                  <a:lnTo>
                    <a:pt x="125" y="258"/>
                  </a:lnTo>
                  <a:lnTo>
                    <a:pt x="125" y="258"/>
                  </a:lnTo>
                  <a:lnTo>
                    <a:pt x="125" y="258"/>
                  </a:lnTo>
                  <a:lnTo>
                    <a:pt x="126" y="259"/>
                  </a:lnTo>
                  <a:lnTo>
                    <a:pt x="126" y="260"/>
                  </a:lnTo>
                  <a:lnTo>
                    <a:pt x="125" y="261"/>
                  </a:lnTo>
                  <a:lnTo>
                    <a:pt x="126" y="262"/>
                  </a:lnTo>
                  <a:lnTo>
                    <a:pt x="126" y="263"/>
                  </a:lnTo>
                  <a:lnTo>
                    <a:pt x="127" y="264"/>
                  </a:lnTo>
                  <a:lnTo>
                    <a:pt x="127" y="265"/>
                  </a:lnTo>
                  <a:lnTo>
                    <a:pt x="127" y="267"/>
                  </a:lnTo>
                  <a:lnTo>
                    <a:pt x="127" y="268"/>
                  </a:lnTo>
                  <a:lnTo>
                    <a:pt x="128" y="269"/>
                  </a:lnTo>
                  <a:lnTo>
                    <a:pt x="127" y="270"/>
                  </a:lnTo>
                  <a:lnTo>
                    <a:pt x="130" y="271"/>
                  </a:lnTo>
                  <a:lnTo>
                    <a:pt x="130" y="271"/>
                  </a:lnTo>
                  <a:lnTo>
                    <a:pt x="128" y="272"/>
                  </a:lnTo>
                  <a:lnTo>
                    <a:pt x="127" y="274"/>
                  </a:lnTo>
                  <a:lnTo>
                    <a:pt x="127" y="274"/>
                  </a:lnTo>
                  <a:lnTo>
                    <a:pt x="127" y="274"/>
                  </a:lnTo>
                  <a:lnTo>
                    <a:pt x="127" y="274"/>
                  </a:lnTo>
                  <a:lnTo>
                    <a:pt x="129" y="273"/>
                  </a:lnTo>
                  <a:lnTo>
                    <a:pt x="128" y="275"/>
                  </a:lnTo>
                  <a:lnTo>
                    <a:pt x="128" y="275"/>
                  </a:lnTo>
                  <a:lnTo>
                    <a:pt x="130" y="274"/>
                  </a:lnTo>
                  <a:lnTo>
                    <a:pt x="130" y="274"/>
                  </a:lnTo>
                  <a:lnTo>
                    <a:pt x="131" y="273"/>
                  </a:lnTo>
                  <a:lnTo>
                    <a:pt x="132" y="273"/>
                  </a:lnTo>
                  <a:lnTo>
                    <a:pt x="133" y="271"/>
                  </a:lnTo>
                  <a:lnTo>
                    <a:pt x="132" y="268"/>
                  </a:lnTo>
                  <a:lnTo>
                    <a:pt x="133" y="265"/>
                  </a:lnTo>
                  <a:lnTo>
                    <a:pt x="133" y="263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5" y="261"/>
                  </a:lnTo>
                  <a:lnTo>
                    <a:pt x="135" y="260"/>
                  </a:lnTo>
                  <a:lnTo>
                    <a:pt x="136" y="261"/>
                  </a:lnTo>
                  <a:lnTo>
                    <a:pt x="137" y="260"/>
                  </a:lnTo>
                  <a:lnTo>
                    <a:pt x="138" y="261"/>
                  </a:lnTo>
                  <a:lnTo>
                    <a:pt x="139" y="262"/>
                  </a:lnTo>
                  <a:lnTo>
                    <a:pt x="140" y="261"/>
                  </a:lnTo>
                  <a:lnTo>
                    <a:pt x="141" y="261"/>
                  </a:lnTo>
                  <a:lnTo>
                    <a:pt x="143" y="262"/>
                  </a:lnTo>
                  <a:lnTo>
                    <a:pt x="145" y="260"/>
                  </a:lnTo>
                  <a:lnTo>
                    <a:pt x="145" y="261"/>
                  </a:lnTo>
                  <a:lnTo>
                    <a:pt x="146" y="260"/>
                  </a:lnTo>
                  <a:lnTo>
                    <a:pt x="146" y="260"/>
                  </a:lnTo>
                  <a:lnTo>
                    <a:pt x="145" y="258"/>
                  </a:lnTo>
                  <a:lnTo>
                    <a:pt x="145" y="257"/>
                  </a:lnTo>
                  <a:lnTo>
                    <a:pt x="144" y="256"/>
                  </a:lnTo>
                  <a:lnTo>
                    <a:pt x="143" y="254"/>
                  </a:lnTo>
                  <a:lnTo>
                    <a:pt x="140" y="252"/>
                  </a:lnTo>
                </a:path>
              </a:pathLst>
            </a:custGeom>
            <a:solidFill>
              <a:srgbClr val="FFC7AB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94" name="Freeform 54"/>
            <p:cNvSpPr>
              <a:spLocks/>
            </p:cNvSpPr>
            <p:nvPr/>
          </p:nvSpPr>
          <p:spPr bwMode="auto">
            <a:xfrm>
              <a:off x="1137" y="1267"/>
              <a:ext cx="57" cy="276"/>
            </a:xfrm>
            <a:custGeom>
              <a:avLst/>
              <a:gdLst/>
              <a:ahLst/>
              <a:cxnLst>
                <a:cxn ang="0">
                  <a:pos x="42" y="53"/>
                </a:cxn>
                <a:cxn ang="0">
                  <a:pos x="44" y="78"/>
                </a:cxn>
                <a:cxn ang="0">
                  <a:pos x="46" y="92"/>
                </a:cxn>
                <a:cxn ang="0">
                  <a:pos x="46" y="111"/>
                </a:cxn>
                <a:cxn ang="0">
                  <a:pos x="46" y="128"/>
                </a:cxn>
                <a:cxn ang="0">
                  <a:pos x="41" y="148"/>
                </a:cxn>
                <a:cxn ang="0">
                  <a:pos x="34" y="158"/>
                </a:cxn>
                <a:cxn ang="0">
                  <a:pos x="22" y="167"/>
                </a:cxn>
                <a:cxn ang="0">
                  <a:pos x="3" y="189"/>
                </a:cxn>
                <a:cxn ang="0">
                  <a:pos x="3" y="209"/>
                </a:cxn>
                <a:cxn ang="0">
                  <a:pos x="5" y="211"/>
                </a:cxn>
                <a:cxn ang="0">
                  <a:pos x="13" y="218"/>
                </a:cxn>
                <a:cxn ang="0">
                  <a:pos x="12" y="231"/>
                </a:cxn>
                <a:cxn ang="0">
                  <a:pos x="6" y="245"/>
                </a:cxn>
                <a:cxn ang="0">
                  <a:pos x="14" y="257"/>
                </a:cxn>
                <a:cxn ang="0">
                  <a:pos x="23" y="277"/>
                </a:cxn>
                <a:cxn ang="0">
                  <a:pos x="31" y="302"/>
                </a:cxn>
                <a:cxn ang="0">
                  <a:pos x="37" y="323"/>
                </a:cxn>
                <a:cxn ang="0">
                  <a:pos x="52" y="347"/>
                </a:cxn>
                <a:cxn ang="0">
                  <a:pos x="51" y="340"/>
                </a:cxn>
                <a:cxn ang="0">
                  <a:pos x="42" y="319"/>
                </a:cxn>
                <a:cxn ang="0">
                  <a:pos x="38" y="300"/>
                </a:cxn>
                <a:cxn ang="0">
                  <a:pos x="35" y="290"/>
                </a:cxn>
                <a:cxn ang="0">
                  <a:pos x="33" y="282"/>
                </a:cxn>
                <a:cxn ang="0">
                  <a:pos x="30" y="272"/>
                </a:cxn>
                <a:cxn ang="0">
                  <a:pos x="25" y="254"/>
                </a:cxn>
                <a:cxn ang="0">
                  <a:pos x="20" y="235"/>
                </a:cxn>
                <a:cxn ang="0">
                  <a:pos x="20" y="226"/>
                </a:cxn>
                <a:cxn ang="0">
                  <a:pos x="28" y="226"/>
                </a:cxn>
                <a:cxn ang="0">
                  <a:pos x="53" y="229"/>
                </a:cxn>
                <a:cxn ang="0">
                  <a:pos x="30" y="220"/>
                </a:cxn>
                <a:cxn ang="0">
                  <a:pos x="20" y="212"/>
                </a:cxn>
                <a:cxn ang="0">
                  <a:pos x="15" y="196"/>
                </a:cxn>
                <a:cxn ang="0">
                  <a:pos x="20" y="184"/>
                </a:cxn>
                <a:cxn ang="0">
                  <a:pos x="27" y="176"/>
                </a:cxn>
                <a:cxn ang="0">
                  <a:pos x="32" y="186"/>
                </a:cxn>
                <a:cxn ang="0">
                  <a:pos x="36" y="195"/>
                </a:cxn>
                <a:cxn ang="0">
                  <a:pos x="39" y="200"/>
                </a:cxn>
                <a:cxn ang="0">
                  <a:pos x="40" y="186"/>
                </a:cxn>
                <a:cxn ang="0">
                  <a:pos x="42" y="171"/>
                </a:cxn>
                <a:cxn ang="0">
                  <a:pos x="45" y="153"/>
                </a:cxn>
                <a:cxn ang="0">
                  <a:pos x="49" y="141"/>
                </a:cxn>
                <a:cxn ang="0">
                  <a:pos x="48" y="125"/>
                </a:cxn>
                <a:cxn ang="0">
                  <a:pos x="49" y="113"/>
                </a:cxn>
                <a:cxn ang="0">
                  <a:pos x="49" y="107"/>
                </a:cxn>
                <a:cxn ang="0">
                  <a:pos x="60" y="95"/>
                </a:cxn>
                <a:cxn ang="0">
                  <a:pos x="64" y="94"/>
                </a:cxn>
                <a:cxn ang="0">
                  <a:pos x="55" y="94"/>
                </a:cxn>
                <a:cxn ang="0">
                  <a:pos x="64" y="92"/>
                </a:cxn>
                <a:cxn ang="0">
                  <a:pos x="72" y="90"/>
                </a:cxn>
                <a:cxn ang="0">
                  <a:pos x="57" y="89"/>
                </a:cxn>
                <a:cxn ang="0">
                  <a:pos x="47" y="75"/>
                </a:cxn>
                <a:cxn ang="0">
                  <a:pos x="49" y="47"/>
                </a:cxn>
                <a:cxn ang="0">
                  <a:pos x="61" y="16"/>
                </a:cxn>
                <a:cxn ang="0">
                  <a:pos x="68" y="2"/>
                </a:cxn>
                <a:cxn ang="0">
                  <a:pos x="60" y="7"/>
                </a:cxn>
                <a:cxn ang="0">
                  <a:pos x="46" y="36"/>
                </a:cxn>
              </a:cxnLst>
              <a:rect l="0" t="0" r="r" b="b"/>
              <a:pathLst>
                <a:path w="73" h="351">
                  <a:moveTo>
                    <a:pt x="46" y="36"/>
                  </a:moveTo>
                  <a:lnTo>
                    <a:pt x="45" y="38"/>
                  </a:lnTo>
                  <a:lnTo>
                    <a:pt x="45" y="40"/>
                  </a:lnTo>
                  <a:lnTo>
                    <a:pt x="44" y="42"/>
                  </a:lnTo>
                  <a:lnTo>
                    <a:pt x="43" y="44"/>
                  </a:lnTo>
                  <a:lnTo>
                    <a:pt x="43" y="45"/>
                  </a:lnTo>
                  <a:lnTo>
                    <a:pt x="44" y="48"/>
                  </a:lnTo>
                  <a:lnTo>
                    <a:pt x="41" y="50"/>
                  </a:lnTo>
                  <a:lnTo>
                    <a:pt x="42" y="53"/>
                  </a:lnTo>
                  <a:lnTo>
                    <a:pt x="42" y="56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2" y="64"/>
                  </a:lnTo>
                  <a:lnTo>
                    <a:pt x="41" y="66"/>
                  </a:lnTo>
                  <a:lnTo>
                    <a:pt x="42" y="70"/>
                  </a:lnTo>
                  <a:lnTo>
                    <a:pt x="42" y="73"/>
                  </a:lnTo>
                  <a:lnTo>
                    <a:pt x="42" y="77"/>
                  </a:lnTo>
                  <a:lnTo>
                    <a:pt x="44" y="78"/>
                  </a:lnTo>
                  <a:lnTo>
                    <a:pt x="43" y="81"/>
                  </a:lnTo>
                  <a:lnTo>
                    <a:pt x="43" y="82"/>
                  </a:lnTo>
                  <a:lnTo>
                    <a:pt x="44" y="83"/>
                  </a:lnTo>
                  <a:lnTo>
                    <a:pt x="43" y="85"/>
                  </a:lnTo>
                  <a:lnTo>
                    <a:pt x="44" y="86"/>
                  </a:lnTo>
                  <a:lnTo>
                    <a:pt x="44" y="89"/>
                  </a:lnTo>
                  <a:lnTo>
                    <a:pt x="44" y="90"/>
                  </a:lnTo>
                  <a:lnTo>
                    <a:pt x="45" y="90"/>
                  </a:lnTo>
                  <a:lnTo>
                    <a:pt x="46" y="92"/>
                  </a:lnTo>
                  <a:lnTo>
                    <a:pt x="46" y="93"/>
                  </a:lnTo>
                  <a:lnTo>
                    <a:pt x="44" y="96"/>
                  </a:lnTo>
                  <a:lnTo>
                    <a:pt x="46" y="96"/>
                  </a:lnTo>
                  <a:lnTo>
                    <a:pt x="45" y="99"/>
                  </a:lnTo>
                  <a:lnTo>
                    <a:pt x="47" y="100"/>
                  </a:lnTo>
                  <a:lnTo>
                    <a:pt x="44" y="103"/>
                  </a:lnTo>
                  <a:lnTo>
                    <a:pt x="46" y="106"/>
                  </a:lnTo>
                  <a:lnTo>
                    <a:pt x="45" y="108"/>
                  </a:lnTo>
                  <a:lnTo>
                    <a:pt x="46" y="111"/>
                  </a:lnTo>
                  <a:lnTo>
                    <a:pt x="45" y="112"/>
                  </a:lnTo>
                  <a:lnTo>
                    <a:pt x="45" y="114"/>
                  </a:lnTo>
                  <a:lnTo>
                    <a:pt x="46" y="117"/>
                  </a:lnTo>
                  <a:lnTo>
                    <a:pt x="46" y="119"/>
                  </a:lnTo>
                  <a:lnTo>
                    <a:pt x="45" y="121"/>
                  </a:lnTo>
                  <a:lnTo>
                    <a:pt x="46" y="123"/>
                  </a:lnTo>
                  <a:lnTo>
                    <a:pt x="45" y="123"/>
                  </a:lnTo>
                  <a:lnTo>
                    <a:pt x="46" y="126"/>
                  </a:lnTo>
                  <a:lnTo>
                    <a:pt x="46" y="128"/>
                  </a:lnTo>
                  <a:lnTo>
                    <a:pt x="45" y="130"/>
                  </a:lnTo>
                  <a:lnTo>
                    <a:pt x="44" y="131"/>
                  </a:lnTo>
                  <a:lnTo>
                    <a:pt x="45" y="132"/>
                  </a:lnTo>
                  <a:lnTo>
                    <a:pt x="45" y="135"/>
                  </a:lnTo>
                  <a:lnTo>
                    <a:pt x="44" y="139"/>
                  </a:lnTo>
                  <a:lnTo>
                    <a:pt x="43" y="141"/>
                  </a:lnTo>
                  <a:lnTo>
                    <a:pt x="43" y="145"/>
                  </a:lnTo>
                  <a:lnTo>
                    <a:pt x="42" y="147"/>
                  </a:lnTo>
                  <a:lnTo>
                    <a:pt x="41" y="148"/>
                  </a:lnTo>
                  <a:lnTo>
                    <a:pt x="41" y="150"/>
                  </a:lnTo>
                  <a:lnTo>
                    <a:pt x="41" y="152"/>
                  </a:lnTo>
                  <a:lnTo>
                    <a:pt x="38" y="153"/>
                  </a:lnTo>
                  <a:lnTo>
                    <a:pt x="38" y="153"/>
                  </a:lnTo>
                  <a:lnTo>
                    <a:pt x="38" y="156"/>
                  </a:lnTo>
                  <a:lnTo>
                    <a:pt x="37" y="157"/>
                  </a:lnTo>
                  <a:lnTo>
                    <a:pt x="37" y="158"/>
                  </a:lnTo>
                  <a:lnTo>
                    <a:pt x="36" y="158"/>
                  </a:lnTo>
                  <a:lnTo>
                    <a:pt x="34" y="158"/>
                  </a:lnTo>
                  <a:lnTo>
                    <a:pt x="35" y="159"/>
                  </a:lnTo>
                  <a:lnTo>
                    <a:pt x="34" y="160"/>
                  </a:lnTo>
                  <a:lnTo>
                    <a:pt x="32" y="161"/>
                  </a:lnTo>
                  <a:lnTo>
                    <a:pt x="31" y="161"/>
                  </a:lnTo>
                  <a:lnTo>
                    <a:pt x="29" y="163"/>
                  </a:lnTo>
                  <a:lnTo>
                    <a:pt x="27" y="164"/>
                  </a:lnTo>
                  <a:lnTo>
                    <a:pt x="25" y="165"/>
                  </a:lnTo>
                  <a:lnTo>
                    <a:pt x="24" y="165"/>
                  </a:lnTo>
                  <a:lnTo>
                    <a:pt x="22" y="167"/>
                  </a:lnTo>
                  <a:lnTo>
                    <a:pt x="19" y="168"/>
                  </a:lnTo>
                  <a:lnTo>
                    <a:pt x="17" y="171"/>
                  </a:lnTo>
                  <a:lnTo>
                    <a:pt x="15" y="173"/>
                  </a:lnTo>
                  <a:lnTo>
                    <a:pt x="14" y="176"/>
                  </a:lnTo>
                  <a:lnTo>
                    <a:pt x="11" y="177"/>
                  </a:lnTo>
                  <a:lnTo>
                    <a:pt x="7" y="180"/>
                  </a:lnTo>
                  <a:lnTo>
                    <a:pt x="7" y="183"/>
                  </a:lnTo>
                  <a:lnTo>
                    <a:pt x="5" y="187"/>
                  </a:lnTo>
                  <a:lnTo>
                    <a:pt x="3" y="189"/>
                  </a:lnTo>
                  <a:lnTo>
                    <a:pt x="1" y="193"/>
                  </a:lnTo>
                  <a:lnTo>
                    <a:pt x="2" y="196"/>
                  </a:lnTo>
                  <a:lnTo>
                    <a:pt x="1" y="199"/>
                  </a:lnTo>
                  <a:lnTo>
                    <a:pt x="1" y="200"/>
                  </a:lnTo>
                  <a:lnTo>
                    <a:pt x="1" y="203"/>
                  </a:lnTo>
                  <a:lnTo>
                    <a:pt x="0" y="204"/>
                  </a:lnTo>
                  <a:lnTo>
                    <a:pt x="1" y="206"/>
                  </a:lnTo>
                  <a:lnTo>
                    <a:pt x="2" y="207"/>
                  </a:lnTo>
                  <a:lnTo>
                    <a:pt x="3" y="209"/>
                  </a:lnTo>
                  <a:lnTo>
                    <a:pt x="2" y="209"/>
                  </a:lnTo>
                  <a:lnTo>
                    <a:pt x="3" y="210"/>
                  </a:lnTo>
                  <a:lnTo>
                    <a:pt x="3" y="211"/>
                  </a:lnTo>
                  <a:lnTo>
                    <a:pt x="3" y="211"/>
                  </a:lnTo>
                  <a:lnTo>
                    <a:pt x="5" y="210"/>
                  </a:lnTo>
                  <a:lnTo>
                    <a:pt x="5" y="210"/>
                  </a:lnTo>
                  <a:lnTo>
                    <a:pt x="5" y="210"/>
                  </a:lnTo>
                  <a:lnTo>
                    <a:pt x="5" y="211"/>
                  </a:lnTo>
                  <a:lnTo>
                    <a:pt x="5" y="211"/>
                  </a:lnTo>
                  <a:lnTo>
                    <a:pt x="7" y="212"/>
                  </a:lnTo>
                  <a:lnTo>
                    <a:pt x="7" y="213"/>
                  </a:lnTo>
                  <a:lnTo>
                    <a:pt x="8" y="214"/>
                  </a:lnTo>
                  <a:lnTo>
                    <a:pt x="9" y="214"/>
                  </a:lnTo>
                  <a:lnTo>
                    <a:pt x="11" y="214"/>
                  </a:lnTo>
                  <a:lnTo>
                    <a:pt x="12" y="217"/>
                  </a:lnTo>
                  <a:lnTo>
                    <a:pt x="11" y="217"/>
                  </a:lnTo>
                  <a:lnTo>
                    <a:pt x="13" y="217"/>
                  </a:lnTo>
                  <a:lnTo>
                    <a:pt x="13" y="218"/>
                  </a:lnTo>
                  <a:lnTo>
                    <a:pt x="15" y="219"/>
                  </a:lnTo>
                  <a:lnTo>
                    <a:pt x="14" y="222"/>
                  </a:lnTo>
                  <a:lnTo>
                    <a:pt x="15" y="222"/>
                  </a:lnTo>
                  <a:lnTo>
                    <a:pt x="15" y="223"/>
                  </a:lnTo>
                  <a:lnTo>
                    <a:pt x="16" y="224"/>
                  </a:lnTo>
                  <a:lnTo>
                    <a:pt x="15" y="227"/>
                  </a:lnTo>
                  <a:lnTo>
                    <a:pt x="14" y="229"/>
                  </a:lnTo>
                  <a:lnTo>
                    <a:pt x="14" y="229"/>
                  </a:lnTo>
                  <a:lnTo>
                    <a:pt x="12" y="231"/>
                  </a:lnTo>
                  <a:lnTo>
                    <a:pt x="13" y="233"/>
                  </a:lnTo>
                  <a:lnTo>
                    <a:pt x="11" y="235"/>
                  </a:lnTo>
                  <a:lnTo>
                    <a:pt x="10" y="235"/>
                  </a:lnTo>
                  <a:lnTo>
                    <a:pt x="9" y="237"/>
                  </a:lnTo>
                  <a:lnTo>
                    <a:pt x="9" y="238"/>
                  </a:lnTo>
                  <a:lnTo>
                    <a:pt x="8" y="239"/>
                  </a:lnTo>
                  <a:lnTo>
                    <a:pt x="7" y="242"/>
                  </a:lnTo>
                  <a:lnTo>
                    <a:pt x="7" y="243"/>
                  </a:lnTo>
                  <a:lnTo>
                    <a:pt x="6" y="245"/>
                  </a:lnTo>
                  <a:lnTo>
                    <a:pt x="6" y="246"/>
                  </a:lnTo>
                  <a:lnTo>
                    <a:pt x="7" y="247"/>
                  </a:lnTo>
                  <a:lnTo>
                    <a:pt x="9" y="248"/>
                  </a:lnTo>
                  <a:lnTo>
                    <a:pt x="8" y="250"/>
                  </a:lnTo>
                  <a:lnTo>
                    <a:pt x="10" y="250"/>
                  </a:lnTo>
                  <a:lnTo>
                    <a:pt x="10" y="252"/>
                  </a:lnTo>
                  <a:lnTo>
                    <a:pt x="11" y="253"/>
                  </a:lnTo>
                  <a:lnTo>
                    <a:pt x="13" y="255"/>
                  </a:lnTo>
                  <a:lnTo>
                    <a:pt x="14" y="257"/>
                  </a:lnTo>
                  <a:lnTo>
                    <a:pt x="15" y="258"/>
                  </a:lnTo>
                  <a:lnTo>
                    <a:pt x="16" y="261"/>
                  </a:lnTo>
                  <a:lnTo>
                    <a:pt x="17" y="263"/>
                  </a:lnTo>
                  <a:lnTo>
                    <a:pt x="17" y="265"/>
                  </a:lnTo>
                  <a:lnTo>
                    <a:pt x="18" y="267"/>
                  </a:lnTo>
                  <a:lnTo>
                    <a:pt x="19" y="269"/>
                  </a:lnTo>
                  <a:lnTo>
                    <a:pt x="21" y="272"/>
                  </a:lnTo>
                  <a:lnTo>
                    <a:pt x="22" y="274"/>
                  </a:lnTo>
                  <a:lnTo>
                    <a:pt x="23" y="277"/>
                  </a:lnTo>
                  <a:lnTo>
                    <a:pt x="23" y="280"/>
                  </a:lnTo>
                  <a:lnTo>
                    <a:pt x="24" y="282"/>
                  </a:lnTo>
                  <a:lnTo>
                    <a:pt x="25" y="285"/>
                  </a:lnTo>
                  <a:lnTo>
                    <a:pt x="27" y="287"/>
                  </a:lnTo>
                  <a:lnTo>
                    <a:pt x="26" y="290"/>
                  </a:lnTo>
                  <a:lnTo>
                    <a:pt x="27" y="292"/>
                  </a:lnTo>
                  <a:lnTo>
                    <a:pt x="28" y="295"/>
                  </a:lnTo>
                  <a:lnTo>
                    <a:pt x="31" y="298"/>
                  </a:lnTo>
                  <a:lnTo>
                    <a:pt x="31" y="302"/>
                  </a:lnTo>
                  <a:lnTo>
                    <a:pt x="31" y="303"/>
                  </a:lnTo>
                  <a:lnTo>
                    <a:pt x="31" y="305"/>
                  </a:lnTo>
                  <a:lnTo>
                    <a:pt x="32" y="308"/>
                  </a:lnTo>
                  <a:lnTo>
                    <a:pt x="32" y="310"/>
                  </a:lnTo>
                  <a:lnTo>
                    <a:pt x="34" y="312"/>
                  </a:lnTo>
                  <a:lnTo>
                    <a:pt x="34" y="314"/>
                  </a:lnTo>
                  <a:lnTo>
                    <a:pt x="35" y="316"/>
                  </a:lnTo>
                  <a:lnTo>
                    <a:pt x="36" y="318"/>
                  </a:lnTo>
                  <a:lnTo>
                    <a:pt x="37" y="323"/>
                  </a:lnTo>
                  <a:lnTo>
                    <a:pt x="38" y="326"/>
                  </a:lnTo>
                  <a:lnTo>
                    <a:pt x="39" y="329"/>
                  </a:lnTo>
                  <a:lnTo>
                    <a:pt x="42" y="333"/>
                  </a:lnTo>
                  <a:lnTo>
                    <a:pt x="43" y="335"/>
                  </a:lnTo>
                  <a:lnTo>
                    <a:pt x="46" y="338"/>
                  </a:lnTo>
                  <a:lnTo>
                    <a:pt x="47" y="341"/>
                  </a:lnTo>
                  <a:lnTo>
                    <a:pt x="49" y="343"/>
                  </a:lnTo>
                  <a:lnTo>
                    <a:pt x="50" y="345"/>
                  </a:lnTo>
                  <a:lnTo>
                    <a:pt x="52" y="347"/>
                  </a:lnTo>
                  <a:lnTo>
                    <a:pt x="53" y="348"/>
                  </a:lnTo>
                  <a:lnTo>
                    <a:pt x="55" y="349"/>
                  </a:lnTo>
                  <a:lnTo>
                    <a:pt x="55" y="350"/>
                  </a:lnTo>
                  <a:lnTo>
                    <a:pt x="55" y="350"/>
                  </a:lnTo>
                  <a:lnTo>
                    <a:pt x="55" y="350"/>
                  </a:lnTo>
                  <a:lnTo>
                    <a:pt x="55" y="349"/>
                  </a:lnTo>
                  <a:lnTo>
                    <a:pt x="54" y="346"/>
                  </a:lnTo>
                  <a:lnTo>
                    <a:pt x="52" y="344"/>
                  </a:lnTo>
                  <a:lnTo>
                    <a:pt x="51" y="340"/>
                  </a:lnTo>
                  <a:lnTo>
                    <a:pt x="50" y="339"/>
                  </a:lnTo>
                  <a:lnTo>
                    <a:pt x="50" y="336"/>
                  </a:lnTo>
                  <a:lnTo>
                    <a:pt x="48" y="334"/>
                  </a:lnTo>
                  <a:lnTo>
                    <a:pt x="47" y="331"/>
                  </a:lnTo>
                  <a:lnTo>
                    <a:pt x="46" y="328"/>
                  </a:lnTo>
                  <a:lnTo>
                    <a:pt x="45" y="326"/>
                  </a:lnTo>
                  <a:lnTo>
                    <a:pt x="44" y="324"/>
                  </a:lnTo>
                  <a:lnTo>
                    <a:pt x="43" y="322"/>
                  </a:lnTo>
                  <a:lnTo>
                    <a:pt x="42" y="319"/>
                  </a:lnTo>
                  <a:lnTo>
                    <a:pt x="41" y="317"/>
                  </a:lnTo>
                  <a:lnTo>
                    <a:pt x="40" y="315"/>
                  </a:lnTo>
                  <a:lnTo>
                    <a:pt x="40" y="312"/>
                  </a:lnTo>
                  <a:lnTo>
                    <a:pt x="40" y="311"/>
                  </a:lnTo>
                  <a:lnTo>
                    <a:pt x="39" y="309"/>
                  </a:lnTo>
                  <a:lnTo>
                    <a:pt x="39" y="306"/>
                  </a:lnTo>
                  <a:lnTo>
                    <a:pt x="38" y="304"/>
                  </a:lnTo>
                  <a:lnTo>
                    <a:pt x="36" y="303"/>
                  </a:lnTo>
                  <a:lnTo>
                    <a:pt x="38" y="300"/>
                  </a:lnTo>
                  <a:lnTo>
                    <a:pt x="37" y="299"/>
                  </a:lnTo>
                  <a:lnTo>
                    <a:pt x="37" y="298"/>
                  </a:lnTo>
                  <a:lnTo>
                    <a:pt x="35" y="297"/>
                  </a:lnTo>
                  <a:lnTo>
                    <a:pt x="37" y="293"/>
                  </a:lnTo>
                  <a:lnTo>
                    <a:pt x="36" y="293"/>
                  </a:lnTo>
                  <a:lnTo>
                    <a:pt x="35" y="292"/>
                  </a:lnTo>
                  <a:lnTo>
                    <a:pt x="35" y="291"/>
                  </a:lnTo>
                  <a:lnTo>
                    <a:pt x="35" y="290"/>
                  </a:lnTo>
                  <a:lnTo>
                    <a:pt x="35" y="290"/>
                  </a:lnTo>
                  <a:lnTo>
                    <a:pt x="35" y="290"/>
                  </a:lnTo>
                  <a:lnTo>
                    <a:pt x="35" y="288"/>
                  </a:lnTo>
                  <a:lnTo>
                    <a:pt x="35" y="288"/>
                  </a:lnTo>
                  <a:lnTo>
                    <a:pt x="34" y="287"/>
                  </a:lnTo>
                  <a:lnTo>
                    <a:pt x="35" y="285"/>
                  </a:lnTo>
                  <a:lnTo>
                    <a:pt x="35" y="285"/>
                  </a:lnTo>
                  <a:lnTo>
                    <a:pt x="34" y="285"/>
                  </a:lnTo>
                  <a:lnTo>
                    <a:pt x="33" y="283"/>
                  </a:lnTo>
                  <a:lnTo>
                    <a:pt x="33" y="282"/>
                  </a:lnTo>
                  <a:lnTo>
                    <a:pt x="34" y="280"/>
                  </a:lnTo>
                  <a:lnTo>
                    <a:pt x="33" y="280"/>
                  </a:lnTo>
                  <a:lnTo>
                    <a:pt x="32" y="278"/>
                  </a:lnTo>
                  <a:lnTo>
                    <a:pt x="32" y="277"/>
                  </a:lnTo>
                  <a:lnTo>
                    <a:pt x="32" y="276"/>
                  </a:lnTo>
                  <a:lnTo>
                    <a:pt x="31" y="275"/>
                  </a:lnTo>
                  <a:lnTo>
                    <a:pt x="30" y="274"/>
                  </a:lnTo>
                  <a:lnTo>
                    <a:pt x="30" y="273"/>
                  </a:lnTo>
                  <a:lnTo>
                    <a:pt x="30" y="272"/>
                  </a:lnTo>
                  <a:lnTo>
                    <a:pt x="29" y="272"/>
                  </a:lnTo>
                  <a:lnTo>
                    <a:pt x="30" y="271"/>
                  </a:lnTo>
                  <a:lnTo>
                    <a:pt x="29" y="268"/>
                  </a:lnTo>
                  <a:lnTo>
                    <a:pt x="28" y="267"/>
                  </a:lnTo>
                  <a:lnTo>
                    <a:pt x="28" y="265"/>
                  </a:lnTo>
                  <a:lnTo>
                    <a:pt x="27" y="262"/>
                  </a:lnTo>
                  <a:lnTo>
                    <a:pt x="26" y="260"/>
                  </a:lnTo>
                  <a:lnTo>
                    <a:pt x="25" y="256"/>
                  </a:lnTo>
                  <a:lnTo>
                    <a:pt x="25" y="254"/>
                  </a:lnTo>
                  <a:lnTo>
                    <a:pt x="23" y="252"/>
                  </a:lnTo>
                  <a:lnTo>
                    <a:pt x="23" y="247"/>
                  </a:lnTo>
                  <a:lnTo>
                    <a:pt x="23" y="245"/>
                  </a:lnTo>
                  <a:lnTo>
                    <a:pt x="22" y="242"/>
                  </a:lnTo>
                  <a:lnTo>
                    <a:pt x="21" y="240"/>
                  </a:lnTo>
                  <a:lnTo>
                    <a:pt x="20" y="239"/>
                  </a:lnTo>
                  <a:lnTo>
                    <a:pt x="21" y="235"/>
                  </a:lnTo>
                  <a:lnTo>
                    <a:pt x="22" y="234"/>
                  </a:lnTo>
                  <a:lnTo>
                    <a:pt x="20" y="235"/>
                  </a:lnTo>
                  <a:lnTo>
                    <a:pt x="22" y="234"/>
                  </a:lnTo>
                  <a:lnTo>
                    <a:pt x="22" y="233"/>
                  </a:lnTo>
                  <a:lnTo>
                    <a:pt x="23" y="232"/>
                  </a:lnTo>
                  <a:lnTo>
                    <a:pt x="21" y="231"/>
                  </a:lnTo>
                  <a:lnTo>
                    <a:pt x="21" y="230"/>
                  </a:lnTo>
                  <a:lnTo>
                    <a:pt x="21" y="228"/>
                  </a:lnTo>
                  <a:lnTo>
                    <a:pt x="21" y="227"/>
                  </a:lnTo>
                  <a:lnTo>
                    <a:pt x="21" y="226"/>
                  </a:lnTo>
                  <a:lnTo>
                    <a:pt x="20" y="226"/>
                  </a:lnTo>
                  <a:lnTo>
                    <a:pt x="20" y="225"/>
                  </a:lnTo>
                  <a:lnTo>
                    <a:pt x="22" y="225"/>
                  </a:lnTo>
                  <a:lnTo>
                    <a:pt x="22" y="224"/>
                  </a:lnTo>
                  <a:lnTo>
                    <a:pt x="22" y="223"/>
                  </a:lnTo>
                  <a:lnTo>
                    <a:pt x="21" y="221"/>
                  </a:lnTo>
                  <a:lnTo>
                    <a:pt x="22" y="223"/>
                  </a:lnTo>
                  <a:lnTo>
                    <a:pt x="24" y="224"/>
                  </a:lnTo>
                  <a:lnTo>
                    <a:pt x="25" y="224"/>
                  </a:lnTo>
                  <a:lnTo>
                    <a:pt x="28" y="226"/>
                  </a:lnTo>
                  <a:lnTo>
                    <a:pt x="31" y="226"/>
                  </a:lnTo>
                  <a:lnTo>
                    <a:pt x="34" y="226"/>
                  </a:lnTo>
                  <a:lnTo>
                    <a:pt x="38" y="227"/>
                  </a:lnTo>
                  <a:lnTo>
                    <a:pt x="41" y="229"/>
                  </a:lnTo>
                  <a:lnTo>
                    <a:pt x="44" y="228"/>
                  </a:lnTo>
                  <a:lnTo>
                    <a:pt x="46" y="229"/>
                  </a:lnTo>
                  <a:lnTo>
                    <a:pt x="49" y="229"/>
                  </a:lnTo>
                  <a:lnTo>
                    <a:pt x="51" y="230"/>
                  </a:lnTo>
                  <a:lnTo>
                    <a:pt x="53" y="229"/>
                  </a:lnTo>
                  <a:lnTo>
                    <a:pt x="52" y="228"/>
                  </a:lnTo>
                  <a:lnTo>
                    <a:pt x="50" y="228"/>
                  </a:lnTo>
                  <a:lnTo>
                    <a:pt x="48" y="228"/>
                  </a:lnTo>
                  <a:lnTo>
                    <a:pt x="43" y="226"/>
                  </a:lnTo>
                  <a:lnTo>
                    <a:pt x="40" y="225"/>
                  </a:lnTo>
                  <a:lnTo>
                    <a:pt x="36" y="225"/>
                  </a:lnTo>
                  <a:lnTo>
                    <a:pt x="34" y="223"/>
                  </a:lnTo>
                  <a:lnTo>
                    <a:pt x="31" y="222"/>
                  </a:lnTo>
                  <a:lnTo>
                    <a:pt x="30" y="220"/>
                  </a:lnTo>
                  <a:lnTo>
                    <a:pt x="28" y="219"/>
                  </a:lnTo>
                  <a:lnTo>
                    <a:pt x="26" y="219"/>
                  </a:lnTo>
                  <a:lnTo>
                    <a:pt x="24" y="217"/>
                  </a:lnTo>
                  <a:lnTo>
                    <a:pt x="23" y="216"/>
                  </a:lnTo>
                  <a:lnTo>
                    <a:pt x="23" y="216"/>
                  </a:lnTo>
                  <a:lnTo>
                    <a:pt x="21" y="213"/>
                  </a:lnTo>
                  <a:lnTo>
                    <a:pt x="20" y="214"/>
                  </a:lnTo>
                  <a:lnTo>
                    <a:pt x="21" y="212"/>
                  </a:lnTo>
                  <a:lnTo>
                    <a:pt x="20" y="212"/>
                  </a:lnTo>
                  <a:lnTo>
                    <a:pt x="21" y="211"/>
                  </a:lnTo>
                  <a:lnTo>
                    <a:pt x="18" y="209"/>
                  </a:lnTo>
                  <a:lnTo>
                    <a:pt x="19" y="206"/>
                  </a:lnTo>
                  <a:lnTo>
                    <a:pt x="16" y="205"/>
                  </a:lnTo>
                  <a:lnTo>
                    <a:pt x="17" y="204"/>
                  </a:lnTo>
                  <a:lnTo>
                    <a:pt x="16" y="201"/>
                  </a:lnTo>
                  <a:lnTo>
                    <a:pt x="16" y="200"/>
                  </a:lnTo>
                  <a:lnTo>
                    <a:pt x="15" y="197"/>
                  </a:lnTo>
                  <a:lnTo>
                    <a:pt x="15" y="196"/>
                  </a:lnTo>
                  <a:lnTo>
                    <a:pt x="16" y="195"/>
                  </a:lnTo>
                  <a:lnTo>
                    <a:pt x="17" y="192"/>
                  </a:lnTo>
                  <a:lnTo>
                    <a:pt x="17" y="191"/>
                  </a:lnTo>
                  <a:lnTo>
                    <a:pt x="17" y="189"/>
                  </a:lnTo>
                  <a:lnTo>
                    <a:pt x="19" y="189"/>
                  </a:lnTo>
                  <a:lnTo>
                    <a:pt x="19" y="188"/>
                  </a:lnTo>
                  <a:lnTo>
                    <a:pt x="19" y="187"/>
                  </a:lnTo>
                  <a:lnTo>
                    <a:pt x="19" y="187"/>
                  </a:lnTo>
                  <a:lnTo>
                    <a:pt x="20" y="184"/>
                  </a:lnTo>
                  <a:lnTo>
                    <a:pt x="20" y="183"/>
                  </a:lnTo>
                  <a:lnTo>
                    <a:pt x="22" y="184"/>
                  </a:lnTo>
                  <a:lnTo>
                    <a:pt x="21" y="181"/>
                  </a:lnTo>
                  <a:lnTo>
                    <a:pt x="23" y="181"/>
                  </a:lnTo>
                  <a:lnTo>
                    <a:pt x="25" y="178"/>
                  </a:lnTo>
                  <a:lnTo>
                    <a:pt x="25" y="178"/>
                  </a:lnTo>
                  <a:lnTo>
                    <a:pt x="25" y="175"/>
                  </a:lnTo>
                  <a:lnTo>
                    <a:pt x="27" y="176"/>
                  </a:lnTo>
                  <a:lnTo>
                    <a:pt x="27" y="176"/>
                  </a:lnTo>
                  <a:lnTo>
                    <a:pt x="28" y="174"/>
                  </a:lnTo>
                  <a:lnTo>
                    <a:pt x="29" y="176"/>
                  </a:lnTo>
                  <a:lnTo>
                    <a:pt x="29" y="176"/>
                  </a:lnTo>
                  <a:lnTo>
                    <a:pt x="30" y="177"/>
                  </a:lnTo>
                  <a:lnTo>
                    <a:pt x="31" y="179"/>
                  </a:lnTo>
                  <a:lnTo>
                    <a:pt x="32" y="184"/>
                  </a:lnTo>
                  <a:lnTo>
                    <a:pt x="32" y="184"/>
                  </a:lnTo>
                  <a:lnTo>
                    <a:pt x="32" y="186"/>
                  </a:lnTo>
                  <a:lnTo>
                    <a:pt x="32" y="186"/>
                  </a:lnTo>
                  <a:lnTo>
                    <a:pt x="33" y="189"/>
                  </a:lnTo>
                  <a:lnTo>
                    <a:pt x="33" y="189"/>
                  </a:lnTo>
                  <a:lnTo>
                    <a:pt x="32" y="190"/>
                  </a:lnTo>
                  <a:lnTo>
                    <a:pt x="34" y="190"/>
                  </a:lnTo>
                  <a:lnTo>
                    <a:pt x="34" y="192"/>
                  </a:lnTo>
                  <a:lnTo>
                    <a:pt x="35" y="193"/>
                  </a:lnTo>
                  <a:lnTo>
                    <a:pt x="35" y="194"/>
                  </a:lnTo>
                  <a:lnTo>
                    <a:pt x="35" y="194"/>
                  </a:lnTo>
                  <a:lnTo>
                    <a:pt x="36" y="195"/>
                  </a:lnTo>
                  <a:lnTo>
                    <a:pt x="37" y="196"/>
                  </a:lnTo>
                  <a:lnTo>
                    <a:pt x="37" y="196"/>
                  </a:lnTo>
                  <a:lnTo>
                    <a:pt x="37" y="196"/>
                  </a:lnTo>
                  <a:lnTo>
                    <a:pt x="37" y="196"/>
                  </a:lnTo>
                  <a:lnTo>
                    <a:pt x="38" y="199"/>
                  </a:lnTo>
                  <a:lnTo>
                    <a:pt x="37" y="199"/>
                  </a:lnTo>
                  <a:lnTo>
                    <a:pt x="39" y="201"/>
                  </a:lnTo>
                  <a:lnTo>
                    <a:pt x="39" y="201"/>
                  </a:lnTo>
                  <a:lnTo>
                    <a:pt x="39" y="200"/>
                  </a:lnTo>
                  <a:lnTo>
                    <a:pt x="39" y="200"/>
                  </a:lnTo>
                  <a:lnTo>
                    <a:pt x="39" y="197"/>
                  </a:lnTo>
                  <a:lnTo>
                    <a:pt x="39" y="197"/>
                  </a:lnTo>
                  <a:lnTo>
                    <a:pt x="39" y="194"/>
                  </a:lnTo>
                  <a:lnTo>
                    <a:pt x="39" y="194"/>
                  </a:lnTo>
                  <a:lnTo>
                    <a:pt x="38" y="192"/>
                  </a:lnTo>
                  <a:lnTo>
                    <a:pt x="39" y="191"/>
                  </a:lnTo>
                  <a:lnTo>
                    <a:pt x="38" y="189"/>
                  </a:lnTo>
                  <a:lnTo>
                    <a:pt x="40" y="186"/>
                  </a:lnTo>
                  <a:lnTo>
                    <a:pt x="38" y="185"/>
                  </a:lnTo>
                  <a:lnTo>
                    <a:pt x="38" y="184"/>
                  </a:lnTo>
                  <a:lnTo>
                    <a:pt x="39" y="183"/>
                  </a:lnTo>
                  <a:lnTo>
                    <a:pt x="39" y="181"/>
                  </a:lnTo>
                  <a:lnTo>
                    <a:pt x="40" y="179"/>
                  </a:lnTo>
                  <a:lnTo>
                    <a:pt x="41" y="178"/>
                  </a:lnTo>
                  <a:lnTo>
                    <a:pt x="41" y="174"/>
                  </a:lnTo>
                  <a:lnTo>
                    <a:pt x="41" y="172"/>
                  </a:lnTo>
                  <a:lnTo>
                    <a:pt x="42" y="171"/>
                  </a:lnTo>
                  <a:lnTo>
                    <a:pt x="42" y="170"/>
                  </a:lnTo>
                  <a:lnTo>
                    <a:pt x="43" y="167"/>
                  </a:lnTo>
                  <a:lnTo>
                    <a:pt x="44" y="164"/>
                  </a:lnTo>
                  <a:lnTo>
                    <a:pt x="44" y="163"/>
                  </a:lnTo>
                  <a:lnTo>
                    <a:pt x="44" y="159"/>
                  </a:lnTo>
                  <a:lnTo>
                    <a:pt x="44" y="159"/>
                  </a:lnTo>
                  <a:lnTo>
                    <a:pt x="46" y="158"/>
                  </a:lnTo>
                  <a:lnTo>
                    <a:pt x="46" y="155"/>
                  </a:lnTo>
                  <a:lnTo>
                    <a:pt x="45" y="153"/>
                  </a:lnTo>
                  <a:lnTo>
                    <a:pt x="47" y="151"/>
                  </a:lnTo>
                  <a:lnTo>
                    <a:pt x="47" y="150"/>
                  </a:lnTo>
                  <a:lnTo>
                    <a:pt x="46" y="148"/>
                  </a:lnTo>
                  <a:lnTo>
                    <a:pt x="47" y="148"/>
                  </a:lnTo>
                  <a:lnTo>
                    <a:pt x="48" y="146"/>
                  </a:lnTo>
                  <a:lnTo>
                    <a:pt x="48" y="145"/>
                  </a:lnTo>
                  <a:lnTo>
                    <a:pt x="48" y="143"/>
                  </a:lnTo>
                  <a:lnTo>
                    <a:pt x="48" y="143"/>
                  </a:lnTo>
                  <a:lnTo>
                    <a:pt x="49" y="141"/>
                  </a:lnTo>
                  <a:lnTo>
                    <a:pt x="47" y="139"/>
                  </a:lnTo>
                  <a:lnTo>
                    <a:pt x="49" y="138"/>
                  </a:lnTo>
                  <a:lnTo>
                    <a:pt x="49" y="136"/>
                  </a:lnTo>
                  <a:lnTo>
                    <a:pt x="48" y="135"/>
                  </a:lnTo>
                  <a:lnTo>
                    <a:pt x="48" y="134"/>
                  </a:lnTo>
                  <a:lnTo>
                    <a:pt x="49" y="132"/>
                  </a:lnTo>
                  <a:lnTo>
                    <a:pt x="49" y="129"/>
                  </a:lnTo>
                  <a:lnTo>
                    <a:pt x="50" y="127"/>
                  </a:lnTo>
                  <a:lnTo>
                    <a:pt x="48" y="125"/>
                  </a:lnTo>
                  <a:lnTo>
                    <a:pt x="50" y="124"/>
                  </a:lnTo>
                  <a:lnTo>
                    <a:pt x="50" y="122"/>
                  </a:lnTo>
                  <a:lnTo>
                    <a:pt x="49" y="120"/>
                  </a:lnTo>
                  <a:lnTo>
                    <a:pt x="50" y="120"/>
                  </a:lnTo>
                  <a:lnTo>
                    <a:pt x="51" y="118"/>
                  </a:lnTo>
                  <a:lnTo>
                    <a:pt x="49" y="116"/>
                  </a:lnTo>
                  <a:lnTo>
                    <a:pt x="49" y="115"/>
                  </a:lnTo>
                  <a:lnTo>
                    <a:pt x="50" y="115"/>
                  </a:lnTo>
                  <a:lnTo>
                    <a:pt x="49" y="113"/>
                  </a:lnTo>
                  <a:lnTo>
                    <a:pt x="49" y="113"/>
                  </a:lnTo>
                  <a:lnTo>
                    <a:pt x="50" y="112"/>
                  </a:lnTo>
                  <a:lnTo>
                    <a:pt x="50" y="112"/>
                  </a:lnTo>
                  <a:lnTo>
                    <a:pt x="50" y="112"/>
                  </a:lnTo>
                  <a:lnTo>
                    <a:pt x="50" y="112"/>
                  </a:lnTo>
                  <a:lnTo>
                    <a:pt x="49" y="111"/>
                  </a:lnTo>
                  <a:lnTo>
                    <a:pt x="50" y="111"/>
                  </a:lnTo>
                  <a:lnTo>
                    <a:pt x="49" y="108"/>
                  </a:lnTo>
                  <a:lnTo>
                    <a:pt x="49" y="107"/>
                  </a:lnTo>
                  <a:lnTo>
                    <a:pt x="50" y="107"/>
                  </a:lnTo>
                  <a:lnTo>
                    <a:pt x="51" y="106"/>
                  </a:lnTo>
                  <a:lnTo>
                    <a:pt x="51" y="102"/>
                  </a:lnTo>
                  <a:lnTo>
                    <a:pt x="52" y="102"/>
                  </a:lnTo>
                  <a:lnTo>
                    <a:pt x="54" y="101"/>
                  </a:lnTo>
                  <a:lnTo>
                    <a:pt x="55" y="100"/>
                  </a:lnTo>
                  <a:lnTo>
                    <a:pt x="55" y="98"/>
                  </a:lnTo>
                  <a:lnTo>
                    <a:pt x="57" y="97"/>
                  </a:lnTo>
                  <a:lnTo>
                    <a:pt x="60" y="95"/>
                  </a:lnTo>
                  <a:lnTo>
                    <a:pt x="62" y="96"/>
                  </a:lnTo>
                  <a:lnTo>
                    <a:pt x="64" y="95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67" y="95"/>
                  </a:lnTo>
                  <a:lnTo>
                    <a:pt x="65" y="95"/>
                  </a:lnTo>
                  <a:lnTo>
                    <a:pt x="64" y="94"/>
                  </a:lnTo>
                  <a:lnTo>
                    <a:pt x="63" y="95"/>
                  </a:lnTo>
                  <a:lnTo>
                    <a:pt x="61" y="95"/>
                  </a:lnTo>
                  <a:lnTo>
                    <a:pt x="60" y="93"/>
                  </a:lnTo>
                  <a:lnTo>
                    <a:pt x="60" y="95"/>
                  </a:lnTo>
                  <a:lnTo>
                    <a:pt x="59" y="94"/>
                  </a:lnTo>
                  <a:lnTo>
                    <a:pt x="58" y="95"/>
                  </a:lnTo>
                  <a:lnTo>
                    <a:pt x="58" y="95"/>
                  </a:lnTo>
                  <a:lnTo>
                    <a:pt x="58" y="95"/>
                  </a:lnTo>
                  <a:lnTo>
                    <a:pt x="55" y="94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7" y="94"/>
                  </a:lnTo>
                  <a:lnTo>
                    <a:pt x="58" y="92"/>
                  </a:lnTo>
                  <a:lnTo>
                    <a:pt x="60" y="93"/>
                  </a:lnTo>
                  <a:lnTo>
                    <a:pt x="61" y="93"/>
                  </a:lnTo>
                  <a:lnTo>
                    <a:pt x="62" y="93"/>
                  </a:lnTo>
                  <a:lnTo>
                    <a:pt x="63" y="92"/>
                  </a:lnTo>
                  <a:lnTo>
                    <a:pt x="64" y="92"/>
                  </a:lnTo>
                  <a:lnTo>
                    <a:pt x="65" y="92"/>
                  </a:lnTo>
                  <a:lnTo>
                    <a:pt x="66" y="92"/>
                  </a:lnTo>
                  <a:lnTo>
                    <a:pt x="67" y="91"/>
                  </a:lnTo>
                  <a:lnTo>
                    <a:pt x="69" y="91"/>
                  </a:lnTo>
                  <a:lnTo>
                    <a:pt x="70" y="92"/>
                  </a:lnTo>
                  <a:lnTo>
                    <a:pt x="70" y="91"/>
                  </a:lnTo>
                  <a:lnTo>
                    <a:pt x="71" y="90"/>
                  </a:lnTo>
                  <a:lnTo>
                    <a:pt x="71" y="90"/>
                  </a:lnTo>
                  <a:lnTo>
                    <a:pt x="72" y="90"/>
                  </a:lnTo>
                  <a:lnTo>
                    <a:pt x="72" y="90"/>
                  </a:lnTo>
                  <a:lnTo>
                    <a:pt x="71" y="90"/>
                  </a:lnTo>
                  <a:lnTo>
                    <a:pt x="70" y="91"/>
                  </a:lnTo>
                  <a:lnTo>
                    <a:pt x="68" y="91"/>
                  </a:lnTo>
                  <a:lnTo>
                    <a:pt x="67" y="89"/>
                  </a:lnTo>
                  <a:lnTo>
                    <a:pt x="64" y="90"/>
                  </a:lnTo>
                  <a:lnTo>
                    <a:pt x="62" y="90"/>
                  </a:lnTo>
                  <a:lnTo>
                    <a:pt x="59" y="89"/>
                  </a:lnTo>
                  <a:lnTo>
                    <a:pt x="57" y="89"/>
                  </a:lnTo>
                  <a:lnTo>
                    <a:pt x="54" y="87"/>
                  </a:lnTo>
                  <a:lnTo>
                    <a:pt x="53" y="87"/>
                  </a:lnTo>
                  <a:lnTo>
                    <a:pt x="49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8" y="83"/>
                  </a:lnTo>
                  <a:lnTo>
                    <a:pt x="47" y="81"/>
                  </a:lnTo>
                  <a:lnTo>
                    <a:pt x="46" y="78"/>
                  </a:lnTo>
                  <a:lnTo>
                    <a:pt x="47" y="75"/>
                  </a:lnTo>
                  <a:lnTo>
                    <a:pt x="46" y="71"/>
                  </a:lnTo>
                  <a:lnTo>
                    <a:pt x="46" y="68"/>
                  </a:lnTo>
                  <a:lnTo>
                    <a:pt x="47" y="65"/>
                  </a:lnTo>
                  <a:lnTo>
                    <a:pt x="48" y="62"/>
                  </a:lnTo>
                  <a:lnTo>
                    <a:pt x="47" y="59"/>
                  </a:lnTo>
                  <a:lnTo>
                    <a:pt x="47" y="55"/>
                  </a:lnTo>
                  <a:lnTo>
                    <a:pt x="48" y="54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53" y="38"/>
                  </a:lnTo>
                  <a:lnTo>
                    <a:pt x="54" y="36"/>
                  </a:lnTo>
                  <a:lnTo>
                    <a:pt x="54" y="31"/>
                  </a:lnTo>
                  <a:lnTo>
                    <a:pt x="56" y="26"/>
                  </a:lnTo>
                  <a:lnTo>
                    <a:pt x="57" y="23"/>
                  </a:lnTo>
                  <a:lnTo>
                    <a:pt x="59" y="19"/>
                  </a:lnTo>
                  <a:lnTo>
                    <a:pt x="61" y="16"/>
                  </a:lnTo>
                  <a:lnTo>
                    <a:pt x="62" y="12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5" y="4"/>
                  </a:lnTo>
                  <a:lnTo>
                    <a:pt x="65" y="4"/>
                  </a:lnTo>
                  <a:lnTo>
                    <a:pt x="67" y="2"/>
                  </a:lnTo>
                  <a:lnTo>
                    <a:pt x="68" y="2"/>
                  </a:lnTo>
                  <a:lnTo>
                    <a:pt x="68" y="2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2"/>
                  </a:lnTo>
                  <a:lnTo>
                    <a:pt x="64" y="2"/>
                  </a:lnTo>
                  <a:lnTo>
                    <a:pt x="64" y="5"/>
                  </a:lnTo>
                  <a:lnTo>
                    <a:pt x="61" y="4"/>
                  </a:lnTo>
                  <a:lnTo>
                    <a:pt x="60" y="7"/>
                  </a:lnTo>
                  <a:lnTo>
                    <a:pt x="59" y="8"/>
                  </a:lnTo>
                  <a:lnTo>
                    <a:pt x="58" y="10"/>
                  </a:lnTo>
                  <a:lnTo>
                    <a:pt x="57" y="12"/>
                  </a:lnTo>
                  <a:lnTo>
                    <a:pt x="55" y="15"/>
                  </a:lnTo>
                  <a:lnTo>
                    <a:pt x="53" y="18"/>
                  </a:lnTo>
                  <a:lnTo>
                    <a:pt x="51" y="22"/>
                  </a:lnTo>
                  <a:lnTo>
                    <a:pt x="50" y="26"/>
                  </a:lnTo>
                  <a:lnTo>
                    <a:pt x="48" y="31"/>
                  </a:lnTo>
                  <a:lnTo>
                    <a:pt x="46" y="36"/>
                  </a:lnTo>
                </a:path>
              </a:pathLst>
            </a:custGeom>
            <a:solidFill>
              <a:srgbClr val="EDA887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95" name="Freeform 55"/>
            <p:cNvSpPr>
              <a:spLocks/>
            </p:cNvSpPr>
            <p:nvPr/>
          </p:nvSpPr>
          <p:spPr bwMode="auto">
            <a:xfrm>
              <a:off x="1000" y="1398"/>
              <a:ext cx="205" cy="224"/>
            </a:xfrm>
            <a:custGeom>
              <a:avLst/>
              <a:gdLst/>
              <a:ahLst/>
              <a:cxnLst>
                <a:cxn ang="0">
                  <a:pos x="195" y="194"/>
                </a:cxn>
                <a:cxn ang="0">
                  <a:pos x="199" y="217"/>
                </a:cxn>
                <a:cxn ang="0">
                  <a:pos x="201" y="260"/>
                </a:cxn>
                <a:cxn ang="0">
                  <a:pos x="199" y="279"/>
                </a:cxn>
                <a:cxn ang="0">
                  <a:pos x="189" y="271"/>
                </a:cxn>
                <a:cxn ang="0">
                  <a:pos x="163" y="265"/>
                </a:cxn>
                <a:cxn ang="0">
                  <a:pos x="113" y="268"/>
                </a:cxn>
                <a:cxn ang="0">
                  <a:pos x="124" y="244"/>
                </a:cxn>
                <a:cxn ang="0">
                  <a:pos x="109" y="223"/>
                </a:cxn>
                <a:cxn ang="0">
                  <a:pos x="80" y="217"/>
                </a:cxn>
                <a:cxn ang="0">
                  <a:pos x="37" y="197"/>
                </a:cxn>
                <a:cxn ang="0">
                  <a:pos x="13" y="184"/>
                </a:cxn>
                <a:cxn ang="0">
                  <a:pos x="26" y="188"/>
                </a:cxn>
                <a:cxn ang="0">
                  <a:pos x="67" y="204"/>
                </a:cxn>
                <a:cxn ang="0">
                  <a:pos x="98" y="214"/>
                </a:cxn>
                <a:cxn ang="0">
                  <a:pos x="118" y="207"/>
                </a:cxn>
                <a:cxn ang="0">
                  <a:pos x="121" y="178"/>
                </a:cxn>
                <a:cxn ang="0">
                  <a:pos x="104" y="166"/>
                </a:cxn>
                <a:cxn ang="0">
                  <a:pos x="71" y="156"/>
                </a:cxn>
                <a:cxn ang="0">
                  <a:pos x="45" y="141"/>
                </a:cxn>
                <a:cxn ang="0">
                  <a:pos x="19" y="129"/>
                </a:cxn>
                <a:cxn ang="0">
                  <a:pos x="0" y="114"/>
                </a:cxn>
                <a:cxn ang="0">
                  <a:pos x="13" y="123"/>
                </a:cxn>
                <a:cxn ang="0">
                  <a:pos x="43" y="135"/>
                </a:cxn>
                <a:cxn ang="0">
                  <a:pos x="74" y="148"/>
                </a:cxn>
                <a:cxn ang="0">
                  <a:pos x="97" y="158"/>
                </a:cxn>
                <a:cxn ang="0">
                  <a:pos x="123" y="138"/>
                </a:cxn>
                <a:cxn ang="0">
                  <a:pos x="122" y="110"/>
                </a:cxn>
                <a:cxn ang="0">
                  <a:pos x="104" y="91"/>
                </a:cxn>
                <a:cxn ang="0">
                  <a:pos x="67" y="75"/>
                </a:cxn>
                <a:cxn ang="0">
                  <a:pos x="60" y="70"/>
                </a:cxn>
                <a:cxn ang="0">
                  <a:pos x="104" y="84"/>
                </a:cxn>
                <a:cxn ang="0">
                  <a:pos x="122" y="87"/>
                </a:cxn>
                <a:cxn ang="0">
                  <a:pos x="139" y="69"/>
                </a:cxn>
                <a:cxn ang="0">
                  <a:pos x="168" y="65"/>
                </a:cxn>
                <a:cxn ang="0">
                  <a:pos x="192" y="62"/>
                </a:cxn>
                <a:cxn ang="0">
                  <a:pos x="176" y="43"/>
                </a:cxn>
                <a:cxn ang="0">
                  <a:pos x="138" y="30"/>
                </a:cxn>
                <a:cxn ang="0">
                  <a:pos x="126" y="31"/>
                </a:cxn>
                <a:cxn ang="0">
                  <a:pos x="114" y="21"/>
                </a:cxn>
                <a:cxn ang="0">
                  <a:pos x="87" y="6"/>
                </a:cxn>
                <a:cxn ang="0">
                  <a:pos x="71" y="2"/>
                </a:cxn>
                <a:cxn ang="0">
                  <a:pos x="94" y="9"/>
                </a:cxn>
                <a:cxn ang="0">
                  <a:pos x="122" y="23"/>
                </a:cxn>
                <a:cxn ang="0">
                  <a:pos x="137" y="26"/>
                </a:cxn>
                <a:cxn ang="0">
                  <a:pos x="140" y="5"/>
                </a:cxn>
                <a:cxn ang="0">
                  <a:pos x="144" y="20"/>
                </a:cxn>
                <a:cxn ang="0">
                  <a:pos x="158" y="34"/>
                </a:cxn>
                <a:cxn ang="0">
                  <a:pos x="178" y="28"/>
                </a:cxn>
                <a:cxn ang="0">
                  <a:pos x="193" y="8"/>
                </a:cxn>
                <a:cxn ang="0">
                  <a:pos x="182" y="38"/>
                </a:cxn>
                <a:cxn ang="0">
                  <a:pos x="194" y="57"/>
                </a:cxn>
                <a:cxn ang="0">
                  <a:pos x="195" y="76"/>
                </a:cxn>
                <a:cxn ang="0">
                  <a:pos x="199" y="95"/>
                </a:cxn>
                <a:cxn ang="0">
                  <a:pos x="207" y="124"/>
                </a:cxn>
                <a:cxn ang="0">
                  <a:pos x="218" y="173"/>
                </a:cxn>
                <a:cxn ang="0">
                  <a:pos x="233" y="199"/>
                </a:cxn>
                <a:cxn ang="0">
                  <a:pos x="259" y="232"/>
                </a:cxn>
                <a:cxn ang="0">
                  <a:pos x="236" y="215"/>
                </a:cxn>
                <a:cxn ang="0">
                  <a:pos x="202" y="177"/>
                </a:cxn>
              </a:cxnLst>
              <a:rect l="0" t="0" r="r" b="b"/>
              <a:pathLst>
                <a:path w="260" h="285">
                  <a:moveTo>
                    <a:pt x="195" y="168"/>
                  </a:moveTo>
                  <a:lnTo>
                    <a:pt x="196" y="169"/>
                  </a:lnTo>
                  <a:lnTo>
                    <a:pt x="195" y="171"/>
                  </a:lnTo>
                  <a:lnTo>
                    <a:pt x="196" y="173"/>
                  </a:lnTo>
                  <a:lnTo>
                    <a:pt x="195" y="175"/>
                  </a:lnTo>
                  <a:lnTo>
                    <a:pt x="194" y="176"/>
                  </a:lnTo>
                  <a:lnTo>
                    <a:pt x="195" y="179"/>
                  </a:lnTo>
                  <a:lnTo>
                    <a:pt x="195" y="180"/>
                  </a:lnTo>
                  <a:lnTo>
                    <a:pt x="196" y="182"/>
                  </a:lnTo>
                  <a:lnTo>
                    <a:pt x="194" y="184"/>
                  </a:lnTo>
                  <a:lnTo>
                    <a:pt x="196" y="186"/>
                  </a:lnTo>
                  <a:lnTo>
                    <a:pt x="195" y="188"/>
                  </a:lnTo>
                  <a:lnTo>
                    <a:pt x="196" y="189"/>
                  </a:lnTo>
                  <a:lnTo>
                    <a:pt x="196" y="192"/>
                  </a:lnTo>
                  <a:lnTo>
                    <a:pt x="195" y="194"/>
                  </a:lnTo>
                  <a:lnTo>
                    <a:pt x="196" y="196"/>
                  </a:lnTo>
                  <a:lnTo>
                    <a:pt x="195" y="197"/>
                  </a:lnTo>
                  <a:lnTo>
                    <a:pt x="197" y="200"/>
                  </a:lnTo>
                  <a:lnTo>
                    <a:pt x="196" y="202"/>
                  </a:lnTo>
                  <a:lnTo>
                    <a:pt x="196" y="202"/>
                  </a:lnTo>
                  <a:lnTo>
                    <a:pt x="197" y="203"/>
                  </a:lnTo>
                  <a:lnTo>
                    <a:pt x="197" y="205"/>
                  </a:lnTo>
                  <a:lnTo>
                    <a:pt x="197" y="207"/>
                  </a:lnTo>
                  <a:lnTo>
                    <a:pt x="197" y="209"/>
                  </a:lnTo>
                  <a:lnTo>
                    <a:pt x="198" y="210"/>
                  </a:lnTo>
                  <a:lnTo>
                    <a:pt x="198" y="213"/>
                  </a:lnTo>
                  <a:lnTo>
                    <a:pt x="198" y="213"/>
                  </a:lnTo>
                  <a:lnTo>
                    <a:pt x="198" y="214"/>
                  </a:lnTo>
                  <a:lnTo>
                    <a:pt x="198" y="216"/>
                  </a:lnTo>
                  <a:lnTo>
                    <a:pt x="199" y="217"/>
                  </a:lnTo>
                  <a:lnTo>
                    <a:pt x="199" y="218"/>
                  </a:lnTo>
                  <a:lnTo>
                    <a:pt x="199" y="219"/>
                  </a:lnTo>
                  <a:lnTo>
                    <a:pt x="200" y="221"/>
                  </a:lnTo>
                  <a:lnTo>
                    <a:pt x="199" y="222"/>
                  </a:lnTo>
                  <a:lnTo>
                    <a:pt x="199" y="224"/>
                  </a:lnTo>
                  <a:lnTo>
                    <a:pt x="200" y="226"/>
                  </a:lnTo>
                  <a:lnTo>
                    <a:pt x="198" y="230"/>
                  </a:lnTo>
                  <a:lnTo>
                    <a:pt x="200" y="233"/>
                  </a:lnTo>
                  <a:lnTo>
                    <a:pt x="201" y="237"/>
                  </a:lnTo>
                  <a:lnTo>
                    <a:pt x="201" y="240"/>
                  </a:lnTo>
                  <a:lnTo>
                    <a:pt x="200" y="246"/>
                  </a:lnTo>
                  <a:lnTo>
                    <a:pt x="201" y="248"/>
                  </a:lnTo>
                  <a:lnTo>
                    <a:pt x="201" y="253"/>
                  </a:lnTo>
                  <a:lnTo>
                    <a:pt x="201" y="257"/>
                  </a:lnTo>
                  <a:lnTo>
                    <a:pt x="201" y="260"/>
                  </a:lnTo>
                  <a:lnTo>
                    <a:pt x="202" y="264"/>
                  </a:lnTo>
                  <a:lnTo>
                    <a:pt x="202" y="266"/>
                  </a:lnTo>
                  <a:lnTo>
                    <a:pt x="202" y="268"/>
                  </a:lnTo>
                  <a:lnTo>
                    <a:pt x="203" y="269"/>
                  </a:lnTo>
                  <a:lnTo>
                    <a:pt x="203" y="271"/>
                  </a:lnTo>
                  <a:lnTo>
                    <a:pt x="203" y="272"/>
                  </a:lnTo>
                  <a:lnTo>
                    <a:pt x="203" y="272"/>
                  </a:lnTo>
                  <a:lnTo>
                    <a:pt x="203" y="271"/>
                  </a:lnTo>
                  <a:lnTo>
                    <a:pt x="201" y="270"/>
                  </a:lnTo>
                  <a:lnTo>
                    <a:pt x="201" y="271"/>
                  </a:lnTo>
                  <a:lnTo>
                    <a:pt x="199" y="272"/>
                  </a:lnTo>
                  <a:lnTo>
                    <a:pt x="200" y="275"/>
                  </a:lnTo>
                  <a:lnTo>
                    <a:pt x="198" y="277"/>
                  </a:lnTo>
                  <a:lnTo>
                    <a:pt x="197" y="278"/>
                  </a:lnTo>
                  <a:lnTo>
                    <a:pt x="199" y="279"/>
                  </a:lnTo>
                  <a:lnTo>
                    <a:pt x="198" y="281"/>
                  </a:lnTo>
                  <a:lnTo>
                    <a:pt x="197" y="281"/>
                  </a:lnTo>
                  <a:lnTo>
                    <a:pt x="197" y="281"/>
                  </a:lnTo>
                  <a:lnTo>
                    <a:pt x="197" y="283"/>
                  </a:lnTo>
                  <a:lnTo>
                    <a:pt x="197" y="283"/>
                  </a:lnTo>
                  <a:lnTo>
                    <a:pt x="197" y="283"/>
                  </a:lnTo>
                  <a:lnTo>
                    <a:pt x="197" y="284"/>
                  </a:lnTo>
                  <a:lnTo>
                    <a:pt x="195" y="283"/>
                  </a:lnTo>
                  <a:lnTo>
                    <a:pt x="195" y="283"/>
                  </a:lnTo>
                  <a:lnTo>
                    <a:pt x="194" y="282"/>
                  </a:lnTo>
                  <a:lnTo>
                    <a:pt x="194" y="279"/>
                  </a:lnTo>
                  <a:lnTo>
                    <a:pt x="192" y="277"/>
                  </a:lnTo>
                  <a:lnTo>
                    <a:pt x="192" y="275"/>
                  </a:lnTo>
                  <a:lnTo>
                    <a:pt x="191" y="273"/>
                  </a:lnTo>
                  <a:lnTo>
                    <a:pt x="189" y="271"/>
                  </a:lnTo>
                  <a:lnTo>
                    <a:pt x="188" y="269"/>
                  </a:lnTo>
                  <a:lnTo>
                    <a:pt x="187" y="266"/>
                  </a:lnTo>
                  <a:lnTo>
                    <a:pt x="186" y="266"/>
                  </a:lnTo>
                  <a:lnTo>
                    <a:pt x="184" y="263"/>
                  </a:lnTo>
                  <a:lnTo>
                    <a:pt x="182" y="262"/>
                  </a:lnTo>
                  <a:lnTo>
                    <a:pt x="180" y="262"/>
                  </a:lnTo>
                  <a:lnTo>
                    <a:pt x="180" y="260"/>
                  </a:lnTo>
                  <a:lnTo>
                    <a:pt x="178" y="259"/>
                  </a:lnTo>
                  <a:lnTo>
                    <a:pt x="175" y="259"/>
                  </a:lnTo>
                  <a:lnTo>
                    <a:pt x="174" y="259"/>
                  </a:lnTo>
                  <a:lnTo>
                    <a:pt x="172" y="259"/>
                  </a:lnTo>
                  <a:lnTo>
                    <a:pt x="170" y="260"/>
                  </a:lnTo>
                  <a:lnTo>
                    <a:pt x="168" y="260"/>
                  </a:lnTo>
                  <a:lnTo>
                    <a:pt x="165" y="262"/>
                  </a:lnTo>
                  <a:lnTo>
                    <a:pt x="163" y="265"/>
                  </a:lnTo>
                  <a:lnTo>
                    <a:pt x="160" y="266"/>
                  </a:lnTo>
                  <a:lnTo>
                    <a:pt x="157" y="268"/>
                  </a:lnTo>
                  <a:lnTo>
                    <a:pt x="156" y="270"/>
                  </a:lnTo>
                  <a:lnTo>
                    <a:pt x="150" y="271"/>
                  </a:lnTo>
                  <a:lnTo>
                    <a:pt x="149" y="273"/>
                  </a:lnTo>
                  <a:lnTo>
                    <a:pt x="145" y="274"/>
                  </a:lnTo>
                  <a:lnTo>
                    <a:pt x="144" y="276"/>
                  </a:lnTo>
                  <a:lnTo>
                    <a:pt x="139" y="276"/>
                  </a:lnTo>
                  <a:lnTo>
                    <a:pt x="136" y="277"/>
                  </a:lnTo>
                  <a:lnTo>
                    <a:pt x="132" y="277"/>
                  </a:lnTo>
                  <a:lnTo>
                    <a:pt x="128" y="277"/>
                  </a:lnTo>
                  <a:lnTo>
                    <a:pt x="124" y="276"/>
                  </a:lnTo>
                  <a:lnTo>
                    <a:pt x="120" y="273"/>
                  </a:lnTo>
                  <a:lnTo>
                    <a:pt x="118" y="272"/>
                  </a:lnTo>
                  <a:lnTo>
                    <a:pt x="113" y="268"/>
                  </a:lnTo>
                  <a:lnTo>
                    <a:pt x="113" y="268"/>
                  </a:lnTo>
                  <a:lnTo>
                    <a:pt x="113" y="268"/>
                  </a:lnTo>
                  <a:lnTo>
                    <a:pt x="115" y="269"/>
                  </a:lnTo>
                  <a:lnTo>
                    <a:pt x="115" y="268"/>
                  </a:lnTo>
                  <a:lnTo>
                    <a:pt x="117" y="267"/>
                  </a:lnTo>
                  <a:lnTo>
                    <a:pt x="118" y="267"/>
                  </a:lnTo>
                  <a:lnTo>
                    <a:pt x="118" y="264"/>
                  </a:lnTo>
                  <a:lnTo>
                    <a:pt x="119" y="263"/>
                  </a:lnTo>
                  <a:lnTo>
                    <a:pt x="121" y="262"/>
                  </a:lnTo>
                  <a:lnTo>
                    <a:pt x="122" y="260"/>
                  </a:lnTo>
                  <a:lnTo>
                    <a:pt x="124" y="257"/>
                  </a:lnTo>
                  <a:lnTo>
                    <a:pt x="123" y="255"/>
                  </a:lnTo>
                  <a:lnTo>
                    <a:pt x="124" y="251"/>
                  </a:lnTo>
                  <a:lnTo>
                    <a:pt x="125" y="248"/>
                  </a:lnTo>
                  <a:lnTo>
                    <a:pt x="124" y="244"/>
                  </a:lnTo>
                  <a:lnTo>
                    <a:pt x="125" y="240"/>
                  </a:lnTo>
                  <a:lnTo>
                    <a:pt x="124" y="235"/>
                  </a:lnTo>
                  <a:lnTo>
                    <a:pt x="121" y="231"/>
                  </a:lnTo>
                  <a:lnTo>
                    <a:pt x="121" y="229"/>
                  </a:lnTo>
                  <a:lnTo>
                    <a:pt x="121" y="227"/>
                  </a:lnTo>
                  <a:lnTo>
                    <a:pt x="120" y="226"/>
                  </a:lnTo>
                  <a:lnTo>
                    <a:pt x="118" y="226"/>
                  </a:lnTo>
                  <a:lnTo>
                    <a:pt x="118" y="224"/>
                  </a:lnTo>
                  <a:lnTo>
                    <a:pt x="116" y="223"/>
                  </a:lnTo>
                  <a:lnTo>
                    <a:pt x="115" y="223"/>
                  </a:lnTo>
                  <a:lnTo>
                    <a:pt x="114" y="223"/>
                  </a:lnTo>
                  <a:lnTo>
                    <a:pt x="114" y="223"/>
                  </a:lnTo>
                  <a:lnTo>
                    <a:pt x="112" y="222"/>
                  </a:lnTo>
                  <a:lnTo>
                    <a:pt x="111" y="222"/>
                  </a:lnTo>
                  <a:lnTo>
                    <a:pt x="109" y="223"/>
                  </a:lnTo>
                  <a:lnTo>
                    <a:pt x="108" y="224"/>
                  </a:lnTo>
                  <a:lnTo>
                    <a:pt x="108" y="223"/>
                  </a:lnTo>
                  <a:lnTo>
                    <a:pt x="105" y="222"/>
                  </a:lnTo>
                  <a:lnTo>
                    <a:pt x="103" y="222"/>
                  </a:lnTo>
                  <a:lnTo>
                    <a:pt x="103" y="222"/>
                  </a:lnTo>
                  <a:lnTo>
                    <a:pt x="101" y="221"/>
                  </a:lnTo>
                  <a:lnTo>
                    <a:pt x="100" y="221"/>
                  </a:lnTo>
                  <a:lnTo>
                    <a:pt x="98" y="222"/>
                  </a:lnTo>
                  <a:lnTo>
                    <a:pt x="97" y="220"/>
                  </a:lnTo>
                  <a:lnTo>
                    <a:pt x="95" y="220"/>
                  </a:lnTo>
                  <a:lnTo>
                    <a:pt x="91" y="219"/>
                  </a:lnTo>
                  <a:lnTo>
                    <a:pt x="90" y="219"/>
                  </a:lnTo>
                  <a:lnTo>
                    <a:pt x="86" y="219"/>
                  </a:lnTo>
                  <a:lnTo>
                    <a:pt x="82" y="217"/>
                  </a:lnTo>
                  <a:lnTo>
                    <a:pt x="80" y="217"/>
                  </a:lnTo>
                  <a:lnTo>
                    <a:pt x="76" y="214"/>
                  </a:lnTo>
                  <a:lnTo>
                    <a:pt x="71" y="213"/>
                  </a:lnTo>
                  <a:lnTo>
                    <a:pt x="66" y="210"/>
                  </a:lnTo>
                  <a:lnTo>
                    <a:pt x="63" y="210"/>
                  </a:lnTo>
                  <a:lnTo>
                    <a:pt x="60" y="209"/>
                  </a:lnTo>
                  <a:lnTo>
                    <a:pt x="58" y="207"/>
                  </a:lnTo>
                  <a:lnTo>
                    <a:pt x="56" y="206"/>
                  </a:lnTo>
                  <a:lnTo>
                    <a:pt x="53" y="205"/>
                  </a:lnTo>
                  <a:lnTo>
                    <a:pt x="51" y="204"/>
                  </a:lnTo>
                  <a:lnTo>
                    <a:pt x="49" y="204"/>
                  </a:lnTo>
                  <a:lnTo>
                    <a:pt x="46" y="202"/>
                  </a:lnTo>
                  <a:lnTo>
                    <a:pt x="44" y="202"/>
                  </a:lnTo>
                  <a:lnTo>
                    <a:pt x="42" y="199"/>
                  </a:lnTo>
                  <a:lnTo>
                    <a:pt x="39" y="199"/>
                  </a:lnTo>
                  <a:lnTo>
                    <a:pt x="37" y="197"/>
                  </a:lnTo>
                  <a:lnTo>
                    <a:pt x="35" y="197"/>
                  </a:lnTo>
                  <a:lnTo>
                    <a:pt x="33" y="195"/>
                  </a:lnTo>
                  <a:lnTo>
                    <a:pt x="32" y="195"/>
                  </a:lnTo>
                  <a:lnTo>
                    <a:pt x="29" y="193"/>
                  </a:lnTo>
                  <a:lnTo>
                    <a:pt x="27" y="193"/>
                  </a:lnTo>
                  <a:lnTo>
                    <a:pt x="26" y="191"/>
                  </a:lnTo>
                  <a:lnTo>
                    <a:pt x="24" y="191"/>
                  </a:lnTo>
                  <a:lnTo>
                    <a:pt x="23" y="189"/>
                  </a:lnTo>
                  <a:lnTo>
                    <a:pt x="21" y="189"/>
                  </a:lnTo>
                  <a:lnTo>
                    <a:pt x="19" y="188"/>
                  </a:lnTo>
                  <a:lnTo>
                    <a:pt x="17" y="187"/>
                  </a:lnTo>
                  <a:lnTo>
                    <a:pt x="17" y="186"/>
                  </a:lnTo>
                  <a:lnTo>
                    <a:pt x="15" y="186"/>
                  </a:lnTo>
                  <a:lnTo>
                    <a:pt x="14" y="186"/>
                  </a:lnTo>
                  <a:lnTo>
                    <a:pt x="13" y="184"/>
                  </a:lnTo>
                  <a:lnTo>
                    <a:pt x="12" y="184"/>
                  </a:lnTo>
                  <a:lnTo>
                    <a:pt x="12" y="183"/>
                  </a:lnTo>
                  <a:lnTo>
                    <a:pt x="11" y="183"/>
                  </a:lnTo>
                  <a:lnTo>
                    <a:pt x="11" y="182"/>
                  </a:lnTo>
                  <a:lnTo>
                    <a:pt x="11" y="182"/>
                  </a:lnTo>
                  <a:lnTo>
                    <a:pt x="11" y="182"/>
                  </a:lnTo>
                  <a:lnTo>
                    <a:pt x="11" y="182"/>
                  </a:lnTo>
                  <a:lnTo>
                    <a:pt x="12" y="182"/>
                  </a:lnTo>
                  <a:lnTo>
                    <a:pt x="14" y="182"/>
                  </a:lnTo>
                  <a:lnTo>
                    <a:pt x="14" y="184"/>
                  </a:lnTo>
                  <a:lnTo>
                    <a:pt x="15" y="184"/>
                  </a:lnTo>
                  <a:lnTo>
                    <a:pt x="18" y="184"/>
                  </a:lnTo>
                  <a:lnTo>
                    <a:pt x="20" y="184"/>
                  </a:lnTo>
                  <a:lnTo>
                    <a:pt x="23" y="186"/>
                  </a:lnTo>
                  <a:lnTo>
                    <a:pt x="26" y="188"/>
                  </a:lnTo>
                  <a:lnTo>
                    <a:pt x="27" y="188"/>
                  </a:lnTo>
                  <a:lnTo>
                    <a:pt x="30" y="189"/>
                  </a:lnTo>
                  <a:lnTo>
                    <a:pt x="32" y="190"/>
                  </a:lnTo>
                  <a:lnTo>
                    <a:pt x="36" y="190"/>
                  </a:lnTo>
                  <a:lnTo>
                    <a:pt x="38" y="193"/>
                  </a:lnTo>
                  <a:lnTo>
                    <a:pt x="42" y="193"/>
                  </a:lnTo>
                  <a:lnTo>
                    <a:pt x="45" y="194"/>
                  </a:lnTo>
                  <a:lnTo>
                    <a:pt x="49" y="196"/>
                  </a:lnTo>
                  <a:lnTo>
                    <a:pt x="50" y="197"/>
                  </a:lnTo>
                  <a:lnTo>
                    <a:pt x="54" y="197"/>
                  </a:lnTo>
                  <a:lnTo>
                    <a:pt x="57" y="199"/>
                  </a:lnTo>
                  <a:lnTo>
                    <a:pt x="61" y="200"/>
                  </a:lnTo>
                  <a:lnTo>
                    <a:pt x="63" y="200"/>
                  </a:lnTo>
                  <a:lnTo>
                    <a:pt x="66" y="202"/>
                  </a:lnTo>
                  <a:lnTo>
                    <a:pt x="67" y="204"/>
                  </a:lnTo>
                  <a:lnTo>
                    <a:pt x="70" y="203"/>
                  </a:lnTo>
                  <a:lnTo>
                    <a:pt x="72" y="205"/>
                  </a:lnTo>
                  <a:lnTo>
                    <a:pt x="74" y="206"/>
                  </a:lnTo>
                  <a:lnTo>
                    <a:pt x="76" y="206"/>
                  </a:lnTo>
                  <a:lnTo>
                    <a:pt x="78" y="206"/>
                  </a:lnTo>
                  <a:lnTo>
                    <a:pt x="79" y="207"/>
                  </a:lnTo>
                  <a:lnTo>
                    <a:pt x="80" y="208"/>
                  </a:lnTo>
                  <a:lnTo>
                    <a:pt x="83" y="208"/>
                  </a:lnTo>
                  <a:lnTo>
                    <a:pt x="85" y="210"/>
                  </a:lnTo>
                  <a:lnTo>
                    <a:pt x="86" y="211"/>
                  </a:lnTo>
                  <a:lnTo>
                    <a:pt x="89" y="211"/>
                  </a:lnTo>
                  <a:lnTo>
                    <a:pt x="92" y="211"/>
                  </a:lnTo>
                  <a:lnTo>
                    <a:pt x="94" y="212"/>
                  </a:lnTo>
                  <a:lnTo>
                    <a:pt x="96" y="212"/>
                  </a:lnTo>
                  <a:lnTo>
                    <a:pt x="98" y="214"/>
                  </a:lnTo>
                  <a:lnTo>
                    <a:pt x="101" y="213"/>
                  </a:lnTo>
                  <a:lnTo>
                    <a:pt x="103" y="214"/>
                  </a:lnTo>
                  <a:lnTo>
                    <a:pt x="105" y="215"/>
                  </a:lnTo>
                  <a:lnTo>
                    <a:pt x="108" y="215"/>
                  </a:lnTo>
                  <a:lnTo>
                    <a:pt x="110" y="214"/>
                  </a:lnTo>
                  <a:lnTo>
                    <a:pt x="111" y="214"/>
                  </a:lnTo>
                  <a:lnTo>
                    <a:pt x="112" y="213"/>
                  </a:lnTo>
                  <a:lnTo>
                    <a:pt x="112" y="215"/>
                  </a:lnTo>
                  <a:lnTo>
                    <a:pt x="115" y="213"/>
                  </a:lnTo>
                  <a:lnTo>
                    <a:pt x="115" y="213"/>
                  </a:lnTo>
                  <a:lnTo>
                    <a:pt x="115" y="213"/>
                  </a:lnTo>
                  <a:lnTo>
                    <a:pt x="116" y="210"/>
                  </a:lnTo>
                  <a:lnTo>
                    <a:pt x="118" y="209"/>
                  </a:lnTo>
                  <a:lnTo>
                    <a:pt x="118" y="207"/>
                  </a:lnTo>
                  <a:lnTo>
                    <a:pt x="118" y="207"/>
                  </a:lnTo>
                  <a:lnTo>
                    <a:pt x="120" y="205"/>
                  </a:lnTo>
                  <a:lnTo>
                    <a:pt x="120" y="204"/>
                  </a:lnTo>
                  <a:lnTo>
                    <a:pt x="120" y="202"/>
                  </a:lnTo>
                  <a:lnTo>
                    <a:pt x="121" y="200"/>
                  </a:lnTo>
                  <a:lnTo>
                    <a:pt x="121" y="197"/>
                  </a:lnTo>
                  <a:lnTo>
                    <a:pt x="122" y="195"/>
                  </a:lnTo>
                  <a:lnTo>
                    <a:pt x="122" y="194"/>
                  </a:lnTo>
                  <a:lnTo>
                    <a:pt x="121" y="192"/>
                  </a:lnTo>
                  <a:lnTo>
                    <a:pt x="123" y="191"/>
                  </a:lnTo>
                  <a:lnTo>
                    <a:pt x="122" y="188"/>
                  </a:lnTo>
                  <a:lnTo>
                    <a:pt x="123" y="186"/>
                  </a:lnTo>
                  <a:lnTo>
                    <a:pt x="121" y="184"/>
                  </a:lnTo>
                  <a:lnTo>
                    <a:pt x="121" y="181"/>
                  </a:lnTo>
                  <a:lnTo>
                    <a:pt x="121" y="180"/>
                  </a:lnTo>
                  <a:lnTo>
                    <a:pt x="121" y="178"/>
                  </a:lnTo>
                  <a:lnTo>
                    <a:pt x="118" y="176"/>
                  </a:lnTo>
                  <a:lnTo>
                    <a:pt x="118" y="174"/>
                  </a:lnTo>
                  <a:lnTo>
                    <a:pt x="117" y="174"/>
                  </a:lnTo>
                  <a:lnTo>
                    <a:pt x="116" y="171"/>
                  </a:lnTo>
                  <a:lnTo>
                    <a:pt x="115" y="169"/>
                  </a:lnTo>
                  <a:lnTo>
                    <a:pt x="114" y="169"/>
                  </a:lnTo>
                  <a:lnTo>
                    <a:pt x="112" y="168"/>
                  </a:lnTo>
                  <a:lnTo>
                    <a:pt x="111" y="169"/>
                  </a:lnTo>
                  <a:lnTo>
                    <a:pt x="110" y="167"/>
                  </a:lnTo>
                  <a:lnTo>
                    <a:pt x="109" y="166"/>
                  </a:lnTo>
                  <a:lnTo>
                    <a:pt x="108" y="167"/>
                  </a:lnTo>
                  <a:lnTo>
                    <a:pt x="108" y="167"/>
                  </a:lnTo>
                  <a:lnTo>
                    <a:pt x="106" y="167"/>
                  </a:lnTo>
                  <a:lnTo>
                    <a:pt x="106" y="166"/>
                  </a:lnTo>
                  <a:lnTo>
                    <a:pt x="104" y="166"/>
                  </a:lnTo>
                  <a:lnTo>
                    <a:pt x="101" y="166"/>
                  </a:lnTo>
                  <a:lnTo>
                    <a:pt x="100" y="166"/>
                  </a:lnTo>
                  <a:lnTo>
                    <a:pt x="97" y="167"/>
                  </a:lnTo>
                  <a:lnTo>
                    <a:pt x="95" y="165"/>
                  </a:lnTo>
                  <a:lnTo>
                    <a:pt x="92" y="166"/>
                  </a:lnTo>
                  <a:lnTo>
                    <a:pt x="90" y="165"/>
                  </a:lnTo>
                  <a:lnTo>
                    <a:pt x="88" y="164"/>
                  </a:lnTo>
                  <a:lnTo>
                    <a:pt x="86" y="163"/>
                  </a:lnTo>
                  <a:lnTo>
                    <a:pt x="83" y="163"/>
                  </a:lnTo>
                  <a:lnTo>
                    <a:pt x="81" y="162"/>
                  </a:lnTo>
                  <a:lnTo>
                    <a:pt x="78" y="161"/>
                  </a:lnTo>
                  <a:lnTo>
                    <a:pt x="76" y="159"/>
                  </a:lnTo>
                  <a:lnTo>
                    <a:pt x="73" y="158"/>
                  </a:lnTo>
                  <a:lnTo>
                    <a:pt x="72" y="158"/>
                  </a:lnTo>
                  <a:lnTo>
                    <a:pt x="71" y="156"/>
                  </a:lnTo>
                  <a:lnTo>
                    <a:pt x="68" y="155"/>
                  </a:lnTo>
                  <a:lnTo>
                    <a:pt x="67" y="155"/>
                  </a:lnTo>
                  <a:lnTo>
                    <a:pt x="66" y="153"/>
                  </a:lnTo>
                  <a:lnTo>
                    <a:pt x="64" y="152"/>
                  </a:lnTo>
                  <a:lnTo>
                    <a:pt x="62" y="151"/>
                  </a:lnTo>
                  <a:lnTo>
                    <a:pt x="60" y="150"/>
                  </a:lnTo>
                  <a:lnTo>
                    <a:pt x="59" y="149"/>
                  </a:lnTo>
                  <a:lnTo>
                    <a:pt x="56" y="148"/>
                  </a:lnTo>
                  <a:lnTo>
                    <a:pt x="54" y="145"/>
                  </a:lnTo>
                  <a:lnTo>
                    <a:pt x="53" y="145"/>
                  </a:lnTo>
                  <a:lnTo>
                    <a:pt x="50" y="144"/>
                  </a:lnTo>
                  <a:lnTo>
                    <a:pt x="47" y="144"/>
                  </a:lnTo>
                  <a:lnTo>
                    <a:pt x="47" y="144"/>
                  </a:lnTo>
                  <a:lnTo>
                    <a:pt x="46" y="144"/>
                  </a:lnTo>
                  <a:lnTo>
                    <a:pt x="45" y="141"/>
                  </a:lnTo>
                  <a:lnTo>
                    <a:pt x="44" y="142"/>
                  </a:lnTo>
                  <a:lnTo>
                    <a:pt x="41" y="141"/>
                  </a:lnTo>
                  <a:lnTo>
                    <a:pt x="40" y="139"/>
                  </a:lnTo>
                  <a:lnTo>
                    <a:pt x="39" y="138"/>
                  </a:lnTo>
                  <a:lnTo>
                    <a:pt x="38" y="139"/>
                  </a:lnTo>
                  <a:lnTo>
                    <a:pt x="35" y="137"/>
                  </a:lnTo>
                  <a:lnTo>
                    <a:pt x="33" y="138"/>
                  </a:lnTo>
                  <a:lnTo>
                    <a:pt x="32" y="136"/>
                  </a:lnTo>
                  <a:lnTo>
                    <a:pt x="30" y="135"/>
                  </a:lnTo>
                  <a:lnTo>
                    <a:pt x="28" y="134"/>
                  </a:lnTo>
                  <a:lnTo>
                    <a:pt x="26" y="133"/>
                  </a:lnTo>
                  <a:lnTo>
                    <a:pt x="26" y="131"/>
                  </a:lnTo>
                  <a:lnTo>
                    <a:pt x="22" y="131"/>
                  </a:lnTo>
                  <a:lnTo>
                    <a:pt x="20" y="129"/>
                  </a:lnTo>
                  <a:lnTo>
                    <a:pt x="19" y="129"/>
                  </a:lnTo>
                  <a:lnTo>
                    <a:pt x="17" y="128"/>
                  </a:lnTo>
                  <a:lnTo>
                    <a:pt x="16" y="127"/>
                  </a:lnTo>
                  <a:lnTo>
                    <a:pt x="14" y="126"/>
                  </a:lnTo>
                  <a:lnTo>
                    <a:pt x="12" y="124"/>
                  </a:lnTo>
                  <a:lnTo>
                    <a:pt x="10" y="124"/>
                  </a:lnTo>
                  <a:lnTo>
                    <a:pt x="9" y="123"/>
                  </a:lnTo>
                  <a:lnTo>
                    <a:pt x="7" y="122"/>
                  </a:lnTo>
                  <a:lnTo>
                    <a:pt x="6" y="120"/>
                  </a:lnTo>
                  <a:lnTo>
                    <a:pt x="4" y="119"/>
                  </a:lnTo>
                  <a:lnTo>
                    <a:pt x="3" y="119"/>
                  </a:lnTo>
                  <a:lnTo>
                    <a:pt x="2" y="118"/>
                  </a:lnTo>
                  <a:lnTo>
                    <a:pt x="2" y="117"/>
                  </a:lnTo>
                  <a:lnTo>
                    <a:pt x="1" y="11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3" y="117"/>
                  </a:lnTo>
                  <a:lnTo>
                    <a:pt x="5" y="117"/>
                  </a:lnTo>
                  <a:lnTo>
                    <a:pt x="6" y="119"/>
                  </a:lnTo>
                  <a:lnTo>
                    <a:pt x="6" y="119"/>
                  </a:lnTo>
                  <a:lnTo>
                    <a:pt x="7" y="119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11" y="121"/>
                  </a:lnTo>
                  <a:lnTo>
                    <a:pt x="11" y="122"/>
                  </a:lnTo>
                  <a:lnTo>
                    <a:pt x="13" y="123"/>
                  </a:lnTo>
                  <a:lnTo>
                    <a:pt x="16" y="123"/>
                  </a:lnTo>
                  <a:lnTo>
                    <a:pt x="16" y="123"/>
                  </a:lnTo>
                  <a:lnTo>
                    <a:pt x="18" y="125"/>
                  </a:lnTo>
                  <a:lnTo>
                    <a:pt x="20" y="125"/>
                  </a:lnTo>
                  <a:lnTo>
                    <a:pt x="23" y="126"/>
                  </a:lnTo>
                  <a:lnTo>
                    <a:pt x="24" y="127"/>
                  </a:lnTo>
                  <a:lnTo>
                    <a:pt x="26" y="128"/>
                  </a:lnTo>
                  <a:lnTo>
                    <a:pt x="29" y="129"/>
                  </a:lnTo>
                  <a:lnTo>
                    <a:pt x="30" y="129"/>
                  </a:lnTo>
                  <a:lnTo>
                    <a:pt x="33" y="130"/>
                  </a:lnTo>
                  <a:lnTo>
                    <a:pt x="35" y="131"/>
                  </a:lnTo>
                  <a:lnTo>
                    <a:pt x="36" y="133"/>
                  </a:lnTo>
                  <a:lnTo>
                    <a:pt x="40" y="133"/>
                  </a:lnTo>
                  <a:lnTo>
                    <a:pt x="42" y="134"/>
                  </a:lnTo>
                  <a:lnTo>
                    <a:pt x="43" y="135"/>
                  </a:lnTo>
                  <a:lnTo>
                    <a:pt x="48" y="136"/>
                  </a:lnTo>
                  <a:lnTo>
                    <a:pt x="49" y="137"/>
                  </a:lnTo>
                  <a:lnTo>
                    <a:pt x="52" y="136"/>
                  </a:lnTo>
                  <a:lnTo>
                    <a:pt x="52" y="137"/>
                  </a:lnTo>
                  <a:lnTo>
                    <a:pt x="54" y="139"/>
                  </a:lnTo>
                  <a:lnTo>
                    <a:pt x="55" y="139"/>
                  </a:lnTo>
                  <a:lnTo>
                    <a:pt x="59" y="140"/>
                  </a:lnTo>
                  <a:lnTo>
                    <a:pt x="60" y="142"/>
                  </a:lnTo>
                  <a:lnTo>
                    <a:pt x="62" y="141"/>
                  </a:lnTo>
                  <a:lnTo>
                    <a:pt x="64" y="144"/>
                  </a:lnTo>
                  <a:lnTo>
                    <a:pt x="66" y="143"/>
                  </a:lnTo>
                  <a:lnTo>
                    <a:pt x="68" y="144"/>
                  </a:lnTo>
                  <a:lnTo>
                    <a:pt x="68" y="146"/>
                  </a:lnTo>
                  <a:lnTo>
                    <a:pt x="72" y="146"/>
                  </a:lnTo>
                  <a:lnTo>
                    <a:pt x="74" y="148"/>
                  </a:lnTo>
                  <a:lnTo>
                    <a:pt x="75" y="149"/>
                  </a:lnTo>
                  <a:lnTo>
                    <a:pt x="77" y="150"/>
                  </a:lnTo>
                  <a:lnTo>
                    <a:pt x="78" y="150"/>
                  </a:lnTo>
                  <a:lnTo>
                    <a:pt x="80" y="150"/>
                  </a:lnTo>
                  <a:lnTo>
                    <a:pt x="82" y="152"/>
                  </a:lnTo>
                  <a:lnTo>
                    <a:pt x="84" y="152"/>
                  </a:lnTo>
                  <a:lnTo>
                    <a:pt x="85" y="152"/>
                  </a:lnTo>
                  <a:lnTo>
                    <a:pt x="88" y="155"/>
                  </a:lnTo>
                  <a:lnTo>
                    <a:pt x="89" y="155"/>
                  </a:lnTo>
                  <a:lnTo>
                    <a:pt x="91" y="155"/>
                  </a:lnTo>
                  <a:lnTo>
                    <a:pt x="92" y="156"/>
                  </a:lnTo>
                  <a:lnTo>
                    <a:pt x="93" y="156"/>
                  </a:lnTo>
                  <a:lnTo>
                    <a:pt x="94" y="157"/>
                  </a:lnTo>
                  <a:lnTo>
                    <a:pt x="96" y="157"/>
                  </a:lnTo>
                  <a:lnTo>
                    <a:pt x="97" y="158"/>
                  </a:lnTo>
                  <a:lnTo>
                    <a:pt x="98" y="158"/>
                  </a:lnTo>
                  <a:lnTo>
                    <a:pt x="101" y="158"/>
                  </a:lnTo>
                  <a:lnTo>
                    <a:pt x="102" y="158"/>
                  </a:lnTo>
                  <a:lnTo>
                    <a:pt x="104" y="157"/>
                  </a:lnTo>
                  <a:lnTo>
                    <a:pt x="107" y="157"/>
                  </a:lnTo>
                  <a:lnTo>
                    <a:pt x="108" y="156"/>
                  </a:lnTo>
                  <a:lnTo>
                    <a:pt x="109" y="156"/>
                  </a:lnTo>
                  <a:lnTo>
                    <a:pt x="111" y="154"/>
                  </a:lnTo>
                  <a:lnTo>
                    <a:pt x="113" y="153"/>
                  </a:lnTo>
                  <a:lnTo>
                    <a:pt x="114" y="151"/>
                  </a:lnTo>
                  <a:lnTo>
                    <a:pt x="117" y="148"/>
                  </a:lnTo>
                  <a:lnTo>
                    <a:pt x="118" y="146"/>
                  </a:lnTo>
                  <a:lnTo>
                    <a:pt x="119" y="143"/>
                  </a:lnTo>
                  <a:lnTo>
                    <a:pt x="120" y="141"/>
                  </a:lnTo>
                  <a:lnTo>
                    <a:pt x="123" y="138"/>
                  </a:lnTo>
                  <a:lnTo>
                    <a:pt x="123" y="135"/>
                  </a:lnTo>
                  <a:lnTo>
                    <a:pt x="124" y="134"/>
                  </a:lnTo>
                  <a:lnTo>
                    <a:pt x="125" y="130"/>
                  </a:lnTo>
                  <a:lnTo>
                    <a:pt x="126" y="128"/>
                  </a:lnTo>
                  <a:lnTo>
                    <a:pt x="125" y="127"/>
                  </a:lnTo>
                  <a:lnTo>
                    <a:pt x="125" y="125"/>
                  </a:lnTo>
                  <a:lnTo>
                    <a:pt x="125" y="124"/>
                  </a:lnTo>
                  <a:lnTo>
                    <a:pt x="125" y="120"/>
                  </a:lnTo>
                  <a:lnTo>
                    <a:pt x="126" y="120"/>
                  </a:lnTo>
                  <a:lnTo>
                    <a:pt x="126" y="118"/>
                  </a:lnTo>
                  <a:lnTo>
                    <a:pt x="124" y="118"/>
                  </a:lnTo>
                  <a:lnTo>
                    <a:pt x="124" y="115"/>
                  </a:lnTo>
                  <a:lnTo>
                    <a:pt x="122" y="114"/>
                  </a:lnTo>
                  <a:lnTo>
                    <a:pt x="124" y="111"/>
                  </a:lnTo>
                  <a:lnTo>
                    <a:pt x="122" y="110"/>
                  </a:lnTo>
                  <a:lnTo>
                    <a:pt x="122" y="108"/>
                  </a:lnTo>
                  <a:lnTo>
                    <a:pt x="122" y="108"/>
                  </a:lnTo>
                  <a:lnTo>
                    <a:pt x="119" y="105"/>
                  </a:lnTo>
                  <a:lnTo>
                    <a:pt x="120" y="103"/>
                  </a:lnTo>
                  <a:lnTo>
                    <a:pt x="119" y="102"/>
                  </a:lnTo>
                  <a:lnTo>
                    <a:pt x="118" y="102"/>
                  </a:lnTo>
                  <a:lnTo>
                    <a:pt x="117" y="101"/>
                  </a:lnTo>
                  <a:lnTo>
                    <a:pt x="116" y="100"/>
                  </a:lnTo>
                  <a:lnTo>
                    <a:pt x="116" y="98"/>
                  </a:lnTo>
                  <a:lnTo>
                    <a:pt x="114" y="97"/>
                  </a:lnTo>
                  <a:lnTo>
                    <a:pt x="112" y="96"/>
                  </a:lnTo>
                  <a:lnTo>
                    <a:pt x="110" y="95"/>
                  </a:lnTo>
                  <a:lnTo>
                    <a:pt x="108" y="94"/>
                  </a:lnTo>
                  <a:lnTo>
                    <a:pt x="106" y="92"/>
                  </a:lnTo>
                  <a:lnTo>
                    <a:pt x="104" y="91"/>
                  </a:lnTo>
                  <a:lnTo>
                    <a:pt x="102" y="90"/>
                  </a:lnTo>
                  <a:lnTo>
                    <a:pt x="100" y="89"/>
                  </a:lnTo>
                  <a:lnTo>
                    <a:pt x="98" y="88"/>
                  </a:lnTo>
                  <a:lnTo>
                    <a:pt x="97" y="87"/>
                  </a:lnTo>
                  <a:lnTo>
                    <a:pt x="92" y="85"/>
                  </a:lnTo>
                  <a:lnTo>
                    <a:pt x="90" y="83"/>
                  </a:lnTo>
                  <a:lnTo>
                    <a:pt x="88" y="83"/>
                  </a:lnTo>
                  <a:lnTo>
                    <a:pt x="85" y="82"/>
                  </a:lnTo>
                  <a:lnTo>
                    <a:pt x="82" y="81"/>
                  </a:lnTo>
                  <a:lnTo>
                    <a:pt x="80" y="80"/>
                  </a:lnTo>
                  <a:lnTo>
                    <a:pt x="76" y="78"/>
                  </a:lnTo>
                  <a:lnTo>
                    <a:pt x="75" y="78"/>
                  </a:lnTo>
                  <a:lnTo>
                    <a:pt x="72" y="76"/>
                  </a:lnTo>
                  <a:lnTo>
                    <a:pt x="69" y="75"/>
                  </a:lnTo>
                  <a:lnTo>
                    <a:pt x="67" y="75"/>
                  </a:lnTo>
                  <a:lnTo>
                    <a:pt x="66" y="74"/>
                  </a:lnTo>
                  <a:lnTo>
                    <a:pt x="64" y="72"/>
                  </a:lnTo>
                  <a:lnTo>
                    <a:pt x="62" y="71"/>
                  </a:lnTo>
                  <a:lnTo>
                    <a:pt x="60" y="72"/>
                  </a:lnTo>
                  <a:lnTo>
                    <a:pt x="58" y="69"/>
                  </a:lnTo>
                  <a:lnTo>
                    <a:pt x="56" y="71"/>
                  </a:lnTo>
                  <a:lnTo>
                    <a:pt x="56" y="69"/>
                  </a:lnTo>
                  <a:lnTo>
                    <a:pt x="55" y="69"/>
                  </a:lnTo>
                  <a:lnTo>
                    <a:pt x="55" y="69"/>
                  </a:lnTo>
                  <a:lnTo>
                    <a:pt x="55" y="68"/>
                  </a:lnTo>
                  <a:lnTo>
                    <a:pt x="55" y="68"/>
                  </a:lnTo>
                  <a:lnTo>
                    <a:pt x="56" y="68"/>
                  </a:lnTo>
                  <a:lnTo>
                    <a:pt x="57" y="69"/>
                  </a:lnTo>
                  <a:lnTo>
                    <a:pt x="58" y="69"/>
                  </a:lnTo>
                  <a:lnTo>
                    <a:pt x="60" y="70"/>
                  </a:lnTo>
                  <a:lnTo>
                    <a:pt x="63" y="71"/>
                  </a:lnTo>
                  <a:lnTo>
                    <a:pt x="64" y="72"/>
                  </a:lnTo>
                  <a:lnTo>
                    <a:pt x="68" y="72"/>
                  </a:lnTo>
                  <a:lnTo>
                    <a:pt x="70" y="73"/>
                  </a:lnTo>
                  <a:lnTo>
                    <a:pt x="72" y="74"/>
                  </a:lnTo>
                  <a:lnTo>
                    <a:pt x="76" y="74"/>
                  </a:lnTo>
                  <a:lnTo>
                    <a:pt x="79" y="77"/>
                  </a:lnTo>
                  <a:lnTo>
                    <a:pt x="81" y="76"/>
                  </a:lnTo>
                  <a:lnTo>
                    <a:pt x="85" y="78"/>
                  </a:lnTo>
                  <a:lnTo>
                    <a:pt x="88" y="80"/>
                  </a:lnTo>
                  <a:lnTo>
                    <a:pt x="91" y="80"/>
                  </a:lnTo>
                  <a:lnTo>
                    <a:pt x="93" y="82"/>
                  </a:lnTo>
                  <a:lnTo>
                    <a:pt x="98" y="83"/>
                  </a:lnTo>
                  <a:lnTo>
                    <a:pt x="100" y="83"/>
                  </a:lnTo>
                  <a:lnTo>
                    <a:pt x="104" y="84"/>
                  </a:lnTo>
                  <a:lnTo>
                    <a:pt x="105" y="85"/>
                  </a:lnTo>
                  <a:lnTo>
                    <a:pt x="108" y="85"/>
                  </a:lnTo>
                  <a:lnTo>
                    <a:pt x="110" y="87"/>
                  </a:lnTo>
                  <a:lnTo>
                    <a:pt x="112" y="88"/>
                  </a:lnTo>
                  <a:lnTo>
                    <a:pt x="113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8" y="88"/>
                  </a:lnTo>
                  <a:lnTo>
                    <a:pt x="119" y="88"/>
                  </a:lnTo>
                  <a:lnTo>
                    <a:pt x="119" y="88"/>
                  </a:lnTo>
                  <a:lnTo>
                    <a:pt x="119" y="89"/>
                  </a:lnTo>
                  <a:lnTo>
                    <a:pt x="121" y="89"/>
                  </a:lnTo>
                  <a:lnTo>
                    <a:pt x="121" y="87"/>
                  </a:lnTo>
                  <a:lnTo>
                    <a:pt x="121" y="87"/>
                  </a:lnTo>
                  <a:lnTo>
                    <a:pt x="122" y="87"/>
                  </a:lnTo>
                  <a:lnTo>
                    <a:pt x="124" y="86"/>
                  </a:lnTo>
                  <a:lnTo>
                    <a:pt x="126" y="84"/>
                  </a:lnTo>
                  <a:lnTo>
                    <a:pt x="127" y="84"/>
                  </a:lnTo>
                  <a:lnTo>
                    <a:pt x="128" y="83"/>
                  </a:lnTo>
                  <a:lnTo>
                    <a:pt x="128" y="82"/>
                  </a:lnTo>
                  <a:lnTo>
                    <a:pt x="130" y="80"/>
                  </a:lnTo>
                  <a:lnTo>
                    <a:pt x="130" y="78"/>
                  </a:lnTo>
                  <a:lnTo>
                    <a:pt x="132" y="78"/>
                  </a:lnTo>
                  <a:lnTo>
                    <a:pt x="131" y="77"/>
                  </a:lnTo>
                  <a:lnTo>
                    <a:pt x="134" y="75"/>
                  </a:lnTo>
                  <a:lnTo>
                    <a:pt x="134" y="74"/>
                  </a:lnTo>
                  <a:lnTo>
                    <a:pt x="137" y="73"/>
                  </a:lnTo>
                  <a:lnTo>
                    <a:pt x="137" y="71"/>
                  </a:lnTo>
                  <a:lnTo>
                    <a:pt x="137" y="71"/>
                  </a:lnTo>
                  <a:lnTo>
                    <a:pt x="139" y="69"/>
                  </a:lnTo>
                  <a:lnTo>
                    <a:pt x="142" y="69"/>
                  </a:lnTo>
                  <a:lnTo>
                    <a:pt x="144" y="68"/>
                  </a:lnTo>
                  <a:lnTo>
                    <a:pt x="146" y="67"/>
                  </a:lnTo>
                  <a:lnTo>
                    <a:pt x="149" y="68"/>
                  </a:lnTo>
                  <a:lnTo>
                    <a:pt x="150" y="68"/>
                  </a:lnTo>
                  <a:lnTo>
                    <a:pt x="152" y="66"/>
                  </a:lnTo>
                  <a:lnTo>
                    <a:pt x="155" y="66"/>
                  </a:lnTo>
                  <a:lnTo>
                    <a:pt x="157" y="66"/>
                  </a:lnTo>
                  <a:lnTo>
                    <a:pt x="158" y="66"/>
                  </a:lnTo>
                  <a:lnTo>
                    <a:pt x="159" y="64"/>
                  </a:lnTo>
                  <a:lnTo>
                    <a:pt x="161" y="66"/>
                  </a:lnTo>
                  <a:lnTo>
                    <a:pt x="162" y="67"/>
                  </a:lnTo>
                  <a:lnTo>
                    <a:pt x="164" y="65"/>
                  </a:lnTo>
                  <a:lnTo>
                    <a:pt x="165" y="65"/>
                  </a:lnTo>
                  <a:lnTo>
                    <a:pt x="168" y="65"/>
                  </a:lnTo>
                  <a:lnTo>
                    <a:pt x="170" y="66"/>
                  </a:lnTo>
                  <a:lnTo>
                    <a:pt x="172" y="67"/>
                  </a:lnTo>
                  <a:lnTo>
                    <a:pt x="176" y="66"/>
                  </a:lnTo>
                  <a:lnTo>
                    <a:pt x="177" y="66"/>
                  </a:lnTo>
                  <a:lnTo>
                    <a:pt x="180" y="67"/>
                  </a:lnTo>
                  <a:lnTo>
                    <a:pt x="182" y="66"/>
                  </a:lnTo>
                  <a:lnTo>
                    <a:pt x="184" y="66"/>
                  </a:lnTo>
                  <a:lnTo>
                    <a:pt x="187" y="67"/>
                  </a:lnTo>
                  <a:lnTo>
                    <a:pt x="188" y="66"/>
                  </a:lnTo>
                  <a:lnTo>
                    <a:pt x="190" y="65"/>
                  </a:lnTo>
                  <a:lnTo>
                    <a:pt x="191" y="66"/>
                  </a:lnTo>
                  <a:lnTo>
                    <a:pt x="191" y="64"/>
                  </a:lnTo>
                  <a:lnTo>
                    <a:pt x="192" y="64"/>
                  </a:lnTo>
                  <a:lnTo>
                    <a:pt x="193" y="63"/>
                  </a:lnTo>
                  <a:lnTo>
                    <a:pt x="192" y="62"/>
                  </a:lnTo>
                  <a:lnTo>
                    <a:pt x="191" y="61"/>
                  </a:lnTo>
                  <a:lnTo>
                    <a:pt x="191" y="60"/>
                  </a:lnTo>
                  <a:lnTo>
                    <a:pt x="192" y="58"/>
                  </a:lnTo>
                  <a:lnTo>
                    <a:pt x="190" y="57"/>
                  </a:lnTo>
                  <a:lnTo>
                    <a:pt x="189" y="56"/>
                  </a:lnTo>
                  <a:lnTo>
                    <a:pt x="188" y="56"/>
                  </a:lnTo>
                  <a:lnTo>
                    <a:pt x="188" y="54"/>
                  </a:lnTo>
                  <a:lnTo>
                    <a:pt x="186" y="52"/>
                  </a:lnTo>
                  <a:lnTo>
                    <a:pt x="185" y="51"/>
                  </a:lnTo>
                  <a:lnTo>
                    <a:pt x="184" y="50"/>
                  </a:lnTo>
                  <a:lnTo>
                    <a:pt x="183" y="48"/>
                  </a:lnTo>
                  <a:lnTo>
                    <a:pt x="181" y="47"/>
                  </a:lnTo>
                  <a:lnTo>
                    <a:pt x="179" y="45"/>
                  </a:lnTo>
                  <a:lnTo>
                    <a:pt x="177" y="45"/>
                  </a:lnTo>
                  <a:lnTo>
                    <a:pt x="176" y="43"/>
                  </a:lnTo>
                  <a:lnTo>
                    <a:pt x="173" y="42"/>
                  </a:lnTo>
                  <a:lnTo>
                    <a:pt x="173" y="42"/>
                  </a:lnTo>
                  <a:lnTo>
                    <a:pt x="170" y="39"/>
                  </a:lnTo>
                  <a:lnTo>
                    <a:pt x="166" y="38"/>
                  </a:lnTo>
                  <a:lnTo>
                    <a:pt x="163" y="37"/>
                  </a:lnTo>
                  <a:lnTo>
                    <a:pt x="161" y="36"/>
                  </a:lnTo>
                  <a:lnTo>
                    <a:pt x="158" y="36"/>
                  </a:lnTo>
                  <a:lnTo>
                    <a:pt x="156" y="34"/>
                  </a:lnTo>
                  <a:lnTo>
                    <a:pt x="153" y="34"/>
                  </a:lnTo>
                  <a:lnTo>
                    <a:pt x="150" y="33"/>
                  </a:lnTo>
                  <a:lnTo>
                    <a:pt x="147" y="32"/>
                  </a:lnTo>
                  <a:lnTo>
                    <a:pt x="146" y="32"/>
                  </a:lnTo>
                  <a:lnTo>
                    <a:pt x="142" y="31"/>
                  </a:lnTo>
                  <a:lnTo>
                    <a:pt x="140" y="31"/>
                  </a:lnTo>
                  <a:lnTo>
                    <a:pt x="138" y="30"/>
                  </a:lnTo>
                  <a:lnTo>
                    <a:pt x="138" y="30"/>
                  </a:lnTo>
                  <a:lnTo>
                    <a:pt x="136" y="29"/>
                  </a:lnTo>
                  <a:lnTo>
                    <a:pt x="135" y="30"/>
                  </a:lnTo>
                  <a:lnTo>
                    <a:pt x="134" y="29"/>
                  </a:lnTo>
                  <a:lnTo>
                    <a:pt x="132" y="29"/>
                  </a:lnTo>
                  <a:lnTo>
                    <a:pt x="132" y="29"/>
                  </a:lnTo>
                  <a:lnTo>
                    <a:pt x="132" y="30"/>
                  </a:lnTo>
                  <a:lnTo>
                    <a:pt x="132" y="30"/>
                  </a:lnTo>
                  <a:lnTo>
                    <a:pt x="131" y="29"/>
                  </a:lnTo>
                  <a:lnTo>
                    <a:pt x="130" y="31"/>
                  </a:lnTo>
                  <a:lnTo>
                    <a:pt x="130" y="30"/>
                  </a:lnTo>
                  <a:lnTo>
                    <a:pt x="129" y="29"/>
                  </a:lnTo>
                  <a:lnTo>
                    <a:pt x="128" y="32"/>
                  </a:lnTo>
                  <a:lnTo>
                    <a:pt x="128" y="31"/>
                  </a:lnTo>
                  <a:lnTo>
                    <a:pt x="126" y="31"/>
                  </a:lnTo>
                  <a:lnTo>
                    <a:pt x="124" y="30"/>
                  </a:lnTo>
                  <a:lnTo>
                    <a:pt x="123" y="30"/>
                  </a:lnTo>
                  <a:lnTo>
                    <a:pt x="123" y="30"/>
                  </a:lnTo>
                  <a:lnTo>
                    <a:pt x="123" y="30"/>
                  </a:lnTo>
                  <a:lnTo>
                    <a:pt x="123" y="30"/>
                  </a:lnTo>
                  <a:lnTo>
                    <a:pt x="123" y="30"/>
                  </a:lnTo>
                  <a:lnTo>
                    <a:pt x="123" y="29"/>
                  </a:lnTo>
                  <a:lnTo>
                    <a:pt x="123" y="27"/>
                  </a:lnTo>
                  <a:lnTo>
                    <a:pt x="123" y="27"/>
                  </a:lnTo>
                  <a:lnTo>
                    <a:pt x="123" y="26"/>
                  </a:lnTo>
                  <a:lnTo>
                    <a:pt x="121" y="25"/>
                  </a:lnTo>
                  <a:lnTo>
                    <a:pt x="119" y="24"/>
                  </a:lnTo>
                  <a:lnTo>
                    <a:pt x="118" y="24"/>
                  </a:lnTo>
                  <a:lnTo>
                    <a:pt x="117" y="22"/>
                  </a:lnTo>
                  <a:lnTo>
                    <a:pt x="114" y="21"/>
                  </a:lnTo>
                  <a:lnTo>
                    <a:pt x="112" y="21"/>
                  </a:lnTo>
                  <a:lnTo>
                    <a:pt x="109" y="20"/>
                  </a:lnTo>
                  <a:lnTo>
                    <a:pt x="107" y="18"/>
                  </a:lnTo>
                  <a:lnTo>
                    <a:pt x="104" y="17"/>
                  </a:lnTo>
                  <a:lnTo>
                    <a:pt x="104" y="15"/>
                  </a:lnTo>
                  <a:lnTo>
                    <a:pt x="99" y="15"/>
                  </a:lnTo>
                  <a:lnTo>
                    <a:pt x="99" y="12"/>
                  </a:lnTo>
                  <a:lnTo>
                    <a:pt x="97" y="12"/>
                  </a:lnTo>
                  <a:lnTo>
                    <a:pt x="96" y="11"/>
                  </a:lnTo>
                  <a:lnTo>
                    <a:pt x="94" y="11"/>
                  </a:lnTo>
                  <a:lnTo>
                    <a:pt x="94" y="12"/>
                  </a:lnTo>
                  <a:lnTo>
                    <a:pt x="92" y="9"/>
                  </a:lnTo>
                  <a:lnTo>
                    <a:pt x="91" y="9"/>
                  </a:lnTo>
                  <a:lnTo>
                    <a:pt x="89" y="9"/>
                  </a:lnTo>
                  <a:lnTo>
                    <a:pt x="87" y="6"/>
                  </a:lnTo>
                  <a:lnTo>
                    <a:pt x="85" y="6"/>
                  </a:lnTo>
                  <a:lnTo>
                    <a:pt x="84" y="6"/>
                  </a:lnTo>
                  <a:lnTo>
                    <a:pt x="83" y="6"/>
                  </a:lnTo>
                  <a:lnTo>
                    <a:pt x="81" y="4"/>
                  </a:lnTo>
                  <a:lnTo>
                    <a:pt x="79" y="4"/>
                  </a:lnTo>
                  <a:lnTo>
                    <a:pt x="79" y="4"/>
                  </a:lnTo>
                  <a:lnTo>
                    <a:pt x="75" y="4"/>
                  </a:lnTo>
                  <a:lnTo>
                    <a:pt x="76" y="1"/>
                  </a:lnTo>
                  <a:lnTo>
                    <a:pt x="74" y="1"/>
                  </a:lnTo>
                  <a:lnTo>
                    <a:pt x="73" y="1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2"/>
                  </a:lnTo>
                  <a:lnTo>
                    <a:pt x="71" y="2"/>
                  </a:lnTo>
                  <a:lnTo>
                    <a:pt x="71" y="2"/>
                  </a:lnTo>
                  <a:lnTo>
                    <a:pt x="73" y="1"/>
                  </a:lnTo>
                  <a:lnTo>
                    <a:pt x="73" y="2"/>
                  </a:lnTo>
                  <a:lnTo>
                    <a:pt x="74" y="1"/>
                  </a:lnTo>
                  <a:lnTo>
                    <a:pt x="76" y="1"/>
                  </a:lnTo>
                  <a:lnTo>
                    <a:pt x="77" y="2"/>
                  </a:lnTo>
                  <a:lnTo>
                    <a:pt x="77" y="3"/>
                  </a:lnTo>
                  <a:lnTo>
                    <a:pt x="79" y="3"/>
                  </a:lnTo>
                  <a:lnTo>
                    <a:pt x="80" y="3"/>
                  </a:lnTo>
                  <a:lnTo>
                    <a:pt x="82" y="3"/>
                  </a:lnTo>
                  <a:lnTo>
                    <a:pt x="84" y="4"/>
                  </a:lnTo>
                  <a:lnTo>
                    <a:pt x="85" y="6"/>
                  </a:lnTo>
                  <a:lnTo>
                    <a:pt x="86" y="5"/>
                  </a:lnTo>
                  <a:lnTo>
                    <a:pt x="89" y="7"/>
                  </a:lnTo>
                  <a:lnTo>
                    <a:pt x="92" y="8"/>
                  </a:lnTo>
                  <a:lnTo>
                    <a:pt x="94" y="9"/>
                  </a:lnTo>
                  <a:lnTo>
                    <a:pt x="96" y="10"/>
                  </a:lnTo>
                  <a:lnTo>
                    <a:pt x="99" y="12"/>
                  </a:lnTo>
                  <a:lnTo>
                    <a:pt x="101" y="12"/>
                  </a:lnTo>
                  <a:lnTo>
                    <a:pt x="105" y="14"/>
                  </a:lnTo>
                  <a:lnTo>
                    <a:pt x="107" y="16"/>
                  </a:lnTo>
                  <a:lnTo>
                    <a:pt x="109" y="17"/>
                  </a:lnTo>
                  <a:lnTo>
                    <a:pt x="112" y="19"/>
                  </a:lnTo>
                  <a:lnTo>
                    <a:pt x="114" y="19"/>
                  </a:lnTo>
                  <a:lnTo>
                    <a:pt x="114" y="20"/>
                  </a:lnTo>
                  <a:lnTo>
                    <a:pt x="115" y="21"/>
                  </a:lnTo>
                  <a:lnTo>
                    <a:pt x="115" y="21"/>
                  </a:lnTo>
                  <a:lnTo>
                    <a:pt x="117" y="22"/>
                  </a:lnTo>
                  <a:lnTo>
                    <a:pt x="118" y="22"/>
                  </a:lnTo>
                  <a:lnTo>
                    <a:pt x="120" y="22"/>
                  </a:lnTo>
                  <a:lnTo>
                    <a:pt x="122" y="23"/>
                  </a:lnTo>
                  <a:lnTo>
                    <a:pt x="121" y="24"/>
                  </a:lnTo>
                  <a:lnTo>
                    <a:pt x="124" y="23"/>
                  </a:lnTo>
                  <a:lnTo>
                    <a:pt x="126" y="24"/>
                  </a:lnTo>
                  <a:lnTo>
                    <a:pt x="126" y="25"/>
                  </a:lnTo>
                  <a:lnTo>
                    <a:pt x="128" y="25"/>
                  </a:lnTo>
                  <a:lnTo>
                    <a:pt x="129" y="25"/>
                  </a:lnTo>
                  <a:lnTo>
                    <a:pt x="131" y="26"/>
                  </a:lnTo>
                  <a:lnTo>
                    <a:pt x="133" y="25"/>
                  </a:lnTo>
                  <a:lnTo>
                    <a:pt x="134" y="25"/>
                  </a:lnTo>
                  <a:lnTo>
                    <a:pt x="134" y="25"/>
                  </a:lnTo>
                  <a:lnTo>
                    <a:pt x="135" y="26"/>
                  </a:lnTo>
                  <a:lnTo>
                    <a:pt x="135" y="27"/>
                  </a:lnTo>
                  <a:lnTo>
                    <a:pt x="135" y="27"/>
                  </a:lnTo>
                  <a:lnTo>
                    <a:pt x="136" y="27"/>
                  </a:lnTo>
                  <a:lnTo>
                    <a:pt x="137" y="26"/>
                  </a:lnTo>
                  <a:lnTo>
                    <a:pt x="138" y="26"/>
                  </a:lnTo>
                  <a:lnTo>
                    <a:pt x="139" y="26"/>
                  </a:lnTo>
                  <a:lnTo>
                    <a:pt x="140" y="24"/>
                  </a:lnTo>
                  <a:lnTo>
                    <a:pt x="139" y="22"/>
                  </a:lnTo>
                  <a:lnTo>
                    <a:pt x="140" y="20"/>
                  </a:lnTo>
                  <a:lnTo>
                    <a:pt x="141" y="19"/>
                  </a:lnTo>
                  <a:lnTo>
                    <a:pt x="141" y="17"/>
                  </a:lnTo>
                  <a:lnTo>
                    <a:pt x="140" y="15"/>
                  </a:lnTo>
                  <a:lnTo>
                    <a:pt x="140" y="15"/>
                  </a:lnTo>
                  <a:lnTo>
                    <a:pt x="141" y="11"/>
                  </a:lnTo>
                  <a:lnTo>
                    <a:pt x="140" y="10"/>
                  </a:lnTo>
                  <a:lnTo>
                    <a:pt x="141" y="9"/>
                  </a:lnTo>
                  <a:lnTo>
                    <a:pt x="140" y="7"/>
                  </a:lnTo>
                  <a:lnTo>
                    <a:pt x="140" y="7"/>
                  </a:lnTo>
                  <a:lnTo>
                    <a:pt x="140" y="5"/>
                  </a:lnTo>
                  <a:lnTo>
                    <a:pt x="140" y="4"/>
                  </a:lnTo>
                  <a:lnTo>
                    <a:pt x="142" y="2"/>
                  </a:lnTo>
                  <a:lnTo>
                    <a:pt x="141" y="1"/>
                  </a:lnTo>
                  <a:lnTo>
                    <a:pt x="141" y="1"/>
                  </a:lnTo>
                  <a:lnTo>
                    <a:pt x="142" y="0"/>
                  </a:lnTo>
                  <a:lnTo>
                    <a:pt x="143" y="2"/>
                  </a:lnTo>
                  <a:lnTo>
                    <a:pt x="144" y="6"/>
                  </a:lnTo>
                  <a:lnTo>
                    <a:pt x="144" y="7"/>
                  </a:lnTo>
                  <a:lnTo>
                    <a:pt x="143" y="9"/>
                  </a:lnTo>
                  <a:lnTo>
                    <a:pt x="144" y="11"/>
                  </a:lnTo>
                  <a:lnTo>
                    <a:pt x="144" y="13"/>
                  </a:lnTo>
                  <a:lnTo>
                    <a:pt x="145" y="15"/>
                  </a:lnTo>
                  <a:lnTo>
                    <a:pt x="144" y="16"/>
                  </a:lnTo>
                  <a:lnTo>
                    <a:pt x="143" y="18"/>
                  </a:lnTo>
                  <a:lnTo>
                    <a:pt x="144" y="20"/>
                  </a:lnTo>
                  <a:lnTo>
                    <a:pt x="144" y="21"/>
                  </a:lnTo>
                  <a:lnTo>
                    <a:pt x="145" y="21"/>
                  </a:lnTo>
                  <a:lnTo>
                    <a:pt x="144" y="23"/>
                  </a:lnTo>
                  <a:lnTo>
                    <a:pt x="144" y="23"/>
                  </a:lnTo>
                  <a:lnTo>
                    <a:pt x="144" y="25"/>
                  </a:lnTo>
                  <a:lnTo>
                    <a:pt x="144" y="25"/>
                  </a:lnTo>
                  <a:lnTo>
                    <a:pt x="145" y="26"/>
                  </a:lnTo>
                  <a:lnTo>
                    <a:pt x="145" y="26"/>
                  </a:lnTo>
                  <a:lnTo>
                    <a:pt x="148" y="28"/>
                  </a:lnTo>
                  <a:lnTo>
                    <a:pt x="147" y="29"/>
                  </a:lnTo>
                  <a:lnTo>
                    <a:pt x="149" y="30"/>
                  </a:lnTo>
                  <a:lnTo>
                    <a:pt x="152" y="31"/>
                  </a:lnTo>
                  <a:lnTo>
                    <a:pt x="154" y="33"/>
                  </a:lnTo>
                  <a:lnTo>
                    <a:pt x="156" y="32"/>
                  </a:lnTo>
                  <a:lnTo>
                    <a:pt x="158" y="34"/>
                  </a:lnTo>
                  <a:lnTo>
                    <a:pt x="161" y="34"/>
                  </a:lnTo>
                  <a:lnTo>
                    <a:pt x="164" y="35"/>
                  </a:lnTo>
                  <a:lnTo>
                    <a:pt x="166" y="36"/>
                  </a:lnTo>
                  <a:lnTo>
                    <a:pt x="168" y="37"/>
                  </a:lnTo>
                  <a:lnTo>
                    <a:pt x="168" y="37"/>
                  </a:lnTo>
                  <a:lnTo>
                    <a:pt x="171" y="37"/>
                  </a:lnTo>
                  <a:lnTo>
                    <a:pt x="171" y="37"/>
                  </a:lnTo>
                  <a:lnTo>
                    <a:pt x="173" y="38"/>
                  </a:lnTo>
                  <a:lnTo>
                    <a:pt x="173" y="38"/>
                  </a:lnTo>
                  <a:lnTo>
                    <a:pt x="174" y="36"/>
                  </a:lnTo>
                  <a:lnTo>
                    <a:pt x="175" y="34"/>
                  </a:lnTo>
                  <a:lnTo>
                    <a:pt x="175" y="33"/>
                  </a:lnTo>
                  <a:lnTo>
                    <a:pt x="174" y="31"/>
                  </a:lnTo>
                  <a:lnTo>
                    <a:pt x="177" y="30"/>
                  </a:lnTo>
                  <a:lnTo>
                    <a:pt x="178" y="28"/>
                  </a:lnTo>
                  <a:lnTo>
                    <a:pt x="177" y="25"/>
                  </a:lnTo>
                  <a:lnTo>
                    <a:pt x="178" y="25"/>
                  </a:lnTo>
                  <a:lnTo>
                    <a:pt x="179" y="22"/>
                  </a:lnTo>
                  <a:lnTo>
                    <a:pt x="180" y="21"/>
                  </a:lnTo>
                  <a:lnTo>
                    <a:pt x="180" y="18"/>
                  </a:lnTo>
                  <a:lnTo>
                    <a:pt x="182" y="15"/>
                  </a:lnTo>
                  <a:lnTo>
                    <a:pt x="181" y="14"/>
                  </a:lnTo>
                  <a:lnTo>
                    <a:pt x="184" y="13"/>
                  </a:lnTo>
                  <a:lnTo>
                    <a:pt x="185" y="11"/>
                  </a:lnTo>
                  <a:lnTo>
                    <a:pt x="187" y="10"/>
                  </a:lnTo>
                  <a:lnTo>
                    <a:pt x="189" y="8"/>
                  </a:lnTo>
                  <a:lnTo>
                    <a:pt x="191" y="8"/>
                  </a:lnTo>
                  <a:lnTo>
                    <a:pt x="192" y="7"/>
                  </a:lnTo>
                  <a:lnTo>
                    <a:pt x="193" y="8"/>
                  </a:lnTo>
                  <a:lnTo>
                    <a:pt x="193" y="8"/>
                  </a:lnTo>
                  <a:lnTo>
                    <a:pt x="191" y="11"/>
                  </a:lnTo>
                  <a:lnTo>
                    <a:pt x="189" y="12"/>
                  </a:lnTo>
                  <a:lnTo>
                    <a:pt x="186" y="15"/>
                  </a:lnTo>
                  <a:lnTo>
                    <a:pt x="185" y="15"/>
                  </a:lnTo>
                  <a:lnTo>
                    <a:pt x="184" y="18"/>
                  </a:lnTo>
                  <a:lnTo>
                    <a:pt x="183" y="19"/>
                  </a:lnTo>
                  <a:lnTo>
                    <a:pt x="181" y="21"/>
                  </a:lnTo>
                  <a:lnTo>
                    <a:pt x="181" y="22"/>
                  </a:lnTo>
                  <a:lnTo>
                    <a:pt x="181" y="25"/>
                  </a:lnTo>
                  <a:lnTo>
                    <a:pt x="182" y="27"/>
                  </a:lnTo>
                  <a:lnTo>
                    <a:pt x="180" y="30"/>
                  </a:lnTo>
                  <a:lnTo>
                    <a:pt x="180" y="31"/>
                  </a:lnTo>
                  <a:lnTo>
                    <a:pt x="181" y="34"/>
                  </a:lnTo>
                  <a:lnTo>
                    <a:pt x="180" y="36"/>
                  </a:lnTo>
                  <a:lnTo>
                    <a:pt x="182" y="38"/>
                  </a:lnTo>
                  <a:lnTo>
                    <a:pt x="181" y="39"/>
                  </a:lnTo>
                  <a:lnTo>
                    <a:pt x="181" y="40"/>
                  </a:lnTo>
                  <a:lnTo>
                    <a:pt x="181" y="41"/>
                  </a:lnTo>
                  <a:lnTo>
                    <a:pt x="181" y="41"/>
                  </a:lnTo>
                  <a:lnTo>
                    <a:pt x="182" y="44"/>
                  </a:lnTo>
                  <a:lnTo>
                    <a:pt x="183" y="44"/>
                  </a:lnTo>
                  <a:lnTo>
                    <a:pt x="185" y="46"/>
                  </a:lnTo>
                  <a:lnTo>
                    <a:pt x="185" y="46"/>
                  </a:lnTo>
                  <a:lnTo>
                    <a:pt x="187" y="48"/>
                  </a:lnTo>
                  <a:lnTo>
                    <a:pt x="187" y="49"/>
                  </a:lnTo>
                  <a:lnTo>
                    <a:pt x="190" y="49"/>
                  </a:lnTo>
                  <a:lnTo>
                    <a:pt x="190" y="53"/>
                  </a:lnTo>
                  <a:lnTo>
                    <a:pt x="191" y="54"/>
                  </a:lnTo>
                  <a:lnTo>
                    <a:pt x="192" y="56"/>
                  </a:lnTo>
                  <a:lnTo>
                    <a:pt x="194" y="57"/>
                  </a:lnTo>
                  <a:lnTo>
                    <a:pt x="191" y="59"/>
                  </a:lnTo>
                  <a:lnTo>
                    <a:pt x="192" y="60"/>
                  </a:lnTo>
                  <a:lnTo>
                    <a:pt x="193" y="62"/>
                  </a:lnTo>
                  <a:lnTo>
                    <a:pt x="195" y="63"/>
                  </a:lnTo>
                  <a:lnTo>
                    <a:pt x="194" y="67"/>
                  </a:lnTo>
                  <a:lnTo>
                    <a:pt x="194" y="67"/>
                  </a:lnTo>
                  <a:lnTo>
                    <a:pt x="194" y="68"/>
                  </a:lnTo>
                  <a:lnTo>
                    <a:pt x="194" y="69"/>
                  </a:lnTo>
                  <a:lnTo>
                    <a:pt x="194" y="70"/>
                  </a:lnTo>
                  <a:lnTo>
                    <a:pt x="195" y="71"/>
                  </a:lnTo>
                  <a:lnTo>
                    <a:pt x="195" y="72"/>
                  </a:lnTo>
                  <a:lnTo>
                    <a:pt x="195" y="72"/>
                  </a:lnTo>
                  <a:lnTo>
                    <a:pt x="195" y="72"/>
                  </a:lnTo>
                  <a:lnTo>
                    <a:pt x="195" y="73"/>
                  </a:lnTo>
                  <a:lnTo>
                    <a:pt x="195" y="76"/>
                  </a:lnTo>
                  <a:lnTo>
                    <a:pt x="194" y="76"/>
                  </a:lnTo>
                  <a:lnTo>
                    <a:pt x="193" y="77"/>
                  </a:lnTo>
                  <a:lnTo>
                    <a:pt x="194" y="78"/>
                  </a:lnTo>
                  <a:lnTo>
                    <a:pt x="194" y="79"/>
                  </a:lnTo>
                  <a:lnTo>
                    <a:pt x="195" y="81"/>
                  </a:lnTo>
                  <a:lnTo>
                    <a:pt x="194" y="82"/>
                  </a:lnTo>
                  <a:lnTo>
                    <a:pt x="195" y="83"/>
                  </a:lnTo>
                  <a:lnTo>
                    <a:pt x="196" y="84"/>
                  </a:lnTo>
                  <a:lnTo>
                    <a:pt x="195" y="85"/>
                  </a:lnTo>
                  <a:lnTo>
                    <a:pt x="195" y="87"/>
                  </a:lnTo>
                  <a:lnTo>
                    <a:pt x="195" y="88"/>
                  </a:lnTo>
                  <a:lnTo>
                    <a:pt x="196" y="91"/>
                  </a:lnTo>
                  <a:lnTo>
                    <a:pt x="198" y="92"/>
                  </a:lnTo>
                  <a:lnTo>
                    <a:pt x="198" y="93"/>
                  </a:lnTo>
                  <a:lnTo>
                    <a:pt x="199" y="95"/>
                  </a:lnTo>
                  <a:lnTo>
                    <a:pt x="200" y="97"/>
                  </a:lnTo>
                  <a:lnTo>
                    <a:pt x="199" y="97"/>
                  </a:lnTo>
                  <a:lnTo>
                    <a:pt x="199" y="99"/>
                  </a:lnTo>
                  <a:lnTo>
                    <a:pt x="200" y="101"/>
                  </a:lnTo>
                  <a:lnTo>
                    <a:pt x="201" y="102"/>
                  </a:lnTo>
                  <a:lnTo>
                    <a:pt x="201" y="104"/>
                  </a:lnTo>
                  <a:lnTo>
                    <a:pt x="203" y="106"/>
                  </a:lnTo>
                  <a:lnTo>
                    <a:pt x="203" y="109"/>
                  </a:lnTo>
                  <a:lnTo>
                    <a:pt x="204" y="110"/>
                  </a:lnTo>
                  <a:lnTo>
                    <a:pt x="203" y="113"/>
                  </a:lnTo>
                  <a:lnTo>
                    <a:pt x="205" y="114"/>
                  </a:lnTo>
                  <a:lnTo>
                    <a:pt x="205" y="116"/>
                  </a:lnTo>
                  <a:lnTo>
                    <a:pt x="206" y="119"/>
                  </a:lnTo>
                  <a:lnTo>
                    <a:pt x="205" y="120"/>
                  </a:lnTo>
                  <a:lnTo>
                    <a:pt x="207" y="124"/>
                  </a:lnTo>
                  <a:lnTo>
                    <a:pt x="207" y="126"/>
                  </a:lnTo>
                  <a:lnTo>
                    <a:pt x="208" y="128"/>
                  </a:lnTo>
                  <a:lnTo>
                    <a:pt x="208" y="132"/>
                  </a:lnTo>
                  <a:lnTo>
                    <a:pt x="209" y="135"/>
                  </a:lnTo>
                  <a:lnTo>
                    <a:pt x="210" y="138"/>
                  </a:lnTo>
                  <a:lnTo>
                    <a:pt x="211" y="141"/>
                  </a:lnTo>
                  <a:lnTo>
                    <a:pt x="210" y="144"/>
                  </a:lnTo>
                  <a:lnTo>
                    <a:pt x="211" y="148"/>
                  </a:lnTo>
                  <a:lnTo>
                    <a:pt x="213" y="150"/>
                  </a:lnTo>
                  <a:lnTo>
                    <a:pt x="213" y="154"/>
                  </a:lnTo>
                  <a:lnTo>
                    <a:pt x="215" y="157"/>
                  </a:lnTo>
                  <a:lnTo>
                    <a:pt x="215" y="161"/>
                  </a:lnTo>
                  <a:lnTo>
                    <a:pt x="215" y="164"/>
                  </a:lnTo>
                  <a:lnTo>
                    <a:pt x="217" y="168"/>
                  </a:lnTo>
                  <a:lnTo>
                    <a:pt x="218" y="173"/>
                  </a:lnTo>
                  <a:lnTo>
                    <a:pt x="218" y="175"/>
                  </a:lnTo>
                  <a:lnTo>
                    <a:pt x="219" y="177"/>
                  </a:lnTo>
                  <a:lnTo>
                    <a:pt x="219" y="178"/>
                  </a:lnTo>
                  <a:lnTo>
                    <a:pt x="222" y="180"/>
                  </a:lnTo>
                  <a:lnTo>
                    <a:pt x="223" y="183"/>
                  </a:lnTo>
                  <a:lnTo>
                    <a:pt x="225" y="186"/>
                  </a:lnTo>
                  <a:lnTo>
                    <a:pt x="226" y="188"/>
                  </a:lnTo>
                  <a:lnTo>
                    <a:pt x="227" y="189"/>
                  </a:lnTo>
                  <a:lnTo>
                    <a:pt x="228" y="189"/>
                  </a:lnTo>
                  <a:lnTo>
                    <a:pt x="229" y="192"/>
                  </a:lnTo>
                  <a:lnTo>
                    <a:pt x="230" y="194"/>
                  </a:lnTo>
                  <a:lnTo>
                    <a:pt x="230" y="195"/>
                  </a:lnTo>
                  <a:lnTo>
                    <a:pt x="231" y="196"/>
                  </a:lnTo>
                  <a:lnTo>
                    <a:pt x="233" y="197"/>
                  </a:lnTo>
                  <a:lnTo>
                    <a:pt x="233" y="199"/>
                  </a:lnTo>
                  <a:lnTo>
                    <a:pt x="235" y="201"/>
                  </a:lnTo>
                  <a:lnTo>
                    <a:pt x="236" y="202"/>
                  </a:lnTo>
                  <a:lnTo>
                    <a:pt x="237" y="204"/>
                  </a:lnTo>
                  <a:lnTo>
                    <a:pt x="239" y="205"/>
                  </a:lnTo>
                  <a:lnTo>
                    <a:pt x="239" y="207"/>
                  </a:lnTo>
                  <a:lnTo>
                    <a:pt x="242" y="208"/>
                  </a:lnTo>
                  <a:lnTo>
                    <a:pt x="243" y="211"/>
                  </a:lnTo>
                  <a:lnTo>
                    <a:pt x="246" y="212"/>
                  </a:lnTo>
                  <a:lnTo>
                    <a:pt x="247" y="215"/>
                  </a:lnTo>
                  <a:lnTo>
                    <a:pt x="250" y="220"/>
                  </a:lnTo>
                  <a:lnTo>
                    <a:pt x="252" y="223"/>
                  </a:lnTo>
                  <a:lnTo>
                    <a:pt x="255" y="227"/>
                  </a:lnTo>
                  <a:lnTo>
                    <a:pt x="257" y="230"/>
                  </a:lnTo>
                  <a:lnTo>
                    <a:pt x="258" y="231"/>
                  </a:lnTo>
                  <a:lnTo>
                    <a:pt x="259" y="232"/>
                  </a:lnTo>
                  <a:lnTo>
                    <a:pt x="258" y="233"/>
                  </a:lnTo>
                  <a:lnTo>
                    <a:pt x="257" y="233"/>
                  </a:lnTo>
                  <a:lnTo>
                    <a:pt x="257" y="233"/>
                  </a:lnTo>
                  <a:lnTo>
                    <a:pt x="254" y="232"/>
                  </a:lnTo>
                  <a:lnTo>
                    <a:pt x="253" y="231"/>
                  </a:lnTo>
                  <a:lnTo>
                    <a:pt x="252" y="231"/>
                  </a:lnTo>
                  <a:lnTo>
                    <a:pt x="252" y="230"/>
                  </a:lnTo>
                  <a:lnTo>
                    <a:pt x="250" y="228"/>
                  </a:lnTo>
                  <a:lnTo>
                    <a:pt x="249" y="225"/>
                  </a:lnTo>
                  <a:lnTo>
                    <a:pt x="248" y="225"/>
                  </a:lnTo>
                  <a:lnTo>
                    <a:pt x="245" y="224"/>
                  </a:lnTo>
                  <a:lnTo>
                    <a:pt x="243" y="221"/>
                  </a:lnTo>
                  <a:lnTo>
                    <a:pt x="241" y="220"/>
                  </a:lnTo>
                  <a:lnTo>
                    <a:pt x="239" y="216"/>
                  </a:lnTo>
                  <a:lnTo>
                    <a:pt x="236" y="215"/>
                  </a:lnTo>
                  <a:lnTo>
                    <a:pt x="235" y="215"/>
                  </a:lnTo>
                  <a:lnTo>
                    <a:pt x="231" y="213"/>
                  </a:lnTo>
                  <a:lnTo>
                    <a:pt x="231" y="212"/>
                  </a:lnTo>
                  <a:lnTo>
                    <a:pt x="227" y="211"/>
                  </a:lnTo>
                  <a:lnTo>
                    <a:pt x="226" y="209"/>
                  </a:lnTo>
                  <a:lnTo>
                    <a:pt x="223" y="208"/>
                  </a:lnTo>
                  <a:lnTo>
                    <a:pt x="220" y="205"/>
                  </a:lnTo>
                  <a:lnTo>
                    <a:pt x="218" y="203"/>
                  </a:lnTo>
                  <a:lnTo>
                    <a:pt x="215" y="201"/>
                  </a:lnTo>
                  <a:lnTo>
                    <a:pt x="214" y="198"/>
                  </a:lnTo>
                  <a:lnTo>
                    <a:pt x="210" y="193"/>
                  </a:lnTo>
                  <a:lnTo>
                    <a:pt x="207" y="189"/>
                  </a:lnTo>
                  <a:lnTo>
                    <a:pt x="207" y="185"/>
                  </a:lnTo>
                  <a:lnTo>
                    <a:pt x="204" y="180"/>
                  </a:lnTo>
                  <a:lnTo>
                    <a:pt x="202" y="177"/>
                  </a:lnTo>
                  <a:lnTo>
                    <a:pt x="202" y="175"/>
                  </a:lnTo>
                  <a:lnTo>
                    <a:pt x="199" y="172"/>
                  </a:lnTo>
                  <a:lnTo>
                    <a:pt x="199" y="169"/>
                  </a:lnTo>
                  <a:lnTo>
                    <a:pt x="198" y="167"/>
                  </a:lnTo>
                  <a:lnTo>
                    <a:pt x="197" y="166"/>
                  </a:lnTo>
                  <a:lnTo>
                    <a:pt x="197" y="164"/>
                  </a:lnTo>
                  <a:lnTo>
                    <a:pt x="198" y="164"/>
                  </a:lnTo>
                  <a:lnTo>
                    <a:pt x="196" y="164"/>
                  </a:lnTo>
                  <a:lnTo>
                    <a:pt x="196" y="164"/>
                  </a:lnTo>
                  <a:lnTo>
                    <a:pt x="196" y="164"/>
                  </a:lnTo>
                  <a:lnTo>
                    <a:pt x="195" y="165"/>
                  </a:lnTo>
                  <a:lnTo>
                    <a:pt x="196" y="166"/>
                  </a:lnTo>
                  <a:lnTo>
                    <a:pt x="195" y="168"/>
                  </a:lnTo>
                </a:path>
              </a:pathLst>
            </a:custGeom>
            <a:solidFill>
              <a:srgbClr val="E5A07F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96" name="Freeform 56"/>
            <p:cNvSpPr>
              <a:spLocks/>
            </p:cNvSpPr>
            <p:nvPr/>
          </p:nvSpPr>
          <p:spPr bwMode="auto">
            <a:xfrm>
              <a:off x="1088" y="1462"/>
              <a:ext cx="77" cy="152"/>
            </a:xfrm>
            <a:custGeom>
              <a:avLst/>
              <a:gdLst/>
              <a:ahLst/>
              <a:cxnLst>
                <a:cxn ang="0">
                  <a:pos x="95" y="67"/>
                </a:cxn>
                <a:cxn ang="0">
                  <a:pos x="95" y="47"/>
                </a:cxn>
                <a:cxn ang="0">
                  <a:pos x="92" y="40"/>
                </a:cxn>
                <a:cxn ang="0">
                  <a:pos x="89" y="20"/>
                </a:cxn>
                <a:cxn ang="0">
                  <a:pos x="73" y="2"/>
                </a:cxn>
                <a:cxn ang="0">
                  <a:pos x="57" y="4"/>
                </a:cxn>
                <a:cxn ang="0">
                  <a:pos x="40" y="7"/>
                </a:cxn>
                <a:cxn ang="0">
                  <a:pos x="68" y="12"/>
                </a:cxn>
                <a:cxn ang="0">
                  <a:pos x="80" y="20"/>
                </a:cxn>
                <a:cxn ang="0">
                  <a:pos x="83" y="31"/>
                </a:cxn>
                <a:cxn ang="0">
                  <a:pos x="74" y="46"/>
                </a:cxn>
                <a:cxn ang="0">
                  <a:pos x="58" y="54"/>
                </a:cxn>
                <a:cxn ang="0">
                  <a:pos x="46" y="58"/>
                </a:cxn>
                <a:cxn ang="0">
                  <a:pos x="36" y="60"/>
                </a:cxn>
                <a:cxn ang="0">
                  <a:pos x="45" y="61"/>
                </a:cxn>
                <a:cxn ang="0">
                  <a:pos x="53" y="64"/>
                </a:cxn>
                <a:cxn ang="0">
                  <a:pos x="61" y="69"/>
                </a:cxn>
                <a:cxn ang="0">
                  <a:pos x="70" y="75"/>
                </a:cxn>
                <a:cxn ang="0">
                  <a:pos x="71" y="87"/>
                </a:cxn>
                <a:cxn ang="0">
                  <a:pos x="67" y="96"/>
                </a:cxn>
                <a:cxn ang="0">
                  <a:pos x="61" y="107"/>
                </a:cxn>
                <a:cxn ang="0">
                  <a:pos x="51" y="111"/>
                </a:cxn>
                <a:cxn ang="0">
                  <a:pos x="40" y="117"/>
                </a:cxn>
                <a:cxn ang="0">
                  <a:pos x="51" y="120"/>
                </a:cxn>
                <a:cxn ang="0">
                  <a:pos x="61" y="122"/>
                </a:cxn>
                <a:cxn ang="0">
                  <a:pos x="70" y="134"/>
                </a:cxn>
                <a:cxn ang="0">
                  <a:pos x="69" y="144"/>
                </a:cxn>
                <a:cxn ang="0">
                  <a:pos x="63" y="153"/>
                </a:cxn>
                <a:cxn ang="0">
                  <a:pos x="57" y="160"/>
                </a:cxn>
                <a:cxn ang="0">
                  <a:pos x="46" y="167"/>
                </a:cxn>
                <a:cxn ang="0">
                  <a:pos x="36" y="171"/>
                </a:cxn>
                <a:cxn ang="0">
                  <a:pos x="24" y="178"/>
                </a:cxn>
                <a:cxn ang="0">
                  <a:pos x="8" y="186"/>
                </a:cxn>
                <a:cxn ang="0">
                  <a:pos x="6" y="187"/>
                </a:cxn>
                <a:cxn ang="0">
                  <a:pos x="20" y="184"/>
                </a:cxn>
                <a:cxn ang="0">
                  <a:pos x="33" y="181"/>
                </a:cxn>
                <a:cxn ang="0">
                  <a:pos x="44" y="174"/>
                </a:cxn>
                <a:cxn ang="0">
                  <a:pos x="58" y="165"/>
                </a:cxn>
                <a:cxn ang="0">
                  <a:pos x="57" y="173"/>
                </a:cxn>
                <a:cxn ang="0">
                  <a:pos x="57" y="176"/>
                </a:cxn>
                <a:cxn ang="0">
                  <a:pos x="64" y="167"/>
                </a:cxn>
                <a:cxn ang="0">
                  <a:pos x="68" y="152"/>
                </a:cxn>
                <a:cxn ang="0">
                  <a:pos x="74" y="154"/>
                </a:cxn>
                <a:cxn ang="0">
                  <a:pos x="77" y="173"/>
                </a:cxn>
                <a:cxn ang="0">
                  <a:pos x="84" y="192"/>
                </a:cxn>
                <a:cxn ang="0">
                  <a:pos x="82" y="180"/>
                </a:cxn>
                <a:cxn ang="0">
                  <a:pos x="78" y="155"/>
                </a:cxn>
                <a:cxn ang="0">
                  <a:pos x="80" y="154"/>
                </a:cxn>
                <a:cxn ang="0">
                  <a:pos x="85" y="174"/>
                </a:cxn>
                <a:cxn ang="0">
                  <a:pos x="87" y="164"/>
                </a:cxn>
                <a:cxn ang="0">
                  <a:pos x="83" y="144"/>
                </a:cxn>
                <a:cxn ang="0">
                  <a:pos x="82" y="129"/>
                </a:cxn>
                <a:cxn ang="0">
                  <a:pos x="81" y="110"/>
                </a:cxn>
                <a:cxn ang="0">
                  <a:pos x="81" y="95"/>
                </a:cxn>
                <a:cxn ang="0">
                  <a:pos x="82" y="79"/>
                </a:cxn>
                <a:cxn ang="0">
                  <a:pos x="80" y="49"/>
                </a:cxn>
                <a:cxn ang="0">
                  <a:pos x="85" y="44"/>
                </a:cxn>
                <a:cxn ang="0">
                  <a:pos x="87" y="57"/>
                </a:cxn>
                <a:cxn ang="0">
                  <a:pos x="92" y="75"/>
                </a:cxn>
              </a:cxnLst>
              <a:rect l="0" t="0" r="r" b="b"/>
              <a:pathLst>
                <a:path w="98" h="193">
                  <a:moveTo>
                    <a:pt x="96" y="87"/>
                  </a:moveTo>
                  <a:lnTo>
                    <a:pt x="95" y="84"/>
                  </a:lnTo>
                  <a:lnTo>
                    <a:pt x="95" y="82"/>
                  </a:lnTo>
                  <a:lnTo>
                    <a:pt x="96" y="80"/>
                  </a:lnTo>
                  <a:lnTo>
                    <a:pt x="97" y="78"/>
                  </a:lnTo>
                  <a:lnTo>
                    <a:pt x="96" y="74"/>
                  </a:lnTo>
                  <a:lnTo>
                    <a:pt x="97" y="72"/>
                  </a:lnTo>
                  <a:lnTo>
                    <a:pt x="96" y="69"/>
                  </a:lnTo>
                  <a:lnTo>
                    <a:pt x="95" y="67"/>
                  </a:lnTo>
                  <a:lnTo>
                    <a:pt x="97" y="64"/>
                  </a:lnTo>
                  <a:lnTo>
                    <a:pt x="95" y="62"/>
                  </a:lnTo>
                  <a:lnTo>
                    <a:pt x="95" y="60"/>
                  </a:lnTo>
                  <a:lnTo>
                    <a:pt x="95" y="57"/>
                  </a:lnTo>
                  <a:lnTo>
                    <a:pt x="97" y="55"/>
                  </a:lnTo>
                  <a:lnTo>
                    <a:pt x="95" y="53"/>
                  </a:lnTo>
                  <a:lnTo>
                    <a:pt x="95" y="51"/>
                  </a:lnTo>
                  <a:lnTo>
                    <a:pt x="95" y="47"/>
                  </a:lnTo>
                  <a:lnTo>
                    <a:pt x="95" y="47"/>
                  </a:lnTo>
                  <a:lnTo>
                    <a:pt x="95" y="47"/>
                  </a:lnTo>
                  <a:lnTo>
                    <a:pt x="95" y="47"/>
                  </a:lnTo>
                  <a:lnTo>
                    <a:pt x="94" y="46"/>
                  </a:lnTo>
                  <a:lnTo>
                    <a:pt x="94" y="46"/>
                  </a:lnTo>
                  <a:lnTo>
                    <a:pt x="95" y="46"/>
                  </a:lnTo>
                  <a:lnTo>
                    <a:pt x="93" y="45"/>
                  </a:lnTo>
                  <a:lnTo>
                    <a:pt x="94" y="43"/>
                  </a:lnTo>
                  <a:lnTo>
                    <a:pt x="94" y="42"/>
                  </a:lnTo>
                  <a:lnTo>
                    <a:pt x="92" y="40"/>
                  </a:lnTo>
                  <a:lnTo>
                    <a:pt x="93" y="39"/>
                  </a:lnTo>
                  <a:lnTo>
                    <a:pt x="93" y="37"/>
                  </a:lnTo>
                  <a:lnTo>
                    <a:pt x="93" y="35"/>
                  </a:lnTo>
                  <a:lnTo>
                    <a:pt x="92" y="33"/>
                  </a:lnTo>
                  <a:lnTo>
                    <a:pt x="91" y="31"/>
                  </a:lnTo>
                  <a:lnTo>
                    <a:pt x="91" y="28"/>
                  </a:lnTo>
                  <a:lnTo>
                    <a:pt x="90" y="26"/>
                  </a:lnTo>
                  <a:lnTo>
                    <a:pt x="90" y="22"/>
                  </a:lnTo>
                  <a:lnTo>
                    <a:pt x="89" y="20"/>
                  </a:lnTo>
                  <a:lnTo>
                    <a:pt x="87" y="18"/>
                  </a:lnTo>
                  <a:lnTo>
                    <a:pt x="86" y="16"/>
                  </a:lnTo>
                  <a:lnTo>
                    <a:pt x="84" y="13"/>
                  </a:lnTo>
                  <a:lnTo>
                    <a:pt x="82" y="10"/>
                  </a:lnTo>
                  <a:lnTo>
                    <a:pt x="80" y="10"/>
                  </a:lnTo>
                  <a:lnTo>
                    <a:pt x="78" y="6"/>
                  </a:lnTo>
                  <a:lnTo>
                    <a:pt x="77" y="4"/>
                  </a:lnTo>
                  <a:lnTo>
                    <a:pt x="75" y="3"/>
                  </a:lnTo>
                  <a:lnTo>
                    <a:pt x="73" y="2"/>
                  </a:lnTo>
                  <a:lnTo>
                    <a:pt x="72" y="2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71" y="1"/>
                  </a:lnTo>
                  <a:lnTo>
                    <a:pt x="69" y="1"/>
                  </a:lnTo>
                  <a:lnTo>
                    <a:pt x="66" y="2"/>
                  </a:lnTo>
                  <a:lnTo>
                    <a:pt x="63" y="3"/>
                  </a:lnTo>
                  <a:lnTo>
                    <a:pt x="59" y="3"/>
                  </a:lnTo>
                  <a:lnTo>
                    <a:pt x="57" y="4"/>
                  </a:lnTo>
                  <a:lnTo>
                    <a:pt x="54" y="5"/>
                  </a:lnTo>
                  <a:lnTo>
                    <a:pt x="51" y="5"/>
                  </a:lnTo>
                  <a:lnTo>
                    <a:pt x="50" y="6"/>
                  </a:lnTo>
                  <a:lnTo>
                    <a:pt x="47" y="6"/>
                  </a:lnTo>
                  <a:lnTo>
                    <a:pt x="45" y="7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6" y="9"/>
                  </a:lnTo>
                  <a:lnTo>
                    <a:pt x="51" y="9"/>
                  </a:lnTo>
                  <a:lnTo>
                    <a:pt x="56" y="9"/>
                  </a:lnTo>
                  <a:lnTo>
                    <a:pt x="60" y="10"/>
                  </a:lnTo>
                  <a:lnTo>
                    <a:pt x="63" y="11"/>
                  </a:lnTo>
                  <a:lnTo>
                    <a:pt x="66" y="11"/>
                  </a:lnTo>
                  <a:lnTo>
                    <a:pt x="68" y="12"/>
                  </a:lnTo>
                  <a:lnTo>
                    <a:pt x="71" y="13"/>
                  </a:lnTo>
                  <a:lnTo>
                    <a:pt x="74" y="14"/>
                  </a:lnTo>
                  <a:lnTo>
                    <a:pt x="74" y="14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9" y="17"/>
                  </a:lnTo>
                  <a:lnTo>
                    <a:pt x="78" y="20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1" y="21"/>
                  </a:lnTo>
                  <a:lnTo>
                    <a:pt x="82" y="21"/>
                  </a:lnTo>
                  <a:lnTo>
                    <a:pt x="81" y="22"/>
                  </a:lnTo>
                  <a:lnTo>
                    <a:pt x="82" y="24"/>
                  </a:lnTo>
                  <a:lnTo>
                    <a:pt x="83" y="25"/>
                  </a:lnTo>
                  <a:lnTo>
                    <a:pt x="83" y="26"/>
                  </a:lnTo>
                  <a:lnTo>
                    <a:pt x="83" y="28"/>
                  </a:lnTo>
                  <a:lnTo>
                    <a:pt x="84" y="29"/>
                  </a:lnTo>
                  <a:lnTo>
                    <a:pt x="83" y="31"/>
                  </a:lnTo>
                  <a:lnTo>
                    <a:pt x="82" y="33"/>
                  </a:lnTo>
                  <a:lnTo>
                    <a:pt x="83" y="34"/>
                  </a:lnTo>
                  <a:lnTo>
                    <a:pt x="82" y="35"/>
                  </a:lnTo>
                  <a:lnTo>
                    <a:pt x="81" y="37"/>
                  </a:lnTo>
                  <a:lnTo>
                    <a:pt x="82" y="38"/>
                  </a:lnTo>
                  <a:lnTo>
                    <a:pt x="79" y="40"/>
                  </a:lnTo>
                  <a:lnTo>
                    <a:pt x="80" y="43"/>
                  </a:lnTo>
                  <a:lnTo>
                    <a:pt x="76" y="45"/>
                  </a:lnTo>
                  <a:lnTo>
                    <a:pt x="74" y="46"/>
                  </a:lnTo>
                  <a:lnTo>
                    <a:pt x="74" y="48"/>
                  </a:lnTo>
                  <a:lnTo>
                    <a:pt x="71" y="49"/>
                  </a:lnTo>
                  <a:lnTo>
                    <a:pt x="71" y="50"/>
                  </a:lnTo>
                  <a:lnTo>
                    <a:pt x="68" y="52"/>
                  </a:lnTo>
                  <a:lnTo>
                    <a:pt x="65" y="52"/>
                  </a:lnTo>
                  <a:lnTo>
                    <a:pt x="63" y="53"/>
                  </a:lnTo>
                  <a:lnTo>
                    <a:pt x="62" y="54"/>
                  </a:lnTo>
                  <a:lnTo>
                    <a:pt x="59" y="54"/>
                  </a:lnTo>
                  <a:lnTo>
                    <a:pt x="58" y="54"/>
                  </a:lnTo>
                  <a:lnTo>
                    <a:pt x="56" y="55"/>
                  </a:lnTo>
                  <a:lnTo>
                    <a:pt x="54" y="55"/>
                  </a:lnTo>
                  <a:lnTo>
                    <a:pt x="53" y="55"/>
                  </a:lnTo>
                  <a:lnTo>
                    <a:pt x="52" y="56"/>
                  </a:lnTo>
                  <a:lnTo>
                    <a:pt x="51" y="57"/>
                  </a:lnTo>
                  <a:lnTo>
                    <a:pt x="50" y="57"/>
                  </a:lnTo>
                  <a:lnTo>
                    <a:pt x="49" y="57"/>
                  </a:lnTo>
                  <a:lnTo>
                    <a:pt x="47" y="57"/>
                  </a:lnTo>
                  <a:lnTo>
                    <a:pt x="46" y="58"/>
                  </a:lnTo>
                  <a:lnTo>
                    <a:pt x="46" y="57"/>
                  </a:lnTo>
                  <a:lnTo>
                    <a:pt x="43" y="58"/>
                  </a:lnTo>
                  <a:lnTo>
                    <a:pt x="42" y="58"/>
                  </a:lnTo>
                  <a:lnTo>
                    <a:pt x="41" y="58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7" y="59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8" y="60"/>
                  </a:lnTo>
                  <a:lnTo>
                    <a:pt x="39" y="61"/>
                  </a:lnTo>
                  <a:lnTo>
                    <a:pt x="41" y="61"/>
                  </a:lnTo>
                  <a:lnTo>
                    <a:pt x="41" y="60"/>
                  </a:lnTo>
                  <a:lnTo>
                    <a:pt x="43" y="61"/>
                  </a:lnTo>
                  <a:lnTo>
                    <a:pt x="43" y="62"/>
                  </a:lnTo>
                  <a:lnTo>
                    <a:pt x="45" y="61"/>
                  </a:lnTo>
                  <a:lnTo>
                    <a:pt x="45" y="61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48" y="62"/>
                  </a:lnTo>
                  <a:lnTo>
                    <a:pt x="49" y="63"/>
                  </a:lnTo>
                  <a:lnTo>
                    <a:pt x="49" y="63"/>
                  </a:lnTo>
                  <a:lnTo>
                    <a:pt x="49" y="63"/>
                  </a:lnTo>
                  <a:lnTo>
                    <a:pt x="51" y="65"/>
                  </a:lnTo>
                  <a:lnTo>
                    <a:pt x="53" y="64"/>
                  </a:lnTo>
                  <a:lnTo>
                    <a:pt x="53" y="64"/>
                  </a:lnTo>
                  <a:lnTo>
                    <a:pt x="53" y="64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56" y="67"/>
                  </a:lnTo>
                  <a:lnTo>
                    <a:pt x="59" y="67"/>
                  </a:lnTo>
                  <a:lnTo>
                    <a:pt x="59" y="67"/>
                  </a:lnTo>
                  <a:lnTo>
                    <a:pt x="61" y="69"/>
                  </a:lnTo>
                  <a:lnTo>
                    <a:pt x="61" y="70"/>
                  </a:lnTo>
                  <a:lnTo>
                    <a:pt x="62" y="70"/>
                  </a:lnTo>
                  <a:lnTo>
                    <a:pt x="65" y="71"/>
                  </a:lnTo>
                  <a:lnTo>
                    <a:pt x="65" y="71"/>
                  </a:lnTo>
                  <a:lnTo>
                    <a:pt x="66" y="72"/>
                  </a:lnTo>
                  <a:lnTo>
                    <a:pt x="66" y="74"/>
                  </a:lnTo>
                  <a:lnTo>
                    <a:pt x="67" y="74"/>
                  </a:lnTo>
                  <a:lnTo>
                    <a:pt x="69" y="75"/>
                  </a:lnTo>
                  <a:lnTo>
                    <a:pt x="70" y="75"/>
                  </a:lnTo>
                  <a:lnTo>
                    <a:pt x="69" y="77"/>
                  </a:lnTo>
                  <a:lnTo>
                    <a:pt x="71" y="79"/>
                  </a:lnTo>
                  <a:lnTo>
                    <a:pt x="70" y="79"/>
                  </a:lnTo>
                  <a:lnTo>
                    <a:pt x="71" y="80"/>
                  </a:lnTo>
                  <a:lnTo>
                    <a:pt x="71" y="82"/>
                  </a:lnTo>
                  <a:lnTo>
                    <a:pt x="70" y="83"/>
                  </a:lnTo>
                  <a:lnTo>
                    <a:pt x="71" y="84"/>
                  </a:lnTo>
                  <a:lnTo>
                    <a:pt x="71" y="86"/>
                  </a:lnTo>
                  <a:lnTo>
                    <a:pt x="71" y="87"/>
                  </a:lnTo>
                  <a:lnTo>
                    <a:pt x="72" y="88"/>
                  </a:lnTo>
                  <a:lnTo>
                    <a:pt x="71" y="88"/>
                  </a:lnTo>
                  <a:lnTo>
                    <a:pt x="71" y="89"/>
                  </a:lnTo>
                  <a:lnTo>
                    <a:pt x="70" y="90"/>
                  </a:lnTo>
                  <a:lnTo>
                    <a:pt x="70" y="93"/>
                  </a:lnTo>
                  <a:lnTo>
                    <a:pt x="70" y="93"/>
                  </a:lnTo>
                  <a:lnTo>
                    <a:pt x="69" y="95"/>
                  </a:lnTo>
                  <a:lnTo>
                    <a:pt x="68" y="95"/>
                  </a:lnTo>
                  <a:lnTo>
                    <a:pt x="67" y="96"/>
                  </a:lnTo>
                  <a:lnTo>
                    <a:pt x="68" y="99"/>
                  </a:lnTo>
                  <a:lnTo>
                    <a:pt x="66" y="99"/>
                  </a:lnTo>
                  <a:lnTo>
                    <a:pt x="65" y="100"/>
                  </a:lnTo>
                  <a:lnTo>
                    <a:pt x="64" y="101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2" y="104"/>
                  </a:lnTo>
                  <a:lnTo>
                    <a:pt x="60" y="106"/>
                  </a:lnTo>
                  <a:lnTo>
                    <a:pt x="61" y="107"/>
                  </a:lnTo>
                  <a:lnTo>
                    <a:pt x="59" y="107"/>
                  </a:lnTo>
                  <a:lnTo>
                    <a:pt x="58" y="107"/>
                  </a:lnTo>
                  <a:lnTo>
                    <a:pt x="58" y="107"/>
                  </a:lnTo>
                  <a:lnTo>
                    <a:pt x="57" y="108"/>
                  </a:lnTo>
                  <a:lnTo>
                    <a:pt x="56" y="109"/>
                  </a:lnTo>
                  <a:lnTo>
                    <a:pt x="56" y="110"/>
                  </a:lnTo>
                  <a:lnTo>
                    <a:pt x="54" y="109"/>
                  </a:lnTo>
                  <a:lnTo>
                    <a:pt x="53" y="111"/>
                  </a:lnTo>
                  <a:lnTo>
                    <a:pt x="51" y="111"/>
                  </a:lnTo>
                  <a:lnTo>
                    <a:pt x="50" y="111"/>
                  </a:lnTo>
                  <a:lnTo>
                    <a:pt x="48" y="114"/>
                  </a:lnTo>
                  <a:lnTo>
                    <a:pt x="47" y="114"/>
                  </a:lnTo>
                  <a:lnTo>
                    <a:pt x="45" y="115"/>
                  </a:lnTo>
                  <a:lnTo>
                    <a:pt x="44" y="116"/>
                  </a:lnTo>
                  <a:lnTo>
                    <a:pt x="43" y="115"/>
                  </a:lnTo>
                  <a:lnTo>
                    <a:pt x="41" y="115"/>
                  </a:lnTo>
                  <a:lnTo>
                    <a:pt x="40" y="117"/>
                  </a:lnTo>
                  <a:lnTo>
                    <a:pt x="40" y="117"/>
                  </a:lnTo>
                  <a:lnTo>
                    <a:pt x="39" y="117"/>
                  </a:lnTo>
                  <a:lnTo>
                    <a:pt x="39" y="118"/>
                  </a:lnTo>
                  <a:lnTo>
                    <a:pt x="41" y="117"/>
                  </a:lnTo>
                  <a:lnTo>
                    <a:pt x="42" y="117"/>
                  </a:lnTo>
                  <a:lnTo>
                    <a:pt x="45" y="119"/>
                  </a:lnTo>
                  <a:lnTo>
                    <a:pt x="46" y="118"/>
                  </a:lnTo>
                  <a:lnTo>
                    <a:pt x="48" y="119"/>
                  </a:lnTo>
                  <a:lnTo>
                    <a:pt x="49" y="120"/>
                  </a:lnTo>
                  <a:lnTo>
                    <a:pt x="51" y="120"/>
                  </a:lnTo>
                  <a:lnTo>
                    <a:pt x="53" y="120"/>
                  </a:lnTo>
                  <a:lnTo>
                    <a:pt x="54" y="120"/>
                  </a:lnTo>
                  <a:lnTo>
                    <a:pt x="56" y="121"/>
                  </a:lnTo>
                  <a:lnTo>
                    <a:pt x="57" y="122"/>
                  </a:lnTo>
                  <a:lnTo>
                    <a:pt x="59" y="122"/>
                  </a:lnTo>
                  <a:lnTo>
                    <a:pt x="59" y="123"/>
                  </a:lnTo>
                  <a:lnTo>
                    <a:pt x="59" y="123"/>
                  </a:lnTo>
                  <a:lnTo>
                    <a:pt x="61" y="122"/>
                  </a:lnTo>
                  <a:lnTo>
                    <a:pt x="61" y="122"/>
                  </a:lnTo>
                  <a:lnTo>
                    <a:pt x="61" y="124"/>
                  </a:lnTo>
                  <a:lnTo>
                    <a:pt x="64" y="123"/>
                  </a:lnTo>
                  <a:lnTo>
                    <a:pt x="66" y="125"/>
                  </a:lnTo>
                  <a:lnTo>
                    <a:pt x="66" y="127"/>
                  </a:lnTo>
                  <a:lnTo>
                    <a:pt x="67" y="128"/>
                  </a:lnTo>
                  <a:lnTo>
                    <a:pt x="69" y="129"/>
                  </a:lnTo>
                  <a:lnTo>
                    <a:pt x="70" y="130"/>
                  </a:lnTo>
                  <a:lnTo>
                    <a:pt x="70" y="132"/>
                  </a:lnTo>
                  <a:lnTo>
                    <a:pt x="70" y="134"/>
                  </a:lnTo>
                  <a:lnTo>
                    <a:pt x="71" y="135"/>
                  </a:lnTo>
                  <a:lnTo>
                    <a:pt x="71" y="136"/>
                  </a:lnTo>
                  <a:lnTo>
                    <a:pt x="69" y="137"/>
                  </a:lnTo>
                  <a:lnTo>
                    <a:pt x="70" y="137"/>
                  </a:lnTo>
                  <a:lnTo>
                    <a:pt x="69" y="140"/>
                  </a:lnTo>
                  <a:lnTo>
                    <a:pt x="69" y="140"/>
                  </a:lnTo>
                  <a:lnTo>
                    <a:pt x="69" y="141"/>
                  </a:lnTo>
                  <a:lnTo>
                    <a:pt x="69" y="143"/>
                  </a:lnTo>
                  <a:lnTo>
                    <a:pt x="69" y="144"/>
                  </a:lnTo>
                  <a:lnTo>
                    <a:pt x="68" y="144"/>
                  </a:lnTo>
                  <a:lnTo>
                    <a:pt x="68" y="145"/>
                  </a:lnTo>
                  <a:lnTo>
                    <a:pt x="68" y="146"/>
                  </a:lnTo>
                  <a:lnTo>
                    <a:pt x="68" y="147"/>
                  </a:lnTo>
                  <a:lnTo>
                    <a:pt x="67" y="149"/>
                  </a:lnTo>
                  <a:lnTo>
                    <a:pt x="65" y="149"/>
                  </a:lnTo>
                  <a:lnTo>
                    <a:pt x="66" y="152"/>
                  </a:lnTo>
                  <a:lnTo>
                    <a:pt x="65" y="152"/>
                  </a:lnTo>
                  <a:lnTo>
                    <a:pt x="63" y="153"/>
                  </a:lnTo>
                  <a:lnTo>
                    <a:pt x="64" y="154"/>
                  </a:lnTo>
                  <a:lnTo>
                    <a:pt x="64" y="155"/>
                  </a:lnTo>
                  <a:lnTo>
                    <a:pt x="62" y="156"/>
                  </a:lnTo>
                  <a:lnTo>
                    <a:pt x="63" y="157"/>
                  </a:lnTo>
                  <a:lnTo>
                    <a:pt x="61" y="157"/>
                  </a:lnTo>
                  <a:lnTo>
                    <a:pt x="60" y="157"/>
                  </a:lnTo>
                  <a:lnTo>
                    <a:pt x="60" y="158"/>
                  </a:lnTo>
                  <a:lnTo>
                    <a:pt x="57" y="159"/>
                  </a:lnTo>
                  <a:lnTo>
                    <a:pt x="57" y="160"/>
                  </a:lnTo>
                  <a:lnTo>
                    <a:pt x="56" y="160"/>
                  </a:lnTo>
                  <a:lnTo>
                    <a:pt x="54" y="162"/>
                  </a:lnTo>
                  <a:lnTo>
                    <a:pt x="53" y="163"/>
                  </a:lnTo>
                  <a:lnTo>
                    <a:pt x="52" y="164"/>
                  </a:lnTo>
                  <a:lnTo>
                    <a:pt x="51" y="163"/>
                  </a:lnTo>
                  <a:lnTo>
                    <a:pt x="48" y="164"/>
                  </a:lnTo>
                  <a:lnTo>
                    <a:pt x="47" y="164"/>
                  </a:lnTo>
                  <a:lnTo>
                    <a:pt x="47" y="166"/>
                  </a:lnTo>
                  <a:lnTo>
                    <a:pt x="46" y="167"/>
                  </a:lnTo>
                  <a:lnTo>
                    <a:pt x="45" y="168"/>
                  </a:lnTo>
                  <a:lnTo>
                    <a:pt x="43" y="167"/>
                  </a:lnTo>
                  <a:lnTo>
                    <a:pt x="42" y="168"/>
                  </a:lnTo>
                  <a:lnTo>
                    <a:pt x="42" y="168"/>
                  </a:lnTo>
                  <a:lnTo>
                    <a:pt x="40" y="169"/>
                  </a:lnTo>
                  <a:lnTo>
                    <a:pt x="40" y="169"/>
                  </a:lnTo>
                  <a:lnTo>
                    <a:pt x="39" y="169"/>
                  </a:lnTo>
                  <a:lnTo>
                    <a:pt x="37" y="171"/>
                  </a:lnTo>
                  <a:lnTo>
                    <a:pt x="36" y="171"/>
                  </a:lnTo>
                  <a:lnTo>
                    <a:pt x="36" y="172"/>
                  </a:lnTo>
                  <a:lnTo>
                    <a:pt x="35" y="172"/>
                  </a:lnTo>
                  <a:lnTo>
                    <a:pt x="31" y="172"/>
                  </a:lnTo>
                  <a:lnTo>
                    <a:pt x="31" y="173"/>
                  </a:lnTo>
                  <a:lnTo>
                    <a:pt x="30" y="174"/>
                  </a:lnTo>
                  <a:lnTo>
                    <a:pt x="29" y="176"/>
                  </a:lnTo>
                  <a:lnTo>
                    <a:pt x="25" y="176"/>
                  </a:lnTo>
                  <a:lnTo>
                    <a:pt x="24" y="177"/>
                  </a:lnTo>
                  <a:lnTo>
                    <a:pt x="24" y="178"/>
                  </a:lnTo>
                  <a:lnTo>
                    <a:pt x="22" y="179"/>
                  </a:lnTo>
                  <a:lnTo>
                    <a:pt x="20" y="181"/>
                  </a:lnTo>
                  <a:lnTo>
                    <a:pt x="18" y="181"/>
                  </a:lnTo>
                  <a:lnTo>
                    <a:pt x="16" y="183"/>
                  </a:lnTo>
                  <a:lnTo>
                    <a:pt x="15" y="183"/>
                  </a:lnTo>
                  <a:lnTo>
                    <a:pt x="14" y="184"/>
                  </a:lnTo>
                  <a:lnTo>
                    <a:pt x="11" y="184"/>
                  </a:lnTo>
                  <a:lnTo>
                    <a:pt x="9" y="185"/>
                  </a:lnTo>
                  <a:lnTo>
                    <a:pt x="8" y="186"/>
                  </a:lnTo>
                  <a:lnTo>
                    <a:pt x="5" y="186"/>
                  </a:lnTo>
                  <a:lnTo>
                    <a:pt x="4" y="186"/>
                  </a:lnTo>
                  <a:lnTo>
                    <a:pt x="4" y="187"/>
                  </a:lnTo>
                  <a:lnTo>
                    <a:pt x="2" y="186"/>
                  </a:lnTo>
                  <a:lnTo>
                    <a:pt x="1" y="187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6" y="187"/>
                  </a:lnTo>
                  <a:lnTo>
                    <a:pt x="8" y="188"/>
                  </a:lnTo>
                  <a:lnTo>
                    <a:pt x="9" y="187"/>
                  </a:lnTo>
                  <a:lnTo>
                    <a:pt x="11" y="188"/>
                  </a:lnTo>
                  <a:lnTo>
                    <a:pt x="12" y="188"/>
                  </a:lnTo>
                  <a:lnTo>
                    <a:pt x="12" y="188"/>
                  </a:lnTo>
                  <a:lnTo>
                    <a:pt x="16" y="188"/>
                  </a:lnTo>
                  <a:lnTo>
                    <a:pt x="16" y="187"/>
                  </a:lnTo>
                  <a:lnTo>
                    <a:pt x="18" y="186"/>
                  </a:lnTo>
                  <a:lnTo>
                    <a:pt x="20" y="184"/>
                  </a:lnTo>
                  <a:lnTo>
                    <a:pt x="20" y="185"/>
                  </a:lnTo>
                  <a:lnTo>
                    <a:pt x="22" y="185"/>
                  </a:lnTo>
                  <a:lnTo>
                    <a:pt x="24" y="184"/>
                  </a:lnTo>
                  <a:lnTo>
                    <a:pt x="25" y="184"/>
                  </a:lnTo>
                  <a:lnTo>
                    <a:pt x="28" y="183"/>
                  </a:lnTo>
                  <a:lnTo>
                    <a:pt x="30" y="183"/>
                  </a:lnTo>
                  <a:lnTo>
                    <a:pt x="31" y="181"/>
                  </a:lnTo>
                  <a:lnTo>
                    <a:pt x="32" y="181"/>
                  </a:lnTo>
                  <a:lnTo>
                    <a:pt x="33" y="181"/>
                  </a:lnTo>
                  <a:lnTo>
                    <a:pt x="33" y="181"/>
                  </a:lnTo>
                  <a:lnTo>
                    <a:pt x="35" y="179"/>
                  </a:lnTo>
                  <a:lnTo>
                    <a:pt x="36" y="178"/>
                  </a:lnTo>
                  <a:lnTo>
                    <a:pt x="37" y="178"/>
                  </a:lnTo>
                  <a:lnTo>
                    <a:pt x="38" y="179"/>
                  </a:lnTo>
                  <a:lnTo>
                    <a:pt x="39" y="177"/>
                  </a:lnTo>
                  <a:lnTo>
                    <a:pt x="41" y="176"/>
                  </a:lnTo>
                  <a:lnTo>
                    <a:pt x="41" y="175"/>
                  </a:lnTo>
                  <a:lnTo>
                    <a:pt x="44" y="174"/>
                  </a:lnTo>
                  <a:lnTo>
                    <a:pt x="45" y="173"/>
                  </a:lnTo>
                  <a:lnTo>
                    <a:pt x="47" y="172"/>
                  </a:lnTo>
                  <a:lnTo>
                    <a:pt x="50" y="171"/>
                  </a:lnTo>
                  <a:lnTo>
                    <a:pt x="50" y="169"/>
                  </a:lnTo>
                  <a:lnTo>
                    <a:pt x="54" y="168"/>
                  </a:lnTo>
                  <a:lnTo>
                    <a:pt x="55" y="167"/>
                  </a:lnTo>
                  <a:lnTo>
                    <a:pt x="56" y="166"/>
                  </a:lnTo>
                  <a:lnTo>
                    <a:pt x="57" y="166"/>
                  </a:lnTo>
                  <a:lnTo>
                    <a:pt x="58" y="165"/>
                  </a:lnTo>
                  <a:lnTo>
                    <a:pt x="58" y="167"/>
                  </a:lnTo>
                  <a:lnTo>
                    <a:pt x="58" y="167"/>
                  </a:lnTo>
                  <a:lnTo>
                    <a:pt x="57" y="168"/>
                  </a:lnTo>
                  <a:lnTo>
                    <a:pt x="59" y="168"/>
                  </a:lnTo>
                  <a:lnTo>
                    <a:pt x="58" y="169"/>
                  </a:lnTo>
                  <a:lnTo>
                    <a:pt x="59" y="171"/>
                  </a:lnTo>
                  <a:lnTo>
                    <a:pt x="58" y="172"/>
                  </a:lnTo>
                  <a:lnTo>
                    <a:pt x="58" y="173"/>
                  </a:lnTo>
                  <a:lnTo>
                    <a:pt x="57" y="173"/>
                  </a:lnTo>
                  <a:lnTo>
                    <a:pt x="57" y="175"/>
                  </a:lnTo>
                  <a:lnTo>
                    <a:pt x="56" y="177"/>
                  </a:lnTo>
                  <a:lnTo>
                    <a:pt x="55" y="177"/>
                  </a:lnTo>
                  <a:lnTo>
                    <a:pt x="55" y="177"/>
                  </a:lnTo>
                  <a:lnTo>
                    <a:pt x="57" y="178"/>
                  </a:lnTo>
                  <a:lnTo>
                    <a:pt x="57" y="178"/>
                  </a:lnTo>
                  <a:lnTo>
                    <a:pt x="57" y="176"/>
                  </a:lnTo>
                  <a:lnTo>
                    <a:pt x="57" y="176"/>
                  </a:lnTo>
                  <a:lnTo>
                    <a:pt x="57" y="176"/>
                  </a:lnTo>
                  <a:lnTo>
                    <a:pt x="58" y="175"/>
                  </a:lnTo>
                  <a:lnTo>
                    <a:pt x="59" y="175"/>
                  </a:lnTo>
                  <a:lnTo>
                    <a:pt x="60" y="174"/>
                  </a:lnTo>
                  <a:lnTo>
                    <a:pt x="60" y="172"/>
                  </a:lnTo>
                  <a:lnTo>
                    <a:pt x="61" y="170"/>
                  </a:lnTo>
                  <a:lnTo>
                    <a:pt x="62" y="169"/>
                  </a:lnTo>
                  <a:lnTo>
                    <a:pt x="63" y="169"/>
                  </a:lnTo>
                  <a:lnTo>
                    <a:pt x="63" y="168"/>
                  </a:lnTo>
                  <a:lnTo>
                    <a:pt x="64" y="167"/>
                  </a:lnTo>
                  <a:lnTo>
                    <a:pt x="65" y="166"/>
                  </a:lnTo>
                  <a:lnTo>
                    <a:pt x="66" y="165"/>
                  </a:lnTo>
                  <a:lnTo>
                    <a:pt x="65" y="163"/>
                  </a:lnTo>
                  <a:lnTo>
                    <a:pt x="66" y="162"/>
                  </a:lnTo>
                  <a:lnTo>
                    <a:pt x="67" y="161"/>
                  </a:lnTo>
                  <a:lnTo>
                    <a:pt x="66" y="159"/>
                  </a:lnTo>
                  <a:lnTo>
                    <a:pt x="68" y="157"/>
                  </a:lnTo>
                  <a:lnTo>
                    <a:pt x="69" y="155"/>
                  </a:lnTo>
                  <a:lnTo>
                    <a:pt x="68" y="152"/>
                  </a:lnTo>
                  <a:lnTo>
                    <a:pt x="71" y="153"/>
                  </a:lnTo>
                  <a:lnTo>
                    <a:pt x="71" y="152"/>
                  </a:lnTo>
                  <a:lnTo>
                    <a:pt x="71" y="151"/>
                  </a:lnTo>
                  <a:lnTo>
                    <a:pt x="72" y="149"/>
                  </a:lnTo>
                  <a:lnTo>
                    <a:pt x="72" y="149"/>
                  </a:lnTo>
                  <a:lnTo>
                    <a:pt x="72" y="149"/>
                  </a:lnTo>
                  <a:lnTo>
                    <a:pt x="73" y="151"/>
                  </a:lnTo>
                  <a:lnTo>
                    <a:pt x="73" y="152"/>
                  </a:lnTo>
                  <a:lnTo>
                    <a:pt x="74" y="154"/>
                  </a:lnTo>
                  <a:lnTo>
                    <a:pt x="74" y="156"/>
                  </a:lnTo>
                  <a:lnTo>
                    <a:pt x="74" y="157"/>
                  </a:lnTo>
                  <a:lnTo>
                    <a:pt x="74" y="160"/>
                  </a:lnTo>
                  <a:lnTo>
                    <a:pt x="74" y="161"/>
                  </a:lnTo>
                  <a:lnTo>
                    <a:pt x="75" y="164"/>
                  </a:lnTo>
                  <a:lnTo>
                    <a:pt x="75" y="166"/>
                  </a:lnTo>
                  <a:lnTo>
                    <a:pt x="76" y="168"/>
                  </a:lnTo>
                  <a:lnTo>
                    <a:pt x="76" y="170"/>
                  </a:lnTo>
                  <a:lnTo>
                    <a:pt x="77" y="173"/>
                  </a:lnTo>
                  <a:lnTo>
                    <a:pt x="77" y="175"/>
                  </a:lnTo>
                  <a:lnTo>
                    <a:pt x="79" y="176"/>
                  </a:lnTo>
                  <a:lnTo>
                    <a:pt x="79" y="178"/>
                  </a:lnTo>
                  <a:lnTo>
                    <a:pt x="79" y="181"/>
                  </a:lnTo>
                  <a:lnTo>
                    <a:pt x="80" y="182"/>
                  </a:lnTo>
                  <a:lnTo>
                    <a:pt x="80" y="185"/>
                  </a:lnTo>
                  <a:lnTo>
                    <a:pt x="81" y="187"/>
                  </a:lnTo>
                  <a:lnTo>
                    <a:pt x="84" y="189"/>
                  </a:lnTo>
                  <a:lnTo>
                    <a:pt x="84" y="192"/>
                  </a:lnTo>
                  <a:lnTo>
                    <a:pt x="84" y="192"/>
                  </a:lnTo>
                  <a:lnTo>
                    <a:pt x="84" y="192"/>
                  </a:lnTo>
                  <a:lnTo>
                    <a:pt x="83" y="191"/>
                  </a:lnTo>
                  <a:lnTo>
                    <a:pt x="83" y="188"/>
                  </a:lnTo>
                  <a:lnTo>
                    <a:pt x="83" y="187"/>
                  </a:lnTo>
                  <a:lnTo>
                    <a:pt x="82" y="186"/>
                  </a:lnTo>
                  <a:lnTo>
                    <a:pt x="81" y="184"/>
                  </a:lnTo>
                  <a:lnTo>
                    <a:pt x="83" y="182"/>
                  </a:lnTo>
                  <a:lnTo>
                    <a:pt x="82" y="180"/>
                  </a:lnTo>
                  <a:lnTo>
                    <a:pt x="80" y="177"/>
                  </a:lnTo>
                  <a:lnTo>
                    <a:pt x="80" y="174"/>
                  </a:lnTo>
                  <a:lnTo>
                    <a:pt x="80" y="172"/>
                  </a:lnTo>
                  <a:lnTo>
                    <a:pt x="80" y="169"/>
                  </a:lnTo>
                  <a:lnTo>
                    <a:pt x="79" y="166"/>
                  </a:lnTo>
                  <a:lnTo>
                    <a:pt x="80" y="163"/>
                  </a:lnTo>
                  <a:lnTo>
                    <a:pt x="79" y="160"/>
                  </a:lnTo>
                  <a:lnTo>
                    <a:pt x="79" y="158"/>
                  </a:lnTo>
                  <a:lnTo>
                    <a:pt x="78" y="155"/>
                  </a:lnTo>
                  <a:lnTo>
                    <a:pt x="77" y="153"/>
                  </a:lnTo>
                  <a:lnTo>
                    <a:pt x="78" y="151"/>
                  </a:lnTo>
                  <a:lnTo>
                    <a:pt x="78" y="149"/>
                  </a:lnTo>
                  <a:lnTo>
                    <a:pt x="79" y="149"/>
                  </a:lnTo>
                  <a:lnTo>
                    <a:pt x="79" y="149"/>
                  </a:lnTo>
                  <a:lnTo>
                    <a:pt x="79" y="149"/>
                  </a:lnTo>
                  <a:lnTo>
                    <a:pt x="79" y="150"/>
                  </a:lnTo>
                  <a:lnTo>
                    <a:pt x="80" y="152"/>
                  </a:lnTo>
                  <a:lnTo>
                    <a:pt x="80" y="154"/>
                  </a:lnTo>
                  <a:lnTo>
                    <a:pt x="81" y="155"/>
                  </a:lnTo>
                  <a:lnTo>
                    <a:pt x="82" y="158"/>
                  </a:lnTo>
                  <a:lnTo>
                    <a:pt x="82" y="161"/>
                  </a:lnTo>
                  <a:lnTo>
                    <a:pt x="84" y="163"/>
                  </a:lnTo>
                  <a:lnTo>
                    <a:pt x="83" y="166"/>
                  </a:lnTo>
                  <a:lnTo>
                    <a:pt x="85" y="169"/>
                  </a:lnTo>
                  <a:lnTo>
                    <a:pt x="85" y="170"/>
                  </a:lnTo>
                  <a:lnTo>
                    <a:pt x="86" y="172"/>
                  </a:lnTo>
                  <a:lnTo>
                    <a:pt x="85" y="174"/>
                  </a:lnTo>
                  <a:lnTo>
                    <a:pt x="86" y="175"/>
                  </a:lnTo>
                  <a:lnTo>
                    <a:pt x="87" y="176"/>
                  </a:lnTo>
                  <a:lnTo>
                    <a:pt x="87" y="176"/>
                  </a:lnTo>
                  <a:lnTo>
                    <a:pt x="87" y="173"/>
                  </a:lnTo>
                  <a:lnTo>
                    <a:pt x="88" y="173"/>
                  </a:lnTo>
                  <a:lnTo>
                    <a:pt x="87" y="172"/>
                  </a:lnTo>
                  <a:lnTo>
                    <a:pt x="88" y="170"/>
                  </a:lnTo>
                  <a:lnTo>
                    <a:pt x="87" y="167"/>
                  </a:lnTo>
                  <a:lnTo>
                    <a:pt x="87" y="164"/>
                  </a:lnTo>
                  <a:lnTo>
                    <a:pt x="86" y="163"/>
                  </a:lnTo>
                  <a:lnTo>
                    <a:pt x="86" y="159"/>
                  </a:lnTo>
                  <a:lnTo>
                    <a:pt x="86" y="157"/>
                  </a:lnTo>
                  <a:lnTo>
                    <a:pt x="85" y="154"/>
                  </a:lnTo>
                  <a:lnTo>
                    <a:pt x="84" y="152"/>
                  </a:lnTo>
                  <a:lnTo>
                    <a:pt x="84" y="150"/>
                  </a:lnTo>
                  <a:lnTo>
                    <a:pt x="84" y="146"/>
                  </a:lnTo>
                  <a:lnTo>
                    <a:pt x="84" y="145"/>
                  </a:lnTo>
                  <a:lnTo>
                    <a:pt x="83" y="144"/>
                  </a:lnTo>
                  <a:lnTo>
                    <a:pt x="85" y="143"/>
                  </a:lnTo>
                  <a:lnTo>
                    <a:pt x="84" y="141"/>
                  </a:lnTo>
                  <a:lnTo>
                    <a:pt x="85" y="140"/>
                  </a:lnTo>
                  <a:lnTo>
                    <a:pt x="84" y="138"/>
                  </a:lnTo>
                  <a:lnTo>
                    <a:pt x="82" y="137"/>
                  </a:lnTo>
                  <a:lnTo>
                    <a:pt x="83" y="136"/>
                  </a:lnTo>
                  <a:lnTo>
                    <a:pt x="82" y="133"/>
                  </a:lnTo>
                  <a:lnTo>
                    <a:pt x="83" y="131"/>
                  </a:lnTo>
                  <a:lnTo>
                    <a:pt x="82" y="129"/>
                  </a:lnTo>
                  <a:lnTo>
                    <a:pt x="83" y="127"/>
                  </a:lnTo>
                  <a:lnTo>
                    <a:pt x="82" y="124"/>
                  </a:lnTo>
                  <a:lnTo>
                    <a:pt x="82" y="123"/>
                  </a:lnTo>
                  <a:lnTo>
                    <a:pt x="83" y="122"/>
                  </a:lnTo>
                  <a:lnTo>
                    <a:pt x="81" y="120"/>
                  </a:lnTo>
                  <a:lnTo>
                    <a:pt x="81" y="117"/>
                  </a:lnTo>
                  <a:lnTo>
                    <a:pt x="82" y="115"/>
                  </a:lnTo>
                  <a:lnTo>
                    <a:pt x="82" y="113"/>
                  </a:lnTo>
                  <a:lnTo>
                    <a:pt x="81" y="110"/>
                  </a:lnTo>
                  <a:lnTo>
                    <a:pt x="80" y="108"/>
                  </a:lnTo>
                  <a:lnTo>
                    <a:pt x="80" y="106"/>
                  </a:lnTo>
                  <a:lnTo>
                    <a:pt x="81" y="105"/>
                  </a:lnTo>
                  <a:lnTo>
                    <a:pt x="81" y="102"/>
                  </a:lnTo>
                  <a:lnTo>
                    <a:pt x="82" y="100"/>
                  </a:lnTo>
                  <a:lnTo>
                    <a:pt x="80" y="99"/>
                  </a:lnTo>
                  <a:lnTo>
                    <a:pt x="80" y="98"/>
                  </a:lnTo>
                  <a:lnTo>
                    <a:pt x="81" y="97"/>
                  </a:lnTo>
                  <a:lnTo>
                    <a:pt x="81" y="95"/>
                  </a:lnTo>
                  <a:lnTo>
                    <a:pt x="81" y="93"/>
                  </a:lnTo>
                  <a:lnTo>
                    <a:pt x="82" y="92"/>
                  </a:lnTo>
                  <a:lnTo>
                    <a:pt x="82" y="92"/>
                  </a:lnTo>
                  <a:lnTo>
                    <a:pt x="81" y="91"/>
                  </a:lnTo>
                  <a:lnTo>
                    <a:pt x="82" y="89"/>
                  </a:lnTo>
                  <a:lnTo>
                    <a:pt x="82" y="88"/>
                  </a:lnTo>
                  <a:lnTo>
                    <a:pt x="82" y="85"/>
                  </a:lnTo>
                  <a:lnTo>
                    <a:pt x="82" y="82"/>
                  </a:lnTo>
                  <a:lnTo>
                    <a:pt x="82" y="79"/>
                  </a:lnTo>
                  <a:lnTo>
                    <a:pt x="82" y="76"/>
                  </a:lnTo>
                  <a:lnTo>
                    <a:pt x="82" y="73"/>
                  </a:lnTo>
                  <a:lnTo>
                    <a:pt x="81" y="69"/>
                  </a:lnTo>
                  <a:lnTo>
                    <a:pt x="82" y="66"/>
                  </a:lnTo>
                  <a:lnTo>
                    <a:pt x="82" y="63"/>
                  </a:lnTo>
                  <a:lnTo>
                    <a:pt x="82" y="59"/>
                  </a:lnTo>
                  <a:lnTo>
                    <a:pt x="83" y="55"/>
                  </a:lnTo>
                  <a:lnTo>
                    <a:pt x="82" y="52"/>
                  </a:lnTo>
                  <a:lnTo>
                    <a:pt x="80" y="49"/>
                  </a:lnTo>
                  <a:lnTo>
                    <a:pt x="82" y="46"/>
                  </a:lnTo>
                  <a:lnTo>
                    <a:pt x="82" y="44"/>
                  </a:lnTo>
                  <a:lnTo>
                    <a:pt x="82" y="42"/>
                  </a:lnTo>
                  <a:lnTo>
                    <a:pt x="82" y="42"/>
                  </a:lnTo>
                  <a:lnTo>
                    <a:pt x="81" y="41"/>
                  </a:lnTo>
                  <a:lnTo>
                    <a:pt x="84" y="42"/>
                  </a:lnTo>
                  <a:lnTo>
                    <a:pt x="84" y="42"/>
                  </a:lnTo>
                  <a:lnTo>
                    <a:pt x="83" y="43"/>
                  </a:lnTo>
                  <a:lnTo>
                    <a:pt x="85" y="44"/>
                  </a:lnTo>
                  <a:lnTo>
                    <a:pt x="84" y="44"/>
                  </a:lnTo>
                  <a:lnTo>
                    <a:pt x="84" y="46"/>
                  </a:lnTo>
                  <a:lnTo>
                    <a:pt x="84" y="47"/>
                  </a:lnTo>
                  <a:lnTo>
                    <a:pt x="85" y="48"/>
                  </a:lnTo>
                  <a:lnTo>
                    <a:pt x="86" y="50"/>
                  </a:lnTo>
                  <a:lnTo>
                    <a:pt x="87" y="51"/>
                  </a:lnTo>
                  <a:lnTo>
                    <a:pt x="86" y="54"/>
                  </a:lnTo>
                  <a:lnTo>
                    <a:pt x="87" y="54"/>
                  </a:lnTo>
                  <a:lnTo>
                    <a:pt x="87" y="57"/>
                  </a:lnTo>
                  <a:lnTo>
                    <a:pt x="88" y="59"/>
                  </a:lnTo>
                  <a:lnTo>
                    <a:pt x="88" y="61"/>
                  </a:lnTo>
                  <a:lnTo>
                    <a:pt x="89" y="63"/>
                  </a:lnTo>
                  <a:lnTo>
                    <a:pt x="89" y="66"/>
                  </a:lnTo>
                  <a:lnTo>
                    <a:pt x="89" y="67"/>
                  </a:lnTo>
                  <a:lnTo>
                    <a:pt x="90" y="69"/>
                  </a:lnTo>
                  <a:lnTo>
                    <a:pt x="90" y="71"/>
                  </a:lnTo>
                  <a:lnTo>
                    <a:pt x="92" y="73"/>
                  </a:lnTo>
                  <a:lnTo>
                    <a:pt x="92" y="75"/>
                  </a:lnTo>
                  <a:lnTo>
                    <a:pt x="92" y="77"/>
                  </a:lnTo>
                  <a:lnTo>
                    <a:pt x="92" y="79"/>
                  </a:lnTo>
                  <a:lnTo>
                    <a:pt x="93" y="81"/>
                  </a:lnTo>
                  <a:lnTo>
                    <a:pt x="93" y="83"/>
                  </a:lnTo>
                  <a:lnTo>
                    <a:pt x="94" y="85"/>
                  </a:lnTo>
                  <a:lnTo>
                    <a:pt x="95" y="87"/>
                  </a:lnTo>
                  <a:lnTo>
                    <a:pt x="96" y="87"/>
                  </a:lnTo>
                </a:path>
              </a:pathLst>
            </a:custGeom>
            <a:solidFill>
              <a:srgbClr val="CC8766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97" name="Freeform 57"/>
            <p:cNvSpPr>
              <a:spLocks/>
            </p:cNvSpPr>
            <p:nvPr/>
          </p:nvSpPr>
          <p:spPr bwMode="auto">
            <a:xfrm>
              <a:off x="1145" y="1467"/>
              <a:ext cx="13" cy="22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0" y="27"/>
                </a:cxn>
                <a:cxn ang="0">
                  <a:pos x="16" y="0"/>
                </a:cxn>
              </a:cxnLst>
              <a:rect l="0" t="0" r="r" b="b"/>
              <a:pathLst>
                <a:path w="17" h="28">
                  <a:moveTo>
                    <a:pt x="16" y="0"/>
                  </a:move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0" y="27"/>
                  </a:lnTo>
                  <a:lnTo>
                    <a:pt x="16" y="0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98" name="Freeform 58"/>
            <p:cNvSpPr>
              <a:spLocks/>
            </p:cNvSpPr>
            <p:nvPr/>
          </p:nvSpPr>
          <p:spPr bwMode="auto">
            <a:xfrm>
              <a:off x="1136" y="1462"/>
              <a:ext cx="17" cy="23"/>
            </a:xfrm>
            <a:custGeom>
              <a:avLst/>
              <a:gdLst/>
              <a:ahLst/>
              <a:cxnLst>
                <a:cxn ang="0">
                  <a:pos x="20" y="20"/>
                </a:cxn>
                <a:cxn ang="0">
                  <a:pos x="17" y="21"/>
                </a:cxn>
                <a:cxn ang="0">
                  <a:pos x="9" y="24"/>
                </a:cxn>
                <a:cxn ang="0">
                  <a:pos x="15" y="18"/>
                </a:cxn>
                <a:cxn ang="0">
                  <a:pos x="10" y="20"/>
                </a:cxn>
                <a:cxn ang="0">
                  <a:pos x="12" y="14"/>
                </a:cxn>
                <a:cxn ang="0">
                  <a:pos x="10" y="17"/>
                </a:cxn>
                <a:cxn ang="0">
                  <a:pos x="11" y="13"/>
                </a:cxn>
                <a:cxn ang="0">
                  <a:pos x="6" y="15"/>
                </a:cxn>
                <a:cxn ang="0">
                  <a:pos x="9" y="10"/>
                </a:cxn>
                <a:cxn ang="0">
                  <a:pos x="8" y="9"/>
                </a:cxn>
                <a:cxn ang="0">
                  <a:pos x="10" y="6"/>
                </a:cxn>
                <a:cxn ang="0">
                  <a:pos x="10" y="6"/>
                </a:cxn>
                <a:cxn ang="0">
                  <a:pos x="5" y="8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5" y="7"/>
                </a:cxn>
                <a:cxn ang="0">
                  <a:pos x="5" y="7"/>
                </a:cxn>
                <a:cxn ang="0">
                  <a:pos x="5" y="7"/>
                </a:cxn>
                <a:cxn ang="0">
                  <a:pos x="5" y="8"/>
                </a:cxn>
                <a:cxn ang="0">
                  <a:pos x="0" y="13"/>
                </a:cxn>
                <a:cxn ang="0">
                  <a:pos x="4" y="11"/>
                </a:cxn>
                <a:cxn ang="0">
                  <a:pos x="8" y="9"/>
                </a:cxn>
                <a:cxn ang="0">
                  <a:pos x="2" y="16"/>
                </a:cxn>
                <a:cxn ang="0">
                  <a:pos x="6" y="15"/>
                </a:cxn>
                <a:cxn ang="0">
                  <a:pos x="5" y="18"/>
                </a:cxn>
                <a:cxn ang="0">
                  <a:pos x="5" y="19"/>
                </a:cxn>
                <a:cxn ang="0">
                  <a:pos x="7" y="22"/>
                </a:cxn>
                <a:cxn ang="0">
                  <a:pos x="8" y="22"/>
                </a:cxn>
                <a:cxn ang="0">
                  <a:pos x="9" y="23"/>
                </a:cxn>
                <a:cxn ang="0">
                  <a:pos x="9" y="24"/>
                </a:cxn>
                <a:cxn ang="0">
                  <a:pos x="11" y="27"/>
                </a:cxn>
                <a:cxn ang="0">
                  <a:pos x="12" y="28"/>
                </a:cxn>
                <a:cxn ang="0">
                  <a:pos x="20" y="20"/>
                </a:cxn>
              </a:cxnLst>
              <a:rect l="0" t="0" r="r" b="b"/>
              <a:pathLst>
                <a:path w="21" h="29">
                  <a:moveTo>
                    <a:pt x="20" y="20"/>
                  </a:moveTo>
                  <a:lnTo>
                    <a:pt x="17" y="21"/>
                  </a:lnTo>
                  <a:lnTo>
                    <a:pt x="9" y="24"/>
                  </a:lnTo>
                  <a:lnTo>
                    <a:pt x="15" y="18"/>
                  </a:lnTo>
                  <a:lnTo>
                    <a:pt x="10" y="20"/>
                  </a:lnTo>
                  <a:lnTo>
                    <a:pt x="12" y="14"/>
                  </a:lnTo>
                  <a:lnTo>
                    <a:pt x="10" y="17"/>
                  </a:lnTo>
                  <a:lnTo>
                    <a:pt x="11" y="13"/>
                  </a:lnTo>
                  <a:lnTo>
                    <a:pt x="6" y="15"/>
                  </a:lnTo>
                  <a:lnTo>
                    <a:pt x="9" y="10"/>
                  </a:lnTo>
                  <a:lnTo>
                    <a:pt x="8" y="9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5" y="8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0" y="13"/>
                  </a:lnTo>
                  <a:lnTo>
                    <a:pt x="4" y="11"/>
                  </a:lnTo>
                  <a:lnTo>
                    <a:pt x="8" y="9"/>
                  </a:lnTo>
                  <a:lnTo>
                    <a:pt x="2" y="16"/>
                  </a:lnTo>
                  <a:lnTo>
                    <a:pt x="6" y="15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7" y="22"/>
                  </a:lnTo>
                  <a:lnTo>
                    <a:pt x="8" y="22"/>
                  </a:lnTo>
                  <a:lnTo>
                    <a:pt x="9" y="23"/>
                  </a:lnTo>
                  <a:lnTo>
                    <a:pt x="9" y="24"/>
                  </a:lnTo>
                  <a:lnTo>
                    <a:pt x="11" y="27"/>
                  </a:lnTo>
                  <a:lnTo>
                    <a:pt x="12" y="28"/>
                  </a:lnTo>
                  <a:lnTo>
                    <a:pt x="20" y="20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199" name="Freeform 59"/>
            <p:cNvSpPr>
              <a:spLocks/>
            </p:cNvSpPr>
            <p:nvPr/>
          </p:nvSpPr>
          <p:spPr bwMode="auto">
            <a:xfrm>
              <a:off x="1157" y="1481"/>
              <a:ext cx="16" cy="14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17" y="17"/>
                </a:cxn>
                <a:cxn ang="0">
                  <a:pos x="17" y="17"/>
                </a:cxn>
                <a:cxn ang="0">
                  <a:pos x="17" y="17"/>
                </a:cxn>
                <a:cxn ang="0">
                  <a:pos x="19" y="0"/>
                </a:cxn>
                <a:cxn ang="0">
                  <a:pos x="0" y="11"/>
                </a:cxn>
              </a:cxnLst>
              <a:rect l="0" t="0" r="r" b="b"/>
              <a:pathLst>
                <a:path w="20" h="18">
                  <a:moveTo>
                    <a:pt x="0" y="11"/>
                  </a:move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9" y="0"/>
                  </a:lnTo>
                  <a:lnTo>
                    <a:pt x="0" y="11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00" name="Freeform 60"/>
            <p:cNvSpPr>
              <a:spLocks/>
            </p:cNvSpPr>
            <p:nvPr/>
          </p:nvSpPr>
          <p:spPr bwMode="auto">
            <a:xfrm>
              <a:off x="1150" y="1472"/>
              <a:ext cx="13" cy="22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0" y="27"/>
                </a:cxn>
                <a:cxn ang="0">
                  <a:pos x="16" y="0"/>
                </a:cxn>
              </a:cxnLst>
              <a:rect l="0" t="0" r="r" b="b"/>
              <a:pathLst>
                <a:path w="17" h="28">
                  <a:moveTo>
                    <a:pt x="16" y="0"/>
                  </a:move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0" y="27"/>
                  </a:lnTo>
                  <a:lnTo>
                    <a:pt x="16" y="0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01" name="Freeform 61"/>
            <p:cNvSpPr>
              <a:spLocks/>
            </p:cNvSpPr>
            <p:nvPr/>
          </p:nvSpPr>
          <p:spPr bwMode="auto">
            <a:xfrm>
              <a:off x="1145" y="1469"/>
              <a:ext cx="15" cy="19"/>
            </a:xfrm>
            <a:custGeom>
              <a:avLst/>
              <a:gdLst/>
              <a:ahLst/>
              <a:cxnLst>
                <a:cxn ang="0">
                  <a:pos x="18" y="20"/>
                </a:cxn>
                <a:cxn ang="0">
                  <a:pos x="18" y="20"/>
                </a:cxn>
                <a:cxn ang="0">
                  <a:pos x="16" y="17"/>
                </a:cxn>
                <a:cxn ang="0">
                  <a:pos x="13" y="13"/>
                </a:cxn>
                <a:cxn ang="0">
                  <a:pos x="10" y="11"/>
                </a:cxn>
                <a:cxn ang="0">
                  <a:pos x="11" y="7"/>
                </a:cxn>
                <a:cxn ang="0">
                  <a:pos x="12" y="3"/>
                </a:cxn>
                <a:cxn ang="0">
                  <a:pos x="5" y="6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3" y="9"/>
                </a:cxn>
                <a:cxn ang="0">
                  <a:pos x="2" y="13"/>
                </a:cxn>
                <a:cxn ang="0">
                  <a:pos x="1" y="18"/>
                </a:cxn>
                <a:cxn ang="0">
                  <a:pos x="8" y="19"/>
                </a:cxn>
                <a:cxn ang="0">
                  <a:pos x="6" y="24"/>
                </a:cxn>
                <a:cxn ang="0">
                  <a:pos x="13" y="24"/>
                </a:cxn>
                <a:cxn ang="0">
                  <a:pos x="13" y="24"/>
                </a:cxn>
                <a:cxn ang="0">
                  <a:pos x="18" y="20"/>
                </a:cxn>
              </a:cxnLst>
              <a:rect l="0" t="0" r="r" b="b"/>
              <a:pathLst>
                <a:path w="19" h="25">
                  <a:moveTo>
                    <a:pt x="18" y="20"/>
                  </a:moveTo>
                  <a:lnTo>
                    <a:pt x="18" y="20"/>
                  </a:lnTo>
                  <a:lnTo>
                    <a:pt x="16" y="17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11" y="7"/>
                  </a:lnTo>
                  <a:lnTo>
                    <a:pt x="12" y="3"/>
                  </a:lnTo>
                  <a:lnTo>
                    <a:pt x="5" y="6"/>
                  </a:lnTo>
                  <a:lnTo>
                    <a:pt x="10" y="0"/>
                  </a:lnTo>
                  <a:lnTo>
                    <a:pt x="6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3" y="9"/>
                  </a:lnTo>
                  <a:lnTo>
                    <a:pt x="2" y="13"/>
                  </a:lnTo>
                  <a:lnTo>
                    <a:pt x="1" y="18"/>
                  </a:lnTo>
                  <a:lnTo>
                    <a:pt x="8" y="19"/>
                  </a:lnTo>
                  <a:lnTo>
                    <a:pt x="6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8" y="20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02" name="Freeform 62"/>
            <p:cNvSpPr>
              <a:spLocks/>
            </p:cNvSpPr>
            <p:nvPr/>
          </p:nvSpPr>
          <p:spPr bwMode="auto">
            <a:xfrm>
              <a:off x="1152" y="1473"/>
              <a:ext cx="16" cy="22"/>
            </a:xfrm>
            <a:custGeom>
              <a:avLst/>
              <a:gdLst/>
              <a:ahLst/>
              <a:cxnLst>
                <a:cxn ang="0">
                  <a:pos x="19" y="23"/>
                </a:cxn>
                <a:cxn ang="0">
                  <a:pos x="17" y="22"/>
                </a:cxn>
                <a:cxn ang="0">
                  <a:pos x="17" y="22"/>
                </a:cxn>
                <a:cxn ang="0">
                  <a:pos x="16" y="20"/>
                </a:cxn>
                <a:cxn ang="0">
                  <a:pos x="15" y="20"/>
                </a:cxn>
                <a:cxn ang="0">
                  <a:pos x="13" y="19"/>
                </a:cxn>
                <a:cxn ang="0">
                  <a:pos x="12" y="16"/>
                </a:cxn>
                <a:cxn ang="0">
                  <a:pos x="11" y="17"/>
                </a:cxn>
                <a:cxn ang="0">
                  <a:pos x="9" y="16"/>
                </a:cxn>
                <a:cxn ang="0">
                  <a:pos x="7" y="14"/>
                </a:cxn>
                <a:cxn ang="0">
                  <a:pos x="13" y="11"/>
                </a:cxn>
                <a:cxn ang="0">
                  <a:pos x="10" y="8"/>
                </a:cxn>
                <a:cxn ang="0">
                  <a:pos x="9" y="8"/>
                </a:cxn>
                <a:cxn ang="0">
                  <a:pos x="11" y="3"/>
                </a:cxn>
                <a:cxn ang="0">
                  <a:pos x="6" y="5"/>
                </a:cxn>
                <a:cxn ang="0">
                  <a:pos x="5" y="5"/>
                </a:cxn>
                <a:cxn ang="0">
                  <a:pos x="7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6" y="5"/>
                </a:cxn>
                <a:cxn ang="0">
                  <a:pos x="7" y="7"/>
                </a:cxn>
                <a:cxn ang="0">
                  <a:pos x="4" y="11"/>
                </a:cxn>
                <a:cxn ang="0">
                  <a:pos x="10" y="8"/>
                </a:cxn>
                <a:cxn ang="0">
                  <a:pos x="6" y="12"/>
                </a:cxn>
                <a:cxn ang="0">
                  <a:pos x="7" y="14"/>
                </a:cxn>
                <a:cxn ang="0">
                  <a:pos x="3" y="17"/>
                </a:cxn>
                <a:cxn ang="0">
                  <a:pos x="6" y="20"/>
                </a:cxn>
                <a:cxn ang="0">
                  <a:pos x="7" y="21"/>
                </a:cxn>
                <a:cxn ang="0">
                  <a:pos x="3" y="25"/>
                </a:cxn>
                <a:cxn ang="0">
                  <a:pos x="9" y="23"/>
                </a:cxn>
                <a:cxn ang="0">
                  <a:pos x="11" y="24"/>
                </a:cxn>
                <a:cxn ang="0">
                  <a:pos x="7" y="28"/>
                </a:cxn>
                <a:cxn ang="0">
                  <a:pos x="13" y="26"/>
                </a:cxn>
                <a:cxn ang="0">
                  <a:pos x="13" y="26"/>
                </a:cxn>
                <a:cxn ang="0">
                  <a:pos x="19" y="23"/>
                </a:cxn>
              </a:cxnLst>
              <a:rect l="0" t="0" r="r" b="b"/>
              <a:pathLst>
                <a:path w="20" h="29">
                  <a:moveTo>
                    <a:pt x="19" y="23"/>
                  </a:moveTo>
                  <a:lnTo>
                    <a:pt x="17" y="22"/>
                  </a:lnTo>
                  <a:lnTo>
                    <a:pt x="17" y="22"/>
                  </a:lnTo>
                  <a:lnTo>
                    <a:pt x="16" y="20"/>
                  </a:lnTo>
                  <a:lnTo>
                    <a:pt x="15" y="20"/>
                  </a:lnTo>
                  <a:lnTo>
                    <a:pt x="13" y="19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9" y="16"/>
                  </a:lnTo>
                  <a:lnTo>
                    <a:pt x="7" y="14"/>
                  </a:lnTo>
                  <a:lnTo>
                    <a:pt x="13" y="11"/>
                  </a:lnTo>
                  <a:lnTo>
                    <a:pt x="10" y="8"/>
                  </a:lnTo>
                  <a:lnTo>
                    <a:pt x="9" y="8"/>
                  </a:lnTo>
                  <a:lnTo>
                    <a:pt x="11" y="3"/>
                  </a:lnTo>
                  <a:lnTo>
                    <a:pt x="6" y="5"/>
                  </a:lnTo>
                  <a:lnTo>
                    <a:pt x="5" y="5"/>
                  </a:lnTo>
                  <a:lnTo>
                    <a:pt x="7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6" y="5"/>
                  </a:lnTo>
                  <a:lnTo>
                    <a:pt x="7" y="7"/>
                  </a:lnTo>
                  <a:lnTo>
                    <a:pt x="4" y="11"/>
                  </a:lnTo>
                  <a:lnTo>
                    <a:pt x="10" y="8"/>
                  </a:lnTo>
                  <a:lnTo>
                    <a:pt x="6" y="12"/>
                  </a:lnTo>
                  <a:lnTo>
                    <a:pt x="7" y="14"/>
                  </a:lnTo>
                  <a:lnTo>
                    <a:pt x="3" y="17"/>
                  </a:lnTo>
                  <a:lnTo>
                    <a:pt x="6" y="20"/>
                  </a:lnTo>
                  <a:lnTo>
                    <a:pt x="7" y="21"/>
                  </a:lnTo>
                  <a:lnTo>
                    <a:pt x="3" y="25"/>
                  </a:lnTo>
                  <a:lnTo>
                    <a:pt x="9" y="23"/>
                  </a:lnTo>
                  <a:lnTo>
                    <a:pt x="11" y="24"/>
                  </a:lnTo>
                  <a:lnTo>
                    <a:pt x="7" y="28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9" y="23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03" name="Freeform 63"/>
            <p:cNvSpPr>
              <a:spLocks/>
            </p:cNvSpPr>
            <p:nvPr/>
          </p:nvSpPr>
          <p:spPr bwMode="auto">
            <a:xfrm>
              <a:off x="1165" y="1494"/>
              <a:ext cx="15" cy="16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0" y="16"/>
                </a:cxn>
                <a:cxn ang="0">
                  <a:pos x="18" y="19"/>
                </a:cxn>
                <a:cxn ang="0">
                  <a:pos x="0" y="16"/>
                </a:cxn>
                <a:cxn ang="0">
                  <a:pos x="7" y="0"/>
                </a:cxn>
                <a:cxn ang="0">
                  <a:pos x="0" y="16"/>
                </a:cxn>
              </a:cxnLst>
              <a:rect l="0" t="0" r="r" b="b"/>
              <a:pathLst>
                <a:path w="19" h="20">
                  <a:moveTo>
                    <a:pt x="0" y="16"/>
                  </a:moveTo>
                  <a:lnTo>
                    <a:pt x="0" y="16"/>
                  </a:lnTo>
                  <a:lnTo>
                    <a:pt x="18" y="19"/>
                  </a:lnTo>
                  <a:lnTo>
                    <a:pt x="0" y="16"/>
                  </a:lnTo>
                  <a:lnTo>
                    <a:pt x="7" y="0"/>
                  </a:lnTo>
                  <a:lnTo>
                    <a:pt x="0" y="16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04" name="Freeform 64"/>
            <p:cNvSpPr>
              <a:spLocks/>
            </p:cNvSpPr>
            <p:nvPr/>
          </p:nvSpPr>
          <p:spPr bwMode="auto">
            <a:xfrm>
              <a:off x="1146" y="1471"/>
              <a:ext cx="14" cy="22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0" y="27"/>
                </a:cxn>
                <a:cxn ang="0">
                  <a:pos x="16" y="0"/>
                </a:cxn>
              </a:cxnLst>
              <a:rect l="0" t="0" r="r" b="b"/>
              <a:pathLst>
                <a:path w="17" h="28">
                  <a:moveTo>
                    <a:pt x="16" y="0"/>
                  </a:move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0" y="27"/>
                  </a:lnTo>
                  <a:lnTo>
                    <a:pt x="16" y="0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05" name="Freeform 65"/>
            <p:cNvSpPr>
              <a:spLocks/>
            </p:cNvSpPr>
            <p:nvPr/>
          </p:nvSpPr>
          <p:spPr bwMode="auto">
            <a:xfrm>
              <a:off x="1152" y="1464"/>
              <a:ext cx="13" cy="27"/>
            </a:xfrm>
            <a:custGeom>
              <a:avLst/>
              <a:gdLst/>
              <a:ahLst/>
              <a:cxnLst>
                <a:cxn ang="0">
                  <a:pos x="0" y="33"/>
                </a:cxn>
                <a:cxn ang="0">
                  <a:pos x="0" y="33"/>
                </a:cxn>
                <a:cxn ang="0">
                  <a:pos x="16" y="0"/>
                </a:cxn>
                <a:cxn ang="0">
                  <a:pos x="1" y="3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3"/>
                </a:cxn>
              </a:cxnLst>
              <a:rect l="0" t="0" r="r" b="b"/>
              <a:pathLst>
                <a:path w="17" h="34">
                  <a:moveTo>
                    <a:pt x="0" y="33"/>
                  </a:moveTo>
                  <a:lnTo>
                    <a:pt x="0" y="33"/>
                  </a:lnTo>
                  <a:lnTo>
                    <a:pt x="16" y="0"/>
                  </a:lnTo>
                  <a:lnTo>
                    <a:pt x="1" y="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06" name="Freeform 66"/>
            <p:cNvSpPr>
              <a:spLocks/>
            </p:cNvSpPr>
            <p:nvPr/>
          </p:nvSpPr>
          <p:spPr bwMode="auto">
            <a:xfrm>
              <a:off x="1157" y="1484"/>
              <a:ext cx="15" cy="27"/>
            </a:xfrm>
            <a:custGeom>
              <a:avLst/>
              <a:gdLst/>
              <a:ahLst/>
              <a:cxnLst>
                <a:cxn ang="0">
                  <a:pos x="19" y="31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14" y="31"/>
                </a:cxn>
                <a:cxn ang="0">
                  <a:pos x="9" y="31"/>
                </a:cxn>
                <a:cxn ang="0">
                  <a:pos x="19" y="27"/>
                </a:cxn>
                <a:cxn ang="0">
                  <a:pos x="18" y="26"/>
                </a:cxn>
                <a:cxn ang="0">
                  <a:pos x="12" y="24"/>
                </a:cxn>
                <a:cxn ang="0">
                  <a:pos x="12" y="22"/>
                </a:cxn>
                <a:cxn ang="0">
                  <a:pos x="6" y="22"/>
                </a:cxn>
                <a:cxn ang="0">
                  <a:pos x="11" y="18"/>
                </a:cxn>
                <a:cxn ang="0">
                  <a:pos x="10" y="16"/>
                </a:cxn>
                <a:cxn ang="0">
                  <a:pos x="10" y="12"/>
                </a:cxn>
                <a:cxn ang="0">
                  <a:pos x="9" y="10"/>
                </a:cxn>
                <a:cxn ang="0">
                  <a:pos x="14" y="7"/>
                </a:cxn>
                <a:cxn ang="0">
                  <a:pos x="13" y="5"/>
                </a:cxn>
                <a:cxn ang="0">
                  <a:pos x="13" y="2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7" y="3"/>
                </a:cxn>
                <a:cxn ang="0">
                  <a:pos x="3" y="7"/>
                </a:cxn>
                <a:cxn ang="0">
                  <a:pos x="3" y="8"/>
                </a:cxn>
                <a:cxn ang="0">
                  <a:pos x="4" y="12"/>
                </a:cxn>
                <a:cxn ang="0">
                  <a:pos x="10" y="13"/>
                </a:cxn>
                <a:cxn ang="0">
                  <a:pos x="0" y="18"/>
                </a:cxn>
                <a:cxn ang="0">
                  <a:pos x="0" y="20"/>
                </a:cxn>
                <a:cxn ang="0">
                  <a:pos x="6" y="21"/>
                </a:cxn>
                <a:cxn ang="0">
                  <a:pos x="7" y="23"/>
                </a:cxn>
                <a:cxn ang="0">
                  <a:pos x="2" y="27"/>
                </a:cxn>
                <a:cxn ang="0">
                  <a:pos x="8" y="28"/>
                </a:cxn>
                <a:cxn ang="0">
                  <a:pos x="3" y="32"/>
                </a:cxn>
                <a:cxn ang="0">
                  <a:pos x="9" y="31"/>
                </a:cxn>
                <a:cxn ang="0">
                  <a:pos x="14" y="31"/>
                </a:cxn>
                <a:cxn ang="0">
                  <a:pos x="9" y="34"/>
                </a:cxn>
                <a:cxn ang="0">
                  <a:pos x="15" y="34"/>
                </a:cxn>
                <a:cxn ang="0">
                  <a:pos x="15" y="34"/>
                </a:cxn>
                <a:cxn ang="0">
                  <a:pos x="19" y="31"/>
                </a:cxn>
              </a:cxnLst>
              <a:rect l="0" t="0" r="r" b="b"/>
              <a:pathLst>
                <a:path w="20" h="35">
                  <a:moveTo>
                    <a:pt x="19" y="31"/>
                  </a:moveTo>
                  <a:lnTo>
                    <a:pt x="19" y="31"/>
                  </a:lnTo>
                  <a:lnTo>
                    <a:pt x="19" y="31"/>
                  </a:lnTo>
                  <a:lnTo>
                    <a:pt x="14" y="31"/>
                  </a:lnTo>
                  <a:lnTo>
                    <a:pt x="9" y="31"/>
                  </a:lnTo>
                  <a:lnTo>
                    <a:pt x="19" y="27"/>
                  </a:lnTo>
                  <a:lnTo>
                    <a:pt x="18" y="26"/>
                  </a:lnTo>
                  <a:lnTo>
                    <a:pt x="12" y="24"/>
                  </a:lnTo>
                  <a:lnTo>
                    <a:pt x="12" y="22"/>
                  </a:lnTo>
                  <a:lnTo>
                    <a:pt x="6" y="22"/>
                  </a:lnTo>
                  <a:lnTo>
                    <a:pt x="11" y="18"/>
                  </a:lnTo>
                  <a:lnTo>
                    <a:pt x="10" y="16"/>
                  </a:lnTo>
                  <a:lnTo>
                    <a:pt x="10" y="12"/>
                  </a:lnTo>
                  <a:lnTo>
                    <a:pt x="9" y="10"/>
                  </a:lnTo>
                  <a:lnTo>
                    <a:pt x="14" y="7"/>
                  </a:lnTo>
                  <a:lnTo>
                    <a:pt x="13" y="5"/>
                  </a:lnTo>
                  <a:lnTo>
                    <a:pt x="13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7" y="3"/>
                  </a:lnTo>
                  <a:lnTo>
                    <a:pt x="3" y="7"/>
                  </a:lnTo>
                  <a:lnTo>
                    <a:pt x="3" y="8"/>
                  </a:lnTo>
                  <a:lnTo>
                    <a:pt x="4" y="12"/>
                  </a:lnTo>
                  <a:lnTo>
                    <a:pt x="10" y="13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6" y="21"/>
                  </a:lnTo>
                  <a:lnTo>
                    <a:pt x="7" y="23"/>
                  </a:lnTo>
                  <a:lnTo>
                    <a:pt x="2" y="27"/>
                  </a:lnTo>
                  <a:lnTo>
                    <a:pt x="8" y="28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31"/>
                  </a:lnTo>
                  <a:lnTo>
                    <a:pt x="9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9" y="31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07" name="Freeform 67"/>
            <p:cNvSpPr>
              <a:spLocks/>
            </p:cNvSpPr>
            <p:nvPr/>
          </p:nvSpPr>
          <p:spPr bwMode="auto">
            <a:xfrm>
              <a:off x="1154" y="1511"/>
              <a:ext cx="14" cy="21"/>
            </a:xfrm>
            <a:custGeom>
              <a:avLst/>
              <a:gdLst/>
              <a:ahLst/>
              <a:cxnLst>
                <a:cxn ang="0">
                  <a:pos x="17" y="19"/>
                </a:cxn>
                <a:cxn ang="0">
                  <a:pos x="17" y="19"/>
                </a:cxn>
                <a:cxn ang="0">
                  <a:pos x="12" y="20"/>
                </a:cxn>
                <a:cxn ang="0">
                  <a:pos x="9" y="17"/>
                </a:cxn>
                <a:cxn ang="0">
                  <a:pos x="5" y="19"/>
                </a:cxn>
                <a:cxn ang="0">
                  <a:pos x="4" y="16"/>
                </a:cxn>
                <a:cxn ang="0">
                  <a:pos x="5" y="12"/>
                </a:cxn>
                <a:cxn ang="0">
                  <a:pos x="5" y="12"/>
                </a:cxn>
                <a:cxn ang="0">
                  <a:pos x="3" y="9"/>
                </a:cxn>
                <a:cxn ang="0">
                  <a:pos x="6" y="0"/>
                </a:cxn>
                <a:cxn ang="0">
                  <a:pos x="3" y="4"/>
                </a:cxn>
                <a:cxn ang="0">
                  <a:pos x="3" y="9"/>
                </a:cxn>
                <a:cxn ang="0">
                  <a:pos x="2" y="13"/>
                </a:cxn>
                <a:cxn ang="0">
                  <a:pos x="0" y="18"/>
                </a:cxn>
                <a:cxn ang="0">
                  <a:pos x="3" y="20"/>
                </a:cxn>
                <a:cxn ang="0">
                  <a:pos x="5" y="19"/>
                </a:cxn>
                <a:cxn ang="0">
                  <a:pos x="4" y="23"/>
                </a:cxn>
                <a:cxn ang="0">
                  <a:pos x="9" y="22"/>
                </a:cxn>
                <a:cxn ang="0">
                  <a:pos x="11" y="25"/>
                </a:cxn>
                <a:cxn ang="0">
                  <a:pos x="11" y="25"/>
                </a:cxn>
                <a:cxn ang="0">
                  <a:pos x="17" y="19"/>
                </a:cxn>
              </a:cxnLst>
              <a:rect l="0" t="0" r="r" b="b"/>
              <a:pathLst>
                <a:path w="18" h="26">
                  <a:moveTo>
                    <a:pt x="17" y="19"/>
                  </a:moveTo>
                  <a:lnTo>
                    <a:pt x="17" y="19"/>
                  </a:lnTo>
                  <a:lnTo>
                    <a:pt x="12" y="20"/>
                  </a:lnTo>
                  <a:lnTo>
                    <a:pt x="9" y="17"/>
                  </a:lnTo>
                  <a:lnTo>
                    <a:pt x="5" y="19"/>
                  </a:lnTo>
                  <a:lnTo>
                    <a:pt x="4" y="16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3" y="9"/>
                  </a:lnTo>
                  <a:lnTo>
                    <a:pt x="6" y="0"/>
                  </a:lnTo>
                  <a:lnTo>
                    <a:pt x="3" y="4"/>
                  </a:lnTo>
                  <a:lnTo>
                    <a:pt x="3" y="9"/>
                  </a:lnTo>
                  <a:lnTo>
                    <a:pt x="2" y="13"/>
                  </a:lnTo>
                  <a:lnTo>
                    <a:pt x="0" y="18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4" y="23"/>
                  </a:lnTo>
                  <a:lnTo>
                    <a:pt x="9" y="22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7" y="19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08" name="Freeform 68"/>
            <p:cNvSpPr>
              <a:spLocks/>
            </p:cNvSpPr>
            <p:nvPr/>
          </p:nvSpPr>
          <p:spPr bwMode="auto">
            <a:xfrm>
              <a:off x="1161" y="1517"/>
              <a:ext cx="15" cy="17"/>
            </a:xfrm>
            <a:custGeom>
              <a:avLst/>
              <a:gdLst/>
              <a:ahLst/>
              <a:cxnLst>
                <a:cxn ang="0">
                  <a:pos x="19" y="12"/>
                </a:cxn>
                <a:cxn ang="0">
                  <a:pos x="15" y="10"/>
                </a:cxn>
                <a:cxn ang="0">
                  <a:pos x="12" y="11"/>
                </a:cxn>
                <a:cxn ang="0">
                  <a:pos x="9" y="11"/>
                </a:cxn>
                <a:cxn ang="0">
                  <a:pos x="5" y="10"/>
                </a:cxn>
                <a:cxn ang="0">
                  <a:pos x="3" y="9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3" y="9"/>
                </a:cxn>
                <a:cxn ang="0">
                  <a:pos x="5" y="10"/>
                </a:cxn>
                <a:cxn ang="0">
                  <a:pos x="4" y="20"/>
                </a:cxn>
                <a:cxn ang="0">
                  <a:pos x="9" y="20"/>
                </a:cxn>
                <a:cxn ang="0">
                  <a:pos x="13" y="20"/>
                </a:cxn>
                <a:cxn ang="0">
                  <a:pos x="15" y="21"/>
                </a:cxn>
                <a:cxn ang="0">
                  <a:pos x="19" y="12"/>
                </a:cxn>
              </a:cxnLst>
              <a:rect l="0" t="0" r="r" b="b"/>
              <a:pathLst>
                <a:path w="20" h="22">
                  <a:moveTo>
                    <a:pt x="19" y="12"/>
                  </a:moveTo>
                  <a:lnTo>
                    <a:pt x="15" y="10"/>
                  </a:lnTo>
                  <a:lnTo>
                    <a:pt x="12" y="11"/>
                  </a:lnTo>
                  <a:lnTo>
                    <a:pt x="9" y="11"/>
                  </a:lnTo>
                  <a:lnTo>
                    <a:pt x="5" y="10"/>
                  </a:lnTo>
                  <a:lnTo>
                    <a:pt x="3" y="9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3" y="9"/>
                  </a:lnTo>
                  <a:lnTo>
                    <a:pt x="5" y="10"/>
                  </a:lnTo>
                  <a:lnTo>
                    <a:pt x="4" y="20"/>
                  </a:lnTo>
                  <a:lnTo>
                    <a:pt x="9" y="20"/>
                  </a:lnTo>
                  <a:lnTo>
                    <a:pt x="13" y="20"/>
                  </a:lnTo>
                  <a:lnTo>
                    <a:pt x="15" y="21"/>
                  </a:lnTo>
                  <a:lnTo>
                    <a:pt x="19" y="12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09" name="Freeform 69"/>
            <p:cNvSpPr>
              <a:spLocks/>
            </p:cNvSpPr>
            <p:nvPr/>
          </p:nvSpPr>
          <p:spPr bwMode="auto">
            <a:xfrm>
              <a:off x="1169" y="1524"/>
              <a:ext cx="14" cy="21"/>
            </a:xfrm>
            <a:custGeom>
              <a:avLst/>
              <a:gdLst/>
              <a:ahLst/>
              <a:cxnLst>
                <a:cxn ang="0">
                  <a:pos x="0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0" y="26"/>
                </a:cxn>
              </a:cxnLst>
              <a:rect l="0" t="0" r="r" b="b"/>
              <a:pathLst>
                <a:path w="17" h="27">
                  <a:moveTo>
                    <a:pt x="0" y="26"/>
                  </a:moveTo>
                  <a:lnTo>
                    <a:pt x="0" y="26"/>
                  </a:lnTo>
                  <a:lnTo>
                    <a:pt x="0" y="26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0" y="26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10" name="Freeform 70"/>
            <p:cNvSpPr>
              <a:spLocks/>
            </p:cNvSpPr>
            <p:nvPr/>
          </p:nvSpPr>
          <p:spPr bwMode="auto">
            <a:xfrm>
              <a:off x="1157" y="1518"/>
              <a:ext cx="13" cy="22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16" y="0"/>
                </a:cxn>
              </a:cxnLst>
              <a:rect l="0" t="0" r="r" b="b"/>
              <a:pathLst>
                <a:path w="17" h="28">
                  <a:moveTo>
                    <a:pt x="16" y="0"/>
                  </a:moveTo>
                  <a:lnTo>
                    <a:pt x="16" y="0"/>
                  </a:lnTo>
                  <a:lnTo>
                    <a:pt x="16" y="0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16" y="0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11" name="Freeform 71"/>
            <p:cNvSpPr>
              <a:spLocks/>
            </p:cNvSpPr>
            <p:nvPr/>
          </p:nvSpPr>
          <p:spPr bwMode="auto">
            <a:xfrm>
              <a:off x="1154" y="1514"/>
              <a:ext cx="15" cy="21"/>
            </a:xfrm>
            <a:custGeom>
              <a:avLst/>
              <a:gdLst/>
              <a:ahLst/>
              <a:cxnLst>
                <a:cxn ang="0">
                  <a:pos x="18" y="22"/>
                </a:cxn>
                <a:cxn ang="0">
                  <a:pos x="16" y="21"/>
                </a:cxn>
                <a:cxn ang="0">
                  <a:pos x="11" y="23"/>
                </a:cxn>
                <a:cxn ang="0">
                  <a:pos x="16" y="19"/>
                </a:cxn>
                <a:cxn ang="0">
                  <a:pos x="14" y="19"/>
                </a:cxn>
                <a:cxn ang="0">
                  <a:pos x="9" y="21"/>
                </a:cxn>
                <a:cxn ang="0">
                  <a:pos x="11" y="16"/>
                </a:cxn>
                <a:cxn ang="0">
                  <a:pos x="9" y="15"/>
                </a:cxn>
                <a:cxn ang="0">
                  <a:pos x="12" y="12"/>
                </a:cxn>
                <a:cxn ang="0">
                  <a:pos x="12" y="10"/>
                </a:cxn>
                <a:cxn ang="0">
                  <a:pos x="13" y="6"/>
                </a:cxn>
                <a:cxn ang="0">
                  <a:pos x="12" y="5"/>
                </a:cxn>
                <a:cxn ang="0">
                  <a:pos x="6" y="6"/>
                </a:cxn>
                <a:cxn ang="0">
                  <a:pos x="9" y="3"/>
                </a:cxn>
                <a:cxn ang="0">
                  <a:pos x="9" y="3"/>
                </a:cxn>
                <a:cxn ang="0">
                  <a:pos x="13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3" y="11"/>
                </a:cxn>
                <a:cxn ang="0">
                  <a:pos x="5" y="11"/>
                </a:cxn>
                <a:cxn ang="0">
                  <a:pos x="0" y="16"/>
                </a:cxn>
                <a:cxn ang="0">
                  <a:pos x="2" y="16"/>
                </a:cxn>
                <a:cxn ang="0">
                  <a:pos x="8" y="15"/>
                </a:cxn>
                <a:cxn ang="0">
                  <a:pos x="6" y="18"/>
                </a:cxn>
                <a:cxn ang="0">
                  <a:pos x="7" y="20"/>
                </a:cxn>
                <a:cxn ang="0">
                  <a:pos x="4" y="23"/>
                </a:cxn>
                <a:cxn ang="0">
                  <a:pos x="6" y="25"/>
                </a:cxn>
                <a:cxn ang="0">
                  <a:pos x="11" y="23"/>
                </a:cxn>
                <a:cxn ang="0">
                  <a:pos x="13" y="25"/>
                </a:cxn>
                <a:cxn ang="0">
                  <a:pos x="15" y="25"/>
                </a:cxn>
                <a:cxn ang="0">
                  <a:pos x="18" y="22"/>
                </a:cxn>
              </a:cxnLst>
              <a:rect l="0" t="0" r="r" b="b"/>
              <a:pathLst>
                <a:path w="19" h="26">
                  <a:moveTo>
                    <a:pt x="18" y="22"/>
                  </a:moveTo>
                  <a:lnTo>
                    <a:pt x="16" y="21"/>
                  </a:lnTo>
                  <a:lnTo>
                    <a:pt x="11" y="23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9" y="21"/>
                  </a:lnTo>
                  <a:lnTo>
                    <a:pt x="11" y="16"/>
                  </a:lnTo>
                  <a:lnTo>
                    <a:pt x="9" y="15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3" y="6"/>
                  </a:lnTo>
                  <a:lnTo>
                    <a:pt x="12" y="5"/>
                  </a:lnTo>
                  <a:lnTo>
                    <a:pt x="6" y="6"/>
                  </a:lnTo>
                  <a:lnTo>
                    <a:pt x="9" y="3"/>
                  </a:lnTo>
                  <a:lnTo>
                    <a:pt x="9" y="3"/>
                  </a:lnTo>
                  <a:lnTo>
                    <a:pt x="13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8" y="15"/>
                  </a:lnTo>
                  <a:lnTo>
                    <a:pt x="6" y="18"/>
                  </a:lnTo>
                  <a:lnTo>
                    <a:pt x="7" y="20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11" y="23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8" y="22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12" name="Freeform 72"/>
            <p:cNvSpPr>
              <a:spLocks/>
            </p:cNvSpPr>
            <p:nvPr/>
          </p:nvSpPr>
          <p:spPr bwMode="auto">
            <a:xfrm>
              <a:off x="1166" y="1529"/>
              <a:ext cx="13" cy="22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16" y="0"/>
                </a:cxn>
                <a:cxn ang="0">
                  <a:pos x="0" y="27"/>
                </a:cxn>
              </a:cxnLst>
              <a:rect l="0" t="0" r="r" b="b"/>
              <a:pathLst>
                <a:path w="17" h="28">
                  <a:moveTo>
                    <a:pt x="0" y="27"/>
                  </a:move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16" y="0"/>
                  </a:lnTo>
                  <a:lnTo>
                    <a:pt x="0" y="27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13" name="Freeform 73"/>
            <p:cNvSpPr>
              <a:spLocks/>
            </p:cNvSpPr>
            <p:nvPr/>
          </p:nvSpPr>
          <p:spPr bwMode="auto">
            <a:xfrm>
              <a:off x="1160" y="1525"/>
              <a:ext cx="22" cy="14"/>
            </a:xfrm>
            <a:custGeom>
              <a:avLst/>
              <a:gdLst/>
              <a:ahLst/>
              <a:cxnLst>
                <a:cxn ang="0">
                  <a:pos x="27" y="16"/>
                </a:cxn>
                <a:cxn ang="0">
                  <a:pos x="27" y="16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7" y="16"/>
                </a:cxn>
              </a:cxnLst>
              <a:rect l="0" t="0" r="r" b="b"/>
              <a:pathLst>
                <a:path w="28" h="17">
                  <a:moveTo>
                    <a:pt x="27" y="16"/>
                  </a:moveTo>
                  <a:lnTo>
                    <a:pt x="27" y="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7" y="16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14" name="Freeform 74"/>
            <p:cNvSpPr>
              <a:spLocks/>
            </p:cNvSpPr>
            <p:nvPr/>
          </p:nvSpPr>
          <p:spPr bwMode="auto">
            <a:xfrm>
              <a:off x="1157" y="1519"/>
              <a:ext cx="13" cy="22"/>
            </a:xfrm>
            <a:custGeom>
              <a:avLst/>
              <a:gdLst/>
              <a:ahLst/>
              <a:cxnLst>
                <a:cxn ang="0">
                  <a:pos x="13" y="24"/>
                </a:cxn>
                <a:cxn ang="0">
                  <a:pos x="13" y="24"/>
                </a:cxn>
                <a:cxn ang="0">
                  <a:pos x="8" y="21"/>
                </a:cxn>
                <a:cxn ang="0">
                  <a:pos x="12" y="18"/>
                </a:cxn>
                <a:cxn ang="0">
                  <a:pos x="16" y="13"/>
                </a:cxn>
                <a:cxn ang="0">
                  <a:pos x="10" y="10"/>
                </a:cxn>
                <a:cxn ang="0">
                  <a:pos x="13" y="4"/>
                </a:cxn>
                <a:cxn ang="0">
                  <a:pos x="8" y="3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6" y="1"/>
                </a:cxn>
                <a:cxn ang="0">
                  <a:pos x="3" y="5"/>
                </a:cxn>
                <a:cxn ang="0">
                  <a:pos x="5" y="6"/>
                </a:cxn>
                <a:cxn ang="0">
                  <a:pos x="5" y="8"/>
                </a:cxn>
                <a:cxn ang="0">
                  <a:pos x="10" y="10"/>
                </a:cxn>
                <a:cxn ang="0">
                  <a:pos x="3" y="17"/>
                </a:cxn>
                <a:cxn ang="0">
                  <a:pos x="0" y="22"/>
                </a:cxn>
                <a:cxn ang="0">
                  <a:pos x="5" y="25"/>
                </a:cxn>
                <a:cxn ang="0">
                  <a:pos x="8" y="27"/>
                </a:cxn>
                <a:cxn ang="0">
                  <a:pos x="8" y="27"/>
                </a:cxn>
                <a:cxn ang="0">
                  <a:pos x="13" y="24"/>
                </a:cxn>
              </a:cxnLst>
              <a:rect l="0" t="0" r="r" b="b"/>
              <a:pathLst>
                <a:path w="17" h="28">
                  <a:moveTo>
                    <a:pt x="13" y="24"/>
                  </a:moveTo>
                  <a:lnTo>
                    <a:pt x="13" y="24"/>
                  </a:lnTo>
                  <a:lnTo>
                    <a:pt x="8" y="21"/>
                  </a:lnTo>
                  <a:lnTo>
                    <a:pt x="12" y="18"/>
                  </a:lnTo>
                  <a:lnTo>
                    <a:pt x="16" y="13"/>
                  </a:lnTo>
                  <a:lnTo>
                    <a:pt x="10" y="10"/>
                  </a:lnTo>
                  <a:lnTo>
                    <a:pt x="13" y="4"/>
                  </a:lnTo>
                  <a:lnTo>
                    <a:pt x="8" y="3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6" y="1"/>
                  </a:lnTo>
                  <a:lnTo>
                    <a:pt x="3" y="5"/>
                  </a:lnTo>
                  <a:lnTo>
                    <a:pt x="5" y="6"/>
                  </a:lnTo>
                  <a:lnTo>
                    <a:pt x="5" y="8"/>
                  </a:lnTo>
                  <a:lnTo>
                    <a:pt x="10" y="10"/>
                  </a:lnTo>
                  <a:lnTo>
                    <a:pt x="3" y="17"/>
                  </a:lnTo>
                  <a:lnTo>
                    <a:pt x="0" y="22"/>
                  </a:lnTo>
                  <a:lnTo>
                    <a:pt x="5" y="25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13" y="24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15" name="Freeform 75"/>
            <p:cNvSpPr>
              <a:spLocks/>
            </p:cNvSpPr>
            <p:nvPr/>
          </p:nvSpPr>
          <p:spPr bwMode="auto">
            <a:xfrm>
              <a:off x="1164" y="1528"/>
              <a:ext cx="13" cy="20"/>
            </a:xfrm>
            <a:custGeom>
              <a:avLst/>
              <a:gdLst/>
              <a:ahLst/>
              <a:cxnLst>
                <a:cxn ang="0">
                  <a:pos x="16" y="22"/>
                </a:cxn>
                <a:cxn ang="0">
                  <a:pos x="9" y="24"/>
                </a:cxn>
                <a:cxn ang="0">
                  <a:pos x="7" y="23"/>
                </a:cxn>
                <a:cxn ang="0">
                  <a:pos x="7" y="23"/>
                </a:cxn>
                <a:cxn ang="0">
                  <a:pos x="11" y="20"/>
                </a:cxn>
                <a:cxn ang="0">
                  <a:pos x="7" y="18"/>
                </a:cxn>
                <a:cxn ang="0">
                  <a:pos x="1" y="20"/>
                </a:cxn>
                <a:cxn ang="0">
                  <a:pos x="4" y="16"/>
                </a:cxn>
                <a:cxn ang="0">
                  <a:pos x="4" y="15"/>
                </a:cxn>
                <a:cxn ang="0">
                  <a:pos x="6" y="13"/>
                </a:cxn>
                <a:cxn ang="0">
                  <a:pos x="6" y="10"/>
                </a:cxn>
                <a:cxn ang="0">
                  <a:pos x="9" y="8"/>
                </a:cxn>
                <a:cxn ang="0">
                  <a:pos x="9" y="7"/>
                </a:cxn>
                <a:cxn ang="0">
                  <a:pos x="6" y="6"/>
                </a:cxn>
                <a:cxn ang="0">
                  <a:pos x="7" y="3"/>
                </a:cxn>
                <a:cxn ang="0">
                  <a:pos x="13" y="0"/>
                </a:cxn>
                <a:cxn ang="0">
                  <a:pos x="4" y="2"/>
                </a:cxn>
                <a:cxn ang="0">
                  <a:pos x="1" y="3"/>
                </a:cxn>
                <a:cxn ang="0">
                  <a:pos x="1" y="5"/>
                </a:cxn>
                <a:cxn ang="0">
                  <a:pos x="3" y="5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3" y="11"/>
                </a:cxn>
                <a:cxn ang="0">
                  <a:pos x="6" y="10"/>
                </a:cxn>
                <a:cxn ang="0">
                  <a:pos x="2" y="14"/>
                </a:cxn>
                <a:cxn ang="0">
                  <a:pos x="4" y="15"/>
                </a:cxn>
                <a:cxn ang="0">
                  <a:pos x="3" y="18"/>
                </a:cxn>
                <a:cxn ang="0">
                  <a:pos x="1" y="20"/>
                </a:cxn>
                <a:cxn ang="0">
                  <a:pos x="6" y="20"/>
                </a:cxn>
                <a:cxn ang="0">
                  <a:pos x="0" y="23"/>
                </a:cxn>
                <a:cxn ang="0">
                  <a:pos x="8" y="22"/>
                </a:cxn>
                <a:cxn ang="0">
                  <a:pos x="2" y="25"/>
                </a:cxn>
                <a:cxn ang="0">
                  <a:pos x="9" y="24"/>
                </a:cxn>
                <a:cxn ang="0">
                  <a:pos x="12" y="25"/>
                </a:cxn>
                <a:cxn ang="0">
                  <a:pos x="16" y="22"/>
                </a:cxn>
              </a:cxnLst>
              <a:rect l="0" t="0" r="r" b="b"/>
              <a:pathLst>
                <a:path w="17" h="26">
                  <a:moveTo>
                    <a:pt x="16" y="22"/>
                  </a:moveTo>
                  <a:lnTo>
                    <a:pt x="9" y="24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11" y="20"/>
                  </a:lnTo>
                  <a:lnTo>
                    <a:pt x="7" y="18"/>
                  </a:lnTo>
                  <a:lnTo>
                    <a:pt x="1" y="20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6" y="13"/>
                  </a:lnTo>
                  <a:lnTo>
                    <a:pt x="6" y="10"/>
                  </a:lnTo>
                  <a:lnTo>
                    <a:pt x="9" y="8"/>
                  </a:lnTo>
                  <a:lnTo>
                    <a:pt x="9" y="7"/>
                  </a:lnTo>
                  <a:lnTo>
                    <a:pt x="6" y="6"/>
                  </a:lnTo>
                  <a:lnTo>
                    <a:pt x="7" y="3"/>
                  </a:lnTo>
                  <a:lnTo>
                    <a:pt x="13" y="0"/>
                  </a:lnTo>
                  <a:lnTo>
                    <a:pt x="4" y="2"/>
                  </a:lnTo>
                  <a:lnTo>
                    <a:pt x="1" y="3"/>
                  </a:lnTo>
                  <a:lnTo>
                    <a:pt x="1" y="5"/>
                  </a:lnTo>
                  <a:lnTo>
                    <a:pt x="3" y="5"/>
                  </a:lnTo>
                  <a:lnTo>
                    <a:pt x="1" y="9"/>
                  </a:lnTo>
                  <a:lnTo>
                    <a:pt x="1" y="9"/>
                  </a:lnTo>
                  <a:lnTo>
                    <a:pt x="3" y="11"/>
                  </a:lnTo>
                  <a:lnTo>
                    <a:pt x="6" y="10"/>
                  </a:lnTo>
                  <a:lnTo>
                    <a:pt x="2" y="14"/>
                  </a:lnTo>
                  <a:lnTo>
                    <a:pt x="4" y="15"/>
                  </a:lnTo>
                  <a:lnTo>
                    <a:pt x="3" y="18"/>
                  </a:lnTo>
                  <a:lnTo>
                    <a:pt x="1" y="20"/>
                  </a:lnTo>
                  <a:lnTo>
                    <a:pt x="6" y="20"/>
                  </a:lnTo>
                  <a:lnTo>
                    <a:pt x="0" y="23"/>
                  </a:lnTo>
                  <a:lnTo>
                    <a:pt x="8" y="22"/>
                  </a:lnTo>
                  <a:lnTo>
                    <a:pt x="2" y="25"/>
                  </a:lnTo>
                  <a:lnTo>
                    <a:pt x="9" y="24"/>
                  </a:lnTo>
                  <a:lnTo>
                    <a:pt x="12" y="25"/>
                  </a:lnTo>
                  <a:lnTo>
                    <a:pt x="16" y="22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16" name="Freeform 76"/>
            <p:cNvSpPr>
              <a:spLocks/>
            </p:cNvSpPr>
            <p:nvPr/>
          </p:nvSpPr>
          <p:spPr bwMode="auto">
            <a:xfrm>
              <a:off x="1168" y="1545"/>
              <a:ext cx="14" cy="22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0" y="27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0" y="27"/>
                </a:cxn>
              </a:cxnLst>
              <a:rect l="0" t="0" r="r" b="b"/>
              <a:pathLst>
                <a:path w="17" h="28">
                  <a:moveTo>
                    <a:pt x="0" y="27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0" y="27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17" name="Freeform 77"/>
            <p:cNvSpPr>
              <a:spLocks/>
            </p:cNvSpPr>
            <p:nvPr/>
          </p:nvSpPr>
          <p:spPr bwMode="auto">
            <a:xfrm>
              <a:off x="1147" y="1532"/>
              <a:ext cx="15" cy="16"/>
            </a:xfrm>
            <a:custGeom>
              <a:avLst/>
              <a:gdLst/>
              <a:ahLst/>
              <a:cxnLst>
                <a:cxn ang="0">
                  <a:pos x="14" y="19"/>
                </a:cxn>
                <a:cxn ang="0">
                  <a:pos x="18" y="5"/>
                </a:cxn>
                <a:cxn ang="0">
                  <a:pos x="3" y="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14" y="19"/>
                </a:cxn>
              </a:cxnLst>
              <a:rect l="0" t="0" r="r" b="b"/>
              <a:pathLst>
                <a:path w="19" h="20">
                  <a:moveTo>
                    <a:pt x="14" y="19"/>
                  </a:moveTo>
                  <a:lnTo>
                    <a:pt x="18" y="5"/>
                  </a:lnTo>
                  <a:lnTo>
                    <a:pt x="3" y="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4" y="19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18" name="Freeform 78"/>
            <p:cNvSpPr>
              <a:spLocks/>
            </p:cNvSpPr>
            <p:nvPr/>
          </p:nvSpPr>
          <p:spPr bwMode="auto">
            <a:xfrm>
              <a:off x="1145" y="1524"/>
              <a:ext cx="15" cy="26"/>
            </a:xfrm>
            <a:custGeom>
              <a:avLst/>
              <a:gdLst/>
              <a:ahLst/>
              <a:cxnLst>
                <a:cxn ang="0">
                  <a:pos x="9" y="32"/>
                </a:cxn>
                <a:cxn ang="0">
                  <a:pos x="9" y="32"/>
                </a:cxn>
                <a:cxn ang="0">
                  <a:pos x="14" y="28"/>
                </a:cxn>
                <a:cxn ang="0">
                  <a:pos x="14" y="27"/>
                </a:cxn>
                <a:cxn ang="0">
                  <a:pos x="16" y="23"/>
                </a:cxn>
                <a:cxn ang="0">
                  <a:pos x="18" y="20"/>
                </a:cxn>
                <a:cxn ang="0">
                  <a:pos x="12" y="18"/>
                </a:cxn>
                <a:cxn ang="0">
                  <a:pos x="14" y="15"/>
                </a:cxn>
                <a:cxn ang="0">
                  <a:pos x="16" y="12"/>
                </a:cxn>
                <a:cxn ang="0">
                  <a:pos x="13" y="11"/>
                </a:cxn>
                <a:cxn ang="0">
                  <a:pos x="9" y="8"/>
                </a:cxn>
                <a:cxn ang="0">
                  <a:pos x="9" y="7"/>
                </a:cxn>
                <a:cxn ang="0">
                  <a:pos x="6" y="5"/>
                </a:cxn>
                <a:cxn ang="0">
                  <a:pos x="11" y="4"/>
                </a:cxn>
                <a:cxn ang="0">
                  <a:pos x="11" y="2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1" y="2"/>
                </a:cxn>
                <a:cxn ang="0">
                  <a:pos x="3" y="4"/>
                </a:cxn>
                <a:cxn ang="0">
                  <a:pos x="6" y="5"/>
                </a:cxn>
                <a:cxn ang="0">
                  <a:pos x="7" y="8"/>
                </a:cxn>
                <a:cxn ang="0">
                  <a:pos x="7" y="10"/>
                </a:cxn>
                <a:cxn ang="0">
                  <a:pos x="7" y="11"/>
                </a:cxn>
                <a:cxn ang="0">
                  <a:pos x="11" y="13"/>
                </a:cxn>
                <a:cxn ang="0">
                  <a:pos x="14" y="15"/>
                </a:cxn>
                <a:cxn ang="0">
                  <a:pos x="9" y="19"/>
                </a:cxn>
                <a:cxn ang="0">
                  <a:pos x="10" y="23"/>
                </a:cxn>
                <a:cxn ang="0">
                  <a:pos x="5" y="25"/>
                </a:cxn>
                <a:cxn ang="0">
                  <a:pos x="8" y="27"/>
                </a:cxn>
                <a:cxn ang="0">
                  <a:pos x="4" y="30"/>
                </a:cxn>
                <a:cxn ang="0">
                  <a:pos x="9" y="32"/>
                </a:cxn>
                <a:cxn ang="0">
                  <a:pos x="9" y="32"/>
                </a:cxn>
              </a:cxnLst>
              <a:rect l="0" t="0" r="r" b="b"/>
              <a:pathLst>
                <a:path w="19" h="33">
                  <a:moveTo>
                    <a:pt x="9" y="32"/>
                  </a:moveTo>
                  <a:lnTo>
                    <a:pt x="9" y="32"/>
                  </a:lnTo>
                  <a:lnTo>
                    <a:pt x="14" y="28"/>
                  </a:lnTo>
                  <a:lnTo>
                    <a:pt x="14" y="27"/>
                  </a:lnTo>
                  <a:lnTo>
                    <a:pt x="16" y="23"/>
                  </a:lnTo>
                  <a:lnTo>
                    <a:pt x="18" y="20"/>
                  </a:lnTo>
                  <a:lnTo>
                    <a:pt x="12" y="18"/>
                  </a:lnTo>
                  <a:lnTo>
                    <a:pt x="14" y="15"/>
                  </a:lnTo>
                  <a:lnTo>
                    <a:pt x="16" y="12"/>
                  </a:lnTo>
                  <a:lnTo>
                    <a:pt x="13" y="11"/>
                  </a:lnTo>
                  <a:lnTo>
                    <a:pt x="9" y="8"/>
                  </a:lnTo>
                  <a:lnTo>
                    <a:pt x="9" y="7"/>
                  </a:lnTo>
                  <a:lnTo>
                    <a:pt x="6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1" y="2"/>
                  </a:lnTo>
                  <a:lnTo>
                    <a:pt x="3" y="4"/>
                  </a:lnTo>
                  <a:lnTo>
                    <a:pt x="6" y="5"/>
                  </a:lnTo>
                  <a:lnTo>
                    <a:pt x="7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11" y="13"/>
                  </a:lnTo>
                  <a:lnTo>
                    <a:pt x="14" y="15"/>
                  </a:lnTo>
                  <a:lnTo>
                    <a:pt x="9" y="19"/>
                  </a:lnTo>
                  <a:lnTo>
                    <a:pt x="10" y="23"/>
                  </a:lnTo>
                  <a:lnTo>
                    <a:pt x="5" y="25"/>
                  </a:lnTo>
                  <a:lnTo>
                    <a:pt x="8" y="27"/>
                  </a:lnTo>
                  <a:lnTo>
                    <a:pt x="4" y="30"/>
                  </a:lnTo>
                  <a:lnTo>
                    <a:pt x="9" y="32"/>
                  </a:lnTo>
                  <a:lnTo>
                    <a:pt x="9" y="32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19" name="Freeform 79"/>
            <p:cNvSpPr>
              <a:spLocks/>
            </p:cNvSpPr>
            <p:nvPr/>
          </p:nvSpPr>
          <p:spPr bwMode="auto">
            <a:xfrm>
              <a:off x="1145" y="1545"/>
              <a:ext cx="13" cy="37"/>
            </a:xfrm>
            <a:custGeom>
              <a:avLst/>
              <a:gdLst/>
              <a:ahLst/>
              <a:cxnLst>
                <a:cxn ang="0">
                  <a:pos x="13" y="43"/>
                </a:cxn>
                <a:cxn ang="0">
                  <a:pos x="13" y="43"/>
                </a:cxn>
                <a:cxn ang="0">
                  <a:pos x="12" y="41"/>
                </a:cxn>
                <a:cxn ang="0">
                  <a:pos x="8" y="40"/>
                </a:cxn>
                <a:cxn ang="0">
                  <a:pos x="11" y="37"/>
                </a:cxn>
                <a:cxn ang="0">
                  <a:pos x="10" y="34"/>
                </a:cxn>
                <a:cxn ang="0">
                  <a:pos x="14" y="31"/>
                </a:cxn>
                <a:cxn ang="0">
                  <a:pos x="4" y="29"/>
                </a:cxn>
                <a:cxn ang="0">
                  <a:pos x="8" y="25"/>
                </a:cxn>
                <a:cxn ang="0">
                  <a:pos x="2" y="22"/>
                </a:cxn>
                <a:cxn ang="0">
                  <a:pos x="6" y="19"/>
                </a:cxn>
                <a:cxn ang="0">
                  <a:pos x="5" y="15"/>
                </a:cxn>
                <a:cxn ang="0">
                  <a:pos x="4" y="11"/>
                </a:cxn>
                <a:cxn ang="0">
                  <a:pos x="9" y="8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1" y="3"/>
                </a:cxn>
                <a:cxn ang="0">
                  <a:pos x="8" y="6"/>
                </a:cxn>
                <a:cxn ang="0">
                  <a:pos x="0" y="10"/>
                </a:cxn>
                <a:cxn ang="0">
                  <a:pos x="4" y="11"/>
                </a:cxn>
                <a:cxn ang="0">
                  <a:pos x="5" y="16"/>
                </a:cxn>
                <a:cxn ang="0">
                  <a:pos x="6" y="19"/>
                </a:cxn>
                <a:cxn ang="0">
                  <a:pos x="2" y="22"/>
                </a:cxn>
                <a:cxn ang="0">
                  <a:pos x="3" y="25"/>
                </a:cxn>
                <a:cxn ang="0">
                  <a:pos x="4" y="29"/>
                </a:cxn>
                <a:cxn ang="0">
                  <a:pos x="5" y="32"/>
                </a:cxn>
                <a:cxn ang="0">
                  <a:pos x="10" y="34"/>
                </a:cxn>
                <a:cxn ang="0">
                  <a:pos x="6" y="37"/>
                </a:cxn>
                <a:cxn ang="0">
                  <a:pos x="11" y="39"/>
                </a:cxn>
                <a:cxn ang="0">
                  <a:pos x="12" y="41"/>
                </a:cxn>
                <a:cxn ang="0">
                  <a:pos x="13" y="43"/>
                </a:cxn>
                <a:cxn ang="0">
                  <a:pos x="9" y="46"/>
                </a:cxn>
                <a:cxn ang="0">
                  <a:pos x="13" y="43"/>
                </a:cxn>
              </a:cxnLst>
              <a:rect l="0" t="0" r="r" b="b"/>
              <a:pathLst>
                <a:path w="17" h="47">
                  <a:moveTo>
                    <a:pt x="13" y="43"/>
                  </a:moveTo>
                  <a:lnTo>
                    <a:pt x="13" y="43"/>
                  </a:lnTo>
                  <a:lnTo>
                    <a:pt x="12" y="41"/>
                  </a:lnTo>
                  <a:lnTo>
                    <a:pt x="8" y="40"/>
                  </a:lnTo>
                  <a:lnTo>
                    <a:pt x="11" y="37"/>
                  </a:lnTo>
                  <a:lnTo>
                    <a:pt x="10" y="34"/>
                  </a:lnTo>
                  <a:lnTo>
                    <a:pt x="14" y="31"/>
                  </a:lnTo>
                  <a:lnTo>
                    <a:pt x="4" y="29"/>
                  </a:lnTo>
                  <a:lnTo>
                    <a:pt x="8" y="25"/>
                  </a:lnTo>
                  <a:lnTo>
                    <a:pt x="2" y="22"/>
                  </a:lnTo>
                  <a:lnTo>
                    <a:pt x="6" y="19"/>
                  </a:lnTo>
                  <a:lnTo>
                    <a:pt x="5" y="15"/>
                  </a:lnTo>
                  <a:lnTo>
                    <a:pt x="4" y="11"/>
                  </a:lnTo>
                  <a:lnTo>
                    <a:pt x="9" y="8"/>
                  </a:lnTo>
                  <a:lnTo>
                    <a:pt x="8" y="6"/>
                  </a:lnTo>
                  <a:lnTo>
                    <a:pt x="8" y="5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1" y="3"/>
                  </a:lnTo>
                  <a:lnTo>
                    <a:pt x="8" y="6"/>
                  </a:lnTo>
                  <a:lnTo>
                    <a:pt x="0" y="10"/>
                  </a:lnTo>
                  <a:lnTo>
                    <a:pt x="4" y="11"/>
                  </a:lnTo>
                  <a:lnTo>
                    <a:pt x="5" y="16"/>
                  </a:lnTo>
                  <a:lnTo>
                    <a:pt x="6" y="19"/>
                  </a:lnTo>
                  <a:lnTo>
                    <a:pt x="2" y="22"/>
                  </a:lnTo>
                  <a:lnTo>
                    <a:pt x="3" y="25"/>
                  </a:lnTo>
                  <a:lnTo>
                    <a:pt x="4" y="29"/>
                  </a:lnTo>
                  <a:lnTo>
                    <a:pt x="5" y="32"/>
                  </a:lnTo>
                  <a:lnTo>
                    <a:pt x="10" y="34"/>
                  </a:lnTo>
                  <a:lnTo>
                    <a:pt x="6" y="37"/>
                  </a:lnTo>
                  <a:lnTo>
                    <a:pt x="11" y="39"/>
                  </a:lnTo>
                  <a:lnTo>
                    <a:pt x="12" y="41"/>
                  </a:lnTo>
                  <a:lnTo>
                    <a:pt x="13" y="43"/>
                  </a:lnTo>
                  <a:lnTo>
                    <a:pt x="9" y="46"/>
                  </a:lnTo>
                  <a:lnTo>
                    <a:pt x="13" y="43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20" name="Freeform 80"/>
            <p:cNvSpPr>
              <a:spLocks/>
            </p:cNvSpPr>
            <p:nvPr/>
          </p:nvSpPr>
          <p:spPr bwMode="auto">
            <a:xfrm>
              <a:off x="1152" y="1585"/>
              <a:ext cx="13" cy="21"/>
            </a:xfrm>
            <a:custGeom>
              <a:avLst/>
              <a:gdLst/>
              <a:ahLst/>
              <a:cxnLst>
                <a:cxn ang="0">
                  <a:pos x="0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0" y="26"/>
                </a:cxn>
              </a:cxnLst>
              <a:rect l="0" t="0" r="r" b="b"/>
              <a:pathLst>
                <a:path w="17" h="27">
                  <a:moveTo>
                    <a:pt x="0" y="26"/>
                  </a:moveTo>
                  <a:lnTo>
                    <a:pt x="0" y="26"/>
                  </a:lnTo>
                  <a:lnTo>
                    <a:pt x="0" y="26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0" y="26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21" name="Freeform 81"/>
            <p:cNvSpPr>
              <a:spLocks/>
            </p:cNvSpPr>
            <p:nvPr/>
          </p:nvSpPr>
          <p:spPr bwMode="auto">
            <a:xfrm>
              <a:off x="1145" y="1573"/>
              <a:ext cx="13" cy="22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0" y="27"/>
                </a:cxn>
                <a:cxn ang="0">
                  <a:pos x="16" y="0"/>
                </a:cxn>
              </a:cxnLst>
              <a:rect l="0" t="0" r="r" b="b"/>
              <a:pathLst>
                <a:path w="17" h="28">
                  <a:moveTo>
                    <a:pt x="16" y="0"/>
                  </a:move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0" y="27"/>
                  </a:lnTo>
                  <a:lnTo>
                    <a:pt x="16" y="0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22" name="Freeform 82"/>
            <p:cNvSpPr>
              <a:spLocks/>
            </p:cNvSpPr>
            <p:nvPr/>
          </p:nvSpPr>
          <p:spPr bwMode="auto">
            <a:xfrm>
              <a:off x="1143" y="1568"/>
              <a:ext cx="14" cy="22"/>
            </a:xfrm>
            <a:custGeom>
              <a:avLst/>
              <a:gdLst/>
              <a:ahLst/>
              <a:cxnLst>
                <a:cxn ang="0">
                  <a:pos x="17" y="23"/>
                </a:cxn>
                <a:cxn ang="0">
                  <a:pos x="17" y="23"/>
                </a:cxn>
                <a:cxn ang="0">
                  <a:pos x="17" y="23"/>
                </a:cxn>
                <a:cxn ang="0">
                  <a:pos x="13" y="22"/>
                </a:cxn>
                <a:cxn ang="0">
                  <a:pos x="18" y="19"/>
                </a:cxn>
                <a:cxn ang="0">
                  <a:pos x="11" y="19"/>
                </a:cxn>
                <a:cxn ang="0">
                  <a:pos x="16" y="16"/>
                </a:cxn>
                <a:cxn ang="0">
                  <a:pos x="13" y="15"/>
                </a:cxn>
                <a:cxn ang="0">
                  <a:pos x="16" y="12"/>
                </a:cxn>
                <a:cxn ang="0">
                  <a:pos x="12" y="10"/>
                </a:cxn>
                <a:cxn ang="0">
                  <a:pos x="17" y="8"/>
                </a:cxn>
                <a:cxn ang="0">
                  <a:pos x="13" y="7"/>
                </a:cxn>
                <a:cxn ang="0">
                  <a:pos x="16" y="3"/>
                </a:cxn>
                <a:cxn ang="0">
                  <a:pos x="9" y="3"/>
                </a:cxn>
                <a:cxn ang="0">
                  <a:pos x="9" y="3"/>
                </a:cxn>
                <a:cxn ang="0">
                  <a:pos x="14" y="0"/>
                </a:cxn>
                <a:cxn ang="0">
                  <a:pos x="3" y="4"/>
                </a:cxn>
                <a:cxn ang="0">
                  <a:pos x="8" y="1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5" y="4"/>
                </a:cxn>
                <a:cxn ang="0">
                  <a:pos x="0" y="6"/>
                </a:cxn>
                <a:cxn ang="0">
                  <a:pos x="5" y="9"/>
                </a:cxn>
                <a:cxn ang="0">
                  <a:pos x="5" y="9"/>
                </a:cxn>
                <a:cxn ang="0">
                  <a:pos x="7" y="11"/>
                </a:cxn>
                <a:cxn ang="0">
                  <a:pos x="2" y="13"/>
                </a:cxn>
                <a:cxn ang="0">
                  <a:pos x="11" y="12"/>
                </a:cxn>
                <a:cxn ang="0">
                  <a:pos x="13" y="15"/>
                </a:cxn>
                <a:cxn ang="0">
                  <a:pos x="8" y="17"/>
                </a:cxn>
                <a:cxn ang="0">
                  <a:pos x="11" y="19"/>
                </a:cxn>
                <a:cxn ang="0">
                  <a:pos x="9" y="22"/>
                </a:cxn>
                <a:cxn ang="0">
                  <a:pos x="12" y="23"/>
                </a:cxn>
                <a:cxn ang="0">
                  <a:pos x="12" y="24"/>
                </a:cxn>
                <a:cxn ang="0">
                  <a:pos x="9" y="26"/>
                </a:cxn>
                <a:cxn ang="0">
                  <a:pos x="9" y="26"/>
                </a:cxn>
                <a:cxn ang="0">
                  <a:pos x="17" y="23"/>
                </a:cxn>
              </a:cxnLst>
              <a:rect l="0" t="0" r="r" b="b"/>
              <a:pathLst>
                <a:path w="19" h="27">
                  <a:moveTo>
                    <a:pt x="17" y="23"/>
                  </a:moveTo>
                  <a:lnTo>
                    <a:pt x="17" y="23"/>
                  </a:lnTo>
                  <a:lnTo>
                    <a:pt x="17" y="23"/>
                  </a:lnTo>
                  <a:lnTo>
                    <a:pt x="13" y="22"/>
                  </a:lnTo>
                  <a:lnTo>
                    <a:pt x="18" y="19"/>
                  </a:lnTo>
                  <a:lnTo>
                    <a:pt x="11" y="19"/>
                  </a:lnTo>
                  <a:lnTo>
                    <a:pt x="16" y="16"/>
                  </a:lnTo>
                  <a:lnTo>
                    <a:pt x="13" y="15"/>
                  </a:lnTo>
                  <a:lnTo>
                    <a:pt x="16" y="12"/>
                  </a:lnTo>
                  <a:lnTo>
                    <a:pt x="12" y="10"/>
                  </a:lnTo>
                  <a:lnTo>
                    <a:pt x="17" y="8"/>
                  </a:lnTo>
                  <a:lnTo>
                    <a:pt x="13" y="7"/>
                  </a:lnTo>
                  <a:lnTo>
                    <a:pt x="16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14" y="0"/>
                  </a:lnTo>
                  <a:lnTo>
                    <a:pt x="3" y="4"/>
                  </a:lnTo>
                  <a:lnTo>
                    <a:pt x="8" y="1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4"/>
                  </a:lnTo>
                  <a:lnTo>
                    <a:pt x="0" y="6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11"/>
                  </a:lnTo>
                  <a:lnTo>
                    <a:pt x="2" y="13"/>
                  </a:lnTo>
                  <a:lnTo>
                    <a:pt x="11" y="12"/>
                  </a:lnTo>
                  <a:lnTo>
                    <a:pt x="13" y="15"/>
                  </a:lnTo>
                  <a:lnTo>
                    <a:pt x="8" y="17"/>
                  </a:lnTo>
                  <a:lnTo>
                    <a:pt x="11" y="19"/>
                  </a:lnTo>
                  <a:lnTo>
                    <a:pt x="9" y="22"/>
                  </a:lnTo>
                  <a:lnTo>
                    <a:pt x="12" y="23"/>
                  </a:lnTo>
                  <a:lnTo>
                    <a:pt x="12" y="24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17" y="23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23" name="Freeform 83"/>
            <p:cNvSpPr>
              <a:spLocks/>
            </p:cNvSpPr>
            <p:nvPr/>
          </p:nvSpPr>
          <p:spPr bwMode="auto">
            <a:xfrm>
              <a:off x="1145" y="1583"/>
              <a:ext cx="13" cy="20"/>
            </a:xfrm>
            <a:custGeom>
              <a:avLst/>
              <a:gdLst/>
              <a:ahLst/>
              <a:cxnLst>
                <a:cxn ang="0">
                  <a:pos x="16" y="23"/>
                </a:cxn>
                <a:cxn ang="0">
                  <a:pos x="16" y="23"/>
                </a:cxn>
                <a:cxn ang="0">
                  <a:pos x="11" y="22"/>
                </a:cxn>
                <a:cxn ang="0">
                  <a:pos x="13" y="20"/>
                </a:cxn>
                <a:cxn ang="0">
                  <a:pos x="8" y="17"/>
                </a:cxn>
                <a:cxn ang="0">
                  <a:pos x="16" y="13"/>
                </a:cxn>
                <a:cxn ang="0">
                  <a:pos x="9" y="10"/>
                </a:cxn>
                <a:cxn ang="0">
                  <a:pos x="6" y="7"/>
                </a:cxn>
                <a:cxn ang="0">
                  <a:pos x="14" y="0"/>
                </a:cxn>
                <a:cxn ang="0">
                  <a:pos x="4" y="4"/>
                </a:cxn>
                <a:cxn ang="0">
                  <a:pos x="6" y="7"/>
                </a:cxn>
                <a:cxn ang="0">
                  <a:pos x="0" y="12"/>
                </a:cxn>
                <a:cxn ang="0">
                  <a:pos x="6" y="14"/>
                </a:cxn>
                <a:cxn ang="0">
                  <a:pos x="7" y="19"/>
                </a:cxn>
                <a:cxn ang="0">
                  <a:pos x="2" y="21"/>
                </a:cxn>
                <a:cxn ang="0">
                  <a:pos x="11" y="22"/>
                </a:cxn>
                <a:cxn ang="0">
                  <a:pos x="7" y="25"/>
                </a:cxn>
                <a:cxn ang="0">
                  <a:pos x="7" y="25"/>
                </a:cxn>
                <a:cxn ang="0">
                  <a:pos x="16" y="23"/>
                </a:cxn>
              </a:cxnLst>
              <a:rect l="0" t="0" r="r" b="b"/>
              <a:pathLst>
                <a:path w="17" h="26">
                  <a:moveTo>
                    <a:pt x="16" y="23"/>
                  </a:moveTo>
                  <a:lnTo>
                    <a:pt x="16" y="23"/>
                  </a:lnTo>
                  <a:lnTo>
                    <a:pt x="11" y="22"/>
                  </a:lnTo>
                  <a:lnTo>
                    <a:pt x="13" y="20"/>
                  </a:lnTo>
                  <a:lnTo>
                    <a:pt x="8" y="17"/>
                  </a:lnTo>
                  <a:lnTo>
                    <a:pt x="16" y="13"/>
                  </a:lnTo>
                  <a:lnTo>
                    <a:pt x="9" y="10"/>
                  </a:lnTo>
                  <a:lnTo>
                    <a:pt x="6" y="7"/>
                  </a:lnTo>
                  <a:lnTo>
                    <a:pt x="14" y="0"/>
                  </a:lnTo>
                  <a:lnTo>
                    <a:pt x="4" y="4"/>
                  </a:lnTo>
                  <a:lnTo>
                    <a:pt x="6" y="7"/>
                  </a:lnTo>
                  <a:lnTo>
                    <a:pt x="0" y="12"/>
                  </a:lnTo>
                  <a:lnTo>
                    <a:pt x="6" y="14"/>
                  </a:lnTo>
                  <a:lnTo>
                    <a:pt x="7" y="19"/>
                  </a:lnTo>
                  <a:lnTo>
                    <a:pt x="2" y="21"/>
                  </a:lnTo>
                  <a:lnTo>
                    <a:pt x="11" y="22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16" y="23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24" name="Freeform 84"/>
            <p:cNvSpPr>
              <a:spLocks/>
            </p:cNvSpPr>
            <p:nvPr/>
          </p:nvSpPr>
          <p:spPr bwMode="auto">
            <a:xfrm>
              <a:off x="1147" y="1599"/>
              <a:ext cx="22" cy="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7" y="16"/>
                </a:cxn>
                <a:cxn ang="0">
                  <a:pos x="27" y="16"/>
                </a:cxn>
                <a:cxn ang="0">
                  <a:pos x="27" y="16"/>
                </a:cxn>
                <a:cxn ang="0">
                  <a:pos x="0" y="0"/>
                </a:cxn>
              </a:cxnLst>
              <a:rect l="0" t="0" r="r" b="b"/>
              <a:pathLst>
                <a:path w="28" h="17">
                  <a:moveTo>
                    <a:pt x="0" y="0"/>
                  </a:moveTo>
                  <a:lnTo>
                    <a:pt x="0" y="0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0" y="0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25" name="Freeform 85"/>
            <p:cNvSpPr>
              <a:spLocks/>
            </p:cNvSpPr>
            <p:nvPr/>
          </p:nvSpPr>
          <p:spPr bwMode="auto">
            <a:xfrm>
              <a:off x="1134" y="1598"/>
              <a:ext cx="13" cy="22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0" y="27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17" h="28">
                  <a:moveTo>
                    <a:pt x="16" y="0"/>
                  </a:moveTo>
                  <a:lnTo>
                    <a:pt x="16" y="0"/>
                  </a:lnTo>
                  <a:lnTo>
                    <a:pt x="0" y="27"/>
                  </a:lnTo>
                  <a:lnTo>
                    <a:pt x="16" y="0"/>
                  </a:lnTo>
                  <a:lnTo>
                    <a:pt x="16" y="0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26" name="Freeform 86"/>
            <p:cNvSpPr>
              <a:spLocks/>
            </p:cNvSpPr>
            <p:nvPr/>
          </p:nvSpPr>
          <p:spPr bwMode="auto">
            <a:xfrm>
              <a:off x="1142" y="1579"/>
              <a:ext cx="17" cy="18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4" y="3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3" y="7"/>
                </a:cxn>
                <a:cxn ang="0">
                  <a:pos x="2" y="9"/>
                </a:cxn>
                <a:cxn ang="0">
                  <a:pos x="3" y="11"/>
                </a:cxn>
                <a:cxn ang="0">
                  <a:pos x="2" y="13"/>
                </a:cxn>
                <a:cxn ang="0">
                  <a:pos x="1" y="14"/>
                </a:cxn>
                <a:cxn ang="0">
                  <a:pos x="1" y="15"/>
                </a:cxn>
                <a:cxn ang="0">
                  <a:pos x="1" y="17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9"/>
                </a:cxn>
                <a:cxn ang="0">
                  <a:pos x="1" y="19"/>
                </a:cxn>
                <a:cxn ang="0">
                  <a:pos x="1" y="19"/>
                </a:cxn>
                <a:cxn ang="0">
                  <a:pos x="1" y="19"/>
                </a:cxn>
                <a:cxn ang="0">
                  <a:pos x="1" y="19"/>
                </a:cxn>
                <a:cxn ang="0">
                  <a:pos x="16" y="21"/>
                </a:cxn>
                <a:cxn ang="0">
                  <a:pos x="17" y="21"/>
                </a:cxn>
                <a:cxn ang="0">
                  <a:pos x="17" y="20"/>
                </a:cxn>
                <a:cxn ang="0">
                  <a:pos x="18" y="17"/>
                </a:cxn>
                <a:cxn ang="0">
                  <a:pos x="17" y="16"/>
                </a:cxn>
                <a:cxn ang="0">
                  <a:pos x="17" y="15"/>
                </a:cxn>
                <a:cxn ang="0">
                  <a:pos x="19" y="13"/>
                </a:cxn>
                <a:cxn ang="0">
                  <a:pos x="19" y="12"/>
                </a:cxn>
                <a:cxn ang="0">
                  <a:pos x="19" y="10"/>
                </a:cxn>
                <a:cxn ang="0">
                  <a:pos x="19" y="8"/>
                </a:cxn>
                <a:cxn ang="0">
                  <a:pos x="20" y="8"/>
                </a:cxn>
                <a:cxn ang="0">
                  <a:pos x="20" y="6"/>
                </a:cxn>
                <a:cxn ang="0">
                  <a:pos x="20" y="5"/>
                </a:cxn>
                <a:cxn ang="0">
                  <a:pos x="21" y="3"/>
                </a:cxn>
                <a:cxn ang="0">
                  <a:pos x="5" y="0"/>
                </a:cxn>
              </a:cxnLst>
              <a:rect l="0" t="0" r="r" b="b"/>
              <a:pathLst>
                <a:path w="22" h="22">
                  <a:moveTo>
                    <a:pt x="5" y="0"/>
                  </a:moveTo>
                  <a:lnTo>
                    <a:pt x="7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3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2" y="13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6" y="21"/>
                  </a:lnTo>
                  <a:lnTo>
                    <a:pt x="17" y="21"/>
                  </a:lnTo>
                  <a:lnTo>
                    <a:pt x="17" y="20"/>
                  </a:lnTo>
                  <a:lnTo>
                    <a:pt x="18" y="17"/>
                  </a:lnTo>
                  <a:lnTo>
                    <a:pt x="17" y="16"/>
                  </a:lnTo>
                  <a:lnTo>
                    <a:pt x="17" y="15"/>
                  </a:lnTo>
                  <a:lnTo>
                    <a:pt x="19" y="13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20" y="5"/>
                  </a:lnTo>
                  <a:lnTo>
                    <a:pt x="21" y="3"/>
                  </a:lnTo>
                  <a:lnTo>
                    <a:pt x="5" y="0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27" name="Freeform 87"/>
            <p:cNvSpPr>
              <a:spLocks/>
            </p:cNvSpPr>
            <p:nvPr/>
          </p:nvSpPr>
          <p:spPr bwMode="auto">
            <a:xfrm>
              <a:off x="1142" y="1584"/>
              <a:ext cx="15" cy="17"/>
            </a:xfrm>
            <a:custGeom>
              <a:avLst/>
              <a:gdLst/>
              <a:ahLst/>
              <a:cxnLst>
                <a:cxn ang="0">
                  <a:pos x="16" y="20"/>
                </a:cxn>
                <a:cxn ang="0">
                  <a:pos x="19" y="4"/>
                </a:cxn>
                <a:cxn ang="0">
                  <a:pos x="4" y="0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16" y="20"/>
                </a:cxn>
              </a:cxnLst>
              <a:rect l="0" t="0" r="r" b="b"/>
              <a:pathLst>
                <a:path w="20" h="21">
                  <a:moveTo>
                    <a:pt x="16" y="20"/>
                  </a:moveTo>
                  <a:lnTo>
                    <a:pt x="19" y="4"/>
                  </a:lnTo>
                  <a:lnTo>
                    <a:pt x="4" y="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6" y="20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28" name="Freeform 88"/>
            <p:cNvSpPr>
              <a:spLocks/>
            </p:cNvSpPr>
            <p:nvPr/>
          </p:nvSpPr>
          <p:spPr bwMode="auto">
            <a:xfrm>
              <a:off x="1143" y="1532"/>
              <a:ext cx="22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" y="16"/>
                </a:cxn>
                <a:cxn ang="0">
                  <a:pos x="26" y="16"/>
                </a:cxn>
                <a:cxn ang="0">
                  <a:pos x="26" y="16"/>
                </a:cxn>
                <a:cxn ang="0">
                  <a:pos x="26" y="16"/>
                </a:cxn>
                <a:cxn ang="0">
                  <a:pos x="0" y="0"/>
                </a:cxn>
              </a:cxnLst>
              <a:rect l="0" t="0" r="r" b="b"/>
              <a:pathLst>
                <a:path w="27" h="17">
                  <a:moveTo>
                    <a:pt x="0" y="0"/>
                  </a:moveTo>
                  <a:lnTo>
                    <a:pt x="26" y="16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0" y="0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29" name="Freeform 89"/>
            <p:cNvSpPr>
              <a:spLocks/>
            </p:cNvSpPr>
            <p:nvPr/>
          </p:nvSpPr>
          <p:spPr bwMode="auto">
            <a:xfrm>
              <a:off x="1139" y="1514"/>
              <a:ext cx="17" cy="1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0" y="3"/>
                </a:cxn>
                <a:cxn ang="0">
                  <a:pos x="6" y="7"/>
                </a:cxn>
                <a:cxn ang="0">
                  <a:pos x="10" y="11"/>
                </a:cxn>
                <a:cxn ang="0">
                  <a:pos x="6" y="15"/>
                </a:cxn>
                <a:cxn ang="0">
                  <a:pos x="11" y="16"/>
                </a:cxn>
                <a:cxn ang="0">
                  <a:pos x="9" y="21"/>
                </a:cxn>
                <a:cxn ang="0">
                  <a:pos x="6" y="23"/>
                </a:cxn>
                <a:cxn ang="0">
                  <a:pos x="6" y="23"/>
                </a:cxn>
                <a:cxn ang="0">
                  <a:pos x="15" y="22"/>
                </a:cxn>
                <a:cxn ang="0">
                  <a:pos x="16" y="19"/>
                </a:cxn>
                <a:cxn ang="0">
                  <a:pos x="16" y="19"/>
                </a:cxn>
                <a:cxn ang="0">
                  <a:pos x="20" y="15"/>
                </a:cxn>
                <a:cxn ang="0">
                  <a:pos x="14" y="14"/>
                </a:cxn>
                <a:cxn ang="0">
                  <a:pos x="19" y="10"/>
                </a:cxn>
                <a:cxn ang="0">
                  <a:pos x="15" y="6"/>
                </a:cxn>
                <a:cxn ang="0">
                  <a:pos x="10" y="3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0" y="0"/>
                </a:cxn>
              </a:cxnLst>
              <a:rect l="0" t="0" r="r" b="b"/>
              <a:pathLst>
                <a:path w="21" h="24">
                  <a:moveTo>
                    <a:pt x="0" y="0"/>
                  </a:moveTo>
                  <a:lnTo>
                    <a:pt x="0" y="0"/>
                  </a:lnTo>
                  <a:lnTo>
                    <a:pt x="10" y="3"/>
                  </a:lnTo>
                  <a:lnTo>
                    <a:pt x="6" y="7"/>
                  </a:lnTo>
                  <a:lnTo>
                    <a:pt x="10" y="11"/>
                  </a:lnTo>
                  <a:lnTo>
                    <a:pt x="6" y="15"/>
                  </a:lnTo>
                  <a:lnTo>
                    <a:pt x="11" y="16"/>
                  </a:lnTo>
                  <a:lnTo>
                    <a:pt x="9" y="21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15" y="22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20" y="15"/>
                  </a:lnTo>
                  <a:lnTo>
                    <a:pt x="14" y="14"/>
                  </a:lnTo>
                  <a:lnTo>
                    <a:pt x="19" y="10"/>
                  </a:lnTo>
                  <a:lnTo>
                    <a:pt x="15" y="6"/>
                  </a:lnTo>
                  <a:lnTo>
                    <a:pt x="10" y="3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0" y="0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30" name="Freeform 90"/>
            <p:cNvSpPr>
              <a:spLocks/>
            </p:cNvSpPr>
            <p:nvPr/>
          </p:nvSpPr>
          <p:spPr bwMode="auto">
            <a:xfrm>
              <a:off x="1139" y="1503"/>
              <a:ext cx="14" cy="21"/>
            </a:xfrm>
            <a:custGeom>
              <a:avLst/>
              <a:gdLst/>
              <a:ahLst/>
              <a:cxnLst>
                <a:cxn ang="0">
                  <a:pos x="2" y="3"/>
                </a:cxn>
                <a:cxn ang="0">
                  <a:pos x="6" y="5"/>
                </a:cxn>
                <a:cxn ang="0">
                  <a:pos x="1" y="7"/>
                </a:cxn>
                <a:cxn ang="0">
                  <a:pos x="0" y="9"/>
                </a:cxn>
                <a:cxn ang="0">
                  <a:pos x="4" y="10"/>
                </a:cxn>
                <a:cxn ang="0">
                  <a:pos x="7" y="13"/>
                </a:cxn>
                <a:cxn ang="0">
                  <a:pos x="0" y="19"/>
                </a:cxn>
                <a:cxn ang="0">
                  <a:pos x="6" y="22"/>
                </a:cxn>
                <a:cxn ang="0">
                  <a:pos x="4" y="26"/>
                </a:cxn>
                <a:cxn ang="0">
                  <a:pos x="16" y="24"/>
                </a:cxn>
                <a:cxn ang="0">
                  <a:pos x="9" y="21"/>
                </a:cxn>
                <a:cxn ang="0">
                  <a:pos x="11" y="17"/>
                </a:cxn>
                <a:cxn ang="0">
                  <a:pos x="7" y="13"/>
                </a:cxn>
                <a:cxn ang="0">
                  <a:pos x="13" y="10"/>
                </a:cxn>
                <a:cxn ang="0">
                  <a:pos x="11" y="7"/>
                </a:cxn>
                <a:cxn ang="0">
                  <a:pos x="16" y="1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2" y="3"/>
                </a:cxn>
              </a:cxnLst>
              <a:rect l="0" t="0" r="r" b="b"/>
              <a:pathLst>
                <a:path w="17" h="27">
                  <a:moveTo>
                    <a:pt x="2" y="3"/>
                  </a:moveTo>
                  <a:lnTo>
                    <a:pt x="6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4" y="10"/>
                  </a:lnTo>
                  <a:lnTo>
                    <a:pt x="7" y="13"/>
                  </a:lnTo>
                  <a:lnTo>
                    <a:pt x="0" y="19"/>
                  </a:lnTo>
                  <a:lnTo>
                    <a:pt x="6" y="22"/>
                  </a:lnTo>
                  <a:lnTo>
                    <a:pt x="4" y="26"/>
                  </a:lnTo>
                  <a:lnTo>
                    <a:pt x="16" y="24"/>
                  </a:lnTo>
                  <a:lnTo>
                    <a:pt x="9" y="21"/>
                  </a:lnTo>
                  <a:lnTo>
                    <a:pt x="11" y="17"/>
                  </a:lnTo>
                  <a:lnTo>
                    <a:pt x="7" y="13"/>
                  </a:lnTo>
                  <a:lnTo>
                    <a:pt x="13" y="10"/>
                  </a:lnTo>
                  <a:lnTo>
                    <a:pt x="11" y="7"/>
                  </a:lnTo>
                  <a:lnTo>
                    <a:pt x="16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2" y="3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31" name="Freeform 91"/>
            <p:cNvSpPr>
              <a:spLocks/>
            </p:cNvSpPr>
            <p:nvPr/>
          </p:nvSpPr>
          <p:spPr bwMode="auto">
            <a:xfrm>
              <a:off x="1141" y="1513"/>
              <a:ext cx="21" cy="13"/>
            </a:xfrm>
            <a:custGeom>
              <a:avLst/>
              <a:gdLst/>
              <a:ahLst/>
              <a:cxnLst>
                <a:cxn ang="0">
                  <a:pos x="26" y="16"/>
                </a:cxn>
                <a:cxn ang="0">
                  <a:pos x="26" y="16"/>
                </a:cxn>
                <a:cxn ang="0">
                  <a:pos x="26" y="16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6" y="16"/>
                </a:cxn>
              </a:cxnLst>
              <a:rect l="0" t="0" r="r" b="b"/>
              <a:pathLst>
                <a:path w="27" h="17">
                  <a:moveTo>
                    <a:pt x="26" y="16"/>
                  </a:moveTo>
                  <a:lnTo>
                    <a:pt x="26" y="16"/>
                  </a:lnTo>
                  <a:lnTo>
                    <a:pt x="26" y="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26" y="16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32" name="Freeform 92"/>
            <p:cNvSpPr>
              <a:spLocks/>
            </p:cNvSpPr>
            <p:nvPr/>
          </p:nvSpPr>
          <p:spPr bwMode="auto">
            <a:xfrm>
              <a:off x="1142" y="1574"/>
              <a:ext cx="22" cy="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7" y="16"/>
                </a:cxn>
                <a:cxn ang="0">
                  <a:pos x="27" y="16"/>
                </a:cxn>
                <a:cxn ang="0">
                  <a:pos x="0" y="0"/>
                </a:cxn>
              </a:cxnLst>
              <a:rect l="0" t="0" r="r" b="b"/>
              <a:pathLst>
                <a:path w="28" h="17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0" y="0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33" name="Freeform 93"/>
            <p:cNvSpPr>
              <a:spLocks/>
            </p:cNvSpPr>
            <p:nvPr/>
          </p:nvSpPr>
          <p:spPr bwMode="auto">
            <a:xfrm>
              <a:off x="1143" y="1547"/>
              <a:ext cx="13" cy="23"/>
            </a:xfrm>
            <a:custGeom>
              <a:avLst/>
              <a:gdLst/>
              <a:ahLst/>
              <a:cxnLst>
                <a:cxn ang="0">
                  <a:pos x="2" y="1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5" y="4"/>
                </a:cxn>
                <a:cxn ang="0">
                  <a:pos x="3" y="7"/>
                </a:cxn>
                <a:cxn ang="0">
                  <a:pos x="6" y="9"/>
                </a:cxn>
                <a:cxn ang="0">
                  <a:pos x="4" y="12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1" y="20"/>
                </a:cxn>
                <a:cxn ang="0">
                  <a:pos x="6" y="22"/>
                </a:cxn>
                <a:cxn ang="0">
                  <a:pos x="1" y="23"/>
                </a:cxn>
                <a:cxn ang="0">
                  <a:pos x="2" y="25"/>
                </a:cxn>
                <a:cxn ang="0">
                  <a:pos x="5" y="27"/>
                </a:cxn>
                <a:cxn ang="0">
                  <a:pos x="5" y="27"/>
                </a:cxn>
                <a:cxn ang="0">
                  <a:pos x="5" y="28"/>
                </a:cxn>
                <a:cxn ang="0">
                  <a:pos x="5" y="28"/>
                </a:cxn>
                <a:cxn ang="0">
                  <a:pos x="14" y="27"/>
                </a:cxn>
                <a:cxn ang="0">
                  <a:pos x="11" y="27"/>
                </a:cxn>
                <a:cxn ang="0">
                  <a:pos x="5" y="27"/>
                </a:cxn>
                <a:cxn ang="0">
                  <a:pos x="5" y="27"/>
                </a:cxn>
                <a:cxn ang="0">
                  <a:pos x="8" y="25"/>
                </a:cxn>
                <a:cxn ang="0">
                  <a:pos x="13" y="22"/>
                </a:cxn>
                <a:cxn ang="0">
                  <a:pos x="16" y="20"/>
                </a:cxn>
                <a:cxn ang="0">
                  <a:pos x="9" y="17"/>
                </a:cxn>
                <a:cxn ang="0">
                  <a:pos x="11" y="15"/>
                </a:cxn>
                <a:cxn ang="0">
                  <a:pos x="8" y="14"/>
                </a:cxn>
                <a:cxn ang="0">
                  <a:pos x="13" y="10"/>
                </a:cxn>
                <a:cxn ang="0">
                  <a:pos x="16" y="8"/>
                </a:cxn>
                <a:cxn ang="0">
                  <a:pos x="10" y="7"/>
                </a:cxn>
                <a:cxn ang="0">
                  <a:pos x="14" y="5"/>
                </a:cxn>
                <a:cxn ang="0">
                  <a:pos x="5" y="4"/>
                </a:cxn>
                <a:cxn ang="0">
                  <a:pos x="11" y="0"/>
                </a:cxn>
                <a:cxn ang="0">
                  <a:pos x="4" y="0"/>
                </a:cxn>
                <a:cxn ang="0">
                  <a:pos x="2" y="1"/>
                </a:cxn>
              </a:cxnLst>
              <a:rect l="0" t="0" r="r" b="b"/>
              <a:pathLst>
                <a:path w="17" h="29">
                  <a:moveTo>
                    <a:pt x="2" y="1"/>
                  </a:moveTo>
                  <a:lnTo>
                    <a:pt x="2" y="1"/>
                  </a:lnTo>
                  <a:lnTo>
                    <a:pt x="0" y="4"/>
                  </a:lnTo>
                  <a:lnTo>
                    <a:pt x="5" y="4"/>
                  </a:lnTo>
                  <a:lnTo>
                    <a:pt x="3" y="7"/>
                  </a:lnTo>
                  <a:lnTo>
                    <a:pt x="6" y="9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" y="20"/>
                  </a:lnTo>
                  <a:lnTo>
                    <a:pt x="6" y="22"/>
                  </a:lnTo>
                  <a:lnTo>
                    <a:pt x="1" y="23"/>
                  </a:lnTo>
                  <a:lnTo>
                    <a:pt x="2" y="25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14" y="27"/>
                  </a:lnTo>
                  <a:lnTo>
                    <a:pt x="11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8" y="25"/>
                  </a:lnTo>
                  <a:lnTo>
                    <a:pt x="13" y="22"/>
                  </a:lnTo>
                  <a:lnTo>
                    <a:pt x="16" y="20"/>
                  </a:lnTo>
                  <a:lnTo>
                    <a:pt x="9" y="17"/>
                  </a:lnTo>
                  <a:lnTo>
                    <a:pt x="11" y="15"/>
                  </a:lnTo>
                  <a:lnTo>
                    <a:pt x="8" y="14"/>
                  </a:lnTo>
                  <a:lnTo>
                    <a:pt x="13" y="10"/>
                  </a:lnTo>
                  <a:lnTo>
                    <a:pt x="16" y="8"/>
                  </a:lnTo>
                  <a:lnTo>
                    <a:pt x="10" y="7"/>
                  </a:lnTo>
                  <a:lnTo>
                    <a:pt x="14" y="5"/>
                  </a:lnTo>
                  <a:lnTo>
                    <a:pt x="5" y="4"/>
                  </a:lnTo>
                  <a:lnTo>
                    <a:pt x="11" y="0"/>
                  </a:lnTo>
                  <a:lnTo>
                    <a:pt x="4" y="0"/>
                  </a:lnTo>
                  <a:lnTo>
                    <a:pt x="2" y="1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34" name="Freeform 94"/>
            <p:cNvSpPr>
              <a:spLocks/>
            </p:cNvSpPr>
            <p:nvPr/>
          </p:nvSpPr>
          <p:spPr bwMode="auto">
            <a:xfrm>
              <a:off x="1142" y="1553"/>
              <a:ext cx="13" cy="23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16" y="0"/>
                </a:cxn>
              </a:cxnLst>
              <a:rect l="0" t="0" r="r" b="b"/>
              <a:pathLst>
                <a:path w="17" h="29">
                  <a:moveTo>
                    <a:pt x="16" y="0"/>
                  </a:moveTo>
                  <a:lnTo>
                    <a:pt x="16" y="0"/>
                  </a:lnTo>
                  <a:lnTo>
                    <a:pt x="16" y="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6" y="0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35" name="Freeform 95"/>
            <p:cNvSpPr>
              <a:spLocks/>
            </p:cNvSpPr>
            <p:nvPr/>
          </p:nvSpPr>
          <p:spPr bwMode="auto">
            <a:xfrm>
              <a:off x="1001" y="1489"/>
              <a:ext cx="123" cy="37"/>
            </a:xfrm>
            <a:custGeom>
              <a:avLst/>
              <a:gdLst/>
              <a:ahLst/>
              <a:cxnLst>
                <a:cxn ang="0">
                  <a:pos x="155" y="27"/>
                </a:cxn>
                <a:cxn ang="0">
                  <a:pos x="151" y="27"/>
                </a:cxn>
                <a:cxn ang="0">
                  <a:pos x="145" y="29"/>
                </a:cxn>
                <a:cxn ang="0">
                  <a:pos x="138" y="31"/>
                </a:cxn>
                <a:cxn ang="0">
                  <a:pos x="132" y="32"/>
                </a:cxn>
                <a:cxn ang="0">
                  <a:pos x="129" y="34"/>
                </a:cxn>
                <a:cxn ang="0">
                  <a:pos x="126" y="37"/>
                </a:cxn>
                <a:cxn ang="0">
                  <a:pos x="122" y="39"/>
                </a:cxn>
                <a:cxn ang="0">
                  <a:pos x="118" y="41"/>
                </a:cxn>
                <a:cxn ang="0">
                  <a:pos x="113" y="43"/>
                </a:cxn>
                <a:cxn ang="0">
                  <a:pos x="109" y="45"/>
                </a:cxn>
                <a:cxn ang="0">
                  <a:pos x="101" y="46"/>
                </a:cxn>
                <a:cxn ang="0">
                  <a:pos x="95" y="45"/>
                </a:cxn>
                <a:cxn ang="0">
                  <a:pos x="90" y="44"/>
                </a:cxn>
                <a:cxn ang="0">
                  <a:pos x="84" y="42"/>
                </a:cxn>
                <a:cxn ang="0">
                  <a:pos x="80" y="39"/>
                </a:cxn>
                <a:cxn ang="0">
                  <a:pos x="74" y="36"/>
                </a:cxn>
                <a:cxn ang="0">
                  <a:pos x="68" y="33"/>
                </a:cxn>
                <a:cxn ang="0">
                  <a:pos x="60" y="30"/>
                </a:cxn>
                <a:cxn ang="0">
                  <a:pos x="54" y="27"/>
                </a:cxn>
                <a:cxn ang="0">
                  <a:pos x="50" y="25"/>
                </a:cxn>
                <a:cxn ang="0">
                  <a:pos x="43" y="22"/>
                </a:cxn>
                <a:cxn ang="0">
                  <a:pos x="36" y="19"/>
                </a:cxn>
                <a:cxn ang="0">
                  <a:pos x="27" y="15"/>
                </a:cxn>
                <a:cxn ang="0">
                  <a:pos x="16" y="10"/>
                </a:cxn>
                <a:cxn ang="0">
                  <a:pos x="8" y="5"/>
                </a:cxn>
                <a:cxn ang="0">
                  <a:pos x="0" y="0"/>
                </a:cxn>
                <a:cxn ang="0">
                  <a:pos x="2" y="1"/>
                </a:cxn>
                <a:cxn ang="0">
                  <a:pos x="7" y="4"/>
                </a:cxn>
                <a:cxn ang="0">
                  <a:pos x="12" y="6"/>
                </a:cxn>
                <a:cxn ang="0">
                  <a:pos x="20" y="9"/>
                </a:cxn>
                <a:cxn ang="0">
                  <a:pos x="27" y="12"/>
                </a:cxn>
                <a:cxn ang="0">
                  <a:pos x="34" y="15"/>
                </a:cxn>
                <a:cxn ang="0">
                  <a:pos x="43" y="18"/>
                </a:cxn>
                <a:cxn ang="0">
                  <a:pos x="52" y="20"/>
                </a:cxn>
                <a:cxn ang="0">
                  <a:pos x="61" y="24"/>
                </a:cxn>
                <a:cxn ang="0">
                  <a:pos x="69" y="28"/>
                </a:cxn>
                <a:cxn ang="0">
                  <a:pos x="74" y="29"/>
                </a:cxn>
                <a:cxn ang="0">
                  <a:pos x="80" y="33"/>
                </a:cxn>
                <a:cxn ang="0">
                  <a:pos x="86" y="36"/>
                </a:cxn>
                <a:cxn ang="0">
                  <a:pos x="92" y="38"/>
                </a:cxn>
                <a:cxn ang="0">
                  <a:pos x="96" y="39"/>
                </a:cxn>
                <a:cxn ang="0">
                  <a:pos x="98" y="40"/>
                </a:cxn>
                <a:cxn ang="0">
                  <a:pos x="104" y="40"/>
                </a:cxn>
                <a:cxn ang="0">
                  <a:pos x="108" y="39"/>
                </a:cxn>
                <a:cxn ang="0">
                  <a:pos x="115" y="36"/>
                </a:cxn>
                <a:cxn ang="0">
                  <a:pos x="119" y="36"/>
                </a:cxn>
                <a:cxn ang="0">
                  <a:pos x="123" y="35"/>
                </a:cxn>
                <a:cxn ang="0">
                  <a:pos x="126" y="33"/>
                </a:cxn>
                <a:cxn ang="0">
                  <a:pos x="131" y="30"/>
                </a:cxn>
                <a:cxn ang="0">
                  <a:pos x="137" y="28"/>
                </a:cxn>
                <a:cxn ang="0">
                  <a:pos x="142" y="26"/>
                </a:cxn>
                <a:cxn ang="0">
                  <a:pos x="148" y="26"/>
                </a:cxn>
                <a:cxn ang="0">
                  <a:pos x="151" y="26"/>
                </a:cxn>
                <a:cxn ang="0">
                  <a:pos x="153" y="25"/>
                </a:cxn>
                <a:cxn ang="0">
                  <a:pos x="155" y="27"/>
                </a:cxn>
              </a:cxnLst>
              <a:rect l="0" t="0" r="r" b="b"/>
              <a:pathLst>
                <a:path w="156" h="47">
                  <a:moveTo>
                    <a:pt x="155" y="27"/>
                  </a:moveTo>
                  <a:lnTo>
                    <a:pt x="155" y="27"/>
                  </a:lnTo>
                  <a:lnTo>
                    <a:pt x="155" y="27"/>
                  </a:lnTo>
                  <a:lnTo>
                    <a:pt x="153" y="28"/>
                  </a:lnTo>
                  <a:lnTo>
                    <a:pt x="152" y="29"/>
                  </a:lnTo>
                  <a:lnTo>
                    <a:pt x="151" y="27"/>
                  </a:lnTo>
                  <a:lnTo>
                    <a:pt x="150" y="28"/>
                  </a:lnTo>
                  <a:lnTo>
                    <a:pt x="147" y="29"/>
                  </a:lnTo>
                  <a:lnTo>
                    <a:pt x="145" y="29"/>
                  </a:lnTo>
                  <a:lnTo>
                    <a:pt x="142" y="30"/>
                  </a:lnTo>
                  <a:lnTo>
                    <a:pt x="140" y="30"/>
                  </a:lnTo>
                  <a:lnTo>
                    <a:pt x="138" y="31"/>
                  </a:lnTo>
                  <a:lnTo>
                    <a:pt x="136" y="31"/>
                  </a:lnTo>
                  <a:lnTo>
                    <a:pt x="135" y="32"/>
                  </a:lnTo>
                  <a:lnTo>
                    <a:pt x="132" y="32"/>
                  </a:lnTo>
                  <a:lnTo>
                    <a:pt x="132" y="33"/>
                  </a:lnTo>
                  <a:lnTo>
                    <a:pt x="130" y="34"/>
                  </a:lnTo>
                  <a:lnTo>
                    <a:pt x="129" y="34"/>
                  </a:lnTo>
                  <a:lnTo>
                    <a:pt x="127" y="36"/>
                  </a:lnTo>
                  <a:lnTo>
                    <a:pt x="126" y="37"/>
                  </a:lnTo>
                  <a:lnTo>
                    <a:pt x="126" y="37"/>
                  </a:lnTo>
                  <a:lnTo>
                    <a:pt x="124" y="36"/>
                  </a:lnTo>
                  <a:lnTo>
                    <a:pt x="123" y="37"/>
                  </a:lnTo>
                  <a:lnTo>
                    <a:pt x="122" y="39"/>
                  </a:lnTo>
                  <a:lnTo>
                    <a:pt x="121" y="40"/>
                  </a:lnTo>
                  <a:lnTo>
                    <a:pt x="119" y="41"/>
                  </a:lnTo>
                  <a:lnTo>
                    <a:pt x="118" y="41"/>
                  </a:lnTo>
                  <a:lnTo>
                    <a:pt x="116" y="42"/>
                  </a:lnTo>
                  <a:lnTo>
                    <a:pt x="116" y="43"/>
                  </a:lnTo>
                  <a:lnTo>
                    <a:pt x="113" y="43"/>
                  </a:lnTo>
                  <a:lnTo>
                    <a:pt x="113" y="44"/>
                  </a:lnTo>
                  <a:lnTo>
                    <a:pt x="111" y="45"/>
                  </a:lnTo>
                  <a:lnTo>
                    <a:pt x="109" y="45"/>
                  </a:lnTo>
                  <a:lnTo>
                    <a:pt x="106" y="45"/>
                  </a:lnTo>
                  <a:lnTo>
                    <a:pt x="104" y="45"/>
                  </a:lnTo>
                  <a:lnTo>
                    <a:pt x="101" y="46"/>
                  </a:lnTo>
                  <a:lnTo>
                    <a:pt x="99" y="45"/>
                  </a:lnTo>
                  <a:lnTo>
                    <a:pt x="98" y="45"/>
                  </a:lnTo>
                  <a:lnTo>
                    <a:pt x="95" y="45"/>
                  </a:lnTo>
                  <a:lnTo>
                    <a:pt x="94" y="43"/>
                  </a:lnTo>
                  <a:lnTo>
                    <a:pt x="92" y="44"/>
                  </a:lnTo>
                  <a:lnTo>
                    <a:pt x="90" y="44"/>
                  </a:lnTo>
                  <a:lnTo>
                    <a:pt x="88" y="44"/>
                  </a:lnTo>
                  <a:lnTo>
                    <a:pt x="86" y="42"/>
                  </a:lnTo>
                  <a:lnTo>
                    <a:pt x="84" y="42"/>
                  </a:lnTo>
                  <a:lnTo>
                    <a:pt x="84" y="43"/>
                  </a:lnTo>
                  <a:lnTo>
                    <a:pt x="82" y="40"/>
                  </a:lnTo>
                  <a:lnTo>
                    <a:pt x="80" y="39"/>
                  </a:lnTo>
                  <a:lnTo>
                    <a:pt x="78" y="39"/>
                  </a:lnTo>
                  <a:lnTo>
                    <a:pt x="76" y="36"/>
                  </a:lnTo>
                  <a:lnTo>
                    <a:pt x="74" y="36"/>
                  </a:lnTo>
                  <a:lnTo>
                    <a:pt x="72" y="35"/>
                  </a:lnTo>
                  <a:lnTo>
                    <a:pt x="71" y="32"/>
                  </a:lnTo>
                  <a:lnTo>
                    <a:pt x="68" y="33"/>
                  </a:lnTo>
                  <a:lnTo>
                    <a:pt x="67" y="31"/>
                  </a:lnTo>
                  <a:lnTo>
                    <a:pt x="64" y="31"/>
                  </a:lnTo>
                  <a:lnTo>
                    <a:pt x="60" y="30"/>
                  </a:lnTo>
                  <a:lnTo>
                    <a:pt x="60" y="29"/>
                  </a:lnTo>
                  <a:lnTo>
                    <a:pt x="56" y="28"/>
                  </a:lnTo>
                  <a:lnTo>
                    <a:pt x="54" y="27"/>
                  </a:lnTo>
                  <a:lnTo>
                    <a:pt x="53" y="25"/>
                  </a:lnTo>
                  <a:lnTo>
                    <a:pt x="52" y="25"/>
                  </a:lnTo>
                  <a:lnTo>
                    <a:pt x="50" y="25"/>
                  </a:lnTo>
                  <a:lnTo>
                    <a:pt x="47" y="23"/>
                  </a:lnTo>
                  <a:lnTo>
                    <a:pt x="45" y="23"/>
                  </a:lnTo>
                  <a:lnTo>
                    <a:pt x="43" y="22"/>
                  </a:lnTo>
                  <a:lnTo>
                    <a:pt x="41" y="20"/>
                  </a:lnTo>
                  <a:lnTo>
                    <a:pt x="38" y="20"/>
                  </a:lnTo>
                  <a:lnTo>
                    <a:pt x="36" y="19"/>
                  </a:lnTo>
                  <a:lnTo>
                    <a:pt x="32" y="16"/>
                  </a:lnTo>
                  <a:lnTo>
                    <a:pt x="30" y="16"/>
                  </a:lnTo>
                  <a:lnTo>
                    <a:pt x="27" y="15"/>
                  </a:lnTo>
                  <a:lnTo>
                    <a:pt x="23" y="12"/>
                  </a:lnTo>
                  <a:lnTo>
                    <a:pt x="20" y="10"/>
                  </a:lnTo>
                  <a:lnTo>
                    <a:pt x="16" y="10"/>
                  </a:lnTo>
                  <a:lnTo>
                    <a:pt x="13" y="8"/>
                  </a:lnTo>
                  <a:lnTo>
                    <a:pt x="9" y="6"/>
                  </a:lnTo>
                  <a:lnTo>
                    <a:pt x="8" y="5"/>
                  </a:lnTo>
                  <a:lnTo>
                    <a:pt x="4" y="4"/>
                  </a:lnTo>
                  <a:lnTo>
                    <a:pt x="3" y="2"/>
                  </a:lnTo>
                  <a:lnTo>
                    <a:pt x="0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2"/>
                  </a:lnTo>
                  <a:lnTo>
                    <a:pt x="5" y="3"/>
                  </a:lnTo>
                  <a:lnTo>
                    <a:pt x="7" y="4"/>
                  </a:lnTo>
                  <a:lnTo>
                    <a:pt x="9" y="4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5" y="7"/>
                  </a:lnTo>
                  <a:lnTo>
                    <a:pt x="17" y="9"/>
                  </a:lnTo>
                  <a:lnTo>
                    <a:pt x="20" y="9"/>
                  </a:lnTo>
                  <a:lnTo>
                    <a:pt x="22" y="11"/>
                  </a:lnTo>
                  <a:lnTo>
                    <a:pt x="25" y="10"/>
                  </a:lnTo>
                  <a:lnTo>
                    <a:pt x="27" y="12"/>
                  </a:lnTo>
                  <a:lnTo>
                    <a:pt x="29" y="13"/>
                  </a:lnTo>
                  <a:lnTo>
                    <a:pt x="33" y="14"/>
                  </a:lnTo>
                  <a:lnTo>
                    <a:pt x="34" y="15"/>
                  </a:lnTo>
                  <a:lnTo>
                    <a:pt x="37" y="15"/>
                  </a:lnTo>
                  <a:lnTo>
                    <a:pt x="40" y="17"/>
                  </a:lnTo>
                  <a:lnTo>
                    <a:pt x="43" y="18"/>
                  </a:lnTo>
                  <a:lnTo>
                    <a:pt x="45" y="19"/>
                  </a:lnTo>
                  <a:lnTo>
                    <a:pt x="49" y="20"/>
                  </a:lnTo>
                  <a:lnTo>
                    <a:pt x="52" y="20"/>
                  </a:lnTo>
                  <a:lnTo>
                    <a:pt x="55" y="22"/>
                  </a:lnTo>
                  <a:lnTo>
                    <a:pt x="57" y="23"/>
                  </a:lnTo>
                  <a:lnTo>
                    <a:pt x="61" y="24"/>
                  </a:lnTo>
                  <a:lnTo>
                    <a:pt x="64" y="24"/>
                  </a:lnTo>
                  <a:lnTo>
                    <a:pt x="66" y="26"/>
                  </a:lnTo>
                  <a:lnTo>
                    <a:pt x="69" y="28"/>
                  </a:lnTo>
                  <a:lnTo>
                    <a:pt x="71" y="29"/>
                  </a:lnTo>
                  <a:lnTo>
                    <a:pt x="72" y="29"/>
                  </a:lnTo>
                  <a:lnTo>
                    <a:pt x="74" y="29"/>
                  </a:lnTo>
                  <a:lnTo>
                    <a:pt x="78" y="31"/>
                  </a:lnTo>
                  <a:lnTo>
                    <a:pt x="79" y="32"/>
                  </a:lnTo>
                  <a:lnTo>
                    <a:pt x="80" y="33"/>
                  </a:lnTo>
                  <a:lnTo>
                    <a:pt x="82" y="34"/>
                  </a:lnTo>
                  <a:lnTo>
                    <a:pt x="85" y="34"/>
                  </a:lnTo>
                  <a:lnTo>
                    <a:pt x="86" y="36"/>
                  </a:lnTo>
                  <a:lnTo>
                    <a:pt x="88" y="35"/>
                  </a:lnTo>
                  <a:lnTo>
                    <a:pt x="89" y="35"/>
                  </a:lnTo>
                  <a:lnTo>
                    <a:pt x="92" y="38"/>
                  </a:lnTo>
                  <a:lnTo>
                    <a:pt x="92" y="36"/>
                  </a:lnTo>
                  <a:lnTo>
                    <a:pt x="94" y="39"/>
                  </a:lnTo>
                  <a:lnTo>
                    <a:pt x="96" y="39"/>
                  </a:lnTo>
                  <a:lnTo>
                    <a:pt x="97" y="38"/>
                  </a:lnTo>
                  <a:lnTo>
                    <a:pt x="98" y="39"/>
                  </a:lnTo>
                  <a:lnTo>
                    <a:pt x="98" y="40"/>
                  </a:lnTo>
                  <a:lnTo>
                    <a:pt x="101" y="41"/>
                  </a:lnTo>
                  <a:lnTo>
                    <a:pt x="102" y="39"/>
                  </a:lnTo>
                  <a:lnTo>
                    <a:pt x="104" y="40"/>
                  </a:lnTo>
                  <a:lnTo>
                    <a:pt x="106" y="38"/>
                  </a:lnTo>
                  <a:lnTo>
                    <a:pt x="107" y="40"/>
                  </a:lnTo>
                  <a:lnTo>
                    <a:pt x="108" y="39"/>
                  </a:lnTo>
                  <a:lnTo>
                    <a:pt x="110" y="38"/>
                  </a:lnTo>
                  <a:lnTo>
                    <a:pt x="113" y="38"/>
                  </a:lnTo>
                  <a:lnTo>
                    <a:pt x="115" y="36"/>
                  </a:lnTo>
                  <a:lnTo>
                    <a:pt x="116" y="36"/>
                  </a:lnTo>
                  <a:lnTo>
                    <a:pt x="118" y="37"/>
                  </a:lnTo>
                  <a:lnTo>
                    <a:pt x="119" y="36"/>
                  </a:lnTo>
                  <a:lnTo>
                    <a:pt x="120" y="36"/>
                  </a:lnTo>
                  <a:lnTo>
                    <a:pt x="122" y="35"/>
                  </a:lnTo>
                  <a:lnTo>
                    <a:pt x="123" y="35"/>
                  </a:lnTo>
                  <a:lnTo>
                    <a:pt x="124" y="34"/>
                  </a:lnTo>
                  <a:lnTo>
                    <a:pt x="125" y="32"/>
                  </a:lnTo>
                  <a:lnTo>
                    <a:pt x="126" y="33"/>
                  </a:lnTo>
                  <a:lnTo>
                    <a:pt x="129" y="32"/>
                  </a:lnTo>
                  <a:lnTo>
                    <a:pt x="131" y="31"/>
                  </a:lnTo>
                  <a:lnTo>
                    <a:pt x="131" y="30"/>
                  </a:lnTo>
                  <a:lnTo>
                    <a:pt x="134" y="30"/>
                  </a:lnTo>
                  <a:lnTo>
                    <a:pt x="136" y="29"/>
                  </a:lnTo>
                  <a:lnTo>
                    <a:pt x="137" y="28"/>
                  </a:lnTo>
                  <a:lnTo>
                    <a:pt x="140" y="28"/>
                  </a:lnTo>
                  <a:lnTo>
                    <a:pt x="142" y="27"/>
                  </a:lnTo>
                  <a:lnTo>
                    <a:pt x="142" y="26"/>
                  </a:lnTo>
                  <a:lnTo>
                    <a:pt x="144" y="25"/>
                  </a:lnTo>
                  <a:lnTo>
                    <a:pt x="145" y="26"/>
                  </a:lnTo>
                  <a:lnTo>
                    <a:pt x="148" y="26"/>
                  </a:lnTo>
                  <a:lnTo>
                    <a:pt x="148" y="26"/>
                  </a:lnTo>
                  <a:lnTo>
                    <a:pt x="150" y="25"/>
                  </a:lnTo>
                  <a:lnTo>
                    <a:pt x="151" y="26"/>
                  </a:lnTo>
                  <a:lnTo>
                    <a:pt x="153" y="24"/>
                  </a:lnTo>
                  <a:lnTo>
                    <a:pt x="153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5" y="27"/>
                  </a:lnTo>
                  <a:lnTo>
                    <a:pt x="155" y="27"/>
                  </a:lnTo>
                  <a:lnTo>
                    <a:pt x="155" y="27"/>
                  </a:lnTo>
                </a:path>
              </a:pathLst>
            </a:custGeom>
            <a:solidFill>
              <a:srgbClr val="CC8766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36" name="Freeform 96"/>
            <p:cNvSpPr>
              <a:spLocks/>
            </p:cNvSpPr>
            <p:nvPr/>
          </p:nvSpPr>
          <p:spPr bwMode="auto">
            <a:xfrm>
              <a:off x="1006" y="1539"/>
              <a:ext cx="120" cy="30"/>
            </a:xfrm>
            <a:custGeom>
              <a:avLst/>
              <a:gdLst/>
              <a:ahLst/>
              <a:cxnLst>
                <a:cxn ang="0">
                  <a:pos x="149" y="22"/>
                </a:cxn>
                <a:cxn ang="0">
                  <a:pos x="145" y="23"/>
                </a:cxn>
                <a:cxn ang="0">
                  <a:pos x="140" y="25"/>
                </a:cxn>
                <a:cxn ang="0">
                  <a:pos x="133" y="28"/>
                </a:cxn>
                <a:cxn ang="0">
                  <a:pos x="125" y="30"/>
                </a:cxn>
                <a:cxn ang="0">
                  <a:pos x="120" y="33"/>
                </a:cxn>
                <a:cxn ang="0">
                  <a:pos x="115" y="35"/>
                </a:cxn>
                <a:cxn ang="0">
                  <a:pos x="109" y="37"/>
                </a:cxn>
                <a:cxn ang="0">
                  <a:pos x="102" y="38"/>
                </a:cxn>
                <a:cxn ang="0">
                  <a:pos x="96" y="38"/>
                </a:cxn>
                <a:cxn ang="0">
                  <a:pos x="90" y="36"/>
                </a:cxn>
                <a:cxn ang="0">
                  <a:pos x="84" y="35"/>
                </a:cxn>
                <a:cxn ang="0">
                  <a:pos x="81" y="33"/>
                </a:cxn>
                <a:cxn ang="0">
                  <a:pos x="76" y="32"/>
                </a:cxn>
                <a:cxn ang="0">
                  <a:pos x="70" y="32"/>
                </a:cxn>
                <a:cxn ang="0">
                  <a:pos x="63" y="29"/>
                </a:cxn>
                <a:cxn ang="0">
                  <a:pos x="53" y="24"/>
                </a:cxn>
                <a:cxn ang="0">
                  <a:pos x="43" y="19"/>
                </a:cxn>
                <a:cxn ang="0">
                  <a:pos x="35" y="16"/>
                </a:cxn>
                <a:cxn ang="0">
                  <a:pos x="25" y="12"/>
                </a:cxn>
                <a:cxn ang="0">
                  <a:pos x="17" y="10"/>
                </a:cxn>
                <a:cxn ang="0">
                  <a:pos x="15" y="9"/>
                </a:cxn>
                <a:cxn ang="0">
                  <a:pos x="10" y="7"/>
                </a:cxn>
                <a:cxn ang="0">
                  <a:pos x="6" y="5"/>
                </a:cxn>
                <a:cxn ang="0">
                  <a:pos x="4" y="3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" y="2"/>
                </a:cxn>
                <a:cxn ang="0">
                  <a:pos x="6" y="4"/>
                </a:cxn>
                <a:cxn ang="0">
                  <a:pos x="14" y="5"/>
                </a:cxn>
                <a:cxn ang="0">
                  <a:pos x="17" y="7"/>
                </a:cxn>
                <a:cxn ang="0">
                  <a:pos x="23" y="7"/>
                </a:cxn>
                <a:cxn ang="0">
                  <a:pos x="30" y="10"/>
                </a:cxn>
                <a:cxn ang="0">
                  <a:pos x="36" y="12"/>
                </a:cxn>
                <a:cxn ang="0">
                  <a:pos x="40" y="14"/>
                </a:cxn>
                <a:cxn ang="0">
                  <a:pos x="46" y="16"/>
                </a:cxn>
                <a:cxn ang="0">
                  <a:pos x="54" y="19"/>
                </a:cxn>
                <a:cxn ang="0">
                  <a:pos x="63" y="23"/>
                </a:cxn>
                <a:cxn ang="0">
                  <a:pos x="71" y="26"/>
                </a:cxn>
                <a:cxn ang="0">
                  <a:pos x="79" y="29"/>
                </a:cxn>
                <a:cxn ang="0">
                  <a:pos x="83" y="30"/>
                </a:cxn>
                <a:cxn ang="0">
                  <a:pos x="88" y="31"/>
                </a:cxn>
                <a:cxn ang="0">
                  <a:pos x="94" y="32"/>
                </a:cxn>
                <a:cxn ang="0">
                  <a:pos x="100" y="34"/>
                </a:cxn>
                <a:cxn ang="0">
                  <a:pos x="108" y="32"/>
                </a:cxn>
                <a:cxn ang="0">
                  <a:pos x="113" y="31"/>
                </a:cxn>
                <a:cxn ang="0">
                  <a:pos x="122" y="29"/>
                </a:cxn>
                <a:cxn ang="0">
                  <a:pos x="132" y="23"/>
                </a:cxn>
                <a:cxn ang="0">
                  <a:pos x="142" y="21"/>
                </a:cxn>
                <a:cxn ang="0">
                  <a:pos x="148" y="19"/>
                </a:cxn>
                <a:cxn ang="0">
                  <a:pos x="150" y="17"/>
                </a:cxn>
                <a:cxn ang="0">
                  <a:pos x="151" y="19"/>
                </a:cxn>
                <a:cxn ang="0">
                  <a:pos x="151" y="20"/>
                </a:cxn>
              </a:cxnLst>
              <a:rect l="0" t="0" r="r" b="b"/>
              <a:pathLst>
                <a:path w="153" h="39">
                  <a:moveTo>
                    <a:pt x="151" y="20"/>
                  </a:moveTo>
                  <a:lnTo>
                    <a:pt x="150" y="21"/>
                  </a:lnTo>
                  <a:lnTo>
                    <a:pt x="149" y="22"/>
                  </a:lnTo>
                  <a:lnTo>
                    <a:pt x="148" y="22"/>
                  </a:lnTo>
                  <a:lnTo>
                    <a:pt x="146" y="22"/>
                  </a:lnTo>
                  <a:lnTo>
                    <a:pt x="145" y="23"/>
                  </a:lnTo>
                  <a:lnTo>
                    <a:pt x="144" y="23"/>
                  </a:lnTo>
                  <a:lnTo>
                    <a:pt x="142" y="24"/>
                  </a:lnTo>
                  <a:lnTo>
                    <a:pt x="140" y="25"/>
                  </a:lnTo>
                  <a:lnTo>
                    <a:pt x="137" y="25"/>
                  </a:lnTo>
                  <a:lnTo>
                    <a:pt x="135" y="27"/>
                  </a:lnTo>
                  <a:lnTo>
                    <a:pt x="133" y="28"/>
                  </a:lnTo>
                  <a:lnTo>
                    <a:pt x="130" y="29"/>
                  </a:lnTo>
                  <a:lnTo>
                    <a:pt x="128" y="29"/>
                  </a:lnTo>
                  <a:lnTo>
                    <a:pt x="125" y="30"/>
                  </a:lnTo>
                  <a:lnTo>
                    <a:pt x="123" y="32"/>
                  </a:lnTo>
                  <a:lnTo>
                    <a:pt x="122" y="34"/>
                  </a:lnTo>
                  <a:lnTo>
                    <a:pt x="120" y="33"/>
                  </a:lnTo>
                  <a:lnTo>
                    <a:pt x="117" y="34"/>
                  </a:lnTo>
                  <a:lnTo>
                    <a:pt x="116" y="34"/>
                  </a:lnTo>
                  <a:lnTo>
                    <a:pt x="115" y="35"/>
                  </a:lnTo>
                  <a:lnTo>
                    <a:pt x="112" y="35"/>
                  </a:lnTo>
                  <a:lnTo>
                    <a:pt x="110" y="36"/>
                  </a:lnTo>
                  <a:lnTo>
                    <a:pt x="109" y="37"/>
                  </a:lnTo>
                  <a:lnTo>
                    <a:pt x="106" y="38"/>
                  </a:lnTo>
                  <a:lnTo>
                    <a:pt x="104" y="38"/>
                  </a:lnTo>
                  <a:lnTo>
                    <a:pt x="102" y="38"/>
                  </a:lnTo>
                  <a:lnTo>
                    <a:pt x="100" y="37"/>
                  </a:lnTo>
                  <a:lnTo>
                    <a:pt x="98" y="37"/>
                  </a:lnTo>
                  <a:lnTo>
                    <a:pt x="96" y="38"/>
                  </a:lnTo>
                  <a:lnTo>
                    <a:pt x="95" y="38"/>
                  </a:lnTo>
                  <a:lnTo>
                    <a:pt x="93" y="38"/>
                  </a:lnTo>
                  <a:lnTo>
                    <a:pt x="90" y="36"/>
                  </a:lnTo>
                  <a:lnTo>
                    <a:pt x="89" y="37"/>
                  </a:lnTo>
                  <a:lnTo>
                    <a:pt x="86" y="35"/>
                  </a:lnTo>
                  <a:lnTo>
                    <a:pt x="84" y="35"/>
                  </a:lnTo>
                  <a:lnTo>
                    <a:pt x="84" y="35"/>
                  </a:lnTo>
                  <a:lnTo>
                    <a:pt x="83" y="34"/>
                  </a:lnTo>
                  <a:lnTo>
                    <a:pt x="81" y="33"/>
                  </a:lnTo>
                  <a:lnTo>
                    <a:pt x="79" y="34"/>
                  </a:lnTo>
                  <a:lnTo>
                    <a:pt x="78" y="34"/>
                  </a:lnTo>
                  <a:lnTo>
                    <a:pt x="76" y="32"/>
                  </a:lnTo>
                  <a:lnTo>
                    <a:pt x="74" y="32"/>
                  </a:lnTo>
                  <a:lnTo>
                    <a:pt x="73" y="31"/>
                  </a:lnTo>
                  <a:lnTo>
                    <a:pt x="70" y="32"/>
                  </a:lnTo>
                  <a:lnTo>
                    <a:pt x="70" y="30"/>
                  </a:lnTo>
                  <a:lnTo>
                    <a:pt x="66" y="28"/>
                  </a:lnTo>
                  <a:lnTo>
                    <a:pt x="63" y="29"/>
                  </a:lnTo>
                  <a:lnTo>
                    <a:pt x="60" y="27"/>
                  </a:lnTo>
                  <a:lnTo>
                    <a:pt x="58" y="24"/>
                  </a:lnTo>
                  <a:lnTo>
                    <a:pt x="53" y="24"/>
                  </a:lnTo>
                  <a:lnTo>
                    <a:pt x="51" y="23"/>
                  </a:lnTo>
                  <a:lnTo>
                    <a:pt x="47" y="21"/>
                  </a:lnTo>
                  <a:lnTo>
                    <a:pt x="43" y="19"/>
                  </a:lnTo>
                  <a:lnTo>
                    <a:pt x="39" y="19"/>
                  </a:lnTo>
                  <a:lnTo>
                    <a:pt x="37" y="17"/>
                  </a:lnTo>
                  <a:lnTo>
                    <a:pt x="35" y="16"/>
                  </a:lnTo>
                  <a:lnTo>
                    <a:pt x="29" y="14"/>
                  </a:lnTo>
                  <a:lnTo>
                    <a:pt x="27" y="13"/>
                  </a:lnTo>
                  <a:lnTo>
                    <a:pt x="25" y="12"/>
                  </a:lnTo>
                  <a:lnTo>
                    <a:pt x="22" y="12"/>
                  </a:lnTo>
                  <a:lnTo>
                    <a:pt x="19" y="11"/>
                  </a:lnTo>
                  <a:lnTo>
                    <a:pt x="17" y="10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2" y="8"/>
                  </a:lnTo>
                  <a:lnTo>
                    <a:pt x="11" y="8"/>
                  </a:lnTo>
                  <a:lnTo>
                    <a:pt x="10" y="7"/>
                  </a:lnTo>
                  <a:lnTo>
                    <a:pt x="9" y="6"/>
                  </a:lnTo>
                  <a:lnTo>
                    <a:pt x="8" y="6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4"/>
                  </a:lnTo>
                  <a:lnTo>
                    <a:pt x="8" y="4"/>
                  </a:lnTo>
                  <a:lnTo>
                    <a:pt x="11" y="4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6" y="5"/>
                  </a:lnTo>
                  <a:lnTo>
                    <a:pt x="17" y="7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28" y="9"/>
                  </a:lnTo>
                  <a:lnTo>
                    <a:pt x="30" y="10"/>
                  </a:lnTo>
                  <a:lnTo>
                    <a:pt x="32" y="11"/>
                  </a:lnTo>
                  <a:lnTo>
                    <a:pt x="33" y="12"/>
                  </a:lnTo>
                  <a:lnTo>
                    <a:pt x="36" y="12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40" y="14"/>
                  </a:lnTo>
                  <a:lnTo>
                    <a:pt x="41" y="15"/>
                  </a:lnTo>
                  <a:lnTo>
                    <a:pt x="42" y="14"/>
                  </a:lnTo>
                  <a:lnTo>
                    <a:pt x="46" y="16"/>
                  </a:lnTo>
                  <a:lnTo>
                    <a:pt x="48" y="17"/>
                  </a:lnTo>
                  <a:lnTo>
                    <a:pt x="50" y="18"/>
                  </a:lnTo>
                  <a:lnTo>
                    <a:pt x="54" y="19"/>
                  </a:lnTo>
                  <a:lnTo>
                    <a:pt x="56" y="20"/>
                  </a:lnTo>
                  <a:lnTo>
                    <a:pt x="59" y="20"/>
                  </a:lnTo>
                  <a:lnTo>
                    <a:pt x="63" y="23"/>
                  </a:lnTo>
                  <a:lnTo>
                    <a:pt x="66" y="22"/>
                  </a:lnTo>
                  <a:lnTo>
                    <a:pt x="68" y="25"/>
                  </a:lnTo>
                  <a:lnTo>
                    <a:pt x="71" y="26"/>
                  </a:lnTo>
                  <a:lnTo>
                    <a:pt x="74" y="27"/>
                  </a:lnTo>
                  <a:lnTo>
                    <a:pt x="76" y="28"/>
                  </a:lnTo>
                  <a:lnTo>
                    <a:pt x="79" y="29"/>
                  </a:lnTo>
                  <a:lnTo>
                    <a:pt x="80" y="29"/>
                  </a:lnTo>
                  <a:lnTo>
                    <a:pt x="81" y="29"/>
                  </a:lnTo>
                  <a:lnTo>
                    <a:pt x="83" y="30"/>
                  </a:lnTo>
                  <a:lnTo>
                    <a:pt x="85" y="30"/>
                  </a:lnTo>
                  <a:lnTo>
                    <a:pt x="86" y="31"/>
                  </a:lnTo>
                  <a:lnTo>
                    <a:pt x="88" y="31"/>
                  </a:lnTo>
                  <a:lnTo>
                    <a:pt x="90" y="31"/>
                  </a:lnTo>
                  <a:lnTo>
                    <a:pt x="93" y="32"/>
                  </a:lnTo>
                  <a:lnTo>
                    <a:pt x="94" y="32"/>
                  </a:lnTo>
                  <a:lnTo>
                    <a:pt x="96" y="34"/>
                  </a:lnTo>
                  <a:lnTo>
                    <a:pt x="99" y="32"/>
                  </a:lnTo>
                  <a:lnTo>
                    <a:pt x="100" y="34"/>
                  </a:lnTo>
                  <a:lnTo>
                    <a:pt x="103" y="33"/>
                  </a:lnTo>
                  <a:lnTo>
                    <a:pt x="105" y="34"/>
                  </a:lnTo>
                  <a:lnTo>
                    <a:pt x="108" y="32"/>
                  </a:lnTo>
                  <a:lnTo>
                    <a:pt x="109" y="33"/>
                  </a:lnTo>
                  <a:lnTo>
                    <a:pt x="111" y="31"/>
                  </a:lnTo>
                  <a:lnTo>
                    <a:pt x="113" y="31"/>
                  </a:lnTo>
                  <a:lnTo>
                    <a:pt x="117" y="30"/>
                  </a:lnTo>
                  <a:lnTo>
                    <a:pt x="120" y="28"/>
                  </a:lnTo>
                  <a:lnTo>
                    <a:pt x="122" y="29"/>
                  </a:lnTo>
                  <a:lnTo>
                    <a:pt x="124" y="27"/>
                  </a:lnTo>
                  <a:lnTo>
                    <a:pt x="128" y="25"/>
                  </a:lnTo>
                  <a:lnTo>
                    <a:pt x="132" y="23"/>
                  </a:lnTo>
                  <a:lnTo>
                    <a:pt x="135" y="24"/>
                  </a:lnTo>
                  <a:lnTo>
                    <a:pt x="137" y="22"/>
                  </a:lnTo>
                  <a:lnTo>
                    <a:pt x="142" y="21"/>
                  </a:lnTo>
                  <a:lnTo>
                    <a:pt x="143" y="20"/>
                  </a:lnTo>
                  <a:lnTo>
                    <a:pt x="145" y="18"/>
                  </a:lnTo>
                  <a:lnTo>
                    <a:pt x="148" y="19"/>
                  </a:lnTo>
                  <a:lnTo>
                    <a:pt x="149" y="17"/>
                  </a:lnTo>
                  <a:lnTo>
                    <a:pt x="149" y="18"/>
                  </a:lnTo>
                  <a:lnTo>
                    <a:pt x="150" y="17"/>
                  </a:lnTo>
                  <a:lnTo>
                    <a:pt x="152" y="17"/>
                  </a:lnTo>
                  <a:lnTo>
                    <a:pt x="152" y="17"/>
                  </a:lnTo>
                  <a:lnTo>
                    <a:pt x="151" y="19"/>
                  </a:lnTo>
                  <a:lnTo>
                    <a:pt x="151" y="19"/>
                  </a:lnTo>
                  <a:lnTo>
                    <a:pt x="151" y="20"/>
                  </a:lnTo>
                  <a:lnTo>
                    <a:pt x="151" y="20"/>
                  </a:lnTo>
                  <a:lnTo>
                    <a:pt x="151" y="20"/>
                  </a:lnTo>
                  <a:lnTo>
                    <a:pt x="151" y="20"/>
                  </a:lnTo>
                </a:path>
              </a:pathLst>
            </a:custGeom>
            <a:solidFill>
              <a:srgbClr val="CC8766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37" name="Freeform 97"/>
            <p:cNvSpPr>
              <a:spLocks/>
            </p:cNvSpPr>
            <p:nvPr/>
          </p:nvSpPr>
          <p:spPr bwMode="auto">
            <a:xfrm>
              <a:off x="1127" y="1620"/>
              <a:ext cx="18" cy="25"/>
            </a:xfrm>
            <a:custGeom>
              <a:avLst/>
              <a:gdLst/>
              <a:ahLst/>
              <a:cxnLst>
                <a:cxn ang="0">
                  <a:pos x="22" y="27"/>
                </a:cxn>
                <a:cxn ang="0">
                  <a:pos x="22" y="25"/>
                </a:cxn>
                <a:cxn ang="0">
                  <a:pos x="20" y="23"/>
                </a:cxn>
                <a:cxn ang="0">
                  <a:pos x="18" y="19"/>
                </a:cxn>
                <a:cxn ang="0">
                  <a:pos x="17" y="15"/>
                </a:cxn>
                <a:cxn ang="0">
                  <a:pos x="15" y="14"/>
                </a:cxn>
                <a:cxn ang="0">
                  <a:pos x="13" y="11"/>
                </a:cxn>
                <a:cxn ang="0">
                  <a:pos x="11" y="9"/>
                </a:cxn>
                <a:cxn ang="0">
                  <a:pos x="12" y="6"/>
                </a:cxn>
                <a:cxn ang="0">
                  <a:pos x="12" y="5"/>
                </a:cxn>
                <a:cxn ang="0">
                  <a:pos x="11" y="3"/>
                </a:cxn>
                <a:cxn ang="0">
                  <a:pos x="9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1" y="8"/>
                </a:cxn>
                <a:cxn ang="0">
                  <a:pos x="13" y="11"/>
                </a:cxn>
                <a:cxn ang="0">
                  <a:pos x="12" y="14"/>
                </a:cxn>
                <a:cxn ang="0">
                  <a:pos x="12" y="17"/>
                </a:cxn>
                <a:cxn ang="0">
                  <a:pos x="13" y="21"/>
                </a:cxn>
                <a:cxn ang="0">
                  <a:pos x="13" y="23"/>
                </a:cxn>
                <a:cxn ang="0">
                  <a:pos x="12" y="25"/>
                </a:cxn>
                <a:cxn ang="0">
                  <a:pos x="12" y="24"/>
                </a:cxn>
                <a:cxn ang="0">
                  <a:pos x="10" y="22"/>
                </a:cxn>
                <a:cxn ang="0">
                  <a:pos x="8" y="21"/>
                </a:cxn>
                <a:cxn ang="0">
                  <a:pos x="8" y="18"/>
                </a:cxn>
                <a:cxn ang="0">
                  <a:pos x="6" y="16"/>
                </a:cxn>
                <a:cxn ang="0">
                  <a:pos x="5" y="14"/>
                </a:cxn>
                <a:cxn ang="0">
                  <a:pos x="5" y="11"/>
                </a:cxn>
                <a:cxn ang="0">
                  <a:pos x="3" y="8"/>
                </a:cxn>
                <a:cxn ang="0">
                  <a:pos x="4" y="6"/>
                </a:cxn>
                <a:cxn ang="0">
                  <a:pos x="1" y="6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1" y="6"/>
                </a:cxn>
                <a:cxn ang="0">
                  <a:pos x="3" y="8"/>
                </a:cxn>
                <a:cxn ang="0">
                  <a:pos x="3" y="13"/>
                </a:cxn>
                <a:cxn ang="0">
                  <a:pos x="4" y="16"/>
                </a:cxn>
                <a:cxn ang="0">
                  <a:pos x="4" y="18"/>
                </a:cxn>
                <a:cxn ang="0">
                  <a:pos x="6" y="23"/>
                </a:cxn>
                <a:cxn ang="0">
                  <a:pos x="8" y="25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12" y="26"/>
                </a:cxn>
                <a:cxn ang="0">
                  <a:pos x="18" y="27"/>
                </a:cxn>
                <a:cxn ang="0">
                  <a:pos x="20" y="28"/>
                </a:cxn>
                <a:cxn ang="0">
                  <a:pos x="20" y="30"/>
                </a:cxn>
                <a:cxn ang="0">
                  <a:pos x="20" y="31"/>
                </a:cxn>
                <a:cxn ang="0">
                  <a:pos x="21" y="29"/>
                </a:cxn>
              </a:cxnLst>
              <a:rect l="0" t="0" r="r" b="b"/>
              <a:pathLst>
                <a:path w="23" h="32">
                  <a:moveTo>
                    <a:pt x="22" y="27"/>
                  </a:moveTo>
                  <a:lnTo>
                    <a:pt x="22" y="27"/>
                  </a:lnTo>
                  <a:lnTo>
                    <a:pt x="20" y="26"/>
                  </a:lnTo>
                  <a:lnTo>
                    <a:pt x="22" y="25"/>
                  </a:lnTo>
                  <a:lnTo>
                    <a:pt x="20" y="24"/>
                  </a:lnTo>
                  <a:lnTo>
                    <a:pt x="20" y="23"/>
                  </a:lnTo>
                  <a:lnTo>
                    <a:pt x="19" y="20"/>
                  </a:lnTo>
                  <a:lnTo>
                    <a:pt x="18" y="19"/>
                  </a:lnTo>
                  <a:lnTo>
                    <a:pt x="16" y="17"/>
                  </a:lnTo>
                  <a:lnTo>
                    <a:pt x="17" y="15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1" y="10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0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2" y="5"/>
                  </a:lnTo>
                  <a:lnTo>
                    <a:pt x="10" y="5"/>
                  </a:lnTo>
                  <a:lnTo>
                    <a:pt x="12" y="6"/>
                  </a:lnTo>
                  <a:lnTo>
                    <a:pt x="11" y="8"/>
                  </a:lnTo>
                  <a:lnTo>
                    <a:pt x="10" y="11"/>
                  </a:lnTo>
                  <a:lnTo>
                    <a:pt x="13" y="11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3" y="18"/>
                  </a:lnTo>
                  <a:lnTo>
                    <a:pt x="13" y="21"/>
                  </a:lnTo>
                  <a:lnTo>
                    <a:pt x="14" y="23"/>
                  </a:lnTo>
                  <a:lnTo>
                    <a:pt x="13" y="23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3" y="24"/>
                  </a:lnTo>
                  <a:lnTo>
                    <a:pt x="12" y="24"/>
                  </a:lnTo>
                  <a:lnTo>
                    <a:pt x="9" y="23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8" y="21"/>
                  </a:lnTo>
                  <a:lnTo>
                    <a:pt x="9" y="19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5" y="14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4" y="9"/>
                  </a:lnTo>
                  <a:lnTo>
                    <a:pt x="3" y="8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6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6"/>
                  </a:lnTo>
                  <a:lnTo>
                    <a:pt x="4" y="6"/>
                  </a:lnTo>
                  <a:lnTo>
                    <a:pt x="3" y="8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8" y="25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5" y="27"/>
                  </a:lnTo>
                  <a:lnTo>
                    <a:pt x="18" y="27"/>
                  </a:lnTo>
                  <a:lnTo>
                    <a:pt x="17" y="27"/>
                  </a:lnTo>
                  <a:lnTo>
                    <a:pt x="20" y="28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1" y="29"/>
                  </a:lnTo>
                  <a:lnTo>
                    <a:pt x="21" y="29"/>
                  </a:lnTo>
                  <a:lnTo>
                    <a:pt x="22" y="27"/>
                  </a:lnTo>
                </a:path>
              </a:pathLst>
            </a:custGeom>
            <a:solidFill>
              <a:srgbClr val="CC8766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38" name="Freeform 98"/>
            <p:cNvSpPr>
              <a:spLocks/>
            </p:cNvSpPr>
            <p:nvPr/>
          </p:nvSpPr>
          <p:spPr bwMode="auto">
            <a:xfrm>
              <a:off x="1282" y="1528"/>
              <a:ext cx="20" cy="38"/>
            </a:xfrm>
            <a:custGeom>
              <a:avLst/>
              <a:gdLst/>
              <a:ahLst/>
              <a:cxnLst>
                <a:cxn ang="0">
                  <a:pos x="23" y="1"/>
                </a:cxn>
                <a:cxn ang="0">
                  <a:pos x="23" y="4"/>
                </a:cxn>
                <a:cxn ang="0">
                  <a:pos x="23" y="7"/>
                </a:cxn>
                <a:cxn ang="0">
                  <a:pos x="23" y="10"/>
                </a:cxn>
                <a:cxn ang="0">
                  <a:pos x="23" y="13"/>
                </a:cxn>
                <a:cxn ang="0">
                  <a:pos x="22" y="18"/>
                </a:cxn>
                <a:cxn ang="0">
                  <a:pos x="21" y="22"/>
                </a:cxn>
                <a:cxn ang="0">
                  <a:pos x="17" y="27"/>
                </a:cxn>
                <a:cxn ang="0">
                  <a:pos x="16" y="31"/>
                </a:cxn>
                <a:cxn ang="0">
                  <a:pos x="14" y="36"/>
                </a:cxn>
                <a:cxn ang="0">
                  <a:pos x="10" y="39"/>
                </a:cxn>
                <a:cxn ang="0">
                  <a:pos x="7" y="43"/>
                </a:cxn>
                <a:cxn ang="0">
                  <a:pos x="5" y="44"/>
                </a:cxn>
                <a:cxn ang="0">
                  <a:pos x="4" y="47"/>
                </a:cxn>
                <a:cxn ang="0">
                  <a:pos x="2" y="4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48"/>
                </a:cxn>
                <a:cxn ang="0">
                  <a:pos x="5" y="46"/>
                </a:cxn>
                <a:cxn ang="0">
                  <a:pos x="7" y="46"/>
                </a:cxn>
                <a:cxn ang="0">
                  <a:pos x="10" y="43"/>
                </a:cxn>
                <a:cxn ang="0">
                  <a:pos x="13" y="40"/>
                </a:cxn>
                <a:cxn ang="0">
                  <a:pos x="17" y="34"/>
                </a:cxn>
                <a:cxn ang="0">
                  <a:pos x="20" y="30"/>
                </a:cxn>
                <a:cxn ang="0">
                  <a:pos x="22" y="25"/>
                </a:cxn>
                <a:cxn ang="0">
                  <a:pos x="25" y="18"/>
                </a:cxn>
                <a:cxn ang="0">
                  <a:pos x="24" y="13"/>
                </a:cxn>
                <a:cxn ang="0">
                  <a:pos x="23" y="8"/>
                </a:cxn>
                <a:cxn ang="0">
                  <a:pos x="24" y="6"/>
                </a:cxn>
                <a:cxn ang="0">
                  <a:pos x="23" y="2"/>
                </a:cxn>
                <a:cxn ang="0">
                  <a:pos x="23" y="1"/>
                </a:cxn>
                <a:cxn ang="0">
                  <a:pos x="23" y="0"/>
                </a:cxn>
              </a:cxnLst>
              <a:rect l="0" t="0" r="r" b="b"/>
              <a:pathLst>
                <a:path w="26" h="49">
                  <a:moveTo>
                    <a:pt x="23" y="0"/>
                  </a:moveTo>
                  <a:lnTo>
                    <a:pt x="23" y="1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2" y="4"/>
                  </a:lnTo>
                  <a:lnTo>
                    <a:pt x="23" y="7"/>
                  </a:lnTo>
                  <a:lnTo>
                    <a:pt x="22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3"/>
                  </a:lnTo>
                  <a:lnTo>
                    <a:pt x="22" y="16"/>
                  </a:lnTo>
                  <a:lnTo>
                    <a:pt x="22" y="18"/>
                  </a:lnTo>
                  <a:lnTo>
                    <a:pt x="22" y="20"/>
                  </a:lnTo>
                  <a:lnTo>
                    <a:pt x="21" y="22"/>
                  </a:lnTo>
                  <a:lnTo>
                    <a:pt x="20" y="24"/>
                  </a:lnTo>
                  <a:lnTo>
                    <a:pt x="17" y="27"/>
                  </a:lnTo>
                  <a:lnTo>
                    <a:pt x="16" y="29"/>
                  </a:lnTo>
                  <a:lnTo>
                    <a:pt x="16" y="31"/>
                  </a:lnTo>
                  <a:lnTo>
                    <a:pt x="14" y="34"/>
                  </a:lnTo>
                  <a:lnTo>
                    <a:pt x="14" y="36"/>
                  </a:lnTo>
                  <a:lnTo>
                    <a:pt x="12" y="38"/>
                  </a:lnTo>
                  <a:lnTo>
                    <a:pt x="10" y="39"/>
                  </a:lnTo>
                  <a:lnTo>
                    <a:pt x="9" y="40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5" y="44"/>
                  </a:lnTo>
                  <a:lnTo>
                    <a:pt x="3" y="45"/>
                  </a:lnTo>
                  <a:lnTo>
                    <a:pt x="4" y="47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3" y="47"/>
                  </a:lnTo>
                  <a:lnTo>
                    <a:pt x="5" y="46"/>
                  </a:lnTo>
                  <a:lnTo>
                    <a:pt x="5" y="45"/>
                  </a:lnTo>
                  <a:lnTo>
                    <a:pt x="7" y="46"/>
                  </a:lnTo>
                  <a:lnTo>
                    <a:pt x="8" y="45"/>
                  </a:lnTo>
                  <a:lnTo>
                    <a:pt x="10" y="43"/>
                  </a:lnTo>
                  <a:lnTo>
                    <a:pt x="13" y="42"/>
                  </a:lnTo>
                  <a:lnTo>
                    <a:pt x="13" y="40"/>
                  </a:lnTo>
                  <a:lnTo>
                    <a:pt x="16" y="39"/>
                  </a:lnTo>
                  <a:lnTo>
                    <a:pt x="17" y="34"/>
                  </a:lnTo>
                  <a:lnTo>
                    <a:pt x="18" y="32"/>
                  </a:lnTo>
                  <a:lnTo>
                    <a:pt x="20" y="30"/>
                  </a:lnTo>
                  <a:lnTo>
                    <a:pt x="22" y="27"/>
                  </a:lnTo>
                  <a:lnTo>
                    <a:pt x="22" y="25"/>
                  </a:lnTo>
                  <a:lnTo>
                    <a:pt x="23" y="21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4" y="13"/>
                  </a:lnTo>
                  <a:lnTo>
                    <a:pt x="25" y="11"/>
                  </a:lnTo>
                  <a:lnTo>
                    <a:pt x="23" y="8"/>
                  </a:lnTo>
                  <a:lnTo>
                    <a:pt x="25" y="7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</a:path>
              </a:pathLst>
            </a:custGeom>
            <a:solidFill>
              <a:srgbClr val="E5A07F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39" name="Freeform 99"/>
            <p:cNvSpPr>
              <a:spLocks/>
            </p:cNvSpPr>
            <p:nvPr/>
          </p:nvSpPr>
          <p:spPr bwMode="auto">
            <a:xfrm>
              <a:off x="1291" y="1534"/>
              <a:ext cx="19" cy="34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8" y="6"/>
                </a:cxn>
                <a:cxn ang="0">
                  <a:pos x="20" y="10"/>
                </a:cxn>
                <a:cxn ang="0">
                  <a:pos x="19" y="13"/>
                </a:cxn>
                <a:cxn ang="0">
                  <a:pos x="18" y="16"/>
                </a:cxn>
                <a:cxn ang="0">
                  <a:pos x="18" y="20"/>
                </a:cxn>
                <a:cxn ang="0">
                  <a:pos x="17" y="25"/>
                </a:cxn>
                <a:cxn ang="0">
                  <a:pos x="15" y="27"/>
                </a:cxn>
                <a:cxn ang="0">
                  <a:pos x="12" y="32"/>
                </a:cxn>
                <a:cxn ang="0">
                  <a:pos x="7" y="36"/>
                </a:cxn>
                <a:cxn ang="0">
                  <a:pos x="3" y="40"/>
                </a:cxn>
                <a:cxn ang="0">
                  <a:pos x="1" y="41"/>
                </a:cxn>
                <a:cxn ang="0">
                  <a:pos x="1" y="41"/>
                </a:cxn>
                <a:cxn ang="0">
                  <a:pos x="6" y="40"/>
                </a:cxn>
                <a:cxn ang="0">
                  <a:pos x="9" y="39"/>
                </a:cxn>
                <a:cxn ang="0">
                  <a:pos x="12" y="35"/>
                </a:cxn>
                <a:cxn ang="0">
                  <a:pos x="16" y="32"/>
                </a:cxn>
                <a:cxn ang="0">
                  <a:pos x="19" y="27"/>
                </a:cxn>
                <a:cxn ang="0">
                  <a:pos x="22" y="23"/>
                </a:cxn>
                <a:cxn ang="0">
                  <a:pos x="21" y="20"/>
                </a:cxn>
                <a:cxn ang="0">
                  <a:pos x="22" y="18"/>
                </a:cxn>
                <a:cxn ang="0">
                  <a:pos x="23" y="18"/>
                </a:cxn>
                <a:cxn ang="0">
                  <a:pos x="20" y="16"/>
                </a:cxn>
                <a:cxn ang="0">
                  <a:pos x="22" y="13"/>
                </a:cxn>
                <a:cxn ang="0">
                  <a:pos x="21" y="9"/>
                </a:cxn>
                <a:cxn ang="0">
                  <a:pos x="19" y="7"/>
                </a:cxn>
                <a:cxn ang="0">
                  <a:pos x="19" y="3"/>
                </a:cxn>
              </a:cxnLst>
              <a:rect l="0" t="0" r="r" b="b"/>
              <a:pathLst>
                <a:path w="24" h="43">
                  <a:moveTo>
                    <a:pt x="18" y="2"/>
                  </a:move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7" y="5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20" y="10"/>
                  </a:lnTo>
                  <a:lnTo>
                    <a:pt x="19" y="10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8" y="16"/>
                  </a:lnTo>
                  <a:lnTo>
                    <a:pt x="19" y="19"/>
                  </a:lnTo>
                  <a:lnTo>
                    <a:pt x="18" y="20"/>
                  </a:lnTo>
                  <a:lnTo>
                    <a:pt x="18" y="21"/>
                  </a:lnTo>
                  <a:lnTo>
                    <a:pt x="17" y="25"/>
                  </a:lnTo>
                  <a:lnTo>
                    <a:pt x="15" y="25"/>
                  </a:lnTo>
                  <a:lnTo>
                    <a:pt x="15" y="27"/>
                  </a:lnTo>
                  <a:lnTo>
                    <a:pt x="13" y="31"/>
                  </a:lnTo>
                  <a:lnTo>
                    <a:pt x="12" y="32"/>
                  </a:lnTo>
                  <a:lnTo>
                    <a:pt x="10" y="34"/>
                  </a:lnTo>
                  <a:lnTo>
                    <a:pt x="7" y="36"/>
                  </a:lnTo>
                  <a:lnTo>
                    <a:pt x="5" y="38"/>
                  </a:lnTo>
                  <a:lnTo>
                    <a:pt x="3" y="40"/>
                  </a:lnTo>
                  <a:lnTo>
                    <a:pt x="0" y="42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3" y="40"/>
                  </a:lnTo>
                  <a:lnTo>
                    <a:pt x="6" y="40"/>
                  </a:lnTo>
                  <a:lnTo>
                    <a:pt x="7" y="38"/>
                  </a:lnTo>
                  <a:lnTo>
                    <a:pt x="9" y="39"/>
                  </a:lnTo>
                  <a:lnTo>
                    <a:pt x="10" y="37"/>
                  </a:lnTo>
                  <a:lnTo>
                    <a:pt x="12" y="35"/>
                  </a:lnTo>
                  <a:lnTo>
                    <a:pt x="13" y="34"/>
                  </a:lnTo>
                  <a:lnTo>
                    <a:pt x="16" y="32"/>
                  </a:lnTo>
                  <a:lnTo>
                    <a:pt x="17" y="30"/>
                  </a:lnTo>
                  <a:lnTo>
                    <a:pt x="19" y="27"/>
                  </a:lnTo>
                  <a:lnTo>
                    <a:pt x="19" y="26"/>
                  </a:lnTo>
                  <a:lnTo>
                    <a:pt x="22" y="23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3" y="18"/>
                  </a:lnTo>
                  <a:lnTo>
                    <a:pt x="22" y="17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2" y="11"/>
                  </a:lnTo>
                  <a:lnTo>
                    <a:pt x="21" y="9"/>
                  </a:lnTo>
                  <a:lnTo>
                    <a:pt x="21" y="8"/>
                  </a:lnTo>
                  <a:lnTo>
                    <a:pt x="19" y="7"/>
                  </a:lnTo>
                  <a:lnTo>
                    <a:pt x="20" y="4"/>
                  </a:lnTo>
                  <a:lnTo>
                    <a:pt x="19" y="3"/>
                  </a:lnTo>
                  <a:lnTo>
                    <a:pt x="18" y="2"/>
                  </a:lnTo>
                </a:path>
              </a:pathLst>
            </a:custGeom>
            <a:solidFill>
              <a:srgbClr val="E5A07F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40" name="Freeform 100"/>
            <p:cNvSpPr>
              <a:spLocks/>
            </p:cNvSpPr>
            <p:nvPr/>
          </p:nvSpPr>
          <p:spPr bwMode="auto">
            <a:xfrm>
              <a:off x="1304" y="1543"/>
              <a:ext cx="15" cy="1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1"/>
                </a:cxn>
                <a:cxn ang="0">
                  <a:pos x="12" y="4"/>
                </a:cxn>
                <a:cxn ang="0">
                  <a:pos x="12" y="6"/>
                </a:cxn>
                <a:cxn ang="0">
                  <a:pos x="14" y="7"/>
                </a:cxn>
                <a:cxn ang="0">
                  <a:pos x="14" y="9"/>
                </a:cxn>
                <a:cxn ang="0">
                  <a:pos x="15" y="9"/>
                </a:cxn>
                <a:cxn ang="0">
                  <a:pos x="18" y="10"/>
                </a:cxn>
                <a:cxn ang="0">
                  <a:pos x="17" y="13"/>
                </a:cxn>
                <a:cxn ang="0">
                  <a:pos x="18" y="15"/>
                </a:cxn>
                <a:cxn ang="0">
                  <a:pos x="18" y="16"/>
                </a:cxn>
                <a:cxn ang="0">
                  <a:pos x="16" y="17"/>
                </a:cxn>
                <a:cxn ang="0">
                  <a:pos x="17" y="18"/>
                </a:cxn>
                <a:cxn ang="0">
                  <a:pos x="13" y="20"/>
                </a:cxn>
                <a:cxn ang="0">
                  <a:pos x="12" y="21"/>
                </a:cxn>
                <a:cxn ang="0">
                  <a:pos x="8" y="21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3" y="22"/>
                </a:cxn>
                <a:cxn ang="0">
                  <a:pos x="4" y="21"/>
                </a:cxn>
                <a:cxn ang="0">
                  <a:pos x="3" y="20"/>
                </a:cxn>
                <a:cxn ang="0">
                  <a:pos x="3" y="20"/>
                </a:cxn>
                <a:cxn ang="0">
                  <a:pos x="4" y="20"/>
                </a:cxn>
                <a:cxn ang="0">
                  <a:pos x="7" y="19"/>
                </a:cxn>
                <a:cxn ang="0">
                  <a:pos x="8" y="18"/>
                </a:cxn>
                <a:cxn ang="0">
                  <a:pos x="9" y="18"/>
                </a:cxn>
                <a:cxn ang="0">
                  <a:pos x="9" y="17"/>
                </a:cxn>
                <a:cxn ang="0">
                  <a:pos x="10" y="15"/>
                </a:cxn>
                <a:cxn ang="0">
                  <a:pos x="14" y="14"/>
                </a:cxn>
                <a:cxn ang="0">
                  <a:pos x="14" y="13"/>
                </a:cxn>
                <a:cxn ang="0">
                  <a:pos x="14" y="12"/>
                </a:cxn>
                <a:cxn ang="0">
                  <a:pos x="15" y="11"/>
                </a:cxn>
                <a:cxn ang="0">
                  <a:pos x="11" y="10"/>
                </a:cxn>
                <a:cxn ang="0">
                  <a:pos x="11" y="8"/>
                </a:cxn>
                <a:cxn ang="0">
                  <a:pos x="12" y="6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8" y="0"/>
                </a:cxn>
              </a:cxnLst>
              <a:rect l="0" t="0" r="r" b="b"/>
              <a:pathLst>
                <a:path w="19" h="23">
                  <a:moveTo>
                    <a:pt x="8" y="0"/>
                  </a:moveTo>
                  <a:lnTo>
                    <a:pt x="8" y="1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5" y="9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8" y="15"/>
                  </a:lnTo>
                  <a:lnTo>
                    <a:pt x="18" y="16"/>
                  </a:lnTo>
                  <a:lnTo>
                    <a:pt x="16" y="17"/>
                  </a:lnTo>
                  <a:lnTo>
                    <a:pt x="17" y="18"/>
                  </a:lnTo>
                  <a:lnTo>
                    <a:pt x="13" y="20"/>
                  </a:lnTo>
                  <a:lnTo>
                    <a:pt x="12" y="21"/>
                  </a:lnTo>
                  <a:lnTo>
                    <a:pt x="8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3" y="22"/>
                  </a:lnTo>
                  <a:lnTo>
                    <a:pt x="4" y="21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4" y="20"/>
                  </a:lnTo>
                  <a:lnTo>
                    <a:pt x="7" y="19"/>
                  </a:lnTo>
                  <a:lnTo>
                    <a:pt x="8" y="18"/>
                  </a:lnTo>
                  <a:lnTo>
                    <a:pt x="9" y="18"/>
                  </a:lnTo>
                  <a:lnTo>
                    <a:pt x="9" y="17"/>
                  </a:lnTo>
                  <a:lnTo>
                    <a:pt x="10" y="15"/>
                  </a:lnTo>
                  <a:lnTo>
                    <a:pt x="14" y="14"/>
                  </a:lnTo>
                  <a:lnTo>
                    <a:pt x="14" y="13"/>
                  </a:lnTo>
                  <a:lnTo>
                    <a:pt x="14" y="12"/>
                  </a:lnTo>
                  <a:lnTo>
                    <a:pt x="15" y="11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</a:path>
              </a:pathLst>
            </a:custGeom>
            <a:solidFill>
              <a:srgbClr val="E5A07F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41" name="Freeform 101"/>
            <p:cNvSpPr>
              <a:spLocks/>
            </p:cNvSpPr>
            <p:nvPr/>
          </p:nvSpPr>
          <p:spPr bwMode="auto">
            <a:xfrm>
              <a:off x="1289" y="1623"/>
              <a:ext cx="52" cy="27"/>
            </a:xfrm>
            <a:custGeom>
              <a:avLst/>
              <a:gdLst/>
              <a:ahLst/>
              <a:cxnLst>
                <a:cxn ang="0">
                  <a:pos x="63" y="32"/>
                </a:cxn>
                <a:cxn ang="0">
                  <a:pos x="60" y="31"/>
                </a:cxn>
                <a:cxn ang="0">
                  <a:pos x="57" y="27"/>
                </a:cxn>
                <a:cxn ang="0">
                  <a:pos x="52" y="24"/>
                </a:cxn>
                <a:cxn ang="0">
                  <a:pos x="49" y="21"/>
                </a:cxn>
                <a:cxn ang="0">
                  <a:pos x="45" y="19"/>
                </a:cxn>
                <a:cxn ang="0">
                  <a:pos x="40" y="16"/>
                </a:cxn>
                <a:cxn ang="0">
                  <a:pos x="37" y="14"/>
                </a:cxn>
                <a:cxn ang="0">
                  <a:pos x="34" y="12"/>
                </a:cxn>
                <a:cxn ang="0">
                  <a:pos x="31" y="10"/>
                </a:cxn>
                <a:cxn ang="0">
                  <a:pos x="26" y="10"/>
                </a:cxn>
                <a:cxn ang="0">
                  <a:pos x="22" y="8"/>
                </a:cxn>
                <a:cxn ang="0">
                  <a:pos x="18" y="7"/>
                </a:cxn>
                <a:cxn ang="0">
                  <a:pos x="12" y="6"/>
                </a:cxn>
                <a:cxn ang="0">
                  <a:pos x="9" y="4"/>
                </a:cxn>
                <a:cxn ang="0">
                  <a:pos x="7" y="5"/>
                </a:cxn>
                <a:cxn ang="0">
                  <a:pos x="4" y="4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1"/>
                </a:cxn>
                <a:cxn ang="0">
                  <a:pos x="5" y="1"/>
                </a:cxn>
                <a:cxn ang="0">
                  <a:pos x="8" y="2"/>
                </a:cxn>
                <a:cxn ang="0">
                  <a:pos x="14" y="3"/>
                </a:cxn>
                <a:cxn ang="0">
                  <a:pos x="19" y="4"/>
                </a:cxn>
                <a:cxn ang="0">
                  <a:pos x="26" y="6"/>
                </a:cxn>
                <a:cxn ang="0">
                  <a:pos x="31" y="8"/>
                </a:cxn>
                <a:cxn ang="0">
                  <a:pos x="35" y="11"/>
                </a:cxn>
                <a:cxn ang="0">
                  <a:pos x="39" y="11"/>
                </a:cxn>
                <a:cxn ang="0">
                  <a:pos x="42" y="13"/>
                </a:cxn>
                <a:cxn ang="0">
                  <a:pos x="47" y="17"/>
                </a:cxn>
                <a:cxn ang="0">
                  <a:pos x="51" y="20"/>
                </a:cxn>
                <a:cxn ang="0">
                  <a:pos x="56" y="24"/>
                </a:cxn>
                <a:cxn ang="0">
                  <a:pos x="59" y="28"/>
                </a:cxn>
                <a:cxn ang="0">
                  <a:pos x="62" y="31"/>
                </a:cxn>
                <a:cxn ang="0">
                  <a:pos x="65" y="33"/>
                </a:cxn>
              </a:cxnLst>
              <a:rect l="0" t="0" r="r" b="b"/>
              <a:pathLst>
                <a:path w="66" h="34">
                  <a:moveTo>
                    <a:pt x="65" y="33"/>
                  </a:moveTo>
                  <a:lnTo>
                    <a:pt x="63" y="32"/>
                  </a:lnTo>
                  <a:lnTo>
                    <a:pt x="62" y="31"/>
                  </a:lnTo>
                  <a:lnTo>
                    <a:pt x="60" y="31"/>
                  </a:lnTo>
                  <a:lnTo>
                    <a:pt x="59" y="28"/>
                  </a:lnTo>
                  <a:lnTo>
                    <a:pt x="57" y="27"/>
                  </a:lnTo>
                  <a:lnTo>
                    <a:pt x="55" y="26"/>
                  </a:lnTo>
                  <a:lnTo>
                    <a:pt x="52" y="24"/>
                  </a:lnTo>
                  <a:lnTo>
                    <a:pt x="52" y="21"/>
                  </a:lnTo>
                  <a:lnTo>
                    <a:pt x="49" y="21"/>
                  </a:lnTo>
                  <a:lnTo>
                    <a:pt x="47" y="19"/>
                  </a:lnTo>
                  <a:lnTo>
                    <a:pt x="45" y="19"/>
                  </a:lnTo>
                  <a:lnTo>
                    <a:pt x="42" y="16"/>
                  </a:lnTo>
                  <a:lnTo>
                    <a:pt x="40" y="16"/>
                  </a:lnTo>
                  <a:lnTo>
                    <a:pt x="39" y="14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4" y="12"/>
                  </a:lnTo>
                  <a:lnTo>
                    <a:pt x="32" y="10"/>
                  </a:lnTo>
                  <a:lnTo>
                    <a:pt x="31" y="10"/>
                  </a:lnTo>
                  <a:lnTo>
                    <a:pt x="29" y="10"/>
                  </a:lnTo>
                  <a:lnTo>
                    <a:pt x="26" y="10"/>
                  </a:lnTo>
                  <a:lnTo>
                    <a:pt x="24" y="9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2" y="6"/>
                  </a:lnTo>
                  <a:lnTo>
                    <a:pt x="11" y="5"/>
                  </a:lnTo>
                  <a:lnTo>
                    <a:pt x="9" y="4"/>
                  </a:lnTo>
                  <a:lnTo>
                    <a:pt x="8" y="5"/>
                  </a:lnTo>
                  <a:lnTo>
                    <a:pt x="7" y="5"/>
                  </a:lnTo>
                  <a:lnTo>
                    <a:pt x="5" y="5"/>
                  </a:lnTo>
                  <a:lnTo>
                    <a:pt x="4" y="4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5" y="1"/>
                  </a:lnTo>
                  <a:lnTo>
                    <a:pt x="7" y="2"/>
                  </a:lnTo>
                  <a:lnTo>
                    <a:pt x="8" y="2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6" y="4"/>
                  </a:lnTo>
                  <a:lnTo>
                    <a:pt x="19" y="4"/>
                  </a:lnTo>
                  <a:lnTo>
                    <a:pt x="23" y="6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31" y="8"/>
                  </a:lnTo>
                  <a:lnTo>
                    <a:pt x="33" y="8"/>
                  </a:lnTo>
                  <a:lnTo>
                    <a:pt x="35" y="11"/>
                  </a:lnTo>
                  <a:lnTo>
                    <a:pt x="37" y="10"/>
                  </a:lnTo>
                  <a:lnTo>
                    <a:pt x="39" y="11"/>
                  </a:lnTo>
                  <a:lnTo>
                    <a:pt x="40" y="13"/>
                  </a:lnTo>
                  <a:lnTo>
                    <a:pt x="42" y="13"/>
                  </a:lnTo>
                  <a:lnTo>
                    <a:pt x="43" y="14"/>
                  </a:lnTo>
                  <a:lnTo>
                    <a:pt x="47" y="17"/>
                  </a:lnTo>
                  <a:lnTo>
                    <a:pt x="48" y="19"/>
                  </a:lnTo>
                  <a:lnTo>
                    <a:pt x="51" y="20"/>
                  </a:lnTo>
                  <a:lnTo>
                    <a:pt x="52" y="22"/>
                  </a:lnTo>
                  <a:lnTo>
                    <a:pt x="56" y="24"/>
                  </a:lnTo>
                  <a:lnTo>
                    <a:pt x="58" y="27"/>
                  </a:lnTo>
                  <a:lnTo>
                    <a:pt x="59" y="28"/>
                  </a:lnTo>
                  <a:lnTo>
                    <a:pt x="60" y="31"/>
                  </a:lnTo>
                  <a:lnTo>
                    <a:pt x="62" y="31"/>
                  </a:lnTo>
                  <a:lnTo>
                    <a:pt x="63" y="32"/>
                  </a:lnTo>
                  <a:lnTo>
                    <a:pt x="65" y="33"/>
                  </a:lnTo>
                  <a:lnTo>
                    <a:pt x="65" y="33"/>
                  </a:lnTo>
                </a:path>
              </a:pathLst>
            </a:custGeom>
            <a:solidFill>
              <a:srgbClr val="CC8766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42" name="Freeform 102"/>
            <p:cNvSpPr>
              <a:spLocks/>
            </p:cNvSpPr>
            <p:nvPr/>
          </p:nvSpPr>
          <p:spPr bwMode="auto">
            <a:xfrm>
              <a:off x="1300" y="1624"/>
              <a:ext cx="31" cy="18"/>
            </a:xfrm>
            <a:custGeom>
              <a:avLst/>
              <a:gdLst/>
              <a:ahLst/>
              <a:cxnLst>
                <a:cxn ang="0">
                  <a:pos x="39" y="21"/>
                </a:cxn>
                <a:cxn ang="0">
                  <a:pos x="38" y="18"/>
                </a:cxn>
                <a:cxn ang="0">
                  <a:pos x="35" y="20"/>
                </a:cxn>
                <a:cxn ang="0">
                  <a:pos x="34" y="16"/>
                </a:cxn>
                <a:cxn ang="0">
                  <a:pos x="30" y="14"/>
                </a:cxn>
                <a:cxn ang="0">
                  <a:pos x="27" y="11"/>
                </a:cxn>
                <a:cxn ang="0">
                  <a:pos x="22" y="10"/>
                </a:cxn>
                <a:cxn ang="0">
                  <a:pos x="18" y="7"/>
                </a:cxn>
                <a:cxn ang="0">
                  <a:pos x="15" y="6"/>
                </a:cxn>
                <a:cxn ang="0">
                  <a:pos x="10" y="5"/>
                </a:cxn>
                <a:cxn ang="0">
                  <a:pos x="8" y="6"/>
                </a:cxn>
                <a:cxn ang="0">
                  <a:pos x="4" y="7"/>
                </a:cxn>
                <a:cxn ang="0">
                  <a:pos x="2" y="6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3" y="3"/>
                </a:cxn>
                <a:cxn ang="0">
                  <a:pos x="3" y="0"/>
                </a:cxn>
                <a:cxn ang="0">
                  <a:pos x="8" y="1"/>
                </a:cxn>
                <a:cxn ang="0">
                  <a:pos x="10" y="0"/>
                </a:cxn>
                <a:cxn ang="0">
                  <a:pos x="11" y="3"/>
                </a:cxn>
                <a:cxn ang="0">
                  <a:pos x="14" y="2"/>
                </a:cxn>
                <a:cxn ang="0">
                  <a:pos x="17" y="1"/>
                </a:cxn>
                <a:cxn ang="0">
                  <a:pos x="18" y="5"/>
                </a:cxn>
                <a:cxn ang="0">
                  <a:pos x="21" y="6"/>
                </a:cxn>
                <a:cxn ang="0">
                  <a:pos x="22" y="7"/>
                </a:cxn>
                <a:cxn ang="0">
                  <a:pos x="27" y="11"/>
                </a:cxn>
                <a:cxn ang="0">
                  <a:pos x="28" y="13"/>
                </a:cxn>
                <a:cxn ang="0">
                  <a:pos x="34" y="16"/>
                </a:cxn>
                <a:cxn ang="0">
                  <a:pos x="35" y="20"/>
                </a:cxn>
                <a:cxn ang="0">
                  <a:pos x="38" y="18"/>
                </a:cxn>
                <a:cxn ang="0">
                  <a:pos x="39" y="21"/>
                </a:cxn>
              </a:cxnLst>
              <a:rect l="0" t="0" r="r" b="b"/>
              <a:pathLst>
                <a:path w="40" h="22">
                  <a:moveTo>
                    <a:pt x="39" y="21"/>
                  </a:moveTo>
                  <a:lnTo>
                    <a:pt x="39" y="21"/>
                  </a:lnTo>
                  <a:lnTo>
                    <a:pt x="39" y="21"/>
                  </a:lnTo>
                  <a:lnTo>
                    <a:pt x="38" y="18"/>
                  </a:lnTo>
                  <a:lnTo>
                    <a:pt x="37" y="19"/>
                  </a:lnTo>
                  <a:lnTo>
                    <a:pt x="35" y="20"/>
                  </a:lnTo>
                  <a:lnTo>
                    <a:pt x="32" y="19"/>
                  </a:lnTo>
                  <a:lnTo>
                    <a:pt x="34" y="16"/>
                  </a:lnTo>
                  <a:lnTo>
                    <a:pt x="31" y="16"/>
                  </a:lnTo>
                  <a:lnTo>
                    <a:pt x="30" y="14"/>
                  </a:lnTo>
                  <a:lnTo>
                    <a:pt x="28" y="13"/>
                  </a:lnTo>
                  <a:lnTo>
                    <a:pt x="27" y="11"/>
                  </a:lnTo>
                  <a:lnTo>
                    <a:pt x="24" y="10"/>
                  </a:lnTo>
                  <a:lnTo>
                    <a:pt x="22" y="10"/>
                  </a:lnTo>
                  <a:lnTo>
                    <a:pt x="21" y="8"/>
                  </a:lnTo>
                  <a:lnTo>
                    <a:pt x="18" y="7"/>
                  </a:lnTo>
                  <a:lnTo>
                    <a:pt x="16" y="8"/>
                  </a:lnTo>
                  <a:lnTo>
                    <a:pt x="15" y="6"/>
                  </a:lnTo>
                  <a:lnTo>
                    <a:pt x="14" y="5"/>
                  </a:lnTo>
                  <a:lnTo>
                    <a:pt x="10" y="5"/>
                  </a:lnTo>
                  <a:lnTo>
                    <a:pt x="8" y="6"/>
                  </a:lnTo>
                  <a:lnTo>
                    <a:pt x="8" y="6"/>
                  </a:lnTo>
                  <a:lnTo>
                    <a:pt x="4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7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5"/>
                  </a:lnTo>
                  <a:lnTo>
                    <a:pt x="20" y="5"/>
                  </a:lnTo>
                  <a:lnTo>
                    <a:pt x="21" y="6"/>
                  </a:lnTo>
                  <a:lnTo>
                    <a:pt x="23" y="5"/>
                  </a:lnTo>
                  <a:lnTo>
                    <a:pt x="22" y="7"/>
                  </a:lnTo>
                  <a:lnTo>
                    <a:pt x="27" y="7"/>
                  </a:lnTo>
                  <a:lnTo>
                    <a:pt x="27" y="11"/>
                  </a:lnTo>
                  <a:lnTo>
                    <a:pt x="29" y="11"/>
                  </a:lnTo>
                  <a:lnTo>
                    <a:pt x="28" y="13"/>
                  </a:lnTo>
                  <a:lnTo>
                    <a:pt x="32" y="13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5" y="20"/>
                  </a:lnTo>
                  <a:lnTo>
                    <a:pt x="37" y="19"/>
                  </a:lnTo>
                  <a:lnTo>
                    <a:pt x="38" y="18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</a:path>
              </a:pathLst>
            </a:custGeom>
            <a:solidFill>
              <a:srgbClr val="CC8766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43" name="Freeform 103"/>
            <p:cNvSpPr>
              <a:spLocks/>
            </p:cNvSpPr>
            <p:nvPr/>
          </p:nvSpPr>
          <p:spPr bwMode="auto">
            <a:xfrm>
              <a:off x="1003" y="1443"/>
              <a:ext cx="81" cy="38"/>
            </a:xfrm>
            <a:custGeom>
              <a:avLst/>
              <a:gdLst/>
              <a:ahLst/>
              <a:cxnLst>
                <a:cxn ang="0">
                  <a:pos x="90" y="45"/>
                </a:cxn>
                <a:cxn ang="0">
                  <a:pos x="84" y="44"/>
                </a:cxn>
                <a:cxn ang="0">
                  <a:pos x="78" y="43"/>
                </a:cxn>
                <a:cxn ang="0">
                  <a:pos x="73" y="42"/>
                </a:cxn>
                <a:cxn ang="0">
                  <a:pos x="67" y="39"/>
                </a:cxn>
                <a:cxn ang="0">
                  <a:pos x="63" y="36"/>
                </a:cxn>
                <a:cxn ang="0">
                  <a:pos x="57" y="34"/>
                </a:cxn>
                <a:cxn ang="0">
                  <a:pos x="50" y="32"/>
                </a:cxn>
                <a:cxn ang="0">
                  <a:pos x="45" y="30"/>
                </a:cxn>
                <a:cxn ang="0">
                  <a:pos x="40" y="27"/>
                </a:cxn>
                <a:cxn ang="0">
                  <a:pos x="32" y="24"/>
                </a:cxn>
                <a:cxn ang="0">
                  <a:pos x="26" y="22"/>
                </a:cxn>
                <a:cxn ang="0">
                  <a:pos x="22" y="20"/>
                </a:cxn>
                <a:cxn ang="0">
                  <a:pos x="18" y="17"/>
                </a:cxn>
                <a:cxn ang="0">
                  <a:pos x="15" y="15"/>
                </a:cxn>
                <a:cxn ang="0">
                  <a:pos x="11" y="15"/>
                </a:cxn>
                <a:cxn ang="0">
                  <a:pos x="9" y="11"/>
                </a:cxn>
                <a:cxn ang="0">
                  <a:pos x="5" y="8"/>
                </a:cxn>
                <a:cxn ang="0">
                  <a:pos x="2" y="6"/>
                </a:cxn>
                <a:cxn ang="0">
                  <a:pos x="3" y="4"/>
                </a:cxn>
                <a:cxn ang="0">
                  <a:pos x="3" y="2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8" y="2"/>
                </a:cxn>
                <a:cxn ang="0">
                  <a:pos x="22" y="2"/>
                </a:cxn>
                <a:cxn ang="0">
                  <a:pos x="28" y="6"/>
                </a:cxn>
                <a:cxn ang="0">
                  <a:pos x="36" y="9"/>
                </a:cxn>
                <a:cxn ang="0">
                  <a:pos x="41" y="11"/>
                </a:cxn>
                <a:cxn ang="0">
                  <a:pos x="45" y="12"/>
                </a:cxn>
                <a:cxn ang="0">
                  <a:pos x="50" y="15"/>
                </a:cxn>
                <a:cxn ang="0">
                  <a:pos x="54" y="16"/>
                </a:cxn>
                <a:cxn ang="0">
                  <a:pos x="58" y="18"/>
                </a:cxn>
                <a:cxn ang="0">
                  <a:pos x="63" y="20"/>
                </a:cxn>
                <a:cxn ang="0">
                  <a:pos x="68" y="23"/>
                </a:cxn>
                <a:cxn ang="0">
                  <a:pos x="73" y="25"/>
                </a:cxn>
                <a:cxn ang="0">
                  <a:pos x="79" y="27"/>
                </a:cxn>
                <a:cxn ang="0">
                  <a:pos x="86" y="30"/>
                </a:cxn>
                <a:cxn ang="0">
                  <a:pos x="91" y="31"/>
                </a:cxn>
                <a:cxn ang="0">
                  <a:pos x="96" y="34"/>
                </a:cxn>
                <a:cxn ang="0">
                  <a:pos x="99" y="39"/>
                </a:cxn>
                <a:cxn ang="0">
                  <a:pos x="100" y="42"/>
                </a:cxn>
                <a:cxn ang="0">
                  <a:pos x="98" y="45"/>
                </a:cxn>
                <a:cxn ang="0">
                  <a:pos x="93" y="45"/>
                </a:cxn>
              </a:cxnLst>
              <a:rect l="0" t="0" r="r" b="b"/>
              <a:pathLst>
                <a:path w="102" h="48">
                  <a:moveTo>
                    <a:pt x="93" y="45"/>
                  </a:moveTo>
                  <a:lnTo>
                    <a:pt x="92" y="47"/>
                  </a:lnTo>
                  <a:lnTo>
                    <a:pt x="90" y="45"/>
                  </a:lnTo>
                  <a:lnTo>
                    <a:pt x="88" y="44"/>
                  </a:lnTo>
                  <a:lnTo>
                    <a:pt x="85" y="45"/>
                  </a:lnTo>
                  <a:lnTo>
                    <a:pt x="84" y="44"/>
                  </a:lnTo>
                  <a:lnTo>
                    <a:pt x="82" y="44"/>
                  </a:lnTo>
                  <a:lnTo>
                    <a:pt x="80" y="43"/>
                  </a:lnTo>
                  <a:lnTo>
                    <a:pt x="78" y="43"/>
                  </a:lnTo>
                  <a:lnTo>
                    <a:pt x="77" y="42"/>
                  </a:lnTo>
                  <a:lnTo>
                    <a:pt x="75" y="41"/>
                  </a:lnTo>
                  <a:lnTo>
                    <a:pt x="73" y="42"/>
                  </a:lnTo>
                  <a:lnTo>
                    <a:pt x="72" y="40"/>
                  </a:lnTo>
                  <a:lnTo>
                    <a:pt x="69" y="39"/>
                  </a:lnTo>
                  <a:lnTo>
                    <a:pt x="67" y="39"/>
                  </a:lnTo>
                  <a:lnTo>
                    <a:pt x="66" y="37"/>
                  </a:lnTo>
                  <a:lnTo>
                    <a:pt x="64" y="37"/>
                  </a:lnTo>
                  <a:lnTo>
                    <a:pt x="63" y="36"/>
                  </a:lnTo>
                  <a:lnTo>
                    <a:pt x="61" y="36"/>
                  </a:lnTo>
                  <a:lnTo>
                    <a:pt x="59" y="36"/>
                  </a:lnTo>
                  <a:lnTo>
                    <a:pt x="57" y="34"/>
                  </a:lnTo>
                  <a:lnTo>
                    <a:pt x="55" y="35"/>
                  </a:lnTo>
                  <a:lnTo>
                    <a:pt x="53" y="33"/>
                  </a:lnTo>
                  <a:lnTo>
                    <a:pt x="50" y="32"/>
                  </a:lnTo>
                  <a:lnTo>
                    <a:pt x="48" y="32"/>
                  </a:lnTo>
                  <a:lnTo>
                    <a:pt x="47" y="30"/>
                  </a:lnTo>
                  <a:lnTo>
                    <a:pt x="45" y="30"/>
                  </a:lnTo>
                  <a:lnTo>
                    <a:pt x="43" y="28"/>
                  </a:lnTo>
                  <a:lnTo>
                    <a:pt x="41" y="28"/>
                  </a:lnTo>
                  <a:lnTo>
                    <a:pt x="40" y="27"/>
                  </a:lnTo>
                  <a:lnTo>
                    <a:pt x="37" y="26"/>
                  </a:lnTo>
                  <a:lnTo>
                    <a:pt x="34" y="25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0" y="22"/>
                  </a:lnTo>
                  <a:lnTo>
                    <a:pt x="26" y="22"/>
                  </a:lnTo>
                  <a:lnTo>
                    <a:pt x="25" y="21"/>
                  </a:lnTo>
                  <a:lnTo>
                    <a:pt x="24" y="20"/>
                  </a:lnTo>
                  <a:lnTo>
                    <a:pt x="22" y="20"/>
                  </a:lnTo>
                  <a:lnTo>
                    <a:pt x="21" y="19"/>
                  </a:lnTo>
                  <a:lnTo>
                    <a:pt x="19" y="16"/>
                  </a:lnTo>
                  <a:lnTo>
                    <a:pt x="18" y="17"/>
                  </a:lnTo>
                  <a:lnTo>
                    <a:pt x="16" y="17"/>
                  </a:lnTo>
                  <a:lnTo>
                    <a:pt x="16" y="16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4"/>
                  </a:lnTo>
                  <a:lnTo>
                    <a:pt x="11" y="15"/>
                  </a:lnTo>
                  <a:lnTo>
                    <a:pt x="11" y="14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5" y="10"/>
                  </a:lnTo>
                  <a:lnTo>
                    <a:pt x="5" y="8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0" y="6"/>
                  </a:lnTo>
                  <a:lnTo>
                    <a:pt x="1" y="5"/>
                  </a:lnTo>
                  <a:lnTo>
                    <a:pt x="3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4" y="1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4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31" y="7"/>
                  </a:lnTo>
                  <a:lnTo>
                    <a:pt x="34" y="9"/>
                  </a:lnTo>
                  <a:lnTo>
                    <a:pt x="36" y="9"/>
                  </a:lnTo>
                  <a:lnTo>
                    <a:pt x="38" y="11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3" y="12"/>
                  </a:lnTo>
                  <a:lnTo>
                    <a:pt x="44" y="13"/>
                  </a:lnTo>
                  <a:lnTo>
                    <a:pt x="45" y="12"/>
                  </a:lnTo>
                  <a:lnTo>
                    <a:pt x="46" y="14"/>
                  </a:lnTo>
                  <a:lnTo>
                    <a:pt x="48" y="14"/>
                  </a:lnTo>
                  <a:lnTo>
                    <a:pt x="50" y="15"/>
                  </a:lnTo>
                  <a:lnTo>
                    <a:pt x="50" y="14"/>
                  </a:lnTo>
                  <a:lnTo>
                    <a:pt x="52" y="17"/>
                  </a:lnTo>
                  <a:lnTo>
                    <a:pt x="54" y="16"/>
                  </a:lnTo>
                  <a:lnTo>
                    <a:pt x="55" y="18"/>
                  </a:lnTo>
                  <a:lnTo>
                    <a:pt x="57" y="19"/>
                  </a:lnTo>
                  <a:lnTo>
                    <a:pt x="58" y="18"/>
                  </a:lnTo>
                  <a:lnTo>
                    <a:pt x="61" y="19"/>
                  </a:lnTo>
                  <a:lnTo>
                    <a:pt x="61" y="22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6" y="23"/>
                  </a:lnTo>
                  <a:lnTo>
                    <a:pt x="68" y="23"/>
                  </a:lnTo>
                  <a:lnTo>
                    <a:pt x="71" y="25"/>
                  </a:lnTo>
                  <a:lnTo>
                    <a:pt x="72" y="24"/>
                  </a:lnTo>
                  <a:lnTo>
                    <a:pt x="73" y="25"/>
                  </a:lnTo>
                  <a:lnTo>
                    <a:pt x="76" y="26"/>
                  </a:lnTo>
                  <a:lnTo>
                    <a:pt x="77" y="27"/>
                  </a:lnTo>
                  <a:lnTo>
                    <a:pt x="79" y="27"/>
                  </a:lnTo>
                  <a:lnTo>
                    <a:pt x="81" y="29"/>
                  </a:lnTo>
                  <a:lnTo>
                    <a:pt x="84" y="29"/>
                  </a:lnTo>
                  <a:lnTo>
                    <a:pt x="86" y="30"/>
                  </a:lnTo>
                  <a:lnTo>
                    <a:pt x="88" y="30"/>
                  </a:lnTo>
                  <a:lnTo>
                    <a:pt x="89" y="32"/>
                  </a:lnTo>
                  <a:lnTo>
                    <a:pt x="91" y="31"/>
                  </a:lnTo>
                  <a:lnTo>
                    <a:pt x="94" y="32"/>
                  </a:lnTo>
                  <a:lnTo>
                    <a:pt x="96" y="33"/>
                  </a:lnTo>
                  <a:lnTo>
                    <a:pt x="96" y="34"/>
                  </a:lnTo>
                  <a:lnTo>
                    <a:pt x="99" y="37"/>
                  </a:lnTo>
                  <a:lnTo>
                    <a:pt x="99" y="38"/>
                  </a:lnTo>
                  <a:lnTo>
                    <a:pt x="99" y="39"/>
                  </a:lnTo>
                  <a:lnTo>
                    <a:pt x="101" y="41"/>
                  </a:lnTo>
                  <a:lnTo>
                    <a:pt x="99" y="40"/>
                  </a:lnTo>
                  <a:lnTo>
                    <a:pt x="100" y="42"/>
                  </a:lnTo>
                  <a:lnTo>
                    <a:pt x="99" y="44"/>
                  </a:lnTo>
                  <a:lnTo>
                    <a:pt x="99" y="45"/>
                  </a:lnTo>
                  <a:lnTo>
                    <a:pt x="98" y="45"/>
                  </a:lnTo>
                  <a:lnTo>
                    <a:pt x="97" y="44"/>
                  </a:lnTo>
                  <a:lnTo>
                    <a:pt x="96" y="46"/>
                  </a:lnTo>
                  <a:lnTo>
                    <a:pt x="93" y="45"/>
                  </a:lnTo>
                </a:path>
              </a:pathLst>
            </a:custGeom>
            <a:solidFill>
              <a:srgbClr val="FFC7AB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44" name="Freeform 104"/>
            <p:cNvSpPr>
              <a:spLocks/>
            </p:cNvSpPr>
            <p:nvPr/>
          </p:nvSpPr>
          <p:spPr bwMode="auto">
            <a:xfrm>
              <a:off x="993" y="1492"/>
              <a:ext cx="96" cy="53"/>
            </a:xfrm>
            <a:custGeom>
              <a:avLst/>
              <a:gdLst/>
              <a:ahLst/>
              <a:cxnLst>
                <a:cxn ang="0">
                  <a:pos x="111" y="64"/>
                </a:cxn>
                <a:cxn ang="0">
                  <a:pos x="107" y="62"/>
                </a:cxn>
                <a:cxn ang="0">
                  <a:pos x="102" y="60"/>
                </a:cxn>
                <a:cxn ang="0">
                  <a:pos x="97" y="58"/>
                </a:cxn>
                <a:cxn ang="0">
                  <a:pos x="91" y="55"/>
                </a:cxn>
                <a:cxn ang="0">
                  <a:pos x="86" y="53"/>
                </a:cxn>
                <a:cxn ang="0">
                  <a:pos x="81" y="50"/>
                </a:cxn>
                <a:cxn ang="0">
                  <a:pos x="73" y="47"/>
                </a:cxn>
                <a:cxn ang="0">
                  <a:pos x="70" y="46"/>
                </a:cxn>
                <a:cxn ang="0">
                  <a:pos x="64" y="43"/>
                </a:cxn>
                <a:cxn ang="0">
                  <a:pos x="60" y="43"/>
                </a:cxn>
                <a:cxn ang="0">
                  <a:pos x="49" y="40"/>
                </a:cxn>
                <a:cxn ang="0">
                  <a:pos x="39" y="35"/>
                </a:cxn>
                <a:cxn ang="0">
                  <a:pos x="30" y="32"/>
                </a:cxn>
                <a:cxn ang="0">
                  <a:pos x="22" y="28"/>
                </a:cxn>
                <a:cxn ang="0">
                  <a:pos x="16" y="25"/>
                </a:cxn>
                <a:cxn ang="0">
                  <a:pos x="14" y="22"/>
                </a:cxn>
                <a:cxn ang="0">
                  <a:pos x="8" y="19"/>
                </a:cxn>
                <a:cxn ang="0">
                  <a:pos x="4" y="17"/>
                </a:cxn>
                <a:cxn ang="0">
                  <a:pos x="1" y="13"/>
                </a:cxn>
                <a:cxn ang="0">
                  <a:pos x="3" y="8"/>
                </a:cxn>
                <a:cxn ang="0">
                  <a:pos x="5" y="3"/>
                </a:cxn>
                <a:cxn ang="0">
                  <a:pos x="9" y="1"/>
                </a:cxn>
                <a:cxn ang="0">
                  <a:pos x="12" y="1"/>
                </a:cxn>
                <a:cxn ang="0">
                  <a:pos x="15" y="4"/>
                </a:cxn>
                <a:cxn ang="0">
                  <a:pos x="20" y="12"/>
                </a:cxn>
                <a:cxn ang="0">
                  <a:pos x="27" y="17"/>
                </a:cxn>
                <a:cxn ang="0">
                  <a:pos x="31" y="20"/>
                </a:cxn>
                <a:cxn ang="0">
                  <a:pos x="38" y="23"/>
                </a:cxn>
                <a:cxn ang="0">
                  <a:pos x="44" y="27"/>
                </a:cxn>
                <a:cxn ang="0">
                  <a:pos x="52" y="31"/>
                </a:cxn>
                <a:cxn ang="0">
                  <a:pos x="60" y="36"/>
                </a:cxn>
                <a:cxn ang="0">
                  <a:pos x="68" y="38"/>
                </a:cxn>
                <a:cxn ang="0">
                  <a:pos x="77" y="41"/>
                </a:cxn>
                <a:cxn ang="0">
                  <a:pos x="87" y="45"/>
                </a:cxn>
                <a:cxn ang="0">
                  <a:pos x="96" y="48"/>
                </a:cxn>
                <a:cxn ang="0">
                  <a:pos x="107" y="51"/>
                </a:cxn>
                <a:cxn ang="0">
                  <a:pos x="115" y="54"/>
                </a:cxn>
                <a:cxn ang="0">
                  <a:pos x="120" y="55"/>
                </a:cxn>
                <a:cxn ang="0">
                  <a:pos x="121" y="60"/>
                </a:cxn>
                <a:cxn ang="0">
                  <a:pos x="120" y="62"/>
                </a:cxn>
                <a:cxn ang="0">
                  <a:pos x="117" y="64"/>
                </a:cxn>
                <a:cxn ang="0">
                  <a:pos x="112" y="65"/>
                </a:cxn>
              </a:cxnLst>
              <a:rect l="0" t="0" r="r" b="b"/>
              <a:pathLst>
                <a:path w="122" h="67">
                  <a:moveTo>
                    <a:pt x="112" y="65"/>
                  </a:moveTo>
                  <a:lnTo>
                    <a:pt x="111" y="64"/>
                  </a:lnTo>
                  <a:lnTo>
                    <a:pt x="111" y="64"/>
                  </a:lnTo>
                  <a:lnTo>
                    <a:pt x="110" y="64"/>
                  </a:lnTo>
                  <a:lnTo>
                    <a:pt x="109" y="64"/>
                  </a:lnTo>
                  <a:lnTo>
                    <a:pt x="107" y="62"/>
                  </a:lnTo>
                  <a:lnTo>
                    <a:pt x="106" y="60"/>
                  </a:lnTo>
                  <a:lnTo>
                    <a:pt x="104" y="60"/>
                  </a:lnTo>
                  <a:lnTo>
                    <a:pt x="102" y="60"/>
                  </a:lnTo>
                  <a:lnTo>
                    <a:pt x="101" y="58"/>
                  </a:lnTo>
                  <a:lnTo>
                    <a:pt x="99" y="59"/>
                  </a:lnTo>
                  <a:lnTo>
                    <a:pt x="97" y="58"/>
                  </a:lnTo>
                  <a:lnTo>
                    <a:pt x="95" y="58"/>
                  </a:lnTo>
                  <a:lnTo>
                    <a:pt x="93" y="56"/>
                  </a:lnTo>
                  <a:lnTo>
                    <a:pt x="91" y="55"/>
                  </a:lnTo>
                  <a:lnTo>
                    <a:pt x="89" y="55"/>
                  </a:lnTo>
                  <a:lnTo>
                    <a:pt x="88" y="53"/>
                  </a:lnTo>
                  <a:lnTo>
                    <a:pt x="86" y="53"/>
                  </a:lnTo>
                  <a:lnTo>
                    <a:pt x="83" y="52"/>
                  </a:lnTo>
                  <a:lnTo>
                    <a:pt x="83" y="50"/>
                  </a:lnTo>
                  <a:lnTo>
                    <a:pt x="81" y="50"/>
                  </a:lnTo>
                  <a:lnTo>
                    <a:pt x="77" y="48"/>
                  </a:lnTo>
                  <a:lnTo>
                    <a:pt x="76" y="48"/>
                  </a:lnTo>
                  <a:lnTo>
                    <a:pt x="73" y="47"/>
                  </a:lnTo>
                  <a:lnTo>
                    <a:pt x="72" y="48"/>
                  </a:lnTo>
                  <a:lnTo>
                    <a:pt x="71" y="46"/>
                  </a:lnTo>
                  <a:lnTo>
                    <a:pt x="70" y="46"/>
                  </a:lnTo>
                  <a:lnTo>
                    <a:pt x="67" y="45"/>
                  </a:lnTo>
                  <a:lnTo>
                    <a:pt x="67" y="45"/>
                  </a:lnTo>
                  <a:lnTo>
                    <a:pt x="64" y="43"/>
                  </a:lnTo>
                  <a:lnTo>
                    <a:pt x="63" y="44"/>
                  </a:lnTo>
                  <a:lnTo>
                    <a:pt x="61" y="43"/>
                  </a:lnTo>
                  <a:lnTo>
                    <a:pt x="60" y="43"/>
                  </a:lnTo>
                  <a:lnTo>
                    <a:pt x="56" y="42"/>
                  </a:lnTo>
                  <a:lnTo>
                    <a:pt x="52" y="40"/>
                  </a:lnTo>
                  <a:lnTo>
                    <a:pt x="49" y="40"/>
                  </a:lnTo>
                  <a:lnTo>
                    <a:pt x="46" y="38"/>
                  </a:lnTo>
                  <a:lnTo>
                    <a:pt x="41" y="35"/>
                  </a:lnTo>
                  <a:lnTo>
                    <a:pt x="39" y="35"/>
                  </a:lnTo>
                  <a:lnTo>
                    <a:pt x="36" y="33"/>
                  </a:lnTo>
                  <a:lnTo>
                    <a:pt x="33" y="33"/>
                  </a:lnTo>
                  <a:lnTo>
                    <a:pt x="30" y="32"/>
                  </a:lnTo>
                  <a:lnTo>
                    <a:pt x="26" y="31"/>
                  </a:lnTo>
                  <a:lnTo>
                    <a:pt x="23" y="28"/>
                  </a:lnTo>
                  <a:lnTo>
                    <a:pt x="22" y="28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16" y="25"/>
                  </a:lnTo>
                  <a:lnTo>
                    <a:pt x="14" y="24"/>
                  </a:lnTo>
                  <a:lnTo>
                    <a:pt x="14" y="23"/>
                  </a:lnTo>
                  <a:lnTo>
                    <a:pt x="14" y="22"/>
                  </a:lnTo>
                  <a:lnTo>
                    <a:pt x="10" y="21"/>
                  </a:lnTo>
                  <a:lnTo>
                    <a:pt x="9" y="21"/>
                  </a:lnTo>
                  <a:lnTo>
                    <a:pt x="8" y="19"/>
                  </a:lnTo>
                  <a:lnTo>
                    <a:pt x="8" y="18"/>
                  </a:lnTo>
                  <a:lnTo>
                    <a:pt x="6" y="18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3" y="14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3" y="10"/>
                  </a:lnTo>
                  <a:lnTo>
                    <a:pt x="3" y="8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6" y="2"/>
                  </a:lnTo>
                  <a:lnTo>
                    <a:pt x="6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7"/>
                  </a:lnTo>
                  <a:lnTo>
                    <a:pt x="18" y="9"/>
                  </a:lnTo>
                  <a:lnTo>
                    <a:pt x="20" y="12"/>
                  </a:lnTo>
                  <a:lnTo>
                    <a:pt x="23" y="13"/>
                  </a:lnTo>
                  <a:lnTo>
                    <a:pt x="25" y="15"/>
                  </a:lnTo>
                  <a:lnTo>
                    <a:pt x="27" y="17"/>
                  </a:lnTo>
                  <a:lnTo>
                    <a:pt x="28" y="19"/>
                  </a:lnTo>
                  <a:lnTo>
                    <a:pt x="29" y="18"/>
                  </a:lnTo>
                  <a:lnTo>
                    <a:pt x="31" y="20"/>
                  </a:lnTo>
                  <a:lnTo>
                    <a:pt x="33" y="22"/>
                  </a:lnTo>
                  <a:lnTo>
                    <a:pt x="34" y="21"/>
                  </a:lnTo>
                  <a:lnTo>
                    <a:pt x="38" y="23"/>
                  </a:lnTo>
                  <a:lnTo>
                    <a:pt x="38" y="26"/>
                  </a:lnTo>
                  <a:lnTo>
                    <a:pt x="42" y="26"/>
                  </a:lnTo>
                  <a:lnTo>
                    <a:pt x="44" y="27"/>
                  </a:lnTo>
                  <a:lnTo>
                    <a:pt x="47" y="29"/>
                  </a:lnTo>
                  <a:lnTo>
                    <a:pt x="49" y="30"/>
                  </a:lnTo>
                  <a:lnTo>
                    <a:pt x="52" y="31"/>
                  </a:lnTo>
                  <a:lnTo>
                    <a:pt x="54" y="32"/>
                  </a:lnTo>
                  <a:lnTo>
                    <a:pt x="57" y="34"/>
                  </a:lnTo>
                  <a:lnTo>
                    <a:pt x="60" y="36"/>
                  </a:lnTo>
                  <a:lnTo>
                    <a:pt x="62" y="37"/>
                  </a:lnTo>
                  <a:lnTo>
                    <a:pt x="64" y="37"/>
                  </a:lnTo>
                  <a:lnTo>
                    <a:pt x="68" y="38"/>
                  </a:lnTo>
                  <a:lnTo>
                    <a:pt x="71" y="42"/>
                  </a:lnTo>
                  <a:lnTo>
                    <a:pt x="75" y="41"/>
                  </a:lnTo>
                  <a:lnTo>
                    <a:pt x="77" y="41"/>
                  </a:lnTo>
                  <a:lnTo>
                    <a:pt x="79" y="44"/>
                  </a:lnTo>
                  <a:lnTo>
                    <a:pt x="83" y="45"/>
                  </a:lnTo>
                  <a:lnTo>
                    <a:pt x="87" y="45"/>
                  </a:lnTo>
                  <a:lnTo>
                    <a:pt x="89" y="47"/>
                  </a:lnTo>
                  <a:lnTo>
                    <a:pt x="94" y="48"/>
                  </a:lnTo>
                  <a:lnTo>
                    <a:pt x="96" y="48"/>
                  </a:lnTo>
                  <a:lnTo>
                    <a:pt x="100" y="49"/>
                  </a:lnTo>
                  <a:lnTo>
                    <a:pt x="103" y="51"/>
                  </a:lnTo>
                  <a:lnTo>
                    <a:pt x="107" y="51"/>
                  </a:lnTo>
                  <a:lnTo>
                    <a:pt x="110" y="52"/>
                  </a:lnTo>
                  <a:lnTo>
                    <a:pt x="112" y="53"/>
                  </a:lnTo>
                  <a:lnTo>
                    <a:pt x="115" y="54"/>
                  </a:lnTo>
                  <a:lnTo>
                    <a:pt x="117" y="54"/>
                  </a:lnTo>
                  <a:lnTo>
                    <a:pt x="118" y="56"/>
                  </a:lnTo>
                  <a:lnTo>
                    <a:pt x="120" y="55"/>
                  </a:lnTo>
                  <a:lnTo>
                    <a:pt x="121" y="58"/>
                  </a:lnTo>
                  <a:lnTo>
                    <a:pt x="120" y="59"/>
                  </a:lnTo>
                  <a:lnTo>
                    <a:pt x="121" y="60"/>
                  </a:lnTo>
                  <a:lnTo>
                    <a:pt x="120" y="60"/>
                  </a:lnTo>
                  <a:lnTo>
                    <a:pt x="119" y="61"/>
                  </a:lnTo>
                  <a:lnTo>
                    <a:pt x="120" y="62"/>
                  </a:lnTo>
                  <a:lnTo>
                    <a:pt x="120" y="64"/>
                  </a:lnTo>
                  <a:lnTo>
                    <a:pt x="118" y="65"/>
                  </a:lnTo>
                  <a:lnTo>
                    <a:pt x="117" y="64"/>
                  </a:lnTo>
                  <a:lnTo>
                    <a:pt x="115" y="66"/>
                  </a:lnTo>
                  <a:lnTo>
                    <a:pt x="113" y="66"/>
                  </a:lnTo>
                  <a:lnTo>
                    <a:pt x="112" y="65"/>
                  </a:lnTo>
                </a:path>
              </a:pathLst>
            </a:custGeom>
            <a:solidFill>
              <a:srgbClr val="FFC7AB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45" name="Freeform 105"/>
            <p:cNvSpPr>
              <a:spLocks/>
            </p:cNvSpPr>
            <p:nvPr/>
          </p:nvSpPr>
          <p:spPr bwMode="auto">
            <a:xfrm>
              <a:off x="1007" y="1549"/>
              <a:ext cx="85" cy="39"/>
            </a:xfrm>
            <a:custGeom>
              <a:avLst/>
              <a:gdLst/>
              <a:ahLst/>
              <a:cxnLst>
                <a:cxn ang="0">
                  <a:pos x="94" y="47"/>
                </a:cxn>
                <a:cxn ang="0">
                  <a:pos x="91" y="46"/>
                </a:cxn>
                <a:cxn ang="0">
                  <a:pos x="85" y="45"/>
                </a:cxn>
                <a:cxn ang="0">
                  <a:pos x="80" y="42"/>
                </a:cxn>
                <a:cxn ang="0">
                  <a:pos x="76" y="41"/>
                </a:cxn>
                <a:cxn ang="0">
                  <a:pos x="71" y="40"/>
                </a:cxn>
                <a:cxn ang="0">
                  <a:pos x="66" y="39"/>
                </a:cxn>
                <a:cxn ang="0">
                  <a:pos x="59" y="36"/>
                </a:cxn>
                <a:cxn ang="0">
                  <a:pos x="54" y="34"/>
                </a:cxn>
                <a:cxn ang="0">
                  <a:pos x="46" y="32"/>
                </a:cxn>
                <a:cxn ang="0">
                  <a:pos x="42" y="31"/>
                </a:cxn>
                <a:cxn ang="0">
                  <a:pos x="36" y="27"/>
                </a:cxn>
                <a:cxn ang="0">
                  <a:pos x="34" y="26"/>
                </a:cxn>
                <a:cxn ang="0">
                  <a:pos x="29" y="25"/>
                </a:cxn>
                <a:cxn ang="0">
                  <a:pos x="26" y="22"/>
                </a:cxn>
                <a:cxn ang="0">
                  <a:pos x="22" y="20"/>
                </a:cxn>
                <a:cxn ang="0">
                  <a:pos x="19" y="18"/>
                </a:cxn>
                <a:cxn ang="0">
                  <a:pos x="13" y="15"/>
                </a:cxn>
                <a:cxn ang="0">
                  <a:pos x="9" y="12"/>
                </a:cxn>
                <a:cxn ang="0">
                  <a:pos x="7" y="9"/>
                </a:cxn>
                <a:cxn ang="0">
                  <a:pos x="4" y="6"/>
                </a:cxn>
                <a:cxn ang="0">
                  <a:pos x="2" y="4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1" y="0"/>
                </a:cxn>
                <a:cxn ang="0">
                  <a:pos x="3" y="0"/>
                </a:cxn>
                <a:cxn ang="0">
                  <a:pos x="7" y="1"/>
                </a:cxn>
                <a:cxn ang="0">
                  <a:pos x="9" y="3"/>
                </a:cxn>
                <a:cxn ang="0">
                  <a:pos x="11" y="4"/>
                </a:cxn>
                <a:cxn ang="0">
                  <a:pos x="16" y="6"/>
                </a:cxn>
                <a:cxn ang="0">
                  <a:pos x="21" y="10"/>
                </a:cxn>
                <a:cxn ang="0">
                  <a:pos x="25" y="12"/>
                </a:cxn>
                <a:cxn ang="0">
                  <a:pos x="31" y="14"/>
                </a:cxn>
                <a:cxn ang="0">
                  <a:pos x="35" y="16"/>
                </a:cxn>
                <a:cxn ang="0">
                  <a:pos x="39" y="17"/>
                </a:cxn>
                <a:cxn ang="0">
                  <a:pos x="42" y="19"/>
                </a:cxn>
                <a:cxn ang="0">
                  <a:pos x="46" y="21"/>
                </a:cxn>
                <a:cxn ang="0">
                  <a:pos x="50" y="23"/>
                </a:cxn>
                <a:cxn ang="0">
                  <a:pos x="54" y="24"/>
                </a:cxn>
                <a:cxn ang="0">
                  <a:pos x="58" y="25"/>
                </a:cxn>
                <a:cxn ang="0">
                  <a:pos x="62" y="26"/>
                </a:cxn>
                <a:cxn ang="0">
                  <a:pos x="66" y="28"/>
                </a:cxn>
                <a:cxn ang="0">
                  <a:pos x="72" y="29"/>
                </a:cxn>
                <a:cxn ang="0">
                  <a:pos x="77" y="30"/>
                </a:cxn>
                <a:cxn ang="0">
                  <a:pos x="81" y="31"/>
                </a:cxn>
                <a:cxn ang="0">
                  <a:pos x="88" y="33"/>
                </a:cxn>
                <a:cxn ang="0">
                  <a:pos x="94" y="33"/>
                </a:cxn>
                <a:cxn ang="0">
                  <a:pos x="99" y="35"/>
                </a:cxn>
                <a:cxn ang="0">
                  <a:pos x="105" y="37"/>
                </a:cxn>
                <a:cxn ang="0">
                  <a:pos x="107" y="39"/>
                </a:cxn>
                <a:cxn ang="0">
                  <a:pos x="108" y="40"/>
                </a:cxn>
                <a:cxn ang="0">
                  <a:pos x="107" y="42"/>
                </a:cxn>
                <a:cxn ang="0">
                  <a:pos x="106" y="45"/>
                </a:cxn>
                <a:cxn ang="0">
                  <a:pos x="103" y="48"/>
                </a:cxn>
                <a:cxn ang="0">
                  <a:pos x="101" y="49"/>
                </a:cxn>
                <a:cxn ang="0">
                  <a:pos x="98" y="49"/>
                </a:cxn>
              </a:cxnLst>
              <a:rect l="0" t="0" r="r" b="b"/>
              <a:pathLst>
                <a:path w="109" h="50">
                  <a:moveTo>
                    <a:pt x="95" y="48"/>
                  </a:moveTo>
                  <a:lnTo>
                    <a:pt x="94" y="47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88" y="45"/>
                  </a:lnTo>
                  <a:lnTo>
                    <a:pt x="85" y="45"/>
                  </a:lnTo>
                  <a:lnTo>
                    <a:pt x="83" y="44"/>
                  </a:lnTo>
                  <a:lnTo>
                    <a:pt x="80" y="42"/>
                  </a:lnTo>
                  <a:lnTo>
                    <a:pt x="78" y="41"/>
                  </a:lnTo>
                  <a:lnTo>
                    <a:pt x="76" y="41"/>
                  </a:lnTo>
                  <a:lnTo>
                    <a:pt x="73" y="40"/>
                  </a:lnTo>
                  <a:lnTo>
                    <a:pt x="71" y="40"/>
                  </a:lnTo>
                  <a:lnTo>
                    <a:pt x="69" y="39"/>
                  </a:lnTo>
                  <a:lnTo>
                    <a:pt x="66" y="39"/>
                  </a:lnTo>
                  <a:lnTo>
                    <a:pt x="62" y="36"/>
                  </a:lnTo>
                  <a:lnTo>
                    <a:pt x="59" y="36"/>
                  </a:lnTo>
                  <a:lnTo>
                    <a:pt x="57" y="35"/>
                  </a:lnTo>
                  <a:lnTo>
                    <a:pt x="54" y="34"/>
                  </a:lnTo>
                  <a:lnTo>
                    <a:pt x="51" y="33"/>
                  </a:lnTo>
                  <a:lnTo>
                    <a:pt x="46" y="32"/>
                  </a:lnTo>
                  <a:lnTo>
                    <a:pt x="44" y="31"/>
                  </a:lnTo>
                  <a:lnTo>
                    <a:pt x="42" y="31"/>
                  </a:lnTo>
                  <a:lnTo>
                    <a:pt x="39" y="28"/>
                  </a:lnTo>
                  <a:lnTo>
                    <a:pt x="36" y="27"/>
                  </a:lnTo>
                  <a:lnTo>
                    <a:pt x="34" y="28"/>
                  </a:lnTo>
                  <a:lnTo>
                    <a:pt x="34" y="26"/>
                  </a:lnTo>
                  <a:lnTo>
                    <a:pt x="32" y="25"/>
                  </a:lnTo>
                  <a:lnTo>
                    <a:pt x="29" y="25"/>
                  </a:lnTo>
                  <a:lnTo>
                    <a:pt x="28" y="24"/>
                  </a:lnTo>
                  <a:lnTo>
                    <a:pt x="26" y="22"/>
                  </a:lnTo>
                  <a:lnTo>
                    <a:pt x="23" y="22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19" y="18"/>
                  </a:lnTo>
                  <a:lnTo>
                    <a:pt x="15" y="17"/>
                  </a:lnTo>
                  <a:lnTo>
                    <a:pt x="13" y="15"/>
                  </a:lnTo>
                  <a:lnTo>
                    <a:pt x="11" y="13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7" y="9"/>
                  </a:lnTo>
                  <a:lnTo>
                    <a:pt x="5" y="8"/>
                  </a:lnTo>
                  <a:lnTo>
                    <a:pt x="4" y="6"/>
                  </a:lnTo>
                  <a:lnTo>
                    <a:pt x="3" y="5"/>
                  </a:lnTo>
                  <a:lnTo>
                    <a:pt x="2" y="4"/>
                  </a:lnTo>
                  <a:lnTo>
                    <a:pt x="1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9" y="3"/>
                  </a:lnTo>
                  <a:lnTo>
                    <a:pt x="10" y="2"/>
                  </a:lnTo>
                  <a:lnTo>
                    <a:pt x="11" y="4"/>
                  </a:lnTo>
                  <a:lnTo>
                    <a:pt x="13" y="5"/>
                  </a:lnTo>
                  <a:lnTo>
                    <a:pt x="16" y="6"/>
                  </a:lnTo>
                  <a:lnTo>
                    <a:pt x="18" y="7"/>
                  </a:lnTo>
                  <a:lnTo>
                    <a:pt x="21" y="10"/>
                  </a:lnTo>
                  <a:lnTo>
                    <a:pt x="24" y="11"/>
                  </a:lnTo>
                  <a:lnTo>
                    <a:pt x="25" y="12"/>
                  </a:lnTo>
                  <a:lnTo>
                    <a:pt x="29" y="13"/>
                  </a:lnTo>
                  <a:lnTo>
                    <a:pt x="31" y="14"/>
                  </a:lnTo>
                  <a:lnTo>
                    <a:pt x="33" y="15"/>
                  </a:lnTo>
                  <a:lnTo>
                    <a:pt x="35" y="16"/>
                  </a:lnTo>
                  <a:lnTo>
                    <a:pt x="37" y="17"/>
                  </a:lnTo>
                  <a:lnTo>
                    <a:pt x="39" y="17"/>
                  </a:lnTo>
                  <a:lnTo>
                    <a:pt x="40" y="18"/>
                  </a:lnTo>
                  <a:lnTo>
                    <a:pt x="42" y="19"/>
                  </a:lnTo>
                  <a:lnTo>
                    <a:pt x="44" y="19"/>
                  </a:lnTo>
                  <a:lnTo>
                    <a:pt x="46" y="21"/>
                  </a:lnTo>
                  <a:lnTo>
                    <a:pt x="47" y="21"/>
                  </a:lnTo>
                  <a:lnTo>
                    <a:pt x="50" y="23"/>
                  </a:lnTo>
                  <a:lnTo>
                    <a:pt x="52" y="22"/>
                  </a:lnTo>
                  <a:lnTo>
                    <a:pt x="54" y="24"/>
                  </a:lnTo>
                  <a:lnTo>
                    <a:pt x="56" y="25"/>
                  </a:lnTo>
                  <a:lnTo>
                    <a:pt x="58" y="25"/>
                  </a:lnTo>
                  <a:lnTo>
                    <a:pt x="60" y="25"/>
                  </a:lnTo>
                  <a:lnTo>
                    <a:pt x="62" y="26"/>
                  </a:lnTo>
                  <a:lnTo>
                    <a:pt x="65" y="27"/>
                  </a:lnTo>
                  <a:lnTo>
                    <a:pt x="66" y="28"/>
                  </a:lnTo>
                  <a:lnTo>
                    <a:pt x="68" y="27"/>
                  </a:lnTo>
                  <a:lnTo>
                    <a:pt x="72" y="29"/>
                  </a:lnTo>
                  <a:lnTo>
                    <a:pt x="74" y="28"/>
                  </a:lnTo>
                  <a:lnTo>
                    <a:pt x="77" y="30"/>
                  </a:lnTo>
                  <a:lnTo>
                    <a:pt x="79" y="30"/>
                  </a:lnTo>
                  <a:lnTo>
                    <a:pt x="81" y="31"/>
                  </a:lnTo>
                  <a:lnTo>
                    <a:pt x="84" y="31"/>
                  </a:lnTo>
                  <a:lnTo>
                    <a:pt x="88" y="33"/>
                  </a:lnTo>
                  <a:lnTo>
                    <a:pt x="90" y="32"/>
                  </a:lnTo>
                  <a:lnTo>
                    <a:pt x="94" y="33"/>
                  </a:lnTo>
                  <a:lnTo>
                    <a:pt x="95" y="35"/>
                  </a:lnTo>
                  <a:lnTo>
                    <a:pt x="99" y="35"/>
                  </a:lnTo>
                  <a:lnTo>
                    <a:pt x="103" y="36"/>
                  </a:lnTo>
                  <a:lnTo>
                    <a:pt x="105" y="37"/>
                  </a:lnTo>
                  <a:lnTo>
                    <a:pt x="106" y="37"/>
                  </a:lnTo>
                  <a:lnTo>
                    <a:pt x="107" y="39"/>
                  </a:lnTo>
                  <a:lnTo>
                    <a:pt x="107" y="40"/>
                  </a:lnTo>
                  <a:lnTo>
                    <a:pt x="108" y="40"/>
                  </a:lnTo>
                  <a:lnTo>
                    <a:pt x="107" y="41"/>
                  </a:lnTo>
                  <a:lnTo>
                    <a:pt x="107" y="42"/>
                  </a:lnTo>
                  <a:lnTo>
                    <a:pt x="107" y="44"/>
                  </a:lnTo>
                  <a:lnTo>
                    <a:pt x="106" y="45"/>
                  </a:lnTo>
                  <a:lnTo>
                    <a:pt x="105" y="47"/>
                  </a:lnTo>
                  <a:lnTo>
                    <a:pt x="103" y="48"/>
                  </a:lnTo>
                  <a:lnTo>
                    <a:pt x="103" y="49"/>
                  </a:lnTo>
                  <a:lnTo>
                    <a:pt x="101" y="49"/>
                  </a:lnTo>
                  <a:lnTo>
                    <a:pt x="100" y="49"/>
                  </a:lnTo>
                  <a:lnTo>
                    <a:pt x="98" y="49"/>
                  </a:lnTo>
                  <a:lnTo>
                    <a:pt x="95" y="48"/>
                  </a:lnTo>
                </a:path>
              </a:pathLst>
            </a:custGeom>
            <a:solidFill>
              <a:srgbClr val="FFC7AB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46" name="Freeform 106"/>
            <p:cNvSpPr>
              <a:spLocks/>
            </p:cNvSpPr>
            <p:nvPr/>
          </p:nvSpPr>
          <p:spPr bwMode="auto">
            <a:xfrm>
              <a:off x="1116" y="1476"/>
              <a:ext cx="38" cy="32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1" y="1"/>
                </a:cxn>
                <a:cxn ang="0">
                  <a:pos x="26" y="3"/>
                </a:cxn>
                <a:cxn ang="0">
                  <a:pos x="22" y="4"/>
                </a:cxn>
                <a:cxn ang="0">
                  <a:pos x="18" y="5"/>
                </a:cxn>
                <a:cxn ang="0">
                  <a:pos x="15" y="7"/>
                </a:cxn>
                <a:cxn ang="0">
                  <a:pos x="12" y="9"/>
                </a:cxn>
                <a:cxn ang="0">
                  <a:pos x="9" y="11"/>
                </a:cxn>
                <a:cxn ang="0">
                  <a:pos x="6" y="15"/>
                </a:cxn>
                <a:cxn ang="0">
                  <a:pos x="3" y="19"/>
                </a:cxn>
                <a:cxn ang="0">
                  <a:pos x="2" y="23"/>
                </a:cxn>
                <a:cxn ang="0">
                  <a:pos x="0" y="28"/>
                </a:cxn>
                <a:cxn ang="0">
                  <a:pos x="1" y="31"/>
                </a:cxn>
                <a:cxn ang="0">
                  <a:pos x="2" y="36"/>
                </a:cxn>
                <a:cxn ang="0">
                  <a:pos x="6" y="39"/>
                </a:cxn>
                <a:cxn ang="0">
                  <a:pos x="9" y="39"/>
                </a:cxn>
                <a:cxn ang="0">
                  <a:pos x="13" y="40"/>
                </a:cxn>
                <a:cxn ang="0">
                  <a:pos x="18" y="40"/>
                </a:cxn>
                <a:cxn ang="0">
                  <a:pos x="22" y="38"/>
                </a:cxn>
                <a:cxn ang="0">
                  <a:pos x="27" y="37"/>
                </a:cxn>
                <a:cxn ang="0">
                  <a:pos x="29" y="35"/>
                </a:cxn>
                <a:cxn ang="0">
                  <a:pos x="33" y="34"/>
                </a:cxn>
                <a:cxn ang="0">
                  <a:pos x="35" y="33"/>
                </a:cxn>
                <a:cxn ang="0">
                  <a:pos x="36" y="31"/>
                </a:cxn>
                <a:cxn ang="0">
                  <a:pos x="38" y="29"/>
                </a:cxn>
                <a:cxn ang="0">
                  <a:pos x="42" y="25"/>
                </a:cxn>
                <a:cxn ang="0">
                  <a:pos x="45" y="21"/>
                </a:cxn>
                <a:cxn ang="0">
                  <a:pos x="47" y="17"/>
                </a:cxn>
                <a:cxn ang="0">
                  <a:pos x="45" y="11"/>
                </a:cxn>
                <a:cxn ang="0">
                  <a:pos x="45" y="6"/>
                </a:cxn>
              </a:cxnLst>
              <a:rect l="0" t="0" r="r" b="b"/>
              <a:pathLst>
                <a:path w="48" h="41">
                  <a:moveTo>
                    <a:pt x="41" y="3"/>
                  </a:moveTo>
                  <a:lnTo>
                    <a:pt x="40" y="2"/>
                  </a:lnTo>
                  <a:lnTo>
                    <a:pt x="40" y="2"/>
                  </a:lnTo>
                  <a:lnTo>
                    <a:pt x="38" y="1"/>
                  </a:lnTo>
                  <a:lnTo>
                    <a:pt x="37" y="2"/>
                  </a:lnTo>
                  <a:lnTo>
                    <a:pt x="36" y="0"/>
                  </a:lnTo>
                  <a:lnTo>
                    <a:pt x="33" y="1"/>
                  </a:lnTo>
                  <a:lnTo>
                    <a:pt x="31" y="1"/>
                  </a:lnTo>
                  <a:lnTo>
                    <a:pt x="28" y="2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4"/>
                  </a:lnTo>
                  <a:lnTo>
                    <a:pt x="20" y="6"/>
                  </a:lnTo>
                  <a:lnTo>
                    <a:pt x="18" y="5"/>
                  </a:lnTo>
                  <a:lnTo>
                    <a:pt x="17" y="6"/>
                  </a:lnTo>
                  <a:lnTo>
                    <a:pt x="15" y="7"/>
                  </a:lnTo>
                  <a:lnTo>
                    <a:pt x="14" y="8"/>
                  </a:lnTo>
                  <a:lnTo>
                    <a:pt x="12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9" y="12"/>
                  </a:lnTo>
                  <a:lnTo>
                    <a:pt x="6" y="15"/>
                  </a:lnTo>
                  <a:lnTo>
                    <a:pt x="4" y="15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2" y="23"/>
                  </a:lnTo>
                  <a:lnTo>
                    <a:pt x="1" y="25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1" y="31"/>
                  </a:lnTo>
                  <a:lnTo>
                    <a:pt x="1" y="33"/>
                  </a:lnTo>
                  <a:lnTo>
                    <a:pt x="2" y="36"/>
                  </a:lnTo>
                  <a:lnTo>
                    <a:pt x="3" y="37"/>
                  </a:lnTo>
                  <a:lnTo>
                    <a:pt x="6" y="39"/>
                  </a:lnTo>
                  <a:lnTo>
                    <a:pt x="7" y="39"/>
                  </a:lnTo>
                  <a:lnTo>
                    <a:pt x="9" y="39"/>
                  </a:lnTo>
                  <a:lnTo>
                    <a:pt x="10" y="40"/>
                  </a:lnTo>
                  <a:lnTo>
                    <a:pt x="13" y="40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19" y="40"/>
                  </a:lnTo>
                  <a:lnTo>
                    <a:pt x="22" y="38"/>
                  </a:lnTo>
                  <a:lnTo>
                    <a:pt x="25" y="36"/>
                  </a:lnTo>
                  <a:lnTo>
                    <a:pt x="27" y="37"/>
                  </a:lnTo>
                  <a:lnTo>
                    <a:pt x="27" y="36"/>
                  </a:lnTo>
                  <a:lnTo>
                    <a:pt x="29" y="35"/>
                  </a:lnTo>
                  <a:lnTo>
                    <a:pt x="32" y="35"/>
                  </a:lnTo>
                  <a:lnTo>
                    <a:pt x="33" y="34"/>
                  </a:lnTo>
                  <a:lnTo>
                    <a:pt x="33" y="32"/>
                  </a:lnTo>
                  <a:lnTo>
                    <a:pt x="35" y="33"/>
                  </a:lnTo>
                  <a:lnTo>
                    <a:pt x="34" y="32"/>
                  </a:lnTo>
                  <a:lnTo>
                    <a:pt x="36" y="31"/>
                  </a:lnTo>
                  <a:lnTo>
                    <a:pt x="37" y="29"/>
                  </a:lnTo>
                  <a:lnTo>
                    <a:pt x="38" y="29"/>
                  </a:lnTo>
                  <a:lnTo>
                    <a:pt x="40" y="28"/>
                  </a:lnTo>
                  <a:lnTo>
                    <a:pt x="42" y="25"/>
                  </a:lnTo>
                  <a:lnTo>
                    <a:pt x="43" y="23"/>
                  </a:lnTo>
                  <a:lnTo>
                    <a:pt x="45" y="21"/>
                  </a:lnTo>
                  <a:lnTo>
                    <a:pt x="46" y="18"/>
                  </a:lnTo>
                  <a:lnTo>
                    <a:pt x="47" y="17"/>
                  </a:lnTo>
                  <a:lnTo>
                    <a:pt x="46" y="13"/>
                  </a:lnTo>
                  <a:lnTo>
                    <a:pt x="45" y="11"/>
                  </a:lnTo>
                  <a:lnTo>
                    <a:pt x="45" y="8"/>
                  </a:lnTo>
                  <a:lnTo>
                    <a:pt x="45" y="6"/>
                  </a:lnTo>
                  <a:lnTo>
                    <a:pt x="41" y="3"/>
                  </a:lnTo>
                </a:path>
              </a:pathLst>
            </a:custGeom>
            <a:solidFill>
              <a:srgbClr val="D9947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47" name="Freeform 107"/>
            <p:cNvSpPr>
              <a:spLocks/>
            </p:cNvSpPr>
            <p:nvPr/>
          </p:nvSpPr>
          <p:spPr bwMode="auto">
            <a:xfrm>
              <a:off x="1110" y="1518"/>
              <a:ext cx="36" cy="36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4" y="1"/>
                </a:cxn>
                <a:cxn ang="0">
                  <a:pos x="20" y="3"/>
                </a:cxn>
                <a:cxn ang="0">
                  <a:pos x="17" y="4"/>
                </a:cxn>
                <a:cxn ang="0">
                  <a:pos x="15" y="5"/>
                </a:cxn>
                <a:cxn ang="0">
                  <a:pos x="12" y="7"/>
                </a:cxn>
                <a:cxn ang="0">
                  <a:pos x="10" y="10"/>
                </a:cxn>
                <a:cxn ang="0">
                  <a:pos x="6" y="14"/>
                </a:cxn>
                <a:cxn ang="0">
                  <a:pos x="3" y="20"/>
                </a:cxn>
                <a:cxn ang="0">
                  <a:pos x="2" y="24"/>
                </a:cxn>
                <a:cxn ang="0">
                  <a:pos x="1" y="31"/>
                </a:cxn>
                <a:cxn ang="0">
                  <a:pos x="1" y="35"/>
                </a:cxn>
                <a:cxn ang="0">
                  <a:pos x="3" y="40"/>
                </a:cxn>
                <a:cxn ang="0">
                  <a:pos x="6" y="43"/>
                </a:cxn>
                <a:cxn ang="0">
                  <a:pos x="11" y="43"/>
                </a:cxn>
                <a:cxn ang="0">
                  <a:pos x="15" y="44"/>
                </a:cxn>
                <a:cxn ang="0">
                  <a:pos x="20" y="41"/>
                </a:cxn>
                <a:cxn ang="0">
                  <a:pos x="23" y="40"/>
                </a:cxn>
                <a:cxn ang="0">
                  <a:pos x="28" y="37"/>
                </a:cxn>
                <a:cxn ang="0">
                  <a:pos x="31" y="36"/>
                </a:cxn>
                <a:cxn ang="0">
                  <a:pos x="33" y="35"/>
                </a:cxn>
                <a:cxn ang="0">
                  <a:pos x="34" y="33"/>
                </a:cxn>
                <a:cxn ang="0">
                  <a:pos x="37" y="32"/>
                </a:cxn>
                <a:cxn ang="0">
                  <a:pos x="40" y="28"/>
                </a:cxn>
                <a:cxn ang="0">
                  <a:pos x="41" y="24"/>
                </a:cxn>
                <a:cxn ang="0">
                  <a:pos x="43" y="19"/>
                </a:cxn>
                <a:cxn ang="0">
                  <a:pos x="45" y="12"/>
                </a:cxn>
                <a:cxn ang="0">
                  <a:pos x="45" y="8"/>
                </a:cxn>
                <a:cxn ang="0">
                  <a:pos x="41" y="4"/>
                </a:cxn>
              </a:cxnLst>
              <a:rect l="0" t="0" r="r" b="b"/>
              <a:pathLst>
                <a:path w="46" h="45">
                  <a:moveTo>
                    <a:pt x="38" y="3"/>
                  </a:moveTo>
                  <a:lnTo>
                    <a:pt x="36" y="2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2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17" y="4"/>
                  </a:lnTo>
                  <a:lnTo>
                    <a:pt x="16" y="6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2" y="7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8" y="12"/>
                  </a:lnTo>
                  <a:lnTo>
                    <a:pt x="6" y="14"/>
                  </a:lnTo>
                  <a:lnTo>
                    <a:pt x="5" y="18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1" y="27"/>
                  </a:lnTo>
                  <a:lnTo>
                    <a:pt x="1" y="31"/>
                  </a:lnTo>
                  <a:lnTo>
                    <a:pt x="0" y="33"/>
                  </a:lnTo>
                  <a:lnTo>
                    <a:pt x="1" y="35"/>
                  </a:lnTo>
                  <a:lnTo>
                    <a:pt x="1" y="38"/>
                  </a:lnTo>
                  <a:lnTo>
                    <a:pt x="3" y="40"/>
                  </a:lnTo>
                  <a:lnTo>
                    <a:pt x="4" y="42"/>
                  </a:lnTo>
                  <a:lnTo>
                    <a:pt x="6" y="43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3" y="43"/>
                  </a:lnTo>
                  <a:lnTo>
                    <a:pt x="15" y="44"/>
                  </a:lnTo>
                  <a:lnTo>
                    <a:pt x="18" y="42"/>
                  </a:lnTo>
                  <a:lnTo>
                    <a:pt x="20" y="41"/>
                  </a:lnTo>
                  <a:lnTo>
                    <a:pt x="22" y="41"/>
                  </a:lnTo>
                  <a:lnTo>
                    <a:pt x="23" y="40"/>
                  </a:lnTo>
                  <a:lnTo>
                    <a:pt x="26" y="40"/>
                  </a:lnTo>
                  <a:lnTo>
                    <a:pt x="28" y="37"/>
                  </a:lnTo>
                  <a:lnTo>
                    <a:pt x="30" y="36"/>
                  </a:lnTo>
                  <a:lnTo>
                    <a:pt x="31" y="36"/>
                  </a:lnTo>
                  <a:lnTo>
                    <a:pt x="33" y="36"/>
                  </a:lnTo>
                  <a:lnTo>
                    <a:pt x="33" y="35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35" y="33"/>
                  </a:lnTo>
                  <a:lnTo>
                    <a:pt x="37" y="32"/>
                  </a:lnTo>
                  <a:lnTo>
                    <a:pt x="37" y="31"/>
                  </a:lnTo>
                  <a:lnTo>
                    <a:pt x="40" y="28"/>
                  </a:lnTo>
                  <a:lnTo>
                    <a:pt x="41" y="27"/>
                  </a:lnTo>
                  <a:lnTo>
                    <a:pt x="41" y="24"/>
                  </a:lnTo>
                  <a:lnTo>
                    <a:pt x="43" y="21"/>
                  </a:lnTo>
                  <a:lnTo>
                    <a:pt x="43" y="19"/>
                  </a:lnTo>
                  <a:lnTo>
                    <a:pt x="45" y="17"/>
                  </a:lnTo>
                  <a:lnTo>
                    <a:pt x="45" y="12"/>
                  </a:lnTo>
                  <a:lnTo>
                    <a:pt x="45" y="11"/>
                  </a:lnTo>
                  <a:lnTo>
                    <a:pt x="45" y="8"/>
                  </a:lnTo>
                  <a:lnTo>
                    <a:pt x="42" y="7"/>
                  </a:lnTo>
                  <a:lnTo>
                    <a:pt x="41" y="4"/>
                  </a:lnTo>
                  <a:lnTo>
                    <a:pt x="38" y="3"/>
                  </a:lnTo>
                </a:path>
              </a:pathLst>
            </a:custGeom>
            <a:solidFill>
              <a:srgbClr val="D9947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48" name="Freeform 108"/>
            <p:cNvSpPr>
              <a:spLocks/>
            </p:cNvSpPr>
            <p:nvPr/>
          </p:nvSpPr>
          <p:spPr bwMode="auto">
            <a:xfrm>
              <a:off x="1116" y="1558"/>
              <a:ext cx="27" cy="36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5" y="1"/>
                </a:cxn>
                <a:cxn ang="0">
                  <a:pos x="22" y="2"/>
                </a:cxn>
                <a:cxn ang="0">
                  <a:pos x="18" y="3"/>
                </a:cxn>
                <a:cxn ang="0">
                  <a:pos x="16" y="3"/>
                </a:cxn>
                <a:cxn ang="0">
                  <a:pos x="12" y="6"/>
                </a:cxn>
                <a:cxn ang="0">
                  <a:pos x="11" y="6"/>
                </a:cxn>
                <a:cxn ang="0">
                  <a:pos x="8" y="9"/>
                </a:cxn>
                <a:cxn ang="0">
                  <a:pos x="5" y="12"/>
                </a:cxn>
                <a:cxn ang="0">
                  <a:pos x="3" y="15"/>
                </a:cxn>
                <a:cxn ang="0">
                  <a:pos x="2" y="20"/>
                </a:cxn>
                <a:cxn ang="0">
                  <a:pos x="0" y="25"/>
                </a:cxn>
                <a:cxn ang="0">
                  <a:pos x="1" y="28"/>
                </a:cxn>
                <a:cxn ang="0">
                  <a:pos x="0" y="35"/>
                </a:cxn>
                <a:cxn ang="0">
                  <a:pos x="3" y="38"/>
                </a:cxn>
                <a:cxn ang="0">
                  <a:pos x="5" y="41"/>
                </a:cxn>
                <a:cxn ang="0">
                  <a:pos x="8" y="44"/>
                </a:cxn>
                <a:cxn ang="0">
                  <a:pos x="10" y="42"/>
                </a:cxn>
                <a:cxn ang="0">
                  <a:pos x="12" y="42"/>
                </a:cxn>
                <a:cxn ang="0">
                  <a:pos x="16" y="41"/>
                </a:cxn>
                <a:cxn ang="0">
                  <a:pos x="18" y="40"/>
                </a:cxn>
                <a:cxn ang="0">
                  <a:pos x="21" y="38"/>
                </a:cxn>
                <a:cxn ang="0">
                  <a:pos x="24" y="36"/>
                </a:cxn>
                <a:cxn ang="0">
                  <a:pos x="24" y="35"/>
                </a:cxn>
                <a:cxn ang="0">
                  <a:pos x="26" y="34"/>
                </a:cxn>
                <a:cxn ang="0">
                  <a:pos x="28" y="32"/>
                </a:cxn>
                <a:cxn ang="0">
                  <a:pos x="29" y="28"/>
                </a:cxn>
                <a:cxn ang="0">
                  <a:pos x="32" y="24"/>
                </a:cxn>
                <a:cxn ang="0">
                  <a:pos x="34" y="20"/>
                </a:cxn>
                <a:cxn ang="0">
                  <a:pos x="33" y="15"/>
                </a:cxn>
                <a:cxn ang="0">
                  <a:pos x="34" y="10"/>
                </a:cxn>
                <a:cxn ang="0">
                  <a:pos x="30" y="4"/>
                </a:cxn>
              </a:cxnLst>
              <a:rect l="0" t="0" r="r" b="b"/>
              <a:pathLst>
                <a:path w="35" h="45">
                  <a:moveTo>
                    <a:pt x="28" y="3"/>
                  </a:moveTo>
                  <a:lnTo>
                    <a:pt x="27" y="2"/>
                  </a:lnTo>
                  <a:lnTo>
                    <a:pt x="25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9" y="10"/>
                  </a:lnTo>
                  <a:lnTo>
                    <a:pt x="8" y="9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8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2" y="36"/>
                  </a:lnTo>
                  <a:lnTo>
                    <a:pt x="3" y="38"/>
                  </a:lnTo>
                  <a:lnTo>
                    <a:pt x="3" y="40"/>
                  </a:lnTo>
                  <a:lnTo>
                    <a:pt x="5" y="41"/>
                  </a:lnTo>
                  <a:lnTo>
                    <a:pt x="7" y="41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10" y="42"/>
                  </a:lnTo>
                  <a:lnTo>
                    <a:pt x="11" y="42"/>
                  </a:lnTo>
                  <a:lnTo>
                    <a:pt x="12" y="42"/>
                  </a:lnTo>
                  <a:lnTo>
                    <a:pt x="15" y="41"/>
                  </a:lnTo>
                  <a:lnTo>
                    <a:pt x="16" y="41"/>
                  </a:lnTo>
                  <a:lnTo>
                    <a:pt x="17" y="41"/>
                  </a:lnTo>
                  <a:lnTo>
                    <a:pt x="18" y="40"/>
                  </a:lnTo>
                  <a:lnTo>
                    <a:pt x="20" y="38"/>
                  </a:lnTo>
                  <a:lnTo>
                    <a:pt x="21" y="38"/>
                  </a:lnTo>
                  <a:lnTo>
                    <a:pt x="21" y="37"/>
                  </a:lnTo>
                  <a:lnTo>
                    <a:pt x="24" y="36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5" y="35"/>
                  </a:lnTo>
                  <a:lnTo>
                    <a:pt x="26" y="34"/>
                  </a:lnTo>
                  <a:lnTo>
                    <a:pt x="25" y="33"/>
                  </a:lnTo>
                  <a:lnTo>
                    <a:pt x="28" y="32"/>
                  </a:lnTo>
                  <a:lnTo>
                    <a:pt x="29" y="30"/>
                  </a:lnTo>
                  <a:lnTo>
                    <a:pt x="29" y="28"/>
                  </a:lnTo>
                  <a:lnTo>
                    <a:pt x="31" y="27"/>
                  </a:lnTo>
                  <a:lnTo>
                    <a:pt x="32" y="24"/>
                  </a:lnTo>
                  <a:lnTo>
                    <a:pt x="33" y="22"/>
                  </a:lnTo>
                  <a:lnTo>
                    <a:pt x="34" y="20"/>
                  </a:lnTo>
                  <a:lnTo>
                    <a:pt x="34" y="17"/>
                  </a:lnTo>
                  <a:lnTo>
                    <a:pt x="33" y="15"/>
                  </a:lnTo>
                  <a:lnTo>
                    <a:pt x="34" y="12"/>
                  </a:lnTo>
                  <a:lnTo>
                    <a:pt x="34" y="10"/>
                  </a:lnTo>
                  <a:lnTo>
                    <a:pt x="32" y="8"/>
                  </a:lnTo>
                  <a:lnTo>
                    <a:pt x="30" y="4"/>
                  </a:lnTo>
                  <a:lnTo>
                    <a:pt x="28" y="3"/>
                  </a:lnTo>
                </a:path>
              </a:pathLst>
            </a:custGeom>
            <a:solidFill>
              <a:srgbClr val="D9947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49" name="Freeform 109"/>
            <p:cNvSpPr>
              <a:spLocks/>
            </p:cNvSpPr>
            <p:nvPr/>
          </p:nvSpPr>
          <p:spPr bwMode="auto">
            <a:xfrm>
              <a:off x="1118" y="1479"/>
              <a:ext cx="35" cy="27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6" y="0"/>
                </a:cxn>
                <a:cxn ang="0">
                  <a:pos x="31" y="1"/>
                </a:cxn>
                <a:cxn ang="0">
                  <a:pos x="26" y="2"/>
                </a:cxn>
                <a:cxn ang="0">
                  <a:pos x="21" y="3"/>
                </a:cxn>
                <a:cxn ang="0">
                  <a:pos x="17" y="4"/>
                </a:cxn>
                <a:cxn ang="0">
                  <a:pos x="13" y="6"/>
                </a:cxn>
                <a:cxn ang="0">
                  <a:pos x="10" y="8"/>
                </a:cxn>
                <a:cxn ang="0">
                  <a:pos x="7" y="10"/>
                </a:cxn>
                <a:cxn ang="0">
                  <a:pos x="6" y="10"/>
                </a:cxn>
                <a:cxn ang="0">
                  <a:pos x="5" y="14"/>
                </a:cxn>
                <a:cxn ang="0">
                  <a:pos x="3" y="16"/>
                </a:cxn>
                <a:cxn ang="0">
                  <a:pos x="0" y="20"/>
                </a:cxn>
                <a:cxn ang="0">
                  <a:pos x="1" y="23"/>
                </a:cxn>
                <a:cxn ang="0">
                  <a:pos x="1" y="27"/>
                </a:cxn>
                <a:cxn ang="0">
                  <a:pos x="1" y="30"/>
                </a:cxn>
                <a:cxn ang="0">
                  <a:pos x="3" y="33"/>
                </a:cxn>
                <a:cxn ang="0">
                  <a:pos x="7" y="34"/>
                </a:cxn>
                <a:cxn ang="0">
                  <a:pos x="12" y="34"/>
                </a:cxn>
                <a:cxn ang="0">
                  <a:pos x="14" y="33"/>
                </a:cxn>
                <a:cxn ang="0">
                  <a:pos x="19" y="33"/>
                </a:cxn>
                <a:cxn ang="0">
                  <a:pos x="23" y="33"/>
                </a:cxn>
                <a:cxn ang="0">
                  <a:pos x="27" y="30"/>
                </a:cxn>
                <a:cxn ang="0">
                  <a:pos x="31" y="28"/>
                </a:cxn>
                <a:cxn ang="0">
                  <a:pos x="34" y="28"/>
                </a:cxn>
                <a:cxn ang="0">
                  <a:pos x="34" y="28"/>
                </a:cxn>
                <a:cxn ang="0">
                  <a:pos x="34" y="26"/>
                </a:cxn>
                <a:cxn ang="0">
                  <a:pos x="36" y="25"/>
                </a:cxn>
                <a:cxn ang="0">
                  <a:pos x="38" y="23"/>
                </a:cxn>
                <a:cxn ang="0">
                  <a:pos x="39" y="20"/>
                </a:cxn>
                <a:cxn ang="0">
                  <a:pos x="41" y="18"/>
                </a:cxn>
                <a:cxn ang="0">
                  <a:pos x="43" y="14"/>
                </a:cxn>
                <a:cxn ang="0">
                  <a:pos x="43" y="11"/>
                </a:cxn>
                <a:cxn ang="0">
                  <a:pos x="43" y="5"/>
                </a:cxn>
                <a:cxn ang="0">
                  <a:pos x="41" y="2"/>
                </a:cxn>
                <a:cxn ang="0">
                  <a:pos x="41" y="1"/>
                </a:cxn>
              </a:cxnLst>
              <a:rect l="0" t="0" r="r" b="b"/>
              <a:pathLst>
                <a:path w="44" h="35">
                  <a:moveTo>
                    <a:pt x="41" y="1"/>
                  </a:moveTo>
                  <a:lnTo>
                    <a:pt x="39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4" y="1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3" y="6"/>
                  </a:lnTo>
                  <a:lnTo>
                    <a:pt x="11" y="7"/>
                  </a:lnTo>
                  <a:lnTo>
                    <a:pt x="10" y="8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11"/>
                  </a:lnTo>
                  <a:lnTo>
                    <a:pt x="5" y="14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2" y="18"/>
                  </a:lnTo>
                  <a:lnTo>
                    <a:pt x="0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0" y="28"/>
                  </a:lnTo>
                  <a:lnTo>
                    <a:pt x="1" y="30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9" y="33"/>
                  </a:lnTo>
                  <a:lnTo>
                    <a:pt x="12" y="34"/>
                  </a:lnTo>
                  <a:lnTo>
                    <a:pt x="14" y="34"/>
                  </a:lnTo>
                  <a:lnTo>
                    <a:pt x="14" y="33"/>
                  </a:lnTo>
                  <a:lnTo>
                    <a:pt x="17" y="34"/>
                  </a:lnTo>
                  <a:lnTo>
                    <a:pt x="19" y="33"/>
                  </a:lnTo>
                  <a:lnTo>
                    <a:pt x="20" y="33"/>
                  </a:lnTo>
                  <a:lnTo>
                    <a:pt x="23" y="33"/>
                  </a:lnTo>
                  <a:lnTo>
                    <a:pt x="24" y="32"/>
                  </a:lnTo>
                  <a:lnTo>
                    <a:pt x="27" y="30"/>
                  </a:lnTo>
                  <a:lnTo>
                    <a:pt x="30" y="30"/>
                  </a:lnTo>
                  <a:lnTo>
                    <a:pt x="31" y="28"/>
                  </a:lnTo>
                  <a:lnTo>
                    <a:pt x="34" y="28"/>
                  </a:lnTo>
                  <a:lnTo>
                    <a:pt x="34" y="28"/>
                  </a:lnTo>
                  <a:lnTo>
                    <a:pt x="34" y="28"/>
                  </a:lnTo>
                  <a:lnTo>
                    <a:pt x="34" y="28"/>
                  </a:lnTo>
                  <a:lnTo>
                    <a:pt x="34" y="26"/>
                  </a:lnTo>
                  <a:lnTo>
                    <a:pt x="34" y="26"/>
                  </a:lnTo>
                  <a:lnTo>
                    <a:pt x="35" y="25"/>
                  </a:lnTo>
                  <a:lnTo>
                    <a:pt x="36" y="25"/>
                  </a:lnTo>
                  <a:lnTo>
                    <a:pt x="37" y="24"/>
                  </a:lnTo>
                  <a:lnTo>
                    <a:pt x="38" y="23"/>
                  </a:lnTo>
                  <a:lnTo>
                    <a:pt x="39" y="22"/>
                  </a:lnTo>
                  <a:lnTo>
                    <a:pt x="39" y="20"/>
                  </a:lnTo>
                  <a:lnTo>
                    <a:pt x="40" y="19"/>
                  </a:lnTo>
                  <a:lnTo>
                    <a:pt x="41" y="18"/>
                  </a:lnTo>
                  <a:lnTo>
                    <a:pt x="42" y="16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3" y="11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41" y="1"/>
                  </a:lnTo>
                </a:path>
              </a:pathLst>
            </a:custGeom>
            <a:solidFill>
              <a:srgbClr val="D9947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50" name="Freeform 110"/>
            <p:cNvSpPr>
              <a:spLocks/>
            </p:cNvSpPr>
            <p:nvPr/>
          </p:nvSpPr>
          <p:spPr bwMode="auto">
            <a:xfrm>
              <a:off x="1119" y="1480"/>
              <a:ext cx="34" cy="25"/>
            </a:xfrm>
            <a:custGeom>
              <a:avLst/>
              <a:gdLst/>
              <a:ahLst/>
              <a:cxnLst>
                <a:cxn ang="0">
                  <a:pos x="9" y="8"/>
                </a:cxn>
                <a:cxn ang="0">
                  <a:pos x="14" y="5"/>
                </a:cxn>
                <a:cxn ang="0">
                  <a:pos x="17" y="3"/>
                </a:cxn>
                <a:cxn ang="0">
                  <a:pos x="22" y="1"/>
                </a:cxn>
                <a:cxn ang="0">
                  <a:pos x="26" y="1"/>
                </a:cxn>
                <a:cxn ang="0">
                  <a:pos x="30" y="1"/>
                </a:cxn>
                <a:cxn ang="0">
                  <a:pos x="34" y="1"/>
                </a:cxn>
                <a:cxn ang="0">
                  <a:pos x="37" y="0"/>
                </a:cxn>
                <a:cxn ang="0">
                  <a:pos x="41" y="1"/>
                </a:cxn>
                <a:cxn ang="0">
                  <a:pos x="40" y="1"/>
                </a:cxn>
                <a:cxn ang="0">
                  <a:pos x="42" y="4"/>
                </a:cxn>
                <a:cxn ang="0">
                  <a:pos x="42" y="8"/>
                </a:cxn>
                <a:cxn ang="0">
                  <a:pos x="41" y="12"/>
                </a:cxn>
                <a:cxn ang="0">
                  <a:pos x="41" y="15"/>
                </a:cxn>
                <a:cxn ang="0">
                  <a:pos x="39" y="18"/>
                </a:cxn>
                <a:cxn ang="0">
                  <a:pos x="36" y="20"/>
                </a:cxn>
                <a:cxn ang="0">
                  <a:pos x="36" y="21"/>
                </a:cxn>
                <a:cxn ang="0">
                  <a:pos x="34" y="22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29" y="25"/>
                </a:cxn>
                <a:cxn ang="0">
                  <a:pos x="26" y="27"/>
                </a:cxn>
                <a:cxn ang="0">
                  <a:pos x="22" y="27"/>
                </a:cxn>
                <a:cxn ang="0">
                  <a:pos x="17" y="29"/>
                </a:cxn>
                <a:cxn ang="0">
                  <a:pos x="13" y="30"/>
                </a:cxn>
                <a:cxn ang="0">
                  <a:pos x="10" y="29"/>
                </a:cxn>
                <a:cxn ang="0">
                  <a:pos x="7" y="28"/>
                </a:cxn>
                <a:cxn ang="0">
                  <a:pos x="5" y="28"/>
                </a:cxn>
                <a:cxn ang="0">
                  <a:pos x="2" y="26"/>
                </a:cxn>
                <a:cxn ang="0">
                  <a:pos x="0" y="23"/>
                </a:cxn>
                <a:cxn ang="0">
                  <a:pos x="0" y="20"/>
                </a:cxn>
                <a:cxn ang="0">
                  <a:pos x="2" y="17"/>
                </a:cxn>
                <a:cxn ang="0">
                  <a:pos x="3" y="15"/>
                </a:cxn>
                <a:cxn ang="0">
                  <a:pos x="6" y="12"/>
                </a:cxn>
                <a:cxn ang="0">
                  <a:pos x="6" y="10"/>
                </a:cxn>
                <a:cxn ang="0">
                  <a:pos x="9" y="8"/>
                </a:cxn>
              </a:cxnLst>
              <a:rect l="0" t="0" r="r" b="b"/>
              <a:pathLst>
                <a:path w="43" h="32">
                  <a:moveTo>
                    <a:pt x="9" y="8"/>
                  </a:moveTo>
                  <a:lnTo>
                    <a:pt x="9" y="8"/>
                  </a:lnTo>
                  <a:lnTo>
                    <a:pt x="12" y="6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7" y="3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3"/>
                  </a:lnTo>
                  <a:lnTo>
                    <a:pt x="42" y="4"/>
                  </a:lnTo>
                  <a:lnTo>
                    <a:pt x="41" y="6"/>
                  </a:lnTo>
                  <a:lnTo>
                    <a:pt x="42" y="8"/>
                  </a:lnTo>
                  <a:lnTo>
                    <a:pt x="41" y="11"/>
                  </a:lnTo>
                  <a:lnTo>
                    <a:pt x="41" y="12"/>
                  </a:lnTo>
                  <a:lnTo>
                    <a:pt x="41" y="14"/>
                  </a:lnTo>
                  <a:lnTo>
                    <a:pt x="41" y="15"/>
                  </a:lnTo>
                  <a:lnTo>
                    <a:pt x="40" y="17"/>
                  </a:lnTo>
                  <a:lnTo>
                    <a:pt x="39" y="18"/>
                  </a:lnTo>
                  <a:lnTo>
                    <a:pt x="37" y="18"/>
                  </a:lnTo>
                  <a:lnTo>
                    <a:pt x="36" y="20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3" y="21"/>
                  </a:lnTo>
                  <a:lnTo>
                    <a:pt x="34" y="22"/>
                  </a:lnTo>
                  <a:lnTo>
                    <a:pt x="32" y="23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1" y="25"/>
                  </a:lnTo>
                  <a:lnTo>
                    <a:pt x="29" y="25"/>
                  </a:lnTo>
                  <a:lnTo>
                    <a:pt x="28" y="27"/>
                  </a:lnTo>
                  <a:lnTo>
                    <a:pt x="26" y="27"/>
                  </a:lnTo>
                  <a:lnTo>
                    <a:pt x="23" y="28"/>
                  </a:lnTo>
                  <a:lnTo>
                    <a:pt x="22" y="27"/>
                  </a:lnTo>
                  <a:lnTo>
                    <a:pt x="20" y="29"/>
                  </a:lnTo>
                  <a:lnTo>
                    <a:pt x="17" y="29"/>
                  </a:lnTo>
                  <a:lnTo>
                    <a:pt x="15" y="31"/>
                  </a:lnTo>
                  <a:lnTo>
                    <a:pt x="13" y="30"/>
                  </a:lnTo>
                  <a:lnTo>
                    <a:pt x="11" y="30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7" y="28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4" y="27"/>
                  </a:lnTo>
                  <a:lnTo>
                    <a:pt x="2" y="26"/>
                  </a:lnTo>
                  <a:lnTo>
                    <a:pt x="1" y="25"/>
                  </a:lnTo>
                  <a:lnTo>
                    <a:pt x="0" y="23"/>
                  </a:lnTo>
                  <a:lnTo>
                    <a:pt x="1" y="22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6" y="10"/>
                  </a:lnTo>
                  <a:lnTo>
                    <a:pt x="7" y="9"/>
                  </a:lnTo>
                  <a:lnTo>
                    <a:pt x="9" y="8"/>
                  </a:lnTo>
                  <a:lnTo>
                    <a:pt x="9" y="8"/>
                  </a:lnTo>
                </a:path>
              </a:pathLst>
            </a:custGeom>
            <a:solidFill>
              <a:srgbClr val="E3A17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51" name="Freeform 111"/>
            <p:cNvSpPr>
              <a:spLocks/>
            </p:cNvSpPr>
            <p:nvPr/>
          </p:nvSpPr>
          <p:spPr bwMode="auto">
            <a:xfrm>
              <a:off x="1120" y="1480"/>
              <a:ext cx="33" cy="22"/>
            </a:xfrm>
            <a:custGeom>
              <a:avLst/>
              <a:gdLst/>
              <a:ahLst/>
              <a:cxnLst>
                <a:cxn ang="0">
                  <a:pos x="10" y="7"/>
                </a:cxn>
                <a:cxn ang="0">
                  <a:pos x="14" y="4"/>
                </a:cxn>
                <a:cxn ang="0">
                  <a:pos x="20" y="4"/>
                </a:cxn>
                <a:cxn ang="0">
                  <a:pos x="22" y="0"/>
                </a:cxn>
                <a:cxn ang="0">
                  <a:pos x="26" y="1"/>
                </a:cxn>
                <a:cxn ang="0">
                  <a:pos x="31" y="0"/>
                </a:cxn>
                <a:cxn ang="0">
                  <a:pos x="34" y="0"/>
                </a:cxn>
                <a:cxn ang="0">
                  <a:pos x="37" y="0"/>
                </a:cxn>
                <a:cxn ang="0">
                  <a:pos x="39" y="0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41" y="7"/>
                </a:cxn>
                <a:cxn ang="0">
                  <a:pos x="40" y="10"/>
                </a:cxn>
                <a:cxn ang="0">
                  <a:pos x="38" y="14"/>
                </a:cxn>
                <a:cxn ang="0">
                  <a:pos x="38" y="16"/>
                </a:cxn>
                <a:cxn ang="0">
                  <a:pos x="35" y="17"/>
                </a:cxn>
                <a:cxn ang="0">
                  <a:pos x="34" y="19"/>
                </a:cxn>
                <a:cxn ang="0">
                  <a:pos x="30" y="20"/>
                </a:cxn>
                <a:cxn ang="0">
                  <a:pos x="29" y="20"/>
                </a:cxn>
                <a:cxn ang="0">
                  <a:pos x="29" y="20"/>
                </a:cxn>
                <a:cxn ang="0">
                  <a:pos x="27" y="22"/>
                </a:cxn>
                <a:cxn ang="0">
                  <a:pos x="23" y="23"/>
                </a:cxn>
                <a:cxn ang="0">
                  <a:pos x="18" y="25"/>
                </a:cxn>
                <a:cxn ang="0">
                  <a:pos x="15" y="24"/>
                </a:cxn>
                <a:cxn ang="0">
                  <a:pos x="12" y="25"/>
                </a:cxn>
                <a:cxn ang="0">
                  <a:pos x="9" y="26"/>
                </a:cxn>
                <a:cxn ang="0">
                  <a:pos x="6" y="24"/>
                </a:cxn>
                <a:cxn ang="0">
                  <a:pos x="3" y="23"/>
                </a:cxn>
                <a:cxn ang="0">
                  <a:pos x="2" y="21"/>
                </a:cxn>
                <a:cxn ang="0">
                  <a:pos x="0" y="18"/>
                </a:cxn>
                <a:cxn ang="0">
                  <a:pos x="1" y="18"/>
                </a:cxn>
                <a:cxn ang="0">
                  <a:pos x="1" y="14"/>
                </a:cxn>
                <a:cxn ang="0">
                  <a:pos x="5" y="11"/>
                </a:cxn>
                <a:cxn ang="0">
                  <a:pos x="6" y="10"/>
                </a:cxn>
                <a:cxn ang="0">
                  <a:pos x="8" y="10"/>
                </a:cxn>
                <a:cxn ang="0">
                  <a:pos x="8" y="8"/>
                </a:cxn>
              </a:cxnLst>
              <a:rect l="0" t="0" r="r" b="b"/>
              <a:pathLst>
                <a:path w="42" h="27">
                  <a:moveTo>
                    <a:pt x="8" y="8"/>
                  </a:moveTo>
                  <a:lnTo>
                    <a:pt x="10" y="7"/>
                  </a:lnTo>
                  <a:lnTo>
                    <a:pt x="12" y="6"/>
                  </a:lnTo>
                  <a:lnTo>
                    <a:pt x="14" y="4"/>
                  </a:lnTo>
                  <a:lnTo>
                    <a:pt x="16" y="3"/>
                  </a:lnTo>
                  <a:lnTo>
                    <a:pt x="20" y="4"/>
                  </a:lnTo>
                  <a:lnTo>
                    <a:pt x="21" y="1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40" y="5"/>
                  </a:lnTo>
                  <a:lnTo>
                    <a:pt x="41" y="7"/>
                  </a:lnTo>
                  <a:lnTo>
                    <a:pt x="41" y="10"/>
                  </a:lnTo>
                  <a:lnTo>
                    <a:pt x="40" y="10"/>
                  </a:lnTo>
                  <a:lnTo>
                    <a:pt x="39" y="13"/>
                  </a:lnTo>
                  <a:lnTo>
                    <a:pt x="38" y="14"/>
                  </a:lnTo>
                  <a:lnTo>
                    <a:pt x="38" y="14"/>
                  </a:lnTo>
                  <a:lnTo>
                    <a:pt x="38" y="16"/>
                  </a:lnTo>
                  <a:lnTo>
                    <a:pt x="36" y="15"/>
                  </a:lnTo>
                  <a:lnTo>
                    <a:pt x="35" y="17"/>
                  </a:lnTo>
                  <a:lnTo>
                    <a:pt x="34" y="17"/>
                  </a:lnTo>
                  <a:lnTo>
                    <a:pt x="34" y="19"/>
                  </a:lnTo>
                  <a:lnTo>
                    <a:pt x="31" y="18"/>
                  </a:lnTo>
                  <a:lnTo>
                    <a:pt x="30" y="20"/>
                  </a:lnTo>
                  <a:lnTo>
                    <a:pt x="30" y="19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29" y="22"/>
                  </a:lnTo>
                  <a:lnTo>
                    <a:pt x="27" y="22"/>
                  </a:lnTo>
                  <a:lnTo>
                    <a:pt x="26" y="22"/>
                  </a:lnTo>
                  <a:lnTo>
                    <a:pt x="23" y="23"/>
                  </a:lnTo>
                  <a:lnTo>
                    <a:pt x="20" y="24"/>
                  </a:lnTo>
                  <a:lnTo>
                    <a:pt x="18" y="25"/>
                  </a:lnTo>
                  <a:lnTo>
                    <a:pt x="16" y="25"/>
                  </a:lnTo>
                  <a:lnTo>
                    <a:pt x="15" y="24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0" y="24"/>
                  </a:lnTo>
                  <a:lnTo>
                    <a:pt x="9" y="26"/>
                  </a:lnTo>
                  <a:lnTo>
                    <a:pt x="7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2" y="14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6" y="10"/>
                  </a:lnTo>
                  <a:lnTo>
                    <a:pt x="6" y="9"/>
                  </a:lnTo>
                  <a:lnTo>
                    <a:pt x="8" y="10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</a:path>
              </a:pathLst>
            </a:custGeom>
            <a:solidFill>
              <a:srgbClr val="EBA985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52" name="Freeform 112"/>
            <p:cNvSpPr>
              <a:spLocks/>
            </p:cNvSpPr>
            <p:nvPr/>
          </p:nvSpPr>
          <p:spPr bwMode="auto">
            <a:xfrm>
              <a:off x="1121" y="1480"/>
              <a:ext cx="32" cy="19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15" y="5"/>
                </a:cxn>
                <a:cxn ang="0">
                  <a:pos x="19" y="3"/>
                </a:cxn>
                <a:cxn ang="0">
                  <a:pos x="22" y="2"/>
                </a:cxn>
                <a:cxn ang="0">
                  <a:pos x="27" y="1"/>
                </a:cxn>
                <a:cxn ang="0">
                  <a:pos x="30" y="0"/>
                </a:cxn>
                <a:cxn ang="0">
                  <a:pos x="34" y="1"/>
                </a:cxn>
                <a:cxn ang="0">
                  <a:pos x="36" y="1"/>
                </a:cxn>
                <a:cxn ang="0">
                  <a:pos x="38" y="0"/>
                </a:cxn>
                <a:cxn ang="0">
                  <a:pos x="39" y="2"/>
                </a:cxn>
                <a:cxn ang="0">
                  <a:pos x="39" y="4"/>
                </a:cxn>
                <a:cxn ang="0">
                  <a:pos x="40" y="6"/>
                </a:cxn>
                <a:cxn ang="0">
                  <a:pos x="38" y="9"/>
                </a:cxn>
                <a:cxn ang="0">
                  <a:pos x="37" y="11"/>
                </a:cxn>
                <a:cxn ang="0">
                  <a:pos x="35" y="14"/>
                </a:cxn>
                <a:cxn ang="0">
                  <a:pos x="33" y="16"/>
                </a:cxn>
                <a:cxn ang="0">
                  <a:pos x="32" y="16"/>
                </a:cxn>
                <a:cxn ang="0">
                  <a:pos x="30" y="17"/>
                </a:cxn>
                <a:cxn ang="0">
                  <a:pos x="27" y="17"/>
                </a:cxn>
                <a:cxn ang="0">
                  <a:pos x="26" y="17"/>
                </a:cxn>
                <a:cxn ang="0">
                  <a:pos x="24" y="19"/>
                </a:cxn>
                <a:cxn ang="0">
                  <a:pos x="20" y="21"/>
                </a:cxn>
                <a:cxn ang="0">
                  <a:pos x="16" y="21"/>
                </a:cxn>
                <a:cxn ang="0">
                  <a:pos x="13" y="21"/>
                </a:cxn>
                <a:cxn ang="0">
                  <a:pos x="11" y="22"/>
                </a:cxn>
                <a:cxn ang="0">
                  <a:pos x="8" y="21"/>
                </a:cxn>
                <a:cxn ang="0">
                  <a:pos x="5" y="21"/>
                </a:cxn>
                <a:cxn ang="0">
                  <a:pos x="3" y="21"/>
                </a:cxn>
                <a:cxn ang="0">
                  <a:pos x="2" y="19"/>
                </a:cxn>
                <a:cxn ang="0">
                  <a:pos x="0" y="18"/>
                </a:cxn>
                <a:cxn ang="0">
                  <a:pos x="2" y="16"/>
                </a:cxn>
                <a:cxn ang="0">
                  <a:pos x="2" y="14"/>
                </a:cxn>
                <a:cxn ang="0">
                  <a:pos x="5" y="1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9" y="8"/>
                </a:cxn>
              </a:cxnLst>
              <a:rect l="0" t="0" r="r" b="b"/>
              <a:pathLst>
                <a:path w="41" h="24">
                  <a:moveTo>
                    <a:pt x="9" y="8"/>
                  </a:moveTo>
                  <a:lnTo>
                    <a:pt x="12" y="6"/>
                  </a:lnTo>
                  <a:lnTo>
                    <a:pt x="13" y="5"/>
                  </a:lnTo>
                  <a:lnTo>
                    <a:pt x="15" y="5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7" y="1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1"/>
                  </a:lnTo>
                  <a:lnTo>
                    <a:pt x="34" y="1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9" y="4"/>
                  </a:lnTo>
                  <a:lnTo>
                    <a:pt x="39" y="5"/>
                  </a:lnTo>
                  <a:lnTo>
                    <a:pt x="40" y="6"/>
                  </a:lnTo>
                  <a:lnTo>
                    <a:pt x="39" y="8"/>
                  </a:lnTo>
                  <a:lnTo>
                    <a:pt x="38" y="9"/>
                  </a:lnTo>
                  <a:lnTo>
                    <a:pt x="38" y="11"/>
                  </a:lnTo>
                  <a:lnTo>
                    <a:pt x="37" y="11"/>
                  </a:lnTo>
                  <a:lnTo>
                    <a:pt x="36" y="13"/>
                  </a:lnTo>
                  <a:lnTo>
                    <a:pt x="35" y="14"/>
                  </a:lnTo>
                  <a:lnTo>
                    <a:pt x="34" y="14"/>
                  </a:lnTo>
                  <a:lnTo>
                    <a:pt x="33" y="16"/>
                  </a:lnTo>
                  <a:lnTo>
                    <a:pt x="32" y="15"/>
                  </a:lnTo>
                  <a:lnTo>
                    <a:pt x="32" y="16"/>
                  </a:lnTo>
                  <a:lnTo>
                    <a:pt x="31" y="16"/>
                  </a:lnTo>
                  <a:lnTo>
                    <a:pt x="30" y="17"/>
                  </a:lnTo>
                  <a:lnTo>
                    <a:pt x="28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4" y="19"/>
                  </a:lnTo>
                  <a:lnTo>
                    <a:pt x="22" y="19"/>
                  </a:lnTo>
                  <a:lnTo>
                    <a:pt x="20" y="21"/>
                  </a:lnTo>
                  <a:lnTo>
                    <a:pt x="18" y="20"/>
                  </a:lnTo>
                  <a:lnTo>
                    <a:pt x="16" y="21"/>
                  </a:lnTo>
                  <a:lnTo>
                    <a:pt x="16" y="22"/>
                  </a:lnTo>
                  <a:lnTo>
                    <a:pt x="13" y="21"/>
                  </a:lnTo>
                  <a:lnTo>
                    <a:pt x="12" y="23"/>
                  </a:lnTo>
                  <a:lnTo>
                    <a:pt x="11" y="22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7" y="21"/>
                  </a:lnTo>
                  <a:lnTo>
                    <a:pt x="5" y="21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2" y="19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1" y="14"/>
                  </a:lnTo>
                  <a:lnTo>
                    <a:pt x="2" y="14"/>
                  </a:lnTo>
                  <a:lnTo>
                    <a:pt x="3" y="12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7" y="10"/>
                  </a:lnTo>
                  <a:lnTo>
                    <a:pt x="8" y="9"/>
                  </a:lnTo>
                  <a:lnTo>
                    <a:pt x="7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</a:path>
              </a:pathLst>
            </a:custGeom>
            <a:solidFill>
              <a:srgbClr val="F5B58F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53" name="Freeform 113"/>
            <p:cNvSpPr>
              <a:spLocks/>
            </p:cNvSpPr>
            <p:nvPr/>
          </p:nvSpPr>
          <p:spPr bwMode="auto">
            <a:xfrm>
              <a:off x="1122" y="1482"/>
              <a:ext cx="31" cy="16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5" y="0"/>
                </a:cxn>
                <a:cxn ang="0">
                  <a:pos x="35" y="0"/>
                </a:cxn>
                <a:cxn ang="0">
                  <a:pos x="32" y="1"/>
                </a:cxn>
                <a:cxn ang="0">
                  <a:pos x="32" y="1"/>
                </a:cxn>
                <a:cxn ang="0">
                  <a:pos x="29" y="1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1"/>
                </a:cxn>
                <a:cxn ang="0">
                  <a:pos x="23" y="1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2"/>
                </a:cxn>
                <a:cxn ang="0">
                  <a:pos x="14" y="4"/>
                </a:cxn>
                <a:cxn ang="0">
                  <a:pos x="13" y="4"/>
                </a:cxn>
                <a:cxn ang="0">
                  <a:pos x="11" y="5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7" y="9"/>
                </a:cxn>
                <a:cxn ang="0">
                  <a:pos x="4" y="10"/>
                </a:cxn>
                <a:cxn ang="0">
                  <a:pos x="1" y="11"/>
                </a:cxn>
                <a:cxn ang="0">
                  <a:pos x="0" y="13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3" y="17"/>
                </a:cxn>
                <a:cxn ang="0">
                  <a:pos x="3" y="16"/>
                </a:cxn>
                <a:cxn ang="0">
                  <a:pos x="3" y="16"/>
                </a:cxn>
                <a:cxn ang="0">
                  <a:pos x="5" y="17"/>
                </a:cxn>
                <a:cxn ang="0">
                  <a:pos x="5" y="18"/>
                </a:cxn>
                <a:cxn ang="0">
                  <a:pos x="7" y="19"/>
                </a:cxn>
                <a:cxn ang="0">
                  <a:pos x="9" y="18"/>
                </a:cxn>
                <a:cxn ang="0">
                  <a:pos x="9" y="18"/>
                </a:cxn>
                <a:cxn ang="0">
                  <a:pos x="11" y="17"/>
                </a:cxn>
                <a:cxn ang="0">
                  <a:pos x="11" y="18"/>
                </a:cxn>
                <a:cxn ang="0">
                  <a:pos x="12" y="18"/>
                </a:cxn>
                <a:cxn ang="0">
                  <a:pos x="16" y="18"/>
                </a:cxn>
                <a:cxn ang="0">
                  <a:pos x="18" y="17"/>
                </a:cxn>
                <a:cxn ang="0">
                  <a:pos x="19" y="16"/>
                </a:cxn>
                <a:cxn ang="0">
                  <a:pos x="21" y="16"/>
                </a:cxn>
                <a:cxn ang="0">
                  <a:pos x="24" y="15"/>
                </a:cxn>
                <a:cxn ang="0">
                  <a:pos x="24" y="15"/>
                </a:cxn>
                <a:cxn ang="0">
                  <a:pos x="26" y="14"/>
                </a:cxn>
                <a:cxn ang="0">
                  <a:pos x="29" y="14"/>
                </a:cxn>
                <a:cxn ang="0">
                  <a:pos x="31" y="13"/>
                </a:cxn>
                <a:cxn ang="0">
                  <a:pos x="33" y="12"/>
                </a:cxn>
                <a:cxn ang="0">
                  <a:pos x="34" y="10"/>
                </a:cxn>
                <a:cxn ang="0">
                  <a:pos x="36" y="8"/>
                </a:cxn>
                <a:cxn ang="0">
                  <a:pos x="38" y="6"/>
                </a:cxn>
                <a:cxn ang="0">
                  <a:pos x="37" y="5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6" y="2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6" y="0"/>
                </a:cxn>
              </a:cxnLst>
              <a:rect l="0" t="0" r="r" b="b"/>
              <a:pathLst>
                <a:path w="39" h="20">
                  <a:moveTo>
                    <a:pt x="36" y="0"/>
                  </a:moveTo>
                  <a:lnTo>
                    <a:pt x="35" y="0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29" y="1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4" y="10"/>
                  </a:lnTo>
                  <a:lnTo>
                    <a:pt x="1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7" y="19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7"/>
                  </a:lnTo>
                  <a:lnTo>
                    <a:pt x="11" y="18"/>
                  </a:lnTo>
                  <a:lnTo>
                    <a:pt x="12" y="18"/>
                  </a:lnTo>
                  <a:lnTo>
                    <a:pt x="16" y="18"/>
                  </a:lnTo>
                  <a:lnTo>
                    <a:pt x="18" y="17"/>
                  </a:lnTo>
                  <a:lnTo>
                    <a:pt x="19" y="16"/>
                  </a:lnTo>
                  <a:lnTo>
                    <a:pt x="21" y="16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6" y="14"/>
                  </a:lnTo>
                  <a:lnTo>
                    <a:pt x="29" y="14"/>
                  </a:lnTo>
                  <a:lnTo>
                    <a:pt x="31" y="13"/>
                  </a:lnTo>
                  <a:lnTo>
                    <a:pt x="33" y="12"/>
                  </a:lnTo>
                  <a:lnTo>
                    <a:pt x="34" y="10"/>
                  </a:lnTo>
                  <a:lnTo>
                    <a:pt x="36" y="8"/>
                  </a:lnTo>
                  <a:lnTo>
                    <a:pt x="38" y="6"/>
                  </a:lnTo>
                  <a:lnTo>
                    <a:pt x="37" y="5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</a:path>
              </a:pathLst>
            </a:custGeom>
            <a:solidFill>
              <a:srgbClr val="FFBF99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54" name="Freeform 114"/>
            <p:cNvSpPr>
              <a:spLocks/>
            </p:cNvSpPr>
            <p:nvPr/>
          </p:nvSpPr>
          <p:spPr bwMode="auto">
            <a:xfrm>
              <a:off x="1119" y="1488"/>
              <a:ext cx="15" cy="18"/>
            </a:xfrm>
            <a:custGeom>
              <a:avLst/>
              <a:gdLst/>
              <a:ahLst/>
              <a:cxnLst>
                <a:cxn ang="0">
                  <a:pos x="11" y="1"/>
                </a:cxn>
                <a:cxn ang="0">
                  <a:pos x="11" y="1"/>
                </a:cxn>
                <a:cxn ang="0">
                  <a:pos x="9" y="2"/>
                </a:cxn>
                <a:cxn ang="0">
                  <a:pos x="12" y="3"/>
                </a:cxn>
                <a:cxn ang="0">
                  <a:pos x="10" y="3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4" y="6"/>
                </a:cxn>
                <a:cxn ang="0">
                  <a:pos x="13" y="7"/>
                </a:cxn>
                <a:cxn ang="0">
                  <a:pos x="16" y="9"/>
                </a:cxn>
                <a:cxn ang="0">
                  <a:pos x="15" y="11"/>
                </a:cxn>
                <a:cxn ang="0">
                  <a:pos x="17" y="12"/>
                </a:cxn>
                <a:cxn ang="0">
                  <a:pos x="18" y="13"/>
                </a:cxn>
                <a:cxn ang="0">
                  <a:pos x="17" y="14"/>
                </a:cxn>
                <a:cxn ang="0">
                  <a:pos x="17" y="15"/>
                </a:cxn>
                <a:cxn ang="0">
                  <a:pos x="15" y="16"/>
                </a:cxn>
                <a:cxn ang="0">
                  <a:pos x="16" y="18"/>
                </a:cxn>
                <a:cxn ang="0">
                  <a:pos x="15" y="21"/>
                </a:cxn>
                <a:cxn ang="0">
                  <a:pos x="14" y="21"/>
                </a:cxn>
                <a:cxn ang="0">
                  <a:pos x="15" y="22"/>
                </a:cxn>
                <a:cxn ang="0">
                  <a:pos x="13" y="22"/>
                </a:cxn>
                <a:cxn ang="0">
                  <a:pos x="13" y="22"/>
                </a:cxn>
                <a:cxn ang="0">
                  <a:pos x="13" y="23"/>
                </a:cxn>
                <a:cxn ang="0">
                  <a:pos x="13" y="23"/>
                </a:cxn>
                <a:cxn ang="0">
                  <a:pos x="13" y="23"/>
                </a:cxn>
                <a:cxn ang="0">
                  <a:pos x="11" y="23"/>
                </a:cxn>
                <a:cxn ang="0">
                  <a:pos x="11" y="23"/>
                </a:cxn>
                <a:cxn ang="0">
                  <a:pos x="8" y="22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5" y="20"/>
                </a:cxn>
                <a:cxn ang="0">
                  <a:pos x="3" y="18"/>
                </a:cxn>
                <a:cxn ang="0">
                  <a:pos x="2" y="16"/>
                </a:cxn>
                <a:cxn ang="0">
                  <a:pos x="0" y="15"/>
                </a:cxn>
                <a:cxn ang="0">
                  <a:pos x="0" y="13"/>
                </a:cxn>
                <a:cxn ang="0">
                  <a:pos x="1" y="12"/>
                </a:cxn>
                <a:cxn ang="0">
                  <a:pos x="0" y="10"/>
                </a:cxn>
                <a:cxn ang="0">
                  <a:pos x="1" y="9"/>
                </a:cxn>
                <a:cxn ang="0">
                  <a:pos x="1" y="8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4" y="6"/>
                </a:cxn>
                <a:cxn ang="0">
                  <a:pos x="4" y="5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8" y="2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1" y="1"/>
                </a:cxn>
              </a:cxnLst>
              <a:rect l="0" t="0" r="r" b="b"/>
              <a:pathLst>
                <a:path w="19" h="24">
                  <a:moveTo>
                    <a:pt x="11" y="1"/>
                  </a:moveTo>
                  <a:lnTo>
                    <a:pt x="11" y="1"/>
                  </a:lnTo>
                  <a:lnTo>
                    <a:pt x="9" y="2"/>
                  </a:lnTo>
                  <a:lnTo>
                    <a:pt x="12" y="3"/>
                  </a:lnTo>
                  <a:lnTo>
                    <a:pt x="10" y="3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6" y="9"/>
                  </a:lnTo>
                  <a:lnTo>
                    <a:pt x="15" y="11"/>
                  </a:lnTo>
                  <a:lnTo>
                    <a:pt x="17" y="12"/>
                  </a:lnTo>
                  <a:lnTo>
                    <a:pt x="18" y="13"/>
                  </a:lnTo>
                  <a:lnTo>
                    <a:pt x="17" y="14"/>
                  </a:lnTo>
                  <a:lnTo>
                    <a:pt x="17" y="15"/>
                  </a:lnTo>
                  <a:lnTo>
                    <a:pt x="15" y="16"/>
                  </a:lnTo>
                  <a:lnTo>
                    <a:pt x="16" y="18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5" y="22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8" y="22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20"/>
                  </a:lnTo>
                  <a:lnTo>
                    <a:pt x="3" y="18"/>
                  </a:lnTo>
                  <a:lnTo>
                    <a:pt x="2" y="16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2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6"/>
                  </a:lnTo>
                  <a:lnTo>
                    <a:pt x="4" y="5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7" y="0"/>
                  </a:lnTo>
                  <a:lnTo>
                    <a:pt x="11" y="1"/>
                  </a:lnTo>
                  <a:lnTo>
                    <a:pt x="11" y="1"/>
                  </a:lnTo>
                </a:path>
              </a:pathLst>
            </a:custGeom>
            <a:solidFill>
              <a:srgbClr val="FFC7B2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55" name="Freeform 115"/>
            <p:cNvSpPr>
              <a:spLocks/>
            </p:cNvSpPr>
            <p:nvPr/>
          </p:nvSpPr>
          <p:spPr bwMode="auto">
            <a:xfrm>
              <a:off x="1112" y="1521"/>
              <a:ext cx="34" cy="30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0" y="1"/>
                </a:cxn>
                <a:cxn ang="0">
                  <a:pos x="27" y="1"/>
                </a:cxn>
                <a:cxn ang="0">
                  <a:pos x="23" y="4"/>
                </a:cxn>
                <a:cxn ang="0">
                  <a:pos x="20" y="4"/>
                </a:cxn>
                <a:cxn ang="0">
                  <a:pos x="15" y="5"/>
                </a:cxn>
                <a:cxn ang="0">
                  <a:pos x="11" y="8"/>
                </a:cxn>
                <a:cxn ang="0">
                  <a:pos x="9" y="13"/>
                </a:cxn>
                <a:cxn ang="0">
                  <a:pos x="6" y="12"/>
                </a:cxn>
                <a:cxn ang="0">
                  <a:pos x="6" y="15"/>
                </a:cxn>
                <a:cxn ang="0">
                  <a:pos x="3" y="17"/>
                </a:cxn>
                <a:cxn ang="0">
                  <a:pos x="2" y="21"/>
                </a:cxn>
                <a:cxn ang="0">
                  <a:pos x="1" y="24"/>
                </a:cxn>
                <a:cxn ang="0">
                  <a:pos x="2" y="29"/>
                </a:cxn>
                <a:cxn ang="0">
                  <a:pos x="1" y="32"/>
                </a:cxn>
                <a:cxn ang="0">
                  <a:pos x="4" y="34"/>
                </a:cxn>
                <a:cxn ang="0">
                  <a:pos x="7" y="36"/>
                </a:cxn>
                <a:cxn ang="0">
                  <a:pos x="9" y="38"/>
                </a:cxn>
                <a:cxn ang="0">
                  <a:pos x="12" y="38"/>
                </a:cxn>
                <a:cxn ang="0">
                  <a:pos x="16" y="36"/>
                </a:cxn>
                <a:cxn ang="0">
                  <a:pos x="20" y="35"/>
                </a:cxn>
                <a:cxn ang="0">
                  <a:pos x="23" y="34"/>
                </a:cxn>
                <a:cxn ang="0">
                  <a:pos x="28" y="32"/>
                </a:cxn>
                <a:cxn ang="0">
                  <a:pos x="31" y="29"/>
                </a:cxn>
                <a:cxn ang="0">
                  <a:pos x="33" y="27"/>
                </a:cxn>
                <a:cxn ang="0">
                  <a:pos x="34" y="27"/>
                </a:cxn>
                <a:cxn ang="0">
                  <a:pos x="34" y="26"/>
                </a:cxn>
                <a:cxn ang="0">
                  <a:pos x="37" y="25"/>
                </a:cxn>
                <a:cxn ang="0">
                  <a:pos x="37" y="21"/>
                </a:cxn>
                <a:cxn ang="0">
                  <a:pos x="39" y="19"/>
                </a:cxn>
                <a:cxn ang="0">
                  <a:pos x="39" y="17"/>
                </a:cxn>
                <a:cxn ang="0">
                  <a:pos x="41" y="14"/>
                </a:cxn>
                <a:cxn ang="0">
                  <a:pos x="42" y="9"/>
                </a:cxn>
                <a:cxn ang="0">
                  <a:pos x="40" y="5"/>
                </a:cxn>
                <a:cxn ang="0">
                  <a:pos x="39" y="3"/>
                </a:cxn>
                <a:cxn ang="0">
                  <a:pos x="38" y="1"/>
                </a:cxn>
              </a:cxnLst>
              <a:rect l="0" t="0" r="r" b="b"/>
              <a:pathLst>
                <a:path w="43" h="39">
                  <a:moveTo>
                    <a:pt x="38" y="1"/>
                  </a:moveTo>
                  <a:lnTo>
                    <a:pt x="34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7" y="6"/>
                  </a:lnTo>
                  <a:lnTo>
                    <a:pt x="15" y="5"/>
                  </a:lnTo>
                  <a:lnTo>
                    <a:pt x="14" y="8"/>
                  </a:lnTo>
                  <a:lnTo>
                    <a:pt x="11" y="8"/>
                  </a:lnTo>
                  <a:lnTo>
                    <a:pt x="10" y="11"/>
                  </a:lnTo>
                  <a:lnTo>
                    <a:pt x="9" y="13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5" y="16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2" y="21"/>
                  </a:lnTo>
                  <a:lnTo>
                    <a:pt x="2" y="24"/>
                  </a:lnTo>
                  <a:lnTo>
                    <a:pt x="1" y="24"/>
                  </a:lnTo>
                  <a:lnTo>
                    <a:pt x="0" y="26"/>
                  </a:lnTo>
                  <a:lnTo>
                    <a:pt x="2" y="29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2" y="33"/>
                  </a:lnTo>
                  <a:lnTo>
                    <a:pt x="4" y="34"/>
                  </a:lnTo>
                  <a:lnTo>
                    <a:pt x="6" y="36"/>
                  </a:lnTo>
                  <a:lnTo>
                    <a:pt x="7" y="36"/>
                  </a:lnTo>
                  <a:lnTo>
                    <a:pt x="8" y="37"/>
                  </a:lnTo>
                  <a:lnTo>
                    <a:pt x="9" y="38"/>
                  </a:lnTo>
                  <a:lnTo>
                    <a:pt x="10" y="37"/>
                  </a:lnTo>
                  <a:lnTo>
                    <a:pt x="12" y="38"/>
                  </a:lnTo>
                  <a:lnTo>
                    <a:pt x="14" y="37"/>
                  </a:lnTo>
                  <a:lnTo>
                    <a:pt x="16" y="36"/>
                  </a:lnTo>
                  <a:lnTo>
                    <a:pt x="18" y="35"/>
                  </a:lnTo>
                  <a:lnTo>
                    <a:pt x="20" y="35"/>
                  </a:lnTo>
                  <a:lnTo>
                    <a:pt x="23" y="35"/>
                  </a:lnTo>
                  <a:lnTo>
                    <a:pt x="23" y="34"/>
                  </a:lnTo>
                  <a:lnTo>
                    <a:pt x="25" y="33"/>
                  </a:lnTo>
                  <a:lnTo>
                    <a:pt x="28" y="32"/>
                  </a:lnTo>
                  <a:lnTo>
                    <a:pt x="29" y="30"/>
                  </a:lnTo>
                  <a:lnTo>
                    <a:pt x="31" y="29"/>
                  </a:lnTo>
                  <a:lnTo>
                    <a:pt x="33" y="27"/>
                  </a:lnTo>
                  <a:lnTo>
                    <a:pt x="33" y="27"/>
                  </a:lnTo>
                  <a:lnTo>
                    <a:pt x="33" y="27"/>
                  </a:lnTo>
                  <a:lnTo>
                    <a:pt x="34" y="27"/>
                  </a:lnTo>
                  <a:lnTo>
                    <a:pt x="34" y="27"/>
                  </a:lnTo>
                  <a:lnTo>
                    <a:pt x="34" y="26"/>
                  </a:lnTo>
                  <a:lnTo>
                    <a:pt x="35" y="25"/>
                  </a:lnTo>
                  <a:lnTo>
                    <a:pt x="37" y="25"/>
                  </a:lnTo>
                  <a:lnTo>
                    <a:pt x="36" y="22"/>
                  </a:lnTo>
                  <a:lnTo>
                    <a:pt x="37" y="21"/>
                  </a:lnTo>
                  <a:lnTo>
                    <a:pt x="38" y="21"/>
                  </a:lnTo>
                  <a:lnTo>
                    <a:pt x="39" y="19"/>
                  </a:lnTo>
                  <a:lnTo>
                    <a:pt x="40" y="18"/>
                  </a:lnTo>
                  <a:lnTo>
                    <a:pt x="39" y="17"/>
                  </a:lnTo>
                  <a:lnTo>
                    <a:pt x="42" y="15"/>
                  </a:lnTo>
                  <a:lnTo>
                    <a:pt x="41" y="14"/>
                  </a:lnTo>
                  <a:lnTo>
                    <a:pt x="42" y="14"/>
                  </a:lnTo>
                  <a:lnTo>
                    <a:pt x="42" y="9"/>
                  </a:lnTo>
                  <a:lnTo>
                    <a:pt x="41" y="8"/>
                  </a:lnTo>
                  <a:lnTo>
                    <a:pt x="40" y="5"/>
                  </a:lnTo>
                  <a:lnTo>
                    <a:pt x="41" y="3"/>
                  </a:lnTo>
                  <a:lnTo>
                    <a:pt x="39" y="3"/>
                  </a:lnTo>
                  <a:lnTo>
                    <a:pt x="39" y="1"/>
                  </a:lnTo>
                  <a:lnTo>
                    <a:pt x="38" y="1"/>
                  </a:lnTo>
                  <a:lnTo>
                    <a:pt x="38" y="1"/>
                  </a:lnTo>
                </a:path>
              </a:pathLst>
            </a:custGeom>
            <a:solidFill>
              <a:srgbClr val="D9947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56" name="Freeform 116"/>
            <p:cNvSpPr>
              <a:spLocks/>
            </p:cNvSpPr>
            <p:nvPr/>
          </p:nvSpPr>
          <p:spPr bwMode="auto">
            <a:xfrm>
              <a:off x="1113" y="1521"/>
              <a:ext cx="33" cy="27"/>
            </a:xfrm>
            <a:custGeom>
              <a:avLst/>
              <a:gdLst/>
              <a:ahLst/>
              <a:cxnLst>
                <a:cxn ang="0">
                  <a:pos x="7" y="11"/>
                </a:cxn>
                <a:cxn ang="0">
                  <a:pos x="12" y="8"/>
                </a:cxn>
                <a:cxn ang="0">
                  <a:pos x="14" y="6"/>
                </a:cxn>
                <a:cxn ang="0">
                  <a:pos x="18" y="4"/>
                </a:cxn>
                <a:cxn ang="0">
                  <a:pos x="23" y="3"/>
                </a:cxn>
                <a:cxn ang="0">
                  <a:pos x="26" y="1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7" y="0"/>
                </a:cxn>
                <a:cxn ang="0">
                  <a:pos x="36" y="2"/>
                </a:cxn>
                <a:cxn ang="0">
                  <a:pos x="40" y="4"/>
                </a:cxn>
                <a:cxn ang="0">
                  <a:pos x="39" y="7"/>
                </a:cxn>
                <a:cxn ang="0">
                  <a:pos x="40" y="13"/>
                </a:cxn>
                <a:cxn ang="0">
                  <a:pos x="38" y="14"/>
                </a:cxn>
                <a:cxn ang="0">
                  <a:pos x="36" y="15"/>
                </a:cxn>
                <a:cxn ang="0">
                  <a:pos x="34" y="19"/>
                </a:cxn>
                <a:cxn ang="0">
                  <a:pos x="33" y="21"/>
                </a:cxn>
                <a:cxn ang="0">
                  <a:pos x="32" y="23"/>
                </a:cxn>
                <a:cxn ang="0">
                  <a:pos x="30" y="25"/>
                </a:cxn>
                <a:cxn ang="0">
                  <a:pos x="30" y="25"/>
                </a:cxn>
                <a:cxn ang="0">
                  <a:pos x="27" y="26"/>
                </a:cxn>
                <a:cxn ang="0">
                  <a:pos x="24" y="29"/>
                </a:cxn>
                <a:cxn ang="0">
                  <a:pos x="20" y="29"/>
                </a:cxn>
                <a:cxn ang="0">
                  <a:pos x="16" y="32"/>
                </a:cxn>
                <a:cxn ang="0">
                  <a:pos x="13" y="33"/>
                </a:cxn>
                <a:cxn ang="0">
                  <a:pos x="11" y="32"/>
                </a:cxn>
                <a:cxn ang="0">
                  <a:pos x="7" y="32"/>
                </a:cxn>
                <a:cxn ang="0">
                  <a:pos x="4" y="33"/>
                </a:cxn>
                <a:cxn ang="0">
                  <a:pos x="2" y="32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1" y="22"/>
                </a:cxn>
                <a:cxn ang="0">
                  <a:pos x="2" y="19"/>
                </a:cxn>
                <a:cxn ang="0">
                  <a:pos x="3" y="16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41" h="34">
                  <a:moveTo>
                    <a:pt x="7" y="12"/>
                  </a:moveTo>
                  <a:lnTo>
                    <a:pt x="7" y="11"/>
                  </a:lnTo>
                  <a:lnTo>
                    <a:pt x="9" y="9"/>
                  </a:lnTo>
                  <a:lnTo>
                    <a:pt x="12" y="8"/>
                  </a:lnTo>
                  <a:lnTo>
                    <a:pt x="12" y="9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20" y="4"/>
                  </a:lnTo>
                  <a:lnTo>
                    <a:pt x="23" y="3"/>
                  </a:lnTo>
                  <a:lnTo>
                    <a:pt x="25" y="2"/>
                  </a:lnTo>
                  <a:lnTo>
                    <a:pt x="26" y="1"/>
                  </a:lnTo>
                  <a:lnTo>
                    <a:pt x="29" y="2"/>
                  </a:lnTo>
                  <a:lnTo>
                    <a:pt x="30" y="1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6" y="2"/>
                  </a:lnTo>
                  <a:lnTo>
                    <a:pt x="37" y="3"/>
                  </a:lnTo>
                  <a:lnTo>
                    <a:pt x="40" y="4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11"/>
                  </a:lnTo>
                  <a:lnTo>
                    <a:pt x="40" y="13"/>
                  </a:lnTo>
                  <a:lnTo>
                    <a:pt x="39" y="13"/>
                  </a:lnTo>
                  <a:lnTo>
                    <a:pt x="38" y="14"/>
                  </a:lnTo>
                  <a:lnTo>
                    <a:pt x="37" y="15"/>
                  </a:lnTo>
                  <a:lnTo>
                    <a:pt x="36" y="15"/>
                  </a:lnTo>
                  <a:lnTo>
                    <a:pt x="36" y="18"/>
                  </a:lnTo>
                  <a:lnTo>
                    <a:pt x="34" y="19"/>
                  </a:lnTo>
                  <a:lnTo>
                    <a:pt x="34" y="20"/>
                  </a:lnTo>
                  <a:lnTo>
                    <a:pt x="33" y="21"/>
                  </a:lnTo>
                  <a:lnTo>
                    <a:pt x="32" y="21"/>
                  </a:lnTo>
                  <a:lnTo>
                    <a:pt x="32" y="23"/>
                  </a:lnTo>
                  <a:lnTo>
                    <a:pt x="31" y="24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27" y="26"/>
                  </a:lnTo>
                  <a:lnTo>
                    <a:pt x="26" y="28"/>
                  </a:lnTo>
                  <a:lnTo>
                    <a:pt x="24" y="29"/>
                  </a:lnTo>
                  <a:lnTo>
                    <a:pt x="23" y="30"/>
                  </a:lnTo>
                  <a:lnTo>
                    <a:pt x="20" y="29"/>
                  </a:lnTo>
                  <a:lnTo>
                    <a:pt x="19" y="32"/>
                  </a:lnTo>
                  <a:lnTo>
                    <a:pt x="16" y="32"/>
                  </a:lnTo>
                  <a:lnTo>
                    <a:pt x="14" y="32"/>
                  </a:lnTo>
                  <a:lnTo>
                    <a:pt x="13" y="33"/>
                  </a:lnTo>
                  <a:lnTo>
                    <a:pt x="11" y="33"/>
                  </a:lnTo>
                  <a:lnTo>
                    <a:pt x="11" y="32"/>
                  </a:lnTo>
                  <a:lnTo>
                    <a:pt x="8" y="33"/>
                  </a:lnTo>
                  <a:lnTo>
                    <a:pt x="7" y="32"/>
                  </a:lnTo>
                  <a:lnTo>
                    <a:pt x="5" y="32"/>
                  </a:lnTo>
                  <a:lnTo>
                    <a:pt x="4" y="33"/>
                  </a:lnTo>
                  <a:lnTo>
                    <a:pt x="3" y="32"/>
                  </a:lnTo>
                  <a:lnTo>
                    <a:pt x="2" y="32"/>
                  </a:lnTo>
                  <a:lnTo>
                    <a:pt x="1" y="29"/>
                  </a:lnTo>
                  <a:lnTo>
                    <a:pt x="0" y="28"/>
                  </a:lnTo>
                  <a:lnTo>
                    <a:pt x="1" y="27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22"/>
                  </a:lnTo>
                  <a:lnTo>
                    <a:pt x="1" y="19"/>
                  </a:lnTo>
                  <a:lnTo>
                    <a:pt x="2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7" y="13"/>
                  </a:lnTo>
                  <a:lnTo>
                    <a:pt x="7" y="12"/>
                  </a:lnTo>
                </a:path>
              </a:pathLst>
            </a:custGeom>
            <a:solidFill>
              <a:srgbClr val="E3A17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57" name="Freeform 117"/>
            <p:cNvSpPr>
              <a:spLocks/>
            </p:cNvSpPr>
            <p:nvPr/>
          </p:nvSpPr>
          <p:spPr bwMode="auto">
            <a:xfrm>
              <a:off x="1113" y="1521"/>
              <a:ext cx="32" cy="25"/>
            </a:xfrm>
            <a:custGeom>
              <a:avLst/>
              <a:gdLst/>
              <a:ahLst/>
              <a:cxnLst>
                <a:cxn ang="0">
                  <a:pos x="8" y="12"/>
                </a:cxn>
                <a:cxn ang="0">
                  <a:pos x="12" y="9"/>
                </a:cxn>
                <a:cxn ang="0">
                  <a:pos x="17" y="7"/>
                </a:cxn>
                <a:cxn ang="0">
                  <a:pos x="20" y="4"/>
                </a:cxn>
                <a:cxn ang="0">
                  <a:pos x="24" y="3"/>
                </a:cxn>
                <a:cxn ang="0">
                  <a:pos x="26" y="1"/>
                </a:cxn>
                <a:cxn ang="0">
                  <a:pos x="32" y="1"/>
                </a:cxn>
                <a:cxn ang="0">
                  <a:pos x="35" y="1"/>
                </a:cxn>
                <a:cxn ang="0">
                  <a:pos x="37" y="0"/>
                </a:cxn>
                <a:cxn ang="0">
                  <a:pos x="36" y="2"/>
                </a:cxn>
                <a:cxn ang="0">
                  <a:pos x="39" y="5"/>
                </a:cxn>
                <a:cxn ang="0">
                  <a:pos x="39" y="7"/>
                </a:cxn>
                <a:cxn ang="0">
                  <a:pos x="38" y="11"/>
                </a:cxn>
                <a:cxn ang="0">
                  <a:pos x="36" y="13"/>
                </a:cxn>
                <a:cxn ang="0">
                  <a:pos x="37" y="15"/>
                </a:cxn>
                <a:cxn ang="0">
                  <a:pos x="34" y="17"/>
                </a:cxn>
                <a:cxn ang="0">
                  <a:pos x="32" y="19"/>
                </a:cxn>
                <a:cxn ang="0">
                  <a:pos x="32" y="19"/>
                </a:cxn>
                <a:cxn ang="0">
                  <a:pos x="29" y="22"/>
                </a:cxn>
                <a:cxn ang="0">
                  <a:pos x="28" y="22"/>
                </a:cxn>
                <a:cxn ang="0">
                  <a:pos x="26" y="23"/>
                </a:cxn>
                <a:cxn ang="0">
                  <a:pos x="23" y="26"/>
                </a:cxn>
                <a:cxn ang="0">
                  <a:pos x="18" y="27"/>
                </a:cxn>
                <a:cxn ang="0">
                  <a:pos x="15" y="30"/>
                </a:cxn>
                <a:cxn ang="0">
                  <a:pos x="12" y="28"/>
                </a:cxn>
                <a:cxn ang="0">
                  <a:pos x="8" y="29"/>
                </a:cxn>
                <a:cxn ang="0">
                  <a:pos x="7" y="30"/>
                </a:cxn>
                <a:cxn ang="0">
                  <a:pos x="4" y="29"/>
                </a:cxn>
                <a:cxn ang="0">
                  <a:pos x="2" y="27"/>
                </a:cxn>
                <a:cxn ang="0">
                  <a:pos x="0" y="25"/>
                </a:cxn>
                <a:cxn ang="0">
                  <a:pos x="2" y="23"/>
                </a:cxn>
                <a:cxn ang="0">
                  <a:pos x="1" y="20"/>
                </a:cxn>
                <a:cxn ang="0">
                  <a:pos x="4" y="18"/>
                </a:cxn>
                <a:cxn ang="0">
                  <a:pos x="5" y="15"/>
                </a:cxn>
                <a:cxn ang="0">
                  <a:pos x="7" y="13"/>
                </a:cxn>
                <a:cxn ang="0">
                  <a:pos x="8" y="12"/>
                </a:cxn>
              </a:cxnLst>
              <a:rect l="0" t="0" r="r" b="b"/>
              <a:pathLst>
                <a:path w="40" h="31">
                  <a:moveTo>
                    <a:pt x="8" y="12"/>
                  </a:moveTo>
                  <a:lnTo>
                    <a:pt x="8" y="12"/>
                  </a:lnTo>
                  <a:lnTo>
                    <a:pt x="11" y="10"/>
                  </a:lnTo>
                  <a:lnTo>
                    <a:pt x="12" y="9"/>
                  </a:lnTo>
                  <a:lnTo>
                    <a:pt x="15" y="7"/>
                  </a:lnTo>
                  <a:lnTo>
                    <a:pt x="17" y="7"/>
                  </a:lnTo>
                  <a:lnTo>
                    <a:pt x="18" y="4"/>
                  </a:lnTo>
                  <a:lnTo>
                    <a:pt x="20" y="4"/>
                  </a:lnTo>
                  <a:lnTo>
                    <a:pt x="22" y="3"/>
                  </a:lnTo>
                  <a:lnTo>
                    <a:pt x="24" y="3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9" y="2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5" y="1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8" y="4"/>
                  </a:lnTo>
                  <a:lnTo>
                    <a:pt x="39" y="5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10"/>
                  </a:lnTo>
                  <a:lnTo>
                    <a:pt x="38" y="11"/>
                  </a:lnTo>
                  <a:lnTo>
                    <a:pt x="38" y="12"/>
                  </a:lnTo>
                  <a:lnTo>
                    <a:pt x="36" y="13"/>
                  </a:lnTo>
                  <a:lnTo>
                    <a:pt x="37" y="13"/>
                  </a:lnTo>
                  <a:lnTo>
                    <a:pt x="37" y="15"/>
                  </a:lnTo>
                  <a:lnTo>
                    <a:pt x="35" y="16"/>
                  </a:lnTo>
                  <a:lnTo>
                    <a:pt x="34" y="17"/>
                  </a:lnTo>
                  <a:lnTo>
                    <a:pt x="33" y="19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29" y="21"/>
                  </a:lnTo>
                  <a:lnTo>
                    <a:pt x="29" y="22"/>
                  </a:lnTo>
                  <a:lnTo>
                    <a:pt x="29" y="21"/>
                  </a:lnTo>
                  <a:lnTo>
                    <a:pt x="28" y="22"/>
                  </a:lnTo>
                  <a:lnTo>
                    <a:pt x="28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3" y="26"/>
                  </a:lnTo>
                  <a:lnTo>
                    <a:pt x="21" y="27"/>
                  </a:lnTo>
                  <a:lnTo>
                    <a:pt x="18" y="27"/>
                  </a:lnTo>
                  <a:lnTo>
                    <a:pt x="18" y="29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2" y="28"/>
                  </a:lnTo>
                  <a:lnTo>
                    <a:pt x="11" y="30"/>
                  </a:lnTo>
                  <a:lnTo>
                    <a:pt x="8" y="29"/>
                  </a:lnTo>
                  <a:lnTo>
                    <a:pt x="8" y="30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4" y="29"/>
                  </a:lnTo>
                  <a:lnTo>
                    <a:pt x="3" y="28"/>
                  </a:lnTo>
                  <a:lnTo>
                    <a:pt x="2" y="27"/>
                  </a:lnTo>
                  <a:lnTo>
                    <a:pt x="1" y="25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6" y="13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</a:path>
              </a:pathLst>
            </a:custGeom>
            <a:solidFill>
              <a:srgbClr val="EBA985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58" name="Freeform 118"/>
            <p:cNvSpPr>
              <a:spLocks/>
            </p:cNvSpPr>
            <p:nvPr/>
          </p:nvSpPr>
          <p:spPr bwMode="auto">
            <a:xfrm>
              <a:off x="1114" y="1522"/>
              <a:ext cx="31" cy="21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14" y="6"/>
                </a:cxn>
                <a:cxn ang="0">
                  <a:pos x="18" y="5"/>
                </a:cxn>
                <a:cxn ang="0">
                  <a:pos x="20" y="3"/>
                </a:cxn>
                <a:cxn ang="0">
                  <a:pos x="24" y="2"/>
                </a:cxn>
                <a:cxn ang="0">
                  <a:pos x="29" y="1"/>
                </a:cxn>
                <a:cxn ang="0">
                  <a:pos x="31" y="1"/>
                </a:cxn>
                <a:cxn ang="0">
                  <a:pos x="34" y="0"/>
                </a:cxn>
                <a:cxn ang="0">
                  <a:pos x="35" y="1"/>
                </a:cxn>
                <a:cxn ang="0">
                  <a:pos x="35" y="2"/>
                </a:cxn>
                <a:cxn ang="0">
                  <a:pos x="38" y="4"/>
                </a:cxn>
                <a:cxn ang="0">
                  <a:pos x="37" y="6"/>
                </a:cxn>
                <a:cxn ang="0">
                  <a:pos x="37" y="9"/>
                </a:cxn>
                <a:cxn ang="0">
                  <a:pos x="35" y="11"/>
                </a:cxn>
                <a:cxn ang="0">
                  <a:pos x="35" y="12"/>
                </a:cxn>
                <a:cxn ang="0">
                  <a:pos x="32" y="15"/>
                </a:cxn>
                <a:cxn ang="0">
                  <a:pos x="30" y="16"/>
                </a:cxn>
                <a:cxn ang="0">
                  <a:pos x="29" y="18"/>
                </a:cxn>
                <a:cxn ang="0">
                  <a:pos x="28" y="19"/>
                </a:cxn>
                <a:cxn ang="0">
                  <a:pos x="26" y="20"/>
                </a:cxn>
                <a:cxn ang="0">
                  <a:pos x="23" y="20"/>
                </a:cxn>
                <a:cxn ang="0">
                  <a:pos x="20" y="24"/>
                </a:cxn>
                <a:cxn ang="0">
                  <a:pos x="16" y="23"/>
                </a:cxn>
                <a:cxn ang="0">
                  <a:pos x="13" y="25"/>
                </a:cxn>
                <a:cxn ang="0">
                  <a:pos x="11" y="26"/>
                </a:cxn>
                <a:cxn ang="0">
                  <a:pos x="9" y="25"/>
                </a:cxn>
                <a:cxn ang="0">
                  <a:pos x="6" y="25"/>
                </a:cxn>
                <a:cxn ang="0">
                  <a:pos x="4" y="25"/>
                </a:cxn>
                <a:cxn ang="0">
                  <a:pos x="1" y="24"/>
                </a:cxn>
                <a:cxn ang="0">
                  <a:pos x="2" y="21"/>
                </a:cxn>
                <a:cxn ang="0">
                  <a:pos x="0" y="19"/>
                </a:cxn>
                <a:cxn ang="0">
                  <a:pos x="2" y="18"/>
                </a:cxn>
                <a:cxn ang="0">
                  <a:pos x="5" y="15"/>
                </a:cxn>
                <a:cxn ang="0">
                  <a:pos x="6" y="13"/>
                </a:cxn>
                <a:cxn ang="0">
                  <a:pos x="8" y="12"/>
                </a:cxn>
                <a:cxn ang="0">
                  <a:pos x="7" y="11"/>
                </a:cxn>
              </a:cxnLst>
              <a:rect l="0" t="0" r="r" b="b"/>
              <a:pathLst>
                <a:path w="39" h="27">
                  <a:moveTo>
                    <a:pt x="8" y="12"/>
                  </a:moveTo>
                  <a:lnTo>
                    <a:pt x="9" y="9"/>
                  </a:lnTo>
                  <a:lnTo>
                    <a:pt x="11" y="9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8" y="5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3" y="3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2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7" y="6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7" y="10"/>
                  </a:lnTo>
                  <a:lnTo>
                    <a:pt x="35" y="11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4" y="14"/>
                  </a:lnTo>
                  <a:lnTo>
                    <a:pt x="32" y="15"/>
                  </a:lnTo>
                  <a:lnTo>
                    <a:pt x="31" y="15"/>
                  </a:lnTo>
                  <a:lnTo>
                    <a:pt x="30" y="16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23" y="20"/>
                  </a:lnTo>
                  <a:lnTo>
                    <a:pt x="21" y="22"/>
                  </a:lnTo>
                  <a:lnTo>
                    <a:pt x="20" y="24"/>
                  </a:lnTo>
                  <a:lnTo>
                    <a:pt x="18" y="24"/>
                  </a:lnTo>
                  <a:lnTo>
                    <a:pt x="16" y="23"/>
                  </a:lnTo>
                  <a:lnTo>
                    <a:pt x="16" y="24"/>
                  </a:lnTo>
                  <a:lnTo>
                    <a:pt x="13" y="25"/>
                  </a:lnTo>
                  <a:lnTo>
                    <a:pt x="12" y="25"/>
                  </a:lnTo>
                  <a:lnTo>
                    <a:pt x="11" y="26"/>
                  </a:lnTo>
                  <a:lnTo>
                    <a:pt x="8" y="26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6" y="25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1" y="24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1" y="21"/>
                  </a:lnTo>
                  <a:lnTo>
                    <a:pt x="0" y="19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5" y="15"/>
                  </a:lnTo>
                  <a:lnTo>
                    <a:pt x="4" y="14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7" y="11"/>
                  </a:lnTo>
                  <a:lnTo>
                    <a:pt x="8" y="12"/>
                  </a:lnTo>
                </a:path>
              </a:pathLst>
            </a:custGeom>
            <a:solidFill>
              <a:srgbClr val="F5B58F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59" name="Freeform 119"/>
            <p:cNvSpPr>
              <a:spLocks/>
            </p:cNvSpPr>
            <p:nvPr/>
          </p:nvSpPr>
          <p:spPr bwMode="auto">
            <a:xfrm>
              <a:off x="1116" y="1523"/>
              <a:ext cx="29" cy="17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0" y="1"/>
                </a:cxn>
                <a:cxn ang="0">
                  <a:pos x="26" y="2"/>
                </a:cxn>
                <a:cxn ang="0">
                  <a:pos x="24" y="2"/>
                </a:cxn>
                <a:cxn ang="0">
                  <a:pos x="20" y="3"/>
                </a:cxn>
                <a:cxn ang="0">
                  <a:pos x="17" y="4"/>
                </a:cxn>
                <a:cxn ang="0">
                  <a:pos x="12" y="6"/>
                </a:cxn>
                <a:cxn ang="0">
                  <a:pos x="8" y="9"/>
                </a:cxn>
                <a:cxn ang="0">
                  <a:pos x="8" y="10"/>
                </a:cxn>
                <a:cxn ang="0">
                  <a:pos x="4" y="12"/>
                </a:cxn>
                <a:cxn ang="0">
                  <a:pos x="1" y="16"/>
                </a:cxn>
                <a:cxn ang="0">
                  <a:pos x="0" y="18"/>
                </a:cxn>
                <a:cxn ang="0">
                  <a:pos x="2" y="20"/>
                </a:cxn>
                <a:cxn ang="0">
                  <a:pos x="3" y="21"/>
                </a:cxn>
                <a:cxn ang="0">
                  <a:pos x="6" y="21"/>
                </a:cxn>
                <a:cxn ang="0">
                  <a:pos x="8" y="21"/>
                </a:cxn>
                <a:cxn ang="0">
                  <a:pos x="9" y="21"/>
                </a:cxn>
                <a:cxn ang="0">
                  <a:pos x="13" y="20"/>
                </a:cxn>
                <a:cxn ang="0">
                  <a:pos x="17" y="18"/>
                </a:cxn>
                <a:cxn ang="0">
                  <a:pos x="19" y="17"/>
                </a:cxn>
                <a:cxn ang="0">
                  <a:pos x="22" y="16"/>
                </a:cxn>
                <a:cxn ang="0">
                  <a:pos x="24" y="15"/>
                </a:cxn>
                <a:cxn ang="0">
                  <a:pos x="25" y="15"/>
                </a:cxn>
                <a:cxn ang="0">
                  <a:pos x="27" y="14"/>
                </a:cxn>
                <a:cxn ang="0">
                  <a:pos x="29" y="12"/>
                </a:cxn>
                <a:cxn ang="0">
                  <a:pos x="31" y="11"/>
                </a:cxn>
                <a:cxn ang="0">
                  <a:pos x="33" y="9"/>
                </a:cxn>
                <a:cxn ang="0">
                  <a:pos x="35" y="7"/>
                </a:cxn>
                <a:cxn ang="0">
                  <a:pos x="34" y="4"/>
                </a:cxn>
                <a:cxn ang="0">
                  <a:pos x="36" y="3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37" h="22">
                  <a:moveTo>
                    <a:pt x="33" y="1"/>
                  </a:moveTo>
                  <a:lnTo>
                    <a:pt x="31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8" y="9"/>
                  </a:lnTo>
                  <a:lnTo>
                    <a:pt x="7" y="8"/>
                  </a:lnTo>
                  <a:lnTo>
                    <a:pt x="8" y="10"/>
                  </a:lnTo>
                  <a:lnTo>
                    <a:pt x="6" y="11"/>
                  </a:lnTo>
                  <a:lnTo>
                    <a:pt x="4" y="12"/>
                  </a:lnTo>
                  <a:lnTo>
                    <a:pt x="3" y="14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3" y="20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7" y="21"/>
                  </a:lnTo>
                  <a:lnTo>
                    <a:pt x="8" y="21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12" y="21"/>
                  </a:lnTo>
                  <a:lnTo>
                    <a:pt x="13" y="20"/>
                  </a:lnTo>
                  <a:lnTo>
                    <a:pt x="14" y="20"/>
                  </a:lnTo>
                  <a:lnTo>
                    <a:pt x="17" y="18"/>
                  </a:lnTo>
                  <a:lnTo>
                    <a:pt x="20" y="18"/>
                  </a:lnTo>
                  <a:lnTo>
                    <a:pt x="19" y="17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3" y="17"/>
                  </a:lnTo>
                  <a:lnTo>
                    <a:pt x="24" y="15"/>
                  </a:lnTo>
                  <a:lnTo>
                    <a:pt x="25" y="16"/>
                  </a:lnTo>
                  <a:lnTo>
                    <a:pt x="25" y="15"/>
                  </a:lnTo>
                  <a:lnTo>
                    <a:pt x="26" y="13"/>
                  </a:lnTo>
                  <a:lnTo>
                    <a:pt x="27" y="14"/>
                  </a:lnTo>
                  <a:lnTo>
                    <a:pt x="28" y="13"/>
                  </a:lnTo>
                  <a:lnTo>
                    <a:pt x="29" y="12"/>
                  </a:lnTo>
                  <a:lnTo>
                    <a:pt x="31" y="12"/>
                  </a:lnTo>
                  <a:lnTo>
                    <a:pt x="31" y="11"/>
                  </a:lnTo>
                  <a:lnTo>
                    <a:pt x="31" y="10"/>
                  </a:lnTo>
                  <a:lnTo>
                    <a:pt x="33" y="9"/>
                  </a:lnTo>
                  <a:lnTo>
                    <a:pt x="34" y="7"/>
                  </a:lnTo>
                  <a:lnTo>
                    <a:pt x="35" y="7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3" y="1"/>
                  </a:lnTo>
                </a:path>
              </a:pathLst>
            </a:custGeom>
            <a:solidFill>
              <a:srgbClr val="FFBF99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60" name="Freeform 120"/>
            <p:cNvSpPr>
              <a:spLocks/>
            </p:cNvSpPr>
            <p:nvPr/>
          </p:nvSpPr>
          <p:spPr bwMode="auto">
            <a:xfrm>
              <a:off x="1113" y="1532"/>
              <a:ext cx="15" cy="21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1"/>
                </a:cxn>
                <a:cxn ang="0">
                  <a:pos x="8" y="3"/>
                </a:cxn>
                <a:cxn ang="0">
                  <a:pos x="7" y="3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2" y="7"/>
                </a:cxn>
                <a:cxn ang="0">
                  <a:pos x="12" y="8"/>
                </a:cxn>
                <a:cxn ang="0">
                  <a:pos x="14" y="10"/>
                </a:cxn>
                <a:cxn ang="0">
                  <a:pos x="13" y="12"/>
                </a:cxn>
                <a:cxn ang="0">
                  <a:pos x="14" y="14"/>
                </a:cxn>
                <a:cxn ang="0">
                  <a:pos x="14" y="15"/>
                </a:cxn>
                <a:cxn ang="0">
                  <a:pos x="17" y="15"/>
                </a:cxn>
                <a:cxn ang="0">
                  <a:pos x="14" y="18"/>
                </a:cxn>
                <a:cxn ang="0">
                  <a:pos x="14" y="18"/>
                </a:cxn>
                <a:cxn ang="0">
                  <a:pos x="14" y="19"/>
                </a:cxn>
                <a:cxn ang="0">
                  <a:pos x="14" y="21"/>
                </a:cxn>
                <a:cxn ang="0">
                  <a:pos x="14" y="23"/>
                </a:cxn>
                <a:cxn ang="0">
                  <a:pos x="13" y="22"/>
                </a:cxn>
                <a:cxn ang="0">
                  <a:pos x="11" y="23"/>
                </a:cxn>
                <a:cxn ang="0">
                  <a:pos x="11" y="25"/>
                </a:cxn>
                <a:cxn ang="0">
                  <a:pos x="11" y="25"/>
                </a:cxn>
                <a:cxn ang="0">
                  <a:pos x="11" y="25"/>
                </a:cxn>
                <a:cxn ang="0">
                  <a:pos x="11" y="25"/>
                </a:cxn>
                <a:cxn ang="0">
                  <a:pos x="9" y="24"/>
                </a:cxn>
                <a:cxn ang="0">
                  <a:pos x="9" y="24"/>
                </a:cxn>
                <a:cxn ang="0">
                  <a:pos x="8" y="23"/>
                </a:cxn>
                <a:cxn ang="0">
                  <a:pos x="6" y="23"/>
                </a:cxn>
                <a:cxn ang="0">
                  <a:pos x="5" y="21"/>
                </a:cxn>
                <a:cxn ang="0">
                  <a:pos x="3" y="20"/>
                </a:cxn>
                <a:cxn ang="0">
                  <a:pos x="0" y="19"/>
                </a:cxn>
                <a:cxn ang="0">
                  <a:pos x="1" y="17"/>
                </a:cxn>
                <a:cxn ang="0">
                  <a:pos x="1" y="15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1" y="10"/>
                </a:cxn>
                <a:cxn ang="0">
                  <a:pos x="1" y="8"/>
                </a:cxn>
                <a:cxn ang="0">
                  <a:pos x="2" y="7"/>
                </a:cxn>
                <a:cxn ang="0">
                  <a:pos x="1" y="5"/>
                </a:cxn>
                <a:cxn ang="0">
                  <a:pos x="3" y="5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2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0"/>
                </a:cxn>
              </a:cxnLst>
              <a:rect l="0" t="0" r="r" b="b"/>
              <a:pathLst>
                <a:path w="18" h="26">
                  <a:moveTo>
                    <a:pt x="6" y="0"/>
                  </a:moveTo>
                  <a:lnTo>
                    <a:pt x="6" y="1"/>
                  </a:lnTo>
                  <a:lnTo>
                    <a:pt x="8" y="3"/>
                  </a:lnTo>
                  <a:lnTo>
                    <a:pt x="7" y="3"/>
                  </a:lnTo>
                  <a:lnTo>
                    <a:pt x="9" y="4"/>
                  </a:lnTo>
                  <a:lnTo>
                    <a:pt x="9" y="4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2" y="7"/>
                  </a:lnTo>
                  <a:lnTo>
                    <a:pt x="12" y="8"/>
                  </a:lnTo>
                  <a:lnTo>
                    <a:pt x="14" y="10"/>
                  </a:lnTo>
                  <a:lnTo>
                    <a:pt x="13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7" y="15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1"/>
                  </a:lnTo>
                  <a:lnTo>
                    <a:pt x="14" y="23"/>
                  </a:lnTo>
                  <a:lnTo>
                    <a:pt x="13" y="22"/>
                  </a:lnTo>
                  <a:lnTo>
                    <a:pt x="11" y="23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5" y="21"/>
                  </a:lnTo>
                  <a:lnTo>
                    <a:pt x="3" y="20"/>
                  </a:lnTo>
                  <a:lnTo>
                    <a:pt x="0" y="19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1" y="5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</a:path>
              </a:pathLst>
            </a:custGeom>
            <a:solidFill>
              <a:srgbClr val="FFC7B2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61" name="Freeform 121"/>
            <p:cNvSpPr>
              <a:spLocks/>
            </p:cNvSpPr>
            <p:nvPr/>
          </p:nvSpPr>
          <p:spPr bwMode="auto">
            <a:xfrm>
              <a:off x="1120" y="1561"/>
              <a:ext cx="25" cy="30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1" y="2"/>
                </a:cxn>
                <a:cxn ang="0">
                  <a:pos x="18" y="1"/>
                </a:cxn>
                <a:cxn ang="0">
                  <a:pos x="15" y="3"/>
                </a:cxn>
                <a:cxn ang="0">
                  <a:pos x="12" y="5"/>
                </a:cxn>
                <a:cxn ang="0">
                  <a:pos x="9" y="7"/>
                </a:cxn>
                <a:cxn ang="0">
                  <a:pos x="8" y="9"/>
                </a:cxn>
                <a:cxn ang="0">
                  <a:pos x="3" y="13"/>
                </a:cxn>
                <a:cxn ang="0">
                  <a:pos x="3" y="13"/>
                </a:cxn>
                <a:cxn ang="0">
                  <a:pos x="1" y="16"/>
                </a:cxn>
                <a:cxn ang="0">
                  <a:pos x="1" y="17"/>
                </a:cxn>
                <a:cxn ang="0">
                  <a:pos x="1" y="21"/>
                </a:cxn>
                <a:cxn ang="0">
                  <a:pos x="0" y="23"/>
                </a:cxn>
                <a:cxn ang="0">
                  <a:pos x="0" y="27"/>
                </a:cxn>
                <a:cxn ang="0">
                  <a:pos x="0" y="30"/>
                </a:cxn>
                <a:cxn ang="0">
                  <a:pos x="2" y="34"/>
                </a:cxn>
                <a:cxn ang="0">
                  <a:pos x="4" y="36"/>
                </a:cxn>
                <a:cxn ang="0">
                  <a:pos x="7" y="37"/>
                </a:cxn>
                <a:cxn ang="0">
                  <a:pos x="9" y="36"/>
                </a:cxn>
                <a:cxn ang="0">
                  <a:pos x="11" y="34"/>
                </a:cxn>
                <a:cxn ang="0">
                  <a:pos x="14" y="34"/>
                </a:cxn>
                <a:cxn ang="0">
                  <a:pos x="18" y="31"/>
                </a:cxn>
                <a:cxn ang="0">
                  <a:pos x="19" y="31"/>
                </a:cxn>
                <a:cxn ang="0">
                  <a:pos x="23" y="26"/>
                </a:cxn>
                <a:cxn ang="0">
                  <a:pos x="24" y="25"/>
                </a:cxn>
                <a:cxn ang="0">
                  <a:pos x="24" y="24"/>
                </a:cxn>
                <a:cxn ang="0">
                  <a:pos x="27" y="20"/>
                </a:cxn>
                <a:cxn ang="0">
                  <a:pos x="29" y="18"/>
                </a:cxn>
                <a:cxn ang="0">
                  <a:pos x="29" y="13"/>
                </a:cxn>
                <a:cxn ang="0">
                  <a:pos x="30" y="9"/>
                </a:cxn>
                <a:cxn ang="0">
                  <a:pos x="30" y="7"/>
                </a:cxn>
                <a:cxn ang="0">
                  <a:pos x="29" y="5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5" y="1"/>
                </a:cxn>
                <a:cxn ang="0">
                  <a:pos x="25" y="0"/>
                </a:cxn>
              </a:cxnLst>
              <a:rect l="0" t="0" r="r" b="b"/>
              <a:pathLst>
                <a:path w="32" h="38">
                  <a:moveTo>
                    <a:pt x="25" y="0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13" y="4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9" y="7"/>
                  </a:lnTo>
                  <a:lnTo>
                    <a:pt x="7" y="8"/>
                  </a:lnTo>
                  <a:lnTo>
                    <a:pt x="8" y="9"/>
                  </a:lnTo>
                  <a:lnTo>
                    <a:pt x="4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5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7" y="37"/>
                  </a:lnTo>
                  <a:lnTo>
                    <a:pt x="8" y="36"/>
                  </a:lnTo>
                  <a:lnTo>
                    <a:pt x="9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3" y="35"/>
                  </a:lnTo>
                  <a:lnTo>
                    <a:pt x="14" y="34"/>
                  </a:lnTo>
                  <a:lnTo>
                    <a:pt x="15" y="32"/>
                  </a:lnTo>
                  <a:lnTo>
                    <a:pt x="18" y="31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0" y="29"/>
                  </a:lnTo>
                  <a:lnTo>
                    <a:pt x="23" y="26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4"/>
                  </a:lnTo>
                  <a:lnTo>
                    <a:pt x="26" y="22"/>
                  </a:lnTo>
                  <a:lnTo>
                    <a:pt x="27" y="20"/>
                  </a:lnTo>
                  <a:lnTo>
                    <a:pt x="27" y="18"/>
                  </a:lnTo>
                  <a:lnTo>
                    <a:pt x="29" y="18"/>
                  </a:lnTo>
                  <a:lnTo>
                    <a:pt x="30" y="15"/>
                  </a:lnTo>
                  <a:lnTo>
                    <a:pt x="29" y="13"/>
                  </a:lnTo>
                  <a:lnTo>
                    <a:pt x="31" y="11"/>
                  </a:lnTo>
                  <a:lnTo>
                    <a:pt x="30" y="9"/>
                  </a:lnTo>
                  <a:lnTo>
                    <a:pt x="31" y="8"/>
                  </a:lnTo>
                  <a:lnTo>
                    <a:pt x="30" y="7"/>
                  </a:lnTo>
                  <a:lnTo>
                    <a:pt x="30" y="6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5" y="0"/>
                  </a:lnTo>
                </a:path>
              </a:pathLst>
            </a:custGeom>
            <a:solidFill>
              <a:srgbClr val="D9947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62" name="Freeform 122"/>
            <p:cNvSpPr>
              <a:spLocks/>
            </p:cNvSpPr>
            <p:nvPr/>
          </p:nvSpPr>
          <p:spPr bwMode="auto">
            <a:xfrm>
              <a:off x="1120" y="1561"/>
              <a:ext cx="25" cy="27"/>
            </a:xfrm>
            <a:custGeom>
              <a:avLst/>
              <a:gdLst/>
              <a:ahLst/>
              <a:cxnLst>
                <a:cxn ang="0">
                  <a:pos x="4" y="12"/>
                </a:cxn>
                <a:cxn ang="0">
                  <a:pos x="7" y="8"/>
                </a:cxn>
                <a:cxn ang="0">
                  <a:pos x="11" y="5"/>
                </a:cxn>
                <a:cxn ang="0">
                  <a:pos x="13" y="6"/>
                </a:cxn>
                <a:cxn ang="0">
                  <a:pos x="15" y="2"/>
                </a:cxn>
                <a:cxn ang="0">
                  <a:pos x="18" y="2"/>
                </a:cxn>
                <a:cxn ang="0">
                  <a:pos x="21" y="2"/>
                </a:cxn>
                <a:cxn ang="0">
                  <a:pos x="24" y="0"/>
                </a:cxn>
                <a:cxn ang="0">
                  <a:pos x="25" y="1"/>
                </a:cxn>
                <a:cxn ang="0">
                  <a:pos x="27" y="2"/>
                </a:cxn>
                <a:cxn ang="0">
                  <a:pos x="29" y="5"/>
                </a:cxn>
                <a:cxn ang="0">
                  <a:pos x="31" y="11"/>
                </a:cxn>
                <a:cxn ang="0">
                  <a:pos x="28" y="15"/>
                </a:cxn>
                <a:cxn ang="0">
                  <a:pos x="25" y="18"/>
                </a:cxn>
                <a:cxn ang="0">
                  <a:pos x="23" y="21"/>
                </a:cxn>
                <a:cxn ang="0">
                  <a:pos x="22" y="23"/>
                </a:cxn>
                <a:cxn ang="0">
                  <a:pos x="20" y="25"/>
                </a:cxn>
                <a:cxn ang="0">
                  <a:pos x="19" y="26"/>
                </a:cxn>
                <a:cxn ang="0">
                  <a:pos x="15" y="30"/>
                </a:cxn>
                <a:cxn ang="0">
                  <a:pos x="13" y="31"/>
                </a:cxn>
                <a:cxn ang="0">
                  <a:pos x="10" y="33"/>
                </a:cxn>
                <a:cxn ang="0">
                  <a:pos x="8" y="33"/>
                </a:cxn>
                <a:cxn ang="0">
                  <a:pos x="6" y="32"/>
                </a:cxn>
                <a:cxn ang="0">
                  <a:pos x="5" y="31"/>
                </a:cxn>
                <a:cxn ang="0">
                  <a:pos x="2" y="31"/>
                </a:cxn>
                <a:cxn ang="0">
                  <a:pos x="1" y="28"/>
                </a:cxn>
                <a:cxn ang="0">
                  <a:pos x="0" y="25"/>
                </a:cxn>
                <a:cxn ang="0">
                  <a:pos x="1" y="22"/>
                </a:cxn>
                <a:cxn ang="0">
                  <a:pos x="1" y="19"/>
                </a:cxn>
                <a:cxn ang="0">
                  <a:pos x="2" y="17"/>
                </a:cxn>
                <a:cxn ang="0">
                  <a:pos x="4" y="15"/>
                </a:cxn>
                <a:cxn ang="0">
                  <a:pos x="4" y="15"/>
                </a:cxn>
              </a:cxnLst>
              <a:rect l="0" t="0" r="r" b="b"/>
              <a:pathLst>
                <a:path w="32" h="34">
                  <a:moveTo>
                    <a:pt x="3" y="13"/>
                  </a:moveTo>
                  <a:lnTo>
                    <a:pt x="4" y="12"/>
                  </a:lnTo>
                  <a:lnTo>
                    <a:pt x="7" y="11"/>
                  </a:lnTo>
                  <a:lnTo>
                    <a:pt x="7" y="8"/>
                  </a:lnTo>
                  <a:lnTo>
                    <a:pt x="9" y="9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29" y="4"/>
                  </a:lnTo>
                  <a:lnTo>
                    <a:pt x="29" y="5"/>
                  </a:lnTo>
                  <a:lnTo>
                    <a:pt x="30" y="7"/>
                  </a:lnTo>
                  <a:lnTo>
                    <a:pt x="31" y="11"/>
                  </a:lnTo>
                  <a:lnTo>
                    <a:pt x="29" y="13"/>
                  </a:lnTo>
                  <a:lnTo>
                    <a:pt x="28" y="15"/>
                  </a:lnTo>
                  <a:lnTo>
                    <a:pt x="28" y="17"/>
                  </a:lnTo>
                  <a:lnTo>
                    <a:pt x="25" y="18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3" y="23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20" y="25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6" y="29"/>
                  </a:lnTo>
                  <a:lnTo>
                    <a:pt x="15" y="30"/>
                  </a:lnTo>
                  <a:lnTo>
                    <a:pt x="14" y="29"/>
                  </a:lnTo>
                  <a:lnTo>
                    <a:pt x="13" y="31"/>
                  </a:lnTo>
                  <a:lnTo>
                    <a:pt x="12" y="31"/>
                  </a:lnTo>
                  <a:lnTo>
                    <a:pt x="10" y="33"/>
                  </a:lnTo>
                  <a:lnTo>
                    <a:pt x="10" y="32"/>
                  </a:lnTo>
                  <a:lnTo>
                    <a:pt x="8" y="33"/>
                  </a:lnTo>
                  <a:lnTo>
                    <a:pt x="8" y="32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8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3" y="13"/>
                  </a:lnTo>
                </a:path>
              </a:pathLst>
            </a:custGeom>
            <a:solidFill>
              <a:srgbClr val="E3A17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63" name="Freeform 123"/>
            <p:cNvSpPr>
              <a:spLocks/>
            </p:cNvSpPr>
            <p:nvPr/>
          </p:nvSpPr>
          <p:spPr bwMode="auto">
            <a:xfrm>
              <a:off x="1121" y="1561"/>
              <a:ext cx="23" cy="25"/>
            </a:xfrm>
            <a:custGeom>
              <a:avLst/>
              <a:gdLst/>
              <a:ahLst/>
              <a:cxnLst>
                <a:cxn ang="0">
                  <a:pos x="5" y="12"/>
                </a:cxn>
                <a:cxn ang="0">
                  <a:pos x="8" y="9"/>
                </a:cxn>
                <a:cxn ang="0">
                  <a:pos x="10" y="7"/>
                </a:cxn>
                <a:cxn ang="0">
                  <a:pos x="13" y="5"/>
                </a:cxn>
                <a:cxn ang="0">
                  <a:pos x="15" y="3"/>
                </a:cxn>
                <a:cxn ang="0">
                  <a:pos x="18" y="2"/>
                </a:cxn>
                <a:cxn ang="0">
                  <a:pos x="21" y="1"/>
                </a:cxn>
                <a:cxn ang="0">
                  <a:pos x="23" y="0"/>
                </a:cxn>
                <a:cxn ang="0">
                  <a:pos x="24" y="1"/>
                </a:cxn>
                <a:cxn ang="0">
                  <a:pos x="25" y="2"/>
                </a:cxn>
                <a:cxn ang="0">
                  <a:pos x="28" y="4"/>
                </a:cxn>
                <a:cxn ang="0">
                  <a:pos x="29" y="9"/>
                </a:cxn>
                <a:cxn ang="0">
                  <a:pos x="27" y="14"/>
                </a:cxn>
                <a:cxn ang="0">
                  <a:pos x="24" y="17"/>
                </a:cxn>
                <a:cxn ang="0">
                  <a:pos x="21" y="20"/>
                </a:cxn>
                <a:cxn ang="0">
                  <a:pos x="21" y="21"/>
                </a:cxn>
                <a:cxn ang="0">
                  <a:pos x="18" y="24"/>
                </a:cxn>
                <a:cxn ang="0">
                  <a:pos x="16" y="24"/>
                </a:cxn>
                <a:cxn ang="0">
                  <a:pos x="14" y="27"/>
                </a:cxn>
                <a:cxn ang="0">
                  <a:pos x="12" y="26"/>
                </a:cxn>
                <a:cxn ang="0">
                  <a:pos x="9" y="28"/>
                </a:cxn>
                <a:cxn ang="0">
                  <a:pos x="7" y="30"/>
                </a:cxn>
                <a:cxn ang="0">
                  <a:pos x="5" y="29"/>
                </a:cxn>
                <a:cxn ang="0">
                  <a:pos x="4" y="27"/>
                </a:cxn>
                <a:cxn ang="0">
                  <a:pos x="1" y="27"/>
                </a:cxn>
                <a:cxn ang="0">
                  <a:pos x="0" y="26"/>
                </a:cxn>
                <a:cxn ang="0">
                  <a:pos x="0" y="24"/>
                </a:cxn>
                <a:cxn ang="0">
                  <a:pos x="1" y="21"/>
                </a:cxn>
                <a:cxn ang="0">
                  <a:pos x="1" y="18"/>
                </a:cxn>
                <a:cxn ang="0">
                  <a:pos x="2" y="16"/>
                </a:cxn>
                <a:cxn ang="0">
                  <a:pos x="3" y="14"/>
                </a:cxn>
                <a:cxn ang="0">
                  <a:pos x="3" y="13"/>
                </a:cxn>
              </a:cxnLst>
              <a:rect l="0" t="0" r="r" b="b"/>
              <a:pathLst>
                <a:path w="30" h="31">
                  <a:moveTo>
                    <a:pt x="3" y="13"/>
                  </a:moveTo>
                  <a:lnTo>
                    <a:pt x="5" y="12"/>
                  </a:lnTo>
                  <a:lnTo>
                    <a:pt x="6" y="10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2"/>
                  </a:lnTo>
                  <a:lnTo>
                    <a:pt x="27" y="3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9" y="9"/>
                  </a:lnTo>
                  <a:lnTo>
                    <a:pt x="27" y="11"/>
                  </a:lnTo>
                  <a:lnTo>
                    <a:pt x="27" y="14"/>
                  </a:lnTo>
                  <a:lnTo>
                    <a:pt x="25" y="15"/>
                  </a:lnTo>
                  <a:lnTo>
                    <a:pt x="24" y="17"/>
                  </a:lnTo>
                  <a:lnTo>
                    <a:pt x="23" y="19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15" y="27"/>
                  </a:lnTo>
                  <a:lnTo>
                    <a:pt x="14" y="27"/>
                  </a:lnTo>
                  <a:lnTo>
                    <a:pt x="13" y="28"/>
                  </a:lnTo>
                  <a:lnTo>
                    <a:pt x="12" y="26"/>
                  </a:lnTo>
                  <a:lnTo>
                    <a:pt x="11" y="28"/>
                  </a:lnTo>
                  <a:lnTo>
                    <a:pt x="9" y="28"/>
                  </a:lnTo>
                  <a:lnTo>
                    <a:pt x="8" y="29"/>
                  </a:lnTo>
                  <a:lnTo>
                    <a:pt x="7" y="30"/>
                  </a:lnTo>
                  <a:lnTo>
                    <a:pt x="5" y="30"/>
                  </a:lnTo>
                  <a:lnTo>
                    <a:pt x="5" y="29"/>
                  </a:lnTo>
                  <a:lnTo>
                    <a:pt x="3" y="29"/>
                  </a:lnTo>
                  <a:lnTo>
                    <a:pt x="4" y="27"/>
                  </a:lnTo>
                  <a:lnTo>
                    <a:pt x="2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</a:path>
              </a:pathLst>
            </a:custGeom>
            <a:solidFill>
              <a:srgbClr val="EBA985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64" name="Freeform 124"/>
            <p:cNvSpPr>
              <a:spLocks/>
            </p:cNvSpPr>
            <p:nvPr/>
          </p:nvSpPr>
          <p:spPr bwMode="auto">
            <a:xfrm>
              <a:off x="1121" y="1561"/>
              <a:ext cx="22" cy="22"/>
            </a:xfrm>
            <a:custGeom>
              <a:avLst/>
              <a:gdLst/>
              <a:ahLst/>
              <a:cxnLst>
                <a:cxn ang="0">
                  <a:pos x="6" y="11"/>
                </a:cxn>
                <a:cxn ang="0">
                  <a:pos x="8" y="8"/>
                </a:cxn>
                <a:cxn ang="0">
                  <a:pos x="11" y="7"/>
                </a:cxn>
                <a:cxn ang="0">
                  <a:pos x="14" y="4"/>
                </a:cxn>
                <a:cxn ang="0">
                  <a:pos x="16" y="3"/>
                </a:cxn>
                <a:cxn ang="0">
                  <a:pos x="19" y="2"/>
                </a:cxn>
                <a:cxn ang="0">
                  <a:pos x="22" y="0"/>
                </a:cxn>
                <a:cxn ang="0">
                  <a:pos x="24" y="2"/>
                </a:cxn>
                <a:cxn ang="0">
                  <a:pos x="25" y="3"/>
                </a:cxn>
                <a:cxn ang="0">
                  <a:pos x="25" y="2"/>
                </a:cxn>
                <a:cxn ang="0">
                  <a:pos x="28" y="4"/>
                </a:cxn>
                <a:cxn ang="0">
                  <a:pos x="28" y="6"/>
                </a:cxn>
                <a:cxn ang="0">
                  <a:pos x="26" y="11"/>
                </a:cxn>
                <a:cxn ang="0">
                  <a:pos x="25" y="14"/>
                </a:cxn>
                <a:cxn ang="0">
                  <a:pos x="22" y="17"/>
                </a:cxn>
                <a:cxn ang="0">
                  <a:pos x="19" y="20"/>
                </a:cxn>
                <a:cxn ang="0">
                  <a:pos x="17" y="20"/>
                </a:cxn>
                <a:cxn ang="0">
                  <a:pos x="15" y="22"/>
                </a:cxn>
                <a:cxn ang="0">
                  <a:pos x="12" y="23"/>
                </a:cxn>
                <a:cxn ang="0">
                  <a:pos x="9" y="25"/>
                </a:cxn>
                <a:cxn ang="0">
                  <a:pos x="7" y="25"/>
                </a:cxn>
                <a:cxn ang="0">
                  <a:pos x="6" y="26"/>
                </a:cxn>
                <a:cxn ang="0">
                  <a:pos x="5" y="25"/>
                </a:cxn>
                <a:cxn ang="0">
                  <a:pos x="2" y="26"/>
                </a:cxn>
                <a:cxn ang="0">
                  <a:pos x="1" y="24"/>
                </a:cxn>
                <a:cxn ang="0">
                  <a:pos x="1" y="23"/>
                </a:cxn>
                <a:cxn ang="0">
                  <a:pos x="1" y="21"/>
                </a:cxn>
                <a:cxn ang="0">
                  <a:pos x="1" y="19"/>
                </a:cxn>
                <a:cxn ang="0">
                  <a:pos x="3" y="17"/>
                </a:cxn>
                <a:cxn ang="0">
                  <a:pos x="3" y="14"/>
                </a:cxn>
                <a:cxn ang="0">
                  <a:pos x="5" y="14"/>
                </a:cxn>
                <a:cxn ang="0">
                  <a:pos x="4" y="13"/>
                </a:cxn>
              </a:cxnLst>
              <a:rect l="0" t="0" r="r" b="b"/>
              <a:pathLst>
                <a:path w="29" h="27">
                  <a:moveTo>
                    <a:pt x="4" y="13"/>
                  </a:moveTo>
                  <a:lnTo>
                    <a:pt x="6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11" y="8"/>
                  </a:lnTo>
                  <a:lnTo>
                    <a:pt x="11" y="7"/>
                  </a:lnTo>
                  <a:lnTo>
                    <a:pt x="12" y="5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0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4" y="1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7" y="3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7" y="9"/>
                  </a:lnTo>
                  <a:lnTo>
                    <a:pt x="26" y="11"/>
                  </a:lnTo>
                  <a:lnTo>
                    <a:pt x="27" y="13"/>
                  </a:lnTo>
                  <a:lnTo>
                    <a:pt x="25" y="14"/>
                  </a:lnTo>
                  <a:lnTo>
                    <a:pt x="24" y="17"/>
                  </a:lnTo>
                  <a:lnTo>
                    <a:pt x="22" y="17"/>
                  </a:lnTo>
                  <a:lnTo>
                    <a:pt x="20" y="18"/>
                  </a:lnTo>
                  <a:lnTo>
                    <a:pt x="19" y="20"/>
                  </a:lnTo>
                  <a:lnTo>
                    <a:pt x="19" y="19"/>
                  </a:lnTo>
                  <a:lnTo>
                    <a:pt x="17" y="20"/>
                  </a:lnTo>
                  <a:lnTo>
                    <a:pt x="17" y="21"/>
                  </a:lnTo>
                  <a:lnTo>
                    <a:pt x="15" y="22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9" y="24"/>
                  </a:lnTo>
                  <a:lnTo>
                    <a:pt x="7" y="25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0" y="21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</a:path>
              </a:pathLst>
            </a:custGeom>
            <a:solidFill>
              <a:srgbClr val="F5B58F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65" name="Freeform 125"/>
            <p:cNvSpPr>
              <a:spLocks/>
            </p:cNvSpPr>
            <p:nvPr/>
          </p:nvSpPr>
          <p:spPr bwMode="auto">
            <a:xfrm>
              <a:off x="1121" y="1563"/>
              <a:ext cx="24" cy="19"/>
            </a:xfrm>
            <a:custGeom>
              <a:avLst/>
              <a:gdLst/>
              <a:ahLst/>
              <a:cxnLst>
                <a:cxn ang="0">
                  <a:pos x="25" y="2"/>
                </a:cxn>
                <a:cxn ang="0">
                  <a:pos x="25" y="2"/>
                </a:cxn>
                <a:cxn ang="0">
                  <a:pos x="22" y="0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3"/>
                </a:cxn>
                <a:cxn ang="0">
                  <a:pos x="20" y="2"/>
                </a:cxn>
                <a:cxn ang="0">
                  <a:pos x="18" y="2"/>
                </a:cxn>
                <a:cxn ang="0">
                  <a:pos x="16" y="4"/>
                </a:cxn>
                <a:cxn ang="0">
                  <a:pos x="14" y="3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1" y="6"/>
                </a:cxn>
                <a:cxn ang="0">
                  <a:pos x="10" y="6"/>
                </a:cxn>
                <a:cxn ang="0">
                  <a:pos x="8" y="8"/>
                </a:cxn>
                <a:cxn ang="0">
                  <a:pos x="7" y="9"/>
                </a:cxn>
                <a:cxn ang="0">
                  <a:pos x="5" y="9"/>
                </a:cxn>
                <a:cxn ang="0">
                  <a:pos x="5" y="9"/>
                </a:cxn>
                <a:cxn ang="0">
                  <a:pos x="5" y="12"/>
                </a:cxn>
                <a:cxn ang="0">
                  <a:pos x="4" y="13"/>
                </a:cxn>
                <a:cxn ang="0">
                  <a:pos x="4" y="16"/>
                </a:cxn>
                <a:cxn ang="0">
                  <a:pos x="1" y="17"/>
                </a:cxn>
                <a:cxn ang="0">
                  <a:pos x="1" y="18"/>
                </a:cxn>
                <a:cxn ang="0">
                  <a:pos x="0" y="20"/>
                </a:cxn>
                <a:cxn ang="0">
                  <a:pos x="2" y="21"/>
                </a:cxn>
                <a:cxn ang="0">
                  <a:pos x="3" y="22"/>
                </a:cxn>
                <a:cxn ang="0">
                  <a:pos x="4" y="22"/>
                </a:cxn>
                <a:cxn ang="0">
                  <a:pos x="5" y="23"/>
                </a:cxn>
                <a:cxn ang="0">
                  <a:pos x="5" y="23"/>
                </a:cxn>
                <a:cxn ang="0">
                  <a:pos x="6" y="22"/>
                </a:cxn>
                <a:cxn ang="0">
                  <a:pos x="7" y="23"/>
                </a:cxn>
                <a:cxn ang="0">
                  <a:pos x="8" y="22"/>
                </a:cxn>
                <a:cxn ang="0">
                  <a:pos x="10" y="23"/>
                </a:cxn>
                <a:cxn ang="0">
                  <a:pos x="10" y="23"/>
                </a:cxn>
                <a:cxn ang="0">
                  <a:pos x="10" y="23"/>
                </a:cxn>
                <a:cxn ang="0">
                  <a:pos x="12" y="22"/>
                </a:cxn>
                <a:cxn ang="0">
                  <a:pos x="13" y="21"/>
                </a:cxn>
                <a:cxn ang="0">
                  <a:pos x="15" y="20"/>
                </a:cxn>
                <a:cxn ang="0">
                  <a:pos x="17" y="20"/>
                </a:cxn>
                <a:cxn ang="0">
                  <a:pos x="19" y="19"/>
                </a:cxn>
                <a:cxn ang="0">
                  <a:pos x="20" y="17"/>
                </a:cxn>
                <a:cxn ang="0">
                  <a:pos x="20" y="17"/>
                </a:cxn>
                <a:cxn ang="0">
                  <a:pos x="20" y="17"/>
                </a:cxn>
                <a:cxn ang="0">
                  <a:pos x="21" y="16"/>
                </a:cxn>
                <a:cxn ang="0">
                  <a:pos x="24" y="15"/>
                </a:cxn>
                <a:cxn ang="0">
                  <a:pos x="25" y="13"/>
                </a:cxn>
                <a:cxn ang="0">
                  <a:pos x="27" y="11"/>
                </a:cxn>
                <a:cxn ang="0">
                  <a:pos x="29" y="9"/>
                </a:cxn>
                <a:cxn ang="0">
                  <a:pos x="29" y="7"/>
                </a:cxn>
                <a:cxn ang="0">
                  <a:pos x="29" y="6"/>
                </a:cxn>
                <a:cxn ang="0">
                  <a:pos x="29" y="5"/>
                </a:cxn>
                <a:cxn ang="0">
                  <a:pos x="27" y="3"/>
                </a:cxn>
                <a:cxn ang="0">
                  <a:pos x="26" y="2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5" y="2"/>
                </a:cxn>
                <a:cxn ang="0">
                  <a:pos x="25" y="2"/>
                </a:cxn>
              </a:cxnLst>
              <a:rect l="0" t="0" r="r" b="b"/>
              <a:pathLst>
                <a:path w="30" h="24">
                  <a:moveTo>
                    <a:pt x="25" y="2"/>
                  </a:moveTo>
                  <a:lnTo>
                    <a:pt x="25" y="2"/>
                  </a:lnTo>
                  <a:lnTo>
                    <a:pt x="22" y="0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3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4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8" y="8"/>
                  </a:lnTo>
                  <a:lnTo>
                    <a:pt x="7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12"/>
                  </a:lnTo>
                  <a:lnTo>
                    <a:pt x="4" y="13"/>
                  </a:lnTo>
                  <a:lnTo>
                    <a:pt x="4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3" y="22"/>
                  </a:lnTo>
                  <a:lnTo>
                    <a:pt x="4" y="22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6" y="22"/>
                  </a:lnTo>
                  <a:lnTo>
                    <a:pt x="7" y="23"/>
                  </a:lnTo>
                  <a:lnTo>
                    <a:pt x="8" y="22"/>
                  </a:lnTo>
                  <a:lnTo>
                    <a:pt x="10" y="23"/>
                  </a:lnTo>
                  <a:lnTo>
                    <a:pt x="10" y="23"/>
                  </a:lnTo>
                  <a:lnTo>
                    <a:pt x="10" y="23"/>
                  </a:lnTo>
                  <a:lnTo>
                    <a:pt x="12" y="22"/>
                  </a:lnTo>
                  <a:lnTo>
                    <a:pt x="13" y="21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19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1" y="16"/>
                  </a:lnTo>
                  <a:lnTo>
                    <a:pt x="24" y="15"/>
                  </a:lnTo>
                  <a:lnTo>
                    <a:pt x="25" y="13"/>
                  </a:lnTo>
                  <a:lnTo>
                    <a:pt x="27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9" y="6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2"/>
                  </a:lnTo>
                </a:path>
              </a:pathLst>
            </a:custGeom>
            <a:solidFill>
              <a:srgbClr val="FFBF99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66" name="Freeform 126"/>
            <p:cNvSpPr>
              <a:spLocks/>
            </p:cNvSpPr>
            <p:nvPr/>
          </p:nvSpPr>
          <p:spPr bwMode="auto">
            <a:xfrm>
              <a:off x="1117" y="1573"/>
              <a:ext cx="15" cy="2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9" y="1"/>
                </a:cxn>
                <a:cxn ang="0">
                  <a:pos x="9" y="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2" y="5"/>
                </a:cxn>
                <a:cxn ang="0">
                  <a:pos x="12" y="7"/>
                </a:cxn>
                <a:cxn ang="0">
                  <a:pos x="13" y="9"/>
                </a:cxn>
                <a:cxn ang="0">
                  <a:pos x="15" y="10"/>
                </a:cxn>
                <a:cxn ang="0">
                  <a:pos x="15" y="11"/>
                </a:cxn>
                <a:cxn ang="0">
                  <a:pos x="17" y="12"/>
                </a:cxn>
                <a:cxn ang="0">
                  <a:pos x="17" y="13"/>
                </a:cxn>
                <a:cxn ang="0">
                  <a:pos x="16" y="13"/>
                </a:cxn>
                <a:cxn ang="0">
                  <a:pos x="17" y="16"/>
                </a:cxn>
                <a:cxn ang="0">
                  <a:pos x="17" y="17"/>
                </a:cxn>
                <a:cxn ang="0">
                  <a:pos x="16" y="19"/>
                </a:cxn>
                <a:cxn ang="0">
                  <a:pos x="17" y="20"/>
                </a:cxn>
                <a:cxn ang="0">
                  <a:pos x="15" y="21"/>
                </a:cxn>
                <a:cxn ang="0">
                  <a:pos x="14" y="23"/>
                </a:cxn>
                <a:cxn ang="0">
                  <a:pos x="15" y="23"/>
                </a:cxn>
                <a:cxn ang="0">
                  <a:pos x="15" y="23"/>
                </a:cxn>
                <a:cxn ang="0">
                  <a:pos x="15" y="23"/>
                </a:cxn>
                <a:cxn ang="0">
                  <a:pos x="15" y="23"/>
                </a:cxn>
                <a:cxn ang="0">
                  <a:pos x="15" y="23"/>
                </a:cxn>
                <a:cxn ang="0">
                  <a:pos x="15" y="23"/>
                </a:cxn>
                <a:cxn ang="0">
                  <a:pos x="12" y="24"/>
                </a:cxn>
                <a:cxn ang="0">
                  <a:pos x="9" y="22"/>
                </a:cxn>
                <a:cxn ang="0">
                  <a:pos x="9" y="22"/>
                </a:cxn>
                <a:cxn ang="0">
                  <a:pos x="7" y="21"/>
                </a:cxn>
                <a:cxn ang="0">
                  <a:pos x="7" y="21"/>
                </a:cxn>
                <a:cxn ang="0">
                  <a:pos x="3" y="20"/>
                </a:cxn>
                <a:cxn ang="0">
                  <a:pos x="2" y="19"/>
                </a:cxn>
                <a:cxn ang="0">
                  <a:pos x="2" y="17"/>
                </a:cxn>
                <a:cxn ang="0">
                  <a:pos x="1" y="15"/>
                </a:cxn>
                <a:cxn ang="0">
                  <a:pos x="3" y="13"/>
                </a:cxn>
                <a:cxn ang="0">
                  <a:pos x="0" y="12"/>
                </a:cxn>
                <a:cxn ang="0">
                  <a:pos x="1" y="10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6"/>
                </a:cxn>
                <a:cxn ang="0">
                  <a:pos x="2" y="5"/>
                </a:cxn>
                <a:cxn ang="0">
                  <a:pos x="3" y="5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6" y="2"/>
                </a:cxn>
                <a:cxn ang="0">
                  <a:pos x="7" y="0"/>
                </a:cxn>
                <a:cxn ang="0">
                  <a:pos x="7" y="0"/>
                </a:cxn>
              </a:cxnLst>
              <a:rect l="0" t="0" r="r" b="b"/>
              <a:pathLst>
                <a:path w="18" h="25">
                  <a:moveTo>
                    <a:pt x="7" y="0"/>
                  </a:moveTo>
                  <a:lnTo>
                    <a:pt x="6" y="2"/>
                  </a:lnTo>
                  <a:lnTo>
                    <a:pt x="6" y="2"/>
                  </a:lnTo>
                  <a:lnTo>
                    <a:pt x="9" y="1"/>
                  </a:lnTo>
                  <a:lnTo>
                    <a:pt x="9" y="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7"/>
                  </a:lnTo>
                  <a:lnTo>
                    <a:pt x="13" y="9"/>
                  </a:lnTo>
                  <a:lnTo>
                    <a:pt x="15" y="10"/>
                  </a:lnTo>
                  <a:lnTo>
                    <a:pt x="15" y="11"/>
                  </a:lnTo>
                  <a:lnTo>
                    <a:pt x="17" y="12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7" y="16"/>
                  </a:lnTo>
                  <a:lnTo>
                    <a:pt x="17" y="17"/>
                  </a:lnTo>
                  <a:lnTo>
                    <a:pt x="16" y="19"/>
                  </a:lnTo>
                  <a:lnTo>
                    <a:pt x="17" y="20"/>
                  </a:lnTo>
                  <a:lnTo>
                    <a:pt x="15" y="21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2" y="24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3" y="20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1" y="15"/>
                  </a:lnTo>
                  <a:lnTo>
                    <a:pt x="3" y="13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6" y="2"/>
                  </a:lnTo>
                  <a:lnTo>
                    <a:pt x="7" y="0"/>
                  </a:lnTo>
                  <a:lnTo>
                    <a:pt x="7" y="0"/>
                  </a:lnTo>
                </a:path>
              </a:pathLst>
            </a:custGeom>
            <a:solidFill>
              <a:srgbClr val="FFC7B2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67" name="Freeform 127"/>
            <p:cNvSpPr>
              <a:spLocks/>
            </p:cNvSpPr>
            <p:nvPr/>
          </p:nvSpPr>
          <p:spPr bwMode="auto">
            <a:xfrm>
              <a:off x="1118" y="1479"/>
              <a:ext cx="33" cy="2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4" y="1"/>
                </a:cxn>
                <a:cxn ang="0">
                  <a:pos x="21" y="3"/>
                </a:cxn>
                <a:cxn ang="0">
                  <a:pos x="21" y="3"/>
                </a:cxn>
                <a:cxn ang="0">
                  <a:pos x="17" y="4"/>
                </a:cxn>
                <a:cxn ang="0">
                  <a:pos x="16" y="4"/>
                </a:cxn>
                <a:cxn ang="0">
                  <a:pos x="13" y="6"/>
                </a:cxn>
                <a:cxn ang="0">
                  <a:pos x="11" y="7"/>
                </a:cxn>
                <a:cxn ang="0">
                  <a:pos x="10" y="8"/>
                </a:cxn>
                <a:cxn ang="0">
                  <a:pos x="8" y="10"/>
                </a:cxn>
                <a:cxn ang="0">
                  <a:pos x="8" y="10"/>
                </a:cxn>
                <a:cxn ang="0">
                  <a:pos x="7" y="10"/>
                </a:cxn>
                <a:cxn ang="0">
                  <a:pos x="7" y="10"/>
                </a:cxn>
                <a:cxn ang="0">
                  <a:pos x="6" y="10"/>
                </a:cxn>
                <a:cxn ang="0">
                  <a:pos x="5" y="11"/>
                </a:cxn>
                <a:cxn ang="0">
                  <a:pos x="5" y="14"/>
                </a:cxn>
                <a:cxn ang="0">
                  <a:pos x="4" y="14"/>
                </a:cxn>
                <a:cxn ang="0">
                  <a:pos x="3" y="16"/>
                </a:cxn>
                <a:cxn ang="0">
                  <a:pos x="2" y="18"/>
                </a:cxn>
                <a:cxn ang="0">
                  <a:pos x="0" y="20"/>
                </a:cxn>
                <a:cxn ang="0">
                  <a:pos x="1" y="22"/>
                </a:cxn>
                <a:cxn ang="0">
                  <a:pos x="1" y="23"/>
                </a:cxn>
                <a:cxn ang="0">
                  <a:pos x="0" y="25"/>
                </a:cxn>
                <a:cxn ang="0">
                  <a:pos x="1" y="27"/>
                </a:cxn>
                <a:cxn ang="0">
                  <a:pos x="0" y="28"/>
                </a:cxn>
                <a:cxn ang="0">
                  <a:pos x="1" y="30"/>
                </a:cxn>
                <a:cxn ang="0">
                  <a:pos x="3" y="33"/>
                </a:cxn>
                <a:cxn ang="0">
                  <a:pos x="3" y="33"/>
                </a:cxn>
                <a:cxn ang="0">
                  <a:pos x="3" y="33"/>
                </a:cxn>
                <a:cxn ang="0">
                  <a:pos x="5" y="32"/>
                </a:cxn>
                <a:cxn ang="0">
                  <a:pos x="7" y="33"/>
                </a:cxn>
                <a:cxn ang="0">
                  <a:pos x="7" y="34"/>
                </a:cxn>
                <a:cxn ang="0">
                  <a:pos x="9" y="33"/>
                </a:cxn>
                <a:cxn ang="0">
                  <a:pos x="10" y="33"/>
                </a:cxn>
                <a:cxn ang="0">
                  <a:pos x="12" y="34"/>
                </a:cxn>
                <a:cxn ang="0">
                  <a:pos x="12" y="35"/>
                </a:cxn>
                <a:cxn ang="0">
                  <a:pos x="14" y="33"/>
                </a:cxn>
                <a:cxn ang="0">
                  <a:pos x="17" y="34"/>
                </a:cxn>
                <a:cxn ang="0">
                  <a:pos x="18" y="34"/>
                </a:cxn>
                <a:cxn ang="0">
                  <a:pos x="19" y="33"/>
                </a:cxn>
                <a:cxn ang="0">
                  <a:pos x="20" y="33"/>
                </a:cxn>
                <a:cxn ang="0">
                  <a:pos x="22" y="32"/>
                </a:cxn>
                <a:cxn ang="0">
                  <a:pos x="23" y="33"/>
                </a:cxn>
                <a:cxn ang="0">
                  <a:pos x="24" y="32"/>
                </a:cxn>
              </a:cxnLst>
              <a:rect l="0" t="0" r="r" b="b"/>
              <a:pathLst>
                <a:path w="42" h="36">
                  <a:moveTo>
                    <a:pt x="41" y="1"/>
                  </a:moveTo>
                  <a:lnTo>
                    <a:pt x="41" y="1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4" y="1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3" y="6"/>
                  </a:lnTo>
                  <a:lnTo>
                    <a:pt x="11" y="7"/>
                  </a:lnTo>
                  <a:lnTo>
                    <a:pt x="10" y="8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11"/>
                  </a:lnTo>
                  <a:lnTo>
                    <a:pt x="5" y="14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2" y="18"/>
                  </a:lnTo>
                  <a:lnTo>
                    <a:pt x="0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0" y="28"/>
                  </a:lnTo>
                  <a:lnTo>
                    <a:pt x="1" y="30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5" y="32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9" y="33"/>
                  </a:lnTo>
                  <a:lnTo>
                    <a:pt x="10" y="33"/>
                  </a:lnTo>
                  <a:lnTo>
                    <a:pt x="12" y="34"/>
                  </a:lnTo>
                  <a:lnTo>
                    <a:pt x="12" y="35"/>
                  </a:lnTo>
                  <a:lnTo>
                    <a:pt x="14" y="33"/>
                  </a:lnTo>
                  <a:lnTo>
                    <a:pt x="17" y="34"/>
                  </a:lnTo>
                  <a:lnTo>
                    <a:pt x="18" y="34"/>
                  </a:lnTo>
                  <a:lnTo>
                    <a:pt x="19" y="33"/>
                  </a:lnTo>
                  <a:lnTo>
                    <a:pt x="20" y="33"/>
                  </a:lnTo>
                  <a:lnTo>
                    <a:pt x="22" y="32"/>
                  </a:lnTo>
                  <a:lnTo>
                    <a:pt x="23" y="33"/>
                  </a:lnTo>
                  <a:lnTo>
                    <a:pt x="24" y="32"/>
                  </a:lnTo>
                </a:path>
              </a:pathLst>
            </a:custGeom>
            <a:noFill/>
            <a:ln w="12700" cap="rnd" cmpd="sng">
              <a:solidFill>
                <a:srgbClr val="A66140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68" name="Freeform 128"/>
            <p:cNvSpPr>
              <a:spLocks/>
            </p:cNvSpPr>
            <p:nvPr/>
          </p:nvSpPr>
          <p:spPr bwMode="auto">
            <a:xfrm>
              <a:off x="1119" y="1468"/>
              <a:ext cx="35" cy="38"/>
            </a:xfrm>
            <a:custGeom>
              <a:avLst/>
              <a:gdLst/>
              <a:ahLst/>
              <a:cxnLst>
                <a:cxn ang="0">
                  <a:pos x="23" y="47"/>
                </a:cxn>
                <a:cxn ang="0">
                  <a:pos x="23" y="47"/>
                </a:cxn>
                <a:cxn ang="0">
                  <a:pos x="23" y="46"/>
                </a:cxn>
                <a:cxn ang="0">
                  <a:pos x="25" y="45"/>
                </a:cxn>
                <a:cxn ang="0">
                  <a:pos x="28" y="45"/>
                </a:cxn>
                <a:cxn ang="0">
                  <a:pos x="29" y="42"/>
                </a:cxn>
                <a:cxn ang="0">
                  <a:pos x="31" y="42"/>
                </a:cxn>
                <a:cxn ang="0">
                  <a:pos x="32" y="41"/>
                </a:cxn>
                <a:cxn ang="0">
                  <a:pos x="33" y="40"/>
                </a:cxn>
                <a:cxn ang="0">
                  <a:pos x="34" y="39"/>
                </a:cxn>
                <a:cxn ang="0">
                  <a:pos x="34" y="39"/>
                </a:cxn>
                <a:cxn ang="0">
                  <a:pos x="34" y="39"/>
                </a:cxn>
                <a:cxn ang="0">
                  <a:pos x="34" y="39"/>
                </a:cxn>
                <a:cxn ang="0">
                  <a:pos x="36" y="40"/>
                </a:cxn>
                <a:cxn ang="0">
                  <a:pos x="35" y="39"/>
                </a:cxn>
                <a:cxn ang="0">
                  <a:pos x="36" y="38"/>
                </a:cxn>
                <a:cxn ang="0">
                  <a:pos x="38" y="37"/>
                </a:cxn>
                <a:cxn ang="0">
                  <a:pos x="38" y="37"/>
                </a:cxn>
                <a:cxn ang="0">
                  <a:pos x="40" y="36"/>
                </a:cxn>
                <a:cxn ang="0">
                  <a:pos x="40" y="34"/>
                </a:cxn>
                <a:cxn ang="0">
                  <a:pos x="41" y="32"/>
                </a:cxn>
                <a:cxn ang="0">
                  <a:pos x="41" y="33"/>
                </a:cxn>
                <a:cxn ang="0">
                  <a:pos x="41" y="30"/>
                </a:cxn>
                <a:cxn ang="0">
                  <a:pos x="41" y="30"/>
                </a:cxn>
                <a:cxn ang="0">
                  <a:pos x="42" y="28"/>
                </a:cxn>
                <a:cxn ang="0">
                  <a:pos x="42" y="26"/>
                </a:cxn>
                <a:cxn ang="0">
                  <a:pos x="42" y="26"/>
                </a:cxn>
                <a:cxn ang="0">
                  <a:pos x="42" y="26"/>
                </a:cxn>
                <a:cxn ang="0">
                  <a:pos x="42" y="21"/>
                </a:cxn>
                <a:cxn ang="0">
                  <a:pos x="43" y="19"/>
                </a:cxn>
                <a:cxn ang="0">
                  <a:pos x="42" y="17"/>
                </a:cxn>
                <a:cxn ang="0">
                  <a:pos x="41" y="15"/>
                </a:cxn>
                <a:cxn ang="0">
                  <a:pos x="42" y="14"/>
                </a:cxn>
                <a:cxn ang="0">
                  <a:pos x="41" y="13"/>
                </a:cxn>
                <a:cxn ang="0">
                  <a:pos x="40" y="13"/>
                </a:cxn>
                <a:cxn ang="0">
                  <a:pos x="40" y="13"/>
                </a:cxn>
                <a:cxn ang="0">
                  <a:pos x="40" y="13"/>
                </a:cxn>
                <a:cxn ang="0">
                  <a:pos x="40" y="13"/>
                </a:cxn>
                <a:cxn ang="0">
                  <a:pos x="40" y="13"/>
                </a:cxn>
                <a:cxn ang="0">
                  <a:pos x="38" y="13"/>
                </a:cxn>
                <a:cxn ang="0">
                  <a:pos x="38" y="11"/>
                </a:cxn>
                <a:cxn ang="0">
                  <a:pos x="39" y="10"/>
                </a:cxn>
                <a:cxn ang="0">
                  <a:pos x="36" y="10"/>
                </a:cxn>
                <a:cxn ang="0">
                  <a:pos x="36" y="9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1" y="6"/>
                </a:cxn>
                <a:cxn ang="0">
                  <a:pos x="28" y="5"/>
                </a:cxn>
                <a:cxn ang="0">
                  <a:pos x="26" y="4"/>
                </a:cxn>
                <a:cxn ang="0">
                  <a:pos x="23" y="3"/>
                </a:cxn>
                <a:cxn ang="0">
                  <a:pos x="22" y="3"/>
                </a:cxn>
                <a:cxn ang="0">
                  <a:pos x="16" y="2"/>
                </a:cxn>
                <a:cxn ang="0">
                  <a:pos x="13" y="1"/>
                </a:cxn>
                <a:cxn ang="0">
                  <a:pos x="0" y="0"/>
                </a:cxn>
              </a:cxnLst>
              <a:rect l="0" t="0" r="r" b="b"/>
              <a:pathLst>
                <a:path w="44" h="48">
                  <a:moveTo>
                    <a:pt x="23" y="47"/>
                  </a:moveTo>
                  <a:lnTo>
                    <a:pt x="23" y="47"/>
                  </a:lnTo>
                  <a:lnTo>
                    <a:pt x="23" y="46"/>
                  </a:lnTo>
                  <a:lnTo>
                    <a:pt x="25" y="45"/>
                  </a:lnTo>
                  <a:lnTo>
                    <a:pt x="28" y="45"/>
                  </a:lnTo>
                  <a:lnTo>
                    <a:pt x="29" y="42"/>
                  </a:lnTo>
                  <a:lnTo>
                    <a:pt x="31" y="42"/>
                  </a:lnTo>
                  <a:lnTo>
                    <a:pt x="32" y="41"/>
                  </a:lnTo>
                  <a:lnTo>
                    <a:pt x="33" y="40"/>
                  </a:lnTo>
                  <a:lnTo>
                    <a:pt x="34" y="39"/>
                  </a:lnTo>
                  <a:lnTo>
                    <a:pt x="34" y="39"/>
                  </a:lnTo>
                  <a:lnTo>
                    <a:pt x="34" y="39"/>
                  </a:lnTo>
                  <a:lnTo>
                    <a:pt x="34" y="39"/>
                  </a:lnTo>
                  <a:lnTo>
                    <a:pt x="36" y="40"/>
                  </a:lnTo>
                  <a:lnTo>
                    <a:pt x="35" y="39"/>
                  </a:lnTo>
                  <a:lnTo>
                    <a:pt x="36" y="38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40" y="36"/>
                  </a:lnTo>
                  <a:lnTo>
                    <a:pt x="40" y="34"/>
                  </a:lnTo>
                  <a:lnTo>
                    <a:pt x="41" y="32"/>
                  </a:lnTo>
                  <a:lnTo>
                    <a:pt x="41" y="33"/>
                  </a:lnTo>
                  <a:lnTo>
                    <a:pt x="41" y="30"/>
                  </a:lnTo>
                  <a:lnTo>
                    <a:pt x="41" y="30"/>
                  </a:lnTo>
                  <a:lnTo>
                    <a:pt x="42" y="28"/>
                  </a:lnTo>
                  <a:lnTo>
                    <a:pt x="42" y="26"/>
                  </a:lnTo>
                  <a:lnTo>
                    <a:pt x="42" y="26"/>
                  </a:lnTo>
                  <a:lnTo>
                    <a:pt x="42" y="26"/>
                  </a:lnTo>
                  <a:lnTo>
                    <a:pt x="42" y="21"/>
                  </a:lnTo>
                  <a:lnTo>
                    <a:pt x="43" y="19"/>
                  </a:lnTo>
                  <a:lnTo>
                    <a:pt x="42" y="17"/>
                  </a:lnTo>
                  <a:lnTo>
                    <a:pt x="41" y="15"/>
                  </a:lnTo>
                  <a:lnTo>
                    <a:pt x="42" y="14"/>
                  </a:lnTo>
                  <a:lnTo>
                    <a:pt x="41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38" y="13"/>
                  </a:lnTo>
                  <a:lnTo>
                    <a:pt x="38" y="11"/>
                  </a:lnTo>
                  <a:lnTo>
                    <a:pt x="39" y="10"/>
                  </a:lnTo>
                  <a:lnTo>
                    <a:pt x="36" y="10"/>
                  </a:lnTo>
                  <a:lnTo>
                    <a:pt x="36" y="9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1" y="6"/>
                  </a:lnTo>
                  <a:lnTo>
                    <a:pt x="28" y="5"/>
                  </a:lnTo>
                  <a:lnTo>
                    <a:pt x="26" y="4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16" y="2"/>
                  </a:lnTo>
                  <a:lnTo>
                    <a:pt x="13" y="1"/>
                  </a:lnTo>
                  <a:lnTo>
                    <a:pt x="0" y="0"/>
                  </a:lnTo>
                </a:path>
              </a:pathLst>
            </a:custGeom>
            <a:noFill/>
            <a:ln w="12700" cap="rnd" cmpd="sng">
              <a:solidFill>
                <a:srgbClr val="732E0D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69" name="Freeform 129"/>
            <p:cNvSpPr>
              <a:spLocks/>
            </p:cNvSpPr>
            <p:nvPr/>
          </p:nvSpPr>
          <p:spPr bwMode="auto">
            <a:xfrm>
              <a:off x="1112" y="1521"/>
              <a:ext cx="31" cy="30"/>
            </a:xfrm>
            <a:custGeom>
              <a:avLst/>
              <a:gdLst/>
              <a:ahLst/>
              <a:cxnLst>
                <a:cxn ang="0">
                  <a:pos x="38" y="1"/>
                </a:cxn>
                <a:cxn ang="0">
                  <a:pos x="38" y="1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  <a:cxn ang="0">
                  <a:pos x="27" y="1"/>
                </a:cxn>
                <a:cxn ang="0">
                  <a:pos x="25" y="2"/>
                </a:cxn>
                <a:cxn ang="0">
                  <a:pos x="23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17" y="6"/>
                </a:cxn>
                <a:cxn ang="0">
                  <a:pos x="15" y="5"/>
                </a:cxn>
                <a:cxn ang="0">
                  <a:pos x="14" y="8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9" y="13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6" y="15"/>
                </a:cxn>
                <a:cxn ang="0">
                  <a:pos x="6" y="15"/>
                </a:cxn>
                <a:cxn ang="0">
                  <a:pos x="5" y="16"/>
                </a:cxn>
                <a:cxn ang="0">
                  <a:pos x="3" y="17"/>
                </a:cxn>
                <a:cxn ang="0">
                  <a:pos x="3" y="19"/>
                </a:cxn>
                <a:cxn ang="0">
                  <a:pos x="2" y="21"/>
                </a:cxn>
                <a:cxn ang="0">
                  <a:pos x="2" y="24"/>
                </a:cxn>
                <a:cxn ang="0">
                  <a:pos x="1" y="24"/>
                </a:cxn>
                <a:cxn ang="0">
                  <a:pos x="0" y="26"/>
                </a:cxn>
                <a:cxn ang="0">
                  <a:pos x="2" y="29"/>
                </a:cxn>
                <a:cxn ang="0">
                  <a:pos x="1" y="31"/>
                </a:cxn>
                <a:cxn ang="0">
                  <a:pos x="1" y="32"/>
                </a:cxn>
                <a:cxn ang="0">
                  <a:pos x="2" y="33"/>
                </a:cxn>
                <a:cxn ang="0">
                  <a:pos x="4" y="34"/>
                </a:cxn>
                <a:cxn ang="0">
                  <a:pos x="6" y="36"/>
                </a:cxn>
                <a:cxn ang="0">
                  <a:pos x="6" y="36"/>
                </a:cxn>
                <a:cxn ang="0">
                  <a:pos x="7" y="36"/>
                </a:cxn>
                <a:cxn ang="0">
                  <a:pos x="8" y="37"/>
                </a:cxn>
                <a:cxn ang="0">
                  <a:pos x="9" y="38"/>
                </a:cxn>
                <a:cxn ang="0">
                  <a:pos x="10" y="37"/>
                </a:cxn>
                <a:cxn ang="0">
                  <a:pos x="12" y="38"/>
                </a:cxn>
                <a:cxn ang="0">
                  <a:pos x="14" y="37"/>
                </a:cxn>
                <a:cxn ang="0">
                  <a:pos x="16" y="36"/>
                </a:cxn>
                <a:cxn ang="0">
                  <a:pos x="18" y="35"/>
                </a:cxn>
                <a:cxn ang="0">
                  <a:pos x="20" y="35"/>
                </a:cxn>
                <a:cxn ang="0">
                  <a:pos x="23" y="35"/>
                </a:cxn>
                <a:cxn ang="0">
                  <a:pos x="23" y="34"/>
                </a:cxn>
                <a:cxn ang="0">
                  <a:pos x="25" y="33"/>
                </a:cxn>
                <a:cxn ang="0">
                  <a:pos x="28" y="32"/>
                </a:cxn>
                <a:cxn ang="0">
                  <a:pos x="29" y="30"/>
                </a:cxn>
                <a:cxn ang="0">
                  <a:pos x="31" y="29"/>
                </a:cxn>
                <a:cxn ang="0">
                  <a:pos x="33" y="27"/>
                </a:cxn>
                <a:cxn ang="0">
                  <a:pos x="33" y="27"/>
                </a:cxn>
                <a:cxn ang="0">
                  <a:pos x="33" y="27"/>
                </a:cxn>
                <a:cxn ang="0">
                  <a:pos x="33" y="27"/>
                </a:cxn>
                <a:cxn ang="0">
                  <a:pos x="34" y="27"/>
                </a:cxn>
                <a:cxn ang="0">
                  <a:pos x="34" y="27"/>
                </a:cxn>
              </a:cxnLst>
              <a:rect l="0" t="0" r="r" b="b"/>
              <a:pathLst>
                <a:path w="39" h="39">
                  <a:moveTo>
                    <a:pt x="38" y="1"/>
                  </a:moveTo>
                  <a:lnTo>
                    <a:pt x="38" y="1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7" y="6"/>
                  </a:lnTo>
                  <a:lnTo>
                    <a:pt x="15" y="5"/>
                  </a:lnTo>
                  <a:lnTo>
                    <a:pt x="14" y="8"/>
                  </a:lnTo>
                  <a:lnTo>
                    <a:pt x="11" y="8"/>
                  </a:lnTo>
                  <a:lnTo>
                    <a:pt x="10" y="11"/>
                  </a:lnTo>
                  <a:lnTo>
                    <a:pt x="9" y="13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5" y="16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2" y="21"/>
                  </a:lnTo>
                  <a:lnTo>
                    <a:pt x="2" y="24"/>
                  </a:lnTo>
                  <a:lnTo>
                    <a:pt x="1" y="24"/>
                  </a:lnTo>
                  <a:lnTo>
                    <a:pt x="0" y="26"/>
                  </a:lnTo>
                  <a:lnTo>
                    <a:pt x="2" y="29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2" y="33"/>
                  </a:lnTo>
                  <a:lnTo>
                    <a:pt x="4" y="34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7" y="36"/>
                  </a:lnTo>
                  <a:lnTo>
                    <a:pt x="8" y="37"/>
                  </a:lnTo>
                  <a:lnTo>
                    <a:pt x="9" y="38"/>
                  </a:lnTo>
                  <a:lnTo>
                    <a:pt x="10" y="37"/>
                  </a:lnTo>
                  <a:lnTo>
                    <a:pt x="12" y="38"/>
                  </a:lnTo>
                  <a:lnTo>
                    <a:pt x="14" y="37"/>
                  </a:lnTo>
                  <a:lnTo>
                    <a:pt x="16" y="36"/>
                  </a:lnTo>
                  <a:lnTo>
                    <a:pt x="18" y="35"/>
                  </a:lnTo>
                  <a:lnTo>
                    <a:pt x="20" y="35"/>
                  </a:lnTo>
                  <a:lnTo>
                    <a:pt x="23" y="35"/>
                  </a:lnTo>
                  <a:lnTo>
                    <a:pt x="23" y="34"/>
                  </a:lnTo>
                  <a:lnTo>
                    <a:pt x="25" y="33"/>
                  </a:lnTo>
                  <a:lnTo>
                    <a:pt x="28" y="32"/>
                  </a:lnTo>
                  <a:lnTo>
                    <a:pt x="29" y="30"/>
                  </a:lnTo>
                  <a:lnTo>
                    <a:pt x="31" y="29"/>
                  </a:lnTo>
                  <a:lnTo>
                    <a:pt x="33" y="27"/>
                  </a:lnTo>
                  <a:lnTo>
                    <a:pt x="33" y="27"/>
                  </a:lnTo>
                  <a:lnTo>
                    <a:pt x="33" y="27"/>
                  </a:lnTo>
                  <a:lnTo>
                    <a:pt x="33" y="27"/>
                  </a:lnTo>
                  <a:lnTo>
                    <a:pt x="34" y="27"/>
                  </a:lnTo>
                  <a:lnTo>
                    <a:pt x="34" y="27"/>
                  </a:lnTo>
                </a:path>
              </a:pathLst>
            </a:custGeom>
            <a:noFill/>
            <a:ln w="12700" cap="rnd" cmpd="sng">
              <a:solidFill>
                <a:srgbClr val="A66140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70" name="Freeform 130"/>
            <p:cNvSpPr>
              <a:spLocks/>
            </p:cNvSpPr>
            <p:nvPr/>
          </p:nvSpPr>
          <p:spPr bwMode="auto">
            <a:xfrm>
              <a:off x="1143" y="1521"/>
              <a:ext cx="13" cy="23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2" y="26"/>
                </a:cxn>
                <a:cxn ang="0">
                  <a:pos x="2" y="25"/>
                </a:cxn>
                <a:cxn ang="0">
                  <a:pos x="2" y="24"/>
                </a:cxn>
                <a:cxn ang="0">
                  <a:pos x="6" y="25"/>
                </a:cxn>
                <a:cxn ang="0">
                  <a:pos x="6" y="24"/>
                </a:cxn>
                <a:cxn ang="0">
                  <a:pos x="6" y="22"/>
                </a:cxn>
                <a:cxn ang="0">
                  <a:pos x="10" y="23"/>
                </a:cxn>
                <a:cxn ang="0">
                  <a:pos x="10" y="20"/>
                </a:cxn>
                <a:cxn ang="0">
                  <a:pos x="9" y="21"/>
                </a:cxn>
                <a:cxn ang="0">
                  <a:pos x="14" y="20"/>
                </a:cxn>
                <a:cxn ang="0">
                  <a:pos x="14" y="19"/>
                </a:cxn>
                <a:cxn ang="0">
                  <a:pos x="14" y="18"/>
                </a:cxn>
                <a:cxn ang="0">
                  <a:pos x="16" y="17"/>
                </a:cxn>
                <a:cxn ang="0">
                  <a:pos x="14" y="16"/>
                </a:cxn>
                <a:cxn ang="0">
                  <a:pos x="16" y="15"/>
                </a:cxn>
                <a:cxn ang="0">
                  <a:pos x="16" y="14"/>
                </a:cxn>
                <a:cxn ang="0">
                  <a:pos x="16" y="14"/>
                </a:cxn>
                <a:cxn ang="0">
                  <a:pos x="16" y="11"/>
                </a:cxn>
                <a:cxn ang="0">
                  <a:pos x="16" y="7"/>
                </a:cxn>
                <a:cxn ang="0">
                  <a:pos x="13" y="5"/>
                </a:cxn>
                <a:cxn ang="0">
                  <a:pos x="9" y="4"/>
                </a:cxn>
                <a:cxn ang="0">
                  <a:pos x="4" y="2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0" y="0"/>
                </a:cxn>
              </a:cxnLst>
              <a:rect l="0" t="0" r="r" b="b"/>
              <a:pathLst>
                <a:path w="17" h="29">
                  <a:moveTo>
                    <a:pt x="0" y="28"/>
                  </a:moveTo>
                  <a:lnTo>
                    <a:pt x="0" y="28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6" y="25"/>
                  </a:lnTo>
                  <a:lnTo>
                    <a:pt x="6" y="24"/>
                  </a:lnTo>
                  <a:lnTo>
                    <a:pt x="6" y="22"/>
                  </a:lnTo>
                  <a:lnTo>
                    <a:pt x="10" y="23"/>
                  </a:lnTo>
                  <a:lnTo>
                    <a:pt x="10" y="20"/>
                  </a:lnTo>
                  <a:lnTo>
                    <a:pt x="9" y="21"/>
                  </a:lnTo>
                  <a:lnTo>
                    <a:pt x="14" y="20"/>
                  </a:lnTo>
                  <a:lnTo>
                    <a:pt x="14" y="19"/>
                  </a:lnTo>
                  <a:lnTo>
                    <a:pt x="14" y="18"/>
                  </a:lnTo>
                  <a:lnTo>
                    <a:pt x="16" y="17"/>
                  </a:lnTo>
                  <a:lnTo>
                    <a:pt x="14" y="16"/>
                  </a:lnTo>
                  <a:lnTo>
                    <a:pt x="16" y="15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1"/>
                  </a:lnTo>
                  <a:lnTo>
                    <a:pt x="16" y="7"/>
                  </a:lnTo>
                  <a:lnTo>
                    <a:pt x="13" y="5"/>
                  </a:lnTo>
                  <a:lnTo>
                    <a:pt x="9" y="4"/>
                  </a:lnTo>
                  <a:lnTo>
                    <a:pt x="4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2700" cap="rnd" cmpd="sng">
              <a:solidFill>
                <a:srgbClr val="732E0D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71" name="Freeform 131"/>
            <p:cNvSpPr>
              <a:spLocks/>
            </p:cNvSpPr>
            <p:nvPr/>
          </p:nvSpPr>
          <p:spPr bwMode="auto">
            <a:xfrm>
              <a:off x="1120" y="1561"/>
              <a:ext cx="22" cy="30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18" y="2"/>
                </a:cxn>
                <a:cxn ang="0">
                  <a:pos x="18" y="1"/>
                </a:cxn>
                <a:cxn ang="0">
                  <a:pos x="15" y="2"/>
                </a:cxn>
                <a:cxn ang="0">
                  <a:pos x="15" y="3"/>
                </a:cxn>
                <a:cxn ang="0">
                  <a:pos x="13" y="4"/>
                </a:cxn>
                <a:cxn ang="0">
                  <a:pos x="12" y="5"/>
                </a:cxn>
                <a:cxn ang="0">
                  <a:pos x="11" y="5"/>
                </a:cxn>
                <a:cxn ang="0">
                  <a:pos x="8" y="6"/>
                </a:cxn>
                <a:cxn ang="0">
                  <a:pos x="8" y="9"/>
                </a:cxn>
                <a:cxn ang="0">
                  <a:pos x="8" y="9"/>
                </a:cxn>
                <a:cxn ang="0">
                  <a:pos x="4" y="12"/>
                </a:cxn>
                <a:cxn ang="0">
                  <a:pos x="3" y="13"/>
                </a:cxn>
                <a:cxn ang="0">
                  <a:pos x="3" y="13"/>
                </a:cxn>
                <a:cxn ang="0">
                  <a:pos x="3" y="13"/>
                </a:cxn>
                <a:cxn ang="0">
                  <a:pos x="3" y="13"/>
                </a:cxn>
                <a:cxn ang="0">
                  <a:pos x="3" y="14"/>
                </a:cxn>
                <a:cxn ang="0">
                  <a:pos x="1" y="16"/>
                </a:cxn>
                <a:cxn ang="0">
                  <a:pos x="1" y="17"/>
                </a:cxn>
                <a:cxn ang="0">
                  <a:pos x="1" y="17"/>
                </a:cxn>
                <a:cxn ang="0">
                  <a:pos x="1" y="19"/>
                </a:cxn>
                <a:cxn ang="0">
                  <a:pos x="1" y="21"/>
                </a:cxn>
                <a:cxn ang="0">
                  <a:pos x="1" y="22"/>
                </a:cxn>
                <a:cxn ang="0">
                  <a:pos x="0" y="23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0" y="29"/>
                </a:cxn>
                <a:cxn ang="0">
                  <a:pos x="0" y="30"/>
                </a:cxn>
                <a:cxn ang="0">
                  <a:pos x="0" y="34"/>
                </a:cxn>
                <a:cxn ang="0">
                  <a:pos x="2" y="34"/>
                </a:cxn>
                <a:cxn ang="0">
                  <a:pos x="4" y="35"/>
                </a:cxn>
                <a:cxn ang="0">
                  <a:pos x="4" y="35"/>
                </a:cxn>
                <a:cxn ang="0">
                  <a:pos x="4" y="36"/>
                </a:cxn>
                <a:cxn ang="0">
                  <a:pos x="4" y="36"/>
                </a:cxn>
                <a:cxn ang="0">
                  <a:pos x="7" y="37"/>
                </a:cxn>
                <a:cxn ang="0">
                  <a:pos x="8" y="36"/>
                </a:cxn>
                <a:cxn ang="0">
                  <a:pos x="9" y="36"/>
                </a:cxn>
                <a:cxn ang="0">
                  <a:pos x="10" y="35"/>
                </a:cxn>
                <a:cxn ang="0">
                  <a:pos x="11" y="34"/>
                </a:cxn>
                <a:cxn ang="0">
                  <a:pos x="13" y="35"/>
                </a:cxn>
                <a:cxn ang="0">
                  <a:pos x="14" y="34"/>
                </a:cxn>
                <a:cxn ang="0">
                  <a:pos x="15" y="32"/>
                </a:cxn>
                <a:cxn ang="0">
                  <a:pos x="18" y="31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0" y="29"/>
                </a:cxn>
                <a:cxn ang="0">
                  <a:pos x="23" y="26"/>
                </a:cxn>
                <a:cxn ang="0">
                  <a:pos x="24" y="25"/>
                </a:cxn>
                <a:cxn ang="0">
                  <a:pos x="24" y="25"/>
                </a:cxn>
                <a:cxn ang="0">
                  <a:pos x="24" y="25"/>
                </a:cxn>
                <a:cxn ang="0">
                  <a:pos x="24" y="25"/>
                </a:cxn>
                <a:cxn ang="0">
                  <a:pos x="24" y="23"/>
                </a:cxn>
                <a:cxn ang="0">
                  <a:pos x="24" y="23"/>
                </a:cxn>
                <a:cxn ang="0">
                  <a:pos x="26" y="22"/>
                </a:cxn>
                <a:cxn ang="0">
                  <a:pos x="27" y="21"/>
                </a:cxn>
                <a:cxn ang="0">
                  <a:pos x="27" y="20"/>
                </a:cxn>
                <a:cxn ang="0">
                  <a:pos x="27" y="19"/>
                </a:cxn>
              </a:cxnLst>
              <a:rect l="0" t="0" r="r" b="b"/>
              <a:pathLst>
                <a:path w="28" h="38">
                  <a:moveTo>
                    <a:pt x="25" y="0"/>
                  </a:moveTo>
                  <a:lnTo>
                    <a:pt x="25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18" y="2"/>
                  </a:lnTo>
                  <a:lnTo>
                    <a:pt x="18" y="1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3" y="4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8" y="6"/>
                  </a:lnTo>
                  <a:lnTo>
                    <a:pt x="8" y="9"/>
                  </a:lnTo>
                  <a:lnTo>
                    <a:pt x="8" y="9"/>
                  </a:lnTo>
                  <a:lnTo>
                    <a:pt x="4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7" y="37"/>
                  </a:lnTo>
                  <a:lnTo>
                    <a:pt x="8" y="36"/>
                  </a:lnTo>
                  <a:lnTo>
                    <a:pt x="9" y="36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3" y="35"/>
                  </a:lnTo>
                  <a:lnTo>
                    <a:pt x="14" y="34"/>
                  </a:lnTo>
                  <a:lnTo>
                    <a:pt x="15" y="32"/>
                  </a:lnTo>
                  <a:lnTo>
                    <a:pt x="18" y="31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0" y="29"/>
                  </a:lnTo>
                  <a:lnTo>
                    <a:pt x="23" y="26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6" y="22"/>
                  </a:lnTo>
                  <a:lnTo>
                    <a:pt x="27" y="21"/>
                  </a:lnTo>
                  <a:lnTo>
                    <a:pt x="27" y="20"/>
                  </a:lnTo>
                  <a:lnTo>
                    <a:pt x="27" y="19"/>
                  </a:lnTo>
                </a:path>
              </a:pathLst>
            </a:custGeom>
            <a:noFill/>
            <a:ln w="12700" cap="rnd" cmpd="sng">
              <a:solidFill>
                <a:srgbClr val="A66140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72" name="Freeform 132"/>
            <p:cNvSpPr>
              <a:spLocks/>
            </p:cNvSpPr>
            <p:nvPr/>
          </p:nvSpPr>
          <p:spPr bwMode="auto">
            <a:xfrm>
              <a:off x="1138" y="1562"/>
              <a:ext cx="15" cy="21"/>
            </a:xfrm>
            <a:custGeom>
              <a:avLst/>
              <a:gdLst/>
              <a:ahLst/>
              <a:cxnLst>
                <a:cxn ang="0">
                  <a:pos x="10" y="25"/>
                </a:cxn>
                <a:cxn ang="0">
                  <a:pos x="10" y="25"/>
                </a:cxn>
                <a:cxn ang="0">
                  <a:pos x="10" y="24"/>
                </a:cxn>
                <a:cxn ang="0">
                  <a:pos x="10" y="24"/>
                </a:cxn>
                <a:cxn ang="0">
                  <a:pos x="11" y="23"/>
                </a:cxn>
                <a:cxn ang="0">
                  <a:pos x="11" y="23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4" y="19"/>
                </a:cxn>
                <a:cxn ang="0">
                  <a:pos x="14" y="19"/>
                </a:cxn>
                <a:cxn ang="0">
                  <a:pos x="14" y="19"/>
                </a:cxn>
                <a:cxn ang="0">
                  <a:pos x="13" y="16"/>
                </a:cxn>
                <a:cxn ang="0">
                  <a:pos x="16" y="13"/>
                </a:cxn>
                <a:cxn ang="0">
                  <a:pos x="16" y="11"/>
                </a:cxn>
                <a:cxn ang="0">
                  <a:pos x="18" y="10"/>
                </a:cxn>
                <a:cxn ang="0">
                  <a:pos x="17" y="8"/>
                </a:cxn>
                <a:cxn ang="0">
                  <a:pos x="16" y="7"/>
                </a:cxn>
                <a:cxn ang="0">
                  <a:pos x="14" y="6"/>
                </a:cxn>
                <a:cxn ang="0">
                  <a:pos x="12" y="6"/>
                </a:cxn>
                <a:cxn ang="0">
                  <a:pos x="13" y="4"/>
                </a:cxn>
                <a:cxn ang="0">
                  <a:pos x="10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5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19" h="26">
                  <a:moveTo>
                    <a:pt x="10" y="25"/>
                  </a:moveTo>
                  <a:lnTo>
                    <a:pt x="10" y="25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3" y="16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18" y="10"/>
                  </a:lnTo>
                  <a:lnTo>
                    <a:pt x="17" y="8"/>
                  </a:lnTo>
                  <a:lnTo>
                    <a:pt x="16" y="7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3" y="4"/>
                  </a:lnTo>
                  <a:lnTo>
                    <a:pt x="10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5" y="3"/>
                  </a:lnTo>
                  <a:lnTo>
                    <a:pt x="5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noFill/>
            <a:ln w="12700" cap="rnd" cmpd="sng">
              <a:solidFill>
                <a:srgbClr val="732E0D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73" name="Freeform 133"/>
            <p:cNvSpPr>
              <a:spLocks/>
            </p:cNvSpPr>
            <p:nvPr/>
          </p:nvSpPr>
          <p:spPr bwMode="auto">
            <a:xfrm>
              <a:off x="1098" y="1471"/>
              <a:ext cx="43" cy="19"/>
            </a:xfrm>
            <a:custGeom>
              <a:avLst/>
              <a:gdLst/>
              <a:ahLst/>
              <a:cxnLst>
                <a:cxn ang="0">
                  <a:pos x="49" y="4"/>
                </a:cxn>
                <a:cxn ang="0">
                  <a:pos x="46" y="6"/>
                </a:cxn>
                <a:cxn ang="0">
                  <a:pos x="41" y="7"/>
                </a:cxn>
                <a:cxn ang="0">
                  <a:pos x="36" y="9"/>
                </a:cxn>
                <a:cxn ang="0">
                  <a:pos x="30" y="12"/>
                </a:cxn>
                <a:cxn ang="0">
                  <a:pos x="25" y="14"/>
                </a:cxn>
                <a:cxn ang="0">
                  <a:pos x="21" y="16"/>
                </a:cxn>
                <a:cxn ang="0">
                  <a:pos x="17" y="18"/>
                </a:cxn>
                <a:cxn ang="0">
                  <a:pos x="14" y="19"/>
                </a:cxn>
                <a:cxn ang="0">
                  <a:pos x="10" y="21"/>
                </a:cxn>
                <a:cxn ang="0">
                  <a:pos x="9" y="22"/>
                </a:cxn>
                <a:cxn ang="0">
                  <a:pos x="7" y="21"/>
                </a:cxn>
                <a:cxn ang="0">
                  <a:pos x="5" y="17"/>
                </a:cxn>
                <a:cxn ang="0">
                  <a:pos x="4" y="13"/>
                </a:cxn>
                <a:cxn ang="0">
                  <a:pos x="2" y="13"/>
                </a:cxn>
                <a:cxn ang="0">
                  <a:pos x="2" y="11"/>
                </a:cxn>
                <a:cxn ang="0">
                  <a:pos x="2" y="10"/>
                </a:cxn>
                <a:cxn ang="0">
                  <a:pos x="1" y="8"/>
                </a:cxn>
                <a:cxn ang="0">
                  <a:pos x="1" y="7"/>
                </a:cxn>
                <a:cxn ang="0">
                  <a:pos x="2" y="5"/>
                </a:cxn>
                <a:cxn ang="0">
                  <a:pos x="4" y="4"/>
                </a:cxn>
                <a:cxn ang="0">
                  <a:pos x="8" y="3"/>
                </a:cxn>
                <a:cxn ang="0">
                  <a:pos x="13" y="2"/>
                </a:cxn>
                <a:cxn ang="0">
                  <a:pos x="17" y="1"/>
                </a:cxn>
                <a:cxn ang="0">
                  <a:pos x="23" y="2"/>
                </a:cxn>
                <a:cxn ang="0">
                  <a:pos x="30" y="1"/>
                </a:cxn>
                <a:cxn ang="0">
                  <a:pos x="34" y="2"/>
                </a:cxn>
                <a:cxn ang="0">
                  <a:pos x="37" y="1"/>
                </a:cxn>
                <a:cxn ang="0">
                  <a:pos x="41" y="2"/>
                </a:cxn>
                <a:cxn ang="0">
                  <a:pos x="43" y="1"/>
                </a:cxn>
                <a:cxn ang="0">
                  <a:pos x="46" y="2"/>
                </a:cxn>
                <a:cxn ang="0">
                  <a:pos x="50" y="2"/>
                </a:cxn>
                <a:cxn ang="0">
                  <a:pos x="52" y="2"/>
                </a:cxn>
                <a:cxn ang="0">
                  <a:pos x="53" y="4"/>
                </a:cxn>
                <a:cxn ang="0">
                  <a:pos x="53" y="4"/>
                </a:cxn>
                <a:cxn ang="0">
                  <a:pos x="52" y="5"/>
                </a:cxn>
              </a:cxnLst>
              <a:rect l="0" t="0" r="r" b="b"/>
              <a:pathLst>
                <a:path w="55" h="24">
                  <a:moveTo>
                    <a:pt x="51" y="4"/>
                  </a:moveTo>
                  <a:lnTo>
                    <a:pt x="49" y="4"/>
                  </a:lnTo>
                  <a:lnTo>
                    <a:pt x="48" y="5"/>
                  </a:lnTo>
                  <a:lnTo>
                    <a:pt x="46" y="6"/>
                  </a:lnTo>
                  <a:lnTo>
                    <a:pt x="43" y="6"/>
                  </a:lnTo>
                  <a:lnTo>
                    <a:pt x="41" y="7"/>
                  </a:lnTo>
                  <a:lnTo>
                    <a:pt x="38" y="8"/>
                  </a:lnTo>
                  <a:lnTo>
                    <a:pt x="36" y="9"/>
                  </a:lnTo>
                  <a:lnTo>
                    <a:pt x="32" y="11"/>
                  </a:lnTo>
                  <a:lnTo>
                    <a:pt x="30" y="12"/>
                  </a:lnTo>
                  <a:lnTo>
                    <a:pt x="26" y="13"/>
                  </a:lnTo>
                  <a:lnTo>
                    <a:pt x="25" y="14"/>
                  </a:lnTo>
                  <a:lnTo>
                    <a:pt x="23" y="15"/>
                  </a:lnTo>
                  <a:lnTo>
                    <a:pt x="21" y="16"/>
                  </a:lnTo>
                  <a:lnTo>
                    <a:pt x="18" y="17"/>
                  </a:lnTo>
                  <a:lnTo>
                    <a:pt x="17" y="18"/>
                  </a:lnTo>
                  <a:lnTo>
                    <a:pt x="15" y="19"/>
                  </a:lnTo>
                  <a:lnTo>
                    <a:pt x="14" y="19"/>
                  </a:lnTo>
                  <a:lnTo>
                    <a:pt x="13" y="21"/>
                  </a:lnTo>
                  <a:lnTo>
                    <a:pt x="10" y="21"/>
                  </a:lnTo>
                  <a:lnTo>
                    <a:pt x="9" y="23"/>
                  </a:lnTo>
                  <a:lnTo>
                    <a:pt x="9" y="22"/>
                  </a:lnTo>
                  <a:lnTo>
                    <a:pt x="8" y="22"/>
                  </a:lnTo>
                  <a:lnTo>
                    <a:pt x="7" y="21"/>
                  </a:lnTo>
                  <a:lnTo>
                    <a:pt x="5" y="18"/>
                  </a:lnTo>
                  <a:lnTo>
                    <a:pt x="5" y="17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3" y="14"/>
                  </a:lnTo>
                  <a:lnTo>
                    <a:pt x="2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9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7"/>
                  </a:lnTo>
                  <a:lnTo>
                    <a:pt x="0" y="6"/>
                  </a:lnTo>
                  <a:lnTo>
                    <a:pt x="2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8" y="3"/>
                  </a:lnTo>
                  <a:lnTo>
                    <a:pt x="9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7" y="1"/>
                  </a:lnTo>
                  <a:lnTo>
                    <a:pt x="20" y="0"/>
                  </a:lnTo>
                  <a:lnTo>
                    <a:pt x="23" y="2"/>
                  </a:lnTo>
                  <a:lnTo>
                    <a:pt x="26" y="2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4" y="2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9" y="1"/>
                  </a:lnTo>
                  <a:lnTo>
                    <a:pt x="41" y="2"/>
                  </a:lnTo>
                  <a:lnTo>
                    <a:pt x="41" y="3"/>
                  </a:lnTo>
                  <a:lnTo>
                    <a:pt x="43" y="1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50" y="2"/>
                  </a:lnTo>
                  <a:lnTo>
                    <a:pt x="51" y="3"/>
                  </a:lnTo>
                  <a:lnTo>
                    <a:pt x="52" y="2"/>
                  </a:lnTo>
                  <a:lnTo>
                    <a:pt x="53" y="3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4" y="5"/>
                  </a:lnTo>
                  <a:lnTo>
                    <a:pt x="52" y="5"/>
                  </a:lnTo>
                  <a:lnTo>
                    <a:pt x="51" y="4"/>
                  </a:lnTo>
                </a:path>
              </a:pathLst>
            </a:custGeom>
            <a:solidFill>
              <a:srgbClr val="F5B08F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74" name="Freeform 134"/>
            <p:cNvSpPr>
              <a:spLocks/>
            </p:cNvSpPr>
            <p:nvPr/>
          </p:nvSpPr>
          <p:spPr bwMode="auto">
            <a:xfrm>
              <a:off x="1111" y="1476"/>
              <a:ext cx="31" cy="19"/>
            </a:xfrm>
            <a:custGeom>
              <a:avLst/>
              <a:gdLst/>
              <a:ahLst/>
              <a:cxnLst>
                <a:cxn ang="0">
                  <a:pos x="3" y="23"/>
                </a:cxn>
                <a:cxn ang="0">
                  <a:pos x="3" y="23"/>
                </a:cxn>
                <a:cxn ang="0">
                  <a:pos x="2" y="19"/>
                </a:cxn>
                <a:cxn ang="0">
                  <a:pos x="5" y="21"/>
                </a:cxn>
                <a:cxn ang="0">
                  <a:pos x="5" y="18"/>
                </a:cxn>
                <a:cxn ang="0">
                  <a:pos x="7" y="20"/>
                </a:cxn>
                <a:cxn ang="0">
                  <a:pos x="10" y="17"/>
                </a:cxn>
                <a:cxn ang="0">
                  <a:pos x="12" y="14"/>
                </a:cxn>
                <a:cxn ang="0">
                  <a:pos x="16" y="13"/>
                </a:cxn>
                <a:cxn ang="0">
                  <a:pos x="18" y="13"/>
                </a:cxn>
                <a:cxn ang="0">
                  <a:pos x="21" y="12"/>
                </a:cxn>
                <a:cxn ang="0">
                  <a:pos x="25" y="11"/>
                </a:cxn>
                <a:cxn ang="0">
                  <a:pos x="27" y="11"/>
                </a:cxn>
                <a:cxn ang="0">
                  <a:pos x="29" y="8"/>
                </a:cxn>
                <a:cxn ang="0">
                  <a:pos x="31" y="8"/>
                </a:cxn>
                <a:cxn ang="0">
                  <a:pos x="34" y="9"/>
                </a:cxn>
                <a:cxn ang="0">
                  <a:pos x="35" y="7"/>
                </a:cxn>
                <a:cxn ang="0">
                  <a:pos x="38" y="8"/>
                </a:cxn>
                <a:cxn ang="0">
                  <a:pos x="38" y="6"/>
                </a:cxn>
                <a:cxn ang="0">
                  <a:pos x="34" y="0"/>
                </a:cxn>
                <a:cxn ang="0">
                  <a:pos x="33" y="2"/>
                </a:cxn>
                <a:cxn ang="0">
                  <a:pos x="31" y="3"/>
                </a:cxn>
                <a:cxn ang="0">
                  <a:pos x="28" y="6"/>
                </a:cxn>
                <a:cxn ang="0">
                  <a:pos x="26" y="6"/>
                </a:cxn>
                <a:cxn ang="0">
                  <a:pos x="24" y="9"/>
                </a:cxn>
                <a:cxn ang="0">
                  <a:pos x="20" y="8"/>
                </a:cxn>
                <a:cxn ang="0">
                  <a:pos x="17" y="8"/>
                </a:cxn>
                <a:cxn ang="0">
                  <a:pos x="14" y="11"/>
                </a:cxn>
                <a:cxn ang="0">
                  <a:pos x="12" y="14"/>
                </a:cxn>
                <a:cxn ang="0">
                  <a:pos x="9" y="13"/>
                </a:cxn>
                <a:cxn ang="0">
                  <a:pos x="6" y="13"/>
                </a:cxn>
                <a:cxn ang="0">
                  <a:pos x="5" y="18"/>
                </a:cxn>
                <a:cxn ang="0">
                  <a:pos x="4" y="19"/>
                </a:cxn>
                <a:cxn ang="0">
                  <a:pos x="1" y="19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3" y="23"/>
                </a:cxn>
              </a:cxnLst>
              <a:rect l="0" t="0" r="r" b="b"/>
              <a:pathLst>
                <a:path w="39" h="24">
                  <a:moveTo>
                    <a:pt x="3" y="23"/>
                  </a:moveTo>
                  <a:lnTo>
                    <a:pt x="3" y="23"/>
                  </a:lnTo>
                  <a:lnTo>
                    <a:pt x="2" y="19"/>
                  </a:lnTo>
                  <a:lnTo>
                    <a:pt x="5" y="21"/>
                  </a:lnTo>
                  <a:lnTo>
                    <a:pt x="5" y="18"/>
                  </a:lnTo>
                  <a:lnTo>
                    <a:pt x="7" y="20"/>
                  </a:lnTo>
                  <a:lnTo>
                    <a:pt x="10" y="17"/>
                  </a:lnTo>
                  <a:lnTo>
                    <a:pt x="12" y="14"/>
                  </a:lnTo>
                  <a:lnTo>
                    <a:pt x="16" y="13"/>
                  </a:lnTo>
                  <a:lnTo>
                    <a:pt x="18" y="13"/>
                  </a:lnTo>
                  <a:lnTo>
                    <a:pt x="21" y="12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9" y="8"/>
                  </a:lnTo>
                  <a:lnTo>
                    <a:pt x="31" y="8"/>
                  </a:lnTo>
                  <a:lnTo>
                    <a:pt x="34" y="9"/>
                  </a:lnTo>
                  <a:lnTo>
                    <a:pt x="35" y="7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4" y="0"/>
                  </a:lnTo>
                  <a:lnTo>
                    <a:pt x="33" y="2"/>
                  </a:lnTo>
                  <a:lnTo>
                    <a:pt x="31" y="3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9"/>
                  </a:lnTo>
                  <a:lnTo>
                    <a:pt x="20" y="8"/>
                  </a:lnTo>
                  <a:lnTo>
                    <a:pt x="17" y="8"/>
                  </a:lnTo>
                  <a:lnTo>
                    <a:pt x="14" y="11"/>
                  </a:lnTo>
                  <a:lnTo>
                    <a:pt x="12" y="14"/>
                  </a:lnTo>
                  <a:lnTo>
                    <a:pt x="9" y="13"/>
                  </a:lnTo>
                  <a:lnTo>
                    <a:pt x="6" y="13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3" y="23"/>
                  </a:lnTo>
                </a:path>
              </a:pathLst>
            </a:custGeom>
            <a:solidFill>
              <a:srgbClr val="EDA687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75" name="Freeform 135"/>
            <p:cNvSpPr>
              <a:spLocks/>
            </p:cNvSpPr>
            <p:nvPr/>
          </p:nvSpPr>
          <p:spPr bwMode="auto">
            <a:xfrm>
              <a:off x="1101" y="1488"/>
              <a:ext cx="17" cy="14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2" y="8"/>
                </a:cxn>
                <a:cxn ang="0">
                  <a:pos x="5" y="15"/>
                </a:cxn>
                <a:cxn ang="0">
                  <a:pos x="7" y="16"/>
                </a:cxn>
                <a:cxn ang="0">
                  <a:pos x="10" y="15"/>
                </a:cxn>
                <a:cxn ang="0">
                  <a:pos x="12" y="12"/>
                </a:cxn>
                <a:cxn ang="0">
                  <a:pos x="13" y="10"/>
                </a:cxn>
                <a:cxn ang="0">
                  <a:pos x="15" y="8"/>
                </a:cxn>
                <a:cxn ang="0">
                  <a:pos x="21" y="5"/>
                </a:cxn>
                <a:cxn ang="0">
                  <a:pos x="16" y="0"/>
                </a:cxn>
                <a:cxn ang="0">
                  <a:pos x="14" y="2"/>
                </a:cxn>
                <a:cxn ang="0">
                  <a:pos x="14" y="7"/>
                </a:cxn>
                <a:cxn ang="0">
                  <a:pos x="10" y="9"/>
                </a:cxn>
                <a:cxn ang="0">
                  <a:pos x="10" y="11"/>
                </a:cxn>
                <a:cxn ang="0">
                  <a:pos x="9" y="11"/>
                </a:cxn>
                <a:cxn ang="0">
                  <a:pos x="6" y="11"/>
                </a:cxn>
                <a:cxn ang="0">
                  <a:pos x="4" y="6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0" y="2"/>
                </a:cxn>
              </a:cxnLst>
              <a:rect l="0" t="0" r="r" b="b"/>
              <a:pathLst>
                <a:path w="22" h="17">
                  <a:moveTo>
                    <a:pt x="0" y="2"/>
                  </a:moveTo>
                  <a:lnTo>
                    <a:pt x="0" y="2"/>
                  </a:lnTo>
                  <a:lnTo>
                    <a:pt x="2" y="8"/>
                  </a:lnTo>
                  <a:lnTo>
                    <a:pt x="5" y="15"/>
                  </a:lnTo>
                  <a:lnTo>
                    <a:pt x="7" y="16"/>
                  </a:lnTo>
                  <a:lnTo>
                    <a:pt x="10" y="15"/>
                  </a:lnTo>
                  <a:lnTo>
                    <a:pt x="12" y="12"/>
                  </a:lnTo>
                  <a:lnTo>
                    <a:pt x="13" y="10"/>
                  </a:lnTo>
                  <a:lnTo>
                    <a:pt x="15" y="8"/>
                  </a:lnTo>
                  <a:lnTo>
                    <a:pt x="21" y="5"/>
                  </a:lnTo>
                  <a:lnTo>
                    <a:pt x="16" y="0"/>
                  </a:lnTo>
                  <a:lnTo>
                    <a:pt x="14" y="2"/>
                  </a:lnTo>
                  <a:lnTo>
                    <a:pt x="14" y="7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9" y="11"/>
                  </a:lnTo>
                  <a:lnTo>
                    <a:pt x="6" y="11"/>
                  </a:lnTo>
                  <a:lnTo>
                    <a:pt x="4" y="6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2"/>
                  </a:lnTo>
                </a:path>
              </a:pathLst>
            </a:custGeom>
            <a:solidFill>
              <a:srgbClr val="EDA687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76" name="Freeform 136"/>
            <p:cNvSpPr>
              <a:spLocks/>
            </p:cNvSpPr>
            <p:nvPr/>
          </p:nvSpPr>
          <p:spPr bwMode="auto">
            <a:xfrm>
              <a:off x="1095" y="1475"/>
              <a:ext cx="14" cy="2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4"/>
                </a:cxn>
                <a:cxn ang="0">
                  <a:pos x="2" y="6"/>
                </a:cxn>
                <a:cxn ang="0">
                  <a:pos x="0" y="7"/>
                </a:cxn>
                <a:cxn ang="0">
                  <a:pos x="4" y="7"/>
                </a:cxn>
                <a:cxn ang="0">
                  <a:pos x="3" y="10"/>
                </a:cxn>
                <a:cxn ang="0">
                  <a:pos x="1" y="11"/>
                </a:cxn>
                <a:cxn ang="0">
                  <a:pos x="3" y="10"/>
                </a:cxn>
                <a:cxn ang="0">
                  <a:pos x="3" y="13"/>
                </a:cxn>
                <a:cxn ang="0">
                  <a:pos x="4" y="14"/>
                </a:cxn>
                <a:cxn ang="0">
                  <a:pos x="7" y="14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9" y="19"/>
                </a:cxn>
                <a:cxn ang="0">
                  <a:pos x="11" y="20"/>
                </a:cxn>
                <a:cxn ang="0">
                  <a:pos x="9" y="24"/>
                </a:cxn>
                <a:cxn ang="0">
                  <a:pos x="17" y="21"/>
                </a:cxn>
                <a:cxn ang="0">
                  <a:pos x="15" y="19"/>
                </a:cxn>
                <a:cxn ang="0">
                  <a:pos x="14" y="17"/>
                </a:cxn>
                <a:cxn ang="0">
                  <a:pos x="12" y="16"/>
                </a:cxn>
                <a:cxn ang="0">
                  <a:pos x="13" y="14"/>
                </a:cxn>
                <a:cxn ang="0">
                  <a:pos x="11" y="12"/>
                </a:cxn>
                <a:cxn ang="0">
                  <a:pos x="9" y="12"/>
                </a:cxn>
                <a:cxn ang="0">
                  <a:pos x="10" y="10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9" y="3"/>
                </a:cxn>
                <a:cxn ang="0">
                  <a:pos x="11" y="2"/>
                </a:cxn>
                <a:cxn ang="0">
                  <a:pos x="15" y="1"/>
                </a:cxn>
                <a:cxn ang="0">
                  <a:pos x="15" y="1"/>
                </a:cxn>
                <a:cxn ang="0">
                  <a:pos x="10" y="0"/>
                </a:cxn>
              </a:cxnLst>
              <a:rect l="0" t="0" r="r" b="b"/>
              <a:pathLst>
                <a:path w="18" h="25">
                  <a:moveTo>
                    <a:pt x="10" y="0"/>
                  </a:moveTo>
                  <a:lnTo>
                    <a:pt x="10" y="0"/>
                  </a:lnTo>
                  <a:lnTo>
                    <a:pt x="8" y="1"/>
                  </a:lnTo>
                  <a:lnTo>
                    <a:pt x="7" y="4"/>
                  </a:lnTo>
                  <a:lnTo>
                    <a:pt x="2" y="6"/>
                  </a:lnTo>
                  <a:lnTo>
                    <a:pt x="0" y="7"/>
                  </a:lnTo>
                  <a:lnTo>
                    <a:pt x="4" y="7"/>
                  </a:lnTo>
                  <a:lnTo>
                    <a:pt x="3" y="10"/>
                  </a:lnTo>
                  <a:lnTo>
                    <a:pt x="1" y="11"/>
                  </a:lnTo>
                  <a:lnTo>
                    <a:pt x="3" y="10"/>
                  </a:lnTo>
                  <a:lnTo>
                    <a:pt x="3" y="13"/>
                  </a:lnTo>
                  <a:lnTo>
                    <a:pt x="4" y="14"/>
                  </a:lnTo>
                  <a:lnTo>
                    <a:pt x="7" y="14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9" y="19"/>
                  </a:lnTo>
                  <a:lnTo>
                    <a:pt x="11" y="20"/>
                  </a:lnTo>
                  <a:lnTo>
                    <a:pt x="9" y="24"/>
                  </a:lnTo>
                  <a:lnTo>
                    <a:pt x="17" y="21"/>
                  </a:lnTo>
                  <a:lnTo>
                    <a:pt x="15" y="19"/>
                  </a:lnTo>
                  <a:lnTo>
                    <a:pt x="14" y="17"/>
                  </a:lnTo>
                  <a:lnTo>
                    <a:pt x="12" y="16"/>
                  </a:lnTo>
                  <a:lnTo>
                    <a:pt x="13" y="14"/>
                  </a:lnTo>
                  <a:lnTo>
                    <a:pt x="11" y="12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7"/>
                  </a:lnTo>
                  <a:lnTo>
                    <a:pt x="7" y="7"/>
                  </a:lnTo>
                  <a:lnTo>
                    <a:pt x="8" y="5"/>
                  </a:lnTo>
                  <a:lnTo>
                    <a:pt x="8" y="5"/>
                  </a:lnTo>
                  <a:lnTo>
                    <a:pt x="9" y="3"/>
                  </a:lnTo>
                  <a:lnTo>
                    <a:pt x="11" y="2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0" y="0"/>
                  </a:lnTo>
                </a:path>
              </a:pathLst>
            </a:custGeom>
            <a:solidFill>
              <a:srgbClr val="EDA687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77" name="Freeform 137"/>
            <p:cNvSpPr>
              <a:spLocks/>
            </p:cNvSpPr>
            <p:nvPr/>
          </p:nvSpPr>
          <p:spPr bwMode="auto">
            <a:xfrm>
              <a:off x="1099" y="1474"/>
              <a:ext cx="32" cy="14"/>
            </a:xfrm>
            <a:custGeom>
              <a:avLst/>
              <a:gdLst/>
              <a:ahLst/>
              <a:cxnLst>
                <a:cxn ang="0">
                  <a:pos x="39" y="7"/>
                </a:cxn>
                <a:cxn ang="0">
                  <a:pos x="39" y="7"/>
                </a:cxn>
                <a:cxn ang="0">
                  <a:pos x="37" y="4"/>
                </a:cxn>
                <a:cxn ang="0">
                  <a:pos x="35" y="8"/>
                </a:cxn>
                <a:cxn ang="0">
                  <a:pos x="34" y="8"/>
                </a:cxn>
                <a:cxn ang="0">
                  <a:pos x="30" y="5"/>
                </a:cxn>
                <a:cxn ang="0">
                  <a:pos x="27" y="0"/>
                </a:cxn>
                <a:cxn ang="0">
                  <a:pos x="26" y="4"/>
                </a:cxn>
                <a:cxn ang="0">
                  <a:pos x="21" y="5"/>
                </a:cxn>
                <a:cxn ang="0">
                  <a:pos x="19" y="2"/>
                </a:cxn>
                <a:cxn ang="0">
                  <a:pos x="15" y="1"/>
                </a:cxn>
                <a:cxn ang="0">
                  <a:pos x="11" y="2"/>
                </a:cxn>
                <a:cxn ang="0">
                  <a:pos x="10" y="0"/>
                </a:cxn>
                <a:cxn ang="0">
                  <a:pos x="7" y="2"/>
                </a:cxn>
                <a:cxn ang="0">
                  <a:pos x="6" y="7"/>
                </a:cxn>
                <a:cxn ang="0">
                  <a:pos x="3" y="5"/>
                </a:cxn>
                <a:cxn ang="0">
                  <a:pos x="1" y="8"/>
                </a:cxn>
                <a:cxn ang="0">
                  <a:pos x="0" y="13"/>
                </a:cxn>
                <a:cxn ang="0">
                  <a:pos x="2" y="16"/>
                </a:cxn>
                <a:cxn ang="0">
                  <a:pos x="3" y="11"/>
                </a:cxn>
                <a:cxn ang="0">
                  <a:pos x="4" y="8"/>
                </a:cxn>
                <a:cxn ang="0">
                  <a:pos x="5" y="7"/>
                </a:cxn>
                <a:cxn ang="0">
                  <a:pos x="7" y="7"/>
                </a:cxn>
                <a:cxn ang="0">
                  <a:pos x="9" y="10"/>
                </a:cxn>
                <a:cxn ang="0">
                  <a:pos x="14" y="11"/>
                </a:cxn>
                <a:cxn ang="0">
                  <a:pos x="16" y="7"/>
                </a:cxn>
                <a:cxn ang="0">
                  <a:pos x="18" y="7"/>
                </a:cxn>
                <a:cxn ang="0">
                  <a:pos x="22" y="8"/>
                </a:cxn>
                <a:cxn ang="0">
                  <a:pos x="25" y="11"/>
                </a:cxn>
                <a:cxn ang="0">
                  <a:pos x="29" y="13"/>
                </a:cxn>
                <a:cxn ang="0">
                  <a:pos x="31" y="13"/>
                </a:cxn>
                <a:cxn ang="0">
                  <a:pos x="32" y="11"/>
                </a:cxn>
                <a:cxn ang="0">
                  <a:pos x="35" y="11"/>
                </a:cxn>
                <a:cxn ang="0">
                  <a:pos x="38" y="14"/>
                </a:cxn>
                <a:cxn ang="0">
                  <a:pos x="39" y="13"/>
                </a:cxn>
                <a:cxn ang="0">
                  <a:pos x="39" y="13"/>
                </a:cxn>
                <a:cxn ang="0">
                  <a:pos x="39" y="7"/>
                </a:cxn>
              </a:cxnLst>
              <a:rect l="0" t="0" r="r" b="b"/>
              <a:pathLst>
                <a:path w="40" h="17">
                  <a:moveTo>
                    <a:pt x="39" y="7"/>
                  </a:moveTo>
                  <a:lnTo>
                    <a:pt x="39" y="7"/>
                  </a:lnTo>
                  <a:lnTo>
                    <a:pt x="37" y="4"/>
                  </a:lnTo>
                  <a:lnTo>
                    <a:pt x="35" y="8"/>
                  </a:lnTo>
                  <a:lnTo>
                    <a:pt x="34" y="8"/>
                  </a:lnTo>
                  <a:lnTo>
                    <a:pt x="30" y="5"/>
                  </a:lnTo>
                  <a:lnTo>
                    <a:pt x="27" y="0"/>
                  </a:lnTo>
                  <a:lnTo>
                    <a:pt x="26" y="4"/>
                  </a:lnTo>
                  <a:lnTo>
                    <a:pt x="21" y="5"/>
                  </a:lnTo>
                  <a:lnTo>
                    <a:pt x="19" y="2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10" y="0"/>
                  </a:lnTo>
                  <a:lnTo>
                    <a:pt x="7" y="2"/>
                  </a:lnTo>
                  <a:lnTo>
                    <a:pt x="6" y="7"/>
                  </a:lnTo>
                  <a:lnTo>
                    <a:pt x="3" y="5"/>
                  </a:lnTo>
                  <a:lnTo>
                    <a:pt x="1" y="8"/>
                  </a:lnTo>
                  <a:lnTo>
                    <a:pt x="0" y="13"/>
                  </a:lnTo>
                  <a:lnTo>
                    <a:pt x="2" y="16"/>
                  </a:lnTo>
                  <a:lnTo>
                    <a:pt x="3" y="11"/>
                  </a:lnTo>
                  <a:lnTo>
                    <a:pt x="4" y="8"/>
                  </a:lnTo>
                  <a:lnTo>
                    <a:pt x="5" y="7"/>
                  </a:lnTo>
                  <a:lnTo>
                    <a:pt x="7" y="7"/>
                  </a:lnTo>
                  <a:lnTo>
                    <a:pt x="9" y="10"/>
                  </a:lnTo>
                  <a:lnTo>
                    <a:pt x="14" y="11"/>
                  </a:lnTo>
                  <a:lnTo>
                    <a:pt x="16" y="7"/>
                  </a:lnTo>
                  <a:lnTo>
                    <a:pt x="18" y="7"/>
                  </a:lnTo>
                  <a:lnTo>
                    <a:pt x="22" y="8"/>
                  </a:lnTo>
                  <a:lnTo>
                    <a:pt x="25" y="11"/>
                  </a:lnTo>
                  <a:lnTo>
                    <a:pt x="29" y="13"/>
                  </a:lnTo>
                  <a:lnTo>
                    <a:pt x="31" y="13"/>
                  </a:lnTo>
                  <a:lnTo>
                    <a:pt x="32" y="11"/>
                  </a:lnTo>
                  <a:lnTo>
                    <a:pt x="35" y="11"/>
                  </a:lnTo>
                  <a:lnTo>
                    <a:pt x="38" y="14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7"/>
                  </a:lnTo>
                </a:path>
              </a:pathLst>
            </a:custGeom>
            <a:solidFill>
              <a:srgbClr val="EDA687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78" name="Freeform 138"/>
            <p:cNvSpPr>
              <a:spLocks/>
            </p:cNvSpPr>
            <p:nvPr/>
          </p:nvSpPr>
          <p:spPr bwMode="auto">
            <a:xfrm>
              <a:off x="1125" y="1473"/>
              <a:ext cx="15" cy="15"/>
            </a:xfrm>
            <a:custGeom>
              <a:avLst/>
              <a:gdLst/>
              <a:ahLst/>
              <a:cxnLst>
                <a:cxn ang="0">
                  <a:pos x="12" y="17"/>
                </a:cxn>
                <a:cxn ang="0">
                  <a:pos x="12" y="17"/>
                </a:cxn>
                <a:cxn ang="0">
                  <a:pos x="14" y="18"/>
                </a:cxn>
                <a:cxn ang="0">
                  <a:pos x="15" y="12"/>
                </a:cxn>
                <a:cxn ang="0">
                  <a:pos x="16" y="13"/>
                </a:cxn>
                <a:cxn ang="0">
                  <a:pos x="17" y="7"/>
                </a:cxn>
                <a:cxn ang="0">
                  <a:pos x="18" y="2"/>
                </a:cxn>
                <a:cxn ang="0">
                  <a:pos x="17" y="2"/>
                </a:cxn>
                <a:cxn ang="0">
                  <a:pos x="16" y="1"/>
                </a:cxn>
                <a:cxn ang="0">
                  <a:pos x="15" y="2"/>
                </a:cxn>
                <a:cxn ang="0">
                  <a:pos x="15" y="1"/>
                </a:cxn>
                <a:cxn ang="0">
                  <a:pos x="13" y="1"/>
                </a:cxn>
                <a:cxn ang="0">
                  <a:pos x="11" y="1"/>
                </a:cxn>
                <a:cxn ang="0">
                  <a:pos x="10" y="1"/>
                </a:cxn>
                <a:cxn ang="0">
                  <a:pos x="9" y="0"/>
                </a:cxn>
                <a:cxn ang="0">
                  <a:pos x="6" y="4"/>
                </a:cxn>
                <a:cxn ang="0">
                  <a:pos x="2" y="4"/>
                </a:cxn>
                <a:cxn ang="0">
                  <a:pos x="1" y="8"/>
                </a:cxn>
                <a:cxn ang="0">
                  <a:pos x="0" y="15"/>
                </a:cxn>
                <a:cxn ang="0">
                  <a:pos x="2" y="14"/>
                </a:cxn>
                <a:cxn ang="0">
                  <a:pos x="4" y="10"/>
                </a:cxn>
                <a:cxn ang="0">
                  <a:pos x="6" y="9"/>
                </a:cxn>
                <a:cxn ang="0">
                  <a:pos x="8" y="10"/>
                </a:cxn>
                <a:cxn ang="0">
                  <a:pos x="11" y="5"/>
                </a:cxn>
                <a:cxn ang="0">
                  <a:pos x="12" y="6"/>
                </a:cxn>
                <a:cxn ang="0">
                  <a:pos x="12" y="7"/>
                </a:cxn>
                <a:cxn ang="0">
                  <a:pos x="14" y="7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13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4" y="12"/>
                </a:cxn>
                <a:cxn ang="0">
                  <a:pos x="14" y="12"/>
                </a:cxn>
                <a:cxn ang="0">
                  <a:pos x="12" y="17"/>
                </a:cxn>
              </a:cxnLst>
              <a:rect l="0" t="0" r="r" b="b"/>
              <a:pathLst>
                <a:path w="19" h="19">
                  <a:moveTo>
                    <a:pt x="12" y="17"/>
                  </a:moveTo>
                  <a:lnTo>
                    <a:pt x="12" y="17"/>
                  </a:lnTo>
                  <a:lnTo>
                    <a:pt x="14" y="18"/>
                  </a:lnTo>
                  <a:lnTo>
                    <a:pt x="15" y="12"/>
                  </a:lnTo>
                  <a:lnTo>
                    <a:pt x="16" y="13"/>
                  </a:lnTo>
                  <a:lnTo>
                    <a:pt x="17" y="7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6" y="4"/>
                  </a:lnTo>
                  <a:lnTo>
                    <a:pt x="2" y="4"/>
                  </a:lnTo>
                  <a:lnTo>
                    <a:pt x="1" y="8"/>
                  </a:lnTo>
                  <a:lnTo>
                    <a:pt x="0" y="15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6" y="9"/>
                  </a:lnTo>
                  <a:lnTo>
                    <a:pt x="8" y="10"/>
                  </a:lnTo>
                  <a:lnTo>
                    <a:pt x="11" y="5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4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13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2" y="17"/>
                  </a:lnTo>
                </a:path>
              </a:pathLst>
            </a:custGeom>
            <a:solidFill>
              <a:srgbClr val="EDA687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79" name="Freeform 139"/>
            <p:cNvSpPr>
              <a:spLocks/>
            </p:cNvSpPr>
            <p:nvPr/>
          </p:nvSpPr>
          <p:spPr bwMode="auto">
            <a:xfrm>
              <a:off x="1096" y="1516"/>
              <a:ext cx="31" cy="23"/>
            </a:xfrm>
            <a:custGeom>
              <a:avLst/>
              <a:gdLst/>
              <a:ahLst/>
              <a:cxnLst>
                <a:cxn ang="0">
                  <a:pos x="37" y="3"/>
                </a:cxn>
                <a:cxn ang="0">
                  <a:pos x="35" y="3"/>
                </a:cxn>
                <a:cxn ang="0">
                  <a:pos x="33" y="5"/>
                </a:cxn>
                <a:cxn ang="0">
                  <a:pos x="31" y="6"/>
                </a:cxn>
                <a:cxn ang="0">
                  <a:pos x="29" y="7"/>
                </a:cxn>
                <a:cxn ang="0">
                  <a:pos x="26" y="8"/>
                </a:cxn>
                <a:cxn ang="0">
                  <a:pos x="24" y="9"/>
                </a:cxn>
                <a:cxn ang="0">
                  <a:pos x="22" y="11"/>
                </a:cxn>
                <a:cxn ang="0">
                  <a:pos x="21" y="14"/>
                </a:cxn>
                <a:cxn ang="0">
                  <a:pos x="20" y="17"/>
                </a:cxn>
                <a:cxn ang="0">
                  <a:pos x="18" y="18"/>
                </a:cxn>
                <a:cxn ang="0">
                  <a:pos x="16" y="22"/>
                </a:cxn>
                <a:cxn ang="0">
                  <a:pos x="13" y="24"/>
                </a:cxn>
                <a:cxn ang="0">
                  <a:pos x="11" y="27"/>
                </a:cxn>
                <a:cxn ang="0">
                  <a:pos x="8" y="27"/>
                </a:cxn>
                <a:cxn ang="0">
                  <a:pos x="7" y="27"/>
                </a:cxn>
                <a:cxn ang="0">
                  <a:pos x="6" y="26"/>
                </a:cxn>
                <a:cxn ang="0">
                  <a:pos x="5" y="22"/>
                </a:cxn>
                <a:cxn ang="0">
                  <a:pos x="3" y="21"/>
                </a:cxn>
                <a:cxn ang="0">
                  <a:pos x="2" y="18"/>
                </a:cxn>
                <a:cxn ang="0">
                  <a:pos x="0" y="16"/>
                </a:cxn>
                <a:cxn ang="0">
                  <a:pos x="2" y="15"/>
                </a:cxn>
                <a:cxn ang="0">
                  <a:pos x="5" y="13"/>
                </a:cxn>
                <a:cxn ang="0">
                  <a:pos x="6" y="11"/>
                </a:cxn>
                <a:cxn ang="0">
                  <a:pos x="9" y="7"/>
                </a:cxn>
                <a:cxn ang="0">
                  <a:pos x="11" y="7"/>
                </a:cxn>
                <a:cxn ang="0">
                  <a:pos x="16" y="4"/>
                </a:cxn>
                <a:cxn ang="0">
                  <a:pos x="19" y="3"/>
                </a:cxn>
                <a:cxn ang="0">
                  <a:pos x="21" y="3"/>
                </a:cxn>
                <a:cxn ang="0">
                  <a:pos x="24" y="4"/>
                </a:cxn>
                <a:cxn ang="0">
                  <a:pos x="25" y="1"/>
                </a:cxn>
                <a:cxn ang="0">
                  <a:pos x="29" y="2"/>
                </a:cxn>
                <a:cxn ang="0">
                  <a:pos x="30" y="0"/>
                </a:cxn>
                <a:cxn ang="0">
                  <a:pos x="33" y="0"/>
                </a:cxn>
                <a:cxn ang="0">
                  <a:pos x="38" y="0"/>
                </a:cxn>
                <a:cxn ang="0">
                  <a:pos x="38" y="2"/>
                </a:cxn>
              </a:cxnLst>
              <a:rect l="0" t="0" r="r" b="b"/>
              <a:pathLst>
                <a:path w="39" h="29">
                  <a:moveTo>
                    <a:pt x="37" y="3"/>
                  </a:moveTo>
                  <a:lnTo>
                    <a:pt x="37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4"/>
                  </a:lnTo>
                  <a:lnTo>
                    <a:pt x="33" y="5"/>
                  </a:lnTo>
                  <a:lnTo>
                    <a:pt x="32" y="5"/>
                  </a:lnTo>
                  <a:lnTo>
                    <a:pt x="31" y="6"/>
                  </a:lnTo>
                  <a:lnTo>
                    <a:pt x="30" y="5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6" y="8"/>
                  </a:lnTo>
                  <a:lnTo>
                    <a:pt x="24" y="10"/>
                  </a:lnTo>
                  <a:lnTo>
                    <a:pt x="24" y="9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1" y="13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8" y="17"/>
                  </a:lnTo>
                  <a:lnTo>
                    <a:pt x="18" y="18"/>
                  </a:lnTo>
                  <a:lnTo>
                    <a:pt x="16" y="20"/>
                  </a:lnTo>
                  <a:lnTo>
                    <a:pt x="16" y="22"/>
                  </a:lnTo>
                  <a:lnTo>
                    <a:pt x="14" y="23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1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7" y="27"/>
                  </a:lnTo>
                  <a:lnTo>
                    <a:pt x="6" y="28"/>
                  </a:lnTo>
                  <a:lnTo>
                    <a:pt x="6" y="26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2" y="18"/>
                  </a:lnTo>
                  <a:lnTo>
                    <a:pt x="1" y="17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1"/>
                  </a:lnTo>
                  <a:lnTo>
                    <a:pt x="9" y="9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1" y="7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9" y="3"/>
                  </a:lnTo>
                  <a:lnTo>
                    <a:pt x="19" y="4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1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7" y="3"/>
                  </a:lnTo>
                </a:path>
              </a:pathLst>
            </a:custGeom>
            <a:solidFill>
              <a:srgbClr val="F5B08F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80" name="Freeform 140"/>
            <p:cNvSpPr>
              <a:spLocks/>
            </p:cNvSpPr>
            <p:nvPr/>
          </p:nvSpPr>
          <p:spPr bwMode="auto">
            <a:xfrm>
              <a:off x="1113" y="1521"/>
              <a:ext cx="21" cy="15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8" y="18"/>
                </a:cxn>
                <a:cxn ang="0">
                  <a:pos x="6" y="14"/>
                </a:cxn>
                <a:cxn ang="0">
                  <a:pos x="7" y="13"/>
                </a:cxn>
                <a:cxn ang="0">
                  <a:pos x="7" y="11"/>
                </a:cxn>
                <a:cxn ang="0">
                  <a:pos x="7" y="6"/>
                </a:cxn>
                <a:cxn ang="0">
                  <a:pos x="11" y="9"/>
                </a:cxn>
                <a:cxn ang="0">
                  <a:pos x="12" y="8"/>
                </a:cxn>
                <a:cxn ang="0">
                  <a:pos x="13" y="6"/>
                </a:cxn>
                <a:cxn ang="0">
                  <a:pos x="16" y="9"/>
                </a:cxn>
                <a:cxn ang="0">
                  <a:pos x="17" y="8"/>
                </a:cxn>
                <a:cxn ang="0">
                  <a:pos x="21" y="8"/>
                </a:cxn>
                <a:cxn ang="0">
                  <a:pos x="21" y="8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6" y="8"/>
                </a:cxn>
                <a:cxn ang="0">
                  <a:pos x="26" y="8"/>
                </a:cxn>
                <a:cxn ang="0">
                  <a:pos x="26" y="8"/>
                </a:cxn>
                <a:cxn ang="0">
                  <a:pos x="22" y="3"/>
                </a:cxn>
                <a:cxn ang="0">
                  <a:pos x="22" y="3"/>
                </a:cxn>
                <a:cxn ang="0">
                  <a:pos x="22" y="3"/>
                </a:cxn>
                <a:cxn ang="0">
                  <a:pos x="21" y="4"/>
                </a:cxn>
                <a:cxn ang="0">
                  <a:pos x="21" y="4"/>
                </a:cxn>
                <a:cxn ang="0">
                  <a:pos x="18" y="1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4" y="2"/>
                </a:cxn>
                <a:cxn ang="0">
                  <a:pos x="11" y="3"/>
                </a:cxn>
                <a:cxn ang="0">
                  <a:pos x="8" y="1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3" y="6"/>
                </a:cxn>
                <a:cxn ang="0">
                  <a:pos x="2" y="6"/>
                </a:cxn>
                <a:cxn ang="0">
                  <a:pos x="1" y="7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8" y="18"/>
                </a:cxn>
              </a:cxnLst>
              <a:rect l="0" t="0" r="r" b="b"/>
              <a:pathLst>
                <a:path w="27" h="19">
                  <a:moveTo>
                    <a:pt x="8" y="18"/>
                  </a:moveTo>
                  <a:lnTo>
                    <a:pt x="8" y="18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7" y="6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6"/>
                  </a:lnTo>
                  <a:lnTo>
                    <a:pt x="16" y="9"/>
                  </a:lnTo>
                  <a:lnTo>
                    <a:pt x="17" y="8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1" y="3"/>
                  </a:lnTo>
                  <a:lnTo>
                    <a:pt x="8" y="1"/>
                  </a:lnTo>
                  <a:lnTo>
                    <a:pt x="6" y="2"/>
                  </a:lnTo>
                  <a:lnTo>
                    <a:pt x="5" y="3"/>
                  </a:lnTo>
                  <a:lnTo>
                    <a:pt x="3" y="6"/>
                  </a:lnTo>
                  <a:lnTo>
                    <a:pt x="2" y="6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8" y="18"/>
                  </a:lnTo>
                </a:path>
              </a:pathLst>
            </a:custGeom>
            <a:solidFill>
              <a:srgbClr val="EDA687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81" name="Freeform 141"/>
            <p:cNvSpPr>
              <a:spLocks/>
            </p:cNvSpPr>
            <p:nvPr/>
          </p:nvSpPr>
          <p:spPr bwMode="auto">
            <a:xfrm>
              <a:off x="1102" y="1526"/>
              <a:ext cx="19" cy="18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0" y="14"/>
                </a:cxn>
                <a:cxn ang="0">
                  <a:pos x="4" y="19"/>
                </a:cxn>
                <a:cxn ang="0">
                  <a:pos x="6" y="21"/>
                </a:cxn>
                <a:cxn ang="0">
                  <a:pos x="7" y="20"/>
                </a:cxn>
                <a:cxn ang="0">
                  <a:pos x="8" y="19"/>
                </a:cxn>
                <a:cxn ang="0">
                  <a:pos x="12" y="21"/>
                </a:cxn>
                <a:cxn ang="0">
                  <a:pos x="13" y="19"/>
                </a:cxn>
                <a:cxn ang="0">
                  <a:pos x="16" y="22"/>
                </a:cxn>
                <a:cxn ang="0">
                  <a:pos x="13" y="15"/>
                </a:cxn>
                <a:cxn ang="0">
                  <a:pos x="16" y="17"/>
                </a:cxn>
                <a:cxn ang="0">
                  <a:pos x="18" y="15"/>
                </a:cxn>
                <a:cxn ang="0">
                  <a:pos x="19" y="15"/>
                </a:cxn>
                <a:cxn ang="0">
                  <a:pos x="21" y="12"/>
                </a:cxn>
                <a:cxn ang="0">
                  <a:pos x="23" y="12"/>
                </a:cxn>
                <a:cxn ang="0">
                  <a:pos x="22" y="8"/>
                </a:cxn>
                <a:cxn ang="0">
                  <a:pos x="23" y="8"/>
                </a:cxn>
                <a:cxn ang="0">
                  <a:pos x="24" y="7"/>
                </a:cxn>
                <a:cxn ang="0">
                  <a:pos x="16" y="0"/>
                </a:cxn>
                <a:cxn ang="0">
                  <a:pos x="18" y="3"/>
                </a:cxn>
                <a:cxn ang="0">
                  <a:pos x="19" y="5"/>
                </a:cxn>
                <a:cxn ang="0">
                  <a:pos x="15" y="5"/>
                </a:cxn>
                <a:cxn ang="0">
                  <a:pos x="18" y="7"/>
                </a:cxn>
                <a:cxn ang="0">
                  <a:pos x="16" y="9"/>
                </a:cxn>
                <a:cxn ang="0">
                  <a:pos x="15" y="14"/>
                </a:cxn>
                <a:cxn ang="0">
                  <a:pos x="13" y="12"/>
                </a:cxn>
                <a:cxn ang="0">
                  <a:pos x="11" y="13"/>
                </a:cxn>
                <a:cxn ang="0">
                  <a:pos x="9" y="14"/>
                </a:cxn>
                <a:cxn ang="0">
                  <a:pos x="8" y="15"/>
                </a:cxn>
                <a:cxn ang="0">
                  <a:pos x="5" y="13"/>
                </a:cxn>
                <a:cxn ang="0">
                  <a:pos x="7" y="17"/>
                </a:cxn>
                <a:cxn ang="0">
                  <a:pos x="3" y="14"/>
                </a:cxn>
                <a:cxn ang="0">
                  <a:pos x="1" y="13"/>
                </a:cxn>
                <a:cxn ang="0">
                  <a:pos x="1" y="13"/>
                </a:cxn>
                <a:cxn ang="0">
                  <a:pos x="1" y="13"/>
                </a:cxn>
                <a:cxn ang="0">
                  <a:pos x="1" y="13"/>
                </a:cxn>
                <a:cxn ang="0">
                  <a:pos x="0" y="14"/>
                </a:cxn>
              </a:cxnLst>
              <a:rect l="0" t="0" r="r" b="b"/>
              <a:pathLst>
                <a:path w="25" h="23">
                  <a:moveTo>
                    <a:pt x="0" y="14"/>
                  </a:moveTo>
                  <a:lnTo>
                    <a:pt x="0" y="14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7" y="20"/>
                  </a:lnTo>
                  <a:lnTo>
                    <a:pt x="8" y="19"/>
                  </a:lnTo>
                  <a:lnTo>
                    <a:pt x="12" y="21"/>
                  </a:lnTo>
                  <a:lnTo>
                    <a:pt x="13" y="19"/>
                  </a:lnTo>
                  <a:lnTo>
                    <a:pt x="16" y="22"/>
                  </a:lnTo>
                  <a:lnTo>
                    <a:pt x="13" y="15"/>
                  </a:lnTo>
                  <a:lnTo>
                    <a:pt x="16" y="17"/>
                  </a:lnTo>
                  <a:lnTo>
                    <a:pt x="18" y="15"/>
                  </a:lnTo>
                  <a:lnTo>
                    <a:pt x="19" y="15"/>
                  </a:lnTo>
                  <a:lnTo>
                    <a:pt x="21" y="12"/>
                  </a:lnTo>
                  <a:lnTo>
                    <a:pt x="23" y="12"/>
                  </a:lnTo>
                  <a:lnTo>
                    <a:pt x="22" y="8"/>
                  </a:lnTo>
                  <a:lnTo>
                    <a:pt x="23" y="8"/>
                  </a:lnTo>
                  <a:lnTo>
                    <a:pt x="24" y="7"/>
                  </a:lnTo>
                  <a:lnTo>
                    <a:pt x="16" y="0"/>
                  </a:lnTo>
                  <a:lnTo>
                    <a:pt x="18" y="3"/>
                  </a:lnTo>
                  <a:lnTo>
                    <a:pt x="19" y="5"/>
                  </a:lnTo>
                  <a:lnTo>
                    <a:pt x="15" y="5"/>
                  </a:lnTo>
                  <a:lnTo>
                    <a:pt x="18" y="7"/>
                  </a:lnTo>
                  <a:lnTo>
                    <a:pt x="16" y="9"/>
                  </a:lnTo>
                  <a:lnTo>
                    <a:pt x="15" y="14"/>
                  </a:lnTo>
                  <a:lnTo>
                    <a:pt x="13" y="12"/>
                  </a:lnTo>
                  <a:lnTo>
                    <a:pt x="11" y="13"/>
                  </a:lnTo>
                  <a:lnTo>
                    <a:pt x="9" y="14"/>
                  </a:lnTo>
                  <a:lnTo>
                    <a:pt x="8" y="15"/>
                  </a:lnTo>
                  <a:lnTo>
                    <a:pt x="5" y="13"/>
                  </a:lnTo>
                  <a:lnTo>
                    <a:pt x="7" y="17"/>
                  </a:lnTo>
                  <a:lnTo>
                    <a:pt x="3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4"/>
                  </a:lnTo>
                </a:path>
              </a:pathLst>
            </a:custGeom>
            <a:solidFill>
              <a:srgbClr val="EDA687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82" name="Freeform 142"/>
            <p:cNvSpPr>
              <a:spLocks/>
            </p:cNvSpPr>
            <p:nvPr/>
          </p:nvSpPr>
          <p:spPr bwMode="auto">
            <a:xfrm>
              <a:off x="1093" y="1529"/>
              <a:ext cx="17" cy="20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0" y="3"/>
                </a:cxn>
                <a:cxn ang="0">
                  <a:pos x="4" y="5"/>
                </a:cxn>
                <a:cxn ang="0">
                  <a:pos x="3" y="10"/>
                </a:cxn>
                <a:cxn ang="0">
                  <a:pos x="7" y="11"/>
                </a:cxn>
                <a:cxn ang="0">
                  <a:pos x="5" y="16"/>
                </a:cxn>
                <a:cxn ang="0">
                  <a:pos x="7" y="17"/>
                </a:cxn>
                <a:cxn ang="0">
                  <a:pos x="4" y="22"/>
                </a:cxn>
                <a:cxn ang="0">
                  <a:pos x="4" y="23"/>
                </a:cxn>
                <a:cxn ang="0">
                  <a:pos x="10" y="24"/>
                </a:cxn>
                <a:cxn ang="0">
                  <a:pos x="20" y="17"/>
                </a:cxn>
                <a:cxn ang="0">
                  <a:pos x="18" y="17"/>
                </a:cxn>
                <a:cxn ang="0">
                  <a:pos x="18" y="17"/>
                </a:cxn>
                <a:cxn ang="0">
                  <a:pos x="18" y="11"/>
                </a:cxn>
                <a:cxn ang="0">
                  <a:pos x="16" y="10"/>
                </a:cxn>
                <a:cxn ang="0">
                  <a:pos x="15" y="7"/>
                </a:cxn>
                <a:cxn ang="0">
                  <a:pos x="13" y="4"/>
                </a:cxn>
                <a:cxn ang="0">
                  <a:pos x="11" y="3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6" y="4"/>
                </a:cxn>
              </a:cxnLst>
              <a:rect l="0" t="0" r="r" b="b"/>
              <a:pathLst>
                <a:path w="21" h="25">
                  <a:moveTo>
                    <a:pt x="6" y="4"/>
                  </a:moveTo>
                  <a:lnTo>
                    <a:pt x="0" y="3"/>
                  </a:lnTo>
                  <a:lnTo>
                    <a:pt x="4" y="5"/>
                  </a:lnTo>
                  <a:lnTo>
                    <a:pt x="3" y="10"/>
                  </a:lnTo>
                  <a:lnTo>
                    <a:pt x="7" y="11"/>
                  </a:lnTo>
                  <a:lnTo>
                    <a:pt x="5" y="16"/>
                  </a:lnTo>
                  <a:lnTo>
                    <a:pt x="7" y="17"/>
                  </a:lnTo>
                  <a:lnTo>
                    <a:pt x="4" y="22"/>
                  </a:lnTo>
                  <a:lnTo>
                    <a:pt x="4" y="23"/>
                  </a:lnTo>
                  <a:lnTo>
                    <a:pt x="10" y="24"/>
                  </a:lnTo>
                  <a:lnTo>
                    <a:pt x="20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1"/>
                  </a:lnTo>
                  <a:lnTo>
                    <a:pt x="16" y="10"/>
                  </a:lnTo>
                  <a:lnTo>
                    <a:pt x="15" y="7"/>
                  </a:lnTo>
                  <a:lnTo>
                    <a:pt x="13" y="4"/>
                  </a:lnTo>
                  <a:lnTo>
                    <a:pt x="11" y="3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6" y="4"/>
                  </a:lnTo>
                </a:path>
              </a:pathLst>
            </a:custGeom>
            <a:solidFill>
              <a:srgbClr val="EDA687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83" name="Freeform 143"/>
            <p:cNvSpPr>
              <a:spLocks/>
            </p:cNvSpPr>
            <p:nvPr/>
          </p:nvSpPr>
          <p:spPr bwMode="auto">
            <a:xfrm>
              <a:off x="1095" y="1528"/>
              <a:ext cx="19" cy="15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0" y="0"/>
                </a:cxn>
                <a:cxn ang="0">
                  <a:pos x="19" y="6"/>
                </a:cxn>
                <a:cxn ang="0">
                  <a:pos x="12" y="4"/>
                </a:cxn>
                <a:cxn ang="0">
                  <a:pos x="9" y="6"/>
                </a:cxn>
                <a:cxn ang="0">
                  <a:pos x="6" y="4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2" y="8"/>
                </a:cxn>
                <a:cxn ang="0">
                  <a:pos x="9" y="19"/>
                </a:cxn>
                <a:cxn ang="0">
                  <a:pos x="9" y="16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1" y="12"/>
                </a:cxn>
                <a:cxn ang="0">
                  <a:pos x="14" y="11"/>
                </a:cxn>
                <a:cxn ang="0">
                  <a:pos x="16" y="8"/>
                </a:cxn>
                <a:cxn ang="0">
                  <a:pos x="23" y="11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0" y="0"/>
                </a:cxn>
              </a:cxnLst>
              <a:rect l="0" t="0" r="r" b="b"/>
              <a:pathLst>
                <a:path w="25" h="20">
                  <a:moveTo>
                    <a:pt x="20" y="0"/>
                  </a:moveTo>
                  <a:lnTo>
                    <a:pt x="20" y="0"/>
                  </a:lnTo>
                  <a:lnTo>
                    <a:pt x="19" y="6"/>
                  </a:lnTo>
                  <a:lnTo>
                    <a:pt x="12" y="4"/>
                  </a:lnTo>
                  <a:lnTo>
                    <a:pt x="9" y="6"/>
                  </a:lnTo>
                  <a:lnTo>
                    <a:pt x="6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9" y="19"/>
                  </a:lnTo>
                  <a:lnTo>
                    <a:pt x="9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1" y="12"/>
                  </a:lnTo>
                  <a:lnTo>
                    <a:pt x="14" y="11"/>
                  </a:lnTo>
                  <a:lnTo>
                    <a:pt x="16" y="8"/>
                  </a:lnTo>
                  <a:lnTo>
                    <a:pt x="23" y="11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0"/>
                  </a:lnTo>
                </a:path>
              </a:pathLst>
            </a:custGeom>
            <a:solidFill>
              <a:srgbClr val="EDA687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84" name="Freeform 144"/>
            <p:cNvSpPr>
              <a:spLocks/>
            </p:cNvSpPr>
            <p:nvPr/>
          </p:nvSpPr>
          <p:spPr bwMode="auto">
            <a:xfrm>
              <a:off x="1104" y="1520"/>
              <a:ext cx="21" cy="15"/>
            </a:xfrm>
            <a:custGeom>
              <a:avLst/>
              <a:gdLst/>
              <a:ahLst/>
              <a:cxnLst>
                <a:cxn ang="0">
                  <a:pos x="23" y="8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22" y="3"/>
                </a:cxn>
                <a:cxn ang="0">
                  <a:pos x="21" y="5"/>
                </a:cxn>
                <a:cxn ang="0">
                  <a:pos x="19" y="4"/>
                </a:cxn>
                <a:cxn ang="0">
                  <a:pos x="17" y="4"/>
                </a:cxn>
                <a:cxn ang="0">
                  <a:pos x="13" y="0"/>
                </a:cxn>
                <a:cxn ang="0">
                  <a:pos x="11" y="1"/>
                </a:cxn>
                <a:cxn ang="0">
                  <a:pos x="11" y="3"/>
                </a:cxn>
                <a:cxn ang="0">
                  <a:pos x="10" y="4"/>
                </a:cxn>
                <a:cxn ang="0">
                  <a:pos x="8" y="2"/>
                </a:cxn>
                <a:cxn ang="0">
                  <a:pos x="6" y="4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3" y="8"/>
                </a:cxn>
                <a:cxn ang="0">
                  <a:pos x="1" y="10"/>
                </a:cxn>
                <a:cxn ang="0">
                  <a:pos x="0" y="12"/>
                </a:cxn>
                <a:cxn ang="0">
                  <a:pos x="3" y="18"/>
                </a:cxn>
                <a:cxn ang="0">
                  <a:pos x="5" y="16"/>
                </a:cxn>
                <a:cxn ang="0">
                  <a:pos x="4" y="14"/>
                </a:cxn>
                <a:cxn ang="0">
                  <a:pos x="7" y="13"/>
                </a:cxn>
                <a:cxn ang="0">
                  <a:pos x="7" y="12"/>
                </a:cxn>
                <a:cxn ang="0">
                  <a:pos x="8" y="10"/>
                </a:cxn>
                <a:cxn ang="0">
                  <a:pos x="10" y="9"/>
                </a:cxn>
                <a:cxn ang="0">
                  <a:pos x="13" y="10"/>
                </a:cxn>
                <a:cxn ang="0">
                  <a:pos x="13" y="9"/>
                </a:cxn>
                <a:cxn ang="0">
                  <a:pos x="17" y="11"/>
                </a:cxn>
                <a:cxn ang="0">
                  <a:pos x="17" y="11"/>
                </a:cxn>
                <a:cxn ang="0">
                  <a:pos x="18" y="8"/>
                </a:cxn>
                <a:cxn ang="0">
                  <a:pos x="21" y="12"/>
                </a:cxn>
                <a:cxn ang="0">
                  <a:pos x="22" y="10"/>
                </a:cxn>
                <a:cxn ang="0">
                  <a:pos x="24" y="11"/>
                </a:cxn>
                <a:cxn ang="0">
                  <a:pos x="22" y="8"/>
                </a:cxn>
                <a:cxn ang="0">
                  <a:pos x="26" y="11"/>
                </a:cxn>
                <a:cxn ang="0">
                  <a:pos x="26" y="11"/>
                </a:cxn>
                <a:cxn ang="0">
                  <a:pos x="23" y="8"/>
                </a:cxn>
              </a:cxnLst>
              <a:rect l="0" t="0" r="r" b="b"/>
              <a:pathLst>
                <a:path w="27" h="19">
                  <a:moveTo>
                    <a:pt x="23" y="8"/>
                  </a:moveTo>
                  <a:lnTo>
                    <a:pt x="23" y="8"/>
                  </a:lnTo>
                  <a:lnTo>
                    <a:pt x="23" y="8"/>
                  </a:lnTo>
                  <a:lnTo>
                    <a:pt x="22" y="3"/>
                  </a:lnTo>
                  <a:lnTo>
                    <a:pt x="21" y="5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11" y="3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4"/>
                  </a:lnTo>
                  <a:lnTo>
                    <a:pt x="3" y="1"/>
                  </a:lnTo>
                  <a:lnTo>
                    <a:pt x="2" y="3"/>
                  </a:lnTo>
                  <a:lnTo>
                    <a:pt x="3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3" y="18"/>
                  </a:lnTo>
                  <a:lnTo>
                    <a:pt x="5" y="16"/>
                  </a:lnTo>
                  <a:lnTo>
                    <a:pt x="4" y="14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8" y="10"/>
                  </a:lnTo>
                  <a:lnTo>
                    <a:pt x="10" y="9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8" y="8"/>
                  </a:lnTo>
                  <a:lnTo>
                    <a:pt x="21" y="12"/>
                  </a:lnTo>
                  <a:lnTo>
                    <a:pt x="22" y="10"/>
                  </a:lnTo>
                  <a:lnTo>
                    <a:pt x="24" y="11"/>
                  </a:lnTo>
                  <a:lnTo>
                    <a:pt x="22" y="8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3" y="8"/>
                  </a:lnTo>
                </a:path>
              </a:pathLst>
            </a:custGeom>
            <a:solidFill>
              <a:srgbClr val="EDA687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85" name="Freeform 145"/>
            <p:cNvSpPr>
              <a:spLocks/>
            </p:cNvSpPr>
            <p:nvPr/>
          </p:nvSpPr>
          <p:spPr bwMode="auto">
            <a:xfrm>
              <a:off x="1117" y="1516"/>
              <a:ext cx="16" cy="13"/>
            </a:xfrm>
            <a:custGeom>
              <a:avLst/>
              <a:gdLst/>
              <a:ahLst/>
              <a:cxnLst>
                <a:cxn ang="0">
                  <a:pos x="17" y="16"/>
                </a:cxn>
                <a:cxn ang="0">
                  <a:pos x="17" y="16"/>
                </a:cxn>
                <a:cxn ang="0">
                  <a:pos x="19" y="12"/>
                </a:cxn>
                <a:cxn ang="0">
                  <a:pos x="20" y="4"/>
                </a:cxn>
                <a:cxn ang="0">
                  <a:pos x="18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8" y="3"/>
                </a:cxn>
                <a:cxn ang="0">
                  <a:pos x="4" y="5"/>
                </a:cxn>
                <a:cxn ang="0">
                  <a:pos x="0" y="9"/>
                </a:cxn>
                <a:cxn ang="0">
                  <a:pos x="2" y="15"/>
                </a:cxn>
                <a:cxn ang="0">
                  <a:pos x="4" y="11"/>
                </a:cxn>
                <a:cxn ang="0">
                  <a:pos x="10" y="9"/>
                </a:cxn>
                <a:cxn ang="0">
                  <a:pos x="11" y="9"/>
                </a:cxn>
                <a:cxn ang="0">
                  <a:pos x="16" y="7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5" y="11"/>
                </a:cxn>
                <a:cxn ang="0">
                  <a:pos x="15" y="11"/>
                </a:cxn>
                <a:cxn ang="0">
                  <a:pos x="17" y="16"/>
                </a:cxn>
              </a:cxnLst>
              <a:rect l="0" t="0" r="r" b="b"/>
              <a:pathLst>
                <a:path w="21" h="17">
                  <a:moveTo>
                    <a:pt x="17" y="16"/>
                  </a:moveTo>
                  <a:lnTo>
                    <a:pt x="17" y="16"/>
                  </a:lnTo>
                  <a:lnTo>
                    <a:pt x="19" y="12"/>
                  </a:lnTo>
                  <a:lnTo>
                    <a:pt x="20" y="4"/>
                  </a:lnTo>
                  <a:lnTo>
                    <a:pt x="18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8" y="3"/>
                  </a:lnTo>
                  <a:lnTo>
                    <a:pt x="4" y="5"/>
                  </a:lnTo>
                  <a:lnTo>
                    <a:pt x="0" y="9"/>
                  </a:lnTo>
                  <a:lnTo>
                    <a:pt x="2" y="15"/>
                  </a:lnTo>
                  <a:lnTo>
                    <a:pt x="4" y="11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6" y="7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7" y="16"/>
                  </a:lnTo>
                </a:path>
              </a:pathLst>
            </a:custGeom>
            <a:solidFill>
              <a:srgbClr val="EDA687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86" name="Freeform 146"/>
            <p:cNvSpPr>
              <a:spLocks/>
            </p:cNvSpPr>
            <p:nvPr/>
          </p:nvSpPr>
          <p:spPr bwMode="auto">
            <a:xfrm>
              <a:off x="1099" y="1561"/>
              <a:ext cx="26" cy="21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31" y="1"/>
                </a:cxn>
                <a:cxn ang="0">
                  <a:pos x="30" y="2"/>
                </a:cxn>
                <a:cxn ang="0">
                  <a:pos x="28" y="3"/>
                </a:cxn>
                <a:cxn ang="0">
                  <a:pos x="26" y="5"/>
                </a:cxn>
                <a:cxn ang="0">
                  <a:pos x="23" y="7"/>
                </a:cxn>
                <a:cxn ang="0">
                  <a:pos x="22" y="10"/>
                </a:cxn>
                <a:cxn ang="0">
                  <a:pos x="20" y="12"/>
                </a:cxn>
                <a:cxn ang="0">
                  <a:pos x="19" y="15"/>
                </a:cxn>
                <a:cxn ang="0">
                  <a:pos x="17" y="18"/>
                </a:cxn>
                <a:cxn ang="0">
                  <a:pos x="15" y="21"/>
                </a:cxn>
                <a:cxn ang="0">
                  <a:pos x="12" y="24"/>
                </a:cxn>
                <a:cxn ang="0">
                  <a:pos x="10" y="23"/>
                </a:cxn>
                <a:cxn ang="0">
                  <a:pos x="6" y="24"/>
                </a:cxn>
                <a:cxn ang="0">
                  <a:pos x="4" y="23"/>
                </a:cxn>
                <a:cxn ang="0">
                  <a:pos x="4" y="22"/>
                </a:cxn>
                <a:cxn ang="0">
                  <a:pos x="2" y="21"/>
                </a:cxn>
                <a:cxn ang="0">
                  <a:pos x="1" y="18"/>
                </a:cxn>
                <a:cxn ang="0">
                  <a:pos x="0" y="16"/>
                </a:cxn>
                <a:cxn ang="0">
                  <a:pos x="1" y="14"/>
                </a:cxn>
                <a:cxn ang="0">
                  <a:pos x="1" y="14"/>
                </a:cxn>
                <a:cxn ang="0">
                  <a:pos x="1" y="12"/>
                </a:cxn>
                <a:cxn ang="0">
                  <a:pos x="2" y="11"/>
                </a:cxn>
                <a:cxn ang="0">
                  <a:pos x="5" y="10"/>
                </a:cxn>
                <a:cxn ang="0">
                  <a:pos x="8" y="8"/>
                </a:cxn>
                <a:cxn ang="0">
                  <a:pos x="12" y="7"/>
                </a:cxn>
                <a:cxn ang="0">
                  <a:pos x="14" y="5"/>
                </a:cxn>
                <a:cxn ang="0">
                  <a:pos x="19" y="4"/>
                </a:cxn>
                <a:cxn ang="0">
                  <a:pos x="24" y="2"/>
                </a:cxn>
                <a:cxn ang="0">
                  <a:pos x="28" y="2"/>
                </a:cxn>
                <a:cxn ang="0">
                  <a:pos x="31" y="2"/>
                </a:cxn>
                <a:cxn ang="0">
                  <a:pos x="33" y="0"/>
                </a:cxn>
              </a:cxnLst>
              <a:rect l="0" t="0" r="r" b="b"/>
              <a:pathLst>
                <a:path w="34" h="26">
                  <a:moveTo>
                    <a:pt x="33" y="0"/>
                  </a:moveTo>
                  <a:lnTo>
                    <a:pt x="33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7" y="4"/>
                  </a:lnTo>
                  <a:lnTo>
                    <a:pt x="26" y="5"/>
                  </a:lnTo>
                  <a:lnTo>
                    <a:pt x="25" y="5"/>
                  </a:lnTo>
                  <a:lnTo>
                    <a:pt x="23" y="7"/>
                  </a:lnTo>
                  <a:lnTo>
                    <a:pt x="22" y="8"/>
                  </a:lnTo>
                  <a:lnTo>
                    <a:pt x="22" y="10"/>
                  </a:lnTo>
                  <a:lnTo>
                    <a:pt x="21" y="10"/>
                  </a:lnTo>
                  <a:lnTo>
                    <a:pt x="20" y="12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6"/>
                  </a:lnTo>
                  <a:lnTo>
                    <a:pt x="17" y="18"/>
                  </a:lnTo>
                  <a:lnTo>
                    <a:pt x="16" y="20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2" y="24"/>
                  </a:lnTo>
                  <a:lnTo>
                    <a:pt x="11" y="22"/>
                  </a:lnTo>
                  <a:lnTo>
                    <a:pt x="10" y="23"/>
                  </a:lnTo>
                  <a:lnTo>
                    <a:pt x="9" y="24"/>
                  </a:lnTo>
                  <a:lnTo>
                    <a:pt x="6" y="24"/>
                  </a:lnTo>
                  <a:lnTo>
                    <a:pt x="5" y="24"/>
                  </a:lnTo>
                  <a:lnTo>
                    <a:pt x="4" y="23"/>
                  </a:lnTo>
                  <a:lnTo>
                    <a:pt x="3" y="25"/>
                  </a:lnTo>
                  <a:lnTo>
                    <a:pt x="4" y="22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2" y="11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7" y="8"/>
                  </a:lnTo>
                  <a:lnTo>
                    <a:pt x="8" y="8"/>
                  </a:lnTo>
                  <a:lnTo>
                    <a:pt x="9" y="8"/>
                  </a:lnTo>
                  <a:lnTo>
                    <a:pt x="12" y="7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2" y="3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8" y="2"/>
                  </a:lnTo>
                  <a:lnTo>
                    <a:pt x="28" y="1"/>
                  </a:lnTo>
                  <a:lnTo>
                    <a:pt x="31" y="2"/>
                  </a:lnTo>
                  <a:lnTo>
                    <a:pt x="31" y="1"/>
                  </a:lnTo>
                  <a:lnTo>
                    <a:pt x="33" y="0"/>
                  </a:lnTo>
                  <a:lnTo>
                    <a:pt x="33" y="0"/>
                  </a:lnTo>
                </a:path>
              </a:pathLst>
            </a:custGeom>
            <a:solidFill>
              <a:srgbClr val="F5B08F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87" name="Freeform 147"/>
            <p:cNvSpPr>
              <a:spLocks/>
            </p:cNvSpPr>
            <p:nvPr/>
          </p:nvSpPr>
          <p:spPr bwMode="auto">
            <a:xfrm>
              <a:off x="1114" y="1564"/>
              <a:ext cx="20" cy="14"/>
            </a:xfrm>
            <a:custGeom>
              <a:avLst/>
              <a:gdLst/>
              <a:ahLst/>
              <a:cxnLst>
                <a:cxn ang="0">
                  <a:pos x="5" y="17"/>
                </a:cxn>
                <a:cxn ang="0">
                  <a:pos x="5" y="17"/>
                </a:cxn>
                <a:cxn ang="0">
                  <a:pos x="6" y="15"/>
                </a:cxn>
                <a:cxn ang="0">
                  <a:pos x="5" y="12"/>
                </a:cxn>
                <a:cxn ang="0">
                  <a:pos x="7" y="12"/>
                </a:cxn>
                <a:cxn ang="0">
                  <a:pos x="7" y="10"/>
                </a:cxn>
                <a:cxn ang="0">
                  <a:pos x="9" y="9"/>
                </a:cxn>
                <a:cxn ang="0">
                  <a:pos x="10" y="7"/>
                </a:cxn>
                <a:cxn ang="0">
                  <a:pos x="12" y="7"/>
                </a:cxn>
                <a:cxn ang="0">
                  <a:pos x="12" y="6"/>
                </a:cxn>
                <a:cxn ang="0">
                  <a:pos x="15" y="7"/>
                </a:cxn>
                <a:cxn ang="0">
                  <a:pos x="17" y="6"/>
                </a:cxn>
                <a:cxn ang="0">
                  <a:pos x="20" y="6"/>
                </a:cxn>
                <a:cxn ang="0">
                  <a:pos x="17" y="4"/>
                </a:cxn>
                <a:cxn ang="0">
                  <a:pos x="22" y="9"/>
                </a:cxn>
                <a:cxn ang="0">
                  <a:pos x="22" y="9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20" y="3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9" y="4"/>
                </a:cxn>
                <a:cxn ang="0">
                  <a:pos x="17" y="2"/>
                </a:cxn>
                <a:cxn ang="0">
                  <a:pos x="14" y="0"/>
                </a:cxn>
                <a:cxn ang="0">
                  <a:pos x="15" y="3"/>
                </a:cxn>
                <a:cxn ang="0">
                  <a:pos x="11" y="2"/>
                </a:cxn>
                <a:cxn ang="0">
                  <a:pos x="10" y="4"/>
                </a:cxn>
                <a:cxn ang="0">
                  <a:pos x="7" y="2"/>
                </a:cxn>
                <a:cxn ang="0">
                  <a:pos x="4" y="0"/>
                </a:cxn>
                <a:cxn ang="0">
                  <a:pos x="3" y="3"/>
                </a:cxn>
                <a:cxn ang="0">
                  <a:pos x="3" y="5"/>
                </a:cxn>
                <a:cxn ang="0">
                  <a:pos x="2" y="7"/>
                </a:cxn>
                <a:cxn ang="0">
                  <a:pos x="1" y="8"/>
                </a:cxn>
                <a:cxn ang="0">
                  <a:pos x="0" y="10"/>
                </a:cxn>
                <a:cxn ang="0">
                  <a:pos x="1" y="13"/>
                </a:cxn>
                <a:cxn ang="0">
                  <a:pos x="1" y="13"/>
                </a:cxn>
                <a:cxn ang="0">
                  <a:pos x="5" y="17"/>
                </a:cxn>
              </a:cxnLst>
              <a:rect l="0" t="0" r="r" b="b"/>
              <a:pathLst>
                <a:path w="25" h="18">
                  <a:moveTo>
                    <a:pt x="5" y="17"/>
                  </a:moveTo>
                  <a:lnTo>
                    <a:pt x="5" y="17"/>
                  </a:lnTo>
                  <a:lnTo>
                    <a:pt x="6" y="15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9" y="9"/>
                  </a:lnTo>
                  <a:lnTo>
                    <a:pt x="10" y="7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5" y="7"/>
                  </a:lnTo>
                  <a:lnTo>
                    <a:pt x="17" y="6"/>
                  </a:lnTo>
                  <a:lnTo>
                    <a:pt x="20" y="6"/>
                  </a:lnTo>
                  <a:lnTo>
                    <a:pt x="17" y="4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5" y="3"/>
                  </a:lnTo>
                  <a:lnTo>
                    <a:pt x="11" y="2"/>
                  </a:lnTo>
                  <a:lnTo>
                    <a:pt x="10" y="4"/>
                  </a:lnTo>
                  <a:lnTo>
                    <a:pt x="7" y="2"/>
                  </a:lnTo>
                  <a:lnTo>
                    <a:pt x="4" y="0"/>
                  </a:lnTo>
                  <a:lnTo>
                    <a:pt x="3" y="3"/>
                  </a:lnTo>
                  <a:lnTo>
                    <a:pt x="3" y="5"/>
                  </a:lnTo>
                  <a:lnTo>
                    <a:pt x="2" y="7"/>
                  </a:lnTo>
                  <a:lnTo>
                    <a:pt x="1" y="8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5" y="17"/>
                  </a:lnTo>
                </a:path>
              </a:pathLst>
            </a:custGeom>
            <a:solidFill>
              <a:srgbClr val="EDA687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88" name="Freeform 148"/>
            <p:cNvSpPr>
              <a:spLocks/>
            </p:cNvSpPr>
            <p:nvPr/>
          </p:nvSpPr>
          <p:spPr bwMode="auto">
            <a:xfrm>
              <a:off x="1099" y="1572"/>
              <a:ext cx="18" cy="15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9"/>
                </a:cxn>
                <a:cxn ang="0">
                  <a:pos x="2" y="10"/>
                </a:cxn>
                <a:cxn ang="0">
                  <a:pos x="4" y="15"/>
                </a:cxn>
                <a:cxn ang="0">
                  <a:pos x="5" y="17"/>
                </a:cxn>
                <a:cxn ang="0">
                  <a:pos x="8" y="17"/>
                </a:cxn>
                <a:cxn ang="0">
                  <a:pos x="10" y="17"/>
                </a:cxn>
                <a:cxn ang="0">
                  <a:pos x="12" y="17"/>
                </a:cxn>
                <a:cxn ang="0">
                  <a:pos x="13" y="18"/>
                </a:cxn>
                <a:cxn ang="0">
                  <a:pos x="14" y="17"/>
                </a:cxn>
                <a:cxn ang="0">
                  <a:pos x="17" y="17"/>
                </a:cxn>
                <a:cxn ang="0">
                  <a:pos x="18" y="15"/>
                </a:cxn>
                <a:cxn ang="0">
                  <a:pos x="21" y="14"/>
                </a:cxn>
                <a:cxn ang="0">
                  <a:pos x="20" y="12"/>
                </a:cxn>
                <a:cxn ang="0">
                  <a:pos x="22" y="12"/>
                </a:cxn>
                <a:cxn ang="0">
                  <a:pos x="21" y="8"/>
                </a:cxn>
                <a:cxn ang="0">
                  <a:pos x="21" y="5"/>
                </a:cxn>
                <a:cxn ang="0">
                  <a:pos x="22" y="2"/>
                </a:cxn>
                <a:cxn ang="0">
                  <a:pos x="20" y="0"/>
                </a:cxn>
                <a:cxn ang="0">
                  <a:pos x="20" y="3"/>
                </a:cxn>
                <a:cxn ang="0">
                  <a:pos x="19" y="5"/>
                </a:cxn>
                <a:cxn ang="0">
                  <a:pos x="19" y="8"/>
                </a:cxn>
                <a:cxn ang="0">
                  <a:pos x="17" y="8"/>
                </a:cxn>
                <a:cxn ang="0">
                  <a:pos x="15" y="10"/>
                </a:cxn>
                <a:cxn ang="0">
                  <a:pos x="16" y="11"/>
                </a:cxn>
                <a:cxn ang="0">
                  <a:pos x="14" y="12"/>
                </a:cxn>
                <a:cxn ang="0">
                  <a:pos x="12" y="13"/>
                </a:cxn>
                <a:cxn ang="0">
                  <a:pos x="11" y="14"/>
                </a:cxn>
                <a:cxn ang="0">
                  <a:pos x="9" y="13"/>
                </a:cxn>
                <a:cxn ang="0">
                  <a:pos x="7" y="15"/>
                </a:cxn>
                <a:cxn ang="0">
                  <a:pos x="7" y="13"/>
                </a:cxn>
                <a:cxn ang="0">
                  <a:pos x="3" y="11"/>
                </a:cxn>
                <a:cxn ang="0">
                  <a:pos x="3" y="11"/>
                </a:cxn>
                <a:cxn ang="0">
                  <a:pos x="2" y="10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0" y="9"/>
                </a:cxn>
              </a:cxnLst>
              <a:rect l="0" t="0" r="r" b="b"/>
              <a:pathLst>
                <a:path w="23" h="19">
                  <a:moveTo>
                    <a:pt x="0" y="9"/>
                  </a:moveTo>
                  <a:lnTo>
                    <a:pt x="0" y="9"/>
                  </a:lnTo>
                  <a:lnTo>
                    <a:pt x="2" y="10"/>
                  </a:lnTo>
                  <a:lnTo>
                    <a:pt x="4" y="15"/>
                  </a:lnTo>
                  <a:lnTo>
                    <a:pt x="5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3" y="18"/>
                  </a:lnTo>
                  <a:lnTo>
                    <a:pt x="14" y="17"/>
                  </a:lnTo>
                  <a:lnTo>
                    <a:pt x="17" y="17"/>
                  </a:lnTo>
                  <a:lnTo>
                    <a:pt x="18" y="15"/>
                  </a:lnTo>
                  <a:lnTo>
                    <a:pt x="21" y="14"/>
                  </a:lnTo>
                  <a:lnTo>
                    <a:pt x="20" y="12"/>
                  </a:lnTo>
                  <a:lnTo>
                    <a:pt x="22" y="12"/>
                  </a:lnTo>
                  <a:lnTo>
                    <a:pt x="21" y="8"/>
                  </a:lnTo>
                  <a:lnTo>
                    <a:pt x="21" y="5"/>
                  </a:lnTo>
                  <a:lnTo>
                    <a:pt x="22" y="2"/>
                  </a:lnTo>
                  <a:lnTo>
                    <a:pt x="20" y="0"/>
                  </a:lnTo>
                  <a:lnTo>
                    <a:pt x="20" y="3"/>
                  </a:lnTo>
                  <a:lnTo>
                    <a:pt x="19" y="5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5" y="10"/>
                  </a:lnTo>
                  <a:lnTo>
                    <a:pt x="16" y="11"/>
                  </a:lnTo>
                  <a:lnTo>
                    <a:pt x="14" y="12"/>
                  </a:lnTo>
                  <a:lnTo>
                    <a:pt x="12" y="13"/>
                  </a:lnTo>
                  <a:lnTo>
                    <a:pt x="11" y="14"/>
                  </a:lnTo>
                  <a:lnTo>
                    <a:pt x="9" y="13"/>
                  </a:lnTo>
                  <a:lnTo>
                    <a:pt x="7" y="15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2" y="10"/>
                  </a:lnTo>
                  <a:lnTo>
                    <a:pt x="3" y="8"/>
                  </a:lnTo>
                  <a:lnTo>
                    <a:pt x="3" y="8"/>
                  </a:lnTo>
                  <a:lnTo>
                    <a:pt x="0" y="9"/>
                  </a:lnTo>
                </a:path>
              </a:pathLst>
            </a:custGeom>
            <a:solidFill>
              <a:srgbClr val="EDA687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89" name="Freeform 149"/>
            <p:cNvSpPr>
              <a:spLocks/>
            </p:cNvSpPr>
            <p:nvPr/>
          </p:nvSpPr>
          <p:spPr bwMode="auto">
            <a:xfrm>
              <a:off x="1098" y="1570"/>
              <a:ext cx="15" cy="14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0" y="1"/>
                </a:cxn>
                <a:cxn ang="0">
                  <a:pos x="7" y="1"/>
                </a:cxn>
                <a:cxn ang="0">
                  <a:pos x="7" y="2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1" y="5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2" y="8"/>
                </a:cxn>
                <a:cxn ang="0">
                  <a:pos x="0" y="9"/>
                </a:cxn>
                <a:cxn ang="0">
                  <a:pos x="5" y="12"/>
                </a:cxn>
                <a:cxn ang="0">
                  <a:pos x="4" y="13"/>
                </a:cxn>
                <a:cxn ang="0">
                  <a:pos x="7" y="14"/>
                </a:cxn>
                <a:cxn ang="0">
                  <a:pos x="10" y="15"/>
                </a:cxn>
                <a:cxn ang="0">
                  <a:pos x="10" y="17"/>
                </a:cxn>
                <a:cxn ang="0">
                  <a:pos x="12" y="16"/>
                </a:cxn>
                <a:cxn ang="0">
                  <a:pos x="13" y="15"/>
                </a:cxn>
                <a:cxn ang="0">
                  <a:pos x="11" y="15"/>
                </a:cxn>
                <a:cxn ang="0">
                  <a:pos x="10" y="13"/>
                </a:cxn>
                <a:cxn ang="0">
                  <a:pos x="7" y="12"/>
                </a:cxn>
                <a:cxn ang="0">
                  <a:pos x="8" y="10"/>
                </a:cxn>
                <a:cxn ang="0">
                  <a:pos x="8" y="10"/>
                </a:cxn>
                <a:cxn ang="0">
                  <a:pos x="5" y="8"/>
                </a:cxn>
                <a:cxn ang="0">
                  <a:pos x="5" y="8"/>
                </a:cxn>
                <a:cxn ang="0">
                  <a:pos x="5" y="6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12" y="3"/>
                </a:cxn>
                <a:cxn ang="0">
                  <a:pos x="12" y="3"/>
                </a:cxn>
                <a:cxn ang="0">
                  <a:pos x="16" y="5"/>
                </a:cxn>
                <a:cxn ang="0">
                  <a:pos x="18" y="3"/>
                </a:cxn>
                <a:cxn ang="0">
                  <a:pos x="18" y="3"/>
                </a:cxn>
                <a:cxn ang="0">
                  <a:pos x="17" y="0"/>
                </a:cxn>
              </a:cxnLst>
              <a:rect l="0" t="0" r="r" b="b"/>
              <a:pathLst>
                <a:path w="19" h="18">
                  <a:moveTo>
                    <a:pt x="17" y="0"/>
                  </a:moveTo>
                  <a:lnTo>
                    <a:pt x="17" y="0"/>
                  </a:lnTo>
                  <a:lnTo>
                    <a:pt x="13" y="1"/>
                  </a:lnTo>
                  <a:lnTo>
                    <a:pt x="10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2" y="3"/>
                  </a:lnTo>
                  <a:lnTo>
                    <a:pt x="2" y="5"/>
                  </a:lnTo>
                  <a:lnTo>
                    <a:pt x="1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0" y="9"/>
                  </a:lnTo>
                  <a:lnTo>
                    <a:pt x="5" y="12"/>
                  </a:lnTo>
                  <a:lnTo>
                    <a:pt x="4" y="13"/>
                  </a:lnTo>
                  <a:lnTo>
                    <a:pt x="7" y="14"/>
                  </a:lnTo>
                  <a:lnTo>
                    <a:pt x="10" y="15"/>
                  </a:lnTo>
                  <a:lnTo>
                    <a:pt x="10" y="17"/>
                  </a:lnTo>
                  <a:lnTo>
                    <a:pt x="12" y="16"/>
                  </a:lnTo>
                  <a:lnTo>
                    <a:pt x="13" y="15"/>
                  </a:lnTo>
                  <a:lnTo>
                    <a:pt x="11" y="15"/>
                  </a:lnTo>
                  <a:lnTo>
                    <a:pt x="10" y="13"/>
                  </a:lnTo>
                  <a:lnTo>
                    <a:pt x="7" y="12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5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6" y="5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7" y="0"/>
                  </a:lnTo>
                </a:path>
              </a:pathLst>
            </a:custGeom>
            <a:solidFill>
              <a:srgbClr val="EDA687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90" name="Freeform 150"/>
            <p:cNvSpPr>
              <a:spLocks/>
            </p:cNvSpPr>
            <p:nvPr/>
          </p:nvSpPr>
          <p:spPr bwMode="auto">
            <a:xfrm>
              <a:off x="1103" y="1564"/>
              <a:ext cx="26" cy="15"/>
            </a:xfrm>
            <a:custGeom>
              <a:avLst/>
              <a:gdLst/>
              <a:ahLst/>
              <a:cxnLst>
                <a:cxn ang="0">
                  <a:pos x="32" y="12"/>
                </a:cxn>
                <a:cxn ang="0">
                  <a:pos x="29" y="3"/>
                </a:cxn>
                <a:cxn ang="0">
                  <a:pos x="29" y="3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7" y="7"/>
                </a:cxn>
                <a:cxn ang="0">
                  <a:pos x="24" y="4"/>
                </a:cxn>
                <a:cxn ang="0">
                  <a:pos x="21" y="1"/>
                </a:cxn>
                <a:cxn ang="0">
                  <a:pos x="19" y="5"/>
                </a:cxn>
                <a:cxn ang="0">
                  <a:pos x="18" y="9"/>
                </a:cxn>
                <a:cxn ang="0">
                  <a:pos x="16" y="6"/>
                </a:cxn>
                <a:cxn ang="0">
                  <a:pos x="13" y="6"/>
                </a:cxn>
                <a:cxn ang="0">
                  <a:pos x="10" y="7"/>
                </a:cxn>
                <a:cxn ang="0">
                  <a:pos x="7" y="5"/>
                </a:cxn>
                <a:cxn ang="0">
                  <a:pos x="6" y="5"/>
                </a:cxn>
                <a:cxn ang="0">
                  <a:pos x="4" y="5"/>
                </a:cxn>
                <a:cxn ang="0">
                  <a:pos x="1" y="6"/>
                </a:cxn>
                <a:cxn ang="0">
                  <a:pos x="0" y="10"/>
                </a:cxn>
                <a:cxn ang="0">
                  <a:pos x="3" y="15"/>
                </a:cxn>
                <a:cxn ang="0">
                  <a:pos x="4" y="15"/>
                </a:cxn>
                <a:cxn ang="0">
                  <a:pos x="7" y="18"/>
                </a:cxn>
                <a:cxn ang="0">
                  <a:pos x="8" y="14"/>
                </a:cxn>
                <a:cxn ang="0">
                  <a:pos x="10" y="14"/>
                </a:cxn>
                <a:cxn ang="0">
                  <a:pos x="13" y="16"/>
                </a:cxn>
                <a:cxn ang="0">
                  <a:pos x="16" y="19"/>
                </a:cxn>
                <a:cxn ang="0">
                  <a:pos x="18" y="12"/>
                </a:cxn>
                <a:cxn ang="0">
                  <a:pos x="18" y="9"/>
                </a:cxn>
                <a:cxn ang="0">
                  <a:pos x="21" y="8"/>
                </a:cxn>
                <a:cxn ang="0">
                  <a:pos x="24" y="10"/>
                </a:cxn>
                <a:cxn ang="0">
                  <a:pos x="25" y="7"/>
                </a:cxn>
                <a:cxn ang="0">
                  <a:pos x="26" y="10"/>
                </a:cxn>
                <a:cxn ang="0">
                  <a:pos x="29" y="13"/>
                </a:cxn>
                <a:cxn ang="0">
                  <a:pos x="29" y="9"/>
                </a:cxn>
                <a:cxn ang="0">
                  <a:pos x="30" y="9"/>
                </a:cxn>
                <a:cxn ang="0">
                  <a:pos x="30" y="9"/>
                </a:cxn>
                <a:cxn ang="0">
                  <a:pos x="29" y="3"/>
                </a:cxn>
                <a:cxn ang="0">
                  <a:pos x="32" y="12"/>
                </a:cxn>
              </a:cxnLst>
              <a:rect l="0" t="0" r="r" b="b"/>
              <a:pathLst>
                <a:path w="33" h="20">
                  <a:moveTo>
                    <a:pt x="32" y="12"/>
                  </a:moveTo>
                  <a:lnTo>
                    <a:pt x="29" y="3"/>
                  </a:lnTo>
                  <a:lnTo>
                    <a:pt x="29" y="3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7" y="7"/>
                  </a:lnTo>
                  <a:lnTo>
                    <a:pt x="24" y="4"/>
                  </a:lnTo>
                  <a:lnTo>
                    <a:pt x="21" y="1"/>
                  </a:lnTo>
                  <a:lnTo>
                    <a:pt x="19" y="5"/>
                  </a:lnTo>
                  <a:lnTo>
                    <a:pt x="18" y="9"/>
                  </a:lnTo>
                  <a:lnTo>
                    <a:pt x="16" y="6"/>
                  </a:lnTo>
                  <a:lnTo>
                    <a:pt x="13" y="6"/>
                  </a:lnTo>
                  <a:lnTo>
                    <a:pt x="10" y="7"/>
                  </a:lnTo>
                  <a:lnTo>
                    <a:pt x="7" y="5"/>
                  </a:lnTo>
                  <a:lnTo>
                    <a:pt x="6" y="5"/>
                  </a:lnTo>
                  <a:lnTo>
                    <a:pt x="4" y="5"/>
                  </a:lnTo>
                  <a:lnTo>
                    <a:pt x="1" y="6"/>
                  </a:lnTo>
                  <a:lnTo>
                    <a:pt x="0" y="10"/>
                  </a:lnTo>
                  <a:lnTo>
                    <a:pt x="3" y="15"/>
                  </a:lnTo>
                  <a:lnTo>
                    <a:pt x="4" y="15"/>
                  </a:lnTo>
                  <a:lnTo>
                    <a:pt x="7" y="18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13" y="16"/>
                  </a:lnTo>
                  <a:lnTo>
                    <a:pt x="16" y="19"/>
                  </a:lnTo>
                  <a:lnTo>
                    <a:pt x="18" y="12"/>
                  </a:lnTo>
                  <a:lnTo>
                    <a:pt x="18" y="9"/>
                  </a:lnTo>
                  <a:lnTo>
                    <a:pt x="21" y="8"/>
                  </a:lnTo>
                  <a:lnTo>
                    <a:pt x="24" y="10"/>
                  </a:lnTo>
                  <a:lnTo>
                    <a:pt x="25" y="7"/>
                  </a:lnTo>
                  <a:lnTo>
                    <a:pt x="26" y="10"/>
                  </a:lnTo>
                  <a:lnTo>
                    <a:pt x="29" y="13"/>
                  </a:lnTo>
                  <a:lnTo>
                    <a:pt x="29" y="9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29" y="3"/>
                  </a:lnTo>
                  <a:lnTo>
                    <a:pt x="32" y="12"/>
                  </a:lnTo>
                </a:path>
              </a:pathLst>
            </a:custGeom>
            <a:solidFill>
              <a:srgbClr val="EDA687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91" name="Freeform 151"/>
            <p:cNvSpPr>
              <a:spLocks/>
            </p:cNvSpPr>
            <p:nvPr/>
          </p:nvSpPr>
          <p:spPr bwMode="auto">
            <a:xfrm>
              <a:off x="1200" y="1260"/>
              <a:ext cx="16" cy="41"/>
            </a:xfrm>
            <a:custGeom>
              <a:avLst/>
              <a:gdLst/>
              <a:ahLst/>
              <a:cxnLst>
                <a:cxn ang="0">
                  <a:pos x="18" y="1"/>
                </a:cxn>
                <a:cxn ang="0">
                  <a:pos x="18" y="1"/>
                </a:cxn>
                <a:cxn ang="0">
                  <a:pos x="18" y="3"/>
                </a:cxn>
                <a:cxn ang="0">
                  <a:pos x="19" y="7"/>
                </a:cxn>
                <a:cxn ang="0">
                  <a:pos x="18" y="9"/>
                </a:cxn>
                <a:cxn ang="0">
                  <a:pos x="19" y="15"/>
                </a:cxn>
                <a:cxn ang="0">
                  <a:pos x="19" y="20"/>
                </a:cxn>
                <a:cxn ang="0">
                  <a:pos x="18" y="26"/>
                </a:cxn>
                <a:cxn ang="0">
                  <a:pos x="17" y="31"/>
                </a:cxn>
                <a:cxn ang="0">
                  <a:pos x="19" y="33"/>
                </a:cxn>
                <a:cxn ang="0">
                  <a:pos x="17" y="35"/>
                </a:cxn>
                <a:cxn ang="0">
                  <a:pos x="16" y="39"/>
                </a:cxn>
                <a:cxn ang="0">
                  <a:pos x="16" y="41"/>
                </a:cxn>
                <a:cxn ang="0">
                  <a:pos x="17" y="46"/>
                </a:cxn>
                <a:cxn ang="0">
                  <a:pos x="14" y="48"/>
                </a:cxn>
                <a:cxn ang="0">
                  <a:pos x="14" y="50"/>
                </a:cxn>
                <a:cxn ang="0">
                  <a:pos x="14" y="51"/>
                </a:cxn>
                <a:cxn ang="0">
                  <a:pos x="11" y="50"/>
                </a:cxn>
                <a:cxn ang="0">
                  <a:pos x="9" y="49"/>
                </a:cxn>
                <a:cxn ang="0">
                  <a:pos x="7" y="45"/>
                </a:cxn>
                <a:cxn ang="0">
                  <a:pos x="5" y="43"/>
                </a:cxn>
                <a:cxn ang="0">
                  <a:pos x="3" y="38"/>
                </a:cxn>
                <a:cxn ang="0">
                  <a:pos x="2" y="34"/>
                </a:cxn>
                <a:cxn ang="0">
                  <a:pos x="1" y="31"/>
                </a:cxn>
                <a:cxn ang="0">
                  <a:pos x="0" y="24"/>
                </a:cxn>
                <a:cxn ang="0">
                  <a:pos x="1" y="19"/>
                </a:cxn>
                <a:cxn ang="0">
                  <a:pos x="0" y="16"/>
                </a:cxn>
                <a:cxn ang="0">
                  <a:pos x="1" y="14"/>
                </a:cxn>
                <a:cxn ang="0">
                  <a:pos x="2" y="11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5" y="4"/>
                </a:cxn>
                <a:cxn ang="0">
                  <a:pos x="9" y="1"/>
                </a:cxn>
                <a:cxn ang="0">
                  <a:pos x="14" y="1"/>
                </a:cxn>
              </a:cxnLst>
              <a:rect l="0" t="0" r="r" b="b"/>
              <a:pathLst>
                <a:path w="21" h="52">
                  <a:moveTo>
                    <a:pt x="16" y="0"/>
                  </a:moveTo>
                  <a:lnTo>
                    <a:pt x="18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2"/>
                  </a:lnTo>
                  <a:lnTo>
                    <a:pt x="18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9" y="8"/>
                  </a:lnTo>
                  <a:lnTo>
                    <a:pt x="18" y="9"/>
                  </a:lnTo>
                  <a:lnTo>
                    <a:pt x="18" y="12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9" y="20"/>
                  </a:lnTo>
                  <a:lnTo>
                    <a:pt x="20" y="23"/>
                  </a:lnTo>
                  <a:lnTo>
                    <a:pt x="18" y="26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8" y="34"/>
                  </a:lnTo>
                  <a:lnTo>
                    <a:pt x="17" y="35"/>
                  </a:lnTo>
                  <a:lnTo>
                    <a:pt x="18" y="37"/>
                  </a:lnTo>
                  <a:lnTo>
                    <a:pt x="16" y="39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7" y="44"/>
                  </a:lnTo>
                  <a:lnTo>
                    <a:pt x="17" y="46"/>
                  </a:lnTo>
                  <a:lnTo>
                    <a:pt x="16" y="49"/>
                  </a:lnTo>
                  <a:lnTo>
                    <a:pt x="14" y="48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2" y="50"/>
                  </a:lnTo>
                  <a:lnTo>
                    <a:pt x="11" y="50"/>
                  </a:lnTo>
                  <a:lnTo>
                    <a:pt x="10" y="49"/>
                  </a:lnTo>
                  <a:lnTo>
                    <a:pt x="9" y="49"/>
                  </a:lnTo>
                  <a:lnTo>
                    <a:pt x="8" y="48"/>
                  </a:lnTo>
                  <a:lnTo>
                    <a:pt x="7" y="45"/>
                  </a:lnTo>
                  <a:lnTo>
                    <a:pt x="6" y="46"/>
                  </a:lnTo>
                  <a:lnTo>
                    <a:pt x="5" y="43"/>
                  </a:lnTo>
                  <a:lnTo>
                    <a:pt x="4" y="40"/>
                  </a:lnTo>
                  <a:lnTo>
                    <a:pt x="3" y="38"/>
                  </a:lnTo>
                  <a:lnTo>
                    <a:pt x="1" y="38"/>
                  </a:lnTo>
                  <a:lnTo>
                    <a:pt x="2" y="34"/>
                  </a:lnTo>
                  <a:lnTo>
                    <a:pt x="0" y="33"/>
                  </a:lnTo>
                  <a:lnTo>
                    <a:pt x="1" y="31"/>
                  </a:lnTo>
                  <a:lnTo>
                    <a:pt x="1" y="27"/>
                  </a:lnTo>
                  <a:lnTo>
                    <a:pt x="0" y="24"/>
                  </a:lnTo>
                  <a:lnTo>
                    <a:pt x="1" y="23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1" y="14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6"/>
                  </a:lnTo>
                  <a:lnTo>
                    <a:pt x="4" y="7"/>
                  </a:lnTo>
                  <a:lnTo>
                    <a:pt x="3" y="6"/>
                  </a:lnTo>
                  <a:lnTo>
                    <a:pt x="6" y="5"/>
                  </a:lnTo>
                  <a:lnTo>
                    <a:pt x="5" y="4"/>
                  </a:lnTo>
                  <a:lnTo>
                    <a:pt x="8" y="2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4" y="1"/>
                  </a:lnTo>
                  <a:lnTo>
                    <a:pt x="16" y="0"/>
                  </a:lnTo>
                </a:path>
              </a:pathLst>
            </a:custGeom>
            <a:solidFill>
              <a:srgbClr val="F2AD8C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92" name="Freeform 152"/>
            <p:cNvSpPr>
              <a:spLocks/>
            </p:cNvSpPr>
            <p:nvPr/>
          </p:nvSpPr>
          <p:spPr bwMode="auto">
            <a:xfrm>
              <a:off x="1215" y="1260"/>
              <a:ext cx="13" cy="26"/>
            </a:xfrm>
            <a:custGeom>
              <a:avLst/>
              <a:gdLst/>
              <a:ahLst/>
              <a:cxnLst>
                <a:cxn ang="0">
                  <a:pos x="10" y="33"/>
                </a:cxn>
                <a:cxn ang="0">
                  <a:pos x="10" y="33"/>
                </a:cxn>
                <a:cxn ang="0">
                  <a:pos x="9" y="30"/>
                </a:cxn>
                <a:cxn ang="0">
                  <a:pos x="14" y="25"/>
                </a:cxn>
                <a:cxn ang="0">
                  <a:pos x="13" y="21"/>
                </a:cxn>
                <a:cxn ang="0">
                  <a:pos x="12" y="18"/>
                </a:cxn>
                <a:cxn ang="0">
                  <a:pos x="14" y="16"/>
                </a:cxn>
                <a:cxn ang="0">
                  <a:pos x="13" y="12"/>
                </a:cxn>
                <a:cxn ang="0">
                  <a:pos x="16" y="9"/>
                </a:cxn>
                <a:cxn ang="0">
                  <a:pos x="10" y="9"/>
                </a:cxn>
                <a:cxn ang="0">
                  <a:pos x="14" y="4"/>
                </a:cxn>
                <a:cxn ang="0">
                  <a:pos x="9" y="5"/>
                </a:cxn>
                <a:cxn ang="0">
                  <a:pos x="12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8" y="1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0" y="2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3" y="2"/>
                </a:cxn>
                <a:cxn ang="0">
                  <a:pos x="9" y="4"/>
                </a:cxn>
                <a:cxn ang="0">
                  <a:pos x="6" y="3"/>
                </a:cxn>
                <a:cxn ang="0">
                  <a:pos x="9" y="5"/>
                </a:cxn>
                <a:cxn ang="0">
                  <a:pos x="9" y="6"/>
                </a:cxn>
                <a:cxn ang="0">
                  <a:pos x="10" y="9"/>
                </a:cxn>
                <a:cxn ang="0">
                  <a:pos x="10" y="11"/>
                </a:cxn>
                <a:cxn ang="0">
                  <a:pos x="13" y="12"/>
                </a:cxn>
                <a:cxn ang="0">
                  <a:pos x="9" y="16"/>
                </a:cxn>
                <a:cxn ang="0">
                  <a:pos x="12" y="18"/>
                </a:cxn>
                <a:cxn ang="0">
                  <a:pos x="10" y="21"/>
                </a:cxn>
                <a:cxn ang="0">
                  <a:pos x="8" y="25"/>
                </a:cxn>
                <a:cxn ang="0">
                  <a:pos x="6" y="29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10" y="33"/>
                </a:cxn>
              </a:cxnLst>
              <a:rect l="0" t="0" r="r" b="b"/>
              <a:pathLst>
                <a:path w="17" h="34">
                  <a:moveTo>
                    <a:pt x="10" y="33"/>
                  </a:moveTo>
                  <a:lnTo>
                    <a:pt x="10" y="33"/>
                  </a:lnTo>
                  <a:lnTo>
                    <a:pt x="9" y="30"/>
                  </a:lnTo>
                  <a:lnTo>
                    <a:pt x="14" y="25"/>
                  </a:lnTo>
                  <a:lnTo>
                    <a:pt x="13" y="21"/>
                  </a:lnTo>
                  <a:lnTo>
                    <a:pt x="12" y="18"/>
                  </a:lnTo>
                  <a:lnTo>
                    <a:pt x="14" y="16"/>
                  </a:lnTo>
                  <a:lnTo>
                    <a:pt x="13" y="12"/>
                  </a:lnTo>
                  <a:lnTo>
                    <a:pt x="16" y="9"/>
                  </a:lnTo>
                  <a:lnTo>
                    <a:pt x="10" y="9"/>
                  </a:lnTo>
                  <a:lnTo>
                    <a:pt x="14" y="4"/>
                  </a:lnTo>
                  <a:lnTo>
                    <a:pt x="9" y="5"/>
                  </a:lnTo>
                  <a:lnTo>
                    <a:pt x="12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3" y="2"/>
                  </a:lnTo>
                  <a:lnTo>
                    <a:pt x="9" y="4"/>
                  </a:lnTo>
                  <a:lnTo>
                    <a:pt x="6" y="3"/>
                  </a:lnTo>
                  <a:lnTo>
                    <a:pt x="9" y="5"/>
                  </a:lnTo>
                  <a:lnTo>
                    <a:pt x="9" y="6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13" y="12"/>
                  </a:lnTo>
                  <a:lnTo>
                    <a:pt x="9" y="16"/>
                  </a:lnTo>
                  <a:lnTo>
                    <a:pt x="12" y="18"/>
                  </a:lnTo>
                  <a:lnTo>
                    <a:pt x="10" y="21"/>
                  </a:lnTo>
                  <a:lnTo>
                    <a:pt x="8" y="25"/>
                  </a:lnTo>
                  <a:lnTo>
                    <a:pt x="6" y="29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10" y="33"/>
                  </a:lnTo>
                </a:path>
              </a:pathLst>
            </a:custGeom>
            <a:solidFill>
              <a:srgbClr val="26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93" name="Freeform 153"/>
            <p:cNvSpPr>
              <a:spLocks/>
            </p:cNvSpPr>
            <p:nvPr/>
          </p:nvSpPr>
          <p:spPr bwMode="auto">
            <a:xfrm>
              <a:off x="1213" y="1285"/>
              <a:ext cx="15" cy="19"/>
            </a:xfrm>
            <a:custGeom>
              <a:avLst/>
              <a:gdLst/>
              <a:ahLst/>
              <a:cxnLst>
                <a:cxn ang="0">
                  <a:pos x="13" y="23"/>
                </a:cxn>
                <a:cxn ang="0">
                  <a:pos x="13" y="23"/>
                </a:cxn>
                <a:cxn ang="0">
                  <a:pos x="13" y="22"/>
                </a:cxn>
                <a:cxn ang="0">
                  <a:pos x="13" y="22"/>
                </a:cxn>
                <a:cxn ang="0">
                  <a:pos x="15" y="20"/>
                </a:cxn>
                <a:cxn ang="0">
                  <a:pos x="15" y="19"/>
                </a:cxn>
                <a:cxn ang="0">
                  <a:pos x="14" y="18"/>
                </a:cxn>
                <a:cxn ang="0">
                  <a:pos x="16" y="16"/>
                </a:cxn>
                <a:cxn ang="0">
                  <a:pos x="17" y="14"/>
                </a:cxn>
                <a:cxn ang="0">
                  <a:pos x="17" y="13"/>
                </a:cxn>
                <a:cxn ang="0">
                  <a:pos x="18" y="11"/>
                </a:cxn>
                <a:cxn ang="0">
                  <a:pos x="9" y="7"/>
                </a:cxn>
                <a:cxn ang="0">
                  <a:pos x="9" y="6"/>
                </a:cxn>
                <a:cxn ang="0">
                  <a:pos x="10" y="4"/>
                </a:cxn>
                <a:cxn ang="0">
                  <a:pos x="11" y="3"/>
                </a:cxn>
                <a:cxn ang="0">
                  <a:pos x="11" y="2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2"/>
                </a:cxn>
                <a:cxn ang="0">
                  <a:pos x="0" y="1"/>
                </a:cxn>
                <a:cxn ang="0">
                  <a:pos x="0" y="3"/>
                </a:cxn>
                <a:cxn ang="0">
                  <a:pos x="9" y="6"/>
                </a:cxn>
                <a:cxn ang="0">
                  <a:pos x="9" y="7"/>
                </a:cxn>
                <a:cxn ang="0">
                  <a:pos x="7" y="9"/>
                </a:cxn>
                <a:cxn ang="0">
                  <a:pos x="8" y="11"/>
                </a:cxn>
                <a:cxn ang="0">
                  <a:pos x="7" y="13"/>
                </a:cxn>
                <a:cxn ang="0">
                  <a:pos x="6" y="14"/>
                </a:cxn>
                <a:cxn ang="0">
                  <a:pos x="6" y="16"/>
                </a:cxn>
                <a:cxn ang="0">
                  <a:pos x="5" y="16"/>
                </a:cxn>
                <a:cxn ang="0">
                  <a:pos x="4" y="18"/>
                </a:cxn>
                <a:cxn ang="0">
                  <a:pos x="4" y="21"/>
                </a:cxn>
                <a:cxn ang="0">
                  <a:pos x="4" y="21"/>
                </a:cxn>
                <a:cxn ang="0">
                  <a:pos x="4" y="21"/>
                </a:cxn>
                <a:cxn ang="0">
                  <a:pos x="4" y="21"/>
                </a:cxn>
                <a:cxn ang="0">
                  <a:pos x="13" y="23"/>
                </a:cxn>
              </a:cxnLst>
              <a:rect l="0" t="0" r="r" b="b"/>
              <a:pathLst>
                <a:path w="19" h="24">
                  <a:moveTo>
                    <a:pt x="13" y="23"/>
                  </a:moveTo>
                  <a:lnTo>
                    <a:pt x="13" y="23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5" y="20"/>
                  </a:lnTo>
                  <a:lnTo>
                    <a:pt x="15" y="19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7" y="14"/>
                  </a:lnTo>
                  <a:lnTo>
                    <a:pt x="17" y="13"/>
                  </a:lnTo>
                  <a:lnTo>
                    <a:pt x="18" y="11"/>
                  </a:lnTo>
                  <a:lnTo>
                    <a:pt x="9" y="7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2"/>
                  </a:lnTo>
                  <a:lnTo>
                    <a:pt x="0" y="1"/>
                  </a:lnTo>
                  <a:lnTo>
                    <a:pt x="0" y="3"/>
                  </a:lnTo>
                  <a:lnTo>
                    <a:pt x="9" y="6"/>
                  </a:lnTo>
                  <a:lnTo>
                    <a:pt x="9" y="7"/>
                  </a:lnTo>
                  <a:lnTo>
                    <a:pt x="7" y="9"/>
                  </a:lnTo>
                  <a:lnTo>
                    <a:pt x="8" y="11"/>
                  </a:lnTo>
                  <a:lnTo>
                    <a:pt x="7" y="13"/>
                  </a:lnTo>
                  <a:lnTo>
                    <a:pt x="6" y="14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4" y="18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13" y="23"/>
                  </a:lnTo>
                </a:path>
              </a:pathLst>
            </a:custGeom>
            <a:solidFill>
              <a:srgbClr val="26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94" name="Freeform 154"/>
            <p:cNvSpPr>
              <a:spLocks/>
            </p:cNvSpPr>
            <p:nvPr/>
          </p:nvSpPr>
          <p:spPr bwMode="auto">
            <a:xfrm>
              <a:off x="1196" y="1282"/>
              <a:ext cx="15" cy="23"/>
            </a:xfrm>
            <a:custGeom>
              <a:avLst/>
              <a:gdLst/>
              <a:ahLst/>
              <a:cxnLst>
                <a:cxn ang="0">
                  <a:pos x="5" y="2"/>
                </a:cxn>
                <a:cxn ang="0">
                  <a:pos x="5" y="2"/>
                </a:cxn>
                <a:cxn ang="0">
                  <a:pos x="5" y="5"/>
                </a:cxn>
                <a:cxn ang="0">
                  <a:pos x="1" y="10"/>
                </a:cxn>
                <a:cxn ang="0">
                  <a:pos x="1" y="13"/>
                </a:cxn>
                <a:cxn ang="0">
                  <a:pos x="0" y="15"/>
                </a:cxn>
                <a:cxn ang="0">
                  <a:pos x="0" y="19"/>
                </a:cxn>
                <a:cxn ang="0">
                  <a:pos x="2" y="19"/>
                </a:cxn>
                <a:cxn ang="0">
                  <a:pos x="2" y="22"/>
                </a:cxn>
                <a:cxn ang="0">
                  <a:pos x="3" y="24"/>
                </a:cxn>
                <a:cxn ang="0">
                  <a:pos x="6" y="25"/>
                </a:cxn>
                <a:cxn ang="0">
                  <a:pos x="6" y="26"/>
                </a:cxn>
                <a:cxn ang="0">
                  <a:pos x="8" y="29"/>
                </a:cxn>
                <a:cxn ang="0">
                  <a:pos x="9" y="28"/>
                </a:cxn>
                <a:cxn ang="0">
                  <a:pos x="12" y="28"/>
                </a:cxn>
                <a:cxn ang="0">
                  <a:pos x="15" y="27"/>
                </a:cxn>
                <a:cxn ang="0">
                  <a:pos x="16" y="28"/>
                </a:cxn>
                <a:cxn ang="0">
                  <a:pos x="18" y="27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6" y="26"/>
                </a:cxn>
                <a:cxn ang="0">
                  <a:pos x="14" y="27"/>
                </a:cxn>
                <a:cxn ang="0">
                  <a:pos x="10" y="26"/>
                </a:cxn>
                <a:cxn ang="0">
                  <a:pos x="9" y="26"/>
                </a:cxn>
                <a:cxn ang="0">
                  <a:pos x="7" y="27"/>
                </a:cxn>
                <a:cxn ang="0">
                  <a:pos x="6" y="25"/>
                </a:cxn>
                <a:cxn ang="0">
                  <a:pos x="5" y="24"/>
                </a:cxn>
                <a:cxn ang="0">
                  <a:pos x="4" y="21"/>
                </a:cxn>
                <a:cxn ang="0">
                  <a:pos x="2" y="19"/>
                </a:cxn>
                <a:cxn ang="0">
                  <a:pos x="4" y="16"/>
                </a:cxn>
                <a:cxn ang="0">
                  <a:pos x="5" y="13"/>
                </a:cxn>
                <a:cxn ang="0">
                  <a:pos x="3" y="11"/>
                </a:cxn>
                <a:cxn ang="0">
                  <a:pos x="6" y="7"/>
                </a:cxn>
                <a:cxn ang="0">
                  <a:pos x="6" y="3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5" y="2"/>
                </a:cxn>
              </a:cxnLst>
              <a:rect l="0" t="0" r="r" b="b"/>
              <a:pathLst>
                <a:path w="19" h="30">
                  <a:moveTo>
                    <a:pt x="5" y="2"/>
                  </a:moveTo>
                  <a:lnTo>
                    <a:pt x="5" y="2"/>
                  </a:lnTo>
                  <a:lnTo>
                    <a:pt x="5" y="5"/>
                  </a:lnTo>
                  <a:lnTo>
                    <a:pt x="1" y="10"/>
                  </a:lnTo>
                  <a:lnTo>
                    <a:pt x="1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2" y="22"/>
                  </a:lnTo>
                  <a:lnTo>
                    <a:pt x="3" y="24"/>
                  </a:lnTo>
                  <a:lnTo>
                    <a:pt x="6" y="25"/>
                  </a:lnTo>
                  <a:lnTo>
                    <a:pt x="6" y="26"/>
                  </a:lnTo>
                  <a:lnTo>
                    <a:pt x="8" y="29"/>
                  </a:lnTo>
                  <a:lnTo>
                    <a:pt x="9" y="28"/>
                  </a:lnTo>
                  <a:lnTo>
                    <a:pt x="12" y="28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8" y="27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6" y="26"/>
                  </a:lnTo>
                  <a:lnTo>
                    <a:pt x="14" y="27"/>
                  </a:lnTo>
                  <a:lnTo>
                    <a:pt x="10" y="26"/>
                  </a:lnTo>
                  <a:lnTo>
                    <a:pt x="9" y="26"/>
                  </a:lnTo>
                  <a:lnTo>
                    <a:pt x="7" y="27"/>
                  </a:lnTo>
                  <a:lnTo>
                    <a:pt x="6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4" y="16"/>
                  </a:lnTo>
                  <a:lnTo>
                    <a:pt x="5" y="13"/>
                  </a:lnTo>
                  <a:lnTo>
                    <a:pt x="3" y="11"/>
                  </a:lnTo>
                  <a:lnTo>
                    <a:pt x="6" y="7"/>
                  </a:lnTo>
                  <a:lnTo>
                    <a:pt x="6" y="3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5" y="2"/>
                  </a:lnTo>
                </a:path>
              </a:pathLst>
            </a:custGeom>
            <a:solidFill>
              <a:srgbClr val="26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95" name="Freeform 155"/>
            <p:cNvSpPr>
              <a:spLocks/>
            </p:cNvSpPr>
            <p:nvPr/>
          </p:nvSpPr>
          <p:spPr bwMode="auto">
            <a:xfrm>
              <a:off x="1201" y="1267"/>
              <a:ext cx="15" cy="1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3" y="4"/>
                </a:cxn>
                <a:cxn ang="0">
                  <a:pos x="2" y="4"/>
                </a:cxn>
                <a:cxn ang="0">
                  <a:pos x="3" y="7"/>
                </a:cxn>
                <a:cxn ang="0">
                  <a:pos x="1" y="8"/>
                </a:cxn>
                <a:cxn ang="0">
                  <a:pos x="0" y="10"/>
                </a:cxn>
                <a:cxn ang="0">
                  <a:pos x="7" y="14"/>
                </a:cxn>
                <a:cxn ang="0">
                  <a:pos x="4" y="15"/>
                </a:cxn>
                <a:cxn ang="0">
                  <a:pos x="5" y="17"/>
                </a:cxn>
                <a:cxn ang="0">
                  <a:pos x="11" y="20"/>
                </a:cxn>
                <a:cxn ang="0">
                  <a:pos x="9" y="24"/>
                </a:cxn>
                <a:cxn ang="0">
                  <a:pos x="15" y="24"/>
                </a:cxn>
                <a:cxn ang="0">
                  <a:pos x="17" y="21"/>
                </a:cxn>
                <a:cxn ang="0">
                  <a:pos x="11" y="18"/>
                </a:cxn>
                <a:cxn ang="0">
                  <a:pos x="13" y="15"/>
                </a:cxn>
                <a:cxn ang="0">
                  <a:pos x="7" y="11"/>
                </a:cxn>
                <a:cxn ang="0">
                  <a:pos x="8" y="10"/>
                </a:cxn>
                <a:cxn ang="0">
                  <a:pos x="7" y="8"/>
                </a:cxn>
                <a:cxn ang="0">
                  <a:pos x="8" y="8"/>
                </a:cxn>
                <a:cxn ang="0">
                  <a:pos x="11" y="5"/>
                </a:cxn>
                <a:cxn ang="0">
                  <a:pos x="3" y="4"/>
                </a:cxn>
                <a:cxn ang="0">
                  <a:pos x="4" y="3"/>
                </a:cxn>
                <a:cxn ang="0">
                  <a:pos x="5" y="2"/>
                </a:cxn>
                <a:cxn ang="0">
                  <a:pos x="10" y="2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5" y="0"/>
                </a:cxn>
              </a:cxnLst>
              <a:rect l="0" t="0" r="r" b="b"/>
              <a:pathLst>
                <a:path w="18" h="25">
                  <a:moveTo>
                    <a:pt x="5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3" y="4"/>
                  </a:lnTo>
                  <a:lnTo>
                    <a:pt x="2" y="4"/>
                  </a:lnTo>
                  <a:lnTo>
                    <a:pt x="3" y="7"/>
                  </a:lnTo>
                  <a:lnTo>
                    <a:pt x="1" y="8"/>
                  </a:lnTo>
                  <a:lnTo>
                    <a:pt x="0" y="10"/>
                  </a:lnTo>
                  <a:lnTo>
                    <a:pt x="7" y="14"/>
                  </a:lnTo>
                  <a:lnTo>
                    <a:pt x="4" y="15"/>
                  </a:lnTo>
                  <a:lnTo>
                    <a:pt x="5" y="17"/>
                  </a:lnTo>
                  <a:lnTo>
                    <a:pt x="11" y="20"/>
                  </a:lnTo>
                  <a:lnTo>
                    <a:pt x="9" y="24"/>
                  </a:lnTo>
                  <a:lnTo>
                    <a:pt x="15" y="24"/>
                  </a:lnTo>
                  <a:lnTo>
                    <a:pt x="17" y="21"/>
                  </a:lnTo>
                  <a:lnTo>
                    <a:pt x="11" y="18"/>
                  </a:lnTo>
                  <a:lnTo>
                    <a:pt x="13" y="15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7" y="8"/>
                  </a:lnTo>
                  <a:lnTo>
                    <a:pt x="8" y="8"/>
                  </a:lnTo>
                  <a:lnTo>
                    <a:pt x="11" y="5"/>
                  </a:lnTo>
                  <a:lnTo>
                    <a:pt x="3" y="4"/>
                  </a:lnTo>
                  <a:lnTo>
                    <a:pt x="4" y="3"/>
                  </a:lnTo>
                  <a:lnTo>
                    <a:pt x="5" y="2"/>
                  </a:lnTo>
                  <a:lnTo>
                    <a:pt x="10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5" y="0"/>
                  </a:lnTo>
                </a:path>
              </a:pathLst>
            </a:custGeom>
            <a:solidFill>
              <a:srgbClr val="26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96" name="Freeform 156"/>
            <p:cNvSpPr>
              <a:spLocks/>
            </p:cNvSpPr>
            <p:nvPr/>
          </p:nvSpPr>
          <p:spPr bwMode="auto">
            <a:xfrm>
              <a:off x="1203" y="1264"/>
              <a:ext cx="20" cy="15"/>
            </a:xfrm>
            <a:custGeom>
              <a:avLst/>
              <a:gdLst/>
              <a:ahLst/>
              <a:cxnLst>
                <a:cxn ang="0">
                  <a:pos x="25" y="8"/>
                </a:cxn>
                <a:cxn ang="0">
                  <a:pos x="23" y="5"/>
                </a:cxn>
                <a:cxn ang="0">
                  <a:pos x="16" y="0"/>
                </a:cxn>
                <a:cxn ang="0">
                  <a:pos x="13" y="1"/>
                </a:cxn>
                <a:cxn ang="0">
                  <a:pos x="8" y="0"/>
                </a:cxn>
                <a:cxn ang="0">
                  <a:pos x="5" y="3"/>
                </a:cxn>
                <a:cxn ang="0">
                  <a:pos x="2" y="2"/>
                </a:cxn>
                <a:cxn ang="0">
                  <a:pos x="1" y="9"/>
                </a:cxn>
                <a:cxn ang="0">
                  <a:pos x="2" y="13"/>
                </a:cxn>
                <a:cxn ang="0">
                  <a:pos x="0" y="15"/>
                </a:cxn>
                <a:cxn ang="0">
                  <a:pos x="3" y="18"/>
                </a:cxn>
                <a:cxn ang="0">
                  <a:pos x="2" y="13"/>
                </a:cxn>
                <a:cxn ang="0">
                  <a:pos x="4" y="11"/>
                </a:cxn>
                <a:cxn ang="0">
                  <a:pos x="5" y="9"/>
                </a:cxn>
                <a:cxn ang="0">
                  <a:pos x="6" y="3"/>
                </a:cxn>
                <a:cxn ang="0">
                  <a:pos x="9" y="3"/>
                </a:cxn>
                <a:cxn ang="0">
                  <a:pos x="15" y="5"/>
                </a:cxn>
                <a:cxn ang="0">
                  <a:pos x="19" y="4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5" y="8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5" y="8"/>
                </a:cxn>
              </a:cxnLst>
              <a:rect l="0" t="0" r="r" b="b"/>
              <a:pathLst>
                <a:path w="26" h="19">
                  <a:moveTo>
                    <a:pt x="25" y="8"/>
                  </a:moveTo>
                  <a:lnTo>
                    <a:pt x="23" y="5"/>
                  </a:lnTo>
                  <a:lnTo>
                    <a:pt x="16" y="0"/>
                  </a:lnTo>
                  <a:lnTo>
                    <a:pt x="13" y="1"/>
                  </a:lnTo>
                  <a:lnTo>
                    <a:pt x="8" y="0"/>
                  </a:lnTo>
                  <a:lnTo>
                    <a:pt x="5" y="3"/>
                  </a:lnTo>
                  <a:lnTo>
                    <a:pt x="2" y="2"/>
                  </a:lnTo>
                  <a:lnTo>
                    <a:pt x="1" y="9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3" y="18"/>
                  </a:lnTo>
                  <a:lnTo>
                    <a:pt x="2" y="13"/>
                  </a:lnTo>
                  <a:lnTo>
                    <a:pt x="4" y="11"/>
                  </a:lnTo>
                  <a:lnTo>
                    <a:pt x="5" y="9"/>
                  </a:lnTo>
                  <a:lnTo>
                    <a:pt x="6" y="3"/>
                  </a:lnTo>
                  <a:lnTo>
                    <a:pt x="9" y="3"/>
                  </a:lnTo>
                  <a:lnTo>
                    <a:pt x="15" y="5"/>
                  </a:lnTo>
                  <a:lnTo>
                    <a:pt x="19" y="4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5" y="8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5" y="8"/>
                  </a:lnTo>
                </a:path>
              </a:pathLst>
            </a:custGeom>
            <a:solidFill>
              <a:srgbClr val="26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97" name="Freeform 157"/>
            <p:cNvSpPr>
              <a:spLocks/>
            </p:cNvSpPr>
            <p:nvPr/>
          </p:nvSpPr>
          <p:spPr bwMode="auto">
            <a:xfrm>
              <a:off x="1203" y="1260"/>
              <a:ext cx="13" cy="37"/>
            </a:xfrm>
            <a:custGeom>
              <a:avLst/>
              <a:gdLst/>
              <a:ahLst/>
              <a:cxnLst>
                <a:cxn ang="0">
                  <a:pos x="2" y="17"/>
                </a:cxn>
                <a:cxn ang="0">
                  <a:pos x="1" y="14"/>
                </a:cxn>
                <a:cxn ang="0">
                  <a:pos x="0" y="11"/>
                </a:cxn>
                <a:cxn ang="0">
                  <a:pos x="2" y="7"/>
                </a:cxn>
                <a:cxn ang="0">
                  <a:pos x="7" y="4"/>
                </a:cxn>
                <a:cxn ang="0">
                  <a:pos x="10" y="2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3" y="1"/>
                </a:cxn>
                <a:cxn ang="0">
                  <a:pos x="13" y="5"/>
                </a:cxn>
                <a:cxn ang="0">
                  <a:pos x="13" y="8"/>
                </a:cxn>
                <a:cxn ang="0">
                  <a:pos x="14" y="13"/>
                </a:cxn>
                <a:cxn ang="0">
                  <a:pos x="16" y="17"/>
                </a:cxn>
                <a:cxn ang="0">
                  <a:pos x="14" y="22"/>
                </a:cxn>
                <a:cxn ang="0">
                  <a:pos x="13" y="27"/>
                </a:cxn>
                <a:cxn ang="0">
                  <a:pos x="14" y="33"/>
                </a:cxn>
                <a:cxn ang="0">
                  <a:pos x="12" y="34"/>
                </a:cxn>
                <a:cxn ang="0">
                  <a:pos x="13" y="35"/>
                </a:cxn>
                <a:cxn ang="0">
                  <a:pos x="14" y="37"/>
                </a:cxn>
                <a:cxn ang="0">
                  <a:pos x="11" y="40"/>
                </a:cxn>
                <a:cxn ang="0">
                  <a:pos x="12" y="41"/>
                </a:cxn>
                <a:cxn ang="0">
                  <a:pos x="10" y="44"/>
                </a:cxn>
                <a:cxn ang="0">
                  <a:pos x="8" y="45"/>
                </a:cxn>
                <a:cxn ang="0">
                  <a:pos x="5" y="44"/>
                </a:cxn>
                <a:cxn ang="0">
                  <a:pos x="3" y="43"/>
                </a:cxn>
                <a:cxn ang="0">
                  <a:pos x="0" y="41"/>
                </a:cxn>
                <a:cxn ang="0">
                  <a:pos x="0" y="39"/>
                </a:cxn>
                <a:cxn ang="0">
                  <a:pos x="1" y="36"/>
                </a:cxn>
                <a:cxn ang="0">
                  <a:pos x="1" y="34"/>
                </a:cxn>
                <a:cxn ang="0">
                  <a:pos x="2" y="29"/>
                </a:cxn>
                <a:cxn ang="0">
                  <a:pos x="1" y="26"/>
                </a:cxn>
                <a:cxn ang="0">
                  <a:pos x="2" y="20"/>
                </a:cxn>
              </a:cxnLst>
              <a:rect l="0" t="0" r="r" b="b"/>
              <a:pathLst>
                <a:path w="17" h="46">
                  <a:moveTo>
                    <a:pt x="2" y="17"/>
                  </a:moveTo>
                  <a:lnTo>
                    <a:pt x="2" y="17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2" y="8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4"/>
                  </a:lnTo>
                  <a:lnTo>
                    <a:pt x="8" y="1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4" y="3"/>
                  </a:lnTo>
                  <a:lnTo>
                    <a:pt x="13" y="5"/>
                  </a:lnTo>
                  <a:lnTo>
                    <a:pt x="16" y="7"/>
                  </a:lnTo>
                  <a:lnTo>
                    <a:pt x="13" y="8"/>
                  </a:lnTo>
                  <a:lnTo>
                    <a:pt x="16" y="10"/>
                  </a:lnTo>
                  <a:lnTo>
                    <a:pt x="14" y="13"/>
                  </a:lnTo>
                  <a:lnTo>
                    <a:pt x="16" y="15"/>
                  </a:lnTo>
                  <a:lnTo>
                    <a:pt x="16" y="17"/>
                  </a:lnTo>
                  <a:lnTo>
                    <a:pt x="14" y="19"/>
                  </a:lnTo>
                  <a:lnTo>
                    <a:pt x="14" y="22"/>
                  </a:lnTo>
                  <a:lnTo>
                    <a:pt x="14" y="26"/>
                  </a:lnTo>
                  <a:lnTo>
                    <a:pt x="13" y="27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13" y="36"/>
                  </a:lnTo>
                  <a:lnTo>
                    <a:pt x="14" y="37"/>
                  </a:lnTo>
                  <a:lnTo>
                    <a:pt x="12" y="39"/>
                  </a:lnTo>
                  <a:lnTo>
                    <a:pt x="11" y="40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1" y="44"/>
                  </a:lnTo>
                  <a:lnTo>
                    <a:pt x="10" y="44"/>
                  </a:lnTo>
                  <a:lnTo>
                    <a:pt x="9" y="45"/>
                  </a:lnTo>
                  <a:lnTo>
                    <a:pt x="8" y="45"/>
                  </a:lnTo>
                  <a:lnTo>
                    <a:pt x="5" y="45"/>
                  </a:lnTo>
                  <a:lnTo>
                    <a:pt x="5" y="44"/>
                  </a:lnTo>
                  <a:lnTo>
                    <a:pt x="4" y="43"/>
                  </a:lnTo>
                  <a:lnTo>
                    <a:pt x="3" y="43"/>
                  </a:lnTo>
                  <a:lnTo>
                    <a:pt x="2" y="43"/>
                  </a:lnTo>
                  <a:lnTo>
                    <a:pt x="0" y="41"/>
                  </a:lnTo>
                  <a:lnTo>
                    <a:pt x="1" y="41"/>
                  </a:lnTo>
                  <a:lnTo>
                    <a:pt x="0" y="39"/>
                  </a:lnTo>
                  <a:lnTo>
                    <a:pt x="0" y="38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1" y="34"/>
                  </a:lnTo>
                  <a:lnTo>
                    <a:pt x="1" y="32"/>
                  </a:lnTo>
                  <a:lnTo>
                    <a:pt x="2" y="29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1"/>
                  </a:lnTo>
                  <a:lnTo>
                    <a:pt x="2" y="20"/>
                  </a:lnTo>
                  <a:lnTo>
                    <a:pt x="2" y="17"/>
                  </a:lnTo>
                </a:path>
              </a:pathLst>
            </a:custGeom>
            <a:solidFill>
              <a:srgbClr val="F5B392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98" name="Freeform 158"/>
            <p:cNvSpPr>
              <a:spLocks/>
            </p:cNvSpPr>
            <p:nvPr/>
          </p:nvSpPr>
          <p:spPr bwMode="auto">
            <a:xfrm>
              <a:off x="1205" y="1260"/>
              <a:ext cx="13" cy="37"/>
            </a:xfrm>
            <a:custGeom>
              <a:avLst/>
              <a:gdLst/>
              <a:ahLst/>
              <a:cxnLst>
                <a:cxn ang="0">
                  <a:pos x="5" y="1"/>
                </a:cxn>
                <a:cxn ang="0">
                  <a:pos x="9" y="2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2" y="1"/>
                </a:cxn>
                <a:cxn ang="0">
                  <a:pos x="12" y="5"/>
                </a:cxn>
                <a:cxn ang="0">
                  <a:pos x="13" y="8"/>
                </a:cxn>
                <a:cxn ang="0">
                  <a:pos x="13" y="12"/>
                </a:cxn>
                <a:cxn ang="0">
                  <a:pos x="14" y="16"/>
                </a:cxn>
                <a:cxn ang="0">
                  <a:pos x="13" y="21"/>
                </a:cxn>
                <a:cxn ang="0">
                  <a:pos x="12" y="26"/>
                </a:cxn>
                <a:cxn ang="0">
                  <a:pos x="13" y="31"/>
                </a:cxn>
                <a:cxn ang="0">
                  <a:pos x="11" y="32"/>
                </a:cxn>
                <a:cxn ang="0">
                  <a:pos x="11" y="34"/>
                </a:cxn>
                <a:cxn ang="0">
                  <a:pos x="12" y="36"/>
                </a:cxn>
                <a:cxn ang="0">
                  <a:pos x="12" y="38"/>
                </a:cxn>
                <a:cxn ang="0">
                  <a:pos x="10" y="40"/>
                </a:cxn>
                <a:cxn ang="0">
                  <a:pos x="10" y="44"/>
                </a:cxn>
                <a:cxn ang="0">
                  <a:pos x="8" y="44"/>
                </a:cxn>
                <a:cxn ang="0">
                  <a:pos x="4" y="45"/>
                </a:cxn>
                <a:cxn ang="0">
                  <a:pos x="3" y="43"/>
                </a:cxn>
                <a:cxn ang="0">
                  <a:pos x="2" y="42"/>
                </a:cxn>
                <a:cxn ang="0">
                  <a:pos x="1" y="40"/>
                </a:cxn>
                <a:cxn ang="0">
                  <a:pos x="2" y="37"/>
                </a:cxn>
                <a:cxn ang="0">
                  <a:pos x="1" y="33"/>
                </a:cxn>
                <a:cxn ang="0">
                  <a:pos x="3" y="29"/>
                </a:cxn>
                <a:cxn ang="0">
                  <a:pos x="3" y="25"/>
                </a:cxn>
                <a:cxn ang="0">
                  <a:pos x="3" y="18"/>
                </a:cxn>
                <a:cxn ang="0">
                  <a:pos x="2" y="16"/>
                </a:cxn>
                <a:cxn ang="0">
                  <a:pos x="2" y="13"/>
                </a:cxn>
                <a:cxn ang="0">
                  <a:pos x="1" y="10"/>
                </a:cxn>
                <a:cxn ang="0">
                  <a:pos x="2" y="7"/>
                </a:cxn>
              </a:cxnLst>
              <a:rect l="0" t="0" r="r" b="b"/>
              <a:pathLst>
                <a:path w="17" h="46">
                  <a:moveTo>
                    <a:pt x="4" y="5"/>
                  </a:moveTo>
                  <a:lnTo>
                    <a:pt x="5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2" y="3"/>
                  </a:lnTo>
                  <a:lnTo>
                    <a:pt x="12" y="5"/>
                  </a:lnTo>
                  <a:lnTo>
                    <a:pt x="14" y="6"/>
                  </a:lnTo>
                  <a:lnTo>
                    <a:pt x="13" y="8"/>
                  </a:lnTo>
                  <a:lnTo>
                    <a:pt x="13" y="9"/>
                  </a:lnTo>
                  <a:lnTo>
                    <a:pt x="13" y="12"/>
                  </a:lnTo>
                  <a:lnTo>
                    <a:pt x="14" y="14"/>
                  </a:lnTo>
                  <a:lnTo>
                    <a:pt x="14" y="16"/>
                  </a:lnTo>
                  <a:lnTo>
                    <a:pt x="13" y="17"/>
                  </a:lnTo>
                  <a:lnTo>
                    <a:pt x="13" y="21"/>
                  </a:lnTo>
                  <a:lnTo>
                    <a:pt x="16" y="23"/>
                  </a:lnTo>
                  <a:lnTo>
                    <a:pt x="12" y="26"/>
                  </a:lnTo>
                  <a:lnTo>
                    <a:pt x="13" y="28"/>
                  </a:lnTo>
                  <a:lnTo>
                    <a:pt x="13" y="31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2" y="35"/>
                  </a:lnTo>
                  <a:lnTo>
                    <a:pt x="12" y="36"/>
                  </a:lnTo>
                  <a:lnTo>
                    <a:pt x="13" y="37"/>
                  </a:lnTo>
                  <a:lnTo>
                    <a:pt x="12" y="38"/>
                  </a:lnTo>
                  <a:lnTo>
                    <a:pt x="11" y="39"/>
                  </a:lnTo>
                  <a:lnTo>
                    <a:pt x="10" y="40"/>
                  </a:lnTo>
                  <a:lnTo>
                    <a:pt x="10" y="42"/>
                  </a:lnTo>
                  <a:lnTo>
                    <a:pt x="10" y="44"/>
                  </a:lnTo>
                  <a:lnTo>
                    <a:pt x="8" y="43"/>
                  </a:lnTo>
                  <a:lnTo>
                    <a:pt x="8" y="44"/>
                  </a:lnTo>
                  <a:lnTo>
                    <a:pt x="5" y="44"/>
                  </a:lnTo>
                  <a:lnTo>
                    <a:pt x="4" y="45"/>
                  </a:lnTo>
                  <a:lnTo>
                    <a:pt x="4" y="43"/>
                  </a:lnTo>
                  <a:lnTo>
                    <a:pt x="3" y="43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0" y="41"/>
                  </a:lnTo>
                  <a:lnTo>
                    <a:pt x="1" y="40"/>
                  </a:lnTo>
                  <a:lnTo>
                    <a:pt x="2" y="37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1" y="33"/>
                  </a:lnTo>
                  <a:lnTo>
                    <a:pt x="2" y="31"/>
                  </a:lnTo>
                  <a:lnTo>
                    <a:pt x="3" y="29"/>
                  </a:lnTo>
                  <a:lnTo>
                    <a:pt x="2" y="27"/>
                  </a:lnTo>
                  <a:lnTo>
                    <a:pt x="3" y="25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1" y="10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5"/>
                  </a:lnTo>
                </a:path>
              </a:pathLst>
            </a:custGeom>
            <a:solidFill>
              <a:srgbClr val="F7B596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99" name="Freeform 159"/>
            <p:cNvSpPr>
              <a:spLocks/>
            </p:cNvSpPr>
            <p:nvPr/>
          </p:nvSpPr>
          <p:spPr bwMode="auto">
            <a:xfrm>
              <a:off x="1207" y="1260"/>
              <a:ext cx="13" cy="36"/>
            </a:xfrm>
            <a:custGeom>
              <a:avLst/>
              <a:gdLst/>
              <a:ahLst/>
              <a:cxnLst>
                <a:cxn ang="0">
                  <a:pos x="6" y="2"/>
                </a:cxn>
                <a:cxn ang="0">
                  <a:pos x="6" y="1"/>
                </a:cxn>
                <a:cxn ang="0">
                  <a:pos x="9" y="0"/>
                </a:cxn>
                <a:cxn ang="0">
                  <a:pos x="10" y="1"/>
                </a:cxn>
                <a:cxn ang="0">
                  <a:pos x="12" y="1"/>
                </a:cxn>
                <a:cxn ang="0">
                  <a:pos x="13" y="5"/>
                </a:cxn>
                <a:cxn ang="0">
                  <a:pos x="14" y="7"/>
                </a:cxn>
                <a:cxn ang="0">
                  <a:pos x="13" y="11"/>
                </a:cxn>
                <a:cxn ang="0">
                  <a:pos x="14" y="15"/>
                </a:cxn>
                <a:cxn ang="0">
                  <a:pos x="14" y="20"/>
                </a:cxn>
                <a:cxn ang="0">
                  <a:pos x="16" y="25"/>
                </a:cxn>
                <a:cxn ang="0">
                  <a:pos x="13" y="30"/>
                </a:cxn>
                <a:cxn ang="0">
                  <a:pos x="13" y="31"/>
                </a:cxn>
                <a:cxn ang="0">
                  <a:pos x="13" y="33"/>
                </a:cxn>
                <a:cxn ang="0">
                  <a:pos x="12" y="35"/>
                </a:cxn>
                <a:cxn ang="0">
                  <a:pos x="14" y="36"/>
                </a:cxn>
                <a:cxn ang="0">
                  <a:pos x="12" y="40"/>
                </a:cxn>
                <a:cxn ang="0">
                  <a:pos x="10" y="41"/>
                </a:cxn>
                <a:cxn ang="0">
                  <a:pos x="9" y="42"/>
                </a:cxn>
                <a:cxn ang="0">
                  <a:pos x="6" y="44"/>
                </a:cxn>
                <a:cxn ang="0">
                  <a:pos x="4" y="43"/>
                </a:cxn>
                <a:cxn ang="0">
                  <a:pos x="2" y="41"/>
                </a:cxn>
                <a:cxn ang="0">
                  <a:pos x="2" y="40"/>
                </a:cxn>
                <a:cxn ang="0">
                  <a:pos x="2" y="37"/>
                </a:cxn>
                <a:cxn ang="0">
                  <a:pos x="5" y="34"/>
                </a:cxn>
                <a:cxn ang="0">
                  <a:pos x="4" y="29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2" y="15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1" y="5"/>
                </a:cxn>
              </a:cxnLst>
              <a:rect l="0" t="0" r="r" b="b"/>
              <a:pathLst>
                <a:path w="17" h="45">
                  <a:moveTo>
                    <a:pt x="2" y="4"/>
                  </a:move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2" y="3"/>
                  </a:lnTo>
                  <a:lnTo>
                    <a:pt x="13" y="5"/>
                  </a:lnTo>
                  <a:lnTo>
                    <a:pt x="14" y="6"/>
                  </a:lnTo>
                  <a:lnTo>
                    <a:pt x="14" y="7"/>
                  </a:lnTo>
                  <a:lnTo>
                    <a:pt x="16" y="8"/>
                  </a:lnTo>
                  <a:lnTo>
                    <a:pt x="13" y="11"/>
                  </a:lnTo>
                  <a:lnTo>
                    <a:pt x="13" y="13"/>
                  </a:lnTo>
                  <a:lnTo>
                    <a:pt x="14" y="15"/>
                  </a:lnTo>
                  <a:lnTo>
                    <a:pt x="14" y="18"/>
                  </a:lnTo>
                  <a:lnTo>
                    <a:pt x="14" y="20"/>
                  </a:lnTo>
                  <a:lnTo>
                    <a:pt x="14" y="21"/>
                  </a:lnTo>
                  <a:lnTo>
                    <a:pt x="16" y="25"/>
                  </a:lnTo>
                  <a:lnTo>
                    <a:pt x="14" y="27"/>
                  </a:lnTo>
                  <a:lnTo>
                    <a:pt x="13" y="30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3" y="34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4" y="36"/>
                  </a:lnTo>
                  <a:lnTo>
                    <a:pt x="13" y="38"/>
                  </a:lnTo>
                  <a:lnTo>
                    <a:pt x="12" y="40"/>
                  </a:lnTo>
                  <a:lnTo>
                    <a:pt x="10" y="40"/>
                  </a:lnTo>
                  <a:lnTo>
                    <a:pt x="10" y="41"/>
                  </a:lnTo>
                  <a:lnTo>
                    <a:pt x="9" y="41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6" y="44"/>
                  </a:lnTo>
                  <a:lnTo>
                    <a:pt x="5" y="44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2" y="41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5" y="34"/>
                  </a:lnTo>
                  <a:lnTo>
                    <a:pt x="4" y="31"/>
                  </a:lnTo>
                  <a:lnTo>
                    <a:pt x="4" y="29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7"/>
                  </a:lnTo>
                  <a:lnTo>
                    <a:pt x="1" y="5"/>
                  </a:lnTo>
                  <a:lnTo>
                    <a:pt x="2" y="4"/>
                  </a:lnTo>
                </a:path>
              </a:pathLst>
            </a:custGeom>
            <a:solidFill>
              <a:srgbClr val="FCBCA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00" name="Freeform 160"/>
            <p:cNvSpPr>
              <a:spLocks/>
            </p:cNvSpPr>
            <p:nvPr/>
          </p:nvSpPr>
          <p:spPr bwMode="auto">
            <a:xfrm>
              <a:off x="1209" y="1260"/>
              <a:ext cx="14" cy="36"/>
            </a:xfrm>
            <a:custGeom>
              <a:avLst/>
              <a:gdLst/>
              <a:ahLst/>
              <a:cxnLst>
                <a:cxn ang="0">
                  <a:pos x="13" y="1"/>
                </a:cxn>
                <a:cxn ang="0">
                  <a:pos x="13" y="3"/>
                </a:cxn>
                <a:cxn ang="0">
                  <a:pos x="13" y="7"/>
                </a:cxn>
                <a:cxn ang="0">
                  <a:pos x="13" y="10"/>
                </a:cxn>
                <a:cxn ang="0">
                  <a:pos x="14" y="13"/>
                </a:cxn>
                <a:cxn ang="0">
                  <a:pos x="16" y="18"/>
                </a:cxn>
                <a:cxn ang="0">
                  <a:pos x="14" y="22"/>
                </a:cxn>
                <a:cxn ang="0">
                  <a:pos x="12" y="28"/>
                </a:cxn>
                <a:cxn ang="0">
                  <a:pos x="13" y="30"/>
                </a:cxn>
                <a:cxn ang="0">
                  <a:pos x="14" y="32"/>
                </a:cxn>
                <a:cxn ang="0">
                  <a:pos x="13" y="33"/>
                </a:cxn>
                <a:cxn ang="0">
                  <a:pos x="12" y="35"/>
                </a:cxn>
                <a:cxn ang="0">
                  <a:pos x="13" y="38"/>
                </a:cxn>
                <a:cxn ang="0">
                  <a:pos x="9" y="40"/>
                </a:cxn>
                <a:cxn ang="0">
                  <a:pos x="9" y="42"/>
                </a:cxn>
                <a:cxn ang="0">
                  <a:pos x="6" y="43"/>
                </a:cxn>
                <a:cxn ang="0">
                  <a:pos x="5" y="44"/>
                </a:cxn>
                <a:cxn ang="0">
                  <a:pos x="5" y="42"/>
                </a:cxn>
                <a:cxn ang="0">
                  <a:pos x="4" y="41"/>
                </a:cxn>
                <a:cxn ang="0">
                  <a:pos x="5" y="37"/>
                </a:cxn>
                <a:cxn ang="0">
                  <a:pos x="6" y="34"/>
                </a:cxn>
                <a:cxn ang="0">
                  <a:pos x="8" y="29"/>
                </a:cxn>
                <a:cxn ang="0">
                  <a:pos x="8" y="24"/>
                </a:cxn>
                <a:cxn ang="0">
                  <a:pos x="5" y="18"/>
                </a:cxn>
                <a:cxn ang="0">
                  <a:pos x="4" y="14"/>
                </a:cxn>
                <a:cxn ang="0">
                  <a:pos x="4" y="11"/>
                </a:cxn>
                <a:cxn ang="0">
                  <a:pos x="2" y="8"/>
                </a:cxn>
                <a:cxn ang="0">
                  <a:pos x="1" y="3"/>
                </a:cxn>
                <a:cxn ang="0">
                  <a:pos x="6" y="1"/>
                </a:cxn>
                <a:cxn ang="0">
                  <a:pos x="8" y="1"/>
                </a:cxn>
                <a:cxn ang="0">
                  <a:pos x="10" y="0"/>
                </a:cxn>
                <a:cxn ang="0">
                  <a:pos x="10" y="0"/>
                </a:cxn>
              </a:cxnLst>
              <a:rect l="0" t="0" r="r" b="b"/>
              <a:pathLst>
                <a:path w="17" h="45">
                  <a:moveTo>
                    <a:pt x="10" y="0"/>
                  </a:moveTo>
                  <a:lnTo>
                    <a:pt x="13" y="1"/>
                  </a:lnTo>
                  <a:lnTo>
                    <a:pt x="10" y="1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3" y="10"/>
                  </a:lnTo>
                  <a:lnTo>
                    <a:pt x="12" y="12"/>
                  </a:lnTo>
                  <a:lnTo>
                    <a:pt x="14" y="13"/>
                  </a:lnTo>
                  <a:lnTo>
                    <a:pt x="13" y="15"/>
                  </a:lnTo>
                  <a:lnTo>
                    <a:pt x="16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2" y="28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3" y="33"/>
                  </a:lnTo>
                  <a:lnTo>
                    <a:pt x="13" y="34"/>
                  </a:lnTo>
                  <a:lnTo>
                    <a:pt x="12" y="35"/>
                  </a:lnTo>
                  <a:lnTo>
                    <a:pt x="14" y="37"/>
                  </a:lnTo>
                  <a:lnTo>
                    <a:pt x="13" y="38"/>
                  </a:lnTo>
                  <a:lnTo>
                    <a:pt x="12" y="38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2"/>
                  </a:lnTo>
                  <a:lnTo>
                    <a:pt x="8" y="42"/>
                  </a:lnTo>
                  <a:lnTo>
                    <a:pt x="6" y="43"/>
                  </a:lnTo>
                  <a:lnTo>
                    <a:pt x="8" y="44"/>
                  </a:lnTo>
                  <a:lnTo>
                    <a:pt x="5" y="44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4" y="41"/>
                  </a:lnTo>
                  <a:lnTo>
                    <a:pt x="6" y="39"/>
                  </a:lnTo>
                  <a:lnTo>
                    <a:pt x="5" y="37"/>
                  </a:lnTo>
                  <a:lnTo>
                    <a:pt x="6" y="35"/>
                  </a:lnTo>
                  <a:lnTo>
                    <a:pt x="6" y="34"/>
                  </a:lnTo>
                  <a:lnTo>
                    <a:pt x="5" y="32"/>
                  </a:lnTo>
                  <a:lnTo>
                    <a:pt x="8" y="29"/>
                  </a:lnTo>
                  <a:lnTo>
                    <a:pt x="8" y="26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5" y="18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2" y="8"/>
                  </a:lnTo>
                  <a:lnTo>
                    <a:pt x="0" y="5"/>
                  </a:lnTo>
                  <a:lnTo>
                    <a:pt x="1" y="3"/>
                  </a:lnTo>
                  <a:lnTo>
                    <a:pt x="4" y="3"/>
                  </a:lnTo>
                  <a:lnTo>
                    <a:pt x="6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</a:path>
              </a:pathLst>
            </a:custGeom>
            <a:solidFill>
              <a:srgbClr val="FFC2A6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01" name="Freeform 161"/>
            <p:cNvSpPr>
              <a:spLocks/>
            </p:cNvSpPr>
            <p:nvPr/>
          </p:nvSpPr>
          <p:spPr bwMode="auto">
            <a:xfrm>
              <a:off x="1203" y="1290"/>
              <a:ext cx="13" cy="1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4" y="2"/>
                </a:cxn>
                <a:cxn ang="0">
                  <a:pos x="13" y="2"/>
                </a:cxn>
                <a:cxn ang="0">
                  <a:pos x="13" y="3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4"/>
                </a:cxn>
                <a:cxn ang="0">
                  <a:pos x="8" y="4"/>
                </a:cxn>
                <a:cxn ang="0">
                  <a:pos x="5" y="4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1" y="3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6"/>
                </a:cxn>
                <a:cxn ang="0">
                  <a:pos x="0" y="7"/>
                </a:cxn>
                <a:cxn ang="0">
                  <a:pos x="1" y="8"/>
                </a:cxn>
                <a:cxn ang="0">
                  <a:pos x="3" y="10"/>
                </a:cxn>
                <a:cxn ang="0">
                  <a:pos x="3" y="11"/>
                </a:cxn>
                <a:cxn ang="0">
                  <a:pos x="4" y="11"/>
                </a:cxn>
                <a:cxn ang="0">
                  <a:pos x="6" y="13"/>
                </a:cxn>
                <a:cxn ang="0">
                  <a:pos x="7" y="14"/>
                </a:cxn>
                <a:cxn ang="0">
                  <a:pos x="8" y="16"/>
                </a:cxn>
                <a:cxn ang="0">
                  <a:pos x="10" y="16"/>
                </a:cxn>
                <a:cxn ang="0">
                  <a:pos x="12" y="17"/>
                </a:cxn>
                <a:cxn ang="0">
                  <a:pos x="13" y="18"/>
                </a:cxn>
                <a:cxn ang="0">
                  <a:pos x="13" y="15"/>
                </a:cxn>
                <a:cxn ang="0">
                  <a:pos x="13" y="13"/>
                </a:cxn>
                <a:cxn ang="0">
                  <a:pos x="13" y="11"/>
                </a:cxn>
                <a:cxn ang="0">
                  <a:pos x="15" y="9"/>
                </a:cxn>
                <a:cxn ang="0">
                  <a:pos x="14" y="6"/>
                </a:cxn>
                <a:cxn ang="0">
                  <a:pos x="16" y="5"/>
                </a:cxn>
                <a:cxn ang="0">
                  <a:pos x="16" y="2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17" h="19">
                  <a:moveTo>
                    <a:pt x="16" y="0"/>
                  </a:moveTo>
                  <a:lnTo>
                    <a:pt x="14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5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6"/>
                  </a:lnTo>
                  <a:lnTo>
                    <a:pt x="0" y="7"/>
                  </a:lnTo>
                  <a:lnTo>
                    <a:pt x="1" y="8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6" y="13"/>
                  </a:lnTo>
                  <a:lnTo>
                    <a:pt x="7" y="14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2" y="17"/>
                  </a:lnTo>
                  <a:lnTo>
                    <a:pt x="13" y="18"/>
                  </a:lnTo>
                  <a:lnTo>
                    <a:pt x="13" y="15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5" y="9"/>
                  </a:lnTo>
                  <a:lnTo>
                    <a:pt x="14" y="6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</a:path>
              </a:pathLst>
            </a:custGeom>
            <a:solidFill>
              <a:srgbClr val="FFC7B2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02" name="Freeform 162"/>
            <p:cNvSpPr>
              <a:spLocks/>
            </p:cNvSpPr>
            <p:nvPr/>
          </p:nvSpPr>
          <p:spPr bwMode="auto">
            <a:xfrm>
              <a:off x="1102" y="1504"/>
              <a:ext cx="16" cy="15"/>
            </a:xfrm>
            <a:custGeom>
              <a:avLst/>
              <a:gdLst/>
              <a:ahLst/>
              <a:cxnLst>
                <a:cxn ang="0">
                  <a:pos x="18" y="18"/>
                </a:cxn>
                <a:cxn ang="0">
                  <a:pos x="20" y="0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18" y="18"/>
                </a:cxn>
              </a:cxnLst>
              <a:rect l="0" t="0" r="r" b="b"/>
              <a:pathLst>
                <a:path w="21" h="19">
                  <a:moveTo>
                    <a:pt x="18" y="18"/>
                  </a:moveTo>
                  <a:lnTo>
                    <a:pt x="20" y="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8" y="18"/>
                  </a:lnTo>
                </a:path>
              </a:pathLst>
            </a:custGeom>
            <a:solidFill>
              <a:srgbClr val="99543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03" name="Freeform 163"/>
            <p:cNvSpPr>
              <a:spLocks/>
            </p:cNvSpPr>
            <p:nvPr/>
          </p:nvSpPr>
          <p:spPr bwMode="auto">
            <a:xfrm>
              <a:off x="1098" y="1494"/>
              <a:ext cx="14" cy="25"/>
            </a:xfrm>
            <a:custGeom>
              <a:avLst/>
              <a:gdLst/>
              <a:ahLst/>
              <a:cxnLst>
                <a:cxn ang="0">
                  <a:pos x="3" y="31"/>
                </a:cxn>
                <a:cxn ang="0">
                  <a:pos x="8" y="30"/>
                </a:cxn>
                <a:cxn ang="0">
                  <a:pos x="9" y="27"/>
                </a:cxn>
                <a:cxn ang="0">
                  <a:pos x="13" y="27"/>
                </a:cxn>
                <a:cxn ang="0">
                  <a:pos x="13" y="24"/>
                </a:cxn>
                <a:cxn ang="0">
                  <a:pos x="14" y="22"/>
                </a:cxn>
                <a:cxn ang="0">
                  <a:pos x="13" y="20"/>
                </a:cxn>
                <a:cxn ang="0">
                  <a:pos x="16" y="19"/>
                </a:cxn>
                <a:cxn ang="0">
                  <a:pos x="15" y="16"/>
                </a:cxn>
                <a:cxn ang="0">
                  <a:pos x="16" y="14"/>
                </a:cxn>
                <a:cxn ang="0">
                  <a:pos x="17" y="12"/>
                </a:cxn>
                <a:cxn ang="0">
                  <a:pos x="13" y="9"/>
                </a:cxn>
                <a:cxn ang="0">
                  <a:pos x="13" y="7"/>
                </a:cxn>
                <a:cxn ang="0">
                  <a:pos x="10" y="6"/>
                </a:cxn>
                <a:cxn ang="0">
                  <a:pos x="10" y="4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2" y="0"/>
                </a:cxn>
                <a:cxn ang="0">
                  <a:pos x="8" y="2"/>
                </a:cxn>
                <a:cxn ang="0">
                  <a:pos x="7" y="2"/>
                </a:cxn>
                <a:cxn ang="0">
                  <a:pos x="10" y="6"/>
                </a:cxn>
                <a:cxn ang="0">
                  <a:pos x="11" y="5"/>
                </a:cxn>
                <a:cxn ang="0">
                  <a:pos x="9" y="8"/>
                </a:cxn>
                <a:cxn ang="0">
                  <a:pos x="12" y="10"/>
                </a:cxn>
                <a:cxn ang="0">
                  <a:pos x="13" y="13"/>
                </a:cxn>
                <a:cxn ang="0">
                  <a:pos x="12" y="15"/>
                </a:cxn>
                <a:cxn ang="0">
                  <a:pos x="11" y="18"/>
                </a:cxn>
                <a:cxn ang="0">
                  <a:pos x="11" y="19"/>
                </a:cxn>
                <a:cxn ang="0">
                  <a:pos x="10" y="21"/>
                </a:cxn>
                <a:cxn ang="0">
                  <a:pos x="9" y="23"/>
                </a:cxn>
                <a:cxn ang="0">
                  <a:pos x="9" y="24"/>
                </a:cxn>
                <a:cxn ang="0">
                  <a:pos x="4" y="25"/>
                </a:cxn>
                <a:cxn ang="0">
                  <a:pos x="5" y="28"/>
                </a:cxn>
                <a:cxn ang="0">
                  <a:pos x="0" y="29"/>
                </a:cxn>
                <a:cxn ang="0">
                  <a:pos x="3" y="31"/>
                </a:cxn>
              </a:cxnLst>
              <a:rect l="0" t="0" r="r" b="b"/>
              <a:pathLst>
                <a:path w="18" h="32">
                  <a:moveTo>
                    <a:pt x="3" y="31"/>
                  </a:moveTo>
                  <a:lnTo>
                    <a:pt x="8" y="30"/>
                  </a:lnTo>
                  <a:lnTo>
                    <a:pt x="9" y="27"/>
                  </a:lnTo>
                  <a:lnTo>
                    <a:pt x="13" y="27"/>
                  </a:lnTo>
                  <a:lnTo>
                    <a:pt x="13" y="24"/>
                  </a:lnTo>
                  <a:lnTo>
                    <a:pt x="14" y="22"/>
                  </a:lnTo>
                  <a:lnTo>
                    <a:pt x="13" y="20"/>
                  </a:lnTo>
                  <a:lnTo>
                    <a:pt x="16" y="19"/>
                  </a:lnTo>
                  <a:lnTo>
                    <a:pt x="15" y="16"/>
                  </a:lnTo>
                  <a:lnTo>
                    <a:pt x="16" y="14"/>
                  </a:lnTo>
                  <a:lnTo>
                    <a:pt x="17" y="12"/>
                  </a:lnTo>
                  <a:lnTo>
                    <a:pt x="13" y="9"/>
                  </a:lnTo>
                  <a:lnTo>
                    <a:pt x="13" y="7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7" y="1"/>
                  </a:lnTo>
                  <a:lnTo>
                    <a:pt x="7" y="1"/>
                  </a:lnTo>
                  <a:lnTo>
                    <a:pt x="2" y="0"/>
                  </a:lnTo>
                  <a:lnTo>
                    <a:pt x="8" y="2"/>
                  </a:lnTo>
                  <a:lnTo>
                    <a:pt x="7" y="2"/>
                  </a:lnTo>
                  <a:lnTo>
                    <a:pt x="10" y="6"/>
                  </a:lnTo>
                  <a:lnTo>
                    <a:pt x="11" y="5"/>
                  </a:lnTo>
                  <a:lnTo>
                    <a:pt x="9" y="8"/>
                  </a:lnTo>
                  <a:lnTo>
                    <a:pt x="12" y="10"/>
                  </a:lnTo>
                  <a:lnTo>
                    <a:pt x="13" y="13"/>
                  </a:lnTo>
                  <a:lnTo>
                    <a:pt x="12" y="15"/>
                  </a:lnTo>
                  <a:lnTo>
                    <a:pt x="11" y="18"/>
                  </a:lnTo>
                  <a:lnTo>
                    <a:pt x="11" y="19"/>
                  </a:lnTo>
                  <a:lnTo>
                    <a:pt x="10" y="21"/>
                  </a:lnTo>
                  <a:lnTo>
                    <a:pt x="9" y="23"/>
                  </a:lnTo>
                  <a:lnTo>
                    <a:pt x="9" y="24"/>
                  </a:lnTo>
                  <a:lnTo>
                    <a:pt x="4" y="25"/>
                  </a:lnTo>
                  <a:lnTo>
                    <a:pt x="5" y="28"/>
                  </a:lnTo>
                  <a:lnTo>
                    <a:pt x="0" y="29"/>
                  </a:lnTo>
                  <a:lnTo>
                    <a:pt x="3" y="31"/>
                  </a:lnTo>
                </a:path>
              </a:pathLst>
            </a:custGeom>
            <a:solidFill>
              <a:srgbClr val="99543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04" name="Freeform 164"/>
            <p:cNvSpPr>
              <a:spLocks/>
            </p:cNvSpPr>
            <p:nvPr/>
          </p:nvSpPr>
          <p:spPr bwMode="auto">
            <a:xfrm>
              <a:off x="1095" y="1524"/>
              <a:ext cx="15" cy="1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18" y="19"/>
                </a:cxn>
                <a:cxn ang="0">
                  <a:pos x="18" y="19"/>
                </a:cxn>
                <a:cxn ang="0">
                  <a:pos x="7" y="0"/>
                </a:cxn>
              </a:cxnLst>
              <a:rect l="0" t="0" r="r" b="b"/>
              <a:pathLst>
                <a:path w="19" h="20">
                  <a:moveTo>
                    <a:pt x="7" y="0"/>
                  </a:moveTo>
                  <a:lnTo>
                    <a:pt x="0" y="16"/>
                  </a:lnTo>
                  <a:lnTo>
                    <a:pt x="0" y="16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7" y="0"/>
                  </a:lnTo>
                </a:path>
              </a:pathLst>
            </a:custGeom>
            <a:solidFill>
              <a:srgbClr val="99543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05" name="Freeform 165"/>
            <p:cNvSpPr>
              <a:spLocks/>
            </p:cNvSpPr>
            <p:nvPr/>
          </p:nvSpPr>
          <p:spPr bwMode="auto">
            <a:xfrm>
              <a:off x="1110" y="1511"/>
              <a:ext cx="14" cy="14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17"/>
                </a:cxn>
                <a:cxn ang="0">
                  <a:pos x="18" y="6"/>
                </a:cxn>
              </a:cxnLst>
              <a:rect l="0" t="0" r="r" b="b"/>
              <a:pathLst>
                <a:path w="19" h="18">
                  <a:moveTo>
                    <a:pt x="18" y="6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7"/>
                  </a:lnTo>
                  <a:lnTo>
                    <a:pt x="18" y="6"/>
                  </a:lnTo>
                </a:path>
              </a:pathLst>
            </a:custGeom>
            <a:solidFill>
              <a:srgbClr val="99543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06" name="Freeform 166"/>
            <p:cNvSpPr>
              <a:spLocks/>
            </p:cNvSpPr>
            <p:nvPr/>
          </p:nvSpPr>
          <p:spPr bwMode="auto">
            <a:xfrm>
              <a:off x="1101" y="1508"/>
              <a:ext cx="20" cy="14"/>
            </a:xfrm>
            <a:custGeom>
              <a:avLst/>
              <a:gdLst/>
              <a:ahLst/>
              <a:cxnLst>
                <a:cxn ang="0">
                  <a:pos x="7" y="16"/>
                </a:cxn>
                <a:cxn ang="0">
                  <a:pos x="7" y="13"/>
                </a:cxn>
                <a:cxn ang="0">
                  <a:pos x="14" y="17"/>
                </a:cxn>
                <a:cxn ang="0">
                  <a:pos x="13" y="15"/>
                </a:cxn>
                <a:cxn ang="0">
                  <a:pos x="19" y="14"/>
                </a:cxn>
                <a:cxn ang="0">
                  <a:pos x="18" y="14"/>
                </a:cxn>
                <a:cxn ang="0">
                  <a:pos x="18" y="13"/>
                </a:cxn>
                <a:cxn ang="0">
                  <a:pos x="18" y="9"/>
                </a:cxn>
                <a:cxn ang="0">
                  <a:pos x="23" y="12"/>
                </a:cxn>
                <a:cxn ang="0">
                  <a:pos x="24" y="11"/>
                </a:cxn>
                <a:cxn ang="0">
                  <a:pos x="23" y="8"/>
                </a:cxn>
                <a:cxn ang="0">
                  <a:pos x="24" y="8"/>
                </a:cxn>
                <a:cxn ang="0">
                  <a:pos x="22" y="6"/>
                </a:cxn>
                <a:cxn ang="0">
                  <a:pos x="23" y="3"/>
                </a:cxn>
                <a:cxn ang="0">
                  <a:pos x="23" y="3"/>
                </a:cxn>
                <a:cxn ang="0">
                  <a:pos x="23" y="3"/>
                </a:cxn>
                <a:cxn ang="0">
                  <a:pos x="23" y="3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7" y="5"/>
                </a:cxn>
                <a:cxn ang="0">
                  <a:pos x="17" y="7"/>
                </a:cxn>
                <a:cxn ang="0">
                  <a:pos x="18" y="8"/>
                </a:cxn>
                <a:cxn ang="0">
                  <a:pos x="18" y="9"/>
                </a:cxn>
                <a:cxn ang="0">
                  <a:pos x="18" y="13"/>
                </a:cxn>
                <a:cxn ang="0">
                  <a:pos x="12" y="10"/>
                </a:cxn>
                <a:cxn ang="0">
                  <a:pos x="12" y="12"/>
                </a:cxn>
                <a:cxn ang="0">
                  <a:pos x="11" y="12"/>
                </a:cxn>
                <a:cxn ang="0">
                  <a:pos x="7" y="10"/>
                </a:cxn>
                <a:cxn ang="0">
                  <a:pos x="7" y="13"/>
                </a:cxn>
                <a:cxn ang="0">
                  <a:pos x="0" y="10"/>
                </a:cxn>
                <a:cxn ang="0">
                  <a:pos x="7" y="16"/>
                </a:cxn>
              </a:cxnLst>
              <a:rect l="0" t="0" r="r" b="b"/>
              <a:pathLst>
                <a:path w="25" h="18">
                  <a:moveTo>
                    <a:pt x="7" y="16"/>
                  </a:moveTo>
                  <a:lnTo>
                    <a:pt x="7" y="13"/>
                  </a:lnTo>
                  <a:lnTo>
                    <a:pt x="14" y="17"/>
                  </a:lnTo>
                  <a:lnTo>
                    <a:pt x="13" y="15"/>
                  </a:lnTo>
                  <a:lnTo>
                    <a:pt x="19" y="14"/>
                  </a:lnTo>
                  <a:lnTo>
                    <a:pt x="18" y="14"/>
                  </a:lnTo>
                  <a:lnTo>
                    <a:pt x="18" y="13"/>
                  </a:lnTo>
                  <a:lnTo>
                    <a:pt x="18" y="9"/>
                  </a:lnTo>
                  <a:lnTo>
                    <a:pt x="23" y="12"/>
                  </a:lnTo>
                  <a:lnTo>
                    <a:pt x="24" y="11"/>
                  </a:lnTo>
                  <a:lnTo>
                    <a:pt x="23" y="8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5"/>
                  </a:lnTo>
                  <a:lnTo>
                    <a:pt x="17" y="7"/>
                  </a:lnTo>
                  <a:lnTo>
                    <a:pt x="18" y="8"/>
                  </a:lnTo>
                  <a:lnTo>
                    <a:pt x="18" y="9"/>
                  </a:lnTo>
                  <a:lnTo>
                    <a:pt x="18" y="13"/>
                  </a:lnTo>
                  <a:lnTo>
                    <a:pt x="12" y="10"/>
                  </a:lnTo>
                  <a:lnTo>
                    <a:pt x="12" y="12"/>
                  </a:lnTo>
                  <a:lnTo>
                    <a:pt x="11" y="12"/>
                  </a:lnTo>
                  <a:lnTo>
                    <a:pt x="7" y="10"/>
                  </a:lnTo>
                  <a:lnTo>
                    <a:pt x="7" y="13"/>
                  </a:lnTo>
                  <a:lnTo>
                    <a:pt x="0" y="10"/>
                  </a:lnTo>
                  <a:lnTo>
                    <a:pt x="7" y="16"/>
                  </a:lnTo>
                </a:path>
              </a:pathLst>
            </a:custGeom>
            <a:solidFill>
              <a:srgbClr val="99543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07" name="Freeform 167"/>
            <p:cNvSpPr>
              <a:spLocks/>
            </p:cNvSpPr>
            <p:nvPr/>
          </p:nvSpPr>
          <p:spPr bwMode="auto">
            <a:xfrm>
              <a:off x="1102" y="1523"/>
              <a:ext cx="22" cy="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6" y="16"/>
                </a:cxn>
                <a:cxn ang="0">
                  <a:pos x="0" y="0"/>
                </a:cxn>
              </a:cxnLst>
              <a:rect l="0" t="0" r="r" b="b"/>
              <a:pathLst>
                <a:path w="27" h="17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6" y="16"/>
                  </a:lnTo>
                  <a:lnTo>
                    <a:pt x="0" y="0"/>
                  </a:lnTo>
                </a:path>
              </a:pathLst>
            </a:custGeom>
            <a:solidFill>
              <a:srgbClr val="99543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08" name="Freeform 168"/>
            <p:cNvSpPr>
              <a:spLocks/>
            </p:cNvSpPr>
            <p:nvPr/>
          </p:nvSpPr>
          <p:spPr bwMode="auto">
            <a:xfrm>
              <a:off x="1025" y="1547"/>
              <a:ext cx="1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09" name="Freeform 169"/>
            <p:cNvSpPr>
              <a:spLocks/>
            </p:cNvSpPr>
            <p:nvPr/>
          </p:nvSpPr>
          <p:spPr bwMode="auto">
            <a:xfrm>
              <a:off x="1004" y="1538"/>
              <a:ext cx="66" cy="30"/>
            </a:xfrm>
            <a:custGeom>
              <a:avLst/>
              <a:gdLst/>
              <a:ahLst/>
              <a:cxnLst>
                <a:cxn ang="0">
                  <a:pos x="83" y="35"/>
                </a:cxn>
                <a:cxn ang="0">
                  <a:pos x="80" y="36"/>
                </a:cxn>
                <a:cxn ang="0">
                  <a:pos x="77" y="32"/>
                </a:cxn>
                <a:cxn ang="0">
                  <a:pos x="72" y="33"/>
                </a:cxn>
                <a:cxn ang="0">
                  <a:pos x="66" y="29"/>
                </a:cxn>
                <a:cxn ang="0">
                  <a:pos x="61" y="27"/>
                </a:cxn>
                <a:cxn ang="0">
                  <a:pos x="54" y="24"/>
                </a:cxn>
                <a:cxn ang="0">
                  <a:pos x="49" y="21"/>
                </a:cxn>
                <a:cxn ang="0">
                  <a:pos x="41" y="18"/>
                </a:cxn>
                <a:cxn ang="0">
                  <a:pos x="34" y="16"/>
                </a:cxn>
                <a:cxn ang="0">
                  <a:pos x="28" y="14"/>
                </a:cxn>
                <a:cxn ang="0">
                  <a:pos x="20" y="12"/>
                </a:cxn>
                <a:cxn ang="0">
                  <a:pos x="15" y="8"/>
                </a:cxn>
                <a:cxn ang="0">
                  <a:pos x="10" y="6"/>
                </a:cxn>
                <a:cxn ang="0">
                  <a:pos x="7" y="4"/>
                </a:cxn>
                <a:cxn ang="0">
                  <a:pos x="4" y="1"/>
                </a:cxn>
                <a:cxn ang="0">
                  <a:pos x="0" y="0"/>
                </a:cxn>
                <a:cxn ang="0">
                  <a:pos x="1" y="2"/>
                </a:cxn>
                <a:cxn ang="0">
                  <a:pos x="5" y="3"/>
                </a:cxn>
                <a:cxn ang="0">
                  <a:pos x="8" y="4"/>
                </a:cxn>
                <a:cxn ang="0">
                  <a:pos x="13" y="7"/>
                </a:cxn>
                <a:cxn ang="0">
                  <a:pos x="18" y="9"/>
                </a:cxn>
                <a:cxn ang="0">
                  <a:pos x="23" y="13"/>
                </a:cxn>
                <a:cxn ang="0">
                  <a:pos x="30" y="16"/>
                </a:cxn>
                <a:cxn ang="0">
                  <a:pos x="36" y="19"/>
                </a:cxn>
                <a:cxn ang="0">
                  <a:pos x="44" y="21"/>
                </a:cxn>
                <a:cxn ang="0">
                  <a:pos x="51" y="24"/>
                </a:cxn>
                <a:cxn ang="0">
                  <a:pos x="57" y="26"/>
                </a:cxn>
                <a:cxn ang="0">
                  <a:pos x="64" y="29"/>
                </a:cxn>
                <a:cxn ang="0">
                  <a:pos x="70" y="31"/>
                </a:cxn>
                <a:cxn ang="0">
                  <a:pos x="73" y="34"/>
                </a:cxn>
                <a:cxn ang="0">
                  <a:pos x="78" y="35"/>
                </a:cxn>
                <a:cxn ang="0">
                  <a:pos x="82" y="36"/>
                </a:cxn>
                <a:cxn ang="0">
                  <a:pos x="82" y="37"/>
                </a:cxn>
              </a:cxnLst>
              <a:rect l="0" t="0" r="r" b="b"/>
              <a:pathLst>
                <a:path w="84" h="38">
                  <a:moveTo>
                    <a:pt x="83" y="35"/>
                  </a:moveTo>
                  <a:lnTo>
                    <a:pt x="83" y="35"/>
                  </a:lnTo>
                  <a:lnTo>
                    <a:pt x="83" y="35"/>
                  </a:lnTo>
                  <a:lnTo>
                    <a:pt x="80" y="36"/>
                  </a:lnTo>
                  <a:lnTo>
                    <a:pt x="79" y="34"/>
                  </a:lnTo>
                  <a:lnTo>
                    <a:pt x="77" y="32"/>
                  </a:lnTo>
                  <a:lnTo>
                    <a:pt x="74" y="33"/>
                  </a:lnTo>
                  <a:lnTo>
                    <a:pt x="72" y="33"/>
                  </a:lnTo>
                  <a:lnTo>
                    <a:pt x="69" y="30"/>
                  </a:lnTo>
                  <a:lnTo>
                    <a:pt x="66" y="29"/>
                  </a:lnTo>
                  <a:lnTo>
                    <a:pt x="64" y="28"/>
                  </a:lnTo>
                  <a:lnTo>
                    <a:pt x="61" y="27"/>
                  </a:lnTo>
                  <a:lnTo>
                    <a:pt x="58" y="26"/>
                  </a:lnTo>
                  <a:lnTo>
                    <a:pt x="54" y="24"/>
                  </a:lnTo>
                  <a:lnTo>
                    <a:pt x="50" y="23"/>
                  </a:lnTo>
                  <a:lnTo>
                    <a:pt x="49" y="21"/>
                  </a:lnTo>
                  <a:lnTo>
                    <a:pt x="44" y="21"/>
                  </a:lnTo>
                  <a:lnTo>
                    <a:pt x="41" y="18"/>
                  </a:lnTo>
                  <a:lnTo>
                    <a:pt x="37" y="18"/>
                  </a:lnTo>
                  <a:lnTo>
                    <a:pt x="34" y="16"/>
                  </a:lnTo>
                  <a:lnTo>
                    <a:pt x="30" y="15"/>
                  </a:lnTo>
                  <a:lnTo>
                    <a:pt x="28" y="14"/>
                  </a:lnTo>
                  <a:lnTo>
                    <a:pt x="25" y="11"/>
                  </a:lnTo>
                  <a:lnTo>
                    <a:pt x="20" y="12"/>
                  </a:lnTo>
                  <a:lnTo>
                    <a:pt x="19" y="9"/>
                  </a:lnTo>
                  <a:lnTo>
                    <a:pt x="15" y="8"/>
                  </a:lnTo>
                  <a:lnTo>
                    <a:pt x="12" y="5"/>
                  </a:lnTo>
                  <a:lnTo>
                    <a:pt x="10" y="6"/>
                  </a:lnTo>
                  <a:lnTo>
                    <a:pt x="8" y="4"/>
                  </a:lnTo>
                  <a:lnTo>
                    <a:pt x="7" y="4"/>
                  </a:lnTo>
                  <a:lnTo>
                    <a:pt x="5" y="3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2" y="2"/>
                  </a:lnTo>
                  <a:lnTo>
                    <a:pt x="5" y="3"/>
                  </a:lnTo>
                  <a:lnTo>
                    <a:pt x="6" y="5"/>
                  </a:lnTo>
                  <a:lnTo>
                    <a:pt x="8" y="4"/>
                  </a:lnTo>
                  <a:lnTo>
                    <a:pt x="11" y="7"/>
                  </a:lnTo>
                  <a:lnTo>
                    <a:pt x="13" y="7"/>
                  </a:lnTo>
                  <a:lnTo>
                    <a:pt x="14" y="9"/>
                  </a:lnTo>
                  <a:lnTo>
                    <a:pt x="18" y="9"/>
                  </a:lnTo>
                  <a:lnTo>
                    <a:pt x="20" y="12"/>
                  </a:lnTo>
                  <a:lnTo>
                    <a:pt x="23" y="13"/>
                  </a:lnTo>
                  <a:lnTo>
                    <a:pt x="28" y="14"/>
                  </a:lnTo>
                  <a:lnTo>
                    <a:pt x="30" y="16"/>
                  </a:lnTo>
                  <a:lnTo>
                    <a:pt x="34" y="17"/>
                  </a:lnTo>
                  <a:lnTo>
                    <a:pt x="36" y="19"/>
                  </a:lnTo>
                  <a:lnTo>
                    <a:pt x="40" y="19"/>
                  </a:lnTo>
                  <a:lnTo>
                    <a:pt x="44" y="21"/>
                  </a:lnTo>
                  <a:lnTo>
                    <a:pt x="47" y="22"/>
                  </a:lnTo>
                  <a:lnTo>
                    <a:pt x="51" y="24"/>
                  </a:lnTo>
                  <a:lnTo>
                    <a:pt x="54" y="24"/>
                  </a:lnTo>
                  <a:lnTo>
                    <a:pt x="57" y="26"/>
                  </a:lnTo>
                  <a:lnTo>
                    <a:pt x="60" y="27"/>
                  </a:lnTo>
                  <a:lnTo>
                    <a:pt x="64" y="29"/>
                  </a:lnTo>
                  <a:lnTo>
                    <a:pt x="66" y="31"/>
                  </a:lnTo>
                  <a:lnTo>
                    <a:pt x="70" y="31"/>
                  </a:lnTo>
                  <a:lnTo>
                    <a:pt x="72" y="33"/>
                  </a:lnTo>
                  <a:lnTo>
                    <a:pt x="73" y="34"/>
                  </a:lnTo>
                  <a:lnTo>
                    <a:pt x="77" y="35"/>
                  </a:lnTo>
                  <a:lnTo>
                    <a:pt x="78" y="35"/>
                  </a:lnTo>
                  <a:lnTo>
                    <a:pt x="80" y="36"/>
                  </a:lnTo>
                  <a:lnTo>
                    <a:pt x="82" y="36"/>
                  </a:lnTo>
                  <a:lnTo>
                    <a:pt x="82" y="37"/>
                  </a:lnTo>
                  <a:lnTo>
                    <a:pt x="82" y="37"/>
                  </a:lnTo>
                  <a:lnTo>
                    <a:pt x="83" y="35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10" name="Freeform 170"/>
            <p:cNvSpPr>
              <a:spLocks/>
            </p:cNvSpPr>
            <p:nvPr/>
          </p:nvSpPr>
          <p:spPr bwMode="auto">
            <a:xfrm>
              <a:off x="1069" y="1565"/>
              <a:ext cx="26" cy="15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0"/>
                </a:cxn>
                <a:cxn ang="0">
                  <a:pos x="30" y="4"/>
                </a:cxn>
                <a:cxn ang="0">
                  <a:pos x="30" y="6"/>
                </a:cxn>
                <a:cxn ang="0">
                  <a:pos x="28" y="6"/>
                </a:cxn>
                <a:cxn ang="0">
                  <a:pos x="25" y="9"/>
                </a:cxn>
                <a:cxn ang="0">
                  <a:pos x="25" y="11"/>
                </a:cxn>
                <a:cxn ang="0">
                  <a:pos x="22" y="12"/>
                </a:cxn>
                <a:cxn ang="0">
                  <a:pos x="21" y="10"/>
                </a:cxn>
                <a:cxn ang="0">
                  <a:pos x="20" y="12"/>
                </a:cxn>
                <a:cxn ang="0">
                  <a:pos x="18" y="13"/>
                </a:cxn>
                <a:cxn ang="0">
                  <a:pos x="16" y="15"/>
                </a:cxn>
                <a:cxn ang="0">
                  <a:pos x="12" y="14"/>
                </a:cxn>
                <a:cxn ang="0">
                  <a:pos x="10" y="12"/>
                </a:cxn>
                <a:cxn ang="0">
                  <a:pos x="7" y="11"/>
                </a:cxn>
                <a:cxn ang="0">
                  <a:pos x="5" y="9"/>
                </a:cxn>
                <a:cxn ang="0">
                  <a:pos x="4" y="8"/>
                </a:cxn>
                <a:cxn ang="0">
                  <a:pos x="0" y="7"/>
                </a:cxn>
                <a:cxn ang="0">
                  <a:pos x="0" y="11"/>
                </a:cxn>
                <a:cxn ang="0">
                  <a:pos x="3" y="12"/>
                </a:cxn>
                <a:cxn ang="0">
                  <a:pos x="5" y="14"/>
                </a:cxn>
                <a:cxn ang="0">
                  <a:pos x="7" y="15"/>
                </a:cxn>
                <a:cxn ang="0">
                  <a:pos x="10" y="17"/>
                </a:cxn>
                <a:cxn ang="0">
                  <a:pos x="12" y="18"/>
                </a:cxn>
                <a:cxn ang="0">
                  <a:pos x="16" y="15"/>
                </a:cxn>
                <a:cxn ang="0">
                  <a:pos x="18" y="15"/>
                </a:cxn>
                <a:cxn ang="0">
                  <a:pos x="19" y="18"/>
                </a:cxn>
                <a:cxn ang="0">
                  <a:pos x="22" y="16"/>
                </a:cxn>
                <a:cxn ang="0">
                  <a:pos x="23" y="16"/>
                </a:cxn>
                <a:cxn ang="0">
                  <a:pos x="25" y="13"/>
                </a:cxn>
                <a:cxn ang="0">
                  <a:pos x="27" y="8"/>
                </a:cxn>
                <a:cxn ang="0">
                  <a:pos x="28" y="10"/>
                </a:cxn>
                <a:cxn ang="0">
                  <a:pos x="30" y="6"/>
                </a:cxn>
                <a:cxn ang="0">
                  <a:pos x="32" y="7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0" y="0"/>
                </a:cxn>
              </a:cxnLst>
              <a:rect l="0" t="0" r="r" b="b"/>
              <a:pathLst>
                <a:path w="34" h="19">
                  <a:moveTo>
                    <a:pt x="30" y="0"/>
                  </a:moveTo>
                  <a:lnTo>
                    <a:pt x="30" y="0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5" y="9"/>
                  </a:lnTo>
                  <a:lnTo>
                    <a:pt x="25" y="11"/>
                  </a:lnTo>
                  <a:lnTo>
                    <a:pt x="22" y="12"/>
                  </a:lnTo>
                  <a:lnTo>
                    <a:pt x="21" y="10"/>
                  </a:lnTo>
                  <a:lnTo>
                    <a:pt x="20" y="12"/>
                  </a:lnTo>
                  <a:lnTo>
                    <a:pt x="18" y="13"/>
                  </a:lnTo>
                  <a:lnTo>
                    <a:pt x="16" y="15"/>
                  </a:lnTo>
                  <a:lnTo>
                    <a:pt x="12" y="14"/>
                  </a:lnTo>
                  <a:lnTo>
                    <a:pt x="10" y="12"/>
                  </a:lnTo>
                  <a:lnTo>
                    <a:pt x="7" y="11"/>
                  </a:lnTo>
                  <a:lnTo>
                    <a:pt x="5" y="9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2"/>
                  </a:lnTo>
                  <a:lnTo>
                    <a:pt x="5" y="14"/>
                  </a:lnTo>
                  <a:lnTo>
                    <a:pt x="7" y="15"/>
                  </a:lnTo>
                  <a:lnTo>
                    <a:pt x="10" y="17"/>
                  </a:lnTo>
                  <a:lnTo>
                    <a:pt x="12" y="18"/>
                  </a:lnTo>
                  <a:lnTo>
                    <a:pt x="16" y="15"/>
                  </a:lnTo>
                  <a:lnTo>
                    <a:pt x="18" y="15"/>
                  </a:lnTo>
                  <a:lnTo>
                    <a:pt x="19" y="18"/>
                  </a:lnTo>
                  <a:lnTo>
                    <a:pt x="22" y="16"/>
                  </a:lnTo>
                  <a:lnTo>
                    <a:pt x="23" y="16"/>
                  </a:lnTo>
                  <a:lnTo>
                    <a:pt x="25" y="13"/>
                  </a:lnTo>
                  <a:lnTo>
                    <a:pt x="27" y="8"/>
                  </a:lnTo>
                  <a:lnTo>
                    <a:pt x="28" y="10"/>
                  </a:lnTo>
                  <a:lnTo>
                    <a:pt x="30" y="6"/>
                  </a:lnTo>
                  <a:lnTo>
                    <a:pt x="32" y="7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0" y="0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11" name="Freeform 171"/>
            <p:cNvSpPr>
              <a:spLocks/>
            </p:cNvSpPr>
            <p:nvPr/>
          </p:nvSpPr>
          <p:spPr bwMode="auto">
            <a:xfrm>
              <a:off x="1095" y="1548"/>
              <a:ext cx="40" cy="23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8" y="0"/>
                </a:cxn>
                <a:cxn ang="0">
                  <a:pos x="47" y="2"/>
                </a:cxn>
                <a:cxn ang="0">
                  <a:pos x="45" y="4"/>
                </a:cxn>
                <a:cxn ang="0">
                  <a:pos x="41" y="6"/>
                </a:cxn>
                <a:cxn ang="0">
                  <a:pos x="38" y="7"/>
                </a:cxn>
                <a:cxn ang="0">
                  <a:pos x="35" y="9"/>
                </a:cxn>
                <a:cxn ang="0">
                  <a:pos x="31" y="10"/>
                </a:cxn>
                <a:cxn ang="0">
                  <a:pos x="26" y="11"/>
                </a:cxn>
                <a:cxn ang="0">
                  <a:pos x="22" y="17"/>
                </a:cxn>
                <a:cxn ang="0">
                  <a:pos x="18" y="17"/>
                </a:cxn>
                <a:cxn ang="0">
                  <a:pos x="14" y="20"/>
                </a:cxn>
                <a:cxn ang="0">
                  <a:pos x="10" y="22"/>
                </a:cxn>
                <a:cxn ang="0">
                  <a:pos x="5" y="23"/>
                </a:cxn>
                <a:cxn ang="0">
                  <a:pos x="5" y="27"/>
                </a:cxn>
                <a:cxn ang="0">
                  <a:pos x="2" y="26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2" y="26"/>
                </a:cxn>
                <a:cxn ang="0">
                  <a:pos x="5" y="27"/>
                </a:cxn>
                <a:cxn ang="0">
                  <a:pos x="7" y="24"/>
                </a:cxn>
                <a:cxn ang="0">
                  <a:pos x="10" y="22"/>
                </a:cxn>
                <a:cxn ang="0">
                  <a:pos x="15" y="21"/>
                </a:cxn>
                <a:cxn ang="0">
                  <a:pos x="18" y="19"/>
                </a:cxn>
                <a:cxn ang="0">
                  <a:pos x="22" y="17"/>
                </a:cxn>
                <a:cxn ang="0">
                  <a:pos x="27" y="14"/>
                </a:cxn>
                <a:cxn ang="0">
                  <a:pos x="31" y="10"/>
                </a:cxn>
                <a:cxn ang="0">
                  <a:pos x="35" y="11"/>
                </a:cxn>
                <a:cxn ang="0">
                  <a:pos x="39" y="8"/>
                </a:cxn>
                <a:cxn ang="0">
                  <a:pos x="41" y="5"/>
                </a:cxn>
                <a:cxn ang="0">
                  <a:pos x="45" y="4"/>
                </a:cxn>
                <a:cxn ang="0">
                  <a:pos x="46" y="2"/>
                </a:cxn>
                <a:cxn ang="0">
                  <a:pos x="49" y="3"/>
                </a:cxn>
                <a:cxn ang="0">
                  <a:pos x="49" y="3"/>
                </a:cxn>
                <a:cxn ang="0">
                  <a:pos x="49" y="3"/>
                </a:cxn>
                <a:cxn ang="0">
                  <a:pos x="48" y="0"/>
                </a:cxn>
              </a:cxnLst>
              <a:rect l="0" t="0" r="r" b="b"/>
              <a:pathLst>
                <a:path w="50" h="29">
                  <a:moveTo>
                    <a:pt x="48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47" y="2"/>
                  </a:lnTo>
                  <a:lnTo>
                    <a:pt x="45" y="4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1" y="10"/>
                  </a:lnTo>
                  <a:lnTo>
                    <a:pt x="26" y="11"/>
                  </a:lnTo>
                  <a:lnTo>
                    <a:pt x="22" y="17"/>
                  </a:lnTo>
                  <a:lnTo>
                    <a:pt x="18" y="17"/>
                  </a:lnTo>
                  <a:lnTo>
                    <a:pt x="14" y="20"/>
                  </a:lnTo>
                  <a:lnTo>
                    <a:pt x="10" y="22"/>
                  </a:lnTo>
                  <a:lnTo>
                    <a:pt x="5" y="23"/>
                  </a:lnTo>
                  <a:lnTo>
                    <a:pt x="5" y="27"/>
                  </a:lnTo>
                  <a:lnTo>
                    <a:pt x="2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2" y="26"/>
                  </a:lnTo>
                  <a:lnTo>
                    <a:pt x="5" y="27"/>
                  </a:lnTo>
                  <a:lnTo>
                    <a:pt x="7" y="24"/>
                  </a:lnTo>
                  <a:lnTo>
                    <a:pt x="10" y="22"/>
                  </a:lnTo>
                  <a:lnTo>
                    <a:pt x="15" y="21"/>
                  </a:lnTo>
                  <a:lnTo>
                    <a:pt x="18" y="19"/>
                  </a:lnTo>
                  <a:lnTo>
                    <a:pt x="22" y="17"/>
                  </a:lnTo>
                  <a:lnTo>
                    <a:pt x="27" y="14"/>
                  </a:lnTo>
                  <a:lnTo>
                    <a:pt x="31" y="10"/>
                  </a:lnTo>
                  <a:lnTo>
                    <a:pt x="35" y="11"/>
                  </a:lnTo>
                  <a:lnTo>
                    <a:pt x="39" y="8"/>
                  </a:lnTo>
                  <a:lnTo>
                    <a:pt x="41" y="5"/>
                  </a:lnTo>
                  <a:lnTo>
                    <a:pt x="45" y="4"/>
                  </a:lnTo>
                  <a:lnTo>
                    <a:pt x="46" y="2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8" y="0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12" name="Freeform 172"/>
            <p:cNvSpPr>
              <a:spLocks/>
            </p:cNvSpPr>
            <p:nvPr/>
          </p:nvSpPr>
          <p:spPr bwMode="auto">
            <a:xfrm>
              <a:off x="1131" y="1549"/>
              <a:ext cx="21" cy="14"/>
            </a:xfrm>
            <a:custGeom>
              <a:avLst/>
              <a:gdLst/>
              <a:ahLst/>
              <a:cxnLst>
                <a:cxn ang="0">
                  <a:pos x="23" y="1"/>
                </a:cxn>
                <a:cxn ang="0">
                  <a:pos x="20" y="0"/>
                </a:cxn>
                <a:cxn ang="0">
                  <a:pos x="17" y="4"/>
                </a:cxn>
                <a:cxn ang="0">
                  <a:pos x="12" y="3"/>
                </a:cxn>
                <a:cxn ang="0">
                  <a:pos x="8" y="8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7" y="17"/>
                </a:cxn>
                <a:cxn ang="0">
                  <a:pos x="6" y="13"/>
                </a:cxn>
                <a:cxn ang="0">
                  <a:pos x="6" y="13"/>
                </a:cxn>
                <a:cxn ang="0">
                  <a:pos x="11" y="14"/>
                </a:cxn>
                <a:cxn ang="0">
                  <a:pos x="14" y="15"/>
                </a:cxn>
                <a:cxn ang="0">
                  <a:pos x="18" y="16"/>
                </a:cxn>
                <a:cxn ang="0">
                  <a:pos x="21" y="12"/>
                </a:cxn>
                <a:cxn ang="0">
                  <a:pos x="26" y="15"/>
                </a:cxn>
                <a:cxn ang="0">
                  <a:pos x="23" y="1"/>
                </a:cxn>
              </a:cxnLst>
              <a:rect l="0" t="0" r="r" b="b"/>
              <a:pathLst>
                <a:path w="27" h="18">
                  <a:moveTo>
                    <a:pt x="23" y="1"/>
                  </a:moveTo>
                  <a:lnTo>
                    <a:pt x="20" y="0"/>
                  </a:lnTo>
                  <a:lnTo>
                    <a:pt x="17" y="4"/>
                  </a:lnTo>
                  <a:lnTo>
                    <a:pt x="12" y="3"/>
                  </a:lnTo>
                  <a:lnTo>
                    <a:pt x="8" y="8"/>
                  </a:lnTo>
                  <a:lnTo>
                    <a:pt x="4" y="7"/>
                  </a:lnTo>
                  <a:lnTo>
                    <a:pt x="4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7" y="17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11" y="14"/>
                  </a:lnTo>
                  <a:lnTo>
                    <a:pt x="14" y="15"/>
                  </a:lnTo>
                  <a:lnTo>
                    <a:pt x="18" y="16"/>
                  </a:lnTo>
                  <a:lnTo>
                    <a:pt x="21" y="12"/>
                  </a:lnTo>
                  <a:lnTo>
                    <a:pt x="26" y="15"/>
                  </a:lnTo>
                  <a:lnTo>
                    <a:pt x="23" y="1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13" name="Freeform 173"/>
            <p:cNvSpPr>
              <a:spLocks/>
            </p:cNvSpPr>
            <p:nvPr/>
          </p:nvSpPr>
          <p:spPr bwMode="auto">
            <a:xfrm>
              <a:off x="1160" y="1552"/>
              <a:ext cx="1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14" name="Freeform 174"/>
            <p:cNvSpPr>
              <a:spLocks/>
            </p:cNvSpPr>
            <p:nvPr/>
          </p:nvSpPr>
          <p:spPr bwMode="auto">
            <a:xfrm>
              <a:off x="1084" y="1617"/>
              <a:ext cx="22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7" y="16"/>
                </a:cxn>
                <a:cxn ang="0">
                  <a:pos x="0" y="0"/>
                </a:cxn>
              </a:cxnLst>
              <a:rect l="0" t="0" r="r" b="b"/>
              <a:pathLst>
                <a:path w="28" h="17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7" y="16"/>
                  </a:lnTo>
                  <a:lnTo>
                    <a:pt x="0" y="0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15" name="Freeform 175"/>
            <p:cNvSpPr>
              <a:spLocks/>
            </p:cNvSpPr>
            <p:nvPr/>
          </p:nvSpPr>
          <p:spPr bwMode="auto">
            <a:xfrm>
              <a:off x="1082" y="1611"/>
              <a:ext cx="26" cy="13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31" y="0"/>
                </a:cxn>
                <a:cxn ang="0">
                  <a:pos x="30" y="8"/>
                </a:cxn>
                <a:cxn ang="0">
                  <a:pos x="27" y="5"/>
                </a:cxn>
                <a:cxn ang="0">
                  <a:pos x="24" y="2"/>
                </a:cxn>
                <a:cxn ang="0">
                  <a:pos x="23" y="6"/>
                </a:cxn>
                <a:cxn ang="0">
                  <a:pos x="19" y="8"/>
                </a:cxn>
                <a:cxn ang="0">
                  <a:pos x="18" y="8"/>
                </a:cxn>
                <a:cxn ang="0">
                  <a:pos x="15" y="9"/>
                </a:cxn>
                <a:cxn ang="0">
                  <a:pos x="13" y="6"/>
                </a:cxn>
                <a:cxn ang="0">
                  <a:pos x="10" y="6"/>
                </a:cxn>
                <a:cxn ang="0">
                  <a:pos x="7" y="8"/>
                </a:cxn>
                <a:cxn ang="0">
                  <a:pos x="6" y="1"/>
                </a:cxn>
                <a:cxn ang="0">
                  <a:pos x="4" y="5"/>
                </a:cxn>
                <a:cxn ang="0">
                  <a:pos x="3" y="5"/>
                </a:cxn>
                <a:cxn ang="0">
                  <a:pos x="3" y="1"/>
                </a:cxn>
                <a:cxn ang="0">
                  <a:pos x="3" y="9"/>
                </a:cxn>
                <a:cxn ang="0">
                  <a:pos x="0" y="6"/>
                </a:cxn>
                <a:cxn ang="0">
                  <a:pos x="3" y="9"/>
                </a:cxn>
                <a:cxn ang="0">
                  <a:pos x="3" y="9"/>
                </a:cxn>
                <a:cxn ang="0">
                  <a:pos x="3" y="9"/>
                </a:cxn>
                <a:cxn ang="0">
                  <a:pos x="3" y="9"/>
                </a:cxn>
                <a:cxn ang="0">
                  <a:pos x="4" y="5"/>
                </a:cxn>
                <a:cxn ang="0">
                  <a:pos x="6" y="8"/>
                </a:cxn>
                <a:cxn ang="0">
                  <a:pos x="9" y="10"/>
                </a:cxn>
                <a:cxn ang="0">
                  <a:pos x="11" y="14"/>
                </a:cxn>
                <a:cxn ang="0">
                  <a:pos x="15" y="13"/>
                </a:cxn>
                <a:cxn ang="0">
                  <a:pos x="17" y="16"/>
                </a:cxn>
                <a:cxn ang="0">
                  <a:pos x="18" y="12"/>
                </a:cxn>
                <a:cxn ang="0">
                  <a:pos x="21" y="10"/>
                </a:cxn>
                <a:cxn ang="0">
                  <a:pos x="24" y="13"/>
                </a:cxn>
                <a:cxn ang="0">
                  <a:pos x="27" y="16"/>
                </a:cxn>
                <a:cxn ang="0">
                  <a:pos x="30" y="16"/>
                </a:cxn>
                <a:cxn ang="0">
                  <a:pos x="31" y="8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1" y="0"/>
                </a:cxn>
              </a:cxnLst>
              <a:rect l="0" t="0" r="r" b="b"/>
              <a:pathLst>
                <a:path w="33" h="17">
                  <a:moveTo>
                    <a:pt x="31" y="0"/>
                  </a:moveTo>
                  <a:lnTo>
                    <a:pt x="31" y="0"/>
                  </a:lnTo>
                  <a:lnTo>
                    <a:pt x="30" y="8"/>
                  </a:lnTo>
                  <a:lnTo>
                    <a:pt x="27" y="5"/>
                  </a:lnTo>
                  <a:lnTo>
                    <a:pt x="24" y="2"/>
                  </a:lnTo>
                  <a:lnTo>
                    <a:pt x="23" y="6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5" y="9"/>
                  </a:lnTo>
                  <a:lnTo>
                    <a:pt x="13" y="6"/>
                  </a:lnTo>
                  <a:lnTo>
                    <a:pt x="10" y="6"/>
                  </a:lnTo>
                  <a:lnTo>
                    <a:pt x="7" y="8"/>
                  </a:lnTo>
                  <a:lnTo>
                    <a:pt x="6" y="1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1"/>
                  </a:lnTo>
                  <a:lnTo>
                    <a:pt x="3" y="9"/>
                  </a:lnTo>
                  <a:lnTo>
                    <a:pt x="0" y="6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4" y="5"/>
                  </a:lnTo>
                  <a:lnTo>
                    <a:pt x="6" y="8"/>
                  </a:lnTo>
                  <a:lnTo>
                    <a:pt x="9" y="10"/>
                  </a:lnTo>
                  <a:lnTo>
                    <a:pt x="11" y="14"/>
                  </a:lnTo>
                  <a:lnTo>
                    <a:pt x="15" y="13"/>
                  </a:lnTo>
                  <a:lnTo>
                    <a:pt x="17" y="16"/>
                  </a:lnTo>
                  <a:lnTo>
                    <a:pt x="18" y="12"/>
                  </a:lnTo>
                  <a:lnTo>
                    <a:pt x="21" y="10"/>
                  </a:lnTo>
                  <a:lnTo>
                    <a:pt x="24" y="13"/>
                  </a:lnTo>
                  <a:lnTo>
                    <a:pt x="27" y="16"/>
                  </a:lnTo>
                  <a:lnTo>
                    <a:pt x="30" y="16"/>
                  </a:lnTo>
                  <a:lnTo>
                    <a:pt x="31" y="8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1" y="0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16" name="Freeform 176"/>
            <p:cNvSpPr>
              <a:spLocks/>
            </p:cNvSpPr>
            <p:nvPr/>
          </p:nvSpPr>
          <p:spPr bwMode="auto">
            <a:xfrm>
              <a:off x="1105" y="1597"/>
              <a:ext cx="27" cy="18"/>
            </a:xfrm>
            <a:custGeom>
              <a:avLst/>
              <a:gdLst/>
              <a:ahLst/>
              <a:cxnLst>
                <a:cxn ang="0">
                  <a:pos x="31" y="5"/>
                </a:cxn>
                <a:cxn ang="0">
                  <a:pos x="31" y="5"/>
                </a:cxn>
                <a:cxn ang="0">
                  <a:pos x="28" y="0"/>
                </a:cxn>
                <a:cxn ang="0">
                  <a:pos x="27" y="2"/>
                </a:cxn>
                <a:cxn ang="0">
                  <a:pos x="27" y="4"/>
                </a:cxn>
                <a:cxn ang="0">
                  <a:pos x="25" y="7"/>
                </a:cxn>
                <a:cxn ang="0">
                  <a:pos x="24" y="7"/>
                </a:cxn>
                <a:cxn ang="0">
                  <a:pos x="20" y="6"/>
                </a:cxn>
                <a:cxn ang="0">
                  <a:pos x="19" y="8"/>
                </a:cxn>
                <a:cxn ang="0">
                  <a:pos x="15" y="5"/>
                </a:cxn>
                <a:cxn ang="0">
                  <a:pos x="16" y="11"/>
                </a:cxn>
                <a:cxn ang="0">
                  <a:pos x="12" y="10"/>
                </a:cxn>
                <a:cxn ang="0">
                  <a:pos x="11" y="12"/>
                </a:cxn>
                <a:cxn ang="0">
                  <a:pos x="9" y="14"/>
                </a:cxn>
                <a:cxn ang="0">
                  <a:pos x="7" y="13"/>
                </a:cxn>
                <a:cxn ang="0">
                  <a:pos x="5" y="15"/>
                </a:cxn>
                <a:cxn ang="0">
                  <a:pos x="0" y="12"/>
                </a:cxn>
                <a:cxn ang="0">
                  <a:pos x="0" y="14"/>
                </a:cxn>
                <a:cxn ang="0">
                  <a:pos x="1" y="18"/>
                </a:cxn>
                <a:cxn ang="0">
                  <a:pos x="5" y="22"/>
                </a:cxn>
                <a:cxn ang="0">
                  <a:pos x="5" y="15"/>
                </a:cxn>
                <a:cxn ang="0">
                  <a:pos x="7" y="17"/>
                </a:cxn>
                <a:cxn ang="0">
                  <a:pos x="9" y="14"/>
                </a:cxn>
                <a:cxn ang="0">
                  <a:pos x="14" y="17"/>
                </a:cxn>
                <a:cxn ang="0">
                  <a:pos x="15" y="15"/>
                </a:cxn>
                <a:cxn ang="0">
                  <a:pos x="18" y="16"/>
                </a:cxn>
                <a:cxn ang="0">
                  <a:pos x="20" y="14"/>
                </a:cxn>
                <a:cxn ang="0">
                  <a:pos x="22" y="11"/>
                </a:cxn>
                <a:cxn ang="0">
                  <a:pos x="23" y="9"/>
                </a:cxn>
                <a:cxn ang="0">
                  <a:pos x="23" y="7"/>
                </a:cxn>
                <a:cxn ang="0">
                  <a:pos x="27" y="10"/>
                </a:cxn>
                <a:cxn ang="0">
                  <a:pos x="29" y="10"/>
                </a:cxn>
                <a:cxn ang="0">
                  <a:pos x="29" y="8"/>
                </a:cxn>
                <a:cxn ang="0">
                  <a:pos x="30" y="5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1" y="5"/>
                </a:cxn>
              </a:cxnLst>
              <a:rect l="0" t="0" r="r" b="b"/>
              <a:pathLst>
                <a:path w="35" h="23">
                  <a:moveTo>
                    <a:pt x="31" y="5"/>
                  </a:moveTo>
                  <a:lnTo>
                    <a:pt x="31" y="5"/>
                  </a:lnTo>
                  <a:lnTo>
                    <a:pt x="28" y="0"/>
                  </a:lnTo>
                  <a:lnTo>
                    <a:pt x="27" y="2"/>
                  </a:lnTo>
                  <a:lnTo>
                    <a:pt x="27" y="4"/>
                  </a:lnTo>
                  <a:lnTo>
                    <a:pt x="25" y="7"/>
                  </a:lnTo>
                  <a:lnTo>
                    <a:pt x="24" y="7"/>
                  </a:lnTo>
                  <a:lnTo>
                    <a:pt x="20" y="6"/>
                  </a:lnTo>
                  <a:lnTo>
                    <a:pt x="19" y="8"/>
                  </a:lnTo>
                  <a:lnTo>
                    <a:pt x="15" y="5"/>
                  </a:lnTo>
                  <a:lnTo>
                    <a:pt x="16" y="11"/>
                  </a:lnTo>
                  <a:lnTo>
                    <a:pt x="12" y="10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3"/>
                  </a:lnTo>
                  <a:lnTo>
                    <a:pt x="5" y="15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8"/>
                  </a:lnTo>
                  <a:lnTo>
                    <a:pt x="5" y="22"/>
                  </a:lnTo>
                  <a:lnTo>
                    <a:pt x="5" y="15"/>
                  </a:lnTo>
                  <a:lnTo>
                    <a:pt x="7" y="17"/>
                  </a:lnTo>
                  <a:lnTo>
                    <a:pt x="9" y="14"/>
                  </a:lnTo>
                  <a:lnTo>
                    <a:pt x="14" y="17"/>
                  </a:lnTo>
                  <a:lnTo>
                    <a:pt x="15" y="15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2" y="11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7" y="10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30" y="5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1" y="5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17" name="Freeform 177"/>
            <p:cNvSpPr>
              <a:spLocks/>
            </p:cNvSpPr>
            <p:nvPr/>
          </p:nvSpPr>
          <p:spPr bwMode="auto">
            <a:xfrm>
              <a:off x="1124" y="1589"/>
              <a:ext cx="22" cy="1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0"/>
                </a:cxn>
                <a:cxn ang="0">
                  <a:pos x="24" y="8"/>
                </a:cxn>
                <a:cxn ang="0">
                  <a:pos x="21" y="4"/>
                </a:cxn>
                <a:cxn ang="0">
                  <a:pos x="22" y="10"/>
                </a:cxn>
                <a:cxn ang="0">
                  <a:pos x="16" y="2"/>
                </a:cxn>
                <a:cxn ang="0">
                  <a:pos x="18" y="6"/>
                </a:cxn>
                <a:cxn ang="0">
                  <a:pos x="17" y="8"/>
                </a:cxn>
                <a:cxn ang="0">
                  <a:pos x="16" y="8"/>
                </a:cxn>
                <a:cxn ang="0">
                  <a:pos x="15" y="10"/>
                </a:cxn>
                <a:cxn ang="0">
                  <a:pos x="13" y="11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5" y="12"/>
                </a:cxn>
                <a:cxn ang="0">
                  <a:pos x="2" y="10"/>
                </a:cxn>
                <a:cxn ang="0">
                  <a:pos x="0" y="12"/>
                </a:cxn>
                <a:cxn ang="0">
                  <a:pos x="4" y="16"/>
                </a:cxn>
                <a:cxn ang="0">
                  <a:pos x="5" y="12"/>
                </a:cxn>
                <a:cxn ang="0">
                  <a:pos x="8" y="18"/>
                </a:cxn>
                <a:cxn ang="0">
                  <a:pos x="9" y="18"/>
                </a:cxn>
                <a:cxn ang="0">
                  <a:pos x="10" y="15"/>
                </a:cxn>
                <a:cxn ang="0">
                  <a:pos x="12" y="14"/>
                </a:cxn>
                <a:cxn ang="0">
                  <a:pos x="16" y="18"/>
                </a:cxn>
                <a:cxn ang="0">
                  <a:pos x="17" y="16"/>
                </a:cxn>
                <a:cxn ang="0">
                  <a:pos x="15" y="10"/>
                </a:cxn>
                <a:cxn ang="0">
                  <a:pos x="19" y="14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1" y="10"/>
                </a:cxn>
                <a:cxn ang="0">
                  <a:pos x="22" y="10"/>
                </a:cxn>
                <a:cxn ang="0">
                  <a:pos x="26" y="14"/>
                </a:cxn>
                <a:cxn ang="0">
                  <a:pos x="24" y="8"/>
                </a:cxn>
                <a:cxn ang="0">
                  <a:pos x="27" y="14"/>
                </a:cxn>
                <a:cxn ang="0">
                  <a:pos x="27" y="14"/>
                </a:cxn>
                <a:cxn ang="0">
                  <a:pos x="21" y="0"/>
                </a:cxn>
              </a:cxnLst>
              <a:rect l="0" t="0" r="r" b="b"/>
              <a:pathLst>
                <a:path w="28" h="19">
                  <a:moveTo>
                    <a:pt x="21" y="0"/>
                  </a:moveTo>
                  <a:lnTo>
                    <a:pt x="21" y="0"/>
                  </a:lnTo>
                  <a:lnTo>
                    <a:pt x="24" y="8"/>
                  </a:lnTo>
                  <a:lnTo>
                    <a:pt x="21" y="4"/>
                  </a:lnTo>
                  <a:lnTo>
                    <a:pt x="22" y="10"/>
                  </a:lnTo>
                  <a:lnTo>
                    <a:pt x="16" y="2"/>
                  </a:lnTo>
                  <a:lnTo>
                    <a:pt x="18" y="6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10"/>
                  </a:lnTo>
                  <a:lnTo>
                    <a:pt x="13" y="11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9" y="10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4" y="16"/>
                  </a:lnTo>
                  <a:lnTo>
                    <a:pt x="5" y="12"/>
                  </a:lnTo>
                  <a:lnTo>
                    <a:pt x="8" y="18"/>
                  </a:lnTo>
                  <a:lnTo>
                    <a:pt x="9" y="18"/>
                  </a:lnTo>
                  <a:lnTo>
                    <a:pt x="10" y="15"/>
                  </a:lnTo>
                  <a:lnTo>
                    <a:pt x="12" y="14"/>
                  </a:lnTo>
                  <a:lnTo>
                    <a:pt x="16" y="18"/>
                  </a:lnTo>
                  <a:lnTo>
                    <a:pt x="17" y="16"/>
                  </a:lnTo>
                  <a:lnTo>
                    <a:pt x="15" y="10"/>
                  </a:lnTo>
                  <a:lnTo>
                    <a:pt x="19" y="14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1" y="10"/>
                  </a:lnTo>
                  <a:lnTo>
                    <a:pt x="22" y="10"/>
                  </a:lnTo>
                  <a:lnTo>
                    <a:pt x="26" y="14"/>
                  </a:lnTo>
                  <a:lnTo>
                    <a:pt x="24" y="8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1" y="0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18" name="Freeform 178"/>
            <p:cNvSpPr>
              <a:spLocks/>
            </p:cNvSpPr>
            <p:nvPr/>
          </p:nvSpPr>
          <p:spPr bwMode="auto">
            <a:xfrm>
              <a:off x="1134" y="1583"/>
              <a:ext cx="20" cy="15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8" y="6"/>
                </a:cxn>
                <a:cxn ang="0">
                  <a:pos x="11" y="5"/>
                </a:cxn>
                <a:cxn ang="0">
                  <a:pos x="12" y="11"/>
                </a:cxn>
                <a:cxn ang="0">
                  <a:pos x="5" y="9"/>
                </a:cxn>
                <a:cxn ang="0">
                  <a:pos x="7" y="12"/>
                </a:cxn>
                <a:cxn ang="0">
                  <a:pos x="8" y="15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8" y="18"/>
                </a:cxn>
                <a:cxn ang="0">
                  <a:pos x="8" y="15"/>
                </a:cxn>
                <a:cxn ang="0">
                  <a:pos x="8" y="15"/>
                </a:cxn>
                <a:cxn ang="0">
                  <a:pos x="13" y="17"/>
                </a:cxn>
                <a:cxn ang="0">
                  <a:pos x="14" y="14"/>
                </a:cxn>
                <a:cxn ang="0">
                  <a:pos x="20" y="16"/>
                </a:cxn>
                <a:cxn ang="0">
                  <a:pos x="18" y="13"/>
                </a:cxn>
                <a:cxn ang="0">
                  <a:pos x="24" y="11"/>
                </a:cxn>
                <a:cxn ang="0">
                  <a:pos x="25" y="8"/>
                </a:cxn>
                <a:cxn ang="0">
                  <a:pos x="17" y="0"/>
                </a:cxn>
              </a:cxnLst>
              <a:rect l="0" t="0" r="r" b="b"/>
              <a:pathLst>
                <a:path w="26" h="19">
                  <a:moveTo>
                    <a:pt x="17" y="0"/>
                  </a:moveTo>
                  <a:lnTo>
                    <a:pt x="18" y="6"/>
                  </a:lnTo>
                  <a:lnTo>
                    <a:pt x="11" y="5"/>
                  </a:lnTo>
                  <a:lnTo>
                    <a:pt x="12" y="11"/>
                  </a:lnTo>
                  <a:lnTo>
                    <a:pt x="5" y="9"/>
                  </a:lnTo>
                  <a:lnTo>
                    <a:pt x="7" y="12"/>
                  </a:lnTo>
                  <a:lnTo>
                    <a:pt x="8" y="15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3" y="17"/>
                  </a:lnTo>
                  <a:lnTo>
                    <a:pt x="14" y="14"/>
                  </a:lnTo>
                  <a:lnTo>
                    <a:pt x="20" y="16"/>
                  </a:lnTo>
                  <a:lnTo>
                    <a:pt x="18" y="13"/>
                  </a:lnTo>
                  <a:lnTo>
                    <a:pt x="24" y="11"/>
                  </a:lnTo>
                  <a:lnTo>
                    <a:pt x="25" y="8"/>
                  </a:lnTo>
                  <a:lnTo>
                    <a:pt x="17" y="0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19" name="Freeform 179"/>
            <p:cNvSpPr>
              <a:spLocks/>
            </p:cNvSpPr>
            <p:nvPr/>
          </p:nvSpPr>
          <p:spPr bwMode="auto">
            <a:xfrm>
              <a:off x="1143" y="1589"/>
              <a:ext cx="14" cy="16"/>
            </a:xfrm>
            <a:custGeom>
              <a:avLst/>
              <a:gdLst/>
              <a:ahLst/>
              <a:cxnLst>
                <a:cxn ang="0">
                  <a:pos x="9" y="20"/>
                </a:cxn>
                <a:cxn ang="0">
                  <a:pos x="17" y="1"/>
                </a:cxn>
                <a:cxn ang="0">
                  <a:pos x="17" y="1"/>
                </a:cxn>
                <a:cxn ang="0">
                  <a:pos x="17" y="1"/>
                </a:cxn>
                <a:cxn ang="0">
                  <a:pos x="0" y="0"/>
                </a:cxn>
                <a:cxn ang="0">
                  <a:pos x="9" y="20"/>
                </a:cxn>
              </a:cxnLst>
              <a:rect l="0" t="0" r="r" b="b"/>
              <a:pathLst>
                <a:path w="18" h="21">
                  <a:moveTo>
                    <a:pt x="9" y="20"/>
                  </a:move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0" y="0"/>
                  </a:lnTo>
                  <a:lnTo>
                    <a:pt x="9" y="20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20" name="Freeform 180"/>
            <p:cNvSpPr>
              <a:spLocks/>
            </p:cNvSpPr>
            <p:nvPr/>
          </p:nvSpPr>
          <p:spPr bwMode="auto">
            <a:xfrm>
              <a:off x="1102" y="1596"/>
              <a:ext cx="13" cy="22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0" y="27"/>
                </a:cxn>
                <a:cxn ang="0">
                  <a:pos x="16" y="0"/>
                </a:cxn>
              </a:cxnLst>
              <a:rect l="0" t="0" r="r" b="b"/>
              <a:pathLst>
                <a:path w="17" h="28">
                  <a:moveTo>
                    <a:pt x="16" y="0"/>
                  </a:move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0" y="27"/>
                  </a:lnTo>
                  <a:lnTo>
                    <a:pt x="16" y="0"/>
                  </a:lnTo>
                </a:path>
              </a:pathLst>
            </a:custGeom>
            <a:solidFill>
              <a:srgbClr val="99543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21" name="Freeform 181"/>
            <p:cNvSpPr>
              <a:spLocks/>
            </p:cNvSpPr>
            <p:nvPr/>
          </p:nvSpPr>
          <p:spPr bwMode="auto">
            <a:xfrm>
              <a:off x="1104" y="1592"/>
              <a:ext cx="13" cy="16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6" y="18"/>
                </a:cxn>
                <a:cxn ang="0">
                  <a:pos x="7" y="15"/>
                </a:cxn>
                <a:cxn ang="0">
                  <a:pos x="7" y="15"/>
                </a:cxn>
                <a:cxn ang="0">
                  <a:pos x="14" y="13"/>
                </a:cxn>
                <a:cxn ang="0">
                  <a:pos x="16" y="13"/>
                </a:cxn>
                <a:cxn ang="0">
                  <a:pos x="10" y="9"/>
                </a:cxn>
                <a:cxn ang="0">
                  <a:pos x="10" y="9"/>
                </a:cxn>
                <a:cxn ang="0">
                  <a:pos x="10" y="8"/>
                </a:cxn>
                <a:cxn ang="0">
                  <a:pos x="11" y="7"/>
                </a:cxn>
                <a:cxn ang="0">
                  <a:pos x="12" y="5"/>
                </a:cxn>
                <a:cxn ang="0">
                  <a:pos x="5" y="4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7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10" y="9"/>
                </a:cxn>
                <a:cxn ang="0">
                  <a:pos x="10" y="9"/>
                </a:cxn>
                <a:cxn ang="0">
                  <a:pos x="9" y="12"/>
                </a:cxn>
                <a:cxn ang="0">
                  <a:pos x="8" y="13"/>
                </a:cxn>
                <a:cxn ang="0">
                  <a:pos x="7" y="15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16"/>
                </a:cxn>
                <a:cxn ang="0">
                  <a:pos x="0" y="19"/>
                </a:cxn>
              </a:cxnLst>
              <a:rect l="0" t="0" r="r" b="b"/>
              <a:pathLst>
                <a:path w="17" h="20">
                  <a:moveTo>
                    <a:pt x="0" y="19"/>
                  </a:moveTo>
                  <a:lnTo>
                    <a:pt x="6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14" y="13"/>
                  </a:lnTo>
                  <a:lnTo>
                    <a:pt x="16" y="13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7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9"/>
                  </a:lnTo>
                </a:path>
              </a:pathLst>
            </a:custGeom>
            <a:solidFill>
              <a:srgbClr val="99543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22" name="Freeform 182"/>
            <p:cNvSpPr>
              <a:spLocks/>
            </p:cNvSpPr>
            <p:nvPr/>
          </p:nvSpPr>
          <p:spPr bwMode="auto">
            <a:xfrm>
              <a:off x="1102" y="1612"/>
              <a:ext cx="15" cy="16"/>
            </a:xfrm>
            <a:custGeom>
              <a:avLst/>
              <a:gdLst/>
              <a:ahLst/>
              <a:cxnLst>
                <a:cxn ang="0">
                  <a:pos x="17" y="2"/>
                </a:cxn>
                <a:cxn ang="0">
                  <a:pos x="0" y="0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7" y="2"/>
                </a:cxn>
              </a:cxnLst>
              <a:rect l="0" t="0" r="r" b="b"/>
              <a:pathLst>
                <a:path w="18" h="21">
                  <a:moveTo>
                    <a:pt x="17" y="2"/>
                  </a:moveTo>
                  <a:lnTo>
                    <a:pt x="0" y="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7" y="2"/>
                  </a:lnTo>
                </a:path>
              </a:pathLst>
            </a:custGeom>
            <a:solidFill>
              <a:srgbClr val="99543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23" name="Freeform 183"/>
            <p:cNvSpPr>
              <a:spLocks/>
            </p:cNvSpPr>
            <p:nvPr/>
          </p:nvSpPr>
          <p:spPr bwMode="auto">
            <a:xfrm>
              <a:off x="1106" y="1603"/>
              <a:ext cx="17" cy="15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18" y="18"/>
                </a:cxn>
                <a:cxn ang="0">
                  <a:pos x="18" y="18"/>
                </a:cxn>
                <a:cxn ang="0">
                  <a:pos x="18" y="18"/>
                </a:cxn>
                <a:cxn ang="0">
                  <a:pos x="20" y="0"/>
                </a:cxn>
                <a:cxn ang="0">
                  <a:pos x="0" y="11"/>
                </a:cxn>
              </a:cxnLst>
              <a:rect l="0" t="0" r="r" b="b"/>
              <a:pathLst>
                <a:path w="21" h="19">
                  <a:moveTo>
                    <a:pt x="0" y="11"/>
                  </a:moveTo>
                  <a:lnTo>
                    <a:pt x="18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20" y="0"/>
                  </a:lnTo>
                  <a:lnTo>
                    <a:pt x="0" y="11"/>
                  </a:lnTo>
                </a:path>
              </a:pathLst>
            </a:custGeom>
            <a:solidFill>
              <a:srgbClr val="99543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24" name="Freeform 184"/>
            <p:cNvSpPr>
              <a:spLocks/>
            </p:cNvSpPr>
            <p:nvPr/>
          </p:nvSpPr>
          <p:spPr bwMode="auto">
            <a:xfrm>
              <a:off x="1101" y="1585"/>
              <a:ext cx="14" cy="2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4" y="7"/>
                </a:cxn>
                <a:cxn ang="0">
                  <a:pos x="7" y="8"/>
                </a:cxn>
                <a:cxn ang="0">
                  <a:pos x="9" y="13"/>
                </a:cxn>
                <a:cxn ang="0">
                  <a:pos x="8" y="15"/>
                </a:cxn>
                <a:cxn ang="0">
                  <a:pos x="10" y="18"/>
                </a:cxn>
                <a:cxn ang="0">
                  <a:pos x="7" y="22"/>
                </a:cxn>
                <a:cxn ang="0">
                  <a:pos x="7" y="22"/>
                </a:cxn>
                <a:cxn ang="0">
                  <a:pos x="5" y="24"/>
                </a:cxn>
                <a:cxn ang="0">
                  <a:pos x="13" y="21"/>
                </a:cxn>
                <a:cxn ang="0">
                  <a:pos x="13" y="21"/>
                </a:cxn>
                <a:cxn ang="0">
                  <a:pos x="15" y="19"/>
                </a:cxn>
                <a:cxn ang="0">
                  <a:pos x="15" y="17"/>
                </a:cxn>
                <a:cxn ang="0">
                  <a:pos x="13" y="14"/>
                </a:cxn>
                <a:cxn ang="0">
                  <a:pos x="17" y="9"/>
                </a:cxn>
                <a:cxn ang="0">
                  <a:pos x="13" y="7"/>
                </a:cxn>
                <a:cxn ang="0">
                  <a:pos x="11" y="3"/>
                </a:cxn>
                <a:cxn ang="0">
                  <a:pos x="8" y="0"/>
                </a:cxn>
                <a:cxn ang="0">
                  <a:pos x="0" y="6"/>
                </a:cxn>
              </a:cxnLst>
              <a:rect l="0" t="0" r="r" b="b"/>
              <a:pathLst>
                <a:path w="18" h="25">
                  <a:moveTo>
                    <a:pt x="0" y="6"/>
                  </a:moveTo>
                  <a:lnTo>
                    <a:pt x="4" y="7"/>
                  </a:lnTo>
                  <a:lnTo>
                    <a:pt x="7" y="8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10" y="18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5" y="24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5" y="19"/>
                  </a:lnTo>
                  <a:lnTo>
                    <a:pt x="15" y="17"/>
                  </a:lnTo>
                  <a:lnTo>
                    <a:pt x="13" y="14"/>
                  </a:lnTo>
                  <a:lnTo>
                    <a:pt x="17" y="9"/>
                  </a:lnTo>
                  <a:lnTo>
                    <a:pt x="13" y="7"/>
                  </a:lnTo>
                  <a:lnTo>
                    <a:pt x="11" y="3"/>
                  </a:lnTo>
                  <a:lnTo>
                    <a:pt x="8" y="0"/>
                  </a:lnTo>
                  <a:lnTo>
                    <a:pt x="0" y="6"/>
                  </a:lnTo>
                </a:path>
              </a:pathLst>
            </a:custGeom>
            <a:solidFill>
              <a:srgbClr val="99543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25" name="Freeform 185"/>
            <p:cNvSpPr>
              <a:spLocks/>
            </p:cNvSpPr>
            <p:nvPr/>
          </p:nvSpPr>
          <p:spPr bwMode="auto">
            <a:xfrm>
              <a:off x="1106" y="1592"/>
              <a:ext cx="18" cy="15"/>
            </a:xfrm>
            <a:custGeom>
              <a:avLst/>
              <a:gdLst/>
              <a:ahLst/>
              <a:cxnLst>
                <a:cxn ang="0">
                  <a:pos x="21" y="6"/>
                </a:cxn>
                <a:cxn ang="0">
                  <a:pos x="21" y="6"/>
                </a:cxn>
                <a:cxn ang="0">
                  <a:pos x="2" y="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1" y="6"/>
                </a:cxn>
              </a:cxnLst>
              <a:rect l="0" t="0" r="r" b="b"/>
              <a:pathLst>
                <a:path w="22" h="19">
                  <a:moveTo>
                    <a:pt x="21" y="6"/>
                  </a:moveTo>
                  <a:lnTo>
                    <a:pt x="21" y="6"/>
                  </a:lnTo>
                  <a:lnTo>
                    <a:pt x="2" y="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1" y="6"/>
                  </a:lnTo>
                </a:path>
              </a:pathLst>
            </a:custGeom>
            <a:solidFill>
              <a:srgbClr val="99543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26" name="Freeform 186"/>
            <p:cNvSpPr>
              <a:spLocks/>
            </p:cNvSpPr>
            <p:nvPr/>
          </p:nvSpPr>
          <p:spPr bwMode="auto">
            <a:xfrm>
              <a:off x="1097" y="1565"/>
              <a:ext cx="22" cy="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7" y="16"/>
                </a:cxn>
                <a:cxn ang="0">
                  <a:pos x="27" y="16"/>
                </a:cxn>
                <a:cxn ang="0">
                  <a:pos x="27" y="16"/>
                </a:cxn>
                <a:cxn ang="0">
                  <a:pos x="0" y="0"/>
                </a:cxn>
              </a:cxnLst>
              <a:rect l="0" t="0" r="r" b="b"/>
              <a:pathLst>
                <a:path w="28" h="17">
                  <a:moveTo>
                    <a:pt x="0" y="0"/>
                  </a:moveTo>
                  <a:lnTo>
                    <a:pt x="0" y="0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0" y="0"/>
                  </a:lnTo>
                </a:path>
              </a:pathLst>
            </a:custGeom>
            <a:solidFill>
              <a:srgbClr val="99543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27" name="Freeform 187"/>
            <p:cNvSpPr>
              <a:spLocks/>
            </p:cNvSpPr>
            <p:nvPr/>
          </p:nvSpPr>
          <p:spPr bwMode="auto">
            <a:xfrm>
              <a:off x="1096" y="1548"/>
              <a:ext cx="16" cy="1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12" y="4"/>
                </a:cxn>
                <a:cxn ang="0">
                  <a:pos x="11" y="5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11" y="8"/>
                </a:cxn>
                <a:cxn ang="0">
                  <a:pos x="10" y="9"/>
                </a:cxn>
                <a:cxn ang="0">
                  <a:pos x="10" y="10"/>
                </a:cxn>
                <a:cxn ang="0">
                  <a:pos x="10" y="11"/>
                </a:cxn>
                <a:cxn ang="0">
                  <a:pos x="10" y="12"/>
                </a:cxn>
                <a:cxn ang="0">
                  <a:pos x="8" y="14"/>
                </a:cxn>
                <a:cxn ang="0">
                  <a:pos x="8" y="15"/>
                </a:cxn>
                <a:cxn ang="0">
                  <a:pos x="9" y="17"/>
                </a:cxn>
                <a:cxn ang="0">
                  <a:pos x="9" y="17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9" y="17"/>
                </a:cxn>
                <a:cxn ang="0">
                  <a:pos x="9" y="17"/>
                </a:cxn>
                <a:cxn ang="0">
                  <a:pos x="8" y="15"/>
                </a:cxn>
                <a:cxn ang="0">
                  <a:pos x="16" y="17"/>
                </a:cxn>
                <a:cxn ang="0">
                  <a:pos x="17" y="16"/>
                </a:cxn>
                <a:cxn ang="0">
                  <a:pos x="17" y="13"/>
                </a:cxn>
                <a:cxn ang="0">
                  <a:pos x="17" y="12"/>
                </a:cxn>
                <a:cxn ang="0">
                  <a:pos x="18" y="11"/>
                </a:cxn>
                <a:cxn ang="0">
                  <a:pos x="18" y="10"/>
                </a:cxn>
                <a:cxn ang="0">
                  <a:pos x="18" y="9"/>
                </a:cxn>
                <a:cxn ang="0">
                  <a:pos x="18" y="8"/>
                </a:cxn>
                <a:cxn ang="0">
                  <a:pos x="19" y="7"/>
                </a:cxn>
                <a:cxn ang="0">
                  <a:pos x="12" y="4"/>
                </a:cxn>
                <a:cxn ang="0">
                  <a:pos x="12" y="3"/>
                </a:cxn>
                <a:cxn ang="0">
                  <a:pos x="4" y="0"/>
                </a:cxn>
              </a:cxnLst>
              <a:rect l="0" t="0" r="r" b="b"/>
              <a:pathLst>
                <a:path w="20" h="19">
                  <a:moveTo>
                    <a:pt x="4" y="0"/>
                  </a:moveTo>
                  <a:lnTo>
                    <a:pt x="12" y="4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1" y="8"/>
                  </a:lnTo>
                  <a:lnTo>
                    <a:pt x="10" y="9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10" y="12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8" y="15"/>
                  </a:lnTo>
                  <a:lnTo>
                    <a:pt x="16" y="17"/>
                  </a:lnTo>
                  <a:lnTo>
                    <a:pt x="17" y="16"/>
                  </a:lnTo>
                  <a:lnTo>
                    <a:pt x="17" y="13"/>
                  </a:lnTo>
                  <a:lnTo>
                    <a:pt x="17" y="12"/>
                  </a:lnTo>
                  <a:lnTo>
                    <a:pt x="18" y="11"/>
                  </a:lnTo>
                  <a:lnTo>
                    <a:pt x="18" y="10"/>
                  </a:lnTo>
                  <a:lnTo>
                    <a:pt x="18" y="9"/>
                  </a:lnTo>
                  <a:lnTo>
                    <a:pt x="18" y="8"/>
                  </a:lnTo>
                  <a:lnTo>
                    <a:pt x="19" y="7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4" y="0"/>
                  </a:lnTo>
                </a:path>
              </a:pathLst>
            </a:custGeom>
            <a:solidFill>
              <a:srgbClr val="99543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28" name="Freeform 188"/>
            <p:cNvSpPr>
              <a:spLocks/>
            </p:cNvSpPr>
            <p:nvPr/>
          </p:nvSpPr>
          <p:spPr bwMode="auto">
            <a:xfrm>
              <a:off x="1101" y="1555"/>
              <a:ext cx="16" cy="17"/>
            </a:xfrm>
            <a:custGeom>
              <a:avLst/>
              <a:gdLst/>
              <a:ahLst/>
              <a:cxnLst>
                <a:cxn ang="0">
                  <a:pos x="16" y="20"/>
                </a:cxn>
                <a:cxn ang="0">
                  <a:pos x="19" y="3"/>
                </a:cxn>
                <a:cxn ang="0">
                  <a:pos x="19" y="3"/>
                </a:cxn>
                <a:cxn ang="0">
                  <a:pos x="4" y="0"/>
                </a:cxn>
                <a:cxn ang="0">
                  <a:pos x="0" y="14"/>
                </a:cxn>
                <a:cxn ang="0">
                  <a:pos x="16" y="20"/>
                </a:cxn>
              </a:cxnLst>
              <a:rect l="0" t="0" r="r" b="b"/>
              <a:pathLst>
                <a:path w="20" h="21">
                  <a:moveTo>
                    <a:pt x="16" y="20"/>
                  </a:moveTo>
                  <a:lnTo>
                    <a:pt x="19" y="3"/>
                  </a:lnTo>
                  <a:lnTo>
                    <a:pt x="19" y="3"/>
                  </a:lnTo>
                  <a:lnTo>
                    <a:pt x="4" y="0"/>
                  </a:lnTo>
                  <a:lnTo>
                    <a:pt x="0" y="14"/>
                  </a:lnTo>
                  <a:lnTo>
                    <a:pt x="16" y="20"/>
                  </a:lnTo>
                </a:path>
              </a:pathLst>
            </a:custGeom>
            <a:solidFill>
              <a:srgbClr val="99543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29" name="Freeform 189"/>
            <p:cNvSpPr>
              <a:spLocks/>
            </p:cNvSpPr>
            <p:nvPr/>
          </p:nvSpPr>
          <p:spPr bwMode="auto">
            <a:xfrm>
              <a:off x="1103" y="1554"/>
              <a:ext cx="14" cy="1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20"/>
                </a:cxn>
                <a:cxn ang="0">
                  <a:pos x="17" y="2"/>
                </a:cxn>
                <a:cxn ang="0">
                  <a:pos x="17" y="2"/>
                </a:cxn>
                <a:cxn ang="0">
                  <a:pos x="17" y="2"/>
                </a:cxn>
                <a:cxn ang="0">
                  <a:pos x="0" y="0"/>
                </a:cxn>
              </a:cxnLst>
              <a:rect l="0" t="0" r="r" b="b"/>
              <a:pathLst>
                <a:path w="18" h="21">
                  <a:moveTo>
                    <a:pt x="0" y="0"/>
                  </a:moveTo>
                  <a:lnTo>
                    <a:pt x="10" y="2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0" y="0"/>
                  </a:lnTo>
                </a:path>
              </a:pathLst>
            </a:custGeom>
            <a:solidFill>
              <a:srgbClr val="99543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30" name="Freeform 190"/>
            <p:cNvSpPr>
              <a:spLocks/>
            </p:cNvSpPr>
            <p:nvPr/>
          </p:nvSpPr>
          <p:spPr bwMode="auto">
            <a:xfrm>
              <a:off x="1098" y="1539"/>
              <a:ext cx="13" cy="21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6" y="4"/>
                </a:cxn>
                <a:cxn ang="0">
                  <a:pos x="1" y="10"/>
                </a:cxn>
                <a:cxn ang="0">
                  <a:pos x="4" y="13"/>
                </a:cxn>
                <a:cxn ang="0">
                  <a:pos x="6" y="18"/>
                </a:cxn>
                <a:cxn ang="0">
                  <a:pos x="0" y="22"/>
                </a:cxn>
                <a:cxn ang="0">
                  <a:pos x="4" y="25"/>
                </a:cxn>
                <a:cxn ang="0">
                  <a:pos x="4" y="25"/>
                </a:cxn>
                <a:cxn ang="0">
                  <a:pos x="4" y="25"/>
                </a:cxn>
                <a:cxn ang="0">
                  <a:pos x="16" y="23"/>
                </a:cxn>
                <a:cxn ang="0">
                  <a:pos x="16" y="23"/>
                </a:cxn>
                <a:cxn ang="0">
                  <a:pos x="13" y="20"/>
                </a:cxn>
                <a:cxn ang="0">
                  <a:pos x="13" y="20"/>
                </a:cxn>
                <a:cxn ang="0">
                  <a:pos x="6" y="18"/>
                </a:cxn>
                <a:cxn ang="0">
                  <a:pos x="13" y="13"/>
                </a:cxn>
                <a:cxn ang="0">
                  <a:pos x="12" y="8"/>
                </a:cxn>
                <a:cxn ang="0">
                  <a:pos x="6" y="4"/>
                </a:cxn>
                <a:cxn ang="0">
                  <a:pos x="13" y="0"/>
                </a:cxn>
                <a:cxn ang="0">
                  <a:pos x="3" y="2"/>
                </a:cxn>
              </a:cxnLst>
              <a:rect l="0" t="0" r="r" b="b"/>
              <a:pathLst>
                <a:path w="17" h="26">
                  <a:moveTo>
                    <a:pt x="3" y="2"/>
                  </a:moveTo>
                  <a:lnTo>
                    <a:pt x="6" y="4"/>
                  </a:lnTo>
                  <a:lnTo>
                    <a:pt x="1" y="10"/>
                  </a:lnTo>
                  <a:lnTo>
                    <a:pt x="4" y="13"/>
                  </a:lnTo>
                  <a:lnTo>
                    <a:pt x="6" y="18"/>
                  </a:lnTo>
                  <a:lnTo>
                    <a:pt x="0" y="22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6" y="18"/>
                  </a:lnTo>
                  <a:lnTo>
                    <a:pt x="13" y="13"/>
                  </a:lnTo>
                  <a:lnTo>
                    <a:pt x="12" y="8"/>
                  </a:lnTo>
                  <a:lnTo>
                    <a:pt x="6" y="4"/>
                  </a:lnTo>
                  <a:lnTo>
                    <a:pt x="13" y="0"/>
                  </a:lnTo>
                  <a:lnTo>
                    <a:pt x="3" y="2"/>
                  </a:lnTo>
                </a:path>
              </a:pathLst>
            </a:custGeom>
            <a:solidFill>
              <a:srgbClr val="99543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31" name="Freeform 191"/>
            <p:cNvSpPr>
              <a:spLocks/>
            </p:cNvSpPr>
            <p:nvPr/>
          </p:nvSpPr>
          <p:spPr bwMode="auto">
            <a:xfrm>
              <a:off x="1100" y="1550"/>
              <a:ext cx="16" cy="15"/>
            </a:xfrm>
            <a:custGeom>
              <a:avLst/>
              <a:gdLst/>
              <a:ahLst/>
              <a:cxnLst>
                <a:cxn ang="0">
                  <a:pos x="16" y="18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16" y="18"/>
                </a:cxn>
              </a:cxnLst>
              <a:rect l="0" t="0" r="r" b="b"/>
              <a:pathLst>
                <a:path w="20" h="19">
                  <a:moveTo>
                    <a:pt x="16" y="18"/>
                  </a:moveTo>
                  <a:lnTo>
                    <a:pt x="19" y="0"/>
                  </a:lnTo>
                  <a:lnTo>
                    <a:pt x="19" y="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6" y="18"/>
                  </a:lnTo>
                </a:path>
              </a:pathLst>
            </a:custGeom>
            <a:solidFill>
              <a:srgbClr val="99543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32" name="Freeform 192"/>
            <p:cNvSpPr>
              <a:spLocks/>
            </p:cNvSpPr>
            <p:nvPr/>
          </p:nvSpPr>
          <p:spPr bwMode="auto">
            <a:xfrm>
              <a:off x="1106" y="1502"/>
              <a:ext cx="14" cy="21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17" h="27">
                  <a:moveTo>
                    <a:pt x="16" y="0"/>
                  </a:moveTo>
                  <a:lnTo>
                    <a:pt x="0" y="26"/>
                  </a:lnTo>
                  <a:lnTo>
                    <a:pt x="0" y="26"/>
                  </a:lnTo>
                  <a:lnTo>
                    <a:pt x="16" y="0"/>
                  </a:lnTo>
                  <a:lnTo>
                    <a:pt x="16" y="0"/>
                  </a:lnTo>
                </a:path>
              </a:pathLst>
            </a:custGeom>
            <a:solidFill>
              <a:srgbClr val="99543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33" name="Freeform 193"/>
            <p:cNvSpPr>
              <a:spLocks/>
            </p:cNvSpPr>
            <p:nvPr/>
          </p:nvSpPr>
          <p:spPr bwMode="auto">
            <a:xfrm>
              <a:off x="1104" y="1487"/>
              <a:ext cx="14" cy="22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4" y="3"/>
                </a:cxn>
                <a:cxn ang="0">
                  <a:pos x="2" y="5"/>
                </a:cxn>
                <a:cxn ang="0">
                  <a:pos x="8" y="5"/>
                </a:cxn>
                <a:cxn ang="0">
                  <a:pos x="5" y="9"/>
                </a:cxn>
                <a:cxn ang="0">
                  <a:pos x="10" y="9"/>
                </a:cxn>
                <a:cxn ang="0">
                  <a:pos x="5" y="15"/>
                </a:cxn>
                <a:cxn ang="0">
                  <a:pos x="2" y="17"/>
                </a:cxn>
                <a:cxn ang="0">
                  <a:pos x="8" y="17"/>
                </a:cxn>
                <a:cxn ang="0">
                  <a:pos x="8" y="17"/>
                </a:cxn>
                <a:cxn ang="0">
                  <a:pos x="5" y="20"/>
                </a:cxn>
                <a:cxn ang="0">
                  <a:pos x="3" y="24"/>
                </a:cxn>
                <a:cxn ang="0">
                  <a:pos x="8" y="22"/>
                </a:cxn>
                <a:cxn ang="0">
                  <a:pos x="8" y="22"/>
                </a:cxn>
                <a:cxn ang="0">
                  <a:pos x="7" y="27"/>
                </a:cxn>
                <a:cxn ang="0">
                  <a:pos x="7" y="27"/>
                </a:cxn>
                <a:cxn ang="0">
                  <a:pos x="7" y="27"/>
                </a:cxn>
                <a:cxn ang="0">
                  <a:pos x="7" y="27"/>
                </a:cxn>
                <a:cxn ang="0">
                  <a:pos x="7" y="27"/>
                </a:cxn>
                <a:cxn ang="0">
                  <a:pos x="7" y="27"/>
                </a:cxn>
                <a:cxn ang="0">
                  <a:pos x="8" y="22"/>
                </a:cxn>
                <a:cxn ang="0">
                  <a:pos x="8" y="22"/>
                </a:cxn>
                <a:cxn ang="0">
                  <a:pos x="12" y="21"/>
                </a:cxn>
                <a:cxn ang="0">
                  <a:pos x="14" y="18"/>
                </a:cxn>
                <a:cxn ang="0">
                  <a:pos x="17" y="15"/>
                </a:cxn>
                <a:cxn ang="0">
                  <a:pos x="17" y="14"/>
                </a:cxn>
                <a:cxn ang="0">
                  <a:pos x="10" y="14"/>
                </a:cxn>
                <a:cxn ang="0">
                  <a:pos x="17" y="10"/>
                </a:cxn>
                <a:cxn ang="0">
                  <a:pos x="10" y="9"/>
                </a:cxn>
                <a:cxn ang="0">
                  <a:pos x="14" y="7"/>
                </a:cxn>
                <a:cxn ang="0">
                  <a:pos x="8" y="5"/>
                </a:cxn>
                <a:cxn ang="0">
                  <a:pos x="11" y="3"/>
                </a:cxn>
                <a:cxn ang="0">
                  <a:pos x="4" y="3"/>
                </a:cxn>
                <a:cxn ang="0">
                  <a:pos x="8" y="0"/>
                </a:cxn>
                <a:cxn ang="0">
                  <a:pos x="0" y="2"/>
                </a:cxn>
              </a:cxnLst>
              <a:rect l="0" t="0" r="r" b="b"/>
              <a:pathLst>
                <a:path w="18" h="28">
                  <a:moveTo>
                    <a:pt x="0" y="2"/>
                  </a:moveTo>
                  <a:lnTo>
                    <a:pt x="4" y="3"/>
                  </a:lnTo>
                  <a:lnTo>
                    <a:pt x="2" y="5"/>
                  </a:lnTo>
                  <a:lnTo>
                    <a:pt x="8" y="5"/>
                  </a:lnTo>
                  <a:lnTo>
                    <a:pt x="5" y="9"/>
                  </a:lnTo>
                  <a:lnTo>
                    <a:pt x="10" y="9"/>
                  </a:lnTo>
                  <a:lnTo>
                    <a:pt x="5" y="15"/>
                  </a:lnTo>
                  <a:lnTo>
                    <a:pt x="2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5" y="20"/>
                  </a:lnTo>
                  <a:lnTo>
                    <a:pt x="3" y="24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12" y="21"/>
                  </a:lnTo>
                  <a:lnTo>
                    <a:pt x="14" y="18"/>
                  </a:lnTo>
                  <a:lnTo>
                    <a:pt x="17" y="15"/>
                  </a:lnTo>
                  <a:lnTo>
                    <a:pt x="17" y="14"/>
                  </a:lnTo>
                  <a:lnTo>
                    <a:pt x="10" y="14"/>
                  </a:lnTo>
                  <a:lnTo>
                    <a:pt x="17" y="10"/>
                  </a:lnTo>
                  <a:lnTo>
                    <a:pt x="10" y="9"/>
                  </a:lnTo>
                  <a:lnTo>
                    <a:pt x="14" y="7"/>
                  </a:lnTo>
                  <a:lnTo>
                    <a:pt x="8" y="5"/>
                  </a:lnTo>
                  <a:lnTo>
                    <a:pt x="11" y="3"/>
                  </a:lnTo>
                  <a:lnTo>
                    <a:pt x="4" y="3"/>
                  </a:lnTo>
                  <a:lnTo>
                    <a:pt x="8" y="0"/>
                  </a:lnTo>
                  <a:lnTo>
                    <a:pt x="0" y="2"/>
                  </a:lnTo>
                </a:path>
              </a:pathLst>
            </a:custGeom>
            <a:solidFill>
              <a:srgbClr val="99543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34" name="Freeform 194"/>
            <p:cNvSpPr>
              <a:spLocks/>
            </p:cNvSpPr>
            <p:nvPr/>
          </p:nvSpPr>
          <p:spPr bwMode="auto">
            <a:xfrm>
              <a:off x="1106" y="1495"/>
              <a:ext cx="22" cy="13"/>
            </a:xfrm>
            <a:custGeom>
              <a:avLst/>
              <a:gdLst/>
              <a:ahLst/>
              <a:cxnLst>
                <a:cxn ang="0">
                  <a:pos x="27" y="16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7" y="16"/>
                </a:cxn>
              </a:cxnLst>
              <a:rect l="0" t="0" r="r" b="b"/>
              <a:pathLst>
                <a:path w="28" h="17">
                  <a:moveTo>
                    <a:pt x="27" y="16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7" y="16"/>
                  </a:lnTo>
                </a:path>
              </a:pathLst>
            </a:custGeom>
            <a:solidFill>
              <a:srgbClr val="99543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35" name="Freeform 195"/>
            <p:cNvSpPr>
              <a:spLocks/>
            </p:cNvSpPr>
            <p:nvPr/>
          </p:nvSpPr>
          <p:spPr bwMode="auto">
            <a:xfrm>
              <a:off x="1135" y="1509"/>
              <a:ext cx="14" cy="22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0" y="27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0" y="27"/>
                </a:cxn>
              </a:cxnLst>
              <a:rect l="0" t="0" r="r" b="b"/>
              <a:pathLst>
                <a:path w="17" h="28">
                  <a:moveTo>
                    <a:pt x="0" y="27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0" y="27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36" name="Freeform 196"/>
            <p:cNvSpPr>
              <a:spLocks/>
            </p:cNvSpPr>
            <p:nvPr/>
          </p:nvSpPr>
          <p:spPr bwMode="auto">
            <a:xfrm>
              <a:off x="1119" y="1512"/>
              <a:ext cx="24" cy="13"/>
            </a:xfrm>
            <a:custGeom>
              <a:avLst/>
              <a:gdLst/>
              <a:ahLst/>
              <a:cxnLst>
                <a:cxn ang="0">
                  <a:pos x="1" y="11"/>
                </a:cxn>
                <a:cxn ang="0">
                  <a:pos x="1" y="11"/>
                </a:cxn>
                <a:cxn ang="0">
                  <a:pos x="2" y="7"/>
                </a:cxn>
                <a:cxn ang="0">
                  <a:pos x="7" y="9"/>
                </a:cxn>
                <a:cxn ang="0">
                  <a:pos x="10" y="13"/>
                </a:cxn>
                <a:cxn ang="0">
                  <a:pos x="12" y="16"/>
                </a:cxn>
                <a:cxn ang="0">
                  <a:pos x="13" y="12"/>
                </a:cxn>
                <a:cxn ang="0">
                  <a:pos x="16" y="11"/>
                </a:cxn>
                <a:cxn ang="0">
                  <a:pos x="19" y="14"/>
                </a:cxn>
                <a:cxn ang="0">
                  <a:pos x="20" y="9"/>
                </a:cxn>
                <a:cxn ang="0">
                  <a:pos x="22" y="4"/>
                </a:cxn>
                <a:cxn ang="0">
                  <a:pos x="24" y="13"/>
                </a:cxn>
                <a:cxn ang="0">
                  <a:pos x="24" y="4"/>
                </a:cxn>
                <a:cxn ang="0">
                  <a:pos x="26" y="8"/>
                </a:cxn>
                <a:cxn ang="0">
                  <a:pos x="28" y="3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9" y="3"/>
                </a:cxn>
                <a:cxn ang="0">
                  <a:pos x="29" y="3"/>
                </a:cxn>
                <a:cxn ang="0">
                  <a:pos x="27" y="0"/>
                </a:cxn>
                <a:cxn ang="0">
                  <a:pos x="28" y="3"/>
                </a:cxn>
                <a:cxn ang="0">
                  <a:pos x="25" y="0"/>
                </a:cxn>
                <a:cxn ang="0">
                  <a:pos x="24" y="4"/>
                </a:cxn>
                <a:cxn ang="0">
                  <a:pos x="22" y="1"/>
                </a:cxn>
                <a:cxn ang="0">
                  <a:pos x="21" y="9"/>
                </a:cxn>
                <a:cxn ang="0">
                  <a:pos x="20" y="9"/>
                </a:cxn>
                <a:cxn ang="0">
                  <a:pos x="16" y="2"/>
                </a:cxn>
                <a:cxn ang="0">
                  <a:pos x="15" y="3"/>
                </a:cxn>
                <a:cxn ang="0">
                  <a:pos x="11" y="1"/>
                </a:cxn>
                <a:cxn ang="0">
                  <a:pos x="10" y="8"/>
                </a:cxn>
                <a:cxn ang="0">
                  <a:pos x="6" y="6"/>
                </a:cxn>
                <a:cxn ang="0">
                  <a:pos x="7" y="9"/>
                </a:cxn>
                <a:cxn ang="0">
                  <a:pos x="2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11"/>
                </a:cxn>
              </a:cxnLst>
              <a:rect l="0" t="0" r="r" b="b"/>
              <a:pathLst>
                <a:path w="31" h="17">
                  <a:moveTo>
                    <a:pt x="1" y="11"/>
                  </a:moveTo>
                  <a:lnTo>
                    <a:pt x="1" y="11"/>
                  </a:lnTo>
                  <a:lnTo>
                    <a:pt x="2" y="7"/>
                  </a:lnTo>
                  <a:lnTo>
                    <a:pt x="7" y="9"/>
                  </a:lnTo>
                  <a:lnTo>
                    <a:pt x="10" y="13"/>
                  </a:lnTo>
                  <a:lnTo>
                    <a:pt x="12" y="16"/>
                  </a:lnTo>
                  <a:lnTo>
                    <a:pt x="13" y="12"/>
                  </a:lnTo>
                  <a:lnTo>
                    <a:pt x="16" y="11"/>
                  </a:lnTo>
                  <a:lnTo>
                    <a:pt x="19" y="14"/>
                  </a:lnTo>
                  <a:lnTo>
                    <a:pt x="20" y="9"/>
                  </a:lnTo>
                  <a:lnTo>
                    <a:pt x="22" y="4"/>
                  </a:lnTo>
                  <a:lnTo>
                    <a:pt x="24" y="13"/>
                  </a:lnTo>
                  <a:lnTo>
                    <a:pt x="24" y="4"/>
                  </a:lnTo>
                  <a:lnTo>
                    <a:pt x="26" y="8"/>
                  </a:lnTo>
                  <a:lnTo>
                    <a:pt x="28" y="3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7" y="0"/>
                  </a:lnTo>
                  <a:lnTo>
                    <a:pt x="28" y="3"/>
                  </a:lnTo>
                  <a:lnTo>
                    <a:pt x="25" y="0"/>
                  </a:lnTo>
                  <a:lnTo>
                    <a:pt x="24" y="4"/>
                  </a:lnTo>
                  <a:lnTo>
                    <a:pt x="22" y="1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16" y="2"/>
                  </a:lnTo>
                  <a:lnTo>
                    <a:pt x="15" y="3"/>
                  </a:lnTo>
                  <a:lnTo>
                    <a:pt x="11" y="1"/>
                  </a:lnTo>
                  <a:lnTo>
                    <a:pt x="10" y="8"/>
                  </a:lnTo>
                  <a:lnTo>
                    <a:pt x="6" y="6"/>
                  </a:lnTo>
                  <a:lnTo>
                    <a:pt x="7" y="9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11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37" name="Freeform 197"/>
            <p:cNvSpPr>
              <a:spLocks/>
            </p:cNvSpPr>
            <p:nvPr/>
          </p:nvSpPr>
          <p:spPr bwMode="auto">
            <a:xfrm>
              <a:off x="1092" y="1511"/>
              <a:ext cx="31" cy="20"/>
            </a:xfrm>
            <a:custGeom>
              <a:avLst/>
              <a:gdLst/>
              <a:ahLst/>
              <a:cxnLst>
                <a:cxn ang="0">
                  <a:pos x="1" y="22"/>
                </a:cxn>
                <a:cxn ang="0">
                  <a:pos x="1" y="22"/>
                </a:cxn>
                <a:cxn ang="0">
                  <a:pos x="4" y="24"/>
                </a:cxn>
                <a:cxn ang="0">
                  <a:pos x="5" y="17"/>
                </a:cxn>
                <a:cxn ang="0">
                  <a:pos x="8" y="20"/>
                </a:cxn>
                <a:cxn ang="0">
                  <a:pos x="11" y="16"/>
                </a:cxn>
                <a:cxn ang="0">
                  <a:pos x="13" y="12"/>
                </a:cxn>
                <a:cxn ang="0">
                  <a:pos x="17" y="18"/>
                </a:cxn>
                <a:cxn ang="0">
                  <a:pos x="19" y="14"/>
                </a:cxn>
                <a:cxn ang="0">
                  <a:pos x="23" y="10"/>
                </a:cxn>
                <a:cxn ang="0">
                  <a:pos x="25" y="10"/>
                </a:cxn>
                <a:cxn ang="0">
                  <a:pos x="29" y="9"/>
                </a:cxn>
                <a:cxn ang="0">
                  <a:pos x="31" y="8"/>
                </a:cxn>
                <a:cxn ang="0">
                  <a:pos x="34" y="8"/>
                </a:cxn>
                <a:cxn ang="0">
                  <a:pos x="35" y="4"/>
                </a:cxn>
                <a:cxn ang="0">
                  <a:pos x="37" y="1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37" y="3"/>
                </a:cxn>
                <a:cxn ang="0">
                  <a:pos x="33" y="1"/>
                </a:cxn>
                <a:cxn ang="0">
                  <a:pos x="33" y="4"/>
                </a:cxn>
                <a:cxn ang="0">
                  <a:pos x="29" y="2"/>
                </a:cxn>
                <a:cxn ang="0">
                  <a:pos x="29" y="9"/>
                </a:cxn>
                <a:cxn ang="0">
                  <a:pos x="23" y="3"/>
                </a:cxn>
                <a:cxn ang="0">
                  <a:pos x="23" y="10"/>
                </a:cxn>
                <a:cxn ang="0">
                  <a:pos x="17" y="8"/>
                </a:cxn>
                <a:cxn ang="0">
                  <a:pos x="14" y="9"/>
                </a:cxn>
                <a:cxn ang="0">
                  <a:pos x="13" y="12"/>
                </a:cxn>
                <a:cxn ang="0">
                  <a:pos x="8" y="10"/>
                </a:cxn>
                <a:cxn ang="0">
                  <a:pos x="7" y="17"/>
                </a:cxn>
                <a:cxn ang="0">
                  <a:pos x="3" y="18"/>
                </a:cxn>
                <a:cxn ang="0">
                  <a:pos x="0" y="15"/>
                </a:cxn>
                <a:cxn ang="0">
                  <a:pos x="1" y="18"/>
                </a:cxn>
                <a:cxn ang="0">
                  <a:pos x="1" y="18"/>
                </a:cxn>
                <a:cxn ang="0">
                  <a:pos x="1" y="22"/>
                </a:cxn>
              </a:cxnLst>
              <a:rect l="0" t="0" r="r" b="b"/>
              <a:pathLst>
                <a:path w="39" h="25">
                  <a:moveTo>
                    <a:pt x="1" y="22"/>
                  </a:moveTo>
                  <a:lnTo>
                    <a:pt x="1" y="22"/>
                  </a:lnTo>
                  <a:lnTo>
                    <a:pt x="4" y="24"/>
                  </a:lnTo>
                  <a:lnTo>
                    <a:pt x="5" y="17"/>
                  </a:lnTo>
                  <a:lnTo>
                    <a:pt x="8" y="20"/>
                  </a:lnTo>
                  <a:lnTo>
                    <a:pt x="11" y="16"/>
                  </a:lnTo>
                  <a:lnTo>
                    <a:pt x="13" y="12"/>
                  </a:lnTo>
                  <a:lnTo>
                    <a:pt x="17" y="18"/>
                  </a:lnTo>
                  <a:lnTo>
                    <a:pt x="19" y="14"/>
                  </a:lnTo>
                  <a:lnTo>
                    <a:pt x="23" y="10"/>
                  </a:lnTo>
                  <a:lnTo>
                    <a:pt x="25" y="10"/>
                  </a:lnTo>
                  <a:lnTo>
                    <a:pt x="29" y="9"/>
                  </a:lnTo>
                  <a:lnTo>
                    <a:pt x="31" y="8"/>
                  </a:lnTo>
                  <a:lnTo>
                    <a:pt x="34" y="8"/>
                  </a:lnTo>
                  <a:lnTo>
                    <a:pt x="35" y="4"/>
                  </a:lnTo>
                  <a:lnTo>
                    <a:pt x="37" y="1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3"/>
                  </a:lnTo>
                  <a:lnTo>
                    <a:pt x="33" y="1"/>
                  </a:lnTo>
                  <a:lnTo>
                    <a:pt x="33" y="4"/>
                  </a:lnTo>
                  <a:lnTo>
                    <a:pt x="29" y="2"/>
                  </a:lnTo>
                  <a:lnTo>
                    <a:pt x="29" y="9"/>
                  </a:lnTo>
                  <a:lnTo>
                    <a:pt x="23" y="3"/>
                  </a:lnTo>
                  <a:lnTo>
                    <a:pt x="23" y="10"/>
                  </a:lnTo>
                  <a:lnTo>
                    <a:pt x="17" y="8"/>
                  </a:lnTo>
                  <a:lnTo>
                    <a:pt x="14" y="9"/>
                  </a:lnTo>
                  <a:lnTo>
                    <a:pt x="13" y="12"/>
                  </a:lnTo>
                  <a:lnTo>
                    <a:pt x="8" y="10"/>
                  </a:lnTo>
                  <a:lnTo>
                    <a:pt x="7" y="17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22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38" name="Freeform 198"/>
            <p:cNvSpPr>
              <a:spLocks/>
            </p:cNvSpPr>
            <p:nvPr/>
          </p:nvSpPr>
          <p:spPr bwMode="auto">
            <a:xfrm>
              <a:off x="1066" y="1521"/>
              <a:ext cx="27" cy="14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1" y="10"/>
                </a:cxn>
                <a:cxn ang="0">
                  <a:pos x="5" y="11"/>
                </a:cxn>
                <a:cxn ang="0">
                  <a:pos x="7" y="14"/>
                </a:cxn>
                <a:cxn ang="0">
                  <a:pos x="8" y="13"/>
                </a:cxn>
                <a:cxn ang="0">
                  <a:pos x="12" y="14"/>
                </a:cxn>
                <a:cxn ang="0">
                  <a:pos x="13" y="16"/>
                </a:cxn>
                <a:cxn ang="0">
                  <a:pos x="16" y="16"/>
                </a:cxn>
                <a:cxn ang="0">
                  <a:pos x="19" y="14"/>
                </a:cxn>
                <a:cxn ang="0">
                  <a:pos x="20" y="16"/>
                </a:cxn>
                <a:cxn ang="0">
                  <a:pos x="21" y="12"/>
                </a:cxn>
                <a:cxn ang="0">
                  <a:pos x="24" y="15"/>
                </a:cxn>
                <a:cxn ang="0">
                  <a:pos x="26" y="9"/>
                </a:cxn>
                <a:cxn ang="0">
                  <a:pos x="28" y="9"/>
                </a:cxn>
                <a:cxn ang="0">
                  <a:pos x="28" y="9"/>
                </a:cxn>
                <a:cxn ang="0">
                  <a:pos x="31" y="5"/>
                </a:cxn>
                <a:cxn ang="0">
                  <a:pos x="33" y="4"/>
                </a:cxn>
                <a:cxn ang="0">
                  <a:pos x="32" y="0"/>
                </a:cxn>
                <a:cxn ang="0">
                  <a:pos x="31" y="1"/>
                </a:cxn>
                <a:cxn ang="0">
                  <a:pos x="28" y="5"/>
                </a:cxn>
                <a:cxn ang="0">
                  <a:pos x="28" y="9"/>
                </a:cxn>
                <a:cxn ang="0">
                  <a:pos x="26" y="9"/>
                </a:cxn>
                <a:cxn ang="0">
                  <a:pos x="24" y="10"/>
                </a:cxn>
                <a:cxn ang="0">
                  <a:pos x="21" y="12"/>
                </a:cxn>
                <a:cxn ang="0">
                  <a:pos x="20" y="12"/>
                </a:cxn>
                <a:cxn ang="0">
                  <a:pos x="18" y="14"/>
                </a:cxn>
                <a:cxn ang="0">
                  <a:pos x="16" y="13"/>
                </a:cxn>
                <a:cxn ang="0">
                  <a:pos x="15" y="12"/>
                </a:cxn>
                <a:cxn ang="0">
                  <a:pos x="11" y="11"/>
                </a:cxn>
                <a:cxn ang="0">
                  <a:pos x="9" y="10"/>
                </a:cxn>
                <a:cxn ang="0">
                  <a:pos x="7" y="9"/>
                </a:cxn>
                <a:cxn ang="0">
                  <a:pos x="6" y="7"/>
                </a:cxn>
                <a:cxn ang="0">
                  <a:pos x="4" y="6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34" h="17">
                  <a:moveTo>
                    <a:pt x="0" y="4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7" y="14"/>
                  </a:lnTo>
                  <a:lnTo>
                    <a:pt x="8" y="13"/>
                  </a:lnTo>
                  <a:lnTo>
                    <a:pt x="12" y="14"/>
                  </a:lnTo>
                  <a:lnTo>
                    <a:pt x="13" y="16"/>
                  </a:lnTo>
                  <a:lnTo>
                    <a:pt x="16" y="16"/>
                  </a:lnTo>
                  <a:lnTo>
                    <a:pt x="19" y="14"/>
                  </a:lnTo>
                  <a:lnTo>
                    <a:pt x="20" y="16"/>
                  </a:lnTo>
                  <a:lnTo>
                    <a:pt x="21" y="12"/>
                  </a:lnTo>
                  <a:lnTo>
                    <a:pt x="24" y="15"/>
                  </a:lnTo>
                  <a:lnTo>
                    <a:pt x="26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31" y="5"/>
                  </a:lnTo>
                  <a:lnTo>
                    <a:pt x="33" y="4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28" y="5"/>
                  </a:lnTo>
                  <a:lnTo>
                    <a:pt x="28" y="9"/>
                  </a:lnTo>
                  <a:lnTo>
                    <a:pt x="26" y="9"/>
                  </a:lnTo>
                  <a:lnTo>
                    <a:pt x="24" y="10"/>
                  </a:lnTo>
                  <a:lnTo>
                    <a:pt x="21" y="12"/>
                  </a:lnTo>
                  <a:lnTo>
                    <a:pt x="20" y="12"/>
                  </a:lnTo>
                  <a:lnTo>
                    <a:pt x="18" y="14"/>
                  </a:lnTo>
                  <a:lnTo>
                    <a:pt x="16" y="13"/>
                  </a:lnTo>
                  <a:lnTo>
                    <a:pt x="15" y="12"/>
                  </a:lnTo>
                  <a:lnTo>
                    <a:pt x="11" y="11"/>
                  </a:lnTo>
                  <a:lnTo>
                    <a:pt x="9" y="10"/>
                  </a:lnTo>
                  <a:lnTo>
                    <a:pt x="7" y="9"/>
                  </a:lnTo>
                  <a:lnTo>
                    <a:pt x="6" y="7"/>
                  </a:lnTo>
                  <a:lnTo>
                    <a:pt x="4" y="6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39" name="Freeform 199"/>
            <p:cNvSpPr>
              <a:spLocks/>
            </p:cNvSpPr>
            <p:nvPr/>
          </p:nvSpPr>
          <p:spPr bwMode="auto">
            <a:xfrm>
              <a:off x="1035" y="1510"/>
              <a:ext cx="32" cy="1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4" y="3"/>
                </a:cxn>
                <a:cxn ang="0">
                  <a:pos x="4" y="7"/>
                </a:cxn>
                <a:cxn ang="0">
                  <a:pos x="6" y="6"/>
                </a:cxn>
                <a:cxn ang="0">
                  <a:pos x="9" y="6"/>
                </a:cxn>
                <a:cxn ang="0">
                  <a:pos x="9" y="9"/>
                </a:cxn>
                <a:cxn ang="0">
                  <a:pos x="13" y="11"/>
                </a:cxn>
                <a:cxn ang="0">
                  <a:pos x="16" y="10"/>
                </a:cxn>
                <a:cxn ang="0">
                  <a:pos x="17" y="13"/>
                </a:cxn>
                <a:cxn ang="0">
                  <a:pos x="20" y="12"/>
                </a:cxn>
                <a:cxn ang="0">
                  <a:pos x="22" y="17"/>
                </a:cxn>
                <a:cxn ang="0">
                  <a:pos x="26" y="15"/>
                </a:cxn>
                <a:cxn ang="0">
                  <a:pos x="28" y="18"/>
                </a:cxn>
                <a:cxn ang="0">
                  <a:pos x="32" y="19"/>
                </a:cxn>
                <a:cxn ang="0">
                  <a:pos x="35" y="17"/>
                </a:cxn>
                <a:cxn ang="0">
                  <a:pos x="37" y="21"/>
                </a:cxn>
                <a:cxn ang="0">
                  <a:pos x="40" y="21"/>
                </a:cxn>
                <a:cxn ang="0">
                  <a:pos x="40" y="21"/>
                </a:cxn>
                <a:cxn ang="0">
                  <a:pos x="38" y="17"/>
                </a:cxn>
                <a:cxn ang="0">
                  <a:pos x="36" y="18"/>
                </a:cxn>
                <a:cxn ang="0">
                  <a:pos x="34" y="14"/>
                </a:cxn>
                <a:cxn ang="0">
                  <a:pos x="29" y="16"/>
                </a:cxn>
                <a:cxn ang="0">
                  <a:pos x="29" y="11"/>
                </a:cxn>
                <a:cxn ang="0">
                  <a:pos x="24" y="11"/>
                </a:cxn>
                <a:cxn ang="0">
                  <a:pos x="22" y="8"/>
                </a:cxn>
                <a:cxn ang="0">
                  <a:pos x="20" y="8"/>
                </a:cxn>
                <a:cxn ang="0">
                  <a:pos x="16" y="10"/>
                </a:cxn>
                <a:cxn ang="0">
                  <a:pos x="15" y="6"/>
                </a:cxn>
                <a:cxn ang="0">
                  <a:pos x="13" y="6"/>
                </a:cxn>
                <a:cxn ang="0">
                  <a:pos x="12" y="3"/>
                </a:cxn>
                <a:cxn ang="0">
                  <a:pos x="10" y="3"/>
                </a:cxn>
                <a:cxn ang="0">
                  <a:pos x="7" y="3"/>
                </a:cxn>
                <a:cxn ang="0">
                  <a:pos x="4" y="3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0" y="5"/>
                </a:cxn>
              </a:cxnLst>
              <a:rect l="0" t="0" r="r" b="b"/>
              <a:pathLst>
                <a:path w="41" h="22">
                  <a:moveTo>
                    <a:pt x="0" y="5"/>
                  </a:moveTo>
                  <a:lnTo>
                    <a:pt x="0" y="5"/>
                  </a:lnTo>
                  <a:lnTo>
                    <a:pt x="4" y="3"/>
                  </a:lnTo>
                  <a:lnTo>
                    <a:pt x="4" y="7"/>
                  </a:lnTo>
                  <a:lnTo>
                    <a:pt x="6" y="6"/>
                  </a:lnTo>
                  <a:lnTo>
                    <a:pt x="9" y="6"/>
                  </a:lnTo>
                  <a:lnTo>
                    <a:pt x="9" y="9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17" y="13"/>
                  </a:lnTo>
                  <a:lnTo>
                    <a:pt x="20" y="12"/>
                  </a:lnTo>
                  <a:lnTo>
                    <a:pt x="22" y="17"/>
                  </a:lnTo>
                  <a:lnTo>
                    <a:pt x="26" y="15"/>
                  </a:lnTo>
                  <a:lnTo>
                    <a:pt x="28" y="18"/>
                  </a:lnTo>
                  <a:lnTo>
                    <a:pt x="32" y="19"/>
                  </a:lnTo>
                  <a:lnTo>
                    <a:pt x="35" y="17"/>
                  </a:lnTo>
                  <a:lnTo>
                    <a:pt x="37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38" y="17"/>
                  </a:lnTo>
                  <a:lnTo>
                    <a:pt x="36" y="18"/>
                  </a:lnTo>
                  <a:lnTo>
                    <a:pt x="34" y="14"/>
                  </a:lnTo>
                  <a:lnTo>
                    <a:pt x="29" y="16"/>
                  </a:lnTo>
                  <a:lnTo>
                    <a:pt x="29" y="11"/>
                  </a:lnTo>
                  <a:lnTo>
                    <a:pt x="24" y="11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6" y="10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2" y="3"/>
                  </a:lnTo>
                  <a:lnTo>
                    <a:pt x="10" y="3"/>
                  </a:lnTo>
                  <a:lnTo>
                    <a:pt x="7" y="3"/>
                  </a:lnTo>
                  <a:lnTo>
                    <a:pt x="4" y="3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5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40" name="Freeform 200"/>
            <p:cNvSpPr>
              <a:spLocks/>
            </p:cNvSpPr>
            <p:nvPr/>
          </p:nvSpPr>
          <p:spPr bwMode="auto">
            <a:xfrm>
              <a:off x="1000" y="1489"/>
              <a:ext cx="41" cy="24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" y="3"/>
                </a:cxn>
                <a:cxn ang="0">
                  <a:pos x="3" y="7"/>
                </a:cxn>
                <a:cxn ang="0">
                  <a:pos x="8" y="8"/>
                </a:cxn>
                <a:cxn ang="0">
                  <a:pos x="12" y="11"/>
                </a:cxn>
                <a:cxn ang="0">
                  <a:pos x="15" y="15"/>
                </a:cxn>
                <a:cxn ang="0">
                  <a:pos x="20" y="17"/>
                </a:cxn>
                <a:cxn ang="0">
                  <a:pos x="24" y="17"/>
                </a:cxn>
                <a:cxn ang="0">
                  <a:pos x="28" y="20"/>
                </a:cxn>
                <a:cxn ang="0">
                  <a:pos x="32" y="21"/>
                </a:cxn>
                <a:cxn ang="0">
                  <a:pos x="36" y="24"/>
                </a:cxn>
                <a:cxn ang="0">
                  <a:pos x="40" y="24"/>
                </a:cxn>
                <a:cxn ang="0">
                  <a:pos x="44" y="26"/>
                </a:cxn>
                <a:cxn ang="0">
                  <a:pos x="47" y="27"/>
                </a:cxn>
                <a:cxn ang="0">
                  <a:pos x="48" y="29"/>
                </a:cxn>
                <a:cxn ang="0">
                  <a:pos x="51" y="28"/>
                </a:cxn>
                <a:cxn ang="0">
                  <a:pos x="52" y="28"/>
                </a:cxn>
                <a:cxn ang="0">
                  <a:pos x="50" y="27"/>
                </a:cxn>
                <a:cxn ang="0">
                  <a:pos x="48" y="27"/>
                </a:cxn>
                <a:cxn ang="0">
                  <a:pos x="46" y="26"/>
                </a:cxn>
                <a:cxn ang="0">
                  <a:pos x="41" y="24"/>
                </a:cxn>
                <a:cxn ang="0">
                  <a:pos x="39" y="23"/>
                </a:cxn>
                <a:cxn ang="0">
                  <a:pos x="34" y="22"/>
                </a:cxn>
                <a:cxn ang="0">
                  <a:pos x="31" y="18"/>
                </a:cxn>
                <a:cxn ang="0">
                  <a:pos x="26" y="17"/>
                </a:cxn>
                <a:cxn ang="0">
                  <a:pos x="22" y="15"/>
                </a:cxn>
                <a:cxn ang="0">
                  <a:pos x="18" y="14"/>
                </a:cxn>
                <a:cxn ang="0">
                  <a:pos x="14" y="12"/>
                </a:cxn>
                <a:cxn ang="0">
                  <a:pos x="10" y="10"/>
                </a:cxn>
                <a:cxn ang="0">
                  <a:pos x="6" y="6"/>
                </a:cxn>
                <a:cxn ang="0">
                  <a:pos x="4" y="4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r" b="b"/>
              <a:pathLst>
                <a:path w="53" h="30">
                  <a:moveTo>
                    <a:pt x="1" y="0"/>
                  </a:moveTo>
                  <a:lnTo>
                    <a:pt x="0" y="2"/>
                  </a:lnTo>
                  <a:lnTo>
                    <a:pt x="1" y="4"/>
                  </a:lnTo>
                  <a:lnTo>
                    <a:pt x="2" y="3"/>
                  </a:lnTo>
                  <a:lnTo>
                    <a:pt x="4" y="5"/>
                  </a:lnTo>
                  <a:lnTo>
                    <a:pt x="3" y="7"/>
                  </a:lnTo>
                  <a:lnTo>
                    <a:pt x="6" y="9"/>
                  </a:lnTo>
                  <a:lnTo>
                    <a:pt x="8" y="8"/>
                  </a:lnTo>
                  <a:lnTo>
                    <a:pt x="8" y="11"/>
                  </a:lnTo>
                  <a:lnTo>
                    <a:pt x="12" y="11"/>
                  </a:lnTo>
                  <a:lnTo>
                    <a:pt x="13" y="13"/>
                  </a:lnTo>
                  <a:lnTo>
                    <a:pt x="15" y="15"/>
                  </a:lnTo>
                  <a:lnTo>
                    <a:pt x="18" y="14"/>
                  </a:lnTo>
                  <a:lnTo>
                    <a:pt x="20" y="17"/>
                  </a:lnTo>
                  <a:lnTo>
                    <a:pt x="22" y="16"/>
                  </a:lnTo>
                  <a:lnTo>
                    <a:pt x="24" y="17"/>
                  </a:lnTo>
                  <a:lnTo>
                    <a:pt x="25" y="20"/>
                  </a:lnTo>
                  <a:lnTo>
                    <a:pt x="28" y="20"/>
                  </a:lnTo>
                  <a:lnTo>
                    <a:pt x="30" y="20"/>
                  </a:lnTo>
                  <a:lnTo>
                    <a:pt x="32" y="21"/>
                  </a:lnTo>
                  <a:lnTo>
                    <a:pt x="34" y="24"/>
                  </a:lnTo>
                  <a:lnTo>
                    <a:pt x="36" y="24"/>
                  </a:lnTo>
                  <a:lnTo>
                    <a:pt x="38" y="25"/>
                  </a:lnTo>
                  <a:lnTo>
                    <a:pt x="40" y="24"/>
                  </a:lnTo>
                  <a:lnTo>
                    <a:pt x="41" y="24"/>
                  </a:lnTo>
                  <a:lnTo>
                    <a:pt x="44" y="26"/>
                  </a:lnTo>
                  <a:lnTo>
                    <a:pt x="45" y="27"/>
                  </a:lnTo>
                  <a:lnTo>
                    <a:pt x="47" y="27"/>
                  </a:lnTo>
                  <a:lnTo>
                    <a:pt x="47" y="28"/>
                  </a:lnTo>
                  <a:lnTo>
                    <a:pt x="48" y="29"/>
                  </a:lnTo>
                  <a:lnTo>
                    <a:pt x="49" y="28"/>
                  </a:lnTo>
                  <a:lnTo>
                    <a:pt x="51" y="28"/>
                  </a:lnTo>
                  <a:lnTo>
                    <a:pt x="51" y="28"/>
                  </a:lnTo>
                  <a:lnTo>
                    <a:pt x="52" y="28"/>
                  </a:lnTo>
                  <a:lnTo>
                    <a:pt x="51" y="27"/>
                  </a:lnTo>
                  <a:lnTo>
                    <a:pt x="50" y="27"/>
                  </a:lnTo>
                  <a:lnTo>
                    <a:pt x="49" y="26"/>
                  </a:lnTo>
                  <a:lnTo>
                    <a:pt x="48" y="27"/>
                  </a:lnTo>
                  <a:lnTo>
                    <a:pt x="47" y="26"/>
                  </a:lnTo>
                  <a:lnTo>
                    <a:pt x="46" y="26"/>
                  </a:lnTo>
                  <a:lnTo>
                    <a:pt x="44" y="26"/>
                  </a:lnTo>
                  <a:lnTo>
                    <a:pt x="41" y="24"/>
                  </a:lnTo>
                  <a:lnTo>
                    <a:pt x="42" y="23"/>
                  </a:lnTo>
                  <a:lnTo>
                    <a:pt x="39" y="23"/>
                  </a:lnTo>
                  <a:lnTo>
                    <a:pt x="37" y="22"/>
                  </a:lnTo>
                  <a:lnTo>
                    <a:pt x="34" y="22"/>
                  </a:lnTo>
                  <a:lnTo>
                    <a:pt x="32" y="21"/>
                  </a:lnTo>
                  <a:lnTo>
                    <a:pt x="31" y="18"/>
                  </a:lnTo>
                  <a:lnTo>
                    <a:pt x="29" y="19"/>
                  </a:lnTo>
                  <a:lnTo>
                    <a:pt x="26" y="17"/>
                  </a:lnTo>
                  <a:lnTo>
                    <a:pt x="24" y="17"/>
                  </a:lnTo>
                  <a:lnTo>
                    <a:pt x="22" y="15"/>
                  </a:lnTo>
                  <a:lnTo>
                    <a:pt x="20" y="16"/>
                  </a:lnTo>
                  <a:lnTo>
                    <a:pt x="18" y="14"/>
                  </a:lnTo>
                  <a:lnTo>
                    <a:pt x="16" y="12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8" y="8"/>
                  </a:lnTo>
                  <a:lnTo>
                    <a:pt x="6" y="6"/>
                  </a:lnTo>
                  <a:lnTo>
                    <a:pt x="5" y="7"/>
                  </a:lnTo>
                  <a:lnTo>
                    <a:pt x="4" y="4"/>
                  </a:lnTo>
                  <a:lnTo>
                    <a:pt x="4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41" name="Freeform 201"/>
            <p:cNvSpPr>
              <a:spLocks/>
            </p:cNvSpPr>
            <p:nvPr/>
          </p:nvSpPr>
          <p:spPr bwMode="auto">
            <a:xfrm>
              <a:off x="1021" y="1498"/>
              <a:ext cx="1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42" name="Freeform 202"/>
            <p:cNvSpPr>
              <a:spLocks/>
            </p:cNvSpPr>
            <p:nvPr/>
          </p:nvSpPr>
          <p:spPr bwMode="auto">
            <a:xfrm>
              <a:off x="1115" y="1514"/>
              <a:ext cx="13" cy="22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16" y="0"/>
                </a:cxn>
              </a:cxnLst>
              <a:rect l="0" t="0" r="r" b="b"/>
              <a:pathLst>
                <a:path w="17" h="28">
                  <a:moveTo>
                    <a:pt x="16" y="0"/>
                  </a:moveTo>
                  <a:lnTo>
                    <a:pt x="16" y="0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16" y="0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43" name="Freeform 203"/>
            <p:cNvSpPr>
              <a:spLocks/>
            </p:cNvSpPr>
            <p:nvPr/>
          </p:nvSpPr>
          <p:spPr bwMode="auto">
            <a:xfrm>
              <a:off x="1113" y="1513"/>
              <a:ext cx="26" cy="19"/>
            </a:xfrm>
            <a:custGeom>
              <a:avLst/>
              <a:gdLst/>
              <a:ahLst/>
              <a:cxnLst>
                <a:cxn ang="0">
                  <a:pos x="32" y="21"/>
                </a:cxn>
                <a:cxn ang="0">
                  <a:pos x="31" y="13"/>
                </a:cxn>
                <a:cxn ang="0">
                  <a:pos x="29" y="11"/>
                </a:cxn>
                <a:cxn ang="0">
                  <a:pos x="26" y="8"/>
                </a:cxn>
                <a:cxn ang="0">
                  <a:pos x="24" y="4"/>
                </a:cxn>
                <a:cxn ang="0">
                  <a:pos x="21" y="5"/>
                </a:cxn>
                <a:cxn ang="0">
                  <a:pos x="18" y="2"/>
                </a:cxn>
                <a:cxn ang="0">
                  <a:pos x="15" y="2"/>
                </a:cxn>
                <a:cxn ang="0">
                  <a:pos x="13" y="1"/>
                </a:cxn>
                <a:cxn ang="0">
                  <a:pos x="10" y="2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4" y="1"/>
                </a:cxn>
                <a:cxn ang="0">
                  <a:pos x="3" y="0"/>
                </a:cxn>
                <a:cxn ang="0">
                  <a:pos x="3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2" y="5"/>
                </a:cxn>
                <a:cxn ang="0">
                  <a:pos x="3" y="4"/>
                </a:cxn>
                <a:cxn ang="0">
                  <a:pos x="6" y="1"/>
                </a:cxn>
                <a:cxn ang="0">
                  <a:pos x="8" y="2"/>
                </a:cxn>
                <a:cxn ang="0">
                  <a:pos x="10" y="2"/>
                </a:cxn>
                <a:cxn ang="0">
                  <a:pos x="13" y="1"/>
                </a:cxn>
                <a:cxn ang="0">
                  <a:pos x="14" y="5"/>
                </a:cxn>
                <a:cxn ang="0">
                  <a:pos x="16" y="3"/>
                </a:cxn>
                <a:cxn ang="0">
                  <a:pos x="18" y="7"/>
                </a:cxn>
                <a:cxn ang="0">
                  <a:pos x="23" y="8"/>
                </a:cxn>
                <a:cxn ang="0">
                  <a:pos x="22" y="10"/>
                </a:cxn>
                <a:cxn ang="0">
                  <a:pos x="25" y="14"/>
                </a:cxn>
                <a:cxn ang="0">
                  <a:pos x="28" y="17"/>
                </a:cxn>
                <a:cxn ang="0">
                  <a:pos x="28" y="23"/>
                </a:cxn>
                <a:cxn ang="0">
                  <a:pos x="32" y="21"/>
                </a:cxn>
              </a:cxnLst>
              <a:rect l="0" t="0" r="r" b="b"/>
              <a:pathLst>
                <a:path w="33" h="24">
                  <a:moveTo>
                    <a:pt x="32" y="21"/>
                  </a:moveTo>
                  <a:lnTo>
                    <a:pt x="31" y="13"/>
                  </a:lnTo>
                  <a:lnTo>
                    <a:pt x="29" y="11"/>
                  </a:lnTo>
                  <a:lnTo>
                    <a:pt x="26" y="8"/>
                  </a:lnTo>
                  <a:lnTo>
                    <a:pt x="24" y="4"/>
                  </a:lnTo>
                  <a:lnTo>
                    <a:pt x="21" y="5"/>
                  </a:lnTo>
                  <a:lnTo>
                    <a:pt x="18" y="2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3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5"/>
                  </a:lnTo>
                  <a:lnTo>
                    <a:pt x="3" y="4"/>
                  </a:lnTo>
                  <a:lnTo>
                    <a:pt x="6" y="1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3" y="1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8" y="7"/>
                  </a:lnTo>
                  <a:lnTo>
                    <a:pt x="23" y="8"/>
                  </a:lnTo>
                  <a:lnTo>
                    <a:pt x="22" y="10"/>
                  </a:lnTo>
                  <a:lnTo>
                    <a:pt x="25" y="14"/>
                  </a:lnTo>
                  <a:lnTo>
                    <a:pt x="28" y="17"/>
                  </a:lnTo>
                  <a:lnTo>
                    <a:pt x="28" y="23"/>
                  </a:lnTo>
                  <a:lnTo>
                    <a:pt x="32" y="21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44" name="Freeform 204"/>
            <p:cNvSpPr>
              <a:spLocks/>
            </p:cNvSpPr>
            <p:nvPr/>
          </p:nvSpPr>
          <p:spPr bwMode="auto">
            <a:xfrm>
              <a:off x="1142" y="1531"/>
              <a:ext cx="15" cy="1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18" y="18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0" y="12"/>
                </a:cxn>
              </a:cxnLst>
              <a:rect l="0" t="0" r="r" b="b"/>
              <a:pathLst>
                <a:path w="20" h="19">
                  <a:moveTo>
                    <a:pt x="0" y="12"/>
                  </a:moveTo>
                  <a:lnTo>
                    <a:pt x="18" y="18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12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45" name="Freeform 205"/>
            <p:cNvSpPr>
              <a:spLocks/>
            </p:cNvSpPr>
            <p:nvPr/>
          </p:nvSpPr>
          <p:spPr bwMode="auto">
            <a:xfrm>
              <a:off x="1117" y="1559"/>
              <a:ext cx="13" cy="22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16" y="0"/>
                </a:cxn>
              </a:cxnLst>
              <a:rect l="0" t="0" r="r" b="b"/>
              <a:pathLst>
                <a:path w="17" h="28">
                  <a:moveTo>
                    <a:pt x="16" y="0"/>
                  </a:moveTo>
                  <a:lnTo>
                    <a:pt x="16" y="0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16" y="0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46" name="Freeform 206"/>
            <p:cNvSpPr>
              <a:spLocks/>
            </p:cNvSpPr>
            <p:nvPr/>
          </p:nvSpPr>
          <p:spPr bwMode="auto">
            <a:xfrm>
              <a:off x="1117" y="1554"/>
              <a:ext cx="22" cy="18"/>
            </a:xfrm>
            <a:custGeom>
              <a:avLst/>
              <a:gdLst/>
              <a:ahLst/>
              <a:cxnLst>
                <a:cxn ang="0">
                  <a:pos x="27" y="17"/>
                </a:cxn>
                <a:cxn ang="0">
                  <a:pos x="26" y="13"/>
                </a:cxn>
                <a:cxn ang="0">
                  <a:pos x="27" y="9"/>
                </a:cxn>
                <a:cxn ang="0">
                  <a:pos x="25" y="8"/>
                </a:cxn>
                <a:cxn ang="0">
                  <a:pos x="24" y="3"/>
                </a:cxn>
                <a:cxn ang="0">
                  <a:pos x="21" y="4"/>
                </a:cxn>
                <a:cxn ang="0">
                  <a:pos x="19" y="2"/>
                </a:cxn>
                <a:cxn ang="0">
                  <a:pos x="16" y="2"/>
                </a:cxn>
                <a:cxn ang="0">
                  <a:pos x="14" y="1"/>
                </a:cxn>
                <a:cxn ang="0">
                  <a:pos x="12" y="2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5" y="3"/>
                </a:cxn>
                <a:cxn ang="0">
                  <a:pos x="3" y="5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1" y="6"/>
                </a:cxn>
                <a:cxn ang="0">
                  <a:pos x="2" y="7"/>
                </a:cxn>
                <a:cxn ang="0">
                  <a:pos x="5" y="3"/>
                </a:cxn>
                <a:cxn ang="0">
                  <a:pos x="7" y="4"/>
                </a:cxn>
                <a:cxn ang="0">
                  <a:pos x="8" y="5"/>
                </a:cxn>
                <a:cxn ang="0">
                  <a:pos x="11" y="5"/>
                </a:cxn>
                <a:cxn ang="0">
                  <a:pos x="13" y="7"/>
                </a:cxn>
                <a:cxn ang="0">
                  <a:pos x="15" y="6"/>
                </a:cxn>
                <a:cxn ang="0">
                  <a:pos x="17" y="8"/>
                </a:cxn>
                <a:cxn ang="0">
                  <a:pos x="19" y="7"/>
                </a:cxn>
                <a:cxn ang="0">
                  <a:pos x="22" y="7"/>
                </a:cxn>
                <a:cxn ang="0">
                  <a:pos x="23" y="13"/>
                </a:cxn>
                <a:cxn ang="0">
                  <a:pos x="25" y="12"/>
                </a:cxn>
                <a:cxn ang="0">
                  <a:pos x="26" y="17"/>
                </a:cxn>
                <a:cxn ang="0">
                  <a:pos x="25" y="22"/>
                </a:cxn>
                <a:cxn ang="0">
                  <a:pos x="27" y="17"/>
                </a:cxn>
              </a:cxnLst>
              <a:rect l="0" t="0" r="r" b="b"/>
              <a:pathLst>
                <a:path w="28" h="23">
                  <a:moveTo>
                    <a:pt x="27" y="17"/>
                  </a:moveTo>
                  <a:lnTo>
                    <a:pt x="26" y="13"/>
                  </a:lnTo>
                  <a:lnTo>
                    <a:pt x="27" y="9"/>
                  </a:lnTo>
                  <a:lnTo>
                    <a:pt x="25" y="8"/>
                  </a:lnTo>
                  <a:lnTo>
                    <a:pt x="24" y="3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6" y="2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1"/>
                  </a:lnTo>
                  <a:lnTo>
                    <a:pt x="5" y="3"/>
                  </a:lnTo>
                  <a:lnTo>
                    <a:pt x="3" y="5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6"/>
                  </a:lnTo>
                  <a:lnTo>
                    <a:pt x="2" y="7"/>
                  </a:lnTo>
                  <a:lnTo>
                    <a:pt x="5" y="3"/>
                  </a:lnTo>
                  <a:lnTo>
                    <a:pt x="7" y="4"/>
                  </a:lnTo>
                  <a:lnTo>
                    <a:pt x="8" y="5"/>
                  </a:lnTo>
                  <a:lnTo>
                    <a:pt x="11" y="5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7" y="8"/>
                  </a:lnTo>
                  <a:lnTo>
                    <a:pt x="19" y="7"/>
                  </a:lnTo>
                  <a:lnTo>
                    <a:pt x="22" y="7"/>
                  </a:lnTo>
                  <a:lnTo>
                    <a:pt x="23" y="13"/>
                  </a:lnTo>
                  <a:lnTo>
                    <a:pt x="25" y="12"/>
                  </a:lnTo>
                  <a:lnTo>
                    <a:pt x="26" y="17"/>
                  </a:lnTo>
                  <a:lnTo>
                    <a:pt x="25" y="22"/>
                  </a:lnTo>
                  <a:lnTo>
                    <a:pt x="27" y="17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47" name="Freeform 207"/>
            <p:cNvSpPr>
              <a:spLocks/>
            </p:cNvSpPr>
            <p:nvPr/>
          </p:nvSpPr>
          <p:spPr bwMode="auto">
            <a:xfrm>
              <a:off x="1139" y="1568"/>
              <a:ext cx="14" cy="17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17" y="20"/>
                </a:cxn>
                <a:cxn ang="0">
                  <a:pos x="6" y="0"/>
                </a:cxn>
                <a:cxn ang="0">
                  <a:pos x="0" y="19"/>
                </a:cxn>
              </a:cxnLst>
              <a:rect l="0" t="0" r="r" b="b"/>
              <a:pathLst>
                <a:path w="18" h="21">
                  <a:moveTo>
                    <a:pt x="0" y="19"/>
                  </a:moveTo>
                  <a:lnTo>
                    <a:pt x="0" y="19"/>
                  </a:lnTo>
                  <a:lnTo>
                    <a:pt x="0" y="19"/>
                  </a:lnTo>
                  <a:lnTo>
                    <a:pt x="17" y="20"/>
                  </a:lnTo>
                  <a:lnTo>
                    <a:pt x="6" y="0"/>
                  </a:lnTo>
                  <a:lnTo>
                    <a:pt x="0" y="19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48" name="Freeform 208"/>
            <p:cNvSpPr>
              <a:spLocks/>
            </p:cNvSpPr>
            <p:nvPr/>
          </p:nvSpPr>
          <p:spPr bwMode="auto">
            <a:xfrm>
              <a:off x="1099" y="1590"/>
              <a:ext cx="14" cy="20"/>
            </a:xfrm>
            <a:custGeom>
              <a:avLst/>
              <a:gdLst/>
              <a:ahLst/>
              <a:cxnLst>
                <a:cxn ang="0">
                  <a:pos x="11" y="24"/>
                </a:cxn>
                <a:cxn ang="0">
                  <a:pos x="11" y="24"/>
                </a:cxn>
                <a:cxn ang="0">
                  <a:pos x="10" y="23"/>
                </a:cxn>
                <a:cxn ang="0">
                  <a:pos x="10" y="23"/>
                </a:cxn>
                <a:cxn ang="0">
                  <a:pos x="12" y="21"/>
                </a:cxn>
                <a:cxn ang="0">
                  <a:pos x="11" y="21"/>
                </a:cxn>
                <a:cxn ang="0">
                  <a:pos x="12" y="19"/>
                </a:cxn>
                <a:cxn ang="0">
                  <a:pos x="13" y="18"/>
                </a:cxn>
                <a:cxn ang="0">
                  <a:pos x="13" y="17"/>
                </a:cxn>
                <a:cxn ang="0">
                  <a:pos x="14" y="15"/>
                </a:cxn>
                <a:cxn ang="0">
                  <a:pos x="14" y="14"/>
                </a:cxn>
                <a:cxn ang="0">
                  <a:pos x="16" y="10"/>
                </a:cxn>
                <a:cxn ang="0">
                  <a:pos x="15" y="9"/>
                </a:cxn>
                <a:cxn ang="0">
                  <a:pos x="16" y="8"/>
                </a:cxn>
                <a:cxn ang="0">
                  <a:pos x="17" y="7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11" y="24"/>
                  </a:moveTo>
                  <a:lnTo>
                    <a:pt x="11" y="24"/>
                  </a:lnTo>
                  <a:lnTo>
                    <a:pt x="10" y="23"/>
                  </a:lnTo>
                  <a:lnTo>
                    <a:pt x="10" y="23"/>
                  </a:lnTo>
                  <a:lnTo>
                    <a:pt x="12" y="21"/>
                  </a:lnTo>
                  <a:lnTo>
                    <a:pt x="11" y="21"/>
                  </a:lnTo>
                  <a:lnTo>
                    <a:pt x="12" y="19"/>
                  </a:lnTo>
                  <a:lnTo>
                    <a:pt x="13" y="18"/>
                  </a:lnTo>
                  <a:lnTo>
                    <a:pt x="13" y="17"/>
                  </a:lnTo>
                  <a:lnTo>
                    <a:pt x="14" y="15"/>
                  </a:lnTo>
                  <a:lnTo>
                    <a:pt x="14" y="14"/>
                  </a:lnTo>
                  <a:lnTo>
                    <a:pt x="16" y="10"/>
                  </a:lnTo>
                  <a:lnTo>
                    <a:pt x="15" y="9"/>
                  </a:lnTo>
                  <a:lnTo>
                    <a:pt x="16" y="8"/>
                  </a:lnTo>
                  <a:lnTo>
                    <a:pt x="17" y="7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2700" cap="rnd" cmpd="sng">
              <a:solidFill>
                <a:srgbClr val="D99473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49" name="Freeform 209"/>
            <p:cNvSpPr>
              <a:spLocks/>
            </p:cNvSpPr>
            <p:nvPr/>
          </p:nvSpPr>
          <p:spPr bwMode="auto">
            <a:xfrm>
              <a:off x="1085" y="1583"/>
              <a:ext cx="16" cy="1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4" y="5"/>
                </a:cxn>
                <a:cxn ang="0">
                  <a:pos x="2" y="7"/>
                </a:cxn>
                <a:cxn ang="0">
                  <a:pos x="0" y="9"/>
                </a:cxn>
                <a:cxn ang="0">
                  <a:pos x="15" y="8"/>
                </a:cxn>
                <a:cxn ang="0">
                  <a:pos x="13" y="11"/>
                </a:cxn>
                <a:cxn ang="0">
                  <a:pos x="11" y="13"/>
                </a:cxn>
                <a:cxn ang="0">
                  <a:pos x="9" y="15"/>
                </a:cxn>
                <a:cxn ang="0">
                  <a:pos x="7" y="17"/>
                </a:cxn>
                <a:cxn ang="0">
                  <a:pos x="5" y="20"/>
                </a:cxn>
                <a:cxn ang="0">
                  <a:pos x="3" y="23"/>
                </a:cxn>
                <a:cxn ang="0">
                  <a:pos x="19" y="20"/>
                </a:cxn>
                <a:cxn ang="0">
                  <a:pos x="19" y="20"/>
                </a:cxn>
                <a:cxn ang="0">
                  <a:pos x="17" y="23"/>
                </a:cxn>
              </a:cxnLst>
              <a:rect l="0" t="0" r="r" b="b"/>
              <a:pathLst>
                <a:path w="20" h="24">
                  <a:moveTo>
                    <a:pt x="8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5"/>
                  </a:lnTo>
                  <a:lnTo>
                    <a:pt x="2" y="7"/>
                  </a:lnTo>
                  <a:lnTo>
                    <a:pt x="0" y="9"/>
                  </a:lnTo>
                  <a:lnTo>
                    <a:pt x="15" y="8"/>
                  </a:lnTo>
                  <a:lnTo>
                    <a:pt x="13" y="11"/>
                  </a:lnTo>
                  <a:lnTo>
                    <a:pt x="11" y="13"/>
                  </a:lnTo>
                  <a:lnTo>
                    <a:pt x="9" y="15"/>
                  </a:lnTo>
                  <a:lnTo>
                    <a:pt x="7" y="17"/>
                  </a:lnTo>
                  <a:lnTo>
                    <a:pt x="5" y="20"/>
                  </a:lnTo>
                  <a:lnTo>
                    <a:pt x="3" y="23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7" y="23"/>
                  </a:lnTo>
                </a:path>
              </a:pathLst>
            </a:custGeom>
            <a:noFill/>
            <a:ln w="12700" cap="rnd" cmpd="sng">
              <a:solidFill>
                <a:srgbClr val="D99473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50" name="Line 210"/>
            <p:cNvSpPr>
              <a:spLocks noChangeShapeType="1"/>
            </p:cNvSpPr>
            <p:nvPr/>
          </p:nvSpPr>
          <p:spPr bwMode="auto">
            <a:xfrm flipH="1">
              <a:off x="1088" y="1598"/>
              <a:ext cx="0" cy="6"/>
            </a:xfrm>
            <a:prstGeom prst="line">
              <a:avLst/>
            </a:prstGeom>
            <a:noFill/>
            <a:ln w="12700">
              <a:solidFill>
                <a:srgbClr val="D99473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51" name="Freeform 211"/>
            <p:cNvSpPr>
              <a:spLocks/>
            </p:cNvSpPr>
            <p:nvPr/>
          </p:nvSpPr>
          <p:spPr bwMode="auto">
            <a:xfrm>
              <a:off x="1080" y="1550"/>
              <a:ext cx="16" cy="23"/>
            </a:xfrm>
            <a:custGeom>
              <a:avLst/>
              <a:gdLst/>
              <a:ahLst/>
              <a:cxnLst>
                <a:cxn ang="0">
                  <a:pos x="10" y="28"/>
                </a:cxn>
                <a:cxn ang="0">
                  <a:pos x="10" y="28"/>
                </a:cxn>
                <a:cxn ang="0">
                  <a:pos x="13" y="24"/>
                </a:cxn>
                <a:cxn ang="0">
                  <a:pos x="19" y="19"/>
                </a:cxn>
                <a:cxn ang="0">
                  <a:pos x="10" y="20"/>
                </a:cxn>
                <a:cxn ang="0">
                  <a:pos x="14" y="14"/>
                </a:cxn>
                <a:cxn ang="0">
                  <a:pos x="9" y="13"/>
                </a:cxn>
                <a:cxn ang="0">
                  <a:pos x="6" y="10"/>
                </a:cxn>
                <a:cxn ang="0">
                  <a:pos x="0" y="9"/>
                </a:cxn>
                <a:cxn ang="0">
                  <a:pos x="8" y="0"/>
                </a:cxn>
              </a:cxnLst>
              <a:rect l="0" t="0" r="r" b="b"/>
              <a:pathLst>
                <a:path w="20" h="29">
                  <a:moveTo>
                    <a:pt x="10" y="28"/>
                  </a:moveTo>
                  <a:lnTo>
                    <a:pt x="10" y="28"/>
                  </a:lnTo>
                  <a:lnTo>
                    <a:pt x="13" y="24"/>
                  </a:lnTo>
                  <a:lnTo>
                    <a:pt x="19" y="19"/>
                  </a:lnTo>
                  <a:lnTo>
                    <a:pt x="10" y="20"/>
                  </a:lnTo>
                  <a:lnTo>
                    <a:pt x="14" y="14"/>
                  </a:lnTo>
                  <a:lnTo>
                    <a:pt x="9" y="13"/>
                  </a:lnTo>
                  <a:lnTo>
                    <a:pt x="6" y="10"/>
                  </a:lnTo>
                  <a:lnTo>
                    <a:pt x="0" y="9"/>
                  </a:lnTo>
                  <a:lnTo>
                    <a:pt x="8" y="0"/>
                  </a:lnTo>
                </a:path>
              </a:pathLst>
            </a:custGeom>
            <a:noFill/>
            <a:ln w="12700" cap="rnd" cmpd="sng">
              <a:solidFill>
                <a:srgbClr val="D99473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52" name="Line 212"/>
            <p:cNvSpPr>
              <a:spLocks noChangeShapeType="1"/>
            </p:cNvSpPr>
            <p:nvPr/>
          </p:nvSpPr>
          <p:spPr bwMode="auto">
            <a:xfrm flipV="1">
              <a:off x="1087" y="1538"/>
              <a:ext cx="1" cy="9"/>
            </a:xfrm>
            <a:prstGeom prst="line">
              <a:avLst/>
            </a:prstGeom>
            <a:noFill/>
            <a:ln w="12700">
              <a:solidFill>
                <a:srgbClr val="D99473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53" name="Freeform 213"/>
            <p:cNvSpPr>
              <a:spLocks/>
            </p:cNvSpPr>
            <p:nvPr/>
          </p:nvSpPr>
          <p:spPr bwMode="auto">
            <a:xfrm>
              <a:off x="1079" y="1545"/>
              <a:ext cx="16" cy="18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6" y="3"/>
                </a:cxn>
                <a:cxn ang="0">
                  <a:pos x="5" y="6"/>
                </a:cxn>
                <a:cxn ang="0">
                  <a:pos x="3" y="9"/>
                </a:cxn>
                <a:cxn ang="0">
                  <a:pos x="2" y="11"/>
                </a:cxn>
                <a:cxn ang="0">
                  <a:pos x="0" y="13"/>
                </a:cxn>
                <a:cxn ang="0">
                  <a:pos x="9" y="11"/>
                </a:cxn>
                <a:cxn ang="0">
                  <a:pos x="7" y="14"/>
                </a:cxn>
                <a:cxn ang="0">
                  <a:pos x="6" y="17"/>
                </a:cxn>
                <a:cxn ang="0">
                  <a:pos x="5" y="18"/>
                </a:cxn>
                <a:cxn ang="0">
                  <a:pos x="11" y="19"/>
                </a:cxn>
                <a:cxn ang="0">
                  <a:pos x="9" y="21"/>
                </a:cxn>
                <a:cxn ang="0">
                  <a:pos x="19" y="20"/>
                </a:cxn>
                <a:cxn ang="0">
                  <a:pos x="18" y="22"/>
                </a:cxn>
              </a:cxnLst>
              <a:rect l="0" t="0" r="r" b="b"/>
              <a:pathLst>
                <a:path w="20" h="23">
                  <a:moveTo>
                    <a:pt x="9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9" y="11"/>
                  </a:lnTo>
                  <a:lnTo>
                    <a:pt x="7" y="14"/>
                  </a:lnTo>
                  <a:lnTo>
                    <a:pt x="6" y="17"/>
                  </a:lnTo>
                  <a:lnTo>
                    <a:pt x="5" y="18"/>
                  </a:lnTo>
                  <a:lnTo>
                    <a:pt x="11" y="19"/>
                  </a:lnTo>
                  <a:lnTo>
                    <a:pt x="9" y="21"/>
                  </a:lnTo>
                  <a:lnTo>
                    <a:pt x="19" y="20"/>
                  </a:lnTo>
                  <a:lnTo>
                    <a:pt x="18" y="22"/>
                  </a:lnTo>
                </a:path>
              </a:pathLst>
            </a:custGeom>
            <a:noFill/>
            <a:ln w="12700" cap="rnd" cmpd="sng">
              <a:solidFill>
                <a:srgbClr val="D99473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54" name="Freeform 214"/>
            <p:cNvSpPr>
              <a:spLocks/>
            </p:cNvSpPr>
            <p:nvPr/>
          </p:nvSpPr>
          <p:spPr bwMode="auto">
            <a:xfrm>
              <a:off x="1081" y="1494"/>
              <a:ext cx="14" cy="22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2" y="3"/>
                </a:cxn>
                <a:cxn ang="0">
                  <a:pos x="9" y="6"/>
                </a:cxn>
                <a:cxn ang="0">
                  <a:pos x="9" y="8"/>
                </a:cxn>
                <a:cxn ang="0">
                  <a:pos x="8" y="14"/>
                </a:cxn>
                <a:cxn ang="0">
                  <a:pos x="1" y="21"/>
                </a:cxn>
                <a:cxn ang="0">
                  <a:pos x="6" y="22"/>
                </a:cxn>
                <a:cxn ang="0">
                  <a:pos x="0" y="27"/>
                </a:cxn>
              </a:cxnLst>
              <a:rect l="0" t="0" r="r" b="b"/>
              <a:pathLst>
                <a:path w="17" h="28">
                  <a:moveTo>
                    <a:pt x="16" y="0"/>
                  </a:moveTo>
                  <a:lnTo>
                    <a:pt x="16" y="0"/>
                  </a:lnTo>
                  <a:lnTo>
                    <a:pt x="16" y="0"/>
                  </a:lnTo>
                  <a:lnTo>
                    <a:pt x="12" y="3"/>
                  </a:lnTo>
                  <a:lnTo>
                    <a:pt x="9" y="6"/>
                  </a:lnTo>
                  <a:lnTo>
                    <a:pt x="9" y="8"/>
                  </a:lnTo>
                  <a:lnTo>
                    <a:pt x="8" y="14"/>
                  </a:lnTo>
                  <a:lnTo>
                    <a:pt x="1" y="21"/>
                  </a:lnTo>
                  <a:lnTo>
                    <a:pt x="6" y="22"/>
                  </a:lnTo>
                  <a:lnTo>
                    <a:pt x="0" y="27"/>
                  </a:lnTo>
                </a:path>
              </a:pathLst>
            </a:custGeom>
            <a:noFill/>
            <a:ln w="12700" cap="rnd" cmpd="sng">
              <a:solidFill>
                <a:srgbClr val="D99473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55" name="Freeform 215"/>
            <p:cNvSpPr>
              <a:spLocks/>
            </p:cNvSpPr>
            <p:nvPr/>
          </p:nvSpPr>
          <p:spPr bwMode="auto">
            <a:xfrm>
              <a:off x="1074" y="1508"/>
              <a:ext cx="14" cy="19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4" y="5"/>
                </a:cxn>
                <a:cxn ang="0">
                  <a:pos x="13" y="4"/>
                </a:cxn>
                <a:cxn ang="0">
                  <a:pos x="10" y="7"/>
                </a:cxn>
                <a:cxn ang="0">
                  <a:pos x="7" y="10"/>
                </a:cxn>
                <a:cxn ang="0">
                  <a:pos x="9" y="10"/>
                </a:cxn>
                <a:cxn ang="0">
                  <a:pos x="2" y="15"/>
                </a:cxn>
                <a:cxn ang="0">
                  <a:pos x="0" y="18"/>
                </a:cxn>
                <a:cxn ang="0">
                  <a:pos x="10" y="17"/>
                </a:cxn>
                <a:cxn ang="0">
                  <a:pos x="7" y="21"/>
                </a:cxn>
                <a:cxn ang="0">
                  <a:pos x="4" y="23"/>
                </a:cxn>
                <a:cxn ang="0">
                  <a:pos x="17" y="20"/>
                </a:cxn>
                <a:cxn ang="0">
                  <a:pos x="15" y="22"/>
                </a:cxn>
                <a:cxn ang="0">
                  <a:pos x="15" y="22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5"/>
                  </a:lnTo>
                  <a:lnTo>
                    <a:pt x="13" y="4"/>
                  </a:lnTo>
                  <a:lnTo>
                    <a:pt x="10" y="7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2" y="15"/>
                  </a:lnTo>
                  <a:lnTo>
                    <a:pt x="0" y="18"/>
                  </a:lnTo>
                  <a:lnTo>
                    <a:pt x="10" y="17"/>
                  </a:lnTo>
                  <a:lnTo>
                    <a:pt x="7" y="21"/>
                  </a:lnTo>
                  <a:lnTo>
                    <a:pt x="4" y="23"/>
                  </a:lnTo>
                  <a:lnTo>
                    <a:pt x="17" y="20"/>
                  </a:lnTo>
                  <a:lnTo>
                    <a:pt x="15" y="22"/>
                  </a:lnTo>
                  <a:lnTo>
                    <a:pt x="15" y="22"/>
                  </a:lnTo>
                </a:path>
              </a:pathLst>
            </a:custGeom>
            <a:noFill/>
            <a:ln w="12700" cap="rnd" cmpd="sng">
              <a:solidFill>
                <a:srgbClr val="D99473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56" name="Freeform 216"/>
            <p:cNvSpPr>
              <a:spLocks/>
            </p:cNvSpPr>
            <p:nvPr/>
          </p:nvSpPr>
          <p:spPr bwMode="auto">
            <a:xfrm>
              <a:off x="1067" y="1500"/>
              <a:ext cx="16" cy="20"/>
            </a:xfrm>
            <a:custGeom>
              <a:avLst/>
              <a:gdLst/>
              <a:ahLst/>
              <a:cxnLst>
                <a:cxn ang="0">
                  <a:pos x="15" y="24"/>
                </a:cxn>
                <a:cxn ang="0">
                  <a:pos x="15" y="24"/>
                </a:cxn>
                <a:cxn ang="0">
                  <a:pos x="15" y="24"/>
                </a:cxn>
                <a:cxn ang="0">
                  <a:pos x="15" y="24"/>
                </a:cxn>
                <a:cxn ang="0">
                  <a:pos x="15" y="24"/>
                </a:cxn>
                <a:cxn ang="0">
                  <a:pos x="17" y="21"/>
                </a:cxn>
                <a:cxn ang="0">
                  <a:pos x="19" y="18"/>
                </a:cxn>
                <a:cxn ang="0">
                  <a:pos x="19" y="18"/>
                </a:cxn>
                <a:cxn ang="0">
                  <a:pos x="5" y="20"/>
                </a:cxn>
                <a:cxn ang="0">
                  <a:pos x="7" y="19"/>
                </a:cxn>
                <a:cxn ang="0">
                  <a:pos x="9" y="15"/>
                </a:cxn>
                <a:cxn ang="0">
                  <a:pos x="12" y="12"/>
                </a:cxn>
                <a:cxn ang="0">
                  <a:pos x="12" y="11"/>
                </a:cxn>
                <a:cxn ang="0">
                  <a:pos x="0" y="13"/>
                </a:cxn>
                <a:cxn ang="0">
                  <a:pos x="3" y="9"/>
                </a:cxn>
                <a:cxn ang="0">
                  <a:pos x="4" y="6"/>
                </a:cxn>
                <a:cxn ang="0">
                  <a:pos x="6" y="3"/>
                </a:cxn>
                <a:cxn ang="0">
                  <a:pos x="8" y="0"/>
                </a:cxn>
              </a:cxnLst>
              <a:rect l="0" t="0" r="r" b="b"/>
              <a:pathLst>
                <a:path w="20" h="25">
                  <a:moveTo>
                    <a:pt x="15" y="24"/>
                  </a:move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7" y="21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5" y="20"/>
                  </a:lnTo>
                  <a:lnTo>
                    <a:pt x="7" y="19"/>
                  </a:lnTo>
                  <a:lnTo>
                    <a:pt x="9" y="15"/>
                  </a:lnTo>
                  <a:lnTo>
                    <a:pt x="12" y="12"/>
                  </a:lnTo>
                  <a:lnTo>
                    <a:pt x="12" y="11"/>
                  </a:lnTo>
                  <a:lnTo>
                    <a:pt x="0" y="13"/>
                  </a:lnTo>
                  <a:lnTo>
                    <a:pt x="3" y="9"/>
                  </a:lnTo>
                  <a:lnTo>
                    <a:pt x="4" y="6"/>
                  </a:lnTo>
                  <a:lnTo>
                    <a:pt x="6" y="3"/>
                  </a:lnTo>
                  <a:lnTo>
                    <a:pt x="8" y="0"/>
                  </a:lnTo>
                </a:path>
              </a:pathLst>
            </a:custGeom>
            <a:noFill/>
            <a:ln w="12700" cap="rnd" cmpd="sng">
              <a:solidFill>
                <a:srgbClr val="D99473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57" name="Freeform 217"/>
            <p:cNvSpPr>
              <a:spLocks/>
            </p:cNvSpPr>
            <p:nvPr/>
          </p:nvSpPr>
          <p:spPr bwMode="auto">
            <a:xfrm>
              <a:off x="1163" y="1528"/>
              <a:ext cx="20" cy="37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0" y="3"/>
                </a:cxn>
                <a:cxn ang="0">
                  <a:pos x="3" y="5"/>
                </a:cxn>
                <a:cxn ang="0">
                  <a:pos x="1" y="5"/>
                </a:cxn>
                <a:cxn ang="0">
                  <a:pos x="4" y="8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3" y="13"/>
                </a:cxn>
                <a:cxn ang="0">
                  <a:pos x="1" y="15"/>
                </a:cxn>
                <a:cxn ang="0">
                  <a:pos x="3" y="17"/>
                </a:cxn>
                <a:cxn ang="0">
                  <a:pos x="4" y="19"/>
                </a:cxn>
                <a:cxn ang="0">
                  <a:pos x="5" y="22"/>
                </a:cxn>
                <a:cxn ang="0">
                  <a:pos x="7" y="23"/>
                </a:cxn>
                <a:cxn ang="0">
                  <a:pos x="7" y="23"/>
                </a:cxn>
                <a:cxn ang="0">
                  <a:pos x="8" y="25"/>
                </a:cxn>
                <a:cxn ang="0">
                  <a:pos x="8" y="26"/>
                </a:cxn>
                <a:cxn ang="0">
                  <a:pos x="11" y="28"/>
                </a:cxn>
                <a:cxn ang="0">
                  <a:pos x="11" y="28"/>
                </a:cxn>
                <a:cxn ang="0">
                  <a:pos x="11" y="30"/>
                </a:cxn>
                <a:cxn ang="0">
                  <a:pos x="14" y="32"/>
                </a:cxn>
                <a:cxn ang="0">
                  <a:pos x="15" y="35"/>
                </a:cxn>
                <a:cxn ang="0">
                  <a:pos x="17" y="37"/>
                </a:cxn>
                <a:cxn ang="0">
                  <a:pos x="18" y="39"/>
                </a:cxn>
                <a:cxn ang="0">
                  <a:pos x="20" y="40"/>
                </a:cxn>
                <a:cxn ang="0">
                  <a:pos x="21" y="43"/>
                </a:cxn>
                <a:cxn ang="0">
                  <a:pos x="21" y="43"/>
                </a:cxn>
                <a:cxn ang="0">
                  <a:pos x="24" y="44"/>
                </a:cxn>
                <a:cxn ang="0">
                  <a:pos x="22" y="45"/>
                </a:cxn>
                <a:cxn ang="0">
                  <a:pos x="24" y="47"/>
                </a:cxn>
                <a:cxn ang="0">
                  <a:pos x="24" y="47"/>
                </a:cxn>
              </a:cxnLst>
              <a:rect l="0" t="0" r="r" b="b"/>
              <a:pathLst>
                <a:path w="25" h="48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3" y="5"/>
                  </a:lnTo>
                  <a:lnTo>
                    <a:pt x="1" y="5"/>
                  </a:lnTo>
                  <a:lnTo>
                    <a:pt x="4" y="8"/>
                  </a:lnTo>
                  <a:lnTo>
                    <a:pt x="2" y="9"/>
                  </a:lnTo>
                  <a:lnTo>
                    <a:pt x="2" y="10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3" y="17"/>
                  </a:lnTo>
                  <a:lnTo>
                    <a:pt x="4" y="19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8" y="25"/>
                  </a:lnTo>
                  <a:lnTo>
                    <a:pt x="8" y="26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1" y="30"/>
                  </a:lnTo>
                  <a:lnTo>
                    <a:pt x="14" y="32"/>
                  </a:lnTo>
                  <a:lnTo>
                    <a:pt x="15" y="35"/>
                  </a:lnTo>
                  <a:lnTo>
                    <a:pt x="17" y="37"/>
                  </a:lnTo>
                  <a:lnTo>
                    <a:pt x="18" y="39"/>
                  </a:lnTo>
                  <a:lnTo>
                    <a:pt x="20" y="40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4" y="44"/>
                  </a:lnTo>
                  <a:lnTo>
                    <a:pt x="22" y="45"/>
                  </a:lnTo>
                  <a:lnTo>
                    <a:pt x="24" y="47"/>
                  </a:lnTo>
                  <a:lnTo>
                    <a:pt x="24" y="47"/>
                  </a:lnTo>
                </a:path>
              </a:pathLst>
            </a:custGeom>
            <a:noFill/>
            <a:ln w="12700" cap="rnd" cmpd="sng">
              <a:solidFill>
                <a:srgbClr val="D99473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58" name="Freeform 218"/>
            <p:cNvSpPr>
              <a:spLocks/>
            </p:cNvSpPr>
            <p:nvPr/>
          </p:nvSpPr>
          <p:spPr bwMode="auto">
            <a:xfrm>
              <a:off x="1263" y="1572"/>
              <a:ext cx="19" cy="27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2" y="31"/>
                </a:cxn>
                <a:cxn ang="0">
                  <a:pos x="2" y="31"/>
                </a:cxn>
                <a:cxn ang="0">
                  <a:pos x="3" y="32"/>
                </a:cxn>
                <a:cxn ang="0">
                  <a:pos x="5" y="30"/>
                </a:cxn>
                <a:cxn ang="0">
                  <a:pos x="8" y="32"/>
                </a:cxn>
                <a:cxn ang="0">
                  <a:pos x="13" y="34"/>
                </a:cxn>
                <a:cxn ang="0">
                  <a:pos x="12" y="29"/>
                </a:cxn>
                <a:cxn ang="0">
                  <a:pos x="14" y="29"/>
                </a:cxn>
                <a:cxn ang="0">
                  <a:pos x="15" y="27"/>
                </a:cxn>
                <a:cxn ang="0">
                  <a:pos x="18" y="26"/>
                </a:cxn>
                <a:cxn ang="0">
                  <a:pos x="18" y="21"/>
                </a:cxn>
                <a:cxn ang="0">
                  <a:pos x="21" y="18"/>
                </a:cxn>
                <a:cxn ang="0">
                  <a:pos x="23" y="14"/>
                </a:cxn>
                <a:cxn ang="0">
                  <a:pos x="22" y="8"/>
                </a:cxn>
                <a:cxn ang="0">
                  <a:pos x="21" y="0"/>
                </a:cxn>
              </a:cxnLst>
              <a:rect l="0" t="0" r="r" b="b"/>
              <a:pathLst>
                <a:path w="24" h="35">
                  <a:moveTo>
                    <a:pt x="0" y="30"/>
                  </a:moveTo>
                  <a:lnTo>
                    <a:pt x="0" y="30"/>
                  </a:lnTo>
                  <a:lnTo>
                    <a:pt x="0" y="30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3" y="32"/>
                  </a:lnTo>
                  <a:lnTo>
                    <a:pt x="5" y="30"/>
                  </a:lnTo>
                  <a:lnTo>
                    <a:pt x="8" y="32"/>
                  </a:lnTo>
                  <a:lnTo>
                    <a:pt x="13" y="34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5" y="27"/>
                  </a:lnTo>
                  <a:lnTo>
                    <a:pt x="18" y="26"/>
                  </a:lnTo>
                  <a:lnTo>
                    <a:pt x="18" y="21"/>
                  </a:lnTo>
                  <a:lnTo>
                    <a:pt x="21" y="18"/>
                  </a:lnTo>
                  <a:lnTo>
                    <a:pt x="23" y="14"/>
                  </a:lnTo>
                  <a:lnTo>
                    <a:pt x="22" y="8"/>
                  </a:lnTo>
                  <a:lnTo>
                    <a:pt x="21" y="0"/>
                  </a:lnTo>
                </a:path>
              </a:pathLst>
            </a:custGeom>
            <a:noFill/>
            <a:ln w="12700" cap="rnd" cmpd="sng">
              <a:solidFill>
                <a:srgbClr val="EDA887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59" name="Freeform 219"/>
            <p:cNvSpPr>
              <a:spLocks/>
            </p:cNvSpPr>
            <p:nvPr/>
          </p:nvSpPr>
          <p:spPr bwMode="auto">
            <a:xfrm>
              <a:off x="1281" y="1579"/>
              <a:ext cx="23" cy="1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6" y="7"/>
                </a:cxn>
                <a:cxn ang="0">
                  <a:pos x="9" y="13"/>
                </a:cxn>
                <a:cxn ang="0">
                  <a:pos x="7" y="7"/>
                </a:cxn>
                <a:cxn ang="0">
                  <a:pos x="11" y="10"/>
                </a:cxn>
                <a:cxn ang="0">
                  <a:pos x="16" y="14"/>
                </a:cxn>
                <a:cxn ang="0">
                  <a:pos x="19" y="11"/>
                </a:cxn>
                <a:cxn ang="0">
                  <a:pos x="15" y="5"/>
                </a:cxn>
                <a:cxn ang="0">
                  <a:pos x="20" y="11"/>
                </a:cxn>
                <a:cxn ang="0">
                  <a:pos x="22" y="8"/>
                </a:cxn>
                <a:cxn ang="0">
                  <a:pos x="27" y="11"/>
                </a:cxn>
                <a:cxn ang="0">
                  <a:pos x="27" y="9"/>
                </a:cxn>
                <a:cxn ang="0">
                  <a:pos x="28" y="7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29" h="17">
                  <a:moveTo>
                    <a:pt x="0" y="1"/>
                  </a:moveTo>
                  <a:lnTo>
                    <a:pt x="0" y="1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6" y="7"/>
                  </a:lnTo>
                  <a:lnTo>
                    <a:pt x="9" y="13"/>
                  </a:lnTo>
                  <a:lnTo>
                    <a:pt x="7" y="7"/>
                  </a:lnTo>
                  <a:lnTo>
                    <a:pt x="11" y="10"/>
                  </a:lnTo>
                  <a:lnTo>
                    <a:pt x="16" y="14"/>
                  </a:lnTo>
                  <a:lnTo>
                    <a:pt x="19" y="11"/>
                  </a:lnTo>
                  <a:lnTo>
                    <a:pt x="15" y="5"/>
                  </a:lnTo>
                  <a:lnTo>
                    <a:pt x="20" y="11"/>
                  </a:lnTo>
                  <a:lnTo>
                    <a:pt x="22" y="8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8" y="7"/>
                  </a:lnTo>
                  <a:lnTo>
                    <a:pt x="25" y="0"/>
                  </a:lnTo>
                  <a:lnTo>
                    <a:pt x="25" y="0"/>
                  </a:lnTo>
                </a:path>
              </a:pathLst>
            </a:custGeom>
            <a:noFill/>
            <a:ln w="12700" cap="rnd" cmpd="sng">
              <a:solidFill>
                <a:srgbClr val="EDA887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60" name="Freeform 220"/>
            <p:cNvSpPr>
              <a:spLocks/>
            </p:cNvSpPr>
            <p:nvPr/>
          </p:nvSpPr>
          <p:spPr bwMode="auto">
            <a:xfrm>
              <a:off x="1273" y="1560"/>
              <a:ext cx="48" cy="52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60" y="1"/>
                </a:cxn>
                <a:cxn ang="0">
                  <a:pos x="59" y="3"/>
                </a:cxn>
                <a:cxn ang="0">
                  <a:pos x="59" y="4"/>
                </a:cxn>
                <a:cxn ang="0">
                  <a:pos x="58" y="4"/>
                </a:cxn>
                <a:cxn ang="0">
                  <a:pos x="58" y="6"/>
                </a:cxn>
                <a:cxn ang="0">
                  <a:pos x="55" y="10"/>
                </a:cxn>
                <a:cxn ang="0">
                  <a:pos x="57" y="11"/>
                </a:cxn>
                <a:cxn ang="0">
                  <a:pos x="54" y="14"/>
                </a:cxn>
                <a:cxn ang="0">
                  <a:pos x="53" y="16"/>
                </a:cxn>
                <a:cxn ang="0">
                  <a:pos x="51" y="19"/>
                </a:cxn>
                <a:cxn ang="0">
                  <a:pos x="51" y="23"/>
                </a:cxn>
                <a:cxn ang="0">
                  <a:pos x="50" y="25"/>
                </a:cxn>
                <a:cxn ang="0">
                  <a:pos x="48" y="29"/>
                </a:cxn>
                <a:cxn ang="0">
                  <a:pos x="46" y="32"/>
                </a:cxn>
                <a:cxn ang="0">
                  <a:pos x="45" y="35"/>
                </a:cxn>
                <a:cxn ang="0">
                  <a:pos x="43" y="38"/>
                </a:cxn>
                <a:cxn ang="0">
                  <a:pos x="40" y="41"/>
                </a:cxn>
                <a:cxn ang="0">
                  <a:pos x="38" y="44"/>
                </a:cxn>
                <a:cxn ang="0">
                  <a:pos x="36" y="47"/>
                </a:cxn>
                <a:cxn ang="0">
                  <a:pos x="33" y="51"/>
                </a:cxn>
                <a:cxn ang="0">
                  <a:pos x="30" y="52"/>
                </a:cxn>
                <a:cxn ang="0">
                  <a:pos x="28" y="55"/>
                </a:cxn>
                <a:cxn ang="0">
                  <a:pos x="25" y="57"/>
                </a:cxn>
                <a:cxn ang="0">
                  <a:pos x="23" y="59"/>
                </a:cxn>
                <a:cxn ang="0">
                  <a:pos x="19" y="61"/>
                </a:cxn>
                <a:cxn ang="0">
                  <a:pos x="16" y="62"/>
                </a:cxn>
                <a:cxn ang="0">
                  <a:pos x="14" y="63"/>
                </a:cxn>
                <a:cxn ang="0">
                  <a:pos x="11" y="64"/>
                </a:cxn>
                <a:cxn ang="0">
                  <a:pos x="7" y="65"/>
                </a:cxn>
                <a:cxn ang="0">
                  <a:pos x="4" y="65"/>
                </a:cxn>
                <a:cxn ang="0">
                  <a:pos x="0" y="64"/>
                </a:cxn>
              </a:cxnLst>
              <a:rect l="0" t="0" r="r" b="b"/>
              <a:pathLst>
                <a:path w="61" h="66">
                  <a:moveTo>
                    <a:pt x="60" y="0"/>
                  </a:moveTo>
                  <a:lnTo>
                    <a:pt x="60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59" y="3"/>
                  </a:lnTo>
                  <a:lnTo>
                    <a:pt x="59" y="4"/>
                  </a:lnTo>
                  <a:lnTo>
                    <a:pt x="58" y="4"/>
                  </a:lnTo>
                  <a:lnTo>
                    <a:pt x="58" y="6"/>
                  </a:lnTo>
                  <a:lnTo>
                    <a:pt x="55" y="10"/>
                  </a:lnTo>
                  <a:lnTo>
                    <a:pt x="57" y="11"/>
                  </a:lnTo>
                  <a:lnTo>
                    <a:pt x="54" y="14"/>
                  </a:lnTo>
                  <a:lnTo>
                    <a:pt x="53" y="16"/>
                  </a:lnTo>
                  <a:lnTo>
                    <a:pt x="51" y="19"/>
                  </a:lnTo>
                  <a:lnTo>
                    <a:pt x="51" y="23"/>
                  </a:lnTo>
                  <a:lnTo>
                    <a:pt x="50" y="25"/>
                  </a:lnTo>
                  <a:lnTo>
                    <a:pt x="48" y="29"/>
                  </a:lnTo>
                  <a:lnTo>
                    <a:pt x="46" y="32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0" y="41"/>
                  </a:lnTo>
                  <a:lnTo>
                    <a:pt x="38" y="44"/>
                  </a:lnTo>
                  <a:lnTo>
                    <a:pt x="36" y="47"/>
                  </a:lnTo>
                  <a:lnTo>
                    <a:pt x="33" y="51"/>
                  </a:lnTo>
                  <a:lnTo>
                    <a:pt x="30" y="52"/>
                  </a:lnTo>
                  <a:lnTo>
                    <a:pt x="28" y="55"/>
                  </a:lnTo>
                  <a:lnTo>
                    <a:pt x="25" y="57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2"/>
                  </a:lnTo>
                  <a:lnTo>
                    <a:pt x="14" y="63"/>
                  </a:lnTo>
                  <a:lnTo>
                    <a:pt x="11" y="64"/>
                  </a:lnTo>
                  <a:lnTo>
                    <a:pt x="7" y="65"/>
                  </a:lnTo>
                  <a:lnTo>
                    <a:pt x="4" y="65"/>
                  </a:lnTo>
                  <a:lnTo>
                    <a:pt x="0" y="64"/>
                  </a:lnTo>
                </a:path>
              </a:pathLst>
            </a:custGeom>
            <a:noFill/>
            <a:ln w="12700" cap="rnd" cmpd="sng">
              <a:solidFill>
                <a:srgbClr val="EDA887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61" name="Freeform 221"/>
            <p:cNvSpPr>
              <a:spLocks/>
            </p:cNvSpPr>
            <p:nvPr/>
          </p:nvSpPr>
          <p:spPr bwMode="auto">
            <a:xfrm>
              <a:off x="1313" y="1600"/>
              <a:ext cx="24" cy="14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9" y="7"/>
                </a:cxn>
                <a:cxn ang="0">
                  <a:pos x="24" y="2"/>
                </a:cxn>
                <a:cxn ang="0">
                  <a:pos x="27" y="8"/>
                </a:cxn>
                <a:cxn ang="0">
                  <a:pos x="22" y="4"/>
                </a:cxn>
                <a:cxn ang="0">
                  <a:pos x="25" y="13"/>
                </a:cxn>
                <a:cxn ang="0">
                  <a:pos x="20" y="6"/>
                </a:cxn>
                <a:cxn ang="0">
                  <a:pos x="13" y="3"/>
                </a:cxn>
                <a:cxn ang="0">
                  <a:pos x="20" y="17"/>
                </a:cxn>
                <a:cxn ang="0">
                  <a:pos x="15" y="12"/>
                </a:cxn>
                <a:cxn ang="0">
                  <a:pos x="9" y="9"/>
                </a:cxn>
                <a:cxn ang="0">
                  <a:pos x="11" y="16"/>
                </a:cxn>
                <a:cxn ang="0">
                  <a:pos x="7" y="12"/>
                </a:cxn>
                <a:cxn ang="0">
                  <a:pos x="0" y="7"/>
                </a:cxn>
                <a:cxn ang="0">
                  <a:pos x="4" y="15"/>
                </a:cxn>
                <a:cxn ang="0">
                  <a:pos x="4" y="15"/>
                </a:cxn>
              </a:cxnLst>
              <a:rect l="0" t="0" r="r" b="b"/>
              <a:pathLst>
                <a:path w="30" h="18">
                  <a:moveTo>
                    <a:pt x="26" y="0"/>
                  </a:moveTo>
                  <a:lnTo>
                    <a:pt x="26" y="0"/>
                  </a:lnTo>
                  <a:lnTo>
                    <a:pt x="26" y="0"/>
                  </a:lnTo>
                  <a:lnTo>
                    <a:pt x="29" y="7"/>
                  </a:lnTo>
                  <a:lnTo>
                    <a:pt x="24" y="2"/>
                  </a:lnTo>
                  <a:lnTo>
                    <a:pt x="27" y="8"/>
                  </a:lnTo>
                  <a:lnTo>
                    <a:pt x="22" y="4"/>
                  </a:lnTo>
                  <a:lnTo>
                    <a:pt x="25" y="13"/>
                  </a:lnTo>
                  <a:lnTo>
                    <a:pt x="20" y="6"/>
                  </a:lnTo>
                  <a:lnTo>
                    <a:pt x="13" y="3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9" y="9"/>
                  </a:lnTo>
                  <a:lnTo>
                    <a:pt x="11" y="16"/>
                  </a:lnTo>
                  <a:lnTo>
                    <a:pt x="7" y="12"/>
                  </a:lnTo>
                  <a:lnTo>
                    <a:pt x="0" y="7"/>
                  </a:lnTo>
                  <a:lnTo>
                    <a:pt x="4" y="15"/>
                  </a:lnTo>
                  <a:lnTo>
                    <a:pt x="4" y="15"/>
                  </a:lnTo>
                </a:path>
              </a:pathLst>
            </a:custGeom>
            <a:noFill/>
            <a:ln w="12700" cap="rnd" cmpd="sng">
              <a:solidFill>
                <a:srgbClr val="EDA887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62" name="Freeform 222"/>
            <p:cNvSpPr>
              <a:spLocks/>
            </p:cNvSpPr>
            <p:nvPr/>
          </p:nvSpPr>
          <p:spPr bwMode="auto">
            <a:xfrm>
              <a:off x="1307" y="1609"/>
              <a:ext cx="21" cy="14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24" y="3"/>
                </a:cxn>
                <a:cxn ang="0">
                  <a:pos x="23" y="3"/>
                </a:cxn>
                <a:cxn ang="0">
                  <a:pos x="23" y="3"/>
                </a:cxn>
                <a:cxn ang="0">
                  <a:pos x="26" y="8"/>
                </a:cxn>
                <a:cxn ang="0">
                  <a:pos x="16" y="0"/>
                </a:cxn>
                <a:cxn ang="0">
                  <a:pos x="18" y="5"/>
                </a:cxn>
                <a:cxn ang="0">
                  <a:pos x="21" y="8"/>
                </a:cxn>
                <a:cxn ang="0">
                  <a:pos x="14" y="4"/>
                </a:cxn>
                <a:cxn ang="0">
                  <a:pos x="13" y="4"/>
                </a:cxn>
                <a:cxn ang="0">
                  <a:pos x="6" y="0"/>
                </a:cxn>
                <a:cxn ang="0">
                  <a:pos x="8" y="7"/>
                </a:cxn>
                <a:cxn ang="0">
                  <a:pos x="9" y="12"/>
                </a:cxn>
                <a:cxn ang="0">
                  <a:pos x="0" y="3"/>
                </a:cxn>
                <a:cxn ang="0">
                  <a:pos x="2" y="8"/>
                </a:cxn>
                <a:cxn ang="0">
                  <a:pos x="4" y="13"/>
                </a:cxn>
                <a:cxn ang="0">
                  <a:pos x="4" y="17"/>
                </a:cxn>
              </a:cxnLst>
              <a:rect l="0" t="0" r="r" b="b"/>
              <a:pathLst>
                <a:path w="27" h="18">
                  <a:moveTo>
                    <a:pt x="24" y="3"/>
                  </a:moveTo>
                  <a:lnTo>
                    <a:pt x="24" y="3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6" y="8"/>
                  </a:lnTo>
                  <a:lnTo>
                    <a:pt x="16" y="0"/>
                  </a:lnTo>
                  <a:lnTo>
                    <a:pt x="18" y="5"/>
                  </a:lnTo>
                  <a:lnTo>
                    <a:pt x="21" y="8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6" y="0"/>
                  </a:lnTo>
                  <a:lnTo>
                    <a:pt x="8" y="7"/>
                  </a:lnTo>
                  <a:lnTo>
                    <a:pt x="9" y="12"/>
                  </a:lnTo>
                  <a:lnTo>
                    <a:pt x="0" y="3"/>
                  </a:lnTo>
                  <a:lnTo>
                    <a:pt x="2" y="8"/>
                  </a:lnTo>
                  <a:lnTo>
                    <a:pt x="4" y="13"/>
                  </a:lnTo>
                  <a:lnTo>
                    <a:pt x="4" y="17"/>
                  </a:lnTo>
                </a:path>
              </a:pathLst>
            </a:custGeom>
            <a:noFill/>
            <a:ln w="12700" cap="rnd" cmpd="sng">
              <a:solidFill>
                <a:srgbClr val="EDA887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63" name="Freeform 223"/>
            <p:cNvSpPr>
              <a:spLocks/>
            </p:cNvSpPr>
            <p:nvPr/>
          </p:nvSpPr>
          <p:spPr bwMode="auto">
            <a:xfrm>
              <a:off x="1323" y="1593"/>
              <a:ext cx="21" cy="13"/>
            </a:xfrm>
            <a:custGeom>
              <a:avLst/>
              <a:gdLst/>
              <a:ahLst/>
              <a:cxnLst>
                <a:cxn ang="0">
                  <a:pos x="1" y="10"/>
                </a:cxn>
                <a:cxn ang="0">
                  <a:pos x="1" y="10"/>
                </a:cxn>
                <a:cxn ang="0">
                  <a:pos x="1" y="10"/>
                </a:cxn>
                <a:cxn ang="0">
                  <a:pos x="1" y="10"/>
                </a:cxn>
                <a:cxn ang="0">
                  <a:pos x="0" y="3"/>
                </a:cxn>
                <a:cxn ang="0">
                  <a:pos x="8" y="16"/>
                </a:cxn>
                <a:cxn ang="0">
                  <a:pos x="6" y="11"/>
                </a:cxn>
                <a:cxn ang="0">
                  <a:pos x="12" y="15"/>
                </a:cxn>
                <a:cxn ang="0">
                  <a:pos x="13" y="15"/>
                </a:cxn>
                <a:cxn ang="0">
                  <a:pos x="17" y="14"/>
                </a:cxn>
                <a:cxn ang="0">
                  <a:pos x="17" y="10"/>
                </a:cxn>
                <a:cxn ang="0">
                  <a:pos x="21" y="15"/>
                </a:cxn>
                <a:cxn ang="0">
                  <a:pos x="20" y="12"/>
                </a:cxn>
                <a:cxn ang="0">
                  <a:pos x="20" y="6"/>
                </a:cxn>
                <a:cxn ang="0">
                  <a:pos x="26" y="8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3" y="0"/>
                </a:cxn>
              </a:cxnLst>
              <a:rect l="0" t="0" r="r" b="b"/>
              <a:pathLst>
                <a:path w="27" h="17">
                  <a:moveTo>
                    <a:pt x="1" y="10"/>
                  </a:moveTo>
                  <a:lnTo>
                    <a:pt x="1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0" y="3"/>
                  </a:lnTo>
                  <a:lnTo>
                    <a:pt x="8" y="16"/>
                  </a:lnTo>
                  <a:lnTo>
                    <a:pt x="6" y="11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7" y="14"/>
                  </a:lnTo>
                  <a:lnTo>
                    <a:pt x="17" y="10"/>
                  </a:lnTo>
                  <a:lnTo>
                    <a:pt x="21" y="15"/>
                  </a:lnTo>
                  <a:lnTo>
                    <a:pt x="20" y="12"/>
                  </a:lnTo>
                  <a:lnTo>
                    <a:pt x="20" y="6"/>
                  </a:lnTo>
                  <a:lnTo>
                    <a:pt x="26" y="8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3" y="0"/>
                  </a:lnTo>
                </a:path>
              </a:pathLst>
            </a:custGeom>
            <a:noFill/>
            <a:ln w="12700" cap="rnd" cmpd="sng">
              <a:solidFill>
                <a:srgbClr val="EDA887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64" name="Freeform 224"/>
            <p:cNvSpPr>
              <a:spLocks/>
            </p:cNvSpPr>
            <p:nvPr/>
          </p:nvSpPr>
          <p:spPr bwMode="auto">
            <a:xfrm>
              <a:off x="1309" y="1613"/>
              <a:ext cx="16" cy="14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2" y="0"/>
                </a:cxn>
                <a:cxn ang="0">
                  <a:pos x="2" y="2"/>
                </a:cxn>
                <a:cxn ang="0">
                  <a:pos x="1" y="5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4"/>
                </a:cxn>
                <a:cxn ang="0">
                  <a:pos x="0" y="17"/>
                </a:cxn>
              </a:cxnLst>
              <a:rect l="0" t="0" r="r" b="b"/>
              <a:pathLst>
                <a:path w="20" h="18">
                  <a:moveTo>
                    <a:pt x="19" y="6"/>
                  </a:moveTo>
                  <a:lnTo>
                    <a:pt x="19" y="6"/>
                  </a:lnTo>
                  <a:lnTo>
                    <a:pt x="19" y="6"/>
                  </a:lnTo>
                  <a:lnTo>
                    <a:pt x="2" y="0"/>
                  </a:lnTo>
                  <a:lnTo>
                    <a:pt x="2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7"/>
                  </a:lnTo>
                </a:path>
              </a:pathLst>
            </a:custGeom>
            <a:noFill/>
            <a:ln w="12700" cap="rnd" cmpd="sng">
              <a:solidFill>
                <a:srgbClr val="D99473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65" name="Freeform 225"/>
            <p:cNvSpPr>
              <a:spLocks/>
            </p:cNvSpPr>
            <p:nvPr/>
          </p:nvSpPr>
          <p:spPr bwMode="auto">
            <a:xfrm>
              <a:off x="1297" y="1622"/>
              <a:ext cx="18" cy="14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3" y="2"/>
                </a:cxn>
                <a:cxn ang="0">
                  <a:pos x="11" y="0"/>
                </a:cxn>
                <a:cxn ang="0">
                  <a:pos x="10" y="3"/>
                </a:cxn>
                <a:cxn ang="0">
                  <a:pos x="13" y="8"/>
                </a:cxn>
                <a:cxn ang="0">
                  <a:pos x="13" y="10"/>
                </a:cxn>
                <a:cxn ang="0">
                  <a:pos x="15" y="17"/>
                </a:cxn>
                <a:cxn ang="0">
                  <a:pos x="0" y="7"/>
                </a:cxn>
              </a:cxnLst>
              <a:rect l="0" t="0" r="r" b="b"/>
              <a:pathLst>
                <a:path w="24" h="18">
                  <a:moveTo>
                    <a:pt x="22" y="0"/>
                  </a:moveTo>
                  <a:lnTo>
                    <a:pt x="22" y="0"/>
                  </a:lnTo>
                  <a:lnTo>
                    <a:pt x="22" y="0"/>
                  </a:lnTo>
                  <a:lnTo>
                    <a:pt x="23" y="2"/>
                  </a:lnTo>
                  <a:lnTo>
                    <a:pt x="11" y="0"/>
                  </a:lnTo>
                  <a:lnTo>
                    <a:pt x="10" y="3"/>
                  </a:lnTo>
                  <a:lnTo>
                    <a:pt x="13" y="8"/>
                  </a:lnTo>
                  <a:lnTo>
                    <a:pt x="13" y="10"/>
                  </a:lnTo>
                  <a:lnTo>
                    <a:pt x="15" y="17"/>
                  </a:lnTo>
                  <a:lnTo>
                    <a:pt x="0" y="7"/>
                  </a:lnTo>
                </a:path>
              </a:pathLst>
            </a:custGeom>
            <a:noFill/>
            <a:ln w="12700" cap="rnd" cmpd="sng">
              <a:solidFill>
                <a:srgbClr val="D99473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66" name="Freeform 226"/>
            <p:cNvSpPr>
              <a:spLocks/>
            </p:cNvSpPr>
            <p:nvPr/>
          </p:nvSpPr>
          <p:spPr bwMode="auto">
            <a:xfrm>
              <a:off x="1289" y="1632"/>
              <a:ext cx="22" cy="13"/>
            </a:xfrm>
            <a:custGeom>
              <a:avLst/>
              <a:gdLst/>
              <a:ahLst/>
              <a:cxnLst>
                <a:cxn ang="0">
                  <a:pos x="26" y="1"/>
                </a:cxn>
                <a:cxn ang="0">
                  <a:pos x="26" y="1"/>
                </a:cxn>
                <a:cxn ang="0">
                  <a:pos x="26" y="1"/>
                </a:cxn>
                <a:cxn ang="0">
                  <a:pos x="26" y="1"/>
                </a:cxn>
                <a:cxn ang="0">
                  <a:pos x="27" y="6"/>
                </a:cxn>
                <a:cxn ang="0">
                  <a:pos x="27" y="6"/>
                </a:cxn>
                <a:cxn ang="0">
                  <a:pos x="20" y="0"/>
                </a:cxn>
                <a:cxn ang="0">
                  <a:pos x="19" y="1"/>
                </a:cxn>
                <a:cxn ang="0">
                  <a:pos x="20" y="6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5" y="6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7" y="5"/>
                </a:cxn>
                <a:cxn ang="0">
                  <a:pos x="10" y="10"/>
                </a:cxn>
                <a:cxn ang="0">
                  <a:pos x="11" y="16"/>
                </a:cxn>
                <a:cxn ang="0">
                  <a:pos x="0" y="5"/>
                </a:cxn>
              </a:cxnLst>
              <a:rect l="0" t="0" r="r" b="b"/>
              <a:pathLst>
                <a:path w="28" h="17">
                  <a:moveTo>
                    <a:pt x="26" y="1"/>
                  </a:move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0" y="0"/>
                  </a:lnTo>
                  <a:lnTo>
                    <a:pt x="19" y="1"/>
                  </a:lnTo>
                  <a:lnTo>
                    <a:pt x="20" y="6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5" y="6"/>
                  </a:lnTo>
                  <a:lnTo>
                    <a:pt x="6" y="0"/>
                  </a:lnTo>
                  <a:lnTo>
                    <a:pt x="5" y="0"/>
                  </a:lnTo>
                  <a:lnTo>
                    <a:pt x="7" y="5"/>
                  </a:lnTo>
                  <a:lnTo>
                    <a:pt x="10" y="10"/>
                  </a:lnTo>
                  <a:lnTo>
                    <a:pt x="11" y="16"/>
                  </a:lnTo>
                  <a:lnTo>
                    <a:pt x="0" y="5"/>
                  </a:lnTo>
                </a:path>
              </a:pathLst>
            </a:custGeom>
            <a:noFill/>
            <a:ln w="12700" cap="rnd" cmpd="sng">
              <a:solidFill>
                <a:srgbClr val="D99473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67" name="Freeform 227"/>
            <p:cNvSpPr>
              <a:spLocks/>
            </p:cNvSpPr>
            <p:nvPr/>
          </p:nvSpPr>
          <p:spPr bwMode="auto">
            <a:xfrm>
              <a:off x="1295" y="1637"/>
              <a:ext cx="16" cy="13"/>
            </a:xfrm>
            <a:custGeom>
              <a:avLst/>
              <a:gdLst/>
              <a:ahLst/>
              <a:cxnLst>
                <a:cxn ang="0">
                  <a:pos x="19" y="1"/>
                </a:cxn>
                <a:cxn ang="0">
                  <a:pos x="19" y="1"/>
                </a:cxn>
                <a:cxn ang="0">
                  <a:pos x="19" y="1"/>
                </a:cxn>
                <a:cxn ang="0">
                  <a:pos x="19" y="1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8" y="6"/>
                </a:cxn>
                <a:cxn ang="0">
                  <a:pos x="19" y="9"/>
                </a:cxn>
                <a:cxn ang="0">
                  <a:pos x="18" y="9"/>
                </a:cxn>
                <a:cxn ang="0">
                  <a:pos x="19" y="12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0" y="12"/>
                </a:cxn>
                <a:cxn ang="0">
                  <a:pos x="1" y="13"/>
                </a:cxn>
                <a:cxn ang="0">
                  <a:pos x="1" y="13"/>
                </a:cxn>
                <a:cxn ang="0">
                  <a:pos x="0" y="16"/>
                </a:cxn>
              </a:cxnLst>
              <a:rect l="0" t="0" r="r" b="b"/>
              <a:pathLst>
                <a:path w="20" h="17">
                  <a:moveTo>
                    <a:pt x="19" y="1"/>
                  </a:move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9" y="12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6"/>
                  </a:lnTo>
                </a:path>
              </a:pathLst>
            </a:custGeom>
            <a:noFill/>
            <a:ln w="12700" cap="rnd" cmpd="sng">
              <a:solidFill>
                <a:srgbClr val="D99473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68" name="Freeform 228"/>
            <p:cNvSpPr>
              <a:spLocks/>
            </p:cNvSpPr>
            <p:nvPr/>
          </p:nvSpPr>
          <p:spPr bwMode="auto">
            <a:xfrm>
              <a:off x="1289" y="1642"/>
              <a:ext cx="15" cy="14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9" y="5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11"/>
                </a:cxn>
                <a:cxn ang="0">
                  <a:pos x="18" y="12"/>
                </a:cxn>
                <a:cxn ang="0">
                  <a:pos x="19" y="13"/>
                </a:cxn>
                <a:cxn ang="0">
                  <a:pos x="19" y="16"/>
                </a:cxn>
                <a:cxn ang="0">
                  <a:pos x="0" y="8"/>
                </a:cxn>
                <a:cxn ang="0">
                  <a:pos x="0" y="9"/>
                </a:cxn>
                <a:cxn ang="0">
                  <a:pos x="0" y="12"/>
                </a:cxn>
              </a:cxnLst>
              <a:rect l="0" t="0" r="r" b="b"/>
              <a:pathLst>
                <a:path w="20" h="17">
                  <a:moveTo>
                    <a:pt x="19" y="0"/>
                  </a:move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11"/>
                  </a:lnTo>
                  <a:lnTo>
                    <a:pt x="18" y="12"/>
                  </a:lnTo>
                  <a:lnTo>
                    <a:pt x="19" y="13"/>
                  </a:lnTo>
                  <a:lnTo>
                    <a:pt x="19" y="1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2"/>
                  </a:lnTo>
                </a:path>
              </a:pathLst>
            </a:custGeom>
            <a:noFill/>
            <a:ln w="12700" cap="rnd" cmpd="sng">
              <a:solidFill>
                <a:srgbClr val="CC8766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69" name="Freeform 229"/>
            <p:cNvSpPr>
              <a:spLocks/>
            </p:cNvSpPr>
            <p:nvPr/>
          </p:nvSpPr>
          <p:spPr bwMode="auto">
            <a:xfrm>
              <a:off x="1277" y="1646"/>
              <a:ext cx="19" cy="14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0"/>
                </a:cxn>
                <a:cxn ang="0">
                  <a:pos x="22" y="3"/>
                </a:cxn>
                <a:cxn ang="0">
                  <a:pos x="23" y="5"/>
                </a:cxn>
                <a:cxn ang="0">
                  <a:pos x="22" y="8"/>
                </a:cxn>
                <a:cxn ang="0">
                  <a:pos x="22" y="10"/>
                </a:cxn>
                <a:cxn ang="0">
                  <a:pos x="23" y="16"/>
                </a:cxn>
                <a:cxn ang="0">
                  <a:pos x="12" y="11"/>
                </a:cxn>
                <a:cxn ang="0">
                  <a:pos x="12" y="17"/>
                </a:cxn>
                <a:cxn ang="0">
                  <a:pos x="0" y="12"/>
                </a:cxn>
              </a:cxnLst>
              <a:rect l="0" t="0" r="r" b="b"/>
              <a:pathLst>
                <a:path w="24" h="18">
                  <a:moveTo>
                    <a:pt x="21" y="0"/>
                  </a:moveTo>
                  <a:lnTo>
                    <a:pt x="21" y="0"/>
                  </a:lnTo>
                  <a:lnTo>
                    <a:pt x="22" y="3"/>
                  </a:lnTo>
                  <a:lnTo>
                    <a:pt x="23" y="5"/>
                  </a:lnTo>
                  <a:lnTo>
                    <a:pt x="22" y="8"/>
                  </a:lnTo>
                  <a:lnTo>
                    <a:pt x="22" y="10"/>
                  </a:lnTo>
                  <a:lnTo>
                    <a:pt x="23" y="16"/>
                  </a:lnTo>
                  <a:lnTo>
                    <a:pt x="12" y="11"/>
                  </a:lnTo>
                  <a:lnTo>
                    <a:pt x="12" y="17"/>
                  </a:lnTo>
                  <a:lnTo>
                    <a:pt x="0" y="12"/>
                  </a:lnTo>
                </a:path>
              </a:pathLst>
            </a:custGeom>
            <a:noFill/>
            <a:ln w="12700" cap="rnd" cmpd="sng">
              <a:solidFill>
                <a:srgbClr val="CC8766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70" name="Freeform 230"/>
            <p:cNvSpPr>
              <a:spLocks/>
            </p:cNvSpPr>
            <p:nvPr/>
          </p:nvSpPr>
          <p:spPr bwMode="auto">
            <a:xfrm>
              <a:off x="1271" y="1658"/>
              <a:ext cx="23" cy="13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8" y="11"/>
                </a:cxn>
                <a:cxn ang="0">
                  <a:pos x="22" y="7"/>
                </a:cxn>
                <a:cxn ang="0">
                  <a:pos x="25" y="16"/>
                </a:cxn>
                <a:cxn ang="0">
                  <a:pos x="18" y="13"/>
                </a:cxn>
                <a:cxn ang="0">
                  <a:pos x="12" y="13"/>
                </a:cxn>
                <a:cxn ang="0">
                  <a:pos x="3" y="2"/>
                </a:cxn>
                <a:cxn ang="0">
                  <a:pos x="0" y="7"/>
                </a:cxn>
              </a:cxnLst>
              <a:rect l="0" t="0" r="r" b="b"/>
              <a:pathLst>
                <a:path w="29" h="17">
                  <a:moveTo>
                    <a:pt x="26" y="0"/>
                  </a:moveTo>
                  <a:lnTo>
                    <a:pt x="26" y="0"/>
                  </a:lnTo>
                  <a:lnTo>
                    <a:pt x="26" y="0"/>
                  </a:lnTo>
                  <a:lnTo>
                    <a:pt x="28" y="11"/>
                  </a:lnTo>
                  <a:lnTo>
                    <a:pt x="22" y="7"/>
                  </a:lnTo>
                  <a:lnTo>
                    <a:pt x="25" y="16"/>
                  </a:lnTo>
                  <a:lnTo>
                    <a:pt x="18" y="13"/>
                  </a:lnTo>
                  <a:lnTo>
                    <a:pt x="12" y="13"/>
                  </a:lnTo>
                  <a:lnTo>
                    <a:pt x="3" y="2"/>
                  </a:lnTo>
                  <a:lnTo>
                    <a:pt x="0" y="7"/>
                  </a:lnTo>
                </a:path>
              </a:pathLst>
            </a:custGeom>
            <a:noFill/>
            <a:ln w="12700" cap="rnd" cmpd="sng">
              <a:solidFill>
                <a:srgbClr val="CC8766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71" name="Freeform 231"/>
            <p:cNvSpPr>
              <a:spLocks/>
            </p:cNvSpPr>
            <p:nvPr/>
          </p:nvSpPr>
          <p:spPr bwMode="auto">
            <a:xfrm>
              <a:off x="1294" y="1645"/>
              <a:ext cx="20" cy="18"/>
            </a:xfrm>
            <a:custGeom>
              <a:avLst/>
              <a:gdLst/>
              <a:ahLst/>
              <a:cxnLst>
                <a:cxn ang="0">
                  <a:pos x="2" y="17"/>
                </a:cxn>
                <a:cxn ang="0">
                  <a:pos x="2" y="17"/>
                </a:cxn>
                <a:cxn ang="0">
                  <a:pos x="2" y="17"/>
                </a:cxn>
                <a:cxn ang="0">
                  <a:pos x="2" y="17"/>
                </a:cxn>
                <a:cxn ang="0">
                  <a:pos x="0" y="15"/>
                </a:cxn>
                <a:cxn ang="0">
                  <a:pos x="11" y="21"/>
                </a:cxn>
                <a:cxn ang="0">
                  <a:pos x="10" y="18"/>
                </a:cxn>
                <a:cxn ang="0">
                  <a:pos x="11" y="17"/>
                </a:cxn>
                <a:cxn ang="0">
                  <a:pos x="19" y="21"/>
                </a:cxn>
                <a:cxn ang="0">
                  <a:pos x="18" y="15"/>
                </a:cxn>
                <a:cxn ang="0">
                  <a:pos x="18" y="15"/>
                </a:cxn>
                <a:cxn ang="0">
                  <a:pos x="18" y="12"/>
                </a:cxn>
                <a:cxn ang="0">
                  <a:pos x="17" y="6"/>
                </a:cxn>
                <a:cxn ang="0">
                  <a:pos x="16" y="3"/>
                </a:cxn>
                <a:cxn ang="0">
                  <a:pos x="23" y="7"/>
                </a:cxn>
                <a:cxn ang="0">
                  <a:pos x="24" y="4"/>
                </a:cxn>
                <a:cxn ang="0">
                  <a:pos x="24" y="3"/>
                </a:cxn>
                <a:cxn ang="0">
                  <a:pos x="24" y="3"/>
                </a:cxn>
                <a:cxn ang="0">
                  <a:pos x="23" y="0"/>
                </a:cxn>
              </a:cxnLst>
              <a:rect l="0" t="0" r="r" b="b"/>
              <a:pathLst>
                <a:path w="25" h="22">
                  <a:moveTo>
                    <a:pt x="2" y="17"/>
                  </a:moveTo>
                  <a:lnTo>
                    <a:pt x="2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11" y="21"/>
                  </a:lnTo>
                  <a:lnTo>
                    <a:pt x="10" y="18"/>
                  </a:lnTo>
                  <a:lnTo>
                    <a:pt x="11" y="17"/>
                  </a:lnTo>
                  <a:lnTo>
                    <a:pt x="19" y="21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8" y="12"/>
                  </a:lnTo>
                  <a:lnTo>
                    <a:pt x="17" y="6"/>
                  </a:lnTo>
                  <a:lnTo>
                    <a:pt x="16" y="3"/>
                  </a:lnTo>
                  <a:lnTo>
                    <a:pt x="23" y="7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3" y="0"/>
                  </a:lnTo>
                </a:path>
              </a:pathLst>
            </a:custGeom>
            <a:noFill/>
            <a:ln w="12700" cap="rnd" cmpd="sng">
              <a:solidFill>
                <a:srgbClr val="CC8766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72" name="Line 232"/>
            <p:cNvSpPr>
              <a:spLocks noChangeShapeType="1"/>
            </p:cNvSpPr>
            <p:nvPr/>
          </p:nvSpPr>
          <p:spPr bwMode="auto">
            <a:xfrm flipV="1">
              <a:off x="1300" y="1637"/>
              <a:ext cx="4" cy="7"/>
            </a:xfrm>
            <a:prstGeom prst="line">
              <a:avLst/>
            </a:prstGeom>
            <a:noFill/>
            <a:ln w="12700">
              <a:solidFill>
                <a:srgbClr val="D99473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73" name="Line 233"/>
            <p:cNvSpPr>
              <a:spLocks noChangeShapeType="1"/>
            </p:cNvSpPr>
            <p:nvPr/>
          </p:nvSpPr>
          <p:spPr bwMode="auto">
            <a:xfrm flipV="1">
              <a:off x="1305" y="1628"/>
              <a:ext cx="3" cy="8"/>
            </a:xfrm>
            <a:prstGeom prst="line">
              <a:avLst/>
            </a:prstGeom>
            <a:noFill/>
            <a:ln w="12700">
              <a:solidFill>
                <a:srgbClr val="D99473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74" name="Line 234"/>
            <p:cNvSpPr>
              <a:spLocks noChangeShapeType="1"/>
            </p:cNvSpPr>
            <p:nvPr/>
          </p:nvSpPr>
          <p:spPr bwMode="auto">
            <a:xfrm flipV="1">
              <a:off x="1309" y="1623"/>
              <a:ext cx="3" cy="6"/>
            </a:xfrm>
            <a:prstGeom prst="line">
              <a:avLst/>
            </a:prstGeom>
            <a:noFill/>
            <a:ln w="12700">
              <a:solidFill>
                <a:srgbClr val="D99473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75" name="Freeform 235"/>
            <p:cNvSpPr>
              <a:spLocks/>
            </p:cNvSpPr>
            <p:nvPr/>
          </p:nvSpPr>
          <p:spPr bwMode="auto">
            <a:xfrm>
              <a:off x="1315" y="1618"/>
              <a:ext cx="20" cy="15"/>
            </a:xfrm>
            <a:custGeom>
              <a:avLst/>
              <a:gdLst/>
              <a:ahLst/>
              <a:cxnLst>
                <a:cxn ang="0">
                  <a:pos x="3" y="18"/>
                </a:cxn>
                <a:cxn ang="0">
                  <a:pos x="3" y="18"/>
                </a:cxn>
                <a:cxn ang="0">
                  <a:pos x="3" y="18"/>
                </a:cxn>
                <a:cxn ang="0">
                  <a:pos x="2" y="15"/>
                </a:cxn>
                <a:cxn ang="0">
                  <a:pos x="2" y="15"/>
                </a:cxn>
                <a:cxn ang="0">
                  <a:pos x="2" y="13"/>
                </a:cxn>
                <a:cxn ang="0">
                  <a:pos x="3" y="13"/>
                </a:cxn>
                <a:cxn ang="0">
                  <a:pos x="2" y="9"/>
                </a:cxn>
                <a:cxn ang="0">
                  <a:pos x="2" y="7"/>
                </a:cxn>
                <a:cxn ang="0">
                  <a:pos x="1" y="4"/>
                </a:cxn>
                <a:cxn ang="0">
                  <a:pos x="0" y="2"/>
                </a:cxn>
                <a:cxn ang="0">
                  <a:pos x="12" y="8"/>
                </a:cxn>
                <a:cxn ang="0">
                  <a:pos x="13" y="8"/>
                </a:cxn>
                <a:cxn ang="0">
                  <a:pos x="13" y="6"/>
                </a:cxn>
                <a:cxn ang="0">
                  <a:pos x="13" y="3"/>
                </a:cxn>
                <a:cxn ang="0">
                  <a:pos x="11" y="0"/>
                </a:cxn>
                <a:cxn ang="0">
                  <a:pos x="23" y="7"/>
                </a:cxn>
                <a:cxn ang="0">
                  <a:pos x="24" y="7"/>
                </a:cxn>
              </a:cxnLst>
              <a:rect l="0" t="0" r="r" b="b"/>
              <a:pathLst>
                <a:path w="25" h="19">
                  <a:moveTo>
                    <a:pt x="3" y="18"/>
                  </a:moveTo>
                  <a:lnTo>
                    <a:pt x="3" y="18"/>
                  </a:lnTo>
                  <a:lnTo>
                    <a:pt x="3" y="18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2" y="9"/>
                  </a:lnTo>
                  <a:lnTo>
                    <a:pt x="2" y="7"/>
                  </a:lnTo>
                  <a:lnTo>
                    <a:pt x="1" y="4"/>
                  </a:lnTo>
                  <a:lnTo>
                    <a:pt x="0" y="2"/>
                  </a:lnTo>
                  <a:lnTo>
                    <a:pt x="12" y="8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3" y="3"/>
                  </a:lnTo>
                  <a:lnTo>
                    <a:pt x="11" y="0"/>
                  </a:lnTo>
                  <a:lnTo>
                    <a:pt x="23" y="7"/>
                  </a:lnTo>
                  <a:lnTo>
                    <a:pt x="24" y="7"/>
                  </a:lnTo>
                </a:path>
              </a:pathLst>
            </a:custGeom>
            <a:noFill/>
            <a:ln w="12700" cap="rnd" cmpd="sng">
              <a:solidFill>
                <a:srgbClr val="D99473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76" name="Line 236"/>
            <p:cNvSpPr>
              <a:spLocks noChangeShapeType="1"/>
            </p:cNvSpPr>
            <p:nvPr/>
          </p:nvSpPr>
          <p:spPr bwMode="auto">
            <a:xfrm flipV="1">
              <a:off x="1320" y="1607"/>
              <a:ext cx="5" cy="8"/>
            </a:xfrm>
            <a:prstGeom prst="line">
              <a:avLst/>
            </a:prstGeom>
            <a:noFill/>
            <a:ln w="12700">
              <a:solidFill>
                <a:srgbClr val="EDA887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77" name="Line 237"/>
            <p:cNvSpPr>
              <a:spLocks noChangeShapeType="1"/>
            </p:cNvSpPr>
            <p:nvPr/>
          </p:nvSpPr>
          <p:spPr bwMode="auto">
            <a:xfrm flipV="1">
              <a:off x="1327" y="1601"/>
              <a:ext cx="3" cy="4"/>
            </a:xfrm>
            <a:prstGeom prst="line">
              <a:avLst/>
            </a:prstGeom>
            <a:noFill/>
            <a:ln w="12700">
              <a:solidFill>
                <a:srgbClr val="EDA887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78" name="Freeform 238"/>
            <p:cNvSpPr>
              <a:spLocks/>
            </p:cNvSpPr>
            <p:nvPr/>
          </p:nvSpPr>
          <p:spPr bwMode="auto">
            <a:xfrm>
              <a:off x="1288" y="1663"/>
              <a:ext cx="21" cy="1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6" y="10"/>
                </a:cxn>
                <a:cxn ang="0">
                  <a:pos x="19" y="6"/>
                </a:cxn>
                <a:cxn ang="0">
                  <a:pos x="19" y="12"/>
                </a:cxn>
                <a:cxn ang="0">
                  <a:pos x="14" y="12"/>
                </a:cxn>
                <a:cxn ang="0">
                  <a:pos x="15" y="18"/>
                </a:cxn>
                <a:cxn ang="0">
                  <a:pos x="8" y="11"/>
                </a:cxn>
                <a:cxn ang="0">
                  <a:pos x="0" y="8"/>
                </a:cxn>
              </a:cxnLst>
              <a:rect l="0" t="0" r="r" b="b"/>
              <a:pathLst>
                <a:path w="27" h="19">
                  <a:moveTo>
                    <a:pt x="22" y="0"/>
                  </a:moveTo>
                  <a:lnTo>
                    <a:pt x="22" y="0"/>
                  </a:lnTo>
                  <a:lnTo>
                    <a:pt x="22" y="0"/>
                  </a:lnTo>
                  <a:lnTo>
                    <a:pt x="26" y="10"/>
                  </a:lnTo>
                  <a:lnTo>
                    <a:pt x="19" y="6"/>
                  </a:lnTo>
                  <a:lnTo>
                    <a:pt x="19" y="12"/>
                  </a:lnTo>
                  <a:lnTo>
                    <a:pt x="14" y="12"/>
                  </a:lnTo>
                  <a:lnTo>
                    <a:pt x="15" y="18"/>
                  </a:lnTo>
                  <a:lnTo>
                    <a:pt x="8" y="11"/>
                  </a:lnTo>
                  <a:lnTo>
                    <a:pt x="0" y="8"/>
                  </a:lnTo>
                </a:path>
              </a:pathLst>
            </a:custGeom>
            <a:noFill/>
            <a:ln w="12700" cap="rnd" cmpd="sng">
              <a:solidFill>
                <a:srgbClr val="CC8766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79" name="Freeform 239"/>
            <p:cNvSpPr>
              <a:spLocks/>
            </p:cNvSpPr>
            <p:nvPr/>
          </p:nvSpPr>
          <p:spPr bwMode="auto">
            <a:xfrm>
              <a:off x="1283" y="1636"/>
              <a:ext cx="16" cy="15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14" y="18"/>
                </a:cxn>
                <a:cxn ang="0">
                  <a:pos x="16" y="16"/>
                </a:cxn>
                <a:cxn ang="0">
                  <a:pos x="15" y="13"/>
                </a:cxn>
                <a:cxn ang="0">
                  <a:pos x="16" y="12"/>
                </a:cxn>
                <a:cxn ang="0">
                  <a:pos x="17" y="10"/>
                </a:cxn>
                <a:cxn ang="0">
                  <a:pos x="19" y="5"/>
                </a:cxn>
                <a:cxn ang="0">
                  <a:pos x="3" y="0"/>
                </a:cxn>
              </a:cxnLst>
              <a:rect l="0" t="0" r="r" b="b"/>
              <a:pathLst>
                <a:path w="20" h="19">
                  <a:moveTo>
                    <a:pt x="0" y="16"/>
                  </a:moveTo>
                  <a:lnTo>
                    <a:pt x="0" y="16"/>
                  </a:lnTo>
                  <a:lnTo>
                    <a:pt x="0" y="16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5" y="13"/>
                  </a:lnTo>
                  <a:lnTo>
                    <a:pt x="16" y="12"/>
                  </a:lnTo>
                  <a:lnTo>
                    <a:pt x="17" y="10"/>
                  </a:lnTo>
                  <a:lnTo>
                    <a:pt x="19" y="5"/>
                  </a:lnTo>
                  <a:lnTo>
                    <a:pt x="3" y="0"/>
                  </a:lnTo>
                </a:path>
              </a:pathLst>
            </a:custGeom>
            <a:noFill/>
            <a:ln w="12700" cap="rnd" cmpd="sng">
              <a:solidFill>
                <a:srgbClr val="CC8766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80" name="Freeform 240"/>
            <p:cNvSpPr>
              <a:spLocks/>
            </p:cNvSpPr>
            <p:nvPr/>
          </p:nvSpPr>
          <p:spPr bwMode="auto">
            <a:xfrm>
              <a:off x="1011" y="1468"/>
              <a:ext cx="17" cy="16"/>
            </a:xfrm>
            <a:custGeom>
              <a:avLst/>
              <a:gdLst/>
              <a:ahLst/>
              <a:cxnLst>
                <a:cxn ang="0">
                  <a:pos x="16" y="2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5" y="0"/>
                </a:cxn>
                <a:cxn ang="0">
                  <a:pos x="0" y="16"/>
                </a:cxn>
                <a:cxn ang="0">
                  <a:pos x="16" y="20"/>
                </a:cxn>
              </a:cxnLst>
              <a:rect l="0" t="0" r="r" b="b"/>
              <a:pathLst>
                <a:path w="21" h="21">
                  <a:moveTo>
                    <a:pt x="16" y="20"/>
                  </a:moveTo>
                  <a:lnTo>
                    <a:pt x="20" y="4"/>
                  </a:lnTo>
                  <a:lnTo>
                    <a:pt x="20" y="4"/>
                  </a:lnTo>
                  <a:lnTo>
                    <a:pt x="5" y="0"/>
                  </a:lnTo>
                  <a:lnTo>
                    <a:pt x="0" y="16"/>
                  </a:lnTo>
                  <a:lnTo>
                    <a:pt x="16" y="20"/>
                  </a:lnTo>
                </a:path>
              </a:pathLst>
            </a:custGeom>
            <a:solidFill>
              <a:srgbClr val="D9947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81" name="Freeform 241"/>
            <p:cNvSpPr>
              <a:spLocks/>
            </p:cNvSpPr>
            <p:nvPr/>
          </p:nvSpPr>
          <p:spPr bwMode="auto">
            <a:xfrm>
              <a:off x="1005" y="1462"/>
              <a:ext cx="15" cy="18"/>
            </a:xfrm>
            <a:custGeom>
              <a:avLst/>
              <a:gdLst/>
              <a:ahLst/>
              <a:cxnLst>
                <a:cxn ang="0">
                  <a:pos x="18" y="20"/>
                </a:cxn>
                <a:cxn ang="0">
                  <a:pos x="11" y="19"/>
                </a:cxn>
                <a:cxn ang="0">
                  <a:pos x="13" y="16"/>
                </a:cxn>
                <a:cxn ang="0">
                  <a:pos x="8" y="15"/>
                </a:cxn>
                <a:cxn ang="0">
                  <a:pos x="8" y="15"/>
                </a:cxn>
                <a:cxn ang="0">
                  <a:pos x="8" y="13"/>
                </a:cxn>
                <a:cxn ang="0">
                  <a:pos x="10" y="10"/>
                </a:cxn>
                <a:cxn ang="0">
                  <a:pos x="5" y="9"/>
                </a:cxn>
                <a:cxn ang="0">
                  <a:pos x="7" y="8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10" y="3"/>
                </a:cxn>
                <a:cxn ang="0">
                  <a:pos x="11" y="2"/>
                </a:cxn>
                <a:cxn ang="0">
                  <a:pos x="11" y="2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3" y="4"/>
                </a:cxn>
                <a:cxn ang="0">
                  <a:pos x="2" y="6"/>
                </a:cxn>
                <a:cxn ang="0">
                  <a:pos x="0" y="7"/>
                </a:cxn>
                <a:cxn ang="0">
                  <a:pos x="7" y="8"/>
                </a:cxn>
                <a:cxn ang="0">
                  <a:pos x="5" y="9"/>
                </a:cxn>
                <a:cxn ang="0">
                  <a:pos x="5" y="12"/>
                </a:cxn>
                <a:cxn ang="0">
                  <a:pos x="4" y="14"/>
                </a:cxn>
                <a:cxn ang="0">
                  <a:pos x="1" y="15"/>
                </a:cxn>
                <a:cxn ang="0">
                  <a:pos x="8" y="15"/>
                </a:cxn>
                <a:cxn ang="0">
                  <a:pos x="5" y="19"/>
                </a:cxn>
                <a:cxn ang="0">
                  <a:pos x="10" y="21"/>
                </a:cxn>
                <a:cxn ang="0">
                  <a:pos x="8" y="22"/>
                </a:cxn>
                <a:cxn ang="0">
                  <a:pos x="18" y="20"/>
                </a:cxn>
              </a:cxnLst>
              <a:rect l="0" t="0" r="r" b="b"/>
              <a:pathLst>
                <a:path w="19" h="23">
                  <a:moveTo>
                    <a:pt x="18" y="20"/>
                  </a:moveTo>
                  <a:lnTo>
                    <a:pt x="11" y="19"/>
                  </a:lnTo>
                  <a:lnTo>
                    <a:pt x="13" y="16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3"/>
                  </a:lnTo>
                  <a:lnTo>
                    <a:pt x="10" y="10"/>
                  </a:lnTo>
                  <a:lnTo>
                    <a:pt x="5" y="9"/>
                  </a:lnTo>
                  <a:lnTo>
                    <a:pt x="7" y="8"/>
                  </a:lnTo>
                  <a:lnTo>
                    <a:pt x="8" y="6"/>
                  </a:lnTo>
                  <a:lnTo>
                    <a:pt x="8" y="5"/>
                  </a:lnTo>
                  <a:lnTo>
                    <a:pt x="10" y="3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0" y="7"/>
                  </a:lnTo>
                  <a:lnTo>
                    <a:pt x="7" y="8"/>
                  </a:lnTo>
                  <a:lnTo>
                    <a:pt x="5" y="9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1" y="15"/>
                  </a:lnTo>
                  <a:lnTo>
                    <a:pt x="8" y="15"/>
                  </a:lnTo>
                  <a:lnTo>
                    <a:pt x="5" y="19"/>
                  </a:lnTo>
                  <a:lnTo>
                    <a:pt x="10" y="21"/>
                  </a:lnTo>
                  <a:lnTo>
                    <a:pt x="8" y="22"/>
                  </a:lnTo>
                  <a:lnTo>
                    <a:pt x="18" y="20"/>
                  </a:lnTo>
                </a:path>
              </a:pathLst>
            </a:custGeom>
            <a:solidFill>
              <a:srgbClr val="D9947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82" name="Freeform 242"/>
            <p:cNvSpPr>
              <a:spLocks/>
            </p:cNvSpPr>
            <p:nvPr/>
          </p:nvSpPr>
          <p:spPr bwMode="auto">
            <a:xfrm>
              <a:off x="1011" y="1484"/>
              <a:ext cx="17" cy="15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0" y="10"/>
                </a:cxn>
                <a:cxn ang="0">
                  <a:pos x="18" y="17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0" y="10"/>
                </a:cxn>
              </a:cxnLst>
              <a:rect l="0" t="0" r="r" b="b"/>
              <a:pathLst>
                <a:path w="21" h="18">
                  <a:moveTo>
                    <a:pt x="0" y="10"/>
                  </a:moveTo>
                  <a:lnTo>
                    <a:pt x="0" y="10"/>
                  </a:lnTo>
                  <a:lnTo>
                    <a:pt x="18" y="17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0" y="10"/>
                  </a:lnTo>
                </a:path>
              </a:pathLst>
            </a:custGeom>
            <a:solidFill>
              <a:srgbClr val="D9947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83" name="Freeform 243"/>
            <p:cNvSpPr>
              <a:spLocks/>
            </p:cNvSpPr>
            <p:nvPr/>
          </p:nvSpPr>
          <p:spPr bwMode="auto">
            <a:xfrm>
              <a:off x="1003" y="1463"/>
              <a:ext cx="23" cy="13"/>
            </a:xfrm>
            <a:custGeom>
              <a:avLst/>
              <a:gdLst/>
              <a:ahLst/>
              <a:cxnLst>
                <a:cxn ang="0">
                  <a:pos x="28" y="16"/>
                </a:cxn>
                <a:cxn ang="0">
                  <a:pos x="28" y="16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8" y="16"/>
                </a:cxn>
              </a:cxnLst>
              <a:rect l="0" t="0" r="r" b="b"/>
              <a:pathLst>
                <a:path w="29" h="17">
                  <a:moveTo>
                    <a:pt x="28" y="16"/>
                  </a:moveTo>
                  <a:lnTo>
                    <a:pt x="28" y="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8" y="16"/>
                  </a:lnTo>
                </a:path>
              </a:pathLst>
            </a:custGeom>
            <a:solidFill>
              <a:srgbClr val="D9947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84" name="Freeform 244"/>
            <p:cNvSpPr>
              <a:spLocks/>
            </p:cNvSpPr>
            <p:nvPr/>
          </p:nvSpPr>
          <p:spPr bwMode="auto">
            <a:xfrm>
              <a:off x="1001" y="1454"/>
              <a:ext cx="13" cy="33"/>
            </a:xfrm>
            <a:custGeom>
              <a:avLst/>
              <a:gdLst/>
              <a:ahLst/>
              <a:cxnLst>
                <a:cxn ang="0">
                  <a:pos x="16" y="41"/>
                </a:cxn>
                <a:cxn ang="0">
                  <a:pos x="8" y="38"/>
                </a:cxn>
                <a:cxn ang="0">
                  <a:pos x="6" y="35"/>
                </a:cxn>
                <a:cxn ang="0">
                  <a:pos x="7" y="30"/>
                </a:cxn>
                <a:cxn ang="0">
                  <a:pos x="4" y="27"/>
                </a:cxn>
                <a:cxn ang="0">
                  <a:pos x="3" y="22"/>
                </a:cxn>
                <a:cxn ang="0">
                  <a:pos x="2" y="20"/>
                </a:cxn>
                <a:cxn ang="0">
                  <a:pos x="5" y="16"/>
                </a:cxn>
                <a:cxn ang="0">
                  <a:pos x="3" y="14"/>
                </a:cxn>
                <a:cxn ang="0">
                  <a:pos x="7" y="12"/>
                </a:cxn>
                <a:cxn ang="0">
                  <a:pos x="8" y="9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9" y="3"/>
                </a:cxn>
                <a:cxn ang="0">
                  <a:pos x="7" y="5"/>
                </a:cxn>
                <a:cxn ang="0">
                  <a:pos x="5" y="6"/>
                </a:cxn>
                <a:cxn ang="0">
                  <a:pos x="4" y="8"/>
                </a:cxn>
                <a:cxn ang="0">
                  <a:pos x="4" y="10"/>
                </a:cxn>
                <a:cxn ang="0">
                  <a:pos x="1" y="14"/>
                </a:cxn>
                <a:cxn ang="0">
                  <a:pos x="2" y="17"/>
                </a:cxn>
                <a:cxn ang="0">
                  <a:pos x="0" y="21"/>
                </a:cxn>
                <a:cxn ang="0">
                  <a:pos x="1" y="23"/>
                </a:cxn>
                <a:cxn ang="0">
                  <a:pos x="4" y="27"/>
                </a:cxn>
                <a:cxn ang="0">
                  <a:pos x="3" y="30"/>
                </a:cxn>
                <a:cxn ang="0">
                  <a:pos x="6" y="35"/>
                </a:cxn>
                <a:cxn ang="0">
                  <a:pos x="8" y="38"/>
                </a:cxn>
                <a:cxn ang="0">
                  <a:pos x="11" y="41"/>
                </a:cxn>
                <a:cxn ang="0">
                  <a:pos x="16" y="41"/>
                </a:cxn>
              </a:cxnLst>
              <a:rect l="0" t="0" r="r" b="b"/>
              <a:pathLst>
                <a:path w="17" h="42">
                  <a:moveTo>
                    <a:pt x="16" y="41"/>
                  </a:moveTo>
                  <a:lnTo>
                    <a:pt x="8" y="38"/>
                  </a:lnTo>
                  <a:lnTo>
                    <a:pt x="6" y="35"/>
                  </a:lnTo>
                  <a:lnTo>
                    <a:pt x="7" y="30"/>
                  </a:lnTo>
                  <a:lnTo>
                    <a:pt x="4" y="27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5" y="16"/>
                  </a:lnTo>
                  <a:lnTo>
                    <a:pt x="3" y="14"/>
                  </a:lnTo>
                  <a:lnTo>
                    <a:pt x="7" y="12"/>
                  </a:lnTo>
                  <a:lnTo>
                    <a:pt x="8" y="9"/>
                  </a:lnTo>
                  <a:lnTo>
                    <a:pt x="9" y="6"/>
                  </a:lnTo>
                  <a:lnTo>
                    <a:pt x="9" y="4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9" y="3"/>
                  </a:lnTo>
                  <a:lnTo>
                    <a:pt x="7" y="5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10"/>
                  </a:lnTo>
                  <a:lnTo>
                    <a:pt x="1" y="14"/>
                  </a:lnTo>
                  <a:lnTo>
                    <a:pt x="2" y="17"/>
                  </a:lnTo>
                  <a:lnTo>
                    <a:pt x="0" y="21"/>
                  </a:lnTo>
                  <a:lnTo>
                    <a:pt x="1" y="23"/>
                  </a:lnTo>
                  <a:lnTo>
                    <a:pt x="4" y="27"/>
                  </a:lnTo>
                  <a:lnTo>
                    <a:pt x="3" y="30"/>
                  </a:lnTo>
                  <a:lnTo>
                    <a:pt x="6" y="35"/>
                  </a:lnTo>
                  <a:lnTo>
                    <a:pt x="8" y="38"/>
                  </a:lnTo>
                  <a:lnTo>
                    <a:pt x="11" y="41"/>
                  </a:lnTo>
                  <a:lnTo>
                    <a:pt x="16" y="41"/>
                  </a:lnTo>
                </a:path>
              </a:pathLst>
            </a:custGeom>
            <a:solidFill>
              <a:srgbClr val="D9947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85" name="Freeform 245"/>
            <p:cNvSpPr>
              <a:spLocks/>
            </p:cNvSpPr>
            <p:nvPr/>
          </p:nvSpPr>
          <p:spPr bwMode="auto">
            <a:xfrm>
              <a:off x="1006" y="1495"/>
              <a:ext cx="21" cy="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6" y="16"/>
                </a:cxn>
                <a:cxn ang="0">
                  <a:pos x="26" y="16"/>
                </a:cxn>
                <a:cxn ang="0">
                  <a:pos x="0" y="0"/>
                </a:cxn>
              </a:cxnLst>
              <a:rect l="0" t="0" r="r" b="b"/>
              <a:pathLst>
                <a:path w="27" h="17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0" y="0"/>
                  </a:lnTo>
                </a:path>
              </a:pathLst>
            </a:custGeom>
            <a:solidFill>
              <a:srgbClr val="D9947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86" name="Freeform 246"/>
            <p:cNvSpPr>
              <a:spLocks/>
            </p:cNvSpPr>
            <p:nvPr/>
          </p:nvSpPr>
          <p:spPr bwMode="auto">
            <a:xfrm>
              <a:off x="1007" y="1481"/>
              <a:ext cx="22" cy="14"/>
            </a:xfrm>
            <a:custGeom>
              <a:avLst/>
              <a:gdLst/>
              <a:ahLst/>
              <a:cxnLst>
                <a:cxn ang="0">
                  <a:pos x="27" y="16"/>
                </a:cxn>
                <a:cxn ang="0">
                  <a:pos x="27" y="16"/>
                </a:cxn>
                <a:cxn ang="0">
                  <a:pos x="27" y="16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7" y="16"/>
                </a:cxn>
              </a:cxnLst>
              <a:rect l="0" t="0" r="r" b="b"/>
              <a:pathLst>
                <a:path w="28" h="17">
                  <a:moveTo>
                    <a:pt x="27" y="16"/>
                  </a:moveTo>
                  <a:lnTo>
                    <a:pt x="27" y="16"/>
                  </a:lnTo>
                  <a:lnTo>
                    <a:pt x="27" y="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27" y="16"/>
                  </a:lnTo>
                </a:path>
              </a:pathLst>
            </a:custGeom>
            <a:solidFill>
              <a:srgbClr val="D9947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87" name="Freeform 247"/>
            <p:cNvSpPr>
              <a:spLocks/>
            </p:cNvSpPr>
            <p:nvPr/>
          </p:nvSpPr>
          <p:spPr bwMode="auto">
            <a:xfrm>
              <a:off x="1004" y="1473"/>
              <a:ext cx="14" cy="23"/>
            </a:xfrm>
            <a:custGeom>
              <a:avLst/>
              <a:gdLst/>
              <a:ahLst/>
              <a:cxnLst>
                <a:cxn ang="0">
                  <a:pos x="11" y="25"/>
                </a:cxn>
                <a:cxn ang="0">
                  <a:pos x="16" y="23"/>
                </a:cxn>
                <a:cxn ang="0">
                  <a:pos x="13" y="21"/>
                </a:cxn>
                <a:cxn ang="0">
                  <a:pos x="6" y="21"/>
                </a:cxn>
                <a:cxn ang="0">
                  <a:pos x="5" y="20"/>
                </a:cxn>
                <a:cxn ang="0">
                  <a:pos x="7" y="18"/>
                </a:cxn>
                <a:cxn ang="0">
                  <a:pos x="5" y="16"/>
                </a:cxn>
                <a:cxn ang="0">
                  <a:pos x="8" y="13"/>
                </a:cxn>
                <a:cxn ang="0">
                  <a:pos x="6" y="11"/>
                </a:cxn>
                <a:cxn ang="0">
                  <a:pos x="9" y="9"/>
                </a:cxn>
                <a:cxn ang="0">
                  <a:pos x="6" y="7"/>
                </a:cxn>
                <a:cxn ang="0">
                  <a:pos x="9" y="4"/>
                </a:cxn>
                <a:cxn ang="0">
                  <a:pos x="12" y="2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10" y="0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4" y="9"/>
                </a:cxn>
                <a:cxn ang="0">
                  <a:pos x="1" y="13"/>
                </a:cxn>
                <a:cxn ang="0">
                  <a:pos x="5" y="14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5" y="20"/>
                </a:cxn>
                <a:cxn ang="0">
                  <a:pos x="2" y="23"/>
                </a:cxn>
                <a:cxn ang="0">
                  <a:pos x="6" y="25"/>
                </a:cxn>
                <a:cxn ang="0">
                  <a:pos x="8" y="26"/>
                </a:cxn>
                <a:cxn ang="0">
                  <a:pos x="8" y="29"/>
                </a:cxn>
                <a:cxn ang="0">
                  <a:pos x="11" y="25"/>
                </a:cxn>
              </a:cxnLst>
              <a:rect l="0" t="0" r="r" b="b"/>
              <a:pathLst>
                <a:path w="17" h="30">
                  <a:moveTo>
                    <a:pt x="11" y="25"/>
                  </a:moveTo>
                  <a:lnTo>
                    <a:pt x="16" y="23"/>
                  </a:lnTo>
                  <a:lnTo>
                    <a:pt x="13" y="21"/>
                  </a:lnTo>
                  <a:lnTo>
                    <a:pt x="6" y="21"/>
                  </a:lnTo>
                  <a:lnTo>
                    <a:pt x="5" y="20"/>
                  </a:lnTo>
                  <a:lnTo>
                    <a:pt x="7" y="18"/>
                  </a:lnTo>
                  <a:lnTo>
                    <a:pt x="5" y="16"/>
                  </a:lnTo>
                  <a:lnTo>
                    <a:pt x="8" y="13"/>
                  </a:lnTo>
                  <a:lnTo>
                    <a:pt x="6" y="11"/>
                  </a:lnTo>
                  <a:lnTo>
                    <a:pt x="9" y="9"/>
                  </a:lnTo>
                  <a:lnTo>
                    <a:pt x="6" y="7"/>
                  </a:lnTo>
                  <a:lnTo>
                    <a:pt x="9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10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6"/>
                  </a:lnTo>
                  <a:lnTo>
                    <a:pt x="6" y="7"/>
                  </a:lnTo>
                  <a:lnTo>
                    <a:pt x="4" y="9"/>
                  </a:lnTo>
                  <a:lnTo>
                    <a:pt x="1" y="13"/>
                  </a:lnTo>
                  <a:lnTo>
                    <a:pt x="5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5" y="20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8" y="26"/>
                  </a:lnTo>
                  <a:lnTo>
                    <a:pt x="8" y="29"/>
                  </a:lnTo>
                  <a:lnTo>
                    <a:pt x="11" y="25"/>
                  </a:lnTo>
                </a:path>
              </a:pathLst>
            </a:custGeom>
            <a:solidFill>
              <a:srgbClr val="D9947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88" name="Freeform 248"/>
            <p:cNvSpPr>
              <a:spLocks/>
            </p:cNvSpPr>
            <p:nvPr/>
          </p:nvSpPr>
          <p:spPr bwMode="auto">
            <a:xfrm>
              <a:off x="1008" y="1493"/>
              <a:ext cx="14" cy="22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0" y="27"/>
                </a:cxn>
              </a:cxnLst>
              <a:rect l="0" t="0" r="r" b="b"/>
              <a:pathLst>
                <a:path w="17" h="28">
                  <a:moveTo>
                    <a:pt x="0" y="27"/>
                  </a:moveTo>
                  <a:lnTo>
                    <a:pt x="0" y="27"/>
                  </a:lnTo>
                  <a:lnTo>
                    <a:pt x="0" y="27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0" y="27"/>
                  </a:lnTo>
                </a:path>
              </a:pathLst>
            </a:custGeom>
            <a:solidFill>
              <a:srgbClr val="D9947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89" name="Freeform 249"/>
            <p:cNvSpPr>
              <a:spLocks/>
            </p:cNvSpPr>
            <p:nvPr/>
          </p:nvSpPr>
          <p:spPr bwMode="auto">
            <a:xfrm>
              <a:off x="1018" y="1478"/>
              <a:ext cx="22" cy="13"/>
            </a:xfrm>
            <a:custGeom>
              <a:avLst/>
              <a:gdLst/>
              <a:ahLst/>
              <a:cxnLst>
                <a:cxn ang="0">
                  <a:pos x="27" y="16"/>
                </a:cxn>
                <a:cxn ang="0">
                  <a:pos x="27" y="16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7" y="16"/>
                </a:cxn>
              </a:cxnLst>
              <a:rect l="0" t="0" r="r" b="b"/>
              <a:pathLst>
                <a:path w="28" h="17">
                  <a:moveTo>
                    <a:pt x="27" y="16"/>
                  </a:moveTo>
                  <a:lnTo>
                    <a:pt x="27" y="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7" y="16"/>
                  </a:lnTo>
                </a:path>
              </a:pathLst>
            </a:custGeom>
            <a:solidFill>
              <a:srgbClr val="D9947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90" name="Freeform 250"/>
            <p:cNvSpPr>
              <a:spLocks/>
            </p:cNvSpPr>
            <p:nvPr/>
          </p:nvSpPr>
          <p:spPr bwMode="auto">
            <a:xfrm>
              <a:off x="1019" y="1470"/>
              <a:ext cx="17" cy="25"/>
            </a:xfrm>
            <a:custGeom>
              <a:avLst/>
              <a:gdLst/>
              <a:ahLst/>
              <a:cxnLst>
                <a:cxn ang="0">
                  <a:pos x="13" y="29"/>
                </a:cxn>
                <a:cxn ang="0">
                  <a:pos x="19" y="27"/>
                </a:cxn>
                <a:cxn ang="0">
                  <a:pos x="15" y="25"/>
                </a:cxn>
                <a:cxn ang="0">
                  <a:pos x="15" y="24"/>
                </a:cxn>
                <a:cxn ang="0">
                  <a:pos x="20" y="19"/>
                </a:cxn>
                <a:cxn ang="0">
                  <a:pos x="14" y="19"/>
                </a:cxn>
                <a:cxn ang="0">
                  <a:pos x="19" y="14"/>
                </a:cxn>
                <a:cxn ang="0">
                  <a:pos x="13" y="14"/>
                </a:cxn>
                <a:cxn ang="0">
                  <a:pos x="18" y="9"/>
                </a:cxn>
                <a:cxn ang="0">
                  <a:pos x="12" y="9"/>
                </a:cxn>
                <a:cxn ang="0">
                  <a:pos x="14" y="7"/>
                </a:cxn>
                <a:cxn ang="0">
                  <a:pos x="14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10" y="0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3" y="1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0" y="2"/>
                </a:cxn>
                <a:cxn ang="0">
                  <a:pos x="7" y="3"/>
                </a:cxn>
                <a:cxn ang="0">
                  <a:pos x="4" y="5"/>
                </a:cxn>
                <a:cxn ang="0">
                  <a:pos x="8" y="7"/>
                </a:cxn>
                <a:cxn ang="0">
                  <a:pos x="5" y="10"/>
                </a:cxn>
                <a:cxn ang="0">
                  <a:pos x="9" y="12"/>
                </a:cxn>
                <a:cxn ang="0">
                  <a:pos x="6" y="14"/>
                </a:cxn>
                <a:cxn ang="0">
                  <a:pos x="10" y="17"/>
                </a:cxn>
                <a:cxn ang="0">
                  <a:pos x="7" y="19"/>
                </a:cxn>
                <a:cxn ang="0">
                  <a:pos x="14" y="20"/>
                </a:cxn>
                <a:cxn ang="0">
                  <a:pos x="8" y="24"/>
                </a:cxn>
                <a:cxn ang="0">
                  <a:pos x="15" y="25"/>
                </a:cxn>
                <a:cxn ang="0">
                  <a:pos x="6" y="29"/>
                </a:cxn>
                <a:cxn ang="0">
                  <a:pos x="6" y="30"/>
                </a:cxn>
                <a:cxn ang="0">
                  <a:pos x="13" y="29"/>
                </a:cxn>
              </a:cxnLst>
              <a:rect l="0" t="0" r="r" b="b"/>
              <a:pathLst>
                <a:path w="21" h="31">
                  <a:moveTo>
                    <a:pt x="13" y="29"/>
                  </a:moveTo>
                  <a:lnTo>
                    <a:pt x="19" y="27"/>
                  </a:lnTo>
                  <a:lnTo>
                    <a:pt x="15" y="25"/>
                  </a:lnTo>
                  <a:lnTo>
                    <a:pt x="15" y="24"/>
                  </a:lnTo>
                  <a:lnTo>
                    <a:pt x="20" y="19"/>
                  </a:lnTo>
                  <a:lnTo>
                    <a:pt x="14" y="19"/>
                  </a:lnTo>
                  <a:lnTo>
                    <a:pt x="19" y="14"/>
                  </a:lnTo>
                  <a:lnTo>
                    <a:pt x="13" y="14"/>
                  </a:lnTo>
                  <a:lnTo>
                    <a:pt x="18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3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10" y="2"/>
                  </a:lnTo>
                  <a:lnTo>
                    <a:pt x="7" y="3"/>
                  </a:lnTo>
                  <a:lnTo>
                    <a:pt x="4" y="5"/>
                  </a:lnTo>
                  <a:lnTo>
                    <a:pt x="8" y="7"/>
                  </a:lnTo>
                  <a:lnTo>
                    <a:pt x="5" y="10"/>
                  </a:lnTo>
                  <a:lnTo>
                    <a:pt x="9" y="12"/>
                  </a:lnTo>
                  <a:lnTo>
                    <a:pt x="6" y="14"/>
                  </a:lnTo>
                  <a:lnTo>
                    <a:pt x="10" y="17"/>
                  </a:lnTo>
                  <a:lnTo>
                    <a:pt x="7" y="19"/>
                  </a:lnTo>
                  <a:lnTo>
                    <a:pt x="14" y="20"/>
                  </a:lnTo>
                  <a:lnTo>
                    <a:pt x="8" y="24"/>
                  </a:lnTo>
                  <a:lnTo>
                    <a:pt x="15" y="25"/>
                  </a:lnTo>
                  <a:lnTo>
                    <a:pt x="6" y="29"/>
                  </a:lnTo>
                  <a:lnTo>
                    <a:pt x="6" y="30"/>
                  </a:lnTo>
                  <a:lnTo>
                    <a:pt x="13" y="29"/>
                  </a:lnTo>
                </a:path>
              </a:pathLst>
            </a:custGeom>
            <a:solidFill>
              <a:srgbClr val="D9947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91" name="Freeform 251"/>
            <p:cNvSpPr>
              <a:spLocks/>
            </p:cNvSpPr>
            <p:nvPr/>
          </p:nvSpPr>
          <p:spPr bwMode="auto">
            <a:xfrm>
              <a:off x="1022" y="1499"/>
              <a:ext cx="15" cy="15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0" y="18"/>
                </a:cxn>
                <a:cxn ang="0">
                  <a:pos x="19" y="8"/>
                </a:cxn>
                <a:cxn ang="0">
                  <a:pos x="19" y="8"/>
                </a:cxn>
                <a:cxn ang="0">
                  <a:pos x="2" y="0"/>
                </a:cxn>
              </a:cxnLst>
              <a:rect l="0" t="0" r="r" b="b"/>
              <a:pathLst>
                <a:path w="20" h="19">
                  <a:moveTo>
                    <a:pt x="2" y="0"/>
                  </a:moveTo>
                  <a:lnTo>
                    <a:pt x="2" y="0"/>
                  </a:lnTo>
                  <a:lnTo>
                    <a:pt x="0" y="1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2" y="0"/>
                  </a:lnTo>
                </a:path>
              </a:pathLst>
            </a:custGeom>
            <a:solidFill>
              <a:srgbClr val="D9947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92" name="Freeform 252"/>
            <p:cNvSpPr>
              <a:spLocks/>
            </p:cNvSpPr>
            <p:nvPr/>
          </p:nvSpPr>
          <p:spPr bwMode="auto">
            <a:xfrm>
              <a:off x="1001" y="1502"/>
              <a:ext cx="14" cy="15"/>
            </a:xfrm>
            <a:custGeom>
              <a:avLst/>
              <a:gdLst/>
              <a:ahLst/>
              <a:cxnLst>
                <a:cxn ang="0">
                  <a:pos x="12" y="18"/>
                </a:cxn>
                <a:cxn ang="0">
                  <a:pos x="17" y="2"/>
                </a:cxn>
                <a:cxn ang="0">
                  <a:pos x="17" y="2"/>
                </a:cxn>
                <a:cxn ang="0">
                  <a:pos x="17" y="2"/>
                </a:cxn>
                <a:cxn ang="0">
                  <a:pos x="0" y="0"/>
                </a:cxn>
                <a:cxn ang="0">
                  <a:pos x="12" y="18"/>
                </a:cxn>
              </a:cxnLst>
              <a:rect l="0" t="0" r="r" b="b"/>
              <a:pathLst>
                <a:path w="18" h="19">
                  <a:moveTo>
                    <a:pt x="12" y="18"/>
                  </a:move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0" y="0"/>
                  </a:lnTo>
                  <a:lnTo>
                    <a:pt x="12" y="18"/>
                  </a:lnTo>
                </a:path>
              </a:pathLst>
            </a:custGeom>
            <a:solidFill>
              <a:srgbClr val="D9947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93" name="Freeform 253"/>
            <p:cNvSpPr>
              <a:spLocks/>
            </p:cNvSpPr>
            <p:nvPr/>
          </p:nvSpPr>
          <p:spPr bwMode="auto">
            <a:xfrm>
              <a:off x="997" y="1492"/>
              <a:ext cx="14" cy="26"/>
            </a:xfrm>
            <a:custGeom>
              <a:avLst/>
              <a:gdLst/>
              <a:ahLst/>
              <a:cxnLst>
                <a:cxn ang="0">
                  <a:pos x="17" y="31"/>
                </a:cxn>
                <a:cxn ang="0">
                  <a:pos x="17" y="31"/>
                </a:cxn>
                <a:cxn ang="0">
                  <a:pos x="15" y="28"/>
                </a:cxn>
                <a:cxn ang="0">
                  <a:pos x="11" y="26"/>
                </a:cxn>
                <a:cxn ang="0">
                  <a:pos x="7" y="22"/>
                </a:cxn>
                <a:cxn ang="0">
                  <a:pos x="8" y="20"/>
                </a:cxn>
                <a:cxn ang="0">
                  <a:pos x="6" y="18"/>
                </a:cxn>
                <a:cxn ang="0">
                  <a:pos x="7" y="14"/>
                </a:cxn>
                <a:cxn ang="0">
                  <a:pos x="7" y="13"/>
                </a:cxn>
                <a:cxn ang="0">
                  <a:pos x="8" y="11"/>
                </a:cxn>
                <a:cxn ang="0">
                  <a:pos x="9" y="10"/>
                </a:cxn>
                <a:cxn ang="0">
                  <a:pos x="10" y="7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2" y="3"/>
                </a:cxn>
                <a:cxn ang="0">
                  <a:pos x="13" y="3"/>
                </a:cxn>
                <a:cxn ang="0">
                  <a:pos x="13" y="3"/>
                </a:cxn>
                <a:cxn ang="0">
                  <a:pos x="13" y="3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5" y="6"/>
                </a:cxn>
                <a:cxn ang="0">
                  <a:pos x="3" y="8"/>
                </a:cxn>
                <a:cxn ang="0">
                  <a:pos x="3" y="10"/>
                </a:cxn>
                <a:cxn ang="0">
                  <a:pos x="4" y="13"/>
                </a:cxn>
                <a:cxn ang="0">
                  <a:pos x="4" y="14"/>
                </a:cxn>
                <a:cxn ang="0">
                  <a:pos x="0" y="17"/>
                </a:cxn>
                <a:cxn ang="0">
                  <a:pos x="5" y="19"/>
                </a:cxn>
                <a:cxn ang="0">
                  <a:pos x="3" y="22"/>
                </a:cxn>
                <a:cxn ang="0">
                  <a:pos x="8" y="25"/>
                </a:cxn>
                <a:cxn ang="0">
                  <a:pos x="10" y="29"/>
                </a:cxn>
                <a:cxn ang="0">
                  <a:pos x="11" y="32"/>
                </a:cxn>
                <a:cxn ang="0">
                  <a:pos x="11" y="32"/>
                </a:cxn>
                <a:cxn ang="0">
                  <a:pos x="17" y="31"/>
                </a:cxn>
              </a:cxnLst>
              <a:rect l="0" t="0" r="r" b="b"/>
              <a:pathLst>
                <a:path w="18" h="33">
                  <a:moveTo>
                    <a:pt x="17" y="31"/>
                  </a:moveTo>
                  <a:lnTo>
                    <a:pt x="17" y="31"/>
                  </a:lnTo>
                  <a:lnTo>
                    <a:pt x="15" y="28"/>
                  </a:lnTo>
                  <a:lnTo>
                    <a:pt x="11" y="26"/>
                  </a:lnTo>
                  <a:lnTo>
                    <a:pt x="7" y="22"/>
                  </a:lnTo>
                  <a:lnTo>
                    <a:pt x="8" y="20"/>
                  </a:lnTo>
                  <a:lnTo>
                    <a:pt x="6" y="18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1"/>
                  </a:lnTo>
                  <a:lnTo>
                    <a:pt x="9" y="10"/>
                  </a:lnTo>
                  <a:lnTo>
                    <a:pt x="10" y="7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8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3" y="10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0" y="17"/>
                  </a:lnTo>
                  <a:lnTo>
                    <a:pt x="5" y="19"/>
                  </a:lnTo>
                  <a:lnTo>
                    <a:pt x="3" y="22"/>
                  </a:lnTo>
                  <a:lnTo>
                    <a:pt x="8" y="25"/>
                  </a:lnTo>
                  <a:lnTo>
                    <a:pt x="10" y="29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7" y="31"/>
                  </a:lnTo>
                </a:path>
              </a:pathLst>
            </a:custGeom>
            <a:solidFill>
              <a:srgbClr val="D9947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94" name="Freeform 254"/>
            <p:cNvSpPr>
              <a:spLocks/>
            </p:cNvSpPr>
            <p:nvPr/>
          </p:nvSpPr>
          <p:spPr bwMode="auto">
            <a:xfrm>
              <a:off x="996" y="1513"/>
              <a:ext cx="14" cy="27"/>
            </a:xfrm>
            <a:custGeom>
              <a:avLst/>
              <a:gdLst/>
              <a:ahLst/>
              <a:cxnLst>
                <a:cxn ang="0">
                  <a:pos x="16" y="31"/>
                </a:cxn>
                <a:cxn ang="0">
                  <a:pos x="15" y="29"/>
                </a:cxn>
                <a:cxn ang="0">
                  <a:pos x="15" y="27"/>
                </a:cxn>
                <a:cxn ang="0">
                  <a:pos x="10" y="27"/>
                </a:cxn>
                <a:cxn ang="0">
                  <a:pos x="8" y="26"/>
                </a:cxn>
                <a:cxn ang="0">
                  <a:pos x="10" y="24"/>
                </a:cxn>
                <a:cxn ang="0">
                  <a:pos x="9" y="22"/>
                </a:cxn>
                <a:cxn ang="0">
                  <a:pos x="7" y="21"/>
                </a:cxn>
                <a:cxn ang="0">
                  <a:pos x="4" y="21"/>
                </a:cxn>
                <a:cxn ang="0">
                  <a:pos x="1" y="20"/>
                </a:cxn>
                <a:cxn ang="0">
                  <a:pos x="3" y="17"/>
                </a:cxn>
                <a:cxn ang="0">
                  <a:pos x="5" y="15"/>
                </a:cxn>
                <a:cxn ang="0">
                  <a:pos x="7" y="11"/>
                </a:cxn>
                <a:cxn ang="0">
                  <a:pos x="6" y="10"/>
                </a:cxn>
                <a:cxn ang="0">
                  <a:pos x="8" y="8"/>
                </a:cxn>
                <a:cxn ang="0">
                  <a:pos x="9" y="2"/>
                </a:cxn>
                <a:cxn ang="0">
                  <a:pos x="11" y="0"/>
                </a:cxn>
                <a:cxn ang="0">
                  <a:pos x="3" y="4"/>
                </a:cxn>
                <a:cxn ang="0">
                  <a:pos x="3" y="7"/>
                </a:cxn>
                <a:cxn ang="0">
                  <a:pos x="1" y="9"/>
                </a:cxn>
                <a:cxn ang="0">
                  <a:pos x="6" y="10"/>
                </a:cxn>
                <a:cxn ang="0">
                  <a:pos x="5" y="14"/>
                </a:cxn>
                <a:cxn ang="0">
                  <a:pos x="5" y="15"/>
                </a:cxn>
                <a:cxn ang="0">
                  <a:pos x="6" y="18"/>
                </a:cxn>
                <a:cxn ang="0">
                  <a:pos x="1" y="20"/>
                </a:cxn>
                <a:cxn ang="0">
                  <a:pos x="0" y="23"/>
                </a:cxn>
                <a:cxn ang="0">
                  <a:pos x="5" y="24"/>
                </a:cxn>
                <a:cxn ang="0">
                  <a:pos x="5" y="25"/>
                </a:cxn>
                <a:cxn ang="0">
                  <a:pos x="8" y="26"/>
                </a:cxn>
                <a:cxn ang="0">
                  <a:pos x="8" y="27"/>
                </a:cxn>
                <a:cxn ang="0">
                  <a:pos x="6" y="30"/>
                </a:cxn>
                <a:cxn ang="0">
                  <a:pos x="9" y="30"/>
                </a:cxn>
                <a:cxn ang="0">
                  <a:pos x="11" y="31"/>
                </a:cxn>
                <a:cxn ang="0">
                  <a:pos x="12" y="33"/>
                </a:cxn>
                <a:cxn ang="0">
                  <a:pos x="16" y="31"/>
                </a:cxn>
              </a:cxnLst>
              <a:rect l="0" t="0" r="r" b="b"/>
              <a:pathLst>
                <a:path w="17" h="34">
                  <a:moveTo>
                    <a:pt x="16" y="31"/>
                  </a:moveTo>
                  <a:lnTo>
                    <a:pt x="15" y="29"/>
                  </a:lnTo>
                  <a:lnTo>
                    <a:pt x="15" y="27"/>
                  </a:lnTo>
                  <a:lnTo>
                    <a:pt x="10" y="27"/>
                  </a:lnTo>
                  <a:lnTo>
                    <a:pt x="8" y="26"/>
                  </a:lnTo>
                  <a:lnTo>
                    <a:pt x="10" y="24"/>
                  </a:lnTo>
                  <a:lnTo>
                    <a:pt x="9" y="22"/>
                  </a:lnTo>
                  <a:lnTo>
                    <a:pt x="7" y="21"/>
                  </a:lnTo>
                  <a:lnTo>
                    <a:pt x="4" y="21"/>
                  </a:lnTo>
                  <a:lnTo>
                    <a:pt x="1" y="20"/>
                  </a:lnTo>
                  <a:lnTo>
                    <a:pt x="3" y="17"/>
                  </a:lnTo>
                  <a:lnTo>
                    <a:pt x="5" y="15"/>
                  </a:lnTo>
                  <a:lnTo>
                    <a:pt x="7" y="11"/>
                  </a:lnTo>
                  <a:lnTo>
                    <a:pt x="6" y="10"/>
                  </a:lnTo>
                  <a:lnTo>
                    <a:pt x="8" y="8"/>
                  </a:lnTo>
                  <a:lnTo>
                    <a:pt x="9" y="2"/>
                  </a:lnTo>
                  <a:lnTo>
                    <a:pt x="11" y="0"/>
                  </a:lnTo>
                  <a:lnTo>
                    <a:pt x="3" y="4"/>
                  </a:lnTo>
                  <a:lnTo>
                    <a:pt x="3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5" y="14"/>
                  </a:lnTo>
                  <a:lnTo>
                    <a:pt x="5" y="15"/>
                  </a:lnTo>
                  <a:lnTo>
                    <a:pt x="6" y="18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5" y="24"/>
                  </a:lnTo>
                  <a:lnTo>
                    <a:pt x="5" y="25"/>
                  </a:lnTo>
                  <a:lnTo>
                    <a:pt x="8" y="26"/>
                  </a:lnTo>
                  <a:lnTo>
                    <a:pt x="8" y="27"/>
                  </a:lnTo>
                  <a:lnTo>
                    <a:pt x="6" y="30"/>
                  </a:lnTo>
                  <a:lnTo>
                    <a:pt x="9" y="30"/>
                  </a:lnTo>
                  <a:lnTo>
                    <a:pt x="11" y="31"/>
                  </a:lnTo>
                  <a:lnTo>
                    <a:pt x="12" y="33"/>
                  </a:lnTo>
                  <a:lnTo>
                    <a:pt x="16" y="31"/>
                  </a:lnTo>
                </a:path>
              </a:pathLst>
            </a:custGeom>
            <a:solidFill>
              <a:srgbClr val="D9947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95" name="Freeform 255"/>
            <p:cNvSpPr>
              <a:spLocks/>
            </p:cNvSpPr>
            <p:nvPr/>
          </p:nvSpPr>
          <p:spPr bwMode="auto">
            <a:xfrm>
              <a:off x="1006" y="1540"/>
              <a:ext cx="13" cy="22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0" y="27"/>
                </a:cxn>
              </a:cxnLst>
              <a:rect l="0" t="0" r="r" b="b"/>
              <a:pathLst>
                <a:path w="17" h="28">
                  <a:moveTo>
                    <a:pt x="0" y="27"/>
                  </a:moveTo>
                  <a:lnTo>
                    <a:pt x="0" y="27"/>
                  </a:lnTo>
                  <a:lnTo>
                    <a:pt x="0" y="27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0" y="27"/>
                  </a:lnTo>
                </a:path>
              </a:pathLst>
            </a:custGeom>
            <a:solidFill>
              <a:srgbClr val="D9947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96" name="Freeform 256"/>
            <p:cNvSpPr>
              <a:spLocks/>
            </p:cNvSpPr>
            <p:nvPr/>
          </p:nvSpPr>
          <p:spPr bwMode="auto">
            <a:xfrm>
              <a:off x="1005" y="1510"/>
              <a:ext cx="22" cy="13"/>
            </a:xfrm>
            <a:custGeom>
              <a:avLst/>
              <a:gdLst/>
              <a:ahLst/>
              <a:cxnLst>
                <a:cxn ang="0">
                  <a:pos x="27" y="16"/>
                </a:cxn>
                <a:cxn ang="0">
                  <a:pos x="27" y="16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7" y="16"/>
                </a:cxn>
              </a:cxnLst>
              <a:rect l="0" t="0" r="r" b="b"/>
              <a:pathLst>
                <a:path w="28" h="17">
                  <a:moveTo>
                    <a:pt x="27" y="16"/>
                  </a:moveTo>
                  <a:lnTo>
                    <a:pt x="27" y="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7" y="16"/>
                  </a:lnTo>
                </a:path>
              </a:pathLst>
            </a:custGeom>
            <a:solidFill>
              <a:srgbClr val="D9947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97" name="Freeform 257"/>
            <p:cNvSpPr>
              <a:spLocks/>
            </p:cNvSpPr>
            <p:nvPr/>
          </p:nvSpPr>
          <p:spPr bwMode="auto">
            <a:xfrm>
              <a:off x="1001" y="1502"/>
              <a:ext cx="15" cy="22"/>
            </a:xfrm>
            <a:custGeom>
              <a:avLst/>
              <a:gdLst/>
              <a:ahLst/>
              <a:cxnLst>
                <a:cxn ang="0">
                  <a:pos x="18" y="25"/>
                </a:cxn>
                <a:cxn ang="0">
                  <a:pos x="16" y="23"/>
                </a:cxn>
                <a:cxn ang="0">
                  <a:pos x="12" y="22"/>
                </a:cxn>
                <a:cxn ang="0">
                  <a:pos x="8" y="19"/>
                </a:cxn>
                <a:cxn ang="0">
                  <a:pos x="3" y="18"/>
                </a:cxn>
                <a:cxn ang="0">
                  <a:pos x="7" y="15"/>
                </a:cxn>
                <a:cxn ang="0">
                  <a:pos x="5" y="13"/>
                </a:cxn>
                <a:cxn ang="0">
                  <a:pos x="6" y="11"/>
                </a:cxn>
                <a:cxn ang="0">
                  <a:pos x="3" y="8"/>
                </a:cxn>
                <a:cxn ang="0">
                  <a:pos x="5" y="8"/>
                </a:cxn>
                <a:cxn ang="0">
                  <a:pos x="5" y="7"/>
                </a:cxn>
                <a:cxn ang="0">
                  <a:pos x="6" y="4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3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7" y="2"/>
                </a:cxn>
                <a:cxn ang="0">
                  <a:pos x="6" y="4"/>
                </a:cxn>
                <a:cxn ang="0">
                  <a:pos x="5" y="7"/>
                </a:cxn>
                <a:cxn ang="0">
                  <a:pos x="5" y="8"/>
                </a:cxn>
                <a:cxn ang="0">
                  <a:pos x="3" y="8"/>
                </a:cxn>
                <a:cxn ang="0">
                  <a:pos x="0" y="12"/>
                </a:cxn>
                <a:cxn ang="0">
                  <a:pos x="2" y="13"/>
                </a:cxn>
                <a:cxn ang="0">
                  <a:pos x="1" y="15"/>
                </a:cxn>
                <a:cxn ang="0">
                  <a:pos x="0" y="17"/>
                </a:cxn>
                <a:cxn ang="0">
                  <a:pos x="4" y="19"/>
                </a:cxn>
                <a:cxn ang="0">
                  <a:pos x="12" y="22"/>
                </a:cxn>
                <a:cxn ang="0">
                  <a:pos x="12" y="24"/>
                </a:cxn>
                <a:cxn ang="0">
                  <a:pos x="17" y="26"/>
                </a:cxn>
                <a:cxn ang="0">
                  <a:pos x="18" y="25"/>
                </a:cxn>
              </a:cxnLst>
              <a:rect l="0" t="0" r="r" b="b"/>
              <a:pathLst>
                <a:path w="19" h="27">
                  <a:moveTo>
                    <a:pt x="18" y="25"/>
                  </a:moveTo>
                  <a:lnTo>
                    <a:pt x="16" y="23"/>
                  </a:lnTo>
                  <a:lnTo>
                    <a:pt x="12" y="22"/>
                  </a:lnTo>
                  <a:lnTo>
                    <a:pt x="8" y="19"/>
                  </a:lnTo>
                  <a:lnTo>
                    <a:pt x="3" y="18"/>
                  </a:lnTo>
                  <a:lnTo>
                    <a:pt x="7" y="15"/>
                  </a:lnTo>
                  <a:lnTo>
                    <a:pt x="5" y="13"/>
                  </a:lnTo>
                  <a:lnTo>
                    <a:pt x="6" y="11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6" y="4"/>
                  </a:lnTo>
                  <a:lnTo>
                    <a:pt x="7" y="2"/>
                  </a:lnTo>
                  <a:lnTo>
                    <a:pt x="7" y="2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7" y="2"/>
                  </a:lnTo>
                  <a:lnTo>
                    <a:pt x="6" y="4"/>
                  </a:lnTo>
                  <a:lnTo>
                    <a:pt x="5" y="7"/>
                  </a:lnTo>
                  <a:lnTo>
                    <a:pt x="5" y="8"/>
                  </a:lnTo>
                  <a:lnTo>
                    <a:pt x="3" y="8"/>
                  </a:lnTo>
                  <a:lnTo>
                    <a:pt x="0" y="12"/>
                  </a:lnTo>
                  <a:lnTo>
                    <a:pt x="2" y="13"/>
                  </a:lnTo>
                  <a:lnTo>
                    <a:pt x="1" y="15"/>
                  </a:lnTo>
                  <a:lnTo>
                    <a:pt x="0" y="17"/>
                  </a:lnTo>
                  <a:lnTo>
                    <a:pt x="4" y="19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7" y="26"/>
                  </a:lnTo>
                  <a:lnTo>
                    <a:pt x="18" y="25"/>
                  </a:lnTo>
                </a:path>
              </a:pathLst>
            </a:custGeom>
            <a:solidFill>
              <a:srgbClr val="D9947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98" name="Freeform 258"/>
            <p:cNvSpPr>
              <a:spLocks/>
            </p:cNvSpPr>
            <p:nvPr/>
          </p:nvSpPr>
          <p:spPr bwMode="auto">
            <a:xfrm>
              <a:off x="1007" y="1524"/>
              <a:ext cx="14" cy="22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0" y="27"/>
                </a:cxn>
              </a:cxnLst>
              <a:rect l="0" t="0" r="r" b="b"/>
              <a:pathLst>
                <a:path w="17" h="28">
                  <a:moveTo>
                    <a:pt x="0" y="27"/>
                  </a:moveTo>
                  <a:lnTo>
                    <a:pt x="0" y="27"/>
                  </a:lnTo>
                  <a:lnTo>
                    <a:pt x="0" y="27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0" y="27"/>
                  </a:lnTo>
                </a:path>
              </a:pathLst>
            </a:custGeom>
            <a:solidFill>
              <a:srgbClr val="D9947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99" name="Freeform 259"/>
            <p:cNvSpPr>
              <a:spLocks/>
            </p:cNvSpPr>
            <p:nvPr/>
          </p:nvSpPr>
          <p:spPr bwMode="auto">
            <a:xfrm>
              <a:off x="1006" y="1538"/>
              <a:ext cx="24" cy="13"/>
            </a:xfrm>
            <a:custGeom>
              <a:avLst/>
              <a:gdLst/>
              <a:ahLst/>
              <a:cxnLst>
                <a:cxn ang="0">
                  <a:pos x="30" y="16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0" y="16"/>
                </a:cxn>
              </a:cxnLst>
              <a:rect l="0" t="0" r="r" b="b"/>
              <a:pathLst>
                <a:path w="31" h="17">
                  <a:moveTo>
                    <a:pt x="30" y="16"/>
                  </a:moveTo>
                  <a:lnTo>
                    <a:pt x="30" y="16"/>
                  </a:lnTo>
                  <a:lnTo>
                    <a:pt x="30" y="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30" y="16"/>
                  </a:lnTo>
                </a:path>
              </a:pathLst>
            </a:custGeom>
            <a:solidFill>
              <a:srgbClr val="D9947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00" name="Freeform 260"/>
            <p:cNvSpPr>
              <a:spLocks/>
            </p:cNvSpPr>
            <p:nvPr/>
          </p:nvSpPr>
          <p:spPr bwMode="auto">
            <a:xfrm>
              <a:off x="999" y="1515"/>
              <a:ext cx="15" cy="22"/>
            </a:xfrm>
            <a:custGeom>
              <a:avLst/>
              <a:gdLst/>
              <a:ahLst/>
              <a:cxnLst>
                <a:cxn ang="0">
                  <a:pos x="18" y="22"/>
                </a:cxn>
                <a:cxn ang="0">
                  <a:pos x="18" y="22"/>
                </a:cxn>
                <a:cxn ang="0">
                  <a:pos x="18" y="21"/>
                </a:cxn>
                <a:cxn ang="0">
                  <a:pos x="16" y="20"/>
                </a:cxn>
                <a:cxn ang="0">
                  <a:pos x="15" y="19"/>
                </a:cxn>
                <a:cxn ang="0">
                  <a:pos x="10" y="18"/>
                </a:cxn>
                <a:cxn ang="0">
                  <a:pos x="16" y="13"/>
                </a:cxn>
                <a:cxn ang="0">
                  <a:pos x="14" y="12"/>
                </a:cxn>
                <a:cxn ang="0">
                  <a:pos x="12" y="13"/>
                </a:cxn>
                <a:cxn ang="0">
                  <a:pos x="11" y="10"/>
                </a:cxn>
                <a:cxn ang="0">
                  <a:pos x="9" y="10"/>
                </a:cxn>
                <a:cxn ang="0">
                  <a:pos x="6" y="9"/>
                </a:cxn>
                <a:cxn ang="0">
                  <a:pos x="12" y="5"/>
                </a:cxn>
                <a:cxn ang="0">
                  <a:pos x="12" y="4"/>
                </a:cxn>
                <a:cxn ang="0">
                  <a:pos x="16" y="0"/>
                </a:cxn>
                <a:cxn ang="0">
                  <a:pos x="9" y="3"/>
                </a:cxn>
                <a:cxn ang="0">
                  <a:pos x="9" y="3"/>
                </a:cxn>
                <a:cxn ang="0">
                  <a:pos x="14" y="1"/>
                </a:cxn>
                <a:cxn ang="0">
                  <a:pos x="0" y="5"/>
                </a:cxn>
                <a:cxn ang="0">
                  <a:pos x="9" y="3"/>
                </a:cxn>
                <a:cxn ang="0">
                  <a:pos x="9" y="3"/>
                </a:cxn>
                <a:cxn ang="0">
                  <a:pos x="3" y="6"/>
                </a:cxn>
                <a:cxn ang="0">
                  <a:pos x="12" y="4"/>
                </a:cxn>
                <a:cxn ang="0">
                  <a:pos x="3" y="7"/>
                </a:cxn>
                <a:cxn ang="0">
                  <a:pos x="6" y="9"/>
                </a:cxn>
                <a:cxn ang="0">
                  <a:pos x="9" y="10"/>
                </a:cxn>
                <a:cxn ang="0">
                  <a:pos x="4" y="12"/>
                </a:cxn>
                <a:cxn ang="0">
                  <a:pos x="5" y="15"/>
                </a:cxn>
                <a:cxn ang="0">
                  <a:pos x="10" y="15"/>
                </a:cxn>
                <a:cxn ang="0">
                  <a:pos x="4" y="19"/>
                </a:cxn>
                <a:cxn ang="0">
                  <a:pos x="4" y="20"/>
                </a:cxn>
                <a:cxn ang="0">
                  <a:pos x="9" y="21"/>
                </a:cxn>
                <a:cxn ang="0">
                  <a:pos x="9" y="22"/>
                </a:cxn>
                <a:cxn ang="0">
                  <a:pos x="6" y="27"/>
                </a:cxn>
                <a:cxn ang="0">
                  <a:pos x="8" y="27"/>
                </a:cxn>
                <a:cxn ang="0">
                  <a:pos x="8" y="27"/>
                </a:cxn>
                <a:cxn ang="0">
                  <a:pos x="18" y="22"/>
                </a:cxn>
              </a:cxnLst>
              <a:rect l="0" t="0" r="r" b="b"/>
              <a:pathLst>
                <a:path w="19" h="28">
                  <a:moveTo>
                    <a:pt x="18" y="22"/>
                  </a:moveTo>
                  <a:lnTo>
                    <a:pt x="18" y="22"/>
                  </a:lnTo>
                  <a:lnTo>
                    <a:pt x="18" y="21"/>
                  </a:lnTo>
                  <a:lnTo>
                    <a:pt x="16" y="20"/>
                  </a:lnTo>
                  <a:lnTo>
                    <a:pt x="15" y="19"/>
                  </a:lnTo>
                  <a:lnTo>
                    <a:pt x="10" y="18"/>
                  </a:lnTo>
                  <a:lnTo>
                    <a:pt x="16" y="13"/>
                  </a:lnTo>
                  <a:lnTo>
                    <a:pt x="14" y="12"/>
                  </a:lnTo>
                  <a:lnTo>
                    <a:pt x="12" y="13"/>
                  </a:lnTo>
                  <a:lnTo>
                    <a:pt x="11" y="10"/>
                  </a:lnTo>
                  <a:lnTo>
                    <a:pt x="9" y="10"/>
                  </a:lnTo>
                  <a:lnTo>
                    <a:pt x="6" y="9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6" y="0"/>
                  </a:lnTo>
                  <a:lnTo>
                    <a:pt x="9" y="3"/>
                  </a:lnTo>
                  <a:lnTo>
                    <a:pt x="9" y="3"/>
                  </a:lnTo>
                  <a:lnTo>
                    <a:pt x="14" y="1"/>
                  </a:lnTo>
                  <a:lnTo>
                    <a:pt x="0" y="5"/>
                  </a:lnTo>
                  <a:lnTo>
                    <a:pt x="9" y="3"/>
                  </a:lnTo>
                  <a:lnTo>
                    <a:pt x="9" y="3"/>
                  </a:lnTo>
                  <a:lnTo>
                    <a:pt x="3" y="6"/>
                  </a:lnTo>
                  <a:lnTo>
                    <a:pt x="12" y="4"/>
                  </a:lnTo>
                  <a:lnTo>
                    <a:pt x="3" y="7"/>
                  </a:lnTo>
                  <a:lnTo>
                    <a:pt x="6" y="9"/>
                  </a:lnTo>
                  <a:lnTo>
                    <a:pt x="9" y="10"/>
                  </a:lnTo>
                  <a:lnTo>
                    <a:pt x="4" y="12"/>
                  </a:lnTo>
                  <a:lnTo>
                    <a:pt x="5" y="15"/>
                  </a:lnTo>
                  <a:lnTo>
                    <a:pt x="10" y="15"/>
                  </a:lnTo>
                  <a:lnTo>
                    <a:pt x="4" y="19"/>
                  </a:lnTo>
                  <a:lnTo>
                    <a:pt x="4" y="20"/>
                  </a:lnTo>
                  <a:lnTo>
                    <a:pt x="9" y="21"/>
                  </a:lnTo>
                  <a:lnTo>
                    <a:pt x="9" y="22"/>
                  </a:lnTo>
                  <a:lnTo>
                    <a:pt x="6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18" y="22"/>
                  </a:lnTo>
                </a:path>
              </a:pathLst>
            </a:custGeom>
            <a:solidFill>
              <a:srgbClr val="D9947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01" name="Freeform 261"/>
            <p:cNvSpPr>
              <a:spLocks/>
            </p:cNvSpPr>
            <p:nvPr/>
          </p:nvSpPr>
          <p:spPr bwMode="auto">
            <a:xfrm>
              <a:off x="1006" y="1528"/>
              <a:ext cx="13" cy="22"/>
            </a:xfrm>
            <a:custGeom>
              <a:avLst/>
              <a:gdLst/>
              <a:ahLst/>
              <a:cxnLst>
                <a:cxn ang="0">
                  <a:pos x="16" y="25"/>
                </a:cxn>
                <a:cxn ang="0">
                  <a:pos x="16" y="25"/>
                </a:cxn>
                <a:cxn ang="0">
                  <a:pos x="15" y="0"/>
                </a:cxn>
                <a:cxn ang="0">
                  <a:pos x="0" y="6"/>
                </a:cxn>
                <a:cxn ang="0">
                  <a:pos x="7" y="26"/>
                </a:cxn>
                <a:cxn ang="0">
                  <a:pos x="16" y="25"/>
                </a:cxn>
              </a:cxnLst>
              <a:rect l="0" t="0" r="r" b="b"/>
              <a:pathLst>
                <a:path w="17" h="27">
                  <a:moveTo>
                    <a:pt x="16" y="25"/>
                  </a:moveTo>
                  <a:lnTo>
                    <a:pt x="16" y="25"/>
                  </a:lnTo>
                  <a:lnTo>
                    <a:pt x="15" y="0"/>
                  </a:lnTo>
                  <a:lnTo>
                    <a:pt x="0" y="6"/>
                  </a:lnTo>
                  <a:lnTo>
                    <a:pt x="7" y="26"/>
                  </a:lnTo>
                  <a:lnTo>
                    <a:pt x="16" y="25"/>
                  </a:lnTo>
                </a:path>
              </a:pathLst>
            </a:custGeom>
            <a:solidFill>
              <a:srgbClr val="D9947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02" name="Freeform 262"/>
            <p:cNvSpPr>
              <a:spLocks/>
            </p:cNvSpPr>
            <p:nvPr/>
          </p:nvSpPr>
          <p:spPr bwMode="auto">
            <a:xfrm>
              <a:off x="1015" y="1546"/>
              <a:ext cx="14" cy="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" y="20"/>
                </a:cxn>
                <a:cxn ang="0">
                  <a:pos x="11" y="20"/>
                </a:cxn>
                <a:cxn ang="0">
                  <a:pos x="17" y="3"/>
                </a:cxn>
                <a:cxn ang="0">
                  <a:pos x="17" y="3"/>
                </a:cxn>
                <a:cxn ang="0">
                  <a:pos x="0" y="0"/>
                </a:cxn>
              </a:cxnLst>
              <a:rect l="0" t="0" r="r" b="b"/>
              <a:pathLst>
                <a:path w="18" h="21">
                  <a:moveTo>
                    <a:pt x="0" y="0"/>
                  </a:moveTo>
                  <a:lnTo>
                    <a:pt x="11" y="20"/>
                  </a:lnTo>
                  <a:lnTo>
                    <a:pt x="11" y="20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0" y="0"/>
                  </a:lnTo>
                </a:path>
              </a:pathLst>
            </a:custGeom>
            <a:solidFill>
              <a:srgbClr val="D9947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03" name="Freeform 263"/>
            <p:cNvSpPr>
              <a:spLocks/>
            </p:cNvSpPr>
            <p:nvPr/>
          </p:nvSpPr>
          <p:spPr bwMode="auto">
            <a:xfrm>
              <a:off x="1016" y="1527"/>
              <a:ext cx="17" cy="15"/>
            </a:xfrm>
            <a:custGeom>
              <a:avLst/>
              <a:gdLst/>
              <a:ahLst/>
              <a:cxnLst>
                <a:cxn ang="0">
                  <a:pos x="20" y="6"/>
                </a:cxn>
                <a:cxn ang="0">
                  <a:pos x="20" y="6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18"/>
                </a:cxn>
                <a:cxn ang="0">
                  <a:pos x="20" y="6"/>
                </a:cxn>
              </a:cxnLst>
              <a:rect l="0" t="0" r="r" b="b"/>
              <a:pathLst>
                <a:path w="21" h="19">
                  <a:moveTo>
                    <a:pt x="20" y="6"/>
                  </a:moveTo>
                  <a:lnTo>
                    <a:pt x="20" y="6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8"/>
                  </a:lnTo>
                  <a:lnTo>
                    <a:pt x="20" y="6"/>
                  </a:lnTo>
                </a:path>
              </a:pathLst>
            </a:custGeom>
            <a:solidFill>
              <a:srgbClr val="D9947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04" name="Freeform 264"/>
            <p:cNvSpPr>
              <a:spLocks/>
            </p:cNvSpPr>
            <p:nvPr/>
          </p:nvSpPr>
          <p:spPr bwMode="auto">
            <a:xfrm>
              <a:off x="1010" y="1518"/>
              <a:ext cx="13" cy="22"/>
            </a:xfrm>
            <a:custGeom>
              <a:avLst/>
              <a:gdLst/>
              <a:ahLst/>
              <a:cxnLst>
                <a:cxn ang="0">
                  <a:pos x="16" y="25"/>
                </a:cxn>
                <a:cxn ang="0">
                  <a:pos x="13" y="24"/>
                </a:cxn>
                <a:cxn ang="0">
                  <a:pos x="9" y="23"/>
                </a:cxn>
                <a:cxn ang="0">
                  <a:pos x="7" y="22"/>
                </a:cxn>
                <a:cxn ang="0">
                  <a:pos x="6" y="20"/>
                </a:cxn>
                <a:cxn ang="0">
                  <a:pos x="6" y="17"/>
                </a:cxn>
                <a:cxn ang="0">
                  <a:pos x="6" y="17"/>
                </a:cxn>
                <a:cxn ang="0">
                  <a:pos x="5" y="15"/>
                </a:cxn>
                <a:cxn ang="0">
                  <a:pos x="4" y="12"/>
                </a:cxn>
                <a:cxn ang="0">
                  <a:pos x="7" y="9"/>
                </a:cxn>
                <a:cxn ang="0">
                  <a:pos x="4" y="10"/>
                </a:cxn>
                <a:cxn ang="0">
                  <a:pos x="9" y="6"/>
                </a:cxn>
                <a:cxn ang="0">
                  <a:pos x="12" y="3"/>
                </a:cxn>
                <a:cxn ang="0">
                  <a:pos x="10" y="3"/>
                </a:cxn>
                <a:cxn ang="0">
                  <a:pos x="10" y="3"/>
                </a:cxn>
                <a:cxn ang="0">
                  <a:pos x="10" y="3"/>
                </a:cxn>
                <a:cxn ang="0">
                  <a:pos x="13" y="0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3" y="7"/>
                </a:cxn>
                <a:cxn ang="0">
                  <a:pos x="2" y="10"/>
                </a:cxn>
                <a:cxn ang="0">
                  <a:pos x="4" y="10"/>
                </a:cxn>
                <a:cxn ang="0">
                  <a:pos x="4" y="10"/>
                </a:cxn>
                <a:cxn ang="0">
                  <a:pos x="3" y="14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4" y="19"/>
                </a:cxn>
                <a:cxn ang="0">
                  <a:pos x="6" y="20"/>
                </a:cxn>
                <a:cxn ang="0">
                  <a:pos x="3" y="24"/>
                </a:cxn>
                <a:cxn ang="0">
                  <a:pos x="5" y="24"/>
                </a:cxn>
                <a:cxn ang="0">
                  <a:pos x="8" y="27"/>
                </a:cxn>
                <a:cxn ang="0">
                  <a:pos x="11" y="26"/>
                </a:cxn>
                <a:cxn ang="0">
                  <a:pos x="16" y="25"/>
                </a:cxn>
              </a:cxnLst>
              <a:rect l="0" t="0" r="r" b="b"/>
              <a:pathLst>
                <a:path w="17" h="28">
                  <a:moveTo>
                    <a:pt x="16" y="25"/>
                  </a:moveTo>
                  <a:lnTo>
                    <a:pt x="13" y="24"/>
                  </a:lnTo>
                  <a:lnTo>
                    <a:pt x="9" y="23"/>
                  </a:lnTo>
                  <a:lnTo>
                    <a:pt x="7" y="22"/>
                  </a:lnTo>
                  <a:lnTo>
                    <a:pt x="6" y="20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5" y="15"/>
                  </a:lnTo>
                  <a:lnTo>
                    <a:pt x="4" y="12"/>
                  </a:lnTo>
                  <a:lnTo>
                    <a:pt x="7" y="9"/>
                  </a:lnTo>
                  <a:lnTo>
                    <a:pt x="4" y="10"/>
                  </a:lnTo>
                  <a:lnTo>
                    <a:pt x="9" y="6"/>
                  </a:lnTo>
                  <a:lnTo>
                    <a:pt x="12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3" y="0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3" y="7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3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4" y="19"/>
                  </a:lnTo>
                  <a:lnTo>
                    <a:pt x="6" y="20"/>
                  </a:lnTo>
                  <a:lnTo>
                    <a:pt x="3" y="24"/>
                  </a:lnTo>
                  <a:lnTo>
                    <a:pt x="5" y="24"/>
                  </a:lnTo>
                  <a:lnTo>
                    <a:pt x="8" y="27"/>
                  </a:lnTo>
                  <a:lnTo>
                    <a:pt x="11" y="26"/>
                  </a:lnTo>
                  <a:lnTo>
                    <a:pt x="16" y="25"/>
                  </a:lnTo>
                </a:path>
              </a:pathLst>
            </a:custGeom>
            <a:solidFill>
              <a:srgbClr val="D9947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05" name="Freeform 265"/>
            <p:cNvSpPr>
              <a:spLocks/>
            </p:cNvSpPr>
            <p:nvPr/>
          </p:nvSpPr>
          <p:spPr bwMode="auto">
            <a:xfrm>
              <a:off x="1018" y="1540"/>
              <a:ext cx="22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7" y="16"/>
                </a:cxn>
                <a:cxn ang="0">
                  <a:pos x="27" y="16"/>
                </a:cxn>
                <a:cxn ang="0">
                  <a:pos x="27" y="16"/>
                </a:cxn>
                <a:cxn ang="0">
                  <a:pos x="0" y="0"/>
                </a:cxn>
              </a:cxnLst>
              <a:rect l="0" t="0" r="r" b="b"/>
              <a:pathLst>
                <a:path w="28" h="17">
                  <a:moveTo>
                    <a:pt x="0" y="0"/>
                  </a:moveTo>
                  <a:lnTo>
                    <a:pt x="0" y="0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0" y="0"/>
                  </a:lnTo>
                </a:path>
              </a:pathLst>
            </a:custGeom>
            <a:solidFill>
              <a:srgbClr val="D9947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06" name="Freeform 266"/>
            <p:cNvSpPr>
              <a:spLocks/>
            </p:cNvSpPr>
            <p:nvPr/>
          </p:nvSpPr>
          <p:spPr bwMode="auto">
            <a:xfrm>
              <a:off x="1036" y="1568"/>
              <a:ext cx="1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D9947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07" name="Freeform 267"/>
            <p:cNvSpPr>
              <a:spLocks/>
            </p:cNvSpPr>
            <p:nvPr/>
          </p:nvSpPr>
          <p:spPr bwMode="auto">
            <a:xfrm>
              <a:off x="1013" y="1559"/>
              <a:ext cx="16" cy="28"/>
            </a:xfrm>
            <a:custGeom>
              <a:avLst/>
              <a:gdLst/>
              <a:ahLst/>
              <a:cxnLst>
                <a:cxn ang="0">
                  <a:pos x="20" y="34"/>
                </a:cxn>
                <a:cxn ang="0">
                  <a:pos x="14" y="33"/>
                </a:cxn>
                <a:cxn ang="0">
                  <a:pos x="12" y="30"/>
                </a:cxn>
                <a:cxn ang="0">
                  <a:pos x="8" y="27"/>
                </a:cxn>
                <a:cxn ang="0">
                  <a:pos x="7" y="23"/>
                </a:cxn>
                <a:cxn ang="0">
                  <a:pos x="6" y="20"/>
                </a:cxn>
                <a:cxn ang="0">
                  <a:pos x="2" y="18"/>
                </a:cxn>
                <a:cxn ang="0">
                  <a:pos x="5" y="15"/>
                </a:cxn>
                <a:cxn ang="0">
                  <a:pos x="4" y="13"/>
                </a:cxn>
                <a:cxn ang="0">
                  <a:pos x="5" y="9"/>
                </a:cxn>
                <a:cxn ang="0">
                  <a:pos x="7" y="7"/>
                </a:cxn>
                <a:cxn ang="0">
                  <a:pos x="5" y="5"/>
                </a:cxn>
                <a:cxn ang="0">
                  <a:pos x="8" y="4"/>
                </a:cxn>
                <a:cxn ang="0">
                  <a:pos x="6" y="2"/>
                </a:cxn>
                <a:cxn ang="0">
                  <a:pos x="7" y="1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2"/>
                </a:cxn>
                <a:cxn ang="0">
                  <a:pos x="6" y="3"/>
                </a:cxn>
                <a:cxn ang="0">
                  <a:pos x="5" y="6"/>
                </a:cxn>
                <a:cxn ang="0">
                  <a:pos x="7" y="7"/>
                </a:cxn>
                <a:cxn ang="0">
                  <a:pos x="2" y="10"/>
                </a:cxn>
                <a:cxn ang="0">
                  <a:pos x="3" y="13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3" y="21"/>
                </a:cxn>
                <a:cxn ang="0">
                  <a:pos x="4" y="26"/>
                </a:cxn>
                <a:cxn ang="0">
                  <a:pos x="8" y="27"/>
                </a:cxn>
                <a:cxn ang="0">
                  <a:pos x="12" y="30"/>
                </a:cxn>
                <a:cxn ang="0">
                  <a:pos x="14" y="33"/>
                </a:cxn>
                <a:cxn ang="0">
                  <a:pos x="20" y="34"/>
                </a:cxn>
              </a:cxnLst>
              <a:rect l="0" t="0" r="r" b="b"/>
              <a:pathLst>
                <a:path w="21" h="35">
                  <a:moveTo>
                    <a:pt x="20" y="34"/>
                  </a:moveTo>
                  <a:lnTo>
                    <a:pt x="14" y="33"/>
                  </a:lnTo>
                  <a:lnTo>
                    <a:pt x="12" y="30"/>
                  </a:lnTo>
                  <a:lnTo>
                    <a:pt x="8" y="27"/>
                  </a:lnTo>
                  <a:lnTo>
                    <a:pt x="7" y="23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5" y="15"/>
                  </a:lnTo>
                  <a:lnTo>
                    <a:pt x="4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5" y="5"/>
                  </a:lnTo>
                  <a:lnTo>
                    <a:pt x="8" y="4"/>
                  </a:lnTo>
                  <a:lnTo>
                    <a:pt x="6" y="2"/>
                  </a:lnTo>
                  <a:lnTo>
                    <a:pt x="7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2"/>
                  </a:lnTo>
                  <a:lnTo>
                    <a:pt x="6" y="3"/>
                  </a:lnTo>
                  <a:lnTo>
                    <a:pt x="5" y="6"/>
                  </a:lnTo>
                  <a:lnTo>
                    <a:pt x="7" y="7"/>
                  </a:lnTo>
                  <a:lnTo>
                    <a:pt x="2" y="10"/>
                  </a:lnTo>
                  <a:lnTo>
                    <a:pt x="3" y="13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3" y="21"/>
                  </a:lnTo>
                  <a:lnTo>
                    <a:pt x="4" y="26"/>
                  </a:lnTo>
                  <a:lnTo>
                    <a:pt x="8" y="27"/>
                  </a:lnTo>
                  <a:lnTo>
                    <a:pt x="12" y="30"/>
                  </a:lnTo>
                  <a:lnTo>
                    <a:pt x="14" y="33"/>
                  </a:lnTo>
                  <a:lnTo>
                    <a:pt x="20" y="34"/>
                  </a:lnTo>
                </a:path>
              </a:pathLst>
            </a:custGeom>
            <a:solidFill>
              <a:srgbClr val="D9947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08" name="Freeform 268"/>
            <p:cNvSpPr>
              <a:spLocks/>
            </p:cNvSpPr>
            <p:nvPr/>
          </p:nvSpPr>
          <p:spPr bwMode="auto">
            <a:xfrm>
              <a:off x="1047" y="1595"/>
              <a:ext cx="1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D9947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09" name="Freeform 269"/>
            <p:cNvSpPr>
              <a:spLocks/>
            </p:cNvSpPr>
            <p:nvPr/>
          </p:nvSpPr>
          <p:spPr bwMode="auto">
            <a:xfrm>
              <a:off x="1022" y="1568"/>
              <a:ext cx="22" cy="14"/>
            </a:xfrm>
            <a:custGeom>
              <a:avLst/>
              <a:gdLst/>
              <a:ahLst/>
              <a:cxnLst>
                <a:cxn ang="0">
                  <a:pos x="27" y="16"/>
                </a:cxn>
                <a:cxn ang="0">
                  <a:pos x="27" y="16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7" y="16"/>
                </a:cxn>
              </a:cxnLst>
              <a:rect l="0" t="0" r="r" b="b"/>
              <a:pathLst>
                <a:path w="28" h="17">
                  <a:moveTo>
                    <a:pt x="27" y="16"/>
                  </a:moveTo>
                  <a:lnTo>
                    <a:pt x="27" y="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7" y="16"/>
                  </a:lnTo>
                </a:path>
              </a:pathLst>
            </a:custGeom>
            <a:solidFill>
              <a:srgbClr val="D9947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10" name="Freeform 270"/>
            <p:cNvSpPr>
              <a:spLocks/>
            </p:cNvSpPr>
            <p:nvPr/>
          </p:nvSpPr>
          <p:spPr bwMode="auto">
            <a:xfrm>
              <a:off x="1018" y="1560"/>
              <a:ext cx="13" cy="23"/>
            </a:xfrm>
            <a:custGeom>
              <a:avLst/>
              <a:gdLst/>
              <a:ahLst/>
              <a:cxnLst>
                <a:cxn ang="0">
                  <a:pos x="16" y="23"/>
                </a:cxn>
                <a:cxn ang="0">
                  <a:pos x="11" y="23"/>
                </a:cxn>
                <a:cxn ang="0">
                  <a:pos x="6" y="22"/>
                </a:cxn>
                <a:cxn ang="0">
                  <a:pos x="6" y="20"/>
                </a:cxn>
                <a:cxn ang="0">
                  <a:pos x="4" y="18"/>
                </a:cxn>
                <a:cxn ang="0">
                  <a:pos x="6" y="15"/>
                </a:cxn>
                <a:cxn ang="0">
                  <a:pos x="3" y="15"/>
                </a:cxn>
                <a:cxn ang="0">
                  <a:pos x="9" y="10"/>
                </a:cxn>
                <a:cxn ang="0">
                  <a:pos x="5" y="10"/>
                </a:cxn>
                <a:cxn ang="0">
                  <a:pos x="6" y="8"/>
                </a:cxn>
                <a:cxn ang="0">
                  <a:pos x="4" y="7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9" y="2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2" y="4"/>
                </a:cxn>
                <a:cxn ang="0">
                  <a:pos x="2" y="5"/>
                </a:cxn>
                <a:cxn ang="0">
                  <a:pos x="4" y="7"/>
                </a:cxn>
                <a:cxn ang="0">
                  <a:pos x="3" y="9"/>
                </a:cxn>
                <a:cxn ang="0">
                  <a:pos x="1" y="11"/>
                </a:cxn>
                <a:cxn ang="0">
                  <a:pos x="3" y="14"/>
                </a:cxn>
                <a:cxn ang="0">
                  <a:pos x="0" y="14"/>
                </a:cxn>
                <a:cxn ang="0">
                  <a:pos x="0" y="19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5" y="24"/>
                </a:cxn>
                <a:cxn ang="0">
                  <a:pos x="11" y="23"/>
                </a:cxn>
                <a:cxn ang="0">
                  <a:pos x="10" y="28"/>
                </a:cxn>
                <a:cxn ang="0">
                  <a:pos x="16" y="23"/>
                </a:cxn>
              </a:cxnLst>
              <a:rect l="0" t="0" r="r" b="b"/>
              <a:pathLst>
                <a:path w="17" h="29">
                  <a:moveTo>
                    <a:pt x="16" y="23"/>
                  </a:moveTo>
                  <a:lnTo>
                    <a:pt x="11" y="23"/>
                  </a:lnTo>
                  <a:lnTo>
                    <a:pt x="6" y="22"/>
                  </a:lnTo>
                  <a:lnTo>
                    <a:pt x="6" y="20"/>
                  </a:lnTo>
                  <a:lnTo>
                    <a:pt x="4" y="18"/>
                  </a:lnTo>
                  <a:lnTo>
                    <a:pt x="6" y="15"/>
                  </a:lnTo>
                  <a:lnTo>
                    <a:pt x="3" y="15"/>
                  </a:lnTo>
                  <a:lnTo>
                    <a:pt x="9" y="10"/>
                  </a:lnTo>
                  <a:lnTo>
                    <a:pt x="5" y="10"/>
                  </a:lnTo>
                  <a:lnTo>
                    <a:pt x="6" y="8"/>
                  </a:lnTo>
                  <a:lnTo>
                    <a:pt x="4" y="7"/>
                  </a:lnTo>
                  <a:lnTo>
                    <a:pt x="8" y="4"/>
                  </a:lnTo>
                  <a:lnTo>
                    <a:pt x="8" y="4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5" y="3"/>
                  </a:lnTo>
                  <a:lnTo>
                    <a:pt x="5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4" y="7"/>
                  </a:lnTo>
                  <a:lnTo>
                    <a:pt x="3" y="9"/>
                  </a:lnTo>
                  <a:lnTo>
                    <a:pt x="1" y="11"/>
                  </a:lnTo>
                  <a:lnTo>
                    <a:pt x="3" y="14"/>
                  </a:lnTo>
                  <a:lnTo>
                    <a:pt x="0" y="14"/>
                  </a:lnTo>
                  <a:lnTo>
                    <a:pt x="0" y="19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5" y="24"/>
                  </a:lnTo>
                  <a:lnTo>
                    <a:pt x="11" y="23"/>
                  </a:lnTo>
                  <a:lnTo>
                    <a:pt x="10" y="28"/>
                  </a:lnTo>
                  <a:lnTo>
                    <a:pt x="16" y="23"/>
                  </a:lnTo>
                </a:path>
              </a:pathLst>
            </a:custGeom>
            <a:solidFill>
              <a:srgbClr val="D9947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11" name="Freeform 271"/>
            <p:cNvSpPr>
              <a:spLocks/>
            </p:cNvSpPr>
            <p:nvPr/>
          </p:nvSpPr>
          <p:spPr bwMode="auto">
            <a:xfrm>
              <a:off x="1025" y="1586"/>
              <a:ext cx="17" cy="14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0" y="12"/>
                </a:cxn>
                <a:cxn ang="0">
                  <a:pos x="18" y="17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0" y="12"/>
                </a:cxn>
              </a:cxnLst>
              <a:rect l="0" t="0" r="r" b="b"/>
              <a:pathLst>
                <a:path w="21" h="18">
                  <a:moveTo>
                    <a:pt x="0" y="12"/>
                  </a:moveTo>
                  <a:lnTo>
                    <a:pt x="0" y="12"/>
                  </a:lnTo>
                  <a:lnTo>
                    <a:pt x="18" y="17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0" y="12"/>
                  </a:lnTo>
                </a:path>
              </a:pathLst>
            </a:custGeom>
            <a:solidFill>
              <a:srgbClr val="D9947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12" name="Freeform 272"/>
            <p:cNvSpPr>
              <a:spLocks/>
            </p:cNvSpPr>
            <p:nvPr/>
          </p:nvSpPr>
          <p:spPr bwMode="auto">
            <a:xfrm>
              <a:off x="1011" y="1557"/>
              <a:ext cx="13" cy="22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0" y="27"/>
                </a:cxn>
              </a:cxnLst>
              <a:rect l="0" t="0" r="r" b="b"/>
              <a:pathLst>
                <a:path w="17" h="28">
                  <a:moveTo>
                    <a:pt x="0" y="27"/>
                  </a:move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0" y="27"/>
                  </a:lnTo>
                </a:path>
              </a:pathLst>
            </a:custGeom>
            <a:solidFill>
              <a:srgbClr val="D9947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13" name="Freeform 273"/>
            <p:cNvSpPr>
              <a:spLocks/>
            </p:cNvSpPr>
            <p:nvPr/>
          </p:nvSpPr>
          <p:spPr bwMode="auto">
            <a:xfrm>
              <a:off x="1006" y="1555"/>
              <a:ext cx="15" cy="19"/>
            </a:xfrm>
            <a:custGeom>
              <a:avLst/>
              <a:gdLst/>
              <a:ahLst/>
              <a:cxnLst>
                <a:cxn ang="0">
                  <a:pos x="18" y="23"/>
                </a:cxn>
                <a:cxn ang="0">
                  <a:pos x="15" y="19"/>
                </a:cxn>
                <a:cxn ang="0">
                  <a:pos x="15" y="17"/>
                </a:cxn>
                <a:cxn ang="0">
                  <a:pos x="9" y="19"/>
                </a:cxn>
                <a:cxn ang="0">
                  <a:pos x="15" y="14"/>
                </a:cxn>
                <a:cxn ang="0">
                  <a:pos x="9" y="13"/>
                </a:cxn>
                <a:cxn ang="0">
                  <a:pos x="11" y="11"/>
                </a:cxn>
                <a:cxn ang="0">
                  <a:pos x="4" y="9"/>
                </a:cxn>
                <a:cxn ang="0">
                  <a:pos x="8" y="8"/>
                </a:cxn>
                <a:cxn ang="0">
                  <a:pos x="9" y="5"/>
                </a:cxn>
                <a:cxn ang="0">
                  <a:pos x="11" y="3"/>
                </a:cxn>
                <a:cxn ang="0">
                  <a:pos x="14" y="1"/>
                </a:cxn>
                <a:cxn ang="0">
                  <a:pos x="6" y="2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4" y="5"/>
                </a:cxn>
                <a:cxn ang="0">
                  <a:pos x="2" y="7"/>
                </a:cxn>
                <a:cxn ang="0">
                  <a:pos x="0" y="9"/>
                </a:cxn>
                <a:cxn ang="0">
                  <a:pos x="6" y="10"/>
                </a:cxn>
                <a:cxn ang="0">
                  <a:pos x="3" y="12"/>
                </a:cxn>
                <a:cxn ang="0">
                  <a:pos x="1" y="14"/>
                </a:cxn>
                <a:cxn ang="0">
                  <a:pos x="4" y="17"/>
                </a:cxn>
                <a:cxn ang="0">
                  <a:pos x="2" y="19"/>
                </a:cxn>
                <a:cxn ang="0">
                  <a:pos x="10" y="18"/>
                </a:cxn>
                <a:cxn ang="0">
                  <a:pos x="13" y="21"/>
                </a:cxn>
                <a:cxn ang="0">
                  <a:pos x="18" y="23"/>
                </a:cxn>
              </a:cxnLst>
              <a:rect l="0" t="0" r="r" b="b"/>
              <a:pathLst>
                <a:path w="19" h="24">
                  <a:moveTo>
                    <a:pt x="18" y="23"/>
                  </a:moveTo>
                  <a:lnTo>
                    <a:pt x="15" y="19"/>
                  </a:lnTo>
                  <a:lnTo>
                    <a:pt x="15" y="17"/>
                  </a:lnTo>
                  <a:lnTo>
                    <a:pt x="9" y="19"/>
                  </a:lnTo>
                  <a:lnTo>
                    <a:pt x="15" y="14"/>
                  </a:lnTo>
                  <a:lnTo>
                    <a:pt x="9" y="13"/>
                  </a:lnTo>
                  <a:lnTo>
                    <a:pt x="11" y="11"/>
                  </a:lnTo>
                  <a:lnTo>
                    <a:pt x="4" y="9"/>
                  </a:lnTo>
                  <a:lnTo>
                    <a:pt x="8" y="8"/>
                  </a:lnTo>
                  <a:lnTo>
                    <a:pt x="9" y="5"/>
                  </a:lnTo>
                  <a:lnTo>
                    <a:pt x="11" y="3"/>
                  </a:lnTo>
                  <a:lnTo>
                    <a:pt x="14" y="1"/>
                  </a:lnTo>
                  <a:lnTo>
                    <a:pt x="6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5"/>
                  </a:lnTo>
                  <a:lnTo>
                    <a:pt x="2" y="7"/>
                  </a:lnTo>
                  <a:lnTo>
                    <a:pt x="0" y="9"/>
                  </a:lnTo>
                  <a:lnTo>
                    <a:pt x="6" y="10"/>
                  </a:lnTo>
                  <a:lnTo>
                    <a:pt x="3" y="12"/>
                  </a:lnTo>
                  <a:lnTo>
                    <a:pt x="1" y="14"/>
                  </a:lnTo>
                  <a:lnTo>
                    <a:pt x="4" y="17"/>
                  </a:lnTo>
                  <a:lnTo>
                    <a:pt x="2" y="19"/>
                  </a:lnTo>
                  <a:lnTo>
                    <a:pt x="10" y="18"/>
                  </a:lnTo>
                  <a:lnTo>
                    <a:pt x="13" y="21"/>
                  </a:lnTo>
                  <a:lnTo>
                    <a:pt x="18" y="23"/>
                  </a:lnTo>
                </a:path>
              </a:pathLst>
            </a:custGeom>
            <a:solidFill>
              <a:srgbClr val="D9947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14" name="Freeform 274"/>
            <p:cNvSpPr>
              <a:spLocks/>
            </p:cNvSpPr>
            <p:nvPr/>
          </p:nvSpPr>
          <p:spPr bwMode="auto">
            <a:xfrm>
              <a:off x="1033" y="1576"/>
              <a:ext cx="0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D9947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15" name="Freeform 275"/>
            <p:cNvSpPr>
              <a:spLocks/>
            </p:cNvSpPr>
            <p:nvPr/>
          </p:nvSpPr>
          <p:spPr bwMode="auto">
            <a:xfrm>
              <a:off x="1033" y="1586"/>
              <a:ext cx="17" cy="15"/>
            </a:xfrm>
            <a:custGeom>
              <a:avLst/>
              <a:gdLst/>
              <a:ahLst/>
              <a:cxnLst>
                <a:cxn ang="0">
                  <a:pos x="20" y="7"/>
                </a:cxn>
                <a:cxn ang="0">
                  <a:pos x="20" y="7"/>
                </a:cxn>
                <a:cxn ang="0">
                  <a:pos x="2" y="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20" y="7"/>
                </a:cxn>
              </a:cxnLst>
              <a:rect l="0" t="0" r="r" b="b"/>
              <a:pathLst>
                <a:path w="21" h="19">
                  <a:moveTo>
                    <a:pt x="20" y="7"/>
                  </a:moveTo>
                  <a:lnTo>
                    <a:pt x="20" y="7"/>
                  </a:lnTo>
                  <a:lnTo>
                    <a:pt x="2" y="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0" y="7"/>
                  </a:lnTo>
                </a:path>
              </a:pathLst>
            </a:custGeom>
            <a:solidFill>
              <a:srgbClr val="D9947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16" name="Freeform 276"/>
            <p:cNvSpPr>
              <a:spLocks/>
            </p:cNvSpPr>
            <p:nvPr/>
          </p:nvSpPr>
          <p:spPr bwMode="auto">
            <a:xfrm>
              <a:off x="1025" y="1578"/>
              <a:ext cx="14" cy="21"/>
            </a:xfrm>
            <a:custGeom>
              <a:avLst/>
              <a:gdLst/>
              <a:ahLst/>
              <a:cxnLst>
                <a:cxn ang="0">
                  <a:pos x="16" y="23"/>
                </a:cxn>
                <a:cxn ang="0">
                  <a:pos x="14" y="21"/>
                </a:cxn>
                <a:cxn ang="0">
                  <a:pos x="6" y="22"/>
                </a:cxn>
                <a:cxn ang="0">
                  <a:pos x="8" y="16"/>
                </a:cxn>
                <a:cxn ang="0">
                  <a:pos x="10" y="12"/>
                </a:cxn>
                <a:cxn ang="0">
                  <a:pos x="14" y="5"/>
                </a:cxn>
                <a:cxn ang="0">
                  <a:pos x="12" y="5"/>
                </a:cxn>
                <a:cxn ang="0">
                  <a:pos x="10" y="4"/>
                </a:cxn>
                <a:cxn ang="0">
                  <a:pos x="12" y="0"/>
                </a:cxn>
                <a:cxn ang="0">
                  <a:pos x="4" y="5"/>
                </a:cxn>
                <a:cxn ang="0">
                  <a:pos x="10" y="4"/>
                </a:cxn>
                <a:cxn ang="0">
                  <a:pos x="4" y="6"/>
                </a:cxn>
                <a:cxn ang="0">
                  <a:pos x="2" y="11"/>
                </a:cxn>
                <a:cxn ang="0">
                  <a:pos x="0" y="18"/>
                </a:cxn>
                <a:cxn ang="0">
                  <a:pos x="4" y="20"/>
                </a:cxn>
                <a:cxn ang="0">
                  <a:pos x="6" y="22"/>
                </a:cxn>
                <a:cxn ang="0">
                  <a:pos x="10" y="24"/>
                </a:cxn>
                <a:cxn ang="0">
                  <a:pos x="12" y="26"/>
                </a:cxn>
                <a:cxn ang="0">
                  <a:pos x="16" y="23"/>
                </a:cxn>
              </a:cxnLst>
              <a:rect l="0" t="0" r="r" b="b"/>
              <a:pathLst>
                <a:path w="17" h="27">
                  <a:moveTo>
                    <a:pt x="16" y="23"/>
                  </a:moveTo>
                  <a:lnTo>
                    <a:pt x="14" y="21"/>
                  </a:lnTo>
                  <a:lnTo>
                    <a:pt x="6" y="22"/>
                  </a:lnTo>
                  <a:lnTo>
                    <a:pt x="8" y="16"/>
                  </a:lnTo>
                  <a:lnTo>
                    <a:pt x="10" y="12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0" y="4"/>
                  </a:lnTo>
                  <a:lnTo>
                    <a:pt x="12" y="0"/>
                  </a:lnTo>
                  <a:lnTo>
                    <a:pt x="4" y="5"/>
                  </a:lnTo>
                  <a:lnTo>
                    <a:pt x="10" y="4"/>
                  </a:lnTo>
                  <a:lnTo>
                    <a:pt x="4" y="6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0" y="24"/>
                  </a:lnTo>
                  <a:lnTo>
                    <a:pt x="12" y="26"/>
                  </a:lnTo>
                  <a:lnTo>
                    <a:pt x="16" y="23"/>
                  </a:lnTo>
                </a:path>
              </a:pathLst>
            </a:custGeom>
            <a:solidFill>
              <a:srgbClr val="D9947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17" name="Freeform 277"/>
            <p:cNvSpPr>
              <a:spLocks/>
            </p:cNvSpPr>
            <p:nvPr/>
          </p:nvSpPr>
          <p:spPr bwMode="auto">
            <a:xfrm>
              <a:off x="1039" y="1597"/>
              <a:ext cx="16" cy="15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0" y="16"/>
                </a:cxn>
                <a:cxn ang="0">
                  <a:pos x="16" y="19"/>
                </a:cxn>
                <a:cxn ang="0">
                  <a:pos x="20" y="4"/>
                </a:cxn>
                <a:cxn ang="0">
                  <a:pos x="4" y="0"/>
                </a:cxn>
                <a:cxn ang="0">
                  <a:pos x="0" y="16"/>
                </a:cxn>
              </a:cxnLst>
              <a:rect l="0" t="0" r="r" b="b"/>
              <a:pathLst>
                <a:path w="21" h="20">
                  <a:moveTo>
                    <a:pt x="0" y="16"/>
                  </a:moveTo>
                  <a:lnTo>
                    <a:pt x="0" y="16"/>
                  </a:lnTo>
                  <a:lnTo>
                    <a:pt x="16" y="19"/>
                  </a:lnTo>
                  <a:lnTo>
                    <a:pt x="20" y="4"/>
                  </a:lnTo>
                  <a:lnTo>
                    <a:pt x="4" y="0"/>
                  </a:lnTo>
                  <a:lnTo>
                    <a:pt x="0" y="16"/>
                  </a:lnTo>
                </a:path>
              </a:pathLst>
            </a:custGeom>
            <a:solidFill>
              <a:srgbClr val="D9947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18" name="Freeform 278"/>
            <p:cNvSpPr>
              <a:spLocks/>
            </p:cNvSpPr>
            <p:nvPr/>
          </p:nvSpPr>
          <p:spPr bwMode="auto">
            <a:xfrm>
              <a:off x="1344" y="1558"/>
              <a:ext cx="1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E5A07F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19" name="Freeform 279"/>
            <p:cNvSpPr>
              <a:spLocks/>
            </p:cNvSpPr>
            <p:nvPr/>
          </p:nvSpPr>
          <p:spPr bwMode="auto">
            <a:xfrm>
              <a:off x="1323" y="1538"/>
              <a:ext cx="20" cy="16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6" y="1"/>
                </a:cxn>
                <a:cxn ang="0">
                  <a:pos x="17" y="5"/>
                </a:cxn>
                <a:cxn ang="0">
                  <a:pos x="17" y="7"/>
                </a:cxn>
                <a:cxn ang="0">
                  <a:pos x="19" y="9"/>
                </a:cxn>
                <a:cxn ang="0">
                  <a:pos x="11" y="5"/>
                </a:cxn>
                <a:cxn ang="0">
                  <a:pos x="11" y="7"/>
                </a:cxn>
                <a:cxn ang="0">
                  <a:pos x="12" y="11"/>
                </a:cxn>
                <a:cxn ang="0">
                  <a:pos x="13" y="13"/>
                </a:cxn>
                <a:cxn ang="0">
                  <a:pos x="6" y="10"/>
                </a:cxn>
                <a:cxn ang="0">
                  <a:pos x="6" y="12"/>
                </a:cxn>
                <a:cxn ang="0">
                  <a:pos x="7" y="15"/>
                </a:cxn>
                <a:cxn ang="0">
                  <a:pos x="1" y="14"/>
                </a:cxn>
                <a:cxn ang="0">
                  <a:pos x="1" y="14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" y="16"/>
                </a:cxn>
                <a:cxn ang="0">
                  <a:pos x="1" y="16"/>
                </a:cxn>
                <a:cxn ang="0">
                  <a:pos x="8" y="2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7" y="15"/>
                </a:cxn>
                <a:cxn ang="0">
                  <a:pos x="14" y="20"/>
                </a:cxn>
                <a:cxn ang="0">
                  <a:pos x="13" y="17"/>
                </a:cxn>
                <a:cxn ang="0">
                  <a:pos x="13" y="13"/>
                </a:cxn>
                <a:cxn ang="0">
                  <a:pos x="20" y="19"/>
                </a:cxn>
                <a:cxn ang="0">
                  <a:pos x="19" y="13"/>
                </a:cxn>
                <a:cxn ang="0">
                  <a:pos x="19" y="13"/>
                </a:cxn>
                <a:cxn ang="0">
                  <a:pos x="19" y="9"/>
                </a:cxn>
                <a:cxn ang="0">
                  <a:pos x="17" y="7"/>
                </a:cxn>
                <a:cxn ang="0">
                  <a:pos x="24" y="9"/>
                </a:cxn>
                <a:cxn ang="0">
                  <a:pos x="16" y="1"/>
                </a:cxn>
                <a:cxn ang="0">
                  <a:pos x="17" y="0"/>
                </a:cxn>
              </a:cxnLst>
              <a:rect l="0" t="0" r="r" b="b"/>
              <a:pathLst>
                <a:path w="25" h="21">
                  <a:moveTo>
                    <a:pt x="17" y="0"/>
                  </a:moveTo>
                  <a:lnTo>
                    <a:pt x="16" y="1"/>
                  </a:lnTo>
                  <a:lnTo>
                    <a:pt x="17" y="5"/>
                  </a:lnTo>
                  <a:lnTo>
                    <a:pt x="17" y="7"/>
                  </a:lnTo>
                  <a:lnTo>
                    <a:pt x="19" y="9"/>
                  </a:lnTo>
                  <a:lnTo>
                    <a:pt x="11" y="5"/>
                  </a:lnTo>
                  <a:lnTo>
                    <a:pt x="11" y="7"/>
                  </a:lnTo>
                  <a:lnTo>
                    <a:pt x="12" y="11"/>
                  </a:lnTo>
                  <a:lnTo>
                    <a:pt x="13" y="13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7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8" y="2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7" y="15"/>
                  </a:lnTo>
                  <a:lnTo>
                    <a:pt x="14" y="20"/>
                  </a:lnTo>
                  <a:lnTo>
                    <a:pt x="13" y="17"/>
                  </a:lnTo>
                  <a:lnTo>
                    <a:pt x="13" y="13"/>
                  </a:lnTo>
                  <a:lnTo>
                    <a:pt x="20" y="19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9"/>
                  </a:lnTo>
                  <a:lnTo>
                    <a:pt x="17" y="7"/>
                  </a:lnTo>
                  <a:lnTo>
                    <a:pt x="24" y="9"/>
                  </a:lnTo>
                  <a:lnTo>
                    <a:pt x="16" y="1"/>
                  </a:lnTo>
                  <a:lnTo>
                    <a:pt x="17" y="0"/>
                  </a:lnTo>
                </a:path>
              </a:pathLst>
            </a:custGeom>
            <a:solidFill>
              <a:srgbClr val="E5A07F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20" name="Freeform 280"/>
            <p:cNvSpPr>
              <a:spLocks/>
            </p:cNvSpPr>
            <p:nvPr/>
          </p:nvSpPr>
          <p:spPr bwMode="auto">
            <a:xfrm>
              <a:off x="1350" y="1546"/>
              <a:ext cx="1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E5A07F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21" name="Freeform 281"/>
            <p:cNvSpPr>
              <a:spLocks/>
            </p:cNvSpPr>
            <p:nvPr/>
          </p:nvSpPr>
          <p:spPr bwMode="auto">
            <a:xfrm>
              <a:off x="1023" y="1393"/>
              <a:ext cx="119" cy="44"/>
            </a:xfrm>
            <a:custGeom>
              <a:avLst/>
              <a:gdLst/>
              <a:ahLst/>
              <a:cxnLst>
                <a:cxn ang="0">
                  <a:pos x="104" y="54"/>
                </a:cxn>
                <a:cxn ang="0">
                  <a:pos x="98" y="53"/>
                </a:cxn>
                <a:cxn ang="0">
                  <a:pos x="93" y="51"/>
                </a:cxn>
                <a:cxn ang="0">
                  <a:pos x="88" y="48"/>
                </a:cxn>
                <a:cxn ang="0">
                  <a:pos x="82" y="47"/>
                </a:cxn>
                <a:cxn ang="0">
                  <a:pos x="77" y="43"/>
                </a:cxn>
                <a:cxn ang="0">
                  <a:pos x="72" y="39"/>
                </a:cxn>
                <a:cxn ang="0">
                  <a:pos x="68" y="36"/>
                </a:cxn>
                <a:cxn ang="0">
                  <a:pos x="61" y="34"/>
                </a:cxn>
                <a:cxn ang="0">
                  <a:pos x="58" y="30"/>
                </a:cxn>
                <a:cxn ang="0">
                  <a:pos x="54" y="29"/>
                </a:cxn>
                <a:cxn ang="0">
                  <a:pos x="45" y="25"/>
                </a:cxn>
                <a:cxn ang="0">
                  <a:pos x="36" y="21"/>
                </a:cxn>
                <a:cxn ang="0">
                  <a:pos x="28" y="17"/>
                </a:cxn>
                <a:cxn ang="0">
                  <a:pos x="21" y="15"/>
                </a:cxn>
                <a:cxn ang="0">
                  <a:pos x="15" y="10"/>
                </a:cxn>
                <a:cxn ang="0">
                  <a:pos x="9" y="8"/>
                </a:cxn>
                <a:cxn ang="0">
                  <a:pos x="5" y="6"/>
                </a:cxn>
                <a:cxn ang="0">
                  <a:pos x="1" y="5"/>
                </a:cxn>
                <a:cxn ang="0">
                  <a:pos x="0" y="4"/>
                </a:cxn>
                <a:cxn ang="0">
                  <a:pos x="2" y="3"/>
                </a:cxn>
                <a:cxn ang="0">
                  <a:pos x="7" y="1"/>
                </a:cxn>
                <a:cxn ang="0">
                  <a:pos x="14" y="1"/>
                </a:cxn>
                <a:cxn ang="0">
                  <a:pos x="22" y="3"/>
                </a:cxn>
                <a:cxn ang="0">
                  <a:pos x="31" y="5"/>
                </a:cxn>
                <a:cxn ang="0">
                  <a:pos x="38" y="8"/>
                </a:cxn>
                <a:cxn ang="0">
                  <a:pos x="45" y="10"/>
                </a:cxn>
                <a:cxn ang="0">
                  <a:pos x="49" y="12"/>
                </a:cxn>
                <a:cxn ang="0">
                  <a:pos x="54" y="15"/>
                </a:cxn>
                <a:cxn ang="0">
                  <a:pos x="62" y="17"/>
                </a:cxn>
                <a:cxn ang="0">
                  <a:pos x="70" y="23"/>
                </a:cxn>
                <a:cxn ang="0">
                  <a:pos x="78" y="28"/>
                </a:cxn>
                <a:cxn ang="0">
                  <a:pos x="85" y="31"/>
                </a:cxn>
                <a:cxn ang="0">
                  <a:pos x="87" y="34"/>
                </a:cxn>
                <a:cxn ang="0">
                  <a:pos x="89" y="35"/>
                </a:cxn>
                <a:cxn ang="0">
                  <a:pos x="91" y="36"/>
                </a:cxn>
                <a:cxn ang="0">
                  <a:pos x="93" y="38"/>
                </a:cxn>
                <a:cxn ang="0">
                  <a:pos x="99" y="41"/>
                </a:cxn>
                <a:cxn ang="0">
                  <a:pos x="105" y="40"/>
                </a:cxn>
                <a:cxn ang="0">
                  <a:pos x="108" y="40"/>
                </a:cxn>
                <a:cxn ang="0">
                  <a:pos x="114" y="39"/>
                </a:cxn>
                <a:cxn ang="0">
                  <a:pos x="125" y="42"/>
                </a:cxn>
                <a:cxn ang="0">
                  <a:pos x="144" y="50"/>
                </a:cxn>
                <a:cxn ang="0">
                  <a:pos x="146" y="51"/>
                </a:cxn>
                <a:cxn ang="0">
                  <a:pos x="150" y="53"/>
                </a:cxn>
                <a:cxn ang="0">
                  <a:pos x="147" y="54"/>
                </a:cxn>
                <a:cxn ang="0">
                  <a:pos x="144" y="53"/>
                </a:cxn>
                <a:cxn ang="0">
                  <a:pos x="141" y="53"/>
                </a:cxn>
                <a:cxn ang="0">
                  <a:pos x="134" y="52"/>
                </a:cxn>
                <a:cxn ang="0">
                  <a:pos x="127" y="53"/>
                </a:cxn>
                <a:cxn ang="0">
                  <a:pos x="123" y="52"/>
                </a:cxn>
                <a:cxn ang="0">
                  <a:pos x="116" y="52"/>
                </a:cxn>
                <a:cxn ang="0">
                  <a:pos x="110" y="53"/>
                </a:cxn>
              </a:cxnLst>
              <a:rect l="0" t="0" r="r" b="b"/>
              <a:pathLst>
                <a:path w="151" h="56">
                  <a:moveTo>
                    <a:pt x="107" y="53"/>
                  </a:moveTo>
                  <a:lnTo>
                    <a:pt x="106" y="53"/>
                  </a:lnTo>
                  <a:lnTo>
                    <a:pt x="104" y="54"/>
                  </a:lnTo>
                  <a:lnTo>
                    <a:pt x="101" y="55"/>
                  </a:lnTo>
                  <a:lnTo>
                    <a:pt x="100" y="53"/>
                  </a:lnTo>
                  <a:lnTo>
                    <a:pt x="98" y="53"/>
                  </a:lnTo>
                  <a:lnTo>
                    <a:pt x="96" y="53"/>
                  </a:lnTo>
                  <a:lnTo>
                    <a:pt x="93" y="53"/>
                  </a:lnTo>
                  <a:lnTo>
                    <a:pt x="93" y="51"/>
                  </a:lnTo>
                  <a:lnTo>
                    <a:pt x="91" y="51"/>
                  </a:lnTo>
                  <a:lnTo>
                    <a:pt x="89" y="51"/>
                  </a:lnTo>
                  <a:lnTo>
                    <a:pt x="88" y="48"/>
                  </a:lnTo>
                  <a:lnTo>
                    <a:pt x="85" y="49"/>
                  </a:lnTo>
                  <a:lnTo>
                    <a:pt x="83" y="46"/>
                  </a:lnTo>
                  <a:lnTo>
                    <a:pt x="82" y="47"/>
                  </a:lnTo>
                  <a:lnTo>
                    <a:pt x="80" y="46"/>
                  </a:lnTo>
                  <a:lnTo>
                    <a:pt x="78" y="43"/>
                  </a:lnTo>
                  <a:lnTo>
                    <a:pt x="77" y="43"/>
                  </a:lnTo>
                  <a:lnTo>
                    <a:pt x="74" y="42"/>
                  </a:lnTo>
                  <a:lnTo>
                    <a:pt x="73" y="40"/>
                  </a:lnTo>
                  <a:lnTo>
                    <a:pt x="72" y="39"/>
                  </a:lnTo>
                  <a:lnTo>
                    <a:pt x="70" y="39"/>
                  </a:lnTo>
                  <a:lnTo>
                    <a:pt x="67" y="38"/>
                  </a:lnTo>
                  <a:lnTo>
                    <a:pt x="68" y="36"/>
                  </a:lnTo>
                  <a:lnTo>
                    <a:pt x="66" y="35"/>
                  </a:lnTo>
                  <a:lnTo>
                    <a:pt x="63" y="34"/>
                  </a:lnTo>
                  <a:lnTo>
                    <a:pt x="61" y="34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8" y="30"/>
                  </a:lnTo>
                  <a:lnTo>
                    <a:pt x="57" y="30"/>
                  </a:lnTo>
                  <a:lnTo>
                    <a:pt x="56" y="30"/>
                  </a:lnTo>
                  <a:lnTo>
                    <a:pt x="54" y="29"/>
                  </a:lnTo>
                  <a:lnTo>
                    <a:pt x="51" y="30"/>
                  </a:lnTo>
                  <a:lnTo>
                    <a:pt x="47" y="27"/>
                  </a:lnTo>
                  <a:lnTo>
                    <a:pt x="45" y="25"/>
                  </a:lnTo>
                  <a:lnTo>
                    <a:pt x="42" y="26"/>
                  </a:lnTo>
                  <a:lnTo>
                    <a:pt x="39" y="23"/>
                  </a:lnTo>
                  <a:lnTo>
                    <a:pt x="36" y="21"/>
                  </a:lnTo>
                  <a:lnTo>
                    <a:pt x="34" y="21"/>
                  </a:lnTo>
                  <a:lnTo>
                    <a:pt x="30" y="20"/>
                  </a:lnTo>
                  <a:lnTo>
                    <a:pt x="28" y="17"/>
                  </a:lnTo>
                  <a:lnTo>
                    <a:pt x="25" y="17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18" y="12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13" y="10"/>
                  </a:lnTo>
                  <a:lnTo>
                    <a:pt x="12" y="9"/>
                  </a:lnTo>
                  <a:lnTo>
                    <a:pt x="9" y="8"/>
                  </a:lnTo>
                  <a:lnTo>
                    <a:pt x="8" y="7"/>
                  </a:lnTo>
                  <a:lnTo>
                    <a:pt x="7" y="7"/>
                  </a:lnTo>
                  <a:lnTo>
                    <a:pt x="5" y="6"/>
                  </a:lnTo>
                  <a:lnTo>
                    <a:pt x="3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1"/>
                  </a:lnTo>
                  <a:lnTo>
                    <a:pt x="5" y="1"/>
                  </a:lnTo>
                  <a:lnTo>
                    <a:pt x="7" y="1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9" y="2"/>
                  </a:lnTo>
                  <a:lnTo>
                    <a:pt x="22" y="3"/>
                  </a:lnTo>
                  <a:lnTo>
                    <a:pt x="24" y="2"/>
                  </a:lnTo>
                  <a:lnTo>
                    <a:pt x="28" y="6"/>
                  </a:lnTo>
                  <a:lnTo>
                    <a:pt x="31" y="5"/>
                  </a:lnTo>
                  <a:lnTo>
                    <a:pt x="33" y="5"/>
                  </a:lnTo>
                  <a:lnTo>
                    <a:pt x="36" y="7"/>
                  </a:lnTo>
                  <a:lnTo>
                    <a:pt x="38" y="8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5" y="10"/>
                  </a:lnTo>
                  <a:lnTo>
                    <a:pt x="45" y="11"/>
                  </a:lnTo>
                  <a:lnTo>
                    <a:pt x="47" y="12"/>
                  </a:lnTo>
                  <a:lnTo>
                    <a:pt x="49" y="12"/>
                  </a:lnTo>
                  <a:lnTo>
                    <a:pt x="50" y="13"/>
                  </a:lnTo>
                  <a:lnTo>
                    <a:pt x="52" y="13"/>
                  </a:lnTo>
                  <a:lnTo>
                    <a:pt x="54" y="15"/>
                  </a:lnTo>
                  <a:lnTo>
                    <a:pt x="57" y="16"/>
                  </a:lnTo>
                  <a:lnTo>
                    <a:pt x="58" y="17"/>
                  </a:lnTo>
                  <a:lnTo>
                    <a:pt x="62" y="17"/>
                  </a:lnTo>
                  <a:lnTo>
                    <a:pt x="63" y="20"/>
                  </a:lnTo>
                  <a:lnTo>
                    <a:pt x="66" y="22"/>
                  </a:lnTo>
                  <a:lnTo>
                    <a:pt x="70" y="23"/>
                  </a:lnTo>
                  <a:lnTo>
                    <a:pt x="73" y="23"/>
                  </a:lnTo>
                  <a:lnTo>
                    <a:pt x="76" y="25"/>
                  </a:lnTo>
                  <a:lnTo>
                    <a:pt x="78" y="28"/>
                  </a:lnTo>
                  <a:lnTo>
                    <a:pt x="82" y="28"/>
                  </a:lnTo>
                  <a:lnTo>
                    <a:pt x="83" y="31"/>
                  </a:lnTo>
                  <a:lnTo>
                    <a:pt x="85" y="31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4"/>
                  </a:lnTo>
                  <a:lnTo>
                    <a:pt x="89" y="35"/>
                  </a:lnTo>
                  <a:lnTo>
                    <a:pt x="89" y="35"/>
                  </a:lnTo>
                  <a:lnTo>
                    <a:pt x="89" y="35"/>
                  </a:lnTo>
                  <a:lnTo>
                    <a:pt x="90" y="37"/>
                  </a:lnTo>
                  <a:lnTo>
                    <a:pt x="90" y="37"/>
                  </a:lnTo>
                  <a:lnTo>
                    <a:pt x="91" y="36"/>
                  </a:lnTo>
                  <a:lnTo>
                    <a:pt x="92" y="38"/>
                  </a:lnTo>
                  <a:lnTo>
                    <a:pt x="92" y="39"/>
                  </a:lnTo>
                  <a:lnTo>
                    <a:pt x="93" y="38"/>
                  </a:lnTo>
                  <a:lnTo>
                    <a:pt x="95" y="39"/>
                  </a:lnTo>
                  <a:lnTo>
                    <a:pt x="98" y="40"/>
                  </a:lnTo>
                  <a:lnTo>
                    <a:pt x="99" y="41"/>
                  </a:lnTo>
                  <a:lnTo>
                    <a:pt x="102" y="41"/>
                  </a:lnTo>
                  <a:lnTo>
                    <a:pt x="103" y="41"/>
                  </a:lnTo>
                  <a:lnTo>
                    <a:pt x="105" y="40"/>
                  </a:lnTo>
                  <a:lnTo>
                    <a:pt x="106" y="40"/>
                  </a:lnTo>
                  <a:lnTo>
                    <a:pt x="107" y="40"/>
                  </a:lnTo>
                  <a:lnTo>
                    <a:pt x="108" y="40"/>
                  </a:lnTo>
                  <a:lnTo>
                    <a:pt x="110" y="39"/>
                  </a:lnTo>
                  <a:lnTo>
                    <a:pt x="112" y="40"/>
                  </a:lnTo>
                  <a:lnTo>
                    <a:pt x="114" y="39"/>
                  </a:lnTo>
                  <a:lnTo>
                    <a:pt x="116" y="40"/>
                  </a:lnTo>
                  <a:lnTo>
                    <a:pt x="120" y="41"/>
                  </a:lnTo>
                  <a:lnTo>
                    <a:pt x="125" y="42"/>
                  </a:lnTo>
                  <a:lnTo>
                    <a:pt x="128" y="44"/>
                  </a:lnTo>
                  <a:lnTo>
                    <a:pt x="136" y="46"/>
                  </a:lnTo>
                  <a:lnTo>
                    <a:pt x="144" y="50"/>
                  </a:lnTo>
                  <a:lnTo>
                    <a:pt x="145" y="51"/>
                  </a:lnTo>
                  <a:lnTo>
                    <a:pt x="146" y="51"/>
                  </a:lnTo>
                  <a:lnTo>
                    <a:pt x="146" y="51"/>
                  </a:lnTo>
                  <a:lnTo>
                    <a:pt x="148" y="53"/>
                  </a:lnTo>
                  <a:lnTo>
                    <a:pt x="148" y="53"/>
                  </a:lnTo>
                  <a:lnTo>
                    <a:pt x="150" y="53"/>
                  </a:lnTo>
                  <a:lnTo>
                    <a:pt x="150" y="53"/>
                  </a:lnTo>
                  <a:lnTo>
                    <a:pt x="147" y="54"/>
                  </a:lnTo>
                  <a:lnTo>
                    <a:pt x="147" y="54"/>
                  </a:lnTo>
                  <a:lnTo>
                    <a:pt x="147" y="54"/>
                  </a:lnTo>
                  <a:lnTo>
                    <a:pt x="145" y="54"/>
                  </a:lnTo>
                  <a:lnTo>
                    <a:pt x="144" y="53"/>
                  </a:lnTo>
                  <a:lnTo>
                    <a:pt x="143" y="54"/>
                  </a:lnTo>
                  <a:lnTo>
                    <a:pt x="141" y="52"/>
                  </a:lnTo>
                  <a:lnTo>
                    <a:pt x="141" y="53"/>
                  </a:lnTo>
                  <a:lnTo>
                    <a:pt x="139" y="53"/>
                  </a:lnTo>
                  <a:lnTo>
                    <a:pt x="136" y="53"/>
                  </a:lnTo>
                  <a:lnTo>
                    <a:pt x="134" y="52"/>
                  </a:lnTo>
                  <a:lnTo>
                    <a:pt x="133" y="52"/>
                  </a:lnTo>
                  <a:lnTo>
                    <a:pt x="131" y="53"/>
                  </a:lnTo>
                  <a:lnTo>
                    <a:pt x="127" y="53"/>
                  </a:lnTo>
                  <a:lnTo>
                    <a:pt x="126" y="51"/>
                  </a:lnTo>
                  <a:lnTo>
                    <a:pt x="124" y="51"/>
                  </a:lnTo>
                  <a:lnTo>
                    <a:pt x="123" y="52"/>
                  </a:lnTo>
                  <a:lnTo>
                    <a:pt x="120" y="52"/>
                  </a:lnTo>
                  <a:lnTo>
                    <a:pt x="118" y="50"/>
                  </a:lnTo>
                  <a:lnTo>
                    <a:pt x="116" y="52"/>
                  </a:lnTo>
                  <a:lnTo>
                    <a:pt x="115" y="51"/>
                  </a:lnTo>
                  <a:lnTo>
                    <a:pt x="112" y="52"/>
                  </a:lnTo>
                  <a:lnTo>
                    <a:pt x="110" y="53"/>
                  </a:lnTo>
                  <a:lnTo>
                    <a:pt x="109" y="52"/>
                  </a:lnTo>
                  <a:lnTo>
                    <a:pt x="107" y="53"/>
                  </a:lnTo>
                </a:path>
              </a:pathLst>
            </a:custGeom>
            <a:solidFill>
              <a:srgbClr val="FFC7AB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22" name="Freeform 282"/>
            <p:cNvSpPr>
              <a:spLocks/>
            </p:cNvSpPr>
            <p:nvPr/>
          </p:nvSpPr>
          <p:spPr bwMode="auto">
            <a:xfrm>
              <a:off x="1112" y="1439"/>
              <a:ext cx="40" cy="27"/>
            </a:xfrm>
            <a:custGeom>
              <a:avLst/>
              <a:gdLst/>
              <a:ahLst/>
              <a:cxnLst>
                <a:cxn ang="0">
                  <a:pos x="47" y="4"/>
                </a:cxn>
                <a:cxn ang="0">
                  <a:pos x="45" y="2"/>
                </a:cxn>
                <a:cxn ang="0">
                  <a:pos x="41" y="2"/>
                </a:cxn>
                <a:cxn ang="0">
                  <a:pos x="37" y="1"/>
                </a:cxn>
                <a:cxn ang="0">
                  <a:pos x="33" y="1"/>
                </a:cxn>
                <a:cxn ang="0">
                  <a:pos x="28" y="1"/>
                </a:cxn>
                <a:cxn ang="0">
                  <a:pos x="23" y="2"/>
                </a:cxn>
                <a:cxn ang="0">
                  <a:pos x="21" y="1"/>
                </a:cxn>
                <a:cxn ang="0">
                  <a:pos x="17" y="2"/>
                </a:cxn>
                <a:cxn ang="0">
                  <a:pos x="13" y="4"/>
                </a:cxn>
                <a:cxn ang="0">
                  <a:pos x="10" y="6"/>
                </a:cxn>
                <a:cxn ang="0">
                  <a:pos x="6" y="10"/>
                </a:cxn>
                <a:cxn ang="0">
                  <a:pos x="3" y="14"/>
                </a:cxn>
                <a:cxn ang="0">
                  <a:pos x="2" y="16"/>
                </a:cxn>
                <a:cxn ang="0">
                  <a:pos x="0" y="21"/>
                </a:cxn>
                <a:cxn ang="0">
                  <a:pos x="1" y="24"/>
                </a:cxn>
                <a:cxn ang="0">
                  <a:pos x="2" y="28"/>
                </a:cxn>
                <a:cxn ang="0">
                  <a:pos x="6" y="31"/>
                </a:cxn>
                <a:cxn ang="0">
                  <a:pos x="11" y="32"/>
                </a:cxn>
                <a:cxn ang="0">
                  <a:pos x="16" y="34"/>
                </a:cxn>
                <a:cxn ang="0">
                  <a:pos x="19" y="33"/>
                </a:cxn>
                <a:cxn ang="0">
                  <a:pos x="25" y="32"/>
                </a:cxn>
                <a:cxn ang="0">
                  <a:pos x="28" y="32"/>
                </a:cxn>
                <a:cxn ang="0">
                  <a:pos x="31" y="33"/>
                </a:cxn>
                <a:cxn ang="0">
                  <a:pos x="32" y="32"/>
                </a:cxn>
                <a:cxn ang="0">
                  <a:pos x="34" y="31"/>
                </a:cxn>
                <a:cxn ang="0">
                  <a:pos x="39" y="29"/>
                </a:cxn>
                <a:cxn ang="0">
                  <a:pos x="42" y="26"/>
                </a:cxn>
                <a:cxn ang="0">
                  <a:pos x="46" y="23"/>
                </a:cxn>
                <a:cxn ang="0">
                  <a:pos x="48" y="20"/>
                </a:cxn>
                <a:cxn ang="0">
                  <a:pos x="49" y="14"/>
                </a:cxn>
                <a:cxn ang="0">
                  <a:pos x="49" y="9"/>
                </a:cxn>
              </a:cxnLst>
              <a:rect l="0" t="0" r="r" b="b"/>
              <a:pathLst>
                <a:path w="51" h="35">
                  <a:moveTo>
                    <a:pt x="47" y="5"/>
                  </a:moveTo>
                  <a:lnTo>
                    <a:pt x="47" y="4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2"/>
                  </a:lnTo>
                  <a:lnTo>
                    <a:pt x="41" y="2"/>
                  </a:lnTo>
                  <a:lnTo>
                    <a:pt x="39" y="2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3" y="1"/>
                  </a:lnTo>
                  <a:lnTo>
                    <a:pt x="31" y="1"/>
                  </a:lnTo>
                  <a:lnTo>
                    <a:pt x="28" y="1"/>
                  </a:lnTo>
                  <a:lnTo>
                    <a:pt x="26" y="1"/>
                  </a:lnTo>
                  <a:lnTo>
                    <a:pt x="23" y="2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0" y="6"/>
                  </a:lnTo>
                  <a:lnTo>
                    <a:pt x="9" y="8"/>
                  </a:lnTo>
                  <a:lnTo>
                    <a:pt x="6" y="10"/>
                  </a:lnTo>
                  <a:lnTo>
                    <a:pt x="5" y="11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1" y="1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2" y="28"/>
                  </a:lnTo>
                  <a:lnTo>
                    <a:pt x="5" y="30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6" y="34"/>
                  </a:lnTo>
                  <a:lnTo>
                    <a:pt x="18" y="33"/>
                  </a:lnTo>
                  <a:lnTo>
                    <a:pt x="19" y="33"/>
                  </a:lnTo>
                  <a:lnTo>
                    <a:pt x="23" y="34"/>
                  </a:lnTo>
                  <a:lnTo>
                    <a:pt x="25" y="32"/>
                  </a:lnTo>
                  <a:lnTo>
                    <a:pt x="27" y="32"/>
                  </a:lnTo>
                  <a:lnTo>
                    <a:pt x="28" y="32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32" y="31"/>
                  </a:lnTo>
                  <a:lnTo>
                    <a:pt x="32" y="32"/>
                  </a:lnTo>
                  <a:lnTo>
                    <a:pt x="34" y="30"/>
                  </a:lnTo>
                  <a:lnTo>
                    <a:pt x="34" y="31"/>
                  </a:lnTo>
                  <a:lnTo>
                    <a:pt x="36" y="31"/>
                  </a:lnTo>
                  <a:lnTo>
                    <a:pt x="39" y="29"/>
                  </a:lnTo>
                  <a:lnTo>
                    <a:pt x="41" y="28"/>
                  </a:lnTo>
                  <a:lnTo>
                    <a:pt x="42" y="26"/>
                  </a:lnTo>
                  <a:lnTo>
                    <a:pt x="45" y="24"/>
                  </a:lnTo>
                  <a:lnTo>
                    <a:pt x="46" y="23"/>
                  </a:lnTo>
                  <a:lnTo>
                    <a:pt x="47" y="22"/>
                  </a:lnTo>
                  <a:lnTo>
                    <a:pt x="48" y="20"/>
                  </a:lnTo>
                  <a:lnTo>
                    <a:pt x="50" y="17"/>
                  </a:lnTo>
                  <a:lnTo>
                    <a:pt x="49" y="14"/>
                  </a:lnTo>
                  <a:lnTo>
                    <a:pt x="50" y="12"/>
                  </a:lnTo>
                  <a:lnTo>
                    <a:pt x="49" y="9"/>
                  </a:lnTo>
                  <a:lnTo>
                    <a:pt x="47" y="5"/>
                  </a:lnTo>
                </a:path>
              </a:pathLst>
            </a:custGeom>
            <a:solidFill>
              <a:srgbClr val="D9947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23" name="Freeform 283"/>
            <p:cNvSpPr>
              <a:spLocks/>
            </p:cNvSpPr>
            <p:nvPr/>
          </p:nvSpPr>
          <p:spPr bwMode="auto">
            <a:xfrm>
              <a:off x="1114" y="1441"/>
              <a:ext cx="39" cy="24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0" y="2"/>
                </a:cxn>
                <a:cxn ang="0">
                  <a:pos x="36" y="1"/>
                </a:cxn>
                <a:cxn ang="0">
                  <a:pos x="32" y="1"/>
                </a:cxn>
                <a:cxn ang="0">
                  <a:pos x="27" y="1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4" y="2"/>
                </a:cxn>
                <a:cxn ang="0">
                  <a:pos x="12" y="3"/>
                </a:cxn>
                <a:cxn ang="0">
                  <a:pos x="10" y="4"/>
                </a:cxn>
                <a:cxn ang="0">
                  <a:pos x="7" y="7"/>
                </a:cxn>
                <a:cxn ang="0">
                  <a:pos x="7" y="8"/>
                </a:cxn>
                <a:cxn ang="0">
                  <a:pos x="3" y="12"/>
                </a:cxn>
                <a:cxn ang="0">
                  <a:pos x="1" y="14"/>
                </a:cxn>
                <a:cxn ang="0">
                  <a:pos x="0" y="18"/>
                </a:cxn>
                <a:cxn ang="0">
                  <a:pos x="1" y="21"/>
                </a:cxn>
                <a:cxn ang="0">
                  <a:pos x="3" y="24"/>
                </a:cxn>
                <a:cxn ang="0">
                  <a:pos x="5" y="25"/>
                </a:cxn>
                <a:cxn ang="0">
                  <a:pos x="9" y="28"/>
                </a:cxn>
                <a:cxn ang="0">
                  <a:pos x="12" y="28"/>
                </a:cxn>
                <a:cxn ang="0">
                  <a:pos x="17" y="29"/>
                </a:cxn>
                <a:cxn ang="0">
                  <a:pos x="21" y="29"/>
                </a:cxn>
                <a:cxn ang="0">
                  <a:pos x="25" y="29"/>
                </a:cxn>
                <a:cxn ang="0">
                  <a:pos x="30" y="29"/>
                </a:cxn>
                <a:cxn ang="0">
                  <a:pos x="31" y="28"/>
                </a:cxn>
                <a:cxn ang="0">
                  <a:pos x="33" y="28"/>
                </a:cxn>
                <a:cxn ang="0">
                  <a:pos x="34" y="26"/>
                </a:cxn>
                <a:cxn ang="0">
                  <a:pos x="36" y="26"/>
                </a:cxn>
                <a:cxn ang="0">
                  <a:pos x="39" y="25"/>
                </a:cxn>
                <a:cxn ang="0">
                  <a:pos x="40" y="23"/>
                </a:cxn>
                <a:cxn ang="0">
                  <a:pos x="44" y="22"/>
                </a:cxn>
                <a:cxn ang="0">
                  <a:pos x="44" y="19"/>
                </a:cxn>
                <a:cxn ang="0">
                  <a:pos x="47" y="14"/>
                </a:cxn>
                <a:cxn ang="0">
                  <a:pos x="48" y="10"/>
                </a:cxn>
                <a:cxn ang="0">
                  <a:pos x="48" y="7"/>
                </a:cxn>
                <a:cxn ang="0">
                  <a:pos x="46" y="6"/>
                </a:cxn>
              </a:cxnLst>
              <a:rect l="0" t="0" r="r" b="b"/>
              <a:pathLst>
                <a:path w="49" h="31">
                  <a:moveTo>
                    <a:pt x="46" y="6"/>
                  </a:moveTo>
                  <a:lnTo>
                    <a:pt x="45" y="4"/>
                  </a:lnTo>
                  <a:lnTo>
                    <a:pt x="43" y="4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2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8" y="6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8"/>
                  </a:lnTo>
                  <a:lnTo>
                    <a:pt x="5" y="9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0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3" y="21"/>
                  </a:lnTo>
                  <a:lnTo>
                    <a:pt x="3" y="24"/>
                  </a:lnTo>
                  <a:lnTo>
                    <a:pt x="4" y="25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9" y="28"/>
                  </a:lnTo>
                  <a:lnTo>
                    <a:pt x="10" y="28"/>
                  </a:lnTo>
                  <a:lnTo>
                    <a:pt x="12" y="28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9" y="30"/>
                  </a:lnTo>
                  <a:lnTo>
                    <a:pt x="21" y="29"/>
                  </a:lnTo>
                  <a:lnTo>
                    <a:pt x="23" y="29"/>
                  </a:lnTo>
                  <a:lnTo>
                    <a:pt x="25" y="29"/>
                  </a:lnTo>
                  <a:lnTo>
                    <a:pt x="28" y="30"/>
                  </a:lnTo>
                  <a:lnTo>
                    <a:pt x="30" y="29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3" y="28"/>
                  </a:lnTo>
                  <a:lnTo>
                    <a:pt x="33" y="28"/>
                  </a:lnTo>
                  <a:lnTo>
                    <a:pt x="34" y="28"/>
                  </a:lnTo>
                  <a:lnTo>
                    <a:pt x="34" y="26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8" y="25"/>
                  </a:lnTo>
                  <a:lnTo>
                    <a:pt x="39" y="25"/>
                  </a:lnTo>
                  <a:lnTo>
                    <a:pt x="39" y="23"/>
                  </a:lnTo>
                  <a:lnTo>
                    <a:pt x="40" y="23"/>
                  </a:lnTo>
                  <a:lnTo>
                    <a:pt x="42" y="21"/>
                  </a:lnTo>
                  <a:lnTo>
                    <a:pt x="44" y="22"/>
                  </a:lnTo>
                  <a:lnTo>
                    <a:pt x="43" y="20"/>
                  </a:lnTo>
                  <a:lnTo>
                    <a:pt x="44" y="19"/>
                  </a:lnTo>
                  <a:lnTo>
                    <a:pt x="45" y="17"/>
                  </a:lnTo>
                  <a:lnTo>
                    <a:pt x="47" y="14"/>
                  </a:lnTo>
                  <a:lnTo>
                    <a:pt x="47" y="12"/>
                  </a:lnTo>
                  <a:lnTo>
                    <a:pt x="48" y="10"/>
                  </a:lnTo>
                  <a:lnTo>
                    <a:pt x="48" y="8"/>
                  </a:lnTo>
                  <a:lnTo>
                    <a:pt x="48" y="7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6"/>
                  </a:lnTo>
                </a:path>
              </a:pathLst>
            </a:custGeom>
            <a:solidFill>
              <a:srgbClr val="D9947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24" name="Freeform 284"/>
            <p:cNvSpPr>
              <a:spLocks/>
            </p:cNvSpPr>
            <p:nvPr/>
          </p:nvSpPr>
          <p:spPr bwMode="auto">
            <a:xfrm>
              <a:off x="1116" y="1442"/>
              <a:ext cx="36" cy="21"/>
            </a:xfrm>
            <a:custGeom>
              <a:avLst/>
              <a:gdLst/>
              <a:ahLst/>
              <a:cxnLst>
                <a:cxn ang="0">
                  <a:pos x="13" y="2"/>
                </a:cxn>
                <a:cxn ang="0">
                  <a:pos x="18" y="1"/>
                </a:cxn>
                <a:cxn ang="0">
                  <a:pos x="21" y="1"/>
                </a:cxn>
                <a:cxn ang="0">
                  <a:pos x="26" y="0"/>
                </a:cxn>
                <a:cxn ang="0">
                  <a:pos x="31" y="2"/>
                </a:cxn>
                <a:cxn ang="0">
                  <a:pos x="36" y="1"/>
                </a:cxn>
                <a:cxn ang="0">
                  <a:pos x="40" y="3"/>
                </a:cxn>
                <a:cxn ang="0">
                  <a:pos x="43" y="5"/>
                </a:cxn>
                <a:cxn ang="0">
                  <a:pos x="44" y="5"/>
                </a:cxn>
                <a:cxn ang="0">
                  <a:pos x="45" y="6"/>
                </a:cxn>
                <a:cxn ang="0">
                  <a:pos x="44" y="8"/>
                </a:cxn>
                <a:cxn ang="0">
                  <a:pos x="45" y="13"/>
                </a:cxn>
                <a:cxn ang="0">
                  <a:pos x="41" y="18"/>
                </a:cxn>
                <a:cxn ang="0">
                  <a:pos x="37" y="21"/>
                </a:cxn>
                <a:cxn ang="0">
                  <a:pos x="33" y="23"/>
                </a:cxn>
                <a:cxn ang="0">
                  <a:pos x="29" y="24"/>
                </a:cxn>
                <a:cxn ang="0">
                  <a:pos x="27" y="23"/>
                </a:cxn>
                <a:cxn ang="0">
                  <a:pos x="22" y="26"/>
                </a:cxn>
                <a:cxn ang="0">
                  <a:pos x="19" y="25"/>
                </a:cxn>
                <a:cxn ang="0">
                  <a:pos x="15" y="25"/>
                </a:cxn>
                <a:cxn ang="0">
                  <a:pos x="11" y="24"/>
                </a:cxn>
                <a:cxn ang="0">
                  <a:pos x="7" y="24"/>
                </a:cxn>
                <a:cxn ang="0">
                  <a:pos x="5" y="21"/>
                </a:cxn>
                <a:cxn ang="0">
                  <a:pos x="3" y="21"/>
                </a:cxn>
                <a:cxn ang="0">
                  <a:pos x="1" y="18"/>
                </a:cxn>
                <a:cxn ang="0">
                  <a:pos x="0" y="13"/>
                </a:cxn>
                <a:cxn ang="0">
                  <a:pos x="2" y="12"/>
                </a:cxn>
                <a:cxn ang="0">
                  <a:pos x="3" y="8"/>
                </a:cxn>
                <a:cxn ang="0">
                  <a:pos x="5" y="8"/>
                </a:cxn>
                <a:cxn ang="0">
                  <a:pos x="7" y="4"/>
                </a:cxn>
                <a:cxn ang="0">
                  <a:pos x="10" y="3"/>
                </a:cxn>
                <a:cxn ang="0">
                  <a:pos x="11" y="3"/>
                </a:cxn>
              </a:cxnLst>
              <a:rect l="0" t="0" r="r" b="b"/>
              <a:pathLst>
                <a:path w="46" h="27">
                  <a:moveTo>
                    <a:pt x="11" y="3"/>
                  </a:moveTo>
                  <a:lnTo>
                    <a:pt x="13" y="2"/>
                  </a:lnTo>
                  <a:lnTo>
                    <a:pt x="15" y="2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1" y="1"/>
                  </a:lnTo>
                  <a:lnTo>
                    <a:pt x="24" y="2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1" y="2"/>
                  </a:lnTo>
                  <a:lnTo>
                    <a:pt x="33" y="1"/>
                  </a:lnTo>
                  <a:lnTo>
                    <a:pt x="36" y="1"/>
                  </a:lnTo>
                  <a:lnTo>
                    <a:pt x="37" y="2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5" y="8"/>
                  </a:lnTo>
                  <a:lnTo>
                    <a:pt x="44" y="8"/>
                  </a:lnTo>
                  <a:lnTo>
                    <a:pt x="45" y="11"/>
                  </a:lnTo>
                  <a:lnTo>
                    <a:pt x="45" y="13"/>
                  </a:lnTo>
                  <a:lnTo>
                    <a:pt x="42" y="15"/>
                  </a:lnTo>
                  <a:lnTo>
                    <a:pt x="41" y="18"/>
                  </a:lnTo>
                  <a:lnTo>
                    <a:pt x="39" y="20"/>
                  </a:lnTo>
                  <a:lnTo>
                    <a:pt x="37" y="21"/>
                  </a:lnTo>
                  <a:lnTo>
                    <a:pt x="36" y="22"/>
                  </a:lnTo>
                  <a:lnTo>
                    <a:pt x="33" y="23"/>
                  </a:lnTo>
                  <a:lnTo>
                    <a:pt x="32" y="22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7" y="23"/>
                  </a:lnTo>
                  <a:lnTo>
                    <a:pt x="24" y="25"/>
                  </a:lnTo>
                  <a:lnTo>
                    <a:pt x="22" y="26"/>
                  </a:lnTo>
                  <a:lnTo>
                    <a:pt x="20" y="25"/>
                  </a:lnTo>
                  <a:lnTo>
                    <a:pt x="19" y="25"/>
                  </a:lnTo>
                  <a:lnTo>
                    <a:pt x="17" y="25"/>
                  </a:lnTo>
                  <a:lnTo>
                    <a:pt x="15" y="25"/>
                  </a:lnTo>
                  <a:lnTo>
                    <a:pt x="14" y="24"/>
                  </a:lnTo>
                  <a:lnTo>
                    <a:pt x="11" y="24"/>
                  </a:lnTo>
                  <a:lnTo>
                    <a:pt x="9" y="24"/>
                  </a:lnTo>
                  <a:lnTo>
                    <a:pt x="7" y="24"/>
                  </a:lnTo>
                  <a:lnTo>
                    <a:pt x="6" y="22"/>
                  </a:lnTo>
                  <a:lnTo>
                    <a:pt x="5" y="21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3" y="8"/>
                  </a:lnTo>
                  <a:lnTo>
                    <a:pt x="4" y="7"/>
                  </a:lnTo>
                  <a:lnTo>
                    <a:pt x="5" y="8"/>
                  </a:lnTo>
                  <a:lnTo>
                    <a:pt x="7" y="5"/>
                  </a:lnTo>
                  <a:lnTo>
                    <a:pt x="7" y="4"/>
                  </a:lnTo>
                  <a:lnTo>
                    <a:pt x="8" y="4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1" y="3"/>
                  </a:lnTo>
                </a:path>
              </a:pathLst>
            </a:custGeom>
            <a:solidFill>
              <a:srgbClr val="E3A17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25" name="Freeform 285"/>
            <p:cNvSpPr>
              <a:spLocks/>
            </p:cNvSpPr>
            <p:nvPr/>
          </p:nvSpPr>
          <p:spPr bwMode="auto">
            <a:xfrm>
              <a:off x="1117" y="1443"/>
              <a:ext cx="35" cy="18"/>
            </a:xfrm>
            <a:custGeom>
              <a:avLst/>
              <a:gdLst/>
              <a:ahLst/>
              <a:cxnLst>
                <a:cxn ang="0">
                  <a:pos x="13" y="1"/>
                </a:cxn>
                <a:cxn ang="0">
                  <a:pos x="18" y="0"/>
                </a:cxn>
                <a:cxn ang="0">
                  <a:pos x="23" y="2"/>
                </a:cxn>
                <a:cxn ang="0">
                  <a:pos x="27" y="0"/>
                </a:cxn>
                <a:cxn ang="0">
                  <a:pos x="31" y="1"/>
                </a:cxn>
                <a:cxn ang="0">
                  <a:pos x="35" y="2"/>
                </a:cxn>
                <a:cxn ang="0">
                  <a:pos x="39" y="3"/>
                </a:cxn>
                <a:cxn ang="0">
                  <a:pos x="42" y="4"/>
                </a:cxn>
                <a:cxn ang="0">
                  <a:pos x="44" y="5"/>
                </a:cxn>
                <a:cxn ang="0">
                  <a:pos x="43" y="6"/>
                </a:cxn>
                <a:cxn ang="0">
                  <a:pos x="43" y="7"/>
                </a:cxn>
                <a:cxn ang="0">
                  <a:pos x="43" y="11"/>
                </a:cxn>
                <a:cxn ang="0">
                  <a:pos x="40" y="15"/>
                </a:cxn>
                <a:cxn ang="0">
                  <a:pos x="36" y="18"/>
                </a:cxn>
                <a:cxn ang="0">
                  <a:pos x="33" y="20"/>
                </a:cxn>
                <a:cxn ang="0">
                  <a:pos x="28" y="21"/>
                </a:cxn>
                <a:cxn ang="0">
                  <a:pos x="26" y="21"/>
                </a:cxn>
                <a:cxn ang="0">
                  <a:pos x="22" y="21"/>
                </a:cxn>
                <a:cxn ang="0">
                  <a:pos x="18" y="21"/>
                </a:cxn>
                <a:cxn ang="0">
                  <a:pos x="14" y="21"/>
                </a:cxn>
                <a:cxn ang="0">
                  <a:pos x="9" y="20"/>
                </a:cxn>
                <a:cxn ang="0">
                  <a:pos x="7" y="19"/>
                </a:cxn>
                <a:cxn ang="0">
                  <a:pos x="4" y="18"/>
                </a:cxn>
                <a:cxn ang="0">
                  <a:pos x="3" y="15"/>
                </a:cxn>
                <a:cxn ang="0">
                  <a:pos x="0" y="14"/>
                </a:cxn>
                <a:cxn ang="0">
                  <a:pos x="0" y="13"/>
                </a:cxn>
                <a:cxn ang="0">
                  <a:pos x="2" y="8"/>
                </a:cxn>
                <a:cxn ang="0">
                  <a:pos x="5" y="7"/>
                </a:cxn>
                <a:cxn ang="0">
                  <a:pos x="6" y="6"/>
                </a:cxn>
                <a:cxn ang="0">
                  <a:pos x="7" y="4"/>
                </a:cxn>
                <a:cxn ang="0">
                  <a:pos x="9" y="4"/>
                </a:cxn>
                <a:cxn ang="0">
                  <a:pos x="11" y="2"/>
                </a:cxn>
              </a:cxnLst>
              <a:rect l="0" t="0" r="r" b="b"/>
              <a:pathLst>
                <a:path w="45" h="23">
                  <a:moveTo>
                    <a:pt x="11" y="2"/>
                  </a:moveTo>
                  <a:lnTo>
                    <a:pt x="13" y="1"/>
                  </a:lnTo>
                  <a:lnTo>
                    <a:pt x="16" y="1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42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3" y="6"/>
                  </a:lnTo>
                  <a:lnTo>
                    <a:pt x="44" y="7"/>
                  </a:lnTo>
                  <a:lnTo>
                    <a:pt x="43" y="7"/>
                  </a:lnTo>
                  <a:lnTo>
                    <a:pt x="43" y="9"/>
                  </a:lnTo>
                  <a:lnTo>
                    <a:pt x="43" y="11"/>
                  </a:lnTo>
                  <a:lnTo>
                    <a:pt x="42" y="13"/>
                  </a:lnTo>
                  <a:lnTo>
                    <a:pt x="40" y="15"/>
                  </a:lnTo>
                  <a:lnTo>
                    <a:pt x="38" y="18"/>
                  </a:lnTo>
                  <a:lnTo>
                    <a:pt x="36" y="18"/>
                  </a:lnTo>
                  <a:lnTo>
                    <a:pt x="34" y="20"/>
                  </a:lnTo>
                  <a:lnTo>
                    <a:pt x="33" y="20"/>
                  </a:lnTo>
                  <a:lnTo>
                    <a:pt x="29" y="20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6" y="21"/>
                  </a:lnTo>
                  <a:lnTo>
                    <a:pt x="23" y="21"/>
                  </a:lnTo>
                  <a:lnTo>
                    <a:pt x="22" y="21"/>
                  </a:lnTo>
                  <a:lnTo>
                    <a:pt x="20" y="22"/>
                  </a:lnTo>
                  <a:lnTo>
                    <a:pt x="18" y="21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1" y="21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4" y="18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1" y="15"/>
                  </a:lnTo>
                  <a:lnTo>
                    <a:pt x="0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7" y="4"/>
                  </a:lnTo>
                  <a:lnTo>
                    <a:pt x="7" y="4"/>
                  </a:lnTo>
                  <a:lnTo>
                    <a:pt x="11" y="4"/>
                  </a:lnTo>
                  <a:lnTo>
                    <a:pt x="9" y="4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1" y="2"/>
                  </a:lnTo>
                </a:path>
              </a:pathLst>
            </a:custGeom>
            <a:solidFill>
              <a:srgbClr val="EBA985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26" name="Freeform 286"/>
            <p:cNvSpPr>
              <a:spLocks/>
            </p:cNvSpPr>
            <p:nvPr/>
          </p:nvSpPr>
          <p:spPr bwMode="auto">
            <a:xfrm>
              <a:off x="1118" y="1443"/>
              <a:ext cx="33" cy="15"/>
            </a:xfrm>
            <a:custGeom>
              <a:avLst/>
              <a:gdLst/>
              <a:ahLst/>
              <a:cxnLst>
                <a:cxn ang="0">
                  <a:pos x="14" y="1"/>
                </a:cxn>
                <a:cxn ang="0">
                  <a:pos x="16" y="1"/>
                </a:cxn>
                <a:cxn ang="0">
                  <a:pos x="21" y="1"/>
                </a:cxn>
                <a:cxn ang="0">
                  <a:pos x="25" y="1"/>
                </a:cxn>
                <a:cxn ang="0">
                  <a:pos x="30" y="0"/>
                </a:cxn>
                <a:cxn ang="0">
                  <a:pos x="33" y="2"/>
                </a:cxn>
                <a:cxn ang="0">
                  <a:pos x="36" y="2"/>
                </a:cxn>
                <a:cxn ang="0">
                  <a:pos x="39" y="3"/>
                </a:cxn>
                <a:cxn ang="0">
                  <a:pos x="41" y="4"/>
                </a:cxn>
                <a:cxn ang="0">
                  <a:pos x="41" y="5"/>
                </a:cxn>
                <a:cxn ang="0">
                  <a:pos x="41" y="6"/>
                </a:cxn>
                <a:cxn ang="0">
                  <a:pos x="41" y="10"/>
                </a:cxn>
                <a:cxn ang="0">
                  <a:pos x="40" y="12"/>
                </a:cxn>
                <a:cxn ang="0">
                  <a:pos x="38" y="14"/>
                </a:cxn>
                <a:cxn ang="0">
                  <a:pos x="36" y="16"/>
                </a:cxn>
                <a:cxn ang="0">
                  <a:pos x="34" y="15"/>
                </a:cxn>
                <a:cxn ang="0">
                  <a:pos x="30" y="16"/>
                </a:cxn>
                <a:cxn ang="0">
                  <a:pos x="28" y="16"/>
                </a:cxn>
                <a:cxn ang="0">
                  <a:pos x="27" y="17"/>
                </a:cxn>
                <a:cxn ang="0">
                  <a:pos x="25" y="17"/>
                </a:cxn>
                <a:cxn ang="0">
                  <a:pos x="23" y="17"/>
                </a:cxn>
                <a:cxn ang="0">
                  <a:pos x="18" y="17"/>
                </a:cxn>
                <a:cxn ang="0">
                  <a:pos x="15" y="16"/>
                </a:cxn>
                <a:cxn ang="0">
                  <a:pos x="11" y="16"/>
                </a:cxn>
                <a:cxn ang="0">
                  <a:pos x="8" y="15"/>
                </a:cxn>
                <a:cxn ang="0">
                  <a:pos x="6" y="14"/>
                </a:cxn>
                <a:cxn ang="0">
                  <a:pos x="4" y="13"/>
                </a:cxn>
                <a:cxn ang="0">
                  <a:pos x="2" y="11"/>
                </a:cxn>
                <a:cxn ang="0">
                  <a:pos x="0" y="11"/>
                </a:cxn>
                <a:cxn ang="0">
                  <a:pos x="0" y="8"/>
                </a:cxn>
                <a:cxn ang="0">
                  <a:pos x="1" y="6"/>
                </a:cxn>
                <a:cxn ang="0">
                  <a:pos x="4" y="6"/>
                </a:cxn>
                <a:cxn ang="0">
                  <a:pos x="5" y="3"/>
                </a:cxn>
                <a:cxn ang="0">
                  <a:pos x="9" y="3"/>
                </a:cxn>
                <a:cxn ang="0">
                  <a:pos x="10" y="2"/>
                </a:cxn>
                <a:cxn ang="0">
                  <a:pos x="11" y="2"/>
                </a:cxn>
              </a:cxnLst>
              <a:rect l="0" t="0" r="r" b="b"/>
              <a:pathLst>
                <a:path w="42" h="18">
                  <a:moveTo>
                    <a:pt x="11" y="2"/>
                  </a:moveTo>
                  <a:lnTo>
                    <a:pt x="14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30" y="0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1" y="8"/>
                  </a:lnTo>
                  <a:lnTo>
                    <a:pt x="41" y="10"/>
                  </a:lnTo>
                  <a:lnTo>
                    <a:pt x="41" y="11"/>
                  </a:lnTo>
                  <a:lnTo>
                    <a:pt x="40" y="12"/>
                  </a:lnTo>
                  <a:lnTo>
                    <a:pt x="38" y="12"/>
                  </a:lnTo>
                  <a:lnTo>
                    <a:pt x="38" y="14"/>
                  </a:lnTo>
                  <a:lnTo>
                    <a:pt x="37" y="14"/>
                  </a:lnTo>
                  <a:lnTo>
                    <a:pt x="36" y="16"/>
                  </a:lnTo>
                  <a:lnTo>
                    <a:pt x="34" y="15"/>
                  </a:lnTo>
                  <a:lnTo>
                    <a:pt x="34" y="15"/>
                  </a:lnTo>
                  <a:lnTo>
                    <a:pt x="32" y="15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6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3" y="17"/>
                  </a:lnTo>
                  <a:lnTo>
                    <a:pt x="20" y="17"/>
                  </a:lnTo>
                  <a:lnTo>
                    <a:pt x="18" y="17"/>
                  </a:lnTo>
                  <a:lnTo>
                    <a:pt x="17" y="17"/>
                  </a:lnTo>
                  <a:lnTo>
                    <a:pt x="15" y="16"/>
                  </a:lnTo>
                  <a:lnTo>
                    <a:pt x="14" y="17"/>
                  </a:lnTo>
                  <a:lnTo>
                    <a:pt x="11" y="16"/>
                  </a:lnTo>
                  <a:lnTo>
                    <a:pt x="9" y="16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5" y="15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8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9" y="3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</a:path>
              </a:pathLst>
            </a:custGeom>
            <a:solidFill>
              <a:srgbClr val="F5B58F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27" name="Freeform 287"/>
            <p:cNvSpPr>
              <a:spLocks/>
            </p:cNvSpPr>
            <p:nvPr/>
          </p:nvSpPr>
          <p:spPr bwMode="auto">
            <a:xfrm>
              <a:off x="1119" y="1444"/>
              <a:ext cx="33" cy="14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5" y="3"/>
                </a:cxn>
                <a:cxn ang="0">
                  <a:pos x="33" y="3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3" y="1"/>
                </a:cxn>
                <a:cxn ang="0">
                  <a:pos x="17" y="0"/>
                </a:cxn>
                <a:cxn ang="0">
                  <a:pos x="15" y="2"/>
                </a:cxn>
                <a:cxn ang="0">
                  <a:pos x="10" y="1"/>
                </a:cxn>
                <a:cxn ang="0">
                  <a:pos x="8" y="3"/>
                </a:cxn>
                <a:cxn ang="0">
                  <a:pos x="2" y="6"/>
                </a:cxn>
                <a:cxn ang="0">
                  <a:pos x="1" y="8"/>
                </a:cxn>
                <a:cxn ang="0">
                  <a:pos x="1" y="9"/>
                </a:cxn>
                <a:cxn ang="0">
                  <a:pos x="3" y="10"/>
                </a:cxn>
                <a:cxn ang="0">
                  <a:pos x="5" y="12"/>
                </a:cxn>
                <a:cxn ang="0">
                  <a:pos x="7" y="12"/>
                </a:cxn>
                <a:cxn ang="0">
                  <a:pos x="10" y="14"/>
                </a:cxn>
                <a:cxn ang="0">
                  <a:pos x="13" y="13"/>
                </a:cxn>
                <a:cxn ang="0">
                  <a:pos x="16" y="14"/>
                </a:cxn>
                <a:cxn ang="0">
                  <a:pos x="21" y="16"/>
                </a:cxn>
                <a:cxn ang="0">
                  <a:pos x="25" y="14"/>
                </a:cxn>
                <a:cxn ang="0">
                  <a:pos x="26" y="16"/>
                </a:cxn>
                <a:cxn ang="0">
                  <a:pos x="27" y="14"/>
                </a:cxn>
                <a:cxn ang="0">
                  <a:pos x="29" y="13"/>
                </a:cxn>
                <a:cxn ang="0">
                  <a:pos x="31" y="12"/>
                </a:cxn>
                <a:cxn ang="0">
                  <a:pos x="34" y="12"/>
                </a:cxn>
                <a:cxn ang="0">
                  <a:pos x="37" y="13"/>
                </a:cxn>
                <a:cxn ang="0">
                  <a:pos x="38" y="11"/>
                </a:cxn>
                <a:cxn ang="0">
                  <a:pos x="40" y="9"/>
                </a:cxn>
                <a:cxn ang="0">
                  <a:pos x="39" y="6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2" h="17">
                  <a:moveTo>
                    <a:pt x="39" y="4"/>
                  </a:moveTo>
                  <a:lnTo>
                    <a:pt x="38" y="4"/>
                  </a:lnTo>
                  <a:lnTo>
                    <a:pt x="37" y="4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3" y="3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29" y="2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5" y="2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8" y="3"/>
                  </a:lnTo>
                  <a:lnTo>
                    <a:pt x="5" y="3"/>
                  </a:lnTo>
                  <a:lnTo>
                    <a:pt x="2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0" y="9"/>
                  </a:lnTo>
                  <a:lnTo>
                    <a:pt x="1" y="9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4" y="10"/>
                  </a:lnTo>
                  <a:lnTo>
                    <a:pt x="5" y="12"/>
                  </a:lnTo>
                  <a:lnTo>
                    <a:pt x="6" y="13"/>
                  </a:lnTo>
                  <a:lnTo>
                    <a:pt x="7" y="12"/>
                  </a:lnTo>
                  <a:lnTo>
                    <a:pt x="9" y="13"/>
                  </a:lnTo>
                  <a:lnTo>
                    <a:pt x="10" y="14"/>
                  </a:lnTo>
                  <a:lnTo>
                    <a:pt x="11" y="16"/>
                  </a:lnTo>
                  <a:lnTo>
                    <a:pt x="13" y="13"/>
                  </a:lnTo>
                  <a:lnTo>
                    <a:pt x="15" y="14"/>
                  </a:lnTo>
                  <a:lnTo>
                    <a:pt x="16" y="14"/>
                  </a:lnTo>
                  <a:lnTo>
                    <a:pt x="19" y="14"/>
                  </a:lnTo>
                  <a:lnTo>
                    <a:pt x="21" y="16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9" y="13"/>
                  </a:lnTo>
                  <a:lnTo>
                    <a:pt x="30" y="14"/>
                  </a:lnTo>
                  <a:lnTo>
                    <a:pt x="31" y="12"/>
                  </a:lnTo>
                  <a:lnTo>
                    <a:pt x="32" y="13"/>
                  </a:lnTo>
                  <a:lnTo>
                    <a:pt x="34" y="12"/>
                  </a:lnTo>
                  <a:lnTo>
                    <a:pt x="36" y="13"/>
                  </a:lnTo>
                  <a:lnTo>
                    <a:pt x="37" y="13"/>
                  </a:lnTo>
                  <a:lnTo>
                    <a:pt x="37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40" y="9"/>
                  </a:lnTo>
                  <a:lnTo>
                    <a:pt x="40" y="7"/>
                  </a:lnTo>
                  <a:lnTo>
                    <a:pt x="39" y="6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41" y="5"/>
                  </a:lnTo>
                  <a:lnTo>
                    <a:pt x="39" y="4"/>
                  </a:lnTo>
                  <a:lnTo>
                    <a:pt x="39" y="4"/>
                  </a:lnTo>
                </a:path>
              </a:pathLst>
            </a:custGeom>
            <a:solidFill>
              <a:srgbClr val="FFBF99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28" name="Freeform 288"/>
            <p:cNvSpPr>
              <a:spLocks/>
            </p:cNvSpPr>
            <p:nvPr/>
          </p:nvSpPr>
          <p:spPr bwMode="auto">
            <a:xfrm>
              <a:off x="1115" y="1446"/>
              <a:ext cx="15" cy="16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7" y="1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4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7" y="7"/>
                </a:cxn>
                <a:cxn ang="0">
                  <a:pos x="15" y="7"/>
                </a:cxn>
                <a:cxn ang="0">
                  <a:pos x="18" y="9"/>
                </a:cxn>
                <a:cxn ang="0">
                  <a:pos x="17" y="11"/>
                </a:cxn>
                <a:cxn ang="0">
                  <a:pos x="17" y="11"/>
                </a:cxn>
                <a:cxn ang="0">
                  <a:pos x="16" y="12"/>
                </a:cxn>
                <a:cxn ang="0">
                  <a:pos x="16" y="14"/>
                </a:cxn>
                <a:cxn ang="0">
                  <a:pos x="15" y="15"/>
                </a:cxn>
                <a:cxn ang="0">
                  <a:pos x="15" y="15"/>
                </a:cxn>
                <a:cxn ang="0">
                  <a:pos x="14" y="16"/>
                </a:cxn>
                <a:cxn ang="0">
                  <a:pos x="12" y="18"/>
                </a:cxn>
                <a:cxn ang="0">
                  <a:pos x="12" y="19"/>
                </a:cxn>
                <a:cxn ang="0">
                  <a:pos x="11" y="18"/>
                </a:cxn>
                <a:cxn ang="0">
                  <a:pos x="11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6" y="19"/>
                </a:cxn>
                <a:cxn ang="0">
                  <a:pos x="5" y="18"/>
                </a:cxn>
                <a:cxn ang="0">
                  <a:pos x="4" y="17"/>
                </a:cxn>
                <a:cxn ang="0">
                  <a:pos x="3" y="17"/>
                </a:cxn>
                <a:cxn ang="0">
                  <a:pos x="2" y="15"/>
                </a:cxn>
                <a:cxn ang="0">
                  <a:pos x="2" y="13"/>
                </a:cxn>
                <a:cxn ang="0">
                  <a:pos x="2" y="12"/>
                </a:cxn>
                <a:cxn ang="0">
                  <a:pos x="0" y="10"/>
                </a:cxn>
                <a:cxn ang="0">
                  <a:pos x="1" y="9"/>
                </a:cxn>
                <a:cxn ang="0">
                  <a:pos x="3" y="7"/>
                </a:cxn>
                <a:cxn ang="0">
                  <a:pos x="2" y="5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6" y="4"/>
                </a:cxn>
                <a:cxn ang="0">
                  <a:pos x="9" y="3"/>
                </a:cxn>
                <a:cxn ang="0">
                  <a:pos x="9" y="2"/>
                </a:cxn>
                <a:cxn ang="0">
                  <a:pos x="10" y="2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5" y="1"/>
                </a:cxn>
                <a:cxn ang="0">
                  <a:pos x="15" y="1"/>
                </a:cxn>
                <a:cxn ang="0">
                  <a:pos x="15" y="0"/>
                </a:cxn>
              </a:cxnLst>
              <a:rect l="0" t="0" r="r" b="b"/>
              <a:pathLst>
                <a:path w="19" h="21">
                  <a:moveTo>
                    <a:pt x="15" y="0"/>
                  </a:moveTo>
                  <a:lnTo>
                    <a:pt x="17" y="1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4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5" y="7"/>
                  </a:lnTo>
                  <a:lnTo>
                    <a:pt x="18" y="9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2" y="18"/>
                  </a:lnTo>
                  <a:lnTo>
                    <a:pt x="12" y="19"/>
                  </a:lnTo>
                  <a:lnTo>
                    <a:pt x="11" y="18"/>
                  </a:lnTo>
                  <a:lnTo>
                    <a:pt x="11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6" y="19"/>
                  </a:lnTo>
                  <a:lnTo>
                    <a:pt x="5" y="18"/>
                  </a:lnTo>
                  <a:lnTo>
                    <a:pt x="4" y="17"/>
                  </a:lnTo>
                  <a:lnTo>
                    <a:pt x="3" y="17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0" y="10"/>
                  </a:lnTo>
                  <a:lnTo>
                    <a:pt x="1" y="9"/>
                  </a:lnTo>
                  <a:lnTo>
                    <a:pt x="3" y="7"/>
                  </a:lnTo>
                  <a:lnTo>
                    <a:pt x="2" y="5"/>
                  </a:lnTo>
                  <a:lnTo>
                    <a:pt x="4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9" y="3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0"/>
                  </a:lnTo>
                </a:path>
              </a:pathLst>
            </a:custGeom>
            <a:solidFill>
              <a:srgbClr val="FFC7B2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29" name="Freeform 289"/>
            <p:cNvSpPr>
              <a:spLocks/>
            </p:cNvSpPr>
            <p:nvPr/>
          </p:nvSpPr>
          <p:spPr bwMode="auto">
            <a:xfrm>
              <a:off x="1114" y="1441"/>
              <a:ext cx="37" cy="24"/>
            </a:xfrm>
            <a:custGeom>
              <a:avLst/>
              <a:gdLst/>
              <a:ahLst/>
              <a:cxnLst>
                <a:cxn ang="0">
                  <a:pos x="46" y="6"/>
                </a:cxn>
                <a:cxn ang="0">
                  <a:pos x="46" y="6"/>
                </a:cxn>
                <a:cxn ang="0">
                  <a:pos x="45" y="4"/>
                </a:cxn>
                <a:cxn ang="0">
                  <a:pos x="43" y="4"/>
                </a:cxn>
                <a:cxn ang="0">
                  <a:pos x="40" y="2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5" y="1"/>
                </a:cxn>
                <a:cxn ang="0">
                  <a:pos x="32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5" y="2"/>
                </a:cxn>
                <a:cxn ang="0">
                  <a:pos x="22" y="0"/>
                </a:cxn>
                <a:cxn ang="0">
                  <a:pos x="19" y="1"/>
                </a:cxn>
                <a:cxn ang="0">
                  <a:pos x="18" y="2"/>
                </a:cxn>
                <a:cxn ang="0">
                  <a:pos x="15" y="2"/>
                </a:cxn>
                <a:cxn ang="0">
                  <a:pos x="14" y="2"/>
                </a:cxn>
                <a:cxn ang="0">
                  <a:pos x="12" y="3"/>
                </a:cxn>
                <a:cxn ang="0">
                  <a:pos x="12" y="3"/>
                </a:cxn>
                <a:cxn ang="0">
                  <a:pos x="12" y="3"/>
                </a:cxn>
                <a:cxn ang="0">
                  <a:pos x="11" y="4"/>
                </a:cxn>
                <a:cxn ang="0">
                  <a:pos x="10" y="4"/>
                </a:cxn>
                <a:cxn ang="0">
                  <a:pos x="8" y="6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7" y="8"/>
                </a:cxn>
                <a:cxn ang="0">
                  <a:pos x="5" y="9"/>
                </a:cxn>
                <a:cxn ang="0">
                  <a:pos x="3" y="12"/>
                </a:cxn>
                <a:cxn ang="0">
                  <a:pos x="3" y="12"/>
                </a:cxn>
                <a:cxn ang="0">
                  <a:pos x="1" y="14"/>
                </a:cxn>
                <a:cxn ang="0">
                  <a:pos x="1" y="15"/>
                </a:cxn>
                <a:cxn ang="0">
                  <a:pos x="0" y="18"/>
                </a:cxn>
                <a:cxn ang="0">
                  <a:pos x="1" y="20"/>
                </a:cxn>
                <a:cxn ang="0">
                  <a:pos x="1" y="21"/>
                </a:cxn>
                <a:cxn ang="0">
                  <a:pos x="3" y="21"/>
                </a:cxn>
                <a:cxn ang="0">
                  <a:pos x="3" y="21"/>
                </a:cxn>
                <a:cxn ang="0">
                  <a:pos x="3" y="24"/>
                </a:cxn>
                <a:cxn ang="0">
                  <a:pos x="3" y="24"/>
                </a:cxn>
                <a:cxn ang="0">
                  <a:pos x="4" y="25"/>
                </a:cxn>
                <a:cxn ang="0">
                  <a:pos x="5" y="25"/>
                </a:cxn>
                <a:cxn ang="0">
                  <a:pos x="5" y="27"/>
                </a:cxn>
                <a:cxn ang="0">
                  <a:pos x="7" y="27"/>
                </a:cxn>
                <a:cxn ang="0">
                  <a:pos x="9" y="28"/>
                </a:cxn>
                <a:cxn ang="0">
                  <a:pos x="10" y="28"/>
                </a:cxn>
                <a:cxn ang="0">
                  <a:pos x="12" y="28"/>
                </a:cxn>
                <a:cxn ang="0">
                  <a:pos x="14" y="29"/>
                </a:cxn>
                <a:cxn ang="0">
                  <a:pos x="15" y="29"/>
                </a:cxn>
                <a:cxn ang="0">
                  <a:pos x="16" y="30"/>
                </a:cxn>
                <a:cxn ang="0">
                  <a:pos x="19" y="30"/>
                </a:cxn>
                <a:cxn ang="0">
                  <a:pos x="21" y="29"/>
                </a:cxn>
                <a:cxn ang="0">
                  <a:pos x="21" y="29"/>
                </a:cxn>
                <a:cxn ang="0">
                  <a:pos x="23" y="30"/>
                </a:cxn>
              </a:cxnLst>
              <a:rect l="0" t="0" r="r" b="b"/>
              <a:pathLst>
                <a:path w="47" h="31">
                  <a:moveTo>
                    <a:pt x="46" y="6"/>
                  </a:moveTo>
                  <a:lnTo>
                    <a:pt x="46" y="6"/>
                  </a:lnTo>
                  <a:lnTo>
                    <a:pt x="45" y="4"/>
                  </a:lnTo>
                  <a:lnTo>
                    <a:pt x="43" y="4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2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8" y="6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8"/>
                  </a:lnTo>
                  <a:lnTo>
                    <a:pt x="5" y="9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0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4" y="25"/>
                  </a:lnTo>
                  <a:lnTo>
                    <a:pt x="5" y="25"/>
                  </a:lnTo>
                  <a:lnTo>
                    <a:pt x="5" y="27"/>
                  </a:lnTo>
                  <a:lnTo>
                    <a:pt x="7" y="27"/>
                  </a:lnTo>
                  <a:lnTo>
                    <a:pt x="9" y="28"/>
                  </a:lnTo>
                  <a:lnTo>
                    <a:pt x="10" y="28"/>
                  </a:lnTo>
                  <a:lnTo>
                    <a:pt x="12" y="28"/>
                  </a:lnTo>
                  <a:lnTo>
                    <a:pt x="14" y="29"/>
                  </a:lnTo>
                  <a:lnTo>
                    <a:pt x="15" y="29"/>
                  </a:lnTo>
                  <a:lnTo>
                    <a:pt x="16" y="30"/>
                  </a:lnTo>
                  <a:lnTo>
                    <a:pt x="19" y="30"/>
                  </a:lnTo>
                  <a:lnTo>
                    <a:pt x="21" y="29"/>
                  </a:lnTo>
                  <a:lnTo>
                    <a:pt x="21" y="29"/>
                  </a:lnTo>
                  <a:lnTo>
                    <a:pt x="23" y="30"/>
                  </a:lnTo>
                </a:path>
              </a:pathLst>
            </a:custGeom>
            <a:noFill/>
            <a:ln w="12700" cap="rnd" cmpd="sng">
              <a:solidFill>
                <a:srgbClr val="A66140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30" name="Freeform 290"/>
            <p:cNvSpPr>
              <a:spLocks/>
            </p:cNvSpPr>
            <p:nvPr/>
          </p:nvSpPr>
          <p:spPr bwMode="auto">
            <a:xfrm>
              <a:off x="1108" y="1454"/>
              <a:ext cx="16" cy="15"/>
            </a:xfrm>
            <a:custGeom>
              <a:avLst/>
              <a:gdLst/>
              <a:ahLst/>
              <a:cxnLst>
                <a:cxn ang="0">
                  <a:pos x="18" y="18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18" y="18"/>
                </a:cxn>
              </a:cxnLst>
              <a:rect l="0" t="0" r="r" b="b"/>
              <a:pathLst>
                <a:path w="20" h="19">
                  <a:moveTo>
                    <a:pt x="18" y="18"/>
                  </a:moveTo>
                  <a:lnTo>
                    <a:pt x="19" y="0"/>
                  </a:lnTo>
                  <a:lnTo>
                    <a:pt x="19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8" y="18"/>
                  </a:lnTo>
                </a:path>
              </a:pathLst>
            </a:custGeom>
            <a:solidFill>
              <a:srgbClr val="99543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31" name="Freeform 291"/>
            <p:cNvSpPr>
              <a:spLocks/>
            </p:cNvSpPr>
            <p:nvPr/>
          </p:nvSpPr>
          <p:spPr bwMode="auto">
            <a:xfrm>
              <a:off x="1101" y="1445"/>
              <a:ext cx="16" cy="20"/>
            </a:xfrm>
            <a:custGeom>
              <a:avLst/>
              <a:gdLst/>
              <a:ahLst/>
              <a:cxnLst>
                <a:cxn ang="0">
                  <a:pos x="2" y="24"/>
                </a:cxn>
                <a:cxn ang="0">
                  <a:pos x="5" y="25"/>
                </a:cxn>
                <a:cxn ang="0">
                  <a:pos x="9" y="24"/>
                </a:cxn>
                <a:cxn ang="0">
                  <a:pos x="12" y="24"/>
                </a:cxn>
                <a:cxn ang="0">
                  <a:pos x="16" y="22"/>
                </a:cxn>
                <a:cxn ang="0">
                  <a:pos x="17" y="20"/>
                </a:cxn>
                <a:cxn ang="0">
                  <a:pos x="18" y="18"/>
                </a:cxn>
                <a:cxn ang="0">
                  <a:pos x="17" y="16"/>
                </a:cxn>
                <a:cxn ang="0">
                  <a:pos x="18" y="15"/>
                </a:cxn>
                <a:cxn ang="0">
                  <a:pos x="19" y="12"/>
                </a:cxn>
                <a:cxn ang="0">
                  <a:pos x="19" y="10"/>
                </a:cxn>
                <a:cxn ang="0">
                  <a:pos x="20" y="10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5" y="1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5" y="3"/>
                </a:cxn>
                <a:cxn ang="0">
                  <a:pos x="15" y="3"/>
                </a:cxn>
                <a:cxn ang="0">
                  <a:pos x="15" y="3"/>
                </a:cxn>
                <a:cxn ang="0">
                  <a:pos x="17" y="7"/>
                </a:cxn>
                <a:cxn ang="0">
                  <a:pos x="17" y="8"/>
                </a:cxn>
                <a:cxn ang="0">
                  <a:pos x="17" y="9"/>
                </a:cxn>
                <a:cxn ang="0">
                  <a:pos x="17" y="12"/>
                </a:cxn>
                <a:cxn ang="0">
                  <a:pos x="18" y="15"/>
                </a:cxn>
                <a:cxn ang="0">
                  <a:pos x="17" y="16"/>
                </a:cxn>
                <a:cxn ang="0">
                  <a:pos x="15" y="17"/>
                </a:cxn>
                <a:cxn ang="0">
                  <a:pos x="14" y="20"/>
                </a:cxn>
                <a:cxn ang="0">
                  <a:pos x="14" y="22"/>
                </a:cxn>
                <a:cxn ang="0">
                  <a:pos x="11" y="22"/>
                </a:cxn>
                <a:cxn ang="0">
                  <a:pos x="10" y="23"/>
                </a:cxn>
                <a:cxn ang="0">
                  <a:pos x="5" y="25"/>
                </a:cxn>
                <a:cxn ang="0">
                  <a:pos x="0" y="24"/>
                </a:cxn>
                <a:cxn ang="0">
                  <a:pos x="2" y="24"/>
                </a:cxn>
              </a:cxnLst>
              <a:rect l="0" t="0" r="r" b="b"/>
              <a:pathLst>
                <a:path w="21" h="26">
                  <a:moveTo>
                    <a:pt x="2" y="24"/>
                  </a:moveTo>
                  <a:lnTo>
                    <a:pt x="5" y="25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17" y="20"/>
                  </a:lnTo>
                  <a:lnTo>
                    <a:pt x="18" y="18"/>
                  </a:lnTo>
                  <a:lnTo>
                    <a:pt x="17" y="16"/>
                  </a:lnTo>
                  <a:lnTo>
                    <a:pt x="18" y="15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20" y="10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9"/>
                  </a:lnTo>
                  <a:lnTo>
                    <a:pt x="17" y="12"/>
                  </a:lnTo>
                  <a:lnTo>
                    <a:pt x="18" y="15"/>
                  </a:lnTo>
                  <a:lnTo>
                    <a:pt x="17" y="16"/>
                  </a:lnTo>
                  <a:lnTo>
                    <a:pt x="15" y="17"/>
                  </a:lnTo>
                  <a:lnTo>
                    <a:pt x="14" y="20"/>
                  </a:lnTo>
                  <a:lnTo>
                    <a:pt x="14" y="22"/>
                  </a:lnTo>
                  <a:lnTo>
                    <a:pt x="11" y="22"/>
                  </a:lnTo>
                  <a:lnTo>
                    <a:pt x="10" y="23"/>
                  </a:lnTo>
                  <a:lnTo>
                    <a:pt x="5" y="25"/>
                  </a:lnTo>
                  <a:lnTo>
                    <a:pt x="0" y="24"/>
                  </a:lnTo>
                  <a:lnTo>
                    <a:pt x="2" y="24"/>
                  </a:lnTo>
                </a:path>
              </a:pathLst>
            </a:custGeom>
            <a:solidFill>
              <a:srgbClr val="99543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32" name="Freeform 292"/>
            <p:cNvSpPr>
              <a:spLocks/>
            </p:cNvSpPr>
            <p:nvPr/>
          </p:nvSpPr>
          <p:spPr bwMode="auto">
            <a:xfrm>
              <a:off x="1100" y="1470"/>
              <a:ext cx="22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7" y="16"/>
                </a:cxn>
                <a:cxn ang="0">
                  <a:pos x="27" y="16"/>
                </a:cxn>
                <a:cxn ang="0">
                  <a:pos x="0" y="0"/>
                </a:cxn>
              </a:cxnLst>
              <a:rect l="0" t="0" r="r" b="b"/>
              <a:pathLst>
                <a:path w="28" h="17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0" y="0"/>
                  </a:lnTo>
                </a:path>
              </a:pathLst>
            </a:custGeom>
            <a:solidFill>
              <a:srgbClr val="99543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33" name="Freeform 293"/>
            <p:cNvSpPr>
              <a:spLocks/>
            </p:cNvSpPr>
            <p:nvPr/>
          </p:nvSpPr>
          <p:spPr bwMode="auto">
            <a:xfrm>
              <a:off x="1111" y="1455"/>
              <a:ext cx="13" cy="22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16" y="0"/>
                </a:cxn>
              </a:cxnLst>
              <a:rect l="0" t="0" r="r" b="b"/>
              <a:pathLst>
                <a:path w="17" h="28">
                  <a:moveTo>
                    <a:pt x="16" y="0"/>
                  </a:move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16" y="0"/>
                  </a:lnTo>
                </a:path>
              </a:pathLst>
            </a:custGeom>
            <a:solidFill>
              <a:srgbClr val="99543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34" name="Freeform 294"/>
            <p:cNvSpPr>
              <a:spLocks/>
            </p:cNvSpPr>
            <p:nvPr/>
          </p:nvSpPr>
          <p:spPr bwMode="auto">
            <a:xfrm>
              <a:off x="1111" y="1440"/>
              <a:ext cx="16" cy="14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12" y="3"/>
                </a:cxn>
                <a:cxn ang="0">
                  <a:pos x="12" y="3"/>
                </a:cxn>
                <a:cxn ang="0">
                  <a:pos x="11" y="5"/>
                </a:cxn>
                <a:cxn ang="0">
                  <a:pos x="10" y="7"/>
                </a:cxn>
                <a:cxn ang="0">
                  <a:pos x="10" y="8"/>
                </a:cxn>
                <a:cxn ang="0">
                  <a:pos x="11" y="9"/>
                </a:cxn>
                <a:cxn ang="0">
                  <a:pos x="11" y="10"/>
                </a:cxn>
                <a:cxn ang="0">
                  <a:pos x="10" y="10"/>
                </a:cxn>
                <a:cxn ang="0">
                  <a:pos x="2" y="10"/>
                </a:cxn>
                <a:cxn ang="0">
                  <a:pos x="1" y="11"/>
                </a:cxn>
                <a:cxn ang="0">
                  <a:pos x="1" y="12"/>
                </a:cxn>
                <a:cxn ang="0">
                  <a:pos x="1" y="12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8" y="17"/>
                </a:cxn>
                <a:cxn ang="0">
                  <a:pos x="8" y="16"/>
                </a:cxn>
                <a:cxn ang="0">
                  <a:pos x="9" y="15"/>
                </a:cxn>
                <a:cxn ang="0">
                  <a:pos x="9" y="12"/>
                </a:cxn>
                <a:cxn ang="0">
                  <a:pos x="10" y="12"/>
                </a:cxn>
                <a:cxn ang="0">
                  <a:pos x="10" y="10"/>
                </a:cxn>
                <a:cxn ang="0">
                  <a:pos x="18" y="11"/>
                </a:cxn>
                <a:cxn ang="0">
                  <a:pos x="17" y="11"/>
                </a:cxn>
                <a:cxn ang="0">
                  <a:pos x="18" y="10"/>
                </a:cxn>
                <a:cxn ang="0">
                  <a:pos x="19" y="9"/>
                </a:cxn>
                <a:cxn ang="0">
                  <a:pos x="18" y="6"/>
                </a:cxn>
                <a:cxn ang="0">
                  <a:pos x="19" y="6"/>
                </a:cxn>
                <a:cxn ang="0">
                  <a:pos x="12" y="3"/>
                </a:cxn>
                <a:cxn ang="0">
                  <a:pos x="13" y="1"/>
                </a:cxn>
                <a:cxn ang="0">
                  <a:pos x="4" y="0"/>
                </a:cxn>
              </a:cxnLst>
              <a:rect l="0" t="0" r="r" b="b"/>
              <a:pathLst>
                <a:path w="20" h="18">
                  <a:moveTo>
                    <a:pt x="4" y="0"/>
                  </a:moveTo>
                  <a:lnTo>
                    <a:pt x="12" y="3"/>
                  </a:lnTo>
                  <a:lnTo>
                    <a:pt x="12" y="3"/>
                  </a:lnTo>
                  <a:lnTo>
                    <a:pt x="11" y="5"/>
                  </a:lnTo>
                  <a:lnTo>
                    <a:pt x="10" y="7"/>
                  </a:lnTo>
                  <a:lnTo>
                    <a:pt x="10" y="8"/>
                  </a:lnTo>
                  <a:lnTo>
                    <a:pt x="11" y="9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2" y="10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9" y="15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0" y="10"/>
                  </a:lnTo>
                  <a:lnTo>
                    <a:pt x="18" y="11"/>
                  </a:lnTo>
                  <a:lnTo>
                    <a:pt x="17" y="11"/>
                  </a:lnTo>
                  <a:lnTo>
                    <a:pt x="18" y="10"/>
                  </a:lnTo>
                  <a:lnTo>
                    <a:pt x="19" y="9"/>
                  </a:lnTo>
                  <a:lnTo>
                    <a:pt x="18" y="6"/>
                  </a:lnTo>
                  <a:lnTo>
                    <a:pt x="19" y="6"/>
                  </a:lnTo>
                  <a:lnTo>
                    <a:pt x="12" y="3"/>
                  </a:lnTo>
                  <a:lnTo>
                    <a:pt x="13" y="1"/>
                  </a:lnTo>
                  <a:lnTo>
                    <a:pt x="4" y="0"/>
                  </a:lnTo>
                </a:path>
              </a:pathLst>
            </a:custGeom>
            <a:solidFill>
              <a:srgbClr val="99543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35" name="Freeform 295"/>
            <p:cNvSpPr>
              <a:spLocks/>
            </p:cNvSpPr>
            <p:nvPr/>
          </p:nvSpPr>
          <p:spPr bwMode="auto">
            <a:xfrm>
              <a:off x="1115" y="1446"/>
              <a:ext cx="22" cy="13"/>
            </a:xfrm>
            <a:custGeom>
              <a:avLst/>
              <a:gdLst/>
              <a:ahLst/>
              <a:cxnLst>
                <a:cxn ang="0">
                  <a:pos x="27" y="16"/>
                </a:cxn>
                <a:cxn ang="0">
                  <a:pos x="27" y="16"/>
                </a:cxn>
                <a:cxn ang="0">
                  <a:pos x="27" y="16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7" y="16"/>
                </a:cxn>
              </a:cxnLst>
              <a:rect l="0" t="0" r="r" b="b"/>
              <a:pathLst>
                <a:path w="28" h="17">
                  <a:moveTo>
                    <a:pt x="27" y="16"/>
                  </a:moveTo>
                  <a:lnTo>
                    <a:pt x="27" y="16"/>
                  </a:lnTo>
                  <a:lnTo>
                    <a:pt x="27" y="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27" y="16"/>
                  </a:lnTo>
                </a:path>
              </a:pathLst>
            </a:custGeom>
            <a:solidFill>
              <a:srgbClr val="99543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36" name="Freeform 296"/>
            <p:cNvSpPr>
              <a:spLocks/>
            </p:cNvSpPr>
            <p:nvPr/>
          </p:nvSpPr>
          <p:spPr bwMode="auto">
            <a:xfrm>
              <a:off x="1014" y="1443"/>
              <a:ext cx="14" cy="22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0" y="27"/>
                </a:cxn>
                <a:cxn ang="0">
                  <a:pos x="16" y="0"/>
                </a:cxn>
              </a:cxnLst>
              <a:rect l="0" t="0" r="r" b="b"/>
              <a:pathLst>
                <a:path w="17" h="28">
                  <a:moveTo>
                    <a:pt x="16" y="0"/>
                  </a:move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0" y="27"/>
                  </a:lnTo>
                  <a:lnTo>
                    <a:pt x="16" y="0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37" name="Freeform 297"/>
            <p:cNvSpPr>
              <a:spLocks/>
            </p:cNvSpPr>
            <p:nvPr/>
          </p:nvSpPr>
          <p:spPr bwMode="auto">
            <a:xfrm>
              <a:off x="1013" y="1439"/>
              <a:ext cx="43" cy="24"/>
            </a:xfrm>
            <a:custGeom>
              <a:avLst/>
              <a:gdLst/>
              <a:ahLst/>
              <a:cxnLst>
                <a:cxn ang="0">
                  <a:pos x="54" y="29"/>
                </a:cxn>
                <a:cxn ang="0">
                  <a:pos x="52" y="27"/>
                </a:cxn>
                <a:cxn ang="0">
                  <a:pos x="50" y="28"/>
                </a:cxn>
                <a:cxn ang="0">
                  <a:pos x="48" y="24"/>
                </a:cxn>
                <a:cxn ang="0">
                  <a:pos x="46" y="25"/>
                </a:cxn>
                <a:cxn ang="0">
                  <a:pos x="41" y="24"/>
                </a:cxn>
                <a:cxn ang="0">
                  <a:pos x="37" y="23"/>
                </a:cxn>
                <a:cxn ang="0">
                  <a:pos x="32" y="20"/>
                </a:cxn>
                <a:cxn ang="0">
                  <a:pos x="28" y="17"/>
                </a:cxn>
                <a:cxn ang="0">
                  <a:pos x="24" y="16"/>
                </a:cxn>
                <a:cxn ang="0">
                  <a:pos x="21" y="15"/>
                </a:cxn>
                <a:cxn ang="0">
                  <a:pos x="17" y="14"/>
                </a:cxn>
                <a:cxn ang="0">
                  <a:pos x="13" y="11"/>
                </a:cxn>
                <a:cxn ang="0">
                  <a:pos x="9" y="7"/>
                </a:cxn>
                <a:cxn ang="0">
                  <a:pos x="6" y="5"/>
                </a:cxn>
                <a:cxn ang="0">
                  <a:pos x="3" y="3"/>
                </a:cxn>
                <a:cxn ang="0">
                  <a:pos x="1" y="0"/>
                </a:cxn>
                <a:cxn ang="0">
                  <a:pos x="2" y="3"/>
                </a:cxn>
                <a:cxn ang="0">
                  <a:pos x="4" y="4"/>
                </a:cxn>
                <a:cxn ang="0">
                  <a:pos x="8" y="7"/>
                </a:cxn>
                <a:cxn ang="0">
                  <a:pos x="10" y="10"/>
                </a:cxn>
                <a:cxn ang="0">
                  <a:pos x="14" y="12"/>
                </a:cxn>
                <a:cxn ang="0">
                  <a:pos x="17" y="16"/>
                </a:cxn>
                <a:cxn ang="0">
                  <a:pos x="23" y="16"/>
                </a:cxn>
                <a:cxn ang="0">
                  <a:pos x="27" y="20"/>
                </a:cxn>
                <a:cxn ang="0">
                  <a:pos x="30" y="20"/>
                </a:cxn>
                <a:cxn ang="0">
                  <a:pos x="37" y="22"/>
                </a:cxn>
                <a:cxn ang="0">
                  <a:pos x="39" y="24"/>
                </a:cxn>
                <a:cxn ang="0">
                  <a:pos x="42" y="26"/>
                </a:cxn>
                <a:cxn ang="0">
                  <a:pos x="47" y="25"/>
                </a:cxn>
                <a:cxn ang="0">
                  <a:pos x="49" y="28"/>
                </a:cxn>
                <a:cxn ang="0">
                  <a:pos x="51" y="26"/>
                </a:cxn>
                <a:cxn ang="0">
                  <a:pos x="52" y="30"/>
                </a:cxn>
                <a:cxn ang="0">
                  <a:pos x="54" y="30"/>
                </a:cxn>
              </a:cxnLst>
              <a:rect l="0" t="0" r="r" b="b"/>
              <a:pathLst>
                <a:path w="55" h="31">
                  <a:moveTo>
                    <a:pt x="54" y="29"/>
                  </a:moveTo>
                  <a:lnTo>
                    <a:pt x="54" y="29"/>
                  </a:lnTo>
                  <a:lnTo>
                    <a:pt x="53" y="27"/>
                  </a:lnTo>
                  <a:lnTo>
                    <a:pt x="52" y="27"/>
                  </a:lnTo>
                  <a:lnTo>
                    <a:pt x="51" y="26"/>
                  </a:lnTo>
                  <a:lnTo>
                    <a:pt x="50" y="28"/>
                  </a:lnTo>
                  <a:lnTo>
                    <a:pt x="50" y="26"/>
                  </a:lnTo>
                  <a:lnTo>
                    <a:pt x="48" y="24"/>
                  </a:lnTo>
                  <a:lnTo>
                    <a:pt x="46" y="24"/>
                  </a:lnTo>
                  <a:lnTo>
                    <a:pt x="46" y="25"/>
                  </a:lnTo>
                  <a:lnTo>
                    <a:pt x="43" y="24"/>
                  </a:lnTo>
                  <a:lnTo>
                    <a:pt x="41" y="24"/>
                  </a:lnTo>
                  <a:lnTo>
                    <a:pt x="39" y="23"/>
                  </a:lnTo>
                  <a:lnTo>
                    <a:pt x="37" y="23"/>
                  </a:lnTo>
                  <a:lnTo>
                    <a:pt x="37" y="22"/>
                  </a:lnTo>
                  <a:lnTo>
                    <a:pt x="32" y="20"/>
                  </a:lnTo>
                  <a:lnTo>
                    <a:pt x="31" y="20"/>
                  </a:lnTo>
                  <a:lnTo>
                    <a:pt x="28" y="17"/>
                  </a:lnTo>
                  <a:lnTo>
                    <a:pt x="27" y="18"/>
                  </a:lnTo>
                  <a:lnTo>
                    <a:pt x="24" y="16"/>
                  </a:lnTo>
                  <a:lnTo>
                    <a:pt x="22" y="15"/>
                  </a:lnTo>
                  <a:lnTo>
                    <a:pt x="21" y="15"/>
                  </a:lnTo>
                  <a:lnTo>
                    <a:pt x="19" y="13"/>
                  </a:lnTo>
                  <a:lnTo>
                    <a:pt x="17" y="14"/>
                  </a:lnTo>
                  <a:lnTo>
                    <a:pt x="14" y="10"/>
                  </a:lnTo>
                  <a:lnTo>
                    <a:pt x="13" y="11"/>
                  </a:lnTo>
                  <a:lnTo>
                    <a:pt x="10" y="10"/>
                  </a:lnTo>
                  <a:lnTo>
                    <a:pt x="9" y="7"/>
                  </a:lnTo>
                  <a:lnTo>
                    <a:pt x="8" y="8"/>
                  </a:lnTo>
                  <a:lnTo>
                    <a:pt x="6" y="5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1" y="0"/>
                  </a:lnTo>
                  <a:lnTo>
                    <a:pt x="0" y="2"/>
                  </a:lnTo>
                  <a:lnTo>
                    <a:pt x="2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7"/>
                  </a:lnTo>
                  <a:lnTo>
                    <a:pt x="8" y="7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3" y="12"/>
                  </a:lnTo>
                  <a:lnTo>
                    <a:pt x="14" y="12"/>
                  </a:lnTo>
                  <a:lnTo>
                    <a:pt x="16" y="13"/>
                  </a:lnTo>
                  <a:lnTo>
                    <a:pt x="17" y="16"/>
                  </a:lnTo>
                  <a:lnTo>
                    <a:pt x="21" y="16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7" y="20"/>
                  </a:lnTo>
                  <a:lnTo>
                    <a:pt x="29" y="19"/>
                  </a:lnTo>
                  <a:lnTo>
                    <a:pt x="30" y="20"/>
                  </a:lnTo>
                  <a:lnTo>
                    <a:pt x="32" y="21"/>
                  </a:lnTo>
                  <a:lnTo>
                    <a:pt x="37" y="22"/>
                  </a:lnTo>
                  <a:lnTo>
                    <a:pt x="37" y="23"/>
                  </a:lnTo>
                  <a:lnTo>
                    <a:pt x="39" y="24"/>
                  </a:lnTo>
                  <a:lnTo>
                    <a:pt x="41" y="26"/>
                  </a:lnTo>
                  <a:lnTo>
                    <a:pt x="42" y="26"/>
                  </a:lnTo>
                  <a:lnTo>
                    <a:pt x="44" y="26"/>
                  </a:lnTo>
                  <a:lnTo>
                    <a:pt x="47" y="25"/>
                  </a:lnTo>
                  <a:lnTo>
                    <a:pt x="48" y="26"/>
                  </a:lnTo>
                  <a:lnTo>
                    <a:pt x="49" y="28"/>
                  </a:lnTo>
                  <a:lnTo>
                    <a:pt x="50" y="28"/>
                  </a:lnTo>
                  <a:lnTo>
                    <a:pt x="51" y="26"/>
                  </a:lnTo>
                  <a:lnTo>
                    <a:pt x="53" y="29"/>
                  </a:lnTo>
                  <a:lnTo>
                    <a:pt x="52" y="30"/>
                  </a:lnTo>
                  <a:lnTo>
                    <a:pt x="54" y="30"/>
                  </a:lnTo>
                  <a:lnTo>
                    <a:pt x="54" y="30"/>
                  </a:lnTo>
                  <a:lnTo>
                    <a:pt x="54" y="29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38" name="Freeform 298"/>
            <p:cNvSpPr>
              <a:spLocks/>
            </p:cNvSpPr>
            <p:nvPr/>
          </p:nvSpPr>
          <p:spPr bwMode="auto">
            <a:xfrm>
              <a:off x="1048" y="1462"/>
              <a:ext cx="28" cy="17"/>
            </a:xfrm>
            <a:custGeom>
              <a:avLst/>
              <a:gdLst/>
              <a:ahLst/>
              <a:cxnLst>
                <a:cxn ang="0">
                  <a:pos x="33" y="19"/>
                </a:cxn>
                <a:cxn ang="0">
                  <a:pos x="33" y="19"/>
                </a:cxn>
                <a:cxn ang="0">
                  <a:pos x="34" y="15"/>
                </a:cxn>
                <a:cxn ang="0">
                  <a:pos x="30" y="13"/>
                </a:cxn>
                <a:cxn ang="0">
                  <a:pos x="31" y="10"/>
                </a:cxn>
                <a:cxn ang="0">
                  <a:pos x="26" y="10"/>
                </a:cxn>
                <a:cxn ang="0">
                  <a:pos x="24" y="10"/>
                </a:cxn>
                <a:cxn ang="0">
                  <a:pos x="21" y="12"/>
                </a:cxn>
                <a:cxn ang="0">
                  <a:pos x="21" y="5"/>
                </a:cxn>
                <a:cxn ang="0">
                  <a:pos x="18" y="7"/>
                </a:cxn>
                <a:cxn ang="0">
                  <a:pos x="13" y="7"/>
                </a:cxn>
                <a:cxn ang="0">
                  <a:pos x="12" y="7"/>
                </a:cxn>
                <a:cxn ang="0">
                  <a:pos x="14" y="3"/>
                </a:cxn>
                <a:cxn ang="0">
                  <a:pos x="10" y="3"/>
                </a:cxn>
                <a:cxn ang="0">
                  <a:pos x="8" y="3"/>
                </a:cxn>
                <a:cxn ang="0">
                  <a:pos x="6" y="4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4"/>
                </a:cxn>
                <a:cxn ang="0">
                  <a:pos x="4" y="3"/>
                </a:cxn>
                <a:cxn ang="0">
                  <a:pos x="6" y="4"/>
                </a:cxn>
                <a:cxn ang="0">
                  <a:pos x="5" y="9"/>
                </a:cxn>
                <a:cxn ang="0">
                  <a:pos x="8" y="8"/>
                </a:cxn>
                <a:cxn ang="0">
                  <a:pos x="9" y="8"/>
                </a:cxn>
                <a:cxn ang="0">
                  <a:pos x="12" y="7"/>
                </a:cxn>
                <a:cxn ang="0">
                  <a:pos x="13" y="12"/>
                </a:cxn>
                <a:cxn ang="0">
                  <a:pos x="15" y="12"/>
                </a:cxn>
                <a:cxn ang="0">
                  <a:pos x="16" y="11"/>
                </a:cxn>
                <a:cxn ang="0">
                  <a:pos x="21" y="12"/>
                </a:cxn>
                <a:cxn ang="0">
                  <a:pos x="20" y="16"/>
                </a:cxn>
                <a:cxn ang="0">
                  <a:pos x="24" y="16"/>
                </a:cxn>
                <a:cxn ang="0">
                  <a:pos x="26" y="16"/>
                </a:cxn>
                <a:cxn ang="0">
                  <a:pos x="26" y="20"/>
                </a:cxn>
                <a:cxn ang="0">
                  <a:pos x="29" y="21"/>
                </a:cxn>
                <a:cxn ang="0">
                  <a:pos x="33" y="19"/>
                </a:cxn>
                <a:cxn ang="0">
                  <a:pos x="33" y="19"/>
                </a:cxn>
              </a:cxnLst>
              <a:rect l="0" t="0" r="r" b="b"/>
              <a:pathLst>
                <a:path w="35" h="22">
                  <a:moveTo>
                    <a:pt x="33" y="19"/>
                  </a:moveTo>
                  <a:lnTo>
                    <a:pt x="33" y="19"/>
                  </a:lnTo>
                  <a:lnTo>
                    <a:pt x="34" y="15"/>
                  </a:lnTo>
                  <a:lnTo>
                    <a:pt x="30" y="13"/>
                  </a:lnTo>
                  <a:lnTo>
                    <a:pt x="31" y="10"/>
                  </a:lnTo>
                  <a:lnTo>
                    <a:pt x="26" y="10"/>
                  </a:lnTo>
                  <a:lnTo>
                    <a:pt x="24" y="10"/>
                  </a:lnTo>
                  <a:lnTo>
                    <a:pt x="21" y="12"/>
                  </a:lnTo>
                  <a:lnTo>
                    <a:pt x="21" y="5"/>
                  </a:lnTo>
                  <a:lnTo>
                    <a:pt x="18" y="7"/>
                  </a:lnTo>
                  <a:lnTo>
                    <a:pt x="13" y="7"/>
                  </a:lnTo>
                  <a:lnTo>
                    <a:pt x="12" y="7"/>
                  </a:lnTo>
                  <a:lnTo>
                    <a:pt x="14" y="3"/>
                  </a:lnTo>
                  <a:lnTo>
                    <a:pt x="10" y="3"/>
                  </a:lnTo>
                  <a:lnTo>
                    <a:pt x="8" y="3"/>
                  </a:lnTo>
                  <a:lnTo>
                    <a:pt x="6" y="4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4"/>
                  </a:lnTo>
                  <a:lnTo>
                    <a:pt x="4" y="3"/>
                  </a:lnTo>
                  <a:lnTo>
                    <a:pt x="6" y="4"/>
                  </a:lnTo>
                  <a:lnTo>
                    <a:pt x="5" y="9"/>
                  </a:lnTo>
                  <a:lnTo>
                    <a:pt x="8" y="8"/>
                  </a:lnTo>
                  <a:lnTo>
                    <a:pt x="9" y="8"/>
                  </a:lnTo>
                  <a:lnTo>
                    <a:pt x="12" y="7"/>
                  </a:lnTo>
                  <a:lnTo>
                    <a:pt x="13" y="12"/>
                  </a:lnTo>
                  <a:lnTo>
                    <a:pt x="15" y="12"/>
                  </a:lnTo>
                  <a:lnTo>
                    <a:pt x="16" y="11"/>
                  </a:lnTo>
                  <a:lnTo>
                    <a:pt x="21" y="12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6" y="16"/>
                  </a:lnTo>
                  <a:lnTo>
                    <a:pt x="26" y="20"/>
                  </a:lnTo>
                  <a:lnTo>
                    <a:pt x="29" y="21"/>
                  </a:lnTo>
                  <a:lnTo>
                    <a:pt x="33" y="19"/>
                  </a:lnTo>
                  <a:lnTo>
                    <a:pt x="33" y="19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39" name="Freeform 299"/>
            <p:cNvSpPr>
              <a:spLocks/>
            </p:cNvSpPr>
            <p:nvPr/>
          </p:nvSpPr>
          <p:spPr bwMode="auto">
            <a:xfrm>
              <a:off x="1077" y="1469"/>
              <a:ext cx="29" cy="14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30" y="4"/>
                </a:cxn>
                <a:cxn ang="0">
                  <a:pos x="30" y="4"/>
                </a:cxn>
                <a:cxn ang="0">
                  <a:pos x="26" y="8"/>
                </a:cxn>
                <a:cxn ang="0">
                  <a:pos x="25" y="7"/>
                </a:cxn>
                <a:cxn ang="0">
                  <a:pos x="22" y="11"/>
                </a:cxn>
                <a:cxn ang="0">
                  <a:pos x="20" y="11"/>
                </a:cxn>
                <a:cxn ang="0">
                  <a:pos x="19" y="11"/>
                </a:cxn>
                <a:cxn ang="0">
                  <a:pos x="16" y="10"/>
                </a:cxn>
                <a:cxn ang="0">
                  <a:pos x="14" y="7"/>
                </a:cxn>
                <a:cxn ang="0">
                  <a:pos x="11" y="13"/>
                </a:cxn>
                <a:cxn ang="0">
                  <a:pos x="9" y="7"/>
                </a:cxn>
                <a:cxn ang="0">
                  <a:pos x="8" y="7"/>
                </a:cxn>
                <a:cxn ang="0">
                  <a:pos x="4" y="5"/>
                </a:cxn>
                <a:cxn ang="0">
                  <a:pos x="3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3" y="9"/>
                </a:cxn>
                <a:cxn ang="0">
                  <a:pos x="4" y="10"/>
                </a:cxn>
                <a:cxn ang="0">
                  <a:pos x="7" y="11"/>
                </a:cxn>
                <a:cxn ang="0">
                  <a:pos x="10" y="12"/>
                </a:cxn>
                <a:cxn ang="0">
                  <a:pos x="11" y="13"/>
                </a:cxn>
                <a:cxn ang="0">
                  <a:pos x="14" y="13"/>
                </a:cxn>
                <a:cxn ang="0">
                  <a:pos x="15" y="13"/>
                </a:cxn>
                <a:cxn ang="0">
                  <a:pos x="17" y="14"/>
                </a:cxn>
                <a:cxn ang="0">
                  <a:pos x="19" y="16"/>
                </a:cxn>
                <a:cxn ang="0">
                  <a:pos x="22" y="11"/>
                </a:cxn>
                <a:cxn ang="0">
                  <a:pos x="24" y="11"/>
                </a:cxn>
                <a:cxn ang="0">
                  <a:pos x="26" y="12"/>
                </a:cxn>
                <a:cxn ang="0">
                  <a:pos x="28" y="9"/>
                </a:cxn>
                <a:cxn ang="0">
                  <a:pos x="29" y="8"/>
                </a:cxn>
                <a:cxn ang="0">
                  <a:pos x="33" y="5"/>
                </a:cxn>
                <a:cxn ang="0">
                  <a:pos x="36" y="1"/>
                </a:cxn>
                <a:cxn ang="0">
                  <a:pos x="36" y="1"/>
                </a:cxn>
                <a:cxn ang="0">
                  <a:pos x="33" y="0"/>
                </a:cxn>
              </a:cxnLst>
              <a:rect l="0" t="0" r="r" b="b"/>
              <a:pathLst>
                <a:path w="37" h="17">
                  <a:moveTo>
                    <a:pt x="33" y="0"/>
                  </a:moveTo>
                  <a:lnTo>
                    <a:pt x="33" y="0"/>
                  </a:lnTo>
                  <a:lnTo>
                    <a:pt x="33" y="0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26" y="8"/>
                  </a:lnTo>
                  <a:lnTo>
                    <a:pt x="25" y="7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19" y="11"/>
                  </a:lnTo>
                  <a:lnTo>
                    <a:pt x="16" y="10"/>
                  </a:lnTo>
                  <a:lnTo>
                    <a:pt x="14" y="7"/>
                  </a:lnTo>
                  <a:lnTo>
                    <a:pt x="11" y="13"/>
                  </a:lnTo>
                  <a:lnTo>
                    <a:pt x="9" y="7"/>
                  </a:lnTo>
                  <a:lnTo>
                    <a:pt x="8" y="7"/>
                  </a:lnTo>
                  <a:lnTo>
                    <a:pt x="4" y="5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9"/>
                  </a:lnTo>
                  <a:lnTo>
                    <a:pt x="4" y="10"/>
                  </a:lnTo>
                  <a:lnTo>
                    <a:pt x="7" y="11"/>
                  </a:lnTo>
                  <a:lnTo>
                    <a:pt x="10" y="12"/>
                  </a:lnTo>
                  <a:lnTo>
                    <a:pt x="11" y="13"/>
                  </a:lnTo>
                  <a:lnTo>
                    <a:pt x="14" y="13"/>
                  </a:lnTo>
                  <a:lnTo>
                    <a:pt x="15" y="13"/>
                  </a:lnTo>
                  <a:lnTo>
                    <a:pt x="17" y="14"/>
                  </a:lnTo>
                  <a:lnTo>
                    <a:pt x="19" y="16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6" y="12"/>
                  </a:lnTo>
                  <a:lnTo>
                    <a:pt x="28" y="9"/>
                  </a:lnTo>
                  <a:lnTo>
                    <a:pt x="29" y="8"/>
                  </a:lnTo>
                  <a:lnTo>
                    <a:pt x="33" y="5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3" y="0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40" name="Freeform 300"/>
            <p:cNvSpPr>
              <a:spLocks/>
            </p:cNvSpPr>
            <p:nvPr/>
          </p:nvSpPr>
          <p:spPr bwMode="auto">
            <a:xfrm>
              <a:off x="1102" y="1470"/>
              <a:ext cx="22" cy="17"/>
            </a:xfrm>
            <a:custGeom>
              <a:avLst/>
              <a:gdLst/>
              <a:ahLst/>
              <a:cxnLst>
                <a:cxn ang="0">
                  <a:pos x="24" y="8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0" y="5"/>
                </a:cxn>
                <a:cxn ang="0">
                  <a:pos x="19" y="5"/>
                </a:cxn>
                <a:cxn ang="0">
                  <a:pos x="18" y="0"/>
                </a:cxn>
                <a:cxn ang="0">
                  <a:pos x="18" y="7"/>
                </a:cxn>
                <a:cxn ang="0">
                  <a:pos x="15" y="4"/>
                </a:cxn>
                <a:cxn ang="0">
                  <a:pos x="13" y="3"/>
                </a:cxn>
                <a:cxn ang="0">
                  <a:pos x="13" y="8"/>
                </a:cxn>
                <a:cxn ang="0">
                  <a:pos x="9" y="6"/>
                </a:cxn>
                <a:cxn ang="0">
                  <a:pos x="8" y="4"/>
                </a:cxn>
                <a:cxn ang="0">
                  <a:pos x="5" y="6"/>
                </a:cxn>
                <a:cxn ang="0">
                  <a:pos x="4" y="7"/>
                </a:cxn>
                <a:cxn ang="0">
                  <a:pos x="4" y="13"/>
                </a:cxn>
                <a:cxn ang="0">
                  <a:pos x="0" y="17"/>
                </a:cxn>
                <a:cxn ang="0">
                  <a:pos x="4" y="19"/>
                </a:cxn>
                <a:cxn ang="0">
                  <a:pos x="5" y="20"/>
                </a:cxn>
                <a:cxn ang="0">
                  <a:pos x="5" y="15"/>
                </a:cxn>
                <a:cxn ang="0">
                  <a:pos x="9" y="18"/>
                </a:cxn>
                <a:cxn ang="0">
                  <a:pos x="10" y="11"/>
                </a:cxn>
                <a:cxn ang="0">
                  <a:pos x="10" y="14"/>
                </a:cxn>
                <a:cxn ang="0">
                  <a:pos x="13" y="8"/>
                </a:cxn>
                <a:cxn ang="0">
                  <a:pos x="14" y="10"/>
                </a:cxn>
                <a:cxn ang="0">
                  <a:pos x="16" y="13"/>
                </a:cxn>
                <a:cxn ang="0">
                  <a:pos x="18" y="7"/>
                </a:cxn>
                <a:cxn ang="0">
                  <a:pos x="19" y="9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24" y="13"/>
                </a:cxn>
                <a:cxn ang="0">
                  <a:pos x="24" y="13"/>
                </a:cxn>
                <a:cxn ang="0">
                  <a:pos x="27" y="15"/>
                </a:cxn>
                <a:cxn ang="0">
                  <a:pos x="27" y="15"/>
                </a:cxn>
                <a:cxn ang="0">
                  <a:pos x="27" y="15"/>
                </a:cxn>
                <a:cxn ang="0">
                  <a:pos x="27" y="15"/>
                </a:cxn>
                <a:cxn ang="0">
                  <a:pos x="27" y="15"/>
                </a:cxn>
                <a:cxn ang="0">
                  <a:pos x="27" y="15"/>
                </a:cxn>
                <a:cxn ang="0">
                  <a:pos x="24" y="8"/>
                </a:cxn>
              </a:cxnLst>
              <a:rect l="0" t="0" r="r" b="b"/>
              <a:pathLst>
                <a:path w="28" h="21">
                  <a:moveTo>
                    <a:pt x="24" y="8"/>
                  </a:moveTo>
                  <a:lnTo>
                    <a:pt x="24" y="8"/>
                  </a:lnTo>
                  <a:lnTo>
                    <a:pt x="24" y="8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0" y="5"/>
                  </a:lnTo>
                  <a:lnTo>
                    <a:pt x="19" y="5"/>
                  </a:lnTo>
                  <a:lnTo>
                    <a:pt x="18" y="0"/>
                  </a:lnTo>
                  <a:lnTo>
                    <a:pt x="18" y="7"/>
                  </a:lnTo>
                  <a:lnTo>
                    <a:pt x="15" y="4"/>
                  </a:lnTo>
                  <a:lnTo>
                    <a:pt x="13" y="3"/>
                  </a:lnTo>
                  <a:lnTo>
                    <a:pt x="13" y="8"/>
                  </a:lnTo>
                  <a:lnTo>
                    <a:pt x="9" y="6"/>
                  </a:lnTo>
                  <a:lnTo>
                    <a:pt x="8" y="4"/>
                  </a:lnTo>
                  <a:lnTo>
                    <a:pt x="5" y="6"/>
                  </a:lnTo>
                  <a:lnTo>
                    <a:pt x="4" y="7"/>
                  </a:lnTo>
                  <a:lnTo>
                    <a:pt x="4" y="13"/>
                  </a:lnTo>
                  <a:lnTo>
                    <a:pt x="0" y="17"/>
                  </a:lnTo>
                  <a:lnTo>
                    <a:pt x="4" y="19"/>
                  </a:lnTo>
                  <a:lnTo>
                    <a:pt x="5" y="20"/>
                  </a:lnTo>
                  <a:lnTo>
                    <a:pt x="5" y="15"/>
                  </a:lnTo>
                  <a:lnTo>
                    <a:pt x="9" y="18"/>
                  </a:lnTo>
                  <a:lnTo>
                    <a:pt x="10" y="11"/>
                  </a:lnTo>
                  <a:lnTo>
                    <a:pt x="10" y="14"/>
                  </a:lnTo>
                  <a:lnTo>
                    <a:pt x="13" y="8"/>
                  </a:lnTo>
                  <a:lnTo>
                    <a:pt x="14" y="10"/>
                  </a:lnTo>
                  <a:lnTo>
                    <a:pt x="16" y="13"/>
                  </a:lnTo>
                  <a:lnTo>
                    <a:pt x="18" y="7"/>
                  </a:lnTo>
                  <a:lnTo>
                    <a:pt x="19" y="9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4" y="8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41" name="Freeform 301"/>
            <p:cNvSpPr>
              <a:spLocks/>
            </p:cNvSpPr>
            <p:nvPr/>
          </p:nvSpPr>
          <p:spPr bwMode="auto">
            <a:xfrm>
              <a:off x="1117" y="1469"/>
              <a:ext cx="25" cy="14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8" y="1"/>
                </a:cxn>
                <a:cxn ang="0">
                  <a:pos x="27" y="6"/>
                </a:cxn>
                <a:cxn ang="0">
                  <a:pos x="25" y="1"/>
                </a:cxn>
                <a:cxn ang="0">
                  <a:pos x="24" y="4"/>
                </a:cxn>
                <a:cxn ang="0">
                  <a:pos x="24" y="8"/>
                </a:cxn>
                <a:cxn ang="0">
                  <a:pos x="21" y="5"/>
                </a:cxn>
                <a:cxn ang="0">
                  <a:pos x="20" y="5"/>
                </a:cxn>
                <a:cxn ang="0">
                  <a:pos x="16" y="3"/>
                </a:cxn>
                <a:cxn ang="0">
                  <a:pos x="14" y="4"/>
                </a:cxn>
                <a:cxn ang="0">
                  <a:pos x="12" y="8"/>
                </a:cxn>
                <a:cxn ang="0">
                  <a:pos x="8" y="0"/>
                </a:cxn>
                <a:cxn ang="0">
                  <a:pos x="7" y="3"/>
                </a:cxn>
                <a:cxn ang="0">
                  <a:pos x="4" y="6"/>
                </a:cxn>
                <a:cxn ang="0">
                  <a:pos x="1" y="4"/>
                </a:cxn>
                <a:cxn ang="0">
                  <a:pos x="0" y="8"/>
                </a:cxn>
                <a:cxn ang="0">
                  <a:pos x="1" y="13"/>
                </a:cxn>
                <a:cxn ang="0">
                  <a:pos x="4" y="13"/>
                </a:cxn>
                <a:cxn ang="0">
                  <a:pos x="7" y="16"/>
                </a:cxn>
                <a:cxn ang="0">
                  <a:pos x="7" y="9"/>
                </a:cxn>
                <a:cxn ang="0">
                  <a:pos x="9" y="9"/>
                </a:cxn>
                <a:cxn ang="0">
                  <a:pos x="12" y="8"/>
                </a:cxn>
                <a:cxn ang="0">
                  <a:pos x="14" y="10"/>
                </a:cxn>
                <a:cxn ang="0">
                  <a:pos x="17" y="6"/>
                </a:cxn>
                <a:cxn ang="0">
                  <a:pos x="20" y="12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26" y="8"/>
                </a:cxn>
                <a:cxn ang="0">
                  <a:pos x="27" y="13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31" y="9"/>
                </a:cxn>
                <a:cxn ang="0">
                  <a:pos x="31" y="9"/>
                </a:cxn>
                <a:cxn ang="0">
                  <a:pos x="31" y="9"/>
                </a:cxn>
                <a:cxn ang="0">
                  <a:pos x="30" y="6"/>
                </a:cxn>
              </a:cxnLst>
              <a:rect l="0" t="0" r="r" b="b"/>
              <a:pathLst>
                <a:path w="32" h="17">
                  <a:moveTo>
                    <a:pt x="30" y="6"/>
                  </a:moveTo>
                  <a:lnTo>
                    <a:pt x="30" y="6"/>
                  </a:lnTo>
                  <a:lnTo>
                    <a:pt x="30" y="6"/>
                  </a:lnTo>
                  <a:lnTo>
                    <a:pt x="28" y="1"/>
                  </a:lnTo>
                  <a:lnTo>
                    <a:pt x="27" y="6"/>
                  </a:lnTo>
                  <a:lnTo>
                    <a:pt x="25" y="1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1" y="5"/>
                  </a:lnTo>
                  <a:lnTo>
                    <a:pt x="20" y="5"/>
                  </a:lnTo>
                  <a:lnTo>
                    <a:pt x="16" y="3"/>
                  </a:lnTo>
                  <a:lnTo>
                    <a:pt x="14" y="4"/>
                  </a:lnTo>
                  <a:lnTo>
                    <a:pt x="12" y="8"/>
                  </a:lnTo>
                  <a:lnTo>
                    <a:pt x="8" y="0"/>
                  </a:lnTo>
                  <a:lnTo>
                    <a:pt x="7" y="3"/>
                  </a:lnTo>
                  <a:lnTo>
                    <a:pt x="4" y="6"/>
                  </a:lnTo>
                  <a:lnTo>
                    <a:pt x="1" y="4"/>
                  </a:lnTo>
                  <a:lnTo>
                    <a:pt x="0" y="8"/>
                  </a:lnTo>
                  <a:lnTo>
                    <a:pt x="1" y="13"/>
                  </a:lnTo>
                  <a:lnTo>
                    <a:pt x="4" y="13"/>
                  </a:lnTo>
                  <a:lnTo>
                    <a:pt x="7" y="16"/>
                  </a:lnTo>
                  <a:lnTo>
                    <a:pt x="7" y="9"/>
                  </a:lnTo>
                  <a:lnTo>
                    <a:pt x="9" y="9"/>
                  </a:lnTo>
                  <a:lnTo>
                    <a:pt x="12" y="8"/>
                  </a:lnTo>
                  <a:lnTo>
                    <a:pt x="14" y="10"/>
                  </a:lnTo>
                  <a:lnTo>
                    <a:pt x="17" y="6"/>
                  </a:lnTo>
                  <a:lnTo>
                    <a:pt x="20" y="12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6" y="8"/>
                  </a:lnTo>
                  <a:lnTo>
                    <a:pt x="27" y="13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0" y="6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42" name="Freeform 302"/>
            <p:cNvSpPr>
              <a:spLocks/>
            </p:cNvSpPr>
            <p:nvPr/>
          </p:nvSpPr>
          <p:spPr bwMode="auto">
            <a:xfrm>
              <a:off x="1135" y="1471"/>
              <a:ext cx="21" cy="13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0"/>
                </a:cxn>
                <a:cxn ang="0">
                  <a:pos x="23" y="3"/>
                </a:cxn>
                <a:cxn ang="0">
                  <a:pos x="21" y="6"/>
                </a:cxn>
                <a:cxn ang="0">
                  <a:pos x="12" y="1"/>
                </a:cxn>
                <a:cxn ang="0">
                  <a:pos x="9" y="3"/>
                </a:cxn>
                <a:cxn ang="0">
                  <a:pos x="8" y="8"/>
                </a:cxn>
                <a:cxn ang="0">
                  <a:pos x="3" y="5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3" y="5"/>
                </a:cxn>
                <a:cxn ang="0">
                  <a:pos x="8" y="8"/>
                </a:cxn>
                <a:cxn ang="0">
                  <a:pos x="9" y="3"/>
                </a:cxn>
                <a:cxn ang="0">
                  <a:pos x="19" y="16"/>
                </a:cxn>
                <a:cxn ang="0">
                  <a:pos x="21" y="6"/>
                </a:cxn>
                <a:cxn ang="0">
                  <a:pos x="23" y="3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26" h="17">
                  <a:moveTo>
                    <a:pt x="25" y="0"/>
                  </a:moveTo>
                  <a:lnTo>
                    <a:pt x="25" y="0"/>
                  </a:lnTo>
                  <a:lnTo>
                    <a:pt x="23" y="3"/>
                  </a:lnTo>
                  <a:lnTo>
                    <a:pt x="21" y="6"/>
                  </a:lnTo>
                  <a:lnTo>
                    <a:pt x="12" y="1"/>
                  </a:lnTo>
                  <a:lnTo>
                    <a:pt x="9" y="3"/>
                  </a:lnTo>
                  <a:lnTo>
                    <a:pt x="8" y="8"/>
                  </a:lnTo>
                  <a:lnTo>
                    <a:pt x="3" y="5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9"/>
                  </a:lnTo>
                  <a:lnTo>
                    <a:pt x="2" y="9"/>
                  </a:lnTo>
                  <a:lnTo>
                    <a:pt x="3" y="5"/>
                  </a:lnTo>
                  <a:lnTo>
                    <a:pt x="8" y="8"/>
                  </a:lnTo>
                  <a:lnTo>
                    <a:pt x="9" y="3"/>
                  </a:lnTo>
                  <a:lnTo>
                    <a:pt x="19" y="16"/>
                  </a:lnTo>
                  <a:lnTo>
                    <a:pt x="21" y="6"/>
                  </a:lnTo>
                  <a:lnTo>
                    <a:pt x="23" y="3"/>
                  </a:lnTo>
                  <a:lnTo>
                    <a:pt x="25" y="0"/>
                  </a:lnTo>
                  <a:lnTo>
                    <a:pt x="25" y="0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43" name="Freeform 303"/>
            <p:cNvSpPr>
              <a:spLocks/>
            </p:cNvSpPr>
            <p:nvPr/>
          </p:nvSpPr>
          <p:spPr bwMode="auto">
            <a:xfrm>
              <a:off x="1145" y="1453"/>
              <a:ext cx="19" cy="14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22" y="6"/>
                </a:cxn>
                <a:cxn ang="0">
                  <a:pos x="21" y="6"/>
                </a:cxn>
                <a:cxn ang="0">
                  <a:pos x="18" y="8"/>
                </a:cxn>
                <a:cxn ang="0">
                  <a:pos x="18" y="8"/>
                </a:cxn>
                <a:cxn ang="0">
                  <a:pos x="20" y="13"/>
                </a:cxn>
                <a:cxn ang="0">
                  <a:pos x="16" y="11"/>
                </a:cxn>
                <a:cxn ang="0">
                  <a:pos x="16" y="13"/>
                </a:cxn>
                <a:cxn ang="0">
                  <a:pos x="13" y="12"/>
                </a:cxn>
                <a:cxn ang="0">
                  <a:pos x="13" y="14"/>
                </a:cxn>
                <a:cxn ang="0">
                  <a:pos x="11" y="14"/>
                </a:cxn>
                <a:cxn ang="0">
                  <a:pos x="10" y="15"/>
                </a:cxn>
                <a:cxn ang="0">
                  <a:pos x="7" y="13"/>
                </a:cxn>
                <a:cxn ang="0">
                  <a:pos x="4" y="12"/>
                </a:cxn>
                <a:cxn ang="0">
                  <a:pos x="3" y="14"/>
                </a:cxn>
                <a:cxn ang="0">
                  <a:pos x="0" y="11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5" y="16"/>
                </a:cxn>
                <a:cxn ang="0">
                  <a:pos x="3" y="14"/>
                </a:cxn>
                <a:cxn ang="0">
                  <a:pos x="7" y="16"/>
                </a:cxn>
                <a:cxn ang="0">
                  <a:pos x="9" y="17"/>
                </a:cxn>
                <a:cxn ang="0">
                  <a:pos x="10" y="15"/>
                </a:cxn>
                <a:cxn ang="0">
                  <a:pos x="14" y="16"/>
                </a:cxn>
                <a:cxn ang="0">
                  <a:pos x="13" y="14"/>
                </a:cxn>
                <a:cxn ang="0">
                  <a:pos x="16" y="16"/>
                </a:cxn>
                <a:cxn ang="0">
                  <a:pos x="20" y="16"/>
                </a:cxn>
                <a:cxn ang="0">
                  <a:pos x="19" y="14"/>
                </a:cxn>
                <a:cxn ang="0">
                  <a:pos x="22" y="14"/>
                </a:cxn>
                <a:cxn ang="0">
                  <a:pos x="22" y="10"/>
                </a:cxn>
                <a:cxn ang="0">
                  <a:pos x="23" y="11"/>
                </a:cxn>
                <a:cxn ang="0">
                  <a:pos x="21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2" y="3"/>
                </a:cxn>
                <a:cxn ang="0">
                  <a:pos x="18" y="0"/>
                </a:cxn>
              </a:cxnLst>
              <a:rect l="0" t="0" r="r" b="b"/>
              <a:pathLst>
                <a:path w="24" h="18">
                  <a:moveTo>
                    <a:pt x="18" y="0"/>
                  </a:moveTo>
                  <a:lnTo>
                    <a:pt x="18" y="0"/>
                  </a:lnTo>
                  <a:lnTo>
                    <a:pt x="22" y="6"/>
                  </a:lnTo>
                  <a:lnTo>
                    <a:pt x="21" y="6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20" y="13"/>
                  </a:lnTo>
                  <a:lnTo>
                    <a:pt x="16" y="11"/>
                  </a:lnTo>
                  <a:lnTo>
                    <a:pt x="16" y="13"/>
                  </a:lnTo>
                  <a:lnTo>
                    <a:pt x="13" y="12"/>
                  </a:lnTo>
                  <a:lnTo>
                    <a:pt x="13" y="14"/>
                  </a:lnTo>
                  <a:lnTo>
                    <a:pt x="11" y="14"/>
                  </a:lnTo>
                  <a:lnTo>
                    <a:pt x="10" y="15"/>
                  </a:lnTo>
                  <a:lnTo>
                    <a:pt x="7" y="13"/>
                  </a:lnTo>
                  <a:lnTo>
                    <a:pt x="4" y="12"/>
                  </a:lnTo>
                  <a:lnTo>
                    <a:pt x="3" y="14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5" y="16"/>
                  </a:lnTo>
                  <a:lnTo>
                    <a:pt x="3" y="14"/>
                  </a:lnTo>
                  <a:lnTo>
                    <a:pt x="7" y="16"/>
                  </a:lnTo>
                  <a:lnTo>
                    <a:pt x="9" y="17"/>
                  </a:lnTo>
                  <a:lnTo>
                    <a:pt x="10" y="15"/>
                  </a:lnTo>
                  <a:lnTo>
                    <a:pt x="14" y="16"/>
                  </a:lnTo>
                  <a:lnTo>
                    <a:pt x="13" y="14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19" y="14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3" y="11"/>
                  </a:lnTo>
                  <a:lnTo>
                    <a:pt x="21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18" y="0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44" name="Freeform 304"/>
            <p:cNvSpPr>
              <a:spLocks/>
            </p:cNvSpPr>
            <p:nvPr/>
          </p:nvSpPr>
          <p:spPr bwMode="auto">
            <a:xfrm>
              <a:off x="1141" y="1433"/>
              <a:ext cx="14" cy="2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6" y="3"/>
                </a:cxn>
                <a:cxn ang="0">
                  <a:pos x="9" y="4"/>
                </a:cxn>
                <a:cxn ang="0">
                  <a:pos x="10" y="7"/>
                </a:cxn>
                <a:cxn ang="0">
                  <a:pos x="11" y="8"/>
                </a:cxn>
                <a:cxn ang="0">
                  <a:pos x="13" y="11"/>
                </a:cxn>
                <a:cxn ang="0">
                  <a:pos x="15" y="11"/>
                </a:cxn>
                <a:cxn ang="0">
                  <a:pos x="13" y="15"/>
                </a:cxn>
                <a:cxn ang="0">
                  <a:pos x="16" y="16"/>
                </a:cxn>
                <a:cxn ang="0">
                  <a:pos x="12" y="19"/>
                </a:cxn>
                <a:cxn ang="0">
                  <a:pos x="14" y="20"/>
                </a:cxn>
                <a:cxn ang="0">
                  <a:pos x="13" y="23"/>
                </a:cxn>
                <a:cxn ang="0">
                  <a:pos x="13" y="23"/>
                </a:cxn>
                <a:cxn ang="0">
                  <a:pos x="9" y="25"/>
                </a:cxn>
                <a:cxn ang="0">
                  <a:pos x="7" y="28"/>
                </a:cxn>
                <a:cxn ang="0">
                  <a:pos x="7" y="28"/>
                </a:cxn>
                <a:cxn ang="0">
                  <a:pos x="7" y="28"/>
                </a:cxn>
                <a:cxn ang="0">
                  <a:pos x="11" y="27"/>
                </a:cxn>
                <a:cxn ang="0">
                  <a:pos x="11" y="27"/>
                </a:cxn>
                <a:cxn ang="0">
                  <a:pos x="11" y="27"/>
                </a:cxn>
                <a:cxn ang="0">
                  <a:pos x="10" y="26"/>
                </a:cxn>
                <a:cxn ang="0">
                  <a:pos x="13" y="23"/>
                </a:cxn>
                <a:cxn ang="0">
                  <a:pos x="12" y="22"/>
                </a:cxn>
                <a:cxn ang="0">
                  <a:pos x="14" y="20"/>
                </a:cxn>
                <a:cxn ang="0">
                  <a:pos x="12" y="19"/>
                </a:cxn>
                <a:cxn ang="0">
                  <a:pos x="16" y="16"/>
                </a:cxn>
                <a:cxn ang="0">
                  <a:pos x="17" y="13"/>
                </a:cxn>
                <a:cxn ang="0">
                  <a:pos x="15" y="11"/>
                </a:cxn>
                <a:cxn ang="0">
                  <a:pos x="17" y="8"/>
                </a:cxn>
                <a:cxn ang="0">
                  <a:pos x="11" y="8"/>
                </a:cxn>
                <a:cxn ang="0">
                  <a:pos x="14" y="5"/>
                </a:cxn>
                <a:cxn ang="0">
                  <a:pos x="8" y="5"/>
                </a:cxn>
                <a:cxn ang="0">
                  <a:pos x="6" y="3"/>
                </a:cxn>
                <a:cxn ang="0">
                  <a:pos x="2" y="0"/>
                </a:cxn>
                <a:cxn ang="0">
                  <a:pos x="0" y="4"/>
                </a:cxn>
              </a:cxnLst>
              <a:rect l="0" t="0" r="r" b="b"/>
              <a:pathLst>
                <a:path w="18" h="29">
                  <a:moveTo>
                    <a:pt x="0" y="4"/>
                  </a:moveTo>
                  <a:lnTo>
                    <a:pt x="0" y="4"/>
                  </a:lnTo>
                  <a:lnTo>
                    <a:pt x="6" y="3"/>
                  </a:lnTo>
                  <a:lnTo>
                    <a:pt x="9" y="4"/>
                  </a:lnTo>
                  <a:lnTo>
                    <a:pt x="10" y="7"/>
                  </a:lnTo>
                  <a:lnTo>
                    <a:pt x="11" y="8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3" y="15"/>
                  </a:lnTo>
                  <a:lnTo>
                    <a:pt x="16" y="16"/>
                  </a:lnTo>
                  <a:lnTo>
                    <a:pt x="12" y="19"/>
                  </a:lnTo>
                  <a:lnTo>
                    <a:pt x="14" y="20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9" y="25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0" y="26"/>
                  </a:lnTo>
                  <a:lnTo>
                    <a:pt x="13" y="23"/>
                  </a:lnTo>
                  <a:lnTo>
                    <a:pt x="12" y="22"/>
                  </a:lnTo>
                  <a:lnTo>
                    <a:pt x="14" y="20"/>
                  </a:lnTo>
                  <a:lnTo>
                    <a:pt x="12" y="19"/>
                  </a:lnTo>
                  <a:lnTo>
                    <a:pt x="16" y="16"/>
                  </a:lnTo>
                  <a:lnTo>
                    <a:pt x="17" y="13"/>
                  </a:lnTo>
                  <a:lnTo>
                    <a:pt x="15" y="11"/>
                  </a:lnTo>
                  <a:lnTo>
                    <a:pt x="17" y="8"/>
                  </a:lnTo>
                  <a:lnTo>
                    <a:pt x="11" y="8"/>
                  </a:lnTo>
                  <a:lnTo>
                    <a:pt x="14" y="5"/>
                  </a:lnTo>
                  <a:lnTo>
                    <a:pt x="8" y="5"/>
                  </a:lnTo>
                  <a:lnTo>
                    <a:pt x="6" y="3"/>
                  </a:lnTo>
                  <a:lnTo>
                    <a:pt x="2" y="0"/>
                  </a:lnTo>
                  <a:lnTo>
                    <a:pt x="0" y="4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45" name="Freeform 305"/>
            <p:cNvSpPr>
              <a:spLocks/>
            </p:cNvSpPr>
            <p:nvPr/>
          </p:nvSpPr>
          <p:spPr bwMode="auto">
            <a:xfrm>
              <a:off x="1113" y="1427"/>
              <a:ext cx="27" cy="1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3" y="6"/>
                </a:cxn>
                <a:cxn ang="0">
                  <a:pos x="9" y="4"/>
                </a:cxn>
                <a:cxn ang="0">
                  <a:pos x="14" y="3"/>
                </a:cxn>
                <a:cxn ang="0">
                  <a:pos x="17" y="7"/>
                </a:cxn>
                <a:cxn ang="0">
                  <a:pos x="21" y="7"/>
                </a:cxn>
                <a:cxn ang="0">
                  <a:pos x="22" y="10"/>
                </a:cxn>
                <a:cxn ang="0">
                  <a:pos x="26" y="11"/>
                </a:cxn>
                <a:cxn ang="0">
                  <a:pos x="27" y="14"/>
                </a:cxn>
                <a:cxn ang="0">
                  <a:pos x="29" y="15"/>
                </a:cxn>
                <a:cxn ang="0">
                  <a:pos x="29" y="17"/>
                </a:cxn>
                <a:cxn ang="0">
                  <a:pos x="30" y="19"/>
                </a:cxn>
                <a:cxn ang="0">
                  <a:pos x="31" y="17"/>
                </a:cxn>
                <a:cxn ang="0">
                  <a:pos x="29" y="22"/>
                </a:cxn>
                <a:cxn ang="0">
                  <a:pos x="29" y="22"/>
                </a:cxn>
                <a:cxn ang="0">
                  <a:pos x="32" y="21"/>
                </a:cxn>
                <a:cxn ang="0">
                  <a:pos x="32" y="21"/>
                </a:cxn>
                <a:cxn ang="0">
                  <a:pos x="32" y="21"/>
                </a:cxn>
                <a:cxn ang="0">
                  <a:pos x="33" y="17"/>
                </a:cxn>
                <a:cxn ang="0">
                  <a:pos x="33" y="17"/>
                </a:cxn>
                <a:cxn ang="0">
                  <a:pos x="32" y="17"/>
                </a:cxn>
                <a:cxn ang="0">
                  <a:pos x="31" y="17"/>
                </a:cxn>
                <a:cxn ang="0">
                  <a:pos x="31" y="14"/>
                </a:cxn>
                <a:cxn ang="0">
                  <a:pos x="31" y="14"/>
                </a:cxn>
                <a:cxn ang="0">
                  <a:pos x="31" y="10"/>
                </a:cxn>
                <a:cxn ang="0">
                  <a:pos x="28" y="10"/>
                </a:cxn>
                <a:cxn ang="0">
                  <a:pos x="28" y="7"/>
                </a:cxn>
                <a:cxn ang="0">
                  <a:pos x="24" y="7"/>
                </a:cxn>
                <a:cxn ang="0">
                  <a:pos x="23" y="3"/>
                </a:cxn>
                <a:cxn ang="0">
                  <a:pos x="18" y="4"/>
                </a:cxn>
                <a:cxn ang="0">
                  <a:pos x="14" y="3"/>
                </a:cxn>
                <a:cxn ang="0">
                  <a:pos x="11" y="0"/>
                </a:cxn>
                <a:cxn ang="0">
                  <a:pos x="5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r" b="b"/>
              <a:pathLst>
                <a:path w="34" h="23">
                  <a:moveTo>
                    <a:pt x="0" y="1"/>
                  </a:moveTo>
                  <a:lnTo>
                    <a:pt x="0" y="1"/>
                  </a:lnTo>
                  <a:lnTo>
                    <a:pt x="3" y="6"/>
                  </a:lnTo>
                  <a:lnTo>
                    <a:pt x="9" y="4"/>
                  </a:lnTo>
                  <a:lnTo>
                    <a:pt x="14" y="3"/>
                  </a:lnTo>
                  <a:lnTo>
                    <a:pt x="17" y="7"/>
                  </a:lnTo>
                  <a:lnTo>
                    <a:pt x="21" y="7"/>
                  </a:lnTo>
                  <a:lnTo>
                    <a:pt x="22" y="10"/>
                  </a:lnTo>
                  <a:lnTo>
                    <a:pt x="26" y="11"/>
                  </a:lnTo>
                  <a:lnTo>
                    <a:pt x="27" y="14"/>
                  </a:lnTo>
                  <a:lnTo>
                    <a:pt x="29" y="15"/>
                  </a:lnTo>
                  <a:lnTo>
                    <a:pt x="29" y="17"/>
                  </a:lnTo>
                  <a:lnTo>
                    <a:pt x="30" y="19"/>
                  </a:lnTo>
                  <a:lnTo>
                    <a:pt x="31" y="17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2" y="17"/>
                  </a:lnTo>
                  <a:lnTo>
                    <a:pt x="31" y="17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0"/>
                  </a:lnTo>
                  <a:lnTo>
                    <a:pt x="28" y="10"/>
                  </a:lnTo>
                  <a:lnTo>
                    <a:pt x="28" y="7"/>
                  </a:lnTo>
                  <a:lnTo>
                    <a:pt x="24" y="7"/>
                  </a:lnTo>
                  <a:lnTo>
                    <a:pt x="23" y="3"/>
                  </a:lnTo>
                  <a:lnTo>
                    <a:pt x="18" y="4"/>
                  </a:lnTo>
                  <a:lnTo>
                    <a:pt x="14" y="3"/>
                  </a:lnTo>
                  <a:lnTo>
                    <a:pt x="11" y="0"/>
                  </a:lnTo>
                  <a:lnTo>
                    <a:pt x="5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46" name="Freeform 306"/>
            <p:cNvSpPr>
              <a:spLocks/>
            </p:cNvSpPr>
            <p:nvPr/>
          </p:nvSpPr>
          <p:spPr bwMode="auto">
            <a:xfrm>
              <a:off x="1100" y="1418"/>
              <a:ext cx="17" cy="14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0" y="16"/>
                </a:cxn>
                <a:cxn ang="0">
                  <a:pos x="2" y="8"/>
                </a:cxn>
                <a:cxn ang="0">
                  <a:pos x="3" y="8"/>
                </a:cxn>
                <a:cxn ang="0">
                  <a:pos x="5" y="9"/>
                </a:cxn>
                <a:cxn ang="0">
                  <a:pos x="7" y="8"/>
                </a:cxn>
                <a:cxn ang="0">
                  <a:pos x="8" y="10"/>
                </a:cxn>
                <a:cxn ang="0">
                  <a:pos x="9" y="10"/>
                </a:cxn>
                <a:cxn ang="0">
                  <a:pos x="11" y="9"/>
                </a:cxn>
                <a:cxn ang="0">
                  <a:pos x="13" y="11"/>
                </a:cxn>
                <a:cxn ang="0">
                  <a:pos x="15" y="12"/>
                </a:cxn>
                <a:cxn ang="0">
                  <a:pos x="16" y="11"/>
                </a:cxn>
                <a:cxn ang="0">
                  <a:pos x="18" y="12"/>
                </a:cxn>
                <a:cxn ang="0">
                  <a:pos x="20" y="11"/>
                </a:cxn>
                <a:cxn ang="0">
                  <a:pos x="20" y="11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1" y="13"/>
                </a:cxn>
                <a:cxn ang="0">
                  <a:pos x="21" y="13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1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18" y="4"/>
                </a:cxn>
                <a:cxn ang="0">
                  <a:pos x="16" y="3"/>
                </a:cxn>
                <a:cxn ang="0">
                  <a:pos x="15" y="3"/>
                </a:cxn>
                <a:cxn ang="0">
                  <a:pos x="13" y="2"/>
                </a:cxn>
                <a:cxn ang="0">
                  <a:pos x="12" y="2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7" y="2"/>
                </a:cxn>
                <a:cxn ang="0">
                  <a:pos x="5" y="0"/>
                </a:cxn>
                <a:cxn ang="0">
                  <a:pos x="2" y="8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0" y="16"/>
                </a:cxn>
              </a:cxnLst>
              <a:rect l="0" t="0" r="r" b="b"/>
              <a:pathLst>
                <a:path w="22" h="17">
                  <a:moveTo>
                    <a:pt x="0" y="16"/>
                  </a:moveTo>
                  <a:lnTo>
                    <a:pt x="0" y="16"/>
                  </a:lnTo>
                  <a:lnTo>
                    <a:pt x="2" y="8"/>
                  </a:lnTo>
                  <a:lnTo>
                    <a:pt x="3" y="8"/>
                  </a:lnTo>
                  <a:lnTo>
                    <a:pt x="5" y="9"/>
                  </a:lnTo>
                  <a:lnTo>
                    <a:pt x="7" y="8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11" y="9"/>
                  </a:lnTo>
                  <a:lnTo>
                    <a:pt x="13" y="11"/>
                  </a:lnTo>
                  <a:lnTo>
                    <a:pt x="15" y="12"/>
                  </a:lnTo>
                  <a:lnTo>
                    <a:pt x="16" y="11"/>
                  </a:lnTo>
                  <a:lnTo>
                    <a:pt x="18" y="12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9" y="2"/>
                  </a:lnTo>
                  <a:lnTo>
                    <a:pt x="7" y="1"/>
                  </a:lnTo>
                  <a:lnTo>
                    <a:pt x="7" y="2"/>
                  </a:lnTo>
                  <a:lnTo>
                    <a:pt x="5" y="0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16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47" name="Freeform 307"/>
            <p:cNvSpPr>
              <a:spLocks/>
            </p:cNvSpPr>
            <p:nvPr/>
          </p:nvSpPr>
          <p:spPr bwMode="auto">
            <a:xfrm>
              <a:off x="1099" y="1426"/>
              <a:ext cx="17" cy="14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0" y="14"/>
                </a:cxn>
                <a:cxn ang="0">
                  <a:pos x="5" y="16"/>
                </a:cxn>
                <a:cxn ang="0">
                  <a:pos x="5" y="9"/>
                </a:cxn>
                <a:cxn ang="0">
                  <a:pos x="8" y="9"/>
                </a:cxn>
                <a:cxn ang="0">
                  <a:pos x="8" y="9"/>
                </a:cxn>
                <a:cxn ang="0">
                  <a:pos x="13" y="6"/>
                </a:cxn>
                <a:cxn ang="0">
                  <a:pos x="16" y="6"/>
                </a:cxn>
                <a:cxn ang="0">
                  <a:pos x="21" y="1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3" y="6"/>
                </a:cxn>
                <a:cxn ang="0">
                  <a:pos x="9" y="3"/>
                </a:cxn>
                <a:cxn ang="0">
                  <a:pos x="4" y="0"/>
                </a:cxn>
                <a:cxn ang="0">
                  <a:pos x="5" y="9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4"/>
                </a:cxn>
              </a:cxnLst>
              <a:rect l="0" t="0" r="r" b="b"/>
              <a:pathLst>
                <a:path w="22" h="17">
                  <a:moveTo>
                    <a:pt x="0" y="14"/>
                  </a:moveTo>
                  <a:lnTo>
                    <a:pt x="0" y="14"/>
                  </a:lnTo>
                  <a:lnTo>
                    <a:pt x="5" y="16"/>
                  </a:lnTo>
                  <a:lnTo>
                    <a:pt x="5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13" y="6"/>
                  </a:lnTo>
                  <a:lnTo>
                    <a:pt x="16" y="6"/>
                  </a:lnTo>
                  <a:lnTo>
                    <a:pt x="21" y="1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3" y="6"/>
                  </a:lnTo>
                  <a:lnTo>
                    <a:pt x="9" y="3"/>
                  </a:lnTo>
                  <a:lnTo>
                    <a:pt x="4" y="0"/>
                  </a:lnTo>
                  <a:lnTo>
                    <a:pt x="5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4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48" name="Freeform 308"/>
            <p:cNvSpPr>
              <a:spLocks/>
            </p:cNvSpPr>
            <p:nvPr/>
          </p:nvSpPr>
          <p:spPr bwMode="auto">
            <a:xfrm>
              <a:off x="1098" y="1425"/>
              <a:ext cx="13" cy="22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16" y="0"/>
                </a:cxn>
              </a:cxnLst>
              <a:rect l="0" t="0" r="r" b="b"/>
              <a:pathLst>
                <a:path w="17" h="28">
                  <a:moveTo>
                    <a:pt x="16" y="0"/>
                  </a:move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16" y="0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49" name="Freeform 309"/>
            <p:cNvSpPr>
              <a:spLocks/>
            </p:cNvSpPr>
            <p:nvPr/>
          </p:nvSpPr>
          <p:spPr bwMode="auto">
            <a:xfrm>
              <a:off x="1083" y="1432"/>
              <a:ext cx="13" cy="22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6" y="1"/>
                </a:cxn>
                <a:cxn ang="0">
                  <a:pos x="13" y="4"/>
                </a:cxn>
                <a:cxn ang="0">
                  <a:pos x="10" y="11"/>
                </a:cxn>
                <a:cxn ang="0">
                  <a:pos x="1" y="14"/>
                </a:cxn>
                <a:cxn ang="0">
                  <a:pos x="2" y="19"/>
                </a:cxn>
                <a:cxn ang="0">
                  <a:pos x="0" y="22"/>
                </a:cxn>
                <a:cxn ang="0">
                  <a:pos x="1" y="27"/>
                </a:cxn>
              </a:cxnLst>
              <a:rect l="0" t="0" r="r" b="b"/>
              <a:pathLst>
                <a:path w="17" h="28">
                  <a:moveTo>
                    <a:pt x="16" y="0"/>
                  </a:moveTo>
                  <a:lnTo>
                    <a:pt x="16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3" y="4"/>
                  </a:lnTo>
                  <a:lnTo>
                    <a:pt x="10" y="11"/>
                  </a:lnTo>
                  <a:lnTo>
                    <a:pt x="1" y="14"/>
                  </a:lnTo>
                  <a:lnTo>
                    <a:pt x="2" y="19"/>
                  </a:lnTo>
                  <a:lnTo>
                    <a:pt x="0" y="22"/>
                  </a:lnTo>
                  <a:lnTo>
                    <a:pt x="1" y="27"/>
                  </a:lnTo>
                </a:path>
              </a:pathLst>
            </a:custGeom>
            <a:noFill/>
            <a:ln w="12700" cap="rnd" cmpd="sng">
              <a:solidFill>
                <a:srgbClr val="D99473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50" name="Freeform 310"/>
            <p:cNvSpPr>
              <a:spLocks/>
            </p:cNvSpPr>
            <p:nvPr/>
          </p:nvSpPr>
          <p:spPr bwMode="auto">
            <a:xfrm>
              <a:off x="1077" y="1448"/>
              <a:ext cx="14" cy="1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3" y="3"/>
                </a:cxn>
                <a:cxn ang="0">
                  <a:pos x="16" y="0"/>
                </a:cxn>
                <a:cxn ang="0">
                  <a:pos x="11" y="3"/>
                </a:cxn>
                <a:cxn ang="0">
                  <a:pos x="9" y="4"/>
                </a:cxn>
                <a:cxn ang="0">
                  <a:pos x="9" y="7"/>
                </a:cxn>
                <a:cxn ang="0">
                  <a:pos x="6" y="9"/>
                </a:cxn>
                <a:cxn ang="0">
                  <a:pos x="4" y="11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11" y="16"/>
                </a:cxn>
                <a:cxn ang="0">
                  <a:pos x="6" y="18"/>
                </a:cxn>
                <a:cxn ang="0">
                  <a:pos x="6" y="21"/>
                </a:cxn>
                <a:cxn ang="0">
                  <a:pos x="16" y="21"/>
                </a:cxn>
                <a:cxn ang="0">
                  <a:pos x="12" y="22"/>
                </a:cxn>
                <a:cxn ang="0">
                  <a:pos x="12" y="22"/>
                </a:cxn>
              </a:cxnLst>
              <a:rect l="0" t="0" r="r" b="b"/>
              <a:pathLst>
                <a:path w="17" h="23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3" y="3"/>
                  </a:lnTo>
                  <a:lnTo>
                    <a:pt x="16" y="0"/>
                  </a:lnTo>
                  <a:lnTo>
                    <a:pt x="11" y="3"/>
                  </a:lnTo>
                  <a:lnTo>
                    <a:pt x="9" y="4"/>
                  </a:lnTo>
                  <a:lnTo>
                    <a:pt x="9" y="7"/>
                  </a:lnTo>
                  <a:lnTo>
                    <a:pt x="6" y="9"/>
                  </a:lnTo>
                  <a:lnTo>
                    <a:pt x="4" y="11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1" y="16"/>
                  </a:lnTo>
                  <a:lnTo>
                    <a:pt x="6" y="18"/>
                  </a:lnTo>
                  <a:lnTo>
                    <a:pt x="6" y="21"/>
                  </a:lnTo>
                  <a:lnTo>
                    <a:pt x="16" y="21"/>
                  </a:lnTo>
                  <a:lnTo>
                    <a:pt x="12" y="22"/>
                  </a:lnTo>
                  <a:lnTo>
                    <a:pt x="12" y="22"/>
                  </a:lnTo>
                </a:path>
              </a:pathLst>
            </a:custGeom>
            <a:noFill/>
            <a:ln w="12700" cap="rnd" cmpd="sng">
              <a:solidFill>
                <a:srgbClr val="D99473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51" name="Freeform 311"/>
            <p:cNvSpPr>
              <a:spLocks/>
            </p:cNvSpPr>
            <p:nvPr/>
          </p:nvSpPr>
          <p:spPr bwMode="auto">
            <a:xfrm>
              <a:off x="1069" y="1440"/>
              <a:ext cx="17" cy="20"/>
            </a:xfrm>
            <a:custGeom>
              <a:avLst/>
              <a:gdLst/>
              <a:ahLst/>
              <a:cxnLst>
                <a:cxn ang="0">
                  <a:pos x="12" y="25"/>
                </a:cxn>
                <a:cxn ang="0">
                  <a:pos x="12" y="25"/>
                </a:cxn>
                <a:cxn ang="0">
                  <a:pos x="12" y="25"/>
                </a:cxn>
                <a:cxn ang="0">
                  <a:pos x="12" y="25"/>
                </a:cxn>
                <a:cxn ang="0">
                  <a:pos x="12" y="25"/>
                </a:cxn>
                <a:cxn ang="0">
                  <a:pos x="14" y="21"/>
                </a:cxn>
                <a:cxn ang="0">
                  <a:pos x="18" y="20"/>
                </a:cxn>
                <a:cxn ang="0">
                  <a:pos x="18" y="20"/>
                </a:cxn>
                <a:cxn ang="0">
                  <a:pos x="20" y="17"/>
                </a:cxn>
                <a:cxn ang="0">
                  <a:pos x="4" y="21"/>
                </a:cxn>
                <a:cxn ang="0">
                  <a:pos x="6" y="17"/>
                </a:cxn>
                <a:cxn ang="0">
                  <a:pos x="8" y="14"/>
                </a:cxn>
                <a:cxn ang="0">
                  <a:pos x="11" y="11"/>
                </a:cxn>
                <a:cxn ang="0">
                  <a:pos x="14" y="8"/>
                </a:cxn>
                <a:cxn ang="0">
                  <a:pos x="0" y="9"/>
                </a:cxn>
                <a:cxn ang="0">
                  <a:pos x="2" y="7"/>
                </a:cxn>
                <a:cxn ang="0">
                  <a:pos x="6" y="3"/>
                </a:cxn>
                <a:cxn ang="0">
                  <a:pos x="8" y="0"/>
                </a:cxn>
              </a:cxnLst>
              <a:rect l="0" t="0" r="r" b="b"/>
              <a:pathLst>
                <a:path w="21" h="26">
                  <a:moveTo>
                    <a:pt x="12" y="25"/>
                  </a:move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4" y="21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20" y="17"/>
                  </a:lnTo>
                  <a:lnTo>
                    <a:pt x="4" y="21"/>
                  </a:lnTo>
                  <a:lnTo>
                    <a:pt x="6" y="17"/>
                  </a:lnTo>
                  <a:lnTo>
                    <a:pt x="8" y="14"/>
                  </a:lnTo>
                  <a:lnTo>
                    <a:pt x="11" y="11"/>
                  </a:lnTo>
                  <a:lnTo>
                    <a:pt x="14" y="8"/>
                  </a:lnTo>
                  <a:lnTo>
                    <a:pt x="0" y="9"/>
                  </a:lnTo>
                  <a:lnTo>
                    <a:pt x="2" y="7"/>
                  </a:lnTo>
                  <a:lnTo>
                    <a:pt x="6" y="3"/>
                  </a:lnTo>
                  <a:lnTo>
                    <a:pt x="8" y="0"/>
                  </a:lnTo>
                </a:path>
              </a:pathLst>
            </a:custGeom>
            <a:noFill/>
            <a:ln w="12700" cap="rnd" cmpd="sng">
              <a:solidFill>
                <a:srgbClr val="D99473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52" name="Freeform 312"/>
            <p:cNvSpPr>
              <a:spLocks/>
            </p:cNvSpPr>
            <p:nvPr/>
          </p:nvSpPr>
          <p:spPr bwMode="auto">
            <a:xfrm>
              <a:off x="1025" y="1416"/>
              <a:ext cx="16" cy="16"/>
            </a:xfrm>
            <a:custGeom>
              <a:avLst/>
              <a:gdLst/>
              <a:ahLst/>
              <a:cxnLst>
                <a:cxn ang="0">
                  <a:pos x="15" y="19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5" y="0"/>
                </a:cxn>
                <a:cxn ang="0">
                  <a:pos x="0" y="16"/>
                </a:cxn>
                <a:cxn ang="0">
                  <a:pos x="15" y="19"/>
                </a:cxn>
              </a:cxnLst>
              <a:rect l="0" t="0" r="r" b="b"/>
              <a:pathLst>
                <a:path w="20" h="20">
                  <a:moveTo>
                    <a:pt x="15" y="19"/>
                  </a:moveTo>
                  <a:lnTo>
                    <a:pt x="19" y="5"/>
                  </a:lnTo>
                  <a:lnTo>
                    <a:pt x="19" y="5"/>
                  </a:lnTo>
                  <a:lnTo>
                    <a:pt x="5" y="0"/>
                  </a:lnTo>
                  <a:lnTo>
                    <a:pt x="0" y="16"/>
                  </a:lnTo>
                  <a:lnTo>
                    <a:pt x="15" y="19"/>
                  </a:lnTo>
                </a:path>
              </a:pathLst>
            </a:custGeom>
            <a:solidFill>
              <a:srgbClr val="D9947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53" name="Freeform 313"/>
            <p:cNvSpPr>
              <a:spLocks/>
            </p:cNvSpPr>
            <p:nvPr/>
          </p:nvSpPr>
          <p:spPr bwMode="auto">
            <a:xfrm>
              <a:off x="1020" y="1409"/>
              <a:ext cx="13" cy="20"/>
            </a:xfrm>
            <a:custGeom>
              <a:avLst/>
              <a:gdLst/>
              <a:ahLst/>
              <a:cxnLst>
                <a:cxn ang="0">
                  <a:pos x="16" y="21"/>
                </a:cxn>
                <a:cxn ang="0">
                  <a:pos x="12" y="19"/>
                </a:cxn>
                <a:cxn ang="0">
                  <a:pos x="13" y="18"/>
                </a:cxn>
                <a:cxn ang="0">
                  <a:pos x="6" y="18"/>
                </a:cxn>
                <a:cxn ang="0">
                  <a:pos x="7" y="15"/>
                </a:cxn>
                <a:cxn ang="0">
                  <a:pos x="9" y="14"/>
                </a:cxn>
                <a:cxn ang="0">
                  <a:pos x="11" y="12"/>
                </a:cxn>
                <a:cxn ang="0">
                  <a:pos x="3" y="13"/>
                </a:cxn>
                <a:cxn ang="0">
                  <a:pos x="5" y="9"/>
                </a:cxn>
                <a:cxn ang="0">
                  <a:pos x="6" y="7"/>
                </a:cxn>
                <a:cxn ang="0">
                  <a:pos x="9" y="6"/>
                </a:cxn>
                <a:cxn ang="0">
                  <a:pos x="10" y="4"/>
                </a:cxn>
                <a:cxn ang="0">
                  <a:pos x="11" y="2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5" y="2"/>
                </a:cxn>
                <a:cxn ang="0">
                  <a:pos x="3" y="5"/>
                </a:cxn>
                <a:cxn ang="0">
                  <a:pos x="1" y="6"/>
                </a:cxn>
                <a:cxn ang="0">
                  <a:pos x="0" y="9"/>
                </a:cxn>
                <a:cxn ang="0">
                  <a:pos x="5" y="9"/>
                </a:cxn>
                <a:cxn ang="0">
                  <a:pos x="3" y="13"/>
                </a:cxn>
                <a:cxn ang="0">
                  <a:pos x="3" y="13"/>
                </a:cxn>
                <a:cxn ang="0">
                  <a:pos x="1" y="14"/>
                </a:cxn>
                <a:cxn ang="0">
                  <a:pos x="0" y="17"/>
                </a:cxn>
                <a:cxn ang="0">
                  <a:pos x="6" y="18"/>
                </a:cxn>
                <a:cxn ang="0">
                  <a:pos x="4" y="20"/>
                </a:cxn>
                <a:cxn ang="0">
                  <a:pos x="11" y="21"/>
                </a:cxn>
                <a:cxn ang="0">
                  <a:pos x="9" y="24"/>
                </a:cxn>
                <a:cxn ang="0">
                  <a:pos x="16" y="21"/>
                </a:cxn>
              </a:cxnLst>
              <a:rect l="0" t="0" r="r" b="b"/>
              <a:pathLst>
                <a:path w="17" h="25">
                  <a:moveTo>
                    <a:pt x="16" y="21"/>
                  </a:moveTo>
                  <a:lnTo>
                    <a:pt x="12" y="19"/>
                  </a:lnTo>
                  <a:lnTo>
                    <a:pt x="13" y="18"/>
                  </a:lnTo>
                  <a:lnTo>
                    <a:pt x="6" y="18"/>
                  </a:lnTo>
                  <a:lnTo>
                    <a:pt x="7" y="15"/>
                  </a:lnTo>
                  <a:lnTo>
                    <a:pt x="9" y="14"/>
                  </a:lnTo>
                  <a:lnTo>
                    <a:pt x="11" y="12"/>
                  </a:lnTo>
                  <a:lnTo>
                    <a:pt x="3" y="13"/>
                  </a:lnTo>
                  <a:lnTo>
                    <a:pt x="5" y="9"/>
                  </a:lnTo>
                  <a:lnTo>
                    <a:pt x="6" y="7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1" y="2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2"/>
                  </a:lnTo>
                  <a:lnTo>
                    <a:pt x="3" y="5"/>
                  </a:lnTo>
                  <a:lnTo>
                    <a:pt x="1" y="6"/>
                  </a:lnTo>
                  <a:lnTo>
                    <a:pt x="0" y="9"/>
                  </a:lnTo>
                  <a:lnTo>
                    <a:pt x="5" y="9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1" y="14"/>
                  </a:lnTo>
                  <a:lnTo>
                    <a:pt x="0" y="17"/>
                  </a:lnTo>
                  <a:lnTo>
                    <a:pt x="6" y="18"/>
                  </a:lnTo>
                  <a:lnTo>
                    <a:pt x="4" y="20"/>
                  </a:lnTo>
                  <a:lnTo>
                    <a:pt x="11" y="21"/>
                  </a:lnTo>
                  <a:lnTo>
                    <a:pt x="9" y="24"/>
                  </a:lnTo>
                  <a:lnTo>
                    <a:pt x="16" y="21"/>
                  </a:lnTo>
                </a:path>
              </a:pathLst>
            </a:custGeom>
            <a:solidFill>
              <a:srgbClr val="D9947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54" name="Freeform 314"/>
            <p:cNvSpPr>
              <a:spLocks/>
            </p:cNvSpPr>
            <p:nvPr/>
          </p:nvSpPr>
          <p:spPr bwMode="auto">
            <a:xfrm>
              <a:off x="1025" y="1432"/>
              <a:ext cx="17" cy="14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0" y="10"/>
                </a:cxn>
                <a:cxn ang="0">
                  <a:pos x="17" y="17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0" y="10"/>
                </a:cxn>
              </a:cxnLst>
              <a:rect l="0" t="0" r="r" b="b"/>
              <a:pathLst>
                <a:path w="21" h="18">
                  <a:moveTo>
                    <a:pt x="0" y="10"/>
                  </a:moveTo>
                  <a:lnTo>
                    <a:pt x="0" y="10"/>
                  </a:lnTo>
                  <a:lnTo>
                    <a:pt x="17" y="17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0" y="10"/>
                  </a:lnTo>
                </a:path>
              </a:pathLst>
            </a:custGeom>
            <a:solidFill>
              <a:srgbClr val="D9947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55" name="Freeform 315"/>
            <p:cNvSpPr>
              <a:spLocks/>
            </p:cNvSpPr>
            <p:nvPr/>
          </p:nvSpPr>
          <p:spPr bwMode="auto">
            <a:xfrm>
              <a:off x="1018" y="1411"/>
              <a:ext cx="22" cy="14"/>
            </a:xfrm>
            <a:custGeom>
              <a:avLst/>
              <a:gdLst/>
              <a:ahLst/>
              <a:cxnLst>
                <a:cxn ang="0">
                  <a:pos x="27" y="16"/>
                </a:cxn>
                <a:cxn ang="0">
                  <a:pos x="27" y="16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7" y="16"/>
                </a:cxn>
              </a:cxnLst>
              <a:rect l="0" t="0" r="r" b="b"/>
              <a:pathLst>
                <a:path w="28" h="17">
                  <a:moveTo>
                    <a:pt x="27" y="16"/>
                  </a:moveTo>
                  <a:lnTo>
                    <a:pt x="27" y="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7" y="16"/>
                  </a:lnTo>
                </a:path>
              </a:pathLst>
            </a:custGeom>
            <a:solidFill>
              <a:srgbClr val="D9947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56" name="Freeform 316"/>
            <p:cNvSpPr>
              <a:spLocks/>
            </p:cNvSpPr>
            <p:nvPr/>
          </p:nvSpPr>
          <p:spPr bwMode="auto">
            <a:xfrm>
              <a:off x="1016" y="1401"/>
              <a:ext cx="13" cy="32"/>
            </a:xfrm>
            <a:custGeom>
              <a:avLst/>
              <a:gdLst/>
              <a:ahLst/>
              <a:cxnLst>
                <a:cxn ang="0">
                  <a:pos x="16" y="40"/>
                </a:cxn>
                <a:cxn ang="0">
                  <a:pos x="13" y="37"/>
                </a:cxn>
                <a:cxn ang="0">
                  <a:pos x="9" y="34"/>
                </a:cxn>
                <a:cxn ang="0">
                  <a:pos x="8" y="30"/>
                </a:cxn>
                <a:cxn ang="0">
                  <a:pos x="4" y="26"/>
                </a:cxn>
                <a:cxn ang="0">
                  <a:pos x="4" y="23"/>
                </a:cxn>
                <a:cxn ang="0">
                  <a:pos x="3" y="19"/>
                </a:cxn>
                <a:cxn ang="0">
                  <a:pos x="7" y="16"/>
                </a:cxn>
                <a:cxn ang="0">
                  <a:pos x="4" y="15"/>
                </a:cxn>
                <a:cxn ang="0">
                  <a:pos x="8" y="12"/>
                </a:cxn>
                <a:cxn ang="0">
                  <a:pos x="7" y="9"/>
                </a:cxn>
                <a:cxn ang="0">
                  <a:pos x="11" y="7"/>
                </a:cxn>
                <a:cxn ang="0">
                  <a:pos x="11" y="5"/>
                </a:cxn>
                <a:cxn ang="0">
                  <a:pos x="12" y="3"/>
                </a:cxn>
                <a:cxn ang="0">
                  <a:pos x="12" y="2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9" y="2"/>
                </a:cxn>
                <a:cxn ang="0">
                  <a:pos x="9" y="3"/>
                </a:cxn>
                <a:cxn ang="0">
                  <a:pos x="11" y="4"/>
                </a:cxn>
                <a:cxn ang="0">
                  <a:pos x="7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0" y="14"/>
                </a:cxn>
                <a:cxn ang="0">
                  <a:pos x="2" y="17"/>
                </a:cxn>
                <a:cxn ang="0">
                  <a:pos x="2" y="21"/>
                </a:cxn>
                <a:cxn ang="0">
                  <a:pos x="0" y="24"/>
                </a:cxn>
                <a:cxn ang="0">
                  <a:pos x="3" y="28"/>
                </a:cxn>
                <a:cxn ang="0">
                  <a:pos x="7" y="31"/>
                </a:cxn>
                <a:cxn ang="0">
                  <a:pos x="9" y="34"/>
                </a:cxn>
                <a:cxn ang="0">
                  <a:pos x="13" y="37"/>
                </a:cxn>
                <a:cxn ang="0">
                  <a:pos x="16" y="40"/>
                </a:cxn>
              </a:cxnLst>
              <a:rect l="0" t="0" r="r" b="b"/>
              <a:pathLst>
                <a:path w="17" h="41">
                  <a:moveTo>
                    <a:pt x="16" y="40"/>
                  </a:moveTo>
                  <a:lnTo>
                    <a:pt x="13" y="37"/>
                  </a:lnTo>
                  <a:lnTo>
                    <a:pt x="9" y="34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4" y="23"/>
                  </a:lnTo>
                  <a:lnTo>
                    <a:pt x="3" y="19"/>
                  </a:lnTo>
                  <a:lnTo>
                    <a:pt x="7" y="16"/>
                  </a:lnTo>
                  <a:lnTo>
                    <a:pt x="4" y="15"/>
                  </a:lnTo>
                  <a:lnTo>
                    <a:pt x="8" y="12"/>
                  </a:lnTo>
                  <a:lnTo>
                    <a:pt x="7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9" y="3"/>
                  </a:lnTo>
                  <a:lnTo>
                    <a:pt x="11" y="4"/>
                  </a:lnTo>
                  <a:lnTo>
                    <a:pt x="7" y="7"/>
                  </a:lnTo>
                  <a:lnTo>
                    <a:pt x="4" y="9"/>
                  </a:lnTo>
                  <a:lnTo>
                    <a:pt x="6" y="10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2" y="21"/>
                  </a:lnTo>
                  <a:lnTo>
                    <a:pt x="0" y="24"/>
                  </a:lnTo>
                  <a:lnTo>
                    <a:pt x="3" y="28"/>
                  </a:lnTo>
                  <a:lnTo>
                    <a:pt x="7" y="31"/>
                  </a:lnTo>
                  <a:lnTo>
                    <a:pt x="9" y="34"/>
                  </a:lnTo>
                  <a:lnTo>
                    <a:pt x="13" y="37"/>
                  </a:lnTo>
                  <a:lnTo>
                    <a:pt x="16" y="40"/>
                  </a:lnTo>
                </a:path>
              </a:pathLst>
            </a:custGeom>
            <a:solidFill>
              <a:srgbClr val="D9947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57" name="Freeform 317"/>
            <p:cNvSpPr>
              <a:spLocks/>
            </p:cNvSpPr>
            <p:nvPr/>
          </p:nvSpPr>
          <p:spPr bwMode="auto">
            <a:xfrm>
              <a:off x="1019" y="1440"/>
              <a:ext cx="22" cy="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7" y="16"/>
                </a:cxn>
                <a:cxn ang="0">
                  <a:pos x="0" y="0"/>
                </a:cxn>
              </a:cxnLst>
              <a:rect l="0" t="0" r="r" b="b"/>
              <a:pathLst>
                <a:path w="28" h="17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7" y="16"/>
                  </a:lnTo>
                  <a:lnTo>
                    <a:pt x="0" y="0"/>
                  </a:lnTo>
                </a:path>
              </a:pathLst>
            </a:custGeom>
            <a:solidFill>
              <a:srgbClr val="D9947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58" name="Freeform 318"/>
            <p:cNvSpPr>
              <a:spLocks/>
            </p:cNvSpPr>
            <p:nvPr/>
          </p:nvSpPr>
          <p:spPr bwMode="auto">
            <a:xfrm>
              <a:off x="1020" y="1429"/>
              <a:ext cx="22" cy="13"/>
            </a:xfrm>
            <a:custGeom>
              <a:avLst/>
              <a:gdLst/>
              <a:ahLst/>
              <a:cxnLst>
                <a:cxn ang="0">
                  <a:pos x="27" y="16"/>
                </a:cxn>
                <a:cxn ang="0">
                  <a:pos x="27" y="16"/>
                </a:cxn>
                <a:cxn ang="0">
                  <a:pos x="27" y="16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7" y="16"/>
                </a:cxn>
              </a:cxnLst>
              <a:rect l="0" t="0" r="r" b="b"/>
              <a:pathLst>
                <a:path w="28" h="17">
                  <a:moveTo>
                    <a:pt x="27" y="16"/>
                  </a:moveTo>
                  <a:lnTo>
                    <a:pt x="27" y="16"/>
                  </a:lnTo>
                  <a:lnTo>
                    <a:pt x="27" y="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27" y="16"/>
                  </a:lnTo>
                </a:path>
              </a:pathLst>
            </a:custGeom>
            <a:solidFill>
              <a:srgbClr val="D9947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59" name="Freeform 319"/>
            <p:cNvSpPr>
              <a:spLocks/>
            </p:cNvSpPr>
            <p:nvPr/>
          </p:nvSpPr>
          <p:spPr bwMode="auto">
            <a:xfrm>
              <a:off x="1018" y="1420"/>
              <a:ext cx="15" cy="21"/>
            </a:xfrm>
            <a:custGeom>
              <a:avLst/>
              <a:gdLst/>
              <a:ahLst/>
              <a:cxnLst>
                <a:cxn ang="0">
                  <a:pos x="15" y="24"/>
                </a:cxn>
                <a:cxn ang="0">
                  <a:pos x="17" y="22"/>
                </a:cxn>
                <a:cxn ang="0">
                  <a:pos x="11" y="23"/>
                </a:cxn>
                <a:cxn ang="0">
                  <a:pos x="11" y="21"/>
                </a:cxn>
                <a:cxn ang="0">
                  <a:pos x="6" y="19"/>
                </a:cxn>
                <a:cxn ang="0">
                  <a:pos x="9" y="16"/>
                </a:cxn>
                <a:cxn ang="0">
                  <a:pos x="7" y="15"/>
                </a:cxn>
                <a:cxn ang="0">
                  <a:pos x="9" y="13"/>
                </a:cxn>
                <a:cxn ang="0">
                  <a:pos x="8" y="11"/>
                </a:cxn>
                <a:cxn ang="0">
                  <a:pos x="10" y="9"/>
                </a:cxn>
                <a:cxn ang="0">
                  <a:pos x="7" y="7"/>
                </a:cxn>
                <a:cxn ang="0">
                  <a:pos x="11" y="5"/>
                </a:cxn>
                <a:cxn ang="0">
                  <a:pos x="12" y="2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5" y="5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2" y="12"/>
                </a:cxn>
                <a:cxn ang="0">
                  <a:pos x="1" y="16"/>
                </a:cxn>
                <a:cxn ang="0">
                  <a:pos x="1" y="16"/>
                </a:cxn>
                <a:cxn ang="0">
                  <a:pos x="0" y="20"/>
                </a:cxn>
                <a:cxn ang="0">
                  <a:pos x="6" y="19"/>
                </a:cxn>
                <a:cxn ang="0">
                  <a:pos x="3" y="22"/>
                </a:cxn>
                <a:cxn ang="0">
                  <a:pos x="3" y="26"/>
                </a:cxn>
                <a:cxn ang="0">
                  <a:pos x="7" y="25"/>
                </a:cxn>
                <a:cxn ang="0">
                  <a:pos x="12" y="26"/>
                </a:cxn>
                <a:cxn ang="0">
                  <a:pos x="15" y="24"/>
                </a:cxn>
              </a:cxnLst>
              <a:rect l="0" t="0" r="r" b="b"/>
              <a:pathLst>
                <a:path w="18" h="27">
                  <a:moveTo>
                    <a:pt x="15" y="24"/>
                  </a:moveTo>
                  <a:lnTo>
                    <a:pt x="17" y="22"/>
                  </a:lnTo>
                  <a:lnTo>
                    <a:pt x="11" y="23"/>
                  </a:lnTo>
                  <a:lnTo>
                    <a:pt x="11" y="21"/>
                  </a:lnTo>
                  <a:lnTo>
                    <a:pt x="6" y="19"/>
                  </a:lnTo>
                  <a:lnTo>
                    <a:pt x="9" y="16"/>
                  </a:lnTo>
                  <a:lnTo>
                    <a:pt x="7" y="15"/>
                  </a:lnTo>
                  <a:lnTo>
                    <a:pt x="9" y="13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7" y="7"/>
                  </a:lnTo>
                  <a:lnTo>
                    <a:pt x="11" y="5"/>
                  </a:lnTo>
                  <a:lnTo>
                    <a:pt x="12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5" y="5"/>
                  </a:lnTo>
                  <a:lnTo>
                    <a:pt x="4" y="9"/>
                  </a:lnTo>
                  <a:lnTo>
                    <a:pt x="4" y="9"/>
                  </a:lnTo>
                  <a:lnTo>
                    <a:pt x="2" y="12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6" y="19"/>
                  </a:lnTo>
                  <a:lnTo>
                    <a:pt x="3" y="22"/>
                  </a:lnTo>
                  <a:lnTo>
                    <a:pt x="3" y="26"/>
                  </a:lnTo>
                  <a:lnTo>
                    <a:pt x="7" y="25"/>
                  </a:lnTo>
                  <a:lnTo>
                    <a:pt x="12" y="26"/>
                  </a:lnTo>
                  <a:lnTo>
                    <a:pt x="15" y="24"/>
                  </a:lnTo>
                </a:path>
              </a:pathLst>
            </a:custGeom>
            <a:solidFill>
              <a:srgbClr val="D9947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60" name="Freeform 320"/>
            <p:cNvSpPr>
              <a:spLocks/>
            </p:cNvSpPr>
            <p:nvPr/>
          </p:nvSpPr>
          <p:spPr bwMode="auto">
            <a:xfrm>
              <a:off x="1023" y="1440"/>
              <a:ext cx="13" cy="21"/>
            </a:xfrm>
            <a:custGeom>
              <a:avLst/>
              <a:gdLst/>
              <a:ahLst/>
              <a:cxnLst>
                <a:cxn ang="0">
                  <a:pos x="0" y="26"/>
                </a:cxn>
                <a:cxn ang="0">
                  <a:pos x="0" y="26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0" y="26"/>
                </a:cxn>
              </a:cxnLst>
              <a:rect l="0" t="0" r="r" b="b"/>
              <a:pathLst>
                <a:path w="17" h="27">
                  <a:moveTo>
                    <a:pt x="0" y="26"/>
                  </a:moveTo>
                  <a:lnTo>
                    <a:pt x="0" y="26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0" y="26"/>
                  </a:lnTo>
                </a:path>
              </a:pathLst>
            </a:custGeom>
            <a:solidFill>
              <a:srgbClr val="D9947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61" name="Freeform 321"/>
            <p:cNvSpPr>
              <a:spLocks/>
            </p:cNvSpPr>
            <p:nvPr/>
          </p:nvSpPr>
          <p:spPr bwMode="auto">
            <a:xfrm>
              <a:off x="1033" y="1427"/>
              <a:ext cx="22" cy="13"/>
            </a:xfrm>
            <a:custGeom>
              <a:avLst/>
              <a:gdLst/>
              <a:ahLst/>
              <a:cxnLst>
                <a:cxn ang="0">
                  <a:pos x="27" y="16"/>
                </a:cxn>
                <a:cxn ang="0">
                  <a:pos x="27" y="16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7" y="16"/>
                </a:cxn>
              </a:cxnLst>
              <a:rect l="0" t="0" r="r" b="b"/>
              <a:pathLst>
                <a:path w="28" h="17">
                  <a:moveTo>
                    <a:pt x="27" y="16"/>
                  </a:moveTo>
                  <a:lnTo>
                    <a:pt x="27" y="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7" y="16"/>
                  </a:lnTo>
                </a:path>
              </a:pathLst>
            </a:custGeom>
            <a:solidFill>
              <a:srgbClr val="D9947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62" name="Freeform 322"/>
            <p:cNvSpPr>
              <a:spLocks/>
            </p:cNvSpPr>
            <p:nvPr/>
          </p:nvSpPr>
          <p:spPr bwMode="auto">
            <a:xfrm>
              <a:off x="1034" y="1418"/>
              <a:ext cx="13" cy="25"/>
            </a:xfrm>
            <a:custGeom>
              <a:avLst/>
              <a:gdLst/>
              <a:ahLst/>
              <a:cxnLst>
                <a:cxn ang="0">
                  <a:pos x="12" y="31"/>
                </a:cxn>
                <a:cxn ang="0">
                  <a:pos x="14" y="28"/>
                </a:cxn>
                <a:cxn ang="0">
                  <a:pos x="10" y="26"/>
                </a:cxn>
                <a:cxn ang="0">
                  <a:pos x="13" y="23"/>
                </a:cxn>
                <a:cxn ang="0">
                  <a:pos x="16" y="22"/>
                </a:cxn>
                <a:cxn ang="0">
                  <a:pos x="14" y="19"/>
                </a:cxn>
                <a:cxn ang="0">
                  <a:pos x="14" y="16"/>
                </a:cxn>
                <a:cxn ang="0">
                  <a:pos x="13" y="12"/>
                </a:cxn>
                <a:cxn ang="0">
                  <a:pos x="16" y="11"/>
                </a:cxn>
                <a:cxn ang="0">
                  <a:pos x="12" y="9"/>
                </a:cxn>
                <a:cxn ang="0">
                  <a:pos x="12" y="7"/>
                </a:cxn>
                <a:cxn ang="0">
                  <a:pos x="6" y="6"/>
                </a:cxn>
                <a:cxn ang="0">
                  <a:pos x="11" y="4"/>
                </a:cxn>
                <a:cxn ang="0">
                  <a:pos x="5" y="2"/>
                </a:cxn>
                <a:cxn ang="0">
                  <a:pos x="2" y="2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2" y="0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5" y="2"/>
                </a:cxn>
                <a:cxn ang="0">
                  <a:pos x="6" y="4"/>
                </a:cxn>
                <a:cxn ang="0">
                  <a:pos x="3" y="5"/>
                </a:cxn>
                <a:cxn ang="0">
                  <a:pos x="6" y="7"/>
                </a:cxn>
                <a:cxn ang="0">
                  <a:pos x="2" y="11"/>
                </a:cxn>
                <a:cxn ang="0">
                  <a:pos x="7" y="12"/>
                </a:cxn>
                <a:cxn ang="0">
                  <a:pos x="5" y="15"/>
                </a:cxn>
                <a:cxn ang="0">
                  <a:pos x="8" y="17"/>
                </a:cxn>
                <a:cxn ang="0">
                  <a:pos x="9" y="19"/>
                </a:cxn>
                <a:cxn ang="0">
                  <a:pos x="7" y="22"/>
                </a:cxn>
                <a:cxn ang="0">
                  <a:pos x="7" y="23"/>
                </a:cxn>
                <a:cxn ang="0">
                  <a:pos x="10" y="26"/>
                </a:cxn>
                <a:cxn ang="0">
                  <a:pos x="8" y="28"/>
                </a:cxn>
                <a:cxn ang="0">
                  <a:pos x="4" y="31"/>
                </a:cxn>
                <a:cxn ang="0">
                  <a:pos x="12" y="31"/>
                </a:cxn>
              </a:cxnLst>
              <a:rect l="0" t="0" r="r" b="b"/>
              <a:pathLst>
                <a:path w="17" h="32">
                  <a:moveTo>
                    <a:pt x="12" y="31"/>
                  </a:moveTo>
                  <a:lnTo>
                    <a:pt x="14" y="28"/>
                  </a:lnTo>
                  <a:lnTo>
                    <a:pt x="10" y="26"/>
                  </a:lnTo>
                  <a:lnTo>
                    <a:pt x="13" y="23"/>
                  </a:lnTo>
                  <a:lnTo>
                    <a:pt x="16" y="22"/>
                  </a:lnTo>
                  <a:lnTo>
                    <a:pt x="14" y="19"/>
                  </a:lnTo>
                  <a:lnTo>
                    <a:pt x="14" y="16"/>
                  </a:lnTo>
                  <a:lnTo>
                    <a:pt x="13" y="12"/>
                  </a:lnTo>
                  <a:lnTo>
                    <a:pt x="16" y="11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6" y="6"/>
                  </a:lnTo>
                  <a:lnTo>
                    <a:pt x="11" y="4"/>
                  </a:lnTo>
                  <a:lnTo>
                    <a:pt x="5" y="2"/>
                  </a:lnTo>
                  <a:lnTo>
                    <a:pt x="2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5" y="2"/>
                  </a:lnTo>
                  <a:lnTo>
                    <a:pt x="6" y="4"/>
                  </a:lnTo>
                  <a:lnTo>
                    <a:pt x="3" y="5"/>
                  </a:lnTo>
                  <a:lnTo>
                    <a:pt x="6" y="7"/>
                  </a:lnTo>
                  <a:lnTo>
                    <a:pt x="2" y="11"/>
                  </a:lnTo>
                  <a:lnTo>
                    <a:pt x="7" y="12"/>
                  </a:lnTo>
                  <a:lnTo>
                    <a:pt x="5" y="15"/>
                  </a:lnTo>
                  <a:lnTo>
                    <a:pt x="8" y="17"/>
                  </a:lnTo>
                  <a:lnTo>
                    <a:pt x="9" y="19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10" y="26"/>
                  </a:lnTo>
                  <a:lnTo>
                    <a:pt x="8" y="28"/>
                  </a:lnTo>
                  <a:lnTo>
                    <a:pt x="4" y="31"/>
                  </a:lnTo>
                  <a:lnTo>
                    <a:pt x="12" y="31"/>
                  </a:lnTo>
                </a:path>
              </a:pathLst>
            </a:custGeom>
            <a:solidFill>
              <a:srgbClr val="D9947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63" name="Freeform 323"/>
            <p:cNvSpPr>
              <a:spLocks/>
            </p:cNvSpPr>
            <p:nvPr/>
          </p:nvSpPr>
          <p:spPr bwMode="auto">
            <a:xfrm>
              <a:off x="1032" y="1449"/>
              <a:ext cx="22" cy="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7" y="16"/>
                </a:cxn>
                <a:cxn ang="0">
                  <a:pos x="27" y="16"/>
                </a:cxn>
                <a:cxn ang="0">
                  <a:pos x="0" y="0"/>
                </a:cxn>
              </a:cxnLst>
              <a:rect l="0" t="0" r="r" b="b"/>
              <a:pathLst>
                <a:path w="28" h="17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0" y="0"/>
                  </a:lnTo>
                </a:path>
              </a:pathLst>
            </a:custGeom>
            <a:solidFill>
              <a:srgbClr val="D9947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64" name="Freeform 324"/>
            <p:cNvSpPr>
              <a:spLocks/>
            </p:cNvSpPr>
            <p:nvPr/>
          </p:nvSpPr>
          <p:spPr bwMode="auto">
            <a:xfrm>
              <a:off x="1053" y="1390"/>
              <a:ext cx="97" cy="23"/>
            </a:xfrm>
            <a:custGeom>
              <a:avLst/>
              <a:gdLst/>
              <a:ahLst/>
              <a:cxnLst>
                <a:cxn ang="0">
                  <a:pos x="121" y="8"/>
                </a:cxn>
                <a:cxn ang="0">
                  <a:pos x="116" y="7"/>
                </a:cxn>
                <a:cxn ang="0">
                  <a:pos x="108" y="7"/>
                </a:cxn>
                <a:cxn ang="0">
                  <a:pos x="101" y="7"/>
                </a:cxn>
                <a:cxn ang="0">
                  <a:pos x="93" y="6"/>
                </a:cxn>
                <a:cxn ang="0">
                  <a:pos x="90" y="6"/>
                </a:cxn>
                <a:cxn ang="0">
                  <a:pos x="83" y="7"/>
                </a:cxn>
                <a:cxn ang="0">
                  <a:pos x="74" y="4"/>
                </a:cxn>
                <a:cxn ang="0">
                  <a:pos x="65" y="4"/>
                </a:cxn>
                <a:cxn ang="0">
                  <a:pos x="57" y="3"/>
                </a:cxn>
                <a:cxn ang="0">
                  <a:pos x="51" y="3"/>
                </a:cxn>
                <a:cxn ang="0">
                  <a:pos x="48" y="2"/>
                </a:cxn>
                <a:cxn ang="0">
                  <a:pos x="40" y="2"/>
                </a:cxn>
                <a:cxn ang="0">
                  <a:pos x="32" y="1"/>
                </a:cxn>
                <a:cxn ang="0">
                  <a:pos x="25" y="2"/>
                </a:cxn>
                <a:cxn ang="0">
                  <a:pos x="18" y="1"/>
                </a:cxn>
                <a:cxn ang="0">
                  <a:pos x="12" y="1"/>
                </a:cxn>
                <a:cxn ang="0">
                  <a:pos x="9" y="1"/>
                </a:cxn>
                <a:cxn ang="0">
                  <a:pos x="4" y="0"/>
                </a:cxn>
                <a:cxn ang="0">
                  <a:pos x="2" y="3"/>
                </a:cxn>
                <a:cxn ang="0">
                  <a:pos x="0" y="3"/>
                </a:cxn>
                <a:cxn ang="0">
                  <a:pos x="2" y="4"/>
                </a:cxn>
                <a:cxn ang="0">
                  <a:pos x="6" y="6"/>
                </a:cxn>
                <a:cxn ang="0">
                  <a:pos x="12" y="7"/>
                </a:cxn>
                <a:cxn ang="0">
                  <a:pos x="18" y="8"/>
                </a:cxn>
                <a:cxn ang="0">
                  <a:pos x="25" y="11"/>
                </a:cxn>
                <a:cxn ang="0">
                  <a:pos x="31" y="13"/>
                </a:cxn>
                <a:cxn ang="0">
                  <a:pos x="39" y="15"/>
                </a:cxn>
                <a:cxn ang="0">
                  <a:pos x="47" y="19"/>
                </a:cxn>
                <a:cxn ang="0">
                  <a:pos x="56" y="20"/>
                </a:cxn>
                <a:cxn ang="0">
                  <a:pos x="63" y="22"/>
                </a:cxn>
                <a:cxn ang="0">
                  <a:pos x="68" y="18"/>
                </a:cxn>
                <a:cxn ang="0">
                  <a:pos x="71" y="14"/>
                </a:cxn>
                <a:cxn ang="0">
                  <a:pos x="70" y="11"/>
                </a:cxn>
                <a:cxn ang="0">
                  <a:pos x="74" y="9"/>
                </a:cxn>
                <a:cxn ang="0">
                  <a:pos x="76" y="9"/>
                </a:cxn>
                <a:cxn ang="0">
                  <a:pos x="78" y="13"/>
                </a:cxn>
                <a:cxn ang="0">
                  <a:pos x="79" y="19"/>
                </a:cxn>
                <a:cxn ang="0">
                  <a:pos x="82" y="20"/>
                </a:cxn>
                <a:cxn ang="0">
                  <a:pos x="84" y="23"/>
                </a:cxn>
                <a:cxn ang="0">
                  <a:pos x="87" y="24"/>
                </a:cxn>
                <a:cxn ang="0">
                  <a:pos x="90" y="25"/>
                </a:cxn>
                <a:cxn ang="0">
                  <a:pos x="93" y="26"/>
                </a:cxn>
                <a:cxn ang="0">
                  <a:pos x="97" y="27"/>
                </a:cxn>
                <a:cxn ang="0">
                  <a:pos x="100" y="26"/>
                </a:cxn>
                <a:cxn ang="0">
                  <a:pos x="103" y="27"/>
                </a:cxn>
                <a:cxn ang="0">
                  <a:pos x="106" y="25"/>
                </a:cxn>
                <a:cxn ang="0">
                  <a:pos x="108" y="23"/>
                </a:cxn>
                <a:cxn ang="0">
                  <a:pos x="111" y="21"/>
                </a:cxn>
                <a:cxn ang="0">
                  <a:pos x="114" y="18"/>
                </a:cxn>
                <a:cxn ang="0">
                  <a:pos x="118" y="14"/>
                </a:cxn>
                <a:cxn ang="0">
                  <a:pos x="121" y="11"/>
                </a:cxn>
                <a:cxn ang="0">
                  <a:pos x="122" y="8"/>
                </a:cxn>
              </a:cxnLst>
              <a:rect l="0" t="0" r="r" b="b"/>
              <a:pathLst>
                <a:path w="123" h="29">
                  <a:moveTo>
                    <a:pt x="121" y="9"/>
                  </a:moveTo>
                  <a:lnTo>
                    <a:pt x="121" y="9"/>
                  </a:lnTo>
                  <a:lnTo>
                    <a:pt x="121" y="8"/>
                  </a:lnTo>
                  <a:lnTo>
                    <a:pt x="120" y="7"/>
                  </a:lnTo>
                  <a:lnTo>
                    <a:pt x="118" y="7"/>
                  </a:lnTo>
                  <a:lnTo>
                    <a:pt x="116" y="7"/>
                  </a:lnTo>
                  <a:lnTo>
                    <a:pt x="113" y="8"/>
                  </a:lnTo>
                  <a:lnTo>
                    <a:pt x="111" y="7"/>
                  </a:lnTo>
                  <a:lnTo>
                    <a:pt x="108" y="7"/>
                  </a:lnTo>
                  <a:lnTo>
                    <a:pt x="106" y="5"/>
                  </a:lnTo>
                  <a:lnTo>
                    <a:pt x="102" y="6"/>
                  </a:lnTo>
                  <a:lnTo>
                    <a:pt x="101" y="7"/>
                  </a:lnTo>
                  <a:lnTo>
                    <a:pt x="97" y="7"/>
                  </a:lnTo>
                  <a:lnTo>
                    <a:pt x="95" y="6"/>
                  </a:lnTo>
                  <a:lnTo>
                    <a:pt x="93" y="6"/>
                  </a:lnTo>
                  <a:lnTo>
                    <a:pt x="92" y="7"/>
                  </a:lnTo>
                  <a:lnTo>
                    <a:pt x="91" y="5"/>
                  </a:lnTo>
                  <a:lnTo>
                    <a:pt x="90" y="6"/>
                  </a:lnTo>
                  <a:lnTo>
                    <a:pt x="88" y="6"/>
                  </a:lnTo>
                  <a:lnTo>
                    <a:pt x="85" y="5"/>
                  </a:lnTo>
                  <a:lnTo>
                    <a:pt x="83" y="7"/>
                  </a:lnTo>
                  <a:lnTo>
                    <a:pt x="79" y="4"/>
                  </a:lnTo>
                  <a:lnTo>
                    <a:pt x="76" y="6"/>
                  </a:lnTo>
                  <a:lnTo>
                    <a:pt x="74" y="4"/>
                  </a:lnTo>
                  <a:lnTo>
                    <a:pt x="70" y="5"/>
                  </a:lnTo>
                  <a:lnTo>
                    <a:pt x="68" y="5"/>
                  </a:lnTo>
                  <a:lnTo>
                    <a:pt x="65" y="4"/>
                  </a:lnTo>
                  <a:lnTo>
                    <a:pt x="62" y="4"/>
                  </a:lnTo>
                  <a:lnTo>
                    <a:pt x="60" y="4"/>
                  </a:lnTo>
                  <a:lnTo>
                    <a:pt x="57" y="3"/>
                  </a:lnTo>
                  <a:lnTo>
                    <a:pt x="54" y="3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8" y="3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7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4"/>
                  </a:lnTo>
                  <a:lnTo>
                    <a:pt x="2" y="4"/>
                  </a:lnTo>
                  <a:lnTo>
                    <a:pt x="3" y="5"/>
                  </a:lnTo>
                  <a:lnTo>
                    <a:pt x="4" y="4"/>
                  </a:lnTo>
                  <a:lnTo>
                    <a:pt x="6" y="6"/>
                  </a:lnTo>
                  <a:lnTo>
                    <a:pt x="7" y="8"/>
                  </a:lnTo>
                  <a:lnTo>
                    <a:pt x="10" y="6"/>
                  </a:lnTo>
                  <a:lnTo>
                    <a:pt x="12" y="7"/>
                  </a:lnTo>
                  <a:lnTo>
                    <a:pt x="14" y="7"/>
                  </a:lnTo>
                  <a:lnTo>
                    <a:pt x="17" y="9"/>
                  </a:lnTo>
                  <a:lnTo>
                    <a:pt x="18" y="8"/>
                  </a:lnTo>
                  <a:lnTo>
                    <a:pt x="20" y="9"/>
                  </a:lnTo>
                  <a:lnTo>
                    <a:pt x="23" y="10"/>
                  </a:lnTo>
                  <a:lnTo>
                    <a:pt x="25" y="11"/>
                  </a:lnTo>
                  <a:lnTo>
                    <a:pt x="27" y="13"/>
                  </a:lnTo>
                  <a:lnTo>
                    <a:pt x="29" y="12"/>
                  </a:lnTo>
                  <a:lnTo>
                    <a:pt x="31" y="13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9" y="15"/>
                  </a:lnTo>
                  <a:lnTo>
                    <a:pt x="42" y="15"/>
                  </a:lnTo>
                  <a:lnTo>
                    <a:pt x="44" y="17"/>
                  </a:lnTo>
                  <a:lnTo>
                    <a:pt x="47" y="19"/>
                  </a:lnTo>
                  <a:lnTo>
                    <a:pt x="50" y="19"/>
                  </a:lnTo>
                  <a:lnTo>
                    <a:pt x="52" y="20"/>
                  </a:lnTo>
                  <a:lnTo>
                    <a:pt x="56" y="20"/>
                  </a:lnTo>
                  <a:lnTo>
                    <a:pt x="59" y="22"/>
                  </a:lnTo>
                  <a:lnTo>
                    <a:pt x="60" y="21"/>
                  </a:lnTo>
                  <a:lnTo>
                    <a:pt x="63" y="22"/>
                  </a:lnTo>
                  <a:lnTo>
                    <a:pt x="66" y="21"/>
                  </a:lnTo>
                  <a:lnTo>
                    <a:pt x="67" y="21"/>
                  </a:lnTo>
                  <a:lnTo>
                    <a:pt x="68" y="18"/>
                  </a:lnTo>
                  <a:lnTo>
                    <a:pt x="70" y="17"/>
                  </a:lnTo>
                  <a:lnTo>
                    <a:pt x="70" y="17"/>
                  </a:lnTo>
                  <a:lnTo>
                    <a:pt x="71" y="14"/>
                  </a:lnTo>
                  <a:lnTo>
                    <a:pt x="71" y="14"/>
                  </a:lnTo>
                  <a:lnTo>
                    <a:pt x="71" y="13"/>
                  </a:lnTo>
                  <a:lnTo>
                    <a:pt x="70" y="11"/>
                  </a:lnTo>
                  <a:lnTo>
                    <a:pt x="72" y="10"/>
                  </a:lnTo>
                  <a:lnTo>
                    <a:pt x="73" y="10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6" y="9"/>
                  </a:lnTo>
                  <a:lnTo>
                    <a:pt x="76" y="9"/>
                  </a:lnTo>
                  <a:lnTo>
                    <a:pt x="77" y="10"/>
                  </a:lnTo>
                  <a:lnTo>
                    <a:pt x="77" y="11"/>
                  </a:lnTo>
                  <a:lnTo>
                    <a:pt x="78" y="13"/>
                  </a:lnTo>
                  <a:lnTo>
                    <a:pt x="79" y="15"/>
                  </a:lnTo>
                  <a:lnTo>
                    <a:pt x="79" y="18"/>
                  </a:lnTo>
                  <a:lnTo>
                    <a:pt x="79" y="19"/>
                  </a:lnTo>
                  <a:lnTo>
                    <a:pt x="82" y="20"/>
                  </a:lnTo>
                  <a:lnTo>
                    <a:pt x="82" y="20"/>
                  </a:lnTo>
                  <a:lnTo>
                    <a:pt x="82" y="20"/>
                  </a:lnTo>
                  <a:lnTo>
                    <a:pt x="81" y="22"/>
                  </a:lnTo>
                  <a:lnTo>
                    <a:pt x="82" y="23"/>
                  </a:lnTo>
                  <a:lnTo>
                    <a:pt x="84" y="23"/>
                  </a:lnTo>
                  <a:lnTo>
                    <a:pt x="85" y="25"/>
                  </a:lnTo>
                  <a:lnTo>
                    <a:pt x="86" y="24"/>
                  </a:lnTo>
                  <a:lnTo>
                    <a:pt x="87" y="24"/>
                  </a:lnTo>
                  <a:lnTo>
                    <a:pt x="89" y="25"/>
                  </a:lnTo>
                  <a:lnTo>
                    <a:pt x="89" y="26"/>
                  </a:lnTo>
                  <a:lnTo>
                    <a:pt x="90" y="25"/>
                  </a:lnTo>
                  <a:lnTo>
                    <a:pt x="91" y="25"/>
                  </a:lnTo>
                  <a:lnTo>
                    <a:pt x="92" y="25"/>
                  </a:lnTo>
                  <a:lnTo>
                    <a:pt x="93" y="26"/>
                  </a:lnTo>
                  <a:lnTo>
                    <a:pt x="96" y="26"/>
                  </a:lnTo>
                  <a:lnTo>
                    <a:pt x="96" y="26"/>
                  </a:lnTo>
                  <a:lnTo>
                    <a:pt x="97" y="27"/>
                  </a:lnTo>
                  <a:lnTo>
                    <a:pt x="98" y="27"/>
                  </a:lnTo>
                  <a:lnTo>
                    <a:pt x="99" y="28"/>
                  </a:lnTo>
                  <a:lnTo>
                    <a:pt x="100" y="26"/>
                  </a:lnTo>
                  <a:lnTo>
                    <a:pt x="101" y="26"/>
                  </a:lnTo>
                  <a:lnTo>
                    <a:pt x="102" y="26"/>
                  </a:lnTo>
                  <a:lnTo>
                    <a:pt x="103" y="27"/>
                  </a:lnTo>
                  <a:lnTo>
                    <a:pt x="104" y="27"/>
                  </a:lnTo>
                  <a:lnTo>
                    <a:pt x="105" y="24"/>
                  </a:lnTo>
                  <a:lnTo>
                    <a:pt x="106" y="25"/>
                  </a:lnTo>
                  <a:lnTo>
                    <a:pt x="107" y="24"/>
                  </a:lnTo>
                  <a:lnTo>
                    <a:pt x="108" y="23"/>
                  </a:lnTo>
                  <a:lnTo>
                    <a:pt x="108" y="23"/>
                  </a:lnTo>
                  <a:lnTo>
                    <a:pt x="109" y="23"/>
                  </a:lnTo>
                  <a:lnTo>
                    <a:pt x="110" y="22"/>
                  </a:lnTo>
                  <a:lnTo>
                    <a:pt x="111" y="21"/>
                  </a:lnTo>
                  <a:lnTo>
                    <a:pt x="114" y="20"/>
                  </a:lnTo>
                  <a:lnTo>
                    <a:pt x="113" y="19"/>
                  </a:lnTo>
                  <a:lnTo>
                    <a:pt x="114" y="18"/>
                  </a:lnTo>
                  <a:lnTo>
                    <a:pt x="115" y="16"/>
                  </a:lnTo>
                  <a:lnTo>
                    <a:pt x="117" y="15"/>
                  </a:lnTo>
                  <a:lnTo>
                    <a:pt x="118" y="14"/>
                  </a:lnTo>
                  <a:lnTo>
                    <a:pt x="119" y="13"/>
                  </a:lnTo>
                  <a:lnTo>
                    <a:pt x="121" y="12"/>
                  </a:lnTo>
                  <a:lnTo>
                    <a:pt x="121" y="11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1" y="9"/>
                  </a:lnTo>
                </a:path>
              </a:pathLst>
            </a:custGeom>
            <a:solidFill>
              <a:srgbClr val="FFC7AB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65" name="Freeform 325"/>
            <p:cNvSpPr>
              <a:spLocks/>
            </p:cNvSpPr>
            <p:nvPr/>
          </p:nvSpPr>
          <p:spPr bwMode="auto">
            <a:xfrm>
              <a:off x="1100" y="1425"/>
              <a:ext cx="13" cy="22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0" y="27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0" y="27"/>
                </a:cxn>
              </a:cxnLst>
              <a:rect l="0" t="0" r="r" b="b"/>
              <a:pathLst>
                <a:path w="17" h="28">
                  <a:moveTo>
                    <a:pt x="0" y="27"/>
                  </a:moveTo>
                  <a:lnTo>
                    <a:pt x="0" y="27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0" y="27"/>
                  </a:lnTo>
                </a:path>
              </a:pathLst>
            </a:custGeom>
            <a:solidFill>
              <a:srgbClr val="5914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66" name="Freeform 326"/>
            <p:cNvSpPr>
              <a:spLocks/>
            </p:cNvSpPr>
            <p:nvPr/>
          </p:nvSpPr>
          <p:spPr bwMode="auto">
            <a:xfrm>
              <a:off x="1081" y="1416"/>
              <a:ext cx="14" cy="21"/>
            </a:xfrm>
            <a:custGeom>
              <a:avLst/>
              <a:gdLst/>
              <a:ahLst/>
              <a:cxnLst>
                <a:cxn ang="0">
                  <a:pos x="4" y="2"/>
                </a:cxn>
                <a:cxn ang="0">
                  <a:pos x="4" y="2"/>
                </a:cxn>
                <a:cxn ang="0">
                  <a:pos x="2" y="9"/>
                </a:cxn>
                <a:cxn ang="0">
                  <a:pos x="4" y="7"/>
                </a:cxn>
                <a:cxn ang="0">
                  <a:pos x="0" y="13"/>
                </a:cxn>
                <a:cxn ang="0">
                  <a:pos x="4" y="12"/>
                </a:cxn>
                <a:cxn ang="0">
                  <a:pos x="7" y="11"/>
                </a:cxn>
                <a:cxn ang="0">
                  <a:pos x="5" y="17"/>
                </a:cxn>
                <a:cxn ang="0">
                  <a:pos x="7" y="17"/>
                </a:cxn>
                <a:cxn ang="0">
                  <a:pos x="11" y="16"/>
                </a:cxn>
                <a:cxn ang="0">
                  <a:pos x="8" y="21"/>
                </a:cxn>
                <a:cxn ang="0">
                  <a:pos x="11" y="19"/>
                </a:cxn>
                <a:cxn ang="0">
                  <a:pos x="11" y="21"/>
                </a:cxn>
                <a:cxn ang="0">
                  <a:pos x="14" y="19"/>
                </a:cxn>
                <a:cxn ang="0">
                  <a:pos x="14" y="19"/>
                </a:cxn>
                <a:cxn ang="0">
                  <a:pos x="11" y="25"/>
                </a:cxn>
                <a:cxn ang="0">
                  <a:pos x="12" y="26"/>
                </a:cxn>
                <a:cxn ang="0">
                  <a:pos x="12" y="26"/>
                </a:cxn>
                <a:cxn ang="0">
                  <a:pos x="17" y="18"/>
                </a:cxn>
                <a:cxn ang="0">
                  <a:pos x="17" y="18"/>
                </a:cxn>
                <a:cxn ang="0">
                  <a:pos x="14" y="19"/>
                </a:cxn>
                <a:cxn ang="0">
                  <a:pos x="14" y="19"/>
                </a:cxn>
                <a:cxn ang="0">
                  <a:pos x="14" y="19"/>
                </a:cxn>
                <a:cxn ang="0">
                  <a:pos x="17" y="13"/>
                </a:cxn>
                <a:cxn ang="0">
                  <a:pos x="14" y="14"/>
                </a:cxn>
                <a:cxn ang="0">
                  <a:pos x="14" y="14"/>
                </a:cxn>
                <a:cxn ang="0">
                  <a:pos x="11" y="16"/>
                </a:cxn>
                <a:cxn ang="0">
                  <a:pos x="14" y="9"/>
                </a:cxn>
                <a:cxn ang="0">
                  <a:pos x="11" y="10"/>
                </a:cxn>
                <a:cxn ang="0">
                  <a:pos x="14" y="3"/>
                </a:cxn>
                <a:cxn ang="0">
                  <a:pos x="11" y="5"/>
                </a:cxn>
                <a:cxn ang="0">
                  <a:pos x="8" y="6"/>
                </a:cxn>
                <a:cxn ang="0">
                  <a:pos x="11" y="0"/>
                </a:cxn>
                <a:cxn ang="0">
                  <a:pos x="7" y="0"/>
                </a:cxn>
                <a:cxn ang="0">
                  <a:pos x="4" y="2"/>
                </a:cxn>
                <a:cxn ang="0">
                  <a:pos x="4" y="2"/>
                </a:cxn>
              </a:cxnLst>
              <a:rect l="0" t="0" r="r" b="b"/>
              <a:pathLst>
                <a:path w="18" h="27">
                  <a:moveTo>
                    <a:pt x="4" y="2"/>
                  </a:moveTo>
                  <a:lnTo>
                    <a:pt x="4" y="2"/>
                  </a:lnTo>
                  <a:lnTo>
                    <a:pt x="2" y="9"/>
                  </a:lnTo>
                  <a:lnTo>
                    <a:pt x="4" y="7"/>
                  </a:lnTo>
                  <a:lnTo>
                    <a:pt x="0" y="13"/>
                  </a:lnTo>
                  <a:lnTo>
                    <a:pt x="4" y="12"/>
                  </a:lnTo>
                  <a:lnTo>
                    <a:pt x="7" y="11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11" y="16"/>
                  </a:lnTo>
                  <a:lnTo>
                    <a:pt x="8" y="21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1" y="25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7" y="13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1" y="16"/>
                  </a:lnTo>
                  <a:lnTo>
                    <a:pt x="14" y="9"/>
                  </a:lnTo>
                  <a:lnTo>
                    <a:pt x="11" y="10"/>
                  </a:lnTo>
                  <a:lnTo>
                    <a:pt x="14" y="3"/>
                  </a:lnTo>
                  <a:lnTo>
                    <a:pt x="11" y="5"/>
                  </a:lnTo>
                  <a:lnTo>
                    <a:pt x="8" y="6"/>
                  </a:lnTo>
                  <a:lnTo>
                    <a:pt x="11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4" y="2"/>
                  </a:lnTo>
                </a:path>
              </a:pathLst>
            </a:custGeom>
            <a:solidFill>
              <a:srgbClr val="5914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67" name="Freeform 327"/>
            <p:cNvSpPr>
              <a:spLocks/>
            </p:cNvSpPr>
            <p:nvPr/>
          </p:nvSpPr>
          <p:spPr bwMode="auto">
            <a:xfrm>
              <a:off x="1058" y="1407"/>
              <a:ext cx="29" cy="1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2" y="6"/>
                </a:cxn>
                <a:cxn ang="0">
                  <a:pos x="4" y="6"/>
                </a:cxn>
                <a:cxn ang="0">
                  <a:pos x="9" y="4"/>
                </a:cxn>
                <a:cxn ang="0">
                  <a:pos x="10" y="8"/>
                </a:cxn>
                <a:cxn ang="0">
                  <a:pos x="15" y="6"/>
                </a:cxn>
                <a:cxn ang="0">
                  <a:pos x="14" y="10"/>
                </a:cxn>
                <a:cxn ang="0">
                  <a:pos x="19" y="9"/>
                </a:cxn>
                <a:cxn ang="0">
                  <a:pos x="19" y="12"/>
                </a:cxn>
                <a:cxn ang="0">
                  <a:pos x="21" y="13"/>
                </a:cxn>
                <a:cxn ang="0">
                  <a:pos x="24" y="15"/>
                </a:cxn>
                <a:cxn ang="0">
                  <a:pos x="27" y="15"/>
                </a:cxn>
                <a:cxn ang="0">
                  <a:pos x="27" y="20"/>
                </a:cxn>
                <a:cxn ang="0">
                  <a:pos x="30" y="18"/>
                </a:cxn>
                <a:cxn ang="0">
                  <a:pos x="29" y="23"/>
                </a:cxn>
                <a:cxn ang="0">
                  <a:pos x="33" y="19"/>
                </a:cxn>
                <a:cxn ang="0">
                  <a:pos x="34" y="21"/>
                </a:cxn>
                <a:cxn ang="0">
                  <a:pos x="34" y="21"/>
                </a:cxn>
                <a:cxn ang="0">
                  <a:pos x="36" y="17"/>
                </a:cxn>
                <a:cxn ang="0">
                  <a:pos x="32" y="18"/>
                </a:cxn>
                <a:cxn ang="0">
                  <a:pos x="32" y="14"/>
                </a:cxn>
                <a:cxn ang="0">
                  <a:pos x="30" y="14"/>
                </a:cxn>
                <a:cxn ang="0">
                  <a:pos x="27" y="15"/>
                </a:cxn>
                <a:cxn ang="0">
                  <a:pos x="27" y="10"/>
                </a:cxn>
                <a:cxn ang="0">
                  <a:pos x="25" y="8"/>
                </a:cxn>
                <a:cxn ang="0">
                  <a:pos x="22" y="8"/>
                </a:cxn>
                <a:cxn ang="0">
                  <a:pos x="20" y="6"/>
                </a:cxn>
                <a:cxn ang="0">
                  <a:pos x="18" y="6"/>
                </a:cxn>
                <a:cxn ang="0">
                  <a:pos x="15" y="4"/>
                </a:cxn>
                <a:cxn ang="0">
                  <a:pos x="13" y="4"/>
                </a:cxn>
                <a:cxn ang="0">
                  <a:pos x="9" y="4"/>
                </a:cxn>
                <a:cxn ang="0">
                  <a:pos x="11" y="0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0" y="7"/>
                </a:cxn>
              </a:cxnLst>
              <a:rect l="0" t="0" r="r" b="b"/>
              <a:pathLst>
                <a:path w="37" h="24">
                  <a:moveTo>
                    <a:pt x="0" y="7"/>
                  </a:moveTo>
                  <a:lnTo>
                    <a:pt x="2" y="6"/>
                  </a:lnTo>
                  <a:lnTo>
                    <a:pt x="4" y="6"/>
                  </a:lnTo>
                  <a:lnTo>
                    <a:pt x="9" y="4"/>
                  </a:lnTo>
                  <a:lnTo>
                    <a:pt x="10" y="8"/>
                  </a:lnTo>
                  <a:lnTo>
                    <a:pt x="15" y="6"/>
                  </a:lnTo>
                  <a:lnTo>
                    <a:pt x="14" y="10"/>
                  </a:lnTo>
                  <a:lnTo>
                    <a:pt x="19" y="9"/>
                  </a:lnTo>
                  <a:lnTo>
                    <a:pt x="19" y="12"/>
                  </a:lnTo>
                  <a:lnTo>
                    <a:pt x="21" y="13"/>
                  </a:lnTo>
                  <a:lnTo>
                    <a:pt x="24" y="15"/>
                  </a:lnTo>
                  <a:lnTo>
                    <a:pt x="27" y="15"/>
                  </a:lnTo>
                  <a:lnTo>
                    <a:pt x="27" y="20"/>
                  </a:lnTo>
                  <a:lnTo>
                    <a:pt x="30" y="18"/>
                  </a:lnTo>
                  <a:lnTo>
                    <a:pt x="29" y="23"/>
                  </a:lnTo>
                  <a:lnTo>
                    <a:pt x="33" y="19"/>
                  </a:lnTo>
                  <a:lnTo>
                    <a:pt x="34" y="21"/>
                  </a:lnTo>
                  <a:lnTo>
                    <a:pt x="34" y="21"/>
                  </a:lnTo>
                  <a:lnTo>
                    <a:pt x="36" y="17"/>
                  </a:lnTo>
                  <a:lnTo>
                    <a:pt x="32" y="18"/>
                  </a:lnTo>
                  <a:lnTo>
                    <a:pt x="32" y="14"/>
                  </a:lnTo>
                  <a:lnTo>
                    <a:pt x="30" y="14"/>
                  </a:lnTo>
                  <a:lnTo>
                    <a:pt x="27" y="15"/>
                  </a:lnTo>
                  <a:lnTo>
                    <a:pt x="27" y="10"/>
                  </a:lnTo>
                  <a:lnTo>
                    <a:pt x="25" y="8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9" y="4"/>
                  </a:lnTo>
                  <a:lnTo>
                    <a:pt x="11" y="0"/>
                  </a:lnTo>
                  <a:lnTo>
                    <a:pt x="5" y="2"/>
                  </a:lnTo>
                  <a:lnTo>
                    <a:pt x="4" y="3"/>
                  </a:lnTo>
                  <a:lnTo>
                    <a:pt x="0" y="7"/>
                  </a:lnTo>
                </a:path>
              </a:pathLst>
            </a:custGeom>
            <a:solidFill>
              <a:srgbClr val="5914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68" name="Freeform 328"/>
            <p:cNvSpPr>
              <a:spLocks/>
            </p:cNvSpPr>
            <p:nvPr/>
          </p:nvSpPr>
          <p:spPr bwMode="auto">
            <a:xfrm>
              <a:off x="1068" y="1410"/>
              <a:ext cx="15" cy="18"/>
            </a:xfrm>
            <a:custGeom>
              <a:avLst/>
              <a:gdLst/>
              <a:ahLst/>
              <a:cxnLst>
                <a:cxn ang="0">
                  <a:pos x="18" y="3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1" y="22"/>
                </a:cxn>
                <a:cxn ang="0">
                  <a:pos x="18" y="3"/>
                </a:cxn>
              </a:cxnLst>
              <a:rect l="0" t="0" r="r" b="b"/>
              <a:pathLst>
                <a:path w="19" h="23">
                  <a:moveTo>
                    <a:pt x="18" y="3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22"/>
                  </a:lnTo>
                  <a:lnTo>
                    <a:pt x="18" y="3"/>
                  </a:lnTo>
                </a:path>
              </a:pathLst>
            </a:custGeom>
            <a:solidFill>
              <a:srgbClr val="5914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69" name="Freeform 329"/>
            <p:cNvSpPr>
              <a:spLocks/>
            </p:cNvSpPr>
            <p:nvPr/>
          </p:nvSpPr>
          <p:spPr bwMode="auto">
            <a:xfrm>
              <a:off x="1113" y="1430"/>
              <a:ext cx="22" cy="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6" y="16"/>
                </a:cxn>
                <a:cxn ang="0">
                  <a:pos x="26" y="16"/>
                </a:cxn>
                <a:cxn ang="0">
                  <a:pos x="0" y="0"/>
                </a:cxn>
              </a:cxnLst>
              <a:rect l="0" t="0" r="r" b="b"/>
              <a:pathLst>
                <a:path w="27" h="17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0" y="0"/>
                  </a:lnTo>
                </a:path>
              </a:pathLst>
            </a:custGeom>
            <a:solidFill>
              <a:srgbClr val="5914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70" name="Freeform 330"/>
            <p:cNvSpPr>
              <a:spLocks/>
            </p:cNvSpPr>
            <p:nvPr/>
          </p:nvSpPr>
          <p:spPr bwMode="auto">
            <a:xfrm>
              <a:off x="1111" y="1406"/>
              <a:ext cx="13" cy="21"/>
            </a:xfrm>
            <a:custGeom>
              <a:avLst/>
              <a:gdLst/>
              <a:ahLst/>
              <a:cxnLst>
                <a:cxn ang="0">
                  <a:pos x="4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5" y="7"/>
                </a:cxn>
                <a:cxn ang="0">
                  <a:pos x="4" y="9"/>
                </a:cxn>
                <a:cxn ang="0">
                  <a:pos x="2" y="12"/>
                </a:cxn>
                <a:cxn ang="0">
                  <a:pos x="8" y="11"/>
                </a:cxn>
                <a:cxn ang="0">
                  <a:pos x="3" y="15"/>
                </a:cxn>
                <a:cxn ang="0">
                  <a:pos x="7" y="16"/>
                </a:cxn>
                <a:cxn ang="0">
                  <a:pos x="8" y="19"/>
                </a:cxn>
                <a:cxn ang="0">
                  <a:pos x="4" y="21"/>
                </a:cxn>
                <a:cxn ang="0">
                  <a:pos x="3" y="22"/>
                </a:cxn>
                <a:cxn ang="0">
                  <a:pos x="7" y="24"/>
                </a:cxn>
                <a:cxn ang="0">
                  <a:pos x="7" y="24"/>
                </a:cxn>
                <a:cxn ang="0">
                  <a:pos x="7" y="24"/>
                </a:cxn>
                <a:cxn ang="0">
                  <a:pos x="6" y="26"/>
                </a:cxn>
                <a:cxn ang="0">
                  <a:pos x="6" y="26"/>
                </a:cxn>
                <a:cxn ang="0">
                  <a:pos x="14" y="26"/>
                </a:cxn>
                <a:cxn ang="0">
                  <a:pos x="14" y="26"/>
                </a:cxn>
                <a:cxn ang="0">
                  <a:pos x="14" y="26"/>
                </a:cxn>
                <a:cxn ang="0">
                  <a:pos x="15" y="23"/>
                </a:cxn>
                <a:cxn ang="0">
                  <a:pos x="11" y="22"/>
                </a:cxn>
                <a:cxn ang="0">
                  <a:pos x="12" y="20"/>
                </a:cxn>
                <a:cxn ang="0">
                  <a:pos x="14" y="19"/>
                </a:cxn>
                <a:cxn ang="0">
                  <a:pos x="16" y="18"/>
                </a:cxn>
                <a:cxn ang="0">
                  <a:pos x="7" y="16"/>
                </a:cxn>
                <a:cxn ang="0">
                  <a:pos x="13" y="14"/>
                </a:cxn>
                <a:cxn ang="0">
                  <a:pos x="16" y="11"/>
                </a:cxn>
                <a:cxn ang="0">
                  <a:pos x="8" y="11"/>
                </a:cxn>
                <a:cxn ang="0">
                  <a:pos x="11" y="7"/>
                </a:cxn>
                <a:cxn ang="0">
                  <a:pos x="15" y="6"/>
                </a:cxn>
                <a:cxn ang="0">
                  <a:pos x="10" y="3"/>
                </a:cxn>
                <a:cxn ang="0">
                  <a:pos x="8" y="2"/>
                </a:cxn>
                <a:cxn ang="0">
                  <a:pos x="12" y="0"/>
                </a:cxn>
                <a:cxn ang="0">
                  <a:pos x="4" y="2"/>
                </a:cxn>
              </a:cxnLst>
              <a:rect l="0" t="0" r="r" b="b"/>
              <a:pathLst>
                <a:path w="17" h="27">
                  <a:moveTo>
                    <a:pt x="4" y="2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7"/>
                  </a:lnTo>
                  <a:lnTo>
                    <a:pt x="4" y="9"/>
                  </a:lnTo>
                  <a:lnTo>
                    <a:pt x="2" y="12"/>
                  </a:lnTo>
                  <a:lnTo>
                    <a:pt x="8" y="11"/>
                  </a:lnTo>
                  <a:lnTo>
                    <a:pt x="3" y="15"/>
                  </a:lnTo>
                  <a:lnTo>
                    <a:pt x="7" y="16"/>
                  </a:lnTo>
                  <a:lnTo>
                    <a:pt x="8" y="19"/>
                  </a:lnTo>
                  <a:lnTo>
                    <a:pt x="4" y="21"/>
                  </a:lnTo>
                  <a:lnTo>
                    <a:pt x="3" y="22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5" y="23"/>
                  </a:lnTo>
                  <a:lnTo>
                    <a:pt x="11" y="22"/>
                  </a:lnTo>
                  <a:lnTo>
                    <a:pt x="12" y="20"/>
                  </a:lnTo>
                  <a:lnTo>
                    <a:pt x="14" y="19"/>
                  </a:lnTo>
                  <a:lnTo>
                    <a:pt x="16" y="18"/>
                  </a:lnTo>
                  <a:lnTo>
                    <a:pt x="7" y="16"/>
                  </a:lnTo>
                  <a:lnTo>
                    <a:pt x="13" y="14"/>
                  </a:lnTo>
                  <a:lnTo>
                    <a:pt x="16" y="11"/>
                  </a:lnTo>
                  <a:lnTo>
                    <a:pt x="8" y="11"/>
                  </a:lnTo>
                  <a:lnTo>
                    <a:pt x="11" y="7"/>
                  </a:lnTo>
                  <a:lnTo>
                    <a:pt x="15" y="6"/>
                  </a:lnTo>
                  <a:lnTo>
                    <a:pt x="10" y="3"/>
                  </a:lnTo>
                  <a:lnTo>
                    <a:pt x="8" y="2"/>
                  </a:lnTo>
                  <a:lnTo>
                    <a:pt x="12" y="0"/>
                  </a:lnTo>
                  <a:lnTo>
                    <a:pt x="4" y="2"/>
                  </a:lnTo>
                </a:path>
              </a:pathLst>
            </a:custGeom>
            <a:solidFill>
              <a:srgbClr val="5914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71" name="Freeform 331"/>
            <p:cNvSpPr>
              <a:spLocks/>
            </p:cNvSpPr>
            <p:nvPr/>
          </p:nvSpPr>
          <p:spPr bwMode="auto">
            <a:xfrm>
              <a:off x="1112" y="1414"/>
              <a:ext cx="13" cy="15"/>
            </a:xfrm>
            <a:custGeom>
              <a:avLst/>
              <a:gdLst/>
              <a:ahLst/>
              <a:cxnLst>
                <a:cxn ang="0">
                  <a:pos x="16" y="19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16" y="19"/>
                </a:cxn>
              </a:cxnLst>
              <a:rect l="0" t="0" r="r" b="b"/>
              <a:pathLst>
                <a:path w="17" h="20">
                  <a:moveTo>
                    <a:pt x="16" y="19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6" y="19"/>
                  </a:lnTo>
                </a:path>
              </a:pathLst>
            </a:custGeom>
            <a:solidFill>
              <a:srgbClr val="5914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72" name="Freeform 332"/>
            <p:cNvSpPr>
              <a:spLocks/>
            </p:cNvSpPr>
            <p:nvPr/>
          </p:nvSpPr>
          <p:spPr bwMode="auto">
            <a:xfrm>
              <a:off x="1179" y="1409"/>
              <a:ext cx="1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5914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73" name="Freeform 333"/>
            <p:cNvSpPr>
              <a:spLocks/>
            </p:cNvSpPr>
            <p:nvPr/>
          </p:nvSpPr>
          <p:spPr bwMode="auto">
            <a:xfrm>
              <a:off x="1139" y="1400"/>
              <a:ext cx="21" cy="34"/>
            </a:xfrm>
            <a:custGeom>
              <a:avLst/>
              <a:gdLst/>
              <a:ahLst/>
              <a:cxnLst>
                <a:cxn ang="0">
                  <a:pos x="2" y="40"/>
                </a:cxn>
                <a:cxn ang="0">
                  <a:pos x="2" y="39"/>
                </a:cxn>
                <a:cxn ang="0">
                  <a:pos x="2" y="36"/>
                </a:cxn>
                <a:cxn ang="0">
                  <a:pos x="1" y="35"/>
                </a:cxn>
                <a:cxn ang="0">
                  <a:pos x="1" y="32"/>
                </a:cxn>
                <a:cxn ang="0">
                  <a:pos x="1" y="29"/>
                </a:cxn>
                <a:cxn ang="0">
                  <a:pos x="2" y="25"/>
                </a:cxn>
                <a:cxn ang="0">
                  <a:pos x="2" y="24"/>
                </a:cxn>
                <a:cxn ang="0">
                  <a:pos x="4" y="20"/>
                </a:cxn>
                <a:cxn ang="0">
                  <a:pos x="5" y="18"/>
                </a:cxn>
                <a:cxn ang="0">
                  <a:pos x="6" y="14"/>
                </a:cxn>
                <a:cxn ang="0">
                  <a:pos x="9" y="11"/>
                </a:cxn>
                <a:cxn ang="0">
                  <a:pos x="11" y="9"/>
                </a:cxn>
                <a:cxn ang="0">
                  <a:pos x="14" y="7"/>
                </a:cxn>
                <a:cxn ang="0">
                  <a:pos x="17" y="4"/>
                </a:cxn>
                <a:cxn ang="0">
                  <a:pos x="22" y="2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7" y="3"/>
                </a:cxn>
                <a:cxn ang="0">
                  <a:pos x="13" y="6"/>
                </a:cxn>
                <a:cxn ang="0">
                  <a:pos x="9" y="8"/>
                </a:cxn>
                <a:cxn ang="0">
                  <a:pos x="9" y="11"/>
                </a:cxn>
                <a:cxn ang="0">
                  <a:pos x="5" y="13"/>
                </a:cxn>
                <a:cxn ang="0">
                  <a:pos x="4" y="15"/>
                </a:cxn>
                <a:cxn ang="0">
                  <a:pos x="3" y="21"/>
                </a:cxn>
                <a:cxn ang="0">
                  <a:pos x="0" y="23"/>
                </a:cxn>
                <a:cxn ang="0">
                  <a:pos x="1" y="26"/>
                </a:cxn>
                <a:cxn ang="0">
                  <a:pos x="1" y="29"/>
                </a:cxn>
                <a:cxn ang="0">
                  <a:pos x="0" y="32"/>
                </a:cxn>
                <a:cxn ang="0">
                  <a:pos x="1" y="35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1" y="42"/>
                </a:cxn>
                <a:cxn ang="0">
                  <a:pos x="2" y="40"/>
                </a:cxn>
              </a:cxnLst>
              <a:rect l="0" t="0" r="r" b="b"/>
              <a:pathLst>
                <a:path w="26" h="43">
                  <a:moveTo>
                    <a:pt x="2" y="40"/>
                  </a:moveTo>
                  <a:lnTo>
                    <a:pt x="2" y="39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2"/>
                  </a:lnTo>
                  <a:lnTo>
                    <a:pt x="1" y="29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4" y="20"/>
                  </a:lnTo>
                  <a:lnTo>
                    <a:pt x="5" y="18"/>
                  </a:lnTo>
                  <a:lnTo>
                    <a:pt x="6" y="14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4" y="7"/>
                  </a:lnTo>
                  <a:lnTo>
                    <a:pt x="17" y="4"/>
                  </a:lnTo>
                  <a:lnTo>
                    <a:pt x="22" y="2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7" y="3"/>
                  </a:lnTo>
                  <a:lnTo>
                    <a:pt x="13" y="6"/>
                  </a:lnTo>
                  <a:lnTo>
                    <a:pt x="9" y="8"/>
                  </a:lnTo>
                  <a:lnTo>
                    <a:pt x="9" y="11"/>
                  </a:lnTo>
                  <a:lnTo>
                    <a:pt x="5" y="13"/>
                  </a:lnTo>
                  <a:lnTo>
                    <a:pt x="4" y="15"/>
                  </a:lnTo>
                  <a:lnTo>
                    <a:pt x="3" y="21"/>
                  </a:lnTo>
                  <a:lnTo>
                    <a:pt x="0" y="23"/>
                  </a:lnTo>
                  <a:lnTo>
                    <a:pt x="1" y="26"/>
                  </a:lnTo>
                  <a:lnTo>
                    <a:pt x="1" y="29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2" y="40"/>
                  </a:lnTo>
                </a:path>
              </a:pathLst>
            </a:custGeom>
            <a:solidFill>
              <a:srgbClr val="5914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74" name="Freeform 334"/>
            <p:cNvSpPr>
              <a:spLocks/>
            </p:cNvSpPr>
            <p:nvPr/>
          </p:nvSpPr>
          <p:spPr bwMode="auto">
            <a:xfrm>
              <a:off x="1142" y="1443"/>
              <a:ext cx="16" cy="14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11"/>
                </a:cxn>
                <a:cxn ang="0">
                  <a:pos x="16" y="17"/>
                </a:cxn>
                <a:cxn ang="0">
                  <a:pos x="16" y="17"/>
                </a:cxn>
                <a:cxn ang="0">
                  <a:pos x="20" y="0"/>
                </a:cxn>
                <a:cxn ang="0">
                  <a:pos x="0" y="11"/>
                </a:cxn>
              </a:cxnLst>
              <a:rect l="0" t="0" r="r" b="b"/>
              <a:pathLst>
                <a:path w="21" h="18">
                  <a:moveTo>
                    <a:pt x="0" y="11"/>
                  </a:moveTo>
                  <a:lnTo>
                    <a:pt x="0" y="11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20" y="0"/>
                  </a:lnTo>
                  <a:lnTo>
                    <a:pt x="0" y="11"/>
                  </a:lnTo>
                </a:path>
              </a:pathLst>
            </a:custGeom>
            <a:solidFill>
              <a:srgbClr val="5914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75" name="Freeform 335"/>
            <p:cNvSpPr>
              <a:spLocks/>
            </p:cNvSpPr>
            <p:nvPr/>
          </p:nvSpPr>
          <p:spPr bwMode="auto">
            <a:xfrm>
              <a:off x="1201" y="1409"/>
              <a:ext cx="74" cy="131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11" y="16"/>
                </a:cxn>
                <a:cxn ang="0">
                  <a:pos x="15" y="24"/>
                </a:cxn>
                <a:cxn ang="0">
                  <a:pos x="19" y="30"/>
                </a:cxn>
                <a:cxn ang="0">
                  <a:pos x="24" y="39"/>
                </a:cxn>
                <a:cxn ang="0">
                  <a:pos x="29" y="48"/>
                </a:cxn>
                <a:cxn ang="0">
                  <a:pos x="34" y="57"/>
                </a:cxn>
                <a:cxn ang="0">
                  <a:pos x="40" y="66"/>
                </a:cxn>
                <a:cxn ang="0">
                  <a:pos x="46" y="75"/>
                </a:cxn>
                <a:cxn ang="0">
                  <a:pos x="52" y="80"/>
                </a:cxn>
                <a:cxn ang="0">
                  <a:pos x="56" y="86"/>
                </a:cxn>
                <a:cxn ang="0">
                  <a:pos x="65" y="94"/>
                </a:cxn>
                <a:cxn ang="0">
                  <a:pos x="72" y="105"/>
                </a:cxn>
                <a:cxn ang="0">
                  <a:pos x="78" y="116"/>
                </a:cxn>
                <a:cxn ang="0">
                  <a:pos x="83" y="127"/>
                </a:cxn>
                <a:cxn ang="0">
                  <a:pos x="87" y="137"/>
                </a:cxn>
                <a:cxn ang="0">
                  <a:pos x="91" y="149"/>
                </a:cxn>
                <a:cxn ang="0">
                  <a:pos x="92" y="155"/>
                </a:cxn>
                <a:cxn ang="0">
                  <a:pos x="91" y="162"/>
                </a:cxn>
                <a:cxn ang="0">
                  <a:pos x="89" y="165"/>
                </a:cxn>
                <a:cxn ang="0">
                  <a:pos x="84" y="166"/>
                </a:cxn>
                <a:cxn ang="0">
                  <a:pos x="78" y="161"/>
                </a:cxn>
                <a:cxn ang="0">
                  <a:pos x="70" y="155"/>
                </a:cxn>
                <a:cxn ang="0">
                  <a:pos x="65" y="150"/>
                </a:cxn>
                <a:cxn ang="0">
                  <a:pos x="59" y="143"/>
                </a:cxn>
                <a:cxn ang="0">
                  <a:pos x="54" y="137"/>
                </a:cxn>
                <a:cxn ang="0">
                  <a:pos x="49" y="129"/>
                </a:cxn>
                <a:cxn ang="0">
                  <a:pos x="46" y="121"/>
                </a:cxn>
                <a:cxn ang="0">
                  <a:pos x="41" y="115"/>
                </a:cxn>
                <a:cxn ang="0">
                  <a:pos x="38" y="108"/>
                </a:cxn>
                <a:cxn ang="0">
                  <a:pos x="34" y="102"/>
                </a:cxn>
                <a:cxn ang="0">
                  <a:pos x="31" y="97"/>
                </a:cxn>
                <a:cxn ang="0">
                  <a:pos x="26" y="88"/>
                </a:cxn>
                <a:cxn ang="0">
                  <a:pos x="20" y="79"/>
                </a:cxn>
                <a:cxn ang="0">
                  <a:pos x="14" y="66"/>
                </a:cxn>
                <a:cxn ang="0">
                  <a:pos x="8" y="56"/>
                </a:cxn>
                <a:cxn ang="0">
                  <a:pos x="6" y="45"/>
                </a:cxn>
                <a:cxn ang="0">
                  <a:pos x="3" y="38"/>
                </a:cxn>
                <a:cxn ang="0">
                  <a:pos x="2" y="33"/>
                </a:cxn>
                <a:cxn ang="0">
                  <a:pos x="2" y="28"/>
                </a:cxn>
                <a:cxn ang="0">
                  <a:pos x="1" y="21"/>
                </a:cxn>
                <a:cxn ang="0">
                  <a:pos x="1" y="15"/>
                </a:cxn>
                <a:cxn ang="0">
                  <a:pos x="2" y="10"/>
                </a:cxn>
                <a:cxn ang="0">
                  <a:pos x="2" y="5"/>
                </a:cxn>
                <a:cxn ang="0">
                  <a:pos x="3" y="2"/>
                </a:cxn>
                <a:cxn ang="0">
                  <a:pos x="4" y="0"/>
                </a:cxn>
                <a:cxn ang="0">
                  <a:pos x="5" y="3"/>
                </a:cxn>
                <a:cxn ang="0">
                  <a:pos x="7" y="7"/>
                </a:cxn>
              </a:cxnLst>
              <a:rect l="0" t="0" r="r" b="b"/>
              <a:pathLst>
                <a:path w="93" h="167">
                  <a:moveTo>
                    <a:pt x="8" y="9"/>
                  </a:moveTo>
                  <a:lnTo>
                    <a:pt x="8" y="10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2" y="18"/>
                  </a:lnTo>
                  <a:lnTo>
                    <a:pt x="14" y="22"/>
                  </a:lnTo>
                  <a:lnTo>
                    <a:pt x="15" y="24"/>
                  </a:lnTo>
                  <a:lnTo>
                    <a:pt x="15" y="26"/>
                  </a:lnTo>
                  <a:lnTo>
                    <a:pt x="16" y="27"/>
                  </a:lnTo>
                  <a:lnTo>
                    <a:pt x="19" y="30"/>
                  </a:lnTo>
                  <a:lnTo>
                    <a:pt x="20" y="34"/>
                  </a:lnTo>
                  <a:lnTo>
                    <a:pt x="21" y="36"/>
                  </a:lnTo>
                  <a:lnTo>
                    <a:pt x="24" y="39"/>
                  </a:lnTo>
                  <a:lnTo>
                    <a:pt x="26" y="43"/>
                  </a:lnTo>
                  <a:lnTo>
                    <a:pt x="27" y="45"/>
                  </a:lnTo>
                  <a:lnTo>
                    <a:pt x="29" y="48"/>
                  </a:lnTo>
                  <a:lnTo>
                    <a:pt x="30" y="51"/>
                  </a:lnTo>
                  <a:lnTo>
                    <a:pt x="33" y="53"/>
                  </a:lnTo>
                  <a:lnTo>
                    <a:pt x="34" y="57"/>
                  </a:lnTo>
                  <a:lnTo>
                    <a:pt x="36" y="61"/>
                  </a:lnTo>
                  <a:lnTo>
                    <a:pt x="38" y="62"/>
                  </a:lnTo>
                  <a:lnTo>
                    <a:pt x="40" y="66"/>
                  </a:lnTo>
                  <a:lnTo>
                    <a:pt x="43" y="68"/>
                  </a:lnTo>
                  <a:lnTo>
                    <a:pt x="45" y="71"/>
                  </a:lnTo>
                  <a:lnTo>
                    <a:pt x="46" y="75"/>
                  </a:lnTo>
                  <a:lnTo>
                    <a:pt x="48" y="76"/>
                  </a:lnTo>
                  <a:lnTo>
                    <a:pt x="49" y="78"/>
                  </a:lnTo>
                  <a:lnTo>
                    <a:pt x="52" y="80"/>
                  </a:lnTo>
                  <a:lnTo>
                    <a:pt x="53" y="82"/>
                  </a:lnTo>
                  <a:lnTo>
                    <a:pt x="55" y="84"/>
                  </a:lnTo>
                  <a:lnTo>
                    <a:pt x="56" y="86"/>
                  </a:lnTo>
                  <a:lnTo>
                    <a:pt x="59" y="89"/>
                  </a:lnTo>
                  <a:lnTo>
                    <a:pt x="61" y="92"/>
                  </a:lnTo>
                  <a:lnTo>
                    <a:pt x="65" y="94"/>
                  </a:lnTo>
                  <a:lnTo>
                    <a:pt x="67" y="98"/>
                  </a:lnTo>
                  <a:lnTo>
                    <a:pt x="69" y="100"/>
                  </a:lnTo>
                  <a:lnTo>
                    <a:pt x="72" y="105"/>
                  </a:lnTo>
                  <a:lnTo>
                    <a:pt x="75" y="108"/>
                  </a:lnTo>
                  <a:lnTo>
                    <a:pt x="77" y="112"/>
                  </a:lnTo>
                  <a:lnTo>
                    <a:pt x="78" y="116"/>
                  </a:lnTo>
                  <a:lnTo>
                    <a:pt x="79" y="120"/>
                  </a:lnTo>
                  <a:lnTo>
                    <a:pt x="81" y="123"/>
                  </a:lnTo>
                  <a:lnTo>
                    <a:pt x="83" y="127"/>
                  </a:lnTo>
                  <a:lnTo>
                    <a:pt x="85" y="130"/>
                  </a:lnTo>
                  <a:lnTo>
                    <a:pt x="86" y="133"/>
                  </a:lnTo>
                  <a:lnTo>
                    <a:pt x="87" y="137"/>
                  </a:lnTo>
                  <a:lnTo>
                    <a:pt x="89" y="142"/>
                  </a:lnTo>
                  <a:lnTo>
                    <a:pt x="89" y="145"/>
                  </a:lnTo>
                  <a:lnTo>
                    <a:pt x="91" y="149"/>
                  </a:lnTo>
                  <a:lnTo>
                    <a:pt x="91" y="152"/>
                  </a:lnTo>
                  <a:lnTo>
                    <a:pt x="92" y="153"/>
                  </a:lnTo>
                  <a:lnTo>
                    <a:pt x="92" y="155"/>
                  </a:lnTo>
                  <a:lnTo>
                    <a:pt x="90" y="159"/>
                  </a:lnTo>
                  <a:lnTo>
                    <a:pt x="92" y="162"/>
                  </a:lnTo>
                  <a:lnTo>
                    <a:pt x="91" y="162"/>
                  </a:lnTo>
                  <a:lnTo>
                    <a:pt x="92" y="164"/>
                  </a:lnTo>
                  <a:lnTo>
                    <a:pt x="90" y="165"/>
                  </a:lnTo>
                  <a:lnTo>
                    <a:pt x="89" y="165"/>
                  </a:lnTo>
                  <a:lnTo>
                    <a:pt x="88" y="166"/>
                  </a:lnTo>
                  <a:lnTo>
                    <a:pt x="86" y="165"/>
                  </a:lnTo>
                  <a:lnTo>
                    <a:pt x="84" y="166"/>
                  </a:lnTo>
                  <a:lnTo>
                    <a:pt x="82" y="164"/>
                  </a:lnTo>
                  <a:lnTo>
                    <a:pt x="80" y="162"/>
                  </a:lnTo>
                  <a:lnTo>
                    <a:pt x="78" y="161"/>
                  </a:lnTo>
                  <a:lnTo>
                    <a:pt x="75" y="160"/>
                  </a:lnTo>
                  <a:lnTo>
                    <a:pt x="73" y="158"/>
                  </a:lnTo>
                  <a:lnTo>
                    <a:pt x="70" y="155"/>
                  </a:lnTo>
                  <a:lnTo>
                    <a:pt x="69" y="154"/>
                  </a:lnTo>
                  <a:lnTo>
                    <a:pt x="66" y="152"/>
                  </a:lnTo>
                  <a:lnTo>
                    <a:pt x="65" y="150"/>
                  </a:lnTo>
                  <a:lnTo>
                    <a:pt x="62" y="148"/>
                  </a:lnTo>
                  <a:lnTo>
                    <a:pt x="61" y="145"/>
                  </a:lnTo>
                  <a:lnTo>
                    <a:pt x="59" y="143"/>
                  </a:lnTo>
                  <a:lnTo>
                    <a:pt x="56" y="140"/>
                  </a:lnTo>
                  <a:lnTo>
                    <a:pt x="55" y="138"/>
                  </a:lnTo>
                  <a:lnTo>
                    <a:pt x="54" y="137"/>
                  </a:lnTo>
                  <a:lnTo>
                    <a:pt x="52" y="134"/>
                  </a:lnTo>
                  <a:lnTo>
                    <a:pt x="50" y="131"/>
                  </a:lnTo>
                  <a:lnTo>
                    <a:pt x="49" y="129"/>
                  </a:lnTo>
                  <a:lnTo>
                    <a:pt x="47" y="126"/>
                  </a:lnTo>
                  <a:lnTo>
                    <a:pt x="45" y="124"/>
                  </a:lnTo>
                  <a:lnTo>
                    <a:pt x="46" y="121"/>
                  </a:lnTo>
                  <a:lnTo>
                    <a:pt x="43" y="120"/>
                  </a:lnTo>
                  <a:lnTo>
                    <a:pt x="43" y="116"/>
                  </a:lnTo>
                  <a:lnTo>
                    <a:pt x="41" y="115"/>
                  </a:lnTo>
                  <a:lnTo>
                    <a:pt x="40" y="112"/>
                  </a:lnTo>
                  <a:lnTo>
                    <a:pt x="38" y="110"/>
                  </a:lnTo>
                  <a:lnTo>
                    <a:pt x="38" y="108"/>
                  </a:lnTo>
                  <a:lnTo>
                    <a:pt x="37" y="105"/>
                  </a:lnTo>
                  <a:lnTo>
                    <a:pt x="34" y="103"/>
                  </a:lnTo>
                  <a:lnTo>
                    <a:pt x="34" y="102"/>
                  </a:lnTo>
                  <a:lnTo>
                    <a:pt x="35" y="99"/>
                  </a:lnTo>
                  <a:lnTo>
                    <a:pt x="32" y="98"/>
                  </a:lnTo>
                  <a:lnTo>
                    <a:pt x="31" y="97"/>
                  </a:lnTo>
                  <a:lnTo>
                    <a:pt x="29" y="94"/>
                  </a:lnTo>
                  <a:lnTo>
                    <a:pt x="28" y="91"/>
                  </a:lnTo>
                  <a:lnTo>
                    <a:pt x="26" y="88"/>
                  </a:lnTo>
                  <a:lnTo>
                    <a:pt x="24" y="85"/>
                  </a:lnTo>
                  <a:lnTo>
                    <a:pt x="21" y="82"/>
                  </a:lnTo>
                  <a:lnTo>
                    <a:pt x="20" y="79"/>
                  </a:lnTo>
                  <a:lnTo>
                    <a:pt x="19" y="74"/>
                  </a:lnTo>
                  <a:lnTo>
                    <a:pt x="16" y="72"/>
                  </a:lnTo>
                  <a:lnTo>
                    <a:pt x="14" y="66"/>
                  </a:lnTo>
                  <a:lnTo>
                    <a:pt x="13" y="63"/>
                  </a:lnTo>
                  <a:lnTo>
                    <a:pt x="11" y="59"/>
                  </a:lnTo>
                  <a:lnTo>
                    <a:pt x="8" y="56"/>
                  </a:lnTo>
                  <a:lnTo>
                    <a:pt x="7" y="52"/>
                  </a:lnTo>
                  <a:lnTo>
                    <a:pt x="6" y="49"/>
                  </a:lnTo>
                  <a:lnTo>
                    <a:pt x="6" y="45"/>
                  </a:lnTo>
                  <a:lnTo>
                    <a:pt x="4" y="41"/>
                  </a:lnTo>
                  <a:lnTo>
                    <a:pt x="4" y="38"/>
                  </a:lnTo>
                  <a:lnTo>
                    <a:pt x="3" y="38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1" y="15"/>
                  </a:lnTo>
                  <a:lnTo>
                    <a:pt x="1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1" y="8"/>
                  </a:lnTo>
                  <a:lnTo>
                    <a:pt x="1" y="7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3"/>
                  </a:lnTo>
                  <a:lnTo>
                    <a:pt x="5" y="3"/>
                  </a:lnTo>
                  <a:lnTo>
                    <a:pt x="6" y="4"/>
                  </a:lnTo>
                  <a:lnTo>
                    <a:pt x="7" y="5"/>
                  </a:lnTo>
                  <a:lnTo>
                    <a:pt x="7" y="7"/>
                  </a:lnTo>
                  <a:lnTo>
                    <a:pt x="8" y="9"/>
                  </a:lnTo>
                </a:path>
              </a:pathLst>
            </a:custGeom>
            <a:solidFill>
              <a:srgbClr val="FFBF99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76" name="Freeform 336"/>
            <p:cNvSpPr>
              <a:spLocks/>
            </p:cNvSpPr>
            <p:nvPr/>
          </p:nvSpPr>
          <p:spPr bwMode="auto">
            <a:xfrm>
              <a:off x="1205" y="1416"/>
              <a:ext cx="67" cy="120"/>
            </a:xfrm>
            <a:custGeom>
              <a:avLst/>
              <a:gdLst/>
              <a:ahLst/>
              <a:cxnLst>
                <a:cxn ang="0">
                  <a:pos x="70" y="146"/>
                </a:cxn>
                <a:cxn ang="0">
                  <a:pos x="64" y="140"/>
                </a:cxn>
                <a:cxn ang="0">
                  <a:pos x="59" y="134"/>
                </a:cxn>
                <a:cxn ang="0">
                  <a:pos x="54" y="129"/>
                </a:cxn>
                <a:cxn ang="0">
                  <a:pos x="51" y="120"/>
                </a:cxn>
                <a:cxn ang="0">
                  <a:pos x="45" y="114"/>
                </a:cxn>
                <a:cxn ang="0">
                  <a:pos x="42" y="107"/>
                </a:cxn>
                <a:cxn ang="0">
                  <a:pos x="38" y="102"/>
                </a:cxn>
                <a:cxn ang="0">
                  <a:pos x="35" y="96"/>
                </a:cxn>
                <a:cxn ang="0">
                  <a:pos x="33" y="91"/>
                </a:cxn>
                <a:cxn ang="0">
                  <a:pos x="29" y="85"/>
                </a:cxn>
                <a:cxn ang="0">
                  <a:pos x="24" y="77"/>
                </a:cxn>
                <a:cxn ang="0">
                  <a:pos x="18" y="66"/>
                </a:cxn>
                <a:cxn ang="0">
                  <a:pos x="12" y="57"/>
                </a:cxn>
                <a:cxn ang="0">
                  <a:pos x="6" y="46"/>
                </a:cxn>
                <a:cxn ang="0">
                  <a:pos x="4" y="36"/>
                </a:cxn>
                <a:cxn ang="0">
                  <a:pos x="0" y="26"/>
                </a:cxn>
                <a:cxn ang="0">
                  <a:pos x="0" y="15"/>
                </a:cxn>
                <a:cxn ang="0">
                  <a:pos x="0" y="6"/>
                </a:cxn>
                <a:cxn ang="0">
                  <a:pos x="2" y="0"/>
                </a:cxn>
                <a:cxn ang="0">
                  <a:pos x="4" y="2"/>
                </a:cxn>
                <a:cxn ang="0">
                  <a:pos x="8" y="8"/>
                </a:cxn>
                <a:cxn ang="0">
                  <a:pos x="10" y="13"/>
                </a:cxn>
                <a:cxn ang="0">
                  <a:pos x="12" y="18"/>
                </a:cxn>
                <a:cxn ang="0">
                  <a:pos x="16" y="25"/>
                </a:cxn>
                <a:cxn ang="0">
                  <a:pos x="20" y="33"/>
                </a:cxn>
                <a:cxn ang="0">
                  <a:pos x="25" y="40"/>
                </a:cxn>
                <a:cxn ang="0">
                  <a:pos x="30" y="49"/>
                </a:cxn>
                <a:cxn ang="0">
                  <a:pos x="35" y="57"/>
                </a:cxn>
                <a:cxn ang="0">
                  <a:pos x="42" y="64"/>
                </a:cxn>
                <a:cxn ang="0">
                  <a:pos x="45" y="71"/>
                </a:cxn>
                <a:cxn ang="0">
                  <a:pos x="50" y="76"/>
                </a:cxn>
                <a:cxn ang="0">
                  <a:pos x="58" y="84"/>
                </a:cxn>
                <a:cxn ang="0">
                  <a:pos x="64" y="93"/>
                </a:cxn>
                <a:cxn ang="0">
                  <a:pos x="70" y="104"/>
                </a:cxn>
                <a:cxn ang="0">
                  <a:pos x="76" y="112"/>
                </a:cxn>
                <a:cxn ang="0">
                  <a:pos x="80" y="123"/>
                </a:cxn>
                <a:cxn ang="0">
                  <a:pos x="83" y="133"/>
                </a:cxn>
                <a:cxn ang="0">
                  <a:pos x="85" y="141"/>
                </a:cxn>
                <a:cxn ang="0">
                  <a:pos x="85" y="147"/>
                </a:cxn>
                <a:cxn ang="0">
                  <a:pos x="84" y="151"/>
                </a:cxn>
                <a:cxn ang="0">
                  <a:pos x="81" y="152"/>
                </a:cxn>
                <a:cxn ang="0">
                  <a:pos x="75" y="149"/>
                </a:cxn>
              </a:cxnLst>
              <a:rect l="0" t="0" r="r" b="b"/>
              <a:pathLst>
                <a:path w="86" h="153">
                  <a:moveTo>
                    <a:pt x="75" y="149"/>
                  </a:moveTo>
                  <a:lnTo>
                    <a:pt x="72" y="148"/>
                  </a:lnTo>
                  <a:lnTo>
                    <a:pt x="70" y="146"/>
                  </a:lnTo>
                  <a:lnTo>
                    <a:pt x="68" y="144"/>
                  </a:lnTo>
                  <a:lnTo>
                    <a:pt x="66" y="141"/>
                  </a:lnTo>
                  <a:lnTo>
                    <a:pt x="64" y="140"/>
                  </a:lnTo>
                  <a:lnTo>
                    <a:pt x="62" y="138"/>
                  </a:lnTo>
                  <a:lnTo>
                    <a:pt x="61" y="136"/>
                  </a:lnTo>
                  <a:lnTo>
                    <a:pt x="59" y="134"/>
                  </a:lnTo>
                  <a:lnTo>
                    <a:pt x="57" y="132"/>
                  </a:lnTo>
                  <a:lnTo>
                    <a:pt x="56" y="129"/>
                  </a:lnTo>
                  <a:lnTo>
                    <a:pt x="54" y="129"/>
                  </a:lnTo>
                  <a:lnTo>
                    <a:pt x="53" y="127"/>
                  </a:lnTo>
                  <a:lnTo>
                    <a:pt x="52" y="124"/>
                  </a:lnTo>
                  <a:lnTo>
                    <a:pt x="51" y="120"/>
                  </a:lnTo>
                  <a:lnTo>
                    <a:pt x="48" y="118"/>
                  </a:lnTo>
                  <a:lnTo>
                    <a:pt x="47" y="117"/>
                  </a:lnTo>
                  <a:lnTo>
                    <a:pt x="45" y="114"/>
                  </a:lnTo>
                  <a:lnTo>
                    <a:pt x="44" y="113"/>
                  </a:lnTo>
                  <a:lnTo>
                    <a:pt x="43" y="110"/>
                  </a:lnTo>
                  <a:lnTo>
                    <a:pt x="42" y="107"/>
                  </a:lnTo>
                  <a:lnTo>
                    <a:pt x="39" y="106"/>
                  </a:lnTo>
                  <a:lnTo>
                    <a:pt x="40" y="104"/>
                  </a:lnTo>
                  <a:lnTo>
                    <a:pt x="38" y="102"/>
                  </a:lnTo>
                  <a:lnTo>
                    <a:pt x="38" y="100"/>
                  </a:lnTo>
                  <a:lnTo>
                    <a:pt x="37" y="99"/>
                  </a:lnTo>
                  <a:lnTo>
                    <a:pt x="35" y="96"/>
                  </a:lnTo>
                  <a:lnTo>
                    <a:pt x="33" y="94"/>
                  </a:lnTo>
                  <a:lnTo>
                    <a:pt x="33" y="92"/>
                  </a:lnTo>
                  <a:lnTo>
                    <a:pt x="33" y="91"/>
                  </a:lnTo>
                  <a:lnTo>
                    <a:pt x="31" y="89"/>
                  </a:lnTo>
                  <a:lnTo>
                    <a:pt x="31" y="87"/>
                  </a:lnTo>
                  <a:lnTo>
                    <a:pt x="29" y="85"/>
                  </a:lnTo>
                  <a:lnTo>
                    <a:pt x="28" y="82"/>
                  </a:lnTo>
                  <a:lnTo>
                    <a:pt x="27" y="80"/>
                  </a:lnTo>
                  <a:lnTo>
                    <a:pt x="24" y="77"/>
                  </a:lnTo>
                  <a:lnTo>
                    <a:pt x="22" y="74"/>
                  </a:lnTo>
                  <a:lnTo>
                    <a:pt x="20" y="69"/>
                  </a:lnTo>
                  <a:lnTo>
                    <a:pt x="18" y="66"/>
                  </a:lnTo>
                  <a:lnTo>
                    <a:pt x="15" y="63"/>
                  </a:lnTo>
                  <a:lnTo>
                    <a:pt x="13" y="60"/>
                  </a:lnTo>
                  <a:lnTo>
                    <a:pt x="12" y="57"/>
                  </a:lnTo>
                  <a:lnTo>
                    <a:pt x="11" y="53"/>
                  </a:lnTo>
                  <a:lnTo>
                    <a:pt x="8" y="49"/>
                  </a:lnTo>
                  <a:lnTo>
                    <a:pt x="6" y="46"/>
                  </a:lnTo>
                  <a:lnTo>
                    <a:pt x="6" y="43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2" y="33"/>
                  </a:lnTo>
                  <a:lnTo>
                    <a:pt x="2" y="30"/>
                  </a:lnTo>
                  <a:lnTo>
                    <a:pt x="0" y="26"/>
                  </a:lnTo>
                  <a:lnTo>
                    <a:pt x="2" y="23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1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6" y="7"/>
                  </a:lnTo>
                  <a:lnTo>
                    <a:pt x="8" y="8"/>
                  </a:lnTo>
                  <a:lnTo>
                    <a:pt x="8" y="9"/>
                  </a:lnTo>
                  <a:lnTo>
                    <a:pt x="8" y="10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11" y="17"/>
                  </a:lnTo>
                  <a:lnTo>
                    <a:pt x="12" y="18"/>
                  </a:lnTo>
                  <a:lnTo>
                    <a:pt x="13" y="20"/>
                  </a:lnTo>
                  <a:lnTo>
                    <a:pt x="15" y="23"/>
                  </a:lnTo>
                  <a:lnTo>
                    <a:pt x="16" y="25"/>
                  </a:lnTo>
                  <a:lnTo>
                    <a:pt x="17" y="27"/>
                  </a:lnTo>
                  <a:lnTo>
                    <a:pt x="19" y="30"/>
                  </a:lnTo>
                  <a:lnTo>
                    <a:pt x="20" y="33"/>
                  </a:lnTo>
                  <a:lnTo>
                    <a:pt x="21" y="35"/>
                  </a:lnTo>
                  <a:lnTo>
                    <a:pt x="23" y="38"/>
                  </a:lnTo>
                  <a:lnTo>
                    <a:pt x="25" y="40"/>
                  </a:lnTo>
                  <a:lnTo>
                    <a:pt x="27" y="43"/>
                  </a:lnTo>
                  <a:lnTo>
                    <a:pt x="29" y="46"/>
                  </a:lnTo>
                  <a:lnTo>
                    <a:pt x="30" y="49"/>
                  </a:lnTo>
                  <a:lnTo>
                    <a:pt x="32" y="52"/>
                  </a:lnTo>
                  <a:lnTo>
                    <a:pt x="34" y="54"/>
                  </a:lnTo>
                  <a:lnTo>
                    <a:pt x="35" y="57"/>
                  </a:lnTo>
                  <a:lnTo>
                    <a:pt x="38" y="59"/>
                  </a:lnTo>
                  <a:lnTo>
                    <a:pt x="38" y="62"/>
                  </a:lnTo>
                  <a:lnTo>
                    <a:pt x="42" y="64"/>
                  </a:lnTo>
                  <a:lnTo>
                    <a:pt x="43" y="67"/>
                  </a:lnTo>
                  <a:lnTo>
                    <a:pt x="44" y="68"/>
                  </a:lnTo>
                  <a:lnTo>
                    <a:pt x="45" y="71"/>
                  </a:lnTo>
                  <a:lnTo>
                    <a:pt x="47" y="72"/>
                  </a:lnTo>
                  <a:lnTo>
                    <a:pt x="48" y="76"/>
                  </a:lnTo>
                  <a:lnTo>
                    <a:pt x="50" y="76"/>
                  </a:lnTo>
                  <a:lnTo>
                    <a:pt x="52" y="79"/>
                  </a:lnTo>
                  <a:lnTo>
                    <a:pt x="54" y="81"/>
                  </a:lnTo>
                  <a:lnTo>
                    <a:pt x="58" y="84"/>
                  </a:lnTo>
                  <a:lnTo>
                    <a:pt x="59" y="85"/>
                  </a:lnTo>
                  <a:lnTo>
                    <a:pt x="62" y="90"/>
                  </a:lnTo>
                  <a:lnTo>
                    <a:pt x="64" y="93"/>
                  </a:lnTo>
                  <a:lnTo>
                    <a:pt x="67" y="96"/>
                  </a:lnTo>
                  <a:lnTo>
                    <a:pt x="69" y="101"/>
                  </a:lnTo>
                  <a:lnTo>
                    <a:pt x="70" y="104"/>
                  </a:lnTo>
                  <a:lnTo>
                    <a:pt x="72" y="106"/>
                  </a:lnTo>
                  <a:lnTo>
                    <a:pt x="74" y="110"/>
                  </a:lnTo>
                  <a:lnTo>
                    <a:pt x="76" y="112"/>
                  </a:lnTo>
                  <a:lnTo>
                    <a:pt x="78" y="117"/>
                  </a:lnTo>
                  <a:lnTo>
                    <a:pt x="80" y="121"/>
                  </a:lnTo>
                  <a:lnTo>
                    <a:pt x="80" y="123"/>
                  </a:lnTo>
                  <a:lnTo>
                    <a:pt x="81" y="128"/>
                  </a:lnTo>
                  <a:lnTo>
                    <a:pt x="83" y="129"/>
                  </a:lnTo>
                  <a:lnTo>
                    <a:pt x="83" y="133"/>
                  </a:lnTo>
                  <a:lnTo>
                    <a:pt x="83" y="135"/>
                  </a:lnTo>
                  <a:lnTo>
                    <a:pt x="85" y="139"/>
                  </a:lnTo>
                  <a:lnTo>
                    <a:pt x="85" y="141"/>
                  </a:lnTo>
                  <a:lnTo>
                    <a:pt x="85" y="142"/>
                  </a:lnTo>
                  <a:lnTo>
                    <a:pt x="85" y="145"/>
                  </a:lnTo>
                  <a:lnTo>
                    <a:pt x="85" y="147"/>
                  </a:lnTo>
                  <a:lnTo>
                    <a:pt x="84" y="149"/>
                  </a:lnTo>
                  <a:lnTo>
                    <a:pt x="84" y="149"/>
                  </a:lnTo>
                  <a:lnTo>
                    <a:pt x="84" y="151"/>
                  </a:lnTo>
                  <a:lnTo>
                    <a:pt x="83" y="152"/>
                  </a:lnTo>
                  <a:lnTo>
                    <a:pt x="81" y="152"/>
                  </a:lnTo>
                  <a:lnTo>
                    <a:pt x="81" y="152"/>
                  </a:lnTo>
                  <a:lnTo>
                    <a:pt x="79" y="152"/>
                  </a:lnTo>
                  <a:lnTo>
                    <a:pt x="77" y="150"/>
                  </a:lnTo>
                  <a:lnTo>
                    <a:pt x="75" y="149"/>
                  </a:lnTo>
                </a:path>
              </a:pathLst>
            </a:custGeom>
            <a:solidFill>
              <a:srgbClr val="FFBFA1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77" name="Freeform 337"/>
            <p:cNvSpPr>
              <a:spLocks/>
            </p:cNvSpPr>
            <p:nvPr/>
          </p:nvSpPr>
          <p:spPr bwMode="auto">
            <a:xfrm>
              <a:off x="1207" y="1422"/>
              <a:ext cx="64" cy="110"/>
            </a:xfrm>
            <a:custGeom>
              <a:avLst/>
              <a:gdLst/>
              <a:ahLst/>
              <a:cxnLst>
                <a:cxn ang="0">
                  <a:pos x="68" y="132"/>
                </a:cxn>
                <a:cxn ang="0">
                  <a:pos x="61" y="127"/>
                </a:cxn>
                <a:cxn ang="0">
                  <a:pos x="56" y="123"/>
                </a:cxn>
                <a:cxn ang="0">
                  <a:pos x="52" y="116"/>
                </a:cxn>
                <a:cxn ang="0">
                  <a:pos x="47" y="109"/>
                </a:cxn>
                <a:cxn ang="0">
                  <a:pos x="46" y="103"/>
                </a:cxn>
                <a:cxn ang="0">
                  <a:pos x="41" y="97"/>
                </a:cxn>
                <a:cxn ang="0">
                  <a:pos x="38" y="94"/>
                </a:cxn>
                <a:cxn ang="0">
                  <a:pos x="35" y="87"/>
                </a:cxn>
                <a:cxn ang="0">
                  <a:pos x="33" y="84"/>
                </a:cxn>
                <a:cxn ang="0">
                  <a:pos x="31" y="78"/>
                </a:cxn>
                <a:cxn ang="0">
                  <a:pos x="25" y="70"/>
                </a:cxn>
                <a:cxn ang="0">
                  <a:pos x="20" y="61"/>
                </a:cxn>
                <a:cxn ang="0">
                  <a:pos x="13" y="51"/>
                </a:cxn>
                <a:cxn ang="0">
                  <a:pos x="8" y="40"/>
                </a:cxn>
                <a:cxn ang="0">
                  <a:pos x="3" y="31"/>
                </a:cxn>
                <a:cxn ang="0">
                  <a:pos x="1" y="22"/>
                </a:cxn>
                <a:cxn ang="0">
                  <a:pos x="1" y="12"/>
                </a:cxn>
                <a:cxn ang="0">
                  <a:pos x="1" y="4"/>
                </a:cxn>
                <a:cxn ang="0">
                  <a:pos x="2" y="0"/>
                </a:cxn>
                <a:cxn ang="0">
                  <a:pos x="5" y="1"/>
                </a:cxn>
                <a:cxn ang="0">
                  <a:pos x="8" y="7"/>
                </a:cxn>
                <a:cxn ang="0">
                  <a:pos x="9" y="11"/>
                </a:cxn>
                <a:cxn ang="0">
                  <a:pos x="12" y="17"/>
                </a:cxn>
                <a:cxn ang="0">
                  <a:pos x="16" y="22"/>
                </a:cxn>
                <a:cxn ang="0">
                  <a:pos x="19" y="30"/>
                </a:cxn>
                <a:cxn ang="0">
                  <a:pos x="24" y="38"/>
                </a:cxn>
                <a:cxn ang="0">
                  <a:pos x="29" y="45"/>
                </a:cxn>
                <a:cxn ang="0">
                  <a:pos x="33" y="51"/>
                </a:cxn>
                <a:cxn ang="0">
                  <a:pos x="39" y="59"/>
                </a:cxn>
                <a:cxn ang="0">
                  <a:pos x="44" y="65"/>
                </a:cxn>
                <a:cxn ang="0">
                  <a:pos x="48" y="70"/>
                </a:cxn>
                <a:cxn ang="0">
                  <a:pos x="54" y="76"/>
                </a:cxn>
                <a:cxn ang="0">
                  <a:pos x="60" y="86"/>
                </a:cxn>
                <a:cxn ang="0">
                  <a:pos x="65" y="95"/>
                </a:cxn>
                <a:cxn ang="0">
                  <a:pos x="71" y="105"/>
                </a:cxn>
                <a:cxn ang="0">
                  <a:pos x="75" y="113"/>
                </a:cxn>
                <a:cxn ang="0">
                  <a:pos x="78" y="122"/>
                </a:cxn>
                <a:cxn ang="0">
                  <a:pos x="80" y="130"/>
                </a:cxn>
                <a:cxn ang="0">
                  <a:pos x="80" y="135"/>
                </a:cxn>
                <a:cxn ang="0">
                  <a:pos x="78" y="138"/>
                </a:cxn>
                <a:cxn ang="0">
                  <a:pos x="74" y="138"/>
                </a:cxn>
                <a:cxn ang="0">
                  <a:pos x="71" y="136"/>
                </a:cxn>
              </a:cxnLst>
              <a:rect l="0" t="0" r="r" b="b"/>
              <a:pathLst>
                <a:path w="81" h="140">
                  <a:moveTo>
                    <a:pt x="71" y="136"/>
                  </a:moveTo>
                  <a:lnTo>
                    <a:pt x="68" y="134"/>
                  </a:lnTo>
                  <a:lnTo>
                    <a:pt x="68" y="132"/>
                  </a:lnTo>
                  <a:lnTo>
                    <a:pt x="65" y="131"/>
                  </a:lnTo>
                  <a:lnTo>
                    <a:pt x="62" y="130"/>
                  </a:lnTo>
                  <a:lnTo>
                    <a:pt x="61" y="127"/>
                  </a:lnTo>
                  <a:lnTo>
                    <a:pt x="59" y="126"/>
                  </a:lnTo>
                  <a:lnTo>
                    <a:pt x="58" y="123"/>
                  </a:lnTo>
                  <a:lnTo>
                    <a:pt x="56" y="123"/>
                  </a:lnTo>
                  <a:lnTo>
                    <a:pt x="55" y="120"/>
                  </a:lnTo>
                  <a:lnTo>
                    <a:pt x="53" y="118"/>
                  </a:lnTo>
                  <a:lnTo>
                    <a:pt x="52" y="116"/>
                  </a:lnTo>
                  <a:lnTo>
                    <a:pt x="50" y="114"/>
                  </a:lnTo>
                  <a:lnTo>
                    <a:pt x="49" y="112"/>
                  </a:lnTo>
                  <a:lnTo>
                    <a:pt x="47" y="109"/>
                  </a:lnTo>
                  <a:lnTo>
                    <a:pt x="47" y="107"/>
                  </a:lnTo>
                  <a:lnTo>
                    <a:pt x="45" y="106"/>
                  </a:lnTo>
                  <a:lnTo>
                    <a:pt x="46" y="103"/>
                  </a:lnTo>
                  <a:lnTo>
                    <a:pt x="43" y="102"/>
                  </a:lnTo>
                  <a:lnTo>
                    <a:pt x="43" y="100"/>
                  </a:lnTo>
                  <a:lnTo>
                    <a:pt x="41" y="97"/>
                  </a:lnTo>
                  <a:lnTo>
                    <a:pt x="39" y="97"/>
                  </a:lnTo>
                  <a:lnTo>
                    <a:pt x="40" y="95"/>
                  </a:lnTo>
                  <a:lnTo>
                    <a:pt x="38" y="94"/>
                  </a:lnTo>
                  <a:lnTo>
                    <a:pt x="37" y="91"/>
                  </a:lnTo>
                  <a:lnTo>
                    <a:pt x="36" y="89"/>
                  </a:lnTo>
                  <a:lnTo>
                    <a:pt x="35" y="87"/>
                  </a:lnTo>
                  <a:lnTo>
                    <a:pt x="33" y="86"/>
                  </a:lnTo>
                  <a:lnTo>
                    <a:pt x="33" y="84"/>
                  </a:lnTo>
                  <a:lnTo>
                    <a:pt x="33" y="84"/>
                  </a:lnTo>
                  <a:lnTo>
                    <a:pt x="32" y="81"/>
                  </a:lnTo>
                  <a:lnTo>
                    <a:pt x="30" y="80"/>
                  </a:lnTo>
                  <a:lnTo>
                    <a:pt x="31" y="78"/>
                  </a:lnTo>
                  <a:lnTo>
                    <a:pt x="28" y="77"/>
                  </a:lnTo>
                  <a:lnTo>
                    <a:pt x="26" y="73"/>
                  </a:lnTo>
                  <a:lnTo>
                    <a:pt x="25" y="70"/>
                  </a:lnTo>
                  <a:lnTo>
                    <a:pt x="22" y="67"/>
                  </a:lnTo>
                  <a:lnTo>
                    <a:pt x="21" y="64"/>
                  </a:lnTo>
                  <a:lnTo>
                    <a:pt x="20" y="61"/>
                  </a:lnTo>
                  <a:lnTo>
                    <a:pt x="17" y="58"/>
                  </a:lnTo>
                  <a:lnTo>
                    <a:pt x="15" y="54"/>
                  </a:lnTo>
                  <a:lnTo>
                    <a:pt x="13" y="51"/>
                  </a:lnTo>
                  <a:lnTo>
                    <a:pt x="10" y="47"/>
                  </a:lnTo>
                  <a:lnTo>
                    <a:pt x="9" y="43"/>
                  </a:lnTo>
                  <a:lnTo>
                    <a:pt x="8" y="40"/>
                  </a:lnTo>
                  <a:lnTo>
                    <a:pt x="6" y="37"/>
                  </a:lnTo>
                  <a:lnTo>
                    <a:pt x="5" y="33"/>
                  </a:lnTo>
                  <a:lnTo>
                    <a:pt x="3" y="31"/>
                  </a:lnTo>
                  <a:lnTo>
                    <a:pt x="4" y="29"/>
                  </a:lnTo>
                  <a:lnTo>
                    <a:pt x="2" y="24"/>
                  </a:lnTo>
                  <a:lnTo>
                    <a:pt x="1" y="22"/>
                  </a:lnTo>
                  <a:lnTo>
                    <a:pt x="2" y="19"/>
                  </a:lnTo>
                  <a:lnTo>
                    <a:pt x="1" y="16"/>
                  </a:lnTo>
                  <a:lnTo>
                    <a:pt x="1" y="12"/>
                  </a:lnTo>
                  <a:lnTo>
                    <a:pt x="0" y="10"/>
                  </a:lnTo>
                  <a:lnTo>
                    <a:pt x="0" y="7"/>
                  </a:lnTo>
                  <a:lnTo>
                    <a:pt x="1" y="4"/>
                  </a:lnTo>
                  <a:lnTo>
                    <a:pt x="0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5" y="1"/>
                  </a:lnTo>
                  <a:lnTo>
                    <a:pt x="5" y="4"/>
                  </a:lnTo>
                  <a:lnTo>
                    <a:pt x="7" y="7"/>
                  </a:lnTo>
                  <a:lnTo>
                    <a:pt x="8" y="7"/>
                  </a:lnTo>
                  <a:lnTo>
                    <a:pt x="8" y="9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10" y="12"/>
                  </a:lnTo>
                  <a:lnTo>
                    <a:pt x="10" y="15"/>
                  </a:lnTo>
                  <a:lnTo>
                    <a:pt x="12" y="17"/>
                  </a:lnTo>
                  <a:lnTo>
                    <a:pt x="13" y="20"/>
                  </a:lnTo>
                  <a:lnTo>
                    <a:pt x="15" y="21"/>
                  </a:lnTo>
                  <a:lnTo>
                    <a:pt x="16" y="22"/>
                  </a:lnTo>
                  <a:lnTo>
                    <a:pt x="17" y="26"/>
                  </a:lnTo>
                  <a:lnTo>
                    <a:pt x="18" y="27"/>
                  </a:lnTo>
                  <a:lnTo>
                    <a:pt x="19" y="30"/>
                  </a:lnTo>
                  <a:lnTo>
                    <a:pt x="21" y="32"/>
                  </a:lnTo>
                  <a:lnTo>
                    <a:pt x="23" y="35"/>
                  </a:lnTo>
                  <a:lnTo>
                    <a:pt x="24" y="38"/>
                  </a:lnTo>
                  <a:lnTo>
                    <a:pt x="25" y="40"/>
                  </a:lnTo>
                  <a:lnTo>
                    <a:pt x="28" y="42"/>
                  </a:lnTo>
                  <a:lnTo>
                    <a:pt x="29" y="45"/>
                  </a:lnTo>
                  <a:lnTo>
                    <a:pt x="31" y="47"/>
                  </a:lnTo>
                  <a:lnTo>
                    <a:pt x="32" y="49"/>
                  </a:lnTo>
                  <a:lnTo>
                    <a:pt x="33" y="51"/>
                  </a:lnTo>
                  <a:lnTo>
                    <a:pt x="34" y="54"/>
                  </a:lnTo>
                  <a:lnTo>
                    <a:pt x="37" y="57"/>
                  </a:lnTo>
                  <a:lnTo>
                    <a:pt x="39" y="59"/>
                  </a:lnTo>
                  <a:lnTo>
                    <a:pt x="40" y="61"/>
                  </a:lnTo>
                  <a:lnTo>
                    <a:pt x="42" y="63"/>
                  </a:lnTo>
                  <a:lnTo>
                    <a:pt x="44" y="65"/>
                  </a:lnTo>
                  <a:lnTo>
                    <a:pt x="46" y="67"/>
                  </a:lnTo>
                  <a:lnTo>
                    <a:pt x="47" y="69"/>
                  </a:lnTo>
                  <a:lnTo>
                    <a:pt x="48" y="70"/>
                  </a:lnTo>
                  <a:lnTo>
                    <a:pt x="49" y="72"/>
                  </a:lnTo>
                  <a:lnTo>
                    <a:pt x="51" y="74"/>
                  </a:lnTo>
                  <a:lnTo>
                    <a:pt x="54" y="76"/>
                  </a:lnTo>
                  <a:lnTo>
                    <a:pt x="56" y="82"/>
                  </a:lnTo>
                  <a:lnTo>
                    <a:pt x="57" y="82"/>
                  </a:lnTo>
                  <a:lnTo>
                    <a:pt x="60" y="86"/>
                  </a:lnTo>
                  <a:lnTo>
                    <a:pt x="63" y="88"/>
                  </a:lnTo>
                  <a:lnTo>
                    <a:pt x="64" y="91"/>
                  </a:lnTo>
                  <a:lnTo>
                    <a:pt x="65" y="95"/>
                  </a:lnTo>
                  <a:lnTo>
                    <a:pt x="67" y="99"/>
                  </a:lnTo>
                  <a:lnTo>
                    <a:pt x="70" y="101"/>
                  </a:lnTo>
                  <a:lnTo>
                    <a:pt x="71" y="105"/>
                  </a:lnTo>
                  <a:lnTo>
                    <a:pt x="71" y="108"/>
                  </a:lnTo>
                  <a:lnTo>
                    <a:pt x="73" y="111"/>
                  </a:lnTo>
                  <a:lnTo>
                    <a:pt x="75" y="113"/>
                  </a:lnTo>
                  <a:lnTo>
                    <a:pt x="76" y="118"/>
                  </a:lnTo>
                  <a:lnTo>
                    <a:pt x="76" y="120"/>
                  </a:lnTo>
                  <a:lnTo>
                    <a:pt x="78" y="122"/>
                  </a:lnTo>
                  <a:lnTo>
                    <a:pt x="77" y="125"/>
                  </a:lnTo>
                  <a:lnTo>
                    <a:pt x="78" y="127"/>
                  </a:lnTo>
                  <a:lnTo>
                    <a:pt x="80" y="130"/>
                  </a:lnTo>
                  <a:lnTo>
                    <a:pt x="79" y="132"/>
                  </a:lnTo>
                  <a:lnTo>
                    <a:pt x="79" y="134"/>
                  </a:lnTo>
                  <a:lnTo>
                    <a:pt x="80" y="135"/>
                  </a:lnTo>
                  <a:lnTo>
                    <a:pt x="80" y="136"/>
                  </a:lnTo>
                  <a:lnTo>
                    <a:pt x="79" y="137"/>
                  </a:lnTo>
                  <a:lnTo>
                    <a:pt x="78" y="138"/>
                  </a:lnTo>
                  <a:lnTo>
                    <a:pt x="78" y="139"/>
                  </a:lnTo>
                  <a:lnTo>
                    <a:pt x="77" y="138"/>
                  </a:lnTo>
                  <a:lnTo>
                    <a:pt x="74" y="138"/>
                  </a:lnTo>
                  <a:lnTo>
                    <a:pt x="74" y="139"/>
                  </a:lnTo>
                  <a:lnTo>
                    <a:pt x="72" y="136"/>
                  </a:lnTo>
                  <a:lnTo>
                    <a:pt x="71" y="136"/>
                  </a:lnTo>
                </a:path>
              </a:pathLst>
            </a:custGeom>
            <a:solidFill>
              <a:srgbClr val="FFC2A8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78" name="Freeform 338"/>
            <p:cNvSpPr>
              <a:spLocks/>
            </p:cNvSpPr>
            <p:nvPr/>
          </p:nvSpPr>
          <p:spPr bwMode="auto">
            <a:xfrm>
              <a:off x="1209" y="1427"/>
              <a:ext cx="60" cy="102"/>
            </a:xfrm>
            <a:custGeom>
              <a:avLst/>
              <a:gdLst/>
              <a:ahLst/>
              <a:cxnLst>
                <a:cxn ang="0">
                  <a:pos x="63" y="121"/>
                </a:cxn>
                <a:cxn ang="0">
                  <a:pos x="57" y="114"/>
                </a:cxn>
                <a:cxn ang="0">
                  <a:pos x="52" y="107"/>
                </a:cxn>
                <a:cxn ang="0">
                  <a:pos x="47" y="101"/>
                </a:cxn>
                <a:cxn ang="0">
                  <a:pos x="43" y="94"/>
                </a:cxn>
                <a:cxn ang="0">
                  <a:pos x="38" y="86"/>
                </a:cxn>
                <a:cxn ang="0">
                  <a:pos x="35" y="81"/>
                </a:cxn>
                <a:cxn ang="0">
                  <a:pos x="33" y="76"/>
                </a:cxn>
                <a:cxn ang="0">
                  <a:pos x="29" y="71"/>
                </a:cxn>
                <a:cxn ang="0">
                  <a:pos x="25" y="66"/>
                </a:cxn>
                <a:cxn ang="0">
                  <a:pos x="22" y="60"/>
                </a:cxn>
                <a:cxn ang="0">
                  <a:pos x="18" y="52"/>
                </a:cxn>
                <a:cxn ang="0">
                  <a:pos x="13" y="46"/>
                </a:cxn>
                <a:cxn ang="0">
                  <a:pos x="11" y="40"/>
                </a:cxn>
                <a:cxn ang="0">
                  <a:pos x="8" y="35"/>
                </a:cxn>
                <a:cxn ang="0">
                  <a:pos x="4" y="26"/>
                </a:cxn>
                <a:cxn ang="0">
                  <a:pos x="3" y="22"/>
                </a:cxn>
                <a:cxn ang="0">
                  <a:pos x="1" y="16"/>
                </a:cxn>
                <a:cxn ang="0">
                  <a:pos x="1" y="10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6" y="4"/>
                </a:cxn>
                <a:cxn ang="0">
                  <a:pos x="7" y="9"/>
                </a:cxn>
                <a:cxn ang="0">
                  <a:pos x="9" y="11"/>
                </a:cxn>
                <a:cxn ang="0">
                  <a:pos x="9" y="14"/>
                </a:cxn>
                <a:cxn ang="0">
                  <a:pos x="12" y="17"/>
                </a:cxn>
                <a:cxn ang="0">
                  <a:pos x="14" y="21"/>
                </a:cxn>
                <a:cxn ang="0">
                  <a:pos x="17" y="24"/>
                </a:cxn>
                <a:cxn ang="0">
                  <a:pos x="19" y="29"/>
                </a:cxn>
                <a:cxn ang="0">
                  <a:pos x="21" y="34"/>
                </a:cxn>
                <a:cxn ang="0">
                  <a:pos x="24" y="37"/>
                </a:cxn>
                <a:cxn ang="0">
                  <a:pos x="27" y="43"/>
                </a:cxn>
                <a:cxn ang="0">
                  <a:pos x="31" y="46"/>
                </a:cxn>
                <a:cxn ang="0">
                  <a:pos x="33" y="51"/>
                </a:cxn>
                <a:cxn ang="0">
                  <a:pos x="36" y="55"/>
                </a:cxn>
                <a:cxn ang="0">
                  <a:pos x="39" y="59"/>
                </a:cxn>
                <a:cxn ang="0">
                  <a:pos x="41" y="64"/>
                </a:cxn>
                <a:cxn ang="0">
                  <a:pos x="45" y="66"/>
                </a:cxn>
                <a:cxn ang="0">
                  <a:pos x="49" y="69"/>
                </a:cxn>
                <a:cxn ang="0">
                  <a:pos x="52" y="75"/>
                </a:cxn>
                <a:cxn ang="0">
                  <a:pos x="56" y="81"/>
                </a:cxn>
                <a:cxn ang="0">
                  <a:pos x="60" y="86"/>
                </a:cxn>
                <a:cxn ang="0">
                  <a:pos x="63" y="92"/>
                </a:cxn>
                <a:cxn ang="0">
                  <a:pos x="66" y="98"/>
                </a:cxn>
                <a:cxn ang="0">
                  <a:pos x="69" y="103"/>
                </a:cxn>
                <a:cxn ang="0">
                  <a:pos x="70" y="109"/>
                </a:cxn>
                <a:cxn ang="0">
                  <a:pos x="71" y="114"/>
                </a:cxn>
                <a:cxn ang="0">
                  <a:pos x="73" y="117"/>
                </a:cxn>
                <a:cxn ang="0">
                  <a:pos x="75" y="122"/>
                </a:cxn>
                <a:cxn ang="0">
                  <a:pos x="74" y="124"/>
                </a:cxn>
                <a:cxn ang="0">
                  <a:pos x="73" y="126"/>
                </a:cxn>
                <a:cxn ang="0">
                  <a:pos x="72" y="129"/>
                </a:cxn>
                <a:cxn ang="0">
                  <a:pos x="69" y="128"/>
                </a:cxn>
                <a:cxn ang="0">
                  <a:pos x="67" y="126"/>
                </a:cxn>
              </a:cxnLst>
              <a:rect l="0" t="0" r="r" b="b"/>
              <a:pathLst>
                <a:path w="76" h="130">
                  <a:moveTo>
                    <a:pt x="66" y="124"/>
                  </a:moveTo>
                  <a:lnTo>
                    <a:pt x="63" y="121"/>
                  </a:lnTo>
                  <a:lnTo>
                    <a:pt x="60" y="118"/>
                  </a:lnTo>
                  <a:lnTo>
                    <a:pt x="57" y="114"/>
                  </a:lnTo>
                  <a:lnTo>
                    <a:pt x="55" y="111"/>
                  </a:lnTo>
                  <a:lnTo>
                    <a:pt x="52" y="107"/>
                  </a:lnTo>
                  <a:lnTo>
                    <a:pt x="49" y="104"/>
                  </a:lnTo>
                  <a:lnTo>
                    <a:pt x="47" y="101"/>
                  </a:lnTo>
                  <a:lnTo>
                    <a:pt x="45" y="97"/>
                  </a:lnTo>
                  <a:lnTo>
                    <a:pt x="43" y="94"/>
                  </a:lnTo>
                  <a:lnTo>
                    <a:pt x="40" y="91"/>
                  </a:lnTo>
                  <a:lnTo>
                    <a:pt x="38" y="86"/>
                  </a:lnTo>
                  <a:lnTo>
                    <a:pt x="38" y="85"/>
                  </a:lnTo>
                  <a:lnTo>
                    <a:pt x="35" y="81"/>
                  </a:lnTo>
                  <a:lnTo>
                    <a:pt x="33" y="79"/>
                  </a:lnTo>
                  <a:lnTo>
                    <a:pt x="33" y="76"/>
                  </a:lnTo>
                  <a:lnTo>
                    <a:pt x="30" y="74"/>
                  </a:lnTo>
                  <a:lnTo>
                    <a:pt x="29" y="71"/>
                  </a:lnTo>
                  <a:lnTo>
                    <a:pt x="26" y="70"/>
                  </a:lnTo>
                  <a:lnTo>
                    <a:pt x="25" y="66"/>
                  </a:lnTo>
                  <a:lnTo>
                    <a:pt x="23" y="63"/>
                  </a:lnTo>
                  <a:lnTo>
                    <a:pt x="22" y="60"/>
                  </a:lnTo>
                  <a:lnTo>
                    <a:pt x="20" y="57"/>
                  </a:lnTo>
                  <a:lnTo>
                    <a:pt x="18" y="52"/>
                  </a:lnTo>
                  <a:lnTo>
                    <a:pt x="16" y="50"/>
                  </a:lnTo>
                  <a:lnTo>
                    <a:pt x="13" y="46"/>
                  </a:lnTo>
                  <a:lnTo>
                    <a:pt x="12" y="43"/>
                  </a:lnTo>
                  <a:lnTo>
                    <a:pt x="11" y="40"/>
                  </a:lnTo>
                  <a:lnTo>
                    <a:pt x="9" y="38"/>
                  </a:lnTo>
                  <a:lnTo>
                    <a:pt x="8" y="35"/>
                  </a:lnTo>
                  <a:lnTo>
                    <a:pt x="6" y="29"/>
                  </a:lnTo>
                  <a:lnTo>
                    <a:pt x="4" y="26"/>
                  </a:lnTo>
                  <a:lnTo>
                    <a:pt x="4" y="24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1" y="10"/>
                  </a:lnTo>
                  <a:lnTo>
                    <a:pt x="1" y="8"/>
                  </a:lnTo>
                  <a:lnTo>
                    <a:pt x="0" y="7"/>
                  </a:lnTo>
                  <a:lnTo>
                    <a:pt x="1" y="5"/>
                  </a:lnTo>
                  <a:lnTo>
                    <a:pt x="1" y="2"/>
                  </a:lnTo>
                  <a:lnTo>
                    <a:pt x="1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3"/>
                  </a:lnTo>
                  <a:lnTo>
                    <a:pt x="6" y="4"/>
                  </a:lnTo>
                  <a:lnTo>
                    <a:pt x="7" y="8"/>
                  </a:lnTo>
                  <a:lnTo>
                    <a:pt x="7" y="9"/>
                  </a:lnTo>
                  <a:lnTo>
                    <a:pt x="7" y="10"/>
                  </a:lnTo>
                  <a:lnTo>
                    <a:pt x="9" y="11"/>
                  </a:lnTo>
                  <a:lnTo>
                    <a:pt x="10" y="12"/>
                  </a:lnTo>
                  <a:lnTo>
                    <a:pt x="9" y="14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3" y="19"/>
                  </a:lnTo>
                  <a:lnTo>
                    <a:pt x="14" y="21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7" y="27"/>
                  </a:lnTo>
                  <a:lnTo>
                    <a:pt x="19" y="29"/>
                  </a:lnTo>
                  <a:lnTo>
                    <a:pt x="19" y="31"/>
                  </a:lnTo>
                  <a:lnTo>
                    <a:pt x="21" y="34"/>
                  </a:lnTo>
                  <a:lnTo>
                    <a:pt x="22" y="36"/>
                  </a:lnTo>
                  <a:lnTo>
                    <a:pt x="24" y="37"/>
                  </a:lnTo>
                  <a:lnTo>
                    <a:pt x="25" y="40"/>
                  </a:lnTo>
                  <a:lnTo>
                    <a:pt x="27" y="43"/>
                  </a:lnTo>
                  <a:lnTo>
                    <a:pt x="29" y="44"/>
                  </a:lnTo>
                  <a:lnTo>
                    <a:pt x="31" y="46"/>
                  </a:lnTo>
                  <a:lnTo>
                    <a:pt x="32" y="50"/>
                  </a:lnTo>
                  <a:lnTo>
                    <a:pt x="33" y="51"/>
                  </a:lnTo>
                  <a:lnTo>
                    <a:pt x="35" y="54"/>
                  </a:lnTo>
                  <a:lnTo>
                    <a:pt x="36" y="55"/>
                  </a:lnTo>
                  <a:lnTo>
                    <a:pt x="38" y="58"/>
                  </a:lnTo>
                  <a:lnTo>
                    <a:pt x="39" y="59"/>
                  </a:lnTo>
                  <a:lnTo>
                    <a:pt x="42" y="61"/>
                  </a:lnTo>
                  <a:lnTo>
                    <a:pt x="41" y="64"/>
                  </a:lnTo>
                  <a:lnTo>
                    <a:pt x="43" y="65"/>
                  </a:lnTo>
                  <a:lnTo>
                    <a:pt x="45" y="66"/>
                  </a:lnTo>
                  <a:lnTo>
                    <a:pt x="45" y="67"/>
                  </a:lnTo>
                  <a:lnTo>
                    <a:pt x="49" y="69"/>
                  </a:lnTo>
                  <a:lnTo>
                    <a:pt x="51" y="73"/>
                  </a:lnTo>
                  <a:lnTo>
                    <a:pt x="52" y="75"/>
                  </a:lnTo>
                  <a:lnTo>
                    <a:pt x="55" y="78"/>
                  </a:lnTo>
                  <a:lnTo>
                    <a:pt x="56" y="81"/>
                  </a:lnTo>
                  <a:lnTo>
                    <a:pt x="58" y="84"/>
                  </a:lnTo>
                  <a:lnTo>
                    <a:pt x="60" y="86"/>
                  </a:lnTo>
                  <a:lnTo>
                    <a:pt x="61" y="89"/>
                  </a:lnTo>
                  <a:lnTo>
                    <a:pt x="63" y="92"/>
                  </a:lnTo>
                  <a:lnTo>
                    <a:pt x="65" y="95"/>
                  </a:lnTo>
                  <a:lnTo>
                    <a:pt x="66" y="98"/>
                  </a:lnTo>
                  <a:lnTo>
                    <a:pt x="67" y="100"/>
                  </a:lnTo>
                  <a:lnTo>
                    <a:pt x="69" y="103"/>
                  </a:lnTo>
                  <a:lnTo>
                    <a:pt x="69" y="105"/>
                  </a:lnTo>
                  <a:lnTo>
                    <a:pt x="70" y="109"/>
                  </a:lnTo>
                  <a:lnTo>
                    <a:pt x="72" y="111"/>
                  </a:lnTo>
                  <a:lnTo>
                    <a:pt x="71" y="114"/>
                  </a:lnTo>
                  <a:lnTo>
                    <a:pt x="73" y="115"/>
                  </a:lnTo>
                  <a:lnTo>
                    <a:pt x="73" y="117"/>
                  </a:lnTo>
                  <a:lnTo>
                    <a:pt x="74" y="120"/>
                  </a:lnTo>
                  <a:lnTo>
                    <a:pt x="75" y="122"/>
                  </a:lnTo>
                  <a:lnTo>
                    <a:pt x="73" y="123"/>
                  </a:lnTo>
                  <a:lnTo>
                    <a:pt x="74" y="124"/>
                  </a:lnTo>
                  <a:lnTo>
                    <a:pt x="74" y="124"/>
                  </a:lnTo>
                  <a:lnTo>
                    <a:pt x="73" y="126"/>
                  </a:lnTo>
                  <a:lnTo>
                    <a:pt x="72" y="128"/>
                  </a:lnTo>
                  <a:lnTo>
                    <a:pt x="72" y="129"/>
                  </a:lnTo>
                  <a:lnTo>
                    <a:pt x="72" y="129"/>
                  </a:lnTo>
                  <a:lnTo>
                    <a:pt x="69" y="128"/>
                  </a:lnTo>
                  <a:lnTo>
                    <a:pt x="69" y="126"/>
                  </a:lnTo>
                  <a:lnTo>
                    <a:pt x="67" y="126"/>
                  </a:lnTo>
                  <a:lnTo>
                    <a:pt x="66" y="124"/>
                  </a:lnTo>
                </a:path>
              </a:pathLst>
            </a:custGeom>
            <a:solidFill>
              <a:srgbClr val="FFC4B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79" name="Freeform 339"/>
            <p:cNvSpPr>
              <a:spLocks/>
            </p:cNvSpPr>
            <p:nvPr/>
          </p:nvSpPr>
          <p:spPr bwMode="auto">
            <a:xfrm>
              <a:off x="1212" y="1434"/>
              <a:ext cx="55" cy="91"/>
            </a:xfrm>
            <a:custGeom>
              <a:avLst/>
              <a:gdLst/>
              <a:ahLst/>
              <a:cxnLst>
                <a:cxn ang="0">
                  <a:pos x="60" y="108"/>
                </a:cxn>
                <a:cxn ang="0">
                  <a:pos x="53" y="102"/>
                </a:cxn>
                <a:cxn ang="0">
                  <a:pos x="49" y="94"/>
                </a:cxn>
                <a:cxn ang="0">
                  <a:pos x="45" y="88"/>
                </a:cxn>
                <a:cxn ang="0">
                  <a:pos x="42" y="83"/>
                </a:cxn>
                <a:cxn ang="0">
                  <a:pos x="39" y="77"/>
                </a:cxn>
                <a:cxn ang="0">
                  <a:pos x="35" y="71"/>
                </a:cxn>
                <a:cxn ang="0">
                  <a:pos x="31" y="68"/>
                </a:cxn>
                <a:cxn ang="0">
                  <a:pos x="29" y="63"/>
                </a:cxn>
                <a:cxn ang="0">
                  <a:pos x="25" y="59"/>
                </a:cxn>
                <a:cxn ang="0">
                  <a:pos x="22" y="53"/>
                </a:cxn>
                <a:cxn ang="0">
                  <a:pos x="19" y="46"/>
                </a:cxn>
                <a:cxn ang="0">
                  <a:pos x="15" y="41"/>
                </a:cxn>
                <a:cxn ang="0">
                  <a:pos x="12" y="34"/>
                </a:cxn>
                <a:cxn ang="0">
                  <a:pos x="7" y="28"/>
                </a:cxn>
                <a:cxn ang="0">
                  <a:pos x="5" y="21"/>
                </a:cxn>
                <a:cxn ang="0">
                  <a:pos x="3" y="16"/>
                </a:cxn>
                <a:cxn ang="0">
                  <a:pos x="1" y="11"/>
                </a:cxn>
                <a:cxn ang="0">
                  <a:pos x="1" y="6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" y="0"/>
                </a:cxn>
                <a:cxn ang="0">
                  <a:pos x="4" y="0"/>
                </a:cxn>
                <a:cxn ang="0">
                  <a:pos x="7" y="3"/>
                </a:cxn>
                <a:cxn ang="0">
                  <a:pos x="8" y="8"/>
                </a:cxn>
                <a:cxn ang="0">
                  <a:pos x="10" y="13"/>
                </a:cxn>
                <a:cxn ang="0">
                  <a:pos x="14" y="21"/>
                </a:cxn>
                <a:cxn ang="0">
                  <a:pos x="20" y="27"/>
                </a:cxn>
                <a:cxn ang="0">
                  <a:pos x="24" y="36"/>
                </a:cxn>
                <a:cxn ang="0">
                  <a:pos x="30" y="43"/>
                </a:cxn>
                <a:cxn ang="0">
                  <a:pos x="35" y="52"/>
                </a:cxn>
                <a:cxn ang="0">
                  <a:pos x="42" y="57"/>
                </a:cxn>
                <a:cxn ang="0">
                  <a:pos x="45" y="63"/>
                </a:cxn>
                <a:cxn ang="0">
                  <a:pos x="48" y="67"/>
                </a:cxn>
                <a:cxn ang="0">
                  <a:pos x="52" y="72"/>
                </a:cxn>
                <a:cxn ang="0">
                  <a:pos x="55" y="79"/>
                </a:cxn>
                <a:cxn ang="0">
                  <a:pos x="58" y="82"/>
                </a:cxn>
                <a:cxn ang="0">
                  <a:pos x="61" y="88"/>
                </a:cxn>
                <a:cxn ang="0">
                  <a:pos x="62" y="93"/>
                </a:cxn>
                <a:cxn ang="0">
                  <a:pos x="66" y="98"/>
                </a:cxn>
                <a:cxn ang="0">
                  <a:pos x="67" y="102"/>
                </a:cxn>
                <a:cxn ang="0">
                  <a:pos x="67" y="106"/>
                </a:cxn>
                <a:cxn ang="0">
                  <a:pos x="69" y="108"/>
                </a:cxn>
                <a:cxn ang="0">
                  <a:pos x="68" y="112"/>
                </a:cxn>
                <a:cxn ang="0">
                  <a:pos x="67" y="113"/>
                </a:cxn>
                <a:cxn ang="0">
                  <a:pos x="67" y="114"/>
                </a:cxn>
                <a:cxn ang="0">
                  <a:pos x="66" y="112"/>
                </a:cxn>
                <a:cxn ang="0">
                  <a:pos x="64" y="112"/>
                </a:cxn>
              </a:cxnLst>
              <a:rect l="0" t="0" r="r" b="b"/>
              <a:pathLst>
                <a:path w="70" h="116">
                  <a:moveTo>
                    <a:pt x="62" y="111"/>
                  </a:moveTo>
                  <a:lnTo>
                    <a:pt x="60" y="108"/>
                  </a:lnTo>
                  <a:lnTo>
                    <a:pt x="57" y="103"/>
                  </a:lnTo>
                  <a:lnTo>
                    <a:pt x="53" y="102"/>
                  </a:lnTo>
                  <a:lnTo>
                    <a:pt x="51" y="97"/>
                  </a:lnTo>
                  <a:lnTo>
                    <a:pt x="49" y="94"/>
                  </a:lnTo>
                  <a:lnTo>
                    <a:pt x="48" y="91"/>
                  </a:lnTo>
                  <a:lnTo>
                    <a:pt x="45" y="88"/>
                  </a:lnTo>
                  <a:lnTo>
                    <a:pt x="43" y="85"/>
                  </a:lnTo>
                  <a:lnTo>
                    <a:pt x="42" y="83"/>
                  </a:lnTo>
                  <a:lnTo>
                    <a:pt x="40" y="80"/>
                  </a:lnTo>
                  <a:lnTo>
                    <a:pt x="39" y="77"/>
                  </a:lnTo>
                  <a:lnTo>
                    <a:pt x="36" y="74"/>
                  </a:lnTo>
                  <a:lnTo>
                    <a:pt x="35" y="71"/>
                  </a:lnTo>
                  <a:lnTo>
                    <a:pt x="33" y="68"/>
                  </a:lnTo>
                  <a:lnTo>
                    <a:pt x="31" y="68"/>
                  </a:lnTo>
                  <a:lnTo>
                    <a:pt x="30" y="65"/>
                  </a:lnTo>
                  <a:lnTo>
                    <a:pt x="29" y="63"/>
                  </a:lnTo>
                  <a:lnTo>
                    <a:pt x="28" y="60"/>
                  </a:lnTo>
                  <a:lnTo>
                    <a:pt x="25" y="59"/>
                  </a:lnTo>
                  <a:lnTo>
                    <a:pt x="24" y="55"/>
                  </a:lnTo>
                  <a:lnTo>
                    <a:pt x="22" y="53"/>
                  </a:lnTo>
                  <a:lnTo>
                    <a:pt x="19" y="49"/>
                  </a:lnTo>
                  <a:lnTo>
                    <a:pt x="19" y="46"/>
                  </a:lnTo>
                  <a:lnTo>
                    <a:pt x="16" y="43"/>
                  </a:lnTo>
                  <a:lnTo>
                    <a:pt x="15" y="41"/>
                  </a:lnTo>
                  <a:lnTo>
                    <a:pt x="14" y="37"/>
                  </a:lnTo>
                  <a:lnTo>
                    <a:pt x="12" y="34"/>
                  </a:lnTo>
                  <a:lnTo>
                    <a:pt x="10" y="30"/>
                  </a:lnTo>
                  <a:lnTo>
                    <a:pt x="7" y="28"/>
                  </a:lnTo>
                  <a:lnTo>
                    <a:pt x="7" y="24"/>
                  </a:lnTo>
                  <a:lnTo>
                    <a:pt x="5" y="21"/>
                  </a:lnTo>
                  <a:lnTo>
                    <a:pt x="4" y="18"/>
                  </a:lnTo>
                  <a:lnTo>
                    <a:pt x="3" y="16"/>
                  </a:lnTo>
                  <a:lnTo>
                    <a:pt x="3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1" y="6"/>
                  </a:lnTo>
                  <a:lnTo>
                    <a:pt x="1" y="4"/>
                  </a:lnTo>
                  <a:lnTo>
                    <a:pt x="1" y="2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7" y="3"/>
                  </a:lnTo>
                  <a:lnTo>
                    <a:pt x="8" y="7"/>
                  </a:lnTo>
                  <a:lnTo>
                    <a:pt x="8" y="8"/>
                  </a:lnTo>
                  <a:lnTo>
                    <a:pt x="9" y="11"/>
                  </a:lnTo>
                  <a:lnTo>
                    <a:pt x="10" y="13"/>
                  </a:lnTo>
                  <a:lnTo>
                    <a:pt x="13" y="17"/>
                  </a:lnTo>
                  <a:lnTo>
                    <a:pt x="14" y="21"/>
                  </a:lnTo>
                  <a:lnTo>
                    <a:pt x="17" y="24"/>
                  </a:lnTo>
                  <a:lnTo>
                    <a:pt x="20" y="27"/>
                  </a:lnTo>
                  <a:lnTo>
                    <a:pt x="21" y="31"/>
                  </a:lnTo>
                  <a:lnTo>
                    <a:pt x="24" y="36"/>
                  </a:lnTo>
                  <a:lnTo>
                    <a:pt x="27" y="40"/>
                  </a:lnTo>
                  <a:lnTo>
                    <a:pt x="30" y="43"/>
                  </a:lnTo>
                  <a:lnTo>
                    <a:pt x="31" y="47"/>
                  </a:lnTo>
                  <a:lnTo>
                    <a:pt x="35" y="52"/>
                  </a:lnTo>
                  <a:lnTo>
                    <a:pt x="38" y="54"/>
                  </a:lnTo>
                  <a:lnTo>
                    <a:pt x="42" y="57"/>
                  </a:lnTo>
                  <a:lnTo>
                    <a:pt x="44" y="60"/>
                  </a:lnTo>
                  <a:lnTo>
                    <a:pt x="45" y="63"/>
                  </a:lnTo>
                  <a:lnTo>
                    <a:pt x="45" y="64"/>
                  </a:lnTo>
                  <a:lnTo>
                    <a:pt x="48" y="67"/>
                  </a:lnTo>
                  <a:lnTo>
                    <a:pt x="51" y="69"/>
                  </a:lnTo>
                  <a:lnTo>
                    <a:pt x="52" y="72"/>
                  </a:lnTo>
                  <a:lnTo>
                    <a:pt x="54" y="74"/>
                  </a:lnTo>
                  <a:lnTo>
                    <a:pt x="55" y="79"/>
                  </a:lnTo>
                  <a:lnTo>
                    <a:pt x="56" y="80"/>
                  </a:lnTo>
                  <a:lnTo>
                    <a:pt x="58" y="82"/>
                  </a:lnTo>
                  <a:lnTo>
                    <a:pt x="60" y="85"/>
                  </a:lnTo>
                  <a:lnTo>
                    <a:pt x="61" y="88"/>
                  </a:lnTo>
                  <a:lnTo>
                    <a:pt x="63" y="90"/>
                  </a:lnTo>
                  <a:lnTo>
                    <a:pt x="62" y="93"/>
                  </a:lnTo>
                  <a:lnTo>
                    <a:pt x="64" y="95"/>
                  </a:lnTo>
                  <a:lnTo>
                    <a:pt x="66" y="98"/>
                  </a:lnTo>
                  <a:lnTo>
                    <a:pt x="66" y="101"/>
                  </a:lnTo>
                  <a:lnTo>
                    <a:pt x="67" y="102"/>
                  </a:lnTo>
                  <a:lnTo>
                    <a:pt x="67" y="105"/>
                  </a:lnTo>
                  <a:lnTo>
                    <a:pt x="67" y="106"/>
                  </a:lnTo>
                  <a:lnTo>
                    <a:pt x="69" y="107"/>
                  </a:lnTo>
                  <a:lnTo>
                    <a:pt x="69" y="108"/>
                  </a:lnTo>
                  <a:lnTo>
                    <a:pt x="69" y="112"/>
                  </a:lnTo>
                  <a:lnTo>
                    <a:pt x="68" y="112"/>
                  </a:lnTo>
                  <a:lnTo>
                    <a:pt x="67" y="113"/>
                  </a:lnTo>
                  <a:lnTo>
                    <a:pt x="67" y="113"/>
                  </a:lnTo>
                  <a:lnTo>
                    <a:pt x="68" y="115"/>
                  </a:lnTo>
                  <a:lnTo>
                    <a:pt x="67" y="114"/>
                  </a:lnTo>
                  <a:lnTo>
                    <a:pt x="66" y="113"/>
                  </a:lnTo>
                  <a:lnTo>
                    <a:pt x="66" y="112"/>
                  </a:lnTo>
                  <a:lnTo>
                    <a:pt x="64" y="113"/>
                  </a:lnTo>
                  <a:lnTo>
                    <a:pt x="64" y="112"/>
                  </a:lnTo>
                  <a:lnTo>
                    <a:pt x="62" y="111"/>
                  </a:lnTo>
                </a:path>
              </a:pathLst>
            </a:custGeom>
            <a:solidFill>
              <a:srgbClr val="FFC4B5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80" name="Freeform 340"/>
            <p:cNvSpPr>
              <a:spLocks/>
            </p:cNvSpPr>
            <p:nvPr/>
          </p:nvSpPr>
          <p:spPr bwMode="auto">
            <a:xfrm>
              <a:off x="1214" y="1439"/>
              <a:ext cx="50" cy="82"/>
            </a:xfrm>
            <a:custGeom>
              <a:avLst/>
              <a:gdLst/>
              <a:ahLst/>
              <a:cxnLst>
                <a:cxn ang="0">
                  <a:pos x="56" y="97"/>
                </a:cxn>
                <a:cxn ang="0">
                  <a:pos x="51" y="91"/>
                </a:cxn>
                <a:cxn ang="0">
                  <a:pos x="47" y="85"/>
                </a:cxn>
                <a:cxn ang="0">
                  <a:pos x="44" y="79"/>
                </a:cxn>
                <a:cxn ang="0">
                  <a:pos x="41" y="74"/>
                </a:cxn>
                <a:cxn ang="0">
                  <a:pos x="38" y="71"/>
                </a:cxn>
                <a:cxn ang="0">
                  <a:pos x="35" y="66"/>
                </a:cxn>
                <a:cxn ang="0">
                  <a:pos x="34" y="62"/>
                </a:cxn>
                <a:cxn ang="0">
                  <a:pos x="31" y="57"/>
                </a:cxn>
                <a:cxn ang="0">
                  <a:pos x="26" y="52"/>
                </a:cxn>
                <a:cxn ang="0">
                  <a:pos x="24" y="48"/>
                </a:cxn>
                <a:cxn ang="0">
                  <a:pos x="20" y="42"/>
                </a:cxn>
                <a:cxn ang="0">
                  <a:pos x="16" y="37"/>
                </a:cxn>
                <a:cxn ang="0">
                  <a:pos x="12" y="30"/>
                </a:cxn>
                <a:cxn ang="0">
                  <a:pos x="9" y="23"/>
                </a:cxn>
                <a:cxn ang="0">
                  <a:pos x="7" y="19"/>
                </a:cxn>
                <a:cxn ang="0">
                  <a:pos x="3" y="11"/>
                </a:cxn>
                <a:cxn ang="0">
                  <a:pos x="1" y="9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2" y="1"/>
                </a:cxn>
                <a:cxn ang="0">
                  <a:pos x="4" y="2"/>
                </a:cxn>
                <a:cxn ang="0">
                  <a:pos x="6" y="6"/>
                </a:cxn>
                <a:cxn ang="0">
                  <a:pos x="8" y="10"/>
                </a:cxn>
                <a:cxn ang="0">
                  <a:pos x="11" y="14"/>
                </a:cxn>
                <a:cxn ang="0">
                  <a:pos x="13" y="20"/>
                </a:cxn>
                <a:cxn ang="0">
                  <a:pos x="19" y="26"/>
                </a:cxn>
                <a:cxn ang="0">
                  <a:pos x="22" y="33"/>
                </a:cxn>
                <a:cxn ang="0">
                  <a:pos x="28" y="41"/>
                </a:cxn>
                <a:cxn ang="0">
                  <a:pos x="32" y="47"/>
                </a:cxn>
                <a:cxn ang="0">
                  <a:pos x="37" y="52"/>
                </a:cxn>
                <a:cxn ang="0">
                  <a:pos x="41" y="58"/>
                </a:cxn>
                <a:cxn ang="0">
                  <a:pos x="44" y="61"/>
                </a:cxn>
                <a:cxn ang="0">
                  <a:pos x="49" y="66"/>
                </a:cxn>
                <a:cxn ang="0">
                  <a:pos x="52" y="72"/>
                </a:cxn>
                <a:cxn ang="0">
                  <a:pos x="53" y="76"/>
                </a:cxn>
                <a:cxn ang="0">
                  <a:pos x="57" y="80"/>
                </a:cxn>
                <a:cxn ang="0">
                  <a:pos x="58" y="86"/>
                </a:cxn>
                <a:cxn ang="0">
                  <a:pos x="60" y="90"/>
                </a:cxn>
                <a:cxn ang="0">
                  <a:pos x="62" y="94"/>
                </a:cxn>
                <a:cxn ang="0">
                  <a:pos x="63" y="97"/>
                </a:cxn>
                <a:cxn ang="0">
                  <a:pos x="62" y="100"/>
                </a:cxn>
                <a:cxn ang="0">
                  <a:pos x="63" y="101"/>
                </a:cxn>
                <a:cxn ang="0">
                  <a:pos x="61" y="104"/>
                </a:cxn>
                <a:cxn ang="0">
                  <a:pos x="61" y="104"/>
                </a:cxn>
                <a:cxn ang="0">
                  <a:pos x="60" y="102"/>
                </a:cxn>
                <a:cxn ang="0">
                  <a:pos x="58" y="100"/>
                </a:cxn>
              </a:cxnLst>
              <a:rect l="0" t="0" r="r" b="b"/>
              <a:pathLst>
                <a:path w="64" h="105">
                  <a:moveTo>
                    <a:pt x="58" y="98"/>
                  </a:moveTo>
                  <a:lnTo>
                    <a:pt x="56" y="97"/>
                  </a:lnTo>
                  <a:lnTo>
                    <a:pt x="53" y="92"/>
                  </a:lnTo>
                  <a:lnTo>
                    <a:pt x="51" y="91"/>
                  </a:lnTo>
                  <a:lnTo>
                    <a:pt x="49" y="88"/>
                  </a:lnTo>
                  <a:lnTo>
                    <a:pt x="47" y="85"/>
                  </a:lnTo>
                  <a:lnTo>
                    <a:pt x="46" y="81"/>
                  </a:lnTo>
                  <a:lnTo>
                    <a:pt x="44" y="79"/>
                  </a:lnTo>
                  <a:lnTo>
                    <a:pt x="43" y="76"/>
                  </a:lnTo>
                  <a:lnTo>
                    <a:pt x="41" y="74"/>
                  </a:lnTo>
                  <a:lnTo>
                    <a:pt x="39" y="72"/>
                  </a:lnTo>
                  <a:lnTo>
                    <a:pt x="38" y="71"/>
                  </a:lnTo>
                  <a:lnTo>
                    <a:pt x="38" y="68"/>
                  </a:lnTo>
                  <a:lnTo>
                    <a:pt x="35" y="66"/>
                  </a:lnTo>
                  <a:lnTo>
                    <a:pt x="34" y="65"/>
                  </a:lnTo>
                  <a:lnTo>
                    <a:pt x="34" y="62"/>
                  </a:lnTo>
                  <a:lnTo>
                    <a:pt x="32" y="61"/>
                  </a:lnTo>
                  <a:lnTo>
                    <a:pt x="31" y="57"/>
                  </a:lnTo>
                  <a:lnTo>
                    <a:pt x="29" y="56"/>
                  </a:lnTo>
                  <a:lnTo>
                    <a:pt x="26" y="52"/>
                  </a:lnTo>
                  <a:lnTo>
                    <a:pt x="25" y="51"/>
                  </a:lnTo>
                  <a:lnTo>
                    <a:pt x="24" y="48"/>
                  </a:lnTo>
                  <a:lnTo>
                    <a:pt x="20" y="45"/>
                  </a:lnTo>
                  <a:lnTo>
                    <a:pt x="20" y="42"/>
                  </a:lnTo>
                  <a:lnTo>
                    <a:pt x="17" y="39"/>
                  </a:lnTo>
                  <a:lnTo>
                    <a:pt x="16" y="37"/>
                  </a:lnTo>
                  <a:lnTo>
                    <a:pt x="13" y="34"/>
                  </a:lnTo>
                  <a:lnTo>
                    <a:pt x="12" y="30"/>
                  </a:lnTo>
                  <a:lnTo>
                    <a:pt x="10" y="27"/>
                  </a:lnTo>
                  <a:lnTo>
                    <a:pt x="9" y="23"/>
                  </a:lnTo>
                  <a:lnTo>
                    <a:pt x="7" y="21"/>
                  </a:lnTo>
                  <a:lnTo>
                    <a:pt x="7" y="19"/>
                  </a:lnTo>
                  <a:lnTo>
                    <a:pt x="4" y="14"/>
                  </a:lnTo>
                  <a:lnTo>
                    <a:pt x="3" y="11"/>
                  </a:lnTo>
                  <a:lnTo>
                    <a:pt x="3" y="9"/>
                  </a:lnTo>
                  <a:lnTo>
                    <a:pt x="1" y="9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3"/>
                  </a:lnTo>
                  <a:lnTo>
                    <a:pt x="6" y="6"/>
                  </a:lnTo>
                  <a:lnTo>
                    <a:pt x="6" y="7"/>
                  </a:lnTo>
                  <a:lnTo>
                    <a:pt x="8" y="10"/>
                  </a:lnTo>
                  <a:lnTo>
                    <a:pt x="9" y="12"/>
                  </a:lnTo>
                  <a:lnTo>
                    <a:pt x="11" y="14"/>
                  </a:lnTo>
                  <a:lnTo>
                    <a:pt x="12" y="18"/>
                  </a:lnTo>
                  <a:lnTo>
                    <a:pt x="13" y="20"/>
                  </a:lnTo>
                  <a:lnTo>
                    <a:pt x="16" y="24"/>
                  </a:lnTo>
                  <a:lnTo>
                    <a:pt x="19" y="26"/>
                  </a:lnTo>
                  <a:lnTo>
                    <a:pt x="21" y="30"/>
                  </a:lnTo>
                  <a:lnTo>
                    <a:pt x="22" y="33"/>
                  </a:lnTo>
                  <a:lnTo>
                    <a:pt x="25" y="37"/>
                  </a:lnTo>
                  <a:lnTo>
                    <a:pt x="28" y="41"/>
                  </a:lnTo>
                  <a:lnTo>
                    <a:pt x="30" y="44"/>
                  </a:lnTo>
                  <a:lnTo>
                    <a:pt x="32" y="47"/>
                  </a:lnTo>
                  <a:lnTo>
                    <a:pt x="35" y="50"/>
                  </a:lnTo>
                  <a:lnTo>
                    <a:pt x="37" y="52"/>
                  </a:lnTo>
                  <a:lnTo>
                    <a:pt x="40" y="55"/>
                  </a:lnTo>
                  <a:lnTo>
                    <a:pt x="41" y="58"/>
                  </a:lnTo>
                  <a:lnTo>
                    <a:pt x="43" y="61"/>
                  </a:lnTo>
                  <a:lnTo>
                    <a:pt x="44" y="61"/>
                  </a:lnTo>
                  <a:lnTo>
                    <a:pt x="47" y="64"/>
                  </a:lnTo>
                  <a:lnTo>
                    <a:pt x="49" y="66"/>
                  </a:lnTo>
                  <a:lnTo>
                    <a:pt x="50" y="69"/>
                  </a:lnTo>
                  <a:lnTo>
                    <a:pt x="52" y="72"/>
                  </a:lnTo>
                  <a:lnTo>
                    <a:pt x="53" y="75"/>
                  </a:lnTo>
                  <a:lnTo>
                    <a:pt x="53" y="76"/>
                  </a:lnTo>
                  <a:lnTo>
                    <a:pt x="54" y="78"/>
                  </a:lnTo>
                  <a:lnTo>
                    <a:pt x="57" y="80"/>
                  </a:lnTo>
                  <a:lnTo>
                    <a:pt x="56" y="83"/>
                  </a:lnTo>
                  <a:lnTo>
                    <a:pt x="58" y="86"/>
                  </a:lnTo>
                  <a:lnTo>
                    <a:pt x="59" y="89"/>
                  </a:lnTo>
                  <a:lnTo>
                    <a:pt x="60" y="90"/>
                  </a:lnTo>
                  <a:lnTo>
                    <a:pt x="61" y="91"/>
                  </a:lnTo>
                  <a:lnTo>
                    <a:pt x="62" y="94"/>
                  </a:lnTo>
                  <a:lnTo>
                    <a:pt x="61" y="95"/>
                  </a:lnTo>
                  <a:lnTo>
                    <a:pt x="63" y="97"/>
                  </a:lnTo>
                  <a:lnTo>
                    <a:pt x="63" y="97"/>
                  </a:lnTo>
                  <a:lnTo>
                    <a:pt x="62" y="100"/>
                  </a:lnTo>
                  <a:lnTo>
                    <a:pt x="62" y="100"/>
                  </a:lnTo>
                  <a:lnTo>
                    <a:pt x="63" y="101"/>
                  </a:lnTo>
                  <a:lnTo>
                    <a:pt x="62" y="102"/>
                  </a:lnTo>
                  <a:lnTo>
                    <a:pt x="61" y="104"/>
                  </a:lnTo>
                  <a:lnTo>
                    <a:pt x="61" y="104"/>
                  </a:lnTo>
                  <a:lnTo>
                    <a:pt x="61" y="104"/>
                  </a:lnTo>
                  <a:lnTo>
                    <a:pt x="61" y="103"/>
                  </a:lnTo>
                  <a:lnTo>
                    <a:pt x="60" y="102"/>
                  </a:lnTo>
                  <a:lnTo>
                    <a:pt x="60" y="101"/>
                  </a:lnTo>
                  <a:lnTo>
                    <a:pt x="58" y="100"/>
                  </a:lnTo>
                  <a:lnTo>
                    <a:pt x="58" y="98"/>
                  </a:lnTo>
                </a:path>
              </a:pathLst>
            </a:custGeom>
            <a:solidFill>
              <a:srgbClr val="FFC7B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81" name="Freeform 341"/>
            <p:cNvSpPr>
              <a:spLocks/>
            </p:cNvSpPr>
            <p:nvPr/>
          </p:nvSpPr>
          <p:spPr bwMode="auto">
            <a:xfrm>
              <a:off x="1216" y="1444"/>
              <a:ext cx="46" cy="73"/>
            </a:xfrm>
            <a:custGeom>
              <a:avLst/>
              <a:gdLst/>
              <a:ahLst/>
              <a:cxnLst>
                <a:cxn ang="0">
                  <a:pos x="7" y="9"/>
                </a:cxn>
                <a:cxn ang="0">
                  <a:pos x="10" y="14"/>
                </a:cxn>
                <a:cxn ang="0">
                  <a:pos x="13" y="19"/>
                </a:cxn>
                <a:cxn ang="0">
                  <a:pos x="16" y="26"/>
                </a:cxn>
                <a:cxn ang="0">
                  <a:pos x="21" y="31"/>
                </a:cxn>
                <a:cxn ang="0">
                  <a:pos x="25" y="36"/>
                </a:cxn>
                <a:cxn ang="0">
                  <a:pos x="29" y="43"/>
                </a:cxn>
                <a:cxn ang="0">
                  <a:pos x="33" y="49"/>
                </a:cxn>
                <a:cxn ang="0">
                  <a:pos x="38" y="55"/>
                </a:cxn>
                <a:cxn ang="0">
                  <a:pos x="45" y="64"/>
                </a:cxn>
                <a:cxn ang="0">
                  <a:pos x="49" y="72"/>
                </a:cxn>
                <a:cxn ang="0">
                  <a:pos x="53" y="80"/>
                </a:cxn>
                <a:cxn ang="0">
                  <a:pos x="56" y="86"/>
                </a:cxn>
                <a:cxn ang="0">
                  <a:pos x="57" y="91"/>
                </a:cxn>
                <a:cxn ang="0">
                  <a:pos x="57" y="92"/>
                </a:cxn>
                <a:cxn ang="0">
                  <a:pos x="53" y="91"/>
                </a:cxn>
                <a:cxn ang="0">
                  <a:pos x="50" y="85"/>
                </a:cxn>
                <a:cxn ang="0">
                  <a:pos x="47" y="79"/>
                </a:cxn>
                <a:cxn ang="0">
                  <a:pos x="44" y="73"/>
                </a:cxn>
                <a:cxn ang="0">
                  <a:pos x="42" y="70"/>
                </a:cxn>
                <a:cxn ang="0">
                  <a:pos x="39" y="66"/>
                </a:cxn>
                <a:cxn ang="0">
                  <a:pos x="37" y="62"/>
                </a:cxn>
                <a:cxn ang="0">
                  <a:pos x="35" y="59"/>
                </a:cxn>
                <a:cxn ang="0">
                  <a:pos x="32" y="57"/>
                </a:cxn>
                <a:cxn ang="0">
                  <a:pos x="29" y="53"/>
                </a:cxn>
                <a:cxn ang="0">
                  <a:pos x="26" y="47"/>
                </a:cxn>
                <a:cxn ang="0">
                  <a:pos x="23" y="44"/>
                </a:cxn>
                <a:cxn ang="0">
                  <a:pos x="19" y="38"/>
                </a:cxn>
                <a:cxn ang="0">
                  <a:pos x="15" y="34"/>
                </a:cxn>
                <a:cxn ang="0">
                  <a:pos x="12" y="26"/>
                </a:cxn>
                <a:cxn ang="0">
                  <a:pos x="8" y="20"/>
                </a:cxn>
                <a:cxn ang="0">
                  <a:pos x="6" y="14"/>
                </a:cxn>
                <a:cxn ang="0">
                  <a:pos x="3" y="9"/>
                </a:cxn>
                <a:cxn ang="0">
                  <a:pos x="2" y="4"/>
                </a:cxn>
                <a:cxn ang="0">
                  <a:pos x="1" y="3"/>
                </a:cxn>
                <a:cxn ang="0">
                  <a:pos x="0" y="2"/>
                </a:cxn>
                <a:cxn ang="0">
                  <a:pos x="1" y="0"/>
                </a:cxn>
                <a:cxn ang="0">
                  <a:pos x="1" y="2"/>
                </a:cxn>
                <a:cxn ang="0">
                  <a:pos x="4" y="3"/>
                </a:cxn>
                <a:cxn ang="0">
                  <a:pos x="6" y="7"/>
                </a:cxn>
              </a:cxnLst>
              <a:rect l="0" t="0" r="r" b="b"/>
              <a:pathLst>
                <a:path w="58" h="93">
                  <a:moveTo>
                    <a:pt x="6" y="8"/>
                  </a:moveTo>
                  <a:lnTo>
                    <a:pt x="7" y="9"/>
                  </a:lnTo>
                  <a:lnTo>
                    <a:pt x="9" y="11"/>
                  </a:lnTo>
                  <a:lnTo>
                    <a:pt x="10" y="14"/>
                  </a:lnTo>
                  <a:lnTo>
                    <a:pt x="11" y="16"/>
                  </a:lnTo>
                  <a:lnTo>
                    <a:pt x="13" y="19"/>
                  </a:lnTo>
                  <a:lnTo>
                    <a:pt x="15" y="22"/>
                  </a:lnTo>
                  <a:lnTo>
                    <a:pt x="16" y="26"/>
                  </a:lnTo>
                  <a:lnTo>
                    <a:pt x="20" y="27"/>
                  </a:lnTo>
                  <a:lnTo>
                    <a:pt x="21" y="31"/>
                  </a:lnTo>
                  <a:lnTo>
                    <a:pt x="23" y="35"/>
                  </a:lnTo>
                  <a:lnTo>
                    <a:pt x="25" y="36"/>
                  </a:lnTo>
                  <a:lnTo>
                    <a:pt x="27" y="41"/>
                  </a:lnTo>
                  <a:lnTo>
                    <a:pt x="29" y="43"/>
                  </a:lnTo>
                  <a:lnTo>
                    <a:pt x="32" y="45"/>
                  </a:lnTo>
                  <a:lnTo>
                    <a:pt x="33" y="49"/>
                  </a:lnTo>
                  <a:lnTo>
                    <a:pt x="35" y="51"/>
                  </a:lnTo>
                  <a:lnTo>
                    <a:pt x="38" y="55"/>
                  </a:lnTo>
                  <a:lnTo>
                    <a:pt x="42" y="58"/>
                  </a:lnTo>
                  <a:lnTo>
                    <a:pt x="45" y="64"/>
                  </a:lnTo>
                  <a:lnTo>
                    <a:pt x="46" y="67"/>
                  </a:lnTo>
                  <a:lnTo>
                    <a:pt x="49" y="72"/>
                  </a:lnTo>
                  <a:lnTo>
                    <a:pt x="51" y="76"/>
                  </a:lnTo>
                  <a:lnTo>
                    <a:pt x="53" y="80"/>
                  </a:lnTo>
                  <a:lnTo>
                    <a:pt x="54" y="83"/>
                  </a:lnTo>
                  <a:lnTo>
                    <a:pt x="56" y="86"/>
                  </a:lnTo>
                  <a:lnTo>
                    <a:pt x="56" y="90"/>
                  </a:lnTo>
                  <a:lnTo>
                    <a:pt x="57" y="91"/>
                  </a:lnTo>
                  <a:lnTo>
                    <a:pt x="57" y="92"/>
                  </a:lnTo>
                  <a:lnTo>
                    <a:pt x="57" y="92"/>
                  </a:lnTo>
                  <a:lnTo>
                    <a:pt x="55" y="91"/>
                  </a:lnTo>
                  <a:lnTo>
                    <a:pt x="53" y="91"/>
                  </a:lnTo>
                  <a:lnTo>
                    <a:pt x="53" y="87"/>
                  </a:lnTo>
                  <a:lnTo>
                    <a:pt x="50" y="85"/>
                  </a:lnTo>
                  <a:lnTo>
                    <a:pt x="49" y="81"/>
                  </a:lnTo>
                  <a:lnTo>
                    <a:pt x="47" y="79"/>
                  </a:lnTo>
                  <a:lnTo>
                    <a:pt x="46" y="76"/>
                  </a:lnTo>
                  <a:lnTo>
                    <a:pt x="44" y="73"/>
                  </a:lnTo>
                  <a:lnTo>
                    <a:pt x="42" y="72"/>
                  </a:lnTo>
                  <a:lnTo>
                    <a:pt x="42" y="70"/>
                  </a:lnTo>
                  <a:lnTo>
                    <a:pt x="41" y="68"/>
                  </a:lnTo>
                  <a:lnTo>
                    <a:pt x="39" y="66"/>
                  </a:lnTo>
                  <a:lnTo>
                    <a:pt x="38" y="64"/>
                  </a:lnTo>
                  <a:lnTo>
                    <a:pt x="37" y="62"/>
                  </a:lnTo>
                  <a:lnTo>
                    <a:pt x="36" y="62"/>
                  </a:lnTo>
                  <a:lnTo>
                    <a:pt x="35" y="59"/>
                  </a:lnTo>
                  <a:lnTo>
                    <a:pt x="33" y="58"/>
                  </a:lnTo>
                  <a:lnTo>
                    <a:pt x="32" y="57"/>
                  </a:lnTo>
                  <a:lnTo>
                    <a:pt x="31" y="55"/>
                  </a:lnTo>
                  <a:lnTo>
                    <a:pt x="29" y="53"/>
                  </a:lnTo>
                  <a:lnTo>
                    <a:pt x="28" y="49"/>
                  </a:lnTo>
                  <a:lnTo>
                    <a:pt x="26" y="47"/>
                  </a:lnTo>
                  <a:lnTo>
                    <a:pt x="24" y="46"/>
                  </a:lnTo>
                  <a:lnTo>
                    <a:pt x="23" y="44"/>
                  </a:lnTo>
                  <a:lnTo>
                    <a:pt x="20" y="40"/>
                  </a:lnTo>
                  <a:lnTo>
                    <a:pt x="19" y="38"/>
                  </a:lnTo>
                  <a:lnTo>
                    <a:pt x="18" y="35"/>
                  </a:lnTo>
                  <a:lnTo>
                    <a:pt x="15" y="34"/>
                  </a:lnTo>
                  <a:lnTo>
                    <a:pt x="15" y="29"/>
                  </a:lnTo>
                  <a:lnTo>
                    <a:pt x="12" y="26"/>
                  </a:lnTo>
                  <a:lnTo>
                    <a:pt x="11" y="23"/>
                  </a:lnTo>
                  <a:lnTo>
                    <a:pt x="8" y="20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4" y="10"/>
                  </a:lnTo>
                  <a:lnTo>
                    <a:pt x="3" y="9"/>
                  </a:lnTo>
                  <a:lnTo>
                    <a:pt x="2" y="7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3" y="3"/>
                  </a:lnTo>
                  <a:lnTo>
                    <a:pt x="4" y="3"/>
                  </a:lnTo>
                  <a:lnTo>
                    <a:pt x="5" y="4"/>
                  </a:lnTo>
                  <a:lnTo>
                    <a:pt x="6" y="7"/>
                  </a:lnTo>
                  <a:lnTo>
                    <a:pt x="6" y="8"/>
                  </a:lnTo>
                </a:path>
              </a:pathLst>
            </a:custGeom>
            <a:solidFill>
              <a:srgbClr val="FFC7C4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82" name="Freeform 342"/>
            <p:cNvSpPr>
              <a:spLocks/>
            </p:cNvSpPr>
            <p:nvPr/>
          </p:nvSpPr>
          <p:spPr bwMode="auto">
            <a:xfrm>
              <a:off x="1231" y="1500"/>
              <a:ext cx="36" cy="16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44" y="2"/>
                </a:cxn>
                <a:cxn ang="0">
                  <a:pos x="43" y="6"/>
                </a:cxn>
                <a:cxn ang="0">
                  <a:pos x="41" y="3"/>
                </a:cxn>
                <a:cxn ang="0">
                  <a:pos x="38" y="3"/>
                </a:cxn>
                <a:cxn ang="0">
                  <a:pos x="35" y="4"/>
                </a:cxn>
                <a:cxn ang="0">
                  <a:pos x="32" y="2"/>
                </a:cxn>
                <a:cxn ang="0">
                  <a:pos x="27" y="3"/>
                </a:cxn>
                <a:cxn ang="0">
                  <a:pos x="23" y="0"/>
                </a:cxn>
                <a:cxn ang="0">
                  <a:pos x="19" y="5"/>
                </a:cxn>
                <a:cxn ang="0">
                  <a:pos x="14" y="2"/>
                </a:cxn>
                <a:cxn ang="0">
                  <a:pos x="11" y="0"/>
                </a:cxn>
                <a:cxn ang="0">
                  <a:pos x="8" y="4"/>
                </a:cxn>
                <a:cxn ang="0">
                  <a:pos x="5" y="11"/>
                </a:cxn>
                <a:cxn ang="0">
                  <a:pos x="3" y="12"/>
                </a:cxn>
                <a:cxn ang="0">
                  <a:pos x="1" y="15"/>
                </a:cxn>
                <a:cxn ang="0">
                  <a:pos x="0" y="19"/>
                </a:cxn>
              </a:cxnLst>
              <a:rect l="0" t="0" r="r" b="b"/>
              <a:pathLst>
                <a:path w="45" h="20">
                  <a:moveTo>
                    <a:pt x="44" y="2"/>
                  </a:moveTo>
                  <a:lnTo>
                    <a:pt x="44" y="2"/>
                  </a:lnTo>
                  <a:lnTo>
                    <a:pt x="44" y="2"/>
                  </a:lnTo>
                  <a:lnTo>
                    <a:pt x="43" y="6"/>
                  </a:lnTo>
                  <a:lnTo>
                    <a:pt x="41" y="3"/>
                  </a:lnTo>
                  <a:lnTo>
                    <a:pt x="38" y="3"/>
                  </a:lnTo>
                  <a:lnTo>
                    <a:pt x="35" y="4"/>
                  </a:lnTo>
                  <a:lnTo>
                    <a:pt x="32" y="2"/>
                  </a:lnTo>
                  <a:lnTo>
                    <a:pt x="27" y="3"/>
                  </a:lnTo>
                  <a:lnTo>
                    <a:pt x="23" y="0"/>
                  </a:lnTo>
                  <a:lnTo>
                    <a:pt x="19" y="5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8" y="4"/>
                  </a:lnTo>
                  <a:lnTo>
                    <a:pt x="5" y="11"/>
                  </a:lnTo>
                  <a:lnTo>
                    <a:pt x="3" y="12"/>
                  </a:lnTo>
                  <a:lnTo>
                    <a:pt x="1" y="15"/>
                  </a:lnTo>
                  <a:lnTo>
                    <a:pt x="0" y="19"/>
                  </a:lnTo>
                </a:path>
              </a:pathLst>
            </a:custGeom>
            <a:noFill/>
            <a:ln w="12700" cap="rnd" cmpd="sng">
              <a:solidFill>
                <a:srgbClr val="FFBF99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83" name="Freeform 343"/>
            <p:cNvSpPr>
              <a:spLocks/>
            </p:cNvSpPr>
            <p:nvPr/>
          </p:nvSpPr>
          <p:spPr bwMode="auto">
            <a:xfrm>
              <a:off x="1212" y="1476"/>
              <a:ext cx="37" cy="18"/>
            </a:xfrm>
            <a:custGeom>
              <a:avLst/>
              <a:gdLst/>
              <a:ahLst/>
              <a:cxnLst>
                <a:cxn ang="0">
                  <a:pos x="45" y="5"/>
                </a:cxn>
                <a:cxn ang="0">
                  <a:pos x="45" y="5"/>
                </a:cxn>
                <a:cxn ang="0">
                  <a:pos x="45" y="5"/>
                </a:cxn>
                <a:cxn ang="0">
                  <a:pos x="45" y="5"/>
                </a:cxn>
                <a:cxn ang="0">
                  <a:pos x="42" y="6"/>
                </a:cxn>
                <a:cxn ang="0">
                  <a:pos x="39" y="4"/>
                </a:cxn>
                <a:cxn ang="0">
                  <a:pos x="36" y="4"/>
                </a:cxn>
                <a:cxn ang="0">
                  <a:pos x="31" y="2"/>
                </a:cxn>
                <a:cxn ang="0">
                  <a:pos x="28" y="0"/>
                </a:cxn>
                <a:cxn ang="0">
                  <a:pos x="24" y="4"/>
                </a:cxn>
                <a:cxn ang="0">
                  <a:pos x="21" y="1"/>
                </a:cxn>
                <a:cxn ang="0">
                  <a:pos x="16" y="2"/>
                </a:cxn>
                <a:cxn ang="0">
                  <a:pos x="12" y="3"/>
                </a:cxn>
                <a:cxn ang="0">
                  <a:pos x="10" y="7"/>
                </a:cxn>
                <a:cxn ang="0">
                  <a:pos x="5" y="5"/>
                </a:cxn>
                <a:cxn ang="0">
                  <a:pos x="4" y="12"/>
                </a:cxn>
                <a:cxn ang="0">
                  <a:pos x="0" y="16"/>
                </a:cxn>
                <a:cxn ang="0">
                  <a:pos x="1" y="22"/>
                </a:cxn>
              </a:cxnLst>
              <a:rect l="0" t="0" r="r" b="b"/>
              <a:pathLst>
                <a:path w="46" h="23">
                  <a:moveTo>
                    <a:pt x="45" y="5"/>
                  </a:move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2" y="6"/>
                  </a:lnTo>
                  <a:lnTo>
                    <a:pt x="39" y="4"/>
                  </a:lnTo>
                  <a:lnTo>
                    <a:pt x="36" y="4"/>
                  </a:lnTo>
                  <a:lnTo>
                    <a:pt x="31" y="2"/>
                  </a:lnTo>
                  <a:lnTo>
                    <a:pt x="28" y="0"/>
                  </a:lnTo>
                  <a:lnTo>
                    <a:pt x="24" y="4"/>
                  </a:lnTo>
                  <a:lnTo>
                    <a:pt x="21" y="1"/>
                  </a:lnTo>
                  <a:lnTo>
                    <a:pt x="16" y="2"/>
                  </a:lnTo>
                  <a:lnTo>
                    <a:pt x="12" y="3"/>
                  </a:lnTo>
                  <a:lnTo>
                    <a:pt x="10" y="7"/>
                  </a:lnTo>
                  <a:lnTo>
                    <a:pt x="5" y="5"/>
                  </a:lnTo>
                  <a:lnTo>
                    <a:pt x="4" y="12"/>
                  </a:lnTo>
                  <a:lnTo>
                    <a:pt x="0" y="16"/>
                  </a:lnTo>
                  <a:lnTo>
                    <a:pt x="1" y="22"/>
                  </a:lnTo>
                </a:path>
              </a:pathLst>
            </a:custGeom>
            <a:noFill/>
            <a:ln w="12700" cap="rnd" cmpd="sng">
              <a:solidFill>
                <a:srgbClr val="FFBF99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84" name="Freeform 344"/>
            <p:cNvSpPr>
              <a:spLocks/>
            </p:cNvSpPr>
            <p:nvPr/>
          </p:nvSpPr>
          <p:spPr bwMode="auto">
            <a:xfrm>
              <a:off x="1206" y="1463"/>
              <a:ext cx="35" cy="18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43" y="4"/>
                </a:cxn>
                <a:cxn ang="0">
                  <a:pos x="43" y="8"/>
                </a:cxn>
                <a:cxn ang="0">
                  <a:pos x="39" y="5"/>
                </a:cxn>
                <a:cxn ang="0">
                  <a:pos x="36" y="2"/>
                </a:cxn>
                <a:cxn ang="0">
                  <a:pos x="33" y="2"/>
                </a:cxn>
                <a:cxn ang="0">
                  <a:pos x="31" y="3"/>
                </a:cxn>
                <a:cxn ang="0">
                  <a:pos x="26" y="0"/>
                </a:cxn>
                <a:cxn ang="0">
                  <a:pos x="22" y="1"/>
                </a:cxn>
                <a:cxn ang="0">
                  <a:pos x="18" y="2"/>
                </a:cxn>
                <a:cxn ang="0">
                  <a:pos x="13" y="3"/>
                </a:cxn>
                <a:cxn ang="0">
                  <a:pos x="9" y="4"/>
                </a:cxn>
                <a:cxn ang="0">
                  <a:pos x="6" y="9"/>
                </a:cxn>
                <a:cxn ang="0">
                  <a:pos x="4" y="9"/>
                </a:cxn>
                <a:cxn ang="0">
                  <a:pos x="2" y="14"/>
                </a:cxn>
                <a:cxn ang="0">
                  <a:pos x="1" y="22"/>
                </a:cxn>
                <a:cxn ang="0">
                  <a:pos x="0" y="22"/>
                </a:cxn>
              </a:cxnLst>
              <a:rect l="0" t="0" r="r" b="b"/>
              <a:pathLst>
                <a:path w="44" h="23">
                  <a:moveTo>
                    <a:pt x="43" y="4"/>
                  </a:moveTo>
                  <a:lnTo>
                    <a:pt x="43" y="4"/>
                  </a:lnTo>
                  <a:lnTo>
                    <a:pt x="43" y="4"/>
                  </a:lnTo>
                  <a:lnTo>
                    <a:pt x="43" y="8"/>
                  </a:lnTo>
                  <a:lnTo>
                    <a:pt x="39" y="5"/>
                  </a:lnTo>
                  <a:lnTo>
                    <a:pt x="36" y="2"/>
                  </a:lnTo>
                  <a:lnTo>
                    <a:pt x="33" y="2"/>
                  </a:lnTo>
                  <a:lnTo>
                    <a:pt x="31" y="3"/>
                  </a:lnTo>
                  <a:lnTo>
                    <a:pt x="26" y="0"/>
                  </a:lnTo>
                  <a:lnTo>
                    <a:pt x="22" y="1"/>
                  </a:lnTo>
                  <a:lnTo>
                    <a:pt x="18" y="2"/>
                  </a:lnTo>
                  <a:lnTo>
                    <a:pt x="13" y="3"/>
                  </a:lnTo>
                  <a:lnTo>
                    <a:pt x="9" y="4"/>
                  </a:lnTo>
                  <a:lnTo>
                    <a:pt x="6" y="9"/>
                  </a:lnTo>
                  <a:lnTo>
                    <a:pt x="4" y="9"/>
                  </a:lnTo>
                  <a:lnTo>
                    <a:pt x="2" y="14"/>
                  </a:lnTo>
                  <a:lnTo>
                    <a:pt x="1" y="22"/>
                  </a:lnTo>
                  <a:lnTo>
                    <a:pt x="0" y="22"/>
                  </a:lnTo>
                </a:path>
              </a:pathLst>
            </a:custGeom>
            <a:noFill/>
            <a:ln w="12700" cap="rnd" cmpd="sng">
              <a:solidFill>
                <a:srgbClr val="FFBF99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85" name="Freeform 345"/>
            <p:cNvSpPr>
              <a:spLocks/>
            </p:cNvSpPr>
            <p:nvPr/>
          </p:nvSpPr>
          <p:spPr bwMode="auto">
            <a:xfrm>
              <a:off x="1217" y="1451"/>
              <a:ext cx="16" cy="27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8" y="2"/>
                </a:cxn>
                <a:cxn ang="0">
                  <a:pos x="19" y="5"/>
                </a:cxn>
                <a:cxn ang="0">
                  <a:pos x="17" y="7"/>
                </a:cxn>
                <a:cxn ang="0">
                  <a:pos x="15" y="8"/>
                </a:cxn>
                <a:cxn ang="0">
                  <a:pos x="16" y="14"/>
                </a:cxn>
                <a:cxn ang="0">
                  <a:pos x="15" y="17"/>
                </a:cxn>
                <a:cxn ang="0">
                  <a:pos x="14" y="18"/>
                </a:cxn>
                <a:cxn ang="0">
                  <a:pos x="13" y="22"/>
                </a:cxn>
                <a:cxn ang="0">
                  <a:pos x="12" y="25"/>
                </a:cxn>
                <a:cxn ang="0">
                  <a:pos x="12" y="30"/>
                </a:cxn>
                <a:cxn ang="0">
                  <a:pos x="11" y="34"/>
                </a:cxn>
                <a:cxn ang="0">
                  <a:pos x="5" y="33"/>
                </a:cxn>
                <a:cxn ang="0">
                  <a:pos x="4" y="34"/>
                </a:cxn>
                <a:cxn ang="0">
                  <a:pos x="0" y="34"/>
                </a:cxn>
              </a:cxnLst>
              <a:rect l="0" t="0" r="r" b="b"/>
              <a:pathLst>
                <a:path w="20" h="35">
                  <a:moveTo>
                    <a:pt x="18" y="0"/>
                  </a:moveTo>
                  <a:lnTo>
                    <a:pt x="18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8" y="2"/>
                  </a:lnTo>
                  <a:lnTo>
                    <a:pt x="19" y="5"/>
                  </a:lnTo>
                  <a:lnTo>
                    <a:pt x="17" y="7"/>
                  </a:lnTo>
                  <a:lnTo>
                    <a:pt x="15" y="8"/>
                  </a:lnTo>
                  <a:lnTo>
                    <a:pt x="16" y="14"/>
                  </a:lnTo>
                  <a:lnTo>
                    <a:pt x="15" y="17"/>
                  </a:lnTo>
                  <a:lnTo>
                    <a:pt x="14" y="18"/>
                  </a:lnTo>
                  <a:lnTo>
                    <a:pt x="13" y="22"/>
                  </a:lnTo>
                  <a:lnTo>
                    <a:pt x="12" y="25"/>
                  </a:lnTo>
                  <a:lnTo>
                    <a:pt x="12" y="30"/>
                  </a:lnTo>
                  <a:lnTo>
                    <a:pt x="11" y="34"/>
                  </a:lnTo>
                  <a:lnTo>
                    <a:pt x="5" y="33"/>
                  </a:lnTo>
                  <a:lnTo>
                    <a:pt x="4" y="34"/>
                  </a:lnTo>
                  <a:lnTo>
                    <a:pt x="0" y="34"/>
                  </a:lnTo>
                </a:path>
              </a:pathLst>
            </a:custGeom>
            <a:noFill/>
            <a:ln w="12700" cap="rnd" cmpd="sng">
              <a:solidFill>
                <a:srgbClr val="FFBF99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86" name="Freeform 346"/>
            <p:cNvSpPr>
              <a:spLocks/>
            </p:cNvSpPr>
            <p:nvPr/>
          </p:nvSpPr>
          <p:spPr bwMode="auto">
            <a:xfrm>
              <a:off x="1226" y="1460"/>
              <a:ext cx="15" cy="31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7" y="0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8" y="5"/>
                </a:cxn>
                <a:cxn ang="0">
                  <a:pos x="15" y="6"/>
                </a:cxn>
                <a:cxn ang="0">
                  <a:pos x="16" y="10"/>
                </a:cxn>
                <a:cxn ang="0">
                  <a:pos x="15" y="13"/>
                </a:cxn>
                <a:cxn ang="0">
                  <a:pos x="17" y="16"/>
                </a:cxn>
                <a:cxn ang="0">
                  <a:pos x="15" y="19"/>
                </a:cxn>
                <a:cxn ang="0">
                  <a:pos x="14" y="23"/>
                </a:cxn>
                <a:cxn ang="0">
                  <a:pos x="11" y="24"/>
                </a:cxn>
                <a:cxn ang="0">
                  <a:pos x="11" y="29"/>
                </a:cxn>
                <a:cxn ang="0">
                  <a:pos x="9" y="30"/>
                </a:cxn>
                <a:cxn ang="0">
                  <a:pos x="9" y="34"/>
                </a:cxn>
                <a:cxn ang="0">
                  <a:pos x="5" y="36"/>
                </a:cxn>
                <a:cxn ang="0">
                  <a:pos x="2" y="37"/>
                </a:cxn>
                <a:cxn ang="0">
                  <a:pos x="0" y="39"/>
                </a:cxn>
              </a:cxnLst>
              <a:rect l="0" t="0" r="r" b="b"/>
              <a:pathLst>
                <a:path w="19" h="40">
                  <a:moveTo>
                    <a:pt x="17" y="0"/>
                  </a:moveTo>
                  <a:lnTo>
                    <a:pt x="17" y="0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8" y="5"/>
                  </a:lnTo>
                  <a:lnTo>
                    <a:pt x="15" y="6"/>
                  </a:lnTo>
                  <a:lnTo>
                    <a:pt x="16" y="10"/>
                  </a:lnTo>
                  <a:lnTo>
                    <a:pt x="15" y="13"/>
                  </a:lnTo>
                  <a:lnTo>
                    <a:pt x="17" y="16"/>
                  </a:lnTo>
                  <a:lnTo>
                    <a:pt x="15" y="19"/>
                  </a:lnTo>
                  <a:lnTo>
                    <a:pt x="14" y="23"/>
                  </a:lnTo>
                  <a:lnTo>
                    <a:pt x="11" y="24"/>
                  </a:lnTo>
                  <a:lnTo>
                    <a:pt x="11" y="29"/>
                  </a:lnTo>
                  <a:lnTo>
                    <a:pt x="9" y="30"/>
                  </a:lnTo>
                  <a:lnTo>
                    <a:pt x="9" y="34"/>
                  </a:lnTo>
                  <a:lnTo>
                    <a:pt x="5" y="36"/>
                  </a:lnTo>
                  <a:lnTo>
                    <a:pt x="2" y="37"/>
                  </a:lnTo>
                  <a:lnTo>
                    <a:pt x="0" y="39"/>
                  </a:lnTo>
                </a:path>
              </a:pathLst>
            </a:custGeom>
            <a:noFill/>
            <a:ln w="12700" cap="rnd" cmpd="sng">
              <a:solidFill>
                <a:srgbClr val="FFBF99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87" name="Freeform 347"/>
            <p:cNvSpPr>
              <a:spLocks/>
            </p:cNvSpPr>
            <p:nvPr/>
          </p:nvSpPr>
          <p:spPr bwMode="auto">
            <a:xfrm>
              <a:off x="1238" y="1476"/>
              <a:ext cx="15" cy="3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8" y="2"/>
                </a:cxn>
                <a:cxn ang="0">
                  <a:pos x="19" y="5"/>
                </a:cxn>
                <a:cxn ang="0">
                  <a:pos x="19" y="8"/>
                </a:cxn>
                <a:cxn ang="0">
                  <a:pos x="16" y="9"/>
                </a:cxn>
                <a:cxn ang="0">
                  <a:pos x="16" y="11"/>
                </a:cxn>
                <a:cxn ang="0">
                  <a:pos x="17" y="16"/>
                </a:cxn>
                <a:cxn ang="0">
                  <a:pos x="15" y="17"/>
                </a:cxn>
                <a:cxn ang="0">
                  <a:pos x="14" y="22"/>
                </a:cxn>
                <a:cxn ang="0">
                  <a:pos x="13" y="24"/>
                </a:cxn>
                <a:cxn ang="0">
                  <a:pos x="12" y="28"/>
                </a:cxn>
                <a:cxn ang="0">
                  <a:pos x="10" y="32"/>
                </a:cxn>
                <a:cxn ang="0">
                  <a:pos x="10" y="33"/>
                </a:cxn>
                <a:cxn ang="0">
                  <a:pos x="6" y="35"/>
                </a:cxn>
                <a:cxn ang="0">
                  <a:pos x="4" y="36"/>
                </a:cxn>
                <a:cxn ang="0">
                  <a:pos x="0" y="37"/>
                </a:cxn>
              </a:cxnLst>
              <a:rect l="0" t="0" r="r" b="b"/>
              <a:pathLst>
                <a:path w="20" h="38">
                  <a:moveTo>
                    <a:pt x="16" y="0"/>
                  </a:moveTo>
                  <a:lnTo>
                    <a:pt x="16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19" y="5"/>
                  </a:lnTo>
                  <a:lnTo>
                    <a:pt x="19" y="8"/>
                  </a:lnTo>
                  <a:lnTo>
                    <a:pt x="16" y="9"/>
                  </a:lnTo>
                  <a:lnTo>
                    <a:pt x="16" y="11"/>
                  </a:lnTo>
                  <a:lnTo>
                    <a:pt x="17" y="16"/>
                  </a:lnTo>
                  <a:lnTo>
                    <a:pt x="15" y="17"/>
                  </a:lnTo>
                  <a:lnTo>
                    <a:pt x="14" y="22"/>
                  </a:lnTo>
                  <a:lnTo>
                    <a:pt x="13" y="24"/>
                  </a:lnTo>
                  <a:lnTo>
                    <a:pt x="12" y="28"/>
                  </a:lnTo>
                  <a:lnTo>
                    <a:pt x="10" y="32"/>
                  </a:lnTo>
                  <a:lnTo>
                    <a:pt x="10" y="33"/>
                  </a:lnTo>
                  <a:lnTo>
                    <a:pt x="6" y="35"/>
                  </a:lnTo>
                  <a:lnTo>
                    <a:pt x="4" y="36"/>
                  </a:lnTo>
                  <a:lnTo>
                    <a:pt x="0" y="37"/>
                  </a:lnTo>
                </a:path>
              </a:pathLst>
            </a:custGeom>
            <a:noFill/>
            <a:ln w="12700" cap="rnd" cmpd="sng">
              <a:solidFill>
                <a:srgbClr val="FFBF99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88" name="Freeform 348"/>
            <p:cNvSpPr>
              <a:spLocks/>
            </p:cNvSpPr>
            <p:nvPr/>
          </p:nvSpPr>
          <p:spPr bwMode="auto">
            <a:xfrm>
              <a:off x="1241" y="1480"/>
              <a:ext cx="14" cy="3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7" y="2"/>
                </a:cxn>
                <a:cxn ang="0">
                  <a:pos x="17" y="2"/>
                </a:cxn>
                <a:cxn ang="0">
                  <a:pos x="17" y="4"/>
                </a:cxn>
                <a:cxn ang="0">
                  <a:pos x="17" y="5"/>
                </a:cxn>
                <a:cxn ang="0">
                  <a:pos x="15" y="8"/>
                </a:cxn>
                <a:cxn ang="0">
                  <a:pos x="15" y="11"/>
                </a:cxn>
                <a:cxn ang="0">
                  <a:pos x="16" y="14"/>
                </a:cxn>
                <a:cxn ang="0">
                  <a:pos x="14" y="18"/>
                </a:cxn>
                <a:cxn ang="0">
                  <a:pos x="13" y="22"/>
                </a:cxn>
                <a:cxn ang="0">
                  <a:pos x="12" y="25"/>
                </a:cxn>
                <a:cxn ang="0">
                  <a:pos x="11" y="28"/>
                </a:cxn>
                <a:cxn ang="0">
                  <a:pos x="9" y="31"/>
                </a:cxn>
                <a:cxn ang="0">
                  <a:pos x="8" y="32"/>
                </a:cxn>
                <a:cxn ang="0">
                  <a:pos x="5" y="34"/>
                </a:cxn>
                <a:cxn ang="0">
                  <a:pos x="2" y="37"/>
                </a:cxn>
                <a:cxn ang="0">
                  <a:pos x="0" y="37"/>
                </a:cxn>
              </a:cxnLst>
              <a:rect l="0" t="0" r="r" b="b"/>
              <a:pathLst>
                <a:path w="18" h="38">
                  <a:moveTo>
                    <a:pt x="16" y="0"/>
                  </a:moveTo>
                  <a:lnTo>
                    <a:pt x="16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5" y="8"/>
                  </a:lnTo>
                  <a:lnTo>
                    <a:pt x="15" y="11"/>
                  </a:lnTo>
                  <a:lnTo>
                    <a:pt x="16" y="14"/>
                  </a:lnTo>
                  <a:lnTo>
                    <a:pt x="14" y="18"/>
                  </a:lnTo>
                  <a:lnTo>
                    <a:pt x="13" y="22"/>
                  </a:lnTo>
                  <a:lnTo>
                    <a:pt x="12" y="25"/>
                  </a:lnTo>
                  <a:lnTo>
                    <a:pt x="11" y="28"/>
                  </a:lnTo>
                  <a:lnTo>
                    <a:pt x="9" y="31"/>
                  </a:lnTo>
                  <a:lnTo>
                    <a:pt x="8" y="32"/>
                  </a:lnTo>
                  <a:lnTo>
                    <a:pt x="5" y="34"/>
                  </a:lnTo>
                  <a:lnTo>
                    <a:pt x="2" y="37"/>
                  </a:lnTo>
                  <a:lnTo>
                    <a:pt x="0" y="37"/>
                  </a:lnTo>
                </a:path>
              </a:pathLst>
            </a:custGeom>
            <a:noFill/>
            <a:ln w="12700" cap="rnd" cmpd="sng">
              <a:solidFill>
                <a:srgbClr val="FFBF99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89" name="Freeform 349"/>
            <p:cNvSpPr>
              <a:spLocks/>
            </p:cNvSpPr>
            <p:nvPr/>
          </p:nvSpPr>
          <p:spPr bwMode="auto">
            <a:xfrm>
              <a:off x="1246" y="1494"/>
              <a:ext cx="17" cy="28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9" y="1"/>
                </a:cxn>
                <a:cxn ang="0">
                  <a:pos x="18" y="3"/>
                </a:cxn>
                <a:cxn ang="0">
                  <a:pos x="17" y="6"/>
                </a:cxn>
                <a:cxn ang="0">
                  <a:pos x="17" y="8"/>
                </a:cxn>
                <a:cxn ang="0">
                  <a:pos x="16" y="9"/>
                </a:cxn>
                <a:cxn ang="0">
                  <a:pos x="18" y="14"/>
                </a:cxn>
                <a:cxn ang="0">
                  <a:pos x="16" y="18"/>
                </a:cxn>
                <a:cxn ang="0">
                  <a:pos x="14" y="20"/>
                </a:cxn>
                <a:cxn ang="0">
                  <a:pos x="14" y="23"/>
                </a:cxn>
                <a:cxn ang="0">
                  <a:pos x="12" y="26"/>
                </a:cxn>
                <a:cxn ang="0">
                  <a:pos x="12" y="31"/>
                </a:cxn>
                <a:cxn ang="0">
                  <a:pos x="11" y="35"/>
                </a:cxn>
                <a:cxn ang="0">
                  <a:pos x="8" y="33"/>
                </a:cxn>
                <a:cxn ang="0">
                  <a:pos x="4" y="35"/>
                </a:cxn>
                <a:cxn ang="0">
                  <a:pos x="0" y="35"/>
                </a:cxn>
              </a:cxnLst>
              <a:rect l="0" t="0" r="r" b="b"/>
              <a:pathLst>
                <a:path w="21" h="36">
                  <a:moveTo>
                    <a:pt x="20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19" y="1"/>
                  </a:lnTo>
                  <a:lnTo>
                    <a:pt x="18" y="3"/>
                  </a:lnTo>
                  <a:lnTo>
                    <a:pt x="17" y="6"/>
                  </a:lnTo>
                  <a:lnTo>
                    <a:pt x="17" y="8"/>
                  </a:lnTo>
                  <a:lnTo>
                    <a:pt x="16" y="9"/>
                  </a:lnTo>
                  <a:lnTo>
                    <a:pt x="18" y="14"/>
                  </a:lnTo>
                  <a:lnTo>
                    <a:pt x="16" y="18"/>
                  </a:lnTo>
                  <a:lnTo>
                    <a:pt x="14" y="20"/>
                  </a:lnTo>
                  <a:lnTo>
                    <a:pt x="14" y="23"/>
                  </a:lnTo>
                  <a:lnTo>
                    <a:pt x="12" y="26"/>
                  </a:lnTo>
                  <a:lnTo>
                    <a:pt x="12" y="31"/>
                  </a:lnTo>
                  <a:lnTo>
                    <a:pt x="11" y="35"/>
                  </a:lnTo>
                  <a:lnTo>
                    <a:pt x="8" y="33"/>
                  </a:lnTo>
                  <a:lnTo>
                    <a:pt x="4" y="35"/>
                  </a:lnTo>
                  <a:lnTo>
                    <a:pt x="0" y="35"/>
                  </a:lnTo>
                </a:path>
              </a:pathLst>
            </a:custGeom>
            <a:noFill/>
            <a:ln w="12700" cap="rnd" cmpd="sng">
              <a:solidFill>
                <a:srgbClr val="FFBF99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90" name="Freeform 350"/>
            <p:cNvSpPr>
              <a:spLocks/>
            </p:cNvSpPr>
            <p:nvPr/>
          </p:nvSpPr>
          <p:spPr bwMode="auto">
            <a:xfrm>
              <a:off x="1257" y="1507"/>
              <a:ext cx="15" cy="30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17" y="6"/>
                </a:cxn>
                <a:cxn ang="0">
                  <a:pos x="18" y="9"/>
                </a:cxn>
                <a:cxn ang="0">
                  <a:pos x="15" y="10"/>
                </a:cxn>
                <a:cxn ang="0">
                  <a:pos x="17" y="14"/>
                </a:cxn>
                <a:cxn ang="0">
                  <a:pos x="16" y="19"/>
                </a:cxn>
                <a:cxn ang="0">
                  <a:pos x="14" y="20"/>
                </a:cxn>
                <a:cxn ang="0">
                  <a:pos x="13" y="24"/>
                </a:cxn>
                <a:cxn ang="0">
                  <a:pos x="13" y="28"/>
                </a:cxn>
                <a:cxn ang="0">
                  <a:pos x="10" y="29"/>
                </a:cxn>
                <a:cxn ang="0">
                  <a:pos x="6" y="32"/>
                </a:cxn>
                <a:cxn ang="0">
                  <a:pos x="5" y="33"/>
                </a:cxn>
                <a:cxn ang="0">
                  <a:pos x="4" y="37"/>
                </a:cxn>
                <a:cxn ang="0">
                  <a:pos x="0" y="37"/>
                </a:cxn>
              </a:cxnLst>
              <a:rect l="0" t="0" r="r" b="b"/>
              <a:pathLst>
                <a:path w="19" h="38">
                  <a:moveTo>
                    <a:pt x="17" y="0"/>
                  </a:moveTo>
                  <a:lnTo>
                    <a:pt x="17" y="0"/>
                  </a:lnTo>
                  <a:lnTo>
                    <a:pt x="17" y="0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7" y="6"/>
                  </a:lnTo>
                  <a:lnTo>
                    <a:pt x="18" y="9"/>
                  </a:lnTo>
                  <a:lnTo>
                    <a:pt x="15" y="10"/>
                  </a:lnTo>
                  <a:lnTo>
                    <a:pt x="17" y="14"/>
                  </a:lnTo>
                  <a:lnTo>
                    <a:pt x="16" y="19"/>
                  </a:lnTo>
                  <a:lnTo>
                    <a:pt x="14" y="20"/>
                  </a:lnTo>
                  <a:lnTo>
                    <a:pt x="13" y="24"/>
                  </a:lnTo>
                  <a:lnTo>
                    <a:pt x="13" y="28"/>
                  </a:lnTo>
                  <a:lnTo>
                    <a:pt x="10" y="29"/>
                  </a:lnTo>
                  <a:lnTo>
                    <a:pt x="6" y="32"/>
                  </a:lnTo>
                  <a:lnTo>
                    <a:pt x="5" y="33"/>
                  </a:lnTo>
                  <a:lnTo>
                    <a:pt x="4" y="37"/>
                  </a:lnTo>
                  <a:lnTo>
                    <a:pt x="0" y="37"/>
                  </a:lnTo>
                </a:path>
              </a:pathLst>
            </a:custGeom>
            <a:noFill/>
            <a:ln w="12700" cap="rnd" cmpd="sng">
              <a:solidFill>
                <a:srgbClr val="FFBF99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91" name="Freeform 351"/>
            <p:cNvSpPr>
              <a:spLocks/>
            </p:cNvSpPr>
            <p:nvPr/>
          </p:nvSpPr>
          <p:spPr bwMode="auto">
            <a:xfrm>
              <a:off x="1193" y="1260"/>
              <a:ext cx="19" cy="19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4" y="3"/>
                </a:cxn>
                <a:cxn ang="0">
                  <a:pos x="7" y="4"/>
                </a:cxn>
                <a:cxn ang="0">
                  <a:pos x="8" y="3"/>
                </a:cxn>
                <a:cxn ang="0">
                  <a:pos x="9" y="1"/>
                </a:cxn>
                <a:cxn ang="0">
                  <a:pos x="10" y="2"/>
                </a:cxn>
                <a:cxn ang="0">
                  <a:pos x="12" y="1"/>
                </a:cxn>
                <a:cxn ang="0">
                  <a:pos x="13" y="0"/>
                </a:cxn>
                <a:cxn ang="0">
                  <a:pos x="14" y="1"/>
                </a:cxn>
                <a:cxn ang="0">
                  <a:pos x="15" y="0"/>
                </a:cxn>
                <a:cxn ang="0">
                  <a:pos x="16" y="1"/>
                </a:cxn>
                <a:cxn ang="0">
                  <a:pos x="17" y="0"/>
                </a:cxn>
                <a:cxn ang="0">
                  <a:pos x="19" y="1"/>
                </a:cxn>
                <a:cxn ang="0">
                  <a:pos x="19" y="2"/>
                </a:cxn>
                <a:cxn ang="0">
                  <a:pos x="19" y="0"/>
                </a:cxn>
                <a:cxn ang="0">
                  <a:pos x="22" y="0"/>
                </a:cxn>
                <a:cxn ang="0">
                  <a:pos x="22" y="1"/>
                </a:cxn>
                <a:cxn ang="0">
                  <a:pos x="23" y="3"/>
                </a:cxn>
                <a:cxn ang="0">
                  <a:pos x="23" y="3"/>
                </a:cxn>
                <a:cxn ang="0">
                  <a:pos x="23" y="4"/>
                </a:cxn>
                <a:cxn ang="0">
                  <a:pos x="22" y="3"/>
                </a:cxn>
                <a:cxn ang="0">
                  <a:pos x="21" y="4"/>
                </a:cxn>
                <a:cxn ang="0">
                  <a:pos x="21" y="5"/>
                </a:cxn>
                <a:cxn ang="0">
                  <a:pos x="19" y="5"/>
                </a:cxn>
                <a:cxn ang="0">
                  <a:pos x="17" y="6"/>
                </a:cxn>
                <a:cxn ang="0">
                  <a:pos x="16" y="6"/>
                </a:cxn>
                <a:cxn ang="0">
                  <a:pos x="16" y="9"/>
                </a:cxn>
                <a:cxn ang="0">
                  <a:pos x="13" y="10"/>
                </a:cxn>
                <a:cxn ang="0">
                  <a:pos x="12" y="11"/>
                </a:cxn>
                <a:cxn ang="0">
                  <a:pos x="11" y="14"/>
                </a:cxn>
                <a:cxn ang="0">
                  <a:pos x="11" y="14"/>
                </a:cxn>
                <a:cxn ang="0">
                  <a:pos x="9" y="16"/>
                </a:cxn>
                <a:cxn ang="0">
                  <a:pos x="11" y="18"/>
                </a:cxn>
                <a:cxn ang="0">
                  <a:pos x="10" y="18"/>
                </a:cxn>
                <a:cxn ang="0">
                  <a:pos x="10" y="19"/>
                </a:cxn>
                <a:cxn ang="0">
                  <a:pos x="11" y="21"/>
                </a:cxn>
                <a:cxn ang="0">
                  <a:pos x="8" y="21"/>
                </a:cxn>
                <a:cxn ang="0">
                  <a:pos x="8" y="21"/>
                </a:cxn>
                <a:cxn ang="0">
                  <a:pos x="9" y="23"/>
                </a:cxn>
                <a:cxn ang="0">
                  <a:pos x="9" y="23"/>
                </a:cxn>
                <a:cxn ang="0">
                  <a:pos x="9" y="23"/>
                </a:cxn>
                <a:cxn ang="0">
                  <a:pos x="8" y="23"/>
                </a:cxn>
                <a:cxn ang="0">
                  <a:pos x="7" y="21"/>
                </a:cxn>
                <a:cxn ang="0">
                  <a:pos x="7" y="21"/>
                </a:cxn>
                <a:cxn ang="0">
                  <a:pos x="5" y="18"/>
                </a:cxn>
                <a:cxn ang="0">
                  <a:pos x="5" y="17"/>
                </a:cxn>
                <a:cxn ang="0">
                  <a:pos x="5" y="17"/>
                </a:cxn>
                <a:cxn ang="0">
                  <a:pos x="3" y="17"/>
                </a:cxn>
                <a:cxn ang="0">
                  <a:pos x="1" y="14"/>
                </a:cxn>
                <a:cxn ang="0">
                  <a:pos x="3" y="14"/>
                </a:cxn>
                <a:cxn ang="0">
                  <a:pos x="3" y="11"/>
                </a:cxn>
                <a:cxn ang="0">
                  <a:pos x="1" y="9"/>
                </a:cxn>
                <a:cxn ang="0">
                  <a:pos x="0" y="7"/>
                </a:cxn>
                <a:cxn ang="0">
                  <a:pos x="1" y="7"/>
                </a:cxn>
                <a:cxn ang="0">
                  <a:pos x="3" y="5"/>
                </a:cxn>
                <a:cxn ang="0">
                  <a:pos x="4" y="4"/>
                </a:cxn>
                <a:cxn ang="0">
                  <a:pos x="5" y="4"/>
                </a:cxn>
              </a:cxnLst>
              <a:rect l="0" t="0" r="r" b="b"/>
              <a:pathLst>
                <a:path w="24" h="24">
                  <a:moveTo>
                    <a:pt x="5" y="4"/>
                  </a:moveTo>
                  <a:lnTo>
                    <a:pt x="4" y="3"/>
                  </a:lnTo>
                  <a:lnTo>
                    <a:pt x="7" y="4"/>
                  </a:lnTo>
                  <a:lnTo>
                    <a:pt x="8" y="3"/>
                  </a:lnTo>
                  <a:lnTo>
                    <a:pt x="9" y="1"/>
                  </a:lnTo>
                  <a:lnTo>
                    <a:pt x="10" y="2"/>
                  </a:lnTo>
                  <a:lnTo>
                    <a:pt x="12" y="1"/>
                  </a:lnTo>
                  <a:lnTo>
                    <a:pt x="13" y="0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2" y="3"/>
                  </a:lnTo>
                  <a:lnTo>
                    <a:pt x="21" y="4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6" y="9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9" y="16"/>
                  </a:lnTo>
                  <a:lnTo>
                    <a:pt x="11" y="18"/>
                  </a:lnTo>
                  <a:lnTo>
                    <a:pt x="10" y="18"/>
                  </a:lnTo>
                  <a:lnTo>
                    <a:pt x="10" y="19"/>
                  </a:lnTo>
                  <a:lnTo>
                    <a:pt x="11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8" y="23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5" y="18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3" y="17"/>
                  </a:lnTo>
                  <a:lnTo>
                    <a:pt x="1" y="14"/>
                  </a:lnTo>
                  <a:lnTo>
                    <a:pt x="3" y="14"/>
                  </a:lnTo>
                  <a:lnTo>
                    <a:pt x="3" y="11"/>
                  </a:lnTo>
                  <a:lnTo>
                    <a:pt x="1" y="9"/>
                  </a:lnTo>
                  <a:lnTo>
                    <a:pt x="0" y="7"/>
                  </a:lnTo>
                  <a:lnTo>
                    <a:pt x="1" y="7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</a:path>
              </a:pathLst>
            </a:custGeom>
            <a:solidFill>
              <a:srgbClr val="FFC7AB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92" name="Freeform 352"/>
            <p:cNvSpPr>
              <a:spLocks/>
            </p:cNvSpPr>
            <p:nvPr/>
          </p:nvSpPr>
          <p:spPr bwMode="auto">
            <a:xfrm>
              <a:off x="1169" y="1339"/>
              <a:ext cx="23" cy="15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6" y="5"/>
                </a:cxn>
                <a:cxn ang="0">
                  <a:pos x="25" y="5"/>
                </a:cxn>
                <a:cxn ang="0">
                  <a:pos x="24" y="4"/>
                </a:cxn>
                <a:cxn ang="0">
                  <a:pos x="21" y="9"/>
                </a:cxn>
                <a:cxn ang="0">
                  <a:pos x="20" y="10"/>
                </a:cxn>
                <a:cxn ang="0">
                  <a:pos x="18" y="7"/>
                </a:cxn>
                <a:cxn ang="0">
                  <a:pos x="16" y="12"/>
                </a:cxn>
                <a:cxn ang="0">
                  <a:pos x="13" y="11"/>
                </a:cxn>
                <a:cxn ang="0">
                  <a:pos x="11" y="12"/>
                </a:cxn>
                <a:cxn ang="0">
                  <a:pos x="10" y="9"/>
                </a:cxn>
                <a:cxn ang="0">
                  <a:pos x="7" y="6"/>
                </a:cxn>
                <a:cxn ang="0">
                  <a:pos x="5" y="7"/>
                </a:cxn>
                <a:cxn ang="0">
                  <a:pos x="2" y="7"/>
                </a:cxn>
                <a:cxn ang="0">
                  <a:pos x="2" y="4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2" y="11"/>
                </a:cxn>
                <a:cxn ang="0">
                  <a:pos x="2" y="12"/>
                </a:cxn>
                <a:cxn ang="0">
                  <a:pos x="4" y="13"/>
                </a:cxn>
                <a:cxn ang="0">
                  <a:pos x="7" y="14"/>
                </a:cxn>
                <a:cxn ang="0">
                  <a:pos x="9" y="14"/>
                </a:cxn>
                <a:cxn ang="0">
                  <a:pos x="11" y="17"/>
                </a:cxn>
                <a:cxn ang="0">
                  <a:pos x="13" y="18"/>
                </a:cxn>
                <a:cxn ang="0">
                  <a:pos x="16" y="12"/>
                </a:cxn>
                <a:cxn ang="0">
                  <a:pos x="18" y="13"/>
                </a:cxn>
                <a:cxn ang="0">
                  <a:pos x="21" y="14"/>
                </a:cxn>
                <a:cxn ang="0">
                  <a:pos x="22" y="16"/>
                </a:cxn>
                <a:cxn ang="0">
                  <a:pos x="25" y="10"/>
                </a:cxn>
                <a:cxn ang="0">
                  <a:pos x="26" y="12"/>
                </a:cxn>
                <a:cxn ang="0">
                  <a:pos x="26" y="5"/>
                </a:cxn>
                <a:cxn ang="0">
                  <a:pos x="28" y="0"/>
                </a:cxn>
                <a:cxn ang="0">
                  <a:pos x="27" y="1"/>
                </a:cxn>
              </a:cxnLst>
              <a:rect l="0" t="0" r="r" b="b"/>
              <a:pathLst>
                <a:path w="29" h="19">
                  <a:moveTo>
                    <a:pt x="27" y="1"/>
                  </a:moveTo>
                  <a:lnTo>
                    <a:pt x="26" y="5"/>
                  </a:lnTo>
                  <a:lnTo>
                    <a:pt x="25" y="5"/>
                  </a:lnTo>
                  <a:lnTo>
                    <a:pt x="24" y="4"/>
                  </a:lnTo>
                  <a:lnTo>
                    <a:pt x="21" y="9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6" y="12"/>
                  </a:lnTo>
                  <a:lnTo>
                    <a:pt x="13" y="11"/>
                  </a:lnTo>
                  <a:lnTo>
                    <a:pt x="11" y="12"/>
                  </a:lnTo>
                  <a:lnTo>
                    <a:pt x="10" y="9"/>
                  </a:lnTo>
                  <a:lnTo>
                    <a:pt x="7" y="6"/>
                  </a:lnTo>
                  <a:lnTo>
                    <a:pt x="5" y="7"/>
                  </a:lnTo>
                  <a:lnTo>
                    <a:pt x="2" y="7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7" y="14"/>
                  </a:lnTo>
                  <a:lnTo>
                    <a:pt x="9" y="14"/>
                  </a:lnTo>
                  <a:lnTo>
                    <a:pt x="11" y="17"/>
                  </a:lnTo>
                  <a:lnTo>
                    <a:pt x="13" y="18"/>
                  </a:lnTo>
                  <a:lnTo>
                    <a:pt x="16" y="12"/>
                  </a:lnTo>
                  <a:lnTo>
                    <a:pt x="18" y="13"/>
                  </a:lnTo>
                  <a:lnTo>
                    <a:pt x="21" y="14"/>
                  </a:lnTo>
                  <a:lnTo>
                    <a:pt x="22" y="16"/>
                  </a:lnTo>
                  <a:lnTo>
                    <a:pt x="25" y="10"/>
                  </a:lnTo>
                  <a:lnTo>
                    <a:pt x="26" y="12"/>
                  </a:lnTo>
                  <a:lnTo>
                    <a:pt x="26" y="5"/>
                  </a:lnTo>
                  <a:lnTo>
                    <a:pt x="28" y="0"/>
                  </a:lnTo>
                  <a:lnTo>
                    <a:pt x="27" y="1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93" name="Freeform 353"/>
            <p:cNvSpPr>
              <a:spLocks/>
            </p:cNvSpPr>
            <p:nvPr/>
          </p:nvSpPr>
          <p:spPr bwMode="auto">
            <a:xfrm>
              <a:off x="1172" y="1348"/>
              <a:ext cx="24" cy="14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24" y="2"/>
                </a:cxn>
                <a:cxn ang="0">
                  <a:pos x="21" y="6"/>
                </a:cxn>
                <a:cxn ang="0">
                  <a:pos x="17" y="4"/>
                </a:cxn>
                <a:cxn ang="0">
                  <a:pos x="15" y="7"/>
                </a:cxn>
                <a:cxn ang="0">
                  <a:pos x="10" y="3"/>
                </a:cxn>
                <a:cxn ang="0">
                  <a:pos x="7" y="4"/>
                </a:cxn>
                <a:cxn ang="0">
                  <a:pos x="7" y="9"/>
                </a:cxn>
                <a:cxn ang="0">
                  <a:pos x="4" y="4"/>
                </a:cxn>
                <a:cxn ang="0">
                  <a:pos x="2" y="5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2" y="10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7" y="16"/>
                </a:cxn>
                <a:cxn ang="0">
                  <a:pos x="7" y="9"/>
                </a:cxn>
                <a:cxn ang="0">
                  <a:pos x="10" y="14"/>
                </a:cxn>
                <a:cxn ang="0">
                  <a:pos x="13" y="11"/>
                </a:cxn>
                <a:cxn ang="0">
                  <a:pos x="15" y="7"/>
                </a:cxn>
                <a:cxn ang="0">
                  <a:pos x="17" y="12"/>
                </a:cxn>
                <a:cxn ang="0">
                  <a:pos x="22" y="9"/>
                </a:cxn>
                <a:cxn ang="0">
                  <a:pos x="27" y="7"/>
                </a:cxn>
                <a:cxn ang="0">
                  <a:pos x="30" y="7"/>
                </a:cxn>
                <a:cxn ang="0">
                  <a:pos x="30" y="1"/>
                </a:cxn>
              </a:cxnLst>
              <a:rect l="0" t="0" r="r" b="b"/>
              <a:pathLst>
                <a:path w="31" h="17">
                  <a:moveTo>
                    <a:pt x="30" y="1"/>
                  </a:moveTo>
                  <a:lnTo>
                    <a:pt x="24" y="2"/>
                  </a:lnTo>
                  <a:lnTo>
                    <a:pt x="21" y="6"/>
                  </a:lnTo>
                  <a:lnTo>
                    <a:pt x="17" y="4"/>
                  </a:lnTo>
                  <a:lnTo>
                    <a:pt x="15" y="7"/>
                  </a:lnTo>
                  <a:lnTo>
                    <a:pt x="10" y="3"/>
                  </a:lnTo>
                  <a:lnTo>
                    <a:pt x="7" y="4"/>
                  </a:lnTo>
                  <a:lnTo>
                    <a:pt x="7" y="9"/>
                  </a:lnTo>
                  <a:lnTo>
                    <a:pt x="4" y="4"/>
                  </a:lnTo>
                  <a:lnTo>
                    <a:pt x="2" y="5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10"/>
                  </a:lnTo>
                  <a:lnTo>
                    <a:pt x="3" y="7"/>
                  </a:lnTo>
                  <a:lnTo>
                    <a:pt x="3" y="7"/>
                  </a:lnTo>
                  <a:lnTo>
                    <a:pt x="7" y="16"/>
                  </a:lnTo>
                  <a:lnTo>
                    <a:pt x="7" y="9"/>
                  </a:lnTo>
                  <a:lnTo>
                    <a:pt x="10" y="14"/>
                  </a:lnTo>
                  <a:lnTo>
                    <a:pt x="13" y="11"/>
                  </a:lnTo>
                  <a:lnTo>
                    <a:pt x="15" y="7"/>
                  </a:lnTo>
                  <a:lnTo>
                    <a:pt x="17" y="12"/>
                  </a:lnTo>
                  <a:lnTo>
                    <a:pt x="22" y="9"/>
                  </a:lnTo>
                  <a:lnTo>
                    <a:pt x="27" y="7"/>
                  </a:lnTo>
                  <a:lnTo>
                    <a:pt x="30" y="7"/>
                  </a:lnTo>
                  <a:lnTo>
                    <a:pt x="30" y="1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94" name="Freeform 354"/>
            <p:cNvSpPr>
              <a:spLocks/>
            </p:cNvSpPr>
            <p:nvPr/>
          </p:nvSpPr>
          <p:spPr bwMode="auto">
            <a:xfrm>
              <a:off x="1203" y="1332"/>
              <a:ext cx="23" cy="13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5" y="11"/>
                </a:cxn>
                <a:cxn ang="0">
                  <a:pos x="8" y="7"/>
                </a:cxn>
                <a:cxn ang="0">
                  <a:pos x="11" y="7"/>
                </a:cxn>
                <a:cxn ang="0">
                  <a:pos x="15" y="3"/>
                </a:cxn>
                <a:cxn ang="0">
                  <a:pos x="17" y="7"/>
                </a:cxn>
                <a:cxn ang="0">
                  <a:pos x="22" y="9"/>
                </a:cxn>
                <a:cxn ang="0">
                  <a:pos x="22" y="9"/>
                </a:cxn>
                <a:cxn ang="0">
                  <a:pos x="28" y="16"/>
                </a:cxn>
                <a:cxn ang="0">
                  <a:pos x="21" y="3"/>
                </a:cxn>
                <a:cxn ang="0">
                  <a:pos x="21" y="3"/>
                </a:cxn>
                <a:cxn ang="0">
                  <a:pos x="19" y="0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11" y="2"/>
                </a:cxn>
                <a:cxn ang="0">
                  <a:pos x="8" y="7"/>
                </a:cxn>
                <a:cxn ang="0">
                  <a:pos x="5" y="11"/>
                </a:cxn>
                <a:cxn ang="0">
                  <a:pos x="0" y="16"/>
                </a:cxn>
              </a:cxnLst>
              <a:rect l="0" t="0" r="r" b="b"/>
              <a:pathLst>
                <a:path w="29" h="17">
                  <a:moveTo>
                    <a:pt x="0" y="16"/>
                  </a:moveTo>
                  <a:lnTo>
                    <a:pt x="5" y="11"/>
                  </a:lnTo>
                  <a:lnTo>
                    <a:pt x="8" y="7"/>
                  </a:lnTo>
                  <a:lnTo>
                    <a:pt x="11" y="7"/>
                  </a:lnTo>
                  <a:lnTo>
                    <a:pt x="15" y="3"/>
                  </a:lnTo>
                  <a:lnTo>
                    <a:pt x="17" y="7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8" y="16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19" y="0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8" y="7"/>
                  </a:lnTo>
                  <a:lnTo>
                    <a:pt x="5" y="11"/>
                  </a:lnTo>
                  <a:lnTo>
                    <a:pt x="0" y="16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95" name="Freeform 355"/>
            <p:cNvSpPr>
              <a:spLocks/>
            </p:cNvSpPr>
            <p:nvPr/>
          </p:nvSpPr>
          <p:spPr bwMode="auto">
            <a:xfrm>
              <a:off x="1201" y="1351"/>
              <a:ext cx="18" cy="15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19" y="0"/>
                </a:cxn>
                <a:cxn ang="0">
                  <a:pos x="19" y="6"/>
                </a:cxn>
                <a:cxn ang="0">
                  <a:pos x="16" y="5"/>
                </a:cxn>
                <a:cxn ang="0">
                  <a:pos x="16" y="7"/>
                </a:cxn>
                <a:cxn ang="0">
                  <a:pos x="13" y="12"/>
                </a:cxn>
                <a:cxn ang="0">
                  <a:pos x="11" y="10"/>
                </a:cxn>
                <a:cxn ang="0">
                  <a:pos x="9" y="10"/>
                </a:cxn>
                <a:cxn ang="0">
                  <a:pos x="8" y="9"/>
                </a:cxn>
                <a:cxn ang="0">
                  <a:pos x="7" y="7"/>
                </a:cxn>
                <a:cxn ang="0">
                  <a:pos x="6" y="8"/>
                </a:cxn>
                <a:cxn ang="0">
                  <a:pos x="3" y="6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3"/>
                </a:cxn>
                <a:cxn ang="0">
                  <a:pos x="2" y="13"/>
                </a:cxn>
                <a:cxn ang="0">
                  <a:pos x="4" y="14"/>
                </a:cxn>
                <a:cxn ang="0">
                  <a:pos x="6" y="17"/>
                </a:cxn>
                <a:cxn ang="0">
                  <a:pos x="6" y="16"/>
                </a:cxn>
                <a:cxn ang="0">
                  <a:pos x="8" y="17"/>
                </a:cxn>
                <a:cxn ang="0">
                  <a:pos x="10" y="18"/>
                </a:cxn>
                <a:cxn ang="0">
                  <a:pos x="11" y="10"/>
                </a:cxn>
                <a:cxn ang="0">
                  <a:pos x="13" y="12"/>
                </a:cxn>
                <a:cxn ang="0">
                  <a:pos x="16" y="15"/>
                </a:cxn>
                <a:cxn ang="0">
                  <a:pos x="17" y="15"/>
                </a:cxn>
                <a:cxn ang="0">
                  <a:pos x="17" y="15"/>
                </a:cxn>
                <a:cxn ang="0">
                  <a:pos x="21" y="8"/>
                </a:cxn>
                <a:cxn ang="0">
                  <a:pos x="21" y="9"/>
                </a:cxn>
                <a:cxn ang="0">
                  <a:pos x="20" y="0"/>
                </a:cxn>
              </a:cxnLst>
              <a:rect l="0" t="0" r="r" b="b"/>
              <a:pathLst>
                <a:path w="22" h="19">
                  <a:moveTo>
                    <a:pt x="20" y="0"/>
                  </a:moveTo>
                  <a:lnTo>
                    <a:pt x="19" y="0"/>
                  </a:lnTo>
                  <a:lnTo>
                    <a:pt x="19" y="6"/>
                  </a:lnTo>
                  <a:lnTo>
                    <a:pt x="16" y="5"/>
                  </a:lnTo>
                  <a:lnTo>
                    <a:pt x="16" y="7"/>
                  </a:lnTo>
                  <a:lnTo>
                    <a:pt x="13" y="12"/>
                  </a:lnTo>
                  <a:lnTo>
                    <a:pt x="11" y="10"/>
                  </a:lnTo>
                  <a:lnTo>
                    <a:pt x="9" y="10"/>
                  </a:lnTo>
                  <a:lnTo>
                    <a:pt x="8" y="9"/>
                  </a:lnTo>
                  <a:lnTo>
                    <a:pt x="7" y="7"/>
                  </a:lnTo>
                  <a:lnTo>
                    <a:pt x="6" y="8"/>
                  </a:lnTo>
                  <a:lnTo>
                    <a:pt x="3" y="6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8" y="17"/>
                  </a:lnTo>
                  <a:lnTo>
                    <a:pt x="10" y="18"/>
                  </a:lnTo>
                  <a:lnTo>
                    <a:pt x="11" y="10"/>
                  </a:lnTo>
                  <a:lnTo>
                    <a:pt x="13" y="12"/>
                  </a:lnTo>
                  <a:lnTo>
                    <a:pt x="16" y="15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0" y="0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96" name="Freeform 356"/>
            <p:cNvSpPr>
              <a:spLocks/>
            </p:cNvSpPr>
            <p:nvPr/>
          </p:nvSpPr>
          <p:spPr bwMode="auto">
            <a:xfrm>
              <a:off x="1209" y="1342"/>
              <a:ext cx="15" cy="13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4" y="8"/>
                </a:cxn>
                <a:cxn ang="0">
                  <a:pos x="10" y="7"/>
                </a:cxn>
                <a:cxn ang="0">
                  <a:pos x="8" y="6"/>
                </a:cxn>
                <a:cxn ang="0">
                  <a:pos x="6" y="5"/>
                </a:cxn>
                <a:cxn ang="0">
                  <a:pos x="3" y="4"/>
                </a:cxn>
                <a:cxn ang="0">
                  <a:pos x="1" y="3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2"/>
                </a:cxn>
                <a:cxn ang="0">
                  <a:pos x="1" y="12"/>
                </a:cxn>
                <a:cxn ang="0">
                  <a:pos x="3" y="13"/>
                </a:cxn>
                <a:cxn ang="0">
                  <a:pos x="7" y="14"/>
                </a:cxn>
                <a:cxn ang="0">
                  <a:pos x="10" y="16"/>
                </a:cxn>
                <a:cxn ang="0">
                  <a:pos x="14" y="8"/>
                </a:cxn>
                <a:cxn ang="0">
                  <a:pos x="16" y="9"/>
                </a:cxn>
                <a:cxn ang="0">
                  <a:pos x="18" y="0"/>
                </a:cxn>
              </a:cxnLst>
              <a:rect l="0" t="0" r="r" b="b"/>
              <a:pathLst>
                <a:path w="19" h="17">
                  <a:moveTo>
                    <a:pt x="18" y="0"/>
                  </a:moveTo>
                  <a:lnTo>
                    <a:pt x="14" y="8"/>
                  </a:lnTo>
                  <a:lnTo>
                    <a:pt x="10" y="7"/>
                  </a:lnTo>
                  <a:lnTo>
                    <a:pt x="8" y="6"/>
                  </a:lnTo>
                  <a:lnTo>
                    <a:pt x="6" y="5"/>
                  </a:lnTo>
                  <a:lnTo>
                    <a:pt x="3" y="4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3" y="13"/>
                  </a:lnTo>
                  <a:lnTo>
                    <a:pt x="7" y="14"/>
                  </a:lnTo>
                  <a:lnTo>
                    <a:pt x="10" y="16"/>
                  </a:lnTo>
                  <a:lnTo>
                    <a:pt x="14" y="8"/>
                  </a:lnTo>
                  <a:lnTo>
                    <a:pt x="16" y="9"/>
                  </a:lnTo>
                  <a:lnTo>
                    <a:pt x="18" y="0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497" name="Freeform 357"/>
            <p:cNvSpPr>
              <a:spLocks/>
            </p:cNvSpPr>
            <p:nvPr/>
          </p:nvSpPr>
          <p:spPr bwMode="auto">
            <a:xfrm>
              <a:off x="1164" y="1386"/>
              <a:ext cx="13" cy="33"/>
            </a:xfrm>
            <a:custGeom>
              <a:avLst/>
              <a:gdLst/>
              <a:ahLst/>
              <a:cxnLst>
                <a:cxn ang="0">
                  <a:pos x="16" y="41"/>
                </a:cxn>
                <a:cxn ang="0">
                  <a:pos x="11" y="37"/>
                </a:cxn>
                <a:cxn ang="0">
                  <a:pos x="10" y="34"/>
                </a:cxn>
                <a:cxn ang="0">
                  <a:pos x="4" y="29"/>
                </a:cxn>
                <a:cxn ang="0">
                  <a:pos x="2" y="27"/>
                </a:cxn>
                <a:cxn ang="0">
                  <a:pos x="0" y="22"/>
                </a:cxn>
                <a:cxn ang="0">
                  <a:pos x="4" y="20"/>
                </a:cxn>
                <a:cxn ang="0">
                  <a:pos x="2" y="17"/>
                </a:cxn>
                <a:cxn ang="0">
                  <a:pos x="7" y="14"/>
                </a:cxn>
                <a:cxn ang="0">
                  <a:pos x="5" y="11"/>
                </a:cxn>
                <a:cxn ang="0">
                  <a:pos x="8" y="8"/>
                </a:cxn>
                <a:cxn ang="0">
                  <a:pos x="8" y="6"/>
                </a:cxn>
                <a:cxn ang="0">
                  <a:pos x="11" y="4"/>
                </a:cxn>
                <a:cxn ang="0">
                  <a:pos x="14" y="4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6" y="0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1" y="2"/>
                </a:cxn>
                <a:cxn ang="0">
                  <a:pos x="10" y="2"/>
                </a:cxn>
                <a:cxn ang="0">
                  <a:pos x="11" y="4"/>
                </a:cxn>
                <a:cxn ang="0">
                  <a:pos x="8" y="6"/>
                </a:cxn>
                <a:cxn ang="0">
                  <a:pos x="4" y="8"/>
                </a:cxn>
                <a:cxn ang="0">
                  <a:pos x="4" y="11"/>
                </a:cxn>
                <a:cxn ang="0">
                  <a:pos x="2" y="13"/>
                </a:cxn>
                <a:cxn ang="0">
                  <a:pos x="0" y="17"/>
                </a:cxn>
                <a:cxn ang="0">
                  <a:pos x="0" y="20"/>
                </a:cxn>
                <a:cxn ang="0">
                  <a:pos x="0" y="22"/>
                </a:cxn>
                <a:cxn ang="0">
                  <a:pos x="0" y="26"/>
                </a:cxn>
                <a:cxn ang="0">
                  <a:pos x="1" y="30"/>
                </a:cxn>
                <a:cxn ang="0">
                  <a:pos x="8" y="34"/>
                </a:cxn>
                <a:cxn ang="0">
                  <a:pos x="11" y="37"/>
                </a:cxn>
                <a:cxn ang="0">
                  <a:pos x="16" y="41"/>
                </a:cxn>
              </a:cxnLst>
              <a:rect l="0" t="0" r="r" b="b"/>
              <a:pathLst>
                <a:path w="17" h="42">
                  <a:moveTo>
                    <a:pt x="16" y="41"/>
                  </a:moveTo>
                  <a:lnTo>
                    <a:pt x="11" y="37"/>
                  </a:lnTo>
                  <a:lnTo>
                    <a:pt x="10" y="34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0" y="22"/>
                  </a:lnTo>
                  <a:lnTo>
                    <a:pt x="4" y="20"/>
                  </a:lnTo>
                  <a:lnTo>
                    <a:pt x="2" y="17"/>
                  </a:lnTo>
                  <a:lnTo>
                    <a:pt x="7" y="14"/>
                  </a:lnTo>
                  <a:lnTo>
                    <a:pt x="5" y="11"/>
                  </a:lnTo>
                  <a:lnTo>
                    <a:pt x="8" y="8"/>
                  </a:lnTo>
                  <a:lnTo>
                    <a:pt x="8" y="6"/>
                  </a:lnTo>
                  <a:lnTo>
                    <a:pt x="11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1" y="4"/>
                  </a:lnTo>
                  <a:lnTo>
                    <a:pt x="8" y="6"/>
                  </a:lnTo>
                  <a:lnTo>
                    <a:pt x="4" y="8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1" y="30"/>
                  </a:lnTo>
                  <a:lnTo>
                    <a:pt x="8" y="34"/>
                  </a:lnTo>
                  <a:lnTo>
                    <a:pt x="11" y="37"/>
                  </a:lnTo>
                  <a:lnTo>
                    <a:pt x="16" y="41"/>
                  </a:lnTo>
                </a:path>
              </a:pathLst>
            </a:custGeom>
            <a:solidFill>
              <a:srgbClr val="732E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62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30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2000"/>
                                        <p:tgtEl>
                                          <p:spTgt spid="862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2000"/>
                                        <p:tgtEl>
                                          <p:spTgt spid="862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2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7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3000" fill="hold"/>
                                        <p:tgtEl>
                                          <p:spTgt spid="8623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3000" fill="hold"/>
                                        <p:tgtEl>
                                          <p:spTgt spid="8623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2000"/>
                                        <p:tgtEl>
                                          <p:spTgt spid="862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2000"/>
                                        <p:tgtEl>
                                          <p:spTgt spid="862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2000"/>
                                        <p:tgtEl>
                                          <p:spTgt spid="862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2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FF0066"/>
            </a:gs>
            <a:gs pos="50000">
              <a:srgbClr val="FFFF66"/>
            </a:gs>
            <a:gs pos="100000">
              <a:srgbClr val="FF0066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4014192"/>
            <a:ext cx="7772400" cy="1143000"/>
          </a:xfrm>
          <a:noFill/>
          <a:ln/>
        </p:spPr>
        <p:txBody>
          <a:bodyPr/>
          <a:lstStyle/>
          <a:p>
            <a:r>
              <a:rPr lang="pt-BR" sz="4800" dirty="0" smtClean="0">
                <a:solidFill>
                  <a:srgbClr val="0000FF"/>
                </a:solidFill>
              </a:rPr>
              <a:t>Semana</a:t>
            </a:r>
            <a:endParaRPr lang="pt-BR" sz="4800" dirty="0">
              <a:solidFill>
                <a:srgbClr val="0000FF"/>
              </a:solidFill>
            </a:endParaRP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11</a:t>
            </a:fld>
            <a:endParaRPr lang="pt-BR"/>
          </a:p>
        </p:txBody>
      </p:sp>
      <p:pic>
        <p:nvPicPr>
          <p:cNvPr id="1276995" name="Picture 67" descr="http://www.michellehenry.fr/wizard.gif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5496" y="2151378"/>
            <a:ext cx="2042120" cy="4734006"/>
          </a:xfrm>
          <a:prstGeom prst="rect">
            <a:avLst/>
          </a:prstGeom>
          <a:noFill/>
        </p:spPr>
      </p:pic>
      <p:pic>
        <p:nvPicPr>
          <p:cNvPr id="1276997" name="Picture 69" descr="http://jnocook.net/solar/bin/chart.gif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750371" y="44624"/>
            <a:ext cx="3286125" cy="4114801"/>
          </a:xfrm>
          <a:prstGeom prst="rect">
            <a:avLst/>
          </a:prstGeom>
          <a:noFill/>
        </p:spPr>
      </p:pic>
      <p:sp useBgFill="1">
        <p:nvSpPr>
          <p:cNvPr id="65" name="Retângulo 64"/>
          <p:cNvSpPr/>
          <p:nvPr/>
        </p:nvSpPr>
        <p:spPr bwMode="auto">
          <a:xfrm>
            <a:off x="5652120" y="3284984"/>
            <a:ext cx="3491880" cy="936104"/>
          </a:xfrm>
          <a:prstGeom prst="rect">
            <a:avLst/>
          </a:prstGeom>
          <a:ln w="12700" cap="flat" cmpd="sng" algn="ctr">
            <a:noFill/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99"/>
            </a:gs>
            <a:gs pos="100000">
              <a:srgbClr val="000099">
                <a:gamma/>
                <a:shade val="46275"/>
                <a:invGamma/>
              </a:srgb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7346" name="Picture 2" descr="Stars4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-26988"/>
            <a:ext cx="9144000" cy="5570538"/>
          </a:xfrm>
          <a:prstGeom prst="rect">
            <a:avLst/>
          </a:prstGeom>
          <a:noFill/>
        </p:spPr>
      </p:pic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77788" y="5330825"/>
            <a:ext cx="519112" cy="280988"/>
            <a:chOff x="41" y="2798"/>
            <a:chExt cx="272" cy="148"/>
          </a:xfrm>
        </p:grpSpPr>
        <p:sp>
          <p:nvSpPr>
            <p:cNvPr id="1337348" name="AutoShape 4"/>
            <p:cNvSpPr>
              <a:spLocks noChangeArrowheads="1"/>
            </p:cNvSpPr>
            <p:nvPr/>
          </p:nvSpPr>
          <p:spPr bwMode="auto">
            <a:xfrm rot="5400000">
              <a:off x="109" y="2730"/>
              <a:ext cx="136" cy="272"/>
            </a:xfrm>
            <a:prstGeom prst="moon">
              <a:avLst>
                <a:gd name="adj" fmla="val 87500"/>
              </a:avLst>
            </a:prstGeom>
            <a:solidFill>
              <a:srgbClr val="FFFF00"/>
            </a:solidFill>
            <a:ln w="28575">
              <a:solidFill>
                <a:srgbClr val="FF0000"/>
              </a:solidFill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7349" name="Text Box 5"/>
            <p:cNvSpPr txBox="1">
              <a:spLocks noChangeArrowheads="1"/>
            </p:cNvSpPr>
            <p:nvPr/>
          </p:nvSpPr>
          <p:spPr bwMode="auto">
            <a:xfrm>
              <a:off x="63" y="2802"/>
              <a:ext cx="228" cy="144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lIns="109710" tIns="54856" rIns="109710" bIns="54856">
              <a:spAutoFit/>
            </a:bodyPr>
            <a:lstStyle/>
            <a:p>
              <a:pPr defTabSz="1096963"/>
              <a:r>
                <a:rPr lang="pt-BR" sz="1100">
                  <a:solidFill>
                    <a:srgbClr val="FF0000"/>
                  </a:solidFill>
                </a:rPr>
                <a:t>Sol</a:t>
              </a:r>
            </a:p>
          </p:txBody>
        </p:sp>
      </p:grpSp>
      <p:sp>
        <p:nvSpPr>
          <p:cNvPr id="1337350" name="Rectangle 6"/>
          <p:cNvSpPr>
            <a:spLocks noGrp="1" noChangeArrowheads="1"/>
          </p:cNvSpPr>
          <p:nvPr>
            <p:ph type="title"/>
          </p:nvPr>
        </p:nvSpPr>
        <p:spPr>
          <a:xfrm>
            <a:off x="685800" y="144463"/>
            <a:ext cx="7772400" cy="744537"/>
          </a:xfrm>
        </p:spPr>
        <p:txBody>
          <a:bodyPr/>
          <a:lstStyle/>
          <a:p>
            <a:r>
              <a:rPr lang="pt-BR" dirty="0">
                <a:solidFill>
                  <a:srgbClr val="FFFF00"/>
                </a:solidFill>
              </a:rPr>
              <a:t>Mundo na Antiguidade</a:t>
            </a:r>
          </a:p>
        </p:txBody>
      </p:sp>
      <p:sp>
        <p:nvSpPr>
          <p:cNvPr id="1337351" name="AutoShape 7"/>
          <p:cNvSpPr>
            <a:spLocks noChangeArrowheads="1"/>
          </p:cNvSpPr>
          <p:nvPr/>
        </p:nvSpPr>
        <p:spPr bwMode="auto">
          <a:xfrm>
            <a:off x="5089525" y="1701800"/>
            <a:ext cx="260350" cy="517525"/>
          </a:xfrm>
          <a:prstGeom prst="moon">
            <a:avLst>
              <a:gd name="adj" fmla="val 50000"/>
            </a:avLst>
          </a:prstGeom>
          <a:solidFill>
            <a:srgbClr val="FFFFCC"/>
          </a:solidFill>
          <a:ln w="12700">
            <a:solidFill>
              <a:schemeClr val="tx1"/>
            </a:solidFill>
            <a:miter lim="800000"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337352" name="AutoShape 8"/>
          <p:cNvSpPr>
            <a:spLocks noChangeArrowheads="1"/>
          </p:cNvSpPr>
          <p:nvPr/>
        </p:nvSpPr>
        <p:spPr bwMode="auto">
          <a:xfrm>
            <a:off x="5437188" y="1701800"/>
            <a:ext cx="258762" cy="517525"/>
          </a:xfrm>
          <a:prstGeom prst="moon">
            <a:avLst>
              <a:gd name="adj" fmla="val 58824"/>
            </a:avLst>
          </a:prstGeom>
          <a:solidFill>
            <a:srgbClr val="FFFFCC"/>
          </a:solidFill>
          <a:ln w="12700">
            <a:solidFill>
              <a:schemeClr val="tx1"/>
            </a:solidFill>
            <a:miter lim="800000"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337353" name="AutoShape 9"/>
          <p:cNvSpPr>
            <a:spLocks noChangeArrowheads="1"/>
          </p:cNvSpPr>
          <p:nvPr/>
        </p:nvSpPr>
        <p:spPr bwMode="auto">
          <a:xfrm>
            <a:off x="5781675" y="1701800"/>
            <a:ext cx="258763" cy="517525"/>
          </a:xfrm>
          <a:prstGeom prst="moon">
            <a:avLst>
              <a:gd name="adj" fmla="val 87500"/>
            </a:avLst>
          </a:prstGeom>
          <a:solidFill>
            <a:srgbClr val="FFFFCC"/>
          </a:solidFill>
          <a:ln w="12700">
            <a:solidFill>
              <a:schemeClr val="tx1"/>
            </a:solidFill>
            <a:miter lim="800000"/>
            <a:headEnd type="none" w="sm" len="sm"/>
            <a:tailEnd type="none" w="sm" len="sm"/>
          </a:ln>
          <a:effectLst/>
        </p:spPr>
        <p:txBody>
          <a:bodyPr wrap="none" lIns="109710" tIns="54856" rIns="109710" bIns="54856" anchor="ctr"/>
          <a:lstStyle/>
          <a:p>
            <a:pPr defTabSz="1096963"/>
            <a:r>
              <a:rPr lang="pt-BR" sz="800">
                <a:solidFill>
                  <a:srgbClr val="000000"/>
                </a:solidFill>
              </a:rPr>
              <a:t>Lua </a:t>
            </a:r>
          </a:p>
        </p:txBody>
      </p:sp>
      <p:grpSp>
        <p:nvGrpSpPr>
          <p:cNvPr id="3" name="Group 10"/>
          <p:cNvGrpSpPr>
            <a:grpSpLocks/>
          </p:cNvGrpSpPr>
          <p:nvPr/>
        </p:nvGrpSpPr>
        <p:grpSpPr bwMode="auto">
          <a:xfrm>
            <a:off x="0" y="3292475"/>
            <a:ext cx="873125" cy="1620838"/>
            <a:chOff x="0" y="1728"/>
            <a:chExt cx="458" cy="851"/>
          </a:xfrm>
        </p:grpSpPr>
        <p:grpSp>
          <p:nvGrpSpPr>
            <p:cNvPr id="4" name="Group 11"/>
            <p:cNvGrpSpPr>
              <a:grpSpLocks/>
            </p:cNvGrpSpPr>
            <p:nvPr/>
          </p:nvGrpSpPr>
          <p:grpSpPr bwMode="auto">
            <a:xfrm rot="-2841909">
              <a:off x="-59" y="2055"/>
              <a:ext cx="843" cy="190"/>
              <a:chOff x="151" y="1474"/>
              <a:chExt cx="843" cy="190"/>
            </a:xfrm>
          </p:grpSpPr>
          <p:sp>
            <p:nvSpPr>
              <p:cNvPr id="1337356" name="Oval 12"/>
              <p:cNvSpPr>
                <a:spLocks noChangeArrowheads="1"/>
              </p:cNvSpPr>
              <p:nvPr/>
            </p:nvSpPr>
            <p:spPr bwMode="auto">
              <a:xfrm>
                <a:off x="922" y="1474"/>
                <a:ext cx="72" cy="72"/>
              </a:xfrm>
              <a:prstGeom prst="ellipse">
                <a:avLst/>
              </a:prstGeom>
              <a:solidFill>
                <a:srgbClr val="CCCC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37357" name="Oval 13"/>
              <p:cNvSpPr>
                <a:spLocks noChangeArrowheads="1"/>
              </p:cNvSpPr>
              <p:nvPr/>
            </p:nvSpPr>
            <p:spPr bwMode="auto">
              <a:xfrm>
                <a:off x="151" y="1510"/>
                <a:ext cx="72" cy="72"/>
              </a:xfrm>
              <a:prstGeom prst="ellipse">
                <a:avLst/>
              </a:prstGeom>
              <a:solidFill>
                <a:srgbClr val="CCCC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37358" name="Oval 14"/>
              <p:cNvSpPr>
                <a:spLocks noChangeArrowheads="1"/>
              </p:cNvSpPr>
              <p:nvPr/>
            </p:nvSpPr>
            <p:spPr bwMode="auto">
              <a:xfrm>
                <a:off x="271" y="1547"/>
                <a:ext cx="72" cy="72"/>
              </a:xfrm>
              <a:prstGeom prst="ellipse">
                <a:avLst/>
              </a:prstGeom>
              <a:solidFill>
                <a:srgbClr val="CCCC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37359" name="Oval 15"/>
              <p:cNvSpPr>
                <a:spLocks noChangeArrowheads="1"/>
              </p:cNvSpPr>
              <p:nvPr/>
            </p:nvSpPr>
            <p:spPr bwMode="auto">
              <a:xfrm>
                <a:off x="391" y="1592"/>
                <a:ext cx="72" cy="72"/>
              </a:xfrm>
              <a:prstGeom prst="ellipse">
                <a:avLst/>
              </a:prstGeom>
              <a:solidFill>
                <a:srgbClr val="CCCC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37360" name="Oval 16"/>
              <p:cNvSpPr>
                <a:spLocks noChangeArrowheads="1"/>
              </p:cNvSpPr>
              <p:nvPr/>
            </p:nvSpPr>
            <p:spPr bwMode="auto">
              <a:xfrm>
                <a:off x="519" y="1587"/>
                <a:ext cx="72" cy="72"/>
              </a:xfrm>
              <a:prstGeom prst="ellipse">
                <a:avLst/>
              </a:prstGeom>
              <a:solidFill>
                <a:srgbClr val="CCCC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37361" name="Oval 17"/>
              <p:cNvSpPr>
                <a:spLocks noChangeArrowheads="1"/>
              </p:cNvSpPr>
              <p:nvPr/>
            </p:nvSpPr>
            <p:spPr bwMode="auto">
              <a:xfrm>
                <a:off x="647" y="1565"/>
                <a:ext cx="72" cy="72"/>
              </a:xfrm>
              <a:prstGeom prst="ellipse">
                <a:avLst/>
              </a:prstGeom>
              <a:solidFill>
                <a:srgbClr val="CCCC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37362" name="Oval 18"/>
              <p:cNvSpPr>
                <a:spLocks noChangeArrowheads="1"/>
              </p:cNvSpPr>
              <p:nvPr/>
            </p:nvSpPr>
            <p:spPr bwMode="auto">
              <a:xfrm>
                <a:off x="792" y="1502"/>
                <a:ext cx="72" cy="72"/>
              </a:xfrm>
              <a:prstGeom prst="ellipse">
                <a:avLst/>
              </a:prstGeom>
              <a:solidFill>
                <a:srgbClr val="CCCC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lIns="91150" tIns="45524" rIns="91150" bIns="45524" anchor="ctr"/>
              <a:lstStyle/>
              <a:p>
                <a:r>
                  <a:rPr lang="pt-BR" sz="2400">
                    <a:solidFill>
                      <a:srgbClr val="FFFF00"/>
                    </a:solidFill>
                  </a:rPr>
                  <a:t> </a:t>
                </a:r>
              </a:p>
            </p:txBody>
          </p:sp>
        </p:grpSp>
        <p:sp>
          <p:nvSpPr>
            <p:cNvPr id="1337363" name="Text Box 19"/>
            <p:cNvSpPr txBox="1">
              <a:spLocks noChangeArrowheads="1"/>
            </p:cNvSpPr>
            <p:nvPr/>
          </p:nvSpPr>
          <p:spPr bwMode="auto">
            <a:xfrm>
              <a:off x="0" y="2435"/>
              <a:ext cx="420" cy="144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lIns="109710" tIns="54856" rIns="109710" bIns="54856">
              <a:spAutoFit/>
            </a:bodyPr>
            <a:lstStyle/>
            <a:p>
              <a:pPr defTabSz="1096963"/>
              <a:r>
                <a:rPr lang="pt-BR" sz="1100">
                  <a:solidFill>
                    <a:srgbClr val="CCCC00"/>
                  </a:solidFill>
                </a:rPr>
                <a:t>Mercúrio</a:t>
              </a:r>
            </a:p>
          </p:txBody>
        </p:sp>
      </p:grpSp>
      <p:grpSp>
        <p:nvGrpSpPr>
          <p:cNvPr id="5" name="Group 20"/>
          <p:cNvGrpSpPr>
            <a:grpSpLocks/>
          </p:cNvGrpSpPr>
          <p:nvPr/>
        </p:nvGrpSpPr>
        <p:grpSpPr bwMode="auto">
          <a:xfrm>
            <a:off x="754063" y="1770063"/>
            <a:ext cx="1477962" cy="1325562"/>
            <a:chOff x="396" y="929"/>
            <a:chExt cx="776" cy="696"/>
          </a:xfrm>
        </p:grpSpPr>
        <p:grpSp>
          <p:nvGrpSpPr>
            <p:cNvPr id="6" name="Group 21"/>
            <p:cNvGrpSpPr>
              <a:grpSpLocks/>
            </p:cNvGrpSpPr>
            <p:nvPr/>
          </p:nvGrpSpPr>
          <p:grpSpPr bwMode="auto">
            <a:xfrm>
              <a:off x="519" y="929"/>
              <a:ext cx="653" cy="579"/>
              <a:chOff x="519" y="929"/>
              <a:chExt cx="653" cy="579"/>
            </a:xfrm>
          </p:grpSpPr>
          <p:sp>
            <p:nvSpPr>
              <p:cNvPr id="1337366" name="Oval 22"/>
              <p:cNvSpPr>
                <a:spLocks noChangeArrowheads="1"/>
              </p:cNvSpPr>
              <p:nvPr/>
            </p:nvSpPr>
            <p:spPr bwMode="auto">
              <a:xfrm rot="-2305945">
                <a:off x="1100" y="929"/>
                <a:ext cx="72" cy="72"/>
              </a:xfrm>
              <a:prstGeom prst="ellipse">
                <a:avLst/>
              </a:prstGeom>
              <a:solidFill>
                <a:srgbClr val="00CCFF"/>
              </a:solidFill>
              <a:ln w="12700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37367" name="Oval 23"/>
              <p:cNvSpPr>
                <a:spLocks noChangeArrowheads="1"/>
              </p:cNvSpPr>
              <p:nvPr/>
            </p:nvSpPr>
            <p:spPr bwMode="auto">
              <a:xfrm rot="-2305945">
                <a:off x="519" y="1436"/>
                <a:ext cx="72" cy="72"/>
              </a:xfrm>
              <a:prstGeom prst="ellipse">
                <a:avLst/>
              </a:prstGeom>
              <a:solidFill>
                <a:srgbClr val="00CCFF"/>
              </a:solidFill>
              <a:ln w="12700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37368" name="Oval 24"/>
              <p:cNvSpPr>
                <a:spLocks noChangeArrowheads="1"/>
              </p:cNvSpPr>
              <p:nvPr/>
            </p:nvSpPr>
            <p:spPr bwMode="auto">
              <a:xfrm rot="-2305945">
                <a:off x="636" y="1391"/>
                <a:ext cx="72" cy="72"/>
              </a:xfrm>
              <a:prstGeom prst="ellipse">
                <a:avLst/>
              </a:prstGeom>
              <a:solidFill>
                <a:srgbClr val="00CCFF"/>
              </a:solidFill>
              <a:ln w="12700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37369" name="Oval 25"/>
              <p:cNvSpPr>
                <a:spLocks noChangeArrowheads="1"/>
              </p:cNvSpPr>
              <p:nvPr/>
            </p:nvSpPr>
            <p:spPr bwMode="auto">
              <a:xfrm rot="-2305945">
                <a:off x="767" y="1274"/>
                <a:ext cx="72" cy="72"/>
              </a:xfrm>
              <a:prstGeom prst="ellipse">
                <a:avLst/>
              </a:prstGeom>
              <a:solidFill>
                <a:srgbClr val="00CCFF"/>
              </a:solidFill>
              <a:ln w="12700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37370" name="Oval 26"/>
              <p:cNvSpPr>
                <a:spLocks noChangeArrowheads="1"/>
              </p:cNvSpPr>
              <p:nvPr/>
            </p:nvSpPr>
            <p:spPr bwMode="auto">
              <a:xfrm rot="-2305945">
                <a:off x="767" y="1120"/>
                <a:ext cx="72" cy="72"/>
              </a:xfrm>
              <a:prstGeom prst="ellipse">
                <a:avLst/>
              </a:prstGeom>
              <a:solidFill>
                <a:srgbClr val="00CCFF"/>
              </a:solidFill>
              <a:ln w="12700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37371" name="Oval 27"/>
              <p:cNvSpPr>
                <a:spLocks noChangeArrowheads="1"/>
              </p:cNvSpPr>
              <p:nvPr/>
            </p:nvSpPr>
            <p:spPr bwMode="auto">
              <a:xfrm rot="-2305945">
                <a:off x="858" y="1029"/>
                <a:ext cx="72" cy="72"/>
              </a:xfrm>
              <a:prstGeom prst="ellipse">
                <a:avLst/>
              </a:prstGeom>
              <a:solidFill>
                <a:srgbClr val="00CCFF"/>
              </a:solidFill>
              <a:ln w="12700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37372" name="Oval 28"/>
              <p:cNvSpPr>
                <a:spLocks noChangeArrowheads="1"/>
              </p:cNvSpPr>
              <p:nvPr/>
            </p:nvSpPr>
            <p:spPr bwMode="auto">
              <a:xfrm rot="-2305945">
                <a:off x="994" y="984"/>
                <a:ext cx="72" cy="72"/>
              </a:xfrm>
              <a:prstGeom prst="ellipse">
                <a:avLst/>
              </a:prstGeom>
              <a:solidFill>
                <a:srgbClr val="00CCFF"/>
              </a:solidFill>
              <a:ln w="12700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 wrap="none" lIns="91150" tIns="45524" rIns="91150" bIns="45524" anchor="ctr"/>
              <a:lstStyle/>
              <a:p>
                <a:r>
                  <a:rPr lang="pt-BR" sz="2400">
                    <a:solidFill>
                      <a:srgbClr val="FFFF00"/>
                    </a:solidFill>
                  </a:rPr>
                  <a:t> </a:t>
                </a:r>
              </a:p>
            </p:txBody>
          </p:sp>
        </p:grpSp>
        <p:sp>
          <p:nvSpPr>
            <p:cNvPr id="1337373" name="Text Box 29"/>
            <p:cNvSpPr txBox="1">
              <a:spLocks noChangeArrowheads="1"/>
            </p:cNvSpPr>
            <p:nvPr/>
          </p:nvSpPr>
          <p:spPr bwMode="auto">
            <a:xfrm>
              <a:off x="396" y="1481"/>
              <a:ext cx="332" cy="144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lIns="109710" tIns="54856" rIns="109710" bIns="54856">
              <a:spAutoFit/>
            </a:bodyPr>
            <a:lstStyle/>
            <a:p>
              <a:pPr defTabSz="1096963"/>
              <a:r>
                <a:rPr lang="pt-BR" sz="1100">
                  <a:solidFill>
                    <a:srgbClr val="00CCFF"/>
                  </a:solidFill>
                </a:rPr>
                <a:t>Vênus</a:t>
              </a:r>
            </a:p>
          </p:txBody>
        </p:sp>
      </p:grpSp>
      <p:grpSp>
        <p:nvGrpSpPr>
          <p:cNvPr id="7" name="Group 30"/>
          <p:cNvGrpSpPr>
            <a:grpSpLocks/>
          </p:cNvGrpSpPr>
          <p:nvPr/>
        </p:nvGrpSpPr>
        <p:grpSpPr bwMode="auto">
          <a:xfrm>
            <a:off x="3073400" y="1149350"/>
            <a:ext cx="2500313" cy="552450"/>
            <a:chOff x="1613" y="603"/>
            <a:chExt cx="1313" cy="290"/>
          </a:xfrm>
        </p:grpSpPr>
        <p:sp>
          <p:nvSpPr>
            <p:cNvPr id="1337375" name="Oval 31"/>
            <p:cNvSpPr>
              <a:spLocks noChangeArrowheads="1"/>
            </p:cNvSpPr>
            <p:nvPr/>
          </p:nvSpPr>
          <p:spPr bwMode="auto">
            <a:xfrm>
              <a:off x="2358" y="693"/>
              <a:ext cx="72" cy="72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7376" name="Oval 32"/>
            <p:cNvSpPr>
              <a:spLocks noChangeArrowheads="1"/>
            </p:cNvSpPr>
            <p:nvPr/>
          </p:nvSpPr>
          <p:spPr bwMode="auto">
            <a:xfrm>
              <a:off x="1613" y="603"/>
              <a:ext cx="72" cy="72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7377" name="Oval 33"/>
            <p:cNvSpPr>
              <a:spLocks noChangeArrowheads="1"/>
            </p:cNvSpPr>
            <p:nvPr/>
          </p:nvSpPr>
          <p:spPr bwMode="auto">
            <a:xfrm>
              <a:off x="1733" y="648"/>
              <a:ext cx="72" cy="72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7378" name="Oval 34"/>
            <p:cNvSpPr>
              <a:spLocks noChangeArrowheads="1"/>
            </p:cNvSpPr>
            <p:nvPr/>
          </p:nvSpPr>
          <p:spPr bwMode="auto">
            <a:xfrm>
              <a:off x="1861" y="643"/>
              <a:ext cx="72" cy="72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7379" name="Oval 35"/>
            <p:cNvSpPr>
              <a:spLocks noChangeArrowheads="1"/>
            </p:cNvSpPr>
            <p:nvPr/>
          </p:nvSpPr>
          <p:spPr bwMode="auto">
            <a:xfrm>
              <a:off x="1989" y="621"/>
              <a:ext cx="72" cy="72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7380" name="Oval 36"/>
            <p:cNvSpPr>
              <a:spLocks noChangeArrowheads="1"/>
            </p:cNvSpPr>
            <p:nvPr/>
          </p:nvSpPr>
          <p:spPr bwMode="auto">
            <a:xfrm>
              <a:off x="2128" y="621"/>
              <a:ext cx="72" cy="72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lIns="91150" tIns="45524" rIns="91150" bIns="45524" anchor="ctr"/>
            <a:lstStyle/>
            <a:p>
              <a:r>
                <a:rPr lang="pt-BR" sz="2400">
                  <a:solidFill>
                    <a:srgbClr val="FFFF00"/>
                  </a:solidFill>
                </a:rPr>
                <a:t> </a:t>
              </a:r>
            </a:p>
          </p:txBody>
        </p:sp>
        <p:sp>
          <p:nvSpPr>
            <p:cNvPr id="1337381" name="Oval 37"/>
            <p:cNvSpPr>
              <a:spLocks noChangeArrowheads="1"/>
            </p:cNvSpPr>
            <p:nvPr/>
          </p:nvSpPr>
          <p:spPr bwMode="auto">
            <a:xfrm>
              <a:off x="2600" y="730"/>
              <a:ext cx="72" cy="72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7382" name="Oval 38"/>
            <p:cNvSpPr>
              <a:spLocks noChangeArrowheads="1"/>
            </p:cNvSpPr>
            <p:nvPr/>
          </p:nvSpPr>
          <p:spPr bwMode="auto">
            <a:xfrm>
              <a:off x="2159" y="711"/>
              <a:ext cx="72" cy="72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7383" name="Oval 39"/>
            <p:cNvSpPr>
              <a:spLocks noChangeArrowheads="1"/>
            </p:cNvSpPr>
            <p:nvPr/>
          </p:nvSpPr>
          <p:spPr bwMode="auto">
            <a:xfrm>
              <a:off x="2040" y="776"/>
              <a:ext cx="72" cy="72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7384" name="Oval 40"/>
            <p:cNvSpPr>
              <a:spLocks noChangeArrowheads="1"/>
            </p:cNvSpPr>
            <p:nvPr/>
          </p:nvSpPr>
          <p:spPr bwMode="auto">
            <a:xfrm>
              <a:off x="2160" y="821"/>
              <a:ext cx="72" cy="72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7385" name="Oval 41"/>
            <p:cNvSpPr>
              <a:spLocks noChangeArrowheads="1"/>
            </p:cNvSpPr>
            <p:nvPr/>
          </p:nvSpPr>
          <p:spPr bwMode="auto">
            <a:xfrm>
              <a:off x="2288" y="816"/>
              <a:ext cx="72" cy="72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7386" name="Oval 42"/>
            <p:cNvSpPr>
              <a:spLocks noChangeArrowheads="1"/>
            </p:cNvSpPr>
            <p:nvPr/>
          </p:nvSpPr>
          <p:spPr bwMode="auto">
            <a:xfrm>
              <a:off x="2416" y="794"/>
              <a:ext cx="72" cy="72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7387" name="Oval 43"/>
            <p:cNvSpPr>
              <a:spLocks noChangeArrowheads="1"/>
            </p:cNvSpPr>
            <p:nvPr/>
          </p:nvSpPr>
          <p:spPr bwMode="auto">
            <a:xfrm>
              <a:off x="2491" y="711"/>
              <a:ext cx="72" cy="72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lIns="91150" tIns="45524" rIns="91150" bIns="45524" anchor="ctr"/>
            <a:lstStyle/>
            <a:p>
              <a:r>
                <a:rPr lang="pt-BR" sz="2400">
                  <a:solidFill>
                    <a:srgbClr val="FFFF00"/>
                  </a:solidFill>
                </a:rPr>
                <a:t> </a:t>
              </a:r>
            </a:p>
          </p:txBody>
        </p:sp>
        <p:sp>
          <p:nvSpPr>
            <p:cNvPr id="1337388" name="Oval 44"/>
            <p:cNvSpPr>
              <a:spLocks noChangeArrowheads="1"/>
            </p:cNvSpPr>
            <p:nvPr/>
          </p:nvSpPr>
          <p:spPr bwMode="auto">
            <a:xfrm>
              <a:off x="2264" y="685"/>
              <a:ext cx="72" cy="72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7389" name="Oval 45"/>
            <p:cNvSpPr>
              <a:spLocks noChangeArrowheads="1"/>
            </p:cNvSpPr>
            <p:nvPr/>
          </p:nvSpPr>
          <p:spPr bwMode="auto">
            <a:xfrm>
              <a:off x="2264" y="605"/>
              <a:ext cx="72" cy="72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7390" name="Oval 46"/>
            <p:cNvSpPr>
              <a:spLocks noChangeArrowheads="1"/>
            </p:cNvSpPr>
            <p:nvPr/>
          </p:nvSpPr>
          <p:spPr bwMode="auto">
            <a:xfrm>
              <a:off x="2854" y="685"/>
              <a:ext cx="72" cy="72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7391" name="Oval 47"/>
            <p:cNvSpPr>
              <a:spLocks noChangeArrowheads="1"/>
            </p:cNvSpPr>
            <p:nvPr/>
          </p:nvSpPr>
          <p:spPr bwMode="auto">
            <a:xfrm>
              <a:off x="2734" y="730"/>
              <a:ext cx="72" cy="72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8" name="Group 48"/>
          <p:cNvGrpSpPr>
            <a:grpSpLocks/>
          </p:cNvGrpSpPr>
          <p:nvPr/>
        </p:nvGrpSpPr>
        <p:grpSpPr bwMode="auto">
          <a:xfrm>
            <a:off x="2613025" y="1077913"/>
            <a:ext cx="587375" cy="350837"/>
            <a:chOff x="1372" y="566"/>
            <a:chExt cx="308" cy="184"/>
          </a:xfrm>
        </p:grpSpPr>
        <p:sp>
          <p:nvSpPr>
            <p:cNvPr id="1337393" name="Oval 49"/>
            <p:cNvSpPr>
              <a:spLocks noChangeArrowheads="1"/>
            </p:cNvSpPr>
            <p:nvPr/>
          </p:nvSpPr>
          <p:spPr bwMode="auto">
            <a:xfrm>
              <a:off x="1493" y="566"/>
              <a:ext cx="72" cy="72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7394" name="Text Box 50"/>
            <p:cNvSpPr txBox="1">
              <a:spLocks noChangeArrowheads="1"/>
            </p:cNvSpPr>
            <p:nvPr/>
          </p:nvSpPr>
          <p:spPr bwMode="auto">
            <a:xfrm>
              <a:off x="1372" y="606"/>
              <a:ext cx="308" cy="144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lIns="109710" tIns="54856" rIns="109710" bIns="54856">
              <a:spAutoFit/>
            </a:bodyPr>
            <a:lstStyle/>
            <a:p>
              <a:pPr defTabSz="1096963"/>
              <a:r>
                <a:rPr lang="pt-BR" sz="1100">
                  <a:solidFill>
                    <a:srgbClr val="FF0000"/>
                  </a:solidFill>
                </a:rPr>
                <a:t>Marte</a:t>
              </a:r>
            </a:p>
          </p:txBody>
        </p:sp>
      </p:grpSp>
      <p:grpSp>
        <p:nvGrpSpPr>
          <p:cNvPr id="9" name="Group 51"/>
          <p:cNvGrpSpPr>
            <a:grpSpLocks/>
          </p:cNvGrpSpPr>
          <p:nvPr/>
        </p:nvGrpSpPr>
        <p:grpSpPr bwMode="auto">
          <a:xfrm>
            <a:off x="6342063" y="2219325"/>
            <a:ext cx="1858962" cy="517525"/>
            <a:chOff x="3329" y="1165"/>
            <a:chExt cx="976" cy="272"/>
          </a:xfrm>
        </p:grpSpPr>
        <p:grpSp>
          <p:nvGrpSpPr>
            <p:cNvPr id="10" name="Group 52"/>
            <p:cNvGrpSpPr>
              <a:grpSpLocks/>
            </p:cNvGrpSpPr>
            <p:nvPr/>
          </p:nvGrpSpPr>
          <p:grpSpPr bwMode="auto">
            <a:xfrm flipV="1">
              <a:off x="3462" y="1165"/>
              <a:ext cx="843" cy="190"/>
              <a:chOff x="151" y="1474"/>
              <a:chExt cx="843" cy="190"/>
            </a:xfrm>
          </p:grpSpPr>
          <p:sp>
            <p:nvSpPr>
              <p:cNvPr id="1337397" name="Oval 53"/>
              <p:cNvSpPr>
                <a:spLocks noChangeArrowheads="1"/>
              </p:cNvSpPr>
              <p:nvPr/>
            </p:nvSpPr>
            <p:spPr bwMode="auto">
              <a:xfrm>
                <a:off x="922" y="1474"/>
                <a:ext cx="72" cy="72"/>
              </a:xfrm>
              <a:prstGeom prst="ellipse">
                <a:avLst/>
              </a:prstGeom>
              <a:solidFill>
                <a:srgbClr val="3333FF"/>
              </a:solidFill>
              <a:ln w="12700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37398" name="Oval 54"/>
              <p:cNvSpPr>
                <a:spLocks noChangeArrowheads="1"/>
              </p:cNvSpPr>
              <p:nvPr/>
            </p:nvSpPr>
            <p:spPr bwMode="auto">
              <a:xfrm>
                <a:off x="151" y="1510"/>
                <a:ext cx="72" cy="72"/>
              </a:xfrm>
              <a:prstGeom prst="ellipse">
                <a:avLst/>
              </a:prstGeom>
              <a:solidFill>
                <a:srgbClr val="3333FF"/>
              </a:solidFill>
              <a:ln w="12700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37399" name="Oval 55"/>
              <p:cNvSpPr>
                <a:spLocks noChangeArrowheads="1"/>
              </p:cNvSpPr>
              <p:nvPr/>
            </p:nvSpPr>
            <p:spPr bwMode="auto">
              <a:xfrm>
                <a:off x="271" y="1547"/>
                <a:ext cx="72" cy="72"/>
              </a:xfrm>
              <a:prstGeom prst="ellipse">
                <a:avLst/>
              </a:prstGeom>
              <a:solidFill>
                <a:srgbClr val="3333FF"/>
              </a:solidFill>
              <a:ln w="12700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37400" name="Oval 56"/>
              <p:cNvSpPr>
                <a:spLocks noChangeArrowheads="1"/>
              </p:cNvSpPr>
              <p:nvPr/>
            </p:nvSpPr>
            <p:spPr bwMode="auto">
              <a:xfrm>
                <a:off x="391" y="1592"/>
                <a:ext cx="72" cy="72"/>
              </a:xfrm>
              <a:prstGeom prst="ellipse">
                <a:avLst/>
              </a:prstGeom>
              <a:solidFill>
                <a:srgbClr val="3333FF"/>
              </a:solidFill>
              <a:ln w="12700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37401" name="Oval 57"/>
              <p:cNvSpPr>
                <a:spLocks noChangeArrowheads="1"/>
              </p:cNvSpPr>
              <p:nvPr/>
            </p:nvSpPr>
            <p:spPr bwMode="auto">
              <a:xfrm>
                <a:off x="519" y="1587"/>
                <a:ext cx="72" cy="72"/>
              </a:xfrm>
              <a:prstGeom prst="ellipse">
                <a:avLst/>
              </a:prstGeom>
              <a:solidFill>
                <a:srgbClr val="3333FF"/>
              </a:solidFill>
              <a:ln w="12700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37402" name="Oval 58"/>
              <p:cNvSpPr>
                <a:spLocks noChangeArrowheads="1"/>
              </p:cNvSpPr>
              <p:nvPr/>
            </p:nvSpPr>
            <p:spPr bwMode="auto">
              <a:xfrm>
                <a:off x="647" y="1565"/>
                <a:ext cx="72" cy="72"/>
              </a:xfrm>
              <a:prstGeom prst="ellipse">
                <a:avLst/>
              </a:prstGeom>
              <a:solidFill>
                <a:srgbClr val="3333FF"/>
              </a:solidFill>
              <a:ln w="12700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37403" name="Oval 59"/>
              <p:cNvSpPr>
                <a:spLocks noChangeArrowheads="1"/>
              </p:cNvSpPr>
              <p:nvPr/>
            </p:nvSpPr>
            <p:spPr bwMode="auto">
              <a:xfrm>
                <a:off x="792" y="1502"/>
                <a:ext cx="72" cy="72"/>
              </a:xfrm>
              <a:prstGeom prst="ellipse">
                <a:avLst/>
              </a:prstGeom>
              <a:solidFill>
                <a:srgbClr val="3333FF"/>
              </a:solidFill>
              <a:ln w="12700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 wrap="none" lIns="91150" tIns="45524" rIns="91150" bIns="45524" anchor="ctr"/>
              <a:lstStyle/>
              <a:p>
                <a:r>
                  <a:rPr lang="pt-BR" sz="2400">
                    <a:solidFill>
                      <a:srgbClr val="FFFF00"/>
                    </a:solidFill>
                  </a:rPr>
                  <a:t> </a:t>
                </a:r>
              </a:p>
            </p:txBody>
          </p:sp>
        </p:grpSp>
        <p:sp>
          <p:nvSpPr>
            <p:cNvPr id="1337404" name="Text Box 60"/>
            <p:cNvSpPr txBox="1">
              <a:spLocks noChangeArrowheads="1"/>
            </p:cNvSpPr>
            <p:nvPr/>
          </p:nvSpPr>
          <p:spPr bwMode="auto">
            <a:xfrm>
              <a:off x="3329" y="1293"/>
              <a:ext cx="356" cy="144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lIns="109710" tIns="54856" rIns="109710" bIns="54856">
              <a:spAutoFit/>
            </a:bodyPr>
            <a:lstStyle/>
            <a:p>
              <a:pPr defTabSz="1096963"/>
              <a:r>
                <a:rPr lang="pt-BR" sz="1100">
                  <a:solidFill>
                    <a:srgbClr val="FFFFFF"/>
                  </a:solidFill>
                </a:rPr>
                <a:t>Júpiter</a:t>
              </a:r>
            </a:p>
          </p:txBody>
        </p:sp>
      </p:grpSp>
      <p:grpSp>
        <p:nvGrpSpPr>
          <p:cNvPr id="11" name="Group 61"/>
          <p:cNvGrpSpPr>
            <a:grpSpLocks/>
          </p:cNvGrpSpPr>
          <p:nvPr/>
        </p:nvGrpSpPr>
        <p:grpSpPr bwMode="auto">
          <a:xfrm>
            <a:off x="7658100" y="1035050"/>
            <a:ext cx="1408113" cy="509588"/>
            <a:chOff x="4020" y="543"/>
            <a:chExt cx="739" cy="268"/>
          </a:xfrm>
        </p:grpSpPr>
        <p:grpSp>
          <p:nvGrpSpPr>
            <p:cNvPr id="12" name="Group 62"/>
            <p:cNvGrpSpPr>
              <a:grpSpLocks/>
            </p:cNvGrpSpPr>
            <p:nvPr/>
          </p:nvGrpSpPr>
          <p:grpSpPr bwMode="auto">
            <a:xfrm>
              <a:off x="4189" y="621"/>
              <a:ext cx="570" cy="190"/>
              <a:chOff x="4189" y="621"/>
              <a:chExt cx="570" cy="190"/>
            </a:xfrm>
          </p:grpSpPr>
          <p:sp>
            <p:nvSpPr>
              <p:cNvPr id="1337407" name="Oval 63"/>
              <p:cNvSpPr>
                <a:spLocks noChangeArrowheads="1"/>
              </p:cNvSpPr>
              <p:nvPr/>
            </p:nvSpPr>
            <p:spPr bwMode="auto">
              <a:xfrm>
                <a:off x="4687" y="621"/>
                <a:ext cx="72" cy="72"/>
              </a:xfrm>
              <a:prstGeom prst="ellipse">
                <a:avLst/>
              </a:prstGeom>
              <a:solidFill>
                <a:srgbClr val="FFFF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37408" name="Oval 64"/>
              <p:cNvSpPr>
                <a:spLocks noChangeArrowheads="1"/>
              </p:cNvSpPr>
              <p:nvPr/>
            </p:nvSpPr>
            <p:spPr bwMode="auto">
              <a:xfrm>
                <a:off x="4189" y="657"/>
                <a:ext cx="72" cy="72"/>
              </a:xfrm>
              <a:prstGeom prst="ellipse">
                <a:avLst/>
              </a:prstGeom>
              <a:solidFill>
                <a:srgbClr val="FFFF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37409" name="Oval 65"/>
              <p:cNvSpPr>
                <a:spLocks noChangeArrowheads="1"/>
              </p:cNvSpPr>
              <p:nvPr/>
            </p:nvSpPr>
            <p:spPr bwMode="auto">
              <a:xfrm>
                <a:off x="4272" y="694"/>
                <a:ext cx="72" cy="72"/>
              </a:xfrm>
              <a:prstGeom prst="ellipse">
                <a:avLst/>
              </a:prstGeom>
              <a:solidFill>
                <a:srgbClr val="FFFF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37410" name="Oval 66"/>
              <p:cNvSpPr>
                <a:spLocks noChangeArrowheads="1"/>
              </p:cNvSpPr>
              <p:nvPr/>
            </p:nvSpPr>
            <p:spPr bwMode="auto">
              <a:xfrm>
                <a:off x="4355" y="739"/>
                <a:ext cx="72" cy="72"/>
              </a:xfrm>
              <a:prstGeom prst="ellipse">
                <a:avLst/>
              </a:prstGeom>
              <a:solidFill>
                <a:srgbClr val="FFFF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37411" name="Oval 67"/>
              <p:cNvSpPr>
                <a:spLocks noChangeArrowheads="1"/>
              </p:cNvSpPr>
              <p:nvPr/>
            </p:nvSpPr>
            <p:spPr bwMode="auto">
              <a:xfrm>
                <a:off x="4438" y="734"/>
                <a:ext cx="72" cy="72"/>
              </a:xfrm>
              <a:prstGeom prst="ellipse">
                <a:avLst/>
              </a:prstGeom>
              <a:solidFill>
                <a:srgbClr val="FFFF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37412" name="Oval 68"/>
              <p:cNvSpPr>
                <a:spLocks noChangeArrowheads="1"/>
              </p:cNvSpPr>
              <p:nvPr/>
            </p:nvSpPr>
            <p:spPr bwMode="auto">
              <a:xfrm>
                <a:off x="4521" y="712"/>
                <a:ext cx="72" cy="72"/>
              </a:xfrm>
              <a:prstGeom prst="ellipse">
                <a:avLst/>
              </a:prstGeom>
              <a:solidFill>
                <a:srgbClr val="FFFF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37413" name="Oval 69"/>
              <p:cNvSpPr>
                <a:spLocks noChangeArrowheads="1"/>
              </p:cNvSpPr>
              <p:nvPr/>
            </p:nvSpPr>
            <p:spPr bwMode="auto">
              <a:xfrm>
                <a:off x="4604" y="649"/>
                <a:ext cx="72" cy="72"/>
              </a:xfrm>
              <a:prstGeom prst="ellipse">
                <a:avLst/>
              </a:prstGeom>
              <a:solidFill>
                <a:srgbClr val="FFFF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lIns="91150" tIns="45524" rIns="91150" bIns="45524" anchor="ctr"/>
              <a:lstStyle/>
              <a:p>
                <a:r>
                  <a:rPr lang="pt-BR" sz="2400">
                    <a:solidFill>
                      <a:srgbClr val="FFFF00"/>
                    </a:solidFill>
                  </a:rPr>
                  <a:t> </a:t>
                </a:r>
              </a:p>
            </p:txBody>
          </p:sp>
        </p:grpSp>
        <p:sp>
          <p:nvSpPr>
            <p:cNvPr id="1337414" name="Text Box 70"/>
            <p:cNvSpPr txBox="1">
              <a:spLocks noChangeArrowheads="1"/>
            </p:cNvSpPr>
            <p:nvPr/>
          </p:nvSpPr>
          <p:spPr bwMode="auto">
            <a:xfrm>
              <a:off x="4020" y="543"/>
              <a:ext cx="388" cy="144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lIns="109710" tIns="54856" rIns="109710" bIns="54856">
              <a:spAutoFit/>
            </a:bodyPr>
            <a:lstStyle/>
            <a:p>
              <a:pPr defTabSz="1096963"/>
              <a:r>
                <a:rPr lang="pt-BR" sz="1100">
                  <a:solidFill>
                    <a:srgbClr val="FFFF00"/>
                  </a:solidFill>
                </a:rPr>
                <a:t>Saturno</a:t>
              </a:r>
            </a:p>
          </p:txBody>
        </p:sp>
      </p:grpSp>
      <p:grpSp>
        <p:nvGrpSpPr>
          <p:cNvPr id="13" name="Group 71"/>
          <p:cNvGrpSpPr>
            <a:grpSpLocks/>
          </p:cNvGrpSpPr>
          <p:nvPr/>
        </p:nvGrpSpPr>
        <p:grpSpPr bwMode="auto">
          <a:xfrm>
            <a:off x="-1588" y="1847850"/>
            <a:ext cx="9145588" cy="5010150"/>
            <a:chOff x="-1" y="984"/>
            <a:chExt cx="4801" cy="2630"/>
          </a:xfrm>
        </p:grpSpPr>
        <p:sp>
          <p:nvSpPr>
            <p:cNvPr id="1337416" name="Freeform 72"/>
            <p:cNvSpPr>
              <a:spLocks/>
            </p:cNvSpPr>
            <p:nvPr/>
          </p:nvSpPr>
          <p:spPr bwMode="auto">
            <a:xfrm>
              <a:off x="3868" y="2499"/>
              <a:ext cx="14" cy="2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29"/>
                </a:cxn>
                <a:cxn ang="0">
                  <a:pos x="32" y="5"/>
                </a:cxn>
                <a:cxn ang="0">
                  <a:pos x="32" y="0"/>
                </a:cxn>
                <a:cxn ang="0">
                  <a:pos x="0" y="0"/>
                </a:cxn>
              </a:cxnLst>
              <a:rect l="0" t="0" r="r" b="b"/>
              <a:pathLst>
                <a:path w="32" h="29">
                  <a:moveTo>
                    <a:pt x="0" y="0"/>
                  </a:moveTo>
                  <a:lnTo>
                    <a:pt x="5" y="29"/>
                  </a:lnTo>
                  <a:lnTo>
                    <a:pt x="32" y="5"/>
                  </a:lnTo>
                  <a:lnTo>
                    <a:pt x="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17" name="Freeform 73"/>
            <p:cNvSpPr>
              <a:spLocks/>
            </p:cNvSpPr>
            <p:nvPr/>
          </p:nvSpPr>
          <p:spPr bwMode="auto">
            <a:xfrm>
              <a:off x="3867" y="2482"/>
              <a:ext cx="15" cy="33"/>
            </a:xfrm>
            <a:custGeom>
              <a:avLst/>
              <a:gdLst/>
              <a:ahLst/>
              <a:cxnLst>
                <a:cxn ang="0">
                  <a:pos x="7" y="41"/>
                </a:cxn>
                <a:cxn ang="0">
                  <a:pos x="0" y="0"/>
                </a:cxn>
                <a:cxn ang="0">
                  <a:pos x="32" y="0"/>
                </a:cxn>
                <a:cxn ang="0">
                  <a:pos x="35" y="26"/>
                </a:cxn>
                <a:cxn ang="0">
                  <a:pos x="18" y="41"/>
                </a:cxn>
                <a:cxn ang="0">
                  <a:pos x="7" y="41"/>
                </a:cxn>
              </a:cxnLst>
              <a:rect l="0" t="0" r="r" b="b"/>
              <a:pathLst>
                <a:path w="35" h="41">
                  <a:moveTo>
                    <a:pt x="7" y="41"/>
                  </a:moveTo>
                  <a:lnTo>
                    <a:pt x="0" y="0"/>
                  </a:lnTo>
                  <a:lnTo>
                    <a:pt x="32" y="0"/>
                  </a:lnTo>
                  <a:lnTo>
                    <a:pt x="35" y="26"/>
                  </a:lnTo>
                  <a:lnTo>
                    <a:pt x="18" y="41"/>
                  </a:lnTo>
                  <a:lnTo>
                    <a:pt x="7" y="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18" name="Freeform 74"/>
            <p:cNvSpPr>
              <a:spLocks/>
            </p:cNvSpPr>
            <p:nvPr/>
          </p:nvSpPr>
          <p:spPr bwMode="auto">
            <a:xfrm>
              <a:off x="3865" y="2468"/>
              <a:ext cx="17" cy="31"/>
            </a:xfrm>
            <a:custGeom>
              <a:avLst/>
              <a:gdLst/>
              <a:ahLst/>
              <a:cxnLst>
                <a:cxn ang="0">
                  <a:pos x="7" y="41"/>
                </a:cxn>
                <a:cxn ang="0">
                  <a:pos x="0" y="0"/>
                </a:cxn>
                <a:cxn ang="0">
                  <a:pos x="33" y="0"/>
                </a:cxn>
                <a:cxn ang="0">
                  <a:pos x="39" y="41"/>
                </a:cxn>
                <a:cxn ang="0">
                  <a:pos x="7" y="41"/>
                </a:cxn>
              </a:cxnLst>
              <a:rect l="0" t="0" r="r" b="b"/>
              <a:pathLst>
                <a:path w="39" h="41">
                  <a:moveTo>
                    <a:pt x="7" y="41"/>
                  </a:moveTo>
                  <a:lnTo>
                    <a:pt x="0" y="0"/>
                  </a:lnTo>
                  <a:lnTo>
                    <a:pt x="33" y="0"/>
                  </a:lnTo>
                  <a:lnTo>
                    <a:pt x="39" y="41"/>
                  </a:lnTo>
                  <a:lnTo>
                    <a:pt x="7" y="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19" name="Freeform 75"/>
            <p:cNvSpPr>
              <a:spLocks/>
            </p:cNvSpPr>
            <p:nvPr/>
          </p:nvSpPr>
          <p:spPr bwMode="auto">
            <a:xfrm>
              <a:off x="3862" y="2451"/>
              <a:ext cx="18" cy="3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2"/>
                </a:cxn>
                <a:cxn ang="0">
                  <a:pos x="12" y="40"/>
                </a:cxn>
                <a:cxn ang="0">
                  <a:pos x="44" y="40"/>
                </a:cxn>
                <a:cxn ang="0">
                  <a:pos x="38" y="0"/>
                </a:cxn>
                <a:cxn ang="0">
                  <a:pos x="0" y="0"/>
                </a:cxn>
              </a:cxnLst>
              <a:rect l="0" t="0" r="r" b="b"/>
              <a:pathLst>
                <a:path w="44" h="40">
                  <a:moveTo>
                    <a:pt x="0" y="0"/>
                  </a:moveTo>
                  <a:lnTo>
                    <a:pt x="3" y="2"/>
                  </a:lnTo>
                  <a:lnTo>
                    <a:pt x="12" y="40"/>
                  </a:lnTo>
                  <a:lnTo>
                    <a:pt x="44" y="40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20" name="Freeform 76"/>
            <p:cNvSpPr>
              <a:spLocks/>
            </p:cNvSpPr>
            <p:nvPr/>
          </p:nvSpPr>
          <p:spPr bwMode="auto">
            <a:xfrm>
              <a:off x="3852" y="2435"/>
              <a:ext cx="27" cy="3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5"/>
                </a:cxn>
                <a:cxn ang="0">
                  <a:pos x="27" y="22"/>
                </a:cxn>
                <a:cxn ang="0">
                  <a:pos x="32" y="40"/>
                </a:cxn>
                <a:cxn ang="0">
                  <a:pos x="65" y="40"/>
                </a:cxn>
                <a:cxn ang="0">
                  <a:pos x="59" y="5"/>
                </a:cxn>
                <a:cxn ang="0">
                  <a:pos x="63" y="0"/>
                </a:cxn>
                <a:cxn ang="0">
                  <a:pos x="0" y="0"/>
                </a:cxn>
              </a:cxnLst>
              <a:rect l="0" t="0" r="r" b="b"/>
              <a:pathLst>
                <a:path w="65" h="40">
                  <a:moveTo>
                    <a:pt x="0" y="0"/>
                  </a:moveTo>
                  <a:lnTo>
                    <a:pt x="0" y="15"/>
                  </a:lnTo>
                  <a:lnTo>
                    <a:pt x="27" y="22"/>
                  </a:lnTo>
                  <a:lnTo>
                    <a:pt x="32" y="40"/>
                  </a:lnTo>
                  <a:lnTo>
                    <a:pt x="65" y="40"/>
                  </a:lnTo>
                  <a:lnTo>
                    <a:pt x="59" y="5"/>
                  </a:lnTo>
                  <a:lnTo>
                    <a:pt x="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21" name="Freeform 77"/>
            <p:cNvSpPr>
              <a:spLocks/>
            </p:cNvSpPr>
            <p:nvPr/>
          </p:nvSpPr>
          <p:spPr bwMode="auto">
            <a:xfrm>
              <a:off x="3838" y="2420"/>
              <a:ext cx="48" cy="3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12"/>
                </a:cxn>
                <a:cxn ang="0">
                  <a:pos x="34" y="20"/>
                </a:cxn>
                <a:cxn ang="0">
                  <a:pos x="34" y="35"/>
                </a:cxn>
                <a:cxn ang="0">
                  <a:pos x="58" y="40"/>
                </a:cxn>
                <a:cxn ang="0">
                  <a:pos x="96" y="40"/>
                </a:cxn>
                <a:cxn ang="0">
                  <a:pos x="93" y="25"/>
                </a:cxn>
                <a:cxn ang="0">
                  <a:pos x="115" y="0"/>
                </a:cxn>
                <a:cxn ang="0">
                  <a:pos x="18" y="0"/>
                </a:cxn>
              </a:cxnLst>
              <a:rect l="0" t="0" r="r" b="b"/>
              <a:pathLst>
                <a:path w="115" h="40">
                  <a:moveTo>
                    <a:pt x="18" y="0"/>
                  </a:moveTo>
                  <a:lnTo>
                    <a:pt x="0" y="12"/>
                  </a:lnTo>
                  <a:lnTo>
                    <a:pt x="34" y="20"/>
                  </a:lnTo>
                  <a:lnTo>
                    <a:pt x="34" y="35"/>
                  </a:lnTo>
                  <a:lnTo>
                    <a:pt x="58" y="40"/>
                  </a:lnTo>
                  <a:lnTo>
                    <a:pt x="96" y="40"/>
                  </a:lnTo>
                  <a:lnTo>
                    <a:pt x="93" y="25"/>
                  </a:lnTo>
                  <a:lnTo>
                    <a:pt x="115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22" name="Freeform 78"/>
            <p:cNvSpPr>
              <a:spLocks/>
            </p:cNvSpPr>
            <p:nvPr/>
          </p:nvSpPr>
          <p:spPr bwMode="auto">
            <a:xfrm>
              <a:off x="3838" y="2404"/>
              <a:ext cx="53" cy="31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4"/>
                </a:cxn>
                <a:cxn ang="0">
                  <a:pos x="25" y="17"/>
                </a:cxn>
                <a:cxn ang="0">
                  <a:pos x="0" y="32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97" y="40"/>
                </a:cxn>
                <a:cxn ang="0">
                  <a:pos x="120" y="15"/>
                </a:cxn>
                <a:cxn ang="0">
                  <a:pos x="108" y="8"/>
                </a:cxn>
                <a:cxn ang="0">
                  <a:pos x="127" y="0"/>
                </a:cxn>
                <a:cxn ang="0">
                  <a:pos x="34" y="0"/>
                </a:cxn>
              </a:cxnLst>
              <a:rect l="0" t="0" r="r" b="b"/>
              <a:pathLst>
                <a:path w="127" h="40">
                  <a:moveTo>
                    <a:pt x="34" y="0"/>
                  </a:moveTo>
                  <a:lnTo>
                    <a:pt x="34" y="4"/>
                  </a:lnTo>
                  <a:lnTo>
                    <a:pt x="25" y="17"/>
                  </a:lnTo>
                  <a:lnTo>
                    <a:pt x="0" y="32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97" y="40"/>
                  </a:lnTo>
                  <a:lnTo>
                    <a:pt x="120" y="15"/>
                  </a:lnTo>
                  <a:lnTo>
                    <a:pt x="108" y="8"/>
                  </a:lnTo>
                  <a:lnTo>
                    <a:pt x="127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23" name="Freeform 79"/>
            <p:cNvSpPr>
              <a:spLocks/>
            </p:cNvSpPr>
            <p:nvPr/>
          </p:nvSpPr>
          <p:spPr bwMode="auto">
            <a:xfrm>
              <a:off x="3845" y="2387"/>
              <a:ext cx="55" cy="33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6" y="25"/>
                </a:cxn>
                <a:cxn ang="0">
                  <a:pos x="7" y="38"/>
                </a:cxn>
                <a:cxn ang="0">
                  <a:pos x="0" y="41"/>
                </a:cxn>
                <a:cxn ang="0">
                  <a:pos x="97" y="41"/>
                </a:cxn>
                <a:cxn ang="0">
                  <a:pos x="102" y="36"/>
                </a:cxn>
                <a:cxn ang="0">
                  <a:pos x="90" y="29"/>
                </a:cxn>
                <a:cxn ang="0">
                  <a:pos x="112" y="21"/>
                </a:cxn>
                <a:cxn ang="0">
                  <a:pos x="131" y="6"/>
                </a:cxn>
                <a:cxn ang="0">
                  <a:pos x="133" y="0"/>
                </a:cxn>
                <a:cxn ang="0">
                  <a:pos x="15" y="0"/>
                </a:cxn>
              </a:cxnLst>
              <a:rect l="0" t="0" r="r" b="b"/>
              <a:pathLst>
                <a:path w="133" h="41">
                  <a:moveTo>
                    <a:pt x="15" y="0"/>
                  </a:moveTo>
                  <a:lnTo>
                    <a:pt x="16" y="25"/>
                  </a:lnTo>
                  <a:lnTo>
                    <a:pt x="7" y="38"/>
                  </a:lnTo>
                  <a:lnTo>
                    <a:pt x="0" y="41"/>
                  </a:lnTo>
                  <a:lnTo>
                    <a:pt x="97" y="41"/>
                  </a:lnTo>
                  <a:lnTo>
                    <a:pt x="102" y="36"/>
                  </a:lnTo>
                  <a:lnTo>
                    <a:pt x="90" y="29"/>
                  </a:lnTo>
                  <a:lnTo>
                    <a:pt x="112" y="21"/>
                  </a:lnTo>
                  <a:lnTo>
                    <a:pt x="131" y="6"/>
                  </a:lnTo>
                  <a:lnTo>
                    <a:pt x="133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24" name="Freeform 80"/>
            <p:cNvSpPr>
              <a:spLocks/>
            </p:cNvSpPr>
            <p:nvPr/>
          </p:nvSpPr>
          <p:spPr bwMode="auto">
            <a:xfrm>
              <a:off x="3825" y="2370"/>
              <a:ext cx="76" cy="34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0" y="17"/>
                </a:cxn>
                <a:cxn ang="0">
                  <a:pos x="24" y="19"/>
                </a:cxn>
                <a:cxn ang="0">
                  <a:pos x="46" y="17"/>
                </a:cxn>
                <a:cxn ang="0">
                  <a:pos x="61" y="19"/>
                </a:cxn>
                <a:cxn ang="0">
                  <a:pos x="63" y="41"/>
                </a:cxn>
                <a:cxn ang="0">
                  <a:pos x="156" y="41"/>
                </a:cxn>
                <a:cxn ang="0">
                  <a:pos x="159" y="41"/>
                </a:cxn>
                <a:cxn ang="0">
                  <a:pos x="178" y="26"/>
                </a:cxn>
                <a:cxn ang="0">
                  <a:pos x="181" y="0"/>
                </a:cxn>
                <a:cxn ang="0">
                  <a:pos x="165" y="0"/>
                </a:cxn>
                <a:cxn ang="0">
                  <a:pos x="154" y="4"/>
                </a:cxn>
                <a:cxn ang="0">
                  <a:pos x="156" y="0"/>
                </a:cxn>
                <a:cxn ang="0">
                  <a:pos x="30" y="0"/>
                </a:cxn>
              </a:cxnLst>
              <a:rect l="0" t="0" r="r" b="b"/>
              <a:pathLst>
                <a:path w="181" h="41">
                  <a:moveTo>
                    <a:pt x="30" y="0"/>
                  </a:moveTo>
                  <a:lnTo>
                    <a:pt x="0" y="17"/>
                  </a:lnTo>
                  <a:lnTo>
                    <a:pt x="24" y="19"/>
                  </a:lnTo>
                  <a:lnTo>
                    <a:pt x="46" y="17"/>
                  </a:lnTo>
                  <a:lnTo>
                    <a:pt x="61" y="19"/>
                  </a:lnTo>
                  <a:lnTo>
                    <a:pt x="63" y="41"/>
                  </a:lnTo>
                  <a:lnTo>
                    <a:pt x="156" y="41"/>
                  </a:lnTo>
                  <a:lnTo>
                    <a:pt x="159" y="41"/>
                  </a:lnTo>
                  <a:lnTo>
                    <a:pt x="178" y="26"/>
                  </a:lnTo>
                  <a:lnTo>
                    <a:pt x="181" y="0"/>
                  </a:lnTo>
                  <a:lnTo>
                    <a:pt x="165" y="0"/>
                  </a:lnTo>
                  <a:lnTo>
                    <a:pt x="154" y="4"/>
                  </a:lnTo>
                  <a:lnTo>
                    <a:pt x="156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25" name="Freeform 81"/>
            <p:cNvSpPr>
              <a:spLocks/>
            </p:cNvSpPr>
            <p:nvPr/>
          </p:nvSpPr>
          <p:spPr bwMode="auto">
            <a:xfrm>
              <a:off x="3825" y="2356"/>
              <a:ext cx="76" cy="31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31" y="19"/>
                </a:cxn>
                <a:cxn ang="0">
                  <a:pos x="0" y="36"/>
                </a:cxn>
                <a:cxn ang="0">
                  <a:pos x="24" y="38"/>
                </a:cxn>
                <a:cxn ang="0">
                  <a:pos x="46" y="36"/>
                </a:cxn>
                <a:cxn ang="0">
                  <a:pos x="61" y="38"/>
                </a:cxn>
                <a:cxn ang="0">
                  <a:pos x="62" y="39"/>
                </a:cxn>
                <a:cxn ang="0">
                  <a:pos x="180" y="39"/>
                </a:cxn>
                <a:cxn ang="0">
                  <a:pos x="181" y="15"/>
                </a:cxn>
                <a:cxn ang="0">
                  <a:pos x="154" y="23"/>
                </a:cxn>
                <a:cxn ang="0">
                  <a:pos x="169" y="0"/>
                </a:cxn>
                <a:cxn ang="0">
                  <a:pos x="46" y="0"/>
                </a:cxn>
              </a:cxnLst>
              <a:rect l="0" t="0" r="r" b="b"/>
              <a:pathLst>
                <a:path w="181" h="39">
                  <a:moveTo>
                    <a:pt x="46" y="0"/>
                  </a:moveTo>
                  <a:lnTo>
                    <a:pt x="31" y="19"/>
                  </a:lnTo>
                  <a:lnTo>
                    <a:pt x="0" y="36"/>
                  </a:lnTo>
                  <a:lnTo>
                    <a:pt x="24" y="38"/>
                  </a:lnTo>
                  <a:lnTo>
                    <a:pt x="46" y="36"/>
                  </a:lnTo>
                  <a:lnTo>
                    <a:pt x="61" y="38"/>
                  </a:lnTo>
                  <a:lnTo>
                    <a:pt x="62" y="39"/>
                  </a:lnTo>
                  <a:lnTo>
                    <a:pt x="180" y="39"/>
                  </a:lnTo>
                  <a:lnTo>
                    <a:pt x="181" y="15"/>
                  </a:lnTo>
                  <a:lnTo>
                    <a:pt x="154" y="23"/>
                  </a:lnTo>
                  <a:lnTo>
                    <a:pt x="169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26" name="Freeform 82"/>
            <p:cNvSpPr>
              <a:spLocks noEditPoints="1"/>
            </p:cNvSpPr>
            <p:nvPr/>
          </p:nvSpPr>
          <p:spPr bwMode="auto">
            <a:xfrm>
              <a:off x="3838" y="2339"/>
              <a:ext cx="63" cy="31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9" y="19"/>
                </a:cxn>
                <a:cxn ang="0">
                  <a:pos x="1" y="40"/>
                </a:cxn>
                <a:cxn ang="0">
                  <a:pos x="0" y="40"/>
                </a:cxn>
                <a:cxn ang="0">
                  <a:pos x="126" y="40"/>
                </a:cxn>
                <a:cxn ang="0">
                  <a:pos x="151" y="0"/>
                </a:cxn>
                <a:cxn ang="0">
                  <a:pos x="17" y="0"/>
                </a:cxn>
                <a:cxn ang="0">
                  <a:pos x="151" y="40"/>
                </a:cxn>
                <a:cxn ang="0">
                  <a:pos x="151" y="36"/>
                </a:cxn>
                <a:cxn ang="0">
                  <a:pos x="135" y="40"/>
                </a:cxn>
                <a:cxn ang="0">
                  <a:pos x="151" y="40"/>
                </a:cxn>
              </a:cxnLst>
              <a:rect l="0" t="0" r="r" b="b"/>
              <a:pathLst>
                <a:path w="151" h="40">
                  <a:moveTo>
                    <a:pt x="17" y="0"/>
                  </a:moveTo>
                  <a:lnTo>
                    <a:pt x="19" y="19"/>
                  </a:lnTo>
                  <a:lnTo>
                    <a:pt x="1" y="40"/>
                  </a:lnTo>
                  <a:lnTo>
                    <a:pt x="0" y="40"/>
                  </a:lnTo>
                  <a:lnTo>
                    <a:pt x="126" y="40"/>
                  </a:lnTo>
                  <a:lnTo>
                    <a:pt x="151" y="0"/>
                  </a:lnTo>
                  <a:lnTo>
                    <a:pt x="17" y="0"/>
                  </a:lnTo>
                  <a:close/>
                  <a:moveTo>
                    <a:pt x="151" y="40"/>
                  </a:moveTo>
                  <a:lnTo>
                    <a:pt x="151" y="36"/>
                  </a:lnTo>
                  <a:lnTo>
                    <a:pt x="135" y="40"/>
                  </a:lnTo>
                  <a:lnTo>
                    <a:pt x="151" y="4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27" name="Freeform 83"/>
            <p:cNvSpPr>
              <a:spLocks/>
            </p:cNvSpPr>
            <p:nvPr/>
          </p:nvSpPr>
          <p:spPr bwMode="auto">
            <a:xfrm>
              <a:off x="3845" y="2323"/>
              <a:ext cx="56" cy="33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0" y="15"/>
                </a:cxn>
                <a:cxn ang="0">
                  <a:pos x="3" y="39"/>
                </a:cxn>
                <a:cxn ang="0">
                  <a:pos x="0" y="41"/>
                </a:cxn>
                <a:cxn ang="0">
                  <a:pos x="123" y="41"/>
                </a:cxn>
                <a:cxn ang="0">
                  <a:pos x="135" y="21"/>
                </a:cxn>
                <a:cxn ang="0">
                  <a:pos x="118" y="11"/>
                </a:cxn>
                <a:cxn ang="0">
                  <a:pos x="125" y="0"/>
                </a:cxn>
                <a:cxn ang="0">
                  <a:pos x="14" y="0"/>
                </a:cxn>
              </a:cxnLst>
              <a:rect l="0" t="0" r="r" b="b"/>
              <a:pathLst>
                <a:path w="135" h="41">
                  <a:moveTo>
                    <a:pt x="14" y="0"/>
                  </a:moveTo>
                  <a:lnTo>
                    <a:pt x="0" y="15"/>
                  </a:lnTo>
                  <a:lnTo>
                    <a:pt x="3" y="39"/>
                  </a:lnTo>
                  <a:lnTo>
                    <a:pt x="0" y="41"/>
                  </a:lnTo>
                  <a:lnTo>
                    <a:pt x="123" y="41"/>
                  </a:lnTo>
                  <a:lnTo>
                    <a:pt x="135" y="21"/>
                  </a:lnTo>
                  <a:lnTo>
                    <a:pt x="118" y="11"/>
                  </a:lnTo>
                  <a:lnTo>
                    <a:pt x="125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28" name="Freeform 84"/>
            <p:cNvSpPr>
              <a:spLocks/>
            </p:cNvSpPr>
            <p:nvPr/>
          </p:nvSpPr>
          <p:spPr bwMode="auto">
            <a:xfrm>
              <a:off x="3838" y="2309"/>
              <a:ext cx="63" cy="3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42" y="9"/>
                </a:cxn>
                <a:cxn ang="0">
                  <a:pos x="17" y="35"/>
                </a:cxn>
                <a:cxn ang="0">
                  <a:pos x="18" y="40"/>
                </a:cxn>
                <a:cxn ang="0">
                  <a:pos x="152" y="41"/>
                </a:cxn>
                <a:cxn ang="0">
                  <a:pos x="135" y="31"/>
                </a:cxn>
                <a:cxn ang="0">
                  <a:pos x="152" y="5"/>
                </a:cxn>
                <a:cxn ang="0">
                  <a:pos x="143" y="0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r" b="b"/>
              <a:pathLst>
                <a:path w="152" h="41">
                  <a:moveTo>
                    <a:pt x="0" y="1"/>
                  </a:moveTo>
                  <a:lnTo>
                    <a:pt x="42" y="9"/>
                  </a:lnTo>
                  <a:lnTo>
                    <a:pt x="17" y="35"/>
                  </a:lnTo>
                  <a:lnTo>
                    <a:pt x="18" y="40"/>
                  </a:lnTo>
                  <a:lnTo>
                    <a:pt x="152" y="41"/>
                  </a:lnTo>
                  <a:lnTo>
                    <a:pt x="135" y="31"/>
                  </a:lnTo>
                  <a:lnTo>
                    <a:pt x="152" y="5"/>
                  </a:lnTo>
                  <a:lnTo>
                    <a:pt x="143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29" name="Freeform 85"/>
            <p:cNvSpPr>
              <a:spLocks/>
            </p:cNvSpPr>
            <p:nvPr/>
          </p:nvSpPr>
          <p:spPr bwMode="auto">
            <a:xfrm>
              <a:off x="3838" y="2292"/>
              <a:ext cx="63" cy="3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0" y="7"/>
                </a:cxn>
                <a:cxn ang="0">
                  <a:pos x="0" y="22"/>
                </a:cxn>
                <a:cxn ang="0">
                  <a:pos x="42" y="30"/>
                </a:cxn>
                <a:cxn ang="0">
                  <a:pos x="31" y="41"/>
                </a:cxn>
                <a:cxn ang="0">
                  <a:pos x="142" y="41"/>
                </a:cxn>
                <a:cxn ang="0">
                  <a:pos x="152" y="26"/>
                </a:cxn>
                <a:cxn ang="0">
                  <a:pos x="120" y="11"/>
                </a:cxn>
                <a:cxn ang="0">
                  <a:pos x="129" y="0"/>
                </a:cxn>
                <a:cxn ang="0">
                  <a:pos x="1" y="0"/>
                </a:cxn>
              </a:cxnLst>
              <a:rect l="0" t="0" r="r" b="b"/>
              <a:pathLst>
                <a:path w="152" h="41">
                  <a:moveTo>
                    <a:pt x="1" y="0"/>
                  </a:moveTo>
                  <a:lnTo>
                    <a:pt x="10" y="7"/>
                  </a:lnTo>
                  <a:lnTo>
                    <a:pt x="0" y="22"/>
                  </a:lnTo>
                  <a:lnTo>
                    <a:pt x="42" y="30"/>
                  </a:lnTo>
                  <a:lnTo>
                    <a:pt x="31" y="41"/>
                  </a:lnTo>
                  <a:lnTo>
                    <a:pt x="142" y="41"/>
                  </a:lnTo>
                  <a:lnTo>
                    <a:pt x="152" y="26"/>
                  </a:lnTo>
                  <a:lnTo>
                    <a:pt x="120" y="11"/>
                  </a:lnTo>
                  <a:lnTo>
                    <a:pt x="12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30" name="Freeform 86"/>
            <p:cNvSpPr>
              <a:spLocks/>
            </p:cNvSpPr>
            <p:nvPr/>
          </p:nvSpPr>
          <p:spPr bwMode="auto">
            <a:xfrm>
              <a:off x="3830" y="2275"/>
              <a:ext cx="68" cy="34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1" y="9"/>
                </a:cxn>
                <a:cxn ang="0">
                  <a:pos x="29" y="11"/>
                </a:cxn>
                <a:cxn ang="0">
                  <a:pos x="0" y="11"/>
                </a:cxn>
                <a:cxn ang="0">
                  <a:pos x="27" y="26"/>
                </a:cxn>
                <a:cxn ang="0">
                  <a:pos x="17" y="40"/>
                </a:cxn>
                <a:cxn ang="0">
                  <a:pos x="160" y="40"/>
                </a:cxn>
                <a:cxn ang="0">
                  <a:pos x="137" y="30"/>
                </a:cxn>
                <a:cxn ang="0">
                  <a:pos x="159" y="2"/>
                </a:cxn>
                <a:cxn ang="0">
                  <a:pos x="125" y="7"/>
                </a:cxn>
                <a:cxn ang="0">
                  <a:pos x="125" y="0"/>
                </a:cxn>
                <a:cxn ang="0">
                  <a:pos x="66" y="0"/>
                </a:cxn>
              </a:cxnLst>
              <a:rect l="0" t="0" r="r" b="b"/>
              <a:pathLst>
                <a:path w="160" h="40">
                  <a:moveTo>
                    <a:pt x="66" y="0"/>
                  </a:moveTo>
                  <a:lnTo>
                    <a:pt x="61" y="9"/>
                  </a:lnTo>
                  <a:lnTo>
                    <a:pt x="29" y="11"/>
                  </a:lnTo>
                  <a:lnTo>
                    <a:pt x="0" y="11"/>
                  </a:lnTo>
                  <a:lnTo>
                    <a:pt x="27" y="26"/>
                  </a:lnTo>
                  <a:lnTo>
                    <a:pt x="17" y="40"/>
                  </a:lnTo>
                  <a:lnTo>
                    <a:pt x="160" y="40"/>
                  </a:lnTo>
                  <a:lnTo>
                    <a:pt x="137" y="30"/>
                  </a:lnTo>
                  <a:lnTo>
                    <a:pt x="159" y="2"/>
                  </a:lnTo>
                  <a:lnTo>
                    <a:pt x="125" y="7"/>
                  </a:lnTo>
                  <a:lnTo>
                    <a:pt x="125" y="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31" name="Freeform 87"/>
            <p:cNvSpPr>
              <a:spLocks/>
            </p:cNvSpPr>
            <p:nvPr/>
          </p:nvSpPr>
          <p:spPr bwMode="auto">
            <a:xfrm>
              <a:off x="3830" y="2261"/>
              <a:ext cx="67" cy="31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61" y="29"/>
                </a:cxn>
                <a:cxn ang="0">
                  <a:pos x="29" y="31"/>
                </a:cxn>
                <a:cxn ang="0">
                  <a:pos x="0" y="31"/>
                </a:cxn>
                <a:cxn ang="0">
                  <a:pos x="18" y="39"/>
                </a:cxn>
                <a:cxn ang="0">
                  <a:pos x="146" y="39"/>
                </a:cxn>
                <a:cxn ang="0">
                  <a:pos x="159" y="22"/>
                </a:cxn>
                <a:cxn ang="0">
                  <a:pos x="125" y="27"/>
                </a:cxn>
                <a:cxn ang="0">
                  <a:pos x="122" y="0"/>
                </a:cxn>
                <a:cxn ang="0">
                  <a:pos x="77" y="0"/>
                </a:cxn>
              </a:cxnLst>
              <a:rect l="0" t="0" r="r" b="b"/>
              <a:pathLst>
                <a:path w="159" h="39">
                  <a:moveTo>
                    <a:pt x="77" y="0"/>
                  </a:moveTo>
                  <a:lnTo>
                    <a:pt x="61" y="29"/>
                  </a:lnTo>
                  <a:lnTo>
                    <a:pt x="29" y="31"/>
                  </a:lnTo>
                  <a:lnTo>
                    <a:pt x="0" y="31"/>
                  </a:lnTo>
                  <a:lnTo>
                    <a:pt x="18" y="39"/>
                  </a:lnTo>
                  <a:lnTo>
                    <a:pt x="146" y="39"/>
                  </a:lnTo>
                  <a:lnTo>
                    <a:pt x="159" y="22"/>
                  </a:lnTo>
                  <a:lnTo>
                    <a:pt x="125" y="27"/>
                  </a:lnTo>
                  <a:lnTo>
                    <a:pt x="122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32" name="Freeform 88"/>
            <p:cNvSpPr>
              <a:spLocks/>
            </p:cNvSpPr>
            <p:nvPr/>
          </p:nvSpPr>
          <p:spPr bwMode="auto">
            <a:xfrm>
              <a:off x="3858" y="2244"/>
              <a:ext cx="25" cy="31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2" y="18"/>
                </a:cxn>
                <a:cxn ang="0">
                  <a:pos x="0" y="41"/>
                </a:cxn>
                <a:cxn ang="0">
                  <a:pos x="59" y="41"/>
                </a:cxn>
                <a:cxn ang="0">
                  <a:pos x="56" y="22"/>
                </a:cxn>
                <a:cxn ang="0">
                  <a:pos x="59" y="0"/>
                </a:cxn>
                <a:cxn ang="0">
                  <a:pos x="9" y="0"/>
                </a:cxn>
              </a:cxnLst>
              <a:rect l="0" t="0" r="r" b="b"/>
              <a:pathLst>
                <a:path w="59" h="41">
                  <a:moveTo>
                    <a:pt x="9" y="0"/>
                  </a:moveTo>
                  <a:lnTo>
                    <a:pt x="12" y="18"/>
                  </a:lnTo>
                  <a:lnTo>
                    <a:pt x="0" y="41"/>
                  </a:lnTo>
                  <a:lnTo>
                    <a:pt x="59" y="41"/>
                  </a:lnTo>
                  <a:lnTo>
                    <a:pt x="56" y="22"/>
                  </a:lnTo>
                  <a:lnTo>
                    <a:pt x="5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33" name="Freeform 89"/>
            <p:cNvSpPr>
              <a:spLocks/>
            </p:cNvSpPr>
            <p:nvPr/>
          </p:nvSpPr>
          <p:spPr bwMode="auto">
            <a:xfrm>
              <a:off x="3861" y="2228"/>
              <a:ext cx="22" cy="33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0" y="16"/>
                </a:cxn>
                <a:cxn ang="0">
                  <a:pos x="5" y="38"/>
                </a:cxn>
                <a:cxn ang="0">
                  <a:pos x="4" y="41"/>
                </a:cxn>
                <a:cxn ang="0">
                  <a:pos x="49" y="42"/>
                </a:cxn>
                <a:cxn ang="0">
                  <a:pos x="52" y="10"/>
                </a:cxn>
                <a:cxn ang="0">
                  <a:pos x="25" y="16"/>
                </a:cxn>
                <a:cxn ang="0">
                  <a:pos x="20" y="0"/>
                </a:cxn>
                <a:cxn ang="0">
                  <a:pos x="9" y="0"/>
                </a:cxn>
              </a:cxnLst>
              <a:rect l="0" t="0" r="r" b="b"/>
              <a:pathLst>
                <a:path w="52" h="42">
                  <a:moveTo>
                    <a:pt x="9" y="0"/>
                  </a:moveTo>
                  <a:lnTo>
                    <a:pt x="0" y="16"/>
                  </a:lnTo>
                  <a:lnTo>
                    <a:pt x="5" y="38"/>
                  </a:lnTo>
                  <a:lnTo>
                    <a:pt x="4" y="41"/>
                  </a:lnTo>
                  <a:lnTo>
                    <a:pt x="49" y="42"/>
                  </a:lnTo>
                  <a:lnTo>
                    <a:pt x="52" y="10"/>
                  </a:lnTo>
                  <a:lnTo>
                    <a:pt x="25" y="16"/>
                  </a:lnTo>
                  <a:lnTo>
                    <a:pt x="2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34" name="Freeform 90"/>
            <p:cNvSpPr>
              <a:spLocks/>
            </p:cNvSpPr>
            <p:nvPr/>
          </p:nvSpPr>
          <p:spPr bwMode="auto">
            <a:xfrm>
              <a:off x="3861" y="2221"/>
              <a:ext cx="22" cy="23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0" y="26"/>
                </a:cxn>
                <a:cxn ang="0">
                  <a:pos x="2" y="30"/>
                </a:cxn>
                <a:cxn ang="0">
                  <a:pos x="52" y="30"/>
                </a:cxn>
                <a:cxn ang="0">
                  <a:pos x="52" y="20"/>
                </a:cxn>
                <a:cxn ang="0">
                  <a:pos x="25" y="26"/>
                </a:cxn>
                <a:cxn ang="0">
                  <a:pos x="15" y="0"/>
                </a:cxn>
              </a:cxnLst>
              <a:rect l="0" t="0" r="r" b="b"/>
              <a:pathLst>
                <a:path w="52" h="30">
                  <a:moveTo>
                    <a:pt x="15" y="0"/>
                  </a:moveTo>
                  <a:lnTo>
                    <a:pt x="0" y="26"/>
                  </a:lnTo>
                  <a:lnTo>
                    <a:pt x="2" y="30"/>
                  </a:lnTo>
                  <a:lnTo>
                    <a:pt x="52" y="30"/>
                  </a:lnTo>
                  <a:lnTo>
                    <a:pt x="52" y="20"/>
                  </a:lnTo>
                  <a:lnTo>
                    <a:pt x="25" y="26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35" name="Freeform 91"/>
            <p:cNvSpPr>
              <a:spLocks/>
            </p:cNvSpPr>
            <p:nvPr/>
          </p:nvSpPr>
          <p:spPr bwMode="auto">
            <a:xfrm>
              <a:off x="3943" y="2294"/>
              <a:ext cx="5" cy="1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23"/>
                </a:cxn>
                <a:cxn ang="0">
                  <a:pos x="14" y="0"/>
                </a:cxn>
                <a:cxn ang="0">
                  <a:pos x="0" y="0"/>
                </a:cxn>
              </a:cxnLst>
              <a:rect l="0" t="0" r="r" b="b"/>
              <a:pathLst>
                <a:path w="14" h="23">
                  <a:moveTo>
                    <a:pt x="0" y="0"/>
                  </a:moveTo>
                  <a:lnTo>
                    <a:pt x="2" y="23"/>
                  </a:lnTo>
                  <a:lnTo>
                    <a:pt x="1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36" name="Freeform 92"/>
            <p:cNvSpPr>
              <a:spLocks/>
            </p:cNvSpPr>
            <p:nvPr/>
          </p:nvSpPr>
          <p:spPr bwMode="auto">
            <a:xfrm>
              <a:off x="3943" y="2282"/>
              <a:ext cx="10" cy="27"/>
            </a:xfrm>
            <a:custGeom>
              <a:avLst/>
              <a:gdLst/>
              <a:ahLst/>
              <a:cxnLst>
                <a:cxn ang="0">
                  <a:pos x="2" y="34"/>
                </a:cxn>
                <a:cxn ang="0">
                  <a:pos x="0" y="0"/>
                </a:cxn>
                <a:cxn ang="0">
                  <a:pos x="23" y="0"/>
                </a:cxn>
                <a:cxn ang="0">
                  <a:pos x="5" y="34"/>
                </a:cxn>
                <a:cxn ang="0">
                  <a:pos x="2" y="34"/>
                </a:cxn>
              </a:cxnLst>
              <a:rect l="0" t="0" r="r" b="b"/>
              <a:pathLst>
                <a:path w="23" h="34">
                  <a:moveTo>
                    <a:pt x="2" y="34"/>
                  </a:moveTo>
                  <a:lnTo>
                    <a:pt x="0" y="0"/>
                  </a:lnTo>
                  <a:lnTo>
                    <a:pt x="23" y="0"/>
                  </a:lnTo>
                  <a:lnTo>
                    <a:pt x="5" y="34"/>
                  </a:lnTo>
                  <a:lnTo>
                    <a:pt x="2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37" name="Freeform 93"/>
            <p:cNvSpPr>
              <a:spLocks/>
            </p:cNvSpPr>
            <p:nvPr/>
          </p:nvSpPr>
          <p:spPr bwMode="auto">
            <a:xfrm>
              <a:off x="3943" y="2266"/>
              <a:ext cx="14" cy="28"/>
            </a:xfrm>
            <a:custGeom>
              <a:avLst/>
              <a:gdLst/>
              <a:ahLst/>
              <a:cxnLst>
                <a:cxn ang="0">
                  <a:pos x="1" y="36"/>
                </a:cxn>
                <a:cxn ang="0">
                  <a:pos x="0" y="0"/>
                </a:cxn>
                <a:cxn ang="0">
                  <a:pos x="33" y="0"/>
                </a:cxn>
                <a:cxn ang="0">
                  <a:pos x="15" y="36"/>
                </a:cxn>
                <a:cxn ang="0">
                  <a:pos x="1" y="36"/>
                </a:cxn>
              </a:cxnLst>
              <a:rect l="0" t="0" r="r" b="b"/>
              <a:pathLst>
                <a:path w="33" h="36">
                  <a:moveTo>
                    <a:pt x="1" y="36"/>
                  </a:moveTo>
                  <a:lnTo>
                    <a:pt x="0" y="0"/>
                  </a:lnTo>
                  <a:lnTo>
                    <a:pt x="33" y="0"/>
                  </a:lnTo>
                  <a:lnTo>
                    <a:pt x="15" y="36"/>
                  </a:lnTo>
                  <a:lnTo>
                    <a:pt x="1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38" name="Freeform 94"/>
            <p:cNvSpPr>
              <a:spLocks/>
            </p:cNvSpPr>
            <p:nvPr/>
          </p:nvSpPr>
          <p:spPr bwMode="auto">
            <a:xfrm>
              <a:off x="3943" y="2254"/>
              <a:ext cx="16" cy="28"/>
            </a:xfrm>
            <a:custGeom>
              <a:avLst/>
              <a:gdLst/>
              <a:ahLst/>
              <a:cxnLst>
                <a:cxn ang="0">
                  <a:pos x="2" y="36"/>
                </a:cxn>
                <a:cxn ang="0">
                  <a:pos x="0" y="0"/>
                </a:cxn>
                <a:cxn ang="0">
                  <a:pos x="40" y="0"/>
                </a:cxn>
                <a:cxn ang="0">
                  <a:pos x="38" y="10"/>
                </a:cxn>
                <a:cxn ang="0">
                  <a:pos x="25" y="36"/>
                </a:cxn>
                <a:cxn ang="0">
                  <a:pos x="2" y="36"/>
                </a:cxn>
              </a:cxnLst>
              <a:rect l="0" t="0" r="r" b="b"/>
              <a:pathLst>
                <a:path w="40" h="36">
                  <a:moveTo>
                    <a:pt x="2" y="36"/>
                  </a:moveTo>
                  <a:lnTo>
                    <a:pt x="0" y="0"/>
                  </a:lnTo>
                  <a:lnTo>
                    <a:pt x="40" y="0"/>
                  </a:lnTo>
                  <a:lnTo>
                    <a:pt x="38" y="10"/>
                  </a:lnTo>
                  <a:lnTo>
                    <a:pt x="25" y="36"/>
                  </a:lnTo>
                  <a:lnTo>
                    <a:pt x="2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39" name="Freeform 95"/>
            <p:cNvSpPr>
              <a:spLocks/>
            </p:cNvSpPr>
            <p:nvPr/>
          </p:nvSpPr>
          <p:spPr bwMode="auto">
            <a:xfrm>
              <a:off x="3939" y="2240"/>
              <a:ext cx="22" cy="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0"/>
                </a:cxn>
                <a:cxn ang="0">
                  <a:pos x="7" y="34"/>
                </a:cxn>
                <a:cxn ang="0">
                  <a:pos x="40" y="34"/>
                </a:cxn>
                <a:cxn ang="0">
                  <a:pos x="44" y="27"/>
                </a:cxn>
                <a:cxn ang="0">
                  <a:pos x="51" y="0"/>
                </a:cxn>
                <a:cxn ang="0">
                  <a:pos x="0" y="0"/>
                </a:cxn>
              </a:cxnLst>
              <a:rect l="0" t="0" r="r" b="b"/>
              <a:pathLst>
                <a:path w="51" h="34">
                  <a:moveTo>
                    <a:pt x="0" y="0"/>
                  </a:moveTo>
                  <a:lnTo>
                    <a:pt x="5" y="10"/>
                  </a:lnTo>
                  <a:lnTo>
                    <a:pt x="7" y="34"/>
                  </a:lnTo>
                  <a:lnTo>
                    <a:pt x="40" y="34"/>
                  </a:lnTo>
                  <a:lnTo>
                    <a:pt x="44" y="27"/>
                  </a:lnTo>
                  <a:lnTo>
                    <a:pt x="5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40" name="Freeform 96"/>
            <p:cNvSpPr>
              <a:spLocks/>
            </p:cNvSpPr>
            <p:nvPr/>
          </p:nvSpPr>
          <p:spPr bwMode="auto">
            <a:xfrm>
              <a:off x="3938" y="2225"/>
              <a:ext cx="25" cy="29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0" y="13"/>
                </a:cxn>
                <a:cxn ang="0">
                  <a:pos x="10" y="28"/>
                </a:cxn>
                <a:cxn ang="0">
                  <a:pos x="11" y="35"/>
                </a:cxn>
                <a:cxn ang="0">
                  <a:pos x="51" y="35"/>
                </a:cxn>
                <a:cxn ang="0">
                  <a:pos x="61" y="0"/>
                </a:cxn>
                <a:cxn ang="0">
                  <a:pos x="10" y="0"/>
                </a:cxn>
              </a:cxnLst>
              <a:rect l="0" t="0" r="r" b="b"/>
              <a:pathLst>
                <a:path w="61" h="35">
                  <a:moveTo>
                    <a:pt x="10" y="0"/>
                  </a:moveTo>
                  <a:lnTo>
                    <a:pt x="0" y="13"/>
                  </a:lnTo>
                  <a:lnTo>
                    <a:pt x="10" y="28"/>
                  </a:lnTo>
                  <a:lnTo>
                    <a:pt x="11" y="35"/>
                  </a:lnTo>
                  <a:lnTo>
                    <a:pt x="51" y="35"/>
                  </a:lnTo>
                  <a:lnTo>
                    <a:pt x="61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41" name="Freeform 97"/>
            <p:cNvSpPr>
              <a:spLocks/>
            </p:cNvSpPr>
            <p:nvPr/>
          </p:nvSpPr>
          <p:spPr bwMode="auto">
            <a:xfrm>
              <a:off x="3933" y="2211"/>
              <a:ext cx="32" cy="2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6"/>
                </a:cxn>
                <a:cxn ang="0">
                  <a:pos x="21" y="17"/>
                </a:cxn>
                <a:cxn ang="0">
                  <a:pos x="11" y="30"/>
                </a:cxn>
                <a:cxn ang="0">
                  <a:pos x="16" y="35"/>
                </a:cxn>
                <a:cxn ang="0">
                  <a:pos x="67" y="35"/>
                </a:cxn>
                <a:cxn ang="0">
                  <a:pos x="77" y="0"/>
                </a:cxn>
                <a:cxn ang="0">
                  <a:pos x="0" y="0"/>
                </a:cxn>
              </a:cxnLst>
              <a:rect l="0" t="0" r="r" b="b"/>
              <a:pathLst>
                <a:path w="77" h="35">
                  <a:moveTo>
                    <a:pt x="0" y="0"/>
                  </a:moveTo>
                  <a:lnTo>
                    <a:pt x="4" y="6"/>
                  </a:lnTo>
                  <a:lnTo>
                    <a:pt x="21" y="17"/>
                  </a:lnTo>
                  <a:lnTo>
                    <a:pt x="11" y="30"/>
                  </a:lnTo>
                  <a:lnTo>
                    <a:pt x="16" y="35"/>
                  </a:lnTo>
                  <a:lnTo>
                    <a:pt x="67" y="35"/>
                  </a:lnTo>
                  <a:lnTo>
                    <a:pt x="7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42" name="Freeform 98"/>
            <p:cNvSpPr>
              <a:spLocks/>
            </p:cNvSpPr>
            <p:nvPr/>
          </p:nvSpPr>
          <p:spPr bwMode="auto">
            <a:xfrm>
              <a:off x="3929" y="2199"/>
              <a:ext cx="39" cy="26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0" y="8"/>
                </a:cxn>
                <a:cxn ang="0">
                  <a:pos x="13" y="23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81" y="34"/>
                </a:cxn>
                <a:cxn ang="0">
                  <a:pos x="91" y="0"/>
                </a:cxn>
                <a:cxn ang="0">
                  <a:pos x="7" y="0"/>
                </a:cxn>
              </a:cxnLst>
              <a:rect l="0" t="0" r="r" b="b"/>
              <a:pathLst>
                <a:path w="91" h="34">
                  <a:moveTo>
                    <a:pt x="7" y="0"/>
                  </a:moveTo>
                  <a:lnTo>
                    <a:pt x="0" y="8"/>
                  </a:lnTo>
                  <a:lnTo>
                    <a:pt x="13" y="23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81" y="34"/>
                  </a:lnTo>
                  <a:lnTo>
                    <a:pt x="91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43" name="Freeform 99"/>
            <p:cNvSpPr>
              <a:spLocks/>
            </p:cNvSpPr>
            <p:nvPr/>
          </p:nvSpPr>
          <p:spPr bwMode="auto">
            <a:xfrm>
              <a:off x="3923" y="2182"/>
              <a:ext cx="46" cy="2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4"/>
                </a:cxn>
                <a:cxn ang="0">
                  <a:pos x="24" y="14"/>
                </a:cxn>
                <a:cxn ang="0">
                  <a:pos x="14" y="27"/>
                </a:cxn>
                <a:cxn ang="0">
                  <a:pos x="23" y="36"/>
                </a:cxn>
                <a:cxn ang="0">
                  <a:pos x="100" y="36"/>
                </a:cxn>
                <a:cxn ang="0">
                  <a:pos x="110" y="0"/>
                </a:cxn>
                <a:cxn ang="0">
                  <a:pos x="0" y="0"/>
                </a:cxn>
              </a:cxnLst>
              <a:rect l="0" t="0" r="r" b="b"/>
              <a:pathLst>
                <a:path w="110" h="36">
                  <a:moveTo>
                    <a:pt x="0" y="0"/>
                  </a:moveTo>
                  <a:lnTo>
                    <a:pt x="0" y="4"/>
                  </a:lnTo>
                  <a:lnTo>
                    <a:pt x="24" y="14"/>
                  </a:lnTo>
                  <a:lnTo>
                    <a:pt x="14" y="27"/>
                  </a:lnTo>
                  <a:lnTo>
                    <a:pt x="23" y="36"/>
                  </a:lnTo>
                  <a:lnTo>
                    <a:pt x="100" y="36"/>
                  </a:lnTo>
                  <a:lnTo>
                    <a:pt x="1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44" name="Freeform 100"/>
            <p:cNvSpPr>
              <a:spLocks/>
            </p:cNvSpPr>
            <p:nvPr/>
          </p:nvSpPr>
          <p:spPr bwMode="auto">
            <a:xfrm>
              <a:off x="3921" y="2171"/>
              <a:ext cx="49" cy="2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21"/>
                </a:cxn>
                <a:cxn ang="0">
                  <a:pos x="30" y="31"/>
                </a:cxn>
                <a:cxn ang="0">
                  <a:pos x="27" y="36"/>
                </a:cxn>
                <a:cxn ang="0">
                  <a:pos x="111" y="36"/>
                </a:cxn>
                <a:cxn ang="0">
                  <a:pos x="118" y="6"/>
                </a:cxn>
                <a:cxn ang="0">
                  <a:pos x="109" y="0"/>
                </a:cxn>
                <a:cxn ang="0">
                  <a:pos x="0" y="0"/>
                </a:cxn>
              </a:cxnLst>
              <a:rect l="0" t="0" r="r" b="b"/>
              <a:pathLst>
                <a:path w="118" h="36">
                  <a:moveTo>
                    <a:pt x="0" y="0"/>
                  </a:moveTo>
                  <a:lnTo>
                    <a:pt x="6" y="21"/>
                  </a:lnTo>
                  <a:lnTo>
                    <a:pt x="30" y="31"/>
                  </a:lnTo>
                  <a:lnTo>
                    <a:pt x="27" y="36"/>
                  </a:lnTo>
                  <a:lnTo>
                    <a:pt x="111" y="36"/>
                  </a:lnTo>
                  <a:lnTo>
                    <a:pt x="118" y="6"/>
                  </a:lnTo>
                  <a:lnTo>
                    <a:pt x="1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45" name="Freeform 101"/>
            <p:cNvSpPr>
              <a:spLocks/>
            </p:cNvSpPr>
            <p:nvPr/>
          </p:nvSpPr>
          <p:spPr bwMode="auto">
            <a:xfrm>
              <a:off x="3920" y="2156"/>
              <a:ext cx="50" cy="26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2" y="8"/>
                </a:cxn>
                <a:cxn ang="0">
                  <a:pos x="0" y="16"/>
                </a:cxn>
                <a:cxn ang="0">
                  <a:pos x="8" y="34"/>
                </a:cxn>
                <a:cxn ang="0">
                  <a:pos x="118" y="34"/>
                </a:cxn>
                <a:cxn ang="0">
                  <a:pos x="120" y="23"/>
                </a:cxn>
                <a:cxn ang="0">
                  <a:pos x="101" y="14"/>
                </a:cxn>
                <a:cxn ang="0">
                  <a:pos x="115" y="0"/>
                </a:cxn>
                <a:cxn ang="0">
                  <a:pos x="24" y="0"/>
                </a:cxn>
              </a:cxnLst>
              <a:rect l="0" t="0" r="r" b="b"/>
              <a:pathLst>
                <a:path w="120" h="34">
                  <a:moveTo>
                    <a:pt x="24" y="0"/>
                  </a:moveTo>
                  <a:lnTo>
                    <a:pt x="22" y="8"/>
                  </a:lnTo>
                  <a:lnTo>
                    <a:pt x="0" y="16"/>
                  </a:lnTo>
                  <a:lnTo>
                    <a:pt x="8" y="34"/>
                  </a:lnTo>
                  <a:lnTo>
                    <a:pt x="118" y="34"/>
                  </a:lnTo>
                  <a:lnTo>
                    <a:pt x="120" y="23"/>
                  </a:lnTo>
                  <a:lnTo>
                    <a:pt x="101" y="14"/>
                  </a:lnTo>
                  <a:lnTo>
                    <a:pt x="115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46" name="Freeform 102"/>
            <p:cNvSpPr>
              <a:spLocks/>
            </p:cNvSpPr>
            <p:nvPr/>
          </p:nvSpPr>
          <p:spPr bwMode="auto">
            <a:xfrm>
              <a:off x="3920" y="2142"/>
              <a:ext cx="55" cy="29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2" y="25"/>
                </a:cxn>
                <a:cxn ang="0">
                  <a:pos x="0" y="33"/>
                </a:cxn>
                <a:cxn ang="0">
                  <a:pos x="2" y="34"/>
                </a:cxn>
                <a:cxn ang="0">
                  <a:pos x="111" y="34"/>
                </a:cxn>
                <a:cxn ang="0">
                  <a:pos x="101" y="31"/>
                </a:cxn>
                <a:cxn ang="0">
                  <a:pos x="115" y="18"/>
                </a:cxn>
                <a:cxn ang="0">
                  <a:pos x="133" y="0"/>
                </a:cxn>
                <a:cxn ang="0">
                  <a:pos x="25" y="0"/>
                </a:cxn>
              </a:cxnLst>
              <a:rect l="0" t="0" r="r" b="b"/>
              <a:pathLst>
                <a:path w="133" h="34">
                  <a:moveTo>
                    <a:pt x="25" y="0"/>
                  </a:moveTo>
                  <a:lnTo>
                    <a:pt x="22" y="25"/>
                  </a:lnTo>
                  <a:lnTo>
                    <a:pt x="0" y="33"/>
                  </a:lnTo>
                  <a:lnTo>
                    <a:pt x="2" y="34"/>
                  </a:lnTo>
                  <a:lnTo>
                    <a:pt x="111" y="34"/>
                  </a:lnTo>
                  <a:lnTo>
                    <a:pt x="101" y="31"/>
                  </a:lnTo>
                  <a:lnTo>
                    <a:pt x="115" y="18"/>
                  </a:lnTo>
                  <a:lnTo>
                    <a:pt x="13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47" name="Freeform 103"/>
            <p:cNvSpPr>
              <a:spLocks/>
            </p:cNvSpPr>
            <p:nvPr/>
          </p:nvSpPr>
          <p:spPr bwMode="auto">
            <a:xfrm>
              <a:off x="3926" y="2128"/>
              <a:ext cx="52" cy="2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" y="13"/>
                </a:cxn>
                <a:cxn ang="0">
                  <a:pos x="10" y="35"/>
                </a:cxn>
                <a:cxn ang="0">
                  <a:pos x="101" y="36"/>
                </a:cxn>
                <a:cxn ang="0">
                  <a:pos x="124" y="13"/>
                </a:cxn>
                <a:cxn ang="0">
                  <a:pos x="109" y="4"/>
                </a:cxn>
                <a:cxn ang="0">
                  <a:pos x="109" y="0"/>
                </a:cxn>
                <a:cxn ang="0">
                  <a:pos x="0" y="0"/>
                </a:cxn>
              </a:cxnLst>
              <a:rect l="0" t="0" r="r" b="b"/>
              <a:pathLst>
                <a:path w="124" h="36">
                  <a:moveTo>
                    <a:pt x="0" y="0"/>
                  </a:moveTo>
                  <a:lnTo>
                    <a:pt x="11" y="13"/>
                  </a:lnTo>
                  <a:lnTo>
                    <a:pt x="10" y="35"/>
                  </a:lnTo>
                  <a:lnTo>
                    <a:pt x="101" y="36"/>
                  </a:lnTo>
                  <a:lnTo>
                    <a:pt x="124" y="13"/>
                  </a:lnTo>
                  <a:lnTo>
                    <a:pt x="109" y="4"/>
                  </a:lnTo>
                  <a:lnTo>
                    <a:pt x="1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48" name="Freeform 104"/>
            <p:cNvSpPr>
              <a:spLocks/>
            </p:cNvSpPr>
            <p:nvPr/>
          </p:nvSpPr>
          <p:spPr bwMode="auto">
            <a:xfrm>
              <a:off x="3921" y="2116"/>
              <a:ext cx="57" cy="26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9" y="12"/>
                </a:cxn>
                <a:cxn ang="0">
                  <a:pos x="27" y="8"/>
                </a:cxn>
                <a:cxn ang="0">
                  <a:pos x="0" y="2"/>
                </a:cxn>
                <a:cxn ang="0">
                  <a:pos x="7" y="15"/>
                </a:cxn>
                <a:cxn ang="0">
                  <a:pos x="22" y="30"/>
                </a:cxn>
                <a:cxn ang="0">
                  <a:pos x="22" y="35"/>
                </a:cxn>
                <a:cxn ang="0">
                  <a:pos x="130" y="35"/>
                </a:cxn>
                <a:cxn ang="0">
                  <a:pos x="135" y="30"/>
                </a:cxn>
                <a:cxn ang="0">
                  <a:pos x="120" y="21"/>
                </a:cxn>
                <a:cxn ang="0">
                  <a:pos x="120" y="0"/>
                </a:cxn>
                <a:cxn ang="0">
                  <a:pos x="41" y="0"/>
                </a:cxn>
              </a:cxnLst>
              <a:rect l="0" t="0" r="r" b="b"/>
              <a:pathLst>
                <a:path w="135" h="35">
                  <a:moveTo>
                    <a:pt x="41" y="0"/>
                  </a:moveTo>
                  <a:lnTo>
                    <a:pt x="49" y="12"/>
                  </a:lnTo>
                  <a:lnTo>
                    <a:pt x="27" y="8"/>
                  </a:lnTo>
                  <a:lnTo>
                    <a:pt x="0" y="2"/>
                  </a:lnTo>
                  <a:lnTo>
                    <a:pt x="7" y="15"/>
                  </a:lnTo>
                  <a:lnTo>
                    <a:pt x="22" y="30"/>
                  </a:lnTo>
                  <a:lnTo>
                    <a:pt x="22" y="35"/>
                  </a:lnTo>
                  <a:lnTo>
                    <a:pt x="130" y="35"/>
                  </a:lnTo>
                  <a:lnTo>
                    <a:pt x="135" y="30"/>
                  </a:lnTo>
                  <a:lnTo>
                    <a:pt x="120" y="21"/>
                  </a:lnTo>
                  <a:lnTo>
                    <a:pt x="120" y="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49" name="Freeform 105"/>
            <p:cNvSpPr>
              <a:spLocks/>
            </p:cNvSpPr>
            <p:nvPr/>
          </p:nvSpPr>
          <p:spPr bwMode="auto">
            <a:xfrm>
              <a:off x="3921" y="2102"/>
              <a:ext cx="50" cy="26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9" y="15"/>
                </a:cxn>
                <a:cxn ang="0">
                  <a:pos x="49" y="30"/>
                </a:cxn>
                <a:cxn ang="0">
                  <a:pos x="27" y="26"/>
                </a:cxn>
                <a:cxn ang="0">
                  <a:pos x="0" y="20"/>
                </a:cxn>
                <a:cxn ang="0">
                  <a:pos x="7" y="33"/>
                </a:cxn>
                <a:cxn ang="0">
                  <a:pos x="11" y="35"/>
                </a:cxn>
                <a:cxn ang="0">
                  <a:pos x="120" y="35"/>
                </a:cxn>
                <a:cxn ang="0">
                  <a:pos x="120" y="18"/>
                </a:cxn>
                <a:cxn ang="0">
                  <a:pos x="98" y="11"/>
                </a:cxn>
                <a:cxn ang="0">
                  <a:pos x="93" y="0"/>
                </a:cxn>
                <a:cxn ang="0">
                  <a:pos x="34" y="0"/>
                </a:cxn>
              </a:cxnLst>
              <a:rect l="0" t="0" r="r" b="b"/>
              <a:pathLst>
                <a:path w="120" h="35">
                  <a:moveTo>
                    <a:pt x="34" y="0"/>
                  </a:moveTo>
                  <a:lnTo>
                    <a:pt x="39" y="15"/>
                  </a:lnTo>
                  <a:lnTo>
                    <a:pt x="49" y="30"/>
                  </a:lnTo>
                  <a:lnTo>
                    <a:pt x="27" y="26"/>
                  </a:lnTo>
                  <a:lnTo>
                    <a:pt x="0" y="20"/>
                  </a:lnTo>
                  <a:lnTo>
                    <a:pt x="7" y="33"/>
                  </a:lnTo>
                  <a:lnTo>
                    <a:pt x="11" y="35"/>
                  </a:lnTo>
                  <a:lnTo>
                    <a:pt x="120" y="35"/>
                  </a:lnTo>
                  <a:lnTo>
                    <a:pt x="120" y="18"/>
                  </a:lnTo>
                  <a:lnTo>
                    <a:pt x="98" y="11"/>
                  </a:lnTo>
                  <a:lnTo>
                    <a:pt x="93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50" name="Freeform 106"/>
            <p:cNvSpPr>
              <a:spLocks/>
            </p:cNvSpPr>
            <p:nvPr/>
          </p:nvSpPr>
          <p:spPr bwMode="auto">
            <a:xfrm>
              <a:off x="3933" y="2087"/>
              <a:ext cx="38" cy="2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"/>
                </a:cxn>
                <a:cxn ang="0">
                  <a:pos x="10" y="33"/>
                </a:cxn>
                <a:cxn ang="0">
                  <a:pos x="12" y="36"/>
                </a:cxn>
                <a:cxn ang="0">
                  <a:pos x="91" y="36"/>
                </a:cxn>
                <a:cxn ang="0">
                  <a:pos x="91" y="36"/>
                </a:cxn>
                <a:cxn ang="0">
                  <a:pos x="69" y="29"/>
                </a:cxn>
                <a:cxn ang="0">
                  <a:pos x="59" y="12"/>
                </a:cxn>
                <a:cxn ang="0">
                  <a:pos x="59" y="0"/>
                </a:cxn>
                <a:cxn ang="0">
                  <a:pos x="0" y="0"/>
                </a:cxn>
              </a:cxnLst>
              <a:rect l="0" t="0" r="r" b="b"/>
              <a:pathLst>
                <a:path w="91" h="36">
                  <a:moveTo>
                    <a:pt x="0" y="0"/>
                  </a:moveTo>
                  <a:lnTo>
                    <a:pt x="0" y="10"/>
                  </a:lnTo>
                  <a:lnTo>
                    <a:pt x="10" y="33"/>
                  </a:lnTo>
                  <a:lnTo>
                    <a:pt x="12" y="36"/>
                  </a:lnTo>
                  <a:lnTo>
                    <a:pt x="91" y="36"/>
                  </a:lnTo>
                  <a:lnTo>
                    <a:pt x="91" y="36"/>
                  </a:lnTo>
                  <a:lnTo>
                    <a:pt x="69" y="29"/>
                  </a:lnTo>
                  <a:lnTo>
                    <a:pt x="59" y="12"/>
                  </a:lnTo>
                  <a:lnTo>
                    <a:pt x="5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51" name="Freeform 107"/>
            <p:cNvSpPr>
              <a:spLocks/>
            </p:cNvSpPr>
            <p:nvPr/>
          </p:nvSpPr>
          <p:spPr bwMode="auto">
            <a:xfrm>
              <a:off x="3933" y="2073"/>
              <a:ext cx="27" cy="29"/>
            </a:xfrm>
            <a:custGeom>
              <a:avLst/>
              <a:gdLst/>
              <a:ahLst/>
              <a:cxnLst>
                <a:cxn ang="0">
                  <a:pos x="15" y="1"/>
                </a:cxn>
                <a:cxn ang="0">
                  <a:pos x="0" y="8"/>
                </a:cxn>
                <a:cxn ang="0">
                  <a:pos x="0" y="27"/>
                </a:cxn>
                <a:cxn ang="0">
                  <a:pos x="5" y="35"/>
                </a:cxn>
                <a:cxn ang="0">
                  <a:pos x="64" y="35"/>
                </a:cxn>
                <a:cxn ang="0">
                  <a:pos x="59" y="29"/>
                </a:cxn>
                <a:cxn ang="0">
                  <a:pos x="59" y="8"/>
                </a:cxn>
                <a:cxn ang="0">
                  <a:pos x="44" y="8"/>
                </a:cxn>
                <a:cxn ang="0">
                  <a:pos x="42" y="0"/>
                </a:cxn>
                <a:cxn ang="0">
                  <a:pos x="15" y="0"/>
                </a:cxn>
                <a:cxn ang="0">
                  <a:pos x="15" y="1"/>
                </a:cxn>
              </a:cxnLst>
              <a:rect l="0" t="0" r="r" b="b"/>
              <a:pathLst>
                <a:path w="64" h="35">
                  <a:moveTo>
                    <a:pt x="15" y="1"/>
                  </a:moveTo>
                  <a:lnTo>
                    <a:pt x="0" y="8"/>
                  </a:lnTo>
                  <a:lnTo>
                    <a:pt x="0" y="27"/>
                  </a:lnTo>
                  <a:lnTo>
                    <a:pt x="5" y="35"/>
                  </a:lnTo>
                  <a:lnTo>
                    <a:pt x="64" y="35"/>
                  </a:lnTo>
                  <a:lnTo>
                    <a:pt x="59" y="29"/>
                  </a:lnTo>
                  <a:lnTo>
                    <a:pt x="59" y="8"/>
                  </a:lnTo>
                  <a:lnTo>
                    <a:pt x="44" y="8"/>
                  </a:lnTo>
                  <a:lnTo>
                    <a:pt x="42" y="0"/>
                  </a:lnTo>
                  <a:lnTo>
                    <a:pt x="15" y="0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52" name="Freeform 108"/>
            <p:cNvSpPr>
              <a:spLocks/>
            </p:cNvSpPr>
            <p:nvPr/>
          </p:nvSpPr>
          <p:spPr bwMode="auto">
            <a:xfrm>
              <a:off x="3933" y="2059"/>
              <a:ext cx="25" cy="28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15" y="18"/>
                </a:cxn>
                <a:cxn ang="0">
                  <a:pos x="0" y="25"/>
                </a:cxn>
                <a:cxn ang="0">
                  <a:pos x="0" y="34"/>
                </a:cxn>
                <a:cxn ang="0">
                  <a:pos x="59" y="34"/>
                </a:cxn>
                <a:cxn ang="0">
                  <a:pos x="59" y="25"/>
                </a:cxn>
                <a:cxn ang="0">
                  <a:pos x="44" y="25"/>
                </a:cxn>
                <a:cxn ang="0">
                  <a:pos x="34" y="0"/>
                </a:cxn>
                <a:cxn ang="0">
                  <a:pos x="25" y="0"/>
                </a:cxn>
              </a:cxnLst>
              <a:rect l="0" t="0" r="r" b="b"/>
              <a:pathLst>
                <a:path w="59" h="34">
                  <a:moveTo>
                    <a:pt x="25" y="0"/>
                  </a:moveTo>
                  <a:lnTo>
                    <a:pt x="15" y="18"/>
                  </a:lnTo>
                  <a:lnTo>
                    <a:pt x="0" y="25"/>
                  </a:lnTo>
                  <a:lnTo>
                    <a:pt x="0" y="34"/>
                  </a:lnTo>
                  <a:lnTo>
                    <a:pt x="59" y="34"/>
                  </a:lnTo>
                  <a:lnTo>
                    <a:pt x="59" y="25"/>
                  </a:lnTo>
                  <a:lnTo>
                    <a:pt x="44" y="25"/>
                  </a:lnTo>
                  <a:lnTo>
                    <a:pt x="34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53" name="Freeform 109"/>
            <p:cNvSpPr>
              <a:spLocks/>
            </p:cNvSpPr>
            <p:nvPr/>
          </p:nvSpPr>
          <p:spPr bwMode="auto">
            <a:xfrm>
              <a:off x="3939" y="2054"/>
              <a:ext cx="12" cy="19"/>
            </a:xfrm>
            <a:custGeom>
              <a:avLst/>
              <a:gdLst/>
              <a:ahLst/>
              <a:cxnLst>
                <a:cxn ang="0">
                  <a:pos x="0" y="26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27" y="25"/>
                </a:cxn>
                <a:cxn ang="0">
                  <a:pos x="0" y="25"/>
                </a:cxn>
                <a:cxn ang="0">
                  <a:pos x="0" y="26"/>
                </a:cxn>
              </a:cxnLst>
              <a:rect l="0" t="0" r="r" b="b"/>
              <a:pathLst>
                <a:path w="27" h="26">
                  <a:moveTo>
                    <a:pt x="0" y="26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27" y="25"/>
                  </a:lnTo>
                  <a:lnTo>
                    <a:pt x="0" y="25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54" name="Freeform 110"/>
            <p:cNvSpPr>
              <a:spLocks/>
            </p:cNvSpPr>
            <p:nvPr/>
          </p:nvSpPr>
          <p:spPr bwMode="auto">
            <a:xfrm>
              <a:off x="4054" y="2104"/>
              <a:ext cx="46" cy="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"/>
                </a:cxn>
                <a:cxn ang="0">
                  <a:pos x="93" y="21"/>
                </a:cxn>
                <a:cxn ang="0">
                  <a:pos x="110" y="0"/>
                </a:cxn>
                <a:cxn ang="0">
                  <a:pos x="0" y="0"/>
                </a:cxn>
              </a:cxnLst>
              <a:rect l="0" t="0" r="r" b="b"/>
              <a:pathLst>
                <a:path w="110" h="21">
                  <a:moveTo>
                    <a:pt x="0" y="0"/>
                  </a:moveTo>
                  <a:lnTo>
                    <a:pt x="0" y="6"/>
                  </a:lnTo>
                  <a:lnTo>
                    <a:pt x="93" y="21"/>
                  </a:lnTo>
                  <a:lnTo>
                    <a:pt x="1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55" name="Freeform 111"/>
            <p:cNvSpPr>
              <a:spLocks/>
            </p:cNvSpPr>
            <p:nvPr/>
          </p:nvSpPr>
          <p:spPr bwMode="auto">
            <a:xfrm>
              <a:off x="4053" y="2092"/>
              <a:ext cx="52" cy="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23"/>
                </a:cxn>
                <a:cxn ang="0">
                  <a:pos x="75" y="34"/>
                </a:cxn>
                <a:cxn ang="0">
                  <a:pos x="98" y="34"/>
                </a:cxn>
                <a:cxn ang="0">
                  <a:pos x="125" y="0"/>
                </a:cxn>
                <a:cxn ang="0">
                  <a:pos x="0" y="0"/>
                </a:cxn>
              </a:cxnLst>
              <a:rect l="0" t="0" r="r" b="b"/>
              <a:pathLst>
                <a:path w="125" h="34">
                  <a:moveTo>
                    <a:pt x="0" y="0"/>
                  </a:moveTo>
                  <a:lnTo>
                    <a:pt x="1" y="23"/>
                  </a:lnTo>
                  <a:lnTo>
                    <a:pt x="75" y="34"/>
                  </a:lnTo>
                  <a:lnTo>
                    <a:pt x="98" y="34"/>
                  </a:lnTo>
                  <a:lnTo>
                    <a:pt x="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56" name="Freeform 112"/>
            <p:cNvSpPr>
              <a:spLocks/>
            </p:cNvSpPr>
            <p:nvPr/>
          </p:nvSpPr>
          <p:spPr bwMode="auto">
            <a:xfrm>
              <a:off x="4052" y="2078"/>
              <a:ext cx="61" cy="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7"/>
                </a:cxn>
                <a:cxn ang="0">
                  <a:pos x="5" y="35"/>
                </a:cxn>
                <a:cxn ang="0">
                  <a:pos x="115" y="35"/>
                </a:cxn>
                <a:cxn ang="0">
                  <a:pos x="132" y="13"/>
                </a:cxn>
                <a:cxn ang="0">
                  <a:pos x="148" y="0"/>
                </a:cxn>
                <a:cxn ang="0">
                  <a:pos x="0" y="0"/>
                </a:cxn>
              </a:cxnLst>
              <a:rect l="0" t="0" r="r" b="b"/>
              <a:pathLst>
                <a:path w="148" h="35">
                  <a:moveTo>
                    <a:pt x="0" y="0"/>
                  </a:moveTo>
                  <a:lnTo>
                    <a:pt x="3" y="7"/>
                  </a:lnTo>
                  <a:lnTo>
                    <a:pt x="5" y="35"/>
                  </a:lnTo>
                  <a:lnTo>
                    <a:pt x="115" y="35"/>
                  </a:lnTo>
                  <a:lnTo>
                    <a:pt x="132" y="13"/>
                  </a:lnTo>
                  <a:lnTo>
                    <a:pt x="14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57" name="Freeform 113"/>
            <p:cNvSpPr>
              <a:spLocks/>
            </p:cNvSpPr>
            <p:nvPr/>
          </p:nvSpPr>
          <p:spPr bwMode="auto">
            <a:xfrm>
              <a:off x="4042" y="2064"/>
              <a:ext cx="79" cy="2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9" y="10"/>
                </a:cxn>
                <a:cxn ang="0">
                  <a:pos x="27" y="23"/>
                </a:cxn>
                <a:cxn ang="0">
                  <a:pos x="28" y="34"/>
                </a:cxn>
                <a:cxn ang="0">
                  <a:pos x="153" y="34"/>
                </a:cxn>
                <a:cxn ang="0">
                  <a:pos x="156" y="29"/>
                </a:cxn>
                <a:cxn ang="0">
                  <a:pos x="174" y="16"/>
                </a:cxn>
                <a:cxn ang="0">
                  <a:pos x="190" y="0"/>
                </a:cxn>
                <a:cxn ang="0">
                  <a:pos x="0" y="0"/>
                </a:cxn>
              </a:cxnLst>
              <a:rect l="0" t="0" r="r" b="b"/>
              <a:pathLst>
                <a:path w="190" h="34">
                  <a:moveTo>
                    <a:pt x="0" y="0"/>
                  </a:moveTo>
                  <a:lnTo>
                    <a:pt x="19" y="10"/>
                  </a:lnTo>
                  <a:lnTo>
                    <a:pt x="27" y="23"/>
                  </a:lnTo>
                  <a:lnTo>
                    <a:pt x="28" y="34"/>
                  </a:lnTo>
                  <a:lnTo>
                    <a:pt x="153" y="34"/>
                  </a:lnTo>
                  <a:lnTo>
                    <a:pt x="156" y="29"/>
                  </a:lnTo>
                  <a:lnTo>
                    <a:pt x="174" y="16"/>
                  </a:lnTo>
                  <a:lnTo>
                    <a:pt x="1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58" name="Freeform 114"/>
            <p:cNvSpPr>
              <a:spLocks/>
            </p:cNvSpPr>
            <p:nvPr/>
          </p:nvSpPr>
          <p:spPr bwMode="auto">
            <a:xfrm>
              <a:off x="4029" y="2052"/>
              <a:ext cx="94" cy="26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30" y="3"/>
                </a:cxn>
                <a:cxn ang="0">
                  <a:pos x="0" y="6"/>
                </a:cxn>
                <a:cxn ang="0">
                  <a:pos x="49" y="27"/>
                </a:cxn>
                <a:cxn ang="0">
                  <a:pos x="54" y="33"/>
                </a:cxn>
                <a:cxn ang="0">
                  <a:pos x="202" y="33"/>
                </a:cxn>
                <a:cxn ang="0">
                  <a:pos x="204" y="33"/>
                </a:cxn>
                <a:cxn ang="0">
                  <a:pos x="223" y="14"/>
                </a:cxn>
                <a:cxn ang="0">
                  <a:pos x="189" y="14"/>
                </a:cxn>
                <a:cxn ang="0">
                  <a:pos x="194" y="0"/>
                </a:cxn>
                <a:cxn ang="0">
                  <a:pos x="33" y="0"/>
                </a:cxn>
              </a:cxnLst>
              <a:rect l="0" t="0" r="r" b="b"/>
              <a:pathLst>
                <a:path w="223" h="33">
                  <a:moveTo>
                    <a:pt x="33" y="0"/>
                  </a:moveTo>
                  <a:lnTo>
                    <a:pt x="30" y="3"/>
                  </a:lnTo>
                  <a:lnTo>
                    <a:pt x="0" y="6"/>
                  </a:lnTo>
                  <a:lnTo>
                    <a:pt x="49" y="27"/>
                  </a:lnTo>
                  <a:lnTo>
                    <a:pt x="54" y="33"/>
                  </a:lnTo>
                  <a:lnTo>
                    <a:pt x="202" y="33"/>
                  </a:lnTo>
                  <a:lnTo>
                    <a:pt x="204" y="33"/>
                  </a:lnTo>
                  <a:lnTo>
                    <a:pt x="223" y="14"/>
                  </a:lnTo>
                  <a:lnTo>
                    <a:pt x="189" y="14"/>
                  </a:lnTo>
                  <a:lnTo>
                    <a:pt x="194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59" name="Freeform 115"/>
            <p:cNvSpPr>
              <a:spLocks/>
            </p:cNvSpPr>
            <p:nvPr/>
          </p:nvSpPr>
          <p:spPr bwMode="auto">
            <a:xfrm>
              <a:off x="4029" y="2037"/>
              <a:ext cx="94" cy="27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4" y="5"/>
                </a:cxn>
                <a:cxn ang="0">
                  <a:pos x="57" y="0"/>
                </a:cxn>
                <a:cxn ang="0">
                  <a:pos x="37" y="0"/>
                </a:cxn>
                <a:cxn ang="0">
                  <a:pos x="42" y="10"/>
                </a:cxn>
                <a:cxn ang="0">
                  <a:pos x="30" y="20"/>
                </a:cxn>
                <a:cxn ang="0">
                  <a:pos x="0" y="23"/>
                </a:cxn>
                <a:cxn ang="0">
                  <a:pos x="30" y="34"/>
                </a:cxn>
                <a:cxn ang="0">
                  <a:pos x="220" y="34"/>
                </a:cxn>
                <a:cxn ang="0">
                  <a:pos x="223" y="31"/>
                </a:cxn>
                <a:cxn ang="0">
                  <a:pos x="189" y="31"/>
                </a:cxn>
                <a:cxn ang="0">
                  <a:pos x="196" y="10"/>
                </a:cxn>
                <a:cxn ang="0">
                  <a:pos x="199" y="0"/>
                </a:cxn>
                <a:cxn ang="0">
                  <a:pos x="68" y="0"/>
                </a:cxn>
              </a:cxnLst>
              <a:rect l="0" t="0" r="r" b="b"/>
              <a:pathLst>
                <a:path w="223" h="34">
                  <a:moveTo>
                    <a:pt x="68" y="0"/>
                  </a:moveTo>
                  <a:lnTo>
                    <a:pt x="64" y="5"/>
                  </a:lnTo>
                  <a:lnTo>
                    <a:pt x="57" y="0"/>
                  </a:lnTo>
                  <a:lnTo>
                    <a:pt x="37" y="0"/>
                  </a:lnTo>
                  <a:lnTo>
                    <a:pt x="42" y="10"/>
                  </a:lnTo>
                  <a:lnTo>
                    <a:pt x="30" y="20"/>
                  </a:lnTo>
                  <a:lnTo>
                    <a:pt x="0" y="23"/>
                  </a:lnTo>
                  <a:lnTo>
                    <a:pt x="30" y="34"/>
                  </a:lnTo>
                  <a:lnTo>
                    <a:pt x="220" y="34"/>
                  </a:lnTo>
                  <a:lnTo>
                    <a:pt x="223" y="31"/>
                  </a:lnTo>
                  <a:lnTo>
                    <a:pt x="189" y="31"/>
                  </a:lnTo>
                  <a:lnTo>
                    <a:pt x="196" y="10"/>
                  </a:lnTo>
                  <a:lnTo>
                    <a:pt x="199" y="0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60" name="Freeform 116"/>
            <p:cNvSpPr>
              <a:spLocks/>
            </p:cNvSpPr>
            <p:nvPr/>
          </p:nvSpPr>
          <p:spPr bwMode="auto">
            <a:xfrm>
              <a:off x="4041" y="2023"/>
              <a:ext cx="72" cy="29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52" y="3"/>
                </a:cxn>
                <a:cxn ang="0">
                  <a:pos x="37" y="22"/>
                </a:cxn>
                <a:cxn ang="0">
                  <a:pos x="0" y="1"/>
                </a:cxn>
                <a:cxn ang="0">
                  <a:pos x="15" y="27"/>
                </a:cxn>
                <a:cxn ang="0">
                  <a:pos x="6" y="34"/>
                </a:cxn>
                <a:cxn ang="0">
                  <a:pos x="167" y="34"/>
                </a:cxn>
                <a:cxn ang="0">
                  <a:pos x="169" y="27"/>
                </a:cxn>
                <a:cxn ang="0">
                  <a:pos x="174" y="10"/>
                </a:cxn>
                <a:cxn ang="0">
                  <a:pos x="150" y="3"/>
                </a:cxn>
                <a:cxn ang="0">
                  <a:pos x="152" y="0"/>
                </a:cxn>
                <a:cxn ang="0">
                  <a:pos x="52" y="0"/>
                </a:cxn>
              </a:cxnLst>
              <a:rect l="0" t="0" r="r" b="b"/>
              <a:pathLst>
                <a:path w="174" h="34">
                  <a:moveTo>
                    <a:pt x="52" y="0"/>
                  </a:moveTo>
                  <a:lnTo>
                    <a:pt x="52" y="3"/>
                  </a:lnTo>
                  <a:lnTo>
                    <a:pt x="37" y="22"/>
                  </a:lnTo>
                  <a:lnTo>
                    <a:pt x="0" y="1"/>
                  </a:lnTo>
                  <a:lnTo>
                    <a:pt x="15" y="27"/>
                  </a:lnTo>
                  <a:lnTo>
                    <a:pt x="6" y="34"/>
                  </a:lnTo>
                  <a:lnTo>
                    <a:pt x="167" y="34"/>
                  </a:lnTo>
                  <a:lnTo>
                    <a:pt x="169" y="27"/>
                  </a:lnTo>
                  <a:lnTo>
                    <a:pt x="174" y="10"/>
                  </a:lnTo>
                  <a:lnTo>
                    <a:pt x="150" y="3"/>
                  </a:lnTo>
                  <a:lnTo>
                    <a:pt x="152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61" name="Freeform 117"/>
            <p:cNvSpPr>
              <a:spLocks noEditPoints="1"/>
            </p:cNvSpPr>
            <p:nvPr/>
          </p:nvSpPr>
          <p:spPr bwMode="auto">
            <a:xfrm>
              <a:off x="4041" y="2011"/>
              <a:ext cx="72" cy="26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59" y="4"/>
                </a:cxn>
                <a:cxn ang="0">
                  <a:pos x="54" y="0"/>
                </a:cxn>
                <a:cxn ang="0">
                  <a:pos x="44" y="0"/>
                </a:cxn>
                <a:cxn ang="0">
                  <a:pos x="52" y="19"/>
                </a:cxn>
                <a:cxn ang="0">
                  <a:pos x="41" y="33"/>
                </a:cxn>
                <a:cxn ang="0">
                  <a:pos x="172" y="33"/>
                </a:cxn>
                <a:cxn ang="0">
                  <a:pos x="174" y="26"/>
                </a:cxn>
                <a:cxn ang="0">
                  <a:pos x="150" y="19"/>
                </a:cxn>
                <a:cxn ang="0">
                  <a:pos x="159" y="6"/>
                </a:cxn>
                <a:cxn ang="0">
                  <a:pos x="162" y="0"/>
                </a:cxn>
                <a:cxn ang="0">
                  <a:pos x="60" y="0"/>
                </a:cxn>
                <a:cxn ang="0">
                  <a:pos x="30" y="33"/>
                </a:cxn>
                <a:cxn ang="0">
                  <a:pos x="0" y="17"/>
                </a:cxn>
                <a:cxn ang="0">
                  <a:pos x="10" y="33"/>
                </a:cxn>
                <a:cxn ang="0">
                  <a:pos x="30" y="33"/>
                </a:cxn>
              </a:cxnLst>
              <a:rect l="0" t="0" r="r" b="b"/>
              <a:pathLst>
                <a:path w="174" h="33">
                  <a:moveTo>
                    <a:pt x="60" y="0"/>
                  </a:moveTo>
                  <a:lnTo>
                    <a:pt x="59" y="4"/>
                  </a:lnTo>
                  <a:lnTo>
                    <a:pt x="54" y="0"/>
                  </a:lnTo>
                  <a:lnTo>
                    <a:pt x="44" y="0"/>
                  </a:lnTo>
                  <a:lnTo>
                    <a:pt x="52" y="19"/>
                  </a:lnTo>
                  <a:lnTo>
                    <a:pt x="41" y="33"/>
                  </a:lnTo>
                  <a:lnTo>
                    <a:pt x="172" y="33"/>
                  </a:lnTo>
                  <a:lnTo>
                    <a:pt x="174" y="26"/>
                  </a:lnTo>
                  <a:lnTo>
                    <a:pt x="150" y="19"/>
                  </a:lnTo>
                  <a:lnTo>
                    <a:pt x="159" y="6"/>
                  </a:lnTo>
                  <a:lnTo>
                    <a:pt x="162" y="0"/>
                  </a:lnTo>
                  <a:lnTo>
                    <a:pt x="60" y="0"/>
                  </a:lnTo>
                  <a:close/>
                  <a:moveTo>
                    <a:pt x="30" y="33"/>
                  </a:moveTo>
                  <a:lnTo>
                    <a:pt x="0" y="17"/>
                  </a:lnTo>
                  <a:lnTo>
                    <a:pt x="10" y="33"/>
                  </a:lnTo>
                  <a:lnTo>
                    <a:pt x="30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62" name="Freeform 118"/>
            <p:cNvSpPr>
              <a:spLocks/>
            </p:cNvSpPr>
            <p:nvPr/>
          </p:nvSpPr>
          <p:spPr bwMode="auto">
            <a:xfrm>
              <a:off x="4057" y="1997"/>
              <a:ext cx="53" cy="26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2" y="6"/>
                </a:cxn>
                <a:cxn ang="0">
                  <a:pos x="19" y="21"/>
                </a:cxn>
                <a:cxn ang="0">
                  <a:pos x="0" y="8"/>
                </a:cxn>
                <a:cxn ang="0">
                  <a:pos x="12" y="33"/>
                </a:cxn>
                <a:cxn ang="0">
                  <a:pos x="112" y="33"/>
                </a:cxn>
                <a:cxn ang="0">
                  <a:pos x="119" y="23"/>
                </a:cxn>
                <a:cxn ang="0">
                  <a:pos x="127" y="0"/>
                </a:cxn>
                <a:cxn ang="0">
                  <a:pos x="20" y="0"/>
                </a:cxn>
              </a:cxnLst>
              <a:rect l="0" t="0" r="r" b="b"/>
              <a:pathLst>
                <a:path w="127" h="33">
                  <a:moveTo>
                    <a:pt x="20" y="0"/>
                  </a:moveTo>
                  <a:lnTo>
                    <a:pt x="22" y="6"/>
                  </a:lnTo>
                  <a:lnTo>
                    <a:pt x="19" y="21"/>
                  </a:lnTo>
                  <a:lnTo>
                    <a:pt x="0" y="8"/>
                  </a:lnTo>
                  <a:lnTo>
                    <a:pt x="12" y="33"/>
                  </a:lnTo>
                  <a:lnTo>
                    <a:pt x="112" y="33"/>
                  </a:lnTo>
                  <a:lnTo>
                    <a:pt x="119" y="23"/>
                  </a:lnTo>
                  <a:lnTo>
                    <a:pt x="127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63" name="Freeform 119"/>
            <p:cNvSpPr>
              <a:spLocks noEditPoints="1"/>
            </p:cNvSpPr>
            <p:nvPr/>
          </p:nvSpPr>
          <p:spPr bwMode="auto">
            <a:xfrm>
              <a:off x="4057" y="1985"/>
              <a:ext cx="53" cy="26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22" y="23"/>
                </a:cxn>
                <a:cxn ang="0">
                  <a:pos x="20" y="34"/>
                </a:cxn>
                <a:cxn ang="0">
                  <a:pos x="122" y="34"/>
                </a:cxn>
                <a:cxn ang="0">
                  <a:pos x="127" y="15"/>
                </a:cxn>
                <a:cxn ang="0">
                  <a:pos x="112" y="13"/>
                </a:cxn>
                <a:cxn ang="0">
                  <a:pos x="101" y="0"/>
                </a:cxn>
                <a:cxn ang="0">
                  <a:pos x="15" y="0"/>
                </a:cxn>
                <a:cxn ang="0">
                  <a:pos x="14" y="34"/>
                </a:cxn>
                <a:cxn ang="0">
                  <a:pos x="0" y="25"/>
                </a:cxn>
                <a:cxn ang="0">
                  <a:pos x="4" y="34"/>
                </a:cxn>
                <a:cxn ang="0">
                  <a:pos x="14" y="34"/>
                </a:cxn>
              </a:cxnLst>
              <a:rect l="0" t="0" r="r" b="b"/>
              <a:pathLst>
                <a:path w="127" h="34">
                  <a:moveTo>
                    <a:pt x="15" y="0"/>
                  </a:moveTo>
                  <a:lnTo>
                    <a:pt x="22" y="23"/>
                  </a:lnTo>
                  <a:lnTo>
                    <a:pt x="20" y="34"/>
                  </a:lnTo>
                  <a:lnTo>
                    <a:pt x="122" y="34"/>
                  </a:lnTo>
                  <a:lnTo>
                    <a:pt x="127" y="15"/>
                  </a:lnTo>
                  <a:lnTo>
                    <a:pt x="112" y="13"/>
                  </a:lnTo>
                  <a:lnTo>
                    <a:pt x="101" y="0"/>
                  </a:lnTo>
                  <a:lnTo>
                    <a:pt x="15" y="0"/>
                  </a:lnTo>
                  <a:close/>
                  <a:moveTo>
                    <a:pt x="14" y="34"/>
                  </a:moveTo>
                  <a:lnTo>
                    <a:pt x="0" y="25"/>
                  </a:lnTo>
                  <a:lnTo>
                    <a:pt x="4" y="34"/>
                  </a:lnTo>
                  <a:lnTo>
                    <a:pt x="14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64" name="Freeform 120"/>
            <p:cNvSpPr>
              <a:spLocks/>
            </p:cNvSpPr>
            <p:nvPr/>
          </p:nvSpPr>
          <p:spPr bwMode="auto">
            <a:xfrm>
              <a:off x="4057" y="1971"/>
              <a:ext cx="53" cy="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15"/>
                </a:cxn>
                <a:cxn ang="0">
                  <a:pos x="22" y="34"/>
                </a:cxn>
                <a:cxn ang="0">
                  <a:pos x="129" y="34"/>
                </a:cxn>
                <a:cxn ang="0">
                  <a:pos x="129" y="32"/>
                </a:cxn>
                <a:cxn ang="0">
                  <a:pos x="114" y="30"/>
                </a:cxn>
                <a:cxn ang="0">
                  <a:pos x="92" y="8"/>
                </a:cxn>
                <a:cxn ang="0">
                  <a:pos x="112" y="15"/>
                </a:cxn>
                <a:cxn ang="0">
                  <a:pos x="107" y="0"/>
                </a:cxn>
                <a:cxn ang="0">
                  <a:pos x="0" y="0"/>
                </a:cxn>
              </a:cxnLst>
              <a:rect l="0" t="0" r="r" b="b"/>
              <a:pathLst>
                <a:path w="129" h="34">
                  <a:moveTo>
                    <a:pt x="0" y="0"/>
                  </a:moveTo>
                  <a:lnTo>
                    <a:pt x="16" y="15"/>
                  </a:lnTo>
                  <a:lnTo>
                    <a:pt x="22" y="34"/>
                  </a:lnTo>
                  <a:lnTo>
                    <a:pt x="129" y="34"/>
                  </a:lnTo>
                  <a:lnTo>
                    <a:pt x="129" y="32"/>
                  </a:lnTo>
                  <a:lnTo>
                    <a:pt x="114" y="30"/>
                  </a:lnTo>
                  <a:lnTo>
                    <a:pt x="92" y="8"/>
                  </a:lnTo>
                  <a:lnTo>
                    <a:pt x="112" y="15"/>
                  </a:lnTo>
                  <a:lnTo>
                    <a:pt x="10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65" name="Freeform 121"/>
            <p:cNvSpPr>
              <a:spLocks/>
            </p:cNvSpPr>
            <p:nvPr/>
          </p:nvSpPr>
          <p:spPr bwMode="auto">
            <a:xfrm>
              <a:off x="4051" y="1957"/>
              <a:ext cx="52" cy="28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6"/>
                </a:cxn>
                <a:cxn ang="0">
                  <a:pos x="29" y="32"/>
                </a:cxn>
                <a:cxn ang="0">
                  <a:pos x="30" y="34"/>
                </a:cxn>
                <a:cxn ang="0">
                  <a:pos x="116" y="34"/>
                </a:cxn>
                <a:cxn ang="0">
                  <a:pos x="105" y="25"/>
                </a:cxn>
                <a:cxn ang="0">
                  <a:pos x="125" y="32"/>
                </a:cxn>
                <a:cxn ang="0">
                  <a:pos x="117" y="14"/>
                </a:cxn>
                <a:cxn ang="0">
                  <a:pos x="125" y="0"/>
                </a:cxn>
                <a:cxn ang="0">
                  <a:pos x="6" y="0"/>
                </a:cxn>
              </a:cxnLst>
              <a:rect l="0" t="0" r="r" b="b"/>
              <a:pathLst>
                <a:path w="125" h="34">
                  <a:moveTo>
                    <a:pt x="6" y="0"/>
                  </a:moveTo>
                  <a:lnTo>
                    <a:pt x="0" y="6"/>
                  </a:lnTo>
                  <a:lnTo>
                    <a:pt x="29" y="32"/>
                  </a:lnTo>
                  <a:lnTo>
                    <a:pt x="30" y="34"/>
                  </a:lnTo>
                  <a:lnTo>
                    <a:pt x="116" y="34"/>
                  </a:lnTo>
                  <a:lnTo>
                    <a:pt x="105" y="25"/>
                  </a:lnTo>
                  <a:lnTo>
                    <a:pt x="125" y="32"/>
                  </a:lnTo>
                  <a:lnTo>
                    <a:pt x="117" y="14"/>
                  </a:lnTo>
                  <a:lnTo>
                    <a:pt x="125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66" name="Freeform 122"/>
            <p:cNvSpPr>
              <a:spLocks/>
            </p:cNvSpPr>
            <p:nvPr/>
          </p:nvSpPr>
          <p:spPr bwMode="auto">
            <a:xfrm>
              <a:off x="4051" y="1945"/>
              <a:ext cx="56" cy="26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51" y="10"/>
                </a:cxn>
                <a:cxn ang="0">
                  <a:pos x="39" y="0"/>
                </a:cxn>
                <a:cxn ang="0">
                  <a:pos x="5" y="0"/>
                </a:cxn>
                <a:cxn ang="0">
                  <a:pos x="15" y="12"/>
                </a:cxn>
                <a:cxn ang="0">
                  <a:pos x="0" y="23"/>
                </a:cxn>
                <a:cxn ang="0">
                  <a:pos x="13" y="34"/>
                </a:cxn>
                <a:cxn ang="0">
                  <a:pos x="120" y="34"/>
                </a:cxn>
                <a:cxn ang="0">
                  <a:pos x="117" y="31"/>
                </a:cxn>
                <a:cxn ang="0">
                  <a:pos x="125" y="16"/>
                </a:cxn>
                <a:cxn ang="0">
                  <a:pos x="133" y="0"/>
                </a:cxn>
                <a:cxn ang="0">
                  <a:pos x="48" y="0"/>
                </a:cxn>
              </a:cxnLst>
              <a:rect l="0" t="0" r="r" b="b"/>
              <a:pathLst>
                <a:path w="133" h="34">
                  <a:moveTo>
                    <a:pt x="48" y="0"/>
                  </a:moveTo>
                  <a:lnTo>
                    <a:pt x="51" y="10"/>
                  </a:lnTo>
                  <a:lnTo>
                    <a:pt x="39" y="0"/>
                  </a:lnTo>
                  <a:lnTo>
                    <a:pt x="5" y="0"/>
                  </a:lnTo>
                  <a:lnTo>
                    <a:pt x="15" y="12"/>
                  </a:lnTo>
                  <a:lnTo>
                    <a:pt x="0" y="23"/>
                  </a:lnTo>
                  <a:lnTo>
                    <a:pt x="13" y="34"/>
                  </a:lnTo>
                  <a:lnTo>
                    <a:pt x="120" y="34"/>
                  </a:lnTo>
                  <a:lnTo>
                    <a:pt x="117" y="31"/>
                  </a:lnTo>
                  <a:lnTo>
                    <a:pt x="125" y="16"/>
                  </a:lnTo>
                  <a:lnTo>
                    <a:pt x="133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67" name="Freeform 123"/>
            <p:cNvSpPr>
              <a:spLocks/>
            </p:cNvSpPr>
            <p:nvPr/>
          </p:nvSpPr>
          <p:spPr bwMode="auto">
            <a:xfrm>
              <a:off x="4051" y="1930"/>
              <a:ext cx="56" cy="27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51" y="27"/>
                </a:cxn>
                <a:cxn ang="0">
                  <a:pos x="22" y="8"/>
                </a:cxn>
                <a:cxn ang="0">
                  <a:pos x="6" y="0"/>
                </a:cxn>
                <a:cxn ang="0">
                  <a:pos x="0" y="0"/>
                </a:cxn>
                <a:cxn ang="0">
                  <a:pos x="0" y="14"/>
                </a:cxn>
                <a:cxn ang="0">
                  <a:pos x="15" y="29"/>
                </a:cxn>
                <a:cxn ang="0">
                  <a:pos x="6" y="34"/>
                </a:cxn>
                <a:cxn ang="0">
                  <a:pos x="125" y="34"/>
                </a:cxn>
                <a:cxn ang="0">
                  <a:pos x="125" y="33"/>
                </a:cxn>
                <a:cxn ang="0">
                  <a:pos x="134" y="14"/>
                </a:cxn>
                <a:cxn ang="0">
                  <a:pos x="105" y="16"/>
                </a:cxn>
                <a:cxn ang="0">
                  <a:pos x="105" y="0"/>
                </a:cxn>
                <a:cxn ang="0">
                  <a:pos x="39" y="0"/>
                </a:cxn>
              </a:cxnLst>
              <a:rect l="0" t="0" r="r" b="b"/>
              <a:pathLst>
                <a:path w="134" h="34">
                  <a:moveTo>
                    <a:pt x="39" y="0"/>
                  </a:moveTo>
                  <a:lnTo>
                    <a:pt x="51" y="27"/>
                  </a:lnTo>
                  <a:lnTo>
                    <a:pt x="22" y="8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15" y="29"/>
                  </a:lnTo>
                  <a:lnTo>
                    <a:pt x="6" y="34"/>
                  </a:lnTo>
                  <a:lnTo>
                    <a:pt x="125" y="34"/>
                  </a:lnTo>
                  <a:lnTo>
                    <a:pt x="125" y="33"/>
                  </a:lnTo>
                  <a:lnTo>
                    <a:pt x="134" y="14"/>
                  </a:lnTo>
                  <a:lnTo>
                    <a:pt x="105" y="16"/>
                  </a:lnTo>
                  <a:lnTo>
                    <a:pt x="105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68" name="Freeform 124"/>
            <p:cNvSpPr>
              <a:spLocks noEditPoints="1"/>
            </p:cNvSpPr>
            <p:nvPr/>
          </p:nvSpPr>
          <p:spPr bwMode="auto">
            <a:xfrm>
              <a:off x="4051" y="1916"/>
              <a:ext cx="56" cy="29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4" y="10"/>
                </a:cxn>
                <a:cxn ang="0">
                  <a:pos x="48" y="34"/>
                </a:cxn>
                <a:cxn ang="0">
                  <a:pos x="133" y="34"/>
                </a:cxn>
                <a:cxn ang="0">
                  <a:pos x="134" y="31"/>
                </a:cxn>
                <a:cxn ang="0">
                  <a:pos x="105" y="33"/>
                </a:cxn>
                <a:cxn ang="0">
                  <a:pos x="105" y="12"/>
                </a:cxn>
                <a:cxn ang="0">
                  <a:pos x="79" y="0"/>
                </a:cxn>
                <a:cxn ang="0">
                  <a:pos x="39" y="0"/>
                </a:cxn>
                <a:cxn ang="0">
                  <a:pos x="39" y="34"/>
                </a:cxn>
                <a:cxn ang="0">
                  <a:pos x="22" y="25"/>
                </a:cxn>
                <a:cxn ang="0">
                  <a:pos x="0" y="16"/>
                </a:cxn>
                <a:cxn ang="0">
                  <a:pos x="0" y="31"/>
                </a:cxn>
                <a:cxn ang="0">
                  <a:pos x="5" y="34"/>
                </a:cxn>
                <a:cxn ang="0">
                  <a:pos x="39" y="34"/>
                </a:cxn>
              </a:cxnLst>
              <a:rect l="0" t="0" r="r" b="b"/>
              <a:pathLst>
                <a:path w="134" h="34">
                  <a:moveTo>
                    <a:pt x="39" y="0"/>
                  </a:moveTo>
                  <a:lnTo>
                    <a:pt x="34" y="10"/>
                  </a:lnTo>
                  <a:lnTo>
                    <a:pt x="48" y="34"/>
                  </a:lnTo>
                  <a:lnTo>
                    <a:pt x="133" y="34"/>
                  </a:lnTo>
                  <a:lnTo>
                    <a:pt x="134" y="31"/>
                  </a:lnTo>
                  <a:lnTo>
                    <a:pt x="105" y="33"/>
                  </a:lnTo>
                  <a:lnTo>
                    <a:pt x="105" y="12"/>
                  </a:lnTo>
                  <a:lnTo>
                    <a:pt x="79" y="0"/>
                  </a:lnTo>
                  <a:lnTo>
                    <a:pt x="39" y="0"/>
                  </a:lnTo>
                  <a:close/>
                  <a:moveTo>
                    <a:pt x="39" y="34"/>
                  </a:moveTo>
                  <a:lnTo>
                    <a:pt x="22" y="25"/>
                  </a:lnTo>
                  <a:lnTo>
                    <a:pt x="0" y="16"/>
                  </a:lnTo>
                  <a:lnTo>
                    <a:pt x="0" y="31"/>
                  </a:lnTo>
                  <a:lnTo>
                    <a:pt x="5" y="34"/>
                  </a:lnTo>
                  <a:lnTo>
                    <a:pt x="39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69" name="Freeform 125"/>
            <p:cNvSpPr>
              <a:spLocks noEditPoints="1"/>
            </p:cNvSpPr>
            <p:nvPr/>
          </p:nvSpPr>
          <p:spPr bwMode="auto">
            <a:xfrm>
              <a:off x="4051" y="1904"/>
              <a:ext cx="44" cy="26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6"/>
                </a:cxn>
                <a:cxn ang="0">
                  <a:pos x="34" y="26"/>
                </a:cxn>
                <a:cxn ang="0">
                  <a:pos x="39" y="33"/>
                </a:cxn>
                <a:cxn ang="0">
                  <a:pos x="105" y="33"/>
                </a:cxn>
                <a:cxn ang="0">
                  <a:pos x="105" y="28"/>
                </a:cxn>
                <a:cxn ang="0">
                  <a:pos x="73" y="15"/>
                </a:cxn>
                <a:cxn ang="0">
                  <a:pos x="76" y="2"/>
                </a:cxn>
                <a:cxn ang="0">
                  <a:pos x="76" y="0"/>
                </a:cxn>
                <a:cxn ang="0">
                  <a:pos x="44" y="0"/>
                </a:cxn>
                <a:cxn ang="0">
                  <a:pos x="6" y="33"/>
                </a:cxn>
                <a:cxn ang="0">
                  <a:pos x="0" y="32"/>
                </a:cxn>
                <a:cxn ang="0">
                  <a:pos x="0" y="33"/>
                </a:cxn>
                <a:cxn ang="0">
                  <a:pos x="6" y="33"/>
                </a:cxn>
              </a:cxnLst>
              <a:rect l="0" t="0" r="r" b="b"/>
              <a:pathLst>
                <a:path w="105" h="33">
                  <a:moveTo>
                    <a:pt x="44" y="0"/>
                  </a:moveTo>
                  <a:lnTo>
                    <a:pt x="44" y="6"/>
                  </a:lnTo>
                  <a:lnTo>
                    <a:pt x="34" y="26"/>
                  </a:lnTo>
                  <a:lnTo>
                    <a:pt x="39" y="33"/>
                  </a:lnTo>
                  <a:lnTo>
                    <a:pt x="105" y="33"/>
                  </a:lnTo>
                  <a:lnTo>
                    <a:pt x="105" y="28"/>
                  </a:lnTo>
                  <a:lnTo>
                    <a:pt x="73" y="15"/>
                  </a:lnTo>
                  <a:lnTo>
                    <a:pt x="76" y="2"/>
                  </a:lnTo>
                  <a:lnTo>
                    <a:pt x="76" y="0"/>
                  </a:lnTo>
                  <a:lnTo>
                    <a:pt x="44" y="0"/>
                  </a:lnTo>
                  <a:close/>
                  <a:moveTo>
                    <a:pt x="6" y="33"/>
                  </a:moveTo>
                  <a:lnTo>
                    <a:pt x="0" y="32"/>
                  </a:lnTo>
                  <a:lnTo>
                    <a:pt x="0" y="33"/>
                  </a:lnTo>
                  <a:lnTo>
                    <a:pt x="6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70" name="Freeform 126"/>
            <p:cNvSpPr>
              <a:spLocks/>
            </p:cNvSpPr>
            <p:nvPr/>
          </p:nvSpPr>
          <p:spPr bwMode="auto">
            <a:xfrm>
              <a:off x="4067" y="1890"/>
              <a:ext cx="17" cy="26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5" y="23"/>
                </a:cxn>
                <a:cxn ang="0">
                  <a:pos x="0" y="33"/>
                </a:cxn>
                <a:cxn ang="0">
                  <a:pos x="40" y="33"/>
                </a:cxn>
                <a:cxn ang="0">
                  <a:pos x="34" y="32"/>
                </a:cxn>
                <a:cxn ang="0">
                  <a:pos x="37" y="19"/>
                </a:cxn>
                <a:cxn ang="0">
                  <a:pos x="34" y="6"/>
                </a:cxn>
                <a:cxn ang="0">
                  <a:pos x="20" y="4"/>
                </a:cxn>
                <a:cxn ang="0">
                  <a:pos x="17" y="0"/>
                </a:cxn>
                <a:cxn ang="0">
                  <a:pos x="2" y="0"/>
                </a:cxn>
              </a:cxnLst>
              <a:rect l="0" t="0" r="r" b="b"/>
              <a:pathLst>
                <a:path w="40" h="33">
                  <a:moveTo>
                    <a:pt x="2" y="0"/>
                  </a:moveTo>
                  <a:lnTo>
                    <a:pt x="5" y="23"/>
                  </a:lnTo>
                  <a:lnTo>
                    <a:pt x="0" y="33"/>
                  </a:lnTo>
                  <a:lnTo>
                    <a:pt x="40" y="33"/>
                  </a:lnTo>
                  <a:lnTo>
                    <a:pt x="34" y="32"/>
                  </a:lnTo>
                  <a:lnTo>
                    <a:pt x="37" y="19"/>
                  </a:lnTo>
                  <a:lnTo>
                    <a:pt x="34" y="6"/>
                  </a:lnTo>
                  <a:lnTo>
                    <a:pt x="20" y="4"/>
                  </a:lnTo>
                  <a:lnTo>
                    <a:pt x="17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71" name="Freeform 127"/>
            <p:cNvSpPr>
              <a:spLocks/>
            </p:cNvSpPr>
            <p:nvPr/>
          </p:nvSpPr>
          <p:spPr bwMode="auto">
            <a:xfrm>
              <a:off x="4067" y="1878"/>
              <a:ext cx="16" cy="26"/>
            </a:xfrm>
            <a:custGeom>
              <a:avLst/>
              <a:gdLst/>
              <a:ahLst/>
              <a:cxnLst>
                <a:cxn ang="0">
                  <a:pos x="6" y="34"/>
                </a:cxn>
                <a:cxn ang="0">
                  <a:pos x="0" y="0"/>
                </a:cxn>
                <a:cxn ang="0">
                  <a:pos x="5" y="0"/>
                </a:cxn>
                <a:cxn ang="0">
                  <a:pos x="21" y="21"/>
                </a:cxn>
                <a:cxn ang="0">
                  <a:pos x="35" y="23"/>
                </a:cxn>
                <a:cxn ang="0">
                  <a:pos x="38" y="34"/>
                </a:cxn>
                <a:cxn ang="0">
                  <a:pos x="6" y="34"/>
                </a:cxn>
              </a:cxnLst>
              <a:rect l="0" t="0" r="r" b="b"/>
              <a:pathLst>
                <a:path w="38" h="34">
                  <a:moveTo>
                    <a:pt x="6" y="34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21" y="21"/>
                  </a:lnTo>
                  <a:lnTo>
                    <a:pt x="35" y="23"/>
                  </a:lnTo>
                  <a:lnTo>
                    <a:pt x="38" y="34"/>
                  </a:lnTo>
                  <a:lnTo>
                    <a:pt x="6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72" name="Freeform 128"/>
            <p:cNvSpPr>
              <a:spLocks/>
            </p:cNvSpPr>
            <p:nvPr/>
          </p:nvSpPr>
          <p:spPr bwMode="auto">
            <a:xfrm>
              <a:off x="4066" y="1871"/>
              <a:ext cx="8" cy="19"/>
            </a:xfrm>
            <a:custGeom>
              <a:avLst/>
              <a:gdLst/>
              <a:ahLst/>
              <a:cxnLst>
                <a:cxn ang="0">
                  <a:pos x="4" y="2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9" y="24"/>
                </a:cxn>
                <a:cxn ang="0">
                  <a:pos x="4" y="24"/>
                </a:cxn>
              </a:cxnLst>
              <a:rect l="0" t="0" r="r" b="b"/>
              <a:pathLst>
                <a:path w="19" h="24">
                  <a:moveTo>
                    <a:pt x="4" y="24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24"/>
                  </a:lnTo>
                  <a:lnTo>
                    <a:pt x="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73" name="Freeform 129"/>
            <p:cNvSpPr>
              <a:spLocks/>
            </p:cNvSpPr>
            <p:nvPr/>
          </p:nvSpPr>
          <p:spPr bwMode="auto">
            <a:xfrm>
              <a:off x="4196" y="2052"/>
              <a:ext cx="24" cy="2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7"/>
                </a:cxn>
                <a:cxn ang="0">
                  <a:pos x="28" y="28"/>
                </a:cxn>
                <a:cxn ang="0">
                  <a:pos x="57" y="0"/>
                </a:cxn>
                <a:cxn ang="0">
                  <a:pos x="0" y="0"/>
                </a:cxn>
              </a:cxnLst>
              <a:rect l="0" t="0" r="r" b="b"/>
              <a:pathLst>
                <a:path w="57" h="28">
                  <a:moveTo>
                    <a:pt x="0" y="0"/>
                  </a:moveTo>
                  <a:lnTo>
                    <a:pt x="3" y="7"/>
                  </a:lnTo>
                  <a:lnTo>
                    <a:pt x="28" y="28"/>
                  </a:lnTo>
                  <a:lnTo>
                    <a:pt x="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74" name="Freeform 130"/>
            <p:cNvSpPr>
              <a:spLocks/>
            </p:cNvSpPr>
            <p:nvPr/>
          </p:nvSpPr>
          <p:spPr bwMode="auto">
            <a:xfrm>
              <a:off x="4189" y="2035"/>
              <a:ext cx="40" cy="33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" y="27"/>
                </a:cxn>
                <a:cxn ang="0">
                  <a:pos x="37" y="41"/>
                </a:cxn>
                <a:cxn ang="0">
                  <a:pos x="51" y="41"/>
                </a:cxn>
                <a:cxn ang="0">
                  <a:pos x="94" y="0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r" b="b"/>
              <a:pathLst>
                <a:path w="94" h="41">
                  <a:moveTo>
                    <a:pt x="0" y="1"/>
                  </a:moveTo>
                  <a:lnTo>
                    <a:pt x="19" y="27"/>
                  </a:lnTo>
                  <a:lnTo>
                    <a:pt x="37" y="41"/>
                  </a:lnTo>
                  <a:lnTo>
                    <a:pt x="51" y="41"/>
                  </a:lnTo>
                  <a:lnTo>
                    <a:pt x="94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75" name="Freeform 131"/>
            <p:cNvSpPr>
              <a:spLocks/>
            </p:cNvSpPr>
            <p:nvPr/>
          </p:nvSpPr>
          <p:spPr bwMode="auto">
            <a:xfrm>
              <a:off x="4189" y="2021"/>
              <a:ext cx="44" cy="3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1"/>
                </a:cxn>
                <a:cxn ang="0">
                  <a:pos x="16" y="40"/>
                </a:cxn>
                <a:cxn ang="0">
                  <a:pos x="73" y="40"/>
                </a:cxn>
                <a:cxn ang="0">
                  <a:pos x="103" y="12"/>
                </a:cxn>
                <a:cxn ang="0">
                  <a:pos x="103" y="0"/>
                </a:cxn>
                <a:cxn ang="0">
                  <a:pos x="0" y="0"/>
                </a:cxn>
              </a:cxnLst>
              <a:rect l="0" t="0" r="r" b="b"/>
              <a:pathLst>
                <a:path w="103" h="40">
                  <a:moveTo>
                    <a:pt x="0" y="0"/>
                  </a:moveTo>
                  <a:lnTo>
                    <a:pt x="0" y="21"/>
                  </a:lnTo>
                  <a:lnTo>
                    <a:pt x="16" y="40"/>
                  </a:lnTo>
                  <a:lnTo>
                    <a:pt x="73" y="40"/>
                  </a:lnTo>
                  <a:lnTo>
                    <a:pt x="103" y="12"/>
                  </a:lnTo>
                  <a:lnTo>
                    <a:pt x="1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76" name="Freeform 132"/>
            <p:cNvSpPr>
              <a:spLocks/>
            </p:cNvSpPr>
            <p:nvPr/>
          </p:nvSpPr>
          <p:spPr bwMode="auto">
            <a:xfrm>
              <a:off x="4185" y="2004"/>
              <a:ext cx="48" cy="3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" y="16"/>
                </a:cxn>
                <a:cxn ang="0">
                  <a:pos x="11" y="41"/>
                </a:cxn>
                <a:cxn ang="0">
                  <a:pos x="105" y="41"/>
                </a:cxn>
                <a:cxn ang="0">
                  <a:pos x="114" y="33"/>
                </a:cxn>
                <a:cxn ang="0">
                  <a:pos x="114" y="0"/>
                </a:cxn>
                <a:cxn ang="0">
                  <a:pos x="0" y="0"/>
                </a:cxn>
              </a:cxnLst>
              <a:rect l="0" t="0" r="r" b="b"/>
              <a:pathLst>
                <a:path w="114" h="41">
                  <a:moveTo>
                    <a:pt x="0" y="0"/>
                  </a:moveTo>
                  <a:lnTo>
                    <a:pt x="11" y="16"/>
                  </a:lnTo>
                  <a:lnTo>
                    <a:pt x="11" y="41"/>
                  </a:lnTo>
                  <a:lnTo>
                    <a:pt x="105" y="41"/>
                  </a:lnTo>
                  <a:lnTo>
                    <a:pt x="114" y="33"/>
                  </a:lnTo>
                  <a:lnTo>
                    <a:pt x="11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77" name="Freeform 133"/>
            <p:cNvSpPr>
              <a:spLocks/>
            </p:cNvSpPr>
            <p:nvPr/>
          </p:nvSpPr>
          <p:spPr bwMode="auto">
            <a:xfrm>
              <a:off x="4173" y="1987"/>
              <a:ext cx="60" cy="3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" y="15"/>
                </a:cxn>
                <a:cxn ang="0">
                  <a:pos x="38" y="36"/>
                </a:cxn>
                <a:cxn ang="0">
                  <a:pos x="38" y="41"/>
                </a:cxn>
                <a:cxn ang="0">
                  <a:pos x="141" y="41"/>
                </a:cxn>
                <a:cxn ang="0">
                  <a:pos x="141" y="2"/>
                </a:cxn>
                <a:cxn ang="0">
                  <a:pos x="142" y="0"/>
                </a:cxn>
                <a:cxn ang="0">
                  <a:pos x="0" y="0"/>
                </a:cxn>
              </a:cxnLst>
              <a:rect l="0" t="0" r="r" b="b"/>
              <a:pathLst>
                <a:path w="142" h="41">
                  <a:moveTo>
                    <a:pt x="0" y="0"/>
                  </a:moveTo>
                  <a:lnTo>
                    <a:pt x="21" y="15"/>
                  </a:lnTo>
                  <a:lnTo>
                    <a:pt x="38" y="36"/>
                  </a:lnTo>
                  <a:lnTo>
                    <a:pt x="38" y="41"/>
                  </a:lnTo>
                  <a:lnTo>
                    <a:pt x="141" y="41"/>
                  </a:lnTo>
                  <a:lnTo>
                    <a:pt x="141" y="2"/>
                  </a:lnTo>
                  <a:lnTo>
                    <a:pt x="14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78" name="Freeform 134"/>
            <p:cNvSpPr>
              <a:spLocks/>
            </p:cNvSpPr>
            <p:nvPr/>
          </p:nvSpPr>
          <p:spPr bwMode="auto">
            <a:xfrm>
              <a:off x="4170" y="1971"/>
              <a:ext cx="71" cy="33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25" y="16"/>
                </a:cxn>
                <a:cxn ang="0">
                  <a:pos x="0" y="16"/>
                </a:cxn>
                <a:cxn ang="0">
                  <a:pos x="30" y="35"/>
                </a:cxn>
                <a:cxn ang="0">
                  <a:pos x="36" y="40"/>
                </a:cxn>
                <a:cxn ang="0">
                  <a:pos x="150" y="40"/>
                </a:cxn>
                <a:cxn ang="0">
                  <a:pos x="150" y="22"/>
                </a:cxn>
                <a:cxn ang="0">
                  <a:pos x="171" y="0"/>
                </a:cxn>
                <a:cxn ang="0">
                  <a:pos x="54" y="0"/>
                </a:cxn>
                <a:cxn ang="0">
                  <a:pos x="54" y="1"/>
                </a:cxn>
              </a:cxnLst>
              <a:rect l="0" t="0" r="r" b="b"/>
              <a:pathLst>
                <a:path w="171" h="40">
                  <a:moveTo>
                    <a:pt x="54" y="1"/>
                  </a:moveTo>
                  <a:lnTo>
                    <a:pt x="25" y="16"/>
                  </a:lnTo>
                  <a:lnTo>
                    <a:pt x="0" y="16"/>
                  </a:lnTo>
                  <a:lnTo>
                    <a:pt x="30" y="35"/>
                  </a:lnTo>
                  <a:lnTo>
                    <a:pt x="36" y="40"/>
                  </a:lnTo>
                  <a:lnTo>
                    <a:pt x="150" y="40"/>
                  </a:lnTo>
                  <a:lnTo>
                    <a:pt x="150" y="22"/>
                  </a:lnTo>
                  <a:lnTo>
                    <a:pt x="171" y="0"/>
                  </a:lnTo>
                  <a:lnTo>
                    <a:pt x="54" y="0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79" name="Freeform 135"/>
            <p:cNvSpPr>
              <a:spLocks/>
            </p:cNvSpPr>
            <p:nvPr/>
          </p:nvSpPr>
          <p:spPr bwMode="auto">
            <a:xfrm>
              <a:off x="4170" y="1954"/>
              <a:ext cx="80" cy="33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54" y="22"/>
                </a:cxn>
                <a:cxn ang="0">
                  <a:pos x="25" y="37"/>
                </a:cxn>
                <a:cxn ang="0">
                  <a:pos x="0" y="37"/>
                </a:cxn>
                <a:cxn ang="0">
                  <a:pos x="9" y="41"/>
                </a:cxn>
                <a:cxn ang="0">
                  <a:pos x="151" y="41"/>
                </a:cxn>
                <a:cxn ang="0">
                  <a:pos x="174" y="17"/>
                </a:cxn>
                <a:cxn ang="0">
                  <a:pos x="191" y="0"/>
                </a:cxn>
                <a:cxn ang="0">
                  <a:pos x="43" y="0"/>
                </a:cxn>
              </a:cxnLst>
              <a:rect l="0" t="0" r="r" b="b"/>
              <a:pathLst>
                <a:path w="191" h="41">
                  <a:moveTo>
                    <a:pt x="43" y="0"/>
                  </a:moveTo>
                  <a:lnTo>
                    <a:pt x="54" y="22"/>
                  </a:lnTo>
                  <a:lnTo>
                    <a:pt x="25" y="37"/>
                  </a:lnTo>
                  <a:lnTo>
                    <a:pt x="0" y="37"/>
                  </a:lnTo>
                  <a:lnTo>
                    <a:pt x="9" y="41"/>
                  </a:lnTo>
                  <a:lnTo>
                    <a:pt x="151" y="41"/>
                  </a:lnTo>
                  <a:lnTo>
                    <a:pt x="174" y="17"/>
                  </a:lnTo>
                  <a:lnTo>
                    <a:pt x="191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80" name="Freeform 136"/>
            <p:cNvSpPr>
              <a:spLocks/>
            </p:cNvSpPr>
            <p:nvPr/>
          </p:nvSpPr>
          <p:spPr bwMode="auto">
            <a:xfrm>
              <a:off x="4184" y="1940"/>
              <a:ext cx="71" cy="3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12"/>
                </a:cxn>
                <a:cxn ang="0">
                  <a:pos x="19" y="41"/>
                </a:cxn>
                <a:cxn ang="0">
                  <a:pos x="136" y="41"/>
                </a:cxn>
                <a:cxn ang="0">
                  <a:pos x="139" y="37"/>
                </a:cxn>
                <a:cxn ang="0">
                  <a:pos x="159" y="18"/>
                </a:cxn>
                <a:cxn ang="0">
                  <a:pos x="170" y="0"/>
                </a:cxn>
                <a:cxn ang="0">
                  <a:pos x="0" y="0"/>
                </a:cxn>
              </a:cxnLst>
              <a:rect l="0" t="0" r="r" b="b"/>
              <a:pathLst>
                <a:path w="170" h="41">
                  <a:moveTo>
                    <a:pt x="0" y="0"/>
                  </a:moveTo>
                  <a:lnTo>
                    <a:pt x="2" y="12"/>
                  </a:lnTo>
                  <a:lnTo>
                    <a:pt x="19" y="41"/>
                  </a:lnTo>
                  <a:lnTo>
                    <a:pt x="136" y="41"/>
                  </a:lnTo>
                  <a:lnTo>
                    <a:pt x="139" y="37"/>
                  </a:lnTo>
                  <a:lnTo>
                    <a:pt x="159" y="18"/>
                  </a:lnTo>
                  <a:lnTo>
                    <a:pt x="1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81" name="Freeform 137"/>
            <p:cNvSpPr>
              <a:spLocks/>
            </p:cNvSpPr>
            <p:nvPr/>
          </p:nvSpPr>
          <p:spPr bwMode="auto">
            <a:xfrm>
              <a:off x="4177" y="1923"/>
              <a:ext cx="81" cy="3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15"/>
                </a:cxn>
                <a:cxn ang="0">
                  <a:pos x="22" y="32"/>
                </a:cxn>
                <a:cxn ang="0">
                  <a:pos x="28" y="40"/>
                </a:cxn>
                <a:cxn ang="0">
                  <a:pos x="176" y="40"/>
                </a:cxn>
                <a:cxn ang="0">
                  <a:pos x="179" y="38"/>
                </a:cxn>
                <a:cxn ang="0">
                  <a:pos x="196" y="10"/>
                </a:cxn>
                <a:cxn ang="0">
                  <a:pos x="171" y="15"/>
                </a:cxn>
                <a:cxn ang="0">
                  <a:pos x="167" y="0"/>
                </a:cxn>
                <a:cxn ang="0">
                  <a:pos x="0" y="0"/>
                </a:cxn>
              </a:cxnLst>
              <a:rect l="0" t="0" r="r" b="b"/>
              <a:pathLst>
                <a:path w="196" h="40">
                  <a:moveTo>
                    <a:pt x="0" y="0"/>
                  </a:moveTo>
                  <a:lnTo>
                    <a:pt x="17" y="15"/>
                  </a:lnTo>
                  <a:lnTo>
                    <a:pt x="22" y="32"/>
                  </a:lnTo>
                  <a:lnTo>
                    <a:pt x="28" y="40"/>
                  </a:lnTo>
                  <a:lnTo>
                    <a:pt x="176" y="40"/>
                  </a:lnTo>
                  <a:lnTo>
                    <a:pt x="179" y="38"/>
                  </a:lnTo>
                  <a:lnTo>
                    <a:pt x="196" y="10"/>
                  </a:lnTo>
                  <a:lnTo>
                    <a:pt x="171" y="15"/>
                  </a:lnTo>
                  <a:lnTo>
                    <a:pt x="16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82" name="Freeform 138"/>
            <p:cNvSpPr>
              <a:spLocks/>
            </p:cNvSpPr>
            <p:nvPr/>
          </p:nvSpPr>
          <p:spPr bwMode="auto">
            <a:xfrm>
              <a:off x="4170" y="1907"/>
              <a:ext cx="88" cy="33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9"/>
                </a:cxn>
                <a:cxn ang="0">
                  <a:pos x="0" y="9"/>
                </a:cxn>
                <a:cxn ang="0">
                  <a:pos x="32" y="35"/>
                </a:cxn>
                <a:cxn ang="0">
                  <a:pos x="35" y="40"/>
                </a:cxn>
                <a:cxn ang="0">
                  <a:pos x="205" y="40"/>
                </a:cxn>
                <a:cxn ang="0">
                  <a:pos x="211" y="30"/>
                </a:cxn>
                <a:cxn ang="0">
                  <a:pos x="186" y="35"/>
                </a:cxn>
                <a:cxn ang="0">
                  <a:pos x="177" y="9"/>
                </a:cxn>
                <a:cxn ang="0">
                  <a:pos x="184" y="0"/>
                </a:cxn>
                <a:cxn ang="0">
                  <a:pos x="32" y="0"/>
                </a:cxn>
              </a:cxnLst>
              <a:rect l="0" t="0" r="r" b="b"/>
              <a:pathLst>
                <a:path w="211" h="40">
                  <a:moveTo>
                    <a:pt x="32" y="0"/>
                  </a:moveTo>
                  <a:lnTo>
                    <a:pt x="32" y="9"/>
                  </a:lnTo>
                  <a:lnTo>
                    <a:pt x="0" y="9"/>
                  </a:lnTo>
                  <a:lnTo>
                    <a:pt x="32" y="35"/>
                  </a:lnTo>
                  <a:lnTo>
                    <a:pt x="35" y="40"/>
                  </a:lnTo>
                  <a:lnTo>
                    <a:pt x="205" y="40"/>
                  </a:lnTo>
                  <a:lnTo>
                    <a:pt x="211" y="30"/>
                  </a:lnTo>
                  <a:lnTo>
                    <a:pt x="186" y="35"/>
                  </a:lnTo>
                  <a:lnTo>
                    <a:pt x="177" y="9"/>
                  </a:lnTo>
                  <a:lnTo>
                    <a:pt x="184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83" name="Freeform 139"/>
            <p:cNvSpPr>
              <a:spLocks/>
            </p:cNvSpPr>
            <p:nvPr/>
          </p:nvSpPr>
          <p:spPr bwMode="auto">
            <a:xfrm>
              <a:off x="4170" y="1892"/>
              <a:ext cx="78" cy="31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32" y="10"/>
                </a:cxn>
                <a:cxn ang="0">
                  <a:pos x="32" y="29"/>
                </a:cxn>
                <a:cxn ang="0">
                  <a:pos x="0" y="29"/>
                </a:cxn>
                <a:cxn ang="0">
                  <a:pos x="15" y="40"/>
                </a:cxn>
                <a:cxn ang="0">
                  <a:pos x="182" y="40"/>
                </a:cxn>
                <a:cxn ang="0">
                  <a:pos x="177" y="29"/>
                </a:cxn>
                <a:cxn ang="0">
                  <a:pos x="189" y="16"/>
                </a:cxn>
                <a:cxn ang="0">
                  <a:pos x="174" y="10"/>
                </a:cxn>
                <a:cxn ang="0">
                  <a:pos x="150" y="0"/>
                </a:cxn>
                <a:cxn ang="0">
                  <a:pos x="40" y="0"/>
                </a:cxn>
              </a:cxnLst>
              <a:rect l="0" t="0" r="r" b="b"/>
              <a:pathLst>
                <a:path w="189" h="40">
                  <a:moveTo>
                    <a:pt x="40" y="0"/>
                  </a:moveTo>
                  <a:lnTo>
                    <a:pt x="32" y="10"/>
                  </a:lnTo>
                  <a:lnTo>
                    <a:pt x="32" y="29"/>
                  </a:lnTo>
                  <a:lnTo>
                    <a:pt x="0" y="29"/>
                  </a:lnTo>
                  <a:lnTo>
                    <a:pt x="15" y="40"/>
                  </a:lnTo>
                  <a:lnTo>
                    <a:pt x="182" y="40"/>
                  </a:lnTo>
                  <a:lnTo>
                    <a:pt x="177" y="29"/>
                  </a:lnTo>
                  <a:lnTo>
                    <a:pt x="189" y="16"/>
                  </a:lnTo>
                  <a:lnTo>
                    <a:pt x="174" y="10"/>
                  </a:lnTo>
                  <a:lnTo>
                    <a:pt x="15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84" name="Freeform 140"/>
            <p:cNvSpPr>
              <a:spLocks/>
            </p:cNvSpPr>
            <p:nvPr/>
          </p:nvSpPr>
          <p:spPr bwMode="auto">
            <a:xfrm>
              <a:off x="4171" y="1876"/>
              <a:ext cx="77" cy="3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0" y="17"/>
                </a:cxn>
                <a:cxn ang="0">
                  <a:pos x="30" y="30"/>
                </a:cxn>
                <a:cxn ang="0">
                  <a:pos x="30" y="40"/>
                </a:cxn>
                <a:cxn ang="0">
                  <a:pos x="182" y="40"/>
                </a:cxn>
                <a:cxn ang="0">
                  <a:pos x="187" y="36"/>
                </a:cxn>
                <a:cxn ang="0">
                  <a:pos x="172" y="30"/>
                </a:cxn>
                <a:cxn ang="0">
                  <a:pos x="148" y="21"/>
                </a:cxn>
                <a:cxn ang="0">
                  <a:pos x="167" y="0"/>
                </a:cxn>
                <a:cxn ang="0">
                  <a:pos x="0" y="0"/>
                </a:cxn>
              </a:cxnLst>
              <a:rect l="0" t="0" r="r" b="b"/>
              <a:pathLst>
                <a:path w="187" h="40">
                  <a:moveTo>
                    <a:pt x="0" y="0"/>
                  </a:moveTo>
                  <a:lnTo>
                    <a:pt x="40" y="17"/>
                  </a:lnTo>
                  <a:lnTo>
                    <a:pt x="30" y="30"/>
                  </a:lnTo>
                  <a:lnTo>
                    <a:pt x="30" y="40"/>
                  </a:lnTo>
                  <a:lnTo>
                    <a:pt x="182" y="40"/>
                  </a:lnTo>
                  <a:lnTo>
                    <a:pt x="187" y="36"/>
                  </a:lnTo>
                  <a:lnTo>
                    <a:pt x="172" y="30"/>
                  </a:lnTo>
                  <a:lnTo>
                    <a:pt x="148" y="21"/>
                  </a:lnTo>
                  <a:lnTo>
                    <a:pt x="16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85" name="Freeform 141"/>
            <p:cNvSpPr>
              <a:spLocks/>
            </p:cNvSpPr>
            <p:nvPr/>
          </p:nvSpPr>
          <p:spPr bwMode="auto">
            <a:xfrm>
              <a:off x="4169" y="1859"/>
              <a:ext cx="79" cy="33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2" y="10"/>
                </a:cxn>
                <a:cxn ang="0">
                  <a:pos x="0" y="21"/>
                </a:cxn>
                <a:cxn ang="0">
                  <a:pos x="44" y="38"/>
                </a:cxn>
                <a:cxn ang="0">
                  <a:pos x="42" y="41"/>
                </a:cxn>
                <a:cxn ang="0">
                  <a:pos x="152" y="42"/>
                </a:cxn>
                <a:cxn ang="0">
                  <a:pos x="171" y="21"/>
                </a:cxn>
                <a:cxn ang="0">
                  <a:pos x="190" y="0"/>
                </a:cxn>
                <a:cxn ang="0">
                  <a:pos x="17" y="0"/>
                </a:cxn>
              </a:cxnLst>
              <a:rect l="0" t="0" r="r" b="b"/>
              <a:pathLst>
                <a:path w="190" h="42">
                  <a:moveTo>
                    <a:pt x="17" y="0"/>
                  </a:moveTo>
                  <a:lnTo>
                    <a:pt x="12" y="10"/>
                  </a:lnTo>
                  <a:lnTo>
                    <a:pt x="0" y="21"/>
                  </a:lnTo>
                  <a:lnTo>
                    <a:pt x="44" y="38"/>
                  </a:lnTo>
                  <a:lnTo>
                    <a:pt x="42" y="41"/>
                  </a:lnTo>
                  <a:lnTo>
                    <a:pt x="152" y="42"/>
                  </a:lnTo>
                  <a:lnTo>
                    <a:pt x="171" y="21"/>
                  </a:lnTo>
                  <a:lnTo>
                    <a:pt x="19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86" name="Freeform 142"/>
            <p:cNvSpPr>
              <a:spLocks/>
            </p:cNvSpPr>
            <p:nvPr/>
          </p:nvSpPr>
          <p:spPr bwMode="auto">
            <a:xfrm>
              <a:off x="4169" y="1842"/>
              <a:ext cx="79" cy="34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8" y="4"/>
                </a:cxn>
                <a:cxn ang="0">
                  <a:pos x="54" y="0"/>
                </a:cxn>
                <a:cxn ang="0">
                  <a:pos x="18" y="0"/>
                </a:cxn>
                <a:cxn ang="0">
                  <a:pos x="24" y="6"/>
                </a:cxn>
                <a:cxn ang="0">
                  <a:pos x="12" y="30"/>
                </a:cxn>
                <a:cxn ang="0">
                  <a:pos x="0" y="41"/>
                </a:cxn>
                <a:cxn ang="0">
                  <a:pos x="4" y="41"/>
                </a:cxn>
                <a:cxn ang="0">
                  <a:pos x="171" y="41"/>
                </a:cxn>
                <a:cxn ang="0">
                  <a:pos x="171" y="41"/>
                </a:cxn>
                <a:cxn ang="0">
                  <a:pos x="191" y="19"/>
                </a:cxn>
                <a:cxn ang="0">
                  <a:pos x="171" y="17"/>
                </a:cxn>
                <a:cxn ang="0">
                  <a:pos x="180" y="0"/>
                </a:cxn>
                <a:cxn ang="0">
                  <a:pos x="68" y="0"/>
                </a:cxn>
              </a:cxnLst>
              <a:rect l="0" t="0" r="r" b="b"/>
              <a:pathLst>
                <a:path w="191" h="41">
                  <a:moveTo>
                    <a:pt x="68" y="0"/>
                  </a:moveTo>
                  <a:lnTo>
                    <a:pt x="68" y="4"/>
                  </a:lnTo>
                  <a:lnTo>
                    <a:pt x="54" y="0"/>
                  </a:lnTo>
                  <a:lnTo>
                    <a:pt x="18" y="0"/>
                  </a:lnTo>
                  <a:lnTo>
                    <a:pt x="24" y="6"/>
                  </a:lnTo>
                  <a:lnTo>
                    <a:pt x="12" y="30"/>
                  </a:lnTo>
                  <a:lnTo>
                    <a:pt x="0" y="41"/>
                  </a:lnTo>
                  <a:lnTo>
                    <a:pt x="4" y="41"/>
                  </a:lnTo>
                  <a:lnTo>
                    <a:pt x="171" y="41"/>
                  </a:lnTo>
                  <a:lnTo>
                    <a:pt x="171" y="41"/>
                  </a:lnTo>
                  <a:lnTo>
                    <a:pt x="191" y="19"/>
                  </a:lnTo>
                  <a:lnTo>
                    <a:pt x="171" y="17"/>
                  </a:lnTo>
                  <a:lnTo>
                    <a:pt x="180" y="0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87" name="Freeform 143"/>
            <p:cNvSpPr>
              <a:spLocks/>
            </p:cNvSpPr>
            <p:nvPr/>
          </p:nvSpPr>
          <p:spPr bwMode="auto">
            <a:xfrm>
              <a:off x="4169" y="1828"/>
              <a:ext cx="79" cy="31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68" y="24"/>
                </a:cxn>
                <a:cxn ang="0">
                  <a:pos x="39" y="18"/>
                </a:cxn>
                <a:cxn ang="0">
                  <a:pos x="0" y="7"/>
                </a:cxn>
                <a:cxn ang="0">
                  <a:pos x="24" y="26"/>
                </a:cxn>
                <a:cxn ang="0">
                  <a:pos x="17" y="40"/>
                </a:cxn>
                <a:cxn ang="0">
                  <a:pos x="190" y="40"/>
                </a:cxn>
                <a:cxn ang="0">
                  <a:pos x="191" y="39"/>
                </a:cxn>
                <a:cxn ang="0">
                  <a:pos x="171" y="37"/>
                </a:cxn>
                <a:cxn ang="0">
                  <a:pos x="184" y="11"/>
                </a:cxn>
                <a:cxn ang="0">
                  <a:pos x="161" y="11"/>
                </a:cxn>
                <a:cxn ang="0">
                  <a:pos x="144" y="11"/>
                </a:cxn>
                <a:cxn ang="0">
                  <a:pos x="144" y="0"/>
                </a:cxn>
                <a:cxn ang="0">
                  <a:pos x="65" y="0"/>
                </a:cxn>
              </a:cxnLst>
              <a:rect l="0" t="0" r="r" b="b"/>
              <a:pathLst>
                <a:path w="191" h="40">
                  <a:moveTo>
                    <a:pt x="65" y="0"/>
                  </a:moveTo>
                  <a:lnTo>
                    <a:pt x="68" y="24"/>
                  </a:lnTo>
                  <a:lnTo>
                    <a:pt x="39" y="18"/>
                  </a:lnTo>
                  <a:lnTo>
                    <a:pt x="0" y="7"/>
                  </a:lnTo>
                  <a:lnTo>
                    <a:pt x="24" y="26"/>
                  </a:lnTo>
                  <a:lnTo>
                    <a:pt x="17" y="40"/>
                  </a:lnTo>
                  <a:lnTo>
                    <a:pt x="190" y="40"/>
                  </a:lnTo>
                  <a:lnTo>
                    <a:pt x="191" y="39"/>
                  </a:lnTo>
                  <a:lnTo>
                    <a:pt x="171" y="37"/>
                  </a:lnTo>
                  <a:lnTo>
                    <a:pt x="184" y="11"/>
                  </a:lnTo>
                  <a:lnTo>
                    <a:pt x="161" y="11"/>
                  </a:lnTo>
                  <a:lnTo>
                    <a:pt x="144" y="11"/>
                  </a:lnTo>
                  <a:lnTo>
                    <a:pt x="144" y="0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88" name="Freeform 144"/>
            <p:cNvSpPr>
              <a:spLocks noEditPoints="1"/>
            </p:cNvSpPr>
            <p:nvPr/>
          </p:nvSpPr>
          <p:spPr bwMode="auto">
            <a:xfrm>
              <a:off x="4169" y="1812"/>
              <a:ext cx="77" cy="30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64" y="19"/>
                </a:cxn>
                <a:cxn ang="0">
                  <a:pos x="68" y="41"/>
                </a:cxn>
                <a:cxn ang="0">
                  <a:pos x="180" y="41"/>
                </a:cxn>
                <a:cxn ang="0">
                  <a:pos x="184" y="32"/>
                </a:cxn>
                <a:cxn ang="0">
                  <a:pos x="161" y="32"/>
                </a:cxn>
                <a:cxn ang="0">
                  <a:pos x="144" y="32"/>
                </a:cxn>
                <a:cxn ang="0">
                  <a:pos x="144" y="9"/>
                </a:cxn>
                <a:cxn ang="0">
                  <a:pos x="125" y="7"/>
                </a:cxn>
                <a:cxn ang="0">
                  <a:pos x="127" y="0"/>
                </a:cxn>
                <a:cxn ang="0">
                  <a:pos x="62" y="0"/>
                </a:cxn>
                <a:cxn ang="0">
                  <a:pos x="54" y="41"/>
                </a:cxn>
                <a:cxn ang="0">
                  <a:pos x="39" y="39"/>
                </a:cxn>
                <a:cxn ang="0">
                  <a:pos x="0" y="28"/>
                </a:cxn>
                <a:cxn ang="0">
                  <a:pos x="18" y="41"/>
                </a:cxn>
                <a:cxn ang="0">
                  <a:pos x="54" y="41"/>
                </a:cxn>
              </a:cxnLst>
              <a:rect l="0" t="0" r="r" b="b"/>
              <a:pathLst>
                <a:path w="184" h="41">
                  <a:moveTo>
                    <a:pt x="62" y="0"/>
                  </a:moveTo>
                  <a:lnTo>
                    <a:pt x="64" y="19"/>
                  </a:lnTo>
                  <a:lnTo>
                    <a:pt x="68" y="41"/>
                  </a:lnTo>
                  <a:lnTo>
                    <a:pt x="180" y="41"/>
                  </a:lnTo>
                  <a:lnTo>
                    <a:pt x="184" y="32"/>
                  </a:lnTo>
                  <a:lnTo>
                    <a:pt x="161" y="32"/>
                  </a:lnTo>
                  <a:lnTo>
                    <a:pt x="144" y="32"/>
                  </a:lnTo>
                  <a:lnTo>
                    <a:pt x="144" y="9"/>
                  </a:lnTo>
                  <a:lnTo>
                    <a:pt x="125" y="7"/>
                  </a:lnTo>
                  <a:lnTo>
                    <a:pt x="127" y="0"/>
                  </a:lnTo>
                  <a:lnTo>
                    <a:pt x="62" y="0"/>
                  </a:lnTo>
                  <a:close/>
                  <a:moveTo>
                    <a:pt x="54" y="41"/>
                  </a:moveTo>
                  <a:lnTo>
                    <a:pt x="39" y="39"/>
                  </a:lnTo>
                  <a:lnTo>
                    <a:pt x="0" y="28"/>
                  </a:lnTo>
                  <a:lnTo>
                    <a:pt x="18" y="41"/>
                  </a:lnTo>
                  <a:lnTo>
                    <a:pt x="54" y="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89" name="Freeform 145"/>
            <p:cNvSpPr>
              <a:spLocks/>
            </p:cNvSpPr>
            <p:nvPr/>
          </p:nvSpPr>
          <p:spPr bwMode="auto">
            <a:xfrm>
              <a:off x="4195" y="1795"/>
              <a:ext cx="34" cy="33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2" y="5"/>
                </a:cxn>
                <a:cxn ang="0">
                  <a:pos x="0" y="14"/>
                </a:cxn>
                <a:cxn ang="0">
                  <a:pos x="3" y="39"/>
                </a:cxn>
                <a:cxn ang="0">
                  <a:pos x="4" y="41"/>
                </a:cxn>
                <a:cxn ang="0">
                  <a:pos x="83" y="41"/>
                </a:cxn>
                <a:cxn ang="0">
                  <a:pos x="83" y="29"/>
                </a:cxn>
                <a:cxn ang="0">
                  <a:pos x="64" y="27"/>
                </a:cxn>
                <a:cxn ang="0">
                  <a:pos x="69" y="14"/>
                </a:cxn>
                <a:cxn ang="0">
                  <a:pos x="54" y="0"/>
                </a:cxn>
                <a:cxn ang="0">
                  <a:pos x="10" y="0"/>
                </a:cxn>
              </a:cxnLst>
              <a:rect l="0" t="0" r="r" b="b"/>
              <a:pathLst>
                <a:path w="83" h="41">
                  <a:moveTo>
                    <a:pt x="10" y="0"/>
                  </a:moveTo>
                  <a:lnTo>
                    <a:pt x="12" y="5"/>
                  </a:lnTo>
                  <a:lnTo>
                    <a:pt x="0" y="14"/>
                  </a:lnTo>
                  <a:lnTo>
                    <a:pt x="3" y="39"/>
                  </a:lnTo>
                  <a:lnTo>
                    <a:pt x="4" y="41"/>
                  </a:lnTo>
                  <a:lnTo>
                    <a:pt x="83" y="41"/>
                  </a:lnTo>
                  <a:lnTo>
                    <a:pt x="83" y="29"/>
                  </a:lnTo>
                  <a:lnTo>
                    <a:pt x="64" y="27"/>
                  </a:lnTo>
                  <a:lnTo>
                    <a:pt x="69" y="14"/>
                  </a:lnTo>
                  <a:lnTo>
                    <a:pt x="5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90" name="Freeform 146"/>
            <p:cNvSpPr>
              <a:spLocks/>
            </p:cNvSpPr>
            <p:nvPr/>
          </p:nvSpPr>
          <p:spPr bwMode="auto">
            <a:xfrm>
              <a:off x="4195" y="1778"/>
              <a:ext cx="28" cy="34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3" y="11"/>
                </a:cxn>
                <a:cxn ang="0">
                  <a:pos x="12" y="26"/>
                </a:cxn>
                <a:cxn ang="0">
                  <a:pos x="0" y="35"/>
                </a:cxn>
                <a:cxn ang="0">
                  <a:pos x="1" y="41"/>
                </a:cxn>
                <a:cxn ang="0">
                  <a:pos x="66" y="41"/>
                </a:cxn>
                <a:cxn ang="0">
                  <a:pos x="69" y="35"/>
                </a:cxn>
                <a:cxn ang="0">
                  <a:pos x="47" y="15"/>
                </a:cxn>
                <a:cxn ang="0">
                  <a:pos x="29" y="11"/>
                </a:cxn>
                <a:cxn ang="0">
                  <a:pos x="22" y="0"/>
                </a:cxn>
                <a:cxn ang="0">
                  <a:pos x="7" y="0"/>
                </a:cxn>
              </a:cxnLst>
              <a:rect l="0" t="0" r="r" b="b"/>
              <a:pathLst>
                <a:path w="69" h="41">
                  <a:moveTo>
                    <a:pt x="7" y="0"/>
                  </a:moveTo>
                  <a:lnTo>
                    <a:pt x="3" y="11"/>
                  </a:lnTo>
                  <a:lnTo>
                    <a:pt x="12" y="26"/>
                  </a:lnTo>
                  <a:lnTo>
                    <a:pt x="0" y="35"/>
                  </a:lnTo>
                  <a:lnTo>
                    <a:pt x="1" y="41"/>
                  </a:lnTo>
                  <a:lnTo>
                    <a:pt x="66" y="41"/>
                  </a:lnTo>
                  <a:lnTo>
                    <a:pt x="69" y="35"/>
                  </a:lnTo>
                  <a:lnTo>
                    <a:pt x="47" y="15"/>
                  </a:lnTo>
                  <a:lnTo>
                    <a:pt x="29" y="11"/>
                  </a:lnTo>
                  <a:lnTo>
                    <a:pt x="22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91" name="Freeform 147"/>
            <p:cNvSpPr>
              <a:spLocks/>
            </p:cNvSpPr>
            <p:nvPr/>
          </p:nvSpPr>
          <p:spPr bwMode="auto">
            <a:xfrm>
              <a:off x="4196" y="1771"/>
              <a:ext cx="21" cy="24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0" y="21"/>
                </a:cxn>
                <a:cxn ang="0">
                  <a:pos x="7" y="31"/>
                </a:cxn>
                <a:cxn ang="0">
                  <a:pos x="51" y="31"/>
                </a:cxn>
                <a:cxn ang="0">
                  <a:pos x="44" y="25"/>
                </a:cxn>
                <a:cxn ang="0">
                  <a:pos x="26" y="21"/>
                </a:cxn>
                <a:cxn ang="0">
                  <a:pos x="9" y="0"/>
                </a:cxn>
              </a:cxnLst>
              <a:rect l="0" t="0" r="r" b="b"/>
              <a:pathLst>
                <a:path w="51" h="31">
                  <a:moveTo>
                    <a:pt x="9" y="0"/>
                  </a:moveTo>
                  <a:lnTo>
                    <a:pt x="0" y="21"/>
                  </a:lnTo>
                  <a:lnTo>
                    <a:pt x="7" y="31"/>
                  </a:lnTo>
                  <a:lnTo>
                    <a:pt x="51" y="31"/>
                  </a:lnTo>
                  <a:lnTo>
                    <a:pt x="44" y="25"/>
                  </a:lnTo>
                  <a:lnTo>
                    <a:pt x="26" y="2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92" name="Freeform 148"/>
            <p:cNvSpPr>
              <a:spLocks/>
            </p:cNvSpPr>
            <p:nvPr/>
          </p:nvSpPr>
          <p:spPr bwMode="auto">
            <a:xfrm>
              <a:off x="4198" y="1771"/>
              <a:ext cx="6" cy="7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15" y="10"/>
                </a:cxn>
                <a:cxn ang="0">
                  <a:pos x="0" y="10"/>
                </a:cxn>
              </a:cxnLst>
              <a:rect l="0" t="0" r="r" b="b"/>
              <a:pathLst>
                <a:path w="15" h="10">
                  <a:moveTo>
                    <a:pt x="0" y="1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1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93" name="Freeform 149"/>
            <p:cNvSpPr>
              <a:spLocks/>
            </p:cNvSpPr>
            <p:nvPr/>
          </p:nvSpPr>
          <p:spPr bwMode="auto">
            <a:xfrm>
              <a:off x="4298" y="1911"/>
              <a:ext cx="27" cy="5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63"/>
                </a:cxn>
                <a:cxn ang="0">
                  <a:pos x="64" y="63"/>
                </a:cxn>
                <a:cxn ang="0">
                  <a:pos x="57" y="0"/>
                </a:cxn>
                <a:cxn ang="0">
                  <a:pos x="2" y="0"/>
                </a:cxn>
              </a:cxnLst>
              <a:rect l="0" t="0" r="r" b="b"/>
              <a:pathLst>
                <a:path w="64" h="63">
                  <a:moveTo>
                    <a:pt x="2" y="0"/>
                  </a:moveTo>
                  <a:lnTo>
                    <a:pt x="0" y="63"/>
                  </a:lnTo>
                  <a:lnTo>
                    <a:pt x="64" y="63"/>
                  </a:lnTo>
                  <a:lnTo>
                    <a:pt x="57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94" name="Freeform 150"/>
            <p:cNvSpPr>
              <a:spLocks/>
            </p:cNvSpPr>
            <p:nvPr/>
          </p:nvSpPr>
          <p:spPr bwMode="auto">
            <a:xfrm>
              <a:off x="4299" y="1883"/>
              <a:ext cx="25" cy="59"/>
            </a:xfrm>
            <a:custGeom>
              <a:avLst/>
              <a:gdLst/>
              <a:ahLst/>
              <a:cxnLst>
                <a:cxn ang="0">
                  <a:pos x="0" y="74"/>
                </a:cxn>
                <a:cxn ang="0">
                  <a:pos x="1" y="0"/>
                </a:cxn>
                <a:cxn ang="0">
                  <a:pos x="53" y="0"/>
                </a:cxn>
                <a:cxn ang="0">
                  <a:pos x="60" y="74"/>
                </a:cxn>
                <a:cxn ang="0">
                  <a:pos x="0" y="74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1" y="0"/>
                  </a:lnTo>
                  <a:lnTo>
                    <a:pt x="53" y="0"/>
                  </a:lnTo>
                  <a:lnTo>
                    <a:pt x="60" y="74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95" name="Freeform 151"/>
            <p:cNvSpPr>
              <a:spLocks/>
            </p:cNvSpPr>
            <p:nvPr/>
          </p:nvSpPr>
          <p:spPr bwMode="auto">
            <a:xfrm>
              <a:off x="4273" y="1854"/>
              <a:ext cx="76" cy="57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10"/>
                </a:cxn>
                <a:cxn ang="0">
                  <a:pos x="29" y="13"/>
                </a:cxn>
                <a:cxn ang="0">
                  <a:pos x="58" y="25"/>
                </a:cxn>
                <a:cxn ang="0">
                  <a:pos x="63" y="38"/>
                </a:cxn>
                <a:cxn ang="0">
                  <a:pos x="63" y="74"/>
                </a:cxn>
                <a:cxn ang="0">
                  <a:pos x="118" y="74"/>
                </a:cxn>
                <a:cxn ang="0">
                  <a:pos x="112" y="25"/>
                </a:cxn>
                <a:cxn ang="0">
                  <a:pos x="137" y="28"/>
                </a:cxn>
                <a:cxn ang="0">
                  <a:pos x="142" y="13"/>
                </a:cxn>
                <a:cxn ang="0">
                  <a:pos x="166" y="4"/>
                </a:cxn>
                <a:cxn ang="0">
                  <a:pos x="182" y="0"/>
                </a:cxn>
                <a:cxn ang="0">
                  <a:pos x="3" y="0"/>
                </a:cxn>
              </a:cxnLst>
              <a:rect l="0" t="0" r="r" b="b"/>
              <a:pathLst>
                <a:path w="182" h="74">
                  <a:moveTo>
                    <a:pt x="3" y="0"/>
                  </a:moveTo>
                  <a:lnTo>
                    <a:pt x="0" y="10"/>
                  </a:lnTo>
                  <a:lnTo>
                    <a:pt x="29" y="13"/>
                  </a:lnTo>
                  <a:lnTo>
                    <a:pt x="58" y="25"/>
                  </a:lnTo>
                  <a:lnTo>
                    <a:pt x="63" y="38"/>
                  </a:lnTo>
                  <a:lnTo>
                    <a:pt x="63" y="74"/>
                  </a:lnTo>
                  <a:lnTo>
                    <a:pt x="118" y="74"/>
                  </a:lnTo>
                  <a:lnTo>
                    <a:pt x="112" y="25"/>
                  </a:lnTo>
                  <a:lnTo>
                    <a:pt x="137" y="28"/>
                  </a:lnTo>
                  <a:lnTo>
                    <a:pt x="142" y="13"/>
                  </a:lnTo>
                  <a:lnTo>
                    <a:pt x="166" y="4"/>
                  </a:lnTo>
                  <a:lnTo>
                    <a:pt x="182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96" name="Freeform 152"/>
            <p:cNvSpPr>
              <a:spLocks/>
            </p:cNvSpPr>
            <p:nvPr/>
          </p:nvSpPr>
          <p:spPr bwMode="auto">
            <a:xfrm>
              <a:off x="4269" y="1823"/>
              <a:ext cx="93" cy="6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11"/>
                </a:cxn>
                <a:cxn ang="0">
                  <a:pos x="17" y="22"/>
                </a:cxn>
                <a:cxn ang="0">
                  <a:pos x="10" y="47"/>
                </a:cxn>
                <a:cxn ang="0">
                  <a:pos x="39" y="50"/>
                </a:cxn>
                <a:cxn ang="0">
                  <a:pos x="68" y="62"/>
                </a:cxn>
                <a:cxn ang="0">
                  <a:pos x="73" y="74"/>
                </a:cxn>
                <a:cxn ang="0">
                  <a:pos x="125" y="74"/>
                </a:cxn>
                <a:cxn ang="0">
                  <a:pos x="122" y="62"/>
                </a:cxn>
                <a:cxn ang="0">
                  <a:pos x="147" y="65"/>
                </a:cxn>
                <a:cxn ang="0">
                  <a:pos x="152" y="50"/>
                </a:cxn>
                <a:cxn ang="0">
                  <a:pos x="176" y="41"/>
                </a:cxn>
                <a:cxn ang="0">
                  <a:pos x="196" y="37"/>
                </a:cxn>
                <a:cxn ang="0">
                  <a:pos x="176" y="24"/>
                </a:cxn>
                <a:cxn ang="0">
                  <a:pos x="208" y="9"/>
                </a:cxn>
                <a:cxn ang="0">
                  <a:pos x="221" y="0"/>
                </a:cxn>
                <a:cxn ang="0">
                  <a:pos x="8" y="0"/>
                </a:cxn>
              </a:cxnLst>
              <a:rect l="0" t="0" r="r" b="b"/>
              <a:pathLst>
                <a:path w="221" h="74">
                  <a:moveTo>
                    <a:pt x="8" y="0"/>
                  </a:moveTo>
                  <a:lnTo>
                    <a:pt x="0" y="11"/>
                  </a:lnTo>
                  <a:lnTo>
                    <a:pt x="17" y="22"/>
                  </a:lnTo>
                  <a:lnTo>
                    <a:pt x="10" y="47"/>
                  </a:lnTo>
                  <a:lnTo>
                    <a:pt x="39" y="50"/>
                  </a:lnTo>
                  <a:lnTo>
                    <a:pt x="68" y="62"/>
                  </a:lnTo>
                  <a:lnTo>
                    <a:pt x="73" y="74"/>
                  </a:lnTo>
                  <a:lnTo>
                    <a:pt x="125" y="74"/>
                  </a:lnTo>
                  <a:lnTo>
                    <a:pt x="122" y="62"/>
                  </a:lnTo>
                  <a:lnTo>
                    <a:pt x="147" y="65"/>
                  </a:lnTo>
                  <a:lnTo>
                    <a:pt x="152" y="50"/>
                  </a:lnTo>
                  <a:lnTo>
                    <a:pt x="176" y="41"/>
                  </a:lnTo>
                  <a:lnTo>
                    <a:pt x="196" y="37"/>
                  </a:lnTo>
                  <a:lnTo>
                    <a:pt x="176" y="24"/>
                  </a:lnTo>
                  <a:lnTo>
                    <a:pt x="208" y="9"/>
                  </a:lnTo>
                  <a:lnTo>
                    <a:pt x="221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97" name="Freeform 153"/>
            <p:cNvSpPr>
              <a:spLocks/>
            </p:cNvSpPr>
            <p:nvPr/>
          </p:nvSpPr>
          <p:spPr bwMode="auto">
            <a:xfrm>
              <a:off x="4256" y="1795"/>
              <a:ext cx="109" cy="59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7" y="7"/>
                </a:cxn>
                <a:cxn ang="0">
                  <a:pos x="0" y="12"/>
                </a:cxn>
                <a:cxn ang="0">
                  <a:pos x="17" y="27"/>
                </a:cxn>
                <a:cxn ang="0">
                  <a:pos x="44" y="33"/>
                </a:cxn>
                <a:cxn ang="0">
                  <a:pos x="32" y="48"/>
                </a:cxn>
                <a:cxn ang="0">
                  <a:pos x="49" y="59"/>
                </a:cxn>
                <a:cxn ang="0">
                  <a:pos x="45" y="74"/>
                </a:cxn>
                <a:cxn ang="0">
                  <a:pos x="224" y="74"/>
                </a:cxn>
                <a:cxn ang="0">
                  <a:pos x="228" y="74"/>
                </a:cxn>
                <a:cxn ang="0">
                  <a:pos x="208" y="61"/>
                </a:cxn>
                <a:cxn ang="0">
                  <a:pos x="240" y="46"/>
                </a:cxn>
                <a:cxn ang="0">
                  <a:pos x="262" y="33"/>
                </a:cxn>
                <a:cxn ang="0">
                  <a:pos x="216" y="14"/>
                </a:cxn>
                <a:cxn ang="0">
                  <a:pos x="227" y="0"/>
                </a:cxn>
                <a:cxn ang="0">
                  <a:pos x="10" y="0"/>
                </a:cxn>
              </a:cxnLst>
              <a:rect l="0" t="0" r="r" b="b"/>
              <a:pathLst>
                <a:path w="262" h="74">
                  <a:moveTo>
                    <a:pt x="10" y="0"/>
                  </a:moveTo>
                  <a:lnTo>
                    <a:pt x="17" y="7"/>
                  </a:lnTo>
                  <a:lnTo>
                    <a:pt x="0" y="12"/>
                  </a:lnTo>
                  <a:lnTo>
                    <a:pt x="17" y="27"/>
                  </a:lnTo>
                  <a:lnTo>
                    <a:pt x="44" y="33"/>
                  </a:lnTo>
                  <a:lnTo>
                    <a:pt x="32" y="48"/>
                  </a:lnTo>
                  <a:lnTo>
                    <a:pt x="49" y="59"/>
                  </a:lnTo>
                  <a:lnTo>
                    <a:pt x="45" y="74"/>
                  </a:lnTo>
                  <a:lnTo>
                    <a:pt x="224" y="74"/>
                  </a:lnTo>
                  <a:lnTo>
                    <a:pt x="228" y="74"/>
                  </a:lnTo>
                  <a:lnTo>
                    <a:pt x="208" y="61"/>
                  </a:lnTo>
                  <a:lnTo>
                    <a:pt x="240" y="46"/>
                  </a:lnTo>
                  <a:lnTo>
                    <a:pt x="262" y="33"/>
                  </a:lnTo>
                  <a:lnTo>
                    <a:pt x="216" y="14"/>
                  </a:lnTo>
                  <a:lnTo>
                    <a:pt x="227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98" name="Freeform 154"/>
            <p:cNvSpPr>
              <a:spLocks/>
            </p:cNvSpPr>
            <p:nvPr/>
          </p:nvSpPr>
          <p:spPr bwMode="auto">
            <a:xfrm>
              <a:off x="4251" y="1766"/>
              <a:ext cx="114" cy="57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5" y="6"/>
                </a:cxn>
                <a:cxn ang="0">
                  <a:pos x="68" y="23"/>
                </a:cxn>
                <a:cxn ang="0">
                  <a:pos x="29" y="27"/>
                </a:cxn>
                <a:cxn ang="0">
                  <a:pos x="0" y="21"/>
                </a:cxn>
                <a:cxn ang="0">
                  <a:pos x="29" y="44"/>
                </a:cxn>
                <a:cxn ang="0">
                  <a:pos x="12" y="49"/>
                </a:cxn>
                <a:cxn ang="0">
                  <a:pos x="29" y="64"/>
                </a:cxn>
                <a:cxn ang="0">
                  <a:pos x="56" y="70"/>
                </a:cxn>
                <a:cxn ang="0">
                  <a:pos x="52" y="74"/>
                </a:cxn>
                <a:cxn ang="0">
                  <a:pos x="265" y="74"/>
                </a:cxn>
                <a:cxn ang="0">
                  <a:pos x="274" y="70"/>
                </a:cxn>
                <a:cxn ang="0">
                  <a:pos x="228" y="51"/>
                </a:cxn>
                <a:cxn ang="0">
                  <a:pos x="240" y="36"/>
                </a:cxn>
                <a:cxn ang="0">
                  <a:pos x="213" y="27"/>
                </a:cxn>
                <a:cxn ang="0">
                  <a:pos x="188" y="6"/>
                </a:cxn>
                <a:cxn ang="0">
                  <a:pos x="181" y="0"/>
                </a:cxn>
                <a:cxn ang="0">
                  <a:pos x="83" y="0"/>
                </a:cxn>
              </a:cxnLst>
              <a:rect l="0" t="0" r="r" b="b"/>
              <a:pathLst>
                <a:path w="274" h="74">
                  <a:moveTo>
                    <a:pt x="83" y="0"/>
                  </a:moveTo>
                  <a:lnTo>
                    <a:pt x="85" y="6"/>
                  </a:lnTo>
                  <a:lnTo>
                    <a:pt x="68" y="23"/>
                  </a:lnTo>
                  <a:lnTo>
                    <a:pt x="29" y="27"/>
                  </a:lnTo>
                  <a:lnTo>
                    <a:pt x="0" y="21"/>
                  </a:lnTo>
                  <a:lnTo>
                    <a:pt x="29" y="44"/>
                  </a:lnTo>
                  <a:lnTo>
                    <a:pt x="12" y="49"/>
                  </a:lnTo>
                  <a:lnTo>
                    <a:pt x="29" y="64"/>
                  </a:lnTo>
                  <a:lnTo>
                    <a:pt x="56" y="70"/>
                  </a:lnTo>
                  <a:lnTo>
                    <a:pt x="52" y="74"/>
                  </a:lnTo>
                  <a:lnTo>
                    <a:pt x="265" y="74"/>
                  </a:lnTo>
                  <a:lnTo>
                    <a:pt x="274" y="70"/>
                  </a:lnTo>
                  <a:lnTo>
                    <a:pt x="228" y="51"/>
                  </a:lnTo>
                  <a:lnTo>
                    <a:pt x="240" y="36"/>
                  </a:lnTo>
                  <a:lnTo>
                    <a:pt x="213" y="27"/>
                  </a:lnTo>
                  <a:lnTo>
                    <a:pt x="188" y="6"/>
                  </a:lnTo>
                  <a:lnTo>
                    <a:pt x="181" y="0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499" name="Freeform 155"/>
            <p:cNvSpPr>
              <a:spLocks/>
            </p:cNvSpPr>
            <p:nvPr/>
          </p:nvSpPr>
          <p:spPr bwMode="auto">
            <a:xfrm>
              <a:off x="4251" y="1735"/>
              <a:ext cx="100" cy="60"/>
            </a:xfrm>
            <a:custGeom>
              <a:avLst/>
              <a:gdLst/>
              <a:ahLst/>
              <a:cxnLst>
                <a:cxn ang="0">
                  <a:pos x="82" y="0"/>
                </a:cxn>
                <a:cxn ang="0">
                  <a:pos x="83" y="6"/>
                </a:cxn>
                <a:cxn ang="0">
                  <a:pos x="98" y="21"/>
                </a:cxn>
                <a:cxn ang="0">
                  <a:pos x="73" y="28"/>
                </a:cxn>
                <a:cxn ang="0">
                  <a:pos x="85" y="43"/>
                </a:cxn>
                <a:cxn ang="0">
                  <a:pos x="68" y="60"/>
                </a:cxn>
                <a:cxn ang="0">
                  <a:pos x="29" y="64"/>
                </a:cxn>
                <a:cxn ang="0">
                  <a:pos x="0" y="58"/>
                </a:cxn>
                <a:cxn ang="0">
                  <a:pos x="22" y="74"/>
                </a:cxn>
                <a:cxn ang="0">
                  <a:pos x="239" y="74"/>
                </a:cxn>
                <a:cxn ang="0">
                  <a:pos x="240" y="73"/>
                </a:cxn>
                <a:cxn ang="0">
                  <a:pos x="213" y="64"/>
                </a:cxn>
                <a:cxn ang="0">
                  <a:pos x="188" y="43"/>
                </a:cxn>
                <a:cxn ang="0">
                  <a:pos x="174" y="34"/>
                </a:cxn>
                <a:cxn ang="0">
                  <a:pos x="196" y="32"/>
                </a:cxn>
                <a:cxn ang="0">
                  <a:pos x="174" y="19"/>
                </a:cxn>
                <a:cxn ang="0">
                  <a:pos x="160" y="0"/>
                </a:cxn>
                <a:cxn ang="0">
                  <a:pos x="82" y="0"/>
                </a:cxn>
              </a:cxnLst>
              <a:rect l="0" t="0" r="r" b="b"/>
              <a:pathLst>
                <a:path w="240" h="74">
                  <a:moveTo>
                    <a:pt x="82" y="0"/>
                  </a:moveTo>
                  <a:lnTo>
                    <a:pt x="83" y="6"/>
                  </a:lnTo>
                  <a:lnTo>
                    <a:pt x="98" y="21"/>
                  </a:lnTo>
                  <a:lnTo>
                    <a:pt x="73" y="28"/>
                  </a:lnTo>
                  <a:lnTo>
                    <a:pt x="85" y="43"/>
                  </a:lnTo>
                  <a:lnTo>
                    <a:pt x="68" y="60"/>
                  </a:lnTo>
                  <a:lnTo>
                    <a:pt x="29" y="64"/>
                  </a:lnTo>
                  <a:lnTo>
                    <a:pt x="0" y="58"/>
                  </a:lnTo>
                  <a:lnTo>
                    <a:pt x="22" y="74"/>
                  </a:lnTo>
                  <a:lnTo>
                    <a:pt x="239" y="74"/>
                  </a:lnTo>
                  <a:lnTo>
                    <a:pt x="240" y="73"/>
                  </a:lnTo>
                  <a:lnTo>
                    <a:pt x="213" y="64"/>
                  </a:lnTo>
                  <a:lnTo>
                    <a:pt x="188" y="43"/>
                  </a:lnTo>
                  <a:lnTo>
                    <a:pt x="174" y="34"/>
                  </a:lnTo>
                  <a:lnTo>
                    <a:pt x="196" y="32"/>
                  </a:lnTo>
                  <a:lnTo>
                    <a:pt x="174" y="19"/>
                  </a:lnTo>
                  <a:lnTo>
                    <a:pt x="160" y="0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00" name="Freeform 156"/>
            <p:cNvSpPr>
              <a:spLocks/>
            </p:cNvSpPr>
            <p:nvPr/>
          </p:nvSpPr>
          <p:spPr bwMode="auto">
            <a:xfrm>
              <a:off x="4256" y="1707"/>
              <a:ext cx="77" cy="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8"/>
                </a:cxn>
                <a:cxn ang="0">
                  <a:pos x="44" y="19"/>
                </a:cxn>
                <a:cxn ang="0">
                  <a:pos x="61" y="19"/>
                </a:cxn>
                <a:cxn ang="0">
                  <a:pos x="71" y="42"/>
                </a:cxn>
                <a:cxn ang="0">
                  <a:pos x="86" y="57"/>
                </a:cxn>
                <a:cxn ang="0">
                  <a:pos x="61" y="64"/>
                </a:cxn>
                <a:cxn ang="0">
                  <a:pos x="71" y="73"/>
                </a:cxn>
                <a:cxn ang="0">
                  <a:pos x="169" y="73"/>
                </a:cxn>
                <a:cxn ang="0">
                  <a:pos x="162" y="70"/>
                </a:cxn>
                <a:cxn ang="0">
                  <a:pos x="184" y="68"/>
                </a:cxn>
                <a:cxn ang="0">
                  <a:pos x="162" y="55"/>
                </a:cxn>
                <a:cxn ang="0">
                  <a:pos x="142" y="29"/>
                </a:cxn>
                <a:cxn ang="0">
                  <a:pos x="162" y="17"/>
                </a:cxn>
                <a:cxn ang="0">
                  <a:pos x="154" y="4"/>
                </a:cxn>
                <a:cxn ang="0">
                  <a:pos x="163" y="0"/>
                </a:cxn>
                <a:cxn ang="0">
                  <a:pos x="0" y="0"/>
                </a:cxn>
              </a:cxnLst>
              <a:rect l="0" t="0" r="r" b="b"/>
              <a:pathLst>
                <a:path w="184" h="73">
                  <a:moveTo>
                    <a:pt x="0" y="0"/>
                  </a:moveTo>
                  <a:lnTo>
                    <a:pt x="5" y="8"/>
                  </a:lnTo>
                  <a:lnTo>
                    <a:pt x="44" y="19"/>
                  </a:lnTo>
                  <a:lnTo>
                    <a:pt x="61" y="19"/>
                  </a:lnTo>
                  <a:lnTo>
                    <a:pt x="71" y="42"/>
                  </a:lnTo>
                  <a:lnTo>
                    <a:pt x="86" y="57"/>
                  </a:lnTo>
                  <a:lnTo>
                    <a:pt x="61" y="64"/>
                  </a:lnTo>
                  <a:lnTo>
                    <a:pt x="71" y="73"/>
                  </a:lnTo>
                  <a:lnTo>
                    <a:pt x="169" y="73"/>
                  </a:lnTo>
                  <a:lnTo>
                    <a:pt x="162" y="70"/>
                  </a:lnTo>
                  <a:lnTo>
                    <a:pt x="184" y="68"/>
                  </a:lnTo>
                  <a:lnTo>
                    <a:pt x="162" y="55"/>
                  </a:lnTo>
                  <a:lnTo>
                    <a:pt x="142" y="29"/>
                  </a:lnTo>
                  <a:lnTo>
                    <a:pt x="162" y="17"/>
                  </a:lnTo>
                  <a:lnTo>
                    <a:pt x="154" y="4"/>
                  </a:lnTo>
                  <a:lnTo>
                    <a:pt x="1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01" name="Freeform 157"/>
            <p:cNvSpPr>
              <a:spLocks/>
            </p:cNvSpPr>
            <p:nvPr/>
          </p:nvSpPr>
          <p:spPr bwMode="auto">
            <a:xfrm>
              <a:off x="4248" y="1678"/>
              <a:ext cx="99" cy="57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37" y="8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15" y="16"/>
                </a:cxn>
                <a:cxn ang="0">
                  <a:pos x="0" y="16"/>
                </a:cxn>
                <a:cxn ang="0">
                  <a:pos x="22" y="46"/>
                </a:cxn>
                <a:cxn ang="0">
                  <a:pos x="61" y="57"/>
                </a:cxn>
                <a:cxn ang="0">
                  <a:pos x="78" y="57"/>
                </a:cxn>
                <a:cxn ang="0">
                  <a:pos x="87" y="74"/>
                </a:cxn>
                <a:cxn ang="0">
                  <a:pos x="165" y="74"/>
                </a:cxn>
                <a:cxn ang="0">
                  <a:pos x="159" y="67"/>
                </a:cxn>
                <a:cxn ang="0">
                  <a:pos x="179" y="55"/>
                </a:cxn>
                <a:cxn ang="0">
                  <a:pos x="171" y="42"/>
                </a:cxn>
                <a:cxn ang="0">
                  <a:pos x="218" y="23"/>
                </a:cxn>
                <a:cxn ang="0">
                  <a:pos x="235" y="8"/>
                </a:cxn>
                <a:cxn ang="0">
                  <a:pos x="203" y="3"/>
                </a:cxn>
                <a:cxn ang="0">
                  <a:pos x="207" y="0"/>
                </a:cxn>
                <a:cxn ang="0">
                  <a:pos x="50" y="0"/>
                </a:cxn>
              </a:cxnLst>
              <a:rect l="0" t="0" r="r" b="b"/>
              <a:pathLst>
                <a:path w="235" h="74">
                  <a:moveTo>
                    <a:pt x="50" y="0"/>
                  </a:moveTo>
                  <a:lnTo>
                    <a:pt x="37" y="8"/>
                  </a:lnTo>
                  <a:lnTo>
                    <a:pt x="18" y="0"/>
                  </a:lnTo>
                  <a:lnTo>
                    <a:pt x="0" y="0"/>
                  </a:lnTo>
                  <a:lnTo>
                    <a:pt x="15" y="16"/>
                  </a:lnTo>
                  <a:lnTo>
                    <a:pt x="0" y="16"/>
                  </a:lnTo>
                  <a:lnTo>
                    <a:pt x="22" y="46"/>
                  </a:lnTo>
                  <a:lnTo>
                    <a:pt x="61" y="57"/>
                  </a:lnTo>
                  <a:lnTo>
                    <a:pt x="78" y="57"/>
                  </a:lnTo>
                  <a:lnTo>
                    <a:pt x="87" y="74"/>
                  </a:lnTo>
                  <a:lnTo>
                    <a:pt x="165" y="74"/>
                  </a:lnTo>
                  <a:lnTo>
                    <a:pt x="159" y="67"/>
                  </a:lnTo>
                  <a:lnTo>
                    <a:pt x="179" y="55"/>
                  </a:lnTo>
                  <a:lnTo>
                    <a:pt x="171" y="42"/>
                  </a:lnTo>
                  <a:lnTo>
                    <a:pt x="218" y="23"/>
                  </a:lnTo>
                  <a:lnTo>
                    <a:pt x="235" y="8"/>
                  </a:lnTo>
                  <a:lnTo>
                    <a:pt x="203" y="3"/>
                  </a:lnTo>
                  <a:lnTo>
                    <a:pt x="207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02" name="Freeform 158"/>
            <p:cNvSpPr>
              <a:spLocks/>
            </p:cNvSpPr>
            <p:nvPr/>
          </p:nvSpPr>
          <p:spPr bwMode="auto">
            <a:xfrm>
              <a:off x="4243" y="1647"/>
              <a:ext cx="105" cy="60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78" y="4"/>
                </a:cxn>
                <a:cxn ang="0">
                  <a:pos x="93" y="27"/>
                </a:cxn>
                <a:cxn ang="0">
                  <a:pos x="71" y="34"/>
                </a:cxn>
                <a:cxn ang="0">
                  <a:pos x="49" y="45"/>
                </a:cxn>
                <a:cxn ang="0">
                  <a:pos x="0" y="27"/>
                </a:cxn>
                <a:cxn ang="0">
                  <a:pos x="27" y="53"/>
                </a:cxn>
                <a:cxn ang="0">
                  <a:pos x="12" y="53"/>
                </a:cxn>
                <a:cxn ang="0">
                  <a:pos x="29" y="75"/>
                </a:cxn>
                <a:cxn ang="0">
                  <a:pos x="192" y="75"/>
                </a:cxn>
                <a:cxn ang="0">
                  <a:pos x="230" y="60"/>
                </a:cxn>
                <a:cxn ang="0">
                  <a:pos x="247" y="45"/>
                </a:cxn>
                <a:cxn ang="0">
                  <a:pos x="215" y="40"/>
                </a:cxn>
                <a:cxn ang="0">
                  <a:pos x="235" y="25"/>
                </a:cxn>
                <a:cxn ang="0">
                  <a:pos x="248" y="0"/>
                </a:cxn>
                <a:cxn ang="0">
                  <a:pos x="78" y="0"/>
                </a:cxn>
              </a:cxnLst>
              <a:rect l="0" t="0" r="r" b="b"/>
              <a:pathLst>
                <a:path w="248" h="75">
                  <a:moveTo>
                    <a:pt x="78" y="0"/>
                  </a:moveTo>
                  <a:lnTo>
                    <a:pt x="78" y="4"/>
                  </a:lnTo>
                  <a:lnTo>
                    <a:pt x="93" y="27"/>
                  </a:lnTo>
                  <a:lnTo>
                    <a:pt x="71" y="34"/>
                  </a:lnTo>
                  <a:lnTo>
                    <a:pt x="49" y="45"/>
                  </a:lnTo>
                  <a:lnTo>
                    <a:pt x="0" y="27"/>
                  </a:lnTo>
                  <a:lnTo>
                    <a:pt x="27" y="53"/>
                  </a:lnTo>
                  <a:lnTo>
                    <a:pt x="12" y="53"/>
                  </a:lnTo>
                  <a:lnTo>
                    <a:pt x="29" y="75"/>
                  </a:lnTo>
                  <a:lnTo>
                    <a:pt x="192" y="75"/>
                  </a:lnTo>
                  <a:lnTo>
                    <a:pt x="230" y="60"/>
                  </a:lnTo>
                  <a:lnTo>
                    <a:pt x="247" y="45"/>
                  </a:lnTo>
                  <a:lnTo>
                    <a:pt x="215" y="40"/>
                  </a:lnTo>
                  <a:lnTo>
                    <a:pt x="235" y="25"/>
                  </a:lnTo>
                  <a:lnTo>
                    <a:pt x="248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03" name="Freeform 159"/>
            <p:cNvSpPr>
              <a:spLocks noEditPoints="1"/>
            </p:cNvSpPr>
            <p:nvPr/>
          </p:nvSpPr>
          <p:spPr bwMode="auto">
            <a:xfrm>
              <a:off x="4243" y="1619"/>
              <a:ext cx="108" cy="59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90" y="4"/>
                </a:cxn>
                <a:cxn ang="0">
                  <a:pos x="73" y="11"/>
                </a:cxn>
                <a:cxn ang="0">
                  <a:pos x="78" y="41"/>
                </a:cxn>
                <a:cxn ang="0">
                  <a:pos x="93" y="64"/>
                </a:cxn>
                <a:cxn ang="0">
                  <a:pos x="71" y="71"/>
                </a:cxn>
                <a:cxn ang="0">
                  <a:pos x="62" y="74"/>
                </a:cxn>
                <a:cxn ang="0">
                  <a:pos x="219" y="74"/>
                </a:cxn>
                <a:cxn ang="0">
                  <a:pos x="235" y="62"/>
                </a:cxn>
                <a:cxn ang="0">
                  <a:pos x="257" y="22"/>
                </a:cxn>
                <a:cxn ang="0">
                  <a:pos x="213" y="24"/>
                </a:cxn>
                <a:cxn ang="0">
                  <a:pos x="215" y="11"/>
                </a:cxn>
                <a:cxn ang="0">
                  <a:pos x="197" y="0"/>
                </a:cxn>
                <a:cxn ang="0">
                  <a:pos x="88" y="0"/>
                </a:cxn>
                <a:cxn ang="0">
                  <a:pos x="30" y="74"/>
                </a:cxn>
                <a:cxn ang="0">
                  <a:pos x="0" y="64"/>
                </a:cxn>
                <a:cxn ang="0">
                  <a:pos x="12" y="74"/>
                </a:cxn>
                <a:cxn ang="0">
                  <a:pos x="30" y="74"/>
                </a:cxn>
              </a:cxnLst>
              <a:rect l="0" t="0" r="r" b="b"/>
              <a:pathLst>
                <a:path w="257" h="74">
                  <a:moveTo>
                    <a:pt x="88" y="0"/>
                  </a:moveTo>
                  <a:lnTo>
                    <a:pt x="90" y="4"/>
                  </a:lnTo>
                  <a:lnTo>
                    <a:pt x="73" y="11"/>
                  </a:lnTo>
                  <a:lnTo>
                    <a:pt x="78" y="41"/>
                  </a:lnTo>
                  <a:lnTo>
                    <a:pt x="93" y="64"/>
                  </a:lnTo>
                  <a:lnTo>
                    <a:pt x="71" y="71"/>
                  </a:lnTo>
                  <a:lnTo>
                    <a:pt x="62" y="74"/>
                  </a:lnTo>
                  <a:lnTo>
                    <a:pt x="219" y="74"/>
                  </a:lnTo>
                  <a:lnTo>
                    <a:pt x="235" y="62"/>
                  </a:lnTo>
                  <a:lnTo>
                    <a:pt x="257" y="22"/>
                  </a:lnTo>
                  <a:lnTo>
                    <a:pt x="213" y="24"/>
                  </a:lnTo>
                  <a:lnTo>
                    <a:pt x="215" y="11"/>
                  </a:lnTo>
                  <a:lnTo>
                    <a:pt x="197" y="0"/>
                  </a:lnTo>
                  <a:lnTo>
                    <a:pt x="88" y="0"/>
                  </a:lnTo>
                  <a:close/>
                  <a:moveTo>
                    <a:pt x="30" y="74"/>
                  </a:moveTo>
                  <a:lnTo>
                    <a:pt x="0" y="64"/>
                  </a:lnTo>
                  <a:lnTo>
                    <a:pt x="12" y="74"/>
                  </a:lnTo>
                  <a:lnTo>
                    <a:pt x="30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04" name="Freeform 160"/>
            <p:cNvSpPr>
              <a:spLocks/>
            </p:cNvSpPr>
            <p:nvPr/>
          </p:nvSpPr>
          <p:spPr bwMode="auto">
            <a:xfrm>
              <a:off x="4269" y="1590"/>
              <a:ext cx="82" cy="57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2" y="9"/>
                </a:cxn>
                <a:cxn ang="0">
                  <a:pos x="39" y="24"/>
                </a:cxn>
                <a:cxn ang="0">
                  <a:pos x="0" y="9"/>
                </a:cxn>
                <a:cxn ang="0">
                  <a:pos x="29" y="41"/>
                </a:cxn>
                <a:cxn ang="0">
                  <a:pos x="12" y="48"/>
                </a:cxn>
                <a:cxn ang="0">
                  <a:pos x="17" y="74"/>
                </a:cxn>
                <a:cxn ang="0">
                  <a:pos x="187" y="74"/>
                </a:cxn>
                <a:cxn ang="0">
                  <a:pos x="196" y="59"/>
                </a:cxn>
                <a:cxn ang="0">
                  <a:pos x="152" y="61"/>
                </a:cxn>
                <a:cxn ang="0">
                  <a:pos x="154" y="48"/>
                </a:cxn>
                <a:cxn ang="0">
                  <a:pos x="125" y="33"/>
                </a:cxn>
                <a:cxn ang="0">
                  <a:pos x="122" y="18"/>
                </a:cxn>
                <a:cxn ang="0">
                  <a:pos x="149" y="0"/>
                </a:cxn>
                <a:cxn ang="0">
                  <a:pos x="35" y="0"/>
                </a:cxn>
              </a:cxnLst>
              <a:rect l="0" t="0" r="r" b="b"/>
              <a:pathLst>
                <a:path w="196" h="74">
                  <a:moveTo>
                    <a:pt x="35" y="0"/>
                  </a:moveTo>
                  <a:lnTo>
                    <a:pt x="32" y="9"/>
                  </a:lnTo>
                  <a:lnTo>
                    <a:pt x="39" y="24"/>
                  </a:lnTo>
                  <a:lnTo>
                    <a:pt x="0" y="9"/>
                  </a:lnTo>
                  <a:lnTo>
                    <a:pt x="29" y="41"/>
                  </a:lnTo>
                  <a:lnTo>
                    <a:pt x="12" y="48"/>
                  </a:lnTo>
                  <a:lnTo>
                    <a:pt x="17" y="74"/>
                  </a:lnTo>
                  <a:lnTo>
                    <a:pt x="187" y="74"/>
                  </a:lnTo>
                  <a:lnTo>
                    <a:pt x="196" y="59"/>
                  </a:lnTo>
                  <a:lnTo>
                    <a:pt x="152" y="61"/>
                  </a:lnTo>
                  <a:lnTo>
                    <a:pt x="154" y="48"/>
                  </a:lnTo>
                  <a:lnTo>
                    <a:pt x="125" y="33"/>
                  </a:lnTo>
                  <a:lnTo>
                    <a:pt x="122" y="18"/>
                  </a:lnTo>
                  <a:lnTo>
                    <a:pt x="149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05" name="Freeform 161"/>
            <p:cNvSpPr>
              <a:spLocks/>
            </p:cNvSpPr>
            <p:nvPr/>
          </p:nvSpPr>
          <p:spPr bwMode="auto">
            <a:xfrm>
              <a:off x="4269" y="1559"/>
              <a:ext cx="64" cy="60"/>
            </a:xfrm>
            <a:custGeom>
              <a:avLst/>
              <a:gdLst/>
              <a:ahLst/>
              <a:cxnLst>
                <a:cxn ang="0">
                  <a:pos x="24" y="1"/>
                </a:cxn>
                <a:cxn ang="0">
                  <a:pos x="41" y="23"/>
                </a:cxn>
                <a:cxn ang="0">
                  <a:pos x="32" y="46"/>
                </a:cxn>
                <a:cxn ang="0">
                  <a:pos x="39" y="61"/>
                </a:cxn>
                <a:cxn ang="0">
                  <a:pos x="0" y="46"/>
                </a:cxn>
                <a:cxn ang="0">
                  <a:pos x="27" y="74"/>
                </a:cxn>
                <a:cxn ang="0">
                  <a:pos x="136" y="74"/>
                </a:cxn>
                <a:cxn ang="0">
                  <a:pos x="125" y="70"/>
                </a:cxn>
                <a:cxn ang="0">
                  <a:pos x="122" y="55"/>
                </a:cxn>
                <a:cxn ang="0">
                  <a:pos x="152" y="36"/>
                </a:cxn>
                <a:cxn ang="0">
                  <a:pos x="117" y="29"/>
                </a:cxn>
                <a:cxn ang="0">
                  <a:pos x="110" y="12"/>
                </a:cxn>
                <a:cxn ang="0">
                  <a:pos x="117" y="0"/>
                </a:cxn>
                <a:cxn ang="0">
                  <a:pos x="24" y="0"/>
                </a:cxn>
                <a:cxn ang="0">
                  <a:pos x="24" y="1"/>
                </a:cxn>
              </a:cxnLst>
              <a:rect l="0" t="0" r="r" b="b"/>
              <a:pathLst>
                <a:path w="152" h="74">
                  <a:moveTo>
                    <a:pt x="24" y="1"/>
                  </a:moveTo>
                  <a:lnTo>
                    <a:pt x="41" y="23"/>
                  </a:lnTo>
                  <a:lnTo>
                    <a:pt x="32" y="46"/>
                  </a:lnTo>
                  <a:lnTo>
                    <a:pt x="39" y="61"/>
                  </a:lnTo>
                  <a:lnTo>
                    <a:pt x="0" y="46"/>
                  </a:lnTo>
                  <a:lnTo>
                    <a:pt x="27" y="74"/>
                  </a:lnTo>
                  <a:lnTo>
                    <a:pt x="136" y="74"/>
                  </a:lnTo>
                  <a:lnTo>
                    <a:pt x="125" y="70"/>
                  </a:lnTo>
                  <a:lnTo>
                    <a:pt x="122" y="55"/>
                  </a:lnTo>
                  <a:lnTo>
                    <a:pt x="152" y="36"/>
                  </a:lnTo>
                  <a:lnTo>
                    <a:pt x="117" y="29"/>
                  </a:lnTo>
                  <a:lnTo>
                    <a:pt x="110" y="12"/>
                  </a:lnTo>
                  <a:lnTo>
                    <a:pt x="117" y="0"/>
                  </a:lnTo>
                  <a:lnTo>
                    <a:pt x="24" y="0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06" name="Freeform 162"/>
            <p:cNvSpPr>
              <a:spLocks/>
            </p:cNvSpPr>
            <p:nvPr/>
          </p:nvSpPr>
          <p:spPr bwMode="auto">
            <a:xfrm>
              <a:off x="4273" y="1531"/>
              <a:ext cx="60" cy="59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29" y="13"/>
                </a:cxn>
                <a:cxn ang="0">
                  <a:pos x="39" y="28"/>
                </a:cxn>
                <a:cxn ang="0">
                  <a:pos x="0" y="21"/>
                </a:cxn>
                <a:cxn ang="0">
                  <a:pos x="14" y="38"/>
                </a:cxn>
                <a:cxn ang="0">
                  <a:pos x="31" y="60"/>
                </a:cxn>
                <a:cxn ang="0">
                  <a:pos x="25" y="74"/>
                </a:cxn>
                <a:cxn ang="0">
                  <a:pos x="139" y="74"/>
                </a:cxn>
                <a:cxn ang="0">
                  <a:pos x="142" y="73"/>
                </a:cxn>
                <a:cxn ang="0">
                  <a:pos x="107" y="66"/>
                </a:cxn>
                <a:cxn ang="0">
                  <a:pos x="100" y="49"/>
                </a:cxn>
                <a:cxn ang="0">
                  <a:pos x="112" y="30"/>
                </a:cxn>
                <a:cxn ang="0">
                  <a:pos x="98" y="13"/>
                </a:cxn>
                <a:cxn ang="0">
                  <a:pos x="89" y="0"/>
                </a:cxn>
                <a:cxn ang="0">
                  <a:pos x="13" y="0"/>
                </a:cxn>
              </a:cxnLst>
              <a:rect l="0" t="0" r="r" b="b"/>
              <a:pathLst>
                <a:path w="142" h="74">
                  <a:moveTo>
                    <a:pt x="13" y="0"/>
                  </a:moveTo>
                  <a:lnTo>
                    <a:pt x="29" y="13"/>
                  </a:lnTo>
                  <a:lnTo>
                    <a:pt x="39" y="28"/>
                  </a:lnTo>
                  <a:lnTo>
                    <a:pt x="0" y="21"/>
                  </a:lnTo>
                  <a:lnTo>
                    <a:pt x="14" y="38"/>
                  </a:lnTo>
                  <a:lnTo>
                    <a:pt x="31" y="60"/>
                  </a:lnTo>
                  <a:lnTo>
                    <a:pt x="25" y="74"/>
                  </a:lnTo>
                  <a:lnTo>
                    <a:pt x="139" y="74"/>
                  </a:lnTo>
                  <a:lnTo>
                    <a:pt x="142" y="73"/>
                  </a:lnTo>
                  <a:lnTo>
                    <a:pt x="107" y="66"/>
                  </a:lnTo>
                  <a:lnTo>
                    <a:pt x="100" y="49"/>
                  </a:lnTo>
                  <a:lnTo>
                    <a:pt x="112" y="30"/>
                  </a:lnTo>
                  <a:lnTo>
                    <a:pt x="98" y="13"/>
                  </a:lnTo>
                  <a:lnTo>
                    <a:pt x="89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07" name="Freeform 163"/>
            <p:cNvSpPr>
              <a:spLocks/>
            </p:cNvSpPr>
            <p:nvPr/>
          </p:nvSpPr>
          <p:spPr bwMode="auto">
            <a:xfrm>
              <a:off x="4264" y="1502"/>
              <a:ext cx="61" cy="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17"/>
                </a:cxn>
                <a:cxn ang="0">
                  <a:pos x="50" y="50"/>
                </a:cxn>
                <a:cxn ang="0">
                  <a:pos x="60" y="65"/>
                </a:cxn>
                <a:cxn ang="0">
                  <a:pos x="21" y="58"/>
                </a:cxn>
                <a:cxn ang="0">
                  <a:pos x="35" y="74"/>
                </a:cxn>
                <a:cxn ang="0">
                  <a:pos x="128" y="74"/>
                </a:cxn>
                <a:cxn ang="0">
                  <a:pos x="133" y="67"/>
                </a:cxn>
                <a:cxn ang="0">
                  <a:pos x="119" y="50"/>
                </a:cxn>
                <a:cxn ang="0">
                  <a:pos x="109" y="37"/>
                </a:cxn>
                <a:cxn ang="0">
                  <a:pos x="146" y="7"/>
                </a:cxn>
                <a:cxn ang="0">
                  <a:pos x="123" y="0"/>
                </a:cxn>
                <a:cxn ang="0">
                  <a:pos x="0" y="0"/>
                </a:cxn>
              </a:cxnLst>
              <a:rect l="0" t="0" r="r" b="b"/>
              <a:pathLst>
                <a:path w="146" h="74">
                  <a:moveTo>
                    <a:pt x="0" y="0"/>
                  </a:moveTo>
                  <a:lnTo>
                    <a:pt x="4" y="17"/>
                  </a:lnTo>
                  <a:lnTo>
                    <a:pt x="50" y="50"/>
                  </a:lnTo>
                  <a:lnTo>
                    <a:pt x="60" y="65"/>
                  </a:lnTo>
                  <a:lnTo>
                    <a:pt x="21" y="58"/>
                  </a:lnTo>
                  <a:lnTo>
                    <a:pt x="35" y="74"/>
                  </a:lnTo>
                  <a:lnTo>
                    <a:pt x="128" y="74"/>
                  </a:lnTo>
                  <a:lnTo>
                    <a:pt x="133" y="67"/>
                  </a:lnTo>
                  <a:lnTo>
                    <a:pt x="119" y="50"/>
                  </a:lnTo>
                  <a:lnTo>
                    <a:pt x="109" y="37"/>
                  </a:lnTo>
                  <a:lnTo>
                    <a:pt x="146" y="7"/>
                  </a:lnTo>
                  <a:lnTo>
                    <a:pt x="1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08" name="Freeform 164"/>
            <p:cNvSpPr>
              <a:spLocks/>
            </p:cNvSpPr>
            <p:nvPr/>
          </p:nvSpPr>
          <p:spPr bwMode="auto">
            <a:xfrm>
              <a:off x="4256" y="1471"/>
              <a:ext cx="69" cy="6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4" y="14"/>
                </a:cxn>
                <a:cxn ang="0">
                  <a:pos x="0" y="5"/>
                </a:cxn>
                <a:cxn ang="0">
                  <a:pos x="20" y="35"/>
                </a:cxn>
                <a:cxn ang="0">
                  <a:pos x="25" y="54"/>
                </a:cxn>
                <a:cxn ang="0">
                  <a:pos x="55" y="74"/>
                </a:cxn>
                <a:cxn ang="0">
                  <a:pos x="131" y="74"/>
                </a:cxn>
                <a:cxn ang="0">
                  <a:pos x="130" y="74"/>
                </a:cxn>
                <a:cxn ang="0">
                  <a:pos x="167" y="44"/>
                </a:cxn>
                <a:cxn ang="0">
                  <a:pos x="140" y="37"/>
                </a:cxn>
                <a:cxn ang="0">
                  <a:pos x="130" y="14"/>
                </a:cxn>
                <a:cxn ang="0">
                  <a:pos x="140" y="0"/>
                </a:cxn>
                <a:cxn ang="0">
                  <a:pos x="48" y="0"/>
                </a:cxn>
              </a:cxnLst>
              <a:rect l="0" t="0" r="r" b="b"/>
              <a:pathLst>
                <a:path w="167" h="74">
                  <a:moveTo>
                    <a:pt x="48" y="0"/>
                  </a:moveTo>
                  <a:lnTo>
                    <a:pt x="44" y="14"/>
                  </a:lnTo>
                  <a:lnTo>
                    <a:pt x="0" y="5"/>
                  </a:lnTo>
                  <a:lnTo>
                    <a:pt x="20" y="35"/>
                  </a:lnTo>
                  <a:lnTo>
                    <a:pt x="25" y="54"/>
                  </a:lnTo>
                  <a:lnTo>
                    <a:pt x="55" y="74"/>
                  </a:lnTo>
                  <a:lnTo>
                    <a:pt x="131" y="74"/>
                  </a:lnTo>
                  <a:lnTo>
                    <a:pt x="130" y="74"/>
                  </a:lnTo>
                  <a:lnTo>
                    <a:pt x="167" y="44"/>
                  </a:lnTo>
                  <a:lnTo>
                    <a:pt x="140" y="37"/>
                  </a:lnTo>
                  <a:lnTo>
                    <a:pt x="130" y="14"/>
                  </a:lnTo>
                  <a:lnTo>
                    <a:pt x="140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09" name="Freeform 165"/>
            <p:cNvSpPr>
              <a:spLocks/>
            </p:cNvSpPr>
            <p:nvPr/>
          </p:nvSpPr>
          <p:spPr bwMode="auto">
            <a:xfrm>
              <a:off x="4256" y="1443"/>
              <a:ext cx="61" cy="59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71" y="6"/>
                </a:cxn>
                <a:cxn ang="0">
                  <a:pos x="44" y="4"/>
                </a:cxn>
                <a:cxn ang="0">
                  <a:pos x="49" y="27"/>
                </a:cxn>
                <a:cxn ang="0">
                  <a:pos x="44" y="51"/>
                </a:cxn>
                <a:cxn ang="0">
                  <a:pos x="0" y="42"/>
                </a:cxn>
                <a:cxn ang="0">
                  <a:pos x="20" y="72"/>
                </a:cxn>
                <a:cxn ang="0">
                  <a:pos x="21" y="74"/>
                </a:cxn>
                <a:cxn ang="0">
                  <a:pos x="144" y="74"/>
                </a:cxn>
                <a:cxn ang="0">
                  <a:pos x="140" y="74"/>
                </a:cxn>
                <a:cxn ang="0">
                  <a:pos x="130" y="51"/>
                </a:cxn>
                <a:cxn ang="0">
                  <a:pos x="147" y="27"/>
                </a:cxn>
                <a:cxn ang="0">
                  <a:pos x="122" y="21"/>
                </a:cxn>
                <a:cxn ang="0">
                  <a:pos x="115" y="6"/>
                </a:cxn>
                <a:cxn ang="0">
                  <a:pos x="118" y="0"/>
                </a:cxn>
                <a:cxn ang="0">
                  <a:pos x="75" y="0"/>
                </a:cxn>
              </a:cxnLst>
              <a:rect l="0" t="0" r="r" b="b"/>
              <a:pathLst>
                <a:path w="147" h="74">
                  <a:moveTo>
                    <a:pt x="75" y="0"/>
                  </a:moveTo>
                  <a:lnTo>
                    <a:pt x="71" y="6"/>
                  </a:lnTo>
                  <a:lnTo>
                    <a:pt x="44" y="4"/>
                  </a:lnTo>
                  <a:lnTo>
                    <a:pt x="49" y="27"/>
                  </a:lnTo>
                  <a:lnTo>
                    <a:pt x="44" y="51"/>
                  </a:lnTo>
                  <a:lnTo>
                    <a:pt x="0" y="42"/>
                  </a:lnTo>
                  <a:lnTo>
                    <a:pt x="20" y="72"/>
                  </a:lnTo>
                  <a:lnTo>
                    <a:pt x="21" y="74"/>
                  </a:lnTo>
                  <a:lnTo>
                    <a:pt x="144" y="74"/>
                  </a:lnTo>
                  <a:lnTo>
                    <a:pt x="140" y="74"/>
                  </a:lnTo>
                  <a:lnTo>
                    <a:pt x="130" y="51"/>
                  </a:lnTo>
                  <a:lnTo>
                    <a:pt x="147" y="27"/>
                  </a:lnTo>
                  <a:lnTo>
                    <a:pt x="122" y="21"/>
                  </a:lnTo>
                  <a:lnTo>
                    <a:pt x="115" y="6"/>
                  </a:lnTo>
                  <a:lnTo>
                    <a:pt x="118" y="0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10" name="Freeform 166"/>
            <p:cNvSpPr>
              <a:spLocks/>
            </p:cNvSpPr>
            <p:nvPr/>
          </p:nvSpPr>
          <p:spPr bwMode="auto">
            <a:xfrm>
              <a:off x="4274" y="1414"/>
              <a:ext cx="43" cy="57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2" y="21"/>
                </a:cxn>
                <a:cxn ang="0">
                  <a:pos x="27" y="43"/>
                </a:cxn>
                <a:cxn ang="0">
                  <a:pos x="0" y="41"/>
                </a:cxn>
                <a:cxn ang="0">
                  <a:pos x="5" y="64"/>
                </a:cxn>
                <a:cxn ang="0">
                  <a:pos x="4" y="74"/>
                </a:cxn>
                <a:cxn ang="0">
                  <a:pos x="96" y="74"/>
                </a:cxn>
                <a:cxn ang="0">
                  <a:pos x="103" y="64"/>
                </a:cxn>
                <a:cxn ang="0">
                  <a:pos x="78" y="58"/>
                </a:cxn>
                <a:cxn ang="0">
                  <a:pos x="71" y="43"/>
                </a:cxn>
                <a:cxn ang="0">
                  <a:pos x="78" y="21"/>
                </a:cxn>
                <a:cxn ang="0">
                  <a:pos x="61" y="11"/>
                </a:cxn>
                <a:cxn ang="0">
                  <a:pos x="58" y="0"/>
                </a:cxn>
                <a:cxn ang="0">
                  <a:pos x="43" y="0"/>
                </a:cxn>
              </a:cxnLst>
              <a:rect l="0" t="0" r="r" b="b"/>
              <a:pathLst>
                <a:path w="103" h="74">
                  <a:moveTo>
                    <a:pt x="43" y="0"/>
                  </a:moveTo>
                  <a:lnTo>
                    <a:pt x="42" y="21"/>
                  </a:lnTo>
                  <a:lnTo>
                    <a:pt x="27" y="43"/>
                  </a:lnTo>
                  <a:lnTo>
                    <a:pt x="0" y="41"/>
                  </a:lnTo>
                  <a:lnTo>
                    <a:pt x="5" y="64"/>
                  </a:lnTo>
                  <a:lnTo>
                    <a:pt x="4" y="74"/>
                  </a:lnTo>
                  <a:lnTo>
                    <a:pt x="96" y="74"/>
                  </a:lnTo>
                  <a:lnTo>
                    <a:pt x="103" y="64"/>
                  </a:lnTo>
                  <a:lnTo>
                    <a:pt x="78" y="58"/>
                  </a:lnTo>
                  <a:lnTo>
                    <a:pt x="71" y="43"/>
                  </a:lnTo>
                  <a:lnTo>
                    <a:pt x="78" y="21"/>
                  </a:lnTo>
                  <a:lnTo>
                    <a:pt x="61" y="11"/>
                  </a:lnTo>
                  <a:lnTo>
                    <a:pt x="58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11" name="Freeform 167"/>
            <p:cNvSpPr>
              <a:spLocks/>
            </p:cNvSpPr>
            <p:nvPr/>
          </p:nvSpPr>
          <p:spPr bwMode="auto">
            <a:xfrm>
              <a:off x="4287" y="1391"/>
              <a:ext cx="20" cy="52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11" y="49"/>
                </a:cxn>
                <a:cxn ang="0">
                  <a:pos x="0" y="65"/>
                </a:cxn>
                <a:cxn ang="0">
                  <a:pos x="43" y="65"/>
                </a:cxn>
                <a:cxn ang="0">
                  <a:pos x="47" y="49"/>
                </a:cxn>
                <a:cxn ang="0">
                  <a:pos x="30" y="39"/>
                </a:cxn>
                <a:cxn ang="0">
                  <a:pos x="13" y="0"/>
                </a:cxn>
              </a:cxnLst>
              <a:rect l="0" t="0" r="r" b="b"/>
              <a:pathLst>
                <a:path w="47" h="65">
                  <a:moveTo>
                    <a:pt x="13" y="0"/>
                  </a:moveTo>
                  <a:lnTo>
                    <a:pt x="11" y="49"/>
                  </a:lnTo>
                  <a:lnTo>
                    <a:pt x="0" y="65"/>
                  </a:lnTo>
                  <a:lnTo>
                    <a:pt x="43" y="65"/>
                  </a:lnTo>
                  <a:lnTo>
                    <a:pt x="47" y="49"/>
                  </a:lnTo>
                  <a:lnTo>
                    <a:pt x="30" y="3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12" name="Freeform 168"/>
            <p:cNvSpPr>
              <a:spLocks/>
            </p:cNvSpPr>
            <p:nvPr/>
          </p:nvSpPr>
          <p:spPr bwMode="auto">
            <a:xfrm>
              <a:off x="4292" y="1391"/>
              <a:ext cx="6" cy="23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5" y="28"/>
                </a:cxn>
                <a:cxn ang="0">
                  <a:pos x="0" y="28"/>
                </a:cxn>
              </a:cxnLst>
              <a:rect l="0" t="0" r="r" b="b"/>
              <a:pathLst>
                <a:path w="15" h="28">
                  <a:moveTo>
                    <a:pt x="0" y="28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5" y="28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13" name="Freeform 169"/>
            <p:cNvSpPr>
              <a:spLocks/>
            </p:cNvSpPr>
            <p:nvPr/>
          </p:nvSpPr>
          <p:spPr bwMode="auto">
            <a:xfrm>
              <a:off x="4383" y="1866"/>
              <a:ext cx="41" cy="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9"/>
                </a:cxn>
                <a:cxn ang="0">
                  <a:pos x="37" y="74"/>
                </a:cxn>
                <a:cxn ang="0">
                  <a:pos x="98" y="0"/>
                </a:cxn>
                <a:cxn ang="0">
                  <a:pos x="0" y="0"/>
                </a:cxn>
              </a:cxnLst>
              <a:rect l="0" t="0" r="r" b="b"/>
              <a:pathLst>
                <a:path w="98" h="74">
                  <a:moveTo>
                    <a:pt x="0" y="0"/>
                  </a:moveTo>
                  <a:lnTo>
                    <a:pt x="7" y="9"/>
                  </a:lnTo>
                  <a:lnTo>
                    <a:pt x="37" y="74"/>
                  </a:lnTo>
                  <a:lnTo>
                    <a:pt x="9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14" name="Freeform 170"/>
            <p:cNvSpPr>
              <a:spLocks/>
            </p:cNvSpPr>
            <p:nvPr/>
          </p:nvSpPr>
          <p:spPr bwMode="auto">
            <a:xfrm>
              <a:off x="4368" y="1833"/>
              <a:ext cx="70" cy="6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0" y="17"/>
                </a:cxn>
                <a:cxn ang="0">
                  <a:pos x="44" y="13"/>
                </a:cxn>
                <a:cxn ang="0">
                  <a:pos x="32" y="39"/>
                </a:cxn>
                <a:cxn ang="0">
                  <a:pos x="44" y="51"/>
                </a:cxn>
                <a:cxn ang="0">
                  <a:pos x="60" y="85"/>
                </a:cxn>
                <a:cxn ang="0">
                  <a:pos x="100" y="85"/>
                </a:cxn>
                <a:cxn ang="0">
                  <a:pos x="169" y="0"/>
                </a:cxn>
                <a:cxn ang="0">
                  <a:pos x="11" y="0"/>
                </a:cxn>
              </a:cxnLst>
              <a:rect l="0" t="0" r="r" b="b"/>
              <a:pathLst>
                <a:path w="169" h="85">
                  <a:moveTo>
                    <a:pt x="11" y="0"/>
                  </a:moveTo>
                  <a:lnTo>
                    <a:pt x="0" y="17"/>
                  </a:lnTo>
                  <a:lnTo>
                    <a:pt x="44" y="13"/>
                  </a:lnTo>
                  <a:lnTo>
                    <a:pt x="32" y="39"/>
                  </a:lnTo>
                  <a:lnTo>
                    <a:pt x="44" y="51"/>
                  </a:lnTo>
                  <a:lnTo>
                    <a:pt x="60" y="85"/>
                  </a:lnTo>
                  <a:lnTo>
                    <a:pt x="100" y="85"/>
                  </a:lnTo>
                  <a:lnTo>
                    <a:pt x="169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15" name="Freeform 171"/>
            <p:cNvSpPr>
              <a:spLocks/>
            </p:cNvSpPr>
            <p:nvPr/>
          </p:nvSpPr>
          <p:spPr bwMode="auto">
            <a:xfrm>
              <a:off x="4368" y="1800"/>
              <a:ext cx="77" cy="66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"/>
                </a:cxn>
                <a:cxn ang="0">
                  <a:pos x="44" y="15"/>
                </a:cxn>
                <a:cxn ang="0">
                  <a:pos x="25" y="24"/>
                </a:cxn>
                <a:cxn ang="0">
                  <a:pos x="0" y="60"/>
                </a:cxn>
                <a:cxn ang="0">
                  <a:pos x="44" y="56"/>
                </a:cxn>
                <a:cxn ang="0">
                  <a:pos x="32" y="82"/>
                </a:cxn>
                <a:cxn ang="0">
                  <a:pos x="37" y="85"/>
                </a:cxn>
                <a:cxn ang="0">
                  <a:pos x="135" y="85"/>
                </a:cxn>
                <a:cxn ang="0">
                  <a:pos x="179" y="32"/>
                </a:cxn>
                <a:cxn ang="0">
                  <a:pos x="184" y="0"/>
                </a:cxn>
                <a:cxn ang="0">
                  <a:pos x="30" y="0"/>
                </a:cxn>
              </a:cxnLst>
              <a:rect l="0" t="0" r="r" b="b"/>
              <a:pathLst>
                <a:path w="184" h="85">
                  <a:moveTo>
                    <a:pt x="30" y="0"/>
                  </a:moveTo>
                  <a:lnTo>
                    <a:pt x="30" y="2"/>
                  </a:lnTo>
                  <a:lnTo>
                    <a:pt x="44" y="15"/>
                  </a:lnTo>
                  <a:lnTo>
                    <a:pt x="25" y="24"/>
                  </a:lnTo>
                  <a:lnTo>
                    <a:pt x="0" y="60"/>
                  </a:lnTo>
                  <a:lnTo>
                    <a:pt x="44" y="56"/>
                  </a:lnTo>
                  <a:lnTo>
                    <a:pt x="32" y="82"/>
                  </a:lnTo>
                  <a:lnTo>
                    <a:pt x="37" y="85"/>
                  </a:lnTo>
                  <a:lnTo>
                    <a:pt x="135" y="85"/>
                  </a:lnTo>
                  <a:lnTo>
                    <a:pt x="179" y="32"/>
                  </a:lnTo>
                  <a:lnTo>
                    <a:pt x="184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16" name="Freeform 172"/>
            <p:cNvSpPr>
              <a:spLocks/>
            </p:cNvSpPr>
            <p:nvPr/>
          </p:nvSpPr>
          <p:spPr bwMode="auto">
            <a:xfrm>
              <a:off x="4373" y="1764"/>
              <a:ext cx="73" cy="6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11" y="13"/>
                </a:cxn>
                <a:cxn ang="0">
                  <a:pos x="19" y="45"/>
                </a:cxn>
                <a:cxn ang="0">
                  <a:pos x="33" y="58"/>
                </a:cxn>
                <a:cxn ang="0">
                  <a:pos x="14" y="67"/>
                </a:cxn>
                <a:cxn ang="0">
                  <a:pos x="0" y="86"/>
                </a:cxn>
                <a:cxn ang="0">
                  <a:pos x="158" y="86"/>
                </a:cxn>
                <a:cxn ang="0">
                  <a:pos x="168" y="75"/>
                </a:cxn>
                <a:cxn ang="0">
                  <a:pos x="175" y="24"/>
                </a:cxn>
                <a:cxn ang="0">
                  <a:pos x="147" y="0"/>
                </a:cxn>
                <a:cxn ang="0">
                  <a:pos x="3" y="0"/>
                </a:cxn>
              </a:cxnLst>
              <a:rect l="0" t="0" r="r" b="b"/>
              <a:pathLst>
                <a:path w="175" h="86">
                  <a:moveTo>
                    <a:pt x="3" y="0"/>
                  </a:moveTo>
                  <a:lnTo>
                    <a:pt x="11" y="13"/>
                  </a:lnTo>
                  <a:lnTo>
                    <a:pt x="19" y="45"/>
                  </a:lnTo>
                  <a:lnTo>
                    <a:pt x="33" y="58"/>
                  </a:lnTo>
                  <a:lnTo>
                    <a:pt x="14" y="67"/>
                  </a:lnTo>
                  <a:lnTo>
                    <a:pt x="0" y="86"/>
                  </a:lnTo>
                  <a:lnTo>
                    <a:pt x="158" y="86"/>
                  </a:lnTo>
                  <a:lnTo>
                    <a:pt x="168" y="75"/>
                  </a:lnTo>
                  <a:lnTo>
                    <a:pt x="175" y="24"/>
                  </a:lnTo>
                  <a:lnTo>
                    <a:pt x="14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17" name="Freeform 173"/>
            <p:cNvSpPr>
              <a:spLocks/>
            </p:cNvSpPr>
            <p:nvPr/>
          </p:nvSpPr>
          <p:spPr bwMode="auto">
            <a:xfrm>
              <a:off x="4346" y="1733"/>
              <a:ext cx="100" cy="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16"/>
                </a:cxn>
                <a:cxn ang="0">
                  <a:pos x="63" y="20"/>
                </a:cxn>
                <a:cxn ang="0">
                  <a:pos x="58" y="33"/>
                </a:cxn>
                <a:cxn ang="0">
                  <a:pos x="75" y="54"/>
                </a:cxn>
                <a:cxn ang="0">
                  <a:pos x="83" y="84"/>
                </a:cxn>
                <a:cxn ang="0">
                  <a:pos x="237" y="84"/>
                </a:cxn>
                <a:cxn ang="0">
                  <a:pos x="239" y="65"/>
                </a:cxn>
                <a:cxn ang="0">
                  <a:pos x="195" y="31"/>
                </a:cxn>
                <a:cxn ang="0">
                  <a:pos x="213" y="24"/>
                </a:cxn>
                <a:cxn ang="0">
                  <a:pos x="206" y="0"/>
                </a:cxn>
                <a:cxn ang="0">
                  <a:pos x="0" y="0"/>
                </a:cxn>
              </a:cxnLst>
              <a:rect l="0" t="0" r="r" b="b"/>
              <a:pathLst>
                <a:path w="239" h="84">
                  <a:moveTo>
                    <a:pt x="0" y="0"/>
                  </a:moveTo>
                  <a:lnTo>
                    <a:pt x="29" y="16"/>
                  </a:lnTo>
                  <a:lnTo>
                    <a:pt x="63" y="20"/>
                  </a:lnTo>
                  <a:lnTo>
                    <a:pt x="58" y="33"/>
                  </a:lnTo>
                  <a:lnTo>
                    <a:pt x="75" y="54"/>
                  </a:lnTo>
                  <a:lnTo>
                    <a:pt x="83" y="84"/>
                  </a:lnTo>
                  <a:lnTo>
                    <a:pt x="237" y="84"/>
                  </a:lnTo>
                  <a:lnTo>
                    <a:pt x="239" y="65"/>
                  </a:lnTo>
                  <a:lnTo>
                    <a:pt x="195" y="31"/>
                  </a:lnTo>
                  <a:lnTo>
                    <a:pt x="213" y="24"/>
                  </a:lnTo>
                  <a:lnTo>
                    <a:pt x="2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18" name="Freeform 174"/>
            <p:cNvSpPr>
              <a:spLocks/>
            </p:cNvSpPr>
            <p:nvPr/>
          </p:nvSpPr>
          <p:spPr bwMode="auto">
            <a:xfrm>
              <a:off x="4343" y="1697"/>
              <a:ext cx="107" cy="67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56" y="16"/>
                </a:cxn>
                <a:cxn ang="0">
                  <a:pos x="0" y="41"/>
                </a:cxn>
                <a:cxn ang="0">
                  <a:pos x="34" y="59"/>
                </a:cxn>
                <a:cxn ang="0">
                  <a:pos x="68" y="63"/>
                </a:cxn>
                <a:cxn ang="0">
                  <a:pos x="63" y="76"/>
                </a:cxn>
                <a:cxn ang="0">
                  <a:pos x="72" y="84"/>
                </a:cxn>
                <a:cxn ang="0">
                  <a:pos x="216" y="84"/>
                </a:cxn>
                <a:cxn ang="0">
                  <a:pos x="200" y="74"/>
                </a:cxn>
                <a:cxn ang="0">
                  <a:pos x="218" y="67"/>
                </a:cxn>
                <a:cxn ang="0">
                  <a:pos x="210" y="44"/>
                </a:cxn>
                <a:cxn ang="0">
                  <a:pos x="254" y="16"/>
                </a:cxn>
                <a:cxn ang="0">
                  <a:pos x="225" y="3"/>
                </a:cxn>
                <a:cxn ang="0">
                  <a:pos x="226" y="0"/>
                </a:cxn>
                <a:cxn ang="0">
                  <a:pos x="62" y="0"/>
                </a:cxn>
              </a:cxnLst>
              <a:rect l="0" t="0" r="r" b="b"/>
              <a:pathLst>
                <a:path w="254" h="84">
                  <a:moveTo>
                    <a:pt x="62" y="0"/>
                  </a:moveTo>
                  <a:lnTo>
                    <a:pt x="56" y="16"/>
                  </a:lnTo>
                  <a:lnTo>
                    <a:pt x="0" y="41"/>
                  </a:lnTo>
                  <a:lnTo>
                    <a:pt x="34" y="59"/>
                  </a:lnTo>
                  <a:lnTo>
                    <a:pt x="68" y="63"/>
                  </a:lnTo>
                  <a:lnTo>
                    <a:pt x="63" y="76"/>
                  </a:lnTo>
                  <a:lnTo>
                    <a:pt x="72" y="84"/>
                  </a:lnTo>
                  <a:lnTo>
                    <a:pt x="216" y="84"/>
                  </a:lnTo>
                  <a:lnTo>
                    <a:pt x="200" y="74"/>
                  </a:lnTo>
                  <a:lnTo>
                    <a:pt x="218" y="67"/>
                  </a:lnTo>
                  <a:lnTo>
                    <a:pt x="210" y="44"/>
                  </a:lnTo>
                  <a:lnTo>
                    <a:pt x="254" y="16"/>
                  </a:lnTo>
                  <a:lnTo>
                    <a:pt x="225" y="3"/>
                  </a:lnTo>
                  <a:lnTo>
                    <a:pt x="226" y="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19" name="Freeform 175"/>
            <p:cNvSpPr>
              <a:spLocks/>
            </p:cNvSpPr>
            <p:nvPr/>
          </p:nvSpPr>
          <p:spPr bwMode="auto">
            <a:xfrm>
              <a:off x="4343" y="1664"/>
              <a:ext cx="107" cy="69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1" y="6"/>
                </a:cxn>
                <a:cxn ang="0">
                  <a:pos x="66" y="32"/>
                </a:cxn>
                <a:cxn ang="0">
                  <a:pos x="56" y="58"/>
                </a:cxn>
                <a:cxn ang="0">
                  <a:pos x="0" y="83"/>
                </a:cxn>
                <a:cxn ang="0">
                  <a:pos x="5" y="85"/>
                </a:cxn>
                <a:cxn ang="0">
                  <a:pos x="210" y="86"/>
                </a:cxn>
                <a:cxn ang="0">
                  <a:pos x="254" y="58"/>
                </a:cxn>
                <a:cxn ang="0">
                  <a:pos x="225" y="45"/>
                </a:cxn>
                <a:cxn ang="0">
                  <a:pos x="230" y="30"/>
                </a:cxn>
                <a:cxn ang="0">
                  <a:pos x="244" y="0"/>
                </a:cxn>
                <a:cxn ang="0">
                  <a:pos x="56" y="0"/>
                </a:cxn>
              </a:cxnLst>
              <a:rect l="0" t="0" r="r" b="b"/>
              <a:pathLst>
                <a:path w="254" h="86">
                  <a:moveTo>
                    <a:pt x="56" y="0"/>
                  </a:moveTo>
                  <a:lnTo>
                    <a:pt x="51" y="6"/>
                  </a:lnTo>
                  <a:lnTo>
                    <a:pt x="66" y="32"/>
                  </a:lnTo>
                  <a:lnTo>
                    <a:pt x="56" y="58"/>
                  </a:lnTo>
                  <a:lnTo>
                    <a:pt x="0" y="83"/>
                  </a:lnTo>
                  <a:lnTo>
                    <a:pt x="5" y="85"/>
                  </a:lnTo>
                  <a:lnTo>
                    <a:pt x="210" y="86"/>
                  </a:lnTo>
                  <a:lnTo>
                    <a:pt x="254" y="58"/>
                  </a:lnTo>
                  <a:lnTo>
                    <a:pt x="225" y="45"/>
                  </a:lnTo>
                  <a:lnTo>
                    <a:pt x="230" y="30"/>
                  </a:lnTo>
                  <a:lnTo>
                    <a:pt x="244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20" name="Freeform 176"/>
            <p:cNvSpPr>
              <a:spLocks/>
            </p:cNvSpPr>
            <p:nvPr/>
          </p:nvSpPr>
          <p:spPr bwMode="auto">
            <a:xfrm>
              <a:off x="4357" y="1631"/>
              <a:ext cx="91" cy="6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5" y="30"/>
                </a:cxn>
                <a:cxn ang="0">
                  <a:pos x="20" y="49"/>
                </a:cxn>
                <a:cxn ang="0">
                  <a:pos x="35" y="75"/>
                </a:cxn>
                <a:cxn ang="0">
                  <a:pos x="31" y="85"/>
                </a:cxn>
                <a:cxn ang="0">
                  <a:pos x="195" y="85"/>
                </a:cxn>
                <a:cxn ang="0">
                  <a:pos x="199" y="73"/>
                </a:cxn>
                <a:cxn ang="0">
                  <a:pos x="218" y="34"/>
                </a:cxn>
                <a:cxn ang="0">
                  <a:pos x="172" y="13"/>
                </a:cxn>
                <a:cxn ang="0">
                  <a:pos x="167" y="0"/>
                </a:cxn>
                <a:cxn ang="0">
                  <a:pos x="0" y="0"/>
                </a:cxn>
              </a:cxnLst>
              <a:rect l="0" t="0" r="r" b="b"/>
              <a:pathLst>
                <a:path w="218" h="85">
                  <a:moveTo>
                    <a:pt x="0" y="0"/>
                  </a:moveTo>
                  <a:lnTo>
                    <a:pt x="35" y="30"/>
                  </a:lnTo>
                  <a:lnTo>
                    <a:pt x="20" y="49"/>
                  </a:lnTo>
                  <a:lnTo>
                    <a:pt x="35" y="75"/>
                  </a:lnTo>
                  <a:lnTo>
                    <a:pt x="31" y="85"/>
                  </a:lnTo>
                  <a:lnTo>
                    <a:pt x="195" y="85"/>
                  </a:lnTo>
                  <a:lnTo>
                    <a:pt x="199" y="73"/>
                  </a:lnTo>
                  <a:lnTo>
                    <a:pt x="218" y="34"/>
                  </a:lnTo>
                  <a:lnTo>
                    <a:pt x="172" y="13"/>
                  </a:lnTo>
                  <a:lnTo>
                    <a:pt x="16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21" name="Freeform 177"/>
            <p:cNvSpPr>
              <a:spLocks/>
            </p:cNvSpPr>
            <p:nvPr/>
          </p:nvSpPr>
          <p:spPr bwMode="auto">
            <a:xfrm>
              <a:off x="4351" y="1598"/>
              <a:ext cx="97" cy="66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51" y="11"/>
                </a:cxn>
                <a:cxn ang="0">
                  <a:pos x="39" y="28"/>
                </a:cxn>
                <a:cxn ang="0">
                  <a:pos x="0" y="32"/>
                </a:cxn>
                <a:cxn ang="0">
                  <a:pos x="49" y="73"/>
                </a:cxn>
                <a:cxn ang="0">
                  <a:pos x="39" y="86"/>
                </a:cxn>
                <a:cxn ang="0">
                  <a:pos x="227" y="86"/>
                </a:cxn>
                <a:cxn ang="0">
                  <a:pos x="232" y="77"/>
                </a:cxn>
                <a:cxn ang="0">
                  <a:pos x="186" y="56"/>
                </a:cxn>
                <a:cxn ang="0">
                  <a:pos x="176" y="32"/>
                </a:cxn>
                <a:cxn ang="0">
                  <a:pos x="171" y="17"/>
                </a:cxn>
                <a:cxn ang="0">
                  <a:pos x="176" y="0"/>
                </a:cxn>
                <a:cxn ang="0">
                  <a:pos x="44" y="0"/>
                </a:cxn>
              </a:cxnLst>
              <a:rect l="0" t="0" r="r" b="b"/>
              <a:pathLst>
                <a:path w="232" h="86">
                  <a:moveTo>
                    <a:pt x="44" y="0"/>
                  </a:moveTo>
                  <a:lnTo>
                    <a:pt x="51" y="11"/>
                  </a:lnTo>
                  <a:lnTo>
                    <a:pt x="39" y="28"/>
                  </a:lnTo>
                  <a:lnTo>
                    <a:pt x="0" y="32"/>
                  </a:lnTo>
                  <a:lnTo>
                    <a:pt x="49" y="73"/>
                  </a:lnTo>
                  <a:lnTo>
                    <a:pt x="39" y="86"/>
                  </a:lnTo>
                  <a:lnTo>
                    <a:pt x="227" y="86"/>
                  </a:lnTo>
                  <a:lnTo>
                    <a:pt x="232" y="77"/>
                  </a:lnTo>
                  <a:lnTo>
                    <a:pt x="186" y="56"/>
                  </a:lnTo>
                  <a:lnTo>
                    <a:pt x="176" y="32"/>
                  </a:lnTo>
                  <a:lnTo>
                    <a:pt x="171" y="17"/>
                  </a:lnTo>
                  <a:lnTo>
                    <a:pt x="176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22" name="Freeform 178"/>
            <p:cNvSpPr>
              <a:spLocks/>
            </p:cNvSpPr>
            <p:nvPr/>
          </p:nvSpPr>
          <p:spPr bwMode="auto">
            <a:xfrm>
              <a:off x="4351" y="1564"/>
              <a:ext cx="75" cy="67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83" y="20"/>
                </a:cxn>
                <a:cxn ang="0">
                  <a:pos x="41" y="39"/>
                </a:cxn>
                <a:cxn ang="0">
                  <a:pos x="51" y="52"/>
                </a:cxn>
                <a:cxn ang="0">
                  <a:pos x="39" y="69"/>
                </a:cxn>
                <a:cxn ang="0">
                  <a:pos x="0" y="73"/>
                </a:cxn>
                <a:cxn ang="0">
                  <a:pos x="14" y="84"/>
                </a:cxn>
                <a:cxn ang="0">
                  <a:pos x="181" y="84"/>
                </a:cxn>
                <a:cxn ang="0">
                  <a:pos x="176" y="73"/>
                </a:cxn>
                <a:cxn ang="0">
                  <a:pos x="171" y="58"/>
                </a:cxn>
                <a:cxn ang="0">
                  <a:pos x="179" y="33"/>
                </a:cxn>
                <a:cxn ang="0">
                  <a:pos x="164" y="5"/>
                </a:cxn>
                <a:cxn ang="0">
                  <a:pos x="170" y="0"/>
                </a:cxn>
                <a:cxn ang="0">
                  <a:pos x="24" y="0"/>
                </a:cxn>
              </a:cxnLst>
              <a:rect l="0" t="0" r="r" b="b"/>
              <a:pathLst>
                <a:path w="181" h="84">
                  <a:moveTo>
                    <a:pt x="24" y="0"/>
                  </a:moveTo>
                  <a:lnTo>
                    <a:pt x="83" y="20"/>
                  </a:lnTo>
                  <a:lnTo>
                    <a:pt x="41" y="39"/>
                  </a:lnTo>
                  <a:lnTo>
                    <a:pt x="51" y="52"/>
                  </a:lnTo>
                  <a:lnTo>
                    <a:pt x="39" y="69"/>
                  </a:lnTo>
                  <a:lnTo>
                    <a:pt x="0" y="73"/>
                  </a:lnTo>
                  <a:lnTo>
                    <a:pt x="14" y="84"/>
                  </a:lnTo>
                  <a:lnTo>
                    <a:pt x="181" y="84"/>
                  </a:lnTo>
                  <a:lnTo>
                    <a:pt x="176" y="73"/>
                  </a:lnTo>
                  <a:lnTo>
                    <a:pt x="171" y="58"/>
                  </a:lnTo>
                  <a:lnTo>
                    <a:pt x="179" y="33"/>
                  </a:lnTo>
                  <a:lnTo>
                    <a:pt x="164" y="5"/>
                  </a:lnTo>
                  <a:lnTo>
                    <a:pt x="170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23" name="Freeform 179"/>
            <p:cNvSpPr>
              <a:spLocks/>
            </p:cNvSpPr>
            <p:nvPr/>
          </p:nvSpPr>
          <p:spPr bwMode="auto">
            <a:xfrm>
              <a:off x="4338" y="1531"/>
              <a:ext cx="103" cy="67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51" y="14"/>
                </a:cxn>
                <a:cxn ang="0">
                  <a:pos x="32" y="9"/>
                </a:cxn>
                <a:cxn ang="0">
                  <a:pos x="0" y="14"/>
                </a:cxn>
                <a:cxn ang="0">
                  <a:pos x="49" y="41"/>
                </a:cxn>
                <a:cxn ang="0">
                  <a:pos x="115" y="63"/>
                </a:cxn>
                <a:cxn ang="0">
                  <a:pos x="73" y="82"/>
                </a:cxn>
                <a:cxn ang="0">
                  <a:pos x="76" y="84"/>
                </a:cxn>
                <a:cxn ang="0">
                  <a:pos x="208" y="84"/>
                </a:cxn>
                <a:cxn ang="0">
                  <a:pos x="211" y="76"/>
                </a:cxn>
                <a:cxn ang="0">
                  <a:pos x="196" y="48"/>
                </a:cxn>
                <a:cxn ang="0">
                  <a:pos x="225" y="24"/>
                </a:cxn>
                <a:cxn ang="0">
                  <a:pos x="247" y="0"/>
                </a:cxn>
                <a:cxn ang="0">
                  <a:pos x="50" y="0"/>
                </a:cxn>
              </a:cxnLst>
              <a:rect l="0" t="0" r="r" b="b"/>
              <a:pathLst>
                <a:path w="247" h="84">
                  <a:moveTo>
                    <a:pt x="50" y="0"/>
                  </a:moveTo>
                  <a:lnTo>
                    <a:pt x="51" y="14"/>
                  </a:lnTo>
                  <a:lnTo>
                    <a:pt x="32" y="9"/>
                  </a:lnTo>
                  <a:lnTo>
                    <a:pt x="0" y="14"/>
                  </a:lnTo>
                  <a:lnTo>
                    <a:pt x="49" y="41"/>
                  </a:lnTo>
                  <a:lnTo>
                    <a:pt x="115" y="63"/>
                  </a:lnTo>
                  <a:lnTo>
                    <a:pt x="73" y="82"/>
                  </a:lnTo>
                  <a:lnTo>
                    <a:pt x="76" y="84"/>
                  </a:lnTo>
                  <a:lnTo>
                    <a:pt x="208" y="84"/>
                  </a:lnTo>
                  <a:lnTo>
                    <a:pt x="211" y="76"/>
                  </a:lnTo>
                  <a:lnTo>
                    <a:pt x="196" y="48"/>
                  </a:lnTo>
                  <a:lnTo>
                    <a:pt x="225" y="24"/>
                  </a:lnTo>
                  <a:lnTo>
                    <a:pt x="247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24" name="Freeform 180"/>
            <p:cNvSpPr>
              <a:spLocks/>
            </p:cNvSpPr>
            <p:nvPr/>
          </p:nvSpPr>
          <p:spPr bwMode="auto">
            <a:xfrm>
              <a:off x="4338" y="1498"/>
              <a:ext cx="108" cy="66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73" y="30"/>
                </a:cxn>
                <a:cxn ang="0">
                  <a:pos x="49" y="38"/>
                </a:cxn>
                <a:cxn ang="0">
                  <a:pos x="51" y="56"/>
                </a:cxn>
                <a:cxn ang="0">
                  <a:pos x="32" y="51"/>
                </a:cxn>
                <a:cxn ang="0">
                  <a:pos x="0" y="56"/>
                </a:cxn>
                <a:cxn ang="0">
                  <a:pos x="49" y="83"/>
                </a:cxn>
                <a:cxn ang="0">
                  <a:pos x="56" y="85"/>
                </a:cxn>
                <a:cxn ang="0">
                  <a:pos x="202" y="85"/>
                </a:cxn>
                <a:cxn ang="0">
                  <a:pos x="225" y="66"/>
                </a:cxn>
                <a:cxn ang="0">
                  <a:pos x="259" y="28"/>
                </a:cxn>
                <a:cxn ang="0">
                  <a:pos x="211" y="23"/>
                </a:cxn>
                <a:cxn ang="0">
                  <a:pos x="176" y="13"/>
                </a:cxn>
                <a:cxn ang="0">
                  <a:pos x="187" y="0"/>
                </a:cxn>
                <a:cxn ang="0">
                  <a:pos x="40" y="0"/>
                </a:cxn>
              </a:cxnLst>
              <a:rect l="0" t="0" r="r" b="b"/>
              <a:pathLst>
                <a:path w="259" h="85">
                  <a:moveTo>
                    <a:pt x="40" y="0"/>
                  </a:moveTo>
                  <a:lnTo>
                    <a:pt x="73" y="30"/>
                  </a:lnTo>
                  <a:lnTo>
                    <a:pt x="49" y="38"/>
                  </a:lnTo>
                  <a:lnTo>
                    <a:pt x="51" y="56"/>
                  </a:lnTo>
                  <a:lnTo>
                    <a:pt x="32" y="51"/>
                  </a:lnTo>
                  <a:lnTo>
                    <a:pt x="0" y="56"/>
                  </a:lnTo>
                  <a:lnTo>
                    <a:pt x="49" y="83"/>
                  </a:lnTo>
                  <a:lnTo>
                    <a:pt x="56" y="85"/>
                  </a:lnTo>
                  <a:lnTo>
                    <a:pt x="202" y="85"/>
                  </a:lnTo>
                  <a:lnTo>
                    <a:pt x="225" y="66"/>
                  </a:lnTo>
                  <a:lnTo>
                    <a:pt x="259" y="28"/>
                  </a:lnTo>
                  <a:lnTo>
                    <a:pt x="211" y="23"/>
                  </a:lnTo>
                  <a:lnTo>
                    <a:pt x="176" y="13"/>
                  </a:lnTo>
                  <a:lnTo>
                    <a:pt x="187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25" name="Freeform 181"/>
            <p:cNvSpPr>
              <a:spLocks/>
            </p:cNvSpPr>
            <p:nvPr/>
          </p:nvSpPr>
          <p:spPr bwMode="auto">
            <a:xfrm>
              <a:off x="4343" y="1462"/>
              <a:ext cx="103" cy="69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58" y="28"/>
                </a:cxn>
                <a:cxn ang="0">
                  <a:pos x="41" y="28"/>
                </a:cxn>
                <a:cxn ang="0">
                  <a:pos x="0" y="15"/>
                </a:cxn>
                <a:cxn ang="0">
                  <a:pos x="19" y="39"/>
                </a:cxn>
                <a:cxn ang="0">
                  <a:pos x="58" y="73"/>
                </a:cxn>
                <a:cxn ang="0">
                  <a:pos x="34" y="81"/>
                </a:cxn>
                <a:cxn ang="0">
                  <a:pos x="35" y="85"/>
                </a:cxn>
                <a:cxn ang="0">
                  <a:pos x="232" y="85"/>
                </a:cxn>
                <a:cxn ang="0">
                  <a:pos x="244" y="71"/>
                </a:cxn>
                <a:cxn ang="0">
                  <a:pos x="196" y="66"/>
                </a:cxn>
                <a:cxn ang="0">
                  <a:pos x="161" y="56"/>
                </a:cxn>
                <a:cxn ang="0">
                  <a:pos x="181" y="34"/>
                </a:cxn>
                <a:cxn ang="0">
                  <a:pos x="181" y="21"/>
                </a:cxn>
                <a:cxn ang="0">
                  <a:pos x="213" y="0"/>
                </a:cxn>
                <a:cxn ang="0">
                  <a:pos x="45" y="0"/>
                </a:cxn>
              </a:cxnLst>
              <a:rect l="0" t="0" r="r" b="b"/>
              <a:pathLst>
                <a:path w="244" h="85">
                  <a:moveTo>
                    <a:pt x="45" y="0"/>
                  </a:moveTo>
                  <a:lnTo>
                    <a:pt x="58" y="28"/>
                  </a:lnTo>
                  <a:lnTo>
                    <a:pt x="41" y="28"/>
                  </a:lnTo>
                  <a:lnTo>
                    <a:pt x="0" y="15"/>
                  </a:lnTo>
                  <a:lnTo>
                    <a:pt x="19" y="39"/>
                  </a:lnTo>
                  <a:lnTo>
                    <a:pt x="58" y="73"/>
                  </a:lnTo>
                  <a:lnTo>
                    <a:pt x="34" y="81"/>
                  </a:lnTo>
                  <a:lnTo>
                    <a:pt x="35" y="85"/>
                  </a:lnTo>
                  <a:lnTo>
                    <a:pt x="232" y="85"/>
                  </a:lnTo>
                  <a:lnTo>
                    <a:pt x="244" y="71"/>
                  </a:lnTo>
                  <a:lnTo>
                    <a:pt x="196" y="66"/>
                  </a:lnTo>
                  <a:lnTo>
                    <a:pt x="161" y="56"/>
                  </a:lnTo>
                  <a:lnTo>
                    <a:pt x="181" y="34"/>
                  </a:lnTo>
                  <a:lnTo>
                    <a:pt x="181" y="21"/>
                  </a:lnTo>
                  <a:lnTo>
                    <a:pt x="213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26" name="Freeform 182"/>
            <p:cNvSpPr>
              <a:spLocks/>
            </p:cNvSpPr>
            <p:nvPr/>
          </p:nvSpPr>
          <p:spPr bwMode="auto">
            <a:xfrm>
              <a:off x="4343" y="1429"/>
              <a:ext cx="96" cy="69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44" y="13"/>
                </a:cxn>
                <a:cxn ang="0">
                  <a:pos x="34" y="26"/>
                </a:cxn>
                <a:cxn ang="0">
                  <a:pos x="58" y="71"/>
                </a:cxn>
                <a:cxn ang="0">
                  <a:pos x="41" y="71"/>
                </a:cxn>
                <a:cxn ang="0">
                  <a:pos x="0" y="58"/>
                </a:cxn>
                <a:cxn ang="0">
                  <a:pos x="19" y="82"/>
                </a:cxn>
                <a:cxn ang="0">
                  <a:pos x="25" y="86"/>
                </a:cxn>
                <a:cxn ang="0">
                  <a:pos x="172" y="86"/>
                </a:cxn>
                <a:cxn ang="0">
                  <a:pos x="181" y="77"/>
                </a:cxn>
                <a:cxn ang="0">
                  <a:pos x="181" y="64"/>
                </a:cxn>
                <a:cxn ang="0">
                  <a:pos x="230" y="32"/>
                </a:cxn>
                <a:cxn ang="0">
                  <a:pos x="213" y="26"/>
                </a:cxn>
                <a:cxn ang="0">
                  <a:pos x="196" y="24"/>
                </a:cxn>
                <a:cxn ang="0">
                  <a:pos x="208" y="0"/>
                </a:cxn>
                <a:cxn ang="0">
                  <a:pos x="36" y="0"/>
                </a:cxn>
              </a:cxnLst>
              <a:rect l="0" t="0" r="r" b="b"/>
              <a:pathLst>
                <a:path w="230" h="86">
                  <a:moveTo>
                    <a:pt x="36" y="0"/>
                  </a:moveTo>
                  <a:lnTo>
                    <a:pt x="44" y="13"/>
                  </a:lnTo>
                  <a:lnTo>
                    <a:pt x="34" y="26"/>
                  </a:lnTo>
                  <a:lnTo>
                    <a:pt x="58" y="71"/>
                  </a:lnTo>
                  <a:lnTo>
                    <a:pt x="41" y="71"/>
                  </a:lnTo>
                  <a:lnTo>
                    <a:pt x="0" y="58"/>
                  </a:lnTo>
                  <a:lnTo>
                    <a:pt x="19" y="82"/>
                  </a:lnTo>
                  <a:lnTo>
                    <a:pt x="25" y="86"/>
                  </a:lnTo>
                  <a:lnTo>
                    <a:pt x="172" y="86"/>
                  </a:lnTo>
                  <a:lnTo>
                    <a:pt x="181" y="77"/>
                  </a:lnTo>
                  <a:lnTo>
                    <a:pt x="181" y="64"/>
                  </a:lnTo>
                  <a:lnTo>
                    <a:pt x="230" y="32"/>
                  </a:lnTo>
                  <a:lnTo>
                    <a:pt x="213" y="26"/>
                  </a:lnTo>
                  <a:lnTo>
                    <a:pt x="196" y="24"/>
                  </a:lnTo>
                  <a:lnTo>
                    <a:pt x="208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27" name="Freeform 183"/>
            <p:cNvSpPr>
              <a:spLocks/>
            </p:cNvSpPr>
            <p:nvPr/>
          </p:nvSpPr>
          <p:spPr bwMode="auto">
            <a:xfrm>
              <a:off x="4352" y="1395"/>
              <a:ext cx="87" cy="67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7" y="6"/>
                </a:cxn>
                <a:cxn ang="0">
                  <a:pos x="0" y="19"/>
                </a:cxn>
                <a:cxn ang="0">
                  <a:pos x="25" y="55"/>
                </a:cxn>
                <a:cxn ang="0">
                  <a:pos x="15" y="68"/>
                </a:cxn>
                <a:cxn ang="0">
                  <a:pos x="26" y="85"/>
                </a:cxn>
                <a:cxn ang="0">
                  <a:pos x="194" y="85"/>
                </a:cxn>
                <a:cxn ang="0">
                  <a:pos x="211" y="74"/>
                </a:cxn>
                <a:cxn ang="0">
                  <a:pos x="194" y="68"/>
                </a:cxn>
                <a:cxn ang="0">
                  <a:pos x="177" y="66"/>
                </a:cxn>
                <a:cxn ang="0">
                  <a:pos x="191" y="38"/>
                </a:cxn>
                <a:cxn ang="0">
                  <a:pos x="152" y="19"/>
                </a:cxn>
                <a:cxn ang="0">
                  <a:pos x="141" y="0"/>
                </a:cxn>
                <a:cxn ang="0">
                  <a:pos x="15" y="0"/>
                </a:cxn>
              </a:cxnLst>
              <a:rect l="0" t="0" r="r" b="b"/>
              <a:pathLst>
                <a:path w="211" h="85">
                  <a:moveTo>
                    <a:pt x="15" y="0"/>
                  </a:moveTo>
                  <a:lnTo>
                    <a:pt x="17" y="6"/>
                  </a:lnTo>
                  <a:lnTo>
                    <a:pt x="0" y="19"/>
                  </a:lnTo>
                  <a:lnTo>
                    <a:pt x="25" y="55"/>
                  </a:lnTo>
                  <a:lnTo>
                    <a:pt x="15" y="68"/>
                  </a:lnTo>
                  <a:lnTo>
                    <a:pt x="26" y="85"/>
                  </a:lnTo>
                  <a:lnTo>
                    <a:pt x="194" y="85"/>
                  </a:lnTo>
                  <a:lnTo>
                    <a:pt x="211" y="74"/>
                  </a:lnTo>
                  <a:lnTo>
                    <a:pt x="194" y="68"/>
                  </a:lnTo>
                  <a:lnTo>
                    <a:pt x="177" y="66"/>
                  </a:lnTo>
                  <a:lnTo>
                    <a:pt x="191" y="38"/>
                  </a:lnTo>
                  <a:lnTo>
                    <a:pt x="152" y="19"/>
                  </a:lnTo>
                  <a:lnTo>
                    <a:pt x="141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28" name="Freeform 184"/>
            <p:cNvSpPr>
              <a:spLocks/>
            </p:cNvSpPr>
            <p:nvPr/>
          </p:nvSpPr>
          <p:spPr bwMode="auto">
            <a:xfrm>
              <a:off x="4352" y="1362"/>
              <a:ext cx="80" cy="67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2" y="16"/>
                </a:cxn>
                <a:cxn ang="0">
                  <a:pos x="37" y="35"/>
                </a:cxn>
                <a:cxn ang="0">
                  <a:pos x="8" y="35"/>
                </a:cxn>
                <a:cxn ang="0">
                  <a:pos x="17" y="48"/>
                </a:cxn>
                <a:cxn ang="0">
                  <a:pos x="0" y="61"/>
                </a:cxn>
                <a:cxn ang="0">
                  <a:pos x="17" y="84"/>
                </a:cxn>
                <a:cxn ang="0">
                  <a:pos x="189" y="84"/>
                </a:cxn>
                <a:cxn ang="0">
                  <a:pos x="191" y="80"/>
                </a:cxn>
                <a:cxn ang="0">
                  <a:pos x="152" y="61"/>
                </a:cxn>
                <a:cxn ang="0">
                  <a:pos x="130" y="29"/>
                </a:cxn>
                <a:cxn ang="0">
                  <a:pos x="115" y="0"/>
                </a:cxn>
                <a:cxn ang="0">
                  <a:pos x="1" y="0"/>
                </a:cxn>
              </a:cxnLst>
              <a:rect l="0" t="0" r="r" b="b"/>
              <a:pathLst>
                <a:path w="191" h="84">
                  <a:moveTo>
                    <a:pt x="1" y="0"/>
                  </a:moveTo>
                  <a:lnTo>
                    <a:pt x="22" y="16"/>
                  </a:lnTo>
                  <a:lnTo>
                    <a:pt x="37" y="35"/>
                  </a:lnTo>
                  <a:lnTo>
                    <a:pt x="8" y="35"/>
                  </a:lnTo>
                  <a:lnTo>
                    <a:pt x="17" y="48"/>
                  </a:lnTo>
                  <a:lnTo>
                    <a:pt x="0" y="61"/>
                  </a:lnTo>
                  <a:lnTo>
                    <a:pt x="17" y="84"/>
                  </a:lnTo>
                  <a:lnTo>
                    <a:pt x="189" y="84"/>
                  </a:lnTo>
                  <a:lnTo>
                    <a:pt x="191" y="80"/>
                  </a:lnTo>
                  <a:lnTo>
                    <a:pt x="152" y="61"/>
                  </a:lnTo>
                  <a:lnTo>
                    <a:pt x="130" y="29"/>
                  </a:lnTo>
                  <a:lnTo>
                    <a:pt x="11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29" name="Freeform 185"/>
            <p:cNvSpPr>
              <a:spLocks/>
            </p:cNvSpPr>
            <p:nvPr/>
          </p:nvSpPr>
          <p:spPr bwMode="auto">
            <a:xfrm>
              <a:off x="4346" y="1329"/>
              <a:ext cx="71" cy="66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3" y="11"/>
                </a:cxn>
                <a:cxn ang="0">
                  <a:pos x="73" y="38"/>
                </a:cxn>
                <a:cxn ang="0">
                  <a:pos x="17" y="17"/>
                </a:cxn>
                <a:cxn ang="0">
                  <a:pos x="14" y="36"/>
                </a:cxn>
                <a:cxn ang="0">
                  <a:pos x="0" y="32"/>
                </a:cxn>
                <a:cxn ang="0">
                  <a:pos x="36" y="58"/>
                </a:cxn>
                <a:cxn ang="0">
                  <a:pos x="51" y="77"/>
                </a:cxn>
                <a:cxn ang="0">
                  <a:pos x="22" y="77"/>
                </a:cxn>
                <a:cxn ang="0">
                  <a:pos x="29" y="84"/>
                </a:cxn>
                <a:cxn ang="0">
                  <a:pos x="155" y="84"/>
                </a:cxn>
                <a:cxn ang="0">
                  <a:pos x="144" y="71"/>
                </a:cxn>
                <a:cxn ang="0">
                  <a:pos x="127" y="38"/>
                </a:cxn>
                <a:cxn ang="0">
                  <a:pos x="151" y="15"/>
                </a:cxn>
                <a:cxn ang="0">
                  <a:pos x="171" y="0"/>
                </a:cxn>
                <a:cxn ang="0">
                  <a:pos x="57" y="0"/>
                </a:cxn>
              </a:cxnLst>
              <a:rect l="0" t="0" r="r" b="b"/>
              <a:pathLst>
                <a:path w="171" h="84">
                  <a:moveTo>
                    <a:pt x="57" y="0"/>
                  </a:moveTo>
                  <a:lnTo>
                    <a:pt x="53" y="11"/>
                  </a:lnTo>
                  <a:lnTo>
                    <a:pt x="73" y="38"/>
                  </a:lnTo>
                  <a:lnTo>
                    <a:pt x="17" y="17"/>
                  </a:lnTo>
                  <a:lnTo>
                    <a:pt x="14" y="36"/>
                  </a:lnTo>
                  <a:lnTo>
                    <a:pt x="0" y="32"/>
                  </a:lnTo>
                  <a:lnTo>
                    <a:pt x="36" y="58"/>
                  </a:lnTo>
                  <a:lnTo>
                    <a:pt x="51" y="77"/>
                  </a:lnTo>
                  <a:lnTo>
                    <a:pt x="22" y="77"/>
                  </a:lnTo>
                  <a:lnTo>
                    <a:pt x="29" y="84"/>
                  </a:lnTo>
                  <a:lnTo>
                    <a:pt x="155" y="84"/>
                  </a:lnTo>
                  <a:lnTo>
                    <a:pt x="144" y="71"/>
                  </a:lnTo>
                  <a:lnTo>
                    <a:pt x="127" y="38"/>
                  </a:lnTo>
                  <a:lnTo>
                    <a:pt x="151" y="15"/>
                  </a:lnTo>
                  <a:lnTo>
                    <a:pt x="171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30" name="Freeform 186"/>
            <p:cNvSpPr>
              <a:spLocks/>
            </p:cNvSpPr>
            <p:nvPr/>
          </p:nvSpPr>
          <p:spPr bwMode="auto">
            <a:xfrm>
              <a:off x="4346" y="1296"/>
              <a:ext cx="77" cy="66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63" y="4"/>
                </a:cxn>
                <a:cxn ang="0">
                  <a:pos x="78" y="19"/>
                </a:cxn>
                <a:cxn ang="0">
                  <a:pos x="46" y="11"/>
                </a:cxn>
                <a:cxn ang="0">
                  <a:pos x="58" y="39"/>
                </a:cxn>
                <a:cxn ang="0">
                  <a:pos x="53" y="54"/>
                </a:cxn>
                <a:cxn ang="0">
                  <a:pos x="73" y="81"/>
                </a:cxn>
                <a:cxn ang="0">
                  <a:pos x="17" y="60"/>
                </a:cxn>
                <a:cxn ang="0">
                  <a:pos x="14" y="79"/>
                </a:cxn>
                <a:cxn ang="0">
                  <a:pos x="0" y="75"/>
                </a:cxn>
                <a:cxn ang="0">
                  <a:pos x="15" y="85"/>
                </a:cxn>
                <a:cxn ang="0">
                  <a:pos x="129" y="85"/>
                </a:cxn>
                <a:cxn ang="0">
                  <a:pos x="127" y="81"/>
                </a:cxn>
                <a:cxn ang="0">
                  <a:pos x="151" y="58"/>
                </a:cxn>
                <a:cxn ang="0">
                  <a:pos x="183" y="34"/>
                </a:cxn>
                <a:cxn ang="0">
                  <a:pos x="146" y="41"/>
                </a:cxn>
                <a:cxn ang="0">
                  <a:pos x="164" y="15"/>
                </a:cxn>
                <a:cxn ang="0">
                  <a:pos x="120" y="19"/>
                </a:cxn>
                <a:cxn ang="0">
                  <a:pos x="100" y="11"/>
                </a:cxn>
                <a:cxn ang="0">
                  <a:pos x="104" y="0"/>
                </a:cxn>
                <a:cxn ang="0">
                  <a:pos x="64" y="0"/>
                </a:cxn>
              </a:cxnLst>
              <a:rect l="0" t="0" r="r" b="b"/>
              <a:pathLst>
                <a:path w="183" h="85">
                  <a:moveTo>
                    <a:pt x="64" y="0"/>
                  </a:moveTo>
                  <a:lnTo>
                    <a:pt x="63" y="4"/>
                  </a:lnTo>
                  <a:lnTo>
                    <a:pt x="78" y="19"/>
                  </a:lnTo>
                  <a:lnTo>
                    <a:pt x="46" y="11"/>
                  </a:lnTo>
                  <a:lnTo>
                    <a:pt x="58" y="39"/>
                  </a:lnTo>
                  <a:lnTo>
                    <a:pt x="53" y="54"/>
                  </a:lnTo>
                  <a:lnTo>
                    <a:pt x="73" y="81"/>
                  </a:lnTo>
                  <a:lnTo>
                    <a:pt x="17" y="60"/>
                  </a:lnTo>
                  <a:lnTo>
                    <a:pt x="14" y="79"/>
                  </a:lnTo>
                  <a:lnTo>
                    <a:pt x="0" y="75"/>
                  </a:lnTo>
                  <a:lnTo>
                    <a:pt x="15" y="85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51" y="58"/>
                  </a:lnTo>
                  <a:lnTo>
                    <a:pt x="183" y="34"/>
                  </a:lnTo>
                  <a:lnTo>
                    <a:pt x="146" y="41"/>
                  </a:lnTo>
                  <a:lnTo>
                    <a:pt x="164" y="15"/>
                  </a:lnTo>
                  <a:lnTo>
                    <a:pt x="120" y="19"/>
                  </a:lnTo>
                  <a:lnTo>
                    <a:pt x="100" y="11"/>
                  </a:lnTo>
                  <a:lnTo>
                    <a:pt x="104" y="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31" name="Freeform 187"/>
            <p:cNvSpPr>
              <a:spLocks/>
            </p:cNvSpPr>
            <p:nvPr/>
          </p:nvSpPr>
          <p:spPr bwMode="auto">
            <a:xfrm>
              <a:off x="4365" y="1269"/>
              <a:ext cx="58" cy="60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17" y="36"/>
                </a:cxn>
                <a:cxn ang="0">
                  <a:pos x="32" y="51"/>
                </a:cxn>
                <a:cxn ang="0">
                  <a:pos x="0" y="43"/>
                </a:cxn>
                <a:cxn ang="0">
                  <a:pos x="12" y="71"/>
                </a:cxn>
                <a:cxn ang="0">
                  <a:pos x="11" y="75"/>
                </a:cxn>
                <a:cxn ang="0">
                  <a:pos x="125" y="75"/>
                </a:cxn>
                <a:cxn ang="0">
                  <a:pos x="137" y="66"/>
                </a:cxn>
                <a:cxn ang="0">
                  <a:pos x="100" y="73"/>
                </a:cxn>
                <a:cxn ang="0">
                  <a:pos x="118" y="47"/>
                </a:cxn>
                <a:cxn ang="0">
                  <a:pos x="74" y="51"/>
                </a:cxn>
                <a:cxn ang="0">
                  <a:pos x="54" y="43"/>
                </a:cxn>
                <a:cxn ang="0">
                  <a:pos x="61" y="21"/>
                </a:cxn>
                <a:cxn ang="0">
                  <a:pos x="44" y="26"/>
                </a:cxn>
                <a:cxn ang="0">
                  <a:pos x="27" y="0"/>
                </a:cxn>
              </a:cxnLst>
              <a:rect l="0" t="0" r="r" b="b"/>
              <a:pathLst>
                <a:path w="137" h="75">
                  <a:moveTo>
                    <a:pt x="27" y="0"/>
                  </a:moveTo>
                  <a:lnTo>
                    <a:pt x="17" y="36"/>
                  </a:lnTo>
                  <a:lnTo>
                    <a:pt x="32" y="51"/>
                  </a:lnTo>
                  <a:lnTo>
                    <a:pt x="0" y="43"/>
                  </a:lnTo>
                  <a:lnTo>
                    <a:pt x="12" y="71"/>
                  </a:lnTo>
                  <a:lnTo>
                    <a:pt x="11" y="75"/>
                  </a:lnTo>
                  <a:lnTo>
                    <a:pt x="125" y="75"/>
                  </a:lnTo>
                  <a:lnTo>
                    <a:pt x="137" y="66"/>
                  </a:lnTo>
                  <a:lnTo>
                    <a:pt x="100" y="73"/>
                  </a:lnTo>
                  <a:lnTo>
                    <a:pt x="118" y="47"/>
                  </a:lnTo>
                  <a:lnTo>
                    <a:pt x="74" y="51"/>
                  </a:lnTo>
                  <a:lnTo>
                    <a:pt x="54" y="43"/>
                  </a:lnTo>
                  <a:lnTo>
                    <a:pt x="61" y="21"/>
                  </a:lnTo>
                  <a:lnTo>
                    <a:pt x="44" y="26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32" name="Freeform 188"/>
            <p:cNvSpPr>
              <a:spLocks/>
            </p:cNvSpPr>
            <p:nvPr/>
          </p:nvSpPr>
          <p:spPr bwMode="auto">
            <a:xfrm>
              <a:off x="4373" y="1269"/>
              <a:ext cx="18" cy="27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26" y="26"/>
                </a:cxn>
                <a:cxn ang="0">
                  <a:pos x="43" y="21"/>
                </a:cxn>
                <a:cxn ang="0">
                  <a:pos x="40" y="32"/>
                </a:cxn>
                <a:cxn ang="0">
                  <a:pos x="0" y="32"/>
                </a:cxn>
              </a:cxnLst>
              <a:rect l="0" t="0" r="r" b="b"/>
              <a:pathLst>
                <a:path w="43" h="32">
                  <a:moveTo>
                    <a:pt x="0" y="32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26" y="26"/>
                  </a:lnTo>
                  <a:lnTo>
                    <a:pt x="43" y="21"/>
                  </a:lnTo>
                  <a:lnTo>
                    <a:pt x="4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33" name="Freeform 189"/>
            <p:cNvSpPr>
              <a:spLocks/>
            </p:cNvSpPr>
            <p:nvPr/>
          </p:nvSpPr>
          <p:spPr bwMode="auto">
            <a:xfrm>
              <a:off x="4458" y="1762"/>
              <a:ext cx="66" cy="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8"/>
                </a:cxn>
                <a:cxn ang="0">
                  <a:pos x="56" y="60"/>
                </a:cxn>
                <a:cxn ang="0">
                  <a:pos x="157" y="6"/>
                </a:cxn>
                <a:cxn ang="0">
                  <a:pos x="159" y="0"/>
                </a:cxn>
                <a:cxn ang="0">
                  <a:pos x="0" y="0"/>
                </a:cxn>
              </a:cxnLst>
              <a:rect l="0" t="0" r="r" b="b"/>
              <a:pathLst>
                <a:path w="159" h="60">
                  <a:moveTo>
                    <a:pt x="0" y="0"/>
                  </a:moveTo>
                  <a:lnTo>
                    <a:pt x="0" y="28"/>
                  </a:lnTo>
                  <a:lnTo>
                    <a:pt x="56" y="60"/>
                  </a:lnTo>
                  <a:lnTo>
                    <a:pt x="157" y="6"/>
                  </a:lnTo>
                  <a:lnTo>
                    <a:pt x="15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34" name="Freeform 190"/>
            <p:cNvSpPr>
              <a:spLocks/>
            </p:cNvSpPr>
            <p:nvPr/>
          </p:nvSpPr>
          <p:spPr bwMode="auto">
            <a:xfrm>
              <a:off x="4454" y="1733"/>
              <a:ext cx="78" cy="57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0" y="16"/>
                </a:cxn>
                <a:cxn ang="0">
                  <a:pos x="10" y="31"/>
                </a:cxn>
                <a:cxn ang="0">
                  <a:pos x="10" y="63"/>
                </a:cxn>
                <a:cxn ang="0">
                  <a:pos x="26" y="70"/>
                </a:cxn>
                <a:cxn ang="0">
                  <a:pos x="112" y="70"/>
                </a:cxn>
                <a:cxn ang="0">
                  <a:pos x="167" y="41"/>
                </a:cxn>
                <a:cxn ang="0">
                  <a:pos x="181" y="3"/>
                </a:cxn>
                <a:cxn ang="0">
                  <a:pos x="186" y="0"/>
                </a:cxn>
                <a:cxn ang="0">
                  <a:pos x="10" y="0"/>
                </a:cxn>
              </a:cxnLst>
              <a:rect l="0" t="0" r="r" b="b"/>
              <a:pathLst>
                <a:path w="186" h="70">
                  <a:moveTo>
                    <a:pt x="10" y="0"/>
                  </a:moveTo>
                  <a:lnTo>
                    <a:pt x="0" y="16"/>
                  </a:lnTo>
                  <a:lnTo>
                    <a:pt x="10" y="31"/>
                  </a:lnTo>
                  <a:lnTo>
                    <a:pt x="10" y="63"/>
                  </a:lnTo>
                  <a:lnTo>
                    <a:pt x="26" y="70"/>
                  </a:lnTo>
                  <a:lnTo>
                    <a:pt x="112" y="70"/>
                  </a:lnTo>
                  <a:lnTo>
                    <a:pt x="167" y="41"/>
                  </a:lnTo>
                  <a:lnTo>
                    <a:pt x="181" y="3"/>
                  </a:lnTo>
                  <a:lnTo>
                    <a:pt x="18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35" name="Freeform 191"/>
            <p:cNvSpPr>
              <a:spLocks/>
            </p:cNvSpPr>
            <p:nvPr/>
          </p:nvSpPr>
          <p:spPr bwMode="auto">
            <a:xfrm>
              <a:off x="4447" y="1705"/>
              <a:ext cx="104" cy="5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5"/>
                </a:cxn>
                <a:cxn ang="0">
                  <a:pos x="29" y="32"/>
                </a:cxn>
                <a:cxn ang="0">
                  <a:pos x="17" y="52"/>
                </a:cxn>
                <a:cxn ang="0">
                  <a:pos x="27" y="67"/>
                </a:cxn>
                <a:cxn ang="0">
                  <a:pos x="27" y="71"/>
                </a:cxn>
                <a:cxn ang="0">
                  <a:pos x="186" y="71"/>
                </a:cxn>
                <a:cxn ang="0">
                  <a:pos x="198" y="39"/>
                </a:cxn>
                <a:cxn ang="0">
                  <a:pos x="235" y="17"/>
                </a:cxn>
                <a:cxn ang="0">
                  <a:pos x="250" y="0"/>
                </a:cxn>
                <a:cxn ang="0">
                  <a:pos x="212" y="0"/>
                </a:cxn>
                <a:cxn ang="0">
                  <a:pos x="198" y="5"/>
                </a:cxn>
                <a:cxn ang="0">
                  <a:pos x="200" y="0"/>
                </a:cxn>
                <a:cxn ang="0">
                  <a:pos x="2" y="0"/>
                </a:cxn>
              </a:cxnLst>
              <a:rect l="0" t="0" r="r" b="b"/>
              <a:pathLst>
                <a:path w="250" h="71">
                  <a:moveTo>
                    <a:pt x="2" y="0"/>
                  </a:moveTo>
                  <a:lnTo>
                    <a:pt x="0" y="5"/>
                  </a:lnTo>
                  <a:lnTo>
                    <a:pt x="29" y="32"/>
                  </a:lnTo>
                  <a:lnTo>
                    <a:pt x="17" y="52"/>
                  </a:lnTo>
                  <a:lnTo>
                    <a:pt x="27" y="67"/>
                  </a:lnTo>
                  <a:lnTo>
                    <a:pt x="27" y="71"/>
                  </a:lnTo>
                  <a:lnTo>
                    <a:pt x="186" y="71"/>
                  </a:lnTo>
                  <a:lnTo>
                    <a:pt x="198" y="39"/>
                  </a:lnTo>
                  <a:lnTo>
                    <a:pt x="235" y="17"/>
                  </a:lnTo>
                  <a:lnTo>
                    <a:pt x="250" y="0"/>
                  </a:lnTo>
                  <a:lnTo>
                    <a:pt x="212" y="0"/>
                  </a:lnTo>
                  <a:lnTo>
                    <a:pt x="198" y="5"/>
                  </a:lnTo>
                  <a:lnTo>
                    <a:pt x="20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36" name="Freeform 192"/>
            <p:cNvSpPr>
              <a:spLocks/>
            </p:cNvSpPr>
            <p:nvPr/>
          </p:nvSpPr>
          <p:spPr bwMode="auto">
            <a:xfrm>
              <a:off x="4447" y="1678"/>
              <a:ext cx="108" cy="55"/>
            </a:xfrm>
            <a:custGeom>
              <a:avLst/>
              <a:gdLst/>
              <a:ahLst/>
              <a:cxnLst>
                <a:cxn ang="0">
                  <a:pos x="15" y="1"/>
                </a:cxn>
                <a:cxn ang="0">
                  <a:pos x="29" y="16"/>
                </a:cxn>
                <a:cxn ang="0">
                  <a:pos x="7" y="23"/>
                </a:cxn>
                <a:cxn ang="0">
                  <a:pos x="0" y="40"/>
                </a:cxn>
                <a:cxn ang="0">
                  <a:pos x="29" y="67"/>
                </a:cxn>
                <a:cxn ang="0">
                  <a:pos x="27" y="71"/>
                </a:cxn>
                <a:cxn ang="0">
                  <a:pos x="203" y="71"/>
                </a:cxn>
                <a:cxn ang="0">
                  <a:pos x="235" y="52"/>
                </a:cxn>
                <a:cxn ang="0">
                  <a:pos x="260" y="25"/>
                </a:cxn>
                <a:cxn ang="0">
                  <a:pos x="198" y="40"/>
                </a:cxn>
                <a:cxn ang="0">
                  <a:pos x="211" y="8"/>
                </a:cxn>
                <a:cxn ang="0">
                  <a:pos x="191" y="14"/>
                </a:cxn>
                <a:cxn ang="0">
                  <a:pos x="196" y="0"/>
                </a:cxn>
                <a:cxn ang="0">
                  <a:pos x="16" y="0"/>
                </a:cxn>
                <a:cxn ang="0">
                  <a:pos x="15" y="1"/>
                </a:cxn>
              </a:cxnLst>
              <a:rect l="0" t="0" r="r" b="b"/>
              <a:pathLst>
                <a:path w="260" h="71">
                  <a:moveTo>
                    <a:pt x="15" y="1"/>
                  </a:moveTo>
                  <a:lnTo>
                    <a:pt x="29" y="16"/>
                  </a:lnTo>
                  <a:lnTo>
                    <a:pt x="7" y="23"/>
                  </a:lnTo>
                  <a:lnTo>
                    <a:pt x="0" y="40"/>
                  </a:lnTo>
                  <a:lnTo>
                    <a:pt x="29" y="67"/>
                  </a:lnTo>
                  <a:lnTo>
                    <a:pt x="27" y="71"/>
                  </a:lnTo>
                  <a:lnTo>
                    <a:pt x="203" y="71"/>
                  </a:lnTo>
                  <a:lnTo>
                    <a:pt x="235" y="52"/>
                  </a:lnTo>
                  <a:lnTo>
                    <a:pt x="260" y="25"/>
                  </a:lnTo>
                  <a:lnTo>
                    <a:pt x="198" y="40"/>
                  </a:lnTo>
                  <a:lnTo>
                    <a:pt x="211" y="8"/>
                  </a:lnTo>
                  <a:lnTo>
                    <a:pt x="191" y="14"/>
                  </a:lnTo>
                  <a:lnTo>
                    <a:pt x="196" y="0"/>
                  </a:lnTo>
                  <a:lnTo>
                    <a:pt x="16" y="0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37" name="Freeform 193"/>
            <p:cNvSpPr>
              <a:spLocks noEditPoints="1"/>
            </p:cNvSpPr>
            <p:nvPr/>
          </p:nvSpPr>
          <p:spPr bwMode="auto">
            <a:xfrm>
              <a:off x="4448" y="1650"/>
              <a:ext cx="107" cy="5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25" y="15"/>
                </a:cxn>
                <a:cxn ang="0">
                  <a:pos x="42" y="25"/>
                </a:cxn>
                <a:cxn ang="0">
                  <a:pos x="13" y="36"/>
                </a:cxn>
                <a:cxn ang="0">
                  <a:pos x="27" y="51"/>
                </a:cxn>
                <a:cxn ang="0">
                  <a:pos x="5" y="58"/>
                </a:cxn>
                <a:cxn ang="0">
                  <a:pos x="0" y="70"/>
                </a:cxn>
                <a:cxn ang="0">
                  <a:pos x="198" y="70"/>
                </a:cxn>
                <a:cxn ang="0">
                  <a:pos x="209" y="43"/>
                </a:cxn>
                <a:cxn ang="0">
                  <a:pos x="189" y="49"/>
                </a:cxn>
                <a:cxn ang="0">
                  <a:pos x="194" y="36"/>
                </a:cxn>
                <a:cxn ang="0">
                  <a:pos x="204" y="2"/>
                </a:cxn>
                <a:cxn ang="0">
                  <a:pos x="160" y="10"/>
                </a:cxn>
                <a:cxn ang="0">
                  <a:pos x="153" y="0"/>
                </a:cxn>
                <a:cxn ang="0">
                  <a:pos x="14" y="0"/>
                </a:cxn>
                <a:cxn ang="0">
                  <a:pos x="248" y="70"/>
                </a:cxn>
                <a:cxn ang="0">
                  <a:pos x="258" y="60"/>
                </a:cxn>
                <a:cxn ang="0">
                  <a:pos x="210" y="70"/>
                </a:cxn>
                <a:cxn ang="0">
                  <a:pos x="248" y="70"/>
                </a:cxn>
              </a:cxnLst>
              <a:rect l="0" t="0" r="r" b="b"/>
              <a:pathLst>
                <a:path w="258" h="70">
                  <a:moveTo>
                    <a:pt x="14" y="0"/>
                  </a:moveTo>
                  <a:lnTo>
                    <a:pt x="25" y="15"/>
                  </a:lnTo>
                  <a:lnTo>
                    <a:pt x="42" y="25"/>
                  </a:lnTo>
                  <a:lnTo>
                    <a:pt x="13" y="36"/>
                  </a:lnTo>
                  <a:lnTo>
                    <a:pt x="27" y="51"/>
                  </a:lnTo>
                  <a:lnTo>
                    <a:pt x="5" y="58"/>
                  </a:lnTo>
                  <a:lnTo>
                    <a:pt x="0" y="70"/>
                  </a:lnTo>
                  <a:lnTo>
                    <a:pt x="198" y="70"/>
                  </a:lnTo>
                  <a:lnTo>
                    <a:pt x="209" y="43"/>
                  </a:lnTo>
                  <a:lnTo>
                    <a:pt x="189" y="49"/>
                  </a:lnTo>
                  <a:lnTo>
                    <a:pt x="194" y="36"/>
                  </a:lnTo>
                  <a:lnTo>
                    <a:pt x="204" y="2"/>
                  </a:lnTo>
                  <a:lnTo>
                    <a:pt x="160" y="10"/>
                  </a:lnTo>
                  <a:lnTo>
                    <a:pt x="153" y="0"/>
                  </a:lnTo>
                  <a:lnTo>
                    <a:pt x="14" y="0"/>
                  </a:lnTo>
                  <a:close/>
                  <a:moveTo>
                    <a:pt x="248" y="70"/>
                  </a:moveTo>
                  <a:lnTo>
                    <a:pt x="258" y="60"/>
                  </a:lnTo>
                  <a:lnTo>
                    <a:pt x="210" y="70"/>
                  </a:lnTo>
                  <a:lnTo>
                    <a:pt x="248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38" name="Freeform 194"/>
            <p:cNvSpPr>
              <a:spLocks/>
            </p:cNvSpPr>
            <p:nvPr/>
          </p:nvSpPr>
          <p:spPr bwMode="auto">
            <a:xfrm>
              <a:off x="4442" y="1621"/>
              <a:ext cx="91" cy="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51"/>
                </a:cxn>
                <a:cxn ang="0">
                  <a:pos x="56" y="61"/>
                </a:cxn>
                <a:cxn ang="0">
                  <a:pos x="28" y="71"/>
                </a:cxn>
                <a:cxn ang="0">
                  <a:pos x="208" y="72"/>
                </a:cxn>
                <a:cxn ang="0">
                  <a:pos x="218" y="38"/>
                </a:cxn>
                <a:cxn ang="0">
                  <a:pos x="174" y="46"/>
                </a:cxn>
                <a:cxn ang="0">
                  <a:pos x="164" y="31"/>
                </a:cxn>
                <a:cxn ang="0">
                  <a:pos x="154" y="19"/>
                </a:cxn>
                <a:cxn ang="0">
                  <a:pos x="169" y="0"/>
                </a:cxn>
                <a:cxn ang="0">
                  <a:pos x="27" y="0"/>
                </a:cxn>
                <a:cxn ang="0">
                  <a:pos x="0" y="0"/>
                </a:cxn>
              </a:cxnLst>
              <a:rect l="0" t="0" r="r" b="b"/>
              <a:pathLst>
                <a:path w="218" h="72">
                  <a:moveTo>
                    <a:pt x="0" y="0"/>
                  </a:moveTo>
                  <a:lnTo>
                    <a:pt x="39" y="51"/>
                  </a:lnTo>
                  <a:lnTo>
                    <a:pt x="56" y="61"/>
                  </a:lnTo>
                  <a:lnTo>
                    <a:pt x="28" y="71"/>
                  </a:lnTo>
                  <a:lnTo>
                    <a:pt x="208" y="72"/>
                  </a:lnTo>
                  <a:lnTo>
                    <a:pt x="218" y="38"/>
                  </a:lnTo>
                  <a:lnTo>
                    <a:pt x="174" y="46"/>
                  </a:lnTo>
                  <a:lnTo>
                    <a:pt x="164" y="31"/>
                  </a:lnTo>
                  <a:lnTo>
                    <a:pt x="154" y="19"/>
                  </a:lnTo>
                  <a:lnTo>
                    <a:pt x="169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39" name="Freeform 195"/>
            <p:cNvSpPr>
              <a:spLocks/>
            </p:cNvSpPr>
            <p:nvPr/>
          </p:nvSpPr>
          <p:spPr bwMode="auto">
            <a:xfrm>
              <a:off x="4441" y="1593"/>
              <a:ext cx="72" cy="57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76" y="21"/>
                </a:cxn>
                <a:cxn ang="0">
                  <a:pos x="30" y="21"/>
                </a:cxn>
                <a:cxn ang="0">
                  <a:pos x="30" y="36"/>
                </a:cxn>
                <a:cxn ang="0">
                  <a:pos x="0" y="34"/>
                </a:cxn>
                <a:cxn ang="0">
                  <a:pos x="31" y="71"/>
                </a:cxn>
                <a:cxn ang="0">
                  <a:pos x="170" y="71"/>
                </a:cxn>
                <a:cxn ang="0">
                  <a:pos x="167" y="66"/>
                </a:cxn>
                <a:cxn ang="0">
                  <a:pos x="157" y="54"/>
                </a:cxn>
                <a:cxn ang="0">
                  <a:pos x="174" y="32"/>
                </a:cxn>
                <a:cxn ang="0">
                  <a:pos x="142" y="34"/>
                </a:cxn>
                <a:cxn ang="0">
                  <a:pos x="142" y="13"/>
                </a:cxn>
                <a:cxn ang="0">
                  <a:pos x="157" y="0"/>
                </a:cxn>
                <a:cxn ang="0">
                  <a:pos x="75" y="0"/>
                </a:cxn>
              </a:cxnLst>
              <a:rect l="0" t="0" r="r" b="b"/>
              <a:pathLst>
                <a:path w="174" h="71">
                  <a:moveTo>
                    <a:pt x="75" y="0"/>
                  </a:moveTo>
                  <a:lnTo>
                    <a:pt x="76" y="21"/>
                  </a:lnTo>
                  <a:lnTo>
                    <a:pt x="30" y="21"/>
                  </a:lnTo>
                  <a:lnTo>
                    <a:pt x="30" y="36"/>
                  </a:lnTo>
                  <a:lnTo>
                    <a:pt x="0" y="34"/>
                  </a:lnTo>
                  <a:lnTo>
                    <a:pt x="31" y="71"/>
                  </a:lnTo>
                  <a:lnTo>
                    <a:pt x="170" y="71"/>
                  </a:lnTo>
                  <a:lnTo>
                    <a:pt x="167" y="66"/>
                  </a:lnTo>
                  <a:lnTo>
                    <a:pt x="157" y="54"/>
                  </a:lnTo>
                  <a:lnTo>
                    <a:pt x="174" y="32"/>
                  </a:lnTo>
                  <a:lnTo>
                    <a:pt x="142" y="34"/>
                  </a:lnTo>
                  <a:lnTo>
                    <a:pt x="142" y="13"/>
                  </a:lnTo>
                  <a:lnTo>
                    <a:pt x="157" y="0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40" name="Freeform 196"/>
            <p:cNvSpPr>
              <a:spLocks/>
            </p:cNvSpPr>
            <p:nvPr/>
          </p:nvSpPr>
          <p:spPr bwMode="auto">
            <a:xfrm>
              <a:off x="4441" y="1567"/>
              <a:ext cx="80" cy="54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59" y="9"/>
                </a:cxn>
                <a:cxn ang="0">
                  <a:pos x="91" y="24"/>
                </a:cxn>
                <a:cxn ang="0">
                  <a:pos x="74" y="31"/>
                </a:cxn>
                <a:cxn ang="0">
                  <a:pos x="76" y="56"/>
                </a:cxn>
                <a:cxn ang="0">
                  <a:pos x="30" y="56"/>
                </a:cxn>
                <a:cxn ang="0">
                  <a:pos x="30" y="70"/>
                </a:cxn>
                <a:cxn ang="0">
                  <a:pos x="3" y="70"/>
                </a:cxn>
                <a:cxn ang="0">
                  <a:pos x="0" y="69"/>
                </a:cxn>
                <a:cxn ang="0">
                  <a:pos x="30" y="70"/>
                </a:cxn>
                <a:cxn ang="0">
                  <a:pos x="172" y="70"/>
                </a:cxn>
                <a:cxn ang="0">
                  <a:pos x="174" y="67"/>
                </a:cxn>
                <a:cxn ang="0">
                  <a:pos x="142" y="69"/>
                </a:cxn>
                <a:cxn ang="0">
                  <a:pos x="142" y="48"/>
                </a:cxn>
                <a:cxn ang="0">
                  <a:pos x="157" y="35"/>
                </a:cxn>
                <a:cxn ang="0">
                  <a:pos x="192" y="0"/>
                </a:cxn>
                <a:cxn ang="0">
                  <a:pos x="48" y="0"/>
                </a:cxn>
              </a:cxnLst>
              <a:rect l="0" t="0" r="r" b="b"/>
              <a:pathLst>
                <a:path w="192" h="70">
                  <a:moveTo>
                    <a:pt x="48" y="0"/>
                  </a:moveTo>
                  <a:lnTo>
                    <a:pt x="59" y="9"/>
                  </a:lnTo>
                  <a:lnTo>
                    <a:pt x="91" y="24"/>
                  </a:lnTo>
                  <a:lnTo>
                    <a:pt x="74" y="31"/>
                  </a:lnTo>
                  <a:lnTo>
                    <a:pt x="76" y="56"/>
                  </a:lnTo>
                  <a:lnTo>
                    <a:pt x="30" y="56"/>
                  </a:lnTo>
                  <a:lnTo>
                    <a:pt x="30" y="70"/>
                  </a:lnTo>
                  <a:lnTo>
                    <a:pt x="3" y="70"/>
                  </a:lnTo>
                  <a:lnTo>
                    <a:pt x="0" y="69"/>
                  </a:lnTo>
                  <a:lnTo>
                    <a:pt x="30" y="70"/>
                  </a:lnTo>
                  <a:lnTo>
                    <a:pt x="172" y="70"/>
                  </a:lnTo>
                  <a:lnTo>
                    <a:pt x="174" y="67"/>
                  </a:lnTo>
                  <a:lnTo>
                    <a:pt x="142" y="69"/>
                  </a:lnTo>
                  <a:lnTo>
                    <a:pt x="142" y="48"/>
                  </a:lnTo>
                  <a:lnTo>
                    <a:pt x="157" y="35"/>
                  </a:lnTo>
                  <a:lnTo>
                    <a:pt x="192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41" name="Freeform 197"/>
            <p:cNvSpPr>
              <a:spLocks/>
            </p:cNvSpPr>
            <p:nvPr/>
          </p:nvSpPr>
          <p:spPr bwMode="auto">
            <a:xfrm>
              <a:off x="4450" y="1538"/>
              <a:ext cx="73" cy="55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0" y="5"/>
                </a:cxn>
                <a:cxn ang="0">
                  <a:pos x="10" y="26"/>
                </a:cxn>
                <a:cxn ang="0">
                  <a:pos x="37" y="45"/>
                </a:cxn>
                <a:cxn ang="0">
                  <a:pos x="69" y="60"/>
                </a:cxn>
                <a:cxn ang="0">
                  <a:pos x="52" y="67"/>
                </a:cxn>
                <a:cxn ang="0">
                  <a:pos x="53" y="71"/>
                </a:cxn>
                <a:cxn ang="0">
                  <a:pos x="135" y="71"/>
                </a:cxn>
                <a:cxn ang="0">
                  <a:pos x="135" y="71"/>
                </a:cxn>
                <a:cxn ang="0">
                  <a:pos x="174" y="32"/>
                </a:cxn>
                <a:cxn ang="0">
                  <a:pos x="155" y="32"/>
                </a:cxn>
                <a:cxn ang="0">
                  <a:pos x="159" y="7"/>
                </a:cxn>
                <a:cxn ang="0">
                  <a:pos x="135" y="0"/>
                </a:cxn>
                <a:cxn ang="0">
                  <a:pos x="11" y="0"/>
                </a:cxn>
              </a:cxnLst>
              <a:rect l="0" t="0" r="r" b="b"/>
              <a:pathLst>
                <a:path w="174" h="71">
                  <a:moveTo>
                    <a:pt x="11" y="0"/>
                  </a:moveTo>
                  <a:lnTo>
                    <a:pt x="0" y="5"/>
                  </a:lnTo>
                  <a:lnTo>
                    <a:pt x="10" y="26"/>
                  </a:lnTo>
                  <a:lnTo>
                    <a:pt x="37" y="45"/>
                  </a:lnTo>
                  <a:lnTo>
                    <a:pt x="69" y="60"/>
                  </a:lnTo>
                  <a:lnTo>
                    <a:pt x="52" y="67"/>
                  </a:lnTo>
                  <a:lnTo>
                    <a:pt x="53" y="71"/>
                  </a:lnTo>
                  <a:lnTo>
                    <a:pt x="135" y="71"/>
                  </a:lnTo>
                  <a:lnTo>
                    <a:pt x="135" y="71"/>
                  </a:lnTo>
                  <a:lnTo>
                    <a:pt x="174" y="32"/>
                  </a:lnTo>
                  <a:lnTo>
                    <a:pt x="155" y="32"/>
                  </a:lnTo>
                  <a:lnTo>
                    <a:pt x="159" y="7"/>
                  </a:lnTo>
                  <a:lnTo>
                    <a:pt x="135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42" name="Freeform 198"/>
            <p:cNvSpPr>
              <a:spLocks/>
            </p:cNvSpPr>
            <p:nvPr/>
          </p:nvSpPr>
          <p:spPr bwMode="auto">
            <a:xfrm>
              <a:off x="4450" y="1510"/>
              <a:ext cx="73" cy="57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22" y="12"/>
                </a:cxn>
                <a:cxn ang="0">
                  <a:pos x="20" y="33"/>
                </a:cxn>
                <a:cxn ang="0">
                  <a:pos x="0" y="40"/>
                </a:cxn>
                <a:cxn ang="0">
                  <a:pos x="10" y="61"/>
                </a:cxn>
                <a:cxn ang="0">
                  <a:pos x="26" y="71"/>
                </a:cxn>
                <a:cxn ang="0">
                  <a:pos x="170" y="71"/>
                </a:cxn>
                <a:cxn ang="0">
                  <a:pos x="174" y="67"/>
                </a:cxn>
                <a:cxn ang="0">
                  <a:pos x="155" y="67"/>
                </a:cxn>
                <a:cxn ang="0">
                  <a:pos x="159" y="42"/>
                </a:cxn>
                <a:cxn ang="0">
                  <a:pos x="130" y="35"/>
                </a:cxn>
                <a:cxn ang="0">
                  <a:pos x="145" y="7"/>
                </a:cxn>
                <a:cxn ang="0">
                  <a:pos x="150" y="0"/>
                </a:cxn>
                <a:cxn ang="0">
                  <a:pos x="16" y="0"/>
                </a:cxn>
              </a:cxnLst>
              <a:rect l="0" t="0" r="r" b="b"/>
              <a:pathLst>
                <a:path w="174" h="71">
                  <a:moveTo>
                    <a:pt x="16" y="0"/>
                  </a:moveTo>
                  <a:lnTo>
                    <a:pt x="22" y="12"/>
                  </a:lnTo>
                  <a:lnTo>
                    <a:pt x="20" y="33"/>
                  </a:lnTo>
                  <a:lnTo>
                    <a:pt x="0" y="40"/>
                  </a:lnTo>
                  <a:lnTo>
                    <a:pt x="10" y="61"/>
                  </a:lnTo>
                  <a:lnTo>
                    <a:pt x="26" y="71"/>
                  </a:lnTo>
                  <a:lnTo>
                    <a:pt x="170" y="71"/>
                  </a:lnTo>
                  <a:lnTo>
                    <a:pt x="174" y="67"/>
                  </a:lnTo>
                  <a:lnTo>
                    <a:pt x="155" y="67"/>
                  </a:lnTo>
                  <a:lnTo>
                    <a:pt x="159" y="42"/>
                  </a:lnTo>
                  <a:lnTo>
                    <a:pt x="130" y="35"/>
                  </a:lnTo>
                  <a:lnTo>
                    <a:pt x="145" y="7"/>
                  </a:lnTo>
                  <a:lnTo>
                    <a:pt x="15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43" name="Freeform 199"/>
            <p:cNvSpPr>
              <a:spLocks/>
            </p:cNvSpPr>
            <p:nvPr/>
          </p:nvSpPr>
          <p:spPr bwMode="auto">
            <a:xfrm>
              <a:off x="4451" y="1481"/>
              <a:ext cx="69" cy="57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9" y="17"/>
                </a:cxn>
                <a:cxn ang="0">
                  <a:pos x="0" y="17"/>
                </a:cxn>
                <a:cxn ang="0">
                  <a:pos x="19" y="47"/>
                </a:cxn>
                <a:cxn ang="0">
                  <a:pos x="17" y="68"/>
                </a:cxn>
                <a:cxn ang="0">
                  <a:pos x="8" y="70"/>
                </a:cxn>
                <a:cxn ang="0">
                  <a:pos x="132" y="70"/>
                </a:cxn>
                <a:cxn ang="0">
                  <a:pos x="127" y="70"/>
                </a:cxn>
                <a:cxn ang="0">
                  <a:pos x="142" y="42"/>
                </a:cxn>
                <a:cxn ang="0">
                  <a:pos x="156" y="21"/>
                </a:cxn>
                <a:cxn ang="0">
                  <a:pos x="165" y="0"/>
                </a:cxn>
                <a:cxn ang="0">
                  <a:pos x="156" y="0"/>
                </a:cxn>
                <a:cxn ang="0">
                  <a:pos x="152" y="2"/>
                </a:cxn>
                <a:cxn ang="0">
                  <a:pos x="152" y="0"/>
                </a:cxn>
                <a:cxn ang="0">
                  <a:pos x="7" y="0"/>
                </a:cxn>
              </a:cxnLst>
              <a:rect l="0" t="0" r="r" b="b"/>
              <a:pathLst>
                <a:path w="165" h="70">
                  <a:moveTo>
                    <a:pt x="7" y="0"/>
                  </a:moveTo>
                  <a:lnTo>
                    <a:pt x="19" y="17"/>
                  </a:lnTo>
                  <a:lnTo>
                    <a:pt x="0" y="17"/>
                  </a:lnTo>
                  <a:lnTo>
                    <a:pt x="19" y="47"/>
                  </a:lnTo>
                  <a:lnTo>
                    <a:pt x="17" y="68"/>
                  </a:lnTo>
                  <a:lnTo>
                    <a:pt x="8" y="70"/>
                  </a:lnTo>
                  <a:lnTo>
                    <a:pt x="132" y="70"/>
                  </a:lnTo>
                  <a:lnTo>
                    <a:pt x="127" y="70"/>
                  </a:lnTo>
                  <a:lnTo>
                    <a:pt x="142" y="42"/>
                  </a:lnTo>
                  <a:lnTo>
                    <a:pt x="156" y="21"/>
                  </a:lnTo>
                  <a:lnTo>
                    <a:pt x="165" y="0"/>
                  </a:lnTo>
                  <a:lnTo>
                    <a:pt x="156" y="0"/>
                  </a:lnTo>
                  <a:lnTo>
                    <a:pt x="152" y="2"/>
                  </a:lnTo>
                  <a:lnTo>
                    <a:pt x="152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44" name="Freeform 200"/>
            <p:cNvSpPr>
              <a:spLocks/>
            </p:cNvSpPr>
            <p:nvPr/>
          </p:nvSpPr>
          <p:spPr bwMode="auto">
            <a:xfrm>
              <a:off x="4451" y="1452"/>
              <a:ext cx="69" cy="58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61" y="6"/>
                </a:cxn>
                <a:cxn ang="0">
                  <a:pos x="59" y="29"/>
                </a:cxn>
                <a:cxn ang="0">
                  <a:pos x="5" y="33"/>
                </a:cxn>
                <a:cxn ang="0">
                  <a:pos x="19" y="53"/>
                </a:cxn>
                <a:cxn ang="0">
                  <a:pos x="0" y="53"/>
                </a:cxn>
                <a:cxn ang="0">
                  <a:pos x="13" y="71"/>
                </a:cxn>
                <a:cxn ang="0">
                  <a:pos x="147" y="71"/>
                </a:cxn>
                <a:cxn ang="0">
                  <a:pos x="156" y="57"/>
                </a:cxn>
                <a:cxn ang="0">
                  <a:pos x="166" y="33"/>
                </a:cxn>
                <a:cxn ang="0">
                  <a:pos x="152" y="38"/>
                </a:cxn>
                <a:cxn ang="0">
                  <a:pos x="144" y="18"/>
                </a:cxn>
                <a:cxn ang="0">
                  <a:pos x="114" y="0"/>
                </a:cxn>
                <a:cxn ang="0">
                  <a:pos x="59" y="0"/>
                </a:cxn>
              </a:cxnLst>
              <a:rect l="0" t="0" r="r" b="b"/>
              <a:pathLst>
                <a:path w="166" h="71">
                  <a:moveTo>
                    <a:pt x="59" y="0"/>
                  </a:moveTo>
                  <a:lnTo>
                    <a:pt x="61" y="6"/>
                  </a:lnTo>
                  <a:lnTo>
                    <a:pt x="59" y="29"/>
                  </a:lnTo>
                  <a:lnTo>
                    <a:pt x="5" y="33"/>
                  </a:lnTo>
                  <a:lnTo>
                    <a:pt x="19" y="53"/>
                  </a:lnTo>
                  <a:lnTo>
                    <a:pt x="0" y="53"/>
                  </a:lnTo>
                  <a:lnTo>
                    <a:pt x="13" y="71"/>
                  </a:lnTo>
                  <a:lnTo>
                    <a:pt x="147" y="71"/>
                  </a:lnTo>
                  <a:lnTo>
                    <a:pt x="156" y="57"/>
                  </a:lnTo>
                  <a:lnTo>
                    <a:pt x="166" y="33"/>
                  </a:lnTo>
                  <a:lnTo>
                    <a:pt x="152" y="38"/>
                  </a:lnTo>
                  <a:lnTo>
                    <a:pt x="144" y="18"/>
                  </a:lnTo>
                  <a:lnTo>
                    <a:pt x="114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45" name="Freeform 201"/>
            <p:cNvSpPr>
              <a:spLocks noEditPoints="1"/>
            </p:cNvSpPr>
            <p:nvPr/>
          </p:nvSpPr>
          <p:spPr bwMode="auto">
            <a:xfrm>
              <a:off x="4453" y="1426"/>
              <a:ext cx="67" cy="55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6" y="2"/>
                </a:cxn>
                <a:cxn ang="0">
                  <a:pos x="54" y="8"/>
                </a:cxn>
                <a:cxn ang="0">
                  <a:pos x="39" y="15"/>
                </a:cxn>
                <a:cxn ang="0">
                  <a:pos x="56" y="41"/>
                </a:cxn>
                <a:cxn ang="0">
                  <a:pos x="54" y="64"/>
                </a:cxn>
                <a:cxn ang="0">
                  <a:pos x="0" y="68"/>
                </a:cxn>
                <a:cxn ang="0">
                  <a:pos x="2" y="71"/>
                </a:cxn>
                <a:cxn ang="0">
                  <a:pos x="147" y="71"/>
                </a:cxn>
                <a:cxn ang="0">
                  <a:pos x="139" y="53"/>
                </a:cxn>
                <a:cxn ang="0">
                  <a:pos x="107" y="36"/>
                </a:cxn>
                <a:cxn ang="0">
                  <a:pos x="134" y="28"/>
                </a:cxn>
                <a:cxn ang="0">
                  <a:pos x="122" y="8"/>
                </a:cxn>
                <a:cxn ang="0">
                  <a:pos x="128" y="0"/>
                </a:cxn>
                <a:cxn ang="0">
                  <a:pos x="38" y="0"/>
                </a:cxn>
                <a:cxn ang="0">
                  <a:pos x="160" y="71"/>
                </a:cxn>
                <a:cxn ang="0">
                  <a:pos x="161" y="68"/>
                </a:cxn>
                <a:cxn ang="0">
                  <a:pos x="151" y="71"/>
                </a:cxn>
                <a:cxn ang="0">
                  <a:pos x="160" y="71"/>
                </a:cxn>
              </a:cxnLst>
              <a:rect l="0" t="0" r="r" b="b"/>
              <a:pathLst>
                <a:path w="161" h="71">
                  <a:moveTo>
                    <a:pt x="38" y="0"/>
                  </a:moveTo>
                  <a:lnTo>
                    <a:pt x="36" y="2"/>
                  </a:lnTo>
                  <a:lnTo>
                    <a:pt x="54" y="8"/>
                  </a:lnTo>
                  <a:lnTo>
                    <a:pt x="39" y="15"/>
                  </a:lnTo>
                  <a:lnTo>
                    <a:pt x="56" y="41"/>
                  </a:lnTo>
                  <a:lnTo>
                    <a:pt x="54" y="64"/>
                  </a:lnTo>
                  <a:lnTo>
                    <a:pt x="0" y="68"/>
                  </a:lnTo>
                  <a:lnTo>
                    <a:pt x="2" y="71"/>
                  </a:lnTo>
                  <a:lnTo>
                    <a:pt x="147" y="71"/>
                  </a:lnTo>
                  <a:lnTo>
                    <a:pt x="139" y="53"/>
                  </a:lnTo>
                  <a:lnTo>
                    <a:pt x="107" y="36"/>
                  </a:lnTo>
                  <a:lnTo>
                    <a:pt x="134" y="28"/>
                  </a:lnTo>
                  <a:lnTo>
                    <a:pt x="122" y="8"/>
                  </a:lnTo>
                  <a:lnTo>
                    <a:pt x="128" y="0"/>
                  </a:lnTo>
                  <a:lnTo>
                    <a:pt x="38" y="0"/>
                  </a:lnTo>
                  <a:close/>
                  <a:moveTo>
                    <a:pt x="160" y="71"/>
                  </a:moveTo>
                  <a:lnTo>
                    <a:pt x="161" y="68"/>
                  </a:lnTo>
                  <a:lnTo>
                    <a:pt x="151" y="71"/>
                  </a:lnTo>
                  <a:lnTo>
                    <a:pt x="160" y="7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46" name="Freeform 202"/>
            <p:cNvSpPr>
              <a:spLocks/>
            </p:cNvSpPr>
            <p:nvPr/>
          </p:nvSpPr>
          <p:spPr bwMode="auto">
            <a:xfrm>
              <a:off x="4445" y="1398"/>
              <a:ext cx="71" cy="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16"/>
                </a:cxn>
                <a:cxn ang="0">
                  <a:pos x="59" y="24"/>
                </a:cxn>
                <a:cxn ang="0">
                  <a:pos x="56" y="37"/>
                </a:cxn>
                <a:cxn ang="0">
                  <a:pos x="74" y="43"/>
                </a:cxn>
                <a:cxn ang="0">
                  <a:pos x="59" y="50"/>
                </a:cxn>
                <a:cxn ang="0">
                  <a:pos x="74" y="70"/>
                </a:cxn>
                <a:cxn ang="0">
                  <a:pos x="127" y="71"/>
                </a:cxn>
                <a:cxn ang="0">
                  <a:pos x="154" y="63"/>
                </a:cxn>
                <a:cxn ang="0">
                  <a:pos x="142" y="43"/>
                </a:cxn>
                <a:cxn ang="0">
                  <a:pos x="157" y="24"/>
                </a:cxn>
                <a:cxn ang="0">
                  <a:pos x="171" y="5"/>
                </a:cxn>
                <a:cxn ang="0">
                  <a:pos x="142" y="3"/>
                </a:cxn>
                <a:cxn ang="0">
                  <a:pos x="141" y="0"/>
                </a:cxn>
                <a:cxn ang="0">
                  <a:pos x="0" y="0"/>
                </a:cxn>
              </a:cxnLst>
              <a:rect l="0" t="0" r="r" b="b"/>
              <a:pathLst>
                <a:path w="171" h="71">
                  <a:moveTo>
                    <a:pt x="0" y="0"/>
                  </a:moveTo>
                  <a:lnTo>
                    <a:pt x="12" y="16"/>
                  </a:lnTo>
                  <a:lnTo>
                    <a:pt x="59" y="24"/>
                  </a:lnTo>
                  <a:lnTo>
                    <a:pt x="56" y="37"/>
                  </a:lnTo>
                  <a:lnTo>
                    <a:pt x="74" y="43"/>
                  </a:lnTo>
                  <a:lnTo>
                    <a:pt x="59" y="50"/>
                  </a:lnTo>
                  <a:lnTo>
                    <a:pt x="74" y="70"/>
                  </a:lnTo>
                  <a:lnTo>
                    <a:pt x="127" y="71"/>
                  </a:lnTo>
                  <a:lnTo>
                    <a:pt x="154" y="63"/>
                  </a:lnTo>
                  <a:lnTo>
                    <a:pt x="142" y="43"/>
                  </a:lnTo>
                  <a:lnTo>
                    <a:pt x="157" y="24"/>
                  </a:lnTo>
                  <a:lnTo>
                    <a:pt x="171" y="5"/>
                  </a:lnTo>
                  <a:lnTo>
                    <a:pt x="142" y="3"/>
                  </a:lnTo>
                  <a:lnTo>
                    <a:pt x="1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47" name="Freeform 203"/>
            <p:cNvSpPr>
              <a:spLocks/>
            </p:cNvSpPr>
            <p:nvPr/>
          </p:nvSpPr>
          <p:spPr bwMode="auto">
            <a:xfrm>
              <a:off x="4443" y="1369"/>
              <a:ext cx="73" cy="5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36" y="9"/>
                </a:cxn>
                <a:cxn ang="0">
                  <a:pos x="22" y="20"/>
                </a:cxn>
                <a:cxn ang="0">
                  <a:pos x="0" y="35"/>
                </a:cxn>
                <a:cxn ang="0">
                  <a:pos x="14" y="52"/>
                </a:cxn>
                <a:cxn ang="0">
                  <a:pos x="61" y="60"/>
                </a:cxn>
                <a:cxn ang="0">
                  <a:pos x="60" y="71"/>
                </a:cxn>
                <a:cxn ang="0">
                  <a:pos x="150" y="71"/>
                </a:cxn>
                <a:cxn ang="0">
                  <a:pos x="159" y="60"/>
                </a:cxn>
                <a:cxn ang="0">
                  <a:pos x="173" y="41"/>
                </a:cxn>
                <a:cxn ang="0">
                  <a:pos x="144" y="39"/>
                </a:cxn>
                <a:cxn ang="0">
                  <a:pos x="129" y="20"/>
                </a:cxn>
                <a:cxn ang="0">
                  <a:pos x="116" y="0"/>
                </a:cxn>
                <a:cxn ang="0">
                  <a:pos x="28" y="0"/>
                </a:cxn>
              </a:cxnLst>
              <a:rect l="0" t="0" r="r" b="b"/>
              <a:pathLst>
                <a:path w="173" h="71">
                  <a:moveTo>
                    <a:pt x="28" y="0"/>
                  </a:moveTo>
                  <a:lnTo>
                    <a:pt x="36" y="9"/>
                  </a:lnTo>
                  <a:lnTo>
                    <a:pt x="22" y="20"/>
                  </a:lnTo>
                  <a:lnTo>
                    <a:pt x="0" y="35"/>
                  </a:lnTo>
                  <a:lnTo>
                    <a:pt x="14" y="52"/>
                  </a:lnTo>
                  <a:lnTo>
                    <a:pt x="61" y="60"/>
                  </a:lnTo>
                  <a:lnTo>
                    <a:pt x="60" y="71"/>
                  </a:lnTo>
                  <a:lnTo>
                    <a:pt x="150" y="71"/>
                  </a:lnTo>
                  <a:lnTo>
                    <a:pt x="159" y="60"/>
                  </a:lnTo>
                  <a:lnTo>
                    <a:pt x="173" y="41"/>
                  </a:lnTo>
                  <a:lnTo>
                    <a:pt x="144" y="39"/>
                  </a:lnTo>
                  <a:lnTo>
                    <a:pt x="129" y="20"/>
                  </a:lnTo>
                  <a:lnTo>
                    <a:pt x="116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48" name="Freeform 204"/>
            <p:cNvSpPr>
              <a:spLocks/>
            </p:cNvSpPr>
            <p:nvPr/>
          </p:nvSpPr>
          <p:spPr bwMode="auto">
            <a:xfrm>
              <a:off x="4443" y="1341"/>
              <a:ext cx="61" cy="57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51" y="5"/>
                </a:cxn>
                <a:cxn ang="0">
                  <a:pos x="42" y="0"/>
                </a:cxn>
                <a:cxn ang="0">
                  <a:pos x="14" y="0"/>
                </a:cxn>
                <a:cxn ang="0">
                  <a:pos x="17" y="7"/>
                </a:cxn>
                <a:cxn ang="0">
                  <a:pos x="4" y="16"/>
                </a:cxn>
                <a:cxn ang="0">
                  <a:pos x="36" y="44"/>
                </a:cxn>
                <a:cxn ang="0">
                  <a:pos x="22" y="55"/>
                </a:cxn>
                <a:cxn ang="0">
                  <a:pos x="0" y="70"/>
                </a:cxn>
                <a:cxn ang="0">
                  <a:pos x="2" y="71"/>
                </a:cxn>
                <a:cxn ang="0">
                  <a:pos x="143" y="71"/>
                </a:cxn>
                <a:cxn ang="0">
                  <a:pos x="129" y="55"/>
                </a:cxn>
                <a:cxn ang="0">
                  <a:pos x="112" y="33"/>
                </a:cxn>
                <a:cxn ang="0">
                  <a:pos x="144" y="7"/>
                </a:cxn>
                <a:cxn ang="0">
                  <a:pos x="120" y="0"/>
                </a:cxn>
                <a:cxn ang="0">
                  <a:pos x="53" y="0"/>
                </a:cxn>
              </a:cxnLst>
              <a:rect l="0" t="0" r="r" b="b"/>
              <a:pathLst>
                <a:path w="144" h="71">
                  <a:moveTo>
                    <a:pt x="53" y="0"/>
                  </a:moveTo>
                  <a:lnTo>
                    <a:pt x="51" y="5"/>
                  </a:lnTo>
                  <a:lnTo>
                    <a:pt x="42" y="0"/>
                  </a:lnTo>
                  <a:lnTo>
                    <a:pt x="14" y="0"/>
                  </a:lnTo>
                  <a:lnTo>
                    <a:pt x="17" y="7"/>
                  </a:lnTo>
                  <a:lnTo>
                    <a:pt x="4" y="16"/>
                  </a:lnTo>
                  <a:lnTo>
                    <a:pt x="36" y="44"/>
                  </a:lnTo>
                  <a:lnTo>
                    <a:pt x="22" y="55"/>
                  </a:lnTo>
                  <a:lnTo>
                    <a:pt x="0" y="70"/>
                  </a:lnTo>
                  <a:lnTo>
                    <a:pt x="2" y="71"/>
                  </a:lnTo>
                  <a:lnTo>
                    <a:pt x="143" y="71"/>
                  </a:lnTo>
                  <a:lnTo>
                    <a:pt x="129" y="55"/>
                  </a:lnTo>
                  <a:lnTo>
                    <a:pt x="112" y="33"/>
                  </a:lnTo>
                  <a:lnTo>
                    <a:pt x="144" y="7"/>
                  </a:lnTo>
                  <a:lnTo>
                    <a:pt x="120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49" name="Freeform 205"/>
            <p:cNvSpPr>
              <a:spLocks/>
            </p:cNvSpPr>
            <p:nvPr/>
          </p:nvSpPr>
          <p:spPr bwMode="auto">
            <a:xfrm>
              <a:off x="4446" y="1315"/>
              <a:ext cx="58" cy="54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57" y="17"/>
                </a:cxn>
                <a:cxn ang="0">
                  <a:pos x="47" y="40"/>
                </a:cxn>
                <a:cxn ang="0">
                  <a:pos x="3" y="19"/>
                </a:cxn>
                <a:cxn ang="0">
                  <a:pos x="13" y="42"/>
                </a:cxn>
                <a:cxn ang="0">
                  <a:pos x="0" y="51"/>
                </a:cxn>
                <a:cxn ang="0">
                  <a:pos x="24" y="70"/>
                </a:cxn>
                <a:cxn ang="0">
                  <a:pos x="112" y="70"/>
                </a:cxn>
                <a:cxn ang="0">
                  <a:pos x="108" y="68"/>
                </a:cxn>
                <a:cxn ang="0">
                  <a:pos x="140" y="42"/>
                </a:cxn>
                <a:cxn ang="0">
                  <a:pos x="116" y="36"/>
                </a:cxn>
                <a:cxn ang="0">
                  <a:pos x="125" y="17"/>
                </a:cxn>
                <a:cxn ang="0">
                  <a:pos x="111" y="8"/>
                </a:cxn>
                <a:cxn ang="0">
                  <a:pos x="117" y="0"/>
                </a:cxn>
                <a:cxn ang="0">
                  <a:pos x="67" y="0"/>
                </a:cxn>
              </a:cxnLst>
              <a:rect l="0" t="0" r="r" b="b"/>
              <a:pathLst>
                <a:path w="140" h="70">
                  <a:moveTo>
                    <a:pt x="67" y="0"/>
                  </a:moveTo>
                  <a:lnTo>
                    <a:pt x="57" y="17"/>
                  </a:lnTo>
                  <a:lnTo>
                    <a:pt x="47" y="40"/>
                  </a:lnTo>
                  <a:lnTo>
                    <a:pt x="3" y="19"/>
                  </a:lnTo>
                  <a:lnTo>
                    <a:pt x="13" y="42"/>
                  </a:lnTo>
                  <a:lnTo>
                    <a:pt x="0" y="51"/>
                  </a:lnTo>
                  <a:lnTo>
                    <a:pt x="24" y="70"/>
                  </a:lnTo>
                  <a:lnTo>
                    <a:pt x="112" y="70"/>
                  </a:lnTo>
                  <a:lnTo>
                    <a:pt x="108" y="68"/>
                  </a:lnTo>
                  <a:lnTo>
                    <a:pt x="140" y="42"/>
                  </a:lnTo>
                  <a:lnTo>
                    <a:pt x="116" y="36"/>
                  </a:lnTo>
                  <a:lnTo>
                    <a:pt x="125" y="17"/>
                  </a:lnTo>
                  <a:lnTo>
                    <a:pt x="111" y="8"/>
                  </a:lnTo>
                  <a:lnTo>
                    <a:pt x="117" y="0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50" name="Freeform 206"/>
            <p:cNvSpPr>
              <a:spLocks noEditPoints="1"/>
            </p:cNvSpPr>
            <p:nvPr/>
          </p:nvSpPr>
          <p:spPr bwMode="auto">
            <a:xfrm>
              <a:off x="4447" y="1286"/>
              <a:ext cx="54" cy="57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61" y="12"/>
                </a:cxn>
                <a:cxn ang="0">
                  <a:pos x="66" y="31"/>
                </a:cxn>
                <a:cxn ang="0">
                  <a:pos x="54" y="53"/>
                </a:cxn>
                <a:cxn ang="0">
                  <a:pos x="46" y="71"/>
                </a:cxn>
                <a:cxn ang="0">
                  <a:pos x="113" y="72"/>
                </a:cxn>
                <a:cxn ang="0">
                  <a:pos x="122" y="53"/>
                </a:cxn>
                <a:cxn ang="0">
                  <a:pos x="108" y="44"/>
                </a:cxn>
                <a:cxn ang="0">
                  <a:pos x="130" y="12"/>
                </a:cxn>
                <a:cxn ang="0">
                  <a:pos x="108" y="6"/>
                </a:cxn>
                <a:cxn ang="0">
                  <a:pos x="104" y="0"/>
                </a:cxn>
                <a:cxn ang="0">
                  <a:pos x="71" y="0"/>
                </a:cxn>
                <a:cxn ang="0">
                  <a:pos x="60" y="0"/>
                </a:cxn>
                <a:cxn ang="0">
                  <a:pos x="35" y="71"/>
                </a:cxn>
                <a:cxn ang="0">
                  <a:pos x="0" y="55"/>
                </a:cxn>
                <a:cxn ang="0">
                  <a:pos x="7" y="71"/>
                </a:cxn>
                <a:cxn ang="0">
                  <a:pos x="35" y="71"/>
                </a:cxn>
              </a:cxnLst>
              <a:rect l="0" t="0" r="r" b="b"/>
              <a:pathLst>
                <a:path w="130" h="72">
                  <a:moveTo>
                    <a:pt x="60" y="0"/>
                  </a:moveTo>
                  <a:lnTo>
                    <a:pt x="61" y="12"/>
                  </a:lnTo>
                  <a:lnTo>
                    <a:pt x="66" y="31"/>
                  </a:lnTo>
                  <a:lnTo>
                    <a:pt x="54" y="53"/>
                  </a:lnTo>
                  <a:lnTo>
                    <a:pt x="46" y="71"/>
                  </a:lnTo>
                  <a:lnTo>
                    <a:pt x="113" y="72"/>
                  </a:lnTo>
                  <a:lnTo>
                    <a:pt x="122" y="53"/>
                  </a:lnTo>
                  <a:lnTo>
                    <a:pt x="108" y="44"/>
                  </a:lnTo>
                  <a:lnTo>
                    <a:pt x="130" y="12"/>
                  </a:lnTo>
                  <a:lnTo>
                    <a:pt x="108" y="6"/>
                  </a:lnTo>
                  <a:lnTo>
                    <a:pt x="104" y="0"/>
                  </a:lnTo>
                  <a:lnTo>
                    <a:pt x="71" y="0"/>
                  </a:lnTo>
                  <a:lnTo>
                    <a:pt x="60" y="0"/>
                  </a:lnTo>
                  <a:close/>
                  <a:moveTo>
                    <a:pt x="35" y="71"/>
                  </a:moveTo>
                  <a:lnTo>
                    <a:pt x="0" y="55"/>
                  </a:lnTo>
                  <a:lnTo>
                    <a:pt x="7" y="71"/>
                  </a:lnTo>
                  <a:lnTo>
                    <a:pt x="35" y="7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51" name="Freeform 207"/>
            <p:cNvSpPr>
              <a:spLocks/>
            </p:cNvSpPr>
            <p:nvPr/>
          </p:nvSpPr>
          <p:spPr bwMode="auto">
            <a:xfrm>
              <a:off x="4471" y="1265"/>
              <a:ext cx="30" cy="50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12" y="28"/>
                </a:cxn>
                <a:cxn ang="0">
                  <a:pos x="0" y="20"/>
                </a:cxn>
                <a:cxn ang="0">
                  <a:pos x="2" y="39"/>
                </a:cxn>
                <a:cxn ang="0">
                  <a:pos x="7" y="58"/>
                </a:cxn>
                <a:cxn ang="0">
                  <a:pos x="5" y="63"/>
                </a:cxn>
                <a:cxn ang="0">
                  <a:pos x="55" y="63"/>
                </a:cxn>
                <a:cxn ang="0">
                  <a:pos x="71" y="39"/>
                </a:cxn>
                <a:cxn ang="0">
                  <a:pos x="49" y="33"/>
                </a:cxn>
                <a:cxn ang="0">
                  <a:pos x="19" y="0"/>
                </a:cxn>
              </a:cxnLst>
              <a:rect l="0" t="0" r="r" b="b"/>
              <a:pathLst>
                <a:path w="71" h="63">
                  <a:moveTo>
                    <a:pt x="19" y="0"/>
                  </a:moveTo>
                  <a:lnTo>
                    <a:pt x="12" y="28"/>
                  </a:lnTo>
                  <a:lnTo>
                    <a:pt x="0" y="20"/>
                  </a:lnTo>
                  <a:lnTo>
                    <a:pt x="2" y="39"/>
                  </a:lnTo>
                  <a:lnTo>
                    <a:pt x="7" y="58"/>
                  </a:lnTo>
                  <a:lnTo>
                    <a:pt x="5" y="63"/>
                  </a:lnTo>
                  <a:lnTo>
                    <a:pt x="55" y="63"/>
                  </a:lnTo>
                  <a:lnTo>
                    <a:pt x="71" y="39"/>
                  </a:lnTo>
                  <a:lnTo>
                    <a:pt x="49" y="33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52" name="Freeform 208"/>
            <p:cNvSpPr>
              <a:spLocks/>
            </p:cNvSpPr>
            <p:nvPr/>
          </p:nvSpPr>
          <p:spPr bwMode="auto">
            <a:xfrm>
              <a:off x="4471" y="1265"/>
              <a:ext cx="19" cy="21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12" y="27"/>
                </a:cxn>
                <a:cxn ang="0">
                  <a:pos x="1" y="27"/>
                </a:cxn>
                <a:cxn ang="0">
                  <a:pos x="0" y="20"/>
                </a:cxn>
                <a:cxn ang="0">
                  <a:pos x="12" y="27"/>
                </a:cxn>
                <a:cxn ang="0">
                  <a:pos x="45" y="27"/>
                </a:cxn>
                <a:cxn ang="0">
                  <a:pos x="19" y="0"/>
                </a:cxn>
              </a:cxnLst>
              <a:rect l="0" t="0" r="r" b="b"/>
              <a:pathLst>
                <a:path w="45" h="27">
                  <a:moveTo>
                    <a:pt x="19" y="0"/>
                  </a:moveTo>
                  <a:lnTo>
                    <a:pt x="12" y="27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2" y="27"/>
                  </a:lnTo>
                  <a:lnTo>
                    <a:pt x="45" y="2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53" name="Freeform 209"/>
            <p:cNvSpPr>
              <a:spLocks/>
            </p:cNvSpPr>
            <p:nvPr/>
          </p:nvSpPr>
          <p:spPr bwMode="auto">
            <a:xfrm>
              <a:off x="4571" y="1678"/>
              <a:ext cx="75" cy="6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" y="10"/>
                </a:cxn>
                <a:cxn ang="0">
                  <a:pos x="31" y="23"/>
                </a:cxn>
                <a:cxn ang="0">
                  <a:pos x="7" y="29"/>
                </a:cxn>
                <a:cxn ang="0">
                  <a:pos x="24" y="40"/>
                </a:cxn>
                <a:cxn ang="0">
                  <a:pos x="60" y="52"/>
                </a:cxn>
                <a:cxn ang="0">
                  <a:pos x="75" y="87"/>
                </a:cxn>
                <a:cxn ang="0">
                  <a:pos x="173" y="78"/>
                </a:cxn>
                <a:cxn ang="0">
                  <a:pos x="180" y="0"/>
                </a:cxn>
                <a:cxn ang="0">
                  <a:pos x="0" y="0"/>
                </a:cxn>
              </a:cxnLst>
              <a:rect l="0" t="0" r="r" b="b"/>
              <a:pathLst>
                <a:path w="180" h="87">
                  <a:moveTo>
                    <a:pt x="0" y="0"/>
                  </a:moveTo>
                  <a:lnTo>
                    <a:pt x="11" y="10"/>
                  </a:lnTo>
                  <a:lnTo>
                    <a:pt x="31" y="23"/>
                  </a:lnTo>
                  <a:lnTo>
                    <a:pt x="7" y="29"/>
                  </a:lnTo>
                  <a:lnTo>
                    <a:pt x="24" y="40"/>
                  </a:lnTo>
                  <a:lnTo>
                    <a:pt x="60" y="52"/>
                  </a:lnTo>
                  <a:lnTo>
                    <a:pt x="75" y="87"/>
                  </a:lnTo>
                  <a:lnTo>
                    <a:pt x="173" y="78"/>
                  </a:lnTo>
                  <a:lnTo>
                    <a:pt x="18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54" name="Freeform 210"/>
            <p:cNvSpPr>
              <a:spLocks/>
            </p:cNvSpPr>
            <p:nvPr/>
          </p:nvSpPr>
          <p:spPr bwMode="auto">
            <a:xfrm>
              <a:off x="4558" y="1638"/>
              <a:ext cx="88" cy="7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2" y="16"/>
                </a:cxn>
                <a:cxn ang="0">
                  <a:pos x="0" y="18"/>
                </a:cxn>
                <a:cxn ang="0">
                  <a:pos x="12" y="37"/>
                </a:cxn>
                <a:cxn ang="0">
                  <a:pos x="41" y="59"/>
                </a:cxn>
                <a:cxn ang="0">
                  <a:pos x="61" y="72"/>
                </a:cxn>
                <a:cxn ang="0">
                  <a:pos x="37" y="78"/>
                </a:cxn>
                <a:cxn ang="0">
                  <a:pos x="54" y="89"/>
                </a:cxn>
                <a:cxn ang="0">
                  <a:pos x="84" y="98"/>
                </a:cxn>
                <a:cxn ang="0">
                  <a:pos x="206" y="98"/>
                </a:cxn>
                <a:cxn ang="0">
                  <a:pos x="210" y="35"/>
                </a:cxn>
                <a:cxn ang="0">
                  <a:pos x="210" y="16"/>
                </a:cxn>
                <a:cxn ang="0">
                  <a:pos x="171" y="9"/>
                </a:cxn>
                <a:cxn ang="0">
                  <a:pos x="179" y="0"/>
                </a:cxn>
                <a:cxn ang="0">
                  <a:pos x="2" y="0"/>
                </a:cxn>
              </a:cxnLst>
              <a:rect l="0" t="0" r="r" b="b"/>
              <a:pathLst>
                <a:path w="210" h="98">
                  <a:moveTo>
                    <a:pt x="2" y="0"/>
                  </a:moveTo>
                  <a:lnTo>
                    <a:pt x="22" y="16"/>
                  </a:lnTo>
                  <a:lnTo>
                    <a:pt x="0" y="18"/>
                  </a:lnTo>
                  <a:lnTo>
                    <a:pt x="12" y="37"/>
                  </a:lnTo>
                  <a:lnTo>
                    <a:pt x="41" y="59"/>
                  </a:lnTo>
                  <a:lnTo>
                    <a:pt x="61" y="72"/>
                  </a:lnTo>
                  <a:lnTo>
                    <a:pt x="37" y="78"/>
                  </a:lnTo>
                  <a:lnTo>
                    <a:pt x="54" y="89"/>
                  </a:lnTo>
                  <a:lnTo>
                    <a:pt x="84" y="98"/>
                  </a:lnTo>
                  <a:lnTo>
                    <a:pt x="206" y="98"/>
                  </a:lnTo>
                  <a:lnTo>
                    <a:pt x="210" y="35"/>
                  </a:lnTo>
                  <a:lnTo>
                    <a:pt x="210" y="16"/>
                  </a:lnTo>
                  <a:lnTo>
                    <a:pt x="171" y="9"/>
                  </a:lnTo>
                  <a:lnTo>
                    <a:pt x="179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55" name="Freeform 211"/>
            <p:cNvSpPr>
              <a:spLocks/>
            </p:cNvSpPr>
            <p:nvPr/>
          </p:nvSpPr>
          <p:spPr bwMode="auto">
            <a:xfrm>
              <a:off x="4554" y="1600"/>
              <a:ext cx="92" cy="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8"/>
                </a:cxn>
                <a:cxn ang="0">
                  <a:pos x="51" y="25"/>
                </a:cxn>
                <a:cxn ang="0">
                  <a:pos x="64" y="49"/>
                </a:cxn>
                <a:cxn ang="0">
                  <a:pos x="0" y="42"/>
                </a:cxn>
                <a:cxn ang="0">
                  <a:pos x="32" y="66"/>
                </a:cxn>
                <a:cxn ang="0">
                  <a:pos x="10" y="68"/>
                </a:cxn>
                <a:cxn ang="0">
                  <a:pos x="22" y="87"/>
                </a:cxn>
                <a:cxn ang="0">
                  <a:pos x="40" y="99"/>
                </a:cxn>
                <a:cxn ang="0">
                  <a:pos x="220" y="99"/>
                </a:cxn>
                <a:cxn ang="0">
                  <a:pos x="220" y="85"/>
                </a:cxn>
                <a:cxn ang="0">
                  <a:pos x="220" y="66"/>
                </a:cxn>
                <a:cxn ang="0">
                  <a:pos x="181" y="59"/>
                </a:cxn>
                <a:cxn ang="0">
                  <a:pos x="198" y="36"/>
                </a:cxn>
                <a:cxn ang="0">
                  <a:pos x="174" y="27"/>
                </a:cxn>
                <a:cxn ang="0">
                  <a:pos x="203" y="12"/>
                </a:cxn>
                <a:cxn ang="0">
                  <a:pos x="214" y="0"/>
                </a:cxn>
                <a:cxn ang="0">
                  <a:pos x="0" y="0"/>
                </a:cxn>
              </a:cxnLst>
              <a:rect l="0" t="0" r="r" b="b"/>
              <a:pathLst>
                <a:path w="220" h="99">
                  <a:moveTo>
                    <a:pt x="0" y="0"/>
                  </a:moveTo>
                  <a:lnTo>
                    <a:pt x="7" y="8"/>
                  </a:lnTo>
                  <a:lnTo>
                    <a:pt x="51" y="25"/>
                  </a:lnTo>
                  <a:lnTo>
                    <a:pt x="64" y="49"/>
                  </a:lnTo>
                  <a:lnTo>
                    <a:pt x="0" y="42"/>
                  </a:lnTo>
                  <a:lnTo>
                    <a:pt x="32" y="66"/>
                  </a:lnTo>
                  <a:lnTo>
                    <a:pt x="10" y="68"/>
                  </a:lnTo>
                  <a:lnTo>
                    <a:pt x="22" y="87"/>
                  </a:lnTo>
                  <a:lnTo>
                    <a:pt x="40" y="99"/>
                  </a:lnTo>
                  <a:lnTo>
                    <a:pt x="220" y="99"/>
                  </a:lnTo>
                  <a:lnTo>
                    <a:pt x="220" y="85"/>
                  </a:lnTo>
                  <a:lnTo>
                    <a:pt x="220" y="66"/>
                  </a:lnTo>
                  <a:lnTo>
                    <a:pt x="181" y="59"/>
                  </a:lnTo>
                  <a:lnTo>
                    <a:pt x="198" y="36"/>
                  </a:lnTo>
                  <a:lnTo>
                    <a:pt x="174" y="27"/>
                  </a:lnTo>
                  <a:lnTo>
                    <a:pt x="203" y="12"/>
                  </a:lnTo>
                  <a:lnTo>
                    <a:pt x="21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56" name="Freeform 212"/>
            <p:cNvSpPr>
              <a:spLocks/>
            </p:cNvSpPr>
            <p:nvPr/>
          </p:nvSpPr>
          <p:spPr bwMode="auto">
            <a:xfrm>
              <a:off x="4533" y="1559"/>
              <a:ext cx="122" cy="79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78" y="3"/>
                </a:cxn>
                <a:cxn ang="0">
                  <a:pos x="58" y="10"/>
                </a:cxn>
                <a:cxn ang="0">
                  <a:pos x="27" y="8"/>
                </a:cxn>
                <a:cxn ang="0">
                  <a:pos x="0" y="1"/>
                </a:cxn>
                <a:cxn ang="0">
                  <a:pos x="44" y="31"/>
                </a:cxn>
                <a:cxn ang="0">
                  <a:pos x="29" y="31"/>
                </a:cxn>
                <a:cxn ang="0">
                  <a:pos x="58" y="57"/>
                </a:cxn>
                <a:cxn ang="0">
                  <a:pos x="102" y="74"/>
                </a:cxn>
                <a:cxn ang="0">
                  <a:pos x="115" y="98"/>
                </a:cxn>
                <a:cxn ang="0">
                  <a:pos x="51" y="91"/>
                </a:cxn>
                <a:cxn ang="0">
                  <a:pos x="63" y="99"/>
                </a:cxn>
                <a:cxn ang="0">
                  <a:pos x="240" y="99"/>
                </a:cxn>
                <a:cxn ang="0">
                  <a:pos x="249" y="85"/>
                </a:cxn>
                <a:cxn ang="0">
                  <a:pos x="225" y="76"/>
                </a:cxn>
                <a:cxn ang="0">
                  <a:pos x="254" y="61"/>
                </a:cxn>
                <a:cxn ang="0">
                  <a:pos x="293" y="23"/>
                </a:cxn>
                <a:cxn ang="0">
                  <a:pos x="276" y="23"/>
                </a:cxn>
                <a:cxn ang="0">
                  <a:pos x="287" y="0"/>
                </a:cxn>
                <a:cxn ang="0">
                  <a:pos x="78" y="0"/>
                </a:cxn>
              </a:cxnLst>
              <a:rect l="0" t="0" r="r" b="b"/>
              <a:pathLst>
                <a:path w="293" h="99">
                  <a:moveTo>
                    <a:pt x="78" y="0"/>
                  </a:moveTo>
                  <a:lnTo>
                    <a:pt x="78" y="3"/>
                  </a:lnTo>
                  <a:lnTo>
                    <a:pt x="58" y="10"/>
                  </a:lnTo>
                  <a:lnTo>
                    <a:pt x="27" y="8"/>
                  </a:lnTo>
                  <a:lnTo>
                    <a:pt x="0" y="1"/>
                  </a:lnTo>
                  <a:lnTo>
                    <a:pt x="44" y="31"/>
                  </a:lnTo>
                  <a:lnTo>
                    <a:pt x="29" y="31"/>
                  </a:lnTo>
                  <a:lnTo>
                    <a:pt x="58" y="57"/>
                  </a:lnTo>
                  <a:lnTo>
                    <a:pt x="102" y="74"/>
                  </a:lnTo>
                  <a:lnTo>
                    <a:pt x="115" y="98"/>
                  </a:lnTo>
                  <a:lnTo>
                    <a:pt x="51" y="91"/>
                  </a:lnTo>
                  <a:lnTo>
                    <a:pt x="63" y="99"/>
                  </a:lnTo>
                  <a:lnTo>
                    <a:pt x="240" y="99"/>
                  </a:lnTo>
                  <a:lnTo>
                    <a:pt x="249" y="85"/>
                  </a:lnTo>
                  <a:lnTo>
                    <a:pt x="225" y="76"/>
                  </a:lnTo>
                  <a:lnTo>
                    <a:pt x="254" y="61"/>
                  </a:lnTo>
                  <a:lnTo>
                    <a:pt x="293" y="23"/>
                  </a:lnTo>
                  <a:lnTo>
                    <a:pt x="276" y="23"/>
                  </a:lnTo>
                  <a:lnTo>
                    <a:pt x="287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57" name="Freeform 213"/>
            <p:cNvSpPr>
              <a:spLocks/>
            </p:cNvSpPr>
            <p:nvPr/>
          </p:nvSpPr>
          <p:spPr bwMode="auto">
            <a:xfrm>
              <a:off x="4533" y="1521"/>
              <a:ext cx="122" cy="79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44" y="14"/>
                </a:cxn>
                <a:cxn ang="0">
                  <a:pos x="73" y="33"/>
                </a:cxn>
                <a:cxn ang="0">
                  <a:pos x="78" y="52"/>
                </a:cxn>
                <a:cxn ang="0">
                  <a:pos x="58" y="59"/>
                </a:cxn>
                <a:cxn ang="0">
                  <a:pos x="27" y="57"/>
                </a:cxn>
                <a:cxn ang="0">
                  <a:pos x="0" y="50"/>
                </a:cxn>
                <a:cxn ang="0">
                  <a:pos x="44" y="80"/>
                </a:cxn>
                <a:cxn ang="0">
                  <a:pos x="29" y="80"/>
                </a:cxn>
                <a:cxn ang="0">
                  <a:pos x="51" y="98"/>
                </a:cxn>
                <a:cxn ang="0">
                  <a:pos x="265" y="98"/>
                </a:cxn>
                <a:cxn ang="0">
                  <a:pos x="293" y="72"/>
                </a:cxn>
                <a:cxn ang="0">
                  <a:pos x="276" y="72"/>
                </a:cxn>
                <a:cxn ang="0">
                  <a:pos x="291" y="42"/>
                </a:cxn>
                <a:cxn ang="0">
                  <a:pos x="247" y="42"/>
                </a:cxn>
                <a:cxn ang="0">
                  <a:pos x="235" y="31"/>
                </a:cxn>
                <a:cxn ang="0">
                  <a:pos x="279" y="0"/>
                </a:cxn>
                <a:cxn ang="0">
                  <a:pos x="35" y="0"/>
                </a:cxn>
              </a:cxnLst>
              <a:rect l="0" t="0" r="r" b="b"/>
              <a:pathLst>
                <a:path w="293" h="98">
                  <a:moveTo>
                    <a:pt x="35" y="0"/>
                  </a:moveTo>
                  <a:lnTo>
                    <a:pt x="44" y="14"/>
                  </a:lnTo>
                  <a:lnTo>
                    <a:pt x="73" y="33"/>
                  </a:lnTo>
                  <a:lnTo>
                    <a:pt x="78" y="52"/>
                  </a:lnTo>
                  <a:lnTo>
                    <a:pt x="58" y="59"/>
                  </a:lnTo>
                  <a:lnTo>
                    <a:pt x="27" y="57"/>
                  </a:lnTo>
                  <a:lnTo>
                    <a:pt x="0" y="50"/>
                  </a:lnTo>
                  <a:lnTo>
                    <a:pt x="44" y="80"/>
                  </a:lnTo>
                  <a:lnTo>
                    <a:pt x="29" y="80"/>
                  </a:lnTo>
                  <a:lnTo>
                    <a:pt x="51" y="98"/>
                  </a:lnTo>
                  <a:lnTo>
                    <a:pt x="265" y="98"/>
                  </a:lnTo>
                  <a:lnTo>
                    <a:pt x="293" y="72"/>
                  </a:lnTo>
                  <a:lnTo>
                    <a:pt x="276" y="72"/>
                  </a:lnTo>
                  <a:lnTo>
                    <a:pt x="291" y="42"/>
                  </a:lnTo>
                  <a:lnTo>
                    <a:pt x="247" y="42"/>
                  </a:lnTo>
                  <a:lnTo>
                    <a:pt x="235" y="31"/>
                  </a:lnTo>
                  <a:lnTo>
                    <a:pt x="279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58" name="Freeform 214"/>
            <p:cNvSpPr>
              <a:spLocks/>
            </p:cNvSpPr>
            <p:nvPr/>
          </p:nvSpPr>
          <p:spPr bwMode="auto">
            <a:xfrm>
              <a:off x="4545" y="1483"/>
              <a:ext cx="113" cy="76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69" y="16"/>
                </a:cxn>
                <a:cxn ang="0">
                  <a:pos x="33" y="0"/>
                </a:cxn>
                <a:cxn ang="0">
                  <a:pos x="20" y="0"/>
                </a:cxn>
                <a:cxn ang="0">
                  <a:pos x="49" y="37"/>
                </a:cxn>
                <a:cxn ang="0">
                  <a:pos x="0" y="41"/>
                </a:cxn>
                <a:cxn ang="0">
                  <a:pos x="15" y="63"/>
                </a:cxn>
                <a:cxn ang="0">
                  <a:pos x="44" y="82"/>
                </a:cxn>
                <a:cxn ang="0">
                  <a:pos x="49" y="98"/>
                </a:cxn>
                <a:cxn ang="0">
                  <a:pos x="258" y="98"/>
                </a:cxn>
                <a:cxn ang="0">
                  <a:pos x="262" y="91"/>
                </a:cxn>
                <a:cxn ang="0">
                  <a:pos x="218" y="91"/>
                </a:cxn>
                <a:cxn ang="0">
                  <a:pos x="206" y="80"/>
                </a:cxn>
                <a:cxn ang="0">
                  <a:pos x="250" y="50"/>
                </a:cxn>
                <a:cxn ang="0">
                  <a:pos x="272" y="9"/>
                </a:cxn>
                <a:cxn ang="0">
                  <a:pos x="242" y="7"/>
                </a:cxn>
                <a:cxn ang="0">
                  <a:pos x="225" y="9"/>
                </a:cxn>
                <a:cxn ang="0">
                  <a:pos x="231" y="0"/>
                </a:cxn>
                <a:cxn ang="0">
                  <a:pos x="72" y="0"/>
                </a:cxn>
              </a:cxnLst>
              <a:rect l="0" t="0" r="r" b="b"/>
              <a:pathLst>
                <a:path w="272" h="98">
                  <a:moveTo>
                    <a:pt x="72" y="0"/>
                  </a:moveTo>
                  <a:lnTo>
                    <a:pt x="69" y="16"/>
                  </a:lnTo>
                  <a:lnTo>
                    <a:pt x="33" y="0"/>
                  </a:lnTo>
                  <a:lnTo>
                    <a:pt x="20" y="0"/>
                  </a:lnTo>
                  <a:lnTo>
                    <a:pt x="49" y="37"/>
                  </a:lnTo>
                  <a:lnTo>
                    <a:pt x="0" y="41"/>
                  </a:lnTo>
                  <a:lnTo>
                    <a:pt x="15" y="63"/>
                  </a:lnTo>
                  <a:lnTo>
                    <a:pt x="44" y="82"/>
                  </a:lnTo>
                  <a:lnTo>
                    <a:pt x="49" y="98"/>
                  </a:lnTo>
                  <a:lnTo>
                    <a:pt x="258" y="98"/>
                  </a:lnTo>
                  <a:lnTo>
                    <a:pt x="262" y="91"/>
                  </a:lnTo>
                  <a:lnTo>
                    <a:pt x="218" y="91"/>
                  </a:lnTo>
                  <a:lnTo>
                    <a:pt x="206" y="80"/>
                  </a:lnTo>
                  <a:lnTo>
                    <a:pt x="250" y="50"/>
                  </a:lnTo>
                  <a:lnTo>
                    <a:pt x="272" y="9"/>
                  </a:lnTo>
                  <a:lnTo>
                    <a:pt x="242" y="7"/>
                  </a:lnTo>
                  <a:lnTo>
                    <a:pt x="225" y="9"/>
                  </a:lnTo>
                  <a:lnTo>
                    <a:pt x="231" y="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59" name="Freeform 215"/>
            <p:cNvSpPr>
              <a:spLocks/>
            </p:cNvSpPr>
            <p:nvPr/>
          </p:nvSpPr>
          <p:spPr bwMode="auto">
            <a:xfrm>
              <a:off x="4545" y="1443"/>
              <a:ext cx="113" cy="78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42" y="12"/>
                </a:cxn>
                <a:cxn ang="0">
                  <a:pos x="103" y="31"/>
                </a:cxn>
                <a:cxn ang="0">
                  <a:pos x="73" y="40"/>
                </a:cxn>
                <a:cxn ang="0">
                  <a:pos x="69" y="66"/>
                </a:cxn>
                <a:cxn ang="0">
                  <a:pos x="12" y="42"/>
                </a:cxn>
                <a:cxn ang="0">
                  <a:pos x="49" y="87"/>
                </a:cxn>
                <a:cxn ang="0">
                  <a:pos x="0" y="91"/>
                </a:cxn>
                <a:cxn ang="0">
                  <a:pos x="6" y="99"/>
                </a:cxn>
                <a:cxn ang="0">
                  <a:pos x="250" y="100"/>
                </a:cxn>
                <a:cxn ang="0">
                  <a:pos x="272" y="59"/>
                </a:cxn>
                <a:cxn ang="0">
                  <a:pos x="242" y="57"/>
                </a:cxn>
                <a:cxn ang="0">
                  <a:pos x="225" y="59"/>
                </a:cxn>
                <a:cxn ang="0">
                  <a:pos x="238" y="40"/>
                </a:cxn>
                <a:cxn ang="0">
                  <a:pos x="255" y="31"/>
                </a:cxn>
                <a:cxn ang="0">
                  <a:pos x="235" y="19"/>
                </a:cxn>
                <a:cxn ang="0">
                  <a:pos x="250" y="6"/>
                </a:cxn>
                <a:cxn ang="0">
                  <a:pos x="253" y="0"/>
                </a:cxn>
                <a:cxn ang="0">
                  <a:pos x="23" y="0"/>
                </a:cxn>
              </a:cxnLst>
              <a:rect l="0" t="0" r="r" b="b"/>
              <a:pathLst>
                <a:path w="272" h="100">
                  <a:moveTo>
                    <a:pt x="23" y="0"/>
                  </a:moveTo>
                  <a:lnTo>
                    <a:pt x="42" y="12"/>
                  </a:lnTo>
                  <a:lnTo>
                    <a:pt x="103" y="31"/>
                  </a:lnTo>
                  <a:lnTo>
                    <a:pt x="73" y="40"/>
                  </a:lnTo>
                  <a:lnTo>
                    <a:pt x="69" y="66"/>
                  </a:lnTo>
                  <a:lnTo>
                    <a:pt x="12" y="42"/>
                  </a:lnTo>
                  <a:lnTo>
                    <a:pt x="49" y="87"/>
                  </a:lnTo>
                  <a:lnTo>
                    <a:pt x="0" y="91"/>
                  </a:lnTo>
                  <a:lnTo>
                    <a:pt x="6" y="99"/>
                  </a:lnTo>
                  <a:lnTo>
                    <a:pt x="250" y="100"/>
                  </a:lnTo>
                  <a:lnTo>
                    <a:pt x="272" y="59"/>
                  </a:lnTo>
                  <a:lnTo>
                    <a:pt x="242" y="57"/>
                  </a:lnTo>
                  <a:lnTo>
                    <a:pt x="225" y="59"/>
                  </a:lnTo>
                  <a:lnTo>
                    <a:pt x="238" y="40"/>
                  </a:lnTo>
                  <a:lnTo>
                    <a:pt x="255" y="31"/>
                  </a:lnTo>
                  <a:lnTo>
                    <a:pt x="235" y="19"/>
                  </a:lnTo>
                  <a:lnTo>
                    <a:pt x="250" y="6"/>
                  </a:lnTo>
                  <a:lnTo>
                    <a:pt x="253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60" name="Freeform 216"/>
            <p:cNvSpPr>
              <a:spLocks noEditPoints="1"/>
            </p:cNvSpPr>
            <p:nvPr/>
          </p:nvSpPr>
          <p:spPr bwMode="auto">
            <a:xfrm>
              <a:off x="4538" y="1405"/>
              <a:ext cx="120" cy="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8" y="29"/>
                </a:cxn>
                <a:cxn ang="0">
                  <a:pos x="16" y="38"/>
                </a:cxn>
                <a:cxn ang="0">
                  <a:pos x="58" y="61"/>
                </a:cxn>
                <a:cxn ang="0">
                  <a:pos x="119" y="80"/>
                </a:cxn>
                <a:cxn ang="0">
                  <a:pos x="89" y="89"/>
                </a:cxn>
                <a:cxn ang="0">
                  <a:pos x="88" y="99"/>
                </a:cxn>
                <a:cxn ang="0">
                  <a:pos x="247" y="99"/>
                </a:cxn>
                <a:cxn ang="0">
                  <a:pos x="254" y="89"/>
                </a:cxn>
                <a:cxn ang="0">
                  <a:pos x="271" y="80"/>
                </a:cxn>
                <a:cxn ang="0">
                  <a:pos x="251" y="68"/>
                </a:cxn>
                <a:cxn ang="0">
                  <a:pos x="266" y="55"/>
                </a:cxn>
                <a:cxn ang="0">
                  <a:pos x="280" y="33"/>
                </a:cxn>
                <a:cxn ang="0">
                  <a:pos x="288" y="1"/>
                </a:cxn>
                <a:cxn ang="0">
                  <a:pos x="241" y="0"/>
                </a:cxn>
                <a:cxn ang="0">
                  <a:pos x="0" y="0"/>
                </a:cxn>
                <a:cxn ang="0">
                  <a:pos x="49" y="99"/>
                </a:cxn>
                <a:cxn ang="0">
                  <a:pos x="28" y="91"/>
                </a:cxn>
                <a:cxn ang="0">
                  <a:pos x="36" y="99"/>
                </a:cxn>
                <a:cxn ang="0">
                  <a:pos x="49" y="99"/>
                </a:cxn>
              </a:cxnLst>
              <a:rect l="0" t="0" r="r" b="b"/>
              <a:pathLst>
                <a:path w="288" h="99">
                  <a:moveTo>
                    <a:pt x="0" y="0"/>
                  </a:moveTo>
                  <a:lnTo>
                    <a:pt x="38" y="29"/>
                  </a:lnTo>
                  <a:lnTo>
                    <a:pt x="16" y="38"/>
                  </a:lnTo>
                  <a:lnTo>
                    <a:pt x="58" y="61"/>
                  </a:lnTo>
                  <a:lnTo>
                    <a:pt x="119" y="80"/>
                  </a:lnTo>
                  <a:lnTo>
                    <a:pt x="89" y="89"/>
                  </a:lnTo>
                  <a:lnTo>
                    <a:pt x="88" y="99"/>
                  </a:lnTo>
                  <a:lnTo>
                    <a:pt x="247" y="99"/>
                  </a:lnTo>
                  <a:lnTo>
                    <a:pt x="254" y="89"/>
                  </a:lnTo>
                  <a:lnTo>
                    <a:pt x="271" y="80"/>
                  </a:lnTo>
                  <a:lnTo>
                    <a:pt x="251" y="68"/>
                  </a:lnTo>
                  <a:lnTo>
                    <a:pt x="266" y="55"/>
                  </a:lnTo>
                  <a:lnTo>
                    <a:pt x="280" y="33"/>
                  </a:lnTo>
                  <a:lnTo>
                    <a:pt x="288" y="1"/>
                  </a:lnTo>
                  <a:lnTo>
                    <a:pt x="241" y="0"/>
                  </a:lnTo>
                  <a:lnTo>
                    <a:pt x="0" y="0"/>
                  </a:lnTo>
                  <a:close/>
                  <a:moveTo>
                    <a:pt x="49" y="99"/>
                  </a:moveTo>
                  <a:lnTo>
                    <a:pt x="28" y="91"/>
                  </a:lnTo>
                  <a:lnTo>
                    <a:pt x="36" y="99"/>
                  </a:lnTo>
                  <a:lnTo>
                    <a:pt x="49" y="9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61" name="Freeform 217"/>
            <p:cNvSpPr>
              <a:spLocks/>
            </p:cNvSpPr>
            <p:nvPr/>
          </p:nvSpPr>
          <p:spPr bwMode="auto">
            <a:xfrm>
              <a:off x="4532" y="1364"/>
              <a:ext cx="126" cy="79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74" y="10"/>
                </a:cxn>
                <a:cxn ang="0">
                  <a:pos x="118" y="31"/>
                </a:cxn>
                <a:cxn ang="0">
                  <a:pos x="101" y="40"/>
                </a:cxn>
                <a:cxn ang="0">
                  <a:pos x="47" y="18"/>
                </a:cxn>
                <a:cxn ang="0">
                  <a:pos x="64" y="44"/>
                </a:cxn>
                <a:cxn ang="0">
                  <a:pos x="30" y="37"/>
                </a:cxn>
                <a:cxn ang="0">
                  <a:pos x="0" y="40"/>
                </a:cxn>
                <a:cxn ang="0">
                  <a:pos x="54" y="78"/>
                </a:cxn>
                <a:cxn ang="0">
                  <a:pos x="32" y="87"/>
                </a:cxn>
                <a:cxn ang="0">
                  <a:pos x="55" y="98"/>
                </a:cxn>
                <a:cxn ang="0">
                  <a:pos x="285" y="98"/>
                </a:cxn>
                <a:cxn ang="0">
                  <a:pos x="296" y="82"/>
                </a:cxn>
                <a:cxn ang="0">
                  <a:pos x="304" y="50"/>
                </a:cxn>
                <a:cxn ang="0">
                  <a:pos x="257" y="50"/>
                </a:cxn>
                <a:cxn ang="0">
                  <a:pos x="260" y="31"/>
                </a:cxn>
                <a:cxn ang="0">
                  <a:pos x="238" y="29"/>
                </a:cxn>
                <a:cxn ang="0">
                  <a:pos x="238" y="14"/>
                </a:cxn>
                <a:cxn ang="0">
                  <a:pos x="213" y="0"/>
                </a:cxn>
                <a:cxn ang="0">
                  <a:pos x="75" y="0"/>
                </a:cxn>
              </a:cxnLst>
              <a:rect l="0" t="0" r="r" b="b"/>
              <a:pathLst>
                <a:path w="304" h="98">
                  <a:moveTo>
                    <a:pt x="75" y="0"/>
                  </a:moveTo>
                  <a:lnTo>
                    <a:pt x="74" y="10"/>
                  </a:lnTo>
                  <a:lnTo>
                    <a:pt x="118" y="31"/>
                  </a:lnTo>
                  <a:lnTo>
                    <a:pt x="101" y="40"/>
                  </a:lnTo>
                  <a:lnTo>
                    <a:pt x="47" y="18"/>
                  </a:lnTo>
                  <a:lnTo>
                    <a:pt x="64" y="44"/>
                  </a:lnTo>
                  <a:lnTo>
                    <a:pt x="30" y="37"/>
                  </a:lnTo>
                  <a:lnTo>
                    <a:pt x="0" y="40"/>
                  </a:lnTo>
                  <a:lnTo>
                    <a:pt x="54" y="78"/>
                  </a:lnTo>
                  <a:lnTo>
                    <a:pt x="32" y="87"/>
                  </a:lnTo>
                  <a:lnTo>
                    <a:pt x="55" y="98"/>
                  </a:lnTo>
                  <a:lnTo>
                    <a:pt x="285" y="98"/>
                  </a:lnTo>
                  <a:lnTo>
                    <a:pt x="296" y="82"/>
                  </a:lnTo>
                  <a:lnTo>
                    <a:pt x="304" y="50"/>
                  </a:lnTo>
                  <a:lnTo>
                    <a:pt x="257" y="50"/>
                  </a:lnTo>
                  <a:lnTo>
                    <a:pt x="260" y="31"/>
                  </a:lnTo>
                  <a:lnTo>
                    <a:pt x="238" y="29"/>
                  </a:lnTo>
                  <a:lnTo>
                    <a:pt x="238" y="14"/>
                  </a:lnTo>
                  <a:lnTo>
                    <a:pt x="213" y="0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62" name="Freeform 218"/>
            <p:cNvSpPr>
              <a:spLocks/>
            </p:cNvSpPr>
            <p:nvPr/>
          </p:nvSpPr>
          <p:spPr bwMode="auto">
            <a:xfrm>
              <a:off x="4532" y="1326"/>
              <a:ext cx="121" cy="79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20" y="8"/>
                </a:cxn>
                <a:cxn ang="0">
                  <a:pos x="76" y="38"/>
                </a:cxn>
                <a:cxn ang="0">
                  <a:pos x="74" y="58"/>
                </a:cxn>
                <a:cxn ang="0">
                  <a:pos x="118" y="79"/>
                </a:cxn>
                <a:cxn ang="0">
                  <a:pos x="101" y="88"/>
                </a:cxn>
                <a:cxn ang="0">
                  <a:pos x="47" y="66"/>
                </a:cxn>
                <a:cxn ang="0">
                  <a:pos x="64" y="92"/>
                </a:cxn>
                <a:cxn ang="0">
                  <a:pos x="30" y="85"/>
                </a:cxn>
                <a:cxn ang="0">
                  <a:pos x="0" y="88"/>
                </a:cxn>
                <a:cxn ang="0">
                  <a:pos x="16" y="97"/>
                </a:cxn>
                <a:cxn ang="0">
                  <a:pos x="257" y="98"/>
                </a:cxn>
                <a:cxn ang="0">
                  <a:pos x="260" y="79"/>
                </a:cxn>
                <a:cxn ang="0">
                  <a:pos x="238" y="77"/>
                </a:cxn>
                <a:cxn ang="0">
                  <a:pos x="238" y="62"/>
                </a:cxn>
                <a:cxn ang="0">
                  <a:pos x="208" y="47"/>
                </a:cxn>
                <a:cxn ang="0">
                  <a:pos x="228" y="38"/>
                </a:cxn>
                <a:cxn ang="0">
                  <a:pos x="260" y="25"/>
                </a:cxn>
                <a:cxn ang="0">
                  <a:pos x="293" y="0"/>
                </a:cxn>
                <a:cxn ang="0">
                  <a:pos x="17" y="0"/>
                </a:cxn>
              </a:cxnLst>
              <a:rect l="0" t="0" r="r" b="b"/>
              <a:pathLst>
                <a:path w="293" h="98">
                  <a:moveTo>
                    <a:pt x="17" y="0"/>
                  </a:moveTo>
                  <a:lnTo>
                    <a:pt x="20" y="8"/>
                  </a:lnTo>
                  <a:lnTo>
                    <a:pt x="76" y="38"/>
                  </a:lnTo>
                  <a:lnTo>
                    <a:pt x="74" y="58"/>
                  </a:lnTo>
                  <a:lnTo>
                    <a:pt x="118" y="79"/>
                  </a:lnTo>
                  <a:lnTo>
                    <a:pt x="101" y="88"/>
                  </a:lnTo>
                  <a:lnTo>
                    <a:pt x="47" y="66"/>
                  </a:lnTo>
                  <a:lnTo>
                    <a:pt x="64" y="92"/>
                  </a:lnTo>
                  <a:lnTo>
                    <a:pt x="30" y="85"/>
                  </a:lnTo>
                  <a:lnTo>
                    <a:pt x="0" y="88"/>
                  </a:lnTo>
                  <a:lnTo>
                    <a:pt x="16" y="97"/>
                  </a:lnTo>
                  <a:lnTo>
                    <a:pt x="257" y="98"/>
                  </a:lnTo>
                  <a:lnTo>
                    <a:pt x="260" y="79"/>
                  </a:lnTo>
                  <a:lnTo>
                    <a:pt x="238" y="77"/>
                  </a:lnTo>
                  <a:lnTo>
                    <a:pt x="238" y="62"/>
                  </a:lnTo>
                  <a:lnTo>
                    <a:pt x="208" y="47"/>
                  </a:lnTo>
                  <a:lnTo>
                    <a:pt x="228" y="38"/>
                  </a:lnTo>
                  <a:lnTo>
                    <a:pt x="260" y="25"/>
                  </a:lnTo>
                  <a:lnTo>
                    <a:pt x="293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63" name="Freeform 219"/>
            <p:cNvSpPr>
              <a:spLocks/>
            </p:cNvSpPr>
            <p:nvPr/>
          </p:nvSpPr>
          <p:spPr bwMode="auto">
            <a:xfrm>
              <a:off x="4535" y="1288"/>
              <a:ext cx="119" cy="76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81" y="9"/>
                </a:cxn>
                <a:cxn ang="0">
                  <a:pos x="76" y="35"/>
                </a:cxn>
                <a:cxn ang="0">
                  <a:pos x="29" y="20"/>
                </a:cxn>
                <a:cxn ang="0">
                  <a:pos x="15" y="28"/>
                </a:cxn>
                <a:cxn ang="0">
                  <a:pos x="0" y="30"/>
                </a:cxn>
                <a:cxn ang="0">
                  <a:pos x="10" y="58"/>
                </a:cxn>
                <a:cxn ang="0">
                  <a:pos x="66" y="88"/>
                </a:cxn>
                <a:cxn ang="0">
                  <a:pos x="65" y="98"/>
                </a:cxn>
                <a:cxn ang="0">
                  <a:pos x="203" y="98"/>
                </a:cxn>
                <a:cxn ang="0">
                  <a:pos x="198" y="97"/>
                </a:cxn>
                <a:cxn ang="0">
                  <a:pos x="218" y="88"/>
                </a:cxn>
                <a:cxn ang="0">
                  <a:pos x="250" y="75"/>
                </a:cxn>
                <a:cxn ang="0">
                  <a:pos x="284" y="50"/>
                </a:cxn>
                <a:cxn ang="0">
                  <a:pos x="250" y="50"/>
                </a:cxn>
                <a:cxn ang="0">
                  <a:pos x="257" y="37"/>
                </a:cxn>
                <a:cxn ang="0">
                  <a:pos x="228" y="37"/>
                </a:cxn>
                <a:cxn ang="0">
                  <a:pos x="203" y="20"/>
                </a:cxn>
                <a:cxn ang="0">
                  <a:pos x="229" y="0"/>
                </a:cxn>
                <a:cxn ang="0">
                  <a:pos x="72" y="0"/>
                </a:cxn>
              </a:cxnLst>
              <a:rect l="0" t="0" r="r" b="b"/>
              <a:pathLst>
                <a:path w="284" h="98">
                  <a:moveTo>
                    <a:pt x="72" y="0"/>
                  </a:moveTo>
                  <a:lnTo>
                    <a:pt x="81" y="9"/>
                  </a:lnTo>
                  <a:lnTo>
                    <a:pt x="76" y="35"/>
                  </a:lnTo>
                  <a:lnTo>
                    <a:pt x="29" y="20"/>
                  </a:lnTo>
                  <a:lnTo>
                    <a:pt x="15" y="28"/>
                  </a:lnTo>
                  <a:lnTo>
                    <a:pt x="0" y="30"/>
                  </a:lnTo>
                  <a:lnTo>
                    <a:pt x="10" y="58"/>
                  </a:lnTo>
                  <a:lnTo>
                    <a:pt x="66" y="88"/>
                  </a:lnTo>
                  <a:lnTo>
                    <a:pt x="65" y="98"/>
                  </a:lnTo>
                  <a:lnTo>
                    <a:pt x="203" y="98"/>
                  </a:lnTo>
                  <a:lnTo>
                    <a:pt x="198" y="97"/>
                  </a:lnTo>
                  <a:lnTo>
                    <a:pt x="218" y="88"/>
                  </a:lnTo>
                  <a:lnTo>
                    <a:pt x="250" y="75"/>
                  </a:lnTo>
                  <a:lnTo>
                    <a:pt x="284" y="50"/>
                  </a:lnTo>
                  <a:lnTo>
                    <a:pt x="250" y="50"/>
                  </a:lnTo>
                  <a:lnTo>
                    <a:pt x="257" y="37"/>
                  </a:lnTo>
                  <a:lnTo>
                    <a:pt x="228" y="37"/>
                  </a:lnTo>
                  <a:lnTo>
                    <a:pt x="203" y="20"/>
                  </a:lnTo>
                  <a:lnTo>
                    <a:pt x="229" y="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64" name="Freeform 220"/>
            <p:cNvSpPr>
              <a:spLocks/>
            </p:cNvSpPr>
            <p:nvPr/>
          </p:nvSpPr>
          <p:spPr bwMode="auto">
            <a:xfrm>
              <a:off x="4535" y="1248"/>
              <a:ext cx="119" cy="78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71" y="4"/>
                </a:cxn>
                <a:cxn ang="0">
                  <a:pos x="37" y="13"/>
                </a:cxn>
                <a:cxn ang="0">
                  <a:pos x="51" y="32"/>
                </a:cxn>
                <a:cxn ang="0">
                  <a:pos x="81" y="58"/>
                </a:cxn>
                <a:cxn ang="0">
                  <a:pos x="76" y="84"/>
                </a:cxn>
                <a:cxn ang="0">
                  <a:pos x="29" y="69"/>
                </a:cxn>
                <a:cxn ang="0">
                  <a:pos x="15" y="77"/>
                </a:cxn>
                <a:cxn ang="0">
                  <a:pos x="0" y="79"/>
                </a:cxn>
                <a:cxn ang="0">
                  <a:pos x="7" y="99"/>
                </a:cxn>
                <a:cxn ang="0">
                  <a:pos x="283" y="99"/>
                </a:cxn>
                <a:cxn ang="0">
                  <a:pos x="284" y="99"/>
                </a:cxn>
                <a:cxn ang="0">
                  <a:pos x="250" y="99"/>
                </a:cxn>
                <a:cxn ang="0">
                  <a:pos x="257" y="86"/>
                </a:cxn>
                <a:cxn ang="0">
                  <a:pos x="228" y="86"/>
                </a:cxn>
                <a:cxn ang="0">
                  <a:pos x="203" y="69"/>
                </a:cxn>
                <a:cxn ang="0">
                  <a:pos x="233" y="47"/>
                </a:cxn>
                <a:cxn ang="0">
                  <a:pos x="208" y="39"/>
                </a:cxn>
                <a:cxn ang="0">
                  <a:pos x="235" y="4"/>
                </a:cxn>
                <a:cxn ang="0">
                  <a:pos x="208" y="7"/>
                </a:cxn>
                <a:cxn ang="0">
                  <a:pos x="212" y="0"/>
                </a:cxn>
                <a:cxn ang="0">
                  <a:pos x="67" y="0"/>
                </a:cxn>
              </a:cxnLst>
              <a:rect l="0" t="0" r="r" b="b"/>
              <a:pathLst>
                <a:path w="284" h="99">
                  <a:moveTo>
                    <a:pt x="67" y="0"/>
                  </a:moveTo>
                  <a:lnTo>
                    <a:pt x="71" y="4"/>
                  </a:lnTo>
                  <a:lnTo>
                    <a:pt x="37" y="13"/>
                  </a:lnTo>
                  <a:lnTo>
                    <a:pt x="51" y="32"/>
                  </a:lnTo>
                  <a:lnTo>
                    <a:pt x="81" y="58"/>
                  </a:lnTo>
                  <a:lnTo>
                    <a:pt x="76" y="84"/>
                  </a:lnTo>
                  <a:lnTo>
                    <a:pt x="29" y="69"/>
                  </a:lnTo>
                  <a:lnTo>
                    <a:pt x="15" y="77"/>
                  </a:lnTo>
                  <a:lnTo>
                    <a:pt x="0" y="79"/>
                  </a:lnTo>
                  <a:lnTo>
                    <a:pt x="7" y="99"/>
                  </a:lnTo>
                  <a:lnTo>
                    <a:pt x="283" y="99"/>
                  </a:lnTo>
                  <a:lnTo>
                    <a:pt x="284" y="99"/>
                  </a:lnTo>
                  <a:lnTo>
                    <a:pt x="250" y="99"/>
                  </a:lnTo>
                  <a:lnTo>
                    <a:pt x="257" y="86"/>
                  </a:lnTo>
                  <a:lnTo>
                    <a:pt x="228" y="86"/>
                  </a:lnTo>
                  <a:lnTo>
                    <a:pt x="203" y="69"/>
                  </a:lnTo>
                  <a:lnTo>
                    <a:pt x="233" y="47"/>
                  </a:lnTo>
                  <a:lnTo>
                    <a:pt x="208" y="39"/>
                  </a:lnTo>
                  <a:lnTo>
                    <a:pt x="235" y="4"/>
                  </a:lnTo>
                  <a:lnTo>
                    <a:pt x="208" y="7"/>
                  </a:lnTo>
                  <a:lnTo>
                    <a:pt x="212" y="0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65" name="Freeform 221"/>
            <p:cNvSpPr>
              <a:spLocks/>
            </p:cNvSpPr>
            <p:nvPr/>
          </p:nvSpPr>
          <p:spPr bwMode="auto">
            <a:xfrm>
              <a:off x="4538" y="1210"/>
              <a:ext cx="100" cy="78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20" y="8"/>
                </a:cxn>
                <a:cxn ang="0">
                  <a:pos x="0" y="19"/>
                </a:cxn>
                <a:cxn ang="0">
                  <a:pos x="37" y="34"/>
                </a:cxn>
                <a:cxn ang="0">
                  <a:pos x="64" y="53"/>
                </a:cxn>
                <a:cxn ang="0">
                  <a:pos x="30" y="62"/>
                </a:cxn>
                <a:cxn ang="0">
                  <a:pos x="44" y="81"/>
                </a:cxn>
                <a:cxn ang="0">
                  <a:pos x="65" y="98"/>
                </a:cxn>
                <a:cxn ang="0">
                  <a:pos x="222" y="98"/>
                </a:cxn>
                <a:cxn ang="0">
                  <a:pos x="226" y="96"/>
                </a:cxn>
                <a:cxn ang="0">
                  <a:pos x="201" y="88"/>
                </a:cxn>
                <a:cxn ang="0">
                  <a:pos x="228" y="53"/>
                </a:cxn>
                <a:cxn ang="0">
                  <a:pos x="201" y="56"/>
                </a:cxn>
                <a:cxn ang="0">
                  <a:pos x="211" y="36"/>
                </a:cxn>
                <a:cxn ang="0">
                  <a:pos x="239" y="0"/>
                </a:cxn>
                <a:cxn ang="0">
                  <a:pos x="15" y="0"/>
                </a:cxn>
              </a:cxnLst>
              <a:rect l="0" t="0" r="r" b="b"/>
              <a:pathLst>
                <a:path w="239" h="98">
                  <a:moveTo>
                    <a:pt x="15" y="0"/>
                  </a:moveTo>
                  <a:lnTo>
                    <a:pt x="20" y="8"/>
                  </a:lnTo>
                  <a:lnTo>
                    <a:pt x="0" y="19"/>
                  </a:lnTo>
                  <a:lnTo>
                    <a:pt x="37" y="34"/>
                  </a:lnTo>
                  <a:lnTo>
                    <a:pt x="64" y="53"/>
                  </a:lnTo>
                  <a:lnTo>
                    <a:pt x="30" y="62"/>
                  </a:lnTo>
                  <a:lnTo>
                    <a:pt x="44" y="81"/>
                  </a:lnTo>
                  <a:lnTo>
                    <a:pt x="65" y="98"/>
                  </a:lnTo>
                  <a:lnTo>
                    <a:pt x="222" y="98"/>
                  </a:lnTo>
                  <a:lnTo>
                    <a:pt x="226" y="96"/>
                  </a:lnTo>
                  <a:lnTo>
                    <a:pt x="201" y="88"/>
                  </a:lnTo>
                  <a:lnTo>
                    <a:pt x="228" y="53"/>
                  </a:lnTo>
                  <a:lnTo>
                    <a:pt x="201" y="56"/>
                  </a:lnTo>
                  <a:lnTo>
                    <a:pt x="211" y="36"/>
                  </a:lnTo>
                  <a:lnTo>
                    <a:pt x="239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66" name="Freeform 222"/>
            <p:cNvSpPr>
              <a:spLocks/>
            </p:cNvSpPr>
            <p:nvPr/>
          </p:nvSpPr>
          <p:spPr bwMode="auto">
            <a:xfrm>
              <a:off x="4532" y="1172"/>
              <a:ext cx="118" cy="76"/>
            </a:xfrm>
            <a:custGeom>
              <a:avLst/>
              <a:gdLst/>
              <a:ahLst/>
              <a:cxnLst>
                <a:cxn ang="0">
                  <a:pos x="63" y="0"/>
                </a:cxn>
                <a:cxn ang="0">
                  <a:pos x="76" y="23"/>
                </a:cxn>
                <a:cxn ang="0">
                  <a:pos x="54" y="32"/>
                </a:cxn>
                <a:cxn ang="0">
                  <a:pos x="0" y="10"/>
                </a:cxn>
                <a:cxn ang="0">
                  <a:pos x="37" y="57"/>
                </a:cxn>
                <a:cxn ang="0">
                  <a:pos x="17" y="68"/>
                </a:cxn>
                <a:cxn ang="0">
                  <a:pos x="54" y="83"/>
                </a:cxn>
                <a:cxn ang="0">
                  <a:pos x="77" y="98"/>
                </a:cxn>
                <a:cxn ang="0">
                  <a:pos x="222" y="98"/>
                </a:cxn>
                <a:cxn ang="0">
                  <a:pos x="228" y="85"/>
                </a:cxn>
                <a:cxn ang="0">
                  <a:pos x="260" y="45"/>
                </a:cxn>
                <a:cxn ang="0">
                  <a:pos x="285" y="0"/>
                </a:cxn>
                <a:cxn ang="0">
                  <a:pos x="281" y="0"/>
                </a:cxn>
                <a:cxn ang="0">
                  <a:pos x="243" y="19"/>
                </a:cxn>
                <a:cxn ang="0">
                  <a:pos x="245" y="4"/>
                </a:cxn>
                <a:cxn ang="0">
                  <a:pos x="229" y="0"/>
                </a:cxn>
                <a:cxn ang="0">
                  <a:pos x="63" y="0"/>
                </a:cxn>
              </a:cxnLst>
              <a:rect l="0" t="0" r="r" b="b"/>
              <a:pathLst>
                <a:path w="285" h="98">
                  <a:moveTo>
                    <a:pt x="63" y="0"/>
                  </a:moveTo>
                  <a:lnTo>
                    <a:pt x="76" y="23"/>
                  </a:lnTo>
                  <a:lnTo>
                    <a:pt x="54" y="32"/>
                  </a:lnTo>
                  <a:lnTo>
                    <a:pt x="0" y="10"/>
                  </a:lnTo>
                  <a:lnTo>
                    <a:pt x="37" y="57"/>
                  </a:lnTo>
                  <a:lnTo>
                    <a:pt x="17" y="68"/>
                  </a:lnTo>
                  <a:lnTo>
                    <a:pt x="54" y="83"/>
                  </a:lnTo>
                  <a:lnTo>
                    <a:pt x="77" y="98"/>
                  </a:lnTo>
                  <a:lnTo>
                    <a:pt x="222" y="98"/>
                  </a:lnTo>
                  <a:lnTo>
                    <a:pt x="228" y="85"/>
                  </a:lnTo>
                  <a:lnTo>
                    <a:pt x="260" y="45"/>
                  </a:lnTo>
                  <a:lnTo>
                    <a:pt x="285" y="0"/>
                  </a:lnTo>
                  <a:lnTo>
                    <a:pt x="281" y="0"/>
                  </a:lnTo>
                  <a:lnTo>
                    <a:pt x="243" y="19"/>
                  </a:lnTo>
                  <a:lnTo>
                    <a:pt x="245" y="4"/>
                  </a:lnTo>
                  <a:lnTo>
                    <a:pt x="229" y="0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67" name="Freeform 223"/>
            <p:cNvSpPr>
              <a:spLocks/>
            </p:cNvSpPr>
            <p:nvPr/>
          </p:nvSpPr>
          <p:spPr bwMode="auto">
            <a:xfrm>
              <a:off x="4532" y="1131"/>
              <a:ext cx="119" cy="79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74" y="26"/>
                </a:cxn>
                <a:cxn ang="0">
                  <a:pos x="49" y="30"/>
                </a:cxn>
                <a:cxn ang="0">
                  <a:pos x="76" y="73"/>
                </a:cxn>
                <a:cxn ang="0">
                  <a:pos x="54" y="82"/>
                </a:cxn>
                <a:cxn ang="0">
                  <a:pos x="0" y="60"/>
                </a:cxn>
                <a:cxn ang="0">
                  <a:pos x="32" y="99"/>
                </a:cxn>
                <a:cxn ang="0">
                  <a:pos x="256" y="99"/>
                </a:cxn>
                <a:cxn ang="0">
                  <a:pos x="260" y="95"/>
                </a:cxn>
                <a:cxn ang="0">
                  <a:pos x="287" y="47"/>
                </a:cxn>
                <a:cxn ang="0">
                  <a:pos x="243" y="69"/>
                </a:cxn>
                <a:cxn ang="0">
                  <a:pos x="245" y="54"/>
                </a:cxn>
                <a:cxn ang="0">
                  <a:pos x="213" y="47"/>
                </a:cxn>
                <a:cxn ang="0">
                  <a:pos x="230" y="28"/>
                </a:cxn>
                <a:cxn ang="0">
                  <a:pos x="245" y="9"/>
                </a:cxn>
                <a:cxn ang="0">
                  <a:pos x="213" y="13"/>
                </a:cxn>
                <a:cxn ang="0">
                  <a:pos x="191" y="7"/>
                </a:cxn>
                <a:cxn ang="0">
                  <a:pos x="199" y="0"/>
                </a:cxn>
                <a:cxn ang="0">
                  <a:pos x="81" y="0"/>
                </a:cxn>
              </a:cxnLst>
              <a:rect l="0" t="0" r="r" b="b"/>
              <a:pathLst>
                <a:path w="287" h="99">
                  <a:moveTo>
                    <a:pt x="81" y="0"/>
                  </a:moveTo>
                  <a:lnTo>
                    <a:pt x="74" y="26"/>
                  </a:lnTo>
                  <a:lnTo>
                    <a:pt x="49" y="30"/>
                  </a:lnTo>
                  <a:lnTo>
                    <a:pt x="76" y="73"/>
                  </a:lnTo>
                  <a:lnTo>
                    <a:pt x="54" y="82"/>
                  </a:lnTo>
                  <a:lnTo>
                    <a:pt x="0" y="60"/>
                  </a:lnTo>
                  <a:lnTo>
                    <a:pt x="32" y="99"/>
                  </a:lnTo>
                  <a:lnTo>
                    <a:pt x="256" y="99"/>
                  </a:lnTo>
                  <a:lnTo>
                    <a:pt x="260" y="95"/>
                  </a:lnTo>
                  <a:lnTo>
                    <a:pt x="287" y="47"/>
                  </a:lnTo>
                  <a:lnTo>
                    <a:pt x="243" y="69"/>
                  </a:lnTo>
                  <a:lnTo>
                    <a:pt x="245" y="54"/>
                  </a:lnTo>
                  <a:lnTo>
                    <a:pt x="213" y="47"/>
                  </a:lnTo>
                  <a:lnTo>
                    <a:pt x="230" y="28"/>
                  </a:lnTo>
                  <a:lnTo>
                    <a:pt x="245" y="9"/>
                  </a:lnTo>
                  <a:lnTo>
                    <a:pt x="213" y="13"/>
                  </a:lnTo>
                  <a:lnTo>
                    <a:pt x="191" y="7"/>
                  </a:lnTo>
                  <a:lnTo>
                    <a:pt x="199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68" name="Freeform 224"/>
            <p:cNvSpPr>
              <a:spLocks noEditPoints="1"/>
            </p:cNvSpPr>
            <p:nvPr/>
          </p:nvSpPr>
          <p:spPr bwMode="auto">
            <a:xfrm>
              <a:off x="4552" y="1093"/>
              <a:ext cx="99" cy="79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86" y="17"/>
                </a:cxn>
                <a:cxn ang="0">
                  <a:pos x="64" y="19"/>
                </a:cxn>
                <a:cxn ang="0">
                  <a:pos x="69" y="41"/>
                </a:cxn>
                <a:cxn ang="0">
                  <a:pos x="37" y="24"/>
                </a:cxn>
                <a:cxn ang="0">
                  <a:pos x="5" y="17"/>
                </a:cxn>
                <a:cxn ang="0">
                  <a:pos x="32" y="49"/>
                </a:cxn>
                <a:cxn ang="0">
                  <a:pos x="25" y="75"/>
                </a:cxn>
                <a:cxn ang="0">
                  <a:pos x="0" y="79"/>
                </a:cxn>
                <a:cxn ang="0">
                  <a:pos x="14" y="99"/>
                </a:cxn>
                <a:cxn ang="0">
                  <a:pos x="180" y="99"/>
                </a:cxn>
                <a:cxn ang="0">
                  <a:pos x="164" y="96"/>
                </a:cxn>
                <a:cxn ang="0">
                  <a:pos x="181" y="77"/>
                </a:cxn>
                <a:cxn ang="0">
                  <a:pos x="196" y="58"/>
                </a:cxn>
                <a:cxn ang="0">
                  <a:pos x="164" y="62"/>
                </a:cxn>
                <a:cxn ang="0">
                  <a:pos x="142" y="56"/>
                </a:cxn>
                <a:cxn ang="0">
                  <a:pos x="159" y="41"/>
                </a:cxn>
                <a:cxn ang="0">
                  <a:pos x="154" y="19"/>
                </a:cxn>
                <a:cxn ang="0">
                  <a:pos x="170" y="0"/>
                </a:cxn>
                <a:cxn ang="0">
                  <a:pos x="68" y="0"/>
                </a:cxn>
                <a:cxn ang="0">
                  <a:pos x="236" y="99"/>
                </a:cxn>
                <a:cxn ang="0">
                  <a:pos x="238" y="96"/>
                </a:cxn>
                <a:cxn ang="0">
                  <a:pos x="232" y="99"/>
                </a:cxn>
                <a:cxn ang="0">
                  <a:pos x="236" y="99"/>
                </a:cxn>
              </a:cxnLst>
              <a:rect l="0" t="0" r="r" b="b"/>
              <a:pathLst>
                <a:path w="238" h="99">
                  <a:moveTo>
                    <a:pt x="68" y="0"/>
                  </a:moveTo>
                  <a:lnTo>
                    <a:pt x="86" y="17"/>
                  </a:lnTo>
                  <a:lnTo>
                    <a:pt x="64" y="19"/>
                  </a:lnTo>
                  <a:lnTo>
                    <a:pt x="69" y="41"/>
                  </a:lnTo>
                  <a:lnTo>
                    <a:pt x="37" y="24"/>
                  </a:lnTo>
                  <a:lnTo>
                    <a:pt x="5" y="17"/>
                  </a:lnTo>
                  <a:lnTo>
                    <a:pt x="32" y="49"/>
                  </a:lnTo>
                  <a:lnTo>
                    <a:pt x="25" y="75"/>
                  </a:lnTo>
                  <a:lnTo>
                    <a:pt x="0" y="79"/>
                  </a:lnTo>
                  <a:lnTo>
                    <a:pt x="14" y="99"/>
                  </a:lnTo>
                  <a:lnTo>
                    <a:pt x="180" y="99"/>
                  </a:lnTo>
                  <a:lnTo>
                    <a:pt x="164" y="96"/>
                  </a:lnTo>
                  <a:lnTo>
                    <a:pt x="181" y="77"/>
                  </a:lnTo>
                  <a:lnTo>
                    <a:pt x="196" y="58"/>
                  </a:lnTo>
                  <a:lnTo>
                    <a:pt x="164" y="62"/>
                  </a:lnTo>
                  <a:lnTo>
                    <a:pt x="142" y="56"/>
                  </a:lnTo>
                  <a:lnTo>
                    <a:pt x="159" y="41"/>
                  </a:lnTo>
                  <a:lnTo>
                    <a:pt x="154" y="19"/>
                  </a:lnTo>
                  <a:lnTo>
                    <a:pt x="170" y="0"/>
                  </a:lnTo>
                  <a:lnTo>
                    <a:pt x="68" y="0"/>
                  </a:lnTo>
                  <a:close/>
                  <a:moveTo>
                    <a:pt x="236" y="99"/>
                  </a:moveTo>
                  <a:lnTo>
                    <a:pt x="238" y="96"/>
                  </a:lnTo>
                  <a:lnTo>
                    <a:pt x="232" y="99"/>
                  </a:lnTo>
                  <a:lnTo>
                    <a:pt x="236" y="9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69" name="Freeform 225"/>
            <p:cNvSpPr>
              <a:spLocks/>
            </p:cNvSpPr>
            <p:nvPr/>
          </p:nvSpPr>
          <p:spPr bwMode="auto">
            <a:xfrm>
              <a:off x="4554" y="1053"/>
              <a:ext cx="79" cy="78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76" y="2"/>
                </a:cxn>
                <a:cxn ang="0">
                  <a:pos x="75" y="0"/>
                </a:cxn>
                <a:cxn ang="0">
                  <a:pos x="49" y="0"/>
                </a:cxn>
                <a:cxn ang="0">
                  <a:pos x="47" y="6"/>
                </a:cxn>
                <a:cxn ang="0">
                  <a:pos x="27" y="2"/>
                </a:cxn>
                <a:cxn ang="0">
                  <a:pos x="51" y="41"/>
                </a:cxn>
                <a:cxn ang="0">
                  <a:pos x="81" y="66"/>
                </a:cxn>
                <a:cxn ang="0">
                  <a:pos x="59" y="68"/>
                </a:cxn>
                <a:cxn ang="0">
                  <a:pos x="64" y="90"/>
                </a:cxn>
                <a:cxn ang="0">
                  <a:pos x="32" y="73"/>
                </a:cxn>
                <a:cxn ang="0">
                  <a:pos x="0" y="66"/>
                </a:cxn>
                <a:cxn ang="0">
                  <a:pos x="27" y="98"/>
                </a:cxn>
                <a:cxn ang="0">
                  <a:pos x="27" y="98"/>
                </a:cxn>
                <a:cxn ang="0">
                  <a:pos x="145" y="98"/>
                </a:cxn>
                <a:cxn ang="0">
                  <a:pos x="154" y="90"/>
                </a:cxn>
                <a:cxn ang="0">
                  <a:pos x="149" y="68"/>
                </a:cxn>
                <a:cxn ang="0">
                  <a:pos x="176" y="36"/>
                </a:cxn>
                <a:cxn ang="0">
                  <a:pos x="189" y="2"/>
                </a:cxn>
                <a:cxn ang="0">
                  <a:pos x="190" y="0"/>
                </a:cxn>
                <a:cxn ang="0">
                  <a:pos x="157" y="0"/>
                </a:cxn>
                <a:cxn ang="0">
                  <a:pos x="154" y="2"/>
                </a:cxn>
                <a:cxn ang="0">
                  <a:pos x="154" y="0"/>
                </a:cxn>
                <a:cxn ang="0">
                  <a:pos x="76" y="0"/>
                </a:cxn>
              </a:cxnLst>
              <a:rect l="0" t="0" r="r" b="b"/>
              <a:pathLst>
                <a:path w="190" h="98">
                  <a:moveTo>
                    <a:pt x="76" y="0"/>
                  </a:moveTo>
                  <a:lnTo>
                    <a:pt x="76" y="2"/>
                  </a:lnTo>
                  <a:lnTo>
                    <a:pt x="75" y="0"/>
                  </a:lnTo>
                  <a:lnTo>
                    <a:pt x="49" y="0"/>
                  </a:lnTo>
                  <a:lnTo>
                    <a:pt x="47" y="6"/>
                  </a:lnTo>
                  <a:lnTo>
                    <a:pt x="27" y="2"/>
                  </a:lnTo>
                  <a:lnTo>
                    <a:pt x="51" y="41"/>
                  </a:lnTo>
                  <a:lnTo>
                    <a:pt x="81" y="66"/>
                  </a:lnTo>
                  <a:lnTo>
                    <a:pt x="59" y="68"/>
                  </a:lnTo>
                  <a:lnTo>
                    <a:pt x="64" y="90"/>
                  </a:lnTo>
                  <a:lnTo>
                    <a:pt x="32" y="73"/>
                  </a:lnTo>
                  <a:lnTo>
                    <a:pt x="0" y="66"/>
                  </a:lnTo>
                  <a:lnTo>
                    <a:pt x="27" y="98"/>
                  </a:lnTo>
                  <a:lnTo>
                    <a:pt x="27" y="98"/>
                  </a:lnTo>
                  <a:lnTo>
                    <a:pt x="145" y="98"/>
                  </a:lnTo>
                  <a:lnTo>
                    <a:pt x="154" y="90"/>
                  </a:lnTo>
                  <a:lnTo>
                    <a:pt x="149" y="68"/>
                  </a:lnTo>
                  <a:lnTo>
                    <a:pt x="176" y="36"/>
                  </a:lnTo>
                  <a:lnTo>
                    <a:pt x="189" y="2"/>
                  </a:lnTo>
                  <a:lnTo>
                    <a:pt x="190" y="0"/>
                  </a:lnTo>
                  <a:lnTo>
                    <a:pt x="157" y="0"/>
                  </a:lnTo>
                  <a:lnTo>
                    <a:pt x="154" y="2"/>
                  </a:lnTo>
                  <a:lnTo>
                    <a:pt x="154" y="0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70" name="Freeform 226"/>
            <p:cNvSpPr>
              <a:spLocks/>
            </p:cNvSpPr>
            <p:nvPr/>
          </p:nvSpPr>
          <p:spPr bwMode="auto">
            <a:xfrm>
              <a:off x="4565" y="1015"/>
              <a:ext cx="70" cy="78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4"/>
                </a:cxn>
                <a:cxn ang="0">
                  <a:pos x="49" y="0"/>
                </a:cxn>
                <a:cxn ang="0">
                  <a:pos x="31" y="0"/>
                </a:cxn>
                <a:cxn ang="0">
                  <a:pos x="24" y="15"/>
                </a:cxn>
                <a:cxn ang="0">
                  <a:pos x="49" y="51"/>
                </a:cxn>
                <a:cxn ang="0">
                  <a:pos x="24" y="36"/>
                </a:cxn>
                <a:cxn ang="0">
                  <a:pos x="20" y="55"/>
                </a:cxn>
                <a:cxn ang="0">
                  <a:pos x="0" y="51"/>
                </a:cxn>
                <a:cxn ang="0">
                  <a:pos x="24" y="90"/>
                </a:cxn>
                <a:cxn ang="0">
                  <a:pos x="36" y="98"/>
                </a:cxn>
                <a:cxn ang="0">
                  <a:pos x="138" y="98"/>
                </a:cxn>
                <a:cxn ang="0">
                  <a:pos x="149" y="85"/>
                </a:cxn>
                <a:cxn ang="0">
                  <a:pos x="162" y="51"/>
                </a:cxn>
                <a:cxn ang="0">
                  <a:pos x="169" y="25"/>
                </a:cxn>
                <a:cxn ang="0">
                  <a:pos x="127" y="51"/>
                </a:cxn>
                <a:cxn ang="0">
                  <a:pos x="122" y="40"/>
                </a:cxn>
                <a:cxn ang="0">
                  <a:pos x="127" y="25"/>
                </a:cxn>
                <a:cxn ang="0">
                  <a:pos x="100" y="17"/>
                </a:cxn>
                <a:cxn ang="0">
                  <a:pos x="103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1" y="0"/>
                </a:cxn>
                <a:cxn ang="0">
                  <a:pos x="54" y="0"/>
                </a:cxn>
              </a:cxnLst>
              <a:rect l="0" t="0" r="r" b="b"/>
              <a:pathLst>
                <a:path w="169" h="98">
                  <a:moveTo>
                    <a:pt x="54" y="0"/>
                  </a:moveTo>
                  <a:lnTo>
                    <a:pt x="54" y="4"/>
                  </a:lnTo>
                  <a:lnTo>
                    <a:pt x="49" y="0"/>
                  </a:lnTo>
                  <a:lnTo>
                    <a:pt x="31" y="0"/>
                  </a:lnTo>
                  <a:lnTo>
                    <a:pt x="24" y="15"/>
                  </a:lnTo>
                  <a:lnTo>
                    <a:pt x="49" y="51"/>
                  </a:lnTo>
                  <a:lnTo>
                    <a:pt x="24" y="36"/>
                  </a:lnTo>
                  <a:lnTo>
                    <a:pt x="20" y="55"/>
                  </a:lnTo>
                  <a:lnTo>
                    <a:pt x="0" y="51"/>
                  </a:lnTo>
                  <a:lnTo>
                    <a:pt x="24" y="90"/>
                  </a:lnTo>
                  <a:lnTo>
                    <a:pt x="36" y="98"/>
                  </a:lnTo>
                  <a:lnTo>
                    <a:pt x="138" y="98"/>
                  </a:lnTo>
                  <a:lnTo>
                    <a:pt x="149" y="85"/>
                  </a:lnTo>
                  <a:lnTo>
                    <a:pt x="162" y="51"/>
                  </a:lnTo>
                  <a:lnTo>
                    <a:pt x="169" y="25"/>
                  </a:lnTo>
                  <a:lnTo>
                    <a:pt x="127" y="51"/>
                  </a:lnTo>
                  <a:lnTo>
                    <a:pt x="122" y="40"/>
                  </a:lnTo>
                  <a:lnTo>
                    <a:pt x="127" y="25"/>
                  </a:lnTo>
                  <a:lnTo>
                    <a:pt x="100" y="17"/>
                  </a:lnTo>
                  <a:lnTo>
                    <a:pt x="103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1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71" name="Freeform 227"/>
            <p:cNvSpPr>
              <a:spLocks noEditPoints="1"/>
            </p:cNvSpPr>
            <p:nvPr/>
          </p:nvSpPr>
          <p:spPr bwMode="auto">
            <a:xfrm>
              <a:off x="4574" y="984"/>
              <a:ext cx="61" cy="69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32" y="43"/>
                </a:cxn>
                <a:cxn ang="0">
                  <a:pos x="12" y="30"/>
                </a:cxn>
                <a:cxn ang="0">
                  <a:pos x="2" y="54"/>
                </a:cxn>
                <a:cxn ang="0">
                  <a:pos x="27" y="88"/>
                </a:cxn>
                <a:cxn ang="0">
                  <a:pos x="105" y="88"/>
                </a:cxn>
                <a:cxn ang="0">
                  <a:pos x="100" y="79"/>
                </a:cxn>
                <a:cxn ang="0">
                  <a:pos x="105" y="64"/>
                </a:cxn>
                <a:cxn ang="0">
                  <a:pos x="78" y="56"/>
                </a:cxn>
                <a:cxn ang="0">
                  <a:pos x="81" y="30"/>
                </a:cxn>
                <a:cxn ang="0">
                  <a:pos x="59" y="41"/>
                </a:cxn>
                <a:cxn ang="0">
                  <a:pos x="51" y="15"/>
                </a:cxn>
                <a:cxn ang="0">
                  <a:pos x="27" y="0"/>
                </a:cxn>
                <a:cxn ang="0">
                  <a:pos x="26" y="88"/>
                </a:cxn>
                <a:cxn ang="0">
                  <a:pos x="2" y="75"/>
                </a:cxn>
                <a:cxn ang="0">
                  <a:pos x="0" y="88"/>
                </a:cxn>
                <a:cxn ang="0">
                  <a:pos x="26" y="88"/>
                </a:cxn>
                <a:cxn ang="0">
                  <a:pos x="141" y="88"/>
                </a:cxn>
                <a:cxn ang="0">
                  <a:pos x="147" y="64"/>
                </a:cxn>
                <a:cxn ang="0">
                  <a:pos x="108" y="88"/>
                </a:cxn>
                <a:cxn ang="0">
                  <a:pos x="141" y="88"/>
                </a:cxn>
              </a:cxnLst>
              <a:rect l="0" t="0" r="r" b="b"/>
              <a:pathLst>
                <a:path w="147" h="88">
                  <a:moveTo>
                    <a:pt x="27" y="0"/>
                  </a:moveTo>
                  <a:lnTo>
                    <a:pt x="32" y="43"/>
                  </a:lnTo>
                  <a:lnTo>
                    <a:pt x="12" y="30"/>
                  </a:lnTo>
                  <a:lnTo>
                    <a:pt x="2" y="54"/>
                  </a:lnTo>
                  <a:lnTo>
                    <a:pt x="27" y="88"/>
                  </a:lnTo>
                  <a:lnTo>
                    <a:pt x="105" y="88"/>
                  </a:lnTo>
                  <a:lnTo>
                    <a:pt x="100" y="79"/>
                  </a:lnTo>
                  <a:lnTo>
                    <a:pt x="105" y="64"/>
                  </a:lnTo>
                  <a:lnTo>
                    <a:pt x="78" y="56"/>
                  </a:lnTo>
                  <a:lnTo>
                    <a:pt x="81" y="30"/>
                  </a:lnTo>
                  <a:lnTo>
                    <a:pt x="59" y="41"/>
                  </a:lnTo>
                  <a:lnTo>
                    <a:pt x="51" y="15"/>
                  </a:lnTo>
                  <a:lnTo>
                    <a:pt x="27" y="0"/>
                  </a:lnTo>
                  <a:close/>
                  <a:moveTo>
                    <a:pt x="26" y="88"/>
                  </a:moveTo>
                  <a:lnTo>
                    <a:pt x="2" y="75"/>
                  </a:lnTo>
                  <a:lnTo>
                    <a:pt x="0" y="88"/>
                  </a:lnTo>
                  <a:lnTo>
                    <a:pt x="26" y="88"/>
                  </a:lnTo>
                  <a:close/>
                  <a:moveTo>
                    <a:pt x="141" y="88"/>
                  </a:moveTo>
                  <a:lnTo>
                    <a:pt x="147" y="64"/>
                  </a:lnTo>
                  <a:lnTo>
                    <a:pt x="108" y="88"/>
                  </a:lnTo>
                  <a:lnTo>
                    <a:pt x="141" y="8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72" name="Freeform 228"/>
            <p:cNvSpPr>
              <a:spLocks noEditPoints="1"/>
            </p:cNvSpPr>
            <p:nvPr/>
          </p:nvSpPr>
          <p:spPr bwMode="auto">
            <a:xfrm>
              <a:off x="4578" y="984"/>
              <a:ext cx="30" cy="31"/>
            </a:xfrm>
            <a:custGeom>
              <a:avLst/>
              <a:gdLst/>
              <a:ahLst/>
              <a:cxnLst>
                <a:cxn ang="0">
                  <a:pos x="23" y="39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42" y="15"/>
                </a:cxn>
                <a:cxn ang="0">
                  <a:pos x="50" y="39"/>
                </a:cxn>
                <a:cxn ang="0">
                  <a:pos x="23" y="39"/>
                </a:cxn>
                <a:cxn ang="0">
                  <a:pos x="18" y="39"/>
                </a:cxn>
                <a:cxn ang="0">
                  <a:pos x="3" y="30"/>
                </a:cxn>
                <a:cxn ang="0">
                  <a:pos x="0" y="39"/>
                </a:cxn>
                <a:cxn ang="0">
                  <a:pos x="18" y="39"/>
                </a:cxn>
                <a:cxn ang="0">
                  <a:pos x="72" y="39"/>
                </a:cxn>
                <a:cxn ang="0">
                  <a:pos x="72" y="30"/>
                </a:cxn>
                <a:cxn ang="0">
                  <a:pos x="52" y="39"/>
                </a:cxn>
                <a:cxn ang="0">
                  <a:pos x="72" y="39"/>
                </a:cxn>
              </a:cxnLst>
              <a:rect l="0" t="0" r="r" b="b"/>
              <a:pathLst>
                <a:path w="72" h="39">
                  <a:moveTo>
                    <a:pt x="23" y="39"/>
                  </a:moveTo>
                  <a:lnTo>
                    <a:pt x="18" y="0"/>
                  </a:lnTo>
                  <a:lnTo>
                    <a:pt x="18" y="0"/>
                  </a:lnTo>
                  <a:lnTo>
                    <a:pt x="42" y="15"/>
                  </a:lnTo>
                  <a:lnTo>
                    <a:pt x="50" y="39"/>
                  </a:lnTo>
                  <a:lnTo>
                    <a:pt x="23" y="39"/>
                  </a:lnTo>
                  <a:close/>
                  <a:moveTo>
                    <a:pt x="18" y="39"/>
                  </a:moveTo>
                  <a:lnTo>
                    <a:pt x="3" y="30"/>
                  </a:lnTo>
                  <a:lnTo>
                    <a:pt x="0" y="39"/>
                  </a:lnTo>
                  <a:lnTo>
                    <a:pt x="18" y="39"/>
                  </a:lnTo>
                  <a:close/>
                  <a:moveTo>
                    <a:pt x="72" y="39"/>
                  </a:moveTo>
                  <a:lnTo>
                    <a:pt x="72" y="30"/>
                  </a:lnTo>
                  <a:lnTo>
                    <a:pt x="52" y="39"/>
                  </a:lnTo>
                  <a:lnTo>
                    <a:pt x="72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73" name="Freeform 229"/>
            <p:cNvSpPr>
              <a:spLocks/>
            </p:cNvSpPr>
            <p:nvPr/>
          </p:nvSpPr>
          <p:spPr bwMode="auto">
            <a:xfrm>
              <a:off x="4678" y="1690"/>
              <a:ext cx="50" cy="2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19"/>
                </a:cxn>
                <a:cxn ang="0">
                  <a:pos x="120" y="26"/>
                </a:cxn>
                <a:cxn ang="0">
                  <a:pos x="117" y="0"/>
                </a:cxn>
                <a:cxn ang="0">
                  <a:pos x="0" y="0"/>
                </a:cxn>
              </a:cxnLst>
              <a:rect l="0" t="0" r="r" b="b"/>
              <a:pathLst>
                <a:path w="120" h="26">
                  <a:moveTo>
                    <a:pt x="0" y="0"/>
                  </a:moveTo>
                  <a:lnTo>
                    <a:pt x="12" y="19"/>
                  </a:lnTo>
                  <a:lnTo>
                    <a:pt x="120" y="26"/>
                  </a:lnTo>
                  <a:lnTo>
                    <a:pt x="1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74" name="Freeform 230"/>
            <p:cNvSpPr>
              <a:spLocks/>
            </p:cNvSpPr>
            <p:nvPr/>
          </p:nvSpPr>
          <p:spPr bwMode="auto">
            <a:xfrm>
              <a:off x="4673" y="1676"/>
              <a:ext cx="55" cy="29"/>
            </a:xfrm>
            <a:custGeom>
              <a:avLst/>
              <a:gdLst/>
              <a:ahLst/>
              <a:cxnLst>
                <a:cxn ang="0">
                  <a:pos x="26" y="37"/>
                </a:cxn>
                <a:cxn ang="0">
                  <a:pos x="0" y="0"/>
                </a:cxn>
                <a:cxn ang="0">
                  <a:pos x="128" y="0"/>
                </a:cxn>
                <a:cxn ang="0">
                  <a:pos x="134" y="36"/>
                </a:cxn>
                <a:cxn ang="0">
                  <a:pos x="26" y="36"/>
                </a:cxn>
                <a:cxn ang="0">
                  <a:pos x="26" y="37"/>
                </a:cxn>
              </a:cxnLst>
              <a:rect l="0" t="0" r="r" b="b"/>
              <a:pathLst>
                <a:path w="134" h="37">
                  <a:moveTo>
                    <a:pt x="26" y="37"/>
                  </a:moveTo>
                  <a:lnTo>
                    <a:pt x="0" y="0"/>
                  </a:lnTo>
                  <a:lnTo>
                    <a:pt x="128" y="0"/>
                  </a:lnTo>
                  <a:lnTo>
                    <a:pt x="134" y="36"/>
                  </a:lnTo>
                  <a:lnTo>
                    <a:pt x="26" y="36"/>
                  </a:lnTo>
                  <a:lnTo>
                    <a:pt x="26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75" name="Freeform 231"/>
            <p:cNvSpPr>
              <a:spLocks/>
            </p:cNvSpPr>
            <p:nvPr/>
          </p:nvSpPr>
          <p:spPr bwMode="auto">
            <a:xfrm>
              <a:off x="4667" y="1662"/>
              <a:ext cx="61" cy="28"/>
            </a:xfrm>
            <a:custGeom>
              <a:avLst/>
              <a:gdLst/>
              <a:ahLst/>
              <a:cxnLst>
                <a:cxn ang="0">
                  <a:pos x="27" y="36"/>
                </a:cxn>
                <a:cxn ang="0">
                  <a:pos x="0" y="0"/>
                </a:cxn>
                <a:cxn ang="0">
                  <a:pos x="138" y="0"/>
                </a:cxn>
                <a:cxn ang="0">
                  <a:pos x="144" y="36"/>
                </a:cxn>
                <a:cxn ang="0">
                  <a:pos x="27" y="36"/>
                </a:cxn>
              </a:cxnLst>
              <a:rect l="0" t="0" r="r" b="b"/>
              <a:pathLst>
                <a:path w="144" h="36">
                  <a:moveTo>
                    <a:pt x="27" y="36"/>
                  </a:moveTo>
                  <a:lnTo>
                    <a:pt x="0" y="0"/>
                  </a:lnTo>
                  <a:lnTo>
                    <a:pt x="138" y="0"/>
                  </a:lnTo>
                  <a:lnTo>
                    <a:pt x="144" y="36"/>
                  </a:lnTo>
                  <a:lnTo>
                    <a:pt x="27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76" name="Freeform 232"/>
            <p:cNvSpPr>
              <a:spLocks/>
            </p:cNvSpPr>
            <p:nvPr/>
          </p:nvSpPr>
          <p:spPr bwMode="auto">
            <a:xfrm>
              <a:off x="4665" y="1647"/>
              <a:ext cx="61" cy="2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0" y="14"/>
                </a:cxn>
                <a:cxn ang="0">
                  <a:pos x="18" y="37"/>
                </a:cxn>
                <a:cxn ang="0">
                  <a:pos x="146" y="37"/>
                </a:cxn>
                <a:cxn ang="0">
                  <a:pos x="142" y="14"/>
                </a:cxn>
                <a:cxn ang="0">
                  <a:pos x="146" y="0"/>
                </a:cxn>
                <a:cxn ang="0">
                  <a:pos x="7" y="0"/>
                </a:cxn>
              </a:cxnLst>
              <a:rect l="0" t="0" r="r" b="b"/>
              <a:pathLst>
                <a:path w="146" h="37">
                  <a:moveTo>
                    <a:pt x="7" y="0"/>
                  </a:moveTo>
                  <a:lnTo>
                    <a:pt x="0" y="14"/>
                  </a:lnTo>
                  <a:lnTo>
                    <a:pt x="18" y="37"/>
                  </a:lnTo>
                  <a:lnTo>
                    <a:pt x="146" y="37"/>
                  </a:lnTo>
                  <a:lnTo>
                    <a:pt x="142" y="14"/>
                  </a:lnTo>
                  <a:lnTo>
                    <a:pt x="146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77" name="Freeform 233"/>
            <p:cNvSpPr>
              <a:spLocks/>
            </p:cNvSpPr>
            <p:nvPr/>
          </p:nvSpPr>
          <p:spPr bwMode="auto">
            <a:xfrm>
              <a:off x="4654" y="1633"/>
              <a:ext cx="74" cy="2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0" y="5"/>
                </a:cxn>
                <a:cxn ang="0">
                  <a:pos x="37" y="13"/>
                </a:cxn>
                <a:cxn ang="0">
                  <a:pos x="27" y="32"/>
                </a:cxn>
                <a:cxn ang="0">
                  <a:pos x="32" y="37"/>
                </a:cxn>
                <a:cxn ang="0">
                  <a:pos x="170" y="37"/>
                </a:cxn>
                <a:cxn ang="0">
                  <a:pos x="169" y="32"/>
                </a:cxn>
                <a:cxn ang="0">
                  <a:pos x="179" y="0"/>
                </a:cxn>
                <a:cxn ang="0">
                  <a:pos x="7" y="0"/>
                </a:cxn>
              </a:cxnLst>
              <a:rect l="0" t="0" r="r" b="b"/>
              <a:pathLst>
                <a:path w="179" h="37">
                  <a:moveTo>
                    <a:pt x="7" y="0"/>
                  </a:moveTo>
                  <a:lnTo>
                    <a:pt x="0" y="5"/>
                  </a:lnTo>
                  <a:lnTo>
                    <a:pt x="37" y="13"/>
                  </a:lnTo>
                  <a:lnTo>
                    <a:pt x="27" y="32"/>
                  </a:lnTo>
                  <a:lnTo>
                    <a:pt x="32" y="37"/>
                  </a:lnTo>
                  <a:lnTo>
                    <a:pt x="170" y="37"/>
                  </a:lnTo>
                  <a:lnTo>
                    <a:pt x="169" y="32"/>
                  </a:lnTo>
                  <a:lnTo>
                    <a:pt x="179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78" name="Freeform 234"/>
            <p:cNvSpPr>
              <a:spLocks/>
            </p:cNvSpPr>
            <p:nvPr/>
          </p:nvSpPr>
          <p:spPr bwMode="auto">
            <a:xfrm>
              <a:off x="4654" y="1619"/>
              <a:ext cx="74" cy="28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2" y="16"/>
                </a:cxn>
                <a:cxn ang="0">
                  <a:pos x="0" y="23"/>
                </a:cxn>
                <a:cxn ang="0">
                  <a:pos x="37" y="31"/>
                </a:cxn>
                <a:cxn ang="0">
                  <a:pos x="34" y="36"/>
                </a:cxn>
                <a:cxn ang="0">
                  <a:pos x="173" y="36"/>
                </a:cxn>
                <a:cxn ang="0">
                  <a:pos x="179" y="16"/>
                </a:cxn>
                <a:cxn ang="0">
                  <a:pos x="162" y="10"/>
                </a:cxn>
                <a:cxn ang="0">
                  <a:pos x="147" y="3"/>
                </a:cxn>
                <a:cxn ang="0">
                  <a:pos x="149" y="0"/>
                </a:cxn>
                <a:cxn ang="0">
                  <a:pos x="17" y="0"/>
                </a:cxn>
              </a:cxnLst>
              <a:rect l="0" t="0" r="r" b="b"/>
              <a:pathLst>
                <a:path w="179" h="36">
                  <a:moveTo>
                    <a:pt x="17" y="0"/>
                  </a:moveTo>
                  <a:lnTo>
                    <a:pt x="12" y="16"/>
                  </a:lnTo>
                  <a:lnTo>
                    <a:pt x="0" y="23"/>
                  </a:lnTo>
                  <a:lnTo>
                    <a:pt x="37" y="31"/>
                  </a:lnTo>
                  <a:lnTo>
                    <a:pt x="34" y="36"/>
                  </a:lnTo>
                  <a:lnTo>
                    <a:pt x="173" y="36"/>
                  </a:lnTo>
                  <a:lnTo>
                    <a:pt x="179" y="16"/>
                  </a:lnTo>
                  <a:lnTo>
                    <a:pt x="162" y="10"/>
                  </a:lnTo>
                  <a:lnTo>
                    <a:pt x="147" y="3"/>
                  </a:lnTo>
                  <a:lnTo>
                    <a:pt x="149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79" name="Freeform 235"/>
            <p:cNvSpPr>
              <a:spLocks/>
            </p:cNvSpPr>
            <p:nvPr/>
          </p:nvSpPr>
          <p:spPr bwMode="auto">
            <a:xfrm>
              <a:off x="4657" y="1605"/>
              <a:ext cx="71" cy="28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30" y="2"/>
                </a:cxn>
                <a:cxn ang="0">
                  <a:pos x="10" y="15"/>
                </a:cxn>
                <a:cxn ang="0">
                  <a:pos x="5" y="34"/>
                </a:cxn>
                <a:cxn ang="0">
                  <a:pos x="0" y="36"/>
                </a:cxn>
                <a:cxn ang="0">
                  <a:pos x="172" y="36"/>
                </a:cxn>
                <a:cxn ang="0">
                  <a:pos x="172" y="34"/>
                </a:cxn>
                <a:cxn ang="0">
                  <a:pos x="155" y="28"/>
                </a:cxn>
                <a:cxn ang="0">
                  <a:pos x="140" y="21"/>
                </a:cxn>
                <a:cxn ang="0">
                  <a:pos x="158" y="0"/>
                </a:cxn>
                <a:cxn ang="0">
                  <a:pos x="29" y="0"/>
                </a:cxn>
              </a:cxnLst>
              <a:rect l="0" t="0" r="r" b="b"/>
              <a:pathLst>
                <a:path w="172" h="36">
                  <a:moveTo>
                    <a:pt x="29" y="0"/>
                  </a:moveTo>
                  <a:lnTo>
                    <a:pt x="30" y="2"/>
                  </a:lnTo>
                  <a:lnTo>
                    <a:pt x="10" y="15"/>
                  </a:lnTo>
                  <a:lnTo>
                    <a:pt x="5" y="34"/>
                  </a:lnTo>
                  <a:lnTo>
                    <a:pt x="0" y="36"/>
                  </a:lnTo>
                  <a:lnTo>
                    <a:pt x="172" y="36"/>
                  </a:lnTo>
                  <a:lnTo>
                    <a:pt x="172" y="34"/>
                  </a:lnTo>
                  <a:lnTo>
                    <a:pt x="155" y="28"/>
                  </a:lnTo>
                  <a:lnTo>
                    <a:pt x="140" y="21"/>
                  </a:lnTo>
                  <a:lnTo>
                    <a:pt x="158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80" name="Freeform 236"/>
            <p:cNvSpPr>
              <a:spLocks/>
            </p:cNvSpPr>
            <p:nvPr/>
          </p:nvSpPr>
          <p:spPr bwMode="auto">
            <a:xfrm>
              <a:off x="4659" y="1590"/>
              <a:ext cx="69" cy="29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40" y="5"/>
                </a:cxn>
                <a:cxn ang="0">
                  <a:pos x="20" y="0"/>
                </a:cxn>
                <a:cxn ang="0">
                  <a:pos x="0" y="0"/>
                </a:cxn>
                <a:cxn ang="0">
                  <a:pos x="23" y="20"/>
                </a:cxn>
                <a:cxn ang="0">
                  <a:pos x="3" y="33"/>
                </a:cxn>
                <a:cxn ang="0">
                  <a:pos x="3" y="36"/>
                </a:cxn>
                <a:cxn ang="0">
                  <a:pos x="135" y="36"/>
                </a:cxn>
                <a:cxn ang="0">
                  <a:pos x="155" y="14"/>
                </a:cxn>
                <a:cxn ang="0">
                  <a:pos x="164" y="0"/>
                </a:cxn>
                <a:cxn ang="0">
                  <a:pos x="40" y="0"/>
                </a:cxn>
              </a:cxnLst>
              <a:rect l="0" t="0" r="r" b="b"/>
              <a:pathLst>
                <a:path w="164" h="36">
                  <a:moveTo>
                    <a:pt x="40" y="0"/>
                  </a:moveTo>
                  <a:lnTo>
                    <a:pt x="40" y="5"/>
                  </a:lnTo>
                  <a:lnTo>
                    <a:pt x="20" y="0"/>
                  </a:lnTo>
                  <a:lnTo>
                    <a:pt x="0" y="0"/>
                  </a:lnTo>
                  <a:lnTo>
                    <a:pt x="23" y="20"/>
                  </a:lnTo>
                  <a:lnTo>
                    <a:pt x="3" y="33"/>
                  </a:lnTo>
                  <a:lnTo>
                    <a:pt x="3" y="36"/>
                  </a:lnTo>
                  <a:lnTo>
                    <a:pt x="135" y="36"/>
                  </a:lnTo>
                  <a:lnTo>
                    <a:pt x="155" y="14"/>
                  </a:lnTo>
                  <a:lnTo>
                    <a:pt x="164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81" name="Freeform 237"/>
            <p:cNvSpPr>
              <a:spLocks/>
            </p:cNvSpPr>
            <p:nvPr/>
          </p:nvSpPr>
          <p:spPr bwMode="auto">
            <a:xfrm>
              <a:off x="4656" y="1574"/>
              <a:ext cx="76" cy="31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49" y="24"/>
                </a:cxn>
                <a:cxn ang="0">
                  <a:pos x="0" y="13"/>
                </a:cxn>
                <a:cxn ang="0">
                  <a:pos x="31" y="37"/>
                </a:cxn>
                <a:cxn ang="0">
                  <a:pos x="160" y="37"/>
                </a:cxn>
                <a:cxn ang="0">
                  <a:pos x="164" y="33"/>
                </a:cxn>
                <a:cxn ang="0">
                  <a:pos x="181" y="7"/>
                </a:cxn>
                <a:cxn ang="0">
                  <a:pos x="162" y="7"/>
                </a:cxn>
                <a:cxn ang="0">
                  <a:pos x="163" y="0"/>
                </a:cxn>
                <a:cxn ang="0">
                  <a:pos x="49" y="0"/>
                </a:cxn>
              </a:cxnLst>
              <a:rect l="0" t="0" r="r" b="b"/>
              <a:pathLst>
                <a:path w="181" h="37">
                  <a:moveTo>
                    <a:pt x="49" y="0"/>
                  </a:moveTo>
                  <a:lnTo>
                    <a:pt x="49" y="24"/>
                  </a:lnTo>
                  <a:lnTo>
                    <a:pt x="0" y="13"/>
                  </a:lnTo>
                  <a:lnTo>
                    <a:pt x="31" y="37"/>
                  </a:lnTo>
                  <a:lnTo>
                    <a:pt x="160" y="37"/>
                  </a:lnTo>
                  <a:lnTo>
                    <a:pt x="164" y="33"/>
                  </a:lnTo>
                  <a:lnTo>
                    <a:pt x="181" y="7"/>
                  </a:lnTo>
                  <a:lnTo>
                    <a:pt x="162" y="7"/>
                  </a:lnTo>
                  <a:lnTo>
                    <a:pt x="163" y="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82" name="Freeform 238"/>
            <p:cNvSpPr>
              <a:spLocks noEditPoints="1"/>
            </p:cNvSpPr>
            <p:nvPr/>
          </p:nvSpPr>
          <p:spPr bwMode="auto">
            <a:xfrm>
              <a:off x="4656" y="1559"/>
              <a:ext cx="76" cy="31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6" y="8"/>
                </a:cxn>
                <a:cxn ang="0">
                  <a:pos x="49" y="18"/>
                </a:cxn>
                <a:cxn ang="0">
                  <a:pos x="49" y="37"/>
                </a:cxn>
                <a:cxn ang="0">
                  <a:pos x="173" y="37"/>
                </a:cxn>
                <a:cxn ang="0">
                  <a:pos x="181" y="25"/>
                </a:cxn>
                <a:cxn ang="0">
                  <a:pos x="162" y="25"/>
                </a:cxn>
                <a:cxn ang="0">
                  <a:pos x="164" y="8"/>
                </a:cxn>
                <a:cxn ang="0">
                  <a:pos x="152" y="0"/>
                </a:cxn>
                <a:cxn ang="0">
                  <a:pos x="66" y="0"/>
                </a:cxn>
                <a:cxn ang="0">
                  <a:pos x="29" y="37"/>
                </a:cxn>
                <a:cxn ang="0">
                  <a:pos x="0" y="31"/>
                </a:cxn>
                <a:cxn ang="0">
                  <a:pos x="9" y="37"/>
                </a:cxn>
                <a:cxn ang="0">
                  <a:pos x="29" y="37"/>
                </a:cxn>
              </a:cxnLst>
              <a:rect l="0" t="0" r="r" b="b"/>
              <a:pathLst>
                <a:path w="181" h="37">
                  <a:moveTo>
                    <a:pt x="66" y="0"/>
                  </a:moveTo>
                  <a:lnTo>
                    <a:pt x="66" y="8"/>
                  </a:lnTo>
                  <a:lnTo>
                    <a:pt x="49" y="18"/>
                  </a:lnTo>
                  <a:lnTo>
                    <a:pt x="49" y="37"/>
                  </a:lnTo>
                  <a:lnTo>
                    <a:pt x="173" y="37"/>
                  </a:lnTo>
                  <a:lnTo>
                    <a:pt x="181" y="25"/>
                  </a:lnTo>
                  <a:lnTo>
                    <a:pt x="162" y="25"/>
                  </a:lnTo>
                  <a:lnTo>
                    <a:pt x="164" y="8"/>
                  </a:lnTo>
                  <a:lnTo>
                    <a:pt x="152" y="0"/>
                  </a:lnTo>
                  <a:lnTo>
                    <a:pt x="66" y="0"/>
                  </a:lnTo>
                  <a:close/>
                  <a:moveTo>
                    <a:pt x="29" y="37"/>
                  </a:moveTo>
                  <a:lnTo>
                    <a:pt x="0" y="31"/>
                  </a:lnTo>
                  <a:lnTo>
                    <a:pt x="9" y="37"/>
                  </a:lnTo>
                  <a:lnTo>
                    <a:pt x="29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83" name="Freeform 239"/>
            <p:cNvSpPr>
              <a:spLocks/>
            </p:cNvSpPr>
            <p:nvPr/>
          </p:nvSpPr>
          <p:spPr bwMode="auto">
            <a:xfrm>
              <a:off x="4676" y="1545"/>
              <a:ext cx="48" cy="29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7" y="2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14" y="36"/>
                </a:cxn>
                <a:cxn ang="0">
                  <a:pos x="115" y="26"/>
                </a:cxn>
                <a:cxn ang="0">
                  <a:pos x="86" y="11"/>
                </a:cxn>
                <a:cxn ang="0">
                  <a:pos x="97" y="0"/>
                </a:cxn>
                <a:cxn ang="0">
                  <a:pos x="17" y="0"/>
                </a:cxn>
              </a:cxnLst>
              <a:rect l="0" t="0" r="r" b="b"/>
              <a:pathLst>
                <a:path w="115" h="36">
                  <a:moveTo>
                    <a:pt x="17" y="0"/>
                  </a:moveTo>
                  <a:lnTo>
                    <a:pt x="17" y="2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14" y="36"/>
                  </a:lnTo>
                  <a:lnTo>
                    <a:pt x="115" y="26"/>
                  </a:lnTo>
                  <a:lnTo>
                    <a:pt x="86" y="11"/>
                  </a:lnTo>
                  <a:lnTo>
                    <a:pt x="97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84" name="Freeform 240"/>
            <p:cNvSpPr>
              <a:spLocks/>
            </p:cNvSpPr>
            <p:nvPr/>
          </p:nvSpPr>
          <p:spPr bwMode="auto">
            <a:xfrm>
              <a:off x="4680" y="1531"/>
              <a:ext cx="45" cy="2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12"/>
                </a:cxn>
                <a:cxn ang="0">
                  <a:pos x="7" y="36"/>
                </a:cxn>
                <a:cxn ang="0">
                  <a:pos x="93" y="36"/>
                </a:cxn>
                <a:cxn ang="0">
                  <a:pos x="76" y="29"/>
                </a:cxn>
                <a:cxn ang="0">
                  <a:pos x="106" y="0"/>
                </a:cxn>
                <a:cxn ang="0">
                  <a:pos x="0" y="0"/>
                </a:cxn>
              </a:cxnLst>
              <a:rect l="0" t="0" r="r" b="b"/>
              <a:pathLst>
                <a:path w="106" h="36">
                  <a:moveTo>
                    <a:pt x="0" y="0"/>
                  </a:moveTo>
                  <a:lnTo>
                    <a:pt x="7" y="12"/>
                  </a:lnTo>
                  <a:lnTo>
                    <a:pt x="7" y="36"/>
                  </a:lnTo>
                  <a:lnTo>
                    <a:pt x="93" y="36"/>
                  </a:lnTo>
                  <a:lnTo>
                    <a:pt x="76" y="29"/>
                  </a:lnTo>
                  <a:lnTo>
                    <a:pt x="1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85" name="Freeform 241"/>
            <p:cNvSpPr>
              <a:spLocks/>
            </p:cNvSpPr>
            <p:nvPr/>
          </p:nvSpPr>
          <p:spPr bwMode="auto">
            <a:xfrm>
              <a:off x="4674" y="1517"/>
              <a:ext cx="58" cy="2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" y="30"/>
                </a:cxn>
                <a:cxn ang="0">
                  <a:pos x="22" y="36"/>
                </a:cxn>
                <a:cxn ang="0">
                  <a:pos x="102" y="36"/>
                </a:cxn>
                <a:cxn ang="0">
                  <a:pos x="122" y="17"/>
                </a:cxn>
                <a:cxn ang="0">
                  <a:pos x="137" y="2"/>
                </a:cxn>
                <a:cxn ang="0">
                  <a:pos x="113" y="2"/>
                </a:cxn>
                <a:cxn ang="0">
                  <a:pos x="113" y="0"/>
                </a:cxn>
                <a:cxn ang="0">
                  <a:pos x="0" y="0"/>
                </a:cxn>
              </a:cxnLst>
              <a:rect l="0" t="0" r="r" b="b"/>
              <a:pathLst>
                <a:path w="137" h="36">
                  <a:moveTo>
                    <a:pt x="0" y="0"/>
                  </a:moveTo>
                  <a:lnTo>
                    <a:pt x="22" y="30"/>
                  </a:lnTo>
                  <a:lnTo>
                    <a:pt x="22" y="36"/>
                  </a:lnTo>
                  <a:lnTo>
                    <a:pt x="102" y="36"/>
                  </a:lnTo>
                  <a:lnTo>
                    <a:pt x="122" y="17"/>
                  </a:lnTo>
                  <a:lnTo>
                    <a:pt x="137" y="2"/>
                  </a:lnTo>
                  <a:lnTo>
                    <a:pt x="113" y="2"/>
                  </a:lnTo>
                  <a:lnTo>
                    <a:pt x="1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86" name="Freeform 242"/>
            <p:cNvSpPr>
              <a:spLocks/>
            </p:cNvSpPr>
            <p:nvPr/>
          </p:nvSpPr>
          <p:spPr bwMode="auto">
            <a:xfrm>
              <a:off x="4673" y="1502"/>
              <a:ext cx="59" cy="29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4" y="12"/>
                </a:cxn>
                <a:cxn ang="0">
                  <a:pos x="0" y="16"/>
                </a:cxn>
                <a:cxn ang="0">
                  <a:pos x="17" y="37"/>
                </a:cxn>
                <a:cxn ang="0">
                  <a:pos x="123" y="37"/>
                </a:cxn>
                <a:cxn ang="0">
                  <a:pos x="124" y="36"/>
                </a:cxn>
                <a:cxn ang="0">
                  <a:pos x="139" y="21"/>
                </a:cxn>
                <a:cxn ang="0">
                  <a:pos x="115" y="21"/>
                </a:cxn>
                <a:cxn ang="0">
                  <a:pos x="115" y="0"/>
                </a:cxn>
                <a:cxn ang="0">
                  <a:pos x="23" y="0"/>
                </a:cxn>
              </a:cxnLst>
              <a:rect l="0" t="0" r="r" b="b"/>
              <a:pathLst>
                <a:path w="139" h="37">
                  <a:moveTo>
                    <a:pt x="23" y="0"/>
                  </a:moveTo>
                  <a:lnTo>
                    <a:pt x="24" y="12"/>
                  </a:lnTo>
                  <a:lnTo>
                    <a:pt x="0" y="16"/>
                  </a:lnTo>
                  <a:lnTo>
                    <a:pt x="17" y="37"/>
                  </a:lnTo>
                  <a:lnTo>
                    <a:pt x="123" y="37"/>
                  </a:lnTo>
                  <a:lnTo>
                    <a:pt x="124" y="36"/>
                  </a:lnTo>
                  <a:lnTo>
                    <a:pt x="139" y="21"/>
                  </a:lnTo>
                  <a:lnTo>
                    <a:pt x="115" y="21"/>
                  </a:lnTo>
                  <a:lnTo>
                    <a:pt x="115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87" name="Freeform 243"/>
            <p:cNvSpPr>
              <a:spLocks/>
            </p:cNvSpPr>
            <p:nvPr/>
          </p:nvSpPr>
          <p:spPr bwMode="auto">
            <a:xfrm>
              <a:off x="4673" y="1488"/>
              <a:ext cx="48" cy="29"/>
            </a:xfrm>
            <a:custGeom>
              <a:avLst/>
              <a:gdLst/>
              <a:ahLst/>
              <a:cxnLst>
                <a:cxn ang="0">
                  <a:pos x="61" y="0"/>
                </a:cxn>
                <a:cxn ang="0">
                  <a:pos x="61" y="7"/>
                </a:cxn>
                <a:cxn ang="0">
                  <a:pos x="53" y="0"/>
                </a:cxn>
                <a:cxn ang="0">
                  <a:pos x="33" y="0"/>
                </a:cxn>
                <a:cxn ang="0">
                  <a:pos x="41" y="13"/>
                </a:cxn>
                <a:cxn ang="0">
                  <a:pos x="22" y="13"/>
                </a:cxn>
                <a:cxn ang="0">
                  <a:pos x="24" y="30"/>
                </a:cxn>
                <a:cxn ang="0">
                  <a:pos x="0" y="34"/>
                </a:cxn>
                <a:cxn ang="0">
                  <a:pos x="2" y="37"/>
                </a:cxn>
                <a:cxn ang="0">
                  <a:pos x="115" y="37"/>
                </a:cxn>
                <a:cxn ang="0">
                  <a:pos x="115" y="15"/>
                </a:cxn>
                <a:cxn ang="0">
                  <a:pos x="93" y="15"/>
                </a:cxn>
                <a:cxn ang="0">
                  <a:pos x="94" y="0"/>
                </a:cxn>
                <a:cxn ang="0">
                  <a:pos x="61" y="0"/>
                </a:cxn>
              </a:cxnLst>
              <a:rect l="0" t="0" r="r" b="b"/>
              <a:pathLst>
                <a:path w="115" h="37">
                  <a:moveTo>
                    <a:pt x="61" y="0"/>
                  </a:moveTo>
                  <a:lnTo>
                    <a:pt x="61" y="7"/>
                  </a:lnTo>
                  <a:lnTo>
                    <a:pt x="53" y="0"/>
                  </a:lnTo>
                  <a:lnTo>
                    <a:pt x="33" y="0"/>
                  </a:lnTo>
                  <a:lnTo>
                    <a:pt x="41" y="13"/>
                  </a:lnTo>
                  <a:lnTo>
                    <a:pt x="22" y="13"/>
                  </a:lnTo>
                  <a:lnTo>
                    <a:pt x="24" y="30"/>
                  </a:lnTo>
                  <a:lnTo>
                    <a:pt x="0" y="34"/>
                  </a:lnTo>
                  <a:lnTo>
                    <a:pt x="2" y="37"/>
                  </a:lnTo>
                  <a:lnTo>
                    <a:pt x="115" y="37"/>
                  </a:lnTo>
                  <a:lnTo>
                    <a:pt x="115" y="15"/>
                  </a:lnTo>
                  <a:lnTo>
                    <a:pt x="93" y="15"/>
                  </a:lnTo>
                  <a:lnTo>
                    <a:pt x="94" y="0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88" name="Freeform 244"/>
            <p:cNvSpPr>
              <a:spLocks/>
            </p:cNvSpPr>
            <p:nvPr/>
          </p:nvSpPr>
          <p:spPr bwMode="auto">
            <a:xfrm>
              <a:off x="4682" y="1474"/>
              <a:ext cx="39" cy="28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2" y="25"/>
                </a:cxn>
                <a:cxn ang="0">
                  <a:pos x="6" y="0"/>
                </a:cxn>
                <a:cxn ang="0">
                  <a:pos x="0" y="0"/>
                </a:cxn>
                <a:cxn ang="0">
                  <a:pos x="22" y="31"/>
                </a:cxn>
                <a:cxn ang="0">
                  <a:pos x="3" y="31"/>
                </a:cxn>
                <a:cxn ang="0">
                  <a:pos x="4" y="36"/>
                </a:cxn>
                <a:cxn ang="0">
                  <a:pos x="96" y="36"/>
                </a:cxn>
                <a:cxn ang="0">
                  <a:pos x="96" y="33"/>
                </a:cxn>
                <a:cxn ang="0">
                  <a:pos x="74" y="33"/>
                </a:cxn>
                <a:cxn ang="0">
                  <a:pos x="76" y="3"/>
                </a:cxn>
                <a:cxn ang="0">
                  <a:pos x="75" y="0"/>
                </a:cxn>
                <a:cxn ang="0">
                  <a:pos x="41" y="0"/>
                </a:cxn>
              </a:cxnLst>
              <a:rect l="0" t="0" r="r" b="b"/>
              <a:pathLst>
                <a:path w="96" h="36">
                  <a:moveTo>
                    <a:pt x="41" y="0"/>
                  </a:moveTo>
                  <a:lnTo>
                    <a:pt x="42" y="25"/>
                  </a:lnTo>
                  <a:lnTo>
                    <a:pt x="6" y="0"/>
                  </a:lnTo>
                  <a:lnTo>
                    <a:pt x="0" y="0"/>
                  </a:lnTo>
                  <a:lnTo>
                    <a:pt x="22" y="31"/>
                  </a:lnTo>
                  <a:lnTo>
                    <a:pt x="3" y="31"/>
                  </a:lnTo>
                  <a:lnTo>
                    <a:pt x="4" y="36"/>
                  </a:lnTo>
                  <a:lnTo>
                    <a:pt x="96" y="36"/>
                  </a:lnTo>
                  <a:lnTo>
                    <a:pt x="96" y="33"/>
                  </a:lnTo>
                  <a:lnTo>
                    <a:pt x="74" y="33"/>
                  </a:lnTo>
                  <a:lnTo>
                    <a:pt x="76" y="3"/>
                  </a:lnTo>
                  <a:lnTo>
                    <a:pt x="75" y="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89" name="Freeform 245"/>
            <p:cNvSpPr>
              <a:spLocks noEditPoints="1"/>
            </p:cNvSpPr>
            <p:nvPr/>
          </p:nvSpPr>
          <p:spPr bwMode="auto">
            <a:xfrm>
              <a:off x="4679" y="1460"/>
              <a:ext cx="34" cy="28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4"/>
                </a:cxn>
                <a:cxn ang="0">
                  <a:pos x="47" y="36"/>
                </a:cxn>
                <a:cxn ang="0">
                  <a:pos x="80" y="36"/>
                </a:cxn>
                <a:cxn ang="0">
                  <a:pos x="81" y="21"/>
                </a:cxn>
                <a:cxn ang="0">
                  <a:pos x="71" y="10"/>
                </a:cxn>
                <a:cxn ang="0">
                  <a:pos x="66" y="0"/>
                </a:cxn>
                <a:cxn ang="0">
                  <a:pos x="44" y="0"/>
                </a:cxn>
                <a:cxn ang="0">
                  <a:pos x="39" y="36"/>
                </a:cxn>
                <a:cxn ang="0">
                  <a:pos x="0" y="13"/>
                </a:cxn>
                <a:cxn ang="0">
                  <a:pos x="19" y="36"/>
                </a:cxn>
                <a:cxn ang="0">
                  <a:pos x="39" y="36"/>
                </a:cxn>
              </a:cxnLst>
              <a:rect l="0" t="0" r="r" b="b"/>
              <a:pathLst>
                <a:path w="81" h="36">
                  <a:moveTo>
                    <a:pt x="44" y="0"/>
                  </a:moveTo>
                  <a:lnTo>
                    <a:pt x="44" y="4"/>
                  </a:lnTo>
                  <a:lnTo>
                    <a:pt x="47" y="36"/>
                  </a:lnTo>
                  <a:lnTo>
                    <a:pt x="80" y="36"/>
                  </a:lnTo>
                  <a:lnTo>
                    <a:pt x="81" y="21"/>
                  </a:lnTo>
                  <a:lnTo>
                    <a:pt x="71" y="10"/>
                  </a:lnTo>
                  <a:lnTo>
                    <a:pt x="66" y="0"/>
                  </a:lnTo>
                  <a:lnTo>
                    <a:pt x="44" y="0"/>
                  </a:lnTo>
                  <a:close/>
                  <a:moveTo>
                    <a:pt x="39" y="36"/>
                  </a:moveTo>
                  <a:lnTo>
                    <a:pt x="0" y="13"/>
                  </a:lnTo>
                  <a:lnTo>
                    <a:pt x="19" y="36"/>
                  </a:lnTo>
                  <a:lnTo>
                    <a:pt x="39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90" name="Freeform 246"/>
            <p:cNvSpPr>
              <a:spLocks noEditPoints="1"/>
            </p:cNvSpPr>
            <p:nvPr/>
          </p:nvSpPr>
          <p:spPr bwMode="auto">
            <a:xfrm>
              <a:off x="4679" y="1445"/>
              <a:ext cx="34" cy="29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22"/>
                </a:cxn>
                <a:cxn ang="0">
                  <a:pos x="46" y="36"/>
                </a:cxn>
                <a:cxn ang="0">
                  <a:pos x="80" y="36"/>
                </a:cxn>
                <a:cxn ang="0">
                  <a:pos x="71" y="28"/>
                </a:cxn>
                <a:cxn ang="0">
                  <a:pos x="61" y="11"/>
                </a:cxn>
                <a:cxn ang="0">
                  <a:pos x="53" y="0"/>
                </a:cxn>
                <a:cxn ang="0">
                  <a:pos x="44" y="0"/>
                </a:cxn>
                <a:cxn ang="0">
                  <a:pos x="11" y="36"/>
                </a:cxn>
                <a:cxn ang="0">
                  <a:pos x="0" y="31"/>
                </a:cxn>
                <a:cxn ang="0">
                  <a:pos x="5" y="36"/>
                </a:cxn>
                <a:cxn ang="0">
                  <a:pos x="11" y="36"/>
                </a:cxn>
              </a:cxnLst>
              <a:rect l="0" t="0" r="r" b="b"/>
              <a:pathLst>
                <a:path w="80" h="36">
                  <a:moveTo>
                    <a:pt x="44" y="0"/>
                  </a:moveTo>
                  <a:lnTo>
                    <a:pt x="44" y="22"/>
                  </a:lnTo>
                  <a:lnTo>
                    <a:pt x="46" y="36"/>
                  </a:lnTo>
                  <a:lnTo>
                    <a:pt x="80" y="36"/>
                  </a:lnTo>
                  <a:lnTo>
                    <a:pt x="71" y="28"/>
                  </a:lnTo>
                  <a:lnTo>
                    <a:pt x="61" y="11"/>
                  </a:lnTo>
                  <a:lnTo>
                    <a:pt x="53" y="0"/>
                  </a:lnTo>
                  <a:lnTo>
                    <a:pt x="44" y="0"/>
                  </a:lnTo>
                  <a:close/>
                  <a:moveTo>
                    <a:pt x="11" y="36"/>
                  </a:moveTo>
                  <a:lnTo>
                    <a:pt x="0" y="31"/>
                  </a:lnTo>
                  <a:lnTo>
                    <a:pt x="5" y="36"/>
                  </a:lnTo>
                  <a:lnTo>
                    <a:pt x="11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91" name="Freeform 247"/>
            <p:cNvSpPr>
              <a:spLocks/>
            </p:cNvSpPr>
            <p:nvPr/>
          </p:nvSpPr>
          <p:spPr bwMode="auto">
            <a:xfrm>
              <a:off x="4698" y="1438"/>
              <a:ext cx="9" cy="22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7" y="21"/>
                </a:cxn>
                <a:cxn ang="0">
                  <a:pos x="22" y="28"/>
                </a:cxn>
                <a:cxn ang="0">
                  <a:pos x="0" y="28"/>
                </a:cxn>
              </a:cxnLst>
              <a:rect l="0" t="0" r="r" b="b"/>
              <a:pathLst>
                <a:path w="22" h="28">
                  <a:moveTo>
                    <a:pt x="0" y="28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7" y="21"/>
                  </a:lnTo>
                  <a:lnTo>
                    <a:pt x="22" y="28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92" name="Freeform 248"/>
            <p:cNvSpPr>
              <a:spLocks/>
            </p:cNvSpPr>
            <p:nvPr/>
          </p:nvSpPr>
          <p:spPr bwMode="auto">
            <a:xfrm>
              <a:off x="4698" y="1438"/>
              <a:ext cx="3" cy="7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9" y="10"/>
                </a:cxn>
                <a:cxn ang="0">
                  <a:pos x="0" y="10"/>
                </a:cxn>
              </a:cxnLst>
              <a:rect l="0" t="0" r="r" b="b"/>
              <a:pathLst>
                <a:path w="9" h="10">
                  <a:moveTo>
                    <a:pt x="0" y="1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9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93" name="Freeform 249"/>
            <p:cNvSpPr>
              <a:spLocks/>
            </p:cNvSpPr>
            <p:nvPr/>
          </p:nvSpPr>
          <p:spPr bwMode="auto">
            <a:xfrm>
              <a:off x="2474" y="2967"/>
              <a:ext cx="290" cy="19"/>
            </a:xfrm>
            <a:custGeom>
              <a:avLst/>
              <a:gdLst/>
              <a:ahLst/>
              <a:cxnLst>
                <a:cxn ang="0">
                  <a:pos x="697" y="0"/>
                </a:cxn>
                <a:cxn ang="0">
                  <a:pos x="0" y="22"/>
                </a:cxn>
                <a:cxn ang="0">
                  <a:pos x="1" y="0"/>
                </a:cxn>
                <a:cxn ang="0">
                  <a:pos x="697" y="0"/>
                </a:cxn>
              </a:cxnLst>
              <a:rect l="0" t="0" r="r" b="b"/>
              <a:pathLst>
                <a:path w="697" h="22">
                  <a:moveTo>
                    <a:pt x="697" y="0"/>
                  </a:moveTo>
                  <a:lnTo>
                    <a:pt x="0" y="22"/>
                  </a:lnTo>
                  <a:lnTo>
                    <a:pt x="1" y="0"/>
                  </a:lnTo>
                  <a:lnTo>
                    <a:pt x="697" y="0"/>
                  </a:lnTo>
                  <a:close/>
                </a:path>
              </a:pathLst>
            </a:custGeom>
            <a:solidFill>
              <a:srgbClr val="2B59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94" name="Freeform 250"/>
            <p:cNvSpPr>
              <a:spLocks/>
            </p:cNvSpPr>
            <p:nvPr/>
          </p:nvSpPr>
          <p:spPr bwMode="auto">
            <a:xfrm>
              <a:off x="2474" y="2955"/>
              <a:ext cx="522" cy="26"/>
            </a:xfrm>
            <a:custGeom>
              <a:avLst/>
              <a:gdLst/>
              <a:ahLst/>
              <a:cxnLst>
                <a:cxn ang="0">
                  <a:pos x="139" y="34"/>
                </a:cxn>
                <a:cxn ang="0">
                  <a:pos x="1253" y="0"/>
                </a:cxn>
                <a:cxn ang="0">
                  <a:pos x="1" y="0"/>
                </a:cxn>
                <a:cxn ang="0">
                  <a:pos x="0" y="34"/>
                </a:cxn>
                <a:cxn ang="0">
                  <a:pos x="139" y="34"/>
                </a:cxn>
              </a:cxnLst>
              <a:rect l="0" t="0" r="r" b="b"/>
              <a:pathLst>
                <a:path w="1253" h="34">
                  <a:moveTo>
                    <a:pt x="139" y="34"/>
                  </a:moveTo>
                  <a:lnTo>
                    <a:pt x="1253" y="0"/>
                  </a:lnTo>
                  <a:lnTo>
                    <a:pt x="1" y="0"/>
                  </a:lnTo>
                  <a:lnTo>
                    <a:pt x="0" y="34"/>
                  </a:lnTo>
                  <a:lnTo>
                    <a:pt x="139" y="34"/>
                  </a:lnTo>
                  <a:close/>
                </a:path>
              </a:pathLst>
            </a:custGeom>
            <a:solidFill>
              <a:srgbClr val="2C5C5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95" name="Freeform 251"/>
            <p:cNvSpPr>
              <a:spLocks/>
            </p:cNvSpPr>
            <p:nvPr/>
          </p:nvSpPr>
          <p:spPr bwMode="auto">
            <a:xfrm>
              <a:off x="2474" y="2941"/>
              <a:ext cx="555" cy="26"/>
            </a:xfrm>
            <a:custGeom>
              <a:avLst/>
              <a:gdLst/>
              <a:ahLst/>
              <a:cxnLst>
                <a:cxn ang="0">
                  <a:pos x="1332" y="0"/>
                </a:cxn>
                <a:cxn ang="0">
                  <a:pos x="1321" y="16"/>
                </a:cxn>
                <a:cxn ang="0">
                  <a:pos x="696" y="34"/>
                </a:cxn>
                <a:cxn ang="0">
                  <a:pos x="0" y="34"/>
                </a:cxn>
                <a:cxn ang="0">
                  <a:pos x="3" y="0"/>
                </a:cxn>
                <a:cxn ang="0">
                  <a:pos x="1332" y="0"/>
                </a:cxn>
              </a:cxnLst>
              <a:rect l="0" t="0" r="r" b="b"/>
              <a:pathLst>
                <a:path w="1332" h="34">
                  <a:moveTo>
                    <a:pt x="1332" y="0"/>
                  </a:moveTo>
                  <a:lnTo>
                    <a:pt x="1321" y="16"/>
                  </a:lnTo>
                  <a:lnTo>
                    <a:pt x="696" y="34"/>
                  </a:lnTo>
                  <a:lnTo>
                    <a:pt x="0" y="34"/>
                  </a:lnTo>
                  <a:lnTo>
                    <a:pt x="3" y="0"/>
                  </a:lnTo>
                  <a:lnTo>
                    <a:pt x="1332" y="0"/>
                  </a:lnTo>
                  <a:close/>
                </a:path>
              </a:pathLst>
            </a:custGeom>
            <a:solidFill>
              <a:srgbClr val="2E61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96" name="Freeform 252"/>
            <p:cNvSpPr>
              <a:spLocks/>
            </p:cNvSpPr>
            <p:nvPr/>
          </p:nvSpPr>
          <p:spPr bwMode="auto">
            <a:xfrm>
              <a:off x="2474" y="2927"/>
              <a:ext cx="560" cy="28"/>
            </a:xfrm>
            <a:custGeom>
              <a:avLst/>
              <a:gdLst/>
              <a:ahLst/>
              <a:cxnLst>
                <a:cxn ang="0">
                  <a:pos x="1345" y="0"/>
                </a:cxn>
                <a:cxn ang="0">
                  <a:pos x="1320" y="33"/>
                </a:cxn>
                <a:cxn ang="0">
                  <a:pos x="1252" y="34"/>
                </a:cxn>
                <a:cxn ang="0">
                  <a:pos x="0" y="34"/>
                </a:cxn>
                <a:cxn ang="0">
                  <a:pos x="2" y="0"/>
                </a:cxn>
                <a:cxn ang="0">
                  <a:pos x="1345" y="0"/>
                </a:cxn>
              </a:cxnLst>
              <a:rect l="0" t="0" r="r" b="b"/>
              <a:pathLst>
                <a:path w="1345" h="34">
                  <a:moveTo>
                    <a:pt x="1345" y="0"/>
                  </a:moveTo>
                  <a:lnTo>
                    <a:pt x="1320" y="33"/>
                  </a:lnTo>
                  <a:lnTo>
                    <a:pt x="1252" y="34"/>
                  </a:lnTo>
                  <a:lnTo>
                    <a:pt x="0" y="34"/>
                  </a:lnTo>
                  <a:lnTo>
                    <a:pt x="2" y="0"/>
                  </a:lnTo>
                  <a:lnTo>
                    <a:pt x="1345" y="0"/>
                  </a:lnTo>
                  <a:close/>
                </a:path>
              </a:pathLst>
            </a:custGeom>
            <a:solidFill>
              <a:srgbClr val="2E665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7597" name="Freeform 253"/>
            <p:cNvSpPr>
              <a:spLocks/>
            </p:cNvSpPr>
            <p:nvPr/>
          </p:nvSpPr>
          <p:spPr bwMode="auto">
            <a:xfrm>
              <a:off x="2475" y="2915"/>
              <a:ext cx="564" cy="26"/>
            </a:xfrm>
            <a:custGeom>
              <a:avLst/>
              <a:gdLst/>
              <a:ahLst/>
              <a:cxnLst>
                <a:cxn ang="0">
                  <a:pos x="1329" y="34"/>
                </a:cxn>
                <a:cxn ang="0">
                  <a:pos x="1354" y="0"/>
                </a:cxn>
                <a:cxn ang="0">
                  <a:pos x="1" y="0"/>
                </a:cxn>
                <a:cxn ang="0">
                  <a:pos x="0" y="34"/>
                </a:cxn>
                <a:cxn ang="0">
                  <a:pos x="1329" y="34"/>
                </a:cxn>
              </a:cxnLst>
              <a:rect l="0" t="0" r="r" b="b"/>
              <a:pathLst>
                <a:path w="1354" h="34">
                  <a:moveTo>
                    <a:pt x="1329" y="34"/>
                  </a:moveTo>
                  <a:lnTo>
                    <a:pt x="1354" y="0"/>
                  </a:lnTo>
                  <a:lnTo>
                    <a:pt x="1" y="0"/>
                  </a:lnTo>
                  <a:lnTo>
                    <a:pt x="0" y="34"/>
                  </a:lnTo>
                  <a:lnTo>
                    <a:pt x="1329" y="34"/>
                  </a:lnTo>
                  <a:close/>
                </a:path>
              </a:pathLst>
            </a:custGeom>
            <a:solidFill>
              <a:srgbClr val="336B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grpSp>
          <p:nvGrpSpPr>
            <p:cNvPr id="14" name="Group 254"/>
            <p:cNvGrpSpPr>
              <a:grpSpLocks/>
            </p:cNvGrpSpPr>
            <p:nvPr/>
          </p:nvGrpSpPr>
          <p:grpSpPr bwMode="auto">
            <a:xfrm>
              <a:off x="-1" y="1650"/>
              <a:ext cx="4801" cy="1964"/>
              <a:chOff x="-1" y="3494"/>
              <a:chExt cx="5762" cy="826"/>
            </a:xfrm>
          </p:grpSpPr>
          <p:sp>
            <p:nvSpPr>
              <p:cNvPr id="1337599" name="Freeform 255"/>
              <p:cNvSpPr>
                <a:spLocks/>
              </p:cNvSpPr>
              <p:nvPr/>
            </p:nvSpPr>
            <p:spPr bwMode="auto">
              <a:xfrm>
                <a:off x="0" y="4240"/>
                <a:ext cx="5760" cy="80"/>
              </a:xfrm>
              <a:custGeom>
                <a:avLst/>
                <a:gdLst/>
                <a:ahLst/>
                <a:cxnLst>
                  <a:cxn ang="0">
                    <a:pos x="11520" y="0"/>
                  </a:cxn>
                  <a:cxn ang="0">
                    <a:pos x="11519" y="239"/>
                  </a:cxn>
                  <a:cxn ang="0">
                    <a:pos x="11519" y="239"/>
                  </a:cxn>
                  <a:cxn ang="0">
                    <a:pos x="0" y="239"/>
                  </a:cxn>
                  <a:cxn ang="0">
                    <a:pos x="0" y="0"/>
                  </a:cxn>
                  <a:cxn ang="0">
                    <a:pos x="11520" y="0"/>
                  </a:cxn>
                </a:cxnLst>
                <a:rect l="0" t="0" r="r" b="b"/>
                <a:pathLst>
                  <a:path w="11520" h="239">
                    <a:moveTo>
                      <a:pt x="11520" y="0"/>
                    </a:moveTo>
                    <a:lnTo>
                      <a:pt x="11519" y="239"/>
                    </a:lnTo>
                    <a:lnTo>
                      <a:pt x="11519" y="239"/>
                    </a:lnTo>
                    <a:lnTo>
                      <a:pt x="0" y="239"/>
                    </a:lnTo>
                    <a:lnTo>
                      <a:pt x="0" y="0"/>
                    </a:lnTo>
                    <a:lnTo>
                      <a:pt x="115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00" name="Rectangle 256"/>
              <p:cNvSpPr>
                <a:spLocks noChangeArrowheads="1"/>
              </p:cNvSpPr>
              <p:nvPr/>
            </p:nvSpPr>
            <p:spPr bwMode="auto">
              <a:xfrm>
                <a:off x="0" y="4199"/>
                <a:ext cx="5760" cy="8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01" name="Rectangle 257"/>
              <p:cNvSpPr>
                <a:spLocks noChangeArrowheads="1"/>
              </p:cNvSpPr>
              <p:nvPr/>
            </p:nvSpPr>
            <p:spPr bwMode="auto">
              <a:xfrm>
                <a:off x="0" y="4157"/>
                <a:ext cx="5760" cy="8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02" name="Rectangle 258"/>
              <p:cNvSpPr>
                <a:spLocks noChangeArrowheads="1"/>
              </p:cNvSpPr>
              <p:nvPr/>
            </p:nvSpPr>
            <p:spPr bwMode="auto">
              <a:xfrm>
                <a:off x="0" y="4115"/>
                <a:ext cx="5760" cy="8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03" name="Rectangle 259"/>
              <p:cNvSpPr>
                <a:spLocks noChangeArrowheads="1"/>
              </p:cNvSpPr>
              <p:nvPr/>
            </p:nvSpPr>
            <p:spPr bwMode="auto">
              <a:xfrm>
                <a:off x="0" y="4074"/>
                <a:ext cx="5760" cy="8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04" name="Freeform 260"/>
              <p:cNvSpPr>
                <a:spLocks/>
              </p:cNvSpPr>
              <p:nvPr/>
            </p:nvSpPr>
            <p:spPr bwMode="auto">
              <a:xfrm>
                <a:off x="0" y="4032"/>
                <a:ext cx="5760" cy="83"/>
              </a:xfrm>
              <a:custGeom>
                <a:avLst/>
                <a:gdLst/>
                <a:ahLst/>
                <a:cxnLst>
                  <a:cxn ang="0">
                    <a:pos x="11520" y="0"/>
                  </a:cxn>
                  <a:cxn ang="0">
                    <a:pos x="11520" y="249"/>
                  </a:cxn>
                  <a:cxn ang="0">
                    <a:pos x="0" y="249"/>
                  </a:cxn>
                  <a:cxn ang="0">
                    <a:pos x="0" y="70"/>
                  </a:cxn>
                  <a:cxn ang="0">
                    <a:pos x="7052" y="98"/>
                  </a:cxn>
                  <a:cxn ang="0">
                    <a:pos x="7109" y="49"/>
                  </a:cxn>
                  <a:cxn ang="0">
                    <a:pos x="7117" y="0"/>
                  </a:cxn>
                  <a:cxn ang="0">
                    <a:pos x="11520" y="0"/>
                  </a:cxn>
                </a:cxnLst>
                <a:rect l="0" t="0" r="r" b="b"/>
                <a:pathLst>
                  <a:path w="11520" h="249">
                    <a:moveTo>
                      <a:pt x="11520" y="0"/>
                    </a:moveTo>
                    <a:lnTo>
                      <a:pt x="11520" y="249"/>
                    </a:lnTo>
                    <a:lnTo>
                      <a:pt x="0" y="249"/>
                    </a:lnTo>
                    <a:lnTo>
                      <a:pt x="0" y="70"/>
                    </a:lnTo>
                    <a:lnTo>
                      <a:pt x="7052" y="98"/>
                    </a:lnTo>
                    <a:lnTo>
                      <a:pt x="7109" y="49"/>
                    </a:lnTo>
                    <a:lnTo>
                      <a:pt x="7117" y="0"/>
                    </a:lnTo>
                    <a:lnTo>
                      <a:pt x="115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05" name="Freeform 261"/>
              <p:cNvSpPr>
                <a:spLocks/>
              </p:cNvSpPr>
              <p:nvPr/>
            </p:nvSpPr>
            <p:spPr bwMode="auto">
              <a:xfrm>
                <a:off x="0" y="3990"/>
                <a:ext cx="5760" cy="84"/>
              </a:xfrm>
              <a:custGeom>
                <a:avLst/>
                <a:gdLst/>
                <a:ahLst/>
                <a:cxnLst>
                  <a:cxn ang="0">
                    <a:pos x="11520" y="0"/>
                  </a:cxn>
                  <a:cxn ang="0">
                    <a:pos x="11520" y="250"/>
                  </a:cxn>
                  <a:cxn ang="0">
                    <a:pos x="0" y="250"/>
                  </a:cxn>
                  <a:cxn ang="0">
                    <a:pos x="0" y="196"/>
                  </a:cxn>
                  <a:cxn ang="0">
                    <a:pos x="7052" y="224"/>
                  </a:cxn>
                  <a:cxn ang="0">
                    <a:pos x="7109" y="175"/>
                  </a:cxn>
                  <a:cxn ang="0">
                    <a:pos x="7118" y="115"/>
                  </a:cxn>
                  <a:cxn ang="0">
                    <a:pos x="7150" y="42"/>
                  </a:cxn>
                  <a:cxn ang="0">
                    <a:pos x="7193" y="0"/>
                  </a:cxn>
                  <a:cxn ang="0">
                    <a:pos x="11520" y="0"/>
                  </a:cxn>
                </a:cxnLst>
                <a:rect l="0" t="0" r="r" b="b"/>
                <a:pathLst>
                  <a:path w="11520" h="250">
                    <a:moveTo>
                      <a:pt x="11520" y="0"/>
                    </a:moveTo>
                    <a:lnTo>
                      <a:pt x="11520" y="250"/>
                    </a:lnTo>
                    <a:lnTo>
                      <a:pt x="0" y="250"/>
                    </a:lnTo>
                    <a:lnTo>
                      <a:pt x="0" y="196"/>
                    </a:lnTo>
                    <a:lnTo>
                      <a:pt x="7052" y="224"/>
                    </a:lnTo>
                    <a:lnTo>
                      <a:pt x="7109" y="175"/>
                    </a:lnTo>
                    <a:lnTo>
                      <a:pt x="7118" y="115"/>
                    </a:lnTo>
                    <a:lnTo>
                      <a:pt x="7150" y="42"/>
                    </a:lnTo>
                    <a:lnTo>
                      <a:pt x="7193" y="0"/>
                    </a:lnTo>
                    <a:lnTo>
                      <a:pt x="115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06" name="Freeform 262"/>
              <p:cNvSpPr>
                <a:spLocks/>
              </p:cNvSpPr>
              <p:nvPr/>
            </p:nvSpPr>
            <p:spPr bwMode="auto">
              <a:xfrm>
                <a:off x="3559" y="3949"/>
                <a:ext cx="2201" cy="83"/>
              </a:xfrm>
              <a:custGeom>
                <a:avLst/>
                <a:gdLst/>
                <a:ahLst/>
                <a:cxnLst>
                  <a:cxn ang="0">
                    <a:pos x="4403" y="0"/>
                  </a:cxn>
                  <a:cxn ang="0">
                    <a:pos x="4403" y="251"/>
                  </a:cxn>
                  <a:cxn ang="0">
                    <a:pos x="0" y="251"/>
                  </a:cxn>
                  <a:cxn ang="0">
                    <a:pos x="1" y="240"/>
                  </a:cxn>
                  <a:cxn ang="0">
                    <a:pos x="33" y="167"/>
                  </a:cxn>
                  <a:cxn ang="0">
                    <a:pos x="80" y="122"/>
                  </a:cxn>
                  <a:cxn ang="0">
                    <a:pos x="180" y="105"/>
                  </a:cxn>
                  <a:cxn ang="0">
                    <a:pos x="209" y="24"/>
                  </a:cxn>
                  <a:cxn ang="0">
                    <a:pos x="229" y="0"/>
                  </a:cxn>
                  <a:cxn ang="0">
                    <a:pos x="4403" y="0"/>
                  </a:cxn>
                </a:cxnLst>
                <a:rect l="0" t="0" r="r" b="b"/>
                <a:pathLst>
                  <a:path w="4403" h="251">
                    <a:moveTo>
                      <a:pt x="4403" y="0"/>
                    </a:moveTo>
                    <a:lnTo>
                      <a:pt x="4403" y="251"/>
                    </a:lnTo>
                    <a:lnTo>
                      <a:pt x="0" y="251"/>
                    </a:lnTo>
                    <a:lnTo>
                      <a:pt x="1" y="240"/>
                    </a:lnTo>
                    <a:lnTo>
                      <a:pt x="33" y="167"/>
                    </a:lnTo>
                    <a:lnTo>
                      <a:pt x="80" y="122"/>
                    </a:lnTo>
                    <a:lnTo>
                      <a:pt x="180" y="105"/>
                    </a:lnTo>
                    <a:lnTo>
                      <a:pt x="209" y="24"/>
                    </a:lnTo>
                    <a:lnTo>
                      <a:pt x="229" y="0"/>
                    </a:lnTo>
                    <a:lnTo>
                      <a:pt x="440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07" name="Freeform 263"/>
              <p:cNvSpPr>
                <a:spLocks/>
              </p:cNvSpPr>
              <p:nvPr/>
            </p:nvSpPr>
            <p:spPr bwMode="auto">
              <a:xfrm>
                <a:off x="3596" y="3907"/>
                <a:ext cx="2165" cy="83"/>
              </a:xfrm>
              <a:custGeom>
                <a:avLst/>
                <a:gdLst/>
                <a:ahLst/>
                <a:cxnLst>
                  <a:cxn ang="0">
                    <a:pos x="4328" y="0"/>
                  </a:cxn>
                  <a:cxn ang="0">
                    <a:pos x="4327" y="250"/>
                  </a:cxn>
                  <a:cxn ang="0">
                    <a:pos x="0" y="250"/>
                  </a:cxn>
                  <a:cxn ang="0">
                    <a:pos x="4" y="247"/>
                  </a:cxn>
                  <a:cxn ang="0">
                    <a:pos x="104" y="230"/>
                  </a:cxn>
                  <a:cxn ang="0">
                    <a:pos x="133" y="149"/>
                  </a:cxn>
                  <a:cxn ang="0">
                    <a:pos x="178" y="95"/>
                  </a:cxn>
                  <a:cxn ang="0">
                    <a:pos x="239" y="63"/>
                  </a:cxn>
                  <a:cxn ang="0">
                    <a:pos x="273" y="14"/>
                  </a:cxn>
                  <a:cxn ang="0">
                    <a:pos x="307" y="0"/>
                  </a:cxn>
                  <a:cxn ang="0">
                    <a:pos x="4328" y="0"/>
                  </a:cxn>
                </a:cxnLst>
                <a:rect l="0" t="0" r="r" b="b"/>
                <a:pathLst>
                  <a:path w="4328" h="250">
                    <a:moveTo>
                      <a:pt x="4328" y="0"/>
                    </a:moveTo>
                    <a:lnTo>
                      <a:pt x="4327" y="250"/>
                    </a:lnTo>
                    <a:lnTo>
                      <a:pt x="0" y="250"/>
                    </a:lnTo>
                    <a:lnTo>
                      <a:pt x="4" y="247"/>
                    </a:lnTo>
                    <a:lnTo>
                      <a:pt x="104" y="230"/>
                    </a:lnTo>
                    <a:lnTo>
                      <a:pt x="133" y="149"/>
                    </a:lnTo>
                    <a:lnTo>
                      <a:pt x="178" y="95"/>
                    </a:lnTo>
                    <a:lnTo>
                      <a:pt x="239" y="63"/>
                    </a:lnTo>
                    <a:lnTo>
                      <a:pt x="273" y="14"/>
                    </a:lnTo>
                    <a:lnTo>
                      <a:pt x="307" y="0"/>
                    </a:lnTo>
                    <a:lnTo>
                      <a:pt x="43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08" name="Freeform 264"/>
              <p:cNvSpPr>
                <a:spLocks/>
              </p:cNvSpPr>
              <p:nvPr/>
            </p:nvSpPr>
            <p:spPr bwMode="auto">
              <a:xfrm>
                <a:off x="3673" y="3866"/>
                <a:ext cx="2088" cy="83"/>
              </a:xfrm>
              <a:custGeom>
                <a:avLst/>
                <a:gdLst/>
                <a:ahLst/>
                <a:cxnLst>
                  <a:cxn ang="0">
                    <a:pos x="4175" y="0"/>
                  </a:cxn>
                  <a:cxn ang="0">
                    <a:pos x="4174" y="249"/>
                  </a:cxn>
                  <a:cxn ang="0">
                    <a:pos x="0" y="249"/>
                  </a:cxn>
                  <a:cxn ang="0">
                    <a:pos x="25" y="219"/>
                  </a:cxn>
                  <a:cxn ang="0">
                    <a:pos x="86" y="187"/>
                  </a:cxn>
                  <a:cxn ang="0">
                    <a:pos x="120" y="138"/>
                  </a:cxn>
                  <a:cxn ang="0">
                    <a:pos x="198" y="108"/>
                  </a:cxn>
                  <a:cxn ang="0">
                    <a:pos x="343" y="88"/>
                  </a:cxn>
                  <a:cxn ang="0">
                    <a:pos x="370" y="39"/>
                  </a:cxn>
                  <a:cxn ang="0">
                    <a:pos x="433" y="11"/>
                  </a:cxn>
                  <a:cxn ang="0">
                    <a:pos x="438" y="0"/>
                  </a:cxn>
                  <a:cxn ang="0">
                    <a:pos x="683" y="0"/>
                  </a:cxn>
                  <a:cxn ang="0">
                    <a:pos x="747" y="50"/>
                  </a:cxn>
                  <a:cxn ang="0">
                    <a:pos x="811" y="11"/>
                  </a:cxn>
                  <a:cxn ang="0">
                    <a:pos x="882" y="0"/>
                  </a:cxn>
                  <a:cxn ang="0">
                    <a:pos x="1580" y="0"/>
                  </a:cxn>
                  <a:cxn ang="0">
                    <a:pos x="1587" y="59"/>
                  </a:cxn>
                  <a:cxn ang="0">
                    <a:pos x="1631" y="88"/>
                  </a:cxn>
                  <a:cxn ang="0">
                    <a:pos x="1731" y="108"/>
                  </a:cxn>
                  <a:cxn ang="0">
                    <a:pos x="1812" y="97"/>
                  </a:cxn>
                  <a:cxn ang="0">
                    <a:pos x="1810" y="33"/>
                  </a:cxn>
                  <a:cxn ang="0">
                    <a:pos x="1826" y="0"/>
                  </a:cxn>
                  <a:cxn ang="0">
                    <a:pos x="4175" y="0"/>
                  </a:cxn>
                </a:cxnLst>
                <a:rect l="0" t="0" r="r" b="b"/>
                <a:pathLst>
                  <a:path w="4175" h="249">
                    <a:moveTo>
                      <a:pt x="4175" y="0"/>
                    </a:moveTo>
                    <a:lnTo>
                      <a:pt x="4174" y="249"/>
                    </a:lnTo>
                    <a:lnTo>
                      <a:pt x="0" y="249"/>
                    </a:lnTo>
                    <a:lnTo>
                      <a:pt x="25" y="219"/>
                    </a:lnTo>
                    <a:lnTo>
                      <a:pt x="86" y="187"/>
                    </a:lnTo>
                    <a:lnTo>
                      <a:pt x="120" y="138"/>
                    </a:lnTo>
                    <a:lnTo>
                      <a:pt x="198" y="108"/>
                    </a:lnTo>
                    <a:lnTo>
                      <a:pt x="343" y="88"/>
                    </a:lnTo>
                    <a:lnTo>
                      <a:pt x="370" y="39"/>
                    </a:lnTo>
                    <a:lnTo>
                      <a:pt x="433" y="11"/>
                    </a:lnTo>
                    <a:lnTo>
                      <a:pt x="438" y="0"/>
                    </a:lnTo>
                    <a:lnTo>
                      <a:pt x="683" y="0"/>
                    </a:lnTo>
                    <a:lnTo>
                      <a:pt x="747" y="50"/>
                    </a:lnTo>
                    <a:lnTo>
                      <a:pt x="811" y="11"/>
                    </a:lnTo>
                    <a:lnTo>
                      <a:pt x="882" y="0"/>
                    </a:lnTo>
                    <a:lnTo>
                      <a:pt x="1580" y="0"/>
                    </a:lnTo>
                    <a:lnTo>
                      <a:pt x="1587" y="59"/>
                    </a:lnTo>
                    <a:lnTo>
                      <a:pt x="1631" y="88"/>
                    </a:lnTo>
                    <a:lnTo>
                      <a:pt x="1731" y="108"/>
                    </a:lnTo>
                    <a:lnTo>
                      <a:pt x="1812" y="97"/>
                    </a:lnTo>
                    <a:lnTo>
                      <a:pt x="1810" y="33"/>
                    </a:lnTo>
                    <a:lnTo>
                      <a:pt x="1826" y="0"/>
                    </a:lnTo>
                    <a:lnTo>
                      <a:pt x="41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09" name="Freeform 265"/>
              <p:cNvSpPr>
                <a:spLocks/>
              </p:cNvSpPr>
              <p:nvPr/>
            </p:nvSpPr>
            <p:spPr bwMode="auto">
              <a:xfrm>
                <a:off x="3750" y="3824"/>
                <a:ext cx="2011" cy="83"/>
              </a:xfrm>
              <a:custGeom>
                <a:avLst/>
                <a:gdLst/>
                <a:ahLst/>
                <a:cxnLst>
                  <a:cxn ang="0">
                    <a:pos x="4021" y="0"/>
                  </a:cxn>
                  <a:cxn ang="0">
                    <a:pos x="4021" y="250"/>
                  </a:cxn>
                  <a:cxn ang="0">
                    <a:pos x="0" y="250"/>
                  </a:cxn>
                  <a:cxn ang="0">
                    <a:pos x="44" y="234"/>
                  </a:cxn>
                  <a:cxn ang="0">
                    <a:pos x="189" y="214"/>
                  </a:cxn>
                  <a:cxn ang="0">
                    <a:pos x="216" y="165"/>
                  </a:cxn>
                  <a:cxn ang="0">
                    <a:pos x="279" y="137"/>
                  </a:cxn>
                  <a:cxn ang="0">
                    <a:pos x="304" y="82"/>
                  </a:cxn>
                  <a:cxn ang="0">
                    <a:pos x="358" y="67"/>
                  </a:cxn>
                  <a:cxn ang="0">
                    <a:pos x="446" y="107"/>
                  </a:cxn>
                  <a:cxn ang="0">
                    <a:pos x="510" y="112"/>
                  </a:cxn>
                  <a:cxn ang="0">
                    <a:pos x="593" y="176"/>
                  </a:cxn>
                  <a:cxn ang="0">
                    <a:pos x="657" y="137"/>
                  </a:cxn>
                  <a:cxn ang="0">
                    <a:pos x="728" y="127"/>
                  </a:cxn>
                  <a:cxn ang="0">
                    <a:pos x="737" y="77"/>
                  </a:cxn>
                  <a:cxn ang="0">
                    <a:pos x="761" y="0"/>
                  </a:cxn>
                  <a:cxn ang="0">
                    <a:pos x="1269" y="0"/>
                  </a:cxn>
                  <a:cxn ang="0">
                    <a:pos x="1276" y="39"/>
                  </a:cxn>
                  <a:cxn ang="0">
                    <a:pos x="1354" y="67"/>
                  </a:cxn>
                  <a:cxn ang="0">
                    <a:pos x="1423" y="116"/>
                  </a:cxn>
                  <a:cxn ang="0">
                    <a:pos x="1433" y="185"/>
                  </a:cxn>
                  <a:cxn ang="0">
                    <a:pos x="1477" y="214"/>
                  </a:cxn>
                  <a:cxn ang="0">
                    <a:pos x="1577" y="234"/>
                  </a:cxn>
                  <a:cxn ang="0">
                    <a:pos x="1658" y="223"/>
                  </a:cxn>
                  <a:cxn ang="0">
                    <a:pos x="1656" y="159"/>
                  </a:cxn>
                  <a:cxn ang="0">
                    <a:pos x="1680" y="107"/>
                  </a:cxn>
                  <a:cxn ang="0">
                    <a:pos x="1751" y="41"/>
                  </a:cxn>
                  <a:cxn ang="0">
                    <a:pos x="1826" y="0"/>
                  </a:cxn>
                  <a:cxn ang="0">
                    <a:pos x="4021" y="0"/>
                  </a:cxn>
                </a:cxnLst>
                <a:rect l="0" t="0" r="r" b="b"/>
                <a:pathLst>
                  <a:path w="4021" h="250">
                    <a:moveTo>
                      <a:pt x="4021" y="0"/>
                    </a:moveTo>
                    <a:lnTo>
                      <a:pt x="4021" y="250"/>
                    </a:lnTo>
                    <a:lnTo>
                      <a:pt x="0" y="250"/>
                    </a:lnTo>
                    <a:lnTo>
                      <a:pt x="44" y="234"/>
                    </a:lnTo>
                    <a:lnTo>
                      <a:pt x="189" y="214"/>
                    </a:lnTo>
                    <a:lnTo>
                      <a:pt x="216" y="165"/>
                    </a:lnTo>
                    <a:lnTo>
                      <a:pt x="279" y="137"/>
                    </a:lnTo>
                    <a:lnTo>
                      <a:pt x="304" y="82"/>
                    </a:lnTo>
                    <a:lnTo>
                      <a:pt x="358" y="67"/>
                    </a:lnTo>
                    <a:lnTo>
                      <a:pt x="446" y="107"/>
                    </a:lnTo>
                    <a:lnTo>
                      <a:pt x="510" y="112"/>
                    </a:lnTo>
                    <a:lnTo>
                      <a:pt x="593" y="176"/>
                    </a:lnTo>
                    <a:lnTo>
                      <a:pt x="657" y="137"/>
                    </a:lnTo>
                    <a:lnTo>
                      <a:pt x="728" y="127"/>
                    </a:lnTo>
                    <a:lnTo>
                      <a:pt x="737" y="77"/>
                    </a:lnTo>
                    <a:lnTo>
                      <a:pt x="761" y="0"/>
                    </a:lnTo>
                    <a:lnTo>
                      <a:pt x="1269" y="0"/>
                    </a:lnTo>
                    <a:lnTo>
                      <a:pt x="1276" y="39"/>
                    </a:lnTo>
                    <a:lnTo>
                      <a:pt x="1354" y="67"/>
                    </a:lnTo>
                    <a:lnTo>
                      <a:pt x="1423" y="116"/>
                    </a:lnTo>
                    <a:lnTo>
                      <a:pt x="1433" y="185"/>
                    </a:lnTo>
                    <a:lnTo>
                      <a:pt x="1477" y="214"/>
                    </a:lnTo>
                    <a:lnTo>
                      <a:pt x="1577" y="234"/>
                    </a:lnTo>
                    <a:lnTo>
                      <a:pt x="1658" y="223"/>
                    </a:lnTo>
                    <a:lnTo>
                      <a:pt x="1656" y="159"/>
                    </a:lnTo>
                    <a:lnTo>
                      <a:pt x="1680" y="107"/>
                    </a:lnTo>
                    <a:lnTo>
                      <a:pt x="1751" y="41"/>
                    </a:lnTo>
                    <a:lnTo>
                      <a:pt x="1826" y="0"/>
                    </a:lnTo>
                    <a:lnTo>
                      <a:pt x="402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10" name="Freeform 266"/>
              <p:cNvSpPr>
                <a:spLocks noEditPoints="1"/>
              </p:cNvSpPr>
              <p:nvPr/>
            </p:nvSpPr>
            <p:spPr bwMode="auto">
              <a:xfrm>
                <a:off x="3892" y="3782"/>
                <a:ext cx="1869" cy="84"/>
              </a:xfrm>
              <a:custGeom>
                <a:avLst/>
                <a:gdLst/>
                <a:ahLst/>
                <a:cxnLst>
                  <a:cxn ang="0">
                    <a:pos x="3737" y="0"/>
                  </a:cxn>
                  <a:cxn ang="0">
                    <a:pos x="3737" y="251"/>
                  </a:cxn>
                  <a:cxn ang="0">
                    <a:pos x="1388" y="251"/>
                  </a:cxn>
                  <a:cxn ang="0">
                    <a:pos x="1396" y="232"/>
                  </a:cxn>
                  <a:cxn ang="0">
                    <a:pos x="1467" y="166"/>
                  </a:cxn>
                  <a:cxn ang="0">
                    <a:pos x="1563" y="115"/>
                  </a:cxn>
                  <a:cxn ang="0">
                    <a:pos x="1631" y="27"/>
                  </a:cxn>
                  <a:cxn ang="0">
                    <a:pos x="1641" y="0"/>
                  </a:cxn>
                  <a:cxn ang="0">
                    <a:pos x="3737" y="0"/>
                  </a:cxn>
                  <a:cxn ang="0">
                    <a:pos x="1142" y="251"/>
                  </a:cxn>
                  <a:cxn ang="0">
                    <a:pos x="1139" y="241"/>
                  </a:cxn>
                  <a:cxn ang="0">
                    <a:pos x="1070" y="192"/>
                  </a:cxn>
                  <a:cxn ang="0">
                    <a:pos x="992" y="164"/>
                  </a:cxn>
                  <a:cxn ang="0">
                    <a:pos x="982" y="115"/>
                  </a:cxn>
                  <a:cxn ang="0">
                    <a:pos x="937" y="0"/>
                  </a:cxn>
                  <a:cxn ang="0">
                    <a:pos x="532" y="0"/>
                  </a:cxn>
                  <a:cxn ang="0">
                    <a:pos x="522" y="35"/>
                  </a:cxn>
                  <a:cxn ang="0">
                    <a:pos x="488" y="85"/>
                  </a:cxn>
                  <a:cxn ang="0">
                    <a:pos x="453" y="202"/>
                  </a:cxn>
                  <a:cxn ang="0">
                    <a:pos x="444" y="251"/>
                  </a:cxn>
                  <a:cxn ang="0">
                    <a:pos x="1142" y="251"/>
                  </a:cxn>
                  <a:cxn ang="0">
                    <a:pos x="245" y="251"/>
                  </a:cxn>
                  <a:cxn ang="0">
                    <a:pos x="226" y="237"/>
                  </a:cxn>
                  <a:cxn ang="0">
                    <a:pos x="162" y="232"/>
                  </a:cxn>
                  <a:cxn ang="0">
                    <a:pos x="74" y="192"/>
                  </a:cxn>
                  <a:cxn ang="0">
                    <a:pos x="20" y="207"/>
                  </a:cxn>
                  <a:cxn ang="0">
                    <a:pos x="0" y="251"/>
                  </a:cxn>
                  <a:cxn ang="0">
                    <a:pos x="245" y="251"/>
                  </a:cxn>
                </a:cxnLst>
                <a:rect l="0" t="0" r="r" b="b"/>
                <a:pathLst>
                  <a:path w="3737" h="251">
                    <a:moveTo>
                      <a:pt x="3737" y="0"/>
                    </a:moveTo>
                    <a:lnTo>
                      <a:pt x="3737" y="251"/>
                    </a:lnTo>
                    <a:lnTo>
                      <a:pt x="1388" y="251"/>
                    </a:lnTo>
                    <a:lnTo>
                      <a:pt x="1396" y="232"/>
                    </a:lnTo>
                    <a:lnTo>
                      <a:pt x="1467" y="166"/>
                    </a:lnTo>
                    <a:lnTo>
                      <a:pt x="1563" y="115"/>
                    </a:lnTo>
                    <a:lnTo>
                      <a:pt x="1631" y="27"/>
                    </a:lnTo>
                    <a:lnTo>
                      <a:pt x="1641" y="0"/>
                    </a:lnTo>
                    <a:lnTo>
                      <a:pt x="3737" y="0"/>
                    </a:lnTo>
                    <a:close/>
                    <a:moveTo>
                      <a:pt x="1142" y="251"/>
                    </a:moveTo>
                    <a:lnTo>
                      <a:pt x="1139" y="241"/>
                    </a:lnTo>
                    <a:lnTo>
                      <a:pt x="1070" y="192"/>
                    </a:lnTo>
                    <a:lnTo>
                      <a:pt x="992" y="164"/>
                    </a:lnTo>
                    <a:lnTo>
                      <a:pt x="982" y="115"/>
                    </a:lnTo>
                    <a:lnTo>
                      <a:pt x="937" y="0"/>
                    </a:lnTo>
                    <a:lnTo>
                      <a:pt x="532" y="0"/>
                    </a:lnTo>
                    <a:lnTo>
                      <a:pt x="522" y="35"/>
                    </a:lnTo>
                    <a:lnTo>
                      <a:pt x="488" y="85"/>
                    </a:lnTo>
                    <a:lnTo>
                      <a:pt x="453" y="202"/>
                    </a:lnTo>
                    <a:lnTo>
                      <a:pt x="444" y="251"/>
                    </a:lnTo>
                    <a:lnTo>
                      <a:pt x="1142" y="251"/>
                    </a:lnTo>
                    <a:close/>
                    <a:moveTo>
                      <a:pt x="245" y="251"/>
                    </a:moveTo>
                    <a:lnTo>
                      <a:pt x="226" y="237"/>
                    </a:lnTo>
                    <a:lnTo>
                      <a:pt x="162" y="232"/>
                    </a:lnTo>
                    <a:lnTo>
                      <a:pt x="74" y="192"/>
                    </a:lnTo>
                    <a:lnTo>
                      <a:pt x="20" y="207"/>
                    </a:lnTo>
                    <a:lnTo>
                      <a:pt x="0" y="251"/>
                    </a:lnTo>
                    <a:lnTo>
                      <a:pt x="245" y="25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11" name="Freeform 267"/>
              <p:cNvSpPr>
                <a:spLocks noEditPoints="1"/>
              </p:cNvSpPr>
              <p:nvPr/>
            </p:nvSpPr>
            <p:spPr bwMode="auto">
              <a:xfrm>
                <a:off x="4130" y="3741"/>
                <a:ext cx="1631" cy="83"/>
              </a:xfrm>
              <a:custGeom>
                <a:avLst/>
                <a:gdLst/>
                <a:ahLst/>
                <a:cxnLst>
                  <a:cxn ang="0">
                    <a:pos x="3260" y="0"/>
                  </a:cxn>
                  <a:cxn ang="0">
                    <a:pos x="3260" y="249"/>
                  </a:cxn>
                  <a:cxn ang="0">
                    <a:pos x="1065" y="249"/>
                  </a:cxn>
                  <a:cxn ang="0">
                    <a:pos x="1086" y="239"/>
                  </a:cxn>
                  <a:cxn ang="0">
                    <a:pos x="1154" y="151"/>
                  </a:cxn>
                  <a:cxn ang="0">
                    <a:pos x="1186" y="63"/>
                  </a:cxn>
                  <a:cxn ang="0">
                    <a:pos x="1208" y="0"/>
                  </a:cxn>
                  <a:cxn ang="0">
                    <a:pos x="3260" y="0"/>
                  </a:cxn>
                  <a:cxn ang="0">
                    <a:pos x="508" y="249"/>
                  </a:cxn>
                  <a:cxn ang="0">
                    <a:pos x="505" y="239"/>
                  </a:cxn>
                  <a:cxn ang="0">
                    <a:pos x="454" y="110"/>
                  </a:cxn>
                  <a:cxn ang="0">
                    <a:pos x="402" y="52"/>
                  </a:cxn>
                  <a:cxn ang="0">
                    <a:pos x="346" y="33"/>
                  </a:cxn>
                  <a:cxn ang="0">
                    <a:pos x="320" y="0"/>
                  </a:cxn>
                  <a:cxn ang="0">
                    <a:pos x="140" y="0"/>
                  </a:cxn>
                  <a:cxn ang="0">
                    <a:pos x="133" y="3"/>
                  </a:cxn>
                  <a:cxn ang="0">
                    <a:pos x="111" y="52"/>
                  </a:cxn>
                  <a:cxn ang="0">
                    <a:pos x="67" y="80"/>
                  </a:cxn>
                  <a:cxn ang="0">
                    <a:pos x="45" y="159"/>
                  </a:cxn>
                  <a:cxn ang="0">
                    <a:pos x="11" y="209"/>
                  </a:cxn>
                  <a:cxn ang="0">
                    <a:pos x="0" y="249"/>
                  </a:cxn>
                  <a:cxn ang="0">
                    <a:pos x="508" y="249"/>
                  </a:cxn>
                </a:cxnLst>
                <a:rect l="0" t="0" r="r" b="b"/>
                <a:pathLst>
                  <a:path w="3260" h="249">
                    <a:moveTo>
                      <a:pt x="3260" y="0"/>
                    </a:moveTo>
                    <a:lnTo>
                      <a:pt x="3260" y="249"/>
                    </a:lnTo>
                    <a:lnTo>
                      <a:pt x="1065" y="249"/>
                    </a:lnTo>
                    <a:lnTo>
                      <a:pt x="1086" y="239"/>
                    </a:lnTo>
                    <a:lnTo>
                      <a:pt x="1154" y="151"/>
                    </a:lnTo>
                    <a:lnTo>
                      <a:pt x="1186" y="63"/>
                    </a:lnTo>
                    <a:lnTo>
                      <a:pt x="1208" y="0"/>
                    </a:lnTo>
                    <a:lnTo>
                      <a:pt x="3260" y="0"/>
                    </a:lnTo>
                    <a:close/>
                    <a:moveTo>
                      <a:pt x="508" y="249"/>
                    </a:moveTo>
                    <a:lnTo>
                      <a:pt x="505" y="239"/>
                    </a:lnTo>
                    <a:lnTo>
                      <a:pt x="454" y="110"/>
                    </a:lnTo>
                    <a:lnTo>
                      <a:pt x="402" y="52"/>
                    </a:lnTo>
                    <a:lnTo>
                      <a:pt x="346" y="33"/>
                    </a:lnTo>
                    <a:lnTo>
                      <a:pt x="320" y="0"/>
                    </a:lnTo>
                    <a:lnTo>
                      <a:pt x="140" y="0"/>
                    </a:lnTo>
                    <a:lnTo>
                      <a:pt x="133" y="3"/>
                    </a:lnTo>
                    <a:lnTo>
                      <a:pt x="111" y="52"/>
                    </a:lnTo>
                    <a:lnTo>
                      <a:pt x="67" y="80"/>
                    </a:lnTo>
                    <a:lnTo>
                      <a:pt x="45" y="159"/>
                    </a:lnTo>
                    <a:lnTo>
                      <a:pt x="11" y="209"/>
                    </a:lnTo>
                    <a:lnTo>
                      <a:pt x="0" y="249"/>
                    </a:lnTo>
                    <a:lnTo>
                      <a:pt x="508" y="24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12" name="Freeform 268"/>
              <p:cNvSpPr>
                <a:spLocks noEditPoints="1"/>
              </p:cNvSpPr>
              <p:nvPr/>
            </p:nvSpPr>
            <p:spPr bwMode="auto">
              <a:xfrm>
                <a:off x="4158" y="3699"/>
                <a:ext cx="1603" cy="83"/>
              </a:xfrm>
              <a:custGeom>
                <a:avLst/>
                <a:gdLst/>
                <a:ahLst/>
                <a:cxnLst>
                  <a:cxn ang="0">
                    <a:pos x="3205" y="0"/>
                  </a:cxn>
                  <a:cxn ang="0">
                    <a:pos x="3205" y="250"/>
                  </a:cxn>
                  <a:cxn ang="0">
                    <a:pos x="1109" y="250"/>
                  </a:cxn>
                  <a:cxn ang="0">
                    <a:pos x="1131" y="189"/>
                  </a:cxn>
                  <a:cxn ang="0">
                    <a:pos x="1163" y="95"/>
                  </a:cxn>
                  <a:cxn ang="0">
                    <a:pos x="1247" y="0"/>
                  </a:cxn>
                  <a:cxn ang="0">
                    <a:pos x="3205" y="0"/>
                  </a:cxn>
                  <a:cxn ang="0">
                    <a:pos x="405" y="250"/>
                  </a:cxn>
                  <a:cxn ang="0">
                    <a:pos x="399" y="236"/>
                  </a:cxn>
                  <a:cxn ang="0">
                    <a:pos x="347" y="178"/>
                  </a:cxn>
                  <a:cxn ang="0">
                    <a:pos x="291" y="159"/>
                  </a:cxn>
                  <a:cxn ang="0">
                    <a:pos x="259" y="120"/>
                  </a:cxn>
                  <a:cxn ang="0">
                    <a:pos x="215" y="99"/>
                  </a:cxn>
                  <a:cxn ang="0">
                    <a:pos x="169" y="99"/>
                  </a:cxn>
                  <a:cxn ang="0">
                    <a:pos x="78" y="129"/>
                  </a:cxn>
                  <a:cxn ang="0">
                    <a:pos x="56" y="178"/>
                  </a:cxn>
                  <a:cxn ang="0">
                    <a:pos x="12" y="206"/>
                  </a:cxn>
                  <a:cxn ang="0">
                    <a:pos x="0" y="250"/>
                  </a:cxn>
                  <a:cxn ang="0">
                    <a:pos x="405" y="250"/>
                  </a:cxn>
                </a:cxnLst>
                <a:rect l="0" t="0" r="r" b="b"/>
                <a:pathLst>
                  <a:path w="3205" h="250">
                    <a:moveTo>
                      <a:pt x="3205" y="0"/>
                    </a:moveTo>
                    <a:lnTo>
                      <a:pt x="3205" y="250"/>
                    </a:lnTo>
                    <a:lnTo>
                      <a:pt x="1109" y="250"/>
                    </a:lnTo>
                    <a:lnTo>
                      <a:pt x="1131" y="189"/>
                    </a:lnTo>
                    <a:lnTo>
                      <a:pt x="1163" y="95"/>
                    </a:lnTo>
                    <a:lnTo>
                      <a:pt x="1247" y="0"/>
                    </a:lnTo>
                    <a:lnTo>
                      <a:pt x="3205" y="0"/>
                    </a:lnTo>
                    <a:close/>
                    <a:moveTo>
                      <a:pt x="405" y="250"/>
                    </a:moveTo>
                    <a:lnTo>
                      <a:pt x="399" y="236"/>
                    </a:lnTo>
                    <a:lnTo>
                      <a:pt x="347" y="178"/>
                    </a:lnTo>
                    <a:lnTo>
                      <a:pt x="291" y="159"/>
                    </a:lnTo>
                    <a:lnTo>
                      <a:pt x="259" y="120"/>
                    </a:lnTo>
                    <a:lnTo>
                      <a:pt x="215" y="99"/>
                    </a:lnTo>
                    <a:lnTo>
                      <a:pt x="169" y="99"/>
                    </a:lnTo>
                    <a:lnTo>
                      <a:pt x="78" y="129"/>
                    </a:lnTo>
                    <a:lnTo>
                      <a:pt x="56" y="178"/>
                    </a:lnTo>
                    <a:lnTo>
                      <a:pt x="12" y="206"/>
                    </a:lnTo>
                    <a:lnTo>
                      <a:pt x="0" y="250"/>
                    </a:lnTo>
                    <a:lnTo>
                      <a:pt x="405" y="2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13" name="Freeform 269"/>
              <p:cNvSpPr>
                <a:spLocks noEditPoints="1"/>
              </p:cNvSpPr>
              <p:nvPr/>
            </p:nvSpPr>
            <p:spPr bwMode="auto">
              <a:xfrm>
                <a:off x="4201" y="3657"/>
                <a:ext cx="1560" cy="84"/>
              </a:xfrm>
              <a:custGeom>
                <a:avLst/>
                <a:gdLst/>
                <a:ahLst/>
                <a:cxnLst>
                  <a:cxn ang="0">
                    <a:pos x="3120" y="0"/>
                  </a:cxn>
                  <a:cxn ang="0">
                    <a:pos x="3120" y="251"/>
                  </a:cxn>
                  <a:cxn ang="0">
                    <a:pos x="1068" y="251"/>
                  </a:cxn>
                  <a:cxn ang="0">
                    <a:pos x="1078" y="220"/>
                  </a:cxn>
                  <a:cxn ang="0">
                    <a:pos x="1181" y="106"/>
                  </a:cxn>
                  <a:cxn ang="0">
                    <a:pos x="1247" y="87"/>
                  </a:cxn>
                  <a:cxn ang="0">
                    <a:pos x="1406" y="78"/>
                  </a:cxn>
                  <a:cxn ang="0">
                    <a:pos x="1529" y="44"/>
                  </a:cxn>
                  <a:cxn ang="0">
                    <a:pos x="1629" y="38"/>
                  </a:cxn>
                  <a:cxn ang="0">
                    <a:pos x="1685" y="0"/>
                  </a:cxn>
                  <a:cxn ang="0">
                    <a:pos x="3120" y="0"/>
                  </a:cxn>
                  <a:cxn ang="0">
                    <a:pos x="180" y="251"/>
                  </a:cxn>
                  <a:cxn ang="0">
                    <a:pos x="174" y="245"/>
                  </a:cxn>
                  <a:cxn ang="0">
                    <a:pos x="130" y="224"/>
                  </a:cxn>
                  <a:cxn ang="0">
                    <a:pos x="84" y="224"/>
                  </a:cxn>
                  <a:cxn ang="0">
                    <a:pos x="0" y="251"/>
                  </a:cxn>
                  <a:cxn ang="0">
                    <a:pos x="180" y="251"/>
                  </a:cxn>
                </a:cxnLst>
                <a:rect l="0" t="0" r="r" b="b"/>
                <a:pathLst>
                  <a:path w="3120" h="251">
                    <a:moveTo>
                      <a:pt x="3120" y="0"/>
                    </a:moveTo>
                    <a:lnTo>
                      <a:pt x="3120" y="251"/>
                    </a:lnTo>
                    <a:lnTo>
                      <a:pt x="1068" y="251"/>
                    </a:lnTo>
                    <a:lnTo>
                      <a:pt x="1078" y="220"/>
                    </a:lnTo>
                    <a:lnTo>
                      <a:pt x="1181" y="106"/>
                    </a:lnTo>
                    <a:lnTo>
                      <a:pt x="1247" y="87"/>
                    </a:lnTo>
                    <a:lnTo>
                      <a:pt x="1406" y="78"/>
                    </a:lnTo>
                    <a:lnTo>
                      <a:pt x="1529" y="44"/>
                    </a:lnTo>
                    <a:lnTo>
                      <a:pt x="1629" y="38"/>
                    </a:lnTo>
                    <a:lnTo>
                      <a:pt x="1685" y="0"/>
                    </a:lnTo>
                    <a:lnTo>
                      <a:pt x="3120" y="0"/>
                    </a:lnTo>
                    <a:close/>
                    <a:moveTo>
                      <a:pt x="180" y="251"/>
                    </a:moveTo>
                    <a:lnTo>
                      <a:pt x="174" y="245"/>
                    </a:lnTo>
                    <a:lnTo>
                      <a:pt x="130" y="224"/>
                    </a:lnTo>
                    <a:lnTo>
                      <a:pt x="84" y="224"/>
                    </a:lnTo>
                    <a:lnTo>
                      <a:pt x="0" y="251"/>
                    </a:lnTo>
                    <a:lnTo>
                      <a:pt x="180" y="25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14" name="Freeform 270"/>
              <p:cNvSpPr>
                <a:spLocks/>
              </p:cNvSpPr>
              <p:nvPr/>
            </p:nvSpPr>
            <p:spPr bwMode="auto">
              <a:xfrm>
                <a:off x="4782" y="3616"/>
                <a:ext cx="979" cy="83"/>
              </a:xfrm>
              <a:custGeom>
                <a:avLst/>
                <a:gdLst/>
                <a:ahLst/>
                <a:cxnLst>
                  <a:cxn ang="0">
                    <a:pos x="1958" y="0"/>
                  </a:cxn>
                  <a:cxn ang="0">
                    <a:pos x="1958" y="249"/>
                  </a:cxn>
                  <a:cxn ang="0">
                    <a:pos x="0" y="249"/>
                  </a:cxn>
                  <a:cxn ang="0">
                    <a:pos x="19" y="230"/>
                  </a:cxn>
                  <a:cxn ang="0">
                    <a:pos x="85" y="211"/>
                  </a:cxn>
                  <a:cxn ang="0">
                    <a:pos x="244" y="202"/>
                  </a:cxn>
                  <a:cxn ang="0">
                    <a:pos x="367" y="168"/>
                  </a:cxn>
                  <a:cxn ang="0">
                    <a:pos x="467" y="162"/>
                  </a:cxn>
                  <a:cxn ang="0">
                    <a:pos x="555" y="104"/>
                  </a:cxn>
                  <a:cxn ang="0">
                    <a:pos x="670" y="27"/>
                  </a:cxn>
                  <a:cxn ang="0">
                    <a:pos x="783" y="5"/>
                  </a:cxn>
                  <a:cxn ang="0">
                    <a:pos x="796" y="0"/>
                  </a:cxn>
                  <a:cxn ang="0">
                    <a:pos x="1958" y="0"/>
                  </a:cxn>
                </a:cxnLst>
                <a:rect l="0" t="0" r="r" b="b"/>
                <a:pathLst>
                  <a:path w="1958" h="249">
                    <a:moveTo>
                      <a:pt x="1958" y="0"/>
                    </a:moveTo>
                    <a:lnTo>
                      <a:pt x="1958" y="249"/>
                    </a:lnTo>
                    <a:lnTo>
                      <a:pt x="0" y="249"/>
                    </a:lnTo>
                    <a:lnTo>
                      <a:pt x="19" y="230"/>
                    </a:lnTo>
                    <a:lnTo>
                      <a:pt x="85" y="211"/>
                    </a:lnTo>
                    <a:lnTo>
                      <a:pt x="244" y="202"/>
                    </a:lnTo>
                    <a:lnTo>
                      <a:pt x="367" y="168"/>
                    </a:lnTo>
                    <a:lnTo>
                      <a:pt x="467" y="162"/>
                    </a:lnTo>
                    <a:lnTo>
                      <a:pt x="555" y="104"/>
                    </a:lnTo>
                    <a:lnTo>
                      <a:pt x="670" y="27"/>
                    </a:lnTo>
                    <a:lnTo>
                      <a:pt x="783" y="5"/>
                    </a:lnTo>
                    <a:lnTo>
                      <a:pt x="796" y="0"/>
                    </a:lnTo>
                    <a:lnTo>
                      <a:pt x="195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15" name="Freeform 271"/>
              <p:cNvSpPr>
                <a:spLocks/>
              </p:cNvSpPr>
              <p:nvPr/>
            </p:nvSpPr>
            <p:spPr bwMode="auto">
              <a:xfrm>
                <a:off x="5043" y="3574"/>
                <a:ext cx="718" cy="83"/>
              </a:xfrm>
              <a:custGeom>
                <a:avLst/>
                <a:gdLst/>
                <a:ahLst/>
                <a:cxnLst>
                  <a:cxn ang="0">
                    <a:pos x="1435" y="0"/>
                  </a:cxn>
                  <a:cxn ang="0">
                    <a:pos x="1435" y="249"/>
                  </a:cxn>
                  <a:cxn ang="0">
                    <a:pos x="0" y="249"/>
                  </a:cxn>
                  <a:cxn ang="0">
                    <a:pos x="32" y="229"/>
                  </a:cxn>
                  <a:cxn ang="0">
                    <a:pos x="147" y="152"/>
                  </a:cxn>
                  <a:cxn ang="0">
                    <a:pos x="260" y="130"/>
                  </a:cxn>
                  <a:cxn ang="0">
                    <a:pos x="353" y="98"/>
                  </a:cxn>
                  <a:cxn ang="0">
                    <a:pos x="441" y="90"/>
                  </a:cxn>
                  <a:cxn ang="0">
                    <a:pos x="532" y="15"/>
                  </a:cxn>
                  <a:cxn ang="0">
                    <a:pos x="557" y="0"/>
                  </a:cxn>
                  <a:cxn ang="0">
                    <a:pos x="1435" y="0"/>
                  </a:cxn>
                </a:cxnLst>
                <a:rect l="0" t="0" r="r" b="b"/>
                <a:pathLst>
                  <a:path w="1435" h="249">
                    <a:moveTo>
                      <a:pt x="1435" y="0"/>
                    </a:moveTo>
                    <a:lnTo>
                      <a:pt x="1435" y="249"/>
                    </a:lnTo>
                    <a:lnTo>
                      <a:pt x="0" y="249"/>
                    </a:lnTo>
                    <a:lnTo>
                      <a:pt x="32" y="229"/>
                    </a:lnTo>
                    <a:lnTo>
                      <a:pt x="147" y="152"/>
                    </a:lnTo>
                    <a:lnTo>
                      <a:pt x="260" y="130"/>
                    </a:lnTo>
                    <a:lnTo>
                      <a:pt x="353" y="98"/>
                    </a:lnTo>
                    <a:lnTo>
                      <a:pt x="441" y="90"/>
                    </a:lnTo>
                    <a:lnTo>
                      <a:pt x="532" y="15"/>
                    </a:lnTo>
                    <a:lnTo>
                      <a:pt x="557" y="0"/>
                    </a:lnTo>
                    <a:lnTo>
                      <a:pt x="143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16" name="Freeform 272"/>
              <p:cNvSpPr>
                <a:spLocks/>
              </p:cNvSpPr>
              <p:nvPr/>
            </p:nvSpPr>
            <p:spPr bwMode="auto">
              <a:xfrm>
                <a:off x="5180" y="3532"/>
                <a:ext cx="581" cy="84"/>
              </a:xfrm>
              <a:custGeom>
                <a:avLst/>
                <a:gdLst/>
                <a:ahLst/>
                <a:cxnLst>
                  <a:cxn ang="0">
                    <a:pos x="1162" y="0"/>
                  </a:cxn>
                  <a:cxn ang="0">
                    <a:pos x="1162" y="251"/>
                  </a:cxn>
                  <a:cxn ang="0">
                    <a:pos x="0" y="251"/>
                  </a:cxn>
                  <a:cxn ang="0">
                    <a:pos x="80" y="224"/>
                  </a:cxn>
                  <a:cxn ang="0">
                    <a:pos x="168" y="216"/>
                  </a:cxn>
                  <a:cxn ang="0">
                    <a:pos x="259" y="141"/>
                  </a:cxn>
                  <a:cxn ang="0">
                    <a:pos x="418" y="51"/>
                  </a:cxn>
                  <a:cxn ang="0">
                    <a:pos x="526" y="18"/>
                  </a:cxn>
                  <a:cxn ang="0">
                    <a:pos x="589" y="3"/>
                  </a:cxn>
                  <a:cxn ang="0">
                    <a:pos x="615" y="0"/>
                  </a:cxn>
                  <a:cxn ang="0">
                    <a:pos x="1162" y="0"/>
                  </a:cxn>
                </a:cxnLst>
                <a:rect l="0" t="0" r="r" b="b"/>
                <a:pathLst>
                  <a:path w="1162" h="251">
                    <a:moveTo>
                      <a:pt x="1162" y="0"/>
                    </a:moveTo>
                    <a:lnTo>
                      <a:pt x="1162" y="251"/>
                    </a:lnTo>
                    <a:lnTo>
                      <a:pt x="0" y="251"/>
                    </a:lnTo>
                    <a:lnTo>
                      <a:pt x="80" y="224"/>
                    </a:lnTo>
                    <a:lnTo>
                      <a:pt x="168" y="216"/>
                    </a:lnTo>
                    <a:lnTo>
                      <a:pt x="259" y="141"/>
                    </a:lnTo>
                    <a:lnTo>
                      <a:pt x="418" y="51"/>
                    </a:lnTo>
                    <a:lnTo>
                      <a:pt x="526" y="18"/>
                    </a:lnTo>
                    <a:lnTo>
                      <a:pt x="589" y="3"/>
                    </a:lnTo>
                    <a:lnTo>
                      <a:pt x="615" y="0"/>
                    </a:lnTo>
                    <a:lnTo>
                      <a:pt x="116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17" name="Freeform 273"/>
              <p:cNvSpPr>
                <a:spLocks/>
              </p:cNvSpPr>
              <p:nvPr/>
            </p:nvSpPr>
            <p:spPr bwMode="auto">
              <a:xfrm>
                <a:off x="5322" y="3494"/>
                <a:ext cx="439" cy="80"/>
              </a:xfrm>
              <a:custGeom>
                <a:avLst/>
                <a:gdLst/>
                <a:ahLst/>
                <a:cxnLst>
                  <a:cxn ang="0">
                    <a:pos x="878" y="240"/>
                  </a:cxn>
                  <a:cxn ang="0">
                    <a:pos x="878" y="38"/>
                  </a:cxn>
                  <a:cxn ang="0">
                    <a:pos x="815" y="30"/>
                  </a:cxn>
                  <a:cxn ang="0">
                    <a:pos x="761" y="0"/>
                  </a:cxn>
                  <a:cxn ang="0">
                    <a:pos x="719" y="19"/>
                  </a:cxn>
                  <a:cxn ang="0">
                    <a:pos x="565" y="38"/>
                  </a:cxn>
                  <a:cxn ang="0">
                    <a:pos x="428" y="107"/>
                  </a:cxn>
                  <a:cxn ang="0">
                    <a:pos x="305" y="117"/>
                  </a:cxn>
                  <a:cxn ang="0">
                    <a:pos x="242" y="132"/>
                  </a:cxn>
                  <a:cxn ang="0">
                    <a:pos x="134" y="165"/>
                  </a:cxn>
                  <a:cxn ang="0">
                    <a:pos x="0" y="240"/>
                  </a:cxn>
                  <a:cxn ang="0">
                    <a:pos x="878" y="240"/>
                  </a:cxn>
                </a:cxnLst>
                <a:rect l="0" t="0" r="r" b="b"/>
                <a:pathLst>
                  <a:path w="878" h="240">
                    <a:moveTo>
                      <a:pt x="878" y="240"/>
                    </a:moveTo>
                    <a:lnTo>
                      <a:pt x="878" y="38"/>
                    </a:lnTo>
                    <a:lnTo>
                      <a:pt x="815" y="30"/>
                    </a:lnTo>
                    <a:lnTo>
                      <a:pt x="761" y="0"/>
                    </a:lnTo>
                    <a:lnTo>
                      <a:pt x="719" y="19"/>
                    </a:lnTo>
                    <a:lnTo>
                      <a:pt x="565" y="38"/>
                    </a:lnTo>
                    <a:lnTo>
                      <a:pt x="428" y="107"/>
                    </a:lnTo>
                    <a:lnTo>
                      <a:pt x="305" y="117"/>
                    </a:lnTo>
                    <a:lnTo>
                      <a:pt x="242" y="132"/>
                    </a:lnTo>
                    <a:lnTo>
                      <a:pt x="134" y="165"/>
                    </a:lnTo>
                    <a:lnTo>
                      <a:pt x="0" y="240"/>
                    </a:lnTo>
                    <a:lnTo>
                      <a:pt x="878" y="2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18" name="Freeform 274"/>
              <p:cNvSpPr>
                <a:spLocks/>
              </p:cNvSpPr>
              <p:nvPr/>
            </p:nvSpPr>
            <p:spPr bwMode="auto">
              <a:xfrm>
                <a:off x="5487" y="3494"/>
                <a:ext cx="274" cy="38"/>
              </a:xfrm>
              <a:custGeom>
                <a:avLst/>
                <a:gdLst/>
                <a:ahLst/>
                <a:cxnLst>
                  <a:cxn ang="0">
                    <a:pos x="547" y="114"/>
                  </a:cxn>
                  <a:cxn ang="0">
                    <a:pos x="547" y="38"/>
                  </a:cxn>
                  <a:cxn ang="0">
                    <a:pos x="484" y="30"/>
                  </a:cxn>
                  <a:cxn ang="0">
                    <a:pos x="430" y="0"/>
                  </a:cxn>
                  <a:cxn ang="0">
                    <a:pos x="388" y="19"/>
                  </a:cxn>
                  <a:cxn ang="0">
                    <a:pos x="234" y="38"/>
                  </a:cxn>
                  <a:cxn ang="0">
                    <a:pos x="97" y="107"/>
                  </a:cxn>
                  <a:cxn ang="0">
                    <a:pos x="0" y="114"/>
                  </a:cxn>
                  <a:cxn ang="0">
                    <a:pos x="547" y="114"/>
                  </a:cxn>
                </a:cxnLst>
                <a:rect l="0" t="0" r="r" b="b"/>
                <a:pathLst>
                  <a:path w="547" h="114">
                    <a:moveTo>
                      <a:pt x="547" y="114"/>
                    </a:moveTo>
                    <a:lnTo>
                      <a:pt x="547" y="38"/>
                    </a:lnTo>
                    <a:lnTo>
                      <a:pt x="484" y="30"/>
                    </a:lnTo>
                    <a:lnTo>
                      <a:pt x="430" y="0"/>
                    </a:lnTo>
                    <a:lnTo>
                      <a:pt x="388" y="19"/>
                    </a:lnTo>
                    <a:lnTo>
                      <a:pt x="234" y="38"/>
                    </a:lnTo>
                    <a:lnTo>
                      <a:pt x="97" y="107"/>
                    </a:lnTo>
                    <a:lnTo>
                      <a:pt x="0" y="114"/>
                    </a:lnTo>
                    <a:lnTo>
                      <a:pt x="547" y="1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19" name="Freeform 275"/>
              <p:cNvSpPr>
                <a:spLocks/>
              </p:cNvSpPr>
              <p:nvPr/>
            </p:nvSpPr>
            <p:spPr bwMode="auto">
              <a:xfrm>
                <a:off x="490" y="4298"/>
                <a:ext cx="5269" cy="21"/>
              </a:xfrm>
              <a:custGeom>
                <a:avLst/>
                <a:gdLst/>
                <a:ahLst/>
                <a:cxnLst>
                  <a:cxn ang="0">
                    <a:pos x="0" y="64"/>
                  </a:cxn>
                  <a:cxn ang="0">
                    <a:pos x="10537" y="64"/>
                  </a:cxn>
                  <a:cxn ang="0">
                    <a:pos x="10539" y="0"/>
                  </a:cxn>
                  <a:cxn ang="0">
                    <a:pos x="481" y="0"/>
                  </a:cxn>
                  <a:cxn ang="0">
                    <a:pos x="0" y="64"/>
                  </a:cxn>
                </a:cxnLst>
                <a:rect l="0" t="0" r="r" b="b"/>
                <a:pathLst>
                  <a:path w="10539" h="64">
                    <a:moveTo>
                      <a:pt x="0" y="64"/>
                    </a:moveTo>
                    <a:lnTo>
                      <a:pt x="10537" y="64"/>
                    </a:lnTo>
                    <a:lnTo>
                      <a:pt x="10539" y="0"/>
                    </a:lnTo>
                    <a:lnTo>
                      <a:pt x="481" y="0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BF993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20" name="Freeform 276"/>
              <p:cNvSpPr>
                <a:spLocks/>
              </p:cNvSpPr>
              <p:nvPr/>
            </p:nvSpPr>
            <p:spPr bwMode="auto">
              <a:xfrm>
                <a:off x="583" y="4285"/>
                <a:ext cx="5176" cy="26"/>
              </a:xfrm>
              <a:custGeom>
                <a:avLst/>
                <a:gdLst/>
                <a:ahLst/>
                <a:cxnLst>
                  <a:cxn ang="0">
                    <a:pos x="10351" y="0"/>
                  </a:cxn>
                  <a:cxn ang="0">
                    <a:pos x="10351" y="77"/>
                  </a:cxn>
                  <a:cxn ang="0">
                    <a:pos x="0" y="77"/>
                  </a:cxn>
                  <a:cxn ang="0">
                    <a:pos x="586" y="0"/>
                  </a:cxn>
                  <a:cxn ang="0">
                    <a:pos x="10351" y="0"/>
                  </a:cxn>
                </a:cxnLst>
                <a:rect l="0" t="0" r="r" b="b"/>
                <a:pathLst>
                  <a:path w="10351" h="77">
                    <a:moveTo>
                      <a:pt x="10351" y="0"/>
                    </a:moveTo>
                    <a:lnTo>
                      <a:pt x="10351" y="77"/>
                    </a:lnTo>
                    <a:lnTo>
                      <a:pt x="0" y="77"/>
                    </a:lnTo>
                    <a:lnTo>
                      <a:pt x="586" y="0"/>
                    </a:lnTo>
                    <a:lnTo>
                      <a:pt x="10351" y="0"/>
                    </a:lnTo>
                    <a:close/>
                  </a:path>
                </a:pathLst>
              </a:custGeom>
              <a:solidFill>
                <a:srgbClr val="B8943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21" name="Freeform 277"/>
              <p:cNvSpPr>
                <a:spLocks/>
              </p:cNvSpPr>
              <p:nvPr/>
            </p:nvSpPr>
            <p:spPr bwMode="auto">
              <a:xfrm>
                <a:off x="730" y="4272"/>
                <a:ext cx="5029" cy="26"/>
              </a:xfrm>
              <a:custGeom>
                <a:avLst/>
                <a:gdLst/>
                <a:ahLst/>
                <a:cxnLst>
                  <a:cxn ang="0">
                    <a:pos x="10058" y="0"/>
                  </a:cxn>
                  <a:cxn ang="0">
                    <a:pos x="10058" y="78"/>
                  </a:cxn>
                  <a:cxn ang="0">
                    <a:pos x="0" y="78"/>
                  </a:cxn>
                  <a:cxn ang="0">
                    <a:pos x="586" y="0"/>
                  </a:cxn>
                  <a:cxn ang="0">
                    <a:pos x="10058" y="0"/>
                  </a:cxn>
                </a:cxnLst>
                <a:rect l="0" t="0" r="r" b="b"/>
                <a:pathLst>
                  <a:path w="10058" h="78">
                    <a:moveTo>
                      <a:pt x="10058" y="0"/>
                    </a:moveTo>
                    <a:lnTo>
                      <a:pt x="10058" y="78"/>
                    </a:lnTo>
                    <a:lnTo>
                      <a:pt x="0" y="78"/>
                    </a:lnTo>
                    <a:lnTo>
                      <a:pt x="586" y="0"/>
                    </a:lnTo>
                    <a:lnTo>
                      <a:pt x="10058" y="0"/>
                    </a:lnTo>
                    <a:close/>
                  </a:path>
                </a:pathLst>
              </a:custGeom>
              <a:solidFill>
                <a:srgbClr val="B08C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22" name="Freeform 278"/>
              <p:cNvSpPr>
                <a:spLocks/>
              </p:cNvSpPr>
              <p:nvPr/>
            </p:nvSpPr>
            <p:spPr bwMode="auto">
              <a:xfrm>
                <a:off x="877" y="4259"/>
                <a:ext cx="4882" cy="26"/>
              </a:xfrm>
              <a:custGeom>
                <a:avLst/>
                <a:gdLst/>
                <a:ahLst/>
                <a:cxnLst>
                  <a:cxn ang="0">
                    <a:pos x="9765" y="0"/>
                  </a:cxn>
                  <a:cxn ang="0">
                    <a:pos x="9765" y="77"/>
                  </a:cxn>
                  <a:cxn ang="0">
                    <a:pos x="0" y="77"/>
                  </a:cxn>
                  <a:cxn ang="0">
                    <a:pos x="586" y="0"/>
                  </a:cxn>
                  <a:cxn ang="0">
                    <a:pos x="9765" y="0"/>
                  </a:cxn>
                </a:cxnLst>
                <a:rect l="0" t="0" r="r" b="b"/>
                <a:pathLst>
                  <a:path w="9765" h="77">
                    <a:moveTo>
                      <a:pt x="9765" y="0"/>
                    </a:moveTo>
                    <a:lnTo>
                      <a:pt x="9765" y="77"/>
                    </a:lnTo>
                    <a:lnTo>
                      <a:pt x="0" y="77"/>
                    </a:lnTo>
                    <a:lnTo>
                      <a:pt x="586" y="0"/>
                    </a:lnTo>
                    <a:lnTo>
                      <a:pt x="9765" y="0"/>
                    </a:lnTo>
                    <a:close/>
                  </a:path>
                </a:pathLst>
              </a:custGeom>
              <a:solidFill>
                <a:srgbClr val="A685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23" name="Freeform 279"/>
              <p:cNvSpPr>
                <a:spLocks/>
              </p:cNvSpPr>
              <p:nvPr/>
            </p:nvSpPr>
            <p:spPr bwMode="auto">
              <a:xfrm>
                <a:off x="1023" y="4246"/>
                <a:ext cx="4736" cy="26"/>
              </a:xfrm>
              <a:custGeom>
                <a:avLst/>
                <a:gdLst/>
                <a:ahLst/>
                <a:cxnLst>
                  <a:cxn ang="0">
                    <a:pos x="9472" y="0"/>
                  </a:cxn>
                  <a:cxn ang="0">
                    <a:pos x="9472" y="77"/>
                  </a:cxn>
                  <a:cxn ang="0">
                    <a:pos x="0" y="77"/>
                  </a:cxn>
                  <a:cxn ang="0">
                    <a:pos x="586" y="0"/>
                  </a:cxn>
                  <a:cxn ang="0">
                    <a:pos x="9472" y="0"/>
                  </a:cxn>
                </a:cxnLst>
                <a:rect l="0" t="0" r="r" b="b"/>
                <a:pathLst>
                  <a:path w="9472" h="77">
                    <a:moveTo>
                      <a:pt x="9472" y="0"/>
                    </a:moveTo>
                    <a:lnTo>
                      <a:pt x="9472" y="77"/>
                    </a:lnTo>
                    <a:lnTo>
                      <a:pt x="0" y="77"/>
                    </a:lnTo>
                    <a:lnTo>
                      <a:pt x="586" y="0"/>
                    </a:lnTo>
                    <a:lnTo>
                      <a:pt x="9472" y="0"/>
                    </a:lnTo>
                    <a:close/>
                  </a:path>
                </a:pathLst>
              </a:custGeom>
              <a:solidFill>
                <a:srgbClr val="9E7D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24" name="Freeform 280"/>
              <p:cNvSpPr>
                <a:spLocks/>
              </p:cNvSpPr>
              <p:nvPr/>
            </p:nvSpPr>
            <p:spPr bwMode="auto">
              <a:xfrm>
                <a:off x="1170" y="4234"/>
                <a:ext cx="4589" cy="25"/>
              </a:xfrm>
              <a:custGeom>
                <a:avLst/>
                <a:gdLst/>
                <a:ahLst/>
                <a:cxnLst>
                  <a:cxn ang="0">
                    <a:pos x="9179" y="0"/>
                  </a:cxn>
                  <a:cxn ang="0">
                    <a:pos x="9179" y="77"/>
                  </a:cxn>
                  <a:cxn ang="0">
                    <a:pos x="0" y="77"/>
                  </a:cxn>
                  <a:cxn ang="0">
                    <a:pos x="586" y="0"/>
                  </a:cxn>
                  <a:cxn ang="0">
                    <a:pos x="9179" y="0"/>
                  </a:cxn>
                </a:cxnLst>
                <a:rect l="0" t="0" r="r" b="b"/>
                <a:pathLst>
                  <a:path w="9179" h="77">
                    <a:moveTo>
                      <a:pt x="9179" y="0"/>
                    </a:moveTo>
                    <a:lnTo>
                      <a:pt x="9179" y="77"/>
                    </a:lnTo>
                    <a:lnTo>
                      <a:pt x="0" y="77"/>
                    </a:lnTo>
                    <a:lnTo>
                      <a:pt x="586" y="0"/>
                    </a:lnTo>
                    <a:lnTo>
                      <a:pt x="9179" y="0"/>
                    </a:lnTo>
                    <a:close/>
                  </a:path>
                </a:pathLst>
              </a:custGeom>
              <a:solidFill>
                <a:srgbClr val="9677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25" name="Freeform 281"/>
              <p:cNvSpPr>
                <a:spLocks/>
              </p:cNvSpPr>
              <p:nvPr/>
            </p:nvSpPr>
            <p:spPr bwMode="auto">
              <a:xfrm>
                <a:off x="1316" y="4221"/>
                <a:ext cx="4443" cy="25"/>
              </a:xfrm>
              <a:custGeom>
                <a:avLst/>
                <a:gdLst/>
                <a:ahLst/>
                <a:cxnLst>
                  <a:cxn ang="0">
                    <a:pos x="8886" y="0"/>
                  </a:cxn>
                  <a:cxn ang="0">
                    <a:pos x="8886" y="77"/>
                  </a:cxn>
                  <a:cxn ang="0">
                    <a:pos x="0" y="77"/>
                  </a:cxn>
                  <a:cxn ang="0">
                    <a:pos x="587" y="0"/>
                  </a:cxn>
                  <a:cxn ang="0">
                    <a:pos x="8886" y="0"/>
                  </a:cxn>
                </a:cxnLst>
                <a:rect l="0" t="0" r="r" b="b"/>
                <a:pathLst>
                  <a:path w="8886" h="77">
                    <a:moveTo>
                      <a:pt x="8886" y="0"/>
                    </a:moveTo>
                    <a:lnTo>
                      <a:pt x="8886" y="77"/>
                    </a:lnTo>
                    <a:lnTo>
                      <a:pt x="0" y="77"/>
                    </a:lnTo>
                    <a:lnTo>
                      <a:pt x="587" y="0"/>
                    </a:lnTo>
                    <a:lnTo>
                      <a:pt x="8886" y="0"/>
                    </a:lnTo>
                    <a:close/>
                  </a:path>
                </a:pathLst>
              </a:custGeom>
              <a:solidFill>
                <a:srgbClr val="8F73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26" name="Freeform 282"/>
              <p:cNvSpPr>
                <a:spLocks/>
              </p:cNvSpPr>
              <p:nvPr/>
            </p:nvSpPr>
            <p:spPr bwMode="auto">
              <a:xfrm>
                <a:off x="1462" y="4208"/>
                <a:ext cx="4297" cy="26"/>
              </a:xfrm>
              <a:custGeom>
                <a:avLst/>
                <a:gdLst/>
                <a:ahLst/>
                <a:cxnLst>
                  <a:cxn ang="0">
                    <a:pos x="8594" y="0"/>
                  </a:cxn>
                  <a:cxn ang="0">
                    <a:pos x="8593" y="77"/>
                  </a:cxn>
                  <a:cxn ang="0">
                    <a:pos x="0" y="77"/>
                  </a:cxn>
                  <a:cxn ang="0">
                    <a:pos x="586" y="0"/>
                  </a:cxn>
                  <a:cxn ang="0">
                    <a:pos x="8594" y="0"/>
                  </a:cxn>
                </a:cxnLst>
                <a:rect l="0" t="0" r="r" b="b"/>
                <a:pathLst>
                  <a:path w="8594" h="77">
                    <a:moveTo>
                      <a:pt x="8594" y="0"/>
                    </a:moveTo>
                    <a:lnTo>
                      <a:pt x="8593" y="77"/>
                    </a:lnTo>
                    <a:lnTo>
                      <a:pt x="0" y="77"/>
                    </a:lnTo>
                    <a:lnTo>
                      <a:pt x="586" y="0"/>
                    </a:lnTo>
                    <a:lnTo>
                      <a:pt x="8594" y="0"/>
                    </a:lnTo>
                    <a:close/>
                  </a:path>
                </a:pathLst>
              </a:custGeom>
              <a:solidFill>
                <a:srgbClr val="8569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27" name="Freeform 283"/>
              <p:cNvSpPr>
                <a:spLocks/>
              </p:cNvSpPr>
              <p:nvPr/>
            </p:nvSpPr>
            <p:spPr bwMode="auto">
              <a:xfrm>
                <a:off x="1609" y="4195"/>
                <a:ext cx="4150" cy="26"/>
              </a:xfrm>
              <a:custGeom>
                <a:avLst/>
                <a:gdLst/>
                <a:ahLst/>
                <a:cxnLst>
                  <a:cxn ang="0">
                    <a:pos x="8300" y="0"/>
                  </a:cxn>
                  <a:cxn ang="0">
                    <a:pos x="8299" y="77"/>
                  </a:cxn>
                  <a:cxn ang="0">
                    <a:pos x="0" y="77"/>
                  </a:cxn>
                  <a:cxn ang="0">
                    <a:pos x="585" y="0"/>
                  </a:cxn>
                  <a:cxn ang="0">
                    <a:pos x="8300" y="0"/>
                  </a:cxn>
                </a:cxnLst>
                <a:rect l="0" t="0" r="r" b="b"/>
                <a:pathLst>
                  <a:path w="8300" h="77">
                    <a:moveTo>
                      <a:pt x="8300" y="0"/>
                    </a:moveTo>
                    <a:lnTo>
                      <a:pt x="8299" y="77"/>
                    </a:lnTo>
                    <a:lnTo>
                      <a:pt x="0" y="77"/>
                    </a:lnTo>
                    <a:lnTo>
                      <a:pt x="585" y="0"/>
                    </a:lnTo>
                    <a:lnTo>
                      <a:pt x="8300" y="0"/>
                    </a:lnTo>
                    <a:close/>
                  </a:path>
                </a:pathLst>
              </a:custGeom>
              <a:solidFill>
                <a:srgbClr val="7D6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28" name="Freeform 284"/>
              <p:cNvSpPr>
                <a:spLocks/>
              </p:cNvSpPr>
              <p:nvPr/>
            </p:nvSpPr>
            <p:spPr bwMode="auto">
              <a:xfrm>
                <a:off x="1756" y="4182"/>
                <a:ext cx="4003" cy="26"/>
              </a:xfrm>
              <a:custGeom>
                <a:avLst/>
                <a:gdLst/>
                <a:ahLst/>
                <a:cxnLst>
                  <a:cxn ang="0">
                    <a:pos x="8008" y="0"/>
                  </a:cxn>
                  <a:cxn ang="0">
                    <a:pos x="8008" y="77"/>
                  </a:cxn>
                  <a:cxn ang="0">
                    <a:pos x="0" y="77"/>
                  </a:cxn>
                  <a:cxn ang="0">
                    <a:pos x="587" y="0"/>
                  </a:cxn>
                  <a:cxn ang="0">
                    <a:pos x="8008" y="0"/>
                  </a:cxn>
                </a:cxnLst>
                <a:rect l="0" t="0" r="r" b="b"/>
                <a:pathLst>
                  <a:path w="8008" h="77">
                    <a:moveTo>
                      <a:pt x="8008" y="0"/>
                    </a:moveTo>
                    <a:lnTo>
                      <a:pt x="8008" y="77"/>
                    </a:lnTo>
                    <a:lnTo>
                      <a:pt x="0" y="77"/>
                    </a:lnTo>
                    <a:lnTo>
                      <a:pt x="587" y="0"/>
                    </a:lnTo>
                    <a:lnTo>
                      <a:pt x="8008" y="0"/>
                    </a:lnTo>
                    <a:close/>
                  </a:path>
                </a:pathLst>
              </a:custGeom>
              <a:solidFill>
                <a:srgbClr val="755B2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29" name="Freeform 285"/>
              <p:cNvSpPr>
                <a:spLocks/>
              </p:cNvSpPr>
              <p:nvPr/>
            </p:nvSpPr>
            <p:spPr bwMode="auto">
              <a:xfrm>
                <a:off x="1902" y="4169"/>
                <a:ext cx="3857" cy="26"/>
              </a:xfrm>
              <a:custGeom>
                <a:avLst/>
                <a:gdLst/>
                <a:ahLst/>
                <a:cxnLst>
                  <a:cxn ang="0">
                    <a:pos x="7715" y="0"/>
                  </a:cxn>
                  <a:cxn ang="0">
                    <a:pos x="7715" y="77"/>
                  </a:cxn>
                  <a:cxn ang="0">
                    <a:pos x="0" y="77"/>
                  </a:cxn>
                  <a:cxn ang="0">
                    <a:pos x="586" y="0"/>
                  </a:cxn>
                  <a:cxn ang="0">
                    <a:pos x="7715" y="0"/>
                  </a:cxn>
                </a:cxnLst>
                <a:rect l="0" t="0" r="r" b="b"/>
                <a:pathLst>
                  <a:path w="7715" h="77">
                    <a:moveTo>
                      <a:pt x="7715" y="0"/>
                    </a:moveTo>
                    <a:lnTo>
                      <a:pt x="7715" y="77"/>
                    </a:lnTo>
                    <a:lnTo>
                      <a:pt x="0" y="77"/>
                    </a:lnTo>
                    <a:lnTo>
                      <a:pt x="586" y="0"/>
                    </a:lnTo>
                    <a:lnTo>
                      <a:pt x="7715" y="0"/>
                    </a:lnTo>
                    <a:close/>
                  </a:path>
                </a:pathLst>
              </a:custGeom>
              <a:solidFill>
                <a:srgbClr val="6B54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30" name="Freeform 286"/>
              <p:cNvSpPr>
                <a:spLocks/>
              </p:cNvSpPr>
              <p:nvPr/>
            </p:nvSpPr>
            <p:spPr bwMode="auto">
              <a:xfrm>
                <a:off x="2049" y="4156"/>
                <a:ext cx="3710" cy="26"/>
              </a:xfrm>
              <a:custGeom>
                <a:avLst/>
                <a:gdLst/>
                <a:ahLst/>
                <a:cxnLst>
                  <a:cxn ang="0">
                    <a:pos x="7421" y="0"/>
                  </a:cxn>
                  <a:cxn ang="0">
                    <a:pos x="7421" y="78"/>
                  </a:cxn>
                  <a:cxn ang="0">
                    <a:pos x="0" y="78"/>
                  </a:cxn>
                  <a:cxn ang="0">
                    <a:pos x="585" y="0"/>
                  </a:cxn>
                  <a:cxn ang="0">
                    <a:pos x="7421" y="0"/>
                  </a:cxn>
                </a:cxnLst>
                <a:rect l="0" t="0" r="r" b="b"/>
                <a:pathLst>
                  <a:path w="7421" h="78">
                    <a:moveTo>
                      <a:pt x="7421" y="0"/>
                    </a:moveTo>
                    <a:lnTo>
                      <a:pt x="7421" y="78"/>
                    </a:lnTo>
                    <a:lnTo>
                      <a:pt x="0" y="78"/>
                    </a:lnTo>
                    <a:lnTo>
                      <a:pt x="585" y="0"/>
                    </a:lnTo>
                    <a:lnTo>
                      <a:pt x="7421" y="0"/>
                    </a:lnTo>
                    <a:close/>
                  </a:path>
                </a:pathLst>
              </a:custGeom>
              <a:solidFill>
                <a:srgbClr val="634F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31" name="Freeform 287"/>
              <p:cNvSpPr>
                <a:spLocks/>
              </p:cNvSpPr>
              <p:nvPr/>
            </p:nvSpPr>
            <p:spPr bwMode="auto">
              <a:xfrm>
                <a:off x="2195" y="4144"/>
                <a:ext cx="3564" cy="25"/>
              </a:xfrm>
              <a:custGeom>
                <a:avLst/>
                <a:gdLst/>
                <a:ahLst/>
                <a:cxnLst>
                  <a:cxn ang="0">
                    <a:pos x="7129" y="0"/>
                  </a:cxn>
                  <a:cxn ang="0">
                    <a:pos x="7129" y="77"/>
                  </a:cxn>
                  <a:cxn ang="0">
                    <a:pos x="0" y="77"/>
                  </a:cxn>
                  <a:cxn ang="0">
                    <a:pos x="333" y="34"/>
                  </a:cxn>
                  <a:cxn ang="0">
                    <a:pos x="778" y="0"/>
                  </a:cxn>
                  <a:cxn ang="0">
                    <a:pos x="7129" y="0"/>
                  </a:cxn>
                </a:cxnLst>
                <a:rect l="0" t="0" r="r" b="b"/>
                <a:pathLst>
                  <a:path w="7129" h="77">
                    <a:moveTo>
                      <a:pt x="7129" y="0"/>
                    </a:moveTo>
                    <a:lnTo>
                      <a:pt x="7129" y="77"/>
                    </a:lnTo>
                    <a:lnTo>
                      <a:pt x="0" y="77"/>
                    </a:lnTo>
                    <a:lnTo>
                      <a:pt x="333" y="34"/>
                    </a:lnTo>
                    <a:lnTo>
                      <a:pt x="778" y="0"/>
                    </a:lnTo>
                    <a:lnTo>
                      <a:pt x="7129" y="0"/>
                    </a:lnTo>
                    <a:close/>
                  </a:path>
                </a:pathLst>
              </a:custGeom>
              <a:solidFill>
                <a:srgbClr val="5C48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32" name="Freeform 288"/>
              <p:cNvSpPr>
                <a:spLocks/>
              </p:cNvSpPr>
              <p:nvPr/>
            </p:nvSpPr>
            <p:spPr bwMode="auto">
              <a:xfrm>
                <a:off x="2341" y="4131"/>
                <a:ext cx="3418" cy="25"/>
              </a:xfrm>
              <a:custGeom>
                <a:avLst/>
                <a:gdLst/>
                <a:ahLst/>
                <a:cxnLst>
                  <a:cxn ang="0">
                    <a:pos x="6836" y="0"/>
                  </a:cxn>
                  <a:cxn ang="0">
                    <a:pos x="6836" y="77"/>
                  </a:cxn>
                  <a:cxn ang="0">
                    <a:pos x="0" y="77"/>
                  </a:cxn>
                  <a:cxn ang="0">
                    <a:pos x="40" y="73"/>
                  </a:cxn>
                  <a:cxn ang="0">
                    <a:pos x="1000" y="0"/>
                  </a:cxn>
                  <a:cxn ang="0">
                    <a:pos x="6181" y="0"/>
                  </a:cxn>
                  <a:cxn ang="0">
                    <a:pos x="6219" y="9"/>
                  </a:cxn>
                  <a:cxn ang="0">
                    <a:pos x="6328" y="0"/>
                  </a:cxn>
                  <a:cxn ang="0">
                    <a:pos x="6504" y="0"/>
                  </a:cxn>
                  <a:cxn ang="0">
                    <a:pos x="6547" y="3"/>
                  </a:cxn>
                  <a:cxn ang="0">
                    <a:pos x="6557" y="0"/>
                  </a:cxn>
                  <a:cxn ang="0">
                    <a:pos x="6836" y="0"/>
                  </a:cxn>
                </a:cxnLst>
                <a:rect l="0" t="0" r="r" b="b"/>
                <a:pathLst>
                  <a:path w="6836" h="77">
                    <a:moveTo>
                      <a:pt x="6836" y="0"/>
                    </a:moveTo>
                    <a:lnTo>
                      <a:pt x="6836" y="77"/>
                    </a:lnTo>
                    <a:lnTo>
                      <a:pt x="0" y="77"/>
                    </a:lnTo>
                    <a:lnTo>
                      <a:pt x="40" y="73"/>
                    </a:lnTo>
                    <a:lnTo>
                      <a:pt x="1000" y="0"/>
                    </a:lnTo>
                    <a:lnTo>
                      <a:pt x="6181" y="0"/>
                    </a:lnTo>
                    <a:lnTo>
                      <a:pt x="6219" y="9"/>
                    </a:lnTo>
                    <a:lnTo>
                      <a:pt x="6328" y="0"/>
                    </a:lnTo>
                    <a:lnTo>
                      <a:pt x="6504" y="0"/>
                    </a:lnTo>
                    <a:lnTo>
                      <a:pt x="6547" y="3"/>
                    </a:lnTo>
                    <a:lnTo>
                      <a:pt x="6557" y="0"/>
                    </a:lnTo>
                    <a:lnTo>
                      <a:pt x="6836" y="0"/>
                    </a:lnTo>
                    <a:close/>
                  </a:path>
                </a:pathLst>
              </a:custGeom>
              <a:solidFill>
                <a:srgbClr val="5442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33" name="Freeform 289"/>
              <p:cNvSpPr>
                <a:spLocks/>
              </p:cNvSpPr>
              <p:nvPr/>
            </p:nvSpPr>
            <p:spPr bwMode="auto">
              <a:xfrm>
                <a:off x="2584" y="4118"/>
                <a:ext cx="3175" cy="26"/>
              </a:xfrm>
              <a:custGeom>
                <a:avLst/>
                <a:gdLst/>
                <a:ahLst/>
                <a:cxnLst>
                  <a:cxn ang="0">
                    <a:pos x="6351" y="77"/>
                  </a:cxn>
                  <a:cxn ang="0">
                    <a:pos x="6351" y="8"/>
                  </a:cxn>
                  <a:cxn ang="0">
                    <a:pos x="6062" y="41"/>
                  </a:cxn>
                  <a:cxn ang="0">
                    <a:pos x="5888" y="36"/>
                  </a:cxn>
                  <a:cxn ang="0">
                    <a:pos x="5734" y="47"/>
                  </a:cxn>
                  <a:cxn ang="0">
                    <a:pos x="5592" y="19"/>
                  </a:cxn>
                  <a:cxn ang="0">
                    <a:pos x="5561" y="0"/>
                  </a:cxn>
                  <a:cxn ang="0">
                    <a:pos x="1031" y="0"/>
                  </a:cxn>
                  <a:cxn ang="0">
                    <a:pos x="0" y="77"/>
                  </a:cxn>
                  <a:cxn ang="0">
                    <a:pos x="6351" y="77"/>
                  </a:cxn>
                </a:cxnLst>
                <a:rect l="0" t="0" r="r" b="b"/>
                <a:pathLst>
                  <a:path w="6351" h="77">
                    <a:moveTo>
                      <a:pt x="6351" y="77"/>
                    </a:moveTo>
                    <a:lnTo>
                      <a:pt x="6351" y="8"/>
                    </a:lnTo>
                    <a:lnTo>
                      <a:pt x="6062" y="41"/>
                    </a:lnTo>
                    <a:lnTo>
                      <a:pt x="5888" y="36"/>
                    </a:lnTo>
                    <a:lnTo>
                      <a:pt x="5734" y="47"/>
                    </a:lnTo>
                    <a:lnTo>
                      <a:pt x="5592" y="19"/>
                    </a:lnTo>
                    <a:lnTo>
                      <a:pt x="5561" y="0"/>
                    </a:lnTo>
                    <a:lnTo>
                      <a:pt x="1031" y="0"/>
                    </a:lnTo>
                    <a:lnTo>
                      <a:pt x="0" y="77"/>
                    </a:lnTo>
                    <a:lnTo>
                      <a:pt x="6351" y="77"/>
                    </a:lnTo>
                    <a:close/>
                  </a:path>
                </a:pathLst>
              </a:custGeom>
              <a:solidFill>
                <a:srgbClr val="4A38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34" name="Freeform 290"/>
              <p:cNvSpPr>
                <a:spLocks noEditPoints="1"/>
              </p:cNvSpPr>
              <p:nvPr/>
            </p:nvSpPr>
            <p:spPr bwMode="auto">
              <a:xfrm>
                <a:off x="2842" y="4105"/>
                <a:ext cx="2917" cy="26"/>
              </a:xfrm>
              <a:custGeom>
                <a:avLst/>
                <a:gdLst/>
                <a:ahLst/>
                <a:cxnLst>
                  <a:cxn ang="0">
                    <a:pos x="5836" y="77"/>
                  </a:cxn>
                  <a:cxn ang="0">
                    <a:pos x="5836" y="47"/>
                  </a:cxn>
                  <a:cxn ang="0">
                    <a:pos x="5557" y="77"/>
                  </a:cxn>
                  <a:cxn ang="0">
                    <a:pos x="5836" y="77"/>
                  </a:cxn>
                  <a:cxn ang="0">
                    <a:pos x="5504" y="77"/>
                  </a:cxn>
                  <a:cxn ang="0">
                    <a:pos x="5373" y="75"/>
                  </a:cxn>
                  <a:cxn ang="0">
                    <a:pos x="5328" y="77"/>
                  </a:cxn>
                  <a:cxn ang="0">
                    <a:pos x="5504" y="77"/>
                  </a:cxn>
                  <a:cxn ang="0">
                    <a:pos x="5181" y="77"/>
                  </a:cxn>
                  <a:cxn ang="0">
                    <a:pos x="5077" y="58"/>
                  </a:cxn>
                  <a:cxn ang="0">
                    <a:pos x="4986" y="5"/>
                  </a:cxn>
                  <a:cxn ang="0">
                    <a:pos x="4974" y="0"/>
                  </a:cxn>
                  <a:cxn ang="0">
                    <a:pos x="1032" y="0"/>
                  </a:cxn>
                  <a:cxn ang="0">
                    <a:pos x="0" y="77"/>
                  </a:cxn>
                  <a:cxn ang="0">
                    <a:pos x="5181" y="77"/>
                  </a:cxn>
                </a:cxnLst>
                <a:rect l="0" t="0" r="r" b="b"/>
                <a:pathLst>
                  <a:path w="5836" h="77">
                    <a:moveTo>
                      <a:pt x="5836" y="77"/>
                    </a:moveTo>
                    <a:lnTo>
                      <a:pt x="5836" y="47"/>
                    </a:lnTo>
                    <a:lnTo>
                      <a:pt x="5557" y="77"/>
                    </a:lnTo>
                    <a:lnTo>
                      <a:pt x="5836" y="77"/>
                    </a:lnTo>
                    <a:close/>
                    <a:moveTo>
                      <a:pt x="5504" y="77"/>
                    </a:moveTo>
                    <a:lnTo>
                      <a:pt x="5373" y="75"/>
                    </a:lnTo>
                    <a:lnTo>
                      <a:pt x="5328" y="77"/>
                    </a:lnTo>
                    <a:lnTo>
                      <a:pt x="5504" y="77"/>
                    </a:lnTo>
                    <a:close/>
                    <a:moveTo>
                      <a:pt x="5181" y="77"/>
                    </a:moveTo>
                    <a:lnTo>
                      <a:pt x="5077" y="58"/>
                    </a:lnTo>
                    <a:lnTo>
                      <a:pt x="4986" y="5"/>
                    </a:lnTo>
                    <a:lnTo>
                      <a:pt x="4974" y="0"/>
                    </a:lnTo>
                    <a:lnTo>
                      <a:pt x="1032" y="0"/>
                    </a:lnTo>
                    <a:lnTo>
                      <a:pt x="0" y="77"/>
                    </a:lnTo>
                    <a:lnTo>
                      <a:pt x="5181" y="77"/>
                    </a:lnTo>
                    <a:close/>
                  </a:path>
                </a:pathLst>
              </a:custGeom>
              <a:solidFill>
                <a:srgbClr val="42330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35" name="Freeform 291"/>
              <p:cNvSpPr>
                <a:spLocks/>
              </p:cNvSpPr>
              <p:nvPr/>
            </p:nvSpPr>
            <p:spPr bwMode="auto">
              <a:xfrm>
                <a:off x="3099" y="4092"/>
                <a:ext cx="2266" cy="26"/>
              </a:xfrm>
              <a:custGeom>
                <a:avLst/>
                <a:gdLst/>
                <a:ahLst/>
                <a:cxnLst>
                  <a:cxn ang="0">
                    <a:pos x="4530" y="77"/>
                  </a:cxn>
                  <a:cxn ang="0">
                    <a:pos x="4470" y="43"/>
                  </a:cxn>
                  <a:cxn ang="0">
                    <a:pos x="4384" y="21"/>
                  </a:cxn>
                  <a:cxn ang="0">
                    <a:pos x="4381" y="0"/>
                  </a:cxn>
                  <a:cxn ang="0">
                    <a:pos x="1032" y="0"/>
                  </a:cxn>
                  <a:cxn ang="0">
                    <a:pos x="0" y="77"/>
                  </a:cxn>
                  <a:cxn ang="0">
                    <a:pos x="4530" y="77"/>
                  </a:cxn>
                </a:cxnLst>
                <a:rect l="0" t="0" r="r" b="b"/>
                <a:pathLst>
                  <a:path w="4530" h="77">
                    <a:moveTo>
                      <a:pt x="4530" y="77"/>
                    </a:moveTo>
                    <a:lnTo>
                      <a:pt x="4470" y="43"/>
                    </a:lnTo>
                    <a:lnTo>
                      <a:pt x="4384" y="21"/>
                    </a:lnTo>
                    <a:lnTo>
                      <a:pt x="4381" y="0"/>
                    </a:lnTo>
                    <a:lnTo>
                      <a:pt x="1032" y="0"/>
                    </a:lnTo>
                    <a:lnTo>
                      <a:pt x="0" y="77"/>
                    </a:lnTo>
                    <a:lnTo>
                      <a:pt x="4530" y="77"/>
                    </a:lnTo>
                    <a:close/>
                  </a:path>
                </a:pathLst>
              </a:custGeom>
              <a:solidFill>
                <a:srgbClr val="3B2E0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36" name="Freeform 292"/>
              <p:cNvSpPr>
                <a:spLocks/>
              </p:cNvSpPr>
              <p:nvPr/>
            </p:nvSpPr>
            <p:spPr bwMode="auto">
              <a:xfrm>
                <a:off x="3358" y="4079"/>
                <a:ext cx="1970" cy="26"/>
              </a:xfrm>
              <a:custGeom>
                <a:avLst/>
                <a:gdLst/>
                <a:ahLst/>
                <a:cxnLst>
                  <a:cxn ang="0">
                    <a:pos x="3942" y="77"/>
                  </a:cxn>
                  <a:cxn ang="0">
                    <a:pos x="3868" y="60"/>
                  </a:cxn>
                  <a:cxn ang="0">
                    <a:pos x="3859" y="13"/>
                  </a:cxn>
                  <a:cxn ang="0">
                    <a:pos x="3751" y="0"/>
                  </a:cxn>
                  <a:cxn ang="0">
                    <a:pos x="3730" y="0"/>
                  </a:cxn>
                  <a:cxn ang="0">
                    <a:pos x="3494" y="24"/>
                  </a:cxn>
                  <a:cxn ang="0">
                    <a:pos x="3322" y="32"/>
                  </a:cxn>
                  <a:cxn ang="0">
                    <a:pos x="3175" y="13"/>
                  </a:cxn>
                  <a:cxn ang="0">
                    <a:pos x="3021" y="4"/>
                  </a:cxn>
                  <a:cxn ang="0">
                    <a:pos x="2891" y="0"/>
                  </a:cxn>
                  <a:cxn ang="0">
                    <a:pos x="1031" y="0"/>
                  </a:cxn>
                  <a:cxn ang="0">
                    <a:pos x="0" y="77"/>
                  </a:cxn>
                  <a:cxn ang="0">
                    <a:pos x="3942" y="77"/>
                  </a:cxn>
                </a:cxnLst>
                <a:rect l="0" t="0" r="r" b="b"/>
                <a:pathLst>
                  <a:path w="3942" h="77">
                    <a:moveTo>
                      <a:pt x="3942" y="77"/>
                    </a:moveTo>
                    <a:lnTo>
                      <a:pt x="3868" y="60"/>
                    </a:lnTo>
                    <a:lnTo>
                      <a:pt x="3859" y="13"/>
                    </a:lnTo>
                    <a:lnTo>
                      <a:pt x="3751" y="0"/>
                    </a:lnTo>
                    <a:lnTo>
                      <a:pt x="3730" y="0"/>
                    </a:lnTo>
                    <a:lnTo>
                      <a:pt x="3494" y="24"/>
                    </a:lnTo>
                    <a:lnTo>
                      <a:pt x="3322" y="32"/>
                    </a:lnTo>
                    <a:lnTo>
                      <a:pt x="3175" y="13"/>
                    </a:lnTo>
                    <a:lnTo>
                      <a:pt x="3021" y="4"/>
                    </a:lnTo>
                    <a:lnTo>
                      <a:pt x="2891" y="0"/>
                    </a:lnTo>
                    <a:lnTo>
                      <a:pt x="1031" y="0"/>
                    </a:lnTo>
                    <a:lnTo>
                      <a:pt x="0" y="77"/>
                    </a:lnTo>
                    <a:lnTo>
                      <a:pt x="3942" y="77"/>
                    </a:lnTo>
                    <a:close/>
                  </a:path>
                </a:pathLst>
              </a:custGeom>
              <a:solidFill>
                <a:srgbClr val="3326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37" name="Freeform 293"/>
              <p:cNvSpPr>
                <a:spLocks/>
              </p:cNvSpPr>
              <p:nvPr/>
            </p:nvSpPr>
            <p:spPr bwMode="auto">
              <a:xfrm>
                <a:off x="3615" y="4070"/>
                <a:ext cx="1675" cy="22"/>
              </a:xfrm>
              <a:custGeom>
                <a:avLst/>
                <a:gdLst/>
                <a:ahLst/>
                <a:cxnLst>
                  <a:cxn ang="0">
                    <a:pos x="3349" y="67"/>
                  </a:cxn>
                  <a:cxn ang="0">
                    <a:pos x="3343" y="41"/>
                  </a:cxn>
                  <a:cxn ang="0">
                    <a:pos x="3225" y="28"/>
                  </a:cxn>
                  <a:cxn ang="0">
                    <a:pos x="2978" y="52"/>
                  </a:cxn>
                  <a:cxn ang="0">
                    <a:pos x="2806" y="60"/>
                  </a:cxn>
                  <a:cxn ang="0">
                    <a:pos x="2659" y="41"/>
                  </a:cxn>
                  <a:cxn ang="0">
                    <a:pos x="2505" y="32"/>
                  </a:cxn>
                  <a:cxn ang="0">
                    <a:pos x="2331" y="28"/>
                  </a:cxn>
                  <a:cxn ang="0">
                    <a:pos x="2155" y="24"/>
                  </a:cxn>
                  <a:cxn ang="0">
                    <a:pos x="1954" y="0"/>
                  </a:cxn>
                  <a:cxn ang="0">
                    <a:pos x="1810" y="24"/>
                  </a:cxn>
                  <a:cxn ang="0">
                    <a:pos x="1577" y="28"/>
                  </a:cxn>
                  <a:cxn ang="0">
                    <a:pos x="1484" y="24"/>
                  </a:cxn>
                  <a:cxn ang="0">
                    <a:pos x="1335" y="24"/>
                  </a:cxn>
                  <a:cxn ang="0">
                    <a:pos x="1237" y="15"/>
                  </a:cxn>
                  <a:cxn ang="0">
                    <a:pos x="1026" y="5"/>
                  </a:cxn>
                  <a:cxn ang="0">
                    <a:pos x="529" y="28"/>
                  </a:cxn>
                  <a:cxn ang="0">
                    <a:pos x="0" y="67"/>
                  </a:cxn>
                  <a:cxn ang="0">
                    <a:pos x="3349" y="67"/>
                  </a:cxn>
                </a:cxnLst>
                <a:rect l="0" t="0" r="r" b="b"/>
                <a:pathLst>
                  <a:path w="3349" h="67">
                    <a:moveTo>
                      <a:pt x="3349" y="67"/>
                    </a:moveTo>
                    <a:lnTo>
                      <a:pt x="3343" y="41"/>
                    </a:lnTo>
                    <a:lnTo>
                      <a:pt x="3225" y="28"/>
                    </a:lnTo>
                    <a:lnTo>
                      <a:pt x="2978" y="52"/>
                    </a:lnTo>
                    <a:lnTo>
                      <a:pt x="2806" y="60"/>
                    </a:lnTo>
                    <a:lnTo>
                      <a:pt x="2659" y="41"/>
                    </a:lnTo>
                    <a:lnTo>
                      <a:pt x="2505" y="32"/>
                    </a:lnTo>
                    <a:lnTo>
                      <a:pt x="2331" y="28"/>
                    </a:lnTo>
                    <a:lnTo>
                      <a:pt x="2155" y="24"/>
                    </a:lnTo>
                    <a:lnTo>
                      <a:pt x="1954" y="0"/>
                    </a:lnTo>
                    <a:lnTo>
                      <a:pt x="1810" y="24"/>
                    </a:lnTo>
                    <a:lnTo>
                      <a:pt x="1577" y="28"/>
                    </a:lnTo>
                    <a:lnTo>
                      <a:pt x="1484" y="24"/>
                    </a:lnTo>
                    <a:lnTo>
                      <a:pt x="1335" y="24"/>
                    </a:lnTo>
                    <a:lnTo>
                      <a:pt x="1237" y="15"/>
                    </a:lnTo>
                    <a:lnTo>
                      <a:pt x="1026" y="5"/>
                    </a:lnTo>
                    <a:lnTo>
                      <a:pt x="529" y="28"/>
                    </a:lnTo>
                    <a:lnTo>
                      <a:pt x="0" y="67"/>
                    </a:lnTo>
                    <a:lnTo>
                      <a:pt x="3349" y="67"/>
                    </a:lnTo>
                    <a:close/>
                  </a:path>
                </a:pathLst>
              </a:custGeom>
              <a:solidFill>
                <a:srgbClr val="291F0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38" name="Freeform 294"/>
              <p:cNvSpPr>
                <a:spLocks noEditPoints="1"/>
              </p:cNvSpPr>
              <p:nvPr/>
            </p:nvSpPr>
            <p:spPr bwMode="auto">
              <a:xfrm>
                <a:off x="3873" y="4070"/>
                <a:ext cx="1360" cy="9"/>
              </a:xfrm>
              <a:custGeom>
                <a:avLst/>
                <a:gdLst/>
                <a:ahLst/>
                <a:cxnLst>
                  <a:cxn ang="0">
                    <a:pos x="2720" y="28"/>
                  </a:cxn>
                  <a:cxn ang="0">
                    <a:pos x="2710" y="28"/>
                  </a:cxn>
                  <a:cxn ang="0">
                    <a:pos x="2699" y="28"/>
                  </a:cxn>
                  <a:cxn ang="0">
                    <a:pos x="2720" y="28"/>
                  </a:cxn>
                  <a:cxn ang="0">
                    <a:pos x="1860" y="28"/>
                  </a:cxn>
                  <a:cxn ang="0">
                    <a:pos x="1816" y="28"/>
                  </a:cxn>
                  <a:cxn ang="0">
                    <a:pos x="1640" y="24"/>
                  </a:cxn>
                  <a:cxn ang="0">
                    <a:pos x="1439" y="0"/>
                  </a:cxn>
                  <a:cxn ang="0">
                    <a:pos x="1295" y="24"/>
                  </a:cxn>
                  <a:cxn ang="0">
                    <a:pos x="1062" y="28"/>
                  </a:cxn>
                  <a:cxn ang="0">
                    <a:pos x="969" y="24"/>
                  </a:cxn>
                  <a:cxn ang="0">
                    <a:pos x="820" y="24"/>
                  </a:cxn>
                  <a:cxn ang="0">
                    <a:pos x="722" y="15"/>
                  </a:cxn>
                  <a:cxn ang="0">
                    <a:pos x="511" y="5"/>
                  </a:cxn>
                  <a:cxn ang="0">
                    <a:pos x="14" y="28"/>
                  </a:cxn>
                  <a:cxn ang="0">
                    <a:pos x="0" y="28"/>
                  </a:cxn>
                  <a:cxn ang="0">
                    <a:pos x="1860" y="28"/>
                  </a:cxn>
                </a:cxnLst>
                <a:rect l="0" t="0" r="r" b="b"/>
                <a:pathLst>
                  <a:path w="2720" h="28">
                    <a:moveTo>
                      <a:pt x="2720" y="28"/>
                    </a:moveTo>
                    <a:lnTo>
                      <a:pt x="2710" y="28"/>
                    </a:lnTo>
                    <a:lnTo>
                      <a:pt x="2699" y="28"/>
                    </a:lnTo>
                    <a:lnTo>
                      <a:pt x="2720" y="28"/>
                    </a:lnTo>
                    <a:close/>
                    <a:moveTo>
                      <a:pt x="1860" y="28"/>
                    </a:moveTo>
                    <a:lnTo>
                      <a:pt x="1816" y="28"/>
                    </a:lnTo>
                    <a:lnTo>
                      <a:pt x="1640" y="24"/>
                    </a:lnTo>
                    <a:lnTo>
                      <a:pt x="1439" y="0"/>
                    </a:lnTo>
                    <a:lnTo>
                      <a:pt x="1295" y="24"/>
                    </a:lnTo>
                    <a:lnTo>
                      <a:pt x="1062" y="28"/>
                    </a:lnTo>
                    <a:lnTo>
                      <a:pt x="969" y="24"/>
                    </a:lnTo>
                    <a:lnTo>
                      <a:pt x="820" y="24"/>
                    </a:lnTo>
                    <a:lnTo>
                      <a:pt x="722" y="15"/>
                    </a:lnTo>
                    <a:lnTo>
                      <a:pt x="511" y="5"/>
                    </a:lnTo>
                    <a:lnTo>
                      <a:pt x="14" y="28"/>
                    </a:lnTo>
                    <a:lnTo>
                      <a:pt x="0" y="28"/>
                    </a:lnTo>
                    <a:lnTo>
                      <a:pt x="1860" y="28"/>
                    </a:lnTo>
                    <a:close/>
                  </a:path>
                </a:pathLst>
              </a:custGeom>
              <a:solidFill>
                <a:srgbClr val="191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39" name="Freeform 295"/>
              <p:cNvSpPr>
                <a:spLocks/>
              </p:cNvSpPr>
              <p:nvPr/>
            </p:nvSpPr>
            <p:spPr bwMode="auto">
              <a:xfrm>
                <a:off x="-1" y="4290"/>
                <a:ext cx="257" cy="14"/>
              </a:xfrm>
              <a:custGeom>
                <a:avLst/>
                <a:gdLst/>
                <a:ahLst/>
                <a:cxnLst>
                  <a:cxn ang="0">
                    <a:pos x="514" y="0"/>
                  </a:cxn>
                  <a:cxn ang="0">
                    <a:pos x="489" y="2"/>
                  </a:cxn>
                  <a:cxn ang="0">
                    <a:pos x="465" y="4"/>
                  </a:cxn>
                  <a:cxn ang="0">
                    <a:pos x="445" y="5"/>
                  </a:cxn>
                  <a:cxn ang="0">
                    <a:pos x="428" y="7"/>
                  </a:cxn>
                  <a:cxn ang="0">
                    <a:pos x="413" y="8"/>
                  </a:cxn>
                  <a:cxn ang="0">
                    <a:pos x="403" y="9"/>
                  </a:cxn>
                  <a:cxn ang="0">
                    <a:pos x="397" y="10"/>
                  </a:cxn>
                  <a:cxn ang="0">
                    <a:pos x="394" y="10"/>
                  </a:cxn>
                  <a:cxn ang="0">
                    <a:pos x="390" y="10"/>
                  </a:cxn>
                  <a:cxn ang="0">
                    <a:pos x="377" y="11"/>
                  </a:cxn>
                  <a:cxn ang="0">
                    <a:pos x="358" y="13"/>
                  </a:cxn>
                  <a:cxn ang="0">
                    <a:pos x="333" y="14"/>
                  </a:cxn>
                  <a:cxn ang="0">
                    <a:pos x="303" y="16"/>
                  </a:cxn>
                  <a:cxn ang="0">
                    <a:pos x="270" y="19"/>
                  </a:cxn>
                  <a:cxn ang="0">
                    <a:pos x="234" y="22"/>
                  </a:cxn>
                  <a:cxn ang="0">
                    <a:pos x="197" y="25"/>
                  </a:cxn>
                  <a:cxn ang="0">
                    <a:pos x="161" y="28"/>
                  </a:cxn>
                  <a:cxn ang="0">
                    <a:pos x="125" y="30"/>
                  </a:cxn>
                  <a:cxn ang="0">
                    <a:pos x="92" y="33"/>
                  </a:cxn>
                  <a:cxn ang="0">
                    <a:pos x="61" y="35"/>
                  </a:cxn>
                  <a:cxn ang="0">
                    <a:pos x="37" y="37"/>
                  </a:cxn>
                  <a:cxn ang="0">
                    <a:pos x="17" y="39"/>
                  </a:cxn>
                  <a:cxn ang="0">
                    <a:pos x="5" y="40"/>
                  </a:cxn>
                  <a:cxn ang="0">
                    <a:pos x="0" y="40"/>
                  </a:cxn>
                  <a:cxn ang="0">
                    <a:pos x="0" y="39"/>
                  </a:cxn>
                  <a:cxn ang="0">
                    <a:pos x="0" y="37"/>
                  </a:cxn>
                  <a:cxn ang="0">
                    <a:pos x="0" y="33"/>
                  </a:cxn>
                  <a:cxn ang="0">
                    <a:pos x="0" y="28"/>
                  </a:cxn>
                  <a:cxn ang="0">
                    <a:pos x="0" y="23"/>
                  </a:cxn>
                  <a:cxn ang="0">
                    <a:pos x="0" y="16"/>
                  </a:cxn>
                  <a:cxn ang="0">
                    <a:pos x="0" y="9"/>
                  </a:cxn>
                  <a:cxn ang="0">
                    <a:pos x="0" y="0"/>
                  </a:cxn>
                  <a:cxn ang="0">
                    <a:pos x="514" y="0"/>
                  </a:cxn>
                </a:cxnLst>
                <a:rect l="0" t="0" r="r" b="b"/>
                <a:pathLst>
                  <a:path w="514" h="40">
                    <a:moveTo>
                      <a:pt x="514" y="0"/>
                    </a:moveTo>
                    <a:lnTo>
                      <a:pt x="489" y="2"/>
                    </a:lnTo>
                    <a:lnTo>
                      <a:pt x="465" y="4"/>
                    </a:lnTo>
                    <a:lnTo>
                      <a:pt x="445" y="5"/>
                    </a:lnTo>
                    <a:lnTo>
                      <a:pt x="428" y="7"/>
                    </a:lnTo>
                    <a:lnTo>
                      <a:pt x="413" y="8"/>
                    </a:lnTo>
                    <a:lnTo>
                      <a:pt x="403" y="9"/>
                    </a:lnTo>
                    <a:lnTo>
                      <a:pt x="397" y="10"/>
                    </a:lnTo>
                    <a:lnTo>
                      <a:pt x="394" y="10"/>
                    </a:lnTo>
                    <a:lnTo>
                      <a:pt x="390" y="10"/>
                    </a:lnTo>
                    <a:lnTo>
                      <a:pt x="377" y="11"/>
                    </a:lnTo>
                    <a:lnTo>
                      <a:pt x="358" y="13"/>
                    </a:lnTo>
                    <a:lnTo>
                      <a:pt x="333" y="14"/>
                    </a:lnTo>
                    <a:lnTo>
                      <a:pt x="303" y="16"/>
                    </a:lnTo>
                    <a:lnTo>
                      <a:pt x="270" y="19"/>
                    </a:lnTo>
                    <a:lnTo>
                      <a:pt x="234" y="22"/>
                    </a:lnTo>
                    <a:lnTo>
                      <a:pt x="197" y="25"/>
                    </a:lnTo>
                    <a:lnTo>
                      <a:pt x="161" y="28"/>
                    </a:lnTo>
                    <a:lnTo>
                      <a:pt x="125" y="30"/>
                    </a:lnTo>
                    <a:lnTo>
                      <a:pt x="92" y="33"/>
                    </a:lnTo>
                    <a:lnTo>
                      <a:pt x="61" y="35"/>
                    </a:lnTo>
                    <a:lnTo>
                      <a:pt x="37" y="37"/>
                    </a:lnTo>
                    <a:lnTo>
                      <a:pt x="17" y="39"/>
                    </a:lnTo>
                    <a:lnTo>
                      <a:pt x="5" y="40"/>
                    </a:lnTo>
                    <a:lnTo>
                      <a:pt x="0" y="40"/>
                    </a:lnTo>
                    <a:lnTo>
                      <a:pt x="0" y="39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0" y="28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514" y="0"/>
                    </a:lnTo>
                    <a:close/>
                  </a:path>
                </a:pathLst>
              </a:custGeom>
              <a:solidFill>
                <a:srgbClr val="45808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40" name="Freeform 296"/>
              <p:cNvSpPr>
                <a:spLocks/>
              </p:cNvSpPr>
              <p:nvPr/>
            </p:nvSpPr>
            <p:spPr bwMode="auto">
              <a:xfrm>
                <a:off x="-1" y="4281"/>
                <a:ext cx="443" cy="18"/>
              </a:xfrm>
              <a:custGeom>
                <a:avLst/>
                <a:gdLst/>
                <a:ahLst/>
                <a:cxnLst>
                  <a:cxn ang="0">
                    <a:pos x="888" y="0"/>
                  </a:cxn>
                  <a:cxn ang="0">
                    <a:pos x="846" y="4"/>
                  </a:cxn>
                  <a:cxn ang="0">
                    <a:pos x="803" y="7"/>
                  </a:cxn>
                  <a:cxn ang="0">
                    <a:pos x="761" y="10"/>
                  </a:cxn>
                  <a:cxn ang="0">
                    <a:pos x="718" y="13"/>
                  </a:cxn>
                  <a:cxn ang="0">
                    <a:pos x="675" y="16"/>
                  </a:cxn>
                  <a:cxn ang="0">
                    <a:pos x="634" y="19"/>
                  </a:cxn>
                  <a:cxn ang="0">
                    <a:pos x="595" y="22"/>
                  </a:cxn>
                  <a:cxn ang="0">
                    <a:pos x="559" y="25"/>
                  </a:cxn>
                  <a:cxn ang="0">
                    <a:pos x="523" y="27"/>
                  </a:cxn>
                  <a:cxn ang="0">
                    <a:pos x="492" y="29"/>
                  </a:cxn>
                  <a:cxn ang="0">
                    <a:pos x="464" y="31"/>
                  </a:cxn>
                  <a:cxn ang="0">
                    <a:pos x="441" y="34"/>
                  </a:cxn>
                  <a:cxn ang="0">
                    <a:pos x="421" y="35"/>
                  </a:cxn>
                  <a:cxn ang="0">
                    <a:pos x="407" y="36"/>
                  </a:cxn>
                  <a:cxn ang="0">
                    <a:pos x="398" y="37"/>
                  </a:cxn>
                  <a:cxn ang="0">
                    <a:pos x="394" y="37"/>
                  </a:cxn>
                  <a:cxn ang="0">
                    <a:pos x="393" y="37"/>
                  </a:cxn>
                  <a:cxn ang="0">
                    <a:pos x="390" y="37"/>
                  </a:cxn>
                  <a:cxn ang="0">
                    <a:pos x="383" y="38"/>
                  </a:cxn>
                  <a:cxn ang="0">
                    <a:pos x="375" y="38"/>
                  </a:cxn>
                  <a:cxn ang="0">
                    <a:pos x="364" y="39"/>
                  </a:cxn>
                  <a:cxn ang="0">
                    <a:pos x="352" y="40"/>
                  </a:cxn>
                  <a:cxn ang="0">
                    <a:pos x="338" y="41"/>
                  </a:cxn>
                  <a:cxn ang="0">
                    <a:pos x="322" y="42"/>
                  </a:cxn>
                  <a:cxn ang="0">
                    <a:pos x="306" y="43"/>
                  </a:cxn>
                  <a:cxn ang="0">
                    <a:pos x="288" y="44"/>
                  </a:cxn>
                  <a:cxn ang="0">
                    <a:pos x="270" y="45"/>
                  </a:cxn>
                  <a:cxn ang="0">
                    <a:pos x="250" y="47"/>
                  </a:cxn>
                  <a:cxn ang="0">
                    <a:pos x="230" y="49"/>
                  </a:cxn>
                  <a:cxn ang="0">
                    <a:pos x="211" y="50"/>
                  </a:cxn>
                  <a:cxn ang="0">
                    <a:pos x="190" y="52"/>
                  </a:cxn>
                  <a:cxn ang="0">
                    <a:pos x="170" y="53"/>
                  </a:cxn>
                  <a:cxn ang="0">
                    <a:pos x="0" y="53"/>
                  </a:cxn>
                  <a:cxn ang="0">
                    <a:pos x="0" y="49"/>
                  </a:cxn>
                  <a:cxn ang="0">
                    <a:pos x="1" y="43"/>
                  </a:cxn>
                  <a:cxn ang="0">
                    <a:pos x="1" y="37"/>
                  </a:cxn>
                  <a:cxn ang="0">
                    <a:pos x="1" y="30"/>
                  </a:cxn>
                  <a:cxn ang="0">
                    <a:pos x="1" y="23"/>
                  </a:cxn>
                  <a:cxn ang="0">
                    <a:pos x="1" y="16"/>
                  </a:cxn>
                  <a:cxn ang="0">
                    <a:pos x="1" y="8"/>
                  </a:cxn>
                  <a:cxn ang="0">
                    <a:pos x="1" y="0"/>
                  </a:cxn>
                  <a:cxn ang="0">
                    <a:pos x="888" y="0"/>
                  </a:cxn>
                </a:cxnLst>
                <a:rect l="0" t="0" r="r" b="b"/>
                <a:pathLst>
                  <a:path w="888" h="53">
                    <a:moveTo>
                      <a:pt x="888" y="0"/>
                    </a:moveTo>
                    <a:lnTo>
                      <a:pt x="846" y="4"/>
                    </a:lnTo>
                    <a:lnTo>
                      <a:pt x="803" y="7"/>
                    </a:lnTo>
                    <a:lnTo>
                      <a:pt x="761" y="10"/>
                    </a:lnTo>
                    <a:lnTo>
                      <a:pt x="718" y="13"/>
                    </a:lnTo>
                    <a:lnTo>
                      <a:pt x="675" y="16"/>
                    </a:lnTo>
                    <a:lnTo>
                      <a:pt x="634" y="19"/>
                    </a:lnTo>
                    <a:lnTo>
                      <a:pt x="595" y="22"/>
                    </a:lnTo>
                    <a:lnTo>
                      <a:pt x="559" y="25"/>
                    </a:lnTo>
                    <a:lnTo>
                      <a:pt x="523" y="27"/>
                    </a:lnTo>
                    <a:lnTo>
                      <a:pt x="492" y="29"/>
                    </a:lnTo>
                    <a:lnTo>
                      <a:pt x="464" y="31"/>
                    </a:lnTo>
                    <a:lnTo>
                      <a:pt x="441" y="34"/>
                    </a:lnTo>
                    <a:lnTo>
                      <a:pt x="421" y="35"/>
                    </a:lnTo>
                    <a:lnTo>
                      <a:pt x="407" y="36"/>
                    </a:lnTo>
                    <a:lnTo>
                      <a:pt x="398" y="37"/>
                    </a:lnTo>
                    <a:lnTo>
                      <a:pt x="394" y="37"/>
                    </a:lnTo>
                    <a:lnTo>
                      <a:pt x="393" y="37"/>
                    </a:lnTo>
                    <a:lnTo>
                      <a:pt x="390" y="37"/>
                    </a:lnTo>
                    <a:lnTo>
                      <a:pt x="383" y="38"/>
                    </a:lnTo>
                    <a:lnTo>
                      <a:pt x="375" y="38"/>
                    </a:lnTo>
                    <a:lnTo>
                      <a:pt x="364" y="39"/>
                    </a:lnTo>
                    <a:lnTo>
                      <a:pt x="352" y="40"/>
                    </a:lnTo>
                    <a:lnTo>
                      <a:pt x="338" y="41"/>
                    </a:lnTo>
                    <a:lnTo>
                      <a:pt x="322" y="42"/>
                    </a:lnTo>
                    <a:lnTo>
                      <a:pt x="306" y="43"/>
                    </a:lnTo>
                    <a:lnTo>
                      <a:pt x="288" y="44"/>
                    </a:lnTo>
                    <a:lnTo>
                      <a:pt x="270" y="45"/>
                    </a:lnTo>
                    <a:lnTo>
                      <a:pt x="250" y="47"/>
                    </a:lnTo>
                    <a:lnTo>
                      <a:pt x="230" y="49"/>
                    </a:lnTo>
                    <a:lnTo>
                      <a:pt x="211" y="50"/>
                    </a:lnTo>
                    <a:lnTo>
                      <a:pt x="190" y="52"/>
                    </a:lnTo>
                    <a:lnTo>
                      <a:pt x="170" y="53"/>
                    </a:lnTo>
                    <a:lnTo>
                      <a:pt x="0" y="53"/>
                    </a:lnTo>
                    <a:lnTo>
                      <a:pt x="0" y="49"/>
                    </a:lnTo>
                    <a:lnTo>
                      <a:pt x="1" y="43"/>
                    </a:lnTo>
                    <a:lnTo>
                      <a:pt x="1" y="37"/>
                    </a:lnTo>
                    <a:lnTo>
                      <a:pt x="1" y="30"/>
                    </a:lnTo>
                    <a:lnTo>
                      <a:pt x="1" y="23"/>
                    </a:lnTo>
                    <a:lnTo>
                      <a:pt x="1" y="16"/>
                    </a:lnTo>
                    <a:lnTo>
                      <a:pt x="1" y="8"/>
                    </a:lnTo>
                    <a:lnTo>
                      <a:pt x="1" y="0"/>
                    </a:lnTo>
                    <a:lnTo>
                      <a:pt x="888" y="0"/>
                    </a:lnTo>
                    <a:close/>
                  </a:path>
                </a:pathLst>
              </a:custGeom>
              <a:solidFill>
                <a:srgbClr val="47828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41" name="Freeform 297"/>
              <p:cNvSpPr>
                <a:spLocks/>
              </p:cNvSpPr>
              <p:nvPr/>
            </p:nvSpPr>
            <p:spPr bwMode="auto">
              <a:xfrm>
                <a:off x="-1" y="4273"/>
                <a:ext cx="805" cy="17"/>
              </a:xfrm>
              <a:custGeom>
                <a:avLst/>
                <a:gdLst/>
                <a:ahLst/>
                <a:cxnLst>
                  <a:cxn ang="0">
                    <a:pos x="1610" y="0"/>
                  </a:cxn>
                  <a:cxn ang="0">
                    <a:pos x="1581" y="0"/>
                  </a:cxn>
                  <a:cxn ang="0">
                    <a:pos x="1549" y="1"/>
                  </a:cxn>
                  <a:cxn ang="0">
                    <a:pos x="1515" y="1"/>
                  </a:cxn>
                  <a:cxn ang="0">
                    <a:pos x="1478" y="2"/>
                  </a:cxn>
                  <a:cxn ang="0">
                    <a:pos x="1443" y="2"/>
                  </a:cxn>
                  <a:cxn ang="0">
                    <a:pos x="1406" y="3"/>
                  </a:cxn>
                  <a:cxn ang="0">
                    <a:pos x="1369" y="3"/>
                  </a:cxn>
                  <a:cxn ang="0">
                    <a:pos x="1335" y="4"/>
                  </a:cxn>
                  <a:cxn ang="0">
                    <a:pos x="1302" y="4"/>
                  </a:cxn>
                  <a:cxn ang="0">
                    <a:pos x="1270" y="5"/>
                  </a:cxn>
                  <a:cxn ang="0">
                    <a:pos x="1243" y="5"/>
                  </a:cxn>
                  <a:cxn ang="0">
                    <a:pos x="1218" y="5"/>
                  </a:cxn>
                  <a:cxn ang="0">
                    <a:pos x="1199" y="6"/>
                  </a:cxn>
                  <a:cxn ang="0">
                    <a:pos x="1183" y="6"/>
                  </a:cxn>
                  <a:cxn ang="0">
                    <a:pos x="1174" y="6"/>
                  </a:cxn>
                  <a:cxn ang="0">
                    <a:pos x="1171" y="6"/>
                  </a:cxn>
                  <a:cxn ang="0">
                    <a:pos x="1166" y="6"/>
                  </a:cxn>
                  <a:cxn ang="0">
                    <a:pos x="1151" y="7"/>
                  </a:cxn>
                  <a:cxn ang="0">
                    <a:pos x="1129" y="9"/>
                  </a:cxn>
                  <a:cxn ang="0">
                    <a:pos x="1099" y="11"/>
                  </a:cxn>
                  <a:cxn ang="0">
                    <a:pos x="1063" y="14"/>
                  </a:cxn>
                  <a:cxn ang="0">
                    <a:pos x="1020" y="17"/>
                  </a:cxn>
                  <a:cxn ang="0">
                    <a:pos x="974" y="20"/>
                  </a:cxn>
                  <a:cxn ang="0">
                    <a:pos x="925" y="23"/>
                  </a:cxn>
                  <a:cxn ang="0">
                    <a:pos x="872" y="27"/>
                  </a:cxn>
                  <a:cxn ang="0">
                    <a:pos x="818" y="31"/>
                  </a:cxn>
                  <a:cxn ang="0">
                    <a:pos x="763" y="35"/>
                  </a:cxn>
                  <a:cxn ang="0">
                    <a:pos x="709" y="38"/>
                  </a:cxn>
                  <a:cxn ang="0">
                    <a:pos x="656" y="42"/>
                  </a:cxn>
                  <a:cxn ang="0">
                    <a:pos x="605" y="46"/>
                  </a:cxn>
                  <a:cxn ang="0">
                    <a:pos x="557" y="49"/>
                  </a:cxn>
                  <a:cxn ang="0">
                    <a:pos x="514" y="52"/>
                  </a:cxn>
                  <a:cxn ang="0">
                    <a:pos x="0" y="52"/>
                  </a:cxn>
                  <a:cxn ang="0">
                    <a:pos x="0" y="47"/>
                  </a:cxn>
                  <a:cxn ang="0">
                    <a:pos x="1" y="40"/>
                  </a:cxn>
                  <a:cxn ang="0">
                    <a:pos x="1" y="34"/>
                  </a:cxn>
                  <a:cxn ang="0">
                    <a:pos x="1" y="27"/>
                  </a:cxn>
                  <a:cxn ang="0">
                    <a:pos x="1" y="20"/>
                  </a:cxn>
                  <a:cxn ang="0">
                    <a:pos x="1" y="14"/>
                  </a:cxn>
                  <a:cxn ang="0">
                    <a:pos x="1" y="6"/>
                  </a:cxn>
                  <a:cxn ang="0">
                    <a:pos x="1" y="0"/>
                  </a:cxn>
                  <a:cxn ang="0">
                    <a:pos x="1610" y="0"/>
                  </a:cxn>
                </a:cxnLst>
                <a:rect l="0" t="0" r="r" b="b"/>
                <a:pathLst>
                  <a:path w="1610" h="52">
                    <a:moveTo>
                      <a:pt x="1610" y="0"/>
                    </a:moveTo>
                    <a:lnTo>
                      <a:pt x="1581" y="0"/>
                    </a:lnTo>
                    <a:lnTo>
                      <a:pt x="1549" y="1"/>
                    </a:lnTo>
                    <a:lnTo>
                      <a:pt x="1515" y="1"/>
                    </a:lnTo>
                    <a:lnTo>
                      <a:pt x="1478" y="2"/>
                    </a:lnTo>
                    <a:lnTo>
                      <a:pt x="1443" y="2"/>
                    </a:lnTo>
                    <a:lnTo>
                      <a:pt x="1406" y="3"/>
                    </a:lnTo>
                    <a:lnTo>
                      <a:pt x="1369" y="3"/>
                    </a:lnTo>
                    <a:lnTo>
                      <a:pt x="1335" y="4"/>
                    </a:lnTo>
                    <a:lnTo>
                      <a:pt x="1302" y="4"/>
                    </a:lnTo>
                    <a:lnTo>
                      <a:pt x="1270" y="5"/>
                    </a:lnTo>
                    <a:lnTo>
                      <a:pt x="1243" y="5"/>
                    </a:lnTo>
                    <a:lnTo>
                      <a:pt x="1218" y="5"/>
                    </a:lnTo>
                    <a:lnTo>
                      <a:pt x="1199" y="6"/>
                    </a:lnTo>
                    <a:lnTo>
                      <a:pt x="1183" y="6"/>
                    </a:lnTo>
                    <a:lnTo>
                      <a:pt x="1174" y="6"/>
                    </a:lnTo>
                    <a:lnTo>
                      <a:pt x="1171" y="6"/>
                    </a:lnTo>
                    <a:lnTo>
                      <a:pt x="1166" y="6"/>
                    </a:lnTo>
                    <a:lnTo>
                      <a:pt x="1151" y="7"/>
                    </a:lnTo>
                    <a:lnTo>
                      <a:pt x="1129" y="9"/>
                    </a:lnTo>
                    <a:lnTo>
                      <a:pt x="1099" y="11"/>
                    </a:lnTo>
                    <a:lnTo>
                      <a:pt x="1063" y="14"/>
                    </a:lnTo>
                    <a:lnTo>
                      <a:pt x="1020" y="17"/>
                    </a:lnTo>
                    <a:lnTo>
                      <a:pt x="974" y="20"/>
                    </a:lnTo>
                    <a:lnTo>
                      <a:pt x="925" y="23"/>
                    </a:lnTo>
                    <a:lnTo>
                      <a:pt x="872" y="27"/>
                    </a:lnTo>
                    <a:lnTo>
                      <a:pt x="818" y="31"/>
                    </a:lnTo>
                    <a:lnTo>
                      <a:pt x="763" y="35"/>
                    </a:lnTo>
                    <a:lnTo>
                      <a:pt x="709" y="38"/>
                    </a:lnTo>
                    <a:lnTo>
                      <a:pt x="656" y="42"/>
                    </a:lnTo>
                    <a:lnTo>
                      <a:pt x="605" y="46"/>
                    </a:lnTo>
                    <a:lnTo>
                      <a:pt x="557" y="49"/>
                    </a:lnTo>
                    <a:lnTo>
                      <a:pt x="514" y="52"/>
                    </a:lnTo>
                    <a:lnTo>
                      <a:pt x="0" y="52"/>
                    </a:lnTo>
                    <a:lnTo>
                      <a:pt x="0" y="47"/>
                    </a:lnTo>
                    <a:lnTo>
                      <a:pt x="1" y="40"/>
                    </a:lnTo>
                    <a:lnTo>
                      <a:pt x="1" y="34"/>
                    </a:lnTo>
                    <a:lnTo>
                      <a:pt x="1" y="27"/>
                    </a:lnTo>
                    <a:lnTo>
                      <a:pt x="1" y="20"/>
                    </a:lnTo>
                    <a:lnTo>
                      <a:pt x="1" y="14"/>
                    </a:lnTo>
                    <a:lnTo>
                      <a:pt x="1" y="6"/>
                    </a:lnTo>
                    <a:lnTo>
                      <a:pt x="1" y="0"/>
                    </a:lnTo>
                    <a:lnTo>
                      <a:pt x="1610" y="0"/>
                    </a:lnTo>
                    <a:close/>
                  </a:path>
                </a:pathLst>
              </a:custGeom>
              <a:solidFill>
                <a:srgbClr val="4885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42" name="Freeform 298"/>
              <p:cNvSpPr>
                <a:spLocks/>
              </p:cNvSpPr>
              <p:nvPr/>
            </p:nvSpPr>
            <p:spPr bwMode="auto">
              <a:xfrm>
                <a:off x="-1" y="4264"/>
                <a:ext cx="987" cy="17"/>
              </a:xfrm>
              <a:custGeom>
                <a:avLst/>
                <a:gdLst/>
                <a:ahLst/>
                <a:cxnLst>
                  <a:cxn ang="0">
                    <a:pos x="1975" y="0"/>
                  </a:cxn>
                  <a:cxn ang="0">
                    <a:pos x="1947" y="2"/>
                  </a:cxn>
                  <a:cxn ang="0">
                    <a:pos x="1920" y="5"/>
                  </a:cxn>
                  <a:cxn ang="0">
                    <a:pos x="1893" y="7"/>
                  </a:cxn>
                  <a:cxn ang="0">
                    <a:pos x="1867" y="10"/>
                  </a:cxn>
                  <a:cxn ang="0">
                    <a:pos x="1843" y="12"/>
                  </a:cxn>
                  <a:cxn ang="0">
                    <a:pos x="1821" y="14"/>
                  </a:cxn>
                  <a:cxn ang="0">
                    <a:pos x="1799" y="16"/>
                  </a:cxn>
                  <a:cxn ang="0">
                    <a:pos x="1779" y="18"/>
                  </a:cxn>
                  <a:cxn ang="0">
                    <a:pos x="1761" y="19"/>
                  </a:cxn>
                  <a:cxn ang="0">
                    <a:pos x="1745" y="21"/>
                  </a:cxn>
                  <a:cxn ang="0">
                    <a:pos x="1732" y="22"/>
                  </a:cxn>
                  <a:cxn ang="0">
                    <a:pos x="1719" y="23"/>
                  </a:cxn>
                  <a:cxn ang="0">
                    <a:pos x="1709" y="25"/>
                  </a:cxn>
                  <a:cxn ang="0">
                    <a:pos x="1703" y="26"/>
                  </a:cxn>
                  <a:cxn ang="0">
                    <a:pos x="1698" y="26"/>
                  </a:cxn>
                  <a:cxn ang="0">
                    <a:pos x="1697" y="26"/>
                  </a:cxn>
                  <a:cxn ang="0">
                    <a:pos x="1691" y="26"/>
                  </a:cxn>
                  <a:cxn ang="0">
                    <a:pos x="1675" y="26"/>
                  </a:cxn>
                  <a:cxn ang="0">
                    <a:pos x="1648" y="27"/>
                  </a:cxn>
                  <a:cxn ang="0">
                    <a:pos x="1615" y="27"/>
                  </a:cxn>
                  <a:cxn ang="0">
                    <a:pos x="1575" y="27"/>
                  </a:cxn>
                  <a:cxn ang="0">
                    <a:pos x="1531" y="28"/>
                  </a:cxn>
                  <a:cxn ang="0">
                    <a:pos x="1483" y="28"/>
                  </a:cxn>
                  <a:cxn ang="0">
                    <a:pos x="1434" y="29"/>
                  </a:cxn>
                  <a:cxn ang="0">
                    <a:pos x="1385" y="30"/>
                  </a:cxn>
                  <a:cxn ang="0">
                    <a:pos x="1337" y="30"/>
                  </a:cxn>
                  <a:cxn ang="0">
                    <a:pos x="1293" y="31"/>
                  </a:cxn>
                  <a:cxn ang="0">
                    <a:pos x="1253" y="31"/>
                  </a:cxn>
                  <a:cxn ang="0">
                    <a:pos x="1220" y="31"/>
                  </a:cxn>
                  <a:cxn ang="0">
                    <a:pos x="1193" y="32"/>
                  </a:cxn>
                  <a:cxn ang="0">
                    <a:pos x="1177" y="32"/>
                  </a:cxn>
                  <a:cxn ang="0">
                    <a:pos x="1171" y="32"/>
                  </a:cxn>
                  <a:cxn ang="0">
                    <a:pos x="1170" y="32"/>
                  </a:cxn>
                  <a:cxn ang="0">
                    <a:pos x="1165" y="32"/>
                  </a:cxn>
                  <a:cxn ang="0">
                    <a:pos x="1157" y="33"/>
                  </a:cxn>
                  <a:cxn ang="0">
                    <a:pos x="1147" y="33"/>
                  </a:cxn>
                  <a:cxn ang="0">
                    <a:pos x="1136" y="34"/>
                  </a:cxn>
                  <a:cxn ang="0">
                    <a:pos x="1122" y="35"/>
                  </a:cxn>
                  <a:cxn ang="0">
                    <a:pos x="1105" y="36"/>
                  </a:cxn>
                  <a:cxn ang="0">
                    <a:pos x="1086" y="37"/>
                  </a:cxn>
                  <a:cxn ang="0">
                    <a:pos x="1067" y="40"/>
                  </a:cxn>
                  <a:cxn ang="0">
                    <a:pos x="1045" y="41"/>
                  </a:cxn>
                  <a:cxn ang="0">
                    <a:pos x="1021" y="42"/>
                  </a:cxn>
                  <a:cxn ang="0">
                    <a:pos x="997" y="44"/>
                  </a:cxn>
                  <a:cxn ang="0">
                    <a:pos x="971" y="46"/>
                  </a:cxn>
                  <a:cxn ang="0">
                    <a:pos x="944" y="47"/>
                  </a:cxn>
                  <a:cxn ang="0">
                    <a:pos x="916" y="49"/>
                  </a:cxn>
                  <a:cxn ang="0">
                    <a:pos x="888" y="51"/>
                  </a:cxn>
                  <a:cxn ang="0">
                    <a:pos x="0" y="51"/>
                  </a:cxn>
                  <a:cxn ang="0">
                    <a:pos x="0" y="45"/>
                  </a:cxn>
                  <a:cxn ang="0">
                    <a:pos x="1" y="38"/>
                  </a:cxn>
                  <a:cxn ang="0">
                    <a:pos x="1" y="32"/>
                  </a:cxn>
                  <a:cxn ang="0">
                    <a:pos x="1" y="26"/>
                  </a:cxn>
                  <a:cxn ang="0">
                    <a:pos x="1" y="19"/>
                  </a:cxn>
                  <a:cxn ang="0">
                    <a:pos x="1" y="13"/>
                  </a:cxn>
                  <a:cxn ang="0">
                    <a:pos x="1" y="6"/>
                  </a:cxn>
                  <a:cxn ang="0">
                    <a:pos x="1" y="0"/>
                  </a:cxn>
                  <a:cxn ang="0">
                    <a:pos x="1975" y="0"/>
                  </a:cxn>
                </a:cxnLst>
                <a:rect l="0" t="0" r="r" b="b"/>
                <a:pathLst>
                  <a:path w="1975" h="51">
                    <a:moveTo>
                      <a:pt x="1975" y="0"/>
                    </a:moveTo>
                    <a:lnTo>
                      <a:pt x="1947" y="2"/>
                    </a:lnTo>
                    <a:lnTo>
                      <a:pt x="1920" y="5"/>
                    </a:lnTo>
                    <a:lnTo>
                      <a:pt x="1893" y="7"/>
                    </a:lnTo>
                    <a:lnTo>
                      <a:pt x="1867" y="10"/>
                    </a:lnTo>
                    <a:lnTo>
                      <a:pt x="1843" y="12"/>
                    </a:lnTo>
                    <a:lnTo>
                      <a:pt x="1821" y="14"/>
                    </a:lnTo>
                    <a:lnTo>
                      <a:pt x="1799" y="16"/>
                    </a:lnTo>
                    <a:lnTo>
                      <a:pt x="1779" y="18"/>
                    </a:lnTo>
                    <a:lnTo>
                      <a:pt x="1761" y="19"/>
                    </a:lnTo>
                    <a:lnTo>
                      <a:pt x="1745" y="21"/>
                    </a:lnTo>
                    <a:lnTo>
                      <a:pt x="1732" y="22"/>
                    </a:lnTo>
                    <a:lnTo>
                      <a:pt x="1719" y="23"/>
                    </a:lnTo>
                    <a:lnTo>
                      <a:pt x="1709" y="25"/>
                    </a:lnTo>
                    <a:lnTo>
                      <a:pt x="1703" y="26"/>
                    </a:lnTo>
                    <a:lnTo>
                      <a:pt x="1698" y="26"/>
                    </a:lnTo>
                    <a:lnTo>
                      <a:pt x="1697" y="26"/>
                    </a:lnTo>
                    <a:lnTo>
                      <a:pt x="1691" y="26"/>
                    </a:lnTo>
                    <a:lnTo>
                      <a:pt x="1675" y="26"/>
                    </a:lnTo>
                    <a:lnTo>
                      <a:pt x="1648" y="27"/>
                    </a:lnTo>
                    <a:lnTo>
                      <a:pt x="1615" y="27"/>
                    </a:lnTo>
                    <a:lnTo>
                      <a:pt x="1575" y="27"/>
                    </a:lnTo>
                    <a:lnTo>
                      <a:pt x="1531" y="28"/>
                    </a:lnTo>
                    <a:lnTo>
                      <a:pt x="1483" y="28"/>
                    </a:lnTo>
                    <a:lnTo>
                      <a:pt x="1434" y="29"/>
                    </a:lnTo>
                    <a:lnTo>
                      <a:pt x="1385" y="30"/>
                    </a:lnTo>
                    <a:lnTo>
                      <a:pt x="1337" y="30"/>
                    </a:lnTo>
                    <a:lnTo>
                      <a:pt x="1293" y="31"/>
                    </a:lnTo>
                    <a:lnTo>
                      <a:pt x="1253" y="31"/>
                    </a:lnTo>
                    <a:lnTo>
                      <a:pt x="1220" y="31"/>
                    </a:lnTo>
                    <a:lnTo>
                      <a:pt x="1193" y="32"/>
                    </a:lnTo>
                    <a:lnTo>
                      <a:pt x="1177" y="32"/>
                    </a:lnTo>
                    <a:lnTo>
                      <a:pt x="1171" y="32"/>
                    </a:lnTo>
                    <a:lnTo>
                      <a:pt x="1170" y="32"/>
                    </a:lnTo>
                    <a:lnTo>
                      <a:pt x="1165" y="32"/>
                    </a:lnTo>
                    <a:lnTo>
                      <a:pt x="1157" y="33"/>
                    </a:lnTo>
                    <a:lnTo>
                      <a:pt x="1147" y="33"/>
                    </a:lnTo>
                    <a:lnTo>
                      <a:pt x="1136" y="34"/>
                    </a:lnTo>
                    <a:lnTo>
                      <a:pt x="1122" y="35"/>
                    </a:lnTo>
                    <a:lnTo>
                      <a:pt x="1105" y="36"/>
                    </a:lnTo>
                    <a:lnTo>
                      <a:pt x="1086" y="37"/>
                    </a:lnTo>
                    <a:lnTo>
                      <a:pt x="1067" y="40"/>
                    </a:lnTo>
                    <a:lnTo>
                      <a:pt x="1045" y="41"/>
                    </a:lnTo>
                    <a:lnTo>
                      <a:pt x="1021" y="42"/>
                    </a:lnTo>
                    <a:lnTo>
                      <a:pt x="997" y="44"/>
                    </a:lnTo>
                    <a:lnTo>
                      <a:pt x="971" y="46"/>
                    </a:lnTo>
                    <a:lnTo>
                      <a:pt x="944" y="47"/>
                    </a:lnTo>
                    <a:lnTo>
                      <a:pt x="916" y="49"/>
                    </a:lnTo>
                    <a:lnTo>
                      <a:pt x="888" y="51"/>
                    </a:lnTo>
                    <a:lnTo>
                      <a:pt x="0" y="51"/>
                    </a:lnTo>
                    <a:lnTo>
                      <a:pt x="0" y="45"/>
                    </a:lnTo>
                    <a:lnTo>
                      <a:pt x="1" y="38"/>
                    </a:lnTo>
                    <a:lnTo>
                      <a:pt x="1" y="32"/>
                    </a:lnTo>
                    <a:lnTo>
                      <a:pt x="1" y="26"/>
                    </a:lnTo>
                    <a:lnTo>
                      <a:pt x="1" y="19"/>
                    </a:lnTo>
                    <a:lnTo>
                      <a:pt x="1" y="13"/>
                    </a:lnTo>
                    <a:lnTo>
                      <a:pt x="1" y="6"/>
                    </a:lnTo>
                    <a:lnTo>
                      <a:pt x="1" y="0"/>
                    </a:lnTo>
                    <a:lnTo>
                      <a:pt x="1975" y="0"/>
                    </a:lnTo>
                    <a:close/>
                  </a:path>
                </a:pathLst>
              </a:custGeom>
              <a:solidFill>
                <a:srgbClr val="47878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43" name="Freeform 299"/>
              <p:cNvSpPr>
                <a:spLocks/>
              </p:cNvSpPr>
              <p:nvPr/>
            </p:nvSpPr>
            <p:spPr bwMode="auto">
              <a:xfrm>
                <a:off x="-1" y="4255"/>
                <a:ext cx="1138" cy="18"/>
              </a:xfrm>
              <a:custGeom>
                <a:avLst/>
                <a:gdLst/>
                <a:ahLst/>
                <a:cxnLst>
                  <a:cxn ang="0">
                    <a:pos x="2276" y="0"/>
                  </a:cxn>
                  <a:cxn ang="0">
                    <a:pos x="2231" y="4"/>
                  </a:cxn>
                  <a:cxn ang="0">
                    <a:pos x="2185" y="9"/>
                  </a:cxn>
                  <a:cxn ang="0">
                    <a:pos x="2136" y="13"/>
                  </a:cxn>
                  <a:cxn ang="0">
                    <a:pos x="2087" y="17"/>
                  </a:cxn>
                  <a:cxn ang="0">
                    <a:pos x="2038" y="22"/>
                  </a:cxn>
                  <a:cxn ang="0">
                    <a:pos x="1990" y="26"/>
                  </a:cxn>
                  <a:cxn ang="0">
                    <a:pos x="1943" y="30"/>
                  </a:cxn>
                  <a:cxn ang="0">
                    <a:pos x="1899" y="34"/>
                  </a:cxn>
                  <a:cxn ang="0">
                    <a:pos x="1856" y="39"/>
                  </a:cxn>
                  <a:cxn ang="0">
                    <a:pos x="1818" y="42"/>
                  </a:cxn>
                  <a:cxn ang="0">
                    <a:pos x="1784" y="45"/>
                  </a:cxn>
                  <a:cxn ang="0">
                    <a:pos x="1755" y="47"/>
                  </a:cxn>
                  <a:cxn ang="0">
                    <a:pos x="1730" y="49"/>
                  </a:cxn>
                  <a:cxn ang="0">
                    <a:pos x="1712" y="52"/>
                  </a:cxn>
                  <a:cxn ang="0">
                    <a:pos x="1701" y="53"/>
                  </a:cxn>
                  <a:cxn ang="0">
                    <a:pos x="1697" y="53"/>
                  </a:cxn>
                  <a:cxn ang="0">
                    <a:pos x="1696" y="53"/>
                  </a:cxn>
                  <a:cxn ang="0">
                    <a:pos x="1691" y="53"/>
                  </a:cxn>
                  <a:cxn ang="0">
                    <a:pos x="1684" y="53"/>
                  </a:cxn>
                  <a:cxn ang="0">
                    <a:pos x="1674" y="53"/>
                  </a:cxn>
                  <a:cxn ang="0">
                    <a:pos x="1661" y="53"/>
                  </a:cxn>
                  <a:cxn ang="0">
                    <a:pos x="1646" y="53"/>
                  </a:cxn>
                  <a:cxn ang="0">
                    <a:pos x="1629" y="53"/>
                  </a:cxn>
                  <a:cxn ang="0">
                    <a:pos x="1610" y="53"/>
                  </a:cxn>
                  <a:cxn ang="0">
                    <a:pos x="0" y="53"/>
                  </a:cxn>
                  <a:cxn ang="0">
                    <a:pos x="0" y="45"/>
                  </a:cxn>
                  <a:cxn ang="0">
                    <a:pos x="0" y="38"/>
                  </a:cxn>
                  <a:cxn ang="0">
                    <a:pos x="0" y="30"/>
                  </a:cxn>
                  <a:cxn ang="0">
                    <a:pos x="0" y="23"/>
                  </a:cxn>
                  <a:cxn ang="0">
                    <a:pos x="0" y="16"/>
                  </a:cxn>
                  <a:cxn ang="0">
                    <a:pos x="0" y="11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2276" y="0"/>
                  </a:cxn>
                </a:cxnLst>
                <a:rect l="0" t="0" r="r" b="b"/>
                <a:pathLst>
                  <a:path w="2276" h="53">
                    <a:moveTo>
                      <a:pt x="2276" y="0"/>
                    </a:moveTo>
                    <a:lnTo>
                      <a:pt x="2231" y="4"/>
                    </a:lnTo>
                    <a:lnTo>
                      <a:pt x="2185" y="9"/>
                    </a:lnTo>
                    <a:lnTo>
                      <a:pt x="2136" y="13"/>
                    </a:lnTo>
                    <a:lnTo>
                      <a:pt x="2087" y="17"/>
                    </a:lnTo>
                    <a:lnTo>
                      <a:pt x="2038" y="22"/>
                    </a:lnTo>
                    <a:lnTo>
                      <a:pt x="1990" y="26"/>
                    </a:lnTo>
                    <a:lnTo>
                      <a:pt x="1943" y="30"/>
                    </a:lnTo>
                    <a:lnTo>
                      <a:pt x="1899" y="34"/>
                    </a:lnTo>
                    <a:lnTo>
                      <a:pt x="1856" y="39"/>
                    </a:lnTo>
                    <a:lnTo>
                      <a:pt x="1818" y="42"/>
                    </a:lnTo>
                    <a:lnTo>
                      <a:pt x="1784" y="45"/>
                    </a:lnTo>
                    <a:lnTo>
                      <a:pt x="1755" y="47"/>
                    </a:lnTo>
                    <a:lnTo>
                      <a:pt x="1730" y="49"/>
                    </a:lnTo>
                    <a:lnTo>
                      <a:pt x="1712" y="52"/>
                    </a:lnTo>
                    <a:lnTo>
                      <a:pt x="1701" y="53"/>
                    </a:lnTo>
                    <a:lnTo>
                      <a:pt x="1697" y="53"/>
                    </a:lnTo>
                    <a:lnTo>
                      <a:pt x="1696" y="53"/>
                    </a:lnTo>
                    <a:lnTo>
                      <a:pt x="1691" y="53"/>
                    </a:lnTo>
                    <a:lnTo>
                      <a:pt x="1684" y="53"/>
                    </a:lnTo>
                    <a:lnTo>
                      <a:pt x="1674" y="53"/>
                    </a:lnTo>
                    <a:lnTo>
                      <a:pt x="1661" y="53"/>
                    </a:lnTo>
                    <a:lnTo>
                      <a:pt x="1646" y="53"/>
                    </a:lnTo>
                    <a:lnTo>
                      <a:pt x="1629" y="53"/>
                    </a:lnTo>
                    <a:lnTo>
                      <a:pt x="1610" y="53"/>
                    </a:lnTo>
                    <a:lnTo>
                      <a:pt x="0" y="53"/>
                    </a:lnTo>
                    <a:lnTo>
                      <a:pt x="0" y="45"/>
                    </a:lnTo>
                    <a:lnTo>
                      <a:pt x="0" y="38"/>
                    </a:lnTo>
                    <a:lnTo>
                      <a:pt x="0" y="30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0" y="11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276" y="0"/>
                    </a:lnTo>
                    <a:close/>
                  </a:path>
                </a:pathLst>
              </a:custGeom>
              <a:solidFill>
                <a:srgbClr val="488A8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44" name="Freeform 300"/>
              <p:cNvSpPr>
                <a:spLocks/>
              </p:cNvSpPr>
              <p:nvPr/>
            </p:nvSpPr>
            <p:spPr bwMode="auto">
              <a:xfrm>
                <a:off x="-1" y="4247"/>
                <a:ext cx="1300" cy="17"/>
              </a:xfrm>
              <a:custGeom>
                <a:avLst/>
                <a:gdLst/>
                <a:ahLst/>
                <a:cxnLst>
                  <a:cxn ang="0">
                    <a:pos x="214" y="0"/>
                  </a:cxn>
                  <a:cxn ang="0">
                    <a:pos x="194" y="2"/>
                  </a:cxn>
                  <a:cxn ang="0">
                    <a:pos x="172" y="4"/>
                  </a:cxn>
                  <a:cxn ang="0">
                    <a:pos x="152" y="5"/>
                  </a:cxn>
                  <a:cxn ang="0">
                    <a:pos x="132" y="7"/>
                  </a:cxn>
                  <a:cxn ang="0">
                    <a:pos x="114" y="8"/>
                  </a:cxn>
                  <a:cxn ang="0">
                    <a:pos x="96" y="9"/>
                  </a:cxn>
                  <a:cxn ang="0">
                    <a:pos x="80" y="10"/>
                  </a:cxn>
                  <a:cxn ang="0">
                    <a:pos x="64" y="11"/>
                  </a:cxn>
                  <a:cxn ang="0">
                    <a:pos x="50" y="12"/>
                  </a:cxn>
                  <a:cxn ang="0">
                    <a:pos x="38" y="13"/>
                  </a:cxn>
                  <a:cxn ang="0">
                    <a:pos x="27" y="14"/>
                  </a:cxn>
                  <a:cxn ang="0">
                    <a:pos x="17" y="15"/>
                  </a:cxn>
                  <a:cxn ang="0">
                    <a:pos x="10" y="15"/>
                  </a:cxn>
                  <a:cxn ang="0">
                    <a:pos x="5" y="17"/>
                  </a:cxn>
                  <a:cxn ang="0">
                    <a:pos x="1" y="17"/>
                  </a:cxn>
                  <a:cxn ang="0">
                    <a:pos x="0" y="17"/>
                  </a:cxn>
                  <a:cxn ang="0">
                    <a:pos x="0" y="18"/>
                  </a:cxn>
                  <a:cxn ang="0">
                    <a:pos x="0" y="19"/>
                  </a:cxn>
                  <a:cxn ang="0">
                    <a:pos x="0" y="22"/>
                  </a:cxn>
                  <a:cxn ang="0">
                    <a:pos x="0" y="26"/>
                  </a:cxn>
                  <a:cxn ang="0">
                    <a:pos x="0" y="32"/>
                  </a:cxn>
                  <a:cxn ang="0">
                    <a:pos x="0" y="38"/>
                  </a:cxn>
                  <a:cxn ang="0">
                    <a:pos x="0" y="45"/>
                  </a:cxn>
                  <a:cxn ang="0">
                    <a:pos x="0" y="53"/>
                  </a:cxn>
                  <a:cxn ang="0">
                    <a:pos x="1975" y="53"/>
                  </a:cxn>
                  <a:cxn ang="0">
                    <a:pos x="2019" y="49"/>
                  </a:cxn>
                  <a:cxn ang="0">
                    <a:pos x="2063" y="45"/>
                  </a:cxn>
                  <a:cxn ang="0">
                    <a:pos x="2109" y="41"/>
                  </a:cxn>
                  <a:cxn ang="0">
                    <a:pos x="2153" y="37"/>
                  </a:cxn>
                  <a:cxn ang="0">
                    <a:pos x="2197" y="34"/>
                  </a:cxn>
                  <a:cxn ang="0">
                    <a:pos x="2240" y="29"/>
                  </a:cxn>
                  <a:cxn ang="0">
                    <a:pos x="2281" y="26"/>
                  </a:cxn>
                  <a:cxn ang="0">
                    <a:pos x="2320" y="23"/>
                  </a:cxn>
                  <a:cxn ang="0">
                    <a:pos x="2357" y="20"/>
                  </a:cxn>
                  <a:cxn ang="0">
                    <a:pos x="2390" y="17"/>
                  </a:cxn>
                  <a:cxn ang="0">
                    <a:pos x="2420" y="14"/>
                  </a:cxn>
                  <a:cxn ang="0">
                    <a:pos x="2444" y="12"/>
                  </a:cxn>
                  <a:cxn ang="0">
                    <a:pos x="2465" y="10"/>
                  </a:cxn>
                  <a:cxn ang="0">
                    <a:pos x="2481" y="9"/>
                  </a:cxn>
                  <a:cxn ang="0">
                    <a:pos x="2489" y="8"/>
                  </a:cxn>
                  <a:cxn ang="0">
                    <a:pos x="2493" y="8"/>
                  </a:cxn>
                  <a:cxn ang="0">
                    <a:pos x="2496" y="8"/>
                  </a:cxn>
                  <a:cxn ang="0">
                    <a:pos x="2500" y="7"/>
                  </a:cxn>
                  <a:cxn ang="0">
                    <a:pos x="2509" y="7"/>
                  </a:cxn>
                  <a:cxn ang="0">
                    <a:pos x="2521" y="6"/>
                  </a:cxn>
                  <a:cxn ang="0">
                    <a:pos x="2537" y="5"/>
                  </a:cxn>
                  <a:cxn ang="0">
                    <a:pos x="2556" y="4"/>
                  </a:cxn>
                  <a:cxn ang="0">
                    <a:pos x="2576" y="2"/>
                  </a:cxn>
                  <a:cxn ang="0">
                    <a:pos x="2601" y="0"/>
                  </a:cxn>
                  <a:cxn ang="0">
                    <a:pos x="214" y="0"/>
                  </a:cxn>
                </a:cxnLst>
                <a:rect l="0" t="0" r="r" b="b"/>
                <a:pathLst>
                  <a:path w="2601" h="53">
                    <a:moveTo>
                      <a:pt x="214" y="0"/>
                    </a:moveTo>
                    <a:lnTo>
                      <a:pt x="194" y="2"/>
                    </a:lnTo>
                    <a:lnTo>
                      <a:pt x="172" y="4"/>
                    </a:lnTo>
                    <a:lnTo>
                      <a:pt x="152" y="5"/>
                    </a:lnTo>
                    <a:lnTo>
                      <a:pt x="132" y="7"/>
                    </a:lnTo>
                    <a:lnTo>
                      <a:pt x="114" y="8"/>
                    </a:lnTo>
                    <a:lnTo>
                      <a:pt x="96" y="9"/>
                    </a:lnTo>
                    <a:lnTo>
                      <a:pt x="80" y="10"/>
                    </a:lnTo>
                    <a:lnTo>
                      <a:pt x="64" y="11"/>
                    </a:lnTo>
                    <a:lnTo>
                      <a:pt x="50" y="12"/>
                    </a:lnTo>
                    <a:lnTo>
                      <a:pt x="38" y="13"/>
                    </a:lnTo>
                    <a:lnTo>
                      <a:pt x="27" y="14"/>
                    </a:lnTo>
                    <a:lnTo>
                      <a:pt x="17" y="15"/>
                    </a:lnTo>
                    <a:lnTo>
                      <a:pt x="10" y="15"/>
                    </a:lnTo>
                    <a:lnTo>
                      <a:pt x="5" y="17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0" y="22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0" y="45"/>
                    </a:lnTo>
                    <a:lnTo>
                      <a:pt x="0" y="53"/>
                    </a:lnTo>
                    <a:lnTo>
                      <a:pt x="1975" y="53"/>
                    </a:lnTo>
                    <a:lnTo>
                      <a:pt x="2019" y="49"/>
                    </a:lnTo>
                    <a:lnTo>
                      <a:pt x="2063" y="45"/>
                    </a:lnTo>
                    <a:lnTo>
                      <a:pt x="2109" y="41"/>
                    </a:lnTo>
                    <a:lnTo>
                      <a:pt x="2153" y="37"/>
                    </a:lnTo>
                    <a:lnTo>
                      <a:pt x="2197" y="34"/>
                    </a:lnTo>
                    <a:lnTo>
                      <a:pt x="2240" y="29"/>
                    </a:lnTo>
                    <a:lnTo>
                      <a:pt x="2281" y="26"/>
                    </a:lnTo>
                    <a:lnTo>
                      <a:pt x="2320" y="23"/>
                    </a:lnTo>
                    <a:lnTo>
                      <a:pt x="2357" y="20"/>
                    </a:lnTo>
                    <a:lnTo>
                      <a:pt x="2390" y="17"/>
                    </a:lnTo>
                    <a:lnTo>
                      <a:pt x="2420" y="14"/>
                    </a:lnTo>
                    <a:lnTo>
                      <a:pt x="2444" y="12"/>
                    </a:lnTo>
                    <a:lnTo>
                      <a:pt x="2465" y="10"/>
                    </a:lnTo>
                    <a:lnTo>
                      <a:pt x="2481" y="9"/>
                    </a:lnTo>
                    <a:lnTo>
                      <a:pt x="2489" y="8"/>
                    </a:lnTo>
                    <a:lnTo>
                      <a:pt x="2493" y="8"/>
                    </a:lnTo>
                    <a:lnTo>
                      <a:pt x="2496" y="8"/>
                    </a:lnTo>
                    <a:lnTo>
                      <a:pt x="2500" y="7"/>
                    </a:lnTo>
                    <a:lnTo>
                      <a:pt x="2509" y="7"/>
                    </a:lnTo>
                    <a:lnTo>
                      <a:pt x="2521" y="6"/>
                    </a:lnTo>
                    <a:lnTo>
                      <a:pt x="2537" y="5"/>
                    </a:lnTo>
                    <a:lnTo>
                      <a:pt x="2556" y="4"/>
                    </a:lnTo>
                    <a:lnTo>
                      <a:pt x="2576" y="2"/>
                    </a:lnTo>
                    <a:lnTo>
                      <a:pt x="2601" y="0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4A8C9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45" name="Freeform 301"/>
              <p:cNvSpPr>
                <a:spLocks/>
              </p:cNvSpPr>
              <p:nvPr/>
            </p:nvSpPr>
            <p:spPr bwMode="auto">
              <a:xfrm>
                <a:off x="-1" y="4238"/>
                <a:ext cx="1514" cy="17"/>
              </a:xfrm>
              <a:custGeom>
                <a:avLst/>
                <a:gdLst/>
                <a:ahLst/>
                <a:cxnLst>
                  <a:cxn ang="0">
                    <a:pos x="6" y="42"/>
                  </a:cxn>
                  <a:cxn ang="0">
                    <a:pos x="54" y="37"/>
                  </a:cxn>
                  <a:cxn ang="0">
                    <a:pos x="135" y="32"/>
                  </a:cxn>
                  <a:cxn ang="0">
                    <a:pos x="237" y="25"/>
                  </a:cxn>
                  <a:cxn ang="0">
                    <a:pos x="344" y="17"/>
                  </a:cxn>
                  <a:cxn ang="0">
                    <a:pos x="446" y="10"/>
                  </a:cxn>
                  <a:cxn ang="0">
                    <a:pos x="527" y="5"/>
                  </a:cxn>
                  <a:cxn ang="0">
                    <a:pos x="574" y="1"/>
                  </a:cxn>
                  <a:cxn ang="0">
                    <a:pos x="583" y="1"/>
                  </a:cxn>
                  <a:cxn ang="0">
                    <a:pos x="605" y="1"/>
                  </a:cxn>
                  <a:cxn ang="0">
                    <a:pos x="645" y="2"/>
                  </a:cxn>
                  <a:cxn ang="0">
                    <a:pos x="701" y="2"/>
                  </a:cxn>
                  <a:cxn ang="0">
                    <a:pos x="770" y="3"/>
                  </a:cxn>
                  <a:cxn ang="0">
                    <a:pos x="849" y="3"/>
                  </a:cxn>
                  <a:cxn ang="0">
                    <a:pos x="936" y="4"/>
                  </a:cxn>
                  <a:cxn ang="0">
                    <a:pos x="1025" y="5"/>
                  </a:cxn>
                  <a:cxn ang="0">
                    <a:pos x="1118" y="5"/>
                  </a:cxn>
                  <a:cxn ang="0">
                    <a:pos x="1207" y="6"/>
                  </a:cxn>
                  <a:cxn ang="0">
                    <a:pos x="1294" y="7"/>
                  </a:cxn>
                  <a:cxn ang="0">
                    <a:pos x="1373" y="7"/>
                  </a:cxn>
                  <a:cxn ang="0">
                    <a:pos x="1443" y="8"/>
                  </a:cxn>
                  <a:cxn ang="0">
                    <a:pos x="1498" y="8"/>
                  </a:cxn>
                  <a:cxn ang="0">
                    <a:pos x="1538" y="9"/>
                  </a:cxn>
                  <a:cxn ang="0">
                    <a:pos x="1560" y="9"/>
                  </a:cxn>
                  <a:cxn ang="0">
                    <a:pos x="1564" y="9"/>
                  </a:cxn>
                  <a:cxn ang="0">
                    <a:pos x="1577" y="7"/>
                  </a:cxn>
                  <a:cxn ang="0">
                    <a:pos x="1603" y="5"/>
                  </a:cxn>
                  <a:cxn ang="0">
                    <a:pos x="1638" y="2"/>
                  </a:cxn>
                  <a:cxn ang="0">
                    <a:pos x="3028" y="0"/>
                  </a:cxn>
                  <a:cxn ang="0">
                    <a:pos x="2924" y="6"/>
                  </a:cxn>
                  <a:cxn ang="0">
                    <a:pos x="2825" y="13"/>
                  </a:cxn>
                  <a:cxn ang="0">
                    <a:pos x="2734" y="18"/>
                  </a:cxn>
                  <a:cxn ang="0">
                    <a:pos x="2655" y="22"/>
                  </a:cxn>
                  <a:cxn ang="0">
                    <a:pos x="2587" y="27"/>
                  </a:cxn>
                  <a:cxn ang="0">
                    <a:pos x="2537" y="30"/>
                  </a:cxn>
                  <a:cxn ang="0">
                    <a:pos x="2504" y="32"/>
                  </a:cxn>
                  <a:cxn ang="0">
                    <a:pos x="2493" y="33"/>
                  </a:cxn>
                  <a:cxn ang="0">
                    <a:pos x="2489" y="33"/>
                  </a:cxn>
                  <a:cxn ang="0">
                    <a:pos x="2477" y="34"/>
                  </a:cxn>
                  <a:cxn ang="0">
                    <a:pos x="2458" y="36"/>
                  </a:cxn>
                  <a:cxn ang="0">
                    <a:pos x="2431" y="38"/>
                  </a:cxn>
                  <a:cxn ang="0">
                    <a:pos x="2399" y="40"/>
                  </a:cxn>
                  <a:cxn ang="0">
                    <a:pos x="2362" y="44"/>
                  </a:cxn>
                  <a:cxn ang="0">
                    <a:pos x="2322" y="47"/>
                  </a:cxn>
                  <a:cxn ang="0">
                    <a:pos x="2276" y="51"/>
                  </a:cxn>
                  <a:cxn ang="0">
                    <a:pos x="0" y="47"/>
                  </a:cxn>
                  <a:cxn ang="0">
                    <a:pos x="0" y="43"/>
                  </a:cxn>
                </a:cxnLst>
                <a:rect l="0" t="0" r="r" b="b"/>
                <a:pathLst>
                  <a:path w="3028" h="51">
                    <a:moveTo>
                      <a:pt x="0" y="42"/>
                    </a:moveTo>
                    <a:lnTo>
                      <a:pt x="6" y="42"/>
                    </a:lnTo>
                    <a:lnTo>
                      <a:pt x="25" y="39"/>
                    </a:lnTo>
                    <a:lnTo>
                      <a:pt x="54" y="37"/>
                    </a:lnTo>
                    <a:lnTo>
                      <a:pt x="91" y="35"/>
                    </a:lnTo>
                    <a:lnTo>
                      <a:pt x="135" y="32"/>
                    </a:lnTo>
                    <a:lnTo>
                      <a:pt x="184" y="29"/>
                    </a:lnTo>
                    <a:lnTo>
                      <a:pt x="237" y="25"/>
                    </a:lnTo>
                    <a:lnTo>
                      <a:pt x="290" y="21"/>
                    </a:lnTo>
                    <a:lnTo>
                      <a:pt x="344" y="17"/>
                    </a:lnTo>
                    <a:lnTo>
                      <a:pt x="397" y="14"/>
                    </a:lnTo>
                    <a:lnTo>
                      <a:pt x="446" y="10"/>
                    </a:lnTo>
                    <a:lnTo>
                      <a:pt x="490" y="7"/>
                    </a:lnTo>
                    <a:lnTo>
                      <a:pt x="527" y="5"/>
                    </a:lnTo>
                    <a:lnTo>
                      <a:pt x="556" y="3"/>
                    </a:lnTo>
                    <a:lnTo>
                      <a:pt x="574" y="1"/>
                    </a:lnTo>
                    <a:lnTo>
                      <a:pt x="581" y="1"/>
                    </a:lnTo>
                    <a:lnTo>
                      <a:pt x="583" y="1"/>
                    </a:lnTo>
                    <a:lnTo>
                      <a:pt x="592" y="1"/>
                    </a:lnTo>
                    <a:lnTo>
                      <a:pt x="605" y="1"/>
                    </a:lnTo>
                    <a:lnTo>
                      <a:pt x="622" y="1"/>
                    </a:lnTo>
                    <a:lnTo>
                      <a:pt x="645" y="2"/>
                    </a:lnTo>
                    <a:lnTo>
                      <a:pt x="671" y="2"/>
                    </a:lnTo>
                    <a:lnTo>
                      <a:pt x="701" y="2"/>
                    </a:lnTo>
                    <a:lnTo>
                      <a:pt x="734" y="2"/>
                    </a:lnTo>
                    <a:lnTo>
                      <a:pt x="770" y="3"/>
                    </a:lnTo>
                    <a:lnTo>
                      <a:pt x="808" y="3"/>
                    </a:lnTo>
                    <a:lnTo>
                      <a:pt x="849" y="3"/>
                    </a:lnTo>
                    <a:lnTo>
                      <a:pt x="892" y="4"/>
                    </a:lnTo>
                    <a:lnTo>
                      <a:pt x="936" y="4"/>
                    </a:lnTo>
                    <a:lnTo>
                      <a:pt x="980" y="4"/>
                    </a:lnTo>
                    <a:lnTo>
                      <a:pt x="1025" y="5"/>
                    </a:lnTo>
                    <a:lnTo>
                      <a:pt x="1072" y="5"/>
                    </a:lnTo>
                    <a:lnTo>
                      <a:pt x="1118" y="5"/>
                    </a:lnTo>
                    <a:lnTo>
                      <a:pt x="1163" y="6"/>
                    </a:lnTo>
                    <a:lnTo>
                      <a:pt x="1207" y="6"/>
                    </a:lnTo>
                    <a:lnTo>
                      <a:pt x="1252" y="6"/>
                    </a:lnTo>
                    <a:lnTo>
                      <a:pt x="1294" y="7"/>
                    </a:lnTo>
                    <a:lnTo>
                      <a:pt x="1335" y="7"/>
                    </a:lnTo>
                    <a:lnTo>
                      <a:pt x="1373" y="7"/>
                    </a:lnTo>
                    <a:lnTo>
                      <a:pt x="1410" y="8"/>
                    </a:lnTo>
                    <a:lnTo>
                      <a:pt x="1443" y="8"/>
                    </a:lnTo>
                    <a:lnTo>
                      <a:pt x="1472" y="8"/>
                    </a:lnTo>
                    <a:lnTo>
                      <a:pt x="1498" y="8"/>
                    </a:lnTo>
                    <a:lnTo>
                      <a:pt x="1521" y="9"/>
                    </a:lnTo>
                    <a:lnTo>
                      <a:pt x="1538" y="9"/>
                    </a:lnTo>
                    <a:lnTo>
                      <a:pt x="1552" y="9"/>
                    </a:lnTo>
                    <a:lnTo>
                      <a:pt x="1560" y="9"/>
                    </a:lnTo>
                    <a:lnTo>
                      <a:pt x="1563" y="9"/>
                    </a:lnTo>
                    <a:lnTo>
                      <a:pt x="1564" y="9"/>
                    </a:lnTo>
                    <a:lnTo>
                      <a:pt x="1570" y="8"/>
                    </a:lnTo>
                    <a:lnTo>
                      <a:pt x="1577" y="7"/>
                    </a:lnTo>
                    <a:lnTo>
                      <a:pt x="1589" y="6"/>
                    </a:lnTo>
                    <a:lnTo>
                      <a:pt x="1603" y="5"/>
                    </a:lnTo>
                    <a:lnTo>
                      <a:pt x="1620" y="4"/>
                    </a:lnTo>
                    <a:lnTo>
                      <a:pt x="1638" y="2"/>
                    </a:lnTo>
                    <a:lnTo>
                      <a:pt x="1661" y="0"/>
                    </a:lnTo>
                    <a:lnTo>
                      <a:pt x="3028" y="0"/>
                    </a:lnTo>
                    <a:lnTo>
                      <a:pt x="2976" y="3"/>
                    </a:lnTo>
                    <a:lnTo>
                      <a:pt x="2924" y="6"/>
                    </a:lnTo>
                    <a:lnTo>
                      <a:pt x="2874" y="9"/>
                    </a:lnTo>
                    <a:lnTo>
                      <a:pt x="2825" y="13"/>
                    </a:lnTo>
                    <a:lnTo>
                      <a:pt x="2778" y="15"/>
                    </a:lnTo>
                    <a:lnTo>
                      <a:pt x="2734" y="18"/>
                    </a:lnTo>
                    <a:lnTo>
                      <a:pt x="2693" y="20"/>
                    </a:lnTo>
                    <a:lnTo>
                      <a:pt x="2655" y="22"/>
                    </a:lnTo>
                    <a:lnTo>
                      <a:pt x="2619" y="25"/>
                    </a:lnTo>
                    <a:lnTo>
                      <a:pt x="2587" y="27"/>
                    </a:lnTo>
                    <a:lnTo>
                      <a:pt x="2560" y="29"/>
                    </a:lnTo>
                    <a:lnTo>
                      <a:pt x="2537" y="30"/>
                    </a:lnTo>
                    <a:lnTo>
                      <a:pt x="2519" y="32"/>
                    </a:lnTo>
                    <a:lnTo>
                      <a:pt x="2504" y="32"/>
                    </a:lnTo>
                    <a:lnTo>
                      <a:pt x="2496" y="33"/>
                    </a:lnTo>
                    <a:lnTo>
                      <a:pt x="2493" y="33"/>
                    </a:lnTo>
                    <a:lnTo>
                      <a:pt x="2492" y="33"/>
                    </a:lnTo>
                    <a:lnTo>
                      <a:pt x="2489" y="33"/>
                    </a:lnTo>
                    <a:lnTo>
                      <a:pt x="2483" y="34"/>
                    </a:lnTo>
                    <a:lnTo>
                      <a:pt x="2477" y="34"/>
                    </a:lnTo>
                    <a:lnTo>
                      <a:pt x="2467" y="35"/>
                    </a:lnTo>
                    <a:lnTo>
                      <a:pt x="2458" y="36"/>
                    </a:lnTo>
                    <a:lnTo>
                      <a:pt x="2445" y="37"/>
                    </a:lnTo>
                    <a:lnTo>
                      <a:pt x="2431" y="38"/>
                    </a:lnTo>
                    <a:lnTo>
                      <a:pt x="2416" y="39"/>
                    </a:lnTo>
                    <a:lnTo>
                      <a:pt x="2399" y="40"/>
                    </a:lnTo>
                    <a:lnTo>
                      <a:pt x="2382" y="43"/>
                    </a:lnTo>
                    <a:lnTo>
                      <a:pt x="2362" y="44"/>
                    </a:lnTo>
                    <a:lnTo>
                      <a:pt x="2342" y="46"/>
                    </a:lnTo>
                    <a:lnTo>
                      <a:pt x="2322" y="47"/>
                    </a:lnTo>
                    <a:lnTo>
                      <a:pt x="2300" y="49"/>
                    </a:lnTo>
                    <a:lnTo>
                      <a:pt x="2276" y="51"/>
                    </a:lnTo>
                    <a:lnTo>
                      <a:pt x="0" y="51"/>
                    </a:lnTo>
                    <a:lnTo>
                      <a:pt x="0" y="47"/>
                    </a:lnTo>
                    <a:lnTo>
                      <a:pt x="0" y="44"/>
                    </a:lnTo>
                    <a:lnTo>
                      <a:pt x="0" y="43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4A8F9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46" name="Freeform 302"/>
              <p:cNvSpPr>
                <a:spLocks/>
              </p:cNvSpPr>
              <p:nvPr/>
            </p:nvSpPr>
            <p:spPr bwMode="auto">
              <a:xfrm>
                <a:off x="106" y="4229"/>
                <a:ext cx="1629" cy="18"/>
              </a:xfrm>
              <a:custGeom>
                <a:avLst/>
                <a:gdLst/>
                <a:ahLst/>
                <a:cxnLst>
                  <a:cxn ang="0">
                    <a:pos x="32" y="50"/>
                  </a:cxn>
                  <a:cxn ang="0">
                    <a:pos x="96" y="46"/>
                  </a:cxn>
                  <a:cxn ang="0">
                    <a:pos x="158" y="42"/>
                  </a:cxn>
                  <a:cxn ang="0">
                    <a:pos x="218" y="37"/>
                  </a:cxn>
                  <a:cxn ang="0">
                    <a:pos x="271" y="34"/>
                  </a:cxn>
                  <a:cxn ang="0">
                    <a:pos x="315" y="31"/>
                  </a:cxn>
                  <a:cxn ang="0">
                    <a:pos x="347" y="29"/>
                  </a:cxn>
                  <a:cxn ang="0">
                    <a:pos x="364" y="28"/>
                  </a:cxn>
                  <a:cxn ang="0">
                    <a:pos x="369" y="28"/>
                  </a:cxn>
                  <a:cxn ang="0">
                    <a:pos x="391" y="28"/>
                  </a:cxn>
                  <a:cxn ang="0">
                    <a:pos x="431" y="29"/>
                  </a:cxn>
                  <a:cxn ang="0">
                    <a:pos x="487" y="29"/>
                  </a:cxn>
                  <a:cxn ang="0">
                    <a:pos x="556" y="30"/>
                  </a:cxn>
                  <a:cxn ang="0">
                    <a:pos x="635" y="30"/>
                  </a:cxn>
                  <a:cxn ang="0">
                    <a:pos x="722" y="31"/>
                  </a:cxn>
                  <a:cxn ang="0">
                    <a:pos x="811" y="32"/>
                  </a:cxn>
                  <a:cxn ang="0">
                    <a:pos x="904" y="32"/>
                  </a:cxn>
                  <a:cxn ang="0">
                    <a:pos x="993" y="33"/>
                  </a:cxn>
                  <a:cxn ang="0">
                    <a:pos x="1080" y="34"/>
                  </a:cxn>
                  <a:cxn ang="0">
                    <a:pos x="1159" y="34"/>
                  </a:cxn>
                  <a:cxn ang="0">
                    <a:pos x="1229" y="35"/>
                  </a:cxn>
                  <a:cxn ang="0">
                    <a:pos x="1284" y="35"/>
                  </a:cxn>
                  <a:cxn ang="0">
                    <a:pos x="1324" y="36"/>
                  </a:cxn>
                  <a:cxn ang="0">
                    <a:pos x="1346" y="36"/>
                  </a:cxn>
                  <a:cxn ang="0">
                    <a:pos x="1351" y="36"/>
                  </a:cxn>
                  <a:cxn ang="0">
                    <a:pos x="1368" y="34"/>
                  </a:cxn>
                  <a:cxn ang="0">
                    <a:pos x="1399" y="32"/>
                  </a:cxn>
                  <a:cxn ang="0">
                    <a:pos x="1444" y="28"/>
                  </a:cxn>
                  <a:cxn ang="0">
                    <a:pos x="1499" y="22"/>
                  </a:cxn>
                  <a:cxn ang="0">
                    <a:pos x="1564" y="17"/>
                  </a:cxn>
                  <a:cxn ang="0">
                    <a:pos x="1635" y="11"/>
                  </a:cxn>
                  <a:cxn ang="0">
                    <a:pos x="1712" y="3"/>
                  </a:cxn>
                  <a:cxn ang="0">
                    <a:pos x="3259" y="0"/>
                  </a:cxn>
                  <a:cxn ang="0">
                    <a:pos x="3204" y="3"/>
                  </a:cxn>
                  <a:cxn ang="0">
                    <a:pos x="3146" y="7"/>
                  </a:cxn>
                  <a:cxn ang="0">
                    <a:pos x="3087" y="11"/>
                  </a:cxn>
                  <a:cxn ang="0">
                    <a:pos x="3027" y="14"/>
                  </a:cxn>
                  <a:cxn ang="0">
                    <a:pos x="2967" y="18"/>
                  </a:cxn>
                  <a:cxn ang="0">
                    <a:pos x="2906" y="21"/>
                  </a:cxn>
                  <a:cxn ang="0">
                    <a:pos x="2845" y="26"/>
                  </a:cxn>
                  <a:cxn ang="0">
                    <a:pos x="2785" y="29"/>
                  </a:cxn>
                  <a:cxn ang="0">
                    <a:pos x="2726" y="32"/>
                  </a:cxn>
                  <a:cxn ang="0">
                    <a:pos x="2670" y="36"/>
                  </a:cxn>
                  <a:cxn ang="0">
                    <a:pos x="2615" y="40"/>
                  </a:cxn>
                  <a:cxn ang="0">
                    <a:pos x="2562" y="43"/>
                  </a:cxn>
                  <a:cxn ang="0">
                    <a:pos x="2512" y="45"/>
                  </a:cxn>
                  <a:cxn ang="0">
                    <a:pos x="2466" y="48"/>
                  </a:cxn>
                  <a:cxn ang="0">
                    <a:pos x="2425" y="50"/>
                  </a:cxn>
                  <a:cxn ang="0">
                    <a:pos x="2387" y="52"/>
                  </a:cxn>
                </a:cxnLst>
                <a:rect l="0" t="0" r="r" b="b"/>
                <a:pathLst>
                  <a:path w="3259" h="52">
                    <a:moveTo>
                      <a:pt x="0" y="52"/>
                    </a:moveTo>
                    <a:lnTo>
                      <a:pt x="32" y="50"/>
                    </a:lnTo>
                    <a:lnTo>
                      <a:pt x="64" y="48"/>
                    </a:lnTo>
                    <a:lnTo>
                      <a:pt x="96" y="46"/>
                    </a:lnTo>
                    <a:lnTo>
                      <a:pt x="128" y="44"/>
                    </a:lnTo>
                    <a:lnTo>
                      <a:pt x="158" y="42"/>
                    </a:lnTo>
                    <a:lnTo>
                      <a:pt x="189" y="40"/>
                    </a:lnTo>
                    <a:lnTo>
                      <a:pt x="218" y="37"/>
                    </a:lnTo>
                    <a:lnTo>
                      <a:pt x="245" y="36"/>
                    </a:lnTo>
                    <a:lnTo>
                      <a:pt x="271" y="34"/>
                    </a:lnTo>
                    <a:lnTo>
                      <a:pt x="294" y="33"/>
                    </a:lnTo>
                    <a:lnTo>
                      <a:pt x="315" y="31"/>
                    </a:lnTo>
                    <a:lnTo>
                      <a:pt x="332" y="30"/>
                    </a:lnTo>
                    <a:lnTo>
                      <a:pt x="347" y="29"/>
                    </a:lnTo>
                    <a:lnTo>
                      <a:pt x="358" y="29"/>
                    </a:lnTo>
                    <a:lnTo>
                      <a:pt x="364" y="28"/>
                    </a:lnTo>
                    <a:lnTo>
                      <a:pt x="367" y="28"/>
                    </a:lnTo>
                    <a:lnTo>
                      <a:pt x="369" y="28"/>
                    </a:lnTo>
                    <a:lnTo>
                      <a:pt x="378" y="28"/>
                    </a:lnTo>
                    <a:lnTo>
                      <a:pt x="391" y="28"/>
                    </a:lnTo>
                    <a:lnTo>
                      <a:pt x="408" y="28"/>
                    </a:lnTo>
                    <a:lnTo>
                      <a:pt x="431" y="29"/>
                    </a:lnTo>
                    <a:lnTo>
                      <a:pt x="457" y="29"/>
                    </a:lnTo>
                    <a:lnTo>
                      <a:pt x="487" y="29"/>
                    </a:lnTo>
                    <a:lnTo>
                      <a:pt x="520" y="29"/>
                    </a:lnTo>
                    <a:lnTo>
                      <a:pt x="556" y="30"/>
                    </a:lnTo>
                    <a:lnTo>
                      <a:pt x="594" y="30"/>
                    </a:lnTo>
                    <a:lnTo>
                      <a:pt x="635" y="30"/>
                    </a:lnTo>
                    <a:lnTo>
                      <a:pt x="678" y="31"/>
                    </a:lnTo>
                    <a:lnTo>
                      <a:pt x="722" y="31"/>
                    </a:lnTo>
                    <a:lnTo>
                      <a:pt x="766" y="31"/>
                    </a:lnTo>
                    <a:lnTo>
                      <a:pt x="811" y="32"/>
                    </a:lnTo>
                    <a:lnTo>
                      <a:pt x="858" y="32"/>
                    </a:lnTo>
                    <a:lnTo>
                      <a:pt x="904" y="32"/>
                    </a:lnTo>
                    <a:lnTo>
                      <a:pt x="949" y="33"/>
                    </a:lnTo>
                    <a:lnTo>
                      <a:pt x="993" y="33"/>
                    </a:lnTo>
                    <a:lnTo>
                      <a:pt x="1038" y="33"/>
                    </a:lnTo>
                    <a:lnTo>
                      <a:pt x="1080" y="34"/>
                    </a:lnTo>
                    <a:lnTo>
                      <a:pt x="1121" y="34"/>
                    </a:lnTo>
                    <a:lnTo>
                      <a:pt x="1159" y="34"/>
                    </a:lnTo>
                    <a:lnTo>
                      <a:pt x="1196" y="35"/>
                    </a:lnTo>
                    <a:lnTo>
                      <a:pt x="1229" y="35"/>
                    </a:lnTo>
                    <a:lnTo>
                      <a:pt x="1258" y="35"/>
                    </a:lnTo>
                    <a:lnTo>
                      <a:pt x="1284" y="35"/>
                    </a:lnTo>
                    <a:lnTo>
                      <a:pt x="1307" y="36"/>
                    </a:lnTo>
                    <a:lnTo>
                      <a:pt x="1324" y="36"/>
                    </a:lnTo>
                    <a:lnTo>
                      <a:pt x="1338" y="36"/>
                    </a:lnTo>
                    <a:lnTo>
                      <a:pt x="1346" y="36"/>
                    </a:lnTo>
                    <a:lnTo>
                      <a:pt x="1349" y="36"/>
                    </a:lnTo>
                    <a:lnTo>
                      <a:pt x="1351" y="36"/>
                    </a:lnTo>
                    <a:lnTo>
                      <a:pt x="1357" y="35"/>
                    </a:lnTo>
                    <a:lnTo>
                      <a:pt x="1368" y="34"/>
                    </a:lnTo>
                    <a:lnTo>
                      <a:pt x="1382" y="33"/>
                    </a:lnTo>
                    <a:lnTo>
                      <a:pt x="1399" y="32"/>
                    </a:lnTo>
                    <a:lnTo>
                      <a:pt x="1420" y="30"/>
                    </a:lnTo>
                    <a:lnTo>
                      <a:pt x="1444" y="28"/>
                    </a:lnTo>
                    <a:lnTo>
                      <a:pt x="1471" y="26"/>
                    </a:lnTo>
                    <a:lnTo>
                      <a:pt x="1499" y="22"/>
                    </a:lnTo>
                    <a:lnTo>
                      <a:pt x="1531" y="20"/>
                    </a:lnTo>
                    <a:lnTo>
                      <a:pt x="1564" y="17"/>
                    </a:lnTo>
                    <a:lnTo>
                      <a:pt x="1600" y="14"/>
                    </a:lnTo>
                    <a:lnTo>
                      <a:pt x="1635" y="11"/>
                    </a:lnTo>
                    <a:lnTo>
                      <a:pt x="1673" y="7"/>
                    </a:lnTo>
                    <a:lnTo>
                      <a:pt x="1712" y="3"/>
                    </a:lnTo>
                    <a:lnTo>
                      <a:pt x="1751" y="0"/>
                    </a:lnTo>
                    <a:lnTo>
                      <a:pt x="3259" y="0"/>
                    </a:lnTo>
                    <a:lnTo>
                      <a:pt x="3232" y="2"/>
                    </a:lnTo>
                    <a:lnTo>
                      <a:pt x="3204" y="3"/>
                    </a:lnTo>
                    <a:lnTo>
                      <a:pt x="3175" y="5"/>
                    </a:lnTo>
                    <a:lnTo>
                      <a:pt x="3146" y="7"/>
                    </a:lnTo>
                    <a:lnTo>
                      <a:pt x="3117" y="9"/>
                    </a:lnTo>
                    <a:lnTo>
                      <a:pt x="3087" y="11"/>
                    </a:lnTo>
                    <a:lnTo>
                      <a:pt x="3058" y="13"/>
                    </a:lnTo>
                    <a:lnTo>
                      <a:pt x="3027" y="14"/>
                    </a:lnTo>
                    <a:lnTo>
                      <a:pt x="2997" y="16"/>
                    </a:lnTo>
                    <a:lnTo>
                      <a:pt x="2967" y="18"/>
                    </a:lnTo>
                    <a:lnTo>
                      <a:pt x="2937" y="20"/>
                    </a:lnTo>
                    <a:lnTo>
                      <a:pt x="2906" y="21"/>
                    </a:lnTo>
                    <a:lnTo>
                      <a:pt x="2875" y="24"/>
                    </a:lnTo>
                    <a:lnTo>
                      <a:pt x="2845" y="26"/>
                    </a:lnTo>
                    <a:lnTo>
                      <a:pt x="2815" y="27"/>
                    </a:lnTo>
                    <a:lnTo>
                      <a:pt x="2785" y="29"/>
                    </a:lnTo>
                    <a:lnTo>
                      <a:pt x="2755" y="31"/>
                    </a:lnTo>
                    <a:lnTo>
                      <a:pt x="2726" y="32"/>
                    </a:lnTo>
                    <a:lnTo>
                      <a:pt x="2698" y="34"/>
                    </a:lnTo>
                    <a:lnTo>
                      <a:pt x="2670" y="36"/>
                    </a:lnTo>
                    <a:lnTo>
                      <a:pt x="2642" y="37"/>
                    </a:lnTo>
                    <a:lnTo>
                      <a:pt x="2615" y="40"/>
                    </a:lnTo>
                    <a:lnTo>
                      <a:pt x="2588" y="41"/>
                    </a:lnTo>
                    <a:lnTo>
                      <a:pt x="2562" y="43"/>
                    </a:lnTo>
                    <a:lnTo>
                      <a:pt x="2536" y="44"/>
                    </a:lnTo>
                    <a:lnTo>
                      <a:pt x="2512" y="45"/>
                    </a:lnTo>
                    <a:lnTo>
                      <a:pt x="2488" y="46"/>
                    </a:lnTo>
                    <a:lnTo>
                      <a:pt x="2466" y="48"/>
                    </a:lnTo>
                    <a:lnTo>
                      <a:pt x="2444" y="49"/>
                    </a:lnTo>
                    <a:lnTo>
                      <a:pt x="2425" y="50"/>
                    </a:lnTo>
                    <a:lnTo>
                      <a:pt x="2405" y="51"/>
                    </a:lnTo>
                    <a:lnTo>
                      <a:pt x="2387" y="52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4F91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47" name="Freeform 303"/>
              <p:cNvSpPr>
                <a:spLocks/>
              </p:cNvSpPr>
              <p:nvPr/>
            </p:nvSpPr>
            <p:spPr bwMode="auto">
              <a:xfrm>
                <a:off x="829" y="4221"/>
                <a:ext cx="1113" cy="17"/>
              </a:xfrm>
              <a:custGeom>
                <a:avLst/>
                <a:gdLst/>
                <a:ahLst/>
                <a:cxnLst>
                  <a:cxn ang="0">
                    <a:pos x="597" y="0"/>
                  </a:cxn>
                  <a:cxn ang="0">
                    <a:pos x="559" y="3"/>
                  </a:cxn>
                  <a:cxn ang="0">
                    <a:pos x="520" y="8"/>
                  </a:cxn>
                  <a:cxn ang="0">
                    <a:pos x="479" y="11"/>
                  </a:cxn>
                  <a:cxn ang="0">
                    <a:pos x="438" y="14"/>
                  </a:cxn>
                  <a:cxn ang="0">
                    <a:pos x="397" y="18"/>
                  </a:cxn>
                  <a:cxn ang="0">
                    <a:pos x="356" y="22"/>
                  </a:cxn>
                  <a:cxn ang="0">
                    <a:pos x="315" y="25"/>
                  </a:cxn>
                  <a:cxn ang="0">
                    <a:pos x="275" y="29"/>
                  </a:cxn>
                  <a:cxn ang="0">
                    <a:pos x="235" y="32"/>
                  </a:cxn>
                  <a:cxn ang="0">
                    <a:pos x="197" y="36"/>
                  </a:cxn>
                  <a:cxn ang="0">
                    <a:pos x="159" y="39"/>
                  </a:cxn>
                  <a:cxn ang="0">
                    <a:pos x="123" y="42"/>
                  </a:cxn>
                  <a:cxn ang="0">
                    <a:pos x="89" y="45"/>
                  </a:cxn>
                  <a:cxn ang="0">
                    <a:pos x="57" y="47"/>
                  </a:cxn>
                  <a:cxn ang="0">
                    <a:pos x="26" y="51"/>
                  </a:cxn>
                  <a:cxn ang="0">
                    <a:pos x="0" y="53"/>
                  </a:cxn>
                  <a:cxn ang="0">
                    <a:pos x="1367" y="53"/>
                  </a:cxn>
                  <a:cxn ang="0">
                    <a:pos x="1436" y="48"/>
                  </a:cxn>
                  <a:cxn ang="0">
                    <a:pos x="1506" y="44"/>
                  </a:cxn>
                  <a:cxn ang="0">
                    <a:pos x="1575" y="41"/>
                  </a:cxn>
                  <a:cxn ang="0">
                    <a:pos x="1644" y="37"/>
                  </a:cxn>
                  <a:cxn ang="0">
                    <a:pos x="1710" y="32"/>
                  </a:cxn>
                  <a:cxn ang="0">
                    <a:pos x="1775" y="29"/>
                  </a:cxn>
                  <a:cxn ang="0">
                    <a:pos x="1837" y="25"/>
                  </a:cxn>
                  <a:cxn ang="0">
                    <a:pos x="1895" y="22"/>
                  </a:cxn>
                  <a:cxn ang="0">
                    <a:pos x="1949" y="18"/>
                  </a:cxn>
                  <a:cxn ang="0">
                    <a:pos x="1998" y="15"/>
                  </a:cxn>
                  <a:cxn ang="0">
                    <a:pos x="2042" y="13"/>
                  </a:cxn>
                  <a:cxn ang="0">
                    <a:pos x="2079" y="11"/>
                  </a:cxn>
                  <a:cxn ang="0">
                    <a:pos x="2109" y="9"/>
                  </a:cxn>
                  <a:cxn ang="0">
                    <a:pos x="2131" y="8"/>
                  </a:cxn>
                  <a:cxn ang="0">
                    <a:pos x="2145" y="7"/>
                  </a:cxn>
                  <a:cxn ang="0">
                    <a:pos x="2150" y="7"/>
                  </a:cxn>
                  <a:cxn ang="0">
                    <a:pos x="2151" y="7"/>
                  </a:cxn>
                  <a:cxn ang="0">
                    <a:pos x="2154" y="7"/>
                  </a:cxn>
                  <a:cxn ang="0">
                    <a:pos x="2161" y="6"/>
                  </a:cxn>
                  <a:cxn ang="0">
                    <a:pos x="2169" y="5"/>
                  </a:cxn>
                  <a:cxn ang="0">
                    <a:pos x="2180" y="5"/>
                  </a:cxn>
                  <a:cxn ang="0">
                    <a:pos x="2194" y="3"/>
                  </a:cxn>
                  <a:cxn ang="0">
                    <a:pos x="2208" y="1"/>
                  </a:cxn>
                  <a:cxn ang="0">
                    <a:pos x="2225" y="0"/>
                  </a:cxn>
                  <a:cxn ang="0">
                    <a:pos x="597" y="0"/>
                  </a:cxn>
                </a:cxnLst>
                <a:rect l="0" t="0" r="r" b="b"/>
                <a:pathLst>
                  <a:path w="2225" h="53">
                    <a:moveTo>
                      <a:pt x="597" y="0"/>
                    </a:moveTo>
                    <a:lnTo>
                      <a:pt x="559" y="3"/>
                    </a:lnTo>
                    <a:lnTo>
                      <a:pt x="520" y="8"/>
                    </a:lnTo>
                    <a:lnTo>
                      <a:pt x="479" y="11"/>
                    </a:lnTo>
                    <a:lnTo>
                      <a:pt x="438" y="14"/>
                    </a:lnTo>
                    <a:lnTo>
                      <a:pt x="397" y="18"/>
                    </a:lnTo>
                    <a:lnTo>
                      <a:pt x="356" y="22"/>
                    </a:lnTo>
                    <a:lnTo>
                      <a:pt x="315" y="25"/>
                    </a:lnTo>
                    <a:lnTo>
                      <a:pt x="275" y="29"/>
                    </a:lnTo>
                    <a:lnTo>
                      <a:pt x="235" y="32"/>
                    </a:lnTo>
                    <a:lnTo>
                      <a:pt x="197" y="36"/>
                    </a:lnTo>
                    <a:lnTo>
                      <a:pt x="159" y="39"/>
                    </a:lnTo>
                    <a:lnTo>
                      <a:pt x="123" y="42"/>
                    </a:lnTo>
                    <a:lnTo>
                      <a:pt x="89" y="45"/>
                    </a:lnTo>
                    <a:lnTo>
                      <a:pt x="57" y="47"/>
                    </a:lnTo>
                    <a:lnTo>
                      <a:pt x="26" y="51"/>
                    </a:lnTo>
                    <a:lnTo>
                      <a:pt x="0" y="53"/>
                    </a:lnTo>
                    <a:lnTo>
                      <a:pt x="1367" y="53"/>
                    </a:lnTo>
                    <a:lnTo>
                      <a:pt x="1436" y="48"/>
                    </a:lnTo>
                    <a:lnTo>
                      <a:pt x="1506" y="44"/>
                    </a:lnTo>
                    <a:lnTo>
                      <a:pt x="1575" y="41"/>
                    </a:lnTo>
                    <a:lnTo>
                      <a:pt x="1644" y="37"/>
                    </a:lnTo>
                    <a:lnTo>
                      <a:pt x="1710" y="32"/>
                    </a:lnTo>
                    <a:lnTo>
                      <a:pt x="1775" y="29"/>
                    </a:lnTo>
                    <a:lnTo>
                      <a:pt x="1837" y="25"/>
                    </a:lnTo>
                    <a:lnTo>
                      <a:pt x="1895" y="22"/>
                    </a:lnTo>
                    <a:lnTo>
                      <a:pt x="1949" y="18"/>
                    </a:lnTo>
                    <a:lnTo>
                      <a:pt x="1998" y="15"/>
                    </a:lnTo>
                    <a:lnTo>
                      <a:pt x="2042" y="13"/>
                    </a:lnTo>
                    <a:lnTo>
                      <a:pt x="2079" y="11"/>
                    </a:lnTo>
                    <a:lnTo>
                      <a:pt x="2109" y="9"/>
                    </a:lnTo>
                    <a:lnTo>
                      <a:pt x="2131" y="8"/>
                    </a:lnTo>
                    <a:lnTo>
                      <a:pt x="2145" y="7"/>
                    </a:lnTo>
                    <a:lnTo>
                      <a:pt x="2150" y="7"/>
                    </a:lnTo>
                    <a:lnTo>
                      <a:pt x="2151" y="7"/>
                    </a:lnTo>
                    <a:lnTo>
                      <a:pt x="2154" y="7"/>
                    </a:lnTo>
                    <a:lnTo>
                      <a:pt x="2161" y="6"/>
                    </a:lnTo>
                    <a:lnTo>
                      <a:pt x="2169" y="5"/>
                    </a:lnTo>
                    <a:lnTo>
                      <a:pt x="2180" y="5"/>
                    </a:lnTo>
                    <a:lnTo>
                      <a:pt x="2194" y="3"/>
                    </a:lnTo>
                    <a:lnTo>
                      <a:pt x="2208" y="1"/>
                    </a:lnTo>
                    <a:lnTo>
                      <a:pt x="2225" y="0"/>
                    </a:lnTo>
                    <a:lnTo>
                      <a:pt x="597" y="0"/>
                    </a:lnTo>
                    <a:close/>
                  </a:path>
                </a:pathLst>
              </a:custGeom>
              <a:solidFill>
                <a:srgbClr val="4F94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48" name="Freeform 304"/>
              <p:cNvSpPr>
                <a:spLocks/>
              </p:cNvSpPr>
              <p:nvPr/>
            </p:nvSpPr>
            <p:spPr bwMode="auto">
              <a:xfrm>
                <a:off x="981" y="4212"/>
                <a:ext cx="1141" cy="17"/>
              </a:xfrm>
              <a:custGeom>
                <a:avLst/>
                <a:gdLst/>
                <a:ahLst/>
                <a:cxnLst>
                  <a:cxn ang="0">
                    <a:pos x="0" y="51"/>
                  </a:cxn>
                  <a:cxn ang="0">
                    <a:pos x="51" y="47"/>
                  </a:cxn>
                  <a:cxn ang="0">
                    <a:pos x="102" y="42"/>
                  </a:cxn>
                  <a:cxn ang="0">
                    <a:pos x="152" y="38"/>
                  </a:cxn>
                  <a:cxn ang="0">
                    <a:pos x="202" y="34"/>
                  </a:cxn>
                  <a:cxn ang="0">
                    <a:pos x="251" y="30"/>
                  </a:cxn>
                  <a:cxn ang="0">
                    <a:pos x="299" y="25"/>
                  </a:cxn>
                  <a:cxn ang="0">
                    <a:pos x="344" y="21"/>
                  </a:cxn>
                  <a:cxn ang="0">
                    <a:pos x="387" y="18"/>
                  </a:cxn>
                  <a:cxn ang="0">
                    <a:pos x="426" y="15"/>
                  </a:cxn>
                  <a:cxn ang="0">
                    <a:pos x="462" y="11"/>
                  </a:cxn>
                  <a:cxn ang="0">
                    <a:pos x="494" y="8"/>
                  </a:cxn>
                  <a:cxn ang="0">
                    <a:pos x="521" y="6"/>
                  </a:cxn>
                  <a:cxn ang="0">
                    <a:pos x="543" y="4"/>
                  </a:cxn>
                  <a:cxn ang="0">
                    <a:pos x="559" y="3"/>
                  </a:cxn>
                  <a:cxn ang="0">
                    <a:pos x="568" y="2"/>
                  </a:cxn>
                  <a:cxn ang="0">
                    <a:pos x="572" y="2"/>
                  </a:cxn>
                  <a:cxn ang="0">
                    <a:pos x="573" y="2"/>
                  </a:cxn>
                  <a:cxn ang="0">
                    <a:pos x="577" y="1"/>
                  </a:cxn>
                  <a:cxn ang="0">
                    <a:pos x="582" y="1"/>
                  </a:cxn>
                  <a:cxn ang="0">
                    <a:pos x="589" y="0"/>
                  </a:cxn>
                  <a:cxn ang="0">
                    <a:pos x="2281" y="0"/>
                  </a:cxn>
                  <a:cxn ang="0">
                    <a:pos x="2237" y="3"/>
                  </a:cxn>
                  <a:cxn ang="0">
                    <a:pos x="2194" y="6"/>
                  </a:cxn>
                  <a:cxn ang="0">
                    <a:pos x="2153" y="9"/>
                  </a:cxn>
                  <a:cxn ang="0">
                    <a:pos x="2114" y="11"/>
                  </a:cxn>
                  <a:cxn ang="0">
                    <a:pos x="2076" y="15"/>
                  </a:cxn>
                  <a:cxn ang="0">
                    <a:pos x="2040" y="18"/>
                  </a:cxn>
                  <a:cxn ang="0">
                    <a:pos x="2006" y="20"/>
                  </a:cxn>
                  <a:cxn ang="0">
                    <a:pos x="1975" y="22"/>
                  </a:cxn>
                  <a:cxn ang="0">
                    <a:pos x="1946" y="24"/>
                  </a:cxn>
                  <a:cxn ang="0">
                    <a:pos x="1921" y="26"/>
                  </a:cxn>
                  <a:cxn ang="0">
                    <a:pos x="1899" y="27"/>
                  </a:cxn>
                  <a:cxn ang="0">
                    <a:pos x="1880" y="30"/>
                  </a:cxn>
                  <a:cxn ang="0">
                    <a:pos x="1865" y="31"/>
                  </a:cxn>
                  <a:cxn ang="0">
                    <a:pos x="1854" y="31"/>
                  </a:cxn>
                  <a:cxn ang="0">
                    <a:pos x="1848" y="32"/>
                  </a:cxn>
                  <a:cxn ang="0">
                    <a:pos x="1846" y="32"/>
                  </a:cxn>
                  <a:cxn ang="0">
                    <a:pos x="1844" y="32"/>
                  </a:cxn>
                  <a:cxn ang="0">
                    <a:pos x="1839" y="32"/>
                  </a:cxn>
                  <a:cxn ang="0">
                    <a:pos x="1831" y="33"/>
                  </a:cxn>
                  <a:cxn ang="0">
                    <a:pos x="1820" y="33"/>
                  </a:cxn>
                  <a:cxn ang="0">
                    <a:pos x="1806" y="34"/>
                  </a:cxn>
                  <a:cxn ang="0">
                    <a:pos x="1789" y="35"/>
                  </a:cxn>
                  <a:cxn ang="0">
                    <a:pos x="1771" y="36"/>
                  </a:cxn>
                  <a:cxn ang="0">
                    <a:pos x="1749" y="37"/>
                  </a:cxn>
                  <a:cxn ang="0">
                    <a:pos x="1726" y="39"/>
                  </a:cxn>
                  <a:cxn ang="0">
                    <a:pos x="1700" y="40"/>
                  </a:cxn>
                  <a:cxn ang="0">
                    <a:pos x="1672" y="41"/>
                  </a:cxn>
                  <a:cxn ang="0">
                    <a:pos x="1642" y="43"/>
                  </a:cxn>
                  <a:cxn ang="0">
                    <a:pos x="1610" y="46"/>
                  </a:cxn>
                  <a:cxn ang="0">
                    <a:pos x="1577" y="47"/>
                  </a:cxn>
                  <a:cxn ang="0">
                    <a:pos x="1543" y="49"/>
                  </a:cxn>
                  <a:cxn ang="0">
                    <a:pos x="1508" y="51"/>
                  </a:cxn>
                  <a:cxn ang="0">
                    <a:pos x="0" y="51"/>
                  </a:cxn>
                </a:cxnLst>
                <a:rect l="0" t="0" r="r" b="b"/>
                <a:pathLst>
                  <a:path w="2281" h="51">
                    <a:moveTo>
                      <a:pt x="0" y="51"/>
                    </a:moveTo>
                    <a:lnTo>
                      <a:pt x="51" y="47"/>
                    </a:lnTo>
                    <a:lnTo>
                      <a:pt x="102" y="42"/>
                    </a:lnTo>
                    <a:lnTo>
                      <a:pt x="152" y="38"/>
                    </a:lnTo>
                    <a:lnTo>
                      <a:pt x="202" y="34"/>
                    </a:lnTo>
                    <a:lnTo>
                      <a:pt x="251" y="30"/>
                    </a:lnTo>
                    <a:lnTo>
                      <a:pt x="299" y="25"/>
                    </a:lnTo>
                    <a:lnTo>
                      <a:pt x="344" y="21"/>
                    </a:lnTo>
                    <a:lnTo>
                      <a:pt x="387" y="18"/>
                    </a:lnTo>
                    <a:lnTo>
                      <a:pt x="426" y="15"/>
                    </a:lnTo>
                    <a:lnTo>
                      <a:pt x="462" y="11"/>
                    </a:lnTo>
                    <a:lnTo>
                      <a:pt x="494" y="8"/>
                    </a:lnTo>
                    <a:lnTo>
                      <a:pt x="521" y="6"/>
                    </a:lnTo>
                    <a:lnTo>
                      <a:pt x="543" y="4"/>
                    </a:lnTo>
                    <a:lnTo>
                      <a:pt x="559" y="3"/>
                    </a:lnTo>
                    <a:lnTo>
                      <a:pt x="568" y="2"/>
                    </a:lnTo>
                    <a:lnTo>
                      <a:pt x="572" y="2"/>
                    </a:lnTo>
                    <a:lnTo>
                      <a:pt x="573" y="2"/>
                    </a:lnTo>
                    <a:lnTo>
                      <a:pt x="577" y="1"/>
                    </a:lnTo>
                    <a:lnTo>
                      <a:pt x="582" y="1"/>
                    </a:lnTo>
                    <a:lnTo>
                      <a:pt x="589" y="0"/>
                    </a:lnTo>
                    <a:lnTo>
                      <a:pt x="2281" y="0"/>
                    </a:lnTo>
                    <a:lnTo>
                      <a:pt x="2237" y="3"/>
                    </a:lnTo>
                    <a:lnTo>
                      <a:pt x="2194" y="6"/>
                    </a:lnTo>
                    <a:lnTo>
                      <a:pt x="2153" y="9"/>
                    </a:lnTo>
                    <a:lnTo>
                      <a:pt x="2114" y="11"/>
                    </a:lnTo>
                    <a:lnTo>
                      <a:pt x="2076" y="15"/>
                    </a:lnTo>
                    <a:lnTo>
                      <a:pt x="2040" y="18"/>
                    </a:lnTo>
                    <a:lnTo>
                      <a:pt x="2006" y="20"/>
                    </a:lnTo>
                    <a:lnTo>
                      <a:pt x="1975" y="22"/>
                    </a:lnTo>
                    <a:lnTo>
                      <a:pt x="1946" y="24"/>
                    </a:lnTo>
                    <a:lnTo>
                      <a:pt x="1921" y="26"/>
                    </a:lnTo>
                    <a:lnTo>
                      <a:pt x="1899" y="27"/>
                    </a:lnTo>
                    <a:lnTo>
                      <a:pt x="1880" y="30"/>
                    </a:lnTo>
                    <a:lnTo>
                      <a:pt x="1865" y="31"/>
                    </a:lnTo>
                    <a:lnTo>
                      <a:pt x="1854" y="31"/>
                    </a:lnTo>
                    <a:lnTo>
                      <a:pt x="1848" y="32"/>
                    </a:lnTo>
                    <a:lnTo>
                      <a:pt x="1846" y="32"/>
                    </a:lnTo>
                    <a:lnTo>
                      <a:pt x="1844" y="32"/>
                    </a:lnTo>
                    <a:lnTo>
                      <a:pt x="1839" y="32"/>
                    </a:lnTo>
                    <a:lnTo>
                      <a:pt x="1831" y="33"/>
                    </a:lnTo>
                    <a:lnTo>
                      <a:pt x="1820" y="33"/>
                    </a:lnTo>
                    <a:lnTo>
                      <a:pt x="1806" y="34"/>
                    </a:lnTo>
                    <a:lnTo>
                      <a:pt x="1789" y="35"/>
                    </a:lnTo>
                    <a:lnTo>
                      <a:pt x="1771" y="36"/>
                    </a:lnTo>
                    <a:lnTo>
                      <a:pt x="1749" y="37"/>
                    </a:lnTo>
                    <a:lnTo>
                      <a:pt x="1726" y="39"/>
                    </a:lnTo>
                    <a:lnTo>
                      <a:pt x="1700" y="40"/>
                    </a:lnTo>
                    <a:lnTo>
                      <a:pt x="1672" y="41"/>
                    </a:lnTo>
                    <a:lnTo>
                      <a:pt x="1642" y="43"/>
                    </a:lnTo>
                    <a:lnTo>
                      <a:pt x="1610" y="46"/>
                    </a:lnTo>
                    <a:lnTo>
                      <a:pt x="1577" y="47"/>
                    </a:lnTo>
                    <a:lnTo>
                      <a:pt x="1543" y="49"/>
                    </a:lnTo>
                    <a:lnTo>
                      <a:pt x="1508" y="51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4F96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49" name="Freeform 305"/>
              <p:cNvSpPr>
                <a:spLocks/>
              </p:cNvSpPr>
              <p:nvPr/>
            </p:nvSpPr>
            <p:spPr bwMode="auto">
              <a:xfrm>
                <a:off x="1128" y="4203"/>
                <a:ext cx="1182" cy="18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29" y="50"/>
                  </a:cxn>
                  <a:cxn ang="0">
                    <a:pos x="58" y="48"/>
                  </a:cxn>
                  <a:cxn ang="0">
                    <a:pos x="84" y="46"/>
                  </a:cxn>
                  <a:cxn ang="0">
                    <a:pos x="110" y="43"/>
                  </a:cxn>
                  <a:cxn ang="0">
                    <a:pos x="135" y="42"/>
                  </a:cxn>
                  <a:cxn ang="0">
                    <a:pos x="158" y="39"/>
                  </a:cxn>
                  <a:cxn ang="0">
                    <a:pos x="179" y="37"/>
                  </a:cxn>
                  <a:cxn ang="0">
                    <a:pos x="198" y="35"/>
                  </a:cxn>
                  <a:cxn ang="0">
                    <a:pos x="217" y="34"/>
                  </a:cxn>
                  <a:cxn ang="0">
                    <a:pos x="233" y="33"/>
                  </a:cxn>
                  <a:cxn ang="0">
                    <a:pos x="246" y="32"/>
                  </a:cxn>
                  <a:cxn ang="0">
                    <a:pos x="258" y="31"/>
                  </a:cxn>
                  <a:cxn ang="0">
                    <a:pos x="267" y="30"/>
                  </a:cxn>
                  <a:cxn ang="0">
                    <a:pos x="273" y="29"/>
                  </a:cxn>
                  <a:cxn ang="0">
                    <a:pos x="278" y="29"/>
                  </a:cxn>
                  <a:cxn ang="0">
                    <a:pos x="279" y="29"/>
                  </a:cxn>
                  <a:cxn ang="0">
                    <a:pos x="282" y="29"/>
                  </a:cxn>
                  <a:cxn ang="0">
                    <a:pos x="288" y="28"/>
                  </a:cxn>
                  <a:cxn ang="0">
                    <a:pos x="299" y="28"/>
                  </a:cxn>
                  <a:cxn ang="0">
                    <a:pos x="313" y="27"/>
                  </a:cxn>
                  <a:cxn ang="0">
                    <a:pos x="332" y="25"/>
                  </a:cxn>
                  <a:cxn ang="0">
                    <a:pos x="354" y="23"/>
                  </a:cxn>
                  <a:cxn ang="0">
                    <a:pos x="380" y="22"/>
                  </a:cxn>
                  <a:cxn ang="0">
                    <a:pos x="408" y="20"/>
                  </a:cxn>
                  <a:cxn ang="0">
                    <a:pos x="440" y="18"/>
                  </a:cxn>
                  <a:cxn ang="0">
                    <a:pos x="473" y="16"/>
                  </a:cxn>
                  <a:cxn ang="0">
                    <a:pos x="509" y="14"/>
                  </a:cxn>
                  <a:cxn ang="0">
                    <a:pos x="547" y="12"/>
                  </a:cxn>
                  <a:cxn ang="0">
                    <a:pos x="588" y="8"/>
                  </a:cxn>
                  <a:cxn ang="0">
                    <a:pos x="631" y="5"/>
                  </a:cxn>
                  <a:cxn ang="0">
                    <a:pos x="673" y="3"/>
                  </a:cxn>
                  <a:cxn ang="0">
                    <a:pos x="719" y="0"/>
                  </a:cxn>
                  <a:cxn ang="0">
                    <a:pos x="2364" y="0"/>
                  </a:cxn>
                  <a:cxn ang="0">
                    <a:pos x="2314" y="3"/>
                  </a:cxn>
                  <a:cxn ang="0">
                    <a:pos x="2263" y="7"/>
                  </a:cxn>
                  <a:cxn ang="0">
                    <a:pos x="2210" y="10"/>
                  </a:cxn>
                  <a:cxn ang="0">
                    <a:pos x="2159" y="15"/>
                  </a:cxn>
                  <a:cxn ang="0">
                    <a:pos x="2106" y="19"/>
                  </a:cxn>
                  <a:cxn ang="0">
                    <a:pos x="2053" y="22"/>
                  </a:cxn>
                  <a:cxn ang="0">
                    <a:pos x="2002" y="25"/>
                  </a:cxn>
                  <a:cxn ang="0">
                    <a:pos x="1952" y="30"/>
                  </a:cxn>
                  <a:cxn ang="0">
                    <a:pos x="1903" y="33"/>
                  </a:cxn>
                  <a:cxn ang="0">
                    <a:pos x="1855" y="36"/>
                  </a:cxn>
                  <a:cxn ang="0">
                    <a:pos x="1810" y="39"/>
                  </a:cxn>
                  <a:cxn ang="0">
                    <a:pos x="1767" y="43"/>
                  </a:cxn>
                  <a:cxn ang="0">
                    <a:pos x="1728" y="46"/>
                  </a:cxn>
                  <a:cxn ang="0">
                    <a:pos x="1691" y="48"/>
                  </a:cxn>
                  <a:cxn ang="0">
                    <a:pos x="1658" y="50"/>
                  </a:cxn>
                  <a:cxn ang="0">
                    <a:pos x="1628" y="52"/>
                  </a:cxn>
                  <a:cxn ang="0">
                    <a:pos x="0" y="52"/>
                  </a:cxn>
                </a:cxnLst>
                <a:rect l="0" t="0" r="r" b="b"/>
                <a:pathLst>
                  <a:path w="2364" h="52">
                    <a:moveTo>
                      <a:pt x="0" y="52"/>
                    </a:moveTo>
                    <a:lnTo>
                      <a:pt x="29" y="50"/>
                    </a:lnTo>
                    <a:lnTo>
                      <a:pt x="58" y="48"/>
                    </a:lnTo>
                    <a:lnTo>
                      <a:pt x="84" y="46"/>
                    </a:lnTo>
                    <a:lnTo>
                      <a:pt x="110" y="43"/>
                    </a:lnTo>
                    <a:lnTo>
                      <a:pt x="135" y="42"/>
                    </a:lnTo>
                    <a:lnTo>
                      <a:pt x="158" y="39"/>
                    </a:lnTo>
                    <a:lnTo>
                      <a:pt x="179" y="37"/>
                    </a:lnTo>
                    <a:lnTo>
                      <a:pt x="198" y="35"/>
                    </a:lnTo>
                    <a:lnTo>
                      <a:pt x="217" y="34"/>
                    </a:lnTo>
                    <a:lnTo>
                      <a:pt x="233" y="33"/>
                    </a:lnTo>
                    <a:lnTo>
                      <a:pt x="246" y="32"/>
                    </a:lnTo>
                    <a:lnTo>
                      <a:pt x="258" y="31"/>
                    </a:lnTo>
                    <a:lnTo>
                      <a:pt x="267" y="30"/>
                    </a:lnTo>
                    <a:lnTo>
                      <a:pt x="273" y="29"/>
                    </a:lnTo>
                    <a:lnTo>
                      <a:pt x="278" y="29"/>
                    </a:lnTo>
                    <a:lnTo>
                      <a:pt x="279" y="29"/>
                    </a:lnTo>
                    <a:lnTo>
                      <a:pt x="282" y="29"/>
                    </a:lnTo>
                    <a:lnTo>
                      <a:pt x="288" y="28"/>
                    </a:lnTo>
                    <a:lnTo>
                      <a:pt x="299" y="28"/>
                    </a:lnTo>
                    <a:lnTo>
                      <a:pt x="313" y="27"/>
                    </a:lnTo>
                    <a:lnTo>
                      <a:pt x="332" y="25"/>
                    </a:lnTo>
                    <a:lnTo>
                      <a:pt x="354" y="23"/>
                    </a:lnTo>
                    <a:lnTo>
                      <a:pt x="380" y="22"/>
                    </a:lnTo>
                    <a:lnTo>
                      <a:pt x="408" y="20"/>
                    </a:lnTo>
                    <a:lnTo>
                      <a:pt x="440" y="18"/>
                    </a:lnTo>
                    <a:lnTo>
                      <a:pt x="473" y="16"/>
                    </a:lnTo>
                    <a:lnTo>
                      <a:pt x="509" y="14"/>
                    </a:lnTo>
                    <a:lnTo>
                      <a:pt x="547" y="12"/>
                    </a:lnTo>
                    <a:lnTo>
                      <a:pt x="588" y="8"/>
                    </a:lnTo>
                    <a:lnTo>
                      <a:pt x="631" y="5"/>
                    </a:lnTo>
                    <a:lnTo>
                      <a:pt x="673" y="3"/>
                    </a:lnTo>
                    <a:lnTo>
                      <a:pt x="719" y="0"/>
                    </a:lnTo>
                    <a:lnTo>
                      <a:pt x="2364" y="0"/>
                    </a:lnTo>
                    <a:lnTo>
                      <a:pt x="2314" y="3"/>
                    </a:lnTo>
                    <a:lnTo>
                      <a:pt x="2263" y="7"/>
                    </a:lnTo>
                    <a:lnTo>
                      <a:pt x="2210" y="10"/>
                    </a:lnTo>
                    <a:lnTo>
                      <a:pt x="2159" y="15"/>
                    </a:lnTo>
                    <a:lnTo>
                      <a:pt x="2106" y="19"/>
                    </a:lnTo>
                    <a:lnTo>
                      <a:pt x="2053" y="22"/>
                    </a:lnTo>
                    <a:lnTo>
                      <a:pt x="2002" y="25"/>
                    </a:lnTo>
                    <a:lnTo>
                      <a:pt x="1952" y="30"/>
                    </a:lnTo>
                    <a:lnTo>
                      <a:pt x="1903" y="33"/>
                    </a:lnTo>
                    <a:lnTo>
                      <a:pt x="1855" y="36"/>
                    </a:lnTo>
                    <a:lnTo>
                      <a:pt x="1810" y="39"/>
                    </a:lnTo>
                    <a:lnTo>
                      <a:pt x="1767" y="43"/>
                    </a:lnTo>
                    <a:lnTo>
                      <a:pt x="1728" y="46"/>
                    </a:lnTo>
                    <a:lnTo>
                      <a:pt x="1691" y="48"/>
                    </a:lnTo>
                    <a:lnTo>
                      <a:pt x="1658" y="50"/>
                    </a:lnTo>
                    <a:lnTo>
                      <a:pt x="1628" y="52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4F99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50" name="Freeform 306"/>
              <p:cNvSpPr>
                <a:spLocks/>
              </p:cNvSpPr>
              <p:nvPr/>
            </p:nvSpPr>
            <p:spPr bwMode="auto">
              <a:xfrm>
                <a:off x="1276" y="4195"/>
                <a:ext cx="1214" cy="17"/>
              </a:xfrm>
              <a:custGeom>
                <a:avLst/>
                <a:gdLst/>
                <a:ahLst/>
                <a:cxnLst>
                  <a:cxn ang="0">
                    <a:pos x="827" y="0"/>
                  </a:cxn>
                  <a:cxn ang="0">
                    <a:pos x="795" y="2"/>
                  </a:cxn>
                  <a:cxn ang="0">
                    <a:pos x="763" y="4"/>
                  </a:cxn>
                  <a:cxn ang="0">
                    <a:pos x="730" y="7"/>
                  </a:cxn>
                  <a:cxn ang="0">
                    <a:pos x="697" y="9"/>
                  </a:cxn>
                  <a:cxn ang="0">
                    <a:pos x="665" y="11"/>
                  </a:cxn>
                  <a:cxn ang="0">
                    <a:pos x="632" y="13"/>
                  </a:cxn>
                  <a:cxn ang="0">
                    <a:pos x="599" y="15"/>
                  </a:cxn>
                  <a:cxn ang="0">
                    <a:pos x="567" y="17"/>
                  </a:cxn>
                  <a:cxn ang="0">
                    <a:pos x="534" y="19"/>
                  </a:cxn>
                  <a:cxn ang="0">
                    <a:pos x="502" y="21"/>
                  </a:cxn>
                  <a:cxn ang="0">
                    <a:pos x="470" y="24"/>
                  </a:cxn>
                  <a:cxn ang="0">
                    <a:pos x="439" y="25"/>
                  </a:cxn>
                  <a:cxn ang="0">
                    <a:pos x="408" y="27"/>
                  </a:cxn>
                  <a:cxn ang="0">
                    <a:pos x="377" y="29"/>
                  </a:cxn>
                  <a:cxn ang="0">
                    <a:pos x="348" y="31"/>
                  </a:cxn>
                  <a:cxn ang="0">
                    <a:pos x="319" y="32"/>
                  </a:cxn>
                  <a:cxn ang="0">
                    <a:pos x="290" y="34"/>
                  </a:cxn>
                  <a:cxn ang="0">
                    <a:pos x="262" y="36"/>
                  </a:cxn>
                  <a:cxn ang="0">
                    <a:pos x="235" y="38"/>
                  </a:cxn>
                  <a:cxn ang="0">
                    <a:pos x="210" y="40"/>
                  </a:cxn>
                  <a:cxn ang="0">
                    <a:pos x="185" y="41"/>
                  </a:cxn>
                  <a:cxn ang="0">
                    <a:pos x="162" y="43"/>
                  </a:cxn>
                  <a:cxn ang="0">
                    <a:pos x="139" y="44"/>
                  </a:cxn>
                  <a:cxn ang="0">
                    <a:pos x="118" y="45"/>
                  </a:cxn>
                  <a:cxn ang="0">
                    <a:pos x="98" y="46"/>
                  </a:cxn>
                  <a:cxn ang="0">
                    <a:pos x="80" y="47"/>
                  </a:cxn>
                  <a:cxn ang="0">
                    <a:pos x="63" y="48"/>
                  </a:cxn>
                  <a:cxn ang="0">
                    <a:pos x="47" y="49"/>
                  </a:cxn>
                  <a:cxn ang="0">
                    <a:pos x="32" y="50"/>
                  </a:cxn>
                  <a:cxn ang="0">
                    <a:pos x="20" y="51"/>
                  </a:cxn>
                  <a:cxn ang="0">
                    <a:pos x="9" y="51"/>
                  </a:cxn>
                  <a:cxn ang="0">
                    <a:pos x="0" y="53"/>
                  </a:cxn>
                  <a:cxn ang="0">
                    <a:pos x="1692" y="53"/>
                  </a:cxn>
                  <a:cxn ang="0">
                    <a:pos x="1748" y="48"/>
                  </a:cxn>
                  <a:cxn ang="0">
                    <a:pos x="1803" y="45"/>
                  </a:cxn>
                  <a:cxn ang="0">
                    <a:pos x="1859" y="41"/>
                  </a:cxn>
                  <a:cxn ang="0">
                    <a:pos x="1915" y="36"/>
                  </a:cxn>
                  <a:cxn ang="0">
                    <a:pos x="1972" y="33"/>
                  </a:cxn>
                  <a:cxn ang="0">
                    <a:pos x="2025" y="29"/>
                  </a:cxn>
                  <a:cxn ang="0">
                    <a:pos x="2079" y="25"/>
                  </a:cxn>
                  <a:cxn ang="0">
                    <a:pos x="2131" y="21"/>
                  </a:cxn>
                  <a:cxn ang="0">
                    <a:pos x="2181" y="18"/>
                  </a:cxn>
                  <a:cxn ang="0">
                    <a:pos x="2227" y="15"/>
                  </a:cxn>
                  <a:cxn ang="0">
                    <a:pos x="2272" y="12"/>
                  </a:cxn>
                  <a:cxn ang="0">
                    <a:pos x="2312" y="9"/>
                  </a:cxn>
                  <a:cxn ang="0">
                    <a:pos x="2349" y="5"/>
                  </a:cxn>
                  <a:cxn ang="0">
                    <a:pos x="2381" y="3"/>
                  </a:cxn>
                  <a:cxn ang="0">
                    <a:pos x="2407" y="1"/>
                  </a:cxn>
                  <a:cxn ang="0">
                    <a:pos x="2430" y="0"/>
                  </a:cxn>
                  <a:cxn ang="0">
                    <a:pos x="827" y="0"/>
                  </a:cxn>
                </a:cxnLst>
                <a:rect l="0" t="0" r="r" b="b"/>
                <a:pathLst>
                  <a:path w="2430" h="53">
                    <a:moveTo>
                      <a:pt x="827" y="0"/>
                    </a:moveTo>
                    <a:lnTo>
                      <a:pt x="795" y="2"/>
                    </a:lnTo>
                    <a:lnTo>
                      <a:pt x="763" y="4"/>
                    </a:lnTo>
                    <a:lnTo>
                      <a:pt x="730" y="7"/>
                    </a:lnTo>
                    <a:lnTo>
                      <a:pt x="697" y="9"/>
                    </a:lnTo>
                    <a:lnTo>
                      <a:pt x="665" y="11"/>
                    </a:lnTo>
                    <a:lnTo>
                      <a:pt x="632" y="13"/>
                    </a:lnTo>
                    <a:lnTo>
                      <a:pt x="599" y="15"/>
                    </a:lnTo>
                    <a:lnTo>
                      <a:pt x="567" y="17"/>
                    </a:lnTo>
                    <a:lnTo>
                      <a:pt x="534" y="19"/>
                    </a:lnTo>
                    <a:lnTo>
                      <a:pt x="502" y="21"/>
                    </a:lnTo>
                    <a:lnTo>
                      <a:pt x="470" y="24"/>
                    </a:lnTo>
                    <a:lnTo>
                      <a:pt x="439" y="25"/>
                    </a:lnTo>
                    <a:lnTo>
                      <a:pt x="408" y="27"/>
                    </a:lnTo>
                    <a:lnTo>
                      <a:pt x="377" y="29"/>
                    </a:lnTo>
                    <a:lnTo>
                      <a:pt x="348" y="31"/>
                    </a:lnTo>
                    <a:lnTo>
                      <a:pt x="319" y="32"/>
                    </a:lnTo>
                    <a:lnTo>
                      <a:pt x="290" y="34"/>
                    </a:lnTo>
                    <a:lnTo>
                      <a:pt x="262" y="36"/>
                    </a:lnTo>
                    <a:lnTo>
                      <a:pt x="235" y="38"/>
                    </a:lnTo>
                    <a:lnTo>
                      <a:pt x="210" y="40"/>
                    </a:lnTo>
                    <a:lnTo>
                      <a:pt x="185" y="41"/>
                    </a:lnTo>
                    <a:lnTo>
                      <a:pt x="162" y="43"/>
                    </a:lnTo>
                    <a:lnTo>
                      <a:pt x="139" y="44"/>
                    </a:lnTo>
                    <a:lnTo>
                      <a:pt x="118" y="45"/>
                    </a:lnTo>
                    <a:lnTo>
                      <a:pt x="98" y="46"/>
                    </a:lnTo>
                    <a:lnTo>
                      <a:pt x="80" y="47"/>
                    </a:lnTo>
                    <a:lnTo>
                      <a:pt x="63" y="48"/>
                    </a:lnTo>
                    <a:lnTo>
                      <a:pt x="47" y="49"/>
                    </a:lnTo>
                    <a:lnTo>
                      <a:pt x="32" y="50"/>
                    </a:lnTo>
                    <a:lnTo>
                      <a:pt x="20" y="51"/>
                    </a:lnTo>
                    <a:lnTo>
                      <a:pt x="9" y="51"/>
                    </a:lnTo>
                    <a:lnTo>
                      <a:pt x="0" y="53"/>
                    </a:lnTo>
                    <a:lnTo>
                      <a:pt x="1692" y="53"/>
                    </a:lnTo>
                    <a:lnTo>
                      <a:pt x="1748" y="48"/>
                    </a:lnTo>
                    <a:lnTo>
                      <a:pt x="1803" y="45"/>
                    </a:lnTo>
                    <a:lnTo>
                      <a:pt x="1859" y="41"/>
                    </a:lnTo>
                    <a:lnTo>
                      <a:pt x="1915" y="36"/>
                    </a:lnTo>
                    <a:lnTo>
                      <a:pt x="1972" y="33"/>
                    </a:lnTo>
                    <a:lnTo>
                      <a:pt x="2025" y="29"/>
                    </a:lnTo>
                    <a:lnTo>
                      <a:pt x="2079" y="25"/>
                    </a:lnTo>
                    <a:lnTo>
                      <a:pt x="2131" y="21"/>
                    </a:lnTo>
                    <a:lnTo>
                      <a:pt x="2181" y="18"/>
                    </a:lnTo>
                    <a:lnTo>
                      <a:pt x="2227" y="15"/>
                    </a:lnTo>
                    <a:lnTo>
                      <a:pt x="2272" y="12"/>
                    </a:lnTo>
                    <a:lnTo>
                      <a:pt x="2312" y="9"/>
                    </a:lnTo>
                    <a:lnTo>
                      <a:pt x="2349" y="5"/>
                    </a:lnTo>
                    <a:lnTo>
                      <a:pt x="2381" y="3"/>
                    </a:lnTo>
                    <a:lnTo>
                      <a:pt x="2407" y="1"/>
                    </a:lnTo>
                    <a:lnTo>
                      <a:pt x="2430" y="0"/>
                    </a:lnTo>
                    <a:lnTo>
                      <a:pt x="827" y="0"/>
                    </a:lnTo>
                    <a:close/>
                  </a:path>
                </a:pathLst>
              </a:custGeom>
              <a:solidFill>
                <a:srgbClr val="519B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51" name="Freeform 307"/>
              <p:cNvSpPr>
                <a:spLocks/>
              </p:cNvSpPr>
              <p:nvPr/>
            </p:nvSpPr>
            <p:spPr bwMode="auto">
              <a:xfrm>
                <a:off x="1487" y="4186"/>
                <a:ext cx="1224" cy="17"/>
              </a:xfrm>
              <a:custGeom>
                <a:avLst/>
                <a:gdLst/>
                <a:ahLst/>
                <a:cxnLst>
                  <a:cxn ang="0">
                    <a:pos x="793" y="1"/>
                  </a:cxn>
                  <a:cxn ang="0">
                    <a:pos x="756" y="4"/>
                  </a:cxn>
                  <a:cxn ang="0">
                    <a:pos x="717" y="7"/>
                  </a:cxn>
                  <a:cxn ang="0">
                    <a:pos x="674" y="9"/>
                  </a:cxn>
                  <a:cxn ang="0">
                    <a:pos x="628" y="12"/>
                  </a:cxn>
                  <a:cxn ang="0">
                    <a:pos x="579" y="15"/>
                  </a:cxn>
                  <a:cxn ang="0">
                    <a:pos x="527" y="19"/>
                  </a:cxn>
                  <a:cxn ang="0">
                    <a:pos x="475" y="22"/>
                  </a:cxn>
                  <a:cxn ang="0">
                    <a:pos x="421" y="25"/>
                  </a:cxn>
                  <a:cxn ang="0">
                    <a:pos x="365" y="29"/>
                  </a:cxn>
                  <a:cxn ang="0">
                    <a:pos x="308" y="33"/>
                  </a:cxn>
                  <a:cxn ang="0">
                    <a:pos x="252" y="36"/>
                  </a:cxn>
                  <a:cxn ang="0">
                    <a:pos x="194" y="40"/>
                  </a:cxn>
                  <a:cxn ang="0">
                    <a:pos x="138" y="43"/>
                  </a:cxn>
                  <a:cxn ang="0">
                    <a:pos x="82" y="46"/>
                  </a:cxn>
                  <a:cxn ang="0">
                    <a:pos x="27" y="50"/>
                  </a:cxn>
                  <a:cxn ang="0">
                    <a:pos x="1645" y="52"/>
                  </a:cxn>
                  <a:cxn ang="0">
                    <a:pos x="1725" y="46"/>
                  </a:cxn>
                  <a:cxn ang="0">
                    <a:pos x="1798" y="41"/>
                  </a:cxn>
                  <a:cxn ang="0">
                    <a:pos x="1864" y="37"/>
                  </a:cxn>
                  <a:cxn ang="0">
                    <a:pos x="1922" y="33"/>
                  </a:cxn>
                  <a:cxn ang="0">
                    <a:pos x="1970" y="29"/>
                  </a:cxn>
                  <a:cxn ang="0">
                    <a:pos x="2005" y="27"/>
                  </a:cxn>
                  <a:cxn ang="0">
                    <a:pos x="2029" y="25"/>
                  </a:cxn>
                  <a:cxn ang="0">
                    <a:pos x="2036" y="25"/>
                  </a:cxn>
                  <a:cxn ang="0">
                    <a:pos x="2044" y="25"/>
                  </a:cxn>
                  <a:cxn ang="0">
                    <a:pos x="2069" y="23"/>
                  </a:cxn>
                  <a:cxn ang="0">
                    <a:pos x="2108" y="21"/>
                  </a:cxn>
                  <a:cxn ang="0">
                    <a:pos x="2160" y="18"/>
                  </a:cxn>
                  <a:cxn ang="0">
                    <a:pos x="2221" y="14"/>
                  </a:cxn>
                  <a:cxn ang="0">
                    <a:pos x="2291" y="10"/>
                  </a:cxn>
                  <a:cxn ang="0">
                    <a:pos x="2366" y="5"/>
                  </a:cxn>
                  <a:cxn ang="0">
                    <a:pos x="2447" y="0"/>
                  </a:cxn>
                </a:cxnLst>
                <a:rect l="0" t="0" r="r" b="b"/>
                <a:pathLst>
                  <a:path w="2447" h="52">
                    <a:moveTo>
                      <a:pt x="809" y="0"/>
                    </a:moveTo>
                    <a:lnTo>
                      <a:pt x="793" y="1"/>
                    </a:lnTo>
                    <a:lnTo>
                      <a:pt x="775" y="3"/>
                    </a:lnTo>
                    <a:lnTo>
                      <a:pt x="756" y="4"/>
                    </a:lnTo>
                    <a:lnTo>
                      <a:pt x="737" y="6"/>
                    </a:lnTo>
                    <a:lnTo>
                      <a:pt x="717" y="7"/>
                    </a:lnTo>
                    <a:lnTo>
                      <a:pt x="695" y="8"/>
                    </a:lnTo>
                    <a:lnTo>
                      <a:pt x="674" y="9"/>
                    </a:lnTo>
                    <a:lnTo>
                      <a:pt x="651" y="11"/>
                    </a:lnTo>
                    <a:lnTo>
                      <a:pt x="628" y="12"/>
                    </a:lnTo>
                    <a:lnTo>
                      <a:pt x="603" y="14"/>
                    </a:lnTo>
                    <a:lnTo>
                      <a:pt x="579" y="15"/>
                    </a:lnTo>
                    <a:lnTo>
                      <a:pt x="553" y="18"/>
                    </a:lnTo>
                    <a:lnTo>
                      <a:pt x="527" y="19"/>
                    </a:lnTo>
                    <a:lnTo>
                      <a:pt x="502" y="21"/>
                    </a:lnTo>
                    <a:lnTo>
                      <a:pt x="475" y="22"/>
                    </a:lnTo>
                    <a:lnTo>
                      <a:pt x="448" y="24"/>
                    </a:lnTo>
                    <a:lnTo>
                      <a:pt x="421" y="25"/>
                    </a:lnTo>
                    <a:lnTo>
                      <a:pt x="393" y="27"/>
                    </a:lnTo>
                    <a:lnTo>
                      <a:pt x="365" y="29"/>
                    </a:lnTo>
                    <a:lnTo>
                      <a:pt x="336" y="30"/>
                    </a:lnTo>
                    <a:lnTo>
                      <a:pt x="308" y="33"/>
                    </a:lnTo>
                    <a:lnTo>
                      <a:pt x="280" y="35"/>
                    </a:lnTo>
                    <a:lnTo>
                      <a:pt x="252" y="36"/>
                    </a:lnTo>
                    <a:lnTo>
                      <a:pt x="223" y="38"/>
                    </a:lnTo>
                    <a:lnTo>
                      <a:pt x="194" y="40"/>
                    </a:lnTo>
                    <a:lnTo>
                      <a:pt x="166" y="41"/>
                    </a:lnTo>
                    <a:lnTo>
                      <a:pt x="138" y="43"/>
                    </a:lnTo>
                    <a:lnTo>
                      <a:pt x="110" y="45"/>
                    </a:lnTo>
                    <a:lnTo>
                      <a:pt x="82" y="46"/>
                    </a:lnTo>
                    <a:lnTo>
                      <a:pt x="54" y="49"/>
                    </a:lnTo>
                    <a:lnTo>
                      <a:pt x="27" y="50"/>
                    </a:lnTo>
                    <a:lnTo>
                      <a:pt x="0" y="52"/>
                    </a:lnTo>
                    <a:lnTo>
                      <a:pt x="1645" y="52"/>
                    </a:lnTo>
                    <a:lnTo>
                      <a:pt x="1686" y="49"/>
                    </a:lnTo>
                    <a:lnTo>
                      <a:pt x="1725" y="46"/>
                    </a:lnTo>
                    <a:lnTo>
                      <a:pt x="1762" y="43"/>
                    </a:lnTo>
                    <a:lnTo>
                      <a:pt x="1798" y="41"/>
                    </a:lnTo>
                    <a:lnTo>
                      <a:pt x="1831" y="39"/>
                    </a:lnTo>
                    <a:lnTo>
                      <a:pt x="1864" y="37"/>
                    </a:lnTo>
                    <a:lnTo>
                      <a:pt x="1894" y="35"/>
                    </a:lnTo>
                    <a:lnTo>
                      <a:pt x="1922" y="33"/>
                    </a:lnTo>
                    <a:lnTo>
                      <a:pt x="1947" y="31"/>
                    </a:lnTo>
                    <a:lnTo>
                      <a:pt x="1970" y="29"/>
                    </a:lnTo>
                    <a:lnTo>
                      <a:pt x="1989" y="28"/>
                    </a:lnTo>
                    <a:lnTo>
                      <a:pt x="2005" y="27"/>
                    </a:lnTo>
                    <a:lnTo>
                      <a:pt x="2019" y="26"/>
                    </a:lnTo>
                    <a:lnTo>
                      <a:pt x="2029" y="25"/>
                    </a:lnTo>
                    <a:lnTo>
                      <a:pt x="2033" y="25"/>
                    </a:lnTo>
                    <a:lnTo>
                      <a:pt x="2036" y="25"/>
                    </a:lnTo>
                    <a:lnTo>
                      <a:pt x="2038" y="25"/>
                    </a:lnTo>
                    <a:lnTo>
                      <a:pt x="2044" y="25"/>
                    </a:lnTo>
                    <a:lnTo>
                      <a:pt x="2055" y="24"/>
                    </a:lnTo>
                    <a:lnTo>
                      <a:pt x="2069" y="23"/>
                    </a:lnTo>
                    <a:lnTo>
                      <a:pt x="2087" y="22"/>
                    </a:lnTo>
                    <a:lnTo>
                      <a:pt x="2108" y="21"/>
                    </a:lnTo>
                    <a:lnTo>
                      <a:pt x="2133" y="20"/>
                    </a:lnTo>
                    <a:lnTo>
                      <a:pt x="2160" y="18"/>
                    </a:lnTo>
                    <a:lnTo>
                      <a:pt x="2189" y="15"/>
                    </a:lnTo>
                    <a:lnTo>
                      <a:pt x="2221" y="14"/>
                    </a:lnTo>
                    <a:lnTo>
                      <a:pt x="2255" y="12"/>
                    </a:lnTo>
                    <a:lnTo>
                      <a:pt x="2291" y="10"/>
                    </a:lnTo>
                    <a:lnTo>
                      <a:pt x="2329" y="8"/>
                    </a:lnTo>
                    <a:lnTo>
                      <a:pt x="2366" y="5"/>
                    </a:lnTo>
                    <a:lnTo>
                      <a:pt x="2407" y="3"/>
                    </a:lnTo>
                    <a:lnTo>
                      <a:pt x="2447" y="0"/>
                    </a:lnTo>
                    <a:lnTo>
                      <a:pt x="809" y="0"/>
                    </a:lnTo>
                    <a:close/>
                  </a:path>
                </a:pathLst>
              </a:custGeom>
              <a:solidFill>
                <a:srgbClr val="529EA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52" name="Freeform 308"/>
              <p:cNvSpPr>
                <a:spLocks/>
              </p:cNvSpPr>
              <p:nvPr/>
            </p:nvSpPr>
            <p:spPr bwMode="auto">
              <a:xfrm>
                <a:off x="1689" y="4177"/>
                <a:ext cx="1274" cy="18"/>
              </a:xfrm>
              <a:custGeom>
                <a:avLst/>
                <a:gdLst/>
                <a:ahLst/>
                <a:cxnLst>
                  <a:cxn ang="0">
                    <a:pos x="50" y="49"/>
                  </a:cxn>
                  <a:cxn ang="0">
                    <a:pos x="148" y="42"/>
                  </a:cxn>
                  <a:cxn ang="0">
                    <a:pos x="239" y="37"/>
                  </a:cxn>
                  <a:cxn ang="0">
                    <a:pos x="319" y="33"/>
                  </a:cxn>
                  <a:cxn ang="0">
                    <a:pos x="388" y="29"/>
                  </a:cxn>
                  <a:cxn ang="0">
                    <a:pos x="443" y="25"/>
                  </a:cxn>
                  <a:cxn ang="0">
                    <a:pos x="482" y="22"/>
                  </a:cxn>
                  <a:cxn ang="0">
                    <a:pos x="503" y="21"/>
                  </a:cxn>
                  <a:cxn ang="0">
                    <a:pos x="509" y="21"/>
                  </a:cxn>
                  <a:cxn ang="0">
                    <a:pos x="532" y="20"/>
                  </a:cxn>
                  <a:cxn ang="0">
                    <a:pos x="579" y="18"/>
                  </a:cxn>
                  <a:cxn ang="0">
                    <a:pos x="641" y="16"/>
                  </a:cxn>
                  <a:cxn ang="0">
                    <a:pos x="720" y="12"/>
                  </a:cxn>
                  <a:cxn ang="0">
                    <a:pos x="809" y="9"/>
                  </a:cxn>
                  <a:cxn ang="0">
                    <a:pos x="906" y="6"/>
                  </a:cxn>
                  <a:cxn ang="0">
                    <a:pos x="1009" y="2"/>
                  </a:cxn>
                  <a:cxn ang="0">
                    <a:pos x="2549" y="0"/>
                  </a:cxn>
                  <a:cxn ang="0">
                    <a:pos x="2532" y="1"/>
                  </a:cxn>
                  <a:cxn ang="0">
                    <a:pos x="2515" y="2"/>
                  </a:cxn>
                  <a:cxn ang="0">
                    <a:pos x="2496" y="3"/>
                  </a:cxn>
                  <a:cxn ang="0">
                    <a:pos x="2479" y="4"/>
                  </a:cxn>
                  <a:cxn ang="0">
                    <a:pos x="2420" y="7"/>
                  </a:cxn>
                  <a:cxn ang="0">
                    <a:pos x="2357" y="10"/>
                  </a:cxn>
                  <a:cxn ang="0">
                    <a:pos x="2291" y="14"/>
                  </a:cxn>
                  <a:cxn ang="0">
                    <a:pos x="2221" y="18"/>
                  </a:cxn>
                  <a:cxn ang="0">
                    <a:pos x="2150" y="21"/>
                  </a:cxn>
                  <a:cxn ang="0">
                    <a:pos x="2080" y="25"/>
                  </a:cxn>
                  <a:cxn ang="0">
                    <a:pos x="2010" y="30"/>
                  </a:cxn>
                  <a:cxn ang="0">
                    <a:pos x="1944" y="33"/>
                  </a:cxn>
                  <a:cxn ang="0">
                    <a:pos x="1880" y="37"/>
                  </a:cxn>
                  <a:cxn ang="0">
                    <a:pos x="1822" y="40"/>
                  </a:cxn>
                  <a:cxn ang="0">
                    <a:pos x="1768" y="44"/>
                  </a:cxn>
                  <a:cxn ang="0">
                    <a:pos x="1723" y="46"/>
                  </a:cxn>
                  <a:cxn ang="0">
                    <a:pos x="1685" y="48"/>
                  </a:cxn>
                  <a:cxn ang="0">
                    <a:pos x="1656" y="50"/>
                  </a:cxn>
                  <a:cxn ang="0">
                    <a:pos x="1638" y="51"/>
                  </a:cxn>
                  <a:cxn ang="0">
                    <a:pos x="1632" y="51"/>
                  </a:cxn>
                  <a:cxn ang="0">
                    <a:pos x="1625" y="51"/>
                  </a:cxn>
                  <a:cxn ang="0">
                    <a:pos x="1603" y="52"/>
                  </a:cxn>
                </a:cxnLst>
                <a:rect l="0" t="0" r="r" b="b"/>
                <a:pathLst>
                  <a:path w="2549" h="52">
                    <a:moveTo>
                      <a:pt x="0" y="52"/>
                    </a:moveTo>
                    <a:lnTo>
                      <a:pt x="50" y="49"/>
                    </a:lnTo>
                    <a:lnTo>
                      <a:pt x="100" y="46"/>
                    </a:lnTo>
                    <a:lnTo>
                      <a:pt x="148" y="42"/>
                    </a:lnTo>
                    <a:lnTo>
                      <a:pt x="194" y="40"/>
                    </a:lnTo>
                    <a:lnTo>
                      <a:pt x="239" y="37"/>
                    </a:lnTo>
                    <a:lnTo>
                      <a:pt x="280" y="35"/>
                    </a:lnTo>
                    <a:lnTo>
                      <a:pt x="319" y="33"/>
                    </a:lnTo>
                    <a:lnTo>
                      <a:pt x="355" y="30"/>
                    </a:lnTo>
                    <a:lnTo>
                      <a:pt x="388" y="29"/>
                    </a:lnTo>
                    <a:lnTo>
                      <a:pt x="417" y="26"/>
                    </a:lnTo>
                    <a:lnTo>
                      <a:pt x="443" y="25"/>
                    </a:lnTo>
                    <a:lnTo>
                      <a:pt x="465" y="23"/>
                    </a:lnTo>
                    <a:lnTo>
                      <a:pt x="482" y="22"/>
                    </a:lnTo>
                    <a:lnTo>
                      <a:pt x="494" y="22"/>
                    </a:lnTo>
                    <a:lnTo>
                      <a:pt x="503" y="21"/>
                    </a:lnTo>
                    <a:lnTo>
                      <a:pt x="505" y="21"/>
                    </a:lnTo>
                    <a:lnTo>
                      <a:pt x="509" y="21"/>
                    </a:lnTo>
                    <a:lnTo>
                      <a:pt x="518" y="21"/>
                    </a:lnTo>
                    <a:lnTo>
                      <a:pt x="532" y="20"/>
                    </a:lnTo>
                    <a:lnTo>
                      <a:pt x="553" y="19"/>
                    </a:lnTo>
                    <a:lnTo>
                      <a:pt x="579" y="18"/>
                    </a:lnTo>
                    <a:lnTo>
                      <a:pt x="608" y="17"/>
                    </a:lnTo>
                    <a:lnTo>
                      <a:pt x="641" y="16"/>
                    </a:lnTo>
                    <a:lnTo>
                      <a:pt x="679" y="15"/>
                    </a:lnTo>
                    <a:lnTo>
                      <a:pt x="720" y="12"/>
                    </a:lnTo>
                    <a:lnTo>
                      <a:pt x="763" y="11"/>
                    </a:lnTo>
                    <a:lnTo>
                      <a:pt x="809" y="9"/>
                    </a:lnTo>
                    <a:lnTo>
                      <a:pt x="857" y="7"/>
                    </a:lnTo>
                    <a:lnTo>
                      <a:pt x="906" y="6"/>
                    </a:lnTo>
                    <a:lnTo>
                      <a:pt x="957" y="4"/>
                    </a:lnTo>
                    <a:lnTo>
                      <a:pt x="1009" y="2"/>
                    </a:lnTo>
                    <a:lnTo>
                      <a:pt x="1060" y="0"/>
                    </a:lnTo>
                    <a:lnTo>
                      <a:pt x="2549" y="0"/>
                    </a:lnTo>
                    <a:lnTo>
                      <a:pt x="2540" y="1"/>
                    </a:lnTo>
                    <a:lnTo>
                      <a:pt x="2532" y="1"/>
                    </a:lnTo>
                    <a:lnTo>
                      <a:pt x="2523" y="2"/>
                    </a:lnTo>
                    <a:lnTo>
                      <a:pt x="2515" y="2"/>
                    </a:lnTo>
                    <a:lnTo>
                      <a:pt x="2505" y="3"/>
                    </a:lnTo>
                    <a:lnTo>
                      <a:pt x="2496" y="3"/>
                    </a:lnTo>
                    <a:lnTo>
                      <a:pt x="2488" y="4"/>
                    </a:lnTo>
                    <a:lnTo>
                      <a:pt x="2479" y="4"/>
                    </a:lnTo>
                    <a:lnTo>
                      <a:pt x="2451" y="5"/>
                    </a:lnTo>
                    <a:lnTo>
                      <a:pt x="2420" y="7"/>
                    </a:lnTo>
                    <a:lnTo>
                      <a:pt x="2390" y="8"/>
                    </a:lnTo>
                    <a:lnTo>
                      <a:pt x="2357" y="10"/>
                    </a:lnTo>
                    <a:lnTo>
                      <a:pt x="2324" y="12"/>
                    </a:lnTo>
                    <a:lnTo>
                      <a:pt x="2291" y="14"/>
                    </a:lnTo>
                    <a:lnTo>
                      <a:pt x="2255" y="16"/>
                    </a:lnTo>
                    <a:lnTo>
                      <a:pt x="2221" y="18"/>
                    </a:lnTo>
                    <a:lnTo>
                      <a:pt x="2185" y="20"/>
                    </a:lnTo>
                    <a:lnTo>
                      <a:pt x="2150" y="21"/>
                    </a:lnTo>
                    <a:lnTo>
                      <a:pt x="2116" y="23"/>
                    </a:lnTo>
                    <a:lnTo>
                      <a:pt x="2080" y="25"/>
                    </a:lnTo>
                    <a:lnTo>
                      <a:pt x="2045" y="27"/>
                    </a:lnTo>
                    <a:lnTo>
                      <a:pt x="2010" y="30"/>
                    </a:lnTo>
                    <a:lnTo>
                      <a:pt x="1977" y="31"/>
                    </a:lnTo>
                    <a:lnTo>
                      <a:pt x="1944" y="33"/>
                    </a:lnTo>
                    <a:lnTo>
                      <a:pt x="1911" y="35"/>
                    </a:lnTo>
                    <a:lnTo>
                      <a:pt x="1880" y="37"/>
                    </a:lnTo>
                    <a:lnTo>
                      <a:pt x="1850" y="38"/>
                    </a:lnTo>
                    <a:lnTo>
                      <a:pt x="1822" y="40"/>
                    </a:lnTo>
                    <a:lnTo>
                      <a:pt x="1794" y="41"/>
                    </a:lnTo>
                    <a:lnTo>
                      <a:pt x="1768" y="44"/>
                    </a:lnTo>
                    <a:lnTo>
                      <a:pt x="1745" y="45"/>
                    </a:lnTo>
                    <a:lnTo>
                      <a:pt x="1723" y="46"/>
                    </a:lnTo>
                    <a:lnTo>
                      <a:pt x="1702" y="47"/>
                    </a:lnTo>
                    <a:lnTo>
                      <a:pt x="1685" y="48"/>
                    </a:lnTo>
                    <a:lnTo>
                      <a:pt x="1669" y="49"/>
                    </a:lnTo>
                    <a:lnTo>
                      <a:pt x="1656" y="50"/>
                    </a:lnTo>
                    <a:lnTo>
                      <a:pt x="1645" y="50"/>
                    </a:lnTo>
                    <a:lnTo>
                      <a:pt x="1638" y="51"/>
                    </a:lnTo>
                    <a:lnTo>
                      <a:pt x="1633" y="51"/>
                    </a:lnTo>
                    <a:lnTo>
                      <a:pt x="1632" y="51"/>
                    </a:lnTo>
                    <a:lnTo>
                      <a:pt x="1631" y="51"/>
                    </a:lnTo>
                    <a:lnTo>
                      <a:pt x="1625" y="51"/>
                    </a:lnTo>
                    <a:lnTo>
                      <a:pt x="1616" y="51"/>
                    </a:lnTo>
                    <a:lnTo>
                      <a:pt x="1603" y="52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51A0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53" name="Freeform 309"/>
              <p:cNvSpPr>
                <a:spLocks/>
              </p:cNvSpPr>
              <p:nvPr/>
            </p:nvSpPr>
            <p:spPr bwMode="auto">
              <a:xfrm>
                <a:off x="1892" y="4169"/>
                <a:ext cx="1243" cy="17"/>
              </a:xfrm>
              <a:custGeom>
                <a:avLst/>
                <a:gdLst/>
                <a:ahLst/>
                <a:cxnLst>
                  <a:cxn ang="0">
                    <a:pos x="22" y="51"/>
                  </a:cxn>
                  <a:cxn ang="0">
                    <a:pos x="60" y="49"/>
                  </a:cxn>
                  <a:cxn ang="0">
                    <a:pos x="86" y="48"/>
                  </a:cxn>
                  <a:cxn ang="0">
                    <a:pos x="99" y="47"/>
                  </a:cxn>
                  <a:cxn ang="0">
                    <a:pos x="104" y="47"/>
                  </a:cxn>
                  <a:cxn ang="0">
                    <a:pos x="127" y="46"/>
                  </a:cxn>
                  <a:cxn ang="0">
                    <a:pos x="173" y="45"/>
                  </a:cxn>
                  <a:cxn ang="0">
                    <a:pos x="236" y="42"/>
                  </a:cxn>
                  <a:cxn ang="0">
                    <a:pos x="313" y="40"/>
                  </a:cxn>
                  <a:cxn ang="0">
                    <a:pos x="403" y="36"/>
                  </a:cxn>
                  <a:cxn ang="0">
                    <a:pos x="500" y="32"/>
                  </a:cxn>
                  <a:cxn ang="0">
                    <a:pos x="602" y="29"/>
                  </a:cxn>
                  <a:cxn ang="0">
                    <a:pos x="705" y="25"/>
                  </a:cxn>
                  <a:cxn ang="0">
                    <a:pos x="808" y="21"/>
                  </a:cxn>
                  <a:cxn ang="0">
                    <a:pos x="905" y="17"/>
                  </a:cxn>
                  <a:cxn ang="0">
                    <a:pos x="994" y="14"/>
                  </a:cxn>
                  <a:cxn ang="0">
                    <a:pos x="1071" y="12"/>
                  </a:cxn>
                  <a:cxn ang="0">
                    <a:pos x="1135" y="8"/>
                  </a:cxn>
                  <a:cxn ang="0">
                    <a:pos x="1180" y="7"/>
                  </a:cxn>
                  <a:cxn ang="0">
                    <a:pos x="1204" y="6"/>
                  </a:cxn>
                  <a:cxn ang="0">
                    <a:pos x="1213" y="6"/>
                  </a:cxn>
                  <a:cxn ang="0">
                    <a:pos x="1255" y="7"/>
                  </a:cxn>
                  <a:cxn ang="0">
                    <a:pos x="1330" y="8"/>
                  </a:cxn>
                  <a:cxn ang="0">
                    <a:pos x="1429" y="8"/>
                  </a:cxn>
                  <a:cxn ang="0">
                    <a:pos x="1545" y="10"/>
                  </a:cxn>
                  <a:cxn ang="0">
                    <a:pos x="1670" y="8"/>
                  </a:cxn>
                  <a:cxn ang="0">
                    <a:pos x="1794" y="6"/>
                  </a:cxn>
                  <a:cxn ang="0">
                    <a:pos x="1909" y="3"/>
                  </a:cxn>
                  <a:cxn ang="0">
                    <a:pos x="2487" y="0"/>
                  </a:cxn>
                  <a:cxn ang="0">
                    <a:pos x="2432" y="5"/>
                  </a:cxn>
                  <a:cxn ang="0">
                    <a:pos x="2378" y="10"/>
                  </a:cxn>
                  <a:cxn ang="0">
                    <a:pos x="2325" y="14"/>
                  </a:cxn>
                  <a:cxn ang="0">
                    <a:pos x="2273" y="18"/>
                  </a:cxn>
                  <a:cxn ang="0">
                    <a:pos x="2221" y="21"/>
                  </a:cxn>
                  <a:cxn ang="0">
                    <a:pos x="2171" y="25"/>
                  </a:cxn>
                  <a:cxn ang="0">
                    <a:pos x="2122" y="28"/>
                  </a:cxn>
                  <a:cxn ang="0">
                    <a:pos x="2074" y="30"/>
                  </a:cxn>
                  <a:cxn ang="0">
                    <a:pos x="2026" y="32"/>
                  </a:cxn>
                  <a:cxn ang="0">
                    <a:pos x="1976" y="34"/>
                  </a:cxn>
                  <a:cxn ang="0">
                    <a:pos x="1922" y="37"/>
                  </a:cxn>
                  <a:cxn ang="0">
                    <a:pos x="1867" y="41"/>
                  </a:cxn>
                  <a:cxn ang="0">
                    <a:pos x="1811" y="44"/>
                  </a:cxn>
                  <a:cxn ang="0">
                    <a:pos x="1753" y="46"/>
                  </a:cxn>
                  <a:cxn ang="0">
                    <a:pos x="1696" y="49"/>
                  </a:cxn>
                  <a:cxn ang="0">
                    <a:pos x="1638" y="52"/>
                  </a:cxn>
                </a:cxnLst>
                <a:rect l="0" t="0" r="r" b="b"/>
                <a:pathLst>
                  <a:path w="2487" h="52">
                    <a:moveTo>
                      <a:pt x="0" y="52"/>
                    </a:moveTo>
                    <a:lnTo>
                      <a:pt x="22" y="51"/>
                    </a:lnTo>
                    <a:lnTo>
                      <a:pt x="43" y="50"/>
                    </a:lnTo>
                    <a:lnTo>
                      <a:pt x="60" y="49"/>
                    </a:lnTo>
                    <a:lnTo>
                      <a:pt x="75" y="48"/>
                    </a:lnTo>
                    <a:lnTo>
                      <a:pt x="86" y="48"/>
                    </a:lnTo>
                    <a:lnTo>
                      <a:pt x="94" y="47"/>
                    </a:lnTo>
                    <a:lnTo>
                      <a:pt x="99" y="47"/>
                    </a:lnTo>
                    <a:lnTo>
                      <a:pt x="100" y="47"/>
                    </a:lnTo>
                    <a:lnTo>
                      <a:pt x="104" y="47"/>
                    </a:lnTo>
                    <a:lnTo>
                      <a:pt x="113" y="47"/>
                    </a:lnTo>
                    <a:lnTo>
                      <a:pt x="127" y="46"/>
                    </a:lnTo>
                    <a:lnTo>
                      <a:pt x="148" y="45"/>
                    </a:lnTo>
                    <a:lnTo>
                      <a:pt x="173" y="45"/>
                    </a:lnTo>
                    <a:lnTo>
                      <a:pt x="202" y="43"/>
                    </a:lnTo>
                    <a:lnTo>
                      <a:pt x="236" y="42"/>
                    </a:lnTo>
                    <a:lnTo>
                      <a:pt x="273" y="41"/>
                    </a:lnTo>
                    <a:lnTo>
                      <a:pt x="313" y="40"/>
                    </a:lnTo>
                    <a:lnTo>
                      <a:pt x="358" y="37"/>
                    </a:lnTo>
                    <a:lnTo>
                      <a:pt x="403" y="36"/>
                    </a:lnTo>
                    <a:lnTo>
                      <a:pt x="451" y="34"/>
                    </a:lnTo>
                    <a:lnTo>
                      <a:pt x="500" y="32"/>
                    </a:lnTo>
                    <a:lnTo>
                      <a:pt x="551" y="31"/>
                    </a:lnTo>
                    <a:lnTo>
                      <a:pt x="602" y="29"/>
                    </a:lnTo>
                    <a:lnTo>
                      <a:pt x="654" y="27"/>
                    </a:lnTo>
                    <a:lnTo>
                      <a:pt x="705" y="25"/>
                    </a:lnTo>
                    <a:lnTo>
                      <a:pt x="757" y="22"/>
                    </a:lnTo>
                    <a:lnTo>
                      <a:pt x="808" y="21"/>
                    </a:lnTo>
                    <a:lnTo>
                      <a:pt x="857" y="19"/>
                    </a:lnTo>
                    <a:lnTo>
                      <a:pt x="905" y="17"/>
                    </a:lnTo>
                    <a:lnTo>
                      <a:pt x="950" y="16"/>
                    </a:lnTo>
                    <a:lnTo>
                      <a:pt x="994" y="14"/>
                    </a:lnTo>
                    <a:lnTo>
                      <a:pt x="1035" y="13"/>
                    </a:lnTo>
                    <a:lnTo>
                      <a:pt x="1071" y="12"/>
                    </a:lnTo>
                    <a:lnTo>
                      <a:pt x="1106" y="11"/>
                    </a:lnTo>
                    <a:lnTo>
                      <a:pt x="1135" y="8"/>
                    </a:lnTo>
                    <a:lnTo>
                      <a:pt x="1160" y="8"/>
                    </a:lnTo>
                    <a:lnTo>
                      <a:pt x="1180" y="7"/>
                    </a:lnTo>
                    <a:lnTo>
                      <a:pt x="1195" y="6"/>
                    </a:lnTo>
                    <a:lnTo>
                      <a:pt x="1204" y="6"/>
                    </a:lnTo>
                    <a:lnTo>
                      <a:pt x="1207" y="6"/>
                    </a:lnTo>
                    <a:lnTo>
                      <a:pt x="1213" y="6"/>
                    </a:lnTo>
                    <a:lnTo>
                      <a:pt x="1229" y="6"/>
                    </a:lnTo>
                    <a:lnTo>
                      <a:pt x="1255" y="7"/>
                    </a:lnTo>
                    <a:lnTo>
                      <a:pt x="1288" y="7"/>
                    </a:lnTo>
                    <a:lnTo>
                      <a:pt x="1330" y="8"/>
                    </a:lnTo>
                    <a:lnTo>
                      <a:pt x="1376" y="8"/>
                    </a:lnTo>
                    <a:lnTo>
                      <a:pt x="1429" y="8"/>
                    </a:lnTo>
                    <a:lnTo>
                      <a:pt x="1486" y="10"/>
                    </a:lnTo>
                    <a:lnTo>
                      <a:pt x="1545" y="10"/>
                    </a:lnTo>
                    <a:lnTo>
                      <a:pt x="1608" y="8"/>
                    </a:lnTo>
                    <a:lnTo>
                      <a:pt x="1670" y="8"/>
                    </a:lnTo>
                    <a:lnTo>
                      <a:pt x="1733" y="7"/>
                    </a:lnTo>
                    <a:lnTo>
                      <a:pt x="1794" y="6"/>
                    </a:lnTo>
                    <a:lnTo>
                      <a:pt x="1853" y="5"/>
                    </a:lnTo>
                    <a:lnTo>
                      <a:pt x="1909" y="3"/>
                    </a:lnTo>
                    <a:lnTo>
                      <a:pt x="1960" y="0"/>
                    </a:lnTo>
                    <a:lnTo>
                      <a:pt x="2487" y="0"/>
                    </a:lnTo>
                    <a:lnTo>
                      <a:pt x="2460" y="2"/>
                    </a:lnTo>
                    <a:lnTo>
                      <a:pt x="2432" y="5"/>
                    </a:lnTo>
                    <a:lnTo>
                      <a:pt x="2405" y="7"/>
                    </a:lnTo>
                    <a:lnTo>
                      <a:pt x="2378" y="10"/>
                    </a:lnTo>
                    <a:lnTo>
                      <a:pt x="2351" y="12"/>
                    </a:lnTo>
                    <a:lnTo>
                      <a:pt x="2325" y="14"/>
                    </a:lnTo>
                    <a:lnTo>
                      <a:pt x="2298" y="16"/>
                    </a:lnTo>
                    <a:lnTo>
                      <a:pt x="2273" y="18"/>
                    </a:lnTo>
                    <a:lnTo>
                      <a:pt x="2247" y="20"/>
                    </a:lnTo>
                    <a:lnTo>
                      <a:pt x="2221" y="21"/>
                    </a:lnTo>
                    <a:lnTo>
                      <a:pt x="2197" y="23"/>
                    </a:lnTo>
                    <a:lnTo>
                      <a:pt x="2171" y="25"/>
                    </a:lnTo>
                    <a:lnTo>
                      <a:pt x="2146" y="27"/>
                    </a:lnTo>
                    <a:lnTo>
                      <a:pt x="2122" y="28"/>
                    </a:lnTo>
                    <a:lnTo>
                      <a:pt x="2097" y="29"/>
                    </a:lnTo>
                    <a:lnTo>
                      <a:pt x="2074" y="30"/>
                    </a:lnTo>
                    <a:lnTo>
                      <a:pt x="2051" y="31"/>
                    </a:lnTo>
                    <a:lnTo>
                      <a:pt x="2026" y="32"/>
                    </a:lnTo>
                    <a:lnTo>
                      <a:pt x="2002" y="33"/>
                    </a:lnTo>
                    <a:lnTo>
                      <a:pt x="1976" y="34"/>
                    </a:lnTo>
                    <a:lnTo>
                      <a:pt x="1949" y="36"/>
                    </a:lnTo>
                    <a:lnTo>
                      <a:pt x="1922" y="37"/>
                    </a:lnTo>
                    <a:lnTo>
                      <a:pt x="1895" y="38"/>
                    </a:lnTo>
                    <a:lnTo>
                      <a:pt x="1867" y="41"/>
                    </a:lnTo>
                    <a:lnTo>
                      <a:pt x="1839" y="42"/>
                    </a:lnTo>
                    <a:lnTo>
                      <a:pt x="1811" y="44"/>
                    </a:lnTo>
                    <a:lnTo>
                      <a:pt x="1782" y="45"/>
                    </a:lnTo>
                    <a:lnTo>
                      <a:pt x="1753" y="46"/>
                    </a:lnTo>
                    <a:lnTo>
                      <a:pt x="1724" y="48"/>
                    </a:lnTo>
                    <a:lnTo>
                      <a:pt x="1696" y="49"/>
                    </a:lnTo>
                    <a:lnTo>
                      <a:pt x="1666" y="51"/>
                    </a:lnTo>
                    <a:lnTo>
                      <a:pt x="1638" y="52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54A1A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54" name="Freeform 310"/>
              <p:cNvSpPr>
                <a:spLocks/>
              </p:cNvSpPr>
              <p:nvPr/>
            </p:nvSpPr>
            <p:spPr bwMode="auto">
              <a:xfrm>
                <a:off x="2219" y="4160"/>
                <a:ext cx="1051" cy="17"/>
              </a:xfrm>
              <a:custGeom>
                <a:avLst/>
                <a:gdLst/>
                <a:ahLst/>
                <a:cxnLst>
                  <a:cxn ang="0">
                    <a:pos x="52" y="49"/>
                  </a:cxn>
                  <a:cxn ang="0">
                    <a:pos x="154" y="46"/>
                  </a:cxn>
                  <a:cxn ang="0">
                    <a:pos x="251" y="43"/>
                  </a:cxn>
                  <a:cxn ang="0">
                    <a:pos x="339" y="40"/>
                  </a:cxn>
                  <a:cxn ang="0">
                    <a:pos x="418" y="37"/>
                  </a:cxn>
                  <a:cxn ang="0">
                    <a:pos x="480" y="34"/>
                  </a:cxn>
                  <a:cxn ang="0">
                    <a:pos x="525" y="33"/>
                  </a:cxn>
                  <a:cxn ang="0">
                    <a:pos x="549" y="32"/>
                  </a:cxn>
                  <a:cxn ang="0">
                    <a:pos x="558" y="32"/>
                  </a:cxn>
                  <a:cxn ang="0">
                    <a:pos x="601" y="33"/>
                  </a:cxn>
                  <a:cxn ang="0">
                    <a:pos x="680" y="34"/>
                  </a:cxn>
                  <a:cxn ang="0">
                    <a:pos x="782" y="36"/>
                  </a:cxn>
                  <a:cxn ang="0">
                    <a:pos x="902" y="36"/>
                  </a:cxn>
                  <a:cxn ang="0">
                    <a:pos x="1030" y="34"/>
                  </a:cxn>
                  <a:cxn ang="0">
                    <a:pos x="1156" y="32"/>
                  </a:cxn>
                  <a:cxn ang="0">
                    <a:pos x="1271" y="29"/>
                  </a:cxn>
                  <a:cxn ang="0">
                    <a:pos x="1336" y="25"/>
                  </a:cxn>
                  <a:cxn ang="0">
                    <a:pos x="1367" y="22"/>
                  </a:cxn>
                  <a:cxn ang="0">
                    <a:pos x="1401" y="19"/>
                  </a:cxn>
                  <a:cxn ang="0">
                    <a:pos x="1438" y="16"/>
                  </a:cxn>
                  <a:cxn ang="0">
                    <a:pos x="1477" y="13"/>
                  </a:cxn>
                  <a:cxn ang="0">
                    <a:pos x="1518" y="10"/>
                  </a:cxn>
                  <a:cxn ang="0">
                    <a:pos x="1561" y="6"/>
                  </a:cxn>
                  <a:cxn ang="0">
                    <a:pos x="1608" y="2"/>
                  </a:cxn>
                  <a:cxn ang="0">
                    <a:pos x="2102" y="0"/>
                  </a:cxn>
                  <a:cxn ang="0">
                    <a:pos x="2022" y="8"/>
                  </a:cxn>
                  <a:cxn ang="0">
                    <a:pos x="1942" y="16"/>
                  </a:cxn>
                  <a:cxn ang="0">
                    <a:pos x="1862" y="24"/>
                  </a:cxn>
                  <a:cxn ang="0">
                    <a:pos x="1784" y="30"/>
                  </a:cxn>
                  <a:cxn ang="0">
                    <a:pos x="1707" y="37"/>
                  </a:cxn>
                  <a:cxn ang="0">
                    <a:pos x="1632" y="43"/>
                  </a:cxn>
                  <a:cxn ang="0">
                    <a:pos x="1560" y="47"/>
                  </a:cxn>
                  <a:cxn ang="0">
                    <a:pos x="1489" y="52"/>
                  </a:cxn>
                </a:cxnLst>
                <a:rect l="0" t="0" r="r" b="b"/>
                <a:pathLst>
                  <a:path w="2102" h="52">
                    <a:moveTo>
                      <a:pt x="0" y="52"/>
                    </a:moveTo>
                    <a:lnTo>
                      <a:pt x="52" y="49"/>
                    </a:lnTo>
                    <a:lnTo>
                      <a:pt x="103" y="48"/>
                    </a:lnTo>
                    <a:lnTo>
                      <a:pt x="154" y="46"/>
                    </a:lnTo>
                    <a:lnTo>
                      <a:pt x="203" y="44"/>
                    </a:lnTo>
                    <a:lnTo>
                      <a:pt x="251" y="43"/>
                    </a:lnTo>
                    <a:lnTo>
                      <a:pt x="296" y="41"/>
                    </a:lnTo>
                    <a:lnTo>
                      <a:pt x="339" y="40"/>
                    </a:lnTo>
                    <a:lnTo>
                      <a:pt x="380" y="39"/>
                    </a:lnTo>
                    <a:lnTo>
                      <a:pt x="418" y="37"/>
                    </a:lnTo>
                    <a:lnTo>
                      <a:pt x="451" y="36"/>
                    </a:lnTo>
                    <a:lnTo>
                      <a:pt x="480" y="34"/>
                    </a:lnTo>
                    <a:lnTo>
                      <a:pt x="505" y="34"/>
                    </a:lnTo>
                    <a:lnTo>
                      <a:pt x="525" y="33"/>
                    </a:lnTo>
                    <a:lnTo>
                      <a:pt x="540" y="32"/>
                    </a:lnTo>
                    <a:lnTo>
                      <a:pt x="549" y="32"/>
                    </a:lnTo>
                    <a:lnTo>
                      <a:pt x="552" y="32"/>
                    </a:lnTo>
                    <a:lnTo>
                      <a:pt x="558" y="32"/>
                    </a:lnTo>
                    <a:lnTo>
                      <a:pt x="574" y="32"/>
                    </a:lnTo>
                    <a:lnTo>
                      <a:pt x="601" y="33"/>
                    </a:lnTo>
                    <a:lnTo>
                      <a:pt x="637" y="33"/>
                    </a:lnTo>
                    <a:lnTo>
                      <a:pt x="680" y="34"/>
                    </a:lnTo>
                    <a:lnTo>
                      <a:pt x="729" y="34"/>
                    </a:lnTo>
                    <a:lnTo>
                      <a:pt x="782" y="36"/>
                    </a:lnTo>
                    <a:lnTo>
                      <a:pt x="841" y="36"/>
                    </a:lnTo>
                    <a:lnTo>
                      <a:pt x="902" y="36"/>
                    </a:lnTo>
                    <a:lnTo>
                      <a:pt x="966" y="36"/>
                    </a:lnTo>
                    <a:lnTo>
                      <a:pt x="1030" y="34"/>
                    </a:lnTo>
                    <a:lnTo>
                      <a:pt x="1093" y="34"/>
                    </a:lnTo>
                    <a:lnTo>
                      <a:pt x="1156" y="32"/>
                    </a:lnTo>
                    <a:lnTo>
                      <a:pt x="1215" y="31"/>
                    </a:lnTo>
                    <a:lnTo>
                      <a:pt x="1271" y="29"/>
                    </a:lnTo>
                    <a:lnTo>
                      <a:pt x="1321" y="26"/>
                    </a:lnTo>
                    <a:lnTo>
                      <a:pt x="1336" y="25"/>
                    </a:lnTo>
                    <a:lnTo>
                      <a:pt x="1351" y="24"/>
                    </a:lnTo>
                    <a:lnTo>
                      <a:pt x="1367" y="22"/>
                    </a:lnTo>
                    <a:lnTo>
                      <a:pt x="1384" y="21"/>
                    </a:lnTo>
                    <a:lnTo>
                      <a:pt x="1401" y="19"/>
                    </a:lnTo>
                    <a:lnTo>
                      <a:pt x="1418" y="17"/>
                    </a:lnTo>
                    <a:lnTo>
                      <a:pt x="1438" y="16"/>
                    </a:lnTo>
                    <a:lnTo>
                      <a:pt x="1456" y="14"/>
                    </a:lnTo>
                    <a:lnTo>
                      <a:pt x="1477" y="13"/>
                    </a:lnTo>
                    <a:lnTo>
                      <a:pt x="1496" y="11"/>
                    </a:lnTo>
                    <a:lnTo>
                      <a:pt x="1518" y="10"/>
                    </a:lnTo>
                    <a:lnTo>
                      <a:pt x="1539" y="8"/>
                    </a:lnTo>
                    <a:lnTo>
                      <a:pt x="1561" y="6"/>
                    </a:lnTo>
                    <a:lnTo>
                      <a:pt x="1584" y="4"/>
                    </a:lnTo>
                    <a:lnTo>
                      <a:pt x="1608" y="2"/>
                    </a:lnTo>
                    <a:lnTo>
                      <a:pt x="1631" y="0"/>
                    </a:lnTo>
                    <a:lnTo>
                      <a:pt x="2102" y="0"/>
                    </a:lnTo>
                    <a:lnTo>
                      <a:pt x="2062" y="4"/>
                    </a:lnTo>
                    <a:lnTo>
                      <a:pt x="2022" y="8"/>
                    </a:lnTo>
                    <a:lnTo>
                      <a:pt x="1981" y="12"/>
                    </a:lnTo>
                    <a:lnTo>
                      <a:pt x="1942" y="16"/>
                    </a:lnTo>
                    <a:lnTo>
                      <a:pt x="1902" y="19"/>
                    </a:lnTo>
                    <a:lnTo>
                      <a:pt x="1862" y="24"/>
                    </a:lnTo>
                    <a:lnTo>
                      <a:pt x="1823" y="27"/>
                    </a:lnTo>
                    <a:lnTo>
                      <a:pt x="1784" y="30"/>
                    </a:lnTo>
                    <a:lnTo>
                      <a:pt x="1746" y="33"/>
                    </a:lnTo>
                    <a:lnTo>
                      <a:pt x="1707" y="37"/>
                    </a:lnTo>
                    <a:lnTo>
                      <a:pt x="1670" y="40"/>
                    </a:lnTo>
                    <a:lnTo>
                      <a:pt x="1632" y="43"/>
                    </a:lnTo>
                    <a:lnTo>
                      <a:pt x="1595" y="45"/>
                    </a:lnTo>
                    <a:lnTo>
                      <a:pt x="1560" y="47"/>
                    </a:lnTo>
                    <a:lnTo>
                      <a:pt x="1524" y="49"/>
                    </a:lnTo>
                    <a:lnTo>
                      <a:pt x="1489" y="52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57A6B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55" name="Freeform 311"/>
              <p:cNvSpPr>
                <a:spLocks/>
              </p:cNvSpPr>
              <p:nvPr/>
            </p:nvSpPr>
            <p:spPr bwMode="auto">
              <a:xfrm>
                <a:off x="2872" y="4151"/>
                <a:ext cx="537" cy="18"/>
              </a:xfrm>
              <a:custGeom>
                <a:avLst/>
                <a:gdLst/>
                <a:ahLst/>
                <a:cxnLst>
                  <a:cxn ang="0">
                    <a:pos x="0" y="53"/>
                  </a:cxn>
                  <a:cxn ang="0">
                    <a:pos x="4" y="53"/>
                  </a:cxn>
                  <a:cxn ang="0">
                    <a:pos x="9" y="53"/>
                  </a:cxn>
                  <a:cxn ang="0">
                    <a:pos x="13" y="53"/>
                  </a:cxn>
                  <a:cxn ang="0">
                    <a:pos x="16" y="53"/>
                  </a:cxn>
                  <a:cxn ang="0">
                    <a:pos x="43" y="51"/>
                  </a:cxn>
                  <a:cxn ang="0">
                    <a:pos x="73" y="49"/>
                  </a:cxn>
                  <a:cxn ang="0">
                    <a:pos x="104" y="45"/>
                  </a:cxn>
                  <a:cxn ang="0">
                    <a:pos x="139" y="43"/>
                  </a:cxn>
                  <a:cxn ang="0">
                    <a:pos x="174" y="40"/>
                  </a:cxn>
                  <a:cxn ang="0">
                    <a:pos x="213" y="37"/>
                  </a:cxn>
                  <a:cxn ang="0">
                    <a:pos x="253" y="34"/>
                  </a:cxn>
                  <a:cxn ang="0">
                    <a:pos x="295" y="30"/>
                  </a:cxn>
                  <a:cxn ang="0">
                    <a:pos x="338" y="27"/>
                  </a:cxn>
                  <a:cxn ang="0">
                    <a:pos x="385" y="23"/>
                  </a:cxn>
                  <a:cxn ang="0">
                    <a:pos x="431" y="20"/>
                  </a:cxn>
                  <a:cxn ang="0">
                    <a:pos x="479" y="15"/>
                  </a:cxn>
                  <a:cxn ang="0">
                    <a:pos x="528" y="12"/>
                  </a:cxn>
                  <a:cxn ang="0">
                    <a:pos x="578" y="8"/>
                  </a:cxn>
                  <a:cxn ang="0">
                    <a:pos x="630" y="5"/>
                  </a:cxn>
                  <a:cxn ang="0">
                    <a:pos x="682" y="0"/>
                  </a:cxn>
                  <a:cxn ang="0">
                    <a:pos x="1074" y="0"/>
                  </a:cxn>
                  <a:cxn ang="0">
                    <a:pos x="1040" y="4"/>
                  </a:cxn>
                  <a:cxn ang="0">
                    <a:pos x="1006" y="7"/>
                  </a:cxn>
                  <a:cxn ang="0">
                    <a:pos x="971" y="10"/>
                  </a:cxn>
                  <a:cxn ang="0">
                    <a:pos x="937" y="13"/>
                  </a:cxn>
                  <a:cxn ang="0">
                    <a:pos x="903" y="18"/>
                  </a:cxn>
                  <a:cxn ang="0">
                    <a:pos x="867" y="21"/>
                  </a:cxn>
                  <a:cxn ang="0">
                    <a:pos x="833" y="24"/>
                  </a:cxn>
                  <a:cxn ang="0">
                    <a:pos x="799" y="27"/>
                  </a:cxn>
                  <a:cxn ang="0">
                    <a:pos x="764" y="30"/>
                  </a:cxn>
                  <a:cxn ang="0">
                    <a:pos x="730" y="35"/>
                  </a:cxn>
                  <a:cxn ang="0">
                    <a:pos x="696" y="38"/>
                  </a:cxn>
                  <a:cxn ang="0">
                    <a:pos x="661" y="41"/>
                  </a:cxn>
                  <a:cxn ang="0">
                    <a:pos x="627" y="44"/>
                  </a:cxn>
                  <a:cxn ang="0">
                    <a:pos x="594" y="48"/>
                  </a:cxn>
                  <a:cxn ang="0">
                    <a:pos x="560" y="50"/>
                  </a:cxn>
                  <a:cxn ang="0">
                    <a:pos x="527" y="53"/>
                  </a:cxn>
                  <a:cxn ang="0">
                    <a:pos x="0" y="53"/>
                  </a:cxn>
                </a:cxnLst>
                <a:rect l="0" t="0" r="r" b="b"/>
                <a:pathLst>
                  <a:path w="1074" h="53">
                    <a:moveTo>
                      <a:pt x="0" y="53"/>
                    </a:moveTo>
                    <a:lnTo>
                      <a:pt x="4" y="53"/>
                    </a:lnTo>
                    <a:lnTo>
                      <a:pt x="9" y="53"/>
                    </a:lnTo>
                    <a:lnTo>
                      <a:pt x="13" y="53"/>
                    </a:lnTo>
                    <a:lnTo>
                      <a:pt x="16" y="53"/>
                    </a:lnTo>
                    <a:lnTo>
                      <a:pt x="43" y="51"/>
                    </a:lnTo>
                    <a:lnTo>
                      <a:pt x="73" y="49"/>
                    </a:lnTo>
                    <a:lnTo>
                      <a:pt x="104" y="45"/>
                    </a:lnTo>
                    <a:lnTo>
                      <a:pt x="139" y="43"/>
                    </a:lnTo>
                    <a:lnTo>
                      <a:pt x="174" y="40"/>
                    </a:lnTo>
                    <a:lnTo>
                      <a:pt x="213" y="37"/>
                    </a:lnTo>
                    <a:lnTo>
                      <a:pt x="253" y="34"/>
                    </a:lnTo>
                    <a:lnTo>
                      <a:pt x="295" y="30"/>
                    </a:lnTo>
                    <a:lnTo>
                      <a:pt x="338" y="27"/>
                    </a:lnTo>
                    <a:lnTo>
                      <a:pt x="385" y="23"/>
                    </a:lnTo>
                    <a:lnTo>
                      <a:pt x="431" y="20"/>
                    </a:lnTo>
                    <a:lnTo>
                      <a:pt x="479" y="15"/>
                    </a:lnTo>
                    <a:lnTo>
                      <a:pt x="528" y="12"/>
                    </a:lnTo>
                    <a:lnTo>
                      <a:pt x="578" y="8"/>
                    </a:lnTo>
                    <a:lnTo>
                      <a:pt x="630" y="5"/>
                    </a:lnTo>
                    <a:lnTo>
                      <a:pt x="682" y="0"/>
                    </a:lnTo>
                    <a:lnTo>
                      <a:pt x="1074" y="0"/>
                    </a:lnTo>
                    <a:lnTo>
                      <a:pt x="1040" y="4"/>
                    </a:lnTo>
                    <a:lnTo>
                      <a:pt x="1006" y="7"/>
                    </a:lnTo>
                    <a:lnTo>
                      <a:pt x="971" y="10"/>
                    </a:lnTo>
                    <a:lnTo>
                      <a:pt x="937" y="13"/>
                    </a:lnTo>
                    <a:lnTo>
                      <a:pt x="903" y="18"/>
                    </a:lnTo>
                    <a:lnTo>
                      <a:pt x="867" y="21"/>
                    </a:lnTo>
                    <a:lnTo>
                      <a:pt x="833" y="24"/>
                    </a:lnTo>
                    <a:lnTo>
                      <a:pt x="799" y="27"/>
                    </a:lnTo>
                    <a:lnTo>
                      <a:pt x="764" y="30"/>
                    </a:lnTo>
                    <a:lnTo>
                      <a:pt x="730" y="35"/>
                    </a:lnTo>
                    <a:lnTo>
                      <a:pt x="696" y="38"/>
                    </a:lnTo>
                    <a:lnTo>
                      <a:pt x="661" y="41"/>
                    </a:lnTo>
                    <a:lnTo>
                      <a:pt x="627" y="44"/>
                    </a:lnTo>
                    <a:lnTo>
                      <a:pt x="594" y="48"/>
                    </a:lnTo>
                    <a:lnTo>
                      <a:pt x="560" y="50"/>
                    </a:lnTo>
                    <a:lnTo>
                      <a:pt x="527" y="53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57A6B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56" name="Freeform 312"/>
              <p:cNvSpPr>
                <a:spLocks/>
              </p:cNvSpPr>
              <p:nvPr/>
            </p:nvSpPr>
            <p:spPr bwMode="auto">
              <a:xfrm>
                <a:off x="3034" y="4143"/>
                <a:ext cx="528" cy="17"/>
              </a:xfrm>
              <a:custGeom>
                <a:avLst/>
                <a:gdLst/>
                <a:ahLst/>
                <a:cxnLst>
                  <a:cxn ang="0">
                    <a:pos x="784" y="0"/>
                  </a:cxn>
                  <a:cxn ang="0">
                    <a:pos x="732" y="3"/>
                  </a:cxn>
                  <a:cxn ang="0">
                    <a:pos x="680" y="5"/>
                  </a:cxn>
                  <a:cxn ang="0">
                    <a:pos x="628" y="8"/>
                  </a:cxn>
                  <a:cxn ang="0">
                    <a:pos x="577" y="11"/>
                  </a:cxn>
                  <a:cxn ang="0">
                    <a:pos x="525" y="15"/>
                  </a:cxn>
                  <a:cxn ang="0">
                    <a:pos x="474" y="18"/>
                  </a:cxn>
                  <a:cxn ang="0">
                    <a:pos x="422" y="21"/>
                  </a:cxn>
                  <a:cxn ang="0">
                    <a:pos x="372" y="24"/>
                  </a:cxn>
                  <a:cxn ang="0">
                    <a:pos x="322" y="29"/>
                  </a:cxn>
                  <a:cxn ang="0">
                    <a:pos x="273" y="32"/>
                  </a:cxn>
                  <a:cxn ang="0">
                    <a:pos x="225" y="35"/>
                  </a:cxn>
                  <a:cxn ang="0">
                    <a:pos x="178" y="38"/>
                  </a:cxn>
                  <a:cxn ang="0">
                    <a:pos x="131" y="43"/>
                  </a:cxn>
                  <a:cxn ang="0">
                    <a:pos x="87" y="46"/>
                  </a:cxn>
                  <a:cxn ang="0">
                    <a:pos x="43" y="49"/>
                  </a:cxn>
                  <a:cxn ang="0">
                    <a:pos x="0" y="52"/>
                  </a:cxn>
                  <a:cxn ang="0">
                    <a:pos x="471" y="52"/>
                  </a:cxn>
                  <a:cxn ang="0">
                    <a:pos x="508" y="49"/>
                  </a:cxn>
                  <a:cxn ang="0">
                    <a:pos x="545" y="45"/>
                  </a:cxn>
                  <a:cxn ang="0">
                    <a:pos x="583" y="41"/>
                  </a:cxn>
                  <a:cxn ang="0">
                    <a:pos x="620" y="38"/>
                  </a:cxn>
                  <a:cxn ang="0">
                    <a:pos x="656" y="34"/>
                  </a:cxn>
                  <a:cxn ang="0">
                    <a:pos x="694" y="31"/>
                  </a:cxn>
                  <a:cxn ang="0">
                    <a:pos x="731" y="28"/>
                  </a:cxn>
                  <a:cxn ang="0">
                    <a:pos x="768" y="24"/>
                  </a:cxn>
                  <a:cxn ang="0">
                    <a:pos x="804" y="21"/>
                  </a:cxn>
                  <a:cxn ang="0">
                    <a:pos x="840" y="17"/>
                  </a:cxn>
                  <a:cxn ang="0">
                    <a:pos x="877" y="14"/>
                  </a:cxn>
                  <a:cxn ang="0">
                    <a:pos x="913" y="11"/>
                  </a:cxn>
                  <a:cxn ang="0">
                    <a:pos x="949" y="8"/>
                  </a:cxn>
                  <a:cxn ang="0">
                    <a:pos x="984" y="5"/>
                  </a:cxn>
                  <a:cxn ang="0">
                    <a:pos x="1020" y="2"/>
                  </a:cxn>
                  <a:cxn ang="0">
                    <a:pos x="1054" y="0"/>
                  </a:cxn>
                  <a:cxn ang="0">
                    <a:pos x="784" y="0"/>
                  </a:cxn>
                </a:cxnLst>
                <a:rect l="0" t="0" r="r" b="b"/>
                <a:pathLst>
                  <a:path w="1054" h="52">
                    <a:moveTo>
                      <a:pt x="784" y="0"/>
                    </a:moveTo>
                    <a:lnTo>
                      <a:pt x="732" y="3"/>
                    </a:lnTo>
                    <a:lnTo>
                      <a:pt x="680" y="5"/>
                    </a:lnTo>
                    <a:lnTo>
                      <a:pt x="628" y="8"/>
                    </a:lnTo>
                    <a:lnTo>
                      <a:pt x="577" y="11"/>
                    </a:lnTo>
                    <a:lnTo>
                      <a:pt x="525" y="15"/>
                    </a:lnTo>
                    <a:lnTo>
                      <a:pt x="474" y="18"/>
                    </a:lnTo>
                    <a:lnTo>
                      <a:pt x="422" y="21"/>
                    </a:lnTo>
                    <a:lnTo>
                      <a:pt x="372" y="24"/>
                    </a:lnTo>
                    <a:lnTo>
                      <a:pt x="322" y="29"/>
                    </a:lnTo>
                    <a:lnTo>
                      <a:pt x="273" y="32"/>
                    </a:lnTo>
                    <a:lnTo>
                      <a:pt x="225" y="35"/>
                    </a:lnTo>
                    <a:lnTo>
                      <a:pt x="178" y="38"/>
                    </a:lnTo>
                    <a:lnTo>
                      <a:pt x="131" y="43"/>
                    </a:lnTo>
                    <a:lnTo>
                      <a:pt x="87" y="46"/>
                    </a:lnTo>
                    <a:lnTo>
                      <a:pt x="43" y="49"/>
                    </a:lnTo>
                    <a:lnTo>
                      <a:pt x="0" y="52"/>
                    </a:lnTo>
                    <a:lnTo>
                      <a:pt x="471" y="52"/>
                    </a:lnTo>
                    <a:lnTo>
                      <a:pt x="508" y="49"/>
                    </a:lnTo>
                    <a:lnTo>
                      <a:pt x="545" y="45"/>
                    </a:lnTo>
                    <a:lnTo>
                      <a:pt x="583" y="41"/>
                    </a:lnTo>
                    <a:lnTo>
                      <a:pt x="620" y="38"/>
                    </a:lnTo>
                    <a:lnTo>
                      <a:pt x="656" y="34"/>
                    </a:lnTo>
                    <a:lnTo>
                      <a:pt x="694" y="31"/>
                    </a:lnTo>
                    <a:lnTo>
                      <a:pt x="731" y="28"/>
                    </a:lnTo>
                    <a:lnTo>
                      <a:pt x="768" y="24"/>
                    </a:lnTo>
                    <a:lnTo>
                      <a:pt x="804" y="21"/>
                    </a:lnTo>
                    <a:lnTo>
                      <a:pt x="840" y="17"/>
                    </a:lnTo>
                    <a:lnTo>
                      <a:pt x="877" y="14"/>
                    </a:lnTo>
                    <a:lnTo>
                      <a:pt x="913" y="11"/>
                    </a:lnTo>
                    <a:lnTo>
                      <a:pt x="949" y="8"/>
                    </a:lnTo>
                    <a:lnTo>
                      <a:pt x="984" y="5"/>
                    </a:lnTo>
                    <a:lnTo>
                      <a:pt x="1020" y="2"/>
                    </a:lnTo>
                    <a:lnTo>
                      <a:pt x="1054" y="0"/>
                    </a:lnTo>
                    <a:lnTo>
                      <a:pt x="784" y="0"/>
                    </a:lnTo>
                    <a:close/>
                  </a:path>
                </a:pathLst>
              </a:custGeom>
              <a:solidFill>
                <a:srgbClr val="59AB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57" name="Freeform 313"/>
              <p:cNvSpPr>
                <a:spLocks/>
              </p:cNvSpPr>
              <p:nvPr/>
            </p:nvSpPr>
            <p:spPr bwMode="auto">
              <a:xfrm>
                <a:off x="3213" y="4139"/>
                <a:ext cx="467" cy="12"/>
              </a:xfrm>
              <a:custGeom>
                <a:avLst/>
                <a:gdLst/>
                <a:ahLst/>
                <a:cxnLst>
                  <a:cxn ang="0">
                    <a:pos x="0" y="37"/>
                  </a:cxn>
                  <a:cxn ang="0">
                    <a:pos x="30" y="35"/>
                  </a:cxn>
                  <a:cxn ang="0">
                    <a:pos x="59" y="33"/>
                  </a:cxn>
                  <a:cxn ang="0">
                    <a:pos x="88" y="31"/>
                  </a:cxn>
                  <a:cxn ang="0">
                    <a:pos x="119" y="30"/>
                  </a:cxn>
                  <a:cxn ang="0">
                    <a:pos x="148" y="28"/>
                  </a:cxn>
                  <a:cxn ang="0">
                    <a:pos x="179" y="26"/>
                  </a:cxn>
                  <a:cxn ang="0">
                    <a:pos x="210" y="23"/>
                  </a:cxn>
                  <a:cxn ang="0">
                    <a:pos x="239" y="22"/>
                  </a:cxn>
                  <a:cxn ang="0">
                    <a:pos x="270" y="20"/>
                  </a:cxn>
                  <a:cxn ang="0">
                    <a:pos x="300" y="18"/>
                  </a:cxn>
                  <a:cxn ang="0">
                    <a:pos x="331" y="17"/>
                  </a:cxn>
                  <a:cxn ang="0">
                    <a:pos x="361" y="15"/>
                  </a:cxn>
                  <a:cxn ang="0">
                    <a:pos x="392" y="14"/>
                  </a:cxn>
                  <a:cxn ang="0">
                    <a:pos x="421" y="12"/>
                  </a:cxn>
                  <a:cxn ang="0">
                    <a:pos x="452" y="11"/>
                  </a:cxn>
                  <a:cxn ang="0">
                    <a:pos x="483" y="10"/>
                  </a:cxn>
                  <a:cxn ang="0">
                    <a:pos x="512" y="8"/>
                  </a:cxn>
                  <a:cxn ang="0">
                    <a:pos x="543" y="7"/>
                  </a:cxn>
                  <a:cxn ang="0">
                    <a:pos x="572" y="5"/>
                  </a:cxn>
                  <a:cxn ang="0">
                    <a:pos x="601" y="4"/>
                  </a:cxn>
                  <a:cxn ang="0">
                    <a:pos x="631" y="4"/>
                  </a:cxn>
                  <a:cxn ang="0">
                    <a:pos x="660" y="3"/>
                  </a:cxn>
                  <a:cxn ang="0">
                    <a:pos x="690" y="2"/>
                  </a:cxn>
                  <a:cxn ang="0">
                    <a:pos x="718" y="1"/>
                  </a:cxn>
                  <a:cxn ang="0">
                    <a:pos x="746" y="1"/>
                  </a:cxn>
                  <a:cxn ang="0">
                    <a:pos x="774" y="0"/>
                  </a:cxn>
                  <a:cxn ang="0">
                    <a:pos x="802" y="0"/>
                  </a:cxn>
                  <a:cxn ang="0">
                    <a:pos x="829" y="0"/>
                  </a:cxn>
                  <a:cxn ang="0">
                    <a:pos x="856" y="0"/>
                  </a:cxn>
                  <a:cxn ang="0">
                    <a:pos x="883" y="0"/>
                  </a:cxn>
                  <a:cxn ang="0">
                    <a:pos x="910" y="0"/>
                  </a:cxn>
                  <a:cxn ang="0">
                    <a:pos x="936" y="0"/>
                  </a:cxn>
                  <a:cxn ang="0">
                    <a:pos x="904" y="1"/>
                  </a:cxn>
                  <a:cxn ang="0">
                    <a:pos x="873" y="2"/>
                  </a:cxn>
                  <a:cxn ang="0">
                    <a:pos x="840" y="4"/>
                  </a:cxn>
                  <a:cxn ang="0">
                    <a:pos x="808" y="5"/>
                  </a:cxn>
                  <a:cxn ang="0">
                    <a:pos x="775" y="7"/>
                  </a:cxn>
                  <a:cxn ang="0">
                    <a:pos x="742" y="10"/>
                  </a:cxn>
                  <a:cxn ang="0">
                    <a:pos x="708" y="12"/>
                  </a:cxn>
                  <a:cxn ang="0">
                    <a:pos x="674" y="14"/>
                  </a:cxn>
                  <a:cxn ang="0">
                    <a:pos x="639" y="17"/>
                  </a:cxn>
                  <a:cxn ang="0">
                    <a:pos x="605" y="19"/>
                  </a:cxn>
                  <a:cxn ang="0">
                    <a:pos x="570" y="22"/>
                  </a:cxn>
                  <a:cxn ang="0">
                    <a:pos x="535" y="25"/>
                  </a:cxn>
                  <a:cxn ang="0">
                    <a:pos x="500" y="28"/>
                  </a:cxn>
                  <a:cxn ang="0">
                    <a:pos x="464" y="31"/>
                  </a:cxn>
                  <a:cxn ang="0">
                    <a:pos x="428" y="34"/>
                  </a:cxn>
                  <a:cxn ang="0">
                    <a:pos x="392" y="37"/>
                  </a:cxn>
                  <a:cxn ang="0">
                    <a:pos x="0" y="37"/>
                  </a:cxn>
                </a:cxnLst>
                <a:rect l="0" t="0" r="r" b="b"/>
                <a:pathLst>
                  <a:path w="936" h="37">
                    <a:moveTo>
                      <a:pt x="0" y="37"/>
                    </a:moveTo>
                    <a:lnTo>
                      <a:pt x="30" y="35"/>
                    </a:lnTo>
                    <a:lnTo>
                      <a:pt x="59" y="33"/>
                    </a:lnTo>
                    <a:lnTo>
                      <a:pt x="88" y="31"/>
                    </a:lnTo>
                    <a:lnTo>
                      <a:pt x="119" y="30"/>
                    </a:lnTo>
                    <a:lnTo>
                      <a:pt x="148" y="28"/>
                    </a:lnTo>
                    <a:lnTo>
                      <a:pt x="179" y="26"/>
                    </a:lnTo>
                    <a:lnTo>
                      <a:pt x="210" y="23"/>
                    </a:lnTo>
                    <a:lnTo>
                      <a:pt x="239" y="22"/>
                    </a:lnTo>
                    <a:lnTo>
                      <a:pt x="270" y="20"/>
                    </a:lnTo>
                    <a:lnTo>
                      <a:pt x="300" y="18"/>
                    </a:lnTo>
                    <a:lnTo>
                      <a:pt x="331" y="17"/>
                    </a:lnTo>
                    <a:lnTo>
                      <a:pt x="361" y="15"/>
                    </a:lnTo>
                    <a:lnTo>
                      <a:pt x="392" y="14"/>
                    </a:lnTo>
                    <a:lnTo>
                      <a:pt x="421" y="12"/>
                    </a:lnTo>
                    <a:lnTo>
                      <a:pt x="452" y="11"/>
                    </a:lnTo>
                    <a:lnTo>
                      <a:pt x="483" y="10"/>
                    </a:lnTo>
                    <a:lnTo>
                      <a:pt x="512" y="8"/>
                    </a:lnTo>
                    <a:lnTo>
                      <a:pt x="543" y="7"/>
                    </a:lnTo>
                    <a:lnTo>
                      <a:pt x="572" y="5"/>
                    </a:lnTo>
                    <a:lnTo>
                      <a:pt x="601" y="4"/>
                    </a:lnTo>
                    <a:lnTo>
                      <a:pt x="631" y="4"/>
                    </a:lnTo>
                    <a:lnTo>
                      <a:pt x="660" y="3"/>
                    </a:lnTo>
                    <a:lnTo>
                      <a:pt x="690" y="2"/>
                    </a:lnTo>
                    <a:lnTo>
                      <a:pt x="718" y="1"/>
                    </a:lnTo>
                    <a:lnTo>
                      <a:pt x="746" y="1"/>
                    </a:lnTo>
                    <a:lnTo>
                      <a:pt x="774" y="0"/>
                    </a:lnTo>
                    <a:lnTo>
                      <a:pt x="802" y="0"/>
                    </a:lnTo>
                    <a:lnTo>
                      <a:pt x="829" y="0"/>
                    </a:lnTo>
                    <a:lnTo>
                      <a:pt x="856" y="0"/>
                    </a:lnTo>
                    <a:lnTo>
                      <a:pt x="883" y="0"/>
                    </a:lnTo>
                    <a:lnTo>
                      <a:pt x="910" y="0"/>
                    </a:lnTo>
                    <a:lnTo>
                      <a:pt x="936" y="0"/>
                    </a:lnTo>
                    <a:lnTo>
                      <a:pt x="904" y="1"/>
                    </a:lnTo>
                    <a:lnTo>
                      <a:pt x="873" y="2"/>
                    </a:lnTo>
                    <a:lnTo>
                      <a:pt x="840" y="4"/>
                    </a:lnTo>
                    <a:lnTo>
                      <a:pt x="808" y="5"/>
                    </a:lnTo>
                    <a:lnTo>
                      <a:pt x="775" y="7"/>
                    </a:lnTo>
                    <a:lnTo>
                      <a:pt x="742" y="10"/>
                    </a:lnTo>
                    <a:lnTo>
                      <a:pt x="708" y="12"/>
                    </a:lnTo>
                    <a:lnTo>
                      <a:pt x="674" y="14"/>
                    </a:lnTo>
                    <a:lnTo>
                      <a:pt x="639" y="17"/>
                    </a:lnTo>
                    <a:lnTo>
                      <a:pt x="605" y="19"/>
                    </a:lnTo>
                    <a:lnTo>
                      <a:pt x="570" y="22"/>
                    </a:lnTo>
                    <a:lnTo>
                      <a:pt x="535" y="25"/>
                    </a:lnTo>
                    <a:lnTo>
                      <a:pt x="500" y="28"/>
                    </a:lnTo>
                    <a:lnTo>
                      <a:pt x="464" y="31"/>
                    </a:lnTo>
                    <a:lnTo>
                      <a:pt x="428" y="34"/>
                    </a:lnTo>
                    <a:lnTo>
                      <a:pt x="392" y="37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5AAE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58" name="Freeform 314"/>
              <p:cNvSpPr>
                <a:spLocks/>
              </p:cNvSpPr>
              <p:nvPr/>
            </p:nvSpPr>
            <p:spPr bwMode="auto">
              <a:xfrm>
                <a:off x="3426" y="4139"/>
                <a:ext cx="254" cy="4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34" y="11"/>
                  </a:cxn>
                  <a:cxn ang="0">
                    <a:pos x="67" y="8"/>
                  </a:cxn>
                  <a:cxn ang="0">
                    <a:pos x="100" y="7"/>
                  </a:cxn>
                  <a:cxn ang="0">
                    <a:pos x="133" y="6"/>
                  </a:cxn>
                  <a:cxn ang="0">
                    <a:pos x="166" y="5"/>
                  </a:cxn>
                  <a:cxn ang="0">
                    <a:pos x="199" y="3"/>
                  </a:cxn>
                  <a:cxn ang="0">
                    <a:pos x="232" y="3"/>
                  </a:cxn>
                  <a:cxn ang="0">
                    <a:pos x="264" y="2"/>
                  </a:cxn>
                  <a:cxn ang="0">
                    <a:pos x="296" y="1"/>
                  </a:cxn>
                  <a:cxn ang="0">
                    <a:pos x="328" y="0"/>
                  </a:cxn>
                  <a:cxn ang="0">
                    <a:pos x="358" y="0"/>
                  </a:cxn>
                  <a:cxn ang="0">
                    <a:pos x="390" y="0"/>
                  </a:cxn>
                  <a:cxn ang="0">
                    <a:pos x="420" y="0"/>
                  </a:cxn>
                  <a:cxn ang="0">
                    <a:pos x="450" y="0"/>
                  </a:cxn>
                  <a:cxn ang="0">
                    <a:pos x="480" y="0"/>
                  </a:cxn>
                  <a:cxn ang="0">
                    <a:pos x="508" y="0"/>
                  </a:cxn>
                  <a:cxn ang="0">
                    <a:pos x="494" y="0"/>
                  </a:cxn>
                  <a:cxn ang="0">
                    <a:pos x="480" y="1"/>
                  </a:cxn>
                  <a:cxn ang="0">
                    <a:pos x="465" y="1"/>
                  </a:cxn>
                  <a:cxn ang="0">
                    <a:pos x="451" y="2"/>
                  </a:cxn>
                  <a:cxn ang="0">
                    <a:pos x="437" y="2"/>
                  </a:cxn>
                  <a:cxn ang="0">
                    <a:pos x="422" y="3"/>
                  </a:cxn>
                  <a:cxn ang="0">
                    <a:pos x="407" y="4"/>
                  </a:cxn>
                  <a:cxn ang="0">
                    <a:pos x="393" y="4"/>
                  </a:cxn>
                  <a:cxn ang="0">
                    <a:pos x="377" y="5"/>
                  </a:cxn>
                  <a:cxn ang="0">
                    <a:pos x="362" y="6"/>
                  </a:cxn>
                  <a:cxn ang="0">
                    <a:pos x="347" y="7"/>
                  </a:cxn>
                  <a:cxn ang="0">
                    <a:pos x="331" y="7"/>
                  </a:cxn>
                  <a:cxn ang="0">
                    <a:pos x="317" y="8"/>
                  </a:cxn>
                  <a:cxn ang="0">
                    <a:pos x="301" y="10"/>
                  </a:cxn>
                  <a:cxn ang="0">
                    <a:pos x="286" y="11"/>
                  </a:cxn>
                  <a:cxn ang="0">
                    <a:pos x="270" y="12"/>
                  </a:cxn>
                  <a:cxn ang="0">
                    <a:pos x="0" y="12"/>
                  </a:cxn>
                </a:cxnLst>
                <a:rect l="0" t="0" r="r" b="b"/>
                <a:pathLst>
                  <a:path w="508" h="12">
                    <a:moveTo>
                      <a:pt x="0" y="12"/>
                    </a:moveTo>
                    <a:lnTo>
                      <a:pt x="34" y="11"/>
                    </a:lnTo>
                    <a:lnTo>
                      <a:pt x="67" y="8"/>
                    </a:lnTo>
                    <a:lnTo>
                      <a:pt x="100" y="7"/>
                    </a:lnTo>
                    <a:lnTo>
                      <a:pt x="133" y="6"/>
                    </a:lnTo>
                    <a:lnTo>
                      <a:pt x="166" y="5"/>
                    </a:lnTo>
                    <a:lnTo>
                      <a:pt x="199" y="3"/>
                    </a:lnTo>
                    <a:lnTo>
                      <a:pt x="232" y="3"/>
                    </a:lnTo>
                    <a:lnTo>
                      <a:pt x="264" y="2"/>
                    </a:lnTo>
                    <a:lnTo>
                      <a:pt x="296" y="1"/>
                    </a:lnTo>
                    <a:lnTo>
                      <a:pt x="328" y="0"/>
                    </a:lnTo>
                    <a:lnTo>
                      <a:pt x="358" y="0"/>
                    </a:lnTo>
                    <a:lnTo>
                      <a:pt x="390" y="0"/>
                    </a:lnTo>
                    <a:lnTo>
                      <a:pt x="420" y="0"/>
                    </a:lnTo>
                    <a:lnTo>
                      <a:pt x="450" y="0"/>
                    </a:lnTo>
                    <a:lnTo>
                      <a:pt x="480" y="0"/>
                    </a:lnTo>
                    <a:lnTo>
                      <a:pt x="508" y="0"/>
                    </a:lnTo>
                    <a:lnTo>
                      <a:pt x="494" y="0"/>
                    </a:lnTo>
                    <a:lnTo>
                      <a:pt x="480" y="1"/>
                    </a:lnTo>
                    <a:lnTo>
                      <a:pt x="465" y="1"/>
                    </a:lnTo>
                    <a:lnTo>
                      <a:pt x="451" y="2"/>
                    </a:lnTo>
                    <a:lnTo>
                      <a:pt x="437" y="2"/>
                    </a:lnTo>
                    <a:lnTo>
                      <a:pt x="422" y="3"/>
                    </a:lnTo>
                    <a:lnTo>
                      <a:pt x="407" y="4"/>
                    </a:lnTo>
                    <a:lnTo>
                      <a:pt x="393" y="4"/>
                    </a:lnTo>
                    <a:lnTo>
                      <a:pt x="377" y="5"/>
                    </a:lnTo>
                    <a:lnTo>
                      <a:pt x="362" y="6"/>
                    </a:lnTo>
                    <a:lnTo>
                      <a:pt x="347" y="7"/>
                    </a:lnTo>
                    <a:lnTo>
                      <a:pt x="331" y="7"/>
                    </a:lnTo>
                    <a:lnTo>
                      <a:pt x="317" y="8"/>
                    </a:lnTo>
                    <a:lnTo>
                      <a:pt x="301" y="10"/>
                    </a:lnTo>
                    <a:lnTo>
                      <a:pt x="286" y="11"/>
                    </a:lnTo>
                    <a:lnTo>
                      <a:pt x="27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5CB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59" name="Freeform 315"/>
              <p:cNvSpPr>
                <a:spLocks/>
              </p:cNvSpPr>
              <p:nvPr/>
            </p:nvSpPr>
            <p:spPr bwMode="auto">
              <a:xfrm>
                <a:off x="2" y="4305"/>
                <a:ext cx="1030" cy="15"/>
              </a:xfrm>
              <a:custGeom>
                <a:avLst/>
                <a:gdLst/>
                <a:ahLst/>
                <a:cxnLst>
                  <a:cxn ang="0">
                    <a:pos x="3" y="44"/>
                  </a:cxn>
                  <a:cxn ang="0">
                    <a:pos x="29" y="44"/>
                  </a:cxn>
                  <a:cxn ang="0">
                    <a:pos x="78" y="44"/>
                  </a:cxn>
                  <a:cxn ang="0">
                    <a:pos x="146" y="44"/>
                  </a:cxn>
                  <a:cxn ang="0">
                    <a:pos x="231" y="44"/>
                  </a:cxn>
                  <a:cxn ang="0">
                    <a:pos x="328" y="44"/>
                  </a:cxn>
                  <a:cxn ang="0">
                    <a:pos x="433" y="44"/>
                  </a:cxn>
                  <a:cxn ang="0">
                    <a:pos x="543" y="44"/>
                  </a:cxn>
                  <a:cxn ang="0">
                    <a:pos x="656" y="44"/>
                  </a:cxn>
                  <a:cxn ang="0">
                    <a:pos x="766" y="44"/>
                  </a:cxn>
                  <a:cxn ang="0">
                    <a:pos x="871" y="44"/>
                  </a:cxn>
                  <a:cxn ang="0">
                    <a:pos x="968" y="44"/>
                  </a:cxn>
                  <a:cxn ang="0">
                    <a:pos x="1053" y="44"/>
                  </a:cxn>
                  <a:cxn ang="0">
                    <a:pos x="1121" y="44"/>
                  </a:cxn>
                  <a:cxn ang="0">
                    <a:pos x="1170" y="44"/>
                  </a:cxn>
                  <a:cxn ang="0">
                    <a:pos x="1196" y="44"/>
                  </a:cxn>
                  <a:cxn ang="0">
                    <a:pos x="1203" y="44"/>
                  </a:cxn>
                  <a:cxn ang="0">
                    <a:pos x="1225" y="42"/>
                  </a:cxn>
                  <a:cxn ang="0">
                    <a:pos x="1267" y="38"/>
                  </a:cxn>
                  <a:cxn ang="0">
                    <a:pos x="1323" y="32"/>
                  </a:cxn>
                  <a:cxn ang="0">
                    <a:pos x="1389" y="26"/>
                  </a:cxn>
                  <a:cxn ang="0">
                    <a:pos x="1460" y="19"/>
                  </a:cxn>
                  <a:cxn ang="0">
                    <a:pos x="1534" y="14"/>
                  </a:cxn>
                  <a:cxn ang="0">
                    <a:pos x="1604" y="10"/>
                  </a:cxn>
                  <a:cxn ang="0">
                    <a:pos x="1649" y="7"/>
                  </a:cxn>
                  <a:cxn ang="0">
                    <a:pos x="1682" y="5"/>
                  </a:cxn>
                  <a:cxn ang="0">
                    <a:pos x="1722" y="4"/>
                  </a:cxn>
                  <a:cxn ang="0">
                    <a:pos x="1770" y="3"/>
                  </a:cxn>
                  <a:cxn ang="0">
                    <a:pos x="1824" y="3"/>
                  </a:cxn>
                  <a:cxn ang="0">
                    <a:pos x="1885" y="2"/>
                  </a:cxn>
                  <a:cxn ang="0">
                    <a:pos x="1950" y="1"/>
                  </a:cxn>
                  <a:cxn ang="0">
                    <a:pos x="2022" y="1"/>
                  </a:cxn>
                  <a:cxn ang="0">
                    <a:pos x="368" y="0"/>
                  </a:cxn>
                  <a:cxn ang="0">
                    <a:pos x="301" y="9"/>
                  </a:cxn>
                  <a:cxn ang="0">
                    <a:pos x="235" y="16"/>
                  </a:cxn>
                  <a:cxn ang="0">
                    <a:pos x="173" y="24"/>
                  </a:cxn>
                  <a:cxn ang="0">
                    <a:pos x="117" y="30"/>
                  </a:cxn>
                  <a:cxn ang="0">
                    <a:pos x="69" y="35"/>
                  </a:cxn>
                  <a:cxn ang="0">
                    <a:pos x="33" y="40"/>
                  </a:cxn>
                  <a:cxn ang="0">
                    <a:pos x="8" y="43"/>
                  </a:cxn>
                  <a:cxn ang="0">
                    <a:pos x="0" y="44"/>
                  </a:cxn>
                </a:cxnLst>
                <a:rect l="0" t="0" r="r" b="b"/>
                <a:pathLst>
                  <a:path w="2059" h="44">
                    <a:moveTo>
                      <a:pt x="0" y="44"/>
                    </a:moveTo>
                    <a:lnTo>
                      <a:pt x="3" y="44"/>
                    </a:lnTo>
                    <a:lnTo>
                      <a:pt x="13" y="44"/>
                    </a:lnTo>
                    <a:lnTo>
                      <a:pt x="29" y="44"/>
                    </a:lnTo>
                    <a:lnTo>
                      <a:pt x="51" y="44"/>
                    </a:lnTo>
                    <a:lnTo>
                      <a:pt x="78" y="44"/>
                    </a:lnTo>
                    <a:lnTo>
                      <a:pt x="110" y="44"/>
                    </a:lnTo>
                    <a:lnTo>
                      <a:pt x="146" y="44"/>
                    </a:lnTo>
                    <a:lnTo>
                      <a:pt x="187" y="44"/>
                    </a:lnTo>
                    <a:lnTo>
                      <a:pt x="231" y="44"/>
                    </a:lnTo>
                    <a:lnTo>
                      <a:pt x="278" y="44"/>
                    </a:lnTo>
                    <a:lnTo>
                      <a:pt x="328" y="44"/>
                    </a:lnTo>
                    <a:lnTo>
                      <a:pt x="379" y="44"/>
                    </a:lnTo>
                    <a:lnTo>
                      <a:pt x="433" y="44"/>
                    </a:lnTo>
                    <a:lnTo>
                      <a:pt x="488" y="44"/>
                    </a:lnTo>
                    <a:lnTo>
                      <a:pt x="543" y="44"/>
                    </a:lnTo>
                    <a:lnTo>
                      <a:pt x="600" y="44"/>
                    </a:lnTo>
                    <a:lnTo>
                      <a:pt x="656" y="44"/>
                    </a:lnTo>
                    <a:lnTo>
                      <a:pt x="711" y="44"/>
                    </a:lnTo>
                    <a:lnTo>
                      <a:pt x="766" y="44"/>
                    </a:lnTo>
                    <a:lnTo>
                      <a:pt x="820" y="44"/>
                    </a:lnTo>
                    <a:lnTo>
                      <a:pt x="871" y="44"/>
                    </a:lnTo>
                    <a:lnTo>
                      <a:pt x="922" y="44"/>
                    </a:lnTo>
                    <a:lnTo>
                      <a:pt x="968" y="44"/>
                    </a:lnTo>
                    <a:lnTo>
                      <a:pt x="1012" y="44"/>
                    </a:lnTo>
                    <a:lnTo>
                      <a:pt x="1053" y="44"/>
                    </a:lnTo>
                    <a:lnTo>
                      <a:pt x="1089" y="44"/>
                    </a:lnTo>
                    <a:lnTo>
                      <a:pt x="1121" y="44"/>
                    </a:lnTo>
                    <a:lnTo>
                      <a:pt x="1148" y="44"/>
                    </a:lnTo>
                    <a:lnTo>
                      <a:pt x="1170" y="44"/>
                    </a:lnTo>
                    <a:lnTo>
                      <a:pt x="1186" y="44"/>
                    </a:lnTo>
                    <a:lnTo>
                      <a:pt x="1196" y="44"/>
                    </a:lnTo>
                    <a:lnTo>
                      <a:pt x="1199" y="44"/>
                    </a:lnTo>
                    <a:lnTo>
                      <a:pt x="1203" y="44"/>
                    </a:lnTo>
                    <a:lnTo>
                      <a:pt x="1212" y="43"/>
                    </a:lnTo>
                    <a:lnTo>
                      <a:pt x="1225" y="42"/>
                    </a:lnTo>
                    <a:lnTo>
                      <a:pt x="1245" y="40"/>
                    </a:lnTo>
                    <a:lnTo>
                      <a:pt x="1267" y="38"/>
                    </a:lnTo>
                    <a:lnTo>
                      <a:pt x="1294" y="34"/>
                    </a:lnTo>
                    <a:lnTo>
                      <a:pt x="1323" y="32"/>
                    </a:lnTo>
                    <a:lnTo>
                      <a:pt x="1355" y="29"/>
                    </a:lnTo>
                    <a:lnTo>
                      <a:pt x="1389" y="26"/>
                    </a:lnTo>
                    <a:lnTo>
                      <a:pt x="1425" y="23"/>
                    </a:lnTo>
                    <a:lnTo>
                      <a:pt x="1460" y="19"/>
                    </a:lnTo>
                    <a:lnTo>
                      <a:pt x="1497" y="17"/>
                    </a:lnTo>
                    <a:lnTo>
                      <a:pt x="1534" y="14"/>
                    </a:lnTo>
                    <a:lnTo>
                      <a:pt x="1569" y="12"/>
                    </a:lnTo>
                    <a:lnTo>
                      <a:pt x="1604" y="10"/>
                    </a:lnTo>
                    <a:lnTo>
                      <a:pt x="1635" y="8"/>
                    </a:lnTo>
                    <a:lnTo>
                      <a:pt x="1649" y="7"/>
                    </a:lnTo>
                    <a:lnTo>
                      <a:pt x="1665" y="7"/>
                    </a:lnTo>
                    <a:lnTo>
                      <a:pt x="1682" y="5"/>
                    </a:lnTo>
                    <a:lnTo>
                      <a:pt x="1701" y="5"/>
                    </a:lnTo>
                    <a:lnTo>
                      <a:pt x="1722" y="4"/>
                    </a:lnTo>
                    <a:lnTo>
                      <a:pt x="1746" y="4"/>
                    </a:lnTo>
                    <a:lnTo>
                      <a:pt x="1770" y="3"/>
                    </a:lnTo>
                    <a:lnTo>
                      <a:pt x="1796" y="3"/>
                    </a:lnTo>
                    <a:lnTo>
                      <a:pt x="1824" y="3"/>
                    </a:lnTo>
                    <a:lnTo>
                      <a:pt x="1853" y="2"/>
                    </a:lnTo>
                    <a:lnTo>
                      <a:pt x="1885" y="2"/>
                    </a:lnTo>
                    <a:lnTo>
                      <a:pt x="1917" y="2"/>
                    </a:lnTo>
                    <a:lnTo>
                      <a:pt x="1950" y="1"/>
                    </a:lnTo>
                    <a:lnTo>
                      <a:pt x="1986" y="1"/>
                    </a:lnTo>
                    <a:lnTo>
                      <a:pt x="2022" y="1"/>
                    </a:lnTo>
                    <a:lnTo>
                      <a:pt x="2059" y="0"/>
                    </a:lnTo>
                    <a:lnTo>
                      <a:pt x="368" y="0"/>
                    </a:lnTo>
                    <a:lnTo>
                      <a:pt x="335" y="4"/>
                    </a:lnTo>
                    <a:lnTo>
                      <a:pt x="301" y="9"/>
                    </a:lnTo>
                    <a:lnTo>
                      <a:pt x="268" y="12"/>
                    </a:lnTo>
                    <a:lnTo>
                      <a:pt x="235" y="16"/>
                    </a:lnTo>
                    <a:lnTo>
                      <a:pt x="203" y="19"/>
                    </a:lnTo>
                    <a:lnTo>
                      <a:pt x="173" y="24"/>
                    </a:lnTo>
                    <a:lnTo>
                      <a:pt x="144" y="27"/>
                    </a:lnTo>
                    <a:lnTo>
                      <a:pt x="117" y="30"/>
                    </a:lnTo>
                    <a:lnTo>
                      <a:pt x="91" y="33"/>
                    </a:lnTo>
                    <a:lnTo>
                      <a:pt x="69" y="35"/>
                    </a:lnTo>
                    <a:lnTo>
                      <a:pt x="49" y="39"/>
                    </a:lnTo>
                    <a:lnTo>
                      <a:pt x="33" y="40"/>
                    </a:lnTo>
                    <a:lnTo>
                      <a:pt x="18" y="42"/>
                    </a:lnTo>
                    <a:lnTo>
                      <a:pt x="8" y="43"/>
                    </a:lnTo>
                    <a:lnTo>
                      <a:pt x="2" y="44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5F99A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60" name="Freeform 316"/>
              <p:cNvSpPr>
                <a:spLocks/>
              </p:cNvSpPr>
              <p:nvPr/>
            </p:nvSpPr>
            <p:spPr bwMode="auto">
              <a:xfrm>
                <a:off x="67" y="4296"/>
                <a:ext cx="1363" cy="19"/>
              </a:xfrm>
              <a:custGeom>
                <a:avLst/>
                <a:gdLst/>
                <a:ahLst/>
                <a:cxnLst>
                  <a:cxn ang="0">
                    <a:pos x="1244" y="54"/>
                  </a:cxn>
                  <a:cxn ang="0">
                    <a:pos x="1279" y="51"/>
                  </a:cxn>
                  <a:cxn ang="0">
                    <a:pos x="1314" y="47"/>
                  </a:cxn>
                  <a:cxn ang="0">
                    <a:pos x="1351" y="44"/>
                  </a:cxn>
                  <a:cxn ang="0">
                    <a:pos x="1388" y="42"/>
                  </a:cxn>
                  <a:cxn ang="0">
                    <a:pos x="1423" y="39"/>
                  </a:cxn>
                  <a:cxn ang="0">
                    <a:pos x="1457" y="37"/>
                  </a:cxn>
                  <a:cxn ang="0">
                    <a:pos x="1490" y="36"/>
                  </a:cxn>
                  <a:cxn ang="0">
                    <a:pos x="1521" y="34"/>
                  </a:cxn>
                  <a:cxn ang="0">
                    <a:pos x="1557" y="32"/>
                  </a:cxn>
                  <a:cxn ang="0">
                    <a:pos x="1601" y="31"/>
                  </a:cxn>
                  <a:cxn ang="0">
                    <a:pos x="1652" y="30"/>
                  </a:cxn>
                  <a:cxn ang="0">
                    <a:pos x="1712" y="30"/>
                  </a:cxn>
                  <a:cxn ang="0">
                    <a:pos x="1778" y="29"/>
                  </a:cxn>
                  <a:cxn ang="0">
                    <a:pos x="1850" y="28"/>
                  </a:cxn>
                  <a:cxn ang="0">
                    <a:pos x="1928" y="27"/>
                  </a:cxn>
                  <a:cxn ang="0">
                    <a:pos x="2011" y="26"/>
                  </a:cxn>
                  <a:cxn ang="0">
                    <a:pos x="2098" y="25"/>
                  </a:cxn>
                  <a:cxn ang="0">
                    <a:pos x="2188" y="23"/>
                  </a:cxn>
                  <a:cxn ang="0">
                    <a:pos x="2283" y="21"/>
                  </a:cxn>
                  <a:cxn ang="0">
                    <a:pos x="2378" y="17"/>
                  </a:cxn>
                  <a:cxn ang="0">
                    <a:pos x="2477" y="14"/>
                  </a:cxn>
                  <a:cxn ang="0">
                    <a:pos x="2576" y="9"/>
                  </a:cxn>
                  <a:cxn ang="0">
                    <a:pos x="2676" y="4"/>
                  </a:cxn>
                  <a:cxn ang="0">
                    <a:pos x="469" y="0"/>
                  </a:cxn>
                  <a:cxn ang="0">
                    <a:pos x="422" y="6"/>
                  </a:cxn>
                  <a:cxn ang="0">
                    <a:pos x="365" y="12"/>
                  </a:cxn>
                  <a:cxn ang="0">
                    <a:pos x="305" y="20"/>
                  </a:cxn>
                  <a:cxn ang="0">
                    <a:pos x="243" y="27"/>
                  </a:cxn>
                  <a:cxn ang="0">
                    <a:pos x="178" y="35"/>
                  </a:cxn>
                  <a:cxn ang="0">
                    <a:pos x="115" y="42"/>
                  </a:cxn>
                  <a:cxn ang="0">
                    <a:pos x="55" y="49"/>
                  </a:cxn>
                  <a:cxn ang="0">
                    <a:pos x="0" y="55"/>
                  </a:cxn>
                </a:cxnLst>
                <a:rect l="0" t="0" r="r" b="b"/>
                <a:pathLst>
                  <a:path w="2726" h="55">
                    <a:moveTo>
                      <a:pt x="1227" y="55"/>
                    </a:moveTo>
                    <a:lnTo>
                      <a:pt x="1244" y="54"/>
                    </a:lnTo>
                    <a:lnTo>
                      <a:pt x="1261" y="52"/>
                    </a:lnTo>
                    <a:lnTo>
                      <a:pt x="1279" y="51"/>
                    </a:lnTo>
                    <a:lnTo>
                      <a:pt x="1297" y="49"/>
                    </a:lnTo>
                    <a:lnTo>
                      <a:pt x="1314" y="47"/>
                    </a:lnTo>
                    <a:lnTo>
                      <a:pt x="1332" y="46"/>
                    </a:lnTo>
                    <a:lnTo>
                      <a:pt x="1351" y="44"/>
                    </a:lnTo>
                    <a:lnTo>
                      <a:pt x="1369" y="43"/>
                    </a:lnTo>
                    <a:lnTo>
                      <a:pt x="1388" y="42"/>
                    </a:lnTo>
                    <a:lnTo>
                      <a:pt x="1405" y="40"/>
                    </a:lnTo>
                    <a:lnTo>
                      <a:pt x="1423" y="39"/>
                    </a:lnTo>
                    <a:lnTo>
                      <a:pt x="1440" y="38"/>
                    </a:lnTo>
                    <a:lnTo>
                      <a:pt x="1457" y="37"/>
                    </a:lnTo>
                    <a:lnTo>
                      <a:pt x="1475" y="36"/>
                    </a:lnTo>
                    <a:lnTo>
                      <a:pt x="1490" y="36"/>
                    </a:lnTo>
                    <a:lnTo>
                      <a:pt x="1506" y="35"/>
                    </a:lnTo>
                    <a:lnTo>
                      <a:pt x="1521" y="34"/>
                    </a:lnTo>
                    <a:lnTo>
                      <a:pt x="1537" y="34"/>
                    </a:lnTo>
                    <a:lnTo>
                      <a:pt x="1557" y="32"/>
                    </a:lnTo>
                    <a:lnTo>
                      <a:pt x="1577" y="31"/>
                    </a:lnTo>
                    <a:lnTo>
                      <a:pt x="1601" y="31"/>
                    </a:lnTo>
                    <a:lnTo>
                      <a:pt x="1625" y="31"/>
                    </a:lnTo>
                    <a:lnTo>
                      <a:pt x="1652" y="30"/>
                    </a:lnTo>
                    <a:lnTo>
                      <a:pt x="1681" y="30"/>
                    </a:lnTo>
                    <a:lnTo>
                      <a:pt x="1712" y="30"/>
                    </a:lnTo>
                    <a:lnTo>
                      <a:pt x="1744" y="29"/>
                    </a:lnTo>
                    <a:lnTo>
                      <a:pt x="1778" y="29"/>
                    </a:lnTo>
                    <a:lnTo>
                      <a:pt x="1814" y="29"/>
                    </a:lnTo>
                    <a:lnTo>
                      <a:pt x="1850" y="28"/>
                    </a:lnTo>
                    <a:lnTo>
                      <a:pt x="1888" y="28"/>
                    </a:lnTo>
                    <a:lnTo>
                      <a:pt x="1928" y="27"/>
                    </a:lnTo>
                    <a:lnTo>
                      <a:pt x="1969" y="27"/>
                    </a:lnTo>
                    <a:lnTo>
                      <a:pt x="2011" y="26"/>
                    </a:lnTo>
                    <a:lnTo>
                      <a:pt x="2054" y="26"/>
                    </a:lnTo>
                    <a:lnTo>
                      <a:pt x="2098" y="25"/>
                    </a:lnTo>
                    <a:lnTo>
                      <a:pt x="2143" y="24"/>
                    </a:lnTo>
                    <a:lnTo>
                      <a:pt x="2188" y="23"/>
                    </a:lnTo>
                    <a:lnTo>
                      <a:pt x="2235" y="22"/>
                    </a:lnTo>
                    <a:lnTo>
                      <a:pt x="2283" y="21"/>
                    </a:lnTo>
                    <a:lnTo>
                      <a:pt x="2330" y="20"/>
                    </a:lnTo>
                    <a:lnTo>
                      <a:pt x="2378" y="17"/>
                    </a:lnTo>
                    <a:lnTo>
                      <a:pt x="2427" y="15"/>
                    </a:lnTo>
                    <a:lnTo>
                      <a:pt x="2477" y="14"/>
                    </a:lnTo>
                    <a:lnTo>
                      <a:pt x="2526" y="11"/>
                    </a:lnTo>
                    <a:lnTo>
                      <a:pt x="2576" y="9"/>
                    </a:lnTo>
                    <a:lnTo>
                      <a:pt x="2625" y="7"/>
                    </a:lnTo>
                    <a:lnTo>
                      <a:pt x="2676" y="4"/>
                    </a:lnTo>
                    <a:lnTo>
                      <a:pt x="2726" y="0"/>
                    </a:lnTo>
                    <a:lnTo>
                      <a:pt x="469" y="0"/>
                    </a:lnTo>
                    <a:lnTo>
                      <a:pt x="446" y="4"/>
                    </a:lnTo>
                    <a:lnTo>
                      <a:pt x="422" y="6"/>
                    </a:lnTo>
                    <a:lnTo>
                      <a:pt x="395" y="9"/>
                    </a:lnTo>
                    <a:lnTo>
                      <a:pt x="365" y="12"/>
                    </a:lnTo>
                    <a:lnTo>
                      <a:pt x="336" y="16"/>
                    </a:lnTo>
                    <a:lnTo>
                      <a:pt x="305" y="20"/>
                    </a:lnTo>
                    <a:lnTo>
                      <a:pt x="275" y="24"/>
                    </a:lnTo>
                    <a:lnTo>
                      <a:pt x="243" y="27"/>
                    </a:lnTo>
                    <a:lnTo>
                      <a:pt x="210" y="31"/>
                    </a:lnTo>
                    <a:lnTo>
                      <a:pt x="178" y="35"/>
                    </a:lnTo>
                    <a:lnTo>
                      <a:pt x="146" y="39"/>
                    </a:lnTo>
                    <a:lnTo>
                      <a:pt x="115" y="42"/>
                    </a:lnTo>
                    <a:lnTo>
                      <a:pt x="85" y="45"/>
                    </a:lnTo>
                    <a:lnTo>
                      <a:pt x="55" y="49"/>
                    </a:lnTo>
                    <a:lnTo>
                      <a:pt x="27" y="52"/>
                    </a:lnTo>
                    <a:lnTo>
                      <a:pt x="0" y="55"/>
                    </a:lnTo>
                    <a:lnTo>
                      <a:pt x="1227" y="55"/>
                    </a:lnTo>
                    <a:close/>
                  </a:path>
                </a:pathLst>
              </a:custGeom>
              <a:solidFill>
                <a:srgbClr val="5E9B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61" name="Freeform 317"/>
              <p:cNvSpPr>
                <a:spLocks/>
              </p:cNvSpPr>
              <p:nvPr/>
            </p:nvSpPr>
            <p:spPr bwMode="auto">
              <a:xfrm>
                <a:off x="187" y="4287"/>
                <a:ext cx="1403" cy="18"/>
              </a:xfrm>
              <a:custGeom>
                <a:avLst/>
                <a:gdLst/>
                <a:ahLst/>
                <a:cxnLst>
                  <a:cxn ang="0">
                    <a:pos x="1720" y="55"/>
                  </a:cxn>
                  <a:cxn ang="0">
                    <a:pos x="1780" y="54"/>
                  </a:cxn>
                  <a:cxn ang="0">
                    <a:pos x="1843" y="53"/>
                  </a:cxn>
                  <a:cxn ang="0">
                    <a:pos x="1906" y="52"/>
                  </a:cxn>
                  <a:cxn ang="0">
                    <a:pos x="1973" y="51"/>
                  </a:cxn>
                  <a:cxn ang="0">
                    <a:pos x="2040" y="49"/>
                  </a:cxn>
                  <a:cxn ang="0">
                    <a:pos x="2109" y="47"/>
                  </a:cxn>
                  <a:cxn ang="0">
                    <a:pos x="2177" y="44"/>
                  </a:cxn>
                  <a:cxn ang="0">
                    <a:pos x="2248" y="42"/>
                  </a:cxn>
                  <a:cxn ang="0">
                    <a:pos x="2319" y="39"/>
                  </a:cxn>
                  <a:cxn ang="0">
                    <a:pos x="2390" y="35"/>
                  </a:cxn>
                  <a:cxn ang="0">
                    <a:pos x="2461" y="30"/>
                  </a:cxn>
                  <a:cxn ang="0">
                    <a:pos x="2533" y="26"/>
                  </a:cxn>
                  <a:cxn ang="0">
                    <a:pos x="2603" y="21"/>
                  </a:cxn>
                  <a:cxn ang="0">
                    <a:pos x="2674" y="14"/>
                  </a:cxn>
                  <a:cxn ang="0">
                    <a:pos x="2744" y="8"/>
                  </a:cxn>
                  <a:cxn ang="0">
                    <a:pos x="2786" y="4"/>
                  </a:cxn>
                  <a:cxn ang="0">
                    <a:pos x="2800" y="2"/>
                  </a:cxn>
                  <a:cxn ang="0">
                    <a:pos x="798" y="0"/>
                  </a:cxn>
                  <a:cxn ang="0">
                    <a:pos x="711" y="4"/>
                  </a:cxn>
                  <a:cxn ang="0">
                    <a:pos x="625" y="8"/>
                  </a:cxn>
                  <a:cxn ang="0">
                    <a:pos x="543" y="11"/>
                  </a:cxn>
                  <a:cxn ang="0">
                    <a:pos x="469" y="13"/>
                  </a:cxn>
                  <a:cxn ang="0">
                    <a:pos x="405" y="17"/>
                  </a:cxn>
                  <a:cxn ang="0">
                    <a:pos x="355" y="18"/>
                  </a:cxn>
                  <a:cxn ang="0">
                    <a:pos x="323" y="20"/>
                  </a:cxn>
                  <a:cxn ang="0">
                    <a:pos x="312" y="20"/>
                  </a:cxn>
                  <a:cxn ang="0">
                    <a:pos x="305" y="21"/>
                  </a:cxn>
                  <a:cxn ang="0">
                    <a:pos x="287" y="23"/>
                  </a:cxn>
                  <a:cxn ang="0">
                    <a:pos x="256" y="26"/>
                  </a:cxn>
                  <a:cxn ang="0">
                    <a:pos x="217" y="30"/>
                  </a:cxn>
                  <a:cxn ang="0">
                    <a:pos x="169" y="36"/>
                  </a:cxn>
                  <a:cxn ang="0">
                    <a:pos x="116" y="42"/>
                  </a:cxn>
                  <a:cxn ang="0">
                    <a:pos x="60" y="49"/>
                  </a:cxn>
                  <a:cxn ang="0">
                    <a:pos x="0" y="55"/>
                  </a:cxn>
                </a:cxnLst>
                <a:rect l="0" t="0" r="r" b="b"/>
                <a:pathLst>
                  <a:path w="2806" h="55">
                    <a:moveTo>
                      <a:pt x="1691" y="55"/>
                    </a:moveTo>
                    <a:lnTo>
                      <a:pt x="1720" y="55"/>
                    </a:lnTo>
                    <a:lnTo>
                      <a:pt x="1750" y="54"/>
                    </a:lnTo>
                    <a:lnTo>
                      <a:pt x="1780" y="54"/>
                    </a:lnTo>
                    <a:lnTo>
                      <a:pt x="1811" y="54"/>
                    </a:lnTo>
                    <a:lnTo>
                      <a:pt x="1843" y="53"/>
                    </a:lnTo>
                    <a:lnTo>
                      <a:pt x="1875" y="53"/>
                    </a:lnTo>
                    <a:lnTo>
                      <a:pt x="1906" y="52"/>
                    </a:lnTo>
                    <a:lnTo>
                      <a:pt x="1940" y="51"/>
                    </a:lnTo>
                    <a:lnTo>
                      <a:pt x="1973" y="51"/>
                    </a:lnTo>
                    <a:lnTo>
                      <a:pt x="2006" y="50"/>
                    </a:lnTo>
                    <a:lnTo>
                      <a:pt x="2040" y="49"/>
                    </a:lnTo>
                    <a:lnTo>
                      <a:pt x="2073" y="48"/>
                    </a:lnTo>
                    <a:lnTo>
                      <a:pt x="2109" y="47"/>
                    </a:lnTo>
                    <a:lnTo>
                      <a:pt x="2143" y="45"/>
                    </a:lnTo>
                    <a:lnTo>
                      <a:pt x="2177" y="44"/>
                    </a:lnTo>
                    <a:lnTo>
                      <a:pt x="2213" y="43"/>
                    </a:lnTo>
                    <a:lnTo>
                      <a:pt x="2248" y="42"/>
                    </a:lnTo>
                    <a:lnTo>
                      <a:pt x="2284" y="40"/>
                    </a:lnTo>
                    <a:lnTo>
                      <a:pt x="2319" y="39"/>
                    </a:lnTo>
                    <a:lnTo>
                      <a:pt x="2355" y="37"/>
                    </a:lnTo>
                    <a:lnTo>
                      <a:pt x="2390" y="35"/>
                    </a:lnTo>
                    <a:lnTo>
                      <a:pt x="2426" y="33"/>
                    </a:lnTo>
                    <a:lnTo>
                      <a:pt x="2461" y="30"/>
                    </a:lnTo>
                    <a:lnTo>
                      <a:pt x="2497" y="28"/>
                    </a:lnTo>
                    <a:lnTo>
                      <a:pt x="2533" y="26"/>
                    </a:lnTo>
                    <a:lnTo>
                      <a:pt x="2569" y="23"/>
                    </a:lnTo>
                    <a:lnTo>
                      <a:pt x="2603" y="21"/>
                    </a:lnTo>
                    <a:lnTo>
                      <a:pt x="2639" y="18"/>
                    </a:lnTo>
                    <a:lnTo>
                      <a:pt x="2674" y="14"/>
                    </a:lnTo>
                    <a:lnTo>
                      <a:pt x="2710" y="11"/>
                    </a:lnTo>
                    <a:lnTo>
                      <a:pt x="2744" y="8"/>
                    </a:lnTo>
                    <a:lnTo>
                      <a:pt x="2778" y="5"/>
                    </a:lnTo>
                    <a:lnTo>
                      <a:pt x="2786" y="4"/>
                    </a:lnTo>
                    <a:lnTo>
                      <a:pt x="2793" y="3"/>
                    </a:lnTo>
                    <a:lnTo>
                      <a:pt x="2800" y="2"/>
                    </a:lnTo>
                    <a:lnTo>
                      <a:pt x="2806" y="0"/>
                    </a:lnTo>
                    <a:lnTo>
                      <a:pt x="798" y="0"/>
                    </a:lnTo>
                    <a:lnTo>
                      <a:pt x="754" y="3"/>
                    </a:lnTo>
                    <a:lnTo>
                      <a:pt x="711" y="4"/>
                    </a:lnTo>
                    <a:lnTo>
                      <a:pt x="667" y="6"/>
                    </a:lnTo>
                    <a:lnTo>
                      <a:pt x="625" y="8"/>
                    </a:lnTo>
                    <a:lnTo>
                      <a:pt x="583" y="9"/>
                    </a:lnTo>
                    <a:lnTo>
                      <a:pt x="543" y="11"/>
                    </a:lnTo>
                    <a:lnTo>
                      <a:pt x="505" y="12"/>
                    </a:lnTo>
                    <a:lnTo>
                      <a:pt x="469" y="13"/>
                    </a:lnTo>
                    <a:lnTo>
                      <a:pt x="435" y="15"/>
                    </a:lnTo>
                    <a:lnTo>
                      <a:pt x="405" y="17"/>
                    </a:lnTo>
                    <a:lnTo>
                      <a:pt x="378" y="18"/>
                    </a:lnTo>
                    <a:lnTo>
                      <a:pt x="355" y="18"/>
                    </a:lnTo>
                    <a:lnTo>
                      <a:pt x="337" y="19"/>
                    </a:lnTo>
                    <a:lnTo>
                      <a:pt x="323" y="20"/>
                    </a:lnTo>
                    <a:lnTo>
                      <a:pt x="315" y="20"/>
                    </a:lnTo>
                    <a:lnTo>
                      <a:pt x="312" y="20"/>
                    </a:lnTo>
                    <a:lnTo>
                      <a:pt x="311" y="20"/>
                    </a:lnTo>
                    <a:lnTo>
                      <a:pt x="305" y="21"/>
                    </a:lnTo>
                    <a:lnTo>
                      <a:pt x="298" y="22"/>
                    </a:lnTo>
                    <a:lnTo>
                      <a:pt x="287" y="23"/>
                    </a:lnTo>
                    <a:lnTo>
                      <a:pt x="272" y="24"/>
                    </a:lnTo>
                    <a:lnTo>
                      <a:pt x="256" y="26"/>
                    </a:lnTo>
                    <a:lnTo>
                      <a:pt x="238" y="28"/>
                    </a:lnTo>
                    <a:lnTo>
                      <a:pt x="217" y="30"/>
                    </a:lnTo>
                    <a:lnTo>
                      <a:pt x="194" y="34"/>
                    </a:lnTo>
                    <a:lnTo>
                      <a:pt x="169" y="36"/>
                    </a:lnTo>
                    <a:lnTo>
                      <a:pt x="143" y="39"/>
                    </a:lnTo>
                    <a:lnTo>
                      <a:pt x="116" y="42"/>
                    </a:lnTo>
                    <a:lnTo>
                      <a:pt x="88" y="45"/>
                    </a:lnTo>
                    <a:lnTo>
                      <a:pt x="60" y="49"/>
                    </a:lnTo>
                    <a:lnTo>
                      <a:pt x="29" y="52"/>
                    </a:lnTo>
                    <a:lnTo>
                      <a:pt x="0" y="55"/>
                    </a:lnTo>
                    <a:lnTo>
                      <a:pt x="1691" y="55"/>
                    </a:lnTo>
                    <a:close/>
                  </a:path>
                </a:pathLst>
              </a:custGeom>
              <a:solidFill>
                <a:srgbClr val="5E9EA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62" name="Freeform 318"/>
              <p:cNvSpPr>
                <a:spLocks/>
              </p:cNvSpPr>
              <p:nvPr/>
            </p:nvSpPr>
            <p:spPr bwMode="auto">
              <a:xfrm>
                <a:off x="302" y="4278"/>
                <a:ext cx="1383" cy="18"/>
              </a:xfrm>
              <a:custGeom>
                <a:avLst/>
                <a:gdLst/>
                <a:ahLst/>
                <a:cxnLst>
                  <a:cxn ang="0">
                    <a:pos x="2275" y="53"/>
                  </a:cxn>
                  <a:cxn ang="0">
                    <a:pos x="2312" y="51"/>
                  </a:cxn>
                  <a:cxn ang="0">
                    <a:pos x="2349" y="48"/>
                  </a:cxn>
                  <a:cxn ang="0">
                    <a:pos x="2385" y="45"/>
                  </a:cxn>
                  <a:cxn ang="0">
                    <a:pos x="2422" y="43"/>
                  </a:cxn>
                  <a:cxn ang="0">
                    <a:pos x="2459" y="39"/>
                  </a:cxn>
                  <a:cxn ang="0">
                    <a:pos x="2494" y="36"/>
                  </a:cxn>
                  <a:cxn ang="0">
                    <a:pos x="2531" y="33"/>
                  </a:cxn>
                  <a:cxn ang="0">
                    <a:pos x="2563" y="29"/>
                  </a:cxn>
                  <a:cxn ang="0">
                    <a:pos x="2591" y="25"/>
                  </a:cxn>
                  <a:cxn ang="0">
                    <a:pos x="2618" y="22"/>
                  </a:cxn>
                  <a:cxn ang="0">
                    <a:pos x="2646" y="18"/>
                  </a:cxn>
                  <a:cxn ang="0">
                    <a:pos x="2673" y="15"/>
                  </a:cxn>
                  <a:cxn ang="0">
                    <a:pos x="2700" y="10"/>
                  </a:cxn>
                  <a:cxn ang="0">
                    <a:pos x="2727" y="6"/>
                  </a:cxn>
                  <a:cxn ang="0">
                    <a:pos x="2754" y="2"/>
                  </a:cxn>
                  <a:cxn ang="0">
                    <a:pos x="1116" y="0"/>
                  </a:cxn>
                  <a:cxn ang="0">
                    <a:pos x="1045" y="5"/>
                  </a:cxn>
                  <a:cxn ang="0">
                    <a:pos x="990" y="9"/>
                  </a:cxn>
                  <a:cxn ang="0">
                    <a:pos x="953" y="13"/>
                  </a:cxn>
                  <a:cxn ang="0">
                    <a:pos x="939" y="14"/>
                  </a:cxn>
                  <a:cxn ang="0">
                    <a:pos x="930" y="14"/>
                  </a:cxn>
                  <a:cxn ang="0">
                    <a:pos x="903" y="15"/>
                  </a:cxn>
                  <a:cxn ang="0">
                    <a:pos x="860" y="17"/>
                  </a:cxn>
                  <a:cxn ang="0">
                    <a:pos x="806" y="19"/>
                  </a:cxn>
                  <a:cxn ang="0">
                    <a:pos x="741" y="21"/>
                  </a:cxn>
                  <a:cxn ang="0">
                    <a:pos x="669" y="23"/>
                  </a:cxn>
                  <a:cxn ang="0">
                    <a:pos x="590" y="26"/>
                  </a:cxn>
                  <a:cxn ang="0">
                    <a:pos x="511" y="30"/>
                  </a:cxn>
                  <a:cxn ang="0">
                    <a:pos x="431" y="33"/>
                  </a:cxn>
                  <a:cxn ang="0">
                    <a:pos x="353" y="36"/>
                  </a:cxn>
                  <a:cxn ang="0">
                    <a:pos x="281" y="38"/>
                  </a:cxn>
                  <a:cxn ang="0">
                    <a:pos x="216" y="40"/>
                  </a:cxn>
                  <a:cxn ang="0">
                    <a:pos x="162" y="43"/>
                  </a:cxn>
                  <a:cxn ang="0">
                    <a:pos x="119" y="45"/>
                  </a:cxn>
                  <a:cxn ang="0">
                    <a:pos x="92" y="46"/>
                  </a:cxn>
                  <a:cxn ang="0">
                    <a:pos x="82" y="46"/>
                  </a:cxn>
                  <a:cxn ang="0">
                    <a:pos x="76" y="47"/>
                  </a:cxn>
                  <a:cxn ang="0">
                    <a:pos x="60" y="48"/>
                  </a:cxn>
                  <a:cxn ang="0">
                    <a:pos x="35" y="51"/>
                  </a:cxn>
                  <a:cxn ang="0">
                    <a:pos x="0" y="54"/>
                  </a:cxn>
                </a:cxnLst>
                <a:rect l="0" t="0" r="r" b="b"/>
                <a:pathLst>
                  <a:path w="2767" h="54">
                    <a:moveTo>
                      <a:pt x="2257" y="54"/>
                    </a:moveTo>
                    <a:lnTo>
                      <a:pt x="2275" y="53"/>
                    </a:lnTo>
                    <a:lnTo>
                      <a:pt x="2294" y="52"/>
                    </a:lnTo>
                    <a:lnTo>
                      <a:pt x="2312" y="51"/>
                    </a:lnTo>
                    <a:lnTo>
                      <a:pt x="2330" y="49"/>
                    </a:lnTo>
                    <a:lnTo>
                      <a:pt x="2349" y="48"/>
                    </a:lnTo>
                    <a:lnTo>
                      <a:pt x="2367" y="47"/>
                    </a:lnTo>
                    <a:lnTo>
                      <a:pt x="2385" y="45"/>
                    </a:lnTo>
                    <a:lnTo>
                      <a:pt x="2404" y="44"/>
                    </a:lnTo>
                    <a:lnTo>
                      <a:pt x="2422" y="43"/>
                    </a:lnTo>
                    <a:lnTo>
                      <a:pt x="2441" y="40"/>
                    </a:lnTo>
                    <a:lnTo>
                      <a:pt x="2459" y="39"/>
                    </a:lnTo>
                    <a:lnTo>
                      <a:pt x="2477" y="37"/>
                    </a:lnTo>
                    <a:lnTo>
                      <a:pt x="2494" y="36"/>
                    </a:lnTo>
                    <a:lnTo>
                      <a:pt x="2513" y="34"/>
                    </a:lnTo>
                    <a:lnTo>
                      <a:pt x="2531" y="33"/>
                    </a:lnTo>
                    <a:lnTo>
                      <a:pt x="2548" y="31"/>
                    </a:lnTo>
                    <a:lnTo>
                      <a:pt x="2563" y="29"/>
                    </a:lnTo>
                    <a:lnTo>
                      <a:pt x="2576" y="28"/>
                    </a:lnTo>
                    <a:lnTo>
                      <a:pt x="2591" y="25"/>
                    </a:lnTo>
                    <a:lnTo>
                      <a:pt x="2605" y="24"/>
                    </a:lnTo>
                    <a:lnTo>
                      <a:pt x="2618" y="22"/>
                    </a:lnTo>
                    <a:lnTo>
                      <a:pt x="2633" y="20"/>
                    </a:lnTo>
                    <a:lnTo>
                      <a:pt x="2646" y="18"/>
                    </a:lnTo>
                    <a:lnTo>
                      <a:pt x="2660" y="17"/>
                    </a:lnTo>
                    <a:lnTo>
                      <a:pt x="2673" y="15"/>
                    </a:lnTo>
                    <a:lnTo>
                      <a:pt x="2687" y="13"/>
                    </a:lnTo>
                    <a:lnTo>
                      <a:pt x="2700" y="10"/>
                    </a:lnTo>
                    <a:lnTo>
                      <a:pt x="2714" y="8"/>
                    </a:lnTo>
                    <a:lnTo>
                      <a:pt x="2727" y="6"/>
                    </a:lnTo>
                    <a:lnTo>
                      <a:pt x="2740" y="4"/>
                    </a:lnTo>
                    <a:lnTo>
                      <a:pt x="2754" y="2"/>
                    </a:lnTo>
                    <a:lnTo>
                      <a:pt x="2767" y="0"/>
                    </a:lnTo>
                    <a:lnTo>
                      <a:pt x="1116" y="0"/>
                    </a:lnTo>
                    <a:lnTo>
                      <a:pt x="1079" y="3"/>
                    </a:lnTo>
                    <a:lnTo>
                      <a:pt x="1045" y="5"/>
                    </a:lnTo>
                    <a:lnTo>
                      <a:pt x="1015" y="7"/>
                    </a:lnTo>
                    <a:lnTo>
                      <a:pt x="990" y="9"/>
                    </a:lnTo>
                    <a:lnTo>
                      <a:pt x="969" y="11"/>
                    </a:lnTo>
                    <a:lnTo>
                      <a:pt x="953" y="13"/>
                    </a:lnTo>
                    <a:lnTo>
                      <a:pt x="943" y="14"/>
                    </a:lnTo>
                    <a:lnTo>
                      <a:pt x="939" y="14"/>
                    </a:lnTo>
                    <a:lnTo>
                      <a:pt x="937" y="14"/>
                    </a:lnTo>
                    <a:lnTo>
                      <a:pt x="930" y="14"/>
                    </a:lnTo>
                    <a:lnTo>
                      <a:pt x="919" y="15"/>
                    </a:lnTo>
                    <a:lnTo>
                      <a:pt x="903" y="15"/>
                    </a:lnTo>
                    <a:lnTo>
                      <a:pt x="883" y="16"/>
                    </a:lnTo>
                    <a:lnTo>
                      <a:pt x="860" y="17"/>
                    </a:lnTo>
                    <a:lnTo>
                      <a:pt x="834" y="18"/>
                    </a:lnTo>
                    <a:lnTo>
                      <a:pt x="806" y="19"/>
                    </a:lnTo>
                    <a:lnTo>
                      <a:pt x="774" y="20"/>
                    </a:lnTo>
                    <a:lnTo>
                      <a:pt x="741" y="21"/>
                    </a:lnTo>
                    <a:lnTo>
                      <a:pt x="706" y="22"/>
                    </a:lnTo>
                    <a:lnTo>
                      <a:pt x="669" y="23"/>
                    </a:lnTo>
                    <a:lnTo>
                      <a:pt x="630" y="25"/>
                    </a:lnTo>
                    <a:lnTo>
                      <a:pt x="590" y="26"/>
                    </a:lnTo>
                    <a:lnTo>
                      <a:pt x="551" y="29"/>
                    </a:lnTo>
                    <a:lnTo>
                      <a:pt x="511" y="30"/>
                    </a:lnTo>
                    <a:lnTo>
                      <a:pt x="470" y="31"/>
                    </a:lnTo>
                    <a:lnTo>
                      <a:pt x="431" y="33"/>
                    </a:lnTo>
                    <a:lnTo>
                      <a:pt x="392" y="34"/>
                    </a:lnTo>
                    <a:lnTo>
                      <a:pt x="353" y="36"/>
                    </a:lnTo>
                    <a:lnTo>
                      <a:pt x="316" y="37"/>
                    </a:lnTo>
                    <a:lnTo>
                      <a:pt x="281" y="38"/>
                    </a:lnTo>
                    <a:lnTo>
                      <a:pt x="248" y="39"/>
                    </a:lnTo>
                    <a:lnTo>
                      <a:pt x="216" y="40"/>
                    </a:lnTo>
                    <a:lnTo>
                      <a:pt x="188" y="41"/>
                    </a:lnTo>
                    <a:lnTo>
                      <a:pt x="162" y="43"/>
                    </a:lnTo>
                    <a:lnTo>
                      <a:pt x="139" y="44"/>
                    </a:lnTo>
                    <a:lnTo>
                      <a:pt x="119" y="45"/>
                    </a:lnTo>
                    <a:lnTo>
                      <a:pt x="103" y="45"/>
                    </a:lnTo>
                    <a:lnTo>
                      <a:pt x="92" y="46"/>
                    </a:lnTo>
                    <a:lnTo>
                      <a:pt x="85" y="46"/>
                    </a:lnTo>
                    <a:lnTo>
                      <a:pt x="82" y="46"/>
                    </a:lnTo>
                    <a:lnTo>
                      <a:pt x="81" y="46"/>
                    </a:lnTo>
                    <a:lnTo>
                      <a:pt x="76" y="47"/>
                    </a:lnTo>
                    <a:lnTo>
                      <a:pt x="70" y="47"/>
                    </a:lnTo>
                    <a:lnTo>
                      <a:pt x="60" y="48"/>
                    </a:lnTo>
                    <a:lnTo>
                      <a:pt x="48" y="49"/>
                    </a:lnTo>
                    <a:lnTo>
                      <a:pt x="35" y="51"/>
                    </a:lnTo>
                    <a:lnTo>
                      <a:pt x="19" y="52"/>
                    </a:lnTo>
                    <a:lnTo>
                      <a:pt x="0" y="54"/>
                    </a:lnTo>
                    <a:lnTo>
                      <a:pt x="2257" y="54"/>
                    </a:lnTo>
                    <a:close/>
                  </a:path>
                </a:pathLst>
              </a:custGeom>
              <a:solidFill>
                <a:srgbClr val="5EA0A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63" name="Freeform 319"/>
              <p:cNvSpPr>
                <a:spLocks/>
              </p:cNvSpPr>
              <p:nvPr/>
            </p:nvSpPr>
            <p:spPr bwMode="auto">
              <a:xfrm>
                <a:off x="586" y="4269"/>
                <a:ext cx="1178" cy="18"/>
              </a:xfrm>
              <a:custGeom>
                <a:avLst/>
                <a:gdLst/>
                <a:ahLst/>
                <a:cxnLst>
                  <a:cxn ang="0">
                    <a:pos x="2357" y="0"/>
                  </a:cxn>
                  <a:cxn ang="0">
                    <a:pos x="2337" y="4"/>
                  </a:cxn>
                  <a:cxn ang="0">
                    <a:pos x="2316" y="7"/>
                  </a:cxn>
                  <a:cxn ang="0">
                    <a:pos x="2295" y="12"/>
                  </a:cxn>
                  <a:cxn ang="0">
                    <a:pos x="2274" y="16"/>
                  </a:cxn>
                  <a:cxn ang="0">
                    <a:pos x="2252" y="19"/>
                  </a:cxn>
                  <a:cxn ang="0">
                    <a:pos x="2231" y="22"/>
                  </a:cxn>
                  <a:cxn ang="0">
                    <a:pos x="2209" y="27"/>
                  </a:cxn>
                  <a:cxn ang="0">
                    <a:pos x="2188" y="30"/>
                  </a:cxn>
                  <a:cxn ang="0">
                    <a:pos x="2166" y="33"/>
                  </a:cxn>
                  <a:cxn ang="0">
                    <a:pos x="2144" y="36"/>
                  </a:cxn>
                  <a:cxn ang="0">
                    <a:pos x="2122" y="39"/>
                  </a:cxn>
                  <a:cxn ang="0">
                    <a:pos x="2099" y="43"/>
                  </a:cxn>
                  <a:cxn ang="0">
                    <a:pos x="2077" y="46"/>
                  </a:cxn>
                  <a:cxn ang="0">
                    <a:pos x="2055" y="49"/>
                  </a:cxn>
                  <a:cxn ang="0">
                    <a:pos x="2032" y="52"/>
                  </a:cxn>
                  <a:cxn ang="0">
                    <a:pos x="2008" y="54"/>
                  </a:cxn>
                  <a:cxn ang="0">
                    <a:pos x="0" y="54"/>
                  </a:cxn>
                  <a:cxn ang="0">
                    <a:pos x="36" y="53"/>
                  </a:cxn>
                  <a:cxn ang="0">
                    <a:pos x="71" y="52"/>
                  </a:cxn>
                  <a:cxn ang="0">
                    <a:pos x="107" y="51"/>
                  </a:cxn>
                  <a:cxn ang="0">
                    <a:pos x="140" y="50"/>
                  </a:cxn>
                  <a:cxn ang="0">
                    <a:pos x="172" y="49"/>
                  </a:cxn>
                  <a:cxn ang="0">
                    <a:pos x="202" y="48"/>
                  </a:cxn>
                  <a:cxn ang="0">
                    <a:pos x="232" y="47"/>
                  </a:cxn>
                  <a:cxn ang="0">
                    <a:pos x="259" y="46"/>
                  </a:cxn>
                  <a:cxn ang="0">
                    <a:pos x="283" y="45"/>
                  </a:cxn>
                  <a:cxn ang="0">
                    <a:pos x="305" y="44"/>
                  </a:cxn>
                  <a:cxn ang="0">
                    <a:pos x="325" y="44"/>
                  </a:cxn>
                  <a:cxn ang="0">
                    <a:pos x="341" y="43"/>
                  </a:cxn>
                  <a:cxn ang="0">
                    <a:pos x="354" y="43"/>
                  </a:cxn>
                  <a:cxn ang="0">
                    <a:pos x="363" y="42"/>
                  </a:cxn>
                  <a:cxn ang="0">
                    <a:pos x="369" y="42"/>
                  </a:cxn>
                  <a:cxn ang="0">
                    <a:pos x="371" y="42"/>
                  </a:cxn>
                  <a:cxn ang="0">
                    <a:pos x="375" y="42"/>
                  </a:cxn>
                  <a:cxn ang="0">
                    <a:pos x="386" y="41"/>
                  </a:cxn>
                  <a:cxn ang="0">
                    <a:pos x="404" y="39"/>
                  </a:cxn>
                  <a:cxn ang="0">
                    <a:pos x="428" y="37"/>
                  </a:cxn>
                  <a:cxn ang="0">
                    <a:pos x="457" y="35"/>
                  </a:cxn>
                  <a:cxn ang="0">
                    <a:pos x="490" y="33"/>
                  </a:cxn>
                  <a:cxn ang="0">
                    <a:pos x="528" y="30"/>
                  </a:cxn>
                  <a:cxn ang="0">
                    <a:pos x="569" y="27"/>
                  </a:cxn>
                  <a:cxn ang="0">
                    <a:pos x="611" y="23"/>
                  </a:cxn>
                  <a:cxn ang="0">
                    <a:pos x="657" y="20"/>
                  </a:cxn>
                  <a:cxn ang="0">
                    <a:pos x="703" y="17"/>
                  </a:cxn>
                  <a:cxn ang="0">
                    <a:pos x="750" y="13"/>
                  </a:cxn>
                  <a:cxn ang="0">
                    <a:pos x="796" y="9"/>
                  </a:cxn>
                  <a:cxn ang="0">
                    <a:pos x="843" y="6"/>
                  </a:cxn>
                  <a:cxn ang="0">
                    <a:pos x="887" y="3"/>
                  </a:cxn>
                  <a:cxn ang="0">
                    <a:pos x="929" y="0"/>
                  </a:cxn>
                  <a:cxn ang="0">
                    <a:pos x="2357" y="0"/>
                  </a:cxn>
                </a:cxnLst>
                <a:rect l="0" t="0" r="r" b="b"/>
                <a:pathLst>
                  <a:path w="2357" h="54">
                    <a:moveTo>
                      <a:pt x="2357" y="0"/>
                    </a:moveTo>
                    <a:lnTo>
                      <a:pt x="2337" y="4"/>
                    </a:lnTo>
                    <a:lnTo>
                      <a:pt x="2316" y="7"/>
                    </a:lnTo>
                    <a:lnTo>
                      <a:pt x="2295" y="12"/>
                    </a:lnTo>
                    <a:lnTo>
                      <a:pt x="2274" y="16"/>
                    </a:lnTo>
                    <a:lnTo>
                      <a:pt x="2252" y="19"/>
                    </a:lnTo>
                    <a:lnTo>
                      <a:pt x="2231" y="22"/>
                    </a:lnTo>
                    <a:lnTo>
                      <a:pt x="2209" y="27"/>
                    </a:lnTo>
                    <a:lnTo>
                      <a:pt x="2188" y="30"/>
                    </a:lnTo>
                    <a:lnTo>
                      <a:pt x="2166" y="33"/>
                    </a:lnTo>
                    <a:lnTo>
                      <a:pt x="2144" y="36"/>
                    </a:lnTo>
                    <a:lnTo>
                      <a:pt x="2122" y="39"/>
                    </a:lnTo>
                    <a:lnTo>
                      <a:pt x="2099" y="43"/>
                    </a:lnTo>
                    <a:lnTo>
                      <a:pt x="2077" y="46"/>
                    </a:lnTo>
                    <a:lnTo>
                      <a:pt x="2055" y="49"/>
                    </a:lnTo>
                    <a:lnTo>
                      <a:pt x="2032" y="52"/>
                    </a:lnTo>
                    <a:lnTo>
                      <a:pt x="2008" y="54"/>
                    </a:lnTo>
                    <a:lnTo>
                      <a:pt x="0" y="54"/>
                    </a:lnTo>
                    <a:lnTo>
                      <a:pt x="36" y="53"/>
                    </a:lnTo>
                    <a:lnTo>
                      <a:pt x="71" y="52"/>
                    </a:lnTo>
                    <a:lnTo>
                      <a:pt x="107" y="51"/>
                    </a:lnTo>
                    <a:lnTo>
                      <a:pt x="140" y="50"/>
                    </a:lnTo>
                    <a:lnTo>
                      <a:pt x="172" y="49"/>
                    </a:lnTo>
                    <a:lnTo>
                      <a:pt x="202" y="48"/>
                    </a:lnTo>
                    <a:lnTo>
                      <a:pt x="232" y="47"/>
                    </a:lnTo>
                    <a:lnTo>
                      <a:pt x="259" y="46"/>
                    </a:lnTo>
                    <a:lnTo>
                      <a:pt x="283" y="45"/>
                    </a:lnTo>
                    <a:lnTo>
                      <a:pt x="305" y="44"/>
                    </a:lnTo>
                    <a:lnTo>
                      <a:pt x="325" y="44"/>
                    </a:lnTo>
                    <a:lnTo>
                      <a:pt x="341" y="43"/>
                    </a:lnTo>
                    <a:lnTo>
                      <a:pt x="354" y="43"/>
                    </a:lnTo>
                    <a:lnTo>
                      <a:pt x="363" y="42"/>
                    </a:lnTo>
                    <a:lnTo>
                      <a:pt x="369" y="42"/>
                    </a:lnTo>
                    <a:lnTo>
                      <a:pt x="371" y="42"/>
                    </a:lnTo>
                    <a:lnTo>
                      <a:pt x="375" y="42"/>
                    </a:lnTo>
                    <a:lnTo>
                      <a:pt x="386" y="41"/>
                    </a:lnTo>
                    <a:lnTo>
                      <a:pt x="404" y="39"/>
                    </a:lnTo>
                    <a:lnTo>
                      <a:pt x="428" y="37"/>
                    </a:lnTo>
                    <a:lnTo>
                      <a:pt x="457" y="35"/>
                    </a:lnTo>
                    <a:lnTo>
                      <a:pt x="490" y="33"/>
                    </a:lnTo>
                    <a:lnTo>
                      <a:pt x="528" y="30"/>
                    </a:lnTo>
                    <a:lnTo>
                      <a:pt x="569" y="27"/>
                    </a:lnTo>
                    <a:lnTo>
                      <a:pt x="611" y="23"/>
                    </a:lnTo>
                    <a:lnTo>
                      <a:pt x="657" y="20"/>
                    </a:lnTo>
                    <a:lnTo>
                      <a:pt x="703" y="17"/>
                    </a:lnTo>
                    <a:lnTo>
                      <a:pt x="750" y="13"/>
                    </a:lnTo>
                    <a:lnTo>
                      <a:pt x="796" y="9"/>
                    </a:lnTo>
                    <a:lnTo>
                      <a:pt x="843" y="6"/>
                    </a:lnTo>
                    <a:lnTo>
                      <a:pt x="887" y="3"/>
                    </a:lnTo>
                    <a:lnTo>
                      <a:pt x="929" y="0"/>
                    </a:lnTo>
                    <a:lnTo>
                      <a:pt x="2357" y="0"/>
                    </a:lnTo>
                    <a:close/>
                  </a:path>
                </a:pathLst>
              </a:custGeom>
              <a:solidFill>
                <a:srgbClr val="5CA3B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64" name="Freeform 320"/>
              <p:cNvSpPr>
                <a:spLocks/>
              </p:cNvSpPr>
              <p:nvPr/>
            </p:nvSpPr>
            <p:spPr bwMode="auto">
              <a:xfrm>
                <a:off x="859" y="4260"/>
                <a:ext cx="975" cy="18"/>
              </a:xfrm>
              <a:custGeom>
                <a:avLst/>
                <a:gdLst/>
                <a:ahLst/>
                <a:cxnLst>
                  <a:cxn ang="0">
                    <a:pos x="1949" y="0"/>
                  </a:cxn>
                  <a:cxn ang="0">
                    <a:pos x="1931" y="3"/>
                  </a:cxn>
                  <a:cxn ang="0">
                    <a:pos x="1913" y="8"/>
                  </a:cxn>
                  <a:cxn ang="0">
                    <a:pos x="1895" y="11"/>
                  </a:cxn>
                  <a:cxn ang="0">
                    <a:pos x="1877" y="14"/>
                  </a:cxn>
                  <a:cxn ang="0">
                    <a:pos x="1858" y="18"/>
                  </a:cxn>
                  <a:cxn ang="0">
                    <a:pos x="1840" y="21"/>
                  </a:cxn>
                  <a:cxn ang="0">
                    <a:pos x="1822" y="25"/>
                  </a:cxn>
                  <a:cxn ang="0">
                    <a:pos x="1803" y="29"/>
                  </a:cxn>
                  <a:cxn ang="0">
                    <a:pos x="1785" y="32"/>
                  </a:cxn>
                  <a:cxn ang="0">
                    <a:pos x="1765" y="35"/>
                  </a:cxn>
                  <a:cxn ang="0">
                    <a:pos x="1747" y="39"/>
                  </a:cxn>
                  <a:cxn ang="0">
                    <a:pos x="1727" y="42"/>
                  </a:cxn>
                  <a:cxn ang="0">
                    <a:pos x="1709" y="45"/>
                  </a:cxn>
                  <a:cxn ang="0">
                    <a:pos x="1689" y="48"/>
                  </a:cxn>
                  <a:cxn ang="0">
                    <a:pos x="1671" y="51"/>
                  </a:cxn>
                  <a:cxn ang="0">
                    <a:pos x="1651" y="55"/>
                  </a:cxn>
                  <a:cxn ang="0">
                    <a:pos x="0" y="55"/>
                  </a:cxn>
                  <a:cxn ang="0">
                    <a:pos x="41" y="51"/>
                  </a:cxn>
                  <a:cxn ang="0">
                    <a:pos x="85" y="48"/>
                  </a:cxn>
                  <a:cxn ang="0">
                    <a:pos x="132" y="45"/>
                  </a:cxn>
                  <a:cxn ang="0">
                    <a:pos x="178" y="42"/>
                  </a:cxn>
                  <a:cxn ang="0">
                    <a:pos x="225" y="39"/>
                  </a:cxn>
                  <a:cxn ang="0">
                    <a:pos x="270" y="35"/>
                  </a:cxn>
                  <a:cxn ang="0">
                    <a:pos x="316" y="32"/>
                  </a:cxn>
                  <a:cxn ang="0">
                    <a:pos x="358" y="29"/>
                  </a:cxn>
                  <a:cxn ang="0">
                    <a:pos x="400" y="27"/>
                  </a:cxn>
                  <a:cxn ang="0">
                    <a:pos x="437" y="24"/>
                  </a:cxn>
                  <a:cxn ang="0">
                    <a:pos x="470" y="21"/>
                  </a:cxn>
                  <a:cxn ang="0">
                    <a:pos x="499" y="19"/>
                  </a:cxn>
                  <a:cxn ang="0">
                    <a:pos x="523" y="17"/>
                  </a:cxn>
                  <a:cxn ang="0">
                    <a:pos x="541" y="16"/>
                  </a:cxn>
                  <a:cxn ang="0">
                    <a:pos x="552" y="15"/>
                  </a:cxn>
                  <a:cxn ang="0">
                    <a:pos x="556" y="15"/>
                  </a:cxn>
                  <a:cxn ang="0">
                    <a:pos x="559" y="15"/>
                  </a:cxn>
                  <a:cxn ang="0">
                    <a:pos x="568" y="14"/>
                  </a:cxn>
                  <a:cxn ang="0">
                    <a:pos x="583" y="13"/>
                  </a:cxn>
                  <a:cxn ang="0">
                    <a:pos x="602" y="11"/>
                  </a:cxn>
                  <a:cxn ang="0">
                    <a:pos x="625" y="9"/>
                  </a:cxn>
                  <a:cxn ang="0">
                    <a:pos x="655" y="6"/>
                  </a:cxn>
                  <a:cxn ang="0">
                    <a:pos x="687" y="3"/>
                  </a:cxn>
                  <a:cxn ang="0">
                    <a:pos x="722" y="0"/>
                  </a:cxn>
                  <a:cxn ang="0">
                    <a:pos x="1949" y="0"/>
                  </a:cxn>
                </a:cxnLst>
                <a:rect l="0" t="0" r="r" b="b"/>
                <a:pathLst>
                  <a:path w="1949" h="55">
                    <a:moveTo>
                      <a:pt x="1949" y="0"/>
                    </a:moveTo>
                    <a:lnTo>
                      <a:pt x="1931" y="3"/>
                    </a:lnTo>
                    <a:lnTo>
                      <a:pt x="1913" y="8"/>
                    </a:lnTo>
                    <a:lnTo>
                      <a:pt x="1895" y="11"/>
                    </a:lnTo>
                    <a:lnTo>
                      <a:pt x="1877" y="14"/>
                    </a:lnTo>
                    <a:lnTo>
                      <a:pt x="1858" y="18"/>
                    </a:lnTo>
                    <a:lnTo>
                      <a:pt x="1840" y="21"/>
                    </a:lnTo>
                    <a:lnTo>
                      <a:pt x="1822" y="25"/>
                    </a:lnTo>
                    <a:lnTo>
                      <a:pt x="1803" y="29"/>
                    </a:lnTo>
                    <a:lnTo>
                      <a:pt x="1785" y="32"/>
                    </a:lnTo>
                    <a:lnTo>
                      <a:pt x="1765" y="35"/>
                    </a:lnTo>
                    <a:lnTo>
                      <a:pt x="1747" y="39"/>
                    </a:lnTo>
                    <a:lnTo>
                      <a:pt x="1727" y="42"/>
                    </a:lnTo>
                    <a:lnTo>
                      <a:pt x="1709" y="45"/>
                    </a:lnTo>
                    <a:lnTo>
                      <a:pt x="1689" y="48"/>
                    </a:lnTo>
                    <a:lnTo>
                      <a:pt x="1671" y="51"/>
                    </a:lnTo>
                    <a:lnTo>
                      <a:pt x="1651" y="55"/>
                    </a:lnTo>
                    <a:lnTo>
                      <a:pt x="0" y="55"/>
                    </a:lnTo>
                    <a:lnTo>
                      <a:pt x="41" y="51"/>
                    </a:lnTo>
                    <a:lnTo>
                      <a:pt x="85" y="48"/>
                    </a:lnTo>
                    <a:lnTo>
                      <a:pt x="132" y="45"/>
                    </a:lnTo>
                    <a:lnTo>
                      <a:pt x="178" y="42"/>
                    </a:lnTo>
                    <a:lnTo>
                      <a:pt x="225" y="39"/>
                    </a:lnTo>
                    <a:lnTo>
                      <a:pt x="270" y="35"/>
                    </a:lnTo>
                    <a:lnTo>
                      <a:pt x="316" y="32"/>
                    </a:lnTo>
                    <a:lnTo>
                      <a:pt x="358" y="29"/>
                    </a:lnTo>
                    <a:lnTo>
                      <a:pt x="400" y="27"/>
                    </a:lnTo>
                    <a:lnTo>
                      <a:pt x="437" y="24"/>
                    </a:lnTo>
                    <a:lnTo>
                      <a:pt x="470" y="21"/>
                    </a:lnTo>
                    <a:lnTo>
                      <a:pt x="499" y="19"/>
                    </a:lnTo>
                    <a:lnTo>
                      <a:pt x="523" y="17"/>
                    </a:lnTo>
                    <a:lnTo>
                      <a:pt x="541" y="16"/>
                    </a:lnTo>
                    <a:lnTo>
                      <a:pt x="552" y="15"/>
                    </a:lnTo>
                    <a:lnTo>
                      <a:pt x="556" y="15"/>
                    </a:lnTo>
                    <a:lnTo>
                      <a:pt x="559" y="15"/>
                    </a:lnTo>
                    <a:lnTo>
                      <a:pt x="568" y="14"/>
                    </a:lnTo>
                    <a:lnTo>
                      <a:pt x="583" y="13"/>
                    </a:lnTo>
                    <a:lnTo>
                      <a:pt x="602" y="11"/>
                    </a:lnTo>
                    <a:lnTo>
                      <a:pt x="625" y="9"/>
                    </a:lnTo>
                    <a:lnTo>
                      <a:pt x="655" y="6"/>
                    </a:lnTo>
                    <a:lnTo>
                      <a:pt x="687" y="3"/>
                    </a:lnTo>
                    <a:lnTo>
                      <a:pt x="722" y="0"/>
                    </a:lnTo>
                    <a:lnTo>
                      <a:pt x="1949" y="0"/>
                    </a:lnTo>
                    <a:close/>
                  </a:path>
                </a:pathLst>
              </a:custGeom>
              <a:solidFill>
                <a:srgbClr val="5EAB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65" name="Freeform 321"/>
              <p:cNvSpPr>
                <a:spLocks/>
              </p:cNvSpPr>
              <p:nvPr/>
            </p:nvSpPr>
            <p:spPr bwMode="auto">
              <a:xfrm>
                <a:off x="1050" y="4251"/>
                <a:ext cx="857" cy="18"/>
              </a:xfrm>
              <a:custGeom>
                <a:avLst/>
                <a:gdLst/>
                <a:ahLst/>
                <a:cxnLst>
                  <a:cxn ang="0">
                    <a:pos x="1714" y="0"/>
                  </a:cxn>
                  <a:cxn ang="0">
                    <a:pos x="1697" y="3"/>
                  </a:cxn>
                  <a:cxn ang="0">
                    <a:pos x="1678" y="7"/>
                  </a:cxn>
                  <a:cxn ang="0">
                    <a:pos x="1661" y="11"/>
                  </a:cxn>
                  <a:cxn ang="0">
                    <a:pos x="1644" y="14"/>
                  </a:cxn>
                  <a:cxn ang="0">
                    <a:pos x="1626" y="17"/>
                  </a:cxn>
                  <a:cxn ang="0">
                    <a:pos x="1608" y="21"/>
                  </a:cxn>
                  <a:cxn ang="0">
                    <a:pos x="1591" y="24"/>
                  </a:cxn>
                  <a:cxn ang="0">
                    <a:pos x="1573" y="27"/>
                  </a:cxn>
                  <a:cxn ang="0">
                    <a:pos x="1554" y="31"/>
                  </a:cxn>
                  <a:cxn ang="0">
                    <a:pos x="1537" y="34"/>
                  </a:cxn>
                  <a:cxn ang="0">
                    <a:pos x="1519" y="38"/>
                  </a:cxn>
                  <a:cxn ang="0">
                    <a:pos x="1501" y="41"/>
                  </a:cxn>
                  <a:cxn ang="0">
                    <a:pos x="1483" y="44"/>
                  </a:cxn>
                  <a:cxn ang="0">
                    <a:pos x="1465" y="48"/>
                  </a:cxn>
                  <a:cxn ang="0">
                    <a:pos x="1447" y="52"/>
                  </a:cxn>
                  <a:cxn ang="0">
                    <a:pos x="1428" y="55"/>
                  </a:cxn>
                  <a:cxn ang="0">
                    <a:pos x="0" y="55"/>
                  </a:cxn>
                  <a:cxn ang="0">
                    <a:pos x="36" y="53"/>
                  </a:cxn>
                  <a:cxn ang="0">
                    <a:pos x="69" y="51"/>
                  </a:cxn>
                  <a:cxn ang="0">
                    <a:pos x="100" y="48"/>
                  </a:cxn>
                  <a:cxn ang="0">
                    <a:pos x="126" y="46"/>
                  </a:cxn>
                  <a:cxn ang="0">
                    <a:pos x="146" y="45"/>
                  </a:cxn>
                  <a:cxn ang="0">
                    <a:pos x="161" y="44"/>
                  </a:cxn>
                  <a:cxn ang="0">
                    <a:pos x="171" y="43"/>
                  </a:cxn>
                  <a:cxn ang="0">
                    <a:pos x="175" y="43"/>
                  </a:cxn>
                  <a:cxn ang="0">
                    <a:pos x="177" y="43"/>
                  </a:cxn>
                  <a:cxn ang="0">
                    <a:pos x="186" y="42"/>
                  </a:cxn>
                  <a:cxn ang="0">
                    <a:pos x="199" y="41"/>
                  </a:cxn>
                  <a:cxn ang="0">
                    <a:pos x="216" y="40"/>
                  </a:cxn>
                  <a:cxn ang="0">
                    <a:pos x="238" y="38"/>
                  </a:cxn>
                  <a:cxn ang="0">
                    <a:pos x="264" y="36"/>
                  </a:cxn>
                  <a:cxn ang="0">
                    <a:pos x="295" y="33"/>
                  </a:cxn>
                  <a:cxn ang="0">
                    <a:pos x="328" y="30"/>
                  </a:cxn>
                  <a:cxn ang="0">
                    <a:pos x="363" y="27"/>
                  </a:cxn>
                  <a:cxn ang="0">
                    <a:pos x="402" y="24"/>
                  </a:cxn>
                  <a:cxn ang="0">
                    <a:pos x="444" y="21"/>
                  </a:cxn>
                  <a:cxn ang="0">
                    <a:pos x="487" y="16"/>
                  </a:cxn>
                  <a:cxn ang="0">
                    <a:pos x="532" y="12"/>
                  </a:cxn>
                  <a:cxn ang="0">
                    <a:pos x="579" y="9"/>
                  </a:cxn>
                  <a:cxn ang="0">
                    <a:pos x="626" y="5"/>
                  </a:cxn>
                  <a:cxn ang="0">
                    <a:pos x="674" y="0"/>
                  </a:cxn>
                  <a:cxn ang="0">
                    <a:pos x="1714" y="0"/>
                  </a:cxn>
                </a:cxnLst>
                <a:rect l="0" t="0" r="r" b="b"/>
                <a:pathLst>
                  <a:path w="1714" h="55">
                    <a:moveTo>
                      <a:pt x="1714" y="0"/>
                    </a:moveTo>
                    <a:lnTo>
                      <a:pt x="1697" y="3"/>
                    </a:lnTo>
                    <a:lnTo>
                      <a:pt x="1678" y="7"/>
                    </a:lnTo>
                    <a:lnTo>
                      <a:pt x="1661" y="11"/>
                    </a:lnTo>
                    <a:lnTo>
                      <a:pt x="1644" y="14"/>
                    </a:lnTo>
                    <a:lnTo>
                      <a:pt x="1626" y="17"/>
                    </a:lnTo>
                    <a:lnTo>
                      <a:pt x="1608" y="21"/>
                    </a:lnTo>
                    <a:lnTo>
                      <a:pt x="1591" y="24"/>
                    </a:lnTo>
                    <a:lnTo>
                      <a:pt x="1573" y="27"/>
                    </a:lnTo>
                    <a:lnTo>
                      <a:pt x="1554" y="31"/>
                    </a:lnTo>
                    <a:lnTo>
                      <a:pt x="1537" y="34"/>
                    </a:lnTo>
                    <a:lnTo>
                      <a:pt x="1519" y="38"/>
                    </a:lnTo>
                    <a:lnTo>
                      <a:pt x="1501" y="41"/>
                    </a:lnTo>
                    <a:lnTo>
                      <a:pt x="1483" y="44"/>
                    </a:lnTo>
                    <a:lnTo>
                      <a:pt x="1465" y="48"/>
                    </a:lnTo>
                    <a:lnTo>
                      <a:pt x="1447" y="52"/>
                    </a:lnTo>
                    <a:lnTo>
                      <a:pt x="1428" y="55"/>
                    </a:lnTo>
                    <a:lnTo>
                      <a:pt x="0" y="55"/>
                    </a:lnTo>
                    <a:lnTo>
                      <a:pt x="36" y="53"/>
                    </a:lnTo>
                    <a:lnTo>
                      <a:pt x="69" y="51"/>
                    </a:lnTo>
                    <a:lnTo>
                      <a:pt x="100" y="48"/>
                    </a:lnTo>
                    <a:lnTo>
                      <a:pt x="126" y="46"/>
                    </a:lnTo>
                    <a:lnTo>
                      <a:pt x="146" y="45"/>
                    </a:lnTo>
                    <a:lnTo>
                      <a:pt x="161" y="44"/>
                    </a:lnTo>
                    <a:lnTo>
                      <a:pt x="171" y="43"/>
                    </a:lnTo>
                    <a:lnTo>
                      <a:pt x="175" y="43"/>
                    </a:lnTo>
                    <a:lnTo>
                      <a:pt x="177" y="43"/>
                    </a:lnTo>
                    <a:lnTo>
                      <a:pt x="186" y="42"/>
                    </a:lnTo>
                    <a:lnTo>
                      <a:pt x="199" y="41"/>
                    </a:lnTo>
                    <a:lnTo>
                      <a:pt x="216" y="40"/>
                    </a:lnTo>
                    <a:lnTo>
                      <a:pt x="238" y="38"/>
                    </a:lnTo>
                    <a:lnTo>
                      <a:pt x="264" y="36"/>
                    </a:lnTo>
                    <a:lnTo>
                      <a:pt x="295" y="33"/>
                    </a:lnTo>
                    <a:lnTo>
                      <a:pt x="328" y="30"/>
                    </a:lnTo>
                    <a:lnTo>
                      <a:pt x="363" y="27"/>
                    </a:lnTo>
                    <a:lnTo>
                      <a:pt x="402" y="24"/>
                    </a:lnTo>
                    <a:lnTo>
                      <a:pt x="444" y="21"/>
                    </a:lnTo>
                    <a:lnTo>
                      <a:pt x="487" y="16"/>
                    </a:lnTo>
                    <a:lnTo>
                      <a:pt x="532" y="12"/>
                    </a:lnTo>
                    <a:lnTo>
                      <a:pt x="579" y="9"/>
                    </a:lnTo>
                    <a:lnTo>
                      <a:pt x="626" y="5"/>
                    </a:lnTo>
                    <a:lnTo>
                      <a:pt x="674" y="0"/>
                    </a:lnTo>
                    <a:lnTo>
                      <a:pt x="1714" y="0"/>
                    </a:lnTo>
                    <a:close/>
                  </a:path>
                </a:pathLst>
              </a:custGeom>
              <a:solidFill>
                <a:srgbClr val="5CAB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66" name="Freeform 322"/>
              <p:cNvSpPr>
                <a:spLocks/>
              </p:cNvSpPr>
              <p:nvPr/>
            </p:nvSpPr>
            <p:spPr bwMode="auto">
              <a:xfrm>
                <a:off x="1221" y="4242"/>
                <a:ext cx="765" cy="18"/>
              </a:xfrm>
              <a:custGeom>
                <a:avLst/>
                <a:gdLst/>
                <a:ahLst/>
                <a:cxnLst>
                  <a:cxn ang="0">
                    <a:pos x="1531" y="0"/>
                  </a:cxn>
                  <a:cxn ang="0">
                    <a:pos x="1512" y="4"/>
                  </a:cxn>
                  <a:cxn ang="0">
                    <a:pos x="1493" y="7"/>
                  </a:cxn>
                  <a:cxn ang="0">
                    <a:pos x="1474" y="10"/>
                  </a:cxn>
                  <a:cxn ang="0">
                    <a:pos x="1455" y="13"/>
                  </a:cxn>
                  <a:cxn ang="0">
                    <a:pos x="1436" y="17"/>
                  </a:cxn>
                  <a:cxn ang="0">
                    <a:pos x="1418" y="20"/>
                  </a:cxn>
                  <a:cxn ang="0">
                    <a:pos x="1398" y="23"/>
                  </a:cxn>
                  <a:cxn ang="0">
                    <a:pos x="1380" y="26"/>
                  </a:cxn>
                  <a:cxn ang="0">
                    <a:pos x="1360" y="30"/>
                  </a:cxn>
                  <a:cxn ang="0">
                    <a:pos x="1342" y="34"/>
                  </a:cxn>
                  <a:cxn ang="0">
                    <a:pos x="1322" y="37"/>
                  </a:cxn>
                  <a:cxn ang="0">
                    <a:pos x="1304" y="41"/>
                  </a:cxn>
                  <a:cxn ang="0">
                    <a:pos x="1285" y="44"/>
                  </a:cxn>
                  <a:cxn ang="0">
                    <a:pos x="1265" y="48"/>
                  </a:cxn>
                  <a:cxn ang="0">
                    <a:pos x="1247" y="52"/>
                  </a:cxn>
                  <a:cxn ang="0">
                    <a:pos x="1227" y="55"/>
                  </a:cxn>
                  <a:cxn ang="0">
                    <a:pos x="0" y="55"/>
                  </a:cxn>
                  <a:cxn ang="0">
                    <a:pos x="33" y="52"/>
                  </a:cxn>
                  <a:cxn ang="0">
                    <a:pos x="69" y="50"/>
                  </a:cxn>
                  <a:cxn ang="0">
                    <a:pos x="105" y="47"/>
                  </a:cxn>
                  <a:cxn ang="0">
                    <a:pos x="145" y="43"/>
                  </a:cxn>
                  <a:cxn ang="0">
                    <a:pos x="185" y="40"/>
                  </a:cxn>
                  <a:cxn ang="0">
                    <a:pos x="227" y="37"/>
                  </a:cxn>
                  <a:cxn ang="0">
                    <a:pos x="268" y="33"/>
                  </a:cxn>
                  <a:cxn ang="0">
                    <a:pos x="312" y="29"/>
                  </a:cxn>
                  <a:cxn ang="0">
                    <a:pos x="355" y="26"/>
                  </a:cxn>
                  <a:cxn ang="0">
                    <a:pos x="399" y="22"/>
                  </a:cxn>
                  <a:cxn ang="0">
                    <a:pos x="442" y="19"/>
                  </a:cxn>
                  <a:cxn ang="0">
                    <a:pos x="486" y="14"/>
                  </a:cxn>
                  <a:cxn ang="0">
                    <a:pos x="529" y="11"/>
                  </a:cxn>
                  <a:cxn ang="0">
                    <a:pos x="571" y="8"/>
                  </a:cxn>
                  <a:cxn ang="0">
                    <a:pos x="612" y="4"/>
                  </a:cxn>
                  <a:cxn ang="0">
                    <a:pos x="653" y="0"/>
                  </a:cxn>
                  <a:cxn ang="0">
                    <a:pos x="1531" y="0"/>
                  </a:cxn>
                </a:cxnLst>
                <a:rect l="0" t="0" r="r" b="b"/>
                <a:pathLst>
                  <a:path w="1531" h="55">
                    <a:moveTo>
                      <a:pt x="1531" y="0"/>
                    </a:moveTo>
                    <a:lnTo>
                      <a:pt x="1512" y="4"/>
                    </a:lnTo>
                    <a:lnTo>
                      <a:pt x="1493" y="7"/>
                    </a:lnTo>
                    <a:lnTo>
                      <a:pt x="1474" y="10"/>
                    </a:lnTo>
                    <a:lnTo>
                      <a:pt x="1455" y="13"/>
                    </a:lnTo>
                    <a:lnTo>
                      <a:pt x="1436" y="17"/>
                    </a:lnTo>
                    <a:lnTo>
                      <a:pt x="1418" y="20"/>
                    </a:lnTo>
                    <a:lnTo>
                      <a:pt x="1398" y="23"/>
                    </a:lnTo>
                    <a:lnTo>
                      <a:pt x="1380" y="26"/>
                    </a:lnTo>
                    <a:lnTo>
                      <a:pt x="1360" y="30"/>
                    </a:lnTo>
                    <a:lnTo>
                      <a:pt x="1342" y="34"/>
                    </a:lnTo>
                    <a:lnTo>
                      <a:pt x="1322" y="37"/>
                    </a:lnTo>
                    <a:lnTo>
                      <a:pt x="1304" y="41"/>
                    </a:lnTo>
                    <a:lnTo>
                      <a:pt x="1285" y="44"/>
                    </a:lnTo>
                    <a:lnTo>
                      <a:pt x="1265" y="48"/>
                    </a:lnTo>
                    <a:lnTo>
                      <a:pt x="1247" y="52"/>
                    </a:lnTo>
                    <a:lnTo>
                      <a:pt x="1227" y="55"/>
                    </a:lnTo>
                    <a:lnTo>
                      <a:pt x="0" y="55"/>
                    </a:lnTo>
                    <a:lnTo>
                      <a:pt x="33" y="52"/>
                    </a:lnTo>
                    <a:lnTo>
                      <a:pt x="69" y="50"/>
                    </a:lnTo>
                    <a:lnTo>
                      <a:pt x="105" y="47"/>
                    </a:lnTo>
                    <a:lnTo>
                      <a:pt x="145" y="43"/>
                    </a:lnTo>
                    <a:lnTo>
                      <a:pt x="185" y="40"/>
                    </a:lnTo>
                    <a:lnTo>
                      <a:pt x="227" y="37"/>
                    </a:lnTo>
                    <a:lnTo>
                      <a:pt x="268" y="33"/>
                    </a:lnTo>
                    <a:lnTo>
                      <a:pt x="312" y="29"/>
                    </a:lnTo>
                    <a:lnTo>
                      <a:pt x="355" y="26"/>
                    </a:lnTo>
                    <a:lnTo>
                      <a:pt x="399" y="22"/>
                    </a:lnTo>
                    <a:lnTo>
                      <a:pt x="442" y="19"/>
                    </a:lnTo>
                    <a:lnTo>
                      <a:pt x="486" y="14"/>
                    </a:lnTo>
                    <a:lnTo>
                      <a:pt x="529" y="11"/>
                    </a:lnTo>
                    <a:lnTo>
                      <a:pt x="571" y="8"/>
                    </a:lnTo>
                    <a:lnTo>
                      <a:pt x="612" y="4"/>
                    </a:lnTo>
                    <a:lnTo>
                      <a:pt x="653" y="0"/>
                    </a:lnTo>
                    <a:lnTo>
                      <a:pt x="1531" y="0"/>
                    </a:lnTo>
                    <a:close/>
                  </a:path>
                </a:pathLst>
              </a:custGeom>
              <a:solidFill>
                <a:srgbClr val="5EB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67" name="Freeform 323"/>
              <p:cNvSpPr>
                <a:spLocks/>
              </p:cNvSpPr>
              <p:nvPr/>
            </p:nvSpPr>
            <p:spPr bwMode="auto">
              <a:xfrm>
                <a:off x="1387" y="4233"/>
                <a:ext cx="728" cy="18"/>
              </a:xfrm>
              <a:custGeom>
                <a:avLst/>
                <a:gdLst/>
                <a:ahLst/>
                <a:cxnLst>
                  <a:cxn ang="0">
                    <a:pos x="1455" y="1"/>
                  </a:cxn>
                  <a:cxn ang="0">
                    <a:pos x="1428" y="2"/>
                  </a:cxn>
                  <a:cxn ang="0">
                    <a:pos x="1402" y="4"/>
                  </a:cxn>
                  <a:cxn ang="0">
                    <a:pos x="1376" y="6"/>
                  </a:cxn>
                  <a:cxn ang="0">
                    <a:pos x="1351" y="9"/>
                  </a:cxn>
                  <a:cxn ang="0">
                    <a:pos x="1324" y="11"/>
                  </a:cxn>
                  <a:cxn ang="0">
                    <a:pos x="1298" y="15"/>
                  </a:cxn>
                  <a:cxn ang="0">
                    <a:pos x="1272" y="18"/>
                  </a:cxn>
                  <a:cxn ang="0">
                    <a:pos x="1247" y="21"/>
                  </a:cxn>
                  <a:cxn ang="0">
                    <a:pos x="1221" y="24"/>
                  </a:cxn>
                  <a:cxn ang="0">
                    <a:pos x="1195" y="29"/>
                  </a:cxn>
                  <a:cxn ang="0">
                    <a:pos x="1169" y="33"/>
                  </a:cxn>
                  <a:cxn ang="0">
                    <a:pos x="1144" y="36"/>
                  </a:cxn>
                  <a:cxn ang="0">
                    <a:pos x="1118" y="40"/>
                  </a:cxn>
                  <a:cxn ang="0">
                    <a:pos x="1092" y="46"/>
                  </a:cxn>
                  <a:cxn ang="0">
                    <a:pos x="1065" y="50"/>
                  </a:cxn>
                  <a:cxn ang="0">
                    <a:pos x="1040" y="54"/>
                  </a:cxn>
                  <a:cxn ang="0">
                    <a:pos x="0" y="54"/>
                  </a:cxn>
                  <a:cxn ang="0">
                    <a:pos x="56" y="50"/>
                  </a:cxn>
                  <a:cxn ang="0">
                    <a:pos x="114" y="45"/>
                  </a:cxn>
                  <a:cxn ang="0">
                    <a:pos x="170" y="40"/>
                  </a:cxn>
                  <a:cxn ang="0">
                    <a:pos x="225" y="36"/>
                  </a:cxn>
                  <a:cxn ang="0">
                    <a:pos x="279" y="32"/>
                  </a:cxn>
                  <a:cxn ang="0">
                    <a:pos x="331" y="27"/>
                  </a:cxn>
                  <a:cxn ang="0">
                    <a:pos x="380" y="23"/>
                  </a:cxn>
                  <a:cxn ang="0">
                    <a:pos x="426" y="19"/>
                  </a:cxn>
                  <a:cxn ang="0">
                    <a:pos x="469" y="16"/>
                  </a:cxn>
                  <a:cxn ang="0">
                    <a:pos x="508" y="12"/>
                  </a:cxn>
                  <a:cxn ang="0">
                    <a:pos x="543" y="10"/>
                  </a:cxn>
                  <a:cxn ang="0">
                    <a:pos x="572" y="7"/>
                  </a:cxn>
                  <a:cxn ang="0">
                    <a:pos x="595" y="5"/>
                  </a:cxn>
                  <a:cxn ang="0">
                    <a:pos x="612" y="4"/>
                  </a:cxn>
                  <a:cxn ang="0">
                    <a:pos x="623" y="3"/>
                  </a:cxn>
                  <a:cxn ang="0">
                    <a:pos x="627" y="3"/>
                  </a:cxn>
                  <a:cxn ang="0">
                    <a:pos x="629" y="3"/>
                  </a:cxn>
                  <a:cxn ang="0">
                    <a:pos x="636" y="2"/>
                  </a:cxn>
                  <a:cxn ang="0">
                    <a:pos x="644" y="1"/>
                  </a:cxn>
                  <a:cxn ang="0">
                    <a:pos x="658" y="0"/>
                  </a:cxn>
                  <a:cxn ang="0">
                    <a:pos x="1456" y="0"/>
                  </a:cxn>
                  <a:cxn ang="0">
                    <a:pos x="1455" y="1"/>
                  </a:cxn>
                </a:cxnLst>
                <a:rect l="0" t="0" r="r" b="b"/>
                <a:pathLst>
                  <a:path w="1456" h="54">
                    <a:moveTo>
                      <a:pt x="1455" y="1"/>
                    </a:moveTo>
                    <a:lnTo>
                      <a:pt x="1428" y="2"/>
                    </a:lnTo>
                    <a:lnTo>
                      <a:pt x="1402" y="4"/>
                    </a:lnTo>
                    <a:lnTo>
                      <a:pt x="1376" y="6"/>
                    </a:lnTo>
                    <a:lnTo>
                      <a:pt x="1351" y="9"/>
                    </a:lnTo>
                    <a:lnTo>
                      <a:pt x="1324" y="11"/>
                    </a:lnTo>
                    <a:lnTo>
                      <a:pt x="1298" y="15"/>
                    </a:lnTo>
                    <a:lnTo>
                      <a:pt x="1272" y="18"/>
                    </a:lnTo>
                    <a:lnTo>
                      <a:pt x="1247" y="21"/>
                    </a:lnTo>
                    <a:lnTo>
                      <a:pt x="1221" y="24"/>
                    </a:lnTo>
                    <a:lnTo>
                      <a:pt x="1195" y="29"/>
                    </a:lnTo>
                    <a:lnTo>
                      <a:pt x="1169" y="33"/>
                    </a:lnTo>
                    <a:lnTo>
                      <a:pt x="1144" y="36"/>
                    </a:lnTo>
                    <a:lnTo>
                      <a:pt x="1118" y="40"/>
                    </a:lnTo>
                    <a:lnTo>
                      <a:pt x="1092" y="46"/>
                    </a:lnTo>
                    <a:lnTo>
                      <a:pt x="1065" y="50"/>
                    </a:lnTo>
                    <a:lnTo>
                      <a:pt x="1040" y="54"/>
                    </a:lnTo>
                    <a:lnTo>
                      <a:pt x="0" y="54"/>
                    </a:lnTo>
                    <a:lnTo>
                      <a:pt x="56" y="50"/>
                    </a:lnTo>
                    <a:lnTo>
                      <a:pt x="114" y="45"/>
                    </a:lnTo>
                    <a:lnTo>
                      <a:pt x="170" y="40"/>
                    </a:lnTo>
                    <a:lnTo>
                      <a:pt x="225" y="36"/>
                    </a:lnTo>
                    <a:lnTo>
                      <a:pt x="279" y="32"/>
                    </a:lnTo>
                    <a:lnTo>
                      <a:pt x="331" y="27"/>
                    </a:lnTo>
                    <a:lnTo>
                      <a:pt x="380" y="23"/>
                    </a:lnTo>
                    <a:lnTo>
                      <a:pt x="426" y="19"/>
                    </a:lnTo>
                    <a:lnTo>
                      <a:pt x="469" y="16"/>
                    </a:lnTo>
                    <a:lnTo>
                      <a:pt x="508" y="12"/>
                    </a:lnTo>
                    <a:lnTo>
                      <a:pt x="543" y="10"/>
                    </a:lnTo>
                    <a:lnTo>
                      <a:pt x="572" y="7"/>
                    </a:lnTo>
                    <a:lnTo>
                      <a:pt x="595" y="5"/>
                    </a:lnTo>
                    <a:lnTo>
                      <a:pt x="612" y="4"/>
                    </a:lnTo>
                    <a:lnTo>
                      <a:pt x="623" y="3"/>
                    </a:lnTo>
                    <a:lnTo>
                      <a:pt x="627" y="3"/>
                    </a:lnTo>
                    <a:lnTo>
                      <a:pt x="629" y="3"/>
                    </a:lnTo>
                    <a:lnTo>
                      <a:pt x="636" y="2"/>
                    </a:lnTo>
                    <a:lnTo>
                      <a:pt x="644" y="1"/>
                    </a:lnTo>
                    <a:lnTo>
                      <a:pt x="658" y="0"/>
                    </a:lnTo>
                    <a:lnTo>
                      <a:pt x="1456" y="0"/>
                    </a:lnTo>
                    <a:lnTo>
                      <a:pt x="1455" y="1"/>
                    </a:lnTo>
                    <a:close/>
                  </a:path>
                </a:pathLst>
              </a:custGeom>
              <a:solidFill>
                <a:srgbClr val="5CB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68" name="Freeform 324"/>
              <p:cNvSpPr>
                <a:spLocks/>
              </p:cNvSpPr>
              <p:nvPr/>
            </p:nvSpPr>
            <p:spPr bwMode="auto">
              <a:xfrm>
                <a:off x="1547" y="4224"/>
                <a:ext cx="734" cy="18"/>
              </a:xfrm>
              <a:custGeom>
                <a:avLst/>
                <a:gdLst/>
                <a:ahLst/>
                <a:cxnLst>
                  <a:cxn ang="0">
                    <a:pos x="893" y="52"/>
                  </a:cxn>
                  <a:cxn ang="0">
                    <a:pos x="924" y="48"/>
                  </a:cxn>
                  <a:cxn ang="0">
                    <a:pos x="956" y="44"/>
                  </a:cxn>
                  <a:cxn ang="0">
                    <a:pos x="988" y="39"/>
                  </a:cxn>
                  <a:cxn ang="0">
                    <a:pos x="1020" y="36"/>
                  </a:cxn>
                  <a:cxn ang="0">
                    <a:pos x="1053" y="33"/>
                  </a:cxn>
                  <a:cxn ang="0">
                    <a:pos x="1085" y="31"/>
                  </a:cxn>
                  <a:cxn ang="0">
                    <a:pos x="1118" y="29"/>
                  </a:cxn>
                  <a:cxn ang="0">
                    <a:pos x="1157" y="26"/>
                  </a:cxn>
                  <a:cxn ang="0">
                    <a:pos x="1202" y="22"/>
                  </a:cxn>
                  <a:cxn ang="0">
                    <a:pos x="1248" y="18"/>
                  </a:cxn>
                  <a:cxn ang="0">
                    <a:pos x="1290" y="15"/>
                  </a:cxn>
                  <a:cxn ang="0">
                    <a:pos x="1331" y="12"/>
                  </a:cxn>
                  <a:cxn ang="0">
                    <a:pos x="1371" y="8"/>
                  </a:cxn>
                  <a:cxn ang="0">
                    <a:pos x="1410" y="5"/>
                  </a:cxn>
                  <a:cxn ang="0">
                    <a:pos x="1448" y="2"/>
                  </a:cxn>
                  <a:cxn ang="0">
                    <a:pos x="719" y="0"/>
                  </a:cxn>
                  <a:cxn ang="0">
                    <a:pos x="631" y="6"/>
                  </a:cxn>
                  <a:cxn ang="0">
                    <a:pos x="550" y="13"/>
                  </a:cxn>
                  <a:cxn ang="0">
                    <a:pos x="480" y="17"/>
                  </a:cxn>
                  <a:cxn ang="0">
                    <a:pos x="420" y="21"/>
                  </a:cxn>
                  <a:cxn ang="0">
                    <a:pos x="371" y="26"/>
                  </a:cxn>
                  <a:cxn ang="0">
                    <a:pos x="335" y="28"/>
                  </a:cxn>
                  <a:cxn ang="0">
                    <a:pos x="313" y="29"/>
                  </a:cxn>
                  <a:cxn ang="0">
                    <a:pos x="306" y="30"/>
                  </a:cxn>
                  <a:cxn ang="0">
                    <a:pos x="300" y="30"/>
                  </a:cxn>
                  <a:cxn ang="0">
                    <a:pos x="283" y="32"/>
                  </a:cxn>
                  <a:cxn ang="0">
                    <a:pos x="255" y="34"/>
                  </a:cxn>
                  <a:cxn ang="0">
                    <a:pos x="218" y="37"/>
                  </a:cxn>
                  <a:cxn ang="0">
                    <a:pos x="174" y="41"/>
                  </a:cxn>
                  <a:cxn ang="0">
                    <a:pos x="121" y="45"/>
                  </a:cxn>
                  <a:cxn ang="0">
                    <a:pos x="64" y="49"/>
                  </a:cxn>
                  <a:cxn ang="0">
                    <a:pos x="0" y="54"/>
                  </a:cxn>
                </a:cxnLst>
                <a:rect l="0" t="0" r="r" b="b"/>
                <a:pathLst>
                  <a:path w="1467" h="54">
                    <a:moveTo>
                      <a:pt x="877" y="54"/>
                    </a:moveTo>
                    <a:lnTo>
                      <a:pt x="893" y="52"/>
                    </a:lnTo>
                    <a:lnTo>
                      <a:pt x="908" y="50"/>
                    </a:lnTo>
                    <a:lnTo>
                      <a:pt x="924" y="48"/>
                    </a:lnTo>
                    <a:lnTo>
                      <a:pt x="940" y="46"/>
                    </a:lnTo>
                    <a:lnTo>
                      <a:pt x="956" y="44"/>
                    </a:lnTo>
                    <a:lnTo>
                      <a:pt x="972" y="42"/>
                    </a:lnTo>
                    <a:lnTo>
                      <a:pt x="988" y="39"/>
                    </a:lnTo>
                    <a:lnTo>
                      <a:pt x="1004" y="37"/>
                    </a:lnTo>
                    <a:lnTo>
                      <a:pt x="1020" y="36"/>
                    </a:lnTo>
                    <a:lnTo>
                      <a:pt x="1037" y="35"/>
                    </a:lnTo>
                    <a:lnTo>
                      <a:pt x="1053" y="33"/>
                    </a:lnTo>
                    <a:lnTo>
                      <a:pt x="1069" y="32"/>
                    </a:lnTo>
                    <a:lnTo>
                      <a:pt x="1085" y="31"/>
                    </a:lnTo>
                    <a:lnTo>
                      <a:pt x="1101" y="30"/>
                    </a:lnTo>
                    <a:lnTo>
                      <a:pt x="1118" y="29"/>
                    </a:lnTo>
                    <a:lnTo>
                      <a:pt x="1134" y="28"/>
                    </a:lnTo>
                    <a:lnTo>
                      <a:pt x="1157" y="26"/>
                    </a:lnTo>
                    <a:lnTo>
                      <a:pt x="1180" y="23"/>
                    </a:lnTo>
                    <a:lnTo>
                      <a:pt x="1202" y="22"/>
                    </a:lnTo>
                    <a:lnTo>
                      <a:pt x="1226" y="20"/>
                    </a:lnTo>
                    <a:lnTo>
                      <a:pt x="1248" y="18"/>
                    </a:lnTo>
                    <a:lnTo>
                      <a:pt x="1268" y="16"/>
                    </a:lnTo>
                    <a:lnTo>
                      <a:pt x="1290" y="15"/>
                    </a:lnTo>
                    <a:lnTo>
                      <a:pt x="1311" y="13"/>
                    </a:lnTo>
                    <a:lnTo>
                      <a:pt x="1331" y="12"/>
                    </a:lnTo>
                    <a:lnTo>
                      <a:pt x="1352" y="9"/>
                    </a:lnTo>
                    <a:lnTo>
                      <a:pt x="1371" y="8"/>
                    </a:lnTo>
                    <a:lnTo>
                      <a:pt x="1391" y="6"/>
                    </a:lnTo>
                    <a:lnTo>
                      <a:pt x="1410" y="5"/>
                    </a:lnTo>
                    <a:lnTo>
                      <a:pt x="1430" y="3"/>
                    </a:lnTo>
                    <a:lnTo>
                      <a:pt x="1448" y="2"/>
                    </a:lnTo>
                    <a:lnTo>
                      <a:pt x="1467" y="0"/>
                    </a:lnTo>
                    <a:lnTo>
                      <a:pt x="719" y="0"/>
                    </a:lnTo>
                    <a:lnTo>
                      <a:pt x="673" y="3"/>
                    </a:lnTo>
                    <a:lnTo>
                      <a:pt x="631" y="6"/>
                    </a:lnTo>
                    <a:lnTo>
                      <a:pt x="589" y="9"/>
                    </a:lnTo>
                    <a:lnTo>
                      <a:pt x="550" y="13"/>
                    </a:lnTo>
                    <a:lnTo>
                      <a:pt x="513" y="15"/>
                    </a:lnTo>
                    <a:lnTo>
                      <a:pt x="480" y="17"/>
                    </a:lnTo>
                    <a:lnTo>
                      <a:pt x="448" y="19"/>
                    </a:lnTo>
                    <a:lnTo>
                      <a:pt x="420" y="21"/>
                    </a:lnTo>
                    <a:lnTo>
                      <a:pt x="394" y="23"/>
                    </a:lnTo>
                    <a:lnTo>
                      <a:pt x="371" y="26"/>
                    </a:lnTo>
                    <a:lnTo>
                      <a:pt x="351" y="27"/>
                    </a:lnTo>
                    <a:lnTo>
                      <a:pt x="335" y="28"/>
                    </a:lnTo>
                    <a:lnTo>
                      <a:pt x="323" y="29"/>
                    </a:lnTo>
                    <a:lnTo>
                      <a:pt x="313" y="29"/>
                    </a:lnTo>
                    <a:lnTo>
                      <a:pt x="308" y="30"/>
                    </a:lnTo>
                    <a:lnTo>
                      <a:pt x="306" y="30"/>
                    </a:lnTo>
                    <a:lnTo>
                      <a:pt x="305" y="30"/>
                    </a:lnTo>
                    <a:lnTo>
                      <a:pt x="300" y="30"/>
                    </a:lnTo>
                    <a:lnTo>
                      <a:pt x="293" y="31"/>
                    </a:lnTo>
                    <a:lnTo>
                      <a:pt x="283" y="32"/>
                    </a:lnTo>
                    <a:lnTo>
                      <a:pt x="271" y="33"/>
                    </a:lnTo>
                    <a:lnTo>
                      <a:pt x="255" y="34"/>
                    </a:lnTo>
                    <a:lnTo>
                      <a:pt x="237" y="35"/>
                    </a:lnTo>
                    <a:lnTo>
                      <a:pt x="218" y="37"/>
                    </a:lnTo>
                    <a:lnTo>
                      <a:pt x="197" y="38"/>
                    </a:lnTo>
                    <a:lnTo>
                      <a:pt x="174" y="41"/>
                    </a:lnTo>
                    <a:lnTo>
                      <a:pt x="148" y="43"/>
                    </a:lnTo>
                    <a:lnTo>
                      <a:pt x="121" y="45"/>
                    </a:lnTo>
                    <a:lnTo>
                      <a:pt x="93" y="47"/>
                    </a:lnTo>
                    <a:lnTo>
                      <a:pt x="64" y="49"/>
                    </a:lnTo>
                    <a:lnTo>
                      <a:pt x="32" y="52"/>
                    </a:lnTo>
                    <a:lnTo>
                      <a:pt x="0" y="54"/>
                    </a:lnTo>
                    <a:lnTo>
                      <a:pt x="877" y="54"/>
                    </a:lnTo>
                    <a:close/>
                  </a:path>
                </a:pathLst>
              </a:custGeom>
              <a:solidFill>
                <a:srgbClr val="5CB5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69" name="Freeform 325"/>
              <p:cNvSpPr>
                <a:spLocks/>
              </p:cNvSpPr>
              <p:nvPr/>
            </p:nvSpPr>
            <p:spPr bwMode="auto">
              <a:xfrm>
                <a:off x="1716" y="4214"/>
                <a:ext cx="752" cy="19"/>
              </a:xfrm>
              <a:custGeom>
                <a:avLst/>
                <a:gdLst/>
                <a:ahLst/>
                <a:cxnLst>
                  <a:cxn ang="0">
                    <a:pos x="1504" y="0"/>
                  </a:cxn>
                  <a:cxn ang="0">
                    <a:pos x="1466" y="2"/>
                  </a:cxn>
                  <a:cxn ang="0">
                    <a:pos x="1429" y="5"/>
                  </a:cxn>
                  <a:cxn ang="0">
                    <a:pos x="1391" y="7"/>
                  </a:cxn>
                  <a:cxn ang="0">
                    <a:pos x="1351" y="11"/>
                  </a:cxn>
                  <a:cxn ang="0">
                    <a:pos x="1312" y="14"/>
                  </a:cxn>
                  <a:cxn ang="0">
                    <a:pos x="1272" y="17"/>
                  </a:cxn>
                  <a:cxn ang="0">
                    <a:pos x="1230" y="20"/>
                  </a:cxn>
                  <a:cxn ang="0">
                    <a:pos x="1189" y="24"/>
                  </a:cxn>
                  <a:cxn ang="0">
                    <a:pos x="1144" y="27"/>
                  </a:cxn>
                  <a:cxn ang="0">
                    <a:pos x="1100" y="31"/>
                  </a:cxn>
                  <a:cxn ang="0">
                    <a:pos x="1054" y="34"/>
                  </a:cxn>
                  <a:cxn ang="0">
                    <a:pos x="1006" y="39"/>
                  </a:cxn>
                  <a:cxn ang="0">
                    <a:pos x="957" y="43"/>
                  </a:cxn>
                  <a:cxn ang="0">
                    <a:pos x="906" y="46"/>
                  </a:cxn>
                  <a:cxn ang="0">
                    <a:pos x="853" y="50"/>
                  </a:cxn>
                  <a:cxn ang="0">
                    <a:pos x="798" y="55"/>
                  </a:cxn>
                  <a:cxn ang="0">
                    <a:pos x="0" y="55"/>
                  </a:cxn>
                  <a:cxn ang="0">
                    <a:pos x="20" y="54"/>
                  </a:cxn>
                  <a:cxn ang="0">
                    <a:pos x="45" y="51"/>
                  </a:cxn>
                  <a:cxn ang="0">
                    <a:pos x="74" y="49"/>
                  </a:cxn>
                  <a:cxn ang="0">
                    <a:pos x="109" y="47"/>
                  </a:cxn>
                  <a:cxn ang="0">
                    <a:pos x="147" y="45"/>
                  </a:cxn>
                  <a:cxn ang="0">
                    <a:pos x="189" y="42"/>
                  </a:cxn>
                  <a:cxn ang="0">
                    <a:pos x="235" y="39"/>
                  </a:cxn>
                  <a:cxn ang="0">
                    <a:pos x="285" y="35"/>
                  </a:cxn>
                  <a:cxn ang="0">
                    <a:pos x="338" y="31"/>
                  </a:cxn>
                  <a:cxn ang="0">
                    <a:pos x="393" y="28"/>
                  </a:cxn>
                  <a:cxn ang="0">
                    <a:pos x="451" y="24"/>
                  </a:cxn>
                  <a:cxn ang="0">
                    <a:pos x="513" y="19"/>
                  </a:cxn>
                  <a:cxn ang="0">
                    <a:pos x="576" y="14"/>
                  </a:cxn>
                  <a:cxn ang="0">
                    <a:pos x="642" y="10"/>
                  </a:cxn>
                  <a:cxn ang="0">
                    <a:pos x="710" y="5"/>
                  </a:cxn>
                  <a:cxn ang="0">
                    <a:pos x="780" y="0"/>
                  </a:cxn>
                  <a:cxn ang="0">
                    <a:pos x="1504" y="0"/>
                  </a:cxn>
                </a:cxnLst>
                <a:rect l="0" t="0" r="r" b="b"/>
                <a:pathLst>
                  <a:path w="1504" h="55">
                    <a:moveTo>
                      <a:pt x="1504" y="0"/>
                    </a:moveTo>
                    <a:lnTo>
                      <a:pt x="1466" y="2"/>
                    </a:lnTo>
                    <a:lnTo>
                      <a:pt x="1429" y="5"/>
                    </a:lnTo>
                    <a:lnTo>
                      <a:pt x="1391" y="7"/>
                    </a:lnTo>
                    <a:lnTo>
                      <a:pt x="1351" y="11"/>
                    </a:lnTo>
                    <a:lnTo>
                      <a:pt x="1312" y="14"/>
                    </a:lnTo>
                    <a:lnTo>
                      <a:pt x="1272" y="17"/>
                    </a:lnTo>
                    <a:lnTo>
                      <a:pt x="1230" y="20"/>
                    </a:lnTo>
                    <a:lnTo>
                      <a:pt x="1189" y="24"/>
                    </a:lnTo>
                    <a:lnTo>
                      <a:pt x="1144" y="27"/>
                    </a:lnTo>
                    <a:lnTo>
                      <a:pt x="1100" y="31"/>
                    </a:lnTo>
                    <a:lnTo>
                      <a:pt x="1054" y="34"/>
                    </a:lnTo>
                    <a:lnTo>
                      <a:pt x="1006" y="39"/>
                    </a:lnTo>
                    <a:lnTo>
                      <a:pt x="957" y="43"/>
                    </a:lnTo>
                    <a:lnTo>
                      <a:pt x="906" y="46"/>
                    </a:lnTo>
                    <a:lnTo>
                      <a:pt x="853" y="50"/>
                    </a:lnTo>
                    <a:lnTo>
                      <a:pt x="798" y="55"/>
                    </a:lnTo>
                    <a:lnTo>
                      <a:pt x="0" y="55"/>
                    </a:lnTo>
                    <a:lnTo>
                      <a:pt x="20" y="54"/>
                    </a:lnTo>
                    <a:lnTo>
                      <a:pt x="45" y="51"/>
                    </a:lnTo>
                    <a:lnTo>
                      <a:pt x="74" y="49"/>
                    </a:lnTo>
                    <a:lnTo>
                      <a:pt x="109" y="47"/>
                    </a:lnTo>
                    <a:lnTo>
                      <a:pt x="147" y="45"/>
                    </a:lnTo>
                    <a:lnTo>
                      <a:pt x="189" y="42"/>
                    </a:lnTo>
                    <a:lnTo>
                      <a:pt x="235" y="39"/>
                    </a:lnTo>
                    <a:lnTo>
                      <a:pt x="285" y="35"/>
                    </a:lnTo>
                    <a:lnTo>
                      <a:pt x="338" y="31"/>
                    </a:lnTo>
                    <a:lnTo>
                      <a:pt x="393" y="28"/>
                    </a:lnTo>
                    <a:lnTo>
                      <a:pt x="451" y="24"/>
                    </a:lnTo>
                    <a:lnTo>
                      <a:pt x="513" y="19"/>
                    </a:lnTo>
                    <a:lnTo>
                      <a:pt x="576" y="14"/>
                    </a:lnTo>
                    <a:lnTo>
                      <a:pt x="642" y="10"/>
                    </a:lnTo>
                    <a:lnTo>
                      <a:pt x="710" y="5"/>
                    </a:lnTo>
                    <a:lnTo>
                      <a:pt x="780" y="0"/>
                    </a:lnTo>
                    <a:lnTo>
                      <a:pt x="1504" y="0"/>
                    </a:lnTo>
                    <a:close/>
                  </a:path>
                </a:pathLst>
              </a:custGeom>
              <a:solidFill>
                <a:srgbClr val="59B8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70" name="Freeform 326"/>
              <p:cNvSpPr>
                <a:spLocks/>
              </p:cNvSpPr>
              <p:nvPr/>
            </p:nvSpPr>
            <p:spPr bwMode="auto">
              <a:xfrm>
                <a:off x="1907" y="4205"/>
                <a:ext cx="853" cy="19"/>
              </a:xfrm>
              <a:custGeom>
                <a:avLst/>
                <a:gdLst/>
                <a:ahLst/>
                <a:cxnLst>
                  <a:cxn ang="0">
                    <a:pos x="748" y="55"/>
                  </a:cxn>
                  <a:cxn ang="0">
                    <a:pos x="798" y="51"/>
                  </a:cxn>
                  <a:cxn ang="0">
                    <a:pos x="846" y="47"/>
                  </a:cxn>
                  <a:cxn ang="0">
                    <a:pos x="893" y="43"/>
                  </a:cxn>
                  <a:cxn ang="0">
                    <a:pos x="939" y="40"/>
                  </a:cxn>
                  <a:cxn ang="0">
                    <a:pos x="984" y="37"/>
                  </a:cxn>
                  <a:cxn ang="0">
                    <a:pos x="1027" y="33"/>
                  </a:cxn>
                  <a:cxn ang="0">
                    <a:pos x="1071" y="31"/>
                  </a:cxn>
                  <a:cxn ang="0">
                    <a:pos x="1114" y="28"/>
                  </a:cxn>
                  <a:cxn ang="0">
                    <a:pos x="1157" y="26"/>
                  </a:cxn>
                  <a:cxn ang="0">
                    <a:pos x="1200" y="24"/>
                  </a:cxn>
                  <a:cxn ang="0">
                    <a:pos x="1242" y="22"/>
                  </a:cxn>
                  <a:cxn ang="0">
                    <a:pos x="1285" y="19"/>
                  </a:cxn>
                  <a:cxn ang="0">
                    <a:pos x="1329" y="17"/>
                  </a:cxn>
                  <a:cxn ang="0">
                    <a:pos x="1373" y="16"/>
                  </a:cxn>
                  <a:cxn ang="0">
                    <a:pos x="1419" y="15"/>
                  </a:cxn>
                  <a:cxn ang="0">
                    <a:pos x="1465" y="14"/>
                  </a:cxn>
                  <a:cxn ang="0">
                    <a:pos x="1482" y="14"/>
                  </a:cxn>
                  <a:cxn ang="0">
                    <a:pos x="1500" y="13"/>
                  </a:cxn>
                  <a:cxn ang="0">
                    <a:pos x="1515" y="13"/>
                  </a:cxn>
                  <a:cxn ang="0">
                    <a:pos x="1533" y="12"/>
                  </a:cxn>
                  <a:cxn ang="0">
                    <a:pos x="1547" y="11"/>
                  </a:cxn>
                  <a:cxn ang="0">
                    <a:pos x="1563" y="11"/>
                  </a:cxn>
                  <a:cxn ang="0">
                    <a:pos x="1579" y="10"/>
                  </a:cxn>
                  <a:cxn ang="0">
                    <a:pos x="1594" y="9"/>
                  </a:cxn>
                  <a:cxn ang="0">
                    <a:pos x="1609" y="8"/>
                  </a:cxn>
                  <a:cxn ang="0">
                    <a:pos x="1623" y="7"/>
                  </a:cxn>
                  <a:cxn ang="0">
                    <a:pos x="1637" y="6"/>
                  </a:cxn>
                  <a:cxn ang="0">
                    <a:pos x="1651" y="4"/>
                  </a:cxn>
                  <a:cxn ang="0">
                    <a:pos x="1665" y="3"/>
                  </a:cxn>
                  <a:cxn ang="0">
                    <a:pos x="1678" y="2"/>
                  </a:cxn>
                  <a:cxn ang="0">
                    <a:pos x="1692" y="1"/>
                  </a:cxn>
                  <a:cxn ang="0">
                    <a:pos x="1705" y="0"/>
                  </a:cxn>
                  <a:cxn ang="0">
                    <a:pos x="786" y="0"/>
                  </a:cxn>
                  <a:cxn ang="0">
                    <a:pos x="732" y="4"/>
                  </a:cxn>
                  <a:cxn ang="0">
                    <a:pos x="678" y="8"/>
                  </a:cxn>
                  <a:cxn ang="0">
                    <a:pos x="624" y="12"/>
                  </a:cxn>
                  <a:cxn ang="0">
                    <a:pos x="571" y="15"/>
                  </a:cxn>
                  <a:cxn ang="0">
                    <a:pos x="519" y="18"/>
                  </a:cxn>
                  <a:cxn ang="0">
                    <a:pos x="467" y="23"/>
                  </a:cxn>
                  <a:cxn ang="0">
                    <a:pos x="416" y="26"/>
                  </a:cxn>
                  <a:cxn ang="0">
                    <a:pos x="366" y="29"/>
                  </a:cxn>
                  <a:cxn ang="0">
                    <a:pos x="316" y="33"/>
                  </a:cxn>
                  <a:cxn ang="0">
                    <a:pos x="268" y="37"/>
                  </a:cxn>
                  <a:cxn ang="0">
                    <a:pos x="220" y="40"/>
                  </a:cxn>
                  <a:cxn ang="0">
                    <a:pos x="174" y="43"/>
                  </a:cxn>
                  <a:cxn ang="0">
                    <a:pos x="128" y="46"/>
                  </a:cxn>
                  <a:cxn ang="0">
                    <a:pos x="84" y="49"/>
                  </a:cxn>
                  <a:cxn ang="0">
                    <a:pos x="41" y="52"/>
                  </a:cxn>
                  <a:cxn ang="0">
                    <a:pos x="0" y="55"/>
                  </a:cxn>
                  <a:cxn ang="0">
                    <a:pos x="748" y="55"/>
                  </a:cxn>
                </a:cxnLst>
                <a:rect l="0" t="0" r="r" b="b"/>
                <a:pathLst>
                  <a:path w="1705" h="55">
                    <a:moveTo>
                      <a:pt x="748" y="55"/>
                    </a:moveTo>
                    <a:lnTo>
                      <a:pt x="798" y="51"/>
                    </a:lnTo>
                    <a:lnTo>
                      <a:pt x="846" y="47"/>
                    </a:lnTo>
                    <a:lnTo>
                      <a:pt x="893" y="43"/>
                    </a:lnTo>
                    <a:lnTo>
                      <a:pt x="939" y="40"/>
                    </a:lnTo>
                    <a:lnTo>
                      <a:pt x="984" y="37"/>
                    </a:lnTo>
                    <a:lnTo>
                      <a:pt x="1027" y="33"/>
                    </a:lnTo>
                    <a:lnTo>
                      <a:pt x="1071" y="31"/>
                    </a:lnTo>
                    <a:lnTo>
                      <a:pt x="1114" y="28"/>
                    </a:lnTo>
                    <a:lnTo>
                      <a:pt x="1157" y="26"/>
                    </a:lnTo>
                    <a:lnTo>
                      <a:pt x="1200" y="24"/>
                    </a:lnTo>
                    <a:lnTo>
                      <a:pt x="1242" y="22"/>
                    </a:lnTo>
                    <a:lnTo>
                      <a:pt x="1285" y="19"/>
                    </a:lnTo>
                    <a:lnTo>
                      <a:pt x="1329" y="17"/>
                    </a:lnTo>
                    <a:lnTo>
                      <a:pt x="1373" y="16"/>
                    </a:lnTo>
                    <a:lnTo>
                      <a:pt x="1419" y="15"/>
                    </a:lnTo>
                    <a:lnTo>
                      <a:pt x="1465" y="14"/>
                    </a:lnTo>
                    <a:lnTo>
                      <a:pt x="1482" y="14"/>
                    </a:lnTo>
                    <a:lnTo>
                      <a:pt x="1500" y="13"/>
                    </a:lnTo>
                    <a:lnTo>
                      <a:pt x="1515" y="13"/>
                    </a:lnTo>
                    <a:lnTo>
                      <a:pt x="1533" y="12"/>
                    </a:lnTo>
                    <a:lnTo>
                      <a:pt x="1547" y="11"/>
                    </a:lnTo>
                    <a:lnTo>
                      <a:pt x="1563" y="11"/>
                    </a:lnTo>
                    <a:lnTo>
                      <a:pt x="1579" y="10"/>
                    </a:lnTo>
                    <a:lnTo>
                      <a:pt x="1594" y="9"/>
                    </a:lnTo>
                    <a:lnTo>
                      <a:pt x="1609" y="8"/>
                    </a:lnTo>
                    <a:lnTo>
                      <a:pt x="1623" y="7"/>
                    </a:lnTo>
                    <a:lnTo>
                      <a:pt x="1637" y="6"/>
                    </a:lnTo>
                    <a:lnTo>
                      <a:pt x="1651" y="4"/>
                    </a:lnTo>
                    <a:lnTo>
                      <a:pt x="1665" y="3"/>
                    </a:lnTo>
                    <a:lnTo>
                      <a:pt x="1678" y="2"/>
                    </a:lnTo>
                    <a:lnTo>
                      <a:pt x="1692" y="1"/>
                    </a:lnTo>
                    <a:lnTo>
                      <a:pt x="1705" y="0"/>
                    </a:lnTo>
                    <a:lnTo>
                      <a:pt x="786" y="0"/>
                    </a:lnTo>
                    <a:lnTo>
                      <a:pt x="732" y="4"/>
                    </a:lnTo>
                    <a:lnTo>
                      <a:pt x="678" y="8"/>
                    </a:lnTo>
                    <a:lnTo>
                      <a:pt x="624" y="12"/>
                    </a:lnTo>
                    <a:lnTo>
                      <a:pt x="571" y="15"/>
                    </a:lnTo>
                    <a:lnTo>
                      <a:pt x="519" y="18"/>
                    </a:lnTo>
                    <a:lnTo>
                      <a:pt x="467" y="23"/>
                    </a:lnTo>
                    <a:lnTo>
                      <a:pt x="416" y="26"/>
                    </a:lnTo>
                    <a:lnTo>
                      <a:pt x="366" y="29"/>
                    </a:lnTo>
                    <a:lnTo>
                      <a:pt x="316" y="33"/>
                    </a:lnTo>
                    <a:lnTo>
                      <a:pt x="268" y="37"/>
                    </a:lnTo>
                    <a:lnTo>
                      <a:pt x="220" y="40"/>
                    </a:lnTo>
                    <a:lnTo>
                      <a:pt x="174" y="43"/>
                    </a:lnTo>
                    <a:lnTo>
                      <a:pt x="128" y="46"/>
                    </a:lnTo>
                    <a:lnTo>
                      <a:pt x="84" y="49"/>
                    </a:lnTo>
                    <a:lnTo>
                      <a:pt x="41" y="52"/>
                    </a:lnTo>
                    <a:lnTo>
                      <a:pt x="0" y="55"/>
                    </a:lnTo>
                    <a:lnTo>
                      <a:pt x="748" y="55"/>
                    </a:lnTo>
                    <a:close/>
                  </a:path>
                </a:pathLst>
              </a:custGeom>
              <a:solidFill>
                <a:srgbClr val="59BC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71" name="Freeform 327"/>
              <p:cNvSpPr>
                <a:spLocks/>
              </p:cNvSpPr>
              <p:nvPr/>
            </p:nvSpPr>
            <p:spPr bwMode="auto">
              <a:xfrm>
                <a:off x="2106" y="4196"/>
                <a:ext cx="785" cy="18"/>
              </a:xfrm>
              <a:custGeom>
                <a:avLst/>
                <a:gdLst/>
                <a:ahLst/>
                <a:cxnLst>
                  <a:cxn ang="0">
                    <a:pos x="744" y="54"/>
                  </a:cxn>
                  <a:cxn ang="0">
                    <a:pos x="786" y="52"/>
                  </a:cxn>
                  <a:cxn ang="0">
                    <a:pos x="828" y="50"/>
                  </a:cxn>
                  <a:cxn ang="0">
                    <a:pos x="869" y="47"/>
                  </a:cxn>
                  <a:cxn ang="0">
                    <a:pos x="912" y="46"/>
                  </a:cxn>
                  <a:cxn ang="0">
                    <a:pos x="955" y="44"/>
                  </a:cxn>
                  <a:cxn ang="0">
                    <a:pos x="999" y="43"/>
                  </a:cxn>
                  <a:cxn ang="0">
                    <a:pos x="1043" y="42"/>
                  </a:cxn>
                  <a:cxn ang="0">
                    <a:pos x="1104" y="41"/>
                  </a:cxn>
                  <a:cxn ang="0">
                    <a:pos x="1175" y="38"/>
                  </a:cxn>
                  <a:cxn ang="0">
                    <a:pos x="1241" y="34"/>
                  </a:cxn>
                  <a:cxn ang="0">
                    <a:pos x="1303" y="29"/>
                  </a:cxn>
                  <a:cxn ang="0">
                    <a:pos x="1361" y="23"/>
                  </a:cxn>
                  <a:cxn ang="0">
                    <a:pos x="1419" y="16"/>
                  </a:cxn>
                  <a:cxn ang="0">
                    <a:pos x="1476" y="10"/>
                  </a:cxn>
                  <a:cxn ang="0">
                    <a:pos x="1536" y="4"/>
                  </a:cxn>
                  <a:cxn ang="0">
                    <a:pos x="796" y="0"/>
                  </a:cxn>
                  <a:cxn ang="0">
                    <a:pos x="745" y="4"/>
                  </a:cxn>
                  <a:cxn ang="0">
                    <a:pos x="695" y="7"/>
                  </a:cxn>
                  <a:cxn ang="0">
                    <a:pos x="645" y="11"/>
                  </a:cxn>
                  <a:cxn ang="0">
                    <a:pos x="595" y="14"/>
                  </a:cxn>
                  <a:cxn ang="0">
                    <a:pos x="543" y="17"/>
                  </a:cxn>
                  <a:cxn ang="0">
                    <a:pos x="493" y="21"/>
                  </a:cxn>
                  <a:cxn ang="0">
                    <a:pos x="443" y="25"/>
                  </a:cxn>
                  <a:cxn ang="0">
                    <a:pos x="393" y="28"/>
                  </a:cxn>
                  <a:cxn ang="0">
                    <a:pos x="341" y="31"/>
                  </a:cxn>
                  <a:cxn ang="0">
                    <a:pos x="292" y="35"/>
                  </a:cxn>
                  <a:cxn ang="0">
                    <a:pos x="242" y="39"/>
                  </a:cxn>
                  <a:cxn ang="0">
                    <a:pos x="193" y="42"/>
                  </a:cxn>
                  <a:cxn ang="0">
                    <a:pos x="144" y="45"/>
                  </a:cxn>
                  <a:cxn ang="0">
                    <a:pos x="95" y="49"/>
                  </a:cxn>
                  <a:cxn ang="0">
                    <a:pos x="48" y="52"/>
                  </a:cxn>
                  <a:cxn ang="0">
                    <a:pos x="0" y="55"/>
                  </a:cxn>
                </a:cxnLst>
                <a:rect l="0" t="0" r="r" b="b"/>
                <a:pathLst>
                  <a:path w="1568" h="55">
                    <a:moveTo>
                      <a:pt x="723" y="55"/>
                    </a:moveTo>
                    <a:lnTo>
                      <a:pt x="744" y="54"/>
                    </a:lnTo>
                    <a:lnTo>
                      <a:pt x="765" y="53"/>
                    </a:lnTo>
                    <a:lnTo>
                      <a:pt x="786" y="52"/>
                    </a:lnTo>
                    <a:lnTo>
                      <a:pt x="807" y="51"/>
                    </a:lnTo>
                    <a:lnTo>
                      <a:pt x="828" y="50"/>
                    </a:lnTo>
                    <a:lnTo>
                      <a:pt x="848" y="49"/>
                    </a:lnTo>
                    <a:lnTo>
                      <a:pt x="869" y="47"/>
                    </a:lnTo>
                    <a:lnTo>
                      <a:pt x="891" y="46"/>
                    </a:lnTo>
                    <a:lnTo>
                      <a:pt x="912" y="46"/>
                    </a:lnTo>
                    <a:lnTo>
                      <a:pt x="933" y="45"/>
                    </a:lnTo>
                    <a:lnTo>
                      <a:pt x="955" y="44"/>
                    </a:lnTo>
                    <a:lnTo>
                      <a:pt x="977" y="44"/>
                    </a:lnTo>
                    <a:lnTo>
                      <a:pt x="999" y="43"/>
                    </a:lnTo>
                    <a:lnTo>
                      <a:pt x="1021" y="43"/>
                    </a:lnTo>
                    <a:lnTo>
                      <a:pt x="1043" y="42"/>
                    </a:lnTo>
                    <a:lnTo>
                      <a:pt x="1066" y="42"/>
                    </a:lnTo>
                    <a:lnTo>
                      <a:pt x="1104" y="41"/>
                    </a:lnTo>
                    <a:lnTo>
                      <a:pt x="1141" y="40"/>
                    </a:lnTo>
                    <a:lnTo>
                      <a:pt x="1175" y="38"/>
                    </a:lnTo>
                    <a:lnTo>
                      <a:pt x="1210" y="36"/>
                    </a:lnTo>
                    <a:lnTo>
                      <a:pt x="1241" y="34"/>
                    </a:lnTo>
                    <a:lnTo>
                      <a:pt x="1272" y="31"/>
                    </a:lnTo>
                    <a:lnTo>
                      <a:pt x="1303" y="29"/>
                    </a:lnTo>
                    <a:lnTo>
                      <a:pt x="1332" y="26"/>
                    </a:lnTo>
                    <a:lnTo>
                      <a:pt x="1361" y="23"/>
                    </a:lnTo>
                    <a:lnTo>
                      <a:pt x="1390" y="20"/>
                    </a:lnTo>
                    <a:lnTo>
                      <a:pt x="1419" y="16"/>
                    </a:lnTo>
                    <a:lnTo>
                      <a:pt x="1447" y="13"/>
                    </a:lnTo>
                    <a:lnTo>
                      <a:pt x="1476" y="10"/>
                    </a:lnTo>
                    <a:lnTo>
                      <a:pt x="1506" y="7"/>
                    </a:lnTo>
                    <a:lnTo>
                      <a:pt x="1536" y="4"/>
                    </a:lnTo>
                    <a:lnTo>
                      <a:pt x="1568" y="0"/>
                    </a:lnTo>
                    <a:lnTo>
                      <a:pt x="796" y="0"/>
                    </a:lnTo>
                    <a:lnTo>
                      <a:pt x="771" y="3"/>
                    </a:lnTo>
                    <a:lnTo>
                      <a:pt x="745" y="4"/>
                    </a:lnTo>
                    <a:lnTo>
                      <a:pt x="721" y="6"/>
                    </a:lnTo>
                    <a:lnTo>
                      <a:pt x="695" y="7"/>
                    </a:lnTo>
                    <a:lnTo>
                      <a:pt x="671" y="9"/>
                    </a:lnTo>
                    <a:lnTo>
                      <a:pt x="645" y="11"/>
                    </a:lnTo>
                    <a:lnTo>
                      <a:pt x="619" y="12"/>
                    </a:lnTo>
                    <a:lnTo>
                      <a:pt x="595" y="14"/>
                    </a:lnTo>
                    <a:lnTo>
                      <a:pt x="569" y="16"/>
                    </a:lnTo>
                    <a:lnTo>
                      <a:pt x="543" y="17"/>
                    </a:lnTo>
                    <a:lnTo>
                      <a:pt x="519" y="20"/>
                    </a:lnTo>
                    <a:lnTo>
                      <a:pt x="493" y="21"/>
                    </a:lnTo>
                    <a:lnTo>
                      <a:pt x="468" y="23"/>
                    </a:lnTo>
                    <a:lnTo>
                      <a:pt x="443" y="25"/>
                    </a:lnTo>
                    <a:lnTo>
                      <a:pt x="417" y="26"/>
                    </a:lnTo>
                    <a:lnTo>
                      <a:pt x="393" y="28"/>
                    </a:lnTo>
                    <a:lnTo>
                      <a:pt x="367" y="29"/>
                    </a:lnTo>
                    <a:lnTo>
                      <a:pt x="341" y="31"/>
                    </a:lnTo>
                    <a:lnTo>
                      <a:pt x="317" y="34"/>
                    </a:lnTo>
                    <a:lnTo>
                      <a:pt x="292" y="35"/>
                    </a:lnTo>
                    <a:lnTo>
                      <a:pt x="267" y="37"/>
                    </a:lnTo>
                    <a:lnTo>
                      <a:pt x="242" y="39"/>
                    </a:lnTo>
                    <a:lnTo>
                      <a:pt x="218" y="40"/>
                    </a:lnTo>
                    <a:lnTo>
                      <a:pt x="193" y="42"/>
                    </a:lnTo>
                    <a:lnTo>
                      <a:pt x="168" y="43"/>
                    </a:lnTo>
                    <a:lnTo>
                      <a:pt x="144" y="45"/>
                    </a:lnTo>
                    <a:lnTo>
                      <a:pt x="120" y="46"/>
                    </a:lnTo>
                    <a:lnTo>
                      <a:pt x="95" y="49"/>
                    </a:lnTo>
                    <a:lnTo>
                      <a:pt x="71" y="50"/>
                    </a:lnTo>
                    <a:lnTo>
                      <a:pt x="48" y="52"/>
                    </a:lnTo>
                    <a:lnTo>
                      <a:pt x="23" y="53"/>
                    </a:lnTo>
                    <a:lnTo>
                      <a:pt x="0" y="55"/>
                    </a:lnTo>
                    <a:lnTo>
                      <a:pt x="723" y="55"/>
                    </a:lnTo>
                    <a:close/>
                  </a:path>
                </a:pathLst>
              </a:custGeom>
              <a:solidFill>
                <a:srgbClr val="59BF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72" name="Freeform 328"/>
              <p:cNvSpPr>
                <a:spLocks/>
              </p:cNvSpPr>
              <p:nvPr/>
            </p:nvSpPr>
            <p:spPr bwMode="auto">
              <a:xfrm>
                <a:off x="2300" y="4187"/>
                <a:ext cx="1289" cy="18"/>
              </a:xfrm>
              <a:custGeom>
                <a:avLst/>
                <a:gdLst/>
                <a:ahLst/>
                <a:cxnLst>
                  <a:cxn ang="0">
                    <a:pos x="956" y="51"/>
                  </a:cxn>
                  <a:cxn ang="0">
                    <a:pos x="1031" y="42"/>
                  </a:cxn>
                  <a:cxn ang="0">
                    <a:pos x="1107" y="35"/>
                  </a:cxn>
                  <a:cxn ang="0">
                    <a:pos x="1186" y="26"/>
                  </a:cxn>
                  <a:cxn ang="0">
                    <a:pos x="1275" y="18"/>
                  </a:cxn>
                  <a:cxn ang="0">
                    <a:pos x="1374" y="11"/>
                  </a:cxn>
                  <a:cxn ang="0">
                    <a:pos x="1488" y="6"/>
                  </a:cxn>
                  <a:cxn ang="0">
                    <a:pos x="1621" y="3"/>
                  </a:cxn>
                  <a:cxn ang="0">
                    <a:pos x="1752" y="2"/>
                  </a:cxn>
                  <a:cxn ang="0">
                    <a:pos x="1854" y="3"/>
                  </a:cxn>
                  <a:cxn ang="0">
                    <a:pos x="1946" y="5"/>
                  </a:cxn>
                  <a:cxn ang="0">
                    <a:pos x="2029" y="7"/>
                  </a:cxn>
                  <a:cxn ang="0">
                    <a:pos x="2111" y="8"/>
                  </a:cxn>
                  <a:cxn ang="0">
                    <a:pos x="2193" y="10"/>
                  </a:cxn>
                  <a:cxn ang="0">
                    <a:pos x="2281" y="11"/>
                  </a:cxn>
                  <a:cxn ang="0">
                    <a:pos x="2380" y="11"/>
                  </a:cxn>
                  <a:cxn ang="0">
                    <a:pos x="2452" y="10"/>
                  </a:cxn>
                  <a:cxn ang="0">
                    <a:pos x="2489" y="8"/>
                  </a:cxn>
                  <a:cxn ang="0">
                    <a:pos x="2525" y="6"/>
                  </a:cxn>
                  <a:cxn ang="0">
                    <a:pos x="2560" y="2"/>
                  </a:cxn>
                  <a:cxn ang="0">
                    <a:pos x="809" y="0"/>
                  </a:cxn>
                  <a:cxn ang="0">
                    <a:pos x="763" y="3"/>
                  </a:cxn>
                  <a:cxn ang="0">
                    <a:pos x="715" y="6"/>
                  </a:cxn>
                  <a:cxn ang="0">
                    <a:pos x="667" y="9"/>
                  </a:cxn>
                  <a:cxn ang="0">
                    <a:pos x="618" y="12"/>
                  </a:cxn>
                  <a:cxn ang="0">
                    <a:pos x="568" y="16"/>
                  </a:cxn>
                  <a:cxn ang="0">
                    <a:pos x="518" y="20"/>
                  </a:cxn>
                  <a:cxn ang="0">
                    <a:pos x="468" y="23"/>
                  </a:cxn>
                  <a:cxn ang="0">
                    <a:pos x="416" y="26"/>
                  </a:cxn>
                  <a:cxn ang="0">
                    <a:pos x="365" y="30"/>
                  </a:cxn>
                  <a:cxn ang="0">
                    <a:pos x="313" y="34"/>
                  </a:cxn>
                  <a:cxn ang="0">
                    <a:pos x="261" y="37"/>
                  </a:cxn>
                  <a:cxn ang="0">
                    <a:pos x="209" y="40"/>
                  </a:cxn>
                  <a:cxn ang="0">
                    <a:pos x="157" y="43"/>
                  </a:cxn>
                  <a:cxn ang="0">
                    <a:pos x="104" y="48"/>
                  </a:cxn>
                  <a:cxn ang="0">
                    <a:pos x="53" y="51"/>
                  </a:cxn>
                  <a:cxn ang="0">
                    <a:pos x="0" y="54"/>
                  </a:cxn>
                </a:cxnLst>
                <a:rect l="0" t="0" r="r" b="b"/>
                <a:pathLst>
                  <a:path w="2577" h="54">
                    <a:moveTo>
                      <a:pt x="918" y="54"/>
                    </a:moveTo>
                    <a:lnTo>
                      <a:pt x="956" y="51"/>
                    </a:lnTo>
                    <a:lnTo>
                      <a:pt x="994" y="47"/>
                    </a:lnTo>
                    <a:lnTo>
                      <a:pt x="1031" y="42"/>
                    </a:lnTo>
                    <a:lnTo>
                      <a:pt x="1069" y="38"/>
                    </a:lnTo>
                    <a:lnTo>
                      <a:pt x="1107" y="35"/>
                    </a:lnTo>
                    <a:lnTo>
                      <a:pt x="1146" y="31"/>
                    </a:lnTo>
                    <a:lnTo>
                      <a:pt x="1186" y="26"/>
                    </a:lnTo>
                    <a:lnTo>
                      <a:pt x="1229" y="22"/>
                    </a:lnTo>
                    <a:lnTo>
                      <a:pt x="1275" y="18"/>
                    </a:lnTo>
                    <a:lnTo>
                      <a:pt x="1322" y="15"/>
                    </a:lnTo>
                    <a:lnTo>
                      <a:pt x="1374" y="11"/>
                    </a:lnTo>
                    <a:lnTo>
                      <a:pt x="1429" y="8"/>
                    </a:lnTo>
                    <a:lnTo>
                      <a:pt x="1488" y="6"/>
                    </a:lnTo>
                    <a:lnTo>
                      <a:pt x="1551" y="4"/>
                    </a:lnTo>
                    <a:lnTo>
                      <a:pt x="1621" y="3"/>
                    </a:lnTo>
                    <a:lnTo>
                      <a:pt x="1695" y="2"/>
                    </a:lnTo>
                    <a:lnTo>
                      <a:pt x="1752" y="2"/>
                    </a:lnTo>
                    <a:lnTo>
                      <a:pt x="1805" y="3"/>
                    </a:lnTo>
                    <a:lnTo>
                      <a:pt x="1854" y="3"/>
                    </a:lnTo>
                    <a:lnTo>
                      <a:pt x="1901" y="4"/>
                    </a:lnTo>
                    <a:lnTo>
                      <a:pt x="1946" y="5"/>
                    </a:lnTo>
                    <a:lnTo>
                      <a:pt x="1988" y="6"/>
                    </a:lnTo>
                    <a:lnTo>
                      <a:pt x="2029" y="7"/>
                    </a:lnTo>
                    <a:lnTo>
                      <a:pt x="2070" y="7"/>
                    </a:lnTo>
                    <a:lnTo>
                      <a:pt x="2111" y="8"/>
                    </a:lnTo>
                    <a:lnTo>
                      <a:pt x="2151" y="9"/>
                    </a:lnTo>
                    <a:lnTo>
                      <a:pt x="2193" y="10"/>
                    </a:lnTo>
                    <a:lnTo>
                      <a:pt x="2236" y="10"/>
                    </a:lnTo>
                    <a:lnTo>
                      <a:pt x="2281" y="11"/>
                    </a:lnTo>
                    <a:lnTo>
                      <a:pt x="2329" y="11"/>
                    </a:lnTo>
                    <a:lnTo>
                      <a:pt x="2380" y="11"/>
                    </a:lnTo>
                    <a:lnTo>
                      <a:pt x="2434" y="10"/>
                    </a:lnTo>
                    <a:lnTo>
                      <a:pt x="2452" y="10"/>
                    </a:lnTo>
                    <a:lnTo>
                      <a:pt x="2471" y="9"/>
                    </a:lnTo>
                    <a:lnTo>
                      <a:pt x="2489" y="8"/>
                    </a:lnTo>
                    <a:lnTo>
                      <a:pt x="2506" y="7"/>
                    </a:lnTo>
                    <a:lnTo>
                      <a:pt x="2525" y="6"/>
                    </a:lnTo>
                    <a:lnTo>
                      <a:pt x="2542" y="4"/>
                    </a:lnTo>
                    <a:lnTo>
                      <a:pt x="2560" y="2"/>
                    </a:lnTo>
                    <a:lnTo>
                      <a:pt x="2577" y="0"/>
                    </a:lnTo>
                    <a:lnTo>
                      <a:pt x="809" y="0"/>
                    </a:lnTo>
                    <a:lnTo>
                      <a:pt x="786" y="2"/>
                    </a:lnTo>
                    <a:lnTo>
                      <a:pt x="763" y="3"/>
                    </a:lnTo>
                    <a:lnTo>
                      <a:pt x="739" y="5"/>
                    </a:lnTo>
                    <a:lnTo>
                      <a:pt x="715" y="6"/>
                    </a:lnTo>
                    <a:lnTo>
                      <a:pt x="692" y="8"/>
                    </a:lnTo>
                    <a:lnTo>
                      <a:pt x="667" y="9"/>
                    </a:lnTo>
                    <a:lnTo>
                      <a:pt x="643" y="11"/>
                    </a:lnTo>
                    <a:lnTo>
                      <a:pt x="618" y="12"/>
                    </a:lnTo>
                    <a:lnTo>
                      <a:pt x="594" y="15"/>
                    </a:lnTo>
                    <a:lnTo>
                      <a:pt x="568" y="16"/>
                    </a:lnTo>
                    <a:lnTo>
                      <a:pt x="544" y="18"/>
                    </a:lnTo>
                    <a:lnTo>
                      <a:pt x="518" y="20"/>
                    </a:lnTo>
                    <a:lnTo>
                      <a:pt x="493" y="21"/>
                    </a:lnTo>
                    <a:lnTo>
                      <a:pt x="468" y="23"/>
                    </a:lnTo>
                    <a:lnTo>
                      <a:pt x="442" y="25"/>
                    </a:lnTo>
                    <a:lnTo>
                      <a:pt x="416" y="26"/>
                    </a:lnTo>
                    <a:lnTo>
                      <a:pt x="391" y="29"/>
                    </a:lnTo>
                    <a:lnTo>
                      <a:pt x="365" y="30"/>
                    </a:lnTo>
                    <a:lnTo>
                      <a:pt x="339" y="32"/>
                    </a:lnTo>
                    <a:lnTo>
                      <a:pt x="313" y="34"/>
                    </a:lnTo>
                    <a:lnTo>
                      <a:pt x="288" y="35"/>
                    </a:lnTo>
                    <a:lnTo>
                      <a:pt x="261" y="37"/>
                    </a:lnTo>
                    <a:lnTo>
                      <a:pt x="235" y="38"/>
                    </a:lnTo>
                    <a:lnTo>
                      <a:pt x="209" y="40"/>
                    </a:lnTo>
                    <a:lnTo>
                      <a:pt x="182" y="42"/>
                    </a:lnTo>
                    <a:lnTo>
                      <a:pt x="157" y="43"/>
                    </a:lnTo>
                    <a:lnTo>
                      <a:pt x="131" y="46"/>
                    </a:lnTo>
                    <a:lnTo>
                      <a:pt x="104" y="48"/>
                    </a:lnTo>
                    <a:lnTo>
                      <a:pt x="78" y="49"/>
                    </a:lnTo>
                    <a:lnTo>
                      <a:pt x="53" y="51"/>
                    </a:lnTo>
                    <a:lnTo>
                      <a:pt x="26" y="52"/>
                    </a:lnTo>
                    <a:lnTo>
                      <a:pt x="0" y="54"/>
                    </a:lnTo>
                    <a:lnTo>
                      <a:pt x="918" y="54"/>
                    </a:lnTo>
                    <a:close/>
                  </a:path>
                </a:pathLst>
              </a:custGeom>
              <a:solidFill>
                <a:srgbClr val="56C1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73" name="Freeform 329"/>
              <p:cNvSpPr>
                <a:spLocks/>
              </p:cNvSpPr>
              <p:nvPr/>
            </p:nvSpPr>
            <p:spPr bwMode="auto">
              <a:xfrm>
                <a:off x="2505" y="4178"/>
                <a:ext cx="1173" cy="18"/>
              </a:xfrm>
              <a:custGeom>
                <a:avLst/>
                <a:gdLst/>
                <a:ahLst/>
                <a:cxnLst>
                  <a:cxn ang="0">
                    <a:pos x="796" y="52"/>
                  </a:cxn>
                  <a:cxn ang="0">
                    <a:pos x="846" y="48"/>
                  </a:cxn>
                  <a:cxn ang="0">
                    <a:pos x="900" y="44"/>
                  </a:cxn>
                  <a:cxn ang="0">
                    <a:pos x="957" y="39"/>
                  </a:cxn>
                  <a:cxn ang="0">
                    <a:pos x="1020" y="36"/>
                  </a:cxn>
                  <a:cxn ang="0">
                    <a:pos x="1088" y="34"/>
                  </a:cxn>
                  <a:cxn ang="0">
                    <a:pos x="1162" y="32"/>
                  </a:cxn>
                  <a:cxn ang="0">
                    <a:pos x="1243" y="30"/>
                  </a:cxn>
                  <a:cxn ang="0">
                    <a:pos x="1343" y="30"/>
                  </a:cxn>
                  <a:cxn ang="0">
                    <a:pos x="1445" y="31"/>
                  </a:cxn>
                  <a:cxn ang="0">
                    <a:pos x="1537" y="33"/>
                  </a:cxn>
                  <a:cxn ang="0">
                    <a:pos x="1620" y="35"/>
                  </a:cxn>
                  <a:cxn ang="0">
                    <a:pos x="1702" y="36"/>
                  </a:cxn>
                  <a:cxn ang="0">
                    <a:pos x="1784" y="38"/>
                  </a:cxn>
                  <a:cxn ang="0">
                    <a:pos x="1872" y="39"/>
                  </a:cxn>
                  <a:cxn ang="0">
                    <a:pos x="1971" y="39"/>
                  </a:cxn>
                  <a:cxn ang="0">
                    <a:pos x="2046" y="37"/>
                  </a:cxn>
                  <a:cxn ang="0">
                    <a:pos x="2086" y="36"/>
                  </a:cxn>
                  <a:cxn ang="0">
                    <a:pos x="2127" y="33"/>
                  </a:cxn>
                  <a:cxn ang="0">
                    <a:pos x="2166" y="29"/>
                  </a:cxn>
                  <a:cxn ang="0">
                    <a:pos x="2205" y="23"/>
                  </a:cxn>
                  <a:cxn ang="0">
                    <a:pos x="2244" y="17"/>
                  </a:cxn>
                  <a:cxn ang="0">
                    <a:pos x="2285" y="10"/>
                  </a:cxn>
                  <a:cxn ang="0">
                    <a:pos x="2325" y="4"/>
                  </a:cxn>
                  <a:cxn ang="0">
                    <a:pos x="837" y="0"/>
                  </a:cxn>
                  <a:cxn ang="0">
                    <a:pos x="798" y="2"/>
                  </a:cxn>
                  <a:cxn ang="0">
                    <a:pos x="757" y="5"/>
                  </a:cxn>
                  <a:cxn ang="0">
                    <a:pos x="714" y="7"/>
                  </a:cxn>
                  <a:cxn ang="0">
                    <a:pos x="667" y="10"/>
                  </a:cxn>
                  <a:cxn ang="0">
                    <a:pos x="619" y="14"/>
                  </a:cxn>
                  <a:cxn ang="0">
                    <a:pos x="570" y="17"/>
                  </a:cxn>
                  <a:cxn ang="0">
                    <a:pos x="519" y="20"/>
                  </a:cxn>
                  <a:cxn ang="0">
                    <a:pos x="466" y="23"/>
                  </a:cxn>
                  <a:cxn ang="0">
                    <a:pos x="411" y="28"/>
                  </a:cxn>
                  <a:cxn ang="0">
                    <a:pos x="356" y="31"/>
                  </a:cxn>
                  <a:cxn ang="0">
                    <a:pos x="299" y="35"/>
                  </a:cxn>
                  <a:cxn ang="0">
                    <a:pos x="241" y="38"/>
                  </a:cxn>
                  <a:cxn ang="0">
                    <a:pos x="182" y="43"/>
                  </a:cxn>
                  <a:cxn ang="0">
                    <a:pos x="122" y="47"/>
                  </a:cxn>
                  <a:cxn ang="0">
                    <a:pos x="61" y="50"/>
                  </a:cxn>
                  <a:cxn ang="0">
                    <a:pos x="0" y="54"/>
                  </a:cxn>
                </a:cxnLst>
                <a:rect l="0" t="0" r="r" b="b"/>
                <a:pathLst>
                  <a:path w="2346" h="54">
                    <a:moveTo>
                      <a:pt x="771" y="54"/>
                    </a:moveTo>
                    <a:lnTo>
                      <a:pt x="796" y="52"/>
                    </a:lnTo>
                    <a:lnTo>
                      <a:pt x="820" y="50"/>
                    </a:lnTo>
                    <a:lnTo>
                      <a:pt x="846" y="48"/>
                    </a:lnTo>
                    <a:lnTo>
                      <a:pt x="873" y="46"/>
                    </a:lnTo>
                    <a:lnTo>
                      <a:pt x="900" y="44"/>
                    </a:lnTo>
                    <a:lnTo>
                      <a:pt x="928" y="42"/>
                    </a:lnTo>
                    <a:lnTo>
                      <a:pt x="957" y="39"/>
                    </a:lnTo>
                    <a:lnTo>
                      <a:pt x="988" y="38"/>
                    </a:lnTo>
                    <a:lnTo>
                      <a:pt x="1020" y="36"/>
                    </a:lnTo>
                    <a:lnTo>
                      <a:pt x="1054" y="35"/>
                    </a:lnTo>
                    <a:lnTo>
                      <a:pt x="1088" y="34"/>
                    </a:lnTo>
                    <a:lnTo>
                      <a:pt x="1124" y="32"/>
                    </a:lnTo>
                    <a:lnTo>
                      <a:pt x="1162" y="32"/>
                    </a:lnTo>
                    <a:lnTo>
                      <a:pt x="1201" y="31"/>
                    </a:lnTo>
                    <a:lnTo>
                      <a:pt x="1243" y="30"/>
                    </a:lnTo>
                    <a:lnTo>
                      <a:pt x="1286" y="30"/>
                    </a:lnTo>
                    <a:lnTo>
                      <a:pt x="1343" y="30"/>
                    </a:lnTo>
                    <a:lnTo>
                      <a:pt x="1396" y="31"/>
                    </a:lnTo>
                    <a:lnTo>
                      <a:pt x="1445" y="31"/>
                    </a:lnTo>
                    <a:lnTo>
                      <a:pt x="1492" y="32"/>
                    </a:lnTo>
                    <a:lnTo>
                      <a:pt x="1537" y="33"/>
                    </a:lnTo>
                    <a:lnTo>
                      <a:pt x="1579" y="34"/>
                    </a:lnTo>
                    <a:lnTo>
                      <a:pt x="1620" y="35"/>
                    </a:lnTo>
                    <a:lnTo>
                      <a:pt x="1661" y="35"/>
                    </a:lnTo>
                    <a:lnTo>
                      <a:pt x="1702" y="36"/>
                    </a:lnTo>
                    <a:lnTo>
                      <a:pt x="1742" y="37"/>
                    </a:lnTo>
                    <a:lnTo>
                      <a:pt x="1784" y="38"/>
                    </a:lnTo>
                    <a:lnTo>
                      <a:pt x="1827" y="38"/>
                    </a:lnTo>
                    <a:lnTo>
                      <a:pt x="1872" y="39"/>
                    </a:lnTo>
                    <a:lnTo>
                      <a:pt x="1920" y="39"/>
                    </a:lnTo>
                    <a:lnTo>
                      <a:pt x="1971" y="39"/>
                    </a:lnTo>
                    <a:lnTo>
                      <a:pt x="2025" y="38"/>
                    </a:lnTo>
                    <a:lnTo>
                      <a:pt x="2046" y="37"/>
                    </a:lnTo>
                    <a:lnTo>
                      <a:pt x="2065" y="37"/>
                    </a:lnTo>
                    <a:lnTo>
                      <a:pt x="2086" y="36"/>
                    </a:lnTo>
                    <a:lnTo>
                      <a:pt x="2106" y="34"/>
                    </a:lnTo>
                    <a:lnTo>
                      <a:pt x="2127" y="33"/>
                    </a:lnTo>
                    <a:lnTo>
                      <a:pt x="2146" y="31"/>
                    </a:lnTo>
                    <a:lnTo>
                      <a:pt x="2166" y="29"/>
                    </a:lnTo>
                    <a:lnTo>
                      <a:pt x="2185" y="25"/>
                    </a:lnTo>
                    <a:lnTo>
                      <a:pt x="2205" y="23"/>
                    </a:lnTo>
                    <a:lnTo>
                      <a:pt x="2225" y="20"/>
                    </a:lnTo>
                    <a:lnTo>
                      <a:pt x="2244" y="17"/>
                    </a:lnTo>
                    <a:lnTo>
                      <a:pt x="2265" y="14"/>
                    </a:lnTo>
                    <a:lnTo>
                      <a:pt x="2285" y="10"/>
                    </a:lnTo>
                    <a:lnTo>
                      <a:pt x="2305" y="7"/>
                    </a:lnTo>
                    <a:lnTo>
                      <a:pt x="2325" y="4"/>
                    </a:lnTo>
                    <a:lnTo>
                      <a:pt x="2346" y="0"/>
                    </a:lnTo>
                    <a:lnTo>
                      <a:pt x="837" y="0"/>
                    </a:lnTo>
                    <a:lnTo>
                      <a:pt x="818" y="1"/>
                    </a:lnTo>
                    <a:lnTo>
                      <a:pt x="798" y="2"/>
                    </a:lnTo>
                    <a:lnTo>
                      <a:pt x="777" y="4"/>
                    </a:lnTo>
                    <a:lnTo>
                      <a:pt x="757" y="5"/>
                    </a:lnTo>
                    <a:lnTo>
                      <a:pt x="736" y="6"/>
                    </a:lnTo>
                    <a:lnTo>
                      <a:pt x="714" y="7"/>
                    </a:lnTo>
                    <a:lnTo>
                      <a:pt x="690" y="9"/>
                    </a:lnTo>
                    <a:lnTo>
                      <a:pt x="667" y="10"/>
                    </a:lnTo>
                    <a:lnTo>
                      <a:pt x="644" y="13"/>
                    </a:lnTo>
                    <a:lnTo>
                      <a:pt x="619" y="14"/>
                    </a:lnTo>
                    <a:lnTo>
                      <a:pt x="595" y="16"/>
                    </a:lnTo>
                    <a:lnTo>
                      <a:pt x="570" y="17"/>
                    </a:lnTo>
                    <a:lnTo>
                      <a:pt x="545" y="19"/>
                    </a:lnTo>
                    <a:lnTo>
                      <a:pt x="519" y="20"/>
                    </a:lnTo>
                    <a:lnTo>
                      <a:pt x="492" y="22"/>
                    </a:lnTo>
                    <a:lnTo>
                      <a:pt x="466" y="23"/>
                    </a:lnTo>
                    <a:lnTo>
                      <a:pt x="439" y="25"/>
                    </a:lnTo>
                    <a:lnTo>
                      <a:pt x="411" y="28"/>
                    </a:lnTo>
                    <a:lnTo>
                      <a:pt x="384" y="30"/>
                    </a:lnTo>
                    <a:lnTo>
                      <a:pt x="356" y="31"/>
                    </a:lnTo>
                    <a:lnTo>
                      <a:pt x="328" y="33"/>
                    </a:lnTo>
                    <a:lnTo>
                      <a:pt x="299" y="35"/>
                    </a:lnTo>
                    <a:lnTo>
                      <a:pt x="270" y="36"/>
                    </a:lnTo>
                    <a:lnTo>
                      <a:pt x="241" y="38"/>
                    </a:lnTo>
                    <a:lnTo>
                      <a:pt x="212" y="40"/>
                    </a:lnTo>
                    <a:lnTo>
                      <a:pt x="182" y="43"/>
                    </a:lnTo>
                    <a:lnTo>
                      <a:pt x="152" y="45"/>
                    </a:lnTo>
                    <a:lnTo>
                      <a:pt x="122" y="47"/>
                    </a:lnTo>
                    <a:lnTo>
                      <a:pt x="92" y="48"/>
                    </a:lnTo>
                    <a:lnTo>
                      <a:pt x="61" y="50"/>
                    </a:lnTo>
                    <a:lnTo>
                      <a:pt x="31" y="52"/>
                    </a:lnTo>
                    <a:lnTo>
                      <a:pt x="0" y="54"/>
                    </a:lnTo>
                    <a:lnTo>
                      <a:pt x="771" y="54"/>
                    </a:lnTo>
                    <a:close/>
                  </a:path>
                </a:pathLst>
              </a:custGeom>
              <a:solidFill>
                <a:srgbClr val="57C4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74" name="Freeform 330"/>
              <p:cNvSpPr>
                <a:spLocks/>
              </p:cNvSpPr>
              <p:nvPr/>
            </p:nvSpPr>
            <p:spPr bwMode="auto">
              <a:xfrm>
                <a:off x="2705" y="4169"/>
                <a:ext cx="1045" cy="18"/>
              </a:xfrm>
              <a:custGeom>
                <a:avLst/>
                <a:gdLst/>
                <a:ahLst/>
                <a:cxnLst>
                  <a:cxn ang="0">
                    <a:pos x="2068" y="4"/>
                  </a:cxn>
                  <a:cxn ang="0">
                    <a:pos x="2025" y="12"/>
                  </a:cxn>
                  <a:cxn ang="0">
                    <a:pos x="1984" y="19"/>
                  </a:cxn>
                  <a:cxn ang="0">
                    <a:pos x="1943" y="27"/>
                  </a:cxn>
                  <a:cxn ang="0">
                    <a:pos x="1904" y="34"/>
                  </a:cxn>
                  <a:cxn ang="0">
                    <a:pos x="1865" y="41"/>
                  </a:cxn>
                  <a:cxn ang="0">
                    <a:pos x="1826" y="47"/>
                  </a:cxn>
                  <a:cxn ang="0">
                    <a:pos x="1788" y="52"/>
                  </a:cxn>
                  <a:cxn ang="0">
                    <a:pos x="0" y="55"/>
                  </a:cxn>
                  <a:cxn ang="0">
                    <a:pos x="81" y="49"/>
                  </a:cxn>
                  <a:cxn ang="0">
                    <a:pos x="158" y="45"/>
                  </a:cxn>
                  <a:cxn ang="0">
                    <a:pos x="232" y="40"/>
                  </a:cxn>
                  <a:cxn ang="0">
                    <a:pos x="301" y="35"/>
                  </a:cxn>
                  <a:cxn ang="0">
                    <a:pos x="365" y="32"/>
                  </a:cxn>
                  <a:cxn ang="0">
                    <a:pos x="425" y="28"/>
                  </a:cxn>
                  <a:cxn ang="0">
                    <a:pos x="479" y="25"/>
                  </a:cxn>
                  <a:cxn ang="0">
                    <a:pos x="528" y="22"/>
                  </a:cxn>
                  <a:cxn ang="0">
                    <a:pos x="603" y="18"/>
                  </a:cxn>
                  <a:cxn ang="0">
                    <a:pos x="669" y="15"/>
                  </a:cxn>
                  <a:cxn ang="0">
                    <a:pos x="729" y="12"/>
                  </a:cxn>
                  <a:cxn ang="0">
                    <a:pos x="783" y="10"/>
                  </a:cxn>
                  <a:cxn ang="0">
                    <a:pos x="833" y="7"/>
                  </a:cxn>
                  <a:cxn ang="0">
                    <a:pos x="879" y="6"/>
                  </a:cxn>
                  <a:cxn ang="0">
                    <a:pos x="925" y="5"/>
                  </a:cxn>
                  <a:cxn ang="0">
                    <a:pos x="971" y="4"/>
                  </a:cxn>
                  <a:cxn ang="0">
                    <a:pos x="1018" y="4"/>
                  </a:cxn>
                  <a:cxn ang="0">
                    <a:pos x="1068" y="4"/>
                  </a:cxn>
                  <a:cxn ang="0">
                    <a:pos x="1122" y="5"/>
                  </a:cxn>
                  <a:cxn ang="0">
                    <a:pos x="1182" y="6"/>
                  </a:cxn>
                  <a:cxn ang="0">
                    <a:pos x="1248" y="9"/>
                  </a:cxn>
                  <a:cxn ang="0">
                    <a:pos x="1324" y="12"/>
                  </a:cxn>
                  <a:cxn ang="0">
                    <a:pos x="1408" y="15"/>
                  </a:cxn>
                  <a:cxn ang="0">
                    <a:pos x="1505" y="18"/>
                  </a:cxn>
                  <a:cxn ang="0">
                    <a:pos x="1556" y="18"/>
                  </a:cxn>
                  <a:cxn ang="0">
                    <a:pos x="1607" y="17"/>
                  </a:cxn>
                  <a:cxn ang="0">
                    <a:pos x="1654" y="16"/>
                  </a:cxn>
                  <a:cxn ang="0">
                    <a:pos x="1702" y="14"/>
                  </a:cxn>
                  <a:cxn ang="0">
                    <a:pos x="1749" y="11"/>
                  </a:cxn>
                  <a:cxn ang="0">
                    <a:pos x="1793" y="7"/>
                  </a:cxn>
                  <a:cxn ang="0">
                    <a:pos x="1837" y="4"/>
                  </a:cxn>
                  <a:cxn ang="0">
                    <a:pos x="1881" y="0"/>
                  </a:cxn>
                </a:cxnLst>
                <a:rect l="0" t="0" r="r" b="b"/>
                <a:pathLst>
                  <a:path w="2090" h="55">
                    <a:moveTo>
                      <a:pt x="2090" y="0"/>
                    </a:moveTo>
                    <a:lnTo>
                      <a:pt x="2068" y="4"/>
                    </a:lnTo>
                    <a:lnTo>
                      <a:pt x="2046" y="7"/>
                    </a:lnTo>
                    <a:lnTo>
                      <a:pt x="2025" y="12"/>
                    </a:lnTo>
                    <a:lnTo>
                      <a:pt x="2005" y="16"/>
                    </a:lnTo>
                    <a:lnTo>
                      <a:pt x="1984" y="19"/>
                    </a:lnTo>
                    <a:lnTo>
                      <a:pt x="1963" y="24"/>
                    </a:lnTo>
                    <a:lnTo>
                      <a:pt x="1943" y="27"/>
                    </a:lnTo>
                    <a:lnTo>
                      <a:pt x="1924" y="31"/>
                    </a:lnTo>
                    <a:lnTo>
                      <a:pt x="1904" y="34"/>
                    </a:lnTo>
                    <a:lnTo>
                      <a:pt x="1885" y="37"/>
                    </a:lnTo>
                    <a:lnTo>
                      <a:pt x="1865" y="41"/>
                    </a:lnTo>
                    <a:lnTo>
                      <a:pt x="1845" y="44"/>
                    </a:lnTo>
                    <a:lnTo>
                      <a:pt x="1826" y="47"/>
                    </a:lnTo>
                    <a:lnTo>
                      <a:pt x="1806" y="49"/>
                    </a:lnTo>
                    <a:lnTo>
                      <a:pt x="1788" y="52"/>
                    </a:lnTo>
                    <a:lnTo>
                      <a:pt x="1768" y="55"/>
                    </a:lnTo>
                    <a:lnTo>
                      <a:pt x="0" y="55"/>
                    </a:lnTo>
                    <a:lnTo>
                      <a:pt x="41" y="52"/>
                    </a:lnTo>
                    <a:lnTo>
                      <a:pt x="81" y="49"/>
                    </a:lnTo>
                    <a:lnTo>
                      <a:pt x="120" y="47"/>
                    </a:lnTo>
                    <a:lnTo>
                      <a:pt x="158" y="45"/>
                    </a:lnTo>
                    <a:lnTo>
                      <a:pt x="195" y="42"/>
                    </a:lnTo>
                    <a:lnTo>
                      <a:pt x="232" y="40"/>
                    </a:lnTo>
                    <a:lnTo>
                      <a:pt x="267" y="37"/>
                    </a:lnTo>
                    <a:lnTo>
                      <a:pt x="301" y="35"/>
                    </a:lnTo>
                    <a:lnTo>
                      <a:pt x="333" y="33"/>
                    </a:lnTo>
                    <a:lnTo>
                      <a:pt x="365" y="32"/>
                    </a:lnTo>
                    <a:lnTo>
                      <a:pt x="396" y="30"/>
                    </a:lnTo>
                    <a:lnTo>
                      <a:pt x="425" y="28"/>
                    </a:lnTo>
                    <a:lnTo>
                      <a:pt x="453" y="27"/>
                    </a:lnTo>
                    <a:lnTo>
                      <a:pt x="479" y="25"/>
                    </a:lnTo>
                    <a:lnTo>
                      <a:pt x="505" y="24"/>
                    </a:lnTo>
                    <a:lnTo>
                      <a:pt x="528" y="22"/>
                    </a:lnTo>
                    <a:lnTo>
                      <a:pt x="566" y="20"/>
                    </a:lnTo>
                    <a:lnTo>
                      <a:pt x="603" y="18"/>
                    </a:lnTo>
                    <a:lnTo>
                      <a:pt x="637" y="17"/>
                    </a:lnTo>
                    <a:lnTo>
                      <a:pt x="669" y="15"/>
                    </a:lnTo>
                    <a:lnTo>
                      <a:pt x="699" y="14"/>
                    </a:lnTo>
                    <a:lnTo>
                      <a:pt x="729" y="12"/>
                    </a:lnTo>
                    <a:lnTo>
                      <a:pt x="756" y="11"/>
                    </a:lnTo>
                    <a:lnTo>
                      <a:pt x="783" y="10"/>
                    </a:lnTo>
                    <a:lnTo>
                      <a:pt x="808" y="9"/>
                    </a:lnTo>
                    <a:lnTo>
                      <a:pt x="833" y="7"/>
                    </a:lnTo>
                    <a:lnTo>
                      <a:pt x="856" y="6"/>
                    </a:lnTo>
                    <a:lnTo>
                      <a:pt x="879" y="6"/>
                    </a:lnTo>
                    <a:lnTo>
                      <a:pt x="903" y="5"/>
                    </a:lnTo>
                    <a:lnTo>
                      <a:pt x="925" y="5"/>
                    </a:lnTo>
                    <a:lnTo>
                      <a:pt x="948" y="4"/>
                    </a:lnTo>
                    <a:lnTo>
                      <a:pt x="971" y="4"/>
                    </a:lnTo>
                    <a:lnTo>
                      <a:pt x="994" y="4"/>
                    </a:lnTo>
                    <a:lnTo>
                      <a:pt x="1018" y="4"/>
                    </a:lnTo>
                    <a:lnTo>
                      <a:pt x="1042" y="4"/>
                    </a:lnTo>
                    <a:lnTo>
                      <a:pt x="1068" y="4"/>
                    </a:lnTo>
                    <a:lnTo>
                      <a:pt x="1094" y="5"/>
                    </a:lnTo>
                    <a:lnTo>
                      <a:pt x="1122" y="5"/>
                    </a:lnTo>
                    <a:lnTo>
                      <a:pt x="1151" y="6"/>
                    </a:lnTo>
                    <a:lnTo>
                      <a:pt x="1182" y="6"/>
                    </a:lnTo>
                    <a:lnTo>
                      <a:pt x="1214" y="7"/>
                    </a:lnTo>
                    <a:lnTo>
                      <a:pt x="1248" y="9"/>
                    </a:lnTo>
                    <a:lnTo>
                      <a:pt x="1285" y="10"/>
                    </a:lnTo>
                    <a:lnTo>
                      <a:pt x="1324" y="12"/>
                    </a:lnTo>
                    <a:lnTo>
                      <a:pt x="1365" y="13"/>
                    </a:lnTo>
                    <a:lnTo>
                      <a:pt x="1408" y="15"/>
                    </a:lnTo>
                    <a:lnTo>
                      <a:pt x="1455" y="16"/>
                    </a:lnTo>
                    <a:lnTo>
                      <a:pt x="1505" y="18"/>
                    </a:lnTo>
                    <a:lnTo>
                      <a:pt x="1531" y="18"/>
                    </a:lnTo>
                    <a:lnTo>
                      <a:pt x="1556" y="18"/>
                    </a:lnTo>
                    <a:lnTo>
                      <a:pt x="1582" y="18"/>
                    </a:lnTo>
                    <a:lnTo>
                      <a:pt x="1607" y="17"/>
                    </a:lnTo>
                    <a:lnTo>
                      <a:pt x="1631" y="17"/>
                    </a:lnTo>
                    <a:lnTo>
                      <a:pt x="1654" y="16"/>
                    </a:lnTo>
                    <a:lnTo>
                      <a:pt x="1679" y="15"/>
                    </a:lnTo>
                    <a:lnTo>
                      <a:pt x="1702" y="14"/>
                    </a:lnTo>
                    <a:lnTo>
                      <a:pt x="1725" y="13"/>
                    </a:lnTo>
                    <a:lnTo>
                      <a:pt x="1749" y="11"/>
                    </a:lnTo>
                    <a:lnTo>
                      <a:pt x="1771" y="10"/>
                    </a:lnTo>
                    <a:lnTo>
                      <a:pt x="1793" y="7"/>
                    </a:lnTo>
                    <a:lnTo>
                      <a:pt x="1816" y="6"/>
                    </a:lnTo>
                    <a:lnTo>
                      <a:pt x="1837" y="4"/>
                    </a:lnTo>
                    <a:lnTo>
                      <a:pt x="1859" y="2"/>
                    </a:lnTo>
                    <a:lnTo>
                      <a:pt x="1881" y="0"/>
                    </a:lnTo>
                    <a:lnTo>
                      <a:pt x="2090" y="0"/>
                    </a:lnTo>
                    <a:close/>
                  </a:path>
                </a:pathLst>
              </a:custGeom>
              <a:solidFill>
                <a:srgbClr val="59C9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75" name="Freeform 331"/>
              <p:cNvSpPr>
                <a:spLocks/>
              </p:cNvSpPr>
              <p:nvPr/>
            </p:nvSpPr>
            <p:spPr bwMode="auto">
              <a:xfrm>
                <a:off x="2924" y="4160"/>
                <a:ext cx="911" cy="18"/>
              </a:xfrm>
              <a:custGeom>
                <a:avLst/>
                <a:gdLst/>
                <a:ahLst/>
                <a:cxnLst>
                  <a:cxn ang="0">
                    <a:pos x="1800" y="3"/>
                  </a:cxn>
                  <a:cxn ang="0">
                    <a:pos x="1756" y="11"/>
                  </a:cxn>
                  <a:cxn ang="0">
                    <a:pos x="1716" y="17"/>
                  </a:cxn>
                  <a:cxn ang="0">
                    <a:pos x="1675" y="25"/>
                  </a:cxn>
                  <a:cxn ang="0">
                    <a:pos x="1636" y="31"/>
                  </a:cxn>
                  <a:cxn ang="0">
                    <a:pos x="1598" y="39"/>
                  </a:cxn>
                  <a:cxn ang="0">
                    <a:pos x="1561" y="45"/>
                  </a:cxn>
                  <a:cxn ang="0">
                    <a:pos x="1526" y="52"/>
                  </a:cxn>
                  <a:cxn ang="0">
                    <a:pos x="0" y="55"/>
                  </a:cxn>
                  <a:cxn ang="0">
                    <a:pos x="25" y="54"/>
                  </a:cxn>
                  <a:cxn ang="0">
                    <a:pos x="48" y="53"/>
                  </a:cxn>
                  <a:cxn ang="0">
                    <a:pos x="70" y="52"/>
                  </a:cxn>
                  <a:cxn ang="0">
                    <a:pos x="91" y="50"/>
                  </a:cxn>
                  <a:cxn ang="0">
                    <a:pos x="166" y="46"/>
                  </a:cxn>
                  <a:cxn ang="0">
                    <a:pos x="232" y="43"/>
                  </a:cxn>
                  <a:cxn ang="0">
                    <a:pos x="292" y="40"/>
                  </a:cxn>
                  <a:cxn ang="0">
                    <a:pos x="346" y="38"/>
                  </a:cxn>
                  <a:cxn ang="0">
                    <a:pos x="396" y="35"/>
                  </a:cxn>
                  <a:cxn ang="0">
                    <a:pos x="442" y="34"/>
                  </a:cxn>
                  <a:cxn ang="0">
                    <a:pos x="488" y="33"/>
                  </a:cxn>
                  <a:cxn ang="0">
                    <a:pos x="534" y="32"/>
                  </a:cxn>
                  <a:cxn ang="0">
                    <a:pos x="581" y="32"/>
                  </a:cxn>
                  <a:cxn ang="0">
                    <a:pos x="631" y="32"/>
                  </a:cxn>
                  <a:cxn ang="0">
                    <a:pos x="685" y="33"/>
                  </a:cxn>
                  <a:cxn ang="0">
                    <a:pos x="745" y="34"/>
                  </a:cxn>
                  <a:cxn ang="0">
                    <a:pos x="811" y="37"/>
                  </a:cxn>
                  <a:cxn ang="0">
                    <a:pos x="887" y="40"/>
                  </a:cxn>
                  <a:cxn ang="0">
                    <a:pos x="971" y="43"/>
                  </a:cxn>
                  <a:cxn ang="0">
                    <a:pos x="1068" y="46"/>
                  </a:cxn>
                  <a:cxn ang="0">
                    <a:pos x="1155" y="46"/>
                  </a:cxn>
                  <a:cxn ang="0">
                    <a:pos x="1238" y="44"/>
                  </a:cxn>
                  <a:cxn ang="0">
                    <a:pos x="1318" y="40"/>
                  </a:cxn>
                  <a:cxn ang="0">
                    <a:pos x="1395" y="33"/>
                  </a:cxn>
                  <a:cxn ang="0">
                    <a:pos x="1468" y="26"/>
                  </a:cxn>
                  <a:cxn ang="0">
                    <a:pos x="1542" y="17"/>
                  </a:cxn>
                  <a:cxn ang="0">
                    <a:pos x="1614" y="9"/>
                  </a:cxn>
                  <a:cxn ang="0">
                    <a:pos x="1685" y="0"/>
                  </a:cxn>
                </a:cxnLst>
                <a:rect l="0" t="0" r="r" b="b"/>
                <a:pathLst>
                  <a:path w="1822" h="55">
                    <a:moveTo>
                      <a:pt x="1822" y="0"/>
                    </a:moveTo>
                    <a:lnTo>
                      <a:pt x="1800" y="3"/>
                    </a:lnTo>
                    <a:lnTo>
                      <a:pt x="1778" y="7"/>
                    </a:lnTo>
                    <a:lnTo>
                      <a:pt x="1756" y="11"/>
                    </a:lnTo>
                    <a:lnTo>
                      <a:pt x="1735" y="14"/>
                    </a:lnTo>
                    <a:lnTo>
                      <a:pt x="1716" y="17"/>
                    </a:lnTo>
                    <a:lnTo>
                      <a:pt x="1695" y="20"/>
                    </a:lnTo>
                    <a:lnTo>
                      <a:pt x="1675" y="25"/>
                    </a:lnTo>
                    <a:lnTo>
                      <a:pt x="1656" y="28"/>
                    </a:lnTo>
                    <a:lnTo>
                      <a:pt x="1636" y="31"/>
                    </a:lnTo>
                    <a:lnTo>
                      <a:pt x="1618" y="34"/>
                    </a:lnTo>
                    <a:lnTo>
                      <a:pt x="1598" y="39"/>
                    </a:lnTo>
                    <a:lnTo>
                      <a:pt x="1580" y="42"/>
                    </a:lnTo>
                    <a:lnTo>
                      <a:pt x="1561" y="45"/>
                    </a:lnTo>
                    <a:lnTo>
                      <a:pt x="1544" y="48"/>
                    </a:lnTo>
                    <a:lnTo>
                      <a:pt x="1526" y="52"/>
                    </a:lnTo>
                    <a:lnTo>
                      <a:pt x="1509" y="55"/>
                    </a:lnTo>
                    <a:lnTo>
                      <a:pt x="0" y="55"/>
                    </a:lnTo>
                    <a:lnTo>
                      <a:pt x="13" y="55"/>
                    </a:lnTo>
                    <a:lnTo>
                      <a:pt x="25" y="54"/>
                    </a:lnTo>
                    <a:lnTo>
                      <a:pt x="36" y="54"/>
                    </a:lnTo>
                    <a:lnTo>
                      <a:pt x="48" y="53"/>
                    </a:lnTo>
                    <a:lnTo>
                      <a:pt x="59" y="52"/>
                    </a:lnTo>
                    <a:lnTo>
                      <a:pt x="70" y="52"/>
                    </a:lnTo>
                    <a:lnTo>
                      <a:pt x="81" y="50"/>
                    </a:lnTo>
                    <a:lnTo>
                      <a:pt x="91" y="50"/>
                    </a:lnTo>
                    <a:lnTo>
                      <a:pt x="129" y="48"/>
                    </a:lnTo>
                    <a:lnTo>
                      <a:pt x="166" y="46"/>
                    </a:lnTo>
                    <a:lnTo>
                      <a:pt x="200" y="45"/>
                    </a:lnTo>
                    <a:lnTo>
                      <a:pt x="232" y="43"/>
                    </a:lnTo>
                    <a:lnTo>
                      <a:pt x="262" y="42"/>
                    </a:lnTo>
                    <a:lnTo>
                      <a:pt x="292" y="40"/>
                    </a:lnTo>
                    <a:lnTo>
                      <a:pt x="319" y="39"/>
                    </a:lnTo>
                    <a:lnTo>
                      <a:pt x="346" y="38"/>
                    </a:lnTo>
                    <a:lnTo>
                      <a:pt x="371" y="37"/>
                    </a:lnTo>
                    <a:lnTo>
                      <a:pt x="396" y="35"/>
                    </a:lnTo>
                    <a:lnTo>
                      <a:pt x="419" y="34"/>
                    </a:lnTo>
                    <a:lnTo>
                      <a:pt x="442" y="34"/>
                    </a:lnTo>
                    <a:lnTo>
                      <a:pt x="466" y="33"/>
                    </a:lnTo>
                    <a:lnTo>
                      <a:pt x="488" y="33"/>
                    </a:lnTo>
                    <a:lnTo>
                      <a:pt x="511" y="32"/>
                    </a:lnTo>
                    <a:lnTo>
                      <a:pt x="534" y="32"/>
                    </a:lnTo>
                    <a:lnTo>
                      <a:pt x="557" y="32"/>
                    </a:lnTo>
                    <a:lnTo>
                      <a:pt x="581" y="32"/>
                    </a:lnTo>
                    <a:lnTo>
                      <a:pt x="605" y="32"/>
                    </a:lnTo>
                    <a:lnTo>
                      <a:pt x="631" y="32"/>
                    </a:lnTo>
                    <a:lnTo>
                      <a:pt x="657" y="33"/>
                    </a:lnTo>
                    <a:lnTo>
                      <a:pt x="685" y="33"/>
                    </a:lnTo>
                    <a:lnTo>
                      <a:pt x="714" y="34"/>
                    </a:lnTo>
                    <a:lnTo>
                      <a:pt x="745" y="34"/>
                    </a:lnTo>
                    <a:lnTo>
                      <a:pt x="777" y="35"/>
                    </a:lnTo>
                    <a:lnTo>
                      <a:pt x="811" y="37"/>
                    </a:lnTo>
                    <a:lnTo>
                      <a:pt x="848" y="38"/>
                    </a:lnTo>
                    <a:lnTo>
                      <a:pt x="887" y="40"/>
                    </a:lnTo>
                    <a:lnTo>
                      <a:pt x="928" y="41"/>
                    </a:lnTo>
                    <a:lnTo>
                      <a:pt x="971" y="43"/>
                    </a:lnTo>
                    <a:lnTo>
                      <a:pt x="1018" y="44"/>
                    </a:lnTo>
                    <a:lnTo>
                      <a:pt x="1068" y="46"/>
                    </a:lnTo>
                    <a:lnTo>
                      <a:pt x="1112" y="46"/>
                    </a:lnTo>
                    <a:lnTo>
                      <a:pt x="1155" y="46"/>
                    </a:lnTo>
                    <a:lnTo>
                      <a:pt x="1198" y="45"/>
                    </a:lnTo>
                    <a:lnTo>
                      <a:pt x="1238" y="44"/>
                    </a:lnTo>
                    <a:lnTo>
                      <a:pt x="1279" y="42"/>
                    </a:lnTo>
                    <a:lnTo>
                      <a:pt x="1318" y="40"/>
                    </a:lnTo>
                    <a:lnTo>
                      <a:pt x="1357" y="37"/>
                    </a:lnTo>
                    <a:lnTo>
                      <a:pt x="1395" y="33"/>
                    </a:lnTo>
                    <a:lnTo>
                      <a:pt x="1432" y="30"/>
                    </a:lnTo>
                    <a:lnTo>
                      <a:pt x="1468" y="26"/>
                    </a:lnTo>
                    <a:lnTo>
                      <a:pt x="1505" y="22"/>
                    </a:lnTo>
                    <a:lnTo>
                      <a:pt x="1542" y="17"/>
                    </a:lnTo>
                    <a:lnTo>
                      <a:pt x="1577" y="13"/>
                    </a:lnTo>
                    <a:lnTo>
                      <a:pt x="1614" y="9"/>
                    </a:lnTo>
                    <a:lnTo>
                      <a:pt x="1650" y="4"/>
                    </a:lnTo>
                    <a:lnTo>
                      <a:pt x="1685" y="0"/>
                    </a:lnTo>
                    <a:lnTo>
                      <a:pt x="1822" y="0"/>
                    </a:lnTo>
                    <a:close/>
                  </a:path>
                </a:pathLst>
              </a:custGeom>
              <a:solidFill>
                <a:srgbClr val="57CC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76" name="Freeform 332"/>
              <p:cNvSpPr>
                <a:spLocks/>
              </p:cNvSpPr>
              <p:nvPr/>
            </p:nvSpPr>
            <p:spPr bwMode="auto">
              <a:xfrm>
                <a:off x="3645" y="4151"/>
                <a:ext cx="311" cy="18"/>
              </a:xfrm>
              <a:custGeom>
                <a:avLst/>
                <a:gdLst/>
                <a:ahLst/>
                <a:cxnLst>
                  <a:cxn ang="0">
                    <a:pos x="621" y="0"/>
                  </a:cxn>
                  <a:cxn ang="0">
                    <a:pos x="590" y="2"/>
                  </a:cxn>
                  <a:cxn ang="0">
                    <a:pos x="561" y="6"/>
                  </a:cxn>
                  <a:cxn ang="0">
                    <a:pos x="531" y="9"/>
                  </a:cxn>
                  <a:cxn ang="0">
                    <a:pos x="503" y="11"/>
                  </a:cxn>
                  <a:cxn ang="0">
                    <a:pos x="476" y="14"/>
                  </a:cxn>
                  <a:cxn ang="0">
                    <a:pos x="449" y="17"/>
                  </a:cxn>
                  <a:cxn ang="0">
                    <a:pos x="422" y="22"/>
                  </a:cxn>
                  <a:cxn ang="0">
                    <a:pos x="397" y="25"/>
                  </a:cxn>
                  <a:cxn ang="0">
                    <a:pos x="371" y="28"/>
                  </a:cxn>
                  <a:cxn ang="0">
                    <a:pos x="346" y="32"/>
                  </a:cxn>
                  <a:cxn ang="0">
                    <a:pos x="323" y="36"/>
                  </a:cxn>
                  <a:cxn ang="0">
                    <a:pos x="299" y="40"/>
                  </a:cxn>
                  <a:cxn ang="0">
                    <a:pos x="275" y="43"/>
                  </a:cxn>
                  <a:cxn ang="0">
                    <a:pos x="253" y="47"/>
                  </a:cxn>
                  <a:cxn ang="0">
                    <a:pos x="231" y="51"/>
                  </a:cxn>
                  <a:cxn ang="0">
                    <a:pos x="209" y="55"/>
                  </a:cxn>
                  <a:cxn ang="0">
                    <a:pos x="0" y="55"/>
                  </a:cxn>
                  <a:cxn ang="0">
                    <a:pos x="32" y="52"/>
                  </a:cxn>
                  <a:cxn ang="0">
                    <a:pos x="62" y="49"/>
                  </a:cxn>
                  <a:cxn ang="0">
                    <a:pos x="93" y="45"/>
                  </a:cxn>
                  <a:cxn ang="0">
                    <a:pos x="124" y="42"/>
                  </a:cxn>
                  <a:cxn ang="0">
                    <a:pos x="154" y="38"/>
                  </a:cxn>
                  <a:cxn ang="0">
                    <a:pos x="185" y="35"/>
                  </a:cxn>
                  <a:cxn ang="0">
                    <a:pos x="215" y="30"/>
                  </a:cxn>
                  <a:cxn ang="0">
                    <a:pos x="246" y="27"/>
                  </a:cxn>
                  <a:cxn ang="0">
                    <a:pos x="277" y="23"/>
                  </a:cxn>
                  <a:cxn ang="0">
                    <a:pos x="307" y="20"/>
                  </a:cxn>
                  <a:cxn ang="0">
                    <a:pos x="338" y="16"/>
                  </a:cxn>
                  <a:cxn ang="0">
                    <a:pos x="368" y="12"/>
                  </a:cxn>
                  <a:cxn ang="0">
                    <a:pos x="400" y="9"/>
                  </a:cxn>
                  <a:cxn ang="0">
                    <a:pos x="431" y="6"/>
                  </a:cxn>
                  <a:cxn ang="0">
                    <a:pos x="464" y="4"/>
                  </a:cxn>
                  <a:cxn ang="0">
                    <a:pos x="496" y="0"/>
                  </a:cxn>
                  <a:cxn ang="0">
                    <a:pos x="621" y="0"/>
                  </a:cxn>
                </a:cxnLst>
                <a:rect l="0" t="0" r="r" b="b"/>
                <a:pathLst>
                  <a:path w="621" h="55">
                    <a:moveTo>
                      <a:pt x="621" y="0"/>
                    </a:moveTo>
                    <a:lnTo>
                      <a:pt x="590" y="2"/>
                    </a:lnTo>
                    <a:lnTo>
                      <a:pt x="561" y="6"/>
                    </a:lnTo>
                    <a:lnTo>
                      <a:pt x="531" y="9"/>
                    </a:lnTo>
                    <a:lnTo>
                      <a:pt x="503" y="11"/>
                    </a:lnTo>
                    <a:lnTo>
                      <a:pt x="476" y="14"/>
                    </a:lnTo>
                    <a:lnTo>
                      <a:pt x="449" y="17"/>
                    </a:lnTo>
                    <a:lnTo>
                      <a:pt x="422" y="22"/>
                    </a:lnTo>
                    <a:lnTo>
                      <a:pt x="397" y="25"/>
                    </a:lnTo>
                    <a:lnTo>
                      <a:pt x="371" y="28"/>
                    </a:lnTo>
                    <a:lnTo>
                      <a:pt x="346" y="32"/>
                    </a:lnTo>
                    <a:lnTo>
                      <a:pt x="323" y="36"/>
                    </a:lnTo>
                    <a:lnTo>
                      <a:pt x="299" y="40"/>
                    </a:lnTo>
                    <a:lnTo>
                      <a:pt x="275" y="43"/>
                    </a:lnTo>
                    <a:lnTo>
                      <a:pt x="253" y="47"/>
                    </a:lnTo>
                    <a:lnTo>
                      <a:pt x="231" y="51"/>
                    </a:lnTo>
                    <a:lnTo>
                      <a:pt x="209" y="55"/>
                    </a:lnTo>
                    <a:lnTo>
                      <a:pt x="0" y="55"/>
                    </a:lnTo>
                    <a:lnTo>
                      <a:pt x="32" y="52"/>
                    </a:lnTo>
                    <a:lnTo>
                      <a:pt x="62" y="49"/>
                    </a:lnTo>
                    <a:lnTo>
                      <a:pt x="93" y="45"/>
                    </a:lnTo>
                    <a:lnTo>
                      <a:pt x="124" y="42"/>
                    </a:lnTo>
                    <a:lnTo>
                      <a:pt x="154" y="38"/>
                    </a:lnTo>
                    <a:lnTo>
                      <a:pt x="185" y="35"/>
                    </a:lnTo>
                    <a:lnTo>
                      <a:pt x="215" y="30"/>
                    </a:lnTo>
                    <a:lnTo>
                      <a:pt x="246" y="27"/>
                    </a:lnTo>
                    <a:lnTo>
                      <a:pt x="277" y="23"/>
                    </a:lnTo>
                    <a:lnTo>
                      <a:pt x="307" y="20"/>
                    </a:lnTo>
                    <a:lnTo>
                      <a:pt x="338" y="16"/>
                    </a:lnTo>
                    <a:lnTo>
                      <a:pt x="368" y="12"/>
                    </a:lnTo>
                    <a:lnTo>
                      <a:pt x="400" y="9"/>
                    </a:lnTo>
                    <a:lnTo>
                      <a:pt x="431" y="6"/>
                    </a:lnTo>
                    <a:lnTo>
                      <a:pt x="464" y="4"/>
                    </a:lnTo>
                    <a:lnTo>
                      <a:pt x="496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rgbClr val="56D1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77" name="Freeform 333"/>
              <p:cNvSpPr>
                <a:spLocks/>
              </p:cNvSpPr>
              <p:nvPr/>
            </p:nvSpPr>
            <p:spPr bwMode="auto">
              <a:xfrm>
                <a:off x="3766" y="4148"/>
                <a:ext cx="283" cy="12"/>
              </a:xfrm>
              <a:custGeom>
                <a:avLst/>
                <a:gdLst/>
                <a:ahLst/>
                <a:cxnLst>
                  <a:cxn ang="0">
                    <a:pos x="137" y="36"/>
                  </a:cxn>
                  <a:cxn ang="0">
                    <a:pos x="161" y="33"/>
                  </a:cxn>
                  <a:cxn ang="0">
                    <a:pos x="183" y="30"/>
                  </a:cxn>
                  <a:cxn ang="0">
                    <a:pos x="207" y="26"/>
                  </a:cxn>
                  <a:cxn ang="0">
                    <a:pos x="230" y="24"/>
                  </a:cxn>
                  <a:cxn ang="0">
                    <a:pos x="256" y="21"/>
                  </a:cxn>
                  <a:cxn ang="0">
                    <a:pos x="281" y="19"/>
                  </a:cxn>
                  <a:cxn ang="0">
                    <a:pos x="306" y="16"/>
                  </a:cxn>
                  <a:cxn ang="0">
                    <a:pos x="333" y="14"/>
                  </a:cxn>
                  <a:cxn ang="0">
                    <a:pos x="360" y="11"/>
                  </a:cxn>
                  <a:cxn ang="0">
                    <a:pos x="387" y="9"/>
                  </a:cxn>
                  <a:cxn ang="0">
                    <a:pos x="415" y="7"/>
                  </a:cxn>
                  <a:cxn ang="0">
                    <a:pos x="443" y="6"/>
                  </a:cxn>
                  <a:cxn ang="0">
                    <a:pos x="473" y="4"/>
                  </a:cxn>
                  <a:cxn ang="0">
                    <a:pos x="503" y="3"/>
                  </a:cxn>
                  <a:cxn ang="0">
                    <a:pos x="534" y="2"/>
                  </a:cxn>
                  <a:cxn ang="0">
                    <a:pos x="566" y="1"/>
                  </a:cxn>
                  <a:cxn ang="0">
                    <a:pos x="525" y="1"/>
                  </a:cxn>
                  <a:cxn ang="0">
                    <a:pos x="485" y="0"/>
                  </a:cxn>
                  <a:cxn ang="0">
                    <a:pos x="447" y="1"/>
                  </a:cxn>
                  <a:cxn ang="0">
                    <a:pos x="409" y="2"/>
                  </a:cxn>
                  <a:cxn ang="0">
                    <a:pos x="372" y="3"/>
                  </a:cxn>
                  <a:cxn ang="0">
                    <a:pos x="336" y="5"/>
                  </a:cxn>
                  <a:cxn ang="0">
                    <a:pos x="300" y="7"/>
                  </a:cxn>
                  <a:cxn ang="0">
                    <a:pos x="265" y="9"/>
                  </a:cxn>
                  <a:cxn ang="0">
                    <a:pos x="230" y="11"/>
                  </a:cxn>
                  <a:cxn ang="0">
                    <a:pos x="197" y="15"/>
                  </a:cxn>
                  <a:cxn ang="0">
                    <a:pos x="163" y="18"/>
                  </a:cxn>
                  <a:cxn ang="0">
                    <a:pos x="130" y="21"/>
                  </a:cxn>
                  <a:cxn ang="0">
                    <a:pos x="97" y="25"/>
                  </a:cxn>
                  <a:cxn ang="0">
                    <a:pos x="65" y="29"/>
                  </a:cxn>
                  <a:cxn ang="0">
                    <a:pos x="32" y="32"/>
                  </a:cxn>
                  <a:cxn ang="0">
                    <a:pos x="0" y="36"/>
                  </a:cxn>
                  <a:cxn ang="0">
                    <a:pos x="137" y="36"/>
                  </a:cxn>
                </a:cxnLst>
                <a:rect l="0" t="0" r="r" b="b"/>
                <a:pathLst>
                  <a:path w="566" h="36">
                    <a:moveTo>
                      <a:pt x="137" y="36"/>
                    </a:moveTo>
                    <a:lnTo>
                      <a:pt x="161" y="33"/>
                    </a:lnTo>
                    <a:lnTo>
                      <a:pt x="183" y="30"/>
                    </a:lnTo>
                    <a:lnTo>
                      <a:pt x="207" y="26"/>
                    </a:lnTo>
                    <a:lnTo>
                      <a:pt x="230" y="24"/>
                    </a:lnTo>
                    <a:lnTo>
                      <a:pt x="256" y="21"/>
                    </a:lnTo>
                    <a:lnTo>
                      <a:pt x="281" y="19"/>
                    </a:lnTo>
                    <a:lnTo>
                      <a:pt x="306" y="16"/>
                    </a:lnTo>
                    <a:lnTo>
                      <a:pt x="333" y="14"/>
                    </a:lnTo>
                    <a:lnTo>
                      <a:pt x="360" y="11"/>
                    </a:lnTo>
                    <a:lnTo>
                      <a:pt x="387" y="9"/>
                    </a:lnTo>
                    <a:lnTo>
                      <a:pt x="415" y="7"/>
                    </a:lnTo>
                    <a:lnTo>
                      <a:pt x="443" y="6"/>
                    </a:lnTo>
                    <a:lnTo>
                      <a:pt x="473" y="4"/>
                    </a:lnTo>
                    <a:lnTo>
                      <a:pt x="503" y="3"/>
                    </a:lnTo>
                    <a:lnTo>
                      <a:pt x="534" y="2"/>
                    </a:lnTo>
                    <a:lnTo>
                      <a:pt x="566" y="1"/>
                    </a:lnTo>
                    <a:lnTo>
                      <a:pt x="525" y="1"/>
                    </a:lnTo>
                    <a:lnTo>
                      <a:pt x="485" y="0"/>
                    </a:lnTo>
                    <a:lnTo>
                      <a:pt x="447" y="1"/>
                    </a:lnTo>
                    <a:lnTo>
                      <a:pt x="409" y="2"/>
                    </a:lnTo>
                    <a:lnTo>
                      <a:pt x="372" y="3"/>
                    </a:lnTo>
                    <a:lnTo>
                      <a:pt x="336" y="5"/>
                    </a:lnTo>
                    <a:lnTo>
                      <a:pt x="300" y="7"/>
                    </a:lnTo>
                    <a:lnTo>
                      <a:pt x="265" y="9"/>
                    </a:lnTo>
                    <a:lnTo>
                      <a:pt x="230" y="11"/>
                    </a:lnTo>
                    <a:lnTo>
                      <a:pt x="197" y="15"/>
                    </a:lnTo>
                    <a:lnTo>
                      <a:pt x="163" y="18"/>
                    </a:lnTo>
                    <a:lnTo>
                      <a:pt x="130" y="21"/>
                    </a:lnTo>
                    <a:lnTo>
                      <a:pt x="97" y="25"/>
                    </a:lnTo>
                    <a:lnTo>
                      <a:pt x="65" y="29"/>
                    </a:lnTo>
                    <a:lnTo>
                      <a:pt x="32" y="32"/>
                    </a:lnTo>
                    <a:lnTo>
                      <a:pt x="0" y="36"/>
                    </a:lnTo>
                    <a:lnTo>
                      <a:pt x="137" y="36"/>
                    </a:lnTo>
                    <a:close/>
                  </a:path>
                </a:pathLst>
              </a:custGeom>
              <a:solidFill>
                <a:srgbClr val="57D4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78" name="Freeform 334"/>
              <p:cNvSpPr>
                <a:spLocks/>
              </p:cNvSpPr>
              <p:nvPr/>
            </p:nvSpPr>
            <p:spPr bwMode="auto">
              <a:xfrm>
                <a:off x="3893" y="4148"/>
                <a:ext cx="156" cy="3"/>
              </a:xfrm>
              <a:custGeom>
                <a:avLst/>
                <a:gdLst/>
                <a:ahLst/>
                <a:cxnLst>
                  <a:cxn ang="0">
                    <a:pos x="125" y="9"/>
                  </a:cxn>
                  <a:cxn ang="0">
                    <a:pos x="147" y="8"/>
                  </a:cxn>
                  <a:cxn ang="0">
                    <a:pos x="169" y="6"/>
                  </a:cxn>
                  <a:cxn ang="0">
                    <a:pos x="192" y="5"/>
                  </a:cxn>
                  <a:cxn ang="0">
                    <a:pos x="214" y="4"/>
                  </a:cxn>
                  <a:cxn ang="0">
                    <a:pos x="239" y="3"/>
                  </a:cxn>
                  <a:cxn ang="0">
                    <a:pos x="262" y="2"/>
                  </a:cxn>
                  <a:cxn ang="0">
                    <a:pos x="286" y="1"/>
                  </a:cxn>
                  <a:cxn ang="0">
                    <a:pos x="311" y="1"/>
                  </a:cxn>
                  <a:cxn ang="0">
                    <a:pos x="290" y="1"/>
                  </a:cxn>
                  <a:cxn ang="0">
                    <a:pos x="269" y="0"/>
                  </a:cxn>
                  <a:cxn ang="0">
                    <a:pos x="248" y="0"/>
                  </a:cxn>
                  <a:cxn ang="0">
                    <a:pos x="228" y="0"/>
                  </a:cxn>
                  <a:cxn ang="0">
                    <a:pos x="208" y="1"/>
                  </a:cxn>
                  <a:cxn ang="0">
                    <a:pos x="188" y="1"/>
                  </a:cxn>
                  <a:cxn ang="0">
                    <a:pos x="169" y="1"/>
                  </a:cxn>
                  <a:cxn ang="0">
                    <a:pos x="149" y="2"/>
                  </a:cxn>
                  <a:cxn ang="0">
                    <a:pos x="130" y="2"/>
                  </a:cxn>
                  <a:cxn ang="0">
                    <a:pos x="110" y="3"/>
                  </a:cxn>
                  <a:cxn ang="0">
                    <a:pos x="92" y="4"/>
                  </a:cxn>
                  <a:cxn ang="0">
                    <a:pos x="73" y="5"/>
                  </a:cxn>
                  <a:cxn ang="0">
                    <a:pos x="55" y="5"/>
                  </a:cxn>
                  <a:cxn ang="0">
                    <a:pos x="37" y="7"/>
                  </a:cxn>
                  <a:cxn ang="0">
                    <a:pos x="18" y="8"/>
                  </a:cxn>
                  <a:cxn ang="0">
                    <a:pos x="0" y="9"/>
                  </a:cxn>
                  <a:cxn ang="0">
                    <a:pos x="125" y="9"/>
                  </a:cxn>
                </a:cxnLst>
                <a:rect l="0" t="0" r="r" b="b"/>
                <a:pathLst>
                  <a:path w="311" h="9">
                    <a:moveTo>
                      <a:pt x="125" y="9"/>
                    </a:moveTo>
                    <a:lnTo>
                      <a:pt x="147" y="8"/>
                    </a:lnTo>
                    <a:lnTo>
                      <a:pt x="169" y="6"/>
                    </a:lnTo>
                    <a:lnTo>
                      <a:pt x="192" y="5"/>
                    </a:lnTo>
                    <a:lnTo>
                      <a:pt x="214" y="4"/>
                    </a:lnTo>
                    <a:lnTo>
                      <a:pt x="239" y="3"/>
                    </a:lnTo>
                    <a:lnTo>
                      <a:pt x="262" y="2"/>
                    </a:lnTo>
                    <a:lnTo>
                      <a:pt x="286" y="1"/>
                    </a:lnTo>
                    <a:lnTo>
                      <a:pt x="311" y="1"/>
                    </a:lnTo>
                    <a:lnTo>
                      <a:pt x="290" y="1"/>
                    </a:lnTo>
                    <a:lnTo>
                      <a:pt x="269" y="0"/>
                    </a:lnTo>
                    <a:lnTo>
                      <a:pt x="248" y="0"/>
                    </a:lnTo>
                    <a:lnTo>
                      <a:pt x="228" y="0"/>
                    </a:lnTo>
                    <a:lnTo>
                      <a:pt x="208" y="1"/>
                    </a:lnTo>
                    <a:lnTo>
                      <a:pt x="188" y="1"/>
                    </a:lnTo>
                    <a:lnTo>
                      <a:pt x="169" y="1"/>
                    </a:lnTo>
                    <a:lnTo>
                      <a:pt x="149" y="2"/>
                    </a:lnTo>
                    <a:lnTo>
                      <a:pt x="130" y="2"/>
                    </a:lnTo>
                    <a:lnTo>
                      <a:pt x="110" y="3"/>
                    </a:lnTo>
                    <a:lnTo>
                      <a:pt x="92" y="4"/>
                    </a:lnTo>
                    <a:lnTo>
                      <a:pt x="73" y="5"/>
                    </a:lnTo>
                    <a:lnTo>
                      <a:pt x="55" y="5"/>
                    </a:lnTo>
                    <a:lnTo>
                      <a:pt x="37" y="7"/>
                    </a:lnTo>
                    <a:lnTo>
                      <a:pt x="18" y="8"/>
                    </a:lnTo>
                    <a:lnTo>
                      <a:pt x="0" y="9"/>
                    </a:lnTo>
                    <a:lnTo>
                      <a:pt x="125" y="9"/>
                    </a:lnTo>
                    <a:close/>
                  </a:path>
                </a:pathLst>
              </a:custGeom>
              <a:solidFill>
                <a:srgbClr val="54D9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79" name="Freeform 335"/>
              <p:cNvSpPr>
                <a:spLocks/>
              </p:cNvSpPr>
              <p:nvPr/>
            </p:nvSpPr>
            <p:spPr bwMode="auto">
              <a:xfrm>
                <a:off x="-1" y="4230"/>
                <a:ext cx="287" cy="12"/>
              </a:xfrm>
              <a:custGeom>
                <a:avLst/>
                <a:gdLst/>
                <a:ahLst/>
                <a:cxnLst>
                  <a:cxn ang="0">
                    <a:pos x="576" y="0"/>
                  </a:cxn>
                  <a:cxn ang="0">
                    <a:pos x="560" y="2"/>
                  </a:cxn>
                  <a:cxn ang="0">
                    <a:pos x="540" y="4"/>
                  </a:cxn>
                  <a:cxn ang="0">
                    <a:pos x="517" y="6"/>
                  </a:cxn>
                  <a:cxn ang="0">
                    <a:pos x="491" y="10"/>
                  </a:cxn>
                  <a:cxn ang="0">
                    <a:pos x="464" y="13"/>
                  </a:cxn>
                  <a:cxn ang="0">
                    <a:pos x="436" y="16"/>
                  </a:cxn>
                  <a:cxn ang="0">
                    <a:pos x="408" y="19"/>
                  </a:cxn>
                  <a:cxn ang="0">
                    <a:pos x="380" y="21"/>
                  </a:cxn>
                  <a:cxn ang="0">
                    <a:pos x="353" y="25"/>
                  </a:cxn>
                  <a:cxn ang="0">
                    <a:pos x="327" y="28"/>
                  </a:cxn>
                  <a:cxn ang="0">
                    <a:pos x="303" y="30"/>
                  </a:cxn>
                  <a:cxn ang="0">
                    <a:pos x="282" y="33"/>
                  </a:cxn>
                  <a:cxn ang="0">
                    <a:pos x="265" y="34"/>
                  </a:cxn>
                  <a:cxn ang="0">
                    <a:pos x="251" y="36"/>
                  </a:cxn>
                  <a:cxn ang="0">
                    <a:pos x="243" y="38"/>
                  </a:cxn>
                  <a:cxn ang="0">
                    <a:pos x="240" y="38"/>
                  </a:cxn>
                  <a:cxn ang="0">
                    <a:pos x="238" y="38"/>
                  </a:cxn>
                  <a:cxn ang="0">
                    <a:pos x="230" y="38"/>
                  </a:cxn>
                  <a:cxn ang="0">
                    <a:pos x="218" y="38"/>
                  </a:cxn>
                  <a:cxn ang="0">
                    <a:pos x="202" y="38"/>
                  </a:cxn>
                  <a:cxn ang="0">
                    <a:pos x="185" y="38"/>
                  </a:cxn>
                  <a:cxn ang="0">
                    <a:pos x="164" y="38"/>
                  </a:cxn>
                  <a:cxn ang="0">
                    <a:pos x="142" y="38"/>
                  </a:cxn>
                  <a:cxn ang="0">
                    <a:pos x="120" y="38"/>
                  </a:cxn>
                  <a:cxn ang="0">
                    <a:pos x="98" y="38"/>
                  </a:cxn>
                  <a:cxn ang="0">
                    <a:pos x="76" y="38"/>
                  </a:cxn>
                  <a:cxn ang="0">
                    <a:pos x="55" y="38"/>
                  </a:cxn>
                  <a:cxn ang="0">
                    <a:pos x="38" y="38"/>
                  </a:cxn>
                  <a:cxn ang="0">
                    <a:pos x="22" y="38"/>
                  </a:cxn>
                  <a:cxn ang="0">
                    <a:pos x="10" y="38"/>
                  </a:cxn>
                  <a:cxn ang="0">
                    <a:pos x="3" y="38"/>
                  </a:cxn>
                  <a:cxn ang="0">
                    <a:pos x="0" y="38"/>
                  </a:cxn>
                  <a:cxn ang="0">
                    <a:pos x="0" y="36"/>
                  </a:cxn>
                  <a:cxn ang="0">
                    <a:pos x="0" y="34"/>
                  </a:cxn>
                  <a:cxn ang="0">
                    <a:pos x="0" y="31"/>
                  </a:cxn>
                  <a:cxn ang="0">
                    <a:pos x="0" y="27"/>
                  </a:cxn>
                  <a:cxn ang="0">
                    <a:pos x="0" y="21"/>
                  </a:cxn>
                  <a:cxn ang="0">
                    <a:pos x="0" y="15"/>
                  </a:cxn>
                  <a:cxn ang="0">
                    <a:pos x="0" y="9"/>
                  </a:cxn>
                  <a:cxn ang="0">
                    <a:pos x="0" y="0"/>
                  </a:cxn>
                  <a:cxn ang="0">
                    <a:pos x="576" y="0"/>
                  </a:cxn>
                </a:cxnLst>
                <a:rect l="0" t="0" r="r" b="b"/>
                <a:pathLst>
                  <a:path w="576" h="38">
                    <a:moveTo>
                      <a:pt x="576" y="0"/>
                    </a:moveTo>
                    <a:lnTo>
                      <a:pt x="560" y="2"/>
                    </a:lnTo>
                    <a:lnTo>
                      <a:pt x="540" y="4"/>
                    </a:lnTo>
                    <a:lnTo>
                      <a:pt x="517" y="6"/>
                    </a:lnTo>
                    <a:lnTo>
                      <a:pt x="491" y="10"/>
                    </a:lnTo>
                    <a:lnTo>
                      <a:pt x="464" y="13"/>
                    </a:lnTo>
                    <a:lnTo>
                      <a:pt x="436" y="16"/>
                    </a:lnTo>
                    <a:lnTo>
                      <a:pt x="408" y="19"/>
                    </a:lnTo>
                    <a:lnTo>
                      <a:pt x="380" y="21"/>
                    </a:lnTo>
                    <a:lnTo>
                      <a:pt x="353" y="25"/>
                    </a:lnTo>
                    <a:lnTo>
                      <a:pt x="327" y="28"/>
                    </a:lnTo>
                    <a:lnTo>
                      <a:pt x="303" y="30"/>
                    </a:lnTo>
                    <a:lnTo>
                      <a:pt x="282" y="33"/>
                    </a:lnTo>
                    <a:lnTo>
                      <a:pt x="265" y="34"/>
                    </a:lnTo>
                    <a:lnTo>
                      <a:pt x="251" y="36"/>
                    </a:lnTo>
                    <a:lnTo>
                      <a:pt x="243" y="38"/>
                    </a:lnTo>
                    <a:lnTo>
                      <a:pt x="240" y="38"/>
                    </a:lnTo>
                    <a:lnTo>
                      <a:pt x="238" y="38"/>
                    </a:lnTo>
                    <a:lnTo>
                      <a:pt x="230" y="38"/>
                    </a:lnTo>
                    <a:lnTo>
                      <a:pt x="218" y="38"/>
                    </a:lnTo>
                    <a:lnTo>
                      <a:pt x="202" y="38"/>
                    </a:lnTo>
                    <a:lnTo>
                      <a:pt x="185" y="38"/>
                    </a:lnTo>
                    <a:lnTo>
                      <a:pt x="164" y="38"/>
                    </a:lnTo>
                    <a:lnTo>
                      <a:pt x="142" y="38"/>
                    </a:lnTo>
                    <a:lnTo>
                      <a:pt x="120" y="38"/>
                    </a:lnTo>
                    <a:lnTo>
                      <a:pt x="98" y="38"/>
                    </a:lnTo>
                    <a:lnTo>
                      <a:pt x="76" y="38"/>
                    </a:lnTo>
                    <a:lnTo>
                      <a:pt x="55" y="38"/>
                    </a:lnTo>
                    <a:lnTo>
                      <a:pt x="38" y="38"/>
                    </a:lnTo>
                    <a:lnTo>
                      <a:pt x="22" y="38"/>
                    </a:lnTo>
                    <a:lnTo>
                      <a:pt x="10" y="38"/>
                    </a:lnTo>
                    <a:lnTo>
                      <a:pt x="3" y="38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1"/>
                    </a:lnTo>
                    <a:lnTo>
                      <a:pt x="0" y="27"/>
                    </a:lnTo>
                    <a:lnTo>
                      <a:pt x="0" y="21"/>
                    </a:lnTo>
                    <a:lnTo>
                      <a:pt x="0" y="15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576" y="0"/>
                    </a:lnTo>
                    <a:close/>
                  </a:path>
                </a:pathLst>
              </a:custGeom>
              <a:solidFill>
                <a:srgbClr val="45808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80" name="Freeform 336"/>
              <p:cNvSpPr>
                <a:spLocks/>
              </p:cNvSpPr>
              <p:nvPr/>
            </p:nvSpPr>
            <p:spPr bwMode="auto">
              <a:xfrm>
                <a:off x="-1" y="4222"/>
                <a:ext cx="768" cy="16"/>
              </a:xfrm>
              <a:custGeom>
                <a:avLst/>
                <a:gdLst/>
                <a:ahLst/>
                <a:cxnLst>
                  <a:cxn ang="0">
                    <a:pos x="1537" y="0"/>
                  </a:cxn>
                  <a:cxn ang="0">
                    <a:pos x="1507" y="2"/>
                  </a:cxn>
                  <a:cxn ang="0">
                    <a:pos x="1478" y="4"/>
                  </a:cxn>
                  <a:cxn ang="0">
                    <a:pos x="1450" y="5"/>
                  </a:cxn>
                  <a:cxn ang="0">
                    <a:pos x="1423" y="6"/>
                  </a:cxn>
                  <a:cxn ang="0">
                    <a:pos x="1397" y="7"/>
                  </a:cxn>
                  <a:cxn ang="0">
                    <a:pos x="1372" y="8"/>
                  </a:cxn>
                  <a:cxn ang="0">
                    <a:pos x="1348" y="9"/>
                  </a:cxn>
                  <a:cxn ang="0">
                    <a:pos x="1326" y="10"/>
                  </a:cxn>
                  <a:cxn ang="0">
                    <a:pos x="1307" y="11"/>
                  </a:cxn>
                  <a:cxn ang="0">
                    <a:pos x="1288" y="12"/>
                  </a:cxn>
                  <a:cxn ang="0">
                    <a:pos x="1272" y="12"/>
                  </a:cxn>
                  <a:cxn ang="0">
                    <a:pos x="1259" y="13"/>
                  </a:cxn>
                  <a:cxn ang="0">
                    <a:pos x="1249" y="13"/>
                  </a:cxn>
                  <a:cxn ang="0">
                    <a:pos x="1241" y="14"/>
                  </a:cxn>
                  <a:cxn ang="0">
                    <a:pos x="1236" y="14"/>
                  </a:cxn>
                  <a:cxn ang="0">
                    <a:pos x="1234" y="14"/>
                  </a:cxn>
                  <a:cxn ang="0">
                    <a:pos x="1227" y="14"/>
                  </a:cxn>
                  <a:cxn ang="0">
                    <a:pos x="1207" y="14"/>
                  </a:cxn>
                  <a:cxn ang="0">
                    <a:pos x="1176" y="15"/>
                  </a:cxn>
                  <a:cxn ang="0">
                    <a:pos x="1134" y="15"/>
                  </a:cxn>
                  <a:cxn ang="0">
                    <a:pos x="1086" y="17"/>
                  </a:cxn>
                  <a:cxn ang="0">
                    <a:pos x="1032" y="18"/>
                  </a:cxn>
                  <a:cxn ang="0">
                    <a:pos x="975" y="18"/>
                  </a:cxn>
                  <a:cxn ang="0">
                    <a:pos x="915" y="19"/>
                  </a:cxn>
                  <a:cxn ang="0">
                    <a:pos x="855" y="20"/>
                  </a:cxn>
                  <a:cxn ang="0">
                    <a:pos x="797" y="20"/>
                  </a:cxn>
                  <a:cxn ang="0">
                    <a:pos x="743" y="21"/>
                  </a:cxn>
                  <a:cxn ang="0">
                    <a:pos x="696" y="22"/>
                  </a:cxn>
                  <a:cxn ang="0">
                    <a:pos x="654" y="22"/>
                  </a:cxn>
                  <a:cxn ang="0">
                    <a:pos x="622" y="23"/>
                  </a:cxn>
                  <a:cxn ang="0">
                    <a:pos x="603" y="23"/>
                  </a:cxn>
                  <a:cxn ang="0">
                    <a:pos x="595" y="23"/>
                  </a:cxn>
                  <a:cxn ang="0">
                    <a:pos x="594" y="23"/>
                  </a:cxn>
                  <a:cxn ang="0">
                    <a:pos x="589" y="24"/>
                  </a:cxn>
                  <a:cxn ang="0">
                    <a:pos x="582" y="24"/>
                  </a:cxn>
                  <a:cxn ang="0">
                    <a:pos x="572" y="25"/>
                  </a:cxn>
                  <a:cxn ang="0">
                    <a:pos x="560" y="27"/>
                  </a:cxn>
                  <a:cxn ang="0">
                    <a:pos x="545" y="28"/>
                  </a:cxn>
                  <a:cxn ang="0">
                    <a:pos x="529" y="30"/>
                  </a:cxn>
                  <a:cxn ang="0">
                    <a:pos x="511" y="32"/>
                  </a:cxn>
                  <a:cxn ang="0">
                    <a:pos x="492" y="34"/>
                  </a:cxn>
                  <a:cxn ang="0">
                    <a:pos x="473" y="36"/>
                  </a:cxn>
                  <a:cxn ang="0">
                    <a:pos x="452" y="38"/>
                  </a:cxn>
                  <a:cxn ang="0">
                    <a:pos x="431" y="40"/>
                  </a:cxn>
                  <a:cxn ang="0">
                    <a:pos x="410" y="42"/>
                  </a:cxn>
                  <a:cxn ang="0">
                    <a:pos x="390" y="44"/>
                  </a:cxn>
                  <a:cxn ang="0">
                    <a:pos x="369" y="47"/>
                  </a:cxn>
                  <a:cxn ang="0">
                    <a:pos x="349" y="49"/>
                  </a:cxn>
                  <a:cxn ang="0">
                    <a:pos x="0" y="49"/>
                  </a:cxn>
                  <a:cxn ang="0">
                    <a:pos x="0" y="44"/>
                  </a:cxn>
                  <a:cxn ang="0">
                    <a:pos x="1" y="40"/>
                  </a:cxn>
                  <a:cxn ang="0">
                    <a:pos x="1" y="35"/>
                  </a:cxn>
                  <a:cxn ang="0">
                    <a:pos x="1" y="28"/>
                  </a:cxn>
                  <a:cxn ang="0">
                    <a:pos x="1" y="22"/>
                  </a:cxn>
                  <a:cxn ang="0">
                    <a:pos x="1" y="15"/>
                  </a:cxn>
                  <a:cxn ang="0">
                    <a:pos x="1" y="8"/>
                  </a:cxn>
                  <a:cxn ang="0">
                    <a:pos x="1" y="0"/>
                  </a:cxn>
                  <a:cxn ang="0">
                    <a:pos x="1537" y="0"/>
                  </a:cxn>
                </a:cxnLst>
                <a:rect l="0" t="0" r="r" b="b"/>
                <a:pathLst>
                  <a:path w="1537" h="49">
                    <a:moveTo>
                      <a:pt x="1537" y="0"/>
                    </a:moveTo>
                    <a:lnTo>
                      <a:pt x="1507" y="2"/>
                    </a:lnTo>
                    <a:lnTo>
                      <a:pt x="1478" y="4"/>
                    </a:lnTo>
                    <a:lnTo>
                      <a:pt x="1450" y="5"/>
                    </a:lnTo>
                    <a:lnTo>
                      <a:pt x="1423" y="6"/>
                    </a:lnTo>
                    <a:lnTo>
                      <a:pt x="1397" y="7"/>
                    </a:lnTo>
                    <a:lnTo>
                      <a:pt x="1372" y="8"/>
                    </a:lnTo>
                    <a:lnTo>
                      <a:pt x="1348" y="9"/>
                    </a:lnTo>
                    <a:lnTo>
                      <a:pt x="1326" y="10"/>
                    </a:lnTo>
                    <a:lnTo>
                      <a:pt x="1307" y="11"/>
                    </a:lnTo>
                    <a:lnTo>
                      <a:pt x="1288" y="12"/>
                    </a:lnTo>
                    <a:lnTo>
                      <a:pt x="1272" y="12"/>
                    </a:lnTo>
                    <a:lnTo>
                      <a:pt x="1259" y="13"/>
                    </a:lnTo>
                    <a:lnTo>
                      <a:pt x="1249" y="13"/>
                    </a:lnTo>
                    <a:lnTo>
                      <a:pt x="1241" y="14"/>
                    </a:lnTo>
                    <a:lnTo>
                      <a:pt x="1236" y="14"/>
                    </a:lnTo>
                    <a:lnTo>
                      <a:pt x="1234" y="14"/>
                    </a:lnTo>
                    <a:lnTo>
                      <a:pt x="1227" y="14"/>
                    </a:lnTo>
                    <a:lnTo>
                      <a:pt x="1207" y="14"/>
                    </a:lnTo>
                    <a:lnTo>
                      <a:pt x="1176" y="15"/>
                    </a:lnTo>
                    <a:lnTo>
                      <a:pt x="1134" y="15"/>
                    </a:lnTo>
                    <a:lnTo>
                      <a:pt x="1086" y="17"/>
                    </a:lnTo>
                    <a:lnTo>
                      <a:pt x="1032" y="18"/>
                    </a:lnTo>
                    <a:lnTo>
                      <a:pt x="975" y="18"/>
                    </a:lnTo>
                    <a:lnTo>
                      <a:pt x="915" y="19"/>
                    </a:lnTo>
                    <a:lnTo>
                      <a:pt x="855" y="20"/>
                    </a:lnTo>
                    <a:lnTo>
                      <a:pt x="797" y="20"/>
                    </a:lnTo>
                    <a:lnTo>
                      <a:pt x="743" y="21"/>
                    </a:lnTo>
                    <a:lnTo>
                      <a:pt x="696" y="22"/>
                    </a:lnTo>
                    <a:lnTo>
                      <a:pt x="654" y="22"/>
                    </a:lnTo>
                    <a:lnTo>
                      <a:pt x="622" y="23"/>
                    </a:lnTo>
                    <a:lnTo>
                      <a:pt x="603" y="23"/>
                    </a:lnTo>
                    <a:lnTo>
                      <a:pt x="595" y="23"/>
                    </a:lnTo>
                    <a:lnTo>
                      <a:pt x="594" y="23"/>
                    </a:lnTo>
                    <a:lnTo>
                      <a:pt x="589" y="24"/>
                    </a:lnTo>
                    <a:lnTo>
                      <a:pt x="582" y="24"/>
                    </a:lnTo>
                    <a:lnTo>
                      <a:pt x="572" y="25"/>
                    </a:lnTo>
                    <a:lnTo>
                      <a:pt x="560" y="27"/>
                    </a:lnTo>
                    <a:lnTo>
                      <a:pt x="545" y="28"/>
                    </a:lnTo>
                    <a:lnTo>
                      <a:pt x="529" y="30"/>
                    </a:lnTo>
                    <a:lnTo>
                      <a:pt x="511" y="32"/>
                    </a:lnTo>
                    <a:lnTo>
                      <a:pt x="492" y="34"/>
                    </a:lnTo>
                    <a:lnTo>
                      <a:pt x="473" y="36"/>
                    </a:lnTo>
                    <a:lnTo>
                      <a:pt x="452" y="38"/>
                    </a:lnTo>
                    <a:lnTo>
                      <a:pt x="431" y="40"/>
                    </a:lnTo>
                    <a:lnTo>
                      <a:pt x="410" y="42"/>
                    </a:lnTo>
                    <a:lnTo>
                      <a:pt x="390" y="44"/>
                    </a:lnTo>
                    <a:lnTo>
                      <a:pt x="369" y="47"/>
                    </a:lnTo>
                    <a:lnTo>
                      <a:pt x="349" y="49"/>
                    </a:lnTo>
                    <a:lnTo>
                      <a:pt x="0" y="49"/>
                    </a:lnTo>
                    <a:lnTo>
                      <a:pt x="0" y="44"/>
                    </a:lnTo>
                    <a:lnTo>
                      <a:pt x="1" y="40"/>
                    </a:lnTo>
                    <a:lnTo>
                      <a:pt x="1" y="35"/>
                    </a:lnTo>
                    <a:lnTo>
                      <a:pt x="1" y="28"/>
                    </a:lnTo>
                    <a:lnTo>
                      <a:pt x="1" y="22"/>
                    </a:lnTo>
                    <a:lnTo>
                      <a:pt x="1" y="15"/>
                    </a:lnTo>
                    <a:lnTo>
                      <a:pt x="1" y="8"/>
                    </a:lnTo>
                    <a:lnTo>
                      <a:pt x="1" y="0"/>
                    </a:lnTo>
                    <a:lnTo>
                      <a:pt x="1537" y="0"/>
                    </a:lnTo>
                    <a:close/>
                  </a:path>
                </a:pathLst>
              </a:custGeom>
              <a:solidFill>
                <a:srgbClr val="45828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81" name="Freeform 337"/>
              <p:cNvSpPr>
                <a:spLocks/>
              </p:cNvSpPr>
              <p:nvPr/>
            </p:nvSpPr>
            <p:spPr bwMode="auto">
              <a:xfrm>
                <a:off x="-1" y="4214"/>
                <a:ext cx="1030" cy="16"/>
              </a:xfrm>
              <a:custGeom>
                <a:avLst/>
                <a:gdLst/>
                <a:ahLst/>
                <a:cxnLst>
                  <a:cxn ang="0">
                    <a:pos x="2061" y="0"/>
                  </a:cxn>
                  <a:cxn ang="0">
                    <a:pos x="2034" y="2"/>
                  </a:cxn>
                  <a:cxn ang="0">
                    <a:pos x="2009" y="3"/>
                  </a:cxn>
                  <a:cxn ang="0">
                    <a:pos x="1989" y="5"/>
                  </a:cxn>
                  <a:cxn ang="0">
                    <a:pos x="1970" y="6"/>
                  </a:cxn>
                  <a:cxn ang="0">
                    <a:pos x="1957" y="7"/>
                  </a:cxn>
                  <a:cxn ang="0">
                    <a:pos x="1946" y="7"/>
                  </a:cxn>
                  <a:cxn ang="0">
                    <a:pos x="1940" y="8"/>
                  </a:cxn>
                  <a:cxn ang="0">
                    <a:pos x="1937" y="8"/>
                  </a:cxn>
                  <a:cxn ang="0">
                    <a:pos x="1930" y="8"/>
                  </a:cxn>
                  <a:cxn ang="0">
                    <a:pos x="1907" y="9"/>
                  </a:cxn>
                  <a:cxn ang="0">
                    <a:pos x="1872" y="12"/>
                  </a:cxn>
                  <a:cxn ang="0">
                    <a:pos x="1827" y="13"/>
                  </a:cxn>
                  <a:cxn ang="0">
                    <a:pos x="1774" y="15"/>
                  </a:cxn>
                  <a:cxn ang="0">
                    <a:pos x="1714" y="18"/>
                  </a:cxn>
                  <a:cxn ang="0">
                    <a:pos x="1652" y="20"/>
                  </a:cxn>
                  <a:cxn ang="0">
                    <a:pos x="1586" y="23"/>
                  </a:cxn>
                  <a:cxn ang="0">
                    <a:pos x="1520" y="27"/>
                  </a:cxn>
                  <a:cxn ang="0">
                    <a:pos x="1457" y="29"/>
                  </a:cxn>
                  <a:cxn ang="0">
                    <a:pos x="1397" y="32"/>
                  </a:cxn>
                  <a:cxn ang="0">
                    <a:pos x="1345" y="34"/>
                  </a:cxn>
                  <a:cxn ang="0">
                    <a:pos x="1299" y="35"/>
                  </a:cxn>
                  <a:cxn ang="0">
                    <a:pos x="1265" y="37"/>
                  </a:cxn>
                  <a:cxn ang="0">
                    <a:pos x="1242" y="38"/>
                  </a:cxn>
                  <a:cxn ang="0">
                    <a:pos x="1234" y="38"/>
                  </a:cxn>
                  <a:cxn ang="0">
                    <a:pos x="1227" y="38"/>
                  </a:cxn>
                  <a:cxn ang="0">
                    <a:pos x="1207" y="38"/>
                  </a:cxn>
                  <a:cxn ang="0">
                    <a:pos x="1176" y="39"/>
                  </a:cxn>
                  <a:cxn ang="0">
                    <a:pos x="1134" y="39"/>
                  </a:cxn>
                  <a:cxn ang="0">
                    <a:pos x="1086" y="41"/>
                  </a:cxn>
                  <a:cxn ang="0">
                    <a:pos x="1032" y="42"/>
                  </a:cxn>
                  <a:cxn ang="0">
                    <a:pos x="975" y="42"/>
                  </a:cxn>
                  <a:cxn ang="0">
                    <a:pos x="915" y="43"/>
                  </a:cxn>
                  <a:cxn ang="0">
                    <a:pos x="855" y="44"/>
                  </a:cxn>
                  <a:cxn ang="0">
                    <a:pos x="797" y="44"/>
                  </a:cxn>
                  <a:cxn ang="0">
                    <a:pos x="743" y="45"/>
                  </a:cxn>
                  <a:cxn ang="0">
                    <a:pos x="696" y="46"/>
                  </a:cxn>
                  <a:cxn ang="0">
                    <a:pos x="654" y="46"/>
                  </a:cxn>
                  <a:cxn ang="0">
                    <a:pos x="622" y="47"/>
                  </a:cxn>
                  <a:cxn ang="0">
                    <a:pos x="603" y="47"/>
                  </a:cxn>
                  <a:cxn ang="0">
                    <a:pos x="595" y="47"/>
                  </a:cxn>
                  <a:cxn ang="0">
                    <a:pos x="594" y="47"/>
                  </a:cxn>
                  <a:cxn ang="0">
                    <a:pos x="590" y="47"/>
                  </a:cxn>
                  <a:cxn ang="0">
                    <a:pos x="584" y="47"/>
                  </a:cxn>
                  <a:cxn ang="0">
                    <a:pos x="576" y="48"/>
                  </a:cxn>
                  <a:cxn ang="0">
                    <a:pos x="0" y="48"/>
                  </a:cxn>
                  <a:cxn ang="0">
                    <a:pos x="0" y="43"/>
                  </a:cxn>
                  <a:cxn ang="0">
                    <a:pos x="1" y="37"/>
                  </a:cxn>
                  <a:cxn ang="0">
                    <a:pos x="1" y="32"/>
                  </a:cxn>
                  <a:cxn ang="0">
                    <a:pos x="1" y="26"/>
                  </a:cxn>
                  <a:cxn ang="0">
                    <a:pos x="1" y="20"/>
                  </a:cxn>
                  <a:cxn ang="0">
                    <a:pos x="1" y="14"/>
                  </a:cxn>
                  <a:cxn ang="0">
                    <a:pos x="1" y="6"/>
                  </a:cxn>
                  <a:cxn ang="0">
                    <a:pos x="1" y="0"/>
                  </a:cxn>
                  <a:cxn ang="0">
                    <a:pos x="2061" y="0"/>
                  </a:cxn>
                </a:cxnLst>
                <a:rect l="0" t="0" r="r" b="b"/>
                <a:pathLst>
                  <a:path w="2061" h="48">
                    <a:moveTo>
                      <a:pt x="2061" y="0"/>
                    </a:moveTo>
                    <a:lnTo>
                      <a:pt x="2034" y="2"/>
                    </a:lnTo>
                    <a:lnTo>
                      <a:pt x="2009" y="3"/>
                    </a:lnTo>
                    <a:lnTo>
                      <a:pt x="1989" y="5"/>
                    </a:lnTo>
                    <a:lnTo>
                      <a:pt x="1970" y="6"/>
                    </a:lnTo>
                    <a:lnTo>
                      <a:pt x="1957" y="7"/>
                    </a:lnTo>
                    <a:lnTo>
                      <a:pt x="1946" y="7"/>
                    </a:lnTo>
                    <a:lnTo>
                      <a:pt x="1940" y="8"/>
                    </a:lnTo>
                    <a:lnTo>
                      <a:pt x="1937" y="8"/>
                    </a:lnTo>
                    <a:lnTo>
                      <a:pt x="1930" y="8"/>
                    </a:lnTo>
                    <a:lnTo>
                      <a:pt x="1907" y="9"/>
                    </a:lnTo>
                    <a:lnTo>
                      <a:pt x="1872" y="12"/>
                    </a:lnTo>
                    <a:lnTo>
                      <a:pt x="1827" y="13"/>
                    </a:lnTo>
                    <a:lnTo>
                      <a:pt x="1774" y="15"/>
                    </a:lnTo>
                    <a:lnTo>
                      <a:pt x="1714" y="18"/>
                    </a:lnTo>
                    <a:lnTo>
                      <a:pt x="1652" y="20"/>
                    </a:lnTo>
                    <a:lnTo>
                      <a:pt x="1586" y="23"/>
                    </a:lnTo>
                    <a:lnTo>
                      <a:pt x="1520" y="27"/>
                    </a:lnTo>
                    <a:lnTo>
                      <a:pt x="1457" y="29"/>
                    </a:lnTo>
                    <a:lnTo>
                      <a:pt x="1397" y="32"/>
                    </a:lnTo>
                    <a:lnTo>
                      <a:pt x="1345" y="34"/>
                    </a:lnTo>
                    <a:lnTo>
                      <a:pt x="1299" y="35"/>
                    </a:lnTo>
                    <a:lnTo>
                      <a:pt x="1265" y="37"/>
                    </a:lnTo>
                    <a:lnTo>
                      <a:pt x="1242" y="38"/>
                    </a:lnTo>
                    <a:lnTo>
                      <a:pt x="1234" y="38"/>
                    </a:lnTo>
                    <a:lnTo>
                      <a:pt x="1227" y="38"/>
                    </a:lnTo>
                    <a:lnTo>
                      <a:pt x="1207" y="38"/>
                    </a:lnTo>
                    <a:lnTo>
                      <a:pt x="1176" y="39"/>
                    </a:lnTo>
                    <a:lnTo>
                      <a:pt x="1134" y="39"/>
                    </a:lnTo>
                    <a:lnTo>
                      <a:pt x="1086" y="41"/>
                    </a:lnTo>
                    <a:lnTo>
                      <a:pt x="1032" y="42"/>
                    </a:lnTo>
                    <a:lnTo>
                      <a:pt x="975" y="42"/>
                    </a:lnTo>
                    <a:lnTo>
                      <a:pt x="915" y="43"/>
                    </a:lnTo>
                    <a:lnTo>
                      <a:pt x="855" y="44"/>
                    </a:lnTo>
                    <a:lnTo>
                      <a:pt x="797" y="44"/>
                    </a:lnTo>
                    <a:lnTo>
                      <a:pt x="743" y="45"/>
                    </a:lnTo>
                    <a:lnTo>
                      <a:pt x="696" y="46"/>
                    </a:lnTo>
                    <a:lnTo>
                      <a:pt x="654" y="46"/>
                    </a:lnTo>
                    <a:lnTo>
                      <a:pt x="622" y="47"/>
                    </a:lnTo>
                    <a:lnTo>
                      <a:pt x="603" y="47"/>
                    </a:lnTo>
                    <a:lnTo>
                      <a:pt x="595" y="47"/>
                    </a:lnTo>
                    <a:lnTo>
                      <a:pt x="594" y="47"/>
                    </a:lnTo>
                    <a:lnTo>
                      <a:pt x="590" y="47"/>
                    </a:lnTo>
                    <a:lnTo>
                      <a:pt x="584" y="47"/>
                    </a:lnTo>
                    <a:lnTo>
                      <a:pt x="576" y="48"/>
                    </a:lnTo>
                    <a:lnTo>
                      <a:pt x="0" y="48"/>
                    </a:lnTo>
                    <a:lnTo>
                      <a:pt x="0" y="43"/>
                    </a:lnTo>
                    <a:lnTo>
                      <a:pt x="1" y="37"/>
                    </a:lnTo>
                    <a:lnTo>
                      <a:pt x="1" y="32"/>
                    </a:lnTo>
                    <a:lnTo>
                      <a:pt x="1" y="26"/>
                    </a:lnTo>
                    <a:lnTo>
                      <a:pt x="1" y="20"/>
                    </a:lnTo>
                    <a:lnTo>
                      <a:pt x="1" y="14"/>
                    </a:lnTo>
                    <a:lnTo>
                      <a:pt x="1" y="6"/>
                    </a:lnTo>
                    <a:lnTo>
                      <a:pt x="1" y="0"/>
                    </a:lnTo>
                    <a:lnTo>
                      <a:pt x="2061" y="0"/>
                    </a:lnTo>
                    <a:close/>
                  </a:path>
                </a:pathLst>
              </a:custGeom>
              <a:solidFill>
                <a:srgbClr val="47878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82" name="Freeform 338"/>
              <p:cNvSpPr>
                <a:spLocks/>
              </p:cNvSpPr>
              <p:nvPr/>
            </p:nvSpPr>
            <p:spPr bwMode="auto">
              <a:xfrm>
                <a:off x="-1" y="4205"/>
                <a:ext cx="1233" cy="17"/>
              </a:xfrm>
              <a:custGeom>
                <a:avLst/>
                <a:gdLst/>
                <a:ahLst/>
                <a:cxnLst>
                  <a:cxn ang="0">
                    <a:pos x="2466" y="0"/>
                  </a:cxn>
                  <a:cxn ang="0">
                    <a:pos x="2414" y="3"/>
                  </a:cxn>
                  <a:cxn ang="0">
                    <a:pos x="2362" y="7"/>
                  </a:cxn>
                  <a:cxn ang="0">
                    <a:pos x="2312" y="10"/>
                  </a:cxn>
                  <a:cxn ang="0">
                    <a:pos x="2263" y="13"/>
                  </a:cxn>
                  <a:cxn ang="0">
                    <a:pos x="2218" y="16"/>
                  </a:cxn>
                  <a:cxn ang="0">
                    <a:pos x="2174" y="18"/>
                  </a:cxn>
                  <a:cxn ang="0">
                    <a:pos x="2133" y="22"/>
                  </a:cxn>
                  <a:cxn ang="0">
                    <a:pos x="2095" y="24"/>
                  </a:cxn>
                  <a:cxn ang="0">
                    <a:pos x="2060" y="26"/>
                  </a:cxn>
                  <a:cxn ang="0">
                    <a:pos x="2029" y="28"/>
                  </a:cxn>
                  <a:cxn ang="0">
                    <a:pos x="2002" y="29"/>
                  </a:cxn>
                  <a:cxn ang="0">
                    <a:pos x="1980" y="31"/>
                  </a:cxn>
                  <a:cxn ang="0">
                    <a:pos x="1962" y="32"/>
                  </a:cxn>
                  <a:cxn ang="0">
                    <a:pos x="1948" y="32"/>
                  </a:cxn>
                  <a:cxn ang="0">
                    <a:pos x="1940" y="33"/>
                  </a:cxn>
                  <a:cxn ang="0">
                    <a:pos x="1937" y="33"/>
                  </a:cxn>
                  <a:cxn ang="0">
                    <a:pos x="1935" y="33"/>
                  </a:cxn>
                  <a:cxn ang="0">
                    <a:pos x="1927" y="33"/>
                  </a:cxn>
                  <a:cxn ang="0">
                    <a:pos x="1916" y="34"/>
                  </a:cxn>
                  <a:cxn ang="0">
                    <a:pos x="1902" y="34"/>
                  </a:cxn>
                  <a:cxn ang="0">
                    <a:pos x="1882" y="36"/>
                  </a:cxn>
                  <a:cxn ang="0">
                    <a:pos x="1860" y="37"/>
                  </a:cxn>
                  <a:cxn ang="0">
                    <a:pos x="1836" y="38"/>
                  </a:cxn>
                  <a:cxn ang="0">
                    <a:pos x="1809" y="39"/>
                  </a:cxn>
                  <a:cxn ang="0">
                    <a:pos x="1778" y="40"/>
                  </a:cxn>
                  <a:cxn ang="0">
                    <a:pos x="1747" y="41"/>
                  </a:cxn>
                  <a:cxn ang="0">
                    <a:pos x="1714" y="42"/>
                  </a:cxn>
                  <a:cxn ang="0">
                    <a:pos x="1679" y="44"/>
                  </a:cxn>
                  <a:cxn ang="0">
                    <a:pos x="1645" y="45"/>
                  </a:cxn>
                  <a:cxn ang="0">
                    <a:pos x="1609" y="46"/>
                  </a:cxn>
                  <a:cxn ang="0">
                    <a:pos x="1572" y="48"/>
                  </a:cxn>
                  <a:cxn ang="0">
                    <a:pos x="1537" y="49"/>
                  </a:cxn>
                  <a:cxn ang="0">
                    <a:pos x="0" y="49"/>
                  </a:cxn>
                  <a:cxn ang="0">
                    <a:pos x="0" y="44"/>
                  </a:cxn>
                  <a:cxn ang="0">
                    <a:pos x="1" y="38"/>
                  </a:cxn>
                  <a:cxn ang="0">
                    <a:pos x="1" y="32"/>
                  </a:cxn>
                  <a:cxn ang="0">
                    <a:pos x="1" y="26"/>
                  </a:cxn>
                  <a:cxn ang="0">
                    <a:pos x="1" y="19"/>
                  </a:cxn>
                  <a:cxn ang="0">
                    <a:pos x="1" y="13"/>
                  </a:cxn>
                  <a:cxn ang="0">
                    <a:pos x="1" y="7"/>
                  </a:cxn>
                  <a:cxn ang="0">
                    <a:pos x="1" y="0"/>
                  </a:cxn>
                  <a:cxn ang="0">
                    <a:pos x="2466" y="0"/>
                  </a:cxn>
                </a:cxnLst>
                <a:rect l="0" t="0" r="r" b="b"/>
                <a:pathLst>
                  <a:path w="2466" h="49">
                    <a:moveTo>
                      <a:pt x="2466" y="0"/>
                    </a:moveTo>
                    <a:lnTo>
                      <a:pt x="2414" y="3"/>
                    </a:lnTo>
                    <a:lnTo>
                      <a:pt x="2362" y="7"/>
                    </a:lnTo>
                    <a:lnTo>
                      <a:pt x="2312" y="10"/>
                    </a:lnTo>
                    <a:lnTo>
                      <a:pt x="2263" y="13"/>
                    </a:lnTo>
                    <a:lnTo>
                      <a:pt x="2218" y="16"/>
                    </a:lnTo>
                    <a:lnTo>
                      <a:pt x="2174" y="18"/>
                    </a:lnTo>
                    <a:lnTo>
                      <a:pt x="2133" y="22"/>
                    </a:lnTo>
                    <a:lnTo>
                      <a:pt x="2095" y="24"/>
                    </a:lnTo>
                    <a:lnTo>
                      <a:pt x="2060" y="26"/>
                    </a:lnTo>
                    <a:lnTo>
                      <a:pt x="2029" y="28"/>
                    </a:lnTo>
                    <a:lnTo>
                      <a:pt x="2002" y="29"/>
                    </a:lnTo>
                    <a:lnTo>
                      <a:pt x="1980" y="31"/>
                    </a:lnTo>
                    <a:lnTo>
                      <a:pt x="1962" y="32"/>
                    </a:lnTo>
                    <a:lnTo>
                      <a:pt x="1948" y="32"/>
                    </a:lnTo>
                    <a:lnTo>
                      <a:pt x="1940" y="33"/>
                    </a:lnTo>
                    <a:lnTo>
                      <a:pt x="1937" y="33"/>
                    </a:lnTo>
                    <a:lnTo>
                      <a:pt x="1935" y="33"/>
                    </a:lnTo>
                    <a:lnTo>
                      <a:pt x="1927" y="33"/>
                    </a:lnTo>
                    <a:lnTo>
                      <a:pt x="1916" y="34"/>
                    </a:lnTo>
                    <a:lnTo>
                      <a:pt x="1902" y="34"/>
                    </a:lnTo>
                    <a:lnTo>
                      <a:pt x="1882" y="36"/>
                    </a:lnTo>
                    <a:lnTo>
                      <a:pt x="1860" y="37"/>
                    </a:lnTo>
                    <a:lnTo>
                      <a:pt x="1836" y="38"/>
                    </a:lnTo>
                    <a:lnTo>
                      <a:pt x="1809" y="39"/>
                    </a:lnTo>
                    <a:lnTo>
                      <a:pt x="1778" y="40"/>
                    </a:lnTo>
                    <a:lnTo>
                      <a:pt x="1747" y="41"/>
                    </a:lnTo>
                    <a:lnTo>
                      <a:pt x="1714" y="42"/>
                    </a:lnTo>
                    <a:lnTo>
                      <a:pt x="1679" y="44"/>
                    </a:lnTo>
                    <a:lnTo>
                      <a:pt x="1645" y="45"/>
                    </a:lnTo>
                    <a:lnTo>
                      <a:pt x="1609" y="46"/>
                    </a:lnTo>
                    <a:lnTo>
                      <a:pt x="1572" y="48"/>
                    </a:lnTo>
                    <a:lnTo>
                      <a:pt x="1537" y="49"/>
                    </a:lnTo>
                    <a:lnTo>
                      <a:pt x="0" y="49"/>
                    </a:lnTo>
                    <a:lnTo>
                      <a:pt x="0" y="44"/>
                    </a:lnTo>
                    <a:lnTo>
                      <a:pt x="1" y="38"/>
                    </a:lnTo>
                    <a:lnTo>
                      <a:pt x="1" y="32"/>
                    </a:lnTo>
                    <a:lnTo>
                      <a:pt x="1" y="26"/>
                    </a:lnTo>
                    <a:lnTo>
                      <a:pt x="1" y="19"/>
                    </a:lnTo>
                    <a:lnTo>
                      <a:pt x="1" y="13"/>
                    </a:lnTo>
                    <a:lnTo>
                      <a:pt x="1" y="7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488A8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83" name="Freeform 339"/>
              <p:cNvSpPr>
                <a:spLocks/>
              </p:cNvSpPr>
              <p:nvPr/>
            </p:nvSpPr>
            <p:spPr bwMode="auto">
              <a:xfrm>
                <a:off x="-1" y="4198"/>
                <a:ext cx="1425" cy="16"/>
              </a:xfrm>
              <a:custGeom>
                <a:avLst/>
                <a:gdLst/>
                <a:ahLst/>
                <a:cxnLst>
                  <a:cxn ang="0">
                    <a:pos x="2061" y="48"/>
                  </a:cxn>
                  <a:cxn ang="0">
                    <a:pos x="2095" y="46"/>
                  </a:cxn>
                  <a:cxn ang="0">
                    <a:pos x="2134" y="44"/>
                  </a:cxn>
                  <a:cxn ang="0">
                    <a:pos x="2175" y="41"/>
                  </a:cxn>
                  <a:cxn ang="0">
                    <a:pos x="2219" y="38"/>
                  </a:cxn>
                  <a:cxn ang="0">
                    <a:pos x="2265" y="36"/>
                  </a:cxn>
                  <a:cxn ang="0">
                    <a:pos x="2314" y="33"/>
                  </a:cxn>
                  <a:cxn ang="0">
                    <a:pos x="2365" y="30"/>
                  </a:cxn>
                  <a:cxn ang="0">
                    <a:pos x="2416" y="26"/>
                  </a:cxn>
                  <a:cxn ang="0">
                    <a:pos x="2470" y="23"/>
                  </a:cxn>
                  <a:cxn ang="0">
                    <a:pos x="2524" y="20"/>
                  </a:cxn>
                  <a:cxn ang="0">
                    <a:pos x="2579" y="17"/>
                  </a:cxn>
                  <a:cxn ang="0">
                    <a:pos x="2634" y="14"/>
                  </a:cxn>
                  <a:cxn ang="0">
                    <a:pos x="2689" y="10"/>
                  </a:cxn>
                  <a:cxn ang="0">
                    <a:pos x="2744" y="6"/>
                  </a:cxn>
                  <a:cxn ang="0">
                    <a:pos x="2798" y="3"/>
                  </a:cxn>
                  <a:cxn ang="0">
                    <a:pos x="2852" y="0"/>
                  </a:cxn>
                  <a:cxn ang="0">
                    <a:pos x="1" y="0"/>
                  </a:cxn>
                  <a:cxn ang="0">
                    <a:pos x="1" y="6"/>
                  </a:cxn>
                  <a:cxn ang="0">
                    <a:pos x="1" y="12"/>
                  </a:cxn>
                  <a:cxn ang="0">
                    <a:pos x="1" y="19"/>
                  </a:cxn>
                  <a:cxn ang="0">
                    <a:pos x="1" y="24"/>
                  </a:cxn>
                  <a:cxn ang="0">
                    <a:pos x="1" y="31"/>
                  </a:cxn>
                  <a:cxn ang="0">
                    <a:pos x="1" y="36"/>
                  </a:cxn>
                  <a:cxn ang="0">
                    <a:pos x="0" y="42"/>
                  </a:cxn>
                  <a:cxn ang="0">
                    <a:pos x="0" y="48"/>
                  </a:cxn>
                  <a:cxn ang="0">
                    <a:pos x="2061" y="48"/>
                  </a:cxn>
                </a:cxnLst>
                <a:rect l="0" t="0" r="r" b="b"/>
                <a:pathLst>
                  <a:path w="2852" h="48">
                    <a:moveTo>
                      <a:pt x="2061" y="48"/>
                    </a:moveTo>
                    <a:lnTo>
                      <a:pt x="2095" y="46"/>
                    </a:lnTo>
                    <a:lnTo>
                      <a:pt x="2134" y="44"/>
                    </a:lnTo>
                    <a:lnTo>
                      <a:pt x="2175" y="41"/>
                    </a:lnTo>
                    <a:lnTo>
                      <a:pt x="2219" y="38"/>
                    </a:lnTo>
                    <a:lnTo>
                      <a:pt x="2265" y="36"/>
                    </a:lnTo>
                    <a:lnTo>
                      <a:pt x="2314" y="33"/>
                    </a:lnTo>
                    <a:lnTo>
                      <a:pt x="2365" y="30"/>
                    </a:lnTo>
                    <a:lnTo>
                      <a:pt x="2416" y="26"/>
                    </a:lnTo>
                    <a:lnTo>
                      <a:pt x="2470" y="23"/>
                    </a:lnTo>
                    <a:lnTo>
                      <a:pt x="2524" y="20"/>
                    </a:lnTo>
                    <a:lnTo>
                      <a:pt x="2579" y="17"/>
                    </a:lnTo>
                    <a:lnTo>
                      <a:pt x="2634" y="14"/>
                    </a:lnTo>
                    <a:lnTo>
                      <a:pt x="2689" y="10"/>
                    </a:lnTo>
                    <a:lnTo>
                      <a:pt x="2744" y="6"/>
                    </a:lnTo>
                    <a:lnTo>
                      <a:pt x="2798" y="3"/>
                    </a:lnTo>
                    <a:lnTo>
                      <a:pt x="2852" y="0"/>
                    </a:lnTo>
                    <a:lnTo>
                      <a:pt x="1" y="0"/>
                    </a:lnTo>
                    <a:lnTo>
                      <a:pt x="1" y="6"/>
                    </a:lnTo>
                    <a:lnTo>
                      <a:pt x="1" y="12"/>
                    </a:lnTo>
                    <a:lnTo>
                      <a:pt x="1" y="19"/>
                    </a:lnTo>
                    <a:lnTo>
                      <a:pt x="1" y="24"/>
                    </a:lnTo>
                    <a:lnTo>
                      <a:pt x="1" y="31"/>
                    </a:lnTo>
                    <a:lnTo>
                      <a:pt x="1" y="36"/>
                    </a:lnTo>
                    <a:lnTo>
                      <a:pt x="0" y="42"/>
                    </a:lnTo>
                    <a:lnTo>
                      <a:pt x="0" y="48"/>
                    </a:lnTo>
                    <a:lnTo>
                      <a:pt x="2061" y="48"/>
                    </a:lnTo>
                    <a:close/>
                  </a:path>
                </a:pathLst>
              </a:custGeom>
              <a:solidFill>
                <a:srgbClr val="478C9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84" name="Freeform 340"/>
              <p:cNvSpPr>
                <a:spLocks/>
              </p:cNvSpPr>
              <p:nvPr/>
            </p:nvSpPr>
            <p:spPr bwMode="auto">
              <a:xfrm>
                <a:off x="-1" y="4189"/>
                <a:ext cx="1629" cy="16"/>
              </a:xfrm>
              <a:custGeom>
                <a:avLst/>
                <a:gdLst/>
                <a:ahLst/>
                <a:cxnLst>
                  <a:cxn ang="0">
                    <a:pos x="2466" y="48"/>
                  </a:cxn>
                  <a:cxn ang="0">
                    <a:pos x="2522" y="45"/>
                  </a:cxn>
                  <a:cxn ang="0">
                    <a:pos x="2579" y="42"/>
                  </a:cxn>
                  <a:cxn ang="0">
                    <a:pos x="2635" y="39"/>
                  </a:cxn>
                  <a:cxn ang="0">
                    <a:pos x="2693" y="34"/>
                  </a:cxn>
                  <a:cxn ang="0">
                    <a:pos x="2749" y="31"/>
                  </a:cxn>
                  <a:cxn ang="0">
                    <a:pos x="2805" y="28"/>
                  </a:cxn>
                  <a:cxn ang="0">
                    <a:pos x="2860" y="25"/>
                  </a:cxn>
                  <a:cxn ang="0">
                    <a:pos x="2914" y="21"/>
                  </a:cxn>
                  <a:cxn ang="0">
                    <a:pos x="2966" y="18"/>
                  </a:cxn>
                  <a:cxn ang="0">
                    <a:pos x="3016" y="15"/>
                  </a:cxn>
                  <a:cxn ang="0">
                    <a:pos x="3064" y="12"/>
                  </a:cxn>
                  <a:cxn ang="0">
                    <a:pos x="3109" y="10"/>
                  </a:cxn>
                  <a:cxn ang="0">
                    <a:pos x="3152" y="6"/>
                  </a:cxn>
                  <a:cxn ang="0">
                    <a:pos x="3191" y="4"/>
                  </a:cxn>
                  <a:cxn ang="0">
                    <a:pos x="3227" y="2"/>
                  </a:cxn>
                  <a:cxn ang="0">
                    <a:pos x="3258" y="0"/>
                  </a:cxn>
                  <a:cxn ang="0">
                    <a:pos x="1" y="0"/>
                  </a:cxn>
                  <a:cxn ang="0">
                    <a:pos x="1" y="6"/>
                  </a:cxn>
                  <a:cxn ang="0">
                    <a:pos x="1" y="12"/>
                  </a:cxn>
                  <a:cxn ang="0">
                    <a:pos x="1" y="18"/>
                  </a:cxn>
                  <a:cxn ang="0">
                    <a:pos x="1" y="24"/>
                  </a:cxn>
                  <a:cxn ang="0">
                    <a:pos x="1" y="30"/>
                  </a:cxn>
                  <a:cxn ang="0">
                    <a:pos x="1" y="36"/>
                  </a:cxn>
                  <a:cxn ang="0">
                    <a:pos x="0" y="42"/>
                  </a:cxn>
                  <a:cxn ang="0">
                    <a:pos x="0" y="48"/>
                  </a:cxn>
                  <a:cxn ang="0">
                    <a:pos x="2466" y="48"/>
                  </a:cxn>
                </a:cxnLst>
                <a:rect l="0" t="0" r="r" b="b"/>
                <a:pathLst>
                  <a:path w="3258" h="48">
                    <a:moveTo>
                      <a:pt x="2466" y="48"/>
                    </a:moveTo>
                    <a:lnTo>
                      <a:pt x="2522" y="45"/>
                    </a:lnTo>
                    <a:lnTo>
                      <a:pt x="2579" y="42"/>
                    </a:lnTo>
                    <a:lnTo>
                      <a:pt x="2635" y="39"/>
                    </a:lnTo>
                    <a:lnTo>
                      <a:pt x="2693" y="34"/>
                    </a:lnTo>
                    <a:lnTo>
                      <a:pt x="2749" y="31"/>
                    </a:lnTo>
                    <a:lnTo>
                      <a:pt x="2805" y="28"/>
                    </a:lnTo>
                    <a:lnTo>
                      <a:pt x="2860" y="25"/>
                    </a:lnTo>
                    <a:lnTo>
                      <a:pt x="2914" y="21"/>
                    </a:lnTo>
                    <a:lnTo>
                      <a:pt x="2966" y="18"/>
                    </a:lnTo>
                    <a:lnTo>
                      <a:pt x="3016" y="15"/>
                    </a:lnTo>
                    <a:lnTo>
                      <a:pt x="3064" y="12"/>
                    </a:lnTo>
                    <a:lnTo>
                      <a:pt x="3109" y="10"/>
                    </a:lnTo>
                    <a:lnTo>
                      <a:pt x="3152" y="6"/>
                    </a:lnTo>
                    <a:lnTo>
                      <a:pt x="3191" y="4"/>
                    </a:lnTo>
                    <a:lnTo>
                      <a:pt x="3227" y="2"/>
                    </a:lnTo>
                    <a:lnTo>
                      <a:pt x="3258" y="0"/>
                    </a:lnTo>
                    <a:lnTo>
                      <a:pt x="1" y="0"/>
                    </a:lnTo>
                    <a:lnTo>
                      <a:pt x="1" y="6"/>
                    </a:lnTo>
                    <a:lnTo>
                      <a:pt x="1" y="12"/>
                    </a:lnTo>
                    <a:lnTo>
                      <a:pt x="1" y="18"/>
                    </a:lnTo>
                    <a:lnTo>
                      <a:pt x="1" y="24"/>
                    </a:lnTo>
                    <a:lnTo>
                      <a:pt x="1" y="30"/>
                    </a:lnTo>
                    <a:lnTo>
                      <a:pt x="1" y="36"/>
                    </a:lnTo>
                    <a:lnTo>
                      <a:pt x="0" y="42"/>
                    </a:lnTo>
                    <a:lnTo>
                      <a:pt x="0" y="48"/>
                    </a:lnTo>
                    <a:lnTo>
                      <a:pt x="2466" y="48"/>
                    </a:lnTo>
                    <a:close/>
                  </a:path>
                </a:pathLst>
              </a:custGeom>
              <a:solidFill>
                <a:srgbClr val="478F9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85" name="Freeform 341"/>
              <p:cNvSpPr>
                <a:spLocks/>
              </p:cNvSpPr>
              <p:nvPr/>
            </p:nvSpPr>
            <p:spPr bwMode="auto">
              <a:xfrm>
                <a:off x="-1" y="4181"/>
                <a:ext cx="1913" cy="17"/>
              </a:xfrm>
              <a:custGeom>
                <a:avLst/>
                <a:gdLst/>
                <a:ahLst/>
                <a:cxnLst>
                  <a:cxn ang="0">
                    <a:pos x="3828" y="0"/>
                  </a:cxn>
                  <a:cxn ang="0">
                    <a:pos x="3782" y="3"/>
                  </a:cxn>
                  <a:cxn ang="0">
                    <a:pos x="3738" y="4"/>
                  </a:cxn>
                  <a:cxn ang="0">
                    <a:pos x="3693" y="6"/>
                  </a:cxn>
                  <a:cxn ang="0">
                    <a:pos x="3650" y="8"/>
                  </a:cxn>
                  <a:cxn ang="0">
                    <a:pos x="3609" y="9"/>
                  </a:cxn>
                  <a:cxn ang="0">
                    <a:pos x="3569" y="11"/>
                  </a:cxn>
                  <a:cxn ang="0">
                    <a:pos x="3531" y="12"/>
                  </a:cxn>
                  <a:cxn ang="0">
                    <a:pos x="3496" y="13"/>
                  </a:cxn>
                  <a:cxn ang="0">
                    <a:pos x="3464" y="15"/>
                  </a:cxn>
                  <a:cxn ang="0">
                    <a:pos x="3435" y="17"/>
                  </a:cxn>
                  <a:cxn ang="0">
                    <a:pos x="3409" y="18"/>
                  </a:cxn>
                  <a:cxn ang="0">
                    <a:pos x="3387" y="18"/>
                  </a:cxn>
                  <a:cxn ang="0">
                    <a:pos x="3369" y="19"/>
                  </a:cxn>
                  <a:cxn ang="0">
                    <a:pos x="3356" y="20"/>
                  </a:cxn>
                  <a:cxn ang="0">
                    <a:pos x="3348" y="20"/>
                  </a:cxn>
                  <a:cxn ang="0">
                    <a:pos x="3345" y="20"/>
                  </a:cxn>
                  <a:cxn ang="0">
                    <a:pos x="3343" y="20"/>
                  </a:cxn>
                  <a:cxn ang="0">
                    <a:pos x="3335" y="21"/>
                  </a:cxn>
                  <a:cxn ang="0">
                    <a:pos x="3323" y="21"/>
                  </a:cxn>
                  <a:cxn ang="0">
                    <a:pos x="3306" y="22"/>
                  </a:cxn>
                  <a:cxn ang="0">
                    <a:pos x="3285" y="23"/>
                  </a:cxn>
                  <a:cxn ang="0">
                    <a:pos x="3261" y="25"/>
                  </a:cxn>
                  <a:cxn ang="0">
                    <a:pos x="3233" y="26"/>
                  </a:cxn>
                  <a:cxn ang="0">
                    <a:pos x="3201" y="28"/>
                  </a:cxn>
                  <a:cxn ang="0">
                    <a:pos x="3165" y="30"/>
                  </a:cxn>
                  <a:cxn ang="0">
                    <a:pos x="3127" y="33"/>
                  </a:cxn>
                  <a:cxn ang="0">
                    <a:pos x="3087" y="35"/>
                  </a:cxn>
                  <a:cxn ang="0">
                    <a:pos x="3044" y="37"/>
                  </a:cxn>
                  <a:cxn ang="0">
                    <a:pos x="2999" y="40"/>
                  </a:cxn>
                  <a:cxn ang="0">
                    <a:pos x="2951" y="43"/>
                  </a:cxn>
                  <a:cxn ang="0">
                    <a:pos x="2903" y="45"/>
                  </a:cxn>
                  <a:cxn ang="0">
                    <a:pos x="2853" y="49"/>
                  </a:cxn>
                  <a:cxn ang="0">
                    <a:pos x="0" y="49"/>
                  </a:cxn>
                  <a:cxn ang="0">
                    <a:pos x="0" y="42"/>
                  </a:cxn>
                  <a:cxn ang="0">
                    <a:pos x="0" y="37"/>
                  </a:cxn>
                  <a:cxn ang="0">
                    <a:pos x="0" y="30"/>
                  </a:cxn>
                  <a:cxn ang="0">
                    <a:pos x="0" y="24"/>
                  </a:cxn>
                  <a:cxn ang="0">
                    <a:pos x="0" y="18"/>
                  </a:cxn>
                  <a:cxn ang="0">
                    <a:pos x="0" y="12"/>
                  </a:cxn>
                  <a:cxn ang="0">
                    <a:pos x="0" y="6"/>
                  </a:cxn>
                  <a:cxn ang="0">
                    <a:pos x="0" y="0"/>
                  </a:cxn>
                  <a:cxn ang="0">
                    <a:pos x="3828" y="0"/>
                  </a:cxn>
                </a:cxnLst>
                <a:rect l="0" t="0" r="r" b="b"/>
                <a:pathLst>
                  <a:path w="3828" h="49">
                    <a:moveTo>
                      <a:pt x="3828" y="0"/>
                    </a:moveTo>
                    <a:lnTo>
                      <a:pt x="3782" y="3"/>
                    </a:lnTo>
                    <a:lnTo>
                      <a:pt x="3738" y="4"/>
                    </a:lnTo>
                    <a:lnTo>
                      <a:pt x="3693" y="6"/>
                    </a:lnTo>
                    <a:lnTo>
                      <a:pt x="3650" y="8"/>
                    </a:lnTo>
                    <a:lnTo>
                      <a:pt x="3609" y="9"/>
                    </a:lnTo>
                    <a:lnTo>
                      <a:pt x="3569" y="11"/>
                    </a:lnTo>
                    <a:lnTo>
                      <a:pt x="3531" y="12"/>
                    </a:lnTo>
                    <a:lnTo>
                      <a:pt x="3496" y="13"/>
                    </a:lnTo>
                    <a:lnTo>
                      <a:pt x="3464" y="15"/>
                    </a:lnTo>
                    <a:lnTo>
                      <a:pt x="3435" y="17"/>
                    </a:lnTo>
                    <a:lnTo>
                      <a:pt x="3409" y="18"/>
                    </a:lnTo>
                    <a:lnTo>
                      <a:pt x="3387" y="18"/>
                    </a:lnTo>
                    <a:lnTo>
                      <a:pt x="3369" y="19"/>
                    </a:lnTo>
                    <a:lnTo>
                      <a:pt x="3356" y="20"/>
                    </a:lnTo>
                    <a:lnTo>
                      <a:pt x="3348" y="20"/>
                    </a:lnTo>
                    <a:lnTo>
                      <a:pt x="3345" y="20"/>
                    </a:lnTo>
                    <a:lnTo>
                      <a:pt x="3343" y="20"/>
                    </a:lnTo>
                    <a:lnTo>
                      <a:pt x="3335" y="21"/>
                    </a:lnTo>
                    <a:lnTo>
                      <a:pt x="3323" y="21"/>
                    </a:lnTo>
                    <a:lnTo>
                      <a:pt x="3306" y="22"/>
                    </a:lnTo>
                    <a:lnTo>
                      <a:pt x="3285" y="23"/>
                    </a:lnTo>
                    <a:lnTo>
                      <a:pt x="3261" y="25"/>
                    </a:lnTo>
                    <a:lnTo>
                      <a:pt x="3233" y="26"/>
                    </a:lnTo>
                    <a:lnTo>
                      <a:pt x="3201" y="28"/>
                    </a:lnTo>
                    <a:lnTo>
                      <a:pt x="3165" y="30"/>
                    </a:lnTo>
                    <a:lnTo>
                      <a:pt x="3127" y="33"/>
                    </a:lnTo>
                    <a:lnTo>
                      <a:pt x="3087" y="35"/>
                    </a:lnTo>
                    <a:lnTo>
                      <a:pt x="3044" y="37"/>
                    </a:lnTo>
                    <a:lnTo>
                      <a:pt x="2999" y="40"/>
                    </a:lnTo>
                    <a:lnTo>
                      <a:pt x="2951" y="43"/>
                    </a:lnTo>
                    <a:lnTo>
                      <a:pt x="2903" y="45"/>
                    </a:lnTo>
                    <a:lnTo>
                      <a:pt x="2853" y="49"/>
                    </a:lnTo>
                    <a:lnTo>
                      <a:pt x="0" y="49"/>
                    </a:lnTo>
                    <a:lnTo>
                      <a:pt x="0" y="42"/>
                    </a:lnTo>
                    <a:lnTo>
                      <a:pt x="0" y="37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3828" y="0"/>
                    </a:lnTo>
                    <a:close/>
                  </a:path>
                </a:pathLst>
              </a:custGeom>
              <a:solidFill>
                <a:srgbClr val="4A94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86" name="Freeform 342"/>
              <p:cNvSpPr>
                <a:spLocks/>
              </p:cNvSpPr>
              <p:nvPr/>
            </p:nvSpPr>
            <p:spPr bwMode="auto">
              <a:xfrm>
                <a:off x="-1" y="4173"/>
                <a:ext cx="2216" cy="16"/>
              </a:xfrm>
              <a:custGeom>
                <a:avLst/>
                <a:gdLst/>
                <a:ahLst/>
                <a:cxnLst>
                  <a:cxn ang="0">
                    <a:pos x="4434" y="0"/>
                  </a:cxn>
                  <a:cxn ang="0">
                    <a:pos x="4406" y="1"/>
                  </a:cxn>
                  <a:cxn ang="0">
                    <a:pos x="4381" y="3"/>
                  </a:cxn>
                  <a:cxn ang="0">
                    <a:pos x="4360" y="4"/>
                  </a:cxn>
                  <a:cxn ang="0">
                    <a:pos x="4342" y="5"/>
                  </a:cxn>
                  <a:cxn ang="0">
                    <a:pos x="4327" y="6"/>
                  </a:cxn>
                  <a:cxn ang="0">
                    <a:pos x="4316" y="6"/>
                  </a:cxn>
                  <a:cxn ang="0">
                    <a:pos x="4310" y="7"/>
                  </a:cxn>
                  <a:cxn ang="0">
                    <a:pos x="4308" y="7"/>
                  </a:cxn>
                  <a:cxn ang="0">
                    <a:pos x="4305" y="7"/>
                  </a:cxn>
                  <a:cxn ang="0">
                    <a:pos x="4297" y="7"/>
                  </a:cxn>
                  <a:cxn ang="0">
                    <a:pos x="4284" y="8"/>
                  </a:cxn>
                  <a:cxn ang="0">
                    <a:pos x="4266" y="8"/>
                  </a:cxn>
                  <a:cxn ang="0">
                    <a:pos x="4244" y="9"/>
                  </a:cxn>
                  <a:cxn ang="0">
                    <a:pos x="4218" y="11"/>
                  </a:cxn>
                  <a:cxn ang="0">
                    <a:pos x="4190" y="12"/>
                  </a:cxn>
                  <a:cxn ang="0">
                    <a:pos x="4157" y="13"/>
                  </a:cxn>
                  <a:cxn ang="0">
                    <a:pos x="4122" y="15"/>
                  </a:cxn>
                  <a:cxn ang="0">
                    <a:pos x="4085" y="16"/>
                  </a:cxn>
                  <a:cxn ang="0">
                    <a:pos x="4044" y="17"/>
                  </a:cxn>
                  <a:cxn ang="0">
                    <a:pos x="4003" y="19"/>
                  </a:cxn>
                  <a:cxn ang="0">
                    <a:pos x="3960" y="20"/>
                  </a:cxn>
                  <a:cxn ang="0">
                    <a:pos x="3916" y="22"/>
                  </a:cxn>
                  <a:cxn ang="0">
                    <a:pos x="3872" y="23"/>
                  </a:cxn>
                  <a:cxn ang="0">
                    <a:pos x="3826" y="26"/>
                  </a:cxn>
                  <a:cxn ang="0">
                    <a:pos x="3781" y="28"/>
                  </a:cxn>
                  <a:cxn ang="0">
                    <a:pos x="3737" y="29"/>
                  </a:cxn>
                  <a:cxn ang="0">
                    <a:pos x="3693" y="31"/>
                  </a:cxn>
                  <a:cxn ang="0">
                    <a:pos x="3650" y="32"/>
                  </a:cxn>
                  <a:cxn ang="0">
                    <a:pos x="3609" y="34"/>
                  </a:cxn>
                  <a:cxn ang="0">
                    <a:pos x="3568" y="35"/>
                  </a:cxn>
                  <a:cxn ang="0">
                    <a:pos x="3531" y="36"/>
                  </a:cxn>
                  <a:cxn ang="0">
                    <a:pos x="3496" y="38"/>
                  </a:cxn>
                  <a:cxn ang="0">
                    <a:pos x="3463" y="39"/>
                  </a:cxn>
                  <a:cxn ang="0">
                    <a:pos x="3435" y="41"/>
                  </a:cxn>
                  <a:cxn ang="0">
                    <a:pos x="3409" y="42"/>
                  </a:cxn>
                  <a:cxn ang="0">
                    <a:pos x="3387" y="43"/>
                  </a:cxn>
                  <a:cxn ang="0">
                    <a:pos x="3369" y="43"/>
                  </a:cxn>
                  <a:cxn ang="0">
                    <a:pos x="3356" y="44"/>
                  </a:cxn>
                  <a:cxn ang="0">
                    <a:pos x="3348" y="44"/>
                  </a:cxn>
                  <a:cxn ang="0">
                    <a:pos x="3345" y="44"/>
                  </a:cxn>
                  <a:cxn ang="0">
                    <a:pos x="3344" y="44"/>
                  </a:cxn>
                  <a:cxn ang="0">
                    <a:pos x="3339" y="44"/>
                  </a:cxn>
                  <a:cxn ang="0">
                    <a:pos x="3332" y="44"/>
                  </a:cxn>
                  <a:cxn ang="0">
                    <a:pos x="3322" y="45"/>
                  </a:cxn>
                  <a:cxn ang="0">
                    <a:pos x="3310" y="45"/>
                  </a:cxn>
                  <a:cxn ang="0">
                    <a:pos x="3295" y="46"/>
                  </a:cxn>
                  <a:cxn ang="0">
                    <a:pos x="3278" y="47"/>
                  </a:cxn>
                  <a:cxn ang="0">
                    <a:pos x="3258" y="48"/>
                  </a:cxn>
                  <a:cxn ang="0">
                    <a:pos x="0" y="48"/>
                  </a:cxn>
                  <a:cxn ang="0">
                    <a:pos x="0" y="42"/>
                  </a:cxn>
                  <a:cxn ang="0">
                    <a:pos x="0" y="35"/>
                  </a:cxn>
                  <a:cxn ang="0">
                    <a:pos x="0" y="29"/>
                  </a:cxn>
                  <a:cxn ang="0">
                    <a:pos x="0" y="22"/>
                  </a:cxn>
                  <a:cxn ang="0">
                    <a:pos x="0" y="17"/>
                  </a:cxn>
                  <a:cxn ang="0">
                    <a:pos x="0" y="11"/>
                  </a:cxn>
                  <a:cxn ang="0">
                    <a:pos x="0" y="5"/>
                  </a:cxn>
                  <a:cxn ang="0">
                    <a:pos x="0" y="0"/>
                  </a:cxn>
                  <a:cxn ang="0">
                    <a:pos x="4434" y="0"/>
                  </a:cxn>
                </a:cxnLst>
                <a:rect l="0" t="0" r="r" b="b"/>
                <a:pathLst>
                  <a:path w="4434" h="48">
                    <a:moveTo>
                      <a:pt x="4434" y="0"/>
                    </a:moveTo>
                    <a:lnTo>
                      <a:pt x="4406" y="1"/>
                    </a:lnTo>
                    <a:lnTo>
                      <a:pt x="4381" y="3"/>
                    </a:lnTo>
                    <a:lnTo>
                      <a:pt x="4360" y="4"/>
                    </a:lnTo>
                    <a:lnTo>
                      <a:pt x="4342" y="5"/>
                    </a:lnTo>
                    <a:lnTo>
                      <a:pt x="4327" y="6"/>
                    </a:lnTo>
                    <a:lnTo>
                      <a:pt x="4316" y="6"/>
                    </a:lnTo>
                    <a:lnTo>
                      <a:pt x="4310" y="7"/>
                    </a:lnTo>
                    <a:lnTo>
                      <a:pt x="4308" y="7"/>
                    </a:lnTo>
                    <a:lnTo>
                      <a:pt x="4305" y="7"/>
                    </a:lnTo>
                    <a:lnTo>
                      <a:pt x="4297" y="7"/>
                    </a:lnTo>
                    <a:lnTo>
                      <a:pt x="4284" y="8"/>
                    </a:lnTo>
                    <a:lnTo>
                      <a:pt x="4266" y="8"/>
                    </a:lnTo>
                    <a:lnTo>
                      <a:pt x="4244" y="9"/>
                    </a:lnTo>
                    <a:lnTo>
                      <a:pt x="4218" y="11"/>
                    </a:lnTo>
                    <a:lnTo>
                      <a:pt x="4190" y="12"/>
                    </a:lnTo>
                    <a:lnTo>
                      <a:pt x="4157" y="13"/>
                    </a:lnTo>
                    <a:lnTo>
                      <a:pt x="4122" y="15"/>
                    </a:lnTo>
                    <a:lnTo>
                      <a:pt x="4085" y="16"/>
                    </a:lnTo>
                    <a:lnTo>
                      <a:pt x="4044" y="17"/>
                    </a:lnTo>
                    <a:lnTo>
                      <a:pt x="4003" y="19"/>
                    </a:lnTo>
                    <a:lnTo>
                      <a:pt x="3960" y="20"/>
                    </a:lnTo>
                    <a:lnTo>
                      <a:pt x="3916" y="22"/>
                    </a:lnTo>
                    <a:lnTo>
                      <a:pt x="3872" y="23"/>
                    </a:lnTo>
                    <a:lnTo>
                      <a:pt x="3826" y="26"/>
                    </a:lnTo>
                    <a:lnTo>
                      <a:pt x="3781" y="28"/>
                    </a:lnTo>
                    <a:lnTo>
                      <a:pt x="3737" y="29"/>
                    </a:lnTo>
                    <a:lnTo>
                      <a:pt x="3693" y="31"/>
                    </a:lnTo>
                    <a:lnTo>
                      <a:pt x="3650" y="32"/>
                    </a:lnTo>
                    <a:lnTo>
                      <a:pt x="3609" y="34"/>
                    </a:lnTo>
                    <a:lnTo>
                      <a:pt x="3568" y="35"/>
                    </a:lnTo>
                    <a:lnTo>
                      <a:pt x="3531" y="36"/>
                    </a:lnTo>
                    <a:lnTo>
                      <a:pt x="3496" y="38"/>
                    </a:lnTo>
                    <a:lnTo>
                      <a:pt x="3463" y="39"/>
                    </a:lnTo>
                    <a:lnTo>
                      <a:pt x="3435" y="41"/>
                    </a:lnTo>
                    <a:lnTo>
                      <a:pt x="3409" y="42"/>
                    </a:lnTo>
                    <a:lnTo>
                      <a:pt x="3387" y="43"/>
                    </a:lnTo>
                    <a:lnTo>
                      <a:pt x="3369" y="43"/>
                    </a:lnTo>
                    <a:lnTo>
                      <a:pt x="3356" y="44"/>
                    </a:lnTo>
                    <a:lnTo>
                      <a:pt x="3348" y="44"/>
                    </a:lnTo>
                    <a:lnTo>
                      <a:pt x="3345" y="44"/>
                    </a:lnTo>
                    <a:lnTo>
                      <a:pt x="3344" y="44"/>
                    </a:lnTo>
                    <a:lnTo>
                      <a:pt x="3339" y="44"/>
                    </a:lnTo>
                    <a:lnTo>
                      <a:pt x="3332" y="44"/>
                    </a:lnTo>
                    <a:lnTo>
                      <a:pt x="3322" y="45"/>
                    </a:lnTo>
                    <a:lnTo>
                      <a:pt x="3310" y="45"/>
                    </a:lnTo>
                    <a:lnTo>
                      <a:pt x="3295" y="46"/>
                    </a:lnTo>
                    <a:lnTo>
                      <a:pt x="3278" y="47"/>
                    </a:lnTo>
                    <a:lnTo>
                      <a:pt x="3258" y="48"/>
                    </a:lnTo>
                    <a:lnTo>
                      <a:pt x="0" y="48"/>
                    </a:lnTo>
                    <a:lnTo>
                      <a:pt x="0" y="42"/>
                    </a:lnTo>
                    <a:lnTo>
                      <a:pt x="0" y="35"/>
                    </a:lnTo>
                    <a:lnTo>
                      <a:pt x="0" y="29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4434" y="0"/>
                    </a:lnTo>
                    <a:close/>
                  </a:path>
                </a:pathLst>
              </a:custGeom>
              <a:solidFill>
                <a:srgbClr val="4A97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87" name="Freeform 343"/>
              <p:cNvSpPr>
                <a:spLocks/>
              </p:cNvSpPr>
              <p:nvPr/>
            </p:nvSpPr>
            <p:spPr bwMode="auto">
              <a:xfrm>
                <a:off x="-1" y="4165"/>
                <a:ext cx="2456" cy="16"/>
              </a:xfrm>
              <a:custGeom>
                <a:avLst/>
                <a:gdLst/>
                <a:ahLst/>
                <a:cxnLst>
                  <a:cxn ang="0">
                    <a:pos x="4914" y="0"/>
                  </a:cxn>
                  <a:cxn ang="0">
                    <a:pos x="4859" y="3"/>
                  </a:cxn>
                  <a:cxn ang="0">
                    <a:pos x="4804" y="7"/>
                  </a:cxn>
                  <a:cxn ang="0">
                    <a:pos x="4748" y="9"/>
                  </a:cxn>
                  <a:cxn ang="0">
                    <a:pos x="4695" y="12"/>
                  </a:cxn>
                  <a:cxn ang="0">
                    <a:pos x="4642" y="15"/>
                  </a:cxn>
                  <a:cxn ang="0">
                    <a:pos x="4592" y="17"/>
                  </a:cxn>
                  <a:cxn ang="0">
                    <a:pos x="4545" y="19"/>
                  </a:cxn>
                  <a:cxn ang="0">
                    <a:pos x="4500" y="23"/>
                  </a:cxn>
                  <a:cxn ang="0">
                    <a:pos x="4458" y="25"/>
                  </a:cxn>
                  <a:cxn ang="0">
                    <a:pos x="4422" y="26"/>
                  </a:cxn>
                  <a:cxn ang="0">
                    <a:pos x="4388" y="28"/>
                  </a:cxn>
                  <a:cxn ang="0">
                    <a:pos x="4360" y="29"/>
                  </a:cxn>
                  <a:cxn ang="0">
                    <a:pos x="4338" y="31"/>
                  </a:cxn>
                  <a:cxn ang="0">
                    <a:pos x="4321" y="31"/>
                  </a:cxn>
                  <a:cxn ang="0">
                    <a:pos x="4311" y="32"/>
                  </a:cxn>
                  <a:cxn ang="0">
                    <a:pos x="4308" y="32"/>
                  </a:cxn>
                  <a:cxn ang="0">
                    <a:pos x="4305" y="32"/>
                  </a:cxn>
                  <a:cxn ang="0">
                    <a:pos x="4297" y="32"/>
                  </a:cxn>
                  <a:cxn ang="0">
                    <a:pos x="4284" y="33"/>
                  </a:cxn>
                  <a:cxn ang="0">
                    <a:pos x="4266" y="33"/>
                  </a:cxn>
                  <a:cxn ang="0">
                    <a:pos x="4245" y="34"/>
                  </a:cxn>
                  <a:cxn ang="0">
                    <a:pos x="4219" y="36"/>
                  </a:cxn>
                  <a:cxn ang="0">
                    <a:pos x="4190" y="37"/>
                  </a:cxn>
                  <a:cxn ang="0">
                    <a:pos x="4158" y="38"/>
                  </a:cxn>
                  <a:cxn ang="0">
                    <a:pos x="4123" y="39"/>
                  </a:cxn>
                  <a:cxn ang="0">
                    <a:pos x="4085" y="40"/>
                  </a:cxn>
                  <a:cxn ang="0">
                    <a:pos x="4046" y="42"/>
                  </a:cxn>
                  <a:cxn ang="0">
                    <a:pos x="4004" y="43"/>
                  </a:cxn>
                  <a:cxn ang="0">
                    <a:pos x="3961" y="45"/>
                  </a:cxn>
                  <a:cxn ang="0">
                    <a:pos x="3917" y="46"/>
                  </a:cxn>
                  <a:cxn ang="0">
                    <a:pos x="3873" y="48"/>
                  </a:cxn>
                  <a:cxn ang="0">
                    <a:pos x="3828" y="49"/>
                  </a:cxn>
                  <a:cxn ang="0">
                    <a:pos x="0" y="49"/>
                  </a:cxn>
                  <a:cxn ang="0">
                    <a:pos x="0" y="42"/>
                  </a:cxn>
                  <a:cxn ang="0">
                    <a:pos x="0" y="34"/>
                  </a:cxn>
                  <a:cxn ang="0">
                    <a:pos x="0" y="27"/>
                  </a:cxn>
                  <a:cxn ang="0">
                    <a:pos x="0" y="21"/>
                  </a:cxn>
                  <a:cxn ang="0">
                    <a:pos x="0" y="14"/>
                  </a:cxn>
                  <a:cxn ang="0">
                    <a:pos x="0" y="9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4914" y="0"/>
                  </a:cxn>
                </a:cxnLst>
                <a:rect l="0" t="0" r="r" b="b"/>
                <a:pathLst>
                  <a:path w="4914" h="49">
                    <a:moveTo>
                      <a:pt x="4914" y="0"/>
                    </a:moveTo>
                    <a:lnTo>
                      <a:pt x="4859" y="3"/>
                    </a:lnTo>
                    <a:lnTo>
                      <a:pt x="4804" y="7"/>
                    </a:lnTo>
                    <a:lnTo>
                      <a:pt x="4748" y="9"/>
                    </a:lnTo>
                    <a:lnTo>
                      <a:pt x="4695" y="12"/>
                    </a:lnTo>
                    <a:lnTo>
                      <a:pt x="4642" y="15"/>
                    </a:lnTo>
                    <a:lnTo>
                      <a:pt x="4592" y="17"/>
                    </a:lnTo>
                    <a:lnTo>
                      <a:pt x="4545" y="19"/>
                    </a:lnTo>
                    <a:lnTo>
                      <a:pt x="4500" y="23"/>
                    </a:lnTo>
                    <a:lnTo>
                      <a:pt x="4458" y="25"/>
                    </a:lnTo>
                    <a:lnTo>
                      <a:pt x="4422" y="26"/>
                    </a:lnTo>
                    <a:lnTo>
                      <a:pt x="4388" y="28"/>
                    </a:lnTo>
                    <a:lnTo>
                      <a:pt x="4360" y="29"/>
                    </a:lnTo>
                    <a:lnTo>
                      <a:pt x="4338" y="31"/>
                    </a:lnTo>
                    <a:lnTo>
                      <a:pt x="4321" y="31"/>
                    </a:lnTo>
                    <a:lnTo>
                      <a:pt x="4311" y="32"/>
                    </a:lnTo>
                    <a:lnTo>
                      <a:pt x="4308" y="32"/>
                    </a:lnTo>
                    <a:lnTo>
                      <a:pt x="4305" y="32"/>
                    </a:lnTo>
                    <a:lnTo>
                      <a:pt x="4297" y="32"/>
                    </a:lnTo>
                    <a:lnTo>
                      <a:pt x="4284" y="33"/>
                    </a:lnTo>
                    <a:lnTo>
                      <a:pt x="4266" y="33"/>
                    </a:lnTo>
                    <a:lnTo>
                      <a:pt x="4245" y="34"/>
                    </a:lnTo>
                    <a:lnTo>
                      <a:pt x="4219" y="36"/>
                    </a:lnTo>
                    <a:lnTo>
                      <a:pt x="4190" y="37"/>
                    </a:lnTo>
                    <a:lnTo>
                      <a:pt x="4158" y="38"/>
                    </a:lnTo>
                    <a:lnTo>
                      <a:pt x="4123" y="39"/>
                    </a:lnTo>
                    <a:lnTo>
                      <a:pt x="4085" y="40"/>
                    </a:lnTo>
                    <a:lnTo>
                      <a:pt x="4046" y="42"/>
                    </a:lnTo>
                    <a:lnTo>
                      <a:pt x="4004" y="43"/>
                    </a:lnTo>
                    <a:lnTo>
                      <a:pt x="3961" y="45"/>
                    </a:lnTo>
                    <a:lnTo>
                      <a:pt x="3917" y="46"/>
                    </a:lnTo>
                    <a:lnTo>
                      <a:pt x="3873" y="48"/>
                    </a:lnTo>
                    <a:lnTo>
                      <a:pt x="3828" y="49"/>
                    </a:lnTo>
                    <a:lnTo>
                      <a:pt x="0" y="49"/>
                    </a:lnTo>
                    <a:lnTo>
                      <a:pt x="0" y="42"/>
                    </a:lnTo>
                    <a:lnTo>
                      <a:pt x="0" y="34"/>
                    </a:lnTo>
                    <a:lnTo>
                      <a:pt x="0" y="27"/>
                    </a:lnTo>
                    <a:lnTo>
                      <a:pt x="0" y="21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4914" y="0"/>
                    </a:lnTo>
                    <a:close/>
                  </a:path>
                </a:pathLst>
              </a:custGeom>
              <a:solidFill>
                <a:srgbClr val="4A99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88" name="Freeform 344"/>
              <p:cNvSpPr>
                <a:spLocks/>
              </p:cNvSpPr>
              <p:nvPr/>
            </p:nvSpPr>
            <p:spPr bwMode="auto">
              <a:xfrm>
                <a:off x="-1" y="4157"/>
                <a:ext cx="2685" cy="16"/>
              </a:xfrm>
              <a:custGeom>
                <a:avLst/>
                <a:gdLst/>
                <a:ahLst/>
                <a:cxnLst>
                  <a:cxn ang="0">
                    <a:pos x="413" y="0"/>
                  </a:cxn>
                  <a:cxn ang="0">
                    <a:pos x="376" y="1"/>
                  </a:cxn>
                  <a:cxn ang="0">
                    <a:pos x="339" y="3"/>
                  </a:cxn>
                  <a:cxn ang="0">
                    <a:pos x="303" y="4"/>
                  </a:cxn>
                  <a:cxn ang="0">
                    <a:pos x="266" y="6"/>
                  </a:cxn>
                  <a:cxn ang="0">
                    <a:pos x="230" y="7"/>
                  </a:cxn>
                  <a:cxn ang="0">
                    <a:pos x="196" y="9"/>
                  </a:cxn>
                  <a:cxn ang="0">
                    <a:pos x="164" y="10"/>
                  </a:cxn>
                  <a:cxn ang="0">
                    <a:pos x="134" y="11"/>
                  </a:cxn>
                  <a:cxn ang="0">
                    <a:pos x="106" y="12"/>
                  </a:cxn>
                  <a:cxn ang="0">
                    <a:pos x="80" y="14"/>
                  </a:cxn>
                  <a:cxn ang="0">
                    <a:pos x="57" y="15"/>
                  </a:cxn>
                  <a:cxn ang="0">
                    <a:pos x="37" y="16"/>
                  </a:cxn>
                  <a:cxn ang="0">
                    <a:pos x="21" y="16"/>
                  </a:cxn>
                  <a:cxn ang="0">
                    <a:pos x="10" y="17"/>
                  </a:cxn>
                  <a:cxn ang="0">
                    <a:pos x="3" y="17"/>
                  </a:cxn>
                  <a:cxn ang="0">
                    <a:pos x="0" y="17"/>
                  </a:cxn>
                  <a:cxn ang="0">
                    <a:pos x="0" y="19"/>
                  </a:cxn>
                  <a:cxn ang="0">
                    <a:pos x="0" y="25"/>
                  </a:cxn>
                  <a:cxn ang="0">
                    <a:pos x="0" y="35"/>
                  </a:cxn>
                  <a:cxn ang="0">
                    <a:pos x="0" y="48"/>
                  </a:cxn>
                  <a:cxn ang="0">
                    <a:pos x="4434" y="48"/>
                  </a:cxn>
                  <a:cxn ang="0">
                    <a:pos x="4457" y="47"/>
                  </a:cxn>
                  <a:cxn ang="0">
                    <a:pos x="4482" y="46"/>
                  </a:cxn>
                  <a:cxn ang="0">
                    <a:pos x="4508" y="45"/>
                  </a:cxn>
                  <a:cxn ang="0">
                    <a:pos x="4535" y="42"/>
                  </a:cxn>
                  <a:cxn ang="0">
                    <a:pos x="4565" y="41"/>
                  </a:cxn>
                  <a:cxn ang="0">
                    <a:pos x="4594" y="40"/>
                  </a:cxn>
                  <a:cxn ang="0">
                    <a:pos x="4625" y="38"/>
                  </a:cxn>
                  <a:cxn ang="0">
                    <a:pos x="4657" y="37"/>
                  </a:cxn>
                  <a:cxn ang="0">
                    <a:pos x="4688" y="35"/>
                  </a:cxn>
                  <a:cxn ang="0">
                    <a:pos x="4721" y="34"/>
                  </a:cxn>
                  <a:cxn ang="0">
                    <a:pos x="4755" y="32"/>
                  </a:cxn>
                  <a:cxn ang="0">
                    <a:pos x="4789" y="30"/>
                  </a:cxn>
                  <a:cxn ang="0">
                    <a:pos x="4823" y="29"/>
                  </a:cxn>
                  <a:cxn ang="0">
                    <a:pos x="4857" y="26"/>
                  </a:cxn>
                  <a:cxn ang="0">
                    <a:pos x="4892" y="24"/>
                  </a:cxn>
                  <a:cxn ang="0">
                    <a:pos x="4926" y="23"/>
                  </a:cxn>
                  <a:cxn ang="0">
                    <a:pos x="4960" y="21"/>
                  </a:cxn>
                  <a:cxn ang="0">
                    <a:pos x="4993" y="19"/>
                  </a:cxn>
                  <a:cxn ang="0">
                    <a:pos x="5026" y="18"/>
                  </a:cxn>
                  <a:cxn ang="0">
                    <a:pos x="5059" y="16"/>
                  </a:cxn>
                  <a:cxn ang="0">
                    <a:pos x="5091" y="15"/>
                  </a:cxn>
                  <a:cxn ang="0">
                    <a:pos x="5123" y="12"/>
                  </a:cxn>
                  <a:cxn ang="0">
                    <a:pos x="5154" y="11"/>
                  </a:cxn>
                  <a:cxn ang="0">
                    <a:pos x="5183" y="9"/>
                  </a:cxn>
                  <a:cxn ang="0">
                    <a:pos x="5212" y="8"/>
                  </a:cxn>
                  <a:cxn ang="0">
                    <a:pos x="5239" y="7"/>
                  </a:cxn>
                  <a:cxn ang="0">
                    <a:pos x="5265" y="5"/>
                  </a:cxn>
                  <a:cxn ang="0">
                    <a:pos x="5290" y="4"/>
                  </a:cxn>
                  <a:cxn ang="0">
                    <a:pos x="5313" y="3"/>
                  </a:cxn>
                  <a:cxn ang="0">
                    <a:pos x="5334" y="2"/>
                  </a:cxn>
                  <a:cxn ang="0">
                    <a:pos x="5355" y="1"/>
                  </a:cxn>
                  <a:cxn ang="0">
                    <a:pos x="5372" y="0"/>
                  </a:cxn>
                  <a:cxn ang="0">
                    <a:pos x="413" y="0"/>
                  </a:cxn>
                </a:cxnLst>
                <a:rect l="0" t="0" r="r" b="b"/>
                <a:pathLst>
                  <a:path w="5372" h="48">
                    <a:moveTo>
                      <a:pt x="413" y="0"/>
                    </a:moveTo>
                    <a:lnTo>
                      <a:pt x="376" y="1"/>
                    </a:lnTo>
                    <a:lnTo>
                      <a:pt x="339" y="3"/>
                    </a:lnTo>
                    <a:lnTo>
                      <a:pt x="303" y="4"/>
                    </a:lnTo>
                    <a:lnTo>
                      <a:pt x="266" y="6"/>
                    </a:lnTo>
                    <a:lnTo>
                      <a:pt x="230" y="7"/>
                    </a:lnTo>
                    <a:lnTo>
                      <a:pt x="196" y="9"/>
                    </a:lnTo>
                    <a:lnTo>
                      <a:pt x="164" y="10"/>
                    </a:lnTo>
                    <a:lnTo>
                      <a:pt x="134" y="11"/>
                    </a:lnTo>
                    <a:lnTo>
                      <a:pt x="106" y="12"/>
                    </a:lnTo>
                    <a:lnTo>
                      <a:pt x="80" y="14"/>
                    </a:lnTo>
                    <a:lnTo>
                      <a:pt x="57" y="15"/>
                    </a:lnTo>
                    <a:lnTo>
                      <a:pt x="37" y="16"/>
                    </a:lnTo>
                    <a:lnTo>
                      <a:pt x="21" y="16"/>
                    </a:lnTo>
                    <a:lnTo>
                      <a:pt x="10" y="17"/>
                    </a:lnTo>
                    <a:lnTo>
                      <a:pt x="3" y="17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35"/>
                    </a:lnTo>
                    <a:lnTo>
                      <a:pt x="0" y="48"/>
                    </a:lnTo>
                    <a:lnTo>
                      <a:pt x="4434" y="48"/>
                    </a:lnTo>
                    <a:lnTo>
                      <a:pt x="4457" y="47"/>
                    </a:lnTo>
                    <a:lnTo>
                      <a:pt x="4482" y="46"/>
                    </a:lnTo>
                    <a:lnTo>
                      <a:pt x="4508" y="45"/>
                    </a:lnTo>
                    <a:lnTo>
                      <a:pt x="4535" y="42"/>
                    </a:lnTo>
                    <a:lnTo>
                      <a:pt x="4565" y="41"/>
                    </a:lnTo>
                    <a:lnTo>
                      <a:pt x="4594" y="40"/>
                    </a:lnTo>
                    <a:lnTo>
                      <a:pt x="4625" y="38"/>
                    </a:lnTo>
                    <a:lnTo>
                      <a:pt x="4657" y="37"/>
                    </a:lnTo>
                    <a:lnTo>
                      <a:pt x="4688" y="35"/>
                    </a:lnTo>
                    <a:lnTo>
                      <a:pt x="4721" y="34"/>
                    </a:lnTo>
                    <a:lnTo>
                      <a:pt x="4755" y="32"/>
                    </a:lnTo>
                    <a:lnTo>
                      <a:pt x="4789" y="30"/>
                    </a:lnTo>
                    <a:lnTo>
                      <a:pt x="4823" y="29"/>
                    </a:lnTo>
                    <a:lnTo>
                      <a:pt x="4857" y="26"/>
                    </a:lnTo>
                    <a:lnTo>
                      <a:pt x="4892" y="24"/>
                    </a:lnTo>
                    <a:lnTo>
                      <a:pt x="4926" y="23"/>
                    </a:lnTo>
                    <a:lnTo>
                      <a:pt x="4960" y="21"/>
                    </a:lnTo>
                    <a:lnTo>
                      <a:pt x="4993" y="19"/>
                    </a:lnTo>
                    <a:lnTo>
                      <a:pt x="5026" y="18"/>
                    </a:lnTo>
                    <a:lnTo>
                      <a:pt x="5059" y="16"/>
                    </a:lnTo>
                    <a:lnTo>
                      <a:pt x="5091" y="15"/>
                    </a:lnTo>
                    <a:lnTo>
                      <a:pt x="5123" y="12"/>
                    </a:lnTo>
                    <a:lnTo>
                      <a:pt x="5154" y="11"/>
                    </a:lnTo>
                    <a:lnTo>
                      <a:pt x="5183" y="9"/>
                    </a:lnTo>
                    <a:lnTo>
                      <a:pt x="5212" y="8"/>
                    </a:lnTo>
                    <a:lnTo>
                      <a:pt x="5239" y="7"/>
                    </a:lnTo>
                    <a:lnTo>
                      <a:pt x="5265" y="5"/>
                    </a:lnTo>
                    <a:lnTo>
                      <a:pt x="5290" y="4"/>
                    </a:lnTo>
                    <a:lnTo>
                      <a:pt x="5313" y="3"/>
                    </a:lnTo>
                    <a:lnTo>
                      <a:pt x="5334" y="2"/>
                    </a:lnTo>
                    <a:lnTo>
                      <a:pt x="5355" y="1"/>
                    </a:lnTo>
                    <a:lnTo>
                      <a:pt x="5372" y="0"/>
                    </a:lnTo>
                    <a:lnTo>
                      <a:pt x="413" y="0"/>
                    </a:lnTo>
                    <a:close/>
                  </a:path>
                </a:pathLst>
              </a:custGeom>
              <a:solidFill>
                <a:srgbClr val="4F9E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89" name="Freeform 345"/>
              <p:cNvSpPr>
                <a:spLocks/>
              </p:cNvSpPr>
              <p:nvPr/>
            </p:nvSpPr>
            <p:spPr bwMode="auto">
              <a:xfrm>
                <a:off x="-1" y="4149"/>
                <a:ext cx="2847" cy="16"/>
              </a:xfrm>
              <a:custGeom>
                <a:avLst/>
                <a:gdLst/>
                <a:ahLst/>
                <a:cxnLst>
                  <a:cxn ang="0">
                    <a:pos x="9" y="42"/>
                  </a:cxn>
                  <a:cxn ang="0">
                    <a:pos x="66" y="40"/>
                  </a:cxn>
                  <a:cxn ang="0">
                    <a:pos x="166" y="35"/>
                  </a:cxn>
                  <a:cxn ang="0">
                    <a:pos x="292" y="30"/>
                  </a:cxn>
                  <a:cxn ang="0">
                    <a:pos x="424" y="26"/>
                  </a:cxn>
                  <a:cxn ang="0">
                    <a:pos x="550" y="20"/>
                  </a:cxn>
                  <a:cxn ang="0">
                    <a:pos x="649" y="16"/>
                  </a:cxn>
                  <a:cxn ang="0">
                    <a:pos x="707" y="14"/>
                  </a:cxn>
                  <a:cxn ang="0">
                    <a:pos x="716" y="14"/>
                  </a:cxn>
                  <a:cxn ang="0">
                    <a:pos x="725" y="13"/>
                  </a:cxn>
                  <a:cxn ang="0">
                    <a:pos x="742" y="12"/>
                  </a:cxn>
                  <a:cxn ang="0">
                    <a:pos x="765" y="11"/>
                  </a:cxn>
                  <a:cxn ang="0">
                    <a:pos x="796" y="9"/>
                  </a:cxn>
                  <a:cxn ang="0">
                    <a:pos x="832" y="6"/>
                  </a:cxn>
                  <a:cxn ang="0">
                    <a:pos x="872" y="4"/>
                  </a:cxn>
                  <a:cxn ang="0">
                    <a:pos x="917" y="1"/>
                  </a:cxn>
                  <a:cxn ang="0">
                    <a:pos x="5695" y="0"/>
                  </a:cxn>
                  <a:cxn ang="0">
                    <a:pos x="5641" y="4"/>
                  </a:cxn>
                  <a:cxn ang="0">
                    <a:pos x="5591" y="9"/>
                  </a:cxn>
                  <a:cxn ang="0">
                    <a:pos x="5547" y="13"/>
                  </a:cxn>
                  <a:cxn ang="0">
                    <a:pos x="5509" y="16"/>
                  </a:cxn>
                  <a:cxn ang="0">
                    <a:pos x="5477" y="19"/>
                  </a:cxn>
                  <a:cxn ang="0">
                    <a:pos x="5454" y="20"/>
                  </a:cxn>
                  <a:cxn ang="0">
                    <a:pos x="5439" y="22"/>
                  </a:cxn>
                  <a:cxn ang="0">
                    <a:pos x="5434" y="22"/>
                  </a:cxn>
                  <a:cxn ang="0">
                    <a:pos x="5423" y="24"/>
                  </a:cxn>
                  <a:cxn ang="0">
                    <a:pos x="5390" y="25"/>
                  </a:cxn>
                  <a:cxn ang="0">
                    <a:pos x="5340" y="27"/>
                  </a:cxn>
                  <a:cxn ang="0">
                    <a:pos x="5274" y="30"/>
                  </a:cxn>
                  <a:cxn ang="0">
                    <a:pos x="5195" y="34"/>
                  </a:cxn>
                  <a:cxn ang="0">
                    <a:pos x="5107" y="39"/>
                  </a:cxn>
                  <a:cxn ang="0">
                    <a:pos x="5013" y="44"/>
                  </a:cxn>
                  <a:cxn ang="0">
                    <a:pos x="4914" y="48"/>
                  </a:cxn>
                  <a:cxn ang="0">
                    <a:pos x="0" y="45"/>
                  </a:cxn>
                  <a:cxn ang="0">
                    <a:pos x="0" y="42"/>
                  </a:cxn>
                </a:cxnLst>
                <a:rect l="0" t="0" r="r" b="b"/>
                <a:pathLst>
                  <a:path w="5695" h="48">
                    <a:moveTo>
                      <a:pt x="0" y="42"/>
                    </a:moveTo>
                    <a:lnTo>
                      <a:pt x="9" y="42"/>
                    </a:lnTo>
                    <a:lnTo>
                      <a:pt x="31" y="41"/>
                    </a:lnTo>
                    <a:lnTo>
                      <a:pt x="66" y="40"/>
                    </a:lnTo>
                    <a:lnTo>
                      <a:pt x="112" y="37"/>
                    </a:lnTo>
                    <a:lnTo>
                      <a:pt x="166" y="35"/>
                    </a:lnTo>
                    <a:lnTo>
                      <a:pt x="227" y="33"/>
                    </a:lnTo>
                    <a:lnTo>
                      <a:pt x="292" y="30"/>
                    </a:lnTo>
                    <a:lnTo>
                      <a:pt x="358" y="28"/>
                    </a:lnTo>
                    <a:lnTo>
                      <a:pt x="424" y="26"/>
                    </a:lnTo>
                    <a:lnTo>
                      <a:pt x="489" y="22"/>
                    </a:lnTo>
                    <a:lnTo>
                      <a:pt x="550" y="20"/>
                    </a:lnTo>
                    <a:lnTo>
                      <a:pt x="604" y="18"/>
                    </a:lnTo>
                    <a:lnTo>
                      <a:pt x="649" y="16"/>
                    </a:lnTo>
                    <a:lnTo>
                      <a:pt x="685" y="15"/>
                    </a:lnTo>
                    <a:lnTo>
                      <a:pt x="707" y="14"/>
                    </a:lnTo>
                    <a:lnTo>
                      <a:pt x="715" y="14"/>
                    </a:lnTo>
                    <a:lnTo>
                      <a:pt x="716" y="14"/>
                    </a:lnTo>
                    <a:lnTo>
                      <a:pt x="720" y="14"/>
                    </a:lnTo>
                    <a:lnTo>
                      <a:pt x="725" y="13"/>
                    </a:lnTo>
                    <a:lnTo>
                      <a:pt x="732" y="13"/>
                    </a:lnTo>
                    <a:lnTo>
                      <a:pt x="742" y="12"/>
                    </a:lnTo>
                    <a:lnTo>
                      <a:pt x="753" y="12"/>
                    </a:lnTo>
                    <a:lnTo>
                      <a:pt x="765" y="11"/>
                    </a:lnTo>
                    <a:lnTo>
                      <a:pt x="780" y="10"/>
                    </a:lnTo>
                    <a:lnTo>
                      <a:pt x="796" y="9"/>
                    </a:lnTo>
                    <a:lnTo>
                      <a:pt x="813" y="7"/>
                    </a:lnTo>
                    <a:lnTo>
                      <a:pt x="832" y="6"/>
                    </a:lnTo>
                    <a:lnTo>
                      <a:pt x="851" y="5"/>
                    </a:lnTo>
                    <a:lnTo>
                      <a:pt x="872" y="4"/>
                    </a:lnTo>
                    <a:lnTo>
                      <a:pt x="894" y="3"/>
                    </a:lnTo>
                    <a:lnTo>
                      <a:pt x="917" y="1"/>
                    </a:lnTo>
                    <a:lnTo>
                      <a:pt x="941" y="0"/>
                    </a:lnTo>
                    <a:lnTo>
                      <a:pt x="5695" y="0"/>
                    </a:lnTo>
                    <a:lnTo>
                      <a:pt x="5668" y="2"/>
                    </a:lnTo>
                    <a:lnTo>
                      <a:pt x="5641" y="4"/>
                    </a:lnTo>
                    <a:lnTo>
                      <a:pt x="5615" y="6"/>
                    </a:lnTo>
                    <a:lnTo>
                      <a:pt x="5591" y="9"/>
                    </a:lnTo>
                    <a:lnTo>
                      <a:pt x="5569" y="11"/>
                    </a:lnTo>
                    <a:lnTo>
                      <a:pt x="5547" y="13"/>
                    </a:lnTo>
                    <a:lnTo>
                      <a:pt x="5527" y="15"/>
                    </a:lnTo>
                    <a:lnTo>
                      <a:pt x="5509" y="16"/>
                    </a:lnTo>
                    <a:lnTo>
                      <a:pt x="5492" y="17"/>
                    </a:lnTo>
                    <a:lnTo>
                      <a:pt x="5477" y="19"/>
                    </a:lnTo>
                    <a:lnTo>
                      <a:pt x="5465" y="20"/>
                    </a:lnTo>
                    <a:lnTo>
                      <a:pt x="5454" y="20"/>
                    </a:lnTo>
                    <a:lnTo>
                      <a:pt x="5445" y="21"/>
                    </a:lnTo>
                    <a:lnTo>
                      <a:pt x="5439" y="22"/>
                    </a:lnTo>
                    <a:lnTo>
                      <a:pt x="5435" y="22"/>
                    </a:lnTo>
                    <a:lnTo>
                      <a:pt x="5434" y="22"/>
                    </a:lnTo>
                    <a:lnTo>
                      <a:pt x="5432" y="22"/>
                    </a:lnTo>
                    <a:lnTo>
                      <a:pt x="5423" y="24"/>
                    </a:lnTo>
                    <a:lnTo>
                      <a:pt x="5408" y="24"/>
                    </a:lnTo>
                    <a:lnTo>
                      <a:pt x="5390" y="25"/>
                    </a:lnTo>
                    <a:lnTo>
                      <a:pt x="5367" y="26"/>
                    </a:lnTo>
                    <a:lnTo>
                      <a:pt x="5340" y="27"/>
                    </a:lnTo>
                    <a:lnTo>
                      <a:pt x="5309" y="29"/>
                    </a:lnTo>
                    <a:lnTo>
                      <a:pt x="5274" y="30"/>
                    </a:lnTo>
                    <a:lnTo>
                      <a:pt x="5236" y="32"/>
                    </a:lnTo>
                    <a:lnTo>
                      <a:pt x="5195" y="34"/>
                    </a:lnTo>
                    <a:lnTo>
                      <a:pt x="5152" y="36"/>
                    </a:lnTo>
                    <a:lnTo>
                      <a:pt x="5107" y="39"/>
                    </a:lnTo>
                    <a:lnTo>
                      <a:pt x="5061" y="41"/>
                    </a:lnTo>
                    <a:lnTo>
                      <a:pt x="5013" y="44"/>
                    </a:lnTo>
                    <a:lnTo>
                      <a:pt x="4964" y="46"/>
                    </a:lnTo>
                    <a:lnTo>
                      <a:pt x="4914" y="48"/>
                    </a:lnTo>
                    <a:lnTo>
                      <a:pt x="0" y="48"/>
                    </a:lnTo>
                    <a:lnTo>
                      <a:pt x="0" y="45"/>
                    </a:lnTo>
                    <a:lnTo>
                      <a:pt x="0" y="43"/>
                    </a:lnTo>
                    <a:lnTo>
                      <a:pt x="0" y="42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4D9EA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90" name="Freeform 346"/>
              <p:cNvSpPr>
                <a:spLocks/>
              </p:cNvSpPr>
              <p:nvPr/>
            </p:nvSpPr>
            <p:spPr bwMode="auto">
              <a:xfrm>
                <a:off x="205" y="4141"/>
                <a:ext cx="2784" cy="16"/>
              </a:xfrm>
              <a:custGeom>
                <a:avLst/>
                <a:gdLst/>
                <a:ahLst/>
                <a:cxnLst>
                  <a:cxn ang="0">
                    <a:pos x="0" y="49"/>
                  </a:cxn>
                  <a:cxn ang="0">
                    <a:pos x="29" y="48"/>
                  </a:cxn>
                  <a:cxn ang="0">
                    <a:pos x="59" y="46"/>
                  </a:cxn>
                  <a:cxn ang="0">
                    <a:pos x="87" y="45"/>
                  </a:cxn>
                  <a:cxn ang="0">
                    <a:pos x="114" y="44"/>
                  </a:cxn>
                  <a:cxn ang="0">
                    <a:pos x="141" y="43"/>
                  </a:cxn>
                  <a:cxn ang="0">
                    <a:pos x="165" y="43"/>
                  </a:cxn>
                  <a:cxn ang="0">
                    <a:pos x="188" y="42"/>
                  </a:cxn>
                  <a:cxn ang="0">
                    <a:pos x="210" y="41"/>
                  </a:cxn>
                  <a:cxn ang="0">
                    <a:pos x="231" y="40"/>
                  </a:cxn>
                  <a:cxn ang="0">
                    <a:pos x="248" y="40"/>
                  </a:cxn>
                  <a:cxn ang="0">
                    <a:pos x="264" y="39"/>
                  </a:cxn>
                  <a:cxn ang="0">
                    <a:pos x="278" y="39"/>
                  </a:cxn>
                  <a:cxn ang="0">
                    <a:pos x="288" y="38"/>
                  </a:cxn>
                  <a:cxn ang="0">
                    <a:pos x="296" y="38"/>
                  </a:cxn>
                  <a:cxn ang="0">
                    <a:pos x="301" y="38"/>
                  </a:cxn>
                  <a:cxn ang="0">
                    <a:pos x="302" y="38"/>
                  </a:cxn>
                  <a:cxn ang="0">
                    <a:pos x="307" y="38"/>
                  </a:cxn>
                  <a:cxn ang="0">
                    <a:pos x="319" y="37"/>
                  </a:cxn>
                  <a:cxn ang="0">
                    <a:pos x="340" y="36"/>
                  </a:cxn>
                  <a:cxn ang="0">
                    <a:pos x="367" y="34"/>
                  </a:cxn>
                  <a:cxn ang="0">
                    <a:pos x="401" y="33"/>
                  </a:cxn>
                  <a:cxn ang="0">
                    <a:pos x="439" y="30"/>
                  </a:cxn>
                  <a:cxn ang="0">
                    <a:pos x="482" y="27"/>
                  </a:cxn>
                  <a:cxn ang="0">
                    <a:pos x="529" y="25"/>
                  </a:cxn>
                  <a:cxn ang="0">
                    <a:pos x="579" y="22"/>
                  </a:cxn>
                  <a:cxn ang="0">
                    <a:pos x="630" y="19"/>
                  </a:cxn>
                  <a:cxn ang="0">
                    <a:pos x="683" y="15"/>
                  </a:cxn>
                  <a:cxn ang="0">
                    <a:pos x="737" y="12"/>
                  </a:cxn>
                  <a:cxn ang="0">
                    <a:pos x="790" y="9"/>
                  </a:cxn>
                  <a:cxn ang="0">
                    <a:pos x="842" y="7"/>
                  </a:cxn>
                  <a:cxn ang="0">
                    <a:pos x="891" y="4"/>
                  </a:cxn>
                  <a:cxn ang="0">
                    <a:pos x="939" y="0"/>
                  </a:cxn>
                  <a:cxn ang="0">
                    <a:pos x="5567" y="0"/>
                  </a:cxn>
                  <a:cxn ang="0">
                    <a:pos x="5517" y="5"/>
                  </a:cxn>
                  <a:cxn ang="0">
                    <a:pos x="5467" y="9"/>
                  </a:cxn>
                  <a:cxn ang="0">
                    <a:pos x="5418" y="13"/>
                  </a:cxn>
                  <a:cxn ang="0">
                    <a:pos x="5369" y="18"/>
                  </a:cxn>
                  <a:cxn ang="0">
                    <a:pos x="5322" y="21"/>
                  </a:cxn>
                  <a:cxn ang="0">
                    <a:pos x="5277" y="25"/>
                  </a:cxn>
                  <a:cxn ang="0">
                    <a:pos x="5234" y="28"/>
                  </a:cxn>
                  <a:cxn ang="0">
                    <a:pos x="5194" y="31"/>
                  </a:cxn>
                  <a:cxn ang="0">
                    <a:pos x="5157" y="35"/>
                  </a:cxn>
                  <a:cxn ang="0">
                    <a:pos x="5123" y="38"/>
                  </a:cxn>
                  <a:cxn ang="0">
                    <a:pos x="5093" y="40"/>
                  </a:cxn>
                  <a:cxn ang="0">
                    <a:pos x="5069" y="42"/>
                  </a:cxn>
                  <a:cxn ang="0">
                    <a:pos x="5048" y="44"/>
                  </a:cxn>
                  <a:cxn ang="0">
                    <a:pos x="5033" y="45"/>
                  </a:cxn>
                  <a:cxn ang="0">
                    <a:pos x="5025" y="46"/>
                  </a:cxn>
                  <a:cxn ang="0">
                    <a:pos x="5021" y="46"/>
                  </a:cxn>
                  <a:cxn ang="0">
                    <a:pos x="5020" y="46"/>
                  </a:cxn>
                  <a:cxn ang="0">
                    <a:pos x="5017" y="46"/>
                  </a:cxn>
                  <a:cxn ang="0">
                    <a:pos x="5013" y="46"/>
                  </a:cxn>
                  <a:cxn ang="0">
                    <a:pos x="5005" y="48"/>
                  </a:cxn>
                  <a:cxn ang="0">
                    <a:pos x="4997" y="48"/>
                  </a:cxn>
                  <a:cxn ang="0">
                    <a:pos x="4986" y="48"/>
                  </a:cxn>
                  <a:cxn ang="0">
                    <a:pos x="4973" y="49"/>
                  </a:cxn>
                  <a:cxn ang="0">
                    <a:pos x="4959" y="49"/>
                  </a:cxn>
                  <a:cxn ang="0">
                    <a:pos x="0" y="49"/>
                  </a:cxn>
                </a:cxnLst>
                <a:rect l="0" t="0" r="r" b="b"/>
                <a:pathLst>
                  <a:path w="5567" h="49">
                    <a:moveTo>
                      <a:pt x="0" y="49"/>
                    </a:moveTo>
                    <a:lnTo>
                      <a:pt x="29" y="48"/>
                    </a:lnTo>
                    <a:lnTo>
                      <a:pt x="59" y="46"/>
                    </a:lnTo>
                    <a:lnTo>
                      <a:pt x="87" y="45"/>
                    </a:lnTo>
                    <a:lnTo>
                      <a:pt x="114" y="44"/>
                    </a:lnTo>
                    <a:lnTo>
                      <a:pt x="141" y="43"/>
                    </a:lnTo>
                    <a:lnTo>
                      <a:pt x="165" y="43"/>
                    </a:lnTo>
                    <a:lnTo>
                      <a:pt x="188" y="42"/>
                    </a:lnTo>
                    <a:lnTo>
                      <a:pt x="210" y="41"/>
                    </a:lnTo>
                    <a:lnTo>
                      <a:pt x="231" y="40"/>
                    </a:lnTo>
                    <a:lnTo>
                      <a:pt x="248" y="40"/>
                    </a:lnTo>
                    <a:lnTo>
                      <a:pt x="264" y="39"/>
                    </a:lnTo>
                    <a:lnTo>
                      <a:pt x="278" y="39"/>
                    </a:lnTo>
                    <a:lnTo>
                      <a:pt x="288" y="38"/>
                    </a:lnTo>
                    <a:lnTo>
                      <a:pt x="296" y="38"/>
                    </a:lnTo>
                    <a:lnTo>
                      <a:pt x="301" y="38"/>
                    </a:lnTo>
                    <a:lnTo>
                      <a:pt x="302" y="38"/>
                    </a:lnTo>
                    <a:lnTo>
                      <a:pt x="307" y="38"/>
                    </a:lnTo>
                    <a:lnTo>
                      <a:pt x="319" y="37"/>
                    </a:lnTo>
                    <a:lnTo>
                      <a:pt x="340" y="36"/>
                    </a:lnTo>
                    <a:lnTo>
                      <a:pt x="367" y="34"/>
                    </a:lnTo>
                    <a:lnTo>
                      <a:pt x="401" y="33"/>
                    </a:lnTo>
                    <a:lnTo>
                      <a:pt x="439" y="30"/>
                    </a:lnTo>
                    <a:lnTo>
                      <a:pt x="482" y="27"/>
                    </a:lnTo>
                    <a:lnTo>
                      <a:pt x="529" y="25"/>
                    </a:lnTo>
                    <a:lnTo>
                      <a:pt x="579" y="22"/>
                    </a:lnTo>
                    <a:lnTo>
                      <a:pt x="630" y="19"/>
                    </a:lnTo>
                    <a:lnTo>
                      <a:pt x="683" y="15"/>
                    </a:lnTo>
                    <a:lnTo>
                      <a:pt x="737" y="12"/>
                    </a:lnTo>
                    <a:lnTo>
                      <a:pt x="790" y="9"/>
                    </a:lnTo>
                    <a:lnTo>
                      <a:pt x="842" y="7"/>
                    </a:lnTo>
                    <a:lnTo>
                      <a:pt x="891" y="4"/>
                    </a:lnTo>
                    <a:lnTo>
                      <a:pt x="939" y="0"/>
                    </a:lnTo>
                    <a:lnTo>
                      <a:pt x="5567" y="0"/>
                    </a:lnTo>
                    <a:lnTo>
                      <a:pt x="5517" y="5"/>
                    </a:lnTo>
                    <a:lnTo>
                      <a:pt x="5467" y="9"/>
                    </a:lnTo>
                    <a:lnTo>
                      <a:pt x="5418" y="13"/>
                    </a:lnTo>
                    <a:lnTo>
                      <a:pt x="5369" y="18"/>
                    </a:lnTo>
                    <a:lnTo>
                      <a:pt x="5322" y="21"/>
                    </a:lnTo>
                    <a:lnTo>
                      <a:pt x="5277" y="25"/>
                    </a:lnTo>
                    <a:lnTo>
                      <a:pt x="5234" y="28"/>
                    </a:lnTo>
                    <a:lnTo>
                      <a:pt x="5194" y="31"/>
                    </a:lnTo>
                    <a:lnTo>
                      <a:pt x="5157" y="35"/>
                    </a:lnTo>
                    <a:lnTo>
                      <a:pt x="5123" y="38"/>
                    </a:lnTo>
                    <a:lnTo>
                      <a:pt x="5093" y="40"/>
                    </a:lnTo>
                    <a:lnTo>
                      <a:pt x="5069" y="42"/>
                    </a:lnTo>
                    <a:lnTo>
                      <a:pt x="5048" y="44"/>
                    </a:lnTo>
                    <a:lnTo>
                      <a:pt x="5033" y="45"/>
                    </a:lnTo>
                    <a:lnTo>
                      <a:pt x="5025" y="46"/>
                    </a:lnTo>
                    <a:lnTo>
                      <a:pt x="5021" y="46"/>
                    </a:lnTo>
                    <a:lnTo>
                      <a:pt x="5020" y="46"/>
                    </a:lnTo>
                    <a:lnTo>
                      <a:pt x="5017" y="46"/>
                    </a:lnTo>
                    <a:lnTo>
                      <a:pt x="5013" y="46"/>
                    </a:lnTo>
                    <a:lnTo>
                      <a:pt x="5005" y="48"/>
                    </a:lnTo>
                    <a:lnTo>
                      <a:pt x="4997" y="48"/>
                    </a:lnTo>
                    <a:lnTo>
                      <a:pt x="4986" y="48"/>
                    </a:lnTo>
                    <a:lnTo>
                      <a:pt x="4973" y="49"/>
                    </a:lnTo>
                    <a:lnTo>
                      <a:pt x="4959" y="49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4CA0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91" name="Freeform 347"/>
              <p:cNvSpPr>
                <a:spLocks/>
              </p:cNvSpPr>
              <p:nvPr/>
            </p:nvSpPr>
            <p:spPr bwMode="auto">
              <a:xfrm>
                <a:off x="469" y="4133"/>
                <a:ext cx="2668" cy="16"/>
              </a:xfrm>
              <a:custGeom>
                <a:avLst/>
                <a:gdLst/>
                <a:ahLst/>
                <a:cxnLst>
                  <a:cxn ang="0">
                    <a:pos x="0" y="48"/>
                  </a:cxn>
                  <a:cxn ang="0">
                    <a:pos x="46" y="46"/>
                  </a:cxn>
                  <a:cxn ang="0">
                    <a:pos x="95" y="43"/>
                  </a:cxn>
                  <a:cxn ang="0">
                    <a:pos x="145" y="39"/>
                  </a:cxn>
                  <a:cxn ang="0">
                    <a:pos x="195" y="37"/>
                  </a:cxn>
                  <a:cxn ang="0">
                    <a:pos x="246" y="34"/>
                  </a:cxn>
                  <a:cxn ang="0">
                    <a:pos x="296" y="31"/>
                  </a:cxn>
                  <a:cxn ang="0">
                    <a:pos x="344" y="29"/>
                  </a:cxn>
                  <a:cxn ang="0">
                    <a:pos x="390" y="27"/>
                  </a:cxn>
                  <a:cxn ang="0">
                    <a:pos x="433" y="23"/>
                  </a:cxn>
                  <a:cxn ang="0">
                    <a:pos x="472" y="21"/>
                  </a:cxn>
                  <a:cxn ang="0">
                    <a:pos x="508" y="20"/>
                  </a:cxn>
                  <a:cxn ang="0">
                    <a:pos x="538" y="18"/>
                  </a:cxn>
                  <a:cxn ang="0">
                    <a:pos x="563" y="17"/>
                  </a:cxn>
                  <a:cxn ang="0">
                    <a:pos x="581" y="16"/>
                  </a:cxn>
                  <a:cxn ang="0">
                    <a:pos x="593" y="15"/>
                  </a:cxn>
                  <a:cxn ang="0">
                    <a:pos x="597" y="15"/>
                  </a:cxn>
                  <a:cxn ang="0">
                    <a:pos x="600" y="15"/>
                  </a:cxn>
                  <a:cxn ang="0">
                    <a:pos x="604" y="15"/>
                  </a:cxn>
                  <a:cxn ang="0">
                    <a:pos x="614" y="14"/>
                  </a:cxn>
                  <a:cxn ang="0">
                    <a:pos x="626" y="14"/>
                  </a:cxn>
                  <a:cxn ang="0">
                    <a:pos x="642" y="13"/>
                  </a:cxn>
                  <a:cxn ang="0">
                    <a:pos x="661" y="13"/>
                  </a:cxn>
                  <a:cxn ang="0">
                    <a:pos x="683" y="12"/>
                  </a:cxn>
                  <a:cxn ang="0">
                    <a:pos x="706" y="10"/>
                  </a:cxn>
                  <a:cxn ang="0">
                    <a:pos x="733" y="9"/>
                  </a:cxn>
                  <a:cxn ang="0">
                    <a:pos x="761" y="8"/>
                  </a:cxn>
                  <a:cxn ang="0">
                    <a:pos x="792" y="7"/>
                  </a:cxn>
                  <a:cxn ang="0">
                    <a:pos x="824" y="6"/>
                  </a:cxn>
                  <a:cxn ang="0">
                    <a:pos x="857" y="4"/>
                  </a:cxn>
                  <a:cxn ang="0">
                    <a:pos x="892" y="3"/>
                  </a:cxn>
                  <a:cxn ang="0">
                    <a:pos x="928" y="1"/>
                  </a:cxn>
                  <a:cxn ang="0">
                    <a:pos x="964" y="0"/>
                  </a:cxn>
                  <a:cxn ang="0">
                    <a:pos x="5337" y="0"/>
                  </a:cxn>
                  <a:cxn ang="0">
                    <a:pos x="5305" y="3"/>
                  </a:cxn>
                  <a:cxn ang="0">
                    <a:pos x="5272" y="5"/>
                  </a:cxn>
                  <a:cxn ang="0">
                    <a:pos x="5238" y="8"/>
                  </a:cxn>
                  <a:cxn ang="0">
                    <a:pos x="5202" y="12"/>
                  </a:cxn>
                  <a:cxn ang="0">
                    <a:pos x="5165" y="15"/>
                  </a:cxn>
                  <a:cxn ang="0">
                    <a:pos x="5127" y="18"/>
                  </a:cxn>
                  <a:cxn ang="0">
                    <a:pos x="5089" y="21"/>
                  </a:cxn>
                  <a:cxn ang="0">
                    <a:pos x="5051" y="23"/>
                  </a:cxn>
                  <a:cxn ang="0">
                    <a:pos x="5012" y="27"/>
                  </a:cxn>
                  <a:cxn ang="0">
                    <a:pos x="4974" y="30"/>
                  </a:cxn>
                  <a:cxn ang="0">
                    <a:pos x="4936" y="33"/>
                  </a:cxn>
                  <a:cxn ang="0">
                    <a:pos x="4898" y="36"/>
                  </a:cxn>
                  <a:cxn ang="0">
                    <a:pos x="4860" y="39"/>
                  </a:cxn>
                  <a:cxn ang="0">
                    <a:pos x="4824" y="43"/>
                  </a:cxn>
                  <a:cxn ang="0">
                    <a:pos x="4788" y="45"/>
                  </a:cxn>
                  <a:cxn ang="0">
                    <a:pos x="4754" y="48"/>
                  </a:cxn>
                  <a:cxn ang="0">
                    <a:pos x="0" y="48"/>
                  </a:cxn>
                </a:cxnLst>
                <a:rect l="0" t="0" r="r" b="b"/>
                <a:pathLst>
                  <a:path w="5337" h="48">
                    <a:moveTo>
                      <a:pt x="0" y="48"/>
                    </a:moveTo>
                    <a:lnTo>
                      <a:pt x="46" y="46"/>
                    </a:lnTo>
                    <a:lnTo>
                      <a:pt x="95" y="43"/>
                    </a:lnTo>
                    <a:lnTo>
                      <a:pt x="145" y="39"/>
                    </a:lnTo>
                    <a:lnTo>
                      <a:pt x="195" y="37"/>
                    </a:lnTo>
                    <a:lnTo>
                      <a:pt x="246" y="34"/>
                    </a:lnTo>
                    <a:lnTo>
                      <a:pt x="296" y="31"/>
                    </a:lnTo>
                    <a:lnTo>
                      <a:pt x="344" y="29"/>
                    </a:lnTo>
                    <a:lnTo>
                      <a:pt x="390" y="27"/>
                    </a:lnTo>
                    <a:lnTo>
                      <a:pt x="433" y="23"/>
                    </a:lnTo>
                    <a:lnTo>
                      <a:pt x="472" y="21"/>
                    </a:lnTo>
                    <a:lnTo>
                      <a:pt x="508" y="20"/>
                    </a:lnTo>
                    <a:lnTo>
                      <a:pt x="538" y="18"/>
                    </a:lnTo>
                    <a:lnTo>
                      <a:pt x="563" y="17"/>
                    </a:lnTo>
                    <a:lnTo>
                      <a:pt x="581" y="16"/>
                    </a:lnTo>
                    <a:lnTo>
                      <a:pt x="593" y="15"/>
                    </a:lnTo>
                    <a:lnTo>
                      <a:pt x="597" y="15"/>
                    </a:lnTo>
                    <a:lnTo>
                      <a:pt x="600" y="15"/>
                    </a:lnTo>
                    <a:lnTo>
                      <a:pt x="604" y="15"/>
                    </a:lnTo>
                    <a:lnTo>
                      <a:pt x="614" y="14"/>
                    </a:lnTo>
                    <a:lnTo>
                      <a:pt x="626" y="14"/>
                    </a:lnTo>
                    <a:lnTo>
                      <a:pt x="642" y="13"/>
                    </a:lnTo>
                    <a:lnTo>
                      <a:pt x="661" y="13"/>
                    </a:lnTo>
                    <a:lnTo>
                      <a:pt x="683" y="12"/>
                    </a:lnTo>
                    <a:lnTo>
                      <a:pt x="706" y="10"/>
                    </a:lnTo>
                    <a:lnTo>
                      <a:pt x="733" y="9"/>
                    </a:lnTo>
                    <a:lnTo>
                      <a:pt x="761" y="8"/>
                    </a:lnTo>
                    <a:lnTo>
                      <a:pt x="792" y="7"/>
                    </a:lnTo>
                    <a:lnTo>
                      <a:pt x="824" y="6"/>
                    </a:lnTo>
                    <a:lnTo>
                      <a:pt x="857" y="4"/>
                    </a:lnTo>
                    <a:lnTo>
                      <a:pt x="892" y="3"/>
                    </a:lnTo>
                    <a:lnTo>
                      <a:pt x="928" y="1"/>
                    </a:lnTo>
                    <a:lnTo>
                      <a:pt x="964" y="0"/>
                    </a:lnTo>
                    <a:lnTo>
                      <a:pt x="5337" y="0"/>
                    </a:lnTo>
                    <a:lnTo>
                      <a:pt x="5305" y="3"/>
                    </a:lnTo>
                    <a:lnTo>
                      <a:pt x="5272" y="5"/>
                    </a:lnTo>
                    <a:lnTo>
                      <a:pt x="5238" y="8"/>
                    </a:lnTo>
                    <a:lnTo>
                      <a:pt x="5202" y="12"/>
                    </a:lnTo>
                    <a:lnTo>
                      <a:pt x="5165" y="15"/>
                    </a:lnTo>
                    <a:lnTo>
                      <a:pt x="5127" y="18"/>
                    </a:lnTo>
                    <a:lnTo>
                      <a:pt x="5089" y="21"/>
                    </a:lnTo>
                    <a:lnTo>
                      <a:pt x="5051" y="23"/>
                    </a:lnTo>
                    <a:lnTo>
                      <a:pt x="5012" y="27"/>
                    </a:lnTo>
                    <a:lnTo>
                      <a:pt x="4974" y="30"/>
                    </a:lnTo>
                    <a:lnTo>
                      <a:pt x="4936" y="33"/>
                    </a:lnTo>
                    <a:lnTo>
                      <a:pt x="4898" y="36"/>
                    </a:lnTo>
                    <a:lnTo>
                      <a:pt x="4860" y="39"/>
                    </a:lnTo>
                    <a:lnTo>
                      <a:pt x="4824" y="43"/>
                    </a:lnTo>
                    <a:lnTo>
                      <a:pt x="4788" y="45"/>
                    </a:lnTo>
                    <a:lnTo>
                      <a:pt x="4754" y="4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4FA3A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92" name="Freeform 348"/>
              <p:cNvSpPr>
                <a:spLocks/>
              </p:cNvSpPr>
              <p:nvPr/>
            </p:nvSpPr>
            <p:spPr bwMode="auto">
              <a:xfrm>
                <a:off x="674" y="4125"/>
                <a:ext cx="2651" cy="16"/>
              </a:xfrm>
              <a:custGeom>
                <a:avLst/>
                <a:gdLst/>
                <a:ahLst/>
                <a:cxnLst>
                  <a:cxn ang="0">
                    <a:pos x="39" y="47"/>
                  </a:cxn>
                  <a:cxn ang="0">
                    <a:pos x="106" y="44"/>
                  </a:cxn>
                  <a:cxn ang="0">
                    <a:pos x="155" y="42"/>
                  </a:cxn>
                  <a:cxn ang="0">
                    <a:pos x="182" y="40"/>
                  </a:cxn>
                  <a:cxn ang="0">
                    <a:pos x="189" y="40"/>
                  </a:cxn>
                  <a:cxn ang="0">
                    <a:pos x="212" y="39"/>
                  </a:cxn>
                  <a:cxn ang="0">
                    <a:pos x="252" y="38"/>
                  </a:cxn>
                  <a:cxn ang="0">
                    <a:pos x="311" y="35"/>
                  </a:cxn>
                  <a:cxn ang="0">
                    <a:pos x="382" y="32"/>
                  </a:cxn>
                  <a:cxn ang="0">
                    <a:pos x="464" y="29"/>
                  </a:cxn>
                  <a:cxn ang="0">
                    <a:pos x="553" y="26"/>
                  </a:cxn>
                  <a:cxn ang="0">
                    <a:pos x="646" y="23"/>
                  </a:cxn>
                  <a:cxn ang="0">
                    <a:pos x="742" y="18"/>
                  </a:cxn>
                  <a:cxn ang="0">
                    <a:pos x="836" y="15"/>
                  </a:cxn>
                  <a:cxn ang="0">
                    <a:pos x="924" y="12"/>
                  </a:cxn>
                  <a:cxn ang="0">
                    <a:pos x="1006" y="9"/>
                  </a:cxn>
                  <a:cxn ang="0">
                    <a:pos x="1079" y="6"/>
                  </a:cxn>
                  <a:cxn ang="0">
                    <a:pos x="1136" y="3"/>
                  </a:cxn>
                  <a:cxn ang="0">
                    <a:pos x="1178" y="1"/>
                  </a:cxn>
                  <a:cxn ang="0">
                    <a:pos x="1201" y="0"/>
                  </a:cxn>
                  <a:cxn ang="0">
                    <a:pos x="1204" y="0"/>
                  </a:cxn>
                  <a:cxn ang="0">
                    <a:pos x="5265" y="2"/>
                  </a:cxn>
                  <a:cxn ang="0">
                    <a:pos x="5200" y="6"/>
                  </a:cxn>
                  <a:cxn ang="0">
                    <a:pos x="5151" y="8"/>
                  </a:cxn>
                  <a:cxn ang="0">
                    <a:pos x="5124" y="10"/>
                  </a:cxn>
                  <a:cxn ang="0">
                    <a:pos x="5118" y="10"/>
                  </a:cxn>
                  <a:cxn ang="0">
                    <a:pos x="5096" y="12"/>
                  </a:cxn>
                  <a:cxn ang="0">
                    <a:pos x="5057" y="15"/>
                  </a:cxn>
                  <a:cxn ang="0">
                    <a:pos x="5000" y="19"/>
                  </a:cxn>
                  <a:cxn ang="0">
                    <a:pos x="4932" y="25"/>
                  </a:cxn>
                  <a:cxn ang="0">
                    <a:pos x="4853" y="31"/>
                  </a:cxn>
                  <a:cxn ang="0">
                    <a:pos x="4767" y="39"/>
                  </a:cxn>
                  <a:cxn ang="0">
                    <a:pos x="4675" y="45"/>
                  </a:cxn>
                  <a:cxn ang="0">
                    <a:pos x="0" y="49"/>
                  </a:cxn>
                </a:cxnLst>
                <a:rect l="0" t="0" r="r" b="b"/>
                <a:pathLst>
                  <a:path w="5302" h="49">
                    <a:moveTo>
                      <a:pt x="0" y="49"/>
                    </a:moveTo>
                    <a:lnTo>
                      <a:pt x="39" y="47"/>
                    </a:lnTo>
                    <a:lnTo>
                      <a:pt x="75" y="45"/>
                    </a:lnTo>
                    <a:lnTo>
                      <a:pt x="106" y="44"/>
                    </a:lnTo>
                    <a:lnTo>
                      <a:pt x="133" y="43"/>
                    </a:lnTo>
                    <a:lnTo>
                      <a:pt x="155" y="42"/>
                    </a:lnTo>
                    <a:lnTo>
                      <a:pt x="173" y="41"/>
                    </a:lnTo>
                    <a:lnTo>
                      <a:pt x="182" y="40"/>
                    </a:lnTo>
                    <a:lnTo>
                      <a:pt x="186" y="40"/>
                    </a:lnTo>
                    <a:lnTo>
                      <a:pt x="189" y="40"/>
                    </a:lnTo>
                    <a:lnTo>
                      <a:pt x="197" y="40"/>
                    </a:lnTo>
                    <a:lnTo>
                      <a:pt x="212" y="39"/>
                    </a:lnTo>
                    <a:lnTo>
                      <a:pt x="230" y="38"/>
                    </a:lnTo>
                    <a:lnTo>
                      <a:pt x="252" y="38"/>
                    </a:lnTo>
                    <a:lnTo>
                      <a:pt x="280" y="37"/>
                    </a:lnTo>
                    <a:lnTo>
                      <a:pt x="311" y="35"/>
                    </a:lnTo>
                    <a:lnTo>
                      <a:pt x="345" y="33"/>
                    </a:lnTo>
                    <a:lnTo>
                      <a:pt x="382" y="32"/>
                    </a:lnTo>
                    <a:lnTo>
                      <a:pt x="422" y="31"/>
                    </a:lnTo>
                    <a:lnTo>
                      <a:pt x="464" y="29"/>
                    </a:lnTo>
                    <a:lnTo>
                      <a:pt x="508" y="28"/>
                    </a:lnTo>
                    <a:lnTo>
                      <a:pt x="553" y="26"/>
                    </a:lnTo>
                    <a:lnTo>
                      <a:pt x="600" y="24"/>
                    </a:lnTo>
                    <a:lnTo>
                      <a:pt x="646" y="23"/>
                    </a:lnTo>
                    <a:lnTo>
                      <a:pt x="694" y="21"/>
                    </a:lnTo>
                    <a:lnTo>
                      <a:pt x="742" y="18"/>
                    </a:lnTo>
                    <a:lnTo>
                      <a:pt x="790" y="16"/>
                    </a:lnTo>
                    <a:lnTo>
                      <a:pt x="836" y="15"/>
                    </a:lnTo>
                    <a:lnTo>
                      <a:pt x="882" y="13"/>
                    </a:lnTo>
                    <a:lnTo>
                      <a:pt x="924" y="12"/>
                    </a:lnTo>
                    <a:lnTo>
                      <a:pt x="967" y="10"/>
                    </a:lnTo>
                    <a:lnTo>
                      <a:pt x="1006" y="9"/>
                    </a:lnTo>
                    <a:lnTo>
                      <a:pt x="1044" y="7"/>
                    </a:lnTo>
                    <a:lnTo>
                      <a:pt x="1079" y="6"/>
                    </a:lnTo>
                    <a:lnTo>
                      <a:pt x="1109" y="4"/>
                    </a:lnTo>
                    <a:lnTo>
                      <a:pt x="1136" y="3"/>
                    </a:lnTo>
                    <a:lnTo>
                      <a:pt x="1159" y="2"/>
                    </a:lnTo>
                    <a:lnTo>
                      <a:pt x="1178" y="1"/>
                    </a:lnTo>
                    <a:lnTo>
                      <a:pt x="1193" y="1"/>
                    </a:lnTo>
                    <a:lnTo>
                      <a:pt x="1201" y="0"/>
                    </a:lnTo>
                    <a:lnTo>
                      <a:pt x="1204" y="0"/>
                    </a:lnTo>
                    <a:lnTo>
                      <a:pt x="1204" y="0"/>
                    </a:lnTo>
                    <a:lnTo>
                      <a:pt x="5302" y="0"/>
                    </a:lnTo>
                    <a:lnTo>
                      <a:pt x="5265" y="2"/>
                    </a:lnTo>
                    <a:lnTo>
                      <a:pt x="5231" y="4"/>
                    </a:lnTo>
                    <a:lnTo>
                      <a:pt x="5200" y="6"/>
                    </a:lnTo>
                    <a:lnTo>
                      <a:pt x="5173" y="7"/>
                    </a:lnTo>
                    <a:lnTo>
                      <a:pt x="5151" y="8"/>
                    </a:lnTo>
                    <a:lnTo>
                      <a:pt x="5134" y="9"/>
                    </a:lnTo>
                    <a:lnTo>
                      <a:pt x="5124" y="10"/>
                    </a:lnTo>
                    <a:lnTo>
                      <a:pt x="5120" y="10"/>
                    </a:lnTo>
                    <a:lnTo>
                      <a:pt x="5118" y="10"/>
                    </a:lnTo>
                    <a:lnTo>
                      <a:pt x="5109" y="11"/>
                    </a:lnTo>
                    <a:lnTo>
                      <a:pt x="5096" y="12"/>
                    </a:lnTo>
                    <a:lnTo>
                      <a:pt x="5079" y="13"/>
                    </a:lnTo>
                    <a:lnTo>
                      <a:pt x="5057" y="15"/>
                    </a:lnTo>
                    <a:lnTo>
                      <a:pt x="5031" y="17"/>
                    </a:lnTo>
                    <a:lnTo>
                      <a:pt x="5000" y="19"/>
                    </a:lnTo>
                    <a:lnTo>
                      <a:pt x="4969" y="22"/>
                    </a:lnTo>
                    <a:lnTo>
                      <a:pt x="4932" y="25"/>
                    </a:lnTo>
                    <a:lnTo>
                      <a:pt x="4894" y="28"/>
                    </a:lnTo>
                    <a:lnTo>
                      <a:pt x="4853" y="31"/>
                    </a:lnTo>
                    <a:lnTo>
                      <a:pt x="4811" y="34"/>
                    </a:lnTo>
                    <a:lnTo>
                      <a:pt x="4767" y="39"/>
                    </a:lnTo>
                    <a:lnTo>
                      <a:pt x="4721" y="42"/>
                    </a:lnTo>
                    <a:lnTo>
                      <a:pt x="4675" y="45"/>
                    </a:lnTo>
                    <a:lnTo>
                      <a:pt x="4628" y="49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52A8B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93" name="Freeform 349"/>
              <p:cNvSpPr>
                <a:spLocks/>
              </p:cNvSpPr>
              <p:nvPr/>
            </p:nvSpPr>
            <p:spPr bwMode="auto">
              <a:xfrm>
                <a:off x="951" y="4117"/>
                <a:ext cx="2664" cy="16"/>
              </a:xfrm>
              <a:custGeom>
                <a:avLst/>
                <a:gdLst/>
                <a:ahLst/>
                <a:cxnLst>
                  <a:cxn ang="0">
                    <a:pos x="55" y="46"/>
                  </a:cxn>
                  <a:cxn ang="0">
                    <a:pos x="168" y="41"/>
                  </a:cxn>
                  <a:cxn ang="0">
                    <a:pos x="280" y="37"/>
                  </a:cxn>
                  <a:cxn ang="0">
                    <a:pos x="385" y="34"/>
                  </a:cxn>
                  <a:cxn ang="0">
                    <a:pos x="479" y="31"/>
                  </a:cxn>
                  <a:cxn ang="0">
                    <a:pos x="557" y="27"/>
                  </a:cxn>
                  <a:cxn ang="0">
                    <a:pos x="614" y="25"/>
                  </a:cxn>
                  <a:cxn ang="0">
                    <a:pos x="646" y="24"/>
                  </a:cxn>
                  <a:cxn ang="0">
                    <a:pos x="654" y="24"/>
                  </a:cxn>
                  <a:cxn ang="0">
                    <a:pos x="690" y="24"/>
                  </a:cxn>
                  <a:cxn ang="0">
                    <a:pos x="755" y="23"/>
                  </a:cxn>
                  <a:cxn ang="0">
                    <a:pos x="848" y="22"/>
                  </a:cxn>
                  <a:cxn ang="0">
                    <a:pos x="960" y="21"/>
                  </a:cxn>
                  <a:cxn ang="0">
                    <a:pos x="1090" y="19"/>
                  </a:cxn>
                  <a:cxn ang="0">
                    <a:pos x="1232" y="18"/>
                  </a:cxn>
                  <a:cxn ang="0">
                    <a:pos x="1380" y="16"/>
                  </a:cxn>
                  <a:cxn ang="0">
                    <a:pos x="1532" y="14"/>
                  </a:cxn>
                  <a:cxn ang="0">
                    <a:pos x="1680" y="11"/>
                  </a:cxn>
                  <a:cxn ang="0">
                    <a:pos x="1822" y="10"/>
                  </a:cxn>
                  <a:cxn ang="0">
                    <a:pos x="1952" y="8"/>
                  </a:cxn>
                  <a:cxn ang="0">
                    <a:pos x="2065" y="7"/>
                  </a:cxn>
                  <a:cxn ang="0">
                    <a:pos x="2158" y="6"/>
                  </a:cxn>
                  <a:cxn ang="0">
                    <a:pos x="2223" y="5"/>
                  </a:cxn>
                  <a:cxn ang="0">
                    <a:pos x="2258" y="5"/>
                  </a:cxn>
                  <a:cxn ang="0">
                    <a:pos x="2266" y="5"/>
                  </a:cxn>
                  <a:cxn ang="0">
                    <a:pos x="2289" y="5"/>
                  </a:cxn>
                  <a:cxn ang="0">
                    <a:pos x="2332" y="4"/>
                  </a:cxn>
                  <a:cxn ang="0">
                    <a:pos x="2392" y="4"/>
                  </a:cxn>
                  <a:cxn ang="0">
                    <a:pos x="2466" y="3"/>
                  </a:cxn>
                  <a:cxn ang="0">
                    <a:pos x="2551" y="2"/>
                  </a:cxn>
                  <a:cxn ang="0">
                    <a:pos x="2643" y="1"/>
                  </a:cxn>
                  <a:cxn ang="0">
                    <a:pos x="2741" y="0"/>
                  </a:cxn>
                  <a:cxn ang="0">
                    <a:pos x="5329" y="0"/>
                  </a:cxn>
                  <a:cxn ang="0">
                    <a:pos x="5257" y="2"/>
                  </a:cxn>
                  <a:cxn ang="0">
                    <a:pos x="5202" y="4"/>
                  </a:cxn>
                  <a:cxn ang="0">
                    <a:pos x="5165" y="5"/>
                  </a:cxn>
                  <a:cxn ang="0">
                    <a:pos x="5153" y="5"/>
                  </a:cxn>
                  <a:cxn ang="0">
                    <a:pos x="5127" y="6"/>
                  </a:cxn>
                  <a:cxn ang="0">
                    <a:pos x="5061" y="9"/>
                  </a:cxn>
                  <a:cxn ang="0">
                    <a:pos x="4968" y="14"/>
                  </a:cxn>
                  <a:cxn ang="0">
                    <a:pos x="4860" y="19"/>
                  </a:cxn>
                  <a:cxn ang="0">
                    <a:pos x="4752" y="24"/>
                  </a:cxn>
                  <a:cxn ang="0">
                    <a:pos x="4659" y="29"/>
                  </a:cxn>
                  <a:cxn ang="0">
                    <a:pos x="4593" y="32"/>
                  </a:cxn>
                  <a:cxn ang="0">
                    <a:pos x="4567" y="33"/>
                  </a:cxn>
                  <a:cxn ang="0">
                    <a:pos x="4553" y="34"/>
                  </a:cxn>
                  <a:cxn ang="0">
                    <a:pos x="4513" y="37"/>
                  </a:cxn>
                  <a:cxn ang="0">
                    <a:pos x="4452" y="41"/>
                  </a:cxn>
                  <a:cxn ang="0">
                    <a:pos x="4374" y="48"/>
                  </a:cxn>
                </a:cxnLst>
                <a:rect l="0" t="0" r="r" b="b"/>
                <a:pathLst>
                  <a:path w="5329" h="48">
                    <a:moveTo>
                      <a:pt x="0" y="48"/>
                    </a:moveTo>
                    <a:lnTo>
                      <a:pt x="55" y="46"/>
                    </a:lnTo>
                    <a:lnTo>
                      <a:pt x="112" y="44"/>
                    </a:lnTo>
                    <a:lnTo>
                      <a:pt x="168" y="41"/>
                    </a:lnTo>
                    <a:lnTo>
                      <a:pt x="224" y="39"/>
                    </a:lnTo>
                    <a:lnTo>
                      <a:pt x="280" y="37"/>
                    </a:lnTo>
                    <a:lnTo>
                      <a:pt x="333" y="36"/>
                    </a:lnTo>
                    <a:lnTo>
                      <a:pt x="385" y="34"/>
                    </a:lnTo>
                    <a:lnTo>
                      <a:pt x="434" y="32"/>
                    </a:lnTo>
                    <a:lnTo>
                      <a:pt x="479" y="31"/>
                    </a:lnTo>
                    <a:lnTo>
                      <a:pt x="521" y="29"/>
                    </a:lnTo>
                    <a:lnTo>
                      <a:pt x="557" y="27"/>
                    </a:lnTo>
                    <a:lnTo>
                      <a:pt x="589" y="26"/>
                    </a:lnTo>
                    <a:lnTo>
                      <a:pt x="614" y="25"/>
                    </a:lnTo>
                    <a:lnTo>
                      <a:pt x="633" y="25"/>
                    </a:lnTo>
                    <a:lnTo>
                      <a:pt x="646" y="24"/>
                    </a:lnTo>
                    <a:lnTo>
                      <a:pt x="649" y="24"/>
                    </a:lnTo>
                    <a:lnTo>
                      <a:pt x="654" y="24"/>
                    </a:lnTo>
                    <a:lnTo>
                      <a:pt x="668" y="24"/>
                    </a:lnTo>
                    <a:lnTo>
                      <a:pt x="690" y="24"/>
                    </a:lnTo>
                    <a:lnTo>
                      <a:pt x="719" y="23"/>
                    </a:lnTo>
                    <a:lnTo>
                      <a:pt x="755" y="23"/>
                    </a:lnTo>
                    <a:lnTo>
                      <a:pt x="799" y="22"/>
                    </a:lnTo>
                    <a:lnTo>
                      <a:pt x="848" y="22"/>
                    </a:lnTo>
                    <a:lnTo>
                      <a:pt x="902" y="21"/>
                    </a:lnTo>
                    <a:lnTo>
                      <a:pt x="960" y="21"/>
                    </a:lnTo>
                    <a:lnTo>
                      <a:pt x="1024" y="20"/>
                    </a:lnTo>
                    <a:lnTo>
                      <a:pt x="1090" y="19"/>
                    </a:lnTo>
                    <a:lnTo>
                      <a:pt x="1160" y="18"/>
                    </a:lnTo>
                    <a:lnTo>
                      <a:pt x="1232" y="18"/>
                    </a:lnTo>
                    <a:lnTo>
                      <a:pt x="1306" y="17"/>
                    </a:lnTo>
                    <a:lnTo>
                      <a:pt x="1380" y="16"/>
                    </a:lnTo>
                    <a:lnTo>
                      <a:pt x="1456" y="15"/>
                    </a:lnTo>
                    <a:lnTo>
                      <a:pt x="1532" y="14"/>
                    </a:lnTo>
                    <a:lnTo>
                      <a:pt x="1607" y="12"/>
                    </a:lnTo>
                    <a:lnTo>
                      <a:pt x="1680" y="11"/>
                    </a:lnTo>
                    <a:lnTo>
                      <a:pt x="1752" y="11"/>
                    </a:lnTo>
                    <a:lnTo>
                      <a:pt x="1822" y="10"/>
                    </a:lnTo>
                    <a:lnTo>
                      <a:pt x="1888" y="9"/>
                    </a:lnTo>
                    <a:lnTo>
                      <a:pt x="1952" y="8"/>
                    </a:lnTo>
                    <a:lnTo>
                      <a:pt x="2011" y="8"/>
                    </a:lnTo>
                    <a:lnTo>
                      <a:pt x="2065" y="7"/>
                    </a:lnTo>
                    <a:lnTo>
                      <a:pt x="2114" y="7"/>
                    </a:lnTo>
                    <a:lnTo>
                      <a:pt x="2158" y="6"/>
                    </a:lnTo>
                    <a:lnTo>
                      <a:pt x="2193" y="6"/>
                    </a:lnTo>
                    <a:lnTo>
                      <a:pt x="2223" y="5"/>
                    </a:lnTo>
                    <a:lnTo>
                      <a:pt x="2245" y="5"/>
                    </a:lnTo>
                    <a:lnTo>
                      <a:pt x="2258" y="5"/>
                    </a:lnTo>
                    <a:lnTo>
                      <a:pt x="2263" y="5"/>
                    </a:lnTo>
                    <a:lnTo>
                      <a:pt x="2266" y="5"/>
                    </a:lnTo>
                    <a:lnTo>
                      <a:pt x="2275" y="5"/>
                    </a:lnTo>
                    <a:lnTo>
                      <a:pt x="2289" y="5"/>
                    </a:lnTo>
                    <a:lnTo>
                      <a:pt x="2308" y="4"/>
                    </a:lnTo>
                    <a:lnTo>
                      <a:pt x="2332" y="4"/>
                    </a:lnTo>
                    <a:lnTo>
                      <a:pt x="2360" y="4"/>
                    </a:lnTo>
                    <a:lnTo>
                      <a:pt x="2392" y="4"/>
                    </a:lnTo>
                    <a:lnTo>
                      <a:pt x="2427" y="3"/>
                    </a:lnTo>
                    <a:lnTo>
                      <a:pt x="2466" y="3"/>
                    </a:lnTo>
                    <a:lnTo>
                      <a:pt x="2507" y="2"/>
                    </a:lnTo>
                    <a:lnTo>
                      <a:pt x="2551" y="2"/>
                    </a:lnTo>
                    <a:lnTo>
                      <a:pt x="2596" y="2"/>
                    </a:lnTo>
                    <a:lnTo>
                      <a:pt x="2643" y="1"/>
                    </a:lnTo>
                    <a:lnTo>
                      <a:pt x="2692" y="1"/>
                    </a:lnTo>
                    <a:lnTo>
                      <a:pt x="2741" y="0"/>
                    </a:lnTo>
                    <a:lnTo>
                      <a:pt x="2790" y="0"/>
                    </a:lnTo>
                    <a:lnTo>
                      <a:pt x="5329" y="0"/>
                    </a:lnTo>
                    <a:lnTo>
                      <a:pt x="5291" y="1"/>
                    </a:lnTo>
                    <a:lnTo>
                      <a:pt x="5257" y="2"/>
                    </a:lnTo>
                    <a:lnTo>
                      <a:pt x="5227" y="3"/>
                    </a:lnTo>
                    <a:lnTo>
                      <a:pt x="5202" y="4"/>
                    </a:lnTo>
                    <a:lnTo>
                      <a:pt x="5181" y="4"/>
                    </a:lnTo>
                    <a:lnTo>
                      <a:pt x="5165" y="5"/>
                    </a:lnTo>
                    <a:lnTo>
                      <a:pt x="5156" y="5"/>
                    </a:lnTo>
                    <a:lnTo>
                      <a:pt x="5153" y="5"/>
                    </a:lnTo>
                    <a:lnTo>
                      <a:pt x="5147" y="5"/>
                    </a:lnTo>
                    <a:lnTo>
                      <a:pt x="5127" y="6"/>
                    </a:lnTo>
                    <a:lnTo>
                      <a:pt x="5099" y="7"/>
                    </a:lnTo>
                    <a:lnTo>
                      <a:pt x="5061" y="9"/>
                    </a:lnTo>
                    <a:lnTo>
                      <a:pt x="5017" y="11"/>
                    </a:lnTo>
                    <a:lnTo>
                      <a:pt x="4968" y="14"/>
                    </a:lnTo>
                    <a:lnTo>
                      <a:pt x="4915" y="17"/>
                    </a:lnTo>
                    <a:lnTo>
                      <a:pt x="4860" y="19"/>
                    </a:lnTo>
                    <a:lnTo>
                      <a:pt x="4805" y="21"/>
                    </a:lnTo>
                    <a:lnTo>
                      <a:pt x="4752" y="24"/>
                    </a:lnTo>
                    <a:lnTo>
                      <a:pt x="4703" y="26"/>
                    </a:lnTo>
                    <a:lnTo>
                      <a:pt x="4659" y="29"/>
                    </a:lnTo>
                    <a:lnTo>
                      <a:pt x="4621" y="31"/>
                    </a:lnTo>
                    <a:lnTo>
                      <a:pt x="4593" y="32"/>
                    </a:lnTo>
                    <a:lnTo>
                      <a:pt x="4573" y="33"/>
                    </a:lnTo>
                    <a:lnTo>
                      <a:pt x="4567" y="33"/>
                    </a:lnTo>
                    <a:lnTo>
                      <a:pt x="4564" y="33"/>
                    </a:lnTo>
                    <a:lnTo>
                      <a:pt x="4553" y="34"/>
                    </a:lnTo>
                    <a:lnTo>
                      <a:pt x="4537" y="35"/>
                    </a:lnTo>
                    <a:lnTo>
                      <a:pt x="4513" y="37"/>
                    </a:lnTo>
                    <a:lnTo>
                      <a:pt x="4485" y="39"/>
                    </a:lnTo>
                    <a:lnTo>
                      <a:pt x="4452" y="41"/>
                    </a:lnTo>
                    <a:lnTo>
                      <a:pt x="4414" y="45"/>
                    </a:lnTo>
                    <a:lnTo>
                      <a:pt x="4374" y="4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51AAB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94" name="Freeform 350"/>
              <p:cNvSpPr>
                <a:spLocks noEditPoints="1"/>
              </p:cNvSpPr>
              <p:nvPr/>
            </p:nvSpPr>
            <p:spPr bwMode="auto">
              <a:xfrm>
                <a:off x="1276" y="4109"/>
                <a:ext cx="2666" cy="16"/>
              </a:xfrm>
              <a:custGeom>
                <a:avLst/>
                <a:gdLst/>
                <a:ahLst/>
                <a:cxnLst>
                  <a:cxn ang="0">
                    <a:pos x="2" y="48"/>
                  </a:cxn>
                  <a:cxn ang="0">
                    <a:pos x="2" y="48"/>
                  </a:cxn>
                  <a:cxn ang="0">
                    <a:pos x="6" y="48"/>
                  </a:cxn>
                  <a:cxn ang="0">
                    <a:pos x="71" y="47"/>
                  </a:cxn>
                  <a:cxn ang="0">
                    <a:pos x="199" y="46"/>
                  </a:cxn>
                  <a:cxn ang="0">
                    <a:pos x="375" y="44"/>
                  </a:cxn>
                  <a:cxn ang="0">
                    <a:pos x="583" y="42"/>
                  </a:cxn>
                  <a:cxn ang="0">
                    <a:pos x="808" y="39"/>
                  </a:cxn>
                  <a:cxn ang="0">
                    <a:pos x="1032" y="36"/>
                  </a:cxn>
                  <a:cxn ang="0">
                    <a:pos x="1241" y="34"/>
                  </a:cxn>
                  <a:cxn ang="0">
                    <a:pos x="1417" y="32"/>
                  </a:cxn>
                  <a:cxn ang="0">
                    <a:pos x="1544" y="31"/>
                  </a:cxn>
                  <a:cxn ang="0">
                    <a:pos x="1609" y="30"/>
                  </a:cxn>
                  <a:cxn ang="0">
                    <a:pos x="1626" y="30"/>
                  </a:cxn>
                  <a:cxn ang="0">
                    <a:pos x="1683" y="29"/>
                  </a:cxn>
                  <a:cxn ang="0">
                    <a:pos x="1778" y="29"/>
                  </a:cxn>
                  <a:cxn ang="0">
                    <a:pos x="1901" y="28"/>
                  </a:cxn>
                  <a:cxn ang="0">
                    <a:pos x="2041" y="27"/>
                  </a:cxn>
                  <a:cxn ang="0">
                    <a:pos x="2188" y="26"/>
                  </a:cxn>
                  <a:cxn ang="0">
                    <a:pos x="2333" y="25"/>
                  </a:cxn>
                  <a:cxn ang="0">
                    <a:pos x="2463" y="24"/>
                  </a:cxn>
                  <a:cxn ang="0">
                    <a:pos x="2568" y="22"/>
                  </a:cxn>
                  <a:cxn ang="0">
                    <a:pos x="2639" y="21"/>
                  </a:cxn>
                  <a:cxn ang="0">
                    <a:pos x="2665" y="21"/>
                  </a:cxn>
                  <a:cxn ang="0">
                    <a:pos x="2690" y="20"/>
                  </a:cxn>
                  <a:cxn ang="0">
                    <a:pos x="2761" y="17"/>
                  </a:cxn>
                  <a:cxn ang="0">
                    <a:pos x="2867" y="13"/>
                  </a:cxn>
                  <a:cxn ang="0">
                    <a:pos x="3000" y="7"/>
                  </a:cxn>
                  <a:cxn ang="0">
                    <a:pos x="3149" y="2"/>
                  </a:cxn>
                  <a:cxn ang="0">
                    <a:pos x="5304" y="2"/>
                  </a:cxn>
                  <a:cxn ang="0">
                    <a:pos x="5214" y="6"/>
                  </a:cxn>
                  <a:cxn ang="0">
                    <a:pos x="5116" y="11"/>
                  </a:cxn>
                  <a:cxn ang="0">
                    <a:pos x="5013" y="15"/>
                  </a:cxn>
                  <a:cxn ang="0">
                    <a:pos x="4910" y="18"/>
                  </a:cxn>
                  <a:cxn ang="0">
                    <a:pos x="4810" y="21"/>
                  </a:cxn>
                  <a:cxn ang="0">
                    <a:pos x="4718" y="25"/>
                  </a:cxn>
                  <a:cxn ang="0">
                    <a:pos x="4638" y="27"/>
                  </a:cxn>
                  <a:cxn ang="0">
                    <a:pos x="4573" y="28"/>
                  </a:cxn>
                  <a:cxn ang="0">
                    <a:pos x="4527" y="29"/>
                  </a:cxn>
                  <a:cxn ang="0">
                    <a:pos x="4505" y="30"/>
                  </a:cxn>
                  <a:cxn ang="0">
                    <a:pos x="4494" y="30"/>
                  </a:cxn>
                  <a:cxn ang="0">
                    <a:pos x="4445" y="33"/>
                  </a:cxn>
                  <a:cxn ang="0">
                    <a:pos x="4367" y="36"/>
                  </a:cxn>
                  <a:cxn ang="0">
                    <a:pos x="4270" y="41"/>
                  </a:cxn>
                  <a:cxn ang="0">
                    <a:pos x="4166" y="45"/>
                  </a:cxn>
                  <a:cxn ang="0">
                    <a:pos x="2" y="48"/>
                  </a:cxn>
                </a:cxnLst>
                <a:rect l="0" t="0" r="r" b="b"/>
                <a:pathLst>
                  <a:path w="5333" h="49">
                    <a:moveTo>
                      <a:pt x="0" y="49"/>
                    </a:moveTo>
                    <a:lnTo>
                      <a:pt x="0" y="49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0" y="49"/>
                    </a:lnTo>
                    <a:close/>
                    <a:moveTo>
                      <a:pt x="2" y="48"/>
                    </a:moveTo>
                    <a:lnTo>
                      <a:pt x="6" y="48"/>
                    </a:lnTo>
                    <a:lnTo>
                      <a:pt x="20" y="48"/>
                    </a:lnTo>
                    <a:lnTo>
                      <a:pt x="42" y="48"/>
                    </a:lnTo>
                    <a:lnTo>
                      <a:pt x="71" y="47"/>
                    </a:lnTo>
                    <a:lnTo>
                      <a:pt x="107" y="47"/>
                    </a:lnTo>
                    <a:lnTo>
                      <a:pt x="151" y="46"/>
                    </a:lnTo>
                    <a:lnTo>
                      <a:pt x="199" y="46"/>
                    </a:lnTo>
                    <a:lnTo>
                      <a:pt x="254" y="45"/>
                    </a:lnTo>
                    <a:lnTo>
                      <a:pt x="313" y="45"/>
                    </a:lnTo>
                    <a:lnTo>
                      <a:pt x="375" y="44"/>
                    </a:lnTo>
                    <a:lnTo>
                      <a:pt x="442" y="43"/>
                    </a:lnTo>
                    <a:lnTo>
                      <a:pt x="512" y="43"/>
                    </a:lnTo>
                    <a:lnTo>
                      <a:pt x="583" y="42"/>
                    </a:lnTo>
                    <a:lnTo>
                      <a:pt x="658" y="41"/>
                    </a:lnTo>
                    <a:lnTo>
                      <a:pt x="732" y="40"/>
                    </a:lnTo>
                    <a:lnTo>
                      <a:pt x="808" y="39"/>
                    </a:lnTo>
                    <a:lnTo>
                      <a:pt x="883" y="39"/>
                    </a:lnTo>
                    <a:lnTo>
                      <a:pt x="958" y="37"/>
                    </a:lnTo>
                    <a:lnTo>
                      <a:pt x="1032" y="36"/>
                    </a:lnTo>
                    <a:lnTo>
                      <a:pt x="1103" y="35"/>
                    </a:lnTo>
                    <a:lnTo>
                      <a:pt x="1173" y="35"/>
                    </a:lnTo>
                    <a:lnTo>
                      <a:pt x="1241" y="34"/>
                    </a:lnTo>
                    <a:lnTo>
                      <a:pt x="1303" y="33"/>
                    </a:lnTo>
                    <a:lnTo>
                      <a:pt x="1362" y="33"/>
                    </a:lnTo>
                    <a:lnTo>
                      <a:pt x="1417" y="32"/>
                    </a:lnTo>
                    <a:lnTo>
                      <a:pt x="1465" y="32"/>
                    </a:lnTo>
                    <a:lnTo>
                      <a:pt x="1509" y="31"/>
                    </a:lnTo>
                    <a:lnTo>
                      <a:pt x="1544" y="31"/>
                    </a:lnTo>
                    <a:lnTo>
                      <a:pt x="1574" y="30"/>
                    </a:lnTo>
                    <a:lnTo>
                      <a:pt x="1596" y="30"/>
                    </a:lnTo>
                    <a:lnTo>
                      <a:pt x="1609" y="30"/>
                    </a:lnTo>
                    <a:lnTo>
                      <a:pt x="1614" y="30"/>
                    </a:lnTo>
                    <a:lnTo>
                      <a:pt x="1617" y="30"/>
                    </a:lnTo>
                    <a:lnTo>
                      <a:pt x="1626" y="30"/>
                    </a:lnTo>
                    <a:lnTo>
                      <a:pt x="1640" y="30"/>
                    </a:lnTo>
                    <a:lnTo>
                      <a:pt x="1659" y="30"/>
                    </a:lnTo>
                    <a:lnTo>
                      <a:pt x="1683" y="29"/>
                    </a:lnTo>
                    <a:lnTo>
                      <a:pt x="1711" y="29"/>
                    </a:lnTo>
                    <a:lnTo>
                      <a:pt x="1743" y="29"/>
                    </a:lnTo>
                    <a:lnTo>
                      <a:pt x="1778" y="29"/>
                    </a:lnTo>
                    <a:lnTo>
                      <a:pt x="1816" y="28"/>
                    </a:lnTo>
                    <a:lnTo>
                      <a:pt x="1858" y="28"/>
                    </a:lnTo>
                    <a:lnTo>
                      <a:pt x="1901" y="28"/>
                    </a:lnTo>
                    <a:lnTo>
                      <a:pt x="1946" y="27"/>
                    </a:lnTo>
                    <a:lnTo>
                      <a:pt x="1994" y="27"/>
                    </a:lnTo>
                    <a:lnTo>
                      <a:pt x="2041" y="27"/>
                    </a:lnTo>
                    <a:lnTo>
                      <a:pt x="2090" y="26"/>
                    </a:lnTo>
                    <a:lnTo>
                      <a:pt x="2139" y="26"/>
                    </a:lnTo>
                    <a:lnTo>
                      <a:pt x="2188" y="26"/>
                    </a:lnTo>
                    <a:lnTo>
                      <a:pt x="2237" y="25"/>
                    </a:lnTo>
                    <a:lnTo>
                      <a:pt x="2285" y="25"/>
                    </a:lnTo>
                    <a:lnTo>
                      <a:pt x="2333" y="25"/>
                    </a:lnTo>
                    <a:lnTo>
                      <a:pt x="2378" y="24"/>
                    </a:lnTo>
                    <a:lnTo>
                      <a:pt x="2421" y="24"/>
                    </a:lnTo>
                    <a:lnTo>
                      <a:pt x="2463" y="24"/>
                    </a:lnTo>
                    <a:lnTo>
                      <a:pt x="2501" y="22"/>
                    </a:lnTo>
                    <a:lnTo>
                      <a:pt x="2536" y="22"/>
                    </a:lnTo>
                    <a:lnTo>
                      <a:pt x="2568" y="22"/>
                    </a:lnTo>
                    <a:lnTo>
                      <a:pt x="2596" y="22"/>
                    </a:lnTo>
                    <a:lnTo>
                      <a:pt x="2619" y="21"/>
                    </a:lnTo>
                    <a:lnTo>
                      <a:pt x="2639" y="21"/>
                    </a:lnTo>
                    <a:lnTo>
                      <a:pt x="2652" y="21"/>
                    </a:lnTo>
                    <a:lnTo>
                      <a:pt x="2662" y="21"/>
                    </a:lnTo>
                    <a:lnTo>
                      <a:pt x="2665" y="21"/>
                    </a:lnTo>
                    <a:lnTo>
                      <a:pt x="2667" y="21"/>
                    </a:lnTo>
                    <a:lnTo>
                      <a:pt x="2676" y="21"/>
                    </a:lnTo>
                    <a:lnTo>
                      <a:pt x="2690" y="20"/>
                    </a:lnTo>
                    <a:lnTo>
                      <a:pt x="2709" y="19"/>
                    </a:lnTo>
                    <a:lnTo>
                      <a:pt x="2733" y="18"/>
                    </a:lnTo>
                    <a:lnTo>
                      <a:pt x="2761" y="17"/>
                    </a:lnTo>
                    <a:lnTo>
                      <a:pt x="2793" y="16"/>
                    </a:lnTo>
                    <a:lnTo>
                      <a:pt x="2829" y="15"/>
                    </a:lnTo>
                    <a:lnTo>
                      <a:pt x="2867" y="13"/>
                    </a:lnTo>
                    <a:lnTo>
                      <a:pt x="2908" y="12"/>
                    </a:lnTo>
                    <a:lnTo>
                      <a:pt x="2954" y="10"/>
                    </a:lnTo>
                    <a:lnTo>
                      <a:pt x="3000" y="7"/>
                    </a:lnTo>
                    <a:lnTo>
                      <a:pt x="3048" y="6"/>
                    </a:lnTo>
                    <a:lnTo>
                      <a:pt x="3098" y="4"/>
                    </a:lnTo>
                    <a:lnTo>
                      <a:pt x="3149" y="2"/>
                    </a:lnTo>
                    <a:lnTo>
                      <a:pt x="3202" y="0"/>
                    </a:lnTo>
                    <a:lnTo>
                      <a:pt x="5333" y="0"/>
                    </a:lnTo>
                    <a:lnTo>
                      <a:pt x="5304" y="2"/>
                    </a:lnTo>
                    <a:lnTo>
                      <a:pt x="5276" y="3"/>
                    </a:lnTo>
                    <a:lnTo>
                      <a:pt x="5246" y="5"/>
                    </a:lnTo>
                    <a:lnTo>
                      <a:pt x="5214" y="6"/>
                    </a:lnTo>
                    <a:lnTo>
                      <a:pt x="5182" y="9"/>
                    </a:lnTo>
                    <a:lnTo>
                      <a:pt x="5149" y="10"/>
                    </a:lnTo>
                    <a:lnTo>
                      <a:pt x="5116" y="11"/>
                    </a:lnTo>
                    <a:lnTo>
                      <a:pt x="5082" y="13"/>
                    </a:lnTo>
                    <a:lnTo>
                      <a:pt x="5047" y="14"/>
                    </a:lnTo>
                    <a:lnTo>
                      <a:pt x="5013" y="15"/>
                    </a:lnTo>
                    <a:lnTo>
                      <a:pt x="4979" y="16"/>
                    </a:lnTo>
                    <a:lnTo>
                      <a:pt x="4944" y="17"/>
                    </a:lnTo>
                    <a:lnTo>
                      <a:pt x="4910" y="18"/>
                    </a:lnTo>
                    <a:lnTo>
                      <a:pt x="4876" y="19"/>
                    </a:lnTo>
                    <a:lnTo>
                      <a:pt x="4843" y="20"/>
                    </a:lnTo>
                    <a:lnTo>
                      <a:pt x="4810" y="21"/>
                    </a:lnTo>
                    <a:lnTo>
                      <a:pt x="4779" y="22"/>
                    </a:lnTo>
                    <a:lnTo>
                      <a:pt x="4747" y="24"/>
                    </a:lnTo>
                    <a:lnTo>
                      <a:pt x="4718" y="25"/>
                    </a:lnTo>
                    <a:lnTo>
                      <a:pt x="4690" y="26"/>
                    </a:lnTo>
                    <a:lnTo>
                      <a:pt x="4663" y="26"/>
                    </a:lnTo>
                    <a:lnTo>
                      <a:pt x="4638" y="27"/>
                    </a:lnTo>
                    <a:lnTo>
                      <a:pt x="4614" y="28"/>
                    </a:lnTo>
                    <a:lnTo>
                      <a:pt x="4593" y="28"/>
                    </a:lnTo>
                    <a:lnTo>
                      <a:pt x="4573" y="28"/>
                    </a:lnTo>
                    <a:lnTo>
                      <a:pt x="4555" y="29"/>
                    </a:lnTo>
                    <a:lnTo>
                      <a:pt x="4540" y="29"/>
                    </a:lnTo>
                    <a:lnTo>
                      <a:pt x="4527" y="29"/>
                    </a:lnTo>
                    <a:lnTo>
                      <a:pt x="4517" y="30"/>
                    </a:lnTo>
                    <a:lnTo>
                      <a:pt x="4510" y="30"/>
                    </a:lnTo>
                    <a:lnTo>
                      <a:pt x="4505" y="30"/>
                    </a:lnTo>
                    <a:lnTo>
                      <a:pt x="4504" y="30"/>
                    </a:lnTo>
                    <a:lnTo>
                      <a:pt x="4501" y="30"/>
                    </a:lnTo>
                    <a:lnTo>
                      <a:pt x="4494" y="30"/>
                    </a:lnTo>
                    <a:lnTo>
                      <a:pt x="4482" y="31"/>
                    </a:lnTo>
                    <a:lnTo>
                      <a:pt x="4464" y="32"/>
                    </a:lnTo>
                    <a:lnTo>
                      <a:pt x="4445" y="33"/>
                    </a:lnTo>
                    <a:lnTo>
                      <a:pt x="4422" y="34"/>
                    </a:lnTo>
                    <a:lnTo>
                      <a:pt x="4395" y="35"/>
                    </a:lnTo>
                    <a:lnTo>
                      <a:pt x="4367" y="36"/>
                    </a:lnTo>
                    <a:lnTo>
                      <a:pt x="4335" y="37"/>
                    </a:lnTo>
                    <a:lnTo>
                      <a:pt x="4303" y="40"/>
                    </a:lnTo>
                    <a:lnTo>
                      <a:pt x="4270" y="41"/>
                    </a:lnTo>
                    <a:lnTo>
                      <a:pt x="4235" y="42"/>
                    </a:lnTo>
                    <a:lnTo>
                      <a:pt x="4200" y="44"/>
                    </a:lnTo>
                    <a:lnTo>
                      <a:pt x="4166" y="45"/>
                    </a:lnTo>
                    <a:lnTo>
                      <a:pt x="4133" y="47"/>
                    </a:lnTo>
                    <a:lnTo>
                      <a:pt x="4100" y="48"/>
                    </a:lnTo>
                    <a:lnTo>
                      <a:pt x="2" y="48"/>
                    </a:lnTo>
                    <a:close/>
                  </a:path>
                </a:pathLst>
              </a:custGeom>
              <a:solidFill>
                <a:srgbClr val="52AD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95" name="Freeform 351"/>
              <p:cNvSpPr>
                <a:spLocks/>
              </p:cNvSpPr>
              <p:nvPr/>
            </p:nvSpPr>
            <p:spPr bwMode="auto">
              <a:xfrm>
                <a:off x="2346" y="4101"/>
                <a:ext cx="1718" cy="16"/>
              </a:xfrm>
              <a:custGeom>
                <a:avLst/>
                <a:gdLst/>
                <a:ahLst/>
                <a:cxnLst>
                  <a:cxn ang="0">
                    <a:pos x="49" y="49"/>
                  </a:cxn>
                  <a:cxn ang="0">
                    <a:pos x="145" y="48"/>
                  </a:cxn>
                  <a:cxn ang="0">
                    <a:pos x="237" y="46"/>
                  </a:cxn>
                  <a:cxn ang="0">
                    <a:pos x="322" y="46"/>
                  </a:cxn>
                  <a:cxn ang="0">
                    <a:pos x="395" y="46"/>
                  </a:cxn>
                  <a:cxn ang="0">
                    <a:pos x="455" y="45"/>
                  </a:cxn>
                  <a:cxn ang="0">
                    <a:pos x="498" y="45"/>
                  </a:cxn>
                  <a:cxn ang="0">
                    <a:pos x="521" y="45"/>
                  </a:cxn>
                  <a:cxn ang="0">
                    <a:pos x="526" y="45"/>
                  </a:cxn>
                  <a:cxn ang="0">
                    <a:pos x="546" y="44"/>
                  </a:cxn>
                  <a:cxn ang="0">
                    <a:pos x="582" y="43"/>
                  </a:cxn>
                  <a:cxn ang="0">
                    <a:pos x="634" y="41"/>
                  </a:cxn>
                  <a:cxn ang="0">
                    <a:pos x="700" y="39"/>
                  </a:cxn>
                  <a:cxn ang="0">
                    <a:pos x="775" y="36"/>
                  </a:cxn>
                  <a:cxn ang="0">
                    <a:pos x="860" y="33"/>
                  </a:cxn>
                  <a:cxn ang="0">
                    <a:pos x="951" y="28"/>
                  </a:cxn>
                  <a:cxn ang="0">
                    <a:pos x="1046" y="25"/>
                  </a:cxn>
                  <a:cxn ang="0">
                    <a:pos x="1144" y="21"/>
                  </a:cxn>
                  <a:cxn ang="0">
                    <a:pos x="1242" y="18"/>
                  </a:cxn>
                  <a:cxn ang="0">
                    <a:pos x="1338" y="13"/>
                  </a:cxn>
                  <a:cxn ang="0">
                    <a:pos x="1428" y="10"/>
                  </a:cxn>
                  <a:cxn ang="0">
                    <a:pos x="1513" y="7"/>
                  </a:cxn>
                  <a:cxn ang="0">
                    <a:pos x="1590" y="4"/>
                  </a:cxn>
                  <a:cxn ang="0">
                    <a:pos x="1655" y="1"/>
                  </a:cxn>
                  <a:cxn ang="0">
                    <a:pos x="3435" y="0"/>
                  </a:cxn>
                  <a:cxn ang="0">
                    <a:pos x="3403" y="5"/>
                  </a:cxn>
                  <a:cxn ang="0">
                    <a:pos x="3370" y="9"/>
                  </a:cxn>
                  <a:cxn ang="0">
                    <a:pos x="3334" y="13"/>
                  </a:cxn>
                  <a:cxn ang="0">
                    <a:pos x="3293" y="18"/>
                  </a:cxn>
                  <a:cxn ang="0">
                    <a:pos x="3225" y="23"/>
                  </a:cxn>
                  <a:cxn ang="0">
                    <a:pos x="3140" y="27"/>
                  </a:cxn>
                  <a:cxn ang="0">
                    <a:pos x="3045" y="33"/>
                  </a:cxn>
                  <a:cxn ang="0">
                    <a:pos x="2941" y="36"/>
                  </a:cxn>
                  <a:cxn ang="0">
                    <a:pos x="2834" y="40"/>
                  </a:cxn>
                  <a:cxn ang="0">
                    <a:pos x="2729" y="43"/>
                  </a:cxn>
                  <a:cxn ang="0">
                    <a:pos x="2628" y="46"/>
                  </a:cxn>
                  <a:cxn ang="0">
                    <a:pos x="2539" y="49"/>
                  </a:cxn>
                </a:cxnLst>
                <a:rect l="0" t="0" r="r" b="b"/>
                <a:pathLst>
                  <a:path w="3435" h="49">
                    <a:moveTo>
                      <a:pt x="0" y="49"/>
                    </a:moveTo>
                    <a:lnTo>
                      <a:pt x="49" y="49"/>
                    </a:lnTo>
                    <a:lnTo>
                      <a:pt x="98" y="48"/>
                    </a:lnTo>
                    <a:lnTo>
                      <a:pt x="145" y="48"/>
                    </a:lnTo>
                    <a:lnTo>
                      <a:pt x="192" y="48"/>
                    </a:lnTo>
                    <a:lnTo>
                      <a:pt x="237" y="46"/>
                    </a:lnTo>
                    <a:lnTo>
                      <a:pt x="280" y="46"/>
                    </a:lnTo>
                    <a:lnTo>
                      <a:pt x="322" y="46"/>
                    </a:lnTo>
                    <a:lnTo>
                      <a:pt x="360" y="46"/>
                    </a:lnTo>
                    <a:lnTo>
                      <a:pt x="395" y="46"/>
                    </a:lnTo>
                    <a:lnTo>
                      <a:pt x="427" y="45"/>
                    </a:lnTo>
                    <a:lnTo>
                      <a:pt x="455" y="45"/>
                    </a:lnTo>
                    <a:lnTo>
                      <a:pt x="478" y="45"/>
                    </a:lnTo>
                    <a:lnTo>
                      <a:pt x="498" y="45"/>
                    </a:lnTo>
                    <a:lnTo>
                      <a:pt x="511" y="45"/>
                    </a:lnTo>
                    <a:lnTo>
                      <a:pt x="521" y="45"/>
                    </a:lnTo>
                    <a:lnTo>
                      <a:pt x="524" y="45"/>
                    </a:lnTo>
                    <a:lnTo>
                      <a:pt x="526" y="45"/>
                    </a:lnTo>
                    <a:lnTo>
                      <a:pt x="533" y="45"/>
                    </a:lnTo>
                    <a:lnTo>
                      <a:pt x="546" y="44"/>
                    </a:lnTo>
                    <a:lnTo>
                      <a:pt x="562" y="44"/>
                    </a:lnTo>
                    <a:lnTo>
                      <a:pt x="582" y="43"/>
                    </a:lnTo>
                    <a:lnTo>
                      <a:pt x="607" y="42"/>
                    </a:lnTo>
                    <a:lnTo>
                      <a:pt x="634" y="41"/>
                    </a:lnTo>
                    <a:lnTo>
                      <a:pt x="666" y="40"/>
                    </a:lnTo>
                    <a:lnTo>
                      <a:pt x="700" y="39"/>
                    </a:lnTo>
                    <a:lnTo>
                      <a:pt x="737" y="37"/>
                    </a:lnTo>
                    <a:lnTo>
                      <a:pt x="775" y="36"/>
                    </a:lnTo>
                    <a:lnTo>
                      <a:pt x="816" y="34"/>
                    </a:lnTo>
                    <a:lnTo>
                      <a:pt x="860" y="33"/>
                    </a:lnTo>
                    <a:lnTo>
                      <a:pt x="904" y="30"/>
                    </a:lnTo>
                    <a:lnTo>
                      <a:pt x="951" y="28"/>
                    </a:lnTo>
                    <a:lnTo>
                      <a:pt x="999" y="27"/>
                    </a:lnTo>
                    <a:lnTo>
                      <a:pt x="1046" y="25"/>
                    </a:lnTo>
                    <a:lnTo>
                      <a:pt x="1095" y="23"/>
                    </a:lnTo>
                    <a:lnTo>
                      <a:pt x="1144" y="21"/>
                    </a:lnTo>
                    <a:lnTo>
                      <a:pt x="1193" y="20"/>
                    </a:lnTo>
                    <a:lnTo>
                      <a:pt x="1242" y="18"/>
                    </a:lnTo>
                    <a:lnTo>
                      <a:pt x="1290" y="15"/>
                    </a:lnTo>
                    <a:lnTo>
                      <a:pt x="1338" y="13"/>
                    </a:lnTo>
                    <a:lnTo>
                      <a:pt x="1383" y="12"/>
                    </a:lnTo>
                    <a:lnTo>
                      <a:pt x="1428" y="10"/>
                    </a:lnTo>
                    <a:lnTo>
                      <a:pt x="1472" y="9"/>
                    </a:lnTo>
                    <a:lnTo>
                      <a:pt x="1513" y="7"/>
                    </a:lnTo>
                    <a:lnTo>
                      <a:pt x="1553" y="6"/>
                    </a:lnTo>
                    <a:lnTo>
                      <a:pt x="1590" y="4"/>
                    </a:lnTo>
                    <a:lnTo>
                      <a:pt x="1624" y="3"/>
                    </a:lnTo>
                    <a:lnTo>
                      <a:pt x="1655" y="1"/>
                    </a:lnTo>
                    <a:lnTo>
                      <a:pt x="1683" y="0"/>
                    </a:lnTo>
                    <a:lnTo>
                      <a:pt x="3435" y="0"/>
                    </a:lnTo>
                    <a:lnTo>
                      <a:pt x="3419" y="3"/>
                    </a:lnTo>
                    <a:lnTo>
                      <a:pt x="3403" y="5"/>
                    </a:lnTo>
                    <a:lnTo>
                      <a:pt x="3387" y="7"/>
                    </a:lnTo>
                    <a:lnTo>
                      <a:pt x="3370" y="9"/>
                    </a:lnTo>
                    <a:lnTo>
                      <a:pt x="3352" y="11"/>
                    </a:lnTo>
                    <a:lnTo>
                      <a:pt x="3334" y="13"/>
                    </a:lnTo>
                    <a:lnTo>
                      <a:pt x="3314" y="15"/>
                    </a:lnTo>
                    <a:lnTo>
                      <a:pt x="3293" y="18"/>
                    </a:lnTo>
                    <a:lnTo>
                      <a:pt x="3261" y="20"/>
                    </a:lnTo>
                    <a:lnTo>
                      <a:pt x="3225" y="23"/>
                    </a:lnTo>
                    <a:lnTo>
                      <a:pt x="3184" y="25"/>
                    </a:lnTo>
                    <a:lnTo>
                      <a:pt x="3140" y="27"/>
                    </a:lnTo>
                    <a:lnTo>
                      <a:pt x="3094" y="29"/>
                    </a:lnTo>
                    <a:lnTo>
                      <a:pt x="3045" y="33"/>
                    </a:lnTo>
                    <a:lnTo>
                      <a:pt x="2993" y="35"/>
                    </a:lnTo>
                    <a:lnTo>
                      <a:pt x="2941" y="36"/>
                    </a:lnTo>
                    <a:lnTo>
                      <a:pt x="2888" y="38"/>
                    </a:lnTo>
                    <a:lnTo>
                      <a:pt x="2834" y="40"/>
                    </a:lnTo>
                    <a:lnTo>
                      <a:pt x="2781" y="42"/>
                    </a:lnTo>
                    <a:lnTo>
                      <a:pt x="2729" y="43"/>
                    </a:lnTo>
                    <a:lnTo>
                      <a:pt x="2677" y="45"/>
                    </a:lnTo>
                    <a:lnTo>
                      <a:pt x="2628" y="46"/>
                    </a:lnTo>
                    <a:lnTo>
                      <a:pt x="2583" y="48"/>
                    </a:lnTo>
                    <a:lnTo>
                      <a:pt x="2539" y="49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54B2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96" name="Freeform 352"/>
              <p:cNvSpPr>
                <a:spLocks/>
              </p:cNvSpPr>
              <p:nvPr/>
            </p:nvSpPr>
            <p:spPr bwMode="auto">
              <a:xfrm>
                <a:off x="2877" y="4093"/>
                <a:ext cx="1266" cy="16"/>
              </a:xfrm>
              <a:custGeom>
                <a:avLst/>
                <a:gdLst/>
                <a:ahLst/>
                <a:cxnLst>
                  <a:cxn ang="0">
                    <a:pos x="64" y="46"/>
                  </a:cxn>
                  <a:cxn ang="0">
                    <a:pos x="190" y="42"/>
                  </a:cxn>
                  <a:cxn ang="0">
                    <a:pos x="314" y="37"/>
                  </a:cxn>
                  <a:cxn ang="0">
                    <a:pos x="427" y="33"/>
                  </a:cxn>
                  <a:cxn ang="0">
                    <a:pos x="528" y="29"/>
                  </a:cxn>
                  <a:cxn ang="0">
                    <a:pos x="611" y="25"/>
                  </a:cxn>
                  <a:cxn ang="0">
                    <a:pos x="670" y="23"/>
                  </a:cxn>
                  <a:cxn ang="0">
                    <a:pos x="703" y="22"/>
                  </a:cxn>
                  <a:cxn ang="0">
                    <a:pos x="710" y="22"/>
                  </a:cxn>
                  <a:cxn ang="0">
                    <a:pos x="735" y="22"/>
                  </a:cxn>
                  <a:cxn ang="0">
                    <a:pos x="781" y="21"/>
                  </a:cxn>
                  <a:cxn ang="0">
                    <a:pos x="847" y="20"/>
                  </a:cxn>
                  <a:cxn ang="0">
                    <a:pos x="927" y="18"/>
                  </a:cxn>
                  <a:cxn ang="0">
                    <a:pos x="1019" y="16"/>
                  </a:cxn>
                  <a:cxn ang="0">
                    <a:pos x="1119" y="15"/>
                  </a:cxn>
                  <a:cxn ang="0">
                    <a:pos x="1224" y="13"/>
                  </a:cxn>
                  <a:cxn ang="0">
                    <a:pos x="1332" y="10"/>
                  </a:cxn>
                  <a:cxn ang="0">
                    <a:pos x="1438" y="8"/>
                  </a:cxn>
                  <a:cxn ang="0">
                    <a:pos x="1538" y="6"/>
                  </a:cxn>
                  <a:cxn ang="0">
                    <a:pos x="1630" y="4"/>
                  </a:cxn>
                  <a:cxn ang="0">
                    <a:pos x="1711" y="3"/>
                  </a:cxn>
                  <a:cxn ang="0">
                    <a:pos x="1775" y="2"/>
                  </a:cxn>
                  <a:cxn ang="0">
                    <a:pos x="1823" y="1"/>
                  </a:cxn>
                  <a:cxn ang="0">
                    <a:pos x="1848" y="0"/>
                  </a:cxn>
                  <a:cxn ang="0">
                    <a:pos x="1851" y="0"/>
                  </a:cxn>
                  <a:cxn ang="0">
                    <a:pos x="2520" y="2"/>
                  </a:cxn>
                  <a:cxn ang="0">
                    <a:pos x="2492" y="7"/>
                  </a:cxn>
                  <a:cxn ang="0">
                    <a:pos x="2461" y="13"/>
                  </a:cxn>
                  <a:cxn ang="0">
                    <a:pos x="2429" y="17"/>
                  </a:cxn>
                  <a:cxn ang="0">
                    <a:pos x="2394" y="22"/>
                  </a:cxn>
                  <a:cxn ang="0">
                    <a:pos x="2353" y="28"/>
                  </a:cxn>
                  <a:cxn ang="0">
                    <a:pos x="2309" y="33"/>
                  </a:cxn>
                  <a:cxn ang="0">
                    <a:pos x="2259" y="38"/>
                  </a:cxn>
                  <a:cxn ang="0">
                    <a:pos x="2221" y="43"/>
                  </a:cxn>
                  <a:cxn ang="0">
                    <a:pos x="2199" y="44"/>
                  </a:cxn>
                  <a:cxn ang="0">
                    <a:pos x="2173" y="46"/>
                  </a:cxn>
                  <a:cxn ang="0">
                    <a:pos x="2145" y="47"/>
                  </a:cxn>
                  <a:cxn ang="0">
                    <a:pos x="0" y="48"/>
                  </a:cxn>
                </a:cxnLst>
                <a:rect l="0" t="0" r="r" b="b"/>
                <a:pathLst>
                  <a:path w="2533" h="48">
                    <a:moveTo>
                      <a:pt x="0" y="48"/>
                    </a:moveTo>
                    <a:lnTo>
                      <a:pt x="64" y="46"/>
                    </a:lnTo>
                    <a:lnTo>
                      <a:pt x="127" y="44"/>
                    </a:lnTo>
                    <a:lnTo>
                      <a:pt x="190" y="42"/>
                    </a:lnTo>
                    <a:lnTo>
                      <a:pt x="252" y="39"/>
                    </a:lnTo>
                    <a:lnTo>
                      <a:pt x="314" y="37"/>
                    </a:lnTo>
                    <a:lnTo>
                      <a:pt x="371" y="35"/>
                    </a:lnTo>
                    <a:lnTo>
                      <a:pt x="427" y="33"/>
                    </a:lnTo>
                    <a:lnTo>
                      <a:pt x="480" y="31"/>
                    </a:lnTo>
                    <a:lnTo>
                      <a:pt x="528" y="29"/>
                    </a:lnTo>
                    <a:lnTo>
                      <a:pt x="572" y="28"/>
                    </a:lnTo>
                    <a:lnTo>
                      <a:pt x="611" y="25"/>
                    </a:lnTo>
                    <a:lnTo>
                      <a:pt x="644" y="24"/>
                    </a:lnTo>
                    <a:lnTo>
                      <a:pt x="670" y="23"/>
                    </a:lnTo>
                    <a:lnTo>
                      <a:pt x="689" y="23"/>
                    </a:lnTo>
                    <a:lnTo>
                      <a:pt x="703" y="22"/>
                    </a:lnTo>
                    <a:lnTo>
                      <a:pt x="707" y="22"/>
                    </a:lnTo>
                    <a:lnTo>
                      <a:pt x="710" y="22"/>
                    </a:lnTo>
                    <a:lnTo>
                      <a:pt x="719" y="22"/>
                    </a:lnTo>
                    <a:lnTo>
                      <a:pt x="735" y="22"/>
                    </a:lnTo>
                    <a:lnTo>
                      <a:pt x="756" y="21"/>
                    </a:lnTo>
                    <a:lnTo>
                      <a:pt x="781" y="21"/>
                    </a:lnTo>
                    <a:lnTo>
                      <a:pt x="812" y="20"/>
                    </a:lnTo>
                    <a:lnTo>
                      <a:pt x="847" y="20"/>
                    </a:lnTo>
                    <a:lnTo>
                      <a:pt x="885" y="19"/>
                    </a:lnTo>
                    <a:lnTo>
                      <a:pt x="927" y="18"/>
                    </a:lnTo>
                    <a:lnTo>
                      <a:pt x="972" y="17"/>
                    </a:lnTo>
                    <a:lnTo>
                      <a:pt x="1019" y="16"/>
                    </a:lnTo>
                    <a:lnTo>
                      <a:pt x="1069" y="16"/>
                    </a:lnTo>
                    <a:lnTo>
                      <a:pt x="1119" y="15"/>
                    </a:lnTo>
                    <a:lnTo>
                      <a:pt x="1172" y="14"/>
                    </a:lnTo>
                    <a:lnTo>
                      <a:pt x="1224" y="13"/>
                    </a:lnTo>
                    <a:lnTo>
                      <a:pt x="1278" y="12"/>
                    </a:lnTo>
                    <a:lnTo>
                      <a:pt x="1332" y="10"/>
                    </a:lnTo>
                    <a:lnTo>
                      <a:pt x="1385" y="9"/>
                    </a:lnTo>
                    <a:lnTo>
                      <a:pt x="1438" y="8"/>
                    </a:lnTo>
                    <a:lnTo>
                      <a:pt x="1489" y="7"/>
                    </a:lnTo>
                    <a:lnTo>
                      <a:pt x="1538" y="6"/>
                    </a:lnTo>
                    <a:lnTo>
                      <a:pt x="1586" y="5"/>
                    </a:lnTo>
                    <a:lnTo>
                      <a:pt x="1630" y="4"/>
                    </a:lnTo>
                    <a:lnTo>
                      <a:pt x="1671" y="4"/>
                    </a:lnTo>
                    <a:lnTo>
                      <a:pt x="1711" y="3"/>
                    </a:lnTo>
                    <a:lnTo>
                      <a:pt x="1745" y="2"/>
                    </a:lnTo>
                    <a:lnTo>
                      <a:pt x="1775" y="2"/>
                    </a:lnTo>
                    <a:lnTo>
                      <a:pt x="1802" y="1"/>
                    </a:lnTo>
                    <a:lnTo>
                      <a:pt x="1823" y="1"/>
                    </a:lnTo>
                    <a:lnTo>
                      <a:pt x="1838" y="0"/>
                    </a:lnTo>
                    <a:lnTo>
                      <a:pt x="1848" y="0"/>
                    </a:lnTo>
                    <a:lnTo>
                      <a:pt x="1851" y="0"/>
                    </a:lnTo>
                    <a:lnTo>
                      <a:pt x="1851" y="0"/>
                    </a:lnTo>
                    <a:lnTo>
                      <a:pt x="2533" y="0"/>
                    </a:lnTo>
                    <a:lnTo>
                      <a:pt x="2520" y="2"/>
                    </a:lnTo>
                    <a:lnTo>
                      <a:pt x="2505" y="5"/>
                    </a:lnTo>
                    <a:lnTo>
                      <a:pt x="2492" y="7"/>
                    </a:lnTo>
                    <a:lnTo>
                      <a:pt x="2477" y="9"/>
                    </a:lnTo>
                    <a:lnTo>
                      <a:pt x="2461" y="13"/>
                    </a:lnTo>
                    <a:lnTo>
                      <a:pt x="2445" y="15"/>
                    </a:lnTo>
                    <a:lnTo>
                      <a:pt x="2429" y="17"/>
                    </a:lnTo>
                    <a:lnTo>
                      <a:pt x="2412" y="20"/>
                    </a:lnTo>
                    <a:lnTo>
                      <a:pt x="2394" y="22"/>
                    </a:lnTo>
                    <a:lnTo>
                      <a:pt x="2374" y="25"/>
                    </a:lnTo>
                    <a:lnTo>
                      <a:pt x="2353" y="28"/>
                    </a:lnTo>
                    <a:lnTo>
                      <a:pt x="2333" y="31"/>
                    </a:lnTo>
                    <a:lnTo>
                      <a:pt x="2309" y="33"/>
                    </a:lnTo>
                    <a:lnTo>
                      <a:pt x="2285" y="36"/>
                    </a:lnTo>
                    <a:lnTo>
                      <a:pt x="2259" y="38"/>
                    </a:lnTo>
                    <a:lnTo>
                      <a:pt x="2232" y="42"/>
                    </a:lnTo>
                    <a:lnTo>
                      <a:pt x="2221" y="43"/>
                    </a:lnTo>
                    <a:lnTo>
                      <a:pt x="2210" y="43"/>
                    </a:lnTo>
                    <a:lnTo>
                      <a:pt x="2199" y="44"/>
                    </a:lnTo>
                    <a:lnTo>
                      <a:pt x="2186" y="45"/>
                    </a:lnTo>
                    <a:lnTo>
                      <a:pt x="2173" y="46"/>
                    </a:lnTo>
                    <a:lnTo>
                      <a:pt x="2159" y="46"/>
                    </a:lnTo>
                    <a:lnTo>
                      <a:pt x="2145" y="47"/>
                    </a:lnTo>
                    <a:lnTo>
                      <a:pt x="2131" y="4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54B5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97" name="Freeform 353"/>
              <p:cNvSpPr>
                <a:spLocks/>
              </p:cNvSpPr>
              <p:nvPr/>
            </p:nvSpPr>
            <p:spPr bwMode="auto">
              <a:xfrm>
                <a:off x="3188" y="4088"/>
                <a:ext cx="1009" cy="13"/>
              </a:xfrm>
              <a:custGeom>
                <a:avLst/>
                <a:gdLst/>
                <a:ahLst/>
                <a:cxnLst>
                  <a:cxn ang="0">
                    <a:pos x="20" y="38"/>
                  </a:cxn>
                  <a:cxn ang="0">
                    <a:pos x="50" y="37"/>
                  </a:cxn>
                  <a:cxn ang="0">
                    <a:pos x="72" y="36"/>
                  </a:cxn>
                  <a:cxn ang="0">
                    <a:pos x="83" y="36"/>
                  </a:cxn>
                  <a:cxn ang="0">
                    <a:pos x="88" y="36"/>
                  </a:cxn>
                  <a:cxn ang="0">
                    <a:pos x="113" y="36"/>
                  </a:cxn>
                  <a:cxn ang="0">
                    <a:pos x="159" y="35"/>
                  </a:cxn>
                  <a:cxn ang="0">
                    <a:pos x="225" y="34"/>
                  </a:cxn>
                  <a:cxn ang="0">
                    <a:pos x="305" y="32"/>
                  </a:cxn>
                  <a:cxn ang="0">
                    <a:pos x="397" y="31"/>
                  </a:cxn>
                  <a:cxn ang="0">
                    <a:pos x="497" y="29"/>
                  </a:cxn>
                  <a:cxn ang="0">
                    <a:pos x="602" y="27"/>
                  </a:cxn>
                  <a:cxn ang="0">
                    <a:pos x="710" y="24"/>
                  </a:cxn>
                  <a:cxn ang="0">
                    <a:pos x="816" y="22"/>
                  </a:cxn>
                  <a:cxn ang="0">
                    <a:pos x="916" y="20"/>
                  </a:cxn>
                  <a:cxn ang="0">
                    <a:pos x="1008" y="19"/>
                  </a:cxn>
                  <a:cxn ang="0">
                    <a:pos x="1087" y="17"/>
                  </a:cxn>
                  <a:cxn ang="0">
                    <a:pos x="1153" y="16"/>
                  </a:cxn>
                  <a:cxn ang="0">
                    <a:pos x="1200" y="15"/>
                  </a:cxn>
                  <a:cxn ang="0">
                    <a:pos x="1224" y="15"/>
                  </a:cxn>
                  <a:cxn ang="0">
                    <a:pos x="1236" y="15"/>
                  </a:cxn>
                  <a:cxn ang="0">
                    <a:pos x="1286" y="14"/>
                  </a:cxn>
                  <a:cxn ang="0">
                    <a:pos x="1375" y="13"/>
                  </a:cxn>
                  <a:cxn ang="0">
                    <a:pos x="1491" y="11"/>
                  </a:cxn>
                  <a:cxn ang="0">
                    <a:pos x="1622" y="8"/>
                  </a:cxn>
                  <a:cxn ang="0">
                    <a:pos x="1756" y="6"/>
                  </a:cxn>
                  <a:cxn ang="0">
                    <a:pos x="1878" y="4"/>
                  </a:cxn>
                  <a:cxn ang="0">
                    <a:pos x="1980" y="1"/>
                  </a:cxn>
                  <a:cxn ang="0">
                    <a:pos x="2003" y="2"/>
                  </a:cxn>
                  <a:cxn ang="0">
                    <a:pos x="1971" y="5"/>
                  </a:cxn>
                  <a:cxn ang="0">
                    <a:pos x="1941" y="9"/>
                  </a:cxn>
                  <a:cxn ang="0">
                    <a:pos x="1911" y="14"/>
                  </a:cxn>
                  <a:cxn ang="0">
                    <a:pos x="1881" y="19"/>
                  </a:cxn>
                  <a:cxn ang="0">
                    <a:pos x="1848" y="24"/>
                  </a:cxn>
                  <a:cxn ang="0">
                    <a:pos x="1812" y="30"/>
                  </a:cxn>
                  <a:cxn ang="0">
                    <a:pos x="1773" y="35"/>
                  </a:cxn>
                  <a:cxn ang="0">
                    <a:pos x="0" y="38"/>
                  </a:cxn>
                </a:cxnLst>
                <a:rect l="0" t="0" r="r" b="b"/>
                <a:pathLst>
                  <a:path w="2019" h="38">
                    <a:moveTo>
                      <a:pt x="0" y="38"/>
                    </a:moveTo>
                    <a:lnTo>
                      <a:pt x="20" y="38"/>
                    </a:lnTo>
                    <a:lnTo>
                      <a:pt x="36" y="37"/>
                    </a:lnTo>
                    <a:lnTo>
                      <a:pt x="50" y="37"/>
                    </a:lnTo>
                    <a:lnTo>
                      <a:pt x="63" y="37"/>
                    </a:lnTo>
                    <a:lnTo>
                      <a:pt x="72" y="36"/>
                    </a:lnTo>
                    <a:lnTo>
                      <a:pt x="78" y="36"/>
                    </a:lnTo>
                    <a:lnTo>
                      <a:pt x="83" y="36"/>
                    </a:lnTo>
                    <a:lnTo>
                      <a:pt x="85" y="36"/>
                    </a:lnTo>
                    <a:lnTo>
                      <a:pt x="88" y="36"/>
                    </a:lnTo>
                    <a:lnTo>
                      <a:pt x="97" y="36"/>
                    </a:lnTo>
                    <a:lnTo>
                      <a:pt x="113" y="36"/>
                    </a:lnTo>
                    <a:lnTo>
                      <a:pt x="134" y="35"/>
                    </a:lnTo>
                    <a:lnTo>
                      <a:pt x="159" y="35"/>
                    </a:lnTo>
                    <a:lnTo>
                      <a:pt x="190" y="34"/>
                    </a:lnTo>
                    <a:lnTo>
                      <a:pt x="225" y="34"/>
                    </a:lnTo>
                    <a:lnTo>
                      <a:pt x="263" y="33"/>
                    </a:lnTo>
                    <a:lnTo>
                      <a:pt x="305" y="32"/>
                    </a:lnTo>
                    <a:lnTo>
                      <a:pt x="350" y="31"/>
                    </a:lnTo>
                    <a:lnTo>
                      <a:pt x="397" y="31"/>
                    </a:lnTo>
                    <a:lnTo>
                      <a:pt x="447" y="30"/>
                    </a:lnTo>
                    <a:lnTo>
                      <a:pt x="497" y="29"/>
                    </a:lnTo>
                    <a:lnTo>
                      <a:pt x="550" y="28"/>
                    </a:lnTo>
                    <a:lnTo>
                      <a:pt x="602" y="27"/>
                    </a:lnTo>
                    <a:lnTo>
                      <a:pt x="656" y="26"/>
                    </a:lnTo>
                    <a:lnTo>
                      <a:pt x="710" y="24"/>
                    </a:lnTo>
                    <a:lnTo>
                      <a:pt x="763" y="23"/>
                    </a:lnTo>
                    <a:lnTo>
                      <a:pt x="816" y="22"/>
                    </a:lnTo>
                    <a:lnTo>
                      <a:pt x="866" y="21"/>
                    </a:lnTo>
                    <a:lnTo>
                      <a:pt x="916" y="20"/>
                    </a:lnTo>
                    <a:lnTo>
                      <a:pt x="962" y="20"/>
                    </a:lnTo>
                    <a:lnTo>
                      <a:pt x="1008" y="19"/>
                    </a:lnTo>
                    <a:lnTo>
                      <a:pt x="1049" y="18"/>
                    </a:lnTo>
                    <a:lnTo>
                      <a:pt x="1087" y="17"/>
                    </a:lnTo>
                    <a:lnTo>
                      <a:pt x="1123" y="17"/>
                    </a:lnTo>
                    <a:lnTo>
                      <a:pt x="1153" y="16"/>
                    </a:lnTo>
                    <a:lnTo>
                      <a:pt x="1179" y="16"/>
                    </a:lnTo>
                    <a:lnTo>
                      <a:pt x="1200" y="15"/>
                    </a:lnTo>
                    <a:lnTo>
                      <a:pt x="1216" y="15"/>
                    </a:lnTo>
                    <a:lnTo>
                      <a:pt x="1224" y="15"/>
                    </a:lnTo>
                    <a:lnTo>
                      <a:pt x="1228" y="15"/>
                    </a:lnTo>
                    <a:lnTo>
                      <a:pt x="1236" y="15"/>
                    </a:lnTo>
                    <a:lnTo>
                      <a:pt x="1255" y="15"/>
                    </a:lnTo>
                    <a:lnTo>
                      <a:pt x="1286" y="14"/>
                    </a:lnTo>
                    <a:lnTo>
                      <a:pt x="1326" y="14"/>
                    </a:lnTo>
                    <a:lnTo>
                      <a:pt x="1375" y="13"/>
                    </a:lnTo>
                    <a:lnTo>
                      <a:pt x="1430" y="12"/>
                    </a:lnTo>
                    <a:lnTo>
                      <a:pt x="1491" y="11"/>
                    </a:lnTo>
                    <a:lnTo>
                      <a:pt x="1556" y="9"/>
                    </a:lnTo>
                    <a:lnTo>
                      <a:pt x="1622" y="8"/>
                    </a:lnTo>
                    <a:lnTo>
                      <a:pt x="1690" y="7"/>
                    </a:lnTo>
                    <a:lnTo>
                      <a:pt x="1756" y="6"/>
                    </a:lnTo>
                    <a:lnTo>
                      <a:pt x="1820" y="5"/>
                    </a:lnTo>
                    <a:lnTo>
                      <a:pt x="1878" y="4"/>
                    </a:lnTo>
                    <a:lnTo>
                      <a:pt x="1933" y="2"/>
                    </a:lnTo>
                    <a:lnTo>
                      <a:pt x="1980" y="1"/>
                    </a:lnTo>
                    <a:lnTo>
                      <a:pt x="2019" y="0"/>
                    </a:lnTo>
                    <a:lnTo>
                      <a:pt x="2003" y="2"/>
                    </a:lnTo>
                    <a:lnTo>
                      <a:pt x="1987" y="3"/>
                    </a:lnTo>
                    <a:lnTo>
                      <a:pt x="1971" y="5"/>
                    </a:lnTo>
                    <a:lnTo>
                      <a:pt x="1957" y="7"/>
                    </a:lnTo>
                    <a:lnTo>
                      <a:pt x="1941" y="9"/>
                    </a:lnTo>
                    <a:lnTo>
                      <a:pt x="1926" y="12"/>
                    </a:lnTo>
                    <a:lnTo>
                      <a:pt x="1911" y="14"/>
                    </a:lnTo>
                    <a:lnTo>
                      <a:pt x="1895" y="17"/>
                    </a:lnTo>
                    <a:lnTo>
                      <a:pt x="1881" y="19"/>
                    </a:lnTo>
                    <a:lnTo>
                      <a:pt x="1864" y="22"/>
                    </a:lnTo>
                    <a:lnTo>
                      <a:pt x="1848" y="24"/>
                    </a:lnTo>
                    <a:lnTo>
                      <a:pt x="1831" y="28"/>
                    </a:lnTo>
                    <a:lnTo>
                      <a:pt x="1812" y="30"/>
                    </a:lnTo>
                    <a:lnTo>
                      <a:pt x="1794" y="33"/>
                    </a:lnTo>
                    <a:lnTo>
                      <a:pt x="1773" y="35"/>
                    </a:lnTo>
                    <a:lnTo>
                      <a:pt x="1752" y="38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54B7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98" name="Freeform 354"/>
              <p:cNvSpPr>
                <a:spLocks noEditPoints="1"/>
              </p:cNvSpPr>
              <p:nvPr/>
            </p:nvSpPr>
            <p:spPr bwMode="auto">
              <a:xfrm>
                <a:off x="3802" y="4088"/>
                <a:ext cx="395" cy="5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0" y="15"/>
                  </a:cxn>
                  <a:cxn ang="0">
                    <a:pos x="1" y="14"/>
                  </a:cxn>
                  <a:cxn ang="0">
                    <a:pos x="1" y="14"/>
                  </a:cxn>
                  <a:cxn ang="0">
                    <a:pos x="1" y="14"/>
                  </a:cxn>
                  <a:cxn ang="0">
                    <a:pos x="1" y="14"/>
                  </a:cxn>
                  <a:cxn ang="0">
                    <a:pos x="0" y="15"/>
                  </a:cxn>
                  <a:cxn ang="0">
                    <a:pos x="1" y="14"/>
                  </a:cxn>
                  <a:cxn ang="0">
                    <a:pos x="9" y="14"/>
                  </a:cxn>
                  <a:cxn ang="0">
                    <a:pos x="28" y="14"/>
                  </a:cxn>
                  <a:cxn ang="0">
                    <a:pos x="59" y="13"/>
                  </a:cxn>
                  <a:cxn ang="0">
                    <a:pos x="99" y="13"/>
                  </a:cxn>
                  <a:cxn ang="0">
                    <a:pos x="148" y="12"/>
                  </a:cxn>
                  <a:cxn ang="0">
                    <a:pos x="203" y="11"/>
                  </a:cxn>
                  <a:cxn ang="0">
                    <a:pos x="265" y="9"/>
                  </a:cxn>
                  <a:cxn ang="0">
                    <a:pos x="328" y="8"/>
                  </a:cxn>
                  <a:cxn ang="0">
                    <a:pos x="396" y="7"/>
                  </a:cxn>
                  <a:cxn ang="0">
                    <a:pos x="462" y="6"/>
                  </a:cxn>
                  <a:cxn ang="0">
                    <a:pos x="528" y="5"/>
                  </a:cxn>
                  <a:cxn ang="0">
                    <a:pos x="592" y="4"/>
                  </a:cxn>
                  <a:cxn ang="0">
                    <a:pos x="652" y="3"/>
                  </a:cxn>
                  <a:cxn ang="0">
                    <a:pos x="705" y="2"/>
                  </a:cxn>
                  <a:cxn ang="0">
                    <a:pos x="753" y="1"/>
                  </a:cxn>
                  <a:cxn ang="0">
                    <a:pos x="791" y="0"/>
                  </a:cxn>
                  <a:cxn ang="0">
                    <a:pos x="778" y="1"/>
                  </a:cxn>
                  <a:cxn ang="0">
                    <a:pos x="763" y="3"/>
                  </a:cxn>
                  <a:cxn ang="0">
                    <a:pos x="749" y="4"/>
                  </a:cxn>
                  <a:cxn ang="0">
                    <a:pos x="736" y="6"/>
                  </a:cxn>
                  <a:cxn ang="0">
                    <a:pos x="723" y="7"/>
                  </a:cxn>
                  <a:cxn ang="0">
                    <a:pos x="710" y="9"/>
                  </a:cxn>
                  <a:cxn ang="0">
                    <a:pos x="697" y="12"/>
                  </a:cxn>
                  <a:cxn ang="0">
                    <a:pos x="683" y="14"/>
                  </a:cxn>
                  <a:cxn ang="0">
                    <a:pos x="1" y="14"/>
                  </a:cxn>
                </a:cxnLst>
                <a:rect l="0" t="0" r="r" b="b"/>
                <a:pathLst>
                  <a:path w="791" h="15">
                    <a:moveTo>
                      <a:pt x="0" y="15"/>
                    </a:moveTo>
                    <a:lnTo>
                      <a:pt x="0" y="15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0" y="15"/>
                    </a:lnTo>
                    <a:close/>
                    <a:moveTo>
                      <a:pt x="1" y="14"/>
                    </a:moveTo>
                    <a:lnTo>
                      <a:pt x="9" y="14"/>
                    </a:lnTo>
                    <a:lnTo>
                      <a:pt x="28" y="14"/>
                    </a:lnTo>
                    <a:lnTo>
                      <a:pt x="59" y="13"/>
                    </a:lnTo>
                    <a:lnTo>
                      <a:pt x="99" y="13"/>
                    </a:lnTo>
                    <a:lnTo>
                      <a:pt x="148" y="12"/>
                    </a:lnTo>
                    <a:lnTo>
                      <a:pt x="203" y="11"/>
                    </a:lnTo>
                    <a:lnTo>
                      <a:pt x="265" y="9"/>
                    </a:lnTo>
                    <a:lnTo>
                      <a:pt x="328" y="8"/>
                    </a:lnTo>
                    <a:lnTo>
                      <a:pt x="396" y="7"/>
                    </a:lnTo>
                    <a:lnTo>
                      <a:pt x="462" y="6"/>
                    </a:lnTo>
                    <a:lnTo>
                      <a:pt x="528" y="5"/>
                    </a:lnTo>
                    <a:lnTo>
                      <a:pt x="592" y="4"/>
                    </a:lnTo>
                    <a:lnTo>
                      <a:pt x="652" y="3"/>
                    </a:lnTo>
                    <a:lnTo>
                      <a:pt x="705" y="2"/>
                    </a:lnTo>
                    <a:lnTo>
                      <a:pt x="753" y="1"/>
                    </a:lnTo>
                    <a:lnTo>
                      <a:pt x="791" y="0"/>
                    </a:lnTo>
                    <a:lnTo>
                      <a:pt x="778" y="1"/>
                    </a:lnTo>
                    <a:lnTo>
                      <a:pt x="763" y="3"/>
                    </a:lnTo>
                    <a:lnTo>
                      <a:pt x="749" y="4"/>
                    </a:lnTo>
                    <a:lnTo>
                      <a:pt x="736" y="6"/>
                    </a:lnTo>
                    <a:lnTo>
                      <a:pt x="723" y="7"/>
                    </a:lnTo>
                    <a:lnTo>
                      <a:pt x="710" y="9"/>
                    </a:lnTo>
                    <a:lnTo>
                      <a:pt x="697" y="12"/>
                    </a:lnTo>
                    <a:lnTo>
                      <a:pt x="683" y="14"/>
                    </a:ln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57BF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699" name="Freeform 355"/>
              <p:cNvSpPr>
                <a:spLocks/>
              </p:cNvSpPr>
              <p:nvPr/>
            </p:nvSpPr>
            <p:spPr bwMode="auto">
              <a:xfrm>
                <a:off x="-1" y="4141"/>
                <a:ext cx="201" cy="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7"/>
                  </a:cxn>
                  <a:cxn ang="0">
                    <a:pos x="403" y="0"/>
                  </a:cxn>
                  <a:cxn ang="0">
                    <a:pos x="0" y="0"/>
                  </a:cxn>
                </a:cxnLst>
                <a:rect l="0" t="0" r="r" b="b"/>
                <a:pathLst>
                  <a:path w="403" h="27">
                    <a:moveTo>
                      <a:pt x="0" y="0"/>
                    </a:moveTo>
                    <a:lnTo>
                      <a:pt x="0" y="27"/>
                    </a:lnTo>
                    <a:lnTo>
                      <a:pt x="40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A9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00" name="Freeform 356"/>
              <p:cNvSpPr>
                <a:spLocks/>
              </p:cNvSpPr>
              <p:nvPr/>
            </p:nvSpPr>
            <p:spPr bwMode="auto">
              <a:xfrm>
                <a:off x="-1" y="4135"/>
                <a:ext cx="352" cy="13"/>
              </a:xfrm>
              <a:custGeom>
                <a:avLst/>
                <a:gdLst/>
                <a:ahLst/>
                <a:cxnLst>
                  <a:cxn ang="0">
                    <a:pos x="0" y="39"/>
                  </a:cxn>
                  <a:cxn ang="0">
                    <a:pos x="0" y="0"/>
                  </a:cxn>
                  <a:cxn ang="0">
                    <a:pos x="705" y="0"/>
                  </a:cxn>
                  <a:cxn ang="0">
                    <a:pos x="102" y="39"/>
                  </a:cxn>
                  <a:cxn ang="0">
                    <a:pos x="0" y="39"/>
                  </a:cxn>
                </a:cxnLst>
                <a:rect l="0" t="0" r="r" b="b"/>
                <a:pathLst>
                  <a:path w="705" h="39">
                    <a:moveTo>
                      <a:pt x="0" y="39"/>
                    </a:moveTo>
                    <a:lnTo>
                      <a:pt x="0" y="0"/>
                    </a:lnTo>
                    <a:lnTo>
                      <a:pt x="705" y="0"/>
                    </a:lnTo>
                    <a:lnTo>
                      <a:pt x="102" y="39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4F8F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01" name="Freeform 357"/>
              <p:cNvSpPr>
                <a:spLocks/>
              </p:cNvSpPr>
              <p:nvPr/>
            </p:nvSpPr>
            <p:spPr bwMode="auto">
              <a:xfrm>
                <a:off x="-1" y="4128"/>
                <a:ext cx="503" cy="13"/>
              </a:xfrm>
              <a:custGeom>
                <a:avLst/>
                <a:gdLst/>
                <a:ahLst/>
                <a:cxnLst>
                  <a:cxn ang="0">
                    <a:pos x="0" y="38"/>
                  </a:cxn>
                  <a:cxn ang="0">
                    <a:pos x="0" y="0"/>
                  </a:cxn>
                  <a:cxn ang="0">
                    <a:pos x="1007" y="0"/>
                  </a:cxn>
                  <a:cxn ang="0">
                    <a:pos x="403" y="38"/>
                  </a:cxn>
                  <a:cxn ang="0">
                    <a:pos x="0" y="38"/>
                  </a:cxn>
                </a:cxnLst>
                <a:rect l="0" t="0" r="r" b="b"/>
                <a:pathLst>
                  <a:path w="1007" h="38">
                    <a:moveTo>
                      <a:pt x="0" y="38"/>
                    </a:moveTo>
                    <a:lnTo>
                      <a:pt x="0" y="0"/>
                    </a:lnTo>
                    <a:lnTo>
                      <a:pt x="1007" y="0"/>
                    </a:lnTo>
                    <a:lnTo>
                      <a:pt x="403" y="38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5194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02" name="Freeform 358"/>
              <p:cNvSpPr>
                <a:spLocks/>
              </p:cNvSpPr>
              <p:nvPr/>
            </p:nvSpPr>
            <p:spPr bwMode="auto">
              <a:xfrm>
                <a:off x="-1" y="4122"/>
                <a:ext cx="1155" cy="13"/>
              </a:xfrm>
              <a:custGeom>
                <a:avLst/>
                <a:gdLst/>
                <a:ahLst/>
                <a:cxnLst>
                  <a:cxn ang="0">
                    <a:pos x="0" y="38"/>
                  </a:cxn>
                  <a:cxn ang="0">
                    <a:pos x="0" y="0"/>
                  </a:cxn>
                  <a:cxn ang="0">
                    <a:pos x="2312" y="0"/>
                  </a:cxn>
                  <a:cxn ang="0">
                    <a:pos x="1864" y="5"/>
                  </a:cxn>
                  <a:cxn ang="0">
                    <a:pos x="1107" y="14"/>
                  </a:cxn>
                  <a:cxn ang="0">
                    <a:pos x="705" y="38"/>
                  </a:cxn>
                  <a:cxn ang="0">
                    <a:pos x="0" y="38"/>
                  </a:cxn>
                </a:cxnLst>
                <a:rect l="0" t="0" r="r" b="b"/>
                <a:pathLst>
                  <a:path w="2312" h="38">
                    <a:moveTo>
                      <a:pt x="0" y="38"/>
                    </a:moveTo>
                    <a:lnTo>
                      <a:pt x="0" y="0"/>
                    </a:lnTo>
                    <a:lnTo>
                      <a:pt x="2312" y="0"/>
                    </a:lnTo>
                    <a:lnTo>
                      <a:pt x="1864" y="5"/>
                    </a:lnTo>
                    <a:lnTo>
                      <a:pt x="1107" y="14"/>
                    </a:lnTo>
                    <a:lnTo>
                      <a:pt x="705" y="38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5199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03" name="Freeform 359"/>
              <p:cNvSpPr>
                <a:spLocks/>
              </p:cNvSpPr>
              <p:nvPr/>
            </p:nvSpPr>
            <p:spPr bwMode="auto">
              <a:xfrm>
                <a:off x="-1" y="4115"/>
                <a:ext cx="2164" cy="13"/>
              </a:xfrm>
              <a:custGeom>
                <a:avLst/>
                <a:gdLst/>
                <a:ahLst/>
                <a:cxnLst>
                  <a:cxn ang="0">
                    <a:pos x="0" y="39"/>
                  </a:cxn>
                  <a:cxn ang="0">
                    <a:pos x="0" y="0"/>
                  </a:cxn>
                  <a:cxn ang="0">
                    <a:pos x="4328" y="0"/>
                  </a:cxn>
                  <a:cxn ang="0">
                    <a:pos x="1864" y="25"/>
                  </a:cxn>
                  <a:cxn ang="0">
                    <a:pos x="1107" y="34"/>
                  </a:cxn>
                  <a:cxn ang="0">
                    <a:pos x="1007" y="39"/>
                  </a:cxn>
                  <a:cxn ang="0">
                    <a:pos x="0" y="39"/>
                  </a:cxn>
                </a:cxnLst>
                <a:rect l="0" t="0" r="r" b="b"/>
                <a:pathLst>
                  <a:path w="4328" h="39">
                    <a:moveTo>
                      <a:pt x="0" y="39"/>
                    </a:moveTo>
                    <a:lnTo>
                      <a:pt x="0" y="0"/>
                    </a:lnTo>
                    <a:lnTo>
                      <a:pt x="4328" y="0"/>
                    </a:lnTo>
                    <a:lnTo>
                      <a:pt x="1864" y="25"/>
                    </a:lnTo>
                    <a:lnTo>
                      <a:pt x="1107" y="34"/>
                    </a:lnTo>
                    <a:lnTo>
                      <a:pt x="1007" y="39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529CA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04" name="Freeform 360"/>
              <p:cNvSpPr>
                <a:spLocks/>
              </p:cNvSpPr>
              <p:nvPr/>
            </p:nvSpPr>
            <p:spPr bwMode="auto">
              <a:xfrm>
                <a:off x="-1" y="4109"/>
                <a:ext cx="2648" cy="13"/>
              </a:xfrm>
              <a:custGeom>
                <a:avLst/>
                <a:gdLst/>
                <a:ahLst/>
                <a:cxnLst>
                  <a:cxn ang="0">
                    <a:pos x="0" y="39"/>
                  </a:cxn>
                  <a:cxn ang="0">
                    <a:pos x="0" y="0"/>
                  </a:cxn>
                  <a:cxn ang="0">
                    <a:pos x="5297" y="0"/>
                  </a:cxn>
                  <a:cxn ang="0">
                    <a:pos x="4775" y="16"/>
                  </a:cxn>
                  <a:cxn ang="0">
                    <a:pos x="2312" y="39"/>
                  </a:cxn>
                  <a:cxn ang="0">
                    <a:pos x="0" y="39"/>
                  </a:cxn>
                </a:cxnLst>
                <a:rect l="0" t="0" r="r" b="b"/>
                <a:pathLst>
                  <a:path w="5297" h="39">
                    <a:moveTo>
                      <a:pt x="0" y="39"/>
                    </a:moveTo>
                    <a:lnTo>
                      <a:pt x="0" y="0"/>
                    </a:lnTo>
                    <a:lnTo>
                      <a:pt x="5297" y="0"/>
                    </a:lnTo>
                    <a:lnTo>
                      <a:pt x="4775" y="16"/>
                    </a:lnTo>
                    <a:lnTo>
                      <a:pt x="2312" y="39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52A3A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05" name="Freeform 361"/>
              <p:cNvSpPr>
                <a:spLocks/>
              </p:cNvSpPr>
              <p:nvPr/>
            </p:nvSpPr>
            <p:spPr bwMode="auto">
              <a:xfrm>
                <a:off x="-1" y="4103"/>
                <a:ext cx="2983" cy="12"/>
              </a:xfrm>
              <a:custGeom>
                <a:avLst/>
                <a:gdLst/>
                <a:ahLst/>
                <a:cxnLst>
                  <a:cxn ang="0">
                    <a:pos x="0" y="38"/>
                  </a:cxn>
                  <a:cxn ang="0">
                    <a:pos x="0" y="0"/>
                  </a:cxn>
                  <a:cxn ang="0">
                    <a:pos x="5968" y="0"/>
                  </a:cxn>
                  <a:cxn ang="0">
                    <a:pos x="4775" y="35"/>
                  </a:cxn>
                  <a:cxn ang="0">
                    <a:pos x="4328" y="38"/>
                  </a:cxn>
                  <a:cxn ang="0">
                    <a:pos x="0" y="38"/>
                  </a:cxn>
                </a:cxnLst>
                <a:rect l="0" t="0" r="r" b="b"/>
                <a:pathLst>
                  <a:path w="5968" h="38">
                    <a:moveTo>
                      <a:pt x="0" y="38"/>
                    </a:moveTo>
                    <a:lnTo>
                      <a:pt x="0" y="0"/>
                    </a:lnTo>
                    <a:lnTo>
                      <a:pt x="5968" y="0"/>
                    </a:lnTo>
                    <a:lnTo>
                      <a:pt x="4775" y="35"/>
                    </a:lnTo>
                    <a:lnTo>
                      <a:pt x="4328" y="38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54A8B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06" name="Freeform 362"/>
              <p:cNvSpPr>
                <a:spLocks/>
              </p:cNvSpPr>
              <p:nvPr/>
            </p:nvSpPr>
            <p:spPr bwMode="auto">
              <a:xfrm>
                <a:off x="-1" y="4096"/>
                <a:ext cx="3443" cy="13"/>
              </a:xfrm>
              <a:custGeom>
                <a:avLst/>
                <a:gdLst/>
                <a:ahLst/>
                <a:cxnLst>
                  <a:cxn ang="0">
                    <a:pos x="0" y="39"/>
                  </a:cxn>
                  <a:cxn ang="0">
                    <a:pos x="0" y="0"/>
                  </a:cxn>
                  <a:cxn ang="0">
                    <a:pos x="6886" y="0"/>
                  </a:cxn>
                  <a:cxn ang="0">
                    <a:pos x="6191" y="14"/>
                  </a:cxn>
                  <a:cxn ang="0">
                    <a:pos x="5297" y="39"/>
                  </a:cxn>
                  <a:cxn ang="0">
                    <a:pos x="0" y="39"/>
                  </a:cxn>
                </a:cxnLst>
                <a:rect l="0" t="0" r="r" b="b"/>
                <a:pathLst>
                  <a:path w="6886" h="39">
                    <a:moveTo>
                      <a:pt x="0" y="39"/>
                    </a:moveTo>
                    <a:lnTo>
                      <a:pt x="0" y="0"/>
                    </a:lnTo>
                    <a:lnTo>
                      <a:pt x="6886" y="0"/>
                    </a:lnTo>
                    <a:lnTo>
                      <a:pt x="6191" y="14"/>
                    </a:lnTo>
                    <a:lnTo>
                      <a:pt x="5297" y="39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54AD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07" name="Freeform 363"/>
              <p:cNvSpPr>
                <a:spLocks/>
              </p:cNvSpPr>
              <p:nvPr/>
            </p:nvSpPr>
            <p:spPr bwMode="auto">
              <a:xfrm>
                <a:off x="-1" y="4089"/>
                <a:ext cx="3893" cy="14"/>
              </a:xfrm>
              <a:custGeom>
                <a:avLst/>
                <a:gdLst/>
                <a:ahLst/>
                <a:cxnLst>
                  <a:cxn ang="0">
                    <a:pos x="0" y="40"/>
                  </a:cxn>
                  <a:cxn ang="0">
                    <a:pos x="0" y="0"/>
                  </a:cxn>
                  <a:cxn ang="0">
                    <a:pos x="7786" y="0"/>
                  </a:cxn>
                  <a:cxn ang="0">
                    <a:pos x="7579" y="9"/>
                  </a:cxn>
                  <a:cxn ang="0">
                    <a:pos x="6191" y="34"/>
                  </a:cxn>
                  <a:cxn ang="0">
                    <a:pos x="5968" y="40"/>
                  </a:cxn>
                  <a:cxn ang="0">
                    <a:pos x="0" y="40"/>
                  </a:cxn>
                </a:cxnLst>
                <a:rect l="0" t="0" r="r" b="b"/>
                <a:pathLst>
                  <a:path w="7786" h="40">
                    <a:moveTo>
                      <a:pt x="0" y="40"/>
                    </a:moveTo>
                    <a:lnTo>
                      <a:pt x="0" y="0"/>
                    </a:lnTo>
                    <a:lnTo>
                      <a:pt x="7786" y="0"/>
                    </a:lnTo>
                    <a:lnTo>
                      <a:pt x="7579" y="9"/>
                    </a:lnTo>
                    <a:lnTo>
                      <a:pt x="6191" y="34"/>
                    </a:lnTo>
                    <a:lnTo>
                      <a:pt x="5968" y="40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54B2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08" name="Freeform 364"/>
              <p:cNvSpPr>
                <a:spLocks/>
              </p:cNvSpPr>
              <p:nvPr/>
            </p:nvSpPr>
            <p:spPr bwMode="auto">
              <a:xfrm>
                <a:off x="-1" y="4083"/>
                <a:ext cx="4158" cy="13"/>
              </a:xfrm>
              <a:custGeom>
                <a:avLst/>
                <a:gdLst/>
                <a:ahLst/>
                <a:cxnLst>
                  <a:cxn ang="0">
                    <a:pos x="0" y="39"/>
                  </a:cxn>
                  <a:cxn ang="0">
                    <a:pos x="0" y="0"/>
                  </a:cxn>
                  <a:cxn ang="0">
                    <a:pos x="8318" y="0"/>
                  </a:cxn>
                  <a:cxn ang="0">
                    <a:pos x="7579" y="28"/>
                  </a:cxn>
                  <a:cxn ang="0">
                    <a:pos x="6886" y="39"/>
                  </a:cxn>
                  <a:cxn ang="0">
                    <a:pos x="0" y="39"/>
                  </a:cxn>
                </a:cxnLst>
                <a:rect l="0" t="0" r="r" b="b"/>
                <a:pathLst>
                  <a:path w="8318" h="39">
                    <a:moveTo>
                      <a:pt x="0" y="39"/>
                    </a:moveTo>
                    <a:lnTo>
                      <a:pt x="0" y="0"/>
                    </a:lnTo>
                    <a:lnTo>
                      <a:pt x="8318" y="0"/>
                    </a:lnTo>
                    <a:lnTo>
                      <a:pt x="7579" y="28"/>
                    </a:lnTo>
                    <a:lnTo>
                      <a:pt x="6886" y="39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56B7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09" name="Freeform 365"/>
              <p:cNvSpPr>
                <a:spLocks/>
              </p:cNvSpPr>
              <p:nvPr/>
            </p:nvSpPr>
            <p:spPr bwMode="auto">
              <a:xfrm>
                <a:off x="-1" y="4077"/>
                <a:ext cx="4379" cy="12"/>
              </a:xfrm>
              <a:custGeom>
                <a:avLst/>
                <a:gdLst/>
                <a:ahLst/>
                <a:cxnLst>
                  <a:cxn ang="0">
                    <a:pos x="0" y="38"/>
                  </a:cxn>
                  <a:cxn ang="0">
                    <a:pos x="0" y="0"/>
                  </a:cxn>
                  <a:cxn ang="0">
                    <a:pos x="8666" y="0"/>
                  </a:cxn>
                  <a:cxn ang="0">
                    <a:pos x="8760" y="4"/>
                  </a:cxn>
                  <a:cxn ang="0">
                    <a:pos x="7786" y="38"/>
                  </a:cxn>
                  <a:cxn ang="0">
                    <a:pos x="0" y="38"/>
                  </a:cxn>
                </a:cxnLst>
                <a:rect l="0" t="0" r="r" b="b"/>
                <a:pathLst>
                  <a:path w="8760" h="38">
                    <a:moveTo>
                      <a:pt x="0" y="38"/>
                    </a:moveTo>
                    <a:lnTo>
                      <a:pt x="0" y="0"/>
                    </a:lnTo>
                    <a:lnTo>
                      <a:pt x="8666" y="0"/>
                    </a:lnTo>
                    <a:lnTo>
                      <a:pt x="8760" y="4"/>
                    </a:lnTo>
                    <a:lnTo>
                      <a:pt x="7786" y="38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56BC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10" name="Freeform 366"/>
              <p:cNvSpPr>
                <a:spLocks/>
              </p:cNvSpPr>
              <p:nvPr/>
            </p:nvSpPr>
            <p:spPr bwMode="auto">
              <a:xfrm>
                <a:off x="-1" y="4070"/>
                <a:ext cx="4379" cy="13"/>
              </a:xfrm>
              <a:custGeom>
                <a:avLst/>
                <a:gdLst/>
                <a:ahLst/>
                <a:cxnLst>
                  <a:cxn ang="0">
                    <a:pos x="0" y="39"/>
                  </a:cxn>
                  <a:cxn ang="0">
                    <a:pos x="0" y="0"/>
                  </a:cxn>
                  <a:cxn ang="0">
                    <a:pos x="7811" y="0"/>
                  </a:cxn>
                  <a:cxn ang="0">
                    <a:pos x="8449" y="13"/>
                  </a:cxn>
                  <a:cxn ang="0">
                    <a:pos x="8760" y="24"/>
                  </a:cxn>
                  <a:cxn ang="0">
                    <a:pos x="8318" y="39"/>
                  </a:cxn>
                  <a:cxn ang="0">
                    <a:pos x="0" y="39"/>
                  </a:cxn>
                </a:cxnLst>
                <a:rect l="0" t="0" r="r" b="b"/>
                <a:pathLst>
                  <a:path w="8760" h="39">
                    <a:moveTo>
                      <a:pt x="0" y="39"/>
                    </a:moveTo>
                    <a:lnTo>
                      <a:pt x="0" y="0"/>
                    </a:lnTo>
                    <a:lnTo>
                      <a:pt x="7811" y="0"/>
                    </a:lnTo>
                    <a:lnTo>
                      <a:pt x="8449" y="13"/>
                    </a:lnTo>
                    <a:lnTo>
                      <a:pt x="8760" y="24"/>
                    </a:lnTo>
                    <a:lnTo>
                      <a:pt x="8318" y="39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56C1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11" name="Freeform 367"/>
              <p:cNvSpPr>
                <a:spLocks/>
              </p:cNvSpPr>
              <p:nvPr/>
            </p:nvSpPr>
            <p:spPr bwMode="auto">
              <a:xfrm>
                <a:off x="-1" y="4064"/>
                <a:ext cx="4333" cy="13"/>
              </a:xfrm>
              <a:custGeom>
                <a:avLst/>
                <a:gdLst/>
                <a:ahLst/>
                <a:cxnLst>
                  <a:cxn ang="0">
                    <a:pos x="0" y="39"/>
                  </a:cxn>
                  <a:cxn ang="0">
                    <a:pos x="0" y="0"/>
                  </a:cxn>
                  <a:cxn ang="0">
                    <a:pos x="7069" y="0"/>
                  </a:cxn>
                  <a:cxn ang="0">
                    <a:pos x="7055" y="6"/>
                  </a:cxn>
                  <a:cxn ang="0">
                    <a:pos x="8449" y="32"/>
                  </a:cxn>
                  <a:cxn ang="0">
                    <a:pos x="8666" y="39"/>
                  </a:cxn>
                  <a:cxn ang="0">
                    <a:pos x="0" y="39"/>
                  </a:cxn>
                </a:cxnLst>
                <a:rect l="0" t="0" r="r" b="b"/>
                <a:pathLst>
                  <a:path w="8666" h="39">
                    <a:moveTo>
                      <a:pt x="0" y="39"/>
                    </a:moveTo>
                    <a:lnTo>
                      <a:pt x="0" y="0"/>
                    </a:lnTo>
                    <a:lnTo>
                      <a:pt x="7069" y="0"/>
                    </a:lnTo>
                    <a:lnTo>
                      <a:pt x="7055" y="6"/>
                    </a:lnTo>
                    <a:lnTo>
                      <a:pt x="8449" y="32"/>
                    </a:lnTo>
                    <a:lnTo>
                      <a:pt x="8666" y="39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5AC7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12" name="Freeform 368"/>
              <p:cNvSpPr>
                <a:spLocks/>
              </p:cNvSpPr>
              <p:nvPr/>
            </p:nvSpPr>
            <p:spPr bwMode="auto">
              <a:xfrm>
                <a:off x="-1" y="4057"/>
                <a:ext cx="3905" cy="13"/>
              </a:xfrm>
              <a:custGeom>
                <a:avLst/>
                <a:gdLst/>
                <a:ahLst/>
                <a:cxnLst>
                  <a:cxn ang="0">
                    <a:pos x="0" y="38"/>
                  </a:cxn>
                  <a:cxn ang="0">
                    <a:pos x="0" y="0"/>
                  </a:cxn>
                  <a:cxn ang="0">
                    <a:pos x="7100" y="0"/>
                  </a:cxn>
                  <a:cxn ang="0">
                    <a:pos x="7097" y="8"/>
                  </a:cxn>
                  <a:cxn ang="0">
                    <a:pos x="7055" y="25"/>
                  </a:cxn>
                  <a:cxn ang="0">
                    <a:pos x="7811" y="38"/>
                  </a:cxn>
                  <a:cxn ang="0">
                    <a:pos x="0" y="38"/>
                  </a:cxn>
                </a:cxnLst>
                <a:rect l="0" t="0" r="r" b="b"/>
                <a:pathLst>
                  <a:path w="7811" h="38">
                    <a:moveTo>
                      <a:pt x="0" y="38"/>
                    </a:moveTo>
                    <a:lnTo>
                      <a:pt x="0" y="0"/>
                    </a:lnTo>
                    <a:lnTo>
                      <a:pt x="7100" y="0"/>
                    </a:lnTo>
                    <a:lnTo>
                      <a:pt x="7097" y="8"/>
                    </a:lnTo>
                    <a:lnTo>
                      <a:pt x="7055" y="25"/>
                    </a:lnTo>
                    <a:lnTo>
                      <a:pt x="7811" y="38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5ACC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13" name="Freeform 369"/>
              <p:cNvSpPr>
                <a:spLocks/>
              </p:cNvSpPr>
              <p:nvPr/>
            </p:nvSpPr>
            <p:spPr bwMode="auto">
              <a:xfrm>
                <a:off x="-1" y="4051"/>
                <a:ext cx="3555" cy="13"/>
              </a:xfrm>
              <a:custGeom>
                <a:avLst/>
                <a:gdLst/>
                <a:ahLst/>
                <a:cxnLst>
                  <a:cxn ang="0">
                    <a:pos x="0" y="39"/>
                  </a:cxn>
                  <a:cxn ang="0">
                    <a:pos x="0" y="0"/>
                  </a:cxn>
                  <a:cxn ang="0">
                    <a:pos x="7110" y="0"/>
                  </a:cxn>
                  <a:cxn ang="0">
                    <a:pos x="7109" y="3"/>
                  </a:cxn>
                  <a:cxn ang="0">
                    <a:pos x="7097" y="28"/>
                  </a:cxn>
                  <a:cxn ang="0">
                    <a:pos x="7069" y="39"/>
                  </a:cxn>
                  <a:cxn ang="0">
                    <a:pos x="0" y="39"/>
                  </a:cxn>
                </a:cxnLst>
                <a:rect l="0" t="0" r="r" b="b"/>
                <a:pathLst>
                  <a:path w="7110" h="39">
                    <a:moveTo>
                      <a:pt x="0" y="39"/>
                    </a:moveTo>
                    <a:lnTo>
                      <a:pt x="0" y="0"/>
                    </a:lnTo>
                    <a:lnTo>
                      <a:pt x="7110" y="0"/>
                    </a:lnTo>
                    <a:lnTo>
                      <a:pt x="7109" y="3"/>
                    </a:lnTo>
                    <a:lnTo>
                      <a:pt x="7097" y="28"/>
                    </a:lnTo>
                    <a:lnTo>
                      <a:pt x="7069" y="39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5CD1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14" name="Freeform 370"/>
              <p:cNvSpPr>
                <a:spLocks/>
              </p:cNvSpPr>
              <p:nvPr/>
            </p:nvSpPr>
            <p:spPr bwMode="auto">
              <a:xfrm>
                <a:off x="-1" y="4044"/>
                <a:ext cx="3556" cy="13"/>
              </a:xfrm>
              <a:custGeom>
                <a:avLst/>
                <a:gdLst/>
                <a:ahLst/>
                <a:cxnLst>
                  <a:cxn ang="0">
                    <a:pos x="0" y="39"/>
                  </a:cxn>
                  <a:cxn ang="0">
                    <a:pos x="0" y="0"/>
                  </a:cxn>
                  <a:cxn ang="0">
                    <a:pos x="7113" y="0"/>
                  </a:cxn>
                  <a:cxn ang="0">
                    <a:pos x="7109" y="22"/>
                  </a:cxn>
                  <a:cxn ang="0">
                    <a:pos x="7100" y="39"/>
                  </a:cxn>
                  <a:cxn ang="0">
                    <a:pos x="0" y="39"/>
                  </a:cxn>
                </a:cxnLst>
                <a:rect l="0" t="0" r="r" b="b"/>
                <a:pathLst>
                  <a:path w="7113" h="39">
                    <a:moveTo>
                      <a:pt x="0" y="39"/>
                    </a:moveTo>
                    <a:lnTo>
                      <a:pt x="0" y="0"/>
                    </a:lnTo>
                    <a:lnTo>
                      <a:pt x="7113" y="0"/>
                    </a:lnTo>
                    <a:lnTo>
                      <a:pt x="7109" y="22"/>
                    </a:lnTo>
                    <a:lnTo>
                      <a:pt x="7100" y="39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5CD9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15" name="Freeform 371"/>
              <p:cNvSpPr>
                <a:spLocks/>
              </p:cNvSpPr>
              <p:nvPr/>
            </p:nvSpPr>
            <p:spPr bwMode="auto">
              <a:xfrm>
                <a:off x="-1" y="4038"/>
                <a:ext cx="3558" cy="13"/>
              </a:xfrm>
              <a:custGeom>
                <a:avLst/>
                <a:gdLst/>
                <a:ahLst/>
                <a:cxnLst>
                  <a:cxn ang="0">
                    <a:pos x="0" y="38"/>
                  </a:cxn>
                  <a:cxn ang="0">
                    <a:pos x="0" y="0"/>
                  </a:cxn>
                  <a:cxn ang="0">
                    <a:pos x="7116" y="0"/>
                  </a:cxn>
                  <a:cxn ang="0">
                    <a:pos x="7110" y="38"/>
                  </a:cxn>
                  <a:cxn ang="0">
                    <a:pos x="0" y="38"/>
                  </a:cxn>
                </a:cxnLst>
                <a:rect l="0" t="0" r="r" b="b"/>
                <a:pathLst>
                  <a:path w="7116" h="38">
                    <a:moveTo>
                      <a:pt x="0" y="38"/>
                    </a:moveTo>
                    <a:lnTo>
                      <a:pt x="0" y="0"/>
                    </a:lnTo>
                    <a:lnTo>
                      <a:pt x="7116" y="0"/>
                    </a:lnTo>
                    <a:lnTo>
                      <a:pt x="7110" y="38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5CDEE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16" name="Freeform 372"/>
              <p:cNvSpPr>
                <a:spLocks/>
              </p:cNvSpPr>
              <p:nvPr/>
            </p:nvSpPr>
            <p:spPr bwMode="auto">
              <a:xfrm>
                <a:off x="-1" y="4032"/>
                <a:ext cx="3560" cy="12"/>
              </a:xfrm>
              <a:custGeom>
                <a:avLst/>
                <a:gdLst/>
                <a:ahLst/>
                <a:cxnLst>
                  <a:cxn ang="0">
                    <a:pos x="0" y="38"/>
                  </a:cxn>
                  <a:cxn ang="0">
                    <a:pos x="0" y="0"/>
                  </a:cxn>
                  <a:cxn ang="0">
                    <a:pos x="7120" y="0"/>
                  </a:cxn>
                  <a:cxn ang="0">
                    <a:pos x="7113" y="38"/>
                  </a:cxn>
                  <a:cxn ang="0">
                    <a:pos x="0" y="38"/>
                  </a:cxn>
                </a:cxnLst>
                <a:rect l="0" t="0" r="r" b="b"/>
                <a:pathLst>
                  <a:path w="7120" h="38">
                    <a:moveTo>
                      <a:pt x="0" y="38"/>
                    </a:moveTo>
                    <a:lnTo>
                      <a:pt x="0" y="0"/>
                    </a:lnTo>
                    <a:lnTo>
                      <a:pt x="7120" y="0"/>
                    </a:lnTo>
                    <a:lnTo>
                      <a:pt x="7113" y="38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5EE3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17" name="Freeform 373"/>
              <p:cNvSpPr>
                <a:spLocks/>
              </p:cNvSpPr>
              <p:nvPr/>
            </p:nvSpPr>
            <p:spPr bwMode="auto">
              <a:xfrm>
                <a:off x="-1" y="4028"/>
                <a:ext cx="3560" cy="10"/>
              </a:xfrm>
              <a:custGeom>
                <a:avLst/>
                <a:gdLst/>
                <a:ahLst/>
                <a:cxnLst>
                  <a:cxn ang="0">
                    <a:pos x="7121" y="0"/>
                  </a:cxn>
                  <a:cxn ang="0">
                    <a:pos x="0" y="0"/>
                  </a:cxn>
                  <a:cxn ang="0">
                    <a:pos x="0" y="30"/>
                  </a:cxn>
                  <a:cxn ang="0">
                    <a:pos x="7116" y="30"/>
                  </a:cxn>
                  <a:cxn ang="0">
                    <a:pos x="7121" y="0"/>
                  </a:cxn>
                </a:cxnLst>
                <a:rect l="0" t="0" r="r" b="b"/>
                <a:pathLst>
                  <a:path w="7121" h="30">
                    <a:moveTo>
                      <a:pt x="7121" y="0"/>
                    </a:moveTo>
                    <a:lnTo>
                      <a:pt x="0" y="0"/>
                    </a:lnTo>
                    <a:lnTo>
                      <a:pt x="0" y="30"/>
                    </a:lnTo>
                    <a:lnTo>
                      <a:pt x="7116" y="30"/>
                    </a:lnTo>
                    <a:lnTo>
                      <a:pt x="7121" y="0"/>
                    </a:lnTo>
                    <a:close/>
                  </a:path>
                </a:pathLst>
              </a:custGeom>
              <a:solidFill>
                <a:srgbClr val="5EE8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18" name="Freeform 374"/>
              <p:cNvSpPr>
                <a:spLocks/>
              </p:cNvSpPr>
              <p:nvPr/>
            </p:nvSpPr>
            <p:spPr bwMode="auto">
              <a:xfrm>
                <a:off x="-1" y="4028"/>
                <a:ext cx="3560" cy="4"/>
              </a:xfrm>
              <a:custGeom>
                <a:avLst/>
                <a:gdLst/>
                <a:ahLst/>
                <a:cxnLst>
                  <a:cxn ang="0">
                    <a:pos x="7121" y="0"/>
                  </a:cxn>
                  <a:cxn ang="0">
                    <a:pos x="0" y="0"/>
                  </a:cxn>
                  <a:cxn ang="0">
                    <a:pos x="0" y="11"/>
                  </a:cxn>
                  <a:cxn ang="0">
                    <a:pos x="7120" y="11"/>
                  </a:cxn>
                  <a:cxn ang="0">
                    <a:pos x="7121" y="0"/>
                  </a:cxn>
                </a:cxnLst>
                <a:rect l="0" t="0" r="r" b="b"/>
                <a:pathLst>
                  <a:path w="7121" h="11">
                    <a:moveTo>
                      <a:pt x="7121" y="0"/>
                    </a:moveTo>
                    <a:lnTo>
                      <a:pt x="0" y="0"/>
                    </a:lnTo>
                    <a:lnTo>
                      <a:pt x="0" y="11"/>
                    </a:lnTo>
                    <a:lnTo>
                      <a:pt x="7120" y="11"/>
                    </a:lnTo>
                    <a:lnTo>
                      <a:pt x="7121" y="0"/>
                    </a:lnTo>
                    <a:close/>
                  </a:path>
                </a:pathLst>
              </a:custGeom>
              <a:solidFill>
                <a:srgbClr val="61F2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19" name="Freeform 375"/>
              <p:cNvSpPr>
                <a:spLocks/>
              </p:cNvSpPr>
              <p:nvPr/>
            </p:nvSpPr>
            <p:spPr bwMode="auto">
              <a:xfrm>
                <a:off x="2400" y="4082"/>
                <a:ext cx="213" cy="2"/>
              </a:xfrm>
              <a:custGeom>
                <a:avLst/>
                <a:gdLst/>
                <a:ahLst/>
                <a:cxnLst>
                  <a:cxn ang="0">
                    <a:pos x="428" y="0"/>
                  </a:cxn>
                  <a:cxn ang="0">
                    <a:pos x="403" y="1"/>
                  </a:cxn>
                  <a:cxn ang="0">
                    <a:pos x="379" y="1"/>
                  </a:cxn>
                  <a:cxn ang="0">
                    <a:pos x="357" y="2"/>
                  </a:cxn>
                  <a:cxn ang="0">
                    <a:pos x="336" y="2"/>
                  </a:cxn>
                  <a:cxn ang="0">
                    <a:pos x="317" y="3"/>
                  </a:cxn>
                  <a:cxn ang="0">
                    <a:pos x="300" y="3"/>
                  </a:cxn>
                  <a:cxn ang="0">
                    <a:pos x="286" y="4"/>
                  </a:cxn>
                  <a:cxn ang="0">
                    <a:pos x="272" y="4"/>
                  </a:cxn>
                  <a:cxn ang="0">
                    <a:pos x="253" y="4"/>
                  </a:cxn>
                  <a:cxn ang="0">
                    <a:pos x="234" y="4"/>
                  </a:cxn>
                  <a:cxn ang="0">
                    <a:pos x="216" y="4"/>
                  </a:cxn>
                  <a:cxn ang="0">
                    <a:pos x="197" y="4"/>
                  </a:cxn>
                  <a:cxn ang="0">
                    <a:pos x="180" y="4"/>
                  </a:cxn>
                  <a:cxn ang="0">
                    <a:pos x="163" y="4"/>
                  </a:cxn>
                  <a:cxn ang="0">
                    <a:pos x="147" y="4"/>
                  </a:cxn>
                  <a:cxn ang="0">
                    <a:pos x="131" y="3"/>
                  </a:cxn>
                  <a:cxn ang="0">
                    <a:pos x="114" y="3"/>
                  </a:cxn>
                  <a:cxn ang="0">
                    <a:pos x="98" y="3"/>
                  </a:cxn>
                  <a:cxn ang="0">
                    <a:pos x="82" y="2"/>
                  </a:cxn>
                  <a:cxn ang="0">
                    <a:pos x="66" y="2"/>
                  </a:cxn>
                  <a:cxn ang="0">
                    <a:pos x="50" y="2"/>
                  </a:cxn>
                  <a:cxn ang="0">
                    <a:pos x="35" y="1"/>
                  </a:cxn>
                  <a:cxn ang="0">
                    <a:pos x="17" y="1"/>
                  </a:cxn>
                  <a:cxn ang="0">
                    <a:pos x="0" y="0"/>
                  </a:cxn>
                  <a:cxn ang="0">
                    <a:pos x="428" y="0"/>
                  </a:cxn>
                </a:cxnLst>
                <a:rect l="0" t="0" r="r" b="b"/>
                <a:pathLst>
                  <a:path w="428" h="4">
                    <a:moveTo>
                      <a:pt x="428" y="0"/>
                    </a:moveTo>
                    <a:lnTo>
                      <a:pt x="403" y="1"/>
                    </a:lnTo>
                    <a:lnTo>
                      <a:pt x="379" y="1"/>
                    </a:lnTo>
                    <a:lnTo>
                      <a:pt x="357" y="2"/>
                    </a:lnTo>
                    <a:lnTo>
                      <a:pt x="336" y="2"/>
                    </a:lnTo>
                    <a:lnTo>
                      <a:pt x="317" y="3"/>
                    </a:lnTo>
                    <a:lnTo>
                      <a:pt x="300" y="3"/>
                    </a:lnTo>
                    <a:lnTo>
                      <a:pt x="286" y="4"/>
                    </a:lnTo>
                    <a:lnTo>
                      <a:pt x="272" y="4"/>
                    </a:lnTo>
                    <a:lnTo>
                      <a:pt x="253" y="4"/>
                    </a:lnTo>
                    <a:lnTo>
                      <a:pt x="234" y="4"/>
                    </a:lnTo>
                    <a:lnTo>
                      <a:pt x="216" y="4"/>
                    </a:lnTo>
                    <a:lnTo>
                      <a:pt x="197" y="4"/>
                    </a:lnTo>
                    <a:lnTo>
                      <a:pt x="180" y="4"/>
                    </a:lnTo>
                    <a:lnTo>
                      <a:pt x="163" y="4"/>
                    </a:lnTo>
                    <a:lnTo>
                      <a:pt x="147" y="4"/>
                    </a:lnTo>
                    <a:lnTo>
                      <a:pt x="131" y="3"/>
                    </a:lnTo>
                    <a:lnTo>
                      <a:pt x="114" y="3"/>
                    </a:lnTo>
                    <a:lnTo>
                      <a:pt x="98" y="3"/>
                    </a:lnTo>
                    <a:lnTo>
                      <a:pt x="82" y="2"/>
                    </a:lnTo>
                    <a:lnTo>
                      <a:pt x="66" y="2"/>
                    </a:lnTo>
                    <a:lnTo>
                      <a:pt x="50" y="2"/>
                    </a:lnTo>
                    <a:lnTo>
                      <a:pt x="35" y="1"/>
                    </a:lnTo>
                    <a:lnTo>
                      <a:pt x="17" y="1"/>
                    </a:lnTo>
                    <a:lnTo>
                      <a:pt x="0" y="0"/>
                    </a:lnTo>
                    <a:lnTo>
                      <a:pt x="428" y="0"/>
                    </a:lnTo>
                    <a:close/>
                  </a:path>
                </a:pathLst>
              </a:custGeom>
              <a:solidFill>
                <a:srgbClr val="2E666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20" name="Freeform 376"/>
              <p:cNvSpPr>
                <a:spLocks/>
              </p:cNvSpPr>
              <p:nvPr/>
            </p:nvSpPr>
            <p:spPr bwMode="auto">
              <a:xfrm>
                <a:off x="2315" y="4081"/>
                <a:ext cx="388" cy="3"/>
              </a:xfrm>
              <a:custGeom>
                <a:avLst/>
                <a:gdLst/>
                <a:ahLst/>
                <a:cxnLst>
                  <a:cxn ang="0">
                    <a:pos x="775" y="0"/>
                  </a:cxn>
                  <a:cxn ang="0">
                    <a:pos x="747" y="1"/>
                  </a:cxn>
                  <a:cxn ang="0">
                    <a:pos x="720" y="1"/>
                  </a:cxn>
                  <a:cxn ang="0">
                    <a:pos x="693" y="3"/>
                  </a:cxn>
                  <a:cxn ang="0">
                    <a:pos x="666" y="4"/>
                  </a:cxn>
                  <a:cxn ang="0">
                    <a:pos x="642" y="4"/>
                  </a:cxn>
                  <a:cxn ang="0">
                    <a:pos x="617" y="5"/>
                  </a:cxn>
                  <a:cxn ang="0">
                    <a:pos x="594" y="6"/>
                  </a:cxn>
                  <a:cxn ang="0">
                    <a:pos x="572" y="6"/>
                  </a:cxn>
                  <a:cxn ang="0">
                    <a:pos x="551" y="7"/>
                  </a:cxn>
                  <a:cxn ang="0">
                    <a:pos x="530" y="7"/>
                  </a:cxn>
                  <a:cxn ang="0">
                    <a:pos x="512" y="8"/>
                  </a:cxn>
                  <a:cxn ang="0">
                    <a:pos x="495" y="8"/>
                  </a:cxn>
                  <a:cxn ang="0">
                    <a:pos x="479" y="8"/>
                  </a:cxn>
                  <a:cxn ang="0">
                    <a:pos x="466" y="9"/>
                  </a:cxn>
                  <a:cxn ang="0">
                    <a:pos x="452" y="9"/>
                  </a:cxn>
                  <a:cxn ang="0">
                    <a:pos x="441" y="9"/>
                  </a:cxn>
                  <a:cxn ang="0">
                    <a:pos x="412" y="9"/>
                  </a:cxn>
                  <a:cxn ang="0">
                    <a:pos x="384" y="9"/>
                  </a:cxn>
                  <a:cxn ang="0">
                    <a:pos x="357" y="9"/>
                  </a:cxn>
                  <a:cxn ang="0">
                    <a:pos x="330" y="9"/>
                  </a:cxn>
                  <a:cxn ang="0">
                    <a:pos x="305" y="9"/>
                  </a:cxn>
                  <a:cxn ang="0">
                    <a:pos x="281" y="8"/>
                  </a:cxn>
                  <a:cxn ang="0">
                    <a:pos x="256" y="8"/>
                  </a:cxn>
                  <a:cxn ang="0">
                    <a:pos x="232" y="7"/>
                  </a:cxn>
                  <a:cxn ang="0">
                    <a:pos x="207" y="7"/>
                  </a:cxn>
                  <a:cxn ang="0">
                    <a:pos x="182" y="6"/>
                  </a:cxn>
                  <a:cxn ang="0">
                    <a:pos x="156" y="5"/>
                  </a:cxn>
                  <a:cxn ang="0">
                    <a:pos x="128" y="4"/>
                  </a:cxn>
                  <a:cxn ang="0">
                    <a:pos x="98" y="3"/>
                  </a:cxn>
                  <a:cxn ang="0">
                    <a:pos x="68" y="3"/>
                  </a:cxn>
                  <a:cxn ang="0">
                    <a:pos x="36" y="1"/>
                  </a:cxn>
                  <a:cxn ang="0">
                    <a:pos x="0" y="0"/>
                  </a:cxn>
                  <a:cxn ang="0">
                    <a:pos x="775" y="0"/>
                  </a:cxn>
                </a:cxnLst>
                <a:rect l="0" t="0" r="r" b="b"/>
                <a:pathLst>
                  <a:path w="775" h="9">
                    <a:moveTo>
                      <a:pt x="775" y="0"/>
                    </a:moveTo>
                    <a:lnTo>
                      <a:pt x="747" y="1"/>
                    </a:lnTo>
                    <a:lnTo>
                      <a:pt x="720" y="1"/>
                    </a:lnTo>
                    <a:lnTo>
                      <a:pt x="693" y="3"/>
                    </a:lnTo>
                    <a:lnTo>
                      <a:pt x="666" y="4"/>
                    </a:lnTo>
                    <a:lnTo>
                      <a:pt x="642" y="4"/>
                    </a:lnTo>
                    <a:lnTo>
                      <a:pt x="617" y="5"/>
                    </a:lnTo>
                    <a:lnTo>
                      <a:pt x="594" y="6"/>
                    </a:lnTo>
                    <a:lnTo>
                      <a:pt x="572" y="6"/>
                    </a:lnTo>
                    <a:lnTo>
                      <a:pt x="551" y="7"/>
                    </a:lnTo>
                    <a:lnTo>
                      <a:pt x="530" y="7"/>
                    </a:lnTo>
                    <a:lnTo>
                      <a:pt x="512" y="8"/>
                    </a:lnTo>
                    <a:lnTo>
                      <a:pt x="495" y="8"/>
                    </a:lnTo>
                    <a:lnTo>
                      <a:pt x="479" y="8"/>
                    </a:lnTo>
                    <a:lnTo>
                      <a:pt x="466" y="9"/>
                    </a:lnTo>
                    <a:lnTo>
                      <a:pt x="452" y="9"/>
                    </a:lnTo>
                    <a:lnTo>
                      <a:pt x="441" y="9"/>
                    </a:lnTo>
                    <a:lnTo>
                      <a:pt x="412" y="9"/>
                    </a:lnTo>
                    <a:lnTo>
                      <a:pt x="384" y="9"/>
                    </a:lnTo>
                    <a:lnTo>
                      <a:pt x="357" y="9"/>
                    </a:lnTo>
                    <a:lnTo>
                      <a:pt x="330" y="9"/>
                    </a:lnTo>
                    <a:lnTo>
                      <a:pt x="305" y="9"/>
                    </a:lnTo>
                    <a:lnTo>
                      <a:pt x="281" y="8"/>
                    </a:lnTo>
                    <a:lnTo>
                      <a:pt x="256" y="8"/>
                    </a:lnTo>
                    <a:lnTo>
                      <a:pt x="232" y="7"/>
                    </a:lnTo>
                    <a:lnTo>
                      <a:pt x="207" y="7"/>
                    </a:lnTo>
                    <a:lnTo>
                      <a:pt x="182" y="6"/>
                    </a:lnTo>
                    <a:lnTo>
                      <a:pt x="156" y="5"/>
                    </a:lnTo>
                    <a:lnTo>
                      <a:pt x="128" y="4"/>
                    </a:lnTo>
                    <a:lnTo>
                      <a:pt x="98" y="3"/>
                    </a:lnTo>
                    <a:lnTo>
                      <a:pt x="68" y="3"/>
                    </a:lnTo>
                    <a:lnTo>
                      <a:pt x="36" y="1"/>
                    </a:lnTo>
                    <a:lnTo>
                      <a:pt x="0" y="0"/>
                    </a:lnTo>
                    <a:lnTo>
                      <a:pt x="775" y="0"/>
                    </a:lnTo>
                    <a:close/>
                  </a:path>
                </a:pathLst>
              </a:custGeom>
              <a:solidFill>
                <a:srgbClr val="3068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21" name="Freeform 377"/>
              <p:cNvSpPr>
                <a:spLocks noEditPoints="1"/>
              </p:cNvSpPr>
              <p:nvPr/>
            </p:nvSpPr>
            <p:spPr bwMode="auto">
              <a:xfrm>
                <a:off x="2132" y="4079"/>
                <a:ext cx="1531" cy="3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22" y="1"/>
                  </a:cxn>
                  <a:cxn ang="0">
                    <a:pos x="13" y="2"/>
                  </a:cxn>
                  <a:cxn ang="0">
                    <a:pos x="4" y="3"/>
                  </a:cxn>
                  <a:cxn ang="0">
                    <a:pos x="50" y="4"/>
                  </a:cxn>
                  <a:cxn ang="0">
                    <a:pos x="143" y="3"/>
                  </a:cxn>
                  <a:cxn ang="0">
                    <a:pos x="224" y="3"/>
                  </a:cxn>
                  <a:cxn ang="0">
                    <a:pos x="296" y="3"/>
                  </a:cxn>
                  <a:cxn ang="0">
                    <a:pos x="361" y="4"/>
                  </a:cxn>
                  <a:cxn ang="0">
                    <a:pos x="418" y="5"/>
                  </a:cxn>
                  <a:cxn ang="0">
                    <a:pos x="468" y="7"/>
                  </a:cxn>
                  <a:cxn ang="0">
                    <a:pos x="514" y="8"/>
                  </a:cxn>
                  <a:cxn ang="0">
                    <a:pos x="964" y="9"/>
                  </a:cxn>
                  <a:cxn ang="0">
                    <a:pos x="1002" y="8"/>
                  </a:cxn>
                  <a:cxn ang="0">
                    <a:pos x="1041" y="7"/>
                  </a:cxn>
                  <a:cxn ang="0">
                    <a:pos x="1084" y="5"/>
                  </a:cxn>
                  <a:cxn ang="0">
                    <a:pos x="1128" y="4"/>
                  </a:cxn>
                  <a:cxn ang="0">
                    <a:pos x="1173" y="3"/>
                  </a:cxn>
                  <a:cxn ang="0">
                    <a:pos x="1220" y="2"/>
                  </a:cxn>
                  <a:cxn ang="0">
                    <a:pos x="1267" y="1"/>
                  </a:cxn>
                  <a:cxn ang="0">
                    <a:pos x="1316" y="0"/>
                  </a:cxn>
                  <a:cxn ang="0">
                    <a:pos x="3062" y="0"/>
                  </a:cxn>
                  <a:cxn ang="0">
                    <a:pos x="2978" y="1"/>
                  </a:cxn>
                  <a:cxn ang="0">
                    <a:pos x="2898" y="2"/>
                  </a:cxn>
                  <a:cxn ang="0">
                    <a:pos x="2825" y="3"/>
                  </a:cxn>
                  <a:cxn ang="0">
                    <a:pos x="2757" y="4"/>
                  </a:cxn>
                  <a:cxn ang="0">
                    <a:pos x="2699" y="4"/>
                  </a:cxn>
                  <a:cxn ang="0">
                    <a:pos x="2647" y="4"/>
                  </a:cxn>
                  <a:cxn ang="0">
                    <a:pos x="2606" y="4"/>
                  </a:cxn>
                  <a:cxn ang="0">
                    <a:pos x="2574" y="4"/>
                  </a:cxn>
                  <a:cxn ang="0">
                    <a:pos x="2554" y="3"/>
                  </a:cxn>
                  <a:cxn ang="0">
                    <a:pos x="2535" y="2"/>
                  </a:cxn>
                  <a:cxn ang="0">
                    <a:pos x="2514" y="1"/>
                  </a:cxn>
                  <a:cxn ang="0">
                    <a:pos x="2494" y="0"/>
                  </a:cxn>
                </a:cxnLst>
                <a:rect l="0" t="0" r="r" b="b"/>
                <a:pathLst>
                  <a:path w="3062" h="9">
                    <a:moveTo>
                      <a:pt x="38" y="0"/>
                    </a:moveTo>
                    <a:lnTo>
                      <a:pt x="33" y="0"/>
                    </a:lnTo>
                    <a:lnTo>
                      <a:pt x="27" y="1"/>
                    </a:lnTo>
                    <a:lnTo>
                      <a:pt x="22" y="1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9" y="3"/>
                    </a:lnTo>
                    <a:lnTo>
                      <a:pt x="4" y="3"/>
                    </a:lnTo>
                    <a:lnTo>
                      <a:pt x="0" y="4"/>
                    </a:lnTo>
                    <a:lnTo>
                      <a:pt x="50" y="4"/>
                    </a:lnTo>
                    <a:lnTo>
                      <a:pt x="98" y="3"/>
                    </a:lnTo>
                    <a:lnTo>
                      <a:pt x="143" y="3"/>
                    </a:lnTo>
                    <a:lnTo>
                      <a:pt x="185" y="3"/>
                    </a:lnTo>
                    <a:lnTo>
                      <a:pt x="224" y="3"/>
                    </a:lnTo>
                    <a:lnTo>
                      <a:pt x="262" y="3"/>
                    </a:lnTo>
                    <a:lnTo>
                      <a:pt x="296" y="3"/>
                    </a:lnTo>
                    <a:lnTo>
                      <a:pt x="329" y="4"/>
                    </a:lnTo>
                    <a:lnTo>
                      <a:pt x="361" y="4"/>
                    </a:lnTo>
                    <a:lnTo>
                      <a:pt x="389" y="5"/>
                    </a:lnTo>
                    <a:lnTo>
                      <a:pt x="418" y="5"/>
                    </a:lnTo>
                    <a:lnTo>
                      <a:pt x="443" y="7"/>
                    </a:lnTo>
                    <a:lnTo>
                      <a:pt x="468" y="7"/>
                    </a:lnTo>
                    <a:lnTo>
                      <a:pt x="492" y="8"/>
                    </a:lnTo>
                    <a:lnTo>
                      <a:pt x="514" y="8"/>
                    </a:lnTo>
                    <a:lnTo>
                      <a:pt x="536" y="9"/>
                    </a:lnTo>
                    <a:lnTo>
                      <a:pt x="964" y="9"/>
                    </a:lnTo>
                    <a:lnTo>
                      <a:pt x="982" y="9"/>
                    </a:lnTo>
                    <a:lnTo>
                      <a:pt x="1002" y="8"/>
                    </a:lnTo>
                    <a:lnTo>
                      <a:pt x="1021" y="8"/>
                    </a:lnTo>
                    <a:lnTo>
                      <a:pt x="1041" y="7"/>
                    </a:lnTo>
                    <a:lnTo>
                      <a:pt x="1062" y="7"/>
                    </a:lnTo>
                    <a:lnTo>
                      <a:pt x="1084" y="5"/>
                    </a:lnTo>
                    <a:lnTo>
                      <a:pt x="1104" y="5"/>
                    </a:lnTo>
                    <a:lnTo>
                      <a:pt x="1128" y="4"/>
                    </a:lnTo>
                    <a:lnTo>
                      <a:pt x="1150" y="4"/>
                    </a:lnTo>
                    <a:lnTo>
                      <a:pt x="1173" y="3"/>
                    </a:lnTo>
                    <a:lnTo>
                      <a:pt x="1196" y="3"/>
                    </a:lnTo>
                    <a:lnTo>
                      <a:pt x="1220" y="2"/>
                    </a:lnTo>
                    <a:lnTo>
                      <a:pt x="1243" y="2"/>
                    </a:lnTo>
                    <a:lnTo>
                      <a:pt x="1267" y="1"/>
                    </a:lnTo>
                    <a:lnTo>
                      <a:pt x="1292" y="1"/>
                    </a:lnTo>
                    <a:lnTo>
                      <a:pt x="1316" y="0"/>
                    </a:lnTo>
                    <a:lnTo>
                      <a:pt x="38" y="0"/>
                    </a:lnTo>
                    <a:close/>
                    <a:moveTo>
                      <a:pt x="3062" y="0"/>
                    </a:moveTo>
                    <a:lnTo>
                      <a:pt x="3019" y="1"/>
                    </a:lnTo>
                    <a:lnTo>
                      <a:pt x="2978" y="1"/>
                    </a:lnTo>
                    <a:lnTo>
                      <a:pt x="2937" y="2"/>
                    </a:lnTo>
                    <a:lnTo>
                      <a:pt x="2898" y="2"/>
                    </a:lnTo>
                    <a:lnTo>
                      <a:pt x="2860" y="3"/>
                    </a:lnTo>
                    <a:lnTo>
                      <a:pt x="2825" y="3"/>
                    </a:lnTo>
                    <a:lnTo>
                      <a:pt x="2790" y="4"/>
                    </a:lnTo>
                    <a:lnTo>
                      <a:pt x="2757" y="4"/>
                    </a:lnTo>
                    <a:lnTo>
                      <a:pt x="2727" y="4"/>
                    </a:lnTo>
                    <a:lnTo>
                      <a:pt x="2699" y="4"/>
                    </a:lnTo>
                    <a:lnTo>
                      <a:pt x="2672" y="4"/>
                    </a:lnTo>
                    <a:lnTo>
                      <a:pt x="2647" y="4"/>
                    </a:lnTo>
                    <a:lnTo>
                      <a:pt x="2625" y="4"/>
                    </a:lnTo>
                    <a:lnTo>
                      <a:pt x="2606" y="4"/>
                    </a:lnTo>
                    <a:lnTo>
                      <a:pt x="2588" y="4"/>
                    </a:lnTo>
                    <a:lnTo>
                      <a:pt x="2574" y="4"/>
                    </a:lnTo>
                    <a:lnTo>
                      <a:pt x="2564" y="4"/>
                    </a:lnTo>
                    <a:lnTo>
                      <a:pt x="2554" y="3"/>
                    </a:lnTo>
                    <a:lnTo>
                      <a:pt x="2544" y="3"/>
                    </a:lnTo>
                    <a:lnTo>
                      <a:pt x="2535" y="2"/>
                    </a:lnTo>
                    <a:lnTo>
                      <a:pt x="2525" y="2"/>
                    </a:lnTo>
                    <a:lnTo>
                      <a:pt x="2514" y="1"/>
                    </a:lnTo>
                    <a:lnTo>
                      <a:pt x="2504" y="1"/>
                    </a:lnTo>
                    <a:lnTo>
                      <a:pt x="2494" y="0"/>
                    </a:lnTo>
                    <a:lnTo>
                      <a:pt x="3062" y="0"/>
                    </a:lnTo>
                    <a:close/>
                  </a:path>
                </a:pathLst>
              </a:custGeom>
              <a:solidFill>
                <a:srgbClr val="336B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22" name="Freeform 378"/>
              <p:cNvSpPr>
                <a:spLocks noEditPoints="1"/>
              </p:cNvSpPr>
              <p:nvPr/>
            </p:nvSpPr>
            <p:spPr bwMode="auto">
              <a:xfrm>
                <a:off x="2132" y="4078"/>
                <a:ext cx="1673" cy="3"/>
              </a:xfrm>
              <a:custGeom>
                <a:avLst/>
                <a:gdLst/>
                <a:ahLst/>
                <a:cxnLst>
                  <a:cxn ang="0">
                    <a:pos x="102" y="1"/>
                  </a:cxn>
                  <a:cxn ang="0">
                    <a:pos x="67" y="3"/>
                  </a:cxn>
                  <a:cxn ang="0">
                    <a:pos x="37" y="5"/>
                  </a:cxn>
                  <a:cxn ang="0">
                    <a:pos x="11" y="7"/>
                  </a:cxn>
                  <a:cxn ang="0">
                    <a:pos x="29" y="8"/>
                  </a:cxn>
                  <a:cxn ang="0">
                    <a:pos x="86" y="7"/>
                  </a:cxn>
                  <a:cxn ang="0">
                    <a:pos x="138" y="7"/>
                  </a:cxn>
                  <a:cxn ang="0">
                    <a:pos x="187" y="7"/>
                  </a:cxn>
                  <a:cxn ang="0">
                    <a:pos x="233" y="7"/>
                  </a:cxn>
                  <a:cxn ang="0">
                    <a:pos x="274" y="7"/>
                  </a:cxn>
                  <a:cxn ang="0">
                    <a:pos x="313" y="7"/>
                  </a:cxn>
                  <a:cxn ang="0">
                    <a:pos x="350" y="8"/>
                  </a:cxn>
                  <a:cxn ang="0">
                    <a:pos x="1142" y="8"/>
                  </a:cxn>
                  <a:cxn ang="0">
                    <a:pos x="1184" y="7"/>
                  </a:cxn>
                  <a:cxn ang="0">
                    <a:pos x="1227" y="6"/>
                  </a:cxn>
                  <a:cxn ang="0">
                    <a:pos x="1270" y="5"/>
                  </a:cxn>
                  <a:cxn ang="0">
                    <a:pos x="1314" y="4"/>
                  </a:cxn>
                  <a:cxn ang="0">
                    <a:pos x="1358" y="3"/>
                  </a:cxn>
                  <a:cxn ang="0">
                    <a:pos x="1402" y="2"/>
                  </a:cxn>
                  <a:cxn ang="0">
                    <a:pos x="1447" y="1"/>
                  </a:cxn>
                  <a:cxn ang="0">
                    <a:pos x="1491" y="0"/>
                  </a:cxn>
                  <a:cxn ang="0">
                    <a:pos x="3346" y="0"/>
                  </a:cxn>
                  <a:cxn ang="0">
                    <a:pos x="3215" y="2"/>
                  </a:cxn>
                  <a:cxn ang="0">
                    <a:pos x="3089" y="4"/>
                  </a:cxn>
                  <a:cxn ang="0">
                    <a:pos x="2972" y="6"/>
                  </a:cxn>
                  <a:cxn ang="0">
                    <a:pos x="2863" y="7"/>
                  </a:cxn>
                  <a:cxn ang="0">
                    <a:pos x="2767" y="8"/>
                  </a:cxn>
                  <a:cxn ang="0">
                    <a:pos x="2685" y="8"/>
                  </a:cxn>
                  <a:cxn ang="0">
                    <a:pos x="2620" y="8"/>
                  </a:cxn>
                  <a:cxn ang="0">
                    <a:pos x="2574" y="8"/>
                  </a:cxn>
                  <a:cxn ang="0">
                    <a:pos x="2531" y="6"/>
                  </a:cxn>
                  <a:cxn ang="0">
                    <a:pos x="2487" y="4"/>
                  </a:cxn>
                  <a:cxn ang="0">
                    <a:pos x="2441" y="2"/>
                  </a:cxn>
                  <a:cxn ang="0">
                    <a:pos x="2395" y="0"/>
                  </a:cxn>
                </a:cxnLst>
                <a:rect l="0" t="0" r="r" b="b"/>
                <a:pathLst>
                  <a:path w="3346" h="9">
                    <a:moveTo>
                      <a:pt x="121" y="0"/>
                    </a:moveTo>
                    <a:lnTo>
                      <a:pt x="102" y="1"/>
                    </a:lnTo>
                    <a:lnTo>
                      <a:pt x="83" y="2"/>
                    </a:lnTo>
                    <a:lnTo>
                      <a:pt x="67" y="3"/>
                    </a:lnTo>
                    <a:lnTo>
                      <a:pt x="51" y="4"/>
                    </a:lnTo>
                    <a:lnTo>
                      <a:pt x="37" y="5"/>
                    </a:lnTo>
                    <a:lnTo>
                      <a:pt x="23" y="6"/>
                    </a:lnTo>
                    <a:lnTo>
                      <a:pt x="11" y="7"/>
                    </a:lnTo>
                    <a:lnTo>
                      <a:pt x="0" y="8"/>
                    </a:lnTo>
                    <a:lnTo>
                      <a:pt x="29" y="8"/>
                    </a:lnTo>
                    <a:lnTo>
                      <a:pt x="58" y="7"/>
                    </a:lnTo>
                    <a:lnTo>
                      <a:pt x="86" y="7"/>
                    </a:lnTo>
                    <a:lnTo>
                      <a:pt x="113" y="7"/>
                    </a:lnTo>
                    <a:lnTo>
                      <a:pt x="138" y="7"/>
                    </a:lnTo>
                    <a:lnTo>
                      <a:pt x="163" y="7"/>
                    </a:lnTo>
                    <a:lnTo>
                      <a:pt x="187" y="7"/>
                    </a:lnTo>
                    <a:lnTo>
                      <a:pt x="209" y="7"/>
                    </a:lnTo>
                    <a:lnTo>
                      <a:pt x="233" y="7"/>
                    </a:lnTo>
                    <a:lnTo>
                      <a:pt x="253" y="7"/>
                    </a:lnTo>
                    <a:lnTo>
                      <a:pt x="274" y="7"/>
                    </a:lnTo>
                    <a:lnTo>
                      <a:pt x="294" y="7"/>
                    </a:lnTo>
                    <a:lnTo>
                      <a:pt x="313" y="7"/>
                    </a:lnTo>
                    <a:lnTo>
                      <a:pt x="332" y="8"/>
                    </a:lnTo>
                    <a:lnTo>
                      <a:pt x="350" y="8"/>
                    </a:lnTo>
                    <a:lnTo>
                      <a:pt x="367" y="8"/>
                    </a:lnTo>
                    <a:lnTo>
                      <a:pt x="1142" y="8"/>
                    </a:lnTo>
                    <a:lnTo>
                      <a:pt x="1163" y="8"/>
                    </a:lnTo>
                    <a:lnTo>
                      <a:pt x="1184" y="7"/>
                    </a:lnTo>
                    <a:lnTo>
                      <a:pt x="1205" y="7"/>
                    </a:lnTo>
                    <a:lnTo>
                      <a:pt x="1227" y="6"/>
                    </a:lnTo>
                    <a:lnTo>
                      <a:pt x="1248" y="6"/>
                    </a:lnTo>
                    <a:lnTo>
                      <a:pt x="1270" y="5"/>
                    </a:lnTo>
                    <a:lnTo>
                      <a:pt x="1292" y="5"/>
                    </a:lnTo>
                    <a:lnTo>
                      <a:pt x="1314" y="4"/>
                    </a:lnTo>
                    <a:lnTo>
                      <a:pt x="1336" y="4"/>
                    </a:lnTo>
                    <a:lnTo>
                      <a:pt x="1358" y="3"/>
                    </a:lnTo>
                    <a:lnTo>
                      <a:pt x="1380" y="3"/>
                    </a:lnTo>
                    <a:lnTo>
                      <a:pt x="1402" y="2"/>
                    </a:lnTo>
                    <a:lnTo>
                      <a:pt x="1425" y="2"/>
                    </a:lnTo>
                    <a:lnTo>
                      <a:pt x="1447" y="1"/>
                    </a:lnTo>
                    <a:lnTo>
                      <a:pt x="1469" y="1"/>
                    </a:lnTo>
                    <a:lnTo>
                      <a:pt x="1491" y="0"/>
                    </a:lnTo>
                    <a:lnTo>
                      <a:pt x="121" y="0"/>
                    </a:lnTo>
                    <a:close/>
                    <a:moveTo>
                      <a:pt x="3346" y="0"/>
                    </a:moveTo>
                    <a:lnTo>
                      <a:pt x="3280" y="1"/>
                    </a:lnTo>
                    <a:lnTo>
                      <a:pt x="3215" y="2"/>
                    </a:lnTo>
                    <a:lnTo>
                      <a:pt x="3152" y="3"/>
                    </a:lnTo>
                    <a:lnTo>
                      <a:pt x="3089" y="4"/>
                    </a:lnTo>
                    <a:lnTo>
                      <a:pt x="3029" y="5"/>
                    </a:lnTo>
                    <a:lnTo>
                      <a:pt x="2972" y="6"/>
                    </a:lnTo>
                    <a:lnTo>
                      <a:pt x="2915" y="6"/>
                    </a:lnTo>
                    <a:lnTo>
                      <a:pt x="2863" y="7"/>
                    </a:lnTo>
                    <a:lnTo>
                      <a:pt x="2814" y="8"/>
                    </a:lnTo>
                    <a:lnTo>
                      <a:pt x="2767" y="8"/>
                    </a:lnTo>
                    <a:lnTo>
                      <a:pt x="2724" y="8"/>
                    </a:lnTo>
                    <a:lnTo>
                      <a:pt x="2685" y="8"/>
                    </a:lnTo>
                    <a:lnTo>
                      <a:pt x="2651" y="9"/>
                    </a:lnTo>
                    <a:lnTo>
                      <a:pt x="2620" y="8"/>
                    </a:lnTo>
                    <a:lnTo>
                      <a:pt x="2595" y="8"/>
                    </a:lnTo>
                    <a:lnTo>
                      <a:pt x="2574" y="8"/>
                    </a:lnTo>
                    <a:lnTo>
                      <a:pt x="2553" y="7"/>
                    </a:lnTo>
                    <a:lnTo>
                      <a:pt x="2531" y="6"/>
                    </a:lnTo>
                    <a:lnTo>
                      <a:pt x="2509" y="5"/>
                    </a:lnTo>
                    <a:lnTo>
                      <a:pt x="2487" y="4"/>
                    </a:lnTo>
                    <a:lnTo>
                      <a:pt x="2465" y="3"/>
                    </a:lnTo>
                    <a:lnTo>
                      <a:pt x="2441" y="2"/>
                    </a:lnTo>
                    <a:lnTo>
                      <a:pt x="2418" y="1"/>
                    </a:lnTo>
                    <a:lnTo>
                      <a:pt x="2395" y="0"/>
                    </a:lnTo>
                    <a:lnTo>
                      <a:pt x="3346" y="0"/>
                    </a:lnTo>
                    <a:close/>
                  </a:path>
                </a:pathLst>
              </a:custGeom>
              <a:solidFill>
                <a:srgbClr val="38707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23" name="Freeform 379"/>
              <p:cNvSpPr>
                <a:spLocks noEditPoints="1"/>
              </p:cNvSpPr>
              <p:nvPr/>
            </p:nvSpPr>
            <p:spPr bwMode="auto">
              <a:xfrm>
                <a:off x="2150" y="4077"/>
                <a:ext cx="1784" cy="2"/>
              </a:xfrm>
              <a:custGeom>
                <a:avLst/>
                <a:gdLst/>
                <a:ahLst/>
                <a:cxnLst>
                  <a:cxn ang="0">
                    <a:pos x="219" y="0"/>
                  </a:cxn>
                  <a:cxn ang="0">
                    <a:pos x="185" y="1"/>
                  </a:cxn>
                  <a:cxn ang="0">
                    <a:pos x="151" y="2"/>
                  </a:cxn>
                  <a:cxn ang="0">
                    <a:pos x="119" y="3"/>
                  </a:cxn>
                  <a:cxn ang="0">
                    <a:pos x="88" y="4"/>
                  </a:cxn>
                  <a:cxn ang="0">
                    <a:pos x="60" y="5"/>
                  </a:cxn>
                  <a:cxn ang="0">
                    <a:pos x="34" y="6"/>
                  </a:cxn>
                  <a:cxn ang="0">
                    <a:pos x="11" y="7"/>
                  </a:cxn>
                  <a:cxn ang="0">
                    <a:pos x="1278" y="8"/>
                  </a:cxn>
                  <a:cxn ang="0">
                    <a:pos x="1324" y="7"/>
                  </a:cxn>
                  <a:cxn ang="0">
                    <a:pos x="1370" y="6"/>
                  </a:cxn>
                  <a:cxn ang="0">
                    <a:pos x="1415" y="5"/>
                  </a:cxn>
                  <a:cxn ang="0">
                    <a:pos x="1461" y="4"/>
                  </a:cxn>
                  <a:cxn ang="0">
                    <a:pos x="1505" y="3"/>
                  </a:cxn>
                  <a:cxn ang="0">
                    <a:pos x="1549" y="2"/>
                  </a:cxn>
                  <a:cxn ang="0">
                    <a:pos x="1593" y="1"/>
                  </a:cxn>
                  <a:cxn ang="0">
                    <a:pos x="1635" y="0"/>
                  </a:cxn>
                  <a:cxn ang="0">
                    <a:pos x="781" y="0"/>
                  </a:cxn>
                  <a:cxn ang="0">
                    <a:pos x="780" y="1"/>
                  </a:cxn>
                  <a:cxn ang="0">
                    <a:pos x="779" y="0"/>
                  </a:cxn>
                  <a:cxn ang="0">
                    <a:pos x="3024" y="8"/>
                  </a:cxn>
                  <a:cxn ang="0">
                    <a:pos x="3088" y="7"/>
                  </a:cxn>
                  <a:cxn ang="0">
                    <a:pos x="3153" y="6"/>
                  </a:cxn>
                  <a:cxn ang="0">
                    <a:pos x="3219" y="5"/>
                  </a:cxn>
                  <a:cxn ang="0">
                    <a:pos x="3287" y="4"/>
                  </a:cxn>
                  <a:cxn ang="0">
                    <a:pos x="3357" y="3"/>
                  </a:cxn>
                  <a:cxn ang="0">
                    <a:pos x="3427" y="2"/>
                  </a:cxn>
                  <a:cxn ang="0">
                    <a:pos x="3498" y="1"/>
                  </a:cxn>
                  <a:cxn ang="0">
                    <a:pos x="3568" y="0"/>
                  </a:cxn>
                  <a:cxn ang="0">
                    <a:pos x="2263" y="1"/>
                  </a:cxn>
                  <a:cxn ang="0">
                    <a:pos x="2291" y="2"/>
                  </a:cxn>
                  <a:cxn ang="0">
                    <a:pos x="2318" y="3"/>
                  </a:cxn>
                  <a:cxn ang="0">
                    <a:pos x="2343" y="4"/>
                  </a:cxn>
                  <a:cxn ang="0">
                    <a:pos x="2369" y="5"/>
                  </a:cxn>
                  <a:cxn ang="0">
                    <a:pos x="2395" y="6"/>
                  </a:cxn>
                  <a:cxn ang="0">
                    <a:pos x="2419" y="7"/>
                  </a:cxn>
                  <a:cxn ang="0">
                    <a:pos x="2444" y="8"/>
                  </a:cxn>
                  <a:cxn ang="0">
                    <a:pos x="3024" y="8"/>
                  </a:cxn>
                </a:cxnLst>
                <a:rect l="0" t="0" r="r" b="b"/>
                <a:pathLst>
                  <a:path w="3568" h="8">
                    <a:moveTo>
                      <a:pt x="238" y="0"/>
                    </a:moveTo>
                    <a:lnTo>
                      <a:pt x="219" y="0"/>
                    </a:lnTo>
                    <a:lnTo>
                      <a:pt x="202" y="1"/>
                    </a:lnTo>
                    <a:lnTo>
                      <a:pt x="185" y="1"/>
                    </a:lnTo>
                    <a:lnTo>
                      <a:pt x="168" y="2"/>
                    </a:lnTo>
                    <a:lnTo>
                      <a:pt x="151" y="2"/>
                    </a:lnTo>
                    <a:lnTo>
                      <a:pt x="135" y="3"/>
                    </a:lnTo>
                    <a:lnTo>
                      <a:pt x="119" y="3"/>
                    </a:lnTo>
                    <a:lnTo>
                      <a:pt x="103" y="4"/>
                    </a:lnTo>
                    <a:lnTo>
                      <a:pt x="88" y="4"/>
                    </a:lnTo>
                    <a:lnTo>
                      <a:pt x="73" y="5"/>
                    </a:lnTo>
                    <a:lnTo>
                      <a:pt x="60" y="5"/>
                    </a:lnTo>
                    <a:lnTo>
                      <a:pt x="46" y="6"/>
                    </a:lnTo>
                    <a:lnTo>
                      <a:pt x="34" y="6"/>
                    </a:lnTo>
                    <a:lnTo>
                      <a:pt x="22" y="7"/>
                    </a:lnTo>
                    <a:lnTo>
                      <a:pt x="11" y="7"/>
                    </a:lnTo>
                    <a:lnTo>
                      <a:pt x="0" y="8"/>
                    </a:lnTo>
                    <a:lnTo>
                      <a:pt x="1278" y="8"/>
                    </a:lnTo>
                    <a:lnTo>
                      <a:pt x="1302" y="8"/>
                    </a:lnTo>
                    <a:lnTo>
                      <a:pt x="1324" y="7"/>
                    </a:lnTo>
                    <a:lnTo>
                      <a:pt x="1347" y="7"/>
                    </a:lnTo>
                    <a:lnTo>
                      <a:pt x="1370" y="6"/>
                    </a:lnTo>
                    <a:lnTo>
                      <a:pt x="1392" y="6"/>
                    </a:lnTo>
                    <a:lnTo>
                      <a:pt x="1415" y="5"/>
                    </a:lnTo>
                    <a:lnTo>
                      <a:pt x="1437" y="5"/>
                    </a:lnTo>
                    <a:lnTo>
                      <a:pt x="1461" y="4"/>
                    </a:lnTo>
                    <a:lnTo>
                      <a:pt x="1483" y="4"/>
                    </a:lnTo>
                    <a:lnTo>
                      <a:pt x="1505" y="3"/>
                    </a:lnTo>
                    <a:lnTo>
                      <a:pt x="1528" y="3"/>
                    </a:lnTo>
                    <a:lnTo>
                      <a:pt x="1549" y="2"/>
                    </a:lnTo>
                    <a:lnTo>
                      <a:pt x="1571" y="2"/>
                    </a:lnTo>
                    <a:lnTo>
                      <a:pt x="1593" y="1"/>
                    </a:lnTo>
                    <a:lnTo>
                      <a:pt x="1614" y="1"/>
                    </a:lnTo>
                    <a:lnTo>
                      <a:pt x="1635" y="0"/>
                    </a:lnTo>
                    <a:lnTo>
                      <a:pt x="800" y="0"/>
                    </a:lnTo>
                    <a:lnTo>
                      <a:pt x="781" y="0"/>
                    </a:lnTo>
                    <a:lnTo>
                      <a:pt x="781" y="1"/>
                    </a:lnTo>
                    <a:lnTo>
                      <a:pt x="780" y="1"/>
                    </a:lnTo>
                    <a:lnTo>
                      <a:pt x="780" y="1"/>
                    </a:lnTo>
                    <a:lnTo>
                      <a:pt x="779" y="0"/>
                    </a:lnTo>
                    <a:lnTo>
                      <a:pt x="238" y="0"/>
                    </a:lnTo>
                    <a:close/>
                    <a:moveTo>
                      <a:pt x="3024" y="8"/>
                    </a:moveTo>
                    <a:lnTo>
                      <a:pt x="3056" y="8"/>
                    </a:lnTo>
                    <a:lnTo>
                      <a:pt x="3088" y="7"/>
                    </a:lnTo>
                    <a:lnTo>
                      <a:pt x="3120" y="7"/>
                    </a:lnTo>
                    <a:lnTo>
                      <a:pt x="3153" y="6"/>
                    </a:lnTo>
                    <a:lnTo>
                      <a:pt x="3186" y="6"/>
                    </a:lnTo>
                    <a:lnTo>
                      <a:pt x="3219" y="5"/>
                    </a:lnTo>
                    <a:lnTo>
                      <a:pt x="3253" y="5"/>
                    </a:lnTo>
                    <a:lnTo>
                      <a:pt x="3287" y="4"/>
                    </a:lnTo>
                    <a:lnTo>
                      <a:pt x="3322" y="4"/>
                    </a:lnTo>
                    <a:lnTo>
                      <a:pt x="3357" y="3"/>
                    </a:lnTo>
                    <a:lnTo>
                      <a:pt x="3392" y="3"/>
                    </a:lnTo>
                    <a:lnTo>
                      <a:pt x="3427" y="2"/>
                    </a:lnTo>
                    <a:lnTo>
                      <a:pt x="3463" y="2"/>
                    </a:lnTo>
                    <a:lnTo>
                      <a:pt x="3498" y="1"/>
                    </a:lnTo>
                    <a:lnTo>
                      <a:pt x="3532" y="1"/>
                    </a:lnTo>
                    <a:lnTo>
                      <a:pt x="3568" y="0"/>
                    </a:lnTo>
                    <a:lnTo>
                      <a:pt x="2249" y="0"/>
                    </a:lnTo>
                    <a:lnTo>
                      <a:pt x="2263" y="1"/>
                    </a:lnTo>
                    <a:lnTo>
                      <a:pt x="2277" y="1"/>
                    </a:lnTo>
                    <a:lnTo>
                      <a:pt x="2291" y="2"/>
                    </a:lnTo>
                    <a:lnTo>
                      <a:pt x="2304" y="2"/>
                    </a:lnTo>
                    <a:lnTo>
                      <a:pt x="2318" y="3"/>
                    </a:lnTo>
                    <a:lnTo>
                      <a:pt x="2330" y="3"/>
                    </a:lnTo>
                    <a:lnTo>
                      <a:pt x="2343" y="4"/>
                    </a:lnTo>
                    <a:lnTo>
                      <a:pt x="2357" y="4"/>
                    </a:lnTo>
                    <a:lnTo>
                      <a:pt x="2369" y="5"/>
                    </a:lnTo>
                    <a:lnTo>
                      <a:pt x="2381" y="5"/>
                    </a:lnTo>
                    <a:lnTo>
                      <a:pt x="2395" y="6"/>
                    </a:lnTo>
                    <a:lnTo>
                      <a:pt x="2407" y="6"/>
                    </a:lnTo>
                    <a:lnTo>
                      <a:pt x="2419" y="7"/>
                    </a:lnTo>
                    <a:lnTo>
                      <a:pt x="2432" y="7"/>
                    </a:lnTo>
                    <a:lnTo>
                      <a:pt x="2444" y="8"/>
                    </a:lnTo>
                    <a:lnTo>
                      <a:pt x="2456" y="8"/>
                    </a:lnTo>
                    <a:lnTo>
                      <a:pt x="3024" y="8"/>
                    </a:lnTo>
                    <a:close/>
                  </a:path>
                </a:pathLst>
              </a:custGeom>
              <a:solidFill>
                <a:srgbClr val="3A727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24" name="Freeform 380"/>
              <p:cNvSpPr>
                <a:spLocks noEditPoints="1"/>
              </p:cNvSpPr>
              <p:nvPr/>
            </p:nvSpPr>
            <p:spPr bwMode="auto">
              <a:xfrm>
                <a:off x="2192" y="4075"/>
                <a:ext cx="1870" cy="3"/>
              </a:xfrm>
              <a:custGeom>
                <a:avLst/>
                <a:gdLst/>
                <a:ahLst/>
                <a:cxnLst>
                  <a:cxn ang="0">
                    <a:pos x="35" y="8"/>
                  </a:cxn>
                  <a:cxn ang="0">
                    <a:pos x="109" y="6"/>
                  </a:cxn>
                  <a:cxn ang="0">
                    <a:pos x="191" y="5"/>
                  </a:cxn>
                  <a:cxn ang="0">
                    <a:pos x="276" y="3"/>
                  </a:cxn>
                  <a:cxn ang="0">
                    <a:pos x="363" y="2"/>
                  </a:cxn>
                  <a:cxn ang="0">
                    <a:pos x="447" y="2"/>
                  </a:cxn>
                  <a:cxn ang="0">
                    <a:pos x="527" y="2"/>
                  </a:cxn>
                  <a:cxn ang="0">
                    <a:pos x="599" y="3"/>
                  </a:cxn>
                  <a:cxn ang="0">
                    <a:pos x="641" y="5"/>
                  </a:cxn>
                  <a:cxn ang="0">
                    <a:pos x="670" y="6"/>
                  </a:cxn>
                  <a:cxn ang="0">
                    <a:pos x="708" y="6"/>
                  </a:cxn>
                  <a:cxn ang="0">
                    <a:pos x="754" y="5"/>
                  </a:cxn>
                  <a:cxn ang="0">
                    <a:pos x="810" y="5"/>
                  </a:cxn>
                  <a:cxn ang="0">
                    <a:pos x="873" y="3"/>
                  </a:cxn>
                  <a:cxn ang="0">
                    <a:pos x="942" y="2"/>
                  </a:cxn>
                  <a:cxn ang="0">
                    <a:pos x="1018" y="1"/>
                  </a:cxn>
                  <a:cxn ang="0">
                    <a:pos x="1751" y="0"/>
                  </a:cxn>
                  <a:cxn ang="0">
                    <a:pos x="1712" y="1"/>
                  </a:cxn>
                  <a:cxn ang="0">
                    <a:pos x="1669" y="2"/>
                  </a:cxn>
                  <a:cxn ang="0">
                    <a:pos x="1624" y="3"/>
                  </a:cxn>
                  <a:cxn ang="0">
                    <a:pos x="1577" y="5"/>
                  </a:cxn>
                  <a:cxn ang="0">
                    <a:pos x="1527" y="6"/>
                  </a:cxn>
                  <a:cxn ang="0">
                    <a:pos x="1477" y="7"/>
                  </a:cxn>
                  <a:cxn ang="0">
                    <a:pos x="1424" y="8"/>
                  </a:cxn>
                  <a:cxn ang="0">
                    <a:pos x="1372" y="9"/>
                  </a:cxn>
                  <a:cxn ang="0">
                    <a:pos x="3225" y="9"/>
                  </a:cxn>
                  <a:cxn ang="0">
                    <a:pos x="3289" y="8"/>
                  </a:cxn>
                  <a:cxn ang="0">
                    <a:pos x="3354" y="7"/>
                  </a:cxn>
                  <a:cxn ang="0">
                    <a:pos x="3419" y="6"/>
                  </a:cxn>
                  <a:cxn ang="0">
                    <a:pos x="3484" y="5"/>
                  </a:cxn>
                  <a:cxn ang="0">
                    <a:pos x="3549" y="3"/>
                  </a:cxn>
                  <a:cxn ang="0">
                    <a:pos x="3612" y="2"/>
                  </a:cxn>
                  <a:cxn ang="0">
                    <a:pos x="3677" y="1"/>
                  </a:cxn>
                  <a:cxn ang="0">
                    <a:pos x="3740" y="0"/>
                  </a:cxn>
                  <a:cxn ang="0">
                    <a:pos x="2029" y="0"/>
                  </a:cxn>
                  <a:cxn ang="0">
                    <a:pos x="2065" y="1"/>
                  </a:cxn>
                  <a:cxn ang="0">
                    <a:pos x="2099" y="2"/>
                  </a:cxn>
                  <a:cxn ang="0">
                    <a:pos x="2132" y="3"/>
                  </a:cxn>
                  <a:cxn ang="0">
                    <a:pos x="2165" y="5"/>
                  </a:cxn>
                  <a:cxn ang="0">
                    <a:pos x="2197" y="6"/>
                  </a:cxn>
                  <a:cxn ang="0">
                    <a:pos x="2229" y="7"/>
                  </a:cxn>
                  <a:cxn ang="0">
                    <a:pos x="2259" y="8"/>
                  </a:cxn>
                  <a:cxn ang="0">
                    <a:pos x="3225" y="9"/>
                  </a:cxn>
                </a:cxnLst>
                <a:rect l="0" t="0" r="r" b="b"/>
                <a:pathLst>
                  <a:path w="3740" h="9">
                    <a:moveTo>
                      <a:pt x="0" y="9"/>
                    </a:moveTo>
                    <a:lnTo>
                      <a:pt x="35" y="8"/>
                    </a:lnTo>
                    <a:lnTo>
                      <a:pt x="71" y="7"/>
                    </a:lnTo>
                    <a:lnTo>
                      <a:pt x="109" y="6"/>
                    </a:lnTo>
                    <a:lnTo>
                      <a:pt x="150" y="5"/>
                    </a:lnTo>
                    <a:lnTo>
                      <a:pt x="191" y="5"/>
                    </a:lnTo>
                    <a:lnTo>
                      <a:pt x="233" y="3"/>
                    </a:lnTo>
                    <a:lnTo>
                      <a:pt x="276" y="3"/>
                    </a:lnTo>
                    <a:lnTo>
                      <a:pt x="320" y="2"/>
                    </a:lnTo>
                    <a:lnTo>
                      <a:pt x="363" y="2"/>
                    </a:lnTo>
                    <a:lnTo>
                      <a:pt x="404" y="2"/>
                    </a:lnTo>
                    <a:lnTo>
                      <a:pt x="447" y="2"/>
                    </a:lnTo>
                    <a:lnTo>
                      <a:pt x="488" y="2"/>
                    </a:lnTo>
                    <a:lnTo>
                      <a:pt x="527" y="2"/>
                    </a:lnTo>
                    <a:lnTo>
                      <a:pt x="563" y="3"/>
                    </a:lnTo>
                    <a:lnTo>
                      <a:pt x="599" y="3"/>
                    </a:lnTo>
                    <a:lnTo>
                      <a:pt x="631" y="5"/>
                    </a:lnTo>
                    <a:lnTo>
                      <a:pt x="641" y="5"/>
                    </a:lnTo>
                    <a:lnTo>
                      <a:pt x="654" y="6"/>
                    </a:lnTo>
                    <a:lnTo>
                      <a:pt x="670" y="6"/>
                    </a:lnTo>
                    <a:lnTo>
                      <a:pt x="687" y="6"/>
                    </a:lnTo>
                    <a:lnTo>
                      <a:pt x="708" y="6"/>
                    </a:lnTo>
                    <a:lnTo>
                      <a:pt x="730" y="6"/>
                    </a:lnTo>
                    <a:lnTo>
                      <a:pt x="754" y="5"/>
                    </a:lnTo>
                    <a:lnTo>
                      <a:pt x="781" y="5"/>
                    </a:lnTo>
                    <a:lnTo>
                      <a:pt x="810" y="5"/>
                    </a:lnTo>
                    <a:lnTo>
                      <a:pt x="840" y="5"/>
                    </a:lnTo>
                    <a:lnTo>
                      <a:pt x="873" y="3"/>
                    </a:lnTo>
                    <a:lnTo>
                      <a:pt x="906" y="3"/>
                    </a:lnTo>
                    <a:lnTo>
                      <a:pt x="942" y="2"/>
                    </a:lnTo>
                    <a:lnTo>
                      <a:pt x="979" y="1"/>
                    </a:lnTo>
                    <a:lnTo>
                      <a:pt x="1018" y="1"/>
                    </a:lnTo>
                    <a:lnTo>
                      <a:pt x="1057" y="0"/>
                    </a:lnTo>
                    <a:lnTo>
                      <a:pt x="1751" y="0"/>
                    </a:lnTo>
                    <a:lnTo>
                      <a:pt x="1732" y="0"/>
                    </a:lnTo>
                    <a:lnTo>
                      <a:pt x="1712" y="1"/>
                    </a:lnTo>
                    <a:lnTo>
                      <a:pt x="1691" y="1"/>
                    </a:lnTo>
                    <a:lnTo>
                      <a:pt x="1669" y="2"/>
                    </a:lnTo>
                    <a:lnTo>
                      <a:pt x="1647" y="2"/>
                    </a:lnTo>
                    <a:lnTo>
                      <a:pt x="1624" y="3"/>
                    </a:lnTo>
                    <a:lnTo>
                      <a:pt x="1601" y="3"/>
                    </a:lnTo>
                    <a:lnTo>
                      <a:pt x="1577" y="5"/>
                    </a:lnTo>
                    <a:lnTo>
                      <a:pt x="1553" y="5"/>
                    </a:lnTo>
                    <a:lnTo>
                      <a:pt x="1527" y="6"/>
                    </a:lnTo>
                    <a:lnTo>
                      <a:pt x="1503" y="6"/>
                    </a:lnTo>
                    <a:lnTo>
                      <a:pt x="1477" y="7"/>
                    </a:lnTo>
                    <a:lnTo>
                      <a:pt x="1451" y="7"/>
                    </a:lnTo>
                    <a:lnTo>
                      <a:pt x="1424" y="8"/>
                    </a:lnTo>
                    <a:lnTo>
                      <a:pt x="1398" y="8"/>
                    </a:lnTo>
                    <a:lnTo>
                      <a:pt x="1372" y="9"/>
                    </a:lnTo>
                    <a:lnTo>
                      <a:pt x="0" y="9"/>
                    </a:lnTo>
                    <a:close/>
                    <a:moveTo>
                      <a:pt x="3225" y="9"/>
                    </a:moveTo>
                    <a:lnTo>
                      <a:pt x="3257" y="9"/>
                    </a:lnTo>
                    <a:lnTo>
                      <a:pt x="3289" y="8"/>
                    </a:lnTo>
                    <a:lnTo>
                      <a:pt x="3321" y="8"/>
                    </a:lnTo>
                    <a:lnTo>
                      <a:pt x="3354" y="7"/>
                    </a:lnTo>
                    <a:lnTo>
                      <a:pt x="3386" y="7"/>
                    </a:lnTo>
                    <a:lnTo>
                      <a:pt x="3419" y="6"/>
                    </a:lnTo>
                    <a:lnTo>
                      <a:pt x="3451" y="6"/>
                    </a:lnTo>
                    <a:lnTo>
                      <a:pt x="3484" y="5"/>
                    </a:lnTo>
                    <a:lnTo>
                      <a:pt x="3515" y="5"/>
                    </a:lnTo>
                    <a:lnTo>
                      <a:pt x="3549" y="3"/>
                    </a:lnTo>
                    <a:lnTo>
                      <a:pt x="3580" y="3"/>
                    </a:lnTo>
                    <a:lnTo>
                      <a:pt x="3612" y="2"/>
                    </a:lnTo>
                    <a:lnTo>
                      <a:pt x="3645" y="2"/>
                    </a:lnTo>
                    <a:lnTo>
                      <a:pt x="3677" y="1"/>
                    </a:lnTo>
                    <a:lnTo>
                      <a:pt x="3708" y="1"/>
                    </a:lnTo>
                    <a:lnTo>
                      <a:pt x="3740" y="0"/>
                    </a:lnTo>
                    <a:lnTo>
                      <a:pt x="2011" y="0"/>
                    </a:lnTo>
                    <a:lnTo>
                      <a:pt x="2029" y="0"/>
                    </a:lnTo>
                    <a:lnTo>
                      <a:pt x="2046" y="1"/>
                    </a:lnTo>
                    <a:lnTo>
                      <a:pt x="2065" y="1"/>
                    </a:lnTo>
                    <a:lnTo>
                      <a:pt x="2082" y="2"/>
                    </a:lnTo>
                    <a:lnTo>
                      <a:pt x="2099" y="2"/>
                    </a:lnTo>
                    <a:lnTo>
                      <a:pt x="2116" y="3"/>
                    </a:lnTo>
                    <a:lnTo>
                      <a:pt x="2132" y="3"/>
                    </a:lnTo>
                    <a:lnTo>
                      <a:pt x="2149" y="5"/>
                    </a:lnTo>
                    <a:lnTo>
                      <a:pt x="2165" y="5"/>
                    </a:lnTo>
                    <a:lnTo>
                      <a:pt x="2181" y="6"/>
                    </a:lnTo>
                    <a:lnTo>
                      <a:pt x="2197" y="6"/>
                    </a:lnTo>
                    <a:lnTo>
                      <a:pt x="2213" y="7"/>
                    </a:lnTo>
                    <a:lnTo>
                      <a:pt x="2229" y="7"/>
                    </a:lnTo>
                    <a:lnTo>
                      <a:pt x="2243" y="8"/>
                    </a:lnTo>
                    <a:lnTo>
                      <a:pt x="2259" y="8"/>
                    </a:lnTo>
                    <a:lnTo>
                      <a:pt x="2274" y="9"/>
                    </a:lnTo>
                    <a:lnTo>
                      <a:pt x="3225" y="9"/>
                    </a:lnTo>
                    <a:close/>
                  </a:path>
                </a:pathLst>
              </a:custGeom>
              <a:solidFill>
                <a:srgbClr val="3D75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25" name="Freeform 381"/>
              <p:cNvSpPr>
                <a:spLocks noEditPoints="1"/>
              </p:cNvSpPr>
              <p:nvPr/>
            </p:nvSpPr>
            <p:spPr bwMode="auto">
              <a:xfrm>
                <a:off x="2269" y="4074"/>
                <a:ext cx="1921" cy="3"/>
              </a:xfrm>
              <a:custGeom>
                <a:avLst/>
                <a:gdLst/>
                <a:ahLst/>
                <a:cxnLst>
                  <a:cxn ang="0">
                    <a:pos x="30" y="9"/>
                  </a:cxn>
                  <a:cxn ang="0">
                    <a:pos x="93" y="7"/>
                  </a:cxn>
                  <a:cxn ang="0">
                    <a:pos x="157" y="7"/>
                  </a:cxn>
                  <a:cxn ang="0">
                    <a:pos x="221" y="6"/>
                  </a:cxn>
                  <a:cxn ang="0">
                    <a:pos x="284" y="6"/>
                  </a:cxn>
                  <a:cxn ang="0">
                    <a:pos x="344" y="6"/>
                  </a:cxn>
                  <a:cxn ang="0">
                    <a:pos x="400" y="7"/>
                  </a:cxn>
                  <a:cxn ang="0">
                    <a:pos x="453" y="7"/>
                  </a:cxn>
                  <a:cxn ang="0">
                    <a:pos x="481" y="9"/>
                  </a:cxn>
                  <a:cxn ang="0">
                    <a:pos x="494" y="9"/>
                  </a:cxn>
                  <a:cxn ang="0">
                    <a:pos x="511" y="9"/>
                  </a:cxn>
                  <a:cxn ang="0">
                    <a:pos x="530" y="9"/>
                  </a:cxn>
                  <a:cxn ang="0">
                    <a:pos x="0" y="9"/>
                  </a:cxn>
                  <a:cxn ang="0">
                    <a:pos x="548" y="9"/>
                  </a:cxn>
                  <a:cxn ang="0">
                    <a:pos x="557" y="9"/>
                  </a:cxn>
                  <a:cxn ang="0">
                    <a:pos x="543" y="9"/>
                  </a:cxn>
                  <a:cxn ang="0">
                    <a:pos x="1078" y="1"/>
                  </a:cxn>
                  <a:cxn ang="0">
                    <a:pos x="994" y="3"/>
                  </a:cxn>
                  <a:cxn ang="0">
                    <a:pos x="912" y="4"/>
                  </a:cxn>
                  <a:cxn ang="0">
                    <a:pos x="835" y="5"/>
                  </a:cxn>
                  <a:cxn ang="0">
                    <a:pos x="762" y="6"/>
                  </a:cxn>
                  <a:cxn ang="0">
                    <a:pos x="696" y="7"/>
                  </a:cxn>
                  <a:cxn ang="0">
                    <a:pos x="637" y="9"/>
                  </a:cxn>
                  <a:cxn ang="0">
                    <a:pos x="585" y="9"/>
                  </a:cxn>
                  <a:cxn ang="0">
                    <a:pos x="1397" y="9"/>
                  </a:cxn>
                  <a:cxn ang="0">
                    <a:pos x="1434" y="7"/>
                  </a:cxn>
                  <a:cxn ang="0">
                    <a:pos x="1472" y="7"/>
                  </a:cxn>
                  <a:cxn ang="0">
                    <a:pos x="1507" y="6"/>
                  </a:cxn>
                  <a:cxn ang="0">
                    <a:pos x="1541" y="5"/>
                  </a:cxn>
                  <a:cxn ang="0">
                    <a:pos x="1573" y="5"/>
                  </a:cxn>
                  <a:cxn ang="0">
                    <a:pos x="1602" y="4"/>
                  </a:cxn>
                  <a:cxn ang="0">
                    <a:pos x="1630" y="4"/>
                  </a:cxn>
                  <a:cxn ang="0">
                    <a:pos x="1656" y="4"/>
                  </a:cxn>
                  <a:cxn ang="0">
                    <a:pos x="1705" y="4"/>
                  </a:cxn>
                  <a:cxn ang="0">
                    <a:pos x="1753" y="4"/>
                  </a:cxn>
                  <a:cxn ang="0">
                    <a:pos x="1799" y="4"/>
                  </a:cxn>
                  <a:cxn ang="0">
                    <a:pos x="1845" y="4"/>
                  </a:cxn>
                  <a:cxn ang="0">
                    <a:pos x="1888" y="5"/>
                  </a:cxn>
                  <a:cxn ang="0">
                    <a:pos x="1930" y="6"/>
                  </a:cxn>
                  <a:cxn ang="0">
                    <a:pos x="1971" y="7"/>
                  </a:cxn>
                  <a:cxn ang="0">
                    <a:pos x="2011" y="9"/>
                  </a:cxn>
                  <a:cxn ang="0">
                    <a:pos x="3364" y="9"/>
                  </a:cxn>
                  <a:cxn ang="0">
                    <a:pos x="3431" y="7"/>
                  </a:cxn>
                  <a:cxn ang="0">
                    <a:pos x="3498" y="6"/>
                  </a:cxn>
                  <a:cxn ang="0">
                    <a:pos x="3562" y="5"/>
                  </a:cxn>
                  <a:cxn ang="0">
                    <a:pos x="3627" y="4"/>
                  </a:cxn>
                  <a:cxn ang="0">
                    <a:pos x="3691" y="3"/>
                  </a:cxn>
                  <a:cxn ang="0">
                    <a:pos x="3752" y="2"/>
                  </a:cxn>
                  <a:cxn ang="0">
                    <a:pos x="3811" y="1"/>
                  </a:cxn>
                  <a:cxn ang="0">
                    <a:pos x="1122" y="0"/>
                  </a:cxn>
                </a:cxnLst>
                <a:rect l="0" t="0" r="r" b="b"/>
                <a:pathLst>
                  <a:path w="3840" h="9">
                    <a:moveTo>
                      <a:pt x="0" y="9"/>
                    </a:moveTo>
                    <a:lnTo>
                      <a:pt x="30" y="9"/>
                    </a:lnTo>
                    <a:lnTo>
                      <a:pt x="62" y="7"/>
                    </a:lnTo>
                    <a:lnTo>
                      <a:pt x="93" y="7"/>
                    </a:lnTo>
                    <a:lnTo>
                      <a:pt x="124" y="7"/>
                    </a:lnTo>
                    <a:lnTo>
                      <a:pt x="157" y="7"/>
                    </a:lnTo>
                    <a:lnTo>
                      <a:pt x="189" y="6"/>
                    </a:lnTo>
                    <a:lnTo>
                      <a:pt x="221" y="6"/>
                    </a:lnTo>
                    <a:lnTo>
                      <a:pt x="253" y="6"/>
                    </a:lnTo>
                    <a:lnTo>
                      <a:pt x="284" y="6"/>
                    </a:lnTo>
                    <a:lnTo>
                      <a:pt x="314" y="6"/>
                    </a:lnTo>
                    <a:lnTo>
                      <a:pt x="344" y="6"/>
                    </a:lnTo>
                    <a:lnTo>
                      <a:pt x="373" y="6"/>
                    </a:lnTo>
                    <a:lnTo>
                      <a:pt x="400" y="7"/>
                    </a:lnTo>
                    <a:lnTo>
                      <a:pt x="427" y="7"/>
                    </a:lnTo>
                    <a:lnTo>
                      <a:pt x="453" y="7"/>
                    </a:lnTo>
                    <a:lnTo>
                      <a:pt x="476" y="9"/>
                    </a:lnTo>
                    <a:lnTo>
                      <a:pt x="481" y="9"/>
                    </a:lnTo>
                    <a:lnTo>
                      <a:pt x="488" y="9"/>
                    </a:lnTo>
                    <a:lnTo>
                      <a:pt x="494" y="9"/>
                    </a:lnTo>
                    <a:lnTo>
                      <a:pt x="503" y="9"/>
                    </a:lnTo>
                    <a:lnTo>
                      <a:pt x="511" y="9"/>
                    </a:lnTo>
                    <a:lnTo>
                      <a:pt x="520" y="9"/>
                    </a:lnTo>
                    <a:lnTo>
                      <a:pt x="530" y="9"/>
                    </a:lnTo>
                    <a:lnTo>
                      <a:pt x="541" y="9"/>
                    </a:lnTo>
                    <a:lnTo>
                      <a:pt x="0" y="9"/>
                    </a:lnTo>
                    <a:close/>
                    <a:moveTo>
                      <a:pt x="543" y="9"/>
                    </a:moveTo>
                    <a:lnTo>
                      <a:pt x="548" y="9"/>
                    </a:lnTo>
                    <a:lnTo>
                      <a:pt x="553" y="9"/>
                    </a:lnTo>
                    <a:lnTo>
                      <a:pt x="557" y="9"/>
                    </a:lnTo>
                    <a:lnTo>
                      <a:pt x="562" y="9"/>
                    </a:lnTo>
                    <a:lnTo>
                      <a:pt x="543" y="9"/>
                    </a:lnTo>
                    <a:close/>
                    <a:moveTo>
                      <a:pt x="1122" y="0"/>
                    </a:moveTo>
                    <a:lnTo>
                      <a:pt x="1078" y="1"/>
                    </a:lnTo>
                    <a:lnTo>
                      <a:pt x="1035" y="2"/>
                    </a:lnTo>
                    <a:lnTo>
                      <a:pt x="994" y="3"/>
                    </a:lnTo>
                    <a:lnTo>
                      <a:pt x="952" y="3"/>
                    </a:lnTo>
                    <a:lnTo>
                      <a:pt x="912" y="4"/>
                    </a:lnTo>
                    <a:lnTo>
                      <a:pt x="872" y="5"/>
                    </a:lnTo>
                    <a:lnTo>
                      <a:pt x="835" y="5"/>
                    </a:lnTo>
                    <a:lnTo>
                      <a:pt x="798" y="6"/>
                    </a:lnTo>
                    <a:lnTo>
                      <a:pt x="762" y="6"/>
                    </a:lnTo>
                    <a:lnTo>
                      <a:pt x="729" y="7"/>
                    </a:lnTo>
                    <a:lnTo>
                      <a:pt x="696" y="7"/>
                    </a:lnTo>
                    <a:lnTo>
                      <a:pt x="666" y="7"/>
                    </a:lnTo>
                    <a:lnTo>
                      <a:pt x="637" y="9"/>
                    </a:lnTo>
                    <a:lnTo>
                      <a:pt x="609" y="9"/>
                    </a:lnTo>
                    <a:lnTo>
                      <a:pt x="585" y="9"/>
                    </a:lnTo>
                    <a:lnTo>
                      <a:pt x="562" y="9"/>
                    </a:lnTo>
                    <a:lnTo>
                      <a:pt x="1397" y="9"/>
                    </a:lnTo>
                    <a:lnTo>
                      <a:pt x="1416" y="9"/>
                    </a:lnTo>
                    <a:lnTo>
                      <a:pt x="1434" y="7"/>
                    </a:lnTo>
                    <a:lnTo>
                      <a:pt x="1454" y="7"/>
                    </a:lnTo>
                    <a:lnTo>
                      <a:pt x="1472" y="7"/>
                    </a:lnTo>
                    <a:lnTo>
                      <a:pt x="1490" y="6"/>
                    </a:lnTo>
                    <a:lnTo>
                      <a:pt x="1507" y="6"/>
                    </a:lnTo>
                    <a:lnTo>
                      <a:pt x="1524" y="6"/>
                    </a:lnTo>
                    <a:lnTo>
                      <a:pt x="1541" y="5"/>
                    </a:lnTo>
                    <a:lnTo>
                      <a:pt x="1557" y="5"/>
                    </a:lnTo>
                    <a:lnTo>
                      <a:pt x="1573" y="5"/>
                    </a:lnTo>
                    <a:lnTo>
                      <a:pt x="1588" y="5"/>
                    </a:lnTo>
                    <a:lnTo>
                      <a:pt x="1602" y="4"/>
                    </a:lnTo>
                    <a:lnTo>
                      <a:pt x="1617" y="4"/>
                    </a:lnTo>
                    <a:lnTo>
                      <a:pt x="1630" y="4"/>
                    </a:lnTo>
                    <a:lnTo>
                      <a:pt x="1644" y="4"/>
                    </a:lnTo>
                    <a:lnTo>
                      <a:pt x="1656" y="4"/>
                    </a:lnTo>
                    <a:lnTo>
                      <a:pt x="1681" y="4"/>
                    </a:lnTo>
                    <a:lnTo>
                      <a:pt x="1705" y="4"/>
                    </a:lnTo>
                    <a:lnTo>
                      <a:pt x="1730" y="4"/>
                    </a:lnTo>
                    <a:lnTo>
                      <a:pt x="1753" y="4"/>
                    </a:lnTo>
                    <a:lnTo>
                      <a:pt x="1776" y="4"/>
                    </a:lnTo>
                    <a:lnTo>
                      <a:pt x="1799" y="4"/>
                    </a:lnTo>
                    <a:lnTo>
                      <a:pt x="1821" y="4"/>
                    </a:lnTo>
                    <a:lnTo>
                      <a:pt x="1845" y="4"/>
                    </a:lnTo>
                    <a:lnTo>
                      <a:pt x="1867" y="5"/>
                    </a:lnTo>
                    <a:lnTo>
                      <a:pt x="1888" y="5"/>
                    </a:lnTo>
                    <a:lnTo>
                      <a:pt x="1910" y="6"/>
                    </a:lnTo>
                    <a:lnTo>
                      <a:pt x="1930" y="6"/>
                    </a:lnTo>
                    <a:lnTo>
                      <a:pt x="1951" y="6"/>
                    </a:lnTo>
                    <a:lnTo>
                      <a:pt x="1971" y="7"/>
                    </a:lnTo>
                    <a:lnTo>
                      <a:pt x="1992" y="7"/>
                    </a:lnTo>
                    <a:lnTo>
                      <a:pt x="2011" y="9"/>
                    </a:lnTo>
                    <a:lnTo>
                      <a:pt x="3331" y="9"/>
                    </a:lnTo>
                    <a:lnTo>
                      <a:pt x="3364" y="9"/>
                    </a:lnTo>
                    <a:lnTo>
                      <a:pt x="3398" y="7"/>
                    </a:lnTo>
                    <a:lnTo>
                      <a:pt x="3431" y="7"/>
                    </a:lnTo>
                    <a:lnTo>
                      <a:pt x="3465" y="6"/>
                    </a:lnTo>
                    <a:lnTo>
                      <a:pt x="3498" y="6"/>
                    </a:lnTo>
                    <a:lnTo>
                      <a:pt x="3531" y="5"/>
                    </a:lnTo>
                    <a:lnTo>
                      <a:pt x="3562" y="5"/>
                    </a:lnTo>
                    <a:lnTo>
                      <a:pt x="3596" y="4"/>
                    </a:lnTo>
                    <a:lnTo>
                      <a:pt x="3627" y="4"/>
                    </a:lnTo>
                    <a:lnTo>
                      <a:pt x="3659" y="3"/>
                    </a:lnTo>
                    <a:lnTo>
                      <a:pt x="3691" y="3"/>
                    </a:lnTo>
                    <a:lnTo>
                      <a:pt x="3722" y="2"/>
                    </a:lnTo>
                    <a:lnTo>
                      <a:pt x="3752" y="2"/>
                    </a:lnTo>
                    <a:lnTo>
                      <a:pt x="3782" y="1"/>
                    </a:lnTo>
                    <a:lnTo>
                      <a:pt x="3811" y="1"/>
                    </a:lnTo>
                    <a:lnTo>
                      <a:pt x="3840" y="0"/>
                    </a:lnTo>
                    <a:lnTo>
                      <a:pt x="1122" y="0"/>
                    </a:lnTo>
                    <a:close/>
                  </a:path>
                </a:pathLst>
              </a:custGeom>
              <a:solidFill>
                <a:srgbClr val="40788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26" name="Freeform 382"/>
              <p:cNvSpPr>
                <a:spLocks/>
              </p:cNvSpPr>
              <p:nvPr/>
            </p:nvSpPr>
            <p:spPr bwMode="auto">
              <a:xfrm>
                <a:off x="2720" y="4072"/>
                <a:ext cx="1503" cy="3"/>
              </a:xfrm>
              <a:custGeom>
                <a:avLst/>
                <a:gdLst/>
                <a:ahLst/>
                <a:cxnLst>
                  <a:cxn ang="0">
                    <a:pos x="393" y="1"/>
                  </a:cxn>
                  <a:cxn ang="0">
                    <a:pos x="338" y="2"/>
                  </a:cxn>
                  <a:cxn ang="0">
                    <a:pos x="283" y="3"/>
                  </a:cxn>
                  <a:cxn ang="0">
                    <a:pos x="229" y="4"/>
                  </a:cxn>
                  <a:cxn ang="0">
                    <a:pos x="176" y="5"/>
                  </a:cxn>
                  <a:cxn ang="0">
                    <a:pos x="124" y="6"/>
                  </a:cxn>
                  <a:cxn ang="0">
                    <a:pos x="73" y="7"/>
                  </a:cxn>
                  <a:cxn ang="0">
                    <a:pos x="24" y="8"/>
                  </a:cxn>
                  <a:cxn ang="0">
                    <a:pos x="694" y="8"/>
                  </a:cxn>
                  <a:cxn ang="0">
                    <a:pos x="710" y="8"/>
                  </a:cxn>
                  <a:cxn ang="0">
                    <a:pos x="726" y="8"/>
                  </a:cxn>
                  <a:cxn ang="0">
                    <a:pos x="741" y="8"/>
                  </a:cxn>
                  <a:cxn ang="0">
                    <a:pos x="754" y="8"/>
                  </a:cxn>
                  <a:cxn ang="0">
                    <a:pos x="781" y="8"/>
                  </a:cxn>
                  <a:cxn ang="0">
                    <a:pos x="807" y="7"/>
                  </a:cxn>
                  <a:cxn ang="0">
                    <a:pos x="832" y="7"/>
                  </a:cxn>
                  <a:cxn ang="0">
                    <a:pos x="858" y="7"/>
                  </a:cxn>
                  <a:cxn ang="0">
                    <a:pos x="883" y="7"/>
                  </a:cxn>
                  <a:cxn ang="0">
                    <a:pos x="907" y="7"/>
                  </a:cxn>
                  <a:cxn ang="0">
                    <a:pos x="930" y="8"/>
                  </a:cxn>
                  <a:cxn ang="0">
                    <a:pos x="954" y="8"/>
                  </a:cxn>
                  <a:cxn ang="0">
                    <a:pos x="2705" y="8"/>
                  </a:cxn>
                  <a:cxn ang="0">
                    <a:pos x="2746" y="7"/>
                  </a:cxn>
                  <a:cxn ang="0">
                    <a:pos x="2789" y="7"/>
                  </a:cxn>
                  <a:cxn ang="0">
                    <a:pos x="2829" y="6"/>
                  </a:cxn>
                  <a:cxn ang="0">
                    <a:pos x="2871" y="6"/>
                  </a:cxn>
                  <a:cxn ang="0">
                    <a:pos x="2910" y="5"/>
                  </a:cxn>
                  <a:cxn ang="0">
                    <a:pos x="2948" y="5"/>
                  </a:cxn>
                  <a:cxn ang="0">
                    <a:pos x="2986" y="4"/>
                  </a:cxn>
                  <a:cxn ang="0">
                    <a:pos x="2996" y="4"/>
                  </a:cxn>
                  <a:cxn ang="0">
                    <a:pos x="2962" y="3"/>
                  </a:cxn>
                  <a:cxn ang="0">
                    <a:pos x="2909" y="3"/>
                  </a:cxn>
                  <a:cxn ang="0">
                    <a:pos x="2840" y="3"/>
                  </a:cxn>
                  <a:cxn ang="0">
                    <a:pos x="2757" y="2"/>
                  </a:cxn>
                  <a:cxn ang="0">
                    <a:pos x="2663" y="2"/>
                  </a:cxn>
                  <a:cxn ang="0">
                    <a:pos x="2560" y="1"/>
                  </a:cxn>
                  <a:cxn ang="0">
                    <a:pos x="2450" y="0"/>
                  </a:cxn>
                  <a:cxn ang="0">
                    <a:pos x="420" y="0"/>
                  </a:cxn>
                </a:cxnLst>
                <a:rect l="0" t="0" r="r" b="b"/>
                <a:pathLst>
                  <a:path w="3005" h="8">
                    <a:moveTo>
                      <a:pt x="420" y="0"/>
                    </a:moveTo>
                    <a:lnTo>
                      <a:pt x="393" y="1"/>
                    </a:lnTo>
                    <a:lnTo>
                      <a:pt x="365" y="1"/>
                    </a:lnTo>
                    <a:lnTo>
                      <a:pt x="338" y="2"/>
                    </a:lnTo>
                    <a:lnTo>
                      <a:pt x="310" y="3"/>
                    </a:lnTo>
                    <a:lnTo>
                      <a:pt x="283" y="3"/>
                    </a:lnTo>
                    <a:lnTo>
                      <a:pt x="256" y="4"/>
                    </a:lnTo>
                    <a:lnTo>
                      <a:pt x="229" y="4"/>
                    </a:lnTo>
                    <a:lnTo>
                      <a:pt x="203" y="5"/>
                    </a:lnTo>
                    <a:lnTo>
                      <a:pt x="176" y="5"/>
                    </a:lnTo>
                    <a:lnTo>
                      <a:pt x="150" y="6"/>
                    </a:lnTo>
                    <a:lnTo>
                      <a:pt x="124" y="6"/>
                    </a:lnTo>
                    <a:lnTo>
                      <a:pt x="99" y="6"/>
                    </a:lnTo>
                    <a:lnTo>
                      <a:pt x="73" y="7"/>
                    </a:lnTo>
                    <a:lnTo>
                      <a:pt x="49" y="7"/>
                    </a:lnTo>
                    <a:lnTo>
                      <a:pt x="24" y="8"/>
                    </a:lnTo>
                    <a:lnTo>
                      <a:pt x="0" y="8"/>
                    </a:lnTo>
                    <a:lnTo>
                      <a:pt x="694" y="8"/>
                    </a:lnTo>
                    <a:lnTo>
                      <a:pt x="703" y="8"/>
                    </a:lnTo>
                    <a:lnTo>
                      <a:pt x="710" y="8"/>
                    </a:lnTo>
                    <a:lnTo>
                      <a:pt x="719" y="8"/>
                    </a:lnTo>
                    <a:lnTo>
                      <a:pt x="726" y="8"/>
                    </a:lnTo>
                    <a:lnTo>
                      <a:pt x="733" y="8"/>
                    </a:lnTo>
                    <a:lnTo>
                      <a:pt x="741" y="8"/>
                    </a:lnTo>
                    <a:lnTo>
                      <a:pt x="748" y="8"/>
                    </a:lnTo>
                    <a:lnTo>
                      <a:pt x="754" y="8"/>
                    </a:lnTo>
                    <a:lnTo>
                      <a:pt x="768" y="8"/>
                    </a:lnTo>
                    <a:lnTo>
                      <a:pt x="781" y="8"/>
                    </a:lnTo>
                    <a:lnTo>
                      <a:pt x="793" y="8"/>
                    </a:lnTo>
                    <a:lnTo>
                      <a:pt x="807" y="7"/>
                    </a:lnTo>
                    <a:lnTo>
                      <a:pt x="819" y="7"/>
                    </a:lnTo>
                    <a:lnTo>
                      <a:pt x="832" y="7"/>
                    </a:lnTo>
                    <a:lnTo>
                      <a:pt x="845" y="7"/>
                    </a:lnTo>
                    <a:lnTo>
                      <a:pt x="858" y="7"/>
                    </a:lnTo>
                    <a:lnTo>
                      <a:pt x="870" y="7"/>
                    </a:lnTo>
                    <a:lnTo>
                      <a:pt x="883" y="7"/>
                    </a:lnTo>
                    <a:lnTo>
                      <a:pt x="895" y="7"/>
                    </a:lnTo>
                    <a:lnTo>
                      <a:pt x="907" y="7"/>
                    </a:lnTo>
                    <a:lnTo>
                      <a:pt x="918" y="8"/>
                    </a:lnTo>
                    <a:lnTo>
                      <a:pt x="930" y="8"/>
                    </a:lnTo>
                    <a:lnTo>
                      <a:pt x="943" y="8"/>
                    </a:lnTo>
                    <a:lnTo>
                      <a:pt x="954" y="8"/>
                    </a:lnTo>
                    <a:lnTo>
                      <a:pt x="2683" y="8"/>
                    </a:lnTo>
                    <a:lnTo>
                      <a:pt x="2705" y="8"/>
                    </a:lnTo>
                    <a:lnTo>
                      <a:pt x="2725" y="8"/>
                    </a:lnTo>
                    <a:lnTo>
                      <a:pt x="2746" y="7"/>
                    </a:lnTo>
                    <a:lnTo>
                      <a:pt x="2768" y="7"/>
                    </a:lnTo>
                    <a:lnTo>
                      <a:pt x="2789" y="7"/>
                    </a:lnTo>
                    <a:lnTo>
                      <a:pt x="2810" y="7"/>
                    </a:lnTo>
                    <a:lnTo>
                      <a:pt x="2829" y="6"/>
                    </a:lnTo>
                    <a:lnTo>
                      <a:pt x="2850" y="6"/>
                    </a:lnTo>
                    <a:lnTo>
                      <a:pt x="2871" y="6"/>
                    </a:lnTo>
                    <a:lnTo>
                      <a:pt x="2891" y="5"/>
                    </a:lnTo>
                    <a:lnTo>
                      <a:pt x="2910" y="5"/>
                    </a:lnTo>
                    <a:lnTo>
                      <a:pt x="2930" y="5"/>
                    </a:lnTo>
                    <a:lnTo>
                      <a:pt x="2948" y="5"/>
                    </a:lnTo>
                    <a:lnTo>
                      <a:pt x="2968" y="4"/>
                    </a:lnTo>
                    <a:lnTo>
                      <a:pt x="2986" y="4"/>
                    </a:lnTo>
                    <a:lnTo>
                      <a:pt x="3005" y="4"/>
                    </a:lnTo>
                    <a:lnTo>
                      <a:pt x="2996" y="4"/>
                    </a:lnTo>
                    <a:lnTo>
                      <a:pt x="2981" y="4"/>
                    </a:lnTo>
                    <a:lnTo>
                      <a:pt x="2962" y="3"/>
                    </a:lnTo>
                    <a:lnTo>
                      <a:pt x="2937" y="3"/>
                    </a:lnTo>
                    <a:lnTo>
                      <a:pt x="2909" y="3"/>
                    </a:lnTo>
                    <a:lnTo>
                      <a:pt x="2876" y="3"/>
                    </a:lnTo>
                    <a:lnTo>
                      <a:pt x="2840" y="3"/>
                    </a:lnTo>
                    <a:lnTo>
                      <a:pt x="2800" y="2"/>
                    </a:lnTo>
                    <a:lnTo>
                      <a:pt x="2757" y="2"/>
                    </a:lnTo>
                    <a:lnTo>
                      <a:pt x="2711" y="2"/>
                    </a:lnTo>
                    <a:lnTo>
                      <a:pt x="2663" y="2"/>
                    </a:lnTo>
                    <a:lnTo>
                      <a:pt x="2613" y="1"/>
                    </a:lnTo>
                    <a:lnTo>
                      <a:pt x="2560" y="1"/>
                    </a:lnTo>
                    <a:lnTo>
                      <a:pt x="2505" y="1"/>
                    </a:lnTo>
                    <a:lnTo>
                      <a:pt x="2450" y="0"/>
                    </a:lnTo>
                    <a:lnTo>
                      <a:pt x="2394" y="0"/>
                    </a:lnTo>
                    <a:lnTo>
                      <a:pt x="420" y="0"/>
                    </a:lnTo>
                    <a:close/>
                  </a:path>
                </a:pathLst>
              </a:custGeom>
              <a:solidFill>
                <a:srgbClr val="437B8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27" name="Freeform 383"/>
              <p:cNvSpPr>
                <a:spLocks/>
              </p:cNvSpPr>
              <p:nvPr/>
            </p:nvSpPr>
            <p:spPr bwMode="auto">
              <a:xfrm>
                <a:off x="2831" y="4071"/>
                <a:ext cx="1392" cy="3"/>
              </a:xfrm>
              <a:custGeom>
                <a:avLst/>
                <a:gdLst/>
                <a:ahLst/>
                <a:cxnLst>
                  <a:cxn ang="0">
                    <a:pos x="388" y="0"/>
                  </a:cxn>
                  <a:cxn ang="0">
                    <a:pos x="364" y="2"/>
                  </a:cxn>
                  <a:cxn ang="0">
                    <a:pos x="339" y="2"/>
                  </a:cxn>
                  <a:cxn ang="0">
                    <a:pos x="315" y="3"/>
                  </a:cxn>
                  <a:cxn ang="0">
                    <a:pos x="290" y="3"/>
                  </a:cxn>
                  <a:cxn ang="0">
                    <a:pos x="266" y="4"/>
                  </a:cxn>
                  <a:cxn ang="0">
                    <a:pos x="241" y="4"/>
                  </a:cxn>
                  <a:cxn ang="0">
                    <a:pos x="217" y="5"/>
                  </a:cxn>
                  <a:cxn ang="0">
                    <a:pos x="193" y="5"/>
                  </a:cxn>
                  <a:cxn ang="0">
                    <a:pos x="168" y="6"/>
                  </a:cxn>
                  <a:cxn ang="0">
                    <a:pos x="145" y="6"/>
                  </a:cxn>
                  <a:cxn ang="0">
                    <a:pos x="120" y="7"/>
                  </a:cxn>
                  <a:cxn ang="0">
                    <a:pos x="96" y="7"/>
                  </a:cxn>
                  <a:cxn ang="0">
                    <a:pos x="71" y="8"/>
                  </a:cxn>
                  <a:cxn ang="0">
                    <a:pos x="48" y="8"/>
                  </a:cxn>
                  <a:cxn ang="0">
                    <a:pos x="24" y="9"/>
                  </a:cxn>
                  <a:cxn ang="0">
                    <a:pos x="0" y="9"/>
                  </a:cxn>
                  <a:cxn ang="0">
                    <a:pos x="2718" y="9"/>
                  </a:cxn>
                  <a:cxn ang="0">
                    <a:pos x="2727" y="9"/>
                  </a:cxn>
                  <a:cxn ang="0">
                    <a:pos x="2736" y="9"/>
                  </a:cxn>
                  <a:cxn ang="0">
                    <a:pos x="2744" y="9"/>
                  </a:cxn>
                  <a:cxn ang="0">
                    <a:pos x="2753" y="9"/>
                  </a:cxn>
                  <a:cxn ang="0">
                    <a:pos x="2760" y="9"/>
                  </a:cxn>
                  <a:cxn ang="0">
                    <a:pos x="2769" y="9"/>
                  </a:cxn>
                  <a:cxn ang="0">
                    <a:pos x="2777" y="9"/>
                  </a:cxn>
                  <a:cxn ang="0">
                    <a:pos x="2785" y="9"/>
                  </a:cxn>
                  <a:cxn ang="0">
                    <a:pos x="2776" y="9"/>
                  </a:cxn>
                  <a:cxn ang="0">
                    <a:pos x="2761" y="9"/>
                  </a:cxn>
                  <a:cxn ang="0">
                    <a:pos x="2743" y="8"/>
                  </a:cxn>
                  <a:cxn ang="0">
                    <a:pos x="2720" y="8"/>
                  </a:cxn>
                  <a:cxn ang="0">
                    <a:pos x="2691" y="8"/>
                  </a:cxn>
                  <a:cxn ang="0">
                    <a:pos x="2660" y="8"/>
                  </a:cxn>
                  <a:cxn ang="0">
                    <a:pos x="2625" y="8"/>
                  </a:cxn>
                  <a:cxn ang="0">
                    <a:pos x="2586" y="7"/>
                  </a:cxn>
                  <a:cxn ang="0">
                    <a:pos x="2545" y="7"/>
                  </a:cxn>
                  <a:cxn ang="0">
                    <a:pos x="2500" y="7"/>
                  </a:cxn>
                  <a:cxn ang="0">
                    <a:pos x="2454" y="7"/>
                  </a:cxn>
                  <a:cxn ang="0">
                    <a:pos x="2405" y="7"/>
                  </a:cxn>
                  <a:cxn ang="0">
                    <a:pos x="2354" y="6"/>
                  </a:cxn>
                  <a:cxn ang="0">
                    <a:pos x="2301" y="6"/>
                  </a:cxn>
                  <a:cxn ang="0">
                    <a:pos x="2247" y="6"/>
                  </a:cxn>
                  <a:cxn ang="0">
                    <a:pos x="2192" y="6"/>
                  </a:cxn>
                  <a:cxn ang="0">
                    <a:pos x="2137" y="6"/>
                  </a:cxn>
                  <a:cxn ang="0">
                    <a:pos x="2081" y="5"/>
                  </a:cxn>
                  <a:cxn ang="0">
                    <a:pos x="2023" y="5"/>
                  </a:cxn>
                  <a:cxn ang="0">
                    <a:pos x="1967" y="5"/>
                  </a:cxn>
                  <a:cxn ang="0">
                    <a:pos x="1910" y="4"/>
                  </a:cxn>
                  <a:cxn ang="0">
                    <a:pos x="1855" y="4"/>
                  </a:cxn>
                  <a:cxn ang="0">
                    <a:pos x="1800" y="4"/>
                  </a:cxn>
                  <a:cxn ang="0">
                    <a:pos x="1746" y="4"/>
                  </a:cxn>
                  <a:cxn ang="0">
                    <a:pos x="1695" y="3"/>
                  </a:cxn>
                  <a:cxn ang="0">
                    <a:pos x="1643" y="3"/>
                  </a:cxn>
                  <a:cxn ang="0">
                    <a:pos x="1596" y="3"/>
                  </a:cxn>
                  <a:cxn ang="0">
                    <a:pos x="1549" y="2"/>
                  </a:cxn>
                  <a:cxn ang="0">
                    <a:pos x="1506" y="2"/>
                  </a:cxn>
                  <a:cxn ang="0">
                    <a:pos x="1465" y="2"/>
                  </a:cxn>
                  <a:cxn ang="0">
                    <a:pos x="1428" y="0"/>
                  </a:cxn>
                  <a:cxn ang="0">
                    <a:pos x="1394" y="0"/>
                  </a:cxn>
                  <a:cxn ang="0">
                    <a:pos x="388" y="0"/>
                  </a:cxn>
                </a:cxnLst>
                <a:rect l="0" t="0" r="r" b="b"/>
                <a:pathLst>
                  <a:path w="2785" h="9">
                    <a:moveTo>
                      <a:pt x="388" y="0"/>
                    </a:moveTo>
                    <a:lnTo>
                      <a:pt x="364" y="2"/>
                    </a:lnTo>
                    <a:lnTo>
                      <a:pt x="339" y="2"/>
                    </a:lnTo>
                    <a:lnTo>
                      <a:pt x="315" y="3"/>
                    </a:lnTo>
                    <a:lnTo>
                      <a:pt x="290" y="3"/>
                    </a:lnTo>
                    <a:lnTo>
                      <a:pt x="266" y="4"/>
                    </a:lnTo>
                    <a:lnTo>
                      <a:pt x="241" y="4"/>
                    </a:lnTo>
                    <a:lnTo>
                      <a:pt x="217" y="5"/>
                    </a:lnTo>
                    <a:lnTo>
                      <a:pt x="193" y="5"/>
                    </a:lnTo>
                    <a:lnTo>
                      <a:pt x="168" y="6"/>
                    </a:lnTo>
                    <a:lnTo>
                      <a:pt x="145" y="6"/>
                    </a:lnTo>
                    <a:lnTo>
                      <a:pt x="120" y="7"/>
                    </a:lnTo>
                    <a:lnTo>
                      <a:pt x="96" y="7"/>
                    </a:lnTo>
                    <a:lnTo>
                      <a:pt x="71" y="8"/>
                    </a:lnTo>
                    <a:lnTo>
                      <a:pt x="48" y="8"/>
                    </a:lnTo>
                    <a:lnTo>
                      <a:pt x="24" y="9"/>
                    </a:lnTo>
                    <a:lnTo>
                      <a:pt x="0" y="9"/>
                    </a:lnTo>
                    <a:lnTo>
                      <a:pt x="2718" y="9"/>
                    </a:lnTo>
                    <a:lnTo>
                      <a:pt x="2727" y="9"/>
                    </a:lnTo>
                    <a:lnTo>
                      <a:pt x="2736" y="9"/>
                    </a:lnTo>
                    <a:lnTo>
                      <a:pt x="2744" y="9"/>
                    </a:lnTo>
                    <a:lnTo>
                      <a:pt x="2753" y="9"/>
                    </a:lnTo>
                    <a:lnTo>
                      <a:pt x="2760" y="9"/>
                    </a:lnTo>
                    <a:lnTo>
                      <a:pt x="2769" y="9"/>
                    </a:lnTo>
                    <a:lnTo>
                      <a:pt x="2777" y="9"/>
                    </a:lnTo>
                    <a:lnTo>
                      <a:pt x="2785" y="9"/>
                    </a:lnTo>
                    <a:lnTo>
                      <a:pt x="2776" y="9"/>
                    </a:lnTo>
                    <a:lnTo>
                      <a:pt x="2761" y="9"/>
                    </a:lnTo>
                    <a:lnTo>
                      <a:pt x="2743" y="8"/>
                    </a:lnTo>
                    <a:lnTo>
                      <a:pt x="2720" y="8"/>
                    </a:lnTo>
                    <a:lnTo>
                      <a:pt x="2691" y="8"/>
                    </a:lnTo>
                    <a:lnTo>
                      <a:pt x="2660" y="8"/>
                    </a:lnTo>
                    <a:lnTo>
                      <a:pt x="2625" y="8"/>
                    </a:lnTo>
                    <a:lnTo>
                      <a:pt x="2586" y="7"/>
                    </a:lnTo>
                    <a:lnTo>
                      <a:pt x="2545" y="7"/>
                    </a:lnTo>
                    <a:lnTo>
                      <a:pt x="2500" y="7"/>
                    </a:lnTo>
                    <a:lnTo>
                      <a:pt x="2454" y="7"/>
                    </a:lnTo>
                    <a:lnTo>
                      <a:pt x="2405" y="7"/>
                    </a:lnTo>
                    <a:lnTo>
                      <a:pt x="2354" y="6"/>
                    </a:lnTo>
                    <a:lnTo>
                      <a:pt x="2301" y="6"/>
                    </a:lnTo>
                    <a:lnTo>
                      <a:pt x="2247" y="6"/>
                    </a:lnTo>
                    <a:lnTo>
                      <a:pt x="2192" y="6"/>
                    </a:lnTo>
                    <a:lnTo>
                      <a:pt x="2137" y="6"/>
                    </a:lnTo>
                    <a:lnTo>
                      <a:pt x="2081" y="5"/>
                    </a:lnTo>
                    <a:lnTo>
                      <a:pt x="2023" y="5"/>
                    </a:lnTo>
                    <a:lnTo>
                      <a:pt x="1967" y="5"/>
                    </a:lnTo>
                    <a:lnTo>
                      <a:pt x="1910" y="4"/>
                    </a:lnTo>
                    <a:lnTo>
                      <a:pt x="1855" y="4"/>
                    </a:lnTo>
                    <a:lnTo>
                      <a:pt x="1800" y="4"/>
                    </a:lnTo>
                    <a:lnTo>
                      <a:pt x="1746" y="4"/>
                    </a:lnTo>
                    <a:lnTo>
                      <a:pt x="1695" y="3"/>
                    </a:lnTo>
                    <a:lnTo>
                      <a:pt x="1643" y="3"/>
                    </a:lnTo>
                    <a:lnTo>
                      <a:pt x="1596" y="3"/>
                    </a:lnTo>
                    <a:lnTo>
                      <a:pt x="1549" y="2"/>
                    </a:lnTo>
                    <a:lnTo>
                      <a:pt x="1506" y="2"/>
                    </a:lnTo>
                    <a:lnTo>
                      <a:pt x="1465" y="2"/>
                    </a:lnTo>
                    <a:lnTo>
                      <a:pt x="1428" y="0"/>
                    </a:lnTo>
                    <a:lnTo>
                      <a:pt x="1394" y="0"/>
                    </a:lnTo>
                    <a:lnTo>
                      <a:pt x="388" y="0"/>
                    </a:lnTo>
                    <a:close/>
                  </a:path>
                </a:pathLst>
              </a:custGeom>
              <a:solidFill>
                <a:srgbClr val="457D8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28" name="Freeform 384"/>
              <p:cNvSpPr>
                <a:spLocks/>
              </p:cNvSpPr>
              <p:nvPr/>
            </p:nvSpPr>
            <p:spPr bwMode="auto">
              <a:xfrm>
                <a:off x="2930" y="4069"/>
                <a:ext cx="987" cy="3"/>
              </a:xfrm>
              <a:custGeom>
                <a:avLst/>
                <a:gdLst/>
                <a:ahLst/>
                <a:cxnLst>
                  <a:cxn ang="0">
                    <a:pos x="370" y="0"/>
                  </a:cxn>
                  <a:cxn ang="0">
                    <a:pos x="348" y="1"/>
                  </a:cxn>
                  <a:cxn ang="0">
                    <a:pos x="324" y="1"/>
                  </a:cxn>
                  <a:cxn ang="0">
                    <a:pos x="302" y="2"/>
                  </a:cxn>
                  <a:cxn ang="0">
                    <a:pos x="279" y="2"/>
                  </a:cxn>
                  <a:cxn ang="0">
                    <a:pos x="257" y="3"/>
                  </a:cxn>
                  <a:cxn ang="0">
                    <a:pos x="234" y="3"/>
                  </a:cxn>
                  <a:cxn ang="0">
                    <a:pos x="210" y="4"/>
                  </a:cxn>
                  <a:cxn ang="0">
                    <a:pos x="187" y="4"/>
                  </a:cxn>
                  <a:cxn ang="0">
                    <a:pos x="164" y="6"/>
                  </a:cxn>
                  <a:cxn ang="0">
                    <a:pos x="141" y="6"/>
                  </a:cxn>
                  <a:cxn ang="0">
                    <a:pos x="117" y="7"/>
                  </a:cxn>
                  <a:cxn ang="0">
                    <a:pos x="94" y="7"/>
                  </a:cxn>
                  <a:cxn ang="0">
                    <a:pos x="70" y="8"/>
                  </a:cxn>
                  <a:cxn ang="0">
                    <a:pos x="46" y="8"/>
                  </a:cxn>
                  <a:cxn ang="0">
                    <a:pos x="23" y="9"/>
                  </a:cxn>
                  <a:cxn ang="0">
                    <a:pos x="0" y="9"/>
                  </a:cxn>
                  <a:cxn ang="0">
                    <a:pos x="1974" y="9"/>
                  </a:cxn>
                  <a:cxn ang="0">
                    <a:pos x="1941" y="9"/>
                  </a:cxn>
                  <a:cxn ang="0">
                    <a:pos x="1907" y="9"/>
                  </a:cxn>
                  <a:cxn ang="0">
                    <a:pos x="1874" y="9"/>
                  </a:cxn>
                  <a:cxn ang="0">
                    <a:pos x="1841" y="9"/>
                  </a:cxn>
                  <a:cxn ang="0">
                    <a:pos x="1808" y="9"/>
                  </a:cxn>
                  <a:cxn ang="0">
                    <a:pos x="1775" y="8"/>
                  </a:cxn>
                  <a:cxn ang="0">
                    <a:pos x="1742" y="8"/>
                  </a:cxn>
                  <a:cxn ang="0">
                    <a:pos x="1710" y="8"/>
                  </a:cxn>
                  <a:cxn ang="0">
                    <a:pos x="1677" y="8"/>
                  </a:cxn>
                  <a:cxn ang="0">
                    <a:pos x="1644" y="8"/>
                  </a:cxn>
                  <a:cxn ang="0">
                    <a:pos x="1612" y="8"/>
                  </a:cxn>
                  <a:cxn ang="0">
                    <a:pos x="1581" y="8"/>
                  </a:cxn>
                  <a:cxn ang="0">
                    <a:pos x="1550" y="8"/>
                  </a:cxn>
                  <a:cxn ang="0">
                    <a:pos x="1519" y="8"/>
                  </a:cxn>
                  <a:cxn ang="0">
                    <a:pos x="1489" y="7"/>
                  </a:cxn>
                  <a:cxn ang="0">
                    <a:pos x="1459" y="7"/>
                  </a:cxn>
                  <a:cxn ang="0">
                    <a:pos x="1430" y="7"/>
                  </a:cxn>
                  <a:cxn ang="0">
                    <a:pos x="1402" y="7"/>
                  </a:cxn>
                  <a:cxn ang="0">
                    <a:pos x="1375" y="7"/>
                  </a:cxn>
                  <a:cxn ang="0">
                    <a:pos x="1348" y="7"/>
                  </a:cxn>
                  <a:cxn ang="0">
                    <a:pos x="1322" y="7"/>
                  </a:cxn>
                  <a:cxn ang="0">
                    <a:pos x="1298" y="7"/>
                  </a:cxn>
                  <a:cxn ang="0">
                    <a:pos x="1273" y="6"/>
                  </a:cxn>
                  <a:cxn ang="0">
                    <a:pos x="1251" y="6"/>
                  </a:cxn>
                  <a:cxn ang="0">
                    <a:pos x="1229" y="6"/>
                  </a:cxn>
                  <a:cxn ang="0">
                    <a:pos x="1208" y="6"/>
                  </a:cxn>
                  <a:cxn ang="0">
                    <a:pos x="1189" y="6"/>
                  </a:cxn>
                  <a:cxn ang="0">
                    <a:pos x="1172" y="6"/>
                  </a:cxn>
                  <a:cxn ang="0">
                    <a:pos x="1154" y="6"/>
                  </a:cxn>
                  <a:cxn ang="0">
                    <a:pos x="1139" y="4"/>
                  </a:cxn>
                  <a:cxn ang="0">
                    <a:pos x="1125" y="4"/>
                  </a:cxn>
                  <a:cxn ang="0">
                    <a:pos x="1113" y="4"/>
                  </a:cxn>
                  <a:cxn ang="0">
                    <a:pos x="1094" y="4"/>
                  </a:cxn>
                  <a:cxn ang="0">
                    <a:pos x="1079" y="3"/>
                  </a:cxn>
                  <a:cxn ang="0">
                    <a:pos x="1065" y="3"/>
                  </a:cxn>
                  <a:cxn ang="0">
                    <a:pos x="1054" y="2"/>
                  </a:cxn>
                  <a:cxn ang="0">
                    <a:pos x="1045" y="2"/>
                  </a:cxn>
                  <a:cxn ang="0">
                    <a:pos x="1039" y="1"/>
                  </a:cxn>
                  <a:cxn ang="0">
                    <a:pos x="1034" y="1"/>
                  </a:cxn>
                  <a:cxn ang="0">
                    <a:pos x="1032" y="0"/>
                  </a:cxn>
                  <a:cxn ang="0">
                    <a:pos x="370" y="0"/>
                  </a:cxn>
                </a:cxnLst>
                <a:rect l="0" t="0" r="r" b="b"/>
                <a:pathLst>
                  <a:path w="1974" h="9">
                    <a:moveTo>
                      <a:pt x="370" y="0"/>
                    </a:moveTo>
                    <a:lnTo>
                      <a:pt x="348" y="1"/>
                    </a:lnTo>
                    <a:lnTo>
                      <a:pt x="324" y="1"/>
                    </a:lnTo>
                    <a:lnTo>
                      <a:pt x="302" y="2"/>
                    </a:lnTo>
                    <a:lnTo>
                      <a:pt x="279" y="2"/>
                    </a:lnTo>
                    <a:lnTo>
                      <a:pt x="257" y="3"/>
                    </a:lnTo>
                    <a:lnTo>
                      <a:pt x="234" y="3"/>
                    </a:lnTo>
                    <a:lnTo>
                      <a:pt x="210" y="4"/>
                    </a:lnTo>
                    <a:lnTo>
                      <a:pt x="187" y="4"/>
                    </a:lnTo>
                    <a:lnTo>
                      <a:pt x="164" y="6"/>
                    </a:lnTo>
                    <a:lnTo>
                      <a:pt x="141" y="6"/>
                    </a:lnTo>
                    <a:lnTo>
                      <a:pt x="117" y="7"/>
                    </a:lnTo>
                    <a:lnTo>
                      <a:pt x="94" y="7"/>
                    </a:lnTo>
                    <a:lnTo>
                      <a:pt x="70" y="8"/>
                    </a:lnTo>
                    <a:lnTo>
                      <a:pt x="46" y="8"/>
                    </a:lnTo>
                    <a:lnTo>
                      <a:pt x="23" y="9"/>
                    </a:lnTo>
                    <a:lnTo>
                      <a:pt x="0" y="9"/>
                    </a:lnTo>
                    <a:lnTo>
                      <a:pt x="1974" y="9"/>
                    </a:lnTo>
                    <a:lnTo>
                      <a:pt x="1941" y="9"/>
                    </a:lnTo>
                    <a:lnTo>
                      <a:pt x="1907" y="9"/>
                    </a:lnTo>
                    <a:lnTo>
                      <a:pt x="1874" y="9"/>
                    </a:lnTo>
                    <a:lnTo>
                      <a:pt x="1841" y="9"/>
                    </a:lnTo>
                    <a:lnTo>
                      <a:pt x="1808" y="9"/>
                    </a:lnTo>
                    <a:lnTo>
                      <a:pt x="1775" y="8"/>
                    </a:lnTo>
                    <a:lnTo>
                      <a:pt x="1742" y="8"/>
                    </a:lnTo>
                    <a:lnTo>
                      <a:pt x="1710" y="8"/>
                    </a:lnTo>
                    <a:lnTo>
                      <a:pt x="1677" y="8"/>
                    </a:lnTo>
                    <a:lnTo>
                      <a:pt x="1644" y="8"/>
                    </a:lnTo>
                    <a:lnTo>
                      <a:pt x="1612" y="8"/>
                    </a:lnTo>
                    <a:lnTo>
                      <a:pt x="1581" y="8"/>
                    </a:lnTo>
                    <a:lnTo>
                      <a:pt x="1550" y="8"/>
                    </a:lnTo>
                    <a:lnTo>
                      <a:pt x="1519" y="8"/>
                    </a:lnTo>
                    <a:lnTo>
                      <a:pt x="1489" y="7"/>
                    </a:lnTo>
                    <a:lnTo>
                      <a:pt x="1459" y="7"/>
                    </a:lnTo>
                    <a:lnTo>
                      <a:pt x="1430" y="7"/>
                    </a:lnTo>
                    <a:lnTo>
                      <a:pt x="1402" y="7"/>
                    </a:lnTo>
                    <a:lnTo>
                      <a:pt x="1375" y="7"/>
                    </a:lnTo>
                    <a:lnTo>
                      <a:pt x="1348" y="7"/>
                    </a:lnTo>
                    <a:lnTo>
                      <a:pt x="1322" y="7"/>
                    </a:lnTo>
                    <a:lnTo>
                      <a:pt x="1298" y="7"/>
                    </a:lnTo>
                    <a:lnTo>
                      <a:pt x="1273" y="6"/>
                    </a:lnTo>
                    <a:lnTo>
                      <a:pt x="1251" y="6"/>
                    </a:lnTo>
                    <a:lnTo>
                      <a:pt x="1229" y="6"/>
                    </a:lnTo>
                    <a:lnTo>
                      <a:pt x="1208" y="6"/>
                    </a:lnTo>
                    <a:lnTo>
                      <a:pt x="1189" y="6"/>
                    </a:lnTo>
                    <a:lnTo>
                      <a:pt x="1172" y="6"/>
                    </a:lnTo>
                    <a:lnTo>
                      <a:pt x="1154" y="6"/>
                    </a:lnTo>
                    <a:lnTo>
                      <a:pt x="1139" y="4"/>
                    </a:lnTo>
                    <a:lnTo>
                      <a:pt x="1125" y="4"/>
                    </a:lnTo>
                    <a:lnTo>
                      <a:pt x="1113" y="4"/>
                    </a:lnTo>
                    <a:lnTo>
                      <a:pt x="1094" y="4"/>
                    </a:lnTo>
                    <a:lnTo>
                      <a:pt x="1079" y="3"/>
                    </a:lnTo>
                    <a:lnTo>
                      <a:pt x="1065" y="3"/>
                    </a:lnTo>
                    <a:lnTo>
                      <a:pt x="1054" y="2"/>
                    </a:lnTo>
                    <a:lnTo>
                      <a:pt x="1045" y="2"/>
                    </a:lnTo>
                    <a:lnTo>
                      <a:pt x="1039" y="1"/>
                    </a:lnTo>
                    <a:lnTo>
                      <a:pt x="1034" y="1"/>
                    </a:lnTo>
                    <a:lnTo>
                      <a:pt x="1032" y="0"/>
                    </a:lnTo>
                    <a:lnTo>
                      <a:pt x="370" y="0"/>
                    </a:lnTo>
                    <a:close/>
                  </a:path>
                </a:pathLst>
              </a:custGeom>
              <a:solidFill>
                <a:srgbClr val="4A828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29" name="Freeform 385"/>
              <p:cNvSpPr>
                <a:spLocks/>
              </p:cNvSpPr>
              <p:nvPr/>
            </p:nvSpPr>
            <p:spPr bwMode="auto">
              <a:xfrm>
                <a:off x="3025" y="4068"/>
                <a:ext cx="502" cy="3"/>
              </a:xfrm>
              <a:custGeom>
                <a:avLst/>
                <a:gdLst/>
                <a:ahLst/>
                <a:cxnLst>
                  <a:cxn ang="0">
                    <a:pos x="357" y="0"/>
                  </a:cxn>
                  <a:cxn ang="0">
                    <a:pos x="336" y="1"/>
                  </a:cxn>
                  <a:cxn ang="0">
                    <a:pos x="315" y="1"/>
                  </a:cxn>
                  <a:cxn ang="0">
                    <a:pos x="294" y="2"/>
                  </a:cxn>
                  <a:cxn ang="0">
                    <a:pos x="272" y="2"/>
                  </a:cxn>
                  <a:cxn ang="0">
                    <a:pos x="251" y="3"/>
                  </a:cxn>
                  <a:cxn ang="0">
                    <a:pos x="229" y="3"/>
                  </a:cxn>
                  <a:cxn ang="0">
                    <a:pos x="207" y="4"/>
                  </a:cxn>
                  <a:cxn ang="0">
                    <a:pos x="184" y="4"/>
                  </a:cxn>
                  <a:cxn ang="0">
                    <a:pos x="162" y="5"/>
                  </a:cxn>
                  <a:cxn ang="0">
                    <a:pos x="139" y="5"/>
                  </a:cxn>
                  <a:cxn ang="0">
                    <a:pos x="117" y="6"/>
                  </a:cxn>
                  <a:cxn ang="0">
                    <a:pos x="93" y="6"/>
                  </a:cxn>
                  <a:cxn ang="0">
                    <a:pos x="70" y="7"/>
                  </a:cxn>
                  <a:cxn ang="0">
                    <a:pos x="47" y="7"/>
                  </a:cxn>
                  <a:cxn ang="0">
                    <a:pos x="24" y="8"/>
                  </a:cxn>
                  <a:cxn ang="0">
                    <a:pos x="0" y="8"/>
                  </a:cxn>
                  <a:cxn ang="0">
                    <a:pos x="1006" y="8"/>
                  </a:cxn>
                  <a:cxn ang="0">
                    <a:pos x="993" y="8"/>
                  </a:cxn>
                  <a:cxn ang="0">
                    <a:pos x="982" y="8"/>
                  </a:cxn>
                  <a:cxn ang="0">
                    <a:pos x="971" y="8"/>
                  </a:cxn>
                  <a:cxn ang="0">
                    <a:pos x="960" y="8"/>
                  </a:cxn>
                  <a:cxn ang="0">
                    <a:pos x="951" y="8"/>
                  </a:cxn>
                  <a:cxn ang="0">
                    <a:pos x="942" y="8"/>
                  </a:cxn>
                  <a:cxn ang="0">
                    <a:pos x="933" y="8"/>
                  </a:cxn>
                  <a:cxn ang="0">
                    <a:pos x="925" y="8"/>
                  </a:cxn>
                  <a:cxn ang="0">
                    <a:pos x="893" y="8"/>
                  </a:cxn>
                  <a:cxn ang="0">
                    <a:pos x="870" y="7"/>
                  </a:cxn>
                  <a:cxn ang="0">
                    <a:pos x="855" y="6"/>
                  </a:cxn>
                  <a:cxn ang="0">
                    <a:pos x="846" y="5"/>
                  </a:cxn>
                  <a:cxn ang="0">
                    <a:pos x="843" y="4"/>
                  </a:cxn>
                  <a:cxn ang="0">
                    <a:pos x="845" y="3"/>
                  </a:cxn>
                  <a:cxn ang="0">
                    <a:pos x="853" y="1"/>
                  </a:cxn>
                  <a:cxn ang="0">
                    <a:pos x="864" y="0"/>
                  </a:cxn>
                  <a:cxn ang="0">
                    <a:pos x="357" y="0"/>
                  </a:cxn>
                </a:cxnLst>
                <a:rect l="0" t="0" r="r" b="b"/>
                <a:pathLst>
                  <a:path w="1006" h="8">
                    <a:moveTo>
                      <a:pt x="357" y="0"/>
                    </a:moveTo>
                    <a:lnTo>
                      <a:pt x="336" y="1"/>
                    </a:lnTo>
                    <a:lnTo>
                      <a:pt x="315" y="1"/>
                    </a:lnTo>
                    <a:lnTo>
                      <a:pt x="294" y="2"/>
                    </a:lnTo>
                    <a:lnTo>
                      <a:pt x="272" y="2"/>
                    </a:lnTo>
                    <a:lnTo>
                      <a:pt x="251" y="3"/>
                    </a:lnTo>
                    <a:lnTo>
                      <a:pt x="229" y="3"/>
                    </a:lnTo>
                    <a:lnTo>
                      <a:pt x="207" y="4"/>
                    </a:lnTo>
                    <a:lnTo>
                      <a:pt x="184" y="4"/>
                    </a:lnTo>
                    <a:lnTo>
                      <a:pt x="162" y="5"/>
                    </a:lnTo>
                    <a:lnTo>
                      <a:pt x="139" y="5"/>
                    </a:lnTo>
                    <a:lnTo>
                      <a:pt x="117" y="6"/>
                    </a:lnTo>
                    <a:lnTo>
                      <a:pt x="93" y="6"/>
                    </a:lnTo>
                    <a:lnTo>
                      <a:pt x="70" y="7"/>
                    </a:lnTo>
                    <a:lnTo>
                      <a:pt x="47" y="7"/>
                    </a:lnTo>
                    <a:lnTo>
                      <a:pt x="24" y="8"/>
                    </a:lnTo>
                    <a:lnTo>
                      <a:pt x="0" y="8"/>
                    </a:lnTo>
                    <a:lnTo>
                      <a:pt x="1006" y="8"/>
                    </a:lnTo>
                    <a:lnTo>
                      <a:pt x="993" y="8"/>
                    </a:lnTo>
                    <a:lnTo>
                      <a:pt x="982" y="8"/>
                    </a:lnTo>
                    <a:lnTo>
                      <a:pt x="971" y="8"/>
                    </a:lnTo>
                    <a:lnTo>
                      <a:pt x="960" y="8"/>
                    </a:lnTo>
                    <a:lnTo>
                      <a:pt x="951" y="8"/>
                    </a:lnTo>
                    <a:lnTo>
                      <a:pt x="942" y="8"/>
                    </a:lnTo>
                    <a:lnTo>
                      <a:pt x="933" y="8"/>
                    </a:lnTo>
                    <a:lnTo>
                      <a:pt x="925" y="8"/>
                    </a:lnTo>
                    <a:lnTo>
                      <a:pt x="893" y="8"/>
                    </a:lnTo>
                    <a:lnTo>
                      <a:pt x="870" y="7"/>
                    </a:lnTo>
                    <a:lnTo>
                      <a:pt x="855" y="6"/>
                    </a:lnTo>
                    <a:lnTo>
                      <a:pt x="846" y="5"/>
                    </a:lnTo>
                    <a:lnTo>
                      <a:pt x="843" y="4"/>
                    </a:lnTo>
                    <a:lnTo>
                      <a:pt x="845" y="3"/>
                    </a:lnTo>
                    <a:lnTo>
                      <a:pt x="853" y="1"/>
                    </a:lnTo>
                    <a:lnTo>
                      <a:pt x="864" y="0"/>
                    </a:lnTo>
                    <a:lnTo>
                      <a:pt x="357" y="0"/>
                    </a:lnTo>
                    <a:close/>
                  </a:path>
                </a:pathLst>
              </a:custGeom>
              <a:solidFill>
                <a:srgbClr val="4D858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30" name="Freeform 386"/>
              <p:cNvSpPr>
                <a:spLocks/>
              </p:cNvSpPr>
              <p:nvPr/>
            </p:nvSpPr>
            <p:spPr bwMode="auto">
              <a:xfrm>
                <a:off x="3115" y="4067"/>
                <a:ext cx="369" cy="2"/>
              </a:xfrm>
              <a:custGeom>
                <a:avLst/>
                <a:gdLst/>
                <a:ahLst/>
                <a:cxnLst>
                  <a:cxn ang="0">
                    <a:pos x="346" y="0"/>
                  </a:cxn>
                  <a:cxn ang="0">
                    <a:pos x="327" y="1"/>
                  </a:cxn>
                  <a:cxn ang="0">
                    <a:pos x="308" y="1"/>
                  </a:cxn>
                  <a:cxn ang="0">
                    <a:pos x="287" y="2"/>
                  </a:cxn>
                  <a:cxn ang="0">
                    <a:pos x="268" y="2"/>
                  </a:cxn>
                  <a:cxn ang="0">
                    <a:pos x="247" y="3"/>
                  </a:cxn>
                  <a:cxn ang="0">
                    <a:pos x="226" y="3"/>
                  </a:cxn>
                  <a:cxn ang="0">
                    <a:pos x="204" y="4"/>
                  </a:cxn>
                  <a:cxn ang="0">
                    <a:pos x="183" y="4"/>
                  </a:cxn>
                  <a:cxn ang="0">
                    <a:pos x="161" y="5"/>
                  </a:cxn>
                  <a:cxn ang="0">
                    <a:pos x="139" y="5"/>
                  </a:cxn>
                  <a:cxn ang="0">
                    <a:pos x="116" y="6"/>
                  </a:cxn>
                  <a:cxn ang="0">
                    <a:pos x="94" y="6"/>
                  </a:cxn>
                  <a:cxn ang="0">
                    <a:pos x="71" y="7"/>
                  </a:cxn>
                  <a:cxn ang="0">
                    <a:pos x="47" y="7"/>
                  </a:cxn>
                  <a:cxn ang="0">
                    <a:pos x="23" y="8"/>
                  </a:cxn>
                  <a:cxn ang="0">
                    <a:pos x="0" y="8"/>
                  </a:cxn>
                  <a:cxn ang="0">
                    <a:pos x="662" y="8"/>
                  </a:cxn>
                  <a:cxn ang="0">
                    <a:pos x="661" y="7"/>
                  </a:cxn>
                  <a:cxn ang="0">
                    <a:pos x="664" y="6"/>
                  </a:cxn>
                  <a:cxn ang="0">
                    <a:pos x="671" y="5"/>
                  </a:cxn>
                  <a:cxn ang="0">
                    <a:pos x="680" y="4"/>
                  </a:cxn>
                  <a:cxn ang="0">
                    <a:pos x="693" y="3"/>
                  </a:cxn>
                  <a:cxn ang="0">
                    <a:pos x="706" y="2"/>
                  </a:cxn>
                  <a:cxn ang="0">
                    <a:pos x="722" y="1"/>
                  </a:cxn>
                  <a:cxn ang="0">
                    <a:pos x="738" y="0"/>
                  </a:cxn>
                  <a:cxn ang="0">
                    <a:pos x="346" y="0"/>
                  </a:cxn>
                </a:cxnLst>
                <a:rect l="0" t="0" r="r" b="b"/>
                <a:pathLst>
                  <a:path w="738" h="8">
                    <a:moveTo>
                      <a:pt x="346" y="0"/>
                    </a:moveTo>
                    <a:lnTo>
                      <a:pt x="327" y="1"/>
                    </a:lnTo>
                    <a:lnTo>
                      <a:pt x="308" y="1"/>
                    </a:lnTo>
                    <a:lnTo>
                      <a:pt x="287" y="2"/>
                    </a:lnTo>
                    <a:lnTo>
                      <a:pt x="268" y="2"/>
                    </a:lnTo>
                    <a:lnTo>
                      <a:pt x="247" y="3"/>
                    </a:lnTo>
                    <a:lnTo>
                      <a:pt x="226" y="3"/>
                    </a:lnTo>
                    <a:lnTo>
                      <a:pt x="204" y="4"/>
                    </a:lnTo>
                    <a:lnTo>
                      <a:pt x="183" y="4"/>
                    </a:lnTo>
                    <a:lnTo>
                      <a:pt x="161" y="5"/>
                    </a:lnTo>
                    <a:lnTo>
                      <a:pt x="139" y="5"/>
                    </a:lnTo>
                    <a:lnTo>
                      <a:pt x="116" y="6"/>
                    </a:lnTo>
                    <a:lnTo>
                      <a:pt x="94" y="6"/>
                    </a:lnTo>
                    <a:lnTo>
                      <a:pt x="71" y="7"/>
                    </a:lnTo>
                    <a:lnTo>
                      <a:pt x="47" y="7"/>
                    </a:lnTo>
                    <a:lnTo>
                      <a:pt x="23" y="8"/>
                    </a:lnTo>
                    <a:lnTo>
                      <a:pt x="0" y="8"/>
                    </a:lnTo>
                    <a:lnTo>
                      <a:pt x="662" y="8"/>
                    </a:lnTo>
                    <a:lnTo>
                      <a:pt x="661" y="7"/>
                    </a:lnTo>
                    <a:lnTo>
                      <a:pt x="664" y="6"/>
                    </a:lnTo>
                    <a:lnTo>
                      <a:pt x="671" y="5"/>
                    </a:lnTo>
                    <a:lnTo>
                      <a:pt x="680" y="4"/>
                    </a:lnTo>
                    <a:lnTo>
                      <a:pt x="693" y="3"/>
                    </a:lnTo>
                    <a:lnTo>
                      <a:pt x="706" y="2"/>
                    </a:lnTo>
                    <a:lnTo>
                      <a:pt x="722" y="1"/>
                    </a:lnTo>
                    <a:lnTo>
                      <a:pt x="738" y="0"/>
                    </a:lnTo>
                    <a:lnTo>
                      <a:pt x="346" y="0"/>
                    </a:lnTo>
                    <a:close/>
                  </a:path>
                </a:pathLst>
              </a:custGeom>
              <a:solidFill>
                <a:srgbClr val="4C879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31" name="Freeform 387"/>
              <p:cNvSpPr>
                <a:spLocks/>
              </p:cNvSpPr>
              <p:nvPr/>
            </p:nvSpPr>
            <p:spPr bwMode="auto">
              <a:xfrm>
                <a:off x="3203" y="4065"/>
                <a:ext cx="319" cy="3"/>
              </a:xfrm>
              <a:custGeom>
                <a:avLst/>
                <a:gdLst/>
                <a:ahLst/>
                <a:cxnLst>
                  <a:cxn ang="0">
                    <a:pos x="338" y="0"/>
                  </a:cxn>
                  <a:cxn ang="0">
                    <a:pos x="322" y="1"/>
                  </a:cxn>
                  <a:cxn ang="0">
                    <a:pos x="305" y="1"/>
                  </a:cxn>
                  <a:cxn ang="0">
                    <a:pos x="287" y="2"/>
                  </a:cxn>
                  <a:cxn ang="0">
                    <a:pos x="269" y="2"/>
                  </a:cxn>
                  <a:cxn ang="0">
                    <a:pos x="251" y="4"/>
                  </a:cxn>
                  <a:cxn ang="0">
                    <a:pos x="231" y="4"/>
                  </a:cxn>
                  <a:cxn ang="0">
                    <a:pos x="210" y="5"/>
                  </a:cxn>
                  <a:cxn ang="0">
                    <a:pos x="189" y="5"/>
                  </a:cxn>
                  <a:cxn ang="0">
                    <a:pos x="167" y="5"/>
                  </a:cxn>
                  <a:cxn ang="0">
                    <a:pos x="145" y="6"/>
                  </a:cxn>
                  <a:cxn ang="0">
                    <a:pos x="122" y="6"/>
                  </a:cxn>
                  <a:cxn ang="0">
                    <a:pos x="99" y="7"/>
                  </a:cxn>
                  <a:cxn ang="0">
                    <a:pos x="74" y="7"/>
                  </a:cxn>
                  <a:cxn ang="0">
                    <a:pos x="50" y="8"/>
                  </a:cxn>
                  <a:cxn ang="0">
                    <a:pos x="25" y="8"/>
                  </a:cxn>
                  <a:cxn ang="0">
                    <a:pos x="0" y="9"/>
                  </a:cxn>
                  <a:cxn ang="0">
                    <a:pos x="507" y="9"/>
                  </a:cxn>
                  <a:cxn ang="0">
                    <a:pos x="520" y="8"/>
                  </a:cxn>
                  <a:cxn ang="0">
                    <a:pos x="536" y="7"/>
                  </a:cxn>
                  <a:cxn ang="0">
                    <a:pos x="554" y="6"/>
                  </a:cxn>
                  <a:cxn ang="0">
                    <a:pos x="573" y="5"/>
                  </a:cxn>
                  <a:cxn ang="0">
                    <a:pos x="590" y="4"/>
                  </a:cxn>
                  <a:cxn ang="0">
                    <a:pos x="608" y="2"/>
                  </a:cxn>
                  <a:cxn ang="0">
                    <a:pos x="624" y="1"/>
                  </a:cxn>
                  <a:cxn ang="0">
                    <a:pos x="638" y="0"/>
                  </a:cxn>
                  <a:cxn ang="0">
                    <a:pos x="338" y="0"/>
                  </a:cxn>
                </a:cxnLst>
                <a:rect l="0" t="0" r="r" b="b"/>
                <a:pathLst>
                  <a:path w="638" h="9">
                    <a:moveTo>
                      <a:pt x="338" y="0"/>
                    </a:moveTo>
                    <a:lnTo>
                      <a:pt x="322" y="1"/>
                    </a:lnTo>
                    <a:lnTo>
                      <a:pt x="305" y="1"/>
                    </a:lnTo>
                    <a:lnTo>
                      <a:pt x="287" y="2"/>
                    </a:lnTo>
                    <a:lnTo>
                      <a:pt x="269" y="2"/>
                    </a:lnTo>
                    <a:lnTo>
                      <a:pt x="251" y="4"/>
                    </a:lnTo>
                    <a:lnTo>
                      <a:pt x="231" y="4"/>
                    </a:lnTo>
                    <a:lnTo>
                      <a:pt x="210" y="5"/>
                    </a:lnTo>
                    <a:lnTo>
                      <a:pt x="189" y="5"/>
                    </a:lnTo>
                    <a:lnTo>
                      <a:pt x="167" y="5"/>
                    </a:lnTo>
                    <a:lnTo>
                      <a:pt x="145" y="6"/>
                    </a:lnTo>
                    <a:lnTo>
                      <a:pt x="122" y="6"/>
                    </a:lnTo>
                    <a:lnTo>
                      <a:pt x="99" y="7"/>
                    </a:lnTo>
                    <a:lnTo>
                      <a:pt x="74" y="7"/>
                    </a:lnTo>
                    <a:lnTo>
                      <a:pt x="50" y="8"/>
                    </a:lnTo>
                    <a:lnTo>
                      <a:pt x="25" y="8"/>
                    </a:lnTo>
                    <a:lnTo>
                      <a:pt x="0" y="9"/>
                    </a:lnTo>
                    <a:lnTo>
                      <a:pt x="507" y="9"/>
                    </a:lnTo>
                    <a:lnTo>
                      <a:pt x="520" y="8"/>
                    </a:lnTo>
                    <a:lnTo>
                      <a:pt x="536" y="7"/>
                    </a:lnTo>
                    <a:lnTo>
                      <a:pt x="554" y="6"/>
                    </a:lnTo>
                    <a:lnTo>
                      <a:pt x="573" y="5"/>
                    </a:lnTo>
                    <a:lnTo>
                      <a:pt x="590" y="4"/>
                    </a:lnTo>
                    <a:lnTo>
                      <a:pt x="608" y="2"/>
                    </a:lnTo>
                    <a:lnTo>
                      <a:pt x="624" y="1"/>
                    </a:lnTo>
                    <a:lnTo>
                      <a:pt x="638" y="0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4F8A9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32" name="Freeform 388"/>
              <p:cNvSpPr>
                <a:spLocks/>
              </p:cNvSpPr>
              <p:nvPr/>
            </p:nvSpPr>
            <p:spPr bwMode="auto">
              <a:xfrm>
                <a:off x="3289" y="4064"/>
                <a:ext cx="243" cy="3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2" y="6"/>
                  </a:cxn>
                  <a:cxn ang="0">
                    <a:pos x="63" y="6"/>
                  </a:cxn>
                  <a:cxn ang="0">
                    <a:pos x="92" y="4"/>
                  </a:cxn>
                  <a:cxn ang="0">
                    <a:pos x="119" y="3"/>
                  </a:cxn>
                  <a:cxn ang="0">
                    <a:pos x="145" y="3"/>
                  </a:cxn>
                  <a:cxn ang="0">
                    <a:pos x="168" y="2"/>
                  </a:cxn>
                  <a:cxn ang="0">
                    <a:pos x="190" y="2"/>
                  </a:cxn>
                  <a:cxn ang="0">
                    <a:pos x="209" y="1"/>
                  </a:cxn>
                  <a:cxn ang="0">
                    <a:pos x="228" y="1"/>
                  </a:cxn>
                  <a:cxn ang="0">
                    <a:pos x="244" y="1"/>
                  </a:cxn>
                  <a:cxn ang="0">
                    <a:pos x="257" y="1"/>
                  </a:cxn>
                  <a:cxn ang="0">
                    <a:pos x="268" y="0"/>
                  </a:cxn>
                  <a:cxn ang="0">
                    <a:pos x="277" y="0"/>
                  </a:cxn>
                  <a:cxn ang="0">
                    <a:pos x="284" y="0"/>
                  </a:cxn>
                  <a:cxn ang="0">
                    <a:pos x="288" y="0"/>
                  </a:cxn>
                  <a:cxn ang="0">
                    <a:pos x="289" y="0"/>
                  </a:cxn>
                  <a:cxn ang="0">
                    <a:pos x="292" y="0"/>
                  </a:cxn>
                  <a:cxn ang="0">
                    <a:pos x="298" y="0"/>
                  </a:cxn>
                  <a:cxn ang="0">
                    <a:pos x="307" y="0"/>
                  </a:cxn>
                  <a:cxn ang="0">
                    <a:pos x="320" y="0"/>
                  </a:cxn>
                  <a:cxn ang="0">
                    <a:pos x="336" y="0"/>
                  </a:cxn>
                  <a:cxn ang="0">
                    <a:pos x="352" y="1"/>
                  </a:cxn>
                  <a:cxn ang="0">
                    <a:pos x="370" y="1"/>
                  </a:cxn>
                  <a:cxn ang="0">
                    <a:pos x="388" y="1"/>
                  </a:cxn>
                  <a:cxn ang="0">
                    <a:pos x="407" y="1"/>
                  </a:cxn>
                  <a:cxn ang="0">
                    <a:pos x="425" y="1"/>
                  </a:cxn>
                  <a:cxn ang="0">
                    <a:pos x="441" y="2"/>
                  </a:cxn>
                  <a:cxn ang="0">
                    <a:pos x="457" y="2"/>
                  </a:cxn>
                  <a:cxn ang="0">
                    <a:pos x="469" y="2"/>
                  </a:cxn>
                  <a:cxn ang="0">
                    <a:pos x="479" y="2"/>
                  </a:cxn>
                  <a:cxn ang="0">
                    <a:pos x="485" y="2"/>
                  </a:cxn>
                  <a:cxn ang="0">
                    <a:pos x="487" y="2"/>
                  </a:cxn>
                  <a:cxn ang="0">
                    <a:pos x="485" y="2"/>
                  </a:cxn>
                  <a:cxn ang="0">
                    <a:pos x="479" y="2"/>
                  </a:cxn>
                  <a:cxn ang="0">
                    <a:pos x="469" y="3"/>
                  </a:cxn>
                  <a:cxn ang="0">
                    <a:pos x="457" y="3"/>
                  </a:cxn>
                  <a:cxn ang="0">
                    <a:pos x="442" y="4"/>
                  </a:cxn>
                  <a:cxn ang="0">
                    <a:pos x="426" y="6"/>
                  </a:cxn>
                  <a:cxn ang="0">
                    <a:pos x="409" y="6"/>
                  </a:cxn>
                  <a:cxn ang="0">
                    <a:pos x="392" y="7"/>
                  </a:cxn>
                  <a:cxn ang="0">
                    <a:pos x="0" y="7"/>
                  </a:cxn>
                </a:cxnLst>
                <a:rect l="0" t="0" r="r" b="b"/>
                <a:pathLst>
                  <a:path w="487" h="7">
                    <a:moveTo>
                      <a:pt x="0" y="7"/>
                    </a:moveTo>
                    <a:lnTo>
                      <a:pt x="32" y="6"/>
                    </a:lnTo>
                    <a:lnTo>
                      <a:pt x="63" y="6"/>
                    </a:lnTo>
                    <a:lnTo>
                      <a:pt x="92" y="4"/>
                    </a:lnTo>
                    <a:lnTo>
                      <a:pt x="119" y="3"/>
                    </a:lnTo>
                    <a:lnTo>
                      <a:pt x="145" y="3"/>
                    </a:lnTo>
                    <a:lnTo>
                      <a:pt x="168" y="2"/>
                    </a:lnTo>
                    <a:lnTo>
                      <a:pt x="190" y="2"/>
                    </a:lnTo>
                    <a:lnTo>
                      <a:pt x="209" y="1"/>
                    </a:lnTo>
                    <a:lnTo>
                      <a:pt x="228" y="1"/>
                    </a:lnTo>
                    <a:lnTo>
                      <a:pt x="244" y="1"/>
                    </a:lnTo>
                    <a:lnTo>
                      <a:pt x="257" y="1"/>
                    </a:lnTo>
                    <a:lnTo>
                      <a:pt x="268" y="0"/>
                    </a:lnTo>
                    <a:lnTo>
                      <a:pt x="277" y="0"/>
                    </a:lnTo>
                    <a:lnTo>
                      <a:pt x="284" y="0"/>
                    </a:lnTo>
                    <a:lnTo>
                      <a:pt x="288" y="0"/>
                    </a:lnTo>
                    <a:lnTo>
                      <a:pt x="289" y="0"/>
                    </a:lnTo>
                    <a:lnTo>
                      <a:pt x="292" y="0"/>
                    </a:lnTo>
                    <a:lnTo>
                      <a:pt x="298" y="0"/>
                    </a:lnTo>
                    <a:lnTo>
                      <a:pt x="307" y="0"/>
                    </a:lnTo>
                    <a:lnTo>
                      <a:pt x="320" y="0"/>
                    </a:lnTo>
                    <a:lnTo>
                      <a:pt x="336" y="0"/>
                    </a:lnTo>
                    <a:lnTo>
                      <a:pt x="352" y="1"/>
                    </a:lnTo>
                    <a:lnTo>
                      <a:pt x="370" y="1"/>
                    </a:lnTo>
                    <a:lnTo>
                      <a:pt x="388" y="1"/>
                    </a:lnTo>
                    <a:lnTo>
                      <a:pt x="407" y="1"/>
                    </a:lnTo>
                    <a:lnTo>
                      <a:pt x="425" y="1"/>
                    </a:lnTo>
                    <a:lnTo>
                      <a:pt x="441" y="2"/>
                    </a:lnTo>
                    <a:lnTo>
                      <a:pt x="457" y="2"/>
                    </a:lnTo>
                    <a:lnTo>
                      <a:pt x="469" y="2"/>
                    </a:lnTo>
                    <a:lnTo>
                      <a:pt x="479" y="2"/>
                    </a:lnTo>
                    <a:lnTo>
                      <a:pt x="485" y="2"/>
                    </a:lnTo>
                    <a:lnTo>
                      <a:pt x="487" y="2"/>
                    </a:lnTo>
                    <a:lnTo>
                      <a:pt x="485" y="2"/>
                    </a:lnTo>
                    <a:lnTo>
                      <a:pt x="479" y="2"/>
                    </a:lnTo>
                    <a:lnTo>
                      <a:pt x="469" y="3"/>
                    </a:lnTo>
                    <a:lnTo>
                      <a:pt x="457" y="3"/>
                    </a:lnTo>
                    <a:lnTo>
                      <a:pt x="442" y="4"/>
                    </a:lnTo>
                    <a:lnTo>
                      <a:pt x="426" y="6"/>
                    </a:lnTo>
                    <a:lnTo>
                      <a:pt x="409" y="6"/>
                    </a:lnTo>
                    <a:lnTo>
                      <a:pt x="39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548F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33" name="Freeform 389"/>
              <p:cNvSpPr>
                <a:spLocks/>
              </p:cNvSpPr>
              <p:nvPr/>
            </p:nvSpPr>
            <p:spPr bwMode="auto">
              <a:xfrm>
                <a:off x="3372" y="4064"/>
                <a:ext cx="160" cy="1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27" y="2"/>
                  </a:cxn>
                  <a:cxn ang="0">
                    <a:pos x="51" y="1"/>
                  </a:cxn>
                  <a:cxn ang="0">
                    <a:pos x="72" y="1"/>
                  </a:cxn>
                  <a:cxn ang="0">
                    <a:pos x="90" y="1"/>
                  </a:cxn>
                  <a:cxn ang="0">
                    <a:pos x="104" y="0"/>
                  </a:cxn>
                  <a:cxn ang="0">
                    <a:pos x="114" y="0"/>
                  </a:cxn>
                  <a:cxn ang="0">
                    <a:pos x="120" y="0"/>
                  </a:cxn>
                  <a:cxn ang="0">
                    <a:pos x="122" y="0"/>
                  </a:cxn>
                  <a:cxn ang="0">
                    <a:pos x="125" y="0"/>
                  </a:cxn>
                  <a:cxn ang="0">
                    <a:pos x="131" y="0"/>
                  </a:cxn>
                  <a:cxn ang="0">
                    <a:pos x="140" y="0"/>
                  </a:cxn>
                  <a:cxn ang="0">
                    <a:pos x="153" y="0"/>
                  </a:cxn>
                  <a:cxn ang="0">
                    <a:pos x="169" y="0"/>
                  </a:cxn>
                  <a:cxn ang="0">
                    <a:pos x="185" y="1"/>
                  </a:cxn>
                  <a:cxn ang="0">
                    <a:pos x="203" y="1"/>
                  </a:cxn>
                  <a:cxn ang="0">
                    <a:pos x="221" y="1"/>
                  </a:cxn>
                  <a:cxn ang="0">
                    <a:pos x="240" y="1"/>
                  </a:cxn>
                  <a:cxn ang="0">
                    <a:pos x="258" y="1"/>
                  </a:cxn>
                  <a:cxn ang="0">
                    <a:pos x="274" y="2"/>
                  </a:cxn>
                  <a:cxn ang="0">
                    <a:pos x="290" y="2"/>
                  </a:cxn>
                  <a:cxn ang="0">
                    <a:pos x="302" y="2"/>
                  </a:cxn>
                  <a:cxn ang="0">
                    <a:pos x="312" y="2"/>
                  </a:cxn>
                  <a:cxn ang="0">
                    <a:pos x="318" y="2"/>
                  </a:cxn>
                  <a:cxn ang="0">
                    <a:pos x="320" y="2"/>
                  </a:cxn>
                  <a:cxn ang="0">
                    <a:pos x="319" y="2"/>
                  </a:cxn>
                  <a:cxn ang="0">
                    <a:pos x="316" y="2"/>
                  </a:cxn>
                  <a:cxn ang="0">
                    <a:pos x="308" y="2"/>
                  </a:cxn>
                  <a:cxn ang="0">
                    <a:pos x="300" y="2"/>
                  </a:cxn>
                  <a:cxn ang="0">
                    <a:pos x="0" y="2"/>
                  </a:cxn>
                </a:cxnLst>
                <a:rect l="0" t="0" r="r" b="b"/>
                <a:pathLst>
                  <a:path w="320" h="2">
                    <a:moveTo>
                      <a:pt x="0" y="2"/>
                    </a:moveTo>
                    <a:lnTo>
                      <a:pt x="27" y="2"/>
                    </a:lnTo>
                    <a:lnTo>
                      <a:pt x="51" y="1"/>
                    </a:lnTo>
                    <a:lnTo>
                      <a:pt x="72" y="1"/>
                    </a:lnTo>
                    <a:lnTo>
                      <a:pt x="90" y="1"/>
                    </a:lnTo>
                    <a:lnTo>
                      <a:pt x="104" y="0"/>
                    </a:lnTo>
                    <a:lnTo>
                      <a:pt x="114" y="0"/>
                    </a:lnTo>
                    <a:lnTo>
                      <a:pt x="120" y="0"/>
                    </a:lnTo>
                    <a:lnTo>
                      <a:pt x="122" y="0"/>
                    </a:lnTo>
                    <a:lnTo>
                      <a:pt x="125" y="0"/>
                    </a:lnTo>
                    <a:lnTo>
                      <a:pt x="131" y="0"/>
                    </a:lnTo>
                    <a:lnTo>
                      <a:pt x="140" y="0"/>
                    </a:lnTo>
                    <a:lnTo>
                      <a:pt x="153" y="0"/>
                    </a:lnTo>
                    <a:lnTo>
                      <a:pt x="169" y="0"/>
                    </a:lnTo>
                    <a:lnTo>
                      <a:pt x="185" y="1"/>
                    </a:lnTo>
                    <a:lnTo>
                      <a:pt x="203" y="1"/>
                    </a:lnTo>
                    <a:lnTo>
                      <a:pt x="221" y="1"/>
                    </a:lnTo>
                    <a:lnTo>
                      <a:pt x="240" y="1"/>
                    </a:lnTo>
                    <a:lnTo>
                      <a:pt x="258" y="1"/>
                    </a:lnTo>
                    <a:lnTo>
                      <a:pt x="274" y="2"/>
                    </a:lnTo>
                    <a:lnTo>
                      <a:pt x="290" y="2"/>
                    </a:lnTo>
                    <a:lnTo>
                      <a:pt x="302" y="2"/>
                    </a:lnTo>
                    <a:lnTo>
                      <a:pt x="312" y="2"/>
                    </a:lnTo>
                    <a:lnTo>
                      <a:pt x="318" y="2"/>
                    </a:lnTo>
                    <a:lnTo>
                      <a:pt x="320" y="2"/>
                    </a:lnTo>
                    <a:lnTo>
                      <a:pt x="319" y="2"/>
                    </a:lnTo>
                    <a:lnTo>
                      <a:pt x="316" y="2"/>
                    </a:lnTo>
                    <a:lnTo>
                      <a:pt x="308" y="2"/>
                    </a:lnTo>
                    <a:lnTo>
                      <a:pt x="30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792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34" name="Freeform 390"/>
              <p:cNvSpPr>
                <a:spLocks/>
              </p:cNvSpPr>
              <p:nvPr/>
            </p:nvSpPr>
            <p:spPr bwMode="auto">
              <a:xfrm>
                <a:off x="1049" y="4052"/>
                <a:ext cx="113" cy="1"/>
              </a:xfrm>
              <a:custGeom>
                <a:avLst/>
                <a:gdLst/>
                <a:ahLst/>
                <a:cxnLst>
                  <a:cxn ang="0">
                    <a:pos x="227" y="0"/>
                  </a:cxn>
                  <a:cxn ang="0">
                    <a:pos x="115" y="4"/>
                  </a:cxn>
                  <a:cxn ang="0">
                    <a:pos x="0" y="0"/>
                  </a:cxn>
                  <a:cxn ang="0">
                    <a:pos x="227" y="0"/>
                  </a:cxn>
                </a:cxnLst>
                <a:rect l="0" t="0" r="r" b="b"/>
                <a:pathLst>
                  <a:path w="227" h="4">
                    <a:moveTo>
                      <a:pt x="227" y="0"/>
                    </a:moveTo>
                    <a:lnTo>
                      <a:pt x="115" y="4"/>
                    </a:lnTo>
                    <a:lnTo>
                      <a:pt x="0" y="0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35" name="Freeform 391"/>
              <p:cNvSpPr>
                <a:spLocks noEditPoints="1"/>
              </p:cNvSpPr>
              <p:nvPr/>
            </p:nvSpPr>
            <p:spPr bwMode="auto">
              <a:xfrm>
                <a:off x="785" y="4049"/>
                <a:ext cx="454" cy="4"/>
              </a:xfrm>
              <a:custGeom>
                <a:avLst/>
                <a:gdLst/>
                <a:ahLst/>
                <a:cxnLst>
                  <a:cxn ang="0">
                    <a:pos x="864" y="0"/>
                  </a:cxn>
                  <a:cxn ang="0">
                    <a:pos x="907" y="6"/>
                  </a:cxn>
                  <a:cxn ang="0">
                    <a:pos x="789" y="9"/>
                  </a:cxn>
                  <a:cxn ang="0">
                    <a:pos x="642" y="13"/>
                  </a:cxn>
                  <a:cxn ang="0">
                    <a:pos x="488" y="9"/>
                  </a:cxn>
                  <a:cxn ang="0">
                    <a:pos x="405" y="2"/>
                  </a:cxn>
                  <a:cxn ang="0">
                    <a:pos x="243" y="6"/>
                  </a:cxn>
                  <a:cxn ang="0">
                    <a:pos x="197" y="0"/>
                  </a:cxn>
                  <a:cxn ang="0">
                    <a:pos x="864" y="0"/>
                  </a:cxn>
                  <a:cxn ang="0">
                    <a:pos x="34" y="0"/>
                  </a:cxn>
                  <a:cxn ang="0">
                    <a:pos x="8" y="2"/>
                  </a:cxn>
                  <a:cxn ang="0">
                    <a:pos x="0" y="0"/>
                  </a:cxn>
                  <a:cxn ang="0">
                    <a:pos x="34" y="0"/>
                  </a:cxn>
                </a:cxnLst>
                <a:rect l="0" t="0" r="r" b="b"/>
                <a:pathLst>
                  <a:path w="907" h="13">
                    <a:moveTo>
                      <a:pt x="864" y="0"/>
                    </a:moveTo>
                    <a:lnTo>
                      <a:pt x="907" y="6"/>
                    </a:lnTo>
                    <a:lnTo>
                      <a:pt x="789" y="9"/>
                    </a:lnTo>
                    <a:lnTo>
                      <a:pt x="642" y="13"/>
                    </a:lnTo>
                    <a:lnTo>
                      <a:pt x="488" y="9"/>
                    </a:lnTo>
                    <a:lnTo>
                      <a:pt x="405" y="2"/>
                    </a:lnTo>
                    <a:lnTo>
                      <a:pt x="243" y="6"/>
                    </a:lnTo>
                    <a:lnTo>
                      <a:pt x="197" y="0"/>
                    </a:lnTo>
                    <a:lnTo>
                      <a:pt x="864" y="0"/>
                    </a:lnTo>
                    <a:close/>
                    <a:moveTo>
                      <a:pt x="34" y="0"/>
                    </a:moveTo>
                    <a:lnTo>
                      <a:pt x="8" y="2"/>
                    </a:lnTo>
                    <a:lnTo>
                      <a:pt x="0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36" name="Freeform 392"/>
              <p:cNvSpPr>
                <a:spLocks/>
              </p:cNvSpPr>
              <p:nvPr/>
            </p:nvSpPr>
            <p:spPr bwMode="auto">
              <a:xfrm>
                <a:off x="754" y="4046"/>
                <a:ext cx="485" cy="6"/>
              </a:xfrm>
              <a:custGeom>
                <a:avLst/>
                <a:gdLst/>
                <a:ahLst/>
                <a:cxnLst>
                  <a:cxn ang="0">
                    <a:pos x="866" y="0"/>
                  </a:cxn>
                  <a:cxn ang="0">
                    <a:pos x="970" y="13"/>
                  </a:cxn>
                  <a:cxn ang="0">
                    <a:pos x="852" y="16"/>
                  </a:cxn>
                  <a:cxn ang="0">
                    <a:pos x="817" y="16"/>
                  </a:cxn>
                  <a:cxn ang="0">
                    <a:pos x="590" y="16"/>
                  </a:cxn>
                  <a:cxn ang="0">
                    <a:pos x="551" y="16"/>
                  </a:cxn>
                  <a:cxn ang="0">
                    <a:pos x="468" y="9"/>
                  </a:cxn>
                  <a:cxn ang="0">
                    <a:pos x="306" y="13"/>
                  </a:cxn>
                  <a:cxn ang="0">
                    <a:pos x="230" y="5"/>
                  </a:cxn>
                  <a:cxn ang="0">
                    <a:pos x="172" y="5"/>
                  </a:cxn>
                  <a:cxn ang="0">
                    <a:pos x="71" y="9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866" y="0"/>
                  </a:cxn>
                </a:cxnLst>
                <a:rect l="0" t="0" r="r" b="b"/>
                <a:pathLst>
                  <a:path w="970" h="16">
                    <a:moveTo>
                      <a:pt x="866" y="0"/>
                    </a:moveTo>
                    <a:lnTo>
                      <a:pt x="970" y="13"/>
                    </a:lnTo>
                    <a:lnTo>
                      <a:pt x="852" y="16"/>
                    </a:lnTo>
                    <a:lnTo>
                      <a:pt x="817" y="16"/>
                    </a:lnTo>
                    <a:lnTo>
                      <a:pt x="590" y="16"/>
                    </a:lnTo>
                    <a:lnTo>
                      <a:pt x="551" y="16"/>
                    </a:lnTo>
                    <a:lnTo>
                      <a:pt x="468" y="9"/>
                    </a:lnTo>
                    <a:lnTo>
                      <a:pt x="306" y="13"/>
                    </a:lnTo>
                    <a:lnTo>
                      <a:pt x="230" y="5"/>
                    </a:lnTo>
                    <a:lnTo>
                      <a:pt x="172" y="5"/>
                    </a:lnTo>
                    <a:lnTo>
                      <a:pt x="71" y="9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86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37" name="Freeform 393"/>
              <p:cNvSpPr>
                <a:spLocks/>
              </p:cNvSpPr>
              <p:nvPr/>
            </p:nvSpPr>
            <p:spPr bwMode="auto">
              <a:xfrm>
                <a:off x="728" y="4043"/>
                <a:ext cx="489" cy="6"/>
              </a:xfrm>
              <a:custGeom>
                <a:avLst/>
                <a:gdLst/>
                <a:ahLst/>
                <a:cxnLst>
                  <a:cxn ang="0">
                    <a:pos x="43" y="0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51" y="10"/>
                  </a:cxn>
                  <a:cxn ang="0">
                    <a:pos x="114" y="16"/>
                  </a:cxn>
                  <a:cxn ang="0">
                    <a:pos x="148" y="16"/>
                  </a:cxn>
                  <a:cxn ang="0">
                    <a:pos x="223" y="14"/>
                  </a:cxn>
                  <a:cxn ang="0">
                    <a:pos x="281" y="14"/>
                  </a:cxn>
                  <a:cxn ang="0">
                    <a:pos x="311" y="16"/>
                  </a:cxn>
                  <a:cxn ang="0">
                    <a:pos x="978" y="16"/>
                  </a:cxn>
                  <a:cxn ang="0">
                    <a:pos x="898" y="7"/>
                  </a:cxn>
                  <a:cxn ang="0">
                    <a:pos x="849" y="0"/>
                  </a:cxn>
                  <a:cxn ang="0">
                    <a:pos x="717" y="0"/>
                  </a:cxn>
                  <a:cxn ang="0">
                    <a:pos x="698" y="3"/>
                  </a:cxn>
                  <a:cxn ang="0">
                    <a:pos x="688" y="0"/>
                  </a:cxn>
                  <a:cxn ang="0">
                    <a:pos x="112" y="0"/>
                  </a:cxn>
                  <a:cxn ang="0">
                    <a:pos x="107" y="3"/>
                  </a:cxn>
                  <a:cxn ang="0">
                    <a:pos x="95" y="0"/>
                  </a:cxn>
                  <a:cxn ang="0">
                    <a:pos x="43" y="0"/>
                  </a:cxn>
                </a:cxnLst>
                <a:rect l="0" t="0" r="r" b="b"/>
                <a:pathLst>
                  <a:path w="978" h="16">
                    <a:moveTo>
                      <a:pt x="43" y="0"/>
                    </a:moveTo>
                    <a:lnTo>
                      <a:pt x="0" y="7"/>
                    </a:lnTo>
                    <a:lnTo>
                      <a:pt x="0" y="7"/>
                    </a:lnTo>
                    <a:lnTo>
                      <a:pt x="51" y="10"/>
                    </a:lnTo>
                    <a:lnTo>
                      <a:pt x="114" y="16"/>
                    </a:lnTo>
                    <a:lnTo>
                      <a:pt x="148" y="16"/>
                    </a:lnTo>
                    <a:lnTo>
                      <a:pt x="223" y="14"/>
                    </a:lnTo>
                    <a:lnTo>
                      <a:pt x="281" y="14"/>
                    </a:lnTo>
                    <a:lnTo>
                      <a:pt x="311" y="16"/>
                    </a:lnTo>
                    <a:lnTo>
                      <a:pt x="978" y="16"/>
                    </a:lnTo>
                    <a:lnTo>
                      <a:pt x="898" y="7"/>
                    </a:lnTo>
                    <a:lnTo>
                      <a:pt x="849" y="0"/>
                    </a:lnTo>
                    <a:lnTo>
                      <a:pt x="717" y="0"/>
                    </a:lnTo>
                    <a:lnTo>
                      <a:pt x="698" y="3"/>
                    </a:lnTo>
                    <a:lnTo>
                      <a:pt x="688" y="0"/>
                    </a:lnTo>
                    <a:lnTo>
                      <a:pt x="112" y="0"/>
                    </a:lnTo>
                    <a:lnTo>
                      <a:pt x="107" y="3"/>
                    </a:lnTo>
                    <a:lnTo>
                      <a:pt x="95" y="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38" name="Freeform 394"/>
              <p:cNvSpPr>
                <a:spLocks/>
              </p:cNvSpPr>
              <p:nvPr/>
            </p:nvSpPr>
            <p:spPr bwMode="auto">
              <a:xfrm>
                <a:off x="728" y="4041"/>
                <a:ext cx="459" cy="5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71" y="5"/>
                  </a:cxn>
                  <a:cxn ang="0">
                    <a:pos x="107" y="11"/>
                  </a:cxn>
                  <a:cxn ang="0">
                    <a:pos x="128" y="0"/>
                  </a:cxn>
                  <a:cxn ang="0">
                    <a:pos x="651" y="0"/>
                  </a:cxn>
                  <a:cxn ang="0">
                    <a:pos x="698" y="11"/>
                  </a:cxn>
                  <a:cxn ang="0">
                    <a:pos x="754" y="5"/>
                  </a:cxn>
                  <a:cxn ang="0">
                    <a:pos x="832" y="7"/>
                  </a:cxn>
                  <a:cxn ang="0">
                    <a:pos x="898" y="15"/>
                  </a:cxn>
                  <a:cxn ang="0">
                    <a:pos x="917" y="17"/>
                  </a:cxn>
                  <a:cxn ang="0">
                    <a:pos x="51" y="17"/>
                  </a:cxn>
                  <a:cxn ang="0">
                    <a:pos x="0" y="15"/>
                  </a:cxn>
                </a:cxnLst>
                <a:rect l="0" t="0" r="r" b="b"/>
                <a:pathLst>
                  <a:path w="917" h="17">
                    <a:moveTo>
                      <a:pt x="0" y="15"/>
                    </a:moveTo>
                    <a:lnTo>
                      <a:pt x="71" y="5"/>
                    </a:lnTo>
                    <a:lnTo>
                      <a:pt x="107" y="11"/>
                    </a:lnTo>
                    <a:lnTo>
                      <a:pt x="128" y="0"/>
                    </a:lnTo>
                    <a:lnTo>
                      <a:pt x="651" y="0"/>
                    </a:lnTo>
                    <a:lnTo>
                      <a:pt x="698" y="11"/>
                    </a:lnTo>
                    <a:lnTo>
                      <a:pt x="754" y="5"/>
                    </a:lnTo>
                    <a:lnTo>
                      <a:pt x="832" y="7"/>
                    </a:lnTo>
                    <a:lnTo>
                      <a:pt x="898" y="15"/>
                    </a:lnTo>
                    <a:lnTo>
                      <a:pt x="917" y="17"/>
                    </a:lnTo>
                    <a:lnTo>
                      <a:pt x="51" y="17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39" name="Freeform 395"/>
              <p:cNvSpPr>
                <a:spLocks noEditPoints="1"/>
              </p:cNvSpPr>
              <p:nvPr/>
            </p:nvSpPr>
            <p:spPr bwMode="auto">
              <a:xfrm>
                <a:off x="750" y="4038"/>
                <a:ext cx="403" cy="5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28" y="13"/>
                  </a:cxn>
                  <a:cxn ang="0">
                    <a:pos x="52" y="16"/>
                  </a:cxn>
                  <a:cxn ang="0">
                    <a:pos x="0" y="16"/>
                  </a:cxn>
                  <a:cxn ang="0">
                    <a:pos x="104" y="0"/>
                  </a:cxn>
                  <a:cxn ang="0">
                    <a:pos x="69" y="16"/>
                  </a:cxn>
                  <a:cxn ang="0">
                    <a:pos x="645" y="16"/>
                  </a:cxn>
                  <a:cxn ang="0">
                    <a:pos x="565" y="0"/>
                  </a:cxn>
                  <a:cxn ang="0">
                    <a:pos x="104" y="0"/>
                  </a:cxn>
                  <a:cxn ang="0">
                    <a:pos x="674" y="16"/>
                  </a:cxn>
                  <a:cxn ang="0">
                    <a:pos x="711" y="13"/>
                  </a:cxn>
                  <a:cxn ang="0">
                    <a:pos x="789" y="15"/>
                  </a:cxn>
                  <a:cxn ang="0">
                    <a:pos x="806" y="16"/>
                  </a:cxn>
                  <a:cxn ang="0">
                    <a:pos x="674" y="16"/>
                  </a:cxn>
                </a:cxnLst>
                <a:rect l="0" t="0" r="r" b="b"/>
                <a:pathLst>
                  <a:path w="806" h="16">
                    <a:moveTo>
                      <a:pt x="0" y="16"/>
                    </a:moveTo>
                    <a:lnTo>
                      <a:pt x="28" y="13"/>
                    </a:lnTo>
                    <a:lnTo>
                      <a:pt x="52" y="16"/>
                    </a:lnTo>
                    <a:lnTo>
                      <a:pt x="0" y="16"/>
                    </a:lnTo>
                    <a:close/>
                    <a:moveTo>
                      <a:pt x="104" y="0"/>
                    </a:moveTo>
                    <a:lnTo>
                      <a:pt x="69" y="16"/>
                    </a:lnTo>
                    <a:lnTo>
                      <a:pt x="645" y="16"/>
                    </a:lnTo>
                    <a:lnTo>
                      <a:pt x="565" y="0"/>
                    </a:lnTo>
                    <a:lnTo>
                      <a:pt x="104" y="0"/>
                    </a:lnTo>
                    <a:close/>
                    <a:moveTo>
                      <a:pt x="674" y="16"/>
                    </a:moveTo>
                    <a:lnTo>
                      <a:pt x="711" y="13"/>
                    </a:lnTo>
                    <a:lnTo>
                      <a:pt x="789" y="15"/>
                    </a:lnTo>
                    <a:lnTo>
                      <a:pt x="806" y="16"/>
                    </a:lnTo>
                    <a:lnTo>
                      <a:pt x="674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40" name="Freeform 396"/>
              <p:cNvSpPr>
                <a:spLocks/>
              </p:cNvSpPr>
              <p:nvPr/>
            </p:nvSpPr>
            <p:spPr bwMode="auto">
              <a:xfrm>
                <a:off x="793" y="4035"/>
                <a:ext cx="261" cy="6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0" y="16"/>
                  </a:cxn>
                  <a:cxn ang="0">
                    <a:pos x="523" y="16"/>
                  </a:cxn>
                  <a:cxn ang="0">
                    <a:pos x="464" y="6"/>
                  </a:cxn>
                  <a:cxn ang="0">
                    <a:pos x="456" y="0"/>
                  </a:cxn>
                  <a:cxn ang="0">
                    <a:pos x="35" y="0"/>
                  </a:cxn>
                </a:cxnLst>
                <a:rect l="0" t="0" r="r" b="b"/>
                <a:pathLst>
                  <a:path w="523" h="16">
                    <a:moveTo>
                      <a:pt x="35" y="0"/>
                    </a:moveTo>
                    <a:lnTo>
                      <a:pt x="0" y="16"/>
                    </a:lnTo>
                    <a:lnTo>
                      <a:pt x="523" y="16"/>
                    </a:lnTo>
                    <a:lnTo>
                      <a:pt x="464" y="6"/>
                    </a:lnTo>
                    <a:lnTo>
                      <a:pt x="456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41" name="Freeform 397"/>
              <p:cNvSpPr>
                <a:spLocks/>
              </p:cNvSpPr>
              <p:nvPr/>
            </p:nvSpPr>
            <p:spPr bwMode="auto">
              <a:xfrm>
                <a:off x="802" y="4033"/>
                <a:ext cx="231" cy="5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24" y="5"/>
                  </a:cxn>
                  <a:cxn ang="0">
                    <a:pos x="40" y="0"/>
                  </a:cxn>
                  <a:cxn ang="0">
                    <a:pos x="420" y="0"/>
                  </a:cxn>
                  <a:cxn ang="0">
                    <a:pos x="445" y="14"/>
                  </a:cxn>
                  <a:cxn ang="0">
                    <a:pos x="461" y="16"/>
                  </a:cxn>
                  <a:cxn ang="0">
                    <a:pos x="0" y="16"/>
                  </a:cxn>
                </a:cxnLst>
                <a:rect l="0" t="0" r="r" b="b"/>
                <a:pathLst>
                  <a:path w="461" h="16">
                    <a:moveTo>
                      <a:pt x="0" y="16"/>
                    </a:moveTo>
                    <a:lnTo>
                      <a:pt x="24" y="5"/>
                    </a:lnTo>
                    <a:lnTo>
                      <a:pt x="40" y="0"/>
                    </a:lnTo>
                    <a:lnTo>
                      <a:pt x="420" y="0"/>
                    </a:lnTo>
                    <a:lnTo>
                      <a:pt x="445" y="14"/>
                    </a:lnTo>
                    <a:lnTo>
                      <a:pt x="461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42" name="Freeform 398"/>
              <p:cNvSpPr>
                <a:spLocks/>
              </p:cNvSpPr>
              <p:nvPr/>
            </p:nvSpPr>
            <p:spPr bwMode="auto">
              <a:xfrm>
                <a:off x="810" y="4030"/>
                <a:ext cx="210" cy="5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8" y="13"/>
                  </a:cxn>
                  <a:cxn ang="0">
                    <a:pos x="45" y="2"/>
                  </a:cxn>
                  <a:cxn ang="0">
                    <a:pos x="46" y="0"/>
                  </a:cxn>
                  <a:cxn ang="0">
                    <a:pos x="389" y="0"/>
                  </a:cxn>
                  <a:cxn ang="0">
                    <a:pos x="421" y="16"/>
                  </a:cxn>
                  <a:cxn ang="0">
                    <a:pos x="0" y="16"/>
                  </a:cxn>
                </a:cxnLst>
                <a:rect l="0" t="0" r="r" b="b"/>
                <a:pathLst>
                  <a:path w="421" h="16">
                    <a:moveTo>
                      <a:pt x="0" y="16"/>
                    </a:moveTo>
                    <a:lnTo>
                      <a:pt x="8" y="13"/>
                    </a:lnTo>
                    <a:lnTo>
                      <a:pt x="45" y="2"/>
                    </a:lnTo>
                    <a:lnTo>
                      <a:pt x="46" y="0"/>
                    </a:lnTo>
                    <a:lnTo>
                      <a:pt x="389" y="0"/>
                    </a:lnTo>
                    <a:lnTo>
                      <a:pt x="421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43" name="Freeform 399"/>
              <p:cNvSpPr>
                <a:spLocks/>
              </p:cNvSpPr>
              <p:nvPr/>
            </p:nvSpPr>
            <p:spPr bwMode="auto">
              <a:xfrm>
                <a:off x="822" y="4028"/>
                <a:ext cx="190" cy="5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21" y="9"/>
                  </a:cxn>
                  <a:cxn ang="0">
                    <a:pos x="27" y="0"/>
                  </a:cxn>
                  <a:cxn ang="0">
                    <a:pos x="349" y="1"/>
                  </a:cxn>
                  <a:cxn ang="0">
                    <a:pos x="380" y="15"/>
                  </a:cxn>
                  <a:cxn ang="0">
                    <a:pos x="0" y="15"/>
                  </a:cxn>
                </a:cxnLst>
                <a:rect l="0" t="0" r="r" b="b"/>
                <a:pathLst>
                  <a:path w="380" h="15">
                    <a:moveTo>
                      <a:pt x="0" y="15"/>
                    </a:moveTo>
                    <a:lnTo>
                      <a:pt x="21" y="9"/>
                    </a:lnTo>
                    <a:lnTo>
                      <a:pt x="27" y="0"/>
                    </a:lnTo>
                    <a:lnTo>
                      <a:pt x="349" y="1"/>
                    </a:lnTo>
                    <a:lnTo>
                      <a:pt x="380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44" name="Freeform 400"/>
              <p:cNvSpPr>
                <a:spLocks/>
              </p:cNvSpPr>
              <p:nvPr/>
            </p:nvSpPr>
            <p:spPr bwMode="auto">
              <a:xfrm>
                <a:off x="833" y="4025"/>
                <a:ext cx="171" cy="5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0" y="16"/>
                  </a:cxn>
                  <a:cxn ang="0">
                    <a:pos x="343" y="16"/>
                  </a:cxn>
                  <a:cxn ang="0">
                    <a:pos x="327" y="10"/>
                  </a:cxn>
                  <a:cxn ang="0">
                    <a:pos x="284" y="0"/>
                  </a:cxn>
                  <a:cxn ang="0">
                    <a:pos x="10" y="0"/>
                  </a:cxn>
                </a:cxnLst>
                <a:rect l="0" t="0" r="r" b="b"/>
                <a:pathLst>
                  <a:path w="343" h="16">
                    <a:moveTo>
                      <a:pt x="10" y="0"/>
                    </a:moveTo>
                    <a:lnTo>
                      <a:pt x="0" y="16"/>
                    </a:lnTo>
                    <a:lnTo>
                      <a:pt x="343" y="16"/>
                    </a:lnTo>
                    <a:lnTo>
                      <a:pt x="327" y="10"/>
                    </a:lnTo>
                    <a:lnTo>
                      <a:pt x="284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45" name="Freeform 401"/>
              <p:cNvSpPr>
                <a:spLocks/>
              </p:cNvSpPr>
              <p:nvPr/>
            </p:nvSpPr>
            <p:spPr bwMode="auto">
              <a:xfrm>
                <a:off x="835" y="4022"/>
                <a:ext cx="161" cy="6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0" y="16"/>
                  </a:cxn>
                  <a:cxn ang="0">
                    <a:pos x="322" y="17"/>
                  </a:cxn>
                  <a:cxn ang="0">
                    <a:pos x="268" y="6"/>
                  </a:cxn>
                  <a:cxn ang="0">
                    <a:pos x="262" y="0"/>
                  </a:cxn>
                  <a:cxn ang="0">
                    <a:pos x="9" y="0"/>
                  </a:cxn>
                </a:cxnLst>
                <a:rect l="0" t="0" r="r" b="b"/>
                <a:pathLst>
                  <a:path w="322" h="17">
                    <a:moveTo>
                      <a:pt x="9" y="0"/>
                    </a:moveTo>
                    <a:lnTo>
                      <a:pt x="0" y="16"/>
                    </a:lnTo>
                    <a:lnTo>
                      <a:pt x="322" y="17"/>
                    </a:lnTo>
                    <a:lnTo>
                      <a:pt x="268" y="6"/>
                    </a:lnTo>
                    <a:lnTo>
                      <a:pt x="262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46" name="Freeform 402"/>
              <p:cNvSpPr>
                <a:spLocks/>
              </p:cNvSpPr>
              <p:nvPr/>
            </p:nvSpPr>
            <p:spPr bwMode="auto">
              <a:xfrm>
                <a:off x="838" y="4019"/>
                <a:ext cx="137" cy="6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6" y="4"/>
                  </a:cxn>
                  <a:cxn ang="0">
                    <a:pos x="12" y="0"/>
                  </a:cxn>
                  <a:cxn ang="0">
                    <a:pos x="240" y="0"/>
                  </a:cxn>
                  <a:cxn ang="0">
                    <a:pos x="246" y="2"/>
                  </a:cxn>
                  <a:cxn ang="0">
                    <a:pos x="263" y="15"/>
                  </a:cxn>
                  <a:cxn ang="0">
                    <a:pos x="274" y="16"/>
                  </a:cxn>
                  <a:cxn ang="0">
                    <a:pos x="0" y="16"/>
                  </a:cxn>
                </a:cxnLst>
                <a:rect l="0" t="0" r="r" b="b"/>
                <a:pathLst>
                  <a:path w="274" h="16">
                    <a:moveTo>
                      <a:pt x="0" y="16"/>
                    </a:moveTo>
                    <a:lnTo>
                      <a:pt x="6" y="4"/>
                    </a:lnTo>
                    <a:lnTo>
                      <a:pt x="12" y="0"/>
                    </a:lnTo>
                    <a:lnTo>
                      <a:pt x="240" y="0"/>
                    </a:lnTo>
                    <a:lnTo>
                      <a:pt x="246" y="2"/>
                    </a:lnTo>
                    <a:lnTo>
                      <a:pt x="263" y="15"/>
                    </a:lnTo>
                    <a:lnTo>
                      <a:pt x="274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47" name="Freeform 403"/>
              <p:cNvSpPr>
                <a:spLocks/>
              </p:cNvSpPr>
              <p:nvPr/>
            </p:nvSpPr>
            <p:spPr bwMode="auto">
              <a:xfrm>
                <a:off x="840" y="4017"/>
                <a:ext cx="126" cy="5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2" y="11"/>
                  </a:cxn>
                  <a:cxn ang="0">
                    <a:pos x="23" y="0"/>
                  </a:cxn>
                  <a:cxn ang="0">
                    <a:pos x="203" y="0"/>
                  </a:cxn>
                  <a:cxn ang="0">
                    <a:pos x="205" y="3"/>
                  </a:cxn>
                  <a:cxn ang="0">
                    <a:pos x="242" y="9"/>
                  </a:cxn>
                  <a:cxn ang="0">
                    <a:pos x="253" y="16"/>
                  </a:cxn>
                  <a:cxn ang="0">
                    <a:pos x="0" y="16"/>
                  </a:cxn>
                </a:cxnLst>
                <a:rect l="0" t="0" r="r" b="b"/>
                <a:pathLst>
                  <a:path w="253" h="16">
                    <a:moveTo>
                      <a:pt x="0" y="16"/>
                    </a:moveTo>
                    <a:lnTo>
                      <a:pt x="2" y="11"/>
                    </a:lnTo>
                    <a:lnTo>
                      <a:pt x="23" y="0"/>
                    </a:lnTo>
                    <a:lnTo>
                      <a:pt x="203" y="0"/>
                    </a:lnTo>
                    <a:lnTo>
                      <a:pt x="205" y="3"/>
                    </a:lnTo>
                    <a:lnTo>
                      <a:pt x="242" y="9"/>
                    </a:lnTo>
                    <a:lnTo>
                      <a:pt x="253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48" name="Freeform 404"/>
              <p:cNvSpPr>
                <a:spLocks/>
              </p:cNvSpPr>
              <p:nvPr/>
            </p:nvSpPr>
            <p:spPr bwMode="auto">
              <a:xfrm>
                <a:off x="844" y="4014"/>
                <a:ext cx="114" cy="5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4" y="10"/>
                  </a:cxn>
                  <a:cxn ang="0">
                    <a:pos x="42" y="0"/>
                  </a:cxn>
                  <a:cxn ang="0">
                    <a:pos x="183" y="0"/>
                  </a:cxn>
                  <a:cxn ang="0">
                    <a:pos x="197" y="12"/>
                  </a:cxn>
                  <a:cxn ang="0">
                    <a:pos x="228" y="16"/>
                  </a:cxn>
                  <a:cxn ang="0">
                    <a:pos x="0" y="16"/>
                  </a:cxn>
                </a:cxnLst>
                <a:rect l="0" t="0" r="r" b="b"/>
                <a:pathLst>
                  <a:path w="228" h="16">
                    <a:moveTo>
                      <a:pt x="0" y="16"/>
                    </a:moveTo>
                    <a:lnTo>
                      <a:pt x="14" y="10"/>
                    </a:lnTo>
                    <a:lnTo>
                      <a:pt x="42" y="0"/>
                    </a:lnTo>
                    <a:lnTo>
                      <a:pt x="183" y="0"/>
                    </a:lnTo>
                    <a:lnTo>
                      <a:pt x="197" y="12"/>
                    </a:lnTo>
                    <a:lnTo>
                      <a:pt x="228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49" name="Freeform 405"/>
              <p:cNvSpPr>
                <a:spLocks/>
              </p:cNvSpPr>
              <p:nvPr/>
            </p:nvSpPr>
            <p:spPr bwMode="auto">
              <a:xfrm>
                <a:off x="851" y="4012"/>
                <a:ext cx="90" cy="5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27" y="8"/>
                  </a:cxn>
                  <a:cxn ang="0">
                    <a:pos x="36" y="0"/>
                  </a:cxn>
                  <a:cxn ang="0">
                    <a:pos x="159" y="0"/>
                  </a:cxn>
                  <a:cxn ang="0">
                    <a:pos x="181" y="16"/>
                  </a:cxn>
                  <a:cxn ang="0">
                    <a:pos x="1" y="16"/>
                  </a:cxn>
                  <a:cxn ang="0">
                    <a:pos x="0" y="17"/>
                  </a:cxn>
                </a:cxnLst>
                <a:rect l="0" t="0" r="r" b="b"/>
                <a:pathLst>
                  <a:path w="181" h="17">
                    <a:moveTo>
                      <a:pt x="0" y="17"/>
                    </a:moveTo>
                    <a:lnTo>
                      <a:pt x="27" y="8"/>
                    </a:lnTo>
                    <a:lnTo>
                      <a:pt x="36" y="0"/>
                    </a:lnTo>
                    <a:lnTo>
                      <a:pt x="159" y="0"/>
                    </a:lnTo>
                    <a:lnTo>
                      <a:pt x="181" y="16"/>
                    </a:lnTo>
                    <a:lnTo>
                      <a:pt x="1" y="16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50" name="Freeform 406"/>
              <p:cNvSpPr>
                <a:spLocks/>
              </p:cNvSpPr>
              <p:nvPr/>
            </p:nvSpPr>
            <p:spPr bwMode="auto">
              <a:xfrm>
                <a:off x="865" y="4009"/>
                <a:ext cx="70" cy="5"/>
              </a:xfrm>
              <a:custGeom>
                <a:avLst/>
                <a:gdLst/>
                <a:ahLst/>
                <a:cxnLst>
                  <a:cxn ang="0">
                    <a:pos x="19" y="0"/>
                  </a:cxn>
                  <a:cxn ang="0">
                    <a:pos x="0" y="16"/>
                  </a:cxn>
                  <a:cxn ang="0">
                    <a:pos x="141" y="16"/>
                  </a:cxn>
                  <a:cxn ang="0">
                    <a:pos x="126" y="7"/>
                  </a:cxn>
                  <a:cxn ang="0">
                    <a:pos x="94" y="0"/>
                  </a:cxn>
                  <a:cxn ang="0">
                    <a:pos x="19" y="0"/>
                  </a:cxn>
                </a:cxnLst>
                <a:rect l="0" t="0" r="r" b="b"/>
                <a:pathLst>
                  <a:path w="141" h="16">
                    <a:moveTo>
                      <a:pt x="19" y="0"/>
                    </a:moveTo>
                    <a:lnTo>
                      <a:pt x="0" y="16"/>
                    </a:lnTo>
                    <a:lnTo>
                      <a:pt x="141" y="16"/>
                    </a:lnTo>
                    <a:lnTo>
                      <a:pt x="126" y="7"/>
                    </a:lnTo>
                    <a:lnTo>
                      <a:pt x="94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51" name="Freeform 407"/>
              <p:cNvSpPr>
                <a:spLocks/>
              </p:cNvSpPr>
              <p:nvPr/>
            </p:nvSpPr>
            <p:spPr bwMode="auto">
              <a:xfrm>
                <a:off x="869" y="4007"/>
                <a:ext cx="61" cy="5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13" y="6"/>
                  </a:cxn>
                  <a:cxn ang="0">
                    <a:pos x="32" y="0"/>
                  </a:cxn>
                  <a:cxn ang="0">
                    <a:pos x="79" y="6"/>
                  </a:cxn>
                  <a:cxn ang="0">
                    <a:pos x="118" y="13"/>
                  </a:cxn>
                  <a:cxn ang="0">
                    <a:pos x="123" y="15"/>
                  </a:cxn>
                  <a:cxn ang="0">
                    <a:pos x="0" y="15"/>
                  </a:cxn>
                </a:cxnLst>
                <a:rect l="0" t="0" r="r" b="b"/>
                <a:pathLst>
                  <a:path w="123" h="15">
                    <a:moveTo>
                      <a:pt x="0" y="15"/>
                    </a:moveTo>
                    <a:lnTo>
                      <a:pt x="13" y="6"/>
                    </a:lnTo>
                    <a:lnTo>
                      <a:pt x="32" y="0"/>
                    </a:lnTo>
                    <a:lnTo>
                      <a:pt x="79" y="6"/>
                    </a:lnTo>
                    <a:lnTo>
                      <a:pt x="118" y="13"/>
                    </a:lnTo>
                    <a:lnTo>
                      <a:pt x="123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52" name="Freeform 408"/>
              <p:cNvSpPr>
                <a:spLocks/>
              </p:cNvSpPr>
              <p:nvPr/>
            </p:nvSpPr>
            <p:spPr bwMode="auto">
              <a:xfrm>
                <a:off x="875" y="4007"/>
                <a:ext cx="37" cy="2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2" y="6"/>
                  </a:cxn>
                  <a:cxn ang="0">
                    <a:pos x="21" y="0"/>
                  </a:cxn>
                  <a:cxn ang="0">
                    <a:pos x="68" y="6"/>
                  </a:cxn>
                  <a:cxn ang="0">
                    <a:pos x="75" y="6"/>
                  </a:cxn>
                  <a:cxn ang="0">
                    <a:pos x="0" y="6"/>
                  </a:cxn>
                </a:cxnLst>
                <a:rect l="0" t="0" r="r" b="b"/>
                <a:pathLst>
                  <a:path w="75" h="6">
                    <a:moveTo>
                      <a:pt x="0" y="6"/>
                    </a:moveTo>
                    <a:lnTo>
                      <a:pt x="2" y="6"/>
                    </a:lnTo>
                    <a:lnTo>
                      <a:pt x="21" y="0"/>
                    </a:lnTo>
                    <a:lnTo>
                      <a:pt x="68" y="6"/>
                    </a:lnTo>
                    <a:lnTo>
                      <a:pt x="75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53" name="Freeform 409"/>
              <p:cNvSpPr>
                <a:spLocks/>
              </p:cNvSpPr>
              <p:nvPr/>
            </p:nvSpPr>
            <p:spPr bwMode="auto">
              <a:xfrm>
                <a:off x="1844" y="3826"/>
                <a:ext cx="21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" y="8"/>
                  </a:cxn>
                  <a:cxn ang="0">
                    <a:pos x="42" y="0"/>
                  </a:cxn>
                  <a:cxn ang="0">
                    <a:pos x="0" y="0"/>
                  </a:cxn>
                </a:cxnLst>
                <a:rect l="0" t="0" r="r" b="b"/>
                <a:pathLst>
                  <a:path w="42" h="8">
                    <a:moveTo>
                      <a:pt x="0" y="0"/>
                    </a:moveTo>
                    <a:lnTo>
                      <a:pt x="14" y="8"/>
                    </a:lnTo>
                    <a:lnTo>
                      <a:pt x="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54" name="Freeform 410"/>
              <p:cNvSpPr>
                <a:spLocks/>
              </p:cNvSpPr>
              <p:nvPr/>
            </p:nvSpPr>
            <p:spPr bwMode="auto">
              <a:xfrm>
                <a:off x="1835" y="3823"/>
                <a:ext cx="4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3"/>
                  </a:cxn>
                  <a:cxn ang="0">
                    <a:pos x="32" y="18"/>
                  </a:cxn>
                  <a:cxn ang="0">
                    <a:pos x="64" y="10"/>
                  </a:cxn>
                  <a:cxn ang="0">
                    <a:pos x="84" y="3"/>
                  </a:cxn>
                  <a:cxn ang="0">
                    <a:pos x="84" y="0"/>
                  </a:cxn>
                  <a:cxn ang="0">
                    <a:pos x="0" y="0"/>
                  </a:cxn>
                </a:cxnLst>
                <a:rect l="0" t="0" r="r" b="b"/>
                <a:pathLst>
                  <a:path w="84" h="18">
                    <a:moveTo>
                      <a:pt x="0" y="0"/>
                    </a:moveTo>
                    <a:lnTo>
                      <a:pt x="3" y="3"/>
                    </a:lnTo>
                    <a:lnTo>
                      <a:pt x="32" y="18"/>
                    </a:lnTo>
                    <a:lnTo>
                      <a:pt x="64" y="10"/>
                    </a:lnTo>
                    <a:lnTo>
                      <a:pt x="84" y="3"/>
                    </a:lnTo>
                    <a:lnTo>
                      <a:pt x="8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55" name="Freeform 411"/>
              <p:cNvSpPr>
                <a:spLocks/>
              </p:cNvSpPr>
              <p:nvPr/>
            </p:nvSpPr>
            <p:spPr bwMode="auto">
              <a:xfrm>
                <a:off x="1829" y="3819"/>
                <a:ext cx="48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13"/>
                  </a:cxn>
                  <a:cxn ang="0">
                    <a:pos x="30" y="20"/>
                  </a:cxn>
                  <a:cxn ang="0">
                    <a:pos x="72" y="20"/>
                  </a:cxn>
                  <a:cxn ang="0">
                    <a:pos x="76" y="20"/>
                  </a:cxn>
                  <a:cxn ang="0">
                    <a:pos x="96" y="13"/>
                  </a:cxn>
                  <a:cxn ang="0">
                    <a:pos x="92" y="0"/>
                  </a:cxn>
                  <a:cxn ang="0">
                    <a:pos x="0" y="0"/>
                  </a:cxn>
                </a:cxnLst>
                <a:rect l="0" t="0" r="r" b="b"/>
                <a:pathLst>
                  <a:path w="96" h="20">
                    <a:moveTo>
                      <a:pt x="0" y="0"/>
                    </a:moveTo>
                    <a:lnTo>
                      <a:pt x="15" y="13"/>
                    </a:lnTo>
                    <a:lnTo>
                      <a:pt x="30" y="20"/>
                    </a:lnTo>
                    <a:lnTo>
                      <a:pt x="72" y="20"/>
                    </a:lnTo>
                    <a:lnTo>
                      <a:pt x="76" y="20"/>
                    </a:lnTo>
                    <a:lnTo>
                      <a:pt x="96" y="13"/>
                    </a:lnTo>
                    <a:lnTo>
                      <a:pt x="9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56" name="Freeform 412"/>
              <p:cNvSpPr>
                <a:spLocks/>
              </p:cNvSpPr>
              <p:nvPr/>
            </p:nvSpPr>
            <p:spPr bwMode="auto">
              <a:xfrm>
                <a:off x="1824" y="3816"/>
                <a:ext cx="53" cy="7"/>
              </a:xfrm>
              <a:custGeom>
                <a:avLst/>
                <a:gdLst/>
                <a:ahLst/>
                <a:cxnLst>
                  <a:cxn ang="0">
                    <a:pos x="23" y="19"/>
                  </a:cxn>
                  <a:cxn ang="0">
                    <a:pos x="0" y="0"/>
                  </a:cxn>
                  <a:cxn ang="0">
                    <a:pos x="99" y="0"/>
                  </a:cxn>
                  <a:cxn ang="0">
                    <a:pos x="107" y="19"/>
                  </a:cxn>
                  <a:cxn ang="0">
                    <a:pos x="23" y="19"/>
                  </a:cxn>
                </a:cxnLst>
                <a:rect l="0" t="0" r="r" b="b"/>
                <a:pathLst>
                  <a:path w="107" h="19">
                    <a:moveTo>
                      <a:pt x="23" y="19"/>
                    </a:moveTo>
                    <a:lnTo>
                      <a:pt x="0" y="0"/>
                    </a:lnTo>
                    <a:lnTo>
                      <a:pt x="99" y="0"/>
                    </a:lnTo>
                    <a:lnTo>
                      <a:pt x="107" y="19"/>
                    </a:lnTo>
                    <a:lnTo>
                      <a:pt x="23" y="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57" name="Freeform 413"/>
              <p:cNvSpPr>
                <a:spLocks/>
              </p:cNvSpPr>
              <p:nvPr/>
            </p:nvSpPr>
            <p:spPr bwMode="auto">
              <a:xfrm>
                <a:off x="1823" y="3813"/>
                <a:ext cx="52" cy="6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0" y="11"/>
                  </a:cxn>
                  <a:cxn ang="0">
                    <a:pos x="12" y="19"/>
                  </a:cxn>
                  <a:cxn ang="0">
                    <a:pos x="104" y="19"/>
                  </a:cxn>
                  <a:cxn ang="0">
                    <a:pos x="97" y="0"/>
                  </a:cxn>
                  <a:cxn ang="0">
                    <a:pos x="15" y="0"/>
                  </a:cxn>
                </a:cxnLst>
                <a:rect l="0" t="0" r="r" b="b"/>
                <a:pathLst>
                  <a:path w="104" h="19">
                    <a:moveTo>
                      <a:pt x="15" y="0"/>
                    </a:moveTo>
                    <a:lnTo>
                      <a:pt x="0" y="11"/>
                    </a:lnTo>
                    <a:lnTo>
                      <a:pt x="12" y="19"/>
                    </a:lnTo>
                    <a:lnTo>
                      <a:pt x="104" y="19"/>
                    </a:lnTo>
                    <a:lnTo>
                      <a:pt x="97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58" name="Freeform 414"/>
              <p:cNvSpPr>
                <a:spLocks/>
              </p:cNvSpPr>
              <p:nvPr/>
            </p:nvSpPr>
            <p:spPr bwMode="auto">
              <a:xfrm>
                <a:off x="1824" y="3810"/>
                <a:ext cx="49" cy="6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21" y="5"/>
                  </a:cxn>
                  <a:cxn ang="0">
                    <a:pos x="0" y="19"/>
                  </a:cxn>
                  <a:cxn ang="0">
                    <a:pos x="99" y="19"/>
                  </a:cxn>
                  <a:cxn ang="0">
                    <a:pos x="93" y="0"/>
                  </a:cxn>
                  <a:cxn ang="0">
                    <a:pos x="17" y="0"/>
                  </a:cxn>
                </a:cxnLst>
                <a:rect l="0" t="0" r="r" b="b"/>
                <a:pathLst>
                  <a:path w="99" h="19">
                    <a:moveTo>
                      <a:pt x="17" y="0"/>
                    </a:moveTo>
                    <a:lnTo>
                      <a:pt x="21" y="5"/>
                    </a:lnTo>
                    <a:lnTo>
                      <a:pt x="0" y="19"/>
                    </a:lnTo>
                    <a:lnTo>
                      <a:pt x="99" y="19"/>
                    </a:lnTo>
                    <a:lnTo>
                      <a:pt x="93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59" name="Freeform 415"/>
              <p:cNvSpPr>
                <a:spLocks/>
              </p:cNvSpPr>
              <p:nvPr/>
            </p:nvSpPr>
            <p:spPr bwMode="auto">
              <a:xfrm>
                <a:off x="1828" y="3807"/>
                <a:ext cx="48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15"/>
                  </a:cxn>
                  <a:cxn ang="0">
                    <a:pos x="5" y="19"/>
                  </a:cxn>
                  <a:cxn ang="0">
                    <a:pos x="87" y="19"/>
                  </a:cxn>
                  <a:cxn ang="0">
                    <a:pos x="83" y="11"/>
                  </a:cxn>
                  <a:cxn ang="0">
                    <a:pos x="96" y="0"/>
                  </a:cxn>
                  <a:cxn ang="0">
                    <a:pos x="0" y="0"/>
                  </a:cxn>
                </a:cxnLst>
                <a:rect l="0" t="0" r="r" b="b"/>
                <a:pathLst>
                  <a:path w="96" h="19">
                    <a:moveTo>
                      <a:pt x="0" y="0"/>
                    </a:moveTo>
                    <a:lnTo>
                      <a:pt x="12" y="15"/>
                    </a:lnTo>
                    <a:lnTo>
                      <a:pt x="5" y="19"/>
                    </a:lnTo>
                    <a:lnTo>
                      <a:pt x="87" y="19"/>
                    </a:lnTo>
                    <a:lnTo>
                      <a:pt x="83" y="11"/>
                    </a:lnTo>
                    <a:lnTo>
                      <a:pt x="9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60" name="Freeform 416"/>
              <p:cNvSpPr>
                <a:spLocks/>
              </p:cNvSpPr>
              <p:nvPr/>
            </p:nvSpPr>
            <p:spPr bwMode="auto">
              <a:xfrm>
                <a:off x="1821" y="3803"/>
                <a:ext cx="62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6"/>
                  </a:cxn>
                  <a:cxn ang="0">
                    <a:pos x="23" y="20"/>
                  </a:cxn>
                  <a:cxn ang="0">
                    <a:pos x="98" y="21"/>
                  </a:cxn>
                  <a:cxn ang="0">
                    <a:pos x="125" y="0"/>
                  </a:cxn>
                  <a:cxn ang="0">
                    <a:pos x="0" y="0"/>
                  </a:cxn>
                </a:cxnLst>
                <a:rect l="0" t="0" r="r" b="b"/>
                <a:pathLst>
                  <a:path w="125" h="21">
                    <a:moveTo>
                      <a:pt x="0" y="0"/>
                    </a:moveTo>
                    <a:lnTo>
                      <a:pt x="10" y="6"/>
                    </a:lnTo>
                    <a:lnTo>
                      <a:pt x="23" y="20"/>
                    </a:lnTo>
                    <a:lnTo>
                      <a:pt x="98" y="21"/>
                    </a:lnTo>
                    <a:lnTo>
                      <a:pt x="12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61" name="Freeform 417"/>
              <p:cNvSpPr>
                <a:spLocks/>
              </p:cNvSpPr>
              <p:nvPr/>
            </p:nvSpPr>
            <p:spPr bwMode="auto">
              <a:xfrm>
                <a:off x="1811" y="3800"/>
                <a:ext cx="74" cy="7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0" y="2"/>
                  </a:cxn>
                  <a:cxn ang="0">
                    <a:pos x="30" y="15"/>
                  </a:cxn>
                  <a:cxn ang="0">
                    <a:pos x="35" y="19"/>
                  </a:cxn>
                  <a:cxn ang="0">
                    <a:pos x="131" y="19"/>
                  </a:cxn>
                  <a:cxn ang="0">
                    <a:pos x="150" y="6"/>
                  </a:cxn>
                  <a:cxn ang="0">
                    <a:pos x="123" y="2"/>
                  </a:cxn>
                  <a:cxn ang="0">
                    <a:pos x="123" y="0"/>
                  </a:cxn>
                  <a:cxn ang="0">
                    <a:pos x="4" y="0"/>
                  </a:cxn>
                </a:cxnLst>
                <a:rect l="0" t="0" r="r" b="b"/>
                <a:pathLst>
                  <a:path w="150" h="19">
                    <a:moveTo>
                      <a:pt x="4" y="0"/>
                    </a:moveTo>
                    <a:lnTo>
                      <a:pt x="0" y="2"/>
                    </a:lnTo>
                    <a:lnTo>
                      <a:pt x="30" y="15"/>
                    </a:lnTo>
                    <a:lnTo>
                      <a:pt x="35" y="19"/>
                    </a:lnTo>
                    <a:lnTo>
                      <a:pt x="131" y="19"/>
                    </a:lnTo>
                    <a:lnTo>
                      <a:pt x="150" y="6"/>
                    </a:lnTo>
                    <a:lnTo>
                      <a:pt x="123" y="2"/>
                    </a:lnTo>
                    <a:lnTo>
                      <a:pt x="123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62" name="Freeform 418"/>
              <p:cNvSpPr>
                <a:spLocks/>
              </p:cNvSpPr>
              <p:nvPr/>
            </p:nvSpPr>
            <p:spPr bwMode="auto">
              <a:xfrm>
                <a:off x="1811" y="3797"/>
                <a:ext cx="74" cy="6"/>
              </a:xfrm>
              <a:custGeom>
                <a:avLst/>
                <a:gdLst/>
                <a:ahLst/>
                <a:cxnLst>
                  <a:cxn ang="0">
                    <a:pos x="32" y="1"/>
                  </a:cxn>
                  <a:cxn ang="0">
                    <a:pos x="0" y="12"/>
                  </a:cxn>
                  <a:cxn ang="0">
                    <a:pos x="20" y="19"/>
                  </a:cxn>
                  <a:cxn ang="0">
                    <a:pos x="145" y="19"/>
                  </a:cxn>
                  <a:cxn ang="0">
                    <a:pos x="150" y="16"/>
                  </a:cxn>
                  <a:cxn ang="0">
                    <a:pos x="123" y="12"/>
                  </a:cxn>
                  <a:cxn ang="0">
                    <a:pos x="123" y="0"/>
                  </a:cxn>
                  <a:cxn ang="0">
                    <a:pos x="32" y="0"/>
                  </a:cxn>
                  <a:cxn ang="0">
                    <a:pos x="32" y="1"/>
                  </a:cxn>
                </a:cxnLst>
                <a:rect l="0" t="0" r="r" b="b"/>
                <a:pathLst>
                  <a:path w="150" h="19">
                    <a:moveTo>
                      <a:pt x="32" y="1"/>
                    </a:moveTo>
                    <a:lnTo>
                      <a:pt x="0" y="12"/>
                    </a:lnTo>
                    <a:lnTo>
                      <a:pt x="20" y="19"/>
                    </a:lnTo>
                    <a:lnTo>
                      <a:pt x="145" y="19"/>
                    </a:lnTo>
                    <a:lnTo>
                      <a:pt x="150" y="16"/>
                    </a:lnTo>
                    <a:lnTo>
                      <a:pt x="123" y="12"/>
                    </a:lnTo>
                    <a:lnTo>
                      <a:pt x="123" y="0"/>
                    </a:lnTo>
                    <a:lnTo>
                      <a:pt x="32" y="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63" name="Freeform 419"/>
              <p:cNvSpPr>
                <a:spLocks/>
              </p:cNvSpPr>
              <p:nvPr/>
            </p:nvSpPr>
            <p:spPr bwMode="auto">
              <a:xfrm>
                <a:off x="1813" y="3794"/>
                <a:ext cx="59" cy="6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28" y="11"/>
                  </a:cxn>
                  <a:cxn ang="0">
                    <a:pos x="0" y="20"/>
                  </a:cxn>
                  <a:cxn ang="0">
                    <a:pos x="119" y="20"/>
                  </a:cxn>
                  <a:cxn ang="0">
                    <a:pos x="119" y="2"/>
                  </a:cxn>
                  <a:cxn ang="0">
                    <a:pos x="115" y="0"/>
                  </a:cxn>
                  <a:cxn ang="0">
                    <a:pos x="28" y="0"/>
                  </a:cxn>
                </a:cxnLst>
                <a:rect l="0" t="0" r="r" b="b"/>
                <a:pathLst>
                  <a:path w="119" h="20">
                    <a:moveTo>
                      <a:pt x="28" y="0"/>
                    </a:moveTo>
                    <a:lnTo>
                      <a:pt x="28" y="11"/>
                    </a:lnTo>
                    <a:lnTo>
                      <a:pt x="0" y="20"/>
                    </a:lnTo>
                    <a:lnTo>
                      <a:pt x="119" y="20"/>
                    </a:lnTo>
                    <a:lnTo>
                      <a:pt x="119" y="2"/>
                    </a:lnTo>
                    <a:lnTo>
                      <a:pt x="115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64" name="Freeform 420"/>
              <p:cNvSpPr>
                <a:spLocks/>
              </p:cNvSpPr>
              <p:nvPr/>
            </p:nvSpPr>
            <p:spPr bwMode="auto">
              <a:xfrm>
                <a:off x="1827" y="3791"/>
                <a:ext cx="45" cy="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0"/>
                  </a:cxn>
                  <a:cxn ang="0">
                    <a:pos x="69" y="0"/>
                  </a:cxn>
                  <a:cxn ang="0">
                    <a:pos x="69" y="5"/>
                  </a:cxn>
                  <a:cxn ang="0">
                    <a:pos x="91" y="11"/>
                  </a:cxn>
                  <a:cxn ang="0">
                    <a:pos x="91" y="19"/>
                  </a:cxn>
                  <a:cxn ang="0">
                    <a:pos x="0" y="19"/>
                  </a:cxn>
                  <a:cxn ang="0">
                    <a:pos x="0" y="20"/>
                  </a:cxn>
                </a:cxnLst>
                <a:rect l="0" t="0" r="r" b="b"/>
                <a:pathLst>
                  <a:path w="91" h="20">
                    <a:moveTo>
                      <a:pt x="0" y="20"/>
                    </a:moveTo>
                    <a:lnTo>
                      <a:pt x="0" y="0"/>
                    </a:lnTo>
                    <a:lnTo>
                      <a:pt x="69" y="0"/>
                    </a:lnTo>
                    <a:lnTo>
                      <a:pt x="69" y="5"/>
                    </a:lnTo>
                    <a:lnTo>
                      <a:pt x="91" y="11"/>
                    </a:lnTo>
                    <a:lnTo>
                      <a:pt x="91" y="19"/>
                    </a:lnTo>
                    <a:lnTo>
                      <a:pt x="0" y="19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65" name="Freeform 421"/>
              <p:cNvSpPr>
                <a:spLocks/>
              </p:cNvSpPr>
              <p:nvPr/>
            </p:nvSpPr>
            <p:spPr bwMode="auto">
              <a:xfrm>
                <a:off x="1827" y="3787"/>
                <a:ext cx="43" cy="7"/>
              </a:xfrm>
              <a:custGeom>
                <a:avLst/>
                <a:gdLst/>
                <a:ahLst/>
                <a:cxnLst>
                  <a:cxn ang="0">
                    <a:pos x="0" y="19"/>
                  </a:cxn>
                  <a:cxn ang="0">
                    <a:pos x="0" y="0"/>
                  </a:cxn>
                  <a:cxn ang="0">
                    <a:pos x="69" y="0"/>
                  </a:cxn>
                  <a:cxn ang="0">
                    <a:pos x="69" y="15"/>
                  </a:cxn>
                  <a:cxn ang="0">
                    <a:pos x="87" y="19"/>
                  </a:cxn>
                  <a:cxn ang="0">
                    <a:pos x="0" y="19"/>
                  </a:cxn>
                </a:cxnLst>
                <a:rect l="0" t="0" r="r" b="b"/>
                <a:pathLst>
                  <a:path w="87" h="19">
                    <a:moveTo>
                      <a:pt x="0" y="19"/>
                    </a:moveTo>
                    <a:lnTo>
                      <a:pt x="0" y="0"/>
                    </a:lnTo>
                    <a:lnTo>
                      <a:pt x="69" y="0"/>
                    </a:lnTo>
                    <a:lnTo>
                      <a:pt x="69" y="15"/>
                    </a:lnTo>
                    <a:lnTo>
                      <a:pt x="87" y="19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66" name="Freeform 422"/>
              <p:cNvSpPr>
                <a:spLocks/>
              </p:cNvSpPr>
              <p:nvPr/>
            </p:nvSpPr>
            <p:spPr bwMode="auto">
              <a:xfrm>
                <a:off x="1827" y="3784"/>
                <a:ext cx="34" cy="7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20" y="8"/>
                  </a:cxn>
                  <a:cxn ang="0">
                    <a:pos x="0" y="8"/>
                  </a:cxn>
                  <a:cxn ang="0">
                    <a:pos x="0" y="20"/>
                  </a:cxn>
                  <a:cxn ang="0">
                    <a:pos x="69" y="20"/>
                  </a:cxn>
                  <a:cxn ang="0">
                    <a:pos x="69" y="8"/>
                  </a:cxn>
                  <a:cxn ang="0">
                    <a:pos x="68" y="0"/>
                  </a:cxn>
                  <a:cxn ang="0">
                    <a:pos x="16" y="0"/>
                  </a:cxn>
                </a:cxnLst>
                <a:rect l="0" t="0" r="r" b="b"/>
                <a:pathLst>
                  <a:path w="69" h="20">
                    <a:moveTo>
                      <a:pt x="16" y="0"/>
                    </a:moveTo>
                    <a:lnTo>
                      <a:pt x="20" y="8"/>
                    </a:lnTo>
                    <a:lnTo>
                      <a:pt x="0" y="8"/>
                    </a:lnTo>
                    <a:lnTo>
                      <a:pt x="0" y="20"/>
                    </a:lnTo>
                    <a:lnTo>
                      <a:pt x="69" y="20"/>
                    </a:lnTo>
                    <a:lnTo>
                      <a:pt x="69" y="8"/>
                    </a:lnTo>
                    <a:lnTo>
                      <a:pt x="68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67" name="Freeform 423"/>
              <p:cNvSpPr>
                <a:spLocks/>
              </p:cNvSpPr>
              <p:nvPr/>
            </p:nvSpPr>
            <p:spPr bwMode="auto">
              <a:xfrm>
                <a:off x="1827" y="3781"/>
                <a:ext cx="34" cy="6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27" y="4"/>
                  </a:cxn>
                  <a:cxn ang="0">
                    <a:pos x="27" y="4"/>
                  </a:cxn>
                  <a:cxn ang="0">
                    <a:pos x="28" y="0"/>
                  </a:cxn>
                  <a:cxn ang="0">
                    <a:pos x="42" y="0"/>
                  </a:cxn>
                  <a:cxn ang="0">
                    <a:pos x="42" y="2"/>
                  </a:cxn>
                  <a:cxn ang="0">
                    <a:pos x="64" y="2"/>
                  </a:cxn>
                  <a:cxn ang="0">
                    <a:pos x="69" y="17"/>
                  </a:cxn>
                  <a:cxn ang="0">
                    <a:pos x="69" y="19"/>
                  </a:cxn>
                  <a:cxn ang="0">
                    <a:pos x="0" y="19"/>
                  </a:cxn>
                  <a:cxn ang="0">
                    <a:pos x="0" y="17"/>
                  </a:cxn>
                  <a:cxn ang="0">
                    <a:pos x="20" y="17"/>
                  </a:cxn>
                  <a:cxn ang="0">
                    <a:pos x="9" y="0"/>
                  </a:cxn>
                  <a:cxn ang="0">
                    <a:pos x="22" y="0"/>
                  </a:cxn>
                </a:cxnLst>
                <a:rect l="0" t="0" r="r" b="b"/>
                <a:pathLst>
                  <a:path w="69" h="19">
                    <a:moveTo>
                      <a:pt x="22" y="0"/>
                    </a:moveTo>
                    <a:lnTo>
                      <a:pt x="27" y="4"/>
                    </a:lnTo>
                    <a:lnTo>
                      <a:pt x="27" y="4"/>
                    </a:lnTo>
                    <a:lnTo>
                      <a:pt x="28" y="0"/>
                    </a:lnTo>
                    <a:lnTo>
                      <a:pt x="42" y="0"/>
                    </a:lnTo>
                    <a:lnTo>
                      <a:pt x="42" y="2"/>
                    </a:lnTo>
                    <a:lnTo>
                      <a:pt x="64" y="2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20" y="17"/>
                    </a:lnTo>
                    <a:lnTo>
                      <a:pt x="9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68" name="Freeform 424"/>
              <p:cNvSpPr>
                <a:spLocks/>
              </p:cNvSpPr>
              <p:nvPr/>
            </p:nvSpPr>
            <p:spPr bwMode="auto">
              <a:xfrm>
                <a:off x="1828" y="3778"/>
                <a:ext cx="32" cy="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24" y="14"/>
                  </a:cxn>
                  <a:cxn ang="0">
                    <a:pos x="24" y="14"/>
                  </a:cxn>
                  <a:cxn ang="0">
                    <a:pos x="27" y="0"/>
                  </a:cxn>
                  <a:cxn ang="0">
                    <a:pos x="36" y="0"/>
                  </a:cxn>
                  <a:cxn ang="0">
                    <a:pos x="39" y="12"/>
                  </a:cxn>
                  <a:cxn ang="0">
                    <a:pos x="61" y="12"/>
                  </a:cxn>
                  <a:cxn ang="0">
                    <a:pos x="65" y="19"/>
                  </a:cxn>
                  <a:cxn ang="0">
                    <a:pos x="13" y="19"/>
                  </a:cxn>
                  <a:cxn ang="0">
                    <a:pos x="0" y="0"/>
                  </a:cxn>
                  <a:cxn ang="0">
                    <a:pos x="5" y="0"/>
                  </a:cxn>
                </a:cxnLst>
                <a:rect l="0" t="0" r="r" b="b"/>
                <a:pathLst>
                  <a:path w="65" h="19">
                    <a:moveTo>
                      <a:pt x="5" y="0"/>
                    </a:moveTo>
                    <a:lnTo>
                      <a:pt x="24" y="14"/>
                    </a:lnTo>
                    <a:lnTo>
                      <a:pt x="24" y="14"/>
                    </a:lnTo>
                    <a:lnTo>
                      <a:pt x="27" y="0"/>
                    </a:lnTo>
                    <a:lnTo>
                      <a:pt x="36" y="0"/>
                    </a:lnTo>
                    <a:lnTo>
                      <a:pt x="39" y="12"/>
                    </a:lnTo>
                    <a:lnTo>
                      <a:pt x="61" y="12"/>
                    </a:lnTo>
                    <a:lnTo>
                      <a:pt x="65" y="19"/>
                    </a:lnTo>
                    <a:lnTo>
                      <a:pt x="13" y="19"/>
                    </a:lnTo>
                    <a:lnTo>
                      <a:pt x="0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69" name="Freeform 425"/>
              <p:cNvSpPr>
                <a:spLocks noEditPoints="1"/>
              </p:cNvSpPr>
              <p:nvPr/>
            </p:nvSpPr>
            <p:spPr bwMode="auto">
              <a:xfrm>
                <a:off x="1825" y="3774"/>
                <a:ext cx="22" cy="7"/>
              </a:xfrm>
              <a:custGeom>
                <a:avLst/>
                <a:gdLst/>
                <a:ahLst/>
                <a:cxnLst>
                  <a:cxn ang="0">
                    <a:pos x="24" y="20"/>
                  </a:cxn>
                  <a:cxn ang="0">
                    <a:pos x="0" y="5"/>
                  </a:cxn>
                  <a:cxn ang="0">
                    <a:pos x="11" y="20"/>
                  </a:cxn>
                  <a:cxn ang="0">
                    <a:pos x="24" y="20"/>
                  </a:cxn>
                  <a:cxn ang="0">
                    <a:pos x="38" y="0"/>
                  </a:cxn>
                  <a:cxn ang="0">
                    <a:pos x="44" y="20"/>
                  </a:cxn>
                  <a:cxn ang="0">
                    <a:pos x="30" y="20"/>
                  </a:cxn>
                  <a:cxn ang="0">
                    <a:pos x="33" y="0"/>
                  </a:cxn>
                  <a:cxn ang="0">
                    <a:pos x="38" y="0"/>
                  </a:cxn>
                </a:cxnLst>
                <a:rect l="0" t="0" r="r" b="b"/>
                <a:pathLst>
                  <a:path w="44" h="20">
                    <a:moveTo>
                      <a:pt x="24" y="20"/>
                    </a:moveTo>
                    <a:lnTo>
                      <a:pt x="0" y="5"/>
                    </a:lnTo>
                    <a:lnTo>
                      <a:pt x="11" y="20"/>
                    </a:lnTo>
                    <a:lnTo>
                      <a:pt x="24" y="20"/>
                    </a:lnTo>
                    <a:close/>
                    <a:moveTo>
                      <a:pt x="38" y="0"/>
                    </a:moveTo>
                    <a:lnTo>
                      <a:pt x="44" y="20"/>
                    </a:lnTo>
                    <a:lnTo>
                      <a:pt x="30" y="20"/>
                    </a:lnTo>
                    <a:lnTo>
                      <a:pt x="33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70" name="Freeform 426"/>
              <p:cNvSpPr>
                <a:spLocks noEditPoints="1"/>
              </p:cNvSpPr>
              <p:nvPr/>
            </p:nvSpPr>
            <p:spPr bwMode="auto">
              <a:xfrm>
                <a:off x="1825" y="3772"/>
                <a:ext cx="21" cy="6"/>
              </a:xfrm>
              <a:custGeom>
                <a:avLst/>
                <a:gdLst/>
                <a:ahLst/>
                <a:cxnLst>
                  <a:cxn ang="0">
                    <a:pos x="10" y="18"/>
                  </a:cxn>
                  <a:cxn ang="0">
                    <a:pos x="0" y="13"/>
                  </a:cxn>
                  <a:cxn ang="0">
                    <a:pos x="5" y="18"/>
                  </a:cxn>
                  <a:cxn ang="0">
                    <a:pos x="10" y="18"/>
                  </a:cxn>
                  <a:cxn ang="0">
                    <a:pos x="41" y="18"/>
                  </a:cxn>
                  <a:cxn ang="0">
                    <a:pos x="34" y="0"/>
                  </a:cxn>
                  <a:cxn ang="0">
                    <a:pos x="32" y="18"/>
                  </a:cxn>
                  <a:cxn ang="0">
                    <a:pos x="41" y="18"/>
                  </a:cxn>
                </a:cxnLst>
                <a:rect l="0" t="0" r="r" b="b"/>
                <a:pathLst>
                  <a:path w="41" h="18">
                    <a:moveTo>
                      <a:pt x="10" y="18"/>
                    </a:moveTo>
                    <a:lnTo>
                      <a:pt x="0" y="13"/>
                    </a:lnTo>
                    <a:lnTo>
                      <a:pt x="5" y="18"/>
                    </a:lnTo>
                    <a:lnTo>
                      <a:pt x="10" y="18"/>
                    </a:lnTo>
                    <a:close/>
                    <a:moveTo>
                      <a:pt x="41" y="18"/>
                    </a:moveTo>
                    <a:lnTo>
                      <a:pt x="34" y="0"/>
                    </a:lnTo>
                    <a:lnTo>
                      <a:pt x="32" y="18"/>
                    </a:lnTo>
                    <a:lnTo>
                      <a:pt x="41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71" name="Freeform 427"/>
              <p:cNvSpPr>
                <a:spLocks/>
              </p:cNvSpPr>
              <p:nvPr/>
            </p:nvSpPr>
            <p:spPr bwMode="auto">
              <a:xfrm>
                <a:off x="1842" y="3772"/>
                <a:ext cx="2" cy="2"/>
              </a:xfrm>
              <a:custGeom>
                <a:avLst/>
                <a:gdLst/>
                <a:ahLst/>
                <a:cxnLst>
                  <a:cxn ang="0">
                    <a:pos x="5" y="8"/>
                  </a:cxn>
                  <a:cxn ang="0">
                    <a:pos x="1" y="0"/>
                  </a:cxn>
                  <a:cxn ang="0">
                    <a:pos x="0" y="8"/>
                  </a:cxn>
                  <a:cxn ang="0">
                    <a:pos x="5" y="8"/>
                  </a:cxn>
                </a:cxnLst>
                <a:rect l="0" t="0" r="r" b="b"/>
                <a:pathLst>
                  <a:path w="5" h="8">
                    <a:moveTo>
                      <a:pt x="5" y="8"/>
                    </a:moveTo>
                    <a:lnTo>
                      <a:pt x="1" y="0"/>
                    </a:lnTo>
                    <a:lnTo>
                      <a:pt x="0" y="8"/>
                    </a:lnTo>
                    <a:lnTo>
                      <a:pt x="5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72" name="Freeform 428"/>
              <p:cNvSpPr>
                <a:spLocks/>
              </p:cNvSpPr>
              <p:nvPr/>
            </p:nvSpPr>
            <p:spPr bwMode="auto">
              <a:xfrm>
                <a:off x="2038" y="3779"/>
                <a:ext cx="18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24"/>
                  </a:cxn>
                  <a:cxn ang="0">
                    <a:pos x="34" y="15"/>
                  </a:cxn>
                  <a:cxn ang="0">
                    <a:pos x="34" y="0"/>
                  </a:cxn>
                  <a:cxn ang="0">
                    <a:pos x="0" y="0"/>
                  </a:cxn>
                </a:cxnLst>
                <a:rect l="0" t="0" r="r" b="b"/>
                <a:pathLst>
                  <a:path w="34" h="24">
                    <a:moveTo>
                      <a:pt x="0" y="0"/>
                    </a:moveTo>
                    <a:lnTo>
                      <a:pt x="2" y="24"/>
                    </a:lnTo>
                    <a:lnTo>
                      <a:pt x="34" y="15"/>
                    </a:lnTo>
                    <a:lnTo>
                      <a:pt x="3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73" name="Freeform 429"/>
              <p:cNvSpPr>
                <a:spLocks/>
              </p:cNvSpPr>
              <p:nvPr/>
            </p:nvSpPr>
            <p:spPr bwMode="auto">
              <a:xfrm>
                <a:off x="2038" y="3773"/>
                <a:ext cx="18" cy="11"/>
              </a:xfrm>
              <a:custGeom>
                <a:avLst/>
                <a:gdLst/>
                <a:ahLst/>
                <a:cxnLst>
                  <a:cxn ang="0">
                    <a:pos x="3" y="35"/>
                  </a:cxn>
                  <a:cxn ang="0">
                    <a:pos x="0" y="0"/>
                  </a:cxn>
                  <a:cxn ang="0">
                    <a:pos x="35" y="0"/>
                  </a:cxn>
                  <a:cxn ang="0">
                    <a:pos x="35" y="33"/>
                  </a:cxn>
                  <a:cxn ang="0">
                    <a:pos x="24" y="35"/>
                  </a:cxn>
                  <a:cxn ang="0">
                    <a:pos x="3" y="35"/>
                  </a:cxn>
                </a:cxnLst>
                <a:rect l="0" t="0" r="r" b="b"/>
                <a:pathLst>
                  <a:path w="35" h="35">
                    <a:moveTo>
                      <a:pt x="3" y="35"/>
                    </a:moveTo>
                    <a:lnTo>
                      <a:pt x="0" y="0"/>
                    </a:lnTo>
                    <a:lnTo>
                      <a:pt x="35" y="0"/>
                    </a:lnTo>
                    <a:lnTo>
                      <a:pt x="35" y="33"/>
                    </a:lnTo>
                    <a:lnTo>
                      <a:pt x="24" y="35"/>
                    </a:lnTo>
                    <a:lnTo>
                      <a:pt x="3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74" name="Freeform 430"/>
              <p:cNvSpPr>
                <a:spLocks/>
              </p:cNvSpPr>
              <p:nvPr/>
            </p:nvSpPr>
            <p:spPr bwMode="auto">
              <a:xfrm>
                <a:off x="2037" y="3767"/>
                <a:ext cx="19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4"/>
                  </a:cxn>
                  <a:cxn ang="0">
                    <a:pos x="3" y="35"/>
                  </a:cxn>
                  <a:cxn ang="0">
                    <a:pos x="37" y="35"/>
                  </a:cxn>
                  <a:cxn ang="0">
                    <a:pos x="37" y="0"/>
                  </a:cxn>
                  <a:cxn ang="0">
                    <a:pos x="0" y="0"/>
                  </a:cxn>
                </a:cxnLst>
                <a:rect l="0" t="0" r="r" b="b"/>
                <a:pathLst>
                  <a:path w="37" h="35">
                    <a:moveTo>
                      <a:pt x="0" y="0"/>
                    </a:moveTo>
                    <a:lnTo>
                      <a:pt x="0" y="14"/>
                    </a:lnTo>
                    <a:lnTo>
                      <a:pt x="3" y="35"/>
                    </a:lnTo>
                    <a:lnTo>
                      <a:pt x="37" y="35"/>
                    </a:lnTo>
                    <a:lnTo>
                      <a:pt x="3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75" name="Freeform 431"/>
              <p:cNvSpPr>
                <a:spLocks/>
              </p:cNvSpPr>
              <p:nvPr/>
            </p:nvSpPr>
            <p:spPr bwMode="auto">
              <a:xfrm>
                <a:off x="2037" y="3761"/>
                <a:ext cx="35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2"/>
                  </a:cxn>
                  <a:cxn ang="0">
                    <a:pos x="2" y="35"/>
                  </a:cxn>
                  <a:cxn ang="0">
                    <a:pos x="37" y="35"/>
                  </a:cxn>
                  <a:cxn ang="0">
                    <a:pos x="37" y="13"/>
                  </a:cxn>
                  <a:cxn ang="0">
                    <a:pos x="70" y="0"/>
                  </a:cxn>
                  <a:cxn ang="0">
                    <a:pos x="0" y="0"/>
                  </a:cxn>
                </a:cxnLst>
                <a:rect l="0" t="0" r="r" b="b"/>
                <a:pathLst>
                  <a:path w="70" h="35">
                    <a:moveTo>
                      <a:pt x="0" y="0"/>
                    </a:moveTo>
                    <a:lnTo>
                      <a:pt x="0" y="32"/>
                    </a:lnTo>
                    <a:lnTo>
                      <a:pt x="2" y="35"/>
                    </a:lnTo>
                    <a:lnTo>
                      <a:pt x="37" y="35"/>
                    </a:lnTo>
                    <a:lnTo>
                      <a:pt x="37" y="13"/>
                    </a:lnTo>
                    <a:lnTo>
                      <a:pt x="7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76" name="Freeform 432"/>
              <p:cNvSpPr>
                <a:spLocks/>
              </p:cNvSpPr>
              <p:nvPr/>
            </p:nvSpPr>
            <p:spPr bwMode="auto">
              <a:xfrm>
                <a:off x="2027" y="3755"/>
                <a:ext cx="54" cy="1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6"/>
                  </a:cxn>
                  <a:cxn ang="0">
                    <a:pos x="19" y="10"/>
                  </a:cxn>
                  <a:cxn ang="0">
                    <a:pos x="19" y="35"/>
                  </a:cxn>
                  <a:cxn ang="0">
                    <a:pos x="56" y="35"/>
                  </a:cxn>
                  <a:cxn ang="0">
                    <a:pos x="56" y="30"/>
                  </a:cxn>
                  <a:cxn ang="0">
                    <a:pos x="98" y="15"/>
                  </a:cxn>
                  <a:cxn ang="0">
                    <a:pos x="108" y="0"/>
                  </a:cxn>
                  <a:cxn ang="0">
                    <a:pos x="2" y="0"/>
                  </a:cxn>
                </a:cxnLst>
                <a:rect l="0" t="0" r="r" b="b"/>
                <a:pathLst>
                  <a:path w="108" h="35">
                    <a:moveTo>
                      <a:pt x="2" y="0"/>
                    </a:moveTo>
                    <a:lnTo>
                      <a:pt x="0" y="6"/>
                    </a:lnTo>
                    <a:lnTo>
                      <a:pt x="19" y="10"/>
                    </a:lnTo>
                    <a:lnTo>
                      <a:pt x="19" y="35"/>
                    </a:lnTo>
                    <a:lnTo>
                      <a:pt x="56" y="35"/>
                    </a:lnTo>
                    <a:lnTo>
                      <a:pt x="56" y="30"/>
                    </a:lnTo>
                    <a:lnTo>
                      <a:pt x="98" y="15"/>
                    </a:lnTo>
                    <a:lnTo>
                      <a:pt x="108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77" name="Freeform 433"/>
              <p:cNvSpPr>
                <a:spLocks/>
              </p:cNvSpPr>
              <p:nvPr/>
            </p:nvSpPr>
            <p:spPr bwMode="auto">
              <a:xfrm>
                <a:off x="2026" y="3750"/>
                <a:ext cx="61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" y="4"/>
                  </a:cxn>
                  <a:cxn ang="0">
                    <a:pos x="3" y="23"/>
                  </a:cxn>
                  <a:cxn ang="0">
                    <a:pos x="22" y="27"/>
                  </a:cxn>
                  <a:cxn ang="0">
                    <a:pos x="22" y="34"/>
                  </a:cxn>
                  <a:cxn ang="0">
                    <a:pos x="92" y="34"/>
                  </a:cxn>
                  <a:cxn ang="0">
                    <a:pos x="101" y="32"/>
                  </a:cxn>
                  <a:cxn ang="0">
                    <a:pos x="123" y="0"/>
                  </a:cxn>
                  <a:cxn ang="0">
                    <a:pos x="0" y="0"/>
                  </a:cxn>
                </a:cxnLst>
                <a:rect l="0" t="0" r="r" b="b"/>
                <a:pathLst>
                  <a:path w="123" h="34">
                    <a:moveTo>
                      <a:pt x="0" y="0"/>
                    </a:moveTo>
                    <a:lnTo>
                      <a:pt x="8" y="4"/>
                    </a:lnTo>
                    <a:lnTo>
                      <a:pt x="3" y="23"/>
                    </a:lnTo>
                    <a:lnTo>
                      <a:pt x="22" y="27"/>
                    </a:lnTo>
                    <a:lnTo>
                      <a:pt x="22" y="34"/>
                    </a:lnTo>
                    <a:lnTo>
                      <a:pt x="92" y="34"/>
                    </a:lnTo>
                    <a:lnTo>
                      <a:pt x="101" y="32"/>
                    </a:lnTo>
                    <a:lnTo>
                      <a:pt x="12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78" name="Freeform 434"/>
              <p:cNvSpPr>
                <a:spLocks/>
              </p:cNvSpPr>
              <p:nvPr/>
            </p:nvSpPr>
            <p:spPr bwMode="auto">
              <a:xfrm>
                <a:off x="2011" y="3743"/>
                <a:ext cx="79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" y="14"/>
                  </a:cxn>
                  <a:cxn ang="0">
                    <a:pos x="38" y="23"/>
                  </a:cxn>
                  <a:cxn ang="0">
                    <a:pos x="35" y="36"/>
                  </a:cxn>
                  <a:cxn ang="0">
                    <a:pos x="141" y="36"/>
                  </a:cxn>
                  <a:cxn ang="0">
                    <a:pos x="158" y="12"/>
                  </a:cxn>
                  <a:cxn ang="0">
                    <a:pos x="128" y="14"/>
                  </a:cxn>
                  <a:cxn ang="0">
                    <a:pos x="147" y="0"/>
                  </a:cxn>
                  <a:cxn ang="0">
                    <a:pos x="0" y="0"/>
                  </a:cxn>
                </a:cxnLst>
                <a:rect l="0" t="0" r="r" b="b"/>
                <a:pathLst>
                  <a:path w="158" h="36">
                    <a:moveTo>
                      <a:pt x="0" y="0"/>
                    </a:moveTo>
                    <a:lnTo>
                      <a:pt x="16" y="14"/>
                    </a:lnTo>
                    <a:lnTo>
                      <a:pt x="38" y="23"/>
                    </a:lnTo>
                    <a:lnTo>
                      <a:pt x="35" y="36"/>
                    </a:lnTo>
                    <a:lnTo>
                      <a:pt x="141" y="36"/>
                    </a:lnTo>
                    <a:lnTo>
                      <a:pt x="158" y="12"/>
                    </a:lnTo>
                    <a:lnTo>
                      <a:pt x="128" y="14"/>
                    </a:lnTo>
                    <a:lnTo>
                      <a:pt x="14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79" name="Freeform 435"/>
              <p:cNvSpPr>
                <a:spLocks/>
              </p:cNvSpPr>
              <p:nvPr/>
            </p:nvSpPr>
            <p:spPr bwMode="auto">
              <a:xfrm>
                <a:off x="2008" y="3738"/>
                <a:ext cx="84" cy="12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27" y="3"/>
                  </a:cxn>
                  <a:cxn ang="0">
                    <a:pos x="0" y="14"/>
                  </a:cxn>
                  <a:cxn ang="0">
                    <a:pos x="22" y="31"/>
                  </a:cxn>
                  <a:cxn ang="0">
                    <a:pos x="36" y="36"/>
                  </a:cxn>
                  <a:cxn ang="0">
                    <a:pos x="159" y="36"/>
                  </a:cxn>
                  <a:cxn ang="0">
                    <a:pos x="164" y="29"/>
                  </a:cxn>
                  <a:cxn ang="0">
                    <a:pos x="134" y="31"/>
                  </a:cxn>
                  <a:cxn ang="0">
                    <a:pos x="164" y="10"/>
                  </a:cxn>
                  <a:cxn ang="0">
                    <a:pos x="169" y="0"/>
                  </a:cxn>
                  <a:cxn ang="0">
                    <a:pos x="25" y="0"/>
                  </a:cxn>
                </a:cxnLst>
                <a:rect l="0" t="0" r="r" b="b"/>
                <a:pathLst>
                  <a:path w="169" h="36">
                    <a:moveTo>
                      <a:pt x="25" y="0"/>
                    </a:moveTo>
                    <a:lnTo>
                      <a:pt x="27" y="3"/>
                    </a:lnTo>
                    <a:lnTo>
                      <a:pt x="0" y="14"/>
                    </a:lnTo>
                    <a:lnTo>
                      <a:pt x="22" y="31"/>
                    </a:lnTo>
                    <a:lnTo>
                      <a:pt x="36" y="36"/>
                    </a:lnTo>
                    <a:lnTo>
                      <a:pt x="159" y="36"/>
                    </a:lnTo>
                    <a:lnTo>
                      <a:pt x="164" y="29"/>
                    </a:lnTo>
                    <a:lnTo>
                      <a:pt x="134" y="31"/>
                    </a:lnTo>
                    <a:lnTo>
                      <a:pt x="164" y="10"/>
                    </a:lnTo>
                    <a:lnTo>
                      <a:pt x="169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80" name="Freeform 436"/>
              <p:cNvSpPr>
                <a:spLocks/>
              </p:cNvSpPr>
              <p:nvPr/>
            </p:nvSpPr>
            <p:spPr bwMode="auto">
              <a:xfrm>
                <a:off x="2008" y="3732"/>
                <a:ext cx="89" cy="11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27" y="21"/>
                  </a:cxn>
                  <a:cxn ang="0">
                    <a:pos x="0" y="32"/>
                  </a:cxn>
                  <a:cxn ang="0">
                    <a:pos x="6" y="35"/>
                  </a:cxn>
                  <a:cxn ang="0">
                    <a:pos x="153" y="35"/>
                  </a:cxn>
                  <a:cxn ang="0">
                    <a:pos x="164" y="28"/>
                  </a:cxn>
                  <a:cxn ang="0">
                    <a:pos x="177" y="0"/>
                  </a:cxn>
                  <a:cxn ang="0">
                    <a:pos x="12" y="0"/>
                  </a:cxn>
                </a:cxnLst>
                <a:rect l="0" t="0" r="r" b="b"/>
                <a:pathLst>
                  <a:path w="177" h="35">
                    <a:moveTo>
                      <a:pt x="12" y="0"/>
                    </a:moveTo>
                    <a:lnTo>
                      <a:pt x="27" y="21"/>
                    </a:lnTo>
                    <a:lnTo>
                      <a:pt x="0" y="32"/>
                    </a:lnTo>
                    <a:lnTo>
                      <a:pt x="6" y="35"/>
                    </a:lnTo>
                    <a:lnTo>
                      <a:pt x="153" y="35"/>
                    </a:lnTo>
                    <a:lnTo>
                      <a:pt x="164" y="28"/>
                    </a:lnTo>
                    <a:lnTo>
                      <a:pt x="177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81" name="Freeform 437"/>
              <p:cNvSpPr>
                <a:spLocks/>
              </p:cNvSpPr>
              <p:nvPr/>
            </p:nvSpPr>
            <p:spPr bwMode="auto">
              <a:xfrm>
                <a:off x="2013" y="3726"/>
                <a:ext cx="88" cy="12"/>
              </a:xfrm>
              <a:custGeom>
                <a:avLst/>
                <a:gdLst/>
                <a:ahLst/>
                <a:cxnLst>
                  <a:cxn ang="0">
                    <a:pos x="20" y="0"/>
                  </a:cxn>
                  <a:cxn ang="0">
                    <a:pos x="0" y="15"/>
                  </a:cxn>
                  <a:cxn ang="0">
                    <a:pos x="16" y="35"/>
                  </a:cxn>
                  <a:cxn ang="0">
                    <a:pos x="160" y="35"/>
                  </a:cxn>
                  <a:cxn ang="0">
                    <a:pos x="177" y="0"/>
                  </a:cxn>
                  <a:cxn ang="0">
                    <a:pos x="20" y="0"/>
                  </a:cxn>
                </a:cxnLst>
                <a:rect l="0" t="0" r="r" b="b"/>
                <a:pathLst>
                  <a:path w="177" h="35">
                    <a:moveTo>
                      <a:pt x="20" y="0"/>
                    </a:moveTo>
                    <a:lnTo>
                      <a:pt x="0" y="15"/>
                    </a:lnTo>
                    <a:lnTo>
                      <a:pt x="16" y="35"/>
                    </a:lnTo>
                    <a:lnTo>
                      <a:pt x="160" y="35"/>
                    </a:lnTo>
                    <a:lnTo>
                      <a:pt x="177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82" name="Freeform 438"/>
              <p:cNvSpPr>
                <a:spLocks/>
              </p:cNvSpPr>
              <p:nvPr/>
            </p:nvSpPr>
            <p:spPr bwMode="auto">
              <a:xfrm>
                <a:off x="2013" y="3720"/>
                <a:ext cx="89" cy="12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27" y="13"/>
                  </a:cxn>
                  <a:cxn ang="0">
                    <a:pos x="0" y="32"/>
                  </a:cxn>
                  <a:cxn ang="0">
                    <a:pos x="3" y="34"/>
                  </a:cxn>
                  <a:cxn ang="0">
                    <a:pos x="168" y="34"/>
                  </a:cxn>
                  <a:cxn ang="0">
                    <a:pos x="179" y="13"/>
                  </a:cxn>
                  <a:cxn ang="0">
                    <a:pos x="165" y="2"/>
                  </a:cxn>
                  <a:cxn ang="0">
                    <a:pos x="166" y="0"/>
                  </a:cxn>
                  <a:cxn ang="0">
                    <a:pos x="7" y="0"/>
                  </a:cxn>
                </a:cxnLst>
                <a:rect l="0" t="0" r="r" b="b"/>
                <a:pathLst>
                  <a:path w="179" h="34">
                    <a:moveTo>
                      <a:pt x="7" y="0"/>
                    </a:moveTo>
                    <a:lnTo>
                      <a:pt x="27" y="13"/>
                    </a:lnTo>
                    <a:lnTo>
                      <a:pt x="0" y="32"/>
                    </a:lnTo>
                    <a:lnTo>
                      <a:pt x="3" y="34"/>
                    </a:lnTo>
                    <a:lnTo>
                      <a:pt x="168" y="34"/>
                    </a:lnTo>
                    <a:lnTo>
                      <a:pt x="179" y="13"/>
                    </a:lnTo>
                    <a:lnTo>
                      <a:pt x="165" y="2"/>
                    </a:lnTo>
                    <a:lnTo>
                      <a:pt x="166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83" name="Freeform 439"/>
              <p:cNvSpPr>
                <a:spLocks/>
              </p:cNvSpPr>
              <p:nvPr/>
            </p:nvSpPr>
            <p:spPr bwMode="auto">
              <a:xfrm>
                <a:off x="2006" y="3714"/>
                <a:ext cx="96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" y="17"/>
                  </a:cxn>
                  <a:cxn ang="0">
                    <a:pos x="40" y="32"/>
                  </a:cxn>
                  <a:cxn ang="0">
                    <a:pos x="33" y="36"/>
                  </a:cxn>
                  <a:cxn ang="0">
                    <a:pos x="190" y="36"/>
                  </a:cxn>
                  <a:cxn ang="0">
                    <a:pos x="192" y="32"/>
                  </a:cxn>
                  <a:cxn ang="0">
                    <a:pos x="178" y="21"/>
                  </a:cxn>
                  <a:cxn ang="0">
                    <a:pos x="192" y="0"/>
                  </a:cxn>
                  <a:cxn ang="0">
                    <a:pos x="176" y="0"/>
                  </a:cxn>
                  <a:cxn ang="0">
                    <a:pos x="156" y="6"/>
                  </a:cxn>
                  <a:cxn ang="0">
                    <a:pos x="160" y="0"/>
                  </a:cxn>
                  <a:cxn ang="0">
                    <a:pos x="22" y="0"/>
                  </a:cxn>
                  <a:cxn ang="0">
                    <a:pos x="0" y="0"/>
                  </a:cxn>
                </a:cxnLst>
                <a:rect l="0" t="0" r="r" b="b"/>
                <a:pathLst>
                  <a:path w="192" h="36">
                    <a:moveTo>
                      <a:pt x="0" y="0"/>
                    </a:moveTo>
                    <a:lnTo>
                      <a:pt x="13" y="17"/>
                    </a:lnTo>
                    <a:lnTo>
                      <a:pt x="40" y="32"/>
                    </a:lnTo>
                    <a:lnTo>
                      <a:pt x="33" y="36"/>
                    </a:lnTo>
                    <a:lnTo>
                      <a:pt x="190" y="36"/>
                    </a:lnTo>
                    <a:lnTo>
                      <a:pt x="192" y="32"/>
                    </a:lnTo>
                    <a:lnTo>
                      <a:pt x="178" y="21"/>
                    </a:lnTo>
                    <a:lnTo>
                      <a:pt x="192" y="0"/>
                    </a:lnTo>
                    <a:lnTo>
                      <a:pt x="176" y="0"/>
                    </a:lnTo>
                    <a:lnTo>
                      <a:pt x="156" y="6"/>
                    </a:lnTo>
                    <a:lnTo>
                      <a:pt x="160" y="0"/>
                    </a:lnTo>
                    <a:lnTo>
                      <a:pt x="2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84" name="Freeform 440"/>
              <p:cNvSpPr>
                <a:spLocks/>
              </p:cNvSpPr>
              <p:nvPr/>
            </p:nvSpPr>
            <p:spPr bwMode="auto">
              <a:xfrm>
                <a:off x="2003" y="3708"/>
                <a:ext cx="100" cy="12"/>
              </a:xfrm>
              <a:custGeom>
                <a:avLst/>
                <a:gdLst/>
                <a:ahLst/>
                <a:cxnLst>
                  <a:cxn ang="0">
                    <a:pos x="42" y="1"/>
                  </a:cxn>
                  <a:cxn ang="0">
                    <a:pos x="49" y="16"/>
                  </a:cxn>
                  <a:cxn ang="0">
                    <a:pos x="27" y="19"/>
                  </a:cxn>
                  <a:cxn ang="0">
                    <a:pos x="0" y="12"/>
                  </a:cxn>
                  <a:cxn ang="0">
                    <a:pos x="19" y="34"/>
                  </a:cxn>
                  <a:cxn ang="0">
                    <a:pos x="26" y="36"/>
                  </a:cxn>
                  <a:cxn ang="0">
                    <a:pos x="185" y="36"/>
                  </a:cxn>
                  <a:cxn ang="0">
                    <a:pos x="201" y="14"/>
                  </a:cxn>
                  <a:cxn ang="0">
                    <a:pos x="162" y="23"/>
                  </a:cxn>
                  <a:cxn ang="0">
                    <a:pos x="184" y="0"/>
                  </a:cxn>
                  <a:cxn ang="0">
                    <a:pos x="42" y="0"/>
                  </a:cxn>
                  <a:cxn ang="0">
                    <a:pos x="42" y="1"/>
                  </a:cxn>
                </a:cxnLst>
                <a:rect l="0" t="0" r="r" b="b"/>
                <a:pathLst>
                  <a:path w="201" h="36">
                    <a:moveTo>
                      <a:pt x="42" y="1"/>
                    </a:moveTo>
                    <a:lnTo>
                      <a:pt x="49" y="16"/>
                    </a:lnTo>
                    <a:lnTo>
                      <a:pt x="27" y="19"/>
                    </a:lnTo>
                    <a:lnTo>
                      <a:pt x="0" y="12"/>
                    </a:lnTo>
                    <a:lnTo>
                      <a:pt x="19" y="34"/>
                    </a:lnTo>
                    <a:lnTo>
                      <a:pt x="26" y="36"/>
                    </a:lnTo>
                    <a:lnTo>
                      <a:pt x="185" y="36"/>
                    </a:lnTo>
                    <a:lnTo>
                      <a:pt x="201" y="14"/>
                    </a:lnTo>
                    <a:lnTo>
                      <a:pt x="162" y="23"/>
                    </a:lnTo>
                    <a:lnTo>
                      <a:pt x="184" y="0"/>
                    </a:lnTo>
                    <a:lnTo>
                      <a:pt x="42" y="0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85" name="Freeform 441"/>
              <p:cNvSpPr>
                <a:spLocks noEditPoints="1"/>
              </p:cNvSpPr>
              <p:nvPr/>
            </p:nvSpPr>
            <p:spPr bwMode="auto">
              <a:xfrm>
                <a:off x="2003" y="3702"/>
                <a:ext cx="100" cy="12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42" y="19"/>
                  </a:cxn>
                  <a:cxn ang="0">
                    <a:pos x="49" y="34"/>
                  </a:cxn>
                  <a:cxn ang="0">
                    <a:pos x="28" y="35"/>
                  </a:cxn>
                  <a:cxn ang="0">
                    <a:pos x="6" y="35"/>
                  </a:cxn>
                  <a:cxn ang="0">
                    <a:pos x="0" y="30"/>
                  </a:cxn>
                  <a:cxn ang="0">
                    <a:pos x="28" y="35"/>
                  </a:cxn>
                  <a:cxn ang="0">
                    <a:pos x="166" y="35"/>
                  </a:cxn>
                  <a:cxn ang="0">
                    <a:pos x="198" y="4"/>
                  </a:cxn>
                  <a:cxn ang="0">
                    <a:pos x="193" y="0"/>
                  </a:cxn>
                  <a:cxn ang="0">
                    <a:pos x="39" y="0"/>
                  </a:cxn>
                  <a:cxn ang="0">
                    <a:pos x="198" y="35"/>
                  </a:cxn>
                  <a:cxn ang="0">
                    <a:pos x="201" y="32"/>
                  </a:cxn>
                  <a:cxn ang="0">
                    <a:pos x="182" y="35"/>
                  </a:cxn>
                  <a:cxn ang="0">
                    <a:pos x="198" y="35"/>
                  </a:cxn>
                </a:cxnLst>
                <a:rect l="0" t="0" r="r" b="b"/>
                <a:pathLst>
                  <a:path w="201" h="35">
                    <a:moveTo>
                      <a:pt x="39" y="0"/>
                    </a:moveTo>
                    <a:lnTo>
                      <a:pt x="42" y="19"/>
                    </a:lnTo>
                    <a:lnTo>
                      <a:pt x="49" y="34"/>
                    </a:lnTo>
                    <a:lnTo>
                      <a:pt x="28" y="35"/>
                    </a:lnTo>
                    <a:lnTo>
                      <a:pt x="6" y="35"/>
                    </a:lnTo>
                    <a:lnTo>
                      <a:pt x="0" y="30"/>
                    </a:lnTo>
                    <a:lnTo>
                      <a:pt x="28" y="35"/>
                    </a:lnTo>
                    <a:lnTo>
                      <a:pt x="166" y="35"/>
                    </a:lnTo>
                    <a:lnTo>
                      <a:pt x="198" y="4"/>
                    </a:lnTo>
                    <a:lnTo>
                      <a:pt x="193" y="0"/>
                    </a:lnTo>
                    <a:lnTo>
                      <a:pt x="39" y="0"/>
                    </a:lnTo>
                    <a:close/>
                    <a:moveTo>
                      <a:pt x="198" y="35"/>
                    </a:moveTo>
                    <a:lnTo>
                      <a:pt x="201" y="32"/>
                    </a:lnTo>
                    <a:lnTo>
                      <a:pt x="182" y="35"/>
                    </a:lnTo>
                    <a:lnTo>
                      <a:pt x="198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86" name="Freeform 442"/>
              <p:cNvSpPr>
                <a:spLocks/>
              </p:cNvSpPr>
              <p:nvPr/>
            </p:nvSpPr>
            <p:spPr bwMode="auto">
              <a:xfrm>
                <a:off x="2021" y="3697"/>
                <a:ext cx="81" cy="11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0" y="4"/>
                  </a:cxn>
                  <a:cxn ang="0">
                    <a:pos x="5" y="35"/>
                  </a:cxn>
                  <a:cxn ang="0">
                    <a:pos x="147" y="35"/>
                  </a:cxn>
                  <a:cxn ang="0">
                    <a:pos x="161" y="21"/>
                  </a:cxn>
                  <a:cxn ang="0">
                    <a:pos x="144" y="11"/>
                  </a:cxn>
                  <a:cxn ang="0">
                    <a:pos x="154" y="0"/>
                  </a:cxn>
                  <a:cxn ang="0">
                    <a:pos x="7" y="0"/>
                  </a:cxn>
                </a:cxnLst>
                <a:rect l="0" t="0" r="r" b="b"/>
                <a:pathLst>
                  <a:path w="161" h="35">
                    <a:moveTo>
                      <a:pt x="7" y="0"/>
                    </a:moveTo>
                    <a:lnTo>
                      <a:pt x="0" y="4"/>
                    </a:lnTo>
                    <a:lnTo>
                      <a:pt x="5" y="35"/>
                    </a:lnTo>
                    <a:lnTo>
                      <a:pt x="147" y="35"/>
                    </a:lnTo>
                    <a:lnTo>
                      <a:pt x="161" y="21"/>
                    </a:lnTo>
                    <a:lnTo>
                      <a:pt x="144" y="11"/>
                    </a:lnTo>
                    <a:lnTo>
                      <a:pt x="154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87" name="Freeform 443"/>
              <p:cNvSpPr>
                <a:spLocks/>
              </p:cNvSpPr>
              <p:nvPr/>
            </p:nvSpPr>
            <p:spPr bwMode="auto">
              <a:xfrm>
                <a:off x="2021" y="3691"/>
                <a:ext cx="86" cy="11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7" y="13"/>
                  </a:cxn>
                  <a:cxn ang="0">
                    <a:pos x="0" y="21"/>
                  </a:cxn>
                  <a:cxn ang="0">
                    <a:pos x="2" y="34"/>
                  </a:cxn>
                  <a:cxn ang="0">
                    <a:pos x="156" y="34"/>
                  </a:cxn>
                  <a:cxn ang="0">
                    <a:pos x="144" y="28"/>
                  </a:cxn>
                  <a:cxn ang="0">
                    <a:pos x="171" y="0"/>
                  </a:cxn>
                  <a:cxn ang="0">
                    <a:pos x="164" y="0"/>
                  </a:cxn>
                  <a:cxn ang="0">
                    <a:pos x="137" y="4"/>
                  </a:cxn>
                  <a:cxn ang="0">
                    <a:pos x="137" y="0"/>
                  </a:cxn>
                  <a:cxn ang="0">
                    <a:pos x="13" y="0"/>
                  </a:cxn>
                </a:cxnLst>
                <a:rect l="0" t="0" r="r" b="b"/>
                <a:pathLst>
                  <a:path w="171" h="34">
                    <a:moveTo>
                      <a:pt x="13" y="0"/>
                    </a:moveTo>
                    <a:lnTo>
                      <a:pt x="17" y="13"/>
                    </a:lnTo>
                    <a:lnTo>
                      <a:pt x="0" y="21"/>
                    </a:lnTo>
                    <a:lnTo>
                      <a:pt x="2" y="34"/>
                    </a:lnTo>
                    <a:lnTo>
                      <a:pt x="156" y="34"/>
                    </a:lnTo>
                    <a:lnTo>
                      <a:pt x="144" y="28"/>
                    </a:lnTo>
                    <a:lnTo>
                      <a:pt x="171" y="0"/>
                    </a:lnTo>
                    <a:lnTo>
                      <a:pt x="164" y="0"/>
                    </a:lnTo>
                    <a:lnTo>
                      <a:pt x="137" y="4"/>
                    </a:lnTo>
                    <a:lnTo>
                      <a:pt x="137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88" name="Freeform 444"/>
              <p:cNvSpPr>
                <a:spLocks/>
              </p:cNvSpPr>
              <p:nvPr/>
            </p:nvSpPr>
            <p:spPr bwMode="auto">
              <a:xfrm>
                <a:off x="2025" y="3685"/>
                <a:ext cx="82" cy="12"/>
              </a:xfrm>
              <a:custGeom>
                <a:avLst/>
                <a:gdLst/>
                <a:ahLst/>
                <a:cxnLst>
                  <a:cxn ang="0">
                    <a:pos x="24" y="1"/>
                  </a:cxn>
                  <a:cxn ang="0">
                    <a:pos x="0" y="5"/>
                  </a:cxn>
                  <a:cxn ang="0">
                    <a:pos x="10" y="31"/>
                  </a:cxn>
                  <a:cxn ang="0">
                    <a:pos x="0" y="35"/>
                  </a:cxn>
                  <a:cxn ang="0">
                    <a:pos x="147" y="35"/>
                  </a:cxn>
                  <a:cxn ang="0">
                    <a:pos x="164" y="18"/>
                  </a:cxn>
                  <a:cxn ang="0">
                    <a:pos x="130" y="22"/>
                  </a:cxn>
                  <a:cxn ang="0">
                    <a:pos x="129" y="0"/>
                  </a:cxn>
                  <a:cxn ang="0">
                    <a:pos x="24" y="1"/>
                  </a:cxn>
                  <a:cxn ang="0">
                    <a:pos x="24" y="1"/>
                  </a:cxn>
                </a:cxnLst>
                <a:rect l="0" t="0" r="r" b="b"/>
                <a:pathLst>
                  <a:path w="164" h="35">
                    <a:moveTo>
                      <a:pt x="24" y="1"/>
                    </a:moveTo>
                    <a:lnTo>
                      <a:pt x="0" y="5"/>
                    </a:lnTo>
                    <a:lnTo>
                      <a:pt x="10" y="31"/>
                    </a:lnTo>
                    <a:lnTo>
                      <a:pt x="0" y="35"/>
                    </a:lnTo>
                    <a:lnTo>
                      <a:pt x="147" y="35"/>
                    </a:lnTo>
                    <a:lnTo>
                      <a:pt x="164" y="18"/>
                    </a:lnTo>
                    <a:lnTo>
                      <a:pt x="130" y="22"/>
                    </a:lnTo>
                    <a:lnTo>
                      <a:pt x="129" y="0"/>
                    </a:lnTo>
                    <a:lnTo>
                      <a:pt x="24" y="1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89" name="Freeform 445"/>
              <p:cNvSpPr>
                <a:spLocks noEditPoints="1"/>
              </p:cNvSpPr>
              <p:nvPr/>
            </p:nvSpPr>
            <p:spPr bwMode="auto">
              <a:xfrm>
                <a:off x="2025" y="3679"/>
                <a:ext cx="82" cy="12"/>
              </a:xfrm>
              <a:custGeom>
                <a:avLst/>
                <a:gdLst/>
                <a:ahLst/>
                <a:cxnLst>
                  <a:cxn ang="0">
                    <a:pos x="24" y="18"/>
                  </a:cxn>
                  <a:cxn ang="0">
                    <a:pos x="0" y="22"/>
                  </a:cxn>
                  <a:cxn ang="0">
                    <a:pos x="6" y="35"/>
                  </a:cxn>
                  <a:cxn ang="0">
                    <a:pos x="130" y="35"/>
                  </a:cxn>
                  <a:cxn ang="0">
                    <a:pos x="127" y="7"/>
                  </a:cxn>
                  <a:cxn ang="0">
                    <a:pos x="105" y="13"/>
                  </a:cxn>
                  <a:cxn ang="0">
                    <a:pos x="88" y="0"/>
                  </a:cxn>
                  <a:cxn ang="0">
                    <a:pos x="73" y="0"/>
                  </a:cxn>
                  <a:cxn ang="0">
                    <a:pos x="69" y="9"/>
                  </a:cxn>
                  <a:cxn ang="0">
                    <a:pos x="42" y="5"/>
                  </a:cxn>
                  <a:cxn ang="0">
                    <a:pos x="24" y="18"/>
                  </a:cxn>
                  <a:cxn ang="0">
                    <a:pos x="164" y="35"/>
                  </a:cxn>
                  <a:cxn ang="0">
                    <a:pos x="164" y="35"/>
                  </a:cxn>
                  <a:cxn ang="0">
                    <a:pos x="157" y="35"/>
                  </a:cxn>
                  <a:cxn ang="0">
                    <a:pos x="164" y="35"/>
                  </a:cxn>
                </a:cxnLst>
                <a:rect l="0" t="0" r="r" b="b"/>
                <a:pathLst>
                  <a:path w="164" h="35">
                    <a:moveTo>
                      <a:pt x="24" y="18"/>
                    </a:moveTo>
                    <a:lnTo>
                      <a:pt x="0" y="22"/>
                    </a:lnTo>
                    <a:lnTo>
                      <a:pt x="6" y="35"/>
                    </a:lnTo>
                    <a:lnTo>
                      <a:pt x="130" y="35"/>
                    </a:lnTo>
                    <a:lnTo>
                      <a:pt x="127" y="7"/>
                    </a:lnTo>
                    <a:lnTo>
                      <a:pt x="105" y="13"/>
                    </a:lnTo>
                    <a:lnTo>
                      <a:pt x="88" y="0"/>
                    </a:lnTo>
                    <a:lnTo>
                      <a:pt x="73" y="0"/>
                    </a:lnTo>
                    <a:lnTo>
                      <a:pt x="69" y="9"/>
                    </a:lnTo>
                    <a:lnTo>
                      <a:pt x="42" y="5"/>
                    </a:lnTo>
                    <a:lnTo>
                      <a:pt x="24" y="18"/>
                    </a:lnTo>
                    <a:close/>
                    <a:moveTo>
                      <a:pt x="164" y="35"/>
                    </a:moveTo>
                    <a:lnTo>
                      <a:pt x="164" y="35"/>
                    </a:lnTo>
                    <a:lnTo>
                      <a:pt x="157" y="35"/>
                    </a:lnTo>
                    <a:lnTo>
                      <a:pt x="164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90" name="Freeform 446"/>
              <p:cNvSpPr>
                <a:spLocks/>
              </p:cNvSpPr>
              <p:nvPr/>
            </p:nvSpPr>
            <p:spPr bwMode="auto">
              <a:xfrm>
                <a:off x="2038" y="3677"/>
                <a:ext cx="51" cy="8"/>
              </a:xfrm>
              <a:custGeom>
                <a:avLst/>
                <a:gdLst/>
                <a:ahLst/>
                <a:cxnLst>
                  <a:cxn ang="0">
                    <a:pos x="103" y="25"/>
                  </a:cxn>
                  <a:cxn ang="0">
                    <a:pos x="101" y="15"/>
                  </a:cxn>
                  <a:cxn ang="0">
                    <a:pos x="79" y="21"/>
                  </a:cxn>
                  <a:cxn ang="0">
                    <a:pos x="50" y="0"/>
                  </a:cxn>
                  <a:cxn ang="0">
                    <a:pos x="43" y="17"/>
                  </a:cxn>
                  <a:cxn ang="0">
                    <a:pos x="16" y="13"/>
                  </a:cxn>
                  <a:cxn ang="0">
                    <a:pos x="0" y="25"/>
                  </a:cxn>
                  <a:cxn ang="0">
                    <a:pos x="103" y="25"/>
                  </a:cxn>
                </a:cxnLst>
                <a:rect l="0" t="0" r="r" b="b"/>
                <a:pathLst>
                  <a:path w="103" h="25">
                    <a:moveTo>
                      <a:pt x="103" y="25"/>
                    </a:moveTo>
                    <a:lnTo>
                      <a:pt x="101" y="15"/>
                    </a:lnTo>
                    <a:lnTo>
                      <a:pt x="79" y="21"/>
                    </a:lnTo>
                    <a:lnTo>
                      <a:pt x="50" y="0"/>
                    </a:lnTo>
                    <a:lnTo>
                      <a:pt x="43" y="17"/>
                    </a:lnTo>
                    <a:lnTo>
                      <a:pt x="16" y="13"/>
                    </a:lnTo>
                    <a:lnTo>
                      <a:pt x="0" y="25"/>
                    </a:lnTo>
                    <a:lnTo>
                      <a:pt x="103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91" name="Freeform 447"/>
              <p:cNvSpPr>
                <a:spLocks/>
              </p:cNvSpPr>
              <p:nvPr/>
            </p:nvSpPr>
            <p:spPr bwMode="auto">
              <a:xfrm>
                <a:off x="2062" y="3677"/>
                <a:ext cx="7" cy="2"/>
              </a:xfrm>
              <a:custGeom>
                <a:avLst/>
                <a:gdLst/>
                <a:ahLst/>
                <a:cxnLst>
                  <a:cxn ang="0">
                    <a:pos x="15" y="8"/>
                  </a:cxn>
                  <a:cxn ang="0">
                    <a:pos x="3" y="0"/>
                  </a:cxn>
                  <a:cxn ang="0">
                    <a:pos x="0" y="8"/>
                  </a:cxn>
                  <a:cxn ang="0">
                    <a:pos x="15" y="8"/>
                  </a:cxn>
                </a:cxnLst>
                <a:rect l="0" t="0" r="r" b="b"/>
                <a:pathLst>
                  <a:path w="15" h="8">
                    <a:moveTo>
                      <a:pt x="15" y="8"/>
                    </a:moveTo>
                    <a:lnTo>
                      <a:pt x="3" y="0"/>
                    </a:lnTo>
                    <a:lnTo>
                      <a:pt x="0" y="8"/>
                    </a:ln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92" name="Freeform 448"/>
              <p:cNvSpPr>
                <a:spLocks/>
              </p:cNvSpPr>
              <p:nvPr/>
            </p:nvSpPr>
            <p:spPr bwMode="auto">
              <a:xfrm>
                <a:off x="2209" y="3770"/>
                <a:ext cx="20" cy="3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9"/>
                  </a:cxn>
                  <a:cxn ang="0">
                    <a:pos x="42" y="9"/>
                  </a:cxn>
                  <a:cxn ang="0">
                    <a:pos x="42" y="0"/>
                  </a:cxn>
                  <a:cxn ang="0">
                    <a:pos x="3" y="0"/>
                  </a:cxn>
                </a:cxnLst>
                <a:rect l="0" t="0" r="r" b="b"/>
                <a:pathLst>
                  <a:path w="42" h="9">
                    <a:moveTo>
                      <a:pt x="3" y="0"/>
                    </a:moveTo>
                    <a:lnTo>
                      <a:pt x="0" y="9"/>
                    </a:lnTo>
                    <a:lnTo>
                      <a:pt x="42" y="9"/>
                    </a:lnTo>
                    <a:lnTo>
                      <a:pt x="4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93" name="Freeform 449"/>
              <p:cNvSpPr>
                <a:spLocks/>
              </p:cNvSpPr>
              <p:nvPr/>
            </p:nvSpPr>
            <p:spPr bwMode="auto">
              <a:xfrm>
                <a:off x="2209" y="3767"/>
                <a:ext cx="20" cy="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0" y="19"/>
                  </a:cxn>
                  <a:cxn ang="0">
                    <a:pos x="42" y="19"/>
                  </a:cxn>
                  <a:cxn ang="0">
                    <a:pos x="42" y="0"/>
                  </a:cxn>
                  <a:cxn ang="0">
                    <a:pos x="4" y="0"/>
                  </a:cxn>
                </a:cxnLst>
                <a:rect l="0" t="0" r="r" b="b"/>
                <a:pathLst>
                  <a:path w="42" h="19">
                    <a:moveTo>
                      <a:pt x="4" y="0"/>
                    </a:moveTo>
                    <a:lnTo>
                      <a:pt x="0" y="19"/>
                    </a:lnTo>
                    <a:lnTo>
                      <a:pt x="42" y="19"/>
                    </a:lnTo>
                    <a:lnTo>
                      <a:pt x="42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94" name="Freeform 450"/>
              <p:cNvSpPr>
                <a:spLocks/>
              </p:cNvSpPr>
              <p:nvPr/>
            </p:nvSpPr>
            <p:spPr bwMode="auto">
              <a:xfrm>
                <a:off x="2210" y="3763"/>
                <a:ext cx="19" cy="7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3" y="0"/>
                  </a:cxn>
                  <a:cxn ang="0">
                    <a:pos x="39" y="0"/>
                  </a:cxn>
                  <a:cxn ang="0">
                    <a:pos x="39" y="21"/>
                  </a:cxn>
                  <a:cxn ang="0">
                    <a:pos x="0" y="21"/>
                  </a:cxn>
                </a:cxnLst>
                <a:rect l="0" t="0" r="r" b="b"/>
                <a:pathLst>
                  <a:path w="39" h="21">
                    <a:moveTo>
                      <a:pt x="0" y="21"/>
                    </a:moveTo>
                    <a:lnTo>
                      <a:pt x="3" y="0"/>
                    </a:lnTo>
                    <a:lnTo>
                      <a:pt x="39" y="0"/>
                    </a:lnTo>
                    <a:lnTo>
                      <a:pt x="39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95" name="Freeform 451"/>
              <p:cNvSpPr>
                <a:spLocks/>
              </p:cNvSpPr>
              <p:nvPr/>
            </p:nvSpPr>
            <p:spPr bwMode="auto">
              <a:xfrm>
                <a:off x="2210" y="3760"/>
                <a:ext cx="19" cy="7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5" y="0"/>
                  </a:cxn>
                  <a:cxn ang="0">
                    <a:pos x="38" y="0"/>
                  </a:cxn>
                  <a:cxn ang="0">
                    <a:pos x="38" y="21"/>
                  </a:cxn>
                  <a:cxn ang="0">
                    <a:pos x="0" y="21"/>
                  </a:cxn>
                </a:cxnLst>
                <a:rect l="0" t="0" r="r" b="b"/>
                <a:pathLst>
                  <a:path w="38" h="21">
                    <a:moveTo>
                      <a:pt x="0" y="21"/>
                    </a:moveTo>
                    <a:lnTo>
                      <a:pt x="5" y="0"/>
                    </a:lnTo>
                    <a:lnTo>
                      <a:pt x="38" y="0"/>
                    </a:lnTo>
                    <a:lnTo>
                      <a:pt x="38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96" name="Freeform 452"/>
              <p:cNvSpPr>
                <a:spLocks/>
              </p:cNvSpPr>
              <p:nvPr/>
            </p:nvSpPr>
            <p:spPr bwMode="auto">
              <a:xfrm>
                <a:off x="2212" y="3756"/>
                <a:ext cx="17" cy="7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4" y="0"/>
                  </a:cxn>
                  <a:cxn ang="0">
                    <a:pos x="36" y="0"/>
                  </a:cxn>
                  <a:cxn ang="0">
                    <a:pos x="36" y="3"/>
                  </a:cxn>
                  <a:cxn ang="0">
                    <a:pos x="36" y="20"/>
                  </a:cxn>
                  <a:cxn ang="0">
                    <a:pos x="0" y="20"/>
                  </a:cxn>
                </a:cxnLst>
                <a:rect l="0" t="0" r="r" b="b"/>
                <a:pathLst>
                  <a:path w="36" h="20">
                    <a:moveTo>
                      <a:pt x="0" y="20"/>
                    </a:moveTo>
                    <a:lnTo>
                      <a:pt x="4" y="0"/>
                    </a:lnTo>
                    <a:lnTo>
                      <a:pt x="36" y="0"/>
                    </a:lnTo>
                    <a:lnTo>
                      <a:pt x="36" y="3"/>
                    </a:lnTo>
                    <a:lnTo>
                      <a:pt x="36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97" name="Freeform 453"/>
              <p:cNvSpPr>
                <a:spLocks/>
              </p:cNvSpPr>
              <p:nvPr/>
            </p:nvSpPr>
            <p:spPr bwMode="auto">
              <a:xfrm>
                <a:off x="2213" y="3753"/>
                <a:ext cx="16" cy="7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10"/>
                  </a:cxn>
                  <a:cxn ang="0">
                    <a:pos x="0" y="21"/>
                  </a:cxn>
                  <a:cxn ang="0">
                    <a:pos x="33" y="21"/>
                  </a:cxn>
                  <a:cxn ang="0">
                    <a:pos x="33" y="14"/>
                  </a:cxn>
                  <a:cxn ang="0">
                    <a:pos x="32" y="0"/>
                  </a:cxn>
                  <a:cxn ang="0">
                    <a:pos x="2" y="0"/>
                  </a:cxn>
                </a:cxnLst>
                <a:rect l="0" t="0" r="r" b="b"/>
                <a:pathLst>
                  <a:path w="33" h="21">
                    <a:moveTo>
                      <a:pt x="2" y="0"/>
                    </a:moveTo>
                    <a:lnTo>
                      <a:pt x="1" y="10"/>
                    </a:lnTo>
                    <a:lnTo>
                      <a:pt x="0" y="21"/>
                    </a:lnTo>
                    <a:lnTo>
                      <a:pt x="33" y="21"/>
                    </a:lnTo>
                    <a:lnTo>
                      <a:pt x="33" y="14"/>
                    </a:lnTo>
                    <a:lnTo>
                      <a:pt x="3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798" name="Freeform 454"/>
              <p:cNvSpPr>
                <a:spLocks/>
              </p:cNvSpPr>
              <p:nvPr/>
            </p:nvSpPr>
            <p:spPr bwMode="auto">
              <a:xfrm>
                <a:off x="2214" y="3749"/>
                <a:ext cx="15" cy="7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21"/>
                  </a:cxn>
                  <a:cxn ang="0">
                    <a:pos x="0" y="22"/>
                  </a:cxn>
                  <a:cxn ang="0">
                    <a:pos x="32" y="22"/>
                  </a:cxn>
                  <a:cxn ang="0">
                    <a:pos x="28" y="0"/>
                  </a:cxn>
                  <a:cxn ang="0">
                    <a:pos x="3" y="0"/>
                  </a:cxn>
                </a:cxnLst>
                <a:rect l="0" t="0" r="r" b="b"/>
                <a:pathLst>
                  <a:path w="32" h="22">
                    <a:moveTo>
                      <a:pt x="3" y="0"/>
                    </a:moveTo>
                    <a:lnTo>
                      <a:pt x="0" y="21"/>
                    </a:lnTo>
                    <a:lnTo>
                      <a:pt x="0" y="22"/>
                    </a:lnTo>
                    <a:lnTo>
                      <a:pt x="32" y="22"/>
                    </a:lnTo>
                    <a:lnTo>
                      <a:pt x="28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15" name="Group 455"/>
            <p:cNvGrpSpPr>
              <a:grpSpLocks/>
            </p:cNvGrpSpPr>
            <p:nvPr/>
          </p:nvGrpSpPr>
          <p:grpSpPr bwMode="auto">
            <a:xfrm>
              <a:off x="-1" y="2114"/>
              <a:ext cx="3634" cy="1498"/>
              <a:chOff x="-1" y="3689"/>
              <a:chExt cx="4361" cy="630"/>
            </a:xfrm>
          </p:grpSpPr>
          <p:sp>
            <p:nvSpPr>
              <p:cNvPr id="1337800" name="Freeform 456"/>
              <p:cNvSpPr>
                <a:spLocks/>
              </p:cNvSpPr>
              <p:nvPr/>
            </p:nvSpPr>
            <p:spPr bwMode="auto">
              <a:xfrm>
                <a:off x="2214" y="3746"/>
                <a:ext cx="17" cy="7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3" y="0"/>
                  </a:cxn>
                  <a:cxn ang="0">
                    <a:pos x="33" y="0"/>
                  </a:cxn>
                  <a:cxn ang="0">
                    <a:pos x="26" y="6"/>
                  </a:cxn>
                  <a:cxn ang="0">
                    <a:pos x="30" y="20"/>
                  </a:cxn>
                  <a:cxn ang="0">
                    <a:pos x="0" y="20"/>
                  </a:cxn>
                </a:cxnLst>
                <a:rect l="0" t="0" r="r" b="b"/>
                <a:pathLst>
                  <a:path w="33" h="20">
                    <a:moveTo>
                      <a:pt x="0" y="20"/>
                    </a:moveTo>
                    <a:lnTo>
                      <a:pt x="3" y="0"/>
                    </a:lnTo>
                    <a:lnTo>
                      <a:pt x="33" y="0"/>
                    </a:lnTo>
                    <a:lnTo>
                      <a:pt x="26" y="6"/>
                    </a:lnTo>
                    <a:lnTo>
                      <a:pt x="3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01" name="Freeform 457"/>
              <p:cNvSpPr>
                <a:spLocks/>
              </p:cNvSpPr>
              <p:nvPr/>
            </p:nvSpPr>
            <p:spPr bwMode="auto">
              <a:xfrm>
                <a:off x="2215" y="3742"/>
                <a:ext cx="22" cy="7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2" y="0"/>
                  </a:cxn>
                  <a:cxn ang="0">
                    <a:pos x="44" y="0"/>
                  </a:cxn>
                  <a:cxn ang="0">
                    <a:pos x="24" y="17"/>
                  </a:cxn>
                  <a:cxn ang="0">
                    <a:pos x="25" y="20"/>
                  </a:cxn>
                  <a:cxn ang="0">
                    <a:pos x="0" y="20"/>
                  </a:cxn>
                </a:cxnLst>
                <a:rect l="0" t="0" r="r" b="b"/>
                <a:pathLst>
                  <a:path w="44" h="20">
                    <a:moveTo>
                      <a:pt x="0" y="20"/>
                    </a:moveTo>
                    <a:lnTo>
                      <a:pt x="2" y="0"/>
                    </a:lnTo>
                    <a:lnTo>
                      <a:pt x="44" y="0"/>
                    </a:lnTo>
                    <a:lnTo>
                      <a:pt x="24" y="17"/>
                    </a:lnTo>
                    <a:lnTo>
                      <a:pt x="25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02" name="Freeform 458"/>
              <p:cNvSpPr>
                <a:spLocks/>
              </p:cNvSpPr>
              <p:nvPr/>
            </p:nvSpPr>
            <p:spPr bwMode="auto">
              <a:xfrm>
                <a:off x="2215" y="3739"/>
                <a:ext cx="23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11"/>
                  </a:cxn>
                  <a:cxn ang="0">
                    <a:pos x="1" y="22"/>
                  </a:cxn>
                  <a:cxn ang="0">
                    <a:pos x="31" y="22"/>
                  </a:cxn>
                  <a:cxn ang="0">
                    <a:pos x="46" y="9"/>
                  </a:cxn>
                  <a:cxn ang="0">
                    <a:pos x="44" y="0"/>
                  </a:cxn>
                  <a:cxn ang="0">
                    <a:pos x="0" y="0"/>
                  </a:cxn>
                </a:cxnLst>
                <a:rect l="0" t="0" r="r" b="b"/>
                <a:pathLst>
                  <a:path w="46" h="22">
                    <a:moveTo>
                      <a:pt x="0" y="0"/>
                    </a:moveTo>
                    <a:lnTo>
                      <a:pt x="2" y="11"/>
                    </a:lnTo>
                    <a:lnTo>
                      <a:pt x="1" y="22"/>
                    </a:lnTo>
                    <a:lnTo>
                      <a:pt x="31" y="22"/>
                    </a:lnTo>
                    <a:lnTo>
                      <a:pt x="46" y="9"/>
                    </a:lnTo>
                    <a:lnTo>
                      <a:pt x="4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03" name="Freeform 459"/>
              <p:cNvSpPr>
                <a:spLocks/>
              </p:cNvSpPr>
              <p:nvPr/>
            </p:nvSpPr>
            <p:spPr bwMode="auto">
              <a:xfrm>
                <a:off x="2204" y="3736"/>
                <a:ext cx="34" cy="6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0" y="5"/>
                  </a:cxn>
                  <a:cxn ang="0">
                    <a:pos x="25" y="20"/>
                  </a:cxn>
                  <a:cxn ang="0">
                    <a:pos x="25" y="20"/>
                  </a:cxn>
                  <a:cxn ang="0">
                    <a:pos x="67" y="20"/>
                  </a:cxn>
                  <a:cxn ang="0">
                    <a:pos x="69" y="18"/>
                  </a:cxn>
                  <a:cxn ang="0">
                    <a:pos x="63" y="0"/>
                  </a:cxn>
                  <a:cxn ang="0">
                    <a:pos x="0" y="0"/>
                  </a:cxn>
                  <a:cxn ang="0">
                    <a:pos x="0" y="1"/>
                  </a:cxn>
                </a:cxnLst>
                <a:rect l="0" t="0" r="r" b="b"/>
                <a:pathLst>
                  <a:path w="69" h="20">
                    <a:moveTo>
                      <a:pt x="0" y="1"/>
                    </a:moveTo>
                    <a:lnTo>
                      <a:pt x="20" y="5"/>
                    </a:lnTo>
                    <a:lnTo>
                      <a:pt x="25" y="20"/>
                    </a:lnTo>
                    <a:lnTo>
                      <a:pt x="25" y="20"/>
                    </a:lnTo>
                    <a:lnTo>
                      <a:pt x="67" y="20"/>
                    </a:lnTo>
                    <a:lnTo>
                      <a:pt x="69" y="18"/>
                    </a:lnTo>
                    <a:lnTo>
                      <a:pt x="63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04" name="Freeform 460"/>
              <p:cNvSpPr>
                <a:spLocks/>
              </p:cNvSpPr>
              <p:nvPr/>
            </p:nvSpPr>
            <p:spPr bwMode="auto">
              <a:xfrm>
                <a:off x="2199" y="3732"/>
                <a:ext cx="38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" y="12"/>
                  </a:cxn>
                  <a:cxn ang="0">
                    <a:pos x="28" y="16"/>
                  </a:cxn>
                  <a:cxn ang="0">
                    <a:pos x="31" y="20"/>
                  </a:cxn>
                  <a:cxn ang="0">
                    <a:pos x="75" y="20"/>
                  </a:cxn>
                  <a:cxn ang="0">
                    <a:pos x="70" y="12"/>
                  </a:cxn>
                  <a:cxn ang="0">
                    <a:pos x="71" y="0"/>
                  </a:cxn>
                  <a:cxn ang="0">
                    <a:pos x="0" y="0"/>
                  </a:cxn>
                </a:cxnLst>
                <a:rect l="0" t="0" r="r" b="b"/>
                <a:pathLst>
                  <a:path w="75" h="20">
                    <a:moveTo>
                      <a:pt x="0" y="0"/>
                    </a:moveTo>
                    <a:lnTo>
                      <a:pt x="8" y="12"/>
                    </a:lnTo>
                    <a:lnTo>
                      <a:pt x="28" y="16"/>
                    </a:lnTo>
                    <a:lnTo>
                      <a:pt x="31" y="20"/>
                    </a:lnTo>
                    <a:lnTo>
                      <a:pt x="75" y="20"/>
                    </a:lnTo>
                    <a:lnTo>
                      <a:pt x="70" y="12"/>
                    </a:lnTo>
                    <a:lnTo>
                      <a:pt x="7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05" name="Freeform 461"/>
              <p:cNvSpPr>
                <a:spLocks/>
              </p:cNvSpPr>
              <p:nvPr/>
            </p:nvSpPr>
            <p:spPr bwMode="auto">
              <a:xfrm>
                <a:off x="2195" y="3728"/>
                <a:ext cx="41" cy="8"/>
              </a:xfrm>
              <a:custGeom>
                <a:avLst/>
                <a:gdLst/>
                <a:ahLst/>
                <a:cxnLst>
                  <a:cxn ang="0">
                    <a:pos x="18" y="23"/>
                  </a:cxn>
                  <a:cxn ang="0">
                    <a:pos x="0" y="0"/>
                  </a:cxn>
                  <a:cxn ang="0">
                    <a:pos x="82" y="0"/>
                  </a:cxn>
                  <a:cxn ang="0">
                    <a:pos x="81" y="22"/>
                  </a:cxn>
                  <a:cxn ang="0">
                    <a:pos x="18" y="22"/>
                  </a:cxn>
                  <a:cxn ang="0">
                    <a:pos x="18" y="23"/>
                  </a:cxn>
                </a:cxnLst>
                <a:rect l="0" t="0" r="r" b="b"/>
                <a:pathLst>
                  <a:path w="82" h="23">
                    <a:moveTo>
                      <a:pt x="18" y="23"/>
                    </a:moveTo>
                    <a:lnTo>
                      <a:pt x="0" y="0"/>
                    </a:lnTo>
                    <a:lnTo>
                      <a:pt x="82" y="0"/>
                    </a:lnTo>
                    <a:lnTo>
                      <a:pt x="81" y="22"/>
                    </a:lnTo>
                    <a:lnTo>
                      <a:pt x="18" y="22"/>
                    </a:lnTo>
                    <a:lnTo>
                      <a:pt x="18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06" name="Freeform 462"/>
              <p:cNvSpPr>
                <a:spLocks/>
              </p:cNvSpPr>
              <p:nvPr/>
            </p:nvSpPr>
            <p:spPr bwMode="auto">
              <a:xfrm>
                <a:off x="2193" y="3725"/>
                <a:ext cx="43" cy="7"/>
              </a:xfrm>
              <a:custGeom>
                <a:avLst/>
                <a:gdLst/>
                <a:ahLst/>
                <a:cxnLst>
                  <a:cxn ang="0">
                    <a:pos x="54" y="0"/>
                  </a:cxn>
                  <a:cxn ang="0">
                    <a:pos x="52" y="8"/>
                  </a:cxn>
                  <a:cxn ang="0">
                    <a:pos x="32" y="6"/>
                  </a:cxn>
                  <a:cxn ang="0">
                    <a:pos x="0" y="6"/>
                  </a:cxn>
                  <a:cxn ang="0">
                    <a:pos x="14" y="20"/>
                  </a:cxn>
                  <a:cxn ang="0">
                    <a:pos x="85" y="20"/>
                  </a:cxn>
                  <a:cxn ang="0">
                    <a:pos x="86" y="0"/>
                  </a:cxn>
                  <a:cxn ang="0">
                    <a:pos x="54" y="0"/>
                  </a:cxn>
                </a:cxnLst>
                <a:rect l="0" t="0" r="r" b="b"/>
                <a:pathLst>
                  <a:path w="86" h="20">
                    <a:moveTo>
                      <a:pt x="54" y="0"/>
                    </a:moveTo>
                    <a:lnTo>
                      <a:pt x="52" y="8"/>
                    </a:lnTo>
                    <a:lnTo>
                      <a:pt x="32" y="6"/>
                    </a:lnTo>
                    <a:lnTo>
                      <a:pt x="0" y="6"/>
                    </a:lnTo>
                    <a:lnTo>
                      <a:pt x="14" y="20"/>
                    </a:lnTo>
                    <a:lnTo>
                      <a:pt x="85" y="20"/>
                    </a:lnTo>
                    <a:lnTo>
                      <a:pt x="86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07" name="Freeform 463"/>
              <p:cNvSpPr>
                <a:spLocks/>
              </p:cNvSpPr>
              <p:nvPr/>
            </p:nvSpPr>
            <p:spPr bwMode="auto">
              <a:xfrm>
                <a:off x="2193" y="3722"/>
                <a:ext cx="43" cy="6"/>
              </a:xfrm>
              <a:custGeom>
                <a:avLst/>
                <a:gdLst/>
                <a:ahLst/>
                <a:cxnLst>
                  <a:cxn ang="0">
                    <a:pos x="58" y="0"/>
                  </a:cxn>
                  <a:cxn ang="0">
                    <a:pos x="52" y="19"/>
                  </a:cxn>
                  <a:cxn ang="0">
                    <a:pos x="32" y="17"/>
                  </a:cxn>
                  <a:cxn ang="0">
                    <a:pos x="0" y="17"/>
                  </a:cxn>
                  <a:cxn ang="0">
                    <a:pos x="4" y="20"/>
                  </a:cxn>
                  <a:cxn ang="0">
                    <a:pos x="86" y="20"/>
                  </a:cxn>
                  <a:cxn ang="0">
                    <a:pos x="86" y="9"/>
                  </a:cxn>
                  <a:cxn ang="0">
                    <a:pos x="84" y="0"/>
                  </a:cxn>
                  <a:cxn ang="0">
                    <a:pos x="58" y="0"/>
                  </a:cxn>
                </a:cxnLst>
                <a:rect l="0" t="0" r="r" b="b"/>
                <a:pathLst>
                  <a:path w="86" h="20">
                    <a:moveTo>
                      <a:pt x="58" y="0"/>
                    </a:moveTo>
                    <a:lnTo>
                      <a:pt x="52" y="19"/>
                    </a:lnTo>
                    <a:lnTo>
                      <a:pt x="32" y="17"/>
                    </a:lnTo>
                    <a:lnTo>
                      <a:pt x="0" y="17"/>
                    </a:lnTo>
                    <a:lnTo>
                      <a:pt x="4" y="20"/>
                    </a:lnTo>
                    <a:lnTo>
                      <a:pt x="86" y="20"/>
                    </a:lnTo>
                    <a:lnTo>
                      <a:pt x="86" y="9"/>
                    </a:lnTo>
                    <a:lnTo>
                      <a:pt x="84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08" name="Freeform 464"/>
              <p:cNvSpPr>
                <a:spLocks/>
              </p:cNvSpPr>
              <p:nvPr/>
            </p:nvSpPr>
            <p:spPr bwMode="auto">
              <a:xfrm>
                <a:off x="2220" y="3718"/>
                <a:ext cx="16" cy="7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5" y="7"/>
                  </a:cxn>
                  <a:cxn ang="0">
                    <a:pos x="0" y="22"/>
                  </a:cxn>
                  <a:cxn ang="0">
                    <a:pos x="32" y="22"/>
                  </a:cxn>
                  <a:cxn ang="0">
                    <a:pos x="32" y="20"/>
                  </a:cxn>
                  <a:cxn ang="0">
                    <a:pos x="25" y="0"/>
                  </a:cxn>
                  <a:cxn ang="0">
                    <a:pos x="2" y="0"/>
                  </a:cxn>
                </a:cxnLst>
                <a:rect l="0" t="0" r="r" b="b"/>
                <a:pathLst>
                  <a:path w="32" h="22">
                    <a:moveTo>
                      <a:pt x="2" y="0"/>
                    </a:moveTo>
                    <a:lnTo>
                      <a:pt x="5" y="7"/>
                    </a:lnTo>
                    <a:lnTo>
                      <a:pt x="0" y="22"/>
                    </a:lnTo>
                    <a:lnTo>
                      <a:pt x="32" y="22"/>
                    </a:lnTo>
                    <a:lnTo>
                      <a:pt x="32" y="20"/>
                    </a:lnTo>
                    <a:lnTo>
                      <a:pt x="25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09" name="Freeform 465"/>
              <p:cNvSpPr>
                <a:spLocks/>
              </p:cNvSpPr>
              <p:nvPr/>
            </p:nvSpPr>
            <p:spPr bwMode="auto">
              <a:xfrm>
                <a:off x="2217" y="3715"/>
                <a:ext cx="17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" y="16"/>
                  </a:cxn>
                  <a:cxn ang="0">
                    <a:pos x="10" y="20"/>
                  </a:cxn>
                  <a:cxn ang="0">
                    <a:pos x="36" y="20"/>
                  </a:cxn>
                  <a:cxn ang="0">
                    <a:pos x="28" y="7"/>
                  </a:cxn>
                  <a:cxn ang="0">
                    <a:pos x="21" y="0"/>
                  </a:cxn>
                  <a:cxn ang="0">
                    <a:pos x="0" y="0"/>
                  </a:cxn>
                </a:cxnLst>
                <a:rect l="0" t="0" r="r" b="b"/>
                <a:pathLst>
                  <a:path w="36" h="20">
                    <a:moveTo>
                      <a:pt x="0" y="0"/>
                    </a:moveTo>
                    <a:lnTo>
                      <a:pt x="11" y="16"/>
                    </a:lnTo>
                    <a:lnTo>
                      <a:pt x="10" y="20"/>
                    </a:lnTo>
                    <a:lnTo>
                      <a:pt x="36" y="20"/>
                    </a:lnTo>
                    <a:lnTo>
                      <a:pt x="28" y="7"/>
                    </a:lnTo>
                    <a:lnTo>
                      <a:pt x="2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10" name="Freeform 466"/>
              <p:cNvSpPr>
                <a:spLocks/>
              </p:cNvSpPr>
              <p:nvPr/>
            </p:nvSpPr>
            <p:spPr bwMode="auto">
              <a:xfrm>
                <a:off x="2212" y="3711"/>
                <a:ext cx="20" cy="7"/>
              </a:xfrm>
              <a:custGeom>
                <a:avLst/>
                <a:gdLst/>
                <a:ahLst/>
                <a:cxnLst>
                  <a:cxn ang="0">
                    <a:pos x="16" y="20"/>
                  </a:cxn>
                  <a:cxn ang="0">
                    <a:pos x="0" y="0"/>
                  </a:cxn>
                  <a:cxn ang="0">
                    <a:pos x="7" y="0"/>
                  </a:cxn>
                  <a:cxn ang="0">
                    <a:pos x="17" y="3"/>
                  </a:cxn>
                  <a:cxn ang="0">
                    <a:pos x="36" y="18"/>
                  </a:cxn>
                  <a:cxn ang="0">
                    <a:pos x="39" y="20"/>
                  </a:cxn>
                  <a:cxn ang="0">
                    <a:pos x="16" y="20"/>
                  </a:cxn>
                </a:cxnLst>
                <a:rect l="0" t="0" r="r" b="b"/>
                <a:pathLst>
                  <a:path w="39" h="20">
                    <a:moveTo>
                      <a:pt x="16" y="20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17" y="3"/>
                    </a:lnTo>
                    <a:lnTo>
                      <a:pt x="36" y="18"/>
                    </a:lnTo>
                    <a:lnTo>
                      <a:pt x="39" y="20"/>
                    </a:lnTo>
                    <a:lnTo>
                      <a:pt x="16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11" name="Freeform 467"/>
              <p:cNvSpPr>
                <a:spLocks/>
              </p:cNvSpPr>
              <p:nvPr/>
            </p:nvSpPr>
            <p:spPr bwMode="auto">
              <a:xfrm>
                <a:off x="2211" y="3711"/>
                <a:ext cx="16" cy="4"/>
              </a:xfrm>
              <a:custGeom>
                <a:avLst/>
                <a:gdLst/>
                <a:ahLst/>
                <a:cxnLst>
                  <a:cxn ang="0">
                    <a:pos x="11" y="1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0" y="4"/>
                  </a:cxn>
                  <a:cxn ang="0">
                    <a:pos x="32" y="12"/>
                  </a:cxn>
                  <a:cxn ang="0">
                    <a:pos x="11" y="12"/>
                  </a:cxn>
                </a:cxnLst>
                <a:rect l="0" t="0" r="r" b="b"/>
                <a:pathLst>
                  <a:path w="32" h="12">
                    <a:moveTo>
                      <a:pt x="11" y="1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0" y="4"/>
                    </a:lnTo>
                    <a:lnTo>
                      <a:pt x="32" y="12"/>
                    </a:lnTo>
                    <a:lnTo>
                      <a:pt x="11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12" name="Freeform 468"/>
              <p:cNvSpPr>
                <a:spLocks/>
              </p:cNvSpPr>
              <p:nvPr/>
            </p:nvSpPr>
            <p:spPr bwMode="auto">
              <a:xfrm>
                <a:off x="2211" y="3711"/>
                <a:ext cx="5" cy="1"/>
              </a:xfrm>
              <a:custGeom>
                <a:avLst/>
                <a:gdLst/>
                <a:ahLst/>
                <a:cxnLst>
                  <a:cxn ang="0">
                    <a:pos x="3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0" y="1"/>
                  </a:cxn>
                  <a:cxn ang="0">
                    <a:pos x="3" y="1"/>
                  </a:cxn>
                </a:cxnLst>
                <a:rect l="0" t="0" r="r" b="b"/>
                <a:pathLst>
                  <a:path w="10" h="1">
                    <a:moveTo>
                      <a:pt x="3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0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13" name="Freeform 469"/>
              <p:cNvSpPr>
                <a:spLocks/>
              </p:cNvSpPr>
              <p:nvPr/>
            </p:nvSpPr>
            <p:spPr bwMode="auto">
              <a:xfrm>
                <a:off x="2262" y="3761"/>
                <a:ext cx="5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7"/>
                  </a:cxn>
                  <a:cxn ang="0">
                    <a:pos x="11" y="0"/>
                  </a:cxn>
                  <a:cxn ang="0">
                    <a:pos x="0" y="0"/>
                  </a:cxn>
                </a:cxnLst>
                <a:rect l="0" t="0" r="r" b="b"/>
                <a:pathLst>
                  <a:path w="11" h="7">
                    <a:moveTo>
                      <a:pt x="0" y="0"/>
                    </a:moveTo>
                    <a:lnTo>
                      <a:pt x="1" y="7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14" name="Freeform 470"/>
              <p:cNvSpPr>
                <a:spLocks/>
              </p:cNvSpPr>
              <p:nvPr/>
            </p:nvSpPr>
            <p:spPr bwMode="auto">
              <a:xfrm>
                <a:off x="2261" y="3759"/>
                <a:ext cx="11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14"/>
                  </a:cxn>
                  <a:cxn ang="0">
                    <a:pos x="20" y="0"/>
                  </a:cxn>
                  <a:cxn ang="0">
                    <a:pos x="0" y="0"/>
                  </a:cxn>
                </a:cxnLst>
                <a:rect l="0" t="0" r="r" b="b"/>
                <a:pathLst>
                  <a:path w="20" h="14">
                    <a:moveTo>
                      <a:pt x="0" y="0"/>
                    </a:moveTo>
                    <a:lnTo>
                      <a:pt x="2" y="14"/>
                    </a:lnTo>
                    <a:lnTo>
                      <a:pt x="2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15" name="Freeform 471"/>
              <p:cNvSpPr>
                <a:spLocks/>
              </p:cNvSpPr>
              <p:nvPr/>
            </p:nvSpPr>
            <p:spPr bwMode="auto">
              <a:xfrm>
                <a:off x="2260" y="3757"/>
                <a:ext cx="16" cy="4"/>
              </a:xfrm>
              <a:custGeom>
                <a:avLst/>
                <a:gdLst/>
                <a:ahLst/>
                <a:cxnLst>
                  <a:cxn ang="0">
                    <a:pos x="4" y="13"/>
                  </a:cxn>
                  <a:cxn ang="0">
                    <a:pos x="0" y="0"/>
                  </a:cxn>
                  <a:cxn ang="0">
                    <a:pos x="32" y="1"/>
                  </a:cxn>
                  <a:cxn ang="0">
                    <a:pos x="15" y="13"/>
                  </a:cxn>
                  <a:cxn ang="0">
                    <a:pos x="4" y="13"/>
                  </a:cxn>
                </a:cxnLst>
                <a:rect l="0" t="0" r="r" b="b"/>
                <a:pathLst>
                  <a:path w="32" h="13">
                    <a:moveTo>
                      <a:pt x="4" y="13"/>
                    </a:moveTo>
                    <a:lnTo>
                      <a:pt x="0" y="0"/>
                    </a:lnTo>
                    <a:lnTo>
                      <a:pt x="32" y="1"/>
                    </a:lnTo>
                    <a:lnTo>
                      <a:pt x="15" y="13"/>
                    </a:ln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16" name="Freeform 472"/>
              <p:cNvSpPr>
                <a:spLocks/>
              </p:cNvSpPr>
              <p:nvPr/>
            </p:nvSpPr>
            <p:spPr bwMode="auto">
              <a:xfrm>
                <a:off x="2256" y="3755"/>
                <a:ext cx="21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" y="7"/>
                  </a:cxn>
                  <a:cxn ang="0">
                    <a:pos x="11" y="12"/>
                  </a:cxn>
                  <a:cxn ang="0">
                    <a:pos x="31" y="12"/>
                  </a:cxn>
                  <a:cxn ang="0">
                    <a:pos x="40" y="7"/>
                  </a:cxn>
                  <a:cxn ang="0">
                    <a:pos x="41" y="0"/>
                  </a:cxn>
                  <a:cxn ang="0">
                    <a:pos x="0" y="0"/>
                  </a:cxn>
                </a:cxnLst>
                <a:rect l="0" t="0" r="r" b="b"/>
                <a:pathLst>
                  <a:path w="41" h="12">
                    <a:moveTo>
                      <a:pt x="0" y="0"/>
                    </a:moveTo>
                    <a:lnTo>
                      <a:pt x="8" y="7"/>
                    </a:lnTo>
                    <a:lnTo>
                      <a:pt x="11" y="12"/>
                    </a:lnTo>
                    <a:lnTo>
                      <a:pt x="31" y="12"/>
                    </a:lnTo>
                    <a:lnTo>
                      <a:pt x="40" y="7"/>
                    </a:lnTo>
                    <a:lnTo>
                      <a:pt x="4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17" name="Freeform 473"/>
              <p:cNvSpPr>
                <a:spLocks/>
              </p:cNvSpPr>
              <p:nvPr/>
            </p:nvSpPr>
            <p:spPr bwMode="auto">
              <a:xfrm>
                <a:off x="2250" y="3752"/>
                <a:ext cx="28" cy="5"/>
              </a:xfrm>
              <a:custGeom>
                <a:avLst/>
                <a:gdLst/>
                <a:ahLst/>
                <a:cxnLst>
                  <a:cxn ang="0">
                    <a:pos x="19" y="15"/>
                  </a:cxn>
                  <a:cxn ang="0">
                    <a:pos x="0" y="0"/>
                  </a:cxn>
                  <a:cxn ang="0">
                    <a:pos x="55" y="0"/>
                  </a:cxn>
                  <a:cxn ang="0">
                    <a:pos x="52" y="14"/>
                  </a:cxn>
                  <a:cxn ang="0">
                    <a:pos x="19" y="14"/>
                  </a:cxn>
                  <a:cxn ang="0">
                    <a:pos x="19" y="15"/>
                  </a:cxn>
                </a:cxnLst>
                <a:rect l="0" t="0" r="r" b="b"/>
                <a:pathLst>
                  <a:path w="55" h="15">
                    <a:moveTo>
                      <a:pt x="19" y="15"/>
                    </a:moveTo>
                    <a:lnTo>
                      <a:pt x="0" y="0"/>
                    </a:lnTo>
                    <a:lnTo>
                      <a:pt x="55" y="0"/>
                    </a:lnTo>
                    <a:lnTo>
                      <a:pt x="52" y="14"/>
                    </a:lnTo>
                    <a:lnTo>
                      <a:pt x="19" y="14"/>
                    </a:lnTo>
                    <a:lnTo>
                      <a:pt x="19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18" name="Freeform 474"/>
              <p:cNvSpPr>
                <a:spLocks/>
              </p:cNvSpPr>
              <p:nvPr/>
            </p:nvSpPr>
            <p:spPr bwMode="auto">
              <a:xfrm>
                <a:off x="2245" y="3750"/>
                <a:ext cx="33" cy="5"/>
              </a:xfrm>
              <a:custGeom>
                <a:avLst/>
                <a:gdLst/>
                <a:ahLst/>
                <a:cxnLst>
                  <a:cxn ang="0">
                    <a:pos x="21" y="14"/>
                  </a:cxn>
                  <a:cxn ang="0">
                    <a:pos x="0" y="0"/>
                  </a:cxn>
                  <a:cxn ang="0">
                    <a:pos x="65" y="0"/>
                  </a:cxn>
                  <a:cxn ang="0">
                    <a:pos x="62" y="14"/>
                  </a:cxn>
                  <a:cxn ang="0">
                    <a:pos x="21" y="14"/>
                  </a:cxn>
                </a:cxnLst>
                <a:rect l="0" t="0" r="r" b="b"/>
                <a:pathLst>
                  <a:path w="65" h="14">
                    <a:moveTo>
                      <a:pt x="21" y="14"/>
                    </a:moveTo>
                    <a:lnTo>
                      <a:pt x="0" y="0"/>
                    </a:lnTo>
                    <a:lnTo>
                      <a:pt x="65" y="0"/>
                    </a:lnTo>
                    <a:lnTo>
                      <a:pt x="62" y="14"/>
                    </a:lnTo>
                    <a:lnTo>
                      <a:pt x="21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19" name="Freeform 475"/>
              <p:cNvSpPr>
                <a:spLocks/>
              </p:cNvSpPr>
              <p:nvPr/>
            </p:nvSpPr>
            <p:spPr bwMode="auto">
              <a:xfrm>
                <a:off x="2243" y="3748"/>
                <a:ext cx="35" cy="4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0" y="5"/>
                  </a:cxn>
                  <a:cxn ang="0">
                    <a:pos x="15" y="13"/>
                  </a:cxn>
                  <a:cxn ang="0">
                    <a:pos x="70" y="13"/>
                  </a:cxn>
                  <a:cxn ang="0">
                    <a:pos x="71" y="0"/>
                  </a:cxn>
                  <a:cxn ang="0">
                    <a:pos x="17" y="0"/>
                  </a:cxn>
                </a:cxnLst>
                <a:rect l="0" t="0" r="r" b="b"/>
                <a:pathLst>
                  <a:path w="71" h="13">
                    <a:moveTo>
                      <a:pt x="17" y="0"/>
                    </a:moveTo>
                    <a:lnTo>
                      <a:pt x="0" y="5"/>
                    </a:lnTo>
                    <a:lnTo>
                      <a:pt x="15" y="13"/>
                    </a:lnTo>
                    <a:lnTo>
                      <a:pt x="70" y="13"/>
                    </a:lnTo>
                    <a:lnTo>
                      <a:pt x="71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20" name="Freeform 476"/>
              <p:cNvSpPr>
                <a:spLocks/>
              </p:cNvSpPr>
              <p:nvPr/>
            </p:nvSpPr>
            <p:spPr bwMode="auto">
              <a:xfrm>
                <a:off x="2243" y="3746"/>
                <a:ext cx="35" cy="4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22" y="6"/>
                  </a:cxn>
                  <a:cxn ang="0">
                    <a:pos x="0" y="11"/>
                  </a:cxn>
                  <a:cxn ang="0">
                    <a:pos x="5" y="13"/>
                  </a:cxn>
                  <a:cxn ang="0">
                    <a:pos x="70" y="13"/>
                  </a:cxn>
                  <a:cxn ang="0">
                    <a:pos x="71" y="6"/>
                  </a:cxn>
                  <a:cxn ang="0">
                    <a:pos x="67" y="0"/>
                  </a:cxn>
                  <a:cxn ang="0">
                    <a:pos x="17" y="0"/>
                  </a:cxn>
                </a:cxnLst>
                <a:rect l="0" t="0" r="r" b="b"/>
                <a:pathLst>
                  <a:path w="71" h="13">
                    <a:moveTo>
                      <a:pt x="17" y="0"/>
                    </a:moveTo>
                    <a:lnTo>
                      <a:pt x="22" y="6"/>
                    </a:lnTo>
                    <a:lnTo>
                      <a:pt x="0" y="11"/>
                    </a:lnTo>
                    <a:lnTo>
                      <a:pt x="5" y="13"/>
                    </a:lnTo>
                    <a:lnTo>
                      <a:pt x="70" y="13"/>
                    </a:lnTo>
                    <a:lnTo>
                      <a:pt x="71" y="6"/>
                    </a:lnTo>
                    <a:lnTo>
                      <a:pt x="67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21" name="Freeform 477"/>
              <p:cNvSpPr>
                <a:spLocks/>
              </p:cNvSpPr>
              <p:nvPr/>
            </p:nvSpPr>
            <p:spPr bwMode="auto">
              <a:xfrm>
                <a:off x="2248" y="3744"/>
                <a:ext cx="30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" y="13"/>
                  </a:cxn>
                  <a:cxn ang="0">
                    <a:pos x="6" y="13"/>
                  </a:cxn>
                  <a:cxn ang="0">
                    <a:pos x="60" y="13"/>
                  </a:cxn>
                  <a:cxn ang="0">
                    <a:pos x="60" y="13"/>
                  </a:cxn>
                  <a:cxn ang="0">
                    <a:pos x="53" y="0"/>
                  </a:cxn>
                  <a:cxn ang="0">
                    <a:pos x="0" y="0"/>
                  </a:cxn>
                </a:cxnLst>
                <a:rect l="0" t="0" r="r" b="b"/>
                <a:pathLst>
                  <a:path w="60" h="13">
                    <a:moveTo>
                      <a:pt x="0" y="0"/>
                    </a:moveTo>
                    <a:lnTo>
                      <a:pt x="11" y="13"/>
                    </a:lnTo>
                    <a:lnTo>
                      <a:pt x="6" y="13"/>
                    </a:lnTo>
                    <a:lnTo>
                      <a:pt x="60" y="13"/>
                    </a:lnTo>
                    <a:lnTo>
                      <a:pt x="60" y="13"/>
                    </a:lnTo>
                    <a:lnTo>
                      <a:pt x="5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22" name="Freeform 478"/>
              <p:cNvSpPr>
                <a:spLocks/>
              </p:cNvSpPr>
              <p:nvPr/>
            </p:nvSpPr>
            <p:spPr bwMode="auto">
              <a:xfrm>
                <a:off x="2245" y="3742"/>
                <a:ext cx="32" cy="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2"/>
                  </a:cxn>
                  <a:cxn ang="0">
                    <a:pos x="12" y="13"/>
                  </a:cxn>
                  <a:cxn ang="0">
                    <a:pos x="62" y="13"/>
                  </a:cxn>
                  <a:cxn ang="0">
                    <a:pos x="54" y="2"/>
                  </a:cxn>
                  <a:cxn ang="0">
                    <a:pos x="55" y="0"/>
                  </a:cxn>
                  <a:cxn ang="0">
                    <a:pos x="1" y="0"/>
                  </a:cxn>
                </a:cxnLst>
                <a:rect l="0" t="0" r="r" b="b"/>
                <a:pathLst>
                  <a:path w="62" h="13">
                    <a:moveTo>
                      <a:pt x="1" y="0"/>
                    </a:moveTo>
                    <a:lnTo>
                      <a:pt x="0" y="2"/>
                    </a:lnTo>
                    <a:lnTo>
                      <a:pt x="12" y="13"/>
                    </a:lnTo>
                    <a:lnTo>
                      <a:pt x="62" y="13"/>
                    </a:lnTo>
                    <a:lnTo>
                      <a:pt x="54" y="2"/>
                    </a:lnTo>
                    <a:lnTo>
                      <a:pt x="5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23" name="Freeform 479"/>
              <p:cNvSpPr>
                <a:spLocks/>
              </p:cNvSpPr>
              <p:nvPr/>
            </p:nvSpPr>
            <p:spPr bwMode="auto">
              <a:xfrm>
                <a:off x="2245" y="3740"/>
                <a:ext cx="31" cy="4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8"/>
                  </a:cxn>
                  <a:cxn ang="0">
                    <a:pos x="6" y="12"/>
                  </a:cxn>
                  <a:cxn ang="0">
                    <a:pos x="59" y="12"/>
                  </a:cxn>
                  <a:cxn ang="0">
                    <a:pos x="54" y="8"/>
                  </a:cxn>
                  <a:cxn ang="0">
                    <a:pos x="61" y="0"/>
                  </a:cxn>
                  <a:cxn ang="0">
                    <a:pos x="3" y="0"/>
                  </a:cxn>
                </a:cxnLst>
                <a:rect l="0" t="0" r="r" b="b"/>
                <a:pathLst>
                  <a:path w="61" h="12">
                    <a:moveTo>
                      <a:pt x="3" y="0"/>
                    </a:moveTo>
                    <a:lnTo>
                      <a:pt x="0" y="8"/>
                    </a:lnTo>
                    <a:lnTo>
                      <a:pt x="6" y="12"/>
                    </a:lnTo>
                    <a:lnTo>
                      <a:pt x="59" y="12"/>
                    </a:lnTo>
                    <a:lnTo>
                      <a:pt x="54" y="8"/>
                    </a:lnTo>
                    <a:lnTo>
                      <a:pt x="6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24" name="Freeform 480"/>
              <p:cNvSpPr>
                <a:spLocks/>
              </p:cNvSpPr>
              <p:nvPr/>
            </p:nvSpPr>
            <p:spPr bwMode="auto">
              <a:xfrm>
                <a:off x="2246" y="3737"/>
                <a:ext cx="33" cy="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5" y="0"/>
                  </a:cxn>
                  <a:cxn ang="0">
                    <a:pos x="66" y="0"/>
                  </a:cxn>
                  <a:cxn ang="0">
                    <a:pos x="54" y="14"/>
                  </a:cxn>
                  <a:cxn ang="0">
                    <a:pos x="0" y="14"/>
                  </a:cxn>
                </a:cxnLst>
                <a:rect l="0" t="0" r="r" b="b"/>
                <a:pathLst>
                  <a:path w="66" h="14">
                    <a:moveTo>
                      <a:pt x="0" y="14"/>
                    </a:moveTo>
                    <a:lnTo>
                      <a:pt x="5" y="0"/>
                    </a:lnTo>
                    <a:lnTo>
                      <a:pt x="66" y="0"/>
                    </a:lnTo>
                    <a:lnTo>
                      <a:pt x="54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25" name="Freeform 481"/>
              <p:cNvSpPr>
                <a:spLocks/>
              </p:cNvSpPr>
              <p:nvPr/>
            </p:nvSpPr>
            <p:spPr bwMode="auto">
              <a:xfrm>
                <a:off x="2247" y="3735"/>
                <a:ext cx="35" cy="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4" y="0"/>
                  </a:cxn>
                  <a:cxn ang="0">
                    <a:pos x="70" y="0"/>
                  </a:cxn>
                  <a:cxn ang="0">
                    <a:pos x="58" y="14"/>
                  </a:cxn>
                  <a:cxn ang="0">
                    <a:pos x="0" y="14"/>
                  </a:cxn>
                </a:cxnLst>
                <a:rect l="0" t="0" r="r" b="b"/>
                <a:pathLst>
                  <a:path w="70" h="14">
                    <a:moveTo>
                      <a:pt x="0" y="14"/>
                    </a:moveTo>
                    <a:lnTo>
                      <a:pt x="4" y="0"/>
                    </a:lnTo>
                    <a:lnTo>
                      <a:pt x="70" y="0"/>
                    </a:lnTo>
                    <a:lnTo>
                      <a:pt x="58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26" name="Freeform 482"/>
              <p:cNvSpPr>
                <a:spLocks/>
              </p:cNvSpPr>
              <p:nvPr/>
            </p:nvSpPr>
            <p:spPr bwMode="auto">
              <a:xfrm>
                <a:off x="2248" y="3733"/>
                <a:ext cx="3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8"/>
                  </a:cxn>
                  <a:cxn ang="0">
                    <a:pos x="0" y="13"/>
                  </a:cxn>
                  <a:cxn ang="0">
                    <a:pos x="61" y="13"/>
                  </a:cxn>
                  <a:cxn ang="0">
                    <a:pos x="70" y="3"/>
                  </a:cxn>
                  <a:cxn ang="0">
                    <a:pos x="68" y="0"/>
                  </a:cxn>
                  <a:cxn ang="0">
                    <a:pos x="0" y="0"/>
                  </a:cxn>
                </a:cxnLst>
                <a:rect l="0" t="0" r="r" b="b"/>
                <a:pathLst>
                  <a:path w="70" h="13">
                    <a:moveTo>
                      <a:pt x="0" y="0"/>
                    </a:moveTo>
                    <a:lnTo>
                      <a:pt x="1" y="8"/>
                    </a:lnTo>
                    <a:lnTo>
                      <a:pt x="0" y="13"/>
                    </a:lnTo>
                    <a:lnTo>
                      <a:pt x="61" y="13"/>
                    </a:lnTo>
                    <a:lnTo>
                      <a:pt x="70" y="3"/>
                    </a:lnTo>
                    <a:lnTo>
                      <a:pt x="6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27" name="Freeform 483"/>
              <p:cNvSpPr>
                <a:spLocks/>
              </p:cNvSpPr>
              <p:nvPr/>
            </p:nvSpPr>
            <p:spPr bwMode="auto">
              <a:xfrm>
                <a:off x="2248" y="3731"/>
                <a:ext cx="35" cy="4"/>
              </a:xfrm>
              <a:custGeom>
                <a:avLst/>
                <a:gdLst/>
                <a:ahLst/>
                <a:cxnLst>
                  <a:cxn ang="0">
                    <a:pos x="2" y="14"/>
                  </a:cxn>
                  <a:cxn ang="0">
                    <a:pos x="0" y="0"/>
                  </a:cxn>
                  <a:cxn ang="0">
                    <a:pos x="34" y="0"/>
                  </a:cxn>
                  <a:cxn ang="0">
                    <a:pos x="34" y="5"/>
                  </a:cxn>
                  <a:cxn ang="0">
                    <a:pos x="44" y="0"/>
                  </a:cxn>
                  <a:cxn ang="0">
                    <a:pos x="66" y="0"/>
                  </a:cxn>
                  <a:cxn ang="0">
                    <a:pos x="71" y="9"/>
                  </a:cxn>
                  <a:cxn ang="0">
                    <a:pos x="68" y="13"/>
                  </a:cxn>
                  <a:cxn ang="0">
                    <a:pos x="2" y="13"/>
                  </a:cxn>
                  <a:cxn ang="0">
                    <a:pos x="2" y="14"/>
                  </a:cxn>
                </a:cxnLst>
                <a:rect l="0" t="0" r="r" b="b"/>
                <a:pathLst>
                  <a:path w="71" h="14">
                    <a:moveTo>
                      <a:pt x="2" y="14"/>
                    </a:moveTo>
                    <a:lnTo>
                      <a:pt x="0" y="0"/>
                    </a:lnTo>
                    <a:lnTo>
                      <a:pt x="34" y="0"/>
                    </a:lnTo>
                    <a:lnTo>
                      <a:pt x="34" y="5"/>
                    </a:lnTo>
                    <a:lnTo>
                      <a:pt x="44" y="0"/>
                    </a:lnTo>
                    <a:lnTo>
                      <a:pt x="66" y="0"/>
                    </a:lnTo>
                    <a:lnTo>
                      <a:pt x="71" y="9"/>
                    </a:lnTo>
                    <a:lnTo>
                      <a:pt x="68" y="13"/>
                    </a:lnTo>
                    <a:lnTo>
                      <a:pt x="2" y="13"/>
                    </a:lnTo>
                    <a:lnTo>
                      <a:pt x="2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28" name="Freeform 484"/>
              <p:cNvSpPr>
                <a:spLocks/>
              </p:cNvSpPr>
              <p:nvPr/>
            </p:nvSpPr>
            <p:spPr bwMode="auto">
              <a:xfrm>
                <a:off x="2247" y="3728"/>
                <a:ext cx="36" cy="5"/>
              </a:xfrm>
              <a:custGeom>
                <a:avLst/>
                <a:gdLst/>
                <a:ahLst/>
                <a:cxnLst>
                  <a:cxn ang="0">
                    <a:pos x="3" y="13"/>
                  </a:cxn>
                  <a:cxn ang="0">
                    <a:pos x="0" y="0"/>
                  </a:cxn>
                  <a:cxn ang="0">
                    <a:pos x="36" y="0"/>
                  </a:cxn>
                  <a:cxn ang="0">
                    <a:pos x="36" y="12"/>
                  </a:cxn>
                  <a:cxn ang="0">
                    <a:pos x="59" y="0"/>
                  </a:cxn>
                  <a:cxn ang="0">
                    <a:pos x="64" y="0"/>
                  </a:cxn>
                  <a:cxn ang="0">
                    <a:pos x="71" y="13"/>
                  </a:cxn>
                  <a:cxn ang="0">
                    <a:pos x="3" y="13"/>
                  </a:cxn>
                </a:cxnLst>
                <a:rect l="0" t="0" r="r" b="b"/>
                <a:pathLst>
                  <a:path w="71" h="13">
                    <a:moveTo>
                      <a:pt x="3" y="13"/>
                    </a:moveTo>
                    <a:lnTo>
                      <a:pt x="0" y="0"/>
                    </a:lnTo>
                    <a:lnTo>
                      <a:pt x="36" y="0"/>
                    </a:lnTo>
                    <a:lnTo>
                      <a:pt x="36" y="12"/>
                    </a:lnTo>
                    <a:lnTo>
                      <a:pt x="59" y="0"/>
                    </a:lnTo>
                    <a:lnTo>
                      <a:pt x="64" y="0"/>
                    </a:lnTo>
                    <a:lnTo>
                      <a:pt x="71" y="13"/>
                    </a:lnTo>
                    <a:lnTo>
                      <a:pt x="3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29" name="Freeform 485"/>
              <p:cNvSpPr>
                <a:spLocks noEditPoints="1"/>
              </p:cNvSpPr>
              <p:nvPr/>
            </p:nvSpPr>
            <p:spPr bwMode="auto">
              <a:xfrm>
                <a:off x="2247" y="3727"/>
                <a:ext cx="34" cy="4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0" y="2"/>
                  </a:cxn>
                  <a:cxn ang="0">
                    <a:pos x="3" y="10"/>
                  </a:cxn>
                  <a:cxn ang="0">
                    <a:pos x="37" y="10"/>
                  </a:cxn>
                  <a:cxn ang="0">
                    <a:pos x="37" y="0"/>
                  </a:cxn>
                  <a:cxn ang="0">
                    <a:pos x="17" y="0"/>
                  </a:cxn>
                  <a:cxn ang="0">
                    <a:pos x="69" y="10"/>
                  </a:cxn>
                  <a:cxn ang="0">
                    <a:pos x="64" y="2"/>
                  </a:cxn>
                  <a:cxn ang="0">
                    <a:pos x="47" y="10"/>
                  </a:cxn>
                  <a:cxn ang="0">
                    <a:pos x="69" y="10"/>
                  </a:cxn>
                </a:cxnLst>
                <a:rect l="0" t="0" r="r" b="b"/>
                <a:pathLst>
                  <a:path w="69" h="10">
                    <a:moveTo>
                      <a:pt x="17" y="0"/>
                    </a:moveTo>
                    <a:lnTo>
                      <a:pt x="0" y="2"/>
                    </a:lnTo>
                    <a:lnTo>
                      <a:pt x="3" y="10"/>
                    </a:lnTo>
                    <a:lnTo>
                      <a:pt x="37" y="10"/>
                    </a:lnTo>
                    <a:lnTo>
                      <a:pt x="37" y="0"/>
                    </a:lnTo>
                    <a:lnTo>
                      <a:pt x="17" y="0"/>
                    </a:lnTo>
                    <a:close/>
                    <a:moveTo>
                      <a:pt x="69" y="10"/>
                    </a:moveTo>
                    <a:lnTo>
                      <a:pt x="64" y="2"/>
                    </a:lnTo>
                    <a:lnTo>
                      <a:pt x="47" y="10"/>
                    </a:lnTo>
                    <a:lnTo>
                      <a:pt x="69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30" name="Freeform 486"/>
              <p:cNvSpPr>
                <a:spLocks noEditPoints="1"/>
              </p:cNvSpPr>
              <p:nvPr/>
            </p:nvSpPr>
            <p:spPr bwMode="auto">
              <a:xfrm>
                <a:off x="2247" y="3727"/>
                <a:ext cx="32" cy="1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0" y="2"/>
                  </a:cxn>
                  <a:cxn ang="0">
                    <a:pos x="1" y="3"/>
                  </a:cxn>
                  <a:cxn ang="0">
                    <a:pos x="37" y="3"/>
                  </a:cxn>
                  <a:cxn ang="0">
                    <a:pos x="37" y="0"/>
                  </a:cxn>
                  <a:cxn ang="0">
                    <a:pos x="17" y="0"/>
                  </a:cxn>
                  <a:cxn ang="0">
                    <a:pos x="65" y="3"/>
                  </a:cxn>
                  <a:cxn ang="0">
                    <a:pos x="64" y="2"/>
                  </a:cxn>
                  <a:cxn ang="0">
                    <a:pos x="60" y="3"/>
                  </a:cxn>
                  <a:cxn ang="0">
                    <a:pos x="65" y="3"/>
                  </a:cxn>
                </a:cxnLst>
                <a:rect l="0" t="0" r="r" b="b"/>
                <a:pathLst>
                  <a:path w="65" h="3">
                    <a:moveTo>
                      <a:pt x="17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37" y="3"/>
                    </a:lnTo>
                    <a:lnTo>
                      <a:pt x="37" y="0"/>
                    </a:lnTo>
                    <a:lnTo>
                      <a:pt x="17" y="0"/>
                    </a:lnTo>
                    <a:close/>
                    <a:moveTo>
                      <a:pt x="65" y="3"/>
                    </a:moveTo>
                    <a:lnTo>
                      <a:pt x="64" y="2"/>
                    </a:lnTo>
                    <a:lnTo>
                      <a:pt x="60" y="3"/>
                    </a:lnTo>
                    <a:lnTo>
                      <a:pt x="65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31" name="Freeform 487"/>
              <p:cNvSpPr>
                <a:spLocks/>
              </p:cNvSpPr>
              <p:nvPr/>
            </p:nvSpPr>
            <p:spPr bwMode="auto">
              <a:xfrm>
                <a:off x="2353" y="3761"/>
                <a:ext cx="18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37" y="13"/>
                  </a:cxn>
                  <a:cxn ang="0">
                    <a:pos x="35" y="0"/>
                  </a:cxn>
                  <a:cxn ang="0">
                    <a:pos x="0" y="0"/>
                  </a:cxn>
                </a:cxnLst>
                <a:rect l="0" t="0" r="r" b="b"/>
                <a:pathLst>
                  <a:path w="37" h="13">
                    <a:moveTo>
                      <a:pt x="0" y="0"/>
                    </a:moveTo>
                    <a:lnTo>
                      <a:pt x="0" y="2"/>
                    </a:lnTo>
                    <a:lnTo>
                      <a:pt x="37" y="13"/>
                    </a:lnTo>
                    <a:lnTo>
                      <a:pt x="3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32" name="Freeform 488"/>
              <p:cNvSpPr>
                <a:spLocks/>
              </p:cNvSpPr>
              <p:nvPr/>
            </p:nvSpPr>
            <p:spPr bwMode="auto">
              <a:xfrm>
                <a:off x="2353" y="3757"/>
                <a:ext cx="18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5"/>
                  </a:cxn>
                  <a:cxn ang="0">
                    <a:pos x="37" y="26"/>
                  </a:cxn>
                  <a:cxn ang="0">
                    <a:pos x="32" y="0"/>
                  </a:cxn>
                  <a:cxn ang="0">
                    <a:pos x="0" y="0"/>
                  </a:cxn>
                </a:cxnLst>
                <a:rect l="0" t="0" r="r" b="b"/>
                <a:pathLst>
                  <a:path w="37" h="26">
                    <a:moveTo>
                      <a:pt x="0" y="0"/>
                    </a:moveTo>
                    <a:lnTo>
                      <a:pt x="0" y="15"/>
                    </a:lnTo>
                    <a:lnTo>
                      <a:pt x="37" y="26"/>
                    </a:lnTo>
                    <a:lnTo>
                      <a:pt x="3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33" name="Freeform 489"/>
              <p:cNvSpPr>
                <a:spLocks/>
              </p:cNvSpPr>
              <p:nvPr/>
            </p:nvSpPr>
            <p:spPr bwMode="auto">
              <a:xfrm>
                <a:off x="2353" y="3753"/>
                <a:ext cx="17" cy="8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0" y="0"/>
                  </a:cxn>
                  <a:cxn ang="0">
                    <a:pos x="28" y="0"/>
                  </a:cxn>
                  <a:cxn ang="0">
                    <a:pos x="35" y="25"/>
                  </a:cxn>
                  <a:cxn ang="0">
                    <a:pos x="0" y="25"/>
                  </a:cxn>
                </a:cxnLst>
                <a:rect l="0" t="0" r="r" b="b"/>
                <a:pathLst>
                  <a:path w="35" h="25">
                    <a:moveTo>
                      <a:pt x="0" y="25"/>
                    </a:moveTo>
                    <a:lnTo>
                      <a:pt x="0" y="0"/>
                    </a:lnTo>
                    <a:lnTo>
                      <a:pt x="28" y="0"/>
                    </a:lnTo>
                    <a:lnTo>
                      <a:pt x="35" y="25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34" name="Freeform 490"/>
              <p:cNvSpPr>
                <a:spLocks/>
              </p:cNvSpPr>
              <p:nvPr/>
            </p:nvSpPr>
            <p:spPr bwMode="auto">
              <a:xfrm>
                <a:off x="2353" y="3748"/>
                <a:ext cx="16" cy="9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0" y="0"/>
                  </a:cxn>
                  <a:cxn ang="0">
                    <a:pos x="26" y="0"/>
                  </a:cxn>
                  <a:cxn ang="0">
                    <a:pos x="32" y="25"/>
                  </a:cxn>
                  <a:cxn ang="0">
                    <a:pos x="0" y="25"/>
                  </a:cxn>
                </a:cxnLst>
                <a:rect l="0" t="0" r="r" b="b"/>
                <a:pathLst>
                  <a:path w="32" h="25">
                    <a:moveTo>
                      <a:pt x="0" y="25"/>
                    </a:moveTo>
                    <a:lnTo>
                      <a:pt x="0" y="0"/>
                    </a:lnTo>
                    <a:lnTo>
                      <a:pt x="26" y="0"/>
                    </a:lnTo>
                    <a:lnTo>
                      <a:pt x="32" y="25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35" name="Freeform 491"/>
              <p:cNvSpPr>
                <a:spLocks/>
              </p:cNvSpPr>
              <p:nvPr/>
            </p:nvSpPr>
            <p:spPr bwMode="auto">
              <a:xfrm>
                <a:off x="2353" y="3744"/>
                <a:ext cx="14" cy="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8"/>
                  </a:cxn>
                  <a:cxn ang="0">
                    <a:pos x="0" y="26"/>
                  </a:cxn>
                  <a:cxn ang="0">
                    <a:pos x="28" y="26"/>
                  </a:cxn>
                  <a:cxn ang="0">
                    <a:pos x="24" y="0"/>
                  </a:cxn>
                  <a:cxn ang="0">
                    <a:pos x="0" y="0"/>
                  </a:cxn>
                </a:cxnLst>
                <a:rect l="0" t="0" r="r" b="b"/>
                <a:pathLst>
                  <a:path w="28" h="26">
                    <a:moveTo>
                      <a:pt x="0" y="0"/>
                    </a:moveTo>
                    <a:lnTo>
                      <a:pt x="0" y="8"/>
                    </a:lnTo>
                    <a:lnTo>
                      <a:pt x="0" y="26"/>
                    </a:lnTo>
                    <a:lnTo>
                      <a:pt x="28" y="26"/>
                    </a:lnTo>
                    <a:lnTo>
                      <a:pt x="2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36" name="Freeform 492"/>
              <p:cNvSpPr>
                <a:spLocks/>
              </p:cNvSpPr>
              <p:nvPr/>
            </p:nvSpPr>
            <p:spPr bwMode="auto">
              <a:xfrm>
                <a:off x="2353" y="3740"/>
                <a:ext cx="20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9"/>
                  </a:cxn>
                  <a:cxn ang="0">
                    <a:pos x="0" y="24"/>
                  </a:cxn>
                  <a:cxn ang="0">
                    <a:pos x="26" y="24"/>
                  </a:cxn>
                  <a:cxn ang="0">
                    <a:pos x="22" y="13"/>
                  </a:cxn>
                  <a:cxn ang="0">
                    <a:pos x="39" y="2"/>
                  </a:cxn>
                  <a:cxn ang="0">
                    <a:pos x="41" y="0"/>
                  </a:cxn>
                  <a:cxn ang="0">
                    <a:pos x="0" y="0"/>
                  </a:cxn>
                </a:cxnLst>
                <a:rect l="0" t="0" r="r" b="b"/>
                <a:pathLst>
                  <a:path w="41" h="24">
                    <a:moveTo>
                      <a:pt x="0" y="0"/>
                    </a:moveTo>
                    <a:lnTo>
                      <a:pt x="0" y="19"/>
                    </a:lnTo>
                    <a:lnTo>
                      <a:pt x="0" y="24"/>
                    </a:lnTo>
                    <a:lnTo>
                      <a:pt x="26" y="24"/>
                    </a:lnTo>
                    <a:lnTo>
                      <a:pt x="22" y="13"/>
                    </a:lnTo>
                    <a:lnTo>
                      <a:pt x="39" y="2"/>
                    </a:lnTo>
                    <a:lnTo>
                      <a:pt x="4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37" name="Freeform 493"/>
              <p:cNvSpPr>
                <a:spLocks/>
              </p:cNvSpPr>
              <p:nvPr/>
            </p:nvSpPr>
            <p:spPr bwMode="auto">
              <a:xfrm>
                <a:off x="2352" y="3736"/>
                <a:ext cx="26" cy="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4"/>
                  </a:cxn>
                  <a:cxn ang="0">
                    <a:pos x="2" y="24"/>
                  </a:cxn>
                  <a:cxn ang="0">
                    <a:pos x="24" y="26"/>
                  </a:cxn>
                  <a:cxn ang="0">
                    <a:pos x="41" y="15"/>
                  </a:cxn>
                  <a:cxn ang="0">
                    <a:pos x="52" y="0"/>
                  </a:cxn>
                  <a:cxn ang="0">
                    <a:pos x="0" y="0"/>
                  </a:cxn>
                </a:cxnLst>
                <a:rect l="0" t="0" r="r" b="b"/>
                <a:pathLst>
                  <a:path w="52" h="26">
                    <a:moveTo>
                      <a:pt x="0" y="0"/>
                    </a:moveTo>
                    <a:lnTo>
                      <a:pt x="2" y="4"/>
                    </a:lnTo>
                    <a:lnTo>
                      <a:pt x="2" y="24"/>
                    </a:lnTo>
                    <a:lnTo>
                      <a:pt x="24" y="26"/>
                    </a:lnTo>
                    <a:lnTo>
                      <a:pt x="41" y="15"/>
                    </a:lnTo>
                    <a:lnTo>
                      <a:pt x="5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38" name="Freeform 494"/>
              <p:cNvSpPr>
                <a:spLocks/>
              </p:cNvSpPr>
              <p:nvPr/>
            </p:nvSpPr>
            <p:spPr bwMode="auto">
              <a:xfrm>
                <a:off x="2347" y="3732"/>
                <a:ext cx="32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17"/>
                  </a:cxn>
                  <a:cxn ang="0">
                    <a:pos x="12" y="26"/>
                  </a:cxn>
                  <a:cxn ang="0">
                    <a:pos x="53" y="26"/>
                  </a:cxn>
                  <a:cxn ang="0">
                    <a:pos x="64" y="11"/>
                  </a:cxn>
                  <a:cxn ang="0">
                    <a:pos x="64" y="0"/>
                  </a:cxn>
                  <a:cxn ang="0">
                    <a:pos x="0" y="0"/>
                  </a:cxn>
                </a:cxnLst>
                <a:rect l="0" t="0" r="r" b="b"/>
                <a:pathLst>
                  <a:path w="64" h="26">
                    <a:moveTo>
                      <a:pt x="0" y="0"/>
                    </a:moveTo>
                    <a:lnTo>
                      <a:pt x="12" y="17"/>
                    </a:lnTo>
                    <a:lnTo>
                      <a:pt x="12" y="26"/>
                    </a:lnTo>
                    <a:lnTo>
                      <a:pt x="53" y="26"/>
                    </a:lnTo>
                    <a:lnTo>
                      <a:pt x="64" y="11"/>
                    </a:lnTo>
                    <a:lnTo>
                      <a:pt x="6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39" name="Freeform 495"/>
              <p:cNvSpPr>
                <a:spLocks/>
              </p:cNvSpPr>
              <p:nvPr/>
            </p:nvSpPr>
            <p:spPr bwMode="auto">
              <a:xfrm>
                <a:off x="2345" y="3727"/>
                <a:ext cx="34" cy="9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0" y="9"/>
                  </a:cxn>
                  <a:cxn ang="0">
                    <a:pos x="15" y="26"/>
                  </a:cxn>
                  <a:cxn ang="0">
                    <a:pos x="67" y="26"/>
                  </a:cxn>
                  <a:cxn ang="0">
                    <a:pos x="69" y="24"/>
                  </a:cxn>
                  <a:cxn ang="0">
                    <a:pos x="69" y="2"/>
                  </a:cxn>
                  <a:cxn ang="0">
                    <a:pos x="49" y="11"/>
                  </a:cxn>
                  <a:cxn ang="0">
                    <a:pos x="47" y="0"/>
                  </a:cxn>
                  <a:cxn ang="0">
                    <a:pos x="4" y="0"/>
                  </a:cxn>
                </a:cxnLst>
                <a:rect l="0" t="0" r="r" b="b"/>
                <a:pathLst>
                  <a:path w="69" h="26">
                    <a:moveTo>
                      <a:pt x="4" y="0"/>
                    </a:moveTo>
                    <a:lnTo>
                      <a:pt x="0" y="9"/>
                    </a:lnTo>
                    <a:lnTo>
                      <a:pt x="15" y="26"/>
                    </a:lnTo>
                    <a:lnTo>
                      <a:pt x="67" y="26"/>
                    </a:lnTo>
                    <a:lnTo>
                      <a:pt x="69" y="24"/>
                    </a:lnTo>
                    <a:lnTo>
                      <a:pt x="69" y="2"/>
                    </a:lnTo>
                    <a:lnTo>
                      <a:pt x="49" y="11"/>
                    </a:lnTo>
                    <a:lnTo>
                      <a:pt x="47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40" name="Freeform 496"/>
              <p:cNvSpPr>
                <a:spLocks/>
              </p:cNvSpPr>
              <p:nvPr/>
            </p:nvSpPr>
            <p:spPr bwMode="auto">
              <a:xfrm>
                <a:off x="2345" y="3723"/>
                <a:ext cx="34" cy="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7" y="4"/>
                  </a:cxn>
                  <a:cxn ang="0">
                    <a:pos x="0" y="21"/>
                  </a:cxn>
                  <a:cxn ang="0">
                    <a:pos x="5" y="25"/>
                  </a:cxn>
                  <a:cxn ang="0">
                    <a:pos x="69" y="25"/>
                  </a:cxn>
                  <a:cxn ang="0">
                    <a:pos x="69" y="14"/>
                  </a:cxn>
                  <a:cxn ang="0">
                    <a:pos x="49" y="23"/>
                  </a:cxn>
                  <a:cxn ang="0">
                    <a:pos x="44" y="8"/>
                  </a:cxn>
                  <a:cxn ang="0">
                    <a:pos x="47" y="0"/>
                  </a:cxn>
                  <a:cxn ang="0">
                    <a:pos x="1" y="0"/>
                  </a:cxn>
                </a:cxnLst>
                <a:rect l="0" t="0" r="r" b="b"/>
                <a:pathLst>
                  <a:path w="69" h="25">
                    <a:moveTo>
                      <a:pt x="1" y="0"/>
                    </a:moveTo>
                    <a:lnTo>
                      <a:pt x="7" y="4"/>
                    </a:lnTo>
                    <a:lnTo>
                      <a:pt x="0" y="21"/>
                    </a:lnTo>
                    <a:lnTo>
                      <a:pt x="5" y="25"/>
                    </a:lnTo>
                    <a:lnTo>
                      <a:pt x="69" y="25"/>
                    </a:lnTo>
                    <a:lnTo>
                      <a:pt x="69" y="14"/>
                    </a:lnTo>
                    <a:lnTo>
                      <a:pt x="49" y="23"/>
                    </a:lnTo>
                    <a:lnTo>
                      <a:pt x="44" y="8"/>
                    </a:lnTo>
                    <a:lnTo>
                      <a:pt x="47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41" name="Freeform 497"/>
              <p:cNvSpPr>
                <a:spLocks/>
              </p:cNvSpPr>
              <p:nvPr/>
            </p:nvSpPr>
            <p:spPr bwMode="auto">
              <a:xfrm>
                <a:off x="2335" y="3719"/>
                <a:ext cx="34" cy="8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0" y="8"/>
                  </a:cxn>
                  <a:cxn ang="0">
                    <a:pos x="26" y="17"/>
                  </a:cxn>
                  <a:cxn ang="0">
                    <a:pos x="23" y="25"/>
                  </a:cxn>
                  <a:cxn ang="0">
                    <a:pos x="66" y="25"/>
                  </a:cxn>
                  <a:cxn ang="0">
                    <a:pos x="63" y="21"/>
                  </a:cxn>
                  <a:cxn ang="0">
                    <a:pos x="68" y="0"/>
                  </a:cxn>
                  <a:cxn ang="0">
                    <a:pos x="15" y="0"/>
                  </a:cxn>
                </a:cxnLst>
                <a:rect l="0" t="0" r="r" b="b"/>
                <a:pathLst>
                  <a:path w="68" h="25">
                    <a:moveTo>
                      <a:pt x="15" y="0"/>
                    </a:moveTo>
                    <a:lnTo>
                      <a:pt x="0" y="8"/>
                    </a:lnTo>
                    <a:lnTo>
                      <a:pt x="26" y="17"/>
                    </a:lnTo>
                    <a:lnTo>
                      <a:pt x="23" y="25"/>
                    </a:lnTo>
                    <a:lnTo>
                      <a:pt x="66" y="25"/>
                    </a:lnTo>
                    <a:lnTo>
                      <a:pt x="63" y="21"/>
                    </a:lnTo>
                    <a:lnTo>
                      <a:pt x="68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42" name="Freeform 498"/>
              <p:cNvSpPr>
                <a:spLocks/>
              </p:cNvSpPr>
              <p:nvPr/>
            </p:nvSpPr>
            <p:spPr bwMode="auto">
              <a:xfrm>
                <a:off x="2335" y="3715"/>
                <a:ext cx="39" cy="8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36" y="5"/>
                  </a:cxn>
                  <a:cxn ang="0">
                    <a:pos x="0" y="20"/>
                  </a:cxn>
                  <a:cxn ang="0">
                    <a:pos x="20" y="25"/>
                  </a:cxn>
                  <a:cxn ang="0">
                    <a:pos x="66" y="25"/>
                  </a:cxn>
                  <a:cxn ang="0">
                    <a:pos x="68" y="9"/>
                  </a:cxn>
                  <a:cxn ang="0">
                    <a:pos x="78" y="0"/>
                  </a:cxn>
                  <a:cxn ang="0">
                    <a:pos x="34" y="0"/>
                  </a:cxn>
                </a:cxnLst>
                <a:rect l="0" t="0" r="r" b="b"/>
                <a:pathLst>
                  <a:path w="78" h="25">
                    <a:moveTo>
                      <a:pt x="34" y="0"/>
                    </a:moveTo>
                    <a:lnTo>
                      <a:pt x="36" y="5"/>
                    </a:lnTo>
                    <a:lnTo>
                      <a:pt x="0" y="20"/>
                    </a:lnTo>
                    <a:lnTo>
                      <a:pt x="20" y="25"/>
                    </a:lnTo>
                    <a:lnTo>
                      <a:pt x="66" y="25"/>
                    </a:lnTo>
                    <a:lnTo>
                      <a:pt x="68" y="9"/>
                    </a:lnTo>
                    <a:lnTo>
                      <a:pt x="78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43" name="Freeform 499"/>
              <p:cNvSpPr>
                <a:spLocks/>
              </p:cNvSpPr>
              <p:nvPr/>
            </p:nvSpPr>
            <p:spPr bwMode="auto">
              <a:xfrm>
                <a:off x="2343" y="3711"/>
                <a:ext cx="35" cy="8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21" y="17"/>
                  </a:cxn>
                  <a:cxn ang="0">
                    <a:pos x="0" y="24"/>
                  </a:cxn>
                  <a:cxn ang="0">
                    <a:pos x="53" y="24"/>
                  </a:cxn>
                  <a:cxn ang="0">
                    <a:pos x="53" y="21"/>
                  </a:cxn>
                  <a:cxn ang="0">
                    <a:pos x="70" y="4"/>
                  </a:cxn>
                  <a:cxn ang="0">
                    <a:pos x="69" y="0"/>
                  </a:cxn>
                  <a:cxn ang="0">
                    <a:pos x="9" y="0"/>
                  </a:cxn>
                </a:cxnLst>
                <a:rect l="0" t="0" r="r" b="b"/>
                <a:pathLst>
                  <a:path w="70" h="24">
                    <a:moveTo>
                      <a:pt x="9" y="0"/>
                    </a:moveTo>
                    <a:lnTo>
                      <a:pt x="21" y="17"/>
                    </a:lnTo>
                    <a:lnTo>
                      <a:pt x="0" y="24"/>
                    </a:lnTo>
                    <a:lnTo>
                      <a:pt x="53" y="24"/>
                    </a:lnTo>
                    <a:lnTo>
                      <a:pt x="53" y="21"/>
                    </a:lnTo>
                    <a:lnTo>
                      <a:pt x="70" y="4"/>
                    </a:lnTo>
                    <a:lnTo>
                      <a:pt x="69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44" name="Freeform 500"/>
              <p:cNvSpPr>
                <a:spLocks/>
              </p:cNvSpPr>
              <p:nvPr/>
            </p:nvSpPr>
            <p:spPr bwMode="auto">
              <a:xfrm>
                <a:off x="2342" y="3707"/>
                <a:ext cx="36" cy="8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0" y="2"/>
                  </a:cxn>
                  <a:cxn ang="0">
                    <a:pos x="20" y="25"/>
                  </a:cxn>
                  <a:cxn ang="0">
                    <a:pos x="64" y="25"/>
                  </a:cxn>
                  <a:cxn ang="0">
                    <a:pos x="71" y="17"/>
                  </a:cxn>
                  <a:cxn ang="0">
                    <a:pos x="65" y="0"/>
                  </a:cxn>
                  <a:cxn ang="0">
                    <a:pos x="5" y="0"/>
                  </a:cxn>
                </a:cxnLst>
                <a:rect l="0" t="0" r="r" b="b"/>
                <a:pathLst>
                  <a:path w="71" h="25">
                    <a:moveTo>
                      <a:pt x="5" y="0"/>
                    </a:moveTo>
                    <a:lnTo>
                      <a:pt x="0" y="2"/>
                    </a:lnTo>
                    <a:lnTo>
                      <a:pt x="20" y="25"/>
                    </a:lnTo>
                    <a:lnTo>
                      <a:pt x="64" y="25"/>
                    </a:lnTo>
                    <a:lnTo>
                      <a:pt x="71" y="17"/>
                    </a:lnTo>
                    <a:lnTo>
                      <a:pt x="6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45" name="Freeform 501"/>
              <p:cNvSpPr>
                <a:spLocks/>
              </p:cNvSpPr>
              <p:nvPr/>
            </p:nvSpPr>
            <p:spPr bwMode="auto">
              <a:xfrm>
                <a:off x="2342" y="3702"/>
                <a:ext cx="35" cy="9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7" y="11"/>
                  </a:cxn>
                  <a:cxn ang="0">
                    <a:pos x="0" y="15"/>
                  </a:cxn>
                  <a:cxn ang="0">
                    <a:pos x="10" y="26"/>
                  </a:cxn>
                  <a:cxn ang="0">
                    <a:pos x="70" y="26"/>
                  </a:cxn>
                  <a:cxn ang="0">
                    <a:pos x="59" y="2"/>
                  </a:cxn>
                  <a:cxn ang="0">
                    <a:pos x="59" y="0"/>
                  </a:cxn>
                  <a:cxn ang="0">
                    <a:pos x="14" y="0"/>
                  </a:cxn>
                </a:cxnLst>
                <a:rect l="0" t="0" r="r" b="b"/>
                <a:pathLst>
                  <a:path w="70" h="26">
                    <a:moveTo>
                      <a:pt x="14" y="0"/>
                    </a:moveTo>
                    <a:lnTo>
                      <a:pt x="17" y="11"/>
                    </a:lnTo>
                    <a:lnTo>
                      <a:pt x="0" y="15"/>
                    </a:lnTo>
                    <a:lnTo>
                      <a:pt x="10" y="26"/>
                    </a:lnTo>
                    <a:lnTo>
                      <a:pt x="70" y="26"/>
                    </a:lnTo>
                    <a:lnTo>
                      <a:pt x="59" y="2"/>
                    </a:lnTo>
                    <a:lnTo>
                      <a:pt x="59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46" name="Freeform 502"/>
              <p:cNvSpPr>
                <a:spLocks/>
              </p:cNvSpPr>
              <p:nvPr/>
            </p:nvSpPr>
            <p:spPr bwMode="auto">
              <a:xfrm>
                <a:off x="2345" y="3698"/>
                <a:ext cx="30" cy="9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34" y="4"/>
                  </a:cxn>
                  <a:cxn ang="0">
                    <a:pos x="7" y="12"/>
                  </a:cxn>
                  <a:cxn ang="0">
                    <a:pos x="12" y="23"/>
                  </a:cxn>
                  <a:cxn ang="0">
                    <a:pos x="0" y="25"/>
                  </a:cxn>
                  <a:cxn ang="0">
                    <a:pos x="60" y="25"/>
                  </a:cxn>
                  <a:cxn ang="0">
                    <a:pos x="54" y="14"/>
                  </a:cxn>
                  <a:cxn ang="0">
                    <a:pos x="50" y="0"/>
                  </a:cxn>
                  <a:cxn ang="0">
                    <a:pos x="36" y="0"/>
                  </a:cxn>
                </a:cxnLst>
                <a:rect l="0" t="0" r="r" b="b"/>
                <a:pathLst>
                  <a:path w="60" h="25">
                    <a:moveTo>
                      <a:pt x="36" y="0"/>
                    </a:moveTo>
                    <a:lnTo>
                      <a:pt x="34" y="4"/>
                    </a:lnTo>
                    <a:lnTo>
                      <a:pt x="7" y="12"/>
                    </a:lnTo>
                    <a:lnTo>
                      <a:pt x="12" y="23"/>
                    </a:lnTo>
                    <a:lnTo>
                      <a:pt x="0" y="25"/>
                    </a:lnTo>
                    <a:lnTo>
                      <a:pt x="60" y="25"/>
                    </a:lnTo>
                    <a:lnTo>
                      <a:pt x="54" y="14"/>
                    </a:lnTo>
                    <a:lnTo>
                      <a:pt x="50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47" name="Freeform 503"/>
              <p:cNvSpPr>
                <a:spLocks/>
              </p:cNvSpPr>
              <p:nvPr/>
            </p:nvSpPr>
            <p:spPr bwMode="auto">
              <a:xfrm>
                <a:off x="2348" y="3694"/>
                <a:ext cx="23" cy="8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27" y="16"/>
                  </a:cxn>
                  <a:cxn ang="0">
                    <a:pos x="0" y="24"/>
                  </a:cxn>
                  <a:cxn ang="0">
                    <a:pos x="2" y="24"/>
                  </a:cxn>
                  <a:cxn ang="0">
                    <a:pos x="47" y="24"/>
                  </a:cxn>
                  <a:cxn ang="0">
                    <a:pos x="38" y="0"/>
                  </a:cxn>
                  <a:cxn ang="0">
                    <a:pos x="30" y="0"/>
                  </a:cxn>
                </a:cxnLst>
                <a:rect l="0" t="0" r="r" b="b"/>
                <a:pathLst>
                  <a:path w="47" h="24">
                    <a:moveTo>
                      <a:pt x="30" y="0"/>
                    </a:moveTo>
                    <a:lnTo>
                      <a:pt x="27" y="16"/>
                    </a:lnTo>
                    <a:lnTo>
                      <a:pt x="0" y="24"/>
                    </a:lnTo>
                    <a:lnTo>
                      <a:pt x="2" y="24"/>
                    </a:lnTo>
                    <a:lnTo>
                      <a:pt x="47" y="24"/>
                    </a:lnTo>
                    <a:lnTo>
                      <a:pt x="38" y="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48" name="Freeform 504"/>
              <p:cNvSpPr>
                <a:spLocks/>
              </p:cNvSpPr>
              <p:nvPr/>
            </p:nvSpPr>
            <p:spPr bwMode="auto">
              <a:xfrm>
                <a:off x="2362" y="3690"/>
                <a:ext cx="8" cy="8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3" y="0"/>
                  </a:cxn>
                  <a:cxn ang="0">
                    <a:pos x="6" y="0"/>
                  </a:cxn>
                  <a:cxn ang="0">
                    <a:pos x="14" y="25"/>
                  </a:cxn>
                  <a:cxn ang="0">
                    <a:pos x="0" y="25"/>
                  </a:cxn>
                </a:cxnLst>
                <a:rect l="0" t="0" r="r" b="b"/>
                <a:pathLst>
                  <a:path w="14" h="25">
                    <a:moveTo>
                      <a:pt x="0" y="25"/>
                    </a:moveTo>
                    <a:lnTo>
                      <a:pt x="3" y="0"/>
                    </a:lnTo>
                    <a:lnTo>
                      <a:pt x="6" y="0"/>
                    </a:lnTo>
                    <a:lnTo>
                      <a:pt x="14" y="25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49" name="Freeform 505"/>
              <p:cNvSpPr>
                <a:spLocks/>
              </p:cNvSpPr>
              <p:nvPr/>
            </p:nvSpPr>
            <p:spPr bwMode="auto">
              <a:xfrm>
                <a:off x="2363" y="3689"/>
                <a:ext cx="4" cy="5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8" y="17"/>
                  </a:cxn>
                  <a:cxn ang="0">
                    <a:pos x="0" y="17"/>
                  </a:cxn>
                </a:cxnLst>
                <a:rect l="0" t="0" r="r" b="b"/>
                <a:pathLst>
                  <a:path w="8" h="17">
                    <a:moveTo>
                      <a:pt x="0" y="17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8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50" name="Freeform 506"/>
              <p:cNvSpPr>
                <a:spLocks/>
              </p:cNvSpPr>
              <p:nvPr/>
            </p:nvSpPr>
            <p:spPr bwMode="auto">
              <a:xfrm>
                <a:off x="2364" y="3689"/>
                <a:ext cx="1" cy="1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3" y="4"/>
                  </a:cxn>
                  <a:cxn ang="0">
                    <a:pos x="0" y="4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51" name="Freeform 507"/>
              <p:cNvSpPr>
                <a:spLocks/>
              </p:cNvSpPr>
              <p:nvPr/>
            </p:nvSpPr>
            <p:spPr bwMode="auto">
              <a:xfrm>
                <a:off x="2577" y="3765"/>
                <a:ext cx="4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8" y="0"/>
                  </a:cxn>
                  <a:cxn ang="0">
                    <a:pos x="0" y="0"/>
                  </a:cxn>
                </a:cxnLst>
                <a:rect l="0" t="0" r="r" b="b"/>
                <a:pathLst>
                  <a:path w="8" h="2">
                    <a:moveTo>
                      <a:pt x="0" y="0"/>
                    </a:moveTo>
                    <a:lnTo>
                      <a:pt x="0" y="2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52" name="Freeform 508"/>
              <p:cNvSpPr>
                <a:spLocks/>
              </p:cNvSpPr>
              <p:nvPr/>
            </p:nvSpPr>
            <p:spPr bwMode="auto">
              <a:xfrm>
                <a:off x="2576" y="3762"/>
                <a:ext cx="15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9"/>
                  </a:cxn>
                  <a:cxn ang="0">
                    <a:pos x="29" y="4"/>
                  </a:cxn>
                  <a:cxn ang="0">
                    <a:pos x="29" y="0"/>
                  </a:cxn>
                  <a:cxn ang="0">
                    <a:pos x="0" y="0"/>
                  </a:cxn>
                </a:cxnLst>
                <a:rect l="0" t="0" r="r" b="b"/>
                <a:pathLst>
                  <a:path w="29" h="9">
                    <a:moveTo>
                      <a:pt x="0" y="0"/>
                    </a:moveTo>
                    <a:lnTo>
                      <a:pt x="2" y="9"/>
                    </a:lnTo>
                    <a:lnTo>
                      <a:pt x="29" y="4"/>
                    </a:lnTo>
                    <a:lnTo>
                      <a:pt x="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53" name="Freeform 509"/>
              <p:cNvSpPr>
                <a:spLocks/>
              </p:cNvSpPr>
              <p:nvPr/>
            </p:nvSpPr>
            <p:spPr bwMode="auto">
              <a:xfrm>
                <a:off x="2574" y="3760"/>
                <a:ext cx="17" cy="5"/>
              </a:xfrm>
              <a:custGeom>
                <a:avLst/>
                <a:gdLst/>
                <a:ahLst/>
                <a:cxnLst>
                  <a:cxn ang="0">
                    <a:pos x="6" y="14"/>
                  </a:cxn>
                  <a:cxn ang="0">
                    <a:pos x="0" y="0"/>
                  </a:cxn>
                  <a:cxn ang="0">
                    <a:pos x="31" y="0"/>
                  </a:cxn>
                  <a:cxn ang="0">
                    <a:pos x="33" y="11"/>
                  </a:cxn>
                  <a:cxn ang="0">
                    <a:pos x="14" y="14"/>
                  </a:cxn>
                  <a:cxn ang="0">
                    <a:pos x="6" y="14"/>
                  </a:cxn>
                </a:cxnLst>
                <a:rect l="0" t="0" r="r" b="b"/>
                <a:pathLst>
                  <a:path w="33" h="14">
                    <a:moveTo>
                      <a:pt x="6" y="14"/>
                    </a:moveTo>
                    <a:lnTo>
                      <a:pt x="0" y="0"/>
                    </a:lnTo>
                    <a:lnTo>
                      <a:pt x="31" y="0"/>
                    </a:lnTo>
                    <a:lnTo>
                      <a:pt x="33" y="11"/>
                    </a:lnTo>
                    <a:lnTo>
                      <a:pt x="14" y="14"/>
                    </a:lnTo>
                    <a:lnTo>
                      <a:pt x="6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54" name="Freeform 510"/>
              <p:cNvSpPr>
                <a:spLocks/>
              </p:cNvSpPr>
              <p:nvPr/>
            </p:nvSpPr>
            <p:spPr bwMode="auto">
              <a:xfrm>
                <a:off x="2572" y="3758"/>
                <a:ext cx="19" cy="4"/>
              </a:xfrm>
              <a:custGeom>
                <a:avLst/>
                <a:gdLst/>
                <a:ahLst/>
                <a:cxnLst>
                  <a:cxn ang="0">
                    <a:pos x="7" y="14"/>
                  </a:cxn>
                  <a:cxn ang="0">
                    <a:pos x="0" y="0"/>
                  </a:cxn>
                  <a:cxn ang="0">
                    <a:pos x="31" y="0"/>
                  </a:cxn>
                  <a:cxn ang="0">
                    <a:pos x="36" y="14"/>
                  </a:cxn>
                  <a:cxn ang="0">
                    <a:pos x="7" y="14"/>
                  </a:cxn>
                </a:cxnLst>
                <a:rect l="0" t="0" r="r" b="b"/>
                <a:pathLst>
                  <a:path w="36" h="14">
                    <a:moveTo>
                      <a:pt x="7" y="14"/>
                    </a:moveTo>
                    <a:lnTo>
                      <a:pt x="0" y="0"/>
                    </a:lnTo>
                    <a:lnTo>
                      <a:pt x="31" y="0"/>
                    </a:lnTo>
                    <a:lnTo>
                      <a:pt x="36" y="14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55" name="Freeform 511"/>
              <p:cNvSpPr>
                <a:spLocks/>
              </p:cNvSpPr>
              <p:nvPr/>
            </p:nvSpPr>
            <p:spPr bwMode="auto">
              <a:xfrm>
                <a:off x="2570" y="3755"/>
                <a:ext cx="19" cy="5"/>
              </a:xfrm>
              <a:custGeom>
                <a:avLst/>
                <a:gdLst/>
                <a:ahLst/>
                <a:cxnLst>
                  <a:cxn ang="0">
                    <a:pos x="7" y="14"/>
                  </a:cxn>
                  <a:cxn ang="0">
                    <a:pos x="0" y="0"/>
                  </a:cxn>
                  <a:cxn ang="0">
                    <a:pos x="33" y="0"/>
                  </a:cxn>
                  <a:cxn ang="0">
                    <a:pos x="38" y="14"/>
                  </a:cxn>
                  <a:cxn ang="0">
                    <a:pos x="7" y="14"/>
                  </a:cxn>
                </a:cxnLst>
                <a:rect l="0" t="0" r="r" b="b"/>
                <a:pathLst>
                  <a:path w="38" h="14">
                    <a:moveTo>
                      <a:pt x="7" y="14"/>
                    </a:moveTo>
                    <a:lnTo>
                      <a:pt x="0" y="0"/>
                    </a:lnTo>
                    <a:lnTo>
                      <a:pt x="33" y="0"/>
                    </a:lnTo>
                    <a:lnTo>
                      <a:pt x="38" y="14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56" name="Freeform 512"/>
              <p:cNvSpPr>
                <a:spLocks/>
              </p:cNvSpPr>
              <p:nvPr/>
            </p:nvSpPr>
            <p:spPr bwMode="auto">
              <a:xfrm>
                <a:off x="2569" y="3753"/>
                <a:ext cx="19" cy="5"/>
              </a:xfrm>
              <a:custGeom>
                <a:avLst/>
                <a:gdLst/>
                <a:ahLst/>
                <a:cxnLst>
                  <a:cxn ang="0">
                    <a:pos x="7" y="14"/>
                  </a:cxn>
                  <a:cxn ang="0">
                    <a:pos x="0" y="0"/>
                  </a:cxn>
                  <a:cxn ang="0">
                    <a:pos x="35" y="0"/>
                  </a:cxn>
                  <a:cxn ang="0">
                    <a:pos x="38" y="14"/>
                  </a:cxn>
                  <a:cxn ang="0">
                    <a:pos x="7" y="14"/>
                  </a:cxn>
                </a:cxnLst>
                <a:rect l="0" t="0" r="r" b="b"/>
                <a:pathLst>
                  <a:path w="38" h="14">
                    <a:moveTo>
                      <a:pt x="7" y="14"/>
                    </a:moveTo>
                    <a:lnTo>
                      <a:pt x="0" y="0"/>
                    </a:lnTo>
                    <a:lnTo>
                      <a:pt x="35" y="0"/>
                    </a:lnTo>
                    <a:lnTo>
                      <a:pt x="38" y="14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57" name="Freeform 513"/>
              <p:cNvSpPr>
                <a:spLocks/>
              </p:cNvSpPr>
              <p:nvPr/>
            </p:nvSpPr>
            <p:spPr bwMode="auto">
              <a:xfrm>
                <a:off x="2565" y="3751"/>
                <a:ext cx="23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" y="7"/>
                  </a:cxn>
                  <a:cxn ang="0">
                    <a:pos x="11" y="14"/>
                  </a:cxn>
                  <a:cxn ang="0">
                    <a:pos x="44" y="14"/>
                  </a:cxn>
                  <a:cxn ang="0">
                    <a:pos x="42" y="7"/>
                  </a:cxn>
                  <a:cxn ang="0">
                    <a:pos x="46" y="0"/>
                  </a:cxn>
                  <a:cxn ang="0">
                    <a:pos x="0" y="0"/>
                  </a:cxn>
                </a:cxnLst>
                <a:rect l="0" t="0" r="r" b="b"/>
                <a:pathLst>
                  <a:path w="46" h="14">
                    <a:moveTo>
                      <a:pt x="0" y="0"/>
                    </a:moveTo>
                    <a:lnTo>
                      <a:pt x="7" y="7"/>
                    </a:lnTo>
                    <a:lnTo>
                      <a:pt x="11" y="14"/>
                    </a:lnTo>
                    <a:lnTo>
                      <a:pt x="44" y="14"/>
                    </a:lnTo>
                    <a:lnTo>
                      <a:pt x="42" y="7"/>
                    </a:lnTo>
                    <a:lnTo>
                      <a:pt x="4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58" name="Freeform 514"/>
              <p:cNvSpPr>
                <a:spLocks/>
              </p:cNvSpPr>
              <p:nvPr/>
            </p:nvSpPr>
            <p:spPr bwMode="auto">
              <a:xfrm>
                <a:off x="2561" y="3748"/>
                <a:ext cx="29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" y="14"/>
                  </a:cxn>
                  <a:cxn ang="0">
                    <a:pos x="17" y="14"/>
                  </a:cxn>
                  <a:cxn ang="0">
                    <a:pos x="52" y="14"/>
                  </a:cxn>
                  <a:cxn ang="0">
                    <a:pos x="51" y="14"/>
                  </a:cxn>
                  <a:cxn ang="0">
                    <a:pos x="59" y="0"/>
                  </a:cxn>
                  <a:cxn ang="0">
                    <a:pos x="0" y="0"/>
                  </a:cxn>
                </a:cxnLst>
                <a:rect l="0" t="0" r="r" b="b"/>
                <a:pathLst>
                  <a:path w="59" h="14">
                    <a:moveTo>
                      <a:pt x="0" y="0"/>
                    </a:moveTo>
                    <a:lnTo>
                      <a:pt x="16" y="14"/>
                    </a:lnTo>
                    <a:lnTo>
                      <a:pt x="17" y="14"/>
                    </a:lnTo>
                    <a:lnTo>
                      <a:pt x="52" y="14"/>
                    </a:lnTo>
                    <a:lnTo>
                      <a:pt x="51" y="14"/>
                    </a:lnTo>
                    <a:lnTo>
                      <a:pt x="5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59" name="Freeform 515"/>
              <p:cNvSpPr>
                <a:spLocks/>
              </p:cNvSpPr>
              <p:nvPr/>
            </p:nvSpPr>
            <p:spPr bwMode="auto">
              <a:xfrm>
                <a:off x="2559" y="3746"/>
                <a:ext cx="33" cy="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6"/>
                  </a:cxn>
                  <a:cxn ang="0">
                    <a:pos x="12" y="14"/>
                  </a:cxn>
                  <a:cxn ang="0">
                    <a:pos x="58" y="14"/>
                  </a:cxn>
                  <a:cxn ang="0">
                    <a:pos x="67" y="0"/>
                  </a:cxn>
                  <a:cxn ang="0">
                    <a:pos x="2" y="0"/>
                  </a:cxn>
                </a:cxnLst>
                <a:rect l="0" t="0" r="r" b="b"/>
                <a:pathLst>
                  <a:path w="67" h="14">
                    <a:moveTo>
                      <a:pt x="2" y="0"/>
                    </a:moveTo>
                    <a:lnTo>
                      <a:pt x="0" y="6"/>
                    </a:lnTo>
                    <a:lnTo>
                      <a:pt x="12" y="14"/>
                    </a:lnTo>
                    <a:lnTo>
                      <a:pt x="58" y="14"/>
                    </a:lnTo>
                    <a:lnTo>
                      <a:pt x="67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60" name="Freeform 516"/>
              <p:cNvSpPr>
                <a:spLocks/>
              </p:cNvSpPr>
              <p:nvPr/>
            </p:nvSpPr>
            <p:spPr bwMode="auto">
              <a:xfrm>
                <a:off x="2559" y="3743"/>
                <a:ext cx="35" cy="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0" y="14"/>
                  </a:cxn>
                  <a:cxn ang="0">
                    <a:pos x="3" y="15"/>
                  </a:cxn>
                  <a:cxn ang="0">
                    <a:pos x="62" y="15"/>
                  </a:cxn>
                  <a:cxn ang="0">
                    <a:pos x="71" y="0"/>
                  </a:cxn>
                  <a:cxn ang="0">
                    <a:pos x="5" y="0"/>
                  </a:cxn>
                </a:cxnLst>
                <a:rect l="0" t="0" r="r" b="b"/>
                <a:pathLst>
                  <a:path w="71" h="15">
                    <a:moveTo>
                      <a:pt x="5" y="0"/>
                    </a:moveTo>
                    <a:lnTo>
                      <a:pt x="0" y="14"/>
                    </a:lnTo>
                    <a:lnTo>
                      <a:pt x="3" y="15"/>
                    </a:lnTo>
                    <a:lnTo>
                      <a:pt x="62" y="15"/>
                    </a:lnTo>
                    <a:lnTo>
                      <a:pt x="71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61" name="Freeform 517"/>
              <p:cNvSpPr>
                <a:spLocks/>
              </p:cNvSpPr>
              <p:nvPr/>
            </p:nvSpPr>
            <p:spPr bwMode="auto">
              <a:xfrm>
                <a:off x="2560" y="3741"/>
                <a:ext cx="36" cy="5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3"/>
                  </a:cxn>
                  <a:cxn ang="0">
                    <a:pos x="0" y="14"/>
                  </a:cxn>
                  <a:cxn ang="0">
                    <a:pos x="65" y="14"/>
                  </a:cxn>
                  <a:cxn ang="0">
                    <a:pos x="71" y="3"/>
                  </a:cxn>
                  <a:cxn ang="0">
                    <a:pos x="65" y="0"/>
                  </a:cxn>
                  <a:cxn ang="0">
                    <a:pos x="3" y="0"/>
                  </a:cxn>
                </a:cxnLst>
                <a:rect l="0" t="0" r="r" b="b"/>
                <a:pathLst>
                  <a:path w="71" h="14">
                    <a:moveTo>
                      <a:pt x="3" y="0"/>
                    </a:moveTo>
                    <a:lnTo>
                      <a:pt x="3" y="3"/>
                    </a:lnTo>
                    <a:lnTo>
                      <a:pt x="0" y="14"/>
                    </a:lnTo>
                    <a:lnTo>
                      <a:pt x="65" y="14"/>
                    </a:lnTo>
                    <a:lnTo>
                      <a:pt x="71" y="3"/>
                    </a:lnTo>
                    <a:lnTo>
                      <a:pt x="65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62" name="Freeform 518"/>
              <p:cNvSpPr>
                <a:spLocks/>
              </p:cNvSpPr>
              <p:nvPr/>
            </p:nvSpPr>
            <p:spPr bwMode="auto">
              <a:xfrm>
                <a:off x="2560" y="3739"/>
                <a:ext cx="36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11"/>
                  </a:cxn>
                  <a:cxn ang="0">
                    <a:pos x="3" y="14"/>
                  </a:cxn>
                  <a:cxn ang="0">
                    <a:pos x="69" y="14"/>
                  </a:cxn>
                  <a:cxn ang="0">
                    <a:pos x="71" y="11"/>
                  </a:cxn>
                  <a:cxn ang="0">
                    <a:pos x="52" y="5"/>
                  </a:cxn>
                  <a:cxn ang="0">
                    <a:pos x="52" y="0"/>
                  </a:cxn>
                  <a:cxn ang="0">
                    <a:pos x="0" y="0"/>
                  </a:cxn>
                </a:cxnLst>
                <a:rect l="0" t="0" r="r" b="b"/>
                <a:pathLst>
                  <a:path w="71" h="14">
                    <a:moveTo>
                      <a:pt x="0" y="0"/>
                    </a:moveTo>
                    <a:lnTo>
                      <a:pt x="3" y="11"/>
                    </a:lnTo>
                    <a:lnTo>
                      <a:pt x="3" y="14"/>
                    </a:lnTo>
                    <a:lnTo>
                      <a:pt x="69" y="14"/>
                    </a:lnTo>
                    <a:lnTo>
                      <a:pt x="71" y="11"/>
                    </a:lnTo>
                    <a:lnTo>
                      <a:pt x="52" y="5"/>
                    </a:lnTo>
                    <a:lnTo>
                      <a:pt x="5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63" name="Freeform 519"/>
              <p:cNvSpPr>
                <a:spLocks/>
              </p:cNvSpPr>
              <p:nvPr/>
            </p:nvSpPr>
            <p:spPr bwMode="auto">
              <a:xfrm>
                <a:off x="2559" y="3737"/>
                <a:ext cx="33" cy="4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14" y="2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5" y="14"/>
                  </a:cxn>
                  <a:cxn ang="0">
                    <a:pos x="67" y="14"/>
                  </a:cxn>
                  <a:cxn ang="0">
                    <a:pos x="54" y="11"/>
                  </a:cxn>
                  <a:cxn ang="0">
                    <a:pos x="54" y="0"/>
                  </a:cxn>
                  <a:cxn ang="0">
                    <a:pos x="16" y="0"/>
                  </a:cxn>
                </a:cxnLst>
                <a:rect l="0" t="0" r="r" b="b"/>
                <a:pathLst>
                  <a:path w="67" h="14">
                    <a:moveTo>
                      <a:pt x="16" y="0"/>
                    </a:moveTo>
                    <a:lnTo>
                      <a:pt x="14" y="2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5" y="14"/>
                    </a:lnTo>
                    <a:lnTo>
                      <a:pt x="67" y="14"/>
                    </a:lnTo>
                    <a:lnTo>
                      <a:pt x="54" y="11"/>
                    </a:lnTo>
                    <a:lnTo>
                      <a:pt x="54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64" name="Freeform 520"/>
              <p:cNvSpPr>
                <a:spLocks/>
              </p:cNvSpPr>
              <p:nvPr/>
            </p:nvSpPr>
            <p:spPr bwMode="auto">
              <a:xfrm>
                <a:off x="2558" y="3734"/>
                <a:ext cx="28" cy="5"/>
              </a:xfrm>
              <a:custGeom>
                <a:avLst/>
                <a:gdLst/>
                <a:ahLst/>
                <a:cxnLst>
                  <a:cxn ang="0">
                    <a:pos x="20" y="0"/>
                  </a:cxn>
                  <a:cxn ang="0">
                    <a:pos x="17" y="10"/>
                  </a:cxn>
                  <a:cxn ang="0">
                    <a:pos x="0" y="4"/>
                  </a:cxn>
                  <a:cxn ang="0">
                    <a:pos x="5" y="14"/>
                  </a:cxn>
                  <a:cxn ang="0">
                    <a:pos x="57" y="14"/>
                  </a:cxn>
                  <a:cxn ang="0">
                    <a:pos x="57" y="0"/>
                  </a:cxn>
                  <a:cxn ang="0">
                    <a:pos x="20" y="0"/>
                  </a:cxn>
                </a:cxnLst>
                <a:rect l="0" t="0" r="r" b="b"/>
                <a:pathLst>
                  <a:path w="57" h="14">
                    <a:moveTo>
                      <a:pt x="20" y="0"/>
                    </a:moveTo>
                    <a:lnTo>
                      <a:pt x="17" y="10"/>
                    </a:lnTo>
                    <a:lnTo>
                      <a:pt x="0" y="4"/>
                    </a:lnTo>
                    <a:lnTo>
                      <a:pt x="5" y="14"/>
                    </a:lnTo>
                    <a:lnTo>
                      <a:pt x="57" y="14"/>
                    </a:lnTo>
                    <a:lnTo>
                      <a:pt x="57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65" name="Freeform 521"/>
              <p:cNvSpPr>
                <a:spLocks noEditPoints="1"/>
              </p:cNvSpPr>
              <p:nvPr/>
            </p:nvSpPr>
            <p:spPr bwMode="auto">
              <a:xfrm>
                <a:off x="2558" y="3732"/>
                <a:ext cx="28" cy="5"/>
              </a:xfrm>
              <a:custGeom>
                <a:avLst/>
                <a:gdLst/>
                <a:ahLst/>
                <a:cxnLst>
                  <a:cxn ang="0">
                    <a:pos x="19" y="14"/>
                  </a:cxn>
                  <a:cxn ang="0">
                    <a:pos x="22" y="0"/>
                  </a:cxn>
                  <a:cxn ang="0">
                    <a:pos x="57" y="1"/>
                  </a:cxn>
                  <a:cxn ang="0">
                    <a:pos x="57" y="14"/>
                  </a:cxn>
                  <a:cxn ang="0">
                    <a:pos x="19" y="14"/>
                  </a:cxn>
                  <a:cxn ang="0">
                    <a:pos x="15" y="14"/>
                  </a:cxn>
                  <a:cxn ang="0">
                    <a:pos x="0" y="10"/>
                  </a:cxn>
                  <a:cxn ang="0">
                    <a:pos x="3" y="14"/>
                  </a:cxn>
                  <a:cxn ang="0">
                    <a:pos x="15" y="14"/>
                  </a:cxn>
                </a:cxnLst>
                <a:rect l="0" t="0" r="r" b="b"/>
                <a:pathLst>
                  <a:path w="57" h="14">
                    <a:moveTo>
                      <a:pt x="19" y="14"/>
                    </a:moveTo>
                    <a:lnTo>
                      <a:pt x="22" y="0"/>
                    </a:lnTo>
                    <a:lnTo>
                      <a:pt x="57" y="1"/>
                    </a:lnTo>
                    <a:lnTo>
                      <a:pt x="57" y="14"/>
                    </a:lnTo>
                    <a:lnTo>
                      <a:pt x="19" y="14"/>
                    </a:lnTo>
                    <a:close/>
                    <a:moveTo>
                      <a:pt x="15" y="14"/>
                    </a:moveTo>
                    <a:lnTo>
                      <a:pt x="0" y="10"/>
                    </a:lnTo>
                    <a:lnTo>
                      <a:pt x="3" y="14"/>
                    </a:lnTo>
                    <a:lnTo>
                      <a:pt x="15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66" name="Freeform 522"/>
              <p:cNvSpPr>
                <a:spLocks/>
              </p:cNvSpPr>
              <p:nvPr/>
            </p:nvSpPr>
            <p:spPr bwMode="auto">
              <a:xfrm>
                <a:off x="2567" y="3730"/>
                <a:ext cx="19" cy="4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2" y="4"/>
                  </a:cxn>
                  <a:cxn ang="0">
                    <a:pos x="0" y="13"/>
                  </a:cxn>
                  <a:cxn ang="0">
                    <a:pos x="37" y="13"/>
                  </a:cxn>
                  <a:cxn ang="0">
                    <a:pos x="37" y="8"/>
                  </a:cxn>
                  <a:cxn ang="0">
                    <a:pos x="29" y="0"/>
                  </a:cxn>
                  <a:cxn ang="0">
                    <a:pos x="6" y="0"/>
                  </a:cxn>
                </a:cxnLst>
                <a:rect l="0" t="0" r="r" b="b"/>
                <a:pathLst>
                  <a:path w="37" h="13">
                    <a:moveTo>
                      <a:pt x="6" y="0"/>
                    </a:moveTo>
                    <a:lnTo>
                      <a:pt x="2" y="4"/>
                    </a:lnTo>
                    <a:lnTo>
                      <a:pt x="0" y="13"/>
                    </a:lnTo>
                    <a:lnTo>
                      <a:pt x="37" y="13"/>
                    </a:lnTo>
                    <a:lnTo>
                      <a:pt x="37" y="8"/>
                    </a:lnTo>
                    <a:lnTo>
                      <a:pt x="29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67" name="Freeform 523"/>
              <p:cNvSpPr>
                <a:spLocks/>
              </p:cNvSpPr>
              <p:nvPr/>
            </p:nvSpPr>
            <p:spPr bwMode="auto">
              <a:xfrm>
                <a:off x="2569" y="3727"/>
                <a:ext cx="17" cy="5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0" y="11"/>
                  </a:cxn>
                  <a:cxn ang="0">
                    <a:pos x="0" y="14"/>
                  </a:cxn>
                  <a:cxn ang="0">
                    <a:pos x="35" y="15"/>
                  </a:cxn>
                  <a:cxn ang="0">
                    <a:pos x="21" y="0"/>
                  </a:cxn>
                  <a:cxn ang="0">
                    <a:pos x="10" y="0"/>
                  </a:cxn>
                </a:cxnLst>
                <a:rect l="0" t="0" r="r" b="b"/>
                <a:pathLst>
                  <a:path w="35" h="15">
                    <a:moveTo>
                      <a:pt x="10" y="0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35" y="15"/>
                    </a:lnTo>
                    <a:lnTo>
                      <a:pt x="21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68" name="Freeform 524"/>
              <p:cNvSpPr>
                <a:spLocks/>
              </p:cNvSpPr>
              <p:nvPr/>
            </p:nvSpPr>
            <p:spPr bwMode="auto">
              <a:xfrm>
                <a:off x="2570" y="3726"/>
                <a:ext cx="12" cy="4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11" y="0"/>
                  </a:cxn>
                  <a:cxn ang="0">
                    <a:pos x="11" y="0"/>
                  </a:cxn>
                  <a:cxn ang="0">
                    <a:pos x="23" y="11"/>
                  </a:cxn>
                  <a:cxn ang="0">
                    <a:pos x="0" y="11"/>
                  </a:cxn>
                </a:cxnLst>
                <a:rect l="0" t="0" r="r" b="b"/>
                <a:pathLst>
                  <a:path w="23" h="11">
                    <a:moveTo>
                      <a:pt x="0" y="11"/>
                    </a:moveTo>
                    <a:lnTo>
                      <a:pt x="11" y="0"/>
                    </a:lnTo>
                    <a:lnTo>
                      <a:pt x="11" y="0"/>
                    </a:lnTo>
                    <a:lnTo>
                      <a:pt x="23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69" name="Freeform 525"/>
              <p:cNvSpPr>
                <a:spLocks/>
              </p:cNvSpPr>
              <p:nvPr/>
            </p:nvSpPr>
            <p:spPr bwMode="auto">
              <a:xfrm>
                <a:off x="2574" y="3726"/>
                <a:ext cx="5" cy="1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11" y="4"/>
                  </a:cxn>
                  <a:cxn ang="0">
                    <a:pos x="0" y="4"/>
                  </a:cxn>
                </a:cxnLst>
                <a:rect l="0" t="0" r="r" b="b"/>
                <a:pathLst>
                  <a:path w="11" h="4">
                    <a:moveTo>
                      <a:pt x="0" y="4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11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70" name="Freeform 526"/>
              <p:cNvSpPr>
                <a:spLocks/>
              </p:cNvSpPr>
              <p:nvPr/>
            </p:nvSpPr>
            <p:spPr bwMode="auto">
              <a:xfrm>
                <a:off x="1353" y="4026"/>
                <a:ext cx="1962" cy="29"/>
              </a:xfrm>
              <a:custGeom>
                <a:avLst/>
                <a:gdLst/>
                <a:ahLst/>
                <a:cxnLst>
                  <a:cxn ang="0">
                    <a:pos x="0" y="58"/>
                  </a:cxn>
                  <a:cxn ang="0">
                    <a:pos x="66" y="54"/>
                  </a:cxn>
                  <a:cxn ang="0">
                    <a:pos x="93" y="39"/>
                  </a:cxn>
                  <a:cxn ang="0">
                    <a:pos x="151" y="33"/>
                  </a:cxn>
                  <a:cxn ang="0">
                    <a:pos x="193" y="26"/>
                  </a:cxn>
                  <a:cxn ang="0">
                    <a:pos x="242" y="16"/>
                  </a:cxn>
                  <a:cxn ang="0">
                    <a:pos x="246" y="0"/>
                  </a:cxn>
                  <a:cxn ang="0">
                    <a:pos x="3421" y="0"/>
                  </a:cxn>
                  <a:cxn ang="0">
                    <a:pos x="3484" y="1"/>
                  </a:cxn>
                  <a:cxn ang="0">
                    <a:pos x="3523" y="33"/>
                  </a:cxn>
                  <a:cxn ang="0">
                    <a:pos x="3580" y="26"/>
                  </a:cxn>
                  <a:cxn ang="0">
                    <a:pos x="3614" y="43"/>
                  </a:cxn>
                  <a:cxn ang="0">
                    <a:pos x="3668" y="50"/>
                  </a:cxn>
                  <a:cxn ang="0">
                    <a:pos x="3722" y="54"/>
                  </a:cxn>
                  <a:cxn ang="0">
                    <a:pos x="3925" y="67"/>
                  </a:cxn>
                  <a:cxn ang="0">
                    <a:pos x="3506" y="76"/>
                  </a:cxn>
                  <a:cxn ang="0">
                    <a:pos x="3416" y="76"/>
                  </a:cxn>
                  <a:cxn ang="0">
                    <a:pos x="3281" y="63"/>
                  </a:cxn>
                  <a:cxn ang="0">
                    <a:pos x="3004" y="76"/>
                  </a:cxn>
                  <a:cxn ang="0">
                    <a:pos x="2747" y="86"/>
                  </a:cxn>
                  <a:cxn ang="0">
                    <a:pos x="2282" y="71"/>
                  </a:cxn>
                  <a:cxn ang="0">
                    <a:pos x="2027" y="63"/>
                  </a:cxn>
                  <a:cxn ang="0">
                    <a:pos x="1493" y="76"/>
                  </a:cxn>
                  <a:cxn ang="0">
                    <a:pos x="1199" y="86"/>
                  </a:cxn>
                  <a:cxn ang="0">
                    <a:pos x="945" y="84"/>
                  </a:cxn>
                  <a:cxn ang="0">
                    <a:pos x="666" y="67"/>
                  </a:cxn>
                  <a:cxn ang="0">
                    <a:pos x="391" y="73"/>
                  </a:cxn>
                  <a:cxn ang="0">
                    <a:pos x="100" y="73"/>
                  </a:cxn>
                  <a:cxn ang="0">
                    <a:pos x="0" y="58"/>
                  </a:cxn>
                </a:cxnLst>
                <a:rect l="0" t="0" r="r" b="b"/>
                <a:pathLst>
                  <a:path w="3925" h="86">
                    <a:moveTo>
                      <a:pt x="0" y="58"/>
                    </a:moveTo>
                    <a:lnTo>
                      <a:pt x="66" y="54"/>
                    </a:lnTo>
                    <a:lnTo>
                      <a:pt x="93" y="39"/>
                    </a:lnTo>
                    <a:lnTo>
                      <a:pt x="151" y="33"/>
                    </a:lnTo>
                    <a:lnTo>
                      <a:pt x="193" y="26"/>
                    </a:lnTo>
                    <a:lnTo>
                      <a:pt x="242" y="16"/>
                    </a:lnTo>
                    <a:lnTo>
                      <a:pt x="246" y="0"/>
                    </a:lnTo>
                    <a:lnTo>
                      <a:pt x="3421" y="0"/>
                    </a:lnTo>
                    <a:lnTo>
                      <a:pt x="3484" y="1"/>
                    </a:lnTo>
                    <a:lnTo>
                      <a:pt x="3523" y="33"/>
                    </a:lnTo>
                    <a:lnTo>
                      <a:pt x="3580" y="26"/>
                    </a:lnTo>
                    <a:lnTo>
                      <a:pt x="3614" y="43"/>
                    </a:lnTo>
                    <a:lnTo>
                      <a:pt x="3668" y="50"/>
                    </a:lnTo>
                    <a:lnTo>
                      <a:pt x="3722" y="54"/>
                    </a:lnTo>
                    <a:lnTo>
                      <a:pt x="3925" y="67"/>
                    </a:lnTo>
                    <a:lnTo>
                      <a:pt x="3506" y="76"/>
                    </a:lnTo>
                    <a:lnTo>
                      <a:pt x="3416" y="76"/>
                    </a:lnTo>
                    <a:lnTo>
                      <a:pt x="3281" y="63"/>
                    </a:lnTo>
                    <a:lnTo>
                      <a:pt x="3004" y="76"/>
                    </a:lnTo>
                    <a:lnTo>
                      <a:pt x="2747" y="86"/>
                    </a:lnTo>
                    <a:lnTo>
                      <a:pt x="2282" y="71"/>
                    </a:lnTo>
                    <a:lnTo>
                      <a:pt x="2027" y="63"/>
                    </a:lnTo>
                    <a:lnTo>
                      <a:pt x="1493" y="76"/>
                    </a:lnTo>
                    <a:lnTo>
                      <a:pt x="1199" y="86"/>
                    </a:lnTo>
                    <a:lnTo>
                      <a:pt x="945" y="84"/>
                    </a:lnTo>
                    <a:lnTo>
                      <a:pt x="666" y="67"/>
                    </a:lnTo>
                    <a:lnTo>
                      <a:pt x="391" y="73"/>
                    </a:lnTo>
                    <a:lnTo>
                      <a:pt x="100" y="73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71" name="Freeform 527"/>
              <p:cNvSpPr>
                <a:spLocks/>
              </p:cNvSpPr>
              <p:nvPr/>
            </p:nvSpPr>
            <p:spPr bwMode="auto">
              <a:xfrm>
                <a:off x="1390" y="4010"/>
                <a:ext cx="1797" cy="33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9" y="88"/>
                  </a:cxn>
                  <a:cxn ang="0">
                    <a:pos x="77" y="82"/>
                  </a:cxn>
                  <a:cxn ang="0">
                    <a:pos x="119" y="75"/>
                  </a:cxn>
                  <a:cxn ang="0">
                    <a:pos x="168" y="65"/>
                  </a:cxn>
                  <a:cxn ang="0">
                    <a:pos x="173" y="37"/>
                  </a:cxn>
                  <a:cxn ang="0">
                    <a:pos x="210" y="32"/>
                  </a:cxn>
                  <a:cxn ang="0">
                    <a:pos x="212" y="13"/>
                  </a:cxn>
                  <a:cxn ang="0">
                    <a:pos x="222" y="0"/>
                  </a:cxn>
                  <a:cxn ang="0">
                    <a:pos x="3284" y="0"/>
                  </a:cxn>
                  <a:cxn ang="0">
                    <a:pos x="3310" y="37"/>
                  </a:cxn>
                  <a:cxn ang="0">
                    <a:pos x="3347" y="50"/>
                  </a:cxn>
                  <a:cxn ang="0">
                    <a:pos x="3381" y="43"/>
                  </a:cxn>
                  <a:cxn ang="0">
                    <a:pos x="3410" y="50"/>
                  </a:cxn>
                  <a:cxn ang="0">
                    <a:pos x="3449" y="82"/>
                  </a:cxn>
                  <a:cxn ang="0">
                    <a:pos x="3506" y="75"/>
                  </a:cxn>
                  <a:cxn ang="0">
                    <a:pos x="3540" y="92"/>
                  </a:cxn>
                  <a:cxn ang="0">
                    <a:pos x="3594" y="98"/>
                  </a:cxn>
                  <a:cxn ang="0">
                    <a:pos x="0" y="98"/>
                  </a:cxn>
                </a:cxnLst>
                <a:rect l="0" t="0" r="r" b="b"/>
                <a:pathLst>
                  <a:path w="3594" h="98">
                    <a:moveTo>
                      <a:pt x="0" y="98"/>
                    </a:moveTo>
                    <a:lnTo>
                      <a:pt x="19" y="88"/>
                    </a:lnTo>
                    <a:lnTo>
                      <a:pt x="77" y="82"/>
                    </a:lnTo>
                    <a:lnTo>
                      <a:pt x="119" y="75"/>
                    </a:lnTo>
                    <a:lnTo>
                      <a:pt x="168" y="65"/>
                    </a:lnTo>
                    <a:lnTo>
                      <a:pt x="173" y="37"/>
                    </a:lnTo>
                    <a:lnTo>
                      <a:pt x="210" y="32"/>
                    </a:lnTo>
                    <a:lnTo>
                      <a:pt x="212" y="13"/>
                    </a:lnTo>
                    <a:lnTo>
                      <a:pt x="222" y="0"/>
                    </a:lnTo>
                    <a:lnTo>
                      <a:pt x="3284" y="0"/>
                    </a:lnTo>
                    <a:lnTo>
                      <a:pt x="3310" y="37"/>
                    </a:lnTo>
                    <a:lnTo>
                      <a:pt x="3347" y="50"/>
                    </a:lnTo>
                    <a:lnTo>
                      <a:pt x="3381" y="43"/>
                    </a:lnTo>
                    <a:lnTo>
                      <a:pt x="3410" y="50"/>
                    </a:lnTo>
                    <a:lnTo>
                      <a:pt x="3449" y="82"/>
                    </a:lnTo>
                    <a:lnTo>
                      <a:pt x="3506" y="75"/>
                    </a:lnTo>
                    <a:lnTo>
                      <a:pt x="3540" y="92"/>
                    </a:lnTo>
                    <a:lnTo>
                      <a:pt x="3594" y="98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72" name="Freeform 528"/>
              <p:cNvSpPr>
                <a:spLocks noEditPoints="1"/>
              </p:cNvSpPr>
              <p:nvPr/>
            </p:nvSpPr>
            <p:spPr bwMode="auto">
              <a:xfrm>
                <a:off x="1476" y="3994"/>
                <a:ext cx="1619" cy="33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" y="86"/>
                  </a:cxn>
                  <a:cxn ang="0">
                    <a:pos x="38" y="81"/>
                  </a:cxn>
                  <a:cxn ang="0">
                    <a:pos x="40" y="62"/>
                  </a:cxn>
                  <a:cxn ang="0">
                    <a:pos x="62" y="34"/>
                  </a:cxn>
                  <a:cxn ang="0">
                    <a:pos x="87" y="24"/>
                  </a:cxn>
                  <a:cxn ang="0">
                    <a:pos x="123" y="17"/>
                  </a:cxn>
                  <a:cxn ang="0">
                    <a:pos x="134" y="0"/>
                  </a:cxn>
                  <a:cxn ang="0">
                    <a:pos x="3012" y="0"/>
                  </a:cxn>
                  <a:cxn ang="0">
                    <a:pos x="3035" y="49"/>
                  </a:cxn>
                  <a:cxn ang="0">
                    <a:pos x="3064" y="34"/>
                  </a:cxn>
                  <a:cxn ang="0">
                    <a:pos x="3111" y="49"/>
                  </a:cxn>
                  <a:cxn ang="0">
                    <a:pos x="3138" y="86"/>
                  </a:cxn>
                  <a:cxn ang="0">
                    <a:pos x="3175" y="98"/>
                  </a:cxn>
                  <a:cxn ang="0">
                    <a:pos x="0" y="98"/>
                  </a:cxn>
                  <a:cxn ang="0">
                    <a:pos x="3175" y="99"/>
                  </a:cxn>
                  <a:cxn ang="0">
                    <a:pos x="3209" y="92"/>
                  </a:cxn>
                  <a:cxn ang="0">
                    <a:pos x="3238" y="98"/>
                  </a:cxn>
                  <a:cxn ang="0">
                    <a:pos x="3175" y="98"/>
                  </a:cxn>
                  <a:cxn ang="0">
                    <a:pos x="3175" y="99"/>
                  </a:cxn>
                </a:cxnLst>
                <a:rect l="0" t="0" r="r" b="b"/>
                <a:pathLst>
                  <a:path w="3238" h="99">
                    <a:moveTo>
                      <a:pt x="0" y="98"/>
                    </a:moveTo>
                    <a:lnTo>
                      <a:pt x="1" y="86"/>
                    </a:lnTo>
                    <a:lnTo>
                      <a:pt x="38" y="81"/>
                    </a:lnTo>
                    <a:lnTo>
                      <a:pt x="40" y="62"/>
                    </a:lnTo>
                    <a:lnTo>
                      <a:pt x="62" y="34"/>
                    </a:lnTo>
                    <a:lnTo>
                      <a:pt x="87" y="24"/>
                    </a:lnTo>
                    <a:lnTo>
                      <a:pt x="123" y="17"/>
                    </a:lnTo>
                    <a:lnTo>
                      <a:pt x="134" y="0"/>
                    </a:lnTo>
                    <a:lnTo>
                      <a:pt x="3012" y="0"/>
                    </a:lnTo>
                    <a:lnTo>
                      <a:pt x="3035" y="49"/>
                    </a:lnTo>
                    <a:lnTo>
                      <a:pt x="3064" y="34"/>
                    </a:lnTo>
                    <a:lnTo>
                      <a:pt x="3111" y="49"/>
                    </a:lnTo>
                    <a:lnTo>
                      <a:pt x="3138" y="86"/>
                    </a:lnTo>
                    <a:lnTo>
                      <a:pt x="3175" y="98"/>
                    </a:lnTo>
                    <a:lnTo>
                      <a:pt x="0" y="98"/>
                    </a:lnTo>
                    <a:close/>
                    <a:moveTo>
                      <a:pt x="3175" y="99"/>
                    </a:moveTo>
                    <a:lnTo>
                      <a:pt x="3209" y="92"/>
                    </a:lnTo>
                    <a:lnTo>
                      <a:pt x="3238" y="98"/>
                    </a:lnTo>
                    <a:lnTo>
                      <a:pt x="3175" y="98"/>
                    </a:lnTo>
                    <a:lnTo>
                      <a:pt x="3175" y="9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73" name="Freeform 529"/>
              <p:cNvSpPr>
                <a:spLocks/>
              </p:cNvSpPr>
              <p:nvPr/>
            </p:nvSpPr>
            <p:spPr bwMode="auto">
              <a:xfrm>
                <a:off x="1501" y="3977"/>
                <a:ext cx="1531" cy="33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2" y="83"/>
                  </a:cxn>
                  <a:cxn ang="0">
                    <a:pos x="37" y="73"/>
                  </a:cxn>
                  <a:cxn ang="0">
                    <a:pos x="73" y="66"/>
                  </a:cxn>
                  <a:cxn ang="0">
                    <a:pos x="90" y="41"/>
                  </a:cxn>
                  <a:cxn ang="0">
                    <a:pos x="113" y="17"/>
                  </a:cxn>
                  <a:cxn ang="0">
                    <a:pos x="144" y="2"/>
                  </a:cxn>
                  <a:cxn ang="0">
                    <a:pos x="147" y="0"/>
                  </a:cxn>
                  <a:cxn ang="0">
                    <a:pos x="2957" y="0"/>
                  </a:cxn>
                  <a:cxn ang="0">
                    <a:pos x="2960" y="49"/>
                  </a:cxn>
                  <a:cxn ang="0">
                    <a:pos x="2985" y="98"/>
                  </a:cxn>
                  <a:cxn ang="0">
                    <a:pos x="3014" y="83"/>
                  </a:cxn>
                  <a:cxn ang="0">
                    <a:pos x="3061" y="98"/>
                  </a:cxn>
                  <a:cxn ang="0">
                    <a:pos x="3062" y="98"/>
                  </a:cxn>
                  <a:cxn ang="0">
                    <a:pos x="0" y="98"/>
                  </a:cxn>
                </a:cxnLst>
                <a:rect l="0" t="0" r="r" b="b"/>
                <a:pathLst>
                  <a:path w="3062" h="98">
                    <a:moveTo>
                      <a:pt x="0" y="98"/>
                    </a:moveTo>
                    <a:lnTo>
                      <a:pt x="12" y="83"/>
                    </a:lnTo>
                    <a:lnTo>
                      <a:pt x="37" y="73"/>
                    </a:lnTo>
                    <a:lnTo>
                      <a:pt x="73" y="66"/>
                    </a:lnTo>
                    <a:lnTo>
                      <a:pt x="90" y="41"/>
                    </a:lnTo>
                    <a:lnTo>
                      <a:pt x="113" y="17"/>
                    </a:lnTo>
                    <a:lnTo>
                      <a:pt x="144" y="2"/>
                    </a:lnTo>
                    <a:lnTo>
                      <a:pt x="147" y="0"/>
                    </a:lnTo>
                    <a:lnTo>
                      <a:pt x="2957" y="0"/>
                    </a:lnTo>
                    <a:lnTo>
                      <a:pt x="2960" y="49"/>
                    </a:lnTo>
                    <a:lnTo>
                      <a:pt x="2985" y="98"/>
                    </a:lnTo>
                    <a:lnTo>
                      <a:pt x="3014" y="83"/>
                    </a:lnTo>
                    <a:lnTo>
                      <a:pt x="3061" y="98"/>
                    </a:lnTo>
                    <a:lnTo>
                      <a:pt x="3062" y="98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74" name="Freeform 530"/>
              <p:cNvSpPr>
                <a:spLocks/>
              </p:cNvSpPr>
              <p:nvPr/>
            </p:nvSpPr>
            <p:spPr bwMode="auto">
              <a:xfrm>
                <a:off x="1543" y="3961"/>
                <a:ext cx="1439" cy="33"/>
              </a:xfrm>
              <a:custGeom>
                <a:avLst/>
                <a:gdLst/>
                <a:ahLst/>
                <a:cxnLst>
                  <a:cxn ang="0">
                    <a:pos x="0" y="97"/>
                  </a:cxn>
                  <a:cxn ang="0">
                    <a:pos x="6" y="89"/>
                  </a:cxn>
                  <a:cxn ang="0">
                    <a:pos x="29" y="65"/>
                  </a:cxn>
                  <a:cxn ang="0">
                    <a:pos x="60" y="50"/>
                  </a:cxn>
                  <a:cxn ang="0">
                    <a:pos x="90" y="33"/>
                  </a:cxn>
                  <a:cxn ang="0">
                    <a:pos x="100" y="0"/>
                  </a:cxn>
                  <a:cxn ang="0">
                    <a:pos x="2867" y="0"/>
                  </a:cxn>
                  <a:cxn ang="0">
                    <a:pos x="2869" y="14"/>
                  </a:cxn>
                  <a:cxn ang="0">
                    <a:pos x="2876" y="97"/>
                  </a:cxn>
                  <a:cxn ang="0">
                    <a:pos x="2878" y="97"/>
                  </a:cxn>
                  <a:cxn ang="0">
                    <a:pos x="0" y="97"/>
                  </a:cxn>
                </a:cxnLst>
                <a:rect l="0" t="0" r="r" b="b"/>
                <a:pathLst>
                  <a:path w="2878" h="97">
                    <a:moveTo>
                      <a:pt x="0" y="97"/>
                    </a:moveTo>
                    <a:lnTo>
                      <a:pt x="6" y="89"/>
                    </a:lnTo>
                    <a:lnTo>
                      <a:pt x="29" y="65"/>
                    </a:lnTo>
                    <a:lnTo>
                      <a:pt x="60" y="50"/>
                    </a:lnTo>
                    <a:lnTo>
                      <a:pt x="90" y="33"/>
                    </a:lnTo>
                    <a:lnTo>
                      <a:pt x="100" y="0"/>
                    </a:lnTo>
                    <a:lnTo>
                      <a:pt x="2867" y="0"/>
                    </a:lnTo>
                    <a:lnTo>
                      <a:pt x="2869" y="14"/>
                    </a:lnTo>
                    <a:lnTo>
                      <a:pt x="2876" y="97"/>
                    </a:lnTo>
                    <a:lnTo>
                      <a:pt x="2878" y="97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75" name="Freeform 531"/>
              <p:cNvSpPr>
                <a:spLocks/>
              </p:cNvSpPr>
              <p:nvPr/>
            </p:nvSpPr>
            <p:spPr bwMode="auto">
              <a:xfrm>
                <a:off x="1574" y="3945"/>
                <a:ext cx="1405" cy="32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27" y="83"/>
                  </a:cxn>
                  <a:cxn ang="0">
                    <a:pos x="39" y="42"/>
                  </a:cxn>
                  <a:cxn ang="0">
                    <a:pos x="59" y="0"/>
                  </a:cxn>
                  <a:cxn ang="0">
                    <a:pos x="2794" y="0"/>
                  </a:cxn>
                  <a:cxn ang="0">
                    <a:pos x="2806" y="64"/>
                  </a:cxn>
                  <a:cxn ang="0">
                    <a:pos x="2810" y="98"/>
                  </a:cxn>
                  <a:cxn ang="0">
                    <a:pos x="0" y="98"/>
                  </a:cxn>
                </a:cxnLst>
                <a:rect l="0" t="0" r="r" b="b"/>
                <a:pathLst>
                  <a:path w="2810" h="98">
                    <a:moveTo>
                      <a:pt x="0" y="98"/>
                    </a:moveTo>
                    <a:lnTo>
                      <a:pt x="27" y="83"/>
                    </a:lnTo>
                    <a:lnTo>
                      <a:pt x="39" y="42"/>
                    </a:lnTo>
                    <a:lnTo>
                      <a:pt x="59" y="0"/>
                    </a:lnTo>
                    <a:lnTo>
                      <a:pt x="2794" y="0"/>
                    </a:lnTo>
                    <a:lnTo>
                      <a:pt x="2806" y="64"/>
                    </a:lnTo>
                    <a:lnTo>
                      <a:pt x="2810" y="98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76" name="Freeform 532"/>
              <p:cNvSpPr>
                <a:spLocks/>
              </p:cNvSpPr>
              <p:nvPr/>
            </p:nvSpPr>
            <p:spPr bwMode="auto">
              <a:xfrm>
                <a:off x="1593" y="3929"/>
                <a:ext cx="1383" cy="32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2" y="90"/>
                  </a:cxn>
                  <a:cxn ang="0">
                    <a:pos x="45" y="0"/>
                  </a:cxn>
                  <a:cxn ang="0">
                    <a:pos x="2732" y="0"/>
                  </a:cxn>
                  <a:cxn ang="0">
                    <a:pos x="2754" y="39"/>
                  </a:cxn>
                  <a:cxn ang="0">
                    <a:pos x="2767" y="98"/>
                  </a:cxn>
                  <a:cxn ang="0">
                    <a:pos x="0" y="98"/>
                  </a:cxn>
                </a:cxnLst>
                <a:rect l="0" t="0" r="r" b="b"/>
                <a:pathLst>
                  <a:path w="2767" h="98">
                    <a:moveTo>
                      <a:pt x="0" y="98"/>
                    </a:moveTo>
                    <a:lnTo>
                      <a:pt x="2" y="90"/>
                    </a:lnTo>
                    <a:lnTo>
                      <a:pt x="45" y="0"/>
                    </a:lnTo>
                    <a:lnTo>
                      <a:pt x="2732" y="0"/>
                    </a:lnTo>
                    <a:lnTo>
                      <a:pt x="2754" y="39"/>
                    </a:lnTo>
                    <a:lnTo>
                      <a:pt x="2767" y="98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77" name="Freeform 533"/>
              <p:cNvSpPr>
                <a:spLocks/>
              </p:cNvSpPr>
              <p:nvPr/>
            </p:nvSpPr>
            <p:spPr bwMode="auto">
              <a:xfrm>
                <a:off x="1604" y="3912"/>
                <a:ext cx="1367" cy="33"/>
              </a:xfrm>
              <a:custGeom>
                <a:avLst/>
                <a:gdLst/>
                <a:ahLst/>
                <a:cxnLst>
                  <a:cxn ang="0">
                    <a:pos x="0" y="97"/>
                  </a:cxn>
                  <a:cxn ang="0">
                    <a:pos x="36" y="21"/>
                  </a:cxn>
                  <a:cxn ang="0">
                    <a:pos x="42" y="0"/>
                  </a:cxn>
                  <a:cxn ang="0">
                    <a:pos x="2704" y="0"/>
                  </a:cxn>
                  <a:cxn ang="0">
                    <a:pos x="2693" y="17"/>
                  </a:cxn>
                  <a:cxn ang="0">
                    <a:pos x="2705" y="43"/>
                  </a:cxn>
                  <a:cxn ang="0">
                    <a:pos x="2732" y="88"/>
                  </a:cxn>
                  <a:cxn ang="0">
                    <a:pos x="2735" y="97"/>
                  </a:cxn>
                  <a:cxn ang="0">
                    <a:pos x="0" y="97"/>
                  </a:cxn>
                </a:cxnLst>
                <a:rect l="0" t="0" r="r" b="b"/>
                <a:pathLst>
                  <a:path w="2735" h="97">
                    <a:moveTo>
                      <a:pt x="0" y="97"/>
                    </a:moveTo>
                    <a:lnTo>
                      <a:pt x="36" y="21"/>
                    </a:lnTo>
                    <a:lnTo>
                      <a:pt x="42" y="0"/>
                    </a:lnTo>
                    <a:lnTo>
                      <a:pt x="2704" y="0"/>
                    </a:lnTo>
                    <a:lnTo>
                      <a:pt x="2693" y="17"/>
                    </a:lnTo>
                    <a:lnTo>
                      <a:pt x="2705" y="43"/>
                    </a:lnTo>
                    <a:lnTo>
                      <a:pt x="2732" y="88"/>
                    </a:lnTo>
                    <a:lnTo>
                      <a:pt x="2735" y="97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78" name="Freeform 534"/>
              <p:cNvSpPr>
                <a:spLocks/>
              </p:cNvSpPr>
              <p:nvPr/>
            </p:nvSpPr>
            <p:spPr bwMode="auto">
              <a:xfrm>
                <a:off x="1615" y="3896"/>
                <a:ext cx="1344" cy="33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3" y="70"/>
                  </a:cxn>
                  <a:cxn ang="0">
                    <a:pos x="26" y="23"/>
                  </a:cxn>
                  <a:cxn ang="0">
                    <a:pos x="45" y="0"/>
                  </a:cxn>
                  <a:cxn ang="0">
                    <a:pos x="2657" y="0"/>
                  </a:cxn>
                  <a:cxn ang="0">
                    <a:pos x="2682" y="47"/>
                  </a:cxn>
                  <a:cxn ang="0">
                    <a:pos x="2670" y="66"/>
                  </a:cxn>
                  <a:cxn ang="0">
                    <a:pos x="2682" y="92"/>
                  </a:cxn>
                  <a:cxn ang="0">
                    <a:pos x="2687" y="98"/>
                  </a:cxn>
                  <a:cxn ang="0">
                    <a:pos x="0" y="98"/>
                  </a:cxn>
                </a:cxnLst>
                <a:rect l="0" t="0" r="r" b="b"/>
                <a:pathLst>
                  <a:path w="2687" h="98">
                    <a:moveTo>
                      <a:pt x="0" y="98"/>
                    </a:moveTo>
                    <a:lnTo>
                      <a:pt x="13" y="70"/>
                    </a:lnTo>
                    <a:lnTo>
                      <a:pt x="26" y="23"/>
                    </a:lnTo>
                    <a:lnTo>
                      <a:pt x="45" y="0"/>
                    </a:lnTo>
                    <a:lnTo>
                      <a:pt x="2657" y="0"/>
                    </a:lnTo>
                    <a:lnTo>
                      <a:pt x="2682" y="47"/>
                    </a:lnTo>
                    <a:lnTo>
                      <a:pt x="2670" y="66"/>
                    </a:lnTo>
                    <a:lnTo>
                      <a:pt x="2682" y="92"/>
                    </a:lnTo>
                    <a:lnTo>
                      <a:pt x="2687" y="98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79" name="Freeform 535"/>
              <p:cNvSpPr>
                <a:spLocks/>
              </p:cNvSpPr>
              <p:nvPr/>
            </p:nvSpPr>
            <p:spPr bwMode="auto">
              <a:xfrm>
                <a:off x="1625" y="3880"/>
                <a:ext cx="1348" cy="32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7" y="72"/>
                  </a:cxn>
                  <a:cxn ang="0">
                    <a:pos x="68" y="0"/>
                  </a:cxn>
                  <a:cxn ang="0">
                    <a:pos x="2697" y="0"/>
                  </a:cxn>
                  <a:cxn ang="0">
                    <a:pos x="2695" y="4"/>
                  </a:cxn>
                  <a:cxn ang="0">
                    <a:pos x="2681" y="25"/>
                  </a:cxn>
                  <a:cxn ang="0">
                    <a:pos x="2651" y="21"/>
                  </a:cxn>
                  <a:cxn ang="0">
                    <a:pos x="2637" y="49"/>
                  </a:cxn>
                  <a:cxn ang="0">
                    <a:pos x="2663" y="96"/>
                  </a:cxn>
                  <a:cxn ang="0">
                    <a:pos x="2662" y="98"/>
                  </a:cxn>
                  <a:cxn ang="0">
                    <a:pos x="0" y="98"/>
                  </a:cxn>
                </a:cxnLst>
                <a:rect l="0" t="0" r="r" b="b"/>
                <a:pathLst>
                  <a:path w="2697" h="98">
                    <a:moveTo>
                      <a:pt x="0" y="98"/>
                    </a:moveTo>
                    <a:lnTo>
                      <a:pt x="7" y="72"/>
                    </a:lnTo>
                    <a:lnTo>
                      <a:pt x="68" y="0"/>
                    </a:lnTo>
                    <a:lnTo>
                      <a:pt x="2697" y="0"/>
                    </a:lnTo>
                    <a:lnTo>
                      <a:pt x="2695" y="4"/>
                    </a:lnTo>
                    <a:lnTo>
                      <a:pt x="2681" y="25"/>
                    </a:lnTo>
                    <a:lnTo>
                      <a:pt x="2651" y="21"/>
                    </a:lnTo>
                    <a:lnTo>
                      <a:pt x="2637" y="49"/>
                    </a:lnTo>
                    <a:lnTo>
                      <a:pt x="2663" y="96"/>
                    </a:lnTo>
                    <a:lnTo>
                      <a:pt x="2662" y="98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80" name="Freeform 536"/>
              <p:cNvSpPr>
                <a:spLocks/>
              </p:cNvSpPr>
              <p:nvPr/>
            </p:nvSpPr>
            <p:spPr bwMode="auto">
              <a:xfrm>
                <a:off x="1638" y="3863"/>
                <a:ext cx="1337" cy="33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47" y="44"/>
                  </a:cxn>
                  <a:cxn ang="0">
                    <a:pos x="96" y="14"/>
                  </a:cxn>
                  <a:cxn ang="0">
                    <a:pos x="131" y="0"/>
                  </a:cxn>
                  <a:cxn ang="0">
                    <a:pos x="2673" y="0"/>
                  </a:cxn>
                  <a:cxn ang="0">
                    <a:pos x="2674" y="3"/>
                  </a:cxn>
                  <a:cxn ang="0">
                    <a:pos x="2669" y="53"/>
                  </a:cxn>
                  <a:cxn ang="0">
                    <a:pos x="2655" y="74"/>
                  </a:cxn>
                  <a:cxn ang="0">
                    <a:pos x="2625" y="70"/>
                  </a:cxn>
                  <a:cxn ang="0">
                    <a:pos x="2611" y="98"/>
                  </a:cxn>
                  <a:cxn ang="0">
                    <a:pos x="2612" y="98"/>
                  </a:cxn>
                  <a:cxn ang="0">
                    <a:pos x="0" y="98"/>
                  </a:cxn>
                </a:cxnLst>
                <a:rect l="0" t="0" r="r" b="b"/>
                <a:pathLst>
                  <a:path w="2674" h="98">
                    <a:moveTo>
                      <a:pt x="0" y="98"/>
                    </a:moveTo>
                    <a:lnTo>
                      <a:pt x="47" y="44"/>
                    </a:lnTo>
                    <a:lnTo>
                      <a:pt x="96" y="14"/>
                    </a:lnTo>
                    <a:lnTo>
                      <a:pt x="131" y="0"/>
                    </a:lnTo>
                    <a:lnTo>
                      <a:pt x="2673" y="0"/>
                    </a:lnTo>
                    <a:lnTo>
                      <a:pt x="2674" y="3"/>
                    </a:lnTo>
                    <a:lnTo>
                      <a:pt x="2669" y="53"/>
                    </a:lnTo>
                    <a:lnTo>
                      <a:pt x="2655" y="74"/>
                    </a:lnTo>
                    <a:lnTo>
                      <a:pt x="2625" y="70"/>
                    </a:lnTo>
                    <a:lnTo>
                      <a:pt x="2611" y="98"/>
                    </a:lnTo>
                    <a:lnTo>
                      <a:pt x="2612" y="98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81" name="Freeform 537"/>
              <p:cNvSpPr>
                <a:spLocks/>
              </p:cNvSpPr>
              <p:nvPr/>
            </p:nvSpPr>
            <p:spPr bwMode="auto">
              <a:xfrm>
                <a:off x="1659" y="3847"/>
                <a:ext cx="1316" cy="33"/>
              </a:xfrm>
              <a:custGeom>
                <a:avLst/>
                <a:gdLst/>
                <a:ahLst/>
                <a:cxnLst>
                  <a:cxn ang="0">
                    <a:pos x="0" y="97"/>
                  </a:cxn>
                  <a:cxn ang="0">
                    <a:pos x="5" y="92"/>
                  </a:cxn>
                  <a:cxn ang="0">
                    <a:pos x="54" y="62"/>
                  </a:cxn>
                  <a:cxn ang="0">
                    <a:pos x="105" y="43"/>
                  </a:cxn>
                  <a:cxn ang="0">
                    <a:pos x="131" y="0"/>
                  </a:cxn>
                  <a:cxn ang="0">
                    <a:pos x="2622" y="0"/>
                  </a:cxn>
                  <a:cxn ang="0">
                    <a:pos x="2613" y="19"/>
                  </a:cxn>
                  <a:cxn ang="0">
                    <a:pos x="2632" y="51"/>
                  </a:cxn>
                  <a:cxn ang="0">
                    <a:pos x="2629" y="97"/>
                  </a:cxn>
                  <a:cxn ang="0">
                    <a:pos x="0" y="97"/>
                  </a:cxn>
                </a:cxnLst>
                <a:rect l="0" t="0" r="r" b="b"/>
                <a:pathLst>
                  <a:path w="2632" h="97">
                    <a:moveTo>
                      <a:pt x="0" y="97"/>
                    </a:moveTo>
                    <a:lnTo>
                      <a:pt x="5" y="92"/>
                    </a:lnTo>
                    <a:lnTo>
                      <a:pt x="54" y="62"/>
                    </a:lnTo>
                    <a:lnTo>
                      <a:pt x="105" y="43"/>
                    </a:lnTo>
                    <a:lnTo>
                      <a:pt x="131" y="0"/>
                    </a:lnTo>
                    <a:lnTo>
                      <a:pt x="2622" y="0"/>
                    </a:lnTo>
                    <a:lnTo>
                      <a:pt x="2613" y="19"/>
                    </a:lnTo>
                    <a:lnTo>
                      <a:pt x="2632" y="51"/>
                    </a:lnTo>
                    <a:lnTo>
                      <a:pt x="2629" y="97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82" name="Freeform 538"/>
              <p:cNvSpPr>
                <a:spLocks/>
              </p:cNvSpPr>
              <p:nvPr/>
            </p:nvSpPr>
            <p:spPr bwMode="auto">
              <a:xfrm>
                <a:off x="1704" y="3831"/>
                <a:ext cx="1289" cy="32"/>
              </a:xfrm>
              <a:custGeom>
                <a:avLst/>
                <a:gdLst/>
                <a:ahLst/>
                <a:cxnLst>
                  <a:cxn ang="0">
                    <a:pos x="0" y="97"/>
                  </a:cxn>
                  <a:cxn ang="0">
                    <a:pos x="16" y="92"/>
                  </a:cxn>
                  <a:cxn ang="0">
                    <a:pos x="50" y="34"/>
                  </a:cxn>
                  <a:cxn ang="0">
                    <a:pos x="70" y="13"/>
                  </a:cxn>
                  <a:cxn ang="0">
                    <a:pos x="120" y="0"/>
                  </a:cxn>
                  <a:cxn ang="0">
                    <a:pos x="2574" y="0"/>
                  </a:cxn>
                  <a:cxn ang="0">
                    <a:pos x="2580" y="21"/>
                  </a:cxn>
                  <a:cxn ang="0">
                    <a:pos x="2555" y="15"/>
                  </a:cxn>
                  <a:cxn ang="0">
                    <a:pos x="2555" y="45"/>
                  </a:cxn>
                  <a:cxn ang="0">
                    <a:pos x="2536" y="45"/>
                  </a:cxn>
                  <a:cxn ang="0">
                    <a:pos x="2524" y="68"/>
                  </a:cxn>
                  <a:cxn ang="0">
                    <a:pos x="2542" y="97"/>
                  </a:cxn>
                  <a:cxn ang="0">
                    <a:pos x="0" y="97"/>
                  </a:cxn>
                </a:cxnLst>
                <a:rect l="0" t="0" r="r" b="b"/>
                <a:pathLst>
                  <a:path w="2580" h="97">
                    <a:moveTo>
                      <a:pt x="0" y="97"/>
                    </a:moveTo>
                    <a:lnTo>
                      <a:pt x="16" y="92"/>
                    </a:lnTo>
                    <a:lnTo>
                      <a:pt x="50" y="34"/>
                    </a:lnTo>
                    <a:lnTo>
                      <a:pt x="70" y="13"/>
                    </a:lnTo>
                    <a:lnTo>
                      <a:pt x="120" y="0"/>
                    </a:lnTo>
                    <a:lnTo>
                      <a:pt x="2574" y="0"/>
                    </a:lnTo>
                    <a:lnTo>
                      <a:pt x="2580" y="21"/>
                    </a:lnTo>
                    <a:lnTo>
                      <a:pt x="2555" y="15"/>
                    </a:lnTo>
                    <a:lnTo>
                      <a:pt x="2555" y="45"/>
                    </a:lnTo>
                    <a:lnTo>
                      <a:pt x="2536" y="45"/>
                    </a:lnTo>
                    <a:lnTo>
                      <a:pt x="2524" y="68"/>
                    </a:lnTo>
                    <a:lnTo>
                      <a:pt x="2542" y="97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83" name="Freeform 539"/>
              <p:cNvSpPr>
                <a:spLocks/>
              </p:cNvSpPr>
              <p:nvPr/>
            </p:nvSpPr>
            <p:spPr bwMode="auto">
              <a:xfrm>
                <a:off x="1724" y="3814"/>
                <a:ext cx="1269" cy="33"/>
              </a:xfrm>
              <a:custGeom>
                <a:avLst/>
                <a:gdLst/>
                <a:ahLst/>
                <a:cxnLst>
                  <a:cxn ang="0">
                    <a:pos x="0" y="99"/>
                  </a:cxn>
                  <a:cxn ang="0">
                    <a:pos x="8" y="84"/>
                  </a:cxn>
                  <a:cxn ang="0">
                    <a:pos x="28" y="63"/>
                  </a:cxn>
                  <a:cxn ang="0">
                    <a:pos x="92" y="48"/>
                  </a:cxn>
                  <a:cxn ang="0">
                    <a:pos x="119" y="28"/>
                  </a:cxn>
                  <a:cxn ang="0">
                    <a:pos x="204" y="24"/>
                  </a:cxn>
                  <a:cxn ang="0">
                    <a:pos x="305" y="24"/>
                  </a:cxn>
                  <a:cxn ang="0">
                    <a:pos x="355" y="0"/>
                  </a:cxn>
                  <a:cxn ang="0">
                    <a:pos x="2461" y="0"/>
                  </a:cxn>
                  <a:cxn ang="0">
                    <a:pos x="2491" y="20"/>
                  </a:cxn>
                  <a:cxn ang="0">
                    <a:pos x="2528" y="43"/>
                  </a:cxn>
                  <a:cxn ang="0">
                    <a:pos x="2538" y="71"/>
                  </a:cxn>
                  <a:cxn ang="0">
                    <a:pos x="2513" y="65"/>
                  </a:cxn>
                  <a:cxn ang="0">
                    <a:pos x="2513" y="95"/>
                  </a:cxn>
                  <a:cxn ang="0">
                    <a:pos x="2494" y="95"/>
                  </a:cxn>
                  <a:cxn ang="0">
                    <a:pos x="2491" y="99"/>
                  </a:cxn>
                  <a:cxn ang="0">
                    <a:pos x="0" y="99"/>
                  </a:cxn>
                </a:cxnLst>
                <a:rect l="0" t="0" r="r" b="b"/>
                <a:pathLst>
                  <a:path w="2538" h="99">
                    <a:moveTo>
                      <a:pt x="0" y="99"/>
                    </a:moveTo>
                    <a:lnTo>
                      <a:pt x="8" y="84"/>
                    </a:lnTo>
                    <a:lnTo>
                      <a:pt x="28" y="63"/>
                    </a:lnTo>
                    <a:lnTo>
                      <a:pt x="92" y="48"/>
                    </a:lnTo>
                    <a:lnTo>
                      <a:pt x="119" y="28"/>
                    </a:lnTo>
                    <a:lnTo>
                      <a:pt x="204" y="24"/>
                    </a:lnTo>
                    <a:lnTo>
                      <a:pt x="305" y="24"/>
                    </a:lnTo>
                    <a:lnTo>
                      <a:pt x="355" y="0"/>
                    </a:lnTo>
                    <a:lnTo>
                      <a:pt x="2461" y="0"/>
                    </a:lnTo>
                    <a:lnTo>
                      <a:pt x="2491" y="20"/>
                    </a:lnTo>
                    <a:lnTo>
                      <a:pt x="2528" y="43"/>
                    </a:lnTo>
                    <a:lnTo>
                      <a:pt x="2538" y="71"/>
                    </a:lnTo>
                    <a:lnTo>
                      <a:pt x="2513" y="65"/>
                    </a:lnTo>
                    <a:lnTo>
                      <a:pt x="2513" y="95"/>
                    </a:lnTo>
                    <a:lnTo>
                      <a:pt x="2494" y="95"/>
                    </a:lnTo>
                    <a:lnTo>
                      <a:pt x="2491" y="99"/>
                    </a:lnTo>
                    <a:lnTo>
                      <a:pt x="0" y="9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84" name="Freeform 540"/>
              <p:cNvSpPr>
                <a:spLocks/>
              </p:cNvSpPr>
              <p:nvPr/>
            </p:nvSpPr>
            <p:spPr bwMode="auto">
              <a:xfrm>
                <a:off x="1764" y="3798"/>
                <a:ext cx="1226" cy="33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4" y="96"/>
                  </a:cxn>
                  <a:cxn ang="0">
                    <a:pos x="41" y="76"/>
                  </a:cxn>
                  <a:cxn ang="0">
                    <a:pos x="126" y="72"/>
                  </a:cxn>
                  <a:cxn ang="0">
                    <a:pos x="227" y="72"/>
                  </a:cxn>
                  <a:cxn ang="0">
                    <a:pos x="298" y="40"/>
                  </a:cxn>
                  <a:cxn ang="0">
                    <a:pos x="347" y="31"/>
                  </a:cxn>
                  <a:cxn ang="0">
                    <a:pos x="378" y="3"/>
                  </a:cxn>
                  <a:cxn ang="0">
                    <a:pos x="388" y="0"/>
                  </a:cxn>
                  <a:cxn ang="0">
                    <a:pos x="2383" y="0"/>
                  </a:cxn>
                  <a:cxn ang="0">
                    <a:pos x="2386" y="31"/>
                  </a:cxn>
                  <a:cxn ang="0">
                    <a:pos x="2377" y="46"/>
                  </a:cxn>
                  <a:cxn ang="0">
                    <a:pos x="2413" y="68"/>
                  </a:cxn>
                  <a:cxn ang="0">
                    <a:pos x="2450" y="91"/>
                  </a:cxn>
                  <a:cxn ang="0">
                    <a:pos x="2454" y="98"/>
                  </a:cxn>
                  <a:cxn ang="0">
                    <a:pos x="0" y="98"/>
                  </a:cxn>
                </a:cxnLst>
                <a:rect l="0" t="0" r="r" b="b"/>
                <a:pathLst>
                  <a:path w="2454" h="98">
                    <a:moveTo>
                      <a:pt x="0" y="98"/>
                    </a:moveTo>
                    <a:lnTo>
                      <a:pt x="14" y="96"/>
                    </a:lnTo>
                    <a:lnTo>
                      <a:pt x="41" y="76"/>
                    </a:lnTo>
                    <a:lnTo>
                      <a:pt x="126" y="72"/>
                    </a:lnTo>
                    <a:lnTo>
                      <a:pt x="227" y="72"/>
                    </a:lnTo>
                    <a:lnTo>
                      <a:pt x="298" y="40"/>
                    </a:lnTo>
                    <a:lnTo>
                      <a:pt x="347" y="31"/>
                    </a:lnTo>
                    <a:lnTo>
                      <a:pt x="378" y="3"/>
                    </a:lnTo>
                    <a:lnTo>
                      <a:pt x="388" y="0"/>
                    </a:lnTo>
                    <a:lnTo>
                      <a:pt x="2383" y="0"/>
                    </a:lnTo>
                    <a:lnTo>
                      <a:pt x="2386" y="31"/>
                    </a:lnTo>
                    <a:lnTo>
                      <a:pt x="2377" y="46"/>
                    </a:lnTo>
                    <a:lnTo>
                      <a:pt x="2413" y="68"/>
                    </a:lnTo>
                    <a:lnTo>
                      <a:pt x="2450" y="91"/>
                    </a:lnTo>
                    <a:lnTo>
                      <a:pt x="2454" y="98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85" name="Freeform 541"/>
              <p:cNvSpPr>
                <a:spLocks/>
              </p:cNvSpPr>
              <p:nvPr/>
            </p:nvSpPr>
            <p:spPr bwMode="auto">
              <a:xfrm>
                <a:off x="1902" y="3782"/>
                <a:ext cx="1066" cy="32"/>
              </a:xfrm>
              <a:custGeom>
                <a:avLst/>
                <a:gdLst/>
                <a:ahLst/>
                <a:cxnLst>
                  <a:cxn ang="0">
                    <a:pos x="0" y="97"/>
                  </a:cxn>
                  <a:cxn ang="0">
                    <a:pos x="21" y="89"/>
                  </a:cxn>
                  <a:cxn ang="0">
                    <a:pos x="70" y="80"/>
                  </a:cxn>
                  <a:cxn ang="0">
                    <a:pos x="101" y="52"/>
                  </a:cxn>
                  <a:cxn ang="0">
                    <a:pos x="180" y="33"/>
                  </a:cxn>
                  <a:cxn ang="0">
                    <a:pos x="224" y="5"/>
                  </a:cxn>
                  <a:cxn ang="0">
                    <a:pos x="230" y="0"/>
                  </a:cxn>
                  <a:cxn ang="0">
                    <a:pos x="2068" y="1"/>
                  </a:cxn>
                  <a:cxn ang="0">
                    <a:pos x="2114" y="10"/>
                  </a:cxn>
                  <a:cxn ang="0">
                    <a:pos x="2132" y="27"/>
                  </a:cxn>
                  <a:cxn ang="0">
                    <a:pos x="2109" y="27"/>
                  </a:cxn>
                  <a:cxn ang="0">
                    <a:pos x="2105" y="46"/>
                  </a:cxn>
                  <a:cxn ang="0">
                    <a:pos x="2109" y="80"/>
                  </a:cxn>
                  <a:cxn ang="0">
                    <a:pos x="2100" y="95"/>
                  </a:cxn>
                  <a:cxn ang="0">
                    <a:pos x="2106" y="97"/>
                  </a:cxn>
                  <a:cxn ang="0">
                    <a:pos x="0" y="97"/>
                  </a:cxn>
                </a:cxnLst>
                <a:rect l="0" t="0" r="r" b="b"/>
                <a:pathLst>
                  <a:path w="2132" h="97">
                    <a:moveTo>
                      <a:pt x="0" y="97"/>
                    </a:moveTo>
                    <a:lnTo>
                      <a:pt x="21" y="89"/>
                    </a:lnTo>
                    <a:lnTo>
                      <a:pt x="70" y="80"/>
                    </a:lnTo>
                    <a:lnTo>
                      <a:pt x="101" y="52"/>
                    </a:lnTo>
                    <a:lnTo>
                      <a:pt x="180" y="33"/>
                    </a:lnTo>
                    <a:lnTo>
                      <a:pt x="224" y="5"/>
                    </a:lnTo>
                    <a:lnTo>
                      <a:pt x="230" y="0"/>
                    </a:lnTo>
                    <a:lnTo>
                      <a:pt x="2068" y="1"/>
                    </a:lnTo>
                    <a:lnTo>
                      <a:pt x="2114" y="10"/>
                    </a:lnTo>
                    <a:lnTo>
                      <a:pt x="2132" y="27"/>
                    </a:lnTo>
                    <a:lnTo>
                      <a:pt x="2109" y="27"/>
                    </a:lnTo>
                    <a:lnTo>
                      <a:pt x="2105" y="46"/>
                    </a:lnTo>
                    <a:lnTo>
                      <a:pt x="2109" y="80"/>
                    </a:lnTo>
                    <a:lnTo>
                      <a:pt x="2100" y="95"/>
                    </a:lnTo>
                    <a:lnTo>
                      <a:pt x="2106" y="97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86" name="Freeform 542"/>
              <p:cNvSpPr>
                <a:spLocks/>
              </p:cNvSpPr>
              <p:nvPr/>
            </p:nvSpPr>
            <p:spPr bwMode="auto">
              <a:xfrm>
                <a:off x="1958" y="3766"/>
                <a:ext cx="1010" cy="32"/>
              </a:xfrm>
              <a:custGeom>
                <a:avLst/>
                <a:gdLst/>
                <a:ahLst/>
                <a:cxnLst>
                  <a:cxn ang="0">
                    <a:pos x="0" y="97"/>
                  </a:cxn>
                  <a:cxn ang="0">
                    <a:pos x="69" y="81"/>
                  </a:cxn>
                  <a:cxn ang="0">
                    <a:pos x="113" y="53"/>
                  </a:cxn>
                  <a:cxn ang="0">
                    <a:pos x="155" y="21"/>
                  </a:cxn>
                  <a:cxn ang="0">
                    <a:pos x="223" y="15"/>
                  </a:cxn>
                  <a:cxn ang="0">
                    <a:pos x="245" y="0"/>
                  </a:cxn>
                  <a:cxn ang="0">
                    <a:pos x="477" y="0"/>
                  </a:cxn>
                  <a:cxn ang="0">
                    <a:pos x="488" y="6"/>
                  </a:cxn>
                  <a:cxn ang="0">
                    <a:pos x="497" y="0"/>
                  </a:cxn>
                  <a:cxn ang="0">
                    <a:pos x="1571" y="0"/>
                  </a:cxn>
                  <a:cxn ang="0">
                    <a:pos x="1580" y="21"/>
                  </a:cxn>
                  <a:cxn ang="0">
                    <a:pos x="1597" y="6"/>
                  </a:cxn>
                  <a:cxn ang="0">
                    <a:pos x="1597" y="0"/>
                  </a:cxn>
                  <a:cxn ang="0">
                    <a:pos x="1827" y="0"/>
                  </a:cxn>
                  <a:cxn ang="0">
                    <a:pos x="1864" y="25"/>
                  </a:cxn>
                  <a:cxn ang="0">
                    <a:pos x="1908" y="2"/>
                  </a:cxn>
                  <a:cxn ang="0">
                    <a:pos x="1935" y="25"/>
                  </a:cxn>
                  <a:cxn ang="0">
                    <a:pos x="1957" y="49"/>
                  </a:cxn>
                  <a:cxn ang="0">
                    <a:pos x="2003" y="58"/>
                  </a:cxn>
                  <a:cxn ang="0">
                    <a:pos x="2021" y="75"/>
                  </a:cxn>
                  <a:cxn ang="0">
                    <a:pos x="1998" y="75"/>
                  </a:cxn>
                  <a:cxn ang="0">
                    <a:pos x="1994" y="94"/>
                  </a:cxn>
                  <a:cxn ang="0">
                    <a:pos x="1995" y="97"/>
                  </a:cxn>
                  <a:cxn ang="0">
                    <a:pos x="0" y="97"/>
                  </a:cxn>
                </a:cxnLst>
                <a:rect l="0" t="0" r="r" b="b"/>
                <a:pathLst>
                  <a:path w="2021" h="97">
                    <a:moveTo>
                      <a:pt x="0" y="97"/>
                    </a:moveTo>
                    <a:lnTo>
                      <a:pt x="69" y="81"/>
                    </a:lnTo>
                    <a:lnTo>
                      <a:pt x="113" y="53"/>
                    </a:lnTo>
                    <a:lnTo>
                      <a:pt x="155" y="21"/>
                    </a:lnTo>
                    <a:lnTo>
                      <a:pt x="223" y="15"/>
                    </a:lnTo>
                    <a:lnTo>
                      <a:pt x="245" y="0"/>
                    </a:lnTo>
                    <a:lnTo>
                      <a:pt x="477" y="0"/>
                    </a:lnTo>
                    <a:lnTo>
                      <a:pt x="488" y="6"/>
                    </a:lnTo>
                    <a:lnTo>
                      <a:pt x="497" y="0"/>
                    </a:lnTo>
                    <a:lnTo>
                      <a:pt x="1571" y="0"/>
                    </a:lnTo>
                    <a:lnTo>
                      <a:pt x="1580" y="21"/>
                    </a:lnTo>
                    <a:lnTo>
                      <a:pt x="1597" y="6"/>
                    </a:lnTo>
                    <a:lnTo>
                      <a:pt x="1597" y="0"/>
                    </a:lnTo>
                    <a:lnTo>
                      <a:pt x="1827" y="0"/>
                    </a:lnTo>
                    <a:lnTo>
                      <a:pt x="1864" y="25"/>
                    </a:lnTo>
                    <a:lnTo>
                      <a:pt x="1908" y="2"/>
                    </a:lnTo>
                    <a:lnTo>
                      <a:pt x="1935" y="25"/>
                    </a:lnTo>
                    <a:lnTo>
                      <a:pt x="1957" y="49"/>
                    </a:lnTo>
                    <a:lnTo>
                      <a:pt x="2003" y="58"/>
                    </a:lnTo>
                    <a:lnTo>
                      <a:pt x="2021" y="75"/>
                    </a:lnTo>
                    <a:lnTo>
                      <a:pt x="1998" y="75"/>
                    </a:lnTo>
                    <a:lnTo>
                      <a:pt x="1994" y="94"/>
                    </a:lnTo>
                    <a:lnTo>
                      <a:pt x="1995" y="97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87" name="Freeform 543"/>
              <p:cNvSpPr>
                <a:spLocks/>
              </p:cNvSpPr>
              <p:nvPr/>
            </p:nvSpPr>
            <p:spPr bwMode="auto">
              <a:xfrm>
                <a:off x="2017" y="3750"/>
                <a:ext cx="919" cy="32"/>
              </a:xfrm>
              <a:custGeom>
                <a:avLst/>
                <a:gdLst/>
                <a:ahLst/>
                <a:cxnLst>
                  <a:cxn ang="0">
                    <a:pos x="0" y="97"/>
                  </a:cxn>
                  <a:cxn ang="0">
                    <a:pos x="36" y="70"/>
                  </a:cxn>
                  <a:cxn ang="0">
                    <a:pos x="104" y="64"/>
                  </a:cxn>
                  <a:cxn ang="0">
                    <a:pos x="143" y="38"/>
                  </a:cxn>
                  <a:cxn ang="0">
                    <a:pos x="227" y="23"/>
                  </a:cxn>
                  <a:cxn ang="0">
                    <a:pos x="271" y="36"/>
                  </a:cxn>
                  <a:cxn ang="0">
                    <a:pos x="342" y="42"/>
                  </a:cxn>
                  <a:cxn ang="0">
                    <a:pos x="369" y="55"/>
                  </a:cxn>
                  <a:cxn ang="0">
                    <a:pos x="403" y="36"/>
                  </a:cxn>
                  <a:cxn ang="0">
                    <a:pos x="459" y="10"/>
                  </a:cxn>
                  <a:cxn ang="0">
                    <a:pos x="501" y="0"/>
                  </a:cxn>
                  <a:cxn ang="0">
                    <a:pos x="560" y="0"/>
                  </a:cxn>
                  <a:cxn ang="0">
                    <a:pos x="596" y="6"/>
                  </a:cxn>
                  <a:cxn ang="0">
                    <a:pos x="611" y="0"/>
                  </a:cxn>
                  <a:cxn ang="0">
                    <a:pos x="702" y="0"/>
                  </a:cxn>
                  <a:cxn ang="0">
                    <a:pos x="721" y="6"/>
                  </a:cxn>
                  <a:cxn ang="0">
                    <a:pos x="753" y="23"/>
                  </a:cxn>
                  <a:cxn ang="0">
                    <a:pos x="778" y="23"/>
                  </a:cxn>
                  <a:cxn ang="0">
                    <a:pos x="831" y="6"/>
                  </a:cxn>
                  <a:cxn ang="0">
                    <a:pos x="912" y="0"/>
                  </a:cxn>
                  <a:cxn ang="0">
                    <a:pos x="942" y="0"/>
                  </a:cxn>
                  <a:cxn ang="0">
                    <a:pos x="986" y="4"/>
                  </a:cxn>
                  <a:cxn ang="0">
                    <a:pos x="1044" y="23"/>
                  </a:cxn>
                  <a:cxn ang="0">
                    <a:pos x="1089" y="6"/>
                  </a:cxn>
                  <a:cxn ang="0">
                    <a:pos x="1138" y="6"/>
                  </a:cxn>
                  <a:cxn ang="0">
                    <a:pos x="1167" y="0"/>
                  </a:cxn>
                  <a:cxn ang="0">
                    <a:pos x="1243" y="0"/>
                  </a:cxn>
                  <a:cxn ang="0">
                    <a:pos x="1292" y="19"/>
                  </a:cxn>
                  <a:cxn ang="0">
                    <a:pos x="1341" y="6"/>
                  </a:cxn>
                  <a:cxn ang="0">
                    <a:pos x="1402" y="8"/>
                  </a:cxn>
                  <a:cxn ang="0">
                    <a:pos x="1444" y="34"/>
                  </a:cxn>
                  <a:cxn ang="0">
                    <a:pos x="1461" y="70"/>
                  </a:cxn>
                  <a:cxn ang="0">
                    <a:pos x="1478" y="55"/>
                  </a:cxn>
                  <a:cxn ang="0">
                    <a:pos x="1473" y="23"/>
                  </a:cxn>
                  <a:cxn ang="0">
                    <a:pos x="1495" y="4"/>
                  </a:cxn>
                  <a:cxn ang="0">
                    <a:pos x="1497" y="0"/>
                  </a:cxn>
                  <a:cxn ang="0">
                    <a:pos x="1651" y="0"/>
                  </a:cxn>
                  <a:cxn ang="0">
                    <a:pos x="1671" y="15"/>
                  </a:cxn>
                  <a:cxn ang="0">
                    <a:pos x="1703" y="47"/>
                  </a:cxn>
                  <a:cxn ang="0">
                    <a:pos x="1745" y="74"/>
                  </a:cxn>
                  <a:cxn ang="0">
                    <a:pos x="1789" y="51"/>
                  </a:cxn>
                  <a:cxn ang="0">
                    <a:pos x="1816" y="74"/>
                  </a:cxn>
                  <a:cxn ang="0">
                    <a:pos x="1838" y="97"/>
                  </a:cxn>
                  <a:cxn ang="0">
                    <a:pos x="0" y="97"/>
                  </a:cxn>
                </a:cxnLst>
                <a:rect l="0" t="0" r="r" b="b"/>
                <a:pathLst>
                  <a:path w="1838" h="97">
                    <a:moveTo>
                      <a:pt x="0" y="97"/>
                    </a:moveTo>
                    <a:lnTo>
                      <a:pt x="36" y="70"/>
                    </a:lnTo>
                    <a:lnTo>
                      <a:pt x="104" y="64"/>
                    </a:lnTo>
                    <a:lnTo>
                      <a:pt x="143" y="38"/>
                    </a:lnTo>
                    <a:lnTo>
                      <a:pt x="227" y="23"/>
                    </a:lnTo>
                    <a:lnTo>
                      <a:pt x="271" y="36"/>
                    </a:lnTo>
                    <a:lnTo>
                      <a:pt x="342" y="42"/>
                    </a:lnTo>
                    <a:lnTo>
                      <a:pt x="369" y="55"/>
                    </a:lnTo>
                    <a:lnTo>
                      <a:pt x="403" y="36"/>
                    </a:lnTo>
                    <a:lnTo>
                      <a:pt x="459" y="10"/>
                    </a:lnTo>
                    <a:lnTo>
                      <a:pt x="501" y="0"/>
                    </a:lnTo>
                    <a:lnTo>
                      <a:pt x="560" y="0"/>
                    </a:lnTo>
                    <a:lnTo>
                      <a:pt x="596" y="6"/>
                    </a:lnTo>
                    <a:lnTo>
                      <a:pt x="611" y="0"/>
                    </a:lnTo>
                    <a:lnTo>
                      <a:pt x="702" y="0"/>
                    </a:lnTo>
                    <a:lnTo>
                      <a:pt x="721" y="6"/>
                    </a:lnTo>
                    <a:lnTo>
                      <a:pt x="753" y="23"/>
                    </a:lnTo>
                    <a:lnTo>
                      <a:pt x="778" y="23"/>
                    </a:lnTo>
                    <a:lnTo>
                      <a:pt x="831" y="6"/>
                    </a:lnTo>
                    <a:lnTo>
                      <a:pt x="912" y="0"/>
                    </a:lnTo>
                    <a:lnTo>
                      <a:pt x="942" y="0"/>
                    </a:lnTo>
                    <a:lnTo>
                      <a:pt x="986" y="4"/>
                    </a:lnTo>
                    <a:lnTo>
                      <a:pt x="1044" y="23"/>
                    </a:lnTo>
                    <a:lnTo>
                      <a:pt x="1089" y="6"/>
                    </a:lnTo>
                    <a:lnTo>
                      <a:pt x="1138" y="6"/>
                    </a:lnTo>
                    <a:lnTo>
                      <a:pt x="1167" y="0"/>
                    </a:lnTo>
                    <a:lnTo>
                      <a:pt x="1243" y="0"/>
                    </a:lnTo>
                    <a:lnTo>
                      <a:pt x="1292" y="19"/>
                    </a:lnTo>
                    <a:lnTo>
                      <a:pt x="1341" y="6"/>
                    </a:lnTo>
                    <a:lnTo>
                      <a:pt x="1402" y="8"/>
                    </a:lnTo>
                    <a:lnTo>
                      <a:pt x="1444" y="34"/>
                    </a:lnTo>
                    <a:lnTo>
                      <a:pt x="1461" y="70"/>
                    </a:lnTo>
                    <a:lnTo>
                      <a:pt x="1478" y="55"/>
                    </a:lnTo>
                    <a:lnTo>
                      <a:pt x="1473" y="23"/>
                    </a:lnTo>
                    <a:lnTo>
                      <a:pt x="1495" y="4"/>
                    </a:lnTo>
                    <a:lnTo>
                      <a:pt x="1497" y="0"/>
                    </a:lnTo>
                    <a:lnTo>
                      <a:pt x="1651" y="0"/>
                    </a:lnTo>
                    <a:lnTo>
                      <a:pt x="1671" y="15"/>
                    </a:lnTo>
                    <a:lnTo>
                      <a:pt x="1703" y="47"/>
                    </a:lnTo>
                    <a:lnTo>
                      <a:pt x="1745" y="74"/>
                    </a:lnTo>
                    <a:lnTo>
                      <a:pt x="1789" y="51"/>
                    </a:lnTo>
                    <a:lnTo>
                      <a:pt x="1816" y="74"/>
                    </a:lnTo>
                    <a:lnTo>
                      <a:pt x="1838" y="97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88" name="Freeform 544"/>
              <p:cNvSpPr>
                <a:spLocks noEditPoints="1"/>
              </p:cNvSpPr>
              <p:nvPr/>
            </p:nvSpPr>
            <p:spPr bwMode="auto">
              <a:xfrm>
                <a:off x="2080" y="3737"/>
                <a:ext cx="791" cy="29"/>
              </a:xfrm>
              <a:custGeom>
                <a:avLst/>
                <a:gdLst/>
                <a:ahLst/>
                <a:cxnLst>
                  <a:cxn ang="0">
                    <a:pos x="0" y="88"/>
                  </a:cxn>
                  <a:cxn ang="0">
                    <a:pos x="17" y="77"/>
                  </a:cxn>
                  <a:cxn ang="0">
                    <a:pos x="101" y="62"/>
                  </a:cxn>
                  <a:cxn ang="0">
                    <a:pos x="145" y="75"/>
                  </a:cxn>
                  <a:cxn ang="0">
                    <a:pos x="216" y="81"/>
                  </a:cxn>
                  <a:cxn ang="0">
                    <a:pos x="232" y="88"/>
                  </a:cxn>
                  <a:cxn ang="0">
                    <a:pos x="0" y="88"/>
                  </a:cxn>
                  <a:cxn ang="0">
                    <a:pos x="252" y="88"/>
                  </a:cxn>
                  <a:cxn ang="0">
                    <a:pos x="277" y="75"/>
                  </a:cxn>
                  <a:cxn ang="0">
                    <a:pos x="333" y="49"/>
                  </a:cxn>
                  <a:cxn ang="0">
                    <a:pos x="397" y="34"/>
                  </a:cxn>
                  <a:cxn ang="0">
                    <a:pos x="470" y="45"/>
                  </a:cxn>
                  <a:cxn ang="0">
                    <a:pos x="510" y="30"/>
                  </a:cxn>
                  <a:cxn ang="0">
                    <a:pos x="556" y="34"/>
                  </a:cxn>
                  <a:cxn ang="0">
                    <a:pos x="595" y="45"/>
                  </a:cxn>
                  <a:cxn ang="0">
                    <a:pos x="627" y="62"/>
                  </a:cxn>
                  <a:cxn ang="0">
                    <a:pos x="652" y="62"/>
                  </a:cxn>
                  <a:cxn ang="0">
                    <a:pos x="705" y="45"/>
                  </a:cxn>
                  <a:cxn ang="0">
                    <a:pos x="801" y="39"/>
                  </a:cxn>
                  <a:cxn ang="0">
                    <a:pos x="860" y="43"/>
                  </a:cxn>
                  <a:cxn ang="0">
                    <a:pos x="918" y="62"/>
                  </a:cxn>
                  <a:cxn ang="0">
                    <a:pos x="963" y="45"/>
                  </a:cxn>
                  <a:cxn ang="0">
                    <a:pos x="1012" y="45"/>
                  </a:cxn>
                  <a:cxn ang="0">
                    <a:pos x="1068" y="34"/>
                  </a:cxn>
                  <a:cxn ang="0">
                    <a:pos x="1107" y="36"/>
                  </a:cxn>
                  <a:cxn ang="0">
                    <a:pos x="1166" y="58"/>
                  </a:cxn>
                  <a:cxn ang="0">
                    <a:pos x="1215" y="45"/>
                  </a:cxn>
                  <a:cxn ang="0">
                    <a:pos x="1276" y="47"/>
                  </a:cxn>
                  <a:cxn ang="0">
                    <a:pos x="1318" y="73"/>
                  </a:cxn>
                  <a:cxn ang="0">
                    <a:pos x="1326" y="88"/>
                  </a:cxn>
                  <a:cxn ang="0">
                    <a:pos x="252" y="88"/>
                  </a:cxn>
                  <a:cxn ang="0">
                    <a:pos x="1352" y="88"/>
                  </a:cxn>
                  <a:cxn ang="0">
                    <a:pos x="1347" y="62"/>
                  </a:cxn>
                  <a:cxn ang="0">
                    <a:pos x="1369" y="43"/>
                  </a:cxn>
                  <a:cxn ang="0">
                    <a:pos x="1389" y="6"/>
                  </a:cxn>
                  <a:cxn ang="0">
                    <a:pos x="1423" y="0"/>
                  </a:cxn>
                  <a:cxn ang="0">
                    <a:pos x="1443" y="17"/>
                  </a:cxn>
                  <a:cxn ang="0">
                    <a:pos x="1465" y="34"/>
                  </a:cxn>
                  <a:cxn ang="0">
                    <a:pos x="1509" y="30"/>
                  </a:cxn>
                  <a:cxn ang="0">
                    <a:pos x="1545" y="54"/>
                  </a:cxn>
                  <a:cxn ang="0">
                    <a:pos x="1577" y="86"/>
                  </a:cxn>
                  <a:cxn ang="0">
                    <a:pos x="1582" y="88"/>
                  </a:cxn>
                  <a:cxn ang="0">
                    <a:pos x="1352" y="88"/>
                  </a:cxn>
                </a:cxnLst>
                <a:rect l="0" t="0" r="r" b="b"/>
                <a:pathLst>
                  <a:path w="1582" h="88">
                    <a:moveTo>
                      <a:pt x="0" y="88"/>
                    </a:moveTo>
                    <a:lnTo>
                      <a:pt x="17" y="77"/>
                    </a:lnTo>
                    <a:lnTo>
                      <a:pt x="101" y="62"/>
                    </a:lnTo>
                    <a:lnTo>
                      <a:pt x="145" y="75"/>
                    </a:lnTo>
                    <a:lnTo>
                      <a:pt x="216" y="81"/>
                    </a:lnTo>
                    <a:lnTo>
                      <a:pt x="232" y="88"/>
                    </a:lnTo>
                    <a:lnTo>
                      <a:pt x="0" y="88"/>
                    </a:lnTo>
                    <a:close/>
                    <a:moveTo>
                      <a:pt x="252" y="88"/>
                    </a:moveTo>
                    <a:lnTo>
                      <a:pt x="277" y="75"/>
                    </a:lnTo>
                    <a:lnTo>
                      <a:pt x="333" y="49"/>
                    </a:lnTo>
                    <a:lnTo>
                      <a:pt x="397" y="34"/>
                    </a:lnTo>
                    <a:lnTo>
                      <a:pt x="470" y="45"/>
                    </a:lnTo>
                    <a:lnTo>
                      <a:pt x="510" y="30"/>
                    </a:lnTo>
                    <a:lnTo>
                      <a:pt x="556" y="34"/>
                    </a:lnTo>
                    <a:lnTo>
                      <a:pt x="595" y="45"/>
                    </a:lnTo>
                    <a:lnTo>
                      <a:pt x="627" y="62"/>
                    </a:lnTo>
                    <a:lnTo>
                      <a:pt x="652" y="62"/>
                    </a:lnTo>
                    <a:lnTo>
                      <a:pt x="705" y="45"/>
                    </a:lnTo>
                    <a:lnTo>
                      <a:pt x="801" y="39"/>
                    </a:lnTo>
                    <a:lnTo>
                      <a:pt x="860" y="43"/>
                    </a:lnTo>
                    <a:lnTo>
                      <a:pt x="918" y="62"/>
                    </a:lnTo>
                    <a:lnTo>
                      <a:pt x="963" y="45"/>
                    </a:lnTo>
                    <a:lnTo>
                      <a:pt x="1012" y="45"/>
                    </a:lnTo>
                    <a:lnTo>
                      <a:pt x="1068" y="34"/>
                    </a:lnTo>
                    <a:lnTo>
                      <a:pt x="1107" y="36"/>
                    </a:lnTo>
                    <a:lnTo>
                      <a:pt x="1166" y="58"/>
                    </a:lnTo>
                    <a:lnTo>
                      <a:pt x="1215" y="45"/>
                    </a:lnTo>
                    <a:lnTo>
                      <a:pt x="1276" y="47"/>
                    </a:lnTo>
                    <a:lnTo>
                      <a:pt x="1318" y="73"/>
                    </a:lnTo>
                    <a:lnTo>
                      <a:pt x="1326" y="88"/>
                    </a:lnTo>
                    <a:lnTo>
                      <a:pt x="252" y="88"/>
                    </a:lnTo>
                    <a:close/>
                    <a:moveTo>
                      <a:pt x="1352" y="88"/>
                    </a:moveTo>
                    <a:lnTo>
                      <a:pt x="1347" y="62"/>
                    </a:lnTo>
                    <a:lnTo>
                      <a:pt x="1369" y="43"/>
                    </a:lnTo>
                    <a:lnTo>
                      <a:pt x="1389" y="6"/>
                    </a:lnTo>
                    <a:lnTo>
                      <a:pt x="1423" y="0"/>
                    </a:lnTo>
                    <a:lnTo>
                      <a:pt x="1443" y="17"/>
                    </a:lnTo>
                    <a:lnTo>
                      <a:pt x="1465" y="34"/>
                    </a:lnTo>
                    <a:lnTo>
                      <a:pt x="1509" y="30"/>
                    </a:lnTo>
                    <a:lnTo>
                      <a:pt x="1545" y="54"/>
                    </a:lnTo>
                    <a:lnTo>
                      <a:pt x="1577" y="86"/>
                    </a:lnTo>
                    <a:lnTo>
                      <a:pt x="1582" y="88"/>
                    </a:lnTo>
                    <a:lnTo>
                      <a:pt x="1352" y="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89" name="Freeform 545"/>
              <p:cNvSpPr>
                <a:spLocks noEditPoints="1"/>
              </p:cNvSpPr>
              <p:nvPr/>
            </p:nvSpPr>
            <p:spPr bwMode="auto">
              <a:xfrm>
                <a:off x="2267" y="3737"/>
                <a:ext cx="575" cy="13"/>
              </a:xfrm>
              <a:custGeom>
                <a:avLst/>
                <a:gdLst/>
                <a:ahLst/>
                <a:cxnLst>
                  <a:cxn ang="0">
                    <a:pos x="0" y="39"/>
                  </a:cxn>
                  <a:cxn ang="0">
                    <a:pos x="22" y="34"/>
                  </a:cxn>
                  <a:cxn ang="0">
                    <a:pos x="59" y="39"/>
                  </a:cxn>
                  <a:cxn ang="0">
                    <a:pos x="0" y="39"/>
                  </a:cxn>
                  <a:cxn ang="0">
                    <a:pos x="110" y="39"/>
                  </a:cxn>
                  <a:cxn ang="0">
                    <a:pos x="135" y="30"/>
                  </a:cxn>
                  <a:cxn ang="0">
                    <a:pos x="181" y="34"/>
                  </a:cxn>
                  <a:cxn ang="0">
                    <a:pos x="201" y="39"/>
                  </a:cxn>
                  <a:cxn ang="0">
                    <a:pos x="110" y="39"/>
                  </a:cxn>
                  <a:cxn ang="0">
                    <a:pos x="411" y="39"/>
                  </a:cxn>
                  <a:cxn ang="0">
                    <a:pos x="426" y="39"/>
                  </a:cxn>
                  <a:cxn ang="0">
                    <a:pos x="441" y="39"/>
                  </a:cxn>
                  <a:cxn ang="0">
                    <a:pos x="411" y="39"/>
                  </a:cxn>
                  <a:cxn ang="0">
                    <a:pos x="666" y="39"/>
                  </a:cxn>
                  <a:cxn ang="0">
                    <a:pos x="693" y="34"/>
                  </a:cxn>
                  <a:cxn ang="0">
                    <a:pos x="732" y="36"/>
                  </a:cxn>
                  <a:cxn ang="0">
                    <a:pos x="742" y="39"/>
                  </a:cxn>
                  <a:cxn ang="0">
                    <a:pos x="666" y="39"/>
                  </a:cxn>
                  <a:cxn ang="0">
                    <a:pos x="996" y="39"/>
                  </a:cxn>
                  <a:cxn ang="0">
                    <a:pos x="1014" y="6"/>
                  </a:cxn>
                  <a:cxn ang="0">
                    <a:pos x="1048" y="0"/>
                  </a:cxn>
                  <a:cxn ang="0">
                    <a:pos x="1068" y="17"/>
                  </a:cxn>
                  <a:cxn ang="0">
                    <a:pos x="1090" y="34"/>
                  </a:cxn>
                  <a:cxn ang="0">
                    <a:pos x="1134" y="30"/>
                  </a:cxn>
                  <a:cxn ang="0">
                    <a:pos x="1150" y="39"/>
                  </a:cxn>
                  <a:cxn ang="0">
                    <a:pos x="996" y="39"/>
                  </a:cxn>
                </a:cxnLst>
                <a:rect l="0" t="0" r="r" b="b"/>
                <a:pathLst>
                  <a:path w="1150" h="39">
                    <a:moveTo>
                      <a:pt x="0" y="39"/>
                    </a:moveTo>
                    <a:lnTo>
                      <a:pt x="22" y="34"/>
                    </a:lnTo>
                    <a:lnTo>
                      <a:pt x="59" y="39"/>
                    </a:lnTo>
                    <a:lnTo>
                      <a:pt x="0" y="39"/>
                    </a:lnTo>
                    <a:close/>
                    <a:moveTo>
                      <a:pt x="110" y="39"/>
                    </a:moveTo>
                    <a:lnTo>
                      <a:pt x="135" y="30"/>
                    </a:lnTo>
                    <a:lnTo>
                      <a:pt x="181" y="34"/>
                    </a:lnTo>
                    <a:lnTo>
                      <a:pt x="201" y="39"/>
                    </a:lnTo>
                    <a:lnTo>
                      <a:pt x="110" y="39"/>
                    </a:lnTo>
                    <a:close/>
                    <a:moveTo>
                      <a:pt x="411" y="39"/>
                    </a:moveTo>
                    <a:lnTo>
                      <a:pt x="426" y="39"/>
                    </a:lnTo>
                    <a:lnTo>
                      <a:pt x="441" y="39"/>
                    </a:lnTo>
                    <a:lnTo>
                      <a:pt x="411" y="39"/>
                    </a:lnTo>
                    <a:close/>
                    <a:moveTo>
                      <a:pt x="666" y="39"/>
                    </a:moveTo>
                    <a:lnTo>
                      <a:pt x="693" y="34"/>
                    </a:lnTo>
                    <a:lnTo>
                      <a:pt x="732" y="36"/>
                    </a:lnTo>
                    <a:lnTo>
                      <a:pt x="742" y="39"/>
                    </a:lnTo>
                    <a:lnTo>
                      <a:pt x="666" y="39"/>
                    </a:lnTo>
                    <a:close/>
                    <a:moveTo>
                      <a:pt x="996" y="39"/>
                    </a:moveTo>
                    <a:lnTo>
                      <a:pt x="1014" y="6"/>
                    </a:lnTo>
                    <a:lnTo>
                      <a:pt x="1048" y="0"/>
                    </a:lnTo>
                    <a:lnTo>
                      <a:pt x="1068" y="17"/>
                    </a:lnTo>
                    <a:lnTo>
                      <a:pt x="1090" y="34"/>
                    </a:lnTo>
                    <a:lnTo>
                      <a:pt x="1134" y="30"/>
                    </a:lnTo>
                    <a:lnTo>
                      <a:pt x="1150" y="39"/>
                    </a:lnTo>
                    <a:lnTo>
                      <a:pt x="996" y="3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90" name="Freeform 546"/>
              <p:cNvSpPr>
                <a:spLocks/>
              </p:cNvSpPr>
              <p:nvPr/>
            </p:nvSpPr>
            <p:spPr bwMode="auto">
              <a:xfrm>
                <a:off x="3400" y="4053"/>
                <a:ext cx="11" cy="1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17" y="2"/>
                  </a:cxn>
                  <a:cxn ang="0">
                    <a:pos x="0" y="0"/>
                  </a:cxn>
                  <a:cxn ang="0">
                    <a:pos x="22" y="0"/>
                  </a:cxn>
                </a:cxnLst>
                <a:rect l="0" t="0" r="r" b="b"/>
                <a:pathLst>
                  <a:path w="22" h="2">
                    <a:moveTo>
                      <a:pt x="22" y="0"/>
                    </a:moveTo>
                    <a:lnTo>
                      <a:pt x="17" y="2"/>
                    </a:lnTo>
                    <a:lnTo>
                      <a:pt x="0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91" name="Freeform 547"/>
              <p:cNvSpPr>
                <a:spLocks noEditPoints="1"/>
              </p:cNvSpPr>
              <p:nvPr/>
            </p:nvSpPr>
            <p:spPr bwMode="auto">
              <a:xfrm>
                <a:off x="3364" y="4051"/>
                <a:ext cx="128" cy="3"/>
              </a:xfrm>
              <a:custGeom>
                <a:avLst/>
                <a:gdLst/>
                <a:ahLst/>
                <a:cxnLst>
                  <a:cxn ang="0">
                    <a:pos x="256" y="0"/>
                  </a:cxn>
                  <a:cxn ang="0">
                    <a:pos x="247" y="3"/>
                  </a:cxn>
                  <a:cxn ang="0">
                    <a:pos x="218" y="0"/>
                  </a:cxn>
                  <a:cxn ang="0">
                    <a:pos x="256" y="0"/>
                  </a:cxn>
                  <a:cxn ang="0">
                    <a:pos x="116" y="0"/>
                  </a:cxn>
                  <a:cxn ang="0">
                    <a:pos x="88" y="9"/>
                  </a:cxn>
                  <a:cxn ang="0">
                    <a:pos x="20" y="5"/>
                  </a:cxn>
                  <a:cxn ang="0">
                    <a:pos x="0" y="0"/>
                  </a:cxn>
                  <a:cxn ang="0">
                    <a:pos x="116" y="0"/>
                  </a:cxn>
                </a:cxnLst>
                <a:rect l="0" t="0" r="r" b="b"/>
                <a:pathLst>
                  <a:path w="256" h="9">
                    <a:moveTo>
                      <a:pt x="256" y="0"/>
                    </a:moveTo>
                    <a:lnTo>
                      <a:pt x="247" y="3"/>
                    </a:lnTo>
                    <a:lnTo>
                      <a:pt x="218" y="0"/>
                    </a:lnTo>
                    <a:lnTo>
                      <a:pt x="256" y="0"/>
                    </a:lnTo>
                    <a:close/>
                    <a:moveTo>
                      <a:pt x="116" y="0"/>
                    </a:moveTo>
                    <a:lnTo>
                      <a:pt x="88" y="9"/>
                    </a:lnTo>
                    <a:lnTo>
                      <a:pt x="20" y="5"/>
                    </a:lnTo>
                    <a:lnTo>
                      <a:pt x="0" y="0"/>
                    </a:lnTo>
                    <a:lnTo>
                      <a:pt x="1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92" name="Freeform 548"/>
              <p:cNvSpPr>
                <a:spLocks/>
              </p:cNvSpPr>
              <p:nvPr/>
            </p:nvSpPr>
            <p:spPr bwMode="auto">
              <a:xfrm>
                <a:off x="3347" y="4049"/>
                <a:ext cx="167" cy="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54" y="11"/>
                  </a:cxn>
                  <a:cxn ang="0">
                    <a:pos x="105" y="13"/>
                  </a:cxn>
                  <a:cxn ang="0">
                    <a:pos x="127" y="13"/>
                  </a:cxn>
                  <a:cxn ang="0">
                    <a:pos x="161" y="4"/>
                  </a:cxn>
                  <a:cxn ang="0">
                    <a:pos x="281" y="9"/>
                  </a:cxn>
                  <a:cxn ang="0">
                    <a:pos x="334" y="0"/>
                  </a:cxn>
                  <a:cxn ang="0">
                    <a:pos x="5" y="0"/>
                  </a:cxn>
                </a:cxnLst>
                <a:rect l="0" t="0" r="r" b="b"/>
                <a:pathLst>
                  <a:path w="334" h="13">
                    <a:moveTo>
                      <a:pt x="5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54" y="11"/>
                    </a:lnTo>
                    <a:lnTo>
                      <a:pt x="105" y="13"/>
                    </a:lnTo>
                    <a:lnTo>
                      <a:pt x="127" y="13"/>
                    </a:lnTo>
                    <a:lnTo>
                      <a:pt x="161" y="4"/>
                    </a:lnTo>
                    <a:lnTo>
                      <a:pt x="281" y="9"/>
                    </a:lnTo>
                    <a:lnTo>
                      <a:pt x="334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93" name="Freeform 549"/>
              <p:cNvSpPr>
                <a:spLocks/>
              </p:cNvSpPr>
              <p:nvPr/>
            </p:nvSpPr>
            <p:spPr bwMode="auto">
              <a:xfrm>
                <a:off x="3347" y="4047"/>
                <a:ext cx="186" cy="4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34" y="12"/>
                  </a:cxn>
                  <a:cxn ang="0">
                    <a:pos x="150" y="12"/>
                  </a:cxn>
                  <a:cxn ang="0">
                    <a:pos x="161" y="10"/>
                  </a:cxn>
                  <a:cxn ang="0">
                    <a:pos x="252" y="12"/>
                  </a:cxn>
                  <a:cxn ang="0">
                    <a:pos x="290" y="12"/>
                  </a:cxn>
                  <a:cxn ang="0">
                    <a:pos x="369" y="2"/>
                  </a:cxn>
                  <a:cxn ang="0">
                    <a:pos x="372" y="0"/>
                  </a:cxn>
                  <a:cxn ang="0">
                    <a:pos x="31" y="0"/>
                  </a:cxn>
                </a:cxnLst>
                <a:rect l="0" t="0" r="r" b="b"/>
                <a:pathLst>
                  <a:path w="372" h="12">
                    <a:moveTo>
                      <a:pt x="31" y="0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34" y="12"/>
                    </a:lnTo>
                    <a:lnTo>
                      <a:pt x="150" y="12"/>
                    </a:lnTo>
                    <a:lnTo>
                      <a:pt x="161" y="10"/>
                    </a:lnTo>
                    <a:lnTo>
                      <a:pt x="252" y="12"/>
                    </a:lnTo>
                    <a:lnTo>
                      <a:pt x="290" y="12"/>
                    </a:lnTo>
                    <a:lnTo>
                      <a:pt x="369" y="2"/>
                    </a:lnTo>
                    <a:lnTo>
                      <a:pt x="372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94" name="Freeform 550"/>
              <p:cNvSpPr>
                <a:spLocks/>
              </p:cNvSpPr>
              <p:nvPr/>
            </p:nvSpPr>
            <p:spPr bwMode="auto">
              <a:xfrm>
                <a:off x="3350" y="4044"/>
                <a:ext cx="189" cy="5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0" y="13"/>
                  </a:cxn>
                  <a:cxn ang="0">
                    <a:pos x="329" y="13"/>
                  </a:cxn>
                  <a:cxn ang="0">
                    <a:pos x="364" y="9"/>
                  </a:cxn>
                  <a:cxn ang="0">
                    <a:pos x="378" y="0"/>
                  </a:cxn>
                  <a:cxn ang="0">
                    <a:pos x="124" y="0"/>
                  </a:cxn>
                  <a:cxn ang="0">
                    <a:pos x="122" y="2"/>
                  </a:cxn>
                  <a:cxn ang="0">
                    <a:pos x="116" y="0"/>
                  </a:cxn>
                  <a:cxn ang="0">
                    <a:pos x="52" y="0"/>
                  </a:cxn>
                </a:cxnLst>
                <a:rect l="0" t="0" r="r" b="b"/>
                <a:pathLst>
                  <a:path w="378" h="13">
                    <a:moveTo>
                      <a:pt x="52" y="0"/>
                    </a:moveTo>
                    <a:lnTo>
                      <a:pt x="0" y="13"/>
                    </a:lnTo>
                    <a:lnTo>
                      <a:pt x="329" y="13"/>
                    </a:lnTo>
                    <a:lnTo>
                      <a:pt x="364" y="9"/>
                    </a:lnTo>
                    <a:lnTo>
                      <a:pt x="378" y="0"/>
                    </a:lnTo>
                    <a:lnTo>
                      <a:pt x="124" y="0"/>
                    </a:lnTo>
                    <a:lnTo>
                      <a:pt x="122" y="2"/>
                    </a:lnTo>
                    <a:lnTo>
                      <a:pt x="116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95" name="Freeform 551"/>
              <p:cNvSpPr>
                <a:spLocks/>
              </p:cNvSpPr>
              <p:nvPr/>
            </p:nvSpPr>
            <p:spPr bwMode="auto">
              <a:xfrm>
                <a:off x="3363" y="4042"/>
                <a:ext cx="181" cy="5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30" y="6"/>
                  </a:cxn>
                  <a:cxn ang="0">
                    <a:pos x="57" y="2"/>
                  </a:cxn>
                  <a:cxn ang="0">
                    <a:pos x="96" y="8"/>
                  </a:cxn>
                  <a:cxn ang="0">
                    <a:pos x="106" y="0"/>
                  </a:cxn>
                  <a:cxn ang="0">
                    <a:pos x="363" y="0"/>
                  </a:cxn>
                  <a:cxn ang="0">
                    <a:pos x="360" y="2"/>
                  </a:cxn>
                  <a:cxn ang="0">
                    <a:pos x="341" y="13"/>
                  </a:cxn>
                  <a:cxn ang="0">
                    <a:pos x="0" y="13"/>
                  </a:cxn>
                </a:cxnLst>
                <a:rect l="0" t="0" r="r" b="b"/>
                <a:pathLst>
                  <a:path w="363" h="13">
                    <a:moveTo>
                      <a:pt x="0" y="13"/>
                    </a:moveTo>
                    <a:lnTo>
                      <a:pt x="30" y="6"/>
                    </a:lnTo>
                    <a:lnTo>
                      <a:pt x="57" y="2"/>
                    </a:lnTo>
                    <a:lnTo>
                      <a:pt x="96" y="8"/>
                    </a:lnTo>
                    <a:lnTo>
                      <a:pt x="106" y="0"/>
                    </a:lnTo>
                    <a:lnTo>
                      <a:pt x="363" y="0"/>
                    </a:lnTo>
                    <a:lnTo>
                      <a:pt x="360" y="2"/>
                    </a:lnTo>
                    <a:lnTo>
                      <a:pt x="341" y="1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96" name="Freeform 552"/>
              <p:cNvSpPr>
                <a:spLocks noEditPoints="1"/>
              </p:cNvSpPr>
              <p:nvPr/>
            </p:nvSpPr>
            <p:spPr bwMode="auto">
              <a:xfrm>
                <a:off x="3376" y="4040"/>
                <a:ext cx="173" cy="4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4" y="13"/>
                  </a:cxn>
                  <a:cxn ang="0">
                    <a:pos x="31" y="9"/>
                  </a:cxn>
                  <a:cxn ang="0">
                    <a:pos x="64" y="13"/>
                  </a:cxn>
                  <a:cxn ang="0">
                    <a:pos x="0" y="13"/>
                  </a:cxn>
                  <a:cxn ang="0">
                    <a:pos x="72" y="13"/>
                  </a:cxn>
                  <a:cxn ang="0">
                    <a:pos x="82" y="5"/>
                  </a:cxn>
                  <a:cxn ang="0">
                    <a:pos x="101" y="0"/>
                  </a:cxn>
                  <a:cxn ang="0">
                    <a:pos x="345" y="0"/>
                  </a:cxn>
                  <a:cxn ang="0">
                    <a:pos x="334" y="9"/>
                  </a:cxn>
                  <a:cxn ang="0">
                    <a:pos x="326" y="13"/>
                  </a:cxn>
                  <a:cxn ang="0">
                    <a:pos x="72" y="13"/>
                  </a:cxn>
                </a:cxnLst>
                <a:rect l="0" t="0" r="r" b="b"/>
                <a:pathLst>
                  <a:path w="345" h="13">
                    <a:moveTo>
                      <a:pt x="0" y="13"/>
                    </a:moveTo>
                    <a:lnTo>
                      <a:pt x="4" y="13"/>
                    </a:lnTo>
                    <a:lnTo>
                      <a:pt x="31" y="9"/>
                    </a:lnTo>
                    <a:lnTo>
                      <a:pt x="64" y="13"/>
                    </a:lnTo>
                    <a:lnTo>
                      <a:pt x="0" y="13"/>
                    </a:lnTo>
                    <a:close/>
                    <a:moveTo>
                      <a:pt x="72" y="13"/>
                    </a:moveTo>
                    <a:lnTo>
                      <a:pt x="82" y="5"/>
                    </a:lnTo>
                    <a:lnTo>
                      <a:pt x="101" y="0"/>
                    </a:lnTo>
                    <a:lnTo>
                      <a:pt x="345" y="0"/>
                    </a:lnTo>
                    <a:lnTo>
                      <a:pt x="334" y="9"/>
                    </a:lnTo>
                    <a:lnTo>
                      <a:pt x="326" y="13"/>
                    </a:lnTo>
                    <a:lnTo>
                      <a:pt x="72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97" name="Freeform 553"/>
              <p:cNvSpPr>
                <a:spLocks/>
              </p:cNvSpPr>
              <p:nvPr/>
            </p:nvSpPr>
            <p:spPr bwMode="auto">
              <a:xfrm>
                <a:off x="3416" y="4038"/>
                <a:ext cx="135" cy="4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2" y="11"/>
                  </a:cxn>
                  <a:cxn ang="0">
                    <a:pos x="37" y="4"/>
                  </a:cxn>
                  <a:cxn ang="0">
                    <a:pos x="38" y="0"/>
                  </a:cxn>
                  <a:cxn ang="0">
                    <a:pos x="264" y="0"/>
                  </a:cxn>
                  <a:cxn ang="0">
                    <a:pos x="269" y="4"/>
                  </a:cxn>
                  <a:cxn ang="0">
                    <a:pos x="257" y="13"/>
                  </a:cxn>
                  <a:cxn ang="0">
                    <a:pos x="0" y="13"/>
                  </a:cxn>
                </a:cxnLst>
                <a:rect l="0" t="0" r="r" b="b"/>
                <a:pathLst>
                  <a:path w="269" h="13">
                    <a:moveTo>
                      <a:pt x="0" y="13"/>
                    </a:moveTo>
                    <a:lnTo>
                      <a:pt x="2" y="11"/>
                    </a:lnTo>
                    <a:lnTo>
                      <a:pt x="37" y="4"/>
                    </a:lnTo>
                    <a:lnTo>
                      <a:pt x="38" y="0"/>
                    </a:lnTo>
                    <a:lnTo>
                      <a:pt x="264" y="0"/>
                    </a:lnTo>
                    <a:lnTo>
                      <a:pt x="269" y="4"/>
                    </a:lnTo>
                    <a:lnTo>
                      <a:pt x="257" y="1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98" name="Freeform 554"/>
              <p:cNvSpPr>
                <a:spLocks/>
              </p:cNvSpPr>
              <p:nvPr/>
            </p:nvSpPr>
            <p:spPr bwMode="auto">
              <a:xfrm>
                <a:off x="3426" y="4036"/>
                <a:ext cx="125" cy="4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16" y="11"/>
                  </a:cxn>
                  <a:cxn ang="0">
                    <a:pos x="18" y="0"/>
                  </a:cxn>
                  <a:cxn ang="0">
                    <a:pos x="233" y="0"/>
                  </a:cxn>
                  <a:cxn ang="0">
                    <a:pos x="248" y="11"/>
                  </a:cxn>
                  <a:cxn ang="0">
                    <a:pos x="244" y="13"/>
                  </a:cxn>
                  <a:cxn ang="0">
                    <a:pos x="0" y="13"/>
                  </a:cxn>
                </a:cxnLst>
                <a:rect l="0" t="0" r="r" b="b"/>
                <a:pathLst>
                  <a:path w="248" h="13">
                    <a:moveTo>
                      <a:pt x="0" y="13"/>
                    </a:moveTo>
                    <a:lnTo>
                      <a:pt x="16" y="11"/>
                    </a:lnTo>
                    <a:lnTo>
                      <a:pt x="18" y="0"/>
                    </a:lnTo>
                    <a:lnTo>
                      <a:pt x="233" y="0"/>
                    </a:lnTo>
                    <a:lnTo>
                      <a:pt x="248" y="11"/>
                    </a:lnTo>
                    <a:lnTo>
                      <a:pt x="244" y="1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899" name="Freeform 555"/>
              <p:cNvSpPr>
                <a:spLocks/>
              </p:cNvSpPr>
              <p:nvPr/>
            </p:nvSpPr>
            <p:spPr bwMode="auto">
              <a:xfrm>
                <a:off x="3435" y="4034"/>
                <a:ext cx="113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13"/>
                  </a:cxn>
                  <a:cxn ang="0">
                    <a:pos x="226" y="13"/>
                  </a:cxn>
                  <a:cxn ang="0">
                    <a:pos x="212" y="4"/>
                  </a:cxn>
                  <a:cxn ang="0">
                    <a:pos x="204" y="0"/>
                  </a:cxn>
                  <a:cxn ang="0">
                    <a:pos x="2" y="0"/>
                  </a:cxn>
                </a:cxnLst>
                <a:rect l="0" t="0" r="r" b="b"/>
                <a:pathLst>
                  <a:path w="226" h="13">
                    <a:moveTo>
                      <a:pt x="2" y="0"/>
                    </a:moveTo>
                    <a:lnTo>
                      <a:pt x="0" y="13"/>
                    </a:lnTo>
                    <a:lnTo>
                      <a:pt x="226" y="13"/>
                    </a:lnTo>
                    <a:lnTo>
                      <a:pt x="212" y="4"/>
                    </a:lnTo>
                    <a:lnTo>
                      <a:pt x="204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00" name="Freeform 556"/>
              <p:cNvSpPr>
                <a:spLocks/>
              </p:cNvSpPr>
              <p:nvPr/>
            </p:nvSpPr>
            <p:spPr bwMode="auto">
              <a:xfrm>
                <a:off x="3435" y="4032"/>
                <a:ext cx="108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12"/>
                  </a:cxn>
                  <a:cxn ang="0">
                    <a:pos x="215" y="12"/>
                  </a:cxn>
                  <a:cxn ang="0">
                    <a:pos x="211" y="10"/>
                  </a:cxn>
                  <a:cxn ang="0">
                    <a:pos x="187" y="0"/>
                  </a:cxn>
                  <a:cxn ang="0">
                    <a:pos x="2" y="0"/>
                  </a:cxn>
                </a:cxnLst>
                <a:rect l="0" t="0" r="r" b="b"/>
                <a:pathLst>
                  <a:path w="215" h="12">
                    <a:moveTo>
                      <a:pt x="2" y="0"/>
                    </a:moveTo>
                    <a:lnTo>
                      <a:pt x="0" y="12"/>
                    </a:lnTo>
                    <a:lnTo>
                      <a:pt x="215" y="12"/>
                    </a:lnTo>
                    <a:lnTo>
                      <a:pt x="211" y="10"/>
                    </a:lnTo>
                    <a:lnTo>
                      <a:pt x="187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01" name="Freeform 557"/>
              <p:cNvSpPr>
                <a:spLocks/>
              </p:cNvSpPr>
              <p:nvPr/>
            </p:nvSpPr>
            <p:spPr bwMode="auto">
              <a:xfrm>
                <a:off x="3436" y="4029"/>
                <a:ext cx="101" cy="5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1" y="7"/>
                  </a:cxn>
                  <a:cxn ang="0">
                    <a:pos x="12" y="0"/>
                  </a:cxn>
                  <a:cxn ang="0">
                    <a:pos x="172" y="0"/>
                  </a:cxn>
                  <a:cxn ang="0">
                    <a:pos x="202" y="13"/>
                  </a:cxn>
                  <a:cxn ang="0">
                    <a:pos x="0" y="13"/>
                  </a:cxn>
                </a:cxnLst>
                <a:rect l="0" t="0" r="r" b="b"/>
                <a:pathLst>
                  <a:path w="202" h="13">
                    <a:moveTo>
                      <a:pt x="0" y="13"/>
                    </a:moveTo>
                    <a:lnTo>
                      <a:pt x="1" y="7"/>
                    </a:lnTo>
                    <a:lnTo>
                      <a:pt x="12" y="0"/>
                    </a:lnTo>
                    <a:lnTo>
                      <a:pt x="172" y="0"/>
                    </a:lnTo>
                    <a:lnTo>
                      <a:pt x="202" y="1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02" name="Freeform 558"/>
              <p:cNvSpPr>
                <a:spLocks/>
              </p:cNvSpPr>
              <p:nvPr/>
            </p:nvSpPr>
            <p:spPr bwMode="auto">
              <a:xfrm>
                <a:off x="3437" y="4027"/>
                <a:ext cx="92" cy="5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0" y="13"/>
                  </a:cxn>
                  <a:cxn ang="0">
                    <a:pos x="24" y="0"/>
                  </a:cxn>
                  <a:cxn ang="0">
                    <a:pos x="163" y="0"/>
                  </a:cxn>
                  <a:cxn ang="0">
                    <a:pos x="167" y="6"/>
                  </a:cxn>
                  <a:cxn ang="0">
                    <a:pos x="185" y="13"/>
                  </a:cxn>
                  <a:cxn ang="0">
                    <a:pos x="0" y="13"/>
                  </a:cxn>
                </a:cxnLst>
                <a:rect l="0" t="0" r="r" b="b"/>
                <a:pathLst>
                  <a:path w="185" h="13">
                    <a:moveTo>
                      <a:pt x="0" y="13"/>
                    </a:moveTo>
                    <a:lnTo>
                      <a:pt x="0" y="13"/>
                    </a:lnTo>
                    <a:lnTo>
                      <a:pt x="24" y="0"/>
                    </a:lnTo>
                    <a:lnTo>
                      <a:pt x="163" y="0"/>
                    </a:lnTo>
                    <a:lnTo>
                      <a:pt x="167" y="6"/>
                    </a:lnTo>
                    <a:lnTo>
                      <a:pt x="185" y="1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03" name="Freeform 559"/>
              <p:cNvSpPr>
                <a:spLocks/>
              </p:cNvSpPr>
              <p:nvPr/>
            </p:nvSpPr>
            <p:spPr bwMode="auto">
              <a:xfrm>
                <a:off x="3442" y="4025"/>
                <a:ext cx="80" cy="4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19" y="5"/>
                  </a:cxn>
                  <a:cxn ang="0">
                    <a:pos x="20" y="0"/>
                  </a:cxn>
                  <a:cxn ang="0">
                    <a:pos x="146" y="0"/>
                  </a:cxn>
                  <a:cxn ang="0">
                    <a:pos x="156" y="13"/>
                  </a:cxn>
                  <a:cxn ang="0">
                    <a:pos x="160" y="13"/>
                  </a:cxn>
                  <a:cxn ang="0">
                    <a:pos x="0" y="13"/>
                  </a:cxn>
                </a:cxnLst>
                <a:rect l="0" t="0" r="r" b="b"/>
                <a:pathLst>
                  <a:path w="160" h="13">
                    <a:moveTo>
                      <a:pt x="0" y="13"/>
                    </a:moveTo>
                    <a:lnTo>
                      <a:pt x="19" y="5"/>
                    </a:lnTo>
                    <a:lnTo>
                      <a:pt x="20" y="0"/>
                    </a:lnTo>
                    <a:lnTo>
                      <a:pt x="146" y="0"/>
                    </a:lnTo>
                    <a:lnTo>
                      <a:pt x="156" y="13"/>
                    </a:lnTo>
                    <a:lnTo>
                      <a:pt x="160" y="1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04" name="Freeform 560"/>
              <p:cNvSpPr>
                <a:spLocks/>
              </p:cNvSpPr>
              <p:nvPr/>
            </p:nvSpPr>
            <p:spPr bwMode="auto">
              <a:xfrm>
                <a:off x="3448" y="4023"/>
                <a:ext cx="70" cy="4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6" y="11"/>
                  </a:cxn>
                  <a:cxn ang="0">
                    <a:pos x="9" y="0"/>
                  </a:cxn>
                  <a:cxn ang="0">
                    <a:pos x="96" y="0"/>
                  </a:cxn>
                  <a:cxn ang="0">
                    <a:pos x="99" y="2"/>
                  </a:cxn>
                  <a:cxn ang="0">
                    <a:pos x="101" y="0"/>
                  </a:cxn>
                  <a:cxn ang="0">
                    <a:pos x="127" y="0"/>
                  </a:cxn>
                  <a:cxn ang="0">
                    <a:pos x="139" y="13"/>
                  </a:cxn>
                  <a:cxn ang="0">
                    <a:pos x="0" y="13"/>
                  </a:cxn>
                </a:cxnLst>
                <a:rect l="0" t="0" r="r" b="b"/>
                <a:pathLst>
                  <a:path w="139" h="13">
                    <a:moveTo>
                      <a:pt x="0" y="13"/>
                    </a:moveTo>
                    <a:lnTo>
                      <a:pt x="6" y="11"/>
                    </a:lnTo>
                    <a:lnTo>
                      <a:pt x="9" y="0"/>
                    </a:lnTo>
                    <a:lnTo>
                      <a:pt x="96" y="0"/>
                    </a:lnTo>
                    <a:lnTo>
                      <a:pt x="99" y="2"/>
                    </a:lnTo>
                    <a:lnTo>
                      <a:pt x="101" y="0"/>
                    </a:lnTo>
                    <a:lnTo>
                      <a:pt x="127" y="0"/>
                    </a:lnTo>
                    <a:lnTo>
                      <a:pt x="139" y="1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05" name="Freeform 561"/>
              <p:cNvSpPr>
                <a:spLocks/>
              </p:cNvSpPr>
              <p:nvPr/>
            </p:nvSpPr>
            <p:spPr bwMode="auto">
              <a:xfrm>
                <a:off x="3452" y="4021"/>
                <a:ext cx="63" cy="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0" y="13"/>
                  </a:cxn>
                  <a:cxn ang="0">
                    <a:pos x="126" y="13"/>
                  </a:cxn>
                  <a:cxn ang="0">
                    <a:pos x="119" y="7"/>
                  </a:cxn>
                  <a:cxn ang="0">
                    <a:pos x="104" y="3"/>
                  </a:cxn>
                  <a:cxn ang="0">
                    <a:pos x="92" y="9"/>
                  </a:cxn>
                  <a:cxn ang="0">
                    <a:pos x="71" y="0"/>
                  </a:cxn>
                  <a:cxn ang="0">
                    <a:pos x="5" y="0"/>
                  </a:cxn>
                </a:cxnLst>
                <a:rect l="0" t="0" r="r" b="b"/>
                <a:pathLst>
                  <a:path w="126" h="13">
                    <a:moveTo>
                      <a:pt x="5" y="0"/>
                    </a:moveTo>
                    <a:lnTo>
                      <a:pt x="0" y="13"/>
                    </a:lnTo>
                    <a:lnTo>
                      <a:pt x="126" y="13"/>
                    </a:lnTo>
                    <a:lnTo>
                      <a:pt x="119" y="7"/>
                    </a:lnTo>
                    <a:lnTo>
                      <a:pt x="104" y="3"/>
                    </a:lnTo>
                    <a:lnTo>
                      <a:pt x="92" y="9"/>
                    </a:lnTo>
                    <a:lnTo>
                      <a:pt x="71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06" name="Freeform 562"/>
              <p:cNvSpPr>
                <a:spLocks noEditPoints="1"/>
              </p:cNvSpPr>
              <p:nvPr/>
            </p:nvSpPr>
            <p:spPr bwMode="auto">
              <a:xfrm>
                <a:off x="3453" y="4019"/>
                <a:ext cx="59" cy="4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4" y="2"/>
                  </a:cxn>
                  <a:cxn ang="0">
                    <a:pos x="10" y="0"/>
                  </a:cxn>
                  <a:cxn ang="0">
                    <a:pos x="49" y="0"/>
                  </a:cxn>
                  <a:cxn ang="0">
                    <a:pos x="87" y="13"/>
                  </a:cxn>
                  <a:cxn ang="0">
                    <a:pos x="0" y="13"/>
                  </a:cxn>
                  <a:cxn ang="0">
                    <a:pos x="92" y="13"/>
                  </a:cxn>
                  <a:cxn ang="0">
                    <a:pos x="102" y="9"/>
                  </a:cxn>
                  <a:cxn ang="0">
                    <a:pos x="117" y="13"/>
                  </a:cxn>
                  <a:cxn ang="0">
                    <a:pos x="118" y="13"/>
                  </a:cxn>
                  <a:cxn ang="0">
                    <a:pos x="92" y="13"/>
                  </a:cxn>
                </a:cxnLst>
                <a:rect l="0" t="0" r="r" b="b"/>
                <a:pathLst>
                  <a:path w="118" h="13">
                    <a:moveTo>
                      <a:pt x="0" y="13"/>
                    </a:moveTo>
                    <a:lnTo>
                      <a:pt x="4" y="2"/>
                    </a:lnTo>
                    <a:lnTo>
                      <a:pt x="10" y="0"/>
                    </a:lnTo>
                    <a:lnTo>
                      <a:pt x="49" y="0"/>
                    </a:lnTo>
                    <a:lnTo>
                      <a:pt x="87" y="13"/>
                    </a:lnTo>
                    <a:lnTo>
                      <a:pt x="0" y="13"/>
                    </a:lnTo>
                    <a:close/>
                    <a:moveTo>
                      <a:pt x="92" y="13"/>
                    </a:moveTo>
                    <a:lnTo>
                      <a:pt x="102" y="9"/>
                    </a:lnTo>
                    <a:lnTo>
                      <a:pt x="117" y="13"/>
                    </a:lnTo>
                    <a:lnTo>
                      <a:pt x="118" y="13"/>
                    </a:lnTo>
                    <a:lnTo>
                      <a:pt x="92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07" name="Freeform 563"/>
              <p:cNvSpPr>
                <a:spLocks/>
              </p:cNvSpPr>
              <p:nvPr/>
            </p:nvSpPr>
            <p:spPr bwMode="auto">
              <a:xfrm>
                <a:off x="3454" y="4017"/>
                <a:ext cx="34" cy="4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" y="6"/>
                  </a:cxn>
                  <a:cxn ang="0">
                    <a:pos x="31" y="0"/>
                  </a:cxn>
                  <a:cxn ang="0">
                    <a:pos x="66" y="10"/>
                  </a:cxn>
                  <a:cxn ang="0">
                    <a:pos x="0" y="10"/>
                  </a:cxn>
                </a:cxnLst>
                <a:rect l="0" t="0" r="r" b="b"/>
                <a:pathLst>
                  <a:path w="66" h="10">
                    <a:moveTo>
                      <a:pt x="0" y="10"/>
                    </a:moveTo>
                    <a:lnTo>
                      <a:pt x="1" y="6"/>
                    </a:lnTo>
                    <a:lnTo>
                      <a:pt x="31" y="0"/>
                    </a:lnTo>
                    <a:lnTo>
                      <a:pt x="66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08" name="Freeform 564"/>
              <p:cNvSpPr>
                <a:spLocks/>
              </p:cNvSpPr>
              <p:nvPr/>
            </p:nvSpPr>
            <p:spPr bwMode="auto">
              <a:xfrm>
                <a:off x="3458" y="4017"/>
                <a:ext cx="20" cy="2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24" y="0"/>
                  </a:cxn>
                  <a:cxn ang="0">
                    <a:pos x="39" y="4"/>
                  </a:cxn>
                  <a:cxn ang="0">
                    <a:pos x="0" y="4"/>
                  </a:cxn>
                </a:cxnLst>
                <a:rect l="0" t="0" r="r" b="b"/>
                <a:pathLst>
                  <a:path w="39" h="4">
                    <a:moveTo>
                      <a:pt x="0" y="4"/>
                    </a:moveTo>
                    <a:lnTo>
                      <a:pt x="24" y="0"/>
                    </a:lnTo>
                    <a:lnTo>
                      <a:pt x="39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09" name="Freeform 565"/>
              <p:cNvSpPr>
                <a:spLocks/>
              </p:cNvSpPr>
              <p:nvPr/>
            </p:nvSpPr>
            <p:spPr bwMode="auto">
              <a:xfrm>
                <a:off x="575" y="4091"/>
                <a:ext cx="1" cy="1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0" y="2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10" name="Freeform 566"/>
              <p:cNvSpPr>
                <a:spLocks noEditPoints="1"/>
              </p:cNvSpPr>
              <p:nvPr/>
            </p:nvSpPr>
            <p:spPr bwMode="auto">
              <a:xfrm>
                <a:off x="446" y="4089"/>
                <a:ext cx="33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98" y="5"/>
                  </a:cxn>
                  <a:cxn ang="0">
                    <a:pos x="260" y="8"/>
                  </a:cxn>
                  <a:cxn ang="0">
                    <a:pos x="372" y="1"/>
                  </a:cxn>
                  <a:cxn ang="0">
                    <a:pos x="373" y="0"/>
                  </a:cxn>
                  <a:cxn ang="0">
                    <a:pos x="14" y="0"/>
                  </a:cxn>
                  <a:cxn ang="0">
                    <a:pos x="0" y="3"/>
                  </a:cxn>
                  <a:cxn ang="0">
                    <a:pos x="664" y="1"/>
                  </a:cxn>
                  <a:cxn ang="0">
                    <a:pos x="664" y="0"/>
                  </a:cxn>
                  <a:cxn ang="0">
                    <a:pos x="664" y="0"/>
                  </a:cxn>
                  <a:cxn ang="0">
                    <a:pos x="664" y="1"/>
                  </a:cxn>
                </a:cxnLst>
                <a:rect l="0" t="0" r="r" b="b"/>
                <a:pathLst>
                  <a:path w="664" h="8">
                    <a:moveTo>
                      <a:pt x="0" y="3"/>
                    </a:moveTo>
                    <a:lnTo>
                      <a:pt x="98" y="5"/>
                    </a:lnTo>
                    <a:lnTo>
                      <a:pt x="260" y="8"/>
                    </a:lnTo>
                    <a:lnTo>
                      <a:pt x="372" y="1"/>
                    </a:lnTo>
                    <a:lnTo>
                      <a:pt x="373" y="0"/>
                    </a:lnTo>
                    <a:lnTo>
                      <a:pt x="14" y="0"/>
                    </a:lnTo>
                    <a:lnTo>
                      <a:pt x="0" y="3"/>
                    </a:lnTo>
                    <a:close/>
                    <a:moveTo>
                      <a:pt x="664" y="1"/>
                    </a:moveTo>
                    <a:lnTo>
                      <a:pt x="664" y="0"/>
                    </a:lnTo>
                    <a:lnTo>
                      <a:pt x="664" y="0"/>
                    </a:lnTo>
                    <a:lnTo>
                      <a:pt x="664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11" name="Freeform 567"/>
              <p:cNvSpPr>
                <a:spLocks/>
              </p:cNvSpPr>
              <p:nvPr/>
            </p:nvSpPr>
            <p:spPr bwMode="auto">
              <a:xfrm>
                <a:off x="446" y="4087"/>
                <a:ext cx="331" cy="5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98" y="11"/>
                  </a:cxn>
                  <a:cxn ang="0">
                    <a:pos x="260" y="12"/>
                  </a:cxn>
                  <a:cxn ang="0">
                    <a:pos x="260" y="14"/>
                  </a:cxn>
                  <a:cxn ang="0">
                    <a:pos x="260" y="12"/>
                  </a:cxn>
                  <a:cxn ang="0">
                    <a:pos x="0" y="9"/>
                  </a:cxn>
                  <a:cxn ang="0">
                    <a:pos x="260" y="14"/>
                  </a:cxn>
                  <a:cxn ang="0">
                    <a:pos x="372" y="7"/>
                  </a:cxn>
                  <a:cxn ang="0">
                    <a:pos x="465" y="5"/>
                  </a:cxn>
                  <a:cxn ang="0">
                    <a:pos x="664" y="7"/>
                  </a:cxn>
                  <a:cxn ang="0">
                    <a:pos x="645" y="0"/>
                  </a:cxn>
                  <a:cxn ang="0">
                    <a:pos x="50" y="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260" y="14"/>
                  </a:cxn>
                  <a:cxn ang="0">
                    <a:pos x="0" y="9"/>
                  </a:cxn>
                </a:cxnLst>
                <a:rect l="0" t="0" r="r" b="b"/>
                <a:pathLst>
                  <a:path w="664" h="14">
                    <a:moveTo>
                      <a:pt x="0" y="9"/>
                    </a:moveTo>
                    <a:lnTo>
                      <a:pt x="98" y="11"/>
                    </a:lnTo>
                    <a:lnTo>
                      <a:pt x="260" y="12"/>
                    </a:lnTo>
                    <a:lnTo>
                      <a:pt x="260" y="14"/>
                    </a:lnTo>
                    <a:lnTo>
                      <a:pt x="260" y="12"/>
                    </a:lnTo>
                    <a:lnTo>
                      <a:pt x="0" y="9"/>
                    </a:lnTo>
                    <a:lnTo>
                      <a:pt x="260" y="14"/>
                    </a:lnTo>
                    <a:lnTo>
                      <a:pt x="372" y="7"/>
                    </a:lnTo>
                    <a:lnTo>
                      <a:pt x="465" y="5"/>
                    </a:lnTo>
                    <a:lnTo>
                      <a:pt x="664" y="7"/>
                    </a:lnTo>
                    <a:lnTo>
                      <a:pt x="645" y="0"/>
                    </a:lnTo>
                    <a:lnTo>
                      <a:pt x="50" y="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60" y="1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12" name="Freeform 568"/>
              <p:cNvSpPr>
                <a:spLocks/>
              </p:cNvSpPr>
              <p:nvPr/>
            </p:nvSpPr>
            <p:spPr bwMode="auto">
              <a:xfrm>
                <a:off x="452" y="4085"/>
                <a:ext cx="325" cy="4"/>
              </a:xfrm>
              <a:custGeom>
                <a:avLst/>
                <a:gdLst/>
                <a:ahLst/>
                <a:cxnLst>
                  <a:cxn ang="0">
                    <a:pos x="359" y="13"/>
                  </a:cxn>
                  <a:cxn ang="0">
                    <a:pos x="451" y="12"/>
                  </a:cxn>
                  <a:cxn ang="0">
                    <a:pos x="650" y="13"/>
                  </a:cxn>
                  <a:cxn ang="0">
                    <a:pos x="650" y="14"/>
                  </a:cxn>
                  <a:cxn ang="0">
                    <a:pos x="650" y="13"/>
                  </a:cxn>
                  <a:cxn ang="0">
                    <a:pos x="359" y="13"/>
                  </a:cxn>
                  <a:cxn ang="0">
                    <a:pos x="612" y="0"/>
                  </a:cxn>
                  <a:cxn ang="0">
                    <a:pos x="650" y="14"/>
                  </a:cxn>
                  <a:cxn ang="0">
                    <a:pos x="612" y="0"/>
                  </a:cxn>
                  <a:cxn ang="0">
                    <a:pos x="55" y="0"/>
                  </a:cxn>
                  <a:cxn ang="0">
                    <a:pos x="47" y="6"/>
                  </a:cxn>
                  <a:cxn ang="0">
                    <a:pos x="0" y="13"/>
                  </a:cxn>
                  <a:cxn ang="0">
                    <a:pos x="359" y="13"/>
                  </a:cxn>
                  <a:cxn ang="0">
                    <a:pos x="55" y="0"/>
                  </a:cxn>
                  <a:cxn ang="0">
                    <a:pos x="359" y="13"/>
                  </a:cxn>
                </a:cxnLst>
                <a:rect l="0" t="0" r="r" b="b"/>
                <a:pathLst>
                  <a:path w="650" h="14">
                    <a:moveTo>
                      <a:pt x="359" y="13"/>
                    </a:moveTo>
                    <a:lnTo>
                      <a:pt x="451" y="12"/>
                    </a:lnTo>
                    <a:lnTo>
                      <a:pt x="650" y="13"/>
                    </a:lnTo>
                    <a:lnTo>
                      <a:pt x="650" y="14"/>
                    </a:lnTo>
                    <a:lnTo>
                      <a:pt x="650" y="13"/>
                    </a:lnTo>
                    <a:lnTo>
                      <a:pt x="359" y="13"/>
                    </a:lnTo>
                    <a:lnTo>
                      <a:pt x="612" y="0"/>
                    </a:lnTo>
                    <a:lnTo>
                      <a:pt x="650" y="14"/>
                    </a:lnTo>
                    <a:lnTo>
                      <a:pt x="612" y="0"/>
                    </a:lnTo>
                    <a:lnTo>
                      <a:pt x="55" y="0"/>
                    </a:lnTo>
                    <a:lnTo>
                      <a:pt x="47" y="6"/>
                    </a:lnTo>
                    <a:lnTo>
                      <a:pt x="0" y="13"/>
                    </a:lnTo>
                    <a:lnTo>
                      <a:pt x="359" y="13"/>
                    </a:lnTo>
                    <a:lnTo>
                      <a:pt x="55" y="0"/>
                    </a:lnTo>
                    <a:lnTo>
                      <a:pt x="359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13" name="Freeform 569"/>
              <p:cNvSpPr>
                <a:spLocks/>
              </p:cNvSpPr>
              <p:nvPr/>
            </p:nvSpPr>
            <p:spPr bwMode="auto">
              <a:xfrm>
                <a:off x="471" y="4083"/>
                <a:ext cx="297" cy="4"/>
              </a:xfrm>
              <a:custGeom>
                <a:avLst/>
                <a:gdLst/>
                <a:ahLst/>
                <a:cxnLst>
                  <a:cxn ang="0">
                    <a:pos x="557" y="0"/>
                  </a:cxn>
                  <a:cxn ang="0">
                    <a:pos x="595" y="13"/>
                  </a:cxn>
                  <a:cxn ang="0">
                    <a:pos x="0" y="13"/>
                  </a:cxn>
                  <a:cxn ang="0">
                    <a:pos x="11" y="12"/>
                  </a:cxn>
                  <a:cxn ang="0">
                    <a:pos x="28" y="0"/>
                  </a:cxn>
                  <a:cxn ang="0">
                    <a:pos x="557" y="0"/>
                  </a:cxn>
                </a:cxnLst>
                <a:rect l="0" t="0" r="r" b="b"/>
                <a:pathLst>
                  <a:path w="595" h="13">
                    <a:moveTo>
                      <a:pt x="557" y="0"/>
                    </a:moveTo>
                    <a:lnTo>
                      <a:pt x="595" y="13"/>
                    </a:lnTo>
                    <a:lnTo>
                      <a:pt x="0" y="13"/>
                    </a:lnTo>
                    <a:lnTo>
                      <a:pt x="11" y="12"/>
                    </a:lnTo>
                    <a:lnTo>
                      <a:pt x="28" y="0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14" name="Freeform 570"/>
              <p:cNvSpPr>
                <a:spLocks/>
              </p:cNvSpPr>
              <p:nvPr/>
            </p:nvSpPr>
            <p:spPr bwMode="auto">
              <a:xfrm>
                <a:off x="480" y="4080"/>
                <a:ext cx="278" cy="5"/>
              </a:xfrm>
              <a:custGeom>
                <a:avLst/>
                <a:gdLst/>
                <a:ahLst/>
                <a:cxnLst>
                  <a:cxn ang="0">
                    <a:pos x="557" y="13"/>
                  </a:cxn>
                  <a:cxn ang="0">
                    <a:pos x="531" y="6"/>
                  </a:cxn>
                  <a:cxn ang="0">
                    <a:pos x="487" y="0"/>
                  </a:cxn>
                  <a:cxn ang="0">
                    <a:pos x="33" y="0"/>
                  </a:cxn>
                  <a:cxn ang="0">
                    <a:pos x="12" y="6"/>
                  </a:cxn>
                  <a:cxn ang="0">
                    <a:pos x="0" y="13"/>
                  </a:cxn>
                  <a:cxn ang="0">
                    <a:pos x="557" y="13"/>
                  </a:cxn>
                </a:cxnLst>
                <a:rect l="0" t="0" r="r" b="b"/>
                <a:pathLst>
                  <a:path w="557" h="13">
                    <a:moveTo>
                      <a:pt x="557" y="13"/>
                    </a:moveTo>
                    <a:lnTo>
                      <a:pt x="531" y="6"/>
                    </a:lnTo>
                    <a:lnTo>
                      <a:pt x="487" y="0"/>
                    </a:lnTo>
                    <a:lnTo>
                      <a:pt x="33" y="0"/>
                    </a:lnTo>
                    <a:lnTo>
                      <a:pt x="12" y="6"/>
                    </a:lnTo>
                    <a:lnTo>
                      <a:pt x="0" y="13"/>
                    </a:lnTo>
                    <a:lnTo>
                      <a:pt x="557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15" name="Freeform 571"/>
              <p:cNvSpPr>
                <a:spLocks/>
              </p:cNvSpPr>
              <p:nvPr/>
            </p:nvSpPr>
            <p:spPr bwMode="auto">
              <a:xfrm>
                <a:off x="485" y="4078"/>
                <a:ext cx="264" cy="5"/>
              </a:xfrm>
              <a:custGeom>
                <a:avLst/>
                <a:gdLst/>
                <a:ahLst/>
                <a:cxnLst>
                  <a:cxn ang="0">
                    <a:pos x="529" y="13"/>
                  </a:cxn>
                  <a:cxn ang="0">
                    <a:pos x="522" y="12"/>
                  </a:cxn>
                  <a:cxn ang="0">
                    <a:pos x="456" y="5"/>
                  </a:cxn>
                  <a:cxn ang="0">
                    <a:pos x="451" y="0"/>
                  </a:cxn>
                  <a:cxn ang="0">
                    <a:pos x="62" y="0"/>
                  </a:cxn>
                  <a:cxn ang="0">
                    <a:pos x="59" y="3"/>
                  </a:cxn>
                  <a:cxn ang="0">
                    <a:pos x="32" y="5"/>
                  </a:cxn>
                  <a:cxn ang="0">
                    <a:pos x="3" y="12"/>
                  </a:cxn>
                  <a:cxn ang="0">
                    <a:pos x="0" y="13"/>
                  </a:cxn>
                  <a:cxn ang="0">
                    <a:pos x="529" y="13"/>
                  </a:cxn>
                </a:cxnLst>
                <a:rect l="0" t="0" r="r" b="b"/>
                <a:pathLst>
                  <a:path w="529" h="13">
                    <a:moveTo>
                      <a:pt x="529" y="13"/>
                    </a:moveTo>
                    <a:lnTo>
                      <a:pt x="522" y="12"/>
                    </a:lnTo>
                    <a:lnTo>
                      <a:pt x="456" y="5"/>
                    </a:lnTo>
                    <a:lnTo>
                      <a:pt x="451" y="0"/>
                    </a:lnTo>
                    <a:lnTo>
                      <a:pt x="62" y="0"/>
                    </a:lnTo>
                    <a:lnTo>
                      <a:pt x="59" y="3"/>
                    </a:lnTo>
                    <a:lnTo>
                      <a:pt x="32" y="5"/>
                    </a:lnTo>
                    <a:lnTo>
                      <a:pt x="3" y="12"/>
                    </a:lnTo>
                    <a:lnTo>
                      <a:pt x="0" y="13"/>
                    </a:lnTo>
                    <a:lnTo>
                      <a:pt x="529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16" name="Freeform 572"/>
              <p:cNvSpPr>
                <a:spLocks/>
              </p:cNvSpPr>
              <p:nvPr/>
            </p:nvSpPr>
            <p:spPr bwMode="auto">
              <a:xfrm>
                <a:off x="496" y="4076"/>
                <a:ext cx="227" cy="4"/>
              </a:xfrm>
              <a:custGeom>
                <a:avLst/>
                <a:gdLst/>
                <a:ahLst/>
                <a:cxnLst>
                  <a:cxn ang="0">
                    <a:pos x="454" y="13"/>
                  </a:cxn>
                  <a:cxn ang="0">
                    <a:pos x="432" y="12"/>
                  </a:cxn>
                  <a:cxn ang="0">
                    <a:pos x="420" y="0"/>
                  </a:cxn>
                  <a:cxn ang="0">
                    <a:pos x="45" y="0"/>
                  </a:cxn>
                  <a:cxn ang="0">
                    <a:pos x="35" y="10"/>
                  </a:cxn>
                  <a:cxn ang="0">
                    <a:pos x="8" y="12"/>
                  </a:cxn>
                  <a:cxn ang="0">
                    <a:pos x="0" y="13"/>
                  </a:cxn>
                  <a:cxn ang="0">
                    <a:pos x="454" y="13"/>
                  </a:cxn>
                </a:cxnLst>
                <a:rect l="0" t="0" r="r" b="b"/>
                <a:pathLst>
                  <a:path w="454" h="13">
                    <a:moveTo>
                      <a:pt x="454" y="13"/>
                    </a:moveTo>
                    <a:lnTo>
                      <a:pt x="432" y="12"/>
                    </a:lnTo>
                    <a:lnTo>
                      <a:pt x="420" y="0"/>
                    </a:lnTo>
                    <a:lnTo>
                      <a:pt x="45" y="0"/>
                    </a:lnTo>
                    <a:lnTo>
                      <a:pt x="35" y="10"/>
                    </a:lnTo>
                    <a:lnTo>
                      <a:pt x="8" y="12"/>
                    </a:lnTo>
                    <a:lnTo>
                      <a:pt x="0" y="13"/>
                    </a:lnTo>
                    <a:lnTo>
                      <a:pt x="454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17" name="Freeform 573"/>
              <p:cNvSpPr>
                <a:spLocks/>
              </p:cNvSpPr>
              <p:nvPr/>
            </p:nvSpPr>
            <p:spPr bwMode="auto">
              <a:xfrm>
                <a:off x="515" y="4074"/>
                <a:ext cx="195" cy="4"/>
              </a:xfrm>
              <a:custGeom>
                <a:avLst/>
                <a:gdLst/>
                <a:ahLst/>
                <a:cxnLst>
                  <a:cxn ang="0">
                    <a:pos x="374" y="0"/>
                  </a:cxn>
                  <a:cxn ang="0">
                    <a:pos x="389" y="13"/>
                  </a:cxn>
                  <a:cxn ang="0">
                    <a:pos x="0" y="13"/>
                  </a:cxn>
                  <a:cxn ang="0">
                    <a:pos x="13" y="0"/>
                  </a:cxn>
                  <a:cxn ang="0">
                    <a:pos x="374" y="0"/>
                  </a:cxn>
                </a:cxnLst>
                <a:rect l="0" t="0" r="r" b="b"/>
                <a:pathLst>
                  <a:path w="389" h="13">
                    <a:moveTo>
                      <a:pt x="374" y="0"/>
                    </a:moveTo>
                    <a:lnTo>
                      <a:pt x="389" y="13"/>
                    </a:lnTo>
                    <a:lnTo>
                      <a:pt x="0" y="13"/>
                    </a:lnTo>
                    <a:lnTo>
                      <a:pt x="13" y="0"/>
                    </a:lnTo>
                    <a:lnTo>
                      <a:pt x="37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18" name="Freeform 574"/>
              <p:cNvSpPr>
                <a:spLocks/>
              </p:cNvSpPr>
              <p:nvPr/>
            </p:nvSpPr>
            <p:spPr bwMode="auto">
              <a:xfrm>
                <a:off x="519" y="4072"/>
                <a:ext cx="187" cy="4"/>
              </a:xfrm>
              <a:custGeom>
                <a:avLst/>
                <a:gdLst/>
                <a:ahLst/>
                <a:cxnLst>
                  <a:cxn ang="0">
                    <a:pos x="375" y="12"/>
                  </a:cxn>
                  <a:cxn ang="0">
                    <a:pos x="362" y="3"/>
                  </a:cxn>
                  <a:cxn ang="0">
                    <a:pos x="361" y="0"/>
                  </a:cxn>
                  <a:cxn ang="0">
                    <a:pos x="82" y="0"/>
                  </a:cxn>
                  <a:cxn ang="0">
                    <a:pos x="13" y="0"/>
                  </a:cxn>
                  <a:cxn ang="0">
                    <a:pos x="0" y="12"/>
                  </a:cxn>
                  <a:cxn ang="0">
                    <a:pos x="375" y="12"/>
                  </a:cxn>
                </a:cxnLst>
                <a:rect l="0" t="0" r="r" b="b"/>
                <a:pathLst>
                  <a:path w="375" h="12">
                    <a:moveTo>
                      <a:pt x="375" y="12"/>
                    </a:moveTo>
                    <a:lnTo>
                      <a:pt x="362" y="3"/>
                    </a:lnTo>
                    <a:lnTo>
                      <a:pt x="361" y="0"/>
                    </a:lnTo>
                    <a:lnTo>
                      <a:pt x="82" y="0"/>
                    </a:lnTo>
                    <a:lnTo>
                      <a:pt x="13" y="0"/>
                    </a:lnTo>
                    <a:lnTo>
                      <a:pt x="0" y="12"/>
                    </a:lnTo>
                    <a:lnTo>
                      <a:pt x="375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19" name="Freeform 575"/>
              <p:cNvSpPr>
                <a:spLocks/>
              </p:cNvSpPr>
              <p:nvPr/>
            </p:nvSpPr>
            <p:spPr bwMode="auto">
              <a:xfrm>
                <a:off x="522" y="4070"/>
                <a:ext cx="181" cy="4"/>
              </a:xfrm>
              <a:custGeom>
                <a:avLst/>
                <a:gdLst/>
                <a:ahLst/>
                <a:cxnLst>
                  <a:cxn ang="0">
                    <a:pos x="361" y="13"/>
                  </a:cxn>
                  <a:cxn ang="0">
                    <a:pos x="356" y="10"/>
                  </a:cxn>
                  <a:cxn ang="0">
                    <a:pos x="350" y="0"/>
                  </a:cxn>
                  <a:cxn ang="0">
                    <a:pos x="82" y="0"/>
                  </a:cxn>
                  <a:cxn ang="0">
                    <a:pos x="75" y="8"/>
                  </a:cxn>
                  <a:cxn ang="0">
                    <a:pos x="64" y="0"/>
                  </a:cxn>
                  <a:cxn ang="0">
                    <a:pos x="23" y="0"/>
                  </a:cxn>
                  <a:cxn ang="0">
                    <a:pos x="9" y="6"/>
                  </a:cxn>
                  <a:cxn ang="0">
                    <a:pos x="0" y="13"/>
                  </a:cxn>
                  <a:cxn ang="0">
                    <a:pos x="361" y="13"/>
                  </a:cxn>
                </a:cxnLst>
                <a:rect l="0" t="0" r="r" b="b"/>
                <a:pathLst>
                  <a:path w="361" h="13">
                    <a:moveTo>
                      <a:pt x="361" y="13"/>
                    </a:moveTo>
                    <a:lnTo>
                      <a:pt x="356" y="10"/>
                    </a:lnTo>
                    <a:lnTo>
                      <a:pt x="350" y="0"/>
                    </a:lnTo>
                    <a:lnTo>
                      <a:pt x="82" y="0"/>
                    </a:lnTo>
                    <a:lnTo>
                      <a:pt x="75" y="8"/>
                    </a:lnTo>
                    <a:lnTo>
                      <a:pt x="64" y="0"/>
                    </a:lnTo>
                    <a:lnTo>
                      <a:pt x="23" y="0"/>
                    </a:lnTo>
                    <a:lnTo>
                      <a:pt x="9" y="6"/>
                    </a:lnTo>
                    <a:lnTo>
                      <a:pt x="0" y="13"/>
                    </a:lnTo>
                    <a:lnTo>
                      <a:pt x="361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20" name="Freeform 576"/>
              <p:cNvSpPr>
                <a:spLocks/>
              </p:cNvSpPr>
              <p:nvPr/>
            </p:nvSpPr>
            <p:spPr bwMode="auto">
              <a:xfrm>
                <a:off x="526" y="4068"/>
                <a:ext cx="174" cy="4"/>
              </a:xfrm>
              <a:custGeom>
                <a:avLst/>
                <a:gdLst/>
                <a:ahLst/>
                <a:cxnLst>
                  <a:cxn ang="0">
                    <a:pos x="338" y="0"/>
                  </a:cxn>
                  <a:cxn ang="0">
                    <a:pos x="348" y="13"/>
                  </a:cxn>
                  <a:cxn ang="0">
                    <a:pos x="68" y="14"/>
                  </a:cxn>
                  <a:cxn ang="0">
                    <a:pos x="53" y="5"/>
                  </a:cxn>
                  <a:cxn ang="0">
                    <a:pos x="29" y="3"/>
                  </a:cxn>
                  <a:cxn ang="0">
                    <a:pos x="2" y="12"/>
                  </a:cxn>
                  <a:cxn ang="0">
                    <a:pos x="0" y="13"/>
                  </a:cxn>
                  <a:cxn ang="0">
                    <a:pos x="68" y="14"/>
                  </a:cxn>
                  <a:cxn ang="0">
                    <a:pos x="81" y="0"/>
                  </a:cxn>
                  <a:cxn ang="0">
                    <a:pos x="239" y="0"/>
                  </a:cxn>
                  <a:cxn ang="0">
                    <a:pos x="244" y="5"/>
                  </a:cxn>
                  <a:cxn ang="0">
                    <a:pos x="249" y="0"/>
                  </a:cxn>
                  <a:cxn ang="0">
                    <a:pos x="338" y="0"/>
                  </a:cxn>
                </a:cxnLst>
                <a:rect l="0" t="0" r="r" b="b"/>
                <a:pathLst>
                  <a:path w="348" h="14">
                    <a:moveTo>
                      <a:pt x="338" y="0"/>
                    </a:moveTo>
                    <a:lnTo>
                      <a:pt x="348" y="13"/>
                    </a:lnTo>
                    <a:lnTo>
                      <a:pt x="68" y="14"/>
                    </a:lnTo>
                    <a:lnTo>
                      <a:pt x="53" y="5"/>
                    </a:lnTo>
                    <a:lnTo>
                      <a:pt x="29" y="3"/>
                    </a:lnTo>
                    <a:lnTo>
                      <a:pt x="2" y="12"/>
                    </a:lnTo>
                    <a:lnTo>
                      <a:pt x="0" y="13"/>
                    </a:lnTo>
                    <a:lnTo>
                      <a:pt x="68" y="14"/>
                    </a:lnTo>
                    <a:lnTo>
                      <a:pt x="81" y="0"/>
                    </a:lnTo>
                    <a:lnTo>
                      <a:pt x="239" y="0"/>
                    </a:lnTo>
                    <a:lnTo>
                      <a:pt x="244" y="5"/>
                    </a:lnTo>
                    <a:lnTo>
                      <a:pt x="249" y="0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21" name="Freeform 577"/>
              <p:cNvSpPr>
                <a:spLocks noEditPoints="1"/>
              </p:cNvSpPr>
              <p:nvPr/>
            </p:nvSpPr>
            <p:spPr bwMode="auto">
              <a:xfrm>
                <a:off x="534" y="4065"/>
                <a:ext cx="163" cy="5"/>
              </a:xfrm>
              <a:custGeom>
                <a:avLst/>
                <a:gdLst/>
                <a:ahLst/>
                <a:cxnLst>
                  <a:cxn ang="0">
                    <a:pos x="317" y="0"/>
                  </a:cxn>
                  <a:cxn ang="0">
                    <a:pos x="327" y="13"/>
                  </a:cxn>
                  <a:cxn ang="0">
                    <a:pos x="59" y="13"/>
                  </a:cxn>
                  <a:cxn ang="0">
                    <a:pos x="66" y="6"/>
                  </a:cxn>
                  <a:cxn ang="0">
                    <a:pos x="71" y="0"/>
                  </a:cxn>
                  <a:cxn ang="0">
                    <a:pos x="216" y="0"/>
                  </a:cxn>
                  <a:cxn ang="0">
                    <a:pos x="228" y="12"/>
                  </a:cxn>
                  <a:cxn ang="0">
                    <a:pos x="239" y="0"/>
                  </a:cxn>
                  <a:cxn ang="0">
                    <a:pos x="317" y="0"/>
                  </a:cxn>
                  <a:cxn ang="0">
                    <a:pos x="41" y="13"/>
                  </a:cxn>
                  <a:cxn ang="0">
                    <a:pos x="37" y="12"/>
                  </a:cxn>
                  <a:cxn ang="0">
                    <a:pos x="13" y="10"/>
                  </a:cxn>
                  <a:cxn ang="0">
                    <a:pos x="0" y="13"/>
                  </a:cxn>
                  <a:cxn ang="0">
                    <a:pos x="41" y="13"/>
                  </a:cxn>
                </a:cxnLst>
                <a:rect l="0" t="0" r="r" b="b"/>
                <a:pathLst>
                  <a:path w="327" h="13">
                    <a:moveTo>
                      <a:pt x="317" y="0"/>
                    </a:moveTo>
                    <a:lnTo>
                      <a:pt x="327" y="13"/>
                    </a:lnTo>
                    <a:lnTo>
                      <a:pt x="59" y="13"/>
                    </a:lnTo>
                    <a:lnTo>
                      <a:pt x="66" y="6"/>
                    </a:lnTo>
                    <a:lnTo>
                      <a:pt x="71" y="0"/>
                    </a:lnTo>
                    <a:lnTo>
                      <a:pt x="216" y="0"/>
                    </a:lnTo>
                    <a:lnTo>
                      <a:pt x="228" y="12"/>
                    </a:lnTo>
                    <a:lnTo>
                      <a:pt x="239" y="0"/>
                    </a:lnTo>
                    <a:lnTo>
                      <a:pt x="317" y="0"/>
                    </a:lnTo>
                    <a:close/>
                    <a:moveTo>
                      <a:pt x="41" y="13"/>
                    </a:moveTo>
                    <a:lnTo>
                      <a:pt x="37" y="12"/>
                    </a:lnTo>
                    <a:lnTo>
                      <a:pt x="13" y="10"/>
                    </a:lnTo>
                    <a:lnTo>
                      <a:pt x="0" y="13"/>
                    </a:lnTo>
                    <a:lnTo>
                      <a:pt x="41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22" name="Freeform 578"/>
              <p:cNvSpPr>
                <a:spLocks noEditPoints="1"/>
              </p:cNvSpPr>
              <p:nvPr/>
            </p:nvSpPr>
            <p:spPr bwMode="auto">
              <a:xfrm>
                <a:off x="566" y="4063"/>
                <a:ext cx="129" cy="5"/>
              </a:xfrm>
              <a:custGeom>
                <a:avLst/>
                <a:gdLst/>
                <a:ahLst/>
                <a:cxnLst>
                  <a:cxn ang="0">
                    <a:pos x="246" y="1"/>
                  </a:cxn>
                  <a:cxn ang="0">
                    <a:pos x="257" y="13"/>
                  </a:cxn>
                  <a:cxn ang="0">
                    <a:pos x="168" y="13"/>
                  </a:cxn>
                  <a:cxn ang="0">
                    <a:pos x="179" y="0"/>
                  </a:cxn>
                  <a:cxn ang="0">
                    <a:pos x="246" y="0"/>
                  </a:cxn>
                  <a:cxn ang="0">
                    <a:pos x="246" y="1"/>
                  </a:cxn>
                  <a:cxn ang="0">
                    <a:pos x="143" y="0"/>
                  </a:cxn>
                  <a:cxn ang="0">
                    <a:pos x="158" y="13"/>
                  </a:cxn>
                  <a:cxn ang="0">
                    <a:pos x="0" y="13"/>
                  </a:cxn>
                  <a:cxn ang="0">
                    <a:pos x="1" y="12"/>
                  </a:cxn>
                  <a:cxn ang="0">
                    <a:pos x="14" y="0"/>
                  </a:cxn>
                  <a:cxn ang="0">
                    <a:pos x="143" y="0"/>
                  </a:cxn>
                </a:cxnLst>
                <a:rect l="0" t="0" r="r" b="b"/>
                <a:pathLst>
                  <a:path w="257" h="13">
                    <a:moveTo>
                      <a:pt x="246" y="1"/>
                    </a:moveTo>
                    <a:lnTo>
                      <a:pt x="257" y="13"/>
                    </a:lnTo>
                    <a:lnTo>
                      <a:pt x="168" y="13"/>
                    </a:lnTo>
                    <a:lnTo>
                      <a:pt x="179" y="0"/>
                    </a:lnTo>
                    <a:lnTo>
                      <a:pt x="246" y="0"/>
                    </a:lnTo>
                    <a:lnTo>
                      <a:pt x="246" y="1"/>
                    </a:lnTo>
                    <a:close/>
                    <a:moveTo>
                      <a:pt x="143" y="0"/>
                    </a:moveTo>
                    <a:lnTo>
                      <a:pt x="158" y="13"/>
                    </a:lnTo>
                    <a:lnTo>
                      <a:pt x="0" y="13"/>
                    </a:lnTo>
                    <a:lnTo>
                      <a:pt x="1" y="12"/>
                    </a:lnTo>
                    <a:lnTo>
                      <a:pt x="14" y="0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23" name="Freeform 579"/>
              <p:cNvSpPr>
                <a:spLocks noEditPoints="1"/>
              </p:cNvSpPr>
              <p:nvPr/>
            </p:nvSpPr>
            <p:spPr bwMode="auto">
              <a:xfrm>
                <a:off x="569" y="4061"/>
                <a:ext cx="123" cy="4"/>
              </a:xfrm>
              <a:custGeom>
                <a:avLst/>
                <a:gdLst/>
                <a:ahLst/>
                <a:cxnLst>
                  <a:cxn ang="0">
                    <a:pos x="246" y="12"/>
                  </a:cxn>
                  <a:cxn ang="0">
                    <a:pos x="240" y="7"/>
                  </a:cxn>
                  <a:cxn ang="0">
                    <a:pos x="221" y="0"/>
                  </a:cxn>
                  <a:cxn ang="0">
                    <a:pos x="184" y="0"/>
                  </a:cxn>
                  <a:cxn ang="0">
                    <a:pos x="177" y="3"/>
                  </a:cxn>
                  <a:cxn ang="0">
                    <a:pos x="168" y="12"/>
                  </a:cxn>
                  <a:cxn ang="0">
                    <a:pos x="246" y="12"/>
                  </a:cxn>
                  <a:cxn ang="0">
                    <a:pos x="145" y="12"/>
                  </a:cxn>
                  <a:cxn ang="0">
                    <a:pos x="133" y="3"/>
                  </a:cxn>
                  <a:cxn ang="0">
                    <a:pos x="113" y="0"/>
                  </a:cxn>
                  <a:cxn ang="0">
                    <a:pos x="14" y="0"/>
                  </a:cxn>
                  <a:cxn ang="0">
                    <a:pos x="0" y="12"/>
                  </a:cxn>
                  <a:cxn ang="0">
                    <a:pos x="145" y="12"/>
                  </a:cxn>
                </a:cxnLst>
                <a:rect l="0" t="0" r="r" b="b"/>
                <a:pathLst>
                  <a:path w="246" h="12">
                    <a:moveTo>
                      <a:pt x="246" y="12"/>
                    </a:moveTo>
                    <a:lnTo>
                      <a:pt x="240" y="7"/>
                    </a:lnTo>
                    <a:lnTo>
                      <a:pt x="221" y="0"/>
                    </a:lnTo>
                    <a:lnTo>
                      <a:pt x="184" y="0"/>
                    </a:lnTo>
                    <a:lnTo>
                      <a:pt x="177" y="3"/>
                    </a:lnTo>
                    <a:lnTo>
                      <a:pt x="168" y="12"/>
                    </a:lnTo>
                    <a:lnTo>
                      <a:pt x="246" y="12"/>
                    </a:lnTo>
                    <a:close/>
                    <a:moveTo>
                      <a:pt x="145" y="12"/>
                    </a:moveTo>
                    <a:lnTo>
                      <a:pt x="133" y="3"/>
                    </a:lnTo>
                    <a:lnTo>
                      <a:pt x="113" y="0"/>
                    </a:lnTo>
                    <a:lnTo>
                      <a:pt x="14" y="0"/>
                    </a:lnTo>
                    <a:lnTo>
                      <a:pt x="0" y="12"/>
                    </a:lnTo>
                    <a:lnTo>
                      <a:pt x="145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24" name="Freeform 580"/>
              <p:cNvSpPr>
                <a:spLocks noEditPoints="1"/>
              </p:cNvSpPr>
              <p:nvPr/>
            </p:nvSpPr>
            <p:spPr bwMode="auto">
              <a:xfrm>
                <a:off x="573" y="4059"/>
                <a:ext cx="116" cy="5"/>
              </a:xfrm>
              <a:custGeom>
                <a:avLst/>
                <a:gdLst/>
                <a:ahLst/>
                <a:cxnLst>
                  <a:cxn ang="0">
                    <a:pos x="232" y="14"/>
                  </a:cxn>
                  <a:cxn ang="0">
                    <a:pos x="193" y="1"/>
                  </a:cxn>
                  <a:cxn ang="0">
                    <a:pos x="169" y="10"/>
                  </a:cxn>
                  <a:cxn ang="0">
                    <a:pos x="165" y="13"/>
                  </a:cxn>
                  <a:cxn ang="0">
                    <a:pos x="232" y="13"/>
                  </a:cxn>
                  <a:cxn ang="0">
                    <a:pos x="232" y="14"/>
                  </a:cxn>
                  <a:cxn ang="0">
                    <a:pos x="129" y="13"/>
                  </a:cxn>
                  <a:cxn ang="0">
                    <a:pos x="125" y="10"/>
                  </a:cxn>
                  <a:cxn ang="0">
                    <a:pos x="105" y="8"/>
                  </a:cxn>
                  <a:cxn ang="0">
                    <a:pos x="88" y="0"/>
                  </a:cxn>
                  <a:cxn ang="0">
                    <a:pos x="13" y="0"/>
                  </a:cxn>
                  <a:cxn ang="0">
                    <a:pos x="0" y="13"/>
                  </a:cxn>
                  <a:cxn ang="0">
                    <a:pos x="129" y="13"/>
                  </a:cxn>
                </a:cxnLst>
                <a:rect l="0" t="0" r="r" b="b"/>
                <a:pathLst>
                  <a:path w="232" h="14">
                    <a:moveTo>
                      <a:pt x="232" y="14"/>
                    </a:moveTo>
                    <a:lnTo>
                      <a:pt x="193" y="1"/>
                    </a:lnTo>
                    <a:lnTo>
                      <a:pt x="169" y="10"/>
                    </a:lnTo>
                    <a:lnTo>
                      <a:pt x="165" y="13"/>
                    </a:lnTo>
                    <a:lnTo>
                      <a:pt x="232" y="13"/>
                    </a:lnTo>
                    <a:lnTo>
                      <a:pt x="232" y="14"/>
                    </a:lnTo>
                    <a:close/>
                    <a:moveTo>
                      <a:pt x="129" y="13"/>
                    </a:moveTo>
                    <a:lnTo>
                      <a:pt x="125" y="10"/>
                    </a:lnTo>
                    <a:lnTo>
                      <a:pt x="105" y="8"/>
                    </a:lnTo>
                    <a:lnTo>
                      <a:pt x="88" y="0"/>
                    </a:lnTo>
                    <a:lnTo>
                      <a:pt x="13" y="0"/>
                    </a:lnTo>
                    <a:lnTo>
                      <a:pt x="0" y="13"/>
                    </a:lnTo>
                    <a:lnTo>
                      <a:pt x="129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25" name="Freeform 581"/>
              <p:cNvSpPr>
                <a:spLocks noEditPoints="1"/>
              </p:cNvSpPr>
              <p:nvPr/>
            </p:nvSpPr>
            <p:spPr bwMode="auto">
              <a:xfrm>
                <a:off x="576" y="4057"/>
                <a:ext cx="103" cy="4"/>
              </a:xfrm>
              <a:custGeom>
                <a:avLst/>
                <a:gdLst/>
                <a:ahLst/>
                <a:cxnLst>
                  <a:cxn ang="0">
                    <a:pos x="207" y="13"/>
                  </a:cxn>
                  <a:cxn ang="0">
                    <a:pos x="187" y="7"/>
                  </a:cxn>
                  <a:cxn ang="0">
                    <a:pos x="170" y="13"/>
                  </a:cxn>
                  <a:cxn ang="0">
                    <a:pos x="207" y="13"/>
                  </a:cxn>
                  <a:cxn ang="0">
                    <a:pos x="65" y="0"/>
                  </a:cxn>
                  <a:cxn ang="0">
                    <a:pos x="99" y="13"/>
                  </a:cxn>
                  <a:cxn ang="0">
                    <a:pos x="0" y="13"/>
                  </a:cxn>
                  <a:cxn ang="0">
                    <a:pos x="11" y="3"/>
                  </a:cxn>
                  <a:cxn ang="0">
                    <a:pos x="26" y="0"/>
                  </a:cxn>
                  <a:cxn ang="0">
                    <a:pos x="65" y="0"/>
                  </a:cxn>
                </a:cxnLst>
                <a:rect l="0" t="0" r="r" b="b"/>
                <a:pathLst>
                  <a:path w="207" h="13">
                    <a:moveTo>
                      <a:pt x="207" y="13"/>
                    </a:moveTo>
                    <a:lnTo>
                      <a:pt x="187" y="7"/>
                    </a:lnTo>
                    <a:lnTo>
                      <a:pt x="170" y="13"/>
                    </a:lnTo>
                    <a:lnTo>
                      <a:pt x="207" y="13"/>
                    </a:lnTo>
                    <a:close/>
                    <a:moveTo>
                      <a:pt x="65" y="0"/>
                    </a:moveTo>
                    <a:lnTo>
                      <a:pt x="99" y="13"/>
                    </a:lnTo>
                    <a:lnTo>
                      <a:pt x="0" y="13"/>
                    </a:lnTo>
                    <a:lnTo>
                      <a:pt x="11" y="3"/>
                    </a:lnTo>
                    <a:lnTo>
                      <a:pt x="26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26" name="Freeform 582"/>
              <p:cNvSpPr>
                <a:spLocks/>
              </p:cNvSpPr>
              <p:nvPr/>
            </p:nvSpPr>
            <p:spPr bwMode="auto">
              <a:xfrm>
                <a:off x="580" y="4056"/>
                <a:ext cx="37" cy="3"/>
              </a:xfrm>
              <a:custGeom>
                <a:avLst/>
                <a:gdLst/>
                <a:ahLst/>
                <a:cxnLst>
                  <a:cxn ang="0">
                    <a:pos x="75" y="10"/>
                  </a:cxn>
                  <a:cxn ang="0">
                    <a:pos x="45" y="0"/>
                  </a:cxn>
                  <a:cxn ang="0">
                    <a:pos x="4" y="7"/>
                  </a:cxn>
                  <a:cxn ang="0">
                    <a:pos x="0" y="10"/>
                  </a:cxn>
                  <a:cxn ang="0">
                    <a:pos x="75" y="10"/>
                  </a:cxn>
                </a:cxnLst>
                <a:rect l="0" t="0" r="r" b="b"/>
                <a:pathLst>
                  <a:path w="75" h="10">
                    <a:moveTo>
                      <a:pt x="75" y="10"/>
                    </a:moveTo>
                    <a:lnTo>
                      <a:pt x="45" y="0"/>
                    </a:lnTo>
                    <a:lnTo>
                      <a:pt x="4" y="7"/>
                    </a:lnTo>
                    <a:lnTo>
                      <a:pt x="0" y="10"/>
                    </a:lnTo>
                    <a:lnTo>
                      <a:pt x="75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27" name="Freeform 583"/>
              <p:cNvSpPr>
                <a:spLocks/>
              </p:cNvSpPr>
              <p:nvPr/>
            </p:nvSpPr>
            <p:spPr bwMode="auto">
              <a:xfrm>
                <a:off x="589" y="4056"/>
                <a:ext cx="19" cy="1"/>
              </a:xfrm>
              <a:custGeom>
                <a:avLst/>
                <a:gdLst/>
                <a:ahLst/>
                <a:cxnLst>
                  <a:cxn ang="0">
                    <a:pos x="39" y="4"/>
                  </a:cxn>
                  <a:cxn ang="0">
                    <a:pos x="26" y="0"/>
                  </a:cxn>
                  <a:cxn ang="0">
                    <a:pos x="0" y="4"/>
                  </a:cxn>
                  <a:cxn ang="0">
                    <a:pos x="39" y="4"/>
                  </a:cxn>
                </a:cxnLst>
                <a:rect l="0" t="0" r="r" b="b"/>
                <a:pathLst>
                  <a:path w="39" h="4">
                    <a:moveTo>
                      <a:pt x="39" y="4"/>
                    </a:moveTo>
                    <a:lnTo>
                      <a:pt x="26" y="0"/>
                    </a:lnTo>
                    <a:lnTo>
                      <a:pt x="0" y="4"/>
                    </a:lnTo>
                    <a:lnTo>
                      <a:pt x="39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28" name="Freeform 584"/>
              <p:cNvSpPr>
                <a:spLocks/>
              </p:cNvSpPr>
              <p:nvPr/>
            </p:nvSpPr>
            <p:spPr bwMode="auto">
              <a:xfrm>
                <a:off x="-1" y="4169"/>
                <a:ext cx="193" cy="7"/>
              </a:xfrm>
              <a:custGeom>
                <a:avLst/>
                <a:gdLst/>
                <a:ahLst/>
                <a:cxnLst>
                  <a:cxn ang="0">
                    <a:pos x="387" y="0"/>
                  </a:cxn>
                  <a:cxn ang="0">
                    <a:pos x="349" y="2"/>
                  </a:cxn>
                  <a:cxn ang="0">
                    <a:pos x="312" y="4"/>
                  </a:cxn>
                  <a:cxn ang="0">
                    <a:pos x="277" y="6"/>
                  </a:cxn>
                  <a:cxn ang="0">
                    <a:pos x="241" y="9"/>
                  </a:cxn>
                  <a:cxn ang="0">
                    <a:pos x="208" y="11"/>
                  </a:cxn>
                  <a:cxn ang="0">
                    <a:pos x="177" y="12"/>
                  </a:cxn>
                  <a:cxn ang="0">
                    <a:pos x="146" y="14"/>
                  </a:cxn>
                  <a:cxn ang="0">
                    <a:pos x="119" y="15"/>
                  </a:cxn>
                  <a:cxn ang="0">
                    <a:pos x="93" y="16"/>
                  </a:cxn>
                  <a:cxn ang="0">
                    <a:pos x="70" y="17"/>
                  </a:cxn>
                  <a:cxn ang="0">
                    <a:pos x="49" y="18"/>
                  </a:cxn>
                  <a:cxn ang="0">
                    <a:pos x="32" y="19"/>
                  </a:cxn>
                  <a:cxn ang="0">
                    <a:pos x="19" y="19"/>
                  </a:cxn>
                  <a:cxn ang="0">
                    <a:pos x="9" y="20"/>
                  </a:cxn>
                  <a:cxn ang="0">
                    <a:pos x="3" y="20"/>
                  </a:cxn>
                  <a:cxn ang="0">
                    <a:pos x="0" y="20"/>
                  </a:cxn>
                  <a:cxn ang="0">
                    <a:pos x="0" y="19"/>
                  </a:cxn>
                  <a:cxn ang="0">
                    <a:pos x="0" y="15"/>
                  </a:cxn>
                  <a:cxn ang="0">
                    <a:pos x="0" y="9"/>
                  </a:cxn>
                  <a:cxn ang="0">
                    <a:pos x="0" y="0"/>
                  </a:cxn>
                  <a:cxn ang="0">
                    <a:pos x="387" y="0"/>
                  </a:cxn>
                </a:cxnLst>
                <a:rect l="0" t="0" r="r" b="b"/>
                <a:pathLst>
                  <a:path w="387" h="20">
                    <a:moveTo>
                      <a:pt x="387" y="0"/>
                    </a:moveTo>
                    <a:lnTo>
                      <a:pt x="349" y="2"/>
                    </a:lnTo>
                    <a:lnTo>
                      <a:pt x="312" y="4"/>
                    </a:lnTo>
                    <a:lnTo>
                      <a:pt x="277" y="6"/>
                    </a:lnTo>
                    <a:lnTo>
                      <a:pt x="241" y="9"/>
                    </a:lnTo>
                    <a:lnTo>
                      <a:pt x="208" y="11"/>
                    </a:lnTo>
                    <a:lnTo>
                      <a:pt x="177" y="12"/>
                    </a:lnTo>
                    <a:lnTo>
                      <a:pt x="146" y="14"/>
                    </a:lnTo>
                    <a:lnTo>
                      <a:pt x="119" y="15"/>
                    </a:lnTo>
                    <a:lnTo>
                      <a:pt x="93" y="16"/>
                    </a:lnTo>
                    <a:lnTo>
                      <a:pt x="70" y="17"/>
                    </a:lnTo>
                    <a:lnTo>
                      <a:pt x="49" y="18"/>
                    </a:lnTo>
                    <a:lnTo>
                      <a:pt x="32" y="19"/>
                    </a:lnTo>
                    <a:lnTo>
                      <a:pt x="19" y="19"/>
                    </a:lnTo>
                    <a:lnTo>
                      <a:pt x="9" y="20"/>
                    </a:lnTo>
                    <a:lnTo>
                      <a:pt x="3" y="20"/>
                    </a:lnTo>
                    <a:lnTo>
                      <a:pt x="0" y="20"/>
                    </a:lnTo>
                    <a:lnTo>
                      <a:pt x="0" y="19"/>
                    </a:lnTo>
                    <a:lnTo>
                      <a:pt x="0" y="15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387" y="0"/>
                    </a:lnTo>
                    <a:close/>
                  </a:path>
                </a:pathLst>
              </a:custGeom>
              <a:solidFill>
                <a:srgbClr val="366B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29" name="Freeform 585"/>
              <p:cNvSpPr>
                <a:spLocks/>
              </p:cNvSpPr>
              <p:nvPr/>
            </p:nvSpPr>
            <p:spPr bwMode="auto">
              <a:xfrm>
                <a:off x="-1" y="4164"/>
                <a:ext cx="295" cy="10"/>
              </a:xfrm>
              <a:custGeom>
                <a:avLst/>
                <a:gdLst/>
                <a:ahLst/>
                <a:cxnLst>
                  <a:cxn ang="0">
                    <a:pos x="81" y="31"/>
                  </a:cxn>
                  <a:cxn ang="0">
                    <a:pos x="103" y="30"/>
                  </a:cxn>
                  <a:cxn ang="0">
                    <a:pos x="129" y="29"/>
                  </a:cxn>
                  <a:cxn ang="0">
                    <a:pos x="154" y="28"/>
                  </a:cxn>
                  <a:cxn ang="0">
                    <a:pos x="184" y="27"/>
                  </a:cxn>
                  <a:cxn ang="0">
                    <a:pos x="213" y="26"/>
                  </a:cxn>
                  <a:cxn ang="0">
                    <a:pos x="245" y="24"/>
                  </a:cxn>
                  <a:cxn ang="0">
                    <a:pos x="278" y="21"/>
                  </a:cxn>
                  <a:cxn ang="0">
                    <a:pos x="311" y="20"/>
                  </a:cxn>
                  <a:cxn ang="0">
                    <a:pos x="346" y="18"/>
                  </a:cxn>
                  <a:cxn ang="0">
                    <a:pos x="381" y="16"/>
                  </a:cxn>
                  <a:cxn ang="0">
                    <a:pos x="417" y="14"/>
                  </a:cxn>
                  <a:cxn ang="0">
                    <a:pos x="451" y="11"/>
                  </a:cxn>
                  <a:cxn ang="0">
                    <a:pos x="486" y="9"/>
                  </a:cxn>
                  <a:cxn ang="0">
                    <a:pos x="522" y="5"/>
                  </a:cxn>
                  <a:cxn ang="0">
                    <a:pos x="556" y="3"/>
                  </a:cxn>
                  <a:cxn ang="0">
                    <a:pos x="590" y="0"/>
                  </a:cxn>
                  <a:cxn ang="0">
                    <a:pos x="1" y="0"/>
                  </a:cxn>
                  <a:cxn ang="0">
                    <a:pos x="1" y="11"/>
                  </a:cxn>
                  <a:cxn ang="0">
                    <a:pos x="1" y="19"/>
                  </a:cxn>
                  <a:cxn ang="0">
                    <a:pos x="1" y="26"/>
                  </a:cxn>
                  <a:cxn ang="0">
                    <a:pos x="0" y="31"/>
                  </a:cxn>
                  <a:cxn ang="0">
                    <a:pos x="81" y="31"/>
                  </a:cxn>
                </a:cxnLst>
                <a:rect l="0" t="0" r="r" b="b"/>
                <a:pathLst>
                  <a:path w="590" h="31">
                    <a:moveTo>
                      <a:pt x="81" y="31"/>
                    </a:moveTo>
                    <a:lnTo>
                      <a:pt x="103" y="30"/>
                    </a:lnTo>
                    <a:lnTo>
                      <a:pt x="129" y="29"/>
                    </a:lnTo>
                    <a:lnTo>
                      <a:pt x="154" y="28"/>
                    </a:lnTo>
                    <a:lnTo>
                      <a:pt x="184" y="27"/>
                    </a:lnTo>
                    <a:lnTo>
                      <a:pt x="213" y="26"/>
                    </a:lnTo>
                    <a:lnTo>
                      <a:pt x="245" y="24"/>
                    </a:lnTo>
                    <a:lnTo>
                      <a:pt x="278" y="21"/>
                    </a:lnTo>
                    <a:lnTo>
                      <a:pt x="311" y="20"/>
                    </a:lnTo>
                    <a:lnTo>
                      <a:pt x="346" y="18"/>
                    </a:lnTo>
                    <a:lnTo>
                      <a:pt x="381" y="16"/>
                    </a:lnTo>
                    <a:lnTo>
                      <a:pt x="417" y="14"/>
                    </a:lnTo>
                    <a:lnTo>
                      <a:pt x="451" y="11"/>
                    </a:lnTo>
                    <a:lnTo>
                      <a:pt x="486" y="9"/>
                    </a:lnTo>
                    <a:lnTo>
                      <a:pt x="522" y="5"/>
                    </a:lnTo>
                    <a:lnTo>
                      <a:pt x="556" y="3"/>
                    </a:lnTo>
                    <a:lnTo>
                      <a:pt x="590" y="0"/>
                    </a:lnTo>
                    <a:lnTo>
                      <a:pt x="1" y="0"/>
                    </a:lnTo>
                    <a:lnTo>
                      <a:pt x="1" y="11"/>
                    </a:lnTo>
                    <a:lnTo>
                      <a:pt x="1" y="19"/>
                    </a:lnTo>
                    <a:lnTo>
                      <a:pt x="1" y="26"/>
                    </a:lnTo>
                    <a:lnTo>
                      <a:pt x="0" y="31"/>
                    </a:lnTo>
                    <a:lnTo>
                      <a:pt x="81" y="31"/>
                    </a:lnTo>
                    <a:close/>
                  </a:path>
                </a:pathLst>
              </a:custGeom>
              <a:solidFill>
                <a:srgbClr val="386D7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30" name="Freeform 586"/>
              <p:cNvSpPr>
                <a:spLocks/>
              </p:cNvSpPr>
              <p:nvPr/>
            </p:nvSpPr>
            <p:spPr bwMode="auto">
              <a:xfrm>
                <a:off x="-1" y="4159"/>
                <a:ext cx="371" cy="10"/>
              </a:xfrm>
              <a:custGeom>
                <a:avLst/>
                <a:gdLst/>
                <a:ahLst/>
                <a:cxnLst>
                  <a:cxn ang="0">
                    <a:pos x="743" y="0"/>
                  </a:cxn>
                  <a:cxn ang="0">
                    <a:pos x="735" y="1"/>
                  </a:cxn>
                  <a:cxn ang="0">
                    <a:pos x="728" y="2"/>
                  </a:cxn>
                  <a:cxn ang="0">
                    <a:pos x="719" y="3"/>
                  </a:cxn>
                  <a:cxn ang="0">
                    <a:pos x="710" y="4"/>
                  </a:cxn>
                  <a:cxn ang="0">
                    <a:pos x="702" y="5"/>
                  </a:cxn>
                  <a:cxn ang="0">
                    <a:pos x="694" y="6"/>
                  </a:cxn>
                  <a:cxn ang="0">
                    <a:pos x="686" y="7"/>
                  </a:cxn>
                  <a:cxn ang="0">
                    <a:pos x="679" y="8"/>
                  </a:cxn>
                  <a:cxn ang="0">
                    <a:pos x="663" y="10"/>
                  </a:cxn>
                  <a:cxn ang="0">
                    <a:pos x="645" y="12"/>
                  </a:cxn>
                  <a:cxn ang="0">
                    <a:pos x="628" y="13"/>
                  </a:cxn>
                  <a:cxn ang="0">
                    <a:pos x="611" y="15"/>
                  </a:cxn>
                  <a:cxn ang="0">
                    <a:pos x="593" y="16"/>
                  </a:cxn>
                  <a:cxn ang="0">
                    <a:pos x="576" y="18"/>
                  </a:cxn>
                  <a:cxn ang="0">
                    <a:pos x="557" y="19"/>
                  </a:cxn>
                  <a:cxn ang="0">
                    <a:pos x="539" y="21"/>
                  </a:cxn>
                  <a:cxn ang="0">
                    <a:pos x="519" y="22"/>
                  </a:cxn>
                  <a:cxn ang="0">
                    <a:pos x="501" y="23"/>
                  </a:cxn>
                  <a:cxn ang="0">
                    <a:pos x="481" y="26"/>
                  </a:cxn>
                  <a:cxn ang="0">
                    <a:pos x="463" y="27"/>
                  </a:cxn>
                  <a:cxn ang="0">
                    <a:pos x="443" y="28"/>
                  </a:cxn>
                  <a:cxn ang="0">
                    <a:pos x="425" y="29"/>
                  </a:cxn>
                  <a:cxn ang="0">
                    <a:pos x="405" y="30"/>
                  </a:cxn>
                  <a:cxn ang="0">
                    <a:pos x="387" y="31"/>
                  </a:cxn>
                  <a:cxn ang="0">
                    <a:pos x="0" y="31"/>
                  </a:cxn>
                  <a:cxn ang="0">
                    <a:pos x="1" y="25"/>
                  </a:cxn>
                  <a:cxn ang="0">
                    <a:pos x="1" y="17"/>
                  </a:cxn>
                  <a:cxn ang="0">
                    <a:pos x="1" y="8"/>
                  </a:cxn>
                  <a:cxn ang="0">
                    <a:pos x="1" y="0"/>
                  </a:cxn>
                  <a:cxn ang="0">
                    <a:pos x="743" y="0"/>
                  </a:cxn>
                </a:cxnLst>
                <a:rect l="0" t="0" r="r" b="b"/>
                <a:pathLst>
                  <a:path w="743" h="31">
                    <a:moveTo>
                      <a:pt x="743" y="0"/>
                    </a:moveTo>
                    <a:lnTo>
                      <a:pt x="735" y="1"/>
                    </a:lnTo>
                    <a:lnTo>
                      <a:pt x="728" y="2"/>
                    </a:lnTo>
                    <a:lnTo>
                      <a:pt x="719" y="3"/>
                    </a:lnTo>
                    <a:lnTo>
                      <a:pt x="710" y="4"/>
                    </a:lnTo>
                    <a:lnTo>
                      <a:pt x="702" y="5"/>
                    </a:lnTo>
                    <a:lnTo>
                      <a:pt x="694" y="6"/>
                    </a:lnTo>
                    <a:lnTo>
                      <a:pt x="686" y="7"/>
                    </a:lnTo>
                    <a:lnTo>
                      <a:pt x="679" y="8"/>
                    </a:lnTo>
                    <a:lnTo>
                      <a:pt x="663" y="10"/>
                    </a:lnTo>
                    <a:lnTo>
                      <a:pt x="645" y="12"/>
                    </a:lnTo>
                    <a:lnTo>
                      <a:pt x="628" y="13"/>
                    </a:lnTo>
                    <a:lnTo>
                      <a:pt x="611" y="15"/>
                    </a:lnTo>
                    <a:lnTo>
                      <a:pt x="593" y="16"/>
                    </a:lnTo>
                    <a:lnTo>
                      <a:pt x="576" y="18"/>
                    </a:lnTo>
                    <a:lnTo>
                      <a:pt x="557" y="19"/>
                    </a:lnTo>
                    <a:lnTo>
                      <a:pt x="539" y="21"/>
                    </a:lnTo>
                    <a:lnTo>
                      <a:pt x="519" y="22"/>
                    </a:lnTo>
                    <a:lnTo>
                      <a:pt x="501" y="23"/>
                    </a:lnTo>
                    <a:lnTo>
                      <a:pt x="481" y="26"/>
                    </a:lnTo>
                    <a:lnTo>
                      <a:pt x="463" y="27"/>
                    </a:lnTo>
                    <a:lnTo>
                      <a:pt x="443" y="28"/>
                    </a:lnTo>
                    <a:lnTo>
                      <a:pt x="425" y="29"/>
                    </a:lnTo>
                    <a:lnTo>
                      <a:pt x="405" y="30"/>
                    </a:lnTo>
                    <a:lnTo>
                      <a:pt x="387" y="31"/>
                    </a:lnTo>
                    <a:lnTo>
                      <a:pt x="0" y="31"/>
                    </a:lnTo>
                    <a:lnTo>
                      <a:pt x="1" y="25"/>
                    </a:lnTo>
                    <a:lnTo>
                      <a:pt x="1" y="17"/>
                    </a:lnTo>
                    <a:lnTo>
                      <a:pt x="1" y="8"/>
                    </a:lnTo>
                    <a:lnTo>
                      <a:pt x="1" y="0"/>
                    </a:lnTo>
                    <a:lnTo>
                      <a:pt x="743" y="0"/>
                    </a:lnTo>
                    <a:close/>
                  </a:path>
                </a:pathLst>
              </a:custGeom>
              <a:solidFill>
                <a:srgbClr val="3B6E7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31" name="Freeform 587"/>
              <p:cNvSpPr>
                <a:spLocks/>
              </p:cNvSpPr>
              <p:nvPr/>
            </p:nvSpPr>
            <p:spPr bwMode="auto">
              <a:xfrm>
                <a:off x="-1" y="4154"/>
                <a:ext cx="450" cy="10"/>
              </a:xfrm>
              <a:custGeom>
                <a:avLst/>
                <a:gdLst/>
                <a:ahLst/>
                <a:cxnLst>
                  <a:cxn ang="0">
                    <a:pos x="900" y="0"/>
                  </a:cxn>
                  <a:cxn ang="0">
                    <a:pos x="885" y="1"/>
                  </a:cxn>
                  <a:cxn ang="0">
                    <a:pos x="871" y="3"/>
                  </a:cxn>
                  <a:cxn ang="0">
                    <a:pos x="856" y="4"/>
                  </a:cxn>
                  <a:cxn ang="0">
                    <a:pos x="843" y="5"/>
                  </a:cxn>
                  <a:cxn ang="0">
                    <a:pos x="828" y="6"/>
                  </a:cxn>
                  <a:cxn ang="0">
                    <a:pos x="813" y="8"/>
                  </a:cxn>
                  <a:cxn ang="0">
                    <a:pos x="800" y="10"/>
                  </a:cxn>
                  <a:cxn ang="0">
                    <a:pos x="786" y="11"/>
                  </a:cxn>
                  <a:cxn ang="0">
                    <a:pos x="772" y="13"/>
                  </a:cxn>
                  <a:cxn ang="0">
                    <a:pos x="758" y="14"/>
                  </a:cxn>
                  <a:cxn ang="0">
                    <a:pos x="745" y="15"/>
                  </a:cxn>
                  <a:cxn ang="0">
                    <a:pos x="731" y="17"/>
                  </a:cxn>
                  <a:cxn ang="0">
                    <a:pos x="718" y="18"/>
                  </a:cxn>
                  <a:cxn ang="0">
                    <a:pos x="704" y="20"/>
                  </a:cxn>
                  <a:cxn ang="0">
                    <a:pos x="692" y="21"/>
                  </a:cxn>
                  <a:cxn ang="0">
                    <a:pos x="679" y="23"/>
                  </a:cxn>
                  <a:cxn ang="0">
                    <a:pos x="669" y="25"/>
                  </a:cxn>
                  <a:cxn ang="0">
                    <a:pos x="658" y="26"/>
                  </a:cxn>
                  <a:cxn ang="0">
                    <a:pos x="647" y="27"/>
                  </a:cxn>
                  <a:cxn ang="0">
                    <a:pos x="636" y="27"/>
                  </a:cxn>
                  <a:cxn ang="0">
                    <a:pos x="625" y="28"/>
                  </a:cxn>
                  <a:cxn ang="0">
                    <a:pos x="614" y="29"/>
                  </a:cxn>
                  <a:cxn ang="0">
                    <a:pos x="601" y="30"/>
                  </a:cxn>
                  <a:cxn ang="0">
                    <a:pos x="590" y="31"/>
                  </a:cxn>
                  <a:cxn ang="0">
                    <a:pos x="0" y="31"/>
                  </a:cxn>
                  <a:cxn ang="0">
                    <a:pos x="1" y="23"/>
                  </a:cxn>
                  <a:cxn ang="0">
                    <a:pos x="1" y="16"/>
                  </a:cxn>
                  <a:cxn ang="0">
                    <a:pos x="1" y="8"/>
                  </a:cxn>
                  <a:cxn ang="0">
                    <a:pos x="1" y="0"/>
                  </a:cxn>
                  <a:cxn ang="0">
                    <a:pos x="900" y="0"/>
                  </a:cxn>
                </a:cxnLst>
                <a:rect l="0" t="0" r="r" b="b"/>
                <a:pathLst>
                  <a:path w="900" h="31">
                    <a:moveTo>
                      <a:pt x="900" y="0"/>
                    </a:moveTo>
                    <a:lnTo>
                      <a:pt x="885" y="1"/>
                    </a:lnTo>
                    <a:lnTo>
                      <a:pt x="871" y="3"/>
                    </a:lnTo>
                    <a:lnTo>
                      <a:pt x="856" y="4"/>
                    </a:lnTo>
                    <a:lnTo>
                      <a:pt x="843" y="5"/>
                    </a:lnTo>
                    <a:lnTo>
                      <a:pt x="828" y="6"/>
                    </a:lnTo>
                    <a:lnTo>
                      <a:pt x="813" y="8"/>
                    </a:lnTo>
                    <a:lnTo>
                      <a:pt x="800" y="10"/>
                    </a:lnTo>
                    <a:lnTo>
                      <a:pt x="786" y="11"/>
                    </a:lnTo>
                    <a:lnTo>
                      <a:pt x="772" y="13"/>
                    </a:lnTo>
                    <a:lnTo>
                      <a:pt x="758" y="14"/>
                    </a:lnTo>
                    <a:lnTo>
                      <a:pt x="745" y="15"/>
                    </a:lnTo>
                    <a:lnTo>
                      <a:pt x="731" y="17"/>
                    </a:lnTo>
                    <a:lnTo>
                      <a:pt x="718" y="18"/>
                    </a:lnTo>
                    <a:lnTo>
                      <a:pt x="704" y="20"/>
                    </a:lnTo>
                    <a:lnTo>
                      <a:pt x="692" y="21"/>
                    </a:lnTo>
                    <a:lnTo>
                      <a:pt x="679" y="23"/>
                    </a:lnTo>
                    <a:lnTo>
                      <a:pt x="669" y="25"/>
                    </a:lnTo>
                    <a:lnTo>
                      <a:pt x="658" y="26"/>
                    </a:lnTo>
                    <a:lnTo>
                      <a:pt x="647" y="27"/>
                    </a:lnTo>
                    <a:lnTo>
                      <a:pt x="636" y="27"/>
                    </a:lnTo>
                    <a:lnTo>
                      <a:pt x="625" y="28"/>
                    </a:lnTo>
                    <a:lnTo>
                      <a:pt x="614" y="29"/>
                    </a:lnTo>
                    <a:lnTo>
                      <a:pt x="601" y="30"/>
                    </a:lnTo>
                    <a:lnTo>
                      <a:pt x="590" y="31"/>
                    </a:lnTo>
                    <a:lnTo>
                      <a:pt x="0" y="31"/>
                    </a:lnTo>
                    <a:lnTo>
                      <a:pt x="1" y="23"/>
                    </a:lnTo>
                    <a:lnTo>
                      <a:pt x="1" y="16"/>
                    </a:lnTo>
                    <a:lnTo>
                      <a:pt x="1" y="8"/>
                    </a:lnTo>
                    <a:lnTo>
                      <a:pt x="1" y="0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rgbClr val="3D707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32" name="Freeform 588"/>
              <p:cNvSpPr>
                <a:spLocks/>
              </p:cNvSpPr>
              <p:nvPr/>
            </p:nvSpPr>
            <p:spPr bwMode="auto">
              <a:xfrm>
                <a:off x="-1" y="4148"/>
                <a:ext cx="567" cy="11"/>
              </a:xfrm>
              <a:custGeom>
                <a:avLst/>
                <a:gdLst/>
                <a:ahLst/>
                <a:cxnLst>
                  <a:cxn ang="0">
                    <a:pos x="743" y="31"/>
                  </a:cxn>
                  <a:cxn ang="0">
                    <a:pos x="765" y="29"/>
                  </a:cxn>
                  <a:cxn ang="0">
                    <a:pos x="789" y="27"/>
                  </a:cxn>
                  <a:cxn ang="0">
                    <a:pos x="811" y="24"/>
                  </a:cxn>
                  <a:cxn ang="0">
                    <a:pos x="834" y="22"/>
                  </a:cxn>
                  <a:cxn ang="0">
                    <a:pos x="859" y="20"/>
                  </a:cxn>
                  <a:cxn ang="0">
                    <a:pos x="882" y="18"/>
                  </a:cxn>
                  <a:cxn ang="0">
                    <a:pos x="906" y="16"/>
                  </a:cxn>
                  <a:cxn ang="0">
                    <a:pos x="931" y="14"/>
                  </a:cxn>
                  <a:cxn ang="0">
                    <a:pos x="955" y="12"/>
                  </a:cxn>
                  <a:cxn ang="0">
                    <a:pos x="981" y="11"/>
                  </a:cxn>
                  <a:cxn ang="0">
                    <a:pos x="1005" y="8"/>
                  </a:cxn>
                  <a:cxn ang="0">
                    <a:pos x="1031" y="6"/>
                  </a:cxn>
                  <a:cxn ang="0">
                    <a:pos x="1057" y="5"/>
                  </a:cxn>
                  <a:cxn ang="0">
                    <a:pos x="1083" y="3"/>
                  </a:cxn>
                  <a:cxn ang="0">
                    <a:pos x="1110" y="2"/>
                  </a:cxn>
                  <a:cxn ang="0">
                    <a:pos x="1135" y="0"/>
                  </a:cxn>
                  <a:cxn ang="0">
                    <a:pos x="1" y="0"/>
                  </a:cxn>
                  <a:cxn ang="0">
                    <a:pos x="1" y="7"/>
                  </a:cxn>
                  <a:cxn ang="0">
                    <a:pos x="1" y="16"/>
                  </a:cxn>
                  <a:cxn ang="0">
                    <a:pos x="1" y="23"/>
                  </a:cxn>
                  <a:cxn ang="0">
                    <a:pos x="0" y="31"/>
                  </a:cxn>
                  <a:cxn ang="0">
                    <a:pos x="743" y="31"/>
                  </a:cxn>
                </a:cxnLst>
                <a:rect l="0" t="0" r="r" b="b"/>
                <a:pathLst>
                  <a:path w="1135" h="31">
                    <a:moveTo>
                      <a:pt x="743" y="31"/>
                    </a:moveTo>
                    <a:lnTo>
                      <a:pt x="765" y="29"/>
                    </a:lnTo>
                    <a:lnTo>
                      <a:pt x="789" y="27"/>
                    </a:lnTo>
                    <a:lnTo>
                      <a:pt x="811" y="24"/>
                    </a:lnTo>
                    <a:lnTo>
                      <a:pt x="834" y="22"/>
                    </a:lnTo>
                    <a:lnTo>
                      <a:pt x="859" y="20"/>
                    </a:lnTo>
                    <a:lnTo>
                      <a:pt x="882" y="18"/>
                    </a:lnTo>
                    <a:lnTo>
                      <a:pt x="906" y="16"/>
                    </a:lnTo>
                    <a:lnTo>
                      <a:pt x="931" y="14"/>
                    </a:lnTo>
                    <a:lnTo>
                      <a:pt x="955" y="12"/>
                    </a:lnTo>
                    <a:lnTo>
                      <a:pt x="981" y="11"/>
                    </a:lnTo>
                    <a:lnTo>
                      <a:pt x="1005" y="8"/>
                    </a:lnTo>
                    <a:lnTo>
                      <a:pt x="1031" y="6"/>
                    </a:lnTo>
                    <a:lnTo>
                      <a:pt x="1057" y="5"/>
                    </a:lnTo>
                    <a:lnTo>
                      <a:pt x="1083" y="3"/>
                    </a:lnTo>
                    <a:lnTo>
                      <a:pt x="1110" y="2"/>
                    </a:lnTo>
                    <a:lnTo>
                      <a:pt x="1135" y="0"/>
                    </a:lnTo>
                    <a:lnTo>
                      <a:pt x="1" y="0"/>
                    </a:lnTo>
                    <a:lnTo>
                      <a:pt x="1" y="7"/>
                    </a:lnTo>
                    <a:lnTo>
                      <a:pt x="1" y="16"/>
                    </a:lnTo>
                    <a:lnTo>
                      <a:pt x="1" y="23"/>
                    </a:lnTo>
                    <a:lnTo>
                      <a:pt x="0" y="31"/>
                    </a:lnTo>
                    <a:lnTo>
                      <a:pt x="743" y="31"/>
                    </a:lnTo>
                    <a:close/>
                  </a:path>
                </a:pathLst>
              </a:custGeom>
              <a:solidFill>
                <a:srgbClr val="3D73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33" name="Freeform 589"/>
              <p:cNvSpPr>
                <a:spLocks/>
              </p:cNvSpPr>
              <p:nvPr/>
            </p:nvSpPr>
            <p:spPr bwMode="auto">
              <a:xfrm>
                <a:off x="-1" y="4143"/>
                <a:ext cx="732" cy="11"/>
              </a:xfrm>
              <a:custGeom>
                <a:avLst/>
                <a:gdLst/>
                <a:ahLst/>
                <a:cxnLst>
                  <a:cxn ang="0">
                    <a:pos x="900" y="31"/>
                  </a:cxn>
                  <a:cxn ang="0">
                    <a:pos x="933" y="29"/>
                  </a:cxn>
                  <a:cxn ang="0">
                    <a:pos x="966" y="26"/>
                  </a:cxn>
                  <a:cxn ang="0">
                    <a:pos x="1001" y="23"/>
                  </a:cxn>
                  <a:cxn ang="0">
                    <a:pos x="1034" y="21"/>
                  </a:cxn>
                  <a:cxn ang="0">
                    <a:pos x="1069" y="19"/>
                  </a:cxn>
                  <a:cxn ang="0">
                    <a:pos x="1103" y="17"/>
                  </a:cxn>
                  <a:cxn ang="0">
                    <a:pos x="1139" y="15"/>
                  </a:cxn>
                  <a:cxn ang="0">
                    <a:pos x="1174" y="13"/>
                  </a:cxn>
                  <a:cxn ang="0">
                    <a:pos x="1210" y="12"/>
                  </a:cxn>
                  <a:cxn ang="0">
                    <a:pos x="1245" y="9"/>
                  </a:cxn>
                  <a:cxn ang="0">
                    <a:pos x="1282" y="7"/>
                  </a:cxn>
                  <a:cxn ang="0">
                    <a:pos x="1318" y="6"/>
                  </a:cxn>
                  <a:cxn ang="0">
                    <a:pos x="1354" y="4"/>
                  </a:cxn>
                  <a:cxn ang="0">
                    <a:pos x="1391" y="3"/>
                  </a:cxn>
                  <a:cxn ang="0">
                    <a:pos x="1428" y="1"/>
                  </a:cxn>
                  <a:cxn ang="0">
                    <a:pos x="1465" y="0"/>
                  </a:cxn>
                  <a:cxn ang="0">
                    <a:pos x="0" y="0"/>
                  </a:cxn>
                  <a:cxn ang="0">
                    <a:pos x="0" y="7"/>
                  </a:cxn>
                  <a:cxn ang="0">
                    <a:pos x="0" y="15"/>
                  </a:cxn>
                  <a:cxn ang="0">
                    <a:pos x="0" y="23"/>
                  </a:cxn>
                  <a:cxn ang="0">
                    <a:pos x="0" y="31"/>
                  </a:cxn>
                  <a:cxn ang="0">
                    <a:pos x="900" y="31"/>
                  </a:cxn>
                </a:cxnLst>
                <a:rect l="0" t="0" r="r" b="b"/>
                <a:pathLst>
                  <a:path w="1465" h="31">
                    <a:moveTo>
                      <a:pt x="900" y="31"/>
                    </a:moveTo>
                    <a:lnTo>
                      <a:pt x="933" y="29"/>
                    </a:lnTo>
                    <a:lnTo>
                      <a:pt x="966" y="26"/>
                    </a:lnTo>
                    <a:lnTo>
                      <a:pt x="1001" y="23"/>
                    </a:lnTo>
                    <a:lnTo>
                      <a:pt x="1034" y="21"/>
                    </a:lnTo>
                    <a:lnTo>
                      <a:pt x="1069" y="19"/>
                    </a:lnTo>
                    <a:lnTo>
                      <a:pt x="1103" y="17"/>
                    </a:lnTo>
                    <a:lnTo>
                      <a:pt x="1139" y="15"/>
                    </a:lnTo>
                    <a:lnTo>
                      <a:pt x="1174" y="13"/>
                    </a:lnTo>
                    <a:lnTo>
                      <a:pt x="1210" y="12"/>
                    </a:lnTo>
                    <a:lnTo>
                      <a:pt x="1245" y="9"/>
                    </a:lnTo>
                    <a:lnTo>
                      <a:pt x="1282" y="7"/>
                    </a:lnTo>
                    <a:lnTo>
                      <a:pt x="1318" y="6"/>
                    </a:lnTo>
                    <a:lnTo>
                      <a:pt x="1354" y="4"/>
                    </a:lnTo>
                    <a:lnTo>
                      <a:pt x="1391" y="3"/>
                    </a:lnTo>
                    <a:lnTo>
                      <a:pt x="1428" y="1"/>
                    </a:lnTo>
                    <a:lnTo>
                      <a:pt x="1465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0" y="31"/>
                    </a:lnTo>
                    <a:lnTo>
                      <a:pt x="900" y="31"/>
                    </a:lnTo>
                    <a:close/>
                  </a:path>
                </a:pathLst>
              </a:custGeom>
              <a:solidFill>
                <a:srgbClr val="3F7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34" name="Freeform 590"/>
              <p:cNvSpPr>
                <a:spLocks/>
              </p:cNvSpPr>
              <p:nvPr/>
            </p:nvSpPr>
            <p:spPr bwMode="auto">
              <a:xfrm>
                <a:off x="-1" y="4138"/>
                <a:ext cx="1012" cy="10"/>
              </a:xfrm>
              <a:custGeom>
                <a:avLst/>
                <a:gdLst/>
                <a:ahLst/>
                <a:cxnLst>
                  <a:cxn ang="0">
                    <a:pos x="2024" y="0"/>
                  </a:cxn>
                  <a:cxn ang="0">
                    <a:pos x="2019" y="0"/>
                  </a:cxn>
                  <a:cxn ang="0">
                    <a:pos x="2014" y="1"/>
                  </a:cxn>
                  <a:cxn ang="0">
                    <a:pos x="2011" y="1"/>
                  </a:cxn>
                  <a:cxn ang="0">
                    <a:pos x="2006" y="1"/>
                  </a:cxn>
                  <a:cxn ang="0">
                    <a:pos x="2001" y="1"/>
                  </a:cxn>
                  <a:cxn ang="0">
                    <a:pos x="1996" y="1"/>
                  </a:cxn>
                  <a:cxn ang="0">
                    <a:pos x="1991" y="2"/>
                  </a:cxn>
                  <a:cxn ang="0">
                    <a:pos x="1986" y="2"/>
                  </a:cxn>
                  <a:cxn ang="0">
                    <a:pos x="1960" y="3"/>
                  </a:cxn>
                  <a:cxn ang="0">
                    <a:pos x="1935" y="3"/>
                  </a:cxn>
                  <a:cxn ang="0">
                    <a:pos x="1909" y="4"/>
                  </a:cxn>
                  <a:cxn ang="0">
                    <a:pos x="1883" y="4"/>
                  </a:cxn>
                  <a:cxn ang="0">
                    <a:pos x="1858" y="5"/>
                  </a:cxn>
                  <a:cxn ang="0">
                    <a:pos x="1832" y="6"/>
                  </a:cxn>
                  <a:cxn ang="0">
                    <a:pos x="1805" y="6"/>
                  </a:cxn>
                  <a:cxn ang="0">
                    <a:pos x="1779" y="7"/>
                  </a:cxn>
                  <a:cxn ang="0">
                    <a:pos x="1752" y="7"/>
                  </a:cxn>
                  <a:cxn ang="0">
                    <a:pos x="1725" y="8"/>
                  </a:cxn>
                  <a:cxn ang="0">
                    <a:pos x="1698" y="9"/>
                  </a:cxn>
                  <a:cxn ang="0">
                    <a:pos x="1672" y="9"/>
                  </a:cxn>
                  <a:cxn ang="0">
                    <a:pos x="1645" y="10"/>
                  </a:cxn>
                  <a:cxn ang="0">
                    <a:pos x="1618" y="12"/>
                  </a:cxn>
                  <a:cxn ang="0">
                    <a:pos x="1591" y="13"/>
                  </a:cxn>
                  <a:cxn ang="0">
                    <a:pos x="1564" y="13"/>
                  </a:cxn>
                  <a:cxn ang="0">
                    <a:pos x="1537" y="14"/>
                  </a:cxn>
                  <a:cxn ang="0">
                    <a:pos x="1510" y="15"/>
                  </a:cxn>
                  <a:cxn ang="0">
                    <a:pos x="1483" y="16"/>
                  </a:cxn>
                  <a:cxn ang="0">
                    <a:pos x="1456" y="17"/>
                  </a:cxn>
                  <a:cxn ang="0">
                    <a:pos x="1429" y="18"/>
                  </a:cxn>
                  <a:cxn ang="0">
                    <a:pos x="1401" y="19"/>
                  </a:cxn>
                  <a:cxn ang="0">
                    <a:pos x="1374" y="20"/>
                  </a:cxn>
                  <a:cxn ang="0">
                    <a:pos x="1347" y="21"/>
                  </a:cxn>
                  <a:cxn ang="0">
                    <a:pos x="1320" y="22"/>
                  </a:cxn>
                  <a:cxn ang="0">
                    <a:pos x="1294" y="23"/>
                  </a:cxn>
                  <a:cxn ang="0">
                    <a:pos x="1267" y="24"/>
                  </a:cxn>
                  <a:cxn ang="0">
                    <a:pos x="1241" y="25"/>
                  </a:cxn>
                  <a:cxn ang="0">
                    <a:pos x="1214" y="27"/>
                  </a:cxn>
                  <a:cxn ang="0">
                    <a:pos x="1188" y="28"/>
                  </a:cxn>
                  <a:cxn ang="0">
                    <a:pos x="1161" y="30"/>
                  </a:cxn>
                  <a:cxn ang="0">
                    <a:pos x="1135" y="31"/>
                  </a:cxn>
                  <a:cxn ang="0">
                    <a:pos x="0" y="31"/>
                  </a:cxn>
                  <a:cxn ang="0">
                    <a:pos x="0" y="22"/>
                  </a:cxn>
                  <a:cxn ang="0">
                    <a:pos x="0" y="14"/>
                  </a:cxn>
                  <a:cxn ang="0">
                    <a:pos x="0" y="6"/>
                  </a:cxn>
                  <a:cxn ang="0">
                    <a:pos x="0" y="0"/>
                  </a:cxn>
                  <a:cxn ang="0">
                    <a:pos x="2024" y="0"/>
                  </a:cxn>
                </a:cxnLst>
                <a:rect l="0" t="0" r="r" b="b"/>
                <a:pathLst>
                  <a:path w="2024" h="31">
                    <a:moveTo>
                      <a:pt x="2024" y="0"/>
                    </a:moveTo>
                    <a:lnTo>
                      <a:pt x="2019" y="0"/>
                    </a:lnTo>
                    <a:lnTo>
                      <a:pt x="2014" y="1"/>
                    </a:lnTo>
                    <a:lnTo>
                      <a:pt x="2011" y="1"/>
                    </a:lnTo>
                    <a:lnTo>
                      <a:pt x="2006" y="1"/>
                    </a:lnTo>
                    <a:lnTo>
                      <a:pt x="2001" y="1"/>
                    </a:lnTo>
                    <a:lnTo>
                      <a:pt x="1996" y="1"/>
                    </a:lnTo>
                    <a:lnTo>
                      <a:pt x="1991" y="2"/>
                    </a:lnTo>
                    <a:lnTo>
                      <a:pt x="1986" y="2"/>
                    </a:lnTo>
                    <a:lnTo>
                      <a:pt x="1960" y="3"/>
                    </a:lnTo>
                    <a:lnTo>
                      <a:pt x="1935" y="3"/>
                    </a:lnTo>
                    <a:lnTo>
                      <a:pt x="1909" y="4"/>
                    </a:lnTo>
                    <a:lnTo>
                      <a:pt x="1883" y="4"/>
                    </a:lnTo>
                    <a:lnTo>
                      <a:pt x="1858" y="5"/>
                    </a:lnTo>
                    <a:lnTo>
                      <a:pt x="1832" y="6"/>
                    </a:lnTo>
                    <a:lnTo>
                      <a:pt x="1805" y="6"/>
                    </a:lnTo>
                    <a:lnTo>
                      <a:pt x="1779" y="7"/>
                    </a:lnTo>
                    <a:lnTo>
                      <a:pt x="1752" y="7"/>
                    </a:lnTo>
                    <a:lnTo>
                      <a:pt x="1725" y="8"/>
                    </a:lnTo>
                    <a:lnTo>
                      <a:pt x="1698" y="9"/>
                    </a:lnTo>
                    <a:lnTo>
                      <a:pt x="1672" y="9"/>
                    </a:lnTo>
                    <a:lnTo>
                      <a:pt x="1645" y="10"/>
                    </a:lnTo>
                    <a:lnTo>
                      <a:pt x="1618" y="12"/>
                    </a:lnTo>
                    <a:lnTo>
                      <a:pt x="1591" y="13"/>
                    </a:lnTo>
                    <a:lnTo>
                      <a:pt x="1564" y="13"/>
                    </a:lnTo>
                    <a:lnTo>
                      <a:pt x="1537" y="14"/>
                    </a:lnTo>
                    <a:lnTo>
                      <a:pt x="1510" y="15"/>
                    </a:lnTo>
                    <a:lnTo>
                      <a:pt x="1483" y="16"/>
                    </a:lnTo>
                    <a:lnTo>
                      <a:pt x="1456" y="17"/>
                    </a:lnTo>
                    <a:lnTo>
                      <a:pt x="1429" y="18"/>
                    </a:lnTo>
                    <a:lnTo>
                      <a:pt x="1401" y="19"/>
                    </a:lnTo>
                    <a:lnTo>
                      <a:pt x="1374" y="20"/>
                    </a:lnTo>
                    <a:lnTo>
                      <a:pt x="1347" y="21"/>
                    </a:lnTo>
                    <a:lnTo>
                      <a:pt x="1320" y="22"/>
                    </a:lnTo>
                    <a:lnTo>
                      <a:pt x="1294" y="23"/>
                    </a:lnTo>
                    <a:lnTo>
                      <a:pt x="1267" y="24"/>
                    </a:lnTo>
                    <a:lnTo>
                      <a:pt x="1241" y="25"/>
                    </a:lnTo>
                    <a:lnTo>
                      <a:pt x="1214" y="27"/>
                    </a:lnTo>
                    <a:lnTo>
                      <a:pt x="1188" y="28"/>
                    </a:lnTo>
                    <a:lnTo>
                      <a:pt x="1161" y="30"/>
                    </a:lnTo>
                    <a:lnTo>
                      <a:pt x="1135" y="31"/>
                    </a:lnTo>
                    <a:lnTo>
                      <a:pt x="0" y="31"/>
                    </a:lnTo>
                    <a:lnTo>
                      <a:pt x="0" y="22"/>
                    </a:lnTo>
                    <a:lnTo>
                      <a:pt x="0" y="14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2024" y="0"/>
                    </a:lnTo>
                    <a:close/>
                  </a:path>
                </a:pathLst>
              </a:custGeom>
              <a:solidFill>
                <a:srgbClr val="42788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35" name="Freeform 591"/>
              <p:cNvSpPr>
                <a:spLocks/>
              </p:cNvSpPr>
              <p:nvPr/>
            </p:nvSpPr>
            <p:spPr bwMode="auto">
              <a:xfrm>
                <a:off x="-1" y="4133"/>
                <a:ext cx="1730" cy="10"/>
              </a:xfrm>
              <a:custGeom>
                <a:avLst/>
                <a:gdLst/>
                <a:ahLst/>
                <a:cxnLst>
                  <a:cxn ang="0">
                    <a:pos x="10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19"/>
                  </a:cxn>
                  <a:cxn ang="0">
                    <a:pos x="1466" y="31"/>
                  </a:cxn>
                  <a:cxn ang="0">
                    <a:pos x="1532" y="29"/>
                  </a:cxn>
                  <a:cxn ang="0">
                    <a:pos x="1598" y="27"/>
                  </a:cxn>
                  <a:cxn ang="0">
                    <a:pos x="1664" y="24"/>
                  </a:cxn>
                  <a:cxn ang="0">
                    <a:pos x="1730" y="22"/>
                  </a:cxn>
                  <a:cxn ang="0">
                    <a:pos x="1795" y="21"/>
                  </a:cxn>
                  <a:cxn ang="0">
                    <a:pos x="1860" y="19"/>
                  </a:cxn>
                  <a:cxn ang="0">
                    <a:pos x="1924" y="18"/>
                  </a:cxn>
                  <a:cxn ang="0">
                    <a:pos x="1986" y="17"/>
                  </a:cxn>
                  <a:cxn ang="0">
                    <a:pos x="2067" y="15"/>
                  </a:cxn>
                  <a:cxn ang="0">
                    <a:pos x="2148" y="13"/>
                  </a:cxn>
                  <a:cxn ang="0">
                    <a:pos x="2229" y="10"/>
                  </a:cxn>
                  <a:cxn ang="0">
                    <a:pos x="2309" y="9"/>
                  </a:cxn>
                  <a:cxn ang="0">
                    <a:pos x="2389" y="7"/>
                  </a:cxn>
                  <a:cxn ang="0">
                    <a:pos x="2470" y="6"/>
                  </a:cxn>
                  <a:cxn ang="0">
                    <a:pos x="2551" y="5"/>
                  </a:cxn>
                  <a:cxn ang="0">
                    <a:pos x="2630" y="4"/>
                  </a:cxn>
                  <a:cxn ang="0">
                    <a:pos x="2711" y="4"/>
                  </a:cxn>
                  <a:cxn ang="0">
                    <a:pos x="2792" y="3"/>
                  </a:cxn>
                  <a:cxn ang="0">
                    <a:pos x="2873" y="3"/>
                  </a:cxn>
                  <a:cxn ang="0">
                    <a:pos x="2955" y="2"/>
                  </a:cxn>
                  <a:cxn ang="0">
                    <a:pos x="3035" y="2"/>
                  </a:cxn>
                  <a:cxn ang="0">
                    <a:pos x="3118" y="2"/>
                  </a:cxn>
                  <a:cxn ang="0">
                    <a:pos x="3201" y="2"/>
                  </a:cxn>
                  <a:cxn ang="0">
                    <a:pos x="3284" y="2"/>
                  </a:cxn>
                  <a:cxn ang="0">
                    <a:pos x="3324" y="2"/>
                  </a:cxn>
                  <a:cxn ang="0">
                    <a:pos x="3369" y="2"/>
                  </a:cxn>
                  <a:cxn ang="0">
                    <a:pos x="3414" y="1"/>
                  </a:cxn>
                  <a:cxn ang="0">
                    <a:pos x="3460" y="0"/>
                  </a:cxn>
                </a:cxnLst>
                <a:rect l="0" t="0" r="r" b="b"/>
                <a:pathLst>
                  <a:path w="3460" h="31">
                    <a:moveTo>
                      <a:pt x="17" y="0"/>
                    </a:moveTo>
                    <a:lnTo>
                      <a:pt x="10" y="1"/>
                    </a:lnTo>
                    <a:lnTo>
                      <a:pt x="5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0" y="19"/>
                    </a:lnTo>
                    <a:lnTo>
                      <a:pt x="0" y="31"/>
                    </a:lnTo>
                    <a:lnTo>
                      <a:pt x="1466" y="31"/>
                    </a:lnTo>
                    <a:lnTo>
                      <a:pt x="1499" y="30"/>
                    </a:lnTo>
                    <a:lnTo>
                      <a:pt x="1532" y="29"/>
                    </a:lnTo>
                    <a:lnTo>
                      <a:pt x="1565" y="28"/>
                    </a:lnTo>
                    <a:lnTo>
                      <a:pt x="1598" y="27"/>
                    </a:lnTo>
                    <a:lnTo>
                      <a:pt x="1631" y="25"/>
                    </a:lnTo>
                    <a:lnTo>
                      <a:pt x="1664" y="24"/>
                    </a:lnTo>
                    <a:lnTo>
                      <a:pt x="1697" y="23"/>
                    </a:lnTo>
                    <a:lnTo>
                      <a:pt x="1730" y="22"/>
                    </a:lnTo>
                    <a:lnTo>
                      <a:pt x="1763" y="22"/>
                    </a:lnTo>
                    <a:lnTo>
                      <a:pt x="1795" y="21"/>
                    </a:lnTo>
                    <a:lnTo>
                      <a:pt x="1828" y="20"/>
                    </a:lnTo>
                    <a:lnTo>
                      <a:pt x="1860" y="19"/>
                    </a:lnTo>
                    <a:lnTo>
                      <a:pt x="1892" y="19"/>
                    </a:lnTo>
                    <a:lnTo>
                      <a:pt x="1924" y="18"/>
                    </a:lnTo>
                    <a:lnTo>
                      <a:pt x="1956" y="18"/>
                    </a:lnTo>
                    <a:lnTo>
                      <a:pt x="1986" y="17"/>
                    </a:lnTo>
                    <a:lnTo>
                      <a:pt x="2027" y="16"/>
                    </a:lnTo>
                    <a:lnTo>
                      <a:pt x="2067" y="15"/>
                    </a:lnTo>
                    <a:lnTo>
                      <a:pt x="2107" y="14"/>
                    </a:lnTo>
                    <a:lnTo>
                      <a:pt x="2148" y="13"/>
                    </a:lnTo>
                    <a:lnTo>
                      <a:pt x="2188" y="12"/>
                    </a:lnTo>
                    <a:lnTo>
                      <a:pt x="2229" y="10"/>
                    </a:lnTo>
                    <a:lnTo>
                      <a:pt x="2269" y="9"/>
                    </a:lnTo>
                    <a:lnTo>
                      <a:pt x="2309" y="9"/>
                    </a:lnTo>
                    <a:lnTo>
                      <a:pt x="2350" y="8"/>
                    </a:lnTo>
                    <a:lnTo>
                      <a:pt x="2389" y="7"/>
                    </a:lnTo>
                    <a:lnTo>
                      <a:pt x="2429" y="7"/>
                    </a:lnTo>
                    <a:lnTo>
                      <a:pt x="2470" y="6"/>
                    </a:lnTo>
                    <a:lnTo>
                      <a:pt x="2510" y="6"/>
                    </a:lnTo>
                    <a:lnTo>
                      <a:pt x="2551" y="5"/>
                    </a:lnTo>
                    <a:lnTo>
                      <a:pt x="2590" y="5"/>
                    </a:lnTo>
                    <a:lnTo>
                      <a:pt x="2630" y="4"/>
                    </a:lnTo>
                    <a:lnTo>
                      <a:pt x="2671" y="4"/>
                    </a:lnTo>
                    <a:lnTo>
                      <a:pt x="2711" y="4"/>
                    </a:lnTo>
                    <a:lnTo>
                      <a:pt x="2751" y="4"/>
                    </a:lnTo>
                    <a:lnTo>
                      <a:pt x="2792" y="3"/>
                    </a:lnTo>
                    <a:lnTo>
                      <a:pt x="2832" y="3"/>
                    </a:lnTo>
                    <a:lnTo>
                      <a:pt x="2873" y="3"/>
                    </a:lnTo>
                    <a:lnTo>
                      <a:pt x="2913" y="3"/>
                    </a:lnTo>
                    <a:lnTo>
                      <a:pt x="2955" y="2"/>
                    </a:lnTo>
                    <a:lnTo>
                      <a:pt x="2995" y="2"/>
                    </a:lnTo>
                    <a:lnTo>
                      <a:pt x="3035" y="2"/>
                    </a:lnTo>
                    <a:lnTo>
                      <a:pt x="3077" y="2"/>
                    </a:lnTo>
                    <a:lnTo>
                      <a:pt x="3118" y="2"/>
                    </a:lnTo>
                    <a:lnTo>
                      <a:pt x="3159" y="2"/>
                    </a:lnTo>
                    <a:lnTo>
                      <a:pt x="3201" y="2"/>
                    </a:lnTo>
                    <a:lnTo>
                      <a:pt x="3242" y="2"/>
                    </a:lnTo>
                    <a:lnTo>
                      <a:pt x="3284" y="2"/>
                    </a:lnTo>
                    <a:lnTo>
                      <a:pt x="3304" y="2"/>
                    </a:lnTo>
                    <a:lnTo>
                      <a:pt x="3324" y="2"/>
                    </a:lnTo>
                    <a:lnTo>
                      <a:pt x="3346" y="2"/>
                    </a:lnTo>
                    <a:lnTo>
                      <a:pt x="3369" y="2"/>
                    </a:lnTo>
                    <a:lnTo>
                      <a:pt x="3391" y="2"/>
                    </a:lnTo>
                    <a:lnTo>
                      <a:pt x="3414" y="1"/>
                    </a:lnTo>
                    <a:lnTo>
                      <a:pt x="3437" y="1"/>
                    </a:lnTo>
                    <a:lnTo>
                      <a:pt x="3460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457B8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36" name="Freeform 592"/>
              <p:cNvSpPr>
                <a:spLocks/>
              </p:cNvSpPr>
              <p:nvPr/>
            </p:nvSpPr>
            <p:spPr bwMode="auto">
              <a:xfrm>
                <a:off x="-1" y="4128"/>
                <a:ext cx="1970" cy="10"/>
              </a:xfrm>
              <a:custGeom>
                <a:avLst/>
                <a:gdLst/>
                <a:ahLst/>
                <a:cxnLst>
                  <a:cxn ang="0">
                    <a:pos x="273" y="2"/>
                  </a:cxn>
                  <a:cxn ang="0">
                    <a:pos x="210" y="5"/>
                  </a:cxn>
                  <a:cxn ang="0">
                    <a:pos x="153" y="8"/>
                  </a:cxn>
                  <a:cxn ang="0">
                    <a:pos x="106" y="12"/>
                  </a:cxn>
                  <a:cxn ang="0">
                    <a:pos x="65" y="14"/>
                  </a:cxn>
                  <a:cxn ang="0">
                    <a:pos x="35" y="16"/>
                  </a:cxn>
                  <a:cxn ang="0">
                    <a:pos x="12" y="17"/>
                  </a:cxn>
                  <a:cxn ang="0">
                    <a:pos x="1" y="18"/>
                  </a:cxn>
                  <a:cxn ang="0">
                    <a:pos x="0" y="19"/>
                  </a:cxn>
                  <a:cxn ang="0">
                    <a:pos x="0" y="25"/>
                  </a:cxn>
                  <a:cxn ang="0">
                    <a:pos x="2024" y="31"/>
                  </a:cxn>
                  <a:cxn ang="0">
                    <a:pos x="2103" y="29"/>
                  </a:cxn>
                  <a:cxn ang="0">
                    <a:pos x="2181" y="26"/>
                  </a:cxn>
                  <a:cxn ang="0">
                    <a:pos x="2259" y="25"/>
                  </a:cxn>
                  <a:cxn ang="0">
                    <a:pos x="2338" y="23"/>
                  </a:cxn>
                  <a:cxn ang="0">
                    <a:pos x="2416" y="22"/>
                  </a:cxn>
                  <a:cxn ang="0">
                    <a:pos x="2493" y="21"/>
                  </a:cxn>
                  <a:cxn ang="0">
                    <a:pos x="2571" y="21"/>
                  </a:cxn>
                  <a:cxn ang="0">
                    <a:pos x="2650" y="20"/>
                  </a:cxn>
                  <a:cxn ang="0">
                    <a:pos x="2728" y="19"/>
                  </a:cxn>
                  <a:cxn ang="0">
                    <a:pos x="2807" y="19"/>
                  </a:cxn>
                  <a:cxn ang="0">
                    <a:pos x="2885" y="19"/>
                  </a:cxn>
                  <a:cxn ang="0">
                    <a:pos x="2964" y="18"/>
                  </a:cxn>
                  <a:cxn ang="0">
                    <a:pos x="3043" y="18"/>
                  </a:cxn>
                  <a:cxn ang="0">
                    <a:pos x="3124" y="18"/>
                  </a:cxn>
                  <a:cxn ang="0">
                    <a:pos x="3203" y="18"/>
                  </a:cxn>
                  <a:cxn ang="0">
                    <a:pos x="3284" y="18"/>
                  </a:cxn>
                  <a:cxn ang="0">
                    <a:pos x="3351" y="18"/>
                  </a:cxn>
                  <a:cxn ang="0">
                    <a:pos x="3425" y="17"/>
                  </a:cxn>
                  <a:cxn ang="0">
                    <a:pos x="3503" y="16"/>
                  </a:cxn>
                  <a:cxn ang="0">
                    <a:pos x="3586" y="14"/>
                  </a:cxn>
                  <a:cxn ang="0">
                    <a:pos x="3672" y="10"/>
                  </a:cxn>
                  <a:cxn ang="0">
                    <a:pos x="3760" y="7"/>
                  </a:cxn>
                  <a:cxn ang="0">
                    <a:pos x="3850" y="4"/>
                  </a:cxn>
                  <a:cxn ang="0">
                    <a:pos x="3940" y="0"/>
                  </a:cxn>
                </a:cxnLst>
                <a:rect l="0" t="0" r="r" b="b"/>
                <a:pathLst>
                  <a:path w="3940" h="31">
                    <a:moveTo>
                      <a:pt x="308" y="0"/>
                    </a:moveTo>
                    <a:lnTo>
                      <a:pt x="273" y="2"/>
                    </a:lnTo>
                    <a:lnTo>
                      <a:pt x="241" y="3"/>
                    </a:lnTo>
                    <a:lnTo>
                      <a:pt x="210" y="5"/>
                    </a:lnTo>
                    <a:lnTo>
                      <a:pt x="181" y="6"/>
                    </a:lnTo>
                    <a:lnTo>
                      <a:pt x="153" y="8"/>
                    </a:lnTo>
                    <a:lnTo>
                      <a:pt x="129" y="9"/>
                    </a:lnTo>
                    <a:lnTo>
                      <a:pt x="106" y="12"/>
                    </a:lnTo>
                    <a:lnTo>
                      <a:pt x="85" y="13"/>
                    </a:lnTo>
                    <a:lnTo>
                      <a:pt x="65" y="14"/>
                    </a:lnTo>
                    <a:lnTo>
                      <a:pt x="48" y="15"/>
                    </a:lnTo>
                    <a:lnTo>
                      <a:pt x="35" y="16"/>
                    </a:lnTo>
                    <a:lnTo>
                      <a:pt x="22" y="17"/>
                    </a:lnTo>
                    <a:lnTo>
                      <a:pt x="12" y="17"/>
                    </a:lnTo>
                    <a:lnTo>
                      <a:pt x="6" y="18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2024" y="31"/>
                    </a:lnTo>
                    <a:lnTo>
                      <a:pt x="2063" y="30"/>
                    </a:lnTo>
                    <a:lnTo>
                      <a:pt x="2103" y="29"/>
                    </a:lnTo>
                    <a:lnTo>
                      <a:pt x="2142" y="28"/>
                    </a:lnTo>
                    <a:lnTo>
                      <a:pt x="2181" y="26"/>
                    </a:lnTo>
                    <a:lnTo>
                      <a:pt x="2220" y="26"/>
                    </a:lnTo>
                    <a:lnTo>
                      <a:pt x="2259" y="25"/>
                    </a:lnTo>
                    <a:lnTo>
                      <a:pt x="2298" y="24"/>
                    </a:lnTo>
                    <a:lnTo>
                      <a:pt x="2338" y="23"/>
                    </a:lnTo>
                    <a:lnTo>
                      <a:pt x="2377" y="23"/>
                    </a:lnTo>
                    <a:lnTo>
                      <a:pt x="2416" y="22"/>
                    </a:lnTo>
                    <a:lnTo>
                      <a:pt x="2454" y="22"/>
                    </a:lnTo>
                    <a:lnTo>
                      <a:pt x="2493" y="21"/>
                    </a:lnTo>
                    <a:lnTo>
                      <a:pt x="2532" y="21"/>
                    </a:lnTo>
                    <a:lnTo>
                      <a:pt x="2571" y="21"/>
                    </a:lnTo>
                    <a:lnTo>
                      <a:pt x="2611" y="20"/>
                    </a:lnTo>
                    <a:lnTo>
                      <a:pt x="2650" y="20"/>
                    </a:lnTo>
                    <a:lnTo>
                      <a:pt x="2689" y="20"/>
                    </a:lnTo>
                    <a:lnTo>
                      <a:pt x="2728" y="19"/>
                    </a:lnTo>
                    <a:lnTo>
                      <a:pt x="2767" y="19"/>
                    </a:lnTo>
                    <a:lnTo>
                      <a:pt x="2807" y="19"/>
                    </a:lnTo>
                    <a:lnTo>
                      <a:pt x="2846" y="19"/>
                    </a:lnTo>
                    <a:lnTo>
                      <a:pt x="2885" y="19"/>
                    </a:lnTo>
                    <a:lnTo>
                      <a:pt x="2924" y="18"/>
                    </a:lnTo>
                    <a:lnTo>
                      <a:pt x="2964" y="18"/>
                    </a:lnTo>
                    <a:lnTo>
                      <a:pt x="3004" y="18"/>
                    </a:lnTo>
                    <a:lnTo>
                      <a:pt x="3043" y="18"/>
                    </a:lnTo>
                    <a:lnTo>
                      <a:pt x="3083" y="18"/>
                    </a:lnTo>
                    <a:lnTo>
                      <a:pt x="3124" y="18"/>
                    </a:lnTo>
                    <a:lnTo>
                      <a:pt x="3163" y="18"/>
                    </a:lnTo>
                    <a:lnTo>
                      <a:pt x="3203" y="18"/>
                    </a:lnTo>
                    <a:lnTo>
                      <a:pt x="3244" y="18"/>
                    </a:lnTo>
                    <a:lnTo>
                      <a:pt x="3284" y="18"/>
                    </a:lnTo>
                    <a:lnTo>
                      <a:pt x="3317" y="18"/>
                    </a:lnTo>
                    <a:lnTo>
                      <a:pt x="3351" y="18"/>
                    </a:lnTo>
                    <a:lnTo>
                      <a:pt x="3387" y="18"/>
                    </a:lnTo>
                    <a:lnTo>
                      <a:pt x="3425" y="17"/>
                    </a:lnTo>
                    <a:lnTo>
                      <a:pt x="3463" y="17"/>
                    </a:lnTo>
                    <a:lnTo>
                      <a:pt x="3503" y="16"/>
                    </a:lnTo>
                    <a:lnTo>
                      <a:pt x="3544" y="15"/>
                    </a:lnTo>
                    <a:lnTo>
                      <a:pt x="3586" y="14"/>
                    </a:lnTo>
                    <a:lnTo>
                      <a:pt x="3628" y="12"/>
                    </a:lnTo>
                    <a:lnTo>
                      <a:pt x="3672" y="10"/>
                    </a:lnTo>
                    <a:lnTo>
                      <a:pt x="3716" y="9"/>
                    </a:lnTo>
                    <a:lnTo>
                      <a:pt x="3760" y="7"/>
                    </a:lnTo>
                    <a:lnTo>
                      <a:pt x="3806" y="5"/>
                    </a:lnTo>
                    <a:lnTo>
                      <a:pt x="3850" y="4"/>
                    </a:lnTo>
                    <a:lnTo>
                      <a:pt x="3895" y="2"/>
                    </a:lnTo>
                    <a:lnTo>
                      <a:pt x="3940" y="0"/>
                    </a:lnTo>
                    <a:lnTo>
                      <a:pt x="308" y="0"/>
                    </a:lnTo>
                    <a:close/>
                  </a:path>
                </a:pathLst>
              </a:custGeom>
              <a:solidFill>
                <a:srgbClr val="477D8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37" name="Freeform 593"/>
              <p:cNvSpPr>
                <a:spLocks/>
              </p:cNvSpPr>
              <p:nvPr/>
            </p:nvSpPr>
            <p:spPr bwMode="auto">
              <a:xfrm>
                <a:off x="7" y="4122"/>
                <a:ext cx="2145" cy="11"/>
              </a:xfrm>
              <a:custGeom>
                <a:avLst/>
                <a:gdLst/>
                <a:ahLst/>
                <a:cxnLst>
                  <a:cxn ang="0">
                    <a:pos x="649" y="0"/>
                  </a:cxn>
                  <a:cxn ang="0">
                    <a:pos x="589" y="2"/>
                  </a:cxn>
                  <a:cxn ang="0">
                    <a:pos x="532" y="5"/>
                  </a:cxn>
                  <a:cxn ang="0">
                    <a:pos x="475" y="7"/>
                  </a:cxn>
                  <a:cxn ang="0">
                    <a:pos x="422" y="9"/>
                  </a:cxn>
                  <a:cxn ang="0">
                    <a:pos x="370" y="13"/>
                  </a:cxn>
                  <a:cxn ang="0">
                    <a:pos x="320" y="15"/>
                  </a:cxn>
                  <a:cxn ang="0">
                    <a:pos x="273" y="17"/>
                  </a:cxn>
                  <a:cxn ang="0">
                    <a:pos x="229" y="19"/>
                  </a:cxn>
                  <a:cxn ang="0">
                    <a:pos x="188" y="21"/>
                  </a:cxn>
                  <a:cxn ang="0">
                    <a:pos x="151" y="23"/>
                  </a:cxn>
                  <a:cxn ang="0">
                    <a:pos x="115" y="25"/>
                  </a:cxn>
                  <a:cxn ang="0">
                    <a:pos x="85" y="28"/>
                  </a:cxn>
                  <a:cxn ang="0">
                    <a:pos x="58" y="29"/>
                  </a:cxn>
                  <a:cxn ang="0">
                    <a:pos x="35" y="30"/>
                  </a:cxn>
                  <a:cxn ang="0">
                    <a:pos x="15" y="31"/>
                  </a:cxn>
                  <a:cxn ang="0">
                    <a:pos x="0" y="32"/>
                  </a:cxn>
                  <a:cxn ang="0">
                    <a:pos x="3443" y="32"/>
                  </a:cxn>
                  <a:cxn ang="0">
                    <a:pos x="3468" y="32"/>
                  </a:cxn>
                  <a:cxn ang="0">
                    <a:pos x="3492" y="31"/>
                  </a:cxn>
                  <a:cxn ang="0">
                    <a:pos x="3518" y="31"/>
                  </a:cxn>
                  <a:cxn ang="0">
                    <a:pos x="3543" y="30"/>
                  </a:cxn>
                  <a:cxn ang="0">
                    <a:pos x="3569" y="29"/>
                  </a:cxn>
                  <a:cxn ang="0">
                    <a:pos x="3595" y="29"/>
                  </a:cxn>
                  <a:cxn ang="0">
                    <a:pos x="3622" y="28"/>
                  </a:cxn>
                  <a:cxn ang="0">
                    <a:pos x="3648" y="26"/>
                  </a:cxn>
                  <a:cxn ang="0">
                    <a:pos x="3675" y="25"/>
                  </a:cxn>
                  <a:cxn ang="0">
                    <a:pos x="3702" y="24"/>
                  </a:cxn>
                  <a:cxn ang="0">
                    <a:pos x="3730" y="24"/>
                  </a:cxn>
                  <a:cxn ang="0">
                    <a:pos x="3757" y="23"/>
                  </a:cxn>
                  <a:cxn ang="0">
                    <a:pos x="3785" y="22"/>
                  </a:cxn>
                  <a:cxn ang="0">
                    <a:pos x="3812" y="21"/>
                  </a:cxn>
                  <a:cxn ang="0">
                    <a:pos x="3840" y="20"/>
                  </a:cxn>
                  <a:cxn ang="0">
                    <a:pos x="3867" y="19"/>
                  </a:cxn>
                  <a:cxn ang="0">
                    <a:pos x="3895" y="18"/>
                  </a:cxn>
                  <a:cxn ang="0">
                    <a:pos x="3923" y="16"/>
                  </a:cxn>
                  <a:cxn ang="0">
                    <a:pos x="3950" y="15"/>
                  </a:cxn>
                  <a:cxn ang="0">
                    <a:pos x="3978" y="14"/>
                  </a:cxn>
                  <a:cxn ang="0">
                    <a:pos x="4005" y="13"/>
                  </a:cxn>
                  <a:cxn ang="0">
                    <a:pos x="4032" y="11"/>
                  </a:cxn>
                  <a:cxn ang="0">
                    <a:pos x="4059" y="10"/>
                  </a:cxn>
                  <a:cxn ang="0">
                    <a:pos x="4086" y="9"/>
                  </a:cxn>
                  <a:cxn ang="0">
                    <a:pos x="4113" y="8"/>
                  </a:cxn>
                  <a:cxn ang="0">
                    <a:pos x="4140" y="7"/>
                  </a:cxn>
                  <a:cxn ang="0">
                    <a:pos x="4166" y="5"/>
                  </a:cxn>
                  <a:cxn ang="0">
                    <a:pos x="4191" y="4"/>
                  </a:cxn>
                  <a:cxn ang="0">
                    <a:pos x="4217" y="3"/>
                  </a:cxn>
                  <a:cxn ang="0">
                    <a:pos x="4242" y="2"/>
                  </a:cxn>
                  <a:cxn ang="0">
                    <a:pos x="4266" y="1"/>
                  </a:cxn>
                  <a:cxn ang="0">
                    <a:pos x="4291" y="0"/>
                  </a:cxn>
                  <a:cxn ang="0">
                    <a:pos x="649" y="0"/>
                  </a:cxn>
                </a:cxnLst>
                <a:rect l="0" t="0" r="r" b="b"/>
                <a:pathLst>
                  <a:path w="4291" h="32">
                    <a:moveTo>
                      <a:pt x="649" y="0"/>
                    </a:moveTo>
                    <a:lnTo>
                      <a:pt x="589" y="2"/>
                    </a:lnTo>
                    <a:lnTo>
                      <a:pt x="532" y="5"/>
                    </a:lnTo>
                    <a:lnTo>
                      <a:pt x="475" y="7"/>
                    </a:lnTo>
                    <a:lnTo>
                      <a:pt x="422" y="9"/>
                    </a:lnTo>
                    <a:lnTo>
                      <a:pt x="370" y="13"/>
                    </a:lnTo>
                    <a:lnTo>
                      <a:pt x="320" y="15"/>
                    </a:lnTo>
                    <a:lnTo>
                      <a:pt x="273" y="17"/>
                    </a:lnTo>
                    <a:lnTo>
                      <a:pt x="229" y="19"/>
                    </a:lnTo>
                    <a:lnTo>
                      <a:pt x="188" y="21"/>
                    </a:lnTo>
                    <a:lnTo>
                      <a:pt x="151" y="23"/>
                    </a:lnTo>
                    <a:lnTo>
                      <a:pt x="115" y="25"/>
                    </a:lnTo>
                    <a:lnTo>
                      <a:pt x="85" y="28"/>
                    </a:lnTo>
                    <a:lnTo>
                      <a:pt x="58" y="29"/>
                    </a:lnTo>
                    <a:lnTo>
                      <a:pt x="35" y="30"/>
                    </a:lnTo>
                    <a:lnTo>
                      <a:pt x="15" y="31"/>
                    </a:lnTo>
                    <a:lnTo>
                      <a:pt x="0" y="32"/>
                    </a:lnTo>
                    <a:lnTo>
                      <a:pt x="3443" y="32"/>
                    </a:lnTo>
                    <a:lnTo>
                      <a:pt x="3468" y="32"/>
                    </a:lnTo>
                    <a:lnTo>
                      <a:pt x="3492" y="31"/>
                    </a:lnTo>
                    <a:lnTo>
                      <a:pt x="3518" y="31"/>
                    </a:lnTo>
                    <a:lnTo>
                      <a:pt x="3543" y="30"/>
                    </a:lnTo>
                    <a:lnTo>
                      <a:pt x="3569" y="29"/>
                    </a:lnTo>
                    <a:lnTo>
                      <a:pt x="3595" y="29"/>
                    </a:lnTo>
                    <a:lnTo>
                      <a:pt x="3622" y="28"/>
                    </a:lnTo>
                    <a:lnTo>
                      <a:pt x="3648" y="26"/>
                    </a:lnTo>
                    <a:lnTo>
                      <a:pt x="3675" y="25"/>
                    </a:lnTo>
                    <a:lnTo>
                      <a:pt x="3702" y="24"/>
                    </a:lnTo>
                    <a:lnTo>
                      <a:pt x="3730" y="24"/>
                    </a:lnTo>
                    <a:lnTo>
                      <a:pt x="3757" y="23"/>
                    </a:lnTo>
                    <a:lnTo>
                      <a:pt x="3785" y="22"/>
                    </a:lnTo>
                    <a:lnTo>
                      <a:pt x="3812" y="21"/>
                    </a:lnTo>
                    <a:lnTo>
                      <a:pt x="3840" y="20"/>
                    </a:lnTo>
                    <a:lnTo>
                      <a:pt x="3867" y="19"/>
                    </a:lnTo>
                    <a:lnTo>
                      <a:pt x="3895" y="18"/>
                    </a:lnTo>
                    <a:lnTo>
                      <a:pt x="3923" y="16"/>
                    </a:lnTo>
                    <a:lnTo>
                      <a:pt x="3950" y="15"/>
                    </a:lnTo>
                    <a:lnTo>
                      <a:pt x="3978" y="14"/>
                    </a:lnTo>
                    <a:lnTo>
                      <a:pt x="4005" y="13"/>
                    </a:lnTo>
                    <a:lnTo>
                      <a:pt x="4032" y="11"/>
                    </a:lnTo>
                    <a:lnTo>
                      <a:pt x="4059" y="10"/>
                    </a:lnTo>
                    <a:lnTo>
                      <a:pt x="4086" y="9"/>
                    </a:lnTo>
                    <a:lnTo>
                      <a:pt x="4113" y="8"/>
                    </a:lnTo>
                    <a:lnTo>
                      <a:pt x="4140" y="7"/>
                    </a:lnTo>
                    <a:lnTo>
                      <a:pt x="4166" y="5"/>
                    </a:lnTo>
                    <a:lnTo>
                      <a:pt x="4191" y="4"/>
                    </a:lnTo>
                    <a:lnTo>
                      <a:pt x="4217" y="3"/>
                    </a:lnTo>
                    <a:lnTo>
                      <a:pt x="4242" y="2"/>
                    </a:lnTo>
                    <a:lnTo>
                      <a:pt x="4266" y="1"/>
                    </a:lnTo>
                    <a:lnTo>
                      <a:pt x="4291" y="0"/>
                    </a:lnTo>
                    <a:lnTo>
                      <a:pt x="649" y="0"/>
                    </a:lnTo>
                    <a:close/>
                  </a:path>
                </a:pathLst>
              </a:custGeom>
              <a:solidFill>
                <a:srgbClr val="4A80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38" name="Freeform 594"/>
              <p:cNvSpPr>
                <a:spLocks/>
              </p:cNvSpPr>
              <p:nvPr/>
            </p:nvSpPr>
            <p:spPr bwMode="auto">
              <a:xfrm>
                <a:off x="152" y="4117"/>
                <a:ext cx="2393" cy="11"/>
              </a:xfrm>
              <a:custGeom>
                <a:avLst/>
                <a:gdLst/>
                <a:ahLst/>
                <a:cxnLst>
                  <a:cxn ang="0">
                    <a:pos x="865" y="0"/>
                  </a:cxn>
                  <a:cxn ang="0">
                    <a:pos x="803" y="2"/>
                  </a:cxn>
                  <a:cxn ang="0">
                    <a:pos x="742" y="3"/>
                  </a:cxn>
                  <a:cxn ang="0">
                    <a:pos x="680" y="4"/>
                  </a:cxn>
                  <a:cxn ang="0">
                    <a:pos x="619" y="6"/>
                  </a:cxn>
                  <a:cxn ang="0">
                    <a:pos x="558" y="8"/>
                  </a:cxn>
                  <a:cxn ang="0">
                    <a:pos x="499" y="10"/>
                  </a:cxn>
                  <a:cxn ang="0">
                    <a:pos x="440" y="13"/>
                  </a:cxn>
                  <a:cxn ang="0">
                    <a:pos x="383" y="15"/>
                  </a:cxn>
                  <a:cxn ang="0">
                    <a:pos x="325" y="17"/>
                  </a:cxn>
                  <a:cxn ang="0">
                    <a:pos x="270" y="19"/>
                  </a:cxn>
                  <a:cxn ang="0">
                    <a:pos x="217" y="21"/>
                  </a:cxn>
                  <a:cxn ang="0">
                    <a:pos x="165" y="23"/>
                  </a:cxn>
                  <a:cxn ang="0">
                    <a:pos x="115" y="25"/>
                  </a:cxn>
                  <a:cxn ang="0">
                    <a:pos x="67" y="28"/>
                  </a:cxn>
                  <a:cxn ang="0">
                    <a:pos x="22" y="30"/>
                  </a:cxn>
                  <a:cxn ang="0">
                    <a:pos x="3632" y="31"/>
                  </a:cxn>
                  <a:cxn ang="0">
                    <a:pos x="3751" y="25"/>
                  </a:cxn>
                  <a:cxn ang="0">
                    <a:pos x="3866" y="21"/>
                  </a:cxn>
                  <a:cxn ang="0">
                    <a:pos x="3976" y="16"/>
                  </a:cxn>
                  <a:cxn ang="0">
                    <a:pos x="4078" y="11"/>
                  </a:cxn>
                  <a:cxn ang="0">
                    <a:pos x="4169" y="8"/>
                  </a:cxn>
                  <a:cxn ang="0">
                    <a:pos x="4247" y="6"/>
                  </a:cxn>
                  <a:cxn ang="0">
                    <a:pos x="4309" y="5"/>
                  </a:cxn>
                  <a:cxn ang="0">
                    <a:pos x="4355" y="6"/>
                  </a:cxn>
                  <a:cxn ang="0">
                    <a:pos x="4398" y="6"/>
                  </a:cxn>
                  <a:cxn ang="0">
                    <a:pos x="4443" y="6"/>
                  </a:cxn>
                  <a:cxn ang="0">
                    <a:pos x="4493" y="6"/>
                  </a:cxn>
                  <a:cxn ang="0">
                    <a:pos x="4546" y="5"/>
                  </a:cxn>
                  <a:cxn ang="0">
                    <a:pos x="4602" y="4"/>
                  </a:cxn>
                  <a:cxn ang="0">
                    <a:pos x="4661" y="3"/>
                  </a:cxn>
                  <a:cxn ang="0">
                    <a:pos x="4722" y="2"/>
                  </a:cxn>
                  <a:cxn ang="0">
                    <a:pos x="4786" y="0"/>
                  </a:cxn>
                  <a:cxn ang="0">
                    <a:pos x="1409" y="0"/>
                  </a:cxn>
                  <a:cxn ang="0">
                    <a:pos x="1400" y="1"/>
                  </a:cxn>
                  <a:cxn ang="0">
                    <a:pos x="1390" y="1"/>
                  </a:cxn>
                  <a:cxn ang="0">
                    <a:pos x="1382" y="2"/>
                  </a:cxn>
                  <a:cxn ang="0">
                    <a:pos x="1371" y="2"/>
                  </a:cxn>
                  <a:cxn ang="0">
                    <a:pos x="1359" y="1"/>
                  </a:cxn>
                  <a:cxn ang="0">
                    <a:pos x="1348" y="1"/>
                  </a:cxn>
                  <a:cxn ang="0">
                    <a:pos x="1335" y="0"/>
                  </a:cxn>
                  <a:cxn ang="0">
                    <a:pos x="896" y="0"/>
                  </a:cxn>
                </a:cxnLst>
                <a:rect l="0" t="0" r="r" b="b"/>
                <a:pathLst>
                  <a:path w="4786" h="31">
                    <a:moveTo>
                      <a:pt x="896" y="0"/>
                    </a:moveTo>
                    <a:lnTo>
                      <a:pt x="865" y="0"/>
                    </a:lnTo>
                    <a:lnTo>
                      <a:pt x="835" y="1"/>
                    </a:lnTo>
                    <a:lnTo>
                      <a:pt x="803" y="2"/>
                    </a:lnTo>
                    <a:lnTo>
                      <a:pt x="772" y="2"/>
                    </a:lnTo>
                    <a:lnTo>
                      <a:pt x="742" y="3"/>
                    </a:lnTo>
                    <a:lnTo>
                      <a:pt x="711" y="4"/>
                    </a:lnTo>
                    <a:lnTo>
                      <a:pt x="680" y="4"/>
                    </a:lnTo>
                    <a:lnTo>
                      <a:pt x="650" y="5"/>
                    </a:lnTo>
                    <a:lnTo>
                      <a:pt x="619" y="6"/>
                    </a:lnTo>
                    <a:lnTo>
                      <a:pt x="588" y="7"/>
                    </a:lnTo>
                    <a:lnTo>
                      <a:pt x="558" y="8"/>
                    </a:lnTo>
                    <a:lnTo>
                      <a:pt x="528" y="9"/>
                    </a:lnTo>
                    <a:lnTo>
                      <a:pt x="499" y="10"/>
                    </a:lnTo>
                    <a:lnTo>
                      <a:pt x="470" y="11"/>
                    </a:lnTo>
                    <a:lnTo>
                      <a:pt x="440" y="13"/>
                    </a:lnTo>
                    <a:lnTo>
                      <a:pt x="411" y="14"/>
                    </a:lnTo>
                    <a:lnTo>
                      <a:pt x="383" y="15"/>
                    </a:lnTo>
                    <a:lnTo>
                      <a:pt x="353" y="16"/>
                    </a:lnTo>
                    <a:lnTo>
                      <a:pt x="325" y="17"/>
                    </a:lnTo>
                    <a:lnTo>
                      <a:pt x="298" y="18"/>
                    </a:lnTo>
                    <a:lnTo>
                      <a:pt x="270" y="19"/>
                    </a:lnTo>
                    <a:lnTo>
                      <a:pt x="243" y="20"/>
                    </a:lnTo>
                    <a:lnTo>
                      <a:pt x="217" y="21"/>
                    </a:lnTo>
                    <a:lnTo>
                      <a:pt x="191" y="22"/>
                    </a:lnTo>
                    <a:lnTo>
                      <a:pt x="165" y="23"/>
                    </a:lnTo>
                    <a:lnTo>
                      <a:pt x="140" y="24"/>
                    </a:lnTo>
                    <a:lnTo>
                      <a:pt x="115" y="25"/>
                    </a:lnTo>
                    <a:lnTo>
                      <a:pt x="91" y="26"/>
                    </a:lnTo>
                    <a:lnTo>
                      <a:pt x="67" y="28"/>
                    </a:lnTo>
                    <a:lnTo>
                      <a:pt x="44" y="29"/>
                    </a:lnTo>
                    <a:lnTo>
                      <a:pt x="22" y="30"/>
                    </a:lnTo>
                    <a:lnTo>
                      <a:pt x="0" y="31"/>
                    </a:lnTo>
                    <a:lnTo>
                      <a:pt x="3632" y="31"/>
                    </a:lnTo>
                    <a:lnTo>
                      <a:pt x="3692" y="29"/>
                    </a:lnTo>
                    <a:lnTo>
                      <a:pt x="3751" y="25"/>
                    </a:lnTo>
                    <a:lnTo>
                      <a:pt x="3810" y="23"/>
                    </a:lnTo>
                    <a:lnTo>
                      <a:pt x="3866" y="21"/>
                    </a:lnTo>
                    <a:lnTo>
                      <a:pt x="3923" y="19"/>
                    </a:lnTo>
                    <a:lnTo>
                      <a:pt x="3976" y="16"/>
                    </a:lnTo>
                    <a:lnTo>
                      <a:pt x="4028" y="14"/>
                    </a:lnTo>
                    <a:lnTo>
                      <a:pt x="4078" y="11"/>
                    </a:lnTo>
                    <a:lnTo>
                      <a:pt x="4125" y="10"/>
                    </a:lnTo>
                    <a:lnTo>
                      <a:pt x="4169" y="8"/>
                    </a:lnTo>
                    <a:lnTo>
                      <a:pt x="4209" y="7"/>
                    </a:lnTo>
                    <a:lnTo>
                      <a:pt x="4247" y="6"/>
                    </a:lnTo>
                    <a:lnTo>
                      <a:pt x="4280" y="6"/>
                    </a:lnTo>
                    <a:lnTo>
                      <a:pt x="4309" y="5"/>
                    </a:lnTo>
                    <a:lnTo>
                      <a:pt x="4334" y="5"/>
                    </a:lnTo>
                    <a:lnTo>
                      <a:pt x="4355" y="6"/>
                    </a:lnTo>
                    <a:lnTo>
                      <a:pt x="4376" y="6"/>
                    </a:lnTo>
                    <a:lnTo>
                      <a:pt x="4398" y="6"/>
                    </a:lnTo>
                    <a:lnTo>
                      <a:pt x="4420" y="6"/>
                    </a:lnTo>
                    <a:lnTo>
                      <a:pt x="4443" y="6"/>
                    </a:lnTo>
                    <a:lnTo>
                      <a:pt x="4467" y="6"/>
                    </a:lnTo>
                    <a:lnTo>
                      <a:pt x="4493" y="6"/>
                    </a:lnTo>
                    <a:lnTo>
                      <a:pt x="4519" y="6"/>
                    </a:lnTo>
                    <a:lnTo>
                      <a:pt x="4546" y="5"/>
                    </a:lnTo>
                    <a:lnTo>
                      <a:pt x="4574" y="5"/>
                    </a:lnTo>
                    <a:lnTo>
                      <a:pt x="4602" y="4"/>
                    </a:lnTo>
                    <a:lnTo>
                      <a:pt x="4631" y="4"/>
                    </a:lnTo>
                    <a:lnTo>
                      <a:pt x="4661" y="3"/>
                    </a:lnTo>
                    <a:lnTo>
                      <a:pt x="4691" y="2"/>
                    </a:lnTo>
                    <a:lnTo>
                      <a:pt x="4722" y="2"/>
                    </a:lnTo>
                    <a:lnTo>
                      <a:pt x="4754" y="1"/>
                    </a:lnTo>
                    <a:lnTo>
                      <a:pt x="4786" y="0"/>
                    </a:lnTo>
                    <a:lnTo>
                      <a:pt x="1414" y="0"/>
                    </a:lnTo>
                    <a:lnTo>
                      <a:pt x="1409" y="0"/>
                    </a:lnTo>
                    <a:lnTo>
                      <a:pt x="1405" y="1"/>
                    </a:lnTo>
                    <a:lnTo>
                      <a:pt x="1400" y="1"/>
                    </a:lnTo>
                    <a:lnTo>
                      <a:pt x="1395" y="1"/>
                    </a:lnTo>
                    <a:lnTo>
                      <a:pt x="1390" y="1"/>
                    </a:lnTo>
                    <a:lnTo>
                      <a:pt x="1387" y="1"/>
                    </a:lnTo>
                    <a:lnTo>
                      <a:pt x="1382" y="2"/>
                    </a:lnTo>
                    <a:lnTo>
                      <a:pt x="1377" y="2"/>
                    </a:lnTo>
                    <a:lnTo>
                      <a:pt x="1371" y="2"/>
                    </a:lnTo>
                    <a:lnTo>
                      <a:pt x="1365" y="1"/>
                    </a:lnTo>
                    <a:lnTo>
                      <a:pt x="1359" y="1"/>
                    </a:lnTo>
                    <a:lnTo>
                      <a:pt x="1354" y="1"/>
                    </a:lnTo>
                    <a:lnTo>
                      <a:pt x="1348" y="1"/>
                    </a:lnTo>
                    <a:lnTo>
                      <a:pt x="1341" y="1"/>
                    </a:lnTo>
                    <a:lnTo>
                      <a:pt x="1335" y="0"/>
                    </a:lnTo>
                    <a:lnTo>
                      <a:pt x="1329" y="0"/>
                    </a:lnTo>
                    <a:lnTo>
                      <a:pt x="896" y="0"/>
                    </a:lnTo>
                    <a:close/>
                  </a:path>
                </a:pathLst>
              </a:custGeom>
              <a:solidFill>
                <a:srgbClr val="4A828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39" name="Freeform 595"/>
              <p:cNvSpPr>
                <a:spLocks/>
              </p:cNvSpPr>
              <p:nvPr/>
            </p:nvSpPr>
            <p:spPr bwMode="auto">
              <a:xfrm>
                <a:off x="332" y="4112"/>
                <a:ext cx="2461" cy="10"/>
              </a:xfrm>
              <a:custGeom>
                <a:avLst/>
                <a:gdLst/>
                <a:ahLst/>
                <a:cxnLst>
                  <a:cxn ang="0">
                    <a:pos x="31" y="30"/>
                  </a:cxn>
                  <a:cxn ang="0">
                    <a:pos x="92" y="27"/>
                  </a:cxn>
                  <a:cxn ang="0">
                    <a:pos x="155" y="25"/>
                  </a:cxn>
                  <a:cxn ang="0">
                    <a:pos x="218" y="23"/>
                  </a:cxn>
                  <a:cxn ang="0">
                    <a:pos x="283" y="22"/>
                  </a:cxn>
                  <a:cxn ang="0">
                    <a:pos x="348" y="20"/>
                  </a:cxn>
                  <a:cxn ang="0">
                    <a:pos x="413" y="19"/>
                  </a:cxn>
                  <a:cxn ang="0">
                    <a:pos x="479" y="17"/>
                  </a:cxn>
                  <a:cxn ang="0">
                    <a:pos x="544" y="16"/>
                  </a:cxn>
                  <a:cxn ang="0">
                    <a:pos x="610" y="16"/>
                  </a:cxn>
                  <a:cxn ang="0">
                    <a:pos x="675" y="15"/>
                  </a:cxn>
                  <a:cxn ang="0">
                    <a:pos x="740" y="15"/>
                  </a:cxn>
                  <a:cxn ang="0">
                    <a:pos x="803" y="15"/>
                  </a:cxn>
                  <a:cxn ang="0">
                    <a:pos x="867" y="15"/>
                  </a:cxn>
                  <a:cxn ang="0">
                    <a:pos x="928" y="16"/>
                  </a:cxn>
                  <a:cxn ang="0">
                    <a:pos x="990" y="17"/>
                  </a:cxn>
                  <a:cxn ang="0">
                    <a:pos x="1053" y="17"/>
                  </a:cxn>
                  <a:cxn ang="0">
                    <a:pos x="1123" y="15"/>
                  </a:cxn>
                  <a:cxn ang="0">
                    <a:pos x="1194" y="12"/>
                  </a:cxn>
                  <a:cxn ang="0">
                    <a:pos x="1266" y="10"/>
                  </a:cxn>
                  <a:cxn ang="0">
                    <a:pos x="1340" y="8"/>
                  </a:cxn>
                  <a:cxn ang="0">
                    <a:pos x="1413" y="6"/>
                  </a:cxn>
                  <a:cxn ang="0">
                    <a:pos x="1488" y="3"/>
                  </a:cxn>
                  <a:cxn ang="0">
                    <a:pos x="1563" y="1"/>
                  </a:cxn>
                  <a:cxn ang="0">
                    <a:pos x="4922" y="0"/>
                  </a:cxn>
                  <a:cxn ang="0">
                    <a:pos x="4855" y="2"/>
                  </a:cxn>
                  <a:cxn ang="0">
                    <a:pos x="4786" y="5"/>
                  </a:cxn>
                  <a:cxn ang="0">
                    <a:pos x="4719" y="7"/>
                  </a:cxn>
                  <a:cxn ang="0">
                    <a:pos x="4653" y="9"/>
                  </a:cxn>
                  <a:cxn ang="0">
                    <a:pos x="4588" y="11"/>
                  </a:cxn>
                  <a:cxn ang="0">
                    <a:pos x="4523" y="14"/>
                  </a:cxn>
                  <a:cxn ang="0">
                    <a:pos x="4461" y="16"/>
                  </a:cxn>
                  <a:cxn ang="0">
                    <a:pos x="4400" y="17"/>
                  </a:cxn>
                  <a:cxn ang="0">
                    <a:pos x="4340" y="19"/>
                  </a:cxn>
                  <a:cxn ang="0">
                    <a:pos x="4283" y="20"/>
                  </a:cxn>
                  <a:cxn ang="0">
                    <a:pos x="4228" y="21"/>
                  </a:cxn>
                  <a:cxn ang="0">
                    <a:pos x="4175" y="22"/>
                  </a:cxn>
                  <a:cxn ang="0">
                    <a:pos x="4127" y="22"/>
                  </a:cxn>
                  <a:cxn ang="0">
                    <a:pos x="4080" y="22"/>
                  </a:cxn>
                  <a:cxn ang="0">
                    <a:pos x="4036" y="22"/>
                  </a:cxn>
                  <a:cxn ang="0">
                    <a:pos x="3997" y="22"/>
                  </a:cxn>
                  <a:cxn ang="0">
                    <a:pos x="3972" y="21"/>
                  </a:cxn>
                  <a:cxn ang="0">
                    <a:pos x="3940" y="21"/>
                  </a:cxn>
                  <a:cxn ang="0">
                    <a:pos x="3904" y="22"/>
                  </a:cxn>
                  <a:cxn ang="0">
                    <a:pos x="3860" y="23"/>
                  </a:cxn>
                  <a:cxn ang="0">
                    <a:pos x="3812" y="24"/>
                  </a:cxn>
                  <a:cxn ang="0">
                    <a:pos x="3759" y="26"/>
                  </a:cxn>
                  <a:cxn ang="0">
                    <a:pos x="3702" y="29"/>
                  </a:cxn>
                  <a:cxn ang="0">
                    <a:pos x="3642" y="31"/>
                  </a:cxn>
                </a:cxnLst>
                <a:rect l="0" t="0" r="r" b="b"/>
                <a:pathLst>
                  <a:path w="4922" h="31">
                    <a:moveTo>
                      <a:pt x="0" y="31"/>
                    </a:moveTo>
                    <a:lnTo>
                      <a:pt x="31" y="30"/>
                    </a:lnTo>
                    <a:lnTo>
                      <a:pt x="62" y="29"/>
                    </a:lnTo>
                    <a:lnTo>
                      <a:pt x="92" y="27"/>
                    </a:lnTo>
                    <a:lnTo>
                      <a:pt x="123" y="26"/>
                    </a:lnTo>
                    <a:lnTo>
                      <a:pt x="155" y="25"/>
                    </a:lnTo>
                    <a:lnTo>
                      <a:pt x="186" y="24"/>
                    </a:lnTo>
                    <a:lnTo>
                      <a:pt x="218" y="23"/>
                    </a:lnTo>
                    <a:lnTo>
                      <a:pt x="250" y="22"/>
                    </a:lnTo>
                    <a:lnTo>
                      <a:pt x="283" y="22"/>
                    </a:lnTo>
                    <a:lnTo>
                      <a:pt x="315" y="21"/>
                    </a:lnTo>
                    <a:lnTo>
                      <a:pt x="348" y="20"/>
                    </a:lnTo>
                    <a:lnTo>
                      <a:pt x="380" y="19"/>
                    </a:lnTo>
                    <a:lnTo>
                      <a:pt x="413" y="19"/>
                    </a:lnTo>
                    <a:lnTo>
                      <a:pt x="446" y="18"/>
                    </a:lnTo>
                    <a:lnTo>
                      <a:pt x="479" y="17"/>
                    </a:lnTo>
                    <a:lnTo>
                      <a:pt x="512" y="17"/>
                    </a:lnTo>
                    <a:lnTo>
                      <a:pt x="544" y="16"/>
                    </a:lnTo>
                    <a:lnTo>
                      <a:pt x="577" y="16"/>
                    </a:lnTo>
                    <a:lnTo>
                      <a:pt x="610" y="16"/>
                    </a:lnTo>
                    <a:lnTo>
                      <a:pt x="642" y="15"/>
                    </a:lnTo>
                    <a:lnTo>
                      <a:pt x="675" y="15"/>
                    </a:lnTo>
                    <a:lnTo>
                      <a:pt x="707" y="15"/>
                    </a:lnTo>
                    <a:lnTo>
                      <a:pt x="740" y="15"/>
                    </a:lnTo>
                    <a:lnTo>
                      <a:pt x="772" y="15"/>
                    </a:lnTo>
                    <a:lnTo>
                      <a:pt x="803" y="15"/>
                    </a:lnTo>
                    <a:lnTo>
                      <a:pt x="835" y="15"/>
                    </a:lnTo>
                    <a:lnTo>
                      <a:pt x="867" y="15"/>
                    </a:lnTo>
                    <a:lnTo>
                      <a:pt x="898" y="16"/>
                    </a:lnTo>
                    <a:lnTo>
                      <a:pt x="928" y="16"/>
                    </a:lnTo>
                    <a:lnTo>
                      <a:pt x="959" y="17"/>
                    </a:lnTo>
                    <a:lnTo>
                      <a:pt x="990" y="17"/>
                    </a:lnTo>
                    <a:lnTo>
                      <a:pt x="1019" y="18"/>
                    </a:lnTo>
                    <a:lnTo>
                      <a:pt x="1053" y="17"/>
                    </a:lnTo>
                    <a:lnTo>
                      <a:pt x="1088" y="16"/>
                    </a:lnTo>
                    <a:lnTo>
                      <a:pt x="1123" y="15"/>
                    </a:lnTo>
                    <a:lnTo>
                      <a:pt x="1159" y="14"/>
                    </a:lnTo>
                    <a:lnTo>
                      <a:pt x="1194" y="12"/>
                    </a:lnTo>
                    <a:lnTo>
                      <a:pt x="1231" y="11"/>
                    </a:lnTo>
                    <a:lnTo>
                      <a:pt x="1266" y="10"/>
                    </a:lnTo>
                    <a:lnTo>
                      <a:pt x="1303" y="9"/>
                    </a:lnTo>
                    <a:lnTo>
                      <a:pt x="1340" y="8"/>
                    </a:lnTo>
                    <a:lnTo>
                      <a:pt x="1377" y="7"/>
                    </a:lnTo>
                    <a:lnTo>
                      <a:pt x="1413" y="6"/>
                    </a:lnTo>
                    <a:lnTo>
                      <a:pt x="1451" y="4"/>
                    </a:lnTo>
                    <a:lnTo>
                      <a:pt x="1488" y="3"/>
                    </a:lnTo>
                    <a:lnTo>
                      <a:pt x="1526" y="2"/>
                    </a:lnTo>
                    <a:lnTo>
                      <a:pt x="1563" y="1"/>
                    </a:lnTo>
                    <a:lnTo>
                      <a:pt x="1601" y="0"/>
                    </a:lnTo>
                    <a:lnTo>
                      <a:pt x="4922" y="0"/>
                    </a:lnTo>
                    <a:lnTo>
                      <a:pt x="4888" y="1"/>
                    </a:lnTo>
                    <a:lnTo>
                      <a:pt x="4855" y="2"/>
                    </a:lnTo>
                    <a:lnTo>
                      <a:pt x="4821" y="4"/>
                    </a:lnTo>
                    <a:lnTo>
                      <a:pt x="4786" y="5"/>
                    </a:lnTo>
                    <a:lnTo>
                      <a:pt x="4753" y="6"/>
                    </a:lnTo>
                    <a:lnTo>
                      <a:pt x="4719" y="7"/>
                    </a:lnTo>
                    <a:lnTo>
                      <a:pt x="4686" y="8"/>
                    </a:lnTo>
                    <a:lnTo>
                      <a:pt x="4653" y="9"/>
                    </a:lnTo>
                    <a:lnTo>
                      <a:pt x="4620" y="10"/>
                    </a:lnTo>
                    <a:lnTo>
                      <a:pt x="4588" y="11"/>
                    </a:lnTo>
                    <a:lnTo>
                      <a:pt x="4555" y="12"/>
                    </a:lnTo>
                    <a:lnTo>
                      <a:pt x="4523" y="14"/>
                    </a:lnTo>
                    <a:lnTo>
                      <a:pt x="4491" y="15"/>
                    </a:lnTo>
                    <a:lnTo>
                      <a:pt x="4461" y="16"/>
                    </a:lnTo>
                    <a:lnTo>
                      <a:pt x="4430" y="17"/>
                    </a:lnTo>
                    <a:lnTo>
                      <a:pt x="4400" y="17"/>
                    </a:lnTo>
                    <a:lnTo>
                      <a:pt x="4369" y="18"/>
                    </a:lnTo>
                    <a:lnTo>
                      <a:pt x="4340" y="19"/>
                    </a:lnTo>
                    <a:lnTo>
                      <a:pt x="4311" y="20"/>
                    </a:lnTo>
                    <a:lnTo>
                      <a:pt x="4283" y="20"/>
                    </a:lnTo>
                    <a:lnTo>
                      <a:pt x="4255" y="21"/>
                    </a:lnTo>
                    <a:lnTo>
                      <a:pt x="4228" y="21"/>
                    </a:lnTo>
                    <a:lnTo>
                      <a:pt x="4201" y="21"/>
                    </a:lnTo>
                    <a:lnTo>
                      <a:pt x="4175" y="22"/>
                    </a:lnTo>
                    <a:lnTo>
                      <a:pt x="4151" y="22"/>
                    </a:lnTo>
                    <a:lnTo>
                      <a:pt x="4127" y="22"/>
                    </a:lnTo>
                    <a:lnTo>
                      <a:pt x="4102" y="22"/>
                    </a:lnTo>
                    <a:lnTo>
                      <a:pt x="4080" y="22"/>
                    </a:lnTo>
                    <a:lnTo>
                      <a:pt x="4058" y="22"/>
                    </a:lnTo>
                    <a:lnTo>
                      <a:pt x="4036" y="22"/>
                    </a:lnTo>
                    <a:lnTo>
                      <a:pt x="4016" y="22"/>
                    </a:lnTo>
                    <a:lnTo>
                      <a:pt x="3997" y="22"/>
                    </a:lnTo>
                    <a:lnTo>
                      <a:pt x="3986" y="22"/>
                    </a:lnTo>
                    <a:lnTo>
                      <a:pt x="3972" y="21"/>
                    </a:lnTo>
                    <a:lnTo>
                      <a:pt x="3958" y="21"/>
                    </a:lnTo>
                    <a:lnTo>
                      <a:pt x="3940" y="21"/>
                    </a:lnTo>
                    <a:lnTo>
                      <a:pt x="3923" y="21"/>
                    </a:lnTo>
                    <a:lnTo>
                      <a:pt x="3904" y="22"/>
                    </a:lnTo>
                    <a:lnTo>
                      <a:pt x="3883" y="22"/>
                    </a:lnTo>
                    <a:lnTo>
                      <a:pt x="3860" y="23"/>
                    </a:lnTo>
                    <a:lnTo>
                      <a:pt x="3836" y="23"/>
                    </a:lnTo>
                    <a:lnTo>
                      <a:pt x="3812" y="24"/>
                    </a:lnTo>
                    <a:lnTo>
                      <a:pt x="3786" y="25"/>
                    </a:lnTo>
                    <a:lnTo>
                      <a:pt x="3759" y="26"/>
                    </a:lnTo>
                    <a:lnTo>
                      <a:pt x="3731" y="27"/>
                    </a:lnTo>
                    <a:lnTo>
                      <a:pt x="3702" y="29"/>
                    </a:lnTo>
                    <a:lnTo>
                      <a:pt x="3672" y="30"/>
                    </a:lnTo>
                    <a:lnTo>
                      <a:pt x="3642" y="31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4D858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40" name="Freeform 596"/>
              <p:cNvSpPr>
                <a:spLocks noEditPoints="1"/>
              </p:cNvSpPr>
              <p:nvPr/>
            </p:nvSpPr>
            <p:spPr bwMode="auto">
              <a:xfrm>
                <a:off x="600" y="4107"/>
                <a:ext cx="2407" cy="10"/>
              </a:xfrm>
              <a:custGeom>
                <a:avLst/>
                <a:gdLst/>
                <a:ahLst/>
                <a:cxnLst>
                  <a:cxn ang="0">
                    <a:pos x="408" y="31"/>
                  </a:cxn>
                  <a:cxn ang="0">
                    <a:pos x="355" y="30"/>
                  </a:cxn>
                  <a:cxn ang="0">
                    <a:pos x="302" y="30"/>
                  </a:cxn>
                  <a:cxn ang="0">
                    <a:pos x="248" y="30"/>
                  </a:cxn>
                  <a:cxn ang="0">
                    <a:pos x="193" y="30"/>
                  </a:cxn>
                  <a:cxn ang="0">
                    <a:pos x="138" y="30"/>
                  </a:cxn>
                  <a:cxn ang="0">
                    <a:pos x="83" y="30"/>
                  </a:cxn>
                  <a:cxn ang="0">
                    <a:pos x="28" y="31"/>
                  </a:cxn>
                  <a:cxn ang="0">
                    <a:pos x="433" y="31"/>
                  </a:cxn>
                  <a:cxn ang="0">
                    <a:pos x="1666" y="1"/>
                  </a:cxn>
                  <a:cxn ang="0">
                    <a:pos x="1592" y="2"/>
                  </a:cxn>
                  <a:cxn ang="0">
                    <a:pos x="1517" y="4"/>
                  </a:cxn>
                  <a:cxn ang="0">
                    <a:pos x="1441" y="5"/>
                  </a:cxn>
                  <a:cxn ang="0">
                    <a:pos x="1366" y="7"/>
                  </a:cxn>
                  <a:cxn ang="0">
                    <a:pos x="1290" y="9"/>
                  </a:cxn>
                  <a:cxn ang="0">
                    <a:pos x="1214" y="11"/>
                  </a:cxn>
                  <a:cxn ang="0">
                    <a:pos x="1138" y="12"/>
                  </a:cxn>
                  <a:cxn ang="0">
                    <a:pos x="1063" y="15"/>
                  </a:cxn>
                  <a:cxn ang="0">
                    <a:pos x="988" y="17"/>
                  </a:cxn>
                  <a:cxn ang="0">
                    <a:pos x="913" y="19"/>
                  </a:cxn>
                  <a:cxn ang="0">
                    <a:pos x="840" y="21"/>
                  </a:cxn>
                  <a:cxn ang="0">
                    <a:pos x="766" y="23"/>
                  </a:cxn>
                  <a:cxn ang="0">
                    <a:pos x="694" y="25"/>
                  </a:cxn>
                  <a:cxn ang="0">
                    <a:pos x="623" y="27"/>
                  </a:cxn>
                  <a:cxn ang="0">
                    <a:pos x="552" y="30"/>
                  </a:cxn>
                  <a:cxn ang="0">
                    <a:pos x="3890" y="31"/>
                  </a:cxn>
                  <a:cxn ang="0">
                    <a:pos x="3944" y="30"/>
                  </a:cxn>
                  <a:cxn ang="0">
                    <a:pos x="3999" y="27"/>
                  </a:cxn>
                  <a:cxn ang="0">
                    <a:pos x="4055" y="26"/>
                  </a:cxn>
                  <a:cxn ang="0">
                    <a:pos x="4113" y="24"/>
                  </a:cxn>
                  <a:cxn ang="0">
                    <a:pos x="4171" y="22"/>
                  </a:cxn>
                  <a:cxn ang="0">
                    <a:pos x="4229" y="20"/>
                  </a:cxn>
                  <a:cxn ang="0">
                    <a:pos x="4289" y="19"/>
                  </a:cxn>
                  <a:cxn ang="0">
                    <a:pos x="4348" y="17"/>
                  </a:cxn>
                  <a:cxn ang="0">
                    <a:pos x="4406" y="15"/>
                  </a:cxn>
                  <a:cxn ang="0">
                    <a:pos x="4466" y="12"/>
                  </a:cxn>
                  <a:cxn ang="0">
                    <a:pos x="4525" y="10"/>
                  </a:cxn>
                  <a:cxn ang="0">
                    <a:pos x="4584" y="8"/>
                  </a:cxn>
                  <a:cxn ang="0">
                    <a:pos x="4643" y="6"/>
                  </a:cxn>
                  <a:cxn ang="0">
                    <a:pos x="4700" y="4"/>
                  </a:cxn>
                  <a:cxn ang="0">
                    <a:pos x="4757" y="2"/>
                  </a:cxn>
                  <a:cxn ang="0">
                    <a:pos x="4813" y="0"/>
                  </a:cxn>
                  <a:cxn ang="0">
                    <a:pos x="3446" y="0"/>
                  </a:cxn>
                  <a:cxn ang="0">
                    <a:pos x="3399" y="1"/>
                  </a:cxn>
                  <a:cxn ang="0">
                    <a:pos x="3350" y="1"/>
                  </a:cxn>
                  <a:cxn ang="0">
                    <a:pos x="3298" y="1"/>
                  </a:cxn>
                  <a:cxn ang="0">
                    <a:pos x="3244" y="1"/>
                  </a:cxn>
                  <a:cxn ang="0">
                    <a:pos x="3191" y="1"/>
                  </a:cxn>
                  <a:cxn ang="0">
                    <a:pos x="3134" y="1"/>
                  </a:cxn>
                  <a:cxn ang="0">
                    <a:pos x="3077" y="1"/>
                  </a:cxn>
                  <a:cxn ang="0">
                    <a:pos x="3019" y="1"/>
                  </a:cxn>
                  <a:cxn ang="0">
                    <a:pos x="2962" y="1"/>
                  </a:cxn>
                  <a:cxn ang="0">
                    <a:pos x="2903" y="1"/>
                  </a:cxn>
                  <a:cxn ang="0">
                    <a:pos x="2845" y="1"/>
                  </a:cxn>
                  <a:cxn ang="0">
                    <a:pos x="2789" y="1"/>
                  </a:cxn>
                  <a:cxn ang="0">
                    <a:pos x="2733" y="1"/>
                  </a:cxn>
                  <a:cxn ang="0">
                    <a:pos x="2678" y="1"/>
                  </a:cxn>
                  <a:cxn ang="0">
                    <a:pos x="2625" y="0"/>
                  </a:cxn>
                  <a:cxn ang="0">
                    <a:pos x="1703" y="0"/>
                  </a:cxn>
                </a:cxnLst>
                <a:rect l="0" t="0" r="r" b="b"/>
                <a:pathLst>
                  <a:path w="4813" h="31">
                    <a:moveTo>
                      <a:pt x="433" y="31"/>
                    </a:moveTo>
                    <a:lnTo>
                      <a:pt x="408" y="31"/>
                    </a:lnTo>
                    <a:lnTo>
                      <a:pt x="382" y="30"/>
                    </a:lnTo>
                    <a:lnTo>
                      <a:pt x="355" y="30"/>
                    </a:lnTo>
                    <a:lnTo>
                      <a:pt x="328" y="30"/>
                    </a:lnTo>
                    <a:lnTo>
                      <a:pt x="302" y="30"/>
                    </a:lnTo>
                    <a:lnTo>
                      <a:pt x="275" y="30"/>
                    </a:lnTo>
                    <a:lnTo>
                      <a:pt x="248" y="30"/>
                    </a:lnTo>
                    <a:lnTo>
                      <a:pt x="220" y="29"/>
                    </a:lnTo>
                    <a:lnTo>
                      <a:pt x="193" y="30"/>
                    </a:lnTo>
                    <a:lnTo>
                      <a:pt x="166" y="30"/>
                    </a:lnTo>
                    <a:lnTo>
                      <a:pt x="138" y="30"/>
                    </a:lnTo>
                    <a:lnTo>
                      <a:pt x="111" y="30"/>
                    </a:lnTo>
                    <a:lnTo>
                      <a:pt x="83" y="30"/>
                    </a:lnTo>
                    <a:lnTo>
                      <a:pt x="55" y="30"/>
                    </a:lnTo>
                    <a:lnTo>
                      <a:pt x="28" y="31"/>
                    </a:lnTo>
                    <a:lnTo>
                      <a:pt x="0" y="31"/>
                    </a:lnTo>
                    <a:lnTo>
                      <a:pt x="433" y="31"/>
                    </a:lnTo>
                    <a:close/>
                    <a:moveTo>
                      <a:pt x="1703" y="0"/>
                    </a:moveTo>
                    <a:lnTo>
                      <a:pt x="1666" y="1"/>
                    </a:lnTo>
                    <a:lnTo>
                      <a:pt x="1629" y="1"/>
                    </a:lnTo>
                    <a:lnTo>
                      <a:pt x="1592" y="2"/>
                    </a:lnTo>
                    <a:lnTo>
                      <a:pt x="1555" y="3"/>
                    </a:lnTo>
                    <a:lnTo>
                      <a:pt x="1517" y="4"/>
                    </a:lnTo>
                    <a:lnTo>
                      <a:pt x="1479" y="4"/>
                    </a:lnTo>
                    <a:lnTo>
                      <a:pt x="1441" y="5"/>
                    </a:lnTo>
                    <a:lnTo>
                      <a:pt x="1404" y="6"/>
                    </a:lnTo>
                    <a:lnTo>
                      <a:pt x="1366" y="7"/>
                    </a:lnTo>
                    <a:lnTo>
                      <a:pt x="1328" y="8"/>
                    </a:lnTo>
                    <a:lnTo>
                      <a:pt x="1290" y="9"/>
                    </a:lnTo>
                    <a:lnTo>
                      <a:pt x="1252" y="10"/>
                    </a:lnTo>
                    <a:lnTo>
                      <a:pt x="1214" y="11"/>
                    </a:lnTo>
                    <a:lnTo>
                      <a:pt x="1176" y="11"/>
                    </a:lnTo>
                    <a:lnTo>
                      <a:pt x="1138" y="12"/>
                    </a:lnTo>
                    <a:lnTo>
                      <a:pt x="1101" y="14"/>
                    </a:lnTo>
                    <a:lnTo>
                      <a:pt x="1063" y="15"/>
                    </a:lnTo>
                    <a:lnTo>
                      <a:pt x="1026" y="16"/>
                    </a:lnTo>
                    <a:lnTo>
                      <a:pt x="988" y="17"/>
                    </a:lnTo>
                    <a:lnTo>
                      <a:pt x="950" y="18"/>
                    </a:lnTo>
                    <a:lnTo>
                      <a:pt x="913" y="19"/>
                    </a:lnTo>
                    <a:lnTo>
                      <a:pt x="876" y="20"/>
                    </a:lnTo>
                    <a:lnTo>
                      <a:pt x="840" y="21"/>
                    </a:lnTo>
                    <a:lnTo>
                      <a:pt x="803" y="22"/>
                    </a:lnTo>
                    <a:lnTo>
                      <a:pt x="766" y="23"/>
                    </a:lnTo>
                    <a:lnTo>
                      <a:pt x="730" y="24"/>
                    </a:lnTo>
                    <a:lnTo>
                      <a:pt x="694" y="25"/>
                    </a:lnTo>
                    <a:lnTo>
                      <a:pt x="659" y="26"/>
                    </a:lnTo>
                    <a:lnTo>
                      <a:pt x="623" y="27"/>
                    </a:lnTo>
                    <a:lnTo>
                      <a:pt x="588" y="29"/>
                    </a:lnTo>
                    <a:lnTo>
                      <a:pt x="552" y="30"/>
                    </a:lnTo>
                    <a:lnTo>
                      <a:pt x="518" y="31"/>
                    </a:lnTo>
                    <a:lnTo>
                      <a:pt x="3890" y="31"/>
                    </a:lnTo>
                    <a:lnTo>
                      <a:pt x="3917" y="30"/>
                    </a:lnTo>
                    <a:lnTo>
                      <a:pt x="3944" y="30"/>
                    </a:lnTo>
                    <a:lnTo>
                      <a:pt x="3972" y="29"/>
                    </a:lnTo>
                    <a:lnTo>
                      <a:pt x="3999" y="27"/>
                    </a:lnTo>
                    <a:lnTo>
                      <a:pt x="4027" y="26"/>
                    </a:lnTo>
                    <a:lnTo>
                      <a:pt x="4055" y="26"/>
                    </a:lnTo>
                    <a:lnTo>
                      <a:pt x="4084" y="25"/>
                    </a:lnTo>
                    <a:lnTo>
                      <a:pt x="4113" y="24"/>
                    </a:lnTo>
                    <a:lnTo>
                      <a:pt x="4142" y="23"/>
                    </a:lnTo>
                    <a:lnTo>
                      <a:pt x="4171" y="22"/>
                    </a:lnTo>
                    <a:lnTo>
                      <a:pt x="4199" y="21"/>
                    </a:lnTo>
                    <a:lnTo>
                      <a:pt x="4229" y="20"/>
                    </a:lnTo>
                    <a:lnTo>
                      <a:pt x="4258" y="19"/>
                    </a:lnTo>
                    <a:lnTo>
                      <a:pt x="4289" y="19"/>
                    </a:lnTo>
                    <a:lnTo>
                      <a:pt x="4318" y="18"/>
                    </a:lnTo>
                    <a:lnTo>
                      <a:pt x="4348" y="17"/>
                    </a:lnTo>
                    <a:lnTo>
                      <a:pt x="4377" y="16"/>
                    </a:lnTo>
                    <a:lnTo>
                      <a:pt x="4406" y="15"/>
                    </a:lnTo>
                    <a:lnTo>
                      <a:pt x="4437" y="14"/>
                    </a:lnTo>
                    <a:lnTo>
                      <a:pt x="4466" y="12"/>
                    </a:lnTo>
                    <a:lnTo>
                      <a:pt x="4496" y="11"/>
                    </a:lnTo>
                    <a:lnTo>
                      <a:pt x="4525" y="10"/>
                    </a:lnTo>
                    <a:lnTo>
                      <a:pt x="4555" y="9"/>
                    </a:lnTo>
                    <a:lnTo>
                      <a:pt x="4584" y="8"/>
                    </a:lnTo>
                    <a:lnTo>
                      <a:pt x="4613" y="7"/>
                    </a:lnTo>
                    <a:lnTo>
                      <a:pt x="4643" y="6"/>
                    </a:lnTo>
                    <a:lnTo>
                      <a:pt x="4672" y="5"/>
                    </a:lnTo>
                    <a:lnTo>
                      <a:pt x="4700" y="4"/>
                    </a:lnTo>
                    <a:lnTo>
                      <a:pt x="4728" y="3"/>
                    </a:lnTo>
                    <a:lnTo>
                      <a:pt x="4757" y="2"/>
                    </a:lnTo>
                    <a:lnTo>
                      <a:pt x="4785" y="1"/>
                    </a:lnTo>
                    <a:lnTo>
                      <a:pt x="4813" y="0"/>
                    </a:lnTo>
                    <a:lnTo>
                      <a:pt x="3469" y="0"/>
                    </a:lnTo>
                    <a:lnTo>
                      <a:pt x="3446" y="0"/>
                    </a:lnTo>
                    <a:lnTo>
                      <a:pt x="3423" y="0"/>
                    </a:lnTo>
                    <a:lnTo>
                      <a:pt x="3399" y="1"/>
                    </a:lnTo>
                    <a:lnTo>
                      <a:pt x="3375" y="1"/>
                    </a:lnTo>
                    <a:lnTo>
                      <a:pt x="3350" y="1"/>
                    </a:lnTo>
                    <a:lnTo>
                      <a:pt x="3324" y="1"/>
                    </a:lnTo>
                    <a:lnTo>
                      <a:pt x="3298" y="1"/>
                    </a:lnTo>
                    <a:lnTo>
                      <a:pt x="3271" y="1"/>
                    </a:lnTo>
                    <a:lnTo>
                      <a:pt x="3244" y="1"/>
                    </a:lnTo>
                    <a:lnTo>
                      <a:pt x="3218" y="1"/>
                    </a:lnTo>
                    <a:lnTo>
                      <a:pt x="3191" y="1"/>
                    </a:lnTo>
                    <a:lnTo>
                      <a:pt x="3162" y="1"/>
                    </a:lnTo>
                    <a:lnTo>
                      <a:pt x="3134" y="1"/>
                    </a:lnTo>
                    <a:lnTo>
                      <a:pt x="3106" y="1"/>
                    </a:lnTo>
                    <a:lnTo>
                      <a:pt x="3077" y="1"/>
                    </a:lnTo>
                    <a:lnTo>
                      <a:pt x="3049" y="1"/>
                    </a:lnTo>
                    <a:lnTo>
                      <a:pt x="3019" y="1"/>
                    </a:lnTo>
                    <a:lnTo>
                      <a:pt x="2990" y="1"/>
                    </a:lnTo>
                    <a:lnTo>
                      <a:pt x="2962" y="1"/>
                    </a:lnTo>
                    <a:lnTo>
                      <a:pt x="2932" y="1"/>
                    </a:lnTo>
                    <a:lnTo>
                      <a:pt x="2903" y="1"/>
                    </a:lnTo>
                    <a:lnTo>
                      <a:pt x="2875" y="1"/>
                    </a:lnTo>
                    <a:lnTo>
                      <a:pt x="2845" y="1"/>
                    </a:lnTo>
                    <a:lnTo>
                      <a:pt x="2817" y="1"/>
                    </a:lnTo>
                    <a:lnTo>
                      <a:pt x="2789" y="1"/>
                    </a:lnTo>
                    <a:lnTo>
                      <a:pt x="2761" y="1"/>
                    </a:lnTo>
                    <a:lnTo>
                      <a:pt x="2733" y="1"/>
                    </a:lnTo>
                    <a:lnTo>
                      <a:pt x="2706" y="1"/>
                    </a:lnTo>
                    <a:lnTo>
                      <a:pt x="2678" y="1"/>
                    </a:lnTo>
                    <a:lnTo>
                      <a:pt x="2652" y="0"/>
                    </a:lnTo>
                    <a:lnTo>
                      <a:pt x="2625" y="0"/>
                    </a:lnTo>
                    <a:lnTo>
                      <a:pt x="2599" y="0"/>
                    </a:lnTo>
                    <a:lnTo>
                      <a:pt x="1703" y="0"/>
                    </a:lnTo>
                    <a:close/>
                  </a:path>
                </a:pathLst>
              </a:custGeom>
              <a:solidFill>
                <a:srgbClr val="4F879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41" name="Freeform 597"/>
              <p:cNvSpPr>
                <a:spLocks/>
              </p:cNvSpPr>
              <p:nvPr/>
            </p:nvSpPr>
            <p:spPr bwMode="auto">
              <a:xfrm>
                <a:off x="1132" y="4102"/>
                <a:ext cx="2382" cy="10"/>
              </a:xfrm>
              <a:custGeom>
                <a:avLst/>
                <a:gdLst/>
                <a:ahLst/>
                <a:cxnLst>
                  <a:cxn ang="0">
                    <a:pos x="84" y="28"/>
                  </a:cxn>
                  <a:cxn ang="0">
                    <a:pos x="211" y="25"/>
                  </a:cxn>
                  <a:cxn ang="0">
                    <a:pos x="339" y="22"/>
                  </a:cxn>
                  <a:cxn ang="0">
                    <a:pos x="465" y="20"/>
                  </a:cxn>
                  <a:cxn ang="0">
                    <a:pos x="590" y="17"/>
                  </a:cxn>
                  <a:cxn ang="0">
                    <a:pos x="713" y="16"/>
                  </a:cxn>
                  <a:cxn ang="0">
                    <a:pos x="835" y="13"/>
                  </a:cxn>
                  <a:cxn ang="0">
                    <a:pos x="952" y="12"/>
                  </a:cxn>
                  <a:cxn ang="0">
                    <a:pos x="1066" y="12"/>
                  </a:cxn>
                  <a:cxn ang="0">
                    <a:pos x="1176" y="13"/>
                  </a:cxn>
                  <a:cxn ang="0">
                    <a:pos x="1282" y="15"/>
                  </a:cxn>
                  <a:cxn ang="0">
                    <a:pos x="1381" y="16"/>
                  </a:cxn>
                  <a:cxn ang="0">
                    <a:pos x="1502" y="17"/>
                  </a:cxn>
                  <a:cxn ang="0">
                    <a:pos x="1638" y="17"/>
                  </a:cxn>
                  <a:cxn ang="0">
                    <a:pos x="1785" y="18"/>
                  </a:cxn>
                  <a:cxn ang="0">
                    <a:pos x="1934" y="18"/>
                  </a:cxn>
                  <a:cxn ang="0">
                    <a:pos x="2083" y="18"/>
                  </a:cxn>
                  <a:cxn ang="0">
                    <a:pos x="2226" y="18"/>
                  </a:cxn>
                  <a:cxn ang="0">
                    <a:pos x="2357" y="17"/>
                  </a:cxn>
                  <a:cxn ang="0">
                    <a:pos x="2469" y="17"/>
                  </a:cxn>
                  <a:cxn ang="0">
                    <a:pos x="2557" y="16"/>
                  </a:cxn>
                  <a:cxn ang="0">
                    <a:pos x="2617" y="15"/>
                  </a:cxn>
                  <a:cxn ang="0">
                    <a:pos x="2688" y="15"/>
                  </a:cxn>
                  <a:cxn ang="0">
                    <a:pos x="2791" y="12"/>
                  </a:cxn>
                  <a:cxn ang="0">
                    <a:pos x="2920" y="9"/>
                  </a:cxn>
                  <a:cxn ang="0">
                    <a:pos x="3065" y="5"/>
                  </a:cxn>
                  <a:cxn ang="0">
                    <a:pos x="3223" y="0"/>
                  </a:cxn>
                  <a:cxn ang="0">
                    <a:pos x="4700" y="0"/>
                  </a:cxn>
                  <a:cxn ang="0">
                    <a:pos x="4602" y="1"/>
                  </a:cxn>
                  <a:cxn ang="0">
                    <a:pos x="4496" y="2"/>
                  </a:cxn>
                  <a:cxn ang="0">
                    <a:pos x="4380" y="3"/>
                  </a:cxn>
                  <a:cxn ang="0">
                    <a:pos x="4252" y="5"/>
                  </a:cxn>
                  <a:cxn ang="0">
                    <a:pos x="4139" y="6"/>
                  </a:cxn>
                  <a:cxn ang="0">
                    <a:pos x="4074" y="7"/>
                  </a:cxn>
                  <a:cxn ang="0">
                    <a:pos x="4006" y="8"/>
                  </a:cxn>
                  <a:cxn ang="0">
                    <a:pos x="3934" y="10"/>
                  </a:cxn>
                  <a:cxn ang="0">
                    <a:pos x="3858" y="12"/>
                  </a:cxn>
                  <a:cxn ang="0">
                    <a:pos x="3778" y="15"/>
                  </a:cxn>
                  <a:cxn ang="0">
                    <a:pos x="3696" y="18"/>
                  </a:cxn>
                  <a:cxn ang="0">
                    <a:pos x="3612" y="21"/>
                  </a:cxn>
                  <a:cxn ang="0">
                    <a:pos x="3526" y="23"/>
                  </a:cxn>
                  <a:cxn ang="0">
                    <a:pos x="3439" y="26"/>
                  </a:cxn>
                  <a:cxn ang="0">
                    <a:pos x="3351" y="30"/>
                  </a:cxn>
                </a:cxnLst>
                <a:rect l="0" t="0" r="r" b="b"/>
                <a:pathLst>
                  <a:path w="4764" h="31">
                    <a:moveTo>
                      <a:pt x="0" y="31"/>
                    </a:moveTo>
                    <a:lnTo>
                      <a:pt x="41" y="30"/>
                    </a:lnTo>
                    <a:lnTo>
                      <a:pt x="84" y="28"/>
                    </a:lnTo>
                    <a:lnTo>
                      <a:pt x="127" y="27"/>
                    </a:lnTo>
                    <a:lnTo>
                      <a:pt x="169" y="26"/>
                    </a:lnTo>
                    <a:lnTo>
                      <a:pt x="211" y="25"/>
                    </a:lnTo>
                    <a:lnTo>
                      <a:pt x="253" y="24"/>
                    </a:lnTo>
                    <a:lnTo>
                      <a:pt x="296" y="23"/>
                    </a:lnTo>
                    <a:lnTo>
                      <a:pt x="339" y="22"/>
                    </a:lnTo>
                    <a:lnTo>
                      <a:pt x="380" y="21"/>
                    </a:lnTo>
                    <a:lnTo>
                      <a:pt x="422" y="20"/>
                    </a:lnTo>
                    <a:lnTo>
                      <a:pt x="465" y="20"/>
                    </a:lnTo>
                    <a:lnTo>
                      <a:pt x="506" y="19"/>
                    </a:lnTo>
                    <a:lnTo>
                      <a:pt x="548" y="18"/>
                    </a:lnTo>
                    <a:lnTo>
                      <a:pt x="590" y="17"/>
                    </a:lnTo>
                    <a:lnTo>
                      <a:pt x="631" y="17"/>
                    </a:lnTo>
                    <a:lnTo>
                      <a:pt x="672" y="16"/>
                    </a:lnTo>
                    <a:lnTo>
                      <a:pt x="713" y="16"/>
                    </a:lnTo>
                    <a:lnTo>
                      <a:pt x="754" y="15"/>
                    </a:lnTo>
                    <a:lnTo>
                      <a:pt x="794" y="15"/>
                    </a:lnTo>
                    <a:lnTo>
                      <a:pt x="835" y="13"/>
                    </a:lnTo>
                    <a:lnTo>
                      <a:pt x="874" y="13"/>
                    </a:lnTo>
                    <a:lnTo>
                      <a:pt x="913" y="13"/>
                    </a:lnTo>
                    <a:lnTo>
                      <a:pt x="952" y="12"/>
                    </a:lnTo>
                    <a:lnTo>
                      <a:pt x="990" y="12"/>
                    </a:lnTo>
                    <a:lnTo>
                      <a:pt x="1028" y="12"/>
                    </a:lnTo>
                    <a:lnTo>
                      <a:pt x="1066" y="12"/>
                    </a:lnTo>
                    <a:lnTo>
                      <a:pt x="1104" y="12"/>
                    </a:lnTo>
                    <a:lnTo>
                      <a:pt x="1141" y="12"/>
                    </a:lnTo>
                    <a:lnTo>
                      <a:pt x="1176" y="13"/>
                    </a:lnTo>
                    <a:lnTo>
                      <a:pt x="1212" y="13"/>
                    </a:lnTo>
                    <a:lnTo>
                      <a:pt x="1247" y="13"/>
                    </a:lnTo>
                    <a:lnTo>
                      <a:pt x="1282" y="15"/>
                    </a:lnTo>
                    <a:lnTo>
                      <a:pt x="1312" y="15"/>
                    </a:lnTo>
                    <a:lnTo>
                      <a:pt x="1345" y="16"/>
                    </a:lnTo>
                    <a:lnTo>
                      <a:pt x="1381" y="16"/>
                    </a:lnTo>
                    <a:lnTo>
                      <a:pt x="1420" y="16"/>
                    </a:lnTo>
                    <a:lnTo>
                      <a:pt x="1460" y="17"/>
                    </a:lnTo>
                    <a:lnTo>
                      <a:pt x="1502" y="17"/>
                    </a:lnTo>
                    <a:lnTo>
                      <a:pt x="1546" y="17"/>
                    </a:lnTo>
                    <a:lnTo>
                      <a:pt x="1591" y="17"/>
                    </a:lnTo>
                    <a:lnTo>
                      <a:pt x="1638" y="17"/>
                    </a:lnTo>
                    <a:lnTo>
                      <a:pt x="1686" y="18"/>
                    </a:lnTo>
                    <a:lnTo>
                      <a:pt x="1735" y="18"/>
                    </a:lnTo>
                    <a:lnTo>
                      <a:pt x="1785" y="18"/>
                    </a:lnTo>
                    <a:lnTo>
                      <a:pt x="1834" y="18"/>
                    </a:lnTo>
                    <a:lnTo>
                      <a:pt x="1884" y="18"/>
                    </a:lnTo>
                    <a:lnTo>
                      <a:pt x="1934" y="18"/>
                    </a:lnTo>
                    <a:lnTo>
                      <a:pt x="1984" y="18"/>
                    </a:lnTo>
                    <a:lnTo>
                      <a:pt x="2035" y="18"/>
                    </a:lnTo>
                    <a:lnTo>
                      <a:pt x="2083" y="18"/>
                    </a:lnTo>
                    <a:lnTo>
                      <a:pt x="2132" y="18"/>
                    </a:lnTo>
                    <a:lnTo>
                      <a:pt x="2180" y="18"/>
                    </a:lnTo>
                    <a:lnTo>
                      <a:pt x="2226" y="18"/>
                    </a:lnTo>
                    <a:lnTo>
                      <a:pt x="2271" y="18"/>
                    </a:lnTo>
                    <a:lnTo>
                      <a:pt x="2315" y="17"/>
                    </a:lnTo>
                    <a:lnTo>
                      <a:pt x="2357" y="17"/>
                    </a:lnTo>
                    <a:lnTo>
                      <a:pt x="2396" y="17"/>
                    </a:lnTo>
                    <a:lnTo>
                      <a:pt x="2434" y="17"/>
                    </a:lnTo>
                    <a:lnTo>
                      <a:pt x="2469" y="17"/>
                    </a:lnTo>
                    <a:lnTo>
                      <a:pt x="2501" y="16"/>
                    </a:lnTo>
                    <a:lnTo>
                      <a:pt x="2530" y="16"/>
                    </a:lnTo>
                    <a:lnTo>
                      <a:pt x="2557" y="16"/>
                    </a:lnTo>
                    <a:lnTo>
                      <a:pt x="2582" y="15"/>
                    </a:lnTo>
                    <a:lnTo>
                      <a:pt x="2601" y="15"/>
                    </a:lnTo>
                    <a:lnTo>
                      <a:pt x="2617" y="15"/>
                    </a:lnTo>
                    <a:lnTo>
                      <a:pt x="2637" y="15"/>
                    </a:lnTo>
                    <a:lnTo>
                      <a:pt x="2661" y="15"/>
                    </a:lnTo>
                    <a:lnTo>
                      <a:pt x="2688" y="15"/>
                    </a:lnTo>
                    <a:lnTo>
                      <a:pt x="2720" y="13"/>
                    </a:lnTo>
                    <a:lnTo>
                      <a:pt x="2754" y="13"/>
                    </a:lnTo>
                    <a:lnTo>
                      <a:pt x="2791" y="12"/>
                    </a:lnTo>
                    <a:lnTo>
                      <a:pt x="2832" y="11"/>
                    </a:lnTo>
                    <a:lnTo>
                      <a:pt x="2874" y="10"/>
                    </a:lnTo>
                    <a:lnTo>
                      <a:pt x="2920" y="9"/>
                    </a:lnTo>
                    <a:lnTo>
                      <a:pt x="2966" y="8"/>
                    </a:lnTo>
                    <a:lnTo>
                      <a:pt x="3015" y="6"/>
                    </a:lnTo>
                    <a:lnTo>
                      <a:pt x="3065" y="5"/>
                    </a:lnTo>
                    <a:lnTo>
                      <a:pt x="3117" y="3"/>
                    </a:lnTo>
                    <a:lnTo>
                      <a:pt x="3170" y="2"/>
                    </a:lnTo>
                    <a:lnTo>
                      <a:pt x="3223" y="0"/>
                    </a:lnTo>
                    <a:lnTo>
                      <a:pt x="4764" y="0"/>
                    </a:lnTo>
                    <a:lnTo>
                      <a:pt x="4732" y="0"/>
                    </a:lnTo>
                    <a:lnTo>
                      <a:pt x="4700" y="0"/>
                    </a:lnTo>
                    <a:lnTo>
                      <a:pt x="4668" y="1"/>
                    </a:lnTo>
                    <a:lnTo>
                      <a:pt x="4635" y="1"/>
                    </a:lnTo>
                    <a:lnTo>
                      <a:pt x="4602" y="1"/>
                    </a:lnTo>
                    <a:lnTo>
                      <a:pt x="4568" y="1"/>
                    </a:lnTo>
                    <a:lnTo>
                      <a:pt x="4532" y="2"/>
                    </a:lnTo>
                    <a:lnTo>
                      <a:pt x="4496" y="2"/>
                    </a:lnTo>
                    <a:lnTo>
                      <a:pt x="4459" y="2"/>
                    </a:lnTo>
                    <a:lnTo>
                      <a:pt x="4420" y="3"/>
                    </a:lnTo>
                    <a:lnTo>
                      <a:pt x="4380" y="3"/>
                    </a:lnTo>
                    <a:lnTo>
                      <a:pt x="4339" y="4"/>
                    </a:lnTo>
                    <a:lnTo>
                      <a:pt x="4296" y="4"/>
                    </a:lnTo>
                    <a:lnTo>
                      <a:pt x="4252" y="5"/>
                    </a:lnTo>
                    <a:lnTo>
                      <a:pt x="4207" y="5"/>
                    </a:lnTo>
                    <a:lnTo>
                      <a:pt x="4159" y="6"/>
                    </a:lnTo>
                    <a:lnTo>
                      <a:pt x="4139" y="6"/>
                    </a:lnTo>
                    <a:lnTo>
                      <a:pt x="4118" y="6"/>
                    </a:lnTo>
                    <a:lnTo>
                      <a:pt x="4096" y="7"/>
                    </a:lnTo>
                    <a:lnTo>
                      <a:pt x="4074" y="7"/>
                    </a:lnTo>
                    <a:lnTo>
                      <a:pt x="4052" y="8"/>
                    </a:lnTo>
                    <a:lnTo>
                      <a:pt x="4029" y="8"/>
                    </a:lnTo>
                    <a:lnTo>
                      <a:pt x="4006" y="8"/>
                    </a:lnTo>
                    <a:lnTo>
                      <a:pt x="3983" y="9"/>
                    </a:lnTo>
                    <a:lnTo>
                      <a:pt x="3958" y="10"/>
                    </a:lnTo>
                    <a:lnTo>
                      <a:pt x="3934" y="10"/>
                    </a:lnTo>
                    <a:lnTo>
                      <a:pt x="3909" y="11"/>
                    </a:lnTo>
                    <a:lnTo>
                      <a:pt x="3883" y="12"/>
                    </a:lnTo>
                    <a:lnTo>
                      <a:pt x="3858" y="12"/>
                    </a:lnTo>
                    <a:lnTo>
                      <a:pt x="3831" y="13"/>
                    </a:lnTo>
                    <a:lnTo>
                      <a:pt x="3805" y="15"/>
                    </a:lnTo>
                    <a:lnTo>
                      <a:pt x="3778" y="15"/>
                    </a:lnTo>
                    <a:lnTo>
                      <a:pt x="3751" y="16"/>
                    </a:lnTo>
                    <a:lnTo>
                      <a:pt x="3723" y="17"/>
                    </a:lnTo>
                    <a:lnTo>
                      <a:pt x="3696" y="18"/>
                    </a:lnTo>
                    <a:lnTo>
                      <a:pt x="3668" y="19"/>
                    </a:lnTo>
                    <a:lnTo>
                      <a:pt x="3640" y="20"/>
                    </a:lnTo>
                    <a:lnTo>
                      <a:pt x="3612" y="21"/>
                    </a:lnTo>
                    <a:lnTo>
                      <a:pt x="3583" y="22"/>
                    </a:lnTo>
                    <a:lnTo>
                      <a:pt x="3554" y="22"/>
                    </a:lnTo>
                    <a:lnTo>
                      <a:pt x="3526" y="23"/>
                    </a:lnTo>
                    <a:lnTo>
                      <a:pt x="3496" y="24"/>
                    </a:lnTo>
                    <a:lnTo>
                      <a:pt x="3467" y="25"/>
                    </a:lnTo>
                    <a:lnTo>
                      <a:pt x="3439" y="26"/>
                    </a:lnTo>
                    <a:lnTo>
                      <a:pt x="3410" y="27"/>
                    </a:lnTo>
                    <a:lnTo>
                      <a:pt x="3380" y="28"/>
                    </a:lnTo>
                    <a:lnTo>
                      <a:pt x="3351" y="30"/>
                    </a:lnTo>
                    <a:lnTo>
                      <a:pt x="3321" y="31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4F879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42" name="Freeform 598"/>
              <p:cNvSpPr>
                <a:spLocks noEditPoints="1"/>
              </p:cNvSpPr>
              <p:nvPr/>
            </p:nvSpPr>
            <p:spPr bwMode="auto">
              <a:xfrm>
                <a:off x="1452" y="4097"/>
                <a:ext cx="2436" cy="10"/>
              </a:xfrm>
              <a:custGeom>
                <a:avLst/>
                <a:gdLst/>
                <a:ahLst/>
                <a:cxnLst>
                  <a:cxn ang="0">
                    <a:pos x="86" y="30"/>
                  </a:cxn>
                  <a:cxn ang="0">
                    <a:pos x="212" y="28"/>
                  </a:cxn>
                  <a:cxn ang="0">
                    <a:pos x="335" y="27"/>
                  </a:cxn>
                  <a:cxn ang="0">
                    <a:pos x="454" y="27"/>
                  </a:cxn>
                  <a:cxn ang="0">
                    <a:pos x="568" y="28"/>
                  </a:cxn>
                  <a:cxn ang="0">
                    <a:pos x="654" y="30"/>
                  </a:cxn>
                  <a:cxn ang="0">
                    <a:pos x="695" y="30"/>
                  </a:cxn>
                  <a:cxn ang="0">
                    <a:pos x="741" y="30"/>
                  </a:cxn>
                  <a:cxn ang="0">
                    <a:pos x="788" y="31"/>
                  </a:cxn>
                  <a:cxn ang="0">
                    <a:pos x="841" y="31"/>
                  </a:cxn>
                  <a:cxn ang="0">
                    <a:pos x="896" y="31"/>
                  </a:cxn>
                  <a:cxn ang="0">
                    <a:pos x="1781" y="31"/>
                  </a:cxn>
                  <a:cxn ang="0">
                    <a:pos x="1827" y="31"/>
                  </a:cxn>
                  <a:cxn ang="0">
                    <a:pos x="1867" y="31"/>
                  </a:cxn>
                  <a:cxn ang="0">
                    <a:pos x="1904" y="30"/>
                  </a:cxn>
                  <a:cxn ang="0">
                    <a:pos x="1936" y="30"/>
                  </a:cxn>
                  <a:cxn ang="0">
                    <a:pos x="1961" y="30"/>
                  </a:cxn>
                  <a:cxn ang="0">
                    <a:pos x="2007" y="30"/>
                  </a:cxn>
                  <a:cxn ang="0">
                    <a:pos x="2074" y="28"/>
                  </a:cxn>
                  <a:cxn ang="0">
                    <a:pos x="2160" y="27"/>
                  </a:cxn>
                  <a:cxn ang="0">
                    <a:pos x="2261" y="24"/>
                  </a:cxn>
                  <a:cxn ang="0">
                    <a:pos x="2375" y="21"/>
                  </a:cxn>
                  <a:cxn ang="0">
                    <a:pos x="2499" y="18"/>
                  </a:cxn>
                  <a:cxn ang="0">
                    <a:pos x="2627" y="13"/>
                  </a:cxn>
                  <a:cxn ang="0">
                    <a:pos x="2760" y="9"/>
                  </a:cxn>
                  <a:cxn ang="0">
                    <a:pos x="2891" y="6"/>
                  </a:cxn>
                  <a:cxn ang="0">
                    <a:pos x="3017" y="2"/>
                  </a:cxn>
                  <a:cxn ang="0">
                    <a:pos x="4872" y="0"/>
                  </a:cxn>
                  <a:cxn ang="0">
                    <a:pos x="4809" y="3"/>
                  </a:cxn>
                  <a:cxn ang="0">
                    <a:pos x="4746" y="6"/>
                  </a:cxn>
                  <a:cxn ang="0">
                    <a:pos x="4681" y="8"/>
                  </a:cxn>
                  <a:cxn ang="0">
                    <a:pos x="4616" y="10"/>
                  </a:cxn>
                  <a:cxn ang="0">
                    <a:pos x="4550" y="12"/>
                  </a:cxn>
                  <a:cxn ang="0">
                    <a:pos x="4467" y="13"/>
                  </a:cxn>
                  <a:cxn ang="0">
                    <a:pos x="4378" y="13"/>
                  </a:cxn>
                  <a:cxn ang="0">
                    <a:pos x="4294" y="15"/>
                  </a:cxn>
                  <a:cxn ang="0">
                    <a:pos x="4211" y="16"/>
                  </a:cxn>
                  <a:cxn ang="0">
                    <a:pos x="4127" y="16"/>
                  </a:cxn>
                  <a:cxn ang="0">
                    <a:pos x="4042" y="16"/>
                  </a:cxn>
                  <a:cxn ang="0">
                    <a:pos x="3954" y="17"/>
                  </a:cxn>
                  <a:cxn ang="0">
                    <a:pos x="3858" y="18"/>
                  </a:cxn>
                  <a:cxn ang="0">
                    <a:pos x="3755" y="18"/>
                  </a:cxn>
                  <a:cxn ang="0">
                    <a:pos x="3643" y="20"/>
                  </a:cxn>
                  <a:cxn ang="0">
                    <a:pos x="3519" y="21"/>
                  </a:cxn>
                  <a:cxn ang="0">
                    <a:pos x="3453" y="22"/>
                  </a:cxn>
                  <a:cxn ang="0">
                    <a:pos x="3380" y="23"/>
                  </a:cxn>
                  <a:cxn ang="0">
                    <a:pos x="3305" y="25"/>
                  </a:cxn>
                  <a:cxn ang="0">
                    <a:pos x="3224" y="27"/>
                  </a:cxn>
                  <a:cxn ang="0">
                    <a:pos x="3139" y="30"/>
                  </a:cxn>
                </a:cxnLst>
                <a:rect l="0" t="0" r="r" b="b"/>
                <a:pathLst>
                  <a:path w="4872" h="31">
                    <a:moveTo>
                      <a:pt x="0" y="31"/>
                    </a:moveTo>
                    <a:lnTo>
                      <a:pt x="43" y="30"/>
                    </a:lnTo>
                    <a:lnTo>
                      <a:pt x="86" y="30"/>
                    </a:lnTo>
                    <a:lnTo>
                      <a:pt x="128" y="30"/>
                    </a:lnTo>
                    <a:lnTo>
                      <a:pt x="170" y="28"/>
                    </a:lnTo>
                    <a:lnTo>
                      <a:pt x="212" y="28"/>
                    </a:lnTo>
                    <a:lnTo>
                      <a:pt x="253" y="28"/>
                    </a:lnTo>
                    <a:lnTo>
                      <a:pt x="295" y="27"/>
                    </a:lnTo>
                    <a:lnTo>
                      <a:pt x="335" y="27"/>
                    </a:lnTo>
                    <a:lnTo>
                      <a:pt x="376" y="27"/>
                    </a:lnTo>
                    <a:lnTo>
                      <a:pt x="415" y="27"/>
                    </a:lnTo>
                    <a:lnTo>
                      <a:pt x="454" y="27"/>
                    </a:lnTo>
                    <a:lnTo>
                      <a:pt x="493" y="27"/>
                    </a:lnTo>
                    <a:lnTo>
                      <a:pt x="531" y="28"/>
                    </a:lnTo>
                    <a:lnTo>
                      <a:pt x="568" y="28"/>
                    </a:lnTo>
                    <a:lnTo>
                      <a:pt x="605" y="28"/>
                    </a:lnTo>
                    <a:lnTo>
                      <a:pt x="642" y="30"/>
                    </a:lnTo>
                    <a:lnTo>
                      <a:pt x="654" y="30"/>
                    </a:lnTo>
                    <a:lnTo>
                      <a:pt x="667" y="30"/>
                    </a:lnTo>
                    <a:lnTo>
                      <a:pt x="681" y="30"/>
                    </a:lnTo>
                    <a:lnTo>
                      <a:pt x="695" y="30"/>
                    </a:lnTo>
                    <a:lnTo>
                      <a:pt x="710" y="30"/>
                    </a:lnTo>
                    <a:lnTo>
                      <a:pt x="725" y="30"/>
                    </a:lnTo>
                    <a:lnTo>
                      <a:pt x="741" y="30"/>
                    </a:lnTo>
                    <a:lnTo>
                      <a:pt x="757" y="30"/>
                    </a:lnTo>
                    <a:lnTo>
                      <a:pt x="773" y="31"/>
                    </a:lnTo>
                    <a:lnTo>
                      <a:pt x="788" y="31"/>
                    </a:lnTo>
                    <a:lnTo>
                      <a:pt x="806" y="31"/>
                    </a:lnTo>
                    <a:lnTo>
                      <a:pt x="824" y="31"/>
                    </a:lnTo>
                    <a:lnTo>
                      <a:pt x="841" y="31"/>
                    </a:lnTo>
                    <a:lnTo>
                      <a:pt x="859" y="31"/>
                    </a:lnTo>
                    <a:lnTo>
                      <a:pt x="878" y="31"/>
                    </a:lnTo>
                    <a:lnTo>
                      <a:pt x="896" y="31"/>
                    </a:lnTo>
                    <a:lnTo>
                      <a:pt x="0" y="31"/>
                    </a:lnTo>
                    <a:close/>
                    <a:moveTo>
                      <a:pt x="1766" y="31"/>
                    </a:moveTo>
                    <a:lnTo>
                      <a:pt x="1781" y="31"/>
                    </a:lnTo>
                    <a:lnTo>
                      <a:pt x="1797" y="31"/>
                    </a:lnTo>
                    <a:lnTo>
                      <a:pt x="1812" y="31"/>
                    </a:lnTo>
                    <a:lnTo>
                      <a:pt x="1827" y="31"/>
                    </a:lnTo>
                    <a:lnTo>
                      <a:pt x="1840" y="31"/>
                    </a:lnTo>
                    <a:lnTo>
                      <a:pt x="1855" y="31"/>
                    </a:lnTo>
                    <a:lnTo>
                      <a:pt x="1867" y="31"/>
                    </a:lnTo>
                    <a:lnTo>
                      <a:pt x="1881" y="30"/>
                    </a:lnTo>
                    <a:lnTo>
                      <a:pt x="1893" y="30"/>
                    </a:lnTo>
                    <a:lnTo>
                      <a:pt x="1904" y="30"/>
                    </a:lnTo>
                    <a:lnTo>
                      <a:pt x="1915" y="30"/>
                    </a:lnTo>
                    <a:lnTo>
                      <a:pt x="1926" y="30"/>
                    </a:lnTo>
                    <a:lnTo>
                      <a:pt x="1936" y="30"/>
                    </a:lnTo>
                    <a:lnTo>
                      <a:pt x="1945" y="30"/>
                    </a:lnTo>
                    <a:lnTo>
                      <a:pt x="1954" y="30"/>
                    </a:lnTo>
                    <a:lnTo>
                      <a:pt x="1961" y="30"/>
                    </a:lnTo>
                    <a:lnTo>
                      <a:pt x="1974" y="30"/>
                    </a:lnTo>
                    <a:lnTo>
                      <a:pt x="1988" y="30"/>
                    </a:lnTo>
                    <a:lnTo>
                      <a:pt x="2007" y="30"/>
                    </a:lnTo>
                    <a:lnTo>
                      <a:pt x="2026" y="30"/>
                    </a:lnTo>
                    <a:lnTo>
                      <a:pt x="2048" y="30"/>
                    </a:lnTo>
                    <a:lnTo>
                      <a:pt x="2074" y="28"/>
                    </a:lnTo>
                    <a:lnTo>
                      <a:pt x="2100" y="28"/>
                    </a:lnTo>
                    <a:lnTo>
                      <a:pt x="2129" y="27"/>
                    </a:lnTo>
                    <a:lnTo>
                      <a:pt x="2160" y="27"/>
                    </a:lnTo>
                    <a:lnTo>
                      <a:pt x="2192" y="26"/>
                    </a:lnTo>
                    <a:lnTo>
                      <a:pt x="2226" y="25"/>
                    </a:lnTo>
                    <a:lnTo>
                      <a:pt x="2261" y="24"/>
                    </a:lnTo>
                    <a:lnTo>
                      <a:pt x="2298" y="23"/>
                    </a:lnTo>
                    <a:lnTo>
                      <a:pt x="2336" y="22"/>
                    </a:lnTo>
                    <a:lnTo>
                      <a:pt x="2375" y="21"/>
                    </a:lnTo>
                    <a:lnTo>
                      <a:pt x="2416" y="20"/>
                    </a:lnTo>
                    <a:lnTo>
                      <a:pt x="2457" y="19"/>
                    </a:lnTo>
                    <a:lnTo>
                      <a:pt x="2499" y="18"/>
                    </a:lnTo>
                    <a:lnTo>
                      <a:pt x="2542" y="17"/>
                    </a:lnTo>
                    <a:lnTo>
                      <a:pt x="2585" y="15"/>
                    </a:lnTo>
                    <a:lnTo>
                      <a:pt x="2627" y="13"/>
                    </a:lnTo>
                    <a:lnTo>
                      <a:pt x="2672" y="12"/>
                    </a:lnTo>
                    <a:lnTo>
                      <a:pt x="2716" y="11"/>
                    </a:lnTo>
                    <a:lnTo>
                      <a:pt x="2760" y="9"/>
                    </a:lnTo>
                    <a:lnTo>
                      <a:pt x="2803" y="8"/>
                    </a:lnTo>
                    <a:lnTo>
                      <a:pt x="2847" y="7"/>
                    </a:lnTo>
                    <a:lnTo>
                      <a:pt x="2891" y="6"/>
                    </a:lnTo>
                    <a:lnTo>
                      <a:pt x="2934" y="4"/>
                    </a:lnTo>
                    <a:lnTo>
                      <a:pt x="2975" y="3"/>
                    </a:lnTo>
                    <a:lnTo>
                      <a:pt x="3017" y="2"/>
                    </a:lnTo>
                    <a:lnTo>
                      <a:pt x="3057" y="1"/>
                    </a:lnTo>
                    <a:lnTo>
                      <a:pt x="3098" y="0"/>
                    </a:lnTo>
                    <a:lnTo>
                      <a:pt x="4872" y="0"/>
                    </a:lnTo>
                    <a:lnTo>
                      <a:pt x="4851" y="1"/>
                    </a:lnTo>
                    <a:lnTo>
                      <a:pt x="4830" y="2"/>
                    </a:lnTo>
                    <a:lnTo>
                      <a:pt x="4809" y="3"/>
                    </a:lnTo>
                    <a:lnTo>
                      <a:pt x="4789" y="4"/>
                    </a:lnTo>
                    <a:lnTo>
                      <a:pt x="4767" y="5"/>
                    </a:lnTo>
                    <a:lnTo>
                      <a:pt x="4746" y="6"/>
                    </a:lnTo>
                    <a:lnTo>
                      <a:pt x="4724" y="7"/>
                    </a:lnTo>
                    <a:lnTo>
                      <a:pt x="4703" y="7"/>
                    </a:lnTo>
                    <a:lnTo>
                      <a:pt x="4681" y="8"/>
                    </a:lnTo>
                    <a:lnTo>
                      <a:pt x="4659" y="9"/>
                    </a:lnTo>
                    <a:lnTo>
                      <a:pt x="4638" y="10"/>
                    </a:lnTo>
                    <a:lnTo>
                      <a:pt x="4616" y="10"/>
                    </a:lnTo>
                    <a:lnTo>
                      <a:pt x="4594" y="11"/>
                    </a:lnTo>
                    <a:lnTo>
                      <a:pt x="4572" y="11"/>
                    </a:lnTo>
                    <a:lnTo>
                      <a:pt x="4550" y="12"/>
                    </a:lnTo>
                    <a:lnTo>
                      <a:pt x="4528" y="12"/>
                    </a:lnTo>
                    <a:lnTo>
                      <a:pt x="4497" y="12"/>
                    </a:lnTo>
                    <a:lnTo>
                      <a:pt x="4467" y="13"/>
                    </a:lnTo>
                    <a:lnTo>
                      <a:pt x="4436" y="13"/>
                    </a:lnTo>
                    <a:lnTo>
                      <a:pt x="4407" y="13"/>
                    </a:lnTo>
                    <a:lnTo>
                      <a:pt x="4378" y="13"/>
                    </a:lnTo>
                    <a:lnTo>
                      <a:pt x="4350" y="15"/>
                    </a:lnTo>
                    <a:lnTo>
                      <a:pt x="4322" y="15"/>
                    </a:lnTo>
                    <a:lnTo>
                      <a:pt x="4294" y="15"/>
                    </a:lnTo>
                    <a:lnTo>
                      <a:pt x="4266" y="15"/>
                    </a:lnTo>
                    <a:lnTo>
                      <a:pt x="4239" y="15"/>
                    </a:lnTo>
                    <a:lnTo>
                      <a:pt x="4211" y="16"/>
                    </a:lnTo>
                    <a:lnTo>
                      <a:pt x="4184" y="16"/>
                    </a:lnTo>
                    <a:lnTo>
                      <a:pt x="4156" y="16"/>
                    </a:lnTo>
                    <a:lnTo>
                      <a:pt x="4127" y="16"/>
                    </a:lnTo>
                    <a:lnTo>
                      <a:pt x="4099" y="16"/>
                    </a:lnTo>
                    <a:lnTo>
                      <a:pt x="4071" y="16"/>
                    </a:lnTo>
                    <a:lnTo>
                      <a:pt x="4042" y="16"/>
                    </a:lnTo>
                    <a:lnTo>
                      <a:pt x="4014" y="17"/>
                    </a:lnTo>
                    <a:lnTo>
                      <a:pt x="3983" y="17"/>
                    </a:lnTo>
                    <a:lnTo>
                      <a:pt x="3954" y="17"/>
                    </a:lnTo>
                    <a:lnTo>
                      <a:pt x="3922" y="17"/>
                    </a:lnTo>
                    <a:lnTo>
                      <a:pt x="3890" y="17"/>
                    </a:lnTo>
                    <a:lnTo>
                      <a:pt x="3858" y="18"/>
                    </a:lnTo>
                    <a:lnTo>
                      <a:pt x="3825" y="18"/>
                    </a:lnTo>
                    <a:lnTo>
                      <a:pt x="3791" y="18"/>
                    </a:lnTo>
                    <a:lnTo>
                      <a:pt x="3755" y="18"/>
                    </a:lnTo>
                    <a:lnTo>
                      <a:pt x="3718" y="19"/>
                    </a:lnTo>
                    <a:lnTo>
                      <a:pt x="3682" y="19"/>
                    </a:lnTo>
                    <a:lnTo>
                      <a:pt x="3643" y="20"/>
                    </a:lnTo>
                    <a:lnTo>
                      <a:pt x="3603" y="20"/>
                    </a:lnTo>
                    <a:lnTo>
                      <a:pt x="3562" y="20"/>
                    </a:lnTo>
                    <a:lnTo>
                      <a:pt x="3519" y="21"/>
                    </a:lnTo>
                    <a:lnTo>
                      <a:pt x="3497" y="21"/>
                    </a:lnTo>
                    <a:lnTo>
                      <a:pt x="3475" y="22"/>
                    </a:lnTo>
                    <a:lnTo>
                      <a:pt x="3453" y="22"/>
                    </a:lnTo>
                    <a:lnTo>
                      <a:pt x="3429" y="22"/>
                    </a:lnTo>
                    <a:lnTo>
                      <a:pt x="3405" y="23"/>
                    </a:lnTo>
                    <a:lnTo>
                      <a:pt x="3380" y="23"/>
                    </a:lnTo>
                    <a:lnTo>
                      <a:pt x="3356" y="24"/>
                    </a:lnTo>
                    <a:lnTo>
                      <a:pt x="3330" y="24"/>
                    </a:lnTo>
                    <a:lnTo>
                      <a:pt x="3305" y="25"/>
                    </a:lnTo>
                    <a:lnTo>
                      <a:pt x="3278" y="26"/>
                    </a:lnTo>
                    <a:lnTo>
                      <a:pt x="3252" y="26"/>
                    </a:lnTo>
                    <a:lnTo>
                      <a:pt x="3224" y="27"/>
                    </a:lnTo>
                    <a:lnTo>
                      <a:pt x="3197" y="28"/>
                    </a:lnTo>
                    <a:lnTo>
                      <a:pt x="3169" y="30"/>
                    </a:lnTo>
                    <a:lnTo>
                      <a:pt x="3139" y="30"/>
                    </a:lnTo>
                    <a:lnTo>
                      <a:pt x="3111" y="31"/>
                    </a:lnTo>
                    <a:lnTo>
                      <a:pt x="1766" y="31"/>
                    </a:lnTo>
                    <a:close/>
                  </a:path>
                </a:pathLst>
              </a:custGeom>
              <a:solidFill>
                <a:srgbClr val="518C9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43" name="Freeform 599"/>
              <p:cNvSpPr>
                <a:spLocks/>
              </p:cNvSpPr>
              <p:nvPr/>
            </p:nvSpPr>
            <p:spPr bwMode="auto">
              <a:xfrm>
                <a:off x="2744" y="4091"/>
                <a:ext cx="1291" cy="11"/>
              </a:xfrm>
              <a:custGeom>
                <a:avLst/>
                <a:gdLst/>
                <a:ahLst/>
                <a:cxnLst>
                  <a:cxn ang="0">
                    <a:pos x="52" y="30"/>
                  </a:cxn>
                  <a:cxn ang="0">
                    <a:pos x="155" y="27"/>
                  </a:cxn>
                  <a:cxn ang="0">
                    <a:pos x="258" y="24"/>
                  </a:cxn>
                  <a:cxn ang="0">
                    <a:pos x="358" y="21"/>
                  </a:cxn>
                  <a:cxn ang="0">
                    <a:pos x="456" y="19"/>
                  </a:cxn>
                  <a:cxn ang="0">
                    <a:pos x="549" y="17"/>
                  </a:cxn>
                  <a:cxn ang="0">
                    <a:pos x="636" y="14"/>
                  </a:cxn>
                  <a:cxn ang="0">
                    <a:pos x="714" y="12"/>
                  </a:cxn>
                  <a:cxn ang="0">
                    <a:pos x="793" y="11"/>
                  </a:cxn>
                  <a:cxn ang="0">
                    <a:pos x="880" y="10"/>
                  </a:cxn>
                  <a:cxn ang="0">
                    <a:pos x="970" y="9"/>
                  </a:cxn>
                  <a:cxn ang="0">
                    <a:pos x="1062" y="8"/>
                  </a:cxn>
                  <a:cxn ang="0">
                    <a:pos x="1153" y="6"/>
                  </a:cxn>
                  <a:cxn ang="0">
                    <a:pos x="1242" y="5"/>
                  </a:cxn>
                  <a:cxn ang="0">
                    <a:pos x="1326" y="3"/>
                  </a:cxn>
                  <a:cxn ang="0">
                    <a:pos x="1406" y="2"/>
                  </a:cxn>
                  <a:cxn ang="0">
                    <a:pos x="2583" y="0"/>
                  </a:cxn>
                  <a:cxn ang="0">
                    <a:pos x="2510" y="5"/>
                  </a:cxn>
                  <a:cxn ang="0">
                    <a:pos x="2436" y="9"/>
                  </a:cxn>
                  <a:cxn ang="0">
                    <a:pos x="2359" y="13"/>
                  </a:cxn>
                  <a:cxn ang="0">
                    <a:pos x="2279" y="18"/>
                  </a:cxn>
                  <a:cxn ang="0">
                    <a:pos x="2198" y="22"/>
                  </a:cxn>
                  <a:cxn ang="0">
                    <a:pos x="2115" y="25"/>
                  </a:cxn>
                  <a:cxn ang="0">
                    <a:pos x="2030" y="27"/>
                  </a:cxn>
                  <a:cxn ang="0">
                    <a:pos x="1945" y="29"/>
                  </a:cxn>
                  <a:cxn ang="0">
                    <a:pos x="1891" y="29"/>
                  </a:cxn>
                  <a:cxn ang="0">
                    <a:pos x="1838" y="30"/>
                  </a:cxn>
                  <a:cxn ang="0">
                    <a:pos x="1787" y="30"/>
                  </a:cxn>
                  <a:cxn ang="0">
                    <a:pos x="1737" y="30"/>
                  </a:cxn>
                  <a:cxn ang="0">
                    <a:pos x="1688" y="32"/>
                  </a:cxn>
                  <a:cxn ang="0">
                    <a:pos x="1639" y="32"/>
                  </a:cxn>
                  <a:cxn ang="0">
                    <a:pos x="1590" y="32"/>
                  </a:cxn>
                  <a:cxn ang="0">
                    <a:pos x="1541" y="32"/>
                  </a:cxn>
                </a:cxnLst>
                <a:rect l="0" t="0" r="r" b="b"/>
                <a:pathLst>
                  <a:path w="2583" h="32">
                    <a:moveTo>
                      <a:pt x="0" y="32"/>
                    </a:moveTo>
                    <a:lnTo>
                      <a:pt x="52" y="30"/>
                    </a:lnTo>
                    <a:lnTo>
                      <a:pt x="103" y="28"/>
                    </a:lnTo>
                    <a:lnTo>
                      <a:pt x="155" y="27"/>
                    </a:lnTo>
                    <a:lnTo>
                      <a:pt x="206" y="26"/>
                    </a:lnTo>
                    <a:lnTo>
                      <a:pt x="258" y="24"/>
                    </a:lnTo>
                    <a:lnTo>
                      <a:pt x="308" y="23"/>
                    </a:lnTo>
                    <a:lnTo>
                      <a:pt x="358" y="21"/>
                    </a:lnTo>
                    <a:lnTo>
                      <a:pt x="408" y="20"/>
                    </a:lnTo>
                    <a:lnTo>
                      <a:pt x="456" y="19"/>
                    </a:lnTo>
                    <a:lnTo>
                      <a:pt x="504" y="18"/>
                    </a:lnTo>
                    <a:lnTo>
                      <a:pt x="549" y="17"/>
                    </a:lnTo>
                    <a:lnTo>
                      <a:pt x="593" y="15"/>
                    </a:lnTo>
                    <a:lnTo>
                      <a:pt x="636" y="14"/>
                    </a:lnTo>
                    <a:lnTo>
                      <a:pt x="676" y="13"/>
                    </a:lnTo>
                    <a:lnTo>
                      <a:pt x="714" y="12"/>
                    </a:lnTo>
                    <a:lnTo>
                      <a:pt x="750" y="12"/>
                    </a:lnTo>
                    <a:lnTo>
                      <a:pt x="793" y="11"/>
                    </a:lnTo>
                    <a:lnTo>
                      <a:pt x="835" y="11"/>
                    </a:lnTo>
                    <a:lnTo>
                      <a:pt x="880" y="10"/>
                    </a:lnTo>
                    <a:lnTo>
                      <a:pt x="925" y="10"/>
                    </a:lnTo>
                    <a:lnTo>
                      <a:pt x="970" y="9"/>
                    </a:lnTo>
                    <a:lnTo>
                      <a:pt x="1017" y="8"/>
                    </a:lnTo>
                    <a:lnTo>
                      <a:pt x="1062" y="8"/>
                    </a:lnTo>
                    <a:lnTo>
                      <a:pt x="1107" y="7"/>
                    </a:lnTo>
                    <a:lnTo>
                      <a:pt x="1153" y="6"/>
                    </a:lnTo>
                    <a:lnTo>
                      <a:pt x="1198" y="5"/>
                    </a:lnTo>
                    <a:lnTo>
                      <a:pt x="1242" y="5"/>
                    </a:lnTo>
                    <a:lnTo>
                      <a:pt x="1285" y="4"/>
                    </a:lnTo>
                    <a:lnTo>
                      <a:pt x="1326" y="3"/>
                    </a:lnTo>
                    <a:lnTo>
                      <a:pt x="1367" y="2"/>
                    </a:lnTo>
                    <a:lnTo>
                      <a:pt x="1406" y="2"/>
                    </a:lnTo>
                    <a:lnTo>
                      <a:pt x="1443" y="0"/>
                    </a:lnTo>
                    <a:lnTo>
                      <a:pt x="2583" y="0"/>
                    </a:lnTo>
                    <a:lnTo>
                      <a:pt x="2547" y="3"/>
                    </a:lnTo>
                    <a:lnTo>
                      <a:pt x="2510" y="5"/>
                    </a:lnTo>
                    <a:lnTo>
                      <a:pt x="2474" y="7"/>
                    </a:lnTo>
                    <a:lnTo>
                      <a:pt x="2436" y="9"/>
                    </a:lnTo>
                    <a:lnTo>
                      <a:pt x="2398" y="11"/>
                    </a:lnTo>
                    <a:lnTo>
                      <a:pt x="2359" y="13"/>
                    </a:lnTo>
                    <a:lnTo>
                      <a:pt x="2319" y="15"/>
                    </a:lnTo>
                    <a:lnTo>
                      <a:pt x="2279" y="18"/>
                    </a:lnTo>
                    <a:lnTo>
                      <a:pt x="2239" y="20"/>
                    </a:lnTo>
                    <a:lnTo>
                      <a:pt x="2198" y="22"/>
                    </a:lnTo>
                    <a:lnTo>
                      <a:pt x="2157" y="23"/>
                    </a:lnTo>
                    <a:lnTo>
                      <a:pt x="2115" y="25"/>
                    </a:lnTo>
                    <a:lnTo>
                      <a:pt x="2072" y="26"/>
                    </a:lnTo>
                    <a:lnTo>
                      <a:pt x="2030" y="27"/>
                    </a:lnTo>
                    <a:lnTo>
                      <a:pt x="1988" y="28"/>
                    </a:lnTo>
                    <a:lnTo>
                      <a:pt x="1945" y="29"/>
                    </a:lnTo>
                    <a:lnTo>
                      <a:pt x="1918" y="29"/>
                    </a:lnTo>
                    <a:lnTo>
                      <a:pt x="1891" y="29"/>
                    </a:lnTo>
                    <a:lnTo>
                      <a:pt x="1864" y="30"/>
                    </a:lnTo>
                    <a:lnTo>
                      <a:pt x="1838" y="30"/>
                    </a:lnTo>
                    <a:lnTo>
                      <a:pt x="1813" y="30"/>
                    </a:lnTo>
                    <a:lnTo>
                      <a:pt x="1787" y="30"/>
                    </a:lnTo>
                    <a:lnTo>
                      <a:pt x="1761" y="30"/>
                    </a:lnTo>
                    <a:lnTo>
                      <a:pt x="1737" y="30"/>
                    </a:lnTo>
                    <a:lnTo>
                      <a:pt x="1712" y="32"/>
                    </a:lnTo>
                    <a:lnTo>
                      <a:pt x="1688" y="32"/>
                    </a:lnTo>
                    <a:lnTo>
                      <a:pt x="1663" y="32"/>
                    </a:lnTo>
                    <a:lnTo>
                      <a:pt x="1639" y="32"/>
                    </a:lnTo>
                    <a:lnTo>
                      <a:pt x="1614" y="32"/>
                    </a:lnTo>
                    <a:lnTo>
                      <a:pt x="1590" y="32"/>
                    </a:lnTo>
                    <a:lnTo>
                      <a:pt x="1565" y="32"/>
                    </a:lnTo>
                    <a:lnTo>
                      <a:pt x="1541" y="32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548C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44" name="Freeform 600"/>
              <p:cNvSpPr>
                <a:spLocks/>
              </p:cNvSpPr>
              <p:nvPr/>
            </p:nvSpPr>
            <p:spPr bwMode="auto">
              <a:xfrm>
                <a:off x="3001" y="4086"/>
                <a:ext cx="1232" cy="11"/>
              </a:xfrm>
              <a:custGeom>
                <a:avLst/>
                <a:gdLst/>
                <a:ahLst/>
                <a:cxnLst>
                  <a:cxn ang="0">
                    <a:pos x="17" y="32"/>
                  </a:cxn>
                  <a:cxn ang="0">
                    <a:pos x="49" y="30"/>
                  </a:cxn>
                  <a:cxn ang="0">
                    <a:pos x="80" y="29"/>
                  </a:cxn>
                  <a:cxn ang="0">
                    <a:pos x="111" y="29"/>
                  </a:cxn>
                  <a:cxn ang="0">
                    <a:pos x="140" y="28"/>
                  </a:cxn>
                  <a:cxn ang="0">
                    <a:pos x="169" y="28"/>
                  </a:cxn>
                  <a:cxn ang="0">
                    <a:pos x="196" y="28"/>
                  </a:cxn>
                  <a:cxn ang="0">
                    <a:pos x="222" y="27"/>
                  </a:cxn>
                  <a:cxn ang="0">
                    <a:pos x="270" y="27"/>
                  </a:cxn>
                  <a:cxn ang="0">
                    <a:pos x="345" y="26"/>
                  </a:cxn>
                  <a:cxn ang="0">
                    <a:pos x="422" y="25"/>
                  </a:cxn>
                  <a:cxn ang="0">
                    <a:pos x="499" y="24"/>
                  </a:cxn>
                  <a:cxn ang="0">
                    <a:pos x="578" y="23"/>
                  </a:cxn>
                  <a:cxn ang="0">
                    <a:pos x="655" y="21"/>
                  </a:cxn>
                  <a:cxn ang="0">
                    <a:pos x="731" y="20"/>
                  </a:cxn>
                  <a:cxn ang="0">
                    <a:pos x="803" y="19"/>
                  </a:cxn>
                  <a:cxn ang="0">
                    <a:pos x="871" y="18"/>
                  </a:cxn>
                  <a:cxn ang="0">
                    <a:pos x="935" y="17"/>
                  </a:cxn>
                  <a:cxn ang="0">
                    <a:pos x="993" y="15"/>
                  </a:cxn>
                  <a:cxn ang="0">
                    <a:pos x="1043" y="14"/>
                  </a:cxn>
                  <a:cxn ang="0">
                    <a:pos x="1086" y="13"/>
                  </a:cxn>
                  <a:cxn ang="0">
                    <a:pos x="1119" y="13"/>
                  </a:cxn>
                  <a:cxn ang="0">
                    <a:pos x="1142" y="12"/>
                  </a:cxn>
                  <a:cxn ang="0">
                    <a:pos x="1154" y="12"/>
                  </a:cxn>
                  <a:cxn ang="0">
                    <a:pos x="1158" y="12"/>
                  </a:cxn>
                  <a:cxn ang="0">
                    <a:pos x="1181" y="11"/>
                  </a:cxn>
                  <a:cxn ang="0">
                    <a:pos x="1222" y="11"/>
                  </a:cxn>
                  <a:cxn ang="0">
                    <a:pos x="1278" y="9"/>
                  </a:cxn>
                  <a:cxn ang="0">
                    <a:pos x="1346" y="8"/>
                  </a:cxn>
                  <a:cxn ang="0">
                    <a:pos x="1424" y="6"/>
                  </a:cxn>
                  <a:cxn ang="0">
                    <a:pos x="1507" y="4"/>
                  </a:cxn>
                  <a:cxn ang="0">
                    <a:pos x="1590" y="2"/>
                  </a:cxn>
                  <a:cxn ang="0">
                    <a:pos x="2464" y="0"/>
                  </a:cxn>
                  <a:cxn ang="0">
                    <a:pos x="2426" y="3"/>
                  </a:cxn>
                  <a:cxn ang="0">
                    <a:pos x="2386" y="5"/>
                  </a:cxn>
                  <a:cxn ang="0">
                    <a:pos x="2343" y="6"/>
                  </a:cxn>
                  <a:cxn ang="0">
                    <a:pos x="2297" y="8"/>
                  </a:cxn>
                  <a:cxn ang="0">
                    <a:pos x="2243" y="9"/>
                  </a:cxn>
                  <a:cxn ang="0">
                    <a:pos x="2185" y="11"/>
                  </a:cxn>
                  <a:cxn ang="0">
                    <a:pos x="2123" y="13"/>
                  </a:cxn>
                  <a:cxn ang="0">
                    <a:pos x="2059" y="17"/>
                  </a:cxn>
                  <a:cxn ang="0">
                    <a:pos x="1991" y="20"/>
                  </a:cxn>
                  <a:cxn ang="0">
                    <a:pos x="1921" y="24"/>
                  </a:cxn>
                  <a:cxn ang="0">
                    <a:pos x="1848" y="28"/>
                  </a:cxn>
                  <a:cxn ang="0">
                    <a:pos x="1774" y="32"/>
                  </a:cxn>
                </a:cxnLst>
                <a:rect l="0" t="0" r="r" b="b"/>
                <a:pathLst>
                  <a:path w="2464" h="32">
                    <a:moveTo>
                      <a:pt x="0" y="32"/>
                    </a:moveTo>
                    <a:lnTo>
                      <a:pt x="17" y="32"/>
                    </a:lnTo>
                    <a:lnTo>
                      <a:pt x="33" y="30"/>
                    </a:lnTo>
                    <a:lnTo>
                      <a:pt x="49" y="30"/>
                    </a:lnTo>
                    <a:lnTo>
                      <a:pt x="65" y="30"/>
                    </a:lnTo>
                    <a:lnTo>
                      <a:pt x="80" y="29"/>
                    </a:lnTo>
                    <a:lnTo>
                      <a:pt x="96" y="29"/>
                    </a:lnTo>
                    <a:lnTo>
                      <a:pt x="111" y="29"/>
                    </a:lnTo>
                    <a:lnTo>
                      <a:pt x="126" y="29"/>
                    </a:lnTo>
                    <a:lnTo>
                      <a:pt x="140" y="28"/>
                    </a:lnTo>
                    <a:lnTo>
                      <a:pt x="155" y="28"/>
                    </a:lnTo>
                    <a:lnTo>
                      <a:pt x="169" y="28"/>
                    </a:lnTo>
                    <a:lnTo>
                      <a:pt x="182" y="28"/>
                    </a:lnTo>
                    <a:lnTo>
                      <a:pt x="196" y="28"/>
                    </a:lnTo>
                    <a:lnTo>
                      <a:pt x="209" y="27"/>
                    </a:lnTo>
                    <a:lnTo>
                      <a:pt x="222" y="27"/>
                    </a:lnTo>
                    <a:lnTo>
                      <a:pt x="235" y="27"/>
                    </a:lnTo>
                    <a:lnTo>
                      <a:pt x="270" y="27"/>
                    </a:lnTo>
                    <a:lnTo>
                      <a:pt x="308" y="26"/>
                    </a:lnTo>
                    <a:lnTo>
                      <a:pt x="345" y="26"/>
                    </a:lnTo>
                    <a:lnTo>
                      <a:pt x="383" y="25"/>
                    </a:lnTo>
                    <a:lnTo>
                      <a:pt x="422" y="25"/>
                    </a:lnTo>
                    <a:lnTo>
                      <a:pt x="461" y="24"/>
                    </a:lnTo>
                    <a:lnTo>
                      <a:pt x="499" y="24"/>
                    </a:lnTo>
                    <a:lnTo>
                      <a:pt x="538" y="23"/>
                    </a:lnTo>
                    <a:lnTo>
                      <a:pt x="578" y="23"/>
                    </a:lnTo>
                    <a:lnTo>
                      <a:pt x="617" y="22"/>
                    </a:lnTo>
                    <a:lnTo>
                      <a:pt x="655" y="21"/>
                    </a:lnTo>
                    <a:lnTo>
                      <a:pt x="693" y="21"/>
                    </a:lnTo>
                    <a:lnTo>
                      <a:pt x="731" y="20"/>
                    </a:lnTo>
                    <a:lnTo>
                      <a:pt x="767" y="20"/>
                    </a:lnTo>
                    <a:lnTo>
                      <a:pt x="803" y="19"/>
                    </a:lnTo>
                    <a:lnTo>
                      <a:pt x="837" y="18"/>
                    </a:lnTo>
                    <a:lnTo>
                      <a:pt x="871" y="18"/>
                    </a:lnTo>
                    <a:lnTo>
                      <a:pt x="903" y="17"/>
                    </a:lnTo>
                    <a:lnTo>
                      <a:pt x="935" y="17"/>
                    </a:lnTo>
                    <a:lnTo>
                      <a:pt x="964" y="15"/>
                    </a:lnTo>
                    <a:lnTo>
                      <a:pt x="993" y="15"/>
                    </a:lnTo>
                    <a:lnTo>
                      <a:pt x="1018" y="14"/>
                    </a:lnTo>
                    <a:lnTo>
                      <a:pt x="1043" y="14"/>
                    </a:lnTo>
                    <a:lnTo>
                      <a:pt x="1065" y="14"/>
                    </a:lnTo>
                    <a:lnTo>
                      <a:pt x="1086" y="13"/>
                    </a:lnTo>
                    <a:lnTo>
                      <a:pt x="1103" y="13"/>
                    </a:lnTo>
                    <a:lnTo>
                      <a:pt x="1119" y="13"/>
                    </a:lnTo>
                    <a:lnTo>
                      <a:pt x="1131" y="12"/>
                    </a:lnTo>
                    <a:lnTo>
                      <a:pt x="1142" y="12"/>
                    </a:lnTo>
                    <a:lnTo>
                      <a:pt x="1149" y="12"/>
                    </a:lnTo>
                    <a:lnTo>
                      <a:pt x="1154" y="12"/>
                    </a:lnTo>
                    <a:lnTo>
                      <a:pt x="1155" y="12"/>
                    </a:lnTo>
                    <a:lnTo>
                      <a:pt x="1158" y="12"/>
                    </a:lnTo>
                    <a:lnTo>
                      <a:pt x="1167" y="12"/>
                    </a:lnTo>
                    <a:lnTo>
                      <a:pt x="1181" y="11"/>
                    </a:lnTo>
                    <a:lnTo>
                      <a:pt x="1200" y="11"/>
                    </a:lnTo>
                    <a:lnTo>
                      <a:pt x="1222" y="11"/>
                    </a:lnTo>
                    <a:lnTo>
                      <a:pt x="1249" y="10"/>
                    </a:lnTo>
                    <a:lnTo>
                      <a:pt x="1278" y="9"/>
                    </a:lnTo>
                    <a:lnTo>
                      <a:pt x="1311" y="9"/>
                    </a:lnTo>
                    <a:lnTo>
                      <a:pt x="1346" y="8"/>
                    </a:lnTo>
                    <a:lnTo>
                      <a:pt x="1384" y="7"/>
                    </a:lnTo>
                    <a:lnTo>
                      <a:pt x="1424" y="6"/>
                    </a:lnTo>
                    <a:lnTo>
                      <a:pt x="1465" y="5"/>
                    </a:lnTo>
                    <a:lnTo>
                      <a:pt x="1507" y="4"/>
                    </a:lnTo>
                    <a:lnTo>
                      <a:pt x="1549" y="3"/>
                    </a:lnTo>
                    <a:lnTo>
                      <a:pt x="1590" y="2"/>
                    </a:lnTo>
                    <a:lnTo>
                      <a:pt x="1632" y="0"/>
                    </a:lnTo>
                    <a:lnTo>
                      <a:pt x="2464" y="0"/>
                    </a:lnTo>
                    <a:lnTo>
                      <a:pt x="2446" y="2"/>
                    </a:lnTo>
                    <a:lnTo>
                      <a:pt x="2426" y="3"/>
                    </a:lnTo>
                    <a:lnTo>
                      <a:pt x="2407" y="4"/>
                    </a:lnTo>
                    <a:lnTo>
                      <a:pt x="2386" y="5"/>
                    </a:lnTo>
                    <a:lnTo>
                      <a:pt x="2365" y="6"/>
                    </a:lnTo>
                    <a:lnTo>
                      <a:pt x="2343" y="6"/>
                    </a:lnTo>
                    <a:lnTo>
                      <a:pt x="2320" y="7"/>
                    </a:lnTo>
                    <a:lnTo>
                      <a:pt x="2297" y="8"/>
                    </a:lnTo>
                    <a:lnTo>
                      <a:pt x="2270" y="8"/>
                    </a:lnTo>
                    <a:lnTo>
                      <a:pt x="2243" y="9"/>
                    </a:lnTo>
                    <a:lnTo>
                      <a:pt x="2215" y="10"/>
                    </a:lnTo>
                    <a:lnTo>
                      <a:pt x="2185" y="11"/>
                    </a:lnTo>
                    <a:lnTo>
                      <a:pt x="2155" y="12"/>
                    </a:lnTo>
                    <a:lnTo>
                      <a:pt x="2123" y="13"/>
                    </a:lnTo>
                    <a:lnTo>
                      <a:pt x="2091" y="14"/>
                    </a:lnTo>
                    <a:lnTo>
                      <a:pt x="2059" y="17"/>
                    </a:lnTo>
                    <a:lnTo>
                      <a:pt x="2025" y="19"/>
                    </a:lnTo>
                    <a:lnTo>
                      <a:pt x="1991" y="20"/>
                    </a:lnTo>
                    <a:lnTo>
                      <a:pt x="1956" y="22"/>
                    </a:lnTo>
                    <a:lnTo>
                      <a:pt x="1921" y="24"/>
                    </a:lnTo>
                    <a:lnTo>
                      <a:pt x="1885" y="26"/>
                    </a:lnTo>
                    <a:lnTo>
                      <a:pt x="1848" y="28"/>
                    </a:lnTo>
                    <a:lnTo>
                      <a:pt x="1812" y="29"/>
                    </a:lnTo>
                    <a:lnTo>
                      <a:pt x="1774" y="32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578F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45" name="Freeform 601"/>
              <p:cNvSpPr>
                <a:spLocks/>
              </p:cNvSpPr>
              <p:nvPr/>
            </p:nvSpPr>
            <p:spPr bwMode="auto">
              <a:xfrm>
                <a:off x="3465" y="4081"/>
                <a:ext cx="863" cy="10"/>
              </a:xfrm>
              <a:custGeom>
                <a:avLst/>
                <a:gdLst/>
                <a:ahLst/>
                <a:cxnLst>
                  <a:cxn ang="0">
                    <a:pos x="24" y="31"/>
                  </a:cxn>
                  <a:cxn ang="0">
                    <a:pos x="71" y="30"/>
                  </a:cxn>
                  <a:cxn ang="0">
                    <a:pos x="112" y="29"/>
                  </a:cxn>
                  <a:cxn ang="0">
                    <a:pos x="149" y="29"/>
                  </a:cxn>
                  <a:cxn ang="0">
                    <a:pos x="179" y="29"/>
                  </a:cxn>
                  <a:cxn ang="0">
                    <a:pos x="202" y="28"/>
                  </a:cxn>
                  <a:cxn ang="0">
                    <a:pos x="218" y="28"/>
                  </a:cxn>
                  <a:cxn ang="0">
                    <a:pos x="226" y="28"/>
                  </a:cxn>
                  <a:cxn ang="0">
                    <a:pos x="232" y="28"/>
                  </a:cxn>
                  <a:cxn ang="0">
                    <a:pos x="264" y="27"/>
                  </a:cxn>
                  <a:cxn ang="0">
                    <a:pos x="322" y="26"/>
                  </a:cxn>
                  <a:cxn ang="0">
                    <a:pos x="400" y="25"/>
                  </a:cxn>
                  <a:cxn ang="0">
                    <a:pos x="492" y="23"/>
                  </a:cxn>
                  <a:cxn ang="0">
                    <a:pos x="592" y="21"/>
                  </a:cxn>
                  <a:cxn ang="0">
                    <a:pos x="693" y="18"/>
                  </a:cxn>
                  <a:cxn ang="0">
                    <a:pos x="789" y="14"/>
                  </a:cxn>
                  <a:cxn ang="0">
                    <a:pos x="856" y="12"/>
                  </a:cxn>
                  <a:cxn ang="0">
                    <a:pos x="901" y="10"/>
                  </a:cxn>
                  <a:cxn ang="0">
                    <a:pos x="949" y="8"/>
                  </a:cxn>
                  <a:cxn ang="0">
                    <a:pos x="1001" y="7"/>
                  </a:cxn>
                  <a:cxn ang="0">
                    <a:pos x="1055" y="5"/>
                  </a:cxn>
                  <a:cxn ang="0">
                    <a:pos x="1113" y="4"/>
                  </a:cxn>
                  <a:cxn ang="0">
                    <a:pos x="1171" y="3"/>
                  </a:cxn>
                  <a:cxn ang="0">
                    <a:pos x="1233" y="1"/>
                  </a:cxn>
                  <a:cxn ang="0">
                    <a:pos x="1726" y="0"/>
                  </a:cxn>
                  <a:cxn ang="0">
                    <a:pos x="1688" y="5"/>
                  </a:cxn>
                  <a:cxn ang="0">
                    <a:pos x="1650" y="9"/>
                  </a:cxn>
                  <a:cxn ang="0">
                    <a:pos x="1611" y="12"/>
                  </a:cxn>
                  <a:cxn ang="0">
                    <a:pos x="1568" y="15"/>
                  </a:cxn>
                  <a:cxn ang="0">
                    <a:pos x="1524" y="18"/>
                  </a:cxn>
                  <a:cxn ang="0">
                    <a:pos x="1476" y="20"/>
                  </a:cxn>
                  <a:cxn ang="0">
                    <a:pos x="1425" y="22"/>
                  </a:cxn>
                  <a:cxn ang="0">
                    <a:pos x="1369" y="24"/>
                  </a:cxn>
                  <a:cxn ang="0">
                    <a:pos x="1343" y="24"/>
                  </a:cxn>
                  <a:cxn ang="0">
                    <a:pos x="1316" y="25"/>
                  </a:cxn>
                  <a:cxn ang="0">
                    <a:pos x="1289" y="25"/>
                  </a:cxn>
                  <a:cxn ang="0">
                    <a:pos x="1261" y="26"/>
                  </a:cxn>
                  <a:cxn ang="0">
                    <a:pos x="1231" y="27"/>
                  </a:cxn>
                  <a:cxn ang="0">
                    <a:pos x="1202" y="28"/>
                  </a:cxn>
                  <a:cxn ang="0">
                    <a:pos x="1171" y="30"/>
                  </a:cxn>
                  <a:cxn ang="0">
                    <a:pos x="1140" y="31"/>
                  </a:cxn>
                </a:cxnLst>
                <a:rect l="0" t="0" r="r" b="b"/>
                <a:pathLst>
                  <a:path w="1726" h="31">
                    <a:moveTo>
                      <a:pt x="0" y="31"/>
                    </a:moveTo>
                    <a:lnTo>
                      <a:pt x="24" y="31"/>
                    </a:lnTo>
                    <a:lnTo>
                      <a:pt x="49" y="30"/>
                    </a:lnTo>
                    <a:lnTo>
                      <a:pt x="71" y="30"/>
                    </a:lnTo>
                    <a:lnTo>
                      <a:pt x="93" y="30"/>
                    </a:lnTo>
                    <a:lnTo>
                      <a:pt x="112" y="29"/>
                    </a:lnTo>
                    <a:lnTo>
                      <a:pt x="132" y="29"/>
                    </a:lnTo>
                    <a:lnTo>
                      <a:pt x="149" y="29"/>
                    </a:lnTo>
                    <a:lnTo>
                      <a:pt x="165" y="29"/>
                    </a:lnTo>
                    <a:lnTo>
                      <a:pt x="179" y="29"/>
                    </a:lnTo>
                    <a:lnTo>
                      <a:pt x="191" y="28"/>
                    </a:lnTo>
                    <a:lnTo>
                      <a:pt x="202" y="28"/>
                    </a:lnTo>
                    <a:lnTo>
                      <a:pt x="212" y="28"/>
                    </a:lnTo>
                    <a:lnTo>
                      <a:pt x="218" y="28"/>
                    </a:lnTo>
                    <a:lnTo>
                      <a:pt x="224" y="28"/>
                    </a:lnTo>
                    <a:lnTo>
                      <a:pt x="226" y="28"/>
                    </a:lnTo>
                    <a:lnTo>
                      <a:pt x="227" y="28"/>
                    </a:lnTo>
                    <a:lnTo>
                      <a:pt x="232" y="28"/>
                    </a:lnTo>
                    <a:lnTo>
                      <a:pt x="245" y="28"/>
                    </a:lnTo>
                    <a:lnTo>
                      <a:pt x="264" y="27"/>
                    </a:lnTo>
                    <a:lnTo>
                      <a:pt x="290" y="27"/>
                    </a:lnTo>
                    <a:lnTo>
                      <a:pt x="322" y="26"/>
                    </a:lnTo>
                    <a:lnTo>
                      <a:pt x="358" y="26"/>
                    </a:lnTo>
                    <a:lnTo>
                      <a:pt x="400" y="25"/>
                    </a:lnTo>
                    <a:lnTo>
                      <a:pt x="445" y="24"/>
                    </a:lnTo>
                    <a:lnTo>
                      <a:pt x="492" y="23"/>
                    </a:lnTo>
                    <a:lnTo>
                      <a:pt x="541" y="22"/>
                    </a:lnTo>
                    <a:lnTo>
                      <a:pt x="592" y="21"/>
                    </a:lnTo>
                    <a:lnTo>
                      <a:pt x="643" y="20"/>
                    </a:lnTo>
                    <a:lnTo>
                      <a:pt x="693" y="18"/>
                    </a:lnTo>
                    <a:lnTo>
                      <a:pt x="743" y="16"/>
                    </a:lnTo>
                    <a:lnTo>
                      <a:pt x="789" y="14"/>
                    </a:lnTo>
                    <a:lnTo>
                      <a:pt x="835" y="13"/>
                    </a:lnTo>
                    <a:lnTo>
                      <a:pt x="856" y="12"/>
                    </a:lnTo>
                    <a:lnTo>
                      <a:pt x="878" y="11"/>
                    </a:lnTo>
                    <a:lnTo>
                      <a:pt x="901" y="10"/>
                    </a:lnTo>
                    <a:lnTo>
                      <a:pt x="924" y="9"/>
                    </a:lnTo>
                    <a:lnTo>
                      <a:pt x="949" y="8"/>
                    </a:lnTo>
                    <a:lnTo>
                      <a:pt x="974" y="7"/>
                    </a:lnTo>
                    <a:lnTo>
                      <a:pt x="1001" y="7"/>
                    </a:lnTo>
                    <a:lnTo>
                      <a:pt x="1028" y="6"/>
                    </a:lnTo>
                    <a:lnTo>
                      <a:pt x="1055" y="5"/>
                    </a:lnTo>
                    <a:lnTo>
                      <a:pt x="1083" y="5"/>
                    </a:lnTo>
                    <a:lnTo>
                      <a:pt x="1113" y="4"/>
                    </a:lnTo>
                    <a:lnTo>
                      <a:pt x="1142" y="3"/>
                    </a:lnTo>
                    <a:lnTo>
                      <a:pt x="1171" y="3"/>
                    </a:lnTo>
                    <a:lnTo>
                      <a:pt x="1202" y="1"/>
                    </a:lnTo>
                    <a:lnTo>
                      <a:pt x="1233" y="1"/>
                    </a:lnTo>
                    <a:lnTo>
                      <a:pt x="1263" y="0"/>
                    </a:lnTo>
                    <a:lnTo>
                      <a:pt x="1726" y="0"/>
                    </a:lnTo>
                    <a:lnTo>
                      <a:pt x="1708" y="3"/>
                    </a:lnTo>
                    <a:lnTo>
                      <a:pt x="1688" y="5"/>
                    </a:lnTo>
                    <a:lnTo>
                      <a:pt x="1670" y="7"/>
                    </a:lnTo>
                    <a:lnTo>
                      <a:pt x="1650" y="9"/>
                    </a:lnTo>
                    <a:lnTo>
                      <a:pt x="1631" y="10"/>
                    </a:lnTo>
                    <a:lnTo>
                      <a:pt x="1611" y="12"/>
                    </a:lnTo>
                    <a:lnTo>
                      <a:pt x="1590" y="13"/>
                    </a:lnTo>
                    <a:lnTo>
                      <a:pt x="1568" y="15"/>
                    </a:lnTo>
                    <a:lnTo>
                      <a:pt x="1546" y="16"/>
                    </a:lnTo>
                    <a:lnTo>
                      <a:pt x="1524" y="18"/>
                    </a:lnTo>
                    <a:lnTo>
                      <a:pt x="1501" y="19"/>
                    </a:lnTo>
                    <a:lnTo>
                      <a:pt x="1476" y="20"/>
                    </a:lnTo>
                    <a:lnTo>
                      <a:pt x="1451" y="21"/>
                    </a:lnTo>
                    <a:lnTo>
                      <a:pt x="1425" y="22"/>
                    </a:lnTo>
                    <a:lnTo>
                      <a:pt x="1397" y="23"/>
                    </a:lnTo>
                    <a:lnTo>
                      <a:pt x="1369" y="24"/>
                    </a:lnTo>
                    <a:lnTo>
                      <a:pt x="1356" y="24"/>
                    </a:lnTo>
                    <a:lnTo>
                      <a:pt x="1343" y="24"/>
                    </a:lnTo>
                    <a:lnTo>
                      <a:pt x="1329" y="24"/>
                    </a:lnTo>
                    <a:lnTo>
                      <a:pt x="1316" y="25"/>
                    </a:lnTo>
                    <a:lnTo>
                      <a:pt x="1303" y="25"/>
                    </a:lnTo>
                    <a:lnTo>
                      <a:pt x="1289" y="25"/>
                    </a:lnTo>
                    <a:lnTo>
                      <a:pt x="1274" y="26"/>
                    </a:lnTo>
                    <a:lnTo>
                      <a:pt x="1261" y="26"/>
                    </a:lnTo>
                    <a:lnTo>
                      <a:pt x="1246" y="26"/>
                    </a:lnTo>
                    <a:lnTo>
                      <a:pt x="1231" y="27"/>
                    </a:lnTo>
                    <a:lnTo>
                      <a:pt x="1217" y="28"/>
                    </a:lnTo>
                    <a:lnTo>
                      <a:pt x="1202" y="28"/>
                    </a:lnTo>
                    <a:lnTo>
                      <a:pt x="1186" y="29"/>
                    </a:lnTo>
                    <a:lnTo>
                      <a:pt x="1171" y="30"/>
                    </a:lnTo>
                    <a:lnTo>
                      <a:pt x="1156" y="30"/>
                    </a:lnTo>
                    <a:lnTo>
                      <a:pt x="1140" y="31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5991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46" name="Freeform 602"/>
              <p:cNvSpPr>
                <a:spLocks/>
              </p:cNvSpPr>
              <p:nvPr/>
            </p:nvSpPr>
            <p:spPr bwMode="auto">
              <a:xfrm>
                <a:off x="3817" y="4079"/>
                <a:ext cx="543" cy="7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17" y="22"/>
                  </a:cxn>
                  <a:cxn ang="0">
                    <a:pos x="34" y="21"/>
                  </a:cxn>
                  <a:cxn ang="0">
                    <a:pos x="51" y="21"/>
                  </a:cxn>
                  <a:cxn ang="0">
                    <a:pos x="68" y="20"/>
                  </a:cxn>
                  <a:cxn ang="0">
                    <a:pos x="84" y="20"/>
                  </a:cxn>
                  <a:cxn ang="0">
                    <a:pos x="100" y="20"/>
                  </a:cxn>
                  <a:cxn ang="0">
                    <a:pos x="116" y="19"/>
                  </a:cxn>
                  <a:cxn ang="0">
                    <a:pos x="131" y="19"/>
                  </a:cxn>
                  <a:cxn ang="0">
                    <a:pos x="153" y="18"/>
                  </a:cxn>
                  <a:cxn ang="0">
                    <a:pos x="175" y="17"/>
                  </a:cxn>
                  <a:cxn ang="0">
                    <a:pos x="199" y="16"/>
                  </a:cxn>
                  <a:cxn ang="0">
                    <a:pos x="224" y="15"/>
                  </a:cxn>
                  <a:cxn ang="0">
                    <a:pos x="250" y="14"/>
                  </a:cxn>
                  <a:cxn ang="0">
                    <a:pos x="276" y="13"/>
                  </a:cxn>
                  <a:cxn ang="0">
                    <a:pos x="303" y="13"/>
                  </a:cxn>
                  <a:cxn ang="0">
                    <a:pos x="332" y="12"/>
                  </a:cxn>
                  <a:cxn ang="0">
                    <a:pos x="361" y="11"/>
                  </a:cxn>
                  <a:cxn ang="0">
                    <a:pos x="390" y="11"/>
                  </a:cxn>
                  <a:cxn ang="0">
                    <a:pos x="421" y="10"/>
                  </a:cxn>
                  <a:cxn ang="0">
                    <a:pos x="452" y="10"/>
                  </a:cxn>
                  <a:cxn ang="0">
                    <a:pos x="482" y="9"/>
                  </a:cxn>
                  <a:cxn ang="0">
                    <a:pos x="514" y="9"/>
                  </a:cxn>
                  <a:cxn ang="0">
                    <a:pos x="546" y="7"/>
                  </a:cxn>
                  <a:cxn ang="0">
                    <a:pos x="578" y="7"/>
                  </a:cxn>
                  <a:cxn ang="0">
                    <a:pos x="611" y="6"/>
                  </a:cxn>
                  <a:cxn ang="0">
                    <a:pos x="643" y="6"/>
                  </a:cxn>
                  <a:cxn ang="0">
                    <a:pos x="676" y="6"/>
                  </a:cxn>
                  <a:cxn ang="0">
                    <a:pos x="709" y="5"/>
                  </a:cxn>
                  <a:cxn ang="0">
                    <a:pos x="742" y="5"/>
                  </a:cxn>
                  <a:cxn ang="0">
                    <a:pos x="774" y="4"/>
                  </a:cxn>
                  <a:cxn ang="0">
                    <a:pos x="807" y="4"/>
                  </a:cxn>
                  <a:cxn ang="0">
                    <a:pos x="840" y="4"/>
                  </a:cxn>
                  <a:cxn ang="0">
                    <a:pos x="872" y="3"/>
                  </a:cxn>
                  <a:cxn ang="0">
                    <a:pos x="903" y="3"/>
                  </a:cxn>
                  <a:cxn ang="0">
                    <a:pos x="935" y="2"/>
                  </a:cxn>
                  <a:cxn ang="0">
                    <a:pos x="966" y="2"/>
                  </a:cxn>
                  <a:cxn ang="0">
                    <a:pos x="996" y="2"/>
                  </a:cxn>
                  <a:cxn ang="0">
                    <a:pos x="1027" y="1"/>
                  </a:cxn>
                  <a:cxn ang="0">
                    <a:pos x="1056" y="1"/>
                  </a:cxn>
                  <a:cxn ang="0">
                    <a:pos x="1086" y="0"/>
                  </a:cxn>
                  <a:cxn ang="0">
                    <a:pos x="1071" y="2"/>
                  </a:cxn>
                  <a:cxn ang="0">
                    <a:pos x="1055" y="3"/>
                  </a:cxn>
                  <a:cxn ang="0">
                    <a:pos x="1041" y="5"/>
                  </a:cxn>
                  <a:cxn ang="0">
                    <a:pos x="1026" y="6"/>
                  </a:cxn>
                  <a:cxn ang="0">
                    <a:pos x="1011" y="9"/>
                  </a:cxn>
                  <a:cxn ang="0">
                    <a:pos x="995" y="10"/>
                  </a:cxn>
                  <a:cxn ang="0">
                    <a:pos x="981" y="12"/>
                  </a:cxn>
                  <a:cxn ang="0">
                    <a:pos x="965" y="13"/>
                  </a:cxn>
                  <a:cxn ang="0">
                    <a:pos x="950" y="14"/>
                  </a:cxn>
                  <a:cxn ang="0">
                    <a:pos x="934" y="16"/>
                  </a:cxn>
                  <a:cxn ang="0">
                    <a:pos x="918" y="17"/>
                  </a:cxn>
                  <a:cxn ang="0">
                    <a:pos x="901" y="18"/>
                  </a:cxn>
                  <a:cxn ang="0">
                    <a:pos x="885" y="19"/>
                  </a:cxn>
                  <a:cxn ang="0">
                    <a:pos x="868" y="20"/>
                  </a:cxn>
                  <a:cxn ang="0">
                    <a:pos x="851" y="21"/>
                  </a:cxn>
                  <a:cxn ang="0">
                    <a:pos x="832" y="22"/>
                  </a:cxn>
                  <a:cxn ang="0">
                    <a:pos x="0" y="22"/>
                  </a:cxn>
                </a:cxnLst>
                <a:rect l="0" t="0" r="r" b="b"/>
                <a:pathLst>
                  <a:path w="1086" h="22">
                    <a:moveTo>
                      <a:pt x="0" y="22"/>
                    </a:moveTo>
                    <a:lnTo>
                      <a:pt x="17" y="22"/>
                    </a:lnTo>
                    <a:lnTo>
                      <a:pt x="34" y="21"/>
                    </a:lnTo>
                    <a:lnTo>
                      <a:pt x="51" y="21"/>
                    </a:lnTo>
                    <a:lnTo>
                      <a:pt x="68" y="20"/>
                    </a:lnTo>
                    <a:lnTo>
                      <a:pt x="84" y="20"/>
                    </a:lnTo>
                    <a:lnTo>
                      <a:pt x="100" y="20"/>
                    </a:lnTo>
                    <a:lnTo>
                      <a:pt x="116" y="19"/>
                    </a:lnTo>
                    <a:lnTo>
                      <a:pt x="131" y="19"/>
                    </a:lnTo>
                    <a:lnTo>
                      <a:pt x="153" y="18"/>
                    </a:lnTo>
                    <a:lnTo>
                      <a:pt x="175" y="17"/>
                    </a:lnTo>
                    <a:lnTo>
                      <a:pt x="199" y="16"/>
                    </a:lnTo>
                    <a:lnTo>
                      <a:pt x="224" y="15"/>
                    </a:lnTo>
                    <a:lnTo>
                      <a:pt x="250" y="14"/>
                    </a:lnTo>
                    <a:lnTo>
                      <a:pt x="276" y="13"/>
                    </a:lnTo>
                    <a:lnTo>
                      <a:pt x="303" y="13"/>
                    </a:lnTo>
                    <a:lnTo>
                      <a:pt x="332" y="12"/>
                    </a:lnTo>
                    <a:lnTo>
                      <a:pt x="361" y="11"/>
                    </a:lnTo>
                    <a:lnTo>
                      <a:pt x="390" y="11"/>
                    </a:lnTo>
                    <a:lnTo>
                      <a:pt x="421" y="10"/>
                    </a:lnTo>
                    <a:lnTo>
                      <a:pt x="452" y="10"/>
                    </a:lnTo>
                    <a:lnTo>
                      <a:pt x="482" y="9"/>
                    </a:lnTo>
                    <a:lnTo>
                      <a:pt x="514" y="9"/>
                    </a:lnTo>
                    <a:lnTo>
                      <a:pt x="546" y="7"/>
                    </a:lnTo>
                    <a:lnTo>
                      <a:pt x="578" y="7"/>
                    </a:lnTo>
                    <a:lnTo>
                      <a:pt x="611" y="6"/>
                    </a:lnTo>
                    <a:lnTo>
                      <a:pt x="643" y="6"/>
                    </a:lnTo>
                    <a:lnTo>
                      <a:pt x="676" y="6"/>
                    </a:lnTo>
                    <a:lnTo>
                      <a:pt x="709" y="5"/>
                    </a:lnTo>
                    <a:lnTo>
                      <a:pt x="742" y="5"/>
                    </a:lnTo>
                    <a:lnTo>
                      <a:pt x="774" y="4"/>
                    </a:lnTo>
                    <a:lnTo>
                      <a:pt x="807" y="4"/>
                    </a:lnTo>
                    <a:lnTo>
                      <a:pt x="840" y="4"/>
                    </a:lnTo>
                    <a:lnTo>
                      <a:pt x="872" y="3"/>
                    </a:lnTo>
                    <a:lnTo>
                      <a:pt x="903" y="3"/>
                    </a:lnTo>
                    <a:lnTo>
                      <a:pt x="935" y="2"/>
                    </a:lnTo>
                    <a:lnTo>
                      <a:pt x="966" y="2"/>
                    </a:lnTo>
                    <a:lnTo>
                      <a:pt x="996" y="2"/>
                    </a:lnTo>
                    <a:lnTo>
                      <a:pt x="1027" y="1"/>
                    </a:lnTo>
                    <a:lnTo>
                      <a:pt x="1056" y="1"/>
                    </a:lnTo>
                    <a:lnTo>
                      <a:pt x="1086" y="0"/>
                    </a:lnTo>
                    <a:lnTo>
                      <a:pt x="1071" y="2"/>
                    </a:lnTo>
                    <a:lnTo>
                      <a:pt x="1055" y="3"/>
                    </a:lnTo>
                    <a:lnTo>
                      <a:pt x="1041" y="5"/>
                    </a:lnTo>
                    <a:lnTo>
                      <a:pt x="1026" y="6"/>
                    </a:lnTo>
                    <a:lnTo>
                      <a:pt x="1011" y="9"/>
                    </a:lnTo>
                    <a:lnTo>
                      <a:pt x="995" y="10"/>
                    </a:lnTo>
                    <a:lnTo>
                      <a:pt x="981" y="12"/>
                    </a:lnTo>
                    <a:lnTo>
                      <a:pt x="965" y="13"/>
                    </a:lnTo>
                    <a:lnTo>
                      <a:pt x="950" y="14"/>
                    </a:lnTo>
                    <a:lnTo>
                      <a:pt x="934" y="16"/>
                    </a:lnTo>
                    <a:lnTo>
                      <a:pt x="918" y="17"/>
                    </a:lnTo>
                    <a:lnTo>
                      <a:pt x="901" y="18"/>
                    </a:lnTo>
                    <a:lnTo>
                      <a:pt x="885" y="19"/>
                    </a:lnTo>
                    <a:lnTo>
                      <a:pt x="868" y="20"/>
                    </a:lnTo>
                    <a:lnTo>
                      <a:pt x="851" y="21"/>
                    </a:lnTo>
                    <a:lnTo>
                      <a:pt x="832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5C94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47" name="Freeform 603"/>
              <p:cNvSpPr>
                <a:spLocks/>
              </p:cNvSpPr>
              <p:nvPr/>
            </p:nvSpPr>
            <p:spPr bwMode="auto">
              <a:xfrm>
                <a:off x="4097" y="4079"/>
                <a:ext cx="263" cy="2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3" y="6"/>
                  </a:cxn>
                  <a:cxn ang="0">
                    <a:pos x="68" y="5"/>
                  </a:cxn>
                  <a:cxn ang="0">
                    <a:pos x="102" y="5"/>
                  </a:cxn>
                  <a:cxn ang="0">
                    <a:pos x="136" y="5"/>
                  </a:cxn>
                  <a:cxn ang="0">
                    <a:pos x="169" y="4"/>
                  </a:cxn>
                  <a:cxn ang="0">
                    <a:pos x="204" y="4"/>
                  </a:cxn>
                  <a:cxn ang="0">
                    <a:pos x="238" y="4"/>
                  </a:cxn>
                  <a:cxn ang="0">
                    <a:pos x="271" y="3"/>
                  </a:cxn>
                  <a:cxn ang="0">
                    <a:pos x="305" y="3"/>
                  </a:cxn>
                  <a:cxn ang="0">
                    <a:pos x="338" y="3"/>
                  </a:cxn>
                  <a:cxn ang="0">
                    <a:pos x="371" y="2"/>
                  </a:cxn>
                  <a:cxn ang="0">
                    <a:pos x="403" y="2"/>
                  </a:cxn>
                  <a:cxn ang="0">
                    <a:pos x="435" y="1"/>
                  </a:cxn>
                  <a:cxn ang="0">
                    <a:pos x="466" y="1"/>
                  </a:cxn>
                  <a:cxn ang="0">
                    <a:pos x="497" y="1"/>
                  </a:cxn>
                  <a:cxn ang="0">
                    <a:pos x="527" y="0"/>
                  </a:cxn>
                  <a:cxn ang="0">
                    <a:pos x="519" y="1"/>
                  </a:cxn>
                  <a:cxn ang="0">
                    <a:pos x="511" y="1"/>
                  </a:cxn>
                  <a:cxn ang="0">
                    <a:pos x="504" y="2"/>
                  </a:cxn>
                  <a:cxn ang="0">
                    <a:pos x="495" y="3"/>
                  </a:cxn>
                  <a:cxn ang="0">
                    <a:pos x="488" y="4"/>
                  </a:cxn>
                  <a:cxn ang="0">
                    <a:pos x="479" y="4"/>
                  </a:cxn>
                  <a:cxn ang="0">
                    <a:pos x="472" y="5"/>
                  </a:cxn>
                  <a:cxn ang="0">
                    <a:pos x="463" y="6"/>
                  </a:cxn>
                  <a:cxn ang="0">
                    <a:pos x="0" y="6"/>
                  </a:cxn>
                </a:cxnLst>
                <a:rect l="0" t="0" r="r" b="b"/>
                <a:pathLst>
                  <a:path w="527" h="6">
                    <a:moveTo>
                      <a:pt x="0" y="6"/>
                    </a:moveTo>
                    <a:lnTo>
                      <a:pt x="33" y="6"/>
                    </a:lnTo>
                    <a:lnTo>
                      <a:pt x="68" y="5"/>
                    </a:lnTo>
                    <a:lnTo>
                      <a:pt x="102" y="5"/>
                    </a:lnTo>
                    <a:lnTo>
                      <a:pt x="136" y="5"/>
                    </a:lnTo>
                    <a:lnTo>
                      <a:pt x="169" y="4"/>
                    </a:lnTo>
                    <a:lnTo>
                      <a:pt x="204" y="4"/>
                    </a:lnTo>
                    <a:lnTo>
                      <a:pt x="238" y="4"/>
                    </a:lnTo>
                    <a:lnTo>
                      <a:pt x="271" y="3"/>
                    </a:lnTo>
                    <a:lnTo>
                      <a:pt x="305" y="3"/>
                    </a:lnTo>
                    <a:lnTo>
                      <a:pt x="338" y="3"/>
                    </a:lnTo>
                    <a:lnTo>
                      <a:pt x="371" y="2"/>
                    </a:lnTo>
                    <a:lnTo>
                      <a:pt x="403" y="2"/>
                    </a:lnTo>
                    <a:lnTo>
                      <a:pt x="435" y="1"/>
                    </a:lnTo>
                    <a:lnTo>
                      <a:pt x="466" y="1"/>
                    </a:lnTo>
                    <a:lnTo>
                      <a:pt x="497" y="1"/>
                    </a:lnTo>
                    <a:lnTo>
                      <a:pt x="527" y="0"/>
                    </a:lnTo>
                    <a:lnTo>
                      <a:pt x="519" y="1"/>
                    </a:lnTo>
                    <a:lnTo>
                      <a:pt x="511" y="1"/>
                    </a:lnTo>
                    <a:lnTo>
                      <a:pt x="504" y="2"/>
                    </a:lnTo>
                    <a:lnTo>
                      <a:pt x="495" y="3"/>
                    </a:lnTo>
                    <a:lnTo>
                      <a:pt x="488" y="4"/>
                    </a:lnTo>
                    <a:lnTo>
                      <a:pt x="479" y="4"/>
                    </a:lnTo>
                    <a:lnTo>
                      <a:pt x="472" y="5"/>
                    </a:lnTo>
                    <a:lnTo>
                      <a:pt x="463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5F99A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48" name="Freeform 604"/>
              <p:cNvSpPr>
                <a:spLocks/>
              </p:cNvSpPr>
              <p:nvPr/>
            </p:nvSpPr>
            <p:spPr bwMode="auto">
              <a:xfrm>
                <a:off x="-1" y="4248"/>
                <a:ext cx="177" cy="1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1"/>
                  </a:cxn>
                  <a:cxn ang="0">
                    <a:pos x="0" y="21"/>
                  </a:cxn>
                  <a:cxn ang="0">
                    <a:pos x="0" y="29"/>
                  </a:cxn>
                  <a:cxn ang="0">
                    <a:pos x="0" y="31"/>
                  </a:cxn>
                  <a:cxn ang="0">
                    <a:pos x="3" y="31"/>
                  </a:cxn>
                  <a:cxn ang="0">
                    <a:pos x="8" y="30"/>
                  </a:cxn>
                  <a:cxn ang="0">
                    <a:pos x="17" y="29"/>
                  </a:cxn>
                  <a:cxn ang="0">
                    <a:pos x="30" y="27"/>
                  </a:cxn>
                  <a:cxn ang="0">
                    <a:pos x="44" y="26"/>
                  </a:cxn>
                  <a:cxn ang="0">
                    <a:pos x="63" y="24"/>
                  </a:cxn>
                  <a:cxn ang="0">
                    <a:pos x="83" y="22"/>
                  </a:cxn>
                  <a:cxn ang="0">
                    <a:pos x="108" y="20"/>
                  </a:cxn>
                  <a:cxn ang="0">
                    <a:pos x="132" y="18"/>
                  </a:cxn>
                  <a:cxn ang="0">
                    <a:pos x="161" y="15"/>
                  </a:cxn>
                  <a:cxn ang="0">
                    <a:pos x="190" y="12"/>
                  </a:cxn>
                  <a:cxn ang="0">
                    <a:pos x="221" y="10"/>
                  </a:cxn>
                  <a:cxn ang="0">
                    <a:pos x="252" y="7"/>
                  </a:cxn>
                  <a:cxn ang="0">
                    <a:pos x="286" y="5"/>
                  </a:cxn>
                  <a:cxn ang="0">
                    <a:pos x="320" y="2"/>
                  </a:cxn>
                  <a:cxn ang="0">
                    <a:pos x="354" y="0"/>
                  </a:cxn>
                  <a:cxn ang="0">
                    <a:pos x="0" y="0"/>
                  </a:cxn>
                </a:cxnLst>
                <a:rect l="0" t="0" r="r" b="b"/>
                <a:pathLst>
                  <a:path w="354" h="31">
                    <a:moveTo>
                      <a:pt x="0" y="0"/>
                    </a:moveTo>
                    <a:lnTo>
                      <a:pt x="0" y="11"/>
                    </a:lnTo>
                    <a:lnTo>
                      <a:pt x="0" y="21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3" y="31"/>
                    </a:lnTo>
                    <a:lnTo>
                      <a:pt x="8" y="30"/>
                    </a:lnTo>
                    <a:lnTo>
                      <a:pt x="17" y="29"/>
                    </a:lnTo>
                    <a:lnTo>
                      <a:pt x="30" y="27"/>
                    </a:lnTo>
                    <a:lnTo>
                      <a:pt x="44" y="26"/>
                    </a:lnTo>
                    <a:lnTo>
                      <a:pt x="63" y="24"/>
                    </a:lnTo>
                    <a:lnTo>
                      <a:pt x="83" y="22"/>
                    </a:lnTo>
                    <a:lnTo>
                      <a:pt x="108" y="20"/>
                    </a:lnTo>
                    <a:lnTo>
                      <a:pt x="132" y="18"/>
                    </a:lnTo>
                    <a:lnTo>
                      <a:pt x="161" y="15"/>
                    </a:lnTo>
                    <a:lnTo>
                      <a:pt x="190" y="12"/>
                    </a:lnTo>
                    <a:lnTo>
                      <a:pt x="221" y="10"/>
                    </a:lnTo>
                    <a:lnTo>
                      <a:pt x="252" y="7"/>
                    </a:lnTo>
                    <a:lnTo>
                      <a:pt x="286" y="5"/>
                    </a:lnTo>
                    <a:lnTo>
                      <a:pt x="320" y="2"/>
                    </a:lnTo>
                    <a:lnTo>
                      <a:pt x="35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65E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49" name="Freeform 605"/>
              <p:cNvSpPr>
                <a:spLocks/>
              </p:cNvSpPr>
              <p:nvPr/>
            </p:nvSpPr>
            <p:spPr bwMode="auto">
              <a:xfrm>
                <a:off x="-1" y="4240"/>
                <a:ext cx="900" cy="15"/>
              </a:xfrm>
              <a:custGeom>
                <a:avLst/>
                <a:gdLst/>
                <a:ahLst/>
                <a:cxnLst>
                  <a:cxn ang="0">
                    <a:pos x="0" y="40"/>
                  </a:cxn>
                  <a:cxn ang="0">
                    <a:pos x="0" y="30"/>
                  </a:cxn>
                  <a:cxn ang="0">
                    <a:pos x="0" y="18"/>
                  </a:cxn>
                  <a:cxn ang="0">
                    <a:pos x="0" y="7"/>
                  </a:cxn>
                  <a:cxn ang="0">
                    <a:pos x="1801" y="0"/>
                  </a:cxn>
                  <a:cxn ang="0">
                    <a:pos x="1765" y="4"/>
                  </a:cxn>
                  <a:cxn ang="0">
                    <a:pos x="1728" y="8"/>
                  </a:cxn>
                  <a:cxn ang="0">
                    <a:pos x="1691" y="11"/>
                  </a:cxn>
                  <a:cxn ang="0">
                    <a:pos x="1654" y="13"/>
                  </a:cxn>
                  <a:cxn ang="0">
                    <a:pos x="1616" y="16"/>
                  </a:cxn>
                  <a:cxn ang="0">
                    <a:pos x="1578" y="17"/>
                  </a:cxn>
                  <a:cxn ang="0">
                    <a:pos x="1539" y="18"/>
                  </a:cxn>
                  <a:cxn ang="0">
                    <a:pos x="1499" y="19"/>
                  </a:cxn>
                  <a:cxn ang="0">
                    <a:pos x="1438" y="19"/>
                  </a:cxn>
                  <a:cxn ang="0">
                    <a:pos x="1378" y="19"/>
                  </a:cxn>
                  <a:cxn ang="0">
                    <a:pos x="1316" y="18"/>
                  </a:cxn>
                  <a:cxn ang="0">
                    <a:pos x="1255" y="17"/>
                  </a:cxn>
                  <a:cxn ang="0">
                    <a:pos x="1195" y="17"/>
                  </a:cxn>
                  <a:cxn ang="0">
                    <a:pos x="1134" y="16"/>
                  </a:cxn>
                  <a:cxn ang="0">
                    <a:pos x="1075" y="15"/>
                  </a:cxn>
                  <a:cxn ang="0">
                    <a:pos x="1016" y="14"/>
                  </a:cxn>
                  <a:cxn ang="0">
                    <a:pos x="958" y="14"/>
                  </a:cxn>
                  <a:cxn ang="0">
                    <a:pos x="901" y="13"/>
                  </a:cxn>
                  <a:cxn ang="0">
                    <a:pos x="845" y="13"/>
                  </a:cxn>
                  <a:cxn ang="0">
                    <a:pos x="791" y="12"/>
                  </a:cxn>
                  <a:cxn ang="0">
                    <a:pos x="739" y="12"/>
                  </a:cxn>
                  <a:cxn ang="0">
                    <a:pos x="687" y="12"/>
                  </a:cxn>
                  <a:cxn ang="0">
                    <a:pos x="638" y="12"/>
                  </a:cxn>
                  <a:cxn ang="0">
                    <a:pos x="590" y="13"/>
                  </a:cxn>
                  <a:cxn ang="0">
                    <a:pos x="525" y="14"/>
                  </a:cxn>
                  <a:cxn ang="0">
                    <a:pos x="457" y="17"/>
                  </a:cxn>
                  <a:cxn ang="0">
                    <a:pos x="388" y="20"/>
                  </a:cxn>
                  <a:cxn ang="0">
                    <a:pos x="320" y="25"/>
                  </a:cxn>
                  <a:cxn ang="0">
                    <a:pos x="255" y="30"/>
                  </a:cxn>
                  <a:cxn ang="0">
                    <a:pos x="192" y="35"/>
                  </a:cxn>
                  <a:cxn ang="0">
                    <a:pos x="137" y="40"/>
                  </a:cxn>
                  <a:cxn ang="0">
                    <a:pos x="88" y="44"/>
                  </a:cxn>
                </a:cxnLst>
                <a:rect l="0" t="0" r="r" b="b"/>
                <a:pathLst>
                  <a:path w="1801" h="44">
                    <a:moveTo>
                      <a:pt x="0" y="44"/>
                    </a:moveTo>
                    <a:lnTo>
                      <a:pt x="0" y="40"/>
                    </a:lnTo>
                    <a:lnTo>
                      <a:pt x="0" y="35"/>
                    </a:lnTo>
                    <a:lnTo>
                      <a:pt x="0" y="30"/>
                    </a:lnTo>
                    <a:lnTo>
                      <a:pt x="0" y="25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1801" y="0"/>
                    </a:lnTo>
                    <a:lnTo>
                      <a:pt x="1783" y="2"/>
                    </a:lnTo>
                    <a:lnTo>
                      <a:pt x="1765" y="4"/>
                    </a:lnTo>
                    <a:lnTo>
                      <a:pt x="1746" y="5"/>
                    </a:lnTo>
                    <a:lnTo>
                      <a:pt x="1728" y="8"/>
                    </a:lnTo>
                    <a:lnTo>
                      <a:pt x="1709" y="9"/>
                    </a:lnTo>
                    <a:lnTo>
                      <a:pt x="1691" y="11"/>
                    </a:lnTo>
                    <a:lnTo>
                      <a:pt x="1673" y="12"/>
                    </a:lnTo>
                    <a:lnTo>
                      <a:pt x="1654" y="13"/>
                    </a:lnTo>
                    <a:lnTo>
                      <a:pt x="1636" y="14"/>
                    </a:lnTo>
                    <a:lnTo>
                      <a:pt x="1616" y="16"/>
                    </a:lnTo>
                    <a:lnTo>
                      <a:pt x="1598" y="16"/>
                    </a:lnTo>
                    <a:lnTo>
                      <a:pt x="1578" y="17"/>
                    </a:lnTo>
                    <a:lnTo>
                      <a:pt x="1559" y="18"/>
                    </a:lnTo>
                    <a:lnTo>
                      <a:pt x="1539" y="18"/>
                    </a:lnTo>
                    <a:lnTo>
                      <a:pt x="1520" y="19"/>
                    </a:lnTo>
                    <a:lnTo>
                      <a:pt x="1499" y="19"/>
                    </a:lnTo>
                    <a:lnTo>
                      <a:pt x="1468" y="19"/>
                    </a:lnTo>
                    <a:lnTo>
                      <a:pt x="1438" y="19"/>
                    </a:lnTo>
                    <a:lnTo>
                      <a:pt x="1408" y="19"/>
                    </a:lnTo>
                    <a:lnTo>
                      <a:pt x="1378" y="19"/>
                    </a:lnTo>
                    <a:lnTo>
                      <a:pt x="1347" y="18"/>
                    </a:lnTo>
                    <a:lnTo>
                      <a:pt x="1316" y="18"/>
                    </a:lnTo>
                    <a:lnTo>
                      <a:pt x="1286" y="18"/>
                    </a:lnTo>
                    <a:lnTo>
                      <a:pt x="1255" y="17"/>
                    </a:lnTo>
                    <a:lnTo>
                      <a:pt x="1225" y="17"/>
                    </a:lnTo>
                    <a:lnTo>
                      <a:pt x="1195" y="17"/>
                    </a:lnTo>
                    <a:lnTo>
                      <a:pt x="1165" y="16"/>
                    </a:lnTo>
                    <a:lnTo>
                      <a:pt x="1134" y="16"/>
                    </a:lnTo>
                    <a:lnTo>
                      <a:pt x="1105" y="16"/>
                    </a:lnTo>
                    <a:lnTo>
                      <a:pt x="1075" y="15"/>
                    </a:lnTo>
                    <a:lnTo>
                      <a:pt x="1046" y="15"/>
                    </a:lnTo>
                    <a:lnTo>
                      <a:pt x="1016" y="14"/>
                    </a:lnTo>
                    <a:lnTo>
                      <a:pt x="987" y="14"/>
                    </a:lnTo>
                    <a:lnTo>
                      <a:pt x="958" y="14"/>
                    </a:lnTo>
                    <a:lnTo>
                      <a:pt x="930" y="13"/>
                    </a:lnTo>
                    <a:lnTo>
                      <a:pt x="901" y="13"/>
                    </a:lnTo>
                    <a:lnTo>
                      <a:pt x="873" y="13"/>
                    </a:lnTo>
                    <a:lnTo>
                      <a:pt x="845" y="13"/>
                    </a:lnTo>
                    <a:lnTo>
                      <a:pt x="818" y="12"/>
                    </a:lnTo>
                    <a:lnTo>
                      <a:pt x="791" y="12"/>
                    </a:lnTo>
                    <a:lnTo>
                      <a:pt x="764" y="12"/>
                    </a:lnTo>
                    <a:lnTo>
                      <a:pt x="739" y="12"/>
                    </a:lnTo>
                    <a:lnTo>
                      <a:pt x="713" y="12"/>
                    </a:lnTo>
                    <a:lnTo>
                      <a:pt x="687" y="12"/>
                    </a:lnTo>
                    <a:lnTo>
                      <a:pt x="663" y="12"/>
                    </a:lnTo>
                    <a:lnTo>
                      <a:pt x="638" y="12"/>
                    </a:lnTo>
                    <a:lnTo>
                      <a:pt x="614" y="13"/>
                    </a:lnTo>
                    <a:lnTo>
                      <a:pt x="590" y="13"/>
                    </a:lnTo>
                    <a:lnTo>
                      <a:pt x="559" y="14"/>
                    </a:lnTo>
                    <a:lnTo>
                      <a:pt x="525" y="14"/>
                    </a:lnTo>
                    <a:lnTo>
                      <a:pt x="491" y="16"/>
                    </a:lnTo>
                    <a:lnTo>
                      <a:pt x="457" y="17"/>
                    </a:lnTo>
                    <a:lnTo>
                      <a:pt x="423" y="19"/>
                    </a:lnTo>
                    <a:lnTo>
                      <a:pt x="388" y="20"/>
                    </a:lnTo>
                    <a:lnTo>
                      <a:pt x="354" y="23"/>
                    </a:lnTo>
                    <a:lnTo>
                      <a:pt x="320" y="25"/>
                    </a:lnTo>
                    <a:lnTo>
                      <a:pt x="287" y="28"/>
                    </a:lnTo>
                    <a:lnTo>
                      <a:pt x="255" y="30"/>
                    </a:lnTo>
                    <a:lnTo>
                      <a:pt x="223" y="32"/>
                    </a:lnTo>
                    <a:lnTo>
                      <a:pt x="192" y="35"/>
                    </a:lnTo>
                    <a:lnTo>
                      <a:pt x="164" y="38"/>
                    </a:lnTo>
                    <a:lnTo>
                      <a:pt x="137" y="40"/>
                    </a:lnTo>
                    <a:lnTo>
                      <a:pt x="112" y="42"/>
                    </a:lnTo>
                    <a:lnTo>
                      <a:pt x="88" y="44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296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50" name="Freeform 606"/>
              <p:cNvSpPr>
                <a:spLocks/>
              </p:cNvSpPr>
              <p:nvPr/>
            </p:nvSpPr>
            <p:spPr bwMode="auto">
              <a:xfrm>
                <a:off x="-1" y="4233"/>
                <a:ext cx="991" cy="15"/>
              </a:xfrm>
              <a:custGeom>
                <a:avLst/>
                <a:gdLst/>
                <a:ahLst/>
                <a:cxnLst>
                  <a:cxn ang="0">
                    <a:pos x="181" y="0"/>
                  </a:cxn>
                  <a:cxn ang="0">
                    <a:pos x="212" y="1"/>
                  </a:cxn>
                  <a:cxn ang="0">
                    <a:pos x="243" y="1"/>
                  </a:cxn>
                  <a:cxn ang="0">
                    <a:pos x="273" y="0"/>
                  </a:cxn>
                  <a:cxn ang="0">
                    <a:pos x="1983" y="0"/>
                  </a:cxn>
                  <a:cxn ang="0">
                    <a:pos x="1921" y="7"/>
                  </a:cxn>
                  <a:cxn ang="0">
                    <a:pos x="1861" y="15"/>
                  </a:cxn>
                  <a:cxn ang="0">
                    <a:pos x="1803" y="21"/>
                  </a:cxn>
                  <a:cxn ang="0">
                    <a:pos x="1745" y="28"/>
                  </a:cxn>
                  <a:cxn ang="0">
                    <a:pos x="1685" y="32"/>
                  </a:cxn>
                  <a:cxn ang="0">
                    <a:pos x="1625" y="36"/>
                  </a:cxn>
                  <a:cxn ang="0">
                    <a:pos x="1563" y="39"/>
                  </a:cxn>
                  <a:cxn ang="0">
                    <a:pos x="1499" y="40"/>
                  </a:cxn>
                  <a:cxn ang="0">
                    <a:pos x="1438" y="40"/>
                  </a:cxn>
                  <a:cxn ang="0">
                    <a:pos x="1378" y="40"/>
                  </a:cxn>
                  <a:cxn ang="0">
                    <a:pos x="1316" y="39"/>
                  </a:cxn>
                  <a:cxn ang="0">
                    <a:pos x="1255" y="38"/>
                  </a:cxn>
                  <a:cxn ang="0">
                    <a:pos x="1195" y="38"/>
                  </a:cxn>
                  <a:cxn ang="0">
                    <a:pos x="1134" y="37"/>
                  </a:cxn>
                  <a:cxn ang="0">
                    <a:pos x="1075" y="36"/>
                  </a:cxn>
                  <a:cxn ang="0">
                    <a:pos x="1016" y="35"/>
                  </a:cxn>
                  <a:cxn ang="0">
                    <a:pos x="958" y="35"/>
                  </a:cxn>
                  <a:cxn ang="0">
                    <a:pos x="901" y="34"/>
                  </a:cxn>
                  <a:cxn ang="0">
                    <a:pos x="845" y="34"/>
                  </a:cxn>
                  <a:cxn ang="0">
                    <a:pos x="791" y="33"/>
                  </a:cxn>
                  <a:cxn ang="0">
                    <a:pos x="739" y="33"/>
                  </a:cxn>
                  <a:cxn ang="0">
                    <a:pos x="687" y="33"/>
                  </a:cxn>
                  <a:cxn ang="0">
                    <a:pos x="638" y="33"/>
                  </a:cxn>
                  <a:cxn ang="0">
                    <a:pos x="590" y="34"/>
                  </a:cxn>
                  <a:cxn ang="0">
                    <a:pos x="562" y="35"/>
                  </a:cxn>
                  <a:cxn ang="0">
                    <a:pos x="534" y="35"/>
                  </a:cxn>
                  <a:cxn ang="0">
                    <a:pos x="505" y="36"/>
                  </a:cxn>
                  <a:cxn ang="0">
                    <a:pos x="474" y="37"/>
                  </a:cxn>
                  <a:cxn ang="0">
                    <a:pos x="445" y="39"/>
                  </a:cxn>
                  <a:cxn ang="0">
                    <a:pos x="414" y="40"/>
                  </a:cxn>
                  <a:cxn ang="0">
                    <a:pos x="383" y="43"/>
                  </a:cxn>
                  <a:cxn ang="0">
                    <a:pos x="354" y="44"/>
                  </a:cxn>
                  <a:cxn ang="0">
                    <a:pos x="0" y="37"/>
                  </a:cxn>
                  <a:cxn ang="0">
                    <a:pos x="0" y="25"/>
                  </a:cxn>
                  <a:cxn ang="0">
                    <a:pos x="0" y="14"/>
                  </a:cxn>
                  <a:cxn ang="0">
                    <a:pos x="0" y="3"/>
                  </a:cxn>
                  <a:cxn ang="0">
                    <a:pos x="166" y="0"/>
                  </a:cxn>
                </a:cxnLst>
                <a:rect l="0" t="0" r="r" b="b"/>
                <a:pathLst>
                  <a:path w="1983" h="44">
                    <a:moveTo>
                      <a:pt x="166" y="0"/>
                    </a:moveTo>
                    <a:lnTo>
                      <a:pt x="181" y="0"/>
                    </a:lnTo>
                    <a:lnTo>
                      <a:pt x="197" y="1"/>
                    </a:lnTo>
                    <a:lnTo>
                      <a:pt x="212" y="1"/>
                    </a:lnTo>
                    <a:lnTo>
                      <a:pt x="228" y="1"/>
                    </a:lnTo>
                    <a:lnTo>
                      <a:pt x="243" y="1"/>
                    </a:lnTo>
                    <a:lnTo>
                      <a:pt x="259" y="1"/>
                    </a:lnTo>
                    <a:lnTo>
                      <a:pt x="273" y="0"/>
                    </a:lnTo>
                    <a:lnTo>
                      <a:pt x="287" y="0"/>
                    </a:lnTo>
                    <a:lnTo>
                      <a:pt x="1983" y="0"/>
                    </a:lnTo>
                    <a:lnTo>
                      <a:pt x="1952" y="4"/>
                    </a:lnTo>
                    <a:lnTo>
                      <a:pt x="1921" y="7"/>
                    </a:lnTo>
                    <a:lnTo>
                      <a:pt x="1892" y="11"/>
                    </a:lnTo>
                    <a:lnTo>
                      <a:pt x="1861" y="15"/>
                    </a:lnTo>
                    <a:lnTo>
                      <a:pt x="1832" y="18"/>
                    </a:lnTo>
                    <a:lnTo>
                      <a:pt x="1803" y="21"/>
                    </a:lnTo>
                    <a:lnTo>
                      <a:pt x="1773" y="24"/>
                    </a:lnTo>
                    <a:lnTo>
                      <a:pt x="1745" y="28"/>
                    </a:lnTo>
                    <a:lnTo>
                      <a:pt x="1714" y="30"/>
                    </a:lnTo>
                    <a:lnTo>
                      <a:pt x="1685" y="32"/>
                    </a:lnTo>
                    <a:lnTo>
                      <a:pt x="1656" y="34"/>
                    </a:lnTo>
                    <a:lnTo>
                      <a:pt x="1625" y="36"/>
                    </a:lnTo>
                    <a:lnTo>
                      <a:pt x="1594" y="37"/>
                    </a:lnTo>
                    <a:lnTo>
                      <a:pt x="1563" y="39"/>
                    </a:lnTo>
                    <a:lnTo>
                      <a:pt x="1532" y="39"/>
                    </a:lnTo>
                    <a:lnTo>
                      <a:pt x="1499" y="40"/>
                    </a:lnTo>
                    <a:lnTo>
                      <a:pt x="1468" y="40"/>
                    </a:lnTo>
                    <a:lnTo>
                      <a:pt x="1438" y="40"/>
                    </a:lnTo>
                    <a:lnTo>
                      <a:pt x="1408" y="40"/>
                    </a:lnTo>
                    <a:lnTo>
                      <a:pt x="1378" y="40"/>
                    </a:lnTo>
                    <a:lnTo>
                      <a:pt x="1347" y="39"/>
                    </a:lnTo>
                    <a:lnTo>
                      <a:pt x="1316" y="39"/>
                    </a:lnTo>
                    <a:lnTo>
                      <a:pt x="1286" y="39"/>
                    </a:lnTo>
                    <a:lnTo>
                      <a:pt x="1255" y="38"/>
                    </a:lnTo>
                    <a:lnTo>
                      <a:pt x="1225" y="38"/>
                    </a:lnTo>
                    <a:lnTo>
                      <a:pt x="1195" y="38"/>
                    </a:lnTo>
                    <a:lnTo>
                      <a:pt x="1165" y="37"/>
                    </a:lnTo>
                    <a:lnTo>
                      <a:pt x="1134" y="37"/>
                    </a:lnTo>
                    <a:lnTo>
                      <a:pt x="1105" y="37"/>
                    </a:lnTo>
                    <a:lnTo>
                      <a:pt x="1075" y="36"/>
                    </a:lnTo>
                    <a:lnTo>
                      <a:pt x="1046" y="36"/>
                    </a:lnTo>
                    <a:lnTo>
                      <a:pt x="1016" y="35"/>
                    </a:lnTo>
                    <a:lnTo>
                      <a:pt x="987" y="35"/>
                    </a:lnTo>
                    <a:lnTo>
                      <a:pt x="958" y="35"/>
                    </a:lnTo>
                    <a:lnTo>
                      <a:pt x="930" y="34"/>
                    </a:lnTo>
                    <a:lnTo>
                      <a:pt x="901" y="34"/>
                    </a:lnTo>
                    <a:lnTo>
                      <a:pt x="873" y="34"/>
                    </a:lnTo>
                    <a:lnTo>
                      <a:pt x="845" y="34"/>
                    </a:lnTo>
                    <a:lnTo>
                      <a:pt x="818" y="33"/>
                    </a:lnTo>
                    <a:lnTo>
                      <a:pt x="791" y="33"/>
                    </a:lnTo>
                    <a:lnTo>
                      <a:pt x="764" y="33"/>
                    </a:lnTo>
                    <a:lnTo>
                      <a:pt x="739" y="33"/>
                    </a:lnTo>
                    <a:lnTo>
                      <a:pt x="713" y="33"/>
                    </a:lnTo>
                    <a:lnTo>
                      <a:pt x="687" y="33"/>
                    </a:lnTo>
                    <a:lnTo>
                      <a:pt x="663" y="33"/>
                    </a:lnTo>
                    <a:lnTo>
                      <a:pt x="638" y="33"/>
                    </a:lnTo>
                    <a:lnTo>
                      <a:pt x="614" y="34"/>
                    </a:lnTo>
                    <a:lnTo>
                      <a:pt x="590" y="34"/>
                    </a:lnTo>
                    <a:lnTo>
                      <a:pt x="577" y="34"/>
                    </a:lnTo>
                    <a:lnTo>
                      <a:pt x="562" y="35"/>
                    </a:lnTo>
                    <a:lnTo>
                      <a:pt x="548" y="35"/>
                    </a:lnTo>
                    <a:lnTo>
                      <a:pt x="534" y="35"/>
                    </a:lnTo>
                    <a:lnTo>
                      <a:pt x="519" y="36"/>
                    </a:lnTo>
                    <a:lnTo>
                      <a:pt x="505" y="36"/>
                    </a:lnTo>
                    <a:lnTo>
                      <a:pt x="490" y="37"/>
                    </a:lnTo>
                    <a:lnTo>
                      <a:pt x="474" y="37"/>
                    </a:lnTo>
                    <a:lnTo>
                      <a:pt x="459" y="38"/>
                    </a:lnTo>
                    <a:lnTo>
                      <a:pt x="445" y="39"/>
                    </a:lnTo>
                    <a:lnTo>
                      <a:pt x="429" y="39"/>
                    </a:lnTo>
                    <a:lnTo>
                      <a:pt x="414" y="40"/>
                    </a:lnTo>
                    <a:lnTo>
                      <a:pt x="399" y="41"/>
                    </a:lnTo>
                    <a:lnTo>
                      <a:pt x="383" y="43"/>
                    </a:lnTo>
                    <a:lnTo>
                      <a:pt x="369" y="43"/>
                    </a:lnTo>
                    <a:lnTo>
                      <a:pt x="354" y="44"/>
                    </a:lnTo>
                    <a:lnTo>
                      <a:pt x="0" y="44"/>
                    </a:lnTo>
                    <a:lnTo>
                      <a:pt x="0" y="37"/>
                    </a:lnTo>
                    <a:lnTo>
                      <a:pt x="0" y="31"/>
                    </a:lnTo>
                    <a:lnTo>
                      <a:pt x="0" y="25"/>
                    </a:lnTo>
                    <a:lnTo>
                      <a:pt x="0" y="19"/>
                    </a:lnTo>
                    <a:lnTo>
                      <a:pt x="0" y="14"/>
                    </a:lnTo>
                    <a:lnTo>
                      <a:pt x="0" y="8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66" y="0"/>
                    </a:lnTo>
                    <a:close/>
                  </a:path>
                </a:pathLst>
              </a:custGeom>
              <a:solidFill>
                <a:srgbClr val="2961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51" name="Freeform 607"/>
              <p:cNvSpPr>
                <a:spLocks/>
              </p:cNvSpPr>
              <p:nvPr/>
            </p:nvSpPr>
            <p:spPr bwMode="auto">
              <a:xfrm>
                <a:off x="-1" y="4225"/>
                <a:ext cx="1087" cy="15"/>
              </a:xfrm>
              <a:custGeom>
                <a:avLst/>
                <a:gdLst/>
                <a:ahLst/>
                <a:cxnLst>
                  <a:cxn ang="0">
                    <a:pos x="486" y="0"/>
                  </a:cxn>
                  <a:cxn ang="0">
                    <a:pos x="465" y="3"/>
                  </a:cxn>
                  <a:cxn ang="0">
                    <a:pos x="446" y="8"/>
                  </a:cxn>
                  <a:cxn ang="0">
                    <a:pos x="428" y="11"/>
                  </a:cxn>
                  <a:cxn ang="0">
                    <a:pos x="408" y="14"/>
                  </a:cxn>
                  <a:cxn ang="0">
                    <a:pos x="388" y="16"/>
                  </a:cxn>
                  <a:cxn ang="0">
                    <a:pos x="369" y="19"/>
                  </a:cxn>
                  <a:cxn ang="0">
                    <a:pos x="348" y="22"/>
                  </a:cxn>
                  <a:cxn ang="0">
                    <a:pos x="326" y="23"/>
                  </a:cxn>
                  <a:cxn ang="0">
                    <a:pos x="305" y="24"/>
                  </a:cxn>
                  <a:cxn ang="0">
                    <a:pos x="282" y="24"/>
                  </a:cxn>
                  <a:cxn ang="0">
                    <a:pos x="257" y="24"/>
                  </a:cxn>
                  <a:cxn ang="0">
                    <a:pos x="232" y="24"/>
                  </a:cxn>
                  <a:cxn ang="0">
                    <a:pos x="205" y="24"/>
                  </a:cxn>
                  <a:cxn ang="0">
                    <a:pos x="178" y="24"/>
                  </a:cxn>
                  <a:cxn ang="0">
                    <a:pos x="151" y="24"/>
                  </a:cxn>
                  <a:cxn ang="0">
                    <a:pos x="125" y="23"/>
                  </a:cxn>
                  <a:cxn ang="0">
                    <a:pos x="99" y="23"/>
                  </a:cxn>
                  <a:cxn ang="0">
                    <a:pos x="76" y="23"/>
                  </a:cxn>
                  <a:cxn ang="0">
                    <a:pos x="55" y="22"/>
                  </a:cxn>
                  <a:cxn ang="0">
                    <a:pos x="37" y="22"/>
                  </a:cxn>
                  <a:cxn ang="0">
                    <a:pos x="21" y="22"/>
                  </a:cxn>
                  <a:cxn ang="0">
                    <a:pos x="10" y="21"/>
                  </a:cxn>
                  <a:cxn ang="0">
                    <a:pos x="3" y="21"/>
                  </a:cxn>
                  <a:cxn ang="0">
                    <a:pos x="0" y="21"/>
                  </a:cxn>
                  <a:cxn ang="0">
                    <a:pos x="0" y="23"/>
                  </a:cxn>
                  <a:cxn ang="0">
                    <a:pos x="0" y="27"/>
                  </a:cxn>
                  <a:cxn ang="0">
                    <a:pos x="0" y="34"/>
                  </a:cxn>
                  <a:cxn ang="0">
                    <a:pos x="0" y="44"/>
                  </a:cxn>
                  <a:cxn ang="0">
                    <a:pos x="1801" y="44"/>
                  </a:cxn>
                  <a:cxn ang="0">
                    <a:pos x="1823" y="42"/>
                  </a:cxn>
                  <a:cxn ang="0">
                    <a:pos x="1845" y="40"/>
                  </a:cxn>
                  <a:cxn ang="0">
                    <a:pos x="1867" y="37"/>
                  </a:cxn>
                  <a:cxn ang="0">
                    <a:pos x="1889" y="34"/>
                  </a:cxn>
                  <a:cxn ang="0">
                    <a:pos x="1912" y="31"/>
                  </a:cxn>
                  <a:cxn ang="0">
                    <a:pos x="1934" y="29"/>
                  </a:cxn>
                  <a:cxn ang="0">
                    <a:pos x="1957" y="26"/>
                  </a:cxn>
                  <a:cxn ang="0">
                    <a:pos x="1980" y="24"/>
                  </a:cxn>
                  <a:cxn ang="0">
                    <a:pos x="2002" y="21"/>
                  </a:cxn>
                  <a:cxn ang="0">
                    <a:pos x="2027" y="17"/>
                  </a:cxn>
                  <a:cxn ang="0">
                    <a:pos x="2050" y="14"/>
                  </a:cxn>
                  <a:cxn ang="0">
                    <a:pos x="2074" y="12"/>
                  </a:cxn>
                  <a:cxn ang="0">
                    <a:pos x="2099" y="9"/>
                  </a:cxn>
                  <a:cxn ang="0">
                    <a:pos x="2125" y="6"/>
                  </a:cxn>
                  <a:cxn ang="0">
                    <a:pos x="2150" y="3"/>
                  </a:cxn>
                  <a:cxn ang="0">
                    <a:pos x="2176" y="0"/>
                  </a:cxn>
                  <a:cxn ang="0">
                    <a:pos x="486" y="0"/>
                  </a:cxn>
                </a:cxnLst>
                <a:rect l="0" t="0" r="r" b="b"/>
                <a:pathLst>
                  <a:path w="2176" h="44">
                    <a:moveTo>
                      <a:pt x="486" y="0"/>
                    </a:moveTo>
                    <a:lnTo>
                      <a:pt x="465" y="3"/>
                    </a:lnTo>
                    <a:lnTo>
                      <a:pt x="446" y="8"/>
                    </a:lnTo>
                    <a:lnTo>
                      <a:pt x="428" y="11"/>
                    </a:lnTo>
                    <a:lnTo>
                      <a:pt x="408" y="14"/>
                    </a:lnTo>
                    <a:lnTo>
                      <a:pt x="388" y="16"/>
                    </a:lnTo>
                    <a:lnTo>
                      <a:pt x="369" y="19"/>
                    </a:lnTo>
                    <a:lnTo>
                      <a:pt x="348" y="22"/>
                    </a:lnTo>
                    <a:lnTo>
                      <a:pt x="326" y="23"/>
                    </a:lnTo>
                    <a:lnTo>
                      <a:pt x="305" y="24"/>
                    </a:lnTo>
                    <a:lnTo>
                      <a:pt x="282" y="24"/>
                    </a:lnTo>
                    <a:lnTo>
                      <a:pt x="257" y="24"/>
                    </a:lnTo>
                    <a:lnTo>
                      <a:pt x="232" y="24"/>
                    </a:lnTo>
                    <a:lnTo>
                      <a:pt x="205" y="24"/>
                    </a:lnTo>
                    <a:lnTo>
                      <a:pt x="178" y="24"/>
                    </a:lnTo>
                    <a:lnTo>
                      <a:pt x="151" y="24"/>
                    </a:lnTo>
                    <a:lnTo>
                      <a:pt x="125" y="23"/>
                    </a:lnTo>
                    <a:lnTo>
                      <a:pt x="99" y="23"/>
                    </a:lnTo>
                    <a:lnTo>
                      <a:pt x="76" y="23"/>
                    </a:lnTo>
                    <a:lnTo>
                      <a:pt x="55" y="22"/>
                    </a:lnTo>
                    <a:lnTo>
                      <a:pt x="37" y="22"/>
                    </a:lnTo>
                    <a:lnTo>
                      <a:pt x="21" y="22"/>
                    </a:lnTo>
                    <a:lnTo>
                      <a:pt x="10" y="21"/>
                    </a:lnTo>
                    <a:lnTo>
                      <a:pt x="3" y="21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1801" y="44"/>
                    </a:lnTo>
                    <a:lnTo>
                      <a:pt x="1823" y="42"/>
                    </a:lnTo>
                    <a:lnTo>
                      <a:pt x="1845" y="40"/>
                    </a:lnTo>
                    <a:lnTo>
                      <a:pt x="1867" y="37"/>
                    </a:lnTo>
                    <a:lnTo>
                      <a:pt x="1889" y="34"/>
                    </a:lnTo>
                    <a:lnTo>
                      <a:pt x="1912" y="31"/>
                    </a:lnTo>
                    <a:lnTo>
                      <a:pt x="1934" y="29"/>
                    </a:lnTo>
                    <a:lnTo>
                      <a:pt x="1957" y="26"/>
                    </a:lnTo>
                    <a:lnTo>
                      <a:pt x="1980" y="24"/>
                    </a:lnTo>
                    <a:lnTo>
                      <a:pt x="2002" y="21"/>
                    </a:lnTo>
                    <a:lnTo>
                      <a:pt x="2027" y="17"/>
                    </a:lnTo>
                    <a:lnTo>
                      <a:pt x="2050" y="14"/>
                    </a:lnTo>
                    <a:lnTo>
                      <a:pt x="2074" y="12"/>
                    </a:lnTo>
                    <a:lnTo>
                      <a:pt x="2099" y="9"/>
                    </a:lnTo>
                    <a:lnTo>
                      <a:pt x="2125" y="6"/>
                    </a:lnTo>
                    <a:lnTo>
                      <a:pt x="2150" y="3"/>
                    </a:lnTo>
                    <a:lnTo>
                      <a:pt x="2176" y="0"/>
                    </a:lnTo>
                    <a:lnTo>
                      <a:pt x="486" y="0"/>
                    </a:lnTo>
                    <a:close/>
                  </a:path>
                </a:pathLst>
              </a:custGeom>
              <a:solidFill>
                <a:srgbClr val="2E666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52" name="Freeform 608"/>
              <p:cNvSpPr>
                <a:spLocks noEditPoints="1"/>
              </p:cNvSpPr>
              <p:nvPr/>
            </p:nvSpPr>
            <p:spPr bwMode="auto">
              <a:xfrm>
                <a:off x="-1" y="4218"/>
                <a:ext cx="1211" cy="15"/>
              </a:xfrm>
              <a:custGeom>
                <a:avLst/>
                <a:gdLst/>
                <a:ahLst/>
                <a:cxnLst>
                  <a:cxn ang="0">
                    <a:pos x="1603" y="1"/>
                  </a:cxn>
                  <a:cxn ang="0">
                    <a:pos x="1603" y="1"/>
                  </a:cxn>
                  <a:cxn ang="0">
                    <a:pos x="1565" y="2"/>
                  </a:cxn>
                  <a:cxn ang="0">
                    <a:pos x="1493" y="5"/>
                  </a:cxn>
                  <a:cxn ang="0">
                    <a:pos x="1422" y="6"/>
                  </a:cxn>
                  <a:cxn ang="0">
                    <a:pos x="1351" y="7"/>
                  </a:cxn>
                  <a:cxn ang="0">
                    <a:pos x="1281" y="7"/>
                  </a:cxn>
                  <a:cxn ang="0">
                    <a:pos x="1212" y="7"/>
                  </a:cxn>
                  <a:cxn ang="0">
                    <a:pos x="1146" y="7"/>
                  </a:cxn>
                  <a:cxn ang="0">
                    <a:pos x="1080" y="6"/>
                  </a:cxn>
                  <a:cxn ang="0">
                    <a:pos x="1018" y="5"/>
                  </a:cxn>
                  <a:cxn ang="0">
                    <a:pos x="955" y="4"/>
                  </a:cxn>
                  <a:cxn ang="0">
                    <a:pos x="896" y="4"/>
                  </a:cxn>
                  <a:cxn ang="0">
                    <a:pos x="840" y="3"/>
                  </a:cxn>
                  <a:cxn ang="0">
                    <a:pos x="786" y="3"/>
                  </a:cxn>
                  <a:cxn ang="0">
                    <a:pos x="735" y="4"/>
                  </a:cxn>
                  <a:cxn ang="0">
                    <a:pos x="687" y="4"/>
                  </a:cxn>
                  <a:cxn ang="0">
                    <a:pos x="643" y="6"/>
                  </a:cxn>
                  <a:cxn ang="0">
                    <a:pos x="597" y="9"/>
                  </a:cxn>
                  <a:cxn ang="0">
                    <a:pos x="550" y="14"/>
                  </a:cxn>
                  <a:cxn ang="0">
                    <a:pos x="510" y="19"/>
                  </a:cxn>
                  <a:cxn ang="0">
                    <a:pos x="474" y="24"/>
                  </a:cxn>
                  <a:cxn ang="0">
                    <a:pos x="441" y="30"/>
                  </a:cxn>
                  <a:cxn ang="0">
                    <a:pos x="410" y="35"/>
                  </a:cxn>
                  <a:cxn ang="0">
                    <a:pos x="379" y="39"/>
                  </a:cxn>
                  <a:cxn ang="0">
                    <a:pos x="344" y="43"/>
                  </a:cxn>
                  <a:cxn ang="0">
                    <a:pos x="322" y="44"/>
                  </a:cxn>
                  <a:cxn ang="0">
                    <a:pos x="312" y="44"/>
                  </a:cxn>
                  <a:cxn ang="0">
                    <a:pos x="303" y="44"/>
                  </a:cxn>
                  <a:cxn ang="0">
                    <a:pos x="292" y="44"/>
                  </a:cxn>
                  <a:cxn ang="0">
                    <a:pos x="1983" y="44"/>
                  </a:cxn>
                  <a:cxn ang="0">
                    <a:pos x="2030" y="38"/>
                  </a:cxn>
                  <a:cxn ang="0">
                    <a:pos x="2079" y="32"/>
                  </a:cxn>
                  <a:cxn ang="0">
                    <a:pos x="2131" y="27"/>
                  </a:cxn>
                  <a:cxn ang="0">
                    <a:pos x="2185" y="20"/>
                  </a:cxn>
                  <a:cxn ang="0">
                    <a:pos x="2240" y="15"/>
                  </a:cxn>
                  <a:cxn ang="0">
                    <a:pos x="2297" y="9"/>
                  </a:cxn>
                  <a:cxn ang="0">
                    <a:pos x="2358" y="4"/>
                  </a:cxn>
                  <a:cxn ang="0">
                    <a:pos x="2422" y="0"/>
                  </a:cxn>
                  <a:cxn ang="0">
                    <a:pos x="166" y="44"/>
                  </a:cxn>
                  <a:cxn ang="0">
                    <a:pos x="103" y="44"/>
                  </a:cxn>
                  <a:cxn ang="0">
                    <a:pos x="50" y="43"/>
                  </a:cxn>
                  <a:cxn ang="0">
                    <a:pos x="14" y="42"/>
                  </a:cxn>
                  <a:cxn ang="0">
                    <a:pos x="0" y="42"/>
                  </a:cxn>
                  <a:cxn ang="0">
                    <a:pos x="0" y="43"/>
                  </a:cxn>
                  <a:cxn ang="0">
                    <a:pos x="0" y="44"/>
                  </a:cxn>
                </a:cxnLst>
                <a:rect l="0" t="0" r="r" b="b"/>
                <a:pathLst>
                  <a:path w="2422" h="44">
                    <a:moveTo>
                      <a:pt x="1603" y="0"/>
                    </a:moveTo>
                    <a:lnTo>
                      <a:pt x="1603" y="1"/>
                    </a:lnTo>
                    <a:lnTo>
                      <a:pt x="1603" y="1"/>
                    </a:lnTo>
                    <a:lnTo>
                      <a:pt x="1603" y="1"/>
                    </a:lnTo>
                    <a:lnTo>
                      <a:pt x="1602" y="1"/>
                    </a:lnTo>
                    <a:lnTo>
                      <a:pt x="1565" y="2"/>
                    </a:lnTo>
                    <a:lnTo>
                      <a:pt x="1529" y="4"/>
                    </a:lnTo>
                    <a:lnTo>
                      <a:pt x="1493" y="5"/>
                    </a:lnTo>
                    <a:lnTo>
                      <a:pt x="1457" y="5"/>
                    </a:lnTo>
                    <a:lnTo>
                      <a:pt x="1422" y="6"/>
                    </a:lnTo>
                    <a:lnTo>
                      <a:pt x="1386" y="6"/>
                    </a:lnTo>
                    <a:lnTo>
                      <a:pt x="1351" y="7"/>
                    </a:lnTo>
                    <a:lnTo>
                      <a:pt x="1316" y="7"/>
                    </a:lnTo>
                    <a:lnTo>
                      <a:pt x="1281" y="7"/>
                    </a:lnTo>
                    <a:lnTo>
                      <a:pt x="1247" y="7"/>
                    </a:lnTo>
                    <a:lnTo>
                      <a:pt x="1212" y="7"/>
                    </a:lnTo>
                    <a:lnTo>
                      <a:pt x="1179" y="7"/>
                    </a:lnTo>
                    <a:lnTo>
                      <a:pt x="1146" y="7"/>
                    </a:lnTo>
                    <a:lnTo>
                      <a:pt x="1113" y="6"/>
                    </a:lnTo>
                    <a:lnTo>
                      <a:pt x="1080" y="6"/>
                    </a:lnTo>
                    <a:lnTo>
                      <a:pt x="1048" y="5"/>
                    </a:lnTo>
                    <a:lnTo>
                      <a:pt x="1018" y="5"/>
                    </a:lnTo>
                    <a:lnTo>
                      <a:pt x="986" y="5"/>
                    </a:lnTo>
                    <a:lnTo>
                      <a:pt x="955" y="4"/>
                    </a:lnTo>
                    <a:lnTo>
                      <a:pt x="926" y="4"/>
                    </a:lnTo>
                    <a:lnTo>
                      <a:pt x="896" y="4"/>
                    </a:lnTo>
                    <a:lnTo>
                      <a:pt x="868" y="4"/>
                    </a:lnTo>
                    <a:lnTo>
                      <a:pt x="840" y="3"/>
                    </a:lnTo>
                    <a:lnTo>
                      <a:pt x="813" y="3"/>
                    </a:lnTo>
                    <a:lnTo>
                      <a:pt x="786" y="3"/>
                    </a:lnTo>
                    <a:lnTo>
                      <a:pt x="761" y="3"/>
                    </a:lnTo>
                    <a:lnTo>
                      <a:pt x="735" y="4"/>
                    </a:lnTo>
                    <a:lnTo>
                      <a:pt x="712" y="4"/>
                    </a:lnTo>
                    <a:lnTo>
                      <a:pt x="687" y="4"/>
                    </a:lnTo>
                    <a:lnTo>
                      <a:pt x="665" y="5"/>
                    </a:lnTo>
                    <a:lnTo>
                      <a:pt x="643" y="6"/>
                    </a:lnTo>
                    <a:lnTo>
                      <a:pt x="622" y="7"/>
                    </a:lnTo>
                    <a:lnTo>
                      <a:pt x="597" y="9"/>
                    </a:lnTo>
                    <a:lnTo>
                      <a:pt x="572" y="12"/>
                    </a:lnTo>
                    <a:lnTo>
                      <a:pt x="550" y="14"/>
                    </a:lnTo>
                    <a:lnTo>
                      <a:pt x="529" y="16"/>
                    </a:lnTo>
                    <a:lnTo>
                      <a:pt x="510" y="19"/>
                    </a:lnTo>
                    <a:lnTo>
                      <a:pt x="491" y="21"/>
                    </a:lnTo>
                    <a:lnTo>
                      <a:pt x="474" y="24"/>
                    </a:lnTo>
                    <a:lnTo>
                      <a:pt x="458" y="27"/>
                    </a:lnTo>
                    <a:lnTo>
                      <a:pt x="441" y="30"/>
                    </a:lnTo>
                    <a:lnTo>
                      <a:pt x="425" y="33"/>
                    </a:lnTo>
                    <a:lnTo>
                      <a:pt x="410" y="35"/>
                    </a:lnTo>
                    <a:lnTo>
                      <a:pt x="394" y="37"/>
                    </a:lnTo>
                    <a:lnTo>
                      <a:pt x="379" y="39"/>
                    </a:lnTo>
                    <a:lnTo>
                      <a:pt x="361" y="42"/>
                    </a:lnTo>
                    <a:lnTo>
                      <a:pt x="344" y="43"/>
                    </a:lnTo>
                    <a:lnTo>
                      <a:pt x="326" y="44"/>
                    </a:lnTo>
                    <a:lnTo>
                      <a:pt x="322" y="44"/>
                    </a:lnTo>
                    <a:lnTo>
                      <a:pt x="317" y="44"/>
                    </a:lnTo>
                    <a:lnTo>
                      <a:pt x="312" y="44"/>
                    </a:lnTo>
                    <a:lnTo>
                      <a:pt x="308" y="44"/>
                    </a:lnTo>
                    <a:lnTo>
                      <a:pt x="303" y="44"/>
                    </a:lnTo>
                    <a:lnTo>
                      <a:pt x="298" y="44"/>
                    </a:lnTo>
                    <a:lnTo>
                      <a:pt x="292" y="44"/>
                    </a:lnTo>
                    <a:lnTo>
                      <a:pt x="287" y="44"/>
                    </a:lnTo>
                    <a:lnTo>
                      <a:pt x="1983" y="44"/>
                    </a:lnTo>
                    <a:lnTo>
                      <a:pt x="2006" y="40"/>
                    </a:lnTo>
                    <a:lnTo>
                      <a:pt x="2030" y="38"/>
                    </a:lnTo>
                    <a:lnTo>
                      <a:pt x="2055" y="35"/>
                    </a:lnTo>
                    <a:lnTo>
                      <a:pt x="2079" y="32"/>
                    </a:lnTo>
                    <a:lnTo>
                      <a:pt x="2105" y="30"/>
                    </a:lnTo>
                    <a:lnTo>
                      <a:pt x="2131" y="27"/>
                    </a:lnTo>
                    <a:lnTo>
                      <a:pt x="2158" y="23"/>
                    </a:lnTo>
                    <a:lnTo>
                      <a:pt x="2185" y="20"/>
                    </a:lnTo>
                    <a:lnTo>
                      <a:pt x="2211" y="18"/>
                    </a:lnTo>
                    <a:lnTo>
                      <a:pt x="2240" y="15"/>
                    </a:lnTo>
                    <a:lnTo>
                      <a:pt x="2268" y="13"/>
                    </a:lnTo>
                    <a:lnTo>
                      <a:pt x="2297" y="9"/>
                    </a:lnTo>
                    <a:lnTo>
                      <a:pt x="2328" y="7"/>
                    </a:lnTo>
                    <a:lnTo>
                      <a:pt x="2358" y="4"/>
                    </a:lnTo>
                    <a:lnTo>
                      <a:pt x="2390" y="2"/>
                    </a:lnTo>
                    <a:lnTo>
                      <a:pt x="2422" y="0"/>
                    </a:lnTo>
                    <a:lnTo>
                      <a:pt x="1603" y="0"/>
                    </a:lnTo>
                    <a:close/>
                    <a:moveTo>
                      <a:pt x="166" y="44"/>
                    </a:moveTo>
                    <a:lnTo>
                      <a:pt x="134" y="44"/>
                    </a:lnTo>
                    <a:lnTo>
                      <a:pt x="103" y="44"/>
                    </a:lnTo>
                    <a:lnTo>
                      <a:pt x="76" y="43"/>
                    </a:lnTo>
                    <a:lnTo>
                      <a:pt x="50" y="43"/>
                    </a:lnTo>
                    <a:lnTo>
                      <a:pt x="30" y="43"/>
                    </a:lnTo>
                    <a:lnTo>
                      <a:pt x="14" y="42"/>
                    </a:lnTo>
                    <a:lnTo>
                      <a:pt x="4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4"/>
                    </a:lnTo>
                    <a:lnTo>
                      <a:pt x="166" y="44"/>
                    </a:lnTo>
                    <a:close/>
                  </a:path>
                </a:pathLst>
              </a:custGeom>
              <a:solidFill>
                <a:srgbClr val="2E666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53" name="Freeform 609"/>
              <p:cNvSpPr>
                <a:spLocks/>
              </p:cNvSpPr>
              <p:nvPr/>
            </p:nvSpPr>
            <p:spPr bwMode="auto">
              <a:xfrm>
                <a:off x="242" y="4211"/>
                <a:ext cx="1178" cy="14"/>
              </a:xfrm>
              <a:custGeom>
                <a:avLst/>
                <a:gdLst/>
                <a:ahLst/>
                <a:cxnLst>
                  <a:cxn ang="0">
                    <a:pos x="1462" y="2"/>
                  </a:cxn>
                  <a:cxn ang="0">
                    <a:pos x="1416" y="6"/>
                  </a:cxn>
                  <a:cxn ang="0">
                    <a:pos x="1370" y="9"/>
                  </a:cxn>
                  <a:cxn ang="0">
                    <a:pos x="1324" y="12"/>
                  </a:cxn>
                  <a:cxn ang="0">
                    <a:pos x="1279" y="15"/>
                  </a:cxn>
                  <a:cxn ang="0">
                    <a:pos x="1232" y="17"/>
                  </a:cxn>
                  <a:cxn ang="0">
                    <a:pos x="1186" y="21"/>
                  </a:cxn>
                  <a:cxn ang="0">
                    <a:pos x="1139" y="23"/>
                  </a:cxn>
                  <a:cxn ang="0">
                    <a:pos x="1079" y="25"/>
                  </a:cxn>
                  <a:cxn ang="0">
                    <a:pos x="1007" y="28"/>
                  </a:cxn>
                  <a:cxn ang="0">
                    <a:pos x="936" y="29"/>
                  </a:cxn>
                  <a:cxn ang="0">
                    <a:pos x="865" y="30"/>
                  </a:cxn>
                  <a:cxn ang="0">
                    <a:pos x="795" y="30"/>
                  </a:cxn>
                  <a:cxn ang="0">
                    <a:pos x="726" y="30"/>
                  </a:cxn>
                  <a:cxn ang="0">
                    <a:pos x="660" y="30"/>
                  </a:cxn>
                  <a:cxn ang="0">
                    <a:pos x="594" y="29"/>
                  </a:cxn>
                  <a:cxn ang="0">
                    <a:pos x="532" y="28"/>
                  </a:cxn>
                  <a:cxn ang="0">
                    <a:pos x="469" y="27"/>
                  </a:cxn>
                  <a:cxn ang="0">
                    <a:pos x="410" y="27"/>
                  </a:cxn>
                  <a:cxn ang="0">
                    <a:pos x="354" y="26"/>
                  </a:cxn>
                  <a:cxn ang="0">
                    <a:pos x="300" y="26"/>
                  </a:cxn>
                  <a:cxn ang="0">
                    <a:pos x="249" y="27"/>
                  </a:cxn>
                  <a:cxn ang="0">
                    <a:pos x="201" y="27"/>
                  </a:cxn>
                  <a:cxn ang="0">
                    <a:pos x="157" y="29"/>
                  </a:cxn>
                  <a:cxn ang="0">
                    <a:pos x="115" y="31"/>
                  </a:cxn>
                  <a:cxn ang="0">
                    <a:pos x="79" y="35"/>
                  </a:cxn>
                  <a:cxn ang="0">
                    <a:pos x="44" y="38"/>
                  </a:cxn>
                  <a:cxn ang="0">
                    <a:pos x="14" y="42"/>
                  </a:cxn>
                  <a:cxn ang="0">
                    <a:pos x="1690" y="44"/>
                  </a:cxn>
                  <a:cxn ang="0">
                    <a:pos x="1729" y="40"/>
                  </a:cxn>
                  <a:cxn ang="0">
                    <a:pos x="1770" y="37"/>
                  </a:cxn>
                  <a:cxn ang="0">
                    <a:pos x="1811" y="32"/>
                  </a:cxn>
                  <a:cxn ang="0">
                    <a:pos x="1855" y="29"/>
                  </a:cxn>
                  <a:cxn ang="0">
                    <a:pos x="1901" y="26"/>
                  </a:cxn>
                  <a:cxn ang="0">
                    <a:pos x="1947" y="23"/>
                  </a:cxn>
                  <a:cxn ang="0">
                    <a:pos x="1996" y="20"/>
                  </a:cxn>
                  <a:cxn ang="0">
                    <a:pos x="2046" y="17"/>
                  </a:cxn>
                  <a:cxn ang="0">
                    <a:pos x="2082" y="15"/>
                  </a:cxn>
                  <a:cxn ang="0">
                    <a:pos x="2119" y="14"/>
                  </a:cxn>
                  <a:cxn ang="0">
                    <a:pos x="2155" y="12"/>
                  </a:cxn>
                  <a:cxn ang="0">
                    <a:pos x="2194" y="10"/>
                  </a:cxn>
                  <a:cxn ang="0">
                    <a:pos x="2234" y="8"/>
                  </a:cxn>
                  <a:cxn ang="0">
                    <a:pos x="2274" y="5"/>
                  </a:cxn>
                  <a:cxn ang="0">
                    <a:pos x="2314" y="2"/>
                  </a:cxn>
                  <a:cxn ang="0">
                    <a:pos x="2356" y="0"/>
                  </a:cxn>
                </a:cxnLst>
                <a:rect l="0" t="0" r="r" b="b"/>
                <a:pathLst>
                  <a:path w="2356" h="44">
                    <a:moveTo>
                      <a:pt x="1485" y="0"/>
                    </a:moveTo>
                    <a:lnTo>
                      <a:pt x="1462" y="2"/>
                    </a:lnTo>
                    <a:lnTo>
                      <a:pt x="1439" y="3"/>
                    </a:lnTo>
                    <a:lnTo>
                      <a:pt x="1416" y="6"/>
                    </a:lnTo>
                    <a:lnTo>
                      <a:pt x="1394" y="8"/>
                    </a:lnTo>
                    <a:lnTo>
                      <a:pt x="1370" y="9"/>
                    </a:lnTo>
                    <a:lnTo>
                      <a:pt x="1347" y="11"/>
                    </a:lnTo>
                    <a:lnTo>
                      <a:pt x="1324" y="12"/>
                    </a:lnTo>
                    <a:lnTo>
                      <a:pt x="1301" y="13"/>
                    </a:lnTo>
                    <a:lnTo>
                      <a:pt x="1279" y="15"/>
                    </a:lnTo>
                    <a:lnTo>
                      <a:pt x="1255" y="16"/>
                    </a:lnTo>
                    <a:lnTo>
                      <a:pt x="1232" y="17"/>
                    </a:lnTo>
                    <a:lnTo>
                      <a:pt x="1209" y="20"/>
                    </a:lnTo>
                    <a:lnTo>
                      <a:pt x="1186" y="21"/>
                    </a:lnTo>
                    <a:lnTo>
                      <a:pt x="1162" y="22"/>
                    </a:lnTo>
                    <a:lnTo>
                      <a:pt x="1139" y="23"/>
                    </a:lnTo>
                    <a:lnTo>
                      <a:pt x="1116" y="24"/>
                    </a:lnTo>
                    <a:lnTo>
                      <a:pt x="1079" y="25"/>
                    </a:lnTo>
                    <a:lnTo>
                      <a:pt x="1043" y="27"/>
                    </a:lnTo>
                    <a:lnTo>
                      <a:pt x="1007" y="28"/>
                    </a:lnTo>
                    <a:lnTo>
                      <a:pt x="971" y="28"/>
                    </a:lnTo>
                    <a:lnTo>
                      <a:pt x="936" y="29"/>
                    </a:lnTo>
                    <a:lnTo>
                      <a:pt x="900" y="29"/>
                    </a:lnTo>
                    <a:lnTo>
                      <a:pt x="865" y="30"/>
                    </a:lnTo>
                    <a:lnTo>
                      <a:pt x="830" y="30"/>
                    </a:lnTo>
                    <a:lnTo>
                      <a:pt x="795" y="30"/>
                    </a:lnTo>
                    <a:lnTo>
                      <a:pt x="761" y="30"/>
                    </a:lnTo>
                    <a:lnTo>
                      <a:pt x="726" y="30"/>
                    </a:lnTo>
                    <a:lnTo>
                      <a:pt x="693" y="30"/>
                    </a:lnTo>
                    <a:lnTo>
                      <a:pt x="660" y="30"/>
                    </a:lnTo>
                    <a:lnTo>
                      <a:pt x="627" y="29"/>
                    </a:lnTo>
                    <a:lnTo>
                      <a:pt x="594" y="29"/>
                    </a:lnTo>
                    <a:lnTo>
                      <a:pt x="562" y="28"/>
                    </a:lnTo>
                    <a:lnTo>
                      <a:pt x="532" y="28"/>
                    </a:lnTo>
                    <a:lnTo>
                      <a:pt x="500" y="28"/>
                    </a:lnTo>
                    <a:lnTo>
                      <a:pt x="469" y="27"/>
                    </a:lnTo>
                    <a:lnTo>
                      <a:pt x="440" y="27"/>
                    </a:lnTo>
                    <a:lnTo>
                      <a:pt x="410" y="27"/>
                    </a:lnTo>
                    <a:lnTo>
                      <a:pt x="382" y="27"/>
                    </a:lnTo>
                    <a:lnTo>
                      <a:pt x="354" y="26"/>
                    </a:lnTo>
                    <a:lnTo>
                      <a:pt x="327" y="26"/>
                    </a:lnTo>
                    <a:lnTo>
                      <a:pt x="300" y="26"/>
                    </a:lnTo>
                    <a:lnTo>
                      <a:pt x="275" y="26"/>
                    </a:lnTo>
                    <a:lnTo>
                      <a:pt x="249" y="27"/>
                    </a:lnTo>
                    <a:lnTo>
                      <a:pt x="226" y="27"/>
                    </a:lnTo>
                    <a:lnTo>
                      <a:pt x="201" y="27"/>
                    </a:lnTo>
                    <a:lnTo>
                      <a:pt x="179" y="28"/>
                    </a:lnTo>
                    <a:lnTo>
                      <a:pt x="157" y="29"/>
                    </a:lnTo>
                    <a:lnTo>
                      <a:pt x="136" y="30"/>
                    </a:lnTo>
                    <a:lnTo>
                      <a:pt x="115" y="31"/>
                    </a:lnTo>
                    <a:lnTo>
                      <a:pt x="96" y="33"/>
                    </a:lnTo>
                    <a:lnTo>
                      <a:pt x="79" y="35"/>
                    </a:lnTo>
                    <a:lnTo>
                      <a:pt x="62" y="37"/>
                    </a:lnTo>
                    <a:lnTo>
                      <a:pt x="44" y="38"/>
                    </a:lnTo>
                    <a:lnTo>
                      <a:pt x="30" y="40"/>
                    </a:lnTo>
                    <a:lnTo>
                      <a:pt x="14" y="42"/>
                    </a:lnTo>
                    <a:lnTo>
                      <a:pt x="0" y="44"/>
                    </a:lnTo>
                    <a:lnTo>
                      <a:pt x="1690" y="44"/>
                    </a:lnTo>
                    <a:lnTo>
                      <a:pt x="1710" y="42"/>
                    </a:lnTo>
                    <a:lnTo>
                      <a:pt x="1729" y="40"/>
                    </a:lnTo>
                    <a:lnTo>
                      <a:pt x="1749" y="38"/>
                    </a:lnTo>
                    <a:lnTo>
                      <a:pt x="1770" y="37"/>
                    </a:lnTo>
                    <a:lnTo>
                      <a:pt x="1790" y="35"/>
                    </a:lnTo>
                    <a:lnTo>
                      <a:pt x="1811" y="32"/>
                    </a:lnTo>
                    <a:lnTo>
                      <a:pt x="1833" y="31"/>
                    </a:lnTo>
                    <a:lnTo>
                      <a:pt x="1855" y="29"/>
                    </a:lnTo>
                    <a:lnTo>
                      <a:pt x="1877" y="27"/>
                    </a:lnTo>
                    <a:lnTo>
                      <a:pt x="1901" y="26"/>
                    </a:lnTo>
                    <a:lnTo>
                      <a:pt x="1924" y="24"/>
                    </a:lnTo>
                    <a:lnTo>
                      <a:pt x="1947" y="23"/>
                    </a:lnTo>
                    <a:lnTo>
                      <a:pt x="1972" y="22"/>
                    </a:lnTo>
                    <a:lnTo>
                      <a:pt x="1996" y="20"/>
                    </a:lnTo>
                    <a:lnTo>
                      <a:pt x="2021" y="18"/>
                    </a:lnTo>
                    <a:lnTo>
                      <a:pt x="2046" y="17"/>
                    </a:lnTo>
                    <a:lnTo>
                      <a:pt x="2063" y="16"/>
                    </a:lnTo>
                    <a:lnTo>
                      <a:pt x="2082" y="15"/>
                    </a:lnTo>
                    <a:lnTo>
                      <a:pt x="2100" y="15"/>
                    </a:lnTo>
                    <a:lnTo>
                      <a:pt x="2119" y="14"/>
                    </a:lnTo>
                    <a:lnTo>
                      <a:pt x="2137" y="13"/>
                    </a:lnTo>
                    <a:lnTo>
                      <a:pt x="2155" y="12"/>
                    </a:lnTo>
                    <a:lnTo>
                      <a:pt x="2175" y="11"/>
                    </a:lnTo>
                    <a:lnTo>
                      <a:pt x="2194" y="10"/>
                    </a:lnTo>
                    <a:lnTo>
                      <a:pt x="2214" y="9"/>
                    </a:lnTo>
                    <a:lnTo>
                      <a:pt x="2234" y="8"/>
                    </a:lnTo>
                    <a:lnTo>
                      <a:pt x="2253" y="7"/>
                    </a:lnTo>
                    <a:lnTo>
                      <a:pt x="2274" y="5"/>
                    </a:lnTo>
                    <a:lnTo>
                      <a:pt x="2294" y="3"/>
                    </a:lnTo>
                    <a:lnTo>
                      <a:pt x="2314" y="2"/>
                    </a:lnTo>
                    <a:lnTo>
                      <a:pt x="2335" y="1"/>
                    </a:lnTo>
                    <a:lnTo>
                      <a:pt x="2356" y="0"/>
                    </a:lnTo>
                    <a:lnTo>
                      <a:pt x="1485" y="0"/>
                    </a:lnTo>
                    <a:close/>
                  </a:path>
                </a:pathLst>
              </a:custGeom>
              <a:solidFill>
                <a:srgbClr val="306B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54" name="Freeform 610"/>
              <p:cNvSpPr>
                <a:spLocks/>
              </p:cNvSpPr>
              <p:nvPr/>
            </p:nvSpPr>
            <p:spPr bwMode="auto">
              <a:xfrm>
                <a:off x="800" y="4204"/>
                <a:ext cx="796" cy="14"/>
              </a:xfrm>
              <a:custGeom>
                <a:avLst/>
                <a:gdLst/>
                <a:ahLst/>
                <a:cxnLst>
                  <a:cxn ang="0">
                    <a:pos x="0" y="44"/>
                  </a:cxn>
                  <a:cxn ang="0">
                    <a:pos x="40" y="42"/>
                  </a:cxn>
                  <a:cxn ang="0">
                    <a:pos x="81" y="41"/>
                  </a:cxn>
                  <a:cxn ang="0">
                    <a:pos x="121" y="38"/>
                  </a:cxn>
                  <a:cxn ang="0">
                    <a:pos x="162" y="35"/>
                  </a:cxn>
                  <a:cxn ang="0">
                    <a:pos x="202" y="33"/>
                  </a:cxn>
                  <a:cxn ang="0">
                    <a:pos x="242" y="31"/>
                  </a:cxn>
                  <a:cxn ang="0">
                    <a:pos x="283" y="28"/>
                  </a:cxn>
                  <a:cxn ang="0">
                    <a:pos x="323" y="24"/>
                  </a:cxn>
                  <a:cxn ang="0">
                    <a:pos x="364" y="22"/>
                  </a:cxn>
                  <a:cxn ang="0">
                    <a:pos x="405" y="19"/>
                  </a:cxn>
                  <a:cxn ang="0">
                    <a:pos x="447" y="16"/>
                  </a:cxn>
                  <a:cxn ang="0">
                    <a:pos x="488" y="13"/>
                  </a:cxn>
                  <a:cxn ang="0">
                    <a:pos x="530" y="9"/>
                  </a:cxn>
                  <a:cxn ang="0">
                    <a:pos x="573" y="6"/>
                  </a:cxn>
                  <a:cxn ang="0">
                    <a:pos x="616" y="3"/>
                  </a:cxn>
                  <a:cxn ang="0">
                    <a:pos x="660" y="0"/>
                  </a:cxn>
                  <a:cxn ang="0">
                    <a:pos x="1593" y="0"/>
                  </a:cxn>
                  <a:cxn ang="0">
                    <a:pos x="1548" y="3"/>
                  </a:cxn>
                  <a:cxn ang="0">
                    <a:pos x="1502" y="6"/>
                  </a:cxn>
                  <a:cxn ang="0">
                    <a:pos x="1458" y="8"/>
                  </a:cxn>
                  <a:cxn ang="0">
                    <a:pos x="1413" y="12"/>
                  </a:cxn>
                  <a:cxn ang="0">
                    <a:pos x="1369" y="14"/>
                  </a:cxn>
                  <a:cxn ang="0">
                    <a:pos x="1326" y="17"/>
                  </a:cxn>
                  <a:cxn ang="0">
                    <a:pos x="1283" y="19"/>
                  </a:cxn>
                  <a:cxn ang="0">
                    <a:pos x="1240" y="22"/>
                  </a:cxn>
                  <a:cxn ang="0">
                    <a:pos x="1199" y="24"/>
                  </a:cxn>
                  <a:cxn ang="0">
                    <a:pos x="1158" y="27"/>
                  </a:cxn>
                  <a:cxn ang="0">
                    <a:pos x="1118" y="29"/>
                  </a:cxn>
                  <a:cxn ang="0">
                    <a:pos x="1077" y="31"/>
                  </a:cxn>
                  <a:cxn ang="0">
                    <a:pos x="1039" y="33"/>
                  </a:cxn>
                  <a:cxn ang="0">
                    <a:pos x="1002" y="35"/>
                  </a:cxn>
                  <a:cxn ang="0">
                    <a:pos x="965" y="36"/>
                  </a:cxn>
                  <a:cxn ang="0">
                    <a:pos x="929" y="38"/>
                  </a:cxn>
                  <a:cxn ang="0">
                    <a:pos x="915" y="38"/>
                  </a:cxn>
                  <a:cxn ang="0">
                    <a:pos x="901" y="39"/>
                  </a:cxn>
                  <a:cxn ang="0">
                    <a:pos x="888" y="39"/>
                  </a:cxn>
                  <a:cxn ang="0">
                    <a:pos x="873" y="41"/>
                  </a:cxn>
                  <a:cxn ang="0">
                    <a:pos x="859" y="42"/>
                  </a:cxn>
                  <a:cxn ang="0">
                    <a:pos x="846" y="43"/>
                  </a:cxn>
                  <a:cxn ang="0">
                    <a:pos x="833" y="43"/>
                  </a:cxn>
                  <a:cxn ang="0">
                    <a:pos x="819" y="44"/>
                  </a:cxn>
                  <a:cxn ang="0">
                    <a:pos x="0" y="44"/>
                  </a:cxn>
                </a:cxnLst>
                <a:rect l="0" t="0" r="r" b="b"/>
                <a:pathLst>
                  <a:path w="1593" h="44">
                    <a:moveTo>
                      <a:pt x="0" y="44"/>
                    </a:moveTo>
                    <a:lnTo>
                      <a:pt x="40" y="42"/>
                    </a:lnTo>
                    <a:lnTo>
                      <a:pt x="81" y="41"/>
                    </a:lnTo>
                    <a:lnTo>
                      <a:pt x="121" y="38"/>
                    </a:lnTo>
                    <a:lnTo>
                      <a:pt x="162" y="35"/>
                    </a:lnTo>
                    <a:lnTo>
                      <a:pt x="202" y="33"/>
                    </a:lnTo>
                    <a:lnTo>
                      <a:pt x="242" y="31"/>
                    </a:lnTo>
                    <a:lnTo>
                      <a:pt x="283" y="28"/>
                    </a:lnTo>
                    <a:lnTo>
                      <a:pt x="323" y="24"/>
                    </a:lnTo>
                    <a:lnTo>
                      <a:pt x="364" y="22"/>
                    </a:lnTo>
                    <a:lnTo>
                      <a:pt x="405" y="19"/>
                    </a:lnTo>
                    <a:lnTo>
                      <a:pt x="447" y="16"/>
                    </a:lnTo>
                    <a:lnTo>
                      <a:pt x="488" y="13"/>
                    </a:lnTo>
                    <a:lnTo>
                      <a:pt x="530" y="9"/>
                    </a:lnTo>
                    <a:lnTo>
                      <a:pt x="573" y="6"/>
                    </a:lnTo>
                    <a:lnTo>
                      <a:pt x="616" y="3"/>
                    </a:lnTo>
                    <a:lnTo>
                      <a:pt x="660" y="0"/>
                    </a:lnTo>
                    <a:lnTo>
                      <a:pt x="1593" y="0"/>
                    </a:lnTo>
                    <a:lnTo>
                      <a:pt x="1548" y="3"/>
                    </a:lnTo>
                    <a:lnTo>
                      <a:pt x="1502" y="6"/>
                    </a:lnTo>
                    <a:lnTo>
                      <a:pt x="1458" y="8"/>
                    </a:lnTo>
                    <a:lnTo>
                      <a:pt x="1413" y="12"/>
                    </a:lnTo>
                    <a:lnTo>
                      <a:pt x="1369" y="14"/>
                    </a:lnTo>
                    <a:lnTo>
                      <a:pt x="1326" y="17"/>
                    </a:lnTo>
                    <a:lnTo>
                      <a:pt x="1283" y="19"/>
                    </a:lnTo>
                    <a:lnTo>
                      <a:pt x="1240" y="22"/>
                    </a:lnTo>
                    <a:lnTo>
                      <a:pt x="1199" y="24"/>
                    </a:lnTo>
                    <a:lnTo>
                      <a:pt x="1158" y="27"/>
                    </a:lnTo>
                    <a:lnTo>
                      <a:pt x="1118" y="29"/>
                    </a:lnTo>
                    <a:lnTo>
                      <a:pt x="1077" y="31"/>
                    </a:lnTo>
                    <a:lnTo>
                      <a:pt x="1039" y="33"/>
                    </a:lnTo>
                    <a:lnTo>
                      <a:pt x="1002" y="35"/>
                    </a:lnTo>
                    <a:lnTo>
                      <a:pt x="965" y="36"/>
                    </a:lnTo>
                    <a:lnTo>
                      <a:pt x="929" y="38"/>
                    </a:lnTo>
                    <a:lnTo>
                      <a:pt x="915" y="38"/>
                    </a:lnTo>
                    <a:lnTo>
                      <a:pt x="901" y="39"/>
                    </a:lnTo>
                    <a:lnTo>
                      <a:pt x="888" y="39"/>
                    </a:lnTo>
                    <a:lnTo>
                      <a:pt x="873" y="41"/>
                    </a:lnTo>
                    <a:lnTo>
                      <a:pt x="859" y="42"/>
                    </a:lnTo>
                    <a:lnTo>
                      <a:pt x="846" y="43"/>
                    </a:lnTo>
                    <a:lnTo>
                      <a:pt x="833" y="43"/>
                    </a:lnTo>
                    <a:lnTo>
                      <a:pt x="819" y="44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306B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55" name="Freeform 611"/>
              <p:cNvSpPr>
                <a:spLocks/>
              </p:cNvSpPr>
              <p:nvPr/>
            </p:nvSpPr>
            <p:spPr bwMode="auto">
              <a:xfrm>
                <a:off x="984" y="4196"/>
                <a:ext cx="792" cy="15"/>
              </a:xfrm>
              <a:custGeom>
                <a:avLst/>
                <a:gdLst/>
                <a:ahLst/>
                <a:cxnLst>
                  <a:cxn ang="0">
                    <a:pos x="0" y="44"/>
                  </a:cxn>
                  <a:cxn ang="0">
                    <a:pos x="38" y="42"/>
                  </a:cxn>
                  <a:cxn ang="0">
                    <a:pos x="76" y="39"/>
                  </a:cxn>
                  <a:cxn ang="0">
                    <a:pos x="114" y="36"/>
                  </a:cxn>
                  <a:cxn ang="0">
                    <a:pos x="154" y="34"/>
                  </a:cxn>
                  <a:cxn ang="0">
                    <a:pos x="193" y="30"/>
                  </a:cxn>
                  <a:cxn ang="0">
                    <a:pos x="232" y="27"/>
                  </a:cxn>
                  <a:cxn ang="0">
                    <a:pos x="271" y="25"/>
                  </a:cxn>
                  <a:cxn ang="0">
                    <a:pos x="311" y="22"/>
                  </a:cxn>
                  <a:cxn ang="0">
                    <a:pos x="352" y="19"/>
                  </a:cxn>
                  <a:cxn ang="0">
                    <a:pos x="394" y="16"/>
                  </a:cxn>
                  <a:cxn ang="0">
                    <a:pos x="436" y="13"/>
                  </a:cxn>
                  <a:cxn ang="0">
                    <a:pos x="479" y="11"/>
                  </a:cxn>
                  <a:cxn ang="0">
                    <a:pos x="522" y="8"/>
                  </a:cxn>
                  <a:cxn ang="0">
                    <a:pos x="566" y="6"/>
                  </a:cxn>
                  <a:cxn ang="0">
                    <a:pos x="611" y="3"/>
                  </a:cxn>
                  <a:cxn ang="0">
                    <a:pos x="657" y="0"/>
                  </a:cxn>
                  <a:cxn ang="0">
                    <a:pos x="1585" y="0"/>
                  </a:cxn>
                  <a:cxn ang="0">
                    <a:pos x="1540" y="4"/>
                  </a:cxn>
                  <a:cxn ang="0">
                    <a:pos x="1494" y="6"/>
                  </a:cxn>
                  <a:cxn ang="0">
                    <a:pos x="1449" y="9"/>
                  </a:cxn>
                  <a:cxn ang="0">
                    <a:pos x="1404" y="12"/>
                  </a:cxn>
                  <a:cxn ang="0">
                    <a:pos x="1358" y="14"/>
                  </a:cxn>
                  <a:cxn ang="0">
                    <a:pos x="1312" y="17"/>
                  </a:cxn>
                  <a:cxn ang="0">
                    <a:pos x="1267" y="21"/>
                  </a:cxn>
                  <a:cxn ang="0">
                    <a:pos x="1221" y="24"/>
                  </a:cxn>
                  <a:cxn ang="0">
                    <a:pos x="1176" y="26"/>
                  </a:cxn>
                  <a:cxn ang="0">
                    <a:pos x="1132" y="29"/>
                  </a:cxn>
                  <a:cxn ang="0">
                    <a:pos x="1087" y="31"/>
                  </a:cxn>
                  <a:cxn ang="0">
                    <a:pos x="1042" y="35"/>
                  </a:cxn>
                  <a:cxn ang="0">
                    <a:pos x="1000" y="37"/>
                  </a:cxn>
                  <a:cxn ang="0">
                    <a:pos x="956" y="40"/>
                  </a:cxn>
                  <a:cxn ang="0">
                    <a:pos x="913" y="42"/>
                  </a:cxn>
                  <a:cxn ang="0">
                    <a:pos x="871" y="44"/>
                  </a:cxn>
                  <a:cxn ang="0">
                    <a:pos x="0" y="44"/>
                  </a:cxn>
                </a:cxnLst>
                <a:rect l="0" t="0" r="r" b="b"/>
                <a:pathLst>
                  <a:path w="1585" h="44">
                    <a:moveTo>
                      <a:pt x="0" y="44"/>
                    </a:moveTo>
                    <a:lnTo>
                      <a:pt x="38" y="42"/>
                    </a:lnTo>
                    <a:lnTo>
                      <a:pt x="76" y="39"/>
                    </a:lnTo>
                    <a:lnTo>
                      <a:pt x="114" y="36"/>
                    </a:lnTo>
                    <a:lnTo>
                      <a:pt x="154" y="34"/>
                    </a:lnTo>
                    <a:lnTo>
                      <a:pt x="193" y="30"/>
                    </a:lnTo>
                    <a:lnTo>
                      <a:pt x="232" y="27"/>
                    </a:lnTo>
                    <a:lnTo>
                      <a:pt x="271" y="25"/>
                    </a:lnTo>
                    <a:lnTo>
                      <a:pt x="311" y="22"/>
                    </a:lnTo>
                    <a:lnTo>
                      <a:pt x="352" y="19"/>
                    </a:lnTo>
                    <a:lnTo>
                      <a:pt x="394" y="16"/>
                    </a:lnTo>
                    <a:lnTo>
                      <a:pt x="436" y="13"/>
                    </a:lnTo>
                    <a:lnTo>
                      <a:pt x="479" y="11"/>
                    </a:lnTo>
                    <a:lnTo>
                      <a:pt x="522" y="8"/>
                    </a:lnTo>
                    <a:lnTo>
                      <a:pt x="566" y="6"/>
                    </a:lnTo>
                    <a:lnTo>
                      <a:pt x="611" y="3"/>
                    </a:lnTo>
                    <a:lnTo>
                      <a:pt x="657" y="0"/>
                    </a:lnTo>
                    <a:lnTo>
                      <a:pt x="1585" y="0"/>
                    </a:lnTo>
                    <a:lnTo>
                      <a:pt x="1540" y="4"/>
                    </a:lnTo>
                    <a:lnTo>
                      <a:pt x="1494" y="6"/>
                    </a:lnTo>
                    <a:lnTo>
                      <a:pt x="1449" y="9"/>
                    </a:lnTo>
                    <a:lnTo>
                      <a:pt x="1404" y="12"/>
                    </a:lnTo>
                    <a:lnTo>
                      <a:pt x="1358" y="14"/>
                    </a:lnTo>
                    <a:lnTo>
                      <a:pt x="1312" y="17"/>
                    </a:lnTo>
                    <a:lnTo>
                      <a:pt x="1267" y="21"/>
                    </a:lnTo>
                    <a:lnTo>
                      <a:pt x="1221" y="24"/>
                    </a:lnTo>
                    <a:lnTo>
                      <a:pt x="1176" y="26"/>
                    </a:lnTo>
                    <a:lnTo>
                      <a:pt x="1132" y="29"/>
                    </a:lnTo>
                    <a:lnTo>
                      <a:pt x="1087" y="31"/>
                    </a:lnTo>
                    <a:lnTo>
                      <a:pt x="1042" y="35"/>
                    </a:lnTo>
                    <a:lnTo>
                      <a:pt x="1000" y="37"/>
                    </a:lnTo>
                    <a:lnTo>
                      <a:pt x="956" y="40"/>
                    </a:lnTo>
                    <a:lnTo>
                      <a:pt x="913" y="42"/>
                    </a:lnTo>
                    <a:lnTo>
                      <a:pt x="871" y="44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336B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56" name="Freeform 612"/>
              <p:cNvSpPr>
                <a:spLocks/>
              </p:cNvSpPr>
              <p:nvPr/>
            </p:nvSpPr>
            <p:spPr bwMode="auto">
              <a:xfrm>
                <a:off x="1130" y="4189"/>
                <a:ext cx="827" cy="15"/>
              </a:xfrm>
              <a:custGeom>
                <a:avLst/>
                <a:gdLst/>
                <a:ahLst/>
                <a:cxnLst>
                  <a:cxn ang="0">
                    <a:pos x="853" y="0"/>
                  </a:cxn>
                  <a:cxn ang="0">
                    <a:pos x="826" y="1"/>
                  </a:cxn>
                  <a:cxn ang="0">
                    <a:pos x="799" y="2"/>
                  </a:cxn>
                  <a:cxn ang="0">
                    <a:pos x="774" y="3"/>
                  </a:cxn>
                  <a:cxn ang="0">
                    <a:pos x="748" y="4"/>
                  </a:cxn>
                  <a:cxn ang="0">
                    <a:pos x="721" y="6"/>
                  </a:cxn>
                  <a:cxn ang="0">
                    <a:pos x="695" y="7"/>
                  </a:cxn>
                  <a:cxn ang="0">
                    <a:pos x="671" y="9"/>
                  </a:cxn>
                  <a:cxn ang="0">
                    <a:pos x="645" y="10"/>
                  </a:cxn>
                  <a:cxn ang="0">
                    <a:pos x="621" y="11"/>
                  </a:cxn>
                  <a:cxn ang="0">
                    <a:pos x="596" y="12"/>
                  </a:cxn>
                  <a:cxn ang="0">
                    <a:pos x="572" y="13"/>
                  </a:cxn>
                  <a:cxn ang="0">
                    <a:pos x="547" y="14"/>
                  </a:cxn>
                  <a:cxn ang="0">
                    <a:pos x="524" y="15"/>
                  </a:cxn>
                  <a:cxn ang="0">
                    <a:pos x="501" y="16"/>
                  </a:cxn>
                  <a:cxn ang="0">
                    <a:pos x="477" y="17"/>
                  </a:cxn>
                  <a:cxn ang="0">
                    <a:pos x="455" y="18"/>
                  </a:cxn>
                  <a:cxn ang="0">
                    <a:pos x="425" y="19"/>
                  </a:cxn>
                  <a:cxn ang="0">
                    <a:pos x="394" y="20"/>
                  </a:cxn>
                  <a:cxn ang="0">
                    <a:pos x="364" y="22"/>
                  </a:cxn>
                  <a:cxn ang="0">
                    <a:pos x="334" y="24"/>
                  </a:cxn>
                  <a:cxn ang="0">
                    <a:pos x="304" y="25"/>
                  </a:cxn>
                  <a:cxn ang="0">
                    <a:pos x="275" y="27"/>
                  </a:cxn>
                  <a:cxn ang="0">
                    <a:pos x="246" y="28"/>
                  </a:cxn>
                  <a:cxn ang="0">
                    <a:pos x="218" y="30"/>
                  </a:cxn>
                  <a:cxn ang="0">
                    <a:pos x="190" y="31"/>
                  </a:cxn>
                  <a:cxn ang="0">
                    <a:pos x="162" y="33"/>
                  </a:cxn>
                  <a:cxn ang="0">
                    <a:pos x="133" y="35"/>
                  </a:cxn>
                  <a:cxn ang="0">
                    <a:pos x="106" y="36"/>
                  </a:cxn>
                  <a:cxn ang="0">
                    <a:pos x="79" y="38"/>
                  </a:cxn>
                  <a:cxn ang="0">
                    <a:pos x="53" y="41"/>
                  </a:cxn>
                  <a:cxn ang="0">
                    <a:pos x="26" y="42"/>
                  </a:cxn>
                  <a:cxn ang="0">
                    <a:pos x="0" y="44"/>
                  </a:cxn>
                  <a:cxn ang="0">
                    <a:pos x="933" y="44"/>
                  </a:cxn>
                  <a:cxn ang="0">
                    <a:pos x="979" y="41"/>
                  </a:cxn>
                  <a:cxn ang="0">
                    <a:pos x="1025" y="38"/>
                  </a:cxn>
                  <a:cxn ang="0">
                    <a:pos x="1071" y="35"/>
                  </a:cxn>
                  <a:cxn ang="0">
                    <a:pos x="1118" y="32"/>
                  </a:cxn>
                  <a:cxn ang="0">
                    <a:pos x="1164" y="30"/>
                  </a:cxn>
                  <a:cxn ang="0">
                    <a:pos x="1211" y="27"/>
                  </a:cxn>
                  <a:cxn ang="0">
                    <a:pos x="1256" y="24"/>
                  </a:cxn>
                  <a:cxn ang="0">
                    <a:pos x="1303" y="21"/>
                  </a:cxn>
                  <a:cxn ang="0">
                    <a:pos x="1348" y="18"/>
                  </a:cxn>
                  <a:cxn ang="0">
                    <a:pos x="1393" y="16"/>
                  </a:cxn>
                  <a:cxn ang="0">
                    <a:pos x="1437" y="13"/>
                  </a:cxn>
                  <a:cxn ang="0">
                    <a:pos x="1483" y="10"/>
                  </a:cxn>
                  <a:cxn ang="0">
                    <a:pos x="1527" y="7"/>
                  </a:cxn>
                  <a:cxn ang="0">
                    <a:pos x="1570" y="5"/>
                  </a:cxn>
                  <a:cxn ang="0">
                    <a:pos x="1612" y="2"/>
                  </a:cxn>
                  <a:cxn ang="0">
                    <a:pos x="1654" y="0"/>
                  </a:cxn>
                  <a:cxn ang="0">
                    <a:pos x="853" y="0"/>
                  </a:cxn>
                </a:cxnLst>
                <a:rect l="0" t="0" r="r" b="b"/>
                <a:pathLst>
                  <a:path w="1654" h="44">
                    <a:moveTo>
                      <a:pt x="853" y="0"/>
                    </a:moveTo>
                    <a:lnTo>
                      <a:pt x="826" y="1"/>
                    </a:lnTo>
                    <a:lnTo>
                      <a:pt x="799" y="2"/>
                    </a:lnTo>
                    <a:lnTo>
                      <a:pt x="774" y="3"/>
                    </a:lnTo>
                    <a:lnTo>
                      <a:pt x="748" y="4"/>
                    </a:lnTo>
                    <a:lnTo>
                      <a:pt x="721" y="6"/>
                    </a:lnTo>
                    <a:lnTo>
                      <a:pt x="695" y="7"/>
                    </a:lnTo>
                    <a:lnTo>
                      <a:pt x="671" y="9"/>
                    </a:lnTo>
                    <a:lnTo>
                      <a:pt x="645" y="10"/>
                    </a:lnTo>
                    <a:lnTo>
                      <a:pt x="621" y="11"/>
                    </a:lnTo>
                    <a:lnTo>
                      <a:pt x="596" y="12"/>
                    </a:lnTo>
                    <a:lnTo>
                      <a:pt x="572" y="13"/>
                    </a:lnTo>
                    <a:lnTo>
                      <a:pt x="547" y="14"/>
                    </a:lnTo>
                    <a:lnTo>
                      <a:pt x="524" y="15"/>
                    </a:lnTo>
                    <a:lnTo>
                      <a:pt x="501" y="16"/>
                    </a:lnTo>
                    <a:lnTo>
                      <a:pt x="477" y="17"/>
                    </a:lnTo>
                    <a:lnTo>
                      <a:pt x="455" y="18"/>
                    </a:lnTo>
                    <a:lnTo>
                      <a:pt x="425" y="19"/>
                    </a:lnTo>
                    <a:lnTo>
                      <a:pt x="394" y="20"/>
                    </a:lnTo>
                    <a:lnTo>
                      <a:pt x="364" y="22"/>
                    </a:lnTo>
                    <a:lnTo>
                      <a:pt x="334" y="24"/>
                    </a:lnTo>
                    <a:lnTo>
                      <a:pt x="304" y="25"/>
                    </a:lnTo>
                    <a:lnTo>
                      <a:pt x="275" y="27"/>
                    </a:lnTo>
                    <a:lnTo>
                      <a:pt x="246" y="28"/>
                    </a:lnTo>
                    <a:lnTo>
                      <a:pt x="218" y="30"/>
                    </a:lnTo>
                    <a:lnTo>
                      <a:pt x="190" y="31"/>
                    </a:lnTo>
                    <a:lnTo>
                      <a:pt x="162" y="33"/>
                    </a:lnTo>
                    <a:lnTo>
                      <a:pt x="133" y="35"/>
                    </a:lnTo>
                    <a:lnTo>
                      <a:pt x="106" y="36"/>
                    </a:lnTo>
                    <a:lnTo>
                      <a:pt x="79" y="38"/>
                    </a:lnTo>
                    <a:lnTo>
                      <a:pt x="53" y="41"/>
                    </a:lnTo>
                    <a:lnTo>
                      <a:pt x="26" y="42"/>
                    </a:lnTo>
                    <a:lnTo>
                      <a:pt x="0" y="44"/>
                    </a:lnTo>
                    <a:lnTo>
                      <a:pt x="933" y="44"/>
                    </a:lnTo>
                    <a:lnTo>
                      <a:pt x="979" y="41"/>
                    </a:lnTo>
                    <a:lnTo>
                      <a:pt x="1025" y="38"/>
                    </a:lnTo>
                    <a:lnTo>
                      <a:pt x="1071" y="35"/>
                    </a:lnTo>
                    <a:lnTo>
                      <a:pt x="1118" y="32"/>
                    </a:lnTo>
                    <a:lnTo>
                      <a:pt x="1164" y="30"/>
                    </a:lnTo>
                    <a:lnTo>
                      <a:pt x="1211" y="27"/>
                    </a:lnTo>
                    <a:lnTo>
                      <a:pt x="1256" y="24"/>
                    </a:lnTo>
                    <a:lnTo>
                      <a:pt x="1303" y="21"/>
                    </a:lnTo>
                    <a:lnTo>
                      <a:pt x="1348" y="18"/>
                    </a:lnTo>
                    <a:lnTo>
                      <a:pt x="1393" y="16"/>
                    </a:lnTo>
                    <a:lnTo>
                      <a:pt x="1437" y="13"/>
                    </a:lnTo>
                    <a:lnTo>
                      <a:pt x="1483" y="10"/>
                    </a:lnTo>
                    <a:lnTo>
                      <a:pt x="1527" y="7"/>
                    </a:lnTo>
                    <a:lnTo>
                      <a:pt x="1570" y="5"/>
                    </a:lnTo>
                    <a:lnTo>
                      <a:pt x="1612" y="2"/>
                    </a:lnTo>
                    <a:lnTo>
                      <a:pt x="1654" y="0"/>
                    </a:lnTo>
                    <a:lnTo>
                      <a:pt x="853" y="0"/>
                    </a:lnTo>
                    <a:close/>
                  </a:path>
                </a:pathLst>
              </a:custGeom>
              <a:solidFill>
                <a:srgbClr val="356D7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57" name="Freeform 613"/>
              <p:cNvSpPr>
                <a:spLocks/>
              </p:cNvSpPr>
              <p:nvPr/>
            </p:nvSpPr>
            <p:spPr bwMode="auto">
              <a:xfrm>
                <a:off x="1312" y="4182"/>
                <a:ext cx="885" cy="14"/>
              </a:xfrm>
              <a:custGeom>
                <a:avLst/>
                <a:gdLst/>
                <a:ahLst/>
                <a:cxnLst>
                  <a:cxn ang="0">
                    <a:pos x="971" y="1"/>
                  </a:cxn>
                  <a:cxn ang="0">
                    <a:pos x="911" y="4"/>
                  </a:cxn>
                  <a:cxn ang="0">
                    <a:pos x="851" y="6"/>
                  </a:cxn>
                  <a:cxn ang="0">
                    <a:pos x="791" y="9"/>
                  </a:cxn>
                  <a:cxn ang="0">
                    <a:pos x="731" y="11"/>
                  </a:cxn>
                  <a:cxn ang="0">
                    <a:pos x="671" y="13"/>
                  </a:cxn>
                  <a:cxn ang="0">
                    <a:pos x="611" y="17"/>
                  </a:cxn>
                  <a:cxn ang="0">
                    <a:pos x="552" y="19"/>
                  </a:cxn>
                  <a:cxn ang="0">
                    <a:pos x="493" y="21"/>
                  </a:cxn>
                  <a:cxn ang="0">
                    <a:pos x="436" y="24"/>
                  </a:cxn>
                  <a:cxn ang="0">
                    <a:pos x="379" y="26"/>
                  </a:cxn>
                  <a:cxn ang="0">
                    <a:pos x="323" y="28"/>
                  </a:cxn>
                  <a:cxn ang="0">
                    <a:pos x="269" y="32"/>
                  </a:cxn>
                  <a:cxn ang="0">
                    <a:pos x="216" y="34"/>
                  </a:cxn>
                  <a:cxn ang="0">
                    <a:pos x="165" y="36"/>
                  </a:cxn>
                  <a:cxn ang="0">
                    <a:pos x="115" y="38"/>
                  </a:cxn>
                  <a:cxn ang="0">
                    <a:pos x="79" y="39"/>
                  </a:cxn>
                  <a:cxn ang="0">
                    <a:pos x="56" y="40"/>
                  </a:cxn>
                  <a:cxn ang="0">
                    <a:pos x="33" y="41"/>
                  </a:cxn>
                  <a:cxn ang="0">
                    <a:pos x="11" y="42"/>
                  </a:cxn>
                  <a:cxn ang="0">
                    <a:pos x="928" y="42"/>
                  </a:cxn>
                  <a:cxn ang="0">
                    <a:pos x="1005" y="38"/>
                  </a:cxn>
                  <a:cxn ang="0">
                    <a:pos x="1080" y="34"/>
                  </a:cxn>
                  <a:cxn ang="0">
                    <a:pos x="1154" y="30"/>
                  </a:cxn>
                  <a:cxn ang="0">
                    <a:pos x="1227" y="25"/>
                  </a:cxn>
                  <a:cxn ang="0">
                    <a:pos x="1298" y="21"/>
                  </a:cxn>
                  <a:cxn ang="0">
                    <a:pos x="1366" y="18"/>
                  </a:cxn>
                  <a:cxn ang="0">
                    <a:pos x="1432" y="15"/>
                  </a:cxn>
                  <a:cxn ang="0">
                    <a:pos x="1496" y="11"/>
                  </a:cxn>
                  <a:cxn ang="0">
                    <a:pos x="1531" y="10"/>
                  </a:cxn>
                  <a:cxn ang="0">
                    <a:pos x="1567" y="8"/>
                  </a:cxn>
                  <a:cxn ang="0">
                    <a:pos x="1603" y="7"/>
                  </a:cxn>
                  <a:cxn ang="0">
                    <a:pos x="1637" y="5"/>
                  </a:cxn>
                  <a:cxn ang="0">
                    <a:pos x="1671" y="4"/>
                  </a:cxn>
                  <a:cxn ang="0">
                    <a:pos x="1704" y="2"/>
                  </a:cxn>
                  <a:cxn ang="0">
                    <a:pos x="1737" y="1"/>
                  </a:cxn>
                  <a:cxn ang="0">
                    <a:pos x="1769" y="0"/>
                  </a:cxn>
                </a:cxnLst>
                <a:rect l="0" t="0" r="r" b="b"/>
                <a:pathLst>
                  <a:path w="1769" h="42">
                    <a:moveTo>
                      <a:pt x="1001" y="0"/>
                    </a:moveTo>
                    <a:lnTo>
                      <a:pt x="971" y="1"/>
                    </a:lnTo>
                    <a:lnTo>
                      <a:pt x="941" y="2"/>
                    </a:lnTo>
                    <a:lnTo>
                      <a:pt x="911" y="4"/>
                    </a:lnTo>
                    <a:lnTo>
                      <a:pt x="881" y="5"/>
                    </a:lnTo>
                    <a:lnTo>
                      <a:pt x="851" y="6"/>
                    </a:lnTo>
                    <a:lnTo>
                      <a:pt x="820" y="7"/>
                    </a:lnTo>
                    <a:lnTo>
                      <a:pt x="791" y="9"/>
                    </a:lnTo>
                    <a:lnTo>
                      <a:pt x="760" y="10"/>
                    </a:lnTo>
                    <a:lnTo>
                      <a:pt x="731" y="11"/>
                    </a:lnTo>
                    <a:lnTo>
                      <a:pt x="700" y="12"/>
                    </a:lnTo>
                    <a:lnTo>
                      <a:pt x="671" y="13"/>
                    </a:lnTo>
                    <a:lnTo>
                      <a:pt x="640" y="16"/>
                    </a:lnTo>
                    <a:lnTo>
                      <a:pt x="611" y="17"/>
                    </a:lnTo>
                    <a:lnTo>
                      <a:pt x="581" y="18"/>
                    </a:lnTo>
                    <a:lnTo>
                      <a:pt x="552" y="19"/>
                    </a:lnTo>
                    <a:lnTo>
                      <a:pt x="523" y="20"/>
                    </a:lnTo>
                    <a:lnTo>
                      <a:pt x="493" y="21"/>
                    </a:lnTo>
                    <a:lnTo>
                      <a:pt x="465" y="23"/>
                    </a:lnTo>
                    <a:lnTo>
                      <a:pt x="436" y="24"/>
                    </a:lnTo>
                    <a:lnTo>
                      <a:pt x="407" y="25"/>
                    </a:lnTo>
                    <a:lnTo>
                      <a:pt x="379" y="26"/>
                    </a:lnTo>
                    <a:lnTo>
                      <a:pt x="351" y="27"/>
                    </a:lnTo>
                    <a:lnTo>
                      <a:pt x="323" y="28"/>
                    </a:lnTo>
                    <a:lnTo>
                      <a:pt x="296" y="30"/>
                    </a:lnTo>
                    <a:lnTo>
                      <a:pt x="269" y="32"/>
                    </a:lnTo>
                    <a:lnTo>
                      <a:pt x="242" y="33"/>
                    </a:lnTo>
                    <a:lnTo>
                      <a:pt x="216" y="34"/>
                    </a:lnTo>
                    <a:lnTo>
                      <a:pt x="191" y="35"/>
                    </a:lnTo>
                    <a:lnTo>
                      <a:pt x="165" y="36"/>
                    </a:lnTo>
                    <a:lnTo>
                      <a:pt x="139" y="37"/>
                    </a:lnTo>
                    <a:lnTo>
                      <a:pt x="115" y="38"/>
                    </a:lnTo>
                    <a:lnTo>
                      <a:pt x="90" y="39"/>
                    </a:lnTo>
                    <a:lnTo>
                      <a:pt x="79" y="39"/>
                    </a:lnTo>
                    <a:lnTo>
                      <a:pt x="67" y="40"/>
                    </a:lnTo>
                    <a:lnTo>
                      <a:pt x="56" y="40"/>
                    </a:lnTo>
                    <a:lnTo>
                      <a:pt x="45" y="40"/>
                    </a:lnTo>
                    <a:lnTo>
                      <a:pt x="33" y="41"/>
                    </a:lnTo>
                    <a:lnTo>
                      <a:pt x="22" y="41"/>
                    </a:lnTo>
                    <a:lnTo>
                      <a:pt x="11" y="42"/>
                    </a:lnTo>
                    <a:lnTo>
                      <a:pt x="0" y="42"/>
                    </a:lnTo>
                    <a:lnTo>
                      <a:pt x="928" y="42"/>
                    </a:lnTo>
                    <a:lnTo>
                      <a:pt x="966" y="40"/>
                    </a:lnTo>
                    <a:lnTo>
                      <a:pt x="1005" y="38"/>
                    </a:lnTo>
                    <a:lnTo>
                      <a:pt x="1043" y="36"/>
                    </a:lnTo>
                    <a:lnTo>
                      <a:pt x="1080" y="34"/>
                    </a:lnTo>
                    <a:lnTo>
                      <a:pt x="1118" y="32"/>
                    </a:lnTo>
                    <a:lnTo>
                      <a:pt x="1154" y="30"/>
                    </a:lnTo>
                    <a:lnTo>
                      <a:pt x="1191" y="27"/>
                    </a:lnTo>
                    <a:lnTo>
                      <a:pt x="1227" y="25"/>
                    </a:lnTo>
                    <a:lnTo>
                      <a:pt x="1262" y="23"/>
                    </a:lnTo>
                    <a:lnTo>
                      <a:pt x="1298" y="21"/>
                    </a:lnTo>
                    <a:lnTo>
                      <a:pt x="1332" y="20"/>
                    </a:lnTo>
                    <a:lnTo>
                      <a:pt x="1366" y="18"/>
                    </a:lnTo>
                    <a:lnTo>
                      <a:pt x="1399" y="16"/>
                    </a:lnTo>
                    <a:lnTo>
                      <a:pt x="1432" y="15"/>
                    </a:lnTo>
                    <a:lnTo>
                      <a:pt x="1464" y="12"/>
                    </a:lnTo>
                    <a:lnTo>
                      <a:pt x="1496" y="11"/>
                    </a:lnTo>
                    <a:lnTo>
                      <a:pt x="1514" y="10"/>
                    </a:lnTo>
                    <a:lnTo>
                      <a:pt x="1531" y="10"/>
                    </a:lnTo>
                    <a:lnTo>
                      <a:pt x="1550" y="9"/>
                    </a:lnTo>
                    <a:lnTo>
                      <a:pt x="1567" y="8"/>
                    </a:lnTo>
                    <a:lnTo>
                      <a:pt x="1585" y="7"/>
                    </a:lnTo>
                    <a:lnTo>
                      <a:pt x="1603" y="7"/>
                    </a:lnTo>
                    <a:lnTo>
                      <a:pt x="1620" y="6"/>
                    </a:lnTo>
                    <a:lnTo>
                      <a:pt x="1637" y="5"/>
                    </a:lnTo>
                    <a:lnTo>
                      <a:pt x="1654" y="4"/>
                    </a:lnTo>
                    <a:lnTo>
                      <a:pt x="1671" y="4"/>
                    </a:lnTo>
                    <a:lnTo>
                      <a:pt x="1687" y="3"/>
                    </a:lnTo>
                    <a:lnTo>
                      <a:pt x="1704" y="2"/>
                    </a:lnTo>
                    <a:lnTo>
                      <a:pt x="1720" y="2"/>
                    </a:lnTo>
                    <a:lnTo>
                      <a:pt x="1737" y="1"/>
                    </a:lnTo>
                    <a:lnTo>
                      <a:pt x="1753" y="1"/>
                    </a:lnTo>
                    <a:lnTo>
                      <a:pt x="1769" y="0"/>
                    </a:lnTo>
                    <a:lnTo>
                      <a:pt x="1001" y="0"/>
                    </a:lnTo>
                    <a:close/>
                  </a:path>
                </a:pathLst>
              </a:custGeom>
              <a:solidFill>
                <a:srgbClr val="38707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58" name="Freeform 614"/>
              <p:cNvSpPr>
                <a:spLocks/>
              </p:cNvSpPr>
              <p:nvPr/>
            </p:nvSpPr>
            <p:spPr bwMode="auto">
              <a:xfrm>
                <a:off x="1557" y="4174"/>
                <a:ext cx="932" cy="15"/>
              </a:xfrm>
              <a:custGeom>
                <a:avLst/>
                <a:gdLst/>
                <a:ahLst/>
                <a:cxnLst>
                  <a:cxn ang="0">
                    <a:pos x="36" y="43"/>
                  </a:cxn>
                  <a:cxn ang="0">
                    <a:pos x="108" y="40"/>
                  </a:cxn>
                  <a:cxn ang="0">
                    <a:pos x="182" y="36"/>
                  </a:cxn>
                  <a:cxn ang="0">
                    <a:pos x="255" y="33"/>
                  </a:cxn>
                  <a:cxn ang="0">
                    <a:pos x="330" y="30"/>
                  </a:cxn>
                  <a:cxn ang="0">
                    <a:pos x="403" y="27"/>
                  </a:cxn>
                  <a:cxn ang="0">
                    <a:pos x="478" y="25"/>
                  </a:cxn>
                  <a:cxn ang="0">
                    <a:pos x="551" y="21"/>
                  </a:cxn>
                  <a:cxn ang="0">
                    <a:pos x="625" y="18"/>
                  </a:cxn>
                  <a:cxn ang="0">
                    <a:pos x="697" y="16"/>
                  </a:cxn>
                  <a:cxn ang="0">
                    <a:pos x="768" y="13"/>
                  </a:cxn>
                  <a:cxn ang="0">
                    <a:pos x="838" y="11"/>
                  </a:cxn>
                  <a:cxn ang="0">
                    <a:pos x="905" y="8"/>
                  </a:cxn>
                  <a:cxn ang="0">
                    <a:pos x="971" y="5"/>
                  </a:cxn>
                  <a:cxn ang="0">
                    <a:pos x="1035" y="3"/>
                  </a:cxn>
                  <a:cxn ang="0">
                    <a:pos x="1096" y="1"/>
                  </a:cxn>
                  <a:cxn ang="0">
                    <a:pos x="1865" y="0"/>
                  </a:cxn>
                  <a:cxn ang="0">
                    <a:pos x="1816" y="2"/>
                  </a:cxn>
                  <a:cxn ang="0">
                    <a:pos x="1767" y="4"/>
                  </a:cxn>
                  <a:cxn ang="0">
                    <a:pos x="1718" y="6"/>
                  </a:cxn>
                  <a:cxn ang="0">
                    <a:pos x="1668" y="9"/>
                  </a:cxn>
                  <a:cxn ang="0">
                    <a:pos x="1618" y="11"/>
                  </a:cxn>
                  <a:cxn ang="0">
                    <a:pos x="1568" y="13"/>
                  </a:cxn>
                  <a:cxn ang="0">
                    <a:pos x="1516" y="14"/>
                  </a:cxn>
                  <a:cxn ang="0">
                    <a:pos x="1463" y="16"/>
                  </a:cxn>
                  <a:cxn ang="0">
                    <a:pos x="1411" y="18"/>
                  </a:cxn>
                  <a:cxn ang="0">
                    <a:pos x="1357" y="20"/>
                  </a:cxn>
                  <a:cxn ang="0">
                    <a:pos x="1302" y="23"/>
                  </a:cxn>
                  <a:cxn ang="0">
                    <a:pos x="1246" y="25"/>
                  </a:cxn>
                  <a:cxn ang="0">
                    <a:pos x="1188" y="27"/>
                  </a:cxn>
                  <a:cxn ang="0">
                    <a:pos x="1129" y="29"/>
                  </a:cxn>
                  <a:cxn ang="0">
                    <a:pos x="1069" y="31"/>
                  </a:cxn>
                  <a:cxn ang="0">
                    <a:pos x="1008" y="34"/>
                  </a:cxn>
                  <a:cxn ang="0">
                    <a:pos x="983" y="35"/>
                  </a:cxn>
                  <a:cxn ang="0">
                    <a:pos x="959" y="36"/>
                  </a:cxn>
                  <a:cxn ang="0">
                    <a:pos x="933" y="38"/>
                  </a:cxn>
                  <a:cxn ang="0">
                    <a:pos x="909" y="39"/>
                  </a:cxn>
                  <a:cxn ang="0">
                    <a:pos x="882" y="40"/>
                  </a:cxn>
                  <a:cxn ang="0">
                    <a:pos x="855" y="42"/>
                  </a:cxn>
                  <a:cxn ang="0">
                    <a:pos x="828" y="43"/>
                  </a:cxn>
                  <a:cxn ang="0">
                    <a:pos x="801" y="44"/>
                  </a:cxn>
                </a:cxnLst>
                <a:rect l="0" t="0" r="r" b="b"/>
                <a:pathLst>
                  <a:path w="1865" h="44">
                    <a:moveTo>
                      <a:pt x="0" y="44"/>
                    </a:moveTo>
                    <a:lnTo>
                      <a:pt x="36" y="43"/>
                    </a:lnTo>
                    <a:lnTo>
                      <a:pt x="73" y="41"/>
                    </a:lnTo>
                    <a:lnTo>
                      <a:pt x="108" y="40"/>
                    </a:lnTo>
                    <a:lnTo>
                      <a:pt x="145" y="38"/>
                    </a:lnTo>
                    <a:lnTo>
                      <a:pt x="182" y="36"/>
                    </a:lnTo>
                    <a:lnTo>
                      <a:pt x="218" y="35"/>
                    </a:lnTo>
                    <a:lnTo>
                      <a:pt x="255" y="33"/>
                    </a:lnTo>
                    <a:lnTo>
                      <a:pt x="293" y="32"/>
                    </a:lnTo>
                    <a:lnTo>
                      <a:pt x="330" y="30"/>
                    </a:lnTo>
                    <a:lnTo>
                      <a:pt x="366" y="29"/>
                    </a:lnTo>
                    <a:lnTo>
                      <a:pt x="403" y="27"/>
                    </a:lnTo>
                    <a:lnTo>
                      <a:pt x="441" y="26"/>
                    </a:lnTo>
                    <a:lnTo>
                      <a:pt x="478" y="25"/>
                    </a:lnTo>
                    <a:lnTo>
                      <a:pt x="515" y="23"/>
                    </a:lnTo>
                    <a:lnTo>
                      <a:pt x="551" y="21"/>
                    </a:lnTo>
                    <a:lnTo>
                      <a:pt x="588" y="20"/>
                    </a:lnTo>
                    <a:lnTo>
                      <a:pt x="625" y="18"/>
                    </a:lnTo>
                    <a:lnTo>
                      <a:pt x="660" y="17"/>
                    </a:lnTo>
                    <a:lnTo>
                      <a:pt x="697" y="16"/>
                    </a:lnTo>
                    <a:lnTo>
                      <a:pt x="732" y="14"/>
                    </a:lnTo>
                    <a:lnTo>
                      <a:pt x="768" y="13"/>
                    </a:lnTo>
                    <a:lnTo>
                      <a:pt x="802" y="12"/>
                    </a:lnTo>
                    <a:lnTo>
                      <a:pt x="838" y="11"/>
                    </a:lnTo>
                    <a:lnTo>
                      <a:pt x="871" y="10"/>
                    </a:lnTo>
                    <a:lnTo>
                      <a:pt x="905" y="8"/>
                    </a:lnTo>
                    <a:lnTo>
                      <a:pt x="938" y="6"/>
                    </a:lnTo>
                    <a:lnTo>
                      <a:pt x="971" y="5"/>
                    </a:lnTo>
                    <a:lnTo>
                      <a:pt x="1003" y="4"/>
                    </a:lnTo>
                    <a:lnTo>
                      <a:pt x="1035" y="3"/>
                    </a:lnTo>
                    <a:lnTo>
                      <a:pt x="1066" y="2"/>
                    </a:lnTo>
                    <a:lnTo>
                      <a:pt x="1096" y="1"/>
                    </a:lnTo>
                    <a:lnTo>
                      <a:pt x="1126" y="0"/>
                    </a:lnTo>
                    <a:lnTo>
                      <a:pt x="1865" y="0"/>
                    </a:lnTo>
                    <a:lnTo>
                      <a:pt x="1841" y="1"/>
                    </a:lnTo>
                    <a:lnTo>
                      <a:pt x="1816" y="2"/>
                    </a:lnTo>
                    <a:lnTo>
                      <a:pt x="1792" y="3"/>
                    </a:lnTo>
                    <a:lnTo>
                      <a:pt x="1767" y="4"/>
                    </a:lnTo>
                    <a:lnTo>
                      <a:pt x="1743" y="5"/>
                    </a:lnTo>
                    <a:lnTo>
                      <a:pt x="1718" y="6"/>
                    </a:lnTo>
                    <a:lnTo>
                      <a:pt x="1692" y="8"/>
                    </a:lnTo>
                    <a:lnTo>
                      <a:pt x="1668" y="9"/>
                    </a:lnTo>
                    <a:lnTo>
                      <a:pt x="1643" y="10"/>
                    </a:lnTo>
                    <a:lnTo>
                      <a:pt x="1618" y="11"/>
                    </a:lnTo>
                    <a:lnTo>
                      <a:pt x="1592" y="12"/>
                    </a:lnTo>
                    <a:lnTo>
                      <a:pt x="1568" y="13"/>
                    </a:lnTo>
                    <a:lnTo>
                      <a:pt x="1542" y="14"/>
                    </a:lnTo>
                    <a:lnTo>
                      <a:pt x="1516" y="14"/>
                    </a:lnTo>
                    <a:lnTo>
                      <a:pt x="1489" y="15"/>
                    </a:lnTo>
                    <a:lnTo>
                      <a:pt x="1463" y="16"/>
                    </a:lnTo>
                    <a:lnTo>
                      <a:pt x="1438" y="17"/>
                    </a:lnTo>
                    <a:lnTo>
                      <a:pt x="1411" y="18"/>
                    </a:lnTo>
                    <a:lnTo>
                      <a:pt x="1384" y="19"/>
                    </a:lnTo>
                    <a:lnTo>
                      <a:pt x="1357" y="20"/>
                    </a:lnTo>
                    <a:lnTo>
                      <a:pt x="1330" y="21"/>
                    </a:lnTo>
                    <a:lnTo>
                      <a:pt x="1302" y="23"/>
                    </a:lnTo>
                    <a:lnTo>
                      <a:pt x="1274" y="24"/>
                    </a:lnTo>
                    <a:lnTo>
                      <a:pt x="1246" y="25"/>
                    </a:lnTo>
                    <a:lnTo>
                      <a:pt x="1217" y="26"/>
                    </a:lnTo>
                    <a:lnTo>
                      <a:pt x="1188" y="27"/>
                    </a:lnTo>
                    <a:lnTo>
                      <a:pt x="1160" y="28"/>
                    </a:lnTo>
                    <a:lnTo>
                      <a:pt x="1129" y="29"/>
                    </a:lnTo>
                    <a:lnTo>
                      <a:pt x="1100" y="30"/>
                    </a:lnTo>
                    <a:lnTo>
                      <a:pt x="1069" y="31"/>
                    </a:lnTo>
                    <a:lnTo>
                      <a:pt x="1039" y="33"/>
                    </a:lnTo>
                    <a:lnTo>
                      <a:pt x="1008" y="34"/>
                    </a:lnTo>
                    <a:lnTo>
                      <a:pt x="996" y="34"/>
                    </a:lnTo>
                    <a:lnTo>
                      <a:pt x="983" y="35"/>
                    </a:lnTo>
                    <a:lnTo>
                      <a:pt x="971" y="35"/>
                    </a:lnTo>
                    <a:lnTo>
                      <a:pt x="959" y="36"/>
                    </a:lnTo>
                    <a:lnTo>
                      <a:pt x="947" y="36"/>
                    </a:lnTo>
                    <a:lnTo>
                      <a:pt x="933" y="38"/>
                    </a:lnTo>
                    <a:lnTo>
                      <a:pt x="921" y="39"/>
                    </a:lnTo>
                    <a:lnTo>
                      <a:pt x="909" y="39"/>
                    </a:lnTo>
                    <a:lnTo>
                      <a:pt x="895" y="40"/>
                    </a:lnTo>
                    <a:lnTo>
                      <a:pt x="882" y="40"/>
                    </a:lnTo>
                    <a:lnTo>
                      <a:pt x="868" y="41"/>
                    </a:lnTo>
                    <a:lnTo>
                      <a:pt x="855" y="42"/>
                    </a:lnTo>
                    <a:lnTo>
                      <a:pt x="841" y="42"/>
                    </a:lnTo>
                    <a:lnTo>
                      <a:pt x="828" y="43"/>
                    </a:lnTo>
                    <a:lnTo>
                      <a:pt x="815" y="43"/>
                    </a:lnTo>
                    <a:lnTo>
                      <a:pt x="801" y="44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3A727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59" name="Freeform 615"/>
              <p:cNvSpPr>
                <a:spLocks/>
              </p:cNvSpPr>
              <p:nvPr/>
            </p:nvSpPr>
            <p:spPr bwMode="auto">
              <a:xfrm>
                <a:off x="1813" y="4167"/>
                <a:ext cx="866" cy="15"/>
              </a:xfrm>
              <a:custGeom>
                <a:avLst/>
                <a:gdLst/>
                <a:ahLst/>
                <a:cxnLst>
                  <a:cxn ang="0">
                    <a:pos x="1129" y="1"/>
                  </a:cxn>
                  <a:cxn ang="0">
                    <a:pos x="1073" y="4"/>
                  </a:cxn>
                  <a:cxn ang="0">
                    <a:pos x="1015" y="7"/>
                  </a:cxn>
                  <a:cxn ang="0">
                    <a:pos x="954" y="10"/>
                  </a:cxn>
                  <a:cxn ang="0">
                    <a:pos x="892" y="12"/>
                  </a:cxn>
                  <a:cxn ang="0">
                    <a:pos x="827" y="15"/>
                  </a:cxn>
                  <a:cxn ang="0">
                    <a:pos x="757" y="18"/>
                  </a:cxn>
                  <a:cxn ang="0">
                    <a:pos x="685" y="20"/>
                  </a:cxn>
                  <a:cxn ang="0">
                    <a:pos x="613" y="22"/>
                  </a:cxn>
                  <a:cxn ang="0">
                    <a:pos x="540" y="24"/>
                  </a:cxn>
                  <a:cxn ang="0">
                    <a:pos x="464" y="26"/>
                  </a:cxn>
                  <a:cxn ang="0">
                    <a:pos x="385" y="30"/>
                  </a:cxn>
                  <a:cxn ang="0">
                    <a:pos x="303" y="33"/>
                  </a:cxn>
                  <a:cxn ang="0">
                    <a:pos x="218" y="36"/>
                  </a:cxn>
                  <a:cxn ang="0">
                    <a:pos x="133" y="39"/>
                  </a:cxn>
                  <a:cxn ang="0">
                    <a:pos x="44" y="42"/>
                  </a:cxn>
                  <a:cxn ang="0">
                    <a:pos x="768" y="44"/>
                  </a:cxn>
                  <a:cxn ang="0">
                    <a:pos x="828" y="41"/>
                  </a:cxn>
                  <a:cxn ang="0">
                    <a:pos x="887" y="39"/>
                  </a:cxn>
                  <a:cxn ang="0">
                    <a:pos x="944" y="37"/>
                  </a:cxn>
                  <a:cxn ang="0">
                    <a:pos x="1002" y="35"/>
                  </a:cxn>
                  <a:cxn ang="0">
                    <a:pos x="1057" y="33"/>
                  </a:cxn>
                  <a:cxn ang="0">
                    <a:pos x="1112" y="32"/>
                  </a:cxn>
                  <a:cxn ang="0">
                    <a:pos x="1167" y="30"/>
                  </a:cxn>
                  <a:cxn ang="0">
                    <a:pos x="1221" y="27"/>
                  </a:cxn>
                  <a:cxn ang="0">
                    <a:pos x="1274" y="25"/>
                  </a:cxn>
                  <a:cxn ang="0">
                    <a:pos x="1328" y="23"/>
                  </a:cxn>
                  <a:cxn ang="0">
                    <a:pos x="1380" y="20"/>
                  </a:cxn>
                  <a:cxn ang="0">
                    <a:pos x="1434" y="18"/>
                  </a:cxn>
                  <a:cxn ang="0">
                    <a:pos x="1487" y="16"/>
                  </a:cxn>
                  <a:cxn ang="0">
                    <a:pos x="1541" y="12"/>
                  </a:cxn>
                  <a:cxn ang="0">
                    <a:pos x="1594" y="9"/>
                  </a:cxn>
                  <a:cxn ang="0">
                    <a:pos x="1648" y="6"/>
                  </a:cxn>
                  <a:cxn ang="0">
                    <a:pos x="1669" y="4"/>
                  </a:cxn>
                  <a:cxn ang="0">
                    <a:pos x="1690" y="3"/>
                  </a:cxn>
                  <a:cxn ang="0">
                    <a:pos x="1711" y="1"/>
                  </a:cxn>
                  <a:cxn ang="0">
                    <a:pos x="1732" y="0"/>
                  </a:cxn>
                </a:cxnLst>
                <a:rect l="0" t="0" r="r" b="b"/>
                <a:pathLst>
                  <a:path w="1732" h="44">
                    <a:moveTo>
                      <a:pt x="1157" y="0"/>
                    </a:moveTo>
                    <a:lnTo>
                      <a:pt x="1129" y="1"/>
                    </a:lnTo>
                    <a:lnTo>
                      <a:pt x="1101" y="3"/>
                    </a:lnTo>
                    <a:lnTo>
                      <a:pt x="1073" y="4"/>
                    </a:lnTo>
                    <a:lnTo>
                      <a:pt x="1044" y="6"/>
                    </a:lnTo>
                    <a:lnTo>
                      <a:pt x="1015" y="7"/>
                    </a:lnTo>
                    <a:lnTo>
                      <a:pt x="985" y="8"/>
                    </a:lnTo>
                    <a:lnTo>
                      <a:pt x="954" y="10"/>
                    </a:lnTo>
                    <a:lnTo>
                      <a:pt x="924" y="11"/>
                    </a:lnTo>
                    <a:lnTo>
                      <a:pt x="892" y="12"/>
                    </a:lnTo>
                    <a:lnTo>
                      <a:pt x="860" y="14"/>
                    </a:lnTo>
                    <a:lnTo>
                      <a:pt x="827" y="15"/>
                    </a:lnTo>
                    <a:lnTo>
                      <a:pt x="793" y="16"/>
                    </a:lnTo>
                    <a:lnTo>
                      <a:pt x="757" y="18"/>
                    </a:lnTo>
                    <a:lnTo>
                      <a:pt x="721" y="19"/>
                    </a:lnTo>
                    <a:lnTo>
                      <a:pt x="685" y="20"/>
                    </a:lnTo>
                    <a:lnTo>
                      <a:pt x="647" y="21"/>
                    </a:lnTo>
                    <a:lnTo>
                      <a:pt x="613" y="22"/>
                    </a:lnTo>
                    <a:lnTo>
                      <a:pt x="577" y="23"/>
                    </a:lnTo>
                    <a:lnTo>
                      <a:pt x="540" y="24"/>
                    </a:lnTo>
                    <a:lnTo>
                      <a:pt x="502" y="25"/>
                    </a:lnTo>
                    <a:lnTo>
                      <a:pt x="464" y="26"/>
                    </a:lnTo>
                    <a:lnTo>
                      <a:pt x="425" y="29"/>
                    </a:lnTo>
                    <a:lnTo>
                      <a:pt x="385" y="30"/>
                    </a:lnTo>
                    <a:lnTo>
                      <a:pt x="344" y="31"/>
                    </a:lnTo>
                    <a:lnTo>
                      <a:pt x="303" y="33"/>
                    </a:lnTo>
                    <a:lnTo>
                      <a:pt x="261" y="34"/>
                    </a:lnTo>
                    <a:lnTo>
                      <a:pt x="218" y="36"/>
                    </a:lnTo>
                    <a:lnTo>
                      <a:pt x="175" y="37"/>
                    </a:lnTo>
                    <a:lnTo>
                      <a:pt x="133" y="39"/>
                    </a:lnTo>
                    <a:lnTo>
                      <a:pt x="88" y="40"/>
                    </a:lnTo>
                    <a:lnTo>
                      <a:pt x="44" y="42"/>
                    </a:lnTo>
                    <a:lnTo>
                      <a:pt x="0" y="44"/>
                    </a:lnTo>
                    <a:lnTo>
                      <a:pt x="768" y="44"/>
                    </a:lnTo>
                    <a:lnTo>
                      <a:pt x="799" y="42"/>
                    </a:lnTo>
                    <a:lnTo>
                      <a:pt x="828" y="41"/>
                    </a:lnTo>
                    <a:lnTo>
                      <a:pt x="857" y="40"/>
                    </a:lnTo>
                    <a:lnTo>
                      <a:pt x="887" y="39"/>
                    </a:lnTo>
                    <a:lnTo>
                      <a:pt x="916" y="38"/>
                    </a:lnTo>
                    <a:lnTo>
                      <a:pt x="944" y="37"/>
                    </a:lnTo>
                    <a:lnTo>
                      <a:pt x="974" y="36"/>
                    </a:lnTo>
                    <a:lnTo>
                      <a:pt x="1002" y="35"/>
                    </a:lnTo>
                    <a:lnTo>
                      <a:pt x="1030" y="34"/>
                    </a:lnTo>
                    <a:lnTo>
                      <a:pt x="1057" y="33"/>
                    </a:lnTo>
                    <a:lnTo>
                      <a:pt x="1085" y="33"/>
                    </a:lnTo>
                    <a:lnTo>
                      <a:pt x="1112" y="32"/>
                    </a:lnTo>
                    <a:lnTo>
                      <a:pt x="1139" y="31"/>
                    </a:lnTo>
                    <a:lnTo>
                      <a:pt x="1167" y="30"/>
                    </a:lnTo>
                    <a:lnTo>
                      <a:pt x="1194" y="29"/>
                    </a:lnTo>
                    <a:lnTo>
                      <a:pt x="1221" y="27"/>
                    </a:lnTo>
                    <a:lnTo>
                      <a:pt x="1248" y="26"/>
                    </a:lnTo>
                    <a:lnTo>
                      <a:pt x="1274" y="25"/>
                    </a:lnTo>
                    <a:lnTo>
                      <a:pt x="1301" y="24"/>
                    </a:lnTo>
                    <a:lnTo>
                      <a:pt x="1328" y="23"/>
                    </a:lnTo>
                    <a:lnTo>
                      <a:pt x="1353" y="22"/>
                    </a:lnTo>
                    <a:lnTo>
                      <a:pt x="1380" y="20"/>
                    </a:lnTo>
                    <a:lnTo>
                      <a:pt x="1407" y="19"/>
                    </a:lnTo>
                    <a:lnTo>
                      <a:pt x="1434" y="18"/>
                    </a:lnTo>
                    <a:lnTo>
                      <a:pt x="1460" y="17"/>
                    </a:lnTo>
                    <a:lnTo>
                      <a:pt x="1487" y="16"/>
                    </a:lnTo>
                    <a:lnTo>
                      <a:pt x="1514" y="14"/>
                    </a:lnTo>
                    <a:lnTo>
                      <a:pt x="1541" y="12"/>
                    </a:lnTo>
                    <a:lnTo>
                      <a:pt x="1568" y="11"/>
                    </a:lnTo>
                    <a:lnTo>
                      <a:pt x="1594" y="9"/>
                    </a:lnTo>
                    <a:lnTo>
                      <a:pt x="1621" y="8"/>
                    </a:lnTo>
                    <a:lnTo>
                      <a:pt x="1648" y="6"/>
                    </a:lnTo>
                    <a:lnTo>
                      <a:pt x="1659" y="5"/>
                    </a:lnTo>
                    <a:lnTo>
                      <a:pt x="1669" y="4"/>
                    </a:lnTo>
                    <a:lnTo>
                      <a:pt x="1680" y="4"/>
                    </a:lnTo>
                    <a:lnTo>
                      <a:pt x="1690" y="3"/>
                    </a:lnTo>
                    <a:lnTo>
                      <a:pt x="1700" y="2"/>
                    </a:lnTo>
                    <a:lnTo>
                      <a:pt x="1711" y="1"/>
                    </a:lnTo>
                    <a:lnTo>
                      <a:pt x="1721" y="1"/>
                    </a:lnTo>
                    <a:lnTo>
                      <a:pt x="1732" y="0"/>
                    </a:lnTo>
                    <a:lnTo>
                      <a:pt x="1157" y="0"/>
                    </a:lnTo>
                    <a:close/>
                  </a:path>
                </a:pathLst>
              </a:custGeom>
              <a:solidFill>
                <a:srgbClr val="3D75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60" name="Freeform 616"/>
              <p:cNvSpPr>
                <a:spLocks/>
              </p:cNvSpPr>
              <p:nvPr/>
            </p:nvSpPr>
            <p:spPr bwMode="auto">
              <a:xfrm>
                <a:off x="2119" y="4160"/>
                <a:ext cx="691" cy="14"/>
              </a:xfrm>
              <a:custGeom>
                <a:avLst/>
                <a:gdLst/>
                <a:ahLst/>
                <a:cxnLst>
                  <a:cxn ang="0">
                    <a:pos x="909" y="2"/>
                  </a:cxn>
                  <a:cxn ang="0">
                    <a:pos x="854" y="5"/>
                  </a:cxn>
                  <a:cxn ang="0">
                    <a:pos x="802" y="9"/>
                  </a:cxn>
                  <a:cxn ang="0">
                    <a:pos x="749" y="12"/>
                  </a:cxn>
                  <a:cxn ang="0">
                    <a:pos x="697" y="14"/>
                  </a:cxn>
                  <a:cxn ang="0">
                    <a:pos x="646" y="17"/>
                  </a:cxn>
                  <a:cxn ang="0">
                    <a:pos x="595" y="20"/>
                  </a:cxn>
                  <a:cxn ang="0">
                    <a:pos x="543" y="23"/>
                  </a:cxn>
                  <a:cxn ang="0">
                    <a:pos x="491" y="26"/>
                  </a:cxn>
                  <a:cxn ang="0">
                    <a:pos x="437" y="28"/>
                  </a:cxn>
                  <a:cxn ang="0">
                    <a:pos x="382" y="31"/>
                  </a:cxn>
                  <a:cxn ang="0">
                    <a:pos x="324" y="33"/>
                  </a:cxn>
                  <a:cxn ang="0">
                    <a:pos x="265" y="35"/>
                  </a:cxn>
                  <a:cxn ang="0">
                    <a:pos x="203" y="39"/>
                  </a:cxn>
                  <a:cxn ang="0">
                    <a:pos x="138" y="41"/>
                  </a:cxn>
                  <a:cxn ang="0">
                    <a:pos x="69" y="43"/>
                  </a:cxn>
                  <a:cxn ang="0">
                    <a:pos x="25" y="44"/>
                  </a:cxn>
                  <a:cxn ang="0">
                    <a:pos x="8" y="44"/>
                  </a:cxn>
                  <a:cxn ang="0">
                    <a:pos x="739" y="44"/>
                  </a:cxn>
                  <a:cxn ang="0">
                    <a:pos x="776" y="42"/>
                  </a:cxn>
                  <a:cxn ang="0">
                    <a:pos x="813" y="41"/>
                  </a:cxn>
                  <a:cxn ang="0">
                    <a:pos x="849" y="39"/>
                  </a:cxn>
                  <a:cxn ang="0">
                    <a:pos x="886" y="38"/>
                  </a:cxn>
                  <a:cxn ang="0">
                    <a:pos x="923" y="35"/>
                  </a:cxn>
                  <a:cxn ang="0">
                    <a:pos x="961" y="33"/>
                  </a:cxn>
                  <a:cxn ang="0">
                    <a:pos x="997" y="31"/>
                  </a:cxn>
                  <a:cxn ang="0">
                    <a:pos x="1035" y="29"/>
                  </a:cxn>
                  <a:cxn ang="0">
                    <a:pos x="1078" y="26"/>
                  </a:cxn>
                  <a:cxn ang="0">
                    <a:pos x="1121" y="23"/>
                  </a:cxn>
                  <a:cxn ang="0">
                    <a:pos x="1164" y="19"/>
                  </a:cxn>
                  <a:cxn ang="0">
                    <a:pos x="1207" y="16"/>
                  </a:cxn>
                  <a:cxn ang="0">
                    <a:pos x="1250" y="13"/>
                  </a:cxn>
                  <a:cxn ang="0">
                    <a:pos x="1294" y="9"/>
                  </a:cxn>
                  <a:cxn ang="0">
                    <a:pos x="1337" y="4"/>
                  </a:cxn>
                  <a:cxn ang="0">
                    <a:pos x="1381" y="0"/>
                  </a:cxn>
                </a:cxnLst>
                <a:rect l="0" t="0" r="r" b="b"/>
                <a:pathLst>
                  <a:path w="1381" h="44">
                    <a:moveTo>
                      <a:pt x="937" y="0"/>
                    </a:moveTo>
                    <a:lnTo>
                      <a:pt x="909" y="2"/>
                    </a:lnTo>
                    <a:lnTo>
                      <a:pt x="882" y="3"/>
                    </a:lnTo>
                    <a:lnTo>
                      <a:pt x="854" y="5"/>
                    </a:lnTo>
                    <a:lnTo>
                      <a:pt x="828" y="7"/>
                    </a:lnTo>
                    <a:lnTo>
                      <a:pt x="802" y="9"/>
                    </a:lnTo>
                    <a:lnTo>
                      <a:pt x="775" y="10"/>
                    </a:lnTo>
                    <a:lnTo>
                      <a:pt x="749" y="12"/>
                    </a:lnTo>
                    <a:lnTo>
                      <a:pt x="723" y="13"/>
                    </a:lnTo>
                    <a:lnTo>
                      <a:pt x="697" y="14"/>
                    </a:lnTo>
                    <a:lnTo>
                      <a:pt x="672" y="16"/>
                    </a:lnTo>
                    <a:lnTo>
                      <a:pt x="646" y="17"/>
                    </a:lnTo>
                    <a:lnTo>
                      <a:pt x="620" y="19"/>
                    </a:lnTo>
                    <a:lnTo>
                      <a:pt x="595" y="20"/>
                    </a:lnTo>
                    <a:lnTo>
                      <a:pt x="569" y="22"/>
                    </a:lnTo>
                    <a:lnTo>
                      <a:pt x="543" y="23"/>
                    </a:lnTo>
                    <a:lnTo>
                      <a:pt x="517" y="25"/>
                    </a:lnTo>
                    <a:lnTo>
                      <a:pt x="491" y="26"/>
                    </a:lnTo>
                    <a:lnTo>
                      <a:pt x="464" y="27"/>
                    </a:lnTo>
                    <a:lnTo>
                      <a:pt x="437" y="28"/>
                    </a:lnTo>
                    <a:lnTo>
                      <a:pt x="410" y="30"/>
                    </a:lnTo>
                    <a:lnTo>
                      <a:pt x="382" y="31"/>
                    </a:lnTo>
                    <a:lnTo>
                      <a:pt x="353" y="32"/>
                    </a:lnTo>
                    <a:lnTo>
                      <a:pt x="324" y="33"/>
                    </a:lnTo>
                    <a:lnTo>
                      <a:pt x="295" y="34"/>
                    </a:lnTo>
                    <a:lnTo>
                      <a:pt x="265" y="35"/>
                    </a:lnTo>
                    <a:lnTo>
                      <a:pt x="235" y="38"/>
                    </a:lnTo>
                    <a:lnTo>
                      <a:pt x="203" y="39"/>
                    </a:lnTo>
                    <a:lnTo>
                      <a:pt x="171" y="40"/>
                    </a:lnTo>
                    <a:lnTo>
                      <a:pt x="138" y="41"/>
                    </a:lnTo>
                    <a:lnTo>
                      <a:pt x="104" y="42"/>
                    </a:lnTo>
                    <a:lnTo>
                      <a:pt x="69" y="43"/>
                    </a:lnTo>
                    <a:lnTo>
                      <a:pt x="34" y="44"/>
                    </a:lnTo>
                    <a:lnTo>
                      <a:pt x="25" y="44"/>
                    </a:lnTo>
                    <a:lnTo>
                      <a:pt x="17" y="44"/>
                    </a:lnTo>
                    <a:lnTo>
                      <a:pt x="8" y="44"/>
                    </a:lnTo>
                    <a:lnTo>
                      <a:pt x="0" y="44"/>
                    </a:lnTo>
                    <a:lnTo>
                      <a:pt x="739" y="44"/>
                    </a:lnTo>
                    <a:lnTo>
                      <a:pt x="757" y="43"/>
                    </a:lnTo>
                    <a:lnTo>
                      <a:pt x="776" y="42"/>
                    </a:lnTo>
                    <a:lnTo>
                      <a:pt x="794" y="42"/>
                    </a:lnTo>
                    <a:lnTo>
                      <a:pt x="813" y="41"/>
                    </a:lnTo>
                    <a:lnTo>
                      <a:pt x="831" y="40"/>
                    </a:lnTo>
                    <a:lnTo>
                      <a:pt x="849" y="39"/>
                    </a:lnTo>
                    <a:lnTo>
                      <a:pt x="868" y="39"/>
                    </a:lnTo>
                    <a:lnTo>
                      <a:pt x="886" y="38"/>
                    </a:lnTo>
                    <a:lnTo>
                      <a:pt x="904" y="37"/>
                    </a:lnTo>
                    <a:lnTo>
                      <a:pt x="923" y="35"/>
                    </a:lnTo>
                    <a:lnTo>
                      <a:pt x="942" y="34"/>
                    </a:lnTo>
                    <a:lnTo>
                      <a:pt x="961" y="33"/>
                    </a:lnTo>
                    <a:lnTo>
                      <a:pt x="979" y="32"/>
                    </a:lnTo>
                    <a:lnTo>
                      <a:pt x="997" y="31"/>
                    </a:lnTo>
                    <a:lnTo>
                      <a:pt x="1017" y="30"/>
                    </a:lnTo>
                    <a:lnTo>
                      <a:pt x="1035" y="29"/>
                    </a:lnTo>
                    <a:lnTo>
                      <a:pt x="1056" y="28"/>
                    </a:lnTo>
                    <a:lnTo>
                      <a:pt x="1078" y="26"/>
                    </a:lnTo>
                    <a:lnTo>
                      <a:pt x="1099" y="25"/>
                    </a:lnTo>
                    <a:lnTo>
                      <a:pt x="1121" y="23"/>
                    </a:lnTo>
                    <a:lnTo>
                      <a:pt x="1142" y="22"/>
                    </a:lnTo>
                    <a:lnTo>
                      <a:pt x="1164" y="19"/>
                    </a:lnTo>
                    <a:lnTo>
                      <a:pt x="1185" y="18"/>
                    </a:lnTo>
                    <a:lnTo>
                      <a:pt x="1207" y="16"/>
                    </a:lnTo>
                    <a:lnTo>
                      <a:pt x="1229" y="14"/>
                    </a:lnTo>
                    <a:lnTo>
                      <a:pt x="1250" y="13"/>
                    </a:lnTo>
                    <a:lnTo>
                      <a:pt x="1272" y="11"/>
                    </a:lnTo>
                    <a:lnTo>
                      <a:pt x="1294" y="9"/>
                    </a:lnTo>
                    <a:lnTo>
                      <a:pt x="1316" y="7"/>
                    </a:lnTo>
                    <a:lnTo>
                      <a:pt x="1337" y="4"/>
                    </a:lnTo>
                    <a:lnTo>
                      <a:pt x="1359" y="2"/>
                    </a:lnTo>
                    <a:lnTo>
                      <a:pt x="1381" y="0"/>
                    </a:lnTo>
                    <a:lnTo>
                      <a:pt x="937" y="0"/>
                    </a:lnTo>
                    <a:close/>
                  </a:path>
                </a:pathLst>
              </a:custGeom>
              <a:solidFill>
                <a:srgbClr val="3D77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61" name="Freeform 617"/>
              <p:cNvSpPr>
                <a:spLocks/>
              </p:cNvSpPr>
              <p:nvPr/>
            </p:nvSpPr>
            <p:spPr bwMode="auto">
              <a:xfrm>
                <a:off x="2392" y="4153"/>
                <a:ext cx="520" cy="14"/>
              </a:xfrm>
              <a:custGeom>
                <a:avLst/>
                <a:gdLst/>
                <a:ahLst/>
                <a:cxnLst>
                  <a:cxn ang="0">
                    <a:pos x="720" y="0"/>
                  </a:cxn>
                  <a:cxn ang="0">
                    <a:pos x="706" y="1"/>
                  </a:cxn>
                  <a:cxn ang="0">
                    <a:pos x="692" y="2"/>
                  </a:cxn>
                  <a:cxn ang="0">
                    <a:pos x="677" y="3"/>
                  </a:cxn>
                  <a:cxn ang="0">
                    <a:pos x="663" y="4"/>
                  </a:cxn>
                  <a:cxn ang="0">
                    <a:pos x="649" y="5"/>
                  </a:cxn>
                  <a:cxn ang="0">
                    <a:pos x="635" y="6"/>
                  </a:cxn>
                  <a:cxn ang="0">
                    <a:pos x="621" y="7"/>
                  </a:cxn>
                  <a:cxn ang="0">
                    <a:pos x="608" y="8"/>
                  </a:cxn>
                  <a:cxn ang="0">
                    <a:pos x="594" y="9"/>
                  </a:cxn>
                  <a:cxn ang="0">
                    <a:pos x="581" y="10"/>
                  </a:cxn>
                  <a:cxn ang="0">
                    <a:pos x="567" y="11"/>
                  </a:cxn>
                  <a:cxn ang="0">
                    <a:pos x="554" y="13"/>
                  </a:cxn>
                  <a:cxn ang="0">
                    <a:pos x="540" y="14"/>
                  </a:cxn>
                  <a:cxn ang="0">
                    <a:pos x="527" y="14"/>
                  </a:cxn>
                  <a:cxn ang="0">
                    <a:pos x="515" y="15"/>
                  </a:cxn>
                  <a:cxn ang="0">
                    <a:pos x="501" y="16"/>
                  </a:cxn>
                  <a:cxn ang="0">
                    <a:pos x="466" y="18"/>
                  </a:cxn>
                  <a:cxn ang="0">
                    <a:pos x="433" y="20"/>
                  </a:cxn>
                  <a:cxn ang="0">
                    <a:pos x="398" y="22"/>
                  </a:cxn>
                  <a:cxn ang="0">
                    <a:pos x="366" y="23"/>
                  </a:cxn>
                  <a:cxn ang="0">
                    <a:pos x="333" y="25"/>
                  </a:cxn>
                  <a:cxn ang="0">
                    <a:pos x="303" y="28"/>
                  </a:cxn>
                  <a:cxn ang="0">
                    <a:pos x="271" y="29"/>
                  </a:cxn>
                  <a:cxn ang="0">
                    <a:pos x="240" y="31"/>
                  </a:cxn>
                  <a:cxn ang="0">
                    <a:pos x="210" y="33"/>
                  </a:cxn>
                  <a:cxn ang="0">
                    <a:pos x="180" y="34"/>
                  </a:cxn>
                  <a:cxn ang="0">
                    <a:pos x="150" y="36"/>
                  </a:cxn>
                  <a:cxn ang="0">
                    <a:pos x="120" y="37"/>
                  </a:cxn>
                  <a:cxn ang="0">
                    <a:pos x="91" y="39"/>
                  </a:cxn>
                  <a:cxn ang="0">
                    <a:pos x="60" y="40"/>
                  </a:cxn>
                  <a:cxn ang="0">
                    <a:pos x="31" y="43"/>
                  </a:cxn>
                  <a:cxn ang="0">
                    <a:pos x="0" y="44"/>
                  </a:cxn>
                  <a:cxn ang="0">
                    <a:pos x="575" y="44"/>
                  </a:cxn>
                  <a:cxn ang="0">
                    <a:pos x="604" y="41"/>
                  </a:cxn>
                  <a:cxn ang="0">
                    <a:pos x="632" y="39"/>
                  </a:cxn>
                  <a:cxn ang="0">
                    <a:pos x="662" y="37"/>
                  </a:cxn>
                  <a:cxn ang="0">
                    <a:pos x="691" y="35"/>
                  </a:cxn>
                  <a:cxn ang="0">
                    <a:pos x="720" y="32"/>
                  </a:cxn>
                  <a:cxn ang="0">
                    <a:pos x="750" y="30"/>
                  </a:cxn>
                  <a:cxn ang="0">
                    <a:pos x="779" y="26"/>
                  </a:cxn>
                  <a:cxn ang="0">
                    <a:pos x="808" y="24"/>
                  </a:cxn>
                  <a:cxn ang="0">
                    <a:pos x="838" y="21"/>
                  </a:cxn>
                  <a:cxn ang="0">
                    <a:pos x="867" y="18"/>
                  </a:cxn>
                  <a:cxn ang="0">
                    <a:pos x="897" y="16"/>
                  </a:cxn>
                  <a:cxn ang="0">
                    <a:pos x="926" y="13"/>
                  </a:cxn>
                  <a:cxn ang="0">
                    <a:pos x="955" y="9"/>
                  </a:cxn>
                  <a:cxn ang="0">
                    <a:pos x="984" y="6"/>
                  </a:cxn>
                  <a:cxn ang="0">
                    <a:pos x="1013" y="3"/>
                  </a:cxn>
                  <a:cxn ang="0">
                    <a:pos x="1041" y="0"/>
                  </a:cxn>
                  <a:cxn ang="0">
                    <a:pos x="720" y="0"/>
                  </a:cxn>
                </a:cxnLst>
                <a:rect l="0" t="0" r="r" b="b"/>
                <a:pathLst>
                  <a:path w="1041" h="44">
                    <a:moveTo>
                      <a:pt x="720" y="0"/>
                    </a:moveTo>
                    <a:lnTo>
                      <a:pt x="706" y="1"/>
                    </a:lnTo>
                    <a:lnTo>
                      <a:pt x="692" y="2"/>
                    </a:lnTo>
                    <a:lnTo>
                      <a:pt x="677" y="3"/>
                    </a:lnTo>
                    <a:lnTo>
                      <a:pt x="663" y="4"/>
                    </a:lnTo>
                    <a:lnTo>
                      <a:pt x="649" y="5"/>
                    </a:lnTo>
                    <a:lnTo>
                      <a:pt x="635" y="6"/>
                    </a:lnTo>
                    <a:lnTo>
                      <a:pt x="621" y="7"/>
                    </a:lnTo>
                    <a:lnTo>
                      <a:pt x="608" y="8"/>
                    </a:lnTo>
                    <a:lnTo>
                      <a:pt x="594" y="9"/>
                    </a:lnTo>
                    <a:lnTo>
                      <a:pt x="581" y="10"/>
                    </a:lnTo>
                    <a:lnTo>
                      <a:pt x="567" y="11"/>
                    </a:lnTo>
                    <a:lnTo>
                      <a:pt x="554" y="13"/>
                    </a:lnTo>
                    <a:lnTo>
                      <a:pt x="540" y="14"/>
                    </a:lnTo>
                    <a:lnTo>
                      <a:pt x="527" y="14"/>
                    </a:lnTo>
                    <a:lnTo>
                      <a:pt x="515" y="15"/>
                    </a:lnTo>
                    <a:lnTo>
                      <a:pt x="501" y="16"/>
                    </a:lnTo>
                    <a:lnTo>
                      <a:pt x="466" y="18"/>
                    </a:lnTo>
                    <a:lnTo>
                      <a:pt x="433" y="20"/>
                    </a:lnTo>
                    <a:lnTo>
                      <a:pt x="398" y="22"/>
                    </a:lnTo>
                    <a:lnTo>
                      <a:pt x="366" y="23"/>
                    </a:lnTo>
                    <a:lnTo>
                      <a:pt x="333" y="25"/>
                    </a:lnTo>
                    <a:lnTo>
                      <a:pt x="303" y="28"/>
                    </a:lnTo>
                    <a:lnTo>
                      <a:pt x="271" y="29"/>
                    </a:lnTo>
                    <a:lnTo>
                      <a:pt x="240" y="31"/>
                    </a:lnTo>
                    <a:lnTo>
                      <a:pt x="210" y="33"/>
                    </a:lnTo>
                    <a:lnTo>
                      <a:pt x="180" y="34"/>
                    </a:lnTo>
                    <a:lnTo>
                      <a:pt x="150" y="36"/>
                    </a:lnTo>
                    <a:lnTo>
                      <a:pt x="120" y="37"/>
                    </a:lnTo>
                    <a:lnTo>
                      <a:pt x="91" y="39"/>
                    </a:lnTo>
                    <a:lnTo>
                      <a:pt x="60" y="40"/>
                    </a:lnTo>
                    <a:lnTo>
                      <a:pt x="31" y="43"/>
                    </a:lnTo>
                    <a:lnTo>
                      <a:pt x="0" y="44"/>
                    </a:lnTo>
                    <a:lnTo>
                      <a:pt x="575" y="44"/>
                    </a:lnTo>
                    <a:lnTo>
                      <a:pt x="604" y="41"/>
                    </a:lnTo>
                    <a:lnTo>
                      <a:pt x="632" y="39"/>
                    </a:lnTo>
                    <a:lnTo>
                      <a:pt x="662" y="37"/>
                    </a:lnTo>
                    <a:lnTo>
                      <a:pt x="691" y="35"/>
                    </a:lnTo>
                    <a:lnTo>
                      <a:pt x="720" y="32"/>
                    </a:lnTo>
                    <a:lnTo>
                      <a:pt x="750" y="30"/>
                    </a:lnTo>
                    <a:lnTo>
                      <a:pt x="779" y="26"/>
                    </a:lnTo>
                    <a:lnTo>
                      <a:pt x="808" y="24"/>
                    </a:lnTo>
                    <a:lnTo>
                      <a:pt x="838" y="21"/>
                    </a:lnTo>
                    <a:lnTo>
                      <a:pt x="867" y="18"/>
                    </a:lnTo>
                    <a:lnTo>
                      <a:pt x="897" y="16"/>
                    </a:lnTo>
                    <a:lnTo>
                      <a:pt x="926" y="13"/>
                    </a:lnTo>
                    <a:lnTo>
                      <a:pt x="955" y="9"/>
                    </a:lnTo>
                    <a:lnTo>
                      <a:pt x="984" y="6"/>
                    </a:lnTo>
                    <a:lnTo>
                      <a:pt x="1013" y="3"/>
                    </a:lnTo>
                    <a:lnTo>
                      <a:pt x="1041" y="0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rgbClr val="407A8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62" name="Freeform 618"/>
              <p:cNvSpPr>
                <a:spLocks/>
              </p:cNvSpPr>
              <p:nvPr/>
            </p:nvSpPr>
            <p:spPr bwMode="auto">
              <a:xfrm>
                <a:off x="2588" y="4145"/>
                <a:ext cx="426" cy="15"/>
              </a:xfrm>
              <a:custGeom>
                <a:avLst/>
                <a:gdLst/>
                <a:ahLst/>
                <a:cxnLst>
                  <a:cxn ang="0">
                    <a:pos x="605" y="0"/>
                  </a:cxn>
                  <a:cxn ang="0">
                    <a:pos x="572" y="3"/>
                  </a:cxn>
                  <a:cxn ang="0">
                    <a:pos x="540" y="6"/>
                  </a:cxn>
                  <a:cxn ang="0">
                    <a:pos x="507" y="9"/>
                  </a:cxn>
                  <a:cxn ang="0">
                    <a:pos x="475" y="11"/>
                  </a:cxn>
                  <a:cxn ang="0">
                    <a:pos x="442" y="14"/>
                  </a:cxn>
                  <a:cxn ang="0">
                    <a:pos x="411" y="16"/>
                  </a:cxn>
                  <a:cxn ang="0">
                    <a:pos x="379" y="19"/>
                  </a:cxn>
                  <a:cxn ang="0">
                    <a:pos x="347" y="22"/>
                  </a:cxn>
                  <a:cxn ang="0">
                    <a:pos x="316" y="24"/>
                  </a:cxn>
                  <a:cxn ang="0">
                    <a:pos x="284" y="26"/>
                  </a:cxn>
                  <a:cxn ang="0">
                    <a:pos x="254" y="28"/>
                  </a:cxn>
                  <a:cxn ang="0">
                    <a:pos x="224" y="31"/>
                  </a:cxn>
                  <a:cxn ang="0">
                    <a:pos x="194" y="33"/>
                  </a:cxn>
                  <a:cxn ang="0">
                    <a:pos x="164" y="34"/>
                  </a:cxn>
                  <a:cxn ang="0">
                    <a:pos x="136" y="37"/>
                  </a:cxn>
                  <a:cxn ang="0">
                    <a:pos x="108" y="39"/>
                  </a:cxn>
                  <a:cxn ang="0">
                    <a:pos x="95" y="40"/>
                  </a:cxn>
                  <a:cxn ang="0">
                    <a:pos x="81" y="40"/>
                  </a:cxn>
                  <a:cxn ang="0">
                    <a:pos x="68" y="41"/>
                  </a:cxn>
                  <a:cxn ang="0">
                    <a:pos x="54" y="42"/>
                  </a:cxn>
                  <a:cxn ang="0">
                    <a:pos x="41" y="43"/>
                  </a:cxn>
                  <a:cxn ang="0">
                    <a:pos x="27" y="43"/>
                  </a:cxn>
                  <a:cxn ang="0">
                    <a:pos x="14" y="44"/>
                  </a:cxn>
                  <a:cxn ang="0">
                    <a:pos x="0" y="44"/>
                  </a:cxn>
                  <a:cxn ang="0">
                    <a:pos x="444" y="44"/>
                  </a:cxn>
                  <a:cxn ang="0">
                    <a:pos x="471" y="42"/>
                  </a:cxn>
                  <a:cxn ang="0">
                    <a:pos x="496" y="39"/>
                  </a:cxn>
                  <a:cxn ang="0">
                    <a:pos x="523" y="37"/>
                  </a:cxn>
                  <a:cxn ang="0">
                    <a:pos x="549" y="33"/>
                  </a:cxn>
                  <a:cxn ang="0">
                    <a:pos x="575" y="31"/>
                  </a:cxn>
                  <a:cxn ang="0">
                    <a:pos x="600" y="28"/>
                  </a:cxn>
                  <a:cxn ang="0">
                    <a:pos x="627" y="26"/>
                  </a:cxn>
                  <a:cxn ang="0">
                    <a:pos x="653" y="23"/>
                  </a:cxn>
                  <a:cxn ang="0">
                    <a:pos x="679" y="21"/>
                  </a:cxn>
                  <a:cxn ang="0">
                    <a:pos x="703" y="17"/>
                  </a:cxn>
                  <a:cxn ang="0">
                    <a:pos x="729" y="14"/>
                  </a:cxn>
                  <a:cxn ang="0">
                    <a:pos x="753" y="12"/>
                  </a:cxn>
                  <a:cxn ang="0">
                    <a:pos x="779" y="9"/>
                  </a:cxn>
                  <a:cxn ang="0">
                    <a:pos x="804" y="6"/>
                  </a:cxn>
                  <a:cxn ang="0">
                    <a:pos x="827" y="3"/>
                  </a:cxn>
                  <a:cxn ang="0">
                    <a:pos x="851" y="0"/>
                  </a:cxn>
                  <a:cxn ang="0">
                    <a:pos x="605" y="0"/>
                  </a:cxn>
                </a:cxnLst>
                <a:rect l="0" t="0" r="r" b="b"/>
                <a:pathLst>
                  <a:path w="851" h="44">
                    <a:moveTo>
                      <a:pt x="605" y="0"/>
                    </a:moveTo>
                    <a:lnTo>
                      <a:pt x="572" y="3"/>
                    </a:lnTo>
                    <a:lnTo>
                      <a:pt x="540" y="6"/>
                    </a:lnTo>
                    <a:lnTo>
                      <a:pt x="507" y="9"/>
                    </a:lnTo>
                    <a:lnTo>
                      <a:pt x="475" y="11"/>
                    </a:lnTo>
                    <a:lnTo>
                      <a:pt x="442" y="14"/>
                    </a:lnTo>
                    <a:lnTo>
                      <a:pt x="411" y="16"/>
                    </a:lnTo>
                    <a:lnTo>
                      <a:pt x="379" y="19"/>
                    </a:lnTo>
                    <a:lnTo>
                      <a:pt x="347" y="22"/>
                    </a:lnTo>
                    <a:lnTo>
                      <a:pt x="316" y="24"/>
                    </a:lnTo>
                    <a:lnTo>
                      <a:pt x="284" y="26"/>
                    </a:lnTo>
                    <a:lnTo>
                      <a:pt x="254" y="28"/>
                    </a:lnTo>
                    <a:lnTo>
                      <a:pt x="224" y="31"/>
                    </a:lnTo>
                    <a:lnTo>
                      <a:pt x="194" y="33"/>
                    </a:lnTo>
                    <a:lnTo>
                      <a:pt x="164" y="34"/>
                    </a:lnTo>
                    <a:lnTo>
                      <a:pt x="136" y="37"/>
                    </a:lnTo>
                    <a:lnTo>
                      <a:pt x="108" y="39"/>
                    </a:lnTo>
                    <a:lnTo>
                      <a:pt x="95" y="40"/>
                    </a:lnTo>
                    <a:lnTo>
                      <a:pt x="81" y="40"/>
                    </a:lnTo>
                    <a:lnTo>
                      <a:pt x="68" y="41"/>
                    </a:lnTo>
                    <a:lnTo>
                      <a:pt x="54" y="42"/>
                    </a:lnTo>
                    <a:lnTo>
                      <a:pt x="41" y="43"/>
                    </a:lnTo>
                    <a:lnTo>
                      <a:pt x="27" y="43"/>
                    </a:lnTo>
                    <a:lnTo>
                      <a:pt x="14" y="44"/>
                    </a:lnTo>
                    <a:lnTo>
                      <a:pt x="0" y="44"/>
                    </a:lnTo>
                    <a:lnTo>
                      <a:pt x="444" y="44"/>
                    </a:lnTo>
                    <a:lnTo>
                      <a:pt x="471" y="42"/>
                    </a:lnTo>
                    <a:lnTo>
                      <a:pt x="496" y="39"/>
                    </a:lnTo>
                    <a:lnTo>
                      <a:pt x="523" y="37"/>
                    </a:lnTo>
                    <a:lnTo>
                      <a:pt x="549" y="33"/>
                    </a:lnTo>
                    <a:lnTo>
                      <a:pt x="575" y="31"/>
                    </a:lnTo>
                    <a:lnTo>
                      <a:pt x="600" y="28"/>
                    </a:lnTo>
                    <a:lnTo>
                      <a:pt x="627" y="26"/>
                    </a:lnTo>
                    <a:lnTo>
                      <a:pt x="653" y="23"/>
                    </a:lnTo>
                    <a:lnTo>
                      <a:pt x="679" y="21"/>
                    </a:lnTo>
                    <a:lnTo>
                      <a:pt x="703" y="17"/>
                    </a:lnTo>
                    <a:lnTo>
                      <a:pt x="729" y="14"/>
                    </a:lnTo>
                    <a:lnTo>
                      <a:pt x="753" y="12"/>
                    </a:lnTo>
                    <a:lnTo>
                      <a:pt x="779" y="9"/>
                    </a:lnTo>
                    <a:lnTo>
                      <a:pt x="804" y="6"/>
                    </a:lnTo>
                    <a:lnTo>
                      <a:pt x="827" y="3"/>
                    </a:lnTo>
                    <a:lnTo>
                      <a:pt x="851" y="0"/>
                    </a:lnTo>
                    <a:lnTo>
                      <a:pt x="605" y="0"/>
                    </a:lnTo>
                    <a:close/>
                  </a:path>
                </a:pathLst>
              </a:custGeom>
              <a:solidFill>
                <a:srgbClr val="437B8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63" name="Freeform 619"/>
              <p:cNvSpPr>
                <a:spLocks/>
              </p:cNvSpPr>
              <p:nvPr/>
            </p:nvSpPr>
            <p:spPr bwMode="auto">
              <a:xfrm>
                <a:off x="2752" y="4138"/>
                <a:ext cx="363" cy="15"/>
              </a:xfrm>
              <a:custGeom>
                <a:avLst/>
                <a:gdLst/>
                <a:ahLst/>
                <a:cxnLst>
                  <a:cxn ang="0">
                    <a:pos x="0" y="44"/>
                  </a:cxn>
                  <a:cxn ang="0">
                    <a:pos x="32" y="42"/>
                  </a:cxn>
                  <a:cxn ang="0">
                    <a:pos x="65" y="38"/>
                  </a:cxn>
                  <a:cxn ang="0">
                    <a:pos x="98" y="36"/>
                  </a:cxn>
                  <a:cxn ang="0">
                    <a:pos x="131" y="33"/>
                  </a:cxn>
                  <a:cxn ang="0">
                    <a:pos x="164" y="31"/>
                  </a:cxn>
                  <a:cxn ang="0">
                    <a:pos x="197" y="28"/>
                  </a:cxn>
                  <a:cxn ang="0">
                    <a:pos x="232" y="25"/>
                  </a:cxn>
                  <a:cxn ang="0">
                    <a:pos x="265" y="22"/>
                  </a:cxn>
                  <a:cxn ang="0">
                    <a:pos x="298" y="20"/>
                  </a:cxn>
                  <a:cxn ang="0">
                    <a:pos x="331" y="17"/>
                  </a:cxn>
                  <a:cxn ang="0">
                    <a:pos x="365" y="14"/>
                  </a:cxn>
                  <a:cxn ang="0">
                    <a:pos x="398" y="12"/>
                  </a:cxn>
                  <a:cxn ang="0">
                    <a:pos x="431" y="8"/>
                  </a:cxn>
                  <a:cxn ang="0">
                    <a:pos x="463" y="5"/>
                  </a:cxn>
                  <a:cxn ang="0">
                    <a:pos x="496" y="3"/>
                  </a:cxn>
                  <a:cxn ang="0">
                    <a:pos x="528" y="0"/>
                  </a:cxn>
                  <a:cxn ang="0">
                    <a:pos x="728" y="0"/>
                  </a:cxn>
                  <a:cxn ang="0">
                    <a:pos x="704" y="2"/>
                  </a:cxn>
                  <a:cxn ang="0">
                    <a:pos x="682" y="4"/>
                  </a:cxn>
                  <a:cxn ang="0">
                    <a:pos x="658" y="7"/>
                  </a:cxn>
                  <a:cxn ang="0">
                    <a:pos x="635" y="9"/>
                  </a:cxn>
                  <a:cxn ang="0">
                    <a:pos x="610" y="13"/>
                  </a:cxn>
                  <a:cxn ang="0">
                    <a:pos x="586" y="15"/>
                  </a:cxn>
                  <a:cxn ang="0">
                    <a:pos x="560" y="18"/>
                  </a:cxn>
                  <a:cxn ang="0">
                    <a:pos x="534" y="20"/>
                  </a:cxn>
                  <a:cxn ang="0">
                    <a:pos x="508" y="23"/>
                  </a:cxn>
                  <a:cxn ang="0">
                    <a:pos x="483" y="27"/>
                  </a:cxn>
                  <a:cxn ang="0">
                    <a:pos x="456" y="30"/>
                  </a:cxn>
                  <a:cxn ang="0">
                    <a:pos x="430" y="32"/>
                  </a:cxn>
                  <a:cxn ang="0">
                    <a:pos x="403" y="35"/>
                  </a:cxn>
                  <a:cxn ang="0">
                    <a:pos x="376" y="38"/>
                  </a:cxn>
                  <a:cxn ang="0">
                    <a:pos x="348" y="40"/>
                  </a:cxn>
                  <a:cxn ang="0">
                    <a:pos x="321" y="44"/>
                  </a:cxn>
                  <a:cxn ang="0">
                    <a:pos x="0" y="44"/>
                  </a:cxn>
                </a:cxnLst>
                <a:rect l="0" t="0" r="r" b="b"/>
                <a:pathLst>
                  <a:path w="728" h="44">
                    <a:moveTo>
                      <a:pt x="0" y="44"/>
                    </a:moveTo>
                    <a:lnTo>
                      <a:pt x="32" y="42"/>
                    </a:lnTo>
                    <a:lnTo>
                      <a:pt x="65" y="38"/>
                    </a:lnTo>
                    <a:lnTo>
                      <a:pt x="98" y="36"/>
                    </a:lnTo>
                    <a:lnTo>
                      <a:pt x="131" y="33"/>
                    </a:lnTo>
                    <a:lnTo>
                      <a:pt x="164" y="31"/>
                    </a:lnTo>
                    <a:lnTo>
                      <a:pt x="197" y="28"/>
                    </a:lnTo>
                    <a:lnTo>
                      <a:pt x="232" y="25"/>
                    </a:lnTo>
                    <a:lnTo>
                      <a:pt x="265" y="22"/>
                    </a:lnTo>
                    <a:lnTo>
                      <a:pt x="298" y="20"/>
                    </a:lnTo>
                    <a:lnTo>
                      <a:pt x="331" y="17"/>
                    </a:lnTo>
                    <a:lnTo>
                      <a:pt x="365" y="14"/>
                    </a:lnTo>
                    <a:lnTo>
                      <a:pt x="398" y="12"/>
                    </a:lnTo>
                    <a:lnTo>
                      <a:pt x="431" y="8"/>
                    </a:lnTo>
                    <a:lnTo>
                      <a:pt x="463" y="5"/>
                    </a:lnTo>
                    <a:lnTo>
                      <a:pt x="496" y="3"/>
                    </a:lnTo>
                    <a:lnTo>
                      <a:pt x="528" y="0"/>
                    </a:lnTo>
                    <a:lnTo>
                      <a:pt x="728" y="0"/>
                    </a:lnTo>
                    <a:lnTo>
                      <a:pt x="704" y="2"/>
                    </a:lnTo>
                    <a:lnTo>
                      <a:pt x="682" y="4"/>
                    </a:lnTo>
                    <a:lnTo>
                      <a:pt x="658" y="7"/>
                    </a:lnTo>
                    <a:lnTo>
                      <a:pt x="635" y="9"/>
                    </a:lnTo>
                    <a:lnTo>
                      <a:pt x="610" y="13"/>
                    </a:lnTo>
                    <a:lnTo>
                      <a:pt x="586" y="15"/>
                    </a:lnTo>
                    <a:lnTo>
                      <a:pt x="560" y="18"/>
                    </a:lnTo>
                    <a:lnTo>
                      <a:pt x="534" y="20"/>
                    </a:lnTo>
                    <a:lnTo>
                      <a:pt x="508" y="23"/>
                    </a:lnTo>
                    <a:lnTo>
                      <a:pt x="483" y="27"/>
                    </a:lnTo>
                    <a:lnTo>
                      <a:pt x="456" y="30"/>
                    </a:lnTo>
                    <a:lnTo>
                      <a:pt x="430" y="32"/>
                    </a:lnTo>
                    <a:lnTo>
                      <a:pt x="403" y="35"/>
                    </a:lnTo>
                    <a:lnTo>
                      <a:pt x="376" y="38"/>
                    </a:lnTo>
                    <a:lnTo>
                      <a:pt x="348" y="40"/>
                    </a:lnTo>
                    <a:lnTo>
                      <a:pt x="321" y="44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457F8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64" name="Freeform 620"/>
              <p:cNvSpPr>
                <a:spLocks/>
              </p:cNvSpPr>
              <p:nvPr/>
            </p:nvSpPr>
            <p:spPr bwMode="auto">
              <a:xfrm>
                <a:off x="2891" y="4130"/>
                <a:ext cx="366" cy="15"/>
              </a:xfrm>
              <a:custGeom>
                <a:avLst/>
                <a:gdLst/>
                <a:ahLst/>
                <a:cxnLst>
                  <a:cxn ang="0">
                    <a:pos x="0" y="44"/>
                  </a:cxn>
                  <a:cxn ang="0">
                    <a:pos x="35" y="41"/>
                  </a:cxn>
                  <a:cxn ang="0">
                    <a:pos x="70" y="39"/>
                  </a:cxn>
                  <a:cxn ang="0">
                    <a:pos x="104" y="36"/>
                  </a:cxn>
                  <a:cxn ang="0">
                    <a:pos x="139" y="32"/>
                  </a:cxn>
                  <a:cxn ang="0">
                    <a:pos x="173" y="30"/>
                  </a:cxn>
                  <a:cxn ang="0">
                    <a:pos x="207" y="27"/>
                  </a:cxn>
                  <a:cxn ang="0">
                    <a:pos x="240" y="24"/>
                  </a:cxn>
                  <a:cxn ang="0">
                    <a:pos x="275" y="21"/>
                  </a:cxn>
                  <a:cxn ang="0">
                    <a:pos x="306" y="18"/>
                  </a:cxn>
                  <a:cxn ang="0">
                    <a:pos x="339" y="15"/>
                  </a:cxn>
                  <a:cxn ang="0">
                    <a:pos x="370" y="13"/>
                  </a:cxn>
                  <a:cxn ang="0">
                    <a:pos x="402" y="10"/>
                  </a:cxn>
                  <a:cxn ang="0">
                    <a:pos x="431" y="8"/>
                  </a:cxn>
                  <a:cxn ang="0">
                    <a:pos x="462" y="5"/>
                  </a:cxn>
                  <a:cxn ang="0">
                    <a:pos x="490" y="2"/>
                  </a:cxn>
                  <a:cxn ang="0">
                    <a:pos x="518" y="0"/>
                  </a:cxn>
                  <a:cxn ang="0">
                    <a:pos x="734" y="0"/>
                  </a:cxn>
                  <a:cxn ang="0">
                    <a:pos x="713" y="2"/>
                  </a:cxn>
                  <a:cxn ang="0">
                    <a:pos x="692" y="4"/>
                  </a:cxn>
                  <a:cxn ang="0">
                    <a:pos x="671" y="6"/>
                  </a:cxn>
                  <a:cxn ang="0">
                    <a:pos x="649" y="7"/>
                  </a:cxn>
                  <a:cxn ang="0">
                    <a:pos x="627" y="9"/>
                  </a:cxn>
                  <a:cxn ang="0">
                    <a:pos x="604" y="10"/>
                  </a:cxn>
                  <a:cxn ang="0">
                    <a:pos x="581" y="12"/>
                  </a:cxn>
                  <a:cxn ang="0">
                    <a:pos x="556" y="14"/>
                  </a:cxn>
                  <a:cxn ang="0">
                    <a:pos x="539" y="15"/>
                  </a:cxn>
                  <a:cxn ang="0">
                    <a:pos x="522" y="16"/>
                  </a:cxn>
                  <a:cxn ang="0">
                    <a:pos x="505" y="18"/>
                  </a:cxn>
                  <a:cxn ang="0">
                    <a:pos x="486" y="20"/>
                  </a:cxn>
                  <a:cxn ang="0">
                    <a:pos x="468" y="22"/>
                  </a:cxn>
                  <a:cxn ang="0">
                    <a:pos x="450" y="24"/>
                  </a:cxn>
                  <a:cxn ang="0">
                    <a:pos x="431" y="25"/>
                  </a:cxn>
                  <a:cxn ang="0">
                    <a:pos x="412" y="27"/>
                  </a:cxn>
                  <a:cxn ang="0">
                    <a:pos x="392" y="29"/>
                  </a:cxn>
                  <a:cxn ang="0">
                    <a:pos x="371" y="31"/>
                  </a:cxn>
                  <a:cxn ang="0">
                    <a:pos x="352" y="33"/>
                  </a:cxn>
                  <a:cxn ang="0">
                    <a:pos x="331" y="36"/>
                  </a:cxn>
                  <a:cxn ang="0">
                    <a:pos x="310" y="38"/>
                  </a:cxn>
                  <a:cxn ang="0">
                    <a:pos x="289" y="40"/>
                  </a:cxn>
                  <a:cxn ang="0">
                    <a:pos x="268" y="42"/>
                  </a:cxn>
                  <a:cxn ang="0">
                    <a:pos x="246" y="44"/>
                  </a:cxn>
                  <a:cxn ang="0">
                    <a:pos x="0" y="44"/>
                  </a:cxn>
                </a:cxnLst>
                <a:rect l="0" t="0" r="r" b="b"/>
                <a:pathLst>
                  <a:path w="734" h="44">
                    <a:moveTo>
                      <a:pt x="0" y="44"/>
                    </a:moveTo>
                    <a:lnTo>
                      <a:pt x="35" y="41"/>
                    </a:lnTo>
                    <a:lnTo>
                      <a:pt x="70" y="39"/>
                    </a:lnTo>
                    <a:lnTo>
                      <a:pt x="104" y="36"/>
                    </a:lnTo>
                    <a:lnTo>
                      <a:pt x="139" y="32"/>
                    </a:lnTo>
                    <a:lnTo>
                      <a:pt x="173" y="30"/>
                    </a:lnTo>
                    <a:lnTo>
                      <a:pt x="207" y="27"/>
                    </a:lnTo>
                    <a:lnTo>
                      <a:pt x="240" y="24"/>
                    </a:lnTo>
                    <a:lnTo>
                      <a:pt x="275" y="21"/>
                    </a:lnTo>
                    <a:lnTo>
                      <a:pt x="306" y="18"/>
                    </a:lnTo>
                    <a:lnTo>
                      <a:pt x="339" y="15"/>
                    </a:lnTo>
                    <a:lnTo>
                      <a:pt x="370" y="13"/>
                    </a:lnTo>
                    <a:lnTo>
                      <a:pt x="402" y="10"/>
                    </a:lnTo>
                    <a:lnTo>
                      <a:pt x="431" y="8"/>
                    </a:lnTo>
                    <a:lnTo>
                      <a:pt x="462" y="5"/>
                    </a:lnTo>
                    <a:lnTo>
                      <a:pt x="490" y="2"/>
                    </a:lnTo>
                    <a:lnTo>
                      <a:pt x="518" y="0"/>
                    </a:lnTo>
                    <a:lnTo>
                      <a:pt x="734" y="0"/>
                    </a:lnTo>
                    <a:lnTo>
                      <a:pt x="713" y="2"/>
                    </a:lnTo>
                    <a:lnTo>
                      <a:pt x="692" y="4"/>
                    </a:lnTo>
                    <a:lnTo>
                      <a:pt x="671" y="6"/>
                    </a:lnTo>
                    <a:lnTo>
                      <a:pt x="649" y="7"/>
                    </a:lnTo>
                    <a:lnTo>
                      <a:pt x="627" y="9"/>
                    </a:lnTo>
                    <a:lnTo>
                      <a:pt x="604" y="10"/>
                    </a:lnTo>
                    <a:lnTo>
                      <a:pt x="581" y="12"/>
                    </a:lnTo>
                    <a:lnTo>
                      <a:pt x="556" y="14"/>
                    </a:lnTo>
                    <a:lnTo>
                      <a:pt x="539" y="15"/>
                    </a:lnTo>
                    <a:lnTo>
                      <a:pt x="522" y="16"/>
                    </a:lnTo>
                    <a:lnTo>
                      <a:pt x="505" y="18"/>
                    </a:lnTo>
                    <a:lnTo>
                      <a:pt x="486" y="20"/>
                    </a:lnTo>
                    <a:lnTo>
                      <a:pt x="468" y="22"/>
                    </a:lnTo>
                    <a:lnTo>
                      <a:pt x="450" y="24"/>
                    </a:lnTo>
                    <a:lnTo>
                      <a:pt x="431" y="25"/>
                    </a:lnTo>
                    <a:lnTo>
                      <a:pt x="412" y="27"/>
                    </a:lnTo>
                    <a:lnTo>
                      <a:pt x="392" y="29"/>
                    </a:lnTo>
                    <a:lnTo>
                      <a:pt x="371" y="31"/>
                    </a:lnTo>
                    <a:lnTo>
                      <a:pt x="352" y="33"/>
                    </a:lnTo>
                    <a:lnTo>
                      <a:pt x="331" y="36"/>
                    </a:lnTo>
                    <a:lnTo>
                      <a:pt x="310" y="38"/>
                    </a:lnTo>
                    <a:lnTo>
                      <a:pt x="289" y="40"/>
                    </a:lnTo>
                    <a:lnTo>
                      <a:pt x="268" y="42"/>
                    </a:lnTo>
                    <a:lnTo>
                      <a:pt x="246" y="44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4580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65" name="Freeform 621"/>
              <p:cNvSpPr>
                <a:spLocks/>
              </p:cNvSpPr>
              <p:nvPr/>
            </p:nvSpPr>
            <p:spPr bwMode="auto">
              <a:xfrm>
                <a:off x="3016" y="4123"/>
                <a:ext cx="387" cy="15"/>
              </a:xfrm>
              <a:custGeom>
                <a:avLst/>
                <a:gdLst/>
                <a:ahLst/>
                <a:cxnLst>
                  <a:cxn ang="0">
                    <a:pos x="604" y="0"/>
                  </a:cxn>
                  <a:cxn ang="0">
                    <a:pos x="583" y="1"/>
                  </a:cxn>
                  <a:cxn ang="0">
                    <a:pos x="562" y="2"/>
                  </a:cxn>
                  <a:cxn ang="0">
                    <a:pos x="540" y="4"/>
                  </a:cxn>
                  <a:cxn ang="0">
                    <a:pos x="517" y="5"/>
                  </a:cxn>
                  <a:cxn ang="0">
                    <a:pos x="493" y="7"/>
                  </a:cxn>
                  <a:cxn ang="0">
                    <a:pos x="468" y="8"/>
                  </a:cxn>
                  <a:cxn ang="0">
                    <a:pos x="441" y="11"/>
                  </a:cxn>
                  <a:cxn ang="0">
                    <a:pos x="414" y="12"/>
                  </a:cxn>
                  <a:cxn ang="0">
                    <a:pos x="393" y="13"/>
                  </a:cxn>
                  <a:cxn ang="0">
                    <a:pos x="372" y="14"/>
                  </a:cxn>
                  <a:cxn ang="0">
                    <a:pos x="350" y="16"/>
                  </a:cxn>
                  <a:cxn ang="0">
                    <a:pos x="327" y="17"/>
                  </a:cxn>
                  <a:cxn ang="0">
                    <a:pos x="304" y="19"/>
                  </a:cxn>
                  <a:cxn ang="0">
                    <a:pos x="279" y="21"/>
                  </a:cxn>
                  <a:cxn ang="0">
                    <a:pos x="253" y="22"/>
                  </a:cxn>
                  <a:cxn ang="0">
                    <a:pos x="228" y="25"/>
                  </a:cxn>
                  <a:cxn ang="0">
                    <a:pos x="202" y="27"/>
                  </a:cxn>
                  <a:cxn ang="0">
                    <a:pos x="174" y="29"/>
                  </a:cxn>
                  <a:cxn ang="0">
                    <a:pos x="147" y="31"/>
                  </a:cxn>
                  <a:cxn ang="0">
                    <a:pos x="118" y="34"/>
                  </a:cxn>
                  <a:cxn ang="0">
                    <a:pos x="89" y="36"/>
                  </a:cxn>
                  <a:cxn ang="0">
                    <a:pos x="60" y="38"/>
                  </a:cxn>
                  <a:cxn ang="0">
                    <a:pos x="31" y="42"/>
                  </a:cxn>
                  <a:cxn ang="0">
                    <a:pos x="0" y="44"/>
                  </a:cxn>
                  <a:cxn ang="0">
                    <a:pos x="200" y="44"/>
                  </a:cxn>
                  <a:cxn ang="0">
                    <a:pos x="214" y="43"/>
                  </a:cxn>
                  <a:cxn ang="0">
                    <a:pos x="228" y="42"/>
                  </a:cxn>
                  <a:cxn ang="0">
                    <a:pos x="241" y="41"/>
                  </a:cxn>
                  <a:cxn ang="0">
                    <a:pos x="255" y="39"/>
                  </a:cxn>
                  <a:cxn ang="0">
                    <a:pos x="268" y="38"/>
                  </a:cxn>
                  <a:cxn ang="0">
                    <a:pos x="280" y="37"/>
                  </a:cxn>
                  <a:cxn ang="0">
                    <a:pos x="294" y="36"/>
                  </a:cxn>
                  <a:cxn ang="0">
                    <a:pos x="306" y="35"/>
                  </a:cxn>
                  <a:cxn ang="0">
                    <a:pos x="344" y="32"/>
                  </a:cxn>
                  <a:cxn ang="0">
                    <a:pos x="382" y="30"/>
                  </a:cxn>
                  <a:cxn ang="0">
                    <a:pos x="418" y="27"/>
                  </a:cxn>
                  <a:cxn ang="0">
                    <a:pos x="452" y="25"/>
                  </a:cxn>
                  <a:cxn ang="0">
                    <a:pos x="484" y="22"/>
                  </a:cxn>
                  <a:cxn ang="0">
                    <a:pos x="516" y="20"/>
                  </a:cxn>
                  <a:cxn ang="0">
                    <a:pos x="546" y="17"/>
                  </a:cxn>
                  <a:cxn ang="0">
                    <a:pos x="576" y="15"/>
                  </a:cxn>
                  <a:cxn ang="0">
                    <a:pos x="604" y="13"/>
                  </a:cxn>
                  <a:cxn ang="0">
                    <a:pos x="631" y="11"/>
                  </a:cxn>
                  <a:cxn ang="0">
                    <a:pos x="658" y="8"/>
                  </a:cxn>
                  <a:cxn ang="0">
                    <a:pos x="682" y="7"/>
                  </a:cxn>
                  <a:cxn ang="0">
                    <a:pos x="707" y="5"/>
                  </a:cxn>
                  <a:cxn ang="0">
                    <a:pos x="730" y="3"/>
                  </a:cxn>
                  <a:cxn ang="0">
                    <a:pos x="753" y="2"/>
                  </a:cxn>
                  <a:cxn ang="0">
                    <a:pos x="775" y="0"/>
                  </a:cxn>
                  <a:cxn ang="0">
                    <a:pos x="604" y="0"/>
                  </a:cxn>
                </a:cxnLst>
                <a:rect l="0" t="0" r="r" b="b"/>
                <a:pathLst>
                  <a:path w="775" h="44">
                    <a:moveTo>
                      <a:pt x="604" y="0"/>
                    </a:moveTo>
                    <a:lnTo>
                      <a:pt x="583" y="1"/>
                    </a:lnTo>
                    <a:lnTo>
                      <a:pt x="562" y="2"/>
                    </a:lnTo>
                    <a:lnTo>
                      <a:pt x="540" y="4"/>
                    </a:lnTo>
                    <a:lnTo>
                      <a:pt x="517" y="5"/>
                    </a:lnTo>
                    <a:lnTo>
                      <a:pt x="493" y="7"/>
                    </a:lnTo>
                    <a:lnTo>
                      <a:pt x="468" y="8"/>
                    </a:lnTo>
                    <a:lnTo>
                      <a:pt x="441" y="11"/>
                    </a:lnTo>
                    <a:lnTo>
                      <a:pt x="414" y="12"/>
                    </a:lnTo>
                    <a:lnTo>
                      <a:pt x="393" y="13"/>
                    </a:lnTo>
                    <a:lnTo>
                      <a:pt x="372" y="14"/>
                    </a:lnTo>
                    <a:lnTo>
                      <a:pt x="350" y="16"/>
                    </a:lnTo>
                    <a:lnTo>
                      <a:pt x="327" y="17"/>
                    </a:lnTo>
                    <a:lnTo>
                      <a:pt x="304" y="19"/>
                    </a:lnTo>
                    <a:lnTo>
                      <a:pt x="279" y="21"/>
                    </a:lnTo>
                    <a:lnTo>
                      <a:pt x="253" y="22"/>
                    </a:lnTo>
                    <a:lnTo>
                      <a:pt x="228" y="25"/>
                    </a:lnTo>
                    <a:lnTo>
                      <a:pt x="202" y="27"/>
                    </a:lnTo>
                    <a:lnTo>
                      <a:pt x="174" y="29"/>
                    </a:lnTo>
                    <a:lnTo>
                      <a:pt x="147" y="31"/>
                    </a:lnTo>
                    <a:lnTo>
                      <a:pt x="118" y="34"/>
                    </a:lnTo>
                    <a:lnTo>
                      <a:pt x="89" y="36"/>
                    </a:lnTo>
                    <a:lnTo>
                      <a:pt x="60" y="38"/>
                    </a:lnTo>
                    <a:lnTo>
                      <a:pt x="31" y="42"/>
                    </a:lnTo>
                    <a:lnTo>
                      <a:pt x="0" y="44"/>
                    </a:lnTo>
                    <a:lnTo>
                      <a:pt x="200" y="44"/>
                    </a:lnTo>
                    <a:lnTo>
                      <a:pt x="214" y="43"/>
                    </a:lnTo>
                    <a:lnTo>
                      <a:pt x="228" y="42"/>
                    </a:lnTo>
                    <a:lnTo>
                      <a:pt x="241" y="41"/>
                    </a:lnTo>
                    <a:lnTo>
                      <a:pt x="255" y="39"/>
                    </a:lnTo>
                    <a:lnTo>
                      <a:pt x="268" y="38"/>
                    </a:lnTo>
                    <a:lnTo>
                      <a:pt x="280" y="37"/>
                    </a:lnTo>
                    <a:lnTo>
                      <a:pt x="294" y="36"/>
                    </a:lnTo>
                    <a:lnTo>
                      <a:pt x="306" y="35"/>
                    </a:lnTo>
                    <a:lnTo>
                      <a:pt x="344" y="32"/>
                    </a:lnTo>
                    <a:lnTo>
                      <a:pt x="382" y="30"/>
                    </a:lnTo>
                    <a:lnTo>
                      <a:pt x="418" y="27"/>
                    </a:lnTo>
                    <a:lnTo>
                      <a:pt x="452" y="25"/>
                    </a:lnTo>
                    <a:lnTo>
                      <a:pt x="484" y="22"/>
                    </a:lnTo>
                    <a:lnTo>
                      <a:pt x="516" y="20"/>
                    </a:lnTo>
                    <a:lnTo>
                      <a:pt x="546" y="17"/>
                    </a:lnTo>
                    <a:lnTo>
                      <a:pt x="576" y="15"/>
                    </a:lnTo>
                    <a:lnTo>
                      <a:pt x="604" y="13"/>
                    </a:lnTo>
                    <a:lnTo>
                      <a:pt x="631" y="11"/>
                    </a:lnTo>
                    <a:lnTo>
                      <a:pt x="658" y="8"/>
                    </a:lnTo>
                    <a:lnTo>
                      <a:pt x="682" y="7"/>
                    </a:lnTo>
                    <a:lnTo>
                      <a:pt x="707" y="5"/>
                    </a:lnTo>
                    <a:lnTo>
                      <a:pt x="730" y="3"/>
                    </a:lnTo>
                    <a:lnTo>
                      <a:pt x="753" y="2"/>
                    </a:lnTo>
                    <a:lnTo>
                      <a:pt x="775" y="0"/>
                    </a:lnTo>
                    <a:lnTo>
                      <a:pt x="604" y="0"/>
                    </a:lnTo>
                    <a:close/>
                  </a:path>
                </a:pathLst>
              </a:custGeom>
              <a:solidFill>
                <a:srgbClr val="47828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66" name="Freeform 622"/>
              <p:cNvSpPr>
                <a:spLocks/>
              </p:cNvSpPr>
              <p:nvPr/>
            </p:nvSpPr>
            <p:spPr bwMode="auto">
              <a:xfrm>
                <a:off x="3150" y="4121"/>
                <a:ext cx="300" cy="9"/>
              </a:xfrm>
              <a:custGeom>
                <a:avLst/>
                <a:gdLst/>
                <a:ahLst/>
                <a:cxnLst>
                  <a:cxn ang="0">
                    <a:pos x="601" y="3"/>
                  </a:cxn>
                  <a:cxn ang="0">
                    <a:pos x="588" y="1"/>
                  </a:cxn>
                  <a:cxn ang="0">
                    <a:pos x="572" y="0"/>
                  </a:cxn>
                  <a:cxn ang="0">
                    <a:pos x="556" y="0"/>
                  </a:cxn>
                  <a:cxn ang="0">
                    <a:pos x="538" y="0"/>
                  </a:cxn>
                  <a:cxn ang="0">
                    <a:pos x="518" y="0"/>
                  </a:cxn>
                  <a:cxn ang="0">
                    <a:pos x="497" y="1"/>
                  </a:cxn>
                  <a:cxn ang="0">
                    <a:pos x="474" y="1"/>
                  </a:cxn>
                  <a:cxn ang="0">
                    <a:pos x="448" y="3"/>
                  </a:cxn>
                  <a:cxn ang="0">
                    <a:pos x="420" y="5"/>
                  </a:cxn>
                  <a:cxn ang="0">
                    <a:pos x="390" y="6"/>
                  </a:cxn>
                  <a:cxn ang="0">
                    <a:pos x="356" y="8"/>
                  </a:cxn>
                  <a:cxn ang="0">
                    <a:pos x="321" y="10"/>
                  </a:cxn>
                  <a:cxn ang="0">
                    <a:pos x="282" y="12"/>
                  </a:cxn>
                  <a:cxn ang="0">
                    <a:pos x="240" y="14"/>
                  </a:cxn>
                  <a:cxn ang="0">
                    <a:pos x="195" y="16"/>
                  </a:cxn>
                  <a:cxn ang="0">
                    <a:pos x="146" y="20"/>
                  </a:cxn>
                  <a:cxn ang="0">
                    <a:pos x="130" y="21"/>
                  </a:cxn>
                  <a:cxn ang="0">
                    <a:pos x="113" y="22"/>
                  </a:cxn>
                  <a:cxn ang="0">
                    <a:pos x="96" y="23"/>
                  </a:cxn>
                  <a:cxn ang="0">
                    <a:pos x="77" y="24"/>
                  </a:cxn>
                  <a:cxn ang="0">
                    <a:pos x="59" y="25"/>
                  </a:cxn>
                  <a:cxn ang="0">
                    <a:pos x="39" y="26"/>
                  </a:cxn>
                  <a:cxn ang="0">
                    <a:pos x="20" y="28"/>
                  </a:cxn>
                  <a:cxn ang="0">
                    <a:pos x="0" y="29"/>
                  </a:cxn>
                  <a:cxn ang="0">
                    <a:pos x="216" y="29"/>
                  </a:cxn>
                  <a:cxn ang="0">
                    <a:pos x="246" y="27"/>
                  </a:cxn>
                  <a:cxn ang="0">
                    <a:pos x="276" y="25"/>
                  </a:cxn>
                  <a:cxn ang="0">
                    <a:pos x="305" y="23"/>
                  </a:cxn>
                  <a:cxn ang="0">
                    <a:pos x="332" y="21"/>
                  </a:cxn>
                  <a:cxn ang="0">
                    <a:pos x="359" y="20"/>
                  </a:cxn>
                  <a:cxn ang="0">
                    <a:pos x="385" y="18"/>
                  </a:cxn>
                  <a:cxn ang="0">
                    <a:pos x="409" y="15"/>
                  </a:cxn>
                  <a:cxn ang="0">
                    <a:pos x="434" y="14"/>
                  </a:cxn>
                  <a:cxn ang="0">
                    <a:pos x="457" y="12"/>
                  </a:cxn>
                  <a:cxn ang="0">
                    <a:pos x="479" y="11"/>
                  </a:cxn>
                  <a:cxn ang="0">
                    <a:pos x="501" y="9"/>
                  </a:cxn>
                  <a:cxn ang="0">
                    <a:pos x="522" y="8"/>
                  </a:cxn>
                  <a:cxn ang="0">
                    <a:pos x="543" y="7"/>
                  </a:cxn>
                  <a:cxn ang="0">
                    <a:pos x="562" y="5"/>
                  </a:cxn>
                  <a:cxn ang="0">
                    <a:pos x="582" y="4"/>
                  </a:cxn>
                  <a:cxn ang="0">
                    <a:pos x="601" y="3"/>
                  </a:cxn>
                </a:cxnLst>
                <a:rect l="0" t="0" r="r" b="b"/>
                <a:pathLst>
                  <a:path w="601" h="29">
                    <a:moveTo>
                      <a:pt x="601" y="3"/>
                    </a:moveTo>
                    <a:lnTo>
                      <a:pt x="588" y="1"/>
                    </a:lnTo>
                    <a:lnTo>
                      <a:pt x="572" y="0"/>
                    </a:lnTo>
                    <a:lnTo>
                      <a:pt x="556" y="0"/>
                    </a:lnTo>
                    <a:lnTo>
                      <a:pt x="538" y="0"/>
                    </a:lnTo>
                    <a:lnTo>
                      <a:pt x="518" y="0"/>
                    </a:lnTo>
                    <a:lnTo>
                      <a:pt x="497" y="1"/>
                    </a:lnTo>
                    <a:lnTo>
                      <a:pt x="474" y="1"/>
                    </a:lnTo>
                    <a:lnTo>
                      <a:pt x="448" y="3"/>
                    </a:lnTo>
                    <a:lnTo>
                      <a:pt x="420" y="5"/>
                    </a:lnTo>
                    <a:lnTo>
                      <a:pt x="390" y="6"/>
                    </a:lnTo>
                    <a:lnTo>
                      <a:pt x="356" y="8"/>
                    </a:lnTo>
                    <a:lnTo>
                      <a:pt x="321" y="10"/>
                    </a:lnTo>
                    <a:lnTo>
                      <a:pt x="282" y="12"/>
                    </a:lnTo>
                    <a:lnTo>
                      <a:pt x="240" y="14"/>
                    </a:lnTo>
                    <a:lnTo>
                      <a:pt x="195" y="16"/>
                    </a:lnTo>
                    <a:lnTo>
                      <a:pt x="146" y="20"/>
                    </a:lnTo>
                    <a:lnTo>
                      <a:pt x="130" y="21"/>
                    </a:lnTo>
                    <a:lnTo>
                      <a:pt x="113" y="22"/>
                    </a:lnTo>
                    <a:lnTo>
                      <a:pt x="96" y="23"/>
                    </a:lnTo>
                    <a:lnTo>
                      <a:pt x="77" y="24"/>
                    </a:lnTo>
                    <a:lnTo>
                      <a:pt x="59" y="25"/>
                    </a:lnTo>
                    <a:lnTo>
                      <a:pt x="39" y="26"/>
                    </a:lnTo>
                    <a:lnTo>
                      <a:pt x="20" y="28"/>
                    </a:lnTo>
                    <a:lnTo>
                      <a:pt x="0" y="29"/>
                    </a:lnTo>
                    <a:lnTo>
                      <a:pt x="216" y="29"/>
                    </a:lnTo>
                    <a:lnTo>
                      <a:pt x="246" y="27"/>
                    </a:lnTo>
                    <a:lnTo>
                      <a:pt x="276" y="25"/>
                    </a:lnTo>
                    <a:lnTo>
                      <a:pt x="305" y="23"/>
                    </a:lnTo>
                    <a:lnTo>
                      <a:pt x="332" y="21"/>
                    </a:lnTo>
                    <a:lnTo>
                      <a:pt x="359" y="20"/>
                    </a:lnTo>
                    <a:lnTo>
                      <a:pt x="385" y="18"/>
                    </a:lnTo>
                    <a:lnTo>
                      <a:pt x="409" y="15"/>
                    </a:lnTo>
                    <a:lnTo>
                      <a:pt x="434" y="14"/>
                    </a:lnTo>
                    <a:lnTo>
                      <a:pt x="457" y="12"/>
                    </a:lnTo>
                    <a:lnTo>
                      <a:pt x="479" y="11"/>
                    </a:lnTo>
                    <a:lnTo>
                      <a:pt x="501" y="9"/>
                    </a:lnTo>
                    <a:lnTo>
                      <a:pt x="522" y="8"/>
                    </a:lnTo>
                    <a:lnTo>
                      <a:pt x="543" y="7"/>
                    </a:lnTo>
                    <a:lnTo>
                      <a:pt x="562" y="5"/>
                    </a:lnTo>
                    <a:lnTo>
                      <a:pt x="582" y="4"/>
                    </a:lnTo>
                    <a:lnTo>
                      <a:pt x="601" y="3"/>
                    </a:lnTo>
                    <a:close/>
                  </a:path>
                </a:pathLst>
              </a:custGeom>
              <a:solidFill>
                <a:srgbClr val="4A858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67" name="Freeform 623"/>
              <p:cNvSpPr>
                <a:spLocks/>
              </p:cNvSpPr>
              <p:nvPr/>
            </p:nvSpPr>
            <p:spPr bwMode="auto">
              <a:xfrm>
                <a:off x="3317" y="4121"/>
                <a:ext cx="133" cy="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25" y="7"/>
                  </a:cxn>
                  <a:cxn ang="0">
                    <a:pos x="49" y="6"/>
                  </a:cxn>
                  <a:cxn ang="0">
                    <a:pos x="72" y="5"/>
                  </a:cxn>
                  <a:cxn ang="0">
                    <a:pos x="93" y="4"/>
                  </a:cxn>
                  <a:cxn ang="0">
                    <a:pos x="112" y="3"/>
                  </a:cxn>
                  <a:cxn ang="0">
                    <a:pos x="132" y="1"/>
                  </a:cxn>
                  <a:cxn ang="0">
                    <a:pos x="149" y="0"/>
                  </a:cxn>
                  <a:cxn ang="0">
                    <a:pos x="166" y="0"/>
                  </a:cxn>
                  <a:cxn ang="0">
                    <a:pos x="181" y="0"/>
                  </a:cxn>
                  <a:cxn ang="0">
                    <a:pos x="196" y="0"/>
                  </a:cxn>
                  <a:cxn ang="0">
                    <a:pos x="209" y="0"/>
                  </a:cxn>
                  <a:cxn ang="0">
                    <a:pos x="221" y="0"/>
                  </a:cxn>
                  <a:cxn ang="0">
                    <a:pos x="234" y="0"/>
                  </a:cxn>
                  <a:cxn ang="0">
                    <a:pos x="245" y="0"/>
                  </a:cxn>
                  <a:cxn ang="0">
                    <a:pos x="256" y="1"/>
                  </a:cxn>
                  <a:cxn ang="0">
                    <a:pos x="265" y="3"/>
                  </a:cxn>
                  <a:cxn ang="0">
                    <a:pos x="254" y="3"/>
                  </a:cxn>
                  <a:cxn ang="0">
                    <a:pos x="243" y="4"/>
                  </a:cxn>
                  <a:cxn ang="0">
                    <a:pos x="231" y="4"/>
                  </a:cxn>
                  <a:cxn ang="0">
                    <a:pos x="220" y="5"/>
                  </a:cxn>
                  <a:cxn ang="0">
                    <a:pos x="208" y="6"/>
                  </a:cxn>
                  <a:cxn ang="0">
                    <a:pos x="196" y="7"/>
                  </a:cxn>
                  <a:cxn ang="0">
                    <a:pos x="183" y="7"/>
                  </a:cxn>
                  <a:cxn ang="0">
                    <a:pos x="171" y="8"/>
                  </a:cxn>
                  <a:cxn ang="0">
                    <a:pos x="0" y="8"/>
                  </a:cxn>
                </a:cxnLst>
                <a:rect l="0" t="0" r="r" b="b"/>
                <a:pathLst>
                  <a:path w="265" h="8">
                    <a:moveTo>
                      <a:pt x="0" y="8"/>
                    </a:moveTo>
                    <a:lnTo>
                      <a:pt x="25" y="7"/>
                    </a:lnTo>
                    <a:lnTo>
                      <a:pt x="49" y="6"/>
                    </a:lnTo>
                    <a:lnTo>
                      <a:pt x="72" y="5"/>
                    </a:lnTo>
                    <a:lnTo>
                      <a:pt x="93" y="4"/>
                    </a:lnTo>
                    <a:lnTo>
                      <a:pt x="112" y="3"/>
                    </a:lnTo>
                    <a:lnTo>
                      <a:pt x="132" y="1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1" y="0"/>
                    </a:lnTo>
                    <a:lnTo>
                      <a:pt x="196" y="0"/>
                    </a:lnTo>
                    <a:lnTo>
                      <a:pt x="209" y="0"/>
                    </a:lnTo>
                    <a:lnTo>
                      <a:pt x="221" y="0"/>
                    </a:lnTo>
                    <a:lnTo>
                      <a:pt x="234" y="0"/>
                    </a:lnTo>
                    <a:lnTo>
                      <a:pt x="245" y="0"/>
                    </a:lnTo>
                    <a:lnTo>
                      <a:pt x="256" y="1"/>
                    </a:lnTo>
                    <a:lnTo>
                      <a:pt x="265" y="3"/>
                    </a:lnTo>
                    <a:lnTo>
                      <a:pt x="254" y="3"/>
                    </a:lnTo>
                    <a:lnTo>
                      <a:pt x="243" y="4"/>
                    </a:lnTo>
                    <a:lnTo>
                      <a:pt x="231" y="4"/>
                    </a:lnTo>
                    <a:lnTo>
                      <a:pt x="220" y="5"/>
                    </a:lnTo>
                    <a:lnTo>
                      <a:pt x="208" y="6"/>
                    </a:lnTo>
                    <a:lnTo>
                      <a:pt x="196" y="7"/>
                    </a:lnTo>
                    <a:lnTo>
                      <a:pt x="183" y="7"/>
                    </a:lnTo>
                    <a:lnTo>
                      <a:pt x="171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4F8A9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68" name="Freeform 624"/>
              <p:cNvSpPr>
                <a:spLocks/>
              </p:cNvSpPr>
              <p:nvPr/>
            </p:nvSpPr>
            <p:spPr bwMode="auto">
              <a:xfrm>
                <a:off x="-1" y="4309"/>
                <a:ext cx="310" cy="10"/>
              </a:xfrm>
              <a:custGeom>
                <a:avLst/>
                <a:gdLst/>
                <a:ahLst/>
                <a:cxnLst>
                  <a:cxn ang="0">
                    <a:pos x="621" y="0"/>
                  </a:cxn>
                  <a:cxn ang="0">
                    <a:pos x="595" y="3"/>
                  </a:cxn>
                  <a:cxn ang="0">
                    <a:pos x="571" y="6"/>
                  </a:cxn>
                  <a:cxn ang="0">
                    <a:pos x="546" y="9"/>
                  </a:cxn>
                  <a:cxn ang="0">
                    <a:pos x="524" y="12"/>
                  </a:cxn>
                  <a:cxn ang="0">
                    <a:pos x="502" y="15"/>
                  </a:cxn>
                  <a:cxn ang="0">
                    <a:pos x="483" y="18"/>
                  </a:cxn>
                  <a:cxn ang="0">
                    <a:pos x="463" y="20"/>
                  </a:cxn>
                  <a:cxn ang="0">
                    <a:pos x="446" y="22"/>
                  </a:cxn>
                  <a:cxn ang="0">
                    <a:pos x="430" y="24"/>
                  </a:cxn>
                  <a:cxn ang="0">
                    <a:pos x="417" y="27"/>
                  </a:cxn>
                  <a:cxn ang="0">
                    <a:pos x="404" y="28"/>
                  </a:cxn>
                  <a:cxn ang="0">
                    <a:pos x="394" y="30"/>
                  </a:cxn>
                  <a:cxn ang="0">
                    <a:pos x="386" y="31"/>
                  </a:cxn>
                  <a:cxn ang="0">
                    <a:pos x="380" y="31"/>
                  </a:cxn>
                  <a:cxn ang="0">
                    <a:pos x="376" y="32"/>
                  </a:cxn>
                  <a:cxn ang="0">
                    <a:pos x="375" y="32"/>
                  </a:cxn>
                  <a:cxn ang="0">
                    <a:pos x="371" y="32"/>
                  </a:cxn>
                  <a:cxn ang="0">
                    <a:pos x="359" y="32"/>
                  </a:cxn>
                  <a:cxn ang="0">
                    <a:pos x="341" y="32"/>
                  </a:cxn>
                  <a:cxn ang="0">
                    <a:pos x="316" y="32"/>
                  </a:cxn>
                  <a:cxn ang="0">
                    <a:pos x="288" y="32"/>
                  </a:cxn>
                  <a:cxn ang="0">
                    <a:pos x="256" y="32"/>
                  </a:cxn>
                  <a:cxn ang="0">
                    <a:pos x="223" y="32"/>
                  </a:cxn>
                  <a:cxn ang="0">
                    <a:pos x="188" y="32"/>
                  </a:cxn>
                  <a:cxn ang="0">
                    <a:pos x="152" y="32"/>
                  </a:cxn>
                  <a:cxn ang="0">
                    <a:pos x="119" y="32"/>
                  </a:cxn>
                  <a:cxn ang="0">
                    <a:pos x="87" y="32"/>
                  </a:cxn>
                  <a:cxn ang="0">
                    <a:pos x="59" y="32"/>
                  </a:cxn>
                  <a:cxn ang="0">
                    <a:pos x="35" y="32"/>
                  </a:cxn>
                  <a:cxn ang="0">
                    <a:pos x="16" y="32"/>
                  </a:cxn>
                  <a:cxn ang="0">
                    <a:pos x="4" y="32"/>
                  </a:cxn>
                  <a:cxn ang="0">
                    <a:pos x="0" y="32"/>
                  </a:cxn>
                  <a:cxn ang="0">
                    <a:pos x="0" y="31"/>
                  </a:cxn>
                  <a:cxn ang="0">
                    <a:pos x="0" y="29"/>
                  </a:cxn>
                  <a:cxn ang="0">
                    <a:pos x="0" y="25"/>
                  </a:cxn>
                  <a:cxn ang="0">
                    <a:pos x="0" y="21"/>
                  </a:cxn>
                  <a:cxn ang="0">
                    <a:pos x="0" y="17"/>
                  </a:cxn>
                  <a:cxn ang="0">
                    <a:pos x="0" y="12"/>
                  </a:cxn>
                  <a:cxn ang="0">
                    <a:pos x="0" y="5"/>
                  </a:cxn>
                  <a:cxn ang="0">
                    <a:pos x="0" y="0"/>
                  </a:cxn>
                  <a:cxn ang="0">
                    <a:pos x="621" y="0"/>
                  </a:cxn>
                </a:cxnLst>
                <a:rect l="0" t="0" r="r" b="b"/>
                <a:pathLst>
                  <a:path w="621" h="32">
                    <a:moveTo>
                      <a:pt x="621" y="0"/>
                    </a:moveTo>
                    <a:lnTo>
                      <a:pt x="595" y="3"/>
                    </a:lnTo>
                    <a:lnTo>
                      <a:pt x="571" y="6"/>
                    </a:lnTo>
                    <a:lnTo>
                      <a:pt x="546" y="9"/>
                    </a:lnTo>
                    <a:lnTo>
                      <a:pt x="524" y="12"/>
                    </a:lnTo>
                    <a:lnTo>
                      <a:pt x="502" y="15"/>
                    </a:lnTo>
                    <a:lnTo>
                      <a:pt x="483" y="18"/>
                    </a:lnTo>
                    <a:lnTo>
                      <a:pt x="463" y="20"/>
                    </a:lnTo>
                    <a:lnTo>
                      <a:pt x="446" y="22"/>
                    </a:lnTo>
                    <a:lnTo>
                      <a:pt x="430" y="24"/>
                    </a:lnTo>
                    <a:lnTo>
                      <a:pt x="417" y="27"/>
                    </a:lnTo>
                    <a:lnTo>
                      <a:pt x="404" y="28"/>
                    </a:lnTo>
                    <a:lnTo>
                      <a:pt x="394" y="30"/>
                    </a:lnTo>
                    <a:lnTo>
                      <a:pt x="386" y="31"/>
                    </a:lnTo>
                    <a:lnTo>
                      <a:pt x="380" y="31"/>
                    </a:lnTo>
                    <a:lnTo>
                      <a:pt x="376" y="32"/>
                    </a:lnTo>
                    <a:lnTo>
                      <a:pt x="375" y="32"/>
                    </a:lnTo>
                    <a:lnTo>
                      <a:pt x="371" y="32"/>
                    </a:lnTo>
                    <a:lnTo>
                      <a:pt x="359" y="32"/>
                    </a:lnTo>
                    <a:lnTo>
                      <a:pt x="341" y="32"/>
                    </a:lnTo>
                    <a:lnTo>
                      <a:pt x="316" y="32"/>
                    </a:lnTo>
                    <a:lnTo>
                      <a:pt x="288" y="32"/>
                    </a:lnTo>
                    <a:lnTo>
                      <a:pt x="256" y="32"/>
                    </a:lnTo>
                    <a:lnTo>
                      <a:pt x="223" y="32"/>
                    </a:lnTo>
                    <a:lnTo>
                      <a:pt x="188" y="32"/>
                    </a:lnTo>
                    <a:lnTo>
                      <a:pt x="152" y="32"/>
                    </a:lnTo>
                    <a:lnTo>
                      <a:pt x="119" y="32"/>
                    </a:lnTo>
                    <a:lnTo>
                      <a:pt x="87" y="32"/>
                    </a:lnTo>
                    <a:lnTo>
                      <a:pt x="59" y="32"/>
                    </a:lnTo>
                    <a:lnTo>
                      <a:pt x="35" y="32"/>
                    </a:lnTo>
                    <a:lnTo>
                      <a:pt x="16" y="32"/>
                    </a:lnTo>
                    <a:lnTo>
                      <a:pt x="4" y="32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5"/>
                    </a:lnTo>
                    <a:lnTo>
                      <a:pt x="0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rgbClr val="1C4C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69" name="Freeform 625"/>
              <p:cNvSpPr>
                <a:spLocks/>
              </p:cNvSpPr>
              <p:nvPr/>
            </p:nvSpPr>
            <p:spPr bwMode="auto">
              <a:xfrm>
                <a:off x="-1" y="4301"/>
                <a:ext cx="405" cy="15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28" y="1"/>
                  </a:cxn>
                  <a:cxn ang="0">
                    <a:pos x="21" y="1"/>
                  </a:cxn>
                  <a:cxn ang="0">
                    <a:pos x="15" y="2"/>
                  </a:cxn>
                  <a:cxn ang="0">
                    <a:pos x="10" y="4"/>
                  </a:cxn>
                  <a:cxn ang="0">
                    <a:pos x="5" y="4"/>
                  </a:cxn>
                  <a:cxn ang="0">
                    <a:pos x="3" y="5"/>
                  </a:cxn>
                  <a:cxn ang="0">
                    <a:pos x="1" y="5"/>
                  </a:cxn>
                  <a:cxn ang="0">
                    <a:pos x="0" y="5"/>
                  </a:cxn>
                  <a:cxn ang="0">
                    <a:pos x="0" y="6"/>
                  </a:cxn>
                  <a:cxn ang="0">
                    <a:pos x="0" y="9"/>
                  </a:cxn>
                  <a:cxn ang="0">
                    <a:pos x="0" y="13"/>
                  </a:cxn>
                  <a:cxn ang="0">
                    <a:pos x="0" y="20"/>
                  </a:cxn>
                  <a:cxn ang="0">
                    <a:pos x="0" y="26"/>
                  </a:cxn>
                  <a:cxn ang="0">
                    <a:pos x="0" y="32"/>
                  </a:cxn>
                  <a:cxn ang="0">
                    <a:pos x="0" y="39"/>
                  </a:cxn>
                  <a:cxn ang="0">
                    <a:pos x="0" y="44"/>
                  </a:cxn>
                  <a:cxn ang="0">
                    <a:pos x="441" y="44"/>
                  </a:cxn>
                  <a:cxn ang="0">
                    <a:pos x="457" y="42"/>
                  </a:cxn>
                  <a:cxn ang="0">
                    <a:pos x="474" y="40"/>
                  </a:cxn>
                  <a:cxn ang="0">
                    <a:pos x="492" y="38"/>
                  </a:cxn>
                  <a:cxn ang="0">
                    <a:pos x="513" y="36"/>
                  </a:cxn>
                  <a:cxn ang="0">
                    <a:pos x="534" y="34"/>
                  </a:cxn>
                  <a:cxn ang="0">
                    <a:pos x="556" y="30"/>
                  </a:cxn>
                  <a:cxn ang="0">
                    <a:pos x="579" y="27"/>
                  </a:cxn>
                  <a:cxn ang="0">
                    <a:pos x="603" y="25"/>
                  </a:cxn>
                  <a:cxn ang="0">
                    <a:pos x="627" y="22"/>
                  </a:cxn>
                  <a:cxn ang="0">
                    <a:pos x="653" y="19"/>
                  </a:cxn>
                  <a:cxn ang="0">
                    <a:pos x="679" y="15"/>
                  </a:cxn>
                  <a:cxn ang="0">
                    <a:pos x="704" y="12"/>
                  </a:cxn>
                  <a:cxn ang="0">
                    <a:pos x="731" y="10"/>
                  </a:cxn>
                  <a:cxn ang="0">
                    <a:pos x="758" y="7"/>
                  </a:cxn>
                  <a:cxn ang="0">
                    <a:pos x="785" y="4"/>
                  </a:cxn>
                  <a:cxn ang="0">
                    <a:pos x="812" y="0"/>
                  </a:cxn>
                  <a:cxn ang="0">
                    <a:pos x="37" y="0"/>
                  </a:cxn>
                </a:cxnLst>
                <a:rect l="0" t="0" r="r" b="b"/>
                <a:pathLst>
                  <a:path w="812" h="44">
                    <a:moveTo>
                      <a:pt x="37" y="0"/>
                    </a:moveTo>
                    <a:lnTo>
                      <a:pt x="28" y="1"/>
                    </a:lnTo>
                    <a:lnTo>
                      <a:pt x="21" y="1"/>
                    </a:lnTo>
                    <a:lnTo>
                      <a:pt x="15" y="2"/>
                    </a:lnTo>
                    <a:lnTo>
                      <a:pt x="10" y="4"/>
                    </a:lnTo>
                    <a:lnTo>
                      <a:pt x="5" y="4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441" y="44"/>
                    </a:lnTo>
                    <a:lnTo>
                      <a:pt x="457" y="42"/>
                    </a:lnTo>
                    <a:lnTo>
                      <a:pt x="474" y="40"/>
                    </a:lnTo>
                    <a:lnTo>
                      <a:pt x="492" y="38"/>
                    </a:lnTo>
                    <a:lnTo>
                      <a:pt x="513" y="36"/>
                    </a:lnTo>
                    <a:lnTo>
                      <a:pt x="534" y="34"/>
                    </a:lnTo>
                    <a:lnTo>
                      <a:pt x="556" y="30"/>
                    </a:lnTo>
                    <a:lnTo>
                      <a:pt x="579" y="27"/>
                    </a:lnTo>
                    <a:lnTo>
                      <a:pt x="603" y="25"/>
                    </a:lnTo>
                    <a:lnTo>
                      <a:pt x="627" y="22"/>
                    </a:lnTo>
                    <a:lnTo>
                      <a:pt x="653" y="19"/>
                    </a:lnTo>
                    <a:lnTo>
                      <a:pt x="679" y="15"/>
                    </a:lnTo>
                    <a:lnTo>
                      <a:pt x="704" y="12"/>
                    </a:lnTo>
                    <a:lnTo>
                      <a:pt x="731" y="10"/>
                    </a:lnTo>
                    <a:lnTo>
                      <a:pt x="758" y="7"/>
                    </a:lnTo>
                    <a:lnTo>
                      <a:pt x="785" y="4"/>
                    </a:lnTo>
                    <a:lnTo>
                      <a:pt x="812" y="0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1F4F5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70" name="Freeform 626"/>
              <p:cNvSpPr>
                <a:spLocks/>
              </p:cNvSpPr>
              <p:nvPr/>
            </p:nvSpPr>
            <p:spPr bwMode="auto">
              <a:xfrm>
                <a:off x="-1" y="4294"/>
                <a:ext cx="539" cy="15"/>
              </a:xfrm>
              <a:custGeom>
                <a:avLst/>
                <a:gdLst/>
                <a:ahLst/>
                <a:cxnLst>
                  <a:cxn ang="0">
                    <a:pos x="297" y="0"/>
                  </a:cxn>
                  <a:cxn ang="0">
                    <a:pos x="266" y="3"/>
                  </a:cxn>
                  <a:cxn ang="0">
                    <a:pos x="237" y="5"/>
                  </a:cxn>
                  <a:cxn ang="0">
                    <a:pos x="208" y="8"/>
                  </a:cxn>
                  <a:cxn ang="0">
                    <a:pos x="181" y="11"/>
                  </a:cxn>
                  <a:cxn ang="0">
                    <a:pos x="154" y="13"/>
                  </a:cxn>
                  <a:cxn ang="0">
                    <a:pos x="131" y="15"/>
                  </a:cxn>
                  <a:cxn ang="0">
                    <a:pos x="108" y="17"/>
                  </a:cxn>
                  <a:cxn ang="0">
                    <a:pos x="87" y="19"/>
                  </a:cxn>
                  <a:cxn ang="0">
                    <a:pos x="68" y="20"/>
                  </a:cxn>
                  <a:cxn ang="0">
                    <a:pos x="50" y="22"/>
                  </a:cxn>
                  <a:cxn ang="0">
                    <a:pos x="36" y="23"/>
                  </a:cxn>
                  <a:cxn ang="0">
                    <a:pos x="23" y="24"/>
                  </a:cxn>
                  <a:cxn ang="0">
                    <a:pos x="14" y="26"/>
                  </a:cxn>
                  <a:cxn ang="0">
                    <a:pos x="6" y="26"/>
                  </a:cxn>
                  <a:cxn ang="0">
                    <a:pos x="1" y="27"/>
                  </a:cxn>
                  <a:cxn ang="0">
                    <a:pos x="0" y="27"/>
                  </a:cxn>
                  <a:cxn ang="0">
                    <a:pos x="0" y="28"/>
                  </a:cxn>
                  <a:cxn ang="0">
                    <a:pos x="0" y="32"/>
                  </a:cxn>
                  <a:cxn ang="0">
                    <a:pos x="0" y="37"/>
                  </a:cxn>
                  <a:cxn ang="0">
                    <a:pos x="0" y="44"/>
                  </a:cxn>
                  <a:cxn ang="0">
                    <a:pos x="621" y="44"/>
                  </a:cxn>
                  <a:cxn ang="0">
                    <a:pos x="649" y="41"/>
                  </a:cxn>
                  <a:cxn ang="0">
                    <a:pos x="679" y="37"/>
                  </a:cxn>
                  <a:cxn ang="0">
                    <a:pos x="708" y="34"/>
                  </a:cxn>
                  <a:cxn ang="0">
                    <a:pos x="737" y="31"/>
                  </a:cxn>
                  <a:cxn ang="0">
                    <a:pos x="767" y="28"/>
                  </a:cxn>
                  <a:cxn ang="0">
                    <a:pos x="797" y="24"/>
                  </a:cxn>
                  <a:cxn ang="0">
                    <a:pos x="828" y="21"/>
                  </a:cxn>
                  <a:cxn ang="0">
                    <a:pos x="857" y="18"/>
                  </a:cxn>
                  <a:cxn ang="0">
                    <a:pos x="888" y="15"/>
                  </a:cxn>
                  <a:cxn ang="0">
                    <a:pos x="917" y="13"/>
                  </a:cxn>
                  <a:cxn ang="0">
                    <a:pos x="947" y="9"/>
                  </a:cxn>
                  <a:cxn ang="0">
                    <a:pos x="975" y="7"/>
                  </a:cxn>
                  <a:cxn ang="0">
                    <a:pos x="1002" y="5"/>
                  </a:cxn>
                  <a:cxn ang="0">
                    <a:pos x="1029" y="3"/>
                  </a:cxn>
                  <a:cxn ang="0">
                    <a:pos x="1054" y="1"/>
                  </a:cxn>
                  <a:cxn ang="0">
                    <a:pos x="1079" y="0"/>
                  </a:cxn>
                  <a:cxn ang="0">
                    <a:pos x="297" y="0"/>
                  </a:cxn>
                </a:cxnLst>
                <a:rect l="0" t="0" r="r" b="b"/>
                <a:pathLst>
                  <a:path w="1079" h="44">
                    <a:moveTo>
                      <a:pt x="297" y="0"/>
                    </a:moveTo>
                    <a:lnTo>
                      <a:pt x="266" y="3"/>
                    </a:lnTo>
                    <a:lnTo>
                      <a:pt x="237" y="5"/>
                    </a:lnTo>
                    <a:lnTo>
                      <a:pt x="208" y="8"/>
                    </a:lnTo>
                    <a:lnTo>
                      <a:pt x="181" y="11"/>
                    </a:lnTo>
                    <a:lnTo>
                      <a:pt x="154" y="13"/>
                    </a:lnTo>
                    <a:lnTo>
                      <a:pt x="131" y="15"/>
                    </a:lnTo>
                    <a:lnTo>
                      <a:pt x="108" y="17"/>
                    </a:lnTo>
                    <a:lnTo>
                      <a:pt x="87" y="19"/>
                    </a:lnTo>
                    <a:lnTo>
                      <a:pt x="68" y="20"/>
                    </a:lnTo>
                    <a:lnTo>
                      <a:pt x="50" y="22"/>
                    </a:lnTo>
                    <a:lnTo>
                      <a:pt x="36" y="23"/>
                    </a:lnTo>
                    <a:lnTo>
                      <a:pt x="23" y="24"/>
                    </a:lnTo>
                    <a:lnTo>
                      <a:pt x="14" y="26"/>
                    </a:lnTo>
                    <a:lnTo>
                      <a:pt x="6" y="26"/>
                    </a:lnTo>
                    <a:lnTo>
                      <a:pt x="1" y="27"/>
                    </a:lnTo>
                    <a:lnTo>
                      <a:pt x="0" y="27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0" y="37"/>
                    </a:lnTo>
                    <a:lnTo>
                      <a:pt x="0" y="44"/>
                    </a:lnTo>
                    <a:lnTo>
                      <a:pt x="621" y="44"/>
                    </a:lnTo>
                    <a:lnTo>
                      <a:pt x="649" y="41"/>
                    </a:lnTo>
                    <a:lnTo>
                      <a:pt x="679" y="37"/>
                    </a:lnTo>
                    <a:lnTo>
                      <a:pt x="708" y="34"/>
                    </a:lnTo>
                    <a:lnTo>
                      <a:pt x="737" y="31"/>
                    </a:lnTo>
                    <a:lnTo>
                      <a:pt x="767" y="28"/>
                    </a:lnTo>
                    <a:lnTo>
                      <a:pt x="797" y="24"/>
                    </a:lnTo>
                    <a:lnTo>
                      <a:pt x="828" y="21"/>
                    </a:lnTo>
                    <a:lnTo>
                      <a:pt x="857" y="18"/>
                    </a:lnTo>
                    <a:lnTo>
                      <a:pt x="888" y="15"/>
                    </a:lnTo>
                    <a:lnTo>
                      <a:pt x="917" y="13"/>
                    </a:lnTo>
                    <a:lnTo>
                      <a:pt x="947" y="9"/>
                    </a:lnTo>
                    <a:lnTo>
                      <a:pt x="975" y="7"/>
                    </a:lnTo>
                    <a:lnTo>
                      <a:pt x="1002" y="5"/>
                    </a:lnTo>
                    <a:lnTo>
                      <a:pt x="1029" y="3"/>
                    </a:lnTo>
                    <a:lnTo>
                      <a:pt x="1054" y="1"/>
                    </a:lnTo>
                    <a:lnTo>
                      <a:pt x="1079" y="0"/>
                    </a:lnTo>
                    <a:lnTo>
                      <a:pt x="297" y="0"/>
                    </a:lnTo>
                    <a:close/>
                  </a:path>
                </a:pathLst>
              </a:custGeom>
              <a:solidFill>
                <a:srgbClr val="2151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71" name="Freeform 627"/>
              <p:cNvSpPr>
                <a:spLocks/>
              </p:cNvSpPr>
              <p:nvPr/>
            </p:nvSpPr>
            <p:spPr bwMode="auto">
              <a:xfrm>
                <a:off x="17" y="4287"/>
                <a:ext cx="770" cy="14"/>
              </a:xfrm>
              <a:custGeom>
                <a:avLst/>
                <a:gdLst/>
                <a:ahLst/>
                <a:cxnLst>
                  <a:cxn ang="0">
                    <a:pos x="517" y="0"/>
                  </a:cxn>
                  <a:cxn ang="0">
                    <a:pos x="477" y="4"/>
                  </a:cxn>
                  <a:cxn ang="0">
                    <a:pos x="440" y="7"/>
                  </a:cxn>
                  <a:cxn ang="0">
                    <a:pos x="400" y="10"/>
                  </a:cxn>
                  <a:cxn ang="0">
                    <a:pos x="361" y="13"/>
                  </a:cxn>
                  <a:cxn ang="0">
                    <a:pos x="323" y="16"/>
                  </a:cxn>
                  <a:cxn ang="0">
                    <a:pos x="285" y="20"/>
                  </a:cxn>
                  <a:cxn ang="0">
                    <a:pos x="250" y="23"/>
                  </a:cxn>
                  <a:cxn ang="0">
                    <a:pos x="214" y="26"/>
                  </a:cxn>
                  <a:cxn ang="0">
                    <a:pos x="180" y="29"/>
                  </a:cxn>
                  <a:cxn ang="0">
                    <a:pos x="147" y="31"/>
                  </a:cxn>
                  <a:cxn ang="0">
                    <a:pos x="116" y="35"/>
                  </a:cxn>
                  <a:cxn ang="0">
                    <a:pos x="88" y="37"/>
                  </a:cxn>
                  <a:cxn ang="0">
                    <a:pos x="62" y="39"/>
                  </a:cxn>
                  <a:cxn ang="0">
                    <a:pos x="39" y="41"/>
                  </a:cxn>
                  <a:cxn ang="0">
                    <a:pos x="18" y="43"/>
                  </a:cxn>
                  <a:cxn ang="0">
                    <a:pos x="0" y="44"/>
                  </a:cxn>
                  <a:cxn ang="0">
                    <a:pos x="775" y="44"/>
                  </a:cxn>
                  <a:cxn ang="0">
                    <a:pos x="793" y="42"/>
                  </a:cxn>
                  <a:cxn ang="0">
                    <a:pos x="812" y="41"/>
                  </a:cxn>
                  <a:cxn ang="0">
                    <a:pos x="829" y="39"/>
                  </a:cxn>
                  <a:cxn ang="0">
                    <a:pos x="847" y="37"/>
                  </a:cxn>
                  <a:cxn ang="0">
                    <a:pos x="864" y="36"/>
                  </a:cxn>
                  <a:cxn ang="0">
                    <a:pos x="882" y="35"/>
                  </a:cxn>
                  <a:cxn ang="0">
                    <a:pos x="899" y="33"/>
                  </a:cxn>
                  <a:cxn ang="0">
                    <a:pos x="916" y="31"/>
                  </a:cxn>
                  <a:cxn ang="0">
                    <a:pos x="933" y="29"/>
                  </a:cxn>
                  <a:cxn ang="0">
                    <a:pos x="949" y="28"/>
                  </a:cxn>
                  <a:cxn ang="0">
                    <a:pos x="966" y="27"/>
                  </a:cxn>
                  <a:cxn ang="0">
                    <a:pos x="981" y="26"/>
                  </a:cxn>
                  <a:cxn ang="0">
                    <a:pos x="997" y="25"/>
                  </a:cxn>
                  <a:cxn ang="0">
                    <a:pos x="1011" y="24"/>
                  </a:cxn>
                  <a:cxn ang="0">
                    <a:pos x="1026" y="24"/>
                  </a:cxn>
                  <a:cxn ang="0">
                    <a:pos x="1041" y="23"/>
                  </a:cxn>
                  <a:cxn ang="0">
                    <a:pos x="1071" y="21"/>
                  </a:cxn>
                  <a:cxn ang="0">
                    <a:pos x="1101" y="20"/>
                  </a:cxn>
                  <a:cxn ang="0">
                    <a:pos x="1131" y="18"/>
                  </a:cxn>
                  <a:cxn ang="0">
                    <a:pos x="1162" y="15"/>
                  </a:cxn>
                  <a:cxn ang="0">
                    <a:pos x="1194" y="14"/>
                  </a:cxn>
                  <a:cxn ang="0">
                    <a:pos x="1224" y="13"/>
                  </a:cxn>
                  <a:cxn ang="0">
                    <a:pos x="1255" y="12"/>
                  </a:cxn>
                  <a:cxn ang="0">
                    <a:pos x="1287" y="10"/>
                  </a:cxn>
                  <a:cxn ang="0">
                    <a:pos x="1317" y="9"/>
                  </a:cxn>
                  <a:cxn ang="0">
                    <a:pos x="1349" y="8"/>
                  </a:cxn>
                  <a:cxn ang="0">
                    <a:pos x="1381" y="7"/>
                  </a:cxn>
                  <a:cxn ang="0">
                    <a:pos x="1413" y="6"/>
                  </a:cxn>
                  <a:cxn ang="0">
                    <a:pos x="1444" y="5"/>
                  </a:cxn>
                  <a:cxn ang="0">
                    <a:pos x="1475" y="4"/>
                  </a:cxn>
                  <a:cxn ang="0">
                    <a:pos x="1507" y="1"/>
                  </a:cxn>
                  <a:cxn ang="0">
                    <a:pos x="1539" y="0"/>
                  </a:cxn>
                  <a:cxn ang="0">
                    <a:pos x="517" y="0"/>
                  </a:cxn>
                </a:cxnLst>
                <a:rect l="0" t="0" r="r" b="b"/>
                <a:pathLst>
                  <a:path w="1539" h="44">
                    <a:moveTo>
                      <a:pt x="517" y="0"/>
                    </a:moveTo>
                    <a:lnTo>
                      <a:pt x="477" y="4"/>
                    </a:lnTo>
                    <a:lnTo>
                      <a:pt x="440" y="7"/>
                    </a:lnTo>
                    <a:lnTo>
                      <a:pt x="400" y="10"/>
                    </a:lnTo>
                    <a:lnTo>
                      <a:pt x="361" y="13"/>
                    </a:lnTo>
                    <a:lnTo>
                      <a:pt x="323" y="16"/>
                    </a:lnTo>
                    <a:lnTo>
                      <a:pt x="285" y="20"/>
                    </a:lnTo>
                    <a:lnTo>
                      <a:pt x="250" y="23"/>
                    </a:lnTo>
                    <a:lnTo>
                      <a:pt x="214" y="26"/>
                    </a:lnTo>
                    <a:lnTo>
                      <a:pt x="180" y="29"/>
                    </a:lnTo>
                    <a:lnTo>
                      <a:pt x="147" y="31"/>
                    </a:lnTo>
                    <a:lnTo>
                      <a:pt x="116" y="35"/>
                    </a:lnTo>
                    <a:lnTo>
                      <a:pt x="88" y="37"/>
                    </a:lnTo>
                    <a:lnTo>
                      <a:pt x="62" y="39"/>
                    </a:lnTo>
                    <a:lnTo>
                      <a:pt x="39" y="41"/>
                    </a:lnTo>
                    <a:lnTo>
                      <a:pt x="18" y="43"/>
                    </a:lnTo>
                    <a:lnTo>
                      <a:pt x="0" y="44"/>
                    </a:lnTo>
                    <a:lnTo>
                      <a:pt x="775" y="44"/>
                    </a:lnTo>
                    <a:lnTo>
                      <a:pt x="793" y="42"/>
                    </a:lnTo>
                    <a:lnTo>
                      <a:pt x="812" y="41"/>
                    </a:lnTo>
                    <a:lnTo>
                      <a:pt x="829" y="39"/>
                    </a:lnTo>
                    <a:lnTo>
                      <a:pt x="847" y="37"/>
                    </a:lnTo>
                    <a:lnTo>
                      <a:pt x="864" y="36"/>
                    </a:lnTo>
                    <a:lnTo>
                      <a:pt x="882" y="35"/>
                    </a:lnTo>
                    <a:lnTo>
                      <a:pt x="899" y="33"/>
                    </a:lnTo>
                    <a:lnTo>
                      <a:pt x="916" y="31"/>
                    </a:lnTo>
                    <a:lnTo>
                      <a:pt x="933" y="29"/>
                    </a:lnTo>
                    <a:lnTo>
                      <a:pt x="949" y="28"/>
                    </a:lnTo>
                    <a:lnTo>
                      <a:pt x="966" y="27"/>
                    </a:lnTo>
                    <a:lnTo>
                      <a:pt x="981" y="26"/>
                    </a:lnTo>
                    <a:lnTo>
                      <a:pt x="997" y="25"/>
                    </a:lnTo>
                    <a:lnTo>
                      <a:pt x="1011" y="24"/>
                    </a:lnTo>
                    <a:lnTo>
                      <a:pt x="1026" y="24"/>
                    </a:lnTo>
                    <a:lnTo>
                      <a:pt x="1041" y="23"/>
                    </a:lnTo>
                    <a:lnTo>
                      <a:pt x="1071" y="21"/>
                    </a:lnTo>
                    <a:lnTo>
                      <a:pt x="1101" y="20"/>
                    </a:lnTo>
                    <a:lnTo>
                      <a:pt x="1131" y="18"/>
                    </a:lnTo>
                    <a:lnTo>
                      <a:pt x="1162" y="15"/>
                    </a:lnTo>
                    <a:lnTo>
                      <a:pt x="1194" y="14"/>
                    </a:lnTo>
                    <a:lnTo>
                      <a:pt x="1224" y="13"/>
                    </a:lnTo>
                    <a:lnTo>
                      <a:pt x="1255" y="12"/>
                    </a:lnTo>
                    <a:lnTo>
                      <a:pt x="1287" y="10"/>
                    </a:lnTo>
                    <a:lnTo>
                      <a:pt x="1317" y="9"/>
                    </a:lnTo>
                    <a:lnTo>
                      <a:pt x="1349" y="8"/>
                    </a:lnTo>
                    <a:lnTo>
                      <a:pt x="1381" y="7"/>
                    </a:lnTo>
                    <a:lnTo>
                      <a:pt x="1413" y="6"/>
                    </a:lnTo>
                    <a:lnTo>
                      <a:pt x="1444" y="5"/>
                    </a:lnTo>
                    <a:lnTo>
                      <a:pt x="1475" y="4"/>
                    </a:lnTo>
                    <a:lnTo>
                      <a:pt x="1507" y="1"/>
                    </a:lnTo>
                    <a:lnTo>
                      <a:pt x="1539" y="0"/>
                    </a:lnTo>
                    <a:lnTo>
                      <a:pt x="517" y="0"/>
                    </a:lnTo>
                    <a:close/>
                  </a:path>
                </a:pathLst>
              </a:custGeom>
              <a:solidFill>
                <a:srgbClr val="24545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72" name="Freeform 628"/>
              <p:cNvSpPr>
                <a:spLocks/>
              </p:cNvSpPr>
              <p:nvPr/>
            </p:nvSpPr>
            <p:spPr bwMode="auto">
              <a:xfrm>
                <a:off x="147" y="4279"/>
                <a:ext cx="846" cy="15"/>
              </a:xfrm>
              <a:custGeom>
                <a:avLst/>
                <a:gdLst/>
                <a:ahLst/>
                <a:cxnLst>
                  <a:cxn ang="0">
                    <a:pos x="552" y="0"/>
                  </a:cxn>
                  <a:cxn ang="0">
                    <a:pos x="526" y="2"/>
                  </a:cxn>
                  <a:cxn ang="0">
                    <a:pos x="498" y="4"/>
                  </a:cxn>
                  <a:cxn ang="0">
                    <a:pos x="467" y="6"/>
                  </a:cxn>
                  <a:cxn ang="0">
                    <a:pos x="437" y="8"/>
                  </a:cxn>
                  <a:cxn ang="0">
                    <a:pos x="404" y="12"/>
                  </a:cxn>
                  <a:cxn ang="0">
                    <a:pos x="368" y="14"/>
                  </a:cxn>
                  <a:cxn ang="0">
                    <a:pos x="333" y="17"/>
                  </a:cxn>
                  <a:cxn ang="0">
                    <a:pos x="297" y="20"/>
                  </a:cxn>
                  <a:cxn ang="0">
                    <a:pos x="260" y="22"/>
                  </a:cxn>
                  <a:cxn ang="0">
                    <a:pos x="222" y="26"/>
                  </a:cxn>
                  <a:cxn ang="0">
                    <a:pos x="184" y="29"/>
                  </a:cxn>
                  <a:cxn ang="0">
                    <a:pos x="146" y="32"/>
                  </a:cxn>
                  <a:cxn ang="0">
                    <a:pos x="110" y="35"/>
                  </a:cxn>
                  <a:cxn ang="0">
                    <a:pos x="72" y="38"/>
                  </a:cxn>
                  <a:cxn ang="0">
                    <a:pos x="35" y="41"/>
                  </a:cxn>
                  <a:cxn ang="0">
                    <a:pos x="0" y="44"/>
                  </a:cxn>
                  <a:cxn ang="0">
                    <a:pos x="781" y="45"/>
                  </a:cxn>
                  <a:cxn ang="0">
                    <a:pos x="827" y="42"/>
                  </a:cxn>
                  <a:cxn ang="0">
                    <a:pos x="875" y="40"/>
                  </a:cxn>
                  <a:cxn ang="0">
                    <a:pos x="921" y="37"/>
                  </a:cxn>
                  <a:cxn ang="0">
                    <a:pos x="969" y="35"/>
                  </a:cxn>
                  <a:cxn ang="0">
                    <a:pos x="1018" y="33"/>
                  </a:cxn>
                  <a:cxn ang="0">
                    <a:pos x="1066" y="31"/>
                  </a:cxn>
                  <a:cxn ang="0">
                    <a:pos x="1115" y="30"/>
                  </a:cxn>
                  <a:cxn ang="0">
                    <a:pos x="1164" y="28"/>
                  </a:cxn>
                  <a:cxn ang="0">
                    <a:pos x="1213" y="26"/>
                  </a:cxn>
                  <a:cxn ang="0">
                    <a:pos x="1262" y="25"/>
                  </a:cxn>
                  <a:cxn ang="0">
                    <a:pos x="1312" y="22"/>
                  </a:cxn>
                  <a:cxn ang="0">
                    <a:pos x="1361" y="20"/>
                  </a:cxn>
                  <a:cxn ang="0">
                    <a:pos x="1410" y="18"/>
                  </a:cxn>
                  <a:cxn ang="0">
                    <a:pos x="1459" y="16"/>
                  </a:cxn>
                  <a:cxn ang="0">
                    <a:pos x="1508" y="14"/>
                  </a:cxn>
                  <a:cxn ang="0">
                    <a:pos x="1557" y="11"/>
                  </a:cxn>
                  <a:cxn ang="0">
                    <a:pos x="1574" y="10"/>
                  </a:cxn>
                  <a:cxn ang="0">
                    <a:pos x="1591" y="8"/>
                  </a:cxn>
                  <a:cxn ang="0">
                    <a:pos x="1608" y="7"/>
                  </a:cxn>
                  <a:cxn ang="0">
                    <a:pos x="1624" y="5"/>
                  </a:cxn>
                  <a:cxn ang="0">
                    <a:pos x="1641" y="4"/>
                  </a:cxn>
                  <a:cxn ang="0">
                    <a:pos x="1659" y="3"/>
                  </a:cxn>
                  <a:cxn ang="0">
                    <a:pos x="1674" y="1"/>
                  </a:cxn>
                  <a:cxn ang="0">
                    <a:pos x="1692" y="0"/>
                  </a:cxn>
                  <a:cxn ang="0">
                    <a:pos x="552" y="0"/>
                  </a:cxn>
                </a:cxnLst>
                <a:rect l="0" t="0" r="r" b="b"/>
                <a:pathLst>
                  <a:path w="1692" h="45">
                    <a:moveTo>
                      <a:pt x="552" y="0"/>
                    </a:moveTo>
                    <a:lnTo>
                      <a:pt x="526" y="2"/>
                    </a:lnTo>
                    <a:lnTo>
                      <a:pt x="498" y="4"/>
                    </a:lnTo>
                    <a:lnTo>
                      <a:pt x="467" y="6"/>
                    </a:lnTo>
                    <a:lnTo>
                      <a:pt x="437" y="8"/>
                    </a:lnTo>
                    <a:lnTo>
                      <a:pt x="404" y="12"/>
                    </a:lnTo>
                    <a:lnTo>
                      <a:pt x="368" y="14"/>
                    </a:lnTo>
                    <a:lnTo>
                      <a:pt x="333" y="17"/>
                    </a:lnTo>
                    <a:lnTo>
                      <a:pt x="297" y="20"/>
                    </a:lnTo>
                    <a:lnTo>
                      <a:pt x="260" y="22"/>
                    </a:lnTo>
                    <a:lnTo>
                      <a:pt x="222" y="26"/>
                    </a:lnTo>
                    <a:lnTo>
                      <a:pt x="184" y="29"/>
                    </a:lnTo>
                    <a:lnTo>
                      <a:pt x="146" y="32"/>
                    </a:lnTo>
                    <a:lnTo>
                      <a:pt x="110" y="35"/>
                    </a:lnTo>
                    <a:lnTo>
                      <a:pt x="72" y="38"/>
                    </a:lnTo>
                    <a:lnTo>
                      <a:pt x="35" y="41"/>
                    </a:lnTo>
                    <a:lnTo>
                      <a:pt x="0" y="44"/>
                    </a:lnTo>
                    <a:lnTo>
                      <a:pt x="781" y="45"/>
                    </a:lnTo>
                    <a:lnTo>
                      <a:pt x="827" y="42"/>
                    </a:lnTo>
                    <a:lnTo>
                      <a:pt x="875" y="40"/>
                    </a:lnTo>
                    <a:lnTo>
                      <a:pt x="921" y="37"/>
                    </a:lnTo>
                    <a:lnTo>
                      <a:pt x="969" y="35"/>
                    </a:lnTo>
                    <a:lnTo>
                      <a:pt x="1018" y="33"/>
                    </a:lnTo>
                    <a:lnTo>
                      <a:pt x="1066" y="31"/>
                    </a:lnTo>
                    <a:lnTo>
                      <a:pt x="1115" y="30"/>
                    </a:lnTo>
                    <a:lnTo>
                      <a:pt x="1164" y="28"/>
                    </a:lnTo>
                    <a:lnTo>
                      <a:pt x="1213" y="26"/>
                    </a:lnTo>
                    <a:lnTo>
                      <a:pt x="1262" y="25"/>
                    </a:lnTo>
                    <a:lnTo>
                      <a:pt x="1312" y="22"/>
                    </a:lnTo>
                    <a:lnTo>
                      <a:pt x="1361" y="20"/>
                    </a:lnTo>
                    <a:lnTo>
                      <a:pt x="1410" y="18"/>
                    </a:lnTo>
                    <a:lnTo>
                      <a:pt x="1459" y="16"/>
                    </a:lnTo>
                    <a:lnTo>
                      <a:pt x="1508" y="14"/>
                    </a:lnTo>
                    <a:lnTo>
                      <a:pt x="1557" y="11"/>
                    </a:lnTo>
                    <a:lnTo>
                      <a:pt x="1574" y="10"/>
                    </a:lnTo>
                    <a:lnTo>
                      <a:pt x="1591" y="8"/>
                    </a:lnTo>
                    <a:lnTo>
                      <a:pt x="1608" y="7"/>
                    </a:lnTo>
                    <a:lnTo>
                      <a:pt x="1624" y="5"/>
                    </a:lnTo>
                    <a:lnTo>
                      <a:pt x="1641" y="4"/>
                    </a:lnTo>
                    <a:lnTo>
                      <a:pt x="1659" y="3"/>
                    </a:lnTo>
                    <a:lnTo>
                      <a:pt x="1674" y="1"/>
                    </a:lnTo>
                    <a:lnTo>
                      <a:pt x="1692" y="0"/>
                    </a:lnTo>
                    <a:lnTo>
                      <a:pt x="552" y="0"/>
                    </a:lnTo>
                    <a:close/>
                  </a:path>
                </a:pathLst>
              </a:custGeom>
              <a:solidFill>
                <a:srgbClr val="24545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73" name="Freeform 629"/>
              <p:cNvSpPr>
                <a:spLocks/>
              </p:cNvSpPr>
              <p:nvPr/>
            </p:nvSpPr>
            <p:spPr bwMode="auto">
              <a:xfrm>
                <a:off x="275" y="4272"/>
                <a:ext cx="828" cy="15"/>
              </a:xfrm>
              <a:custGeom>
                <a:avLst/>
                <a:gdLst/>
                <a:ahLst/>
                <a:cxnLst>
                  <a:cxn ang="0">
                    <a:pos x="27" y="42"/>
                  </a:cxn>
                  <a:cxn ang="0">
                    <a:pos x="79" y="38"/>
                  </a:cxn>
                  <a:cxn ang="0">
                    <a:pos x="129" y="35"/>
                  </a:cxn>
                  <a:cxn ang="0">
                    <a:pos x="177" y="30"/>
                  </a:cxn>
                  <a:cxn ang="0">
                    <a:pos x="222" y="27"/>
                  </a:cxn>
                  <a:cxn ang="0">
                    <a:pos x="264" y="25"/>
                  </a:cxn>
                  <a:cxn ang="0">
                    <a:pos x="301" y="22"/>
                  </a:cxn>
                  <a:cxn ang="0">
                    <a:pos x="334" y="21"/>
                  </a:cxn>
                  <a:cxn ang="0">
                    <a:pos x="385" y="18"/>
                  </a:cxn>
                  <a:cxn ang="0">
                    <a:pos x="460" y="14"/>
                  </a:cxn>
                  <a:cxn ang="0">
                    <a:pos x="532" y="12"/>
                  </a:cxn>
                  <a:cxn ang="0">
                    <a:pos x="603" y="10"/>
                  </a:cxn>
                  <a:cxn ang="0">
                    <a:pos x="673" y="10"/>
                  </a:cxn>
                  <a:cxn ang="0">
                    <a:pos x="742" y="9"/>
                  </a:cxn>
                  <a:cxn ang="0">
                    <a:pos x="808" y="9"/>
                  </a:cxn>
                  <a:cxn ang="0">
                    <a:pos x="874" y="8"/>
                  </a:cxn>
                  <a:cxn ang="0">
                    <a:pos x="928" y="6"/>
                  </a:cxn>
                  <a:cxn ang="0">
                    <a:pos x="969" y="5"/>
                  </a:cxn>
                  <a:cxn ang="0">
                    <a:pos x="1011" y="4"/>
                  </a:cxn>
                  <a:cxn ang="0">
                    <a:pos x="1051" y="2"/>
                  </a:cxn>
                  <a:cxn ang="0">
                    <a:pos x="1655" y="0"/>
                  </a:cxn>
                  <a:cxn ang="0">
                    <a:pos x="1611" y="5"/>
                  </a:cxn>
                  <a:cxn ang="0">
                    <a:pos x="1566" y="10"/>
                  </a:cxn>
                  <a:cxn ang="0">
                    <a:pos x="1522" y="14"/>
                  </a:cxn>
                  <a:cxn ang="0">
                    <a:pos x="1477" y="19"/>
                  </a:cxn>
                  <a:cxn ang="0">
                    <a:pos x="1433" y="23"/>
                  </a:cxn>
                  <a:cxn ang="0">
                    <a:pos x="1389" y="26"/>
                  </a:cxn>
                  <a:cxn ang="0">
                    <a:pos x="1344" y="29"/>
                  </a:cxn>
                  <a:cxn ang="0">
                    <a:pos x="1300" y="33"/>
                  </a:cxn>
                  <a:cxn ang="0">
                    <a:pos x="1266" y="34"/>
                  </a:cxn>
                  <a:cxn ang="0">
                    <a:pos x="1231" y="36"/>
                  </a:cxn>
                  <a:cxn ang="0">
                    <a:pos x="1196" y="37"/>
                  </a:cxn>
                  <a:cxn ang="0">
                    <a:pos x="1162" y="39"/>
                  </a:cxn>
                  <a:cxn ang="0">
                    <a:pos x="1126" y="40"/>
                  </a:cxn>
                  <a:cxn ang="0">
                    <a:pos x="1092" y="42"/>
                  </a:cxn>
                  <a:cxn ang="0">
                    <a:pos x="1056" y="43"/>
                  </a:cxn>
                  <a:cxn ang="0">
                    <a:pos x="1022" y="44"/>
                  </a:cxn>
                </a:cxnLst>
                <a:rect l="0" t="0" r="r" b="b"/>
                <a:pathLst>
                  <a:path w="1655" h="44">
                    <a:moveTo>
                      <a:pt x="0" y="44"/>
                    </a:moveTo>
                    <a:lnTo>
                      <a:pt x="27" y="42"/>
                    </a:lnTo>
                    <a:lnTo>
                      <a:pt x="52" y="40"/>
                    </a:lnTo>
                    <a:lnTo>
                      <a:pt x="79" y="38"/>
                    </a:lnTo>
                    <a:lnTo>
                      <a:pt x="105" y="37"/>
                    </a:lnTo>
                    <a:lnTo>
                      <a:pt x="129" y="35"/>
                    </a:lnTo>
                    <a:lnTo>
                      <a:pt x="154" y="33"/>
                    </a:lnTo>
                    <a:lnTo>
                      <a:pt x="177" y="30"/>
                    </a:lnTo>
                    <a:lnTo>
                      <a:pt x="200" y="29"/>
                    </a:lnTo>
                    <a:lnTo>
                      <a:pt x="222" y="27"/>
                    </a:lnTo>
                    <a:lnTo>
                      <a:pt x="245" y="26"/>
                    </a:lnTo>
                    <a:lnTo>
                      <a:pt x="264" y="25"/>
                    </a:lnTo>
                    <a:lnTo>
                      <a:pt x="284" y="23"/>
                    </a:lnTo>
                    <a:lnTo>
                      <a:pt x="301" y="22"/>
                    </a:lnTo>
                    <a:lnTo>
                      <a:pt x="318" y="21"/>
                    </a:lnTo>
                    <a:lnTo>
                      <a:pt x="334" y="21"/>
                    </a:lnTo>
                    <a:lnTo>
                      <a:pt x="347" y="20"/>
                    </a:lnTo>
                    <a:lnTo>
                      <a:pt x="385" y="18"/>
                    </a:lnTo>
                    <a:lnTo>
                      <a:pt x="423" y="15"/>
                    </a:lnTo>
                    <a:lnTo>
                      <a:pt x="460" y="14"/>
                    </a:lnTo>
                    <a:lnTo>
                      <a:pt x="497" y="13"/>
                    </a:lnTo>
                    <a:lnTo>
                      <a:pt x="532" y="12"/>
                    </a:lnTo>
                    <a:lnTo>
                      <a:pt x="568" y="11"/>
                    </a:lnTo>
                    <a:lnTo>
                      <a:pt x="603" y="10"/>
                    </a:lnTo>
                    <a:lnTo>
                      <a:pt x="639" y="10"/>
                    </a:lnTo>
                    <a:lnTo>
                      <a:pt x="673" y="10"/>
                    </a:lnTo>
                    <a:lnTo>
                      <a:pt x="707" y="9"/>
                    </a:lnTo>
                    <a:lnTo>
                      <a:pt x="742" y="9"/>
                    </a:lnTo>
                    <a:lnTo>
                      <a:pt x="775" y="9"/>
                    </a:lnTo>
                    <a:lnTo>
                      <a:pt x="808" y="9"/>
                    </a:lnTo>
                    <a:lnTo>
                      <a:pt x="841" y="8"/>
                    </a:lnTo>
                    <a:lnTo>
                      <a:pt x="874" y="8"/>
                    </a:lnTo>
                    <a:lnTo>
                      <a:pt x="906" y="7"/>
                    </a:lnTo>
                    <a:lnTo>
                      <a:pt x="928" y="6"/>
                    </a:lnTo>
                    <a:lnTo>
                      <a:pt x="949" y="6"/>
                    </a:lnTo>
                    <a:lnTo>
                      <a:pt x="969" y="5"/>
                    </a:lnTo>
                    <a:lnTo>
                      <a:pt x="990" y="4"/>
                    </a:lnTo>
                    <a:lnTo>
                      <a:pt x="1011" y="4"/>
                    </a:lnTo>
                    <a:lnTo>
                      <a:pt x="1032" y="3"/>
                    </a:lnTo>
                    <a:lnTo>
                      <a:pt x="1051" y="2"/>
                    </a:lnTo>
                    <a:lnTo>
                      <a:pt x="1071" y="0"/>
                    </a:lnTo>
                    <a:lnTo>
                      <a:pt x="1655" y="0"/>
                    </a:lnTo>
                    <a:lnTo>
                      <a:pt x="1633" y="3"/>
                    </a:lnTo>
                    <a:lnTo>
                      <a:pt x="1611" y="5"/>
                    </a:lnTo>
                    <a:lnTo>
                      <a:pt x="1589" y="8"/>
                    </a:lnTo>
                    <a:lnTo>
                      <a:pt x="1566" y="10"/>
                    </a:lnTo>
                    <a:lnTo>
                      <a:pt x="1544" y="12"/>
                    </a:lnTo>
                    <a:lnTo>
                      <a:pt x="1522" y="14"/>
                    </a:lnTo>
                    <a:lnTo>
                      <a:pt x="1500" y="17"/>
                    </a:lnTo>
                    <a:lnTo>
                      <a:pt x="1477" y="19"/>
                    </a:lnTo>
                    <a:lnTo>
                      <a:pt x="1455" y="21"/>
                    </a:lnTo>
                    <a:lnTo>
                      <a:pt x="1433" y="23"/>
                    </a:lnTo>
                    <a:lnTo>
                      <a:pt x="1411" y="24"/>
                    </a:lnTo>
                    <a:lnTo>
                      <a:pt x="1389" y="26"/>
                    </a:lnTo>
                    <a:lnTo>
                      <a:pt x="1366" y="28"/>
                    </a:lnTo>
                    <a:lnTo>
                      <a:pt x="1344" y="29"/>
                    </a:lnTo>
                    <a:lnTo>
                      <a:pt x="1322" y="32"/>
                    </a:lnTo>
                    <a:lnTo>
                      <a:pt x="1300" y="33"/>
                    </a:lnTo>
                    <a:lnTo>
                      <a:pt x="1283" y="34"/>
                    </a:lnTo>
                    <a:lnTo>
                      <a:pt x="1266" y="34"/>
                    </a:lnTo>
                    <a:lnTo>
                      <a:pt x="1249" y="35"/>
                    </a:lnTo>
                    <a:lnTo>
                      <a:pt x="1231" y="36"/>
                    </a:lnTo>
                    <a:lnTo>
                      <a:pt x="1213" y="37"/>
                    </a:lnTo>
                    <a:lnTo>
                      <a:pt x="1196" y="37"/>
                    </a:lnTo>
                    <a:lnTo>
                      <a:pt x="1179" y="38"/>
                    </a:lnTo>
                    <a:lnTo>
                      <a:pt x="1162" y="39"/>
                    </a:lnTo>
                    <a:lnTo>
                      <a:pt x="1144" y="40"/>
                    </a:lnTo>
                    <a:lnTo>
                      <a:pt x="1126" y="40"/>
                    </a:lnTo>
                    <a:lnTo>
                      <a:pt x="1109" y="41"/>
                    </a:lnTo>
                    <a:lnTo>
                      <a:pt x="1092" y="42"/>
                    </a:lnTo>
                    <a:lnTo>
                      <a:pt x="1075" y="42"/>
                    </a:lnTo>
                    <a:lnTo>
                      <a:pt x="1056" y="43"/>
                    </a:lnTo>
                    <a:lnTo>
                      <a:pt x="1039" y="43"/>
                    </a:lnTo>
                    <a:lnTo>
                      <a:pt x="1022" y="44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2659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74" name="Freeform 630"/>
              <p:cNvSpPr>
                <a:spLocks/>
              </p:cNvSpPr>
              <p:nvPr/>
            </p:nvSpPr>
            <p:spPr bwMode="auto">
              <a:xfrm>
                <a:off x="423" y="4265"/>
                <a:ext cx="787" cy="14"/>
              </a:xfrm>
              <a:custGeom>
                <a:avLst/>
                <a:gdLst/>
                <a:ahLst/>
                <a:cxnLst>
                  <a:cxn ang="0">
                    <a:pos x="7" y="44"/>
                  </a:cxn>
                  <a:cxn ang="0">
                    <a:pos x="22" y="43"/>
                  </a:cxn>
                  <a:cxn ang="0">
                    <a:pos x="35" y="42"/>
                  </a:cxn>
                  <a:cxn ang="0">
                    <a:pos x="46" y="42"/>
                  </a:cxn>
                  <a:cxn ang="0">
                    <a:pos x="90" y="40"/>
                  </a:cxn>
                  <a:cxn ang="0">
                    <a:pos x="165" y="36"/>
                  </a:cxn>
                  <a:cxn ang="0">
                    <a:pos x="237" y="34"/>
                  </a:cxn>
                  <a:cxn ang="0">
                    <a:pos x="308" y="32"/>
                  </a:cxn>
                  <a:cxn ang="0">
                    <a:pos x="378" y="32"/>
                  </a:cxn>
                  <a:cxn ang="0">
                    <a:pos x="447" y="31"/>
                  </a:cxn>
                  <a:cxn ang="0">
                    <a:pos x="513" y="31"/>
                  </a:cxn>
                  <a:cxn ang="0">
                    <a:pos x="579" y="30"/>
                  </a:cxn>
                  <a:cxn ang="0">
                    <a:pos x="643" y="28"/>
                  </a:cxn>
                  <a:cxn ang="0">
                    <a:pos x="703" y="27"/>
                  </a:cxn>
                  <a:cxn ang="0">
                    <a:pos x="761" y="25"/>
                  </a:cxn>
                  <a:cxn ang="0">
                    <a:pos x="819" y="21"/>
                  </a:cxn>
                  <a:cxn ang="0">
                    <a:pos x="878" y="19"/>
                  </a:cxn>
                  <a:cxn ang="0">
                    <a:pos x="938" y="16"/>
                  </a:cxn>
                  <a:cxn ang="0">
                    <a:pos x="1000" y="12"/>
                  </a:cxn>
                  <a:cxn ang="0">
                    <a:pos x="1066" y="7"/>
                  </a:cxn>
                  <a:cxn ang="0">
                    <a:pos x="1107" y="4"/>
                  </a:cxn>
                  <a:cxn ang="0">
                    <a:pos x="1119" y="3"/>
                  </a:cxn>
                  <a:cxn ang="0">
                    <a:pos x="1130" y="2"/>
                  </a:cxn>
                  <a:cxn ang="0">
                    <a:pos x="1141" y="1"/>
                  </a:cxn>
                  <a:cxn ang="0">
                    <a:pos x="1573" y="0"/>
                  </a:cxn>
                  <a:cxn ang="0">
                    <a:pos x="1518" y="5"/>
                  </a:cxn>
                  <a:cxn ang="0">
                    <a:pos x="1464" y="12"/>
                  </a:cxn>
                  <a:cxn ang="0">
                    <a:pos x="1410" y="17"/>
                  </a:cxn>
                  <a:cxn ang="0">
                    <a:pos x="1356" y="24"/>
                  </a:cxn>
                  <a:cxn ang="0">
                    <a:pos x="1301" y="29"/>
                  </a:cxn>
                  <a:cxn ang="0">
                    <a:pos x="1247" y="34"/>
                  </a:cxn>
                  <a:cxn ang="0">
                    <a:pos x="1194" y="40"/>
                  </a:cxn>
                  <a:cxn ang="0">
                    <a:pos x="1140" y="44"/>
                  </a:cxn>
                </a:cxnLst>
                <a:rect l="0" t="0" r="r" b="b"/>
                <a:pathLst>
                  <a:path w="1573" h="44">
                    <a:moveTo>
                      <a:pt x="0" y="44"/>
                    </a:moveTo>
                    <a:lnTo>
                      <a:pt x="7" y="44"/>
                    </a:lnTo>
                    <a:lnTo>
                      <a:pt x="14" y="43"/>
                    </a:lnTo>
                    <a:lnTo>
                      <a:pt x="22" y="43"/>
                    </a:lnTo>
                    <a:lnTo>
                      <a:pt x="28" y="43"/>
                    </a:lnTo>
                    <a:lnTo>
                      <a:pt x="35" y="42"/>
                    </a:lnTo>
                    <a:lnTo>
                      <a:pt x="41" y="42"/>
                    </a:lnTo>
                    <a:lnTo>
                      <a:pt x="46" y="42"/>
                    </a:lnTo>
                    <a:lnTo>
                      <a:pt x="52" y="42"/>
                    </a:lnTo>
                    <a:lnTo>
                      <a:pt x="90" y="40"/>
                    </a:lnTo>
                    <a:lnTo>
                      <a:pt x="128" y="37"/>
                    </a:lnTo>
                    <a:lnTo>
                      <a:pt x="165" y="36"/>
                    </a:lnTo>
                    <a:lnTo>
                      <a:pt x="202" y="35"/>
                    </a:lnTo>
                    <a:lnTo>
                      <a:pt x="237" y="34"/>
                    </a:lnTo>
                    <a:lnTo>
                      <a:pt x="273" y="33"/>
                    </a:lnTo>
                    <a:lnTo>
                      <a:pt x="308" y="32"/>
                    </a:lnTo>
                    <a:lnTo>
                      <a:pt x="344" y="32"/>
                    </a:lnTo>
                    <a:lnTo>
                      <a:pt x="378" y="32"/>
                    </a:lnTo>
                    <a:lnTo>
                      <a:pt x="412" y="31"/>
                    </a:lnTo>
                    <a:lnTo>
                      <a:pt x="447" y="31"/>
                    </a:lnTo>
                    <a:lnTo>
                      <a:pt x="480" y="31"/>
                    </a:lnTo>
                    <a:lnTo>
                      <a:pt x="513" y="31"/>
                    </a:lnTo>
                    <a:lnTo>
                      <a:pt x="546" y="30"/>
                    </a:lnTo>
                    <a:lnTo>
                      <a:pt x="579" y="30"/>
                    </a:lnTo>
                    <a:lnTo>
                      <a:pt x="611" y="29"/>
                    </a:lnTo>
                    <a:lnTo>
                      <a:pt x="643" y="28"/>
                    </a:lnTo>
                    <a:lnTo>
                      <a:pt x="672" y="27"/>
                    </a:lnTo>
                    <a:lnTo>
                      <a:pt x="703" y="27"/>
                    </a:lnTo>
                    <a:lnTo>
                      <a:pt x="732" y="26"/>
                    </a:lnTo>
                    <a:lnTo>
                      <a:pt x="761" y="25"/>
                    </a:lnTo>
                    <a:lnTo>
                      <a:pt x="791" y="22"/>
                    </a:lnTo>
                    <a:lnTo>
                      <a:pt x="819" y="21"/>
                    </a:lnTo>
                    <a:lnTo>
                      <a:pt x="848" y="20"/>
                    </a:lnTo>
                    <a:lnTo>
                      <a:pt x="878" y="19"/>
                    </a:lnTo>
                    <a:lnTo>
                      <a:pt x="907" y="17"/>
                    </a:lnTo>
                    <a:lnTo>
                      <a:pt x="938" y="16"/>
                    </a:lnTo>
                    <a:lnTo>
                      <a:pt x="968" y="14"/>
                    </a:lnTo>
                    <a:lnTo>
                      <a:pt x="1000" y="12"/>
                    </a:lnTo>
                    <a:lnTo>
                      <a:pt x="1032" y="10"/>
                    </a:lnTo>
                    <a:lnTo>
                      <a:pt x="1066" y="7"/>
                    </a:lnTo>
                    <a:lnTo>
                      <a:pt x="1100" y="5"/>
                    </a:lnTo>
                    <a:lnTo>
                      <a:pt x="1107" y="4"/>
                    </a:lnTo>
                    <a:lnTo>
                      <a:pt x="1113" y="4"/>
                    </a:lnTo>
                    <a:lnTo>
                      <a:pt x="1119" y="3"/>
                    </a:lnTo>
                    <a:lnTo>
                      <a:pt x="1124" y="2"/>
                    </a:lnTo>
                    <a:lnTo>
                      <a:pt x="1130" y="2"/>
                    </a:lnTo>
                    <a:lnTo>
                      <a:pt x="1136" y="1"/>
                    </a:lnTo>
                    <a:lnTo>
                      <a:pt x="1141" y="1"/>
                    </a:lnTo>
                    <a:lnTo>
                      <a:pt x="1147" y="0"/>
                    </a:lnTo>
                    <a:lnTo>
                      <a:pt x="1573" y="0"/>
                    </a:lnTo>
                    <a:lnTo>
                      <a:pt x="1546" y="3"/>
                    </a:lnTo>
                    <a:lnTo>
                      <a:pt x="1518" y="5"/>
                    </a:lnTo>
                    <a:lnTo>
                      <a:pt x="1491" y="9"/>
                    </a:lnTo>
                    <a:lnTo>
                      <a:pt x="1464" y="12"/>
                    </a:lnTo>
                    <a:lnTo>
                      <a:pt x="1437" y="14"/>
                    </a:lnTo>
                    <a:lnTo>
                      <a:pt x="1410" y="17"/>
                    </a:lnTo>
                    <a:lnTo>
                      <a:pt x="1383" y="20"/>
                    </a:lnTo>
                    <a:lnTo>
                      <a:pt x="1356" y="24"/>
                    </a:lnTo>
                    <a:lnTo>
                      <a:pt x="1329" y="26"/>
                    </a:lnTo>
                    <a:lnTo>
                      <a:pt x="1301" y="29"/>
                    </a:lnTo>
                    <a:lnTo>
                      <a:pt x="1274" y="31"/>
                    </a:lnTo>
                    <a:lnTo>
                      <a:pt x="1247" y="34"/>
                    </a:lnTo>
                    <a:lnTo>
                      <a:pt x="1220" y="36"/>
                    </a:lnTo>
                    <a:lnTo>
                      <a:pt x="1194" y="40"/>
                    </a:lnTo>
                    <a:lnTo>
                      <a:pt x="1167" y="42"/>
                    </a:lnTo>
                    <a:lnTo>
                      <a:pt x="1140" y="44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2659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75" name="Freeform 631"/>
              <p:cNvSpPr>
                <a:spLocks/>
              </p:cNvSpPr>
              <p:nvPr/>
            </p:nvSpPr>
            <p:spPr bwMode="auto">
              <a:xfrm>
                <a:off x="811" y="4258"/>
                <a:ext cx="520" cy="14"/>
              </a:xfrm>
              <a:custGeom>
                <a:avLst/>
                <a:gdLst/>
                <a:ahLst/>
                <a:cxnLst>
                  <a:cxn ang="0">
                    <a:pos x="0" y="43"/>
                  </a:cxn>
                  <a:cxn ang="0">
                    <a:pos x="20" y="42"/>
                  </a:cxn>
                  <a:cxn ang="0">
                    <a:pos x="38" y="42"/>
                  </a:cxn>
                  <a:cxn ang="0">
                    <a:pos x="58" y="41"/>
                  </a:cxn>
                  <a:cxn ang="0">
                    <a:pos x="76" y="40"/>
                  </a:cxn>
                  <a:cxn ang="0">
                    <a:pos x="95" y="39"/>
                  </a:cxn>
                  <a:cxn ang="0">
                    <a:pos x="115" y="38"/>
                  </a:cxn>
                  <a:cxn ang="0">
                    <a:pos x="135" y="38"/>
                  </a:cxn>
                  <a:cxn ang="0">
                    <a:pos x="154" y="36"/>
                  </a:cxn>
                  <a:cxn ang="0">
                    <a:pos x="174" y="35"/>
                  </a:cxn>
                  <a:cxn ang="0">
                    <a:pos x="195" y="34"/>
                  </a:cxn>
                  <a:cxn ang="0">
                    <a:pos x="215" y="33"/>
                  </a:cxn>
                  <a:cxn ang="0">
                    <a:pos x="236" y="32"/>
                  </a:cxn>
                  <a:cxn ang="0">
                    <a:pos x="257" y="31"/>
                  </a:cxn>
                  <a:cxn ang="0">
                    <a:pos x="279" y="30"/>
                  </a:cxn>
                  <a:cxn ang="0">
                    <a:pos x="301" y="27"/>
                  </a:cxn>
                  <a:cxn ang="0">
                    <a:pos x="324" y="26"/>
                  </a:cxn>
                  <a:cxn ang="0">
                    <a:pos x="338" y="25"/>
                  </a:cxn>
                  <a:cxn ang="0">
                    <a:pos x="350" y="24"/>
                  </a:cxn>
                  <a:cxn ang="0">
                    <a:pos x="364" y="22"/>
                  </a:cxn>
                  <a:cxn ang="0">
                    <a:pos x="376" y="21"/>
                  </a:cxn>
                  <a:cxn ang="0">
                    <a:pos x="388" y="20"/>
                  </a:cxn>
                  <a:cxn ang="0">
                    <a:pos x="402" y="18"/>
                  </a:cxn>
                  <a:cxn ang="0">
                    <a:pos x="414" y="17"/>
                  </a:cxn>
                  <a:cxn ang="0">
                    <a:pos x="426" y="15"/>
                  </a:cxn>
                  <a:cxn ang="0">
                    <a:pos x="438" y="12"/>
                  </a:cxn>
                  <a:cxn ang="0">
                    <a:pos x="452" y="11"/>
                  </a:cxn>
                  <a:cxn ang="0">
                    <a:pos x="464" y="9"/>
                  </a:cxn>
                  <a:cxn ang="0">
                    <a:pos x="476" y="7"/>
                  </a:cxn>
                  <a:cxn ang="0">
                    <a:pos x="489" y="6"/>
                  </a:cxn>
                  <a:cxn ang="0">
                    <a:pos x="501" y="4"/>
                  </a:cxn>
                  <a:cxn ang="0">
                    <a:pos x="514" y="2"/>
                  </a:cxn>
                  <a:cxn ang="0">
                    <a:pos x="526" y="0"/>
                  </a:cxn>
                  <a:cxn ang="0">
                    <a:pos x="1040" y="0"/>
                  </a:cxn>
                  <a:cxn ang="0">
                    <a:pos x="1033" y="1"/>
                  </a:cxn>
                  <a:cxn ang="0">
                    <a:pos x="1026" y="1"/>
                  </a:cxn>
                  <a:cxn ang="0">
                    <a:pos x="1020" y="2"/>
                  </a:cxn>
                  <a:cxn ang="0">
                    <a:pos x="1013" y="3"/>
                  </a:cxn>
                  <a:cxn ang="0">
                    <a:pos x="986" y="5"/>
                  </a:cxn>
                  <a:cxn ang="0">
                    <a:pos x="959" y="7"/>
                  </a:cxn>
                  <a:cxn ang="0">
                    <a:pos x="932" y="9"/>
                  </a:cxn>
                  <a:cxn ang="0">
                    <a:pos x="905" y="11"/>
                  </a:cxn>
                  <a:cxn ang="0">
                    <a:pos x="878" y="13"/>
                  </a:cxn>
                  <a:cxn ang="0">
                    <a:pos x="851" y="16"/>
                  </a:cxn>
                  <a:cxn ang="0">
                    <a:pos x="825" y="19"/>
                  </a:cxn>
                  <a:cxn ang="0">
                    <a:pos x="798" y="21"/>
                  </a:cxn>
                  <a:cxn ang="0">
                    <a:pos x="771" y="24"/>
                  </a:cxn>
                  <a:cxn ang="0">
                    <a:pos x="744" y="26"/>
                  </a:cxn>
                  <a:cxn ang="0">
                    <a:pos x="717" y="30"/>
                  </a:cxn>
                  <a:cxn ang="0">
                    <a:pos x="691" y="32"/>
                  </a:cxn>
                  <a:cxn ang="0">
                    <a:pos x="664" y="35"/>
                  </a:cxn>
                  <a:cxn ang="0">
                    <a:pos x="638" y="38"/>
                  </a:cxn>
                  <a:cxn ang="0">
                    <a:pos x="611" y="40"/>
                  </a:cxn>
                  <a:cxn ang="0">
                    <a:pos x="584" y="43"/>
                  </a:cxn>
                  <a:cxn ang="0">
                    <a:pos x="0" y="43"/>
                  </a:cxn>
                </a:cxnLst>
                <a:rect l="0" t="0" r="r" b="b"/>
                <a:pathLst>
                  <a:path w="1040" h="43">
                    <a:moveTo>
                      <a:pt x="0" y="43"/>
                    </a:moveTo>
                    <a:lnTo>
                      <a:pt x="20" y="42"/>
                    </a:lnTo>
                    <a:lnTo>
                      <a:pt x="38" y="42"/>
                    </a:lnTo>
                    <a:lnTo>
                      <a:pt x="58" y="41"/>
                    </a:lnTo>
                    <a:lnTo>
                      <a:pt x="76" y="40"/>
                    </a:lnTo>
                    <a:lnTo>
                      <a:pt x="95" y="39"/>
                    </a:lnTo>
                    <a:lnTo>
                      <a:pt x="115" y="38"/>
                    </a:lnTo>
                    <a:lnTo>
                      <a:pt x="135" y="38"/>
                    </a:lnTo>
                    <a:lnTo>
                      <a:pt x="154" y="36"/>
                    </a:lnTo>
                    <a:lnTo>
                      <a:pt x="174" y="35"/>
                    </a:lnTo>
                    <a:lnTo>
                      <a:pt x="195" y="34"/>
                    </a:lnTo>
                    <a:lnTo>
                      <a:pt x="215" y="33"/>
                    </a:lnTo>
                    <a:lnTo>
                      <a:pt x="236" y="32"/>
                    </a:lnTo>
                    <a:lnTo>
                      <a:pt x="257" y="31"/>
                    </a:lnTo>
                    <a:lnTo>
                      <a:pt x="279" y="30"/>
                    </a:lnTo>
                    <a:lnTo>
                      <a:pt x="301" y="27"/>
                    </a:lnTo>
                    <a:lnTo>
                      <a:pt x="324" y="26"/>
                    </a:lnTo>
                    <a:lnTo>
                      <a:pt x="338" y="25"/>
                    </a:lnTo>
                    <a:lnTo>
                      <a:pt x="350" y="24"/>
                    </a:lnTo>
                    <a:lnTo>
                      <a:pt x="364" y="22"/>
                    </a:lnTo>
                    <a:lnTo>
                      <a:pt x="376" y="21"/>
                    </a:lnTo>
                    <a:lnTo>
                      <a:pt x="388" y="20"/>
                    </a:lnTo>
                    <a:lnTo>
                      <a:pt x="402" y="18"/>
                    </a:lnTo>
                    <a:lnTo>
                      <a:pt x="414" y="17"/>
                    </a:lnTo>
                    <a:lnTo>
                      <a:pt x="426" y="15"/>
                    </a:lnTo>
                    <a:lnTo>
                      <a:pt x="438" y="12"/>
                    </a:lnTo>
                    <a:lnTo>
                      <a:pt x="452" y="11"/>
                    </a:lnTo>
                    <a:lnTo>
                      <a:pt x="464" y="9"/>
                    </a:lnTo>
                    <a:lnTo>
                      <a:pt x="476" y="7"/>
                    </a:lnTo>
                    <a:lnTo>
                      <a:pt x="489" y="6"/>
                    </a:lnTo>
                    <a:lnTo>
                      <a:pt x="501" y="4"/>
                    </a:lnTo>
                    <a:lnTo>
                      <a:pt x="514" y="2"/>
                    </a:lnTo>
                    <a:lnTo>
                      <a:pt x="526" y="0"/>
                    </a:lnTo>
                    <a:lnTo>
                      <a:pt x="1040" y="0"/>
                    </a:lnTo>
                    <a:lnTo>
                      <a:pt x="1033" y="1"/>
                    </a:lnTo>
                    <a:lnTo>
                      <a:pt x="1026" y="1"/>
                    </a:lnTo>
                    <a:lnTo>
                      <a:pt x="1020" y="2"/>
                    </a:lnTo>
                    <a:lnTo>
                      <a:pt x="1013" y="3"/>
                    </a:lnTo>
                    <a:lnTo>
                      <a:pt x="986" y="5"/>
                    </a:lnTo>
                    <a:lnTo>
                      <a:pt x="959" y="7"/>
                    </a:lnTo>
                    <a:lnTo>
                      <a:pt x="932" y="9"/>
                    </a:lnTo>
                    <a:lnTo>
                      <a:pt x="905" y="11"/>
                    </a:lnTo>
                    <a:lnTo>
                      <a:pt x="878" y="13"/>
                    </a:lnTo>
                    <a:lnTo>
                      <a:pt x="851" y="16"/>
                    </a:lnTo>
                    <a:lnTo>
                      <a:pt x="825" y="19"/>
                    </a:lnTo>
                    <a:lnTo>
                      <a:pt x="798" y="21"/>
                    </a:lnTo>
                    <a:lnTo>
                      <a:pt x="771" y="24"/>
                    </a:lnTo>
                    <a:lnTo>
                      <a:pt x="744" y="26"/>
                    </a:lnTo>
                    <a:lnTo>
                      <a:pt x="717" y="30"/>
                    </a:lnTo>
                    <a:lnTo>
                      <a:pt x="691" y="32"/>
                    </a:lnTo>
                    <a:lnTo>
                      <a:pt x="664" y="35"/>
                    </a:lnTo>
                    <a:lnTo>
                      <a:pt x="638" y="38"/>
                    </a:lnTo>
                    <a:lnTo>
                      <a:pt x="611" y="40"/>
                    </a:lnTo>
                    <a:lnTo>
                      <a:pt x="584" y="4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2B5E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76" name="Freeform 632"/>
              <p:cNvSpPr>
                <a:spLocks/>
              </p:cNvSpPr>
              <p:nvPr/>
            </p:nvSpPr>
            <p:spPr bwMode="auto">
              <a:xfrm>
                <a:off x="996" y="4250"/>
                <a:ext cx="471" cy="15"/>
              </a:xfrm>
              <a:custGeom>
                <a:avLst/>
                <a:gdLst/>
                <a:ahLst/>
                <a:cxnLst>
                  <a:cxn ang="0">
                    <a:pos x="295" y="0"/>
                  </a:cxn>
                  <a:cxn ang="0">
                    <a:pos x="275" y="3"/>
                  </a:cxn>
                  <a:cxn ang="0">
                    <a:pos x="257" y="7"/>
                  </a:cxn>
                  <a:cxn ang="0">
                    <a:pos x="238" y="10"/>
                  </a:cxn>
                  <a:cxn ang="0">
                    <a:pos x="219" y="12"/>
                  </a:cxn>
                  <a:cxn ang="0">
                    <a:pos x="201" y="15"/>
                  </a:cxn>
                  <a:cxn ang="0">
                    <a:pos x="181" y="18"/>
                  </a:cxn>
                  <a:cxn ang="0">
                    <a:pos x="164" y="22"/>
                  </a:cxn>
                  <a:cxn ang="0">
                    <a:pos x="146" y="25"/>
                  </a:cxn>
                  <a:cxn ang="0">
                    <a:pos x="127" y="27"/>
                  </a:cxn>
                  <a:cxn ang="0">
                    <a:pos x="109" y="30"/>
                  </a:cxn>
                  <a:cxn ang="0">
                    <a:pos x="91" y="33"/>
                  </a:cxn>
                  <a:cxn ang="0">
                    <a:pos x="72" y="35"/>
                  </a:cxn>
                  <a:cxn ang="0">
                    <a:pos x="55" y="38"/>
                  </a:cxn>
                  <a:cxn ang="0">
                    <a:pos x="37" y="40"/>
                  </a:cxn>
                  <a:cxn ang="0">
                    <a:pos x="18" y="42"/>
                  </a:cxn>
                  <a:cxn ang="0">
                    <a:pos x="0" y="44"/>
                  </a:cxn>
                  <a:cxn ang="0">
                    <a:pos x="426" y="44"/>
                  </a:cxn>
                  <a:cxn ang="0">
                    <a:pos x="440" y="43"/>
                  </a:cxn>
                  <a:cxn ang="0">
                    <a:pos x="453" y="42"/>
                  </a:cxn>
                  <a:cxn ang="0">
                    <a:pos x="466" y="41"/>
                  </a:cxn>
                  <a:cxn ang="0">
                    <a:pos x="480" y="39"/>
                  </a:cxn>
                  <a:cxn ang="0">
                    <a:pos x="493" y="38"/>
                  </a:cxn>
                  <a:cxn ang="0">
                    <a:pos x="507" y="36"/>
                  </a:cxn>
                  <a:cxn ang="0">
                    <a:pos x="520" y="35"/>
                  </a:cxn>
                  <a:cxn ang="0">
                    <a:pos x="534" y="34"/>
                  </a:cxn>
                  <a:cxn ang="0">
                    <a:pos x="547" y="33"/>
                  </a:cxn>
                  <a:cxn ang="0">
                    <a:pos x="561" y="32"/>
                  </a:cxn>
                  <a:cxn ang="0">
                    <a:pos x="574" y="31"/>
                  </a:cxn>
                  <a:cxn ang="0">
                    <a:pos x="588" y="29"/>
                  </a:cxn>
                  <a:cxn ang="0">
                    <a:pos x="601" y="29"/>
                  </a:cxn>
                  <a:cxn ang="0">
                    <a:pos x="615" y="28"/>
                  </a:cxn>
                  <a:cxn ang="0">
                    <a:pos x="628" y="27"/>
                  </a:cxn>
                  <a:cxn ang="0">
                    <a:pos x="642" y="26"/>
                  </a:cxn>
                  <a:cxn ang="0">
                    <a:pos x="660" y="24"/>
                  </a:cxn>
                  <a:cxn ang="0">
                    <a:pos x="678" y="23"/>
                  </a:cxn>
                  <a:cxn ang="0">
                    <a:pos x="697" y="20"/>
                  </a:cxn>
                  <a:cxn ang="0">
                    <a:pos x="715" y="19"/>
                  </a:cxn>
                  <a:cxn ang="0">
                    <a:pos x="735" y="17"/>
                  </a:cxn>
                  <a:cxn ang="0">
                    <a:pos x="753" y="16"/>
                  </a:cxn>
                  <a:cxn ang="0">
                    <a:pos x="771" y="14"/>
                  </a:cxn>
                  <a:cxn ang="0">
                    <a:pos x="790" y="13"/>
                  </a:cxn>
                  <a:cxn ang="0">
                    <a:pos x="809" y="11"/>
                  </a:cxn>
                  <a:cxn ang="0">
                    <a:pos x="828" y="10"/>
                  </a:cxn>
                  <a:cxn ang="0">
                    <a:pos x="846" y="8"/>
                  </a:cxn>
                  <a:cxn ang="0">
                    <a:pos x="866" y="7"/>
                  </a:cxn>
                  <a:cxn ang="0">
                    <a:pos x="884" y="4"/>
                  </a:cxn>
                  <a:cxn ang="0">
                    <a:pos x="902" y="3"/>
                  </a:cxn>
                  <a:cxn ang="0">
                    <a:pos x="922" y="1"/>
                  </a:cxn>
                  <a:cxn ang="0">
                    <a:pos x="940" y="0"/>
                  </a:cxn>
                  <a:cxn ang="0">
                    <a:pos x="295" y="0"/>
                  </a:cxn>
                </a:cxnLst>
                <a:rect l="0" t="0" r="r" b="b"/>
                <a:pathLst>
                  <a:path w="940" h="44">
                    <a:moveTo>
                      <a:pt x="295" y="0"/>
                    </a:moveTo>
                    <a:lnTo>
                      <a:pt x="275" y="3"/>
                    </a:lnTo>
                    <a:lnTo>
                      <a:pt x="257" y="7"/>
                    </a:lnTo>
                    <a:lnTo>
                      <a:pt x="238" y="10"/>
                    </a:lnTo>
                    <a:lnTo>
                      <a:pt x="219" y="12"/>
                    </a:lnTo>
                    <a:lnTo>
                      <a:pt x="201" y="15"/>
                    </a:lnTo>
                    <a:lnTo>
                      <a:pt x="181" y="18"/>
                    </a:lnTo>
                    <a:lnTo>
                      <a:pt x="164" y="22"/>
                    </a:lnTo>
                    <a:lnTo>
                      <a:pt x="146" y="25"/>
                    </a:lnTo>
                    <a:lnTo>
                      <a:pt x="127" y="27"/>
                    </a:lnTo>
                    <a:lnTo>
                      <a:pt x="109" y="30"/>
                    </a:lnTo>
                    <a:lnTo>
                      <a:pt x="91" y="33"/>
                    </a:lnTo>
                    <a:lnTo>
                      <a:pt x="72" y="35"/>
                    </a:lnTo>
                    <a:lnTo>
                      <a:pt x="55" y="38"/>
                    </a:lnTo>
                    <a:lnTo>
                      <a:pt x="37" y="40"/>
                    </a:lnTo>
                    <a:lnTo>
                      <a:pt x="18" y="42"/>
                    </a:lnTo>
                    <a:lnTo>
                      <a:pt x="0" y="44"/>
                    </a:lnTo>
                    <a:lnTo>
                      <a:pt x="426" y="44"/>
                    </a:lnTo>
                    <a:lnTo>
                      <a:pt x="440" y="43"/>
                    </a:lnTo>
                    <a:lnTo>
                      <a:pt x="453" y="42"/>
                    </a:lnTo>
                    <a:lnTo>
                      <a:pt x="466" y="41"/>
                    </a:lnTo>
                    <a:lnTo>
                      <a:pt x="480" y="39"/>
                    </a:lnTo>
                    <a:lnTo>
                      <a:pt x="493" y="38"/>
                    </a:lnTo>
                    <a:lnTo>
                      <a:pt x="507" y="36"/>
                    </a:lnTo>
                    <a:lnTo>
                      <a:pt x="520" y="35"/>
                    </a:lnTo>
                    <a:lnTo>
                      <a:pt x="534" y="34"/>
                    </a:lnTo>
                    <a:lnTo>
                      <a:pt x="547" y="33"/>
                    </a:lnTo>
                    <a:lnTo>
                      <a:pt x="561" y="32"/>
                    </a:lnTo>
                    <a:lnTo>
                      <a:pt x="574" y="31"/>
                    </a:lnTo>
                    <a:lnTo>
                      <a:pt x="588" y="29"/>
                    </a:lnTo>
                    <a:lnTo>
                      <a:pt x="601" y="29"/>
                    </a:lnTo>
                    <a:lnTo>
                      <a:pt x="615" y="28"/>
                    </a:lnTo>
                    <a:lnTo>
                      <a:pt x="628" y="27"/>
                    </a:lnTo>
                    <a:lnTo>
                      <a:pt x="642" y="26"/>
                    </a:lnTo>
                    <a:lnTo>
                      <a:pt x="660" y="24"/>
                    </a:lnTo>
                    <a:lnTo>
                      <a:pt x="678" y="23"/>
                    </a:lnTo>
                    <a:lnTo>
                      <a:pt x="697" y="20"/>
                    </a:lnTo>
                    <a:lnTo>
                      <a:pt x="715" y="19"/>
                    </a:lnTo>
                    <a:lnTo>
                      <a:pt x="735" y="17"/>
                    </a:lnTo>
                    <a:lnTo>
                      <a:pt x="753" y="16"/>
                    </a:lnTo>
                    <a:lnTo>
                      <a:pt x="771" y="14"/>
                    </a:lnTo>
                    <a:lnTo>
                      <a:pt x="790" y="13"/>
                    </a:lnTo>
                    <a:lnTo>
                      <a:pt x="809" y="11"/>
                    </a:lnTo>
                    <a:lnTo>
                      <a:pt x="828" y="10"/>
                    </a:lnTo>
                    <a:lnTo>
                      <a:pt x="846" y="8"/>
                    </a:lnTo>
                    <a:lnTo>
                      <a:pt x="866" y="7"/>
                    </a:lnTo>
                    <a:lnTo>
                      <a:pt x="884" y="4"/>
                    </a:lnTo>
                    <a:lnTo>
                      <a:pt x="902" y="3"/>
                    </a:lnTo>
                    <a:lnTo>
                      <a:pt x="922" y="1"/>
                    </a:lnTo>
                    <a:lnTo>
                      <a:pt x="940" y="0"/>
                    </a:lnTo>
                    <a:lnTo>
                      <a:pt x="295" y="0"/>
                    </a:lnTo>
                    <a:close/>
                  </a:path>
                </a:pathLst>
              </a:custGeom>
              <a:solidFill>
                <a:srgbClr val="2B5E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77" name="Freeform 633"/>
              <p:cNvSpPr>
                <a:spLocks/>
              </p:cNvSpPr>
              <p:nvPr/>
            </p:nvSpPr>
            <p:spPr bwMode="auto">
              <a:xfrm>
                <a:off x="1074" y="4243"/>
                <a:ext cx="535" cy="15"/>
              </a:xfrm>
              <a:custGeom>
                <a:avLst/>
                <a:gdLst/>
                <a:ahLst/>
                <a:cxnLst>
                  <a:cxn ang="0">
                    <a:pos x="318" y="0"/>
                  </a:cxn>
                  <a:cxn ang="0">
                    <a:pos x="296" y="2"/>
                  </a:cxn>
                  <a:cxn ang="0">
                    <a:pos x="274" y="5"/>
                  </a:cxn>
                  <a:cxn ang="0">
                    <a:pos x="251" y="7"/>
                  </a:cxn>
                  <a:cxn ang="0">
                    <a:pos x="231" y="10"/>
                  </a:cxn>
                  <a:cxn ang="0">
                    <a:pos x="210" y="12"/>
                  </a:cxn>
                  <a:cxn ang="0">
                    <a:pos x="189" y="16"/>
                  </a:cxn>
                  <a:cxn ang="0">
                    <a:pos x="169" y="19"/>
                  </a:cxn>
                  <a:cxn ang="0">
                    <a:pos x="150" y="21"/>
                  </a:cxn>
                  <a:cxn ang="0">
                    <a:pos x="130" y="24"/>
                  </a:cxn>
                  <a:cxn ang="0">
                    <a:pos x="111" y="27"/>
                  </a:cxn>
                  <a:cxn ang="0">
                    <a:pos x="92" y="30"/>
                  </a:cxn>
                  <a:cxn ang="0">
                    <a:pos x="73" y="33"/>
                  </a:cxn>
                  <a:cxn ang="0">
                    <a:pos x="54" y="36"/>
                  </a:cxn>
                  <a:cxn ang="0">
                    <a:pos x="36" y="39"/>
                  </a:cxn>
                  <a:cxn ang="0">
                    <a:pos x="19" y="41"/>
                  </a:cxn>
                  <a:cxn ang="0">
                    <a:pos x="0" y="45"/>
                  </a:cxn>
                  <a:cxn ang="0">
                    <a:pos x="514" y="45"/>
                  </a:cxn>
                  <a:cxn ang="0">
                    <a:pos x="548" y="42"/>
                  </a:cxn>
                  <a:cxn ang="0">
                    <a:pos x="582" y="39"/>
                  </a:cxn>
                  <a:cxn ang="0">
                    <a:pos x="616" y="36"/>
                  </a:cxn>
                  <a:cxn ang="0">
                    <a:pos x="651" y="34"/>
                  </a:cxn>
                  <a:cxn ang="0">
                    <a:pos x="686" y="31"/>
                  </a:cxn>
                  <a:cxn ang="0">
                    <a:pos x="720" y="27"/>
                  </a:cxn>
                  <a:cxn ang="0">
                    <a:pos x="756" y="25"/>
                  </a:cxn>
                  <a:cxn ang="0">
                    <a:pos x="791" y="22"/>
                  </a:cxn>
                  <a:cxn ang="0">
                    <a:pos x="826" y="19"/>
                  </a:cxn>
                  <a:cxn ang="0">
                    <a:pos x="861" y="17"/>
                  </a:cxn>
                  <a:cxn ang="0">
                    <a:pos x="897" y="14"/>
                  </a:cxn>
                  <a:cxn ang="0">
                    <a:pos x="931" y="10"/>
                  </a:cxn>
                  <a:cxn ang="0">
                    <a:pos x="967" y="8"/>
                  </a:cxn>
                  <a:cxn ang="0">
                    <a:pos x="1001" y="5"/>
                  </a:cxn>
                  <a:cxn ang="0">
                    <a:pos x="1036" y="2"/>
                  </a:cxn>
                  <a:cxn ang="0">
                    <a:pos x="1071" y="0"/>
                  </a:cxn>
                  <a:cxn ang="0">
                    <a:pos x="318" y="0"/>
                  </a:cxn>
                </a:cxnLst>
                <a:rect l="0" t="0" r="r" b="b"/>
                <a:pathLst>
                  <a:path w="1071" h="45">
                    <a:moveTo>
                      <a:pt x="318" y="0"/>
                    </a:moveTo>
                    <a:lnTo>
                      <a:pt x="296" y="2"/>
                    </a:lnTo>
                    <a:lnTo>
                      <a:pt x="274" y="5"/>
                    </a:lnTo>
                    <a:lnTo>
                      <a:pt x="251" y="7"/>
                    </a:lnTo>
                    <a:lnTo>
                      <a:pt x="231" y="10"/>
                    </a:lnTo>
                    <a:lnTo>
                      <a:pt x="210" y="12"/>
                    </a:lnTo>
                    <a:lnTo>
                      <a:pt x="189" y="16"/>
                    </a:lnTo>
                    <a:lnTo>
                      <a:pt x="169" y="19"/>
                    </a:lnTo>
                    <a:lnTo>
                      <a:pt x="150" y="21"/>
                    </a:lnTo>
                    <a:lnTo>
                      <a:pt x="130" y="24"/>
                    </a:lnTo>
                    <a:lnTo>
                      <a:pt x="111" y="27"/>
                    </a:lnTo>
                    <a:lnTo>
                      <a:pt x="92" y="30"/>
                    </a:lnTo>
                    <a:lnTo>
                      <a:pt x="73" y="33"/>
                    </a:lnTo>
                    <a:lnTo>
                      <a:pt x="54" y="36"/>
                    </a:lnTo>
                    <a:lnTo>
                      <a:pt x="36" y="39"/>
                    </a:lnTo>
                    <a:lnTo>
                      <a:pt x="19" y="41"/>
                    </a:lnTo>
                    <a:lnTo>
                      <a:pt x="0" y="45"/>
                    </a:lnTo>
                    <a:lnTo>
                      <a:pt x="514" y="45"/>
                    </a:lnTo>
                    <a:lnTo>
                      <a:pt x="548" y="42"/>
                    </a:lnTo>
                    <a:lnTo>
                      <a:pt x="582" y="39"/>
                    </a:lnTo>
                    <a:lnTo>
                      <a:pt x="616" y="36"/>
                    </a:lnTo>
                    <a:lnTo>
                      <a:pt x="651" y="34"/>
                    </a:lnTo>
                    <a:lnTo>
                      <a:pt x="686" y="31"/>
                    </a:lnTo>
                    <a:lnTo>
                      <a:pt x="720" y="27"/>
                    </a:lnTo>
                    <a:lnTo>
                      <a:pt x="756" y="25"/>
                    </a:lnTo>
                    <a:lnTo>
                      <a:pt x="791" y="22"/>
                    </a:lnTo>
                    <a:lnTo>
                      <a:pt x="826" y="19"/>
                    </a:lnTo>
                    <a:lnTo>
                      <a:pt x="861" y="17"/>
                    </a:lnTo>
                    <a:lnTo>
                      <a:pt x="897" y="14"/>
                    </a:lnTo>
                    <a:lnTo>
                      <a:pt x="931" y="10"/>
                    </a:lnTo>
                    <a:lnTo>
                      <a:pt x="967" y="8"/>
                    </a:lnTo>
                    <a:lnTo>
                      <a:pt x="1001" y="5"/>
                    </a:lnTo>
                    <a:lnTo>
                      <a:pt x="1036" y="2"/>
                    </a:lnTo>
                    <a:lnTo>
                      <a:pt x="1071" y="0"/>
                    </a:lnTo>
                    <a:lnTo>
                      <a:pt x="318" y="0"/>
                    </a:lnTo>
                    <a:close/>
                  </a:path>
                </a:pathLst>
              </a:custGeom>
              <a:solidFill>
                <a:srgbClr val="2E636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78" name="Freeform 634"/>
              <p:cNvSpPr>
                <a:spLocks/>
              </p:cNvSpPr>
              <p:nvPr/>
            </p:nvSpPr>
            <p:spPr bwMode="auto">
              <a:xfrm>
                <a:off x="1145" y="4235"/>
                <a:ext cx="628" cy="15"/>
              </a:xfrm>
              <a:custGeom>
                <a:avLst/>
                <a:gdLst/>
                <a:ahLst/>
                <a:cxnLst>
                  <a:cxn ang="0">
                    <a:pos x="0" y="44"/>
                  </a:cxn>
                  <a:cxn ang="0">
                    <a:pos x="15" y="42"/>
                  </a:cxn>
                  <a:cxn ang="0">
                    <a:pos x="28" y="40"/>
                  </a:cxn>
                  <a:cxn ang="0">
                    <a:pos x="43" y="38"/>
                  </a:cxn>
                  <a:cxn ang="0">
                    <a:pos x="58" y="37"/>
                  </a:cxn>
                  <a:cxn ang="0">
                    <a:pos x="73" y="34"/>
                  </a:cxn>
                  <a:cxn ang="0">
                    <a:pos x="88" y="32"/>
                  </a:cxn>
                  <a:cxn ang="0">
                    <a:pos x="103" y="30"/>
                  </a:cxn>
                  <a:cxn ang="0">
                    <a:pos x="119" y="28"/>
                  </a:cxn>
                  <a:cxn ang="0">
                    <a:pos x="135" y="27"/>
                  </a:cxn>
                  <a:cxn ang="0">
                    <a:pos x="151" y="25"/>
                  </a:cxn>
                  <a:cxn ang="0">
                    <a:pos x="167" y="24"/>
                  </a:cxn>
                  <a:cxn ang="0">
                    <a:pos x="184" y="22"/>
                  </a:cxn>
                  <a:cxn ang="0">
                    <a:pos x="201" y="21"/>
                  </a:cxn>
                  <a:cxn ang="0">
                    <a:pos x="218" y="18"/>
                  </a:cxn>
                  <a:cxn ang="0">
                    <a:pos x="235" y="17"/>
                  </a:cxn>
                  <a:cxn ang="0">
                    <a:pos x="253" y="16"/>
                  </a:cxn>
                  <a:cxn ang="0">
                    <a:pos x="268" y="15"/>
                  </a:cxn>
                  <a:cxn ang="0">
                    <a:pos x="284" y="14"/>
                  </a:cxn>
                  <a:cxn ang="0">
                    <a:pos x="300" y="13"/>
                  </a:cxn>
                  <a:cxn ang="0">
                    <a:pos x="316" y="12"/>
                  </a:cxn>
                  <a:cxn ang="0">
                    <a:pos x="333" y="11"/>
                  </a:cxn>
                  <a:cxn ang="0">
                    <a:pos x="349" y="10"/>
                  </a:cxn>
                  <a:cxn ang="0">
                    <a:pos x="366" y="9"/>
                  </a:cxn>
                  <a:cxn ang="0">
                    <a:pos x="384" y="8"/>
                  </a:cxn>
                  <a:cxn ang="0">
                    <a:pos x="402" y="7"/>
                  </a:cxn>
                  <a:cxn ang="0">
                    <a:pos x="419" y="6"/>
                  </a:cxn>
                  <a:cxn ang="0">
                    <a:pos x="437" y="4"/>
                  </a:cxn>
                  <a:cxn ang="0">
                    <a:pos x="456" y="3"/>
                  </a:cxn>
                  <a:cxn ang="0">
                    <a:pos x="473" y="2"/>
                  </a:cxn>
                  <a:cxn ang="0">
                    <a:pos x="491" y="2"/>
                  </a:cxn>
                  <a:cxn ang="0">
                    <a:pos x="511" y="1"/>
                  </a:cxn>
                  <a:cxn ang="0">
                    <a:pos x="529" y="0"/>
                  </a:cxn>
                  <a:cxn ang="0">
                    <a:pos x="1258" y="0"/>
                  </a:cxn>
                  <a:cxn ang="0">
                    <a:pos x="1244" y="1"/>
                  </a:cxn>
                  <a:cxn ang="0">
                    <a:pos x="1232" y="2"/>
                  </a:cxn>
                  <a:cxn ang="0">
                    <a:pos x="1219" y="3"/>
                  </a:cxn>
                  <a:cxn ang="0">
                    <a:pos x="1206" y="4"/>
                  </a:cxn>
                  <a:cxn ang="0">
                    <a:pos x="1193" y="6"/>
                  </a:cxn>
                  <a:cxn ang="0">
                    <a:pos x="1181" y="6"/>
                  </a:cxn>
                  <a:cxn ang="0">
                    <a:pos x="1167" y="7"/>
                  </a:cxn>
                  <a:cxn ang="0">
                    <a:pos x="1154" y="8"/>
                  </a:cxn>
                  <a:cxn ang="0">
                    <a:pos x="1123" y="10"/>
                  </a:cxn>
                  <a:cxn ang="0">
                    <a:pos x="1092" y="11"/>
                  </a:cxn>
                  <a:cxn ang="0">
                    <a:pos x="1062" y="13"/>
                  </a:cxn>
                  <a:cxn ang="0">
                    <a:pos x="1030" y="15"/>
                  </a:cxn>
                  <a:cxn ang="0">
                    <a:pos x="998" y="17"/>
                  </a:cxn>
                  <a:cxn ang="0">
                    <a:pos x="968" y="19"/>
                  </a:cxn>
                  <a:cxn ang="0">
                    <a:pos x="936" y="22"/>
                  </a:cxn>
                  <a:cxn ang="0">
                    <a:pos x="903" y="24"/>
                  </a:cxn>
                  <a:cxn ang="0">
                    <a:pos x="871" y="26"/>
                  </a:cxn>
                  <a:cxn ang="0">
                    <a:pos x="839" y="29"/>
                  </a:cxn>
                  <a:cxn ang="0">
                    <a:pos x="806" y="31"/>
                  </a:cxn>
                  <a:cxn ang="0">
                    <a:pos x="774" y="33"/>
                  </a:cxn>
                  <a:cxn ang="0">
                    <a:pos x="741" y="37"/>
                  </a:cxn>
                  <a:cxn ang="0">
                    <a:pos x="709" y="39"/>
                  </a:cxn>
                  <a:cxn ang="0">
                    <a:pos x="676" y="42"/>
                  </a:cxn>
                  <a:cxn ang="0">
                    <a:pos x="644" y="44"/>
                  </a:cxn>
                  <a:cxn ang="0">
                    <a:pos x="0" y="44"/>
                  </a:cxn>
                </a:cxnLst>
                <a:rect l="0" t="0" r="r" b="b"/>
                <a:pathLst>
                  <a:path w="1258" h="44">
                    <a:moveTo>
                      <a:pt x="0" y="44"/>
                    </a:moveTo>
                    <a:lnTo>
                      <a:pt x="15" y="42"/>
                    </a:lnTo>
                    <a:lnTo>
                      <a:pt x="28" y="40"/>
                    </a:lnTo>
                    <a:lnTo>
                      <a:pt x="43" y="38"/>
                    </a:lnTo>
                    <a:lnTo>
                      <a:pt x="58" y="37"/>
                    </a:lnTo>
                    <a:lnTo>
                      <a:pt x="73" y="34"/>
                    </a:lnTo>
                    <a:lnTo>
                      <a:pt x="88" y="32"/>
                    </a:lnTo>
                    <a:lnTo>
                      <a:pt x="103" y="30"/>
                    </a:lnTo>
                    <a:lnTo>
                      <a:pt x="119" y="28"/>
                    </a:lnTo>
                    <a:lnTo>
                      <a:pt x="135" y="27"/>
                    </a:lnTo>
                    <a:lnTo>
                      <a:pt x="151" y="25"/>
                    </a:lnTo>
                    <a:lnTo>
                      <a:pt x="167" y="24"/>
                    </a:lnTo>
                    <a:lnTo>
                      <a:pt x="184" y="22"/>
                    </a:lnTo>
                    <a:lnTo>
                      <a:pt x="201" y="21"/>
                    </a:lnTo>
                    <a:lnTo>
                      <a:pt x="218" y="18"/>
                    </a:lnTo>
                    <a:lnTo>
                      <a:pt x="235" y="17"/>
                    </a:lnTo>
                    <a:lnTo>
                      <a:pt x="253" y="16"/>
                    </a:lnTo>
                    <a:lnTo>
                      <a:pt x="268" y="15"/>
                    </a:lnTo>
                    <a:lnTo>
                      <a:pt x="284" y="14"/>
                    </a:lnTo>
                    <a:lnTo>
                      <a:pt x="300" y="13"/>
                    </a:lnTo>
                    <a:lnTo>
                      <a:pt x="316" y="12"/>
                    </a:lnTo>
                    <a:lnTo>
                      <a:pt x="333" y="11"/>
                    </a:lnTo>
                    <a:lnTo>
                      <a:pt x="349" y="10"/>
                    </a:lnTo>
                    <a:lnTo>
                      <a:pt x="366" y="9"/>
                    </a:lnTo>
                    <a:lnTo>
                      <a:pt x="384" y="8"/>
                    </a:lnTo>
                    <a:lnTo>
                      <a:pt x="402" y="7"/>
                    </a:lnTo>
                    <a:lnTo>
                      <a:pt x="419" y="6"/>
                    </a:lnTo>
                    <a:lnTo>
                      <a:pt x="437" y="4"/>
                    </a:lnTo>
                    <a:lnTo>
                      <a:pt x="456" y="3"/>
                    </a:lnTo>
                    <a:lnTo>
                      <a:pt x="473" y="2"/>
                    </a:lnTo>
                    <a:lnTo>
                      <a:pt x="491" y="2"/>
                    </a:lnTo>
                    <a:lnTo>
                      <a:pt x="511" y="1"/>
                    </a:lnTo>
                    <a:lnTo>
                      <a:pt x="529" y="0"/>
                    </a:lnTo>
                    <a:lnTo>
                      <a:pt x="1258" y="0"/>
                    </a:lnTo>
                    <a:lnTo>
                      <a:pt x="1244" y="1"/>
                    </a:lnTo>
                    <a:lnTo>
                      <a:pt x="1232" y="2"/>
                    </a:lnTo>
                    <a:lnTo>
                      <a:pt x="1219" y="3"/>
                    </a:lnTo>
                    <a:lnTo>
                      <a:pt x="1206" y="4"/>
                    </a:lnTo>
                    <a:lnTo>
                      <a:pt x="1193" y="6"/>
                    </a:lnTo>
                    <a:lnTo>
                      <a:pt x="1181" y="6"/>
                    </a:lnTo>
                    <a:lnTo>
                      <a:pt x="1167" y="7"/>
                    </a:lnTo>
                    <a:lnTo>
                      <a:pt x="1154" y="8"/>
                    </a:lnTo>
                    <a:lnTo>
                      <a:pt x="1123" y="10"/>
                    </a:lnTo>
                    <a:lnTo>
                      <a:pt x="1092" y="11"/>
                    </a:lnTo>
                    <a:lnTo>
                      <a:pt x="1062" y="13"/>
                    </a:lnTo>
                    <a:lnTo>
                      <a:pt x="1030" y="15"/>
                    </a:lnTo>
                    <a:lnTo>
                      <a:pt x="998" y="17"/>
                    </a:lnTo>
                    <a:lnTo>
                      <a:pt x="968" y="19"/>
                    </a:lnTo>
                    <a:lnTo>
                      <a:pt x="936" y="22"/>
                    </a:lnTo>
                    <a:lnTo>
                      <a:pt x="903" y="24"/>
                    </a:lnTo>
                    <a:lnTo>
                      <a:pt x="871" y="26"/>
                    </a:lnTo>
                    <a:lnTo>
                      <a:pt x="839" y="29"/>
                    </a:lnTo>
                    <a:lnTo>
                      <a:pt x="806" y="31"/>
                    </a:lnTo>
                    <a:lnTo>
                      <a:pt x="774" y="33"/>
                    </a:lnTo>
                    <a:lnTo>
                      <a:pt x="741" y="37"/>
                    </a:lnTo>
                    <a:lnTo>
                      <a:pt x="709" y="39"/>
                    </a:lnTo>
                    <a:lnTo>
                      <a:pt x="676" y="42"/>
                    </a:lnTo>
                    <a:lnTo>
                      <a:pt x="644" y="44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2E666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79" name="Freeform 635"/>
              <p:cNvSpPr>
                <a:spLocks/>
              </p:cNvSpPr>
              <p:nvPr/>
            </p:nvSpPr>
            <p:spPr bwMode="auto">
              <a:xfrm>
                <a:off x="1233" y="4228"/>
                <a:ext cx="698" cy="15"/>
              </a:xfrm>
              <a:custGeom>
                <a:avLst/>
                <a:gdLst/>
                <a:ahLst/>
                <a:cxnLst>
                  <a:cxn ang="0">
                    <a:pos x="9" y="43"/>
                  </a:cxn>
                  <a:cxn ang="0">
                    <a:pos x="28" y="41"/>
                  </a:cxn>
                  <a:cxn ang="0">
                    <a:pos x="46" y="39"/>
                  </a:cxn>
                  <a:cxn ang="0">
                    <a:pos x="66" y="38"/>
                  </a:cxn>
                  <a:cxn ang="0">
                    <a:pos x="99" y="36"/>
                  </a:cxn>
                  <a:cxn ang="0">
                    <a:pos x="148" y="33"/>
                  </a:cxn>
                  <a:cxn ang="0">
                    <a:pos x="198" y="30"/>
                  </a:cxn>
                  <a:cxn ang="0">
                    <a:pos x="251" y="28"/>
                  </a:cxn>
                  <a:cxn ang="0">
                    <a:pos x="304" y="25"/>
                  </a:cxn>
                  <a:cxn ang="0">
                    <a:pos x="360" y="22"/>
                  </a:cxn>
                  <a:cxn ang="0">
                    <a:pos x="416" y="20"/>
                  </a:cxn>
                  <a:cxn ang="0">
                    <a:pos x="473" y="18"/>
                  </a:cxn>
                  <a:cxn ang="0">
                    <a:pos x="531" y="17"/>
                  </a:cxn>
                  <a:cxn ang="0">
                    <a:pos x="589" y="15"/>
                  </a:cxn>
                  <a:cxn ang="0">
                    <a:pos x="646" y="13"/>
                  </a:cxn>
                  <a:cxn ang="0">
                    <a:pos x="702" y="10"/>
                  </a:cxn>
                  <a:cxn ang="0">
                    <a:pos x="759" y="8"/>
                  </a:cxn>
                  <a:cxn ang="0">
                    <a:pos x="814" y="6"/>
                  </a:cxn>
                  <a:cxn ang="0">
                    <a:pos x="868" y="4"/>
                  </a:cxn>
                  <a:cxn ang="0">
                    <a:pos x="919" y="1"/>
                  </a:cxn>
                  <a:cxn ang="0">
                    <a:pos x="1395" y="0"/>
                  </a:cxn>
                  <a:cxn ang="0">
                    <a:pos x="1344" y="4"/>
                  </a:cxn>
                  <a:cxn ang="0">
                    <a:pos x="1293" y="7"/>
                  </a:cxn>
                  <a:cxn ang="0">
                    <a:pos x="1240" y="11"/>
                  </a:cxn>
                  <a:cxn ang="0">
                    <a:pos x="1187" y="16"/>
                  </a:cxn>
                  <a:cxn ang="0">
                    <a:pos x="1135" y="19"/>
                  </a:cxn>
                  <a:cxn ang="0">
                    <a:pos x="1082" y="23"/>
                  </a:cxn>
                  <a:cxn ang="0">
                    <a:pos x="1029" y="26"/>
                  </a:cxn>
                  <a:cxn ang="0">
                    <a:pos x="977" y="30"/>
                  </a:cxn>
                  <a:cxn ang="0">
                    <a:pos x="950" y="31"/>
                  </a:cxn>
                  <a:cxn ang="0">
                    <a:pos x="922" y="33"/>
                  </a:cxn>
                  <a:cxn ang="0">
                    <a:pos x="895" y="34"/>
                  </a:cxn>
                  <a:cxn ang="0">
                    <a:pos x="866" y="36"/>
                  </a:cxn>
                  <a:cxn ang="0">
                    <a:pos x="838" y="37"/>
                  </a:cxn>
                  <a:cxn ang="0">
                    <a:pos x="809" y="39"/>
                  </a:cxn>
                  <a:cxn ang="0">
                    <a:pos x="781" y="41"/>
                  </a:cxn>
                  <a:cxn ang="0">
                    <a:pos x="753" y="44"/>
                  </a:cxn>
                </a:cxnLst>
                <a:rect l="0" t="0" r="r" b="b"/>
                <a:pathLst>
                  <a:path w="1395" h="44">
                    <a:moveTo>
                      <a:pt x="0" y="44"/>
                    </a:moveTo>
                    <a:lnTo>
                      <a:pt x="9" y="43"/>
                    </a:lnTo>
                    <a:lnTo>
                      <a:pt x="18" y="43"/>
                    </a:lnTo>
                    <a:lnTo>
                      <a:pt x="28" y="41"/>
                    </a:lnTo>
                    <a:lnTo>
                      <a:pt x="38" y="40"/>
                    </a:lnTo>
                    <a:lnTo>
                      <a:pt x="46" y="39"/>
                    </a:lnTo>
                    <a:lnTo>
                      <a:pt x="56" y="39"/>
                    </a:lnTo>
                    <a:lnTo>
                      <a:pt x="66" y="38"/>
                    </a:lnTo>
                    <a:lnTo>
                      <a:pt x="76" y="38"/>
                    </a:lnTo>
                    <a:lnTo>
                      <a:pt x="99" y="36"/>
                    </a:lnTo>
                    <a:lnTo>
                      <a:pt x="123" y="35"/>
                    </a:lnTo>
                    <a:lnTo>
                      <a:pt x="148" y="33"/>
                    </a:lnTo>
                    <a:lnTo>
                      <a:pt x="172" y="32"/>
                    </a:lnTo>
                    <a:lnTo>
                      <a:pt x="198" y="30"/>
                    </a:lnTo>
                    <a:lnTo>
                      <a:pt x="224" y="29"/>
                    </a:lnTo>
                    <a:lnTo>
                      <a:pt x="251" y="28"/>
                    </a:lnTo>
                    <a:lnTo>
                      <a:pt x="278" y="26"/>
                    </a:lnTo>
                    <a:lnTo>
                      <a:pt x="304" y="25"/>
                    </a:lnTo>
                    <a:lnTo>
                      <a:pt x="331" y="23"/>
                    </a:lnTo>
                    <a:lnTo>
                      <a:pt x="360" y="22"/>
                    </a:lnTo>
                    <a:lnTo>
                      <a:pt x="388" y="21"/>
                    </a:lnTo>
                    <a:lnTo>
                      <a:pt x="416" y="20"/>
                    </a:lnTo>
                    <a:lnTo>
                      <a:pt x="444" y="19"/>
                    </a:lnTo>
                    <a:lnTo>
                      <a:pt x="473" y="18"/>
                    </a:lnTo>
                    <a:lnTo>
                      <a:pt x="502" y="17"/>
                    </a:lnTo>
                    <a:lnTo>
                      <a:pt x="531" y="17"/>
                    </a:lnTo>
                    <a:lnTo>
                      <a:pt x="559" y="16"/>
                    </a:lnTo>
                    <a:lnTo>
                      <a:pt x="589" y="15"/>
                    </a:lnTo>
                    <a:lnTo>
                      <a:pt x="617" y="14"/>
                    </a:lnTo>
                    <a:lnTo>
                      <a:pt x="646" y="13"/>
                    </a:lnTo>
                    <a:lnTo>
                      <a:pt x="674" y="11"/>
                    </a:lnTo>
                    <a:lnTo>
                      <a:pt x="702" y="10"/>
                    </a:lnTo>
                    <a:lnTo>
                      <a:pt x="731" y="9"/>
                    </a:lnTo>
                    <a:lnTo>
                      <a:pt x="759" y="8"/>
                    </a:lnTo>
                    <a:lnTo>
                      <a:pt x="787" y="7"/>
                    </a:lnTo>
                    <a:lnTo>
                      <a:pt x="814" y="6"/>
                    </a:lnTo>
                    <a:lnTo>
                      <a:pt x="841" y="5"/>
                    </a:lnTo>
                    <a:lnTo>
                      <a:pt x="868" y="4"/>
                    </a:lnTo>
                    <a:lnTo>
                      <a:pt x="893" y="3"/>
                    </a:lnTo>
                    <a:lnTo>
                      <a:pt x="919" y="1"/>
                    </a:lnTo>
                    <a:lnTo>
                      <a:pt x="945" y="0"/>
                    </a:lnTo>
                    <a:lnTo>
                      <a:pt x="1395" y="0"/>
                    </a:lnTo>
                    <a:lnTo>
                      <a:pt x="1370" y="2"/>
                    </a:lnTo>
                    <a:lnTo>
                      <a:pt x="1344" y="4"/>
                    </a:lnTo>
                    <a:lnTo>
                      <a:pt x="1318" y="6"/>
                    </a:lnTo>
                    <a:lnTo>
                      <a:pt x="1293" y="7"/>
                    </a:lnTo>
                    <a:lnTo>
                      <a:pt x="1266" y="9"/>
                    </a:lnTo>
                    <a:lnTo>
                      <a:pt x="1240" y="11"/>
                    </a:lnTo>
                    <a:lnTo>
                      <a:pt x="1213" y="14"/>
                    </a:lnTo>
                    <a:lnTo>
                      <a:pt x="1187" y="16"/>
                    </a:lnTo>
                    <a:lnTo>
                      <a:pt x="1160" y="18"/>
                    </a:lnTo>
                    <a:lnTo>
                      <a:pt x="1135" y="19"/>
                    </a:lnTo>
                    <a:lnTo>
                      <a:pt x="1108" y="21"/>
                    </a:lnTo>
                    <a:lnTo>
                      <a:pt x="1082" y="23"/>
                    </a:lnTo>
                    <a:lnTo>
                      <a:pt x="1055" y="24"/>
                    </a:lnTo>
                    <a:lnTo>
                      <a:pt x="1029" y="26"/>
                    </a:lnTo>
                    <a:lnTo>
                      <a:pt x="1002" y="28"/>
                    </a:lnTo>
                    <a:lnTo>
                      <a:pt x="977" y="30"/>
                    </a:lnTo>
                    <a:lnTo>
                      <a:pt x="963" y="31"/>
                    </a:lnTo>
                    <a:lnTo>
                      <a:pt x="950" y="31"/>
                    </a:lnTo>
                    <a:lnTo>
                      <a:pt x="936" y="32"/>
                    </a:lnTo>
                    <a:lnTo>
                      <a:pt x="922" y="33"/>
                    </a:lnTo>
                    <a:lnTo>
                      <a:pt x="908" y="33"/>
                    </a:lnTo>
                    <a:lnTo>
                      <a:pt x="895" y="34"/>
                    </a:lnTo>
                    <a:lnTo>
                      <a:pt x="880" y="35"/>
                    </a:lnTo>
                    <a:lnTo>
                      <a:pt x="866" y="36"/>
                    </a:lnTo>
                    <a:lnTo>
                      <a:pt x="852" y="37"/>
                    </a:lnTo>
                    <a:lnTo>
                      <a:pt x="838" y="37"/>
                    </a:lnTo>
                    <a:lnTo>
                      <a:pt x="824" y="38"/>
                    </a:lnTo>
                    <a:lnTo>
                      <a:pt x="809" y="39"/>
                    </a:lnTo>
                    <a:lnTo>
                      <a:pt x="795" y="40"/>
                    </a:lnTo>
                    <a:lnTo>
                      <a:pt x="781" y="41"/>
                    </a:lnTo>
                    <a:lnTo>
                      <a:pt x="767" y="43"/>
                    </a:lnTo>
                    <a:lnTo>
                      <a:pt x="753" y="44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31696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80" name="Freeform 636"/>
              <p:cNvSpPr>
                <a:spLocks/>
              </p:cNvSpPr>
              <p:nvPr/>
            </p:nvSpPr>
            <p:spPr bwMode="auto">
              <a:xfrm>
                <a:off x="1409" y="4221"/>
                <a:ext cx="660" cy="14"/>
              </a:xfrm>
              <a:custGeom>
                <a:avLst/>
                <a:gdLst/>
                <a:ahLst/>
                <a:cxnLst>
                  <a:cxn ang="0">
                    <a:pos x="0" y="44"/>
                  </a:cxn>
                  <a:cxn ang="0">
                    <a:pos x="39" y="43"/>
                  </a:cxn>
                  <a:cxn ang="0">
                    <a:pos x="77" y="41"/>
                  </a:cxn>
                  <a:cxn ang="0">
                    <a:pos x="117" y="40"/>
                  </a:cxn>
                  <a:cxn ang="0">
                    <a:pos x="157" y="39"/>
                  </a:cxn>
                  <a:cxn ang="0">
                    <a:pos x="196" y="38"/>
                  </a:cxn>
                  <a:cxn ang="0">
                    <a:pos x="237" y="37"/>
                  </a:cxn>
                  <a:cxn ang="0">
                    <a:pos x="276" y="35"/>
                  </a:cxn>
                  <a:cxn ang="0">
                    <a:pos x="315" y="33"/>
                  </a:cxn>
                  <a:cxn ang="0">
                    <a:pos x="354" y="32"/>
                  </a:cxn>
                  <a:cxn ang="0">
                    <a:pos x="393" y="31"/>
                  </a:cxn>
                  <a:cxn ang="0">
                    <a:pos x="431" y="29"/>
                  </a:cxn>
                  <a:cxn ang="0">
                    <a:pos x="469" y="28"/>
                  </a:cxn>
                  <a:cxn ang="0">
                    <a:pos x="506" y="27"/>
                  </a:cxn>
                  <a:cxn ang="0">
                    <a:pos x="543" y="25"/>
                  </a:cxn>
                  <a:cxn ang="0">
                    <a:pos x="578" y="24"/>
                  </a:cxn>
                  <a:cxn ang="0">
                    <a:pos x="612" y="22"/>
                  </a:cxn>
                  <a:cxn ang="0">
                    <a:pos x="628" y="21"/>
                  </a:cxn>
                  <a:cxn ang="0">
                    <a:pos x="645" y="20"/>
                  </a:cxn>
                  <a:cxn ang="0">
                    <a:pos x="661" y="18"/>
                  </a:cxn>
                  <a:cxn ang="0">
                    <a:pos x="677" y="16"/>
                  </a:cxn>
                  <a:cxn ang="0">
                    <a:pos x="693" y="15"/>
                  </a:cxn>
                  <a:cxn ang="0">
                    <a:pos x="709" y="14"/>
                  </a:cxn>
                  <a:cxn ang="0">
                    <a:pos x="725" y="13"/>
                  </a:cxn>
                  <a:cxn ang="0">
                    <a:pos x="741" y="12"/>
                  </a:cxn>
                  <a:cxn ang="0">
                    <a:pos x="756" y="11"/>
                  </a:cxn>
                  <a:cxn ang="0">
                    <a:pos x="772" y="9"/>
                  </a:cxn>
                  <a:cxn ang="0">
                    <a:pos x="788" y="8"/>
                  </a:cxn>
                  <a:cxn ang="0">
                    <a:pos x="802" y="7"/>
                  </a:cxn>
                  <a:cxn ang="0">
                    <a:pos x="818" y="5"/>
                  </a:cxn>
                  <a:cxn ang="0">
                    <a:pos x="833" y="3"/>
                  </a:cxn>
                  <a:cxn ang="0">
                    <a:pos x="849" y="1"/>
                  </a:cxn>
                  <a:cxn ang="0">
                    <a:pos x="863" y="0"/>
                  </a:cxn>
                  <a:cxn ang="0">
                    <a:pos x="1320" y="0"/>
                  </a:cxn>
                  <a:cxn ang="0">
                    <a:pos x="1288" y="2"/>
                  </a:cxn>
                  <a:cxn ang="0">
                    <a:pos x="1255" y="6"/>
                  </a:cxn>
                  <a:cxn ang="0">
                    <a:pos x="1221" y="8"/>
                  </a:cxn>
                  <a:cxn ang="0">
                    <a:pos x="1185" y="11"/>
                  </a:cxn>
                  <a:cxn ang="0">
                    <a:pos x="1150" y="13"/>
                  </a:cxn>
                  <a:cxn ang="0">
                    <a:pos x="1114" y="16"/>
                  </a:cxn>
                  <a:cxn ang="0">
                    <a:pos x="1076" y="20"/>
                  </a:cxn>
                  <a:cxn ang="0">
                    <a:pos x="1040" y="22"/>
                  </a:cxn>
                  <a:cxn ang="0">
                    <a:pos x="1002" y="25"/>
                  </a:cxn>
                  <a:cxn ang="0">
                    <a:pos x="964" y="28"/>
                  </a:cxn>
                  <a:cxn ang="0">
                    <a:pos x="925" y="31"/>
                  </a:cxn>
                  <a:cxn ang="0">
                    <a:pos x="885" y="33"/>
                  </a:cxn>
                  <a:cxn ang="0">
                    <a:pos x="846" y="37"/>
                  </a:cxn>
                  <a:cxn ang="0">
                    <a:pos x="807" y="39"/>
                  </a:cxn>
                  <a:cxn ang="0">
                    <a:pos x="768" y="42"/>
                  </a:cxn>
                  <a:cxn ang="0">
                    <a:pos x="729" y="44"/>
                  </a:cxn>
                  <a:cxn ang="0">
                    <a:pos x="0" y="44"/>
                  </a:cxn>
                </a:cxnLst>
                <a:rect l="0" t="0" r="r" b="b"/>
                <a:pathLst>
                  <a:path w="1320" h="44">
                    <a:moveTo>
                      <a:pt x="0" y="44"/>
                    </a:moveTo>
                    <a:lnTo>
                      <a:pt x="39" y="43"/>
                    </a:lnTo>
                    <a:lnTo>
                      <a:pt x="77" y="41"/>
                    </a:lnTo>
                    <a:lnTo>
                      <a:pt x="117" y="40"/>
                    </a:lnTo>
                    <a:lnTo>
                      <a:pt x="157" y="39"/>
                    </a:lnTo>
                    <a:lnTo>
                      <a:pt x="196" y="38"/>
                    </a:lnTo>
                    <a:lnTo>
                      <a:pt x="237" y="37"/>
                    </a:lnTo>
                    <a:lnTo>
                      <a:pt x="276" y="35"/>
                    </a:lnTo>
                    <a:lnTo>
                      <a:pt x="315" y="33"/>
                    </a:lnTo>
                    <a:lnTo>
                      <a:pt x="354" y="32"/>
                    </a:lnTo>
                    <a:lnTo>
                      <a:pt x="393" y="31"/>
                    </a:lnTo>
                    <a:lnTo>
                      <a:pt x="431" y="29"/>
                    </a:lnTo>
                    <a:lnTo>
                      <a:pt x="469" y="28"/>
                    </a:lnTo>
                    <a:lnTo>
                      <a:pt x="506" y="27"/>
                    </a:lnTo>
                    <a:lnTo>
                      <a:pt x="543" y="25"/>
                    </a:lnTo>
                    <a:lnTo>
                      <a:pt x="578" y="24"/>
                    </a:lnTo>
                    <a:lnTo>
                      <a:pt x="612" y="22"/>
                    </a:lnTo>
                    <a:lnTo>
                      <a:pt x="628" y="21"/>
                    </a:lnTo>
                    <a:lnTo>
                      <a:pt x="645" y="20"/>
                    </a:lnTo>
                    <a:lnTo>
                      <a:pt x="661" y="18"/>
                    </a:lnTo>
                    <a:lnTo>
                      <a:pt x="677" y="16"/>
                    </a:lnTo>
                    <a:lnTo>
                      <a:pt x="693" y="15"/>
                    </a:lnTo>
                    <a:lnTo>
                      <a:pt x="709" y="14"/>
                    </a:lnTo>
                    <a:lnTo>
                      <a:pt x="725" y="13"/>
                    </a:lnTo>
                    <a:lnTo>
                      <a:pt x="741" y="12"/>
                    </a:lnTo>
                    <a:lnTo>
                      <a:pt x="756" y="11"/>
                    </a:lnTo>
                    <a:lnTo>
                      <a:pt x="772" y="9"/>
                    </a:lnTo>
                    <a:lnTo>
                      <a:pt x="788" y="8"/>
                    </a:lnTo>
                    <a:lnTo>
                      <a:pt x="802" y="7"/>
                    </a:lnTo>
                    <a:lnTo>
                      <a:pt x="818" y="5"/>
                    </a:lnTo>
                    <a:lnTo>
                      <a:pt x="833" y="3"/>
                    </a:lnTo>
                    <a:lnTo>
                      <a:pt x="849" y="1"/>
                    </a:lnTo>
                    <a:lnTo>
                      <a:pt x="863" y="0"/>
                    </a:lnTo>
                    <a:lnTo>
                      <a:pt x="1320" y="0"/>
                    </a:lnTo>
                    <a:lnTo>
                      <a:pt x="1288" y="2"/>
                    </a:lnTo>
                    <a:lnTo>
                      <a:pt x="1255" y="6"/>
                    </a:lnTo>
                    <a:lnTo>
                      <a:pt x="1221" y="8"/>
                    </a:lnTo>
                    <a:lnTo>
                      <a:pt x="1185" y="11"/>
                    </a:lnTo>
                    <a:lnTo>
                      <a:pt x="1150" y="13"/>
                    </a:lnTo>
                    <a:lnTo>
                      <a:pt x="1114" y="16"/>
                    </a:lnTo>
                    <a:lnTo>
                      <a:pt x="1076" y="20"/>
                    </a:lnTo>
                    <a:lnTo>
                      <a:pt x="1040" y="22"/>
                    </a:lnTo>
                    <a:lnTo>
                      <a:pt x="1002" y="25"/>
                    </a:lnTo>
                    <a:lnTo>
                      <a:pt x="964" y="28"/>
                    </a:lnTo>
                    <a:lnTo>
                      <a:pt x="925" y="31"/>
                    </a:lnTo>
                    <a:lnTo>
                      <a:pt x="885" y="33"/>
                    </a:lnTo>
                    <a:lnTo>
                      <a:pt x="846" y="37"/>
                    </a:lnTo>
                    <a:lnTo>
                      <a:pt x="807" y="39"/>
                    </a:lnTo>
                    <a:lnTo>
                      <a:pt x="768" y="42"/>
                    </a:lnTo>
                    <a:lnTo>
                      <a:pt x="729" y="44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336B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81" name="Freeform 637"/>
              <p:cNvSpPr>
                <a:spLocks/>
              </p:cNvSpPr>
              <p:nvPr/>
            </p:nvSpPr>
            <p:spPr bwMode="auto">
              <a:xfrm>
                <a:off x="1705" y="4213"/>
                <a:ext cx="500" cy="15"/>
              </a:xfrm>
              <a:custGeom>
                <a:avLst/>
                <a:gdLst/>
                <a:ahLst/>
                <a:cxnLst>
                  <a:cxn ang="0">
                    <a:pos x="0" y="44"/>
                  </a:cxn>
                  <a:cxn ang="0">
                    <a:pos x="5" y="44"/>
                  </a:cxn>
                  <a:cxn ang="0">
                    <a:pos x="10" y="44"/>
                  </a:cxn>
                  <a:cxn ang="0">
                    <a:pos x="15" y="44"/>
                  </a:cxn>
                  <a:cxn ang="0">
                    <a:pos x="19" y="44"/>
                  </a:cxn>
                  <a:cxn ang="0">
                    <a:pos x="51" y="42"/>
                  </a:cxn>
                  <a:cxn ang="0">
                    <a:pos x="83" y="39"/>
                  </a:cxn>
                  <a:cxn ang="0">
                    <a:pos x="115" y="36"/>
                  </a:cxn>
                  <a:cxn ang="0">
                    <a:pos x="146" y="34"/>
                  </a:cxn>
                  <a:cxn ang="0">
                    <a:pos x="176" y="31"/>
                  </a:cxn>
                  <a:cxn ang="0">
                    <a:pos x="207" y="29"/>
                  </a:cxn>
                  <a:cxn ang="0">
                    <a:pos x="236" y="25"/>
                  </a:cxn>
                  <a:cxn ang="0">
                    <a:pos x="266" y="23"/>
                  </a:cxn>
                  <a:cxn ang="0">
                    <a:pos x="295" y="20"/>
                  </a:cxn>
                  <a:cxn ang="0">
                    <a:pos x="324" y="17"/>
                  </a:cxn>
                  <a:cxn ang="0">
                    <a:pos x="354" y="14"/>
                  </a:cxn>
                  <a:cxn ang="0">
                    <a:pos x="383" y="12"/>
                  </a:cxn>
                  <a:cxn ang="0">
                    <a:pos x="411" y="8"/>
                  </a:cxn>
                  <a:cxn ang="0">
                    <a:pos x="439" y="5"/>
                  </a:cxn>
                  <a:cxn ang="0">
                    <a:pos x="469" y="3"/>
                  </a:cxn>
                  <a:cxn ang="0">
                    <a:pos x="497" y="0"/>
                  </a:cxn>
                  <a:cxn ang="0">
                    <a:pos x="999" y="0"/>
                  </a:cxn>
                  <a:cxn ang="0">
                    <a:pos x="987" y="1"/>
                  </a:cxn>
                  <a:cxn ang="0">
                    <a:pos x="974" y="2"/>
                  </a:cxn>
                  <a:cxn ang="0">
                    <a:pos x="962" y="3"/>
                  </a:cxn>
                  <a:cxn ang="0">
                    <a:pos x="950" y="4"/>
                  </a:cxn>
                  <a:cxn ang="0">
                    <a:pos x="938" y="5"/>
                  </a:cxn>
                  <a:cxn ang="0">
                    <a:pos x="925" y="7"/>
                  </a:cxn>
                  <a:cxn ang="0">
                    <a:pos x="913" y="8"/>
                  </a:cxn>
                  <a:cxn ang="0">
                    <a:pos x="900" y="9"/>
                  </a:cxn>
                  <a:cxn ang="0">
                    <a:pos x="886" y="10"/>
                  </a:cxn>
                  <a:cxn ang="0">
                    <a:pos x="873" y="12"/>
                  </a:cxn>
                  <a:cxn ang="0">
                    <a:pos x="857" y="13"/>
                  </a:cxn>
                  <a:cxn ang="0">
                    <a:pos x="842" y="14"/>
                  </a:cxn>
                  <a:cxn ang="0">
                    <a:pos x="825" y="16"/>
                  </a:cxn>
                  <a:cxn ang="0">
                    <a:pos x="808" y="17"/>
                  </a:cxn>
                  <a:cxn ang="0">
                    <a:pos x="788" y="19"/>
                  </a:cxn>
                  <a:cxn ang="0">
                    <a:pos x="769" y="20"/>
                  </a:cxn>
                  <a:cxn ang="0">
                    <a:pos x="752" y="21"/>
                  </a:cxn>
                  <a:cxn ang="0">
                    <a:pos x="733" y="22"/>
                  </a:cxn>
                  <a:cxn ang="0">
                    <a:pos x="715" y="24"/>
                  </a:cxn>
                  <a:cxn ang="0">
                    <a:pos x="697" y="25"/>
                  </a:cxn>
                  <a:cxn ang="0">
                    <a:pos x="678" y="27"/>
                  </a:cxn>
                  <a:cxn ang="0">
                    <a:pos x="659" y="28"/>
                  </a:cxn>
                  <a:cxn ang="0">
                    <a:pos x="639" y="30"/>
                  </a:cxn>
                  <a:cxn ang="0">
                    <a:pos x="619" y="31"/>
                  </a:cxn>
                  <a:cxn ang="0">
                    <a:pos x="599" y="33"/>
                  </a:cxn>
                  <a:cxn ang="0">
                    <a:pos x="578" y="34"/>
                  </a:cxn>
                  <a:cxn ang="0">
                    <a:pos x="557" y="36"/>
                  </a:cxn>
                  <a:cxn ang="0">
                    <a:pos x="536" y="37"/>
                  </a:cxn>
                  <a:cxn ang="0">
                    <a:pos x="515" y="39"/>
                  </a:cxn>
                  <a:cxn ang="0">
                    <a:pos x="493" y="40"/>
                  </a:cxn>
                  <a:cxn ang="0">
                    <a:pos x="472" y="43"/>
                  </a:cxn>
                  <a:cxn ang="0">
                    <a:pos x="450" y="44"/>
                  </a:cxn>
                  <a:cxn ang="0">
                    <a:pos x="0" y="44"/>
                  </a:cxn>
                </a:cxnLst>
                <a:rect l="0" t="0" r="r" b="b"/>
                <a:pathLst>
                  <a:path w="999" h="44">
                    <a:moveTo>
                      <a:pt x="0" y="44"/>
                    </a:moveTo>
                    <a:lnTo>
                      <a:pt x="5" y="44"/>
                    </a:lnTo>
                    <a:lnTo>
                      <a:pt x="10" y="44"/>
                    </a:lnTo>
                    <a:lnTo>
                      <a:pt x="15" y="44"/>
                    </a:lnTo>
                    <a:lnTo>
                      <a:pt x="19" y="44"/>
                    </a:lnTo>
                    <a:lnTo>
                      <a:pt x="51" y="42"/>
                    </a:lnTo>
                    <a:lnTo>
                      <a:pt x="83" y="39"/>
                    </a:lnTo>
                    <a:lnTo>
                      <a:pt x="115" y="36"/>
                    </a:lnTo>
                    <a:lnTo>
                      <a:pt x="146" y="34"/>
                    </a:lnTo>
                    <a:lnTo>
                      <a:pt x="176" y="31"/>
                    </a:lnTo>
                    <a:lnTo>
                      <a:pt x="207" y="29"/>
                    </a:lnTo>
                    <a:lnTo>
                      <a:pt x="236" y="25"/>
                    </a:lnTo>
                    <a:lnTo>
                      <a:pt x="266" y="23"/>
                    </a:lnTo>
                    <a:lnTo>
                      <a:pt x="295" y="20"/>
                    </a:lnTo>
                    <a:lnTo>
                      <a:pt x="324" y="17"/>
                    </a:lnTo>
                    <a:lnTo>
                      <a:pt x="354" y="14"/>
                    </a:lnTo>
                    <a:lnTo>
                      <a:pt x="383" y="12"/>
                    </a:lnTo>
                    <a:lnTo>
                      <a:pt x="411" y="8"/>
                    </a:lnTo>
                    <a:lnTo>
                      <a:pt x="439" y="5"/>
                    </a:lnTo>
                    <a:lnTo>
                      <a:pt x="469" y="3"/>
                    </a:lnTo>
                    <a:lnTo>
                      <a:pt x="497" y="0"/>
                    </a:lnTo>
                    <a:lnTo>
                      <a:pt x="999" y="0"/>
                    </a:lnTo>
                    <a:lnTo>
                      <a:pt x="987" y="1"/>
                    </a:lnTo>
                    <a:lnTo>
                      <a:pt x="974" y="2"/>
                    </a:lnTo>
                    <a:lnTo>
                      <a:pt x="962" y="3"/>
                    </a:lnTo>
                    <a:lnTo>
                      <a:pt x="950" y="4"/>
                    </a:lnTo>
                    <a:lnTo>
                      <a:pt x="938" y="5"/>
                    </a:lnTo>
                    <a:lnTo>
                      <a:pt x="925" y="7"/>
                    </a:lnTo>
                    <a:lnTo>
                      <a:pt x="913" y="8"/>
                    </a:lnTo>
                    <a:lnTo>
                      <a:pt x="900" y="9"/>
                    </a:lnTo>
                    <a:lnTo>
                      <a:pt x="886" y="10"/>
                    </a:lnTo>
                    <a:lnTo>
                      <a:pt x="873" y="12"/>
                    </a:lnTo>
                    <a:lnTo>
                      <a:pt x="857" y="13"/>
                    </a:lnTo>
                    <a:lnTo>
                      <a:pt x="842" y="14"/>
                    </a:lnTo>
                    <a:lnTo>
                      <a:pt x="825" y="16"/>
                    </a:lnTo>
                    <a:lnTo>
                      <a:pt x="808" y="17"/>
                    </a:lnTo>
                    <a:lnTo>
                      <a:pt x="788" y="19"/>
                    </a:lnTo>
                    <a:lnTo>
                      <a:pt x="769" y="20"/>
                    </a:lnTo>
                    <a:lnTo>
                      <a:pt x="752" y="21"/>
                    </a:lnTo>
                    <a:lnTo>
                      <a:pt x="733" y="22"/>
                    </a:lnTo>
                    <a:lnTo>
                      <a:pt x="715" y="24"/>
                    </a:lnTo>
                    <a:lnTo>
                      <a:pt x="697" y="25"/>
                    </a:lnTo>
                    <a:lnTo>
                      <a:pt x="678" y="27"/>
                    </a:lnTo>
                    <a:lnTo>
                      <a:pt x="659" y="28"/>
                    </a:lnTo>
                    <a:lnTo>
                      <a:pt x="639" y="30"/>
                    </a:lnTo>
                    <a:lnTo>
                      <a:pt x="619" y="31"/>
                    </a:lnTo>
                    <a:lnTo>
                      <a:pt x="599" y="33"/>
                    </a:lnTo>
                    <a:lnTo>
                      <a:pt x="578" y="34"/>
                    </a:lnTo>
                    <a:lnTo>
                      <a:pt x="557" y="36"/>
                    </a:lnTo>
                    <a:lnTo>
                      <a:pt x="536" y="37"/>
                    </a:lnTo>
                    <a:lnTo>
                      <a:pt x="515" y="39"/>
                    </a:lnTo>
                    <a:lnTo>
                      <a:pt x="493" y="40"/>
                    </a:lnTo>
                    <a:lnTo>
                      <a:pt x="472" y="43"/>
                    </a:lnTo>
                    <a:lnTo>
                      <a:pt x="450" y="44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366E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82" name="Freeform 638"/>
              <p:cNvSpPr>
                <a:spLocks/>
              </p:cNvSpPr>
              <p:nvPr/>
            </p:nvSpPr>
            <p:spPr bwMode="auto">
              <a:xfrm>
                <a:off x="1841" y="4206"/>
                <a:ext cx="488" cy="15"/>
              </a:xfrm>
              <a:custGeom>
                <a:avLst/>
                <a:gdLst/>
                <a:ahLst/>
                <a:cxnLst>
                  <a:cxn ang="0">
                    <a:pos x="0" y="44"/>
                  </a:cxn>
                  <a:cxn ang="0">
                    <a:pos x="31" y="41"/>
                  </a:cxn>
                  <a:cxn ang="0">
                    <a:pos x="62" y="39"/>
                  </a:cxn>
                  <a:cxn ang="0">
                    <a:pos x="92" y="36"/>
                  </a:cxn>
                  <a:cxn ang="0">
                    <a:pos x="123" y="32"/>
                  </a:cxn>
                  <a:cxn ang="0">
                    <a:pos x="153" y="29"/>
                  </a:cxn>
                  <a:cxn ang="0">
                    <a:pos x="183" y="27"/>
                  </a:cxn>
                  <a:cxn ang="0">
                    <a:pos x="213" y="24"/>
                  </a:cxn>
                  <a:cxn ang="0">
                    <a:pos x="243" y="21"/>
                  </a:cxn>
                  <a:cxn ang="0">
                    <a:pos x="273" y="17"/>
                  </a:cxn>
                  <a:cxn ang="0">
                    <a:pos x="303" y="15"/>
                  </a:cxn>
                  <a:cxn ang="0">
                    <a:pos x="333" y="12"/>
                  </a:cxn>
                  <a:cxn ang="0">
                    <a:pos x="363" y="10"/>
                  </a:cxn>
                  <a:cxn ang="0">
                    <a:pos x="393" y="8"/>
                  </a:cxn>
                  <a:cxn ang="0">
                    <a:pos x="423" y="6"/>
                  </a:cxn>
                  <a:cxn ang="0">
                    <a:pos x="453" y="4"/>
                  </a:cxn>
                  <a:cxn ang="0">
                    <a:pos x="484" y="1"/>
                  </a:cxn>
                  <a:cxn ang="0">
                    <a:pos x="485" y="1"/>
                  </a:cxn>
                  <a:cxn ang="0">
                    <a:pos x="485" y="0"/>
                  </a:cxn>
                  <a:cxn ang="0">
                    <a:pos x="485" y="0"/>
                  </a:cxn>
                  <a:cxn ang="0">
                    <a:pos x="485" y="0"/>
                  </a:cxn>
                  <a:cxn ang="0">
                    <a:pos x="976" y="1"/>
                  </a:cxn>
                  <a:cxn ang="0">
                    <a:pos x="930" y="6"/>
                  </a:cxn>
                  <a:cxn ang="0">
                    <a:pos x="887" y="9"/>
                  </a:cxn>
                  <a:cxn ang="0">
                    <a:pos x="850" y="12"/>
                  </a:cxn>
                  <a:cxn ang="0">
                    <a:pos x="817" y="14"/>
                  </a:cxn>
                  <a:cxn ang="0">
                    <a:pos x="788" y="17"/>
                  </a:cxn>
                  <a:cxn ang="0">
                    <a:pos x="762" y="20"/>
                  </a:cxn>
                  <a:cxn ang="0">
                    <a:pos x="736" y="22"/>
                  </a:cxn>
                  <a:cxn ang="0">
                    <a:pos x="714" y="24"/>
                  </a:cxn>
                  <a:cxn ang="0">
                    <a:pos x="691" y="26"/>
                  </a:cxn>
                  <a:cxn ang="0">
                    <a:pos x="669" y="28"/>
                  </a:cxn>
                  <a:cxn ang="0">
                    <a:pos x="646" y="30"/>
                  </a:cxn>
                  <a:cxn ang="0">
                    <a:pos x="621" y="32"/>
                  </a:cxn>
                  <a:cxn ang="0">
                    <a:pos x="595" y="35"/>
                  </a:cxn>
                  <a:cxn ang="0">
                    <a:pos x="566" y="37"/>
                  </a:cxn>
                  <a:cxn ang="0">
                    <a:pos x="534" y="39"/>
                  </a:cxn>
                  <a:cxn ang="0">
                    <a:pos x="499" y="42"/>
                  </a:cxn>
                  <a:cxn ang="0">
                    <a:pos x="494" y="42"/>
                  </a:cxn>
                  <a:cxn ang="0">
                    <a:pos x="489" y="42"/>
                  </a:cxn>
                  <a:cxn ang="0">
                    <a:pos x="484" y="42"/>
                  </a:cxn>
                  <a:cxn ang="0">
                    <a:pos x="478" y="43"/>
                  </a:cxn>
                  <a:cxn ang="0">
                    <a:pos x="473" y="43"/>
                  </a:cxn>
                  <a:cxn ang="0">
                    <a:pos x="468" y="43"/>
                  </a:cxn>
                  <a:cxn ang="0">
                    <a:pos x="462" y="44"/>
                  </a:cxn>
                  <a:cxn ang="0">
                    <a:pos x="457" y="44"/>
                  </a:cxn>
                  <a:cxn ang="0">
                    <a:pos x="0" y="44"/>
                  </a:cxn>
                </a:cxnLst>
                <a:rect l="0" t="0" r="r" b="b"/>
                <a:pathLst>
                  <a:path w="976" h="44">
                    <a:moveTo>
                      <a:pt x="0" y="44"/>
                    </a:moveTo>
                    <a:lnTo>
                      <a:pt x="31" y="41"/>
                    </a:lnTo>
                    <a:lnTo>
                      <a:pt x="62" y="39"/>
                    </a:lnTo>
                    <a:lnTo>
                      <a:pt x="92" y="36"/>
                    </a:lnTo>
                    <a:lnTo>
                      <a:pt x="123" y="32"/>
                    </a:lnTo>
                    <a:lnTo>
                      <a:pt x="153" y="29"/>
                    </a:lnTo>
                    <a:lnTo>
                      <a:pt x="183" y="27"/>
                    </a:lnTo>
                    <a:lnTo>
                      <a:pt x="213" y="24"/>
                    </a:lnTo>
                    <a:lnTo>
                      <a:pt x="243" y="21"/>
                    </a:lnTo>
                    <a:lnTo>
                      <a:pt x="273" y="17"/>
                    </a:lnTo>
                    <a:lnTo>
                      <a:pt x="303" y="15"/>
                    </a:lnTo>
                    <a:lnTo>
                      <a:pt x="333" y="12"/>
                    </a:lnTo>
                    <a:lnTo>
                      <a:pt x="363" y="10"/>
                    </a:lnTo>
                    <a:lnTo>
                      <a:pt x="393" y="8"/>
                    </a:lnTo>
                    <a:lnTo>
                      <a:pt x="423" y="6"/>
                    </a:lnTo>
                    <a:lnTo>
                      <a:pt x="453" y="4"/>
                    </a:lnTo>
                    <a:lnTo>
                      <a:pt x="484" y="1"/>
                    </a:lnTo>
                    <a:lnTo>
                      <a:pt x="485" y="1"/>
                    </a:lnTo>
                    <a:lnTo>
                      <a:pt x="485" y="0"/>
                    </a:lnTo>
                    <a:lnTo>
                      <a:pt x="485" y="0"/>
                    </a:lnTo>
                    <a:lnTo>
                      <a:pt x="485" y="0"/>
                    </a:lnTo>
                    <a:lnTo>
                      <a:pt x="976" y="1"/>
                    </a:lnTo>
                    <a:lnTo>
                      <a:pt x="930" y="6"/>
                    </a:lnTo>
                    <a:lnTo>
                      <a:pt x="887" y="9"/>
                    </a:lnTo>
                    <a:lnTo>
                      <a:pt x="850" y="12"/>
                    </a:lnTo>
                    <a:lnTo>
                      <a:pt x="817" y="14"/>
                    </a:lnTo>
                    <a:lnTo>
                      <a:pt x="788" y="17"/>
                    </a:lnTo>
                    <a:lnTo>
                      <a:pt x="762" y="20"/>
                    </a:lnTo>
                    <a:lnTo>
                      <a:pt x="736" y="22"/>
                    </a:lnTo>
                    <a:lnTo>
                      <a:pt x="714" y="24"/>
                    </a:lnTo>
                    <a:lnTo>
                      <a:pt x="691" y="26"/>
                    </a:lnTo>
                    <a:lnTo>
                      <a:pt x="669" y="28"/>
                    </a:lnTo>
                    <a:lnTo>
                      <a:pt x="646" y="30"/>
                    </a:lnTo>
                    <a:lnTo>
                      <a:pt x="621" y="32"/>
                    </a:lnTo>
                    <a:lnTo>
                      <a:pt x="595" y="35"/>
                    </a:lnTo>
                    <a:lnTo>
                      <a:pt x="566" y="37"/>
                    </a:lnTo>
                    <a:lnTo>
                      <a:pt x="534" y="39"/>
                    </a:lnTo>
                    <a:lnTo>
                      <a:pt x="499" y="42"/>
                    </a:lnTo>
                    <a:lnTo>
                      <a:pt x="494" y="42"/>
                    </a:lnTo>
                    <a:lnTo>
                      <a:pt x="489" y="42"/>
                    </a:lnTo>
                    <a:lnTo>
                      <a:pt x="484" y="42"/>
                    </a:lnTo>
                    <a:lnTo>
                      <a:pt x="478" y="43"/>
                    </a:lnTo>
                    <a:lnTo>
                      <a:pt x="473" y="43"/>
                    </a:lnTo>
                    <a:lnTo>
                      <a:pt x="468" y="43"/>
                    </a:lnTo>
                    <a:lnTo>
                      <a:pt x="462" y="44"/>
                    </a:lnTo>
                    <a:lnTo>
                      <a:pt x="457" y="44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38707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83" name="Freeform 639"/>
              <p:cNvSpPr>
                <a:spLocks/>
              </p:cNvSpPr>
              <p:nvPr/>
            </p:nvSpPr>
            <p:spPr bwMode="auto">
              <a:xfrm>
                <a:off x="1954" y="4199"/>
                <a:ext cx="540" cy="14"/>
              </a:xfrm>
              <a:custGeom>
                <a:avLst/>
                <a:gdLst/>
                <a:ahLst/>
                <a:cxnLst>
                  <a:cxn ang="0">
                    <a:pos x="16" y="43"/>
                  </a:cxn>
                  <a:cxn ang="0">
                    <a:pos x="48" y="39"/>
                  </a:cxn>
                  <a:cxn ang="0">
                    <a:pos x="80" y="36"/>
                  </a:cxn>
                  <a:cxn ang="0">
                    <a:pos x="113" y="34"/>
                  </a:cxn>
                  <a:cxn ang="0">
                    <a:pos x="144" y="32"/>
                  </a:cxn>
                  <a:cxn ang="0">
                    <a:pos x="176" y="29"/>
                  </a:cxn>
                  <a:cxn ang="0">
                    <a:pos x="208" y="27"/>
                  </a:cxn>
                  <a:cxn ang="0">
                    <a:pos x="241" y="24"/>
                  </a:cxn>
                  <a:cxn ang="0">
                    <a:pos x="288" y="21"/>
                  </a:cxn>
                  <a:cxn ang="0">
                    <a:pos x="349" y="18"/>
                  </a:cxn>
                  <a:cxn ang="0">
                    <a:pos x="410" y="15"/>
                  </a:cxn>
                  <a:cxn ang="0">
                    <a:pos x="470" y="13"/>
                  </a:cxn>
                  <a:cxn ang="0">
                    <a:pos x="529" y="9"/>
                  </a:cxn>
                  <a:cxn ang="0">
                    <a:pos x="589" y="6"/>
                  </a:cxn>
                  <a:cxn ang="0">
                    <a:pos x="649" y="4"/>
                  </a:cxn>
                  <a:cxn ang="0">
                    <a:pos x="710" y="1"/>
                  </a:cxn>
                  <a:cxn ang="0">
                    <a:pos x="1080" y="0"/>
                  </a:cxn>
                  <a:cxn ang="0">
                    <a:pos x="1031" y="3"/>
                  </a:cxn>
                  <a:cxn ang="0">
                    <a:pos x="983" y="6"/>
                  </a:cxn>
                  <a:cxn ang="0">
                    <a:pos x="938" y="9"/>
                  </a:cxn>
                  <a:cxn ang="0">
                    <a:pos x="895" y="13"/>
                  </a:cxn>
                  <a:cxn ang="0">
                    <a:pos x="853" y="16"/>
                  </a:cxn>
                  <a:cxn ang="0">
                    <a:pos x="815" y="18"/>
                  </a:cxn>
                  <a:cxn ang="0">
                    <a:pos x="781" y="21"/>
                  </a:cxn>
                  <a:cxn ang="0">
                    <a:pos x="749" y="23"/>
                  </a:cxn>
                  <a:cxn ang="0">
                    <a:pos x="706" y="27"/>
                  </a:cxn>
                  <a:cxn ang="0">
                    <a:pos x="667" y="30"/>
                  </a:cxn>
                  <a:cxn ang="0">
                    <a:pos x="633" y="33"/>
                  </a:cxn>
                  <a:cxn ang="0">
                    <a:pos x="601" y="35"/>
                  </a:cxn>
                  <a:cxn ang="0">
                    <a:pos x="573" y="38"/>
                  </a:cxn>
                  <a:cxn ang="0">
                    <a:pos x="547" y="41"/>
                  </a:cxn>
                  <a:cxn ang="0">
                    <a:pos x="524" y="42"/>
                  </a:cxn>
                  <a:cxn ang="0">
                    <a:pos x="502" y="44"/>
                  </a:cxn>
                </a:cxnLst>
                <a:rect l="0" t="0" r="r" b="b"/>
                <a:pathLst>
                  <a:path w="1080" h="44">
                    <a:moveTo>
                      <a:pt x="0" y="44"/>
                    </a:moveTo>
                    <a:lnTo>
                      <a:pt x="16" y="43"/>
                    </a:lnTo>
                    <a:lnTo>
                      <a:pt x="32" y="41"/>
                    </a:lnTo>
                    <a:lnTo>
                      <a:pt x="48" y="39"/>
                    </a:lnTo>
                    <a:lnTo>
                      <a:pt x="64" y="38"/>
                    </a:lnTo>
                    <a:lnTo>
                      <a:pt x="80" y="36"/>
                    </a:lnTo>
                    <a:lnTo>
                      <a:pt x="95" y="35"/>
                    </a:lnTo>
                    <a:lnTo>
                      <a:pt x="113" y="34"/>
                    </a:lnTo>
                    <a:lnTo>
                      <a:pt x="129" y="33"/>
                    </a:lnTo>
                    <a:lnTo>
                      <a:pt x="144" y="32"/>
                    </a:lnTo>
                    <a:lnTo>
                      <a:pt x="160" y="30"/>
                    </a:lnTo>
                    <a:lnTo>
                      <a:pt x="176" y="29"/>
                    </a:lnTo>
                    <a:lnTo>
                      <a:pt x="192" y="28"/>
                    </a:lnTo>
                    <a:lnTo>
                      <a:pt x="208" y="27"/>
                    </a:lnTo>
                    <a:lnTo>
                      <a:pt x="224" y="26"/>
                    </a:lnTo>
                    <a:lnTo>
                      <a:pt x="241" y="24"/>
                    </a:lnTo>
                    <a:lnTo>
                      <a:pt x="257" y="23"/>
                    </a:lnTo>
                    <a:lnTo>
                      <a:pt x="288" y="21"/>
                    </a:lnTo>
                    <a:lnTo>
                      <a:pt x="318" y="20"/>
                    </a:lnTo>
                    <a:lnTo>
                      <a:pt x="349" y="18"/>
                    </a:lnTo>
                    <a:lnTo>
                      <a:pt x="380" y="17"/>
                    </a:lnTo>
                    <a:lnTo>
                      <a:pt x="410" y="15"/>
                    </a:lnTo>
                    <a:lnTo>
                      <a:pt x="439" y="14"/>
                    </a:lnTo>
                    <a:lnTo>
                      <a:pt x="470" y="13"/>
                    </a:lnTo>
                    <a:lnTo>
                      <a:pt x="499" y="11"/>
                    </a:lnTo>
                    <a:lnTo>
                      <a:pt x="529" y="9"/>
                    </a:lnTo>
                    <a:lnTo>
                      <a:pt x="559" y="8"/>
                    </a:lnTo>
                    <a:lnTo>
                      <a:pt x="589" y="6"/>
                    </a:lnTo>
                    <a:lnTo>
                      <a:pt x="618" y="5"/>
                    </a:lnTo>
                    <a:lnTo>
                      <a:pt x="649" y="4"/>
                    </a:lnTo>
                    <a:lnTo>
                      <a:pt x="679" y="3"/>
                    </a:lnTo>
                    <a:lnTo>
                      <a:pt x="710" y="1"/>
                    </a:lnTo>
                    <a:lnTo>
                      <a:pt x="741" y="0"/>
                    </a:lnTo>
                    <a:lnTo>
                      <a:pt x="1080" y="0"/>
                    </a:lnTo>
                    <a:lnTo>
                      <a:pt x="1055" y="2"/>
                    </a:lnTo>
                    <a:lnTo>
                      <a:pt x="1031" y="3"/>
                    </a:lnTo>
                    <a:lnTo>
                      <a:pt x="1006" y="5"/>
                    </a:lnTo>
                    <a:lnTo>
                      <a:pt x="983" y="6"/>
                    </a:lnTo>
                    <a:lnTo>
                      <a:pt x="960" y="8"/>
                    </a:lnTo>
                    <a:lnTo>
                      <a:pt x="938" y="9"/>
                    </a:lnTo>
                    <a:lnTo>
                      <a:pt x="916" y="12"/>
                    </a:lnTo>
                    <a:lnTo>
                      <a:pt x="895" y="13"/>
                    </a:lnTo>
                    <a:lnTo>
                      <a:pt x="874" y="14"/>
                    </a:lnTo>
                    <a:lnTo>
                      <a:pt x="853" y="16"/>
                    </a:lnTo>
                    <a:lnTo>
                      <a:pt x="834" y="17"/>
                    </a:lnTo>
                    <a:lnTo>
                      <a:pt x="815" y="18"/>
                    </a:lnTo>
                    <a:lnTo>
                      <a:pt x="797" y="20"/>
                    </a:lnTo>
                    <a:lnTo>
                      <a:pt x="781" y="21"/>
                    </a:lnTo>
                    <a:lnTo>
                      <a:pt x="764" y="22"/>
                    </a:lnTo>
                    <a:lnTo>
                      <a:pt x="749" y="23"/>
                    </a:lnTo>
                    <a:lnTo>
                      <a:pt x="727" y="26"/>
                    </a:lnTo>
                    <a:lnTo>
                      <a:pt x="706" y="27"/>
                    </a:lnTo>
                    <a:lnTo>
                      <a:pt x="686" y="29"/>
                    </a:lnTo>
                    <a:lnTo>
                      <a:pt x="667" y="30"/>
                    </a:lnTo>
                    <a:lnTo>
                      <a:pt x="649" y="32"/>
                    </a:lnTo>
                    <a:lnTo>
                      <a:pt x="633" y="33"/>
                    </a:lnTo>
                    <a:lnTo>
                      <a:pt x="616" y="34"/>
                    </a:lnTo>
                    <a:lnTo>
                      <a:pt x="601" y="35"/>
                    </a:lnTo>
                    <a:lnTo>
                      <a:pt x="586" y="37"/>
                    </a:lnTo>
                    <a:lnTo>
                      <a:pt x="573" y="38"/>
                    </a:lnTo>
                    <a:lnTo>
                      <a:pt x="561" y="39"/>
                    </a:lnTo>
                    <a:lnTo>
                      <a:pt x="547" y="41"/>
                    </a:lnTo>
                    <a:lnTo>
                      <a:pt x="536" y="42"/>
                    </a:lnTo>
                    <a:lnTo>
                      <a:pt x="524" y="42"/>
                    </a:lnTo>
                    <a:lnTo>
                      <a:pt x="513" y="43"/>
                    </a:lnTo>
                    <a:lnTo>
                      <a:pt x="502" y="44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3B737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84" name="Freeform 640"/>
              <p:cNvSpPr>
                <a:spLocks/>
              </p:cNvSpPr>
              <p:nvPr/>
            </p:nvSpPr>
            <p:spPr bwMode="auto">
              <a:xfrm>
                <a:off x="2083" y="4191"/>
                <a:ext cx="571" cy="15"/>
              </a:xfrm>
              <a:custGeom>
                <a:avLst/>
                <a:gdLst/>
                <a:ahLst/>
                <a:cxnLst>
                  <a:cxn ang="0">
                    <a:pos x="0" y="44"/>
                  </a:cxn>
                  <a:cxn ang="0">
                    <a:pos x="46" y="42"/>
                  </a:cxn>
                  <a:cxn ang="0">
                    <a:pos x="90" y="40"/>
                  </a:cxn>
                  <a:cxn ang="0">
                    <a:pos x="134" y="38"/>
                  </a:cxn>
                  <a:cxn ang="0">
                    <a:pos x="178" y="36"/>
                  </a:cxn>
                  <a:cxn ang="0">
                    <a:pos x="221" y="34"/>
                  </a:cxn>
                  <a:cxn ang="0">
                    <a:pos x="265" y="31"/>
                  </a:cxn>
                  <a:cxn ang="0">
                    <a:pos x="308" y="30"/>
                  </a:cxn>
                  <a:cxn ang="0">
                    <a:pos x="350" y="28"/>
                  </a:cxn>
                  <a:cxn ang="0">
                    <a:pos x="395" y="26"/>
                  </a:cxn>
                  <a:cxn ang="0">
                    <a:pos x="439" y="24"/>
                  </a:cxn>
                  <a:cxn ang="0">
                    <a:pos x="484" y="22"/>
                  </a:cxn>
                  <a:cxn ang="0">
                    <a:pos x="529" y="21"/>
                  </a:cxn>
                  <a:cxn ang="0">
                    <a:pos x="575" y="19"/>
                  </a:cxn>
                  <a:cxn ang="0">
                    <a:pos x="622" y="17"/>
                  </a:cxn>
                  <a:cxn ang="0">
                    <a:pos x="670" y="15"/>
                  </a:cxn>
                  <a:cxn ang="0">
                    <a:pos x="719" y="13"/>
                  </a:cxn>
                  <a:cxn ang="0">
                    <a:pos x="731" y="12"/>
                  </a:cxn>
                  <a:cxn ang="0">
                    <a:pos x="745" y="12"/>
                  </a:cxn>
                  <a:cxn ang="0">
                    <a:pos x="757" y="11"/>
                  </a:cxn>
                  <a:cxn ang="0">
                    <a:pos x="770" y="11"/>
                  </a:cxn>
                  <a:cxn ang="0">
                    <a:pos x="784" y="10"/>
                  </a:cxn>
                  <a:cxn ang="0">
                    <a:pos x="797" y="9"/>
                  </a:cxn>
                  <a:cxn ang="0">
                    <a:pos x="811" y="8"/>
                  </a:cxn>
                  <a:cxn ang="0">
                    <a:pos x="824" y="8"/>
                  </a:cxn>
                  <a:cxn ang="0">
                    <a:pos x="839" y="7"/>
                  </a:cxn>
                  <a:cxn ang="0">
                    <a:pos x="852" y="6"/>
                  </a:cxn>
                  <a:cxn ang="0">
                    <a:pos x="867" y="5"/>
                  </a:cxn>
                  <a:cxn ang="0">
                    <a:pos x="882" y="5"/>
                  </a:cxn>
                  <a:cxn ang="0">
                    <a:pos x="897" y="4"/>
                  </a:cxn>
                  <a:cxn ang="0">
                    <a:pos x="911" y="3"/>
                  </a:cxn>
                  <a:cxn ang="0">
                    <a:pos x="926" y="2"/>
                  </a:cxn>
                  <a:cxn ang="0">
                    <a:pos x="941" y="0"/>
                  </a:cxn>
                  <a:cxn ang="0">
                    <a:pos x="1143" y="0"/>
                  </a:cxn>
                  <a:cxn ang="0">
                    <a:pos x="1097" y="4"/>
                  </a:cxn>
                  <a:cxn ang="0">
                    <a:pos x="1051" y="7"/>
                  </a:cxn>
                  <a:cxn ang="0">
                    <a:pos x="1006" y="10"/>
                  </a:cxn>
                  <a:cxn ang="0">
                    <a:pos x="959" y="13"/>
                  </a:cxn>
                  <a:cxn ang="0">
                    <a:pos x="912" y="17"/>
                  </a:cxn>
                  <a:cxn ang="0">
                    <a:pos x="867" y="20"/>
                  </a:cxn>
                  <a:cxn ang="0">
                    <a:pos x="823" y="22"/>
                  </a:cxn>
                  <a:cxn ang="0">
                    <a:pos x="779" y="25"/>
                  </a:cxn>
                  <a:cxn ang="0">
                    <a:pos x="736" y="28"/>
                  </a:cxn>
                  <a:cxn ang="0">
                    <a:pos x="696" y="30"/>
                  </a:cxn>
                  <a:cxn ang="0">
                    <a:pos x="657" y="34"/>
                  </a:cxn>
                  <a:cxn ang="0">
                    <a:pos x="619" y="36"/>
                  </a:cxn>
                  <a:cxn ang="0">
                    <a:pos x="583" y="38"/>
                  </a:cxn>
                  <a:cxn ang="0">
                    <a:pos x="550" y="40"/>
                  </a:cxn>
                  <a:cxn ang="0">
                    <a:pos x="519" y="42"/>
                  </a:cxn>
                  <a:cxn ang="0">
                    <a:pos x="492" y="44"/>
                  </a:cxn>
                  <a:cxn ang="0">
                    <a:pos x="0" y="44"/>
                  </a:cxn>
                </a:cxnLst>
                <a:rect l="0" t="0" r="r" b="b"/>
                <a:pathLst>
                  <a:path w="1143" h="44">
                    <a:moveTo>
                      <a:pt x="0" y="44"/>
                    </a:moveTo>
                    <a:lnTo>
                      <a:pt x="46" y="42"/>
                    </a:lnTo>
                    <a:lnTo>
                      <a:pt x="90" y="40"/>
                    </a:lnTo>
                    <a:lnTo>
                      <a:pt x="134" y="38"/>
                    </a:lnTo>
                    <a:lnTo>
                      <a:pt x="178" y="36"/>
                    </a:lnTo>
                    <a:lnTo>
                      <a:pt x="221" y="34"/>
                    </a:lnTo>
                    <a:lnTo>
                      <a:pt x="265" y="31"/>
                    </a:lnTo>
                    <a:lnTo>
                      <a:pt x="308" y="30"/>
                    </a:lnTo>
                    <a:lnTo>
                      <a:pt x="350" y="28"/>
                    </a:lnTo>
                    <a:lnTo>
                      <a:pt x="395" y="26"/>
                    </a:lnTo>
                    <a:lnTo>
                      <a:pt x="439" y="24"/>
                    </a:lnTo>
                    <a:lnTo>
                      <a:pt x="484" y="22"/>
                    </a:lnTo>
                    <a:lnTo>
                      <a:pt x="529" y="21"/>
                    </a:lnTo>
                    <a:lnTo>
                      <a:pt x="575" y="19"/>
                    </a:lnTo>
                    <a:lnTo>
                      <a:pt x="622" y="17"/>
                    </a:lnTo>
                    <a:lnTo>
                      <a:pt x="670" y="15"/>
                    </a:lnTo>
                    <a:lnTo>
                      <a:pt x="719" y="13"/>
                    </a:lnTo>
                    <a:lnTo>
                      <a:pt x="731" y="12"/>
                    </a:lnTo>
                    <a:lnTo>
                      <a:pt x="745" y="12"/>
                    </a:lnTo>
                    <a:lnTo>
                      <a:pt x="757" y="11"/>
                    </a:lnTo>
                    <a:lnTo>
                      <a:pt x="770" y="11"/>
                    </a:lnTo>
                    <a:lnTo>
                      <a:pt x="784" y="10"/>
                    </a:lnTo>
                    <a:lnTo>
                      <a:pt x="797" y="9"/>
                    </a:lnTo>
                    <a:lnTo>
                      <a:pt x="811" y="8"/>
                    </a:lnTo>
                    <a:lnTo>
                      <a:pt x="824" y="8"/>
                    </a:lnTo>
                    <a:lnTo>
                      <a:pt x="839" y="7"/>
                    </a:lnTo>
                    <a:lnTo>
                      <a:pt x="852" y="6"/>
                    </a:lnTo>
                    <a:lnTo>
                      <a:pt x="867" y="5"/>
                    </a:lnTo>
                    <a:lnTo>
                      <a:pt x="882" y="5"/>
                    </a:lnTo>
                    <a:lnTo>
                      <a:pt x="897" y="4"/>
                    </a:lnTo>
                    <a:lnTo>
                      <a:pt x="911" y="3"/>
                    </a:lnTo>
                    <a:lnTo>
                      <a:pt x="926" y="2"/>
                    </a:lnTo>
                    <a:lnTo>
                      <a:pt x="941" y="0"/>
                    </a:lnTo>
                    <a:lnTo>
                      <a:pt x="1143" y="0"/>
                    </a:lnTo>
                    <a:lnTo>
                      <a:pt x="1097" y="4"/>
                    </a:lnTo>
                    <a:lnTo>
                      <a:pt x="1051" y="7"/>
                    </a:lnTo>
                    <a:lnTo>
                      <a:pt x="1006" y="10"/>
                    </a:lnTo>
                    <a:lnTo>
                      <a:pt x="959" y="13"/>
                    </a:lnTo>
                    <a:lnTo>
                      <a:pt x="912" y="17"/>
                    </a:lnTo>
                    <a:lnTo>
                      <a:pt x="867" y="20"/>
                    </a:lnTo>
                    <a:lnTo>
                      <a:pt x="823" y="22"/>
                    </a:lnTo>
                    <a:lnTo>
                      <a:pt x="779" y="25"/>
                    </a:lnTo>
                    <a:lnTo>
                      <a:pt x="736" y="28"/>
                    </a:lnTo>
                    <a:lnTo>
                      <a:pt x="696" y="30"/>
                    </a:lnTo>
                    <a:lnTo>
                      <a:pt x="657" y="34"/>
                    </a:lnTo>
                    <a:lnTo>
                      <a:pt x="619" y="36"/>
                    </a:lnTo>
                    <a:lnTo>
                      <a:pt x="583" y="38"/>
                    </a:lnTo>
                    <a:lnTo>
                      <a:pt x="550" y="40"/>
                    </a:lnTo>
                    <a:lnTo>
                      <a:pt x="519" y="42"/>
                    </a:lnTo>
                    <a:lnTo>
                      <a:pt x="492" y="44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3A757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85" name="Freeform 641"/>
              <p:cNvSpPr>
                <a:spLocks/>
              </p:cNvSpPr>
              <p:nvPr/>
            </p:nvSpPr>
            <p:spPr bwMode="auto">
              <a:xfrm>
                <a:off x="2324" y="4184"/>
                <a:ext cx="491" cy="15"/>
              </a:xfrm>
              <a:custGeom>
                <a:avLst/>
                <a:gdLst/>
                <a:ahLst/>
                <a:cxnLst>
                  <a:cxn ang="0">
                    <a:pos x="0" y="44"/>
                  </a:cxn>
                  <a:cxn ang="0">
                    <a:pos x="13" y="44"/>
                  </a:cxn>
                  <a:cxn ang="0">
                    <a:pos x="28" y="43"/>
                  </a:cxn>
                  <a:cxn ang="0">
                    <a:pos x="43" y="43"/>
                  </a:cxn>
                  <a:cxn ang="0">
                    <a:pos x="56" y="42"/>
                  </a:cxn>
                  <a:cxn ang="0">
                    <a:pos x="71" y="42"/>
                  </a:cxn>
                  <a:cxn ang="0">
                    <a:pos x="85" y="41"/>
                  </a:cxn>
                  <a:cxn ang="0">
                    <a:pos x="100" y="41"/>
                  </a:cxn>
                  <a:cxn ang="0">
                    <a:pos x="115" y="40"/>
                  </a:cxn>
                  <a:cxn ang="0">
                    <a:pos x="129" y="40"/>
                  </a:cxn>
                  <a:cxn ang="0">
                    <a:pos x="144" y="39"/>
                  </a:cxn>
                  <a:cxn ang="0">
                    <a:pos x="159" y="39"/>
                  </a:cxn>
                  <a:cxn ang="0">
                    <a:pos x="175" y="37"/>
                  </a:cxn>
                  <a:cxn ang="0">
                    <a:pos x="189" y="37"/>
                  </a:cxn>
                  <a:cxn ang="0">
                    <a:pos x="205" y="36"/>
                  </a:cxn>
                  <a:cxn ang="0">
                    <a:pos x="220" y="36"/>
                  </a:cxn>
                  <a:cxn ang="0">
                    <a:pos x="236" y="35"/>
                  </a:cxn>
                  <a:cxn ang="0">
                    <a:pos x="269" y="33"/>
                  </a:cxn>
                  <a:cxn ang="0">
                    <a:pos x="303" y="32"/>
                  </a:cxn>
                  <a:cxn ang="0">
                    <a:pos x="339" y="30"/>
                  </a:cxn>
                  <a:cxn ang="0">
                    <a:pos x="376" y="28"/>
                  </a:cxn>
                  <a:cxn ang="0">
                    <a:pos x="414" y="26"/>
                  </a:cxn>
                  <a:cxn ang="0">
                    <a:pos x="453" y="24"/>
                  </a:cxn>
                  <a:cxn ang="0">
                    <a:pos x="492" y="21"/>
                  </a:cxn>
                  <a:cxn ang="0">
                    <a:pos x="532" y="19"/>
                  </a:cxn>
                  <a:cxn ang="0">
                    <a:pos x="573" y="16"/>
                  </a:cxn>
                  <a:cxn ang="0">
                    <a:pos x="613" y="14"/>
                  </a:cxn>
                  <a:cxn ang="0">
                    <a:pos x="654" y="12"/>
                  </a:cxn>
                  <a:cxn ang="0">
                    <a:pos x="694" y="10"/>
                  </a:cxn>
                  <a:cxn ang="0">
                    <a:pos x="733" y="6"/>
                  </a:cxn>
                  <a:cxn ang="0">
                    <a:pos x="772" y="4"/>
                  </a:cxn>
                  <a:cxn ang="0">
                    <a:pos x="811" y="2"/>
                  </a:cxn>
                  <a:cxn ang="0">
                    <a:pos x="849" y="0"/>
                  </a:cxn>
                  <a:cxn ang="0">
                    <a:pos x="980" y="0"/>
                  </a:cxn>
                  <a:cxn ang="0">
                    <a:pos x="949" y="2"/>
                  </a:cxn>
                  <a:cxn ang="0">
                    <a:pos x="916" y="5"/>
                  </a:cxn>
                  <a:cxn ang="0">
                    <a:pos x="880" y="7"/>
                  </a:cxn>
                  <a:cxn ang="0">
                    <a:pos x="843" y="11"/>
                  </a:cxn>
                  <a:cxn ang="0">
                    <a:pos x="804" y="13"/>
                  </a:cxn>
                  <a:cxn ang="0">
                    <a:pos x="765" y="16"/>
                  </a:cxn>
                  <a:cxn ang="0">
                    <a:pos x="725" y="18"/>
                  </a:cxn>
                  <a:cxn ang="0">
                    <a:pos x="682" y="21"/>
                  </a:cxn>
                  <a:cxn ang="0">
                    <a:pos x="640" y="25"/>
                  </a:cxn>
                  <a:cxn ang="0">
                    <a:pos x="597" y="27"/>
                  </a:cxn>
                  <a:cxn ang="0">
                    <a:pos x="553" y="30"/>
                  </a:cxn>
                  <a:cxn ang="0">
                    <a:pos x="510" y="33"/>
                  </a:cxn>
                  <a:cxn ang="0">
                    <a:pos x="466" y="35"/>
                  </a:cxn>
                  <a:cxn ang="0">
                    <a:pos x="423" y="39"/>
                  </a:cxn>
                  <a:cxn ang="0">
                    <a:pos x="380" y="42"/>
                  </a:cxn>
                  <a:cxn ang="0">
                    <a:pos x="339" y="44"/>
                  </a:cxn>
                  <a:cxn ang="0">
                    <a:pos x="0" y="44"/>
                  </a:cxn>
                </a:cxnLst>
                <a:rect l="0" t="0" r="r" b="b"/>
                <a:pathLst>
                  <a:path w="980" h="44">
                    <a:moveTo>
                      <a:pt x="0" y="44"/>
                    </a:moveTo>
                    <a:lnTo>
                      <a:pt x="13" y="44"/>
                    </a:lnTo>
                    <a:lnTo>
                      <a:pt x="28" y="43"/>
                    </a:lnTo>
                    <a:lnTo>
                      <a:pt x="43" y="43"/>
                    </a:lnTo>
                    <a:lnTo>
                      <a:pt x="56" y="42"/>
                    </a:lnTo>
                    <a:lnTo>
                      <a:pt x="71" y="42"/>
                    </a:lnTo>
                    <a:lnTo>
                      <a:pt x="85" y="41"/>
                    </a:lnTo>
                    <a:lnTo>
                      <a:pt x="100" y="41"/>
                    </a:lnTo>
                    <a:lnTo>
                      <a:pt x="115" y="40"/>
                    </a:lnTo>
                    <a:lnTo>
                      <a:pt x="129" y="40"/>
                    </a:lnTo>
                    <a:lnTo>
                      <a:pt x="144" y="39"/>
                    </a:lnTo>
                    <a:lnTo>
                      <a:pt x="159" y="39"/>
                    </a:lnTo>
                    <a:lnTo>
                      <a:pt x="175" y="37"/>
                    </a:lnTo>
                    <a:lnTo>
                      <a:pt x="189" y="37"/>
                    </a:lnTo>
                    <a:lnTo>
                      <a:pt x="205" y="36"/>
                    </a:lnTo>
                    <a:lnTo>
                      <a:pt x="220" y="36"/>
                    </a:lnTo>
                    <a:lnTo>
                      <a:pt x="236" y="35"/>
                    </a:lnTo>
                    <a:lnTo>
                      <a:pt x="269" y="33"/>
                    </a:lnTo>
                    <a:lnTo>
                      <a:pt x="303" y="32"/>
                    </a:lnTo>
                    <a:lnTo>
                      <a:pt x="339" y="30"/>
                    </a:lnTo>
                    <a:lnTo>
                      <a:pt x="376" y="28"/>
                    </a:lnTo>
                    <a:lnTo>
                      <a:pt x="414" y="26"/>
                    </a:lnTo>
                    <a:lnTo>
                      <a:pt x="453" y="24"/>
                    </a:lnTo>
                    <a:lnTo>
                      <a:pt x="492" y="21"/>
                    </a:lnTo>
                    <a:lnTo>
                      <a:pt x="532" y="19"/>
                    </a:lnTo>
                    <a:lnTo>
                      <a:pt x="573" y="16"/>
                    </a:lnTo>
                    <a:lnTo>
                      <a:pt x="613" y="14"/>
                    </a:lnTo>
                    <a:lnTo>
                      <a:pt x="654" y="12"/>
                    </a:lnTo>
                    <a:lnTo>
                      <a:pt x="694" y="10"/>
                    </a:lnTo>
                    <a:lnTo>
                      <a:pt x="733" y="6"/>
                    </a:lnTo>
                    <a:lnTo>
                      <a:pt x="772" y="4"/>
                    </a:lnTo>
                    <a:lnTo>
                      <a:pt x="811" y="2"/>
                    </a:lnTo>
                    <a:lnTo>
                      <a:pt x="849" y="0"/>
                    </a:lnTo>
                    <a:lnTo>
                      <a:pt x="980" y="0"/>
                    </a:lnTo>
                    <a:lnTo>
                      <a:pt x="949" y="2"/>
                    </a:lnTo>
                    <a:lnTo>
                      <a:pt x="916" y="5"/>
                    </a:lnTo>
                    <a:lnTo>
                      <a:pt x="880" y="7"/>
                    </a:lnTo>
                    <a:lnTo>
                      <a:pt x="843" y="11"/>
                    </a:lnTo>
                    <a:lnTo>
                      <a:pt x="804" y="13"/>
                    </a:lnTo>
                    <a:lnTo>
                      <a:pt x="765" y="16"/>
                    </a:lnTo>
                    <a:lnTo>
                      <a:pt x="725" y="18"/>
                    </a:lnTo>
                    <a:lnTo>
                      <a:pt x="682" y="21"/>
                    </a:lnTo>
                    <a:lnTo>
                      <a:pt x="640" y="25"/>
                    </a:lnTo>
                    <a:lnTo>
                      <a:pt x="597" y="27"/>
                    </a:lnTo>
                    <a:lnTo>
                      <a:pt x="553" y="30"/>
                    </a:lnTo>
                    <a:lnTo>
                      <a:pt x="510" y="33"/>
                    </a:lnTo>
                    <a:lnTo>
                      <a:pt x="466" y="35"/>
                    </a:lnTo>
                    <a:lnTo>
                      <a:pt x="423" y="39"/>
                    </a:lnTo>
                    <a:lnTo>
                      <a:pt x="380" y="42"/>
                    </a:lnTo>
                    <a:lnTo>
                      <a:pt x="339" y="44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3D78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86" name="Freeform 642"/>
              <p:cNvSpPr>
                <a:spLocks/>
              </p:cNvSpPr>
              <p:nvPr/>
            </p:nvSpPr>
            <p:spPr bwMode="auto">
              <a:xfrm>
                <a:off x="2553" y="4180"/>
                <a:ext cx="336" cy="11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46" y="32"/>
                  </a:cxn>
                  <a:cxn ang="0">
                    <a:pos x="94" y="29"/>
                  </a:cxn>
                  <a:cxn ang="0">
                    <a:pos x="142" y="26"/>
                  </a:cxn>
                  <a:cxn ang="0">
                    <a:pos x="191" y="24"/>
                  </a:cxn>
                  <a:cxn ang="0">
                    <a:pos x="238" y="21"/>
                  </a:cxn>
                  <a:cxn ang="0">
                    <a:pos x="285" y="18"/>
                  </a:cxn>
                  <a:cxn ang="0">
                    <a:pos x="331" y="16"/>
                  </a:cxn>
                  <a:cxn ang="0">
                    <a:pos x="378" y="13"/>
                  </a:cxn>
                  <a:cxn ang="0">
                    <a:pos x="422" y="11"/>
                  </a:cxn>
                  <a:cxn ang="0">
                    <a:pos x="465" y="9"/>
                  </a:cxn>
                  <a:cxn ang="0">
                    <a:pos x="505" y="7"/>
                  </a:cxn>
                  <a:cxn ang="0">
                    <a:pos x="544" y="4"/>
                  </a:cxn>
                  <a:cxn ang="0">
                    <a:pos x="580" y="3"/>
                  </a:cxn>
                  <a:cxn ang="0">
                    <a:pos x="614" y="2"/>
                  </a:cxn>
                  <a:cxn ang="0">
                    <a:pos x="645" y="1"/>
                  </a:cxn>
                  <a:cxn ang="0">
                    <a:pos x="672" y="0"/>
                  </a:cxn>
                  <a:cxn ang="0">
                    <a:pos x="661" y="1"/>
                  </a:cxn>
                  <a:cxn ang="0">
                    <a:pos x="647" y="2"/>
                  </a:cxn>
                  <a:cxn ang="0">
                    <a:pos x="630" y="4"/>
                  </a:cxn>
                  <a:cxn ang="0">
                    <a:pos x="609" y="6"/>
                  </a:cxn>
                  <a:cxn ang="0">
                    <a:pos x="587" y="8"/>
                  </a:cxn>
                  <a:cxn ang="0">
                    <a:pos x="562" y="10"/>
                  </a:cxn>
                  <a:cxn ang="0">
                    <a:pos x="533" y="12"/>
                  </a:cxn>
                  <a:cxn ang="0">
                    <a:pos x="503" y="14"/>
                  </a:cxn>
                  <a:cxn ang="0">
                    <a:pos x="471" y="16"/>
                  </a:cxn>
                  <a:cxn ang="0">
                    <a:pos x="437" y="18"/>
                  </a:cxn>
                  <a:cxn ang="0">
                    <a:pos x="400" y="21"/>
                  </a:cxn>
                  <a:cxn ang="0">
                    <a:pos x="363" y="24"/>
                  </a:cxn>
                  <a:cxn ang="0">
                    <a:pos x="324" y="26"/>
                  </a:cxn>
                  <a:cxn ang="0">
                    <a:pos x="284" y="29"/>
                  </a:cxn>
                  <a:cxn ang="0">
                    <a:pos x="243" y="31"/>
                  </a:cxn>
                  <a:cxn ang="0">
                    <a:pos x="202" y="34"/>
                  </a:cxn>
                  <a:cxn ang="0">
                    <a:pos x="0" y="34"/>
                  </a:cxn>
                </a:cxnLst>
                <a:rect l="0" t="0" r="r" b="b"/>
                <a:pathLst>
                  <a:path w="672" h="34">
                    <a:moveTo>
                      <a:pt x="0" y="34"/>
                    </a:moveTo>
                    <a:lnTo>
                      <a:pt x="46" y="32"/>
                    </a:lnTo>
                    <a:lnTo>
                      <a:pt x="94" y="29"/>
                    </a:lnTo>
                    <a:lnTo>
                      <a:pt x="142" y="26"/>
                    </a:lnTo>
                    <a:lnTo>
                      <a:pt x="191" y="24"/>
                    </a:lnTo>
                    <a:lnTo>
                      <a:pt x="238" y="21"/>
                    </a:lnTo>
                    <a:lnTo>
                      <a:pt x="285" y="18"/>
                    </a:lnTo>
                    <a:lnTo>
                      <a:pt x="331" y="16"/>
                    </a:lnTo>
                    <a:lnTo>
                      <a:pt x="378" y="13"/>
                    </a:lnTo>
                    <a:lnTo>
                      <a:pt x="422" y="11"/>
                    </a:lnTo>
                    <a:lnTo>
                      <a:pt x="465" y="9"/>
                    </a:lnTo>
                    <a:lnTo>
                      <a:pt x="505" y="7"/>
                    </a:lnTo>
                    <a:lnTo>
                      <a:pt x="544" y="4"/>
                    </a:lnTo>
                    <a:lnTo>
                      <a:pt x="580" y="3"/>
                    </a:lnTo>
                    <a:lnTo>
                      <a:pt x="614" y="2"/>
                    </a:lnTo>
                    <a:lnTo>
                      <a:pt x="645" y="1"/>
                    </a:lnTo>
                    <a:lnTo>
                      <a:pt x="672" y="0"/>
                    </a:lnTo>
                    <a:lnTo>
                      <a:pt x="661" y="1"/>
                    </a:lnTo>
                    <a:lnTo>
                      <a:pt x="647" y="2"/>
                    </a:lnTo>
                    <a:lnTo>
                      <a:pt x="630" y="4"/>
                    </a:lnTo>
                    <a:lnTo>
                      <a:pt x="609" y="6"/>
                    </a:lnTo>
                    <a:lnTo>
                      <a:pt x="587" y="8"/>
                    </a:lnTo>
                    <a:lnTo>
                      <a:pt x="562" y="10"/>
                    </a:lnTo>
                    <a:lnTo>
                      <a:pt x="533" y="12"/>
                    </a:lnTo>
                    <a:lnTo>
                      <a:pt x="503" y="14"/>
                    </a:lnTo>
                    <a:lnTo>
                      <a:pt x="471" y="16"/>
                    </a:lnTo>
                    <a:lnTo>
                      <a:pt x="437" y="18"/>
                    </a:lnTo>
                    <a:lnTo>
                      <a:pt x="400" y="21"/>
                    </a:lnTo>
                    <a:lnTo>
                      <a:pt x="363" y="24"/>
                    </a:lnTo>
                    <a:lnTo>
                      <a:pt x="324" y="26"/>
                    </a:lnTo>
                    <a:lnTo>
                      <a:pt x="284" y="29"/>
                    </a:lnTo>
                    <a:lnTo>
                      <a:pt x="243" y="31"/>
                    </a:lnTo>
                    <a:lnTo>
                      <a:pt x="202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3F7A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87" name="Freeform 643"/>
              <p:cNvSpPr>
                <a:spLocks/>
              </p:cNvSpPr>
              <p:nvPr/>
            </p:nvSpPr>
            <p:spPr bwMode="auto">
              <a:xfrm>
                <a:off x="2749" y="4180"/>
                <a:ext cx="140" cy="4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1" y="11"/>
                  </a:cxn>
                  <a:cxn ang="0">
                    <a:pos x="42" y="10"/>
                  </a:cxn>
                  <a:cxn ang="0">
                    <a:pos x="63" y="9"/>
                  </a:cxn>
                  <a:cxn ang="0">
                    <a:pos x="84" y="8"/>
                  </a:cxn>
                  <a:cxn ang="0">
                    <a:pos x="103" y="7"/>
                  </a:cxn>
                  <a:cxn ang="0">
                    <a:pos x="122" y="7"/>
                  </a:cxn>
                  <a:cxn ang="0">
                    <a:pos x="141" y="6"/>
                  </a:cxn>
                  <a:cxn ang="0">
                    <a:pos x="160" y="4"/>
                  </a:cxn>
                  <a:cxn ang="0">
                    <a:pos x="177" y="3"/>
                  </a:cxn>
                  <a:cxn ang="0">
                    <a:pos x="194" y="3"/>
                  </a:cxn>
                  <a:cxn ang="0">
                    <a:pos x="210" y="2"/>
                  </a:cxn>
                  <a:cxn ang="0">
                    <a:pos x="226" y="1"/>
                  </a:cxn>
                  <a:cxn ang="0">
                    <a:pos x="240" y="1"/>
                  </a:cxn>
                  <a:cxn ang="0">
                    <a:pos x="255" y="1"/>
                  </a:cxn>
                  <a:cxn ang="0">
                    <a:pos x="269" y="0"/>
                  </a:cxn>
                  <a:cxn ang="0">
                    <a:pos x="281" y="0"/>
                  </a:cxn>
                  <a:cxn ang="0">
                    <a:pos x="271" y="1"/>
                  </a:cxn>
                  <a:cxn ang="0">
                    <a:pos x="259" y="2"/>
                  </a:cxn>
                  <a:cxn ang="0">
                    <a:pos x="243" y="3"/>
                  </a:cxn>
                  <a:cxn ang="0">
                    <a:pos x="226" y="4"/>
                  </a:cxn>
                  <a:cxn ang="0">
                    <a:pos x="205" y="7"/>
                  </a:cxn>
                  <a:cxn ang="0">
                    <a:pos x="183" y="8"/>
                  </a:cxn>
                  <a:cxn ang="0">
                    <a:pos x="158" y="10"/>
                  </a:cxn>
                  <a:cxn ang="0">
                    <a:pos x="131" y="12"/>
                  </a:cxn>
                  <a:cxn ang="0">
                    <a:pos x="0" y="12"/>
                  </a:cxn>
                </a:cxnLst>
                <a:rect l="0" t="0" r="r" b="b"/>
                <a:pathLst>
                  <a:path w="281" h="12">
                    <a:moveTo>
                      <a:pt x="0" y="12"/>
                    </a:moveTo>
                    <a:lnTo>
                      <a:pt x="21" y="11"/>
                    </a:lnTo>
                    <a:lnTo>
                      <a:pt x="42" y="10"/>
                    </a:lnTo>
                    <a:lnTo>
                      <a:pt x="63" y="9"/>
                    </a:lnTo>
                    <a:lnTo>
                      <a:pt x="84" y="8"/>
                    </a:lnTo>
                    <a:lnTo>
                      <a:pt x="103" y="7"/>
                    </a:lnTo>
                    <a:lnTo>
                      <a:pt x="122" y="7"/>
                    </a:lnTo>
                    <a:lnTo>
                      <a:pt x="141" y="6"/>
                    </a:lnTo>
                    <a:lnTo>
                      <a:pt x="160" y="4"/>
                    </a:lnTo>
                    <a:lnTo>
                      <a:pt x="177" y="3"/>
                    </a:lnTo>
                    <a:lnTo>
                      <a:pt x="194" y="3"/>
                    </a:lnTo>
                    <a:lnTo>
                      <a:pt x="210" y="2"/>
                    </a:lnTo>
                    <a:lnTo>
                      <a:pt x="226" y="1"/>
                    </a:lnTo>
                    <a:lnTo>
                      <a:pt x="240" y="1"/>
                    </a:lnTo>
                    <a:lnTo>
                      <a:pt x="255" y="1"/>
                    </a:lnTo>
                    <a:lnTo>
                      <a:pt x="269" y="0"/>
                    </a:lnTo>
                    <a:lnTo>
                      <a:pt x="281" y="0"/>
                    </a:lnTo>
                    <a:lnTo>
                      <a:pt x="271" y="1"/>
                    </a:lnTo>
                    <a:lnTo>
                      <a:pt x="259" y="2"/>
                    </a:lnTo>
                    <a:lnTo>
                      <a:pt x="243" y="3"/>
                    </a:lnTo>
                    <a:lnTo>
                      <a:pt x="226" y="4"/>
                    </a:lnTo>
                    <a:lnTo>
                      <a:pt x="205" y="7"/>
                    </a:lnTo>
                    <a:lnTo>
                      <a:pt x="183" y="8"/>
                    </a:lnTo>
                    <a:lnTo>
                      <a:pt x="158" y="10"/>
                    </a:lnTo>
                    <a:lnTo>
                      <a:pt x="131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5808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88" name="Freeform 644"/>
              <p:cNvSpPr>
                <a:spLocks/>
              </p:cNvSpPr>
              <p:nvPr/>
            </p:nvSpPr>
            <p:spPr bwMode="auto">
              <a:xfrm>
                <a:off x="3742" y="4134"/>
                <a:ext cx="34" cy="2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20" y="1"/>
                  </a:cxn>
                  <a:cxn ang="0">
                    <a:pos x="10" y="2"/>
                  </a:cxn>
                  <a:cxn ang="0">
                    <a:pos x="3" y="3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4" y="4"/>
                  </a:cxn>
                  <a:cxn ang="0">
                    <a:pos x="10" y="4"/>
                  </a:cxn>
                  <a:cxn ang="0">
                    <a:pos x="19" y="3"/>
                  </a:cxn>
                  <a:cxn ang="0">
                    <a:pos x="28" y="3"/>
                  </a:cxn>
                  <a:cxn ang="0">
                    <a:pos x="39" y="2"/>
                  </a:cxn>
                  <a:cxn ang="0">
                    <a:pos x="54" y="1"/>
                  </a:cxn>
                  <a:cxn ang="0">
                    <a:pos x="69" y="0"/>
                  </a:cxn>
                  <a:cxn ang="0">
                    <a:pos x="32" y="0"/>
                  </a:cxn>
                </a:cxnLst>
                <a:rect l="0" t="0" r="r" b="b"/>
                <a:pathLst>
                  <a:path w="69" h="4">
                    <a:moveTo>
                      <a:pt x="32" y="0"/>
                    </a:moveTo>
                    <a:lnTo>
                      <a:pt x="20" y="1"/>
                    </a:lnTo>
                    <a:lnTo>
                      <a:pt x="10" y="2"/>
                    </a:lnTo>
                    <a:lnTo>
                      <a:pt x="3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4" y="4"/>
                    </a:lnTo>
                    <a:lnTo>
                      <a:pt x="10" y="4"/>
                    </a:lnTo>
                    <a:lnTo>
                      <a:pt x="19" y="3"/>
                    </a:lnTo>
                    <a:lnTo>
                      <a:pt x="28" y="3"/>
                    </a:lnTo>
                    <a:lnTo>
                      <a:pt x="39" y="2"/>
                    </a:lnTo>
                    <a:lnTo>
                      <a:pt x="54" y="1"/>
                    </a:lnTo>
                    <a:lnTo>
                      <a:pt x="69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47828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89" name="Freeform 645"/>
              <p:cNvSpPr>
                <a:spLocks/>
              </p:cNvSpPr>
              <p:nvPr/>
            </p:nvSpPr>
            <p:spPr bwMode="auto">
              <a:xfrm>
                <a:off x="3742" y="4132"/>
                <a:ext cx="80" cy="4"/>
              </a:xfrm>
              <a:custGeom>
                <a:avLst/>
                <a:gdLst/>
                <a:ahLst/>
                <a:cxnLst>
                  <a:cxn ang="0">
                    <a:pos x="105" y="0"/>
                  </a:cxn>
                  <a:cxn ang="0">
                    <a:pos x="83" y="2"/>
                  </a:cxn>
                  <a:cxn ang="0">
                    <a:pos x="64" y="4"/>
                  </a:cxn>
                  <a:cxn ang="0">
                    <a:pos x="47" y="5"/>
                  </a:cxn>
                  <a:cxn ang="0">
                    <a:pos x="31" y="6"/>
                  </a:cxn>
                  <a:cxn ang="0">
                    <a:pos x="19" y="8"/>
                  </a:cxn>
                  <a:cxn ang="0">
                    <a:pos x="9" y="9"/>
                  </a:cxn>
                  <a:cxn ang="0">
                    <a:pos x="3" y="9"/>
                  </a:cxn>
                  <a:cxn ang="0">
                    <a:pos x="0" y="10"/>
                  </a:cxn>
                  <a:cxn ang="0">
                    <a:pos x="3" y="10"/>
                  </a:cxn>
                  <a:cxn ang="0">
                    <a:pos x="11" y="10"/>
                  </a:cxn>
                  <a:cxn ang="0">
                    <a:pos x="26" y="9"/>
                  </a:cxn>
                  <a:cxn ang="0">
                    <a:pos x="45" y="8"/>
                  </a:cxn>
                  <a:cxn ang="0">
                    <a:pos x="69" y="7"/>
                  </a:cxn>
                  <a:cxn ang="0">
                    <a:pos x="97" y="5"/>
                  </a:cxn>
                  <a:cxn ang="0">
                    <a:pos x="128" y="2"/>
                  </a:cxn>
                  <a:cxn ang="0">
                    <a:pos x="161" y="0"/>
                  </a:cxn>
                  <a:cxn ang="0">
                    <a:pos x="105" y="0"/>
                  </a:cxn>
                </a:cxnLst>
                <a:rect l="0" t="0" r="r" b="b"/>
                <a:pathLst>
                  <a:path w="161" h="10">
                    <a:moveTo>
                      <a:pt x="105" y="0"/>
                    </a:moveTo>
                    <a:lnTo>
                      <a:pt x="83" y="2"/>
                    </a:lnTo>
                    <a:lnTo>
                      <a:pt x="64" y="4"/>
                    </a:lnTo>
                    <a:lnTo>
                      <a:pt x="47" y="5"/>
                    </a:lnTo>
                    <a:lnTo>
                      <a:pt x="31" y="6"/>
                    </a:lnTo>
                    <a:lnTo>
                      <a:pt x="19" y="8"/>
                    </a:lnTo>
                    <a:lnTo>
                      <a:pt x="9" y="9"/>
                    </a:lnTo>
                    <a:lnTo>
                      <a:pt x="3" y="9"/>
                    </a:lnTo>
                    <a:lnTo>
                      <a:pt x="0" y="10"/>
                    </a:lnTo>
                    <a:lnTo>
                      <a:pt x="3" y="10"/>
                    </a:lnTo>
                    <a:lnTo>
                      <a:pt x="11" y="10"/>
                    </a:lnTo>
                    <a:lnTo>
                      <a:pt x="26" y="9"/>
                    </a:lnTo>
                    <a:lnTo>
                      <a:pt x="45" y="8"/>
                    </a:lnTo>
                    <a:lnTo>
                      <a:pt x="69" y="7"/>
                    </a:lnTo>
                    <a:lnTo>
                      <a:pt x="97" y="5"/>
                    </a:lnTo>
                    <a:lnTo>
                      <a:pt x="128" y="2"/>
                    </a:lnTo>
                    <a:lnTo>
                      <a:pt x="161" y="0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4885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90" name="Freeform 646"/>
              <p:cNvSpPr>
                <a:spLocks/>
              </p:cNvSpPr>
              <p:nvPr/>
            </p:nvSpPr>
            <p:spPr bwMode="auto">
              <a:xfrm>
                <a:off x="3758" y="4130"/>
                <a:ext cx="110" cy="4"/>
              </a:xfrm>
              <a:custGeom>
                <a:avLst/>
                <a:gdLst/>
                <a:ahLst/>
                <a:cxnLst>
                  <a:cxn ang="0">
                    <a:pos x="152" y="0"/>
                  </a:cxn>
                  <a:cxn ang="0">
                    <a:pos x="129" y="2"/>
                  </a:cxn>
                  <a:cxn ang="0">
                    <a:pos x="105" y="5"/>
                  </a:cxn>
                  <a:cxn ang="0">
                    <a:pos x="84" y="6"/>
                  </a:cxn>
                  <a:cxn ang="0">
                    <a:pos x="65" y="8"/>
                  </a:cxn>
                  <a:cxn ang="0">
                    <a:pos x="45" y="10"/>
                  </a:cxn>
                  <a:cxn ang="0">
                    <a:pos x="28" y="11"/>
                  </a:cxn>
                  <a:cxn ang="0">
                    <a:pos x="13" y="12"/>
                  </a:cxn>
                  <a:cxn ang="0">
                    <a:pos x="0" y="13"/>
                  </a:cxn>
                  <a:cxn ang="0">
                    <a:pos x="37" y="13"/>
                  </a:cxn>
                  <a:cxn ang="0">
                    <a:pos x="55" y="12"/>
                  </a:cxn>
                  <a:cxn ang="0">
                    <a:pos x="76" y="11"/>
                  </a:cxn>
                  <a:cxn ang="0">
                    <a:pos x="98" y="9"/>
                  </a:cxn>
                  <a:cxn ang="0">
                    <a:pos x="121" y="8"/>
                  </a:cxn>
                  <a:cxn ang="0">
                    <a:pos x="144" y="6"/>
                  </a:cxn>
                  <a:cxn ang="0">
                    <a:pos x="170" y="5"/>
                  </a:cxn>
                  <a:cxn ang="0">
                    <a:pos x="196" y="2"/>
                  </a:cxn>
                  <a:cxn ang="0">
                    <a:pos x="222" y="0"/>
                  </a:cxn>
                  <a:cxn ang="0">
                    <a:pos x="152" y="0"/>
                  </a:cxn>
                </a:cxnLst>
                <a:rect l="0" t="0" r="r" b="b"/>
                <a:pathLst>
                  <a:path w="222" h="13">
                    <a:moveTo>
                      <a:pt x="152" y="0"/>
                    </a:moveTo>
                    <a:lnTo>
                      <a:pt x="129" y="2"/>
                    </a:lnTo>
                    <a:lnTo>
                      <a:pt x="105" y="5"/>
                    </a:lnTo>
                    <a:lnTo>
                      <a:pt x="84" y="6"/>
                    </a:lnTo>
                    <a:lnTo>
                      <a:pt x="65" y="8"/>
                    </a:lnTo>
                    <a:lnTo>
                      <a:pt x="45" y="10"/>
                    </a:lnTo>
                    <a:lnTo>
                      <a:pt x="28" y="11"/>
                    </a:lnTo>
                    <a:lnTo>
                      <a:pt x="13" y="12"/>
                    </a:lnTo>
                    <a:lnTo>
                      <a:pt x="0" y="13"/>
                    </a:lnTo>
                    <a:lnTo>
                      <a:pt x="37" y="13"/>
                    </a:lnTo>
                    <a:lnTo>
                      <a:pt x="55" y="12"/>
                    </a:lnTo>
                    <a:lnTo>
                      <a:pt x="76" y="11"/>
                    </a:lnTo>
                    <a:lnTo>
                      <a:pt x="98" y="9"/>
                    </a:lnTo>
                    <a:lnTo>
                      <a:pt x="121" y="8"/>
                    </a:lnTo>
                    <a:lnTo>
                      <a:pt x="144" y="6"/>
                    </a:lnTo>
                    <a:lnTo>
                      <a:pt x="170" y="5"/>
                    </a:lnTo>
                    <a:lnTo>
                      <a:pt x="196" y="2"/>
                    </a:lnTo>
                    <a:lnTo>
                      <a:pt x="222" y="0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rgbClr val="47878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91" name="Freeform 647"/>
              <p:cNvSpPr>
                <a:spLocks/>
              </p:cNvSpPr>
              <p:nvPr/>
            </p:nvSpPr>
            <p:spPr bwMode="auto">
              <a:xfrm>
                <a:off x="3794" y="4128"/>
                <a:ext cx="125" cy="4"/>
              </a:xfrm>
              <a:custGeom>
                <a:avLst/>
                <a:gdLst/>
                <a:ahLst/>
                <a:cxnLst>
                  <a:cxn ang="0">
                    <a:pos x="161" y="0"/>
                  </a:cxn>
                  <a:cxn ang="0">
                    <a:pos x="139" y="2"/>
                  </a:cxn>
                  <a:cxn ang="0">
                    <a:pos x="118" y="4"/>
                  </a:cxn>
                  <a:cxn ang="0">
                    <a:pos x="97" y="5"/>
                  </a:cxn>
                  <a:cxn ang="0">
                    <a:pos x="76" y="7"/>
                  </a:cxn>
                  <a:cxn ang="0">
                    <a:pos x="57" y="8"/>
                  </a:cxn>
                  <a:cxn ang="0">
                    <a:pos x="37" y="11"/>
                  </a:cxn>
                  <a:cxn ang="0">
                    <a:pos x="19" y="12"/>
                  </a:cxn>
                  <a:cxn ang="0">
                    <a:pos x="0" y="13"/>
                  </a:cxn>
                  <a:cxn ang="0">
                    <a:pos x="56" y="13"/>
                  </a:cxn>
                  <a:cxn ang="0">
                    <a:pos x="79" y="11"/>
                  </a:cxn>
                  <a:cxn ang="0">
                    <a:pos x="102" y="9"/>
                  </a:cxn>
                  <a:cxn ang="0">
                    <a:pos x="127" y="7"/>
                  </a:cxn>
                  <a:cxn ang="0">
                    <a:pos x="151" y="6"/>
                  </a:cxn>
                  <a:cxn ang="0">
                    <a:pos x="177" y="4"/>
                  </a:cxn>
                  <a:cxn ang="0">
                    <a:pos x="201" y="3"/>
                  </a:cxn>
                  <a:cxn ang="0">
                    <a:pos x="226" y="1"/>
                  </a:cxn>
                  <a:cxn ang="0">
                    <a:pos x="250" y="0"/>
                  </a:cxn>
                  <a:cxn ang="0">
                    <a:pos x="161" y="0"/>
                  </a:cxn>
                </a:cxnLst>
                <a:rect l="0" t="0" r="r" b="b"/>
                <a:pathLst>
                  <a:path w="250" h="13">
                    <a:moveTo>
                      <a:pt x="161" y="0"/>
                    </a:moveTo>
                    <a:lnTo>
                      <a:pt x="139" y="2"/>
                    </a:lnTo>
                    <a:lnTo>
                      <a:pt x="118" y="4"/>
                    </a:lnTo>
                    <a:lnTo>
                      <a:pt x="97" y="5"/>
                    </a:lnTo>
                    <a:lnTo>
                      <a:pt x="76" y="7"/>
                    </a:lnTo>
                    <a:lnTo>
                      <a:pt x="57" y="8"/>
                    </a:lnTo>
                    <a:lnTo>
                      <a:pt x="37" y="11"/>
                    </a:lnTo>
                    <a:lnTo>
                      <a:pt x="19" y="12"/>
                    </a:lnTo>
                    <a:lnTo>
                      <a:pt x="0" y="13"/>
                    </a:lnTo>
                    <a:lnTo>
                      <a:pt x="56" y="13"/>
                    </a:lnTo>
                    <a:lnTo>
                      <a:pt x="79" y="11"/>
                    </a:lnTo>
                    <a:lnTo>
                      <a:pt x="102" y="9"/>
                    </a:lnTo>
                    <a:lnTo>
                      <a:pt x="127" y="7"/>
                    </a:lnTo>
                    <a:lnTo>
                      <a:pt x="151" y="6"/>
                    </a:lnTo>
                    <a:lnTo>
                      <a:pt x="177" y="4"/>
                    </a:lnTo>
                    <a:lnTo>
                      <a:pt x="201" y="3"/>
                    </a:lnTo>
                    <a:lnTo>
                      <a:pt x="226" y="1"/>
                    </a:lnTo>
                    <a:lnTo>
                      <a:pt x="250" y="0"/>
                    </a:lnTo>
                    <a:lnTo>
                      <a:pt x="161" y="0"/>
                    </a:lnTo>
                    <a:close/>
                  </a:path>
                </a:pathLst>
              </a:custGeom>
              <a:solidFill>
                <a:srgbClr val="488A8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92" name="Freeform 648"/>
              <p:cNvSpPr>
                <a:spLocks noEditPoints="1"/>
              </p:cNvSpPr>
              <p:nvPr/>
            </p:nvSpPr>
            <p:spPr bwMode="auto">
              <a:xfrm>
                <a:off x="3833" y="4126"/>
                <a:ext cx="337" cy="4"/>
              </a:xfrm>
              <a:custGeom>
                <a:avLst/>
                <a:gdLst/>
                <a:ahLst/>
                <a:cxnLst>
                  <a:cxn ang="0">
                    <a:pos x="169" y="0"/>
                  </a:cxn>
                  <a:cxn ang="0">
                    <a:pos x="148" y="3"/>
                  </a:cxn>
                  <a:cxn ang="0">
                    <a:pos x="126" y="4"/>
                  </a:cxn>
                  <a:cxn ang="0">
                    <a:pos x="105" y="6"/>
                  </a:cxn>
                  <a:cxn ang="0">
                    <a:pos x="83" y="7"/>
                  </a:cxn>
                  <a:cxn ang="0">
                    <a:pos x="62" y="9"/>
                  </a:cxn>
                  <a:cxn ang="0">
                    <a:pos x="41" y="10"/>
                  </a:cxn>
                  <a:cxn ang="0">
                    <a:pos x="21" y="12"/>
                  </a:cxn>
                  <a:cxn ang="0">
                    <a:pos x="0" y="13"/>
                  </a:cxn>
                  <a:cxn ang="0">
                    <a:pos x="70" y="13"/>
                  </a:cxn>
                  <a:cxn ang="0">
                    <a:pos x="84" y="12"/>
                  </a:cxn>
                  <a:cxn ang="0">
                    <a:pos x="99" y="11"/>
                  </a:cxn>
                  <a:cxn ang="0">
                    <a:pos x="114" y="11"/>
                  </a:cxn>
                  <a:cxn ang="0">
                    <a:pos x="128" y="10"/>
                  </a:cxn>
                  <a:cxn ang="0">
                    <a:pos x="143" y="9"/>
                  </a:cxn>
                  <a:cxn ang="0">
                    <a:pos x="158" y="8"/>
                  </a:cxn>
                  <a:cxn ang="0">
                    <a:pos x="171" y="8"/>
                  </a:cxn>
                  <a:cxn ang="0">
                    <a:pos x="186" y="7"/>
                  </a:cxn>
                  <a:cxn ang="0">
                    <a:pos x="199" y="6"/>
                  </a:cxn>
                  <a:cxn ang="0">
                    <a:pos x="213" y="6"/>
                  </a:cxn>
                  <a:cxn ang="0">
                    <a:pos x="226" y="5"/>
                  </a:cxn>
                  <a:cxn ang="0">
                    <a:pos x="240" y="4"/>
                  </a:cxn>
                  <a:cxn ang="0">
                    <a:pos x="252" y="4"/>
                  </a:cxn>
                  <a:cxn ang="0">
                    <a:pos x="264" y="4"/>
                  </a:cxn>
                  <a:cxn ang="0">
                    <a:pos x="275" y="3"/>
                  </a:cxn>
                  <a:cxn ang="0">
                    <a:pos x="286" y="3"/>
                  </a:cxn>
                  <a:cxn ang="0">
                    <a:pos x="296" y="3"/>
                  </a:cxn>
                  <a:cxn ang="0">
                    <a:pos x="307" y="1"/>
                  </a:cxn>
                  <a:cxn ang="0">
                    <a:pos x="317" y="1"/>
                  </a:cxn>
                  <a:cxn ang="0">
                    <a:pos x="327" y="1"/>
                  </a:cxn>
                  <a:cxn ang="0">
                    <a:pos x="337" y="1"/>
                  </a:cxn>
                  <a:cxn ang="0">
                    <a:pos x="348" y="1"/>
                  </a:cxn>
                  <a:cxn ang="0">
                    <a:pos x="357" y="0"/>
                  </a:cxn>
                  <a:cxn ang="0">
                    <a:pos x="368" y="0"/>
                  </a:cxn>
                  <a:cxn ang="0">
                    <a:pos x="169" y="0"/>
                  </a:cxn>
                  <a:cxn ang="0">
                    <a:pos x="390" y="0"/>
                  </a:cxn>
                  <a:cxn ang="0">
                    <a:pos x="409" y="0"/>
                  </a:cxn>
                  <a:cxn ang="0">
                    <a:pos x="427" y="0"/>
                  </a:cxn>
                  <a:cxn ang="0">
                    <a:pos x="446" y="1"/>
                  </a:cxn>
                  <a:cxn ang="0">
                    <a:pos x="464" y="1"/>
                  </a:cxn>
                  <a:cxn ang="0">
                    <a:pos x="481" y="1"/>
                  </a:cxn>
                  <a:cxn ang="0">
                    <a:pos x="499" y="1"/>
                  </a:cxn>
                  <a:cxn ang="0">
                    <a:pos x="518" y="1"/>
                  </a:cxn>
                  <a:cxn ang="0">
                    <a:pos x="536" y="1"/>
                  </a:cxn>
                  <a:cxn ang="0">
                    <a:pos x="553" y="3"/>
                  </a:cxn>
                  <a:cxn ang="0">
                    <a:pos x="572" y="3"/>
                  </a:cxn>
                  <a:cxn ang="0">
                    <a:pos x="589" y="3"/>
                  </a:cxn>
                  <a:cxn ang="0">
                    <a:pos x="606" y="1"/>
                  </a:cxn>
                  <a:cxn ang="0">
                    <a:pos x="623" y="1"/>
                  </a:cxn>
                  <a:cxn ang="0">
                    <a:pos x="640" y="1"/>
                  </a:cxn>
                  <a:cxn ang="0">
                    <a:pos x="657" y="1"/>
                  </a:cxn>
                  <a:cxn ang="0">
                    <a:pos x="673" y="0"/>
                  </a:cxn>
                  <a:cxn ang="0">
                    <a:pos x="390" y="0"/>
                  </a:cxn>
                </a:cxnLst>
                <a:rect l="0" t="0" r="r" b="b"/>
                <a:pathLst>
                  <a:path w="673" h="13">
                    <a:moveTo>
                      <a:pt x="169" y="0"/>
                    </a:moveTo>
                    <a:lnTo>
                      <a:pt x="148" y="3"/>
                    </a:lnTo>
                    <a:lnTo>
                      <a:pt x="126" y="4"/>
                    </a:lnTo>
                    <a:lnTo>
                      <a:pt x="105" y="6"/>
                    </a:lnTo>
                    <a:lnTo>
                      <a:pt x="83" y="7"/>
                    </a:lnTo>
                    <a:lnTo>
                      <a:pt x="62" y="9"/>
                    </a:lnTo>
                    <a:lnTo>
                      <a:pt x="41" y="10"/>
                    </a:lnTo>
                    <a:lnTo>
                      <a:pt x="21" y="12"/>
                    </a:lnTo>
                    <a:lnTo>
                      <a:pt x="0" y="13"/>
                    </a:lnTo>
                    <a:lnTo>
                      <a:pt x="70" y="13"/>
                    </a:lnTo>
                    <a:lnTo>
                      <a:pt x="84" y="12"/>
                    </a:lnTo>
                    <a:lnTo>
                      <a:pt x="99" y="11"/>
                    </a:lnTo>
                    <a:lnTo>
                      <a:pt x="114" y="11"/>
                    </a:lnTo>
                    <a:lnTo>
                      <a:pt x="128" y="10"/>
                    </a:lnTo>
                    <a:lnTo>
                      <a:pt x="143" y="9"/>
                    </a:lnTo>
                    <a:lnTo>
                      <a:pt x="158" y="8"/>
                    </a:lnTo>
                    <a:lnTo>
                      <a:pt x="171" y="8"/>
                    </a:lnTo>
                    <a:lnTo>
                      <a:pt x="186" y="7"/>
                    </a:lnTo>
                    <a:lnTo>
                      <a:pt x="199" y="6"/>
                    </a:lnTo>
                    <a:lnTo>
                      <a:pt x="213" y="6"/>
                    </a:lnTo>
                    <a:lnTo>
                      <a:pt x="226" y="5"/>
                    </a:lnTo>
                    <a:lnTo>
                      <a:pt x="240" y="4"/>
                    </a:lnTo>
                    <a:lnTo>
                      <a:pt x="252" y="4"/>
                    </a:lnTo>
                    <a:lnTo>
                      <a:pt x="264" y="4"/>
                    </a:lnTo>
                    <a:lnTo>
                      <a:pt x="275" y="3"/>
                    </a:lnTo>
                    <a:lnTo>
                      <a:pt x="286" y="3"/>
                    </a:lnTo>
                    <a:lnTo>
                      <a:pt x="296" y="3"/>
                    </a:lnTo>
                    <a:lnTo>
                      <a:pt x="307" y="1"/>
                    </a:lnTo>
                    <a:lnTo>
                      <a:pt x="317" y="1"/>
                    </a:lnTo>
                    <a:lnTo>
                      <a:pt x="327" y="1"/>
                    </a:lnTo>
                    <a:lnTo>
                      <a:pt x="337" y="1"/>
                    </a:lnTo>
                    <a:lnTo>
                      <a:pt x="348" y="1"/>
                    </a:lnTo>
                    <a:lnTo>
                      <a:pt x="357" y="0"/>
                    </a:lnTo>
                    <a:lnTo>
                      <a:pt x="368" y="0"/>
                    </a:lnTo>
                    <a:lnTo>
                      <a:pt x="169" y="0"/>
                    </a:lnTo>
                    <a:close/>
                    <a:moveTo>
                      <a:pt x="390" y="0"/>
                    </a:moveTo>
                    <a:lnTo>
                      <a:pt x="409" y="0"/>
                    </a:lnTo>
                    <a:lnTo>
                      <a:pt x="427" y="0"/>
                    </a:lnTo>
                    <a:lnTo>
                      <a:pt x="446" y="1"/>
                    </a:lnTo>
                    <a:lnTo>
                      <a:pt x="464" y="1"/>
                    </a:lnTo>
                    <a:lnTo>
                      <a:pt x="481" y="1"/>
                    </a:lnTo>
                    <a:lnTo>
                      <a:pt x="499" y="1"/>
                    </a:lnTo>
                    <a:lnTo>
                      <a:pt x="518" y="1"/>
                    </a:lnTo>
                    <a:lnTo>
                      <a:pt x="536" y="1"/>
                    </a:lnTo>
                    <a:lnTo>
                      <a:pt x="553" y="3"/>
                    </a:lnTo>
                    <a:lnTo>
                      <a:pt x="572" y="3"/>
                    </a:lnTo>
                    <a:lnTo>
                      <a:pt x="589" y="3"/>
                    </a:lnTo>
                    <a:lnTo>
                      <a:pt x="606" y="1"/>
                    </a:lnTo>
                    <a:lnTo>
                      <a:pt x="623" y="1"/>
                    </a:lnTo>
                    <a:lnTo>
                      <a:pt x="640" y="1"/>
                    </a:lnTo>
                    <a:lnTo>
                      <a:pt x="657" y="1"/>
                    </a:lnTo>
                    <a:lnTo>
                      <a:pt x="673" y="0"/>
                    </a:lnTo>
                    <a:lnTo>
                      <a:pt x="390" y="0"/>
                    </a:lnTo>
                    <a:close/>
                  </a:path>
                </a:pathLst>
              </a:custGeom>
              <a:solidFill>
                <a:srgbClr val="4A8C9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93" name="Freeform 649"/>
              <p:cNvSpPr>
                <a:spLocks/>
              </p:cNvSpPr>
              <p:nvPr/>
            </p:nvSpPr>
            <p:spPr bwMode="auto">
              <a:xfrm>
                <a:off x="3874" y="4124"/>
                <a:ext cx="343" cy="4"/>
              </a:xfrm>
              <a:custGeom>
                <a:avLst/>
                <a:gdLst/>
                <a:ahLst/>
                <a:cxnLst>
                  <a:cxn ang="0">
                    <a:pos x="181" y="0"/>
                  </a:cxn>
                  <a:cxn ang="0">
                    <a:pos x="160" y="1"/>
                  </a:cxn>
                  <a:cxn ang="0">
                    <a:pos x="138" y="3"/>
                  </a:cxn>
                  <a:cxn ang="0">
                    <a:pos x="116" y="4"/>
                  </a:cxn>
                  <a:cxn ang="0">
                    <a:pos x="93" y="6"/>
                  </a:cxn>
                  <a:cxn ang="0">
                    <a:pos x="70" y="7"/>
                  </a:cxn>
                  <a:cxn ang="0">
                    <a:pos x="46" y="10"/>
                  </a:cxn>
                  <a:cxn ang="0">
                    <a:pos x="23" y="11"/>
                  </a:cxn>
                  <a:cxn ang="0">
                    <a:pos x="0" y="13"/>
                  </a:cxn>
                  <a:cxn ang="0">
                    <a:pos x="89" y="13"/>
                  </a:cxn>
                  <a:cxn ang="0">
                    <a:pos x="105" y="12"/>
                  </a:cxn>
                  <a:cxn ang="0">
                    <a:pos x="121" y="12"/>
                  </a:cxn>
                  <a:cxn ang="0">
                    <a:pos x="136" y="11"/>
                  </a:cxn>
                  <a:cxn ang="0">
                    <a:pos x="150" y="10"/>
                  </a:cxn>
                  <a:cxn ang="0">
                    <a:pos x="165" y="10"/>
                  </a:cxn>
                  <a:cxn ang="0">
                    <a:pos x="179" y="9"/>
                  </a:cxn>
                  <a:cxn ang="0">
                    <a:pos x="192" y="9"/>
                  </a:cxn>
                  <a:cxn ang="0">
                    <a:pos x="204" y="9"/>
                  </a:cxn>
                  <a:cxn ang="0">
                    <a:pos x="234" y="7"/>
                  </a:cxn>
                  <a:cxn ang="0">
                    <a:pos x="264" y="7"/>
                  </a:cxn>
                  <a:cxn ang="0">
                    <a:pos x="296" y="7"/>
                  </a:cxn>
                  <a:cxn ang="0">
                    <a:pos x="327" y="7"/>
                  </a:cxn>
                  <a:cxn ang="0">
                    <a:pos x="359" y="7"/>
                  </a:cxn>
                  <a:cxn ang="0">
                    <a:pos x="390" y="9"/>
                  </a:cxn>
                  <a:cxn ang="0">
                    <a:pos x="422" y="9"/>
                  </a:cxn>
                  <a:cxn ang="0">
                    <a:pos x="454" y="9"/>
                  </a:cxn>
                  <a:cxn ang="0">
                    <a:pos x="485" y="9"/>
                  </a:cxn>
                  <a:cxn ang="0">
                    <a:pos x="515" y="9"/>
                  </a:cxn>
                  <a:cxn ang="0">
                    <a:pos x="545" y="9"/>
                  </a:cxn>
                  <a:cxn ang="0">
                    <a:pos x="574" y="7"/>
                  </a:cxn>
                  <a:cxn ang="0">
                    <a:pos x="601" y="7"/>
                  </a:cxn>
                  <a:cxn ang="0">
                    <a:pos x="628" y="6"/>
                  </a:cxn>
                  <a:cxn ang="0">
                    <a:pos x="654" y="4"/>
                  </a:cxn>
                  <a:cxn ang="0">
                    <a:pos x="677" y="2"/>
                  </a:cxn>
                  <a:cxn ang="0">
                    <a:pos x="679" y="1"/>
                  </a:cxn>
                  <a:cxn ang="0">
                    <a:pos x="682" y="1"/>
                  </a:cxn>
                  <a:cxn ang="0">
                    <a:pos x="683" y="1"/>
                  </a:cxn>
                  <a:cxn ang="0">
                    <a:pos x="686" y="0"/>
                  </a:cxn>
                  <a:cxn ang="0">
                    <a:pos x="181" y="0"/>
                  </a:cxn>
                </a:cxnLst>
                <a:rect l="0" t="0" r="r" b="b"/>
                <a:pathLst>
                  <a:path w="686" h="13">
                    <a:moveTo>
                      <a:pt x="181" y="0"/>
                    </a:moveTo>
                    <a:lnTo>
                      <a:pt x="160" y="1"/>
                    </a:lnTo>
                    <a:lnTo>
                      <a:pt x="138" y="3"/>
                    </a:lnTo>
                    <a:lnTo>
                      <a:pt x="116" y="4"/>
                    </a:lnTo>
                    <a:lnTo>
                      <a:pt x="93" y="6"/>
                    </a:lnTo>
                    <a:lnTo>
                      <a:pt x="70" y="7"/>
                    </a:lnTo>
                    <a:lnTo>
                      <a:pt x="46" y="10"/>
                    </a:lnTo>
                    <a:lnTo>
                      <a:pt x="23" y="11"/>
                    </a:lnTo>
                    <a:lnTo>
                      <a:pt x="0" y="13"/>
                    </a:lnTo>
                    <a:lnTo>
                      <a:pt x="89" y="13"/>
                    </a:lnTo>
                    <a:lnTo>
                      <a:pt x="105" y="12"/>
                    </a:lnTo>
                    <a:lnTo>
                      <a:pt x="121" y="12"/>
                    </a:lnTo>
                    <a:lnTo>
                      <a:pt x="136" y="11"/>
                    </a:lnTo>
                    <a:lnTo>
                      <a:pt x="150" y="10"/>
                    </a:lnTo>
                    <a:lnTo>
                      <a:pt x="165" y="10"/>
                    </a:lnTo>
                    <a:lnTo>
                      <a:pt x="179" y="9"/>
                    </a:lnTo>
                    <a:lnTo>
                      <a:pt x="192" y="9"/>
                    </a:lnTo>
                    <a:lnTo>
                      <a:pt x="204" y="9"/>
                    </a:lnTo>
                    <a:lnTo>
                      <a:pt x="234" y="7"/>
                    </a:lnTo>
                    <a:lnTo>
                      <a:pt x="264" y="7"/>
                    </a:lnTo>
                    <a:lnTo>
                      <a:pt x="296" y="7"/>
                    </a:lnTo>
                    <a:lnTo>
                      <a:pt x="327" y="7"/>
                    </a:lnTo>
                    <a:lnTo>
                      <a:pt x="359" y="7"/>
                    </a:lnTo>
                    <a:lnTo>
                      <a:pt x="390" y="9"/>
                    </a:lnTo>
                    <a:lnTo>
                      <a:pt x="422" y="9"/>
                    </a:lnTo>
                    <a:lnTo>
                      <a:pt x="454" y="9"/>
                    </a:lnTo>
                    <a:lnTo>
                      <a:pt x="485" y="9"/>
                    </a:lnTo>
                    <a:lnTo>
                      <a:pt x="515" y="9"/>
                    </a:lnTo>
                    <a:lnTo>
                      <a:pt x="545" y="9"/>
                    </a:lnTo>
                    <a:lnTo>
                      <a:pt x="574" y="7"/>
                    </a:lnTo>
                    <a:lnTo>
                      <a:pt x="601" y="7"/>
                    </a:lnTo>
                    <a:lnTo>
                      <a:pt x="628" y="6"/>
                    </a:lnTo>
                    <a:lnTo>
                      <a:pt x="654" y="4"/>
                    </a:lnTo>
                    <a:lnTo>
                      <a:pt x="677" y="2"/>
                    </a:lnTo>
                    <a:lnTo>
                      <a:pt x="679" y="1"/>
                    </a:lnTo>
                    <a:lnTo>
                      <a:pt x="682" y="1"/>
                    </a:lnTo>
                    <a:lnTo>
                      <a:pt x="683" y="1"/>
                    </a:lnTo>
                    <a:lnTo>
                      <a:pt x="686" y="0"/>
                    </a:lnTo>
                    <a:lnTo>
                      <a:pt x="181" y="0"/>
                    </a:lnTo>
                    <a:close/>
                  </a:path>
                </a:pathLst>
              </a:custGeom>
              <a:solidFill>
                <a:srgbClr val="4A8F9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94" name="Freeform 650"/>
              <p:cNvSpPr>
                <a:spLocks/>
              </p:cNvSpPr>
              <p:nvPr/>
            </p:nvSpPr>
            <p:spPr bwMode="auto">
              <a:xfrm>
                <a:off x="3918" y="4122"/>
                <a:ext cx="322" cy="4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7" y="10"/>
                  </a:cxn>
                  <a:cxn ang="0">
                    <a:pos x="54" y="9"/>
                  </a:cxn>
                  <a:cxn ang="0">
                    <a:pos x="79" y="7"/>
                  </a:cxn>
                  <a:cxn ang="0">
                    <a:pos x="105" y="6"/>
                  </a:cxn>
                  <a:cxn ang="0">
                    <a:pos x="128" y="5"/>
                  </a:cxn>
                  <a:cxn ang="0">
                    <a:pos x="150" y="3"/>
                  </a:cxn>
                  <a:cxn ang="0">
                    <a:pos x="170" y="3"/>
                  </a:cxn>
                  <a:cxn ang="0">
                    <a:pos x="188" y="2"/>
                  </a:cxn>
                  <a:cxn ang="0">
                    <a:pos x="197" y="1"/>
                  </a:cxn>
                  <a:cxn ang="0">
                    <a:pos x="204" y="1"/>
                  </a:cxn>
                  <a:cxn ang="0">
                    <a:pos x="212" y="1"/>
                  </a:cxn>
                  <a:cxn ang="0">
                    <a:pos x="219" y="0"/>
                  </a:cxn>
                  <a:cxn ang="0">
                    <a:pos x="644" y="0"/>
                  </a:cxn>
                  <a:cxn ang="0">
                    <a:pos x="638" y="1"/>
                  </a:cxn>
                  <a:cxn ang="0">
                    <a:pos x="630" y="2"/>
                  </a:cxn>
                  <a:cxn ang="0">
                    <a:pos x="624" y="3"/>
                  </a:cxn>
                  <a:cxn ang="0">
                    <a:pos x="617" y="4"/>
                  </a:cxn>
                  <a:cxn ang="0">
                    <a:pos x="611" y="5"/>
                  </a:cxn>
                  <a:cxn ang="0">
                    <a:pos x="603" y="6"/>
                  </a:cxn>
                  <a:cxn ang="0">
                    <a:pos x="597" y="7"/>
                  </a:cxn>
                  <a:cxn ang="0">
                    <a:pos x="590" y="8"/>
                  </a:cxn>
                  <a:cxn ang="0">
                    <a:pos x="580" y="9"/>
                  </a:cxn>
                  <a:cxn ang="0">
                    <a:pos x="570" y="9"/>
                  </a:cxn>
                  <a:cxn ang="0">
                    <a:pos x="559" y="10"/>
                  </a:cxn>
                  <a:cxn ang="0">
                    <a:pos x="550" y="11"/>
                  </a:cxn>
                  <a:cxn ang="0">
                    <a:pos x="539" y="11"/>
                  </a:cxn>
                  <a:cxn ang="0">
                    <a:pos x="528" y="12"/>
                  </a:cxn>
                  <a:cxn ang="0">
                    <a:pos x="516" y="12"/>
                  </a:cxn>
                  <a:cxn ang="0">
                    <a:pos x="504" y="12"/>
                  </a:cxn>
                  <a:cxn ang="0">
                    <a:pos x="221" y="12"/>
                  </a:cxn>
                  <a:cxn ang="0">
                    <a:pos x="217" y="12"/>
                  </a:cxn>
                  <a:cxn ang="0">
                    <a:pos x="210" y="12"/>
                  </a:cxn>
                  <a:cxn ang="0">
                    <a:pos x="205" y="12"/>
                  </a:cxn>
                  <a:cxn ang="0">
                    <a:pos x="199" y="12"/>
                  </a:cxn>
                  <a:cxn ang="0">
                    <a:pos x="0" y="12"/>
                  </a:cxn>
                </a:cxnLst>
                <a:rect l="0" t="0" r="r" b="b"/>
                <a:pathLst>
                  <a:path w="644" h="12">
                    <a:moveTo>
                      <a:pt x="0" y="12"/>
                    </a:moveTo>
                    <a:lnTo>
                      <a:pt x="27" y="10"/>
                    </a:lnTo>
                    <a:lnTo>
                      <a:pt x="54" y="9"/>
                    </a:lnTo>
                    <a:lnTo>
                      <a:pt x="79" y="7"/>
                    </a:lnTo>
                    <a:lnTo>
                      <a:pt x="105" y="6"/>
                    </a:lnTo>
                    <a:lnTo>
                      <a:pt x="128" y="5"/>
                    </a:lnTo>
                    <a:lnTo>
                      <a:pt x="150" y="3"/>
                    </a:lnTo>
                    <a:lnTo>
                      <a:pt x="170" y="3"/>
                    </a:lnTo>
                    <a:lnTo>
                      <a:pt x="188" y="2"/>
                    </a:lnTo>
                    <a:lnTo>
                      <a:pt x="197" y="1"/>
                    </a:lnTo>
                    <a:lnTo>
                      <a:pt x="204" y="1"/>
                    </a:lnTo>
                    <a:lnTo>
                      <a:pt x="212" y="1"/>
                    </a:lnTo>
                    <a:lnTo>
                      <a:pt x="219" y="0"/>
                    </a:lnTo>
                    <a:lnTo>
                      <a:pt x="644" y="0"/>
                    </a:lnTo>
                    <a:lnTo>
                      <a:pt x="638" y="1"/>
                    </a:lnTo>
                    <a:lnTo>
                      <a:pt x="630" y="2"/>
                    </a:lnTo>
                    <a:lnTo>
                      <a:pt x="624" y="3"/>
                    </a:lnTo>
                    <a:lnTo>
                      <a:pt x="617" y="4"/>
                    </a:lnTo>
                    <a:lnTo>
                      <a:pt x="611" y="5"/>
                    </a:lnTo>
                    <a:lnTo>
                      <a:pt x="603" y="6"/>
                    </a:lnTo>
                    <a:lnTo>
                      <a:pt x="597" y="7"/>
                    </a:lnTo>
                    <a:lnTo>
                      <a:pt x="590" y="8"/>
                    </a:lnTo>
                    <a:lnTo>
                      <a:pt x="580" y="9"/>
                    </a:lnTo>
                    <a:lnTo>
                      <a:pt x="570" y="9"/>
                    </a:lnTo>
                    <a:lnTo>
                      <a:pt x="559" y="10"/>
                    </a:lnTo>
                    <a:lnTo>
                      <a:pt x="550" y="11"/>
                    </a:lnTo>
                    <a:lnTo>
                      <a:pt x="539" y="11"/>
                    </a:lnTo>
                    <a:lnTo>
                      <a:pt x="528" y="12"/>
                    </a:lnTo>
                    <a:lnTo>
                      <a:pt x="516" y="12"/>
                    </a:lnTo>
                    <a:lnTo>
                      <a:pt x="504" y="12"/>
                    </a:lnTo>
                    <a:lnTo>
                      <a:pt x="221" y="12"/>
                    </a:lnTo>
                    <a:lnTo>
                      <a:pt x="217" y="12"/>
                    </a:lnTo>
                    <a:lnTo>
                      <a:pt x="210" y="12"/>
                    </a:lnTo>
                    <a:lnTo>
                      <a:pt x="205" y="12"/>
                    </a:lnTo>
                    <a:lnTo>
                      <a:pt x="199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F91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95" name="Freeform 651"/>
              <p:cNvSpPr>
                <a:spLocks/>
              </p:cNvSpPr>
              <p:nvPr/>
            </p:nvSpPr>
            <p:spPr bwMode="auto">
              <a:xfrm>
                <a:off x="3965" y="4119"/>
                <a:ext cx="298" cy="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4" y="13"/>
                  </a:cxn>
                  <a:cxn ang="0">
                    <a:pos x="27" y="13"/>
                  </a:cxn>
                  <a:cxn ang="0">
                    <a:pos x="39" y="12"/>
                  </a:cxn>
                  <a:cxn ang="0">
                    <a:pos x="52" y="12"/>
                  </a:cxn>
                  <a:cxn ang="0">
                    <a:pos x="63" y="11"/>
                  </a:cxn>
                  <a:cxn ang="0">
                    <a:pos x="74" y="11"/>
                  </a:cxn>
                  <a:cxn ang="0">
                    <a:pos x="85" y="10"/>
                  </a:cxn>
                  <a:cxn ang="0">
                    <a:pos x="94" y="10"/>
                  </a:cxn>
                  <a:cxn ang="0">
                    <a:pos x="123" y="9"/>
                  </a:cxn>
                  <a:cxn ang="0">
                    <a:pos x="151" y="8"/>
                  </a:cxn>
                  <a:cxn ang="0">
                    <a:pos x="180" y="8"/>
                  </a:cxn>
                  <a:cxn ang="0">
                    <a:pos x="208" y="8"/>
                  </a:cxn>
                  <a:cxn ang="0">
                    <a:pos x="235" y="6"/>
                  </a:cxn>
                  <a:cxn ang="0">
                    <a:pos x="263" y="6"/>
                  </a:cxn>
                  <a:cxn ang="0">
                    <a:pos x="290" y="6"/>
                  </a:cxn>
                  <a:cxn ang="0">
                    <a:pos x="318" y="6"/>
                  </a:cxn>
                  <a:cxn ang="0">
                    <a:pos x="344" y="6"/>
                  </a:cxn>
                  <a:cxn ang="0">
                    <a:pos x="371" y="6"/>
                  </a:cxn>
                  <a:cxn ang="0">
                    <a:pos x="397" y="6"/>
                  </a:cxn>
                  <a:cxn ang="0">
                    <a:pos x="422" y="5"/>
                  </a:cxn>
                  <a:cxn ang="0">
                    <a:pos x="447" y="4"/>
                  </a:cxn>
                  <a:cxn ang="0">
                    <a:pos x="470" y="3"/>
                  </a:cxn>
                  <a:cxn ang="0">
                    <a:pos x="495" y="2"/>
                  </a:cxn>
                  <a:cxn ang="0">
                    <a:pos x="517" y="0"/>
                  </a:cxn>
                  <a:cxn ang="0">
                    <a:pos x="595" y="0"/>
                  </a:cxn>
                  <a:cxn ang="0">
                    <a:pos x="584" y="2"/>
                  </a:cxn>
                  <a:cxn ang="0">
                    <a:pos x="572" y="4"/>
                  </a:cxn>
                  <a:cxn ang="0">
                    <a:pos x="561" y="6"/>
                  </a:cxn>
                  <a:cxn ang="0">
                    <a:pos x="550" y="9"/>
                  </a:cxn>
                  <a:cxn ang="0">
                    <a:pos x="539" y="10"/>
                  </a:cxn>
                  <a:cxn ang="0">
                    <a:pos x="528" y="12"/>
                  </a:cxn>
                  <a:cxn ang="0">
                    <a:pos x="516" y="13"/>
                  </a:cxn>
                  <a:cxn ang="0">
                    <a:pos x="505" y="14"/>
                  </a:cxn>
                  <a:cxn ang="0">
                    <a:pos x="0" y="14"/>
                  </a:cxn>
                </a:cxnLst>
                <a:rect l="0" t="0" r="r" b="b"/>
                <a:pathLst>
                  <a:path w="595" h="14">
                    <a:moveTo>
                      <a:pt x="0" y="14"/>
                    </a:moveTo>
                    <a:lnTo>
                      <a:pt x="14" y="13"/>
                    </a:lnTo>
                    <a:lnTo>
                      <a:pt x="27" y="13"/>
                    </a:lnTo>
                    <a:lnTo>
                      <a:pt x="39" y="12"/>
                    </a:lnTo>
                    <a:lnTo>
                      <a:pt x="52" y="12"/>
                    </a:lnTo>
                    <a:lnTo>
                      <a:pt x="63" y="11"/>
                    </a:lnTo>
                    <a:lnTo>
                      <a:pt x="74" y="11"/>
                    </a:lnTo>
                    <a:lnTo>
                      <a:pt x="85" y="10"/>
                    </a:lnTo>
                    <a:lnTo>
                      <a:pt x="94" y="10"/>
                    </a:lnTo>
                    <a:lnTo>
                      <a:pt x="123" y="9"/>
                    </a:lnTo>
                    <a:lnTo>
                      <a:pt x="151" y="8"/>
                    </a:lnTo>
                    <a:lnTo>
                      <a:pt x="180" y="8"/>
                    </a:lnTo>
                    <a:lnTo>
                      <a:pt x="208" y="8"/>
                    </a:lnTo>
                    <a:lnTo>
                      <a:pt x="235" y="6"/>
                    </a:lnTo>
                    <a:lnTo>
                      <a:pt x="263" y="6"/>
                    </a:lnTo>
                    <a:lnTo>
                      <a:pt x="290" y="6"/>
                    </a:lnTo>
                    <a:lnTo>
                      <a:pt x="318" y="6"/>
                    </a:lnTo>
                    <a:lnTo>
                      <a:pt x="344" y="6"/>
                    </a:lnTo>
                    <a:lnTo>
                      <a:pt x="371" y="6"/>
                    </a:lnTo>
                    <a:lnTo>
                      <a:pt x="397" y="6"/>
                    </a:lnTo>
                    <a:lnTo>
                      <a:pt x="422" y="5"/>
                    </a:lnTo>
                    <a:lnTo>
                      <a:pt x="447" y="4"/>
                    </a:lnTo>
                    <a:lnTo>
                      <a:pt x="470" y="3"/>
                    </a:lnTo>
                    <a:lnTo>
                      <a:pt x="495" y="2"/>
                    </a:lnTo>
                    <a:lnTo>
                      <a:pt x="517" y="0"/>
                    </a:lnTo>
                    <a:lnTo>
                      <a:pt x="595" y="0"/>
                    </a:lnTo>
                    <a:lnTo>
                      <a:pt x="584" y="2"/>
                    </a:lnTo>
                    <a:lnTo>
                      <a:pt x="572" y="4"/>
                    </a:lnTo>
                    <a:lnTo>
                      <a:pt x="561" y="6"/>
                    </a:lnTo>
                    <a:lnTo>
                      <a:pt x="550" y="9"/>
                    </a:lnTo>
                    <a:lnTo>
                      <a:pt x="539" y="10"/>
                    </a:lnTo>
                    <a:lnTo>
                      <a:pt x="528" y="12"/>
                    </a:lnTo>
                    <a:lnTo>
                      <a:pt x="516" y="13"/>
                    </a:lnTo>
                    <a:lnTo>
                      <a:pt x="505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F94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96" name="Freeform 652"/>
              <p:cNvSpPr>
                <a:spLocks/>
              </p:cNvSpPr>
              <p:nvPr/>
            </p:nvSpPr>
            <p:spPr bwMode="auto">
              <a:xfrm>
                <a:off x="4027" y="4117"/>
                <a:ext cx="253" cy="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7" y="12"/>
                  </a:cxn>
                  <a:cxn ang="0">
                    <a:pos x="53" y="12"/>
                  </a:cxn>
                  <a:cxn ang="0">
                    <a:pos x="80" y="12"/>
                  </a:cxn>
                  <a:cxn ang="0">
                    <a:pos x="105" y="12"/>
                  </a:cxn>
                  <a:cxn ang="0">
                    <a:pos x="131" y="12"/>
                  </a:cxn>
                  <a:cxn ang="0">
                    <a:pos x="157" y="12"/>
                  </a:cxn>
                  <a:cxn ang="0">
                    <a:pos x="182" y="12"/>
                  </a:cxn>
                  <a:cxn ang="0">
                    <a:pos x="207" y="12"/>
                  </a:cxn>
                  <a:cxn ang="0">
                    <a:pos x="231" y="12"/>
                  </a:cxn>
                  <a:cxn ang="0">
                    <a:pos x="256" y="12"/>
                  </a:cxn>
                  <a:cxn ang="0">
                    <a:pos x="280" y="12"/>
                  </a:cxn>
                  <a:cxn ang="0">
                    <a:pos x="304" y="11"/>
                  </a:cxn>
                  <a:cxn ang="0">
                    <a:pos x="326" y="11"/>
                  </a:cxn>
                  <a:cxn ang="0">
                    <a:pos x="348" y="10"/>
                  </a:cxn>
                  <a:cxn ang="0">
                    <a:pos x="370" y="9"/>
                  </a:cxn>
                  <a:cxn ang="0">
                    <a:pos x="391" y="7"/>
                  </a:cxn>
                  <a:cxn ang="0">
                    <a:pos x="397" y="6"/>
                  </a:cxn>
                  <a:cxn ang="0">
                    <a:pos x="404" y="5"/>
                  </a:cxn>
                  <a:cxn ang="0">
                    <a:pos x="410" y="5"/>
                  </a:cxn>
                  <a:cxn ang="0">
                    <a:pos x="416" y="4"/>
                  </a:cxn>
                  <a:cxn ang="0">
                    <a:pos x="424" y="3"/>
                  </a:cxn>
                  <a:cxn ang="0">
                    <a:pos x="430" y="2"/>
                  </a:cxn>
                  <a:cxn ang="0">
                    <a:pos x="437" y="1"/>
                  </a:cxn>
                  <a:cxn ang="0">
                    <a:pos x="444" y="0"/>
                  </a:cxn>
                  <a:cxn ang="0">
                    <a:pos x="504" y="0"/>
                  </a:cxn>
                  <a:cxn ang="0">
                    <a:pos x="495" y="2"/>
                  </a:cxn>
                  <a:cxn ang="0">
                    <a:pos x="485" y="4"/>
                  </a:cxn>
                  <a:cxn ang="0">
                    <a:pos x="475" y="6"/>
                  </a:cxn>
                  <a:cxn ang="0">
                    <a:pos x="465" y="7"/>
                  </a:cxn>
                  <a:cxn ang="0">
                    <a:pos x="455" y="9"/>
                  </a:cxn>
                  <a:cxn ang="0">
                    <a:pos x="444" y="10"/>
                  </a:cxn>
                  <a:cxn ang="0">
                    <a:pos x="435" y="12"/>
                  </a:cxn>
                  <a:cxn ang="0">
                    <a:pos x="425" y="14"/>
                  </a:cxn>
                  <a:cxn ang="0">
                    <a:pos x="0" y="14"/>
                  </a:cxn>
                </a:cxnLst>
                <a:rect l="0" t="0" r="r" b="b"/>
                <a:pathLst>
                  <a:path w="504" h="14">
                    <a:moveTo>
                      <a:pt x="0" y="14"/>
                    </a:moveTo>
                    <a:lnTo>
                      <a:pt x="27" y="12"/>
                    </a:lnTo>
                    <a:lnTo>
                      <a:pt x="53" y="12"/>
                    </a:lnTo>
                    <a:lnTo>
                      <a:pt x="80" y="12"/>
                    </a:lnTo>
                    <a:lnTo>
                      <a:pt x="105" y="12"/>
                    </a:lnTo>
                    <a:lnTo>
                      <a:pt x="131" y="12"/>
                    </a:lnTo>
                    <a:lnTo>
                      <a:pt x="157" y="12"/>
                    </a:lnTo>
                    <a:lnTo>
                      <a:pt x="182" y="12"/>
                    </a:lnTo>
                    <a:lnTo>
                      <a:pt x="207" y="12"/>
                    </a:lnTo>
                    <a:lnTo>
                      <a:pt x="231" y="12"/>
                    </a:lnTo>
                    <a:lnTo>
                      <a:pt x="256" y="12"/>
                    </a:lnTo>
                    <a:lnTo>
                      <a:pt x="280" y="12"/>
                    </a:lnTo>
                    <a:lnTo>
                      <a:pt x="304" y="11"/>
                    </a:lnTo>
                    <a:lnTo>
                      <a:pt x="326" y="11"/>
                    </a:lnTo>
                    <a:lnTo>
                      <a:pt x="348" y="10"/>
                    </a:lnTo>
                    <a:lnTo>
                      <a:pt x="370" y="9"/>
                    </a:lnTo>
                    <a:lnTo>
                      <a:pt x="391" y="7"/>
                    </a:lnTo>
                    <a:lnTo>
                      <a:pt x="397" y="6"/>
                    </a:lnTo>
                    <a:lnTo>
                      <a:pt x="404" y="5"/>
                    </a:lnTo>
                    <a:lnTo>
                      <a:pt x="410" y="5"/>
                    </a:lnTo>
                    <a:lnTo>
                      <a:pt x="416" y="4"/>
                    </a:lnTo>
                    <a:lnTo>
                      <a:pt x="424" y="3"/>
                    </a:lnTo>
                    <a:lnTo>
                      <a:pt x="430" y="2"/>
                    </a:lnTo>
                    <a:lnTo>
                      <a:pt x="437" y="1"/>
                    </a:lnTo>
                    <a:lnTo>
                      <a:pt x="444" y="0"/>
                    </a:lnTo>
                    <a:lnTo>
                      <a:pt x="504" y="0"/>
                    </a:lnTo>
                    <a:lnTo>
                      <a:pt x="495" y="2"/>
                    </a:lnTo>
                    <a:lnTo>
                      <a:pt x="485" y="4"/>
                    </a:lnTo>
                    <a:lnTo>
                      <a:pt x="475" y="6"/>
                    </a:lnTo>
                    <a:lnTo>
                      <a:pt x="465" y="7"/>
                    </a:lnTo>
                    <a:lnTo>
                      <a:pt x="455" y="9"/>
                    </a:lnTo>
                    <a:lnTo>
                      <a:pt x="444" y="10"/>
                    </a:lnTo>
                    <a:lnTo>
                      <a:pt x="435" y="12"/>
                    </a:lnTo>
                    <a:lnTo>
                      <a:pt x="425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4F96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97" name="Freeform 653"/>
              <p:cNvSpPr>
                <a:spLocks/>
              </p:cNvSpPr>
              <p:nvPr/>
            </p:nvSpPr>
            <p:spPr bwMode="auto">
              <a:xfrm>
                <a:off x="4223" y="4115"/>
                <a:ext cx="72" cy="4"/>
              </a:xfrm>
              <a:custGeom>
                <a:avLst/>
                <a:gdLst/>
                <a:ahLst/>
                <a:cxnLst>
                  <a:cxn ang="0">
                    <a:pos x="93" y="0"/>
                  </a:cxn>
                  <a:cxn ang="0">
                    <a:pos x="81" y="2"/>
                  </a:cxn>
                  <a:cxn ang="0">
                    <a:pos x="68" y="4"/>
                  </a:cxn>
                  <a:cxn ang="0">
                    <a:pos x="56" y="7"/>
                  </a:cxn>
                  <a:cxn ang="0">
                    <a:pos x="44" y="8"/>
                  </a:cxn>
                  <a:cxn ang="0">
                    <a:pos x="33" y="10"/>
                  </a:cxn>
                  <a:cxn ang="0">
                    <a:pos x="21" y="11"/>
                  </a:cxn>
                  <a:cxn ang="0">
                    <a:pos x="10" y="12"/>
                  </a:cxn>
                  <a:cxn ang="0">
                    <a:pos x="0" y="13"/>
                  </a:cxn>
                  <a:cxn ang="0">
                    <a:pos x="78" y="13"/>
                  </a:cxn>
                  <a:cxn ang="0">
                    <a:pos x="87" y="12"/>
                  </a:cxn>
                  <a:cxn ang="0">
                    <a:pos x="94" y="11"/>
                  </a:cxn>
                  <a:cxn ang="0">
                    <a:pos x="103" y="9"/>
                  </a:cxn>
                  <a:cxn ang="0">
                    <a:pos x="111" y="8"/>
                  </a:cxn>
                  <a:cxn ang="0">
                    <a:pos x="120" y="6"/>
                  </a:cxn>
                  <a:cxn ang="0">
                    <a:pos x="127" y="4"/>
                  </a:cxn>
                  <a:cxn ang="0">
                    <a:pos x="136" y="2"/>
                  </a:cxn>
                  <a:cxn ang="0">
                    <a:pos x="143" y="0"/>
                  </a:cxn>
                  <a:cxn ang="0">
                    <a:pos x="93" y="0"/>
                  </a:cxn>
                </a:cxnLst>
                <a:rect l="0" t="0" r="r" b="b"/>
                <a:pathLst>
                  <a:path w="143" h="13">
                    <a:moveTo>
                      <a:pt x="93" y="0"/>
                    </a:moveTo>
                    <a:lnTo>
                      <a:pt x="81" y="2"/>
                    </a:lnTo>
                    <a:lnTo>
                      <a:pt x="68" y="4"/>
                    </a:lnTo>
                    <a:lnTo>
                      <a:pt x="56" y="7"/>
                    </a:lnTo>
                    <a:lnTo>
                      <a:pt x="44" y="8"/>
                    </a:lnTo>
                    <a:lnTo>
                      <a:pt x="33" y="10"/>
                    </a:lnTo>
                    <a:lnTo>
                      <a:pt x="21" y="11"/>
                    </a:lnTo>
                    <a:lnTo>
                      <a:pt x="10" y="12"/>
                    </a:lnTo>
                    <a:lnTo>
                      <a:pt x="0" y="13"/>
                    </a:lnTo>
                    <a:lnTo>
                      <a:pt x="78" y="13"/>
                    </a:lnTo>
                    <a:lnTo>
                      <a:pt x="87" y="12"/>
                    </a:lnTo>
                    <a:lnTo>
                      <a:pt x="94" y="11"/>
                    </a:lnTo>
                    <a:lnTo>
                      <a:pt x="103" y="9"/>
                    </a:lnTo>
                    <a:lnTo>
                      <a:pt x="111" y="8"/>
                    </a:lnTo>
                    <a:lnTo>
                      <a:pt x="120" y="6"/>
                    </a:lnTo>
                    <a:lnTo>
                      <a:pt x="127" y="4"/>
                    </a:lnTo>
                    <a:lnTo>
                      <a:pt x="136" y="2"/>
                    </a:lnTo>
                    <a:lnTo>
                      <a:pt x="143" y="0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4F99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98" name="Freeform 654"/>
              <p:cNvSpPr>
                <a:spLocks/>
              </p:cNvSpPr>
              <p:nvPr/>
            </p:nvSpPr>
            <p:spPr bwMode="auto">
              <a:xfrm>
                <a:off x="4250" y="4113"/>
                <a:ext cx="59" cy="4"/>
              </a:xfrm>
              <a:custGeom>
                <a:avLst/>
                <a:gdLst/>
                <a:ahLst/>
                <a:cxnLst>
                  <a:cxn ang="0">
                    <a:pos x="76" y="0"/>
                  </a:cxn>
                  <a:cxn ang="0">
                    <a:pos x="67" y="2"/>
                  </a:cxn>
                  <a:cxn ang="0">
                    <a:pos x="57" y="4"/>
                  </a:cxn>
                  <a:cxn ang="0">
                    <a:pos x="47" y="5"/>
                  </a:cxn>
                  <a:cxn ang="0">
                    <a:pos x="38" y="7"/>
                  </a:cxn>
                  <a:cxn ang="0">
                    <a:pos x="29" y="8"/>
                  </a:cxn>
                  <a:cxn ang="0">
                    <a:pos x="19" y="10"/>
                  </a:cxn>
                  <a:cxn ang="0">
                    <a:pos x="10" y="12"/>
                  </a:cxn>
                  <a:cxn ang="0">
                    <a:pos x="0" y="13"/>
                  </a:cxn>
                  <a:cxn ang="0">
                    <a:pos x="60" y="13"/>
                  </a:cxn>
                  <a:cxn ang="0">
                    <a:pos x="68" y="12"/>
                  </a:cxn>
                  <a:cxn ang="0">
                    <a:pos x="75" y="10"/>
                  </a:cxn>
                  <a:cxn ang="0">
                    <a:pos x="82" y="8"/>
                  </a:cxn>
                  <a:cxn ang="0">
                    <a:pos x="90" y="7"/>
                  </a:cxn>
                  <a:cxn ang="0">
                    <a:pos x="97" y="5"/>
                  </a:cxn>
                  <a:cxn ang="0">
                    <a:pos x="104" y="4"/>
                  </a:cxn>
                  <a:cxn ang="0">
                    <a:pos x="112" y="2"/>
                  </a:cxn>
                  <a:cxn ang="0">
                    <a:pos x="119" y="0"/>
                  </a:cxn>
                  <a:cxn ang="0">
                    <a:pos x="76" y="0"/>
                  </a:cxn>
                </a:cxnLst>
                <a:rect l="0" t="0" r="r" b="b"/>
                <a:pathLst>
                  <a:path w="119" h="13">
                    <a:moveTo>
                      <a:pt x="76" y="0"/>
                    </a:moveTo>
                    <a:lnTo>
                      <a:pt x="67" y="2"/>
                    </a:lnTo>
                    <a:lnTo>
                      <a:pt x="57" y="4"/>
                    </a:lnTo>
                    <a:lnTo>
                      <a:pt x="47" y="5"/>
                    </a:lnTo>
                    <a:lnTo>
                      <a:pt x="38" y="7"/>
                    </a:lnTo>
                    <a:lnTo>
                      <a:pt x="29" y="8"/>
                    </a:lnTo>
                    <a:lnTo>
                      <a:pt x="19" y="10"/>
                    </a:lnTo>
                    <a:lnTo>
                      <a:pt x="10" y="12"/>
                    </a:lnTo>
                    <a:lnTo>
                      <a:pt x="0" y="13"/>
                    </a:lnTo>
                    <a:lnTo>
                      <a:pt x="60" y="13"/>
                    </a:lnTo>
                    <a:lnTo>
                      <a:pt x="68" y="12"/>
                    </a:lnTo>
                    <a:lnTo>
                      <a:pt x="75" y="10"/>
                    </a:lnTo>
                    <a:lnTo>
                      <a:pt x="82" y="8"/>
                    </a:lnTo>
                    <a:lnTo>
                      <a:pt x="90" y="7"/>
                    </a:lnTo>
                    <a:lnTo>
                      <a:pt x="97" y="5"/>
                    </a:lnTo>
                    <a:lnTo>
                      <a:pt x="104" y="4"/>
                    </a:lnTo>
                    <a:lnTo>
                      <a:pt x="112" y="2"/>
                    </a:lnTo>
                    <a:lnTo>
                      <a:pt x="119" y="0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519B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7999" name="Freeform 655"/>
              <p:cNvSpPr>
                <a:spLocks/>
              </p:cNvSpPr>
              <p:nvPr/>
            </p:nvSpPr>
            <p:spPr bwMode="auto">
              <a:xfrm>
                <a:off x="4270" y="4110"/>
                <a:ext cx="53" cy="5"/>
              </a:xfrm>
              <a:custGeom>
                <a:avLst/>
                <a:gdLst/>
                <a:ahLst/>
                <a:cxnLst>
                  <a:cxn ang="0">
                    <a:pos x="70" y="0"/>
                  </a:cxn>
                  <a:cxn ang="0">
                    <a:pos x="61" y="2"/>
                  </a:cxn>
                  <a:cxn ang="0">
                    <a:pos x="52" y="5"/>
                  </a:cxn>
                  <a:cxn ang="0">
                    <a:pos x="44" y="6"/>
                  </a:cxn>
                  <a:cxn ang="0">
                    <a:pos x="35" y="8"/>
                  </a:cxn>
                  <a:cxn ang="0">
                    <a:pos x="26" y="9"/>
                  </a:cxn>
                  <a:cxn ang="0">
                    <a:pos x="17" y="11"/>
                  </a:cxn>
                  <a:cxn ang="0">
                    <a:pos x="8" y="12"/>
                  </a:cxn>
                  <a:cxn ang="0">
                    <a:pos x="0" y="13"/>
                  </a:cxn>
                  <a:cxn ang="0">
                    <a:pos x="50" y="13"/>
                  </a:cxn>
                  <a:cxn ang="0">
                    <a:pos x="57" y="12"/>
                  </a:cxn>
                  <a:cxn ang="0">
                    <a:pos x="65" y="11"/>
                  </a:cxn>
                  <a:cxn ang="0">
                    <a:pos x="72" y="9"/>
                  </a:cxn>
                  <a:cxn ang="0">
                    <a:pos x="78" y="8"/>
                  </a:cxn>
                  <a:cxn ang="0">
                    <a:pos x="86" y="6"/>
                  </a:cxn>
                  <a:cxn ang="0">
                    <a:pos x="92" y="5"/>
                  </a:cxn>
                  <a:cxn ang="0">
                    <a:pos x="99" y="2"/>
                  </a:cxn>
                  <a:cxn ang="0">
                    <a:pos x="105" y="0"/>
                  </a:cxn>
                  <a:cxn ang="0">
                    <a:pos x="70" y="0"/>
                  </a:cxn>
                </a:cxnLst>
                <a:rect l="0" t="0" r="r" b="b"/>
                <a:pathLst>
                  <a:path w="105" h="13">
                    <a:moveTo>
                      <a:pt x="70" y="0"/>
                    </a:moveTo>
                    <a:lnTo>
                      <a:pt x="61" y="2"/>
                    </a:lnTo>
                    <a:lnTo>
                      <a:pt x="52" y="5"/>
                    </a:lnTo>
                    <a:lnTo>
                      <a:pt x="44" y="6"/>
                    </a:lnTo>
                    <a:lnTo>
                      <a:pt x="35" y="8"/>
                    </a:lnTo>
                    <a:lnTo>
                      <a:pt x="26" y="9"/>
                    </a:lnTo>
                    <a:lnTo>
                      <a:pt x="17" y="11"/>
                    </a:lnTo>
                    <a:lnTo>
                      <a:pt x="8" y="12"/>
                    </a:lnTo>
                    <a:lnTo>
                      <a:pt x="0" y="13"/>
                    </a:lnTo>
                    <a:lnTo>
                      <a:pt x="50" y="13"/>
                    </a:lnTo>
                    <a:lnTo>
                      <a:pt x="57" y="12"/>
                    </a:lnTo>
                    <a:lnTo>
                      <a:pt x="65" y="11"/>
                    </a:lnTo>
                    <a:lnTo>
                      <a:pt x="72" y="9"/>
                    </a:lnTo>
                    <a:lnTo>
                      <a:pt x="78" y="8"/>
                    </a:lnTo>
                    <a:lnTo>
                      <a:pt x="86" y="6"/>
                    </a:lnTo>
                    <a:lnTo>
                      <a:pt x="92" y="5"/>
                    </a:lnTo>
                    <a:lnTo>
                      <a:pt x="99" y="2"/>
                    </a:lnTo>
                    <a:lnTo>
                      <a:pt x="105" y="0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529EA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338000" name="Freeform 656"/>
            <p:cNvSpPr>
              <a:spLocks/>
            </p:cNvSpPr>
            <p:nvPr/>
          </p:nvSpPr>
          <p:spPr bwMode="auto">
            <a:xfrm>
              <a:off x="3573" y="3110"/>
              <a:ext cx="39" cy="12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58" y="2"/>
                </a:cxn>
                <a:cxn ang="0">
                  <a:pos x="51" y="3"/>
                </a:cxn>
                <a:cxn ang="0">
                  <a:pos x="42" y="5"/>
                </a:cxn>
                <a:cxn ang="0">
                  <a:pos x="35" y="6"/>
                </a:cxn>
                <a:cxn ang="0">
                  <a:pos x="26" y="8"/>
                </a:cxn>
                <a:cxn ang="0">
                  <a:pos x="17" y="10"/>
                </a:cxn>
                <a:cxn ang="0">
                  <a:pos x="9" y="12"/>
                </a:cxn>
                <a:cxn ang="0">
                  <a:pos x="0" y="13"/>
                </a:cxn>
                <a:cxn ang="0">
                  <a:pos x="43" y="13"/>
                </a:cxn>
                <a:cxn ang="0">
                  <a:pos x="51" y="12"/>
                </a:cxn>
                <a:cxn ang="0">
                  <a:pos x="57" y="11"/>
                </a:cxn>
                <a:cxn ang="0">
                  <a:pos x="63" y="8"/>
                </a:cxn>
                <a:cxn ang="0">
                  <a:pos x="70" y="7"/>
                </a:cxn>
                <a:cxn ang="0">
                  <a:pos x="76" y="5"/>
                </a:cxn>
                <a:cxn ang="0">
                  <a:pos x="82" y="4"/>
                </a:cxn>
                <a:cxn ang="0">
                  <a:pos x="88" y="2"/>
                </a:cxn>
                <a:cxn ang="0">
                  <a:pos x="95" y="0"/>
                </a:cxn>
                <a:cxn ang="0">
                  <a:pos x="65" y="0"/>
                </a:cxn>
              </a:cxnLst>
              <a:rect l="0" t="0" r="r" b="b"/>
              <a:pathLst>
                <a:path w="95" h="13">
                  <a:moveTo>
                    <a:pt x="65" y="0"/>
                  </a:moveTo>
                  <a:lnTo>
                    <a:pt x="58" y="2"/>
                  </a:lnTo>
                  <a:lnTo>
                    <a:pt x="51" y="3"/>
                  </a:lnTo>
                  <a:lnTo>
                    <a:pt x="42" y="5"/>
                  </a:lnTo>
                  <a:lnTo>
                    <a:pt x="35" y="6"/>
                  </a:lnTo>
                  <a:lnTo>
                    <a:pt x="26" y="8"/>
                  </a:lnTo>
                  <a:lnTo>
                    <a:pt x="17" y="10"/>
                  </a:lnTo>
                  <a:lnTo>
                    <a:pt x="9" y="12"/>
                  </a:lnTo>
                  <a:lnTo>
                    <a:pt x="0" y="13"/>
                  </a:lnTo>
                  <a:lnTo>
                    <a:pt x="43" y="13"/>
                  </a:lnTo>
                  <a:lnTo>
                    <a:pt x="51" y="12"/>
                  </a:lnTo>
                  <a:lnTo>
                    <a:pt x="57" y="11"/>
                  </a:lnTo>
                  <a:lnTo>
                    <a:pt x="63" y="8"/>
                  </a:lnTo>
                  <a:lnTo>
                    <a:pt x="70" y="7"/>
                  </a:lnTo>
                  <a:lnTo>
                    <a:pt x="76" y="5"/>
                  </a:lnTo>
                  <a:lnTo>
                    <a:pt x="82" y="4"/>
                  </a:lnTo>
                  <a:lnTo>
                    <a:pt x="88" y="2"/>
                  </a:lnTo>
                  <a:lnTo>
                    <a:pt x="95" y="0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51A0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01" name="Freeform 657"/>
            <p:cNvSpPr>
              <a:spLocks/>
            </p:cNvSpPr>
            <p:nvPr/>
          </p:nvSpPr>
          <p:spPr bwMode="auto">
            <a:xfrm>
              <a:off x="3587" y="3105"/>
              <a:ext cx="34" cy="10"/>
            </a:xfrm>
            <a:custGeom>
              <a:avLst/>
              <a:gdLst/>
              <a:ahLst/>
              <a:cxnLst>
                <a:cxn ang="0">
                  <a:pos x="61" y="0"/>
                </a:cxn>
                <a:cxn ang="0">
                  <a:pos x="53" y="2"/>
                </a:cxn>
                <a:cxn ang="0">
                  <a:pos x="46" y="4"/>
                </a:cxn>
                <a:cxn ang="0">
                  <a:pos x="39" y="5"/>
                </a:cxn>
                <a:cxn ang="0">
                  <a:pos x="31" y="7"/>
                </a:cxn>
                <a:cxn ang="0">
                  <a:pos x="24" y="8"/>
                </a:cxn>
                <a:cxn ang="0">
                  <a:pos x="16" y="10"/>
                </a:cxn>
                <a:cxn ang="0">
                  <a:pos x="8" y="11"/>
                </a:cxn>
                <a:cxn ang="0">
                  <a:pos x="0" y="13"/>
                </a:cxn>
                <a:cxn ang="0">
                  <a:pos x="35" y="13"/>
                </a:cxn>
                <a:cxn ang="0">
                  <a:pos x="41" y="12"/>
                </a:cxn>
                <a:cxn ang="0">
                  <a:pos x="47" y="10"/>
                </a:cxn>
                <a:cxn ang="0">
                  <a:pos x="53" y="9"/>
                </a:cxn>
                <a:cxn ang="0">
                  <a:pos x="60" y="7"/>
                </a:cxn>
                <a:cxn ang="0">
                  <a:pos x="66" y="6"/>
                </a:cxn>
                <a:cxn ang="0">
                  <a:pos x="72" y="4"/>
                </a:cxn>
                <a:cxn ang="0">
                  <a:pos x="77" y="3"/>
                </a:cxn>
                <a:cxn ang="0">
                  <a:pos x="83" y="0"/>
                </a:cxn>
                <a:cxn ang="0">
                  <a:pos x="61" y="0"/>
                </a:cxn>
              </a:cxnLst>
              <a:rect l="0" t="0" r="r" b="b"/>
              <a:pathLst>
                <a:path w="83" h="13">
                  <a:moveTo>
                    <a:pt x="61" y="0"/>
                  </a:moveTo>
                  <a:lnTo>
                    <a:pt x="53" y="2"/>
                  </a:lnTo>
                  <a:lnTo>
                    <a:pt x="46" y="4"/>
                  </a:lnTo>
                  <a:lnTo>
                    <a:pt x="39" y="5"/>
                  </a:lnTo>
                  <a:lnTo>
                    <a:pt x="31" y="7"/>
                  </a:lnTo>
                  <a:lnTo>
                    <a:pt x="24" y="8"/>
                  </a:lnTo>
                  <a:lnTo>
                    <a:pt x="16" y="10"/>
                  </a:lnTo>
                  <a:lnTo>
                    <a:pt x="8" y="11"/>
                  </a:lnTo>
                  <a:lnTo>
                    <a:pt x="0" y="13"/>
                  </a:lnTo>
                  <a:lnTo>
                    <a:pt x="35" y="13"/>
                  </a:lnTo>
                  <a:lnTo>
                    <a:pt x="41" y="12"/>
                  </a:lnTo>
                  <a:lnTo>
                    <a:pt x="47" y="10"/>
                  </a:lnTo>
                  <a:lnTo>
                    <a:pt x="53" y="9"/>
                  </a:lnTo>
                  <a:lnTo>
                    <a:pt x="60" y="7"/>
                  </a:lnTo>
                  <a:lnTo>
                    <a:pt x="66" y="6"/>
                  </a:lnTo>
                  <a:lnTo>
                    <a:pt x="72" y="4"/>
                  </a:lnTo>
                  <a:lnTo>
                    <a:pt x="77" y="3"/>
                  </a:lnTo>
                  <a:lnTo>
                    <a:pt x="83" y="0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54A1A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02" name="Freeform 658"/>
            <p:cNvSpPr>
              <a:spLocks/>
            </p:cNvSpPr>
            <p:nvPr/>
          </p:nvSpPr>
          <p:spPr bwMode="auto">
            <a:xfrm>
              <a:off x="3599" y="3100"/>
              <a:ext cx="31" cy="10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53" y="1"/>
                </a:cxn>
                <a:cxn ang="0">
                  <a:pos x="47" y="3"/>
                </a:cxn>
                <a:cxn ang="0">
                  <a:pos x="39" y="4"/>
                </a:cxn>
                <a:cxn ang="0">
                  <a:pos x="32" y="6"/>
                </a:cxn>
                <a:cxn ang="0">
                  <a:pos x="25" y="8"/>
                </a:cxn>
                <a:cxn ang="0">
                  <a:pos x="16" y="10"/>
                </a:cxn>
                <a:cxn ang="0">
                  <a:pos x="9" y="11"/>
                </a:cxn>
                <a:cxn ang="0">
                  <a:pos x="0" y="13"/>
                </a:cxn>
                <a:cxn ang="0">
                  <a:pos x="30" y="13"/>
                </a:cxn>
                <a:cxn ang="0">
                  <a:pos x="36" y="11"/>
                </a:cxn>
                <a:cxn ang="0">
                  <a:pos x="42" y="10"/>
                </a:cxn>
                <a:cxn ang="0">
                  <a:pos x="47" y="8"/>
                </a:cxn>
                <a:cxn ang="0">
                  <a:pos x="53" y="6"/>
                </a:cxn>
                <a:cxn ang="0">
                  <a:pos x="58" y="4"/>
                </a:cxn>
                <a:cxn ang="0">
                  <a:pos x="64" y="3"/>
                </a:cxn>
                <a:cxn ang="0">
                  <a:pos x="69" y="1"/>
                </a:cxn>
                <a:cxn ang="0">
                  <a:pos x="74" y="0"/>
                </a:cxn>
                <a:cxn ang="0">
                  <a:pos x="59" y="0"/>
                </a:cxn>
              </a:cxnLst>
              <a:rect l="0" t="0" r="r" b="b"/>
              <a:pathLst>
                <a:path w="74" h="13">
                  <a:moveTo>
                    <a:pt x="59" y="0"/>
                  </a:moveTo>
                  <a:lnTo>
                    <a:pt x="53" y="1"/>
                  </a:lnTo>
                  <a:lnTo>
                    <a:pt x="47" y="3"/>
                  </a:lnTo>
                  <a:lnTo>
                    <a:pt x="39" y="4"/>
                  </a:lnTo>
                  <a:lnTo>
                    <a:pt x="32" y="6"/>
                  </a:lnTo>
                  <a:lnTo>
                    <a:pt x="25" y="8"/>
                  </a:lnTo>
                  <a:lnTo>
                    <a:pt x="16" y="10"/>
                  </a:lnTo>
                  <a:lnTo>
                    <a:pt x="9" y="11"/>
                  </a:lnTo>
                  <a:lnTo>
                    <a:pt x="0" y="13"/>
                  </a:lnTo>
                  <a:lnTo>
                    <a:pt x="30" y="13"/>
                  </a:lnTo>
                  <a:lnTo>
                    <a:pt x="36" y="11"/>
                  </a:lnTo>
                  <a:lnTo>
                    <a:pt x="42" y="10"/>
                  </a:lnTo>
                  <a:lnTo>
                    <a:pt x="47" y="8"/>
                  </a:lnTo>
                  <a:lnTo>
                    <a:pt x="53" y="6"/>
                  </a:lnTo>
                  <a:lnTo>
                    <a:pt x="58" y="4"/>
                  </a:lnTo>
                  <a:lnTo>
                    <a:pt x="64" y="3"/>
                  </a:lnTo>
                  <a:lnTo>
                    <a:pt x="69" y="1"/>
                  </a:lnTo>
                  <a:lnTo>
                    <a:pt x="74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57A6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03" name="Freeform 659"/>
            <p:cNvSpPr>
              <a:spLocks/>
            </p:cNvSpPr>
            <p:nvPr/>
          </p:nvSpPr>
          <p:spPr bwMode="auto">
            <a:xfrm>
              <a:off x="3612" y="3096"/>
              <a:ext cx="26" cy="9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1" y="1"/>
                </a:cxn>
                <a:cxn ang="0">
                  <a:pos x="45" y="3"/>
                </a:cxn>
                <a:cxn ang="0">
                  <a:pos x="39" y="4"/>
                </a:cxn>
                <a:cxn ang="0">
                  <a:pos x="32" y="6"/>
                </a:cxn>
                <a:cxn ang="0">
                  <a:pos x="24" y="7"/>
                </a:cxn>
                <a:cxn ang="0">
                  <a:pos x="17" y="9"/>
                </a:cxn>
                <a:cxn ang="0">
                  <a:pos x="8" y="10"/>
                </a:cxn>
                <a:cxn ang="0">
                  <a:pos x="0" y="12"/>
                </a:cxn>
                <a:cxn ang="0">
                  <a:pos x="22" y="12"/>
                </a:cxn>
                <a:cxn ang="0">
                  <a:pos x="27" y="10"/>
                </a:cxn>
                <a:cxn ang="0">
                  <a:pos x="33" y="9"/>
                </a:cxn>
                <a:cxn ang="0">
                  <a:pos x="38" y="7"/>
                </a:cxn>
                <a:cxn ang="0">
                  <a:pos x="43" y="6"/>
                </a:cxn>
                <a:cxn ang="0">
                  <a:pos x="48" y="4"/>
                </a:cxn>
                <a:cxn ang="0">
                  <a:pos x="52" y="3"/>
                </a:cxn>
                <a:cxn ang="0">
                  <a:pos x="57" y="1"/>
                </a:cxn>
                <a:cxn ang="0">
                  <a:pos x="61" y="0"/>
                </a:cxn>
                <a:cxn ang="0">
                  <a:pos x="56" y="0"/>
                </a:cxn>
              </a:cxnLst>
              <a:rect l="0" t="0" r="r" b="b"/>
              <a:pathLst>
                <a:path w="61" h="12">
                  <a:moveTo>
                    <a:pt x="56" y="0"/>
                  </a:moveTo>
                  <a:lnTo>
                    <a:pt x="51" y="1"/>
                  </a:lnTo>
                  <a:lnTo>
                    <a:pt x="45" y="3"/>
                  </a:lnTo>
                  <a:lnTo>
                    <a:pt x="39" y="4"/>
                  </a:lnTo>
                  <a:lnTo>
                    <a:pt x="32" y="6"/>
                  </a:lnTo>
                  <a:lnTo>
                    <a:pt x="24" y="7"/>
                  </a:lnTo>
                  <a:lnTo>
                    <a:pt x="17" y="9"/>
                  </a:lnTo>
                  <a:lnTo>
                    <a:pt x="8" y="10"/>
                  </a:lnTo>
                  <a:lnTo>
                    <a:pt x="0" y="12"/>
                  </a:lnTo>
                  <a:lnTo>
                    <a:pt x="22" y="12"/>
                  </a:lnTo>
                  <a:lnTo>
                    <a:pt x="27" y="10"/>
                  </a:lnTo>
                  <a:lnTo>
                    <a:pt x="33" y="9"/>
                  </a:lnTo>
                  <a:lnTo>
                    <a:pt x="38" y="7"/>
                  </a:lnTo>
                  <a:lnTo>
                    <a:pt x="43" y="6"/>
                  </a:lnTo>
                  <a:lnTo>
                    <a:pt x="48" y="4"/>
                  </a:lnTo>
                  <a:lnTo>
                    <a:pt x="52" y="3"/>
                  </a:lnTo>
                  <a:lnTo>
                    <a:pt x="57" y="1"/>
                  </a:lnTo>
                  <a:lnTo>
                    <a:pt x="61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57A6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04" name="Freeform 660"/>
            <p:cNvSpPr>
              <a:spLocks/>
            </p:cNvSpPr>
            <p:nvPr/>
          </p:nvSpPr>
          <p:spPr bwMode="auto">
            <a:xfrm>
              <a:off x="3623" y="3093"/>
              <a:ext cx="19" cy="7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10" y="8"/>
                </a:cxn>
                <a:cxn ang="0">
                  <a:pos x="18" y="6"/>
                </a:cxn>
                <a:cxn ang="0">
                  <a:pos x="27" y="5"/>
                </a:cxn>
                <a:cxn ang="0">
                  <a:pos x="33" y="4"/>
                </a:cxn>
                <a:cxn ang="0">
                  <a:pos x="38" y="3"/>
                </a:cxn>
                <a:cxn ang="0">
                  <a:pos x="42" y="1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37" y="3"/>
                </a:cxn>
                <a:cxn ang="0">
                  <a:pos x="31" y="5"/>
                </a:cxn>
                <a:cxn ang="0">
                  <a:pos x="23" y="8"/>
                </a:cxn>
                <a:cxn ang="0">
                  <a:pos x="15" y="10"/>
                </a:cxn>
                <a:cxn ang="0">
                  <a:pos x="0" y="10"/>
                </a:cxn>
              </a:cxnLst>
              <a:rect l="0" t="0" r="r" b="b"/>
              <a:pathLst>
                <a:path w="43" h="10">
                  <a:moveTo>
                    <a:pt x="0" y="10"/>
                  </a:moveTo>
                  <a:lnTo>
                    <a:pt x="10" y="8"/>
                  </a:lnTo>
                  <a:lnTo>
                    <a:pt x="18" y="6"/>
                  </a:lnTo>
                  <a:lnTo>
                    <a:pt x="27" y="5"/>
                  </a:lnTo>
                  <a:lnTo>
                    <a:pt x="33" y="4"/>
                  </a:lnTo>
                  <a:lnTo>
                    <a:pt x="38" y="3"/>
                  </a:lnTo>
                  <a:lnTo>
                    <a:pt x="42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7" y="3"/>
                  </a:lnTo>
                  <a:lnTo>
                    <a:pt x="31" y="5"/>
                  </a:lnTo>
                  <a:lnTo>
                    <a:pt x="23" y="8"/>
                  </a:lnTo>
                  <a:lnTo>
                    <a:pt x="1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59AB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05" name="Freeform 661"/>
            <p:cNvSpPr>
              <a:spLocks/>
            </p:cNvSpPr>
            <p:nvPr/>
          </p:nvSpPr>
          <p:spPr bwMode="auto">
            <a:xfrm>
              <a:off x="3635" y="3093"/>
              <a:ext cx="7" cy="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7" y="3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3" y="1"/>
                </a:cxn>
                <a:cxn ang="0">
                  <a:pos x="11" y="1"/>
                </a:cxn>
                <a:cxn ang="0">
                  <a:pos x="9" y="3"/>
                </a:cxn>
                <a:cxn ang="0">
                  <a:pos x="6" y="4"/>
                </a:cxn>
                <a:cxn ang="0">
                  <a:pos x="0" y="4"/>
                </a:cxn>
              </a:cxnLst>
              <a:rect l="0" t="0" r="r" b="b"/>
              <a:pathLst>
                <a:path w="16" h="4">
                  <a:moveTo>
                    <a:pt x="0" y="4"/>
                  </a:move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3"/>
                  </a:lnTo>
                  <a:lnTo>
                    <a:pt x="6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5AAEB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06" name="Freeform 662"/>
            <p:cNvSpPr>
              <a:spLocks/>
            </p:cNvSpPr>
            <p:nvPr/>
          </p:nvSpPr>
          <p:spPr bwMode="auto">
            <a:xfrm>
              <a:off x="991" y="3590"/>
              <a:ext cx="560" cy="22"/>
            </a:xfrm>
            <a:custGeom>
              <a:avLst/>
              <a:gdLst/>
              <a:ahLst/>
              <a:cxnLst>
                <a:cxn ang="0">
                  <a:pos x="453" y="0"/>
                </a:cxn>
                <a:cxn ang="0">
                  <a:pos x="420" y="2"/>
                </a:cxn>
                <a:cxn ang="0">
                  <a:pos x="387" y="5"/>
                </a:cxn>
                <a:cxn ang="0">
                  <a:pos x="355" y="7"/>
                </a:cxn>
                <a:cxn ang="0">
                  <a:pos x="323" y="10"/>
                </a:cxn>
                <a:cxn ang="0">
                  <a:pos x="291" y="12"/>
                </a:cxn>
                <a:cxn ang="0">
                  <a:pos x="261" y="14"/>
                </a:cxn>
                <a:cxn ang="0">
                  <a:pos x="231" y="16"/>
                </a:cxn>
                <a:cxn ang="0">
                  <a:pos x="202" y="18"/>
                </a:cxn>
                <a:cxn ang="0">
                  <a:pos x="174" y="20"/>
                </a:cxn>
                <a:cxn ang="0">
                  <a:pos x="146" y="21"/>
                </a:cxn>
                <a:cxn ang="0">
                  <a:pos x="119" y="24"/>
                </a:cxn>
                <a:cxn ang="0">
                  <a:pos x="93" y="25"/>
                </a:cxn>
                <a:cxn ang="0">
                  <a:pos x="68" y="26"/>
                </a:cxn>
                <a:cxn ang="0">
                  <a:pos x="44" y="27"/>
                </a:cxn>
                <a:cxn ang="0">
                  <a:pos x="22" y="28"/>
                </a:cxn>
                <a:cxn ang="0">
                  <a:pos x="0" y="29"/>
                </a:cxn>
                <a:cxn ang="0">
                  <a:pos x="12" y="29"/>
                </a:cxn>
                <a:cxn ang="0">
                  <a:pos x="29" y="29"/>
                </a:cxn>
                <a:cxn ang="0">
                  <a:pos x="53" y="29"/>
                </a:cxn>
                <a:cxn ang="0">
                  <a:pos x="79" y="29"/>
                </a:cxn>
                <a:cxn ang="0">
                  <a:pos x="110" y="29"/>
                </a:cxn>
                <a:cxn ang="0">
                  <a:pos x="146" y="29"/>
                </a:cxn>
                <a:cxn ang="0">
                  <a:pos x="185" y="29"/>
                </a:cxn>
                <a:cxn ang="0">
                  <a:pos x="228" y="29"/>
                </a:cxn>
                <a:cxn ang="0">
                  <a:pos x="272" y="29"/>
                </a:cxn>
                <a:cxn ang="0">
                  <a:pos x="319" y="29"/>
                </a:cxn>
                <a:cxn ang="0">
                  <a:pos x="368" y="29"/>
                </a:cxn>
                <a:cxn ang="0">
                  <a:pos x="420" y="29"/>
                </a:cxn>
                <a:cxn ang="0">
                  <a:pos x="471" y="29"/>
                </a:cxn>
                <a:cxn ang="0">
                  <a:pos x="525" y="29"/>
                </a:cxn>
                <a:cxn ang="0">
                  <a:pos x="578" y="29"/>
                </a:cxn>
                <a:cxn ang="0">
                  <a:pos x="632" y="29"/>
                </a:cxn>
                <a:cxn ang="0">
                  <a:pos x="686" y="29"/>
                </a:cxn>
                <a:cxn ang="0">
                  <a:pos x="737" y="29"/>
                </a:cxn>
                <a:cxn ang="0">
                  <a:pos x="790" y="29"/>
                </a:cxn>
                <a:cxn ang="0">
                  <a:pos x="840" y="29"/>
                </a:cxn>
                <a:cxn ang="0">
                  <a:pos x="888" y="29"/>
                </a:cxn>
                <a:cxn ang="0">
                  <a:pos x="934" y="29"/>
                </a:cxn>
                <a:cxn ang="0">
                  <a:pos x="977" y="29"/>
                </a:cxn>
                <a:cxn ang="0">
                  <a:pos x="1017" y="29"/>
                </a:cxn>
                <a:cxn ang="0">
                  <a:pos x="1055" y="29"/>
                </a:cxn>
                <a:cxn ang="0">
                  <a:pos x="1088" y="29"/>
                </a:cxn>
                <a:cxn ang="0">
                  <a:pos x="1118" y="29"/>
                </a:cxn>
                <a:cxn ang="0">
                  <a:pos x="1143" y="29"/>
                </a:cxn>
                <a:cxn ang="0">
                  <a:pos x="1163" y="29"/>
                </a:cxn>
                <a:cxn ang="0">
                  <a:pos x="1178" y="29"/>
                </a:cxn>
                <a:cxn ang="0">
                  <a:pos x="1186" y="29"/>
                </a:cxn>
                <a:cxn ang="0">
                  <a:pos x="1190" y="29"/>
                </a:cxn>
                <a:cxn ang="0">
                  <a:pos x="1192" y="28"/>
                </a:cxn>
                <a:cxn ang="0">
                  <a:pos x="1201" y="27"/>
                </a:cxn>
                <a:cxn ang="0">
                  <a:pos x="1214" y="24"/>
                </a:cxn>
                <a:cxn ang="0">
                  <a:pos x="1233" y="20"/>
                </a:cxn>
                <a:cxn ang="0">
                  <a:pos x="1255" y="16"/>
                </a:cxn>
                <a:cxn ang="0">
                  <a:pos x="1281" y="12"/>
                </a:cxn>
                <a:cxn ang="0">
                  <a:pos x="1311" y="5"/>
                </a:cxn>
                <a:cxn ang="0">
                  <a:pos x="1344" y="0"/>
                </a:cxn>
                <a:cxn ang="0">
                  <a:pos x="453" y="0"/>
                </a:cxn>
              </a:cxnLst>
              <a:rect l="0" t="0" r="r" b="b"/>
              <a:pathLst>
                <a:path w="1344" h="29">
                  <a:moveTo>
                    <a:pt x="453" y="0"/>
                  </a:moveTo>
                  <a:lnTo>
                    <a:pt x="420" y="2"/>
                  </a:lnTo>
                  <a:lnTo>
                    <a:pt x="387" y="5"/>
                  </a:lnTo>
                  <a:lnTo>
                    <a:pt x="355" y="7"/>
                  </a:lnTo>
                  <a:lnTo>
                    <a:pt x="323" y="10"/>
                  </a:lnTo>
                  <a:lnTo>
                    <a:pt x="291" y="12"/>
                  </a:lnTo>
                  <a:lnTo>
                    <a:pt x="261" y="14"/>
                  </a:lnTo>
                  <a:lnTo>
                    <a:pt x="231" y="16"/>
                  </a:lnTo>
                  <a:lnTo>
                    <a:pt x="202" y="18"/>
                  </a:lnTo>
                  <a:lnTo>
                    <a:pt x="174" y="20"/>
                  </a:lnTo>
                  <a:lnTo>
                    <a:pt x="146" y="21"/>
                  </a:lnTo>
                  <a:lnTo>
                    <a:pt x="119" y="24"/>
                  </a:lnTo>
                  <a:lnTo>
                    <a:pt x="93" y="25"/>
                  </a:lnTo>
                  <a:lnTo>
                    <a:pt x="68" y="26"/>
                  </a:lnTo>
                  <a:lnTo>
                    <a:pt x="44" y="27"/>
                  </a:lnTo>
                  <a:lnTo>
                    <a:pt x="22" y="28"/>
                  </a:lnTo>
                  <a:lnTo>
                    <a:pt x="0" y="29"/>
                  </a:lnTo>
                  <a:lnTo>
                    <a:pt x="12" y="29"/>
                  </a:lnTo>
                  <a:lnTo>
                    <a:pt x="29" y="29"/>
                  </a:lnTo>
                  <a:lnTo>
                    <a:pt x="53" y="29"/>
                  </a:lnTo>
                  <a:lnTo>
                    <a:pt x="79" y="29"/>
                  </a:lnTo>
                  <a:lnTo>
                    <a:pt x="110" y="29"/>
                  </a:lnTo>
                  <a:lnTo>
                    <a:pt x="146" y="29"/>
                  </a:lnTo>
                  <a:lnTo>
                    <a:pt x="185" y="29"/>
                  </a:lnTo>
                  <a:lnTo>
                    <a:pt x="228" y="29"/>
                  </a:lnTo>
                  <a:lnTo>
                    <a:pt x="272" y="29"/>
                  </a:lnTo>
                  <a:lnTo>
                    <a:pt x="319" y="29"/>
                  </a:lnTo>
                  <a:lnTo>
                    <a:pt x="368" y="29"/>
                  </a:lnTo>
                  <a:lnTo>
                    <a:pt x="420" y="29"/>
                  </a:lnTo>
                  <a:lnTo>
                    <a:pt x="471" y="29"/>
                  </a:lnTo>
                  <a:lnTo>
                    <a:pt x="525" y="29"/>
                  </a:lnTo>
                  <a:lnTo>
                    <a:pt x="578" y="29"/>
                  </a:lnTo>
                  <a:lnTo>
                    <a:pt x="632" y="29"/>
                  </a:lnTo>
                  <a:lnTo>
                    <a:pt x="686" y="29"/>
                  </a:lnTo>
                  <a:lnTo>
                    <a:pt x="737" y="29"/>
                  </a:lnTo>
                  <a:lnTo>
                    <a:pt x="790" y="29"/>
                  </a:lnTo>
                  <a:lnTo>
                    <a:pt x="840" y="29"/>
                  </a:lnTo>
                  <a:lnTo>
                    <a:pt x="888" y="29"/>
                  </a:lnTo>
                  <a:lnTo>
                    <a:pt x="934" y="29"/>
                  </a:lnTo>
                  <a:lnTo>
                    <a:pt x="977" y="29"/>
                  </a:lnTo>
                  <a:lnTo>
                    <a:pt x="1017" y="29"/>
                  </a:lnTo>
                  <a:lnTo>
                    <a:pt x="1055" y="29"/>
                  </a:lnTo>
                  <a:lnTo>
                    <a:pt x="1088" y="29"/>
                  </a:lnTo>
                  <a:lnTo>
                    <a:pt x="1118" y="29"/>
                  </a:lnTo>
                  <a:lnTo>
                    <a:pt x="1143" y="29"/>
                  </a:lnTo>
                  <a:lnTo>
                    <a:pt x="1163" y="29"/>
                  </a:lnTo>
                  <a:lnTo>
                    <a:pt x="1178" y="29"/>
                  </a:lnTo>
                  <a:lnTo>
                    <a:pt x="1186" y="29"/>
                  </a:lnTo>
                  <a:lnTo>
                    <a:pt x="1190" y="29"/>
                  </a:lnTo>
                  <a:lnTo>
                    <a:pt x="1192" y="28"/>
                  </a:lnTo>
                  <a:lnTo>
                    <a:pt x="1201" y="27"/>
                  </a:lnTo>
                  <a:lnTo>
                    <a:pt x="1214" y="24"/>
                  </a:lnTo>
                  <a:lnTo>
                    <a:pt x="1233" y="20"/>
                  </a:lnTo>
                  <a:lnTo>
                    <a:pt x="1255" y="16"/>
                  </a:lnTo>
                  <a:lnTo>
                    <a:pt x="1281" y="12"/>
                  </a:lnTo>
                  <a:lnTo>
                    <a:pt x="1311" y="5"/>
                  </a:lnTo>
                  <a:lnTo>
                    <a:pt x="1344" y="0"/>
                  </a:lnTo>
                  <a:lnTo>
                    <a:pt x="453" y="0"/>
                  </a:lnTo>
                  <a:close/>
                </a:path>
              </a:pathLst>
            </a:custGeom>
            <a:solidFill>
              <a:srgbClr val="5F99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07" name="Freeform 663"/>
            <p:cNvSpPr>
              <a:spLocks/>
            </p:cNvSpPr>
            <p:nvPr/>
          </p:nvSpPr>
          <p:spPr bwMode="auto">
            <a:xfrm>
              <a:off x="1055" y="3574"/>
              <a:ext cx="550" cy="30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30" y="38"/>
                </a:cxn>
                <a:cxn ang="0">
                  <a:pos x="62" y="37"/>
                </a:cxn>
                <a:cxn ang="0">
                  <a:pos x="94" y="35"/>
                </a:cxn>
                <a:cxn ang="0">
                  <a:pos x="127" y="33"/>
                </a:cxn>
                <a:cxn ang="0">
                  <a:pos x="161" y="31"/>
                </a:cxn>
                <a:cxn ang="0">
                  <a:pos x="197" y="27"/>
                </a:cxn>
                <a:cxn ang="0">
                  <a:pos x="232" y="25"/>
                </a:cxn>
                <a:cxn ang="0">
                  <a:pos x="268" y="23"/>
                </a:cxn>
                <a:cxn ang="0">
                  <a:pos x="305" y="20"/>
                </a:cxn>
                <a:cxn ang="0">
                  <a:pos x="341" y="18"/>
                </a:cxn>
                <a:cxn ang="0">
                  <a:pos x="379" y="15"/>
                </a:cxn>
                <a:cxn ang="0">
                  <a:pos x="417" y="11"/>
                </a:cxn>
                <a:cxn ang="0">
                  <a:pos x="455" y="8"/>
                </a:cxn>
                <a:cxn ang="0">
                  <a:pos x="493" y="6"/>
                </a:cxn>
                <a:cxn ang="0">
                  <a:pos x="532" y="3"/>
                </a:cxn>
                <a:cxn ang="0">
                  <a:pos x="570" y="0"/>
                </a:cxn>
                <a:cxn ang="0">
                  <a:pos x="1320" y="0"/>
                </a:cxn>
                <a:cxn ang="0">
                  <a:pos x="1300" y="3"/>
                </a:cxn>
                <a:cxn ang="0">
                  <a:pos x="1280" y="6"/>
                </a:cxn>
                <a:cxn ang="0">
                  <a:pos x="1262" y="9"/>
                </a:cxn>
                <a:cxn ang="0">
                  <a:pos x="1244" y="12"/>
                </a:cxn>
                <a:cxn ang="0">
                  <a:pos x="1225" y="15"/>
                </a:cxn>
                <a:cxn ang="0">
                  <a:pos x="1208" y="18"/>
                </a:cxn>
                <a:cxn ang="0">
                  <a:pos x="1192" y="21"/>
                </a:cxn>
                <a:cxn ang="0">
                  <a:pos x="1176" y="23"/>
                </a:cxn>
                <a:cxn ang="0">
                  <a:pos x="1162" y="25"/>
                </a:cxn>
                <a:cxn ang="0">
                  <a:pos x="1147" y="29"/>
                </a:cxn>
                <a:cxn ang="0">
                  <a:pos x="1134" y="31"/>
                </a:cxn>
                <a:cxn ang="0">
                  <a:pos x="1121" y="33"/>
                </a:cxn>
                <a:cxn ang="0">
                  <a:pos x="1109" y="35"/>
                </a:cxn>
                <a:cxn ang="0">
                  <a:pos x="1098" y="37"/>
                </a:cxn>
                <a:cxn ang="0">
                  <a:pos x="1088" y="38"/>
                </a:cxn>
                <a:cxn ang="0">
                  <a:pos x="1078" y="40"/>
                </a:cxn>
                <a:cxn ang="0">
                  <a:pos x="0" y="40"/>
                </a:cxn>
              </a:cxnLst>
              <a:rect l="0" t="0" r="r" b="b"/>
              <a:pathLst>
                <a:path w="1320" h="40">
                  <a:moveTo>
                    <a:pt x="0" y="40"/>
                  </a:moveTo>
                  <a:lnTo>
                    <a:pt x="30" y="38"/>
                  </a:lnTo>
                  <a:lnTo>
                    <a:pt x="62" y="37"/>
                  </a:lnTo>
                  <a:lnTo>
                    <a:pt x="94" y="35"/>
                  </a:lnTo>
                  <a:lnTo>
                    <a:pt x="127" y="33"/>
                  </a:lnTo>
                  <a:lnTo>
                    <a:pt x="161" y="31"/>
                  </a:lnTo>
                  <a:lnTo>
                    <a:pt x="197" y="27"/>
                  </a:lnTo>
                  <a:lnTo>
                    <a:pt x="232" y="25"/>
                  </a:lnTo>
                  <a:lnTo>
                    <a:pt x="268" y="23"/>
                  </a:lnTo>
                  <a:lnTo>
                    <a:pt x="305" y="20"/>
                  </a:lnTo>
                  <a:lnTo>
                    <a:pt x="341" y="18"/>
                  </a:lnTo>
                  <a:lnTo>
                    <a:pt x="379" y="15"/>
                  </a:lnTo>
                  <a:lnTo>
                    <a:pt x="417" y="11"/>
                  </a:lnTo>
                  <a:lnTo>
                    <a:pt x="455" y="8"/>
                  </a:lnTo>
                  <a:lnTo>
                    <a:pt x="493" y="6"/>
                  </a:lnTo>
                  <a:lnTo>
                    <a:pt x="532" y="3"/>
                  </a:lnTo>
                  <a:lnTo>
                    <a:pt x="570" y="0"/>
                  </a:lnTo>
                  <a:lnTo>
                    <a:pt x="1320" y="0"/>
                  </a:lnTo>
                  <a:lnTo>
                    <a:pt x="1300" y="3"/>
                  </a:lnTo>
                  <a:lnTo>
                    <a:pt x="1280" y="6"/>
                  </a:lnTo>
                  <a:lnTo>
                    <a:pt x="1262" y="9"/>
                  </a:lnTo>
                  <a:lnTo>
                    <a:pt x="1244" y="12"/>
                  </a:lnTo>
                  <a:lnTo>
                    <a:pt x="1225" y="15"/>
                  </a:lnTo>
                  <a:lnTo>
                    <a:pt x="1208" y="18"/>
                  </a:lnTo>
                  <a:lnTo>
                    <a:pt x="1192" y="21"/>
                  </a:lnTo>
                  <a:lnTo>
                    <a:pt x="1176" y="23"/>
                  </a:lnTo>
                  <a:lnTo>
                    <a:pt x="1162" y="25"/>
                  </a:lnTo>
                  <a:lnTo>
                    <a:pt x="1147" y="29"/>
                  </a:lnTo>
                  <a:lnTo>
                    <a:pt x="1134" y="31"/>
                  </a:lnTo>
                  <a:lnTo>
                    <a:pt x="1121" y="33"/>
                  </a:lnTo>
                  <a:lnTo>
                    <a:pt x="1109" y="35"/>
                  </a:lnTo>
                  <a:lnTo>
                    <a:pt x="1098" y="37"/>
                  </a:lnTo>
                  <a:lnTo>
                    <a:pt x="1088" y="38"/>
                  </a:lnTo>
                  <a:lnTo>
                    <a:pt x="1078" y="4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5E9B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08" name="Freeform 664"/>
            <p:cNvSpPr>
              <a:spLocks/>
            </p:cNvSpPr>
            <p:nvPr/>
          </p:nvSpPr>
          <p:spPr bwMode="auto">
            <a:xfrm>
              <a:off x="1180" y="3557"/>
              <a:ext cx="488" cy="33"/>
            </a:xfrm>
            <a:custGeom>
              <a:avLst/>
              <a:gdLst/>
              <a:ahLst/>
              <a:cxnLst>
                <a:cxn ang="0">
                  <a:pos x="0" y="42"/>
                </a:cxn>
                <a:cxn ang="0">
                  <a:pos x="33" y="40"/>
                </a:cxn>
                <a:cxn ang="0">
                  <a:pos x="67" y="37"/>
                </a:cxn>
                <a:cxn ang="0">
                  <a:pos x="102" y="34"/>
                </a:cxn>
                <a:cxn ang="0">
                  <a:pos x="136" y="32"/>
                </a:cxn>
                <a:cxn ang="0">
                  <a:pos x="170" y="29"/>
                </a:cxn>
                <a:cxn ang="0">
                  <a:pos x="204" y="27"/>
                </a:cxn>
                <a:cxn ang="0">
                  <a:pos x="240" y="24"/>
                </a:cxn>
                <a:cxn ang="0">
                  <a:pos x="274" y="22"/>
                </a:cxn>
                <a:cxn ang="0">
                  <a:pos x="308" y="18"/>
                </a:cxn>
                <a:cxn ang="0">
                  <a:pos x="344" y="16"/>
                </a:cxn>
                <a:cxn ang="0">
                  <a:pos x="378" y="13"/>
                </a:cxn>
                <a:cxn ang="0">
                  <a:pos x="413" y="11"/>
                </a:cxn>
                <a:cxn ang="0">
                  <a:pos x="447" y="8"/>
                </a:cxn>
                <a:cxn ang="0">
                  <a:pos x="480" y="6"/>
                </a:cxn>
                <a:cxn ang="0">
                  <a:pos x="514" y="2"/>
                </a:cxn>
                <a:cxn ang="0">
                  <a:pos x="547" y="0"/>
                </a:cxn>
                <a:cxn ang="0">
                  <a:pos x="1170" y="0"/>
                </a:cxn>
                <a:cxn ang="0">
                  <a:pos x="1151" y="2"/>
                </a:cxn>
                <a:cxn ang="0">
                  <a:pos x="1131" y="6"/>
                </a:cxn>
                <a:cxn ang="0">
                  <a:pos x="1112" y="8"/>
                </a:cxn>
                <a:cxn ang="0">
                  <a:pos x="1093" y="11"/>
                </a:cxn>
                <a:cxn ang="0">
                  <a:pos x="1074" y="14"/>
                </a:cxn>
                <a:cxn ang="0">
                  <a:pos x="1055" y="16"/>
                </a:cxn>
                <a:cxn ang="0">
                  <a:pos x="1038" y="19"/>
                </a:cxn>
                <a:cxn ang="0">
                  <a:pos x="1020" y="22"/>
                </a:cxn>
                <a:cxn ang="0">
                  <a:pos x="1003" y="25"/>
                </a:cxn>
                <a:cxn ang="0">
                  <a:pos x="986" y="27"/>
                </a:cxn>
                <a:cxn ang="0">
                  <a:pos x="968" y="30"/>
                </a:cxn>
                <a:cxn ang="0">
                  <a:pos x="953" y="32"/>
                </a:cxn>
                <a:cxn ang="0">
                  <a:pos x="937" y="34"/>
                </a:cxn>
                <a:cxn ang="0">
                  <a:pos x="921" y="38"/>
                </a:cxn>
                <a:cxn ang="0">
                  <a:pos x="906" y="40"/>
                </a:cxn>
                <a:cxn ang="0">
                  <a:pos x="891" y="42"/>
                </a:cxn>
                <a:cxn ang="0">
                  <a:pos x="0" y="42"/>
                </a:cxn>
              </a:cxnLst>
              <a:rect l="0" t="0" r="r" b="b"/>
              <a:pathLst>
                <a:path w="1170" h="42">
                  <a:moveTo>
                    <a:pt x="0" y="42"/>
                  </a:moveTo>
                  <a:lnTo>
                    <a:pt x="33" y="40"/>
                  </a:lnTo>
                  <a:lnTo>
                    <a:pt x="67" y="37"/>
                  </a:lnTo>
                  <a:lnTo>
                    <a:pt x="102" y="34"/>
                  </a:lnTo>
                  <a:lnTo>
                    <a:pt x="136" y="32"/>
                  </a:lnTo>
                  <a:lnTo>
                    <a:pt x="170" y="29"/>
                  </a:lnTo>
                  <a:lnTo>
                    <a:pt x="204" y="27"/>
                  </a:lnTo>
                  <a:lnTo>
                    <a:pt x="240" y="24"/>
                  </a:lnTo>
                  <a:lnTo>
                    <a:pt x="274" y="22"/>
                  </a:lnTo>
                  <a:lnTo>
                    <a:pt x="308" y="18"/>
                  </a:lnTo>
                  <a:lnTo>
                    <a:pt x="344" y="16"/>
                  </a:lnTo>
                  <a:lnTo>
                    <a:pt x="378" y="13"/>
                  </a:lnTo>
                  <a:lnTo>
                    <a:pt x="413" y="11"/>
                  </a:lnTo>
                  <a:lnTo>
                    <a:pt x="447" y="8"/>
                  </a:lnTo>
                  <a:lnTo>
                    <a:pt x="480" y="6"/>
                  </a:lnTo>
                  <a:lnTo>
                    <a:pt x="514" y="2"/>
                  </a:lnTo>
                  <a:lnTo>
                    <a:pt x="547" y="0"/>
                  </a:lnTo>
                  <a:lnTo>
                    <a:pt x="1170" y="0"/>
                  </a:lnTo>
                  <a:lnTo>
                    <a:pt x="1151" y="2"/>
                  </a:lnTo>
                  <a:lnTo>
                    <a:pt x="1131" y="6"/>
                  </a:lnTo>
                  <a:lnTo>
                    <a:pt x="1112" y="8"/>
                  </a:lnTo>
                  <a:lnTo>
                    <a:pt x="1093" y="11"/>
                  </a:lnTo>
                  <a:lnTo>
                    <a:pt x="1074" y="14"/>
                  </a:lnTo>
                  <a:lnTo>
                    <a:pt x="1055" y="16"/>
                  </a:lnTo>
                  <a:lnTo>
                    <a:pt x="1038" y="19"/>
                  </a:lnTo>
                  <a:lnTo>
                    <a:pt x="1020" y="22"/>
                  </a:lnTo>
                  <a:lnTo>
                    <a:pt x="1003" y="25"/>
                  </a:lnTo>
                  <a:lnTo>
                    <a:pt x="986" y="27"/>
                  </a:lnTo>
                  <a:lnTo>
                    <a:pt x="968" y="30"/>
                  </a:lnTo>
                  <a:lnTo>
                    <a:pt x="953" y="32"/>
                  </a:lnTo>
                  <a:lnTo>
                    <a:pt x="937" y="34"/>
                  </a:lnTo>
                  <a:lnTo>
                    <a:pt x="921" y="38"/>
                  </a:lnTo>
                  <a:lnTo>
                    <a:pt x="906" y="40"/>
                  </a:lnTo>
                  <a:lnTo>
                    <a:pt x="891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E9EA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09" name="Freeform 665"/>
            <p:cNvSpPr>
              <a:spLocks/>
            </p:cNvSpPr>
            <p:nvPr/>
          </p:nvSpPr>
          <p:spPr bwMode="auto">
            <a:xfrm>
              <a:off x="1292" y="3540"/>
              <a:ext cx="450" cy="34"/>
            </a:xfrm>
            <a:custGeom>
              <a:avLst/>
              <a:gdLst/>
              <a:ahLst/>
              <a:cxnLst>
                <a:cxn ang="0">
                  <a:pos x="0" y="42"/>
                </a:cxn>
                <a:cxn ang="0">
                  <a:pos x="38" y="38"/>
                </a:cxn>
                <a:cxn ang="0">
                  <a:pos x="75" y="36"/>
                </a:cxn>
                <a:cxn ang="0">
                  <a:pos x="112" y="33"/>
                </a:cxn>
                <a:cxn ang="0">
                  <a:pos x="150" y="31"/>
                </a:cxn>
                <a:cxn ang="0">
                  <a:pos x="186" y="28"/>
                </a:cxn>
                <a:cxn ang="0">
                  <a:pos x="222" y="24"/>
                </a:cxn>
                <a:cxn ang="0">
                  <a:pos x="259" y="22"/>
                </a:cxn>
                <a:cxn ang="0">
                  <a:pos x="294" y="19"/>
                </a:cxn>
                <a:cxn ang="0">
                  <a:pos x="330" y="17"/>
                </a:cxn>
                <a:cxn ang="0">
                  <a:pos x="364" y="14"/>
                </a:cxn>
                <a:cxn ang="0">
                  <a:pos x="398" y="12"/>
                </a:cxn>
                <a:cxn ang="0">
                  <a:pos x="431" y="9"/>
                </a:cxn>
                <a:cxn ang="0">
                  <a:pos x="464" y="6"/>
                </a:cxn>
                <a:cxn ang="0">
                  <a:pos x="496" y="4"/>
                </a:cxn>
                <a:cxn ang="0">
                  <a:pos x="527" y="2"/>
                </a:cxn>
                <a:cxn ang="0">
                  <a:pos x="557" y="0"/>
                </a:cxn>
                <a:cxn ang="0">
                  <a:pos x="1080" y="0"/>
                </a:cxn>
                <a:cxn ang="0">
                  <a:pos x="1058" y="2"/>
                </a:cxn>
                <a:cxn ang="0">
                  <a:pos x="1036" y="4"/>
                </a:cxn>
                <a:cxn ang="0">
                  <a:pos x="1015" y="6"/>
                </a:cxn>
                <a:cxn ang="0">
                  <a:pos x="993" y="9"/>
                </a:cxn>
                <a:cxn ang="0">
                  <a:pos x="972" y="12"/>
                </a:cxn>
                <a:cxn ang="0">
                  <a:pos x="950" y="14"/>
                </a:cxn>
                <a:cxn ang="0">
                  <a:pos x="930" y="17"/>
                </a:cxn>
                <a:cxn ang="0">
                  <a:pos x="909" y="19"/>
                </a:cxn>
                <a:cxn ang="0">
                  <a:pos x="888" y="22"/>
                </a:cxn>
                <a:cxn ang="0">
                  <a:pos x="867" y="24"/>
                </a:cxn>
                <a:cxn ang="0">
                  <a:pos x="846" y="28"/>
                </a:cxn>
                <a:cxn ang="0">
                  <a:pos x="827" y="31"/>
                </a:cxn>
                <a:cxn ang="0">
                  <a:pos x="807" y="33"/>
                </a:cxn>
                <a:cxn ang="0">
                  <a:pos x="788" y="36"/>
                </a:cxn>
                <a:cxn ang="0">
                  <a:pos x="768" y="38"/>
                </a:cxn>
                <a:cxn ang="0">
                  <a:pos x="750" y="42"/>
                </a:cxn>
                <a:cxn ang="0">
                  <a:pos x="0" y="42"/>
                </a:cxn>
              </a:cxnLst>
              <a:rect l="0" t="0" r="r" b="b"/>
              <a:pathLst>
                <a:path w="1080" h="42">
                  <a:moveTo>
                    <a:pt x="0" y="42"/>
                  </a:moveTo>
                  <a:lnTo>
                    <a:pt x="38" y="38"/>
                  </a:lnTo>
                  <a:lnTo>
                    <a:pt x="75" y="36"/>
                  </a:lnTo>
                  <a:lnTo>
                    <a:pt x="112" y="33"/>
                  </a:lnTo>
                  <a:lnTo>
                    <a:pt x="150" y="31"/>
                  </a:lnTo>
                  <a:lnTo>
                    <a:pt x="186" y="28"/>
                  </a:lnTo>
                  <a:lnTo>
                    <a:pt x="222" y="24"/>
                  </a:lnTo>
                  <a:lnTo>
                    <a:pt x="259" y="22"/>
                  </a:lnTo>
                  <a:lnTo>
                    <a:pt x="294" y="19"/>
                  </a:lnTo>
                  <a:lnTo>
                    <a:pt x="330" y="17"/>
                  </a:lnTo>
                  <a:lnTo>
                    <a:pt x="364" y="14"/>
                  </a:lnTo>
                  <a:lnTo>
                    <a:pt x="398" y="12"/>
                  </a:lnTo>
                  <a:lnTo>
                    <a:pt x="431" y="9"/>
                  </a:lnTo>
                  <a:lnTo>
                    <a:pt x="464" y="6"/>
                  </a:lnTo>
                  <a:lnTo>
                    <a:pt x="496" y="4"/>
                  </a:lnTo>
                  <a:lnTo>
                    <a:pt x="527" y="2"/>
                  </a:lnTo>
                  <a:lnTo>
                    <a:pt x="557" y="0"/>
                  </a:lnTo>
                  <a:lnTo>
                    <a:pt x="1080" y="0"/>
                  </a:lnTo>
                  <a:lnTo>
                    <a:pt x="1058" y="2"/>
                  </a:lnTo>
                  <a:lnTo>
                    <a:pt x="1036" y="4"/>
                  </a:lnTo>
                  <a:lnTo>
                    <a:pt x="1015" y="6"/>
                  </a:lnTo>
                  <a:lnTo>
                    <a:pt x="993" y="9"/>
                  </a:lnTo>
                  <a:lnTo>
                    <a:pt x="972" y="12"/>
                  </a:lnTo>
                  <a:lnTo>
                    <a:pt x="950" y="14"/>
                  </a:lnTo>
                  <a:lnTo>
                    <a:pt x="930" y="17"/>
                  </a:lnTo>
                  <a:lnTo>
                    <a:pt x="909" y="19"/>
                  </a:lnTo>
                  <a:lnTo>
                    <a:pt x="888" y="22"/>
                  </a:lnTo>
                  <a:lnTo>
                    <a:pt x="867" y="24"/>
                  </a:lnTo>
                  <a:lnTo>
                    <a:pt x="846" y="28"/>
                  </a:lnTo>
                  <a:lnTo>
                    <a:pt x="827" y="31"/>
                  </a:lnTo>
                  <a:lnTo>
                    <a:pt x="807" y="33"/>
                  </a:lnTo>
                  <a:lnTo>
                    <a:pt x="788" y="36"/>
                  </a:lnTo>
                  <a:lnTo>
                    <a:pt x="768" y="38"/>
                  </a:lnTo>
                  <a:lnTo>
                    <a:pt x="750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EA0A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10" name="Freeform 666"/>
            <p:cNvSpPr>
              <a:spLocks/>
            </p:cNvSpPr>
            <p:nvPr/>
          </p:nvSpPr>
          <p:spPr bwMode="auto">
            <a:xfrm>
              <a:off x="1409" y="3524"/>
              <a:ext cx="771" cy="33"/>
            </a:xfrm>
            <a:custGeom>
              <a:avLst/>
              <a:gdLst/>
              <a:ahLst/>
              <a:cxnLst>
                <a:cxn ang="0">
                  <a:pos x="649" y="2"/>
                </a:cxn>
                <a:cxn ang="0">
                  <a:pos x="608" y="3"/>
                </a:cxn>
                <a:cxn ang="0">
                  <a:pos x="566" y="5"/>
                </a:cxn>
                <a:cxn ang="0">
                  <a:pos x="526" y="8"/>
                </a:cxn>
                <a:cxn ang="0">
                  <a:pos x="483" y="10"/>
                </a:cxn>
                <a:cxn ang="0">
                  <a:pos x="435" y="12"/>
                </a:cxn>
                <a:cxn ang="0">
                  <a:pos x="381" y="14"/>
                </a:cxn>
                <a:cxn ang="0">
                  <a:pos x="321" y="19"/>
                </a:cxn>
                <a:cxn ang="0">
                  <a:pos x="256" y="23"/>
                </a:cxn>
                <a:cxn ang="0">
                  <a:pos x="188" y="27"/>
                </a:cxn>
                <a:cxn ang="0">
                  <a:pos x="114" y="33"/>
                </a:cxn>
                <a:cxn ang="0">
                  <a:pos x="40" y="38"/>
                </a:cxn>
                <a:cxn ang="0">
                  <a:pos x="622" y="41"/>
                </a:cxn>
                <a:cxn ang="0">
                  <a:pos x="665" y="36"/>
                </a:cxn>
                <a:cxn ang="0">
                  <a:pos x="709" y="32"/>
                </a:cxn>
                <a:cxn ang="0">
                  <a:pos x="753" y="26"/>
                </a:cxn>
                <a:cxn ang="0">
                  <a:pos x="799" y="22"/>
                </a:cxn>
                <a:cxn ang="0">
                  <a:pos x="843" y="18"/>
                </a:cxn>
                <a:cxn ang="0">
                  <a:pos x="887" y="14"/>
                </a:cxn>
                <a:cxn ang="0">
                  <a:pos x="931" y="11"/>
                </a:cxn>
                <a:cxn ang="0">
                  <a:pos x="975" y="9"/>
                </a:cxn>
                <a:cxn ang="0">
                  <a:pos x="1019" y="7"/>
                </a:cxn>
                <a:cxn ang="0">
                  <a:pos x="1069" y="7"/>
                </a:cxn>
                <a:cxn ang="0">
                  <a:pos x="1122" y="6"/>
                </a:cxn>
                <a:cxn ang="0">
                  <a:pos x="1177" y="6"/>
                </a:cxn>
                <a:cxn ang="0">
                  <a:pos x="1236" y="7"/>
                </a:cxn>
                <a:cxn ang="0">
                  <a:pos x="1296" y="8"/>
                </a:cxn>
                <a:cxn ang="0">
                  <a:pos x="1357" y="8"/>
                </a:cxn>
                <a:cxn ang="0">
                  <a:pos x="1418" y="9"/>
                </a:cxn>
                <a:cxn ang="0">
                  <a:pos x="1481" y="10"/>
                </a:cxn>
                <a:cxn ang="0">
                  <a:pos x="1541" y="10"/>
                </a:cxn>
                <a:cxn ang="0">
                  <a:pos x="1601" y="10"/>
                </a:cxn>
                <a:cxn ang="0">
                  <a:pos x="1657" y="10"/>
                </a:cxn>
                <a:cxn ang="0">
                  <a:pos x="1712" y="9"/>
                </a:cxn>
                <a:cxn ang="0">
                  <a:pos x="1764" y="7"/>
                </a:cxn>
                <a:cxn ang="0">
                  <a:pos x="1810" y="4"/>
                </a:cxn>
                <a:cxn ang="0">
                  <a:pos x="1853" y="0"/>
                </a:cxn>
              </a:cxnLst>
              <a:rect l="0" t="0" r="r" b="b"/>
              <a:pathLst>
                <a:path w="1853" h="41">
                  <a:moveTo>
                    <a:pt x="670" y="0"/>
                  </a:moveTo>
                  <a:lnTo>
                    <a:pt x="649" y="2"/>
                  </a:lnTo>
                  <a:lnTo>
                    <a:pt x="629" y="3"/>
                  </a:lnTo>
                  <a:lnTo>
                    <a:pt x="608" y="3"/>
                  </a:lnTo>
                  <a:lnTo>
                    <a:pt x="587" y="4"/>
                  </a:lnTo>
                  <a:lnTo>
                    <a:pt x="566" y="5"/>
                  </a:lnTo>
                  <a:lnTo>
                    <a:pt x="545" y="6"/>
                  </a:lnTo>
                  <a:lnTo>
                    <a:pt x="526" y="8"/>
                  </a:lnTo>
                  <a:lnTo>
                    <a:pt x="505" y="9"/>
                  </a:lnTo>
                  <a:lnTo>
                    <a:pt x="483" y="10"/>
                  </a:lnTo>
                  <a:lnTo>
                    <a:pt x="460" y="11"/>
                  </a:lnTo>
                  <a:lnTo>
                    <a:pt x="435" y="12"/>
                  </a:lnTo>
                  <a:lnTo>
                    <a:pt x="409" y="13"/>
                  </a:lnTo>
                  <a:lnTo>
                    <a:pt x="381" y="14"/>
                  </a:lnTo>
                  <a:lnTo>
                    <a:pt x="352" y="17"/>
                  </a:lnTo>
                  <a:lnTo>
                    <a:pt x="321" y="19"/>
                  </a:lnTo>
                  <a:lnTo>
                    <a:pt x="289" y="21"/>
                  </a:lnTo>
                  <a:lnTo>
                    <a:pt x="256" y="23"/>
                  </a:lnTo>
                  <a:lnTo>
                    <a:pt x="222" y="25"/>
                  </a:lnTo>
                  <a:lnTo>
                    <a:pt x="188" y="27"/>
                  </a:lnTo>
                  <a:lnTo>
                    <a:pt x="151" y="30"/>
                  </a:lnTo>
                  <a:lnTo>
                    <a:pt x="114" y="33"/>
                  </a:lnTo>
                  <a:lnTo>
                    <a:pt x="78" y="36"/>
                  </a:lnTo>
                  <a:lnTo>
                    <a:pt x="40" y="38"/>
                  </a:lnTo>
                  <a:lnTo>
                    <a:pt x="0" y="41"/>
                  </a:lnTo>
                  <a:lnTo>
                    <a:pt x="622" y="41"/>
                  </a:lnTo>
                  <a:lnTo>
                    <a:pt x="644" y="39"/>
                  </a:lnTo>
                  <a:lnTo>
                    <a:pt x="665" y="36"/>
                  </a:lnTo>
                  <a:lnTo>
                    <a:pt x="687" y="34"/>
                  </a:lnTo>
                  <a:lnTo>
                    <a:pt x="709" y="32"/>
                  </a:lnTo>
                  <a:lnTo>
                    <a:pt x="731" y="28"/>
                  </a:lnTo>
                  <a:lnTo>
                    <a:pt x="753" y="26"/>
                  </a:lnTo>
                  <a:lnTo>
                    <a:pt x="775" y="24"/>
                  </a:lnTo>
                  <a:lnTo>
                    <a:pt x="799" y="22"/>
                  </a:lnTo>
                  <a:lnTo>
                    <a:pt x="821" y="20"/>
                  </a:lnTo>
                  <a:lnTo>
                    <a:pt x="843" y="18"/>
                  </a:lnTo>
                  <a:lnTo>
                    <a:pt x="865" y="17"/>
                  </a:lnTo>
                  <a:lnTo>
                    <a:pt x="887" y="14"/>
                  </a:lnTo>
                  <a:lnTo>
                    <a:pt x="909" y="13"/>
                  </a:lnTo>
                  <a:lnTo>
                    <a:pt x="931" y="11"/>
                  </a:lnTo>
                  <a:lnTo>
                    <a:pt x="953" y="10"/>
                  </a:lnTo>
                  <a:lnTo>
                    <a:pt x="975" y="9"/>
                  </a:lnTo>
                  <a:lnTo>
                    <a:pt x="997" y="8"/>
                  </a:lnTo>
                  <a:lnTo>
                    <a:pt x="1019" y="7"/>
                  </a:lnTo>
                  <a:lnTo>
                    <a:pt x="1044" y="7"/>
                  </a:lnTo>
                  <a:lnTo>
                    <a:pt x="1069" y="7"/>
                  </a:lnTo>
                  <a:lnTo>
                    <a:pt x="1095" y="6"/>
                  </a:lnTo>
                  <a:lnTo>
                    <a:pt x="1122" y="6"/>
                  </a:lnTo>
                  <a:lnTo>
                    <a:pt x="1149" y="6"/>
                  </a:lnTo>
                  <a:lnTo>
                    <a:pt x="1177" y="6"/>
                  </a:lnTo>
                  <a:lnTo>
                    <a:pt x="1206" y="7"/>
                  </a:lnTo>
                  <a:lnTo>
                    <a:pt x="1236" y="7"/>
                  </a:lnTo>
                  <a:lnTo>
                    <a:pt x="1265" y="7"/>
                  </a:lnTo>
                  <a:lnTo>
                    <a:pt x="1296" y="8"/>
                  </a:lnTo>
                  <a:lnTo>
                    <a:pt x="1326" y="8"/>
                  </a:lnTo>
                  <a:lnTo>
                    <a:pt x="1357" y="8"/>
                  </a:lnTo>
                  <a:lnTo>
                    <a:pt x="1388" y="9"/>
                  </a:lnTo>
                  <a:lnTo>
                    <a:pt x="1418" y="9"/>
                  </a:lnTo>
                  <a:lnTo>
                    <a:pt x="1449" y="9"/>
                  </a:lnTo>
                  <a:lnTo>
                    <a:pt x="1481" y="10"/>
                  </a:lnTo>
                  <a:lnTo>
                    <a:pt x="1510" y="10"/>
                  </a:lnTo>
                  <a:lnTo>
                    <a:pt x="1541" y="10"/>
                  </a:lnTo>
                  <a:lnTo>
                    <a:pt x="1571" y="10"/>
                  </a:lnTo>
                  <a:lnTo>
                    <a:pt x="1601" y="10"/>
                  </a:lnTo>
                  <a:lnTo>
                    <a:pt x="1629" y="10"/>
                  </a:lnTo>
                  <a:lnTo>
                    <a:pt x="1657" y="10"/>
                  </a:lnTo>
                  <a:lnTo>
                    <a:pt x="1685" y="9"/>
                  </a:lnTo>
                  <a:lnTo>
                    <a:pt x="1712" y="9"/>
                  </a:lnTo>
                  <a:lnTo>
                    <a:pt x="1738" y="8"/>
                  </a:lnTo>
                  <a:lnTo>
                    <a:pt x="1764" y="7"/>
                  </a:lnTo>
                  <a:lnTo>
                    <a:pt x="1787" y="6"/>
                  </a:lnTo>
                  <a:lnTo>
                    <a:pt x="1810" y="4"/>
                  </a:lnTo>
                  <a:lnTo>
                    <a:pt x="1832" y="3"/>
                  </a:lnTo>
                  <a:lnTo>
                    <a:pt x="1853" y="0"/>
                  </a:lnTo>
                  <a:lnTo>
                    <a:pt x="670" y="0"/>
                  </a:lnTo>
                  <a:close/>
                </a:path>
              </a:pathLst>
            </a:custGeom>
            <a:solidFill>
              <a:srgbClr val="5CA3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11" name="Freeform 667"/>
            <p:cNvSpPr>
              <a:spLocks/>
            </p:cNvSpPr>
            <p:nvPr/>
          </p:nvSpPr>
          <p:spPr bwMode="auto">
            <a:xfrm>
              <a:off x="1525" y="3507"/>
              <a:ext cx="713" cy="33"/>
            </a:xfrm>
            <a:custGeom>
              <a:avLst/>
              <a:gdLst/>
              <a:ahLst/>
              <a:cxnLst>
                <a:cxn ang="0">
                  <a:pos x="1230" y="1"/>
                </a:cxn>
                <a:cxn ang="0">
                  <a:pos x="1197" y="4"/>
                </a:cxn>
                <a:cxn ang="0">
                  <a:pos x="1164" y="6"/>
                </a:cxn>
                <a:cxn ang="0">
                  <a:pos x="1132" y="8"/>
                </a:cxn>
                <a:cxn ang="0">
                  <a:pos x="1089" y="10"/>
                </a:cxn>
                <a:cxn ang="0">
                  <a:pos x="1035" y="11"/>
                </a:cxn>
                <a:cxn ang="0">
                  <a:pos x="981" y="13"/>
                </a:cxn>
                <a:cxn ang="0">
                  <a:pos x="926" y="14"/>
                </a:cxn>
                <a:cxn ang="0">
                  <a:pos x="870" y="14"/>
                </a:cxn>
                <a:cxn ang="0">
                  <a:pos x="813" y="15"/>
                </a:cxn>
                <a:cxn ang="0">
                  <a:pos x="757" y="16"/>
                </a:cxn>
                <a:cxn ang="0">
                  <a:pos x="700" y="16"/>
                </a:cxn>
                <a:cxn ang="0">
                  <a:pos x="643" y="17"/>
                </a:cxn>
                <a:cxn ang="0">
                  <a:pos x="586" y="18"/>
                </a:cxn>
                <a:cxn ang="0">
                  <a:pos x="529" y="19"/>
                </a:cxn>
                <a:cxn ang="0">
                  <a:pos x="473" y="20"/>
                </a:cxn>
                <a:cxn ang="0">
                  <a:pos x="417" y="21"/>
                </a:cxn>
                <a:cxn ang="0">
                  <a:pos x="362" y="24"/>
                </a:cxn>
                <a:cxn ang="0">
                  <a:pos x="308" y="26"/>
                </a:cxn>
                <a:cxn ang="0">
                  <a:pos x="254" y="29"/>
                </a:cxn>
                <a:cxn ang="0">
                  <a:pos x="216" y="30"/>
                </a:cxn>
                <a:cxn ang="0">
                  <a:pos x="193" y="31"/>
                </a:cxn>
                <a:cxn ang="0">
                  <a:pos x="168" y="32"/>
                </a:cxn>
                <a:cxn ang="0">
                  <a:pos x="141" y="33"/>
                </a:cxn>
                <a:cxn ang="0">
                  <a:pos x="113" y="35"/>
                </a:cxn>
                <a:cxn ang="0">
                  <a:pos x="82" y="36"/>
                </a:cxn>
                <a:cxn ang="0">
                  <a:pos x="51" y="39"/>
                </a:cxn>
                <a:cxn ang="0">
                  <a:pos x="18" y="41"/>
                </a:cxn>
                <a:cxn ang="0">
                  <a:pos x="523" y="42"/>
                </a:cxn>
                <a:cxn ang="0">
                  <a:pos x="567" y="38"/>
                </a:cxn>
                <a:cxn ang="0">
                  <a:pos x="611" y="34"/>
                </a:cxn>
                <a:cxn ang="0">
                  <a:pos x="654" y="32"/>
                </a:cxn>
                <a:cxn ang="0">
                  <a:pos x="697" y="30"/>
                </a:cxn>
                <a:cxn ang="0">
                  <a:pos x="744" y="29"/>
                </a:cxn>
                <a:cxn ang="0">
                  <a:pos x="795" y="28"/>
                </a:cxn>
                <a:cxn ang="0">
                  <a:pos x="850" y="28"/>
                </a:cxn>
                <a:cxn ang="0">
                  <a:pos x="909" y="28"/>
                </a:cxn>
                <a:cxn ang="0">
                  <a:pos x="970" y="28"/>
                </a:cxn>
                <a:cxn ang="0">
                  <a:pos x="1034" y="29"/>
                </a:cxn>
                <a:cxn ang="0">
                  <a:pos x="1097" y="30"/>
                </a:cxn>
                <a:cxn ang="0">
                  <a:pos x="1162" y="31"/>
                </a:cxn>
                <a:cxn ang="0">
                  <a:pos x="1226" y="32"/>
                </a:cxn>
                <a:cxn ang="0">
                  <a:pos x="1288" y="32"/>
                </a:cxn>
                <a:cxn ang="0">
                  <a:pos x="1350" y="32"/>
                </a:cxn>
                <a:cxn ang="0">
                  <a:pos x="1408" y="31"/>
                </a:cxn>
                <a:cxn ang="0">
                  <a:pos x="1462" y="30"/>
                </a:cxn>
                <a:cxn ang="0">
                  <a:pos x="1514" y="27"/>
                </a:cxn>
                <a:cxn ang="0">
                  <a:pos x="1560" y="24"/>
                </a:cxn>
                <a:cxn ang="0">
                  <a:pos x="1601" y="19"/>
                </a:cxn>
                <a:cxn ang="0">
                  <a:pos x="1625" y="16"/>
                </a:cxn>
                <a:cxn ang="0">
                  <a:pos x="1653" y="11"/>
                </a:cxn>
                <a:cxn ang="0">
                  <a:pos x="1681" y="6"/>
                </a:cxn>
                <a:cxn ang="0">
                  <a:pos x="1712" y="0"/>
                </a:cxn>
              </a:cxnLst>
              <a:rect l="0" t="0" r="r" b="b"/>
              <a:pathLst>
                <a:path w="1712" h="42">
                  <a:moveTo>
                    <a:pt x="1247" y="0"/>
                  </a:moveTo>
                  <a:lnTo>
                    <a:pt x="1230" y="1"/>
                  </a:lnTo>
                  <a:lnTo>
                    <a:pt x="1214" y="3"/>
                  </a:lnTo>
                  <a:lnTo>
                    <a:pt x="1197" y="4"/>
                  </a:lnTo>
                  <a:lnTo>
                    <a:pt x="1181" y="5"/>
                  </a:lnTo>
                  <a:lnTo>
                    <a:pt x="1164" y="6"/>
                  </a:lnTo>
                  <a:lnTo>
                    <a:pt x="1148" y="6"/>
                  </a:lnTo>
                  <a:lnTo>
                    <a:pt x="1132" y="8"/>
                  </a:lnTo>
                  <a:lnTo>
                    <a:pt x="1116" y="9"/>
                  </a:lnTo>
                  <a:lnTo>
                    <a:pt x="1089" y="10"/>
                  </a:lnTo>
                  <a:lnTo>
                    <a:pt x="1062" y="11"/>
                  </a:lnTo>
                  <a:lnTo>
                    <a:pt x="1035" y="11"/>
                  </a:lnTo>
                  <a:lnTo>
                    <a:pt x="1008" y="12"/>
                  </a:lnTo>
                  <a:lnTo>
                    <a:pt x="981" y="13"/>
                  </a:lnTo>
                  <a:lnTo>
                    <a:pt x="953" y="13"/>
                  </a:lnTo>
                  <a:lnTo>
                    <a:pt x="926" y="14"/>
                  </a:lnTo>
                  <a:lnTo>
                    <a:pt x="898" y="14"/>
                  </a:lnTo>
                  <a:lnTo>
                    <a:pt x="870" y="14"/>
                  </a:lnTo>
                  <a:lnTo>
                    <a:pt x="842" y="15"/>
                  </a:lnTo>
                  <a:lnTo>
                    <a:pt x="813" y="15"/>
                  </a:lnTo>
                  <a:lnTo>
                    <a:pt x="785" y="16"/>
                  </a:lnTo>
                  <a:lnTo>
                    <a:pt x="757" y="16"/>
                  </a:lnTo>
                  <a:lnTo>
                    <a:pt x="728" y="16"/>
                  </a:lnTo>
                  <a:lnTo>
                    <a:pt x="700" y="16"/>
                  </a:lnTo>
                  <a:lnTo>
                    <a:pt x="671" y="17"/>
                  </a:lnTo>
                  <a:lnTo>
                    <a:pt x="643" y="17"/>
                  </a:lnTo>
                  <a:lnTo>
                    <a:pt x="615" y="17"/>
                  </a:lnTo>
                  <a:lnTo>
                    <a:pt x="586" y="18"/>
                  </a:lnTo>
                  <a:lnTo>
                    <a:pt x="557" y="18"/>
                  </a:lnTo>
                  <a:lnTo>
                    <a:pt x="529" y="19"/>
                  </a:lnTo>
                  <a:lnTo>
                    <a:pt x="501" y="19"/>
                  </a:lnTo>
                  <a:lnTo>
                    <a:pt x="473" y="20"/>
                  </a:lnTo>
                  <a:lnTo>
                    <a:pt x="445" y="21"/>
                  </a:lnTo>
                  <a:lnTo>
                    <a:pt x="417" y="21"/>
                  </a:lnTo>
                  <a:lnTo>
                    <a:pt x="390" y="23"/>
                  </a:lnTo>
                  <a:lnTo>
                    <a:pt x="362" y="24"/>
                  </a:lnTo>
                  <a:lnTo>
                    <a:pt x="335" y="25"/>
                  </a:lnTo>
                  <a:lnTo>
                    <a:pt x="308" y="26"/>
                  </a:lnTo>
                  <a:lnTo>
                    <a:pt x="281" y="27"/>
                  </a:lnTo>
                  <a:lnTo>
                    <a:pt x="254" y="29"/>
                  </a:lnTo>
                  <a:lnTo>
                    <a:pt x="227" y="30"/>
                  </a:lnTo>
                  <a:lnTo>
                    <a:pt x="216" y="30"/>
                  </a:lnTo>
                  <a:lnTo>
                    <a:pt x="205" y="31"/>
                  </a:lnTo>
                  <a:lnTo>
                    <a:pt x="193" y="31"/>
                  </a:lnTo>
                  <a:lnTo>
                    <a:pt x="180" y="31"/>
                  </a:lnTo>
                  <a:lnTo>
                    <a:pt x="168" y="32"/>
                  </a:lnTo>
                  <a:lnTo>
                    <a:pt x="155" y="33"/>
                  </a:lnTo>
                  <a:lnTo>
                    <a:pt x="141" y="33"/>
                  </a:lnTo>
                  <a:lnTo>
                    <a:pt x="127" y="34"/>
                  </a:lnTo>
                  <a:lnTo>
                    <a:pt x="113" y="35"/>
                  </a:lnTo>
                  <a:lnTo>
                    <a:pt x="97" y="36"/>
                  </a:lnTo>
                  <a:lnTo>
                    <a:pt x="82" y="36"/>
                  </a:lnTo>
                  <a:lnTo>
                    <a:pt x="67" y="38"/>
                  </a:lnTo>
                  <a:lnTo>
                    <a:pt x="51" y="39"/>
                  </a:lnTo>
                  <a:lnTo>
                    <a:pt x="35" y="40"/>
                  </a:lnTo>
                  <a:lnTo>
                    <a:pt x="18" y="41"/>
                  </a:lnTo>
                  <a:lnTo>
                    <a:pt x="0" y="42"/>
                  </a:lnTo>
                  <a:lnTo>
                    <a:pt x="523" y="42"/>
                  </a:lnTo>
                  <a:lnTo>
                    <a:pt x="545" y="40"/>
                  </a:lnTo>
                  <a:lnTo>
                    <a:pt x="567" y="38"/>
                  </a:lnTo>
                  <a:lnTo>
                    <a:pt x="589" y="36"/>
                  </a:lnTo>
                  <a:lnTo>
                    <a:pt x="611" y="34"/>
                  </a:lnTo>
                  <a:lnTo>
                    <a:pt x="633" y="33"/>
                  </a:lnTo>
                  <a:lnTo>
                    <a:pt x="654" y="32"/>
                  </a:lnTo>
                  <a:lnTo>
                    <a:pt x="676" y="31"/>
                  </a:lnTo>
                  <a:lnTo>
                    <a:pt x="697" y="30"/>
                  </a:lnTo>
                  <a:lnTo>
                    <a:pt x="720" y="29"/>
                  </a:lnTo>
                  <a:lnTo>
                    <a:pt x="744" y="29"/>
                  </a:lnTo>
                  <a:lnTo>
                    <a:pt x="769" y="28"/>
                  </a:lnTo>
                  <a:lnTo>
                    <a:pt x="795" y="28"/>
                  </a:lnTo>
                  <a:lnTo>
                    <a:pt x="822" y="28"/>
                  </a:lnTo>
                  <a:lnTo>
                    <a:pt x="850" y="28"/>
                  </a:lnTo>
                  <a:lnTo>
                    <a:pt x="880" y="28"/>
                  </a:lnTo>
                  <a:lnTo>
                    <a:pt x="909" y="28"/>
                  </a:lnTo>
                  <a:lnTo>
                    <a:pt x="939" y="28"/>
                  </a:lnTo>
                  <a:lnTo>
                    <a:pt x="970" y="28"/>
                  </a:lnTo>
                  <a:lnTo>
                    <a:pt x="1002" y="29"/>
                  </a:lnTo>
                  <a:lnTo>
                    <a:pt x="1034" y="29"/>
                  </a:lnTo>
                  <a:lnTo>
                    <a:pt x="1066" y="30"/>
                  </a:lnTo>
                  <a:lnTo>
                    <a:pt x="1097" y="30"/>
                  </a:lnTo>
                  <a:lnTo>
                    <a:pt x="1129" y="31"/>
                  </a:lnTo>
                  <a:lnTo>
                    <a:pt x="1162" y="31"/>
                  </a:lnTo>
                  <a:lnTo>
                    <a:pt x="1194" y="31"/>
                  </a:lnTo>
                  <a:lnTo>
                    <a:pt x="1226" y="32"/>
                  </a:lnTo>
                  <a:lnTo>
                    <a:pt x="1258" y="32"/>
                  </a:lnTo>
                  <a:lnTo>
                    <a:pt x="1288" y="32"/>
                  </a:lnTo>
                  <a:lnTo>
                    <a:pt x="1319" y="32"/>
                  </a:lnTo>
                  <a:lnTo>
                    <a:pt x="1350" y="32"/>
                  </a:lnTo>
                  <a:lnTo>
                    <a:pt x="1379" y="32"/>
                  </a:lnTo>
                  <a:lnTo>
                    <a:pt x="1408" y="31"/>
                  </a:lnTo>
                  <a:lnTo>
                    <a:pt x="1435" y="31"/>
                  </a:lnTo>
                  <a:lnTo>
                    <a:pt x="1462" y="30"/>
                  </a:lnTo>
                  <a:lnTo>
                    <a:pt x="1489" y="29"/>
                  </a:lnTo>
                  <a:lnTo>
                    <a:pt x="1514" y="27"/>
                  </a:lnTo>
                  <a:lnTo>
                    <a:pt x="1537" y="26"/>
                  </a:lnTo>
                  <a:lnTo>
                    <a:pt x="1560" y="24"/>
                  </a:lnTo>
                  <a:lnTo>
                    <a:pt x="1581" y="21"/>
                  </a:lnTo>
                  <a:lnTo>
                    <a:pt x="1601" y="19"/>
                  </a:lnTo>
                  <a:lnTo>
                    <a:pt x="1613" y="17"/>
                  </a:lnTo>
                  <a:lnTo>
                    <a:pt x="1625" y="16"/>
                  </a:lnTo>
                  <a:lnTo>
                    <a:pt x="1639" y="14"/>
                  </a:lnTo>
                  <a:lnTo>
                    <a:pt x="1653" y="11"/>
                  </a:lnTo>
                  <a:lnTo>
                    <a:pt x="1667" y="9"/>
                  </a:lnTo>
                  <a:lnTo>
                    <a:pt x="1681" y="6"/>
                  </a:lnTo>
                  <a:lnTo>
                    <a:pt x="1696" y="3"/>
                  </a:lnTo>
                  <a:lnTo>
                    <a:pt x="1712" y="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5EAB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12" name="Freeform 668"/>
            <p:cNvSpPr>
              <a:spLocks/>
            </p:cNvSpPr>
            <p:nvPr/>
          </p:nvSpPr>
          <p:spPr bwMode="auto">
            <a:xfrm>
              <a:off x="1688" y="3490"/>
              <a:ext cx="594" cy="34"/>
            </a:xfrm>
            <a:custGeom>
              <a:avLst/>
              <a:gdLst/>
              <a:ahLst/>
              <a:cxnLst>
                <a:cxn ang="0">
                  <a:pos x="1040" y="0"/>
                </a:cxn>
                <a:cxn ang="0">
                  <a:pos x="1019" y="3"/>
                </a:cxn>
                <a:cxn ang="0">
                  <a:pos x="998" y="5"/>
                </a:cxn>
                <a:cxn ang="0">
                  <a:pos x="978" y="7"/>
                </a:cxn>
                <a:cxn ang="0">
                  <a:pos x="958" y="10"/>
                </a:cxn>
                <a:cxn ang="0">
                  <a:pos x="937" y="13"/>
                </a:cxn>
                <a:cxn ang="0">
                  <a:pos x="917" y="15"/>
                </a:cxn>
                <a:cxn ang="0">
                  <a:pos x="898" y="17"/>
                </a:cxn>
                <a:cxn ang="0">
                  <a:pos x="877" y="19"/>
                </a:cxn>
                <a:cxn ang="0">
                  <a:pos x="857" y="20"/>
                </a:cxn>
                <a:cxn ang="0">
                  <a:pos x="838" y="22"/>
                </a:cxn>
                <a:cxn ang="0">
                  <a:pos x="818" y="23"/>
                </a:cxn>
                <a:cxn ang="0">
                  <a:pos x="798" y="24"/>
                </a:cxn>
                <a:cxn ang="0">
                  <a:pos x="780" y="26"/>
                </a:cxn>
                <a:cxn ang="0">
                  <a:pos x="761" y="28"/>
                </a:cxn>
                <a:cxn ang="0">
                  <a:pos x="742" y="28"/>
                </a:cxn>
                <a:cxn ang="0">
                  <a:pos x="724" y="29"/>
                </a:cxn>
                <a:cxn ang="0">
                  <a:pos x="681" y="30"/>
                </a:cxn>
                <a:cxn ang="0">
                  <a:pos x="637" y="32"/>
                </a:cxn>
                <a:cxn ang="0">
                  <a:pos x="593" y="32"/>
                </a:cxn>
                <a:cxn ang="0">
                  <a:pos x="549" y="33"/>
                </a:cxn>
                <a:cxn ang="0">
                  <a:pos x="503" y="34"/>
                </a:cxn>
                <a:cxn ang="0">
                  <a:pos x="458" y="34"/>
                </a:cxn>
                <a:cxn ang="0">
                  <a:pos x="412" y="35"/>
                </a:cxn>
                <a:cxn ang="0">
                  <a:pos x="366" y="35"/>
                </a:cxn>
                <a:cxn ang="0">
                  <a:pos x="320" y="36"/>
                </a:cxn>
                <a:cxn ang="0">
                  <a:pos x="274" y="36"/>
                </a:cxn>
                <a:cxn ang="0">
                  <a:pos x="228" y="37"/>
                </a:cxn>
                <a:cxn ang="0">
                  <a:pos x="181" y="37"/>
                </a:cxn>
                <a:cxn ang="0">
                  <a:pos x="136" y="38"/>
                </a:cxn>
                <a:cxn ang="0">
                  <a:pos x="91" y="39"/>
                </a:cxn>
                <a:cxn ang="0">
                  <a:pos x="45" y="40"/>
                </a:cxn>
                <a:cxn ang="0">
                  <a:pos x="0" y="41"/>
                </a:cxn>
                <a:cxn ang="0">
                  <a:pos x="1183" y="41"/>
                </a:cxn>
                <a:cxn ang="0">
                  <a:pos x="1189" y="41"/>
                </a:cxn>
                <a:cxn ang="0">
                  <a:pos x="1196" y="40"/>
                </a:cxn>
                <a:cxn ang="0">
                  <a:pos x="1203" y="40"/>
                </a:cxn>
                <a:cxn ang="0">
                  <a:pos x="1209" y="39"/>
                </a:cxn>
                <a:cxn ang="0">
                  <a:pos x="1220" y="38"/>
                </a:cxn>
                <a:cxn ang="0">
                  <a:pos x="1231" y="36"/>
                </a:cxn>
                <a:cxn ang="0">
                  <a:pos x="1242" y="34"/>
                </a:cxn>
                <a:cxn ang="0">
                  <a:pos x="1254" y="33"/>
                </a:cxn>
                <a:cxn ang="0">
                  <a:pos x="1266" y="31"/>
                </a:cxn>
                <a:cxn ang="0">
                  <a:pos x="1280" y="28"/>
                </a:cxn>
                <a:cxn ang="0">
                  <a:pos x="1293" y="25"/>
                </a:cxn>
                <a:cxn ang="0">
                  <a:pos x="1307" y="23"/>
                </a:cxn>
                <a:cxn ang="0">
                  <a:pos x="1320" y="20"/>
                </a:cxn>
                <a:cxn ang="0">
                  <a:pos x="1335" y="18"/>
                </a:cxn>
                <a:cxn ang="0">
                  <a:pos x="1349" y="15"/>
                </a:cxn>
                <a:cxn ang="0">
                  <a:pos x="1364" y="13"/>
                </a:cxn>
                <a:cxn ang="0">
                  <a:pos x="1380" y="9"/>
                </a:cxn>
                <a:cxn ang="0">
                  <a:pos x="1396" y="6"/>
                </a:cxn>
                <a:cxn ang="0">
                  <a:pos x="1412" y="3"/>
                </a:cxn>
                <a:cxn ang="0">
                  <a:pos x="1428" y="0"/>
                </a:cxn>
                <a:cxn ang="0">
                  <a:pos x="1040" y="0"/>
                </a:cxn>
              </a:cxnLst>
              <a:rect l="0" t="0" r="r" b="b"/>
              <a:pathLst>
                <a:path w="1428" h="41">
                  <a:moveTo>
                    <a:pt x="1040" y="0"/>
                  </a:moveTo>
                  <a:lnTo>
                    <a:pt x="1019" y="3"/>
                  </a:lnTo>
                  <a:lnTo>
                    <a:pt x="998" y="5"/>
                  </a:lnTo>
                  <a:lnTo>
                    <a:pt x="978" y="7"/>
                  </a:lnTo>
                  <a:lnTo>
                    <a:pt x="958" y="10"/>
                  </a:lnTo>
                  <a:lnTo>
                    <a:pt x="937" y="13"/>
                  </a:lnTo>
                  <a:lnTo>
                    <a:pt x="917" y="15"/>
                  </a:lnTo>
                  <a:lnTo>
                    <a:pt x="898" y="17"/>
                  </a:lnTo>
                  <a:lnTo>
                    <a:pt x="877" y="19"/>
                  </a:lnTo>
                  <a:lnTo>
                    <a:pt x="857" y="20"/>
                  </a:lnTo>
                  <a:lnTo>
                    <a:pt x="838" y="22"/>
                  </a:lnTo>
                  <a:lnTo>
                    <a:pt x="818" y="23"/>
                  </a:lnTo>
                  <a:lnTo>
                    <a:pt x="798" y="24"/>
                  </a:lnTo>
                  <a:lnTo>
                    <a:pt x="780" y="26"/>
                  </a:lnTo>
                  <a:lnTo>
                    <a:pt x="761" y="28"/>
                  </a:lnTo>
                  <a:lnTo>
                    <a:pt x="742" y="28"/>
                  </a:lnTo>
                  <a:lnTo>
                    <a:pt x="724" y="29"/>
                  </a:lnTo>
                  <a:lnTo>
                    <a:pt x="681" y="30"/>
                  </a:lnTo>
                  <a:lnTo>
                    <a:pt x="637" y="32"/>
                  </a:lnTo>
                  <a:lnTo>
                    <a:pt x="593" y="32"/>
                  </a:lnTo>
                  <a:lnTo>
                    <a:pt x="549" y="33"/>
                  </a:lnTo>
                  <a:lnTo>
                    <a:pt x="503" y="34"/>
                  </a:lnTo>
                  <a:lnTo>
                    <a:pt x="458" y="34"/>
                  </a:lnTo>
                  <a:lnTo>
                    <a:pt x="412" y="35"/>
                  </a:lnTo>
                  <a:lnTo>
                    <a:pt x="366" y="35"/>
                  </a:lnTo>
                  <a:lnTo>
                    <a:pt x="320" y="36"/>
                  </a:lnTo>
                  <a:lnTo>
                    <a:pt x="274" y="36"/>
                  </a:lnTo>
                  <a:lnTo>
                    <a:pt x="228" y="37"/>
                  </a:lnTo>
                  <a:lnTo>
                    <a:pt x="181" y="37"/>
                  </a:lnTo>
                  <a:lnTo>
                    <a:pt x="136" y="38"/>
                  </a:lnTo>
                  <a:lnTo>
                    <a:pt x="91" y="39"/>
                  </a:lnTo>
                  <a:lnTo>
                    <a:pt x="45" y="40"/>
                  </a:lnTo>
                  <a:lnTo>
                    <a:pt x="0" y="41"/>
                  </a:lnTo>
                  <a:lnTo>
                    <a:pt x="1183" y="41"/>
                  </a:lnTo>
                  <a:lnTo>
                    <a:pt x="1189" y="41"/>
                  </a:lnTo>
                  <a:lnTo>
                    <a:pt x="1196" y="40"/>
                  </a:lnTo>
                  <a:lnTo>
                    <a:pt x="1203" y="40"/>
                  </a:lnTo>
                  <a:lnTo>
                    <a:pt x="1209" y="39"/>
                  </a:lnTo>
                  <a:lnTo>
                    <a:pt x="1220" y="38"/>
                  </a:lnTo>
                  <a:lnTo>
                    <a:pt x="1231" y="36"/>
                  </a:lnTo>
                  <a:lnTo>
                    <a:pt x="1242" y="34"/>
                  </a:lnTo>
                  <a:lnTo>
                    <a:pt x="1254" y="33"/>
                  </a:lnTo>
                  <a:lnTo>
                    <a:pt x="1266" y="31"/>
                  </a:lnTo>
                  <a:lnTo>
                    <a:pt x="1280" y="28"/>
                  </a:lnTo>
                  <a:lnTo>
                    <a:pt x="1293" y="25"/>
                  </a:lnTo>
                  <a:lnTo>
                    <a:pt x="1307" y="23"/>
                  </a:lnTo>
                  <a:lnTo>
                    <a:pt x="1320" y="20"/>
                  </a:lnTo>
                  <a:lnTo>
                    <a:pt x="1335" y="18"/>
                  </a:lnTo>
                  <a:lnTo>
                    <a:pt x="1349" y="15"/>
                  </a:lnTo>
                  <a:lnTo>
                    <a:pt x="1364" y="13"/>
                  </a:lnTo>
                  <a:lnTo>
                    <a:pt x="1380" y="9"/>
                  </a:lnTo>
                  <a:lnTo>
                    <a:pt x="1396" y="6"/>
                  </a:lnTo>
                  <a:lnTo>
                    <a:pt x="1412" y="3"/>
                  </a:lnTo>
                  <a:lnTo>
                    <a:pt x="1428" y="0"/>
                  </a:lnTo>
                  <a:lnTo>
                    <a:pt x="1040" y="0"/>
                  </a:lnTo>
                  <a:close/>
                </a:path>
              </a:pathLst>
            </a:custGeom>
            <a:solidFill>
              <a:srgbClr val="5CAB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13" name="Freeform 669"/>
            <p:cNvSpPr>
              <a:spLocks/>
            </p:cNvSpPr>
            <p:nvPr/>
          </p:nvSpPr>
          <p:spPr bwMode="auto">
            <a:xfrm>
              <a:off x="2044" y="3474"/>
              <a:ext cx="281" cy="33"/>
            </a:xfrm>
            <a:custGeom>
              <a:avLst/>
              <a:gdLst/>
              <a:ahLst/>
              <a:cxnLst>
                <a:cxn ang="0">
                  <a:pos x="0" y="41"/>
                </a:cxn>
                <a:cxn ang="0">
                  <a:pos x="19" y="39"/>
                </a:cxn>
                <a:cxn ang="0">
                  <a:pos x="39" y="38"/>
                </a:cxn>
                <a:cxn ang="0">
                  <a:pos x="60" y="36"/>
                </a:cxn>
                <a:cxn ang="0">
                  <a:pos x="79" y="34"/>
                </a:cxn>
                <a:cxn ang="0">
                  <a:pos x="100" y="31"/>
                </a:cxn>
                <a:cxn ang="0">
                  <a:pos x="120" y="29"/>
                </a:cxn>
                <a:cxn ang="0">
                  <a:pos x="141" y="26"/>
                </a:cxn>
                <a:cxn ang="0">
                  <a:pos x="160" y="24"/>
                </a:cxn>
                <a:cxn ang="0">
                  <a:pos x="181" y="22"/>
                </a:cxn>
                <a:cxn ang="0">
                  <a:pos x="202" y="19"/>
                </a:cxn>
                <a:cxn ang="0">
                  <a:pos x="221" y="15"/>
                </a:cxn>
                <a:cxn ang="0">
                  <a:pos x="242" y="13"/>
                </a:cxn>
                <a:cxn ang="0">
                  <a:pos x="263" y="10"/>
                </a:cxn>
                <a:cxn ang="0">
                  <a:pos x="284" y="7"/>
                </a:cxn>
                <a:cxn ang="0">
                  <a:pos x="303" y="4"/>
                </a:cxn>
                <a:cxn ang="0">
                  <a:pos x="324" y="0"/>
                </a:cxn>
                <a:cxn ang="0">
                  <a:pos x="673" y="0"/>
                </a:cxn>
                <a:cxn ang="0">
                  <a:pos x="660" y="4"/>
                </a:cxn>
                <a:cxn ang="0">
                  <a:pos x="645" y="7"/>
                </a:cxn>
                <a:cxn ang="0">
                  <a:pos x="632" y="9"/>
                </a:cxn>
                <a:cxn ang="0">
                  <a:pos x="618" y="12"/>
                </a:cxn>
                <a:cxn ang="0">
                  <a:pos x="605" y="14"/>
                </a:cxn>
                <a:cxn ang="0">
                  <a:pos x="591" y="17"/>
                </a:cxn>
                <a:cxn ang="0">
                  <a:pos x="578" y="20"/>
                </a:cxn>
                <a:cxn ang="0">
                  <a:pos x="564" y="23"/>
                </a:cxn>
                <a:cxn ang="0">
                  <a:pos x="552" y="25"/>
                </a:cxn>
                <a:cxn ang="0">
                  <a:pos x="539" y="28"/>
                </a:cxn>
                <a:cxn ang="0">
                  <a:pos x="526" y="30"/>
                </a:cxn>
                <a:cxn ang="0">
                  <a:pos x="514" y="32"/>
                </a:cxn>
                <a:cxn ang="0">
                  <a:pos x="501" y="35"/>
                </a:cxn>
                <a:cxn ang="0">
                  <a:pos x="488" y="37"/>
                </a:cxn>
                <a:cxn ang="0">
                  <a:pos x="477" y="39"/>
                </a:cxn>
                <a:cxn ang="0">
                  <a:pos x="465" y="41"/>
                </a:cxn>
                <a:cxn ang="0">
                  <a:pos x="0" y="41"/>
                </a:cxn>
              </a:cxnLst>
              <a:rect l="0" t="0" r="r" b="b"/>
              <a:pathLst>
                <a:path w="673" h="41">
                  <a:moveTo>
                    <a:pt x="0" y="41"/>
                  </a:moveTo>
                  <a:lnTo>
                    <a:pt x="19" y="39"/>
                  </a:lnTo>
                  <a:lnTo>
                    <a:pt x="39" y="38"/>
                  </a:lnTo>
                  <a:lnTo>
                    <a:pt x="60" y="36"/>
                  </a:lnTo>
                  <a:lnTo>
                    <a:pt x="79" y="34"/>
                  </a:lnTo>
                  <a:lnTo>
                    <a:pt x="100" y="31"/>
                  </a:lnTo>
                  <a:lnTo>
                    <a:pt x="120" y="29"/>
                  </a:lnTo>
                  <a:lnTo>
                    <a:pt x="141" y="26"/>
                  </a:lnTo>
                  <a:lnTo>
                    <a:pt x="160" y="24"/>
                  </a:lnTo>
                  <a:lnTo>
                    <a:pt x="181" y="22"/>
                  </a:lnTo>
                  <a:lnTo>
                    <a:pt x="202" y="19"/>
                  </a:lnTo>
                  <a:lnTo>
                    <a:pt x="221" y="15"/>
                  </a:lnTo>
                  <a:lnTo>
                    <a:pt x="242" y="13"/>
                  </a:lnTo>
                  <a:lnTo>
                    <a:pt x="263" y="10"/>
                  </a:lnTo>
                  <a:lnTo>
                    <a:pt x="284" y="7"/>
                  </a:lnTo>
                  <a:lnTo>
                    <a:pt x="303" y="4"/>
                  </a:lnTo>
                  <a:lnTo>
                    <a:pt x="324" y="0"/>
                  </a:lnTo>
                  <a:lnTo>
                    <a:pt x="673" y="0"/>
                  </a:lnTo>
                  <a:lnTo>
                    <a:pt x="660" y="4"/>
                  </a:lnTo>
                  <a:lnTo>
                    <a:pt x="645" y="7"/>
                  </a:lnTo>
                  <a:lnTo>
                    <a:pt x="632" y="9"/>
                  </a:lnTo>
                  <a:lnTo>
                    <a:pt x="618" y="12"/>
                  </a:lnTo>
                  <a:lnTo>
                    <a:pt x="605" y="14"/>
                  </a:lnTo>
                  <a:lnTo>
                    <a:pt x="591" y="17"/>
                  </a:lnTo>
                  <a:lnTo>
                    <a:pt x="578" y="20"/>
                  </a:lnTo>
                  <a:lnTo>
                    <a:pt x="564" y="23"/>
                  </a:lnTo>
                  <a:lnTo>
                    <a:pt x="552" y="25"/>
                  </a:lnTo>
                  <a:lnTo>
                    <a:pt x="539" y="28"/>
                  </a:lnTo>
                  <a:lnTo>
                    <a:pt x="526" y="30"/>
                  </a:lnTo>
                  <a:lnTo>
                    <a:pt x="514" y="32"/>
                  </a:lnTo>
                  <a:lnTo>
                    <a:pt x="501" y="35"/>
                  </a:lnTo>
                  <a:lnTo>
                    <a:pt x="488" y="37"/>
                  </a:lnTo>
                  <a:lnTo>
                    <a:pt x="477" y="39"/>
                  </a:lnTo>
                  <a:lnTo>
                    <a:pt x="465" y="41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5EB0B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14" name="Freeform 670"/>
            <p:cNvSpPr>
              <a:spLocks/>
            </p:cNvSpPr>
            <p:nvPr/>
          </p:nvSpPr>
          <p:spPr bwMode="auto">
            <a:xfrm>
              <a:off x="2120" y="3457"/>
              <a:ext cx="246" cy="33"/>
            </a:xfrm>
            <a:custGeom>
              <a:avLst/>
              <a:gdLst/>
              <a:ahLst/>
              <a:cxnLst>
                <a:cxn ang="0">
                  <a:pos x="0" y="42"/>
                </a:cxn>
                <a:cxn ang="0">
                  <a:pos x="17" y="40"/>
                </a:cxn>
                <a:cxn ang="0">
                  <a:pos x="34" y="37"/>
                </a:cxn>
                <a:cxn ang="0">
                  <a:pos x="51" y="35"/>
                </a:cxn>
                <a:cxn ang="0">
                  <a:pos x="68" y="32"/>
                </a:cxn>
                <a:cxn ang="0">
                  <a:pos x="85" y="30"/>
                </a:cxn>
                <a:cxn ang="0">
                  <a:pos x="103" y="28"/>
                </a:cxn>
                <a:cxn ang="0">
                  <a:pos x="120" y="25"/>
                </a:cxn>
                <a:cxn ang="0">
                  <a:pos x="137" y="22"/>
                </a:cxn>
                <a:cxn ang="0">
                  <a:pos x="154" y="19"/>
                </a:cxn>
                <a:cxn ang="0">
                  <a:pos x="170" y="17"/>
                </a:cxn>
                <a:cxn ang="0">
                  <a:pos x="187" y="14"/>
                </a:cxn>
                <a:cxn ang="0">
                  <a:pos x="204" y="11"/>
                </a:cxn>
                <a:cxn ang="0">
                  <a:pos x="221" y="9"/>
                </a:cxn>
                <a:cxn ang="0">
                  <a:pos x="237" y="5"/>
                </a:cxn>
                <a:cxn ang="0">
                  <a:pos x="254" y="3"/>
                </a:cxn>
                <a:cxn ang="0">
                  <a:pos x="270" y="0"/>
                </a:cxn>
                <a:cxn ang="0">
                  <a:pos x="590" y="0"/>
                </a:cxn>
                <a:cxn ang="0">
                  <a:pos x="576" y="3"/>
                </a:cxn>
                <a:cxn ang="0">
                  <a:pos x="564" y="5"/>
                </a:cxn>
                <a:cxn ang="0">
                  <a:pos x="551" y="9"/>
                </a:cxn>
                <a:cxn ang="0">
                  <a:pos x="538" y="11"/>
                </a:cxn>
                <a:cxn ang="0">
                  <a:pos x="525" y="14"/>
                </a:cxn>
                <a:cxn ang="0">
                  <a:pos x="513" y="17"/>
                </a:cxn>
                <a:cxn ang="0">
                  <a:pos x="499" y="19"/>
                </a:cxn>
                <a:cxn ang="0">
                  <a:pos x="487" y="22"/>
                </a:cxn>
                <a:cxn ang="0">
                  <a:pos x="475" y="25"/>
                </a:cxn>
                <a:cxn ang="0">
                  <a:pos x="461" y="28"/>
                </a:cxn>
                <a:cxn ang="0">
                  <a:pos x="449" y="30"/>
                </a:cxn>
                <a:cxn ang="0">
                  <a:pos x="437" y="32"/>
                </a:cxn>
                <a:cxn ang="0">
                  <a:pos x="425" y="35"/>
                </a:cxn>
                <a:cxn ang="0">
                  <a:pos x="412" y="37"/>
                </a:cxn>
                <a:cxn ang="0">
                  <a:pos x="400" y="40"/>
                </a:cxn>
                <a:cxn ang="0">
                  <a:pos x="388" y="42"/>
                </a:cxn>
                <a:cxn ang="0">
                  <a:pos x="0" y="42"/>
                </a:cxn>
              </a:cxnLst>
              <a:rect l="0" t="0" r="r" b="b"/>
              <a:pathLst>
                <a:path w="590" h="42">
                  <a:moveTo>
                    <a:pt x="0" y="42"/>
                  </a:moveTo>
                  <a:lnTo>
                    <a:pt x="17" y="40"/>
                  </a:lnTo>
                  <a:lnTo>
                    <a:pt x="34" y="37"/>
                  </a:lnTo>
                  <a:lnTo>
                    <a:pt x="51" y="35"/>
                  </a:lnTo>
                  <a:lnTo>
                    <a:pt x="68" y="32"/>
                  </a:lnTo>
                  <a:lnTo>
                    <a:pt x="85" y="30"/>
                  </a:lnTo>
                  <a:lnTo>
                    <a:pt x="103" y="28"/>
                  </a:lnTo>
                  <a:lnTo>
                    <a:pt x="120" y="25"/>
                  </a:lnTo>
                  <a:lnTo>
                    <a:pt x="137" y="22"/>
                  </a:lnTo>
                  <a:lnTo>
                    <a:pt x="154" y="19"/>
                  </a:lnTo>
                  <a:lnTo>
                    <a:pt x="170" y="17"/>
                  </a:lnTo>
                  <a:lnTo>
                    <a:pt x="187" y="14"/>
                  </a:lnTo>
                  <a:lnTo>
                    <a:pt x="204" y="11"/>
                  </a:lnTo>
                  <a:lnTo>
                    <a:pt x="221" y="9"/>
                  </a:lnTo>
                  <a:lnTo>
                    <a:pt x="237" y="5"/>
                  </a:lnTo>
                  <a:lnTo>
                    <a:pt x="254" y="3"/>
                  </a:lnTo>
                  <a:lnTo>
                    <a:pt x="270" y="0"/>
                  </a:lnTo>
                  <a:lnTo>
                    <a:pt x="590" y="0"/>
                  </a:lnTo>
                  <a:lnTo>
                    <a:pt x="576" y="3"/>
                  </a:lnTo>
                  <a:lnTo>
                    <a:pt x="564" y="5"/>
                  </a:lnTo>
                  <a:lnTo>
                    <a:pt x="551" y="9"/>
                  </a:lnTo>
                  <a:lnTo>
                    <a:pt x="538" y="11"/>
                  </a:lnTo>
                  <a:lnTo>
                    <a:pt x="525" y="14"/>
                  </a:lnTo>
                  <a:lnTo>
                    <a:pt x="513" y="17"/>
                  </a:lnTo>
                  <a:lnTo>
                    <a:pt x="499" y="19"/>
                  </a:lnTo>
                  <a:lnTo>
                    <a:pt x="487" y="22"/>
                  </a:lnTo>
                  <a:lnTo>
                    <a:pt x="475" y="25"/>
                  </a:lnTo>
                  <a:lnTo>
                    <a:pt x="461" y="28"/>
                  </a:lnTo>
                  <a:lnTo>
                    <a:pt x="449" y="30"/>
                  </a:lnTo>
                  <a:lnTo>
                    <a:pt x="437" y="32"/>
                  </a:lnTo>
                  <a:lnTo>
                    <a:pt x="425" y="35"/>
                  </a:lnTo>
                  <a:lnTo>
                    <a:pt x="412" y="37"/>
                  </a:lnTo>
                  <a:lnTo>
                    <a:pt x="400" y="40"/>
                  </a:lnTo>
                  <a:lnTo>
                    <a:pt x="388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CB3B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15" name="Freeform 671"/>
            <p:cNvSpPr>
              <a:spLocks/>
            </p:cNvSpPr>
            <p:nvPr/>
          </p:nvSpPr>
          <p:spPr bwMode="auto">
            <a:xfrm>
              <a:off x="2179" y="3443"/>
              <a:ext cx="227" cy="31"/>
            </a:xfrm>
            <a:custGeom>
              <a:avLst/>
              <a:gdLst/>
              <a:ahLst/>
              <a:cxnLst>
                <a:cxn ang="0">
                  <a:pos x="0" y="41"/>
                </a:cxn>
                <a:cxn ang="0">
                  <a:pos x="16" y="39"/>
                </a:cxn>
                <a:cxn ang="0">
                  <a:pos x="32" y="36"/>
                </a:cxn>
                <a:cxn ang="0">
                  <a:pos x="49" y="34"/>
                </a:cxn>
                <a:cxn ang="0">
                  <a:pos x="65" y="32"/>
                </a:cxn>
                <a:cxn ang="0">
                  <a:pos x="81" y="29"/>
                </a:cxn>
                <a:cxn ang="0">
                  <a:pos x="97" y="26"/>
                </a:cxn>
                <a:cxn ang="0">
                  <a:pos x="112" y="23"/>
                </a:cxn>
                <a:cxn ang="0">
                  <a:pos x="128" y="21"/>
                </a:cxn>
                <a:cxn ang="0">
                  <a:pos x="144" y="18"/>
                </a:cxn>
                <a:cxn ang="0">
                  <a:pos x="158" y="16"/>
                </a:cxn>
                <a:cxn ang="0">
                  <a:pos x="174" y="12"/>
                </a:cxn>
                <a:cxn ang="0">
                  <a:pos x="189" y="10"/>
                </a:cxn>
                <a:cxn ang="0">
                  <a:pos x="205" y="7"/>
                </a:cxn>
                <a:cxn ang="0">
                  <a:pos x="219" y="5"/>
                </a:cxn>
                <a:cxn ang="0">
                  <a:pos x="234" y="2"/>
                </a:cxn>
                <a:cxn ang="0">
                  <a:pos x="249" y="0"/>
                </a:cxn>
                <a:cxn ang="0">
                  <a:pos x="545" y="0"/>
                </a:cxn>
                <a:cxn ang="0">
                  <a:pos x="533" y="3"/>
                </a:cxn>
                <a:cxn ang="0">
                  <a:pos x="521" y="5"/>
                </a:cxn>
                <a:cxn ang="0">
                  <a:pos x="508" y="8"/>
                </a:cxn>
                <a:cxn ang="0">
                  <a:pos x="496" y="10"/>
                </a:cxn>
                <a:cxn ang="0">
                  <a:pos x="484" y="14"/>
                </a:cxn>
                <a:cxn ang="0">
                  <a:pos x="472" y="16"/>
                </a:cxn>
                <a:cxn ang="0">
                  <a:pos x="459" y="19"/>
                </a:cxn>
                <a:cxn ang="0">
                  <a:pos x="447" y="21"/>
                </a:cxn>
                <a:cxn ang="0">
                  <a:pos x="435" y="24"/>
                </a:cxn>
                <a:cxn ang="0">
                  <a:pos x="423" y="26"/>
                </a:cxn>
                <a:cxn ang="0">
                  <a:pos x="410" y="29"/>
                </a:cxn>
                <a:cxn ang="0">
                  <a:pos x="398" y="32"/>
                </a:cxn>
                <a:cxn ang="0">
                  <a:pos x="386" y="34"/>
                </a:cxn>
                <a:cxn ang="0">
                  <a:pos x="374" y="36"/>
                </a:cxn>
                <a:cxn ang="0">
                  <a:pos x="361" y="39"/>
                </a:cxn>
                <a:cxn ang="0">
                  <a:pos x="349" y="41"/>
                </a:cxn>
                <a:cxn ang="0">
                  <a:pos x="0" y="41"/>
                </a:cxn>
              </a:cxnLst>
              <a:rect l="0" t="0" r="r" b="b"/>
              <a:pathLst>
                <a:path w="545" h="41">
                  <a:moveTo>
                    <a:pt x="0" y="41"/>
                  </a:moveTo>
                  <a:lnTo>
                    <a:pt x="16" y="39"/>
                  </a:lnTo>
                  <a:lnTo>
                    <a:pt x="32" y="36"/>
                  </a:lnTo>
                  <a:lnTo>
                    <a:pt x="49" y="34"/>
                  </a:lnTo>
                  <a:lnTo>
                    <a:pt x="65" y="32"/>
                  </a:lnTo>
                  <a:lnTo>
                    <a:pt x="81" y="29"/>
                  </a:lnTo>
                  <a:lnTo>
                    <a:pt x="97" y="26"/>
                  </a:lnTo>
                  <a:lnTo>
                    <a:pt x="112" y="23"/>
                  </a:lnTo>
                  <a:lnTo>
                    <a:pt x="128" y="21"/>
                  </a:lnTo>
                  <a:lnTo>
                    <a:pt x="144" y="18"/>
                  </a:lnTo>
                  <a:lnTo>
                    <a:pt x="158" y="16"/>
                  </a:lnTo>
                  <a:lnTo>
                    <a:pt x="174" y="12"/>
                  </a:lnTo>
                  <a:lnTo>
                    <a:pt x="189" y="10"/>
                  </a:lnTo>
                  <a:lnTo>
                    <a:pt x="205" y="7"/>
                  </a:lnTo>
                  <a:lnTo>
                    <a:pt x="219" y="5"/>
                  </a:lnTo>
                  <a:lnTo>
                    <a:pt x="234" y="2"/>
                  </a:lnTo>
                  <a:lnTo>
                    <a:pt x="249" y="0"/>
                  </a:lnTo>
                  <a:lnTo>
                    <a:pt x="545" y="0"/>
                  </a:lnTo>
                  <a:lnTo>
                    <a:pt x="533" y="3"/>
                  </a:lnTo>
                  <a:lnTo>
                    <a:pt x="521" y="5"/>
                  </a:lnTo>
                  <a:lnTo>
                    <a:pt x="508" y="8"/>
                  </a:lnTo>
                  <a:lnTo>
                    <a:pt x="496" y="10"/>
                  </a:lnTo>
                  <a:lnTo>
                    <a:pt x="484" y="14"/>
                  </a:lnTo>
                  <a:lnTo>
                    <a:pt x="472" y="16"/>
                  </a:lnTo>
                  <a:lnTo>
                    <a:pt x="459" y="19"/>
                  </a:lnTo>
                  <a:lnTo>
                    <a:pt x="447" y="21"/>
                  </a:lnTo>
                  <a:lnTo>
                    <a:pt x="435" y="24"/>
                  </a:lnTo>
                  <a:lnTo>
                    <a:pt x="423" y="26"/>
                  </a:lnTo>
                  <a:lnTo>
                    <a:pt x="410" y="29"/>
                  </a:lnTo>
                  <a:lnTo>
                    <a:pt x="398" y="32"/>
                  </a:lnTo>
                  <a:lnTo>
                    <a:pt x="386" y="34"/>
                  </a:lnTo>
                  <a:lnTo>
                    <a:pt x="374" y="36"/>
                  </a:lnTo>
                  <a:lnTo>
                    <a:pt x="361" y="39"/>
                  </a:lnTo>
                  <a:lnTo>
                    <a:pt x="349" y="41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5CB5B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16" name="Freeform 672"/>
            <p:cNvSpPr>
              <a:spLocks/>
            </p:cNvSpPr>
            <p:nvPr/>
          </p:nvSpPr>
          <p:spPr bwMode="auto">
            <a:xfrm>
              <a:off x="2234" y="3426"/>
              <a:ext cx="210" cy="31"/>
            </a:xfrm>
            <a:custGeom>
              <a:avLst/>
              <a:gdLst/>
              <a:ahLst/>
              <a:cxnLst>
                <a:cxn ang="0">
                  <a:pos x="0" y="41"/>
                </a:cxn>
                <a:cxn ang="0">
                  <a:pos x="16" y="39"/>
                </a:cxn>
                <a:cxn ang="0">
                  <a:pos x="31" y="36"/>
                </a:cxn>
                <a:cxn ang="0">
                  <a:pos x="47" y="33"/>
                </a:cxn>
                <a:cxn ang="0">
                  <a:pos x="62" y="30"/>
                </a:cxn>
                <a:cxn ang="0">
                  <a:pos x="77" y="28"/>
                </a:cxn>
                <a:cxn ang="0">
                  <a:pos x="92" y="25"/>
                </a:cxn>
                <a:cxn ang="0">
                  <a:pos x="107" y="23"/>
                </a:cxn>
                <a:cxn ang="0">
                  <a:pos x="122" y="21"/>
                </a:cxn>
                <a:cxn ang="0">
                  <a:pos x="136" y="17"/>
                </a:cxn>
                <a:cxn ang="0">
                  <a:pos x="151" y="15"/>
                </a:cxn>
                <a:cxn ang="0">
                  <a:pos x="166" y="13"/>
                </a:cxn>
                <a:cxn ang="0">
                  <a:pos x="179" y="10"/>
                </a:cxn>
                <a:cxn ang="0">
                  <a:pos x="194" y="8"/>
                </a:cxn>
                <a:cxn ang="0">
                  <a:pos x="207" y="6"/>
                </a:cxn>
                <a:cxn ang="0">
                  <a:pos x="221" y="2"/>
                </a:cxn>
                <a:cxn ang="0">
                  <a:pos x="234" y="0"/>
                </a:cxn>
                <a:cxn ang="0">
                  <a:pos x="506" y="0"/>
                </a:cxn>
                <a:cxn ang="0">
                  <a:pos x="484" y="6"/>
                </a:cxn>
                <a:cxn ang="0">
                  <a:pos x="461" y="11"/>
                </a:cxn>
                <a:cxn ang="0">
                  <a:pos x="439" y="16"/>
                </a:cxn>
                <a:cxn ang="0">
                  <a:pos x="415" y="21"/>
                </a:cxn>
                <a:cxn ang="0">
                  <a:pos x="391" y="26"/>
                </a:cxn>
                <a:cxn ang="0">
                  <a:pos x="368" y="31"/>
                </a:cxn>
                <a:cxn ang="0">
                  <a:pos x="343" y="36"/>
                </a:cxn>
                <a:cxn ang="0">
                  <a:pos x="320" y="41"/>
                </a:cxn>
                <a:cxn ang="0">
                  <a:pos x="0" y="41"/>
                </a:cxn>
              </a:cxnLst>
              <a:rect l="0" t="0" r="r" b="b"/>
              <a:pathLst>
                <a:path w="506" h="41">
                  <a:moveTo>
                    <a:pt x="0" y="41"/>
                  </a:moveTo>
                  <a:lnTo>
                    <a:pt x="16" y="39"/>
                  </a:lnTo>
                  <a:lnTo>
                    <a:pt x="31" y="36"/>
                  </a:lnTo>
                  <a:lnTo>
                    <a:pt x="47" y="33"/>
                  </a:lnTo>
                  <a:lnTo>
                    <a:pt x="62" y="30"/>
                  </a:lnTo>
                  <a:lnTo>
                    <a:pt x="77" y="28"/>
                  </a:lnTo>
                  <a:lnTo>
                    <a:pt x="92" y="25"/>
                  </a:lnTo>
                  <a:lnTo>
                    <a:pt x="107" y="23"/>
                  </a:lnTo>
                  <a:lnTo>
                    <a:pt x="122" y="21"/>
                  </a:lnTo>
                  <a:lnTo>
                    <a:pt x="136" y="17"/>
                  </a:lnTo>
                  <a:lnTo>
                    <a:pt x="151" y="15"/>
                  </a:lnTo>
                  <a:lnTo>
                    <a:pt x="166" y="13"/>
                  </a:lnTo>
                  <a:lnTo>
                    <a:pt x="179" y="10"/>
                  </a:lnTo>
                  <a:lnTo>
                    <a:pt x="194" y="8"/>
                  </a:lnTo>
                  <a:lnTo>
                    <a:pt x="207" y="6"/>
                  </a:lnTo>
                  <a:lnTo>
                    <a:pt x="221" y="2"/>
                  </a:lnTo>
                  <a:lnTo>
                    <a:pt x="234" y="0"/>
                  </a:lnTo>
                  <a:lnTo>
                    <a:pt x="506" y="0"/>
                  </a:lnTo>
                  <a:lnTo>
                    <a:pt x="484" y="6"/>
                  </a:lnTo>
                  <a:lnTo>
                    <a:pt x="461" y="11"/>
                  </a:lnTo>
                  <a:lnTo>
                    <a:pt x="439" y="16"/>
                  </a:lnTo>
                  <a:lnTo>
                    <a:pt x="415" y="21"/>
                  </a:lnTo>
                  <a:lnTo>
                    <a:pt x="391" y="26"/>
                  </a:lnTo>
                  <a:lnTo>
                    <a:pt x="368" y="31"/>
                  </a:lnTo>
                  <a:lnTo>
                    <a:pt x="343" y="36"/>
                  </a:lnTo>
                  <a:lnTo>
                    <a:pt x="320" y="41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59B8C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17" name="Freeform 673"/>
            <p:cNvSpPr>
              <a:spLocks/>
            </p:cNvSpPr>
            <p:nvPr/>
          </p:nvSpPr>
          <p:spPr bwMode="auto">
            <a:xfrm>
              <a:off x="2282" y="3409"/>
              <a:ext cx="200" cy="34"/>
            </a:xfrm>
            <a:custGeom>
              <a:avLst/>
              <a:gdLst/>
              <a:ahLst/>
              <a:cxnLst>
                <a:cxn ang="0">
                  <a:pos x="0" y="41"/>
                </a:cxn>
                <a:cxn ang="0">
                  <a:pos x="17" y="37"/>
                </a:cxn>
                <a:cxn ang="0">
                  <a:pos x="33" y="35"/>
                </a:cxn>
                <a:cxn ang="0">
                  <a:pos x="50" y="32"/>
                </a:cxn>
                <a:cxn ang="0">
                  <a:pos x="66" y="30"/>
                </a:cxn>
                <a:cxn ang="0">
                  <a:pos x="82" y="27"/>
                </a:cxn>
                <a:cxn ang="0">
                  <a:pos x="98" y="23"/>
                </a:cxn>
                <a:cxn ang="0">
                  <a:pos x="114" y="21"/>
                </a:cxn>
                <a:cxn ang="0">
                  <a:pos x="128" y="18"/>
                </a:cxn>
                <a:cxn ang="0">
                  <a:pos x="143" y="16"/>
                </a:cxn>
                <a:cxn ang="0">
                  <a:pos x="158" y="14"/>
                </a:cxn>
                <a:cxn ang="0">
                  <a:pos x="172" y="11"/>
                </a:cxn>
                <a:cxn ang="0">
                  <a:pos x="186" y="8"/>
                </a:cxn>
                <a:cxn ang="0">
                  <a:pos x="199" y="6"/>
                </a:cxn>
                <a:cxn ang="0">
                  <a:pos x="213" y="4"/>
                </a:cxn>
                <a:cxn ang="0">
                  <a:pos x="226" y="2"/>
                </a:cxn>
                <a:cxn ang="0">
                  <a:pos x="239" y="0"/>
                </a:cxn>
                <a:cxn ang="0">
                  <a:pos x="480" y="0"/>
                </a:cxn>
                <a:cxn ang="0">
                  <a:pos x="459" y="5"/>
                </a:cxn>
                <a:cxn ang="0">
                  <a:pos x="437" y="10"/>
                </a:cxn>
                <a:cxn ang="0">
                  <a:pos x="415" y="15"/>
                </a:cxn>
                <a:cxn ang="0">
                  <a:pos x="392" y="20"/>
                </a:cxn>
                <a:cxn ang="0">
                  <a:pos x="368" y="25"/>
                </a:cxn>
                <a:cxn ang="0">
                  <a:pos x="345" y="30"/>
                </a:cxn>
                <a:cxn ang="0">
                  <a:pos x="321" y="35"/>
                </a:cxn>
                <a:cxn ang="0">
                  <a:pos x="296" y="41"/>
                </a:cxn>
                <a:cxn ang="0">
                  <a:pos x="0" y="41"/>
                </a:cxn>
              </a:cxnLst>
              <a:rect l="0" t="0" r="r" b="b"/>
              <a:pathLst>
                <a:path w="480" h="41">
                  <a:moveTo>
                    <a:pt x="0" y="41"/>
                  </a:moveTo>
                  <a:lnTo>
                    <a:pt x="17" y="37"/>
                  </a:lnTo>
                  <a:lnTo>
                    <a:pt x="33" y="35"/>
                  </a:lnTo>
                  <a:lnTo>
                    <a:pt x="50" y="32"/>
                  </a:lnTo>
                  <a:lnTo>
                    <a:pt x="66" y="30"/>
                  </a:lnTo>
                  <a:lnTo>
                    <a:pt x="82" y="27"/>
                  </a:lnTo>
                  <a:lnTo>
                    <a:pt x="98" y="23"/>
                  </a:lnTo>
                  <a:lnTo>
                    <a:pt x="114" y="21"/>
                  </a:lnTo>
                  <a:lnTo>
                    <a:pt x="128" y="18"/>
                  </a:lnTo>
                  <a:lnTo>
                    <a:pt x="143" y="16"/>
                  </a:lnTo>
                  <a:lnTo>
                    <a:pt x="158" y="14"/>
                  </a:lnTo>
                  <a:lnTo>
                    <a:pt x="172" y="11"/>
                  </a:lnTo>
                  <a:lnTo>
                    <a:pt x="186" y="8"/>
                  </a:lnTo>
                  <a:lnTo>
                    <a:pt x="199" y="6"/>
                  </a:lnTo>
                  <a:lnTo>
                    <a:pt x="213" y="4"/>
                  </a:lnTo>
                  <a:lnTo>
                    <a:pt x="226" y="2"/>
                  </a:lnTo>
                  <a:lnTo>
                    <a:pt x="239" y="0"/>
                  </a:lnTo>
                  <a:lnTo>
                    <a:pt x="480" y="0"/>
                  </a:lnTo>
                  <a:lnTo>
                    <a:pt x="459" y="5"/>
                  </a:lnTo>
                  <a:lnTo>
                    <a:pt x="437" y="10"/>
                  </a:lnTo>
                  <a:lnTo>
                    <a:pt x="415" y="15"/>
                  </a:lnTo>
                  <a:lnTo>
                    <a:pt x="392" y="20"/>
                  </a:lnTo>
                  <a:lnTo>
                    <a:pt x="368" y="25"/>
                  </a:lnTo>
                  <a:lnTo>
                    <a:pt x="345" y="30"/>
                  </a:lnTo>
                  <a:lnTo>
                    <a:pt x="321" y="35"/>
                  </a:lnTo>
                  <a:lnTo>
                    <a:pt x="296" y="41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59BCC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18" name="Freeform 674"/>
            <p:cNvSpPr>
              <a:spLocks/>
            </p:cNvSpPr>
            <p:nvPr/>
          </p:nvSpPr>
          <p:spPr bwMode="auto">
            <a:xfrm>
              <a:off x="2331" y="3393"/>
              <a:ext cx="191" cy="33"/>
            </a:xfrm>
            <a:custGeom>
              <a:avLst/>
              <a:gdLst/>
              <a:ahLst/>
              <a:cxnLst>
                <a:cxn ang="0">
                  <a:pos x="252" y="0"/>
                </a:cxn>
                <a:cxn ang="0">
                  <a:pos x="241" y="3"/>
                </a:cxn>
                <a:cxn ang="0">
                  <a:pos x="230" y="5"/>
                </a:cxn>
                <a:cxn ang="0">
                  <a:pos x="219" y="7"/>
                </a:cxn>
                <a:cxn ang="0">
                  <a:pos x="208" y="8"/>
                </a:cxn>
                <a:cxn ang="0">
                  <a:pos x="197" y="10"/>
                </a:cxn>
                <a:cxn ang="0">
                  <a:pos x="187" y="12"/>
                </a:cxn>
                <a:cxn ang="0">
                  <a:pos x="176" y="14"/>
                </a:cxn>
                <a:cxn ang="0">
                  <a:pos x="167" y="17"/>
                </a:cxn>
                <a:cxn ang="0">
                  <a:pos x="148" y="19"/>
                </a:cxn>
                <a:cxn ang="0">
                  <a:pos x="130" y="21"/>
                </a:cxn>
                <a:cxn ang="0">
                  <a:pos x="110" y="24"/>
                </a:cxn>
                <a:cxn ang="0">
                  <a:pos x="90" y="27"/>
                </a:cxn>
                <a:cxn ang="0">
                  <a:pos x="69" y="30"/>
                </a:cxn>
                <a:cxn ang="0">
                  <a:pos x="47" y="35"/>
                </a:cxn>
                <a:cxn ang="0">
                  <a:pos x="23" y="38"/>
                </a:cxn>
                <a:cxn ang="0">
                  <a:pos x="0" y="42"/>
                </a:cxn>
                <a:cxn ang="0">
                  <a:pos x="272" y="42"/>
                </a:cxn>
                <a:cxn ang="0">
                  <a:pos x="299" y="36"/>
                </a:cxn>
                <a:cxn ang="0">
                  <a:pos x="326" y="30"/>
                </a:cxn>
                <a:cxn ang="0">
                  <a:pos x="350" y="25"/>
                </a:cxn>
                <a:cxn ang="0">
                  <a:pos x="375" y="20"/>
                </a:cxn>
                <a:cxn ang="0">
                  <a:pos x="398" y="14"/>
                </a:cxn>
                <a:cxn ang="0">
                  <a:pos x="419" y="10"/>
                </a:cxn>
                <a:cxn ang="0">
                  <a:pos x="440" y="5"/>
                </a:cxn>
                <a:cxn ang="0">
                  <a:pos x="458" y="0"/>
                </a:cxn>
                <a:cxn ang="0">
                  <a:pos x="252" y="0"/>
                </a:cxn>
              </a:cxnLst>
              <a:rect l="0" t="0" r="r" b="b"/>
              <a:pathLst>
                <a:path w="458" h="42">
                  <a:moveTo>
                    <a:pt x="252" y="0"/>
                  </a:moveTo>
                  <a:lnTo>
                    <a:pt x="241" y="3"/>
                  </a:lnTo>
                  <a:lnTo>
                    <a:pt x="230" y="5"/>
                  </a:lnTo>
                  <a:lnTo>
                    <a:pt x="219" y="7"/>
                  </a:lnTo>
                  <a:lnTo>
                    <a:pt x="208" y="8"/>
                  </a:lnTo>
                  <a:lnTo>
                    <a:pt x="197" y="10"/>
                  </a:lnTo>
                  <a:lnTo>
                    <a:pt x="187" y="12"/>
                  </a:lnTo>
                  <a:lnTo>
                    <a:pt x="176" y="14"/>
                  </a:lnTo>
                  <a:lnTo>
                    <a:pt x="167" y="17"/>
                  </a:lnTo>
                  <a:lnTo>
                    <a:pt x="148" y="19"/>
                  </a:lnTo>
                  <a:lnTo>
                    <a:pt x="130" y="21"/>
                  </a:lnTo>
                  <a:lnTo>
                    <a:pt x="110" y="24"/>
                  </a:lnTo>
                  <a:lnTo>
                    <a:pt x="90" y="27"/>
                  </a:lnTo>
                  <a:lnTo>
                    <a:pt x="69" y="30"/>
                  </a:lnTo>
                  <a:lnTo>
                    <a:pt x="47" y="35"/>
                  </a:lnTo>
                  <a:lnTo>
                    <a:pt x="23" y="38"/>
                  </a:lnTo>
                  <a:lnTo>
                    <a:pt x="0" y="42"/>
                  </a:lnTo>
                  <a:lnTo>
                    <a:pt x="272" y="42"/>
                  </a:lnTo>
                  <a:lnTo>
                    <a:pt x="299" y="36"/>
                  </a:lnTo>
                  <a:lnTo>
                    <a:pt x="326" y="30"/>
                  </a:lnTo>
                  <a:lnTo>
                    <a:pt x="350" y="25"/>
                  </a:lnTo>
                  <a:lnTo>
                    <a:pt x="375" y="20"/>
                  </a:lnTo>
                  <a:lnTo>
                    <a:pt x="398" y="14"/>
                  </a:lnTo>
                  <a:lnTo>
                    <a:pt x="419" y="10"/>
                  </a:lnTo>
                  <a:lnTo>
                    <a:pt x="440" y="5"/>
                  </a:lnTo>
                  <a:lnTo>
                    <a:pt x="458" y="0"/>
                  </a:lnTo>
                  <a:lnTo>
                    <a:pt x="252" y="0"/>
                  </a:lnTo>
                  <a:close/>
                </a:path>
              </a:pathLst>
            </a:custGeom>
            <a:solidFill>
              <a:srgbClr val="59BF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19" name="Freeform 675"/>
            <p:cNvSpPr>
              <a:spLocks/>
            </p:cNvSpPr>
            <p:nvPr/>
          </p:nvSpPr>
          <p:spPr bwMode="auto">
            <a:xfrm>
              <a:off x="2382" y="3376"/>
              <a:ext cx="177" cy="33"/>
            </a:xfrm>
            <a:custGeom>
              <a:avLst/>
              <a:gdLst/>
              <a:ahLst/>
              <a:cxnLst>
                <a:cxn ang="0">
                  <a:pos x="254" y="0"/>
                </a:cxn>
                <a:cxn ang="0">
                  <a:pos x="240" y="2"/>
                </a:cxn>
                <a:cxn ang="0">
                  <a:pos x="225" y="4"/>
                </a:cxn>
                <a:cxn ang="0">
                  <a:pos x="211" y="8"/>
                </a:cxn>
                <a:cxn ang="0">
                  <a:pos x="197" y="10"/>
                </a:cxn>
                <a:cxn ang="0">
                  <a:pos x="183" y="12"/>
                </a:cxn>
                <a:cxn ang="0">
                  <a:pos x="170" y="14"/>
                </a:cxn>
                <a:cxn ang="0">
                  <a:pos x="156" y="16"/>
                </a:cxn>
                <a:cxn ang="0">
                  <a:pos x="143" y="18"/>
                </a:cxn>
                <a:cxn ang="0">
                  <a:pos x="129" y="20"/>
                </a:cxn>
                <a:cxn ang="0">
                  <a:pos x="117" y="24"/>
                </a:cxn>
                <a:cxn ang="0">
                  <a:pos x="104" y="26"/>
                </a:cxn>
                <a:cxn ang="0">
                  <a:pos x="91" y="28"/>
                </a:cxn>
                <a:cxn ang="0">
                  <a:pos x="79" y="30"/>
                </a:cxn>
                <a:cxn ang="0">
                  <a:pos x="67" y="32"/>
                </a:cxn>
                <a:cxn ang="0">
                  <a:pos x="55" y="34"/>
                </a:cxn>
                <a:cxn ang="0">
                  <a:pos x="44" y="37"/>
                </a:cxn>
                <a:cxn ang="0">
                  <a:pos x="39" y="37"/>
                </a:cxn>
                <a:cxn ang="0">
                  <a:pos x="34" y="38"/>
                </a:cxn>
                <a:cxn ang="0">
                  <a:pos x="28" y="38"/>
                </a:cxn>
                <a:cxn ang="0">
                  <a:pos x="23" y="39"/>
                </a:cxn>
                <a:cxn ang="0">
                  <a:pos x="17" y="40"/>
                </a:cxn>
                <a:cxn ang="0">
                  <a:pos x="12" y="41"/>
                </a:cxn>
                <a:cxn ang="0">
                  <a:pos x="6" y="41"/>
                </a:cxn>
                <a:cxn ang="0">
                  <a:pos x="0" y="42"/>
                </a:cxn>
                <a:cxn ang="0">
                  <a:pos x="241" y="42"/>
                </a:cxn>
                <a:cxn ang="0">
                  <a:pos x="265" y="37"/>
                </a:cxn>
                <a:cxn ang="0">
                  <a:pos x="287" y="32"/>
                </a:cxn>
                <a:cxn ang="0">
                  <a:pos x="309" y="27"/>
                </a:cxn>
                <a:cxn ang="0">
                  <a:pos x="329" y="23"/>
                </a:cxn>
                <a:cxn ang="0">
                  <a:pos x="347" y="18"/>
                </a:cxn>
                <a:cxn ang="0">
                  <a:pos x="364" y="15"/>
                </a:cxn>
                <a:cxn ang="0">
                  <a:pos x="379" y="12"/>
                </a:cxn>
                <a:cxn ang="0">
                  <a:pos x="391" y="9"/>
                </a:cxn>
                <a:cxn ang="0">
                  <a:pos x="400" y="7"/>
                </a:cxn>
                <a:cxn ang="0">
                  <a:pos x="409" y="4"/>
                </a:cxn>
                <a:cxn ang="0">
                  <a:pos x="417" y="2"/>
                </a:cxn>
                <a:cxn ang="0">
                  <a:pos x="426" y="0"/>
                </a:cxn>
                <a:cxn ang="0">
                  <a:pos x="254" y="0"/>
                </a:cxn>
              </a:cxnLst>
              <a:rect l="0" t="0" r="r" b="b"/>
              <a:pathLst>
                <a:path w="426" h="42">
                  <a:moveTo>
                    <a:pt x="254" y="0"/>
                  </a:moveTo>
                  <a:lnTo>
                    <a:pt x="240" y="2"/>
                  </a:lnTo>
                  <a:lnTo>
                    <a:pt x="225" y="4"/>
                  </a:lnTo>
                  <a:lnTo>
                    <a:pt x="211" y="8"/>
                  </a:lnTo>
                  <a:lnTo>
                    <a:pt x="197" y="10"/>
                  </a:lnTo>
                  <a:lnTo>
                    <a:pt x="183" y="12"/>
                  </a:lnTo>
                  <a:lnTo>
                    <a:pt x="170" y="14"/>
                  </a:lnTo>
                  <a:lnTo>
                    <a:pt x="156" y="16"/>
                  </a:lnTo>
                  <a:lnTo>
                    <a:pt x="143" y="18"/>
                  </a:lnTo>
                  <a:lnTo>
                    <a:pt x="129" y="20"/>
                  </a:lnTo>
                  <a:lnTo>
                    <a:pt x="117" y="24"/>
                  </a:lnTo>
                  <a:lnTo>
                    <a:pt x="104" y="26"/>
                  </a:lnTo>
                  <a:lnTo>
                    <a:pt x="91" y="28"/>
                  </a:lnTo>
                  <a:lnTo>
                    <a:pt x="79" y="30"/>
                  </a:lnTo>
                  <a:lnTo>
                    <a:pt x="67" y="32"/>
                  </a:lnTo>
                  <a:lnTo>
                    <a:pt x="55" y="34"/>
                  </a:lnTo>
                  <a:lnTo>
                    <a:pt x="44" y="37"/>
                  </a:lnTo>
                  <a:lnTo>
                    <a:pt x="39" y="37"/>
                  </a:lnTo>
                  <a:lnTo>
                    <a:pt x="34" y="38"/>
                  </a:lnTo>
                  <a:lnTo>
                    <a:pt x="28" y="38"/>
                  </a:lnTo>
                  <a:lnTo>
                    <a:pt x="23" y="39"/>
                  </a:lnTo>
                  <a:lnTo>
                    <a:pt x="17" y="40"/>
                  </a:lnTo>
                  <a:lnTo>
                    <a:pt x="12" y="41"/>
                  </a:lnTo>
                  <a:lnTo>
                    <a:pt x="6" y="41"/>
                  </a:lnTo>
                  <a:lnTo>
                    <a:pt x="0" y="42"/>
                  </a:lnTo>
                  <a:lnTo>
                    <a:pt x="241" y="42"/>
                  </a:lnTo>
                  <a:lnTo>
                    <a:pt x="265" y="37"/>
                  </a:lnTo>
                  <a:lnTo>
                    <a:pt x="287" y="32"/>
                  </a:lnTo>
                  <a:lnTo>
                    <a:pt x="309" y="27"/>
                  </a:lnTo>
                  <a:lnTo>
                    <a:pt x="329" y="23"/>
                  </a:lnTo>
                  <a:lnTo>
                    <a:pt x="347" y="18"/>
                  </a:lnTo>
                  <a:lnTo>
                    <a:pt x="364" y="15"/>
                  </a:lnTo>
                  <a:lnTo>
                    <a:pt x="379" y="12"/>
                  </a:lnTo>
                  <a:lnTo>
                    <a:pt x="391" y="9"/>
                  </a:lnTo>
                  <a:lnTo>
                    <a:pt x="400" y="7"/>
                  </a:lnTo>
                  <a:lnTo>
                    <a:pt x="409" y="4"/>
                  </a:lnTo>
                  <a:lnTo>
                    <a:pt x="417" y="2"/>
                  </a:lnTo>
                  <a:lnTo>
                    <a:pt x="426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56C1C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20" name="Freeform 676"/>
            <p:cNvSpPr>
              <a:spLocks/>
            </p:cNvSpPr>
            <p:nvPr/>
          </p:nvSpPr>
          <p:spPr bwMode="auto">
            <a:xfrm>
              <a:off x="2436" y="3360"/>
              <a:ext cx="173" cy="33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15" y="38"/>
                </a:cxn>
                <a:cxn ang="0">
                  <a:pos x="30" y="35"/>
                </a:cxn>
                <a:cxn ang="0">
                  <a:pos x="44" y="33"/>
                </a:cxn>
                <a:cxn ang="0">
                  <a:pos x="60" y="31"/>
                </a:cxn>
                <a:cxn ang="0">
                  <a:pos x="76" y="28"/>
                </a:cxn>
                <a:cxn ang="0">
                  <a:pos x="92" y="25"/>
                </a:cxn>
                <a:cxn ang="0">
                  <a:pos x="108" y="23"/>
                </a:cxn>
                <a:cxn ang="0">
                  <a:pos x="124" y="20"/>
                </a:cxn>
                <a:cxn ang="0">
                  <a:pos x="141" y="18"/>
                </a:cxn>
                <a:cxn ang="0">
                  <a:pos x="157" y="16"/>
                </a:cxn>
                <a:cxn ang="0">
                  <a:pos x="174" y="13"/>
                </a:cxn>
                <a:cxn ang="0">
                  <a:pos x="191" y="10"/>
                </a:cxn>
                <a:cxn ang="0">
                  <a:pos x="209" y="7"/>
                </a:cxn>
                <a:cxn ang="0">
                  <a:pos x="226" y="5"/>
                </a:cxn>
                <a:cxn ang="0">
                  <a:pos x="243" y="2"/>
                </a:cxn>
                <a:cxn ang="0">
                  <a:pos x="260" y="0"/>
                </a:cxn>
                <a:cxn ang="0">
                  <a:pos x="414" y="0"/>
                </a:cxn>
                <a:cxn ang="0">
                  <a:pos x="392" y="3"/>
                </a:cxn>
                <a:cxn ang="0">
                  <a:pos x="370" y="7"/>
                </a:cxn>
                <a:cxn ang="0">
                  <a:pos x="349" y="10"/>
                </a:cxn>
                <a:cxn ang="0">
                  <a:pos x="330" y="14"/>
                </a:cxn>
                <a:cxn ang="0">
                  <a:pos x="311" y="18"/>
                </a:cxn>
                <a:cxn ang="0">
                  <a:pos x="293" y="21"/>
                </a:cxn>
                <a:cxn ang="0">
                  <a:pos x="277" y="25"/>
                </a:cxn>
                <a:cxn ang="0">
                  <a:pos x="262" y="29"/>
                </a:cxn>
                <a:cxn ang="0">
                  <a:pos x="258" y="30"/>
                </a:cxn>
                <a:cxn ang="0">
                  <a:pos x="251" y="31"/>
                </a:cxn>
                <a:cxn ang="0">
                  <a:pos x="245" y="33"/>
                </a:cxn>
                <a:cxn ang="0">
                  <a:pos x="238" y="34"/>
                </a:cxn>
                <a:cxn ang="0">
                  <a:pos x="231" y="36"/>
                </a:cxn>
                <a:cxn ang="0">
                  <a:pos x="223" y="37"/>
                </a:cxn>
                <a:cxn ang="0">
                  <a:pos x="215" y="39"/>
                </a:cxn>
                <a:cxn ang="0">
                  <a:pos x="206" y="40"/>
                </a:cxn>
                <a:cxn ang="0">
                  <a:pos x="0" y="40"/>
                </a:cxn>
              </a:cxnLst>
              <a:rect l="0" t="0" r="r" b="b"/>
              <a:pathLst>
                <a:path w="414" h="40">
                  <a:moveTo>
                    <a:pt x="0" y="40"/>
                  </a:moveTo>
                  <a:lnTo>
                    <a:pt x="15" y="38"/>
                  </a:lnTo>
                  <a:lnTo>
                    <a:pt x="30" y="35"/>
                  </a:lnTo>
                  <a:lnTo>
                    <a:pt x="44" y="33"/>
                  </a:lnTo>
                  <a:lnTo>
                    <a:pt x="60" y="31"/>
                  </a:lnTo>
                  <a:lnTo>
                    <a:pt x="76" y="28"/>
                  </a:lnTo>
                  <a:lnTo>
                    <a:pt x="92" y="25"/>
                  </a:lnTo>
                  <a:lnTo>
                    <a:pt x="108" y="23"/>
                  </a:lnTo>
                  <a:lnTo>
                    <a:pt x="124" y="20"/>
                  </a:lnTo>
                  <a:lnTo>
                    <a:pt x="141" y="18"/>
                  </a:lnTo>
                  <a:lnTo>
                    <a:pt x="157" y="16"/>
                  </a:lnTo>
                  <a:lnTo>
                    <a:pt x="174" y="13"/>
                  </a:lnTo>
                  <a:lnTo>
                    <a:pt x="191" y="10"/>
                  </a:lnTo>
                  <a:lnTo>
                    <a:pt x="209" y="7"/>
                  </a:lnTo>
                  <a:lnTo>
                    <a:pt x="226" y="5"/>
                  </a:lnTo>
                  <a:lnTo>
                    <a:pt x="243" y="2"/>
                  </a:lnTo>
                  <a:lnTo>
                    <a:pt x="260" y="0"/>
                  </a:lnTo>
                  <a:lnTo>
                    <a:pt x="414" y="0"/>
                  </a:lnTo>
                  <a:lnTo>
                    <a:pt x="392" y="3"/>
                  </a:lnTo>
                  <a:lnTo>
                    <a:pt x="370" y="7"/>
                  </a:lnTo>
                  <a:lnTo>
                    <a:pt x="349" y="10"/>
                  </a:lnTo>
                  <a:lnTo>
                    <a:pt x="330" y="14"/>
                  </a:lnTo>
                  <a:lnTo>
                    <a:pt x="311" y="18"/>
                  </a:lnTo>
                  <a:lnTo>
                    <a:pt x="293" y="21"/>
                  </a:lnTo>
                  <a:lnTo>
                    <a:pt x="277" y="25"/>
                  </a:lnTo>
                  <a:lnTo>
                    <a:pt x="262" y="29"/>
                  </a:lnTo>
                  <a:lnTo>
                    <a:pt x="258" y="30"/>
                  </a:lnTo>
                  <a:lnTo>
                    <a:pt x="251" y="31"/>
                  </a:lnTo>
                  <a:lnTo>
                    <a:pt x="245" y="33"/>
                  </a:lnTo>
                  <a:lnTo>
                    <a:pt x="238" y="34"/>
                  </a:lnTo>
                  <a:lnTo>
                    <a:pt x="231" y="36"/>
                  </a:lnTo>
                  <a:lnTo>
                    <a:pt x="223" y="37"/>
                  </a:lnTo>
                  <a:lnTo>
                    <a:pt x="215" y="39"/>
                  </a:lnTo>
                  <a:lnTo>
                    <a:pt x="206" y="4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57C4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21" name="Freeform 677"/>
            <p:cNvSpPr>
              <a:spLocks/>
            </p:cNvSpPr>
            <p:nvPr/>
          </p:nvSpPr>
          <p:spPr bwMode="auto">
            <a:xfrm>
              <a:off x="2488" y="3343"/>
              <a:ext cx="186" cy="33"/>
            </a:xfrm>
            <a:custGeom>
              <a:avLst/>
              <a:gdLst/>
              <a:ahLst/>
              <a:cxnLst>
                <a:cxn ang="0">
                  <a:pos x="0" y="42"/>
                </a:cxn>
                <a:cxn ang="0">
                  <a:pos x="17" y="40"/>
                </a:cxn>
                <a:cxn ang="0">
                  <a:pos x="35" y="37"/>
                </a:cxn>
                <a:cxn ang="0">
                  <a:pos x="52" y="35"/>
                </a:cxn>
                <a:cxn ang="0">
                  <a:pos x="70" y="31"/>
                </a:cxn>
                <a:cxn ang="0">
                  <a:pos x="87" y="29"/>
                </a:cxn>
                <a:cxn ang="0">
                  <a:pos x="106" y="26"/>
                </a:cxn>
                <a:cxn ang="0">
                  <a:pos x="124" y="24"/>
                </a:cxn>
                <a:cxn ang="0">
                  <a:pos x="142" y="21"/>
                </a:cxn>
                <a:cxn ang="0">
                  <a:pos x="161" y="19"/>
                </a:cxn>
                <a:cxn ang="0">
                  <a:pos x="179" y="16"/>
                </a:cxn>
                <a:cxn ang="0">
                  <a:pos x="197" y="13"/>
                </a:cxn>
                <a:cxn ang="0">
                  <a:pos x="217" y="11"/>
                </a:cxn>
                <a:cxn ang="0">
                  <a:pos x="235" y="8"/>
                </a:cxn>
                <a:cxn ang="0">
                  <a:pos x="254" y="6"/>
                </a:cxn>
                <a:cxn ang="0">
                  <a:pos x="273" y="2"/>
                </a:cxn>
                <a:cxn ang="0">
                  <a:pos x="292" y="0"/>
                </a:cxn>
                <a:cxn ang="0">
                  <a:pos x="446" y="0"/>
                </a:cxn>
                <a:cxn ang="0">
                  <a:pos x="426" y="2"/>
                </a:cxn>
                <a:cxn ang="0">
                  <a:pos x="407" y="6"/>
                </a:cxn>
                <a:cxn ang="0">
                  <a:pos x="388" y="8"/>
                </a:cxn>
                <a:cxn ang="0">
                  <a:pos x="369" y="10"/>
                </a:cxn>
                <a:cxn ang="0">
                  <a:pos x="350" y="13"/>
                </a:cxn>
                <a:cxn ang="0">
                  <a:pos x="332" y="15"/>
                </a:cxn>
                <a:cxn ang="0">
                  <a:pos x="314" y="19"/>
                </a:cxn>
                <a:cxn ang="0">
                  <a:pos x="295" y="21"/>
                </a:cxn>
                <a:cxn ang="0">
                  <a:pos x="278" y="24"/>
                </a:cxn>
                <a:cxn ang="0">
                  <a:pos x="261" y="26"/>
                </a:cxn>
                <a:cxn ang="0">
                  <a:pos x="245" y="29"/>
                </a:cxn>
                <a:cxn ang="0">
                  <a:pos x="229" y="31"/>
                </a:cxn>
                <a:cxn ang="0">
                  <a:pos x="213" y="35"/>
                </a:cxn>
                <a:cxn ang="0">
                  <a:pos x="199" y="37"/>
                </a:cxn>
                <a:cxn ang="0">
                  <a:pos x="185" y="40"/>
                </a:cxn>
                <a:cxn ang="0">
                  <a:pos x="172" y="42"/>
                </a:cxn>
                <a:cxn ang="0">
                  <a:pos x="0" y="42"/>
                </a:cxn>
              </a:cxnLst>
              <a:rect l="0" t="0" r="r" b="b"/>
              <a:pathLst>
                <a:path w="446" h="42">
                  <a:moveTo>
                    <a:pt x="0" y="42"/>
                  </a:moveTo>
                  <a:lnTo>
                    <a:pt x="17" y="40"/>
                  </a:lnTo>
                  <a:lnTo>
                    <a:pt x="35" y="37"/>
                  </a:lnTo>
                  <a:lnTo>
                    <a:pt x="52" y="35"/>
                  </a:lnTo>
                  <a:lnTo>
                    <a:pt x="70" y="31"/>
                  </a:lnTo>
                  <a:lnTo>
                    <a:pt x="87" y="29"/>
                  </a:lnTo>
                  <a:lnTo>
                    <a:pt x="106" y="26"/>
                  </a:lnTo>
                  <a:lnTo>
                    <a:pt x="124" y="24"/>
                  </a:lnTo>
                  <a:lnTo>
                    <a:pt x="142" y="21"/>
                  </a:lnTo>
                  <a:lnTo>
                    <a:pt x="161" y="19"/>
                  </a:lnTo>
                  <a:lnTo>
                    <a:pt x="179" y="16"/>
                  </a:lnTo>
                  <a:lnTo>
                    <a:pt x="197" y="13"/>
                  </a:lnTo>
                  <a:lnTo>
                    <a:pt x="217" y="11"/>
                  </a:lnTo>
                  <a:lnTo>
                    <a:pt x="235" y="8"/>
                  </a:lnTo>
                  <a:lnTo>
                    <a:pt x="254" y="6"/>
                  </a:lnTo>
                  <a:lnTo>
                    <a:pt x="273" y="2"/>
                  </a:lnTo>
                  <a:lnTo>
                    <a:pt x="292" y="0"/>
                  </a:lnTo>
                  <a:lnTo>
                    <a:pt x="446" y="0"/>
                  </a:lnTo>
                  <a:lnTo>
                    <a:pt x="426" y="2"/>
                  </a:lnTo>
                  <a:lnTo>
                    <a:pt x="407" y="6"/>
                  </a:lnTo>
                  <a:lnTo>
                    <a:pt x="388" y="8"/>
                  </a:lnTo>
                  <a:lnTo>
                    <a:pt x="369" y="10"/>
                  </a:lnTo>
                  <a:lnTo>
                    <a:pt x="350" y="13"/>
                  </a:lnTo>
                  <a:lnTo>
                    <a:pt x="332" y="15"/>
                  </a:lnTo>
                  <a:lnTo>
                    <a:pt x="314" y="19"/>
                  </a:lnTo>
                  <a:lnTo>
                    <a:pt x="295" y="21"/>
                  </a:lnTo>
                  <a:lnTo>
                    <a:pt x="278" y="24"/>
                  </a:lnTo>
                  <a:lnTo>
                    <a:pt x="261" y="26"/>
                  </a:lnTo>
                  <a:lnTo>
                    <a:pt x="245" y="29"/>
                  </a:lnTo>
                  <a:lnTo>
                    <a:pt x="229" y="31"/>
                  </a:lnTo>
                  <a:lnTo>
                    <a:pt x="213" y="35"/>
                  </a:lnTo>
                  <a:lnTo>
                    <a:pt x="199" y="37"/>
                  </a:lnTo>
                  <a:lnTo>
                    <a:pt x="185" y="40"/>
                  </a:lnTo>
                  <a:lnTo>
                    <a:pt x="172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9C9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22" name="Freeform 678"/>
            <p:cNvSpPr>
              <a:spLocks/>
            </p:cNvSpPr>
            <p:nvPr/>
          </p:nvSpPr>
          <p:spPr bwMode="auto">
            <a:xfrm>
              <a:off x="2544" y="3326"/>
              <a:ext cx="206" cy="34"/>
            </a:xfrm>
            <a:custGeom>
              <a:avLst/>
              <a:gdLst/>
              <a:ahLst/>
              <a:cxnLst>
                <a:cxn ang="0">
                  <a:pos x="0" y="42"/>
                </a:cxn>
                <a:cxn ang="0">
                  <a:pos x="20" y="39"/>
                </a:cxn>
                <a:cxn ang="0">
                  <a:pos x="40" y="36"/>
                </a:cxn>
                <a:cxn ang="0">
                  <a:pos x="60" y="33"/>
                </a:cxn>
                <a:cxn ang="0">
                  <a:pos x="81" y="31"/>
                </a:cxn>
                <a:cxn ang="0">
                  <a:pos x="102" y="28"/>
                </a:cxn>
                <a:cxn ang="0">
                  <a:pos x="122" y="26"/>
                </a:cxn>
                <a:cxn ang="0">
                  <a:pos x="142" y="22"/>
                </a:cxn>
                <a:cxn ang="0">
                  <a:pos x="163" y="20"/>
                </a:cxn>
                <a:cxn ang="0">
                  <a:pos x="184" y="17"/>
                </a:cxn>
                <a:cxn ang="0">
                  <a:pos x="204" y="15"/>
                </a:cxn>
                <a:cxn ang="0">
                  <a:pos x="225" y="13"/>
                </a:cxn>
                <a:cxn ang="0">
                  <a:pos x="245" y="10"/>
                </a:cxn>
                <a:cxn ang="0">
                  <a:pos x="266" y="7"/>
                </a:cxn>
                <a:cxn ang="0">
                  <a:pos x="286" y="5"/>
                </a:cxn>
                <a:cxn ang="0">
                  <a:pos x="306" y="2"/>
                </a:cxn>
                <a:cxn ang="0">
                  <a:pos x="327" y="0"/>
                </a:cxn>
                <a:cxn ang="0">
                  <a:pos x="496" y="0"/>
                </a:cxn>
                <a:cxn ang="0">
                  <a:pos x="475" y="2"/>
                </a:cxn>
                <a:cxn ang="0">
                  <a:pos x="454" y="4"/>
                </a:cxn>
                <a:cxn ang="0">
                  <a:pos x="432" y="6"/>
                </a:cxn>
                <a:cxn ang="0">
                  <a:pos x="411" y="9"/>
                </a:cxn>
                <a:cxn ang="0">
                  <a:pos x="389" y="12"/>
                </a:cxn>
                <a:cxn ang="0">
                  <a:pos x="367" y="14"/>
                </a:cxn>
                <a:cxn ang="0">
                  <a:pos x="345" y="16"/>
                </a:cxn>
                <a:cxn ang="0">
                  <a:pos x="323" y="19"/>
                </a:cxn>
                <a:cxn ang="0">
                  <a:pos x="301" y="22"/>
                </a:cxn>
                <a:cxn ang="0">
                  <a:pos x="279" y="25"/>
                </a:cxn>
                <a:cxn ang="0">
                  <a:pos x="257" y="28"/>
                </a:cxn>
                <a:cxn ang="0">
                  <a:pos x="236" y="30"/>
                </a:cxn>
                <a:cxn ang="0">
                  <a:pos x="215" y="33"/>
                </a:cxn>
                <a:cxn ang="0">
                  <a:pos x="195" y="36"/>
                </a:cxn>
                <a:cxn ang="0">
                  <a:pos x="174" y="39"/>
                </a:cxn>
                <a:cxn ang="0">
                  <a:pos x="154" y="42"/>
                </a:cxn>
                <a:cxn ang="0">
                  <a:pos x="0" y="42"/>
                </a:cxn>
              </a:cxnLst>
              <a:rect l="0" t="0" r="r" b="b"/>
              <a:pathLst>
                <a:path w="496" h="42">
                  <a:moveTo>
                    <a:pt x="0" y="42"/>
                  </a:moveTo>
                  <a:lnTo>
                    <a:pt x="20" y="39"/>
                  </a:lnTo>
                  <a:lnTo>
                    <a:pt x="40" y="36"/>
                  </a:lnTo>
                  <a:lnTo>
                    <a:pt x="60" y="33"/>
                  </a:lnTo>
                  <a:lnTo>
                    <a:pt x="81" y="31"/>
                  </a:lnTo>
                  <a:lnTo>
                    <a:pt x="102" y="28"/>
                  </a:lnTo>
                  <a:lnTo>
                    <a:pt x="122" y="26"/>
                  </a:lnTo>
                  <a:lnTo>
                    <a:pt x="142" y="22"/>
                  </a:lnTo>
                  <a:lnTo>
                    <a:pt x="163" y="20"/>
                  </a:lnTo>
                  <a:lnTo>
                    <a:pt x="184" y="17"/>
                  </a:lnTo>
                  <a:lnTo>
                    <a:pt x="204" y="15"/>
                  </a:lnTo>
                  <a:lnTo>
                    <a:pt x="225" y="13"/>
                  </a:lnTo>
                  <a:lnTo>
                    <a:pt x="245" y="10"/>
                  </a:lnTo>
                  <a:lnTo>
                    <a:pt x="266" y="7"/>
                  </a:lnTo>
                  <a:lnTo>
                    <a:pt x="286" y="5"/>
                  </a:lnTo>
                  <a:lnTo>
                    <a:pt x="306" y="2"/>
                  </a:lnTo>
                  <a:lnTo>
                    <a:pt x="327" y="0"/>
                  </a:lnTo>
                  <a:lnTo>
                    <a:pt x="496" y="0"/>
                  </a:lnTo>
                  <a:lnTo>
                    <a:pt x="475" y="2"/>
                  </a:lnTo>
                  <a:lnTo>
                    <a:pt x="454" y="4"/>
                  </a:lnTo>
                  <a:lnTo>
                    <a:pt x="432" y="6"/>
                  </a:lnTo>
                  <a:lnTo>
                    <a:pt x="411" y="9"/>
                  </a:lnTo>
                  <a:lnTo>
                    <a:pt x="389" y="12"/>
                  </a:lnTo>
                  <a:lnTo>
                    <a:pt x="367" y="14"/>
                  </a:lnTo>
                  <a:lnTo>
                    <a:pt x="345" y="16"/>
                  </a:lnTo>
                  <a:lnTo>
                    <a:pt x="323" y="19"/>
                  </a:lnTo>
                  <a:lnTo>
                    <a:pt x="301" y="22"/>
                  </a:lnTo>
                  <a:lnTo>
                    <a:pt x="279" y="25"/>
                  </a:lnTo>
                  <a:lnTo>
                    <a:pt x="257" y="28"/>
                  </a:lnTo>
                  <a:lnTo>
                    <a:pt x="236" y="30"/>
                  </a:lnTo>
                  <a:lnTo>
                    <a:pt x="215" y="33"/>
                  </a:lnTo>
                  <a:lnTo>
                    <a:pt x="195" y="36"/>
                  </a:lnTo>
                  <a:lnTo>
                    <a:pt x="174" y="39"/>
                  </a:lnTo>
                  <a:lnTo>
                    <a:pt x="154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7CC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23" name="Freeform 679"/>
            <p:cNvSpPr>
              <a:spLocks/>
            </p:cNvSpPr>
            <p:nvPr/>
          </p:nvSpPr>
          <p:spPr bwMode="auto">
            <a:xfrm>
              <a:off x="2609" y="3312"/>
              <a:ext cx="313" cy="31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25" y="37"/>
                </a:cxn>
                <a:cxn ang="0">
                  <a:pos x="50" y="34"/>
                </a:cxn>
                <a:cxn ang="0">
                  <a:pos x="76" y="31"/>
                </a:cxn>
                <a:cxn ang="0">
                  <a:pos x="100" y="29"/>
                </a:cxn>
                <a:cxn ang="0">
                  <a:pos x="126" y="25"/>
                </a:cxn>
                <a:cxn ang="0">
                  <a:pos x="150" y="22"/>
                </a:cxn>
                <a:cxn ang="0">
                  <a:pos x="176" y="20"/>
                </a:cxn>
                <a:cxn ang="0">
                  <a:pos x="200" y="17"/>
                </a:cxn>
                <a:cxn ang="0">
                  <a:pos x="225" y="15"/>
                </a:cxn>
                <a:cxn ang="0">
                  <a:pos x="249" y="13"/>
                </a:cxn>
                <a:cxn ang="0">
                  <a:pos x="273" y="10"/>
                </a:cxn>
                <a:cxn ang="0">
                  <a:pos x="296" y="7"/>
                </a:cxn>
                <a:cxn ang="0">
                  <a:pos x="320" y="5"/>
                </a:cxn>
                <a:cxn ang="0">
                  <a:pos x="343" y="4"/>
                </a:cxn>
                <a:cxn ang="0">
                  <a:pos x="366" y="2"/>
                </a:cxn>
                <a:cxn ang="0">
                  <a:pos x="388" y="0"/>
                </a:cxn>
                <a:cxn ang="0">
                  <a:pos x="750" y="0"/>
                </a:cxn>
                <a:cxn ang="0">
                  <a:pos x="739" y="1"/>
                </a:cxn>
                <a:cxn ang="0">
                  <a:pos x="729" y="2"/>
                </a:cxn>
                <a:cxn ang="0">
                  <a:pos x="718" y="2"/>
                </a:cxn>
                <a:cxn ang="0">
                  <a:pos x="706" y="3"/>
                </a:cxn>
                <a:cxn ang="0">
                  <a:pos x="695" y="3"/>
                </a:cxn>
                <a:cxn ang="0">
                  <a:pos x="683" y="4"/>
                </a:cxn>
                <a:cxn ang="0">
                  <a:pos x="671" y="4"/>
                </a:cxn>
                <a:cxn ang="0">
                  <a:pos x="658" y="4"/>
                </a:cxn>
                <a:cxn ang="0">
                  <a:pos x="645" y="5"/>
                </a:cxn>
                <a:cxn ang="0">
                  <a:pos x="631" y="5"/>
                </a:cxn>
                <a:cxn ang="0">
                  <a:pos x="617" y="5"/>
                </a:cxn>
                <a:cxn ang="0">
                  <a:pos x="602" y="5"/>
                </a:cxn>
                <a:cxn ang="0">
                  <a:pos x="587" y="6"/>
                </a:cxn>
                <a:cxn ang="0">
                  <a:pos x="570" y="6"/>
                </a:cxn>
                <a:cxn ang="0">
                  <a:pos x="553" y="6"/>
                </a:cxn>
                <a:cxn ang="0">
                  <a:pos x="536" y="7"/>
                </a:cxn>
                <a:cxn ang="0">
                  <a:pos x="521" y="7"/>
                </a:cxn>
                <a:cxn ang="0">
                  <a:pos x="505" y="8"/>
                </a:cxn>
                <a:cxn ang="0">
                  <a:pos x="487" y="9"/>
                </a:cxn>
                <a:cxn ang="0">
                  <a:pos x="467" y="10"/>
                </a:cxn>
                <a:cxn ang="0">
                  <a:pos x="447" y="11"/>
                </a:cxn>
                <a:cxn ang="0">
                  <a:pos x="423" y="14"/>
                </a:cxn>
                <a:cxn ang="0">
                  <a:pos x="400" y="16"/>
                </a:cxn>
                <a:cxn ang="0">
                  <a:pos x="376" y="17"/>
                </a:cxn>
                <a:cxn ang="0">
                  <a:pos x="350" y="20"/>
                </a:cxn>
                <a:cxn ang="0">
                  <a:pos x="323" y="22"/>
                </a:cxn>
                <a:cxn ang="0">
                  <a:pos x="296" y="24"/>
                </a:cxn>
                <a:cxn ang="0">
                  <a:pos x="268" y="27"/>
                </a:cxn>
                <a:cxn ang="0">
                  <a:pos x="240" y="31"/>
                </a:cxn>
                <a:cxn ang="0">
                  <a:pos x="211" y="34"/>
                </a:cxn>
                <a:cxn ang="0">
                  <a:pos x="182" y="37"/>
                </a:cxn>
                <a:cxn ang="0">
                  <a:pos x="154" y="40"/>
                </a:cxn>
                <a:cxn ang="0">
                  <a:pos x="0" y="40"/>
                </a:cxn>
              </a:cxnLst>
              <a:rect l="0" t="0" r="r" b="b"/>
              <a:pathLst>
                <a:path w="750" h="40">
                  <a:moveTo>
                    <a:pt x="0" y="40"/>
                  </a:moveTo>
                  <a:lnTo>
                    <a:pt x="25" y="37"/>
                  </a:lnTo>
                  <a:lnTo>
                    <a:pt x="50" y="34"/>
                  </a:lnTo>
                  <a:lnTo>
                    <a:pt x="76" y="31"/>
                  </a:lnTo>
                  <a:lnTo>
                    <a:pt x="100" y="29"/>
                  </a:lnTo>
                  <a:lnTo>
                    <a:pt x="126" y="25"/>
                  </a:lnTo>
                  <a:lnTo>
                    <a:pt x="150" y="22"/>
                  </a:lnTo>
                  <a:lnTo>
                    <a:pt x="176" y="20"/>
                  </a:lnTo>
                  <a:lnTo>
                    <a:pt x="200" y="17"/>
                  </a:lnTo>
                  <a:lnTo>
                    <a:pt x="225" y="15"/>
                  </a:lnTo>
                  <a:lnTo>
                    <a:pt x="249" y="13"/>
                  </a:lnTo>
                  <a:lnTo>
                    <a:pt x="273" y="10"/>
                  </a:lnTo>
                  <a:lnTo>
                    <a:pt x="296" y="7"/>
                  </a:lnTo>
                  <a:lnTo>
                    <a:pt x="320" y="5"/>
                  </a:lnTo>
                  <a:lnTo>
                    <a:pt x="343" y="4"/>
                  </a:lnTo>
                  <a:lnTo>
                    <a:pt x="366" y="2"/>
                  </a:lnTo>
                  <a:lnTo>
                    <a:pt x="388" y="0"/>
                  </a:lnTo>
                  <a:lnTo>
                    <a:pt x="750" y="0"/>
                  </a:lnTo>
                  <a:lnTo>
                    <a:pt x="739" y="1"/>
                  </a:lnTo>
                  <a:lnTo>
                    <a:pt x="729" y="2"/>
                  </a:lnTo>
                  <a:lnTo>
                    <a:pt x="718" y="2"/>
                  </a:lnTo>
                  <a:lnTo>
                    <a:pt x="706" y="3"/>
                  </a:lnTo>
                  <a:lnTo>
                    <a:pt x="695" y="3"/>
                  </a:lnTo>
                  <a:lnTo>
                    <a:pt x="683" y="4"/>
                  </a:lnTo>
                  <a:lnTo>
                    <a:pt x="671" y="4"/>
                  </a:lnTo>
                  <a:lnTo>
                    <a:pt x="658" y="4"/>
                  </a:lnTo>
                  <a:lnTo>
                    <a:pt x="645" y="5"/>
                  </a:lnTo>
                  <a:lnTo>
                    <a:pt x="631" y="5"/>
                  </a:lnTo>
                  <a:lnTo>
                    <a:pt x="617" y="5"/>
                  </a:lnTo>
                  <a:lnTo>
                    <a:pt x="602" y="5"/>
                  </a:lnTo>
                  <a:lnTo>
                    <a:pt x="587" y="6"/>
                  </a:lnTo>
                  <a:lnTo>
                    <a:pt x="570" y="6"/>
                  </a:lnTo>
                  <a:lnTo>
                    <a:pt x="553" y="6"/>
                  </a:lnTo>
                  <a:lnTo>
                    <a:pt x="536" y="7"/>
                  </a:lnTo>
                  <a:lnTo>
                    <a:pt x="521" y="7"/>
                  </a:lnTo>
                  <a:lnTo>
                    <a:pt x="505" y="8"/>
                  </a:lnTo>
                  <a:lnTo>
                    <a:pt x="487" y="9"/>
                  </a:lnTo>
                  <a:lnTo>
                    <a:pt x="467" y="10"/>
                  </a:lnTo>
                  <a:lnTo>
                    <a:pt x="447" y="11"/>
                  </a:lnTo>
                  <a:lnTo>
                    <a:pt x="423" y="14"/>
                  </a:lnTo>
                  <a:lnTo>
                    <a:pt x="400" y="16"/>
                  </a:lnTo>
                  <a:lnTo>
                    <a:pt x="376" y="17"/>
                  </a:lnTo>
                  <a:lnTo>
                    <a:pt x="350" y="20"/>
                  </a:lnTo>
                  <a:lnTo>
                    <a:pt x="323" y="22"/>
                  </a:lnTo>
                  <a:lnTo>
                    <a:pt x="296" y="24"/>
                  </a:lnTo>
                  <a:lnTo>
                    <a:pt x="268" y="27"/>
                  </a:lnTo>
                  <a:lnTo>
                    <a:pt x="240" y="31"/>
                  </a:lnTo>
                  <a:lnTo>
                    <a:pt x="211" y="34"/>
                  </a:lnTo>
                  <a:lnTo>
                    <a:pt x="182" y="37"/>
                  </a:lnTo>
                  <a:lnTo>
                    <a:pt x="154" y="4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56D1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24" name="Freeform 680"/>
            <p:cNvSpPr>
              <a:spLocks/>
            </p:cNvSpPr>
            <p:nvPr/>
          </p:nvSpPr>
          <p:spPr bwMode="auto">
            <a:xfrm>
              <a:off x="2680" y="3302"/>
              <a:ext cx="280" cy="24"/>
            </a:xfrm>
            <a:custGeom>
              <a:avLst/>
              <a:gdLst/>
              <a:ahLst/>
              <a:cxnLst>
                <a:cxn ang="0">
                  <a:pos x="646" y="1"/>
                </a:cxn>
                <a:cxn ang="0">
                  <a:pos x="595" y="2"/>
                </a:cxn>
                <a:cxn ang="0">
                  <a:pos x="546" y="2"/>
                </a:cxn>
                <a:cxn ang="0">
                  <a:pos x="499" y="3"/>
                </a:cxn>
                <a:cxn ang="0">
                  <a:pos x="457" y="3"/>
                </a:cxn>
                <a:cxn ang="0">
                  <a:pos x="415" y="4"/>
                </a:cxn>
                <a:cxn ang="0">
                  <a:pos x="378" y="4"/>
                </a:cxn>
                <a:cxn ang="0">
                  <a:pos x="344" y="5"/>
                </a:cxn>
                <a:cxn ang="0">
                  <a:pos x="311" y="7"/>
                </a:cxn>
                <a:cxn ang="0">
                  <a:pos x="274" y="8"/>
                </a:cxn>
                <a:cxn ang="0">
                  <a:pos x="235" y="11"/>
                </a:cxn>
                <a:cxn ang="0">
                  <a:pos x="195" y="14"/>
                </a:cxn>
                <a:cxn ang="0">
                  <a:pos x="153" y="17"/>
                </a:cxn>
                <a:cxn ang="0">
                  <a:pos x="110" y="21"/>
                </a:cxn>
                <a:cxn ang="0">
                  <a:pos x="67" y="26"/>
                </a:cxn>
                <a:cxn ang="0">
                  <a:pos x="22" y="30"/>
                </a:cxn>
                <a:cxn ang="0">
                  <a:pos x="169" y="32"/>
                </a:cxn>
                <a:cxn ang="0">
                  <a:pos x="199" y="29"/>
                </a:cxn>
                <a:cxn ang="0">
                  <a:pos x="229" y="27"/>
                </a:cxn>
                <a:cxn ang="0">
                  <a:pos x="257" y="25"/>
                </a:cxn>
                <a:cxn ang="0">
                  <a:pos x="283" y="22"/>
                </a:cxn>
                <a:cxn ang="0">
                  <a:pos x="307" y="21"/>
                </a:cxn>
                <a:cxn ang="0">
                  <a:pos x="329" y="20"/>
                </a:cxn>
                <a:cxn ang="0">
                  <a:pos x="349" y="19"/>
                </a:cxn>
                <a:cxn ang="0">
                  <a:pos x="366" y="19"/>
                </a:cxn>
                <a:cxn ang="0">
                  <a:pos x="417" y="18"/>
                </a:cxn>
                <a:cxn ang="0">
                  <a:pos x="463" y="17"/>
                </a:cxn>
                <a:cxn ang="0">
                  <a:pos x="502" y="16"/>
                </a:cxn>
                <a:cxn ang="0">
                  <a:pos x="539" y="15"/>
                </a:cxn>
                <a:cxn ang="0">
                  <a:pos x="572" y="14"/>
                </a:cxn>
                <a:cxn ang="0">
                  <a:pos x="605" y="11"/>
                </a:cxn>
                <a:cxn ang="0">
                  <a:pos x="638" y="6"/>
                </a:cxn>
                <a:cxn ang="0">
                  <a:pos x="672" y="0"/>
                </a:cxn>
              </a:cxnLst>
              <a:rect l="0" t="0" r="r" b="b"/>
              <a:pathLst>
                <a:path w="672" h="32">
                  <a:moveTo>
                    <a:pt x="672" y="0"/>
                  </a:moveTo>
                  <a:lnTo>
                    <a:pt x="646" y="1"/>
                  </a:lnTo>
                  <a:lnTo>
                    <a:pt x="621" y="1"/>
                  </a:lnTo>
                  <a:lnTo>
                    <a:pt x="595" y="2"/>
                  </a:lnTo>
                  <a:lnTo>
                    <a:pt x="570" y="2"/>
                  </a:lnTo>
                  <a:lnTo>
                    <a:pt x="546" y="2"/>
                  </a:lnTo>
                  <a:lnTo>
                    <a:pt x="523" y="3"/>
                  </a:lnTo>
                  <a:lnTo>
                    <a:pt x="499" y="3"/>
                  </a:lnTo>
                  <a:lnTo>
                    <a:pt x="477" y="3"/>
                  </a:lnTo>
                  <a:lnTo>
                    <a:pt x="457" y="3"/>
                  </a:lnTo>
                  <a:lnTo>
                    <a:pt x="436" y="3"/>
                  </a:lnTo>
                  <a:lnTo>
                    <a:pt x="415" y="4"/>
                  </a:lnTo>
                  <a:lnTo>
                    <a:pt x="397" y="4"/>
                  </a:lnTo>
                  <a:lnTo>
                    <a:pt x="378" y="4"/>
                  </a:lnTo>
                  <a:lnTo>
                    <a:pt x="361" y="5"/>
                  </a:lnTo>
                  <a:lnTo>
                    <a:pt x="344" y="5"/>
                  </a:lnTo>
                  <a:lnTo>
                    <a:pt x="329" y="6"/>
                  </a:lnTo>
                  <a:lnTo>
                    <a:pt x="311" y="7"/>
                  </a:lnTo>
                  <a:lnTo>
                    <a:pt x="292" y="7"/>
                  </a:lnTo>
                  <a:lnTo>
                    <a:pt x="274" y="8"/>
                  </a:lnTo>
                  <a:lnTo>
                    <a:pt x="255" y="10"/>
                  </a:lnTo>
                  <a:lnTo>
                    <a:pt x="235" y="11"/>
                  </a:lnTo>
                  <a:lnTo>
                    <a:pt x="215" y="13"/>
                  </a:lnTo>
                  <a:lnTo>
                    <a:pt x="195" y="14"/>
                  </a:lnTo>
                  <a:lnTo>
                    <a:pt x="174" y="16"/>
                  </a:lnTo>
                  <a:lnTo>
                    <a:pt x="153" y="17"/>
                  </a:lnTo>
                  <a:lnTo>
                    <a:pt x="132" y="19"/>
                  </a:lnTo>
                  <a:lnTo>
                    <a:pt x="110" y="21"/>
                  </a:lnTo>
                  <a:lnTo>
                    <a:pt x="89" y="23"/>
                  </a:lnTo>
                  <a:lnTo>
                    <a:pt x="67" y="26"/>
                  </a:lnTo>
                  <a:lnTo>
                    <a:pt x="45" y="28"/>
                  </a:lnTo>
                  <a:lnTo>
                    <a:pt x="22" y="30"/>
                  </a:lnTo>
                  <a:lnTo>
                    <a:pt x="0" y="32"/>
                  </a:lnTo>
                  <a:lnTo>
                    <a:pt x="169" y="32"/>
                  </a:lnTo>
                  <a:lnTo>
                    <a:pt x="185" y="31"/>
                  </a:lnTo>
                  <a:lnTo>
                    <a:pt x="199" y="29"/>
                  </a:lnTo>
                  <a:lnTo>
                    <a:pt x="214" y="28"/>
                  </a:lnTo>
                  <a:lnTo>
                    <a:pt x="229" y="27"/>
                  </a:lnTo>
                  <a:lnTo>
                    <a:pt x="244" y="26"/>
                  </a:lnTo>
                  <a:lnTo>
                    <a:pt x="257" y="25"/>
                  </a:lnTo>
                  <a:lnTo>
                    <a:pt x="270" y="23"/>
                  </a:lnTo>
                  <a:lnTo>
                    <a:pt x="283" y="22"/>
                  </a:lnTo>
                  <a:lnTo>
                    <a:pt x="295" y="22"/>
                  </a:lnTo>
                  <a:lnTo>
                    <a:pt x="307" y="21"/>
                  </a:lnTo>
                  <a:lnTo>
                    <a:pt x="318" y="20"/>
                  </a:lnTo>
                  <a:lnTo>
                    <a:pt x="329" y="20"/>
                  </a:lnTo>
                  <a:lnTo>
                    <a:pt x="339" y="20"/>
                  </a:lnTo>
                  <a:lnTo>
                    <a:pt x="349" y="19"/>
                  </a:lnTo>
                  <a:lnTo>
                    <a:pt x="357" y="19"/>
                  </a:lnTo>
                  <a:lnTo>
                    <a:pt x="366" y="19"/>
                  </a:lnTo>
                  <a:lnTo>
                    <a:pt x="393" y="18"/>
                  </a:lnTo>
                  <a:lnTo>
                    <a:pt x="417" y="18"/>
                  </a:lnTo>
                  <a:lnTo>
                    <a:pt x="441" y="17"/>
                  </a:lnTo>
                  <a:lnTo>
                    <a:pt x="463" y="17"/>
                  </a:lnTo>
                  <a:lnTo>
                    <a:pt x="482" y="17"/>
                  </a:lnTo>
                  <a:lnTo>
                    <a:pt x="502" y="16"/>
                  </a:lnTo>
                  <a:lnTo>
                    <a:pt x="520" y="16"/>
                  </a:lnTo>
                  <a:lnTo>
                    <a:pt x="539" y="15"/>
                  </a:lnTo>
                  <a:lnTo>
                    <a:pt x="556" y="15"/>
                  </a:lnTo>
                  <a:lnTo>
                    <a:pt x="572" y="14"/>
                  </a:lnTo>
                  <a:lnTo>
                    <a:pt x="589" y="12"/>
                  </a:lnTo>
                  <a:lnTo>
                    <a:pt x="605" y="11"/>
                  </a:lnTo>
                  <a:lnTo>
                    <a:pt x="621" y="8"/>
                  </a:lnTo>
                  <a:lnTo>
                    <a:pt x="638" y="6"/>
                  </a:lnTo>
                  <a:lnTo>
                    <a:pt x="655" y="3"/>
                  </a:lnTo>
                  <a:lnTo>
                    <a:pt x="672" y="0"/>
                  </a:lnTo>
                  <a:close/>
                </a:path>
              </a:pathLst>
            </a:custGeom>
            <a:solidFill>
              <a:srgbClr val="57D4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25" name="Freeform 681"/>
            <p:cNvSpPr>
              <a:spLocks/>
            </p:cNvSpPr>
            <p:nvPr/>
          </p:nvSpPr>
          <p:spPr bwMode="auto">
            <a:xfrm>
              <a:off x="2771" y="3302"/>
              <a:ext cx="189" cy="10"/>
            </a:xfrm>
            <a:custGeom>
              <a:avLst/>
              <a:gdLst/>
              <a:ahLst/>
              <a:cxnLst>
                <a:cxn ang="0">
                  <a:pos x="454" y="0"/>
                </a:cxn>
                <a:cxn ang="0">
                  <a:pos x="428" y="1"/>
                </a:cxn>
                <a:cxn ang="0">
                  <a:pos x="403" y="1"/>
                </a:cxn>
                <a:cxn ang="0">
                  <a:pos x="377" y="2"/>
                </a:cxn>
                <a:cxn ang="0">
                  <a:pos x="352" y="2"/>
                </a:cxn>
                <a:cxn ang="0">
                  <a:pos x="328" y="2"/>
                </a:cxn>
                <a:cxn ang="0">
                  <a:pos x="305" y="3"/>
                </a:cxn>
                <a:cxn ang="0">
                  <a:pos x="281" y="3"/>
                </a:cxn>
                <a:cxn ang="0">
                  <a:pos x="259" y="3"/>
                </a:cxn>
                <a:cxn ang="0">
                  <a:pos x="239" y="3"/>
                </a:cxn>
                <a:cxn ang="0">
                  <a:pos x="218" y="3"/>
                </a:cxn>
                <a:cxn ang="0">
                  <a:pos x="197" y="4"/>
                </a:cxn>
                <a:cxn ang="0">
                  <a:pos x="179" y="4"/>
                </a:cxn>
                <a:cxn ang="0">
                  <a:pos x="160" y="4"/>
                </a:cxn>
                <a:cxn ang="0">
                  <a:pos x="143" y="5"/>
                </a:cxn>
                <a:cxn ang="0">
                  <a:pos x="126" y="5"/>
                </a:cxn>
                <a:cxn ang="0">
                  <a:pos x="111" y="6"/>
                </a:cxn>
                <a:cxn ang="0">
                  <a:pos x="98" y="6"/>
                </a:cxn>
                <a:cxn ang="0">
                  <a:pos x="84" y="7"/>
                </a:cxn>
                <a:cxn ang="0">
                  <a:pos x="71" y="7"/>
                </a:cxn>
                <a:cxn ang="0">
                  <a:pos x="57" y="8"/>
                </a:cxn>
                <a:cxn ang="0">
                  <a:pos x="43" y="10"/>
                </a:cxn>
                <a:cxn ang="0">
                  <a:pos x="29" y="11"/>
                </a:cxn>
                <a:cxn ang="0">
                  <a:pos x="15" y="11"/>
                </a:cxn>
                <a:cxn ang="0">
                  <a:pos x="0" y="12"/>
                </a:cxn>
                <a:cxn ang="0">
                  <a:pos x="362" y="12"/>
                </a:cxn>
                <a:cxn ang="0">
                  <a:pos x="373" y="11"/>
                </a:cxn>
                <a:cxn ang="0">
                  <a:pos x="385" y="10"/>
                </a:cxn>
                <a:cxn ang="0">
                  <a:pos x="397" y="8"/>
                </a:cxn>
                <a:cxn ang="0">
                  <a:pos x="408" y="7"/>
                </a:cxn>
                <a:cxn ang="0">
                  <a:pos x="419" y="6"/>
                </a:cxn>
                <a:cxn ang="0">
                  <a:pos x="431" y="4"/>
                </a:cxn>
                <a:cxn ang="0">
                  <a:pos x="442" y="2"/>
                </a:cxn>
                <a:cxn ang="0">
                  <a:pos x="454" y="0"/>
                </a:cxn>
              </a:cxnLst>
              <a:rect l="0" t="0" r="r" b="b"/>
              <a:pathLst>
                <a:path w="454" h="12">
                  <a:moveTo>
                    <a:pt x="454" y="0"/>
                  </a:moveTo>
                  <a:lnTo>
                    <a:pt x="428" y="1"/>
                  </a:lnTo>
                  <a:lnTo>
                    <a:pt x="403" y="1"/>
                  </a:lnTo>
                  <a:lnTo>
                    <a:pt x="377" y="2"/>
                  </a:lnTo>
                  <a:lnTo>
                    <a:pt x="352" y="2"/>
                  </a:lnTo>
                  <a:lnTo>
                    <a:pt x="328" y="2"/>
                  </a:lnTo>
                  <a:lnTo>
                    <a:pt x="305" y="3"/>
                  </a:lnTo>
                  <a:lnTo>
                    <a:pt x="281" y="3"/>
                  </a:lnTo>
                  <a:lnTo>
                    <a:pt x="259" y="3"/>
                  </a:lnTo>
                  <a:lnTo>
                    <a:pt x="239" y="3"/>
                  </a:lnTo>
                  <a:lnTo>
                    <a:pt x="218" y="3"/>
                  </a:lnTo>
                  <a:lnTo>
                    <a:pt x="197" y="4"/>
                  </a:lnTo>
                  <a:lnTo>
                    <a:pt x="179" y="4"/>
                  </a:lnTo>
                  <a:lnTo>
                    <a:pt x="160" y="4"/>
                  </a:lnTo>
                  <a:lnTo>
                    <a:pt x="143" y="5"/>
                  </a:lnTo>
                  <a:lnTo>
                    <a:pt x="126" y="5"/>
                  </a:lnTo>
                  <a:lnTo>
                    <a:pt x="111" y="6"/>
                  </a:lnTo>
                  <a:lnTo>
                    <a:pt x="98" y="6"/>
                  </a:lnTo>
                  <a:lnTo>
                    <a:pt x="84" y="7"/>
                  </a:lnTo>
                  <a:lnTo>
                    <a:pt x="71" y="7"/>
                  </a:lnTo>
                  <a:lnTo>
                    <a:pt x="57" y="8"/>
                  </a:lnTo>
                  <a:lnTo>
                    <a:pt x="43" y="10"/>
                  </a:lnTo>
                  <a:lnTo>
                    <a:pt x="29" y="11"/>
                  </a:lnTo>
                  <a:lnTo>
                    <a:pt x="15" y="11"/>
                  </a:lnTo>
                  <a:lnTo>
                    <a:pt x="0" y="12"/>
                  </a:lnTo>
                  <a:lnTo>
                    <a:pt x="362" y="12"/>
                  </a:lnTo>
                  <a:lnTo>
                    <a:pt x="373" y="11"/>
                  </a:lnTo>
                  <a:lnTo>
                    <a:pt x="385" y="10"/>
                  </a:lnTo>
                  <a:lnTo>
                    <a:pt x="397" y="8"/>
                  </a:lnTo>
                  <a:lnTo>
                    <a:pt x="408" y="7"/>
                  </a:lnTo>
                  <a:lnTo>
                    <a:pt x="419" y="6"/>
                  </a:lnTo>
                  <a:lnTo>
                    <a:pt x="431" y="4"/>
                  </a:lnTo>
                  <a:lnTo>
                    <a:pt x="442" y="2"/>
                  </a:lnTo>
                  <a:lnTo>
                    <a:pt x="454" y="0"/>
                  </a:lnTo>
                  <a:close/>
                </a:path>
              </a:pathLst>
            </a:custGeom>
            <a:solidFill>
              <a:srgbClr val="54D9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26" name="Freeform 682"/>
            <p:cNvSpPr>
              <a:spLocks/>
            </p:cNvSpPr>
            <p:nvPr/>
          </p:nvSpPr>
          <p:spPr bwMode="auto">
            <a:xfrm>
              <a:off x="381" y="3383"/>
              <a:ext cx="185" cy="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33" y="1"/>
                </a:cxn>
                <a:cxn ang="0">
                  <a:pos x="51" y="1"/>
                </a:cxn>
                <a:cxn ang="0">
                  <a:pos x="68" y="1"/>
                </a:cxn>
                <a:cxn ang="0">
                  <a:pos x="85" y="2"/>
                </a:cxn>
                <a:cxn ang="0">
                  <a:pos x="104" y="2"/>
                </a:cxn>
                <a:cxn ang="0">
                  <a:pos x="122" y="2"/>
                </a:cxn>
                <a:cxn ang="0">
                  <a:pos x="140" y="2"/>
                </a:cxn>
                <a:cxn ang="0">
                  <a:pos x="160" y="2"/>
                </a:cxn>
                <a:cxn ang="0">
                  <a:pos x="178" y="3"/>
                </a:cxn>
                <a:cxn ang="0">
                  <a:pos x="198" y="3"/>
                </a:cxn>
                <a:cxn ang="0">
                  <a:pos x="217" y="3"/>
                </a:cxn>
                <a:cxn ang="0">
                  <a:pos x="237" y="3"/>
                </a:cxn>
                <a:cxn ang="0">
                  <a:pos x="258" y="3"/>
                </a:cxn>
                <a:cxn ang="0">
                  <a:pos x="277" y="3"/>
                </a:cxn>
                <a:cxn ang="0">
                  <a:pos x="298" y="3"/>
                </a:cxn>
                <a:cxn ang="0">
                  <a:pos x="314" y="3"/>
                </a:cxn>
                <a:cxn ang="0">
                  <a:pos x="330" y="2"/>
                </a:cxn>
                <a:cxn ang="0">
                  <a:pos x="347" y="2"/>
                </a:cxn>
                <a:cxn ang="0">
                  <a:pos x="366" y="1"/>
                </a:cxn>
                <a:cxn ang="0">
                  <a:pos x="384" y="1"/>
                </a:cxn>
                <a:cxn ang="0">
                  <a:pos x="402" y="1"/>
                </a:cxn>
                <a:cxn ang="0">
                  <a:pos x="422" y="0"/>
                </a:cxn>
                <a:cxn ang="0">
                  <a:pos x="443" y="0"/>
                </a:cxn>
                <a:cxn ang="0">
                  <a:pos x="0" y="0"/>
                </a:cxn>
              </a:cxnLst>
              <a:rect l="0" t="0" r="r" b="b"/>
              <a:pathLst>
                <a:path w="443" h="3">
                  <a:moveTo>
                    <a:pt x="0" y="0"/>
                  </a:moveTo>
                  <a:lnTo>
                    <a:pt x="17" y="0"/>
                  </a:lnTo>
                  <a:lnTo>
                    <a:pt x="33" y="1"/>
                  </a:lnTo>
                  <a:lnTo>
                    <a:pt x="51" y="1"/>
                  </a:lnTo>
                  <a:lnTo>
                    <a:pt x="68" y="1"/>
                  </a:lnTo>
                  <a:lnTo>
                    <a:pt x="85" y="2"/>
                  </a:lnTo>
                  <a:lnTo>
                    <a:pt x="104" y="2"/>
                  </a:lnTo>
                  <a:lnTo>
                    <a:pt x="122" y="2"/>
                  </a:lnTo>
                  <a:lnTo>
                    <a:pt x="140" y="2"/>
                  </a:lnTo>
                  <a:lnTo>
                    <a:pt x="160" y="2"/>
                  </a:lnTo>
                  <a:lnTo>
                    <a:pt x="178" y="3"/>
                  </a:lnTo>
                  <a:lnTo>
                    <a:pt x="198" y="3"/>
                  </a:lnTo>
                  <a:lnTo>
                    <a:pt x="217" y="3"/>
                  </a:lnTo>
                  <a:lnTo>
                    <a:pt x="237" y="3"/>
                  </a:lnTo>
                  <a:lnTo>
                    <a:pt x="258" y="3"/>
                  </a:lnTo>
                  <a:lnTo>
                    <a:pt x="277" y="3"/>
                  </a:lnTo>
                  <a:lnTo>
                    <a:pt x="298" y="3"/>
                  </a:lnTo>
                  <a:lnTo>
                    <a:pt x="314" y="3"/>
                  </a:lnTo>
                  <a:lnTo>
                    <a:pt x="330" y="2"/>
                  </a:lnTo>
                  <a:lnTo>
                    <a:pt x="347" y="2"/>
                  </a:lnTo>
                  <a:lnTo>
                    <a:pt x="366" y="1"/>
                  </a:lnTo>
                  <a:lnTo>
                    <a:pt x="384" y="1"/>
                  </a:lnTo>
                  <a:lnTo>
                    <a:pt x="402" y="1"/>
                  </a:lnTo>
                  <a:lnTo>
                    <a:pt x="422" y="0"/>
                  </a:lnTo>
                  <a:lnTo>
                    <a:pt x="44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CB3B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27" name="Freeform 683"/>
            <p:cNvSpPr>
              <a:spLocks/>
            </p:cNvSpPr>
            <p:nvPr/>
          </p:nvSpPr>
          <p:spPr bwMode="auto">
            <a:xfrm>
              <a:off x="314" y="3379"/>
              <a:ext cx="363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" y="2"/>
                </a:cxn>
                <a:cxn ang="0">
                  <a:pos x="49" y="3"/>
                </a:cxn>
                <a:cxn ang="0">
                  <a:pos x="73" y="5"/>
                </a:cxn>
                <a:cxn ang="0">
                  <a:pos x="99" y="6"/>
                </a:cxn>
                <a:cxn ang="0">
                  <a:pos x="126" y="7"/>
                </a:cxn>
                <a:cxn ang="0">
                  <a:pos x="153" y="8"/>
                </a:cxn>
                <a:cxn ang="0">
                  <a:pos x="180" y="9"/>
                </a:cxn>
                <a:cxn ang="0">
                  <a:pos x="208" y="9"/>
                </a:cxn>
                <a:cxn ang="0">
                  <a:pos x="237" y="10"/>
                </a:cxn>
                <a:cxn ang="0">
                  <a:pos x="267" y="10"/>
                </a:cxn>
                <a:cxn ang="0">
                  <a:pos x="297" y="10"/>
                </a:cxn>
                <a:cxn ang="0">
                  <a:pos x="328" y="11"/>
                </a:cxn>
                <a:cxn ang="0">
                  <a:pos x="360" y="11"/>
                </a:cxn>
                <a:cxn ang="0">
                  <a:pos x="393" y="11"/>
                </a:cxn>
                <a:cxn ang="0">
                  <a:pos x="426" y="11"/>
                </a:cxn>
                <a:cxn ang="0">
                  <a:pos x="460" y="11"/>
                </a:cxn>
                <a:cxn ang="0">
                  <a:pos x="479" y="11"/>
                </a:cxn>
                <a:cxn ang="0">
                  <a:pos x="499" y="10"/>
                </a:cxn>
                <a:cxn ang="0">
                  <a:pos x="520" y="10"/>
                </a:cxn>
                <a:cxn ang="0">
                  <a:pos x="542" y="9"/>
                </a:cxn>
                <a:cxn ang="0">
                  <a:pos x="566" y="9"/>
                </a:cxn>
                <a:cxn ang="0">
                  <a:pos x="590" y="9"/>
                </a:cxn>
                <a:cxn ang="0">
                  <a:pos x="615" y="8"/>
                </a:cxn>
                <a:cxn ang="0">
                  <a:pos x="641" y="7"/>
                </a:cxn>
                <a:cxn ang="0">
                  <a:pos x="667" y="7"/>
                </a:cxn>
                <a:cxn ang="0">
                  <a:pos x="695" y="6"/>
                </a:cxn>
                <a:cxn ang="0">
                  <a:pos x="724" y="6"/>
                </a:cxn>
                <a:cxn ang="0">
                  <a:pos x="753" y="5"/>
                </a:cxn>
                <a:cxn ang="0">
                  <a:pos x="782" y="3"/>
                </a:cxn>
                <a:cxn ang="0">
                  <a:pos x="812" y="2"/>
                </a:cxn>
                <a:cxn ang="0">
                  <a:pos x="842" y="1"/>
                </a:cxn>
                <a:cxn ang="0">
                  <a:pos x="873" y="0"/>
                </a:cxn>
                <a:cxn ang="0">
                  <a:pos x="0" y="0"/>
                </a:cxn>
              </a:cxnLst>
              <a:rect l="0" t="0" r="r" b="b"/>
              <a:pathLst>
                <a:path w="873" h="11">
                  <a:moveTo>
                    <a:pt x="0" y="0"/>
                  </a:moveTo>
                  <a:lnTo>
                    <a:pt x="24" y="2"/>
                  </a:lnTo>
                  <a:lnTo>
                    <a:pt x="49" y="3"/>
                  </a:lnTo>
                  <a:lnTo>
                    <a:pt x="73" y="5"/>
                  </a:lnTo>
                  <a:lnTo>
                    <a:pt x="99" y="6"/>
                  </a:lnTo>
                  <a:lnTo>
                    <a:pt x="126" y="7"/>
                  </a:lnTo>
                  <a:lnTo>
                    <a:pt x="153" y="8"/>
                  </a:lnTo>
                  <a:lnTo>
                    <a:pt x="180" y="9"/>
                  </a:lnTo>
                  <a:lnTo>
                    <a:pt x="208" y="9"/>
                  </a:lnTo>
                  <a:lnTo>
                    <a:pt x="237" y="10"/>
                  </a:lnTo>
                  <a:lnTo>
                    <a:pt x="267" y="10"/>
                  </a:lnTo>
                  <a:lnTo>
                    <a:pt x="297" y="10"/>
                  </a:lnTo>
                  <a:lnTo>
                    <a:pt x="328" y="11"/>
                  </a:lnTo>
                  <a:lnTo>
                    <a:pt x="360" y="11"/>
                  </a:lnTo>
                  <a:lnTo>
                    <a:pt x="393" y="11"/>
                  </a:lnTo>
                  <a:lnTo>
                    <a:pt x="426" y="11"/>
                  </a:lnTo>
                  <a:lnTo>
                    <a:pt x="460" y="11"/>
                  </a:lnTo>
                  <a:lnTo>
                    <a:pt x="479" y="11"/>
                  </a:lnTo>
                  <a:lnTo>
                    <a:pt x="499" y="10"/>
                  </a:lnTo>
                  <a:lnTo>
                    <a:pt x="520" y="10"/>
                  </a:lnTo>
                  <a:lnTo>
                    <a:pt x="542" y="9"/>
                  </a:lnTo>
                  <a:lnTo>
                    <a:pt x="566" y="9"/>
                  </a:lnTo>
                  <a:lnTo>
                    <a:pt x="590" y="9"/>
                  </a:lnTo>
                  <a:lnTo>
                    <a:pt x="615" y="8"/>
                  </a:lnTo>
                  <a:lnTo>
                    <a:pt x="641" y="7"/>
                  </a:lnTo>
                  <a:lnTo>
                    <a:pt x="667" y="7"/>
                  </a:lnTo>
                  <a:lnTo>
                    <a:pt x="695" y="6"/>
                  </a:lnTo>
                  <a:lnTo>
                    <a:pt x="724" y="6"/>
                  </a:lnTo>
                  <a:lnTo>
                    <a:pt x="753" y="5"/>
                  </a:lnTo>
                  <a:lnTo>
                    <a:pt x="782" y="3"/>
                  </a:lnTo>
                  <a:lnTo>
                    <a:pt x="812" y="2"/>
                  </a:lnTo>
                  <a:lnTo>
                    <a:pt x="842" y="1"/>
                  </a:lnTo>
                  <a:lnTo>
                    <a:pt x="87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CB5B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28" name="Freeform 684"/>
            <p:cNvSpPr>
              <a:spLocks/>
            </p:cNvSpPr>
            <p:nvPr/>
          </p:nvSpPr>
          <p:spPr bwMode="auto">
            <a:xfrm>
              <a:off x="290" y="3371"/>
              <a:ext cx="456" cy="12"/>
            </a:xfrm>
            <a:custGeom>
              <a:avLst/>
              <a:gdLst/>
              <a:ahLst/>
              <a:cxnLst>
                <a:cxn ang="0">
                  <a:pos x="221" y="15"/>
                </a:cxn>
                <a:cxn ang="0">
                  <a:pos x="206" y="15"/>
                </a:cxn>
                <a:cxn ang="0">
                  <a:pos x="190" y="14"/>
                </a:cxn>
                <a:cxn ang="0">
                  <a:pos x="175" y="14"/>
                </a:cxn>
                <a:cxn ang="0">
                  <a:pos x="161" y="14"/>
                </a:cxn>
                <a:cxn ang="0">
                  <a:pos x="146" y="13"/>
                </a:cxn>
                <a:cxn ang="0">
                  <a:pos x="132" y="13"/>
                </a:cxn>
                <a:cxn ang="0">
                  <a:pos x="118" y="12"/>
                </a:cxn>
                <a:cxn ang="0">
                  <a:pos x="104" y="10"/>
                </a:cxn>
                <a:cxn ang="0">
                  <a:pos x="91" y="10"/>
                </a:cxn>
                <a:cxn ang="0">
                  <a:pos x="77" y="9"/>
                </a:cxn>
                <a:cxn ang="0">
                  <a:pos x="64" y="8"/>
                </a:cxn>
                <a:cxn ang="0">
                  <a:pos x="50" y="7"/>
                </a:cxn>
                <a:cxn ang="0">
                  <a:pos x="38" y="6"/>
                </a:cxn>
                <a:cxn ang="0">
                  <a:pos x="25" y="5"/>
                </a:cxn>
                <a:cxn ang="0">
                  <a:pos x="12" y="4"/>
                </a:cxn>
                <a:cxn ang="0">
                  <a:pos x="0" y="3"/>
                </a:cxn>
                <a:cxn ang="0">
                  <a:pos x="41" y="3"/>
                </a:cxn>
                <a:cxn ang="0">
                  <a:pos x="82" y="3"/>
                </a:cxn>
                <a:cxn ang="0">
                  <a:pos x="125" y="3"/>
                </a:cxn>
                <a:cxn ang="0">
                  <a:pos x="169" y="3"/>
                </a:cxn>
                <a:cxn ang="0">
                  <a:pos x="214" y="3"/>
                </a:cxn>
                <a:cxn ang="0">
                  <a:pos x="260" y="4"/>
                </a:cxn>
                <a:cxn ang="0">
                  <a:pos x="305" y="4"/>
                </a:cxn>
                <a:cxn ang="0">
                  <a:pos x="352" y="4"/>
                </a:cxn>
                <a:cxn ang="0">
                  <a:pos x="398" y="5"/>
                </a:cxn>
                <a:cxn ang="0">
                  <a:pos x="445" y="5"/>
                </a:cxn>
                <a:cxn ang="0">
                  <a:pos x="491" y="5"/>
                </a:cxn>
                <a:cxn ang="0">
                  <a:pos x="538" y="4"/>
                </a:cxn>
                <a:cxn ang="0">
                  <a:pos x="583" y="4"/>
                </a:cxn>
                <a:cxn ang="0">
                  <a:pos x="627" y="3"/>
                </a:cxn>
                <a:cxn ang="0">
                  <a:pos x="671" y="2"/>
                </a:cxn>
                <a:cxn ang="0">
                  <a:pos x="714" y="0"/>
                </a:cxn>
                <a:cxn ang="0">
                  <a:pos x="1095" y="0"/>
                </a:cxn>
                <a:cxn ang="0">
                  <a:pos x="1065" y="1"/>
                </a:cxn>
                <a:cxn ang="0">
                  <a:pos x="1037" y="3"/>
                </a:cxn>
                <a:cxn ang="0">
                  <a:pos x="1008" y="4"/>
                </a:cxn>
                <a:cxn ang="0">
                  <a:pos x="980" y="5"/>
                </a:cxn>
                <a:cxn ang="0">
                  <a:pos x="951" y="6"/>
                </a:cxn>
                <a:cxn ang="0">
                  <a:pos x="923" y="7"/>
                </a:cxn>
                <a:cxn ang="0">
                  <a:pos x="895" y="8"/>
                </a:cxn>
                <a:cxn ang="0">
                  <a:pos x="867" y="9"/>
                </a:cxn>
                <a:cxn ang="0">
                  <a:pos x="840" y="10"/>
                </a:cxn>
                <a:cxn ang="0">
                  <a:pos x="813" y="12"/>
                </a:cxn>
                <a:cxn ang="0">
                  <a:pos x="787" y="12"/>
                </a:cxn>
                <a:cxn ang="0">
                  <a:pos x="760" y="13"/>
                </a:cxn>
                <a:cxn ang="0">
                  <a:pos x="736" y="14"/>
                </a:cxn>
                <a:cxn ang="0">
                  <a:pos x="712" y="14"/>
                </a:cxn>
                <a:cxn ang="0">
                  <a:pos x="687" y="15"/>
                </a:cxn>
                <a:cxn ang="0">
                  <a:pos x="664" y="15"/>
                </a:cxn>
                <a:cxn ang="0">
                  <a:pos x="221" y="15"/>
                </a:cxn>
              </a:cxnLst>
              <a:rect l="0" t="0" r="r" b="b"/>
              <a:pathLst>
                <a:path w="1095" h="15">
                  <a:moveTo>
                    <a:pt x="221" y="15"/>
                  </a:moveTo>
                  <a:lnTo>
                    <a:pt x="206" y="15"/>
                  </a:lnTo>
                  <a:lnTo>
                    <a:pt x="190" y="14"/>
                  </a:lnTo>
                  <a:lnTo>
                    <a:pt x="175" y="14"/>
                  </a:lnTo>
                  <a:lnTo>
                    <a:pt x="161" y="14"/>
                  </a:lnTo>
                  <a:lnTo>
                    <a:pt x="146" y="13"/>
                  </a:lnTo>
                  <a:lnTo>
                    <a:pt x="132" y="13"/>
                  </a:lnTo>
                  <a:lnTo>
                    <a:pt x="118" y="12"/>
                  </a:lnTo>
                  <a:lnTo>
                    <a:pt x="104" y="10"/>
                  </a:lnTo>
                  <a:lnTo>
                    <a:pt x="91" y="10"/>
                  </a:lnTo>
                  <a:lnTo>
                    <a:pt x="77" y="9"/>
                  </a:lnTo>
                  <a:lnTo>
                    <a:pt x="64" y="8"/>
                  </a:lnTo>
                  <a:lnTo>
                    <a:pt x="50" y="7"/>
                  </a:lnTo>
                  <a:lnTo>
                    <a:pt x="38" y="6"/>
                  </a:lnTo>
                  <a:lnTo>
                    <a:pt x="25" y="5"/>
                  </a:lnTo>
                  <a:lnTo>
                    <a:pt x="12" y="4"/>
                  </a:lnTo>
                  <a:lnTo>
                    <a:pt x="0" y="3"/>
                  </a:lnTo>
                  <a:lnTo>
                    <a:pt x="41" y="3"/>
                  </a:lnTo>
                  <a:lnTo>
                    <a:pt x="82" y="3"/>
                  </a:lnTo>
                  <a:lnTo>
                    <a:pt x="125" y="3"/>
                  </a:lnTo>
                  <a:lnTo>
                    <a:pt x="169" y="3"/>
                  </a:lnTo>
                  <a:lnTo>
                    <a:pt x="214" y="3"/>
                  </a:lnTo>
                  <a:lnTo>
                    <a:pt x="260" y="4"/>
                  </a:lnTo>
                  <a:lnTo>
                    <a:pt x="305" y="4"/>
                  </a:lnTo>
                  <a:lnTo>
                    <a:pt x="352" y="4"/>
                  </a:lnTo>
                  <a:lnTo>
                    <a:pt x="398" y="5"/>
                  </a:lnTo>
                  <a:lnTo>
                    <a:pt x="445" y="5"/>
                  </a:lnTo>
                  <a:lnTo>
                    <a:pt x="491" y="5"/>
                  </a:lnTo>
                  <a:lnTo>
                    <a:pt x="538" y="4"/>
                  </a:lnTo>
                  <a:lnTo>
                    <a:pt x="583" y="4"/>
                  </a:lnTo>
                  <a:lnTo>
                    <a:pt x="627" y="3"/>
                  </a:lnTo>
                  <a:lnTo>
                    <a:pt x="671" y="2"/>
                  </a:lnTo>
                  <a:lnTo>
                    <a:pt x="714" y="0"/>
                  </a:lnTo>
                  <a:lnTo>
                    <a:pt x="1095" y="0"/>
                  </a:lnTo>
                  <a:lnTo>
                    <a:pt x="1065" y="1"/>
                  </a:lnTo>
                  <a:lnTo>
                    <a:pt x="1037" y="3"/>
                  </a:lnTo>
                  <a:lnTo>
                    <a:pt x="1008" y="4"/>
                  </a:lnTo>
                  <a:lnTo>
                    <a:pt x="980" y="5"/>
                  </a:lnTo>
                  <a:lnTo>
                    <a:pt x="951" y="6"/>
                  </a:lnTo>
                  <a:lnTo>
                    <a:pt x="923" y="7"/>
                  </a:lnTo>
                  <a:lnTo>
                    <a:pt x="895" y="8"/>
                  </a:lnTo>
                  <a:lnTo>
                    <a:pt x="867" y="9"/>
                  </a:lnTo>
                  <a:lnTo>
                    <a:pt x="840" y="10"/>
                  </a:lnTo>
                  <a:lnTo>
                    <a:pt x="813" y="12"/>
                  </a:lnTo>
                  <a:lnTo>
                    <a:pt x="787" y="12"/>
                  </a:lnTo>
                  <a:lnTo>
                    <a:pt x="760" y="13"/>
                  </a:lnTo>
                  <a:lnTo>
                    <a:pt x="736" y="14"/>
                  </a:lnTo>
                  <a:lnTo>
                    <a:pt x="712" y="14"/>
                  </a:lnTo>
                  <a:lnTo>
                    <a:pt x="687" y="15"/>
                  </a:lnTo>
                  <a:lnTo>
                    <a:pt x="664" y="15"/>
                  </a:lnTo>
                  <a:lnTo>
                    <a:pt x="221" y="15"/>
                  </a:lnTo>
                  <a:close/>
                </a:path>
              </a:pathLst>
            </a:custGeom>
            <a:solidFill>
              <a:srgbClr val="59B8C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29" name="Freeform 685"/>
            <p:cNvSpPr>
              <a:spLocks/>
            </p:cNvSpPr>
            <p:nvPr/>
          </p:nvSpPr>
          <p:spPr bwMode="auto">
            <a:xfrm>
              <a:off x="290" y="3367"/>
              <a:ext cx="506" cy="12"/>
            </a:xfrm>
            <a:custGeom>
              <a:avLst/>
              <a:gdLst/>
              <a:ahLst/>
              <a:cxnLst>
                <a:cxn ang="0">
                  <a:pos x="59" y="15"/>
                </a:cxn>
                <a:cxn ang="0">
                  <a:pos x="52" y="15"/>
                </a:cxn>
                <a:cxn ang="0">
                  <a:pos x="44" y="14"/>
                </a:cxn>
                <a:cxn ang="0">
                  <a:pos x="37" y="14"/>
                </a:cxn>
                <a:cxn ang="0">
                  <a:pos x="30" y="13"/>
                </a:cxn>
                <a:cxn ang="0">
                  <a:pos x="22" y="12"/>
                </a:cxn>
                <a:cxn ang="0">
                  <a:pos x="15" y="12"/>
                </a:cxn>
                <a:cxn ang="0">
                  <a:pos x="7" y="11"/>
                </a:cxn>
                <a:cxn ang="0">
                  <a:pos x="0" y="11"/>
                </a:cxn>
                <a:cxn ang="0">
                  <a:pos x="23" y="11"/>
                </a:cxn>
                <a:cxn ang="0">
                  <a:pos x="48" y="11"/>
                </a:cxn>
                <a:cxn ang="0">
                  <a:pos x="71" y="11"/>
                </a:cxn>
                <a:cxn ang="0">
                  <a:pos x="97" y="11"/>
                </a:cxn>
                <a:cxn ang="0">
                  <a:pos x="121" y="11"/>
                </a:cxn>
                <a:cxn ang="0">
                  <a:pos x="147" y="11"/>
                </a:cxn>
                <a:cxn ang="0">
                  <a:pos x="173" y="11"/>
                </a:cxn>
                <a:cxn ang="0">
                  <a:pos x="200" y="12"/>
                </a:cxn>
                <a:cxn ang="0">
                  <a:pos x="225" y="12"/>
                </a:cxn>
                <a:cxn ang="0">
                  <a:pos x="252" y="12"/>
                </a:cxn>
                <a:cxn ang="0">
                  <a:pos x="279" y="12"/>
                </a:cxn>
                <a:cxn ang="0">
                  <a:pos x="306" y="12"/>
                </a:cxn>
                <a:cxn ang="0">
                  <a:pos x="334" y="13"/>
                </a:cxn>
                <a:cxn ang="0">
                  <a:pos x="361" y="13"/>
                </a:cxn>
                <a:cxn ang="0">
                  <a:pos x="388" y="13"/>
                </a:cxn>
                <a:cxn ang="0">
                  <a:pos x="416" y="13"/>
                </a:cxn>
                <a:cxn ang="0">
                  <a:pos x="443" y="13"/>
                </a:cxn>
                <a:cxn ang="0">
                  <a:pos x="470" y="13"/>
                </a:cxn>
                <a:cxn ang="0">
                  <a:pos x="497" y="13"/>
                </a:cxn>
                <a:cxn ang="0">
                  <a:pos x="524" y="13"/>
                </a:cxn>
                <a:cxn ang="0">
                  <a:pos x="551" y="13"/>
                </a:cxn>
                <a:cxn ang="0">
                  <a:pos x="578" y="12"/>
                </a:cxn>
                <a:cxn ang="0">
                  <a:pos x="604" y="12"/>
                </a:cxn>
                <a:cxn ang="0">
                  <a:pos x="631" y="11"/>
                </a:cxn>
                <a:cxn ang="0">
                  <a:pos x="656" y="10"/>
                </a:cxn>
                <a:cxn ang="0">
                  <a:pos x="681" y="10"/>
                </a:cxn>
                <a:cxn ang="0">
                  <a:pos x="707" y="9"/>
                </a:cxn>
                <a:cxn ang="0">
                  <a:pos x="731" y="7"/>
                </a:cxn>
                <a:cxn ang="0">
                  <a:pos x="756" y="6"/>
                </a:cxn>
                <a:cxn ang="0">
                  <a:pos x="779" y="5"/>
                </a:cxn>
                <a:cxn ang="0">
                  <a:pos x="802" y="2"/>
                </a:cxn>
                <a:cxn ang="0">
                  <a:pos x="824" y="0"/>
                </a:cxn>
                <a:cxn ang="0">
                  <a:pos x="1216" y="0"/>
                </a:cxn>
                <a:cxn ang="0">
                  <a:pos x="1199" y="1"/>
                </a:cxn>
                <a:cxn ang="0">
                  <a:pos x="1180" y="2"/>
                </a:cxn>
                <a:cxn ang="0">
                  <a:pos x="1163" y="5"/>
                </a:cxn>
                <a:cxn ang="0">
                  <a:pos x="1145" y="6"/>
                </a:cxn>
                <a:cxn ang="0">
                  <a:pos x="1127" y="7"/>
                </a:cxn>
                <a:cxn ang="0">
                  <a:pos x="1109" y="8"/>
                </a:cxn>
                <a:cxn ang="0">
                  <a:pos x="1091" y="9"/>
                </a:cxn>
                <a:cxn ang="0">
                  <a:pos x="1074" y="9"/>
                </a:cxn>
                <a:cxn ang="0">
                  <a:pos x="1056" y="10"/>
                </a:cxn>
                <a:cxn ang="0">
                  <a:pos x="1038" y="11"/>
                </a:cxn>
                <a:cxn ang="0">
                  <a:pos x="1020" y="12"/>
                </a:cxn>
                <a:cxn ang="0">
                  <a:pos x="1002" y="13"/>
                </a:cxn>
                <a:cxn ang="0">
                  <a:pos x="985" y="13"/>
                </a:cxn>
                <a:cxn ang="0">
                  <a:pos x="967" y="14"/>
                </a:cxn>
                <a:cxn ang="0">
                  <a:pos x="949" y="14"/>
                </a:cxn>
                <a:cxn ang="0">
                  <a:pos x="932" y="15"/>
                </a:cxn>
                <a:cxn ang="0">
                  <a:pos x="59" y="15"/>
                </a:cxn>
              </a:cxnLst>
              <a:rect l="0" t="0" r="r" b="b"/>
              <a:pathLst>
                <a:path w="1216" h="15">
                  <a:moveTo>
                    <a:pt x="59" y="15"/>
                  </a:moveTo>
                  <a:lnTo>
                    <a:pt x="52" y="15"/>
                  </a:lnTo>
                  <a:lnTo>
                    <a:pt x="44" y="14"/>
                  </a:lnTo>
                  <a:lnTo>
                    <a:pt x="37" y="14"/>
                  </a:lnTo>
                  <a:lnTo>
                    <a:pt x="30" y="13"/>
                  </a:lnTo>
                  <a:lnTo>
                    <a:pt x="22" y="12"/>
                  </a:lnTo>
                  <a:lnTo>
                    <a:pt x="15" y="12"/>
                  </a:lnTo>
                  <a:lnTo>
                    <a:pt x="7" y="11"/>
                  </a:lnTo>
                  <a:lnTo>
                    <a:pt x="0" y="11"/>
                  </a:lnTo>
                  <a:lnTo>
                    <a:pt x="23" y="11"/>
                  </a:lnTo>
                  <a:lnTo>
                    <a:pt x="48" y="11"/>
                  </a:lnTo>
                  <a:lnTo>
                    <a:pt x="71" y="11"/>
                  </a:lnTo>
                  <a:lnTo>
                    <a:pt x="97" y="11"/>
                  </a:lnTo>
                  <a:lnTo>
                    <a:pt x="121" y="11"/>
                  </a:lnTo>
                  <a:lnTo>
                    <a:pt x="147" y="11"/>
                  </a:lnTo>
                  <a:lnTo>
                    <a:pt x="173" y="11"/>
                  </a:lnTo>
                  <a:lnTo>
                    <a:pt x="200" y="12"/>
                  </a:lnTo>
                  <a:lnTo>
                    <a:pt x="225" y="12"/>
                  </a:lnTo>
                  <a:lnTo>
                    <a:pt x="252" y="12"/>
                  </a:lnTo>
                  <a:lnTo>
                    <a:pt x="279" y="12"/>
                  </a:lnTo>
                  <a:lnTo>
                    <a:pt x="306" y="12"/>
                  </a:lnTo>
                  <a:lnTo>
                    <a:pt x="334" y="13"/>
                  </a:lnTo>
                  <a:lnTo>
                    <a:pt x="361" y="13"/>
                  </a:lnTo>
                  <a:lnTo>
                    <a:pt x="388" y="13"/>
                  </a:lnTo>
                  <a:lnTo>
                    <a:pt x="416" y="13"/>
                  </a:lnTo>
                  <a:lnTo>
                    <a:pt x="443" y="13"/>
                  </a:lnTo>
                  <a:lnTo>
                    <a:pt x="470" y="13"/>
                  </a:lnTo>
                  <a:lnTo>
                    <a:pt x="497" y="13"/>
                  </a:lnTo>
                  <a:lnTo>
                    <a:pt x="524" y="13"/>
                  </a:lnTo>
                  <a:lnTo>
                    <a:pt x="551" y="13"/>
                  </a:lnTo>
                  <a:lnTo>
                    <a:pt x="578" y="12"/>
                  </a:lnTo>
                  <a:lnTo>
                    <a:pt x="604" y="12"/>
                  </a:lnTo>
                  <a:lnTo>
                    <a:pt x="631" y="11"/>
                  </a:lnTo>
                  <a:lnTo>
                    <a:pt x="656" y="10"/>
                  </a:lnTo>
                  <a:lnTo>
                    <a:pt x="681" y="10"/>
                  </a:lnTo>
                  <a:lnTo>
                    <a:pt x="707" y="9"/>
                  </a:lnTo>
                  <a:lnTo>
                    <a:pt x="731" y="7"/>
                  </a:lnTo>
                  <a:lnTo>
                    <a:pt x="756" y="6"/>
                  </a:lnTo>
                  <a:lnTo>
                    <a:pt x="779" y="5"/>
                  </a:lnTo>
                  <a:lnTo>
                    <a:pt x="802" y="2"/>
                  </a:lnTo>
                  <a:lnTo>
                    <a:pt x="824" y="0"/>
                  </a:lnTo>
                  <a:lnTo>
                    <a:pt x="1216" y="0"/>
                  </a:lnTo>
                  <a:lnTo>
                    <a:pt x="1199" y="1"/>
                  </a:lnTo>
                  <a:lnTo>
                    <a:pt x="1180" y="2"/>
                  </a:lnTo>
                  <a:lnTo>
                    <a:pt x="1163" y="5"/>
                  </a:lnTo>
                  <a:lnTo>
                    <a:pt x="1145" y="6"/>
                  </a:lnTo>
                  <a:lnTo>
                    <a:pt x="1127" y="7"/>
                  </a:lnTo>
                  <a:lnTo>
                    <a:pt x="1109" y="8"/>
                  </a:lnTo>
                  <a:lnTo>
                    <a:pt x="1091" y="9"/>
                  </a:lnTo>
                  <a:lnTo>
                    <a:pt x="1074" y="9"/>
                  </a:lnTo>
                  <a:lnTo>
                    <a:pt x="1056" y="10"/>
                  </a:lnTo>
                  <a:lnTo>
                    <a:pt x="1038" y="11"/>
                  </a:lnTo>
                  <a:lnTo>
                    <a:pt x="1020" y="12"/>
                  </a:lnTo>
                  <a:lnTo>
                    <a:pt x="1002" y="13"/>
                  </a:lnTo>
                  <a:lnTo>
                    <a:pt x="985" y="13"/>
                  </a:lnTo>
                  <a:lnTo>
                    <a:pt x="967" y="14"/>
                  </a:lnTo>
                  <a:lnTo>
                    <a:pt x="949" y="14"/>
                  </a:lnTo>
                  <a:lnTo>
                    <a:pt x="932" y="15"/>
                  </a:lnTo>
                  <a:lnTo>
                    <a:pt x="59" y="15"/>
                  </a:lnTo>
                  <a:close/>
                </a:path>
              </a:pathLst>
            </a:custGeom>
            <a:solidFill>
              <a:srgbClr val="5CBF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30" name="Freeform 686"/>
            <p:cNvSpPr>
              <a:spLocks/>
            </p:cNvSpPr>
            <p:nvPr/>
          </p:nvSpPr>
          <p:spPr bwMode="auto">
            <a:xfrm>
              <a:off x="586" y="3360"/>
              <a:ext cx="250" cy="11"/>
            </a:xfrm>
            <a:custGeom>
              <a:avLst/>
              <a:gdLst/>
              <a:ahLst/>
              <a:cxnLst>
                <a:cxn ang="0">
                  <a:pos x="599" y="0"/>
                </a:cxn>
                <a:cxn ang="0">
                  <a:pos x="585" y="1"/>
                </a:cxn>
                <a:cxn ang="0">
                  <a:pos x="572" y="2"/>
                </a:cxn>
                <a:cxn ang="0">
                  <a:pos x="558" y="3"/>
                </a:cxn>
                <a:cxn ang="0">
                  <a:pos x="545" y="4"/>
                </a:cxn>
                <a:cxn ang="0">
                  <a:pos x="531" y="5"/>
                </a:cxn>
                <a:cxn ang="0">
                  <a:pos x="518" y="6"/>
                </a:cxn>
                <a:cxn ang="0">
                  <a:pos x="504" y="7"/>
                </a:cxn>
                <a:cxn ang="0">
                  <a:pos x="491" y="8"/>
                </a:cxn>
                <a:cxn ang="0">
                  <a:pos x="477" y="9"/>
                </a:cxn>
                <a:cxn ang="0">
                  <a:pos x="463" y="10"/>
                </a:cxn>
                <a:cxn ang="0">
                  <a:pos x="449" y="12"/>
                </a:cxn>
                <a:cxn ang="0">
                  <a:pos x="436" y="12"/>
                </a:cxn>
                <a:cxn ang="0">
                  <a:pos x="422" y="13"/>
                </a:cxn>
                <a:cxn ang="0">
                  <a:pos x="408" y="14"/>
                </a:cxn>
                <a:cxn ang="0">
                  <a:pos x="394" y="14"/>
                </a:cxn>
                <a:cxn ang="0">
                  <a:pos x="381" y="15"/>
                </a:cxn>
                <a:cxn ang="0">
                  <a:pos x="0" y="15"/>
                </a:cxn>
                <a:cxn ang="0">
                  <a:pos x="16" y="15"/>
                </a:cxn>
                <a:cxn ang="0">
                  <a:pos x="32" y="14"/>
                </a:cxn>
                <a:cxn ang="0">
                  <a:pos x="48" y="13"/>
                </a:cxn>
                <a:cxn ang="0">
                  <a:pos x="62" y="12"/>
                </a:cxn>
                <a:cxn ang="0">
                  <a:pos x="77" y="10"/>
                </a:cxn>
                <a:cxn ang="0">
                  <a:pos x="92" y="9"/>
                </a:cxn>
                <a:cxn ang="0">
                  <a:pos x="106" y="8"/>
                </a:cxn>
                <a:cxn ang="0">
                  <a:pos x="121" y="7"/>
                </a:cxn>
                <a:cxn ang="0">
                  <a:pos x="129" y="6"/>
                </a:cxn>
                <a:cxn ang="0">
                  <a:pos x="136" y="5"/>
                </a:cxn>
                <a:cxn ang="0">
                  <a:pos x="143" y="5"/>
                </a:cxn>
                <a:cxn ang="0">
                  <a:pos x="151" y="4"/>
                </a:cxn>
                <a:cxn ang="0">
                  <a:pos x="158" y="3"/>
                </a:cxn>
                <a:cxn ang="0">
                  <a:pos x="165" y="2"/>
                </a:cxn>
                <a:cxn ang="0">
                  <a:pos x="173" y="1"/>
                </a:cxn>
                <a:cxn ang="0">
                  <a:pos x="180" y="0"/>
                </a:cxn>
                <a:cxn ang="0">
                  <a:pos x="599" y="0"/>
                </a:cxn>
              </a:cxnLst>
              <a:rect l="0" t="0" r="r" b="b"/>
              <a:pathLst>
                <a:path w="599" h="15">
                  <a:moveTo>
                    <a:pt x="599" y="0"/>
                  </a:moveTo>
                  <a:lnTo>
                    <a:pt x="585" y="1"/>
                  </a:lnTo>
                  <a:lnTo>
                    <a:pt x="572" y="2"/>
                  </a:lnTo>
                  <a:lnTo>
                    <a:pt x="558" y="3"/>
                  </a:lnTo>
                  <a:lnTo>
                    <a:pt x="545" y="4"/>
                  </a:lnTo>
                  <a:lnTo>
                    <a:pt x="531" y="5"/>
                  </a:lnTo>
                  <a:lnTo>
                    <a:pt x="518" y="6"/>
                  </a:lnTo>
                  <a:lnTo>
                    <a:pt x="504" y="7"/>
                  </a:lnTo>
                  <a:lnTo>
                    <a:pt x="491" y="8"/>
                  </a:lnTo>
                  <a:lnTo>
                    <a:pt x="477" y="9"/>
                  </a:lnTo>
                  <a:lnTo>
                    <a:pt x="463" y="10"/>
                  </a:lnTo>
                  <a:lnTo>
                    <a:pt x="449" y="12"/>
                  </a:lnTo>
                  <a:lnTo>
                    <a:pt x="436" y="12"/>
                  </a:lnTo>
                  <a:lnTo>
                    <a:pt x="422" y="13"/>
                  </a:lnTo>
                  <a:lnTo>
                    <a:pt x="408" y="14"/>
                  </a:lnTo>
                  <a:lnTo>
                    <a:pt x="394" y="14"/>
                  </a:lnTo>
                  <a:lnTo>
                    <a:pt x="381" y="15"/>
                  </a:lnTo>
                  <a:lnTo>
                    <a:pt x="0" y="15"/>
                  </a:lnTo>
                  <a:lnTo>
                    <a:pt x="16" y="15"/>
                  </a:lnTo>
                  <a:lnTo>
                    <a:pt x="32" y="14"/>
                  </a:lnTo>
                  <a:lnTo>
                    <a:pt x="48" y="13"/>
                  </a:lnTo>
                  <a:lnTo>
                    <a:pt x="62" y="12"/>
                  </a:lnTo>
                  <a:lnTo>
                    <a:pt x="77" y="10"/>
                  </a:lnTo>
                  <a:lnTo>
                    <a:pt x="92" y="9"/>
                  </a:lnTo>
                  <a:lnTo>
                    <a:pt x="106" y="8"/>
                  </a:lnTo>
                  <a:lnTo>
                    <a:pt x="121" y="7"/>
                  </a:lnTo>
                  <a:lnTo>
                    <a:pt x="129" y="6"/>
                  </a:lnTo>
                  <a:lnTo>
                    <a:pt x="136" y="5"/>
                  </a:lnTo>
                  <a:lnTo>
                    <a:pt x="143" y="5"/>
                  </a:lnTo>
                  <a:lnTo>
                    <a:pt x="151" y="4"/>
                  </a:lnTo>
                  <a:lnTo>
                    <a:pt x="158" y="3"/>
                  </a:lnTo>
                  <a:lnTo>
                    <a:pt x="165" y="2"/>
                  </a:lnTo>
                  <a:lnTo>
                    <a:pt x="173" y="1"/>
                  </a:lnTo>
                  <a:lnTo>
                    <a:pt x="180" y="0"/>
                  </a:lnTo>
                  <a:lnTo>
                    <a:pt x="599" y="0"/>
                  </a:lnTo>
                  <a:close/>
                </a:path>
              </a:pathLst>
            </a:custGeom>
            <a:solidFill>
              <a:srgbClr val="59C1C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31" name="Freeform 687"/>
            <p:cNvSpPr>
              <a:spLocks/>
            </p:cNvSpPr>
            <p:nvPr/>
          </p:nvSpPr>
          <p:spPr bwMode="auto">
            <a:xfrm>
              <a:off x="633" y="3355"/>
              <a:ext cx="232" cy="12"/>
            </a:xfrm>
            <a:custGeom>
              <a:avLst/>
              <a:gdLst/>
              <a:ahLst/>
              <a:cxnLst>
                <a:cxn ang="0">
                  <a:pos x="557" y="0"/>
                </a:cxn>
                <a:cxn ang="0">
                  <a:pos x="538" y="2"/>
                </a:cxn>
                <a:cxn ang="0">
                  <a:pos x="517" y="5"/>
                </a:cxn>
                <a:cxn ang="0">
                  <a:pos x="497" y="7"/>
                </a:cxn>
                <a:cxn ang="0">
                  <a:pos x="476" y="9"/>
                </a:cxn>
                <a:cxn ang="0">
                  <a:pos x="456" y="10"/>
                </a:cxn>
                <a:cxn ang="0">
                  <a:pos x="434" y="12"/>
                </a:cxn>
                <a:cxn ang="0">
                  <a:pos x="413" y="13"/>
                </a:cxn>
                <a:cxn ang="0">
                  <a:pos x="392" y="14"/>
                </a:cxn>
                <a:cxn ang="0">
                  <a:pos x="0" y="14"/>
                </a:cxn>
                <a:cxn ang="0">
                  <a:pos x="3" y="14"/>
                </a:cxn>
                <a:cxn ang="0">
                  <a:pos x="6" y="14"/>
                </a:cxn>
                <a:cxn ang="0">
                  <a:pos x="9" y="14"/>
                </a:cxn>
                <a:cxn ang="0">
                  <a:pos x="11" y="14"/>
                </a:cxn>
                <a:cxn ang="0">
                  <a:pos x="26" y="12"/>
                </a:cxn>
                <a:cxn ang="0">
                  <a:pos x="39" y="11"/>
                </a:cxn>
                <a:cxn ang="0">
                  <a:pos x="54" y="9"/>
                </a:cxn>
                <a:cxn ang="0">
                  <a:pos x="69" y="8"/>
                </a:cxn>
                <a:cxn ang="0">
                  <a:pos x="82" y="6"/>
                </a:cxn>
                <a:cxn ang="0">
                  <a:pos x="97" y="5"/>
                </a:cxn>
                <a:cxn ang="0">
                  <a:pos x="112" y="2"/>
                </a:cxn>
                <a:cxn ang="0">
                  <a:pos x="126" y="0"/>
                </a:cxn>
                <a:cxn ang="0">
                  <a:pos x="557" y="0"/>
                </a:cxn>
              </a:cxnLst>
              <a:rect l="0" t="0" r="r" b="b"/>
              <a:pathLst>
                <a:path w="557" h="14">
                  <a:moveTo>
                    <a:pt x="557" y="0"/>
                  </a:moveTo>
                  <a:lnTo>
                    <a:pt x="538" y="2"/>
                  </a:lnTo>
                  <a:lnTo>
                    <a:pt x="517" y="5"/>
                  </a:lnTo>
                  <a:lnTo>
                    <a:pt x="497" y="7"/>
                  </a:lnTo>
                  <a:lnTo>
                    <a:pt x="476" y="9"/>
                  </a:lnTo>
                  <a:lnTo>
                    <a:pt x="456" y="10"/>
                  </a:lnTo>
                  <a:lnTo>
                    <a:pt x="434" y="12"/>
                  </a:lnTo>
                  <a:lnTo>
                    <a:pt x="413" y="13"/>
                  </a:lnTo>
                  <a:lnTo>
                    <a:pt x="392" y="14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6" y="14"/>
                  </a:lnTo>
                  <a:lnTo>
                    <a:pt x="9" y="14"/>
                  </a:lnTo>
                  <a:lnTo>
                    <a:pt x="11" y="14"/>
                  </a:lnTo>
                  <a:lnTo>
                    <a:pt x="26" y="12"/>
                  </a:lnTo>
                  <a:lnTo>
                    <a:pt x="39" y="11"/>
                  </a:lnTo>
                  <a:lnTo>
                    <a:pt x="54" y="9"/>
                  </a:lnTo>
                  <a:lnTo>
                    <a:pt x="69" y="8"/>
                  </a:lnTo>
                  <a:lnTo>
                    <a:pt x="82" y="6"/>
                  </a:lnTo>
                  <a:lnTo>
                    <a:pt x="97" y="5"/>
                  </a:lnTo>
                  <a:lnTo>
                    <a:pt x="112" y="2"/>
                  </a:lnTo>
                  <a:lnTo>
                    <a:pt x="126" y="0"/>
                  </a:lnTo>
                  <a:lnTo>
                    <a:pt x="557" y="0"/>
                  </a:lnTo>
                  <a:close/>
                </a:path>
              </a:pathLst>
            </a:custGeom>
            <a:solidFill>
              <a:srgbClr val="57C4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32" name="Freeform 688"/>
            <p:cNvSpPr>
              <a:spLocks/>
            </p:cNvSpPr>
            <p:nvPr/>
          </p:nvSpPr>
          <p:spPr bwMode="auto">
            <a:xfrm>
              <a:off x="661" y="3350"/>
              <a:ext cx="234" cy="10"/>
            </a:xfrm>
            <a:custGeom>
              <a:avLst/>
              <a:gdLst/>
              <a:ahLst/>
              <a:cxnLst>
                <a:cxn ang="0">
                  <a:pos x="419" y="14"/>
                </a:cxn>
                <a:cxn ang="0">
                  <a:pos x="430" y="13"/>
                </a:cxn>
                <a:cxn ang="0">
                  <a:pos x="442" y="12"/>
                </a:cxn>
                <a:cxn ang="0">
                  <a:pos x="453" y="11"/>
                </a:cxn>
                <a:cxn ang="0">
                  <a:pos x="464" y="9"/>
                </a:cxn>
                <a:cxn ang="0">
                  <a:pos x="475" y="9"/>
                </a:cxn>
                <a:cxn ang="0">
                  <a:pos x="486" y="8"/>
                </a:cxn>
                <a:cxn ang="0">
                  <a:pos x="496" y="7"/>
                </a:cxn>
                <a:cxn ang="0">
                  <a:pos x="507" y="6"/>
                </a:cxn>
                <a:cxn ang="0">
                  <a:pos x="514" y="5"/>
                </a:cxn>
                <a:cxn ang="0">
                  <a:pos x="520" y="4"/>
                </a:cxn>
                <a:cxn ang="0">
                  <a:pos x="528" y="4"/>
                </a:cxn>
                <a:cxn ang="0">
                  <a:pos x="534" y="3"/>
                </a:cxn>
                <a:cxn ang="0">
                  <a:pos x="540" y="2"/>
                </a:cxn>
                <a:cxn ang="0">
                  <a:pos x="546" y="1"/>
                </a:cxn>
                <a:cxn ang="0">
                  <a:pos x="553" y="1"/>
                </a:cxn>
                <a:cxn ang="0">
                  <a:pos x="559" y="0"/>
                </a:cxn>
                <a:cxn ang="0">
                  <a:pos x="124" y="0"/>
                </a:cxn>
                <a:cxn ang="0">
                  <a:pos x="108" y="2"/>
                </a:cxn>
                <a:cxn ang="0">
                  <a:pos x="92" y="4"/>
                </a:cxn>
                <a:cxn ang="0">
                  <a:pos x="76" y="5"/>
                </a:cxn>
                <a:cxn ang="0">
                  <a:pos x="61" y="7"/>
                </a:cxn>
                <a:cxn ang="0">
                  <a:pos x="45" y="8"/>
                </a:cxn>
                <a:cxn ang="0">
                  <a:pos x="31" y="11"/>
                </a:cxn>
                <a:cxn ang="0">
                  <a:pos x="15" y="12"/>
                </a:cxn>
                <a:cxn ang="0">
                  <a:pos x="0" y="14"/>
                </a:cxn>
                <a:cxn ang="0">
                  <a:pos x="419" y="14"/>
                </a:cxn>
              </a:cxnLst>
              <a:rect l="0" t="0" r="r" b="b"/>
              <a:pathLst>
                <a:path w="559" h="14">
                  <a:moveTo>
                    <a:pt x="419" y="14"/>
                  </a:moveTo>
                  <a:lnTo>
                    <a:pt x="430" y="13"/>
                  </a:lnTo>
                  <a:lnTo>
                    <a:pt x="442" y="12"/>
                  </a:lnTo>
                  <a:lnTo>
                    <a:pt x="453" y="11"/>
                  </a:lnTo>
                  <a:lnTo>
                    <a:pt x="464" y="9"/>
                  </a:lnTo>
                  <a:lnTo>
                    <a:pt x="475" y="9"/>
                  </a:lnTo>
                  <a:lnTo>
                    <a:pt x="486" y="8"/>
                  </a:lnTo>
                  <a:lnTo>
                    <a:pt x="496" y="7"/>
                  </a:lnTo>
                  <a:lnTo>
                    <a:pt x="507" y="6"/>
                  </a:lnTo>
                  <a:lnTo>
                    <a:pt x="514" y="5"/>
                  </a:lnTo>
                  <a:lnTo>
                    <a:pt x="520" y="4"/>
                  </a:lnTo>
                  <a:lnTo>
                    <a:pt x="528" y="4"/>
                  </a:lnTo>
                  <a:lnTo>
                    <a:pt x="534" y="3"/>
                  </a:lnTo>
                  <a:lnTo>
                    <a:pt x="540" y="2"/>
                  </a:lnTo>
                  <a:lnTo>
                    <a:pt x="546" y="1"/>
                  </a:lnTo>
                  <a:lnTo>
                    <a:pt x="553" y="1"/>
                  </a:lnTo>
                  <a:lnTo>
                    <a:pt x="559" y="0"/>
                  </a:lnTo>
                  <a:lnTo>
                    <a:pt x="124" y="0"/>
                  </a:lnTo>
                  <a:lnTo>
                    <a:pt x="108" y="2"/>
                  </a:lnTo>
                  <a:lnTo>
                    <a:pt x="92" y="4"/>
                  </a:lnTo>
                  <a:lnTo>
                    <a:pt x="76" y="5"/>
                  </a:lnTo>
                  <a:lnTo>
                    <a:pt x="61" y="7"/>
                  </a:lnTo>
                  <a:lnTo>
                    <a:pt x="45" y="8"/>
                  </a:lnTo>
                  <a:lnTo>
                    <a:pt x="31" y="11"/>
                  </a:lnTo>
                  <a:lnTo>
                    <a:pt x="15" y="12"/>
                  </a:lnTo>
                  <a:lnTo>
                    <a:pt x="0" y="14"/>
                  </a:lnTo>
                  <a:lnTo>
                    <a:pt x="419" y="14"/>
                  </a:lnTo>
                  <a:close/>
                </a:path>
              </a:pathLst>
            </a:custGeom>
            <a:solidFill>
              <a:srgbClr val="59C9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33" name="Freeform 689"/>
            <p:cNvSpPr>
              <a:spLocks/>
            </p:cNvSpPr>
            <p:nvPr/>
          </p:nvSpPr>
          <p:spPr bwMode="auto">
            <a:xfrm>
              <a:off x="686" y="3343"/>
              <a:ext cx="240" cy="12"/>
            </a:xfrm>
            <a:custGeom>
              <a:avLst/>
              <a:gdLst/>
              <a:ahLst/>
              <a:cxnLst>
                <a:cxn ang="0">
                  <a:pos x="431" y="15"/>
                </a:cxn>
                <a:cxn ang="0">
                  <a:pos x="436" y="15"/>
                </a:cxn>
                <a:cxn ang="0">
                  <a:pos x="441" y="14"/>
                </a:cxn>
                <a:cxn ang="0">
                  <a:pos x="446" y="14"/>
                </a:cxn>
                <a:cxn ang="0">
                  <a:pos x="451" y="14"/>
                </a:cxn>
                <a:cxn ang="0">
                  <a:pos x="468" y="12"/>
                </a:cxn>
                <a:cxn ang="0">
                  <a:pos x="484" y="10"/>
                </a:cxn>
                <a:cxn ang="0">
                  <a:pos x="500" y="9"/>
                </a:cxn>
                <a:cxn ang="0">
                  <a:pos x="517" y="7"/>
                </a:cxn>
                <a:cxn ang="0">
                  <a:pos x="532" y="6"/>
                </a:cxn>
                <a:cxn ang="0">
                  <a:pos x="548" y="4"/>
                </a:cxn>
                <a:cxn ang="0">
                  <a:pos x="563" y="2"/>
                </a:cxn>
                <a:cxn ang="0">
                  <a:pos x="578" y="0"/>
                </a:cxn>
                <a:cxn ang="0">
                  <a:pos x="135" y="0"/>
                </a:cxn>
                <a:cxn ang="0">
                  <a:pos x="118" y="2"/>
                </a:cxn>
                <a:cxn ang="0">
                  <a:pos x="101" y="5"/>
                </a:cxn>
                <a:cxn ang="0">
                  <a:pos x="84" y="7"/>
                </a:cxn>
                <a:cxn ang="0">
                  <a:pos x="68" y="8"/>
                </a:cxn>
                <a:cxn ang="0">
                  <a:pos x="50" y="10"/>
                </a:cxn>
                <a:cxn ang="0">
                  <a:pos x="33" y="12"/>
                </a:cxn>
                <a:cxn ang="0">
                  <a:pos x="17" y="13"/>
                </a:cxn>
                <a:cxn ang="0">
                  <a:pos x="0" y="15"/>
                </a:cxn>
                <a:cxn ang="0">
                  <a:pos x="431" y="15"/>
                </a:cxn>
              </a:cxnLst>
              <a:rect l="0" t="0" r="r" b="b"/>
              <a:pathLst>
                <a:path w="578" h="15">
                  <a:moveTo>
                    <a:pt x="431" y="15"/>
                  </a:moveTo>
                  <a:lnTo>
                    <a:pt x="436" y="15"/>
                  </a:lnTo>
                  <a:lnTo>
                    <a:pt x="441" y="14"/>
                  </a:lnTo>
                  <a:lnTo>
                    <a:pt x="446" y="14"/>
                  </a:lnTo>
                  <a:lnTo>
                    <a:pt x="451" y="14"/>
                  </a:lnTo>
                  <a:lnTo>
                    <a:pt x="468" y="12"/>
                  </a:lnTo>
                  <a:lnTo>
                    <a:pt x="484" y="10"/>
                  </a:lnTo>
                  <a:lnTo>
                    <a:pt x="500" y="9"/>
                  </a:lnTo>
                  <a:lnTo>
                    <a:pt x="517" y="7"/>
                  </a:lnTo>
                  <a:lnTo>
                    <a:pt x="532" y="6"/>
                  </a:lnTo>
                  <a:lnTo>
                    <a:pt x="548" y="4"/>
                  </a:lnTo>
                  <a:lnTo>
                    <a:pt x="563" y="2"/>
                  </a:lnTo>
                  <a:lnTo>
                    <a:pt x="578" y="0"/>
                  </a:lnTo>
                  <a:lnTo>
                    <a:pt x="135" y="0"/>
                  </a:lnTo>
                  <a:lnTo>
                    <a:pt x="118" y="2"/>
                  </a:lnTo>
                  <a:lnTo>
                    <a:pt x="101" y="5"/>
                  </a:lnTo>
                  <a:lnTo>
                    <a:pt x="84" y="7"/>
                  </a:lnTo>
                  <a:lnTo>
                    <a:pt x="68" y="8"/>
                  </a:lnTo>
                  <a:lnTo>
                    <a:pt x="50" y="10"/>
                  </a:lnTo>
                  <a:lnTo>
                    <a:pt x="33" y="12"/>
                  </a:lnTo>
                  <a:lnTo>
                    <a:pt x="17" y="13"/>
                  </a:lnTo>
                  <a:lnTo>
                    <a:pt x="0" y="15"/>
                  </a:lnTo>
                  <a:lnTo>
                    <a:pt x="431" y="15"/>
                  </a:lnTo>
                  <a:close/>
                </a:path>
              </a:pathLst>
            </a:custGeom>
            <a:solidFill>
              <a:srgbClr val="57CC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34" name="Freeform 690"/>
            <p:cNvSpPr>
              <a:spLocks/>
            </p:cNvSpPr>
            <p:nvPr/>
          </p:nvSpPr>
          <p:spPr bwMode="auto">
            <a:xfrm>
              <a:off x="713" y="3338"/>
              <a:ext cx="246" cy="12"/>
            </a:xfrm>
            <a:custGeom>
              <a:avLst/>
              <a:gdLst/>
              <a:ahLst/>
              <a:cxnLst>
                <a:cxn ang="0">
                  <a:pos x="590" y="0"/>
                </a:cxn>
                <a:cxn ang="0">
                  <a:pos x="571" y="2"/>
                </a:cxn>
                <a:cxn ang="0">
                  <a:pos x="553" y="4"/>
                </a:cxn>
                <a:cxn ang="0">
                  <a:pos x="533" y="5"/>
                </a:cxn>
                <a:cxn ang="0">
                  <a:pos x="515" y="7"/>
                </a:cxn>
                <a:cxn ang="0">
                  <a:pos x="495" y="9"/>
                </a:cxn>
                <a:cxn ang="0">
                  <a:pos x="476" y="11"/>
                </a:cxn>
                <a:cxn ang="0">
                  <a:pos x="455" y="13"/>
                </a:cxn>
                <a:cxn ang="0">
                  <a:pos x="435" y="15"/>
                </a:cxn>
                <a:cxn ang="0">
                  <a:pos x="0" y="15"/>
                </a:cxn>
                <a:cxn ang="0">
                  <a:pos x="17" y="13"/>
                </a:cxn>
                <a:cxn ang="0">
                  <a:pos x="33" y="12"/>
                </a:cxn>
                <a:cxn ang="0">
                  <a:pos x="50" y="9"/>
                </a:cxn>
                <a:cxn ang="0">
                  <a:pos x="67" y="7"/>
                </a:cxn>
                <a:cxn ang="0">
                  <a:pos x="85" y="6"/>
                </a:cxn>
                <a:cxn ang="0">
                  <a:pos x="102" y="4"/>
                </a:cxn>
                <a:cxn ang="0">
                  <a:pos x="120" y="2"/>
                </a:cxn>
                <a:cxn ang="0">
                  <a:pos x="138" y="0"/>
                </a:cxn>
                <a:cxn ang="0">
                  <a:pos x="590" y="0"/>
                </a:cxn>
              </a:cxnLst>
              <a:rect l="0" t="0" r="r" b="b"/>
              <a:pathLst>
                <a:path w="590" h="15">
                  <a:moveTo>
                    <a:pt x="590" y="0"/>
                  </a:moveTo>
                  <a:lnTo>
                    <a:pt x="571" y="2"/>
                  </a:lnTo>
                  <a:lnTo>
                    <a:pt x="553" y="4"/>
                  </a:lnTo>
                  <a:lnTo>
                    <a:pt x="533" y="5"/>
                  </a:lnTo>
                  <a:lnTo>
                    <a:pt x="515" y="7"/>
                  </a:lnTo>
                  <a:lnTo>
                    <a:pt x="495" y="9"/>
                  </a:lnTo>
                  <a:lnTo>
                    <a:pt x="476" y="11"/>
                  </a:lnTo>
                  <a:lnTo>
                    <a:pt x="455" y="13"/>
                  </a:lnTo>
                  <a:lnTo>
                    <a:pt x="435" y="15"/>
                  </a:lnTo>
                  <a:lnTo>
                    <a:pt x="0" y="15"/>
                  </a:lnTo>
                  <a:lnTo>
                    <a:pt x="17" y="13"/>
                  </a:lnTo>
                  <a:lnTo>
                    <a:pt x="33" y="12"/>
                  </a:lnTo>
                  <a:lnTo>
                    <a:pt x="50" y="9"/>
                  </a:lnTo>
                  <a:lnTo>
                    <a:pt x="67" y="7"/>
                  </a:lnTo>
                  <a:lnTo>
                    <a:pt x="85" y="6"/>
                  </a:lnTo>
                  <a:lnTo>
                    <a:pt x="102" y="4"/>
                  </a:lnTo>
                  <a:lnTo>
                    <a:pt x="120" y="2"/>
                  </a:lnTo>
                  <a:lnTo>
                    <a:pt x="138" y="0"/>
                  </a:lnTo>
                  <a:lnTo>
                    <a:pt x="590" y="0"/>
                  </a:lnTo>
                  <a:close/>
                </a:path>
              </a:pathLst>
            </a:custGeom>
            <a:solidFill>
              <a:srgbClr val="54D1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35" name="Freeform 691"/>
            <p:cNvSpPr>
              <a:spLocks/>
            </p:cNvSpPr>
            <p:nvPr/>
          </p:nvSpPr>
          <p:spPr bwMode="auto">
            <a:xfrm>
              <a:off x="741" y="3331"/>
              <a:ext cx="255" cy="12"/>
            </a:xfrm>
            <a:custGeom>
              <a:avLst/>
              <a:gdLst/>
              <a:ahLst/>
              <a:cxnLst>
                <a:cxn ang="0">
                  <a:pos x="611" y="0"/>
                </a:cxn>
                <a:cxn ang="0">
                  <a:pos x="590" y="2"/>
                </a:cxn>
                <a:cxn ang="0">
                  <a:pos x="571" y="5"/>
                </a:cxn>
                <a:cxn ang="0">
                  <a:pos x="550" y="6"/>
                </a:cxn>
                <a:cxn ang="0">
                  <a:pos x="529" y="8"/>
                </a:cxn>
                <a:cxn ang="0">
                  <a:pos x="508" y="10"/>
                </a:cxn>
                <a:cxn ang="0">
                  <a:pos x="486" y="11"/>
                </a:cxn>
                <a:cxn ang="0">
                  <a:pos x="465" y="13"/>
                </a:cxn>
                <a:cxn ang="0">
                  <a:pos x="443" y="15"/>
                </a:cxn>
                <a:cxn ang="0">
                  <a:pos x="0" y="15"/>
                </a:cxn>
                <a:cxn ang="0">
                  <a:pos x="18" y="13"/>
                </a:cxn>
                <a:cxn ang="0">
                  <a:pos x="35" y="12"/>
                </a:cxn>
                <a:cxn ang="0">
                  <a:pos x="54" y="10"/>
                </a:cxn>
                <a:cxn ang="0">
                  <a:pos x="72" y="8"/>
                </a:cxn>
                <a:cxn ang="0">
                  <a:pos x="91" y="7"/>
                </a:cxn>
                <a:cxn ang="0">
                  <a:pos x="109" y="5"/>
                </a:cxn>
                <a:cxn ang="0">
                  <a:pos x="127" y="2"/>
                </a:cxn>
                <a:cxn ang="0">
                  <a:pos x="146" y="0"/>
                </a:cxn>
                <a:cxn ang="0">
                  <a:pos x="611" y="0"/>
                </a:cxn>
              </a:cxnLst>
              <a:rect l="0" t="0" r="r" b="b"/>
              <a:pathLst>
                <a:path w="611" h="15">
                  <a:moveTo>
                    <a:pt x="611" y="0"/>
                  </a:moveTo>
                  <a:lnTo>
                    <a:pt x="590" y="2"/>
                  </a:lnTo>
                  <a:lnTo>
                    <a:pt x="571" y="5"/>
                  </a:lnTo>
                  <a:lnTo>
                    <a:pt x="550" y="6"/>
                  </a:lnTo>
                  <a:lnTo>
                    <a:pt x="529" y="8"/>
                  </a:lnTo>
                  <a:lnTo>
                    <a:pt x="508" y="10"/>
                  </a:lnTo>
                  <a:lnTo>
                    <a:pt x="486" y="11"/>
                  </a:lnTo>
                  <a:lnTo>
                    <a:pt x="465" y="13"/>
                  </a:lnTo>
                  <a:lnTo>
                    <a:pt x="443" y="15"/>
                  </a:lnTo>
                  <a:lnTo>
                    <a:pt x="0" y="15"/>
                  </a:lnTo>
                  <a:lnTo>
                    <a:pt x="18" y="13"/>
                  </a:lnTo>
                  <a:lnTo>
                    <a:pt x="35" y="12"/>
                  </a:lnTo>
                  <a:lnTo>
                    <a:pt x="54" y="10"/>
                  </a:lnTo>
                  <a:lnTo>
                    <a:pt x="72" y="8"/>
                  </a:lnTo>
                  <a:lnTo>
                    <a:pt x="91" y="7"/>
                  </a:lnTo>
                  <a:lnTo>
                    <a:pt x="109" y="5"/>
                  </a:lnTo>
                  <a:lnTo>
                    <a:pt x="127" y="2"/>
                  </a:lnTo>
                  <a:lnTo>
                    <a:pt x="146" y="0"/>
                  </a:lnTo>
                  <a:lnTo>
                    <a:pt x="611" y="0"/>
                  </a:lnTo>
                  <a:close/>
                </a:path>
              </a:pathLst>
            </a:custGeom>
            <a:solidFill>
              <a:srgbClr val="54D4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36" name="Freeform 692"/>
            <p:cNvSpPr>
              <a:spLocks/>
            </p:cNvSpPr>
            <p:nvPr/>
          </p:nvSpPr>
          <p:spPr bwMode="auto">
            <a:xfrm>
              <a:off x="771" y="3326"/>
              <a:ext cx="266" cy="12"/>
            </a:xfrm>
            <a:custGeom>
              <a:avLst/>
              <a:gdLst/>
              <a:ahLst/>
              <a:cxnLst>
                <a:cxn ang="0">
                  <a:pos x="639" y="0"/>
                </a:cxn>
                <a:cxn ang="0">
                  <a:pos x="616" y="2"/>
                </a:cxn>
                <a:cxn ang="0">
                  <a:pos x="593" y="3"/>
                </a:cxn>
                <a:cxn ang="0">
                  <a:pos x="571" y="5"/>
                </a:cxn>
                <a:cxn ang="0">
                  <a:pos x="547" y="7"/>
                </a:cxn>
                <a:cxn ang="0">
                  <a:pos x="524" y="8"/>
                </a:cxn>
                <a:cxn ang="0">
                  <a:pos x="500" y="11"/>
                </a:cxn>
                <a:cxn ang="0">
                  <a:pos x="476" y="13"/>
                </a:cxn>
                <a:cxn ang="0">
                  <a:pos x="452" y="15"/>
                </a:cxn>
                <a:cxn ang="0">
                  <a:pos x="0" y="15"/>
                </a:cxn>
                <a:cxn ang="0">
                  <a:pos x="18" y="13"/>
                </a:cxn>
                <a:cxn ang="0">
                  <a:pos x="38" y="12"/>
                </a:cxn>
                <a:cxn ang="0">
                  <a:pos x="58" y="9"/>
                </a:cxn>
                <a:cxn ang="0">
                  <a:pos x="76" y="7"/>
                </a:cxn>
                <a:cxn ang="0">
                  <a:pos x="95" y="6"/>
                </a:cxn>
                <a:cxn ang="0">
                  <a:pos x="115" y="4"/>
                </a:cxn>
                <a:cxn ang="0">
                  <a:pos x="135" y="2"/>
                </a:cxn>
                <a:cxn ang="0">
                  <a:pos x="154" y="0"/>
                </a:cxn>
                <a:cxn ang="0">
                  <a:pos x="639" y="0"/>
                </a:cxn>
              </a:cxnLst>
              <a:rect l="0" t="0" r="r" b="b"/>
              <a:pathLst>
                <a:path w="639" h="15">
                  <a:moveTo>
                    <a:pt x="639" y="0"/>
                  </a:moveTo>
                  <a:lnTo>
                    <a:pt x="616" y="2"/>
                  </a:lnTo>
                  <a:lnTo>
                    <a:pt x="593" y="3"/>
                  </a:lnTo>
                  <a:lnTo>
                    <a:pt x="571" y="5"/>
                  </a:lnTo>
                  <a:lnTo>
                    <a:pt x="547" y="7"/>
                  </a:lnTo>
                  <a:lnTo>
                    <a:pt x="524" y="8"/>
                  </a:lnTo>
                  <a:lnTo>
                    <a:pt x="500" y="11"/>
                  </a:lnTo>
                  <a:lnTo>
                    <a:pt x="476" y="13"/>
                  </a:lnTo>
                  <a:lnTo>
                    <a:pt x="452" y="15"/>
                  </a:lnTo>
                  <a:lnTo>
                    <a:pt x="0" y="15"/>
                  </a:lnTo>
                  <a:lnTo>
                    <a:pt x="18" y="13"/>
                  </a:lnTo>
                  <a:lnTo>
                    <a:pt x="38" y="12"/>
                  </a:lnTo>
                  <a:lnTo>
                    <a:pt x="58" y="9"/>
                  </a:lnTo>
                  <a:lnTo>
                    <a:pt x="76" y="7"/>
                  </a:lnTo>
                  <a:lnTo>
                    <a:pt x="95" y="6"/>
                  </a:lnTo>
                  <a:lnTo>
                    <a:pt x="115" y="4"/>
                  </a:lnTo>
                  <a:lnTo>
                    <a:pt x="135" y="2"/>
                  </a:lnTo>
                  <a:lnTo>
                    <a:pt x="154" y="0"/>
                  </a:lnTo>
                  <a:lnTo>
                    <a:pt x="639" y="0"/>
                  </a:lnTo>
                  <a:close/>
                </a:path>
              </a:pathLst>
            </a:custGeom>
            <a:solidFill>
              <a:srgbClr val="54D9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37" name="Freeform 693"/>
            <p:cNvSpPr>
              <a:spLocks/>
            </p:cNvSpPr>
            <p:nvPr/>
          </p:nvSpPr>
          <p:spPr bwMode="auto">
            <a:xfrm>
              <a:off x="802" y="3319"/>
              <a:ext cx="284" cy="12"/>
            </a:xfrm>
            <a:custGeom>
              <a:avLst/>
              <a:gdLst/>
              <a:ahLst/>
              <a:cxnLst>
                <a:cxn ang="0">
                  <a:pos x="682" y="0"/>
                </a:cxn>
                <a:cxn ang="0">
                  <a:pos x="668" y="1"/>
                </a:cxn>
                <a:cxn ang="0">
                  <a:pos x="655" y="3"/>
                </a:cxn>
                <a:cxn ang="0">
                  <a:pos x="640" y="3"/>
                </a:cxn>
                <a:cxn ang="0">
                  <a:pos x="627" y="4"/>
                </a:cxn>
                <a:cxn ang="0">
                  <a:pos x="613" y="5"/>
                </a:cxn>
                <a:cxn ang="0">
                  <a:pos x="600" y="6"/>
                </a:cxn>
                <a:cxn ang="0">
                  <a:pos x="586" y="7"/>
                </a:cxn>
                <a:cxn ang="0">
                  <a:pos x="573" y="8"/>
                </a:cxn>
                <a:cxn ang="0">
                  <a:pos x="559" y="9"/>
                </a:cxn>
                <a:cxn ang="0">
                  <a:pos x="546" y="9"/>
                </a:cxn>
                <a:cxn ang="0">
                  <a:pos x="532" y="10"/>
                </a:cxn>
                <a:cxn ang="0">
                  <a:pos x="519" y="11"/>
                </a:cxn>
                <a:cxn ang="0">
                  <a:pos x="505" y="12"/>
                </a:cxn>
                <a:cxn ang="0">
                  <a:pos x="492" y="13"/>
                </a:cxn>
                <a:cxn ang="0">
                  <a:pos x="478" y="14"/>
                </a:cxn>
                <a:cxn ang="0">
                  <a:pos x="465" y="15"/>
                </a:cxn>
                <a:cxn ang="0">
                  <a:pos x="0" y="15"/>
                </a:cxn>
                <a:cxn ang="0">
                  <a:pos x="20" y="13"/>
                </a:cxn>
                <a:cxn ang="0">
                  <a:pos x="40" y="12"/>
                </a:cxn>
                <a:cxn ang="0">
                  <a:pos x="61" y="10"/>
                </a:cxn>
                <a:cxn ang="0">
                  <a:pos x="83" y="8"/>
                </a:cxn>
                <a:cxn ang="0">
                  <a:pos x="104" y="7"/>
                </a:cxn>
                <a:cxn ang="0">
                  <a:pos x="125" y="5"/>
                </a:cxn>
                <a:cxn ang="0">
                  <a:pos x="147" y="3"/>
                </a:cxn>
                <a:cxn ang="0">
                  <a:pos x="169" y="0"/>
                </a:cxn>
                <a:cxn ang="0">
                  <a:pos x="682" y="0"/>
                </a:cxn>
              </a:cxnLst>
              <a:rect l="0" t="0" r="r" b="b"/>
              <a:pathLst>
                <a:path w="682" h="15">
                  <a:moveTo>
                    <a:pt x="682" y="0"/>
                  </a:moveTo>
                  <a:lnTo>
                    <a:pt x="668" y="1"/>
                  </a:lnTo>
                  <a:lnTo>
                    <a:pt x="655" y="3"/>
                  </a:lnTo>
                  <a:lnTo>
                    <a:pt x="640" y="3"/>
                  </a:lnTo>
                  <a:lnTo>
                    <a:pt x="627" y="4"/>
                  </a:lnTo>
                  <a:lnTo>
                    <a:pt x="613" y="5"/>
                  </a:lnTo>
                  <a:lnTo>
                    <a:pt x="600" y="6"/>
                  </a:lnTo>
                  <a:lnTo>
                    <a:pt x="586" y="7"/>
                  </a:lnTo>
                  <a:lnTo>
                    <a:pt x="573" y="8"/>
                  </a:lnTo>
                  <a:lnTo>
                    <a:pt x="559" y="9"/>
                  </a:lnTo>
                  <a:lnTo>
                    <a:pt x="546" y="9"/>
                  </a:lnTo>
                  <a:lnTo>
                    <a:pt x="532" y="10"/>
                  </a:lnTo>
                  <a:lnTo>
                    <a:pt x="519" y="11"/>
                  </a:lnTo>
                  <a:lnTo>
                    <a:pt x="505" y="12"/>
                  </a:lnTo>
                  <a:lnTo>
                    <a:pt x="492" y="13"/>
                  </a:lnTo>
                  <a:lnTo>
                    <a:pt x="478" y="14"/>
                  </a:lnTo>
                  <a:lnTo>
                    <a:pt x="465" y="15"/>
                  </a:lnTo>
                  <a:lnTo>
                    <a:pt x="0" y="15"/>
                  </a:lnTo>
                  <a:lnTo>
                    <a:pt x="20" y="13"/>
                  </a:lnTo>
                  <a:lnTo>
                    <a:pt x="40" y="12"/>
                  </a:lnTo>
                  <a:lnTo>
                    <a:pt x="61" y="10"/>
                  </a:lnTo>
                  <a:lnTo>
                    <a:pt x="83" y="8"/>
                  </a:lnTo>
                  <a:lnTo>
                    <a:pt x="104" y="7"/>
                  </a:lnTo>
                  <a:lnTo>
                    <a:pt x="125" y="5"/>
                  </a:lnTo>
                  <a:lnTo>
                    <a:pt x="147" y="3"/>
                  </a:lnTo>
                  <a:lnTo>
                    <a:pt x="169" y="0"/>
                  </a:lnTo>
                  <a:lnTo>
                    <a:pt x="682" y="0"/>
                  </a:lnTo>
                  <a:close/>
                </a:path>
              </a:pathLst>
            </a:custGeom>
            <a:solidFill>
              <a:srgbClr val="54DB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38" name="Freeform 694"/>
            <p:cNvSpPr>
              <a:spLocks/>
            </p:cNvSpPr>
            <p:nvPr/>
          </p:nvSpPr>
          <p:spPr bwMode="auto">
            <a:xfrm>
              <a:off x="836" y="3314"/>
              <a:ext cx="302" cy="12"/>
            </a:xfrm>
            <a:custGeom>
              <a:avLst/>
              <a:gdLst/>
              <a:ahLst/>
              <a:cxnLst>
                <a:cxn ang="0">
                  <a:pos x="728" y="0"/>
                </a:cxn>
                <a:cxn ang="0">
                  <a:pos x="712" y="1"/>
                </a:cxn>
                <a:cxn ang="0">
                  <a:pos x="696" y="2"/>
                </a:cxn>
                <a:cxn ang="0">
                  <a:pos x="680" y="2"/>
                </a:cxn>
                <a:cxn ang="0">
                  <a:pos x="664" y="3"/>
                </a:cxn>
                <a:cxn ang="0">
                  <a:pos x="648" y="4"/>
                </a:cxn>
                <a:cxn ang="0">
                  <a:pos x="633" y="5"/>
                </a:cxn>
                <a:cxn ang="0">
                  <a:pos x="617" y="5"/>
                </a:cxn>
                <a:cxn ang="0">
                  <a:pos x="603" y="6"/>
                </a:cxn>
                <a:cxn ang="0">
                  <a:pos x="588" y="7"/>
                </a:cxn>
                <a:cxn ang="0">
                  <a:pos x="573" y="9"/>
                </a:cxn>
                <a:cxn ang="0">
                  <a:pos x="559" y="10"/>
                </a:cxn>
                <a:cxn ang="0">
                  <a:pos x="544" y="10"/>
                </a:cxn>
                <a:cxn ang="0">
                  <a:pos x="529" y="11"/>
                </a:cxn>
                <a:cxn ang="0">
                  <a:pos x="514" y="12"/>
                </a:cxn>
                <a:cxn ang="0">
                  <a:pos x="500" y="13"/>
                </a:cxn>
                <a:cxn ang="0">
                  <a:pos x="485" y="14"/>
                </a:cxn>
                <a:cxn ang="0">
                  <a:pos x="0" y="14"/>
                </a:cxn>
                <a:cxn ang="0">
                  <a:pos x="21" y="12"/>
                </a:cxn>
                <a:cxn ang="0">
                  <a:pos x="43" y="11"/>
                </a:cxn>
                <a:cxn ang="0">
                  <a:pos x="65" y="9"/>
                </a:cxn>
                <a:cxn ang="0">
                  <a:pos x="87" y="6"/>
                </a:cxn>
                <a:cxn ang="0">
                  <a:pos x="109" y="5"/>
                </a:cxn>
                <a:cxn ang="0">
                  <a:pos x="131" y="3"/>
                </a:cxn>
                <a:cxn ang="0">
                  <a:pos x="153" y="2"/>
                </a:cxn>
                <a:cxn ang="0">
                  <a:pos x="177" y="0"/>
                </a:cxn>
                <a:cxn ang="0">
                  <a:pos x="728" y="0"/>
                </a:cxn>
              </a:cxnLst>
              <a:rect l="0" t="0" r="r" b="b"/>
              <a:pathLst>
                <a:path w="728" h="14">
                  <a:moveTo>
                    <a:pt x="728" y="0"/>
                  </a:moveTo>
                  <a:lnTo>
                    <a:pt x="712" y="1"/>
                  </a:lnTo>
                  <a:lnTo>
                    <a:pt x="696" y="2"/>
                  </a:lnTo>
                  <a:lnTo>
                    <a:pt x="680" y="2"/>
                  </a:lnTo>
                  <a:lnTo>
                    <a:pt x="664" y="3"/>
                  </a:lnTo>
                  <a:lnTo>
                    <a:pt x="648" y="4"/>
                  </a:lnTo>
                  <a:lnTo>
                    <a:pt x="633" y="5"/>
                  </a:lnTo>
                  <a:lnTo>
                    <a:pt x="617" y="5"/>
                  </a:lnTo>
                  <a:lnTo>
                    <a:pt x="603" y="6"/>
                  </a:lnTo>
                  <a:lnTo>
                    <a:pt x="588" y="7"/>
                  </a:lnTo>
                  <a:lnTo>
                    <a:pt x="573" y="9"/>
                  </a:lnTo>
                  <a:lnTo>
                    <a:pt x="559" y="10"/>
                  </a:lnTo>
                  <a:lnTo>
                    <a:pt x="544" y="10"/>
                  </a:lnTo>
                  <a:lnTo>
                    <a:pt x="529" y="11"/>
                  </a:lnTo>
                  <a:lnTo>
                    <a:pt x="514" y="12"/>
                  </a:lnTo>
                  <a:lnTo>
                    <a:pt x="500" y="13"/>
                  </a:lnTo>
                  <a:lnTo>
                    <a:pt x="485" y="14"/>
                  </a:lnTo>
                  <a:lnTo>
                    <a:pt x="0" y="14"/>
                  </a:lnTo>
                  <a:lnTo>
                    <a:pt x="21" y="12"/>
                  </a:lnTo>
                  <a:lnTo>
                    <a:pt x="43" y="11"/>
                  </a:lnTo>
                  <a:lnTo>
                    <a:pt x="65" y="9"/>
                  </a:lnTo>
                  <a:lnTo>
                    <a:pt x="87" y="6"/>
                  </a:lnTo>
                  <a:lnTo>
                    <a:pt x="109" y="5"/>
                  </a:lnTo>
                  <a:lnTo>
                    <a:pt x="131" y="3"/>
                  </a:lnTo>
                  <a:lnTo>
                    <a:pt x="153" y="2"/>
                  </a:lnTo>
                  <a:lnTo>
                    <a:pt x="177" y="0"/>
                  </a:lnTo>
                  <a:lnTo>
                    <a:pt x="728" y="0"/>
                  </a:lnTo>
                  <a:close/>
                </a:path>
              </a:pathLst>
            </a:custGeom>
            <a:solidFill>
              <a:srgbClr val="52DEE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39" name="Freeform 695"/>
            <p:cNvSpPr>
              <a:spLocks/>
            </p:cNvSpPr>
            <p:nvPr/>
          </p:nvSpPr>
          <p:spPr bwMode="auto">
            <a:xfrm>
              <a:off x="872" y="3307"/>
              <a:ext cx="343" cy="12"/>
            </a:xfrm>
            <a:custGeom>
              <a:avLst/>
              <a:gdLst/>
              <a:ahLst/>
              <a:cxnLst>
                <a:cxn ang="0">
                  <a:pos x="513" y="14"/>
                </a:cxn>
                <a:cxn ang="0">
                  <a:pos x="533" y="13"/>
                </a:cxn>
                <a:cxn ang="0">
                  <a:pos x="554" y="12"/>
                </a:cxn>
                <a:cxn ang="0">
                  <a:pos x="575" y="11"/>
                </a:cxn>
                <a:cxn ang="0">
                  <a:pos x="597" y="10"/>
                </a:cxn>
                <a:cxn ang="0">
                  <a:pos x="618" y="10"/>
                </a:cxn>
                <a:cxn ang="0">
                  <a:pos x="640" y="9"/>
                </a:cxn>
                <a:cxn ang="0">
                  <a:pos x="662" y="8"/>
                </a:cxn>
                <a:cxn ang="0">
                  <a:pos x="684" y="7"/>
                </a:cxn>
                <a:cxn ang="0">
                  <a:pos x="700" y="6"/>
                </a:cxn>
                <a:cxn ang="0">
                  <a:pos x="717" y="5"/>
                </a:cxn>
                <a:cxn ang="0">
                  <a:pos x="734" y="5"/>
                </a:cxn>
                <a:cxn ang="0">
                  <a:pos x="751" y="4"/>
                </a:cxn>
                <a:cxn ang="0">
                  <a:pos x="769" y="3"/>
                </a:cxn>
                <a:cxn ang="0">
                  <a:pos x="787" y="2"/>
                </a:cxn>
                <a:cxn ang="0">
                  <a:pos x="805" y="2"/>
                </a:cxn>
                <a:cxn ang="0">
                  <a:pos x="824" y="0"/>
                </a:cxn>
                <a:cxn ang="0">
                  <a:pos x="211" y="0"/>
                </a:cxn>
                <a:cxn ang="0">
                  <a:pos x="198" y="2"/>
                </a:cxn>
                <a:cxn ang="0">
                  <a:pos x="183" y="3"/>
                </a:cxn>
                <a:cxn ang="0">
                  <a:pos x="170" y="3"/>
                </a:cxn>
                <a:cxn ang="0">
                  <a:pos x="156" y="4"/>
                </a:cxn>
                <a:cxn ang="0">
                  <a:pos x="143" y="5"/>
                </a:cxn>
                <a:cxn ang="0">
                  <a:pos x="129" y="6"/>
                </a:cxn>
                <a:cxn ang="0">
                  <a:pos x="116" y="7"/>
                </a:cxn>
                <a:cxn ang="0">
                  <a:pos x="102" y="7"/>
                </a:cxn>
                <a:cxn ang="0">
                  <a:pos x="90" y="8"/>
                </a:cxn>
                <a:cxn ang="0">
                  <a:pos x="77" y="9"/>
                </a:cxn>
                <a:cxn ang="0">
                  <a:pos x="63" y="10"/>
                </a:cxn>
                <a:cxn ang="0">
                  <a:pos x="51" y="11"/>
                </a:cxn>
                <a:cxn ang="0">
                  <a:pos x="38" y="12"/>
                </a:cxn>
                <a:cxn ang="0">
                  <a:pos x="25" y="12"/>
                </a:cxn>
                <a:cxn ang="0">
                  <a:pos x="12" y="13"/>
                </a:cxn>
                <a:cxn ang="0">
                  <a:pos x="0" y="14"/>
                </a:cxn>
                <a:cxn ang="0">
                  <a:pos x="513" y="14"/>
                </a:cxn>
              </a:cxnLst>
              <a:rect l="0" t="0" r="r" b="b"/>
              <a:pathLst>
                <a:path w="824" h="14">
                  <a:moveTo>
                    <a:pt x="513" y="14"/>
                  </a:moveTo>
                  <a:lnTo>
                    <a:pt x="533" y="13"/>
                  </a:lnTo>
                  <a:lnTo>
                    <a:pt x="554" y="12"/>
                  </a:lnTo>
                  <a:lnTo>
                    <a:pt x="575" y="11"/>
                  </a:lnTo>
                  <a:lnTo>
                    <a:pt x="597" y="10"/>
                  </a:lnTo>
                  <a:lnTo>
                    <a:pt x="618" y="10"/>
                  </a:lnTo>
                  <a:lnTo>
                    <a:pt x="640" y="9"/>
                  </a:lnTo>
                  <a:lnTo>
                    <a:pt x="662" y="8"/>
                  </a:lnTo>
                  <a:lnTo>
                    <a:pt x="684" y="7"/>
                  </a:lnTo>
                  <a:lnTo>
                    <a:pt x="700" y="6"/>
                  </a:lnTo>
                  <a:lnTo>
                    <a:pt x="717" y="5"/>
                  </a:lnTo>
                  <a:lnTo>
                    <a:pt x="734" y="5"/>
                  </a:lnTo>
                  <a:lnTo>
                    <a:pt x="751" y="4"/>
                  </a:lnTo>
                  <a:lnTo>
                    <a:pt x="769" y="3"/>
                  </a:lnTo>
                  <a:lnTo>
                    <a:pt x="787" y="2"/>
                  </a:lnTo>
                  <a:lnTo>
                    <a:pt x="805" y="2"/>
                  </a:lnTo>
                  <a:lnTo>
                    <a:pt x="824" y="0"/>
                  </a:lnTo>
                  <a:lnTo>
                    <a:pt x="211" y="0"/>
                  </a:lnTo>
                  <a:lnTo>
                    <a:pt x="198" y="2"/>
                  </a:lnTo>
                  <a:lnTo>
                    <a:pt x="183" y="3"/>
                  </a:lnTo>
                  <a:lnTo>
                    <a:pt x="170" y="3"/>
                  </a:lnTo>
                  <a:lnTo>
                    <a:pt x="156" y="4"/>
                  </a:lnTo>
                  <a:lnTo>
                    <a:pt x="143" y="5"/>
                  </a:lnTo>
                  <a:lnTo>
                    <a:pt x="129" y="6"/>
                  </a:lnTo>
                  <a:lnTo>
                    <a:pt x="116" y="7"/>
                  </a:lnTo>
                  <a:lnTo>
                    <a:pt x="102" y="7"/>
                  </a:lnTo>
                  <a:lnTo>
                    <a:pt x="90" y="8"/>
                  </a:lnTo>
                  <a:lnTo>
                    <a:pt x="77" y="9"/>
                  </a:lnTo>
                  <a:lnTo>
                    <a:pt x="63" y="10"/>
                  </a:lnTo>
                  <a:lnTo>
                    <a:pt x="51" y="11"/>
                  </a:lnTo>
                  <a:lnTo>
                    <a:pt x="38" y="12"/>
                  </a:lnTo>
                  <a:lnTo>
                    <a:pt x="25" y="12"/>
                  </a:lnTo>
                  <a:lnTo>
                    <a:pt x="12" y="13"/>
                  </a:lnTo>
                  <a:lnTo>
                    <a:pt x="0" y="14"/>
                  </a:lnTo>
                  <a:lnTo>
                    <a:pt x="513" y="14"/>
                  </a:lnTo>
                  <a:close/>
                </a:path>
              </a:pathLst>
            </a:custGeom>
            <a:solidFill>
              <a:srgbClr val="54E5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40" name="Freeform 696"/>
            <p:cNvSpPr>
              <a:spLocks/>
            </p:cNvSpPr>
            <p:nvPr/>
          </p:nvSpPr>
          <p:spPr bwMode="auto">
            <a:xfrm>
              <a:off x="909" y="3302"/>
              <a:ext cx="400" cy="12"/>
            </a:xfrm>
            <a:custGeom>
              <a:avLst/>
              <a:gdLst/>
              <a:ahLst/>
              <a:cxnLst>
                <a:cxn ang="0">
                  <a:pos x="551" y="15"/>
                </a:cxn>
                <a:cxn ang="0">
                  <a:pos x="557" y="15"/>
                </a:cxn>
                <a:cxn ang="0">
                  <a:pos x="562" y="15"/>
                </a:cxn>
                <a:cxn ang="0">
                  <a:pos x="568" y="15"/>
                </a:cxn>
                <a:cxn ang="0">
                  <a:pos x="574" y="14"/>
                </a:cxn>
                <a:cxn ang="0">
                  <a:pos x="579" y="14"/>
                </a:cxn>
                <a:cxn ang="0">
                  <a:pos x="585" y="14"/>
                </a:cxn>
                <a:cxn ang="0">
                  <a:pos x="591" y="14"/>
                </a:cxn>
                <a:cxn ang="0">
                  <a:pos x="597" y="14"/>
                </a:cxn>
                <a:cxn ang="0">
                  <a:pos x="617" y="13"/>
                </a:cxn>
                <a:cxn ang="0">
                  <a:pos x="637" y="12"/>
                </a:cxn>
                <a:cxn ang="0">
                  <a:pos x="658" y="11"/>
                </a:cxn>
                <a:cxn ang="0">
                  <a:pos x="679" y="11"/>
                </a:cxn>
                <a:cxn ang="0">
                  <a:pos x="701" y="10"/>
                </a:cxn>
                <a:cxn ang="0">
                  <a:pos x="723" y="9"/>
                </a:cxn>
                <a:cxn ang="0">
                  <a:pos x="745" y="7"/>
                </a:cxn>
                <a:cxn ang="0">
                  <a:pos x="768" y="6"/>
                </a:cxn>
                <a:cxn ang="0">
                  <a:pos x="792" y="6"/>
                </a:cxn>
                <a:cxn ang="0">
                  <a:pos x="815" y="5"/>
                </a:cxn>
                <a:cxn ang="0">
                  <a:pos x="839" y="4"/>
                </a:cxn>
                <a:cxn ang="0">
                  <a:pos x="863" y="3"/>
                </a:cxn>
                <a:cxn ang="0">
                  <a:pos x="887" y="3"/>
                </a:cxn>
                <a:cxn ang="0">
                  <a:pos x="912" y="2"/>
                </a:cxn>
                <a:cxn ang="0">
                  <a:pos x="935" y="1"/>
                </a:cxn>
                <a:cxn ang="0">
                  <a:pos x="959" y="0"/>
                </a:cxn>
                <a:cxn ang="0">
                  <a:pos x="306" y="0"/>
                </a:cxn>
                <a:cxn ang="0">
                  <a:pos x="290" y="1"/>
                </a:cxn>
                <a:cxn ang="0">
                  <a:pos x="275" y="1"/>
                </a:cxn>
                <a:cxn ang="0">
                  <a:pos x="260" y="2"/>
                </a:cxn>
                <a:cxn ang="0">
                  <a:pos x="246" y="2"/>
                </a:cxn>
                <a:cxn ang="0">
                  <a:pos x="232" y="3"/>
                </a:cxn>
                <a:cxn ang="0">
                  <a:pos x="217" y="4"/>
                </a:cxn>
                <a:cxn ang="0">
                  <a:pos x="204" y="4"/>
                </a:cxn>
                <a:cxn ang="0">
                  <a:pos x="191" y="5"/>
                </a:cxn>
                <a:cxn ang="0">
                  <a:pos x="166" y="6"/>
                </a:cxn>
                <a:cxn ang="0">
                  <a:pos x="142" y="7"/>
                </a:cxn>
                <a:cxn ang="0">
                  <a:pos x="117" y="9"/>
                </a:cxn>
                <a:cxn ang="0">
                  <a:pos x="94" y="10"/>
                </a:cxn>
                <a:cxn ang="0">
                  <a:pos x="69" y="11"/>
                </a:cxn>
                <a:cxn ang="0">
                  <a:pos x="46" y="13"/>
                </a:cxn>
                <a:cxn ang="0">
                  <a:pos x="23" y="14"/>
                </a:cxn>
                <a:cxn ang="0">
                  <a:pos x="0" y="15"/>
                </a:cxn>
                <a:cxn ang="0">
                  <a:pos x="551" y="15"/>
                </a:cxn>
              </a:cxnLst>
              <a:rect l="0" t="0" r="r" b="b"/>
              <a:pathLst>
                <a:path w="959" h="15">
                  <a:moveTo>
                    <a:pt x="551" y="15"/>
                  </a:moveTo>
                  <a:lnTo>
                    <a:pt x="557" y="15"/>
                  </a:lnTo>
                  <a:lnTo>
                    <a:pt x="562" y="15"/>
                  </a:lnTo>
                  <a:lnTo>
                    <a:pt x="568" y="15"/>
                  </a:lnTo>
                  <a:lnTo>
                    <a:pt x="574" y="14"/>
                  </a:lnTo>
                  <a:lnTo>
                    <a:pt x="579" y="14"/>
                  </a:lnTo>
                  <a:lnTo>
                    <a:pt x="585" y="14"/>
                  </a:lnTo>
                  <a:lnTo>
                    <a:pt x="591" y="14"/>
                  </a:lnTo>
                  <a:lnTo>
                    <a:pt x="597" y="14"/>
                  </a:lnTo>
                  <a:lnTo>
                    <a:pt x="617" y="13"/>
                  </a:lnTo>
                  <a:lnTo>
                    <a:pt x="637" y="12"/>
                  </a:lnTo>
                  <a:lnTo>
                    <a:pt x="658" y="11"/>
                  </a:lnTo>
                  <a:lnTo>
                    <a:pt x="679" y="11"/>
                  </a:lnTo>
                  <a:lnTo>
                    <a:pt x="701" y="10"/>
                  </a:lnTo>
                  <a:lnTo>
                    <a:pt x="723" y="9"/>
                  </a:lnTo>
                  <a:lnTo>
                    <a:pt x="745" y="7"/>
                  </a:lnTo>
                  <a:lnTo>
                    <a:pt x="768" y="6"/>
                  </a:lnTo>
                  <a:lnTo>
                    <a:pt x="792" y="6"/>
                  </a:lnTo>
                  <a:lnTo>
                    <a:pt x="815" y="5"/>
                  </a:lnTo>
                  <a:lnTo>
                    <a:pt x="839" y="4"/>
                  </a:lnTo>
                  <a:lnTo>
                    <a:pt x="863" y="3"/>
                  </a:lnTo>
                  <a:lnTo>
                    <a:pt x="887" y="3"/>
                  </a:lnTo>
                  <a:lnTo>
                    <a:pt x="912" y="2"/>
                  </a:lnTo>
                  <a:lnTo>
                    <a:pt x="935" y="1"/>
                  </a:lnTo>
                  <a:lnTo>
                    <a:pt x="959" y="0"/>
                  </a:lnTo>
                  <a:lnTo>
                    <a:pt x="306" y="0"/>
                  </a:lnTo>
                  <a:lnTo>
                    <a:pt x="290" y="1"/>
                  </a:lnTo>
                  <a:lnTo>
                    <a:pt x="275" y="1"/>
                  </a:lnTo>
                  <a:lnTo>
                    <a:pt x="260" y="2"/>
                  </a:lnTo>
                  <a:lnTo>
                    <a:pt x="246" y="2"/>
                  </a:lnTo>
                  <a:lnTo>
                    <a:pt x="232" y="3"/>
                  </a:lnTo>
                  <a:lnTo>
                    <a:pt x="217" y="4"/>
                  </a:lnTo>
                  <a:lnTo>
                    <a:pt x="204" y="4"/>
                  </a:lnTo>
                  <a:lnTo>
                    <a:pt x="191" y="5"/>
                  </a:lnTo>
                  <a:lnTo>
                    <a:pt x="166" y="6"/>
                  </a:lnTo>
                  <a:lnTo>
                    <a:pt x="142" y="7"/>
                  </a:lnTo>
                  <a:lnTo>
                    <a:pt x="117" y="9"/>
                  </a:lnTo>
                  <a:lnTo>
                    <a:pt x="94" y="10"/>
                  </a:lnTo>
                  <a:lnTo>
                    <a:pt x="69" y="11"/>
                  </a:lnTo>
                  <a:lnTo>
                    <a:pt x="46" y="13"/>
                  </a:lnTo>
                  <a:lnTo>
                    <a:pt x="23" y="14"/>
                  </a:lnTo>
                  <a:lnTo>
                    <a:pt x="0" y="15"/>
                  </a:lnTo>
                  <a:lnTo>
                    <a:pt x="551" y="15"/>
                  </a:lnTo>
                  <a:close/>
                </a:path>
              </a:pathLst>
            </a:custGeom>
            <a:solidFill>
              <a:srgbClr val="52E8E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41" name="Freeform 697"/>
            <p:cNvSpPr>
              <a:spLocks/>
            </p:cNvSpPr>
            <p:nvPr/>
          </p:nvSpPr>
          <p:spPr bwMode="auto">
            <a:xfrm>
              <a:off x="961" y="3295"/>
              <a:ext cx="433" cy="12"/>
            </a:xfrm>
            <a:custGeom>
              <a:avLst/>
              <a:gdLst/>
              <a:ahLst/>
              <a:cxnLst>
                <a:cxn ang="0">
                  <a:pos x="1040" y="0"/>
                </a:cxn>
                <a:cxn ang="0">
                  <a:pos x="1015" y="2"/>
                </a:cxn>
                <a:cxn ang="0">
                  <a:pos x="990" y="3"/>
                </a:cxn>
                <a:cxn ang="0">
                  <a:pos x="964" y="4"/>
                </a:cxn>
                <a:cxn ang="0">
                  <a:pos x="938" y="5"/>
                </a:cxn>
                <a:cxn ang="0">
                  <a:pos x="911" y="6"/>
                </a:cxn>
                <a:cxn ang="0">
                  <a:pos x="884" y="7"/>
                </a:cxn>
                <a:cxn ang="0">
                  <a:pos x="858" y="8"/>
                </a:cxn>
                <a:cxn ang="0">
                  <a:pos x="829" y="9"/>
                </a:cxn>
                <a:cxn ang="0">
                  <a:pos x="802" y="10"/>
                </a:cxn>
                <a:cxn ang="0">
                  <a:pos x="774" y="10"/>
                </a:cxn>
                <a:cxn ang="0">
                  <a:pos x="747" y="11"/>
                </a:cxn>
                <a:cxn ang="0">
                  <a:pos x="719" y="12"/>
                </a:cxn>
                <a:cxn ang="0">
                  <a:pos x="692" y="13"/>
                </a:cxn>
                <a:cxn ang="0">
                  <a:pos x="665" y="13"/>
                </a:cxn>
                <a:cxn ang="0">
                  <a:pos x="638" y="14"/>
                </a:cxn>
                <a:cxn ang="0">
                  <a:pos x="613" y="15"/>
                </a:cxn>
                <a:cxn ang="0">
                  <a:pos x="0" y="15"/>
                </a:cxn>
                <a:cxn ang="0">
                  <a:pos x="9" y="15"/>
                </a:cxn>
                <a:cxn ang="0">
                  <a:pos x="18" y="14"/>
                </a:cxn>
                <a:cxn ang="0">
                  <a:pos x="25" y="14"/>
                </a:cxn>
                <a:cxn ang="0">
                  <a:pos x="33" y="14"/>
                </a:cxn>
                <a:cxn ang="0">
                  <a:pos x="42" y="13"/>
                </a:cxn>
                <a:cxn ang="0">
                  <a:pos x="51" y="13"/>
                </a:cxn>
                <a:cxn ang="0">
                  <a:pos x="58" y="13"/>
                </a:cxn>
                <a:cxn ang="0">
                  <a:pos x="67" y="13"/>
                </a:cxn>
                <a:cxn ang="0">
                  <a:pos x="87" y="12"/>
                </a:cxn>
                <a:cxn ang="0">
                  <a:pos x="108" y="11"/>
                </a:cxn>
                <a:cxn ang="0">
                  <a:pos x="131" y="10"/>
                </a:cxn>
                <a:cxn ang="0">
                  <a:pos x="153" y="10"/>
                </a:cxn>
                <a:cxn ang="0">
                  <a:pos x="178" y="9"/>
                </a:cxn>
                <a:cxn ang="0">
                  <a:pos x="201" y="8"/>
                </a:cxn>
                <a:cxn ang="0">
                  <a:pos x="227" y="7"/>
                </a:cxn>
                <a:cxn ang="0">
                  <a:pos x="253" y="7"/>
                </a:cxn>
                <a:cxn ang="0">
                  <a:pos x="278" y="6"/>
                </a:cxn>
                <a:cxn ang="0">
                  <a:pos x="305" y="5"/>
                </a:cxn>
                <a:cxn ang="0">
                  <a:pos x="332" y="5"/>
                </a:cxn>
                <a:cxn ang="0">
                  <a:pos x="359" y="4"/>
                </a:cxn>
                <a:cxn ang="0">
                  <a:pos x="387" y="3"/>
                </a:cxn>
                <a:cxn ang="0">
                  <a:pos x="414" y="2"/>
                </a:cxn>
                <a:cxn ang="0">
                  <a:pos x="444" y="2"/>
                </a:cxn>
                <a:cxn ang="0">
                  <a:pos x="472" y="0"/>
                </a:cxn>
                <a:cxn ang="0">
                  <a:pos x="1040" y="0"/>
                </a:cxn>
              </a:cxnLst>
              <a:rect l="0" t="0" r="r" b="b"/>
              <a:pathLst>
                <a:path w="1040" h="15">
                  <a:moveTo>
                    <a:pt x="1040" y="0"/>
                  </a:moveTo>
                  <a:lnTo>
                    <a:pt x="1015" y="2"/>
                  </a:lnTo>
                  <a:lnTo>
                    <a:pt x="990" y="3"/>
                  </a:lnTo>
                  <a:lnTo>
                    <a:pt x="964" y="4"/>
                  </a:lnTo>
                  <a:lnTo>
                    <a:pt x="938" y="5"/>
                  </a:lnTo>
                  <a:lnTo>
                    <a:pt x="911" y="6"/>
                  </a:lnTo>
                  <a:lnTo>
                    <a:pt x="884" y="7"/>
                  </a:lnTo>
                  <a:lnTo>
                    <a:pt x="858" y="8"/>
                  </a:lnTo>
                  <a:lnTo>
                    <a:pt x="829" y="9"/>
                  </a:lnTo>
                  <a:lnTo>
                    <a:pt x="802" y="10"/>
                  </a:lnTo>
                  <a:lnTo>
                    <a:pt x="774" y="10"/>
                  </a:lnTo>
                  <a:lnTo>
                    <a:pt x="747" y="11"/>
                  </a:lnTo>
                  <a:lnTo>
                    <a:pt x="719" y="12"/>
                  </a:lnTo>
                  <a:lnTo>
                    <a:pt x="692" y="13"/>
                  </a:lnTo>
                  <a:lnTo>
                    <a:pt x="665" y="13"/>
                  </a:lnTo>
                  <a:lnTo>
                    <a:pt x="638" y="14"/>
                  </a:lnTo>
                  <a:lnTo>
                    <a:pt x="613" y="15"/>
                  </a:lnTo>
                  <a:lnTo>
                    <a:pt x="0" y="15"/>
                  </a:lnTo>
                  <a:lnTo>
                    <a:pt x="9" y="15"/>
                  </a:lnTo>
                  <a:lnTo>
                    <a:pt x="18" y="14"/>
                  </a:lnTo>
                  <a:lnTo>
                    <a:pt x="25" y="14"/>
                  </a:lnTo>
                  <a:lnTo>
                    <a:pt x="33" y="14"/>
                  </a:lnTo>
                  <a:lnTo>
                    <a:pt x="42" y="13"/>
                  </a:lnTo>
                  <a:lnTo>
                    <a:pt x="51" y="13"/>
                  </a:lnTo>
                  <a:lnTo>
                    <a:pt x="58" y="13"/>
                  </a:lnTo>
                  <a:lnTo>
                    <a:pt x="67" y="13"/>
                  </a:lnTo>
                  <a:lnTo>
                    <a:pt x="87" y="12"/>
                  </a:lnTo>
                  <a:lnTo>
                    <a:pt x="108" y="11"/>
                  </a:lnTo>
                  <a:lnTo>
                    <a:pt x="131" y="10"/>
                  </a:lnTo>
                  <a:lnTo>
                    <a:pt x="153" y="10"/>
                  </a:lnTo>
                  <a:lnTo>
                    <a:pt x="178" y="9"/>
                  </a:lnTo>
                  <a:lnTo>
                    <a:pt x="201" y="8"/>
                  </a:lnTo>
                  <a:lnTo>
                    <a:pt x="227" y="7"/>
                  </a:lnTo>
                  <a:lnTo>
                    <a:pt x="253" y="7"/>
                  </a:lnTo>
                  <a:lnTo>
                    <a:pt x="278" y="6"/>
                  </a:lnTo>
                  <a:lnTo>
                    <a:pt x="305" y="5"/>
                  </a:lnTo>
                  <a:lnTo>
                    <a:pt x="332" y="5"/>
                  </a:lnTo>
                  <a:lnTo>
                    <a:pt x="359" y="4"/>
                  </a:lnTo>
                  <a:lnTo>
                    <a:pt x="387" y="3"/>
                  </a:lnTo>
                  <a:lnTo>
                    <a:pt x="414" y="2"/>
                  </a:lnTo>
                  <a:lnTo>
                    <a:pt x="444" y="2"/>
                  </a:lnTo>
                  <a:lnTo>
                    <a:pt x="472" y="0"/>
                  </a:lnTo>
                  <a:lnTo>
                    <a:pt x="1040" y="0"/>
                  </a:lnTo>
                  <a:close/>
                </a:path>
              </a:pathLst>
            </a:custGeom>
            <a:solidFill>
              <a:srgbClr val="4FEA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42" name="Freeform 698"/>
            <p:cNvSpPr>
              <a:spLocks/>
            </p:cNvSpPr>
            <p:nvPr/>
          </p:nvSpPr>
          <p:spPr bwMode="auto">
            <a:xfrm>
              <a:off x="1036" y="3291"/>
              <a:ext cx="419" cy="11"/>
            </a:xfrm>
            <a:custGeom>
              <a:avLst/>
              <a:gdLst/>
              <a:ahLst/>
              <a:cxnLst>
                <a:cxn ang="0">
                  <a:pos x="1005" y="0"/>
                </a:cxn>
                <a:cxn ang="0">
                  <a:pos x="988" y="1"/>
                </a:cxn>
                <a:cxn ang="0">
                  <a:pos x="971" y="2"/>
                </a:cxn>
                <a:cxn ang="0">
                  <a:pos x="952" y="3"/>
                </a:cxn>
                <a:cxn ang="0">
                  <a:pos x="933" y="4"/>
                </a:cxn>
                <a:cxn ang="0">
                  <a:pos x="912" y="5"/>
                </a:cxn>
                <a:cxn ang="0">
                  <a:pos x="891" y="6"/>
                </a:cxn>
                <a:cxn ang="0">
                  <a:pos x="869" y="7"/>
                </a:cxn>
                <a:cxn ang="0">
                  <a:pos x="847" y="9"/>
                </a:cxn>
                <a:cxn ang="0">
                  <a:pos x="824" y="10"/>
                </a:cxn>
                <a:cxn ang="0">
                  <a:pos x="800" y="10"/>
                </a:cxn>
                <a:cxn ang="0">
                  <a:pos x="777" y="11"/>
                </a:cxn>
                <a:cxn ang="0">
                  <a:pos x="753" y="12"/>
                </a:cxn>
                <a:cxn ang="0">
                  <a:pos x="728" y="13"/>
                </a:cxn>
                <a:cxn ang="0">
                  <a:pos x="704" y="13"/>
                </a:cxn>
                <a:cxn ang="0">
                  <a:pos x="679" y="14"/>
                </a:cxn>
                <a:cxn ang="0">
                  <a:pos x="653" y="15"/>
                </a:cxn>
                <a:cxn ang="0">
                  <a:pos x="0" y="15"/>
                </a:cxn>
                <a:cxn ang="0">
                  <a:pos x="39" y="14"/>
                </a:cxn>
                <a:cxn ang="0">
                  <a:pos x="80" y="13"/>
                </a:cxn>
                <a:cxn ang="0">
                  <a:pos x="122" y="12"/>
                </a:cxn>
                <a:cxn ang="0">
                  <a:pos x="166" y="11"/>
                </a:cxn>
                <a:cxn ang="0">
                  <a:pos x="210" y="10"/>
                </a:cxn>
                <a:cxn ang="0">
                  <a:pos x="256" y="9"/>
                </a:cxn>
                <a:cxn ang="0">
                  <a:pos x="302" y="7"/>
                </a:cxn>
                <a:cxn ang="0">
                  <a:pos x="349" y="6"/>
                </a:cxn>
                <a:cxn ang="0">
                  <a:pos x="395" y="5"/>
                </a:cxn>
                <a:cxn ang="0">
                  <a:pos x="442" y="5"/>
                </a:cxn>
                <a:cxn ang="0">
                  <a:pos x="488" y="4"/>
                </a:cxn>
                <a:cxn ang="0">
                  <a:pos x="533" y="3"/>
                </a:cxn>
                <a:cxn ang="0">
                  <a:pos x="579" y="2"/>
                </a:cxn>
                <a:cxn ang="0">
                  <a:pos x="624" y="2"/>
                </a:cxn>
                <a:cxn ang="0">
                  <a:pos x="668" y="1"/>
                </a:cxn>
                <a:cxn ang="0">
                  <a:pos x="711" y="0"/>
                </a:cxn>
                <a:cxn ang="0">
                  <a:pos x="1005" y="0"/>
                </a:cxn>
              </a:cxnLst>
              <a:rect l="0" t="0" r="r" b="b"/>
              <a:pathLst>
                <a:path w="1005" h="15">
                  <a:moveTo>
                    <a:pt x="1005" y="0"/>
                  </a:moveTo>
                  <a:lnTo>
                    <a:pt x="988" y="1"/>
                  </a:lnTo>
                  <a:lnTo>
                    <a:pt x="971" y="2"/>
                  </a:lnTo>
                  <a:lnTo>
                    <a:pt x="952" y="3"/>
                  </a:lnTo>
                  <a:lnTo>
                    <a:pt x="933" y="4"/>
                  </a:lnTo>
                  <a:lnTo>
                    <a:pt x="912" y="5"/>
                  </a:lnTo>
                  <a:lnTo>
                    <a:pt x="891" y="6"/>
                  </a:lnTo>
                  <a:lnTo>
                    <a:pt x="869" y="7"/>
                  </a:lnTo>
                  <a:lnTo>
                    <a:pt x="847" y="9"/>
                  </a:lnTo>
                  <a:lnTo>
                    <a:pt x="824" y="10"/>
                  </a:lnTo>
                  <a:lnTo>
                    <a:pt x="800" y="10"/>
                  </a:lnTo>
                  <a:lnTo>
                    <a:pt x="777" y="11"/>
                  </a:lnTo>
                  <a:lnTo>
                    <a:pt x="753" y="12"/>
                  </a:lnTo>
                  <a:lnTo>
                    <a:pt x="728" y="13"/>
                  </a:lnTo>
                  <a:lnTo>
                    <a:pt x="704" y="13"/>
                  </a:lnTo>
                  <a:lnTo>
                    <a:pt x="679" y="14"/>
                  </a:lnTo>
                  <a:lnTo>
                    <a:pt x="653" y="15"/>
                  </a:lnTo>
                  <a:lnTo>
                    <a:pt x="0" y="15"/>
                  </a:lnTo>
                  <a:lnTo>
                    <a:pt x="39" y="14"/>
                  </a:lnTo>
                  <a:lnTo>
                    <a:pt x="80" y="13"/>
                  </a:lnTo>
                  <a:lnTo>
                    <a:pt x="122" y="12"/>
                  </a:lnTo>
                  <a:lnTo>
                    <a:pt x="166" y="11"/>
                  </a:lnTo>
                  <a:lnTo>
                    <a:pt x="210" y="10"/>
                  </a:lnTo>
                  <a:lnTo>
                    <a:pt x="256" y="9"/>
                  </a:lnTo>
                  <a:lnTo>
                    <a:pt x="302" y="7"/>
                  </a:lnTo>
                  <a:lnTo>
                    <a:pt x="349" y="6"/>
                  </a:lnTo>
                  <a:lnTo>
                    <a:pt x="395" y="5"/>
                  </a:lnTo>
                  <a:lnTo>
                    <a:pt x="442" y="5"/>
                  </a:lnTo>
                  <a:lnTo>
                    <a:pt x="488" y="4"/>
                  </a:lnTo>
                  <a:lnTo>
                    <a:pt x="533" y="3"/>
                  </a:lnTo>
                  <a:lnTo>
                    <a:pt x="579" y="2"/>
                  </a:lnTo>
                  <a:lnTo>
                    <a:pt x="624" y="2"/>
                  </a:lnTo>
                  <a:lnTo>
                    <a:pt x="668" y="1"/>
                  </a:lnTo>
                  <a:lnTo>
                    <a:pt x="711" y="0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51EF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43" name="Freeform 699"/>
            <p:cNvSpPr>
              <a:spLocks/>
            </p:cNvSpPr>
            <p:nvPr/>
          </p:nvSpPr>
          <p:spPr bwMode="auto">
            <a:xfrm>
              <a:off x="1157" y="3286"/>
              <a:ext cx="329" cy="9"/>
            </a:xfrm>
            <a:custGeom>
              <a:avLst/>
              <a:gdLst/>
              <a:ahLst/>
              <a:cxnLst>
                <a:cxn ang="0">
                  <a:pos x="568" y="12"/>
                </a:cxn>
                <a:cxn ang="0">
                  <a:pos x="586" y="11"/>
                </a:cxn>
                <a:cxn ang="0">
                  <a:pos x="603" y="11"/>
                </a:cxn>
                <a:cxn ang="0">
                  <a:pos x="621" y="10"/>
                </a:cxn>
                <a:cxn ang="0">
                  <a:pos x="638" y="9"/>
                </a:cxn>
                <a:cxn ang="0">
                  <a:pos x="654" y="9"/>
                </a:cxn>
                <a:cxn ang="0">
                  <a:pos x="670" y="8"/>
                </a:cxn>
                <a:cxn ang="0">
                  <a:pos x="685" y="7"/>
                </a:cxn>
                <a:cxn ang="0">
                  <a:pos x="699" y="6"/>
                </a:cxn>
                <a:cxn ang="0">
                  <a:pos x="714" y="6"/>
                </a:cxn>
                <a:cxn ang="0">
                  <a:pos x="726" y="5"/>
                </a:cxn>
                <a:cxn ang="0">
                  <a:pos x="739" y="4"/>
                </a:cxn>
                <a:cxn ang="0">
                  <a:pos x="750" y="3"/>
                </a:cxn>
                <a:cxn ang="0">
                  <a:pos x="761" y="2"/>
                </a:cxn>
                <a:cxn ang="0">
                  <a:pos x="771" y="2"/>
                </a:cxn>
                <a:cxn ang="0">
                  <a:pos x="781" y="1"/>
                </a:cxn>
                <a:cxn ang="0">
                  <a:pos x="790" y="0"/>
                </a:cxn>
                <a:cxn ang="0">
                  <a:pos x="770" y="0"/>
                </a:cxn>
                <a:cxn ang="0">
                  <a:pos x="744" y="1"/>
                </a:cxn>
                <a:cxn ang="0">
                  <a:pos x="712" y="1"/>
                </a:cxn>
                <a:cxn ang="0">
                  <a:pos x="677" y="2"/>
                </a:cxn>
                <a:cxn ang="0">
                  <a:pos x="635" y="2"/>
                </a:cxn>
                <a:cxn ang="0">
                  <a:pos x="589" y="3"/>
                </a:cxn>
                <a:cxn ang="0">
                  <a:pos x="540" y="4"/>
                </a:cxn>
                <a:cxn ang="0">
                  <a:pos x="487" y="4"/>
                </a:cxn>
                <a:cxn ang="0">
                  <a:pos x="431" y="5"/>
                </a:cxn>
                <a:cxn ang="0">
                  <a:pos x="373" y="6"/>
                </a:cxn>
                <a:cxn ang="0">
                  <a:pos x="313" y="7"/>
                </a:cxn>
                <a:cxn ang="0">
                  <a:pos x="252" y="8"/>
                </a:cxn>
                <a:cxn ang="0">
                  <a:pos x="188" y="9"/>
                </a:cxn>
                <a:cxn ang="0">
                  <a:pos x="126" y="10"/>
                </a:cxn>
                <a:cxn ang="0">
                  <a:pos x="62" y="11"/>
                </a:cxn>
                <a:cxn ang="0">
                  <a:pos x="0" y="12"/>
                </a:cxn>
                <a:cxn ang="0">
                  <a:pos x="568" y="12"/>
                </a:cxn>
              </a:cxnLst>
              <a:rect l="0" t="0" r="r" b="b"/>
              <a:pathLst>
                <a:path w="790" h="12">
                  <a:moveTo>
                    <a:pt x="568" y="12"/>
                  </a:moveTo>
                  <a:lnTo>
                    <a:pt x="586" y="11"/>
                  </a:lnTo>
                  <a:lnTo>
                    <a:pt x="603" y="11"/>
                  </a:lnTo>
                  <a:lnTo>
                    <a:pt x="621" y="10"/>
                  </a:lnTo>
                  <a:lnTo>
                    <a:pt x="638" y="9"/>
                  </a:lnTo>
                  <a:lnTo>
                    <a:pt x="654" y="9"/>
                  </a:lnTo>
                  <a:lnTo>
                    <a:pt x="670" y="8"/>
                  </a:lnTo>
                  <a:lnTo>
                    <a:pt x="685" y="7"/>
                  </a:lnTo>
                  <a:lnTo>
                    <a:pt x="699" y="6"/>
                  </a:lnTo>
                  <a:lnTo>
                    <a:pt x="714" y="6"/>
                  </a:lnTo>
                  <a:lnTo>
                    <a:pt x="726" y="5"/>
                  </a:lnTo>
                  <a:lnTo>
                    <a:pt x="739" y="4"/>
                  </a:lnTo>
                  <a:lnTo>
                    <a:pt x="750" y="3"/>
                  </a:lnTo>
                  <a:lnTo>
                    <a:pt x="761" y="2"/>
                  </a:lnTo>
                  <a:lnTo>
                    <a:pt x="771" y="2"/>
                  </a:lnTo>
                  <a:lnTo>
                    <a:pt x="781" y="1"/>
                  </a:lnTo>
                  <a:lnTo>
                    <a:pt x="790" y="0"/>
                  </a:lnTo>
                  <a:lnTo>
                    <a:pt x="770" y="0"/>
                  </a:lnTo>
                  <a:lnTo>
                    <a:pt x="744" y="1"/>
                  </a:lnTo>
                  <a:lnTo>
                    <a:pt x="712" y="1"/>
                  </a:lnTo>
                  <a:lnTo>
                    <a:pt x="677" y="2"/>
                  </a:lnTo>
                  <a:lnTo>
                    <a:pt x="635" y="2"/>
                  </a:lnTo>
                  <a:lnTo>
                    <a:pt x="589" y="3"/>
                  </a:lnTo>
                  <a:lnTo>
                    <a:pt x="540" y="4"/>
                  </a:lnTo>
                  <a:lnTo>
                    <a:pt x="487" y="4"/>
                  </a:lnTo>
                  <a:lnTo>
                    <a:pt x="431" y="5"/>
                  </a:lnTo>
                  <a:lnTo>
                    <a:pt x="373" y="6"/>
                  </a:lnTo>
                  <a:lnTo>
                    <a:pt x="313" y="7"/>
                  </a:lnTo>
                  <a:lnTo>
                    <a:pt x="252" y="8"/>
                  </a:lnTo>
                  <a:lnTo>
                    <a:pt x="188" y="9"/>
                  </a:lnTo>
                  <a:lnTo>
                    <a:pt x="126" y="10"/>
                  </a:lnTo>
                  <a:lnTo>
                    <a:pt x="62" y="11"/>
                  </a:lnTo>
                  <a:lnTo>
                    <a:pt x="0" y="12"/>
                  </a:lnTo>
                  <a:lnTo>
                    <a:pt x="568" y="12"/>
                  </a:lnTo>
                  <a:close/>
                </a:path>
              </a:pathLst>
            </a:custGeom>
            <a:solidFill>
              <a:srgbClr val="4FF2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44" name="Freeform 700"/>
            <p:cNvSpPr>
              <a:spLocks/>
            </p:cNvSpPr>
            <p:nvPr/>
          </p:nvSpPr>
          <p:spPr bwMode="auto">
            <a:xfrm>
              <a:off x="1333" y="3286"/>
              <a:ext cx="153" cy="5"/>
            </a:xfrm>
            <a:custGeom>
              <a:avLst/>
              <a:gdLst/>
              <a:ahLst/>
              <a:cxnLst>
                <a:cxn ang="0">
                  <a:pos x="293" y="5"/>
                </a:cxn>
                <a:cxn ang="0">
                  <a:pos x="304" y="5"/>
                </a:cxn>
                <a:cxn ang="0">
                  <a:pos x="315" y="4"/>
                </a:cxn>
                <a:cxn ang="0">
                  <a:pos x="325" y="4"/>
                </a:cxn>
                <a:cxn ang="0">
                  <a:pos x="334" y="3"/>
                </a:cxn>
                <a:cxn ang="0">
                  <a:pos x="344" y="2"/>
                </a:cxn>
                <a:cxn ang="0">
                  <a:pos x="353" y="1"/>
                </a:cxn>
                <a:cxn ang="0">
                  <a:pos x="360" y="1"/>
                </a:cxn>
                <a:cxn ang="0">
                  <a:pos x="368" y="0"/>
                </a:cxn>
                <a:cxn ang="0">
                  <a:pos x="358" y="0"/>
                </a:cxn>
                <a:cxn ang="0">
                  <a:pos x="344" y="0"/>
                </a:cxn>
                <a:cxn ang="0">
                  <a:pos x="331" y="1"/>
                </a:cxn>
                <a:cxn ang="0">
                  <a:pos x="314" y="1"/>
                </a:cxn>
                <a:cxn ang="0">
                  <a:pos x="295" y="1"/>
                </a:cxn>
                <a:cxn ang="0">
                  <a:pos x="276" y="1"/>
                </a:cxn>
                <a:cxn ang="0">
                  <a:pos x="255" y="2"/>
                </a:cxn>
                <a:cxn ang="0">
                  <a:pos x="232" y="2"/>
                </a:cxn>
                <a:cxn ang="0">
                  <a:pos x="206" y="2"/>
                </a:cxn>
                <a:cxn ang="0">
                  <a:pos x="180" y="3"/>
                </a:cxn>
                <a:cxn ang="0">
                  <a:pos x="153" y="3"/>
                </a:cxn>
                <a:cxn ang="0">
                  <a:pos x="125" y="4"/>
                </a:cxn>
                <a:cxn ang="0">
                  <a:pos x="95" y="4"/>
                </a:cxn>
                <a:cxn ang="0">
                  <a:pos x="64" y="4"/>
                </a:cxn>
                <a:cxn ang="0">
                  <a:pos x="32" y="5"/>
                </a:cxn>
                <a:cxn ang="0">
                  <a:pos x="0" y="5"/>
                </a:cxn>
                <a:cxn ang="0">
                  <a:pos x="293" y="5"/>
                </a:cxn>
              </a:cxnLst>
              <a:rect l="0" t="0" r="r" b="b"/>
              <a:pathLst>
                <a:path w="368" h="5">
                  <a:moveTo>
                    <a:pt x="293" y="5"/>
                  </a:moveTo>
                  <a:lnTo>
                    <a:pt x="304" y="5"/>
                  </a:lnTo>
                  <a:lnTo>
                    <a:pt x="315" y="4"/>
                  </a:lnTo>
                  <a:lnTo>
                    <a:pt x="325" y="4"/>
                  </a:lnTo>
                  <a:lnTo>
                    <a:pt x="334" y="3"/>
                  </a:lnTo>
                  <a:lnTo>
                    <a:pt x="344" y="2"/>
                  </a:lnTo>
                  <a:lnTo>
                    <a:pt x="353" y="1"/>
                  </a:lnTo>
                  <a:lnTo>
                    <a:pt x="360" y="1"/>
                  </a:lnTo>
                  <a:lnTo>
                    <a:pt x="368" y="0"/>
                  </a:lnTo>
                  <a:lnTo>
                    <a:pt x="358" y="0"/>
                  </a:lnTo>
                  <a:lnTo>
                    <a:pt x="344" y="0"/>
                  </a:lnTo>
                  <a:lnTo>
                    <a:pt x="331" y="1"/>
                  </a:lnTo>
                  <a:lnTo>
                    <a:pt x="314" y="1"/>
                  </a:lnTo>
                  <a:lnTo>
                    <a:pt x="295" y="1"/>
                  </a:lnTo>
                  <a:lnTo>
                    <a:pt x="276" y="1"/>
                  </a:lnTo>
                  <a:lnTo>
                    <a:pt x="255" y="2"/>
                  </a:lnTo>
                  <a:lnTo>
                    <a:pt x="232" y="2"/>
                  </a:lnTo>
                  <a:lnTo>
                    <a:pt x="206" y="2"/>
                  </a:lnTo>
                  <a:lnTo>
                    <a:pt x="180" y="3"/>
                  </a:lnTo>
                  <a:lnTo>
                    <a:pt x="153" y="3"/>
                  </a:lnTo>
                  <a:lnTo>
                    <a:pt x="125" y="4"/>
                  </a:lnTo>
                  <a:lnTo>
                    <a:pt x="95" y="4"/>
                  </a:lnTo>
                  <a:lnTo>
                    <a:pt x="64" y="4"/>
                  </a:lnTo>
                  <a:lnTo>
                    <a:pt x="32" y="5"/>
                  </a:lnTo>
                  <a:lnTo>
                    <a:pt x="0" y="5"/>
                  </a:lnTo>
                  <a:lnTo>
                    <a:pt x="293" y="5"/>
                  </a:lnTo>
                  <a:close/>
                </a:path>
              </a:pathLst>
            </a:custGeom>
            <a:solidFill>
              <a:srgbClr val="4CF7F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45" name="Freeform 701"/>
            <p:cNvSpPr>
              <a:spLocks/>
            </p:cNvSpPr>
            <p:nvPr/>
          </p:nvSpPr>
          <p:spPr bwMode="auto">
            <a:xfrm>
              <a:off x="1809" y="3264"/>
              <a:ext cx="72" cy="3"/>
            </a:xfrm>
            <a:custGeom>
              <a:avLst/>
              <a:gdLst/>
              <a:ahLst/>
              <a:cxnLst>
                <a:cxn ang="0">
                  <a:pos x="174" y="0"/>
                </a:cxn>
                <a:cxn ang="0">
                  <a:pos x="147" y="1"/>
                </a:cxn>
                <a:cxn ang="0">
                  <a:pos x="122" y="2"/>
                </a:cxn>
                <a:cxn ang="0">
                  <a:pos x="97" y="2"/>
                </a:cxn>
                <a:cxn ang="0">
                  <a:pos x="74" y="3"/>
                </a:cxn>
                <a:cxn ang="0">
                  <a:pos x="53" y="3"/>
                </a:cxn>
                <a:cxn ang="0">
                  <a:pos x="35" y="2"/>
                </a:cxn>
                <a:cxn ang="0">
                  <a:pos x="16" y="1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0" y="1"/>
                </a:cxn>
                <a:cxn ang="0">
                  <a:pos x="174" y="0"/>
                </a:cxn>
                <a:cxn ang="0">
                  <a:pos x="2" y="0"/>
                </a:cxn>
                <a:cxn ang="0">
                  <a:pos x="174" y="0"/>
                </a:cxn>
                <a:cxn ang="0">
                  <a:pos x="2" y="0"/>
                </a:cxn>
                <a:cxn ang="0">
                  <a:pos x="174" y="0"/>
                </a:cxn>
              </a:cxnLst>
              <a:rect l="0" t="0" r="r" b="b"/>
              <a:pathLst>
                <a:path w="174" h="3">
                  <a:moveTo>
                    <a:pt x="174" y="0"/>
                  </a:moveTo>
                  <a:lnTo>
                    <a:pt x="147" y="1"/>
                  </a:lnTo>
                  <a:lnTo>
                    <a:pt x="122" y="2"/>
                  </a:lnTo>
                  <a:lnTo>
                    <a:pt x="97" y="2"/>
                  </a:lnTo>
                  <a:lnTo>
                    <a:pt x="74" y="3"/>
                  </a:lnTo>
                  <a:lnTo>
                    <a:pt x="53" y="3"/>
                  </a:lnTo>
                  <a:lnTo>
                    <a:pt x="35" y="2"/>
                  </a:lnTo>
                  <a:lnTo>
                    <a:pt x="16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174" y="0"/>
                  </a:lnTo>
                  <a:lnTo>
                    <a:pt x="2" y="0"/>
                  </a:lnTo>
                  <a:lnTo>
                    <a:pt x="174" y="0"/>
                  </a:lnTo>
                  <a:lnTo>
                    <a:pt x="2" y="0"/>
                  </a:lnTo>
                  <a:lnTo>
                    <a:pt x="174" y="0"/>
                  </a:lnTo>
                  <a:close/>
                </a:path>
              </a:pathLst>
            </a:custGeom>
            <a:solidFill>
              <a:srgbClr val="5CB5B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46" name="Freeform 702"/>
            <p:cNvSpPr>
              <a:spLocks/>
            </p:cNvSpPr>
            <p:nvPr/>
          </p:nvSpPr>
          <p:spPr bwMode="auto">
            <a:xfrm>
              <a:off x="1809" y="3257"/>
              <a:ext cx="141" cy="10"/>
            </a:xfrm>
            <a:custGeom>
              <a:avLst/>
              <a:gdLst/>
              <a:ahLst/>
              <a:cxnLst>
                <a:cxn ang="0">
                  <a:pos x="341" y="0"/>
                </a:cxn>
                <a:cxn ang="0">
                  <a:pos x="314" y="2"/>
                </a:cxn>
                <a:cxn ang="0">
                  <a:pos x="287" y="3"/>
                </a:cxn>
                <a:cxn ang="0">
                  <a:pos x="260" y="6"/>
                </a:cxn>
                <a:cxn ang="0">
                  <a:pos x="234" y="7"/>
                </a:cxn>
                <a:cxn ang="0">
                  <a:pos x="210" y="8"/>
                </a:cxn>
                <a:cxn ang="0">
                  <a:pos x="185" y="9"/>
                </a:cxn>
                <a:cxn ang="0">
                  <a:pos x="162" y="10"/>
                </a:cxn>
                <a:cxn ang="0">
                  <a:pos x="140" y="11"/>
                </a:cxn>
                <a:cxn ang="0">
                  <a:pos x="118" y="11"/>
                </a:cxn>
                <a:cxn ang="0">
                  <a:pos x="97" y="12"/>
                </a:cxn>
                <a:cxn ang="0">
                  <a:pos x="78" y="12"/>
                </a:cxn>
                <a:cxn ang="0">
                  <a:pos x="60" y="12"/>
                </a:cxn>
                <a:cxn ang="0">
                  <a:pos x="43" y="12"/>
                </a:cxn>
                <a:cxn ang="0">
                  <a:pos x="27" y="11"/>
                </a:cxn>
                <a:cxn ang="0">
                  <a:pos x="13" y="11"/>
                </a:cxn>
                <a:cxn ang="0">
                  <a:pos x="0" y="10"/>
                </a:cxn>
                <a:cxn ang="0">
                  <a:pos x="18" y="9"/>
                </a:cxn>
                <a:cxn ang="0">
                  <a:pos x="35" y="8"/>
                </a:cxn>
                <a:cxn ang="0">
                  <a:pos x="51" y="7"/>
                </a:cxn>
                <a:cxn ang="0">
                  <a:pos x="68" y="6"/>
                </a:cxn>
                <a:cxn ang="0">
                  <a:pos x="84" y="5"/>
                </a:cxn>
                <a:cxn ang="0">
                  <a:pos x="101" y="3"/>
                </a:cxn>
                <a:cxn ang="0">
                  <a:pos x="117" y="1"/>
                </a:cxn>
                <a:cxn ang="0">
                  <a:pos x="133" y="0"/>
                </a:cxn>
                <a:cxn ang="0">
                  <a:pos x="341" y="0"/>
                </a:cxn>
              </a:cxnLst>
              <a:rect l="0" t="0" r="r" b="b"/>
              <a:pathLst>
                <a:path w="341" h="12">
                  <a:moveTo>
                    <a:pt x="341" y="0"/>
                  </a:moveTo>
                  <a:lnTo>
                    <a:pt x="314" y="2"/>
                  </a:lnTo>
                  <a:lnTo>
                    <a:pt x="287" y="3"/>
                  </a:lnTo>
                  <a:lnTo>
                    <a:pt x="260" y="6"/>
                  </a:lnTo>
                  <a:lnTo>
                    <a:pt x="234" y="7"/>
                  </a:lnTo>
                  <a:lnTo>
                    <a:pt x="210" y="8"/>
                  </a:lnTo>
                  <a:lnTo>
                    <a:pt x="185" y="9"/>
                  </a:lnTo>
                  <a:lnTo>
                    <a:pt x="162" y="10"/>
                  </a:lnTo>
                  <a:lnTo>
                    <a:pt x="140" y="11"/>
                  </a:lnTo>
                  <a:lnTo>
                    <a:pt x="118" y="11"/>
                  </a:lnTo>
                  <a:lnTo>
                    <a:pt x="97" y="12"/>
                  </a:lnTo>
                  <a:lnTo>
                    <a:pt x="78" y="12"/>
                  </a:lnTo>
                  <a:lnTo>
                    <a:pt x="60" y="12"/>
                  </a:lnTo>
                  <a:lnTo>
                    <a:pt x="43" y="12"/>
                  </a:lnTo>
                  <a:lnTo>
                    <a:pt x="27" y="11"/>
                  </a:lnTo>
                  <a:lnTo>
                    <a:pt x="13" y="11"/>
                  </a:lnTo>
                  <a:lnTo>
                    <a:pt x="0" y="10"/>
                  </a:lnTo>
                  <a:lnTo>
                    <a:pt x="18" y="9"/>
                  </a:lnTo>
                  <a:lnTo>
                    <a:pt x="35" y="8"/>
                  </a:lnTo>
                  <a:lnTo>
                    <a:pt x="51" y="7"/>
                  </a:lnTo>
                  <a:lnTo>
                    <a:pt x="68" y="6"/>
                  </a:lnTo>
                  <a:lnTo>
                    <a:pt x="84" y="5"/>
                  </a:lnTo>
                  <a:lnTo>
                    <a:pt x="101" y="3"/>
                  </a:lnTo>
                  <a:lnTo>
                    <a:pt x="117" y="1"/>
                  </a:lnTo>
                  <a:lnTo>
                    <a:pt x="133" y="0"/>
                  </a:lnTo>
                  <a:lnTo>
                    <a:pt x="341" y="0"/>
                  </a:lnTo>
                  <a:close/>
                </a:path>
              </a:pathLst>
            </a:custGeom>
            <a:solidFill>
              <a:srgbClr val="59B8C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47" name="Freeform 703"/>
            <p:cNvSpPr>
              <a:spLocks noEditPoints="1"/>
            </p:cNvSpPr>
            <p:nvPr/>
          </p:nvSpPr>
          <p:spPr bwMode="auto">
            <a:xfrm>
              <a:off x="1809" y="3253"/>
              <a:ext cx="197" cy="11"/>
            </a:xfrm>
            <a:custGeom>
              <a:avLst/>
              <a:gdLst/>
              <a:ahLst/>
              <a:cxnLst>
                <a:cxn ang="0">
                  <a:pos x="473" y="0"/>
                </a:cxn>
                <a:cxn ang="0">
                  <a:pos x="453" y="1"/>
                </a:cxn>
                <a:cxn ang="0">
                  <a:pos x="433" y="3"/>
                </a:cxn>
                <a:cxn ang="0">
                  <a:pos x="412" y="4"/>
                </a:cxn>
                <a:cxn ang="0">
                  <a:pos x="393" y="5"/>
                </a:cxn>
                <a:cxn ang="0">
                  <a:pos x="373" y="6"/>
                </a:cxn>
                <a:cxn ang="0">
                  <a:pos x="353" y="7"/>
                </a:cxn>
                <a:cxn ang="0">
                  <a:pos x="334" y="8"/>
                </a:cxn>
                <a:cxn ang="0">
                  <a:pos x="314" y="9"/>
                </a:cxn>
                <a:cxn ang="0">
                  <a:pos x="296" y="11"/>
                </a:cxn>
                <a:cxn ang="0">
                  <a:pos x="278" y="11"/>
                </a:cxn>
                <a:cxn ang="0">
                  <a:pos x="259" y="13"/>
                </a:cxn>
                <a:cxn ang="0">
                  <a:pos x="241" y="14"/>
                </a:cxn>
                <a:cxn ang="0">
                  <a:pos x="222" y="15"/>
                </a:cxn>
                <a:cxn ang="0">
                  <a:pos x="205" y="16"/>
                </a:cxn>
                <a:cxn ang="0">
                  <a:pos x="188" y="16"/>
                </a:cxn>
                <a:cxn ang="0">
                  <a:pos x="172" y="17"/>
                </a:cxn>
                <a:cxn ang="0">
                  <a:pos x="0" y="17"/>
                </a:cxn>
                <a:cxn ang="0">
                  <a:pos x="13" y="17"/>
                </a:cxn>
                <a:cxn ang="0">
                  <a:pos x="28" y="16"/>
                </a:cxn>
                <a:cxn ang="0">
                  <a:pos x="41" y="15"/>
                </a:cxn>
                <a:cxn ang="0">
                  <a:pos x="56" y="15"/>
                </a:cxn>
                <a:cxn ang="0">
                  <a:pos x="69" y="14"/>
                </a:cxn>
                <a:cxn ang="0">
                  <a:pos x="83" y="13"/>
                </a:cxn>
                <a:cxn ang="0">
                  <a:pos x="96" y="11"/>
                </a:cxn>
                <a:cxn ang="0">
                  <a:pos x="110" y="10"/>
                </a:cxn>
                <a:cxn ang="0">
                  <a:pos x="123" y="9"/>
                </a:cxn>
                <a:cxn ang="0">
                  <a:pos x="137" y="8"/>
                </a:cxn>
                <a:cxn ang="0">
                  <a:pos x="150" y="7"/>
                </a:cxn>
                <a:cxn ang="0">
                  <a:pos x="164" y="6"/>
                </a:cxn>
                <a:cxn ang="0">
                  <a:pos x="177" y="4"/>
                </a:cxn>
                <a:cxn ang="0">
                  <a:pos x="191" y="3"/>
                </a:cxn>
                <a:cxn ang="0">
                  <a:pos x="203" y="1"/>
                </a:cxn>
                <a:cxn ang="0">
                  <a:pos x="216" y="0"/>
                </a:cxn>
                <a:cxn ang="0">
                  <a:pos x="473" y="0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473" h="17">
                  <a:moveTo>
                    <a:pt x="473" y="0"/>
                  </a:moveTo>
                  <a:lnTo>
                    <a:pt x="453" y="1"/>
                  </a:lnTo>
                  <a:lnTo>
                    <a:pt x="433" y="3"/>
                  </a:lnTo>
                  <a:lnTo>
                    <a:pt x="412" y="4"/>
                  </a:lnTo>
                  <a:lnTo>
                    <a:pt x="393" y="5"/>
                  </a:lnTo>
                  <a:lnTo>
                    <a:pt x="373" y="6"/>
                  </a:lnTo>
                  <a:lnTo>
                    <a:pt x="353" y="7"/>
                  </a:lnTo>
                  <a:lnTo>
                    <a:pt x="334" y="8"/>
                  </a:lnTo>
                  <a:lnTo>
                    <a:pt x="314" y="9"/>
                  </a:lnTo>
                  <a:lnTo>
                    <a:pt x="296" y="11"/>
                  </a:lnTo>
                  <a:lnTo>
                    <a:pt x="278" y="11"/>
                  </a:lnTo>
                  <a:lnTo>
                    <a:pt x="259" y="13"/>
                  </a:lnTo>
                  <a:lnTo>
                    <a:pt x="241" y="14"/>
                  </a:lnTo>
                  <a:lnTo>
                    <a:pt x="222" y="15"/>
                  </a:lnTo>
                  <a:lnTo>
                    <a:pt x="205" y="16"/>
                  </a:lnTo>
                  <a:lnTo>
                    <a:pt x="188" y="16"/>
                  </a:lnTo>
                  <a:lnTo>
                    <a:pt x="172" y="17"/>
                  </a:lnTo>
                  <a:lnTo>
                    <a:pt x="0" y="17"/>
                  </a:lnTo>
                  <a:lnTo>
                    <a:pt x="13" y="17"/>
                  </a:lnTo>
                  <a:lnTo>
                    <a:pt x="28" y="16"/>
                  </a:lnTo>
                  <a:lnTo>
                    <a:pt x="41" y="15"/>
                  </a:lnTo>
                  <a:lnTo>
                    <a:pt x="56" y="15"/>
                  </a:lnTo>
                  <a:lnTo>
                    <a:pt x="69" y="14"/>
                  </a:lnTo>
                  <a:lnTo>
                    <a:pt x="83" y="13"/>
                  </a:lnTo>
                  <a:lnTo>
                    <a:pt x="96" y="11"/>
                  </a:lnTo>
                  <a:lnTo>
                    <a:pt x="110" y="10"/>
                  </a:lnTo>
                  <a:lnTo>
                    <a:pt x="123" y="9"/>
                  </a:lnTo>
                  <a:lnTo>
                    <a:pt x="137" y="8"/>
                  </a:lnTo>
                  <a:lnTo>
                    <a:pt x="150" y="7"/>
                  </a:lnTo>
                  <a:lnTo>
                    <a:pt x="164" y="6"/>
                  </a:lnTo>
                  <a:lnTo>
                    <a:pt x="177" y="4"/>
                  </a:lnTo>
                  <a:lnTo>
                    <a:pt x="191" y="3"/>
                  </a:lnTo>
                  <a:lnTo>
                    <a:pt x="203" y="1"/>
                  </a:lnTo>
                  <a:lnTo>
                    <a:pt x="216" y="0"/>
                  </a:lnTo>
                  <a:lnTo>
                    <a:pt x="473" y="0"/>
                  </a:lnTo>
                  <a:close/>
                  <a:moveTo>
                    <a:pt x="0" y="17"/>
                  </a:moveTo>
                  <a:lnTo>
                    <a:pt x="0" y="17"/>
                  </a:lnTo>
                  <a:close/>
                </a:path>
              </a:pathLst>
            </a:custGeom>
            <a:solidFill>
              <a:srgbClr val="5CBF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48" name="Freeform 704"/>
            <p:cNvSpPr>
              <a:spLocks/>
            </p:cNvSpPr>
            <p:nvPr/>
          </p:nvSpPr>
          <p:spPr bwMode="auto">
            <a:xfrm>
              <a:off x="1864" y="3245"/>
              <a:ext cx="196" cy="12"/>
            </a:xfrm>
            <a:custGeom>
              <a:avLst/>
              <a:gdLst/>
              <a:ahLst/>
              <a:cxnLst>
                <a:cxn ang="0">
                  <a:pos x="470" y="0"/>
                </a:cxn>
                <a:cxn ang="0">
                  <a:pos x="453" y="1"/>
                </a:cxn>
                <a:cxn ang="0">
                  <a:pos x="437" y="2"/>
                </a:cxn>
                <a:cxn ang="0">
                  <a:pos x="420" y="3"/>
                </a:cxn>
                <a:cxn ang="0">
                  <a:pos x="404" y="4"/>
                </a:cxn>
                <a:cxn ang="0">
                  <a:pos x="387" y="7"/>
                </a:cxn>
                <a:cxn ang="0">
                  <a:pos x="371" y="8"/>
                </a:cxn>
                <a:cxn ang="0">
                  <a:pos x="353" y="9"/>
                </a:cxn>
                <a:cxn ang="0">
                  <a:pos x="338" y="10"/>
                </a:cxn>
                <a:cxn ang="0">
                  <a:pos x="320" y="11"/>
                </a:cxn>
                <a:cxn ang="0">
                  <a:pos x="304" y="12"/>
                </a:cxn>
                <a:cxn ang="0">
                  <a:pos x="289" y="13"/>
                </a:cxn>
                <a:cxn ang="0">
                  <a:pos x="271" y="14"/>
                </a:cxn>
                <a:cxn ang="0">
                  <a:pos x="256" y="15"/>
                </a:cxn>
                <a:cxn ang="0">
                  <a:pos x="240" y="15"/>
                </a:cxn>
                <a:cxn ang="0">
                  <a:pos x="224" y="16"/>
                </a:cxn>
                <a:cxn ang="0">
                  <a:pos x="208" y="17"/>
                </a:cxn>
                <a:cxn ang="0">
                  <a:pos x="0" y="17"/>
                </a:cxn>
                <a:cxn ang="0">
                  <a:pos x="20" y="15"/>
                </a:cxn>
                <a:cxn ang="0">
                  <a:pos x="41" y="14"/>
                </a:cxn>
                <a:cxn ang="0">
                  <a:pos x="61" y="12"/>
                </a:cxn>
                <a:cxn ang="0">
                  <a:pos x="82" y="10"/>
                </a:cxn>
                <a:cxn ang="0">
                  <a:pos x="101" y="8"/>
                </a:cxn>
                <a:cxn ang="0">
                  <a:pos x="121" y="4"/>
                </a:cxn>
                <a:cxn ang="0">
                  <a:pos x="140" y="2"/>
                </a:cxn>
                <a:cxn ang="0">
                  <a:pos x="160" y="0"/>
                </a:cxn>
                <a:cxn ang="0">
                  <a:pos x="470" y="0"/>
                </a:cxn>
              </a:cxnLst>
              <a:rect l="0" t="0" r="r" b="b"/>
              <a:pathLst>
                <a:path w="470" h="17">
                  <a:moveTo>
                    <a:pt x="470" y="0"/>
                  </a:moveTo>
                  <a:lnTo>
                    <a:pt x="453" y="1"/>
                  </a:lnTo>
                  <a:lnTo>
                    <a:pt x="437" y="2"/>
                  </a:lnTo>
                  <a:lnTo>
                    <a:pt x="420" y="3"/>
                  </a:lnTo>
                  <a:lnTo>
                    <a:pt x="404" y="4"/>
                  </a:lnTo>
                  <a:lnTo>
                    <a:pt x="387" y="7"/>
                  </a:lnTo>
                  <a:lnTo>
                    <a:pt x="371" y="8"/>
                  </a:lnTo>
                  <a:lnTo>
                    <a:pt x="353" y="9"/>
                  </a:lnTo>
                  <a:lnTo>
                    <a:pt x="338" y="10"/>
                  </a:lnTo>
                  <a:lnTo>
                    <a:pt x="320" y="11"/>
                  </a:lnTo>
                  <a:lnTo>
                    <a:pt x="304" y="12"/>
                  </a:lnTo>
                  <a:lnTo>
                    <a:pt x="289" y="13"/>
                  </a:lnTo>
                  <a:lnTo>
                    <a:pt x="271" y="14"/>
                  </a:lnTo>
                  <a:lnTo>
                    <a:pt x="256" y="15"/>
                  </a:lnTo>
                  <a:lnTo>
                    <a:pt x="240" y="15"/>
                  </a:lnTo>
                  <a:lnTo>
                    <a:pt x="224" y="16"/>
                  </a:lnTo>
                  <a:lnTo>
                    <a:pt x="208" y="17"/>
                  </a:lnTo>
                  <a:lnTo>
                    <a:pt x="0" y="17"/>
                  </a:lnTo>
                  <a:lnTo>
                    <a:pt x="20" y="15"/>
                  </a:lnTo>
                  <a:lnTo>
                    <a:pt x="41" y="14"/>
                  </a:lnTo>
                  <a:lnTo>
                    <a:pt x="61" y="12"/>
                  </a:lnTo>
                  <a:lnTo>
                    <a:pt x="82" y="10"/>
                  </a:lnTo>
                  <a:lnTo>
                    <a:pt x="101" y="8"/>
                  </a:lnTo>
                  <a:lnTo>
                    <a:pt x="121" y="4"/>
                  </a:lnTo>
                  <a:lnTo>
                    <a:pt x="140" y="2"/>
                  </a:lnTo>
                  <a:lnTo>
                    <a:pt x="160" y="0"/>
                  </a:lnTo>
                  <a:lnTo>
                    <a:pt x="470" y="0"/>
                  </a:lnTo>
                  <a:close/>
                </a:path>
              </a:pathLst>
            </a:custGeom>
            <a:solidFill>
              <a:srgbClr val="59C1C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49" name="Freeform 705"/>
            <p:cNvSpPr>
              <a:spLocks/>
            </p:cNvSpPr>
            <p:nvPr/>
          </p:nvSpPr>
          <p:spPr bwMode="auto">
            <a:xfrm>
              <a:off x="1900" y="3238"/>
              <a:ext cx="214" cy="15"/>
            </a:xfrm>
            <a:custGeom>
              <a:avLst/>
              <a:gdLst/>
              <a:ahLst/>
              <a:cxnLst>
                <a:cxn ang="0">
                  <a:pos x="516" y="0"/>
                </a:cxn>
                <a:cxn ang="0">
                  <a:pos x="500" y="1"/>
                </a:cxn>
                <a:cxn ang="0">
                  <a:pos x="485" y="2"/>
                </a:cxn>
                <a:cxn ang="0">
                  <a:pos x="469" y="3"/>
                </a:cxn>
                <a:cxn ang="0">
                  <a:pos x="453" y="4"/>
                </a:cxn>
                <a:cxn ang="0">
                  <a:pos x="437" y="5"/>
                </a:cxn>
                <a:cxn ang="0">
                  <a:pos x="422" y="6"/>
                </a:cxn>
                <a:cxn ang="0">
                  <a:pos x="404" y="7"/>
                </a:cxn>
                <a:cxn ang="0">
                  <a:pos x="388" y="8"/>
                </a:cxn>
                <a:cxn ang="0">
                  <a:pos x="373" y="9"/>
                </a:cxn>
                <a:cxn ang="0">
                  <a:pos x="355" y="10"/>
                </a:cxn>
                <a:cxn ang="0">
                  <a:pos x="339" y="11"/>
                </a:cxn>
                <a:cxn ang="0">
                  <a:pos x="324" y="12"/>
                </a:cxn>
                <a:cxn ang="0">
                  <a:pos x="306" y="13"/>
                </a:cxn>
                <a:cxn ang="0">
                  <a:pos x="290" y="15"/>
                </a:cxn>
                <a:cxn ang="0">
                  <a:pos x="273" y="16"/>
                </a:cxn>
                <a:cxn ang="0">
                  <a:pos x="257" y="17"/>
                </a:cxn>
                <a:cxn ang="0">
                  <a:pos x="0" y="17"/>
                </a:cxn>
                <a:cxn ang="0">
                  <a:pos x="19" y="15"/>
                </a:cxn>
                <a:cxn ang="0">
                  <a:pos x="38" y="12"/>
                </a:cxn>
                <a:cxn ang="0">
                  <a:pos x="57" y="10"/>
                </a:cxn>
                <a:cxn ang="0">
                  <a:pos x="75" y="8"/>
                </a:cxn>
                <a:cxn ang="0">
                  <a:pos x="92" y="6"/>
                </a:cxn>
                <a:cxn ang="0">
                  <a:pos x="111" y="4"/>
                </a:cxn>
                <a:cxn ang="0">
                  <a:pos x="129" y="2"/>
                </a:cxn>
                <a:cxn ang="0">
                  <a:pos x="146" y="0"/>
                </a:cxn>
                <a:cxn ang="0">
                  <a:pos x="516" y="0"/>
                </a:cxn>
              </a:cxnLst>
              <a:rect l="0" t="0" r="r" b="b"/>
              <a:pathLst>
                <a:path w="516" h="17">
                  <a:moveTo>
                    <a:pt x="516" y="0"/>
                  </a:moveTo>
                  <a:lnTo>
                    <a:pt x="500" y="1"/>
                  </a:lnTo>
                  <a:lnTo>
                    <a:pt x="485" y="2"/>
                  </a:lnTo>
                  <a:lnTo>
                    <a:pt x="469" y="3"/>
                  </a:lnTo>
                  <a:lnTo>
                    <a:pt x="453" y="4"/>
                  </a:lnTo>
                  <a:lnTo>
                    <a:pt x="437" y="5"/>
                  </a:lnTo>
                  <a:lnTo>
                    <a:pt x="422" y="6"/>
                  </a:lnTo>
                  <a:lnTo>
                    <a:pt x="404" y="7"/>
                  </a:lnTo>
                  <a:lnTo>
                    <a:pt x="388" y="8"/>
                  </a:lnTo>
                  <a:lnTo>
                    <a:pt x="373" y="9"/>
                  </a:lnTo>
                  <a:lnTo>
                    <a:pt x="355" y="10"/>
                  </a:lnTo>
                  <a:lnTo>
                    <a:pt x="339" y="11"/>
                  </a:lnTo>
                  <a:lnTo>
                    <a:pt x="324" y="12"/>
                  </a:lnTo>
                  <a:lnTo>
                    <a:pt x="306" y="13"/>
                  </a:lnTo>
                  <a:lnTo>
                    <a:pt x="290" y="15"/>
                  </a:lnTo>
                  <a:lnTo>
                    <a:pt x="273" y="16"/>
                  </a:lnTo>
                  <a:lnTo>
                    <a:pt x="257" y="17"/>
                  </a:lnTo>
                  <a:lnTo>
                    <a:pt x="0" y="17"/>
                  </a:lnTo>
                  <a:lnTo>
                    <a:pt x="19" y="15"/>
                  </a:lnTo>
                  <a:lnTo>
                    <a:pt x="38" y="12"/>
                  </a:lnTo>
                  <a:lnTo>
                    <a:pt x="57" y="10"/>
                  </a:lnTo>
                  <a:lnTo>
                    <a:pt x="75" y="8"/>
                  </a:lnTo>
                  <a:lnTo>
                    <a:pt x="92" y="6"/>
                  </a:lnTo>
                  <a:lnTo>
                    <a:pt x="111" y="4"/>
                  </a:lnTo>
                  <a:lnTo>
                    <a:pt x="129" y="2"/>
                  </a:lnTo>
                  <a:lnTo>
                    <a:pt x="146" y="0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rgbClr val="57C4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50" name="Freeform 706"/>
            <p:cNvSpPr>
              <a:spLocks/>
            </p:cNvSpPr>
            <p:nvPr/>
          </p:nvSpPr>
          <p:spPr bwMode="auto">
            <a:xfrm>
              <a:off x="1930" y="3231"/>
              <a:ext cx="249" cy="14"/>
            </a:xfrm>
            <a:custGeom>
              <a:avLst/>
              <a:gdLst/>
              <a:ahLst/>
              <a:cxnLst>
                <a:cxn ang="0">
                  <a:pos x="310" y="17"/>
                </a:cxn>
                <a:cxn ang="0">
                  <a:pos x="329" y="16"/>
                </a:cxn>
                <a:cxn ang="0">
                  <a:pos x="348" y="15"/>
                </a:cxn>
                <a:cxn ang="0">
                  <a:pos x="367" y="14"/>
                </a:cxn>
                <a:cxn ang="0">
                  <a:pos x="386" y="13"/>
                </a:cxn>
                <a:cxn ang="0">
                  <a:pos x="405" y="11"/>
                </a:cxn>
                <a:cxn ang="0">
                  <a:pos x="424" y="10"/>
                </a:cxn>
                <a:cxn ang="0">
                  <a:pos x="442" y="9"/>
                </a:cxn>
                <a:cxn ang="0">
                  <a:pos x="459" y="7"/>
                </a:cxn>
                <a:cxn ang="0">
                  <a:pos x="478" y="6"/>
                </a:cxn>
                <a:cxn ang="0">
                  <a:pos x="495" y="5"/>
                </a:cxn>
                <a:cxn ang="0">
                  <a:pos x="512" y="5"/>
                </a:cxn>
                <a:cxn ang="0">
                  <a:pos x="529" y="4"/>
                </a:cxn>
                <a:cxn ang="0">
                  <a:pos x="546" y="3"/>
                </a:cxn>
                <a:cxn ang="0">
                  <a:pos x="562" y="2"/>
                </a:cxn>
                <a:cxn ang="0">
                  <a:pos x="578" y="2"/>
                </a:cxn>
                <a:cxn ang="0">
                  <a:pos x="594" y="1"/>
                </a:cxn>
                <a:cxn ang="0">
                  <a:pos x="595" y="1"/>
                </a:cxn>
                <a:cxn ang="0">
                  <a:pos x="595" y="0"/>
                </a:cxn>
                <a:cxn ang="0">
                  <a:pos x="595" y="0"/>
                </a:cxn>
                <a:cxn ang="0">
                  <a:pos x="595" y="0"/>
                </a:cxn>
                <a:cxn ang="0">
                  <a:pos x="148" y="0"/>
                </a:cxn>
                <a:cxn ang="0">
                  <a:pos x="131" y="2"/>
                </a:cxn>
                <a:cxn ang="0">
                  <a:pos x="113" y="4"/>
                </a:cxn>
                <a:cxn ang="0">
                  <a:pos x="94" y="6"/>
                </a:cxn>
                <a:cxn ang="0">
                  <a:pos x="76" y="9"/>
                </a:cxn>
                <a:cxn ang="0">
                  <a:pos x="58" y="11"/>
                </a:cxn>
                <a:cxn ang="0">
                  <a:pos x="38" y="13"/>
                </a:cxn>
                <a:cxn ang="0">
                  <a:pos x="20" y="15"/>
                </a:cxn>
                <a:cxn ang="0">
                  <a:pos x="0" y="17"/>
                </a:cxn>
                <a:cxn ang="0">
                  <a:pos x="310" y="17"/>
                </a:cxn>
              </a:cxnLst>
              <a:rect l="0" t="0" r="r" b="b"/>
              <a:pathLst>
                <a:path w="595" h="17">
                  <a:moveTo>
                    <a:pt x="310" y="17"/>
                  </a:moveTo>
                  <a:lnTo>
                    <a:pt x="329" y="16"/>
                  </a:lnTo>
                  <a:lnTo>
                    <a:pt x="348" y="15"/>
                  </a:lnTo>
                  <a:lnTo>
                    <a:pt x="367" y="14"/>
                  </a:lnTo>
                  <a:lnTo>
                    <a:pt x="386" y="13"/>
                  </a:lnTo>
                  <a:lnTo>
                    <a:pt x="405" y="11"/>
                  </a:lnTo>
                  <a:lnTo>
                    <a:pt x="424" y="10"/>
                  </a:lnTo>
                  <a:lnTo>
                    <a:pt x="442" y="9"/>
                  </a:lnTo>
                  <a:lnTo>
                    <a:pt x="459" y="7"/>
                  </a:lnTo>
                  <a:lnTo>
                    <a:pt x="478" y="6"/>
                  </a:lnTo>
                  <a:lnTo>
                    <a:pt x="495" y="5"/>
                  </a:lnTo>
                  <a:lnTo>
                    <a:pt x="512" y="5"/>
                  </a:lnTo>
                  <a:lnTo>
                    <a:pt x="529" y="4"/>
                  </a:lnTo>
                  <a:lnTo>
                    <a:pt x="546" y="3"/>
                  </a:lnTo>
                  <a:lnTo>
                    <a:pt x="562" y="2"/>
                  </a:lnTo>
                  <a:lnTo>
                    <a:pt x="578" y="2"/>
                  </a:lnTo>
                  <a:lnTo>
                    <a:pt x="594" y="1"/>
                  </a:lnTo>
                  <a:lnTo>
                    <a:pt x="595" y="1"/>
                  </a:lnTo>
                  <a:lnTo>
                    <a:pt x="595" y="0"/>
                  </a:lnTo>
                  <a:lnTo>
                    <a:pt x="595" y="0"/>
                  </a:lnTo>
                  <a:lnTo>
                    <a:pt x="595" y="0"/>
                  </a:lnTo>
                  <a:lnTo>
                    <a:pt x="148" y="0"/>
                  </a:lnTo>
                  <a:lnTo>
                    <a:pt x="131" y="2"/>
                  </a:lnTo>
                  <a:lnTo>
                    <a:pt x="113" y="4"/>
                  </a:lnTo>
                  <a:lnTo>
                    <a:pt x="94" y="6"/>
                  </a:lnTo>
                  <a:lnTo>
                    <a:pt x="76" y="9"/>
                  </a:lnTo>
                  <a:lnTo>
                    <a:pt x="58" y="11"/>
                  </a:lnTo>
                  <a:lnTo>
                    <a:pt x="38" y="13"/>
                  </a:lnTo>
                  <a:lnTo>
                    <a:pt x="20" y="15"/>
                  </a:lnTo>
                  <a:lnTo>
                    <a:pt x="0" y="17"/>
                  </a:lnTo>
                  <a:lnTo>
                    <a:pt x="310" y="17"/>
                  </a:lnTo>
                  <a:close/>
                </a:path>
              </a:pathLst>
            </a:custGeom>
            <a:solidFill>
              <a:srgbClr val="59C9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51" name="Freeform 707"/>
            <p:cNvSpPr>
              <a:spLocks/>
            </p:cNvSpPr>
            <p:nvPr/>
          </p:nvSpPr>
          <p:spPr bwMode="auto">
            <a:xfrm>
              <a:off x="1960" y="3224"/>
              <a:ext cx="285" cy="14"/>
            </a:xfrm>
            <a:custGeom>
              <a:avLst/>
              <a:gdLst/>
              <a:ahLst/>
              <a:cxnLst>
                <a:cxn ang="0">
                  <a:pos x="370" y="18"/>
                </a:cxn>
                <a:cxn ang="0">
                  <a:pos x="391" y="16"/>
                </a:cxn>
                <a:cxn ang="0">
                  <a:pos x="410" y="15"/>
                </a:cxn>
                <a:cxn ang="0">
                  <a:pos x="430" y="14"/>
                </a:cxn>
                <a:cxn ang="0">
                  <a:pos x="449" y="13"/>
                </a:cxn>
                <a:cxn ang="0">
                  <a:pos x="469" y="12"/>
                </a:cxn>
                <a:cxn ang="0">
                  <a:pos x="487" y="12"/>
                </a:cxn>
                <a:cxn ang="0">
                  <a:pos x="506" y="11"/>
                </a:cxn>
                <a:cxn ang="0">
                  <a:pos x="523" y="10"/>
                </a:cxn>
                <a:cxn ang="0">
                  <a:pos x="542" y="9"/>
                </a:cxn>
                <a:cxn ang="0">
                  <a:pos x="563" y="8"/>
                </a:cxn>
                <a:cxn ang="0">
                  <a:pos x="583" y="7"/>
                </a:cxn>
                <a:cxn ang="0">
                  <a:pos x="604" y="6"/>
                </a:cxn>
                <a:cxn ang="0">
                  <a:pos x="623" y="5"/>
                </a:cxn>
                <a:cxn ang="0">
                  <a:pos x="644" y="4"/>
                </a:cxn>
                <a:cxn ang="0">
                  <a:pos x="664" y="1"/>
                </a:cxn>
                <a:cxn ang="0">
                  <a:pos x="684" y="0"/>
                </a:cxn>
                <a:cxn ang="0">
                  <a:pos x="198" y="0"/>
                </a:cxn>
                <a:cxn ang="0">
                  <a:pos x="198" y="1"/>
                </a:cxn>
                <a:cxn ang="0">
                  <a:pos x="198" y="1"/>
                </a:cxn>
                <a:cxn ang="0">
                  <a:pos x="198" y="1"/>
                </a:cxn>
                <a:cxn ang="0">
                  <a:pos x="197" y="1"/>
                </a:cxn>
                <a:cxn ang="0">
                  <a:pos x="186" y="1"/>
                </a:cxn>
                <a:cxn ang="0">
                  <a:pos x="175" y="3"/>
                </a:cxn>
                <a:cxn ang="0">
                  <a:pos x="163" y="3"/>
                </a:cxn>
                <a:cxn ang="0">
                  <a:pos x="152" y="4"/>
                </a:cxn>
                <a:cxn ang="0">
                  <a:pos x="140" y="5"/>
                </a:cxn>
                <a:cxn ang="0">
                  <a:pos x="129" y="5"/>
                </a:cxn>
                <a:cxn ang="0">
                  <a:pos x="116" y="6"/>
                </a:cxn>
                <a:cxn ang="0">
                  <a:pos x="104" y="7"/>
                </a:cxn>
                <a:cxn ang="0">
                  <a:pos x="91" y="8"/>
                </a:cxn>
                <a:cxn ang="0">
                  <a:pos x="78" y="9"/>
                </a:cxn>
                <a:cxn ang="0">
                  <a:pos x="66" y="11"/>
                </a:cxn>
                <a:cxn ang="0">
                  <a:pos x="53" y="12"/>
                </a:cxn>
                <a:cxn ang="0">
                  <a:pos x="40" y="13"/>
                </a:cxn>
                <a:cxn ang="0">
                  <a:pos x="27" y="14"/>
                </a:cxn>
                <a:cxn ang="0">
                  <a:pos x="13" y="16"/>
                </a:cxn>
                <a:cxn ang="0">
                  <a:pos x="0" y="18"/>
                </a:cxn>
                <a:cxn ang="0">
                  <a:pos x="370" y="18"/>
                </a:cxn>
              </a:cxnLst>
              <a:rect l="0" t="0" r="r" b="b"/>
              <a:pathLst>
                <a:path w="684" h="18">
                  <a:moveTo>
                    <a:pt x="370" y="18"/>
                  </a:moveTo>
                  <a:lnTo>
                    <a:pt x="391" y="16"/>
                  </a:lnTo>
                  <a:lnTo>
                    <a:pt x="410" y="15"/>
                  </a:lnTo>
                  <a:lnTo>
                    <a:pt x="430" y="14"/>
                  </a:lnTo>
                  <a:lnTo>
                    <a:pt x="449" y="13"/>
                  </a:lnTo>
                  <a:lnTo>
                    <a:pt x="469" y="12"/>
                  </a:lnTo>
                  <a:lnTo>
                    <a:pt x="487" y="12"/>
                  </a:lnTo>
                  <a:lnTo>
                    <a:pt x="506" y="11"/>
                  </a:lnTo>
                  <a:lnTo>
                    <a:pt x="523" y="10"/>
                  </a:lnTo>
                  <a:lnTo>
                    <a:pt x="542" y="9"/>
                  </a:lnTo>
                  <a:lnTo>
                    <a:pt x="563" y="8"/>
                  </a:lnTo>
                  <a:lnTo>
                    <a:pt x="583" y="7"/>
                  </a:lnTo>
                  <a:lnTo>
                    <a:pt x="604" y="6"/>
                  </a:lnTo>
                  <a:lnTo>
                    <a:pt x="623" y="5"/>
                  </a:lnTo>
                  <a:lnTo>
                    <a:pt x="644" y="4"/>
                  </a:lnTo>
                  <a:lnTo>
                    <a:pt x="664" y="1"/>
                  </a:lnTo>
                  <a:lnTo>
                    <a:pt x="684" y="0"/>
                  </a:lnTo>
                  <a:lnTo>
                    <a:pt x="198" y="0"/>
                  </a:lnTo>
                  <a:lnTo>
                    <a:pt x="198" y="1"/>
                  </a:lnTo>
                  <a:lnTo>
                    <a:pt x="198" y="1"/>
                  </a:lnTo>
                  <a:lnTo>
                    <a:pt x="198" y="1"/>
                  </a:lnTo>
                  <a:lnTo>
                    <a:pt x="197" y="1"/>
                  </a:lnTo>
                  <a:lnTo>
                    <a:pt x="186" y="1"/>
                  </a:lnTo>
                  <a:lnTo>
                    <a:pt x="175" y="3"/>
                  </a:lnTo>
                  <a:lnTo>
                    <a:pt x="163" y="3"/>
                  </a:lnTo>
                  <a:lnTo>
                    <a:pt x="152" y="4"/>
                  </a:lnTo>
                  <a:lnTo>
                    <a:pt x="140" y="5"/>
                  </a:lnTo>
                  <a:lnTo>
                    <a:pt x="129" y="5"/>
                  </a:lnTo>
                  <a:lnTo>
                    <a:pt x="116" y="6"/>
                  </a:lnTo>
                  <a:lnTo>
                    <a:pt x="104" y="7"/>
                  </a:lnTo>
                  <a:lnTo>
                    <a:pt x="91" y="8"/>
                  </a:lnTo>
                  <a:lnTo>
                    <a:pt x="78" y="9"/>
                  </a:lnTo>
                  <a:lnTo>
                    <a:pt x="66" y="11"/>
                  </a:lnTo>
                  <a:lnTo>
                    <a:pt x="53" y="12"/>
                  </a:lnTo>
                  <a:lnTo>
                    <a:pt x="40" y="13"/>
                  </a:lnTo>
                  <a:lnTo>
                    <a:pt x="27" y="14"/>
                  </a:lnTo>
                  <a:lnTo>
                    <a:pt x="13" y="16"/>
                  </a:lnTo>
                  <a:lnTo>
                    <a:pt x="0" y="18"/>
                  </a:lnTo>
                  <a:lnTo>
                    <a:pt x="370" y="18"/>
                  </a:lnTo>
                  <a:close/>
                </a:path>
              </a:pathLst>
            </a:custGeom>
            <a:solidFill>
              <a:srgbClr val="57CC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52" name="Freeform 708"/>
            <p:cNvSpPr>
              <a:spLocks/>
            </p:cNvSpPr>
            <p:nvPr/>
          </p:nvSpPr>
          <p:spPr bwMode="auto">
            <a:xfrm>
              <a:off x="1992" y="3217"/>
              <a:ext cx="304" cy="14"/>
            </a:xfrm>
            <a:custGeom>
              <a:avLst/>
              <a:gdLst/>
              <a:ahLst/>
              <a:cxnLst>
                <a:cxn ang="0">
                  <a:pos x="730" y="0"/>
                </a:cxn>
                <a:cxn ang="0">
                  <a:pos x="712" y="1"/>
                </a:cxn>
                <a:cxn ang="0">
                  <a:pos x="694" y="3"/>
                </a:cxn>
                <a:cxn ang="0">
                  <a:pos x="676" y="4"/>
                </a:cxn>
                <a:cxn ang="0">
                  <a:pos x="659" y="5"/>
                </a:cxn>
                <a:cxn ang="0">
                  <a:pos x="641" y="7"/>
                </a:cxn>
                <a:cxn ang="0">
                  <a:pos x="622" y="8"/>
                </a:cxn>
                <a:cxn ang="0">
                  <a:pos x="605" y="9"/>
                </a:cxn>
                <a:cxn ang="0">
                  <a:pos x="587" y="11"/>
                </a:cxn>
                <a:cxn ang="0">
                  <a:pos x="570" y="12"/>
                </a:cxn>
                <a:cxn ang="0">
                  <a:pos x="551" y="13"/>
                </a:cxn>
                <a:cxn ang="0">
                  <a:pos x="534" y="14"/>
                </a:cxn>
                <a:cxn ang="0">
                  <a:pos x="517" y="14"/>
                </a:cxn>
                <a:cxn ang="0">
                  <a:pos x="498" y="15"/>
                </a:cxn>
                <a:cxn ang="0">
                  <a:pos x="481" y="16"/>
                </a:cxn>
                <a:cxn ang="0">
                  <a:pos x="464" y="16"/>
                </a:cxn>
                <a:cxn ang="0">
                  <a:pos x="447" y="17"/>
                </a:cxn>
                <a:cxn ang="0">
                  <a:pos x="0" y="17"/>
                </a:cxn>
                <a:cxn ang="0">
                  <a:pos x="16" y="16"/>
                </a:cxn>
                <a:cxn ang="0">
                  <a:pos x="32" y="14"/>
                </a:cxn>
                <a:cxn ang="0">
                  <a:pos x="47" y="13"/>
                </a:cxn>
                <a:cxn ang="0">
                  <a:pos x="63" y="12"/>
                </a:cxn>
                <a:cxn ang="0">
                  <a:pos x="77" y="11"/>
                </a:cxn>
                <a:cxn ang="0">
                  <a:pos x="92" y="11"/>
                </a:cxn>
                <a:cxn ang="0">
                  <a:pos x="107" y="9"/>
                </a:cxn>
                <a:cxn ang="0">
                  <a:pos x="120" y="9"/>
                </a:cxn>
                <a:cxn ang="0">
                  <a:pos x="137" y="8"/>
                </a:cxn>
                <a:cxn ang="0">
                  <a:pos x="154" y="8"/>
                </a:cxn>
                <a:cxn ang="0">
                  <a:pos x="173" y="7"/>
                </a:cxn>
                <a:cxn ang="0">
                  <a:pos x="190" y="7"/>
                </a:cxn>
                <a:cxn ang="0">
                  <a:pos x="208" y="6"/>
                </a:cxn>
                <a:cxn ang="0">
                  <a:pos x="227" y="6"/>
                </a:cxn>
                <a:cxn ang="0">
                  <a:pos x="245" y="5"/>
                </a:cxn>
                <a:cxn ang="0">
                  <a:pos x="265" y="5"/>
                </a:cxn>
                <a:cxn ang="0">
                  <a:pos x="284" y="4"/>
                </a:cxn>
                <a:cxn ang="0">
                  <a:pos x="304" y="4"/>
                </a:cxn>
                <a:cxn ang="0">
                  <a:pos x="323" y="3"/>
                </a:cxn>
                <a:cxn ang="0">
                  <a:pos x="344" y="3"/>
                </a:cxn>
                <a:cxn ang="0">
                  <a:pos x="365" y="2"/>
                </a:cxn>
                <a:cxn ang="0">
                  <a:pos x="386" y="1"/>
                </a:cxn>
                <a:cxn ang="0">
                  <a:pos x="408" y="1"/>
                </a:cxn>
                <a:cxn ang="0">
                  <a:pos x="430" y="0"/>
                </a:cxn>
                <a:cxn ang="0">
                  <a:pos x="730" y="0"/>
                </a:cxn>
              </a:cxnLst>
              <a:rect l="0" t="0" r="r" b="b"/>
              <a:pathLst>
                <a:path w="730" h="17">
                  <a:moveTo>
                    <a:pt x="730" y="0"/>
                  </a:moveTo>
                  <a:lnTo>
                    <a:pt x="712" y="1"/>
                  </a:lnTo>
                  <a:lnTo>
                    <a:pt x="694" y="3"/>
                  </a:lnTo>
                  <a:lnTo>
                    <a:pt x="676" y="4"/>
                  </a:lnTo>
                  <a:lnTo>
                    <a:pt x="659" y="5"/>
                  </a:lnTo>
                  <a:lnTo>
                    <a:pt x="641" y="7"/>
                  </a:lnTo>
                  <a:lnTo>
                    <a:pt x="622" y="8"/>
                  </a:lnTo>
                  <a:lnTo>
                    <a:pt x="605" y="9"/>
                  </a:lnTo>
                  <a:lnTo>
                    <a:pt x="587" y="11"/>
                  </a:lnTo>
                  <a:lnTo>
                    <a:pt x="570" y="12"/>
                  </a:lnTo>
                  <a:lnTo>
                    <a:pt x="551" y="13"/>
                  </a:lnTo>
                  <a:lnTo>
                    <a:pt x="534" y="14"/>
                  </a:lnTo>
                  <a:lnTo>
                    <a:pt x="517" y="14"/>
                  </a:lnTo>
                  <a:lnTo>
                    <a:pt x="498" y="15"/>
                  </a:lnTo>
                  <a:lnTo>
                    <a:pt x="481" y="16"/>
                  </a:lnTo>
                  <a:lnTo>
                    <a:pt x="464" y="16"/>
                  </a:lnTo>
                  <a:lnTo>
                    <a:pt x="447" y="17"/>
                  </a:lnTo>
                  <a:lnTo>
                    <a:pt x="0" y="17"/>
                  </a:lnTo>
                  <a:lnTo>
                    <a:pt x="16" y="16"/>
                  </a:lnTo>
                  <a:lnTo>
                    <a:pt x="32" y="14"/>
                  </a:lnTo>
                  <a:lnTo>
                    <a:pt x="47" y="13"/>
                  </a:lnTo>
                  <a:lnTo>
                    <a:pt x="63" y="12"/>
                  </a:lnTo>
                  <a:lnTo>
                    <a:pt x="77" y="11"/>
                  </a:lnTo>
                  <a:lnTo>
                    <a:pt x="92" y="11"/>
                  </a:lnTo>
                  <a:lnTo>
                    <a:pt x="107" y="9"/>
                  </a:lnTo>
                  <a:lnTo>
                    <a:pt x="120" y="9"/>
                  </a:lnTo>
                  <a:lnTo>
                    <a:pt x="137" y="8"/>
                  </a:lnTo>
                  <a:lnTo>
                    <a:pt x="154" y="8"/>
                  </a:lnTo>
                  <a:lnTo>
                    <a:pt x="173" y="7"/>
                  </a:lnTo>
                  <a:lnTo>
                    <a:pt x="190" y="7"/>
                  </a:lnTo>
                  <a:lnTo>
                    <a:pt x="208" y="6"/>
                  </a:lnTo>
                  <a:lnTo>
                    <a:pt x="227" y="6"/>
                  </a:lnTo>
                  <a:lnTo>
                    <a:pt x="245" y="5"/>
                  </a:lnTo>
                  <a:lnTo>
                    <a:pt x="265" y="5"/>
                  </a:lnTo>
                  <a:lnTo>
                    <a:pt x="284" y="4"/>
                  </a:lnTo>
                  <a:lnTo>
                    <a:pt x="304" y="4"/>
                  </a:lnTo>
                  <a:lnTo>
                    <a:pt x="323" y="3"/>
                  </a:lnTo>
                  <a:lnTo>
                    <a:pt x="344" y="3"/>
                  </a:lnTo>
                  <a:lnTo>
                    <a:pt x="365" y="2"/>
                  </a:lnTo>
                  <a:lnTo>
                    <a:pt x="386" y="1"/>
                  </a:lnTo>
                  <a:lnTo>
                    <a:pt x="408" y="1"/>
                  </a:lnTo>
                  <a:lnTo>
                    <a:pt x="430" y="0"/>
                  </a:lnTo>
                  <a:lnTo>
                    <a:pt x="730" y="0"/>
                  </a:lnTo>
                  <a:close/>
                </a:path>
              </a:pathLst>
            </a:custGeom>
            <a:solidFill>
              <a:srgbClr val="54D1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53" name="Freeform 709"/>
            <p:cNvSpPr>
              <a:spLocks/>
            </p:cNvSpPr>
            <p:nvPr/>
          </p:nvSpPr>
          <p:spPr bwMode="auto">
            <a:xfrm>
              <a:off x="2043" y="3212"/>
              <a:ext cx="296" cy="12"/>
            </a:xfrm>
            <a:custGeom>
              <a:avLst/>
              <a:gdLst/>
              <a:ahLst/>
              <a:cxnLst>
                <a:cxn ang="0">
                  <a:pos x="712" y="0"/>
                </a:cxn>
                <a:cxn ang="0">
                  <a:pos x="698" y="1"/>
                </a:cxn>
                <a:cxn ang="0">
                  <a:pos x="684" y="2"/>
                </a:cxn>
                <a:cxn ang="0">
                  <a:pos x="670" y="4"/>
                </a:cxn>
                <a:cxn ang="0">
                  <a:pos x="657" y="5"/>
                </a:cxn>
                <a:cxn ang="0">
                  <a:pos x="642" y="6"/>
                </a:cxn>
                <a:cxn ang="0">
                  <a:pos x="628" y="7"/>
                </a:cxn>
                <a:cxn ang="0">
                  <a:pos x="614" y="8"/>
                </a:cxn>
                <a:cxn ang="0">
                  <a:pos x="600" y="9"/>
                </a:cxn>
                <a:cxn ang="0">
                  <a:pos x="586" y="10"/>
                </a:cxn>
                <a:cxn ang="0">
                  <a:pos x="572" y="11"/>
                </a:cxn>
                <a:cxn ang="0">
                  <a:pos x="557" y="12"/>
                </a:cxn>
                <a:cxn ang="0">
                  <a:pos x="543" y="13"/>
                </a:cxn>
                <a:cxn ang="0">
                  <a:pos x="529" y="14"/>
                </a:cxn>
                <a:cxn ang="0">
                  <a:pos x="515" y="14"/>
                </a:cxn>
                <a:cxn ang="0">
                  <a:pos x="501" y="15"/>
                </a:cxn>
                <a:cxn ang="0">
                  <a:pos x="486" y="16"/>
                </a:cxn>
                <a:cxn ang="0">
                  <a:pos x="0" y="16"/>
                </a:cxn>
                <a:cxn ang="0">
                  <a:pos x="25" y="15"/>
                </a:cxn>
                <a:cxn ang="0">
                  <a:pos x="51" y="15"/>
                </a:cxn>
                <a:cxn ang="0">
                  <a:pos x="76" y="14"/>
                </a:cxn>
                <a:cxn ang="0">
                  <a:pos x="103" y="14"/>
                </a:cxn>
                <a:cxn ang="0">
                  <a:pos x="130" y="13"/>
                </a:cxn>
                <a:cxn ang="0">
                  <a:pos x="158" y="13"/>
                </a:cxn>
                <a:cxn ang="0">
                  <a:pos x="186" y="12"/>
                </a:cxn>
                <a:cxn ang="0">
                  <a:pos x="216" y="11"/>
                </a:cxn>
                <a:cxn ang="0">
                  <a:pos x="245" y="10"/>
                </a:cxn>
                <a:cxn ang="0">
                  <a:pos x="277" y="9"/>
                </a:cxn>
                <a:cxn ang="0">
                  <a:pos x="309" y="8"/>
                </a:cxn>
                <a:cxn ang="0">
                  <a:pos x="341" y="7"/>
                </a:cxn>
                <a:cxn ang="0">
                  <a:pos x="375" y="6"/>
                </a:cxn>
                <a:cxn ang="0">
                  <a:pos x="409" y="4"/>
                </a:cxn>
                <a:cxn ang="0">
                  <a:pos x="445" y="2"/>
                </a:cxn>
                <a:cxn ang="0">
                  <a:pos x="482" y="0"/>
                </a:cxn>
                <a:cxn ang="0">
                  <a:pos x="712" y="0"/>
                </a:cxn>
              </a:cxnLst>
              <a:rect l="0" t="0" r="r" b="b"/>
              <a:pathLst>
                <a:path w="712" h="16">
                  <a:moveTo>
                    <a:pt x="712" y="0"/>
                  </a:moveTo>
                  <a:lnTo>
                    <a:pt x="698" y="1"/>
                  </a:lnTo>
                  <a:lnTo>
                    <a:pt x="684" y="2"/>
                  </a:lnTo>
                  <a:lnTo>
                    <a:pt x="670" y="4"/>
                  </a:lnTo>
                  <a:lnTo>
                    <a:pt x="657" y="5"/>
                  </a:lnTo>
                  <a:lnTo>
                    <a:pt x="642" y="6"/>
                  </a:lnTo>
                  <a:lnTo>
                    <a:pt x="628" y="7"/>
                  </a:lnTo>
                  <a:lnTo>
                    <a:pt x="614" y="8"/>
                  </a:lnTo>
                  <a:lnTo>
                    <a:pt x="600" y="9"/>
                  </a:lnTo>
                  <a:lnTo>
                    <a:pt x="586" y="10"/>
                  </a:lnTo>
                  <a:lnTo>
                    <a:pt x="572" y="11"/>
                  </a:lnTo>
                  <a:lnTo>
                    <a:pt x="557" y="12"/>
                  </a:lnTo>
                  <a:lnTo>
                    <a:pt x="543" y="13"/>
                  </a:lnTo>
                  <a:lnTo>
                    <a:pt x="529" y="14"/>
                  </a:lnTo>
                  <a:lnTo>
                    <a:pt x="515" y="14"/>
                  </a:lnTo>
                  <a:lnTo>
                    <a:pt x="501" y="15"/>
                  </a:lnTo>
                  <a:lnTo>
                    <a:pt x="486" y="16"/>
                  </a:lnTo>
                  <a:lnTo>
                    <a:pt x="0" y="16"/>
                  </a:lnTo>
                  <a:lnTo>
                    <a:pt x="25" y="15"/>
                  </a:lnTo>
                  <a:lnTo>
                    <a:pt x="51" y="15"/>
                  </a:lnTo>
                  <a:lnTo>
                    <a:pt x="76" y="14"/>
                  </a:lnTo>
                  <a:lnTo>
                    <a:pt x="103" y="14"/>
                  </a:lnTo>
                  <a:lnTo>
                    <a:pt x="130" y="13"/>
                  </a:lnTo>
                  <a:lnTo>
                    <a:pt x="158" y="13"/>
                  </a:lnTo>
                  <a:lnTo>
                    <a:pt x="186" y="12"/>
                  </a:lnTo>
                  <a:lnTo>
                    <a:pt x="216" y="11"/>
                  </a:lnTo>
                  <a:lnTo>
                    <a:pt x="245" y="10"/>
                  </a:lnTo>
                  <a:lnTo>
                    <a:pt x="277" y="9"/>
                  </a:lnTo>
                  <a:lnTo>
                    <a:pt x="309" y="8"/>
                  </a:lnTo>
                  <a:lnTo>
                    <a:pt x="341" y="7"/>
                  </a:lnTo>
                  <a:lnTo>
                    <a:pt x="375" y="6"/>
                  </a:lnTo>
                  <a:lnTo>
                    <a:pt x="409" y="4"/>
                  </a:lnTo>
                  <a:lnTo>
                    <a:pt x="445" y="2"/>
                  </a:lnTo>
                  <a:lnTo>
                    <a:pt x="482" y="0"/>
                  </a:lnTo>
                  <a:lnTo>
                    <a:pt x="712" y="0"/>
                  </a:lnTo>
                  <a:close/>
                </a:path>
              </a:pathLst>
            </a:custGeom>
            <a:solidFill>
              <a:srgbClr val="54D4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54" name="Freeform 710"/>
            <p:cNvSpPr>
              <a:spLocks/>
            </p:cNvSpPr>
            <p:nvPr/>
          </p:nvSpPr>
          <p:spPr bwMode="auto">
            <a:xfrm>
              <a:off x="2171" y="3205"/>
              <a:ext cx="213" cy="12"/>
            </a:xfrm>
            <a:custGeom>
              <a:avLst/>
              <a:gdLst/>
              <a:ahLst/>
              <a:cxnLst>
                <a:cxn ang="0">
                  <a:pos x="509" y="0"/>
                </a:cxn>
                <a:cxn ang="0">
                  <a:pos x="497" y="1"/>
                </a:cxn>
                <a:cxn ang="0">
                  <a:pos x="485" y="2"/>
                </a:cxn>
                <a:cxn ang="0">
                  <a:pos x="471" y="3"/>
                </a:cxn>
                <a:cxn ang="0">
                  <a:pos x="459" y="4"/>
                </a:cxn>
                <a:cxn ang="0">
                  <a:pos x="447" y="5"/>
                </a:cxn>
                <a:cxn ang="0">
                  <a:pos x="433" y="6"/>
                </a:cxn>
                <a:cxn ang="0">
                  <a:pos x="421" y="7"/>
                </a:cxn>
                <a:cxn ang="0">
                  <a:pos x="409" y="8"/>
                </a:cxn>
                <a:cxn ang="0">
                  <a:pos x="395" y="9"/>
                </a:cxn>
                <a:cxn ang="0">
                  <a:pos x="382" y="10"/>
                </a:cxn>
                <a:cxn ang="0">
                  <a:pos x="370" y="12"/>
                </a:cxn>
                <a:cxn ang="0">
                  <a:pos x="356" y="13"/>
                </a:cxn>
                <a:cxn ang="0">
                  <a:pos x="343" y="14"/>
                </a:cxn>
                <a:cxn ang="0">
                  <a:pos x="331" y="14"/>
                </a:cxn>
                <a:cxn ang="0">
                  <a:pos x="317" y="15"/>
                </a:cxn>
                <a:cxn ang="0">
                  <a:pos x="304" y="16"/>
                </a:cxn>
                <a:cxn ang="0">
                  <a:pos x="0" y="16"/>
                </a:cxn>
                <a:cxn ang="0">
                  <a:pos x="15" y="16"/>
                </a:cxn>
                <a:cxn ang="0">
                  <a:pos x="31" y="15"/>
                </a:cxn>
                <a:cxn ang="0">
                  <a:pos x="46" y="15"/>
                </a:cxn>
                <a:cxn ang="0">
                  <a:pos x="62" y="14"/>
                </a:cxn>
                <a:cxn ang="0">
                  <a:pos x="78" y="14"/>
                </a:cxn>
                <a:cxn ang="0">
                  <a:pos x="94" y="13"/>
                </a:cxn>
                <a:cxn ang="0">
                  <a:pos x="110" y="12"/>
                </a:cxn>
                <a:cxn ang="0">
                  <a:pos x="127" y="12"/>
                </a:cxn>
                <a:cxn ang="0">
                  <a:pos x="144" y="10"/>
                </a:cxn>
                <a:cxn ang="0">
                  <a:pos x="162" y="9"/>
                </a:cxn>
                <a:cxn ang="0">
                  <a:pos x="179" y="8"/>
                </a:cxn>
                <a:cxn ang="0">
                  <a:pos x="196" y="8"/>
                </a:cxn>
                <a:cxn ang="0">
                  <a:pos x="213" y="7"/>
                </a:cxn>
                <a:cxn ang="0">
                  <a:pos x="231" y="6"/>
                </a:cxn>
                <a:cxn ang="0">
                  <a:pos x="250" y="5"/>
                </a:cxn>
                <a:cxn ang="0">
                  <a:pos x="268" y="4"/>
                </a:cxn>
                <a:cxn ang="0">
                  <a:pos x="275" y="4"/>
                </a:cxn>
                <a:cxn ang="0">
                  <a:pos x="282" y="3"/>
                </a:cxn>
                <a:cxn ang="0">
                  <a:pos x="289" y="3"/>
                </a:cxn>
                <a:cxn ang="0">
                  <a:pos x="296" y="2"/>
                </a:cxn>
                <a:cxn ang="0">
                  <a:pos x="302" y="2"/>
                </a:cxn>
                <a:cxn ang="0">
                  <a:pos x="310" y="1"/>
                </a:cxn>
                <a:cxn ang="0">
                  <a:pos x="317" y="1"/>
                </a:cxn>
                <a:cxn ang="0">
                  <a:pos x="324" y="0"/>
                </a:cxn>
                <a:cxn ang="0">
                  <a:pos x="509" y="0"/>
                </a:cxn>
              </a:cxnLst>
              <a:rect l="0" t="0" r="r" b="b"/>
              <a:pathLst>
                <a:path w="509" h="16">
                  <a:moveTo>
                    <a:pt x="509" y="0"/>
                  </a:moveTo>
                  <a:lnTo>
                    <a:pt x="497" y="1"/>
                  </a:lnTo>
                  <a:lnTo>
                    <a:pt x="485" y="2"/>
                  </a:lnTo>
                  <a:lnTo>
                    <a:pt x="471" y="3"/>
                  </a:lnTo>
                  <a:lnTo>
                    <a:pt x="459" y="4"/>
                  </a:lnTo>
                  <a:lnTo>
                    <a:pt x="447" y="5"/>
                  </a:lnTo>
                  <a:lnTo>
                    <a:pt x="433" y="6"/>
                  </a:lnTo>
                  <a:lnTo>
                    <a:pt x="421" y="7"/>
                  </a:lnTo>
                  <a:lnTo>
                    <a:pt x="409" y="8"/>
                  </a:lnTo>
                  <a:lnTo>
                    <a:pt x="395" y="9"/>
                  </a:lnTo>
                  <a:lnTo>
                    <a:pt x="382" y="10"/>
                  </a:lnTo>
                  <a:lnTo>
                    <a:pt x="370" y="12"/>
                  </a:lnTo>
                  <a:lnTo>
                    <a:pt x="356" y="13"/>
                  </a:lnTo>
                  <a:lnTo>
                    <a:pt x="343" y="14"/>
                  </a:lnTo>
                  <a:lnTo>
                    <a:pt x="331" y="14"/>
                  </a:lnTo>
                  <a:lnTo>
                    <a:pt x="317" y="15"/>
                  </a:lnTo>
                  <a:lnTo>
                    <a:pt x="304" y="16"/>
                  </a:lnTo>
                  <a:lnTo>
                    <a:pt x="0" y="16"/>
                  </a:lnTo>
                  <a:lnTo>
                    <a:pt x="15" y="16"/>
                  </a:lnTo>
                  <a:lnTo>
                    <a:pt x="31" y="15"/>
                  </a:lnTo>
                  <a:lnTo>
                    <a:pt x="46" y="15"/>
                  </a:lnTo>
                  <a:lnTo>
                    <a:pt x="62" y="14"/>
                  </a:lnTo>
                  <a:lnTo>
                    <a:pt x="78" y="14"/>
                  </a:lnTo>
                  <a:lnTo>
                    <a:pt x="94" y="13"/>
                  </a:lnTo>
                  <a:lnTo>
                    <a:pt x="110" y="12"/>
                  </a:lnTo>
                  <a:lnTo>
                    <a:pt x="127" y="12"/>
                  </a:lnTo>
                  <a:lnTo>
                    <a:pt x="144" y="10"/>
                  </a:lnTo>
                  <a:lnTo>
                    <a:pt x="162" y="9"/>
                  </a:lnTo>
                  <a:lnTo>
                    <a:pt x="179" y="8"/>
                  </a:lnTo>
                  <a:lnTo>
                    <a:pt x="196" y="8"/>
                  </a:lnTo>
                  <a:lnTo>
                    <a:pt x="213" y="7"/>
                  </a:lnTo>
                  <a:lnTo>
                    <a:pt x="231" y="6"/>
                  </a:lnTo>
                  <a:lnTo>
                    <a:pt x="250" y="5"/>
                  </a:lnTo>
                  <a:lnTo>
                    <a:pt x="268" y="4"/>
                  </a:lnTo>
                  <a:lnTo>
                    <a:pt x="275" y="4"/>
                  </a:lnTo>
                  <a:lnTo>
                    <a:pt x="282" y="3"/>
                  </a:lnTo>
                  <a:lnTo>
                    <a:pt x="289" y="3"/>
                  </a:lnTo>
                  <a:lnTo>
                    <a:pt x="296" y="2"/>
                  </a:lnTo>
                  <a:lnTo>
                    <a:pt x="302" y="2"/>
                  </a:lnTo>
                  <a:lnTo>
                    <a:pt x="310" y="1"/>
                  </a:lnTo>
                  <a:lnTo>
                    <a:pt x="317" y="1"/>
                  </a:lnTo>
                  <a:lnTo>
                    <a:pt x="324" y="0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54D9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55" name="Freeform 711"/>
            <p:cNvSpPr>
              <a:spLocks/>
            </p:cNvSpPr>
            <p:nvPr/>
          </p:nvSpPr>
          <p:spPr bwMode="auto">
            <a:xfrm>
              <a:off x="2243" y="3198"/>
              <a:ext cx="183" cy="14"/>
            </a:xfrm>
            <a:custGeom>
              <a:avLst/>
              <a:gdLst/>
              <a:ahLst/>
              <a:cxnLst>
                <a:cxn ang="0">
                  <a:pos x="439" y="0"/>
                </a:cxn>
                <a:cxn ang="0">
                  <a:pos x="427" y="1"/>
                </a:cxn>
                <a:cxn ang="0">
                  <a:pos x="415" y="2"/>
                </a:cxn>
                <a:cxn ang="0">
                  <a:pos x="401" y="3"/>
                </a:cxn>
                <a:cxn ang="0">
                  <a:pos x="389" y="4"/>
                </a:cxn>
                <a:cxn ang="0">
                  <a:pos x="377" y="6"/>
                </a:cxn>
                <a:cxn ang="0">
                  <a:pos x="363" y="7"/>
                </a:cxn>
                <a:cxn ang="0">
                  <a:pos x="350" y="8"/>
                </a:cxn>
                <a:cxn ang="0">
                  <a:pos x="337" y="9"/>
                </a:cxn>
                <a:cxn ang="0">
                  <a:pos x="324" y="10"/>
                </a:cxn>
                <a:cxn ang="0">
                  <a:pos x="311" y="11"/>
                </a:cxn>
                <a:cxn ang="0">
                  <a:pos x="298" y="12"/>
                </a:cxn>
                <a:cxn ang="0">
                  <a:pos x="285" y="13"/>
                </a:cxn>
                <a:cxn ang="0">
                  <a:pos x="271" y="14"/>
                </a:cxn>
                <a:cxn ang="0">
                  <a:pos x="258" y="15"/>
                </a:cxn>
                <a:cxn ang="0">
                  <a:pos x="244" y="16"/>
                </a:cxn>
                <a:cxn ang="0">
                  <a:pos x="231" y="17"/>
                </a:cxn>
                <a:cxn ang="0">
                  <a:pos x="0" y="17"/>
                </a:cxn>
                <a:cxn ang="0">
                  <a:pos x="12" y="17"/>
                </a:cxn>
                <a:cxn ang="0">
                  <a:pos x="24" y="16"/>
                </a:cxn>
                <a:cxn ang="0">
                  <a:pos x="35" y="16"/>
                </a:cxn>
                <a:cxn ang="0">
                  <a:pos x="47" y="15"/>
                </a:cxn>
                <a:cxn ang="0">
                  <a:pos x="60" y="14"/>
                </a:cxn>
                <a:cxn ang="0">
                  <a:pos x="72" y="14"/>
                </a:cxn>
                <a:cxn ang="0">
                  <a:pos x="83" y="13"/>
                </a:cxn>
                <a:cxn ang="0">
                  <a:pos x="95" y="13"/>
                </a:cxn>
                <a:cxn ang="0">
                  <a:pos x="115" y="12"/>
                </a:cxn>
                <a:cxn ang="0">
                  <a:pos x="135" y="11"/>
                </a:cxn>
                <a:cxn ang="0">
                  <a:pos x="156" y="9"/>
                </a:cxn>
                <a:cxn ang="0">
                  <a:pos x="180" y="8"/>
                </a:cxn>
                <a:cxn ang="0">
                  <a:pos x="202" y="6"/>
                </a:cxn>
                <a:cxn ang="0">
                  <a:pos x="226" y="4"/>
                </a:cxn>
                <a:cxn ang="0">
                  <a:pos x="251" y="2"/>
                </a:cxn>
                <a:cxn ang="0">
                  <a:pos x="275" y="0"/>
                </a:cxn>
                <a:cxn ang="0">
                  <a:pos x="439" y="0"/>
                </a:cxn>
              </a:cxnLst>
              <a:rect l="0" t="0" r="r" b="b"/>
              <a:pathLst>
                <a:path w="439" h="17">
                  <a:moveTo>
                    <a:pt x="439" y="0"/>
                  </a:moveTo>
                  <a:lnTo>
                    <a:pt x="427" y="1"/>
                  </a:lnTo>
                  <a:lnTo>
                    <a:pt x="415" y="2"/>
                  </a:lnTo>
                  <a:lnTo>
                    <a:pt x="401" y="3"/>
                  </a:lnTo>
                  <a:lnTo>
                    <a:pt x="389" y="4"/>
                  </a:lnTo>
                  <a:lnTo>
                    <a:pt x="377" y="6"/>
                  </a:lnTo>
                  <a:lnTo>
                    <a:pt x="363" y="7"/>
                  </a:lnTo>
                  <a:lnTo>
                    <a:pt x="350" y="8"/>
                  </a:lnTo>
                  <a:lnTo>
                    <a:pt x="337" y="9"/>
                  </a:lnTo>
                  <a:lnTo>
                    <a:pt x="324" y="10"/>
                  </a:lnTo>
                  <a:lnTo>
                    <a:pt x="311" y="11"/>
                  </a:lnTo>
                  <a:lnTo>
                    <a:pt x="298" y="12"/>
                  </a:lnTo>
                  <a:lnTo>
                    <a:pt x="285" y="13"/>
                  </a:lnTo>
                  <a:lnTo>
                    <a:pt x="271" y="14"/>
                  </a:lnTo>
                  <a:lnTo>
                    <a:pt x="258" y="15"/>
                  </a:lnTo>
                  <a:lnTo>
                    <a:pt x="244" y="16"/>
                  </a:lnTo>
                  <a:lnTo>
                    <a:pt x="231" y="17"/>
                  </a:lnTo>
                  <a:lnTo>
                    <a:pt x="0" y="17"/>
                  </a:lnTo>
                  <a:lnTo>
                    <a:pt x="12" y="17"/>
                  </a:lnTo>
                  <a:lnTo>
                    <a:pt x="24" y="16"/>
                  </a:lnTo>
                  <a:lnTo>
                    <a:pt x="35" y="16"/>
                  </a:lnTo>
                  <a:lnTo>
                    <a:pt x="47" y="15"/>
                  </a:lnTo>
                  <a:lnTo>
                    <a:pt x="60" y="14"/>
                  </a:lnTo>
                  <a:lnTo>
                    <a:pt x="72" y="14"/>
                  </a:lnTo>
                  <a:lnTo>
                    <a:pt x="83" y="13"/>
                  </a:lnTo>
                  <a:lnTo>
                    <a:pt x="95" y="13"/>
                  </a:lnTo>
                  <a:lnTo>
                    <a:pt x="115" y="12"/>
                  </a:lnTo>
                  <a:lnTo>
                    <a:pt x="135" y="11"/>
                  </a:lnTo>
                  <a:lnTo>
                    <a:pt x="156" y="9"/>
                  </a:lnTo>
                  <a:lnTo>
                    <a:pt x="180" y="8"/>
                  </a:lnTo>
                  <a:lnTo>
                    <a:pt x="202" y="6"/>
                  </a:lnTo>
                  <a:lnTo>
                    <a:pt x="226" y="4"/>
                  </a:lnTo>
                  <a:lnTo>
                    <a:pt x="251" y="2"/>
                  </a:lnTo>
                  <a:lnTo>
                    <a:pt x="275" y="0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54DB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56" name="Freeform 712"/>
            <p:cNvSpPr>
              <a:spLocks/>
            </p:cNvSpPr>
            <p:nvPr/>
          </p:nvSpPr>
          <p:spPr bwMode="auto">
            <a:xfrm>
              <a:off x="2306" y="3191"/>
              <a:ext cx="163" cy="14"/>
            </a:xfrm>
            <a:custGeom>
              <a:avLst/>
              <a:gdLst/>
              <a:ahLst/>
              <a:cxnLst>
                <a:cxn ang="0">
                  <a:pos x="390" y="0"/>
                </a:cxn>
                <a:cxn ang="0">
                  <a:pos x="377" y="1"/>
                </a:cxn>
                <a:cxn ang="0">
                  <a:pos x="365" y="2"/>
                </a:cxn>
                <a:cxn ang="0">
                  <a:pos x="353" y="3"/>
                </a:cxn>
                <a:cxn ang="0">
                  <a:pos x="341" y="4"/>
                </a:cxn>
                <a:cxn ang="0">
                  <a:pos x="329" y="5"/>
                </a:cxn>
                <a:cxn ang="0">
                  <a:pos x="316" y="6"/>
                </a:cxn>
                <a:cxn ang="0">
                  <a:pos x="304" y="7"/>
                </a:cxn>
                <a:cxn ang="0">
                  <a:pos x="291" y="8"/>
                </a:cxn>
                <a:cxn ang="0">
                  <a:pos x="278" y="9"/>
                </a:cxn>
                <a:cxn ang="0">
                  <a:pos x="265" y="10"/>
                </a:cxn>
                <a:cxn ang="0">
                  <a:pos x="251" y="11"/>
                </a:cxn>
                <a:cxn ang="0">
                  <a:pos x="239" y="12"/>
                </a:cxn>
                <a:cxn ang="0">
                  <a:pos x="226" y="14"/>
                </a:cxn>
                <a:cxn ang="0">
                  <a:pos x="212" y="15"/>
                </a:cxn>
                <a:cxn ang="0">
                  <a:pos x="199" y="16"/>
                </a:cxn>
                <a:cxn ang="0">
                  <a:pos x="185" y="17"/>
                </a:cxn>
                <a:cxn ang="0">
                  <a:pos x="0" y="17"/>
                </a:cxn>
                <a:cxn ang="0">
                  <a:pos x="14" y="16"/>
                </a:cxn>
                <a:cxn ang="0">
                  <a:pos x="27" y="15"/>
                </a:cxn>
                <a:cxn ang="0">
                  <a:pos x="41" y="15"/>
                </a:cxn>
                <a:cxn ang="0">
                  <a:pos x="54" y="14"/>
                </a:cxn>
                <a:cxn ang="0">
                  <a:pos x="69" y="12"/>
                </a:cxn>
                <a:cxn ang="0">
                  <a:pos x="82" y="11"/>
                </a:cxn>
                <a:cxn ang="0">
                  <a:pos x="97" y="10"/>
                </a:cxn>
                <a:cxn ang="0">
                  <a:pos x="112" y="9"/>
                </a:cxn>
                <a:cxn ang="0">
                  <a:pos x="128" y="8"/>
                </a:cxn>
                <a:cxn ang="0">
                  <a:pos x="142" y="7"/>
                </a:cxn>
                <a:cxn ang="0">
                  <a:pos x="158" y="6"/>
                </a:cxn>
                <a:cxn ang="0">
                  <a:pos x="174" y="5"/>
                </a:cxn>
                <a:cxn ang="0">
                  <a:pos x="190" y="4"/>
                </a:cxn>
                <a:cxn ang="0">
                  <a:pos x="206" y="3"/>
                </a:cxn>
                <a:cxn ang="0">
                  <a:pos x="222" y="1"/>
                </a:cxn>
                <a:cxn ang="0">
                  <a:pos x="238" y="0"/>
                </a:cxn>
                <a:cxn ang="0">
                  <a:pos x="390" y="0"/>
                </a:cxn>
              </a:cxnLst>
              <a:rect l="0" t="0" r="r" b="b"/>
              <a:pathLst>
                <a:path w="390" h="17">
                  <a:moveTo>
                    <a:pt x="390" y="0"/>
                  </a:moveTo>
                  <a:lnTo>
                    <a:pt x="377" y="1"/>
                  </a:lnTo>
                  <a:lnTo>
                    <a:pt x="365" y="2"/>
                  </a:lnTo>
                  <a:lnTo>
                    <a:pt x="353" y="3"/>
                  </a:lnTo>
                  <a:lnTo>
                    <a:pt x="341" y="4"/>
                  </a:lnTo>
                  <a:lnTo>
                    <a:pt x="329" y="5"/>
                  </a:lnTo>
                  <a:lnTo>
                    <a:pt x="316" y="6"/>
                  </a:lnTo>
                  <a:lnTo>
                    <a:pt x="304" y="7"/>
                  </a:lnTo>
                  <a:lnTo>
                    <a:pt x="291" y="8"/>
                  </a:lnTo>
                  <a:lnTo>
                    <a:pt x="278" y="9"/>
                  </a:lnTo>
                  <a:lnTo>
                    <a:pt x="265" y="10"/>
                  </a:lnTo>
                  <a:lnTo>
                    <a:pt x="251" y="11"/>
                  </a:lnTo>
                  <a:lnTo>
                    <a:pt x="239" y="12"/>
                  </a:lnTo>
                  <a:lnTo>
                    <a:pt x="226" y="14"/>
                  </a:lnTo>
                  <a:lnTo>
                    <a:pt x="212" y="15"/>
                  </a:lnTo>
                  <a:lnTo>
                    <a:pt x="199" y="16"/>
                  </a:lnTo>
                  <a:lnTo>
                    <a:pt x="185" y="17"/>
                  </a:lnTo>
                  <a:lnTo>
                    <a:pt x="0" y="17"/>
                  </a:lnTo>
                  <a:lnTo>
                    <a:pt x="14" y="16"/>
                  </a:lnTo>
                  <a:lnTo>
                    <a:pt x="27" y="15"/>
                  </a:lnTo>
                  <a:lnTo>
                    <a:pt x="41" y="15"/>
                  </a:lnTo>
                  <a:lnTo>
                    <a:pt x="54" y="14"/>
                  </a:lnTo>
                  <a:lnTo>
                    <a:pt x="69" y="12"/>
                  </a:lnTo>
                  <a:lnTo>
                    <a:pt x="82" y="11"/>
                  </a:lnTo>
                  <a:lnTo>
                    <a:pt x="97" y="10"/>
                  </a:lnTo>
                  <a:lnTo>
                    <a:pt x="112" y="9"/>
                  </a:lnTo>
                  <a:lnTo>
                    <a:pt x="128" y="8"/>
                  </a:lnTo>
                  <a:lnTo>
                    <a:pt x="142" y="7"/>
                  </a:lnTo>
                  <a:lnTo>
                    <a:pt x="158" y="6"/>
                  </a:lnTo>
                  <a:lnTo>
                    <a:pt x="174" y="5"/>
                  </a:lnTo>
                  <a:lnTo>
                    <a:pt x="190" y="4"/>
                  </a:lnTo>
                  <a:lnTo>
                    <a:pt x="206" y="3"/>
                  </a:lnTo>
                  <a:lnTo>
                    <a:pt x="222" y="1"/>
                  </a:lnTo>
                  <a:lnTo>
                    <a:pt x="238" y="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52DEE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57" name="Freeform 713"/>
            <p:cNvSpPr>
              <a:spLocks/>
            </p:cNvSpPr>
            <p:nvPr/>
          </p:nvSpPr>
          <p:spPr bwMode="auto">
            <a:xfrm>
              <a:off x="2358" y="3184"/>
              <a:ext cx="155" cy="14"/>
            </a:xfrm>
            <a:custGeom>
              <a:avLst/>
              <a:gdLst/>
              <a:ahLst/>
              <a:cxnLst>
                <a:cxn ang="0">
                  <a:pos x="371" y="0"/>
                </a:cxn>
                <a:cxn ang="0">
                  <a:pos x="360" y="1"/>
                </a:cxn>
                <a:cxn ang="0">
                  <a:pos x="348" y="2"/>
                </a:cxn>
                <a:cxn ang="0">
                  <a:pos x="336" y="3"/>
                </a:cxn>
                <a:cxn ang="0">
                  <a:pos x="323" y="4"/>
                </a:cxn>
                <a:cxn ang="0">
                  <a:pos x="311" y="5"/>
                </a:cxn>
                <a:cxn ang="0">
                  <a:pos x="299" y="6"/>
                </a:cxn>
                <a:cxn ang="0">
                  <a:pos x="287" y="8"/>
                </a:cxn>
                <a:cxn ang="0">
                  <a:pos x="273" y="9"/>
                </a:cxn>
                <a:cxn ang="0">
                  <a:pos x="260" y="10"/>
                </a:cxn>
                <a:cxn ang="0">
                  <a:pos x="247" y="11"/>
                </a:cxn>
                <a:cxn ang="0">
                  <a:pos x="234" y="12"/>
                </a:cxn>
                <a:cxn ang="0">
                  <a:pos x="220" y="13"/>
                </a:cxn>
                <a:cxn ang="0">
                  <a:pos x="206" y="14"/>
                </a:cxn>
                <a:cxn ang="0">
                  <a:pos x="192" y="15"/>
                </a:cxn>
                <a:cxn ang="0">
                  <a:pos x="179" y="16"/>
                </a:cxn>
                <a:cxn ang="0">
                  <a:pos x="164" y="17"/>
                </a:cxn>
                <a:cxn ang="0">
                  <a:pos x="0" y="17"/>
                </a:cxn>
                <a:cxn ang="0">
                  <a:pos x="14" y="16"/>
                </a:cxn>
                <a:cxn ang="0">
                  <a:pos x="27" y="15"/>
                </a:cxn>
                <a:cxn ang="0">
                  <a:pos x="40" y="15"/>
                </a:cxn>
                <a:cxn ang="0">
                  <a:pos x="54" y="14"/>
                </a:cxn>
                <a:cxn ang="0">
                  <a:pos x="67" y="13"/>
                </a:cxn>
                <a:cxn ang="0">
                  <a:pos x="82" y="12"/>
                </a:cxn>
                <a:cxn ang="0">
                  <a:pos x="96" y="11"/>
                </a:cxn>
                <a:cxn ang="0">
                  <a:pos x="110" y="10"/>
                </a:cxn>
                <a:cxn ang="0">
                  <a:pos x="124" y="9"/>
                </a:cxn>
                <a:cxn ang="0">
                  <a:pos x="138" y="8"/>
                </a:cxn>
                <a:cxn ang="0">
                  <a:pos x="152" y="6"/>
                </a:cxn>
                <a:cxn ang="0">
                  <a:pos x="167" y="4"/>
                </a:cxn>
                <a:cxn ang="0">
                  <a:pos x="181" y="3"/>
                </a:cxn>
                <a:cxn ang="0">
                  <a:pos x="195" y="2"/>
                </a:cxn>
                <a:cxn ang="0">
                  <a:pos x="209" y="1"/>
                </a:cxn>
                <a:cxn ang="0">
                  <a:pos x="224" y="0"/>
                </a:cxn>
                <a:cxn ang="0">
                  <a:pos x="371" y="0"/>
                </a:cxn>
              </a:cxnLst>
              <a:rect l="0" t="0" r="r" b="b"/>
              <a:pathLst>
                <a:path w="371" h="17">
                  <a:moveTo>
                    <a:pt x="371" y="0"/>
                  </a:moveTo>
                  <a:lnTo>
                    <a:pt x="360" y="1"/>
                  </a:lnTo>
                  <a:lnTo>
                    <a:pt x="348" y="2"/>
                  </a:lnTo>
                  <a:lnTo>
                    <a:pt x="336" y="3"/>
                  </a:lnTo>
                  <a:lnTo>
                    <a:pt x="323" y="4"/>
                  </a:lnTo>
                  <a:lnTo>
                    <a:pt x="311" y="5"/>
                  </a:lnTo>
                  <a:lnTo>
                    <a:pt x="299" y="6"/>
                  </a:lnTo>
                  <a:lnTo>
                    <a:pt x="287" y="8"/>
                  </a:lnTo>
                  <a:lnTo>
                    <a:pt x="273" y="9"/>
                  </a:lnTo>
                  <a:lnTo>
                    <a:pt x="260" y="10"/>
                  </a:lnTo>
                  <a:lnTo>
                    <a:pt x="247" y="11"/>
                  </a:lnTo>
                  <a:lnTo>
                    <a:pt x="234" y="12"/>
                  </a:lnTo>
                  <a:lnTo>
                    <a:pt x="220" y="13"/>
                  </a:lnTo>
                  <a:lnTo>
                    <a:pt x="206" y="14"/>
                  </a:lnTo>
                  <a:lnTo>
                    <a:pt x="192" y="15"/>
                  </a:lnTo>
                  <a:lnTo>
                    <a:pt x="179" y="16"/>
                  </a:lnTo>
                  <a:lnTo>
                    <a:pt x="164" y="17"/>
                  </a:lnTo>
                  <a:lnTo>
                    <a:pt x="0" y="17"/>
                  </a:lnTo>
                  <a:lnTo>
                    <a:pt x="14" y="16"/>
                  </a:lnTo>
                  <a:lnTo>
                    <a:pt x="27" y="15"/>
                  </a:lnTo>
                  <a:lnTo>
                    <a:pt x="40" y="15"/>
                  </a:lnTo>
                  <a:lnTo>
                    <a:pt x="54" y="14"/>
                  </a:lnTo>
                  <a:lnTo>
                    <a:pt x="67" y="13"/>
                  </a:lnTo>
                  <a:lnTo>
                    <a:pt x="82" y="12"/>
                  </a:lnTo>
                  <a:lnTo>
                    <a:pt x="96" y="11"/>
                  </a:lnTo>
                  <a:lnTo>
                    <a:pt x="110" y="10"/>
                  </a:lnTo>
                  <a:lnTo>
                    <a:pt x="124" y="9"/>
                  </a:lnTo>
                  <a:lnTo>
                    <a:pt x="138" y="8"/>
                  </a:lnTo>
                  <a:lnTo>
                    <a:pt x="152" y="6"/>
                  </a:lnTo>
                  <a:lnTo>
                    <a:pt x="167" y="4"/>
                  </a:lnTo>
                  <a:lnTo>
                    <a:pt x="181" y="3"/>
                  </a:lnTo>
                  <a:lnTo>
                    <a:pt x="195" y="2"/>
                  </a:lnTo>
                  <a:lnTo>
                    <a:pt x="209" y="1"/>
                  </a:lnTo>
                  <a:lnTo>
                    <a:pt x="224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54E5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58" name="Freeform 714"/>
            <p:cNvSpPr>
              <a:spLocks/>
            </p:cNvSpPr>
            <p:nvPr/>
          </p:nvSpPr>
          <p:spPr bwMode="auto">
            <a:xfrm>
              <a:off x="2405" y="3176"/>
              <a:ext cx="154" cy="15"/>
            </a:xfrm>
            <a:custGeom>
              <a:avLst/>
              <a:gdLst/>
              <a:ahLst/>
              <a:cxnLst>
                <a:cxn ang="0">
                  <a:pos x="152" y="18"/>
                </a:cxn>
                <a:cxn ang="0">
                  <a:pos x="171" y="17"/>
                </a:cxn>
                <a:cxn ang="0">
                  <a:pos x="191" y="14"/>
                </a:cxn>
                <a:cxn ang="0">
                  <a:pos x="211" y="13"/>
                </a:cxn>
                <a:cxn ang="0">
                  <a:pos x="229" y="11"/>
                </a:cxn>
                <a:cxn ang="0">
                  <a:pos x="247" y="10"/>
                </a:cxn>
                <a:cxn ang="0">
                  <a:pos x="266" y="9"/>
                </a:cxn>
                <a:cxn ang="0">
                  <a:pos x="283" y="8"/>
                </a:cxn>
                <a:cxn ang="0">
                  <a:pos x="299" y="7"/>
                </a:cxn>
                <a:cxn ang="0">
                  <a:pos x="308" y="6"/>
                </a:cxn>
                <a:cxn ang="0">
                  <a:pos x="318" y="5"/>
                </a:cxn>
                <a:cxn ang="0">
                  <a:pos x="328" y="5"/>
                </a:cxn>
                <a:cxn ang="0">
                  <a:pos x="337" y="4"/>
                </a:cxn>
                <a:cxn ang="0">
                  <a:pos x="345" y="3"/>
                </a:cxn>
                <a:cxn ang="0">
                  <a:pos x="354" y="2"/>
                </a:cxn>
                <a:cxn ang="0">
                  <a:pos x="362" y="2"/>
                </a:cxn>
                <a:cxn ang="0">
                  <a:pos x="370" y="0"/>
                </a:cxn>
                <a:cxn ang="0">
                  <a:pos x="220" y="0"/>
                </a:cxn>
                <a:cxn ang="0">
                  <a:pos x="207" y="2"/>
                </a:cxn>
                <a:cxn ang="0">
                  <a:pos x="193" y="3"/>
                </a:cxn>
                <a:cxn ang="0">
                  <a:pos x="180" y="4"/>
                </a:cxn>
                <a:cxn ang="0">
                  <a:pos x="165" y="5"/>
                </a:cxn>
                <a:cxn ang="0">
                  <a:pos x="152" y="6"/>
                </a:cxn>
                <a:cxn ang="0">
                  <a:pos x="138" y="7"/>
                </a:cxn>
                <a:cxn ang="0">
                  <a:pos x="124" y="8"/>
                </a:cxn>
                <a:cxn ang="0">
                  <a:pos x="110" y="9"/>
                </a:cxn>
                <a:cxn ang="0">
                  <a:pos x="97" y="10"/>
                </a:cxn>
                <a:cxn ang="0">
                  <a:pos x="82" y="11"/>
                </a:cxn>
                <a:cxn ang="0">
                  <a:pos x="68" y="12"/>
                </a:cxn>
                <a:cxn ang="0">
                  <a:pos x="55" y="13"/>
                </a:cxn>
                <a:cxn ang="0">
                  <a:pos x="40" y="14"/>
                </a:cxn>
                <a:cxn ang="0">
                  <a:pos x="27" y="15"/>
                </a:cxn>
                <a:cxn ang="0">
                  <a:pos x="13" y="17"/>
                </a:cxn>
                <a:cxn ang="0">
                  <a:pos x="0" y="18"/>
                </a:cxn>
                <a:cxn ang="0">
                  <a:pos x="152" y="18"/>
                </a:cxn>
              </a:cxnLst>
              <a:rect l="0" t="0" r="r" b="b"/>
              <a:pathLst>
                <a:path w="370" h="18">
                  <a:moveTo>
                    <a:pt x="152" y="18"/>
                  </a:moveTo>
                  <a:lnTo>
                    <a:pt x="171" y="17"/>
                  </a:lnTo>
                  <a:lnTo>
                    <a:pt x="191" y="14"/>
                  </a:lnTo>
                  <a:lnTo>
                    <a:pt x="211" y="13"/>
                  </a:lnTo>
                  <a:lnTo>
                    <a:pt x="229" y="11"/>
                  </a:lnTo>
                  <a:lnTo>
                    <a:pt x="247" y="10"/>
                  </a:lnTo>
                  <a:lnTo>
                    <a:pt x="266" y="9"/>
                  </a:lnTo>
                  <a:lnTo>
                    <a:pt x="283" y="8"/>
                  </a:lnTo>
                  <a:lnTo>
                    <a:pt x="299" y="7"/>
                  </a:lnTo>
                  <a:lnTo>
                    <a:pt x="308" y="6"/>
                  </a:lnTo>
                  <a:lnTo>
                    <a:pt x="318" y="5"/>
                  </a:lnTo>
                  <a:lnTo>
                    <a:pt x="328" y="5"/>
                  </a:lnTo>
                  <a:lnTo>
                    <a:pt x="337" y="4"/>
                  </a:lnTo>
                  <a:lnTo>
                    <a:pt x="345" y="3"/>
                  </a:lnTo>
                  <a:lnTo>
                    <a:pt x="354" y="2"/>
                  </a:lnTo>
                  <a:lnTo>
                    <a:pt x="362" y="2"/>
                  </a:lnTo>
                  <a:lnTo>
                    <a:pt x="370" y="0"/>
                  </a:lnTo>
                  <a:lnTo>
                    <a:pt x="220" y="0"/>
                  </a:lnTo>
                  <a:lnTo>
                    <a:pt x="207" y="2"/>
                  </a:lnTo>
                  <a:lnTo>
                    <a:pt x="193" y="3"/>
                  </a:lnTo>
                  <a:lnTo>
                    <a:pt x="180" y="4"/>
                  </a:lnTo>
                  <a:lnTo>
                    <a:pt x="165" y="5"/>
                  </a:lnTo>
                  <a:lnTo>
                    <a:pt x="152" y="6"/>
                  </a:lnTo>
                  <a:lnTo>
                    <a:pt x="138" y="7"/>
                  </a:lnTo>
                  <a:lnTo>
                    <a:pt x="124" y="8"/>
                  </a:lnTo>
                  <a:lnTo>
                    <a:pt x="110" y="9"/>
                  </a:lnTo>
                  <a:lnTo>
                    <a:pt x="97" y="10"/>
                  </a:lnTo>
                  <a:lnTo>
                    <a:pt x="82" y="11"/>
                  </a:lnTo>
                  <a:lnTo>
                    <a:pt x="68" y="12"/>
                  </a:lnTo>
                  <a:lnTo>
                    <a:pt x="55" y="13"/>
                  </a:lnTo>
                  <a:lnTo>
                    <a:pt x="40" y="14"/>
                  </a:lnTo>
                  <a:lnTo>
                    <a:pt x="27" y="15"/>
                  </a:lnTo>
                  <a:lnTo>
                    <a:pt x="13" y="17"/>
                  </a:lnTo>
                  <a:lnTo>
                    <a:pt x="0" y="18"/>
                  </a:lnTo>
                  <a:lnTo>
                    <a:pt x="152" y="18"/>
                  </a:lnTo>
                  <a:close/>
                </a:path>
              </a:pathLst>
            </a:custGeom>
            <a:solidFill>
              <a:srgbClr val="52E8E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59" name="Freeform 715"/>
            <p:cNvSpPr>
              <a:spLocks/>
            </p:cNvSpPr>
            <p:nvPr/>
          </p:nvSpPr>
          <p:spPr bwMode="auto">
            <a:xfrm>
              <a:off x="2451" y="3172"/>
              <a:ext cx="149" cy="12"/>
            </a:xfrm>
            <a:custGeom>
              <a:avLst/>
              <a:gdLst/>
              <a:ahLst/>
              <a:cxnLst>
                <a:cxn ang="0">
                  <a:pos x="147" y="17"/>
                </a:cxn>
                <a:cxn ang="0">
                  <a:pos x="152" y="17"/>
                </a:cxn>
                <a:cxn ang="0">
                  <a:pos x="158" y="16"/>
                </a:cxn>
                <a:cxn ang="0">
                  <a:pos x="163" y="16"/>
                </a:cxn>
                <a:cxn ang="0">
                  <a:pos x="168" y="16"/>
                </a:cxn>
                <a:cxn ang="0">
                  <a:pos x="174" y="15"/>
                </a:cxn>
                <a:cxn ang="0">
                  <a:pos x="179" y="15"/>
                </a:cxn>
                <a:cxn ang="0">
                  <a:pos x="184" y="15"/>
                </a:cxn>
                <a:cxn ang="0">
                  <a:pos x="189" y="15"/>
                </a:cxn>
                <a:cxn ang="0">
                  <a:pos x="218" y="13"/>
                </a:cxn>
                <a:cxn ang="0">
                  <a:pos x="245" y="11"/>
                </a:cxn>
                <a:cxn ang="0">
                  <a:pos x="269" y="8"/>
                </a:cxn>
                <a:cxn ang="0">
                  <a:pos x="292" y="6"/>
                </a:cxn>
                <a:cxn ang="0">
                  <a:pos x="311" y="5"/>
                </a:cxn>
                <a:cxn ang="0">
                  <a:pos x="328" y="3"/>
                </a:cxn>
                <a:cxn ang="0">
                  <a:pos x="344" y="2"/>
                </a:cxn>
                <a:cxn ang="0">
                  <a:pos x="358" y="0"/>
                </a:cxn>
                <a:cxn ang="0">
                  <a:pos x="223" y="0"/>
                </a:cxn>
                <a:cxn ang="0">
                  <a:pos x="209" y="1"/>
                </a:cxn>
                <a:cxn ang="0">
                  <a:pos x="196" y="2"/>
                </a:cxn>
                <a:cxn ang="0">
                  <a:pos x="183" y="3"/>
                </a:cxn>
                <a:cxn ang="0">
                  <a:pos x="169" y="4"/>
                </a:cxn>
                <a:cxn ang="0">
                  <a:pos x="156" y="5"/>
                </a:cxn>
                <a:cxn ang="0">
                  <a:pos x="142" y="6"/>
                </a:cxn>
                <a:cxn ang="0">
                  <a:pos x="129" y="7"/>
                </a:cxn>
                <a:cxn ang="0">
                  <a:pos x="114" y="8"/>
                </a:cxn>
                <a:cxn ang="0">
                  <a:pos x="101" y="10"/>
                </a:cxn>
                <a:cxn ang="0">
                  <a:pos x="86" y="11"/>
                </a:cxn>
                <a:cxn ang="0">
                  <a:pos x="72" y="12"/>
                </a:cxn>
                <a:cxn ang="0">
                  <a:pos x="58" y="13"/>
                </a:cxn>
                <a:cxn ang="0">
                  <a:pos x="43" y="14"/>
                </a:cxn>
                <a:cxn ang="0">
                  <a:pos x="29" y="15"/>
                </a:cxn>
                <a:cxn ang="0">
                  <a:pos x="15" y="16"/>
                </a:cxn>
                <a:cxn ang="0">
                  <a:pos x="0" y="17"/>
                </a:cxn>
                <a:cxn ang="0">
                  <a:pos x="147" y="17"/>
                </a:cxn>
              </a:cxnLst>
              <a:rect l="0" t="0" r="r" b="b"/>
              <a:pathLst>
                <a:path w="358" h="17">
                  <a:moveTo>
                    <a:pt x="147" y="17"/>
                  </a:moveTo>
                  <a:lnTo>
                    <a:pt x="152" y="17"/>
                  </a:lnTo>
                  <a:lnTo>
                    <a:pt x="158" y="16"/>
                  </a:lnTo>
                  <a:lnTo>
                    <a:pt x="163" y="16"/>
                  </a:lnTo>
                  <a:lnTo>
                    <a:pt x="168" y="16"/>
                  </a:lnTo>
                  <a:lnTo>
                    <a:pt x="174" y="15"/>
                  </a:lnTo>
                  <a:lnTo>
                    <a:pt x="179" y="15"/>
                  </a:lnTo>
                  <a:lnTo>
                    <a:pt x="184" y="15"/>
                  </a:lnTo>
                  <a:lnTo>
                    <a:pt x="189" y="15"/>
                  </a:lnTo>
                  <a:lnTo>
                    <a:pt x="218" y="13"/>
                  </a:lnTo>
                  <a:lnTo>
                    <a:pt x="245" y="11"/>
                  </a:lnTo>
                  <a:lnTo>
                    <a:pt x="269" y="8"/>
                  </a:lnTo>
                  <a:lnTo>
                    <a:pt x="292" y="6"/>
                  </a:lnTo>
                  <a:lnTo>
                    <a:pt x="311" y="5"/>
                  </a:lnTo>
                  <a:lnTo>
                    <a:pt x="328" y="3"/>
                  </a:lnTo>
                  <a:lnTo>
                    <a:pt x="344" y="2"/>
                  </a:lnTo>
                  <a:lnTo>
                    <a:pt x="358" y="0"/>
                  </a:lnTo>
                  <a:lnTo>
                    <a:pt x="223" y="0"/>
                  </a:lnTo>
                  <a:lnTo>
                    <a:pt x="209" y="1"/>
                  </a:lnTo>
                  <a:lnTo>
                    <a:pt x="196" y="2"/>
                  </a:lnTo>
                  <a:lnTo>
                    <a:pt x="183" y="3"/>
                  </a:lnTo>
                  <a:lnTo>
                    <a:pt x="169" y="4"/>
                  </a:lnTo>
                  <a:lnTo>
                    <a:pt x="156" y="5"/>
                  </a:lnTo>
                  <a:lnTo>
                    <a:pt x="142" y="6"/>
                  </a:lnTo>
                  <a:lnTo>
                    <a:pt x="129" y="7"/>
                  </a:lnTo>
                  <a:lnTo>
                    <a:pt x="114" y="8"/>
                  </a:lnTo>
                  <a:lnTo>
                    <a:pt x="101" y="10"/>
                  </a:lnTo>
                  <a:lnTo>
                    <a:pt x="86" y="11"/>
                  </a:lnTo>
                  <a:lnTo>
                    <a:pt x="72" y="12"/>
                  </a:lnTo>
                  <a:lnTo>
                    <a:pt x="58" y="13"/>
                  </a:lnTo>
                  <a:lnTo>
                    <a:pt x="43" y="14"/>
                  </a:lnTo>
                  <a:lnTo>
                    <a:pt x="29" y="15"/>
                  </a:lnTo>
                  <a:lnTo>
                    <a:pt x="15" y="16"/>
                  </a:lnTo>
                  <a:lnTo>
                    <a:pt x="0" y="17"/>
                  </a:lnTo>
                  <a:lnTo>
                    <a:pt x="147" y="17"/>
                  </a:lnTo>
                  <a:close/>
                </a:path>
              </a:pathLst>
            </a:custGeom>
            <a:solidFill>
              <a:srgbClr val="4FEA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60" name="Freeform 716"/>
            <p:cNvSpPr>
              <a:spLocks/>
            </p:cNvSpPr>
            <p:nvPr/>
          </p:nvSpPr>
          <p:spPr bwMode="auto">
            <a:xfrm>
              <a:off x="2497" y="3165"/>
              <a:ext cx="136" cy="11"/>
            </a:xfrm>
            <a:custGeom>
              <a:avLst/>
              <a:gdLst/>
              <a:ahLst/>
              <a:cxnLst>
                <a:cxn ang="0">
                  <a:pos x="326" y="0"/>
                </a:cxn>
                <a:cxn ang="0">
                  <a:pos x="310" y="3"/>
                </a:cxn>
                <a:cxn ang="0">
                  <a:pos x="294" y="5"/>
                </a:cxn>
                <a:cxn ang="0">
                  <a:pos x="278" y="6"/>
                </a:cxn>
                <a:cxn ang="0">
                  <a:pos x="260" y="8"/>
                </a:cxn>
                <a:cxn ang="0">
                  <a:pos x="239" y="10"/>
                </a:cxn>
                <a:cxn ang="0">
                  <a:pos x="215" y="12"/>
                </a:cxn>
                <a:cxn ang="0">
                  <a:pos x="185" y="15"/>
                </a:cxn>
                <a:cxn ang="0">
                  <a:pos x="150" y="17"/>
                </a:cxn>
                <a:cxn ang="0">
                  <a:pos x="0" y="17"/>
                </a:cxn>
                <a:cxn ang="0">
                  <a:pos x="16" y="16"/>
                </a:cxn>
                <a:cxn ang="0">
                  <a:pos x="33" y="15"/>
                </a:cxn>
                <a:cxn ang="0">
                  <a:pos x="49" y="14"/>
                </a:cxn>
                <a:cxn ang="0">
                  <a:pos x="65" y="13"/>
                </a:cxn>
                <a:cxn ang="0">
                  <a:pos x="81" y="11"/>
                </a:cxn>
                <a:cxn ang="0">
                  <a:pos x="96" y="10"/>
                </a:cxn>
                <a:cxn ang="0">
                  <a:pos x="112" y="9"/>
                </a:cxn>
                <a:cxn ang="0">
                  <a:pos x="128" y="8"/>
                </a:cxn>
                <a:cxn ang="0">
                  <a:pos x="142" y="7"/>
                </a:cxn>
                <a:cxn ang="0">
                  <a:pos x="157" y="6"/>
                </a:cxn>
                <a:cxn ang="0">
                  <a:pos x="172" y="5"/>
                </a:cxn>
                <a:cxn ang="0">
                  <a:pos x="185" y="4"/>
                </a:cxn>
                <a:cxn ang="0">
                  <a:pos x="200" y="3"/>
                </a:cxn>
                <a:cxn ang="0">
                  <a:pos x="213" y="3"/>
                </a:cxn>
                <a:cxn ang="0">
                  <a:pos x="227" y="1"/>
                </a:cxn>
                <a:cxn ang="0">
                  <a:pos x="239" y="0"/>
                </a:cxn>
                <a:cxn ang="0">
                  <a:pos x="326" y="0"/>
                </a:cxn>
              </a:cxnLst>
              <a:rect l="0" t="0" r="r" b="b"/>
              <a:pathLst>
                <a:path w="326" h="17">
                  <a:moveTo>
                    <a:pt x="326" y="0"/>
                  </a:moveTo>
                  <a:lnTo>
                    <a:pt x="310" y="3"/>
                  </a:lnTo>
                  <a:lnTo>
                    <a:pt x="294" y="5"/>
                  </a:lnTo>
                  <a:lnTo>
                    <a:pt x="278" y="6"/>
                  </a:lnTo>
                  <a:lnTo>
                    <a:pt x="260" y="8"/>
                  </a:lnTo>
                  <a:lnTo>
                    <a:pt x="239" y="10"/>
                  </a:lnTo>
                  <a:lnTo>
                    <a:pt x="215" y="12"/>
                  </a:lnTo>
                  <a:lnTo>
                    <a:pt x="185" y="15"/>
                  </a:lnTo>
                  <a:lnTo>
                    <a:pt x="150" y="17"/>
                  </a:lnTo>
                  <a:lnTo>
                    <a:pt x="0" y="17"/>
                  </a:lnTo>
                  <a:lnTo>
                    <a:pt x="16" y="16"/>
                  </a:lnTo>
                  <a:lnTo>
                    <a:pt x="33" y="15"/>
                  </a:lnTo>
                  <a:lnTo>
                    <a:pt x="49" y="14"/>
                  </a:lnTo>
                  <a:lnTo>
                    <a:pt x="65" y="13"/>
                  </a:lnTo>
                  <a:lnTo>
                    <a:pt x="81" y="11"/>
                  </a:lnTo>
                  <a:lnTo>
                    <a:pt x="96" y="10"/>
                  </a:lnTo>
                  <a:lnTo>
                    <a:pt x="112" y="9"/>
                  </a:lnTo>
                  <a:lnTo>
                    <a:pt x="128" y="8"/>
                  </a:lnTo>
                  <a:lnTo>
                    <a:pt x="142" y="7"/>
                  </a:lnTo>
                  <a:lnTo>
                    <a:pt x="157" y="6"/>
                  </a:lnTo>
                  <a:lnTo>
                    <a:pt x="172" y="5"/>
                  </a:lnTo>
                  <a:lnTo>
                    <a:pt x="185" y="4"/>
                  </a:lnTo>
                  <a:lnTo>
                    <a:pt x="200" y="3"/>
                  </a:lnTo>
                  <a:lnTo>
                    <a:pt x="213" y="3"/>
                  </a:lnTo>
                  <a:lnTo>
                    <a:pt x="227" y="1"/>
                  </a:lnTo>
                  <a:lnTo>
                    <a:pt x="239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rgbClr val="51EF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61" name="Freeform 717"/>
            <p:cNvSpPr>
              <a:spLocks/>
            </p:cNvSpPr>
            <p:nvPr/>
          </p:nvSpPr>
          <p:spPr bwMode="auto">
            <a:xfrm>
              <a:off x="2544" y="3160"/>
              <a:ext cx="110" cy="12"/>
            </a:xfrm>
            <a:custGeom>
              <a:avLst/>
              <a:gdLst/>
              <a:ahLst/>
              <a:cxnLst>
                <a:cxn ang="0">
                  <a:pos x="135" y="13"/>
                </a:cxn>
                <a:cxn ang="0">
                  <a:pos x="153" y="11"/>
                </a:cxn>
                <a:cxn ang="0">
                  <a:pos x="169" y="10"/>
                </a:cxn>
                <a:cxn ang="0">
                  <a:pos x="185" y="8"/>
                </a:cxn>
                <a:cxn ang="0">
                  <a:pos x="198" y="7"/>
                </a:cxn>
                <a:cxn ang="0">
                  <a:pos x="213" y="4"/>
                </a:cxn>
                <a:cxn ang="0">
                  <a:pos x="229" y="3"/>
                </a:cxn>
                <a:cxn ang="0">
                  <a:pos x="245" y="1"/>
                </a:cxn>
                <a:cxn ang="0">
                  <a:pos x="264" y="0"/>
                </a:cxn>
                <a:cxn ang="0">
                  <a:pos x="255" y="0"/>
                </a:cxn>
                <a:cxn ang="0">
                  <a:pos x="245" y="0"/>
                </a:cxn>
                <a:cxn ang="0">
                  <a:pos x="233" y="0"/>
                </a:cxn>
                <a:cxn ang="0">
                  <a:pos x="220" y="0"/>
                </a:cxn>
                <a:cxn ang="0">
                  <a:pos x="207" y="1"/>
                </a:cxn>
                <a:cxn ang="0">
                  <a:pos x="192" y="1"/>
                </a:cxn>
                <a:cxn ang="0">
                  <a:pos x="176" y="2"/>
                </a:cxn>
                <a:cxn ang="0">
                  <a:pos x="159" y="3"/>
                </a:cxn>
                <a:cxn ang="0">
                  <a:pos x="142" y="3"/>
                </a:cxn>
                <a:cxn ang="0">
                  <a:pos x="124" y="4"/>
                </a:cxn>
                <a:cxn ang="0">
                  <a:pos x="104" y="5"/>
                </a:cxn>
                <a:cxn ang="0">
                  <a:pos x="84" y="8"/>
                </a:cxn>
                <a:cxn ang="0">
                  <a:pos x="65" y="9"/>
                </a:cxn>
                <a:cxn ang="0">
                  <a:pos x="44" y="10"/>
                </a:cxn>
                <a:cxn ang="0">
                  <a:pos x="22" y="12"/>
                </a:cxn>
                <a:cxn ang="0">
                  <a:pos x="0" y="13"/>
                </a:cxn>
                <a:cxn ang="0">
                  <a:pos x="135" y="13"/>
                </a:cxn>
              </a:cxnLst>
              <a:rect l="0" t="0" r="r" b="b"/>
              <a:pathLst>
                <a:path w="264" h="13">
                  <a:moveTo>
                    <a:pt x="135" y="13"/>
                  </a:moveTo>
                  <a:lnTo>
                    <a:pt x="153" y="11"/>
                  </a:lnTo>
                  <a:lnTo>
                    <a:pt x="169" y="10"/>
                  </a:lnTo>
                  <a:lnTo>
                    <a:pt x="185" y="8"/>
                  </a:lnTo>
                  <a:lnTo>
                    <a:pt x="198" y="7"/>
                  </a:lnTo>
                  <a:lnTo>
                    <a:pt x="213" y="4"/>
                  </a:lnTo>
                  <a:lnTo>
                    <a:pt x="229" y="3"/>
                  </a:lnTo>
                  <a:lnTo>
                    <a:pt x="245" y="1"/>
                  </a:lnTo>
                  <a:lnTo>
                    <a:pt x="264" y="0"/>
                  </a:lnTo>
                  <a:lnTo>
                    <a:pt x="255" y="0"/>
                  </a:lnTo>
                  <a:lnTo>
                    <a:pt x="245" y="0"/>
                  </a:lnTo>
                  <a:lnTo>
                    <a:pt x="233" y="0"/>
                  </a:lnTo>
                  <a:lnTo>
                    <a:pt x="220" y="0"/>
                  </a:lnTo>
                  <a:lnTo>
                    <a:pt x="207" y="1"/>
                  </a:lnTo>
                  <a:lnTo>
                    <a:pt x="192" y="1"/>
                  </a:lnTo>
                  <a:lnTo>
                    <a:pt x="176" y="2"/>
                  </a:lnTo>
                  <a:lnTo>
                    <a:pt x="159" y="3"/>
                  </a:lnTo>
                  <a:lnTo>
                    <a:pt x="142" y="3"/>
                  </a:lnTo>
                  <a:lnTo>
                    <a:pt x="124" y="4"/>
                  </a:lnTo>
                  <a:lnTo>
                    <a:pt x="104" y="5"/>
                  </a:lnTo>
                  <a:lnTo>
                    <a:pt x="84" y="8"/>
                  </a:lnTo>
                  <a:lnTo>
                    <a:pt x="65" y="9"/>
                  </a:lnTo>
                  <a:lnTo>
                    <a:pt x="44" y="10"/>
                  </a:lnTo>
                  <a:lnTo>
                    <a:pt x="22" y="12"/>
                  </a:lnTo>
                  <a:lnTo>
                    <a:pt x="0" y="13"/>
                  </a:lnTo>
                  <a:lnTo>
                    <a:pt x="135" y="13"/>
                  </a:lnTo>
                  <a:close/>
                </a:path>
              </a:pathLst>
            </a:custGeom>
            <a:solidFill>
              <a:srgbClr val="4FF2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62" name="Freeform 718"/>
            <p:cNvSpPr>
              <a:spLocks/>
            </p:cNvSpPr>
            <p:nvPr/>
          </p:nvSpPr>
          <p:spPr bwMode="auto">
            <a:xfrm>
              <a:off x="2597" y="3160"/>
              <a:ext cx="57" cy="5"/>
            </a:xfrm>
            <a:custGeom>
              <a:avLst/>
              <a:gdLst/>
              <a:ahLst/>
              <a:cxnLst>
                <a:cxn ang="0">
                  <a:pos x="87" y="4"/>
                </a:cxn>
                <a:cxn ang="0">
                  <a:pos x="93" y="4"/>
                </a:cxn>
                <a:cxn ang="0">
                  <a:pos x="98" y="3"/>
                </a:cxn>
                <a:cxn ang="0">
                  <a:pos x="104" y="3"/>
                </a:cxn>
                <a:cxn ang="0">
                  <a:pos x="110" y="2"/>
                </a:cxn>
                <a:cxn ang="0">
                  <a:pos x="116" y="1"/>
                </a:cxn>
                <a:cxn ang="0">
                  <a:pos x="124" y="1"/>
                </a:cxn>
                <a:cxn ang="0">
                  <a:pos x="131" y="0"/>
                </a:cxn>
                <a:cxn ang="0">
                  <a:pos x="138" y="0"/>
                </a:cxn>
                <a:cxn ang="0">
                  <a:pos x="127" y="0"/>
                </a:cxn>
                <a:cxn ang="0">
                  <a:pos x="114" y="0"/>
                </a:cxn>
                <a:cxn ang="0">
                  <a:pos x="98" y="0"/>
                </a:cxn>
                <a:cxn ang="0">
                  <a:pos x="82" y="0"/>
                </a:cxn>
                <a:cxn ang="0">
                  <a:pos x="64" y="1"/>
                </a:cxn>
                <a:cxn ang="0">
                  <a:pos x="44" y="2"/>
                </a:cxn>
                <a:cxn ang="0">
                  <a:pos x="22" y="3"/>
                </a:cxn>
                <a:cxn ang="0">
                  <a:pos x="0" y="4"/>
                </a:cxn>
                <a:cxn ang="0">
                  <a:pos x="87" y="4"/>
                </a:cxn>
              </a:cxnLst>
              <a:rect l="0" t="0" r="r" b="b"/>
              <a:pathLst>
                <a:path w="138" h="4">
                  <a:moveTo>
                    <a:pt x="87" y="4"/>
                  </a:moveTo>
                  <a:lnTo>
                    <a:pt x="93" y="4"/>
                  </a:lnTo>
                  <a:lnTo>
                    <a:pt x="98" y="3"/>
                  </a:lnTo>
                  <a:lnTo>
                    <a:pt x="104" y="3"/>
                  </a:lnTo>
                  <a:lnTo>
                    <a:pt x="110" y="2"/>
                  </a:lnTo>
                  <a:lnTo>
                    <a:pt x="116" y="1"/>
                  </a:lnTo>
                  <a:lnTo>
                    <a:pt x="124" y="1"/>
                  </a:lnTo>
                  <a:lnTo>
                    <a:pt x="131" y="0"/>
                  </a:lnTo>
                  <a:lnTo>
                    <a:pt x="138" y="0"/>
                  </a:lnTo>
                  <a:lnTo>
                    <a:pt x="127" y="0"/>
                  </a:lnTo>
                  <a:lnTo>
                    <a:pt x="114" y="0"/>
                  </a:lnTo>
                  <a:lnTo>
                    <a:pt x="98" y="0"/>
                  </a:lnTo>
                  <a:lnTo>
                    <a:pt x="82" y="0"/>
                  </a:lnTo>
                  <a:lnTo>
                    <a:pt x="64" y="1"/>
                  </a:lnTo>
                  <a:lnTo>
                    <a:pt x="44" y="2"/>
                  </a:lnTo>
                  <a:lnTo>
                    <a:pt x="22" y="3"/>
                  </a:lnTo>
                  <a:lnTo>
                    <a:pt x="0" y="4"/>
                  </a:lnTo>
                  <a:lnTo>
                    <a:pt x="87" y="4"/>
                  </a:lnTo>
                  <a:close/>
                </a:path>
              </a:pathLst>
            </a:custGeom>
            <a:solidFill>
              <a:srgbClr val="4CF7F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63" name="Freeform 719"/>
            <p:cNvSpPr>
              <a:spLocks/>
            </p:cNvSpPr>
            <p:nvPr/>
          </p:nvSpPr>
          <p:spPr bwMode="auto">
            <a:xfrm>
              <a:off x="3088" y="3110"/>
              <a:ext cx="76" cy="2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14" y="1"/>
                </a:cxn>
                <a:cxn ang="0">
                  <a:pos x="10" y="1"/>
                </a:cxn>
                <a:cxn ang="0">
                  <a:pos x="5" y="2"/>
                </a:cxn>
                <a:cxn ang="0">
                  <a:pos x="0" y="3"/>
                </a:cxn>
                <a:cxn ang="0">
                  <a:pos x="11" y="4"/>
                </a:cxn>
                <a:cxn ang="0">
                  <a:pos x="26" y="4"/>
                </a:cxn>
                <a:cxn ang="0">
                  <a:pos x="43" y="4"/>
                </a:cxn>
                <a:cxn ang="0">
                  <a:pos x="65" y="3"/>
                </a:cxn>
                <a:cxn ang="0">
                  <a:pos x="88" y="3"/>
                </a:cxn>
                <a:cxn ang="0">
                  <a:pos x="116" y="2"/>
                </a:cxn>
                <a:cxn ang="0">
                  <a:pos x="147" y="1"/>
                </a:cxn>
                <a:cxn ang="0">
                  <a:pos x="181" y="0"/>
                </a:cxn>
                <a:cxn ang="0">
                  <a:pos x="19" y="0"/>
                </a:cxn>
              </a:cxnLst>
              <a:rect l="0" t="0" r="r" b="b"/>
              <a:pathLst>
                <a:path w="181" h="4">
                  <a:moveTo>
                    <a:pt x="19" y="0"/>
                  </a:moveTo>
                  <a:lnTo>
                    <a:pt x="14" y="1"/>
                  </a:lnTo>
                  <a:lnTo>
                    <a:pt x="10" y="1"/>
                  </a:lnTo>
                  <a:lnTo>
                    <a:pt x="5" y="2"/>
                  </a:lnTo>
                  <a:lnTo>
                    <a:pt x="0" y="3"/>
                  </a:lnTo>
                  <a:lnTo>
                    <a:pt x="11" y="4"/>
                  </a:lnTo>
                  <a:lnTo>
                    <a:pt x="26" y="4"/>
                  </a:lnTo>
                  <a:lnTo>
                    <a:pt x="43" y="4"/>
                  </a:lnTo>
                  <a:lnTo>
                    <a:pt x="65" y="3"/>
                  </a:lnTo>
                  <a:lnTo>
                    <a:pt x="88" y="3"/>
                  </a:lnTo>
                  <a:lnTo>
                    <a:pt x="116" y="2"/>
                  </a:lnTo>
                  <a:lnTo>
                    <a:pt x="147" y="1"/>
                  </a:lnTo>
                  <a:lnTo>
                    <a:pt x="181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5CBF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64" name="Freeform 720"/>
            <p:cNvSpPr>
              <a:spLocks/>
            </p:cNvSpPr>
            <p:nvPr/>
          </p:nvSpPr>
          <p:spPr bwMode="auto">
            <a:xfrm>
              <a:off x="3088" y="3107"/>
              <a:ext cx="115" cy="5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65" y="0"/>
                </a:cxn>
                <a:cxn ang="0">
                  <a:pos x="55" y="1"/>
                </a:cxn>
                <a:cxn ang="0">
                  <a:pos x="45" y="1"/>
                </a:cxn>
                <a:cxn ang="0">
                  <a:pos x="36" y="2"/>
                </a:cxn>
                <a:cxn ang="0">
                  <a:pos x="27" y="3"/>
                </a:cxn>
                <a:cxn ang="0">
                  <a:pos x="17" y="4"/>
                </a:cxn>
                <a:cxn ang="0">
                  <a:pos x="9" y="5"/>
                </a:cxn>
                <a:cxn ang="0">
                  <a:pos x="0" y="6"/>
                </a:cxn>
                <a:cxn ang="0">
                  <a:pos x="8" y="6"/>
                </a:cxn>
                <a:cxn ang="0">
                  <a:pos x="15" y="7"/>
                </a:cxn>
                <a:cxn ang="0">
                  <a:pos x="25" y="7"/>
                </a:cxn>
                <a:cxn ang="0">
                  <a:pos x="36" y="7"/>
                </a:cxn>
                <a:cxn ang="0">
                  <a:pos x="48" y="7"/>
                </a:cxn>
                <a:cxn ang="0">
                  <a:pos x="63" y="6"/>
                </a:cxn>
                <a:cxn ang="0">
                  <a:pos x="77" y="6"/>
                </a:cxn>
                <a:cxn ang="0">
                  <a:pos x="94" y="6"/>
                </a:cxn>
                <a:cxn ang="0">
                  <a:pos x="112" y="5"/>
                </a:cxn>
                <a:cxn ang="0">
                  <a:pos x="131" y="5"/>
                </a:cxn>
                <a:cxn ang="0">
                  <a:pos x="152" y="4"/>
                </a:cxn>
                <a:cxn ang="0">
                  <a:pos x="174" y="3"/>
                </a:cxn>
                <a:cxn ang="0">
                  <a:pos x="197" y="3"/>
                </a:cxn>
                <a:cxn ang="0">
                  <a:pos x="223" y="2"/>
                </a:cxn>
                <a:cxn ang="0">
                  <a:pos x="249" y="1"/>
                </a:cxn>
                <a:cxn ang="0">
                  <a:pos x="277" y="0"/>
                </a:cxn>
                <a:cxn ang="0">
                  <a:pos x="75" y="0"/>
                </a:cxn>
              </a:cxnLst>
              <a:rect l="0" t="0" r="r" b="b"/>
              <a:pathLst>
                <a:path w="277" h="7">
                  <a:moveTo>
                    <a:pt x="75" y="0"/>
                  </a:moveTo>
                  <a:lnTo>
                    <a:pt x="65" y="0"/>
                  </a:lnTo>
                  <a:lnTo>
                    <a:pt x="55" y="1"/>
                  </a:lnTo>
                  <a:lnTo>
                    <a:pt x="45" y="1"/>
                  </a:lnTo>
                  <a:lnTo>
                    <a:pt x="36" y="2"/>
                  </a:lnTo>
                  <a:lnTo>
                    <a:pt x="27" y="3"/>
                  </a:lnTo>
                  <a:lnTo>
                    <a:pt x="17" y="4"/>
                  </a:lnTo>
                  <a:lnTo>
                    <a:pt x="9" y="5"/>
                  </a:lnTo>
                  <a:lnTo>
                    <a:pt x="0" y="6"/>
                  </a:lnTo>
                  <a:lnTo>
                    <a:pt x="8" y="6"/>
                  </a:lnTo>
                  <a:lnTo>
                    <a:pt x="15" y="7"/>
                  </a:lnTo>
                  <a:lnTo>
                    <a:pt x="25" y="7"/>
                  </a:lnTo>
                  <a:lnTo>
                    <a:pt x="36" y="7"/>
                  </a:lnTo>
                  <a:lnTo>
                    <a:pt x="48" y="7"/>
                  </a:lnTo>
                  <a:lnTo>
                    <a:pt x="63" y="6"/>
                  </a:lnTo>
                  <a:lnTo>
                    <a:pt x="77" y="6"/>
                  </a:lnTo>
                  <a:lnTo>
                    <a:pt x="94" y="6"/>
                  </a:lnTo>
                  <a:lnTo>
                    <a:pt x="112" y="5"/>
                  </a:lnTo>
                  <a:lnTo>
                    <a:pt x="131" y="5"/>
                  </a:lnTo>
                  <a:lnTo>
                    <a:pt x="152" y="4"/>
                  </a:lnTo>
                  <a:lnTo>
                    <a:pt x="174" y="3"/>
                  </a:lnTo>
                  <a:lnTo>
                    <a:pt x="197" y="3"/>
                  </a:lnTo>
                  <a:lnTo>
                    <a:pt x="223" y="2"/>
                  </a:lnTo>
                  <a:lnTo>
                    <a:pt x="249" y="1"/>
                  </a:lnTo>
                  <a:lnTo>
                    <a:pt x="277" y="0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59C1C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65" name="Freeform 721"/>
            <p:cNvSpPr>
              <a:spLocks/>
            </p:cNvSpPr>
            <p:nvPr/>
          </p:nvSpPr>
          <p:spPr bwMode="auto">
            <a:xfrm>
              <a:off x="3095" y="3103"/>
              <a:ext cx="163" cy="7"/>
            </a:xfrm>
            <a:custGeom>
              <a:avLst/>
              <a:gdLst/>
              <a:ahLst/>
              <a:cxnLst>
                <a:cxn ang="0">
                  <a:pos x="237" y="0"/>
                </a:cxn>
                <a:cxn ang="0">
                  <a:pos x="231" y="1"/>
                </a:cxn>
                <a:cxn ang="0">
                  <a:pos x="225" y="1"/>
                </a:cxn>
                <a:cxn ang="0">
                  <a:pos x="220" y="1"/>
                </a:cxn>
                <a:cxn ang="0">
                  <a:pos x="214" y="2"/>
                </a:cxn>
                <a:cxn ang="0">
                  <a:pos x="197" y="2"/>
                </a:cxn>
                <a:cxn ang="0">
                  <a:pos x="181" y="3"/>
                </a:cxn>
                <a:cxn ang="0">
                  <a:pos x="165" y="3"/>
                </a:cxn>
                <a:cxn ang="0">
                  <a:pos x="150" y="3"/>
                </a:cxn>
                <a:cxn ang="0">
                  <a:pos x="135" y="3"/>
                </a:cxn>
                <a:cxn ang="0">
                  <a:pos x="122" y="5"/>
                </a:cxn>
                <a:cxn ang="0">
                  <a:pos x="107" y="5"/>
                </a:cxn>
                <a:cxn ang="0">
                  <a:pos x="94" y="5"/>
                </a:cxn>
                <a:cxn ang="0">
                  <a:pos x="82" y="5"/>
                </a:cxn>
                <a:cxn ang="0">
                  <a:pos x="69" y="5"/>
                </a:cxn>
                <a:cxn ang="0">
                  <a:pos x="57" y="5"/>
                </a:cxn>
                <a:cxn ang="0">
                  <a:pos x="45" y="6"/>
                </a:cxn>
                <a:cxn ang="0">
                  <a:pos x="33" y="6"/>
                </a:cxn>
                <a:cxn ang="0">
                  <a:pos x="22" y="6"/>
                </a:cxn>
                <a:cxn ang="0">
                  <a:pos x="11" y="7"/>
                </a:cxn>
                <a:cxn ang="0">
                  <a:pos x="0" y="8"/>
                </a:cxn>
                <a:cxn ang="0">
                  <a:pos x="162" y="8"/>
                </a:cxn>
                <a:cxn ang="0">
                  <a:pos x="173" y="8"/>
                </a:cxn>
                <a:cxn ang="0">
                  <a:pos x="186" y="8"/>
                </a:cxn>
                <a:cxn ang="0">
                  <a:pos x="198" y="7"/>
                </a:cxn>
                <a:cxn ang="0">
                  <a:pos x="210" y="7"/>
                </a:cxn>
                <a:cxn ang="0">
                  <a:pos x="224" y="7"/>
                </a:cxn>
                <a:cxn ang="0">
                  <a:pos x="237" y="6"/>
                </a:cxn>
                <a:cxn ang="0">
                  <a:pos x="251" y="6"/>
                </a:cxn>
                <a:cxn ang="0">
                  <a:pos x="264" y="5"/>
                </a:cxn>
                <a:cxn ang="0">
                  <a:pos x="279" y="5"/>
                </a:cxn>
                <a:cxn ang="0">
                  <a:pos x="293" y="3"/>
                </a:cxn>
                <a:cxn ang="0">
                  <a:pos x="308" y="3"/>
                </a:cxn>
                <a:cxn ang="0">
                  <a:pos x="324" y="2"/>
                </a:cxn>
                <a:cxn ang="0">
                  <a:pos x="340" y="2"/>
                </a:cxn>
                <a:cxn ang="0">
                  <a:pos x="356" y="1"/>
                </a:cxn>
                <a:cxn ang="0">
                  <a:pos x="372" y="1"/>
                </a:cxn>
                <a:cxn ang="0">
                  <a:pos x="389" y="0"/>
                </a:cxn>
                <a:cxn ang="0">
                  <a:pos x="237" y="0"/>
                </a:cxn>
              </a:cxnLst>
              <a:rect l="0" t="0" r="r" b="b"/>
              <a:pathLst>
                <a:path w="389" h="8">
                  <a:moveTo>
                    <a:pt x="237" y="0"/>
                  </a:moveTo>
                  <a:lnTo>
                    <a:pt x="231" y="1"/>
                  </a:lnTo>
                  <a:lnTo>
                    <a:pt x="225" y="1"/>
                  </a:lnTo>
                  <a:lnTo>
                    <a:pt x="220" y="1"/>
                  </a:lnTo>
                  <a:lnTo>
                    <a:pt x="214" y="2"/>
                  </a:lnTo>
                  <a:lnTo>
                    <a:pt x="197" y="2"/>
                  </a:lnTo>
                  <a:lnTo>
                    <a:pt x="181" y="3"/>
                  </a:lnTo>
                  <a:lnTo>
                    <a:pt x="165" y="3"/>
                  </a:lnTo>
                  <a:lnTo>
                    <a:pt x="150" y="3"/>
                  </a:lnTo>
                  <a:lnTo>
                    <a:pt x="135" y="3"/>
                  </a:lnTo>
                  <a:lnTo>
                    <a:pt x="122" y="5"/>
                  </a:lnTo>
                  <a:lnTo>
                    <a:pt x="107" y="5"/>
                  </a:lnTo>
                  <a:lnTo>
                    <a:pt x="94" y="5"/>
                  </a:lnTo>
                  <a:lnTo>
                    <a:pt x="82" y="5"/>
                  </a:lnTo>
                  <a:lnTo>
                    <a:pt x="69" y="5"/>
                  </a:lnTo>
                  <a:lnTo>
                    <a:pt x="57" y="5"/>
                  </a:lnTo>
                  <a:lnTo>
                    <a:pt x="45" y="6"/>
                  </a:lnTo>
                  <a:lnTo>
                    <a:pt x="33" y="6"/>
                  </a:lnTo>
                  <a:lnTo>
                    <a:pt x="22" y="6"/>
                  </a:lnTo>
                  <a:lnTo>
                    <a:pt x="11" y="7"/>
                  </a:lnTo>
                  <a:lnTo>
                    <a:pt x="0" y="8"/>
                  </a:lnTo>
                  <a:lnTo>
                    <a:pt x="162" y="8"/>
                  </a:lnTo>
                  <a:lnTo>
                    <a:pt x="173" y="8"/>
                  </a:lnTo>
                  <a:lnTo>
                    <a:pt x="186" y="8"/>
                  </a:lnTo>
                  <a:lnTo>
                    <a:pt x="198" y="7"/>
                  </a:lnTo>
                  <a:lnTo>
                    <a:pt x="210" y="7"/>
                  </a:lnTo>
                  <a:lnTo>
                    <a:pt x="224" y="7"/>
                  </a:lnTo>
                  <a:lnTo>
                    <a:pt x="237" y="6"/>
                  </a:lnTo>
                  <a:lnTo>
                    <a:pt x="251" y="6"/>
                  </a:lnTo>
                  <a:lnTo>
                    <a:pt x="264" y="5"/>
                  </a:lnTo>
                  <a:lnTo>
                    <a:pt x="279" y="5"/>
                  </a:lnTo>
                  <a:lnTo>
                    <a:pt x="293" y="3"/>
                  </a:lnTo>
                  <a:lnTo>
                    <a:pt x="308" y="3"/>
                  </a:lnTo>
                  <a:lnTo>
                    <a:pt x="324" y="2"/>
                  </a:lnTo>
                  <a:lnTo>
                    <a:pt x="340" y="2"/>
                  </a:lnTo>
                  <a:lnTo>
                    <a:pt x="356" y="1"/>
                  </a:lnTo>
                  <a:lnTo>
                    <a:pt x="372" y="1"/>
                  </a:lnTo>
                  <a:lnTo>
                    <a:pt x="389" y="0"/>
                  </a:lnTo>
                  <a:lnTo>
                    <a:pt x="237" y="0"/>
                  </a:lnTo>
                  <a:close/>
                </a:path>
              </a:pathLst>
            </a:custGeom>
            <a:solidFill>
              <a:srgbClr val="57C4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66" name="Freeform 722"/>
            <p:cNvSpPr>
              <a:spLocks/>
            </p:cNvSpPr>
            <p:nvPr/>
          </p:nvSpPr>
          <p:spPr bwMode="auto">
            <a:xfrm>
              <a:off x="3119" y="3100"/>
              <a:ext cx="183" cy="7"/>
            </a:xfrm>
            <a:custGeom>
              <a:avLst/>
              <a:gdLst/>
              <a:ahLst/>
              <a:cxnLst>
                <a:cxn ang="0">
                  <a:pos x="235" y="0"/>
                </a:cxn>
                <a:cxn ang="0">
                  <a:pos x="224" y="1"/>
                </a:cxn>
                <a:cxn ang="0">
                  <a:pos x="214" y="1"/>
                </a:cxn>
                <a:cxn ang="0">
                  <a:pos x="204" y="2"/>
                </a:cxn>
                <a:cxn ang="0">
                  <a:pos x="195" y="3"/>
                </a:cxn>
                <a:cxn ang="0">
                  <a:pos x="185" y="4"/>
                </a:cxn>
                <a:cxn ang="0">
                  <a:pos x="176" y="4"/>
                </a:cxn>
                <a:cxn ang="0">
                  <a:pos x="166" y="5"/>
                </a:cxn>
                <a:cxn ang="0">
                  <a:pos x="158" y="5"/>
                </a:cxn>
                <a:cxn ang="0">
                  <a:pos x="135" y="6"/>
                </a:cxn>
                <a:cxn ang="0">
                  <a:pos x="114" y="6"/>
                </a:cxn>
                <a:cxn ang="0">
                  <a:pos x="93" y="6"/>
                </a:cxn>
                <a:cxn ang="0">
                  <a:pos x="72" y="6"/>
                </a:cxn>
                <a:cxn ang="0">
                  <a:pos x="54" y="6"/>
                </a:cxn>
                <a:cxn ang="0">
                  <a:pos x="35" y="8"/>
                </a:cxn>
                <a:cxn ang="0">
                  <a:pos x="17" y="8"/>
                </a:cxn>
                <a:cxn ang="0">
                  <a:pos x="0" y="8"/>
                </a:cxn>
                <a:cxn ang="0">
                  <a:pos x="202" y="8"/>
                </a:cxn>
                <a:cxn ang="0">
                  <a:pos x="214" y="8"/>
                </a:cxn>
                <a:cxn ang="0">
                  <a:pos x="228" y="6"/>
                </a:cxn>
                <a:cxn ang="0">
                  <a:pos x="241" y="6"/>
                </a:cxn>
                <a:cxn ang="0">
                  <a:pos x="255" y="5"/>
                </a:cxn>
                <a:cxn ang="0">
                  <a:pos x="268" y="5"/>
                </a:cxn>
                <a:cxn ang="0">
                  <a:pos x="283" y="5"/>
                </a:cxn>
                <a:cxn ang="0">
                  <a:pos x="296" y="4"/>
                </a:cxn>
                <a:cxn ang="0">
                  <a:pos x="311" y="4"/>
                </a:cxn>
                <a:cxn ang="0">
                  <a:pos x="326" y="4"/>
                </a:cxn>
                <a:cxn ang="0">
                  <a:pos x="341" y="3"/>
                </a:cxn>
                <a:cxn ang="0">
                  <a:pos x="356" y="3"/>
                </a:cxn>
                <a:cxn ang="0">
                  <a:pos x="372" y="2"/>
                </a:cxn>
                <a:cxn ang="0">
                  <a:pos x="388" y="2"/>
                </a:cxn>
                <a:cxn ang="0">
                  <a:pos x="404" y="2"/>
                </a:cxn>
                <a:cxn ang="0">
                  <a:pos x="420" y="1"/>
                </a:cxn>
                <a:cxn ang="0">
                  <a:pos x="437" y="1"/>
                </a:cxn>
                <a:cxn ang="0">
                  <a:pos x="438" y="1"/>
                </a:cxn>
                <a:cxn ang="0">
                  <a:pos x="438" y="1"/>
                </a:cxn>
                <a:cxn ang="0">
                  <a:pos x="438" y="1"/>
                </a:cxn>
                <a:cxn ang="0">
                  <a:pos x="438" y="0"/>
                </a:cxn>
                <a:cxn ang="0">
                  <a:pos x="235" y="0"/>
                </a:cxn>
              </a:cxnLst>
              <a:rect l="0" t="0" r="r" b="b"/>
              <a:pathLst>
                <a:path w="438" h="8">
                  <a:moveTo>
                    <a:pt x="235" y="0"/>
                  </a:moveTo>
                  <a:lnTo>
                    <a:pt x="224" y="1"/>
                  </a:lnTo>
                  <a:lnTo>
                    <a:pt x="214" y="1"/>
                  </a:lnTo>
                  <a:lnTo>
                    <a:pt x="204" y="2"/>
                  </a:lnTo>
                  <a:lnTo>
                    <a:pt x="195" y="3"/>
                  </a:lnTo>
                  <a:lnTo>
                    <a:pt x="185" y="4"/>
                  </a:lnTo>
                  <a:lnTo>
                    <a:pt x="176" y="4"/>
                  </a:lnTo>
                  <a:lnTo>
                    <a:pt x="166" y="5"/>
                  </a:lnTo>
                  <a:lnTo>
                    <a:pt x="158" y="5"/>
                  </a:lnTo>
                  <a:lnTo>
                    <a:pt x="135" y="6"/>
                  </a:lnTo>
                  <a:lnTo>
                    <a:pt x="114" y="6"/>
                  </a:lnTo>
                  <a:lnTo>
                    <a:pt x="93" y="6"/>
                  </a:lnTo>
                  <a:lnTo>
                    <a:pt x="72" y="6"/>
                  </a:lnTo>
                  <a:lnTo>
                    <a:pt x="54" y="6"/>
                  </a:lnTo>
                  <a:lnTo>
                    <a:pt x="35" y="8"/>
                  </a:lnTo>
                  <a:lnTo>
                    <a:pt x="17" y="8"/>
                  </a:lnTo>
                  <a:lnTo>
                    <a:pt x="0" y="8"/>
                  </a:lnTo>
                  <a:lnTo>
                    <a:pt x="202" y="8"/>
                  </a:lnTo>
                  <a:lnTo>
                    <a:pt x="214" y="8"/>
                  </a:lnTo>
                  <a:lnTo>
                    <a:pt x="228" y="6"/>
                  </a:lnTo>
                  <a:lnTo>
                    <a:pt x="241" y="6"/>
                  </a:lnTo>
                  <a:lnTo>
                    <a:pt x="255" y="5"/>
                  </a:lnTo>
                  <a:lnTo>
                    <a:pt x="268" y="5"/>
                  </a:lnTo>
                  <a:lnTo>
                    <a:pt x="283" y="5"/>
                  </a:lnTo>
                  <a:lnTo>
                    <a:pt x="296" y="4"/>
                  </a:lnTo>
                  <a:lnTo>
                    <a:pt x="311" y="4"/>
                  </a:lnTo>
                  <a:lnTo>
                    <a:pt x="326" y="4"/>
                  </a:lnTo>
                  <a:lnTo>
                    <a:pt x="341" y="3"/>
                  </a:lnTo>
                  <a:lnTo>
                    <a:pt x="356" y="3"/>
                  </a:lnTo>
                  <a:lnTo>
                    <a:pt x="372" y="2"/>
                  </a:lnTo>
                  <a:lnTo>
                    <a:pt x="388" y="2"/>
                  </a:lnTo>
                  <a:lnTo>
                    <a:pt x="404" y="2"/>
                  </a:lnTo>
                  <a:lnTo>
                    <a:pt x="420" y="1"/>
                  </a:lnTo>
                  <a:lnTo>
                    <a:pt x="437" y="1"/>
                  </a:lnTo>
                  <a:lnTo>
                    <a:pt x="438" y="1"/>
                  </a:lnTo>
                  <a:lnTo>
                    <a:pt x="438" y="1"/>
                  </a:lnTo>
                  <a:lnTo>
                    <a:pt x="438" y="1"/>
                  </a:lnTo>
                  <a:lnTo>
                    <a:pt x="438" y="0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59C9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67" name="Freeform 723"/>
            <p:cNvSpPr>
              <a:spLocks/>
            </p:cNvSpPr>
            <p:nvPr/>
          </p:nvSpPr>
          <p:spPr bwMode="auto">
            <a:xfrm>
              <a:off x="3194" y="3098"/>
              <a:ext cx="148" cy="5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14" y="7"/>
                </a:cxn>
                <a:cxn ang="0">
                  <a:pos x="27" y="6"/>
                </a:cxn>
                <a:cxn ang="0">
                  <a:pos x="42" y="5"/>
                </a:cxn>
                <a:cxn ang="0">
                  <a:pos x="56" y="4"/>
                </a:cxn>
                <a:cxn ang="0">
                  <a:pos x="72" y="3"/>
                </a:cxn>
                <a:cxn ang="0">
                  <a:pos x="87" y="2"/>
                </a:cxn>
                <a:cxn ang="0">
                  <a:pos x="104" y="1"/>
                </a:cxn>
                <a:cxn ang="0">
                  <a:pos x="120" y="0"/>
                </a:cxn>
                <a:cxn ang="0">
                  <a:pos x="354" y="0"/>
                </a:cxn>
                <a:cxn ang="0">
                  <a:pos x="344" y="1"/>
                </a:cxn>
                <a:cxn ang="0">
                  <a:pos x="333" y="1"/>
                </a:cxn>
                <a:cxn ang="0">
                  <a:pos x="321" y="2"/>
                </a:cxn>
                <a:cxn ang="0">
                  <a:pos x="309" y="2"/>
                </a:cxn>
                <a:cxn ang="0">
                  <a:pos x="296" y="3"/>
                </a:cxn>
                <a:cxn ang="0">
                  <a:pos x="283" y="4"/>
                </a:cxn>
                <a:cxn ang="0">
                  <a:pos x="269" y="4"/>
                </a:cxn>
                <a:cxn ang="0">
                  <a:pos x="256" y="5"/>
                </a:cxn>
                <a:cxn ang="0">
                  <a:pos x="242" y="5"/>
                </a:cxn>
                <a:cxn ang="0">
                  <a:pos x="229" y="6"/>
                </a:cxn>
                <a:cxn ang="0">
                  <a:pos x="216" y="6"/>
                </a:cxn>
                <a:cxn ang="0">
                  <a:pos x="202" y="6"/>
                </a:cxn>
                <a:cxn ang="0">
                  <a:pos x="190" y="7"/>
                </a:cxn>
                <a:cxn ang="0">
                  <a:pos x="176" y="7"/>
                </a:cxn>
                <a:cxn ang="0">
                  <a:pos x="164" y="7"/>
                </a:cxn>
                <a:cxn ang="0">
                  <a:pos x="152" y="7"/>
                </a:cxn>
                <a:cxn ang="0">
                  <a:pos x="0" y="7"/>
                </a:cxn>
              </a:cxnLst>
              <a:rect l="0" t="0" r="r" b="b"/>
              <a:pathLst>
                <a:path w="354" h="7">
                  <a:moveTo>
                    <a:pt x="0" y="7"/>
                  </a:moveTo>
                  <a:lnTo>
                    <a:pt x="14" y="7"/>
                  </a:lnTo>
                  <a:lnTo>
                    <a:pt x="27" y="6"/>
                  </a:lnTo>
                  <a:lnTo>
                    <a:pt x="42" y="5"/>
                  </a:lnTo>
                  <a:lnTo>
                    <a:pt x="56" y="4"/>
                  </a:lnTo>
                  <a:lnTo>
                    <a:pt x="72" y="3"/>
                  </a:lnTo>
                  <a:lnTo>
                    <a:pt x="87" y="2"/>
                  </a:lnTo>
                  <a:lnTo>
                    <a:pt x="104" y="1"/>
                  </a:lnTo>
                  <a:lnTo>
                    <a:pt x="120" y="0"/>
                  </a:lnTo>
                  <a:lnTo>
                    <a:pt x="354" y="0"/>
                  </a:lnTo>
                  <a:lnTo>
                    <a:pt x="344" y="1"/>
                  </a:lnTo>
                  <a:lnTo>
                    <a:pt x="333" y="1"/>
                  </a:lnTo>
                  <a:lnTo>
                    <a:pt x="321" y="2"/>
                  </a:lnTo>
                  <a:lnTo>
                    <a:pt x="309" y="2"/>
                  </a:lnTo>
                  <a:lnTo>
                    <a:pt x="296" y="3"/>
                  </a:lnTo>
                  <a:lnTo>
                    <a:pt x="283" y="4"/>
                  </a:lnTo>
                  <a:lnTo>
                    <a:pt x="269" y="4"/>
                  </a:lnTo>
                  <a:lnTo>
                    <a:pt x="256" y="5"/>
                  </a:lnTo>
                  <a:lnTo>
                    <a:pt x="242" y="5"/>
                  </a:lnTo>
                  <a:lnTo>
                    <a:pt x="229" y="6"/>
                  </a:lnTo>
                  <a:lnTo>
                    <a:pt x="216" y="6"/>
                  </a:lnTo>
                  <a:lnTo>
                    <a:pt x="202" y="6"/>
                  </a:lnTo>
                  <a:lnTo>
                    <a:pt x="190" y="7"/>
                  </a:lnTo>
                  <a:lnTo>
                    <a:pt x="176" y="7"/>
                  </a:lnTo>
                  <a:lnTo>
                    <a:pt x="164" y="7"/>
                  </a:lnTo>
                  <a:lnTo>
                    <a:pt x="152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57CC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68" name="Freeform 724"/>
            <p:cNvSpPr>
              <a:spLocks/>
            </p:cNvSpPr>
            <p:nvPr/>
          </p:nvSpPr>
          <p:spPr bwMode="auto">
            <a:xfrm>
              <a:off x="3217" y="3093"/>
              <a:ext cx="145" cy="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16" y="8"/>
                </a:cxn>
                <a:cxn ang="0">
                  <a:pos x="32" y="7"/>
                </a:cxn>
                <a:cxn ang="0">
                  <a:pos x="48" y="6"/>
                </a:cxn>
                <a:cxn ang="0">
                  <a:pos x="64" y="5"/>
                </a:cxn>
                <a:cxn ang="0">
                  <a:pos x="81" y="4"/>
                </a:cxn>
                <a:cxn ang="0">
                  <a:pos x="97" y="3"/>
                </a:cxn>
                <a:cxn ang="0">
                  <a:pos x="114" y="2"/>
                </a:cxn>
                <a:cxn ang="0">
                  <a:pos x="130" y="0"/>
                </a:cxn>
                <a:cxn ang="0">
                  <a:pos x="349" y="0"/>
                </a:cxn>
                <a:cxn ang="0">
                  <a:pos x="334" y="4"/>
                </a:cxn>
                <a:cxn ang="0">
                  <a:pos x="319" y="5"/>
                </a:cxn>
                <a:cxn ang="0">
                  <a:pos x="304" y="7"/>
                </a:cxn>
                <a:cxn ang="0">
                  <a:pos x="286" y="8"/>
                </a:cxn>
                <a:cxn ang="0">
                  <a:pos x="268" y="8"/>
                </a:cxn>
                <a:cxn ang="0">
                  <a:pos x="248" y="8"/>
                </a:cxn>
                <a:cxn ang="0">
                  <a:pos x="226" y="9"/>
                </a:cxn>
                <a:cxn ang="0">
                  <a:pos x="203" y="9"/>
                </a:cxn>
                <a:cxn ang="0">
                  <a:pos x="0" y="9"/>
                </a:cxn>
              </a:cxnLst>
              <a:rect l="0" t="0" r="r" b="b"/>
              <a:pathLst>
                <a:path w="349" h="9">
                  <a:moveTo>
                    <a:pt x="0" y="9"/>
                  </a:moveTo>
                  <a:lnTo>
                    <a:pt x="16" y="8"/>
                  </a:lnTo>
                  <a:lnTo>
                    <a:pt x="32" y="7"/>
                  </a:lnTo>
                  <a:lnTo>
                    <a:pt x="48" y="6"/>
                  </a:lnTo>
                  <a:lnTo>
                    <a:pt x="64" y="5"/>
                  </a:lnTo>
                  <a:lnTo>
                    <a:pt x="81" y="4"/>
                  </a:lnTo>
                  <a:lnTo>
                    <a:pt x="97" y="3"/>
                  </a:lnTo>
                  <a:lnTo>
                    <a:pt x="114" y="2"/>
                  </a:lnTo>
                  <a:lnTo>
                    <a:pt x="130" y="0"/>
                  </a:lnTo>
                  <a:lnTo>
                    <a:pt x="349" y="0"/>
                  </a:lnTo>
                  <a:lnTo>
                    <a:pt x="334" y="4"/>
                  </a:lnTo>
                  <a:lnTo>
                    <a:pt x="319" y="5"/>
                  </a:lnTo>
                  <a:lnTo>
                    <a:pt x="304" y="7"/>
                  </a:lnTo>
                  <a:lnTo>
                    <a:pt x="286" y="8"/>
                  </a:lnTo>
                  <a:lnTo>
                    <a:pt x="268" y="8"/>
                  </a:lnTo>
                  <a:lnTo>
                    <a:pt x="248" y="8"/>
                  </a:lnTo>
                  <a:lnTo>
                    <a:pt x="226" y="9"/>
                  </a:lnTo>
                  <a:lnTo>
                    <a:pt x="203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54D1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69" name="Freeform 725"/>
            <p:cNvSpPr>
              <a:spLocks/>
            </p:cNvSpPr>
            <p:nvPr/>
          </p:nvSpPr>
          <p:spPr bwMode="auto">
            <a:xfrm>
              <a:off x="3244" y="3091"/>
              <a:ext cx="133" cy="7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15" y="7"/>
                </a:cxn>
                <a:cxn ang="0">
                  <a:pos x="28" y="6"/>
                </a:cxn>
                <a:cxn ang="0">
                  <a:pos x="43" y="6"/>
                </a:cxn>
                <a:cxn ang="0">
                  <a:pos x="58" y="5"/>
                </a:cxn>
                <a:cxn ang="0">
                  <a:pos x="72" y="3"/>
                </a:cxn>
                <a:cxn ang="0">
                  <a:pos x="86" y="2"/>
                </a:cxn>
                <a:cxn ang="0">
                  <a:pos x="100" y="1"/>
                </a:cxn>
                <a:cxn ang="0">
                  <a:pos x="114" y="0"/>
                </a:cxn>
                <a:cxn ang="0">
                  <a:pos x="318" y="0"/>
                </a:cxn>
                <a:cxn ang="0">
                  <a:pos x="310" y="1"/>
                </a:cxn>
                <a:cxn ang="0">
                  <a:pos x="301" y="2"/>
                </a:cxn>
                <a:cxn ang="0">
                  <a:pos x="291" y="3"/>
                </a:cxn>
                <a:cxn ang="0">
                  <a:pos x="282" y="5"/>
                </a:cxn>
                <a:cxn ang="0">
                  <a:pos x="271" y="6"/>
                </a:cxn>
                <a:cxn ang="0">
                  <a:pos x="260" y="6"/>
                </a:cxn>
                <a:cxn ang="0">
                  <a:pos x="247" y="7"/>
                </a:cxn>
                <a:cxn ang="0">
                  <a:pos x="234" y="8"/>
                </a:cxn>
                <a:cxn ang="0">
                  <a:pos x="0" y="8"/>
                </a:cxn>
              </a:cxnLst>
              <a:rect l="0" t="0" r="r" b="b"/>
              <a:pathLst>
                <a:path w="318" h="8">
                  <a:moveTo>
                    <a:pt x="0" y="8"/>
                  </a:moveTo>
                  <a:lnTo>
                    <a:pt x="15" y="7"/>
                  </a:lnTo>
                  <a:lnTo>
                    <a:pt x="28" y="6"/>
                  </a:lnTo>
                  <a:lnTo>
                    <a:pt x="43" y="6"/>
                  </a:lnTo>
                  <a:lnTo>
                    <a:pt x="58" y="5"/>
                  </a:lnTo>
                  <a:lnTo>
                    <a:pt x="72" y="3"/>
                  </a:lnTo>
                  <a:lnTo>
                    <a:pt x="86" y="2"/>
                  </a:lnTo>
                  <a:lnTo>
                    <a:pt x="100" y="1"/>
                  </a:lnTo>
                  <a:lnTo>
                    <a:pt x="114" y="0"/>
                  </a:lnTo>
                  <a:lnTo>
                    <a:pt x="318" y="0"/>
                  </a:lnTo>
                  <a:lnTo>
                    <a:pt x="310" y="1"/>
                  </a:lnTo>
                  <a:lnTo>
                    <a:pt x="301" y="2"/>
                  </a:lnTo>
                  <a:lnTo>
                    <a:pt x="291" y="3"/>
                  </a:lnTo>
                  <a:lnTo>
                    <a:pt x="282" y="5"/>
                  </a:lnTo>
                  <a:lnTo>
                    <a:pt x="271" y="6"/>
                  </a:lnTo>
                  <a:lnTo>
                    <a:pt x="260" y="6"/>
                  </a:lnTo>
                  <a:lnTo>
                    <a:pt x="247" y="7"/>
                  </a:lnTo>
                  <a:lnTo>
                    <a:pt x="234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54D4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70" name="Freeform 726"/>
            <p:cNvSpPr>
              <a:spLocks/>
            </p:cNvSpPr>
            <p:nvPr/>
          </p:nvSpPr>
          <p:spPr bwMode="auto">
            <a:xfrm>
              <a:off x="3271" y="3088"/>
              <a:ext cx="118" cy="5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18" y="6"/>
                </a:cxn>
                <a:cxn ang="0">
                  <a:pos x="35" y="5"/>
                </a:cxn>
                <a:cxn ang="0">
                  <a:pos x="52" y="4"/>
                </a:cxn>
                <a:cxn ang="0">
                  <a:pos x="68" y="3"/>
                </a:cxn>
                <a:cxn ang="0">
                  <a:pos x="85" y="3"/>
                </a:cxn>
                <a:cxn ang="0">
                  <a:pos x="100" y="2"/>
                </a:cxn>
                <a:cxn ang="0">
                  <a:pos x="115" y="1"/>
                </a:cxn>
                <a:cxn ang="0">
                  <a:pos x="130" y="0"/>
                </a:cxn>
                <a:cxn ang="0">
                  <a:pos x="284" y="0"/>
                </a:cxn>
                <a:cxn ang="0">
                  <a:pos x="278" y="1"/>
                </a:cxn>
                <a:cxn ang="0">
                  <a:pos x="272" y="2"/>
                </a:cxn>
                <a:cxn ang="0">
                  <a:pos x="265" y="3"/>
                </a:cxn>
                <a:cxn ang="0">
                  <a:pos x="259" y="4"/>
                </a:cxn>
                <a:cxn ang="0">
                  <a:pos x="251" y="5"/>
                </a:cxn>
                <a:cxn ang="0">
                  <a:pos x="243" y="5"/>
                </a:cxn>
                <a:cxn ang="0">
                  <a:pos x="235" y="6"/>
                </a:cxn>
                <a:cxn ang="0">
                  <a:pos x="226" y="7"/>
                </a:cxn>
                <a:cxn ang="0">
                  <a:pos x="0" y="7"/>
                </a:cxn>
              </a:cxnLst>
              <a:rect l="0" t="0" r="r" b="b"/>
              <a:pathLst>
                <a:path w="284" h="7">
                  <a:moveTo>
                    <a:pt x="0" y="7"/>
                  </a:moveTo>
                  <a:lnTo>
                    <a:pt x="18" y="6"/>
                  </a:lnTo>
                  <a:lnTo>
                    <a:pt x="35" y="5"/>
                  </a:lnTo>
                  <a:lnTo>
                    <a:pt x="52" y="4"/>
                  </a:lnTo>
                  <a:lnTo>
                    <a:pt x="68" y="3"/>
                  </a:lnTo>
                  <a:lnTo>
                    <a:pt x="85" y="3"/>
                  </a:lnTo>
                  <a:lnTo>
                    <a:pt x="100" y="2"/>
                  </a:lnTo>
                  <a:lnTo>
                    <a:pt x="115" y="1"/>
                  </a:lnTo>
                  <a:lnTo>
                    <a:pt x="130" y="0"/>
                  </a:lnTo>
                  <a:lnTo>
                    <a:pt x="284" y="0"/>
                  </a:lnTo>
                  <a:lnTo>
                    <a:pt x="278" y="1"/>
                  </a:lnTo>
                  <a:lnTo>
                    <a:pt x="272" y="2"/>
                  </a:lnTo>
                  <a:lnTo>
                    <a:pt x="265" y="3"/>
                  </a:lnTo>
                  <a:lnTo>
                    <a:pt x="259" y="4"/>
                  </a:lnTo>
                  <a:lnTo>
                    <a:pt x="251" y="5"/>
                  </a:lnTo>
                  <a:lnTo>
                    <a:pt x="243" y="5"/>
                  </a:lnTo>
                  <a:lnTo>
                    <a:pt x="235" y="6"/>
                  </a:lnTo>
                  <a:lnTo>
                    <a:pt x="226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54D9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71" name="Freeform 727"/>
            <p:cNvSpPr>
              <a:spLocks/>
            </p:cNvSpPr>
            <p:nvPr/>
          </p:nvSpPr>
          <p:spPr bwMode="auto">
            <a:xfrm>
              <a:off x="3292" y="3086"/>
              <a:ext cx="104" cy="5"/>
            </a:xfrm>
            <a:custGeom>
              <a:avLst/>
              <a:gdLst/>
              <a:ahLst/>
              <a:cxnLst>
                <a:cxn ang="0">
                  <a:pos x="149" y="0"/>
                </a:cxn>
                <a:cxn ang="0">
                  <a:pos x="144" y="0"/>
                </a:cxn>
                <a:cxn ang="0">
                  <a:pos x="139" y="1"/>
                </a:cxn>
                <a:cxn ang="0">
                  <a:pos x="136" y="1"/>
                </a:cxn>
                <a:cxn ang="0">
                  <a:pos x="131" y="1"/>
                </a:cxn>
                <a:cxn ang="0">
                  <a:pos x="126" y="2"/>
                </a:cxn>
                <a:cxn ang="0">
                  <a:pos x="121" y="2"/>
                </a:cxn>
                <a:cxn ang="0">
                  <a:pos x="115" y="3"/>
                </a:cxn>
                <a:cxn ang="0">
                  <a:pos x="110" y="3"/>
                </a:cxn>
                <a:cxn ang="0">
                  <a:pos x="99" y="3"/>
                </a:cxn>
                <a:cxn ang="0">
                  <a:pos x="87" y="3"/>
                </a:cxn>
                <a:cxn ang="0">
                  <a:pos x="73" y="4"/>
                </a:cxn>
                <a:cxn ang="0">
                  <a:pos x="60" y="4"/>
                </a:cxn>
                <a:cxn ang="0">
                  <a:pos x="46" y="5"/>
                </a:cxn>
                <a:cxn ang="0">
                  <a:pos x="31" y="6"/>
                </a:cxn>
                <a:cxn ang="0">
                  <a:pos x="16" y="6"/>
                </a:cxn>
                <a:cxn ang="0">
                  <a:pos x="0" y="7"/>
                </a:cxn>
                <a:cxn ang="0">
                  <a:pos x="206" y="7"/>
                </a:cxn>
                <a:cxn ang="0">
                  <a:pos x="213" y="6"/>
                </a:cxn>
                <a:cxn ang="0">
                  <a:pos x="219" y="5"/>
                </a:cxn>
                <a:cxn ang="0">
                  <a:pos x="225" y="5"/>
                </a:cxn>
                <a:cxn ang="0">
                  <a:pos x="231" y="4"/>
                </a:cxn>
                <a:cxn ang="0">
                  <a:pos x="236" y="3"/>
                </a:cxn>
                <a:cxn ang="0">
                  <a:pos x="241" y="2"/>
                </a:cxn>
                <a:cxn ang="0">
                  <a:pos x="246" y="1"/>
                </a:cxn>
                <a:cxn ang="0">
                  <a:pos x="250" y="0"/>
                </a:cxn>
                <a:cxn ang="0">
                  <a:pos x="149" y="0"/>
                </a:cxn>
              </a:cxnLst>
              <a:rect l="0" t="0" r="r" b="b"/>
              <a:pathLst>
                <a:path w="250" h="7">
                  <a:moveTo>
                    <a:pt x="149" y="0"/>
                  </a:moveTo>
                  <a:lnTo>
                    <a:pt x="144" y="0"/>
                  </a:lnTo>
                  <a:lnTo>
                    <a:pt x="139" y="1"/>
                  </a:lnTo>
                  <a:lnTo>
                    <a:pt x="136" y="1"/>
                  </a:lnTo>
                  <a:lnTo>
                    <a:pt x="131" y="1"/>
                  </a:lnTo>
                  <a:lnTo>
                    <a:pt x="126" y="2"/>
                  </a:lnTo>
                  <a:lnTo>
                    <a:pt x="121" y="2"/>
                  </a:lnTo>
                  <a:lnTo>
                    <a:pt x="115" y="3"/>
                  </a:lnTo>
                  <a:lnTo>
                    <a:pt x="110" y="3"/>
                  </a:lnTo>
                  <a:lnTo>
                    <a:pt x="99" y="3"/>
                  </a:lnTo>
                  <a:lnTo>
                    <a:pt x="87" y="3"/>
                  </a:lnTo>
                  <a:lnTo>
                    <a:pt x="73" y="4"/>
                  </a:lnTo>
                  <a:lnTo>
                    <a:pt x="60" y="4"/>
                  </a:lnTo>
                  <a:lnTo>
                    <a:pt x="46" y="5"/>
                  </a:lnTo>
                  <a:lnTo>
                    <a:pt x="31" y="6"/>
                  </a:lnTo>
                  <a:lnTo>
                    <a:pt x="16" y="6"/>
                  </a:lnTo>
                  <a:lnTo>
                    <a:pt x="0" y="7"/>
                  </a:lnTo>
                  <a:lnTo>
                    <a:pt x="206" y="7"/>
                  </a:lnTo>
                  <a:lnTo>
                    <a:pt x="213" y="6"/>
                  </a:lnTo>
                  <a:lnTo>
                    <a:pt x="219" y="5"/>
                  </a:lnTo>
                  <a:lnTo>
                    <a:pt x="225" y="5"/>
                  </a:lnTo>
                  <a:lnTo>
                    <a:pt x="231" y="4"/>
                  </a:lnTo>
                  <a:lnTo>
                    <a:pt x="236" y="3"/>
                  </a:lnTo>
                  <a:lnTo>
                    <a:pt x="241" y="2"/>
                  </a:lnTo>
                  <a:lnTo>
                    <a:pt x="246" y="1"/>
                  </a:lnTo>
                  <a:lnTo>
                    <a:pt x="250" y="0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54DB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72" name="Freeform 728"/>
            <p:cNvSpPr>
              <a:spLocks/>
            </p:cNvSpPr>
            <p:nvPr/>
          </p:nvSpPr>
          <p:spPr bwMode="auto">
            <a:xfrm>
              <a:off x="3325" y="3081"/>
              <a:ext cx="77" cy="7"/>
            </a:xfrm>
            <a:custGeom>
              <a:avLst/>
              <a:gdLst/>
              <a:ahLst/>
              <a:cxnLst>
                <a:cxn ang="0">
                  <a:pos x="124" y="0"/>
                </a:cxn>
                <a:cxn ang="0">
                  <a:pos x="115" y="2"/>
                </a:cxn>
                <a:cxn ang="0">
                  <a:pos x="105" y="3"/>
                </a:cxn>
                <a:cxn ang="0">
                  <a:pos x="94" y="4"/>
                </a:cxn>
                <a:cxn ang="0">
                  <a:pos x="83" y="5"/>
                </a:cxn>
                <a:cxn ang="0">
                  <a:pos x="71" y="6"/>
                </a:cxn>
                <a:cxn ang="0">
                  <a:pos x="58" y="6"/>
                </a:cxn>
                <a:cxn ang="0">
                  <a:pos x="45" y="7"/>
                </a:cxn>
                <a:cxn ang="0">
                  <a:pos x="30" y="8"/>
                </a:cxn>
                <a:cxn ang="0">
                  <a:pos x="23" y="8"/>
                </a:cxn>
                <a:cxn ang="0">
                  <a:pos x="15" y="8"/>
                </a:cxn>
                <a:cxn ang="0">
                  <a:pos x="8" y="8"/>
                </a:cxn>
                <a:cxn ang="0">
                  <a:pos x="0" y="8"/>
                </a:cxn>
                <a:cxn ang="0">
                  <a:pos x="154" y="8"/>
                </a:cxn>
                <a:cxn ang="0">
                  <a:pos x="164" y="6"/>
                </a:cxn>
                <a:cxn ang="0">
                  <a:pos x="172" y="5"/>
                </a:cxn>
                <a:cxn ang="0">
                  <a:pos x="179" y="3"/>
                </a:cxn>
                <a:cxn ang="0">
                  <a:pos x="184" y="0"/>
                </a:cxn>
                <a:cxn ang="0">
                  <a:pos x="124" y="0"/>
                </a:cxn>
              </a:cxnLst>
              <a:rect l="0" t="0" r="r" b="b"/>
              <a:pathLst>
                <a:path w="184" h="8">
                  <a:moveTo>
                    <a:pt x="124" y="0"/>
                  </a:moveTo>
                  <a:lnTo>
                    <a:pt x="115" y="2"/>
                  </a:lnTo>
                  <a:lnTo>
                    <a:pt x="105" y="3"/>
                  </a:lnTo>
                  <a:lnTo>
                    <a:pt x="94" y="4"/>
                  </a:lnTo>
                  <a:lnTo>
                    <a:pt x="83" y="5"/>
                  </a:lnTo>
                  <a:lnTo>
                    <a:pt x="71" y="6"/>
                  </a:lnTo>
                  <a:lnTo>
                    <a:pt x="58" y="6"/>
                  </a:lnTo>
                  <a:lnTo>
                    <a:pt x="45" y="7"/>
                  </a:lnTo>
                  <a:lnTo>
                    <a:pt x="30" y="8"/>
                  </a:lnTo>
                  <a:lnTo>
                    <a:pt x="23" y="8"/>
                  </a:lnTo>
                  <a:lnTo>
                    <a:pt x="15" y="8"/>
                  </a:lnTo>
                  <a:lnTo>
                    <a:pt x="8" y="8"/>
                  </a:lnTo>
                  <a:lnTo>
                    <a:pt x="0" y="8"/>
                  </a:lnTo>
                  <a:lnTo>
                    <a:pt x="154" y="8"/>
                  </a:lnTo>
                  <a:lnTo>
                    <a:pt x="164" y="6"/>
                  </a:lnTo>
                  <a:lnTo>
                    <a:pt x="172" y="5"/>
                  </a:lnTo>
                  <a:lnTo>
                    <a:pt x="179" y="3"/>
                  </a:lnTo>
                  <a:lnTo>
                    <a:pt x="184" y="0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rgbClr val="52DEE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73" name="Freeform 729"/>
            <p:cNvSpPr>
              <a:spLocks/>
            </p:cNvSpPr>
            <p:nvPr/>
          </p:nvSpPr>
          <p:spPr bwMode="auto">
            <a:xfrm>
              <a:off x="3354" y="3079"/>
              <a:ext cx="51" cy="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15" y="8"/>
                </a:cxn>
                <a:cxn ang="0">
                  <a:pos x="30" y="7"/>
                </a:cxn>
                <a:cxn ang="0">
                  <a:pos x="43" y="6"/>
                </a:cxn>
                <a:cxn ang="0">
                  <a:pos x="54" y="4"/>
                </a:cxn>
                <a:cxn ang="0">
                  <a:pos x="65" y="3"/>
                </a:cxn>
                <a:cxn ang="0">
                  <a:pos x="76" y="2"/>
                </a:cxn>
                <a:cxn ang="0">
                  <a:pos x="85" y="1"/>
                </a:cxn>
                <a:cxn ang="0">
                  <a:pos x="93" y="0"/>
                </a:cxn>
                <a:cxn ang="0">
                  <a:pos x="124" y="0"/>
                </a:cxn>
                <a:cxn ang="0">
                  <a:pos x="120" y="2"/>
                </a:cxn>
                <a:cxn ang="0">
                  <a:pos x="117" y="4"/>
                </a:cxn>
                <a:cxn ang="0">
                  <a:pos x="109" y="7"/>
                </a:cxn>
                <a:cxn ang="0">
                  <a:pos x="101" y="9"/>
                </a:cxn>
                <a:cxn ang="0">
                  <a:pos x="0" y="9"/>
                </a:cxn>
              </a:cxnLst>
              <a:rect l="0" t="0" r="r" b="b"/>
              <a:pathLst>
                <a:path w="124" h="9">
                  <a:moveTo>
                    <a:pt x="0" y="9"/>
                  </a:moveTo>
                  <a:lnTo>
                    <a:pt x="15" y="8"/>
                  </a:lnTo>
                  <a:lnTo>
                    <a:pt x="30" y="7"/>
                  </a:lnTo>
                  <a:lnTo>
                    <a:pt x="43" y="6"/>
                  </a:lnTo>
                  <a:lnTo>
                    <a:pt x="54" y="4"/>
                  </a:lnTo>
                  <a:lnTo>
                    <a:pt x="65" y="3"/>
                  </a:lnTo>
                  <a:lnTo>
                    <a:pt x="76" y="2"/>
                  </a:lnTo>
                  <a:lnTo>
                    <a:pt x="85" y="1"/>
                  </a:lnTo>
                  <a:lnTo>
                    <a:pt x="93" y="0"/>
                  </a:lnTo>
                  <a:lnTo>
                    <a:pt x="124" y="0"/>
                  </a:lnTo>
                  <a:lnTo>
                    <a:pt x="120" y="2"/>
                  </a:lnTo>
                  <a:lnTo>
                    <a:pt x="117" y="4"/>
                  </a:lnTo>
                  <a:lnTo>
                    <a:pt x="109" y="7"/>
                  </a:lnTo>
                  <a:lnTo>
                    <a:pt x="101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54E5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74" name="Freeform 730"/>
            <p:cNvSpPr>
              <a:spLocks/>
            </p:cNvSpPr>
            <p:nvPr/>
          </p:nvSpPr>
          <p:spPr bwMode="auto">
            <a:xfrm>
              <a:off x="3377" y="3077"/>
              <a:ext cx="29" cy="4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10" y="6"/>
                </a:cxn>
                <a:cxn ang="0">
                  <a:pos x="20" y="5"/>
                </a:cxn>
                <a:cxn ang="0">
                  <a:pos x="29" y="5"/>
                </a:cxn>
                <a:cxn ang="0">
                  <a:pos x="36" y="4"/>
                </a:cxn>
                <a:cxn ang="0">
                  <a:pos x="42" y="3"/>
                </a:cxn>
                <a:cxn ang="0">
                  <a:pos x="48" y="2"/>
                </a:cxn>
                <a:cxn ang="0">
                  <a:pos x="53" y="1"/>
                </a:cxn>
                <a:cxn ang="0">
                  <a:pos x="57" y="0"/>
                </a:cxn>
                <a:cxn ang="0">
                  <a:pos x="70" y="0"/>
                </a:cxn>
                <a:cxn ang="0">
                  <a:pos x="70" y="2"/>
                </a:cxn>
                <a:cxn ang="0">
                  <a:pos x="69" y="3"/>
                </a:cxn>
                <a:cxn ang="0">
                  <a:pos x="65" y="5"/>
                </a:cxn>
                <a:cxn ang="0">
                  <a:pos x="60" y="7"/>
                </a:cxn>
                <a:cxn ang="0">
                  <a:pos x="0" y="7"/>
                </a:cxn>
              </a:cxnLst>
              <a:rect l="0" t="0" r="r" b="b"/>
              <a:pathLst>
                <a:path w="70" h="7">
                  <a:moveTo>
                    <a:pt x="0" y="7"/>
                  </a:moveTo>
                  <a:lnTo>
                    <a:pt x="10" y="6"/>
                  </a:lnTo>
                  <a:lnTo>
                    <a:pt x="20" y="5"/>
                  </a:lnTo>
                  <a:lnTo>
                    <a:pt x="29" y="5"/>
                  </a:lnTo>
                  <a:lnTo>
                    <a:pt x="36" y="4"/>
                  </a:lnTo>
                  <a:lnTo>
                    <a:pt x="42" y="3"/>
                  </a:lnTo>
                  <a:lnTo>
                    <a:pt x="48" y="2"/>
                  </a:lnTo>
                  <a:lnTo>
                    <a:pt x="53" y="1"/>
                  </a:lnTo>
                  <a:lnTo>
                    <a:pt x="57" y="0"/>
                  </a:lnTo>
                  <a:lnTo>
                    <a:pt x="70" y="0"/>
                  </a:lnTo>
                  <a:lnTo>
                    <a:pt x="70" y="2"/>
                  </a:lnTo>
                  <a:lnTo>
                    <a:pt x="69" y="3"/>
                  </a:lnTo>
                  <a:lnTo>
                    <a:pt x="65" y="5"/>
                  </a:lnTo>
                  <a:lnTo>
                    <a:pt x="6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52E8E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75" name="Freeform 731"/>
            <p:cNvSpPr>
              <a:spLocks/>
            </p:cNvSpPr>
            <p:nvPr/>
          </p:nvSpPr>
          <p:spPr bwMode="auto">
            <a:xfrm>
              <a:off x="3393" y="3074"/>
              <a:ext cx="13" cy="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8" y="3"/>
                </a:cxn>
                <a:cxn ang="0">
                  <a:pos x="14" y="2"/>
                </a:cxn>
                <a:cxn ang="0">
                  <a:pos x="19" y="2"/>
                </a:cxn>
                <a:cxn ang="0">
                  <a:pos x="22" y="1"/>
                </a:cxn>
                <a:cxn ang="0">
                  <a:pos x="27" y="0"/>
                </a:cxn>
                <a:cxn ang="0">
                  <a:pos x="31" y="0"/>
                </a:cxn>
                <a:cxn ang="0">
                  <a:pos x="32" y="2"/>
                </a:cxn>
                <a:cxn ang="0">
                  <a:pos x="31" y="4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lnTo>
                    <a:pt x="8" y="3"/>
                  </a:lnTo>
                  <a:lnTo>
                    <a:pt x="14" y="2"/>
                  </a:lnTo>
                  <a:lnTo>
                    <a:pt x="19" y="2"/>
                  </a:lnTo>
                  <a:lnTo>
                    <a:pt x="22" y="1"/>
                  </a:lnTo>
                  <a:lnTo>
                    <a:pt x="27" y="0"/>
                  </a:lnTo>
                  <a:lnTo>
                    <a:pt x="31" y="0"/>
                  </a:lnTo>
                  <a:lnTo>
                    <a:pt x="32" y="2"/>
                  </a:lnTo>
                  <a:lnTo>
                    <a:pt x="31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4FEA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76" name="Freeform 732"/>
            <p:cNvSpPr>
              <a:spLocks/>
            </p:cNvSpPr>
            <p:nvPr/>
          </p:nvSpPr>
          <p:spPr bwMode="auto">
            <a:xfrm>
              <a:off x="3400" y="3074"/>
              <a:ext cx="6" cy="3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6" y="0"/>
                </a:cxn>
                <a:cxn ang="0">
                  <a:pos x="10" y="0"/>
                </a:cxn>
                <a:cxn ang="0">
                  <a:pos x="12" y="0"/>
                </a:cxn>
                <a:cxn ang="0">
                  <a:pos x="13" y="1"/>
                </a:cxn>
                <a:cxn ang="0">
                  <a:pos x="0" y="1"/>
                </a:cxn>
              </a:cxnLst>
              <a:rect l="0" t="0" r="r" b="b"/>
              <a:pathLst>
                <a:path w="13" h="1">
                  <a:moveTo>
                    <a:pt x="0" y="1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1EF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77" name="Freeform 733"/>
            <p:cNvSpPr>
              <a:spLocks/>
            </p:cNvSpPr>
            <p:nvPr/>
          </p:nvSpPr>
          <p:spPr bwMode="auto">
            <a:xfrm>
              <a:off x="679" y="3497"/>
              <a:ext cx="70" cy="5"/>
            </a:xfrm>
            <a:custGeom>
              <a:avLst/>
              <a:gdLst/>
              <a:ahLst/>
              <a:cxnLst>
                <a:cxn ang="0">
                  <a:pos x="167" y="0"/>
                </a:cxn>
                <a:cxn ang="0">
                  <a:pos x="143" y="2"/>
                </a:cxn>
                <a:cxn ang="0">
                  <a:pos x="120" y="4"/>
                </a:cxn>
                <a:cxn ang="0">
                  <a:pos x="96" y="5"/>
                </a:cxn>
                <a:cxn ang="0">
                  <a:pos x="74" y="6"/>
                </a:cxn>
                <a:cxn ang="0">
                  <a:pos x="53" y="6"/>
                </a:cxn>
                <a:cxn ang="0">
                  <a:pos x="34" y="6"/>
                </a:cxn>
                <a:cxn ang="0">
                  <a:pos x="15" y="6"/>
                </a:cxn>
                <a:cxn ang="0">
                  <a:pos x="0" y="5"/>
                </a:cxn>
                <a:cxn ang="0">
                  <a:pos x="4" y="5"/>
                </a:cxn>
                <a:cxn ang="0">
                  <a:pos x="9" y="4"/>
                </a:cxn>
                <a:cxn ang="0">
                  <a:pos x="13" y="4"/>
                </a:cxn>
                <a:cxn ang="0">
                  <a:pos x="18" y="2"/>
                </a:cxn>
                <a:cxn ang="0">
                  <a:pos x="23" y="2"/>
                </a:cxn>
                <a:cxn ang="0">
                  <a:pos x="28" y="1"/>
                </a:cxn>
                <a:cxn ang="0">
                  <a:pos x="31" y="1"/>
                </a:cxn>
                <a:cxn ang="0">
                  <a:pos x="36" y="0"/>
                </a:cxn>
                <a:cxn ang="0">
                  <a:pos x="167" y="0"/>
                </a:cxn>
              </a:cxnLst>
              <a:rect l="0" t="0" r="r" b="b"/>
              <a:pathLst>
                <a:path w="167" h="6">
                  <a:moveTo>
                    <a:pt x="167" y="0"/>
                  </a:moveTo>
                  <a:lnTo>
                    <a:pt x="143" y="2"/>
                  </a:lnTo>
                  <a:lnTo>
                    <a:pt x="120" y="4"/>
                  </a:lnTo>
                  <a:lnTo>
                    <a:pt x="96" y="5"/>
                  </a:lnTo>
                  <a:lnTo>
                    <a:pt x="74" y="6"/>
                  </a:lnTo>
                  <a:lnTo>
                    <a:pt x="53" y="6"/>
                  </a:lnTo>
                  <a:lnTo>
                    <a:pt x="34" y="6"/>
                  </a:lnTo>
                  <a:lnTo>
                    <a:pt x="15" y="6"/>
                  </a:lnTo>
                  <a:lnTo>
                    <a:pt x="0" y="5"/>
                  </a:lnTo>
                  <a:lnTo>
                    <a:pt x="4" y="5"/>
                  </a:lnTo>
                  <a:lnTo>
                    <a:pt x="9" y="4"/>
                  </a:lnTo>
                  <a:lnTo>
                    <a:pt x="13" y="4"/>
                  </a:lnTo>
                  <a:lnTo>
                    <a:pt x="18" y="2"/>
                  </a:lnTo>
                  <a:lnTo>
                    <a:pt x="23" y="2"/>
                  </a:lnTo>
                  <a:lnTo>
                    <a:pt x="28" y="1"/>
                  </a:lnTo>
                  <a:lnTo>
                    <a:pt x="31" y="1"/>
                  </a:lnTo>
                  <a:lnTo>
                    <a:pt x="36" y="0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rgbClr val="5CB5B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78" name="Freeform 734"/>
            <p:cNvSpPr>
              <a:spLocks/>
            </p:cNvSpPr>
            <p:nvPr/>
          </p:nvSpPr>
          <p:spPr bwMode="auto">
            <a:xfrm>
              <a:off x="679" y="3493"/>
              <a:ext cx="107" cy="9"/>
            </a:xfrm>
            <a:custGeom>
              <a:avLst/>
              <a:gdLst/>
              <a:ahLst/>
              <a:cxnLst>
                <a:cxn ang="0">
                  <a:pos x="255" y="0"/>
                </a:cxn>
                <a:cxn ang="0">
                  <a:pos x="238" y="2"/>
                </a:cxn>
                <a:cxn ang="0">
                  <a:pos x="220" y="3"/>
                </a:cxn>
                <a:cxn ang="0">
                  <a:pos x="202" y="5"/>
                </a:cxn>
                <a:cxn ang="0">
                  <a:pos x="184" y="6"/>
                </a:cxn>
                <a:cxn ang="0">
                  <a:pos x="166" y="7"/>
                </a:cxn>
                <a:cxn ang="0">
                  <a:pos x="149" y="8"/>
                </a:cxn>
                <a:cxn ang="0">
                  <a:pos x="132" y="11"/>
                </a:cxn>
                <a:cxn ang="0">
                  <a:pos x="115" y="11"/>
                </a:cxn>
                <a:cxn ang="0">
                  <a:pos x="98" y="12"/>
                </a:cxn>
                <a:cxn ang="0">
                  <a:pos x="82" y="13"/>
                </a:cxn>
                <a:cxn ang="0">
                  <a:pos x="67" y="13"/>
                </a:cxn>
                <a:cxn ang="0">
                  <a:pos x="52" y="13"/>
                </a:cxn>
                <a:cxn ang="0">
                  <a:pos x="38" y="13"/>
                </a:cxn>
                <a:cxn ang="0">
                  <a:pos x="24" y="13"/>
                </a:cxn>
                <a:cxn ang="0">
                  <a:pos x="12" y="13"/>
                </a:cxn>
                <a:cxn ang="0">
                  <a:pos x="0" y="12"/>
                </a:cxn>
                <a:cxn ang="0">
                  <a:pos x="12" y="11"/>
                </a:cxn>
                <a:cxn ang="0">
                  <a:pos x="25" y="9"/>
                </a:cxn>
                <a:cxn ang="0">
                  <a:pos x="38" y="8"/>
                </a:cxn>
                <a:cxn ang="0">
                  <a:pos x="51" y="6"/>
                </a:cxn>
                <a:cxn ang="0">
                  <a:pos x="64" y="5"/>
                </a:cxn>
                <a:cxn ang="0">
                  <a:pos x="78" y="3"/>
                </a:cxn>
                <a:cxn ang="0">
                  <a:pos x="91" y="2"/>
                </a:cxn>
                <a:cxn ang="0">
                  <a:pos x="105" y="0"/>
                </a:cxn>
                <a:cxn ang="0">
                  <a:pos x="255" y="0"/>
                </a:cxn>
              </a:cxnLst>
              <a:rect l="0" t="0" r="r" b="b"/>
              <a:pathLst>
                <a:path w="255" h="13">
                  <a:moveTo>
                    <a:pt x="255" y="0"/>
                  </a:moveTo>
                  <a:lnTo>
                    <a:pt x="238" y="2"/>
                  </a:lnTo>
                  <a:lnTo>
                    <a:pt x="220" y="3"/>
                  </a:lnTo>
                  <a:lnTo>
                    <a:pt x="202" y="5"/>
                  </a:lnTo>
                  <a:lnTo>
                    <a:pt x="184" y="6"/>
                  </a:lnTo>
                  <a:lnTo>
                    <a:pt x="166" y="7"/>
                  </a:lnTo>
                  <a:lnTo>
                    <a:pt x="149" y="8"/>
                  </a:lnTo>
                  <a:lnTo>
                    <a:pt x="132" y="11"/>
                  </a:lnTo>
                  <a:lnTo>
                    <a:pt x="115" y="11"/>
                  </a:lnTo>
                  <a:lnTo>
                    <a:pt x="98" y="12"/>
                  </a:lnTo>
                  <a:lnTo>
                    <a:pt x="82" y="13"/>
                  </a:lnTo>
                  <a:lnTo>
                    <a:pt x="67" y="13"/>
                  </a:lnTo>
                  <a:lnTo>
                    <a:pt x="52" y="13"/>
                  </a:lnTo>
                  <a:lnTo>
                    <a:pt x="38" y="13"/>
                  </a:lnTo>
                  <a:lnTo>
                    <a:pt x="24" y="13"/>
                  </a:lnTo>
                  <a:lnTo>
                    <a:pt x="12" y="13"/>
                  </a:lnTo>
                  <a:lnTo>
                    <a:pt x="0" y="12"/>
                  </a:lnTo>
                  <a:lnTo>
                    <a:pt x="12" y="11"/>
                  </a:lnTo>
                  <a:lnTo>
                    <a:pt x="25" y="9"/>
                  </a:lnTo>
                  <a:lnTo>
                    <a:pt x="38" y="8"/>
                  </a:lnTo>
                  <a:lnTo>
                    <a:pt x="51" y="6"/>
                  </a:lnTo>
                  <a:lnTo>
                    <a:pt x="64" y="5"/>
                  </a:lnTo>
                  <a:lnTo>
                    <a:pt x="78" y="3"/>
                  </a:lnTo>
                  <a:lnTo>
                    <a:pt x="91" y="2"/>
                  </a:lnTo>
                  <a:lnTo>
                    <a:pt x="105" y="0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59B8C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79" name="Freeform 735"/>
            <p:cNvSpPr>
              <a:spLocks/>
            </p:cNvSpPr>
            <p:nvPr/>
          </p:nvSpPr>
          <p:spPr bwMode="auto">
            <a:xfrm>
              <a:off x="695" y="3486"/>
              <a:ext cx="126" cy="11"/>
            </a:xfrm>
            <a:custGeom>
              <a:avLst/>
              <a:gdLst/>
              <a:ahLst/>
              <a:cxnLst>
                <a:cxn ang="0">
                  <a:pos x="303" y="0"/>
                </a:cxn>
                <a:cxn ang="0">
                  <a:pos x="283" y="2"/>
                </a:cxn>
                <a:cxn ang="0">
                  <a:pos x="262" y="5"/>
                </a:cxn>
                <a:cxn ang="0">
                  <a:pos x="240" y="8"/>
                </a:cxn>
                <a:cxn ang="0">
                  <a:pos x="219" y="10"/>
                </a:cxn>
                <a:cxn ang="0">
                  <a:pos x="197" y="12"/>
                </a:cxn>
                <a:cxn ang="0">
                  <a:pos x="175" y="13"/>
                </a:cxn>
                <a:cxn ang="0">
                  <a:pos x="153" y="15"/>
                </a:cxn>
                <a:cxn ang="0">
                  <a:pos x="131" y="16"/>
                </a:cxn>
                <a:cxn ang="0">
                  <a:pos x="0" y="16"/>
                </a:cxn>
                <a:cxn ang="0">
                  <a:pos x="16" y="15"/>
                </a:cxn>
                <a:cxn ang="0">
                  <a:pos x="32" y="13"/>
                </a:cxn>
                <a:cxn ang="0">
                  <a:pos x="49" y="12"/>
                </a:cxn>
                <a:cxn ang="0">
                  <a:pos x="66" y="10"/>
                </a:cxn>
                <a:cxn ang="0">
                  <a:pos x="84" y="8"/>
                </a:cxn>
                <a:cxn ang="0">
                  <a:pos x="101" y="6"/>
                </a:cxn>
                <a:cxn ang="0">
                  <a:pos x="118" y="3"/>
                </a:cxn>
                <a:cxn ang="0">
                  <a:pos x="136" y="0"/>
                </a:cxn>
                <a:cxn ang="0">
                  <a:pos x="303" y="0"/>
                </a:cxn>
              </a:cxnLst>
              <a:rect l="0" t="0" r="r" b="b"/>
              <a:pathLst>
                <a:path w="303" h="16">
                  <a:moveTo>
                    <a:pt x="303" y="0"/>
                  </a:moveTo>
                  <a:lnTo>
                    <a:pt x="283" y="2"/>
                  </a:lnTo>
                  <a:lnTo>
                    <a:pt x="262" y="5"/>
                  </a:lnTo>
                  <a:lnTo>
                    <a:pt x="240" y="8"/>
                  </a:lnTo>
                  <a:lnTo>
                    <a:pt x="219" y="10"/>
                  </a:lnTo>
                  <a:lnTo>
                    <a:pt x="197" y="12"/>
                  </a:lnTo>
                  <a:lnTo>
                    <a:pt x="175" y="13"/>
                  </a:lnTo>
                  <a:lnTo>
                    <a:pt x="153" y="15"/>
                  </a:lnTo>
                  <a:lnTo>
                    <a:pt x="131" y="16"/>
                  </a:lnTo>
                  <a:lnTo>
                    <a:pt x="0" y="16"/>
                  </a:lnTo>
                  <a:lnTo>
                    <a:pt x="16" y="15"/>
                  </a:lnTo>
                  <a:lnTo>
                    <a:pt x="32" y="13"/>
                  </a:lnTo>
                  <a:lnTo>
                    <a:pt x="49" y="12"/>
                  </a:lnTo>
                  <a:lnTo>
                    <a:pt x="66" y="10"/>
                  </a:lnTo>
                  <a:lnTo>
                    <a:pt x="84" y="8"/>
                  </a:lnTo>
                  <a:lnTo>
                    <a:pt x="101" y="6"/>
                  </a:lnTo>
                  <a:lnTo>
                    <a:pt x="118" y="3"/>
                  </a:lnTo>
                  <a:lnTo>
                    <a:pt x="136" y="0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5CBF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80" name="Freeform 736"/>
            <p:cNvSpPr>
              <a:spLocks/>
            </p:cNvSpPr>
            <p:nvPr/>
          </p:nvSpPr>
          <p:spPr bwMode="auto">
            <a:xfrm>
              <a:off x="723" y="3478"/>
              <a:ext cx="128" cy="15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90" y="3"/>
                </a:cxn>
                <a:cxn ang="0">
                  <a:pos x="273" y="4"/>
                </a:cxn>
                <a:cxn ang="0">
                  <a:pos x="255" y="6"/>
                </a:cxn>
                <a:cxn ang="0">
                  <a:pos x="236" y="8"/>
                </a:cxn>
                <a:cxn ang="0">
                  <a:pos x="215" y="10"/>
                </a:cxn>
                <a:cxn ang="0">
                  <a:pos x="195" y="13"/>
                </a:cxn>
                <a:cxn ang="0">
                  <a:pos x="173" y="15"/>
                </a:cxn>
                <a:cxn ang="0">
                  <a:pos x="150" y="17"/>
                </a:cxn>
                <a:cxn ang="0">
                  <a:pos x="0" y="17"/>
                </a:cxn>
                <a:cxn ang="0">
                  <a:pos x="16" y="15"/>
                </a:cxn>
                <a:cxn ang="0">
                  <a:pos x="32" y="14"/>
                </a:cxn>
                <a:cxn ang="0">
                  <a:pos x="48" y="11"/>
                </a:cxn>
                <a:cxn ang="0">
                  <a:pos x="64" y="9"/>
                </a:cxn>
                <a:cxn ang="0">
                  <a:pos x="79" y="7"/>
                </a:cxn>
                <a:cxn ang="0">
                  <a:pos x="95" y="4"/>
                </a:cxn>
                <a:cxn ang="0">
                  <a:pos x="111" y="2"/>
                </a:cxn>
                <a:cxn ang="0">
                  <a:pos x="127" y="0"/>
                </a:cxn>
                <a:cxn ang="0">
                  <a:pos x="307" y="0"/>
                </a:cxn>
                <a:cxn ang="0">
                  <a:pos x="306" y="1"/>
                </a:cxn>
              </a:cxnLst>
              <a:rect l="0" t="0" r="r" b="b"/>
              <a:pathLst>
                <a:path w="307" h="17">
                  <a:moveTo>
                    <a:pt x="306" y="1"/>
                  </a:moveTo>
                  <a:lnTo>
                    <a:pt x="290" y="3"/>
                  </a:lnTo>
                  <a:lnTo>
                    <a:pt x="273" y="4"/>
                  </a:lnTo>
                  <a:lnTo>
                    <a:pt x="255" y="6"/>
                  </a:lnTo>
                  <a:lnTo>
                    <a:pt x="236" y="8"/>
                  </a:lnTo>
                  <a:lnTo>
                    <a:pt x="215" y="10"/>
                  </a:lnTo>
                  <a:lnTo>
                    <a:pt x="195" y="13"/>
                  </a:lnTo>
                  <a:lnTo>
                    <a:pt x="173" y="15"/>
                  </a:lnTo>
                  <a:lnTo>
                    <a:pt x="150" y="17"/>
                  </a:lnTo>
                  <a:lnTo>
                    <a:pt x="0" y="17"/>
                  </a:lnTo>
                  <a:lnTo>
                    <a:pt x="16" y="15"/>
                  </a:lnTo>
                  <a:lnTo>
                    <a:pt x="32" y="14"/>
                  </a:lnTo>
                  <a:lnTo>
                    <a:pt x="48" y="11"/>
                  </a:lnTo>
                  <a:lnTo>
                    <a:pt x="64" y="9"/>
                  </a:lnTo>
                  <a:lnTo>
                    <a:pt x="79" y="7"/>
                  </a:lnTo>
                  <a:lnTo>
                    <a:pt x="95" y="4"/>
                  </a:lnTo>
                  <a:lnTo>
                    <a:pt x="111" y="2"/>
                  </a:lnTo>
                  <a:lnTo>
                    <a:pt x="127" y="0"/>
                  </a:lnTo>
                  <a:lnTo>
                    <a:pt x="307" y="0"/>
                  </a:lnTo>
                  <a:lnTo>
                    <a:pt x="306" y="1"/>
                  </a:lnTo>
                  <a:close/>
                </a:path>
              </a:pathLst>
            </a:custGeom>
            <a:solidFill>
              <a:srgbClr val="59C1C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81" name="Freeform 737"/>
            <p:cNvSpPr>
              <a:spLocks/>
            </p:cNvSpPr>
            <p:nvPr/>
          </p:nvSpPr>
          <p:spPr bwMode="auto">
            <a:xfrm>
              <a:off x="751" y="3474"/>
              <a:ext cx="124" cy="12"/>
            </a:xfrm>
            <a:custGeom>
              <a:avLst/>
              <a:gdLst/>
              <a:ahLst/>
              <a:cxnLst>
                <a:cxn ang="0">
                  <a:pos x="167" y="16"/>
                </a:cxn>
                <a:cxn ang="0">
                  <a:pos x="177" y="15"/>
                </a:cxn>
                <a:cxn ang="0">
                  <a:pos x="186" y="14"/>
                </a:cxn>
                <a:cxn ang="0">
                  <a:pos x="196" y="13"/>
                </a:cxn>
                <a:cxn ang="0">
                  <a:pos x="205" y="12"/>
                </a:cxn>
                <a:cxn ang="0">
                  <a:pos x="214" y="12"/>
                </a:cxn>
                <a:cxn ang="0">
                  <a:pos x="223" y="11"/>
                </a:cxn>
                <a:cxn ang="0">
                  <a:pos x="230" y="10"/>
                </a:cxn>
                <a:cxn ang="0">
                  <a:pos x="239" y="9"/>
                </a:cxn>
                <a:cxn ang="0">
                  <a:pos x="246" y="8"/>
                </a:cxn>
                <a:cxn ang="0">
                  <a:pos x="252" y="7"/>
                </a:cxn>
                <a:cxn ang="0">
                  <a:pos x="260" y="6"/>
                </a:cxn>
                <a:cxn ang="0">
                  <a:pos x="267" y="4"/>
                </a:cxn>
                <a:cxn ang="0">
                  <a:pos x="274" y="3"/>
                </a:cxn>
                <a:cxn ang="0">
                  <a:pos x="282" y="2"/>
                </a:cxn>
                <a:cxn ang="0">
                  <a:pos x="289" y="1"/>
                </a:cxn>
                <a:cxn ang="0">
                  <a:pos x="297" y="0"/>
                </a:cxn>
                <a:cxn ang="0">
                  <a:pos x="109" y="0"/>
                </a:cxn>
                <a:cxn ang="0">
                  <a:pos x="96" y="2"/>
                </a:cxn>
                <a:cxn ang="0">
                  <a:pos x="82" y="4"/>
                </a:cxn>
                <a:cxn ang="0">
                  <a:pos x="69" y="7"/>
                </a:cxn>
                <a:cxn ang="0">
                  <a:pos x="55" y="9"/>
                </a:cxn>
                <a:cxn ang="0">
                  <a:pos x="42" y="11"/>
                </a:cxn>
                <a:cxn ang="0">
                  <a:pos x="27" y="13"/>
                </a:cxn>
                <a:cxn ang="0">
                  <a:pos x="14" y="14"/>
                </a:cxn>
                <a:cxn ang="0">
                  <a:pos x="0" y="16"/>
                </a:cxn>
                <a:cxn ang="0">
                  <a:pos x="167" y="16"/>
                </a:cxn>
              </a:cxnLst>
              <a:rect l="0" t="0" r="r" b="b"/>
              <a:pathLst>
                <a:path w="297" h="16">
                  <a:moveTo>
                    <a:pt x="167" y="16"/>
                  </a:moveTo>
                  <a:lnTo>
                    <a:pt x="177" y="15"/>
                  </a:lnTo>
                  <a:lnTo>
                    <a:pt x="186" y="14"/>
                  </a:lnTo>
                  <a:lnTo>
                    <a:pt x="196" y="13"/>
                  </a:lnTo>
                  <a:lnTo>
                    <a:pt x="205" y="12"/>
                  </a:lnTo>
                  <a:lnTo>
                    <a:pt x="214" y="12"/>
                  </a:lnTo>
                  <a:lnTo>
                    <a:pt x="223" y="11"/>
                  </a:lnTo>
                  <a:lnTo>
                    <a:pt x="230" y="10"/>
                  </a:lnTo>
                  <a:lnTo>
                    <a:pt x="239" y="9"/>
                  </a:lnTo>
                  <a:lnTo>
                    <a:pt x="246" y="8"/>
                  </a:lnTo>
                  <a:lnTo>
                    <a:pt x="252" y="7"/>
                  </a:lnTo>
                  <a:lnTo>
                    <a:pt x="260" y="6"/>
                  </a:lnTo>
                  <a:lnTo>
                    <a:pt x="267" y="4"/>
                  </a:lnTo>
                  <a:lnTo>
                    <a:pt x="274" y="3"/>
                  </a:lnTo>
                  <a:lnTo>
                    <a:pt x="282" y="2"/>
                  </a:lnTo>
                  <a:lnTo>
                    <a:pt x="289" y="1"/>
                  </a:lnTo>
                  <a:lnTo>
                    <a:pt x="297" y="0"/>
                  </a:lnTo>
                  <a:lnTo>
                    <a:pt x="109" y="0"/>
                  </a:lnTo>
                  <a:lnTo>
                    <a:pt x="96" y="2"/>
                  </a:lnTo>
                  <a:lnTo>
                    <a:pt x="82" y="4"/>
                  </a:lnTo>
                  <a:lnTo>
                    <a:pt x="69" y="7"/>
                  </a:lnTo>
                  <a:lnTo>
                    <a:pt x="55" y="9"/>
                  </a:lnTo>
                  <a:lnTo>
                    <a:pt x="42" y="11"/>
                  </a:lnTo>
                  <a:lnTo>
                    <a:pt x="27" y="13"/>
                  </a:lnTo>
                  <a:lnTo>
                    <a:pt x="14" y="14"/>
                  </a:lnTo>
                  <a:lnTo>
                    <a:pt x="0" y="16"/>
                  </a:lnTo>
                  <a:lnTo>
                    <a:pt x="167" y="16"/>
                  </a:lnTo>
                  <a:close/>
                </a:path>
              </a:pathLst>
            </a:custGeom>
            <a:solidFill>
              <a:srgbClr val="57C4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82" name="Freeform 738"/>
            <p:cNvSpPr>
              <a:spLocks/>
            </p:cNvSpPr>
            <p:nvPr/>
          </p:nvSpPr>
          <p:spPr bwMode="auto">
            <a:xfrm>
              <a:off x="776" y="3467"/>
              <a:ext cx="120" cy="11"/>
            </a:xfrm>
            <a:custGeom>
              <a:avLst/>
              <a:gdLst/>
              <a:ahLst/>
              <a:cxnLst>
                <a:cxn ang="0">
                  <a:pos x="289" y="0"/>
                </a:cxn>
                <a:cxn ang="0">
                  <a:pos x="274" y="3"/>
                </a:cxn>
                <a:cxn ang="0">
                  <a:pos x="260" y="5"/>
                </a:cxn>
                <a:cxn ang="0">
                  <a:pos x="245" y="7"/>
                </a:cxn>
                <a:cxn ang="0">
                  <a:pos x="232" y="9"/>
                </a:cxn>
                <a:cxn ang="0">
                  <a:pos x="218" y="11"/>
                </a:cxn>
                <a:cxn ang="0">
                  <a:pos x="205" y="12"/>
                </a:cxn>
                <a:cxn ang="0">
                  <a:pos x="192" y="15"/>
                </a:cxn>
                <a:cxn ang="0">
                  <a:pos x="180" y="16"/>
                </a:cxn>
                <a:cxn ang="0">
                  <a:pos x="0" y="16"/>
                </a:cxn>
                <a:cxn ang="0">
                  <a:pos x="14" y="14"/>
                </a:cxn>
                <a:cxn ang="0">
                  <a:pos x="27" y="12"/>
                </a:cxn>
                <a:cxn ang="0">
                  <a:pos x="39" y="10"/>
                </a:cxn>
                <a:cxn ang="0">
                  <a:pos x="53" y="8"/>
                </a:cxn>
                <a:cxn ang="0">
                  <a:pos x="65" y="6"/>
                </a:cxn>
                <a:cxn ang="0">
                  <a:pos x="79" y="4"/>
                </a:cxn>
                <a:cxn ang="0">
                  <a:pos x="91" y="2"/>
                </a:cxn>
                <a:cxn ang="0">
                  <a:pos x="103" y="0"/>
                </a:cxn>
                <a:cxn ang="0">
                  <a:pos x="289" y="0"/>
                </a:cxn>
              </a:cxnLst>
              <a:rect l="0" t="0" r="r" b="b"/>
              <a:pathLst>
                <a:path w="289" h="16">
                  <a:moveTo>
                    <a:pt x="289" y="0"/>
                  </a:moveTo>
                  <a:lnTo>
                    <a:pt x="274" y="3"/>
                  </a:lnTo>
                  <a:lnTo>
                    <a:pt x="260" y="5"/>
                  </a:lnTo>
                  <a:lnTo>
                    <a:pt x="245" y="7"/>
                  </a:lnTo>
                  <a:lnTo>
                    <a:pt x="232" y="9"/>
                  </a:lnTo>
                  <a:lnTo>
                    <a:pt x="218" y="11"/>
                  </a:lnTo>
                  <a:lnTo>
                    <a:pt x="205" y="12"/>
                  </a:lnTo>
                  <a:lnTo>
                    <a:pt x="192" y="15"/>
                  </a:lnTo>
                  <a:lnTo>
                    <a:pt x="180" y="16"/>
                  </a:lnTo>
                  <a:lnTo>
                    <a:pt x="0" y="16"/>
                  </a:lnTo>
                  <a:lnTo>
                    <a:pt x="14" y="14"/>
                  </a:lnTo>
                  <a:lnTo>
                    <a:pt x="27" y="12"/>
                  </a:lnTo>
                  <a:lnTo>
                    <a:pt x="39" y="10"/>
                  </a:lnTo>
                  <a:lnTo>
                    <a:pt x="53" y="8"/>
                  </a:lnTo>
                  <a:lnTo>
                    <a:pt x="65" y="6"/>
                  </a:lnTo>
                  <a:lnTo>
                    <a:pt x="79" y="4"/>
                  </a:lnTo>
                  <a:lnTo>
                    <a:pt x="91" y="2"/>
                  </a:lnTo>
                  <a:lnTo>
                    <a:pt x="103" y="0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59C9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83" name="Freeform 739"/>
            <p:cNvSpPr>
              <a:spLocks/>
            </p:cNvSpPr>
            <p:nvPr/>
          </p:nvSpPr>
          <p:spPr bwMode="auto">
            <a:xfrm>
              <a:off x="796" y="3459"/>
              <a:ext cx="120" cy="15"/>
            </a:xfrm>
            <a:custGeom>
              <a:avLst/>
              <a:gdLst/>
              <a:ahLst/>
              <a:cxnLst>
                <a:cxn ang="0">
                  <a:pos x="288" y="0"/>
                </a:cxn>
                <a:cxn ang="0">
                  <a:pos x="274" y="2"/>
                </a:cxn>
                <a:cxn ang="0">
                  <a:pos x="262" y="4"/>
                </a:cxn>
                <a:cxn ang="0">
                  <a:pos x="249" y="8"/>
                </a:cxn>
                <a:cxn ang="0">
                  <a:pos x="236" y="10"/>
                </a:cxn>
                <a:cxn ang="0">
                  <a:pos x="224" y="12"/>
                </a:cxn>
                <a:cxn ang="0">
                  <a:pos x="212" y="14"/>
                </a:cxn>
                <a:cxn ang="0">
                  <a:pos x="200" y="15"/>
                </a:cxn>
                <a:cxn ang="0">
                  <a:pos x="188" y="17"/>
                </a:cxn>
                <a:cxn ang="0">
                  <a:pos x="0" y="17"/>
                </a:cxn>
                <a:cxn ang="0">
                  <a:pos x="14" y="15"/>
                </a:cxn>
                <a:cxn ang="0">
                  <a:pos x="27" y="13"/>
                </a:cxn>
                <a:cxn ang="0">
                  <a:pos x="41" y="11"/>
                </a:cxn>
                <a:cxn ang="0">
                  <a:pos x="54" y="9"/>
                </a:cxn>
                <a:cxn ang="0">
                  <a:pos x="68" y="7"/>
                </a:cxn>
                <a:cxn ang="0">
                  <a:pos x="80" y="4"/>
                </a:cxn>
                <a:cxn ang="0">
                  <a:pos x="92" y="2"/>
                </a:cxn>
                <a:cxn ang="0">
                  <a:pos x="104" y="0"/>
                </a:cxn>
                <a:cxn ang="0">
                  <a:pos x="288" y="0"/>
                </a:cxn>
              </a:cxnLst>
              <a:rect l="0" t="0" r="r" b="b"/>
              <a:pathLst>
                <a:path w="288" h="17">
                  <a:moveTo>
                    <a:pt x="288" y="0"/>
                  </a:moveTo>
                  <a:lnTo>
                    <a:pt x="274" y="2"/>
                  </a:lnTo>
                  <a:lnTo>
                    <a:pt x="262" y="4"/>
                  </a:lnTo>
                  <a:lnTo>
                    <a:pt x="249" y="8"/>
                  </a:lnTo>
                  <a:lnTo>
                    <a:pt x="236" y="10"/>
                  </a:lnTo>
                  <a:lnTo>
                    <a:pt x="224" y="12"/>
                  </a:lnTo>
                  <a:lnTo>
                    <a:pt x="212" y="14"/>
                  </a:lnTo>
                  <a:lnTo>
                    <a:pt x="200" y="15"/>
                  </a:lnTo>
                  <a:lnTo>
                    <a:pt x="188" y="17"/>
                  </a:lnTo>
                  <a:lnTo>
                    <a:pt x="0" y="17"/>
                  </a:lnTo>
                  <a:lnTo>
                    <a:pt x="14" y="15"/>
                  </a:lnTo>
                  <a:lnTo>
                    <a:pt x="27" y="13"/>
                  </a:lnTo>
                  <a:lnTo>
                    <a:pt x="41" y="11"/>
                  </a:lnTo>
                  <a:lnTo>
                    <a:pt x="54" y="9"/>
                  </a:lnTo>
                  <a:lnTo>
                    <a:pt x="68" y="7"/>
                  </a:lnTo>
                  <a:lnTo>
                    <a:pt x="80" y="4"/>
                  </a:lnTo>
                  <a:lnTo>
                    <a:pt x="92" y="2"/>
                  </a:lnTo>
                  <a:lnTo>
                    <a:pt x="104" y="0"/>
                  </a:lnTo>
                  <a:lnTo>
                    <a:pt x="288" y="0"/>
                  </a:lnTo>
                  <a:close/>
                </a:path>
              </a:pathLst>
            </a:custGeom>
            <a:solidFill>
              <a:srgbClr val="57CC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84" name="Freeform 740"/>
            <p:cNvSpPr>
              <a:spLocks/>
            </p:cNvSpPr>
            <p:nvPr/>
          </p:nvSpPr>
          <p:spPr bwMode="auto">
            <a:xfrm>
              <a:off x="819" y="3452"/>
              <a:ext cx="117" cy="15"/>
            </a:xfrm>
            <a:custGeom>
              <a:avLst/>
              <a:gdLst/>
              <a:ahLst/>
              <a:cxnLst>
                <a:cxn ang="0">
                  <a:pos x="283" y="0"/>
                </a:cxn>
                <a:cxn ang="0">
                  <a:pos x="271" y="2"/>
                </a:cxn>
                <a:cxn ang="0">
                  <a:pos x="257" y="4"/>
                </a:cxn>
                <a:cxn ang="0">
                  <a:pos x="245" y="7"/>
                </a:cxn>
                <a:cxn ang="0">
                  <a:pos x="233" y="9"/>
                </a:cxn>
                <a:cxn ang="0">
                  <a:pos x="222" y="11"/>
                </a:cxn>
                <a:cxn ang="0">
                  <a:pos x="209" y="13"/>
                </a:cxn>
                <a:cxn ang="0">
                  <a:pos x="197" y="15"/>
                </a:cxn>
                <a:cxn ang="0">
                  <a:pos x="186" y="17"/>
                </a:cxn>
                <a:cxn ang="0">
                  <a:pos x="0" y="17"/>
                </a:cxn>
                <a:cxn ang="0">
                  <a:pos x="14" y="15"/>
                </a:cxn>
                <a:cxn ang="0">
                  <a:pos x="26" y="12"/>
                </a:cxn>
                <a:cxn ang="0">
                  <a:pos x="39" y="10"/>
                </a:cxn>
                <a:cxn ang="0">
                  <a:pos x="51" y="8"/>
                </a:cxn>
                <a:cxn ang="0">
                  <a:pos x="64" y="6"/>
                </a:cxn>
                <a:cxn ang="0">
                  <a:pos x="75" y="4"/>
                </a:cxn>
                <a:cxn ang="0">
                  <a:pos x="87" y="2"/>
                </a:cxn>
                <a:cxn ang="0">
                  <a:pos x="98" y="0"/>
                </a:cxn>
                <a:cxn ang="0">
                  <a:pos x="283" y="0"/>
                </a:cxn>
              </a:cxnLst>
              <a:rect l="0" t="0" r="r" b="b"/>
              <a:pathLst>
                <a:path w="283" h="17">
                  <a:moveTo>
                    <a:pt x="283" y="0"/>
                  </a:moveTo>
                  <a:lnTo>
                    <a:pt x="271" y="2"/>
                  </a:lnTo>
                  <a:lnTo>
                    <a:pt x="257" y="4"/>
                  </a:lnTo>
                  <a:lnTo>
                    <a:pt x="245" y="7"/>
                  </a:lnTo>
                  <a:lnTo>
                    <a:pt x="233" y="9"/>
                  </a:lnTo>
                  <a:lnTo>
                    <a:pt x="222" y="11"/>
                  </a:lnTo>
                  <a:lnTo>
                    <a:pt x="209" y="13"/>
                  </a:lnTo>
                  <a:lnTo>
                    <a:pt x="197" y="15"/>
                  </a:lnTo>
                  <a:lnTo>
                    <a:pt x="186" y="17"/>
                  </a:lnTo>
                  <a:lnTo>
                    <a:pt x="0" y="17"/>
                  </a:lnTo>
                  <a:lnTo>
                    <a:pt x="14" y="15"/>
                  </a:lnTo>
                  <a:lnTo>
                    <a:pt x="26" y="12"/>
                  </a:lnTo>
                  <a:lnTo>
                    <a:pt x="39" y="10"/>
                  </a:lnTo>
                  <a:lnTo>
                    <a:pt x="51" y="8"/>
                  </a:lnTo>
                  <a:lnTo>
                    <a:pt x="64" y="6"/>
                  </a:lnTo>
                  <a:lnTo>
                    <a:pt x="75" y="4"/>
                  </a:lnTo>
                  <a:lnTo>
                    <a:pt x="87" y="2"/>
                  </a:lnTo>
                  <a:lnTo>
                    <a:pt x="98" y="0"/>
                  </a:lnTo>
                  <a:lnTo>
                    <a:pt x="283" y="0"/>
                  </a:lnTo>
                  <a:close/>
                </a:path>
              </a:pathLst>
            </a:custGeom>
            <a:solidFill>
              <a:srgbClr val="54D1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85" name="Freeform 741"/>
            <p:cNvSpPr>
              <a:spLocks/>
            </p:cNvSpPr>
            <p:nvPr/>
          </p:nvSpPr>
          <p:spPr bwMode="auto">
            <a:xfrm>
              <a:off x="840" y="3448"/>
              <a:ext cx="116" cy="11"/>
            </a:xfrm>
            <a:custGeom>
              <a:avLst/>
              <a:gdLst/>
              <a:ahLst/>
              <a:cxnLst>
                <a:cxn ang="0">
                  <a:pos x="278" y="0"/>
                </a:cxn>
                <a:cxn ang="0">
                  <a:pos x="266" y="2"/>
                </a:cxn>
                <a:cxn ang="0">
                  <a:pos x="254" y="4"/>
                </a:cxn>
                <a:cxn ang="0">
                  <a:pos x="241" y="6"/>
                </a:cxn>
                <a:cxn ang="0">
                  <a:pos x="230" y="9"/>
                </a:cxn>
                <a:cxn ang="0">
                  <a:pos x="218" y="11"/>
                </a:cxn>
                <a:cxn ang="0">
                  <a:pos x="207" y="13"/>
                </a:cxn>
                <a:cxn ang="0">
                  <a:pos x="195" y="14"/>
                </a:cxn>
                <a:cxn ang="0">
                  <a:pos x="184" y="16"/>
                </a:cxn>
                <a:cxn ang="0">
                  <a:pos x="0" y="16"/>
                </a:cxn>
                <a:cxn ang="0">
                  <a:pos x="12" y="14"/>
                </a:cxn>
                <a:cxn ang="0">
                  <a:pos x="24" y="12"/>
                </a:cxn>
                <a:cxn ang="0">
                  <a:pos x="35" y="10"/>
                </a:cxn>
                <a:cxn ang="0">
                  <a:pos x="46" y="8"/>
                </a:cxn>
                <a:cxn ang="0">
                  <a:pos x="57" y="6"/>
                </a:cxn>
                <a:cxn ang="0">
                  <a:pos x="68" y="4"/>
                </a:cxn>
                <a:cxn ang="0">
                  <a:pos x="77" y="2"/>
                </a:cxn>
                <a:cxn ang="0">
                  <a:pos x="87" y="0"/>
                </a:cxn>
                <a:cxn ang="0">
                  <a:pos x="278" y="0"/>
                </a:cxn>
              </a:cxnLst>
              <a:rect l="0" t="0" r="r" b="b"/>
              <a:pathLst>
                <a:path w="278" h="16">
                  <a:moveTo>
                    <a:pt x="278" y="0"/>
                  </a:moveTo>
                  <a:lnTo>
                    <a:pt x="266" y="2"/>
                  </a:lnTo>
                  <a:lnTo>
                    <a:pt x="254" y="4"/>
                  </a:lnTo>
                  <a:lnTo>
                    <a:pt x="241" y="6"/>
                  </a:lnTo>
                  <a:lnTo>
                    <a:pt x="230" y="9"/>
                  </a:lnTo>
                  <a:lnTo>
                    <a:pt x="218" y="11"/>
                  </a:lnTo>
                  <a:lnTo>
                    <a:pt x="207" y="13"/>
                  </a:lnTo>
                  <a:lnTo>
                    <a:pt x="195" y="14"/>
                  </a:lnTo>
                  <a:lnTo>
                    <a:pt x="184" y="16"/>
                  </a:lnTo>
                  <a:lnTo>
                    <a:pt x="0" y="16"/>
                  </a:lnTo>
                  <a:lnTo>
                    <a:pt x="12" y="14"/>
                  </a:lnTo>
                  <a:lnTo>
                    <a:pt x="24" y="12"/>
                  </a:lnTo>
                  <a:lnTo>
                    <a:pt x="35" y="10"/>
                  </a:lnTo>
                  <a:lnTo>
                    <a:pt x="46" y="8"/>
                  </a:lnTo>
                  <a:lnTo>
                    <a:pt x="57" y="6"/>
                  </a:lnTo>
                  <a:lnTo>
                    <a:pt x="68" y="4"/>
                  </a:lnTo>
                  <a:lnTo>
                    <a:pt x="77" y="2"/>
                  </a:lnTo>
                  <a:lnTo>
                    <a:pt x="87" y="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rgbClr val="54D4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86" name="Freeform 742"/>
            <p:cNvSpPr>
              <a:spLocks/>
            </p:cNvSpPr>
            <p:nvPr/>
          </p:nvSpPr>
          <p:spPr bwMode="auto">
            <a:xfrm>
              <a:off x="860" y="3440"/>
              <a:ext cx="119" cy="12"/>
            </a:xfrm>
            <a:custGeom>
              <a:avLst/>
              <a:gdLst/>
              <a:ahLst/>
              <a:cxnLst>
                <a:cxn ang="0">
                  <a:pos x="287" y="0"/>
                </a:cxn>
                <a:cxn ang="0">
                  <a:pos x="273" y="3"/>
                </a:cxn>
                <a:cxn ang="0">
                  <a:pos x="261" y="5"/>
                </a:cxn>
                <a:cxn ang="0">
                  <a:pos x="247" y="7"/>
                </a:cxn>
                <a:cxn ang="0">
                  <a:pos x="235" y="8"/>
                </a:cxn>
                <a:cxn ang="0">
                  <a:pos x="222" y="10"/>
                </a:cxn>
                <a:cxn ang="0">
                  <a:pos x="209" y="12"/>
                </a:cxn>
                <a:cxn ang="0">
                  <a:pos x="197" y="14"/>
                </a:cxn>
                <a:cxn ang="0">
                  <a:pos x="185" y="17"/>
                </a:cxn>
                <a:cxn ang="0">
                  <a:pos x="0" y="17"/>
                </a:cxn>
                <a:cxn ang="0">
                  <a:pos x="12" y="14"/>
                </a:cxn>
                <a:cxn ang="0">
                  <a:pos x="23" y="12"/>
                </a:cxn>
                <a:cxn ang="0">
                  <a:pos x="34" y="10"/>
                </a:cxn>
                <a:cxn ang="0">
                  <a:pos x="44" y="8"/>
                </a:cxn>
                <a:cxn ang="0">
                  <a:pos x="54" y="7"/>
                </a:cxn>
                <a:cxn ang="0">
                  <a:pos x="62" y="5"/>
                </a:cxn>
                <a:cxn ang="0">
                  <a:pos x="71" y="3"/>
                </a:cxn>
                <a:cxn ang="0">
                  <a:pos x="80" y="0"/>
                </a:cxn>
                <a:cxn ang="0">
                  <a:pos x="287" y="0"/>
                </a:cxn>
              </a:cxnLst>
              <a:rect l="0" t="0" r="r" b="b"/>
              <a:pathLst>
                <a:path w="287" h="17">
                  <a:moveTo>
                    <a:pt x="287" y="0"/>
                  </a:moveTo>
                  <a:lnTo>
                    <a:pt x="273" y="3"/>
                  </a:lnTo>
                  <a:lnTo>
                    <a:pt x="261" y="5"/>
                  </a:lnTo>
                  <a:lnTo>
                    <a:pt x="247" y="7"/>
                  </a:lnTo>
                  <a:lnTo>
                    <a:pt x="235" y="8"/>
                  </a:lnTo>
                  <a:lnTo>
                    <a:pt x="222" y="10"/>
                  </a:lnTo>
                  <a:lnTo>
                    <a:pt x="209" y="12"/>
                  </a:lnTo>
                  <a:lnTo>
                    <a:pt x="197" y="14"/>
                  </a:lnTo>
                  <a:lnTo>
                    <a:pt x="185" y="17"/>
                  </a:lnTo>
                  <a:lnTo>
                    <a:pt x="0" y="17"/>
                  </a:lnTo>
                  <a:lnTo>
                    <a:pt x="12" y="14"/>
                  </a:lnTo>
                  <a:lnTo>
                    <a:pt x="23" y="12"/>
                  </a:lnTo>
                  <a:lnTo>
                    <a:pt x="34" y="10"/>
                  </a:lnTo>
                  <a:lnTo>
                    <a:pt x="44" y="8"/>
                  </a:lnTo>
                  <a:lnTo>
                    <a:pt x="54" y="7"/>
                  </a:lnTo>
                  <a:lnTo>
                    <a:pt x="62" y="5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287" y="0"/>
                  </a:lnTo>
                  <a:close/>
                </a:path>
              </a:pathLst>
            </a:custGeom>
            <a:solidFill>
              <a:srgbClr val="54D9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87" name="Freeform 743"/>
            <p:cNvSpPr>
              <a:spLocks/>
            </p:cNvSpPr>
            <p:nvPr/>
          </p:nvSpPr>
          <p:spPr bwMode="auto">
            <a:xfrm>
              <a:off x="876" y="3433"/>
              <a:ext cx="130" cy="15"/>
            </a:xfrm>
            <a:custGeom>
              <a:avLst/>
              <a:gdLst/>
              <a:ahLst/>
              <a:cxnLst>
                <a:cxn ang="0">
                  <a:pos x="314" y="0"/>
                </a:cxn>
                <a:cxn ang="0">
                  <a:pos x="298" y="2"/>
                </a:cxn>
                <a:cxn ang="0">
                  <a:pos x="282" y="4"/>
                </a:cxn>
                <a:cxn ang="0">
                  <a:pos x="266" y="6"/>
                </a:cxn>
                <a:cxn ang="0">
                  <a:pos x="251" y="8"/>
                </a:cxn>
                <a:cxn ang="0">
                  <a:pos x="235" y="11"/>
                </a:cxn>
                <a:cxn ang="0">
                  <a:pos x="221" y="13"/>
                </a:cxn>
                <a:cxn ang="0">
                  <a:pos x="206" y="15"/>
                </a:cxn>
                <a:cxn ang="0">
                  <a:pos x="191" y="17"/>
                </a:cxn>
                <a:cxn ang="0">
                  <a:pos x="0" y="17"/>
                </a:cxn>
                <a:cxn ang="0">
                  <a:pos x="8" y="16"/>
                </a:cxn>
                <a:cxn ang="0">
                  <a:pos x="15" y="15"/>
                </a:cxn>
                <a:cxn ang="0">
                  <a:pos x="21" y="13"/>
                </a:cxn>
                <a:cxn ang="0">
                  <a:pos x="27" y="12"/>
                </a:cxn>
                <a:cxn ang="0">
                  <a:pos x="33" y="11"/>
                </a:cxn>
                <a:cxn ang="0">
                  <a:pos x="39" y="10"/>
                </a:cxn>
                <a:cxn ang="0">
                  <a:pos x="44" y="8"/>
                </a:cxn>
                <a:cxn ang="0">
                  <a:pos x="49" y="7"/>
                </a:cxn>
                <a:cxn ang="0">
                  <a:pos x="57" y="5"/>
                </a:cxn>
                <a:cxn ang="0">
                  <a:pos x="64" y="3"/>
                </a:cxn>
                <a:cxn ang="0">
                  <a:pos x="71" y="2"/>
                </a:cxn>
                <a:cxn ang="0">
                  <a:pos x="80" y="0"/>
                </a:cxn>
                <a:cxn ang="0">
                  <a:pos x="314" y="0"/>
                </a:cxn>
              </a:cxnLst>
              <a:rect l="0" t="0" r="r" b="b"/>
              <a:pathLst>
                <a:path w="314" h="17">
                  <a:moveTo>
                    <a:pt x="314" y="0"/>
                  </a:moveTo>
                  <a:lnTo>
                    <a:pt x="298" y="2"/>
                  </a:lnTo>
                  <a:lnTo>
                    <a:pt x="282" y="4"/>
                  </a:lnTo>
                  <a:lnTo>
                    <a:pt x="266" y="6"/>
                  </a:lnTo>
                  <a:lnTo>
                    <a:pt x="251" y="8"/>
                  </a:lnTo>
                  <a:lnTo>
                    <a:pt x="235" y="11"/>
                  </a:lnTo>
                  <a:lnTo>
                    <a:pt x="221" y="13"/>
                  </a:lnTo>
                  <a:lnTo>
                    <a:pt x="206" y="15"/>
                  </a:lnTo>
                  <a:lnTo>
                    <a:pt x="191" y="17"/>
                  </a:lnTo>
                  <a:lnTo>
                    <a:pt x="0" y="17"/>
                  </a:lnTo>
                  <a:lnTo>
                    <a:pt x="8" y="16"/>
                  </a:lnTo>
                  <a:lnTo>
                    <a:pt x="15" y="15"/>
                  </a:lnTo>
                  <a:lnTo>
                    <a:pt x="21" y="13"/>
                  </a:lnTo>
                  <a:lnTo>
                    <a:pt x="27" y="12"/>
                  </a:lnTo>
                  <a:lnTo>
                    <a:pt x="33" y="11"/>
                  </a:lnTo>
                  <a:lnTo>
                    <a:pt x="39" y="10"/>
                  </a:lnTo>
                  <a:lnTo>
                    <a:pt x="44" y="8"/>
                  </a:lnTo>
                  <a:lnTo>
                    <a:pt x="49" y="7"/>
                  </a:lnTo>
                  <a:lnTo>
                    <a:pt x="57" y="5"/>
                  </a:lnTo>
                  <a:lnTo>
                    <a:pt x="64" y="3"/>
                  </a:lnTo>
                  <a:lnTo>
                    <a:pt x="71" y="2"/>
                  </a:lnTo>
                  <a:lnTo>
                    <a:pt x="80" y="0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rgbClr val="54DB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88" name="Freeform 744"/>
            <p:cNvSpPr>
              <a:spLocks/>
            </p:cNvSpPr>
            <p:nvPr/>
          </p:nvSpPr>
          <p:spPr bwMode="auto">
            <a:xfrm>
              <a:off x="893" y="3426"/>
              <a:ext cx="148" cy="14"/>
            </a:xfrm>
            <a:custGeom>
              <a:avLst/>
              <a:gdLst/>
              <a:ahLst/>
              <a:cxnLst>
                <a:cxn ang="0">
                  <a:pos x="207" y="16"/>
                </a:cxn>
                <a:cxn ang="0">
                  <a:pos x="220" y="15"/>
                </a:cxn>
                <a:cxn ang="0">
                  <a:pos x="232" y="13"/>
                </a:cxn>
                <a:cxn ang="0">
                  <a:pos x="246" y="12"/>
                </a:cxn>
                <a:cxn ang="0">
                  <a:pos x="259" y="10"/>
                </a:cxn>
                <a:cxn ang="0">
                  <a:pos x="273" y="9"/>
                </a:cxn>
                <a:cxn ang="0">
                  <a:pos x="287" y="7"/>
                </a:cxn>
                <a:cxn ang="0">
                  <a:pos x="301" y="6"/>
                </a:cxn>
                <a:cxn ang="0">
                  <a:pos x="314" y="5"/>
                </a:cxn>
                <a:cxn ang="0">
                  <a:pos x="319" y="4"/>
                </a:cxn>
                <a:cxn ang="0">
                  <a:pos x="324" y="4"/>
                </a:cxn>
                <a:cxn ang="0">
                  <a:pos x="329" y="3"/>
                </a:cxn>
                <a:cxn ang="0">
                  <a:pos x="334" y="3"/>
                </a:cxn>
                <a:cxn ang="0">
                  <a:pos x="339" y="1"/>
                </a:cxn>
                <a:cxn ang="0">
                  <a:pos x="344" y="1"/>
                </a:cxn>
                <a:cxn ang="0">
                  <a:pos x="349" y="0"/>
                </a:cxn>
                <a:cxn ang="0">
                  <a:pos x="353" y="0"/>
                </a:cxn>
                <a:cxn ang="0">
                  <a:pos x="79" y="0"/>
                </a:cxn>
                <a:cxn ang="0">
                  <a:pos x="69" y="3"/>
                </a:cxn>
                <a:cxn ang="0">
                  <a:pos x="60" y="5"/>
                </a:cxn>
                <a:cxn ang="0">
                  <a:pos x="51" y="6"/>
                </a:cxn>
                <a:cxn ang="0">
                  <a:pos x="42" y="8"/>
                </a:cxn>
                <a:cxn ang="0">
                  <a:pos x="33" y="10"/>
                </a:cxn>
                <a:cxn ang="0">
                  <a:pos x="24" y="11"/>
                </a:cxn>
                <a:cxn ang="0">
                  <a:pos x="17" y="13"/>
                </a:cxn>
                <a:cxn ang="0">
                  <a:pos x="8" y="15"/>
                </a:cxn>
                <a:cxn ang="0">
                  <a:pos x="6" y="15"/>
                </a:cxn>
                <a:cxn ang="0">
                  <a:pos x="4" y="15"/>
                </a:cxn>
                <a:cxn ang="0">
                  <a:pos x="2" y="16"/>
                </a:cxn>
                <a:cxn ang="0">
                  <a:pos x="0" y="16"/>
                </a:cxn>
                <a:cxn ang="0">
                  <a:pos x="207" y="16"/>
                </a:cxn>
              </a:cxnLst>
              <a:rect l="0" t="0" r="r" b="b"/>
              <a:pathLst>
                <a:path w="353" h="16">
                  <a:moveTo>
                    <a:pt x="207" y="16"/>
                  </a:moveTo>
                  <a:lnTo>
                    <a:pt x="220" y="15"/>
                  </a:lnTo>
                  <a:lnTo>
                    <a:pt x="232" y="13"/>
                  </a:lnTo>
                  <a:lnTo>
                    <a:pt x="246" y="12"/>
                  </a:lnTo>
                  <a:lnTo>
                    <a:pt x="259" y="10"/>
                  </a:lnTo>
                  <a:lnTo>
                    <a:pt x="273" y="9"/>
                  </a:lnTo>
                  <a:lnTo>
                    <a:pt x="287" y="7"/>
                  </a:lnTo>
                  <a:lnTo>
                    <a:pt x="301" y="6"/>
                  </a:lnTo>
                  <a:lnTo>
                    <a:pt x="314" y="5"/>
                  </a:lnTo>
                  <a:lnTo>
                    <a:pt x="319" y="4"/>
                  </a:lnTo>
                  <a:lnTo>
                    <a:pt x="324" y="4"/>
                  </a:lnTo>
                  <a:lnTo>
                    <a:pt x="329" y="3"/>
                  </a:lnTo>
                  <a:lnTo>
                    <a:pt x="334" y="3"/>
                  </a:lnTo>
                  <a:lnTo>
                    <a:pt x="339" y="1"/>
                  </a:lnTo>
                  <a:lnTo>
                    <a:pt x="344" y="1"/>
                  </a:lnTo>
                  <a:lnTo>
                    <a:pt x="349" y="0"/>
                  </a:lnTo>
                  <a:lnTo>
                    <a:pt x="353" y="0"/>
                  </a:lnTo>
                  <a:lnTo>
                    <a:pt x="79" y="0"/>
                  </a:lnTo>
                  <a:lnTo>
                    <a:pt x="69" y="3"/>
                  </a:lnTo>
                  <a:lnTo>
                    <a:pt x="60" y="5"/>
                  </a:lnTo>
                  <a:lnTo>
                    <a:pt x="51" y="6"/>
                  </a:lnTo>
                  <a:lnTo>
                    <a:pt x="42" y="8"/>
                  </a:lnTo>
                  <a:lnTo>
                    <a:pt x="33" y="10"/>
                  </a:lnTo>
                  <a:lnTo>
                    <a:pt x="24" y="11"/>
                  </a:lnTo>
                  <a:lnTo>
                    <a:pt x="17" y="13"/>
                  </a:lnTo>
                  <a:lnTo>
                    <a:pt x="8" y="15"/>
                  </a:lnTo>
                  <a:lnTo>
                    <a:pt x="6" y="15"/>
                  </a:lnTo>
                  <a:lnTo>
                    <a:pt x="4" y="15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207" y="16"/>
                  </a:lnTo>
                  <a:close/>
                </a:path>
              </a:pathLst>
            </a:custGeom>
            <a:solidFill>
              <a:srgbClr val="52DEE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89" name="Freeform 745"/>
            <p:cNvSpPr>
              <a:spLocks/>
            </p:cNvSpPr>
            <p:nvPr/>
          </p:nvSpPr>
          <p:spPr bwMode="auto">
            <a:xfrm>
              <a:off x="909" y="3421"/>
              <a:ext cx="187" cy="12"/>
            </a:xfrm>
            <a:custGeom>
              <a:avLst/>
              <a:gdLst/>
              <a:ahLst/>
              <a:cxnLst>
                <a:cxn ang="0">
                  <a:pos x="234" y="16"/>
                </a:cxn>
                <a:cxn ang="0">
                  <a:pos x="239" y="16"/>
                </a:cxn>
                <a:cxn ang="0">
                  <a:pos x="243" y="15"/>
                </a:cxn>
                <a:cxn ang="0">
                  <a:pos x="250" y="15"/>
                </a:cxn>
                <a:cxn ang="0">
                  <a:pos x="254" y="14"/>
                </a:cxn>
                <a:cxn ang="0">
                  <a:pos x="259" y="14"/>
                </a:cxn>
                <a:cxn ang="0">
                  <a:pos x="265" y="14"/>
                </a:cxn>
                <a:cxn ang="0">
                  <a:pos x="270" y="13"/>
                </a:cxn>
                <a:cxn ang="0">
                  <a:pos x="275" y="13"/>
                </a:cxn>
                <a:cxn ang="0">
                  <a:pos x="295" y="11"/>
                </a:cxn>
                <a:cxn ang="0">
                  <a:pos x="316" y="9"/>
                </a:cxn>
                <a:cxn ang="0">
                  <a:pos x="336" y="7"/>
                </a:cxn>
                <a:cxn ang="0">
                  <a:pos x="359" y="6"/>
                </a:cxn>
                <a:cxn ang="0">
                  <a:pos x="381" y="4"/>
                </a:cxn>
                <a:cxn ang="0">
                  <a:pos x="403" y="3"/>
                </a:cxn>
                <a:cxn ang="0">
                  <a:pos x="425" y="1"/>
                </a:cxn>
                <a:cxn ang="0">
                  <a:pos x="448" y="0"/>
                </a:cxn>
                <a:cxn ang="0">
                  <a:pos x="100" y="0"/>
                </a:cxn>
                <a:cxn ang="0">
                  <a:pos x="87" y="2"/>
                </a:cxn>
                <a:cxn ang="0">
                  <a:pos x="72" y="4"/>
                </a:cxn>
                <a:cxn ang="0">
                  <a:pos x="59" y="6"/>
                </a:cxn>
                <a:cxn ang="0">
                  <a:pos x="46" y="7"/>
                </a:cxn>
                <a:cxn ang="0">
                  <a:pos x="34" y="9"/>
                </a:cxn>
                <a:cxn ang="0">
                  <a:pos x="22" y="12"/>
                </a:cxn>
                <a:cxn ang="0">
                  <a:pos x="11" y="14"/>
                </a:cxn>
                <a:cxn ang="0">
                  <a:pos x="0" y="16"/>
                </a:cxn>
                <a:cxn ang="0">
                  <a:pos x="234" y="16"/>
                </a:cxn>
              </a:cxnLst>
              <a:rect l="0" t="0" r="r" b="b"/>
              <a:pathLst>
                <a:path w="448" h="16">
                  <a:moveTo>
                    <a:pt x="234" y="16"/>
                  </a:moveTo>
                  <a:lnTo>
                    <a:pt x="239" y="16"/>
                  </a:lnTo>
                  <a:lnTo>
                    <a:pt x="243" y="15"/>
                  </a:lnTo>
                  <a:lnTo>
                    <a:pt x="250" y="15"/>
                  </a:lnTo>
                  <a:lnTo>
                    <a:pt x="254" y="14"/>
                  </a:lnTo>
                  <a:lnTo>
                    <a:pt x="259" y="14"/>
                  </a:lnTo>
                  <a:lnTo>
                    <a:pt x="265" y="14"/>
                  </a:lnTo>
                  <a:lnTo>
                    <a:pt x="270" y="13"/>
                  </a:lnTo>
                  <a:lnTo>
                    <a:pt x="275" y="13"/>
                  </a:lnTo>
                  <a:lnTo>
                    <a:pt x="295" y="11"/>
                  </a:lnTo>
                  <a:lnTo>
                    <a:pt x="316" y="9"/>
                  </a:lnTo>
                  <a:lnTo>
                    <a:pt x="336" y="7"/>
                  </a:lnTo>
                  <a:lnTo>
                    <a:pt x="359" y="6"/>
                  </a:lnTo>
                  <a:lnTo>
                    <a:pt x="381" y="4"/>
                  </a:lnTo>
                  <a:lnTo>
                    <a:pt x="403" y="3"/>
                  </a:lnTo>
                  <a:lnTo>
                    <a:pt x="425" y="1"/>
                  </a:lnTo>
                  <a:lnTo>
                    <a:pt x="448" y="0"/>
                  </a:lnTo>
                  <a:lnTo>
                    <a:pt x="100" y="0"/>
                  </a:lnTo>
                  <a:lnTo>
                    <a:pt x="87" y="2"/>
                  </a:lnTo>
                  <a:lnTo>
                    <a:pt x="72" y="4"/>
                  </a:lnTo>
                  <a:lnTo>
                    <a:pt x="59" y="6"/>
                  </a:lnTo>
                  <a:lnTo>
                    <a:pt x="46" y="7"/>
                  </a:lnTo>
                  <a:lnTo>
                    <a:pt x="34" y="9"/>
                  </a:lnTo>
                  <a:lnTo>
                    <a:pt x="22" y="12"/>
                  </a:lnTo>
                  <a:lnTo>
                    <a:pt x="11" y="14"/>
                  </a:lnTo>
                  <a:lnTo>
                    <a:pt x="0" y="16"/>
                  </a:lnTo>
                  <a:lnTo>
                    <a:pt x="234" y="16"/>
                  </a:lnTo>
                  <a:close/>
                </a:path>
              </a:pathLst>
            </a:custGeom>
            <a:solidFill>
              <a:srgbClr val="54E5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90" name="Freeform 746"/>
            <p:cNvSpPr>
              <a:spLocks/>
            </p:cNvSpPr>
            <p:nvPr/>
          </p:nvSpPr>
          <p:spPr bwMode="auto">
            <a:xfrm>
              <a:off x="926" y="3414"/>
              <a:ext cx="255" cy="12"/>
            </a:xfrm>
            <a:custGeom>
              <a:avLst/>
              <a:gdLst/>
              <a:ahLst/>
              <a:cxnLst>
                <a:cxn ang="0">
                  <a:pos x="611" y="0"/>
                </a:cxn>
                <a:cxn ang="0">
                  <a:pos x="590" y="1"/>
                </a:cxn>
                <a:cxn ang="0">
                  <a:pos x="570" y="2"/>
                </a:cxn>
                <a:cxn ang="0">
                  <a:pos x="547" y="2"/>
                </a:cxn>
                <a:cxn ang="0">
                  <a:pos x="525" y="3"/>
                </a:cxn>
                <a:cxn ang="0">
                  <a:pos x="505" y="5"/>
                </a:cxn>
                <a:cxn ang="0">
                  <a:pos x="483" y="6"/>
                </a:cxn>
                <a:cxn ang="0">
                  <a:pos x="461" y="7"/>
                </a:cxn>
                <a:cxn ang="0">
                  <a:pos x="440" y="8"/>
                </a:cxn>
                <a:cxn ang="0">
                  <a:pos x="418" y="9"/>
                </a:cxn>
                <a:cxn ang="0">
                  <a:pos x="397" y="10"/>
                </a:cxn>
                <a:cxn ang="0">
                  <a:pos x="376" y="11"/>
                </a:cxn>
                <a:cxn ang="0">
                  <a:pos x="355" y="12"/>
                </a:cxn>
                <a:cxn ang="0">
                  <a:pos x="334" y="13"/>
                </a:cxn>
                <a:cxn ang="0">
                  <a:pos x="314" y="14"/>
                </a:cxn>
                <a:cxn ang="0">
                  <a:pos x="294" y="16"/>
                </a:cxn>
                <a:cxn ang="0">
                  <a:pos x="274" y="17"/>
                </a:cxn>
                <a:cxn ang="0">
                  <a:pos x="0" y="17"/>
                </a:cxn>
                <a:cxn ang="0">
                  <a:pos x="16" y="15"/>
                </a:cxn>
                <a:cxn ang="0">
                  <a:pos x="32" y="13"/>
                </a:cxn>
                <a:cxn ang="0">
                  <a:pos x="49" y="11"/>
                </a:cxn>
                <a:cxn ang="0">
                  <a:pos x="66" y="9"/>
                </a:cxn>
                <a:cxn ang="0">
                  <a:pos x="83" y="7"/>
                </a:cxn>
                <a:cxn ang="0">
                  <a:pos x="103" y="5"/>
                </a:cxn>
                <a:cxn ang="0">
                  <a:pos x="121" y="2"/>
                </a:cxn>
                <a:cxn ang="0">
                  <a:pos x="141" y="0"/>
                </a:cxn>
                <a:cxn ang="0">
                  <a:pos x="611" y="0"/>
                </a:cxn>
              </a:cxnLst>
              <a:rect l="0" t="0" r="r" b="b"/>
              <a:pathLst>
                <a:path w="611" h="17">
                  <a:moveTo>
                    <a:pt x="611" y="0"/>
                  </a:moveTo>
                  <a:lnTo>
                    <a:pt x="590" y="1"/>
                  </a:lnTo>
                  <a:lnTo>
                    <a:pt x="570" y="2"/>
                  </a:lnTo>
                  <a:lnTo>
                    <a:pt x="547" y="2"/>
                  </a:lnTo>
                  <a:lnTo>
                    <a:pt x="525" y="3"/>
                  </a:lnTo>
                  <a:lnTo>
                    <a:pt x="505" y="5"/>
                  </a:lnTo>
                  <a:lnTo>
                    <a:pt x="483" y="6"/>
                  </a:lnTo>
                  <a:lnTo>
                    <a:pt x="461" y="7"/>
                  </a:lnTo>
                  <a:lnTo>
                    <a:pt x="440" y="8"/>
                  </a:lnTo>
                  <a:lnTo>
                    <a:pt x="418" y="9"/>
                  </a:lnTo>
                  <a:lnTo>
                    <a:pt x="397" y="10"/>
                  </a:lnTo>
                  <a:lnTo>
                    <a:pt x="376" y="11"/>
                  </a:lnTo>
                  <a:lnTo>
                    <a:pt x="355" y="12"/>
                  </a:lnTo>
                  <a:lnTo>
                    <a:pt x="334" y="13"/>
                  </a:lnTo>
                  <a:lnTo>
                    <a:pt x="314" y="14"/>
                  </a:lnTo>
                  <a:lnTo>
                    <a:pt x="294" y="16"/>
                  </a:lnTo>
                  <a:lnTo>
                    <a:pt x="274" y="17"/>
                  </a:lnTo>
                  <a:lnTo>
                    <a:pt x="0" y="17"/>
                  </a:lnTo>
                  <a:lnTo>
                    <a:pt x="16" y="15"/>
                  </a:lnTo>
                  <a:lnTo>
                    <a:pt x="32" y="13"/>
                  </a:lnTo>
                  <a:lnTo>
                    <a:pt x="49" y="11"/>
                  </a:lnTo>
                  <a:lnTo>
                    <a:pt x="66" y="9"/>
                  </a:lnTo>
                  <a:lnTo>
                    <a:pt x="83" y="7"/>
                  </a:lnTo>
                  <a:lnTo>
                    <a:pt x="103" y="5"/>
                  </a:lnTo>
                  <a:lnTo>
                    <a:pt x="121" y="2"/>
                  </a:lnTo>
                  <a:lnTo>
                    <a:pt x="141" y="0"/>
                  </a:lnTo>
                  <a:lnTo>
                    <a:pt x="611" y="0"/>
                  </a:lnTo>
                  <a:close/>
                </a:path>
              </a:pathLst>
            </a:custGeom>
            <a:solidFill>
              <a:srgbClr val="52E8E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91" name="Freeform 747"/>
            <p:cNvSpPr>
              <a:spLocks/>
            </p:cNvSpPr>
            <p:nvPr/>
          </p:nvSpPr>
          <p:spPr bwMode="auto">
            <a:xfrm>
              <a:off x="951" y="3407"/>
              <a:ext cx="335" cy="14"/>
            </a:xfrm>
            <a:custGeom>
              <a:avLst/>
              <a:gdLst/>
              <a:ahLst/>
              <a:cxnLst>
                <a:cxn ang="0">
                  <a:pos x="348" y="16"/>
                </a:cxn>
                <a:cxn ang="0">
                  <a:pos x="374" y="15"/>
                </a:cxn>
                <a:cxn ang="0">
                  <a:pos x="398" y="14"/>
                </a:cxn>
                <a:cxn ang="0">
                  <a:pos x="424" y="13"/>
                </a:cxn>
                <a:cxn ang="0">
                  <a:pos x="450" y="12"/>
                </a:cxn>
                <a:cxn ang="0">
                  <a:pos x="474" y="10"/>
                </a:cxn>
                <a:cxn ang="0">
                  <a:pos x="500" y="9"/>
                </a:cxn>
                <a:cxn ang="0">
                  <a:pos x="524" y="8"/>
                </a:cxn>
                <a:cxn ang="0">
                  <a:pos x="549" y="7"/>
                </a:cxn>
                <a:cxn ang="0">
                  <a:pos x="573" y="7"/>
                </a:cxn>
                <a:cxn ang="0">
                  <a:pos x="596" y="6"/>
                </a:cxn>
                <a:cxn ang="0">
                  <a:pos x="621" y="5"/>
                </a:cxn>
                <a:cxn ang="0">
                  <a:pos x="643" y="5"/>
                </a:cxn>
                <a:cxn ang="0">
                  <a:pos x="665" y="4"/>
                </a:cxn>
                <a:cxn ang="0">
                  <a:pos x="686" y="4"/>
                </a:cxn>
                <a:cxn ang="0">
                  <a:pos x="707" y="3"/>
                </a:cxn>
                <a:cxn ang="0">
                  <a:pos x="726" y="3"/>
                </a:cxn>
                <a:cxn ang="0">
                  <a:pos x="737" y="3"/>
                </a:cxn>
                <a:cxn ang="0">
                  <a:pos x="747" y="2"/>
                </a:cxn>
                <a:cxn ang="0">
                  <a:pos x="758" y="2"/>
                </a:cxn>
                <a:cxn ang="0">
                  <a:pos x="768" y="1"/>
                </a:cxn>
                <a:cxn ang="0">
                  <a:pos x="776" y="1"/>
                </a:cxn>
                <a:cxn ang="0">
                  <a:pos x="786" y="1"/>
                </a:cxn>
                <a:cxn ang="0">
                  <a:pos x="795" y="0"/>
                </a:cxn>
                <a:cxn ang="0">
                  <a:pos x="805" y="0"/>
                </a:cxn>
                <a:cxn ang="0">
                  <a:pos x="190" y="0"/>
                </a:cxn>
                <a:cxn ang="0">
                  <a:pos x="163" y="2"/>
                </a:cxn>
                <a:cxn ang="0">
                  <a:pos x="137" y="3"/>
                </a:cxn>
                <a:cxn ang="0">
                  <a:pos x="113" y="5"/>
                </a:cxn>
                <a:cxn ang="0">
                  <a:pos x="88" y="7"/>
                </a:cxn>
                <a:cxn ang="0">
                  <a:pos x="65" y="9"/>
                </a:cxn>
                <a:cxn ang="0">
                  <a:pos x="42" y="12"/>
                </a:cxn>
                <a:cxn ang="0">
                  <a:pos x="21" y="14"/>
                </a:cxn>
                <a:cxn ang="0">
                  <a:pos x="0" y="16"/>
                </a:cxn>
                <a:cxn ang="0">
                  <a:pos x="348" y="16"/>
                </a:cxn>
              </a:cxnLst>
              <a:rect l="0" t="0" r="r" b="b"/>
              <a:pathLst>
                <a:path w="805" h="16">
                  <a:moveTo>
                    <a:pt x="348" y="16"/>
                  </a:moveTo>
                  <a:lnTo>
                    <a:pt x="374" y="15"/>
                  </a:lnTo>
                  <a:lnTo>
                    <a:pt x="398" y="14"/>
                  </a:lnTo>
                  <a:lnTo>
                    <a:pt x="424" y="13"/>
                  </a:lnTo>
                  <a:lnTo>
                    <a:pt x="450" y="12"/>
                  </a:lnTo>
                  <a:lnTo>
                    <a:pt x="474" y="10"/>
                  </a:lnTo>
                  <a:lnTo>
                    <a:pt x="500" y="9"/>
                  </a:lnTo>
                  <a:lnTo>
                    <a:pt x="524" y="8"/>
                  </a:lnTo>
                  <a:lnTo>
                    <a:pt x="549" y="7"/>
                  </a:lnTo>
                  <a:lnTo>
                    <a:pt x="573" y="7"/>
                  </a:lnTo>
                  <a:lnTo>
                    <a:pt x="596" y="6"/>
                  </a:lnTo>
                  <a:lnTo>
                    <a:pt x="621" y="5"/>
                  </a:lnTo>
                  <a:lnTo>
                    <a:pt x="643" y="5"/>
                  </a:lnTo>
                  <a:lnTo>
                    <a:pt x="665" y="4"/>
                  </a:lnTo>
                  <a:lnTo>
                    <a:pt x="686" y="4"/>
                  </a:lnTo>
                  <a:lnTo>
                    <a:pt x="707" y="3"/>
                  </a:lnTo>
                  <a:lnTo>
                    <a:pt x="726" y="3"/>
                  </a:lnTo>
                  <a:lnTo>
                    <a:pt x="737" y="3"/>
                  </a:lnTo>
                  <a:lnTo>
                    <a:pt x="747" y="2"/>
                  </a:lnTo>
                  <a:lnTo>
                    <a:pt x="758" y="2"/>
                  </a:lnTo>
                  <a:lnTo>
                    <a:pt x="768" y="1"/>
                  </a:lnTo>
                  <a:lnTo>
                    <a:pt x="776" y="1"/>
                  </a:lnTo>
                  <a:lnTo>
                    <a:pt x="786" y="1"/>
                  </a:lnTo>
                  <a:lnTo>
                    <a:pt x="795" y="0"/>
                  </a:lnTo>
                  <a:lnTo>
                    <a:pt x="805" y="0"/>
                  </a:lnTo>
                  <a:lnTo>
                    <a:pt x="190" y="0"/>
                  </a:lnTo>
                  <a:lnTo>
                    <a:pt x="163" y="2"/>
                  </a:lnTo>
                  <a:lnTo>
                    <a:pt x="137" y="3"/>
                  </a:lnTo>
                  <a:lnTo>
                    <a:pt x="113" y="5"/>
                  </a:lnTo>
                  <a:lnTo>
                    <a:pt x="88" y="7"/>
                  </a:lnTo>
                  <a:lnTo>
                    <a:pt x="65" y="9"/>
                  </a:lnTo>
                  <a:lnTo>
                    <a:pt x="42" y="12"/>
                  </a:lnTo>
                  <a:lnTo>
                    <a:pt x="21" y="14"/>
                  </a:lnTo>
                  <a:lnTo>
                    <a:pt x="0" y="16"/>
                  </a:lnTo>
                  <a:lnTo>
                    <a:pt x="348" y="16"/>
                  </a:lnTo>
                  <a:close/>
                </a:path>
              </a:pathLst>
            </a:custGeom>
            <a:solidFill>
              <a:srgbClr val="4FEA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92" name="Freeform 748"/>
            <p:cNvSpPr>
              <a:spLocks/>
            </p:cNvSpPr>
            <p:nvPr/>
          </p:nvSpPr>
          <p:spPr bwMode="auto">
            <a:xfrm>
              <a:off x="985" y="3400"/>
              <a:ext cx="386" cy="14"/>
            </a:xfrm>
            <a:custGeom>
              <a:avLst/>
              <a:gdLst/>
              <a:ahLst/>
              <a:cxnLst>
                <a:cxn ang="0">
                  <a:pos x="470" y="16"/>
                </a:cxn>
                <a:cxn ang="0">
                  <a:pos x="495" y="15"/>
                </a:cxn>
                <a:cxn ang="0">
                  <a:pos x="518" y="15"/>
                </a:cxn>
                <a:cxn ang="0">
                  <a:pos x="541" y="14"/>
                </a:cxn>
                <a:cxn ang="0">
                  <a:pos x="563" y="14"/>
                </a:cxn>
                <a:cxn ang="0">
                  <a:pos x="585" y="13"/>
                </a:cxn>
                <a:cxn ang="0">
                  <a:pos x="606" y="13"/>
                </a:cxn>
                <a:cxn ang="0">
                  <a:pos x="626" y="12"/>
                </a:cxn>
                <a:cxn ang="0">
                  <a:pos x="645" y="12"/>
                </a:cxn>
                <a:cxn ang="0">
                  <a:pos x="666" y="11"/>
                </a:cxn>
                <a:cxn ang="0">
                  <a:pos x="686" y="11"/>
                </a:cxn>
                <a:cxn ang="0">
                  <a:pos x="704" y="10"/>
                </a:cxn>
                <a:cxn ang="0">
                  <a:pos x="721" y="10"/>
                </a:cxn>
                <a:cxn ang="0">
                  <a:pos x="740" y="9"/>
                </a:cxn>
                <a:cxn ang="0">
                  <a:pos x="755" y="9"/>
                </a:cxn>
                <a:cxn ang="0">
                  <a:pos x="773" y="8"/>
                </a:cxn>
                <a:cxn ang="0">
                  <a:pos x="788" y="8"/>
                </a:cxn>
                <a:cxn ang="0">
                  <a:pos x="806" y="7"/>
                </a:cxn>
                <a:cxn ang="0">
                  <a:pos x="822" y="7"/>
                </a:cxn>
                <a:cxn ang="0">
                  <a:pos x="839" y="6"/>
                </a:cxn>
                <a:cxn ang="0">
                  <a:pos x="855" y="4"/>
                </a:cxn>
                <a:cxn ang="0">
                  <a:pos x="873" y="3"/>
                </a:cxn>
                <a:cxn ang="0">
                  <a:pos x="890" y="2"/>
                </a:cxn>
                <a:cxn ang="0">
                  <a:pos x="908" y="1"/>
                </a:cxn>
                <a:cxn ang="0">
                  <a:pos x="928" y="0"/>
                </a:cxn>
                <a:cxn ang="0">
                  <a:pos x="442" y="0"/>
                </a:cxn>
                <a:cxn ang="0">
                  <a:pos x="427" y="0"/>
                </a:cxn>
                <a:cxn ang="0">
                  <a:pos x="411" y="1"/>
                </a:cxn>
                <a:cxn ang="0">
                  <a:pos x="397" y="1"/>
                </a:cxn>
                <a:cxn ang="0">
                  <a:pos x="382" y="1"/>
                </a:cxn>
                <a:cxn ang="0">
                  <a:pos x="367" y="2"/>
                </a:cxn>
                <a:cxn ang="0">
                  <a:pos x="354" y="2"/>
                </a:cxn>
                <a:cxn ang="0">
                  <a:pos x="339" y="2"/>
                </a:cxn>
                <a:cxn ang="0">
                  <a:pos x="326" y="2"/>
                </a:cxn>
                <a:cxn ang="0">
                  <a:pos x="312" y="3"/>
                </a:cxn>
                <a:cxn ang="0">
                  <a:pos x="299" y="3"/>
                </a:cxn>
                <a:cxn ang="0">
                  <a:pos x="286" y="3"/>
                </a:cxn>
                <a:cxn ang="0">
                  <a:pos x="273" y="4"/>
                </a:cxn>
                <a:cxn ang="0">
                  <a:pos x="261" y="4"/>
                </a:cxn>
                <a:cxn ang="0">
                  <a:pos x="250" y="4"/>
                </a:cxn>
                <a:cxn ang="0">
                  <a:pos x="238" y="6"/>
                </a:cxn>
                <a:cxn ang="0">
                  <a:pos x="226" y="6"/>
                </a:cxn>
                <a:cxn ang="0">
                  <a:pos x="211" y="6"/>
                </a:cxn>
                <a:cxn ang="0">
                  <a:pos x="195" y="7"/>
                </a:cxn>
                <a:cxn ang="0">
                  <a:pos x="180" y="7"/>
                </a:cxn>
                <a:cxn ang="0">
                  <a:pos x="165" y="7"/>
                </a:cxn>
                <a:cxn ang="0">
                  <a:pos x="149" y="8"/>
                </a:cxn>
                <a:cxn ang="0">
                  <a:pos x="135" y="8"/>
                </a:cxn>
                <a:cxn ang="0">
                  <a:pos x="121" y="9"/>
                </a:cxn>
                <a:cxn ang="0">
                  <a:pos x="107" y="9"/>
                </a:cxn>
                <a:cxn ang="0">
                  <a:pos x="92" y="10"/>
                </a:cxn>
                <a:cxn ang="0">
                  <a:pos x="78" y="11"/>
                </a:cxn>
                <a:cxn ang="0">
                  <a:pos x="65" y="12"/>
                </a:cxn>
                <a:cxn ang="0">
                  <a:pos x="51" y="12"/>
                </a:cxn>
                <a:cxn ang="0">
                  <a:pos x="38" y="13"/>
                </a:cxn>
                <a:cxn ang="0">
                  <a:pos x="26" y="14"/>
                </a:cxn>
                <a:cxn ang="0">
                  <a:pos x="12" y="15"/>
                </a:cxn>
                <a:cxn ang="0">
                  <a:pos x="0" y="16"/>
                </a:cxn>
                <a:cxn ang="0">
                  <a:pos x="470" y="16"/>
                </a:cxn>
              </a:cxnLst>
              <a:rect l="0" t="0" r="r" b="b"/>
              <a:pathLst>
                <a:path w="928" h="16">
                  <a:moveTo>
                    <a:pt x="470" y="16"/>
                  </a:moveTo>
                  <a:lnTo>
                    <a:pt x="495" y="15"/>
                  </a:lnTo>
                  <a:lnTo>
                    <a:pt x="518" y="15"/>
                  </a:lnTo>
                  <a:lnTo>
                    <a:pt x="541" y="14"/>
                  </a:lnTo>
                  <a:lnTo>
                    <a:pt x="563" y="14"/>
                  </a:lnTo>
                  <a:lnTo>
                    <a:pt x="585" y="13"/>
                  </a:lnTo>
                  <a:lnTo>
                    <a:pt x="606" y="13"/>
                  </a:lnTo>
                  <a:lnTo>
                    <a:pt x="626" y="12"/>
                  </a:lnTo>
                  <a:lnTo>
                    <a:pt x="645" y="12"/>
                  </a:lnTo>
                  <a:lnTo>
                    <a:pt x="666" y="11"/>
                  </a:lnTo>
                  <a:lnTo>
                    <a:pt x="686" y="11"/>
                  </a:lnTo>
                  <a:lnTo>
                    <a:pt x="704" y="10"/>
                  </a:lnTo>
                  <a:lnTo>
                    <a:pt x="721" y="10"/>
                  </a:lnTo>
                  <a:lnTo>
                    <a:pt x="740" y="9"/>
                  </a:lnTo>
                  <a:lnTo>
                    <a:pt x="755" y="9"/>
                  </a:lnTo>
                  <a:lnTo>
                    <a:pt x="773" y="8"/>
                  </a:lnTo>
                  <a:lnTo>
                    <a:pt x="788" y="8"/>
                  </a:lnTo>
                  <a:lnTo>
                    <a:pt x="806" y="7"/>
                  </a:lnTo>
                  <a:lnTo>
                    <a:pt x="822" y="7"/>
                  </a:lnTo>
                  <a:lnTo>
                    <a:pt x="839" y="6"/>
                  </a:lnTo>
                  <a:lnTo>
                    <a:pt x="855" y="4"/>
                  </a:lnTo>
                  <a:lnTo>
                    <a:pt x="873" y="3"/>
                  </a:lnTo>
                  <a:lnTo>
                    <a:pt x="890" y="2"/>
                  </a:lnTo>
                  <a:lnTo>
                    <a:pt x="908" y="1"/>
                  </a:lnTo>
                  <a:lnTo>
                    <a:pt x="928" y="0"/>
                  </a:lnTo>
                  <a:lnTo>
                    <a:pt x="442" y="0"/>
                  </a:lnTo>
                  <a:lnTo>
                    <a:pt x="427" y="0"/>
                  </a:lnTo>
                  <a:lnTo>
                    <a:pt x="411" y="1"/>
                  </a:lnTo>
                  <a:lnTo>
                    <a:pt x="397" y="1"/>
                  </a:lnTo>
                  <a:lnTo>
                    <a:pt x="382" y="1"/>
                  </a:lnTo>
                  <a:lnTo>
                    <a:pt x="367" y="2"/>
                  </a:lnTo>
                  <a:lnTo>
                    <a:pt x="354" y="2"/>
                  </a:lnTo>
                  <a:lnTo>
                    <a:pt x="339" y="2"/>
                  </a:lnTo>
                  <a:lnTo>
                    <a:pt x="326" y="2"/>
                  </a:lnTo>
                  <a:lnTo>
                    <a:pt x="312" y="3"/>
                  </a:lnTo>
                  <a:lnTo>
                    <a:pt x="299" y="3"/>
                  </a:lnTo>
                  <a:lnTo>
                    <a:pt x="286" y="3"/>
                  </a:lnTo>
                  <a:lnTo>
                    <a:pt x="273" y="4"/>
                  </a:lnTo>
                  <a:lnTo>
                    <a:pt x="261" y="4"/>
                  </a:lnTo>
                  <a:lnTo>
                    <a:pt x="250" y="4"/>
                  </a:lnTo>
                  <a:lnTo>
                    <a:pt x="238" y="6"/>
                  </a:lnTo>
                  <a:lnTo>
                    <a:pt x="226" y="6"/>
                  </a:lnTo>
                  <a:lnTo>
                    <a:pt x="211" y="6"/>
                  </a:lnTo>
                  <a:lnTo>
                    <a:pt x="195" y="7"/>
                  </a:lnTo>
                  <a:lnTo>
                    <a:pt x="180" y="7"/>
                  </a:lnTo>
                  <a:lnTo>
                    <a:pt x="165" y="7"/>
                  </a:lnTo>
                  <a:lnTo>
                    <a:pt x="149" y="8"/>
                  </a:lnTo>
                  <a:lnTo>
                    <a:pt x="135" y="8"/>
                  </a:lnTo>
                  <a:lnTo>
                    <a:pt x="121" y="9"/>
                  </a:lnTo>
                  <a:lnTo>
                    <a:pt x="107" y="9"/>
                  </a:lnTo>
                  <a:lnTo>
                    <a:pt x="92" y="10"/>
                  </a:lnTo>
                  <a:lnTo>
                    <a:pt x="78" y="11"/>
                  </a:lnTo>
                  <a:lnTo>
                    <a:pt x="65" y="12"/>
                  </a:lnTo>
                  <a:lnTo>
                    <a:pt x="51" y="12"/>
                  </a:lnTo>
                  <a:lnTo>
                    <a:pt x="38" y="13"/>
                  </a:lnTo>
                  <a:lnTo>
                    <a:pt x="26" y="14"/>
                  </a:lnTo>
                  <a:lnTo>
                    <a:pt x="12" y="15"/>
                  </a:lnTo>
                  <a:lnTo>
                    <a:pt x="0" y="16"/>
                  </a:lnTo>
                  <a:lnTo>
                    <a:pt x="470" y="16"/>
                  </a:lnTo>
                  <a:close/>
                </a:path>
              </a:pathLst>
            </a:custGeom>
            <a:solidFill>
              <a:srgbClr val="51EF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93" name="Freeform 749"/>
            <p:cNvSpPr>
              <a:spLocks/>
            </p:cNvSpPr>
            <p:nvPr/>
          </p:nvSpPr>
          <p:spPr bwMode="auto">
            <a:xfrm>
              <a:off x="1030" y="3395"/>
              <a:ext cx="390" cy="12"/>
            </a:xfrm>
            <a:custGeom>
              <a:avLst/>
              <a:gdLst/>
              <a:ahLst/>
              <a:cxnLst>
                <a:cxn ang="0">
                  <a:pos x="615" y="16"/>
                </a:cxn>
                <a:cxn ang="0">
                  <a:pos x="633" y="16"/>
                </a:cxn>
                <a:cxn ang="0">
                  <a:pos x="651" y="15"/>
                </a:cxn>
                <a:cxn ang="0">
                  <a:pos x="668" y="15"/>
                </a:cxn>
                <a:cxn ang="0">
                  <a:pos x="687" y="14"/>
                </a:cxn>
                <a:cxn ang="0">
                  <a:pos x="704" y="14"/>
                </a:cxn>
                <a:cxn ang="0">
                  <a:pos x="721" y="13"/>
                </a:cxn>
                <a:cxn ang="0">
                  <a:pos x="739" y="13"/>
                </a:cxn>
                <a:cxn ang="0">
                  <a:pos x="757" y="11"/>
                </a:cxn>
                <a:cxn ang="0">
                  <a:pos x="776" y="10"/>
                </a:cxn>
                <a:cxn ang="0">
                  <a:pos x="796" y="9"/>
                </a:cxn>
                <a:cxn ang="0">
                  <a:pos x="815" y="8"/>
                </a:cxn>
                <a:cxn ang="0">
                  <a:pos x="837" y="7"/>
                </a:cxn>
                <a:cxn ang="0">
                  <a:pos x="859" y="5"/>
                </a:cxn>
                <a:cxn ang="0">
                  <a:pos x="883" y="4"/>
                </a:cxn>
                <a:cxn ang="0">
                  <a:pos x="908" y="2"/>
                </a:cxn>
                <a:cxn ang="0">
                  <a:pos x="935" y="0"/>
                </a:cxn>
                <a:cxn ang="0">
                  <a:pos x="915" y="1"/>
                </a:cxn>
                <a:cxn ang="0">
                  <a:pos x="891" y="1"/>
                </a:cxn>
                <a:cxn ang="0">
                  <a:pos x="868" y="2"/>
                </a:cxn>
                <a:cxn ang="0">
                  <a:pos x="845" y="2"/>
                </a:cxn>
                <a:cxn ang="0">
                  <a:pos x="820" y="2"/>
                </a:cxn>
                <a:cxn ang="0">
                  <a:pos x="795" y="3"/>
                </a:cxn>
                <a:cxn ang="0">
                  <a:pos x="769" y="3"/>
                </a:cxn>
                <a:cxn ang="0">
                  <a:pos x="742" y="4"/>
                </a:cxn>
                <a:cxn ang="0">
                  <a:pos x="715" y="4"/>
                </a:cxn>
                <a:cxn ang="0">
                  <a:pos x="687" y="4"/>
                </a:cxn>
                <a:cxn ang="0">
                  <a:pos x="660" y="5"/>
                </a:cxn>
                <a:cxn ang="0">
                  <a:pos x="632" y="5"/>
                </a:cxn>
                <a:cxn ang="0">
                  <a:pos x="604" y="5"/>
                </a:cxn>
                <a:cxn ang="0">
                  <a:pos x="575" y="5"/>
                </a:cxn>
                <a:cxn ang="0">
                  <a:pos x="546" y="6"/>
                </a:cxn>
                <a:cxn ang="0">
                  <a:pos x="518" y="6"/>
                </a:cxn>
                <a:cxn ang="0">
                  <a:pos x="490" y="6"/>
                </a:cxn>
                <a:cxn ang="0">
                  <a:pos x="462" y="7"/>
                </a:cxn>
                <a:cxn ang="0">
                  <a:pos x="433" y="7"/>
                </a:cxn>
                <a:cxn ang="0">
                  <a:pos x="405" y="7"/>
                </a:cxn>
                <a:cxn ang="0">
                  <a:pos x="378" y="7"/>
                </a:cxn>
                <a:cxn ang="0">
                  <a:pos x="351" y="8"/>
                </a:cxn>
                <a:cxn ang="0">
                  <a:pos x="324" y="8"/>
                </a:cxn>
                <a:cxn ang="0">
                  <a:pos x="299" y="8"/>
                </a:cxn>
                <a:cxn ang="0">
                  <a:pos x="273" y="9"/>
                </a:cxn>
                <a:cxn ang="0">
                  <a:pos x="249" y="9"/>
                </a:cxn>
                <a:cxn ang="0">
                  <a:pos x="224" y="10"/>
                </a:cxn>
                <a:cxn ang="0">
                  <a:pos x="201" y="10"/>
                </a:cxn>
                <a:cxn ang="0">
                  <a:pos x="179" y="10"/>
                </a:cxn>
                <a:cxn ang="0">
                  <a:pos x="158" y="11"/>
                </a:cxn>
                <a:cxn ang="0">
                  <a:pos x="137" y="11"/>
                </a:cxn>
                <a:cxn ang="0">
                  <a:pos x="117" y="13"/>
                </a:cxn>
                <a:cxn ang="0">
                  <a:pos x="102" y="13"/>
                </a:cxn>
                <a:cxn ang="0">
                  <a:pos x="87" y="13"/>
                </a:cxn>
                <a:cxn ang="0">
                  <a:pos x="72" y="14"/>
                </a:cxn>
                <a:cxn ang="0">
                  <a:pos x="57" y="14"/>
                </a:cxn>
                <a:cxn ang="0">
                  <a:pos x="43" y="15"/>
                </a:cxn>
                <a:cxn ang="0">
                  <a:pos x="28" y="15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615" y="16"/>
                </a:cxn>
              </a:cxnLst>
              <a:rect l="0" t="0" r="r" b="b"/>
              <a:pathLst>
                <a:path w="935" h="16">
                  <a:moveTo>
                    <a:pt x="615" y="16"/>
                  </a:moveTo>
                  <a:lnTo>
                    <a:pt x="633" y="16"/>
                  </a:lnTo>
                  <a:lnTo>
                    <a:pt x="651" y="15"/>
                  </a:lnTo>
                  <a:lnTo>
                    <a:pt x="668" y="15"/>
                  </a:lnTo>
                  <a:lnTo>
                    <a:pt x="687" y="14"/>
                  </a:lnTo>
                  <a:lnTo>
                    <a:pt x="704" y="14"/>
                  </a:lnTo>
                  <a:lnTo>
                    <a:pt x="721" y="13"/>
                  </a:lnTo>
                  <a:lnTo>
                    <a:pt x="739" y="13"/>
                  </a:lnTo>
                  <a:lnTo>
                    <a:pt x="757" y="11"/>
                  </a:lnTo>
                  <a:lnTo>
                    <a:pt x="776" y="10"/>
                  </a:lnTo>
                  <a:lnTo>
                    <a:pt x="796" y="9"/>
                  </a:lnTo>
                  <a:lnTo>
                    <a:pt x="815" y="8"/>
                  </a:lnTo>
                  <a:lnTo>
                    <a:pt x="837" y="7"/>
                  </a:lnTo>
                  <a:lnTo>
                    <a:pt x="859" y="5"/>
                  </a:lnTo>
                  <a:lnTo>
                    <a:pt x="883" y="4"/>
                  </a:lnTo>
                  <a:lnTo>
                    <a:pt x="908" y="2"/>
                  </a:lnTo>
                  <a:lnTo>
                    <a:pt x="935" y="0"/>
                  </a:lnTo>
                  <a:lnTo>
                    <a:pt x="915" y="1"/>
                  </a:lnTo>
                  <a:lnTo>
                    <a:pt x="891" y="1"/>
                  </a:lnTo>
                  <a:lnTo>
                    <a:pt x="868" y="2"/>
                  </a:lnTo>
                  <a:lnTo>
                    <a:pt x="845" y="2"/>
                  </a:lnTo>
                  <a:lnTo>
                    <a:pt x="820" y="2"/>
                  </a:lnTo>
                  <a:lnTo>
                    <a:pt x="795" y="3"/>
                  </a:lnTo>
                  <a:lnTo>
                    <a:pt x="769" y="3"/>
                  </a:lnTo>
                  <a:lnTo>
                    <a:pt x="742" y="4"/>
                  </a:lnTo>
                  <a:lnTo>
                    <a:pt x="715" y="4"/>
                  </a:lnTo>
                  <a:lnTo>
                    <a:pt x="687" y="4"/>
                  </a:lnTo>
                  <a:lnTo>
                    <a:pt x="660" y="5"/>
                  </a:lnTo>
                  <a:lnTo>
                    <a:pt x="632" y="5"/>
                  </a:lnTo>
                  <a:lnTo>
                    <a:pt x="604" y="5"/>
                  </a:lnTo>
                  <a:lnTo>
                    <a:pt x="575" y="5"/>
                  </a:lnTo>
                  <a:lnTo>
                    <a:pt x="546" y="6"/>
                  </a:lnTo>
                  <a:lnTo>
                    <a:pt x="518" y="6"/>
                  </a:lnTo>
                  <a:lnTo>
                    <a:pt x="490" y="6"/>
                  </a:lnTo>
                  <a:lnTo>
                    <a:pt x="462" y="7"/>
                  </a:lnTo>
                  <a:lnTo>
                    <a:pt x="433" y="7"/>
                  </a:lnTo>
                  <a:lnTo>
                    <a:pt x="405" y="7"/>
                  </a:lnTo>
                  <a:lnTo>
                    <a:pt x="378" y="7"/>
                  </a:lnTo>
                  <a:lnTo>
                    <a:pt x="351" y="8"/>
                  </a:lnTo>
                  <a:lnTo>
                    <a:pt x="324" y="8"/>
                  </a:lnTo>
                  <a:lnTo>
                    <a:pt x="299" y="8"/>
                  </a:lnTo>
                  <a:lnTo>
                    <a:pt x="273" y="9"/>
                  </a:lnTo>
                  <a:lnTo>
                    <a:pt x="249" y="9"/>
                  </a:lnTo>
                  <a:lnTo>
                    <a:pt x="224" y="10"/>
                  </a:lnTo>
                  <a:lnTo>
                    <a:pt x="201" y="10"/>
                  </a:lnTo>
                  <a:lnTo>
                    <a:pt x="179" y="10"/>
                  </a:lnTo>
                  <a:lnTo>
                    <a:pt x="158" y="11"/>
                  </a:lnTo>
                  <a:lnTo>
                    <a:pt x="137" y="11"/>
                  </a:lnTo>
                  <a:lnTo>
                    <a:pt x="117" y="13"/>
                  </a:lnTo>
                  <a:lnTo>
                    <a:pt x="102" y="13"/>
                  </a:lnTo>
                  <a:lnTo>
                    <a:pt x="87" y="13"/>
                  </a:lnTo>
                  <a:lnTo>
                    <a:pt x="72" y="14"/>
                  </a:lnTo>
                  <a:lnTo>
                    <a:pt x="57" y="14"/>
                  </a:lnTo>
                  <a:lnTo>
                    <a:pt x="43" y="15"/>
                  </a:lnTo>
                  <a:lnTo>
                    <a:pt x="28" y="15"/>
                  </a:lnTo>
                  <a:lnTo>
                    <a:pt x="13" y="16"/>
                  </a:lnTo>
                  <a:lnTo>
                    <a:pt x="0" y="16"/>
                  </a:lnTo>
                  <a:lnTo>
                    <a:pt x="615" y="16"/>
                  </a:lnTo>
                  <a:close/>
                </a:path>
              </a:pathLst>
            </a:custGeom>
            <a:solidFill>
              <a:srgbClr val="4FF2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94" name="Freeform 750"/>
            <p:cNvSpPr>
              <a:spLocks/>
            </p:cNvSpPr>
            <p:nvPr/>
          </p:nvSpPr>
          <p:spPr bwMode="auto">
            <a:xfrm>
              <a:off x="1169" y="3395"/>
              <a:ext cx="251" cy="5"/>
            </a:xfrm>
            <a:custGeom>
              <a:avLst/>
              <a:gdLst/>
              <a:ahLst/>
              <a:cxnLst>
                <a:cxn ang="0">
                  <a:pos x="486" y="7"/>
                </a:cxn>
                <a:cxn ang="0">
                  <a:pos x="500" y="6"/>
                </a:cxn>
                <a:cxn ang="0">
                  <a:pos x="513" y="5"/>
                </a:cxn>
                <a:cxn ang="0">
                  <a:pos x="526" y="5"/>
                </a:cxn>
                <a:cxn ang="0">
                  <a:pos x="541" y="4"/>
                </a:cxn>
                <a:cxn ang="0">
                  <a:pos x="556" y="3"/>
                </a:cxn>
                <a:cxn ang="0">
                  <a:pos x="571" y="2"/>
                </a:cxn>
                <a:cxn ang="0">
                  <a:pos x="586" y="1"/>
                </a:cxn>
                <a:cxn ang="0">
                  <a:pos x="602" y="0"/>
                </a:cxn>
                <a:cxn ang="0">
                  <a:pos x="572" y="1"/>
                </a:cxn>
                <a:cxn ang="0">
                  <a:pos x="540" y="1"/>
                </a:cxn>
                <a:cxn ang="0">
                  <a:pos x="506" y="2"/>
                </a:cxn>
                <a:cxn ang="0">
                  <a:pos x="470" y="2"/>
                </a:cxn>
                <a:cxn ang="0">
                  <a:pos x="433" y="3"/>
                </a:cxn>
                <a:cxn ang="0">
                  <a:pos x="395" y="3"/>
                </a:cxn>
                <a:cxn ang="0">
                  <a:pos x="356" y="4"/>
                </a:cxn>
                <a:cxn ang="0">
                  <a:pos x="317" y="4"/>
                </a:cxn>
                <a:cxn ang="0">
                  <a:pos x="278" y="5"/>
                </a:cxn>
                <a:cxn ang="0">
                  <a:pos x="238" y="5"/>
                </a:cxn>
                <a:cxn ang="0">
                  <a:pos x="197" y="5"/>
                </a:cxn>
                <a:cxn ang="0">
                  <a:pos x="157" y="6"/>
                </a:cxn>
                <a:cxn ang="0">
                  <a:pos x="116" y="6"/>
                </a:cxn>
                <a:cxn ang="0">
                  <a:pos x="77" y="6"/>
                </a:cxn>
                <a:cxn ang="0">
                  <a:pos x="38" y="7"/>
                </a:cxn>
                <a:cxn ang="0">
                  <a:pos x="0" y="7"/>
                </a:cxn>
                <a:cxn ang="0">
                  <a:pos x="486" y="7"/>
                </a:cxn>
              </a:cxnLst>
              <a:rect l="0" t="0" r="r" b="b"/>
              <a:pathLst>
                <a:path w="602" h="7">
                  <a:moveTo>
                    <a:pt x="486" y="7"/>
                  </a:moveTo>
                  <a:lnTo>
                    <a:pt x="500" y="6"/>
                  </a:lnTo>
                  <a:lnTo>
                    <a:pt x="513" y="5"/>
                  </a:lnTo>
                  <a:lnTo>
                    <a:pt x="526" y="5"/>
                  </a:lnTo>
                  <a:lnTo>
                    <a:pt x="541" y="4"/>
                  </a:lnTo>
                  <a:lnTo>
                    <a:pt x="556" y="3"/>
                  </a:lnTo>
                  <a:lnTo>
                    <a:pt x="571" y="2"/>
                  </a:lnTo>
                  <a:lnTo>
                    <a:pt x="586" y="1"/>
                  </a:lnTo>
                  <a:lnTo>
                    <a:pt x="602" y="0"/>
                  </a:lnTo>
                  <a:lnTo>
                    <a:pt x="572" y="1"/>
                  </a:lnTo>
                  <a:lnTo>
                    <a:pt x="540" y="1"/>
                  </a:lnTo>
                  <a:lnTo>
                    <a:pt x="506" y="2"/>
                  </a:lnTo>
                  <a:lnTo>
                    <a:pt x="470" y="2"/>
                  </a:lnTo>
                  <a:lnTo>
                    <a:pt x="433" y="3"/>
                  </a:lnTo>
                  <a:lnTo>
                    <a:pt x="395" y="3"/>
                  </a:lnTo>
                  <a:lnTo>
                    <a:pt x="356" y="4"/>
                  </a:lnTo>
                  <a:lnTo>
                    <a:pt x="317" y="4"/>
                  </a:lnTo>
                  <a:lnTo>
                    <a:pt x="278" y="5"/>
                  </a:lnTo>
                  <a:lnTo>
                    <a:pt x="238" y="5"/>
                  </a:lnTo>
                  <a:lnTo>
                    <a:pt x="197" y="5"/>
                  </a:lnTo>
                  <a:lnTo>
                    <a:pt x="157" y="6"/>
                  </a:lnTo>
                  <a:lnTo>
                    <a:pt x="116" y="6"/>
                  </a:lnTo>
                  <a:lnTo>
                    <a:pt x="77" y="6"/>
                  </a:lnTo>
                  <a:lnTo>
                    <a:pt x="38" y="7"/>
                  </a:lnTo>
                  <a:lnTo>
                    <a:pt x="0" y="7"/>
                  </a:lnTo>
                  <a:lnTo>
                    <a:pt x="486" y="7"/>
                  </a:lnTo>
                  <a:close/>
                </a:path>
              </a:pathLst>
            </a:custGeom>
            <a:solidFill>
              <a:srgbClr val="4CF7F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95" name="Freeform 751"/>
            <p:cNvSpPr>
              <a:spLocks/>
            </p:cNvSpPr>
            <p:nvPr/>
          </p:nvSpPr>
          <p:spPr bwMode="auto">
            <a:xfrm>
              <a:off x="-1" y="3571"/>
              <a:ext cx="9" cy="3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14" y="1"/>
                </a:cxn>
                <a:cxn ang="0">
                  <a:pos x="6" y="3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22" y="0"/>
                </a:cxn>
              </a:cxnLst>
              <a:rect l="0" t="0" r="r" b="b"/>
              <a:pathLst>
                <a:path w="22" h="4">
                  <a:moveTo>
                    <a:pt x="22" y="0"/>
                  </a:moveTo>
                  <a:lnTo>
                    <a:pt x="14" y="1"/>
                  </a:lnTo>
                  <a:lnTo>
                    <a:pt x="6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5E9B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96" name="Freeform 752"/>
            <p:cNvSpPr>
              <a:spLocks/>
            </p:cNvSpPr>
            <p:nvPr/>
          </p:nvSpPr>
          <p:spPr bwMode="auto">
            <a:xfrm>
              <a:off x="-1" y="3566"/>
              <a:ext cx="32" cy="8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63" y="2"/>
                </a:cxn>
                <a:cxn ang="0">
                  <a:pos x="47" y="3"/>
                </a:cxn>
                <a:cxn ang="0">
                  <a:pos x="33" y="5"/>
                </a:cxn>
                <a:cxn ang="0">
                  <a:pos x="22" y="6"/>
                </a:cxn>
                <a:cxn ang="0">
                  <a:pos x="12" y="8"/>
                </a:cxn>
                <a:cxn ang="0">
                  <a:pos x="6" y="8"/>
                </a:cxn>
                <a:cxn ang="0">
                  <a:pos x="1" y="9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80" y="0"/>
                </a:cxn>
              </a:cxnLst>
              <a:rect l="0" t="0" r="r" b="b"/>
              <a:pathLst>
                <a:path w="80" h="9">
                  <a:moveTo>
                    <a:pt x="80" y="0"/>
                  </a:moveTo>
                  <a:lnTo>
                    <a:pt x="63" y="2"/>
                  </a:lnTo>
                  <a:lnTo>
                    <a:pt x="47" y="3"/>
                  </a:lnTo>
                  <a:lnTo>
                    <a:pt x="33" y="5"/>
                  </a:lnTo>
                  <a:lnTo>
                    <a:pt x="22" y="6"/>
                  </a:lnTo>
                  <a:lnTo>
                    <a:pt x="12" y="8"/>
                  </a:lnTo>
                  <a:lnTo>
                    <a:pt x="6" y="8"/>
                  </a:lnTo>
                  <a:lnTo>
                    <a:pt x="1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5E9EA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97" name="Freeform 753"/>
            <p:cNvSpPr>
              <a:spLocks/>
            </p:cNvSpPr>
            <p:nvPr/>
          </p:nvSpPr>
          <p:spPr bwMode="auto">
            <a:xfrm>
              <a:off x="-1" y="3564"/>
              <a:ext cx="53" cy="7"/>
            </a:xfrm>
            <a:custGeom>
              <a:avLst/>
              <a:gdLst/>
              <a:ahLst/>
              <a:cxnLst>
                <a:cxn ang="0">
                  <a:pos x="129" y="0"/>
                </a:cxn>
                <a:cxn ang="0">
                  <a:pos x="112" y="1"/>
                </a:cxn>
                <a:cxn ang="0">
                  <a:pos x="95" y="3"/>
                </a:cxn>
                <a:cxn ang="0">
                  <a:pos x="80" y="4"/>
                </a:cxn>
                <a:cxn ang="0">
                  <a:pos x="66" y="6"/>
                </a:cxn>
                <a:cxn ang="0">
                  <a:pos x="53" y="7"/>
                </a:cxn>
                <a:cxn ang="0">
                  <a:pos x="42" y="8"/>
                </a:cxn>
                <a:cxn ang="0">
                  <a:pos x="31" y="8"/>
                </a:cxn>
                <a:cxn ang="0">
                  <a:pos x="22" y="9"/>
                </a:cxn>
                <a:cxn ang="0">
                  <a:pos x="0" y="9"/>
                </a:cxn>
                <a:cxn ang="0">
                  <a:pos x="0" y="7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129" y="0"/>
                </a:cxn>
              </a:cxnLst>
              <a:rect l="0" t="0" r="r" b="b"/>
              <a:pathLst>
                <a:path w="129" h="9">
                  <a:moveTo>
                    <a:pt x="129" y="0"/>
                  </a:moveTo>
                  <a:lnTo>
                    <a:pt x="112" y="1"/>
                  </a:lnTo>
                  <a:lnTo>
                    <a:pt x="95" y="3"/>
                  </a:lnTo>
                  <a:lnTo>
                    <a:pt x="80" y="4"/>
                  </a:lnTo>
                  <a:lnTo>
                    <a:pt x="66" y="6"/>
                  </a:lnTo>
                  <a:lnTo>
                    <a:pt x="53" y="7"/>
                  </a:lnTo>
                  <a:lnTo>
                    <a:pt x="42" y="8"/>
                  </a:lnTo>
                  <a:lnTo>
                    <a:pt x="31" y="8"/>
                  </a:lnTo>
                  <a:lnTo>
                    <a:pt x="22" y="9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5EA0A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98" name="Freeform 754"/>
            <p:cNvSpPr>
              <a:spLocks/>
            </p:cNvSpPr>
            <p:nvPr/>
          </p:nvSpPr>
          <p:spPr bwMode="auto">
            <a:xfrm>
              <a:off x="-1" y="3559"/>
              <a:ext cx="80" cy="7"/>
            </a:xfrm>
            <a:custGeom>
              <a:avLst/>
              <a:gdLst/>
              <a:ahLst/>
              <a:cxnLst>
                <a:cxn ang="0">
                  <a:pos x="194" y="0"/>
                </a:cxn>
                <a:cxn ang="0">
                  <a:pos x="178" y="1"/>
                </a:cxn>
                <a:cxn ang="0">
                  <a:pos x="162" y="4"/>
                </a:cxn>
                <a:cxn ang="0">
                  <a:pos x="146" y="5"/>
                </a:cxn>
                <a:cxn ang="0">
                  <a:pos x="131" y="6"/>
                </a:cxn>
                <a:cxn ang="0">
                  <a:pos x="118" y="7"/>
                </a:cxn>
                <a:cxn ang="0">
                  <a:pos x="104" y="8"/>
                </a:cxn>
                <a:cxn ang="0">
                  <a:pos x="92" y="9"/>
                </a:cxn>
                <a:cxn ang="0">
                  <a:pos x="80" y="10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194" y="0"/>
                </a:cxn>
              </a:cxnLst>
              <a:rect l="0" t="0" r="r" b="b"/>
              <a:pathLst>
                <a:path w="194" h="10">
                  <a:moveTo>
                    <a:pt x="194" y="0"/>
                  </a:moveTo>
                  <a:lnTo>
                    <a:pt x="178" y="1"/>
                  </a:lnTo>
                  <a:lnTo>
                    <a:pt x="162" y="4"/>
                  </a:lnTo>
                  <a:lnTo>
                    <a:pt x="146" y="5"/>
                  </a:lnTo>
                  <a:lnTo>
                    <a:pt x="131" y="6"/>
                  </a:lnTo>
                  <a:lnTo>
                    <a:pt x="118" y="7"/>
                  </a:lnTo>
                  <a:lnTo>
                    <a:pt x="104" y="8"/>
                  </a:lnTo>
                  <a:lnTo>
                    <a:pt x="92" y="9"/>
                  </a:lnTo>
                  <a:lnTo>
                    <a:pt x="8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5CA3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099" name="Freeform 755"/>
            <p:cNvSpPr>
              <a:spLocks/>
            </p:cNvSpPr>
            <p:nvPr/>
          </p:nvSpPr>
          <p:spPr bwMode="auto">
            <a:xfrm>
              <a:off x="-1" y="3555"/>
              <a:ext cx="109" cy="9"/>
            </a:xfrm>
            <a:custGeom>
              <a:avLst/>
              <a:gdLst/>
              <a:ahLst/>
              <a:cxnLst>
                <a:cxn ang="0">
                  <a:pos x="129" y="11"/>
                </a:cxn>
                <a:cxn ang="0">
                  <a:pos x="142" y="10"/>
                </a:cxn>
                <a:cxn ang="0">
                  <a:pos x="156" y="9"/>
                </a:cxn>
                <a:cxn ang="0">
                  <a:pos x="170" y="8"/>
                </a:cxn>
                <a:cxn ang="0">
                  <a:pos x="185" y="6"/>
                </a:cxn>
                <a:cxn ang="0">
                  <a:pos x="200" y="5"/>
                </a:cxn>
                <a:cxn ang="0">
                  <a:pos x="216" y="4"/>
                </a:cxn>
                <a:cxn ang="0">
                  <a:pos x="232" y="3"/>
                </a:cxn>
                <a:cxn ang="0">
                  <a:pos x="248" y="2"/>
                </a:cxn>
                <a:cxn ang="0">
                  <a:pos x="251" y="1"/>
                </a:cxn>
                <a:cxn ang="0">
                  <a:pos x="255" y="1"/>
                </a:cxn>
                <a:cxn ang="0">
                  <a:pos x="259" y="1"/>
                </a:cxn>
                <a:cxn ang="0">
                  <a:pos x="262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9"/>
                </a:cxn>
                <a:cxn ang="0">
                  <a:pos x="0" y="11"/>
                </a:cxn>
                <a:cxn ang="0">
                  <a:pos x="129" y="11"/>
                </a:cxn>
              </a:cxnLst>
              <a:rect l="0" t="0" r="r" b="b"/>
              <a:pathLst>
                <a:path w="262" h="11">
                  <a:moveTo>
                    <a:pt x="129" y="11"/>
                  </a:moveTo>
                  <a:lnTo>
                    <a:pt x="142" y="10"/>
                  </a:lnTo>
                  <a:lnTo>
                    <a:pt x="156" y="9"/>
                  </a:lnTo>
                  <a:lnTo>
                    <a:pt x="170" y="8"/>
                  </a:lnTo>
                  <a:lnTo>
                    <a:pt x="185" y="6"/>
                  </a:lnTo>
                  <a:lnTo>
                    <a:pt x="200" y="5"/>
                  </a:lnTo>
                  <a:lnTo>
                    <a:pt x="216" y="4"/>
                  </a:lnTo>
                  <a:lnTo>
                    <a:pt x="232" y="3"/>
                  </a:lnTo>
                  <a:lnTo>
                    <a:pt x="248" y="2"/>
                  </a:lnTo>
                  <a:lnTo>
                    <a:pt x="251" y="1"/>
                  </a:lnTo>
                  <a:lnTo>
                    <a:pt x="255" y="1"/>
                  </a:lnTo>
                  <a:lnTo>
                    <a:pt x="259" y="1"/>
                  </a:lnTo>
                  <a:lnTo>
                    <a:pt x="26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129" y="11"/>
                  </a:lnTo>
                  <a:close/>
                </a:path>
              </a:pathLst>
            </a:custGeom>
            <a:solidFill>
              <a:srgbClr val="5EAB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100" name="Freeform 756"/>
            <p:cNvSpPr>
              <a:spLocks/>
            </p:cNvSpPr>
            <p:nvPr/>
          </p:nvSpPr>
          <p:spPr bwMode="auto">
            <a:xfrm>
              <a:off x="-1" y="3550"/>
              <a:ext cx="137" cy="9"/>
            </a:xfrm>
            <a:custGeom>
              <a:avLst/>
              <a:gdLst/>
              <a:ahLst/>
              <a:cxnLst>
                <a:cxn ang="0">
                  <a:pos x="194" y="10"/>
                </a:cxn>
                <a:cxn ang="0">
                  <a:pos x="200" y="10"/>
                </a:cxn>
                <a:cxn ang="0">
                  <a:pos x="207" y="9"/>
                </a:cxn>
                <a:cxn ang="0">
                  <a:pos x="213" y="9"/>
                </a:cxn>
                <a:cxn ang="0">
                  <a:pos x="221" y="8"/>
                </a:cxn>
                <a:cxn ang="0">
                  <a:pos x="227" y="8"/>
                </a:cxn>
                <a:cxn ang="0">
                  <a:pos x="234" y="8"/>
                </a:cxn>
                <a:cxn ang="0">
                  <a:pos x="240" y="7"/>
                </a:cxn>
                <a:cxn ang="0">
                  <a:pos x="248" y="7"/>
                </a:cxn>
                <a:cxn ang="0">
                  <a:pos x="257" y="6"/>
                </a:cxn>
                <a:cxn ang="0">
                  <a:pos x="267" y="5"/>
                </a:cxn>
                <a:cxn ang="0">
                  <a:pos x="277" y="5"/>
                </a:cxn>
                <a:cxn ang="0">
                  <a:pos x="288" y="4"/>
                </a:cxn>
                <a:cxn ang="0">
                  <a:pos x="298" y="3"/>
                </a:cxn>
                <a:cxn ang="0">
                  <a:pos x="309" y="2"/>
                </a:cxn>
                <a:cxn ang="0">
                  <a:pos x="320" y="1"/>
                </a:cxn>
                <a:cxn ang="0">
                  <a:pos x="331" y="0"/>
                </a:cxn>
                <a:cxn ang="0">
                  <a:pos x="22" y="0"/>
                </a:cxn>
                <a:cxn ang="0">
                  <a:pos x="14" y="1"/>
                </a:cxn>
                <a:cxn ang="0">
                  <a:pos x="6" y="2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7"/>
                </a:cxn>
                <a:cxn ang="0">
                  <a:pos x="0" y="10"/>
                </a:cxn>
                <a:cxn ang="0">
                  <a:pos x="194" y="10"/>
                </a:cxn>
              </a:cxnLst>
              <a:rect l="0" t="0" r="r" b="b"/>
              <a:pathLst>
                <a:path w="331" h="10">
                  <a:moveTo>
                    <a:pt x="194" y="10"/>
                  </a:moveTo>
                  <a:lnTo>
                    <a:pt x="200" y="10"/>
                  </a:lnTo>
                  <a:lnTo>
                    <a:pt x="207" y="9"/>
                  </a:lnTo>
                  <a:lnTo>
                    <a:pt x="213" y="9"/>
                  </a:lnTo>
                  <a:lnTo>
                    <a:pt x="221" y="8"/>
                  </a:lnTo>
                  <a:lnTo>
                    <a:pt x="227" y="8"/>
                  </a:lnTo>
                  <a:lnTo>
                    <a:pt x="234" y="8"/>
                  </a:lnTo>
                  <a:lnTo>
                    <a:pt x="240" y="7"/>
                  </a:lnTo>
                  <a:lnTo>
                    <a:pt x="248" y="7"/>
                  </a:lnTo>
                  <a:lnTo>
                    <a:pt x="257" y="6"/>
                  </a:lnTo>
                  <a:lnTo>
                    <a:pt x="267" y="5"/>
                  </a:lnTo>
                  <a:lnTo>
                    <a:pt x="277" y="5"/>
                  </a:lnTo>
                  <a:lnTo>
                    <a:pt x="288" y="4"/>
                  </a:lnTo>
                  <a:lnTo>
                    <a:pt x="298" y="3"/>
                  </a:lnTo>
                  <a:lnTo>
                    <a:pt x="309" y="2"/>
                  </a:lnTo>
                  <a:lnTo>
                    <a:pt x="320" y="1"/>
                  </a:lnTo>
                  <a:lnTo>
                    <a:pt x="331" y="0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6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194" y="10"/>
                  </a:lnTo>
                  <a:close/>
                </a:path>
              </a:pathLst>
            </a:custGeom>
            <a:solidFill>
              <a:srgbClr val="5CAB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101" name="Freeform 757"/>
            <p:cNvSpPr>
              <a:spLocks/>
            </p:cNvSpPr>
            <p:nvPr/>
          </p:nvSpPr>
          <p:spPr bwMode="auto">
            <a:xfrm>
              <a:off x="-1" y="3547"/>
              <a:ext cx="160" cy="8"/>
            </a:xfrm>
            <a:custGeom>
              <a:avLst/>
              <a:gdLst/>
              <a:ahLst/>
              <a:cxnLst>
                <a:cxn ang="0">
                  <a:pos x="385" y="0"/>
                </a:cxn>
                <a:cxn ang="0">
                  <a:pos x="368" y="1"/>
                </a:cxn>
                <a:cxn ang="0">
                  <a:pos x="352" y="4"/>
                </a:cxn>
                <a:cxn ang="0">
                  <a:pos x="336" y="5"/>
                </a:cxn>
                <a:cxn ang="0">
                  <a:pos x="320" y="6"/>
                </a:cxn>
                <a:cxn ang="0">
                  <a:pos x="305" y="7"/>
                </a:cxn>
                <a:cxn ang="0">
                  <a:pos x="290" y="8"/>
                </a:cxn>
                <a:cxn ang="0">
                  <a:pos x="276" y="9"/>
                </a:cxn>
                <a:cxn ang="0">
                  <a:pos x="262" y="10"/>
                </a:cxn>
                <a:cxn ang="0">
                  <a:pos x="0" y="10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1" y="8"/>
                </a:cxn>
                <a:cxn ang="0">
                  <a:pos x="5" y="7"/>
                </a:cxn>
                <a:cxn ang="0">
                  <a:pos x="11" y="7"/>
                </a:cxn>
                <a:cxn ang="0">
                  <a:pos x="19" y="6"/>
                </a:cxn>
                <a:cxn ang="0">
                  <a:pos x="28" y="5"/>
                </a:cxn>
                <a:cxn ang="0">
                  <a:pos x="39" y="4"/>
                </a:cxn>
                <a:cxn ang="0">
                  <a:pos x="53" y="1"/>
                </a:cxn>
                <a:cxn ang="0">
                  <a:pos x="68" y="0"/>
                </a:cxn>
                <a:cxn ang="0">
                  <a:pos x="385" y="0"/>
                </a:cxn>
              </a:cxnLst>
              <a:rect l="0" t="0" r="r" b="b"/>
              <a:pathLst>
                <a:path w="385" h="10">
                  <a:moveTo>
                    <a:pt x="385" y="0"/>
                  </a:moveTo>
                  <a:lnTo>
                    <a:pt x="368" y="1"/>
                  </a:lnTo>
                  <a:lnTo>
                    <a:pt x="352" y="4"/>
                  </a:lnTo>
                  <a:lnTo>
                    <a:pt x="336" y="5"/>
                  </a:lnTo>
                  <a:lnTo>
                    <a:pt x="320" y="6"/>
                  </a:lnTo>
                  <a:lnTo>
                    <a:pt x="305" y="7"/>
                  </a:lnTo>
                  <a:lnTo>
                    <a:pt x="290" y="8"/>
                  </a:lnTo>
                  <a:lnTo>
                    <a:pt x="276" y="9"/>
                  </a:lnTo>
                  <a:lnTo>
                    <a:pt x="262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8"/>
                  </a:lnTo>
                  <a:lnTo>
                    <a:pt x="5" y="7"/>
                  </a:lnTo>
                  <a:lnTo>
                    <a:pt x="11" y="7"/>
                  </a:lnTo>
                  <a:lnTo>
                    <a:pt x="19" y="6"/>
                  </a:lnTo>
                  <a:lnTo>
                    <a:pt x="28" y="5"/>
                  </a:lnTo>
                  <a:lnTo>
                    <a:pt x="39" y="4"/>
                  </a:lnTo>
                  <a:lnTo>
                    <a:pt x="53" y="1"/>
                  </a:lnTo>
                  <a:lnTo>
                    <a:pt x="68" y="0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5EB0B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102" name="Freeform 758"/>
            <p:cNvSpPr>
              <a:spLocks/>
            </p:cNvSpPr>
            <p:nvPr/>
          </p:nvSpPr>
          <p:spPr bwMode="auto">
            <a:xfrm>
              <a:off x="8" y="3543"/>
              <a:ext cx="178" cy="7"/>
            </a:xfrm>
            <a:custGeom>
              <a:avLst/>
              <a:gdLst/>
              <a:ahLst/>
              <a:cxnLst>
                <a:cxn ang="0">
                  <a:pos x="429" y="0"/>
                </a:cxn>
                <a:cxn ang="0">
                  <a:pos x="413" y="1"/>
                </a:cxn>
                <a:cxn ang="0">
                  <a:pos x="398" y="3"/>
                </a:cxn>
                <a:cxn ang="0">
                  <a:pos x="382" y="4"/>
                </a:cxn>
                <a:cxn ang="0">
                  <a:pos x="368" y="5"/>
                </a:cxn>
                <a:cxn ang="0">
                  <a:pos x="353" y="6"/>
                </a:cxn>
                <a:cxn ang="0">
                  <a:pos x="338" y="8"/>
                </a:cxn>
                <a:cxn ang="0">
                  <a:pos x="324" y="9"/>
                </a:cxn>
                <a:cxn ang="0">
                  <a:pos x="309" y="10"/>
                </a:cxn>
                <a:cxn ang="0">
                  <a:pos x="0" y="10"/>
                </a:cxn>
                <a:cxn ang="0">
                  <a:pos x="10" y="9"/>
                </a:cxn>
                <a:cxn ang="0">
                  <a:pos x="20" y="8"/>
                </a:cxn>
                <a:cxn ang="0">
                  <a:pos x="32" y="6"/>
                </a:cxn>
                <a:cxn ang="0">
                  <a:pos x="46" y="5"/>
                </a:cxn>
                <a:cxn ang="0">
                  <a:pos x="59" y="4"/>
                </a:cxn>
                <a:cxn ang="0">
                  <a:pos x="74" y="3"/>
                </a:cxn>
                <a:cxn ang="0">
                  <a:pos x="90" y="1"/>
                </a:cxn>
                <a:cxn ang="0">
                  <a:pos x="106" y="0"/>
                </a:cxn>
                <a:cxn ang="0">
                  <a:pos x="429" y="0"/>
                </a:cxn>
              </a:cxnLst>
              <a:rect l="0" t="0" r="r" b="b"/>
              <a:pathLst>
                <a:path w="429" h="10">
                  <a:moveTo>
                    <a:pt x="429" y="0"/>
                  </a:moveTo>
                  <a:lnTo>
                    <a:pt x="413" y="1"/>
                  </a:lnTo>
                  <a:lnTo>
                    <a:pt x="398" y="3"/>
                  </a:lnTo>
                  <a:lnTo>
                    <a:pt x="382" y="4"/>
                  </a:lnTo>
                  <a:lnTo>
                    <a:pt x="368" y="5"/>
                  </a:lnTo>
                  <a:lnTo>
                    <a:pt x="353" y="6"/>
                  </a:lnTo>
                  <a:lnTo>
                    <a:pt x="338" y="8"/>
                  </a:lnTo>
                  <a:lnTo>
                    <a:pt x="324" y="9"/>
                  </a:lnTo>
                  <a:lnTo>
                    <a:pt x="309" y="10"/>
                  </a:lnTo>
                  <a:lnTo>
                    <a:pt x="0" y="10"/>
                  </a:lnTo>
                  <a:lnTo>
                    <a:pt x="10" y="9"/>
                  </a:lnTo>
                  <a:lnTo>
                    <a:pt x="20" y="8"/>
                  </a:lnTo>
                  <a:lnTo>
                    <a:pt x="32" y="6"/>
                  </a:lnTo>
                  <a:lnTo>
                    <a:pt x="46" y="5"/>
                  </a:lnTo>
                  <a:lnTo>
                    <a:pt x="59" y="4"/>
                  </a:lnTo>
                  <a:lnTo>
                    <a:pt x="74" y="3"/>
                  </a:lnTo>
                  <a:lnTo>
                    <a:pt x="90" y="1"/>
                  </a:lnTo>
                  <a:lnTo>
                    <a:pt x="106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5CB3B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103" name="Freeform 759"/>
            <p:cNvSpPr>
              <a:spLocks/>
            </p:cNvSpPr>
            <p:nvPr/>
          </p:nvSpPr>
          <p:spPr bwMode="auto">
            <a:xfrm>
              <a:off x="26" y="3538"/>
              <a:ext cx="188" cy="9"/>
            </a:xfrm>
            <a:custGeom>
              <a:avLst/>
              <a:gdLst/>
              <a:ahLst/>
              <a:cxnLst>
                <a:cxn ang="0">
                  <a:pos x="449" y="0"/>
                </a:cxn>
                <a:cxn ang="0">
                  <a:pos x="432" y="1"/>
                </a:cxn>
                <a:cxn ang="0">
                  <a:pos x="416" y="3"/>
                </a:cxn>
                <a:cxn ang="0">
                  <a:pos x="399" y="4"/>
                </a:cxn>
                <a:cxn ang="0">
                  <a:pos x="383" y="5"/>
                </a:cxn>
                <a:cxn ang="0">
                  <a:pos x="366" y="7"/>
                </a:cxn>
                <a:cxn ang="0">
                  <a:pos x="350" y="8"/>
                </a:cxn>
                <a:cxn ang="0">
                  <a:pos x="333" y="9"/>
                </a:cxn>
                <a:cxn ang="0">
                  <a:pos x="317" y="10"/>
                </a:cxn>
                <a:cxn ang="0">
                  <a:pos x="0" y="10"/>
                </a:cxn>
                <a:cxn ang="0">
                  <a:pos x="13" y="9"/>
                </a:cxn>
                <a:cxn ang="0">
                  <a:pos x="28" y="8"/>
                </a:cxn>
                <a:cxn ang="0">
                  <a:pos x="42" y="7"/>
                </a:cxn>
                <a:cxn ang="0">
                  <a:pos x="58" y="5"/>
                </a:cxn>
                <a:cxn ang="0">
                  <a:pos x="74" y="4"/>
                </a:cxn>
                <a:cxn ang="0">
                  <a:pos x="91" y="3"/>
                </a:cxn>
                <a:cxn ang="0">
                  <a:pos x="109" y="1"/>
                </a:cxn>
                <a:cxn ang="0">
                  <a:pos x="126" y="0"/>
                </a:cxn>
                <a:cxn ang="0">
                  <a:pos x="449" y="0"/>
                </a:cxn>
              </a:cxnLst>
              <a:rect l="0" t="0" r="r" b="b"/>
              <a:pathLst>
                <a:path w="449" h="10">
                  <a:moveTo>
                    <a:pt x="449" y="0"/>
                  </a:moveTo>
                  <a:lnTo>
                    <a:pt x="432" y="1"/>
                  </a:lnTo>
                  <a:lnTo>
                    <a:pt x="416" y="3"/>
                  </a:lnTo>
                  <a:lnTo>
                    <a:pt x="399" y="4"/>
                  </a:lnTo>
                  <a:lnTo>
                    <a:pt x="383" y="5"/>
                  </a:lnTo>
                  <a:lnTo>
                    <a:pt x="366" y="7"/>
                  </a:lnTo>
                  <a:lnTo>
                    <a:pt x="350" y="8"/>
                  </a:lnTo>
                  <a:lnTo>
                    <a:pt x="333" y="9"/>
                  </a:lnTo>
                  <a:lnTo>
                    <a:pt x="317" y="10"/>
                  </a:lnTo>
                  <a:lnTo>
                    <a:pt x="0" y="10"/>
                  </a:lnTo>
                  <a:lnTo>
                    <a:pt x="13" y="9"/>
                  </a:lnTo>
                  <a:lnTo>
                    <a:pt x="28" y="8"/>
                  </a:lnTo>
                  <a:lnTo>
                    <a:pt x="42" y="7"/>
                  </a:lnTo>
                  <a:lnTo>
                    <a:pt x="58" y="5"/>
                  </a:lnTo>
                  <a:lnTo>
                    <a:pt x="74" y="4"/>
                  </a:lnTo>
                  <a:lnTo>
                    <a:pt x="91" y="3"/>
                  </a:lnTo>
                  <a:lnTo>
                    <a:pt x="109" y="1"/>
                  </a:lnTo>
                  <a:lnTo>
                    <a:pt x="126" y="0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5CB5B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104" name="Freeform 760"/>
            <p:cNvSpPr>
              <a:spLocks/>
            </p:cNvSpPr>
            <p:nvPr/>
          </p:nvSpPr>
          <p:spPr bwMode="auto">
            <a:xfrm>
              <a:off x="51" y="3533"/>
              <a:ext cx="191" cy="10"/>
            </a:xfrm>
            <a:custGeom>
              <a:avLst/>
              <a:gdLst/>
              <a:ahLst/>
              <a:cxnLst>
                <a:cxn ang="0">
                  <a:pos x="457" y="0"/>
                </a:cxn>
                <a:cxn ang="0">
                  <a:pos x="440" y="1"/>
                </a:cxn>
                <a:cxn ang="0">
                  <a:pos x="424" y="4"/>
                </a:cxn>
                <a:cxn ang="0">
                  <a:pos x="407" y="5"/>
                </a:cxn>
                <a:cxn ang="0">
                  <a:pos x="390" y="6"/>
                </a:cxn>
                <a:cxn ang="0">
                  <a:pos x="373" y="8"/>
                </a:cxn>
                <a:cxn ang="0">
                  <a:pos x="356" y="9"/>
                </a:cxn>
                <a:cxn ang="0">
                  <a:pos x="340" y="10"/>
                </a:cxn>
                <a:cxn ang="0">
                  <a:pos x="323" y="11"/>
                </a:cxn>
                <a:cxn ang="0">
                  <a:pos x="0" y="11"/>
                </a:cxn>
                <a:cxn ang="0">
                  <a:pos x="17" y="10"/>
                </a:cxn>
                <a:cxn ang="0">
                  <a:pos x="35" y="9"/>
                </a:cxn>
                <a:cxn ang="0">
                  <a:pos x="52" y="7"/>
                </a:cxn>
                <a:cxn ang="0">
                  <a:pos x="71" y="6"/>
                </a:cxn>
                <a:cxn ang="0">
                  <a:pos x="89" y="5"/>
                </a:cxn>
                <a:cxn ang="0">
                  <a:pos x="107" y="2"/>
                </a:cxn>
                <a:cxn ang="0">
                  <a:pos x="126" y="1"/>
                </a:cxn>
                <a:cxn ang="0">
                  <a:pos x="143" y="0"/>
                </a:cxn>
                <a:cxn ang="0">
                  <a:pos x="457" y="0"/>
                </a:cxn>
              </a:cxnLst>
              <a:rect l="0" t="0" r="r" b="b"/>
              <a:pathLst>
                <a:path w="457" h="11">
                  <a:moveTo>
                    <a:pt x="457" y="0"/>
                  </a:moveTo>
                  <a:lnTo>
                    <a:pt x="440" y="1"/>
                  </a:lnTo>
                  <a:lnTo>
                    <a:pt x="424" y="4"/>
                  </a:lnTo>
                  <a:lnTo>
                    <a:pt x="407" y="5"/>
                  </a:lnTo>
                  <a:lnTo>
                    <a:pt x="390" y="6"/>
                  </a:lnTo>
                  <a:lnTo>
                    <a:pt x="373" y="8"/>
                  </a:lnTo>
                  <a:lnTo>
                    <a:pt x="356" y="9"/>
                  </a:lnTo>
                  <a:lnTo>
                    <a:pt x="340" y="10"/>
                  </a:lnTo>
                  <a:lnTo>
                    <a:pt x="323" y="11"/>
                  </a:lnTo>
                  <a:lnTo>
                    <a:pt x="0" y="11"/>
                  </a:lnTo>
                  <a:lnTo>
                    <a:pt x="17" y="10"/>
                  </a:lnTo>
                  <a:lnTo>
                    <a:pt x="35" y="9"/>
                  </a:lnTo>
                  <a:lnTo>
                    <a:pt x="52" y="7"/>
                  </a:lnTo>
                  <a:lnTo>
                    <a:pt x="71" y="6"/>
                  </a:lnTo>
                  <a:lnTo>
                    <a:pt x="89" y="5"/>
                  </a:lnTo>
                  <a:lnTo>
                    <a:pt x="107" y="2"/>
                  </a:lnTo>
                  <a:lnTo>
                    <a:pt x="126" y="1"/>
                  </a:lnTo>
                  <a:lnTo>
                    <a:pt x="143" y="0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59B8C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105" name="Freeform 761"/>
            <p:cNvSpPr>
              <a:spLocks/>
            </p:cNvSpPr>
            <p:nvPr/>
          </p:nvSpPr>
          <p:spPr bwMode="auto">
            <a:xfrm>
              <a:off x="79" y="3531"/>
              <a:ext cx="187" cy="7"/>
            </a:xfrm>
            <a:custGeom>
              <a:avLst/>
              <a:gdLst/>
              <a:ahLst/>
              <a:cxnLst>
                <a:cxn ang="0">
                  <a:pos x="447" y="0"/>
                </a:cxn>
                <a:cxn ang="0">
                  <a:pos x="432" y="1"/>
                </a:cxn>
                <a:cxn ang="0">
                  <a:pos x="417" y="2"/>
                </a:cxn>
                <a:cxn ang="0">
                  <a:pos x="401" y="3"/>
                </a:cxn>
                <a:cxn ang="0">
                  <a:pos x="387" y="4"/>
                </a:cxn>
                <a:cxn ang="0">
                  <a:pos x="371" y="6"/>
                </a:cxn>
                <a:cxn ang="0">
                  <a:pos x="355" y="8"/>
                </a:cxn>
                <a:cxn ang="0">
                  <a:pos x="339" y="9"/>
                </a:cxn>
                <a:cxn ang="0">
                  <a:pos x="323" y="10"/>
                </a:cxn>
                <a:cxn ang="0">
                  <a:pos x="0" y="10"/>
                </a:cxn>
                <a:cxn ang="0">
                  <a:pos x="18" y="9"/>
                </a:cxn>
                <a:cxn ang="0">
                  <a:pos x="38" y="8"/>
                </a:cxn>
                <a:cxn ang="0">
                  <a:pos x="56" y="6"/>
                </a:cxn>
                <a:cxn ang="0">
                  <a:pos x="74" y="5"/>
                </a:cxn>
                <a:cxn ang="0">
                  <a:pos x="93" y="4"/>
                </a:cxn>
                <a:cxn ang="0">
                  <a:pos x="110" y="3"/>
                </a:cxn>
                <a:cxn ang="0">
                  <a:pos x="126" y="2"/>
                </a:cxn>
                <a:cxn ang="0">
                  <a:pos x="142" y="2"/>
                </a:cxn>
                <a:cxn ang="0">
                  <a:pos x="148" y="1"/>
                </a:cxn>
                <a:cxn ang="0">
                  <a:pos x="153" y="1"/>
                </a:cxn>
                <a:cxn ang="0">
                  <a:pos x="159" y="1"/>
                </a:cxn>
                <a:cxn ang="0">
                  <a:pos x="164" y="0"/>
                </a:cxn>
                <a:cxn ang="0">
                  <a:pos x="447" y="0"/>
                </a:cxn>
              </a:cxnLst>
              <a:rect l="0" t="0" r="r" b="b"/>
              <a:pathLst>
                <a:path w="447" h="10">
                  <a:moveTo>
                    <a:pt x="447" y="0"/>
                  </a:moveTo>
                  <a:lnTo>
                    <a:pt x="432" y="1"/>
                  </a:lnTo>
                  <a:lnTo>
                    <a:pt x="417" y="2"/>
                  </a:lnTo>
                  <a:lnTo>
                    <a:pt x="401" y="3"/>
                  </a:lnTo>
                  <a:lnTo>
                    <a:pt x="387" y="4"/>
                  </a:lnTo>
                  <a:lnTo>
                    <a:pt x="371" y="6"/>
                  </a:lnTo>
                  <a:lnTo>
                    <a:pt x="355" y="8"/>
                  </a:lnTo>
                  <a:lnTo>
                    <a:pt x="339" y="9"/>
                  </a:lnTo>
                  <a:lnTo>
                    <a:pt x="323" y="10"/>
                  </a:lnTo>
                  <a:lnTo>
                    <a:pt x="0" y="10"/>
                  </a:lnTo>
                  <a:lnTo>
                    <a:pt x="18" y="9"/>
                  </a:lnTo>
                  <a:lnTo>
                    <a:pt x="38" y="8"/>
                  </a:lnTo>
                  <a:lnTo>
                    <a:pt x="56" y="6"/>
                  </a:lnTo>
                  <a:lnTo>
                    <a:pt x="74" y="5"/>
                  </a:lnTo>
                  <a:lnTo>
                    <a:pt x="93" y="4"/>
                  </a:lnTo>
                  <a:lnTo>
                    <a:pt x="110" y="3"/>
                  </a:lnTo>
                  <a:lnTo>
                    <a:pt x="126" y="2"/>
                  </a:lnTo>
                  <a:lnTo>
                    <a:pt x="142" y="2"/>
                  </a:lnTo>
                  <a:lnTo>
                    <a:pt x="148" y="1"/>
                  </a:lnTo>
                  <a:lnTo>
                    <a:pt x="153" y="1"/>
                  </a:lnTo>
                  <a:lnTo>
                    <a:pt x="159" y="1"/>
                  </a:lnTo>
                  <a:lnTo>
                    <a:pt x="164" y="0"/>
                  </a:lnTo>
                  <a:lnTo>
                    <a:pt x="447" y="0"/>
                  </a:lnTo>
                  <a:close/>
                </a:path>
              </a:pathLst>
            </a:custGeom>
            <a:solidFill>
              <a:srgbClr val="59BCC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106" name="Freeform 762"/>
            <p:cNvSpPr>
              <a:spLocks/>
            </p:cNvSpPr>
            <p:nvPr/>
          </p:nvSpPr>
          <p:spPr bwMode="auto">
            <a:xfrm>
              <a:off x="111" y="3526"/>
              <a:ext cx="184" cy="7"/>
            </a:xfrm>
            <a:custGeom>
              <a:avLst/>
              <a:gdLst/>
              <a:ahLst/>
              <a:cxnLst>
                <a:cxn ang="0">
                  <a:pos x="441" y="0"/>
                </a:cxn>
                <a:cxn ang="0">
                  <a:pos x="426" y="1"/>
                </a:cxn>
                <a:cxn ang="0">
                  <a:pos x="411" y="2"/>
                </a:cxn>
                <a:cxn ang="0">
                  <a:pos x="395" y="3"/>
                </a:cxn>
                <a:cxn ang="0">
                  <a:pos x="379" y="4"/>
                </a:cxn>
                <a:cxn ang="0">
                  <a:pos x="363" y="6"/>
                </a:cxn>
                <a:cxn ang="0">
                  <a:pos x="348" y="7"/>
                </a:cxn>
                <a:cxn ang="0">
                  <a:pos x="330" y="8"/>
                </a:cxn>
                <a:cxn ang="0">
                  <a:pos x="314" y="9"/>
                </a:cxn>
                <a:cxn ang="0">
                  <a:pos x="0" y="9"/>
                </a:cxn>
                <a:cxn ang="0">
                  <a:pos x="8" y="9"/>
                </a:cxn>
                <a:cxn ang="0">
                  <a:pos x="17" y="8"/>
                </a:cxn>
                <a:cxn ang="0">
                  <a:pos x="26" y="8"/>
                </a:cxn>
                <a:cxn ang="0">
                  <a:pos x="34" y="8"/>
                </a:cxn>
                <a:cxn ang="0">
                  <a:pos x="41" y="7"/>
                </a:cxn>
                <a:cxn ang="0">
                  <a:pos x="50" y="7"/>
                </a:cxn>
                <a:cxn ang="0">
                  <a:pos x="57" y="7"/>
                </a:cxn>
                <a:cxn ang="0">
                  <a:pos x="65" y="7"/>
                </a:cxn>
                <a:cxn ang="0">
                  <a:pos x="83" y="6"/>
                </a:cxn>
                <a:cxn ang="0">
                  <a:pos x="100" y="5"/>
                </a:cxn>
                <a:cxn ang="0">
                  <a:pos x="117" y="4"/>
                </a:cxn>
                <a:cxn ang="0">
                  <a:pos x="134" y="3"/>
                </a:cxn>
                <a:cxn ang="0">
                  <a:pos x="152" y="2"/>
                </a:cxn>
                <a:cxn ang="0">
                  <a:pos x="169" y="2"/>
                </a:cxn>
                <a:cxn ang="0">
                  <a:pos x="186" y="1"/>
                </a:cxn>
                <a:cxn ang="0">
                  <a:pos x="203" y="0"/>
                </a:cxn>
                <a:cxn ang="0">
                  <a:pos x="441" y="0"/>
                </a:cxn>
              </a:cxnLst>
              <a:rect l="0" t="0" r="r" b="b"/>
              <a:pathLst>
                <a:path w="441" h="9">
                  <a:moveTo>
                    <a:pt x="441" y="0"/>
                  </a:moveTo>
                  <a:lnTo>
                    <a:pt x="426" y="1"/>
                  </a:lnTo>
                  <a:lnTo>
                    <a:pt x="411" y="2"/>
                  </a:lnTo>
                  <a:lnTo>
                    <a:pt x="395" y="3"/>
                  </a:lnTo>
                  <a:lnTo>
                    <a:pt x="379" y="4"/>
                  </a:lnTo>
                  <a:lnTo>
                    <a:pt x="363" y="6"/>
                  </a:lnTo>
                  <a:lnTo>
                    <a:pt x="348" y="7"/>
                  </a:lnTo>
                  <a:lnTo>
                    <a:pt x="330" y="8"/>
                  </a:lnTo>
                  <a:lnTo>
                    <a:pt x="314" y="9"/>
                  </a:lnTo>
                  <a:lnTo>
                    <a:pt x="0" y="9"/>
                  </a:lnTo>
                  <a:lnTo>
                    <a:pt x="8" y="9"/>
                  </a:lnTo>
                  <a:lnTo>
                    <a:pt x="17" y="8"/>
                  </a:lnTo>
                  <a:lnTo>
                    <a:pt x="26" y="8"/>
                  </a:lnTo>
                  <a:lnTo>
                    <a:pt x="34" y="8"/>
                  </a:lnTo>
                  <a:lnTo>
                    <a:pt x="41" y="7"/>
                  </a:lnTo>
                  <a:lnTo>
                    <a:pt x="50" y="7"/>
                  </a:lnTo>
                  <a:lnTo>
                    <a:pt x="57" y="7"/>
                  </a:lnTo>
                  <a:lnTo>
                    <a:pt x="65" y="7"/>
                  </a:lnTo>
                  <a:lnTo>
                    <a:pt x="83" y="6"/>
                  </a:lnTo>
                  <a:lnTo>
                    <a:pt x="100" y="5"/>
                  </a:lnTo>
                  <a:lnTo>
                    <a:pt x="117" y="4"/>
                  </a:lnTo>
                  <a:lnTo>
                    <a:pt x="134" y="3"/>
                  </a:lnTo>
                  <a:lnTo>
                    <a:pt x="152" y="2"/>
                  </a:lnTo>
                  <a:lnTo>
                    <a:pt x="169" y="2"/>
                  </a:lnTo>
                  <a:lnTo>
                    <a:pt x="186" y="1"/>
                  </a:lnTo>
                  <a:lnTo>
                    <a:pt x="203" y="0"/>
                  </a:lnTo>
                  <a:lnTo>
                    <a:pt x="441" y="0"/>
                  </a:lnTo>
                  <a:close/>
                </a:path>
              </a:pathLst>
            </a:custGeom>
            <a:solidFill>
              <a:srgbClr val="59BF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107" name="Freeform 763"/>
            <p:cNvSpPr>
              <a:spLocks/>
            </p:cNvSpPr>
            <p:nvPr/>
          </p:nvSpPr>
          <p:spPr bwMode="auto">
            <a:xfrm>
              <a:off x="147" y="3521"/>
              <a:ext cx="181" cy="10"/>
            </a:xfrm>
            <a:custGeom>
              <a:avLst/>
              <a:gdLst/>
              <a:ahLst/>
              <a:cxnLst>
                <a:cxn ang="0">
                  <a:pos x="283" y="11"/>
                </a:cxn>
                <a:cxn ang="0">
                  <a:pos x="301" y="10"/>
                </a:cxn>
                <a:cxn ang="0">
                  <a:pos x="319" y="9"/>
                </a:cxn>
                <a:cxn ang="0">
                  <a:pos x="338" y="8"/>
                </a:cxn>
                <a:cxn ang="0">
                  <a:pos x="355" y="7"/>
                </a:cxn>
                <a:cxn ang="0">
                  <a:pos x="371" y="6"/>
                </a:cxn>
                <a:cxn ang="0">
                  <a:pos x="387" y="5"/>
                </a:cxn>
                <a:cxn ang="0">
                  <a:pos x="401" y="4"/>
                </a:cxn>
                <a:cxn ang="0">
                  <a:pos x="416" y="2"/>
                </a:cxn>
                <a:cxn ang="0">
                  <a:pos x="421" y="1"/>
                </a:cxn>
                <a:cxn ang="0">
                  <a:pos x="425" y="1"/>
                </a:cxn>
                <a:cxn ang="0">
                  <a:pos x="430" y="1"/>
                </a:cxn>
                <a:cxn ang="0">
                  <a:pos x="433" y="0"/>
                </a:cxn>
                <a:cxn ang="0">
                  <a:pos x="251" y="0"/>
                </a:cxn>
                <a:cxn ang="0">
                  <a:pos x="235" y="1"/>
                </a:cxn>
                <a:cxn ang="0">
                  <a:pos x="220" y="1"/>
                </a:cxn>
                <a:cxn ang="0">
                  <a:pos x="204" y="2"/>
                </a:cxn>
                <a:cxn ang="0">
                  <a:pos x="190" y="2"/>
                </a:cxn>
                <a:cxn ang="0">
                  <a:pos x="174" y="4"/>
                </a:cxn>
                <a:cxn ang="0">
                  <a:pos x="158" y="4"/>
                </a:cxn>
                <a:cxn ang="0">
                  <a:pos x="142" y="5"/>
                </a:cxn>
                <a:cxn ang="0">
                  <a:pos x="127" y="6"/>
                </a:cxn>
                <a:cxn ang="0">
                  <a:pos x="111" y="6"/>
                </a:cxn>
                <a:cxn ang="0">
                  <a:pos x="95" y="7"/>
                </a:cxn>
                <a:cxn ang="0">
                  <a:pos x="79" y="8"/>
                </a:cxn>
                <a:cxn ang="0">
                  <a:pos x="63" y="8"/>
                </a:cxn>
                <a:cxn ang="0">
                  <a:pos x="47" y="9"/>
                </a:cxn>
                <a:cxn ang="0">
                  <a:pos x="32" y="10"/>
                </a:cxn>
                <a:cxn ang="0">
                  <a:pos x="16" y="10"/>
                </a:cxn>
                <a:cxn ang="0">
                  <a:pos x="0" y="11"/>
                </a:cxn>
                <a:cxn ang="0">
                  <a:pos x="283" y="11"/>
                </a:cxn>
              </a:cxnLst>
              <a:rect l="0" t="0" r="r" b="b"/>
              <a:pathLst>
                <a:path w="433" h="11">
                  <a:moveTo>
                    <a:pt x="283" y="11"/>
                  </a:moveTo>
                  <a:lnTo>
                    <a:pt x="301" y="10"/>
                  </a:lnTo>
                  <a:lnTo>
                    <a:pt x="319" y="9"/>
                  </a:lnTo>
                  <a:lnTo>
                    <a:pt x="338" y="8"/>
                  </a:lnTo>
                  <a:lnTo>
                    <a:pt x="355" y="7"/>
                  </a:lnTo>
                  <a:lnTo>
                    <a:pt x="371" y="6"/>
                  </a:lnTo>
                  <a:lnTo>
                    <a:pt x="387" y="5"/>
                  </a:lnTo>
                  <a:lnTo>
                    <a:pt x="401" y="4"/>
                  </a:lnTo>
                  <a:lnTo>
                    <a:pt x="416" y="2"/>
                  </a:lnTo>
                  <a:lnTo>
                    <a:pt x="421" y="1"/>
                  </a:lnTo>
                  <a:lnTo>
                    <a:pt x="425" y="1"/>
                  </a:lnTo>
                  <a:lnTo>
                    <a:pt x="430" y="1"/>
                  </a:lnTo>
                  <a:lnTo>
                    <a:pt x="433" y="0"/>
                  </a:lnTo>
                  <a:lnTo>
                    <a:pt x="251" y="0"/>
                  </a:lnTo>
                  <a:lnTo>
                    <a:pt x="235" y="1"/>
                  </a:lnTo>
                  <a:lnTo>
                    <a:pt x="220" y="1"/>
                  </a:lnTo>
                  <a:lnTo>
                    <a:pt x="204" y="2"/>
                  </a:lnTo>
                  <a:lnTo>
                    <a:pt x="190" y="2"/>
                  </a:lnTo>
                  <a:lnTo>
                    <a:pt x="174" y="4"/>
                  </a:lnTo>
                  <a:lnTo>
                    <a:pt x="158" y="4"/>
                  </a:lnTo>
                  <a:lnTo>
                    <a:pt x="142" y="5"/>
                  </a:lnTo>
                  <a:lnTo>
                    <a:pt x="127" y="6"/>
                  </a:lnTo>
                  <a:lnTo>
                    <a:pt x="111" y="6"/>
                  </a:lnTo>
                  <a:lnTo>
                    <a:pt x="95" y="7"/>
                  </a:lnTo>
                  <a:lnTo>
                    <a:pt x="79" y="8"/>
                  </a:lnTo>
                  <a:lnTo>
                    <a:pt x="63" y="8"/>
                  </a:lnTo>
                  <a:lnTo>
                    <a:pt x="47" y="9"/>
                  </a:lnTo>
                  <a:lnTo>
                    <a:pt x="32" y="10"/>
                  </a:lnTo>
                  <a:lnTo>
                    <a:pt x="16" y="10"/>
                  </a:lnTo>
                  <a:lnTo>
                    <a:pt x="0" y="11"/>
                  </a:lnTo>
                  <a:lnTo>
                    <a:pt x="283" y="11"/>
                  </a:lnTo>
                  <a:close/>
                </a:path>
              </a:pathLst>
            </a:custGeom>
            <a:solidFill>
              <a:srgbClr val="56C1C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108" name="Freeform 764"/>
            <p:cNvSpPr>
              <a:spLocks/>
            </p:cNvSpPr>
            <p:nvPr/>
          </p:nvSpPr>
          <p:spPr bwMode="auto">
            <a:xfrm>
              <a:off x="196" y="3519"/>
              <a:ext cx="168" cy="7"/>
            </a:xfrm>
            <a:custGeom>
              <a:avLst/>
              <a:gdLst/>
              <a:ahLst/>
              <a:cxnLst>
                <a:cxn ang="0">
                  <a:pos x="238" y="11"/>
                </a:cxn>
                <a:cxn ang="0">
                  <a:pos x="246" y="11"/>
                </a:cxn>
                <a:cxn ang="0">
                  <a:pos x="255" y="10"/>
                </a:cxn>
                <a:cxn ang="0">
                  <a:pos x="263" y="10"/>
                </a:cxn>
                <a:cxn ang="0">
                  <a:pos x="271" y="9"/>
                </a:cxn>
                <a:cxn ang="0">
                  <a:pos x="278" y="9"/>
                </a:cxn>
                <a:cxn ang="0">
                  <a:pos x="285" y="9"/>
                </a:cxn>
                <a:cxn ang="0">
                  <a:pos x="293" y="7"/>
                </a:cxn>
                <a:cxn ang="0">
                  <a:pos x="300" y="7"/>
                </a:cxn>
                <a:cxn ang="0">
                  <a:pos x="314" y="6"/>
                </a:cxn>
                <a:cxn ang="0">
                  <a:pos x="326" y="5"/>
                </a:cxn>
                <a:cxn ang="0">
                  <a:pos x="339" y="4"/>
                </a:cxn>
                <a:cxn ang="0">
                  <a:pos x="351" y="3"/>
                </a:cxn>
                <a:cxn ang="0">
                  <a:pos x="365" y="2"/>
                </a:cxn>
                <a:cxn ang="0">
                  <a:pos x="377" y="2"/>
                </a:cxn>
                <a:cxn ang="0">
                  <a:pos x="391" y="1"/>
                </a:cxn>
                <a:cxn ang="0">
                  <a:pos x="403" y="0"/>
                </a:cxn>
                <a:cxn ang="0">
                  <a:pos x="304" y="0"/>
                </a:cxn>
                <a:cxn ang="0">
                  <a:pos x="293" y="0"/>
                </a:cxn>
                <a:cxn ang="0">
                  <a:pos x="282" y="1"/>
                </a:cxn>
                <a:cxn ang="0">
                  <a:pos x="272" y="1"/>
                </a:cxn>
                <a:cxn ang="0">
                  <a:pos x="261" y="1"/>
                </a:cxn>
                <a:cxn ang="0">
                  <a:pos x="251" y="2"/>
                </a:cxn>
                <a:cxn ang="0">
                  <a:pos x="241" y="2"/>
                </a:cxn>
                <a:cxn ang="0">
                  <a:pos x="231" y="3"/>
                </a:cxn>
                <a:cxn ang="0">
                  <a:pos x="222" y="3"/>
                </a:cxn>
                <a:cxn ang="0">
                  <a:pos x="208" y="3"/>
                </a:cxn>
                <a:cxn ang="0">
                  <a:pos x="194" y="4"/>
                </a:cxn>
                <a:cxn ang="0">
                  <a:pos x="180" y="4"/>
                </a:cxn>
                <a:cxn ang="0">
                  <a:pos x="167" y="5"/>
                </a:cxn>
                <a:cxn ang="0">
                  <a:pos x="153" y="5"/>
                </a:cxn>
                <a:cxn ang="0">
                  <a:pos x="138" y="6"/>
                </a:cxn>
                <a:cxn ang="0">
                  <a:pos x="125" y="6"/>
                </a:cxn>
                <a:cxn ang="0">
                  <a:pos x="111" y="6"/>
                </a:cxn>
                <a:cxn ang="0">
                  <a:pos x="98" y="7"/>
                </a:cxn>
                <a:cxn ang="0">
                  <a:pos x="83" y="7"/>
                </a:cxn>
                <a:cxn ang="0">
                  <a:pos x="70" y="9"/>
                </a:cxn>
                <a:cxn ang="0">
                  <a:pos x="56" y="9"/>
                </a:cxn>
                <a:cxn ang="0">
                  <a:pos x="42" y="10"/>
                </a:cxn>
                <a:cxn ang="0">
                  <a:pos x="28" y="10"/>
                </a:cxn>
                <a:cxn ang="0">
                  <a:pos x="14" y="11"/>
                </a:cxn>
                <a:cxn ang="0">
                  <a:pos x="0" y="11"/>
                </a:cxn>
                <a:cxn ang="0">
                  <a:pos x="238" y="11"/>
                </a:cxn>
              </a:cxnLst>
              <a:rect l="0" t="0" r="r" b="b"/>
              <a:pathLst>
                <a:path w="403" h="11">
                  <a:moveTo>
                    <a:pt x="238" y="11"/>
                  </a:moveTo>
                  <a:lnTo>
                    <a:pt x="246" y="11"/>
                  </a:lnTo>
                  <a:lnTo>
                    <a:pt x="255" y="10"/>
                  </a:lnTo>
                  <a:lnTo>
                    <a:pt x="263" y="10"/>
                  </a:lnTo>
                  <a:lnTo>
                    <a:pt x="271" y="9"/>
                  </a:lnTo>
                  <a:lnTo>
                    <a:pt x="278" y="9"/>
                  </a:lnTo>
                  <a:lnTo>
                    <a:pt x="285" y="9"/>
                  </a:lnTo>
                  <a:lnTo>
                    <a:pt x="293" y="7"/>
                  </a:lnTo>
                  <a:lnTo>
                    <a:pt x="300" y="7"/>
                  </a:lnTo>
                  <a:lnTo>
                    <a:pt x="314" y="6"/>
                  </a:lnTo>
                  <a:lnTo>
                    <a:pt x="326" y="5"/>
                  </a:lnTo>
                  <a:lnTo>
                    <a:pt x="339" y="4"/>
                  </a:lnTo>
                  <a:lnTo>
                    <a:pt x="351" y="3"/>
                  </a:lnTo>
                  <a:lnTo>
                    <a:pt x="365" y="2"/>
                  </a:lnTo>
                  <a:lnTo>
                    <a:pt x="377" y="2"/>
                  </a:lnTo>
                  <a:lnTo>
                    <a:pt x="391" y="1"/>
                  </a:lnTo>
                  <a:lnTo>
                    <a:pt x="403" y="0"/>
                  </a:lnTo>
                  <a:lnTo>
                    <a:pt x="304" y="0"/>
                  </a:lnTo>
                  <a:lnTo>
                    <a:pt x="293" y="0"/>
                  </a:lnTo>
                  <a:lnTo>
                    <a:pt x="282" y="1"/>
                  </a:lnTo>
                  <a:lnTo>
                    <a:pt x="272" y="1"/>
                  </a:lnTo>
                  <a:lnTo>
                    <a:pt x="261" y="1"/>
                  </a:lnTo>
                  <a:lnTo>
                    <a:pt x="251" y="2"/>
                  </a:lnTo>
                  <a:lnTo>
                    <a:pt x="241" y="2"/>
                  </a:lnTo>
                  <a:lnTo>
                    <a:pt x="231" y="3"/>
                  </a:lnTo>
                  <a:lnTo>
                    <a:pt x="222" y="3"/>
                  </a:lnTo>
                  <a:lnTo>
                    <a:pt x="208" y="3"/>
                  </a:lnTo>
                  <a:lnTo>
                    <a:pt x="194" y="4"/>
                  </a:lnTo>
                  <a:lnTo>
                    <a:pt x="180" y="4"/>
                  </a:lnTo>
                  <a:lnTo>
                    <a:pt x="167" y="5"/>
                  </a:lnTo>
                  <a:lnTo>
                    <a:pt x="153" y="5"/>
                  </a:lnTo>
                  <a:lnTo>
                    <a:pt x="138" y="6"/>
                  </a:lnTo>
                  <a:lnTo>
                    <a:pt x="125" y="6"/>
                  </a:lnTo>
                  <a:lnTo>
                    <a:pt x="111" y="6"/>
                  </a:lnTo>
                  <a:lnTo>
                    <a:pt x="98" y="7"/>
                  </a:lnTo>
                  <a:lnTo>
                    <a:pt x="83" y="7"/>
                  </a:lnTo>
                  <a:lnTo>
                    <a:pt x="70" y="9"/>
                  </a:lnTo>
                  <a:lnTo>
                    <a:pt x="56" y="9"/>
                  </a:lnTo>
                  <a:lnTo>
                    <a:pt x="42" y="10"/>
                  </a:lnTo>
                  <a:lnTo>
                    <a:pt x="28" y="10"/>
                  </a:lnTo>
                  <a:lnTo>
                    <a:pt x="14" y="11"/>
                  </a:lnTo>
                  <a:lnTo>
                    <a:pt x="0" y="11"/>
                  </a:lnTo>
                  <a:lnTo>
                    <a:pt x="238" y="11"/>
                  </a:lnTo>
                  <a:close/>
                </a:path>
              </a:pathLst>
            </a:custGeom>
            <a:solidFill>
              <a:srgbClr val="57C4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109" name="Freeform 765"/>
            <p:cNvSpPr>
              <a:spLocks/>
            </p:cNvSpPr>
            <p:nvPr/>
          </p:nvSpPr>
          <p:spPr bwMode="auto">
            <a:xfrm>
              <a:off x="252" y="3514"/>
              <a:ext cx="141" cy="7"/>
            </a:xfrm>
            <a:custGeom>
              <a:avLst/>
              <a:gdLst/>
              <a:ahLst/>
              <a:cxnLst>
                <a:cxn ang="0">
                  <a:pos x="338" y="0"/>
                </a:cxn>
                <a:cxn ang="0">
                  <a:pos x="321" y="1"/>
                </a:cxn>
                <a:cxn ang="0">
                  <a:pos x="302" y="2"/>
                </a:cxn>
                <a:cxn ang="0">
                  <a:pos x="283" y="3"/>
                </a:cxn>
                <a:cxn ang="0">
                  <a:pos x="263" y="4"/>
                </a:cxn>
                <a:cxn ang="0">
                  <a:pos x="243" y="6"/>
                </a:cxn>
                <a:cxn ang="0">
                  <a:pos x="223" y="7"/>
                </a:cxn>
                <a:cxn ang="0">
                  <a:pos x="203" y="8"/>
                </a:cxn>
                <a:cxn ang="0">
                  <a:pos x="182" y="9"/>
                </a:cxn>
                <a:cxn ang="0">
                  <a:pos x="0" y="9"/>
                </a:cxn>
                <a:cxn ang="0">
                  <a:pos x="11" y="9"/>
                </a:cxn>
                <a:cxn ang="0">
                  <a:pos x="22" y="8"/>
                </a:cxn>
                <a:cxn ang="0">
                  <a:pos x="33" y="8"/>
                </a:cxn>
                <a:cxn ang="0">
                  <a:pos x="44" y="8"/>
                </a:cxn>
                <a:cxn ang="0">
                  <a:pos x="55" y="7"/>
                </a:cxn>
                <a:cxn ang="0">
                  <a:pos x="66" y="7"/>
                </a:cxn>
                <a:cxn ang="0">
                  <a:pos x="76" y="7"/>
                </a:cxn>
                <a:cxn ang="0">
                  <a:pos x="87" y="7"/>
                </a:cxn>
                <a:cxn ang="0">
                  <a:pos x="96" y="7"/>
                </a:cxn>
                <a:cxn ang="0">
                  <a:pos x="107" y="7"/>
                </a:cxn>
                <a:cxn ang="0">
                  <a:pos x="120" y="6"/>
                </a:cxn>
                <a:cxn ang="0">
                  <a:pos x="132" y="6"/>
                </a:cxn>
                <a:cxn ang="0">
                  <a:pos x="144" y="6"/>
                </a:cxn>
                <a:cxn ang="0">
                  <a:pos x="156" y="5"/>
                </a:cxn>
                <a:cxn ang="0">
                  <a:pos x="169" y="5"/>
                </a:cxn>
                <a:cxn ang="0">
                  <a:pos x="182" y="4"/>
                </a:cxn>
                <a:cxn ang="0">
                  <a:pos x="196" y="4"/>
                </a:cxn>
                <a:cxn ang="0">
                  <a:pos x="209" y="3"/>
                </a:cxn>
                <a:cxn ang="0">
                  <a:pos x="223" y="3"/>
                </a:cxn>
                <a:cxn ang="0">
                  <a:pos x="237" y="2"/>
                </a:cxn>
                <a:cxn ang="0">
                  <a:pos x="251" y="2"/>
                </a:cxn>
                <a:cxn ang="0">
                  <a:pos x="264" y="1"/>
                </a:cxn>
                <a:cxn ang="0">
                  <a:pos x="278" y="1"/>
                </a:cxn>
                <a:cxn ang="0">
                  <a:pos x="291" y="0"/>
                </a:cxn>
                <a:cxn ang="0">
                  <a:pos x="338" y="0"/>
                </a:cxn>
              </a:cxnLst>
              <a:rect l="0" t="0" r="r" b="b"/>
              <a:pathLst>
                <a:path w="338" h="9">
                  <a:moveTo>
                    <a:pt x="338" y="0"/>
                  </a:moveTo>
                  <a:lnTo>
                    <a:pt x="321" y="1"/>
                  </a:lnTo>
                  <a:lnTo>
                    <a:pt x="302" y="2"/>
                  </a:lnTo>
                  <a:lnTo>
                    <a:pt x="283" y="3"/>
                  </a:lnTo>
                  <a:lnTo>
                    <a:pt x="263" y="4"/>
                  </a:lnTo>
                  <a:lnTo>
                    <a:pt x="243" y="6"/>
                  </a:lnTo>
                  <a:lnTo>
                    <a:pt x="223" y="7"/>
                  </a:lnTo>
                  <a:lnTo>
                    <a:pt x="203" y="8"/>
                  </a:lnTo>
                  <a:lnTo>
                    <a:pt x="182" y="9"/>
                  </a:lnTo>
                  <a:lnTo>
                    <a:pt x="0" y="9"/>
                  </a:lnTo>
                  <a:lnTo>
                    <a:pt x="11" y="9"/>
                  </a:lnTo>
                  <a:lnTo>
                    <a:pt x="22" y="8"/>
                  </a:lnTo>
                  <a:lnTo>
                    <a:pt x="33" y="8"/>
                  </a:lnTo>
                  <a:lnTo>
                    <a:pt x="44" y="8"/>
                  </a:lnTo>
                  <a:lnTo>
                    <a:pt x="55" y="7"/>
                  </a:lnTo>
                  <a:lnTo>
                    <a:pt x="66" y="7"/>
                  </a:lnTo>
                  <a:lnTo>
                    <a:pt x="76" y="7"/>
                  </a:lnTo>
                  <a:lnTo>
                    <a:pt x="87" y="7"/>
                  </a:lnTo>
                  <a:lnTo>
                    <a:pt x="96" y="7"/>
                  </a:lnTo>
                  <a:lnTo>
                    <a:pt x="107" y="7"/>
                  </a:lnTo>
                  <a:lnTo>
                    <a:pt x="120" y="6"/>
                  </a:lnTo>
                  <a:lnTo>
                    <a:pt x="132" y="6"/>
                  </a:lnTo>
                  <a:lnTo>
                    <a:pt x="144" y="6"/>
                  </a:lnTo>
                  <a:lnTo>
                    <a:pt x="156" y="5"/>
                  </a:lnTo>
                  <a:lnTo>
                    <a:pt x="169" y="5"/>
                  </a:lnTo>
                  <a:lnTo>
                    <a:pt x="182" y="4"/>
                  </a:lnTo>
                  <a:lnTo>
                    <a:pt x="196" y="4"/>
                  </a:lnTo>
                  <a:lnTo>
                    <a:pt x="209" y="3"/>
                  </a:lnTo>
                  <a:lnTo>
                    <a:pt x="223" y="3"/>
                  </a:lnTo>
                  <a:lnTo>
                    <a:pt x="237" y="2"/>
                  </a:lnTo>
                  <a:lnTo>
                    <a:pt x="251" y="2"/>
                  </a:lnTo>
                  <a:lnTo>
                    <a:pt x="264" y="1"/>
                  </a:lnTo>
                  <a:lnTo>
                    <a:pt x="278" y="1"/>
                  </a:lnTo>
                  <a:lnTo>
                    <a:pt x="291" y="0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59C9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110" name="Freeform 766"/>
            <p:cNvSpPr>
              <a:spLocks/>
            </p:cNvSpPr>
            <p:nvPr/>
          </p:nvSpPr>
          <p:spPr bwMode="auto">
            <a:xfrm>
              <a:off x="322" y="3509"/>
              <a:ext cx="109" cy="10"/>
            </a:xfrm>
            <a:custGeom>
              <a:avLst/>
              <a:gdLst/>
              <a:ahLst/>
              <a:cxnLst>
                <a:cxn ang="0">
                  <a:pos x="259" y="0"/>
                </a:cxn>
                <a:cxn ang="0">
                  <a:pos x="247" y="1"/>
                </a:cxn>
                <a:cxn ang="0">
                  <a:pos x="231" y="2"/>
                </a:cxn>
                <a:cxn ang="0">
                  <a:pos x="214" y="4"/>
                </a:cxn>
                <a:cxn ang="0">
                  <a:pos x="194" y="5"/>
                </a:cxn>
                <a:cxn ang="0">
                  <a:pos x="172" y="6"/>
                </a:cxn>
                <a:cxn ang="0">
                  <a:pos x="149" y="8"/>
                </a:cxn>
                <a:cxn ang="0">
                  <a:pos x="125" y="9"/>
                </a:cxn>
                <a:cxn ang="0">
                  <a:pos x="99" y="10"/>
                </a:cxn>
                <a:cxn ang="0">
                  <a:pos x="0" y="10"/>
                </a:cxn>
                <a:cxn ang="0">
                  <a:pos x="17" y="10"/>
                </a:cxn>
                <a:cxn ang="0">
                  <a:pos x="35" y="9"/>
                </a:cxn>
                <a:cxn ang="0">
                  <a:pos x="54" y="9"/>
                </a:cxn>
                <a:cxn ang="0">
                  <a:pos x="72" y="8"/>
                </a:cxn>
                <a:cxn ang="0">
                  <a:pos x="90" y="7"/>
                </a:cxn>
                <a:cxn ang="0">
                  <a:pos x="107" y="7"/>
                </a:cxn>
                <a:cxn ang="0">
                  <a:pos x="126" y="6"/>
                </a:cxn>
                <a:cxn ang="0">
                  <a:pos x="143" y="5"/>
                </a:cxn>
                <a:cxn ang="0">
                  <a:pos x="160" y="5"/>
                </a:cxn>
                <a:cxn ang="0">
                  <a:pos x="176" y="4"/>
                </a:cxn>
                <a:cxn ang="0">
                  <a:pos x="192" y="4"/>
                </a:cxn>
                <a:cxn ang="0">
                  <a:pos x="205" y="2"/>
                </a:cxn>
                <a:cxn ang="0">
                  <a:pos x="220" y="1"/>
                </a:cxn>
                <a:cxn ang="0">
                  <a:pos x="232" y="1"/>
                </a:cxn>
                <a:cxn ang="0">
                  <a:pos x="243" y="0"/>
                </a:cxn>
                <a:cxn ang="0">
                  <a:pos x="253" y="0"/>
                </a:cxn>
                <a:cxn ang="0">
                  <a:pos x="259" y="0"/>
                </a:cxn>
              </a:cxnLst>
              <a:rect l="0" t="0" r="r" b="b"/>
              <a:pathLst>
                <a:path w="259" h="10">
                  <a:moveTo>
                    <a:pt x="259" y="0"/>
                  </a:moveTo>
                  <a:lnTo>
                    <a:pt x="247" y="1"/>
                  </a:lnTo>
                  <a:lnTo>
                    <a:pt x="231" y="2"/>
                  </a:lnTo>
                  <a:lnTo>
                    <a:pt x="214" y="4"/>
                  </a:lnTo>
                  <a:lnTo>
                    <a:pt x="194" y="5"/>
                  </a:lnTo>
                  <a:lnTo>
                    <a:pt x="172" y="6"/>
                  </a:lnTo>
                  <a:lnTo>
                    <a:pt x="149" y="8"/>
                  </a:lnTo>
                  <a:lnTo>
                    <a:pt x="125" y="9"/>
                  </a:lnTo>
                  <a:lnTo>
                    <a:pt x="99" y="10"/>
                  </a:lnTo>
                  <a:lnTo>
                    <a:pt x="0" y="10"/>
                  </a:lnTo>
                  <a:lnTo>
                    <a:pt x="17" y="10"/>
                  </a:lnTo>
                  <a:lnTo>
                    <a:pt x="35" y="9"/>
                  </a:lnTo>
                  <a:lnTo>
                    <a:pt x="54" y="9"/>
                  </a:lnTo>
                  <a:lnTo>
                    <a:pt x="72" y="8"/>
                  </a:lnTo>
                  <a:lnTo>
                    <a:pt x="90" y="7"/>
                  </a:lnTo>
                  <a:lnTo>
                    <a:pt x="107" y="7"/>
                  </a:lnTo>
                  <a:lnTo>
                    <a:pt x="126" y="6"/>
                  </a:lnTo>
                  <a:lnTo>
                    <a:pt x="143" y="5"/>
                  </a:lnTo>
                  <a:lnTo>
                    <a:pt x="160" y="5"/>
                  </a:lnTo>
                  <a:lnTo>
                    <a:pt x="176" y="4"/>
                  </a:lnTo>
                  <a:lnTo>
                    <a:pt x="192" y="4"/>
                  </a:lnTo>
                  <a:lnTo>
                    <a:pt x="205" y="2"/>
                  </a:lnTo>
                  <a:lnTo>
                    <a:pt x="220" y="1"/>
                  </a:lnTo>
                  <a:lnTo>
                    <a:pt x="232" y="1"/>
                  </a:lnTo>
                  <a:lnTo>
                    <a:pt x="243" y="0"/>
                  </a:lnTo>
                  <a:lnTo>
                    <a:pt x="253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57CC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111" name="Freeform 767"/>
            <p:cNvSpPr>
              <a:spLocks/>
            </p:cNvSpPr>
            <p:nvPr/>
          </p:nvSpPr>
          <p:spPr bwMode="auto">
            <a:xfrm>
              <a:off x="374" y="3509"/>
              <a:ext cx="64" cy="5"/>
            </a:xfrm>
            <a:custGeom>
              <a:avLst/>
              <a:gdLst/>
              <a:ahLst/>
              <a:cxnLst>
                <a:cxn ang="0">
                  <a:pos x="47" y="6"/>
                </a:cxn>
                <a:cxn ang="0">
                  <a:pos x="70" y="5"/>
                </a:cxn>
                <a:cxn ang="0">
                  <a:pos x="91" y="4"/>
                </a:cxn>
                <a:cxn ang="0">
                  <a:pos x="109" y="2"/>
                </a:cxn>
                <a:cxn ang="0">
                  <a:pos x="125" y="1"/>
                </a:cxn>
                <a:cxn ang="0">
                  <a:pos x="139" y="1"/>
                </a:cxn>
                <a:cxn ang="0">
                  <a:pos x="147" y="0"/>
                </a:cxn>
                <a:cxn ang="0">
                  <a:pos x="153" y="0"/>
                </a:cxn>
                <a:cxn ang="0">
                  <a:pos x="156" y="0"/>
                </a:cxn>
                <a:cxn ang="0">
                  <a:pos x="152" y="0"/>
                </a:cxn>
                <a:cxn ang="0">
                  <a:pos x="143" y="0"/>
                </a:cxn>
                <a:cxn ang="0">
                  <a:pos x="129" y="1"/>
                </a:cxn>
                <a:cxn ang="0">
                  <a:pos x="109" y="1"/>
                </a:cxn>
                <a:cxn ang="0">
                  <a:pos x="87" y="2"/>
                </a:cxn>
                <a:cxn ang="0">
                  <a:pos x="60" y="4"/>
                </a:cxn>
                <a:cxn ang="0">
                  <a:pos x="31" y="5"/>
                </a:cxn>
                <a:cxn ang="0">
                  <a:pos x="0" y="6"/>
                </a:cxn>
                <a:cxn ang="0">
                  <a:pos x="47" y="6"/>
                </a:cxn>
              </a:cxnLst>
              <a:rect l="0" t="0" r="r" b="b"/>
              <a:pathLst>
                <a:path w="156" h="6">
                  <a:moveTo>
                    <a:pt x="47" y="6"/>
                  </a:moveTo>
                  <a:lnTo>
                    <a:pt x="70" y="5"/>
                  </a:lnTo>
                  <a:lnTo>
                    <a:pt x="91" y="4"/>
                  </a:lnTo>
                  <a:lnTo>
                    <a:pt x="109" y="2"/>
                  </a:lnTo>
                  <a:lnTo>
                    <a:pt x="125" y="1"/>
                  </a:lnTo>
                  <a:lnTo>
                    <a:pt x="139" y="1"/>
                  </a:lnTo>
                  <a:lnTo>
                    <a:pt x="147" y="0"/>
                  </a:lnTo>
                  <a:lnTo>
                    <a:pt x="153" y="0"/>
                  </a:lnTo>
                  <a:lnTo>
                    <a:pt x="156" y="0"/>
                  </a:lnTo>
                  <a:lnTo>
                    <a:pt x="152" y="0"/>
                  </a:lnTo>
                  <a:lnTo>
                    <a:pt x="143" y="0"/>
                  </a:lnTo>
                  <a:lnTo>
                    <a:pt x="129" y="1"/>
                  </a:lnTo>
                  <a:lnTo>
                    <a:pt x="109" y="1"/>
                  </a:lnTo>
                  <a:lnTo>
                    <a:pt x="87" y="2"/>
                  </a:lnTo>
                  <a:lnTo>
                    <a:pt x="60" y="4"/>
                  </a:lnTo>
                  <a:lnTo>
                    <a:pt x="31" y="5"/>
                  </a:lnTo>
                  <a:lnTo>
                    <a:pt x="0" y="6"/>
                  </a:lnTo>
                  <a:lnTo>
                    <a:pt x="47" y="6"/>
                  </a:lnTo>
                  <a:close/>
                </a:path>
              </a:pathLst>
            </a:custGeom>
            <a:solidFill>
              <a:srgbClr val="56D1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112" name="Freeform 768"/>
            <p:cNvSpPr>
              <a:spLocks/>
            </p:cNvSpPr>
            <p:nvPr/>
          </p:nvSpPr>
          <p:spPr bwMode="auto">
            <a:xfrm>
              <a:off x="428" y="3509"/>
              <a:ext cx="10" cy="3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5" y="0"/>
                </a:cxn>
                <a:cxn ang="0">
                  <a:pos x="20" y="0"/>
                </a:cxn>
                <a:cxn ang="0">
                  <a:pos x="23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19" y="0"/>
                </a:cxn>
                <a:cxn ang="0">
                  <a:pos x="11" y="0"/>
                </a:cxn>
                <a:cxn ang="0">
                  <a:pos x="0" y="0"/>
                </a:cxn>
                <a:cxn ang="0">
                  <a:pos x="6" y="0"/>
                </a:cxn>
              </a:cxnLst>
              <a:rect l="0" t="0" r="r" b="b"/>
              <a:pathLst>
                <a:path w="25">
                  <a:moveTo>
                    <a:pt x="6" y="0"/>
                  </a:moveTo>
                  <a:lnTo>
                    <a:pt x="15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1" y="0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57D4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113" name="Freeform 769"/>
            <p:cNvSpPr>
              <a:spLocks/>
            </p:cNvSpPr>
            <p:nvPr/>
          </p:nvSpPr>
          <p:spPr bwMode="auto">
            <a:xfrm>
              <a:off x="1645" y="3357"/>
              <a:ext cx="2" cy="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7" y="0"/>
                </a:cxn>
                <a:cxn ang="0">
                  <a:pos x="5" y="0"/>
                </a:cxn>
              </a:cxnLst>
              <a:rect l="0" t="0" r="r" b="b"/>
              <a:pathLst>
                <a:path w="7" h="1">
                  <a:moveTo>
                    <a:pt x="5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3" y="1"/>
                  </a:lnTo>
                  <a:lnTo>
                    <a:pt x="7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5CBF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114" name="Freeform 770"/>
            <p:cNvSpPr>
              <a:spLocks/>
            </p:cNvSpPr>
            <p:nvPr/>
          </p:nvSpPr>
          <p:spPr bwMode="auto">
            <a:xfrm>
              <a:off x="1645" y="3355"/>
              <a:ext cx="18" cy="5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36" y="1"/>
                </a:cxn>
                <a:cxn ang="0">
                  <a:pos x="27" y="2"/>
                </a:cxn>
                <a:cxn ang="0">
                  <a:pos x="20" y="3"/>
                </a:cxn>
                <a:cxn ang="0">
                  <a:pos x="11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3" y="6"/>
                </a:cxn>
                <a:cxn ang="0">
                  <a:pos x="9" y="5"/>
                </a:cxn>
                <a:cxn ang="0">
                  <a:pos x="17" y="3"/>
                </a:cxn>
                <a:cxn ang="0">
                  <a:pos x="30" y="2"/>
                </a:cxn>
                <a:cxn ang="0">
                  <a:pos x="43" y="0"/>
                </a:cxn>
                <a:cxn ang="0">
                  <a:pos x="44" y="0"/>
                </a:cxn>
              </a:cxnLst>
              <a:rect l="0" t="0" r="r" b="b"/>
              <a:pathLst>
                <a:path w="44" h="6">
                  <a:moveTo>
                    <a:pt x="44" y="0"/>
                  </a:moveTo>
                  <a:lnTo>
                    <a:pt x="36" y="1"/>
                  </a:lnTo>
                  <a:lnTo>
                    <a:pt x="27" y="2"/>
                  </a:lnTo>
                  <a:lnTo>
                    <a:pt x="20" y="3"/>
                  </a:lnTo>
                  <a:lnTo>
                    <a:pt x="11" y="5"/>
                  </a:lnTo>
                  <a:lnTo>
                    <a:pt x="4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3" y="6"/>
                  </a:lnTo>
                  <a:lnTo>
                    <a:pt x="9" y="5"/>
                  </a:lnTo>
                  <a:lnTo>
                    <a:pt x="17" y="3"/>
                  </a:lnTo>
                  <a:lnTo>
                    <a:pt x="30" y="2"/>
                  </a:lnTo>
                  <a:lnTo>
                    <a:pt x="43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59C1C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115" name="Freeform 771"/>
            <p:cNvSpPr>
              <a:spLocks/>
            </p:cNvSpPr>
            <p:nvPr/>
          </p:nvSpPr>
          <p:spPr bwMode="auto">
            <a:xfrm>
              <a:off x="1646" y="3350"/>
              <a:ext cx="37" cy="7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77" y="1"/>
                </a:cxn>
                <a:cxn ang="0">
                  <a:pos x="66" y="2"/>
                </a:cxn>
                <a:cxn ang="0">
                  <a:pos x="56" y="3"/>
                </a:cxn>
                <a:cxn ang="0">
                  <a:pos x="47" y="4"/>
                </a:cxn>
                <a:cxn ang="0">
                  <a:pos x="36" y="5"/>
                </a:cxn>
                <a:cxn ang="0">
                  <a:pos x="26" y="6"/>
                </a:cxn>
                <a:cxn ang="0">
                  <a:pos x="17" y="7"/>
                </a:cxn>
                <a:cxn ang="0">
                  <a:pos x="7" y="9"/>
                </a:cxn>
                <a:cxn ang="0">
                  <a:pos x="6" y="9"/>
                </a:cxn>
                <a:cxn ang="0">
                  <a:pos x="4" y="9"/>
                </a:cxn>
                <a:cxn ang="0">
                  <a:pos x="2" y="9"/>
                </a:cxn>
                <a:cxn ang="0">
                  <a:pos x="0" y="9"/>
                </a:cxn>
                <a:cxn ang="0">
                  <a:pos x="2" y="9"/>
                </a:cxn>
                <a:cxn ang="0">
                  <a:pos x="7" y="9"/>
                </a:cxn>
                <a:cxn ang="0">
                  <a:pos x="15" y="7"/>
                </a:cxn>
                <a:cxn ang="0">
                  <a:pos x="22" y="6"/>
                </a:cxn>
                <a:cxn ang="0">
                  <a:pos x="31" y="5"/>
                </a:cxn>
                <a:cxn ang="0">
                  <a:pos x="40" y="4"/>
                </a:cxn>
                <a:cxn ang="0">
                  <a:pos x="51" y="3"/>
                </a:cxn>
                <a:cxn ang="0">
                  <a:pos x="64" y="1"/>
                </a:cxn>
                <a:cxn ang="0">
                  <a:pos x="76" y="0"/>
                </a:cxn>
                <a:cxn ang="0">
                  <a:pos x="88" y="0"/>
                </a:cxn>
              </a:cxnLst>
              <a:rect l="0" t="0" r="r" b="b"/>
              <a:pathLst>
                <a:path w="88" h="9">
                  <a:moveTo>
                    <a:pt x="88" y="0"/>
                  </a:moveTo>
                  <a:lnTo>
                    <a:pt x="77" y="1"/>
                  </a:lnTo>
                  <a:lnTo>
                    <a:pt x="66" y="2"/>
                  </a:lnTo>
                  <a:lnTo>
                    <a:pt x="56" y="3"/>
                  </a:lnTo>
                  <a:lnTo>
                    <a:pt x="47" y="4"/>
                  </a:lnTo>
                  <a:lnTo>
                    <a:pt x="36" y="5"/>
                  </a:lnTo>
                  <a:lnTo>
                    <a:pt x="26" y="6"/>
                  </a:lnTo>
                  <a:lnTo>
                    <a:pt x="17" y="7"/>
                  </a:lnTo>
                  <a:lnTo>
                    <a:pt x="7" y="9"/>
                  </a:lnTo>
                  <a:lnTo>
                    <a:pt x="6" y="9"/>
                  </a:lnTo>
                  <a:lnTo>
                    <a:pt x="4" y="9"/>
                  </a:lnTo>
                  <a:lnTo>
                    <a:pt x="2" y="9"/>
                  </a:lnTo>
                  <a:lnTo>
                    <a:pt x="0" y="9"/>
                  </a:lnTo>
                  <a:lnTo>
                    <a:pt x="2" y="9"/>
                  </a:lnTo>
                  <a:lnTo>
                    <a:pt x="7" y="9"/>
                  </a:lnTo>
                  <a:lnTo>
                    <a:pt x="15" y="7"/>
                  </a:lnTo>
                  <a:lnTo>
                    <a:pt x="22" y="6"/>
                  </a:lnTo>
                  <a:lnTo>
                    <a:pt x="31" y="5"/>
                  </a:lnTo>
                  <a:lnTo>
                    <a:pt x="40" y="4"/>
                  </a:lnTo>
                  <a:lnTo>
                    <a:pt x="51" y="3"/>
                  </a:lnTo>
                  <a:lnTo>
                    <a:pt x="64" y="1"/>
                  </a:lnTo>
                  <a:lnTo>
                    <a:pt x="76" y="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57C4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116" name="Freeform 772"/>
            <p:cNvSpPr>
              <a:spLocks/>
            </p:cNvSpPr>
            <p:nvPr/>
          </p:nvSpPr>
          <p:spPr bwMode="auto">
            <a:xfrm>
              <a:off x="1663" y="3348"/>
              <a:ext cx="43" cy="7"/>
            </a:xfrm>
            <a:custGeom>
              <a:avLst/>
              <a:gdLst/>
              <a:ahLst/>
              <a:cxnLst>
                <a:cxn ang="0">
                  <a:pos x="104" y="0"/>
                </a:cxn>
                <a:cxn ang="0">
                  <a:pos x="91" y="1"/>
                </a:cxn>
                <a:cxn ang="0">
                  <a:pos x="77" y="2"/>
                </a:cxn>
                <a:cxn ang="0">
                  <a:pos x="64" y="3"/>
                </a:cxn>
                <a:cxn ang="0">
                  <a:pos x="50" y="4"/>
                </a:cxn>
                <a:cxn ang="0">
                  <a:pos x="38" y="5"/>
                </a:cxn>
                <a:cxn ang="0">
                  <a:pos x="25" y="6"/>
                </a:cxn>
                <a:cxn ang="0">
                  <a:pos x="14" y="7"/>
                </a:cxn>
                <a:cxn ang="0">
                  <a:pos x="1" y="8"/>
                </a:cxn>
                <a:cxn ang="0">
                  <a:pos x="0" y="8"/>
                </a:cxn>
                <a:cxn ang="0">
                  <a:pos x="8" y="7"/>
                </a:cxn>
                <a:cxn ang="0">
                  <a:pos x="16" y="6"/>
                </a:cxn>
                <a:cxn ang="0">
                  <a:pos x="25" y="6"/>
                </a:cxn>
                <a:cxn ang="0">
                  <a:pos x="33" y="5"/>
                </a:cxn>
                <a:cxn ang="0">
                  <a:pos x="43" y="4"/>
                </a:cxn>
                <a:cxn ang="0">
                  <a:pos x="53" y="3"/>
                </a:cxn>
                <a:cxn ang="0">
                  <a:pos x="63" y="1"/>
                </a:cxn>
                <a:cxn ang="0">
                  <a:pos x="72" y="0"/>
                </a:cxn>
                <a:cxn ang="0">
                  <a:pos x="104" y="0"/>
                </a:cxn>
              </a:cxnLst>
              <a:rect l="0" t="0" r="r" b="b"/>
              <a:pathLst>
                <a:path w="104" h="8">
                  <a:moveTo>
                    <a:pt x="104" y="0"/>
                  </a:moveTo>
                  <a:lnTo>
                    <a:pt x="91" y="1"/>
                  </a:lnTo>
                  <a:lnTo>
                    <a:pt x="77" y="2"/>
                  </a:lnTo>
                  <a:lnTo>
                    <a:pt x="64" y="3"/>
                  </a:lnTo>
                  <a:lnTo>
                    <a:pt x="50" y="4"/>
                  </a:lnTo>
                  <a:lnTo>
                    <a:pt x="38" y="5"/>
                  </a:lnTo>
                  <a:lnTo>
                    <a:pt x="25" y="6"/>
                  </a:lnTo>
                  <a:lnTo>
                    <a:pt x="14" y="7"/>
                  </a:lnTo>
                  <a:lnTo>
                    <a:pt x="1" y="8"/>
                  </a:lnTo>
                  <a:lnTo>
                    <a:pt x="0" y="8"/>
                  </a:lnTo>
                  <a:lnTo>
                    <a:pt x="8" y="7"/>
                  </a:lnTo>
                  <a:lnTo>
                    <a:pt x="16" y="6"/>
                  </a:lnTo>
                  <a:lnTo>
                    <a:pt x="25" y="6"/>
                  </a:lnTo>
                  <a:lnTo>
                    <a:pt x="33" y="5"/>
                  </a:lnTo>
                  <a:lnTo>
                    <a:pt x="43" y="4"/>
                  </a:lnTo>
                  <a:lnTo>
                    <a:pt x="53" y="3"/>
                  </a:lnTo>
                  <a:lnTo>
                    <a:pt x="63" y="1"/>
                  </a:lnTo>
                  <a:lnTo>
                    <a:pt x="72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59C9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117" name="Freeform 773"/>
            <p:cNvSpPr>
              <a:spLocks/>
            </p:cNvSpPr>
            <p:nvPr/>
          </p:nvSpPr>
          <p:spPr bwMode="auto">
            <a:xfrm>
              <a:off x="1678" y="3343"/>
              <a:ext cx="56" cy="7"/>
            </a:xfrm>
            <a:custGeom>
              <a:avLst/>
              <a:gdLst/>
              <a:ahLst/>
              <a:cxnLst>
                <a:cxn ang="0">
                  <a:pos x="133" y="0"/>
                </a:cxn>
                <a:cxn ang="0">
                  <a:pos x="117" y="1"/>
                </a:cxn>
                <a:cxn ang="0">
                  <a:pos x="102" y="3"/>
                </a:cxn>
                <a:cxn ang="0">
                  <a:pos x="86" y="4"/>
                </a:cxn>
                <a:cxn ang="0">
                  <a:pos x="71" y="5"/>
                </a:cxn>
                <a:cxn ang="0">
                  <a:pos x="55" y="6"/>
                </a:cxn>
                <a:cxn ang="0">
                  <a:pos x="40" y="7"/>
                </a:cxn>
                <a:cxn ang="0">
                  <a:pos x="26" y="8"/>
                </a:cxn>
                <a:cxn ang="0">
                  <a:pos x="12" y="9"/>
                </a:cxn>
                <a:cxn ang="0">
                  <a:pos x="0" y="9"/>
                </a:cxn>
                <a:cxn ang="0">
                  <a:pos x="9" y="8"/>
                </a:cxn>
                <a:cxn ang="0">
                  <a:pos x="17" y="7"/>
                </a:cxn>
                <a:cxn ang="0">
                  <a:pos x="26" y="6"/>
                </a:cxn>
                <a:cxn ang="0">
                  <a:pos x="34" y="5"/>
                </a:cxn>
                <a:cxn ang="0">
                  <a:pos x="44" y="4"/>
                </a:cxn>
                <a:cxn ang="0">
                  <a:pos x="53" y="3"/>
                </a:cxn>
                <a:cxn ang="0">
                  <a:pos x="62" y="1"/>
                </a:cxn>
                <a:cxn ang="0">
                  <a:pos x="72" y="0"/>
                </a:cxn>
                <a:cxn ang="0">
                  <a:pos x="133" y="0"/>
                </a:cxn>
              </a:cxnLst>
              <a:rect l="0" t="0" r="r" b="b"/>
              <a:pathLst>
                <a:path w="133" h="9">
                  <a:moveTo>
                    <a:pt x="133" y="0"/>
                  </a:moveTo>
                  <a:lnTo>
                    <a:pt x="117" y="1"/>
                  </a:lnTo>
                  <a:lnTo>
                    <a:pt x="102" y="3"/>
                  </a:lnTo>
                  <a:lnTo>
                    <a:pt x="86" y="4"/>
                  </a:lnTo>
                  <a:lnTo>
                    <a:pt x="71" y="5"/>
                  </a:lnTo>
                  <a:lnTo>
                    <a:pt x="55" y="6"/>
                  </a:lnTo>
                  <a:lnTo>
                    <a:pt x="40" y="7"/>
                  </a:lnTo>
                  <a:lnTo>
                    <a:pt x="26" y="8"/>
                  </a:lnTo>
                  <a:lnTo>
                    <a:pt x="12" y="9"/>
                  </a:lnTo>
                  <a:lnTo>
                    <a:pt x="0" y="9"/>
                  </a:lnTo>
                  <a:lnTo>
                    <a:pt x="9" y="8"/>
                  </a:lnTo>
                  <a:lnTo>
                    <a:pt x="17" y="7"/>
                  </a:lnTo>
                  <a:lnTo>
                    <a:pt x="26" y="6"/>
                  </a:lnTo>
                  <a:lnTo>
                    <a:pt x="34" y="5"/>
                  </a:lnTo>
                  <a:lnTo>
                    <a:pt x="44" y="4"/>
                  </a:lnTo>
                  <a:lnTo>
                    <a:pt x="53" y="3"/>
                  </a:lnTo>
                  <a:lnTo>
                    <a:pt x="62" y="1"/>
                  </a:lnTo>
                  <a:lnTo>
                    <a:pt x="72" y="0"/>
                  </a:lnTo>
                  <a:lnTo>
                    <a:pt x="133" y="0"/>
                  </a:lnTo>
                  <a:close/>
                </a:path>
              </a:pathLst>
            </a:custGeom>
            <a:solidFill>
              <a:srgbClr val="57CC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118" name="Freeform 774"/>
            <p:cNvSpPr>
              <a:spLocks/>
            </p:cNvSpPr>
            <p:nvPr/>
          </p:nvSpPr>
          <p:spPr bwMode="auto">
            <a:xfrm>
              <a:off x="1693" y="3341"/>
              <a:ext cx="76" cy="7"/>
            </a:xfrm>
            <a:custGeom>
              <a:avLst/>
              <a:gdLst/>
              <a:ahLst/>
              <a:cxnLst>
                <a:cxn ang="0">
                  <a:pos x="183" y="0"/>
                </a:cxn>
                <a:cxn ang="0">
                  <a:pos x="163" y="1"/>
                </a:cxn>
                <a:cxn ang="0">
                  <a:pos x="145" y="2"/>
                </a:cxn>
                <a:cxn ang="0">
                  <a:pos x="125" y="3"/>
                </a:cxn>
                <a:cxn ang="0">
                  <a:pos x="106" y="4"/>
                </a:cxn>
                <a:cxn ang="0">
                  <a:pos x="87" y="5"/>
                </a:cxn>
                <a:cxn ang="0">
                  <a:pos x="69" y="7"/>
                </a:cxn>
                <a:cxn ang="0">
                  <a:pos x="51" y="8"/>
                </a:cxn>
                <a:cxn ang="0">
                  <a:pos x="32" y="9"/>
                </a:cxn>
                <a:cxn ang="0">
                  <a:pos x="0" y="9"/>
                </a:cxn>
                <a:cxn ang="0">
                  <a:pos x="9" y="8"/>
                </a:cxn>
                <a:cxn ang="0">
                  <a:pos x="19" y="7"/>
                </a:cxn>
                <a:cxn ang="0">
                  <a:pos x="27" y="5"/>
                </a:cxn>
                <a:cxn ang="0">
                  <a:pos x="37" y="4"/>
                </a:cxn>
                <a:cxn ang="0">
                  <a:pos x="46" y="3"/>
                </a:cxn>
                <a:cxn ang="0">
                  <a:pos x="56" y="2"/>
                </a:cxn>
                <a:cxn ang="0">
                  <a:pos x="64" y="1"/>
                </a:cxn>
                <a:cxn ang="0">
                  <a:pos x="74" y="0"/>
                </a:cxn>
                <a:cxn ang="0">
                  <a:pos x="183" y="0"/>
                </a:cxn>
              </a:cxnLst>
              <a:rect l="0" t="0" r="r" b="b"/>
              <a:pathLst>
                <a:path w="183" h="9">
                  <a:moveTo>
                    <a:pt x="183" y="0"/>
                  </a:moveTo>
                  <a:lnTo>
                    <a:pt x="163" y="1"/>
                  </a:lnTo>
                  <a:lnTo>
                    <a:pt x="145" y="2"/>
                  </a:lnTo>
                  <a:lnTo>
                    <a:pt x="125" y="3"/>
                  </a:lnTo>
                  <a:lnTo>
                    <a:pt x="106" y="4"/>
                  </a:lnTo>
                  <a:lnTo>
                    <a:pt x="87" y="5"/>
                  </a:lnTo>
                  <a:lnTo>
                    <a:pt x="69" y="7"/>
                  </a:lnTo>
                  <a:lnTo>
                    <a:pt x="51" y="8"/>
                  </a:lnTo>
                  <a:lnTo>
                    <a:pt x="32" y="9"/>
                  </a:lnTo>
                  <a:lnTo>
                    <a:pt x="0" y="9"/>
                  </a:lnTo>
                  <a:lnTo>
                    <a:pt x="9" y="8"/>
                  </a:lnTo>
                  <a:lnTo>
                    <a:pt x="19" y="7"/>
                  </a:lnTo>
                  <a:lnTo>
                    <a:pt x="27" y="5"/>
                  </a:lnTo>
                  <a:lnTo>
                    <a:pt x="37" y="4"/>
                  </a:lnTo>
                  <a:lnTo>
                    <a:pt x="46" y="3"/>
                  </a:lnTo>
                  <a:lnTo>
                    <a:pt x="56" y="2"/>
                  </a:lnTo>
                  <a:lnTo>
                    <a:pt x="64" y="1"/>
                  </a:lnTo>
                  <a:lnTo>
                    <a:pt x="74" y="0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54D1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119" name="Freeform 775"/>
            <p:cNvSpPr>
              <a:spLocks/>
            </p:cNvSpPr>
            <p:nvPr/>
          </p:nvSpPr>
          <p:spPr bwMode="auto">
            <a:xfrm>
              <a:off x="1708" y="3338"/>
              <a:ext cx="97" cy="5"/>
            </a:xfrm>
            <a:custGeom>
              <a:avLst/>
              <a:gdLst/>
              <a:ahLst/>
              <a:cxnLst>
                <a:cxn ang="0">
                  <a:pos x="61" y="8"/>
                </a:cxn>
                <a:cxn ang="0">
                  <a:pos x="75" y="8"/>
                </a:cxn>
                <a:cxn ang="0">
                  <a:pos x="90" y="7"/>
                </a:cxn>
                <a:cxn ang="0">
                  <a:pos x="103" y="7"/>
                </a:cxn>
                <a:cxn ang="0">
                  <a:pos x="116" y="6"/>
                </a:cxn>
                <a:cxn ang="0">
                  <a:pos x="130" y="5"/>
                </a:cxn>
                <a:cxn ang="0">
                  <a:pos x="145" y="5"/>
                </a:cxn>
                <a:cxn ang="0">
                  <a:pos x="158" y="4"/>
                </a:cxn>
                <a:cxn ang="0">
                  <a:pos x="173" y="4"/>
                </a:cxn>
                <a:cxn ang="0">
                  <a:pos x="180" y="4"/>
                </a:cxn>
                <a:cxn ang="0">
                  <a:pos x="188" y="3"/>
                </a:cxn>
                <a:cxn ang="0">
                  <a:pos x="195" y="3"/>
                </a:cxn>
                <a:cxn ang="0">
                  <a:pos x="202" y="2"/>
                </a:cxn>
                <a:cxn ang="0">
                  <a:pos x="210" y="2"/>
                </a:cxn>
                <a:cxn ang="0">
                  <a:pos x="218" y="1"/>
                </a:cxn>
                <a:cxn ang="0">
                  <a:pos x="225" y="1"/>
                </a:cxn>
                <a:cxn ang="0">
                  <a:pos x="234" y="0"/>
                </a:cxn>
                <a:cxn ang="0">
                  <a:pos x="74" y="0"/>
                </a:cxn>
                <a:cxn ang="0">
                  <a:pos x="65" y="1"/>
                </a:cxn>
                <a:cxn ang="0">
                  <a:pos x="55" y="2"/>
                </a:cxn>
                <a:cxn ang="0">
                  <a:pos x="47" y="3"/>
                </a:cxn>
                <a:cxn ang="0">
                  <a:pos x="37" y="4"/>
                </a:cxn>
                <a:cxn ang="0">
                  <a:pos x="28" y="5"/>
                </a:cxn>
                <a:cxn ang="0">
                  <a:pos x="19" y="6"/>
                </a:cxn>
                <a:cxn ang="0">
                  <a:pos x="10" y="7"/>
                </a:cxn>
                <a:cxn ang="0">
                  <a:pos x="0" y="8"/>
                </a:cxn>
                <a:cxn ang="0">
                  <a:pos x="61" y="8"/>
                </a:cxn>
              </a:cxnLst>
              <a:rect l="0" t="0" r="r" b="b"/>
              <a:pathLst>
                <a:path w="234" h="8">
                  <a:moveTo>
                    <a:pt x="61" y="8"/>
                  </a:moveTo>
                  <a:lnTo>
                    <a:pt x="75" y="8"/>
                  </a:lnTo>
                  <a:lnTo>
                    <a:pt x="90" y="7"/>
                  </a:lnTo>
                  <a:lnTo>
                    <a:pt x="103" y="7"/>
                  </a:lnTo>
                  <a:lnTo>
                    <a:pt x="116" y="6"/>
                  </a:lnTo>
                  <a:lnTo>
                    <a:pt x="130" y="5"/>
                  </a:lnTo>
                  <a:lnTo>
                    <a:pt x="145" y="5"/>
                  </a:lnTo>
                  <a:lnTo>
                    <a:pt x="158" y="4"/>
                  </a:lnTo>
                  <a:lnTo>
                    <a:pt x="173" y="4"/>
                  </a:lnTo>
                  <a:lnTo>
                    <a:pt x="180" y="4"/>
                  </a:lnTo>
                  <a:lnTo>
                    <a:pt x="188" y="3"/>
                  </a:lnTo>
                  <a:lnTo>
                    <a:pt x="195" y="3"/>
                  </a:lnTo>
                  <a:lnTo>
                    <a:pt x="202" y="2"/>
                  </a:lnTo>
                  <a:lnTo>
                    <a:pt x="210" y="2"/>
                  </a:lnTo>
                  <a:lnTo>
                    <a:pt x="218" y="1"/>
                  </a:lnTo>
                  <a:lnTo>
                    <a:pt x="225" y="1"/>
                  </a:lnTo>
                  <a:lnTo>
                    <a:pt x="234" y="0"/>
                  </a:lnTo>
                  <a:lnTo>
                    <a:pt x="74" y="0"/>
                  </a:lnTo>
                  <a:lnTo>
                    <a:pt x="65" y="1"/>
                  </a:lnTo>
                  <a:lnTo>
                    <a:pt x="55" y="2"/>
                  </a:lnTo>
                  <a:lnTo>
                    <a:pt x="47" y="3"/>
                  </a:lnTo>
                  <a:lnTo>
                    <a:pt x="37" y="4"/>
                  </a:lnTo>
                  <a:lnTo>
                    <a:pt x="28" y="5"/>
                  </a:lnTo>
                  <a:lnTo>
                    <a:pt x="19" y="6"/>
                  </a:lnTo>
                  <a:lnTo>
                    <a:pt x="10" y="7"/>
                  </a:lnTo>
                  <a:lnTo>
                    <a:pt x="0" y="8"/>
                  </a:lnTo>
                  <a:lnTo>
                    <a:pt x="61" y="8"/>
                  </a:lnTo>
                  <a:close/>
                </a:path>
              </a:pathLst>
            </a:custGeom>
            <a:solidFill>
              <a:srgbClr val="54D4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120" name="Freeform 776"/>
            <p:cNvSpPr>
              <a:spLocks/>
            </p:cNvSpPr>
            <p:nvPr/>
          </p:nvSpPr>
          <p:spPr bwMode="auto">
            <a:xfrm>
              <a:off x="1723" y="3333"/>
              <a:ext cx="117" cy="8"/>
            </a:xfrm>
            <a:custGeom>
              <a:avLst/>
              <a:gdLst/>
              <a:ahLst/>
              <a:cxnLst>
                <a:cxn ang="0">
                  <a:pos x="109" y="8"/>
                </a:cxn>
                <a:cxn ang="0">
                  <a:pos x="116" y="8"/>
                </a:cxn>
                <a:cxn ang="0">
                  <a:pos x="122" y="8"/>
                </a:cxn>
                <a:cxn ang="0">
                  <a:pos x="130" y="8"/>
                </a:cxn>
                <a:cxn ang="0">
                  <a:pos x="136" y="8"/>
                </a:cxn>
                <a:cxn ang="0">
                  <a:pos x="152" y="7"/>
                </a:cxn>
                <a:cxn ang="0">
                  <a:pos x="169" y="6"/>
                </a:cxn>
                <a:cxn ang="0">
                  <a:pos x="187" y="5"/>
                </a:cxn>
                <a:cxn ang="0">
                  <a:pos x="206" y="4"/>
                </a:cxn>
                <a:cxn ang="0">
                  <a:pos x="224" y="3"/>
                </a:cxn>
                <a:cxn ang="0">
                  <a:pos x="242" y="2"/>
                </a:cxn>
                <a:cxn ang="0">
                  <a:pos x="262" y="1"/>
                </a:cxn>
                <a:cxn ang="0">
                  <a:pos x="282" y="0"/>
                </a:cxn>
                <a:cxn ang="0">
                  <a:pos x="75" y="0"/>
                </a:cxn>
                <a:cxn ang="0">
                  <a:pos x="66" y="1"/>
                </a:cxn>
                <a:cxn ang="0">
                  <a:pos x="56" y="2"/>
                </a:cxn>
                <a:cxn ang="0">
                  <a:pos x="48" y="3"/>
                </a:cxn>
                <a:cxn ang="0">
                  <a:pos x="38" y="4"/>
                </a:cxn>
                <a:cxn ang="0">
                  <a:pos x="29" y="5"/>
                </a:cxn>
                <a:cxn ang="0">
                  <a:pos x="19" y="6"/>
                </a:cxn>
                <a:cxn ang="0">
                  <a:pos x="10" y="7"/>
                </a:cxn>
                <a:cxn ang="0">
                  <a:pos x="0" y="8"/>
                </a:cxn>
                <a:cxn ang="0">
                  <a:pos x="109" y="8"/>
                </a:cxn>
              </a:cxnLst>
              <a:rect l="0" t="0" r="r" b="b"/>
              <a:pathLst>
                <a:path w="282" h="8">
                  <a:moveTo>
                    <a:pt x="109" y="8"/>
                  </a:moveTo>
                  <a:lnTo>
                    <a:pt x="116" y="8"/>
                  </a:lnTo>
                  <a:lnTo>
                    <a:pt x="122" y="8"/>
                  </a:lnTo>
                  <a:lnTo>
                    <a:pt x="130" y="8"/>
                  </a:lnTo>
                  <a:lnTo>
                    <a:pt x="136" y="8"/>
                  </a:lnTo>
                  <a:lnTo>
                    <a:pt x="152" y="7"/>
                  </a:lnTo>
                  <a:lnTo>
                    <a:pt x="169" y="6"/>
                  </a:lnTo>
                  <a:lnTo>
                    <a:pt x="187" y="5"/>
                  </a:lnTo>
                  <a:lnTo>
                    <a:pt x="206" y="4"/>
                  </a:lnTo>
                  <a:lnTo>
                    <a:pt x="224" y="3"/>
                  </a:lnTo>
                  <a:lnTo>
                    <a:pt x="242" y="2"/>
                  </a:lnTo>
                  <a:lnTo>
                    <a:pt x="262" y="1"/>
                  </a:lnTo>
                  <a:lnTo>
                    <a:pt x="282" y="0"/>
                  </a:lnTo>
                  <a:lnTo>
                    <a:pt x="75" y="0"/>
                  </a:lnTo>
                  <a:lnTo>
                    <a:pt x="66" y="1"/>
                  </a:lnTo>
                  <a:lnTo>
                    <a:pt x="56" y="2"/>
                  </a:lnTo>
                  <a:lnTo>
                    <a:pt x="48" y="3"/>
                  </a:lnTo>
                  <a:lnTo>
                    <a:pt x="38" y="4"/>
                  </a:lnTo>
                  <a:lnTo>
                    <a:pt x="29" y="5"/>
                  </a:lnTo>
                  <a:lnTo>
                    <a:pt x="19" y="6"/>
                  </a:lnTo>
                  <a:lnTo>
                    <a:pt x="10" y="7"/>
                  </a:lnTo>
                  <a:lnTo>
                    <a:pt x="0" y="8"/>
                  </a:lnTo>
                  <a:lnTo>
                    <a:pt x="109" y="8"/>
                  </a:lnTo>
                  <a:close/>
                </a:path>
              </a:pathLst>
            </a:custGeom>
            <a:solidFill>
              <a:srgbClr val="54D9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121" name="Freeform 777"/>
            <p:cNvSpPr>
              <a:spLocks/>
            </p:cNvSpPr>
            <p:nvPr/>
          </p:nvSpPr>
          <p:spPr bwMode="auto">
            <a:xfrm>
              <a:off x="1739" y="3331"/>
              <a:ext cx="139" cy="7"/>
            </a:xfrm>
            <a:custGeom>
              <a:avLst/>
              <a:gdLst/>
              <a:ahLst/>
              <a:cxnLst>
                <a:cxn ang="0">
                  <a:pos x="334" y="0"/>
                </a:cxn>
                <a:cxn ang="0">
                  <a:pos x="312" y="1"/>
                </a:cxn>
                <a:cxn ang="0">
                  <a:pos x="289" y="2"/>
                </a:cxn>
                <a:cxn ang="0">
                  <a:pos x="267" y="3"/>
                </a:cxn>
                <a:cxn ang="0">
                  <a:pos x="245" y="5"/>
                </a:cxn>
                <a:cxn ang="0">
                  <a:pos x="222" y="6"/>
                </a:cxn>
                <a:cxn ang="0">
                  <a:pos x="202" y="7"/>
                </a:cxn>
                <a:cxn ang="0">
                  <a:pos x="181" y="8"/>
                </a:cxn>
                <a:cxn ang="0">
                  <a:pos x="160" y="9"/>
                </a:cxn>
                <a:cxn ang="0">
                  <a:pos x="0" y="9"/>
                </a:cxn>
                <a:cxn ang="0">
                  <a:pos x="11" y="8"/>
                </a:cxn>
                <a:cxn ang="0">
                  <a:pos x="22" y="7"/>
                </a:cxn>
                <a:cxn ang="0">
                  <a:pos x="31" y="6"/>
                </a:cxn>
                <a:cxn ang="0">
                  <a:pos x="41" y="5"/>
                </a:cxn>
                <a:cxn ang="0">
                  <a:pos x="51" y="3"/>
                </a:cxn>
                <a:cxn ang="0">
                  <a:pos x="60" y="2"/>
                </a:cxn>
                <a:cxn ang="0">
                  <a:pos x="68" y="1"/>
                </a:cxn>
                <a:cxn ang="0">
                  <a:pos x="77" y="0"/>
                </a:cxn>
                <a:cxn ang="0">
                  <a:pos x="334" y="0"/>
                </a:cxn>
              </a:cxnLst>
              <a:rect l="0" t="0" r="r" b="b"/>
              <a:pathLst>
                <a:path w="334" h="9">
                  <a:moveTo>
                    <a:pt x="334" y="0"/>
                  </a:moveTo>
                  <a:lnTo>
                    <a:pt x="312" y="1"/>
                  </a:lnTo>
                  <a:lnTo>
                    <a:pt x="289" y="2"/>
                  </a:lnTo>
                  <a:lnTo>
                    <a:pt x="267" y="3"/>
                  </a:lnTo>
                  <a:lnTo>
                    <a:pt x="245" y="5"/>
                  </a:lnTo>
                  <a:lnTo>
                    <a:pt x="222" y="6"/>
                  </a:lnTo>
                  <a:lnTo>
                    <a:pt x="202" y="7"/>
                  </a:lnTo>
                  <a:lnTo>
                    <a:pt x="181" y="8"/>
                  </a:lnTo>
                  <a:lnTo>
                    <a:pt x="160" y="9"/>
                  </a:lnTo>
                  <a:lnTo>
                    <a:pt x="0" y="9"/>
                  </a:lnTo>
                  <a:lnTo>
                    <a:pt x="11" y="8"/>
                  </a:lnTo>
                  <a:lnTo>
                    <a:pt x="22" y="7"/>
                  </a:lnTo>
                  <a:lnTo>
                    <a:pt x="31" y="6"/>
                  </a:lnTo>
                  <a:lnTo>
                    <a:pt x="41" y="5"/>
                  </a:lnTo>
                  <a:lnTo>
                    <a:pt x="51" y="3"/>
                  </a:lnTo>
                  <a:lnTo>
                    <a:pt x="60" y="2"/>
                  </a:lnTo>
                  <a:lnTo>
                    <a:pt x="68" y="1"/>
                  </a:lnTo>
                  <a:lnTo>
                    <a:pt x="77" y="0"/>
                  </a:lnTo>
                  <a:lnTo>
                    <a:pt x="334" y="0"/>
                  </a:lnTo>
                  <a:close/>
                </a:path>
              </a:pathLst>
            </a:custGeom>
            <a:solidFill>
              <a:srgbClr val="54DB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122" name="Freeform 778"/>
            <p:cNvSpPr>
              <a:spLocks/>
            </p:cNvSpPr>
            <p:nvPr/>
          </p:nvSpPr>
          <p:spPr bwMode="auto">
            <a:xfrm>
              <a:off x="1755" y="3326"/>
              <a:ext cx="163" cy="7"/>
            </a:xfrm>
            <a:custGeom>
              <a:avLst/>
              <a:gdLst/>
              <a:ahLst/>
              <a:cxnLst>
                <a:cxn ang="0">
                  <a:pos x="391" y="0"/>
                </a:cxn>
                <a:cxn ang="0">
                  <a:pos x="369" y="1"/>
                </a:cxn>
                <a:cxn ang="0">
                  <a:pos x="346" y="2"/>
                </a:cxn>
                <a:cxn ang="0">
                  <a:pos x="323" y="3"/>
                </a:cxn>
                <a:cxn ang="0">
                  <a:pos x="300" y="4"/>
                </a:cxn>
                <a:cxn ang="0">
                  <a:pos x="276" y="5"/>
                </a:cxn>
                <a:cxn ang="0">
                  <a:pos x="253" y="6"/>
                </a:cxn>
                <a:cxn ang="0">
                  <a:pos x="230" y="7"/>
                </a:cxn>
                <a:cxn ang="0">
                  <a:pos x="207" y="9"/>
                </a:cxn>
                <a:cxn ang="0">
                  <a:pos x="0" y="9"/>
                </a:cxn>
                <a:cxn ang="0">
                  <a:pos x="11" y="7"/>
                </a:cxn>
                <a:cxn ang="0">
                  <a:pos x="22" y="6"/>
                </a:cxn>
                <a:cxn ang="0">
                  <a:pos x="31" y="5"/>
                </a:cxn>
                <a:cxn ang="0">
                  <a:pos x="41" y="4"/>
                </a:cxn>
                <a:cxn ang="0">
                  <a:pos x="50" y="4"/>
                </a:cxn>
                <a:cxn ang="0">
                  <a:pos x="57" y="3"/>
                </a:cxn>
                <a:cxn ang="0">
                  <a:pos x="64" y="2"/>
                </a:cxn>
                <a:cxn ang="0">
                  <a:pos x="71" y="2"/>
                </a:cxn>
                <a:cxn ang="0">
                  <a:pos x="74" y="1"/>
                </a:cxn>
                <a:cxn ang="0">
                  <a:pos x="77" y="1"/>
                </a:cxn>
                <a:cxn ang="0">
                  <a:pos x="80" y="1"/>
                </a:cxn>
                <a:cxn ang="0">
                  <a:pos x="83" y="0"/>
                </a:cxn>
                <a:cxn ang="0">
                  <a:pos x="391" y="0"/>
                </a:cxn>
              </a:cxnLst>
              <a:rect l="0" t="0" r="r" b="b"/>
              <a:pathLst>
                <a:path w="391" h="9">
                  <a:moveTo>
                    <a:pt x="391" y="0"/>
                  </a:moveTo>
                  <a:lnTo>
                    <a:pt x="369" y="1"/>
                  </a:lnTo>
                  <a:lnTo>
                    <a:pt x="346" y="2"/>
                  </a:lnTo>
                  <a:lnTo>
                    <a:pt x="323" y="3"/>
                  </a:lnTo>
                  <a:lnTo>
                    <a:pt x="300" y="4"/>
                  </a:lnTo>
                  <a:lnTo>
                    <a:pt x="276" y="5"/>
                  </a:lnTo>
                  <a:lnTo>
                    <a:pt x="253" y="6"/>
                  </a:lnTo>
                  <a:lnTo>
                    <a:pt x="230" y="7"/>
                  </a:lnTo>
                  <a:lnTo>
                    <a:pt x="207" y="9"/>
                  </a:lnTo>
                  <a:lnTo>
                    <a:pt x="0" y="9"/>
                  </a:lnTo>
                  <a:lnTo>
                    <a:pt x="11" y="7"/>
                  </a:lnTo>
                  <a:lnTo>
                    <a:pt x="22" y="6"/>
                  </a:lnTo>
                  <a:lnTo>
                    <a:pt x="31" y="5"/>
                  </a:lnTo>
                  <a:lnTo>
                    <a:pt x="41" y="4"/>
                  </a:lnTo>
                  <a:lnTo>
                    <a:pt x="50" y="4"/>
                  </a:lnTo>
                  <a:lnTo>
                    <a:pt x="57" y="3"/>
                  </a:lnTo>
                  <a:lnTo>
                    <a:pt x="64" y="2"/>
                  </a:lnTo>
                  <a:lnTo>
                    <a:pt x="71" y="2"/>
                  </a:lnTo>
                  <a:lnTo>
                    <a:pt x="74" y="1"/>
                  </a:lnTo>
                  <a:lnTo>
                    <a:pt x="77" y="1"/>
                  </a:lnTo>
                  <a:lnTo>
                    <a:pt x="80" y="1"/>
                  </a:lnTo>
                  <a:lnTo>
                    <a:pt x="83" y="0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52DEE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123" name="Freeform 779"/>
            <p:cNvSpPr>
              <a:spLocks/>
            </p:cNvSpPr>
            <p:nvPr/>
          </p:nvSpPr>
          <p:spPr bwMode="auto">
            <a:xfrm>
              <a:off x="1770" y="3324"/>
              <a:ext cx="202" cy="7"/>
            </a:xfrm>
            <a:custGeom>
              <a:avLst/>
              <a:gdLst/>
              <a:ahLst/>
              <a:cxnLst>
                <a:cxn ang="0">
                  <a:pos x="257" y="8"/>
                </a:cxn>
                <a:cxn ang="0">
                  <a:pos x="280" y="7"/>
                </a:cxn>
                <a:cxn ang="0">
                  <a:pos x="305" y="6"/>
                </a:cxn>
                <a:cxn ang="0">
                  <a:pos x="328" y="5"/>
                </a:cxn>
                <a:cxn ang="0">
                  <a:pos x="350" y="5"/>
                </a:cxn>
                <a:cxn ang="0">
                  <a:pos x="372" y="4"/>
                </a:cxn>
                <a:cxn ang="0">
                  <a:pos x="394" y="3"/>
                </a:cxn>
                <a:cxn ang="0">
                  <a:pos x="414" y="2"/>
                </a:cxn>
                <a:cxn ang="0">
                  <a:pos x="433" y="2"/>
                </a:cxn>
                <a:cxn ang="0">
                  <a:pos x="439" y="2"/>
                </a:cxn>
                <a:cxn ang="0">
                  <a:pos x="445" y="1"/>
                </a:cxn>
                <a:cxn ang="0">
                  <a:pos x="452" y="1"/>
                </a:cxn>
                <a:cxn ang="0">
                  <a:pos x="458" y="1"/>
                </a:cxn>
                <a:cxn ang="0">
                  <a:pos x="464" y="1"/>
                </a:cxn>
                <a:cxn ang="0">
                  <a:pos x="470" y="1"/>
                </a:cxn>
                <a:cxn ang="0">
                  <a:pos x="476" y="0"/>
                </a:cxn>
                <a:cxn ang="0">
                  <a:pos x="482" y="0"/>
                </a:cxn>
                <a:cxn ang="0">
                  <a:pos x="99" y="0"/>
                </a:cxn>
                <a:cxn ang="0">
                  <a:pos x="90" y="1"/>
                </a:cxn>
                <a:cxn ang="0">
                  <a:pos x="81" y="1"/>
                </a:cxn>
                <a:cxn ang="0">
                  <a:pos x="72" y="2"/>
                </a:cxn>
                <a:cxn ang="0">
                  <a:pos x="63" y="3"/>
                </a:cxn>
                <a:cxn ang="0">
                  <a:pos x="56" y="4"/>
                </a:cxn>
                <a:cxn ang="0">
                  <a:pos x="48" y="4"/>
                </a:cxn>
                <a:cxn ang="0">
                  <a:pos x="39" y="5"/>
                </a:cxn>
                <a:cxn ang="0">
                  <a:pos x="32" y="6"/>
                </a:cxn>
                <a:cxn ang="0">
                  <a:pos x="25" y="6"/>
                </a:cxn>
                <a:cxn ang="0">
                  <a:pos x="18" y="7"/>
                </a:cxn>
                <a:cxn ang="0">
                  <a:pos x="10" y="7"/>
                </a:cxn>
                <a:cxn ang="0">
                  <a:pos x="0" y="8"/>
                </a:cxn>
                <a:cxn ang="0">
                  <a:pos x="257" y="8"/>
                </a:cxn>
              </a:cxnLst>
              <a:rect l="0" t="0" r="r" b="b"/>
              <a:pathLst>
                <a:path w="482" h="8">
                  <a:moveTo>
                    <a:pt x="257" y="8"/>
                  </a:moveTo>
                  <a:lnTo>
                    <a:pt x="280" y="7"/>
                  </a:lnTo>
                  <a:lnTo>
                    <a:pt x="305" y="6"/>
                  </a:lnTo>
                  <a:lnTo>
                    <a:pt x="328" y="5"/>
                  </a:lnTo>
                  <a:lnTo>
                    <a:pt x="350" y="5"/>
                  </a:lnTo>
                  <a:lnTo>
                    <a:pt x="372" y="4"/>
                  </a:lnTo>
                  <a:lnTo>
                    <a:pt x="394" y="3"/>
                  </a:lnTo>
                  <a:lnTo>
                    <a:pt x="414" y="2"/>
                  </a:lnTo>
                  <a:lnTo>
                    <a:pt x="433" y="2"/>
                  </a:lnTo>
                  <a:lnTo>
                    <a:pt x="439" y="2"/>
                  </a:lnTo>
                  <a:lnTo>
                    <a:pt x="445" y="1"/>
                  </a:lnTo>
                  <a:lnTo>
                    <a:pt x="452" y="1"/>
                  </a:lnTo>
                  <a:lnTo>
                    <a:pt x="458" y="1"/>
                  </a:lnTo>
                  <a:lnTo>
                    <a:pt x="464" y="1"/>
                  </a:lnTo>
                  <a:lnTo>
                    <a:pt x="470" y="1"/>
                  </a:lnTo>
                  <a:lnTo>
                    <a:pt x="476" y="0"/>
                  </a:lnTo>
                  <a:lnTo>
                    <a:pt x="482" y="0"/>
                  </a:lnTo>
                  <a:lnTo>
                    <a:pt x="99" y="0"/>
                  </a:lnTo>
                  <a:lnTo>
                    <a:pt x="90" y="1"/>
                  </a:lnTo>
                  <a:lnTo>
                    <a:pt x="81" y="1"/>
                  </a:lnTo>
                  <a:lnTo>
                    <a:pt x="72" y="2"/>
                  </a:lnTo>
                  <a:lnTo>
                    <a:pt x="63" y="3"/>
                  </a:lnTo>
                  <a:lnTo>
                    <a:pt x="56" y="4"/>
                  </a:lnTo>
                  <a:lnTo>
                    <a:pt x="48" y="4"/>
                  </a:lnTo>
                  <a:lnTo>
                    <a:pt x="39" y="5"/>
                  </a:lnTo>
                  <a:lnTo>
                    <a:pt x="32" y="6"/>
                  </a:lnTo>
                  <a:lnTo>
                    <a:pt x="25" y="6"/>
                  </a:lnTo>
                  <a:lnTo>
                    <a:pt x="18" y="7"/>
                  </a:lnTo>
                  <a:lnTo>
                    <a:pt x="10" y="7"/>
                  </a:lnTo>
                  <a:lnTo>
                    <a:pt x="0" y="8"/>
                  </a:lnTo>
                  <a:lnTo>
                    <a:pt x="257" y="8"/>
                  </a:lnTo>
                  <a:close/>
                </a:path>
              </a:pathLst>
            </a:custGeom>
            <a:solidFill>
              <a:srgbClr val="54E5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124" name="Freeform 780"/>
            <p:cNvSpPr>
              <a:spLocks/>
            </p:cNvSpPr>
            <p:nvPr/>
          </p:nvSpPr>
          <p:spPr bwMode="auto">
            <a:xfrm>
              <a:off x="1789" y="3319"/>
              <a:ext cx="236" cy="7"/>
            </a:xfrm>
            <a:custGeom>
              <a:avLst/>
              <a:gdLst/>
              <a:ahLst/>
              <a:cxnLst>
                <a:cxn ang="0">
                  <a:pos x="308" y="9"/>
                </a:cxn>
                <a:cxn ang="0">
                  <a:pos x="319" y="9"/>
                </a:cxn>
                <a:cxn ang="0">
                  <a:pos x="330" y="8"/>
                </a:cxn>
                <a:cxn ang="0">
                  <a:pos x="340" y="8"/>
                </a:cxn>
                <a:cxn ang="0">
                  <a:pos x="351" y="8"/>
                </a:cxn>
                <a:cxn ang="0">
                  <a:pos x="361" y="7"/>
                </a:cxn>
                <a:cxn ang="0">
                  <a:pos x="371" y="7"/>
                </a:cxn>
                <a:cxn ang="0">
                  <a:pos x="379" y="7"/>
                </a:cxn>
                <a:cxn ang="0">
                  <a:pos x="389" y="7"/>
                </a:cxn>
                <a:cxn ang="0">
                  <a:pos x="411" y="7"/>
                </a:cxn>
                <a:cxn ang="0">
                  <a:pos x="433" y="6"/>
                </a:cxn>
                <a:cxn ang="0">
                  <a:pos x="455" y="5"/>
                </a:cxn>
                <a:cxn ang="0">
                  <a:pos x="479" y="5"/>
                </a:cxn>
                <a:cxn ang="0">
                  <a:pos x="501" y="4"/>
                </a:cxn>
                <a:cxn ang="0">
                  <a:pos x="521" y="3"/>
                </a:cxn>
                <a:cxn ang="0">
                  <a:pos x="543" y="2"/>
                </a:cxn>
                <a:cxn ang="0">
                  <a:pos x="564" y="0"/>
                </a:cxn>
                <a:cxn ang="0">
                  <a:pos x="128" y="0"/>
                </a:cxn>
                <a:cxn ang="0">
                  <a:pos x="110" y="2"/>
                </a:cxn>
                <a:cxn ang="0">
                  <a:pos x="93" y="3"/>
                </a:cxn>
                <a:cxn ang="0">
                  <a:pos x="76" y="4"/>
                </a:cxn>
                <a:cxn ang="0">
                  <a:pos x="60" y="5"/>
                </a:cxn>
                <a:cxn ang="0">
                  <a:pos x="44" y="6"/>
                </a:cxn>
                <a:cxn ang="0">
                  <a:pos x="28" y="7"/>
                </a:cxn>
                <a:cxn ang="0">
                  <a:pos x="13" y="8"/>
                </a:cxn>
                <a:cxn ang="0">
                  <a:pos x="0" y="9"/>
                </a:cxn>
                <a:cxn ang="0">
                  <a:pos x="308" y="9"/>
                </a:cxn>
              </a:cxnLst>
              <a:rect l="0" t="0" r="r" b="b"/>
              <a:pathLst>
                <a:path w="564" h="9">
                  <a:moveTo>
                    <a:pt x="308" y="9"/>
                  </a:moveTo>
                  <a:lnTo>
                    <a:pt x="319" y="9"/>
                  </a:lnTo>
                  <a:lnTo>
                    <a:pt x="330" y="8"/>
                  </a:lnTo>
                  <a:lnTo>
                    <a:pt x="340" y="8"/>
                  </a:lnTo>
                  <a:lnTo>
                    <a:pt x="351" y="8"/>
                  </a:lnTo>
                  <a:lnTo>
                    <a:pt x="361" y="7"/>
                  </a:lnTo>
                  <a:lnTo>
                    <a:pt x="371" y="7"/>
                  </a:lnTo>
                  <a:lnTo>
                    <a:pt x="379" y="7"/>
                  </a:lnTo>
                  <a:lnTo>
                    <a:pt x="389" y="7"/>
                  </a:lnTo>
                  <a:lnTo>
                    <a:pt x="411" y="7"/>
                  </a:lnTo>
                  <a:lnTo>
                    <a:pt x="433" y="6"/>
                  </a:lnTo>
                  <a:lnTo>
                    <a:pt x="455" y="5"/>
                  </a:lnTo>
                  <a:lnTo>
                    <a:pt x="479" y="5"/>
                  </a:lnTo>
                  <a:lnTo>
                    <a:pt x="501" y="4"/>
                  </a:lnTo>
                  <a:lnTo>
                    <a:pt x="521" y="3"/>
                  </a:lnTo>
                  <a:lnTo>
                    <a:pt x="543" y="2"/>
                  </a:lnTo>
                  <a:lnTo>
                    <a:pt x="564" y="0"/>
                  </a:lnTo>
                  <a:lnTo>
                    <a:pt x="128" y="0"/>
                  </a:lnTo>
                  <a:lnTo>
                    <a:pt x="110" y="2"/>
                  </a:lnTo>
                  <a:lnTo>
                    <a:pt x="93" y="3"/>
                  </a:lnTo>
                  <a:lnTo>
                    <a:pt x="76" y="4"/>
                  </a:lnTo>
                  <a:lnTo>
                    <a:pt x="60" y="5"/>
                  </a:lnTo>
                  <a:lnTo>
                    <a:pt x="44" y="6"/>
                  </a:lnTo>
                  <a:lnTo>
                    <a:pt x="28" y="7"/>
                  </a:lnTo>
                  <a:lnTo>
                    <a:pt x="13" y="8"/>
                  </a:lnTo>
                  <a:lnTo>
                    <a:pt x="0" y="9"/>
                  </a:lnTo>
                  <a:lnTo>
                    <a:pt x="308" y="9"/>
                  </a:lnTo>
                  <a:close/>
                </a:path>
              </a:pathLst>
            </a:custGeom>
            <a:solidFill>
              <a:srgbClr val="52E8E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125" name="Freeform 781"/>
            <p:cNvSpPr>
              <a:spLocks/>
            </p:cNvSpPr>
            <p:nvPr/>
          </p:nvSpPr>
          <p:spPr bwMode="auto">
            <a:xfrm>
              <a:off x="1812" y="3317"/>
              <a:ext cx="248" cy="7"/>
            </a:xfrm>
            <a:custGeom>
              <a:avLst/>
              <a:gdLst/>
              <a:ahLst/>
              <a:cxnLst>
                <a:cxn ang="0">
                  <a:pos x="596" y="0"/>
                </a:cxn>
                <a:cxn ang="0">
                  <a:pos x="585" y="1"/>
                </a:cxn>
                <a:cxn ang="0">
                  <a:pos x="574" y="1"/>
                </a:cxn>
                <a:cxn ang="0">
                  <a:pos x="563" y="2"/>
                </a:cxn>
                <a:cxn ang="0">
                  <a:pos x="551" y="2"/>
                </a:cxn>
                <a:cxn ang="0">
                  <a:pos x="539" y="3"/>
                </a:cxn>
                <a:cxn ang="0">
                  <a:pos x="525" y="4"/>
                </a:cxn>
                <a:cxn ang="0">
                  <a:pos x="512" y="4"/>
                </a:cxn>
                <a:cxn ang="0">
                  <a:pos x="498" y="6"/>
                </a:cxn>
                <a:cxn ang="0">
                  <a:pos x="485" y="6"/>
                </a:cxn>
                <a:cxn ang="0">
                  <a:pos x="470" y="7"/>
                </a:cxn>
                <a:cxn ang="0">
                  <a:pos x="457" y="7"/>
                </a:cxn>
                <a:cxn ang="0">
                  <a:pos x="442" y="8"/>
                </a:cxn>
                <a:cxn ang="0">
                  <a:pos x="427" y="8"/>
                </a:cxn>
                <a:cxn ang="0">
                  <a:pos x="413" y="8"/>
                </a:cxn>
                <a:cxn ang="0">
                  <a:pos x="398" y="9"/>
                </a:cxn>
                <a:cxn ang="0">
                  <a:pos x="383" y="9"/>
                </a:cxn>
                <a:cxn ang="0">
                  <a:pos x="0" y="9"/>
                </a:cxn>
                <a:cxn ang="0">
                  <a:pos x="11" y="8"/>
                </a:cxn>
                <a:cxn ang="0">
                  <a:pos x="23" y="8"/>
                </a:cxn>
                <a:cxn ang="0">
                  <a:pos x="35" y="7"/>
                </a:cxn>
                <a:cxn ang="0">
                  <a:pos x="46" y="7"/>
                </a:cxn>
                <a:cxn ang="0">
                  <a:pos x="60" y="6"/>
                </a:cxn>
                <a:cxn ang="0">
                  <a:pos x="72" y="6"/>
                </a:cxn>
                <a:cxn ang="0">
                  <a:pos x="86" y="4"/>
                </a:cxn>
                <a:cxn ang="0">
                  <a:pos x="98" y="4"/>
                </a:cxn>
                <a:cxn ang="0">
                  <a:pos x="111" y="3"/>
                </a:cxn>
                <a:cxn ang="0">
                  <a:pos x="126" y="3"/>
                </a:cxn>
                <a:cxn ang="0">
                  <a:pos x="140" y="3"/>
                </a:cxn>
                <a:cxn ang="0">
                  <a:pos x="154" y="3"/>
                </a:cxn>
                <a:cxn ang="0">
                  <a:pos x="169" y="2"/>
                </a:cxn>
                <a:cxn ang="0">
                  <a:pos x="184" y="2"/>
                </a:cxn>
                <a:cxn ang="0">
                  <a:pos x="198" y="2"/>
                </a:cxn>
                <a:cxn ang="0">
                  <a:pos x="214" y="2"/>
                </a:cxn>
                <a:cxn ang="0">
                  <a:pos x="224" y="2"/>
                </a:cxn>
                <a:cxn ang="0">
                  <a:pos x="233" y="1"/>
                </a:cxn>
                <a:cxn ang="0">
                  <a:pos x="242" y="1"/>
                </a:cxn>
                <a:cxn ang="0">
                  <a:pos x="251" y="1"/>
                </a:cxn>
                <a:cxn ang="0">
                  <a:pos x="261" y="1"/>
                </a:cxn>
                <a:cxn ang="0">
                  <a:pos x="269" y="1"/>
                </a:cxn>
                <a:cxn ang="0">
                  <a:pos x="279" y="0"/>
                </a:cxn>
                <a:cxn ang="0">
                  <a:pos x="289" y="0"/>
                </a:cxn>
                <a:cxn ang="0">
                  <a:pos x="596" y="0"/>
                </a:cxn>
              </a:cxnLst>
              <a:rect l="0" t="0" r="r" b="b"/>
              <a:pathLst>
                <a:path w="596" h="9">
                  <a:moveTo>
                    <a:pt x="596" y="0"/>
                  </a:moveTo>
                  <a:lnTo>
                    <a:pt x="585" y="1"/>
                  </a:lnTo>
                  <a:lnTo>
                    <a:pt x="574" y="1"/>
                  </a:lnTo>
                  <a:lnTo>
                    <a:pt x="563" y="2"/>
                  </a:lnTo>
                  <a:lnTo>
                    <a:pt x="551" y="2"/>
                  </a:lnTo>
                  <a:lnTo>
                    <a:pt x="539" y="3"/>
                  </a:lnTo>
                  <a:lnTo>
                    <a:pt x="525" y="4"/>
                  </a:lnTo>
                  <a:lnTo>
                    <a:pt x="512" y="4"/>
                  </a:lnTo>
                  <a:lnTo>
                    <a:pt x="498" y="6"/>
                  </a:lnTo>
                  <a:lnTo>
                    <a:pt x="485" y="6"/>
                  </a:lnTo>
                  <a:lnTo>
                    <a:pt x="470" y="7"/>
                  </a:lnTo>
                  <a:lnTo>
                    <a:pt x="457" y="7"/>
                  </a:lnTo>
                  <a:lnTo>
                    <a:pt x="442" y="8"/>
                  </a:lnTo>
                  <a:lnTo>
                    <a:pt x="427" y="8"/>
                  </a:lnTo>
                  <a:lnTo>
                    <a:pt x="413" y="8"/>
                  </a:lnTo>
                  <a:lnTo>
                    <a:pt x="398" y="9"/>
                  </a:lnTo>
                  <a:lnTo>
                    <a:pt x="383" y="9"/>
                  </a:lnTo>
                  <a:lnTo>
                    <a:pt x="0" y="9"/>
                  </a:lnTo>
                  <a:lnTo>
                    <a:pt x="11" y="8"/>
                  </a:lnTo>
                  <a:lnTo>
                    <a:pt x="23" y="8"/>
                  </a:lnTo>
                  <a:lnTo>
                    <a:pt x="35" y="7"/>
                  </a:lnTo>
                  <a:lnTo>
                    <a:pt x="46" y="7"/>
                  </a:lnTo>
                  <a:lnTo>
                    <a:pt x="60" y="6"/>
                  </a:lnTo>
                  <a:lnTo>
                    <a:pt x="72" y="6"/>
                  </a:lnTo>
                  <a:lnTo>
                    <a:pt x="86" y="4"/>
                  </a:lnTo>
                  <a:lnTo>
                    <a:pt x="98" y="4"/>
                  </a:lnTo>
                  <a:lnTo>
                    <a:pt x="111" y="3"/>
                  </a:lnTo>
                  <a:lnTo>
                    <a:pt x="126" y="3"/>
                  </a:lnTo>
                  <a:lnTo>
                    <a:pt x="140" y="3"/>
                  </a:lnTo>
                  <a:lnTo>
                    <a:pt x="154" y="3"/>
                  </a:lnTo>
                  <a:lnTo>
                    <a:pt x="169" y="2"/>
                  </a:lnTo>
                  <a:lnTo>
                    <a:pt x="184" y="2"/>
                  </a:lnTo>
                  <a:lnTo>
                    <a:pt x="198" y="2"/>
                  </a:lnTo>
                  <a:lnTo>
                    <a:pt x="214" y="2"/>
                  </a:lnTo>
                  <a:lnTo>
                    <a:pt x="224" y="2"/>
                  </a:lnTo>
                  <a:lnTo>
                    <a:pt x="233" y="1"/>
                  </a:lnTo>
                  <a:lnTo>
                    <a:pt x="242" y="1"/>
                  </a:lnTo>
                  <a:lnTo>
                    <a:pt x="251" y="1"/>
                  </a:lnTo>
                  <a:lnTo>
                    <a:pt x="261" y="1"/>
                  </a:lnTo>
                  <a:lnTo>
                    <a:pt x="269" y="1"/>
                  </a:lnTo>
                  <a:lnTo>
                    <a:pt x="279" y="0"/>
                  </a:lnTo>
                  <a:lnTo>
                    <a:pt x="289" y="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4FEA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126" name="Freeform 782"/>
            <p:cNvSpPr>
              <a:spLocks/>
            </p:cNvSpPr>
            <p:nvPr/>
          </p:nvSpPr>
          <p:spPr bwMode="auto">
            <a:xfrm>
              <a:off x="1843" y="3314"/>
              <a:ext cx="238" cy="5"/>
            </a:xfrm>
            <a:custGeom>
              <a:avLst/>
              <a:gdLst/>
              <a:ahLst/>
              <a:cxnLst>
                <a:cxn ang="0">
                  <a:pos x="436" y="6"/>
                </a:cxn>
                <a:cxn ang="0">
                  <a:pos x="458" y="5"/>
                </a:cxn>
                <a:cxn ang="0">
                  <a:pos x="479" y="4"/>
                </a:cxn>
                <a:cxn ang="0">
                  <a:pos x="498" y="4"/>
                </a:cxn>
                <a:cxn ang="0">
                  <a:pos x="516" y="3"/>
                </a:cxn>
                <a:cxn ang="0">
                  <a:pos x="533" y="2"/>
                </a:cxn>
                <a:cxn ang="0">
                  <a:pos x="548" y="1"/>
                </a:cxn>
                <a:cxn ang="0">
                  <a:pos x="561" y="1"/>
                </a:cxn>
                <a:cxn ang="0">
                  <a:pos x="572" y="0"/>
                </a:cxn>
                <a:cxn ang="0">
                  <a:pos x="540" y="0"/>
                </a:cxn>
                <a:cxn ang="0">
                  <a:pos x="510" y="1"/>
                </a:cxn>
                <a:cxn ang="0">
                  <a:pos x="479" y="1"/>
                </a:cxn>
                <a:cxn ang="0">
                  <a:pos x="450" y="1"/>
                </a:cxn>
                <a:cxn ang="0">
                  <a:pos x="422" y="1"/>
                </a:cxn>
                <a:cxn ang="0">
                  <a:pos x="392" y="2"/>
                </a:cxn>
                <a:cxn ang="0">
                  <a:pos x="365" y="2"/>
                </a:cxn>
                <a:cxn ang="0">
                  <a:pos x="337" y="2"/>
                </a:cxn>
                <a:cxn ang="0">
                  <a:pos x="310" y="2"/>
                </a:cxn>
                <a:cxn ang="0">
                  <a:pos x="284" y="2"/>
                </a:cxn>
                <a:cxn ang="0">
                  <a:pos x="259" y="3"/>
                </a:cxn>
                <a:cxn ang="0">
                  <a:pos x="234" y="3"/>
                </a:cxn>
                <a:cxn ang="0">
                  <a:pos x="210" y="3"/>
                </a:cxn>
                <a:cxn ang="0">
                  <a:pos x="187" y="3"/>
                </a:cxn>
                <a:cxn ang="0">
                  <a:pos x="163" y="4"/>
                </a:cxn>
                <a:cxn ang="0">
                  <a:pos x="141" y="4"/>
                </a:cxn>
                <a:cxn ang="0">
                  <a:pos x="122" y="4"/>
                </a:cxn>
                <a:cxn ang="0">
                  <a:pos x="103" y="4"/>
                </a:cxn>
                <a:cxn ang="0">
                  <a:pos x="85" y="4"/>
                </a:cxn>
                <a:cxn ang="0">
                  <a:pos x="68" y="5"/>
                </a:cxn>
                <a:cxn ang="0">
                  <a:pos x="51" y="5"/>
                </a:cxn>
                <a:cxn ang="0">
                  <a:pos x="33" y="5"/>
                </a:cxn>
                <a:cxn ang="0">
                  <a:pos x="16" y="6"/>
                </a:cxn>
                <a:cxn ang="0">
                  <a:pos x="0" y="6"/>
                </a:cxn>
                <a:cxn ang="0">
                  <a:pos x="436" y="6"/>
                </a:cxn>
              </a:cxnLst>
              <a:rect l="0" t="0" r="r" b="b"/>
              <a:pathLst>
                <a:path w="572" h="6">
                  <a:moveTo>
                    <a:pt x="436" y="6"/>
                  </a:moveTo>
                  <a:lnTo>
                    <a:pt x="458" y="5"/>
                  </a:lnTo>
                  <a:lnTo>
                    <a:pt x="479" y="4"/>
                  </a:lnTo>
                  <a:lnTo>
                    <a:pt x="498" y="4"/>
                  </a:lnTo>
                  <a:lnTo>
                    <a:pt x="516" y="3"/>
                  </a:lnTo>
                  <a:lnTo>
                    <a:pt x="533" y="2"/>
                  </a:lnTo>
                  <a:lnTo>
                    <a:pt x="548" y="1"/>
                  </a:lnTo>
                  <a:lnTo>
                    <a:pt x="561" y="1"/>
                  </a:lnTo>
                  <a:lnTo>
                    <a:pt x="572" y="0"/>
                  </a:lnTo>
                  <a:lnTo>
                    <a:pt x="540" y="0"/>
                  </a:lnTo>
                  <a:lnTo>
                    <a:pt x="510" y="1"/>
                  </a:lnTo>
                  <a:lnTo>
                    <a:pt x="479" y="1"/>
                  </a:lnTo>
                  <a:lnTo>
                    <a:pt x="450" y="1"/>
                  </a:lnTo>
                  <a:lnTo>
                    <a:pt x="422" y="1"/>
                  </a:lnTo>
                  <a:lnTo>
                    <a:pt x="392" y="2"/>
                  </a:lnTo>
                  <a:lnTo>
                    <a:pt x="365" y="2"/>
                  </a:lnTo>
                  <a:lnTo>
                    <a:pt x="337" y="2"/>
                  </a:lnTo>
                  <a:lnTo>
                    <a:pt x="310" y="2"/>
                  </a:lnTo>
                  <a:lnTo>
                    <a:pt x="284" y="2"/>
                  </a:lnTo>
                  <a:lnTo>
                    <a:pt x="259" y="3"/>
                  </a:lnTo>
                  <a:lnTo>
                    <a:pt x="234" y="3"/>
                  </a:lnTo>
                  <a:lnTo>
                    <a:pt x="210" y="3"/>
                  </a:lnTo>
                  <a:lnTo>
                    <a:pt x="187" y="3"/>
                  </a:lnTo>
                  <a:lnTo>
                    <a:pt x="163" y="4"/>
                  </a:lnTo>
                  <a:lnTo>
                    <a:pt x="141" y="4"/>
                  </a:lnTo>
                  <a:lnTo>
                    <a:pt x="122" y="4"/>
                  </a:lnTo>
                  <a:lnTo>
                    <a:pt x="103" y="4"/>
                  </a:lnTo>
                  <a:lnTo>
                    <a:pt x="85" y="4"/>
                  </a:lnTo>
                  <a:lnTo>
                    <a:pt x="68" y="5"/>
                  </a:lnTo>
                  <a:lnTo>
                    <a:pt x="51" y="5"/>
                  </a:lnTo>
                  <a:lnTo>
                    <a:pt x="33" y="5"/>
                  </a:lnTo>
                  <a:lnTo>
                    <a:pt x="16" y="6"/>
                  </a:lnTo>
                  <a:lnTo>
                    <a:pt x="0" y="6"/>
                  </a:lnTo>
                  <a:lnTo>
                    <a:pt x="436" y="6"/>
                  </a:lnTo>
                  <a:close/>
                </a:path>
              </a:pathLst>
            </a:custGeom>
            <a:solidFill>
              <a:srgbClr val="51EF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127" name="Freeform 783"/>
            <p:cNvSpPr>
              <a:spLocks/>
            </p:cNvSpPr>
            <p:nvPr/>
          </p:nvSpPr>
          <p:spPr bwMode="auto">
            <a:xfrm>
              <a:off x="1932" y="3314"/>
              <a:ext cx="149" cy="3"/>
            </a:xfrm>
            <a:custGeom>
              <a:avLst/>
              <a:gdLst/>
              <a:ahLst/>
              <a:cxnLst>
                <a:cxn ang="0">
                  <a:pos x="307" y="2"/>
                </a:cxn>
                <a:cxn ang="0">
                  <a:pos x="315" y="2"/>
                </a:cxn>
                <a:cxn ang="0">
                  <a:pos x="322" y="1"/>
                </a:cxn>
                <a:cxn ang="0">
                  <a:pos x="328" y="1"/>
                </a:cxn>
                <a:cxn ang="0">
                  <a:pos x="335" y="1"/>
                </a:cxn>
                <a:cxn ang="0">
                  <a:pos x="340" y="0"/>
                </a:cxn>
                <a:cxn ang="0">
                  <a:pos x="346" y="0"/>
                </a:cxn>
                <a:cxn ang="0">
                  <a:pos x="351" y="0"/>
                </a:cxn>
                <a:cxn ang="0">
                  <a:pos x="356" y="0"/>
                </a:cxn>
                <a:cxn ang="0">
                  <a:pos x="332" y="0"/>
                </a:cxn>
                <a:cxn ang="0">
                  <a:pos x="306" y="0"/>
                </a:cxn>
                <a:cxn ang="0">
                  <a:pos x="282" y="0"/>
                </a:cxn>
                <a:cxn ang="0">
                  <a:pos x="258" y="1"/>
                </a:cxn>
                <a:cxn ang="0">
                  <a:pos x="235" y="1"/>
                </a:cxn>
                <a:cxn ang="0">
                  <a:pos x="212" y="1"/>
                </a:cxn>
                <a:cxn ang="0">
                  <a:pos x="188" y="1"/>
                </a:cxn>
                <a:cxn ang="0">
                  <a:pos x="166" y="1"/>
                </a:cxn>
                <a:cxn ang="0">
                  <a:pos x="144" y="1"/>
                </a:cxn>
                <a:cxn ang="0">
                  <a:pos x="122" y="1"/>
                </a:cxn>
                <a:cxn ang="0">
                  <a:pos x="102" y="1"/>
                </a:cxn>
                <a:cxn ang="0">
                  <a:pos x="79" y="1"/>
                </a:cxn>
                <a:cxn ang="0">
                  <a:pos x="60" y="2"/>
                </a:cxn>
                <a:cxn ang="0">
                  <a:pos x="39" y="2"/>
                </a:cxn>
                <a:cxn ang="0">
                  <a:pos x="19" y="2"/>
                </a:cxn>
                <a:cxn ang="0">
                  <a:pos x="0" y="2"/>
                </a:cxn>
                <a:cxn ang="0">
                  <a:pos x="307" y="2"/>
                </a:cxn>
              </a:cxnLst>
              <a:rect l="0" t="0" r="r" b="b"/>
              <a:pathLst>
                <a:path w="356" h="2">
                  <a:moveTo>
                    <a:pt x="307" y="2"/>
                  </a:moveTo>
                  <a:lnTo>
                    <a:pt x="315" y="2"/>
                  </a:lnTo>
                  <a:lnTo>
                    <a:pt x="322" y="1"/>
                  </a:lnTo>
                  <a:lnTo>
                    <a:pt x="328" y="1"/>
                  </a:lnTo>
                  <a:lnTo>
                    <a:pt x="335" y="1"/>
                  </a:lnTo>
                  <a:lnTo>
                    <a:pt x="340" y="0"/>
                  </a:lnTo>
                  <a:lnTo>
                    <a:pt x="346" y="0"/>
                  </a:lnTo>
                  <a:lnTo>
                    <a:pt x="351" y="0"/>
                  </a:lnTo>
                  <a:lnTo>
                    <a:pt x="356" y="0"/>
                  </a:lnTo>
                  <a:lnTo>
                    <a:pt x="332" y="0"/>
                  </a:lnTo>
                  <a:lnTo>
                    <a:pt x="306" y="0"/>
                  </a:lnTo>
                  <a:lnTo>
                    <a:pt x="282" y="0"/>
                  </a:lnTo>
                  <a:lnTo>
                    <a:pt x="258" y="1"/>
                  </a:lnTo>
                  <a:lnTo>
                    <a:pt x="235" y="1"/>
                  </a:lnTo>
                  <a:lnTo>
                    <a:pt x="212" y="1"/>
                  </a:lnTo>
                  <a:lnTo>
                    <a:pt x="188" y="1"/>
                  </a:lnTo>
                  <a:lnTo>
                    <a:pt x="166" y="1"/>
                  </a:lnTo>
                  <a:lnTo>
                    <a:pt x="144" y="1"/>
                  </a:lnTo>
                  <a:lnTo>
                    <a:pt x="122" y="1"/>
                  </a:lnTo>
                  <a:lnTo>
                    <a:pt x="102" y="1"/>
                  </a:lnTo>
                  <a:lnTo>
                    <a:pt x="79" y="1"/>
                  </a:lnTo>
                  <a:lnTo>
                    <a:pt x="60" y="2"/>
                  </a:lnTo>
                  <a:lnTo>
                    <a:pt x="39" y="2"/>
                  </a:lnTo>
                  <a:lnTo>
                    <a:pt x="19" y="2"/>
                  </a:lnTo>
                  <a:lnTo>
                    <a:pt x="0" y="2"/>
                  </a:lnTo>
                  <a:lnTo>
                    <a:pt x="307" y="2"/>
                  </a:lnTo>
                  <a:close/>
                </a:path>
              </a:pathLst>
            </a:custGeom>
            <a:solidFill>
              <a:srgbClr val="4FF2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16" name="Group 784"/>
          <p:cNvGrpSpPr>
            <a:grpSpLocks/>
          </p:cNvGrpSpPr>
          <p:nvPr/>
        </p:nvGrpSpPr>
        <p:grpSpPr bwMode="auto">
          <a:xfrm flipH="1">
            <a:off x="8208963" y="6164263"/>
            <a:ext cx="338137" cy="671512"/>
            <a:chOff x="136" y="2913"/>
            <a:chExt cx="262" cy="520"/>
          </a:xfrm>
        </p:grpSpPr>
        <p:sp>
          <p:nvSpPr>
            <p:cNvPr id="1338129" name="Freeform 785"/>
            <p:cNvSpPr>
              <a:spLocks/>
            </p:cNvSpPr>
            <p:nvPr/>
          </p:nvSpPr>
          <p:spPr bwMode="auto">
            <a:xfrm>
              <a:off x="220" y="2942"/>
              <a:ext cx="102" cy="113"/>
            </a:xfrm>
            <a:custGeom>
              <a:avLst/>
              <a:gdLst/>
              <a:ahLst/>
              <a:cxnLst>
                <a:cxn ang="0">
                  <a:pos x="266" y="131"/>
                </a:cxn>
                <a:cxn ang="0">
                  <a:pos x="221" y="73"/>
                </a:cxn>
                <a:cxn ang="0">
                  <a:pos x="159" y="29"/>
                </a:cxn>
                <a:cxn ang="0">
                  <a:pos x="103" y="0"/>
                </a:cxn>
                <a:cxn ang="0">
                  <a:pos x="58" y="8"/>
                </a:cxn>
                <a:cxn ang="0">
                  <a:pos x="26" y="40"/>
                </a:cxn>
                <a:cxn ang="0">
                  <a:pos x="0" y="139"/>
                </a:cxn>
                <a:cxn ang="0">
                  <a:pos x="10" y="252"/>
                </a:cxn>
                <a:cxn ang="0">
                  <a:pos x="37" y="361"/>
                </a:cxn>
                <a:cxn ang="0">
                  <a:pos x="66" y="445"/>
                </a:cxn>
                <a:cxn ang="0">
                  <a:pos x="122" y="532"/>
                </a:cxn>
                <a:cxn ang="0">
                  <a:pos x="170" y="568"/>
                </a:cxn>
                <a:cxn ang="0">
                  <a:pos x="236" y="568"/>
                </a:cxn>
                <a:cxn ang="0">
                  <a:pos x="303" y="544"/>
                </a:cxn>
                <a:cxn ang="0">
                  <a:pos x="337" y="481"/>
                </a:cxn>
                <a:cxn ang="0">
                  <a:pos x="355" y="401"/>
                </a:cxn>
                <a:cxn ang="0">
                  <a:pos x="348" y="303"/>
                </a:cxn>
                <a:cxn ang="0">
                  <a:pos x="504" y="314"/>
                </a:cxn>
                <a:cxn ang="0">
                  <a:pos x="511" y="270"/>
                </a:cxn>
                <a:cxn ang="0">
                  <a:pos x="333" y="252"/>
                </a:cxn>
                <a:cxn ang="0">
                  <a:pos x="289" y="150"/>
                </a:cxn>
                <a:cxn ang="0">
                  <a:pos x="266" y="131"/>
                </a:cxn>
              </a:cxnLst>
              <a:rect l="0" t="0" r="r" b="b"/>
              <a:pathLst>
                <a:path w="511" h="568">
                  <a:moveTo>
                    <a:pt x="266" y="131"/>
                  </a:moveTo>
                  <a:lnTo>
                    <a:pt x="221" y="73"/>
                  </a:lnTo>
                  <a:lnTo>
                    <a:pt x="159" y="29"/>
                  </a:lnTo>
                  <a:lnTo>
                    <a:pt x="103" y="0"/>
                  </a:lnTo>
                  <a:lnTo>
                    <a:pt x="58" y="8"/>
                  </a:lnTo>
                  <a:lnTo>
                    <a:pt x="26" y="40"/>
                  </a:lnTo>
                  <a:lnTo>
                    <a:pt x="0" y="139"/>
                  </a:lnTo>
                  <a:lnTo>
                    <a:pt x="10" y="252"/>
                  </a:lnTo>
                  <a:lnTo>
                    <a:pt x="37" y="361"/>
                  </a:lnTo>
                  <a:lnTo>
                    <a:pt x="66" y="445"/>
                  </a:lnTo>
                  <a:lnTo>
                    <a:pt x="122" y="532"/>
                  </a:lnTo>
                  <a:lnTo>
                    <a:pt x="170" y="568"/>
                  </a:lnTo>
                  <a:lnTo>
                    <a:pt x="236" y="568"/>
                  </a:lnTo>
                  <a:lnTo>
                    <a:pt x="303" y="544"/>
                  </a:lnTo>
                  <a:lnTo>
                    <a:pt x="337" y="481"/>
                  </a:lnTo>
                  <a:lnTo>
                    <a:pt x="355" y="401"/>
                  </a:lnTo>
                  <a:lnTo>
                    <a:pt x="348" y="303"/>
                  </a:lnTo>
                  <a:lnTo>
                    <a:pt x="504" y="314"/>
                  </a:lnTo>
                  <a:lnTo>
                    <a:pt x="511" y="270"/>
                  </a:lnTo>
                  <a:lnTo>
                    <a:pt x="333" y="252"/>
                  </a:lnTo>
                  <a:lnTo>
                    <a:pt x="289" y="150"/>
                  </a:lnTo>
                  <a:lnTo>
                    <a:pt x="266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130" name="Freeform 786"/>
            <p:cNvSpPr>
              <a:spLocks/>
            </p:cNvSpPr>
            <p:nvPr/>
          </p:nvSpPr>
          <p:spPr bwMode="auto">
            <a:xfrm>
              <a:off x="136" y="2913"/>
              <a:ext cx="118" cy="182"/>
            </a:xfrm>
            <a:custGeom>
              <a:avLst/>
              <a:gdLst/>
              <a:ahLst/>
              <a:cxnLst>
                <a:cxn ang="0">
                  <a:pos x="344" y="22"/>
                </a:cxn>
                <a:cxn ang="0">
                  <a:pos x="418" y="0"/>
                </a:cxn>
                <a:cxn ang="0">
                  <a:pos x="477" y="4"/>
                </a:cxn>
                <a:cxn ang="0">
                  <a:pos x="522" y="36"/>
                </a:cxn>
                <a:cxn ang="0">
                  <a:pos x="552" y="88"/>
                </a:cxn>
                <a:cxn ang="0">
                  <a:pos x="541" y="142"/>
                </a:cxn>
                <a:cxn ang="0">
                  <a:pos x="500" y="142"/>
                </a:cxn>
                <a:cxn ang="0">
                  <a:pos x="511" y="98"/>
                </a:cxn>
                <a:cxn ang="0">
                  <a:pos x="477" y="59"/>
                </a:cxn>
                <a:cxn ang="0">
                  <a:pos x="445" y="44"/>
                </a:cxn>
                <a:cxn ang="0">
                  <a:pos x="389" y="59"/>
                </a:cxn>
                <a:cxn ang="0">
                  <a:pos x="411" y="102"/>
                </a:cxn>
                <a:cxn ang="0">
                  <a:pos x="418" y="142"/>
                </a:cxn>
                <a:cxn ang="0">
                  <a:pos x="411" y="175"/>
                </a:cxn>
                <a:cxn ang="0">
                  <a:pos x="355" y="190"/>
                </a:cxn>
                <a:cxn ang="0">
                  <a:pos x="296" y="179"/>
                </a:cxn>
                <a:cxn ang="0">
                  <a:pos x="285" y="153"/>
                </a:cxn>
                <a:cxn ang="0">
                  <a:pos x="222" y="222"/>
                </a:cxn>
                <a:cxn ang="0">
                  <a:pos x="185" y="298"/>
                </a:cxn>
                <a:cxn ang="0">
                  <a:pos x="133" y="397"/>
                </a:cxn>
                <a:cxn ang="0">
                  <a:pos x="100" y="484"/>
                </a:cxn>
                <a:cxn ang="0">
                  <a:pos x="85" y="569"/>
                </a:cxn>
                <a:cxn ang="0">
                  <a:pos x="97" y="612"/>
                </a:cxn>
                <a:cxn ang="0">
                  <a:pos x="156" y="667"/>
                </a:cxn>
                <a:cxn ang="0">
                  <a:pos x="278" y="714"/>
                </a:cxn>
                <a:cxn ang="0">
                  <a:pos x="344" y="735"/>
                </a:cxn>
                <a:cxn ang="0">
                  <a:pos x="411" y="747"/>
                </a:cxn>
                <a:cxn ang="0">
                  <a:pos x="511" y="787"/>
                </a:cxn>
                <a:cxn ang="0">
                  <a:pos x="585" y="813"/>
                </a:cxn>
                <a:cxn ang="0">
                  <a:pos x="589" y="863"/>
                </a:cxn>
                <a:cxn ang="0">
                  <a:pos x="552" y="900"/>
                </a:cxn>
                <a:cxn ang="0">
                  <a:pos x="507" y="911"/>
                </a:cxn>
                <a:cxn ang="0">
                  <a:pos x="440" y="878"/>
                </a:cxn>
                <a:cxn ang="0">
                  <a:pos x="285" y="798"/>
                </a:cxn>
                <a:cxn ang="0">
                  <a:pos x="156" y="743"/>
                </a:cxn>
                <a:cxn ang="0">
                  <a:pos x="66" y="682"/>
                </a:cxn>
                <a:cxn ang="0">
                  <a:pos x="7" y="627"/>
                </a:cxn>
                <a:cxn ang="0">
                  <a:pos x="0" y="561"/>
                </a:cxn>
                <a:cxn ang="0">
                  <a:pos x="33" y="473"/>
                </a:cxn>
                <a:cxn ang="0">
                  <a:pos x="100" y="342"/>
                </a:cxn>
                <a:cxn ang="0">
                  <a:pos x="163" y="234"/>
                </a:cxn>
                <a:cxn ang="0">
                  <a:pos x="241" y="120"/>
                </a:cxn>
                <a:cxn ang="0">
                  <a:pos x="300" y="54"/>
                </a:cxn>
                <a:cxn ang="0">
                  <a:pos x="374" y="22"/>
                </a:cxn>
                <a:cxn ang="0">
                  <a:pos x="344" y="22"/>
                </a:cxn>
              </a:cxnLst>
              <a:rect l="0" t="0" r="r" b="b"/>
              <a:pathLst>
                <a:path w="589" h="911">
                  <a:moveTo>
                    <a:pt x="344" y="22"/>
                  </a:moveTo>
                  <a:lnTo>
                    <a:pt x="418" y="0"/>
                  </a:lnTo>
                  <a:lnTo>
                    <a:pt x="477" y="4"/>
                  </a:lnTo>
                  <a:lnTo>
                    <a:pt x="522" y="36"/>
                  </a:lnTo>
                  <a:lnTo>
                    <a:pt x="552" y="88"/>
                  </a:lnTo>
                  <a:lnTo>
                    <a:pt x="541" y="142"/>
                  </a:lnTo>
                  <a:lnTo>
                    <a:pt x="500" y="142"/>
                  </a:lnTo>
                  <a:lnTo>
                    <a:pt x="511" y="98"/>
                  </a:lnTo>
                  <a:lnTo>
                    <a:pt x="477" y="59"/>
                  </a:lnTo>
                  <a:lnTo>
                    <a:pt x="445" y="44"/>
                  </a:lnTo>
                  <a:lnTo>
                    <a:pt x="389" y="59"/>
                  </a:lnTo>
                  <a:lnTo>
                    <a:pt x="411" y="102"/>
                  </a:lnTo>
                  <a:lnTo>
                    <a:pt x="418" y="142"/>
                  </a:lnTo>
                  <a:lnTo>
                    <a:pt x="411" y="175"/>
                  </a:lnTo>
                  <a:lnTo>
                    <a:pt x="355" y="190"/>
                  </a:lnTo>
                  <a:lnTo>
                    <a:pt x="296" y="179"/>
                  </a:lnTo>
                  <a:lnTo>
                    <a:pt x="285" y="153"/>
                  </a:lnTo>
                  <a:lnTo>
                    <a:pt x="222" y="222"/>
                  </a:lnTo>
                  <a:lnTo>
                    <a:pt x="185" y="298"/>
                  </a:lnTo>
                  <a:lnTo>
                    <a:pt x="133" y="397"/>
                  </a:lnTo>
                  <a:lnTo>
                    <a:pt x="100" y="484"/>
                  </a:lnTo>
                  <a:lnTo>
                    <a:pt x="85" y="569"/>
                  </a:lnTo>
                  <a:lnTo>
                    <a:pt x="97" y="612"/>
                  </a:lnTo>
                  <a:lnTo>
                    <a:pt x="156" y="667"/>
                  </a:lnTo>
                  <a:lnTo>
                    <a:pt x="278" y="714"/>
                  </a:lnTo>
                  <a:lnTo>
                    <a:pt x="344" y="735"/>
                  </a:lnTo>
                  <a:lnTo>
                    <a:pt x="411" y="747"/>
                  </a:lnTo>
                  <a:lnTo>
                    <a:pt x="511" y="787"/>
                  </a:lnTo>
                  <a:lnTo>
                    <a:pt x="585" y="813"/>
                  </a:lnTo>
                  <a:lnTo>
                    <a:pt x="589" y="863"/>
                  </a:lnTo>
                  <a:lnTo>
                    <a:pt x="552" y="900"/>
                  </a:lnTo>
                  <a:lnTo>
                    <a:pt x="507" y="911"/>
                  </a:lnTo>
                  <a:lnTo>
                    <a:pt x="440" y="878"/>
                  </a:lnTo>
                  <a:lnTo>
                    <a:pt x="285" y="798"/>
                  </a:lnTo>
                  <a:lnTo>
                    <a:pt x="156" y="743"/>
                  </a:lnTo>
                  <a:lnTo>
                    <a:pt x="66" y="682"/>
                  </a:lnTo>
                  <a:lnTo>
                    <a:pt x="7" y="627"/>
                  </a:lnTo>
                  <a:lnTo>
                    <a:pt x="0" y="561"/>
                  </a:lnTo>
                  <a:lnTo>
                    <a:pt x="33" y="473"/>
                  </a:lnTo>
                  <a:lnTo>
                    <a:pt x="100" y="342"/>
                  </a:lnTo>
                  <a:lnTo>
                    <a:pt x="163" y="234"/>
                  </a:lnTo>
                  <a:lnTo>
                    <a:pt x="241" y="120"/>
                  </a:lnTo>
                  <a:lnTo>
                    <a:pt x="300" y="54"/>
                  </a:lnTo>
                  <a:lnTo>
                    <a:pt x="374" y="22"/>
                  </a:lnTo>
                  <a:lnTo>
                    <a:pt x="344" y="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131" name="Freeform 787"/>
            <p:cNvSpPr>
              <a:spLocks/>
            </p:cNvSpPr>
            <p:nvPr/>
          </p:nvSpPr>
          <p:spPr bwMode="auto">
            <a:xfrm>
              <a:off x="248" y="3064"/>
              <a:ext cx="61" cy="171"/>
            </a:xfrm>
            <a:custGeom>
              <a:avLst/>
              <a:gdLst/>
              <a:ahLst/>
              <a:cxnLst>
                <a:cxn ang="0">
                  <a:pos x="19" y="66"/>
                </a:cxn>
                <a:cxn ang="0">
                  <a:pos x="30" y="22"/>
                </a:cxn>
                <a:cxn ang="0">
                  <a:pos x="78" y="0"/>
                </a:cxn>
                <a:cxn ang="0">
                  <a:pos x="122" y="0"/>
                </a:cxn>
                <a:cxn ang="0">
                  <a:pos x="178" y="32"/>
                </a:cxn>
                <a:cxn ang="0">
                  <a:pos x="230" y="109"/>
                </a:cxn>
                <a:cxn ang="0">
                  <a:pos x="267" y="189"/>
                </a:cxn>
                <a:cxn ang="0">
                  <a:pos x="285" y="298"/>
                </a:cxn>
                <a:cxn ang="0">
                  <a:pos x="301" y="425"/>
                </a:cxn>
                <a:cxn ang="0">
                  <a:pos x="307" y="549"/>
                </a:cxn>
                <a:cxn ang="0">
                  <a:pos x="307" y="709"/>
                </a:cxn>
                <a:cxn ang="0">
                  <a:pos x="285" y="807"/>
                </a:cxn>
                <a:cxn ang="0">
                  <a:pos x="245" y="843"/>
                </a:cxn>
                <a:cxn ang="0">
                  <a:pos x="174" y="854"/>
                </a:cxn>
                <a:cxn ang="0">
                  <a:pos x="100" y="851"/>
                </a:cxn>
                <a:cxn ang="0">
                  <a:pos x="62" y="807"/>
                </a:cxn>
                <a:cxn ang="0">
                  <a:pos x="41" y="731"/>
                </a:cxn>
                <a:cxn ang="0">
                  <a:pos x="22" y="655"/>
                </a:cxn>
                <a:cxn ang="0">
                  <a:pos x="7" y="516"/>
                </a:cxn>
                <a:cxn ang="0">
                  <a:pos x="0" y="360"/>
                </a:cxn>
                <a:cxn ang="0">
                  <a:pos x="0" y="178"/>
                </a:cxn>
                <a:cxn ang="0">
                  <a:pos x="19" y="98"/>
                </a:cxn>
                <a:cxn ang="0">
                  <a:pos x="19" y="66"/>
                </a:cxn>
              </a:cxnLst>
              <a:rect l="0" t="0" r="r" b="b"/>
              <a:pathLst>
                <a:path w="307" h="854">
                  <a:moveTo>
                    <a:pt x="19" y="66"/>
                  </a:moveTo>
                  <a:lnTo>
                    <a:pt x="30" y="22"/>
                  </a:lnTo>
                  <a:lnTo>
                    <a:pt x="78" y="0"/>
                  </a:lnTo>
                  <a:lnTo>
                    <a:pt x="122" y="0"/>
                  </a:lnTo>
                  <a:lnTo>
                    <a:pt x="178" y="32"/>
                  </a:lnTo>
                  <a:lnTo>
                    <a:pt x="230" y="109"/>
                  </a:lnTo>
                  <a:lnTo>
                    <a:pt x="267" y="189"/>
                  </a:lnTo>
                  <a:lnTo>
                    <a:pt x="285" y="298"/>
                  </a:lnTo>
                  <a:lnTo>
                    <a:pt x="301" y="425"/>
                  </a:lnTo>
                  <a:lnTo>
                    <a:pt x="307" y="549"/>
                  </a:lnTo>
                  <a:lnTo>
                    <a:pt x="307" y="709"/>
                  </a:lnTo>
                  <a:lnTo>
                    <a:pt x="285" y="807"/>
                  </a:lnTo>
                  <a:lnTo>
                    <a:pt x="245" y="843"/>
                  </a:lnTo>
                  <a:lnTo>
                    <a:pt x="174" y="854"/>
                  </a:lnTo>
                  <a:lnTo>
                    <a:pt x="100" y="851"/>
                  </a:lnTo>
                  <a:lnTo>
                    <a:pt x="62" y="807"/>
                  </a:lnTo>
                  <a:lnTo>
                    <a:pt x="41" y="731"/>
                  </a:lnTo>
                  <a:lnTo>
                    <a:pt x="22" y="655"/>
                  </a:lnTo>
                  <a:lnTo>
                    <a:pt x="7" y="516"/>
                  </a:lnTo>
                  <a:lnTo>
                    <a:pt x="0" y="360"/>
                  </a:lnTo>
                  <a:lnTo>
                    <a:pt x="0" y="178"/>
                  </a:lnTo>
                  <a:lnTo>
                    <a:pt x="19" y="98"/>
                  </a:lnTo>
                  <a:lnTo>
                    <a:pt x="19" y="6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132" name="Freeform 788"/>
            <p:cNvSpPr>
              <a:spLocks/>
            </p:cNvSpPr>
            <p:nvPr/>
          </p:nvSpPr>
          <p:spPr bwMode="auto">
            <a:xfrm>
              <a:off x="276" y="3068"/>
              <a:ext cx="94" cy="132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122" y="11"/>
                </a:cxn>
                <a:cxn ang="0">
                  <a:pos x="221" y="29"/>
                </a:cxn>
                <a:cxn ang="0">
                  <a:pos x="326" y="88"/>
                </a:cxn>
                <a:cxn ang="0">
                  <a:pos x="400" y="131"/>
                </a:cxn>
                <a:cxn ang="0">
                  <a:pos x="448" y="194"/>
                </a:cxn>
                <a:cxn ang="0">
                  <a:pos x="470" y="230"/>
                </a:cxn>
                <a:cxn ang="0">
                  <a:pos x="425" y="336"/>
                </a:cxn>
                <a:cxn ang="0">
                  <a:pos x="355" y="401"/>
                </a:cxn>
                <a:cxn ang="0">
                  <a:pos x="270" y="448"/>
                </a:cxn>
                <a:cxn ang="0">
                  <a:pos x="225" y="477"/>
                </a:cxn>
                <a:cxn ang="0">
                  <a:pos x="148" y="492"/>
                </a:cxn>
                <a:cxn ang="0">
                  <a:pos x="144" y="521"/>
                </a:cxn>
                <a:cxn ang="0">
                  <a:pos x="204" y="547"/>
                </a:cxn>
                <a:cxn ang="0">
                  <a:pos x="289" y="569"/>
                </a:cxn>
                <a:cxn ang="0">
                  <a:pos x="369" y="613"/>
                </a:cxn>
                <a:cxn ang="0">
                  <a:pos x="337" y="645"/>
                </a:cxn>
                <a:cxn ang="0">
                  <a:pos x="303" y="657"/>
                </a:cxn>
                <a:cxn ang="0">
                  <a:pos x="255" y="609"/>
                </a:cxn>
                <a:cxn ang="0">
                  <a:pos x="181" y="579"/>
                </a:cxn>
                <a:cxn ang="0">
                  <a:pos x="122" y="558"/>
                </a:cxn>
                <a:cxn ang="0">
                  <a:pos x="122" y="514"/>
                </a:cxn>
                <a:cxn ang="0">
                  <a:pos x="133" y="467"/>
                </a:cxn>
                <a:cxn ang="0">
                  <a:pos x="170" y="448"/>
                </a:cxn>
                <a:cxn ang="0">
                  <a:pos x="289" y="401"/>
                </a:cxn>
                <a:cxn ang="0">
                  <a:pos x="355" y="328"/>
                </a:cxn>
                <a:cxn ang="0">
                  <a:pos x="403" y="252"/>
                </a:cxn>
                <a:cxn ang="0">
                  <a:pos x="392" y="215"/>
                </a:cxn>
                <a:cxn ang="0">
                  <a:pos x="355" y="172"/>
                </a:cxn>
                <a:cxn ang="0">
                  <a:pos x="266" y="110"/>
                </a:cxn>
                <a:cxn ang="0">
                  <a:pos x="159" y="88"/>
                </a:cxn>
                <a:cxn ang="0">
                  <a:pos x="88" y="84"/>
                </a:cxn>
                <a:cxn ang="0">
                  <a:pos x="26" y="84"/>
                </a:cxn>
                <a:cxn ang="0">
                  <a:pos x="0" y="44"/>
                </a:cxn>
                <a:cxn ang="0">
                  <a:pos x="26" y="0"/>
                </a:cxn>
              </a:cxnLst>
              <a:rect l="0" t="0" r="r" b="b"/>
              <a:pathLst>
                <a:path w="470" h="657">
                  <a:moveTo>
                    <a:pt x="26" y="0"/>
                  </a:moveTo>
                  <a:lnTo>
                    <a:pt x="122" y="11"/>
                  </a:lnTo>
                  <a:lnTo>
                    <a:pt x="221" y="29"/>
                  </a:lnTo>
                  <a:lnTo>
                    <a:pt x="326" y="88"/>
                  </a:lnTo>
                  <a:lnTo>
                    <a:pt x="400" y="131"/>
                  </a:lnTo>
                  <a:lnTo>
                    <a:pt x="448" y="194"/>
                  </a:lnTo>
                  <a:lnTo>
                    <a:pt x="470" y="230"/>
                  </a:lnTo>
                  <a:lnTo>
                    <a:pt x="425" y="336"/>
                  </a:lnTo>
                  <a:lnTo>
                    <a:pt x="355" y="401"/>
                  </a:lnTo>
                  <a:lnTo>
                    <a:pt x="270" y="448"/>
                  </a:lnTo>
                  <a:lnTo>
                    <a:pt x="225" y="477"/>
                  </a:lnTo>
                  <a:lnTo>
                    <a:pt x="148" y="492"/>
                  </a:lnTo>
                  <a:lnTo>
                    <a:pt x="144" y="521"/>
                  </a:lnTo>
                  <a:lnTo>
                    <a:pt x="204" y="547"/>
                  </a:lnTo>
                  <a:lnTo>
                    <a:pt x="289" y="569"/>
                  </a:lnTo>
                  <a:lnTo>
                    <a:pt x="369" y="613"/>
                  </a:lnTo>
                  <a:lnTo>
                    <a:pt x="337" y="645"/>
                  </a:lnTo>
                  <a:lnTo>
                    <a:pt x="303" y="657"/>
                  </a:lnTo>
                  <a:lnTo>
                    <a:pt x="255" y="609"/>
                  </a:lnTo>
                  <a:lnTo>
                    <a:pt x="181" y="579"/>
                  </a:lnTo>
                  <a:lnTo>
                    <a:pt x="122" y="558"/>
                  </a:lnTo>
                  <a:lnTo>
                    <a:pt x="122" y="514"/>
                  </a:lnTo>
                  <a:lnTo>
                    <a:pt x="133" y="467"/>
                  </a:lnTo>
                  <a:lnTo>
                    <a:pt x="170" y="448"/>
                  </a:lnTo>
                  <a:lnTo>
                    <a:pt x="289" y="401"/>
                  </a:lnTo>
                  <a:lnTo>
                    <a:pt x="355" y="328"/>
                  </a:lnTo>
                  <a:lnTo>
                    <a:pt x="403" y="252"/>
                  </a:lnTo>
                  <a:lnTo>
                    <a:pt x="392" y="215"/>
                  </a:lnTo>
                  <a:lnTo>
                    <a:pt x="355" y="172"/>
                  </a:lnTo>
                  <a:lnTo>
                    <a:pt x="266" y="110"/>
                  </a:lnTo>
                  <a:lnTo>
                    <a:pt x="159" y="88"/>
                  </a:lnTo>
                  <a:lnTo>
                    <a:pt x="88" y="84"/>
                  </a:lnTo>
                  <a:lnTo>
                    <a:pt x="26" y="84"/>
                  </a:lnTo>
                  <a:lnTo>
                    <a:pt x="0" y="4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133" name="Freeform 789"/>
            <p:cNvSpPr>
              <a:spLocks/>
            </p:cNvSpPr>
            <p:nvPr/>
          </p:nvSpPr>
          <p:spPr bwMode="auto">
            <a:xfrm>
              <a:off x="283" y="3217"/>
              <a:ext cx="115" cy="212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14" y="0"/>
                </a:cxn>
                <a:cxn ang="0">
                  <a:pos x="0" y="76"/>
                </a:cxn>
                <a:cxn ang="0">
                  <a:pos x="37" y="121"/>
                </a:cxn>
                <a:cxn ang="0">
                  <a:pos x="155" y="226"/>
                </a:cxn>
                <a:cxn ang="0">
                  <a:pos x="259" y="361"/>
                </a:cxn>
                <a:cxn ang="0">
                  <a:pos x="327" y="500"/>
                </a:cxn>
                <a:cxn ang="0">
                  <a:pos x="337" y="591"/>
                </a:cxn>
                <a:cxn ang="0">
                  <a:pos x="333" y="657"/>
                </a:cxn>
                <a:cxn ang="0">
                  <a:pos x="304" y="806"/>
                </a:cxn>
                <a:cxn ang="0">
                  <a:pos x="266" y="927"/>
                </a:cxn>
                <a:cxn ang="0">
                  <a:pos x="234" y="996"/>
                </a:cxn>
                <a:cxn ang="0">
                  <a:pos x="226" y="1040"/>
                </a:cxn>
                <a:cxn ang="0">
                  <a:pos x="259" y="1040"/>
                </a:cxn>
                <a:cxn ang="0">
                  <a:pos x="311" y="1025"/>
                </a:cxn>
                <a:cxn ang="0">
                  <a:pos x="327" y="1029"/>
                </a:cxn>
                <a:cxn ang="0">
                  <a:pos x="434" y="1035"/>
                </a:cxn>
                <a:cxn ang="0">
                  <a:pos x="516" y="1061"/>
                </a:cxn>
                <a:cxn ang="0">
                  <a:pos x="545" y="1047"/>
                </a:cxn>
                <a:cxn ang="0">
                  <a:pos x="572" y="992"/>
                </a:cxn>
                <a:cxn ang="0">
                  <a:pos x="545" y="962"/>
                </a:cxn>
                <a:cxn ang="0">
                  <a:pos x="423" y="959"/>
                </a:cxn>
                <a:cxn ang="0">
                  <a:pos x="337" y="970"/>
                </a:cxn>
                <a:cxn ang="0">
                  <a:pos x="293" y="992"/>
                </a:cxn>
                <a:cxn ang="0">
                  <a:pos x="300" y="941"/>
                </a:cxn>
                <a:cxn ang="0">
                  <a:pos x="345" y="864"/>
                </a:cxn>
                <a:cxn ang="0">
                  <a:pos x="382" y="744"/>
                </a:cxn>
                <a:cxn ang="0">
                  <a:pos x="412" y="642"/>
                </a:cxn>
                <a:cxn ang="0">
                  <a:pos x="389" y="526"/>
                </a:cxn>
                <a:cxn ang="0">
                  <a:pos x="356" y="401"/>
                </a:cxn>
                <a:cxn ang="0">
                  <a:pos x="289" y="259"/>
                </a:cxn>
                <a:cxn ang="0">
                  <a:pos x="192" y="128"/>
                </a:cxn>
                <a:cxn ang="0">
                  <a:pos x="111" y="33"/>
                </a:cxn>
                <a:cxn ang="0">
                  <a:pos x="66" y="0"/>
                </a:cxn>
              </a:cxnLst>
              <a:rect l="0" t="0" r="r" b="b"/>
              <a:pathLst>
                <a:path w="572" h="1061">
                  <a:moveTo>
                    <a:pt x="66" y="0"/>
                  </a:moveTo>
                  <a:lnTo>
                    <a:pt x="14" y="0"/>
                  </a:lnTo>
                  <a:lnTo>
                    <a:pt x="0" y="76"/>
                  </a:lnTo>
                  <a:lnTo>
                    <a:pt x="37" y="121"/>
                  </a:lnTo>
                  <a:lnTo>
                    <a:pt x="155" y="226"/>
                  </a:lnTo>
                  <a:lnTo>
                    <a:pt x="259" y="361"/>
                  </a:lnTo>
                  <a:lnTo>
                    <a:pt x="327" y="500"/>
                  </a:lnTo>
                  <a:lnTo>
                    <a:pt x="337" y="591"/>
                  </a:lnTo>
                  <a:lnTo>
                    <a:pt x="333" y="657"/>
                  </a:lnTo>
                  <a:lnTo>
                    <a:pt x="304" y="806"/>
                  </a:lnTo>
                  <a:lnTo>
                    <a:pt x="266" y="927"/>
                  </a:lnTo>
                  <a:lnTo>
                    <a:pt x="234" y="996"/>
                  </a:lnTo>
                  <a:lnTo>
                    <a:pt x="226" y="1040"/>
                  </a:lnTo>
                  <a:lnTo>
                    <a:pt x="259" y="1040"/>
                  </a:lnTo>
                  <a:lnTo>
                    <a:pt x="311" y="1025"/>
                  </a:lnTo>
                  <a:lnTo>
                    <a:pt x="327" y="1029"/>
                  </a:lnTo>
                  <a:lnTo>
                    <a:pt x="434" y="1035"/>
                  </a:lnTo>
                  <a:lnTo>
                    <a:pt x="516" y="1061"/>
                  </a:lnTo>
                  <a:lnTo>
                    <a:pt x="545" y="1047"/>
                  </a:lnTo>
                  <a:lnTo>
                    <a:pt x="572" y="992"/>
                  </a:lnTo>
                  <a:lnTo>
                    <a:pt x="545" y="962"/>
                  </a:lnTo>
                  <a:lnTo>
                    <a:pt x="423" y="959"/>
                  </a:lnTo>
                  <a:lnTo>
                    <a:pt x="337" y="970"/>
                  </a:lnTo>
                  <a:lnTo>
                    <a:pt x="293" y="992"/>
                  </a:lnTo>
                  <a:lnTo>
                    <a:pt x="300" y="941"/>
                  </a:lnTo>
                  <a:lnTo>
                    <a:pt x="345" y="864"/>
                  </a:lnTo>
                  <a:lnTo>
                    <a:pt x="382" y="744"/>
                  </a:lnTo>
                  <a:lnTo>
                    <a:pt x="412" y="642"/>
                  </a:lnTo>
                  <a:lnTo>
                    <a:pt x="389" y="526"/>
                  </a:lnTo>
                  <a:lnTo>
                    <a:pt x="356" y="401"/>
                  </a:lnTo>
                  <a:lnTo>
                    <a:pt x="289" y="259"/>
                  </a:lnTo>
                  <a:lnTo>
                    <a:pt x="192" y="128"/>
                  </a:lnTo>
                  <a:lnTo>
                    <a:pt x="111" y="33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8134" name="Freeform 790"/>
            <p:cNvSpPr>
              <a:spLocks/>
            </p:cNvSpPr>
            <p:nvPr/>
          </p:nvSpPr>
          <p:spPr bwMode="auto">
            <a:xfrm>
              <a:off x="211" y="3217"/>
              <a:ext cx="77" cy="216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219" y="102"/>
                </a:cxn>
                <a:cxn ang="0">
                  <a:pos x="185" y="251"/>
                </a:cxn>
                <a:cxn ang="0">
                  <a:pos x="145" y="415"/>
                </a:cxn>
                <a:cxn ang="0">
                  <a:pos x="108" y="582"/>
                </a:cxn>
                <a:cxn ang="0">
                  <a:pos x="108" y="644"/>
                </a:cxn>
                <a:cxn ang="0">
                  <a:pos x="145" y="754"/>
                </a:cxn>
                <a:cxn ang="0">
                  <a:pos x="196" y="812"/>
                </a:cxn>
                <a:cxn ang="0">
                  <a:pos x="244" y="885"/>
                </a:cxn>
                <a:cxn ang="0">
                  <a:pos x="278" y="939"/>
                </a:cxn>
                <a:cxn ang="0">
                  <a:pos x="263" y="964"/>
                </a:cxn>
                <a:cxn ang="0">
                  <a:pos x="178" y="976"/>
                </a:cxn>
                <a:cxn ang="0">
                  <a:pos x="41" y="997"/>
                </a:cxn>
                <a:cxn ang="0">
                  <a:pos x="0" y="1031"/>
                </a:cxn>
                <a:cxn ang="0">
                  <a:pos x="34" y="1060"/>
                </a:cxn>
                <a:cxn ang="0">
                  <a:pos x="111" y="1081"/>
                </a:cxn>
                <a:cxn ang="0">
                  <a:pos x="201" y="1037"/>
                </a:cxn>
                <a:cxn ang="0">
                  <a:pos x="267" y="1008"/>
                </a:cxn>
                <a:cxn ang="0">
                  <a:pos x="352" y="997"/>
                </a:cxn>
                <a:cxn ang="0">
                  <a:pos x="385" y="987"/>
                </a:cxn>
                <a:cxn ang="0">
                  <a:pos x="374" y="950"/>
                </a:cxn>
                <a:cxn ang="0">
                  <a:pos x="278" y="856"/>
                </a:cxn>
                <a:cxn ang="0">
                  <a:pos x="222" y="757"/>
                </a:cxn>
                <a:cxn ang="0">
                  <a:pos x="174" y="691"/>
                </a:cxn>
                <a:cxn ang="0">
                  <a:pos x="167" y="626"/>
                </a:cxn>
                <a:cxn ang="0">
                  <a:pos x="190" y="517"/>
                </a:cxn>
                <a:cxn ang="0">
                  <a:pos x="241" y="404"/>
                </a:cxn>
                <a:cxn ang="0">
                  <a:pos x="297" y="212"/>
                </a:cxn>
                <a:cxn ang="0">
                  <a:pos x="345" y="98"/>
                </a:cxn>
                <a:cxn ang="0">
                  <a:pos x="341" y="32"/>
                </a:cxn>
                <a:cxn ang="0">
                  <a:pos x="297" y="0"/>
                </a:cxn>
                <a:cxn ang="0">
                  <a:pos x="267" y="0"/>
                </a:cxn>
              </a:cxnLst>
              <a:rect l="0" t="0" r="r" b="b"/>
              <a:pathLst>
                <a:path w="385" h="1081">
                  <a:moveTo>
                    <a:pt x="267" y="0"/>
                  </a:moveTo>
                  <a:lnTo>
                    <a:pt x="219" y="102"/>
                  </a:lnTo>
                  <a:lnTo>
                    <a:pt x="185" y="251"/>
                  </a:lnTo>
                  <a:lnTo>
                    <a:pt x="145" y="415"/>
                  </a:lnTo>
                  <a:lnTo>
                    <a:pt x="108" y="582"/>
                  </a:lnTo>
                  <a:lnTo>
                    <a:pt x="108" y="644"/>
                  </a:lnTo>
                  <a:lnTo>
                    <a:pt x="145" y="754"/>
                  </a:lnTo>
                  <a:lnTo>
                    <a:pt x="196" y="812"/>
                  </a:lnTo>
                  <a:lnTo>
                    <a:pt x="244" y="885"/>
                  </a:lnTo>
                  <a:lnTo>
                    <a:pt x="278" y="939"/>
                  </a:lnTo>
                  <a:lnTo>
                    <a:pt x="263" y="964"/>
                  </a:lnTo>
                  <a:lnTo>
                    <a:pt x="178" y="976"/>
                  </a:lnTo>
                  <a:lnTo>
                    <a:pt x="41" y="997"/>
                  </a:lnTo>
                  <a:lnTo>
                    <a:pt x="0" y="1031"/>
                  </a:lnTo>
                  <a:lnTo>
                    <a:pt x="34" y="1060"/>
                  </a:lnTo>
                  <a:lnTo>
                    <a:pt x="111" y="1081"/>
                  </a:lnTo>
                  <a:lnTo>
                    <a:pt x="201" y="1037"/>
                  </a:lnTo>
                  <a:lnTo>
                    <a:pt x="267" y="1008"/>
                  </a:lnTo>
                  <a:lnTo>
                    <a:pt x="352" y="997"/>
                  </a:lnTo>
                  <a:lnTo>
                    <a:pt x="385" y="987"/>
                  </a:lnTo>
                  <a:lnTo>
                    <a:pt x="374" y="950"/>
                  </a:lnTo>
                  <a:lnTo>
                    <a:pt x="278" y="856"/>
                  </a:lnTo>
                  <a:lnTo>
                    <a:pt x="222" y="757"/>
                  </a:lnTo>
                  <a:lnTo>
                    <a:pt x="174" y="691"/>
                  </a:lnTo>
                  <a:lnTo>
                    <a:pt x="167" y="626"/>
                  </a:lnTo>
                  <a:lnTo>
                    <a:pt x="190" y="517"/>
                  </a:lnTo>
                  <a:lnTo>
                    <a:pt x="241" y="404"/>
                  </a:lnTo>
                  <a:lnTo>
                    <a:pt x="297" y="212"/>
                  </a:lnTo>
                  <a:lnTo>
                    <a:pt x="345" y="98"/>
                  </a:lnTo>
                  <a:lnTo>
                    <a:pt x="341" y="32"/>
                  </a:lnTo>
                  <a:lnTo>
                    <a:pt x="297" y="0"/>
                  </a:lnTo>
                  <a:lnTo>
                    <a:pt x="26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1338135" name="Text Box 791"/>
          <p:cNvSpPr txBox="1">
            <a:spLocks noChangeArrowheads="1"/>
          </p:cNvSpPr>
          <p:nvPr/>
        </p:nvSpPr>
        <p:spPr bwMode="auto">
          <a:xfrm>
            <a:off x="1169988" y="974725"/>
            <a:ext cx="1238250" cy="274638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 lIns="109710" tIns="54856" rIns="109710" bIns="54856">
            <a:spAutoFit/>
          </a:bodyPr>
          <a:lstStyle/>
          <a:p>
            <a:pPr defTabSz="1096963"/>
            <a:r>
              <a:rPr lang="pt-BR" sz="1100">
                <a:solidFill>
                  <a:srgbClr val="FFFFCC"/>
                </a:solidFill>
              </a:rPr>
              <a:t>~ 6.000 estrelas</a:t>
            </a:r>
          </a:p>
        </p:txBody>
      </p:sp>
      <p:grpSp>
        <p:nvGrpSpPr>
          <p:cNvPr id="17" name="Group 792"/>
          <p:cNvGrpSpPr>
            <a:grpSpLocks/>
          </p:cNvGrpSpPr>
          <p:nvPr/>
        </p:nvGrpSpPr>
        <p:grpSpPr bwMode="auto">
          <a:xfrm rot="1630866" flipH="1">
            <a:off x="6040438" y="6207125"/>
            <a:ext cx="461962" cy="247650"/>
            <a:chOff x="3735" y="3960"/>
            <a:chExt cx="585" cy="315"/>
          </a:xfrm>
        </p:grpSpPr>
        <p:sp>
          <p:nvSpPr>
            <p:cNvPr id="1338137" name="Freeform 793"/>
            <p:cNvSpPr>
              <a:spLocks/>
            </p:cNvSpPr>
            <p:nvPr/>
          </p:nvSpPr>
          <p:spPr bwMode="auto">
            <a:xfrm>
              <a:off x="3911" y="3960"/>
              <a:ext cx="255" cy="175"/>
            </a:xfrm>
            <a:custGeom>
              <a:avLst/>
              <a:gdLst/>
              <a:ahLst/>
              <a:cxnLst>
                <a:cxn ang="0">
                  <a:pos x="254" y="124"/>
                </a:cxn>
                <a:cxn ang="0">
                  <a:pos x="251" y="83"/>
                </a:cxn>
                <a:cxn ang="0">
                  <a:pos x="229" y="56"/>
                </a:cxn>
                <a:cxn ang="0">
                  <a:pos x="188" y="25"/>
                </a:cxn>
                <a:cxn ang="0">
                  <a:pos x="136" y="6"/>
                </a:cxn>
                <a:cxn ang="0">
                  <a:pos x="92" y="0"/>
                </a:cxn>
                <a:cxn ang="0">
                  <a:pos x="59" y="14"/>
                </a:cxn>
                <a:cxn ang="0">
                  <a:pos x="31" y="41"/>
                </a:cxn>
                <a:cxn ang="0">
                  <a:pos x="16" y="66"/>
                </a:cxn>
                <a:cxn ang="0">
                  <a:pos x="4" y="104"/>
                </a:cxn>
                <a:cxn ang="0">
                  <a:pos x="0" y="136"/>
                </a:cxn>
                <a:cxn ang="0">
                  <a:pos x="10" y="157"/>
                </a:cxn>
                <a:cxn ang="0">
                  <a:pos x="21" y="168"/>
                </a:cxn>
                <a:cxn ang="0">
                  <a:pos x="48" y="174"/>
                </a:cxn>
                <a:cxn ang="0">
                  <a:pos x="73" y="168"/>
                </a:cxn>
                <a:cxn ang="0">
                  <a:pos x="90" y="152"/>
                </a:cxn>
                <a:cxn ang="0">
                  <a:pos x="106" y="134"/>
                </a:cxn>
                <a:cxn ang="0">
                  <a:pos x="122" y="124"/>
                </a:cxn>
                <a:cxn ang="0">
                  <a:pos x="146" y="124"/>
                </a:cxn>
                <a:cxn ang="0">
                  <a:pos x="172" y="129"/>
                </a:cxn>
                <a:cxn ang="0">
                  <a:pos x="204" y="138"/>
                </a:cxn>
                <a:cxn ang="0">
                  <a:pos x="228" y="145"/>
                </a:cxn>
                <a:cxn ang="0">
                  <a:pos x="250" y="145"/>
                </a:cxn>
                <a:cxn ang="0">
                  <a:pos x="254" y="124"/>
                </a:cxn>
              </a:cxnLst>
              <a:rect l="0" t="0" r="r" b="b"/>
              <a:pathLst>
                <a:path w="255" h="175">
                  <a:moveTo>
                    <a:pt x="254" y="124"/>
                  </a:moveTo>
                  <a:lnTo>
                    <a:pt x="251" y="83"/>
                  </a:lnTo>
                  <a:lnTo>
                    <a:pt x="229" y="56"/>
                  </a:lnTo>
                  <a:lnTo>
                    <a:pt x="188" y="25"/>
                  </a:lnTo>
                  <a:lnTo>
                    <a:pt x="136" y="6"/>
                  </a:lnTo>
                  <a:lnTo>
                    <a:pt x="92" y="0"/>
                  </a:lnTo>
                  <a:lnTo>
                    <a:pt x="59" y="14"/>
                  </a:lnTo>
                  <a:lnTo>
                    <a:pt x="31" y="41"/>
                  </a:lnTo>
                  <a:lnTo>
                    <a:pt x="16" y="66"/>
                  </a:lnTo>
                  <a:lnTo>
                    <a:pt x="4" y="104"/>
                  </a:lnTo>
                  <a:lnTo>
                    <a:pt x="0" y="136"/>
                  </a:lnTo>
                  <a:lnTo>
                    <a:pt x="10" y="157"/>
                  </a:lnTo>
                  <a:lnTo>
                    <a:pt x="21" y="168"/>
                  </a:lnTo>
                  <a:lnTo>
                    <a:pt x="48" y="174"/>
                  </a:lnTo>
                  <a:lnTo>
                    <a:pt x="73" y="168"/>
                  </a:lnTo>
                  <a:lnTo>
                    <a:pt x="90" y="152"/>
                  </a:lnTo>
                  <a:lnTo>
                    <a:pt x="106" y="134"/>
                  </a:lnTo>
                  <a:lnTo>
                    <a:pt x="122" y="124"/>
                  </a:lnTo>
                  <a:lnTo>
                    <a:pt x="146" y="124"/>
                  </a:lnTo>
                  <a:lnTo>
                    <a:pt x="172" y="129"/>
                  </a:lnTo>
                  <a:lnTo>
                    <a:pt x="204" y="138"/>
                  </a:lnTo>
                  <a:lnTo>
                    <a:pt x="228" y="145"/>
                  </a:lnTo>
                  <a:lnTo>
                    <a:pt x="250" y="145"/>
                  </a:lnTo>
                  <a:lnTo>
                    <a:pt x="254" y="124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38138" name="Freeform 794"/>
            <p:cNvSpPr>
              <a:spLocks/>
            </p:cNvSpPr>
            <p:nvPr/>
          </p:nvSpPr>
          <p:spPr bwMode="auto">
            <a:xfrm>
              <a:off x="3735" y="4042"/>
              <a:ext cx="228" cy="226"/>
            </a:xfrm>
            <a:custGeom>
              <a:avLst/>
              <a:gdLst/>
              <a:ahLst/>
              <a:cxnLst>
                <a:cxn ang="0">
                  <a:pos x="210" y="0"/>
                </a:cxn>
                <a:cxn ang="0">
                  <a:pos x="190" y="13"/>
                </a:cxn>
                <a:cxn ang="0">
                  <a:pos x="186" y="32"/>
                </a:cxn>
                <a:cxn ang="0">
                  <a:pos x="174" y="62"/>
                </a:cxn>
                <a:cxn ang="0">
                  <a:pos x="174" y="84"/>
                </a:cxn>
                <a:cxn ang="0">
                  <a:pos x="184" y="127"/>
                </a:cxn>
                <a:cxn ang="0">
                  <a:pos x="196" y="157"/>
                </a:cxn>
                <a:cxn ang="0">
                  <a:pos x="207" y="176"/>
                </a:cxn>
                <a:cxn ang="0">
                  <a:pos x="210" y="200"/>
                </a:cxn>
                <a:cxn ang="0">
                  <a:pos x="204" y="211"/>
                </a:cxn>
                <a:cxn ang="0">
                  <a:pos x="174" y="203"/>
                </a:cxn>
                <a:cxn ang="0">
                  <a:pos x="150" y="186"/>
                </a:cxn>
                <a:cxn ang="0">
                  <a:pos x="119" y="154"/>
                </a:cxn>
                <a:cxn ang="0">
                  <a:pos x="95" y="116"/>
                </a:cxn>
                <a:cxn ang="0">
                  <a:pos x="83" y="84"/>
                </a:cxn>
                <a:cxn ang="0">
                  <a:pos x="76" y="65"/>
                </a:cxn>
                <a:cxn ang="0">
                  <a:pos x="67" y="65"/>
                </a:cxn>
                <a:cxn ang="0">
                  <a:pos x="60" y="67"/>
                </a:cxn>
                <a:cxn ang="0">
                  <a:pos x="52" y="97"/>
                </a:cxn>
                <a:cxn ang="0">
                  <a:pos x="44" y="124"/>
                </a:cxn>
                <a:cxn ang="0">
                  <a:pos x="22" y="143"/>
                </a:cxn>
                <a:cxn ang="0">
                  <a:pos x="0" y="154"/>
                </a:cxn>
                <a:cxn ang="0">
                  <a:pos x="5" y="162"/>
                </a:cxn>
                <a:cxn ang="0">
                  <a:pos x="18" y="170"/>
                </a:cxn>
                <a:cxn ang="0">
                  <a:pos x="38" y="162"/>
                </a:cxn>
                <a:cxn ang="0">
                  <a:pos x="50" y="140"/>
                </a:cxn>
                <a:cxn ang="0">
                  <a:pos x="58" y="121"/>
                </a:cxn>
                <a:cxn ang="0">
                  <a:pos x="64" y="103"/>
                </a:cxn>
                <a:cxn ang="0">
                  <a:pos x="70" y="97"/>
                </a:cxn>
                <a:cxn ang="0">
                  <a:pos x="76" y="105"/>
                </a:cxn>
                <a:cxn ang="0">
                  <a:pos x="89" y="135"/>
                </a:cxn>
                <a:cxn ang="0">
                  <a:pos x="115" y="176"/>
                </a:cxn>
                <a:cxn ang="0">
                  <a:pos x="139" y="195"/>
                </a:cxn>
                <a:cxn ang="0">
                  <a:pos x="166" y="213"/>
                </a:cxn>
                <a:cxn ang="0">
                  <a:pos x="202" y="225"/>
                </a:cxn>
                <a:cxn ang="0">
                  <a:pos x="221" y="222"/>
                </a:cxn>
                <a:cxn ang="0">
                  <a:pos x="227" y="211"/>
                </a:cxn>
                <a:cxn ang="0">
                  <a:pos x="227" y="200"/>
                </a:cxn>
                <a:cxn ang="0">
                  <a:pos x="227" y="184"/>
                </a:cxn>
                <a:cxn ang="0">
                  <a:pos x="219" y="157"/>
                </a:cxn>
                <a:cxn ang="0">
                  <a:pos x="204" y="132"/>
                </a:cxn>
                <a:cxn ang="0">
                  <a:pos x="196" y="94"/>
                </a:cxn>
                <a:cxn ang="0">
                  <a:pos x="194" y="75"/>
                </a:cxn>
                <a:cxn ang="0">
                  <a:pos x="200" y="56"/>
                </a:cxn>
                <a:cxn ang="0">
                  <a:pos x="216" y="37"/>
                </a:cxn>
                <a:cxn ang="0">
                  <a:pos x="214" y="18"/>
                </a:cxn>
                <a:cxn ang="0">
                  <a:pos x="210" y="0"/>
                </a:cxn>
              </a:cxnLst>
              <a:rect l="0" t="0" r="r" b="b"/>
              <a:pathLst>
                <a:path w="228" h="226">
                  <a:moveTo>
                    <a:pt x="210" y="0"/>
                  </a:moveTo>
                  <a:lnTo>
                    <a:pt x="190" y="13"/>
                  </a:lnTo>
                  <a:lnTo>
                    <a:pt x="186" y="32"/>
                  </a:lnTo>
                  <a:lnTo>
                    <a:pt x="174" y="62"/>
                  </a:lnTo>
                  <a:lnTo>
                    <a:pt x="174" y="84"/>
                  </a:lnTo>
                  <a:lnTo>
                    <a:pt x="184" y="127"/>
                  </a:lnTo>
                  <a:lnTo>
                    <a:pt x="196" y="157"/>
                  </a:lnTo>
                  <a:lnTo>
                    <a:pt x="207" y="176"/>
                  </a:lnTo>
                  <a:lnTo>
                    <a:pt x="210" y="200"/>
                  </a:lnTo>
                  <a:lnTo>
                    <a:pt x="204" y="211"/>
                  </a:lnTo>
                  <a:lnTo>
                    <a:pt x="174" y="203"/>
                  </a:lnTo>
                  <a:lnTo>
                    <a:pt x="150" y="186"/>
                  </a:lnTo>
                  <a:lnTo>
                    <a:pt x="119" y="154"/>
                  </a:lnTo>
                  <a:lnTo>
                    <a:pt x="95" y="116"/>
                  </a:lnTo>
                  <a:lnTo>
                    <a:pt x="83" y="84"/>
                  </a:lnTo>
                  <a:lnTo>
                    <a:pt x="76" y="65"/>
                  </a:lnTo>
                  <a:lnTo>
                    <a:pt x="67" y="65"/>
                  </a:lnTo>
                  <a:lnTo>
                    <a:pt x="60" y="67"/>
                  </a:lnTo>
                  <a:lnTo>
                    <a:pt x="52" y="97"/>
                  </a:lnTo>
                  <a:lnTo>
                    <a:pt x="44" y="124"/>
                  </a:lnTo>
                  <a:lnTo>
                    <a:pt x="22" y="143"/>
                  </a:lnTo>
                  <a:lnTo>
                    <a:pt x="0" y="154"/>
                  </a:lnTo>
                  <a:lnTo>
                    <a:pt x="5" y="162"/>
                  </a:lnTo>
                  <a:lnTo>
                    <a:pt x="18" y="170"/>
                  </a:lnTo>
                  <a:lnTo>
                    <a:pt x="38" y="162"/>
                  </a:lnTo>
                  <a:lnTo>
                    <a:pt x="50" y="140"/>
                  </a:lnTo>
                  <a:lnTo>
                    <a:pt x="58" y="121"/>
                  </a:lnTo>
                  <a:lnTo>
                    <a:pt x="64" y="103"/>
                  </a:lnTo>
                  <a:lnTo>
                    <a:pt x="70" y="97"/>
                  </a:lnTo>
                  <a:lnTo>
                    <a:pt x="76" y="105"/>
                  </a:lnTo>
                  <a:lnTo>
                    <a:pt x="89" y="135"/>
                  </a:lnTo>
                  <a:lnTo>
                    <a:pt x="115" y="176"/>
                  </a:lnTo>
                  <a:lnTo>
                    <a:pt x="139" y="195"/>
                  </a:lnTo>
                  <a:lnTo>
                    <a:pt x="166" y="213"/>
                  </a:lnTo>
                  <a:lnTo>
                    <a:pt x="202" y="225"/>
                  </a:lnTo>
                  <a:lnTo>
                    <a:pt x="221" y="222"/>
                  </a:lnTo>
                  <a:lnTo>
                    <a:pt x="227" y="211"/>
                  </a:lnTo>
                  <a:lnTo>
                    <a:pt x="227" y="200"/>
                  </a:lnTo>
                  <a:lnTo>
                    <a:pt x="227" y="184"/>
                  </a:lnTo>
                  <a:lnTo>
                    <a:pt x="219" y="157"/>
                  </a:lnTo>
                  <a:lnTo>
                    <a:pt x="204" y="132"/>
                  </a:lnTo>
                  <a:lnTo>
                    <a:pt x="196" y="94"/>
                  </a:lnTo>
                  <a:lnTo>
                    <a:pt x="194" y="75"/>
                  </a:lnTo>
                  <a:lnTo>
                    <a:pt x="200" y="56"/>
                  </a:lnTo>
                  <a:lnTo>
                    <a:pt x="216" y="37"/>
                  </a:lnTo>
                  <a:lnTo>
                    <a:pt x="214" y="18"/>
                  </a:lnTo>
                  <a:lnTo>
                    <a:pt x="210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38139" name="Freeform 795"/>
            <p:cNvSpPr>
              <a:spLocks/>
            </p:cNvSpPr>
            <p:nvPr/>
          </p:nvSpPr>
          <p:spPr bwMode="auto">
            <a:xfrm>
              <a:off x="3771" y="4017"/>
              <a:ext cx="228" cy="227"/>
            </a:xfrm>
            <a:custGeom>
              <a:avLst/>
              <a:gdLst/>
              <a:ahLst/>
              <a:cxnLst>
                <a:cxn ang="0">
                  <a:pos x="210" y="0"/>
                </a:cxn>
                <a:cxn ang="0">
                  <a:pos x="190" y="13"/>
                </a:cxn>
                <a:cxn ang="0">
                  <a:pos x="186" y="32"/>
                </a:cxn>
                <a:cxn ang="0">
                  <a:pos x="174" y="62"/>
                </a:cxn>
                <a:cxn ang="0">
                  <a:pos x="174" y="84"/>
                </a:cxn>
                <a:cxn ang="0">
                  <a:pos x="184" y="127"/>
                </a:cxn>
                <a:cxn ang="0">
                  <a:pos x="196" y="157"/>
                </a:cxn>
                <a:cxn ang="0">
                  <a:pos x="206" y="177"/>
                </a:cxn>
                <a:cxn ang="0">
                  <a:pos x="210" y="201"/>
                </a:cxn>
                <a:cxn ang="0">
                  <a:pos x="204" y="212"/>
                </a:cxn>
                <a:cxn ang="0">
                  <a:pos x="174" y="203"/>
                </a:cxn>
                <a:cxn ang="0">
                  <a:pos x="149" y="187"/>
                </a:cxn>
                <a:cxn ang="0">
                  <a:pos x="119" y="155"/>
                </a:cxn>
                <a:cxn ang="0">
                  <a:pos x="95" y="117"/>
                </a:cxn>
                <a:cxn ang="0">
                  <a:pos x="82" y="84"/>
                </a:cxn>
                <a:cxn ang="0">
                  <a:pos x="77" y="65"/>
                </a:cxn>
                <a:cxn ang="0">
                  <a:pos x="66" y="65"/>
                </a:cxn>
                <a:cxn ang="0">
                  <a:pos x="60" y="67"/>
                </a:cxn>
                <a:cxn ang="0">
                  <a:pos x="52" y="98"/>
                </a:cxn>
                <a:cxn ang="0">
                  <a:pos x="44" y="125"/>
                </a:cxn>
                <a:cxn ang="0">
                  <a:pos x="22" y="144"/>
                </a:cxn>
                <a:cxn ang="0">
                  <a:pos x="0" y="155"/>
                </a:cxn>
                <a:cxn ang="0">
                  <a:pos x="6" y="163"/>
                </a:cxn>
                <a:cxn ang="0">
                  <a:pos x="18" y="171"/>
                </a:cxn>
                <a:cxn ang="0">
                  <a:pos x="38" y="163"/>
                </a:cxn>
                <a:cxn ang="0">
                  <a:pos x="50" y="141"/>
                </a:cxn>
                <a:cxn ang="0">
                  <a:pos x="59" y="122"/>
                </a:cxn>
                <a:cxn ang="0">
                  <a:pos x="64" y="103"/>
                </a:cxn>
                <a:cxn ang="0">
                  <a:pos x="70" y="98"/>
                </a:cxn>
                <a:cxn ang="0">
                  <a:pos x="77" y="105"/>
                </a:cxn>
                <a:cxn ang="0">
                  <a:pos x="89" y="136"/>
                </a:cxn>
                <a:cxn ang="0">
                  <a:pos x="115" y="177"/>
                </a:cxn>
                <a:cxn ang="0">
                  <a:pos x="139" y="196"/>
                </a:cxn>
                <a:cxn ang="0">
                  <a:pos x="166" y="214"/>
                </a:cxn>
                <a:cxn ang="0">
                  <a:pos x="202" y="226"/>
                </a:cxn>
                <a:cxn ang="0">
                  <a:pos x="220" y="222"/>
                </a:cxn>
                <a:cxn ang="0">
                  <a:pos x="227" y="212"/>
                </a:cxn>
                <a:cxn ang="0">
                  <a:pos x="227" y="201"/>
                </a:cxn>
                <a:cxn ang="0">
                  <a:pos x="227" y="185"/>
                </a:cxn>
                <a:cxn ang="0">
                  <a:pos x="218" y="157"/>
                </a:cxn>
                <a:cxn ang="0">
                  <a:pos x="204" y="133"/>
                </a:cxn>
                <a:cxn ang="0">
                  <a:pos x="196" y="95"/>
                </a:cxn>
                <a:cxn ang="0">
                  <a:pos x="194" y="76"/>
                </a:cxn>
                <a:cxn ang="0">
                  <a:pos x="200" y="56"/>
                </a:cxn>
                <a:cxn ang="0">
                  <a:pos x="216" y="37"/>
                </a:cxn>
                <a:cxn ang="0">
                  <a:pos x="214" y="18"/>
                </a:cxn>
                <a:cxn ang="0">
                  <a:pos x="210" y="0"/>
                </a:cxn>
              </a:cxnLst>
              <a:rect l="0" t="0" r="r" b="b"/>
              <a:pathLst>
                <a:path w="228" h="227">
                  <a:moveTo>
                    <a:pt x="210" y="0"/>
                  </a:moveTo>
                  <a:lnTo>
                    <a:pt x="190" y="13"/>
                  </a:lnTo>
                  <a:lnTo>
                    <a:pt x="186" y="32"/>
                  </a:lnTo>
                  <a:lnTo>
                    <a:pt x="174" y="62"/>
                  </a:lnTo>
                  <a:lnTo>
                    <a:pt x="174" y="84"/>
                  </a:lnTo>
                  <a:lnTo>
                    <a:pt x="184" y="127"/>
                  </a:lnTo>
                  <a:lnTo>
                    <a:pt x="196" y="157"/>
                  </a:lnTo>
                  <a:lnTo>
                    <a:pt x="206" y="177"/>
                  </a:lnTo>
                  <a:lnTo>
                    <a:pt x="210" y="201"/>
                  </a:lnTo>
                  <a:lnTo>
                    <a:pt x="204" y="212"/>
                  </a:lnTo>
                  <a:lnTo>
                    <a:pt x="174" y="203"/>
                  </a:lnTo>
                  <a:lnTo>
                    <a:pt x="149" y="187"/>
                  </a:lnTo>
                  <a:lnTo>
                    <a:pt x="119" y="155"/>
                  </a:lnTo>
                  <a:lnTo>
                    <a:pt x="95" y="117"/>
                  </a:lnTo>
                  <a:lnTo>
                    <a:pt x="82" y="84"/>
                  </a:lnTo>
                  <a:lnTo>
                    <a:pt x="77" y="65"/>
                  </a:lnTo>
                  <a:lnTo>
                    <a:pt x="66" y="65"/>
                  </a:lnTo>
                  <a:lnTo>
                    <a:pt x="60" y="67"/>
                  </a:lnTo>
                  <a:lnTo>
                    <a:pt x="52" y="98"/>
                  </a:lnTo>
                  <a:lnTo>
                    <a:pt x="44" y="125"/>
                  </a:lnTo>
                  <a:lnTo>
                    <a:pt x="22" y="144"/>
                  </a:lnTo>
                  <a:lnTo>
                    <a:pt x="0" y="155"/>
                  </a:lnTo>
                  <a:lnTo>
                    <a:pt x="6" y="163"/>
                  </a:lnTo>
                  <a:lnTo>
                    <a:pt x="18" y="171"/>
                  </a:lnTo>
                  <a:lnTo>
                    <a:pt x="38" y="163"/>
                  </a:lnTo>
                  <a:lnTo>
                    <a:pt x="50" y="141"/>
                  </a:lnTo>
                  <a:lnTo>
                    <a:pt x="59" y="122"/>
                  </a:lnTo>
                  <a:lnTo>
                    <a:pt x="64" y="103"/>
                  </a:lnTo>
                  <a:lnTo>
                    <a:pt x="70" y="98"/>
                  </a:lnTo>
                  <a:lnTo>
                    <a:pt x="77" y="105"/>
                  </a:lnTo>
                  <a:lnTo>
                    <a:pt x="89" y="136"/>
                  </a:lnTo>
                  <a:lnTo>
                    <a:pt x="115" y="177"/>
                  </a:lnTo>
                  <a:lnTo>
                    <a:pt x="139" y="196"/>
                  </a:lnTo>
                  <a:lnTo>
                    <a:pt x="166" y="214"/>
                  </a:lnTo>
                  <a:lnTo>
                    <a:pt x="202" y="226"/>
                  </a:lnTo>
                  <a:lnTo>
                    <a:pt x="220" y="222"/>
                  </a:lnTo>
                  <a:lnTo>
                    <a:pt x="227" y="212"/>
                  </a:lnTo>
                  <a:lnTo>
                    <a:pt x="227" y="201"/>
                  </a:lnTo>
                  <a:lnTo>
                    <a:pt x="227" y="185"/>
                  </a:lnTo>
                  <a:lnTo>
                    <a:pt x="218" y="157"/>
                  </a:lnTo>
                  <a:lnTo>
                    <a:pt x="204" y="133"/>
                  </a:lnTo>
                  <a:lnTo>
                    <a:pt x="196" y="95"/>
                  </a:lnTo>
                  <a:lnTo>
                    <a:pt x="194" y="76"/>
                  </a:lnTo>
                  <a:lnTo>
                    <a:pt x="200" y="56"/>
                  </a:lnTo>
                  <a:lnTo>
                    <a:pt x="216" y="37"/>
                  </a:lnTo>
                  <a:lnTo>
                    <a:pt x="214" y="18"/>
                  </a:lnTo>
                  <a:lnTo>
                    <a:pt x="210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38140" name="Freeform 796"/>
            <p:cNvSpPr>
              <a:spLocks/>
            </p:cNvSpPr>
            <p:nvPr/>
          </p:nvSpPr>
          <p:spPr bwMode="auto">
            <a:xfrm>
              <a:off x="4098" y="4073"/>
              <a:ext cx="222" cy="202"/>
            </a:xfrm>
            <a:custGeom>
              <a:avLst/>
              <a:gdLst/>
              <a:ahLst/>
              <a:cxnLst>
                <a:cxn ang="0">
                  <a:pos x="30" y="13"/>
                </a:cxn>
                <a:cxn ang="0">
                  <a:pos x="42" y="0"/>
                </a:cxn>
                <a:cxn ang="0">
                  <a:pos x="54" y="0"/>
                </a:cxn>
                <a:cxn ang="0">
                  <a:pos x="60" y="13"/>
                </a:cxn>
                <a:cxn ang="0">
                  <a:pos x="58" y="29"/>
                </a:cxn>
                <a:cxn ang="0">
                  <a:pos x="36" y="81"/>
                </a:cxn>
                <a:cxn ang="0">
                  <a:pos x="16" y="136"/>
                </a:cxn>
                <a:cxn ang="0">
                  <a:pos x="14" y="165"/>
                </a:cxn>
                <a:cxn ang="0">
                  <a:pos x="20" y="182"/>
                </a:cxn>
                <a:cxn ang="0">
                  <a:pos x="36" y="182"/>
                </a:cxn>
                <a:cxn ang="0">
                  <a:pos x="83" y="184"/>
                </a:cxn>
                <a:cxn ang="0">
                  <a:pos x="125" y="179"/>
                </a:cxn>
                <a:cxn ang="0">
                  <a:pos x="147" y="165"/>
                </a:cxn>
                <a:cxn ang="0">
                  <a:pos x="166" y="155"/>
                </a:cxn>
                <a:cxn ang="0">
                  <a:pos x="176" y="155"/>
                </a:cxn>
                <a:cxn ang="0">
                  <a:pos x="188" y="171"/>
                </a:cxn>
                <a:cxn ang="0">
                  <a:pos x="216" y="176"/>
                </a:cxn>
                <a:cxn ang="0">
                  <a:pos x="221" y="187"/>
                </a:cxn>
                <a:cxn ang="0">
                  <a:pos x="202" y="190"/>
                </a:cxn>
                <a:cxn ang="0">
                  <a:pos x="176" y="187"/>
                </a:cxn>
                <a:cxn ang="0">
                  <a:pos x="168" y="182"/>
                </a:cxn>
                <a:cxn ang="0">
                  <a:pos x="146" y="193"/>
                </a:cxn>
                <a:cxn ang="0">
                  <a:pos x="127" y="193"/>
                </a:cxn>
                <a:cxn ang="0">
                  <a:pos x="101" y="198"/>
                </a:cxn>
                <a:cxn ang="0">
                  <a:pos x="62" y="201"/>
                </a:cxn>
                <a:cxn ang="0">
                  <a:pos x="28" y="198"/>
                </a:cxn>
                <a:cxn ang="0">
                  <a:pos x="8" y="190"/>
                </a:cxn>
                <a:cxn ang="0">
                  <a:pos x="0" y="176"/>
                </a:cxn>
                <a:cxn ang="0">
                  <a:pos x="0" y="157"/>
                </a:cxn>
                <a:cxn ang="0">
                  <a:pos x="0" y="122"/>
                </a:cxn>
                <a:cxn ang="0">
                  <a:pos x="9" y="86"/>
                </a:cxn>
                <a:cxn ang="0">
                  <a:pos x="20" y="48"/>
                </a:cxn>
                <a:cxn ang="0">
                  <a:pos x="30" y="13"/>
                </a:cxn>
              </a:cxnLst>
              <a:rect l="0" t="0" r="r" b="b"/>
              <a:pathLst>
                <a:path w="222" h="202">
                  <a:moveTo>
                    <a:pt x="30" y="13"/>
                  </a:moveTo>
                  <a:lnTo>
                    <a:pt x="42" y="0"/>
                  </a:lnTo>
                  <a:lnTo>
                    <a:pt x="54" y="0"/>
                  </a:lnTo>
                  <a:lnTo>
                    <a:pt x="60" y="13"/>
                  </a:lnTo>
                  <a:lnTo>
                    <a:pt x="58" y="29"/>
                  </a:lnTo>
                  <a:lnTo>
                    <a:pt x="36" y="81"/>
                  </a:lnTo>
                  <a:lnTo>
                    <a:pt x="16" y="136"/>
                  </a:lnTo>
                  <a:lnTo>
                    <a:pt x="14" y="165"/>
                  </a:lnTo>
                  <a:lnTo>
                    <a:pt x="20" y="182"/>
                  </a:lnTo>
                  <a:lnTo>
                    <a:pt x="36" y="182"/>
                  </a:lnTo>
                  <a:lnTo>
                    <a:pt x="83" y="184"/>
                  </a:lnTo>
                  <a:lnTo>
                    <a:pt x="125" y="179"/>
                  </a:lnTo>
                  <a:lnTo>
                    <a:pt x="147" y="165"/>
                  </a:lnTo>
                  <a:lnTo>
                    <a:pt x="166" y="155"/>
                  </a:lnTo>
                  <a:lnTo>
                    <a:pt x="176" y="155"/>
                  </a:lnTo>
                  <a:lnTo>
                    <a:pt x="188" y="171"/>
                  </a:lnTo>
                  <a:lnTo>
                    <a:pt x="216" y="176"/>
                  </a:lnTo>
                  <a:lnTo>
                    <a:pt x="221" y="187"/>
                  </a:lnTo>
                  <a:lnTo>
                    <a:pt x="202" y="190"/>
                  </a:lnTo>
                  <a:lnTo>
                    <a:pt x="176" y="187"/>
                  </a:lnTo>
                  <a:lnTo>
                    <a:pt x="168" y="182"/>
                  </a:lnTo>
                  <a:lnTo>
                    <a:pt x="146" y="193"/>
                  </a:lnTo>
                  <a:lnTo>
                    <a:pt x="127" y="193"/>
                  </a:lnTo>
                  <a:lnTo>
                    <a:pt x="101" y="198"/>
                  </a:lnTo>
                  <a:lnTo>
                    <a:pt x="62" y="201"/>
                  </a:lnTo>
                  <a:lnTo>
                    <a:pt x="28" y="198"/>
                  </a:lnTo>
                  <a:lnTo>
                    <a:pt x="8" y="190"/>
                  </a:lnTo>
                  <a:lnTo>
                    <a:pt x="0" y="176"/>
                  </a:lnTo>
                  <a:lnTo>
                    <a:pt x="0" y="157"/>
                  </a:lnTo>
                  <a:lnTo>
                    <a:pt x="0" y="122"/>
                  </a:lnTo>
                  <a:lnTo>
                    <a:pt x="9" y="86"/>
                  </a:lnTo>
                  <a:lnTo>
                    <a:pt x="20" y="48"/>
                  </a:lnTo>
                  <a:lnTo>
                    <a:pt x="30" y="13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38141" name="Freeform 797"/>
            <p:cNvSpPr>
              <a:spLocks/>
            </p:cNvSpPr>
            <p:nvPr/>
          </p:nvSpPr>
          <p:spPr bwMode="auto">
            <a:xfrm>
              <a:off x="4123" y="4049"/>
              <a:ext cx="196" cy="188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36" y="13"/>
                </a:cxn>
                <a:cxn ang="0">
                  <a:pos x="38" y="35"/>
                </a:cxn>
                <a:cxn ang="0">
                  <a:pos x="36" y="65"/>
                </a:cxn>
                <a:cxn ang="0">
                  <a:pos x="30" y="99"/>
                </a:cxn>
                <a:cxn ang="0">
                  <a:pos x="26" y="140"/>
                </a:cxn>
                <a:cxn ang="0">
                  <a:pos x="22" y="160"/>
                </a:cxn>
                <a:cxn ang="0">
                  <a:pos x="24" y="167"/>
                </a:cxn>
                <a:cxn ang="0">
                  <a:pos x="45" y="170"/>
                </a:cxn>
                <a:cxn ang="0">
                  <a:pos x="83" y="173"/>
                </a:cxn>
                <a:cxn ang="0">
                  <a:pos x="115" y="165"/>
                </a:cxn>
                <a:cxn ang="0">
                  <a:pos x="140" y="148"/>
                </a:cxn>
                <a:cxn ang="0">
                  <a:pos x="152" y="146"/>
                </a:cxn>
                <a:cxn ang="0">
                  <a:pos x="168" y="160"/>
                </a:cxn>
                <a:cxn ang="0">
                  <a:pos x="182" y="162"/>
                </a:cxn>
                <a:cxn ang="0">
                  <a:pos x="195" y="167"/>
                </a:cxn>
                <a:cxn ang="0">
                  <a:pos x="193" y="175"/>
                </a:cxn>
                <a:cxn ang="0">
                  <a:pos x="176" y="175"/>
                </a:cxn>
                <a:cxn ang="0">
                  <a:pos x="160" y="175"/>
                </a:cxn>
                <a:cxn ang="0">
                  <a:pos x="148" y="167"/>
                </a:cxn>
                <a:cxn ang="0">
                  <a:pos x="136" y="170"/>
                </a:cxn>
                <a:cxn ang="0">
                  <a:pos x="121" y="181"/>
                </a:cxn>
                <a:cxn ang="0">
                  <a:pos x="99" y="181"/>
                </a:cxn>
                <a:cxn ang="0">
                  <a:pos x="63" y="187"/>
                </a:cxn>
                <a:cxn ang="0">
                  <a:pos x="28" y="184"/>
                </a:cxn>
                <a:cxn ang="0">
                  <a:pos x="6" y="175"/>
                </a:cxn>
                <a:cxn ang="0">
                  <a:pos x="0" y="162"/>
                </a:cxn>
                <a:cxn ang="0">
                  <a:pos x="12" y="140"/>
                </a:cxn>
                <a:cxn ang="0">
                  <a:pos x="16" y="110"/>
                </a:cxn>
                <a:cxn ang="0">
                  <a:pos x="16" y="80"/>
                </a:cxn>
                <a:cxn ang="0">
                  <a:pos x="14" y="54"/>
                </a:cxn>
                <a:cxn ang="0">
                  <a:pos x="10" y="24"/>
                </a:cxn>
                <a:cxn ang="0">
                  <a:pos x="26" y="0"/>
                </a:cxn>
              </a:cxnLst>
              <a:rect l="0" t="0" r="r" b="b"/>
              <a:pathLst>
                <a:path w="196" h="188">
                  <a:moveTo>
                    <a:pt x="26" y="0"/>
                  </a:moveTo>
                  <a:lnTo>
                    <a:pt x="36" y="13"/>
                  </a:lnTo>
                  <a:lnTo>
                    <a:pt x="38" y="35"/>
                  </a:lnTo>
                  <a:lnTo>
                    <a:pt x="36" y="65"/>
                  </a:lnTo>
                  <a:lnTo>
                    <a:pt x="30" y="99"/>
                  </a:lnTo>
                  <a:lnTo>
                    <a:pt x="26" y="140"/>
                  </a:lnTo>
                  <a:lnTo>
                    <a:pt x="22" y="160"/>
                  </a:lnTo>
                  <a:lnTo>
                    <a:pt x="24" y="167"/>
                  </a:lnTo>
                  <a:lnTo>
                    <a:pt x="45" y="170"/>
                  </a:lnTo>
                  <a:lnTo>
                    <a:pt x="83" y="173"/>
                  </a:lnTo>
                  <a:lnTo>
                    <a:pt x="115" y="165"/>
                  </a:lnTo>
                  <a:lnTo>
                    <a:pt x="140" y="148"/>
                  </a:lnTo>
                  <a:lnTo>
                    <a:pt x="152" y="146"/>
                  </a:lnTo>
                  <a:lnTo>
                    <a:pt x="168" y="160"/>
                  </a:lnTo>
                  <a:lnTo>
                    <a:pt x="182" y="162"/>
                  </a:lnTo>
                  <a:lnTo>
                    <a:pt x="195" y="167"/>
                  </a:lnTo>
                  <a:lnTo>
                    <a:pt x="193" y="175"/>
                  </a:lnTo>
                  <a:lnTo>
                    <a:pt x="176" y="175"/>
                  </a:lnTo>
                  <a:lnTo>
                    <a:pt x="160" y="175"/>
                  </a:lnTo>
                  <a:lnTo>
                    <a:pt x="148" y="167"/>
                  </a:lnTo>
                  <a:lnTo>
                    <a:pt x="136" y="170"/>
                  </a:lnTo>
                  <a:lnTo>
                    <a:pt x="121" y="181"/>
                  </a:lnTo>
                  <a:lnTo>
                    <a:pt x="99" y="181"/>
                  </a:lnTo>
                  <a:lnTo>
                    <a:pt x="63" y="187"/>
                  </a:lnTo>
                  <a:lnTo>
                    <a:pt x="28" y="184"/>
                  </a:lnTo>
                  <a:lnTo>
                    <a:pt x="6" y="175"/>
                  </a:lnTo>
                  <a:lnTo>
                    <a:pt x="0" y="162"/>
                  </a:lnTo>
                  <a:lnTo>
                    <a:pt x="12" y="140"/>
                  </a:lnTo>
                  <a:lnTo>
                    <a:pt x="16" y="110"/>
                  </a:lnTo>
                  <a:lnTo>
                    <a:pt x="16" y="80"/>
                  </a:lnTo>
                  <a:lnTo>
                    <a:pt x="14" y="54"/>
                  </a:lnTo>
                  <a:lnTo>
                    <a:pt x="10" y="24"/>
                  </a:lnTo>
                  <a:lnTo>
                    <a:pt x="26" y="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38142" name="Freeform 798"/>
            <p:cNvSpPr>
              <a:spLocks/>
            </p:cNvSpPr>
            <p:nvPr/>
          </p:nvSpPr>
          <p:spPr bwMode="auto">
            <a:xfrm>
              <a:off x="4173" y="4024"/>
              <a:ext cx="144" cy="178"/>
            </a:xfrm>
            <a:custGeom>
              <a:avLst/>
              <a:gdLst/>
              <a:ahLst/>
              <a:cxnLst>
                <a:cxn ang="0">
                  <a:pos x="3" y="70"/>
                </a:cxn>
                <a:cxn ang="0">
                  <a:pos x="0" y="48"/>
                </a:cxn>
                <a:cxn ang="0">
                  <a:pos x="6" y="24"/>
                </a:cxn>
                <a:cxn ang="0">
                  <a:pos x="27" y="6"/>
                </a:cxn>
                <a:cxn ang="0">
                  <a:pos x="65" y="0"/>
                </a:cxn>
                <a:cxn ang="0">
                  <a:pos x="107" y="12"/>
                </a:cxn>
                <a:cxn ang="0">
                  <a:pos x="139" y="36"/>
                </a:cxn>
                <a:cxn ang="0">
                  <a:pos x="143" y="61"/>
                </a:cxn>
                <a:cxn ang="0">
                  <a:pos x="143" y="94"/>
                </a:cxn>
                <a:cxn ang="0">
                  <a:pos x="126" y="113"/>
                </a:cxn>
                <a:cxn ang="0">
                  <a:pos x="109" y="121"/>
                </a:cxn>
                <a:cxn ang="0">
                  <a:pos x="85" y="121"/>
                </a:cxn>
                <a:cxn ang="0">
                  <a:pos x="62" y="119"/>
                </a:cxn>
                <a:cxn ang="0">
                  <a:pos x="46" y="156"/>
                </a:cxn>
                <a:cxn ang="0">
                  <a:pos x="36" y="173"/>
                </a:cxn>
                <a:cxn ang="0">
                  <a:pos x="27" y="177"/>
                </a:cxn>
                <a:cxn ang="0">
                  <a:pos x="27" y="168"/>
                </a:cxn>
                <a:cxn ang="0">
                  <a:pos x="48" y="117"/>
                </a:cxn>
                <a:cxn ang="0">
                  <a:pos x="29" y="105"/>
                </a:cxn>
                <a:cxn ang="0">
                  <a:pos x="10" y="82"/>
                </a:cxn>
                <a:cxn ang="0">
                  <a:pos x="3" y="70"/>
                </a:cxn>
              </a:cxnLst>
              <a:rect l="0" t="0" r="r" b="b"/>
              <a:pathLst>
                <a:path w="144" h="178">
                  <a:moveTo>
                    <a:pt x="3" y="70"/>
                  </a:moveTo>
                  <a:lnTo>
                    <a:pt x="0" y="48"/>
                  </a:lnTo>
                  <a:lnTo>
                    <a:pt x="6" y="24"/>
                  </a:lnTo>
                  <a:lnTo>
                    <a:pt x="27" y="6"/>
                  </a:lnTo>
                  <a:lnTo>
                    <a:pt x="65" y="0"/>
                  </a:lnTo>
                  <a:lnTo>
                    <a:pt x="107" y="12"/>
                  </a:lnTo>
                  <a:lnTo>
                    <a:pt x="139" y="36"/>
                  </a:lnTo>
                  <a:lnTo>
                    <a:pt x="143" y="61"/>
                  </a:lnTo>
                  <a:lnTo>
                    <a:pt x="143" y="94"/>
                  </a:lnTo>
                  <a:lnTo>
                    <a:pt x="126" y="113"/>
                  </a:lnTo>
                  <a:lnTo>
                    <a:pt x="109" y="121"/>
                  </a:lnTo>
                  <a:lnTo>
                    <a:pt x="85" y="121"/>
                  </a:lnTo>
                  <a:lnTo>
                    <a:pt x="62" y="119"/>
                  </a:lnTo>
                  <a:lnTo>
                    <a:pt x="46" y="156"/>
                  </a:lnTo>
                  <a:lnTo>
                    <a:pt x="36" y="173"/>
                  </a:lnTo>
                  <a:lnTo>
                    <a:pt x="27" y="177"/>
                  </a:lnTo>
                  <a:lnTo>
                    <a:pt x="27" y="168"/>
                  </a:lnTo>
                  <a:lnTo>
                    <a:pt x="48" y="117"/>
                  </a:lnTo>
                  <a:lnTo>
                    <a:pt x="29" y="105"/>
                  </a:lnTo>
                  <a:lnTo>
                    <a:pt x="10" y="82"/>
                  </a:lnTo>
                  <a:lnTo>
                    <a:pt x="3" y="7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1338143" name="Text Box 799"/>
          <p:cNvSpPr txBox="1">
            <a:spLocks noChangeArrowheads="1"/>
          </p:cNvSpPr>
          <p:nvPr/>
        </p:nvSpPr>
        <p:spPr bwMode="auto">
          <a:xfrm>
            <a:off x="5511800" y="6437313"/>
            <a:ext cx="1576388" cy="274637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 lIns="109710" tIns="54856" rIns="109710" bIns="54856">
            <a:spAutoFit/>
          </a:bodyPr>
          <a:lstStyle/>
          <a:p>
            <a:pPr defTabSz="1096963"/>
            <a:r>
              <a:rPr lang="pt-BR" sz="1100">
                <a:solidFill>
                  <a:srgbClr val="000000"/>
                </a:solidFill>
              </a:rPr>
              <a:t>Adoração aos astros</a:t>
            </a:r>
          </a:p>
        </p:txBody>
      </p:sp>
      <p:sp>
        <p:nvSpPr>
          <p:cNvPr id="800" name="Espaço Reservado para Número de Slide 79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BF7DBB7-D6FF-4356-81E6-0EC4604BCBB9}" type="slidenum">
              <a:rPr lang="pt-BR" smtClean="0">
                <a:solidFill>
                  <a:srgbClr val="FFFFFF"/>
                </a:solidFill>
              </a:rPr>
              <a:pPr/>
              <a:t>12</a:t>
            </a:fld>
            <a:endParaRPr lang="pt-BR">
              <a:solidFill>
                <a:srgbClr val="FF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7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337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7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2000"/>
                                        <p:tgtEl>
                                          <p:spTgt spid="1337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5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7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2000"/>
                                        <p:tgtEl>
                                          <p:spTgt spid="1337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" dur="3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8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1338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"/>
                            </p:stCondLst>
                            <p:childTnLst>
                              <p:par>
                                <p:cTn id="57" presetID="19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7351" grpId="0" animBg="1"/>
      <p:bldP spid="1337352" grpId="0" animBg="1"/>
      <p:bldP spid="1338143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bg1"/>
            </a:gs>
            <a:gs pos="100000">
              <a:srgbClr val="FFFF00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/>
          <p:cNvSpPr>
            <a:spLocks noGrp="1" noChangeArrowheads="1"/>
          </p:cNvSpPr>
          <p:nvPr>
            <p:ph type="title"/>
          </p:nvPr>
        </p:nvSpPr>
        <p:spPr>
          <a:xfrm>
            <a:off x="-36512" y="2101205"/>
            <a:ext cx="4176713" cy="2047875"/>
          </a:xfrm>
          <a:noFill/>
          <a:ln/>
        </p:spPr>
        <p:txBody>
          <a:bodyPr/>
          <a:lstStyle/>
          <a:p>
            <a:pPr>
              <a:lnSpc>
                <a:spcPct val="70000"/>
              </a:lnSpc>
            </a:pPr>
            <a:r>
              <a:rPr lang="pt-BR" sz="4800" dirty="0">
                <a:solidFill>
                  <a:srgbClr val="FF0033"/>
                </a:solidFill>
              </a:rPr>
              <a:t>Astro</a:t>
            </a:r>
            <a:r>
              <a:rPr lang="pt-BR" sz="4800" dirty="0">
                <a:solidFill>
                  <a:schemeClr val="accent2"/>
                </a:solidFill>
              </a:rPr>
              <a:t>nomia</a:t>
            </a:r>
            <a:r>
              <a:rPr lang="pt-BR" sz="4800" dirty="0">
                <a:solidFill>
                  <a:srgbClr val="FF0033"/>
                </a:solidFill>
              </a:rPr>
              <a:t/>
            </a:r>
            <a:br>
              <a:rPr lang="pt-BR" sz="4800" dirty="0">
                <a:solidFill>
                  <a:srgbClr val="FF0033"/>
                </a:solidFill>
              </a:rPr>
            </a:br>
            <a:r>
              <a:rPr lang="pt-BR" sz="4800" dirty="0"/>
              <a:t>x</a:t>
            </a:r>
            <a:r>
              <a:rPr lang="pt-BR" sz="4800" dirty="0">
                <a:solidFill>
                  <a:srgbClr val="FF0033"/>
                </a:solidFill>
              </a:rPr>
              <a:t/>
            </a:r>
            <a:br>
              <a:rPr lang="pt-BR" sz="4800" dirty="0">
                <a:solidFill>
                  <a:srgbClr val="FF0033"/>
                </a:solidFill>
              </a:rPr>
            </a:br>
            <a:r>
              <a:rPr lang="pt-BR" sz="4800" dirty="0">
                <a:solidFill>
                  <a:srgbClr val="FF0033"/>
                </a:solidFill>
              </a:rPr>
              <a:t>Astro</a:t>
            </a:r>
            <a:r>
              <a:rPr lang="pt-BR" sz="4800" dirty="0">
                <a:solidFill>
                  <a:schemeClr val="accent2"/>
                </a:solidFill>
              </a:rPr>
              <a:t>logia</a:t>
            </a:r>
          </a:p>
        </p:txBody>
      </p:sp>
      <p:sp>
        <p:nvSpPr>
          <p:cNvPr id="50" name="Espaço Reservado para Número de Slide 4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13</a:t>
            </a:fld>
            <a:endParaRPr lang="pt-BR"/>
          </a:p>
        </p:txBody>
      </p:sp>
      <p:grpSp>
        <p:nvGrpSpPr>
          <p:cNvPr id="8204" name="Group 12"/>
          <p:cNvGrpSpPr>
            <a:grpSpLocks/>
          </p:cNvGrpSpPr>
          <p:nvPr/>
        </p:nvGrpSpPr>
        <p:grpSpPr bwMode="auto">
          <a:xfrm>
            <a:off x="688974" y="73025"/>
            <a:ext cx="8394698" cy="4364038"/>
            <a:chOff x="434" y="46"/>
            <a:chExt cx="5288" cy="2749"/>
          </a:xfrm>
        </p:grpSpPr>
        <p:sp>
          <p:nvSpPr>
            <p:cNvPr id="8195" name="Rectangle 3"/>
            <p:cNvSpPr>
              <a:spLocks noChangeArrowheads="1"/>
            </p:cNvSpPr>
            <p:nvPr/>
          </p:nvSpPr>
          <p:spPr bwMode="auto">
            <a:xfrm>
              <a:off x="434" y="164"/>
              <a:ext cx="3671" cy="9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92075" tIns="46038" rIns="92075" bIns="46038">
              <a:spAutoFit/>
            </a:bodyPr>
            <a:lstStyle/>
            <a:p>
              <a:pPr algn="r"/>
              <a:r>
                <a:rPr lang="pt-BR" sz="3000" u="sng" dirty="0">
                  <a:solidFill>
                    <a:srgbClr val="009900"/>
                  </a:solidFill>
                </a:rPr>
                <a:t>Astronomia </a:t>
              </a:r>
              <a:r>
                <a:rPr lang="pt-BR" sz="3000" dirty="0">
                  <a:solidFill>
                    <a:srgbClr val="009900"/>
                  </a:solidFill>
                </a:rPr>
                <a:t>é a </a:t>
              </a:r>
              <a:r>
                <a:rPr lang="pt-BR" sz="3000" dirty="0">
                  <a:solidFill>
                    <a:srgbClr val="0000FF"/>
                  </a:solidFill>
                </a:rPr>
                <a:t>Ciência</a:t>
              </a:r>
              <a:r>
                <a:rPr lang="pt-BR" sz="3000" dirty="0">
                  <a:solidFill>
                    <a:srgbClr val="009900"/>
                  </a:solidFill>
                </a:rPr>
                <a:t> que estuda os astros usando o método científico.</a:t>
              </a:r>
            </a:p>
          </p:txBody>
        </p:sp>
        <p:pic>
          <p:nvPicPr>
            <p:cNvPr id="8201" name="Picture 9" descr="MCj01980870000[1]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4093" y="46"/>
              <a:ext cx="1629" cy="2749"/>
            </a:xfrm>
            <a:prstGeom prst="rect">
              <a:avLst/>
            </a:prstGeom>
            <a:noFill/>
          </p:spPr>
        </p:pic>
      </p:grpSp>
      <p:grpSp>
        <p:nvGrpSpPr>
          <p:cNvPr id="11" name="Group 2"/>
          <p:cNvGrpSpPr>
            <a:grpSpLocks/>
          </p:cNvGrpSpPr>
          <p:nvPr/>
        </p:nvGrpSpPr>
        <p:grpSpPr bwMode="auto">
          <a:xfrm>
            <a:off x="4991498" y="2578946"/>
            <a:ext cx="1020662" cy="1786158"/>
            <a:chOff x="3410" y="2095"/>
            <a:chExt cx="400" cy="700"/>
          </a:xfrm>
        </p:grpSpPr>
        <p:sp>
          <p:nvSpPr>
            <p:cNvPr id="12" name="Freeform 3"/>
            <p:cNvSpPr>
              <a:spLocks/>
            </p:cNvSpPr>
            <p:nvPr/>
          </p:nvSpPr>
          <p:spPr bwMode="auto">
            <a:xfrm>
              <a:off x="3410" y="2095"/>
              <a:ext cx="400" cy="700"/>
            </a:xfrm>
            <a:custGeom>
              <a:avLst/>
              <a:gdLst/>
              <a:ahLst/>
              <a:cxnLst>
                <a:cxn ang="0">
                  <a:pos x="376" y="231"/>
                </a:cxn>
                <a:cxn ang="0">
                  <a:pos x="345" y="194"/>
                </a:cxn>
                <a:cxn ang="0">
                  <a:pos x="331" y="148"/>
                </a:cxn>
                <a:cxn ang="0">
                  <a:pos x="336" y="89"/>
                </a:cxn>
                <a:cxn ang="0">
                  <a:pos x="366" y="41"/>
                </a:cxn>
                <a:cxn ang="0">
                  <a:pos x="411" y="11"/>
                </a:cxn>
                <a:cxn ang="0">
                  <a:pos x="462" y="0"/>
                </a:cxn>
                <a:cxn ang="0">
                  <a:pos x="519" y="14"/>
                </a:cxn>
                <a:cxn ang="0">
                  <a:pos x="560" y="45"/>
                </a:cxn>
                <a:cxn ang="0">
                  <a:pos x="587" y="89"/>
                </a:cxn>
                <a:cxn ang="0">
                  <a:pos x="593" y="143"/>
                </a:cxn>
                <a:cxn ang="0">
                  <a:pos x="579" y="195"/>
                </a:cxn>
                <a:cxn ang="0">
                  <a:pos x="547" y="232"/>
                </a:cxn>
                <a:cxn ang="0">
                  <a:pos x="542" y="284"/>
                </a:cxn>
                <a:cxn ang="0">
                  <a:pos x="685" y="349"/>
                </a:cxn>
                <a:cxn ang="0">
                  <a:pos x="758" y="527"/>
                </a:cxn>
                <a:cxn ang="0">
                  <a:pos x="833" y="705"/>
                </a:cxn>
                <a:cxn ang="0">
                  <a:pos x="921" y="804"/>
                </a:cxn>
                <a:cxn ang="0">
                  <a:pos x="933" y="862"/>
                </a:cxn>
                <a:cxn ang="0">
                  <a:pos x="921" y="924"/>
                </a:cxn>
                <a:cxn ang="0">
                  <a:pos x="892" y="954"/>
                </a:cxn>
                <a:cxn ang="0">
                  <a:pos x="868" y="970"/>
                </a:cxn>
                <a:cxn ang="0">
                  <a:pos x="828" y="944"/>
                </a:cxn>
                <a:cxn ang="0">
                  <a:pos x="802" y="887"/>
                </a:cxn>
                <a:cxn ang="0">
                  <a:pos x="795" y="821"/>
                </a:cxn>
                <a:cxn ang="0">
                  <a:pos x="796" y="759"/>
                </a:cxn>
                <a:cxn ang="0">
                  <a:pos x="664" y="573"/>
                </a:cxn>
                <a:cxn ang="0">
                  <a:pos x="600" y="855"/>
                </a:cxn>
                <a:cxn ang="0">
                  <a:pos x="691" y="1346"/>
                </a:cxn>
                <a:cxn ang="0">
                  <a:pos x="750" y="1514"/>
                </a:cxn>
                <a:cxn ang="0">
                  <a:pos x="828" y="1539"/>
                </a:cxn>
                <a:cxn ang="0">
                  <a:pos x="879" y="1591"/>
                </a:cxn>
                <a:cxn ang="0">
                  <a:pos x="582" y="1629"/>
                </a:cxn>
                <a:cxn ang="0">
                  <a:pos x="431" y="1346"/>
                </a:cxn>
                <a:cxn ang="0">
                  <a:pos x="49" y="1606"/>
                </a:cxn>
                <a:cxn ang="0">
                  <a:pos x="86" y="1552"/>
                </a:cxn>
                <a:cxn ang="0">
                  <a:pos x="163" y="1516"/>
                </a:cxn>
                <a:cxn ang="0">
                  <a:pos x="246" y="1346"/>
                </a:cxn>
                <a:cxn ang="0">
                  <a:pos x="333" y="855"/>
                </a:cxn>
                <a:cxn ang="0">
                  <a:pos x="268" y="573"/>
                </a:cxn>
                <a:cxn ang="0">
                  <a:pos x="183" y="696"/>
                </a:cxn>
                <a:cxn ang="0">
                  <a:pos x="135" y="804"/>
                </a:cxn>
                <a:cxn ang="0">
                  <a:pos x="131" y="884"/>
                </a:cxn>
                <a:cxn ang="0">
                  <a:pos x="102" y="944"/>
                </a:cxn>
                <a:cxn ang="0">
                  <a:pos x="69" y="968"/>
                </a:cxn>
                <a:cxn ang="0">
                  <a:pos x="42" y="954"/>
                </a:cxn>
                <a:cxn ang="0">
                  <a:pos x="11" y="922"/>
                </a:cxn>
                <a:cxn ang="0">
                  <a:pos x="0" y="859"/>
                </a:cxn>
                <a:cxn ang="0">
                  <a:pos x="20" y="795"/>
                </a:cxn>
                <a:cxn ang="0">
                  <a:pos x="94" y="716"/>
                </a:cxn>
                <a:cxn ang="0">
                  <a:pos x="176" y="529"/>
                </a:cxn>
                <a:cxn ang="0">
                  <a:pos x="248" y="349"/>
                </a:cxn>
                <a:cxn ang="0">
                  <a:pos x="393" y="284"/>
                </a:cxn>
              </a:cxnLst>
              <a:rect l="0" t="0" r="r" b="b"/>
              <a:pathLst>
                <a:path w="934" h="1632">
                  <a:moveTo>
                    <a:pt x="406" y="249"/>
                  </a:moveTo>
                  <a:lnTo>
                    <a:pt x="393" y="243"/>
                  </a:lnTo>
                  <a:lnTo>
                    <a:pt x="376" y="231"/>
                  </a:lnTo>
                  <a:lnTo>
                    <a:pt x="363" y="220"/>
                  </a:lnTo>
                  <a:lnTo>
                    <a:pt x="353" y="207"/>
                  </a:lnTo>
                  <a:lnTo>
                    <a:pt x="345" y="194"/>
                  </a:lnTo>
                  <a:lnTo>
                    <a:pt x="339" y="180"/>
                  </a:lnTo>
                  <a:lnTo>
                    <a:pt x="333" y="166"/>
                  </a:lnTo>
                  <a:lnTo>
                    <a:pt x="331" y="148"/>
                  </a:lnTo>
                  <a:lnTo>
                    <a:pt x="329" y="129"/>
                  </a:lnTo>
                  <a:lnTo>
                    <a:pt x="331" y="109"/>
                  </a:lnTo>
                  <a:lnTo>
                    <a:pt x="336" y="89"/>
                  </a:lnTo>
                  <a:lnTo>
                    <a:pt x="345" y="71"/>
                  </a:lnTo>
                  <a:lnTo>
                    <a:pt x="354" y="54"/>
                  </a:lnTo>
                  <a:lnTo>
                    <a:pt x="366" y="41"/>
                  </a:lnTo>
                  <a:lnTo>
                    <a:pt x="380" y="29"/>
                  </a:lnTo>
                  <a:lnTo>
                    <a:pt x="394" y="18"/>
                  </a:lnTo>
                  <a:lnTo>
                    <a:pt x="411" y="11"/>
                  </a:lnTo>
                  <a:lnTo>
                    <a:pt x="426" y="5"/>
                  </a:lnTo>
                  <a:lnTo>
                    <a:pt x="445" y="0"/>
                  </a:lnTo>
                  <a:lnTo>
                    <a:pt x="462" y="0"/>
                  </a:lnTo>
                  <a:lnTo>
                    <a:pt x="480" y="0"/>
                  </a:lnTo>
                  <a:lnTo>
                    <a:pt x="499" y="6"/>
                  </a:lnTo>
                  <a:lnTo>
                    <a:pt x="519" y="14"/>
                  </a:lnTo>
                  <a:lnTo>
                    <a:pt x="533" y="22"/>
                  </a:lnTo>
                  <a:lnTo>
                    <a:pt x="547" y="32"/>
                  </a:lnTo>
                  <a:lnTo>
                    <a:pt x="560" y="45"/>
                  </a:lnTo>
                  <a:lnTo>
                    <a:pt x="570" y="57"/>
                  </a:lnTo>
                  <a:lnTo>
                    <a:pt x="580" y="74"/>
                  </a:lnTo>
                  <a:lnTo>
                    <a:pt x="587" y="89"/>
                  </a:lnTo>
                  <a:lnTo>
                    <a:pt x="591" y="106"/>
                  </a:lnTo>
                  <a:lnTo>
                    <a:pt x="594" y="126"/>
                  </a:lnTo>
                  <a:lnTo>
                    <a:pt x="593" y="143"/>
                  </a:lnTo>
                  <a:lnTo>
                    <a:pt x="590" y="164"/>
                  </a:lnTo>
                  <a:lnTo>
                    <a:pt x="584" y="181"/>
                  </a:lnTo>
                  <a:lnTo>
                    <a:pt x="579" y="195"/>
                  </a:lnTo>
                  <a:lnTo>
                    <a:pt x="568" y="211"/>
                  </a:lnTo>
                  <a:lnTo>
                    <a:pt x="559" y="221"/>
                  </a:lnTo>
                  <a:lnTo>
                    <a:pt x="547" y="232"/>
                  </a:lnTo>
                  <a:lnTo>
                    <a:pt x="536" y="241"/>
                  </a:lnTo>
                  <a:lnTo>
                    <a:pt x="523" y="249"/>
                  </a:lnTo>
                  <a:lnTo>
                    <a:pt x="542" y="284"/>
                  </a:lnTo>
                  <a:lnTo>
                    <a:pt x="567" y="310"/>
                  </a:lnTo>
                  <a:lnTo>
                    <a:pt x="634" y="327"/>
                  </a:lnTo>
                  <a:lnTo>
                    <a:pt x="685" y="349"/>
                  </a:lnTo>
                  <a:lnTo>
                    <a:pt x="710" y="390"/>
                  </a:lnTo>
                  <a:lnTo>
                    <a:pt x="738" y="464"/>
                  </a:lnTo>
                  <a:lnTo>
                    <a:pt x="758" y="527"/>
                  </a:lnTo>
                  <a:lnTo>
                    <a:pt x="776" y="598"/>
                  </a:lnTo>
                  <a:lnTo>
                    <a:pt x="795" y="639"/>
                  </a:lnTo>
                  <a:lnTo>
                    <a:pt x="833" y="705"/>
                  </a:lnTo>
                  <a:lnTo>
                    <a:pt x="873" y="765"/>
                  </a:lnTo>
                  <a:lnTo>
                    <a:pt x="912" y="793"/>
                  </a:lnTo>
                  <a:lnTo>
                    <a:pt x="921" y="804"/>
                  </a:lnTo>
                  <a:lnTo>
                    <a:pt x="927" y="819"/>
                  </a:lnTo>
                  <a:lnTo>
                    <a:pt x="932" y="838"/>
                  </a:lnTo>
                  <a:lnTo>
                    <a:pt x="933" y="862"/>
                  </a:lnTo>
                  <a:lnTo>
                    <a:pt x="930" y="885"/>
                  </a:lnTo>
                  <a:lnTo>
                    <a:pt x="927" y="902"/>
                  </a:lnTo>
                  <a:lnTo>
                    <a:pt x="921" y="924"/>
                  </a:lnTo>
                  <a:lnTo>
                    <a:pt x="913" y="939"/>
                  </a:lnTo>
                  <a:lnTo>
                    <a:pt x="902" y="948"/>
                  </a:lnTo>
                  <a:lnTo>
                    <a:pt x="892" y="954"/>
                  </a:lnTo>
                  <a:lnTo>
                    <a:pt x="884" y="967"/>
                  </a:lnTo>
                  <a:lnTo>
                    <a:pt x="878" y="971"/>
                  </a:lnTo>
                  <a:lnTo>
                    <a:pt x="868" y="970"/>
                  </a:lnTo>
                  <a:lnTo>
                    <a:pt x="856" y="965"/>
                  </a:lnTo>
                  <a:lnTo>
                    <a:pt x="842" y="956"/>
                  </a:lnTo>
                  <a:lnTo>
                    <a:pt x="828" y="944"/>
                  </a:lnTo>
                  <a:lnTo>
                    <a:pt x="816" y="924"/>
                  </a:lnTo>
                  <a:lnTo>
                    <a:pt x="810" y="907"/>
                  </a:lnTo>
                  <a:lnTo>
                    <a:pt x="802" y="887"/>
                  </a:lnTo>
                  <a:lnTo>
                    <a:pt x="799" y="868"/>
                  </a:lnTo>
                  <a:lnTo>
                    <a:pt x="796" y="844"/>
                  </a:lnTo>
                  <a:lnTo>
                    <a:pt x="795" y="821"/>
                  </a:lnTo>
                  <a:lnTo>
                    <a:pt x="796" y="802"/>
                  </a:lnTo>
                  <a:lnTo>
                    <a:pt x="798" y="778"/>
                  </a:lnTo>
                  <a:lnTo>
                    <a:pt x="796" y="759"/>
                  </a:lnTo>
                  <a:lnTo>
                    <a:pt x="736" y="678"/>
                  </a:lnTo>
                  <a:lnTo>
                    <a:pt x="690" y="616"/>
                  </a:lnTo>
                  <a:lnTo>
                    <a:pt x="664" y="573"/>
                  </a:lnTo>
                  <a:lnTo>
                    <a:pt x="653" y="578"/>
                  </a:lnTo>
                  <a:lnTo>
                    <a:pt x="622" y="732"/>
                  </a:lnTo>
                  <a:lnTo>
                    <a:pt x="600" y="855"/>
                  </a:lnTo>
                  <a:lnTo>
                    <a:pt x="633" y="1027"/>
                  </a:lnTo>
                  <a:lnTo>
                    <a:pt x="654" y="1147"/>
                  </a:lnTo>
                  <a:lnTo>
                    <a:pt x="691" y="1346"/>
                  </a:lnTo>
                  <a:lnTo>
                    <a:pt x="719" y="1497"/>
                  </a:lnTo>
                  <a:lnTo>
                    <a:pt x="730" y="1509"/>
                  </a:lnTo>
                  <a:lnTo>
                    <a:pt x="750" y="1514"/>
                  </a:lnTo>
                  <a:lnTo>
                    <a:pt x="778" y="1519"/>
                  </a:lnTo>
                  <a:lnTo>
                    <a:pt x="804" y="1526"/>
                  </a:lnTo>
                  <a:lnTo>
                    <a:pt x="828" y="1539"/>
                  </a:lnTo>
                  <a:lnTo>
                    <a:pt x="848" y="1554"/>
                  </a:lnTo>
                  <a:lnTo>
                    <a:pt x="867" y="1572"/>
                  </a:lnTo>
                  <a:lnTo>
                    <a:pt x="879" y="1591"/>
                  </a:lnTo>
                  <a:lnTo>
                    <a:pt x="884" y="1609"/>
                  </a:lnTo>
                  <a:lnTo>
                    <a:pt x="888" y="1629"/>
                  </a:lnTo>
                  <a:lnTo>
                    <a:pt x="582" y="1629"/>
                  </a:lnTo>
                  <a:lnTo>
                    <a:pt x="510" y="1346"/>
                  </a:lnTo>
                  <a:lnTo>
                    <a:pt x="470" y="1205"/>
                  </a:lnTo>
                  <a:lnTo>
                    <a:pt x="431" y="1346"/>
                  </a:lnTo>
                  <a:lnTo>
                    <a:pt x="351" y="1631"/>
                  </a:lnTo>
                  <a:lnTo>
                    <a:pt x="46" y="1631"/>
                  </a:lnTo>
                  <a:lnTo>
                    <a:pt x="49" y="1606"/>
                  </a:lnTo>
                  <a:lnTo>
                    <a:pt x="57" y="1588"/>
                  </a:lnTo>
                  <a:lnTo>
                    <a:pt x="69" y="1569"/>
                  </a:lnTo>
                  <a:lnTo>
                    <a:pt x="86" y="1552"/>
                  </a:lnTo>
                  <a:lnTo>
                    <a:pt x="109" y="1537"/>
                  </a:lnTo>
                  <a:lnTo>
                    <a:pt x="135" y="1525"/>
                  </a:lnTo>
                  <a:lnTo>
                    <a:pt x="163" y="1516"/>
                  </a:lnTo>
                  <a:lnTo>
                    <a:pt x="199" y="1508"/>
                  </a:lnTo>
                  <a:lnTo>
                    <a:pt x="219" y="1488"/>
                  </a:lnTo>
                  <a:lnTo>
                    <a:pt x="246" y="1346"/>
                  </a:lnTo>
                  <a:lnTo>
                    <a:pt x="283" y="1147"/>
                  </a:lnTo>
                  <a:lnTo>
                    <a:pt x="303" y="1027"/>
                  </a:lnTo>
                  <a:lnTo>
                    <a:pt x="333" y="855"/>
                  </a:lnTo>
                  <a:lnTo>
                    <a:pt x="313" y="732"/>
                  </a:lnTo>
                  <a:lnTo>
                    <a:pt x="276" y="578"/>
                  </a:lnTo>
                  <a:lnTo>
                    <a:pt x="268" y="573"/>
                  </a:lnTo>
                  <a:lnTo>
                    <a:pt x="252" y="598"/>
                  </a:lnTo>
                  <a:lnTo>
                    <a:pt x="219" y="649"/>
                  </a:lnTo>
                  <a:lnTo>
                    <a:pt x="183" y="696"/>
                  </a:lnTo>
                  <a:lnTo>
                    <a:pt x="135" y="762"/>
                  </a:lnTo>
                  <a:lnTo>
                    <a:pt x="134" y="784"/>
                  </a:lnTo>
                  <a:lnTo>
                    <a:pt x="135" y="804"/>
                  </a:lnTo>
                  <a:lnTo>
                    <a:pt x="139" y="824"/>
                  </a:lnTo>
                  <a:lnTo>
                    <a:pt x="135" y="853"/>
                  </a:lnTo>
                  <a:lnTo>
                    <a:pt x="131" y="884"/>
                  </a:lnTo>
                  <a:lnTo>
                    <a:pt x="119" y="918"/>
                  </a:lnTo>
                  <a:lnTo>
                    <a:pt x="111" y="933"/>
                  </a:lnTo>
                  <a:lnTo>
                    <a:pt x="102" y="944"/>
                  </a:lnTo>
                  <a:lnTo>
                    <a:pt x="92" y="954"/>
                  </a:lnTo>
                  <a:lnTo>
                    <a:pt x="80" y="964"/>
                  </a:lnTo>
                  <a:lnTo>
                    <a:pt x="69" y="968"/>
                  </a:lnTo>
                  <a:lnTo>
                    <a:pt x="57" y="971"/>
                  </a:lnTo>
                  <a:lnTo>
                    <a:pt x="48" y="967"/>
                  </a:lnTo>
                  <a:lnTo>
                    <a:pt x="42" y="954"/>
                  </a:lnTo>
                  <a:lnTo>
                    <a:pt x="28" y="945"/>
                  </a:lnTo>
                  <a:lnTo>
                    <a:pt x="18" y="938"/>
                  </a:lnTo>
                  <a:lnTo>
                    <a:pt x="11" y="922"/>
                  </a:lnTo>
                  <a:lnTo>
                    <a:pt x="6" y="905"/>
                  </a:lnTo>
                  <a:lnTo>
                    <a:pt x="3" y="885"/>
                  </a:lnTo>
                  <a:lnTo>
                    <a:pt x="0" y="859"/>
                  </a:lnTo>
                  <a:lnTo>
                    <a:pt x="2" y="836"/>
                  </a:lnTo>
                  <a:lnTo>
                    <a:pt x="8" y="813"/>
                  </a:lnTo>
                  <a:lnTo>
                    <a:pt x="20" y="795"/>
                  </a:lnTo>
                  <a:lnTo>
                    <a:pt x="40" y="781"/>
                  </a:lnTo>
                  <a:lnTo>
                    <a:pt x="60" y="765"/>
                  </a:lnTo>
                  <a:lnTo>
                    <a:pt x="94" y="716"/>
                  </a:lnTo>
                  <a:lnTo>
                    <a:pt x="140" y="639"/>
                  </a:lnTo>
                  <a:lnTo>
                    <a:pt x="157" y="598"/>
                  </a:lnTo>
                  <a:lnTo>
                    <a:pt x="176" y="529"/>
                  </a:lnTo>
                  <a:lnTo>
                    <a:pt x="194" y="467"/>
                  </a:lnTo>
                  <a:lnTo>
                    <a:pt x="225" y="390"/>
                  </a:lnTo>
                  <a:lnTo>
                    <a:pt x="248" y="349"/>
                  </a:lnTo>
                  <a:lnTo>
                    <a:pt x="302" y="327"/>
                  </a:lnTo>
                  <a:lnTo>
                    <a:pt x="366" y="310"/>
                  </a:lnTo>
                  <a:lnTo>
                    <a:pt x="393" y="284"/>
                  </a:lnTo>
                  <a:lnTo>
                    <a:pt x="406" y="249"/>
                  </a:lnTo>
                </a:path>
              </a:pathLst>
            </a:custGeom>
            <a:solidFill>
              <a:srgbClr val="00FFFF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" name="Rectangle 4"/>
            <p:cNvSpPr>
              <a:spLocks noChangeArrowheads="1"/>
            </p:cNvSpPr>
            <p:nvPr/>
          </p:nvSpPr>
          <p:spPr bwMode="auto">
            <a:xfrm rot="17460000">
              <a:off x="3391" y="2367"/>
              <a:ext cx="463" cy="1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r>
                <a:rPr lang="pt-BR" sz="1400" dirty="0">
                  <a:solidFill>
                    <a:schemeClr val="accent2"/>
                  </a:solidFill>
                </a:rPr>
                <a:t>Astronomia</a:t>
              </a:r>
            </a:p>
          </p:txBody>
        </p:sp>
      </p:grpSp>
      <p:grpSp>
        <p:nvGrpSpPr>
          <p:cNvPr id="14" name="Group 14"/>
          <p:cNvGrpSpPr>
            <a:grpSpLocks/>
          </p:cNvGrpSpPr>
          <p:nvPr/>
        </p:nvGrpSpPr>
        <p:grpSpPr bwMode="auto">
          <a:xfrm>
            <a:off x="4458603" y="1799780"/>
            <a:ext cx="2130631" cy="1969878"/>
            <a:chOff x="3021" y="1479"/>
            <a:chExt cx="835" cy="772"/>
          </a:xfrm>
        </p:grpSpPr>
        <p:grpSp>
          <p:nvGrpSpPr>
            <p:cNvPr id="15" name="Group 15"/>
            <p:cNvGrpSpPr>
              <a:grpSpLocks/>
            </p:cNvGrpSpPr>
            <p:nvPr/>
          </p:nvGrpSpPr>
          <p:grpSpPr bwMode="auto">
            <a:xfrm>
              <a:off x="3021" y="1479"/>
              <a:ext cx="297" cy="772"/>
              <a:chOff x="2549" y="638"/>
              <a:chExt cx="691" cy="1798"/>
            </a:xfrm>
          </p:grpSpPr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2736" y="976"/>
                <a:ext cx="271" cy="981"/>
              </a:xfrm>
              <a:custGeom>
                <a:avLst/>
                <a:gdLst/>
                <a:ahLst/>
                <a:cxnLst>
                  <a:cxn ang="0">
                    <a:pos x="0" y="980"/>
                  </a:cxn>
                  <a:cxn ang="0">
                    <a:pos x="96" y="697"/>
                  </a:cxn>
                  <a:cxn ang="0">
                    <a:pos x="236" y="221"/>
                  </a:cxn>
                  <a:cxn ang="0">
                    <a:pos x="270" y="70"/>
                  </a:cxn>
                  <a:cxn ang="0">
                    <a:pos x="239" y="0"/>
                  </a:cxn>
                  <a:cxn ang="0">
                    <a:pos x="216" y="87"/>
                  </a:cxn>
                  <a:cxn ang="0">
                    <a:pos x="185" y="141"/>
                  </a:cxn>
                  <a:cxn ang="0">
                    <a:pos x="144" y="193"/>
                  </a:cxn>
                  <a:cxn ang="0">
                    <a:pos x="57" y="532"/>
                  </a:cxn>
                  <a:cxn ang="0">
                    <a:pos x="8" y="791"/>
                  </a:cxn>
                  <a:cxn ang="0">
                    <a:pos x="0" y="980"/>
                  </a:cxn>
                </a:cxnLst>
                <a:rect l="0" t="0" r="r" b="b"/>
                <a:pathLst>
                  <a:path w="271" h="981">
                    <a:moveTo>
                      <a:pt x="0" y="980"/>
                    </a:moveTo>
                    <a:lnTo>
                      <a:pt x="96" y="697"/>
                    </a:lnTo>
                    <a:lnTo>
                      <a:pt x="236" y="221"/>
                    </a:lnTo>
                    <a:lnTo>
                      <a:pt x="270" y="70"/>
                    </a:lnTo>
                    <a:lnTo>
                      <a:pt x="239" y="0"/>
                    </a:lnTo>
                    <a:lnTo>
                      <a:pt x="216" y="87"/>
                    </a:lnTo>
                    <a:lnTo>
                      <a:pt x="185" y="141"/>
                    </a:lnTo>
                    <a:lnTo>
                      <a:pt x="144" y="193"/>
                    </a:lnTo>
                    <a:lnTo>
                      <a:pt x="57" y="532"/>
                    </a:lnTo>
                    <a:lnTo>
                      <a:pt x="8" y="791"/>
                    </a:lnTo>
                    <a:lnTo>
                      <a:pt x="0" y="980"/>
                    </a:lnTo>
                  </a:path>
                </a:pathLst>
              </a:custGeom>
              <a:solidFill>
                <a:srgbClr val="3F3F3F"/>
              </a:solidFill>
              <a:ln w="9525" cap="rnd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" name="Freeform 17"/>
              <p:cNvSpPr>
                <a:spLocks/>
              </p:cNvSpPr>
              <p:nvPr/>
            </p:nvSpPr>
            <p:spPr bwMode="auto">
              <a:xfrm>
                <a:off x="2661" y="1010"/>
                <a:ext cx="365" cy="1037"/>
              </a:xfrm>
              <a:custGeom>
                <a:avLst/>
                <a:gdLst/>
                <a:ahLst/>
                <a:cxnLst>
                  <a:cxn ang="0">
                    <a:pos x="0" y="1036"/>
                  </a:cxn>
                  <a:cxn ang="0">
                    <a:pos x="154" y="685"/>
                  </a:cxn>
                  <a:cxn ang="0">
                    <a:pos x="322" y="212"/>
                  </a:cxn>
                  <a:cxn ang="0">
                    <a:pos x="364" y="68"/>
                  </a:cxn>
                  <a:cxn ang="0">
                    <a:pos x="290" y="0"/>
                  </a:cxn>
                  <a:cxn ang="0">
                    <a:pos x="296" y="83"/>
                  </a:cxn>
                  <a:cxn ang="0">
                    <a:pos x="263" y="132"/>
                  </a:cxn>
                  <a:cxn ang="0">
                    <a:pos x="193" y="185"/>
                  </a:cxn>
                  <a:cxn ang="0">
                    <a:pos x="94" y="525"/>
                  </a:cxn>
                  <a:cxn ang="0">
                    <a:pos x="29" y="785"/>
                  </a:cxn>
                  <a:cxn ang="0">
                    <a:pos x="6" y="948"/>
                  </a:cxn>
                  <a:cxn ang="0">
                    <a:pos x="0" y="1036"/>
                  </a:cxn>
                </a:cxnLst>
                <a:rect l="0" t="0" r="r" b="b"/>
                <a:pathLst>
                  <a:path w="365" h="1037">
                    <a:moveTo>
                      <a:pt x="0" y="1036"/>
                    </a:moveTo>
                    <a:lnTo>
                      <a:pt x="154" y="685"/>
                    </a:lnTo>
                    <a:lnTo>
                      <a:pt x="322" y="212"/>
                    </a:lnTo>
                    <a:lnTo>
                      <a:pt x="364" y="68"/>
                    </a:lnTo>
                    <a:lnTo>
                      <a:pt x="290" y="0"/>
                    </a:lnTo>
                    <a:lnTo>
                      <a:pt x="296" y="83"/>
                    </a:lnTo>
                    <a:lnTo>
                      <a:pt x="263" y="132"/>
                    </a:lnTo>
                    <a:lnTo>
                      <a:pt x="193" y="185"/>
                    </a:lnTo>
                    <a:lnTo>
                      <a:pt x="94" y="525"/>
                    </a:lnTo>
                    <a:lnTo>
                      <a:pt x="29" y="785"/>
                    </a:lnTo>
                    <a:lnTo>
                      <a:pt x="6" y="948"/>
                    </a:lnTo>
                    <a:lnTo>
                      <a:pt x="0" y="1036"/>
                    </a:lnTo>
                  </a:path>
                </a:pathLst>
              </a:custGeom>
              <a:solidFill>
                <a:srgbClr val="808080"/>
              </a:solidFill>
              <a:ln w="9525" cap="rnd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grpSp>
            <p:nvGrpSpPr>
              <p:cNvPr id="19" name="Group 18"/>
              <p:cNvGrpSpPr>
                <a:grpSpLocks/>
              </p:cNvGrpSpPr>
              <p:nvPr/>
            </p:nvGrpSpPr>
            <p:grpSpPr bwMode="auto">
              <a:xfrm>
                <a:off x="2804" y="941"/>
                <a:ext cx="295" cy="1495"/>
                <a:chOff x="2804" y="941"/>
                <a:chExt cx="295" cy="1495"/>
              </a:xfrm>
            </p:grpSpPr>
            <p:grpSp>
              <p:nvGrpSpPr>
                <p:cNvPr id="28" name="Group 19"/>
                <p:cNvGrpSpPr>
                  <a:grpSpLocks/>
                </p:cNvGrpSpPr>
                <p:nvPr/>
              </p:nvGrpSpPr>
              <p:grpSpPr bwMode="auto">
                <a:xfrm>
                  <a:off x="2804" y="941"/>
                  <a:ext cx="295" cy="1495"/>
                  <a:chOff x="2804" y="941"/>
                  <a:chExt cx="295" cy="1495"/>
                </a:xfrm>
              </p:grpSpPr>
              <p:grpSp>
                <p:nvGrpSpPr>
                  <p:cNvPr id="41" name="Group 20"/>
                  <p:cNvGrpSpPr>
                    <a:grpSpLocks/>
                  </p:cNvGrpSpPr>
                  <p:nvPr/>
                </p:nvGrpSpPr>
                <p:grpSpPr bwMode="auto">
                  <a:xfrm>
                    <a:off x="2804" y="941"/>
                    <a:ext cx="295" cy="1495"/>
                    <a:chOff x="2804" y="941"/>
                    <a:chExt cx="295" cy="1495"/>
                  </a:xfrm>
                </p:grpSpPr>
                <p:sp>
                  <p:nvSpPr>
                    <p:cNvPr id="44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2811" y="941"/>
                      <a:ext cx="288" cy="1418"/>
                    </a:xfrm>
                    <a:custGeom>
                      <a:avLst/>
                      <a:gdLst/>
                      <a:ahLst/>
                      <a:cxnLst>
                        <a:cxn ang="0">
                          <a:pos x="4" y="131"/>
                        </a:cxn>
                        <a:cxn ang="0">
                          <a:pos x="255" y="1417"/>
                        </a:cxn>
                        <a:cxn ang="0">
                          <a:pos x="287" y="1313"/>
                        </a:cxn>
                        <a:cxn ang="0">
                          <a:pos x="283" y="1148"/>
                        </a:cxn>
                        <a:cxn ang="0">
                          <a:pos x="261" y="947"/>
                        </a:cxn>
                        <a:cxn ang="0">
                          <a:pos x="197" y="595"/>
                        </a:cxn>
                        <a:cxn ang="0">
                          <a:pos x="143" y="263"/>
                        </a:cxn>
                        <a:cxn ang="0">
                          <a:pos x="113" y="235"/>
                        </a:cxn>
                        <a:cxn ang="0">
                          <a:pos x="69" y="197"/>
                        </a:cxn>
                        <a:cxn ang="0">
                          <a:pos x="0" y="0"/>
                        </a:cxn>
                        <a:cxn ang="0">
                          <a:pos x="4" y="131"/>
                        </a:cxn>
                      </a:cxnLst>
                      <a:rect l="0" t="0" r="r" b="b"/>
                      <a:pathLst>
                        <a:path w="288" h="1418">
                          <a:moveTo>
                            <a:pt x="4" y="131"/>
                          </a:moveTo>
                          <a:lnTo>
                            <a:pt x="255" y="1417"/>
                          </a:lnTo>
                          <a:lnTo>
                            <a:pt x="287" y="1313"/>
                          </a:lnTo>
                          <a:lnTo>
                            <a:pt x="283" y="1148"/>
                          </a:lnTo>
                          <a:lnTo>
                            <a:pt x="261" y="947"/>
                          </a:lnTo>
                          <a:lnTo>
                            <a:pt x="197" y="595"/>
                          </a:lnTo>
                          <a:lnTo>
                            <a:pt x="143" y="263"/>
                          </a:lnTo>
                          <a:lnTo>
                            <a:pt x="113" y="235"/>
                          </a:lnTo>
                          <a:lnTo>
                            <a:pt x="69" y="197"/>
                          </a:lnTo>
                          <a:lnTo>
                            <a:pt x="0" y="0"/>
                          </a:lnTo>
                          <a:lnTo>
                            <a:pt x="4" y="131"/>
                          </a:lnTo>
                        </a:path>
                      </a:pathLst>
                    </a:custGeom>
                    <a:solidFill>
                      <a:srgbClr val="3F3F3F"/>
                    </a:solidFill>
                    <a:ln w="9525" cap="rnd">
                      <a:noFill/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pt-BR"/>
                    </a:p>
                  </p:txBody>
                </p:sp>
                <p:sp>
                  <p:nvSpPr>
                    <p:cNvPr id="45" name="Freeform 22"/>
                    <p:cNvSpPr>
                      <a:spLocks/>
                    </p:cNvSpPr>
                    <p:nvPr/>
                  </p:nvSpPr>
                  <p:spPr bwMode="auto">
                    <a:xfrm>
                      <a:off x="2804" y="955"/>
                      <a:ext cx="286" cy="148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35"/>
                        </a:cxn>
                        <a:cxn ang="0">
                          <a:pos x="239" y="1480"/>
                        </a:cxn>
                        <a:cxn ang="0">
                          <a:pos x="285" y="1315"/>
                        </a:cxn>
                        <a:cxn ang="0">
                          <a:pos x="281" y="1153"/>
                        </a:cxn>
                        <a:cxn ang="0">
                          <a:pos x="259" y="951"/>
                        </a:cxn>
                        <a:cxn ang="0">
                          <a:pos x="194" y="599"/>
                        </a:cxn>
                        <a:cxn ang="0">
                          <a:pos x="140" y="267"/>
                        </a:cxn>
                        <a:cxn ang="0">
                          <a:pos x="110" y="240"/>
                        </a:cxn>
                        <a:cxn ang="0">
                          <a:pos x="67" y="204"/>
                        </a:cxn>
                        <a:cxn ang="0">
                          <a:pos x="13" y="0"/>
                        </a:cxn>
                        <a:cxn ang="0">
                          <a:pos x="0" y="135"/>
                        </a:cxn>
                      </a:cxnLst>
                      <a:rect l="0" t="0" r="r" b="b"/>
                      <a:pathLst>
                        <a:path w="286" h="1481">
                          <a:moveTo>
                            <a:pt x="0" y="135"/>
                          </a:moveTo>
                          <a:lnTo>
                            <a:pt x="239" y="1480"/>
                          </a:lnTo>
                          <a:lnTo>
                            <a:pt x="285" y="1315"/>
                          </a:lnTo>
                          <a:lnTo>
                            <a:pt x="281" y="1153"/>
                          </a:lnTo>
                          <a:lnTo>
                            <a:pt x="259" y="951"/>
                          </a:lnTo>
                          <a:lnTo>
                            <a:pt x="194" y="599"/>
                          </a:lnTo>
                          <a:lnTo>
                            <a:pt x="140" y="267"/>
                          </a:lnTo>
                          <a:lnTo>
                            <a:pt x="110" y="240"/>
                          </a:lnTo>
                          <a:lnTo>
                            <a:pt x="67" y="204"/>
                          </a:lnTo>
                          <a:lnTo>
                            <a:pt x="13" y="0"/>
                          </a:lnTo>
                          <a:lnTo>
                            <a:pt x="0" y="135"/>
                          </a:lnTo>
                        </a:path>
                      </a:pathLst>
                    </a:custGeom>
                    <a:solidFill>
                      <a:srgbClr val="8F8F8F"/>
                    </a:solidFill>
                    <a:ln w="9525" cap="rnd">
                      <a:noFill/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pt-BR"/>
                    </a:p>
                  </p:txBody>
                </p:sp>
                <p:sp>
                  <p:nvSpPr>
                    <p:cNvPr id="46" name="Freeform 23"/>
                    <p:cNvSpPr>
                      <a:spLocks/>
                    </p:cNvSpPr>
                    <p:nvPr/>
                  </p:nvSpPr>
                  <p:spPr bwMode="auto">
                    <a:xfrm>
                      <a:off x="2829" y="1158"/>
                      <a:ext cx="261" cy="111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78"/>
                        </a:cxn>
                        <a:cxn ang="0">
                          <a:pos x="29" y="233"/>
                        </a:cxn>
                        <a:cxn ang="0">
                          <a:pos x="120" y="210"/>
                        </a:cxn>
                        <a:cxn ang="0">
                          <a:pos x="152" y="428"/>
                        </a:cxn>
                        <a:cxn ang="0">
                          <a:pos x="185" y="656"/>
                        </a:cxn>
                        <a:cxn ang="0">
                          <a:pos x="226" y="880"/>
                        </a:cxn>
                        <a:cxn ang="0">
                          <a:pos x="260" y="1112"/>
                        </a:cxn>
                        <a:cxn ang="0">
                          <a:pos x="256" y="948"/>
                        </a:cxn>
                        <a:cxn ang="0">
                          <a:pos x="234" y="748"/>
                        </a:cxn>
                        <a:cxn ang="0">
                          <a:pos x="169" y="396"/>
                        </a:cxn>
                        <a:cxn ang="0">
                          <a:pos x="115" y="64"/>
                        </a:cxn>
                        <a:cxn ang="0">
                          <a:pos x="85" y="37"/>
                        </a:cxn>
                        <a:cxn ang="0">
                          <a:pos x="42" y="0"/>
                        </a:cxn>
                        <a:cxn ang="0">
                          <a:pos x="14" y="38"/>
                        </a:cxn>
                        <a:cxn ang="0">
                          <a:pos x="0" y="78"/>
                        </a:cxn>
                      </a:cxnLst>
                      <a:rect l="0" t="0" r="r" b="b"/>
                      <a:pathLst>
                        <a:path w="261" h="1113">
                          <a:moveTo>
                            <a:pt x="0" y="78"/>
                          </a:moveTo>
                          <a:lnTo>
                            <a:pt x="29" y="233"/>
                          </a:lnTo>
                          <a:lnTo>
                            <a:pt x="120" y="210"/>
                          </a:lnTo>
                          <a:lnTo>
                            <a:pt x="152" y="428"/>
                          </a:lnTo>
                          <a:lnTo>
                            <a:pt x="185" y="656"/>
                          </a:lnTo>
                          <a:lnTo>
                            <a:pt x="226" y="880"/>
                          </a:lnTo>
                          <a:lnTo>
                            <a:pt x="260" y="1112"/>
                          </a:lnTo>
                          <a:lnTo>
                            <a:pt x="256" y="948"/>
                          </a:lnTo>
                          <a:lnTo>
                            <a:pt x="234" y="748"/>
                          </a:lnTo>
                          <a:lnTo>
                            <a:pt x="169" y="396"/>
                          </a:lnTo>
                          <a:lnTo>
                            <a:pt x="115" y="64"/>
                          </a:lnTo>
                          <a:lnTo>
                            <a:pt x="85" y="37"/>
                          </a:lnTo>
                          <a:lnTo>
                            <a:pt x="42" y="0"/>
                          </a:lnTo>
                          <a:lnTo>
                            <a:pt x="14" y="38"/>
                          </a:lnTo>
                          <a:lnTo>
                            <a:pt x="0" y="78"/>
                          </a:lnTo>
                        </a:path>
                      </a:pathLst>
                    </a:custGeom>
                    <a:solidFill>
                      <a:srgbClr val="C0C0C0"/>
                    </a:solidFill>
                    <a:ln w="9525" cap="rnd">
                      <a:noFill/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pt-BR"/>
                    </a:p>
                  </p:txBody>
                </p:sp>
              </p:grpSp>
              <p:sp>
                <p:nvSpPr>
                  <p:cNvPr id="42" name="Freeform 24"/>
                  <p:cNvSpPr>
                    <a:spLocks/>
                  </p:cNvSpPr>
                  <p:nvPr/>
                </p:nvSpPr>
                <p:spPr bwMode="auto">
                  <a:xfrm>
                    <a:off x="2857" y="1362"/>
                    <a:ext cx="116" cy="146"/>
                  </a:xfrm>
                  <a:custGeom>
                    <a:avLst/>
                    <a:gdLst/>
                    <a:ahLst/>
                    <a:cxnLst>
                      <a:cxn ang="0">
                        <a:pos x="114" y="143"/>
                      </a:cxn>
                      <a:cxn ang="0">
                        <a:pos x="92" y="8"/>
                      </a:cxn>
                      <a:cxn ang="0">
                        <a:pos x="1" y="32"/>
                      </a:cxn>
                      <a:cxn ang="0">
                        <a:pos x="0" y="12"/>
                      </a:cxn>
                      <a:cxn ang="0">
                        <a:pos x="40" y="18"/>
                      </a:cxn>
                      <a:cxn ang="0">
                        <a:pos x="101" y="0"/>
                      </a:cxn>
                      <a:cxn ang="0">
                        <a:pos x="115" y="145"/>
                      </a:cxn>
                      <a:cxn ang="0">
                        <a:pos x="114" y="143"/>
                      </a:cxn>
                    </a:cxnLst>
                    <a:rect l="0" t="0" r="r" b="b"/>
                    <a:pathLst>
                      <a:path w="116" h="146">
                        <a:moveTo>
                          <a:pt x="114" y="143"/>
                        </a:moveTo>
                        <a:lnTo>
                          <a:pt x="92" y="8"/>
                        </a:lnTo>
                        <a:lnTo>
                          <a:pt x="1" y="32"/>
                        </a:lnTo>
                        <a:lnTo>
                          <a:pt x="0" y="12"/>
                        </a:lnTo>
                        <a:lnTo>
                          <a:pt x="40" y="18"/>
                        </a:lnTo>
                        <a:lnTo>
                          <a:pt x="101" y="0"/>
                        </a:lnTo>
                        <a:lnTo>
                          <a:pt x="115" y="145"/>
                        </a:lnTo>
                        <a:lnTo>
                          <a:pt x="114" y="143"/>
                        </a:lnTo>
                      </a:path>
                    </a:pathLst>
                  </a:custGeom>
                  <a:solidFill>
                    <a:srgbClr val="FFFFFF"/>
                  </a:solidFill>
                  <a:ln w="9525" cap="rnd">
                    <a:noFill/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pt-BR"/>
                  </a:p>
                </p:txBody>
              </p:sp>
              <p:sp>
                <p:nvSpPr>
                  <p:cNvPr id="43" name="Freeform 25"/>
                  <p:cNvSpPr>
                    <a:spLocks/>
                  </p:cNvSpPr>
                  <p:nvPr/>
                </p:nvSpPr>
                <p:spPr bwMode="auto">
                  <a:xfrm>
                    <a:off x="2838" y="1305"/>
                    <a:ext cx="60" cy="313"/>
                  </a:xfrm>
                  <a:custGeom>
                    <a:avLst/>
                    <a:gdLst/>
                    <a:ahLst/>
                    <a:cxnLst>
                      <a:cxn ang="0">
                        <a:pos x="59" y="312"/>
                      </a:cxn>
                      <a:cxn ang="0">
                        <a:pos x="33" y="158"/>
                      </a:cxn>
                      <a:cxn ang="0">
                        <a:pos x="17" y="71"/>
                      </a:cxn>
                      <a:cxn ang="0">
                        <a:pos x="5" y="0"/>
                      </a:cxn>
                      <a:cxn ang="0">
                        <a:pos x="0" y="26"/>
                      </a:cxn>
                      <a:cxn ang="0">
                        <a:pos x="59" y="312"/>
                      </a:cxn>
                    </a:cxnLst>
                    <a:rect l="0" t="0" r="r" b="b"/>
                    <a:pathLst>
                      <a:path w="60" h="313">
                        <a:moveTo>
                          <a:pt x="59" y="312"/>
                        </a:moveTo>
                        <a:lnTo>
                          <a:pt x="33" y="158"/>
                        </a:lnTo>
                        <a:lnTo>
                          <a:pt x="17" y="71"/>
                        </a:lnTo>
                        <a:lnTo>
                          <a:pt x="5" y="0"/>
                        </a:lnTo>
                        <a:lnTo>
                          <a:pt x="0" y="26"/>
                        </a:lnTo>
                        <a:lnTo>
                          <a:pt x="59" y="312"/>
                        </a:lnTo>
                      </a:path>
                    </a:pathLst>
                  </a:custGeom>
                  <a:solidFill>
                    <a:srgbClr val="000000"/>
                  </a:solidFill>
                  <a:ln w="9525" cap="rnd">
                    <a:noFill/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pt-BR"/>
                  </a:p>
                </p:txBody>
              </p:sp>
            </p:grpSp>
            <p:grpSp>
              <p:nvGrpSpPr>
                <p:cNvPr id="29" name="Group 26"/>
                <p:cNvGrpSpPr>
                  <a:grpSpLocks/>
                </p:cNvGrpSpPr>
                <p:nvPr/>
              </p:nvGrpSpPr>
              <p:grpSpPr bwMode="auto">
                <a:xfrm>
                  <a:off x="2849" y="1218"/>
                  <a:ext cx="94" cy="147"/>
                  <a:chOff x="2849" y="1218"/>
                  <a:chExt cx="94" cy="147"/>
                </a:xfrm>
              </p:grpSpPr>
              <p:grpSp>
                <p:nvGrpSpPr>
                  <p:cNvPr id="30" name="Group 27"/>
                  <p:cNvGrpSpPr>
                    <a:grpSpLocks/>
                  </p:cNvGrpSpPr>
                  <p:nvPr/>
                </p:nvGrpSpPr>
                <p:grpSpPr bwMode="auto">
                  <a:xfrm>
                    <a:off x="2864" y="1281"/>
                    <a:ext cx="79" cy="84"/>
                    <a:chOff x="2864" y="1281"/>
                    <a:chExt cx="79" cy="84"/>
                  </a:xfrm>
                </p:grpSpPr>
                <p:sp>
                  <p:nvSpPr>
                    <p:cNvPr id="34" name="Oval 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64" y="1281"/>
                      <a:ext cx="77" cy="76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 w="9525">
                      <a:noFill/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  <p:sp>
                  <p:nvSpPr>
                    <p:cNvPr id="35" name="Oval 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66" y="1287"/>
                      <a:ext cx="77" cy="78"/>
                    </a:xfrm>
                    <a:prstGeom prst="ellipse">
                      <a:avLst/>
                    </a:prstGeom>
                    <a:solidFill>
                      <a:srgbClr val="5F5F5F"/>
                    </a:solidFill>
                    <a:ln w="9525">
                      <a:noFill/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  <p:sp>
                  <p:nvSpPr>
                    <p:cNvPr id="36" name="Oval 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66" y="1284"/>
                      <a:ext cx="77" cy="77"/>
                    </a:xfrm>
                    <a:prstGeom prst="ellipse">
                      <a:avLst/>
                    </a:prstGeom>
                    <a:solidFill>
                      <a:srgbClr val="9F9F9F"/>
                    </a:solidFill>
                    <a:ln w="9525">
                      <a:noFill/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  <p:sp>
                  <p:nvSpPr>
                    <p:cNvPr id="37" name="Arc 31"/>
                    <p:cNvSpPr>
                      <a:spLocks/>
                    </p:cNvSpPr>
                    <p:nvPr/>
                  </p:nvSpPr>
                  <p:spPr bwMode="auto">
                    <a:xfrm>
                      <a:off x="2865" y="1324"/>
                      <a:ext cx="47" cy="36"/>
                    </a:xfrm>
                    <a:custGeom>
                      <a:avLst/>
                      <a:gdLst>
                        <a:gd name="G0" fmla="+- 21523 0 0"/>
                        <a:gd name="G1" fmla="+- 0 0 0"/>
                        <a:gd name="G2" fmla="+- 21600 0 0"/>
                        <a:gd name="T0" fmla="*/ 29202 w 29202"/>
                        <a:gd name="T1" fmla="*/ 20189 h 21600"/>
                        <a:gd name="T2" fmla="*/ 0 w 29202"/>
                        <a:gd name="T3" fmla="*/ 1819 h 21600"/>
                        <a:gd name="T4" fmla="*/ 21523 w 29202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9202" h="21600" fill="none" extrusionOk="0">
                          <a:moveTo>
                            <a:pt x="29201" y="20188"/>
                          </a:moveTo>
                          <a:cubicBezTo>
                            <a:pt x="26749" y="21121"/>
                            <a:pt x="24147" y="21599"/>
                            <a:pt x="21523" y="21600"/>
                          </a:cubicBezTo>
                          <a:cubicBezTo>
                            <a:pt x="10298" y="21600"/>
                            <a:pt x="944" y="13003"/>
                            <a:pt x="-1" y="1819"/>
                          </a:cubicBezTo>
                        </a:path>
                        <a:path w="29202" h="21600" stroke="0" extrusionOk="0">
                          <a:moveTo>
                            <a:pt x="29201" y="20188"/>
                          </a:moveTo>
                          <a:cubicBezTo>
                            <a:pt x="26749" y="21121"/>
                            <a:pt x="24147" y="21599"/>
                            <a:pt x="21523" y="21600"/>
                          </a:cubicBezTo>
                          <a:cubicBezTo>
                            <a:pt x="10298" y="21600"/>
                            <a:pt x="944" y="13003"/>
                            <a:pt x="-1" y="1819"/>
                          </a:cubicBezTo>
                          <a:lnTo>
                            <a:pt x="21523" y="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9525" cap="rnd">
                      <a:noFill/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pt-BR"/>
                    </a:p>
                  </p:txBody>
                </p:sp>
                <p:sp>
                  <p:nvSpPr>
                    <p:cNvPr id="38" name="Arc 32"/>
                    <p:cNvSpPr>
                      <a:spLocks/>
                    </p:cNvSpPr>
                    <p:nvPr/>
                  </p:nvSpPr>
                  <p:spPr bwMode="auto">
                    <a:xfrm>
                      <a:off x="2896" y="1283"/>
                      <a:ext cx="43" cy="36"/>
                    </a:xfrm>
                    <a:custGeom>
                      <a:avLst/>
                      <a:gdLst>
                        <a:gd name="G0" fmla="+- 5381 0 0"/>
                        <a:gd name="G1" fmla="+- 21600 0 0"/>
                        <a:gd name="G2" fmla="+- 21600 0 0"/>
                        <a:gd name="T0" fmla="*/ 0 w 26833"/>
                        <a:gd name="T1" fmla="*/ 681 h 21600"/>
                        <a:gd name="T2" fmla="*/ 26833 w 26833"/>
                        <a:gd name="T3" fmla="*/ 19073 h 21600"/>
                        <a:gd name="T4" fmla="*/ 5381 w 26833"/>
                        <a:gd name="T5" fmla="*/ 216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6833" h="21600" fill="none" extrusionOk="0">
                          <a:moveTo>
                            <a:pt x="-1" y="680"/>
                          </a:moveTo>
                          <a:cubicBezTo>
                            <a:pt x="1757" y="228"/>
                            <a:pt x="3565" y="-1"/>
                            <a:pt x="5381" y="0"/>
                          </a:cubicBezTo>
                          <a:cubicBezTo>
                            <a:pt x="16332" y="0"/>
                            <a:pt x="25551" y="8196"/>
                            <a:pt x="26832" y="19073"/>
                          </a:cubicBezTo>
                        </a:path>
                        <a:path w="26833" h="21600" stroke="0" extrusionOk="0">
                          <a:moveTo>
                            <a:pt x="-1" y="680"/>
                          </a:moveTo>
                          <a:cubicBezTo>
                            <a:pt x="1757" y="228"/>
                            <a:pt x="3565" y="-1"/>
                            <a:pt x="5381" y="0"/>
                          </a:cubicBezTo>
                          <a:cubicBezTo>
                            <a:pt x="16332" y="0"/>
                            <a:pt x="25551" y="8196"/>
                            <a:pt x="26832" y="19073"/>
                          </a:cubicBezTo>
                          <a:lnTo>
                            <a:pt x="5381" y="21600"/>
                          </a:lnTo>
                          <a:close/>
                        </a:path>
                      </a:pathLst>
                    </a:custGeom>
                    <a:solidFill>
                      <a:srgbClr val="C0C0C0"/>
                    </a:solidFill>
                    <a:ln w="9525" cap="rnd">
                      <a:noFill/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pt-BR"/>
                    </a:p>
                  </p:txBody>
                </p:sp>
                <p:sp>
                  <p:nvSpPr>
                    <p:cNvPr id="39" name="Freeform 33"/>
                    <p:cNvSpPr>
                      <a:spLocks/>
                    </p:cNvSpPr>
                    <p:nvPr/>
                  </p:nvSpPr>
                  <p:spPr bwMode="auto">
                    <a:xfrm>
                      <a:off x="2884" y="1291"/>
                      <a:ext cx="45" cy="66"/>
                    </a:xfrm>
                    <a:custGeom>
                      <a:avLst/>
                      <a:gdLst/>
                      <a:ahLst/>
                      <a:cxnLst>
                        <a:cxn ang="0">
                          <a:pos x="44" y="59"/>
                        </a:cxn>
                        <a:cxn ang="0">
                          <a:pos x="10" y="0"/>
                        </a:cxn>
                        <a:cxn ang="0">
                          <a:pos x="4" y="0"/>
                        </a:cxn>
                        <a:cxn ang="0">
                          <a:pos x="0" y="3"/>
                        </a:cxn>
                        <a:cxn ang="0">
                          <a:pos x="33" y="65"/>
                        </a:cxn>
                        <a:cxn ang="0">
                          <a:pos x="37" y="62"/>
                        </a:cxn>
                        <a:cxn ang="0">
                          <a:pos x="44" y="59"/>
                        </a:cxn>
                      </a:cxnLst>
                      <a:rect l="0" t="0" r="r" b="b"/>
                      <a:pathLst>
                        <a:path w="45" h="66">
                          <a:moveTo>
                            <a:pt x="44" y="59"/>
                          </a:moveTo>
                          <a:lnTo>
                            <a:pt x="10" y="0"/>
                          </a:lnTo>
                          <a:lnTo>
                            <a:pt x="4" y="0"/>
                          </a:lnTo>
                          <a:lnTo>
                            <a:pt x="0" y="3"/>
                          </a:lnTo>
                          <a:lnTo>
                            <a:pt x="33" y="65"/>
                          </a:lnTo>
                          <a:lnTo>
                            <a:pt x="37" y="62"/>
                          </a:lnTo>
                          <a:lnTo>
                            <a:pt x="44" y="59"/>
                          </a:lnTo>
                        </a:path>
                      </a:pathLst>
                    </a:custGeom>
                    <a:solidFill>
                      <a:srgbClr val="5F5F5F"/>
                    </a:solidFill>
                    <a:ln w="9525" cap="rnd">
                      <a:noFill/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pt-BR"/>
                    </a:p>
                  </p:txBody>
                </p:sp>
                <p:sp>
                  <p:nvSpPr>
                    <p:cNvPr id="40" name="Freeform 34"/>
                    <p:cNvSpPr>
                      <a:spLocks/>
                    </p:cNvSpPr>
                    <p:nvPr/>
                  </p:nvSpPr>
                  <p:spPr bwMode="auto">
                    <a:xfrm>
                      <a:off x="2881" y="1290"/>
                      <a:ext cx="29" cy="56"/>
                    </a:xfrm>
                    <a:custGeom>
                      <a:avLst/>
                      <a:gdLst/>
                      <a:ahLst/>
                      <a:cxnLst>
                        <a:cxn ang="0">
                          <a:pos x="8" y="0"/>
                        </a:cxn>
                        <a:cxn ang="0">
                          <a:pos x="3" y="4"/>
                        </a:cxn>
                        <a:cxn ang="0">
                          <a:pos x="28" y="55"/>
                        </a:cxn>
                        <a:cxn ang="0">
                          <a:pos x="0" y="7"/>
                        </a:cxn>
                        <a:cxn ang="0">
                          <a:pos x="8" y="0"/>
                        </a:cxn>
                      </a:cxnLst>
                      <a:rect l="0" t="0" r="r" b="b"/>
                      <a:pathLst>
                        <a:path w="29" h="56">
                          <a:moveTo>
                            <a:pt x="8" y="0"/>
                          </a:moveTo>
                          <a:lnTo>
                            <a:pt x="3" y="4"/>
                          </a:lnTo>
                          <a:lnTo>
                            <a:pt x="28" y="55"/>
                          </a:lnTo>
                          <a:lnTo>
                            <a:pt x="0" y="7"/>
                          </a:lnTo>
                          <a:lnTo>
                            <a:pt x="8" y="0"/>
                          </a:lnTo>
                        </a:path>
                      </a:pathLst>
                    </a:custGeom>
                    <a:solidFill>
                      <a:srgbClr val="FFFFFF"/>
                    </a:solidFill>
                    <a:ln w="9525" cap="rnd">
                      <a:noFill/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pt-BR"/>
                    </a:p>
                  </p:txBody>
                </p:sp>
              </p:grpSp>
              <p:grpSp>
                <p:nvGrpSpPr>
                  <p:cNvPr id="31" name="Group 35"/>
                  <p:cNvGrpSpPr>
                    <a:grpSpLocks/>
                  </p:cNvGrpSpPr>
                  <p:nvPr/>
                </p:nvGrpSpPr>
                <p:grpSpPr bwMode="auto">
                  <a:xfrm>
                    <a:off x="2849" y="1218"/>
                    <a:ext cx="76" cy="28"/>
                    <a:chOff x="2849" y="1218"/>
                    <a:chExt cx="76" cy="28"/>
                  </a:xfrm>
                </p:grpSpPr>
                <p:sp>
                  <p:nvSpPr>
                    <p:cNvPr id="32" name="Freeform 36"/>
                    <p:cNvSpPr>
                      <a:spLocks/>
                    </p:cNvSpPr>
                    <p:nvPr/>
                  </p:nvSpPr>
                  <p:spPr bwMode="auto">
                    <a:xfrm>
                      <a:off x="2849" y="1218"/>
                      <a:ext cx="75" cy="28"/>
                    </a:xfrm>
                    <a:custGeom>
                      <a:avLst/>
                      <a:gdLst/>
                      <a:ahLst/>
                      <a:cxnLst>
                        <a:cxn ang="0">
                          <a:pos x="74" y="13"/>
                        </a:cxn>
                        <a:cxn ang="0">
                          <a:pos x="3" y="27"/>
                        </a:cxn>
                        <a:cxn ang="0">
                          <a:pos x="0" y="13"/>
                        </a:cxn>
                        <a:cxn ang="0">
                          <a:pos x="71" y="0"/>
                        </a:cxn>
                        <a:cxn ang="0">
                          <a:pos x="74" y="13"/>
                        </a:cxn>
                      </a:cxnLst>
                      <a:rect l="0" t="0" r="r" b="b"/>
                      <a:pathLst>
                        <a:path w="75" h="28">
                          <a:moveTo>
                            <a:pt x="74" y="13"/>
                          </a:moveTo>
                          <a:lnTo>
                            <a:pt x="3" y="27"/>
                          </a:lnTo>
                          <a:lnTo>
                            <a:pt x="0" y="13"/>
                          </a:lnTo>
                          <a:lnTo>
                            <a:pt x="71" y="0"/>
                          </a:lnTo>
                          <a:lnTo>
                            <a:pt x="74" y="13"/>
                          </a:lnTo>
                        </a:path>
                      </a:pathLst>
                    </a:custGeom>
                    <a:solidFill>
                      <a:srgbClr val="FFFFFF"/>
                    </a:solidFill>
                    <a:ln w="9525" cap="rnd">
                      <a:noFill/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pt-BR"/>
                    </a:p>
                  </p:txBody>
                </p:sp>
                <p:sp>
                  <p:nvSpPr>
                    <p:cNvPr id="33" name="Freeform 37"/>
                    <p:cNvSpPr>
                      <a:spLocks/>
                    </p:cNvSpPr>
                    <p:nvPr/>
                  </p:nvSpPr>
                  <p:spPr bwMode="auto">
                    <a:xfrm>
                      <a:off x="2851" y="1218"/>
                      <a:ext cx="74" cy="27"/>
                    </a:xfrm>
                    <a:custGeom>
                      <a:avLst/>
                      <a:gdLst/>
                      <a:ahLst/>
                      <a:cxnLst>
                        <a:cxn ang="0">
                          <a:pos x="73" y="12"/>
                        </a:cxn>
                        <a:cxn ang="0">
                          <a:pos x="1" y="26"/>
                        </a:cxn>
                        <a:cxn ang="0">
                          <a:pos x="0" y="13"/>
                        </a:cxn>
                        <a:cxn ang="0">
                          <a:pos x="70" y="0"/>
                        </a:cxn>
                        <a:cxn ang="0">
                          <a:pos x="73" y="12"/>
                        </a:cxn>
                      </a:cxnLst>
                      <a:rect l="0" t="0" r="r" b="b"/>
                      <a:pathLst>
                        <a:path w="74" h="27">
                          <a:moveTo>
                            <a:pt x="73" y="12"/>
                          </a:moveTo>
                          <a:lnTo>
                            <a:pt x="1" y="26"/>
                          </a:lnTo>
                          <a:lnTo>
                            <a:pt x="0" y="13"/>
                          </a:lnTo>
                          <a:lnTo>
                            <a:pt x="70" y="0"/>
                          </a:lnTo>
                          <a:lnTo>
                            <a:pt x="73" y="12"/>
                          </a:lnTo>
                        </a:path>
                      </a:pathLst>
                    </a:custGeom>
                    <a:solidFill>
                      <a:srgbClr val="9F9F9F"/>
                    </a:solidFill>
                    <a:ln w="9525" cap="rnd">
                      <a:noFill/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pt-BR"/>
                    </a:p>
                  </p:txBody>
                </p:sp>
              </p:grpSp>
            </p:grpSp>
          </p:grpSp>
          <p:grpSp>
            <p:nvGrpSpPr>
              <p:cNvPr id="20" name="Group 38"/>
              <p:cNvGrpSpPr>
                <a:grpSpLocks/>
              </p:cNvGrpSpPr>
              <p:nvPr/>
            </p:nvGrpSpPr>
            <p:grpSpPr bwMode="auto">
              <a:xfrm>
                <a:off x="2549" y="706"/>
                <a:ext cx="326" cy="528"/>
                <a:chOff x="2549" y="706"/>
                <a:chExt cx="326" cy="528"/>
              </a:xfrm>
            </p:grpSpPr>
            <p:sp>
              <p:nvSpPr>
                <p:cNvPr id="25" name="Freeform 39"/>
                <p:cNvSpPr>
                  <a:spLocks/>
                </p:cNvSpPr>
                <p:nvPr/>
              </p:nvSpPr>
              <p:spPr bwMode="auto">
                <a:xfrm>
                  <a:off x="2549" y="706"/>
                  <a:ext cx="326" cy="528"/>
                </a:xfrm>
                <a:custGeom>
                  <a:avLst/>
                  <a:gdLst/>
                  <a:ahLst/>
                  <a:cxnLst>
                    <a:cxn ang="0">
                      <a:pos x="297" y="489"/>
                    </a:cxn>
                    <a:cxn ang="0">
                      <a:pos x="306" y="381"/>
                    </a:cxn>
                    <a:cxn ang="0">
                      <a:pos x="283" y="286"/>
                    </a:cxn>
                    <a:cxn ang="0">
                      <a:pos x="294" y="227"/>
                    </a:cxn>
                    <a:cxn ang="0">
                      <a:pos x="298" y="170"/>
                    </a:cxn>
                    <a:cxn ang="0">
                      <a:pos x="292" y="118"/>
                    </a:cxn>
                    <a:cxn ang="0">
                      <a:pos x="269" y="58"/>
                    </a:cxn>
                    <a:cxn ang="0">
                      <a:pos x="231" y="21"/>
                    </a:cxn>
                    <a:cxn ang="0">
                      <a:pos x="206" y="9"/>
                    </a:cxn>
                    <a:cxn ang="0">
                      <a:pos x="169" y="1"/>
                    </a:cxn>
                    <a:cxn ang="0">
                      <a:pos x="141" y="1"/>
                    </a:cxn>
                    <a:cxn ang="0">
                      <a:pos x="115" y="3"/>
                    </a:cxn>
                    <a:cxn ang="0">
                      <a:pos x="89" y="12"/>
                    </a:cxn>
                    <a:cxn ang="0">
                      <a:pos x="68" y="26"/>
                    </a:cxn>
                    <a:cxn ang="0">
                      <a:pos x="47" y="44"/>
                    </a:cxn>
                    <a:cxn ang="0">
                      <a:pos x="29" y="74"/>
                    </a:cxn>
                    <a:cxn ang="0">
                      <a:pos x="15" y="104"/>
                    </a:cxn>
                    <a:cxn ang="0">
                      <a:pos x="3" y="155"/>
                    </a:cxn>
                    <a:cxn ang="0">
                      <a:pos x="0" y="218"/>
                    </a:cxn>
                    <a:cxn ang="0">
                      <a:pos x="60" y="235"/>
                    </a:cxn>
                    <a:cxn ang="0">
                      <a:pos x="68" y="269"/>
                    </a:cxn>
                    <a:cxn ang="0">
                      <a:pos x="77" y="293"/>
                    </a:cxn>
                    <a:cxn ang="0">
                      <a:pos x="92" y="318"/>
                    </a:cxn>
                    <a:cxn ang="0">
                      <a:pos x="114" y="338"/>
                    </a:cxn>
                    <a:cxn ang="0">
                      <a:pos x="129" y="347"/>
                    </a:cxn>
                    <a:cxn ang="0">
                      <a:pos x="149" y="350"/>
                    </a:cxn>
                    <a:cxn ang="0">
                      <a:pos x="169" y="346"/>
                    </a:cxn>
                    <a:cxn ang="0">
                      <a:pos x="191" y="335"/>
                    </a:cxn>
                    <a:cxn ang="0">
                      <a:pos x="214" y="312"/>
                    </a:cxn>
                    <a:cxn ang="0">
                      <a:pos x="225" y="293"/>
                    </a:cxn>
                    <a:cxn ang="0">
                      <a:pos x="234" y="256"/>
                    </a:cxn>
                    <a:cxn ang="0">
                      <a:pos x="240" y="218"/>
                    </a:cxn>
                    <a:cxn ang="0">
                      <a:pos x="242" y="183"/>
                    </a:cxn>
                    <a:cxn ang="0">
                      <a:pos x="240" y="155"/>
                    </a:cxn>
                    <a:cxn ang="0">
                      <a:pos x="234" y="124"/>
                    </a:cxn>
                    <a:cxn ang="0">
                      <a:pos x="223" y="97"/>
                    </a:cxn>
                    <a:cxn ang="0">
                      <a:pos x="205" y="75"/>
                    </a:cxn>
                    <a:cxn ang="0">
                      <a:pos x="178" y="60"/>
                    </a:cxn>
                    <a:cxn ang="0">
                      <a:pos x="158" y="57"/>
                    </a:cxn>
                    <a:cxn ang="0">
                      <a:pos x="137" y="57"/>
                    </a:cxn>
                    <a:cxn ang="0">
                      <a:pos x="121" y="60"/>
                    </a:cxn>
                    <a:cxn ang="0">
                      <a:pos x="103" y="72"/>
                    </a:cxn>
                    <a:cxn ang="0">
                      <a:pos x="86" y="89"/>
                    </a:cxn>
                    <a:cxn ang="0">
                      <a:pos x="75" y="110"/>
                    </a:cxn>
                    <a:cxn ang="0">
                      <a:pos x="61" y="158"/>
                    </a:cxn>
                    <a:cxn ang="0">
                      <a:pos x="57" y="201"/>
                    </a:cxn>
                    <a:cxn ang="0">
                      <a:pos x="0" y="218"/>
                    </a:cxn>
                    <a:cxn ang="0">
                      <a:pos x="7" y="263"/>
                    </a:cxn>
                    <a:cxn ang="0">
                      <a:pos x="26" y="315"/>
                    </a:cxn>
                    <a:cxn ang="0">
                      <a:pos x="38" y="342"/>
                    </a:cxn>
                    <a:cxn ang="0">
                      <a:pos x="55" y="366"/>
                    </a:cxn>
                    <a:cxn ang="0">
                      <a:pos x="75" y="382"/>
                    </a:cxn>
                    <a:cxn ang="0">
                      <a:pos x="106" y="399"/>
                    </a:cxn>
                    <a:cxn ang="0">
                      <a:pos x="148" y="407"/>
                    </a:cxn>
                    <a:cxn ang="0">
                      <a:pos x="188" y="398"/>
                    </a:cxn>
                    <a:cxn ang="0">
                      <a:pos x="220" y="379"/>
                    </a:cxn>
                    <a:cxn ang="0">
                      <a:pos x="240" y="366"/>
                    </a:cxn>
                    <a:cxn ang="0">
                      <a:pos x="254" y="375"/>
                    </a:cxn>
                    <a:cxn ang="0">
                      <a:pos x="283" y="527"/>
                    </a:cxn>
                  </a:cxnLst>
                  <a:rect l="0" t="0" r="r" b="b"/>
                  <a:pathLst>
                    <a:path w="326" h="528">
                      <a:moveTo>
                        <a:pt x="283" y="527"/>
                      </a:moveTo>
                      <a:lnTo>
                        <a:pt x="297" y="489"/>
                      </a:lnTo>
                      <a:lnTo>
                        <a:pt x="325" y="455"/>
                      </a:lnTo>
                      <a:lnTo>
                        <a:pt x="306" y="381"/>
                      </a:lnTo>
                      <a:lnTo>
                        <a:pt x="292" y="330"/>
                      </a:lnTo>
                      <a:lnTo>
                        <a:pt x="283" y="286"/>
                      </a:lnTo>
                      <a:lnTo>
                        <a:pt x="286" y="256"/>
                      </a:lnTo>
                      <a:lnTo>
                        <a:pt x="294" y="227"/>
                      </a:lnTo>
                      <a:lnTo>
                        <a:pt x="297" y="200"/>
                      </a:lnTo>
                      <a:lnTo>
                        <a:pt x="298" y="170"/>
                      </a:lnTo>
                      <a:lnTo>
                        <a:pt x="295" y="143"/>
                      </a:lnTo>
                      <a:lnTo>
                        <a:pt x="292" y="118"/>
                      </a:lnTo>
                      <a:lnTo>
                        <a:pt x="282" y="87"/>
                      </a:lnTo>
                      <a:lnTo>
                        <a:pt x="269" y="58"/>
                      </a:lnTo>
                      <a:lnTo>
                        <a:pt x="251" y="38"/>
                      </a:lnTo>
                      <a:lnTo>
                        <a:pt x="231" y="21"/>
                      </a:lnTo>
                      <a:lnTo>
                        <a:pt x="220" y="15"/>
                      </a:lnTo>
                      <a:lnTo>
                        <a:pt x="206" y="9"/>
                      </a:lnTo>
                      <a:lnTo>
                        <a:pt x="183" y="3"/>
                      </a:lnTo>
                      <a:lnTo>
                        <a:pt x="169" y="1"/>
                      </a:lnTo>
                      <a:lnTo>
                        <a:pt x="155" y="0"/>
                      </a:lnTo>
                      <a:lnTo>
                        <a:pt x="141" y="1"/>
                      </a:lnTo>
                      <a:lnTo>
                        <a:pt x="129" y="1"/>
                      </a:lnTo>
                      <a:lnTo>
                        <a:pt x="115" y="3"/>
                      </a:lnTo>
                      <a:lnTo>
                        <a:pt x="103" y="7"/>
                      </a:lnTo>
                      <a:lnTo>
                        <a:pt x="89" y="12"/>
                      </a:lnTo>
                      <a:lnTo>
                        <a:pt x="78" y="18"/>
                      </a:lnTo>
                      <a:lnTo>
                        <a:pt x="68" y="26"/>
                      </a:lnTo>
                      <a:lnTo>
                        <a:pt x="60" y="32"/>
                      </a:lnTo>
                      <a:lnTo>
                        <a:pt x="47" y="44"/>
                      </a:lnTo>
                      <a:lnTo>
                        <a:pt x="38" y="60"/>
                      </a:lnTo>
                      <a:lnTo>
                        <a:pt x="29" y="74"/>
                      </a:lnTo>
                      <a:lnTo>
                        <a:pt x="23" y="87"/>
                      </a:lnTo>
                      <a:lnTo>
                        <a:pt x="15" y="104"/>
                      </a:lnTo>
                      <a:lnTo>
                        <a:pt x="11" y="120"/>
                      </a:lnTo>
                      <a:lnTo>
                        <a:pt x="3" y="155"/>
                      </a:lnTo>
                      <a:lnTo>
                        <a:pt x="0" y="200"/>
                      </a:lnTo>
                      <a:lnTo>
                        <a:pt x="0" y="218"/>
                      </a:lnTo>
                      <a:lnTo>
                        <a:pt x="57" y="218"/>
                      </a:lnTo>
                      <a:lnTo>
                        <a:pt x="60" y="235"/>
                      </a:lnTo>
                      <a:lnTo>
                        <a:pt x="64" y="256"/>
                      </a:lnTo>
                      <a:lnTo>
                        <a:pt x="68" y="269"/>
                      </a:lnTo>
                      <a:lnTo>
                        <a:pt x="72" y="279"/>
                      </a:lnTo>
                      <a:lnTo>
                        <a:pt x="77" y="293"/>
                      </a:lnTo>
                      <a:lnTo>
                        <a:pt x="83" y="306"/>
                      </a:lnTo>
                      <a:lnTo>
                        <a:pt x="92" y="318"/>
                      </a:lnTo>
                      <a:lnTo>
                        <a:pt x="101" y="330"/>
                      </a:lnTo>
                      <a:lnTo>
                        <a:pt x="114" y="338"/>
                      </a:lnTo>
                      <a:lnTo>
                        <a:pt x="121" y="344"/>
                      </a:lnTo>
                      <a:lnTo>
                        <a:pt x="129" y="347"/>
                      </a:lnTo>
                      <a:lnTo>
                        <a:pt x="137" y="350"/>
                      </a:lnTo>
                      <a:lnTo>
                        <a:pt x="149" y="350"/>
                      </a:lnTo>
                      <a:lnTo>
                        <a:pt x="160" y="349"/>
                      </a:lnTo>
                      <a:lnTo>
                        <a:pt x="169" y="346"/>
                      </a:lnTo>
                      <a:lnTo>
                        <a:pt x="178" y="341"/>
                      </a:lnTo>
                      <a:lnTo>
                        <a:pt x="191" y="335"/>
                      </a:lnTo>
                      <a:lnTo>
                        <a:pt x="205" y="324"/>
                      </a:lnTo>
                      <a:lnTo>
                        <a:pt x="214" y="312"/>
                      </a:lnTo>
                      <a:lnTo>
                        <a:pt x="218" y="303"/>
                      </a:lnTo>
                      <a:lnTo>
                        <a:pt x="225" y="293"/>
                      </a:lnTo>
                      <a:lnTo>
                        <a:pt x="231" y="276"/>
                      </a:lnTo>
                      <a:lnTo>
                        <a:pt x="234" y="256"/>
                      </a:lnTo>
                      <a:lnTo>
                        <a:pt x="237" y="238"/>
                      </a:lnTo>
                      <a:lnTo>
                        <a:pt x="240" y="218"/>
                      </a:lnTo>
                      <a:lnTo>
                        <a:pt x="240" y="200"/>
                      </a:lnTo>
                      <a:lnTo>
                        <a:pt x="242" y="183"/>
                      </a:lnTo>
                      <a:lnTo>
                        <a:pt x="240" y="167"/>
                      </a:lnTo>
                      <a:lnTo>
                        <a:pt x="240" y="155"/>
                      </a:lnTo>
                      <a:lnTo>
                        <a:pt x="237" y="141"/>
                      </a:lnTo>
                      <a:lnTo>
                        <a:pt x="234" y="124"/>
                      </a:lnTo>
                      <a:lnTo>
                        <a:pt x="229" y="109"/>
                      </a:lnTo>
                      <a:lnTo>
                        <a:pt x="223" y="97"/>
                      </a:lnTo>
                      <a:lnTo>
                        <a:pt x="215" y="86"/>
                      </a:lnTo>
                      <a:lnTo>
                        <a:pt x="205" y="75"/>
                      </a:lnTo>
                      <a:lnTo>
                        <a:pt x="192" y="67"/>
                      </a:lnTo>
                      <a:lnTo>
                        <a:pt x="178" y="60"/>
                      </a:lnTo>
                      <a:lnTo>
                        <a:pt x="171" y="58"/>
                      </a:lnTo>
                      <a:lnTo>
                        <a:pt x="158" y="57"/>
                      </a:lnTo>
                      <a:lnTo>
                        <a:pt x="148" y="57"/>
                      </a:lnTo>
                      <a:lnTo>
                        <a:pt x="137" y="57"/>
                      </a:lnTo>
                      <a:lnTo>
                        <a:pt x="131" y="57"/>
                      </a:lnTo>
                      <a:lnTo>
                        <a:pt x="121" y="60"/>
                      </a:lnTo>
                      <a:lnTo>
                        <a:pt x="114" y="64"/>
                      </a:lnTo>
                      <a:lnTo>
                        <a:pt x="103" y="72"/>
                      </a:lnTo>
                      <a:lnTo>
                        <a:pt x="94" y="80"/>
                      </a:lnTo>
                      <a:lnTo>
                        <a:pt x="86" y="89"/>
                      </a:lnTo>
                      <a:lnTo>
                        <a:pt x="80" y="97"/>
                      </a:lnTo>
                      <a:lnTo>
                        <a:pt x="75" y="110"/>
                      </a:lnTo>
                      <a:lnTo>
                        <a:pt x="66" y="135"/>
                      </a:lnTo>
                      <a:lnTo>
                        <a:pt x="61" y="158"/>
                      </a:lnTo>
                      <a:lnTo>
                        <a:pt x="58" y="178"/>
                      </a:lnTo>
                      <a:lnTo>
                        <a:pt x="57" y="201"/>
                      </a:lnTo>
                      <a:lnTo>
                        <a:pt x="57" y="218"/>
                      </a:lnTo>
                      <a:lnTo>
                        <a:pt x="0" y="218"/>
                      </a:lnTo>
                      <a:lnTo>
                        <a:pt x="3" y="235"/>
                      </a:lnTo>
                      <a:lnTo>
                        <a:pt x="7" y="263"/>
                      </a:lnTo>
                      <a:lnTo>
                        <a:pt x="17" y="293"/>
                      </a:lnTo>
                      <a:lnTo>
                        <a:pt x="26" y="315"/>
                      </a:lnTo>
                      <a:lnTo>
                        <a:pt x="31" y="327"/>
                      </a:lnTo>
                      <a:lnTo>
                        <a:pt x="38" y="342"/>
                      </a:lnTo>
                      <a:lnTo>
                        <a:pt x="46" y="355"/>
                      </a:lnTo>
                      <a:lnTo>
                        <a:pt x="55" y="366"/>
                      </a:lnTo>
                      <a:lnTo>
                        <a:pt x="63" y="373"/>
                      </a:lnTo>
                      <a:lnTo>
                        <a:pt x="75" y="382"/>
                      </a:lnTo>
                      <a:lnTo>
                        <a:pt x="89" y="392"/>
                      </a:lnTo>
                      <a:lnTo>
                        <a:pt x="106" y="399"/>
                      </a:lnTo>
                      <a:lnTo>
                        <a:pt x="128" y="404"/>
                      </a:lnTo>
                      <a:lnTo>
                        <a:pt x="148" y="407"/>
                      </a:lnTo>
                      <a:lnTo>
                        <a:pt x="168" y="404"/>
                      </a:lnTo>
                      <a:lnTo>
                        <a:pt x="188" y="398"/>
                      </a:lnTo>
                      <a:lnTo>
                        <a:pt x="205" y="389"/>
                      </a:lnTo>
                      <a:lnTo>
                        <a:pt x="220" y="379"/>
                      </a:lnTo>
                      <a:lnTo>
                        <a:pt x="234" y="369"/>
                      </a:lnTo>
                      <a:lnTo>
                        <a:pt x="240" y="366"/>
                      </a:lnTo>
                      <a:lnTo>
                        <a:pt x="249" y="369"/>
                      </a:lnTo>
                      <a:lnTo>
                        <a:pt x="254" y="375"/>
                      </a:lnTo>
                      <a:lnTo>
                        <a:pt x="258" y="387"/>
                      </a:lnTo>
                      <a:lnTo>
                        <a:pt x="283" y="527"/>
                      </a:lnTo>
                    </a:path>
                  </a:pathLst>
                </a:custGeom>
                <a:solidFill>
                  <a:srgbClr val="3F3F3F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6" name="Freeform 40"/>
                <p:cNvSpPr>
                  <a:spLocks/>
                </p:cNvSpPr>
                <p:nvPr/>
              </p:nvSpPr>
              <p:spPr bwMode="auto">
                <a:xfrm>
                  <a:off x="2580" y="932"/>
                  <a:ext cx="71" cy="139"/>
                </a:xfrm>
                <a:custGeom>
                  <a:avLst/>
                  <a:gdLst/>
                  <a:ahLst/>
                  <a:cxnLst>
                    <a:cxn ang="0">
                      <a:pos x="70" y="138"/>
                    </a:cxn>
                    <a:cxn ang="0">
                      <a:pos x="52" y="123"/>
                    </a:cxn>
                    <a:cxn ang="0">
                      <a:pos x="37" y="103"/>
                    </a:cxn>
                    <a:cxn ang="0">
                      <a:pos x="23" y="81"/>
                    </a:cxn>
                    <a:cxn ang="0">
                      <a:pos x="13" y="57"/>
                    </a:cxn>
                    <a:cxn ang="0">
                      <a:pos x="6" y="27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71" h="139">
                      <a:moveTo>
                        <a:pt x="70" y="138"/>
                      </a:moveTo>
                      <a:lnTo>
                        <a:pt x="52" y="123"/>
                      </a:lnTo>
                      <a:lnTo>
                        <a:pt x="37" y="103"/>
                      </a:lnTo>
                      <a:lnTo>
                        <a:pt x="23" y="81"/>
                      </a:lnTo>
                      <a:lnTo>
                        <a:pt x="13" y="57"/>
                      </a:lnTo>
                      <a:lnTo>
                        <a:pt x="6" y="27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80808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7" name="Freeform 41"/>
                <p:cNvSpPr>
                  <a:spLocks/>
                </p:cNvSpPr>
                <p:nvPr/>
              </p:nvSpPr>
              <p:spPr bwMode="auto">
                <a:xfrm>
                  <a:off x="2803" y="783"/>
                  <a:ext cx="52" cy="368"/>
                </a:xfrm>
                <a:custGeom>
                  <a:avLst/>
                  <a:gdLst/>
                  <a:ahLst/>
                  <a:cxnLst>
                    <a:cxn ang="0">
                      <a:pos x="51" y="367"/>
                    </a:cxn>
                    <a:cxn ang="0">
                      <a:pos x="21" y="250"/>
                    </a:cxn>
                    <a:cxn ang="0">
                      <a:pos x="12" y="213"/>
                    </a:cxn>
                    <a:cxn ang="0">
                      <a:pos x="9" y="189"/>
                    </a:cxn>
                    <a:cxn ang="0">
                      <a:pos x="15" y="164"/>
                    </a:cxn>
                    <a:cxn ang="0">
                      <a:pos x="23" y="133"/>
                    </a:cxn>
                    <a:cxn ang="0">
                      <a:pos x="26" y="98"/>
                    </a:cxn>
                    <a:cxn ang="0">
                      <a:pos x="21" y="61"/>
                    </a:cxn>
                    <a:cxn ang="0">
                      <a:pos x="12" y="26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2" h="368">
                      <a:moveTo>
                        <a:pt x="51" y="367"/>
                      </a:moveTo>
                      <a:lnTo>
                        <a:pt x="21" y="250"/>
                      </a:lnTo>
                      <a:lnTo>
                        <a:pt x="12" y="213"/>
                      </a:lnTo>
                      <a:lnTo>
                        <a:pt x="9" y="189"/>
                      </a:lnTo>
                      <a:lnTo>
                        <a:pt x="15" y="164"/>
                      </a:lnTo>
                      <a:lnTo>
                        <a:pt x="23" y="133"/>
                      </a:lnTo>
                      <a:lnTo>
                        <a:pt x="26" y="98"/>
                      </a:lnTo>
                      <a:lnTo>
                        <a:pt x="21" y="61"/>
                      </a:lnTo>
                      <a:lnTo>
                        <a:pt x="12" y="26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C0C0C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21" name="Group 42"/>
              <p:cNvGrpSpPr>
                <a:grpSpLocks/>
              </p:cNvGrpSpPr>
              <p:nvPr/>
            </p:nvGrpSpPr>
            <p:grpSpPr bwMode="auto">
              <a:xfrm>
                <a:off x="2944" y="638"/>
                <a:ext cx="296" cy="588"/>
                <a:chOff x="2944" y="638"/>
                <a:chExt cx="296" cy="588"/>
              </a:xfrm>
            </p:grpSpPr>
            <p:sp>
              <p:nvSpPr>
                <p:cNvPr id="22" name="Freeform 43"/>
                <p:cNvSpPr>
                  <a:spLocks/>
                </p:cNvSpPr>
                <p:nvPr/>
              </p:nvSpPr>
              <p:spPr bwMode="auto">
                <a:xfrm>
                  <a:off x="2944" y="638"/>
                  <a:ext cx="296" cy="588"/>
                </a:xfrm>
                <a:custGeom>
                  <a:avLst/>
                  <a:gdLst/>
                  <a:ahLst/>
                  <a:cxnLst>
                    <a:cxn ang="0">
                      <a:pos x="13" y="487"/>
                    </a:cxn>
                    <a:cxn ang="0">
                      <a:pos x="0" y="288"/>
                    </a:cxn>
                    <a:cxn ang="0">
                      <a:pos x="8" y="75"/>
                    </a:cxn>
                    <a:cxn ang="0">
                      <a:pos x="21" y="31"/>
                    </a:cxn>
                    <a:cxn ang="0">
                      <a:pos x="37" y="14"/>
                    </a:cxn>
                    <a:cxn ang="0">
                      <a:pos x="57" y="5"/>
                    </a:cxn>
                    <a:cxn ang="0">
                      <a:pos x="84" y="2"/>
                    </a:cxn>
                    <a:cxn ang="0">
                      <a:pos x="107" y="2"/>
                    </a:cxn>
                    <a:cxn ang="0">
                      <a:pos x="138" y="8"/>
                    </a:cxn>
                    <a:cxn ang="0">
                      <a:pos x="173" y="26"/>
                    </a:cxn>
                    <a:cxn ang="0">
                      <a:pos x="208" y="54"/>
                    </a:cxn>
                    <a:cxn ang="0">
                      <a:pos x="244" y="97"/>
                    </a:cxn>
                    <a:cxn ang="0">
                      <a:pos x="273" y="145"/>
                    </a:cxn>
                    <a:cxn ang="0">
                      <a:pos x="292" y="214"/>
                    </a:cxn>
                    <a:cxn ang="0">
                      <a:pos x="295" y="268"/>
                    </a:cxn>
                    <a:cxn ang="0">
                      <a:pos x="235" y="288"/>
                    </a:cxn>
                    <a:cxn ang="0">
                      <a:pos x="227" y="352"/>
                    </a:cxn>
                    <a:cxn ang="0">
                      <a:pos x="208" y="410"/>
                    </a:cxn>
                    <a:cxn ang="0">
                      <a:pos x="182" y="438"/>
                    </a:cxn>
                    <a:cxn ang="0">
                      <a:pos x="144" y="455"/>
                    </a:cxn>
                    <a:cxn ang="0">
                      <a:pos x="105" y="457"/>
                    </a:cxn>
                    <a:cxn ang="0">
                      <a:pos x="71" y="443"/>
                    </a:cxn>
                    <a:cxn ang="0">
                      <a:pos x="57" y="414"/>
                    </a:cxn>
                    <a:cxn ang="0">
                      <a:pos x="53" y="380"/>
                    </a:cxn>
                    <a:cxn ang="0">
                      <a:pos x="47" y="291"/>
                    </a:cxn>
                    <a:cxn ang="0">
                      <a:pos x="47" y="171"/>
                    </a:cxn>
                    <a:cxn ang="0">
                      <a:pos x="51" y="122"/>
                    </a:cxn>
                    <a:cxn ang="0">
                      <a:pos x="59" y="94"/>
                    </a:cxn>
                    <a:cxn ang="0">
                      <a:pos x="73" y="82"/>
                    </a:cxn>
                    <a:cxn ang="0">
                      <a:pos x="98" y="75"/>
                    </a:cxn>
                    <a:cxn ang="0">
                      <a:pos x="119" y="77"/>
                    </a:cxn>
                    <a:cxn ang="0">
                      <a:pos x="148" y="85"/>
                    </a:cxn>
                    <a:cxn ang="0">
                      <a:pos x="188" y="117"/>
                    </a:cxn>
                    <a:cxn ang="0">
                      <a:pos x="225" y="171"/>
                    </a:cxn>
                    <a:cxn ang="0">
                      <a:pos x="238" y="240"/>
                    </a:cxn>
                    <a:cxn ang="0">
                      <a:pos x="295" y="268"/>
                    </a:cxn>
                    <a:cxn ang="0">
                      <a:pos x="288" y="324"/>
                    </a:cxn>
                    <a:cxn ang="0">
                      <a:pos x="275" y="397"/>
                    </a:cxn>
                    <a:cxn ang="0">
                      <a:pos x="250" y="452"/>
                    </a:cxn>
                    <a:cxn ang="0">
                      <a:pos x="213" y="493"/>
                    </a:cxn>
                    <a:cxn ang="0">
                      <a:pos x="178" y="512"/>
                    </a:cxn>
                    <a:cxn ang="0">
                      <a:pos x="128" y="518"/>
                    </a:cxn>
                    <a:cxn ang="0">
                      <a:pos x="94" y="524"/>
                    </a:cxn>
                    <a:cxn ang="0">
                      <a:pos x="74" y="544"/>
                    </a:cxn>
                    <a:cxn ang="0">
                      <a:pos x="56" y="587"/>
                    </a:cxn>
                  </a:cxnLst>
                  <a:rect l="0" t="0" r="r" b="b"/>
                  <a:pathLst>
                    <a:path w="296" h="588">
                      <a:moveTo>
                        <a:pt x="56" y="587"/>
                      </a:moveTo>
                      <a:lnTo>
                        <a:pt x="13" y="487"/>
                      </a:lnTo>
                      <a:lnTo>
                        <a:pt x="2" y="401"/>
                      </a:lnTo>
                      <a:lnTo>
                        <a:pt x="0" y="288"/>
                      </a:lnTo>
                      <a:lnTo>
                        <a:pt x="0" y="186"/>
                      </a:lnTo>
                      <a:lnTo>
                        <a:pt x="8" y="75"/>
                      </a:lnTo>
                      <a:lnTo>
                        <a:pt x="13" y="46"/>
                      </a:lnTo>
                      <a:lnTo>
                        <a:pt x="21" y="31"/>
                      </a:lnTo>
                      <a:lnTo>
                        <a:pt x="27" y="22"/>
                      </a:lnTo>
                      <a:lnTo>
                        <a:pt x="37" y="14"/>
                      </a:lnTo>
                      <a:lnTo>
                        <a:pt x="44" y="9"/>
                      </a:lnTo>
                      <a:lnTo>
                        <a:pt x="57" y="5"/>
                      </a:lnTo>
                      <a:lnTo>
                        <a:pt x="70" y="3"/>
                      </a:lnTo>
                      <a:lnTo>
                        <a:pt x="84" y="2"/>
                      </a:lnTo>
                      <a:lnTo>
                        <a:pt x="96" y="0"/>
                      </a:lnTo>
                      <a:lnTo>
                        <a:pt x="107" y="2"/>
                      </a:lnTo>
                      <a:lnTo>
                        <a:pt x="122" y="3"/>
                      </a:lnTo>
                      <a:lnTo>
                        <a:pt x="138" y="8"/>
                      </a:lnTo>
                      <a:lnTo>
                        <a:pt x="154" y="15"/>
                      </a:lnTo>
                      <a:lnTo>
                        <a:pt x="173" y="26"/>
                      </a:lnTo>
                      <a:lnTo>
                        <a:pt x="191" y="40"/>
                      </a:lnTo>
                      <a:lnTo>
                        <a:pt x="208" y="54"/>
                      </a:lnTo>
                      <a:lnTo>
                        <a:pt x="227" y="74"/>
                      </a:lnTo>
                      <a:lnTo>
                        <a:pt x="244" y="97"/>
                      </a:lnTo>
                      <a:lnTo>
                        <a:pt x="261" y="118"/>
                      </a:lnTo>
                      <a:lnTo>
                        <a:pt x="273" y="145"/>
                      </a:lnTo>
                      <a:lnTo>
                        <a:pt x="284" y="175"/>
                      </a:lnTo>
                      <a:lnTo>
                        <a:pt x="292" y="214"/>
                      </a:lnTo>
                      <a:lnTo>
                        <a:pt x="295" y="252"/>
                      </a:lnTo>
                      <a:lnTo>
                        <a:pt x="295" y="268"/>
                      </a:lnTo>
                      <a:lnTo>
                        <a:pt x="238" y="268"/>
                      </a:lnTo>
                      <a:lnTo>
                        <a:pt x="235" y="288"/>
                      </a:lnTo>
                      <a:lnTo>
                        <a:pt x="231" y="318"/>
                      </a:lnTo>
                      <a:lnTo>
                        <a:pt x="227" y="352"/>
                      </a:lnTo>
                      <a:lnTo>
                        <a:pt x="218" y="387"/>
                      </a:lnTo>
                      <a:lnTo>
                        <a:pt x="208" y="410"/>
                      </a:lnTo>
                      <a:lnTo>
                        <a:pt x="196" y="429"/>
                      </a:lnTo>
                      <a:lnTo>
                        <a:pt x="182" y="438"/>
                      </a:lnTo>
                      <a:lnTo>
                        <a:pt x="167" y="449"/>
                      </a:lnTo>
                      <a:lnTo>
                        <a:pt x="144" y="455"/>
                      </a:lnTo>
                      <a:lnTo>
                        <a:pt x="125" y="457"/>
                      </a:lnTo>
                      <a:lnTo>
                        <a:pt x="105" y="457"/>
                      </a:lnTo>
                      <a:lnTo>
                        <a:pt x="87" y="452"/>
                      </a:lnTo>
                      <a:lnTo>
                        <a:pt x="71" y="443"/>
                      </a:lnTo>
                      <a:lnTo>
                        <a:pt x="61" y="430"/>
                      </a:lnTo>
                      <a:lnTo>
                        <a:pt x="57" y="414"/>
                      </a:lnTo>
                      <a:lnTo>
                        <a:pt x="54" y="395"/>
                      </a:lnTo>
                      <a:lnTo>
                        <a:pt x="53" y="380"/>
                      </a:lnTo>
                      <a:lnTo>
                        <a:pt x="48" y="340"/>
                      </a:lnTo>
                      <a:lnTo>
                        <a:pt x="47" y="291"/>
                      </a:lnTo>
                      <a:lnTo>
                        <a:pt x="45" y="226"/>
                      </a:lnTo>
                      <a:lnTo>
                        <a:pt x="47" y="171"/>
                      </a:lnTo>
                      <a:lnTo>
                        <a:pt x="48" y="146"/>
                      </a:lnTo>
                      <a:lnTo>
                        <a:pt x="51" y="122"/>
                      </a:lnTo>
                      <a:lnTo>
                        <a:pt x="54" y="109"/>
                      </a:lnTo>
                      <a:lnTo>
                        <a:pt x="59" y="94"/>
                      </a:lnTo>
                      <a:lnTo>
                        <a:pt x="67" y="85"/>
                      </a:lnTo>
                      <a:lnTo>
                        <a:pt x="73" y="82"/>
                      </a:lnTo>
                      <a:lnTo>
                        <a:pt x="81" y="78"/>
                      </a:lnTo>
                      <a:lnTo>
                        <a:pt x="98" y="75"/>
                      </a:lnTo>
                      <a:lnTo>
                        <a:pt x="110" y="75"/>
                      </a:lnTo>
                      <a:lnTo>
                        <a:pt x="119" y="77"/>
                      </a:lnTo>
                      <a:lnTo>
                        <a:pt x="136" y="80"/>
                      </a:lnTo>
                      <a:lnTo>
                        <a:pt x="148" y="85"/>
                      </a:lnTo>
                      <a:lnTo>
                        <a:pt x="168" y="100"/>
                      </a:lnTo>
                      <a:lnTo>
                        <a:pt x="188" y="117"/>
                      </a:lnTo>
                      <a:lnTo>
                        <a:pt x="208" y="142"/>
                      </a:lnTo>
                      <a:lnTo>
                        <a:pt x="225" y="171"/>
                      </a:lnTo>
                      <a:lnTo>
                        <a:pt x="231" y="200"/>
                      </a:lnTo>
                      <a:lnTo>
                        <a:pt x="238" y="240"/>
                      </a:lnTo>
                      <a:lnTo>
                        <a:pt x="238" y="268"/>
                      </a:lnTo>
                      <a:lnTo>
                        <a:pt x="295" y="268"/>
                      </a:lnTo>
                      <a:lnTo>
                        <a:pt x="295" y="289"/>
                      </a:lnTo>
                      <a:lnTo>
                        <a:pt x="288" y="324"/>
                      </a:lnTo>
                      <a:lnTo>
                        <a:pt x="284" y="363"/>
                      </a:lnTo>
                      <a:lnTo>
                        <a:pt x="275" y="397"/>
                      </a:lnTo>
                      <a:lnTo>
                        <a:pt x="264" y="429"/>
                      </a:lnTo>
                      <a:lnTo>
                        <a:pt x="250" y="452"/>
                      </a:lnTo>
                      <a:lnTo>
                        <a:pt x="231" y="477"/>
                      </a:lnTo>
                      <a:lnTo>
                        <a:pt x="213" y="493"/>
                      </a:lnTo>
                      <a:lnTo>
                        <a:pt x="196" y="503"/>
                      </a:lnTo>
                      <a:lnTo>
                        <a:pt x="178" y="512"/>
                      </a:lnTo>
                      <a:lnTo>
                        <a:pt x="151" y="515"/>
                      </a:lnTo>
                      <a:lnTo>
                        <a:pt x="128" y="518"/>
                      </a:lnTo>
                      <a:lnTo>
                        <a:pt x="110" y="520"/>
                      </a:lnTo>
                      <a:lnTo>
                        <a:pt x="94" y="524"/>
                      </a:lnTo>
                      <a:lnTo>
                        <a:pt x="84" y="532"/>
                      </a:lnTo>
                      <a:lnTo>
                        <a:pt x="74" y="544"/>
                      </a:lnTo>
                      <a:lnTo>
                        <a:pt x="65" y="560"/>
                      </a:lnTo>
                      <a:lnTo>
                        <a:pt x="56" y="587"/>
                      </a:lnTo>
                    </a:path>
                  </a:pathLst>
                </a:custGeom>
                <a:solidFill>
                  <a:srgbClr val="3F3F3F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" name="Freeform 44"/>
                <p:cNvSpPr>
                  <a:spLocks/>
                </p:cNvSpPr>
                <p:nvPr/>
              </p:nvSpPr>
              <p:spPr bwMode="auto">
                <a:xfrm>
                  <a:off x="2949" y="1067"/>
                  <a:ext cx="50" cy="155"/>
                </a:xfrm>
                <a:custGeom>
                  <a:avLst/>
                  <a:gdLst/>
                  <a:ahLst/>
                  <a:cxnLst>
                    <a:cxn ang="0">
                      <a:pos x="49" y="154"/>
                    </a:cxn>
                    <a:cxn ang="0">
                      <a:pos x="8" y="57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0" h="155">
                      <a:moveTo>
                        <a:pt x="49" y="154"/>
                      </a:moveTo>
                      <a:lnTo>
                        <a:pt x="8" y="57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C0C0C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4" name="Freeform 45"/>
                <p:cNvSpPr>
                  <a:spLocks/>
                </p:cNvSpPr>
                <p:nvPr/>
              </p:nvSpPr>
              <p:spPr bwMode="auto">
                <a:xfrm>
                  <a:off x="3102" y="729"/>
                  <a:ext cx="115" cy="397"/>
                </a:xfrm>
                <a:custGeom>
                  <a:avLst/>
                  <a:gdLst/>
                  <a:ahLst/>
                  <a:cxnLst>
                    <a:cxn ang="0">
                      <a:pos x="0" y="396"/>
                    </a:cxn>
                    <a:cxn ang="0">
                      <a:pos x="23" y="389"/>
                    </a:cxn>
                    <a:cxn ang="0">
                      <a:pos x="38" y="378"/>
                    </a:cxn>
                    <a:cxn ang="0">
                      <a:pos x="55" y="366"/>
                    </a:cxn>
                    <a:cxn ang="0">
                      <a:pos x="69" y="350"/>
                    </a:cxn>
                    <a:cxn ang="0">
                      <a:pos x="81" y="333"/>
                    </a:cxn>
                    <a:cxn ang="0">
                      <a:pos x="92" y="304"/>
                    </a:cxn>
                    <a:cxn ang="0">
                      <a:pos x="98" y="281"/>
                    </a:cxn>
                    <a:cxn ang="0">
                      <a:pos x="104" y="247"/>
                    </a:cxn>
                    <a:cxn ang="0">
                      <a:pos x="110" y="209"/>
                    </a:cxn>
                    <a:cxn ang="0">
                      <a:pos x="114" y="167"/>
                    </a:cxn>
                    <a:cxn ang="0">
                      <a:pos x="112" y="129"/>
                    </a:cxn>
                    <a:cxn ang="0">
                      <a:pos x="103" y="86"/>
                    </a:cxn>
                    <a:cxn ang="0">
                      <a:pos x="93" y="61"/>
                    </a:cxn>
                    <a:cxn ang="0">
                      <a:pos x="80" y="37"/>
                    </a:cxn>
                    <a:cxn ang="0">
                      <a:pos x="67" y="20"/>
                    </a:cxn>
                    <a:cxn ang="0">
                      <a:pos x="50" y="0"/>
                    </a:cxn>
                  </a:cxnLst>
                  <a:rect l="0" t="0" r="r" b="b"/>
                  <a:pathLst>
                    <a:path w="115" h="397">
                      <a:moveTo>
                        <a:pt x="0" y="396"/>
                      </a:moveTo>
                      <a:lnTo>
                        <a:pt x="23" y="389"/>
                      </a:lnTo>
                      <a:lnTo>
                        <a:pt x="38" y="378"/>
                      </a:lnTo>
                      <a:lnTo>
                        <a:pt x="55" y="366"/>
                      </a:lnTo>
                      <a:lnTo>
                        <a:pt x="69" y="350"/>
                      </a:lnTo>
                      <a:lnTo>
                        <a:pt x="81" y="333"/>
                      </a:lnTo>
                      <a:lnTo>
                        <a:pt x="92" y="304"/>
                      </a:lnTo>
                      <a:lnTo>
                        <a:pt x="98" y="281"/>
                      </a:lnTo>
                      <a:lnTo>
                        <a:pt x="104" y="247"/>
                      </a:lnTo>
                      <a:lnTo>
                        <a:pt x="110" y="209"/>
                      </a:lnTo>
                      <a:lnTo>
                        <a:pt x="114" y="167"/>
                      </a:lnTo>
                      <a:lnTo>
                        <a:pt x="112" y="129"/>
                      </a:lnTo>
                      <a:lnTo>
                        <a:pt x="103" y="86"/>
                      </a:lnTo>
                      <a:lnTo>
                        <a:pt x="93" y="61"/>
                      </a:lnTo>
                      <a:lnTo>
                        <a:pt x="80" y="37"/>
                      </a:lnTo>
                      <a:lnTo>
                        <a:pt x="67" y="20"/>
                      </a:lnTo>
                      <a:lnTo>
                        <a:pt x="50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9F9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</p:grpSp>
        </p:grpSp>
        <p:sp>
          <p:nvSpPr>
            <p:cNvPr id="16" name="Rectangle 46"/>
            <p:cNvSpPr>
              <a:spLocks noChangeArrowheads="1"/>
            </p:cNvSpPr>
            <p:nvPr/>
          </p:nvSpPr>
          <p:spPr bwMode="auto">
            <a:xfrm>
              <a:off x="3244" y="1634"/>
              <a:ext cx="612" cy="1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r>
                <a:rPr lang="pt-BR" sz="1100" dirty="0">
                  <a:solidFill>
                    <a:schemeClr val="tx1"/>
                  </a:solidFill>
                  <a:effectLst>
                    <a:outerShdw blurRad="38100" dist="38100" dir="2700000" algn="tl">
                      <a:srgbClr val="FFFFFF"/>
                    </a:outerShdw>
                  </a:effectLst>
                </a:rPr>
                <a:t>Método Científico</a:t>
              </a:r>
            </a:p>
            <a:p>
              <a:r>
                <a:rPr lang="pt-BR" sz="1100" dirty="0">
                  <a:solidFill>
                    <a:schemeClr val="tx1"/>
                  </a:solidFill>
                  <a:effectLst>
                    <a:outerShdw blurRad="38100" dist="38100" dir="2700000" algn="tl">
                      <a:srgbClr val="FFFFFF"/>
                    </a:outerShdw>
                  </a:effectLst>
                </a:rPr>
                <a:t>( Galileu ~séc. XVII ) </a:t>
              </a:r>
            </a:p>
          </p:txBody>
        </p:sp>
      </p:grpSp>
      <p:grpSp>
        <p:nvGrpSpPr>
          <p:cNvPr id="47" name="Group 47"/>
          <p:cNvGrpSpPr>
            <a:grpSpLocks/>
          </p:cNvGrpSpPr>
          <p:nvPr/>
        </p:nvGrpSpPr>
        <p:grpSpPr bwMode="auto">
          <a:xfrm>
            <a:off x="3995936" y="2577359"/>
            <a:ext cx="1020662" cy="1786158"/>
            <a:chOff x="2557" y="2094"/>
            <a:chExt cx="400" cy="700"/>
          </a:xfrm>
        </p:grpSpPr>
        <p:sp>
          <p:nvSpPr>
            <p:cNvPr id="48" name="Freeform 48"/>
            <p:cNvSpPr>
              <a:spLocks/>
            </p:cNvSpPr>
            <p:nvPr/>
          </p:nvSpPr>
          <p:spPr bwMode="auto">
            <a:xfrm>
              <a:off x="2557" y="2094"/>
              <a:ext cx="400" cy="700"/>
            </a:xfrm>
            <a:custGeom>
              <a:avLst/>
              <a:gdLst/>
              <a:ahLst/>
              <a:cxnLst>
                <a:cxn ang="0">
                  <a:pos x="376" y="231"/>
                </a:cxn>
                <a:cxn ang="0">
                  <a:pos x="345" y="194"/>
                </a:cxn>
                <a:cxn ang="0">
                  <a:pos x="330" y="148"/>
                </a:cxn>
                <a:cxn ang="0">
                  <a:pos x="336" y="89"/>
                </a:cxn>
                <a:cxn ang="0">
                  <a:pos x="365" y="41"/>
                </a:cxn>
                <a:cxn ang="0">
                  <a:pos x="411" y="11"/>
                </a:cxn>
                <a:cxn ang="0">
                  <a:pos x="462" y="0"/>
                </a:cxn>
                <a:cxn ang="0">
                  <a:pos x="519" y="14"/>
                </a:cxn>
                <a:cxn ang="0">
                  <a:pos x="560" y="45"/>
                </a:cxn>
                <a:cxn ang="0">
                  <a:pos x="587" y="89"/>
                </a:cxn>
                <a:cxn ang="0">
                  <a:pos x="593" y="143"/>
                </a:cxn>
                <a:cxn ang="0">
                  <a:pos x="579" y="195"/>
                </a:cxn>
                <a:cxn ang="0">
                  <a:pos x="547" y="232"/>
                </a:cxn>
                <a:cxn ang="0">
                  <a:pos x="542" y="284"/>
                </a:cxn>
                <a:cxn ang="0">
                  <a:pos x="685" y="349"/>
                </a:cxn>
                <a:cxn ang="0">
                  <a:pos x="756" y="527"/>
                </a:cxn>
                <a:cxn ang="0">
                  <a:pos x="833" y="705"/>
                </a:cxn>
                <a:cxn ang="0">
                  <a:pos x="919" y="804"/>
                </a:cxn>
                <a:cxn ang="0">
                  <a:pos x="933" y="862"/>
                </a:cxn>
                <a:cxn ang="0">
                  <a:pos x="921" y="924"/>
                </a:cxn>
                <a:cxn ang="0">
                  <a:pos x="892" y="954"/>
                </a:cxn>
                <a:cxn ang="0">
                  <a:pos x="868" y="970"/>
                </a:cxn>
                <a:cxn ang="0">
                  <a:pos x="828" y="944"/>
                </a:cxn>
                <a:cxn ang="0">
                  <a:pos x="802" y="887"/>
                </a:cxn>
                <a:cxn ang="0">
                  <a:pos x="793" y="821"/>
                </a:cxn>
                <a:cxn ang="0">
                  <a:pos x="795" y="759"/>
                </a:cxn>
                <a:cxn ang="0">
                  <a:pos x="664" y="573"/>
                </a:cxn>
                <a:cxn ang="0">
                  <a:pos x="601" y="855"/>
                </a:cxn>
                <a:cxn ang="0">
                  <a:pos x="691" y="1346"/>
                </a:cxn>
                <a:cxn ang="0">
                  <a:pos x="750" y="1514"/>
                </a:cxn>
                <a:cxn ang="0">
                  <a:pos x="828" y="1539"/>
                </a:cxn>
                <a:cxn ang="0">
                  <a:pos x="879" y="1591"/>
                </a:cxn>
                <a:cxn ang="0">
                  <a:pos x="580" y="1629"/>
                </a:cxn>
                <a:cxn ang="0">
                  <a:pos x="431" y="1346"/>
                </a:cxn>
                <a:cxn ang="0">
                  <a:pos x="49" y="1606"/>
                </a:cxn>
                <a:cxn ang="0">
                  <a:pos x="86" y="1552"/>
                </a:cxn>
                <a:cxn ang="0">
                  <a:pos x="163" y="1516"/>
                </a:cxn>
                <a:cxn ang="0">
                  <a:pos x="246" y="1346"/>
                </a:cxn>
                <a:cxn ang="0">
                  <a:pos x="333" y="855"/>
                </a:cxn>
                <a:cxn ang="0">
                  <a:pos x="268" y="573"/>
                </a:cxn>
                <a:cxn ang="0">
                  <a:pos x="183" y="696"/>
                </a:cxn>
                <a:cxn ang="0">
                  <a:pos x="135" y="804"/>
                </a:cxn>
                <a:cxn ang="0">
                  <a:pos x="131" y="884"/>
                </a:cxn>
                <a:cxn ang="0">
                  <a:pos x="102" y="944"/>
                </a:cxn>
                <a:cxn ang="0">
                  <a:pos x="69" y="968"/>
                </a:cxn>
                <a:cxn ang="0">
                  <a:pos x="42" y="954"/>
                </a:cxn>
                <a:cxn ang="0">
                  <a:pos x="11" y="922"/>
                </a:cxn>
                <a:cxn ang="0">
                  <a:pos x="0" y="859"/>
                </a:cxn>
                <a:cxn ang="0">
                  <a:pos x="20" y="795"/>
                </a:cxn>
                <a:cxn ang="0">
                  <a:pos x="94" y="716"/>
                </a:cxn>
                <a:cxn ang="0">
                  <a:pos x="176" y="529"/>
                </a:cxn>
                <a:cxn ang="0">
                  <a:pos x="248" y="349"/>
                </a:cxn>
                <a:cxn ang="0">
                  <a:pos x="393" y="284"/>
                </a:cxn>
              </a:cxnLst>
              <a:rect l="0" t="0" r="r" b="b"/>
              <a:pathLst>
                <a:path w="934" h="1632">
                  <a:moveTo>
                    <a:pt x="406" y="249"/>
                  </a:moveTo>
                  <a:lnTo>
                    <a:pt x="393" y="243"/>
                  </a:lnTo>
                  <a:lnTo>
                    <a:pt x="376" y="231"/>
                  </a:lnTo>
                  <a:lnTo>
                    <a:pt x="363" y="220"/>
                  </a:lnTo>
                  <a:lnTo>
                    <a:pt x="353" y="207"/>
                  </a:lnTo>
                  <a:lnTo>
                    <a:pt x="345" y="194"/>
                  </a:lnTo>
                  <a:lnTo>
                    <a:pt x="339" y="180"/>
                  </a:lnTo>
                  <a:lnTo>
                    <a:pt x="333" y="166"/>
                  </a:lnTo>
                  <a:lnTo>
                    <a:pt x="330" y="148"/>
                  </a:lnTo>
                  <a:lnTo>
                    <a:pt x="328" y="129"/>
                  </a:lnTo>
                  <a:lnTo>
                    <a:pt x="331" y="109"/>
                  </a:lnTo>
                  <a:lnTo>
                    <a:pt x="336" y="89"/>
                  </a:lnTo>
                  <a:lnTo>
                    <a:pt x="345" y="71"/>
                  </a:lnTo>
                  <a:lnTo>
                    <a:pt x="354" y="54"/>
                  </a:lnTo>
                  <a:lnTo>
                    <a:pt x="365" y="41"/>
                  </a:lnTo>
                  <a:lnTo>
                    <a:pt x="380" y="29"/>
                  </a:lnTo>
                  <a:lnTo>
                    <a:pt x="394" y="18"/>
                  </a:lnTo>
                  <a:lnTo>
                    <a:pt x="411" y="11"/>
                  </a:lnTo>
                  <a:lnTo>
                    <a:pt x="427" y="5"/>
                  </a:lnTo>
                  <a:lnTo>
                    <a:pt x="445" y="0"/>
                  </a:lnTo>
                  <a:lnTo>
                    <a:pt x="462" y="0"/>
                  </a:lnTo>
                  <a:lnTo>
                    <a:pt x="480" y="0"/>
                  </a:lnTo>
                  <a:lnTo>
                    <a:pt x="499" y="6"/>
                  </a:lnTo>
                  <a:lnTo>
                    <a:pt x="519" y="14"/>
                  </a:lnTo>
                  <a:lnTo>
                    <a:pt x="533" y="22"/>
                  </a:lnTo>
                  <a:lnTo>
                    <a:pt x="547" y="32"/>
                  </a:lnTo>
                  <a:lnTo>
                    <a:pt x="560" y="45"/>
                  </a:lnTo>
                  <a:lnTo>
                    <a:pt x="570" y="57"/>
                  </a:lnTo>
                  <a:lnTo>
                    <a:pt x="579" y="74"/>
                  </a:lnTo>
                  <a:lnTo>
                    <a:pt x="587" y="89"/>
                  </a:lnTo>
                  <a:lnTo>
                    <a:pt x="591" y="106"/>
                  </a:lnTo>
                  <a:lnTo>
                    <a:pt x="594" y="126"/>
                  </a:lnTo>
                  <a:lnTo>
                    <a:pt x="593" y="143"/>
                  </a:lnTo>
                  <a:lnTo>
                    <a:pt x="590" y="164"/>
                  </a:lnTo>
                  <a:lnTo>
                    <a:pt x="584" y="181"/>
                  </a:lnTo>
                  <a:lnTo>
                    <a:pt x="579" y="195"/>
                  </a:lnTo>
                  <a:lnTo>
                    <a:pt x="568" y="211"/>
                  </a:lnTo>
                  <a:lnTo>
                    <a:pt x="559" y="221"/>
                  </a:lnTo>
                  <a:lnTo>
                    <a:pt x="547" y="232"/>
                  </a:lnTo>
                  <a:lnTo>
                    <a:pt x="536" y="241"/>
                  </a:lnTo>
                  <a:lnTo>
                    <a:pt x="524" y="249"/>
                  </a:lnTo>
                  <a:lnTo>
                    <a:pt x="542" y="284"/>
                  </a:lnTo>
                  <a:lnTo>
                    <a:pt x="567" y="310"/>
                  </a:lnTo>
                  <a:lnTo>
                    <a:pt x="633" y="327"/>
                  </a:lnTo>
                  <a:lnTo>
                    <a:pt x="685" y="349"/>
                  </a:lnTo>
                  <a:lnTo>
                    <a:pt x="710" y="390"/>
                  </a:lnTo>
                  <a:lnTo>
                    <a:pt x="738" y="464"/>
                  </a:lnTo>
                  <a:lnTo>
                    <a:pt x="756" y="527"/>
                  </a:lnTo>
                  <a:lnTo>
                    <a:pt x="775" y="598"/>
                  </a:lnTo>
                  <a:lnTo>
                    <a:pt x="793" y="639"/>
                  </a:lnTo>
                  <a:lnTo>
                    <a:pt x="833" y="705"/>
                  </a:lnTo>
                  <a:lnTo>
                    <a:pt x="873" y="765"/>
                  </a:lnTo>
                  <a:lnTo>
                    <a:pt x="912" y="793"/>
                  </a:lnTo>
                  <a:lnTo>
                    <a:pt x="919" y="804"/>
                  </a:lnTo>
                  <a:lnTo>
                    <a:pt x="927" y="819"/>
                  </a:lnTo>
                  <a:lnTo>
                    <a:pt x="932" y="838"/>
                  </a:lnTo>
                  <a:lnTo>
                    <a:pt x="933" y="862"/>
                  </a:lnTo>
                  <a:lnTo>
                    <a:pt x="930" y="885"/>
                  </a:lnTo>
                  <a:lnTo>
                    <a:pt x="927" y="902"/>
                  </a:lnTo>
                  <a:lnTo>
                    <a:pt x="921" y="924"/>
                  </a:lnTo>
                  <a:lnTo>
                    <a:pt x="913" y="939"/>
                  </a:lnTo>
                  <a:lnTo>
                    <a:pt x="901" y="948"/>
                  </a:lnTo>
                  <a:lnTo>
                    <a:pt x="892" y="954"/>
                  </a:lnTo>
                  <a:lnTo>
                    <a:pt x="884" y="967"/>
                  </a:lnTo>
                  <a:lnTo>
                    <a:pt x="878" y="971"/>
                  </a:lnTo>
                  <a:lnTo>
                    <a:pt x="868" y="970"/>
                  </a:lnTo>
                  <a:lnTo>
                    <a:pt x="856" y="965"/>
                  </a:lnTo>
                  <a:lnTo>
                    <a:pt x="842" y="956"/>
                  </a:lnTo>
                  <a:lnTo>
                    <a:pt x="828" y="944"/>
                  </a:lnTo>
                  <a:lnTo>
                    <a:pt x="816" y="924"/>
                  </a:lnTo>
                  <a:lnTo>
                    <a:pt x="810" y="907"/>
                  </a:lnTo>
                  <a:lnTo>
                    <a:pt x="802" y="887"/>
                  </a:lnTo>
                  <a:lnTo>
                    <a:pt x="799" y="868"/>
                  </a:lnTo>
                  <a:lnTo>
                    <a:pt x="795" y="844"/>
                  </a:lnTo>
                  <a:lnTo>
                    <a:pt x="793" y="821"/>
                  </a:lnTo>
                  <a:lnTo>
                    <a:pt x="796" y="802"/>
                  </a:lnTo>
                  <a:lnTo>
                    <a:pt x="798" y="778"/>
                  </a:lnTo>
                  <a:lnTo>
                    <a:pt x="795" y="759"/>
                  </a:lnTo>
                  <a:lnTo>
                    <a:pt x="736" y="678"/>
                  </a:lnTo>
                  <a:lnTo>
                    <a:pt x="690" y="616"/>
                  </a:lnTo>
                  <a:lnTo>
                    <a:pt x="664" y="573"/>
                  </a:lnTo>
                  <a:lnTo>
                    <a:pt x="653" y="578"/>
                  </a:lnTo>
                  <a:lnTo>
                    <a:pt x="622" y="732"/>
                  </a:lnTo>
                  <a:lnTo>
                    <a:pt x="601" y="855"/>
                  </a:lnTo>
                  <a:lnTo>
                    <a:pt x="631" y="1027"/>
                  </a:lnTo>
                  <a:lnTo>
                    <a:pt x="654" y="1147"/>
                  </a:lnTo>
                  <a:lnTo>
                    <a:pt x="691" y="1346"/>
                  </a:lnTo>
                  <a:lnTo>
                    <a:pt x="719" y="1497"/>
                  </a:lnTo>
                  <a:lnTo>
                    <a:pt x="730" y="1509"/>
                  </a:lnTo>
                  <a:lnTo>
                    <a:pt x="750" y="1514"/>
                  </a:lnTo>
                  <a:lnTo>
                    <a:pt x="778" y="1519"/>
                  </a:lnTo>
                  <a:lnTo>
                    <a:pt x="804" y="1526"/>
                  </a:lnTo>
                  <a:lnTo>
                    <a:pt x="828" y="1539"/>
                  </a:lnTo>
                  <a:lnTo>
                    <a:pt x="847" y="1554"/>
                  </a:lnTo>
                  <a:lnTo>
                    <a:pt x="867" y="1572"/>
                  </a:lnTo>
                  <a:lnTo>
                    <a:pt x="879" y="1591"/>
                  </a:lnTo>
                  <a:lnTo>
                    <a:pt x="884" y="1609"/>
                  </a:lnTo>
                  <a:lnTo>
                    <a:pt x="888" y="1629"/>
                  </a:lnTo>
                  <a:lnTo>
                    <a:pt x="580" y="1629"/>
                  </a:lnTo>
                  <a:lnTo>
                    <a:pt x="508" y="1346"/>
                  </a:lnTo>
                  <a:lnTo>
                    <a:pt x="470" y="1205"/>
                  </a:lnTo>
                  <a:lnTo>
                    <a:pt x="431" y="1346"/>
                  </a:lnTo>
                  <a:lnTo>
                    <a:pt x="351" y="1631"/>
                  </a:lnTo>
                  <a:lnTo>
                    <a:pt x="45" y="1631"/>
                  </a:lnTo>
                  <a:lnTo>
                    <a:pt x="49" y="1606"/>
                  </a:lnTo>
                  <a:lnTo>
                    <a:pt x="57" y="1588"/>
                  </a:lnTo>
                  <a:lnTo>
                    <a:pt x="69" y="1569"/>
                  </a:lnTo>
                  <a:lnTo>
                    <a:pt x="86" y="1552"/>
                  </a:lnTo>
                  <a:lnTo>
                    <a:pt x="109" y="1537"/>
                  </a:lnTo>
                  <a:lnTo>
                    <a:pt x="135" y="1525"/>
                  </a:lnTo>
                  <a:lnTo>
                    <a:pt x="163" y="1516"/>
                  </a:lnTo>
                  <a:lnTo>
                    <a:pt x="199" y="1508"/>
                  </a:lnTo>
                  <a:lnTo>
                    <a:pt x="219" y="1488"/>
                  </a:lnTo>
                  <a:lnTo>
                    <a:pt x="246" y="1346"/>
                  </a:lnTo>
                  <a:lnTo>
                    <a:pt x="283" y="1147"/>
                  </a:lnTo>
                  <a:lnTo>
                    <a:pt x="303" y="1027"/>
                  </a:lnTo>
                  <a:lnTo>
                    <a:pt x="333" y="855"/>
                  </a:lnTo>
                  <a:lnTo>
                    <a:pt x="311" y="732"/>
                  </a:lnTo>
                  <a:lnTo>
                    <a:pt x="276" y="578"/>
                  </a:lnTo>
                  <a:lnTo>
                    <a:pt x="268" y="573"/>
                  </a:lnTo>
                  <a:lnTo>
                    <a:pt x="253" y="598"/>
                  </a:lnTo>
                  <a:lnTo>
                    <a:pt x="219" y="649"/>
                  </a:lnTo>
                  <a:lnTo>
                    <a:pt x="183" y="696"/>
                  </a:lnTo>
                  <a:lnTo>
                    <a:pt x="135" y="762"/>
                  </a:lnTo>
                  <a:lnTo>
                    <a:pt x="132" y="784"/>
                  </a:lnTo>
                  <a:lnTo>
                    <a:pt x="135" y="804"/>
                  </a:lnTo>
                  <a:lnTo>
                    <a:pt x="139" y="824"/>
                  </a:lnTo>
                  <a:lnTo>
                    <a:pt x="135" y="853"/>
                  </a:lnTo>
                  <a:lnTo>
                    <a:pt x="131" y="884"/>
                  </a:lnTo>
                  <a:lnTo>
                    <a:pt x="119" y="918"/>
                  </a:lnTo>
                  <a:lnTo>
                    <a:pt x="111" y="933"/>
                  </a:lnTo>
                  <a:lnTo>
                    <a:pt x="102" y="944"/>
                  </a:lnTo>
                  <a:lnTo>
                    <a:pt x="92" y="954"/>
                  </a:lnTo>
                  <a:lnTo>
                    <a:pt x="79" y="964"/>
                  </a:lnTo>
                  <a:lnTo>
                    <a:pt x="69" y="968"/>
                  </a:lnTo>
                  <a:lnTo>
                    <a:pt x="57" y="971"/>
                  </a:lnTo>
                  <a:lnTo>
                    <a:pt x="48" y="967"/>
                  </a:lnTo>
                  <a:lnTo>
                    <a:pt x="42" y="954"/>
                  </a:lnTo>
                  <a:lnTo>
                    <a:pt x="26" y="945"/>
                  </a:lnTo>
                  <a:lnTo>
                    <a:pt x="18" y="938"/>
                  </a:lnTo>
                  <a:lnTo>
                    <a:pt x="11" y="922"/>
                  </a:lnTo>
                  <a:lnTo>
                    <a:pt x="6" y="905"/>
                  </a:lnTo>
                  <a:lnTo>
                    <a:pt x="3" y="885"/>
                  </a:lnTo>
                  <a:lnTo>
                    <a:pt x="0" y="859"/>
                  </a:lnTo>
                  <a:lnTo>
                    <a:pt x="2" y="836"/>
                  </a:lnTo>
                  <a:lnTo>
                    <a:pt x="8" y="813"/>
                  </a:lnTo>
                  <a:lnTo>
                    <a:pt x="20" y="795"/>
                  </a:lnTo>
                  <a:lnTo>
                    <a:pt x="40" y="781"/>
                  </a:lnTo>
                  <a:lnTo>
                    <a:pt x="60" y="765"/>
                  </a:lnTo>
                  <a:lnTo>
                    <a:pt x="94" y="716"/>
                  </a:lnTo>
                  <a:lnTo>
                    <a:pt x="140" y="639"/>
                  </a:lnTo>
                  <a:lnTo>
                    <a:pt x="157" y="598"/>
                  </a:lnTo>
                  <a:lnTo>
                    <a:pt x="176" y="529"/>
                  </a:lnTo>
                  <a:lnTo>
                    <a:pt x="194" y="467"/>
                  </a:lnTo>
                  <a:lnTo>
                    <a:pt x="223" y="390"/>
                  </a:lnTo>
                  <a:lnTo>
                    <a:pt x="248" y="349"/>
                  </a:lnTo>
                  <a:lnTo>
                    <a:pt x="302" y="327"/>
                  </a:lnTo>
                  <a:lnTo>
                    <a:pt x="366" y="310"/>
                  </a:lnTo>
                  <a:lnTo>
                    <a:pt x="393" y="284"/>
                  </a:lnTo>
                  <a:lnTo>
                    <a:pt x="406" y="249"/>
                  </a:lnTo>
                </a:path>
              </a:pathLst>
            </a:custGeom>
            <a:solidFill>
              <a:srgbClr val="FF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49" name="Rectangle 49"/>
            <p:cNvSpPr>
              <a:spLocks noChangeArrowheads="1"/>
            </p:cNvSpPr>
            <p:nvPr/>
          </p:nvSpPr>
          <p:spPr bwMode="auto">
            <a:xfrm rot="17460000">
              <a:off x="2554" y="2352"/>
              <a:ext cx="420" cy="1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r>
                <a:rPr lang="pt-BR" sz="14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Astrologia</a:t>
              </a:r>
            </a:p>
          </p:txBody>
        </p:sp>
      </p:grpSp>
      <p:grpSp>
        <p:nvGrpSpPr>
          <p:cNvPr id="51" name="Grupo 50"/>
          <p:cNvGrpSpPr/>
          <p:nvPr/>
        </p:nvGrpSpPr>
        <p:grpSpPr>
          <a:xfrm>
            <a:off x="-372888" y="4316760"/>
            <a:ext cx="9453390" cy="2568624"/>
            <a:chOff x="-372888" y="4316760"/>
            <a:chExt cx="9453390" cy="2568624"/>
          </a:xfrm>
        </p:grpSpPr>
        <p:sp>
          <p:nvSpPr>
            <p:cNvPr id="8198" name="Rectangle 6"/>
            <p:cNvSpPr>
              <a:spLocks noChangeArrowheads="1"/>
            </p:cNvSpPr>
            <p:nvPr/>
          </p:nvSpPr>
          <p:spPr bwMode="auto">
            <a:xfrm>
              <a:off x="1784820" y="4484085"/>
              <a:ext cx="5451476" cy="24012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92075" tIns="46038" rIns="92075" bIns="46038">
              <a:spAutoFit/>
            </a:bodyPr>
            <a:lstStyle/>
            <a:p>
              <a:pPr algn="l"/>
              <a:r>
                <a:rPr lang="pt-BR" sz="3000" u="sng" dirty="0">
                  <a:solidFill>
                    <a:srgbClr val="3366FF"/>
                  </a:solidFill>
                </a:rPr>
                <a:t>Astrologia</a:t>
              </a:r>
              <a:r>
                <a:rPr lang="pt-BR" sz="3000" dirty="0">
                  <a:solidFill>
                    <a:srgbClr val="3366FF"/>
                  </a:solidFill>
                </a:rPr>
                <a:t> é a </a:t>
              </a:r>
              <a:r>
                <a:rPr lang="pt-BR" sz="3000" dirty="0">
                  <a:solidFill>
                    <a:srgbClr val="FF00CC"/>
                  </a:solidFill>
                </a:rPr>
                <a:t>superstição</a:t>
              </a:r>
              <a:r>
                <a:rPr lang="pt-BR" sz="3000" dirty="0">
                  <a:solidFill>
                    <a:srgbClr val="3366FF"/>
                  </a:solidFill>
                </a:rPr>
                <a:t> que </a:t>
              </a:r>
              <a:r>
                <a:rPr lang="pt-BR" sz="3000" dirty="0">
                  <a:solidFill>
                    <a:srgbClr val="FF00CC"/>
                  </a:solidFill>
                </a:rPr>
                <a:t>pretende</a:t>
              </a:r>
              <a:r>
                <a:rPr lang="pt-BR" sz="3000" dirty="0">
                  <a:solidFill>
                    <a:srgbClr val="3366FF"/>
                  </a:solidFill>
                </a:rPr>
                <a:t> correlacionar as posições dos astros e suas influências sobre</a:t>
              </a:r>
            </a:p>
            <a:p>
              <a:pPr algn="l"/>
              <a:r>
                <a:rPr lang="pt-BR" sz="3000" dirty="0">
                  <a:solidFill>
                    <a:srgbClr val="3366FF"/>
                  </a:solidFill>
                </a:rPr>
                <a:t>o homem.</a:t>
              </a:r>
            </a:p>
          </p:txBody>
        </p:sp>
        <p:pic>
          <p:nvPicPr>
            <p:cNvPr id="8206" name="Picture 14" descr="anpu_birth_chart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6992939" y="4699000"/>
              <a:ext cx="2087563" cy="2087563"/>
            </a:xfrm>
            <a:prstGeom prst="rect">
              <a:avLst/>
            </a:prstGeom>
            <a:noFill/>
          </p:spPr>
        </p:pic>
        <p:pic>
          <p:nvPicPr>
            <p:cNvPr id="1304577" name="Picture 1" descr="C:\Boczko\Novos\Halloween_Character-16.png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 flipH="1">
              <a:off x="-372888" y="4316760"/>
              <a:ext cx="2568624" cy="2568624"/>
            </a:xfrm>
            <a:prstGeom prst="rect">
              <a:avLst/>
            </a:prstGeom>
            <a:noFill/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CC9900"/>
            </a:gs>
            <a:gs pos="50000">
              <a:srgbClr val="FF9900"/>
            </a:gs>
            <a:gs pos="100000">
              <a:srgbClr val="CC99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3554" name="Rectangle 2"/>
          <p:cNvSpPr>
            <a:spLocks noGrp="1" noChangeArrowheads="1"/>
          </p:cNvSpPr>
          <p:nvPr>
            <p:ph type="title"/>
          </p:nvPr>
        </p:nvSpPr>
        <p:spPr>
          <a:xfrm>
            <a:off x="322263" y="609600"/>
            <a:ext cx="5545137" cy="1143000"/>
          </a:xfrm>
        </p:spPr>
        <p:txBody>
          <a:bodyPr/>
          <a:lstStyle/>
          <a:p>
            <a:r>
              <a:rPr lang="pt-BR" dirty="0"/>
              <a:t>Como surgiu a noção de semana?</a:t>
            </a:r>
          </a:p>
        </p:txBody>
      </p:sp>
      <p:sp>
        <p:nvSpPr>
          <p:cNvPr id="24" name="Espaço Reservado para Número de Slide 2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>
                <a:solidFill>
                  <a:srgbClr val="000000"/>
                </a:solidFill>
              </a:rPr>
              <a:pPr/>
              <a:t>14</a:t>
            </a:fld>
            <a:endParaRPr lang="pt-BR">
              <a:solidFill>
                <a:srgbClr val="000000"/>
              </a:solidFill>
            </a:endParaRPr>
          </a:p>
        </p:txBody>
      </p:sp>
      <p:graphicFrame>
        <p:nvGraphicFramePr>
          <p:cNvPr id="1303555" name="Object 3"/>
          <p:cNvGraphicFramePr>
            <a:graphicFrameLocks noChangeAspect="1"/>
          </p:cNvGraphicFramePr>
          <p:nvPr/>
        </p:nvGraphicFramePr>
        <p:xfrm>
          <a:off x="6156325" y="84138"/>
          <a:ext cx="2879725" cy="2159000"/>
        </p:xfrm>
        <a:graphic>
          <a:graphicData uri="http://schemas.openxmlformats.org/presentationml/2006/ole">
            <p:oleObj spid="_x0000_s1808386" name="Apresentação" r:id="rId3" imgW="4572139" imgH="3429123" progId="PowerPoint.Show.8">
              <p:embed/>
            </p:oleObj>
          </a:graphicData>
        </a:graphic>
      </p:graphicFrame>
      <p:graphicFrame>
        <p:nvGraphicFramePr>
          <p:cNvPr id="1303556" name="Object 4"/>
          <p:cNvGraphicFramePr>
            <a:graphicFrameLocks noChangeAspect="1"/>
          </p:cNvGraphicFramePr>
          <p:nvPr/>
        </p:nvGraphicFramePr>
        <p:xfrm>
          <a:off x="134938" y="2349500"/>
          <a:ext cx="2879725" cy="2159000"/>
        </p:xfrm>
        <a:graphic>
          <a:graphicData uri="http://schemas.openxmlformats.org/presentationml/2006/ole">
            <p:oleObj spid="_x0000_s1808387" name="Slide" r:id="rId4" imgW="4572139" imgH="3429123" progId="PowerPoint.Slide.8">
              <p:embed/>
            </p:oleObj>
          </a:graphicData>
        </a:graphic>
      </p:graphicFrame>
      <p:graphicFrame>
        <p:nvGraphicFramePr>
          <p:cNvPr id="1303557" name="Object 5"/>
          <p:cNvGraphicFramePr>
            <a:graphicFrameLocks noChangeAspect="1"/>
          </p:cNvGraphicFramePr>
          <p:nvPr/>
        </p:nvGraphicFramePr>
        <p:xfrm>
          <a:off x="3132138" y="2349500"/>
          <a:ext cx="2879725" cy="2159000"/>
        </p:xfrm>
        <a:graphic>
          <a:graphicData uri="http://schemas.openxmlformats.org/presentationml/2006/ole">
            <p:oleObj spid="_x0000_s1808388" name="Slide" r:id="rId5" imgW="4572139" imgH="3429123" progId="PowerPoint.Slide.8">
              <p:embed/>
            </p:oleObj>
          </a:graphicData>
        </a:graphic>
      </p:graphicFrame>
      <p:graphicFrame>
        <p:nvGraphicFramePr>
          <p:cNvPr id="1303558" name="Object 6"/>
          <p:cNvGraphicFramePr>
            <a:graphicFrameLocks noChangeAspect="1"/>
          </p:cNvGraphicFramePr>
          <p:nvPr/>
        </p:nvGraphicFramePr>
        <p:xfrm>
          <a:off x="6149975" y="2349500"/>
          <a:ext cx="2879725" cy="2159000"/>
        </p:xfrm>
        <a:graphic>
          <a:graphicData uri="http://schemas.openxmlformats.org/presentationml/2006/ole">
            <p:oleObj spid="_x0000_s1808389" name="Slide" r:id="rId6" imgW="4572139" imgH="3429123" progId="PowerPoint.Slide.8">
              <p:embed/>
            </p:oleObj>
          </a:graphicData>
        </a:graphic>
      </p:graphicFrame>
      <p:graphicFrame>
        <p:nvGraphicFramePr>
          <p:cNvPr id="1303559" name="Object 7"/>
          <p:cNvGraphicFramePr>
            <a:graphicFrameLocks noChangeAspect="1"/>
          </p:cNvGraphicFramePr>
          <p:nvPr/>
        </p:nvGraphicFramePr>
        <p:xfrm>
          <a:off x="109538" y="4632325"/>
          <a:ext cx="2879725" cy="2159000"/>
        </p:xfrm>
        <a:graphic>
          <a:graphicData uri="http://schemas.openxmlformats.org/presentationml/2006/ole">
            <p:oleObj spid="_x0000_s1808390" name="Slide" r:id="rId7" imgW="4572139" imgH="3429123" progId="PowerPoint.Slide.8">
              <p:embed/>
            </p:oleObj>
          </a:graphicData>
        </a:graphic>
      </p:graphicFrame>
      <p:graphicFrame>
        <p:nvGraphicFramePr>
          <p:cNvPr id="1303560" name="Object 8"/>
          <p:cNvGraphicFramePr>
            <a:graphicFrameLocks noChangeAspect="1"/>
          </p:cNvGraphicFramePr>
          <p:nvPr/>
        </p:nvGraphicFramePr>
        <p:xfrm>
          <a:off x="3132138" y="4632325"/>
          <a:ext cx="2879725" cy="2159000"/>
        </p:xfrm>
        <a:graphic>
          <a:graphicData uri="http://schemas.openxmlformats.org/presentationml/2006/ole">
            <p:oleObj spid="_x0000_s1808391" name="Slide" r:id="rId8" imgW="4572139" imgH="3429123" progId="PowerPoint.Slide.8">
              <p:embed/>
            </p:oleObj>
          </a:graphicData>
        </a:graphic>
      </p:graphicFrame>
      <p:graphicFrame>
        <p:nvGraphicFramePr>
          <p:cNvPr id="1303561" name="Object 9"/>
          <p:cNvGraphicFramePr>
            <a:graphicFrameLocks noChangeAspect="1"/>
          </p:cNvGraphicFramePr>
          <p:nvPr/>
        </p:nvGraphicFramePr>
        <p:xfrm>
          <a:off x="6159500" y="4632325"/>
          <a:ext cx="2876550" cy="2159000"/>
        </p:xfrm>
        <a:graphic>
          <a:graphicData uri="http://schemas.openxmlformats.org/presentationml/2006/ole">
            <p:oleObj spid="_x0000_s1808392" name="Slide" r:id="rId9" imgW="4572139" imgH="3429123" progId="PowerPoint.Slide.8">
              <p:embed/>
            </p:oleObj>
          </a:graphicData>
        </a:graphic>
      </p:graphicFrame>
      <p:sp>
        <p:nvSpPr>
          <p:cNvPr id="1303562" name="Text Box 10"/>
          <p:cNvSpPr txBox="1">
            <a:spLocks noChangeArrowheads="1"/>
          </p:cNvSpPr>
          <p:nvPr/>
        </p:nvSpPr>
        <p:spPr bwMode="auto">
          <a:xfrm>
            <a:off x="7693025" y="1989138"/>
            <a:ext cx="1365250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1400" dirty="0">
                <a:solidFill>
                  <a:srgbClr val="000000"/>
                </a:solidFill>
              </a:rPr>
              <a:t>Segunda-feira</a:t>
            </a:r>
          </a:p>
        </p:txBody>
      </p:sp>
      <p:sp>
        <p:nvSpPr>
          <p:cNvPr id="1303563" name="Text Box 11"/>
          <p:cNvSpPr txBox="1">
            <a:spLocks noChangeArrowheads="1"/>
          </p:cNvSpPr>
          <p:nvPr/>
        </p:nvSpPr>
        <p:spPr bwMode="auto">
          <a:xfrm>
            <a:off x="1952625" y="4254500"/>
            <a:ext cx="1090613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000000"/>
                </a:solidFill>
              </a:rPr>
              <a:t>Terça-feira</a:t>
            </a:r>
          </a:p>
        </p:txBody>
      </p:sp>
      <p:sp>
        <p:nvSpPr>
          <p:cNvPr id="1303564" name="Text Box 12"/>
          <p:cNvSpPr txBox="1">
            <a:spLocks noChangeArrowheads="1"/>
          </p:cNvSpPr>
          <p:nvPr/>
        </p:nvSpPr>
        <p:spPr bwMode="auto">
          <a:xfrm>
            <a:off x="4881563" y="4254500"/>
            <a:ext cx="1189037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000000"/>
                </a:solidFill>
              </a:rPr>
              <a:t>Quarta-feira</a:t>
            </a:r>
          </a:p>
        </p:txBody>
      </p:sp>
      <p:sp>
        <p:nvSpPr>
          <p:cNvPr id="1303565" name="Text Box 13"/>
          <p:cNvSpPr txBox="1">
            <a:spLocks noChangeArrowheads="1"/>
          </p:cNvSpPr>
          <p:nvPr/>
        </p:nvSpPr>
        <p:spPr bwMode="auto">
          <a:xfrm>
            <a:off x="7923213" y="4259263"/>
            <a:ext cx="1177925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000000"/>
                </a:solidFill>
              </a:rPr>
              <a:t>Quinta-feira</a:t>
            </a:r>
          </a:p>
        </p:txBody>
      </p:sp>
      <p:sp>
        <p:nvSpPr>
          <p:cNvPr id="1303566" name="Text Box 14"/>
          <p:cNvSpPr txBox="1">
            <a:spLocks noChangeArrowheads="1"/>
          </p:cNvSpPr>
          <p:nvPr/>
        </p:nvSpPr>
        <p:spPr bwMode="auto">
          <a:xfrm>
            <a:off x="1909763" y="6524625"/>
            <a:ext cx="1090612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000000"/>
                </a:solidFill>
              </a:rPr>
              <a:t>Sexta-feira</a:t>
            </a:r>
          </a:p>
        </p:txBody>
      </p:sp>
      <p:sp>
        <p:nvSpPr>
          <p:cNvPr id="1303567" name="Text Box 15"/>
          <p:cNvSpPr txBox="1">
            <a:spLocks noChangeArrowheads="1"/>
          </p:cNvSpPr>
          <p:nvPr/>
        </p:nvSpPr>
        <p:spPr bwMode="auto">
          <a:xfrm>
            <a:off x="5187950" y="6535738"/>
            <a:ext cx="823913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000000"/>
                </a:solidFill>
              </a:rPr>
              <a:t>Sábado</a:t>
            </a:r>
          </a:p>
        </p:txBody>
      </p:sp>
      <p:sp>
        <p:nvSpPr>
          <p:cNvPr id="1303568" name="Text Box 16"/>
          <p:cNvSpPr txBox="1">
            <a:spLocks noChangeArrowheads="1"/>
          </p:cNvSpPr>
          <p:nvPr/>
        </p:nvSpPr>
        <p:spPr bwMode="auto">
          <a:xfrm>
            <a:off x="8134350" y="6535738"/>
            <a:ext cx="952500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1400" dirty="0">
                <a:solidFill>
                  <a:srgbClr val="000000"/>
                </a:solidFill>
              </a:rPr>
              <a:t>Domingo</a:t>
            </a:r>
          </a:p>
        </p:txBody>
      </p:sp>
      <p:pic>
        <p:nvPicPr>
          <p:cNvPr id="1303570" name="Picture 18" descr="mercuryflyby2_messenger_big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3132138" y="3235325"/>
            <a:ext cx="530225" cy="530225"/>
          </a:xfrm>
          <a:prstGeom prst="rect">
            <a:avLst/>
          </a:prstGeom>
          <a:noFill/>
        </p:spPr>
      </p:pic>
      <p:pic>
        <p:nvPicPr>
          <p:cNvPr id="1303571" name="Picture 19" descr="venus1_gal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179388" y="5481638"/>
            <a:ext cx="508000" cy="574675"/>
          </a:xfrm>
          <a:prstGeom prst="rect">
            <a:avLst/>
          </a:prstGeom>
          <a:noFill/>
        </p:spPr>
      </p:pic>
      <p:pic>
        <p:nvPicPr>
          <p:cNvPr id="1303572" name="Picture 20"/>
          <p:cNvPicPr>
            <a:picLocks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 rot="-5400000">
            <a:off x="6084888" y="981075"/>
            <a:ext cx="641350" cy="482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303573" name="Picture 21"/>
          <p:cNvPicPr>
            <a:picLocks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179388" y="3263900"/>
            <a:ext cx="473075" cy="473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303574" name="Picture 22" descr="jupiter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6184900" y="3232150"/>
            <a:ext cx="536575" cy="536575"/>
          </a:xfrm>
          <a:prstGeom prst="rect">
            <a:avLst/>
          </a:prstGeom>
          <a:noFill/>
        </p:spPr>
      </p:pic>
      <p:pic>
        <p:nvPicPr>
          <p:cNvPr id="1303575" name="Picture 23" descr="sat3d_voyager2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3140075" y="5462588"/>
            <a:ext cx="539750" cy="612775"/>
          </a:xfrm>
          <a:prstGeom prst="rect">
            <a:avLst/>
          </a:prstGeom>
          <a:noFill/>
        </p:spPr>
      </p:pic>
      <p:sp>
        <p:nvSpPr>
          <p:cNvPr id="25" name="Text Box 10"/>
          <p:cNvSpPr txBox="1">
            <a:spLocks noChangeArrowheads="1"/>
          </p:cNvSpPr>
          <p:nvPr/>
        </p:nvSpPr>
        <p:spPr bwMode="auto">
          <a:xfrm>
            <a:off x="8352512" y="1707920"/>
            <a:ext cx="710452" cy="307777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1400" dirty="0" err="1" smtClean="0">
                <a:solidFill>
                  <a:srgbClr val="FF0000"/>
                </a:solidFill>
              </a:rPr>
              <a:t>Lunes</a:t>
            </a:r>
            <a:endParaRPr lang="pt-BR" sz="1400" dirty="0">
              <a:solidFill>
                <a:srgbClr val="FF0000"/>
              </a:solidFill>
            </a:endParaRPr>
          </a:p>
        </p:txBody>
      </p:sp>
      <p:sp>
        <p:nvSpPr>
          <p:cNvPr id="26" name="Text Box 16"/>
          <p:cNvSpPr txBox="1">
            <a:spLocks noChangeArrowheads="1"/>
          </p:cNvSpPr>
          <p:nvPr/>
        </p:nvSpPr>
        <p:spPr bwMode="auto">
          <a:xfrm>
            <a:off x="8277827" y="6309320"/>
            <a:ext cx="830677" cy="307777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1400" dirty="0" err="1" smtClean="0">
                <a:solidFill>
                  <a:srgbClr val="FF0000"/>
                </a:solidFill>
              </a:rPr>
              <a:t>Sunday</a:t>
            </a:r>
            <a:endParaRPr lang="pt-BR" sz="1400" dirty="0">
              <a:solidFill>
                <a:srgbClr val="FF0000"/>
              </a:solidFill>
            </a:endParaRPr>
          </a:p>
        </p:txBody>
      </p:sp>
      <p:sp>
        <p:nvSpPr>
          <p:cNvPr id="27" name="Text Box 16"/>
          <p:cNvSpPr txBox="1">
            <a:spLocks noChangeArrowheads="1"/>
          </p:cNvSpPr>
          <p:nvPr/>
        </p:nvSpPr>
        <p:spPr bwMode="auto">
          <a:xfrm>
            <a:off x="5128438" y="4005064"/>
            <a:ext cx="931666" cy="307777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1400" dirty="0" err="1" smtClean="0">
                <a:solidFill>
                  <a:srgbClr val="FF0000"/>
                </a:solidFill>
              </a:rPr>
              <a:t>Mercredi</a:t>
            </a:r>
            <a:endParaRPr lang="pt-BR" sz="1400" dirty="0">
              <a:solidFill>
                <a:srgbClr val="FF0000"/>
              </a:solidFill>
            </a:endParaRPr>
          </a:p>
        </p:txBody>
      </p:sp>
      <p:sp>
        <p:nvSpPr>
          <p:cNvPr id="28" name="Text Box 16"/>
          <p:cNvSpPr txBox="1">
            <a:spLocks noChangeArrowheads="1"/>
          </p:cNvSpPr>
          <p:nvPr/>
        </p:nvSpPr>
        <p:spPr bwMode="auto">
          <a:xfrm>
            <a:off x="5208824" y="6321352"/>
            <a:ext cx="780983" cy="307777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1400" dirty="0" err="1" smtClean="0">
                <a:solidFill>
                  <a:srgbClr val="FF0000"/>
                </a:solidFill>
              </a:rPr>
              <a:t>Sabath</a:t>
            </a:r>
            <a:endParaRPr lang="pt-BR" sz="1400" dirty="0">
              <a:solidFill>
                <a:srgbClr val="FF0000"/>
              </a:solidFill>
            </a:endParaRPr>
          </a:p>
        </p:txBody>
      </p:sp>
      <p:pic>
        <p:nvPicPr>
          <p:cNvPr id="29" name="Picture 11" descr="http://www.cce.ufes.br/observatorio/image/sol.fotosfera.gif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6161440" y="5542728"/>
            <a:ext cx="550568" cy="550568"/>
          </a:xfrm>
          <a:prstGeom prst="rect">
            <a:avLst/>
          </a:prstGeom>
          <a:noFill/>
        </p:spPr>
      </p:pic>
      <p:grpSp>
        <p:nvGrpSpPr>
          <p:cNvPr id="30" name="Group 3"/>
          <p:cNvGrpSpPr>
            <a:grpSpLocks/>
          </p:cNvGrpSpPr>
          <p:nvPr/>
        </p:nvGrpSpPr>
        <p:grpSpPr bwMode="auto">
          <a:xfrm>
            <a:off x="5389488" y="6011096"/>
            <a:ext cx="406648" cy="346352"/>
            <a:chOff x="3216" y="144"/>
            <a:chExt cx="672" cy="571"/>
          </a:xfrm>
        </p:grpSpPr>
        <p:sp>
          <p:nvSpPr>
            <p:cNvPr id="31" name="Rectangle 4"/>
            <p:cNvSpPr>
              <a:spLocks noChangeArrowheads="1"/>
            </p:cNvSpPr>
            <p:nvPr/>
          </p:nvSpPr>
          <p:spPr bwMode="auto">
            <a:xfrm>
              <a:off x="3216" y="144"/>
              <a:ext cx="672" cy="571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accent2"/>
              </a:solidFill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2" name="AutoShape 5"/>
            <p:cNvSpPr>
              <a:spLocks noChangeArrowheads="1"/>
            </p:cNvSpPr>
            <p:nvPr/>
          </p:nvSpPr>
          <p:spPr bwMode="auto">
            <a:xfrm>
              <a:off x="3360" y="196"/>
              <a:ext cx="384" cy="332"/>
            </a:xfrm>
            <a:prstGeom prst="triangle">
              <a:avLst>
                <a:gd name="adj" fmla="val 50000"/>
              </a:avLst>
            </a:prstGeom>
            <a:solidFill>
              <a:schemeClr val="bg1"/>
            </a:solidFill>
            <a:ln w="28575">
              <a:solidFill>
                <a:schemeClr val="accent2"/>
              </a:solidFill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3" name="AutoShape 6"/>
            <p:cNvSpPr>
              <a:spLocks noChangeArrowheads="1"/>
            </p:cNvSpPr>
            <p:nvPr/>
          </p:nvSpPr>
          <p:spPr bwMode="auto">
            <a:xfrm flipV="1">
              <a:off x="3360" y="310"/>
              <a:ext cx="384" cy="332"/>
            </a:xfrm>
            <a:prstGeom prst="triangle">
              <a:avLst>
                <a:gd name="adj" fmla="val 50000"/>
              </a:avLst>
            </a:prstGeom>
            <a:solidFill>
              <a:schemeClr val="bg1"/>
            </a:solidFill>
            <a:ln w="28575">
              <a:solidFill>
                <a:schemeClr val="accent2"/>
              </a:solidFill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pic>
        <p:nvPicPr>
          <p:cNvPr id="34" name="Picture 10" descr="http://religion.phillipmartin.info/bible_priest.gif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8666928" y="5865240"/>
            <a:ext cx="309592" cy="514400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3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3035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3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13035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3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13035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3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2" dur="500"/>
                                        <p:tgtEl>
                                          <p:spTgt spid="13035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3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500"/>
                                        <p:tgtEl>
                                          <p:spTgt spid="13035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3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2" dur="500"/>
                                        <p:tgtEl>
                                          <p:spTgt spid="1303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3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7" dur="500"/>
                                        <p:tgtEl>
                                          <p:spTgt spid="13035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03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3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1000"/>
                                        <p:tgtEl>
                                          <p:spTgt spid="13035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500"/>
                            </p:stCondLst>
                            <p:childTnLst>
                              <p:par>
                                <p:cTn id="4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35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1000"/>
                                        <p:tgtEl>
                                          <p:spTgt spid="13035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500"/>
                            </p:stCondLst>
                            <p:childTnLst>
                              <p:par>
                                <p:cTn id="5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3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1000"/>
                                        <p:tgtEl>
                                          <p:spTgt spid="13035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500"/>
                            </p:stCondLst>
                            <p:childTnLst>
                              <p:par>
                                <p:cTn id="5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3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7" dur="1000"/>
                                        <p:tgtEl>
                                          <p:spTgt spid="13035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4500"/>
                            </p:stCondLst>
                            <p:childTnLst>
                              <p:par>
                                <p:cTn id="5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3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1000"/>
                                        <p:tgtEl>
                                          <p:spTgt spid="13035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500"/>
                            </p:stCondLst>
                            <p:childTnLst>
                              <p:par>
                                <p:cTn id="6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3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5" dur="1000"/>
                                        <p:tgtEl>
                                          <p:spTgt spid="13035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6500"/>
                            </p:stCondLst>
                            <p:childTnLst>
                              <p:par>
                                <p:cTn id="6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9" dur="2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500"/>
                            </p:stCondLst>
                            <p:childTnLst>
                              <p:par>
                                <p:cTn id="8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03562" grpId="0" autoUpdateAnimBg="0"/>
      <p:bldP spid="1303563" grpId="0" autoUpdateAnimBg="0"/>
      <p:bldP spid="1303564" grpId="0" autoUpdateAnimBg="0"/>
      <p:bldP spid="1303565" grpId="0" autoUpdateAnimBg="0"/>
      <p:bldP spid="1303566" grpId="0" autoUpdateAnimBg="0"/>
      <p:bldP spid="1303567" grpId="0" autoUpdateAnimBg="0"/>
      <p:bldP spid="1303568" grpId="0" autoUpdateAnimBg="0"/>
      <p:bldP spid="25" grpId="0" autoUpdateAnimBg="0"/>
      <p:bldP spid="26" grpId="0" autoUpdateAnimBg="0"/>
      <p:bldP spid="27" grpId="0" autoUpdateAnimBg="0"/>
      <p:bldP spid="28" grpId="0" autoUpdateAnimBg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 shadeToTitle="1">
        <a:gradFill flip="none" rotWithShape="1">
          <a:gsLst>
            <a:gs pos="0">
              <a:srgbClr val="3366FF"/>
            </a:gs>
            <a:gs pos="50000">
              <a:srgbClr val="0099FF"/>
            </a:gs>
            <a:gs pos="100000">
              <a:srgbClr val="3366FF"/>
            </a:gs>
          </a:gsLst>
          <a:path path="shap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/>
          <p:cNvSpPr>
            <a:spLocks noGrp="1" noChangeArrowheads="1"/>
          </p:cNvSpPr>
          <p:nvPr>
            <p:ph type="title"/>
          </p:nvPr>
        </p:nvSpPr>
        <p:spPr>
          <a:xfrm>
            <a:off x="3059832" y="2708921"/>
            <a:ext cx="3024336" cy="1433908"/>
          </a:xfrm>
          <a:noFill/>
          <a:ln/>
        </p:spPr>
        <p:txBody>
          <a:bodyPr/>
          <a:lstStyle/>
          <a:p>
            <a:r>
              <a:rPr lang="pt-BR" sz="4800" dirty="0" smtClean="0">
                <a:solidFill>
                  <a:srgbClr val="FF3300"/>
                </a:solidFill>
              </a:rPr>
              <a:t>Mês</a:t>
            </a:r>
            <a:endParaRPr lang="pt-BR" sz="4800" dirty="0">
              <a:solidFill>
                <a:srgbClr val="FF3300"/>
              </a:solidFill>
            </a:endParaRP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15</a:t>
            </a:fld>
            <a:endParaRPr lang="pt-BR"/>
          </a:p>
        </p:txBody>
      </p:sp>
      <p:sp>
        <p:nvSpPr>
          <p:cNvPr id="3" name="Lua 2"/>
          <p:cNvSpPr/>
          <p:nvPr/>
        </p:nvSpPr>
        <p:spPr bwMode="auto">
          <a:xfrm>
            <a:off x="4031940" y="332656"/>
            <a:ext cx="1080120" cy="2160240"/>
          </a:xfrm>
          <a:prstGeom prst="moon">
            <a:avLst/>
          </a:prstGeom>
          <a:solidFill>
            <a:schemeClr val="bg1">
              <a:lumMod val="85000"/>
            </a:schemeClr>
          </a:solidFill>
          <a:ln w="12700" cap="flat" cmpd="sng" algn="ctr">
            <a:solidFill>
              <a:srgbClr val="FFFF00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4" name="Lua 3"/>
          <p:cNvSpPr/>
          <p:nvPr/>
        </p:nvSpPr>
        <p:spPr bwMode="auto">
          <a:xfrm flipH="1">
            <a:off x="4031848" y="4293096"/>
            <a:ext cx="1080120" cy="2160240"/>
          </a:xfrm>
          <a:prstGeom prst="moon">
            <a:avLst/>
          </a:prstGeom>
          <a:solidFill>
            <a:schemeClr val="bg1">
              <a:lumMod val="85000"/>
            </a:schemeClr>
          </a:solidFill>
          <a:ln w="12700" cap="flat" cmpd="sng" algn="ctr">
            <a:solidFill>
              <a:srgbClr val="FFFF00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5" name="Elipse 4"/>
          <p:cNvSpPr/>
          <p:nvPr/>
        </p:nvSpPr>
        <p:spPr bwMode="auto">
          <a:xfrm>
            <a:off x="467544" y="2420888"/>
            <a:ext cx="2448272" cy="2448272"/>
          </a:xfrm>
          <a:prstGeom prst="ellipse">
            <a:avLst/>
          </a:prstGeom>
          <a:solidFill>
            <a:schemeClr val="bg1">
              <a:lumMod val="85000"/>
            </a:schemeClr>
          </a:solidFill>
          <a:ln w="12700" cap="flat" cmpd="sng" algn="ctr">
            <a:solidFill>
              <a:srgbClr val="FFFF00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6" name="Elipse 5"/>
          <p:cNvSpPr/>
          <p:nvPr/>
        </p:nvSpPr>
        <p:spPr bwMode="auto">
          <a:xfrm>
            <a:off x="6228184" y="2420888"/>
            <a:ext cx="2448272" cy="2448272"/>
          </a:xfrm>
          <a:prstGeom prst="ellipse">
            <a:avLst/>
          </a:prstGeom>
          <a:noFill/>
          <a:ln w="12700" cap="flat" cmpd="sng" algn="ctr">
            <a:solidFill>
              <a:srgbClr val="FFFF00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188640"/>
            <a:ext cx="8229600" cy="634082"/>
          </a:xfrm>
        </p:spPr>
        <p:txBody>
          <a:bodyPr/>
          <a:lstStyle/>
          <a:p>
            <a:r>
              <a:rPr lang="pt-BR" dirty="0" smtClean="0">
                <a:solidFill>
                  <a:srgbClr val="FF0000"/>
                </a:solidFill>
              </a:rPr>
              <a:t>Trajetória e fases da Lua</a:t>
            </a:r>
            <a:endParaRPr lang="pt-BR" dirty="0">
              <a:solidFill>
                <a:srgbClr val="FF0000"/>
              </a:solidFill>
            </a:endParaRPr>
          </a:p>
        </p:txBody>
      </p:sp>
      <p:pic>
        <p:nvPicPr>
          <p:cNvPr id="1026" name="Picture 2" descr="C:\Boczko\Imagens\Constelacoes\Ceu_Todo\SkyChartWEB1284.gif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 rot="10800000">
            <a:off x="0" y="926222"/>
            <a:ext cx="9127314" cy="5892948"/>
          </a:xfrm>
          <a:prstGeom prst="rect">
            <a:avLst/>
          </a:prstGeom>
          <a:noFill/>
        </p:spPr>
      </p:pic>
      <p:sp>
        <p:nvSpPr>
          <p:cNvPr id="4" name="Forma livre 3"/>
          <p:cNvSpPr/>
          <p:nvPr/>
        </p:nvSpPr>
        <p:spPr bwMode="auto">
          <a:xfrm flipH="1">
            <a:off x="409074" y="3689148"/>
            <a:ext cx="8398042" cy="506061"/>
          </a:xfrm>
          <a:custGeom>
            <a:avLst/>
            <a:gdLst>
              <a:gd name="connsiteX0" fmla="*/ 8398042 w 8398042"/>
              <a:gd name="connsiteY0" fmla="*/ 12032 h 12032"/>
              <a:gd name="connsiteX1" fmla="*/ 4162926 w 8398042"/>
              <a:gd name="connsiteY1" fmla="*/ 12032 h 12032"/>
              <a:gd name="connsiteX2" fmla="*/ 0 w 8398042"/>
              <a:gd name="connsiteY2" fmla="*/ 0 h 12032"/>
              <a:gd name="connsiteX0" fmla="*/ 8398042 w 8398042"/>
              <a:gd name="connsiteY0" fmla="*/ 12032 h 251030"/>
              <a:gd name="connsiteX1" fmla="*/ 6251158 w 8398042"/>
              <a:gd name="connsiteY1" fmla="*/ 251030 h 251030"/>
              <a:gd name="connsiteX2" fmla="*/ 4162926 w 8398042"/>
              <a:gd name="connsiteY2" fmla="*/ 12032 h 251030"/>
              <a:gd name="connsiteX3" fmla="*/ 0 w 8398042"/>
              <a:gd name="connsiteY3" fmla="*/ 0 h 251030"/>
              <a:gd name="connsiteX0" fmla="*/ 8398042 w 8398042"/>
              <a:gd name="connsiteY0" fmla="*/ 265058 h 504056"/>
              <a:gd name="connsiteX1" fmla="*/ 6251158 w 8398042"/>
              <a:gd name="connsiteY1" fmla="*/ 504056 h 504056"/>
              <a:gd name="connsiteX2" fmla="*/ 4162926 w 8398042"/>
              <a:gd name="connsiteY2" fmla="*/ 265058 h 504056"/>
              <a:gd name="connsiteX3" fmla="*/ 2074694 w 8398042"/>
              <a:gd name="connsiteY3" fmla="*/ 0 h 504056"/>
              <a:gd name="connsiteX4" fmla="*/ 0 w 8398042"/>
              <a:gd name="connsiteY4" fmla="*/ 253026 h 504056"/>
              <a:gd name="connsiteX0" fmla="*/ 8398042 w 8398042"/>
              <a:gd name="connsiteY0" fmla="*/ 265058 h 504056"/>
              <a:gd name="connsiteX1" fmla="*/ 6251158 w 8398042"/>
              <a:gd name="connsiteY1" fmla="*/ 504056 h 504056"/>
              <a:gd name="connsiteX2" fmla="*/ 4162926 w 8398042"/>
              <a:gd name="connsiteY2" fmla="*/ 265058 h 504056"/>
              <a:gd name="connsiteX3" fmla="*/ 2074694 w 8398042"/>
              <a:gd name="connsiteY3" fmla="*/ 0 h 504056"/>
              <a:gd name="connsiteX4" fmla="*/ 0 w 8398042"/>
              <a:gd name="connsiteY4" fmla="*/ 253026 h 504056"/>
              <a:gd name="connsiteX0" fmla="*/ 8398042 w 8398042"/>
              <a:gd name="connsiteY0" fmla="*/ 265058 h 504056"/>
              <a:gd name="connsiteX1" fmla="*/ 6251158 w 8398042"/>
              <a:gd name="connsiteY1" fmla="*/ 504056 h 504056"/>
              <a:gd name="connsiteX2" fmla="*/ 4162926 w 8398042"/>
              <a:gd name="connsiteY2" fmla="*/ 265058 h 504056"/>
              <a:gd name="connsiteX3" fmla="*/ 2074694 w 8398042"/>
              <a:gd name="connsiteY3" fmla="*/ 0 h 504056"/>
              <a:gd name="connsiteX4" fmla="*/ 0 w 8398042"/>
              <a:gd name="connsiteY4" fmla="*/ 253026 h 504056"/>
              <a:gd name="connsiteX0" fmla="*/ 8398042 w 8398042"/>
              <a:gd name="connsiteY0" fmla="*/ 265058 h 504056"/>
              <a:gd name="connsiteX1" fmla="*/ 6251158 w 8398042"/>
              <a:gd name="connsiteY1" fmla="*/ 504056 h 504056"/>
              <a:gd name="connsiteX2" fmla="*/ 4162926 w 8398042"/>
              <a:gd name="connsiteY2" fmla="*/ 265058 h 504056"/>
              <a:gd name="connsiteX3" fmla="*/ 2074694 w 8398042"/>
              <a:gd name="connsiteY3" fmla="*/ 0 h 504056"/>
              <a:gd name="connsiteX4" fmla="*/ 0 w 8398042"/>
              <a:gd name="connsiteY4" fmla="*/ 253026 h 504056"/>
              <a:gd name="connsiteX0" fmla="*/ 8398042 w 8398042"/>
              <a:gd name="connsiteY0" fmla="*/ 267063 h 506061"/>
              <a:gd name="connsiteX1" fmla="*/ 6251158 w 8398042"/>
              <a:gd name="connsiteY1" fmla="*/ 506061 h 506061"/>
              <a:gd name="connsiteX2" fmla="*/ 4162926 w 8398042"/>
              <a:gd name="connsiteY2" fmla="*/ 267063 h 506061"/>
              <a:gd name="connsiteX3" fmla="*/ 2074694 w 8398042"/>
              <a:gd name="connsiteY3" fmla="*/ 2005 h 506061"/>
              <a:gd name="connsiteX4" fmla="*/ 0 w 8398042"/>
              <a:gd name="connsiteY4" fmla="*/ 255031 h 506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398042" h="506061">
                <a:moveTo>
                  <a:pt x="8398042" y="267063"/>
                </a:moveTo>
                <a:cubicBezTo>
                  <a:pt x="7682414" y="346729"/>
                  <a:pt x="6957011" y="506061"/>
                  <a:pt x="6251158" y="506061"/>
                </a:cubicBezTo>
                <a:cubicBezTo>
                  <a:pt x="5545305" y="506061"/>
                  <a:pt x="4859003" y="351072"/>
                  <a:pt x="4162926" y="267063"/>
                </a:cubicBezTo>
                <a:cubicBezTo>
                  <a:pt x="3466849" y="183054"/>
                  <a:pt x="2768515" y="4010"/>
                  <a:pt x="2074694" y="2005"/>
                </a:cubicBezTo>
                <a:cubicBezTo>
                  <a:pt x="1380873" y="0"/>
                  <a:pt x="691565" y="170689"/>
                  <a:pt x="0" y="255031"/>
                </a:cubicBezTo>
              </a:path>
            </a:pathLst>
          </a:custGeom>
          <a:noFill/>
          <a:ln w="38100" cap="flat" cmpd="sng" algn="ctr">
            <a:solidFill>
              <a:srgbClr val="FF0000"/>
            </a:solidFill>
            <a:prstDash val="sysDot"/>
            <a:round/>
            <a:headEnd type="none" w="med" len="med"/>
            <a:tailEnd type="arrow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z="1600" smtClean="0"/>
          </a:p>
        </p:txBody>
      </p:sp>
      <p:sp>
        <p:nvSpPr>
          <p:cNvPr id="5" name="Elipse 4"/>
          <p:cNvSpPr/>
          <p:nvPr/>
        </p:nvSpPr>
        <p:spPr bwMode="auto">
          <a:xfrm>
            <a:off x="47528" y="3752944"/>
            <a:ext cx="288032" cy="288032"/>
          </a:xfrm>
          <a:prstGeom prst="ellipse">
            <a:avLst/>
          </a:prstGeom>
          <a:solidFill>
            <a:schemeClr val="accent3">
              <a:lumMod val="75000"/>
            </a:schemeClr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z="1600" smtClean="0"/>
          </a:p>
        </p:txBody>
      </p:sp>
      <p:sp>
        <p:nvSpPr>
          <p:cNvPr id="6" name="Elipse 5"/>
          <p:cNvSpPr/>
          <p:nvPr/>
        </p:nvSpPr>
        <p:spPr bwMode="auto">
          <a:xfrm>
            <a:off x="4860032" y="3763162"/>
            <a:ext cx="288032" cy="288032"/>
          </a:xfrm>
          <a:prstGeom prst="ellipse">
            <a:avLst/>
          </a:prstGeom>
          <a:noFill/>
          <a:ln w="12700" cap="flat" cmpd="sng" algn="ctr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z="1600" smtClean="0"/>
          </a:p>
        </p:txBody>
      </p:sp>
      <p:sp>
        <p:nvSpPr>
          <p:cNvPr id="7" name="Lua 6"/>
          <p:cNvSpPr/>
          <p:nvPr/>
        </p:nvSpPr>
        <p:spPr bwMode="auto">
          <a:xfrm>
            <a:off x="6948264" y="3547138"/>
            <a:ext cx="156956" cy="313910"/>
          </a:xfrm>
          <a:prstGeom prst="moon">
            <a:avLst>
              <a:gd name="adj" fmla="val 87500"/>
            </a:avLst>
          </a:prstGeom>
          <a:solidFill>
            <a:schemeClr val="accent3">
              <a:lumMod val="75000"/>
            </a:schemeClr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z="1600" smtClean="0"/>
          </a:p>
        </p:txBody>
      </p:sp>
      <p:sp>
        <p:nvSpPr>
          <p:cNvPr id="8" name="Lua 7"/>
          <p:cNvSpPr/>
          <p:nvPr/>
        </p:nvSpPr>
        <p:spPr bwMode="auto">
          <a:xfrm flipH="1">
            <a:off x="2411760" y="4027314"/>
            <a:ext cx="156956" cy="313910"/>
          </a:xfrm>
          <a:prstGeom prst="moon">
            <a:avLst>
              <a:gd name="adj" fmla="val 87500"/>
            </a:avLst>
          </a:prstGeom>
          <a:solidFill>
            <a:schemeClr val="accent3">
              <a:lumMod val="75000"/>
            </a:schemeClr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z="1600" smtClean="0"/>
          </a:p>
        </p:txBody>
      </p:sp>
      <p:sp>
        <p:nvSpPr>
          <p:cNvPr id="10" name="Lua 9"/>
          <p:cNvSpPr>
            <a:spLocks noChangeAspect="1"/>
          </p:cNvSpPr>
          <p:nvPr/>
        </p:nvSpPr>
        <p:spPr bwMode="auto">
          <a:xfrm>
            <a:off x="6012160" y="3583234"/>
            <a:ext cx="156601" cy="313200"/>
          </a:xfrm>
          <a:prstGeom prst="moon">
            <a:avLst>
              <a:gd name="adj" fmla="val 49748"/>
            </a:avLst>
          </a:prstGeom>
          <a:solidFill>
            <a:schemeClr val="accent3">
              <a:lumMod val="75000"/>
            </a:schemeClr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z="1600" smtClean="0"/>
          </a:p>
        </p:txBody>
      </p:sp>
      <p:sp>
        <p:nvSpPr>
          <p:cNvPr id="11" name="Lua 10"/>
          <p:cNvSpPr>
            <a:spLocks noChangeAspect="1"/>
          </p:cNvSpPr>
          <p:nvPr/>
        </p:nvSpPr>
        <p:spPr bwMode="auto">
          <a:xfrm flipH="1">
            <a:off x="3707904" y="3919210"/>
            <a:ext cx="156601" cy="313200"/>
          </a:xfrm>
          <a:prstGeom prst="moon">
            <a:avLst>
              <a:gd name="adj" fmla="val 49748"/>
            </a:avLst>
          </a:prstGeom>
          <a:solidFill>
            <a:schemeClr val="accent3">
              <a:lumMod val="75000"/>
            </a:schemeClr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z="1600" smtClean="0"/>
          </a:p>
        </p:txBody>
      </p:sp>
      <p:sp>
        <p:nvSpPr>
          <p:cNvPr id="18" name="CaixaDeTexto 17"/>
          <p:cNvSpPr txBox="1"/>
          <p:nvPr/>
        </p:nvSpPr>
        <p:spPr>
          <a:xfrm>
            <a:off x="8821245" y="5845841"/>
            <a:ext cx="271228" cy="938719"/>
          </a:xfrm>
          <a:prstGeom prst="rect">
            <a:avLst/>
          </a:prstGeom>
          <a:solidFill>
            <a:schemeClr val="tx1"/>
          </a:solidFill>
        </p:spPr>
        <p:txBody>
          <a:bodyPr wrap="none" rtlCol="0">
            <a:spAutoFit/>
          </a:bodyPr>
          <a:lstStyle/>
          <a:p>
            <a:r>
              <a:rPr lang="pt-BR" sz="1100" dirty="0" smtClean="0"/>
              <a:t>L</a:t>
            </a:r>
          </a:p>
          <a:p>
            <a:r>
              <a:rPr lang="pt-BR" sz="1100" dirty="0" smtClean="0"/>
              <a:t>e</a:t>
            </a:r>
          </a:p>
          <a:p>
            <a:r>
              <a:rPr lang="pt-BR" sz="1100" dirty="0" smtClean="0"/>
              <a:t>s</a:t>
            </a:r>
          </a:p>
          <a:p>
            <a:r>
              <a:rPr lang="pt-BR" sz="1100" dirty="0" smtClean="0"/>
              <a:t>t</a:t>
            </a:r>
          </a:p>
          <a:p>
            <a:r>
              <a:rPr lang="pt-BR" sz="1100" dirty="0" smtClean="0"/>
              <a:t>e</a:t>
            </a:r>
            <a:endParaRPr lang="pt-BR" sz="1100" dirty="0"/>
          </a:p>
        </p:txBody>
      </p:sp>
      <p:sp>
        <p:nvSpPr>
          <p:cNvPr id="19" name="CaixaDeTexto 18"/>
          <p:cNvSpPr txBox="1"/>
          <p:nvPr/>
        </p:nvSpPr>
        <p:spPr>
          <a:xfrm>
            <a:off x="17043" y="5853392"/>
            <a:ext cx="293670" cy="938719"/>
          </a:xfrm>
          <a:prstGeom prst="rect">
            <a:avLst/>
          </a:prstGeom>
          <a:solidFill>
            <a:schemeClr val="tx1"/>
          </a:solidFill>
        </p:spPr>
        <p:txBody>
          <a:bodyPr wrap="none" rtlCol="0">
            <a:spAutoFit/>
          </a:bodyPr>
          <a:lstStyle/>
          <a:p>
            <a:r>
              <a:rPr lang="pt-BR" sz="1100" dirty="0" smtClean="0"/>
              <a:t>O</a:t>
            </a:r>
          </a:p>
          <a:p>
            <a:r>
              <a:rPr lang="pt-BR" sz="1100" dirty="0" smtClean="0"/>
              <a:t>e</a:t>
            </a:r>
          </a:p>
          <a:p>
            <a:r>
              <a:rPr lang="pt-BR" sz="1100" dirty="0" smtClean="0"/>
              <a:t>s</a:t>
            </a:r>
          </a:p>
          <a:p>
            <a:r>
              <a:rPr lang="pt-BR" sz="1100" dirty="0" smtClean="0"/>
              <a:t>t</a:t>
            </a:r>
          </a:p>
          <a:p>
            <a:r>
              <a:rPr lang="pt-BR" sz="1100" dirty="0" smtClean="0"/>
              <a:t>e</a:t>
            </a:r>
            <a:endParaRPr lang="pt-BR" sz="1100" dirty="0"/>
          </a:p>
        </p:txBody>
      </p:sp>
      <p:grpSp>
        <p:nvGrpSpPr>
          <p:cNvPr id="26" name="Grupo 25"/>
          <p:cNvGrpSpPr/>
          <p:nvPr/>
        </p:nvGrpSpPr>
        <p:grpSpPr>
          <a:xfrm>
            <a:off x="7812360" y="3655058"/>
            <a:ext cx="222776" cy="330996"/>
            <a:chOff x="2113058" y="3476773"/>
            <a:chExt cx="1954886" cy="2904555"/>
          </a:xfrm>
        </p:grpSpPr>
        <p:sp>
          <p:nvSpPr>
            <p:cNvPr id="23" name="Lua 22"/>
            <p:cNvSpPr/>
            <p:nvPr/>
          </p:nvSpPr>
          <p:spPr bwMode="auto">
            <a:xfrm>
              <a:off x="2113058" y="3476773"/>
              <a:ext cx="1451465" cy="2902912"/>
            </a:xfrm>
            <a:prstGeom prst="moon">
              <a:avLst>
                <a:gd name="adj" fmla="val 87500"/>
              </a:avLst>
            </a:prstGeom>
            <a:solidFill>
              <a:schemeClr val="accent3">
                <a:lumMod val="75000"/>
              </a:schemeClr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pt-BR" sz="1600" smtClean="0"/>
            </a:p>
          </p:txBody>
        </p:sp>
        <p:sp>
          <p:nvSpPr>
            <p:cNvPr id="25" name="Elipse 24"/>
            <p:cNvSpPr/>
            <p:nvPr/>
          </p:nvSpPr>
          <p:spPr bwMode="auto">
            <a:xfrm>
              <a:off x="2915816" y="3501008"/>
              <a:ext cx="1152128" cy="2880320"/>
            </a:xfrm>
            <a:prstGeom prst="ellipse">
              <a:avLst/>
            </a:prstGeom>
            <a:solidFill>
              <a:srgbClr val="C0C0C0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pt-BR" sz="1600" b="1" i="0" u="none" strike="noStrike" cap="none" normalizeH="0" baseline="0" smtClean="0">
                <a:ln>
                  <a:noFill/>
                </a:ln>
                <a:solidFill>
                  <a:srgbClr val="FF0066"/>
                </a:solidFill>
                <a:effectLst/>
                <a:latin typeface="Arial" charset="0"/>
              </a:endParaRPr>
            </a:p>
          </p:txBody>
        </p:sp>
      </p:grpSp>
      <p:grpSp>
        <p:nvGrpSpPr>
          <p:cNvPr id="27" name="Grupo 26"/>
          <p:cNvGrpSpPr/>
          <p:nvPr/>
        </p:nvGrpSpPr>
        <p:grpSpPr>
          <a:xfrm flipH="1">
            <a:off x="1199656" y="3909940"/>
            <a:ext cx="210744" cy="340079"/>
            <a:chOff x="2113058" y="3395427"/>
            <a:chExt cx="1849303" cy="2984258"/>
          </a:xfrm>
        </p:grpSpPr>
        <p:sp>
          <p:nvSpPr>
            <p:cNvPr id="28" name="Lua 27"/>
            <p:cNvSpPr/>
            <p:nvPr/>
          </p:nvSpPr>
          <p:spPr bwMode="auto">
            <a:xfrm>
              <a:off x="2113058" y="3476773"/>
              <a:ext cx="1451465" cy="2902912"/>
            </a:xfrm>
            <a:prstGeom prst="moon">
              <a:avLst>
                <a:gd name="adj" fmla="val 87500"/>
              </a:avLst>
            </a:prstGeom>
            <a:solidFill>
              <a:schemeClr val="accent3">
                <a:lumMod val="75000"/>
              </a:schemeClr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pt-BR" sz="1600" smtClean="0"/>
            </a:p>
          </p:txBody>
        </p:sp>
        <p:sp>
          <p:nvSpPr>
            <p:cNvPr id="29" name="Elipse 28"/>
            <p:cNvSpPr/>
            <p:nvPr/>
          </p:nvSpPr>
          <p:spPr bwMode="auto">
            <a:xfrm>
              <a:off x="2810232" y="3395427"/>
              <a:ext cx="1152129" cy="2880316"/>
            </a:xfrm>
            <a:prstGeom prst="ellipse">
              <a:avLst/>
            </a:prstGeom>
            <a:solidFill>
              <a:srgbClr val="C0C0C0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pt-BR" sz="1600" b="1" i="0" u="none" strike="noStrike" cap="none" normalizeH="0" baseline="0" smtClean="0">
                <a:ln>
                  <a:noFill/>
                </a:ln>
                <a:solidFill>
                  <a:srgbClr val="FF0066"/>
                </a:solidFill>
                <a:effectLst/>
                <a:latin typeface="Arial" charset="0"/>
              </a:endParaRPr>
            </a:p>
          </p:txBody>
        </p:sp>
      </p:grpSp>
      <p:sp>
        <p:nvSpPr>
          <p:cNvPr id="30" name="Elipse 29"/>
          <p:cNvSpPr/>
          <p:nvPr/>
        </p:nvSpPr>
        <p:spPr bwMode="auto">
          <a:xfrm>
            <a:off x="8796408" y="3835170"/>
            <a:ext cx="288032" cy="288032"/>
          </a:xfrm>
          <a:prstGeom prst="ellipse">
            <a:avLst/>
          </a:prstGeom>
          <a:solidFill>
            <a:schemeClr val="accent3">
              <a:lumMod val="75000"/>
            </a:schemeClr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z="1600" smtClean="0"/>
          </a:p>
        </p:txBody>
      </p:sp>
      <p:grpSp>
        <p:nvGrpSpPr>
          <p:cNvPr id="31" name="Group 99"/>
          <p:cNvGrpSpPr>
            <a:grpSpLocks/>
          </p:cNvGrpSpPr>
          <p:nvPr/>
        </p:nvGrpSpPr>
        <p:grpSpPr bwMode="auto">
          <a:xfrm>
            <a:off x="107504" y="98190"/>
            <a:ext cx="573386" cy="738522"/>
            <a:chOff x="4557" y="1471"/>
            <a:chExt cx="500" cy="644"/>
          </a:xfrm>
        </p:grpSpPr>
        <p:sp>
          <p:nvSpPr>
            <p:cNvPr id="32" name="Freeform 100"/>
            <p:cNvSpPr>
              <a:spLocks noEditPoints="1"/>
            </p:cNvSpPr>
            <p:nvPr/>
          </p:nvSpPr>
          <p:spPr bwMode="auto">
            <a:xfrm>
              <a:off x="4557" y="1471"/>
              <a:ext cx="495" cy="644"/>
            </a:xfrm>
            <a:custGeom>
              <a:avLst/>
              <a:gdLst/>
              <a:ahLst/>
              <a:cxnLst>
                <a:cxn ang="0">
                  <a:pos x="4505" y="6821"/>
                </a:cxn>
                <a:cxn ang="0">
                  <a:pos x="3212" y="446"/>
                </a:cxn>
                <a:cxn ang="0">
                  <a:pos x="2380" y="1018"/>
                </a:cxn>
                <a:cxn ang="0">
                  <a:pos x="1688" y="1363"/>
                </a:cxn>
                <a:cxn ang="0">
                  <a:pos x="1132" y="1824"/>
                </a:cxn>
                <a:cxn ang="0">
                  <a:pos x="730" y="2393"/>
                </a:cxn>
                <a:cxn ang="0">
                  <a:pos x="500" y="3058"/>
                </a:cxn>
                <a:cxn ang="0">
                  <a:pos x="460" y="3812"/>
                </a:cxn>
                <a:cxn ang="0">
                  <a:pos x="625" y="4637"/>
                </a:cxn>
                <a:cxn ang="0">
                  <a:pos x="951" y="5366"/>
                </a:cxn>
                <a:cxn ang="0">
                  <a:pos x="1395" y="5925"/>
                </a:cxn>
                <a:cxn ang="0">
                  <a:pos x="1944" y="6315"/>
                </a:cxn>
                <a:cxn ang="0">
                  <a:pos x="2586" y="6542"/>
                </a:cxn>
                <a:cxn ang="0">
                  <a:pos x="3305" y="6607"/>
                </a:cxn>
                <a:cxn ang="0">
                  <a:pos x="4090" y="6513"/>
                </a:cxn>
                <a:cxn ang="0">
                  <a:pos x="4147" y="6852"/>
                </a:cxn>
                <a:cxn ang="0">
                  <a:pos x="3258" y="6953"/>
                </a:cxn>
                <a:cxn ang="0">
                  <a:pos x="2431" y="6874"/>
                </a:cxn>
                <a:cxn ang="0">
                  <a:pos x="1686" y="6615"/>
                </a:cxn>
                <a:cxn ang="0">
                  <a:pos x="1047" y="6174"/>
                </a:cxn>
                <a:cxn ang="0">
                  <a:pos x="536" y="5550"/>
                </a:cxn>
                <a:cxn ang="0">
                  <a:pos x="173" y="4742"/>
                </a:cxn>
                <a:cxn ang="0">
                  <a:pos x="4" y="3835"/>
                </a:cxn>
                <a:cxn ang="0">
                  <a:pos x="71" y="3003"/>
                </a:cxn>
                <a:cxn ang="0">
                  <a:pos x="350" y="2266"/>
                </a:cxn>
                <a:cxn ang="0">
                  <a:pos x="820" y="1633"/>
                </a:cxn>
                <a:cxn ang="0">
                  <a:pos x="1457" y="1116"/>
                </a:cxn>
                <a:cxn ang="0">
                  <a:pos x="2239" y="725"/>
                </a:cxn>
                <a:cxn ang="0">
                  <a:pos x="4523" y="8086"/>
                </a:cxn>
                <a:cxn ang="0">
                  <a:pos x="4444" y="7941"/>
                </a:cxn>
                <a:cxn ang="0">
                  <a:pos x="4277" y="7826"/>
                </a:cxn>
                <a:cxn ang="0">
                  <a:pos x="4052" y="7740"/>
                </a:cxn>
                <a:cxn ang="0">
                  <a:pos x="3800" y="7679"/>
                </a:cxn>
                <a:cxn ang="0">
                  <a:pos x="3554" y="7641"/>
                </a:cxn>
                <a:cxn ang="0">
                  <a:pos x="3344" y="7624"/>
                </a:cxn>
                <a:cxn ang="0">
                  <a:pos x="3374" y="7517"/>
                </a:cxn>
                <a:cxn ang="0">
                  <a:pos x="3398" y="7293"/>
                </a:cxn>
                <a:cxn ang="0">
                  <a:pos x="3267" y="7115"/>
                </a:cxn>
                <a:cxn ang="0">
                  <a:pos x="3007" y="7099"/>
                </a:cxn>
                <a:cxn ang="0">
                  <a:pos x="2844" y="7264"/>
                </a:cxn>
                <a:cxn ang="0">
                  <a:pos x="2845" y="7490"/>
                </a:cxn>
                <a:cxn ang="0">
                  <a:pos x="2921" y="7622"/>
                </a:cxn>
                <a:cxn ang="0">
                  <a:pos x="2702" y="7641"/>
                </a:cxn>
                <a:cxn ang="0">
                  <a:pos x="2453" y="7679"/>
                </a:cxn>
                <a:cxn ang="0">
                  <a:pos x="2204" y="7737"/>
                </a:cxn>
                <a:cxn ang="0">
                  <a:pos x="1979" y="7818"/>
                </a:cxn>
                <a:cxn ang="0">
                  <a:pos x="1807" y="7923"/>
                </a:cxn>
                <a:cxn ang="0">
                  <a:pos x="1713" y="8056"/>
                </a:cxn>
                <a:cxn ang="0">
                  <a:pos x="1433" y="8508"/>
                </a:cxn>
                <a:cxn ang="0">
                  <a:pos x="4027" y="951"/>
                </a:cxn>
                <a:cxn ang="0">
                  <a:pos x="5333" y="1346"/>
                </a:cxn>
                <a:cxn ang="0">
                  <a:pos x="6193" y="2252"/>
                </a:cxn>
                <a:cxn ang="0">
                  <a:pos x="6547" y="3435"/>
                </a:cxn>
                <a:cxn ang="0">
                  <a:pos x="6337" y="4659"/>
                </a:cxn>
                <a:cxn ang="0">
                  <a:pos x="5501" y="5685"/>
                </a:cxn>
                <a:cxn ang="0">
                  <a:pos x="4005" y="6277"/>
                </a:cxn>
                <a:cxn ang="0">
                  <a:pos x="2538" y="6150"/>
                </a:cxn>
                <a:cxn ang="0">
                  <a:pos x="1494" y="5419"/>
                </a:cxn>
                <a:cxn ang="0">
                  <a:pos x="930" y="4319"/>
                </a:cxn>
                <a:cxn ang="0">
                  <a:pos x="907" y="3084"/>
                </a:cxn>
                <a:cxn ang="0">
                  <a:pos x="1484" y="1952"/>
                </a:cxn>
                <a:cxn ang="0">
                  <a:pos x="2722" y="1157"/>
                </a:cxn>
              </a:cxnLst>
              <a:rect l="0" t="0" r="r" b="b"/>
              <a:pathLst>
                <a:path w="6552" h="8508">
                  <a:moveTo>
                    <a:pt x="2816" y="507"/>
                  </a:moveTo>
                  <a:lnTo>
                    <a:pt x="2476" y="127"/>
                  </a:lnTo>
                  <a:lnTo>
                    <a:pt x="2899" y="0"/>
                  </a:lnTo>
                  <a:lnTo>
                    <a:pt x="2816" y="507"/>
                  </a:lnTo>
                  <a:close/>
                  <a:moveTo>
                    <a:pt x="4505" y="6821"/>
                  </a:moveTo>
                  <a:lnTo>
                    <a:pt x="4504" y="7325"/>
                  </a:lnTo>
                  <a:lnTo>
                    <a:pt x="4898" y="7189"/>
                  </a:lnTo>
                  <a:lnTo>
                    <a:pt x="4505" y="6821"/>
                  </a:lnTo>
                  <a:close/>
                  <a:moveTo>
                    <a:pt x="2769" y="557"/>
                  </a:moveTo>
                  <a:lnTo>
                    <a:pt x="3212" y="446"/>
                  </a:lnTo>
                  <a:lnTo>
                    <a:pt x="3292" y="763"/>
                  </a:lnTo>
                  <a:lnTo>
                    <a:pt x="2853" y="873"/>
                  </a:lnTo>
                  <a:lnTo>
                    <a:pt x="2691" y="916"/>
                  </a:lnTo>
                  <a:lnTo>
                    <a:pt x="2533" y="965"/>
                  </a:lnTo>
                  <a:lnTo>
                    <a:pt x="2380" y="1018"/>
                  </a:lnTo>
                  <a:lnTo>
                    <a:pt x="2232" y="1078"/>
                  </a:lnTo>
                  <a:lnTo>
                    <a:pt x="2088" y="1142"/>
                  </a:lnTo>
                  <a:lnTo>
                    <a:pt x="1950" y="1211"/>
                  </a:lnTo>
                  <a:lnTo>
                    <a:pt x="1816" y="1284"/>
                  </a:lnTo>
                  <a:lnTo>
                    <a:pt x="1688" y="1363"/>
                  </a:lnTo>
                  <a:lnTo>
                    <a:pt x="1565" y="1445"/>
                  </a:lnTo>
                  <a:lnTo>
                    <a:pt x="1449" y="1533"/>
                  </a:lnTo>
                  <a:lnTo>
                    <a:pt x="1337" y="1626"/>
                  </a:lnTo>
                  <a:lnTo>
                    <a:pt x="1231" y="1723"/>
                  </a:lnTo>
                  <a:lnTo>
                    <a:pt x="1132" y="1824"/>
                  </a:lnTo>
                  <a:lnTo>
                    <a:pt x="1039" y="1930"/>
                  </a:lnTo>
                  <a:lnTo>
                    <a:pt x="952" y="2039"/>
                  </a:lnTo>
                  <a:lnTo>
                    <a:pt x="871" y="2153"/>
                  </a:lnTo>
                  <a:lnTo>
                    <a:pt x="797" y="2271"/>
                  </a:lnTo>
                  <a:lnTo>
                    <a:pt x="730" y="2393"/>
                  </a:lnTo>
                  <a:lnTo>
                    <a:pt x="669" y="2518"/>
                  </a:lnTo>
                  <a:lnTo>
                    <a:pt x="616" y="2648"/>
                  </a:lnTo>
                  <a:lnTo>
                    <a:pt x="570" y="2781"/>
                  </a:lnTo>
                  <a:lnTo>
                    <a:pt x="531" y="2918"/>
                  </a:lnTo>
                  <a:lnTo>
                    <a:pt x="500" y="3058"/>
                  </a:lnTo>
                  <a:lnTo>
                    <a:pt x="476" y="3203"/>
                  </a:lnTo>
                  <a:lnTo>
                    <a:pt x="460" y="3350"/>
                  </a:lnTo>
                  <a:lnTo>
                    <a:pt x="452" y="3501"/>
                  </a:lnTo>
                  <a:lnTo>
                    <a:pt x="452" y="3655"/>
                  </a:lnTo>
                  <a:lnTo>
                    <a:pt x="460" y="3812"/>
                  </a:lnTo>
                  <a:lnTo>
                    <a:pt x="476" y="3972"/>
                  </a:lnTo>
                  <a:lnTo>
                    <a:pt x="501" y="4135"/>
                  </a:lnTo>
                  <a:lnTo>
                    <a:pt x="534" y="4302"/>
                  </a:lnTo>
                  <a:lnTo>
                    <a:pt x="576" y="4470"/>
                  </a:lnTo>
                  <a:lnTo>
                    <a:pt x="625" y="4637"/>
                  </a:lnTo>
                  <a:lnTo>
                    <a:pt x="681" y="4797"/>
                  </a:lnTo>
                  <a:lnTo>
                    <a:pt x="741" y="4949"/>
                  </a:lnTo>
                  <a:lnTo>
                    <a:pt x="805" y="5095"/>
                  </a:lnTo>
                  <a:lnTo>
                    <a:pt x="877" y="5234"/>
                  </a:lnTo>
                  <a:lnTo>
                    <a:pt x="951" y="5366"/>
                  </a:lnTo>
                  <a:lnTo>
                    <a:pt x="1030" y="5492"/>
                  </a:lnTo>
                  <a:lnTo>
                    <a:pt x="1115" y="5610"/>
                  </a:lnTo>
                  <a:lnTo>
                    <a:pt x="1204" y="5722"/>
                  </a:lnTo>
                  <a:lnTo>
                    <a:pt x="1297" y="5827"/>
                  </a:lnTo>
                  <a:lnTo>
                    <a:pt x="1395" y="5925"/>
                  </a:lnTo>
                  <a:lnTo>
                    <a:pt x="1497" y="6016"/>
                  </a:lnTo>
                  <a:lnTo>
                    <a:pt x="1602" y="6101"/>
                  </a:lnTo>
                  <a:lnTo>
                    <a:pt x="1713" y="6179"/>
                  </a:lnTo>
                  <a:lnTo>
                    <a:pt x="1826" y="6250"/>
                  </a:lnTo>
                  <a:lnTo>
                    <a:pt x="1944" y="6315"/>
                  </a:lnTo>
                  <a:lnTo>
                    <a:pt x="2066" y="6374"/>
                  </a:lnTo>
                  <a:lnTo>
                    <a:pt x="2190" y="6426"/>
                  </a:lnTo>
                  <a:lnTo>
                    <a:pt x="2319" y="6471"/>
                  </a:lnTo>
                  <a:lnTo>
                    <a:pt x="2451" y="6510"/>
                  </a:lnTo>
                  <a:lnTo>
                    <a:pt x="2586" y="6542"/>
                  </a:lnTo>
                  <a:lnTo>
                    <a:pt x="2724" y="6569"/>
                  </a:lnTo>
                  <a:lnTo>
                    <a:pt x="2865" y="6587"/>
                  </a:lnTo>
                  <a:lnTo>
                    <a:pt x="3009" y="6600"/>
                  </a:lnTo>
                  <a:lnTo>
                    <a:pt x="3156" y="6607"/>
                  </a:lnTo>
                  <a:lnTo>
                    <a:pt x="3305" y="6607"/>
                  </a:lnTo>
                  <a:lnTo>
                    <a:pt x="3457" y="6601"/>
                  </a:lnTo>
                  <a:lnTo>
                    <a:pt x="3612" y="6588"/>
                  </a:lnTo>
                  <a:lnTo>
                    <a:pt x="3769" y="6570"/>
                  </a:lnTo>
                  <a:lnTo>
                    <a:pt x="3928" y="6545"/>
                  </a:lnTo>
                  <a:lnTo>
                    <a:pt x="4090" y="6513"/>
                  </a:lnTo>
                  <a:lnTo>
                    <a:pt x="4253" y="6475"/>
                  </a:lnTo>
                  <a:lnTo>
                    <a:pt x="4711" y="6361"/>
                  </a:lnTo>
                  <a:lnTo>
                    <a:pt x="4795" y="6695"/>
                  </a:lnTo>
                  <a:lnTo>
                    <a:pt x="4330" y="6810"/>
                  </a:lnTo>
                  <a:lnTo>
                    <a:pt x="4147" y="6852"/>
                  </a:lnTo>
                  <a:lnTo>
                    <a:pt x="3965" y="6887"/>
                  </a:lnTo>
                  <a:lnTo>
                    <a:pt x="3785" y="6914"/>
                  </a:lnTo>
                  <a:lnTo>
                    <a:pt x="3608" y="6934"/>
                  </a:lnTo>
                  <a:lnTo>
                    <a:pt x="3432" y="6946"/>
                  </a:lnTo>
                  <a:lnTo>
                    <a:pt x="3258" y="6953"/>
                  </a:lnTo>
                  <a:lnTo>
                    <a:pt x="3088" y="6952"/>
                  </a:lnTo>
                  <a:lnTo>
                    <a:pt x="2919" y="6942"/>
                  </a:lnTo>
                  <a:lnTo>
                    <a:pt x="2753" y="6927"/>
                  </a:lnTo>
                  <a:lnTo>
                    <a:pt x="2591" y="6904"/>
                  </a:lnTo>
                  <a:lnTo>
                    <a:pt x="2431" y="6874"/>
                  </a:lnTo>
                  <a:lnTo>
                    <a:pt x="2275" y="6837"/>
                  </a:lnTo>
                  <a:lnTo>
                    <a:pt x="2122" y="6792"/>
                  </a:lnTo>
                  <a:lnTo>
                    <a:pt x="1973" y="6740"/>
                  </a:lnTo>
                  <a:lnTo>
                    <a:pt x="1827" y="6681"/>
                  </a:lnTo>
                  <a:lnTo>
                    <a:pt x="1686" y="6615"/>
                  </a:lnTo>
                  <a:lnTo>
                    <a:pt x="1549" y="6541"/>
                  </a:lnTo>
                  <a:lnTo>
                    <a:pt x="1417" y="6460"/>
                  </a:lnTo>
                  <a:lnTo>
                    <a:pt x="1289" y="6372"/>
                  </a:lnTo>
                  <a:lnTo>
                    <a:pt x="1165" y="6277"/>
                  </a:lnTo>
                  <a:lnTo>
                    <a:pt x="1047" y="6174"/>
                  </a:lnTo>
                  <a:lnTo>
                    <a:pt x="934" y="6063"/>
                  </a:lnTo>
                  <a:lnTo>
                    <a:pt x="826" y="5946"/>
                  </a:lnTo>
                  <a:lnTo>
                    <a:pt x="724" y="5821"/>
                  </a:lnTo>
                  <a:lnTo>
                    <a:pt x="627" y="5689"/>
                  </a:lnTo>
                  <a:lnTo>
                    <a:pt x="536" y="5550"/>
                  </a:lnTo>
                  <a:lnTo>
                    <a:pt x="450" y="5404"/>
                  </a:lnTo>
                  <a:lnTo>
                    <a:pt x="371" y="5249"/>
                  </a:lnTo>
                  <a:lnTo>
                    <a:pt x="298" y="5088"/>
                  </a:lnTo>
                  <a:lnTo>
                    <a:pt x="232" y="4919"/>
                  </a:lnTo>
                  <a:lnTo>
                    <a:pt x="173" y="4742"/>
                  </a:lnTo>
                  <a:lnTo>
                    <a:pt x="120" y="4559"/>
                  </a:lnTo>
                  <a:lnTo>
                    <a:pt x="76" y="4373"/>
                  </a:lnTo>
                  <a:lnTo>
                    <a:pt x="43" y="4191"/>
                  </a:lnTo>
                  <a:lnTo>
                    <a:pt x="19" y="4011"/>
                  </a:lnTo>
                  <a:lnTo>
                    <a:pt x="4" y="3835"/>
                  </a:lnTo>
                  <a:lnTo>
                    <a:pt x="0" y="3661"/>
                  </a:lnTo>
                  <a:lnTo>
                    <a:pt x="4" y="3492"/>
                  </a:lnTo>
                  <a:lnTo>
                    <a:pt x="18" y="3325"/>
                  </a:lnTo>
                  <a:lnTo>
                    <a:pt x="40" y="3162"/>
                  </a:lnTo>
                  <a:lnTo>
                    <a:pt x="71" y="3003"/>
                  </a:lnTo>
                  <a:lnTo>
                    <a:pt x="111" y="2848"/>
                  </a:lnTo>
                  <a:lnTo>
                    <a:pt x="158" y="2696"/>
                  </a:lnTo>
                  <a:lnTo>
                    <a:pt x="214" y="2549"/>
                  </a:lnTo>
                  <a:lnTo>
                    <a:pt x="278" y="2405"/>
                  </a:lnTo>
                  <a:lnTo>
                    <a:pt x="350" y="2266"/>
                  </a:lnTo>
                  <a:lnTo>
                    <a:pt x="430" y="2131"/>
                  </a:lnTo>
                  <a:lnTo>
                    <a:pt x="517" y="1999"/>
                  </a:lnTo>
                  <a:lnTo>
                    <a:pt x="611" y="1872"/>
                  </a:lnTo>
                  <a:lnTo>
                    <a:pt x="711" y="1751"/>
                  </a:lnTo>
                  <a:lnTo>
                    <a:pt x="820" y="1633"/>
                  </a:lnTo>
                  <a:lnTo>
                    <a:pt x="934" y="1520"/>
                  </a:lnTo>
                  <a:lnTo>
                    <a:pt x="1055" y="1412"/>
                  </a:lnTo>
                  <a:lnTo>
                    <a:pt x="1183" y="1308"/>
                  </a:lnTo>
                  <a:lnTo>
                    <a:pt x="1317" y="1210"/>
                  </a:lnTo>
                  <a:lnTo>
                    <a:pt x="1457" y="1116"/>
                  </a:lnTo>
                  <a:lnTo>
                    <a:pt x="1602" y="1027"/>
                  </a:lnTo>
                  <a:lnTo>
                    <a:pt x="1754" y="944"/>
                  </a:lnTo>
                  <a:lnTo>
                    <a:pt x="1910" y="866"/>
                  </a:lnTo>
                  <a:lnTo>
                    <a:pt x="2072" y="793"/>
                  </a:lnTo>
                  <a:lnTo>
                    <a:pt x="2239" y="725"/>
                  </a:lnTo>
                  <a:lnTo>
                    <a:pt x="2411" y="664"/>
                  </a:lnTo>
                  <a:lnTo>
                    <a:pt x="2588" y="607"/>
                  </a:lnTo>
                  <a:lnTo>
                    <a:pt x="2769" y="557"/>
                  </a:lnTo>
                  <a:close/>
                  <a:moveTo>
                    <a:pt x="1707" y="8086"/>
                  </a:moveTo>
                  <a:lnTo>
                    <a:pt x="4523" y="8086"/>
                  </a:lnTo>
                  <a:lnTo>
                    <a:pt x="4515" y="8055"/>
                  </a:lnTo>
                  <a:lnTo>
                    <a:pt x="4504" y="8024"/>
                  </a:lnTo>
                  <a:lnTo>
                    <a:pt x="4488" y="7995"/>
                  </a:lnTo>
                  <a:lnTo>
                    <a:pt x="4468" y="7967"/>
                  </a:lnTo>
                  <a:lnTo>
                    <a:pt x="4444" y="7941"/>
                  </a:lnTo>
                  <a:lnTo>
                    <a:pt x="4417" y="7916"/>
                  </a:lnTo>
                  <a:lnTo>
                    <a:pt x="4387" y="7892"/>
                  </a:lnTo>
                  <a:lnTo>
                    <a:pt x="4352" y="7869"/>
                  </a:lnTo>
                  <a:lnTo>
                    <a:pt x="4316" y="7847"/>
                  </a:lnTo>
                  <a:lnTo>
                    <a:pt x="4277" y="7826"/>
                  </a:lnTo>
                  <a:lnTo>
                    <a:pt x="4235" y="7807"/>
                  </a:lnTo>
                  <a:lnTo>
                    <a:pt x="4192" y="7788"/>
                  </a:lnTo>
                  <a:lnTo>
                    <a:pt x="4146" y="7771"/>
                  </a:lnTo>
                  <a:lnTo>
                    <a:pt x="4100" y="7755"/>
                  </a:lnTo>
                  <a:lnTo>
                    <a:pt x="4052" y="7740"/>
                  </a:lnTo>
                  <a:lnTo>
                    <a:pt x="4003" y="7726"/>
                  </a:lnTo>
                  <a:lnTo>
                    <a:pt x="3953" y="7713"/>
                  </a:lnTo>
                  <a:lnTo>
                    <a:pt x="3901" y="7701"/>
                  </a:lnTo>
                  <a:lnTo>
                    <a:pt x="3851" y="7690"/>
                  </a:lnTo>
                  <a:lnTo>
                    <a:pt x="3800" y="7679"/>
                  </a:lnTo>
                  <a:lnTo>
                    <a:pt x="3750" y="7671"/>
                  </a:lnTo>
                  <a:lnTo>
                    <a:pt x="3700" y="7662"/>
                  </a:lnTo>
                  <a:lnTo>
                    <a:pt x="3649" y="7654"/>
                  </a:lnTo>
                  <a:lnTo>
                    <a:pt x="3601" y="7648"/>
                  </a:lnTo>
                  <a:lnTo>
                    <a:pt x="3554" y="7641"/>
                  </a:lnTo>
                  <a:lnTo>
                    <a:pt x="3508" y="7636"/>
                  </a:lnTo>
                  <a:lnTo>
                    <a:pt x="3464" y="7632"/>
                  </a:lnTo>
                  <a:lnTo>
                    <a:pt x="3421" y="7629"/>
                  </a:lnTo>
                  <a:lnTo>
                    <a:pt x="3382" y="7626"/>
                  </a:lnTo>
                  <a:lnTo>
                    <a:pt x="3344" y="7624"/>
                  </a:lnTo>
                  <a:lnTo>
                    <a:pt x="3309" y="7623"/>
                  </a:lnTo>
                  <a:lnTo>
                    <a:pt x="3278" y="7622"/>
                  </a:lnTo>
                  <a:lnTo>
                    <a:pt x="3318" y="7591"/>
                  </a:lnTo>
                  <a:lnTo>
                    <a:pt x="3349" y="7557"/>
                  </a:lnTo>
                  <a:lnTo>
                    <a:pt x="3374" y="7517"/>
                  </a:lnTo>
                  <a:lnTo>
                    <a:pt x="3392" y="7474"/>
                  </a:lnTo>
                  <a:lnTo>
                    <a:pt x="3404" y="7430"/>
                  </a:lnTo>
                  <a:lnTo>
                    <a:pt x="3408" y="7384"/>
                  </a:lnTo>
                  <a:lnTo>
                    <a:pt x="3407" y="7338"/>
                  </a:lnTo>
                  <a:lnTo>
                    <a:pt x="3398" y="7293"/>
                  </a:lnTo>
                  <a:lnTo>
                    <a:pt x="3384" y="7250"/>
                  </a:lnTo>
                  <a:lnTo>
                    <a:pt x="3363" y="7210"/>
                  </a:lnTo>
                  <a:lnTo>
                    <a:pt x="3337" y="7174"/>
                  </a:lnTo>
                  <a:lnTo>
                    <a:pt x="3304" y="7141"/>
                  </a:lnTo>
                  <a:lnTo>
                    <a:pt x="3267" y="7115"/>
                  </a:lnTo>
                  <a:lnTo>
                    <a:pt x="3224" y="7096"/>
                  </a:lnTo>
                  <a:lnTo>
                    <a:pt x="3175" y="7085"/>
                  </a:lnTo>
                  <a:lnTo>
                    <a:pt x="3121" y="7081"/>
                  </a:lnTo>
                  <a:lnTo>
                    <a:pt x="3061" y="7086"/>
                  </a:lnTo>
                  <a:lnTo>
                    <a:pt x="3007" y="7099"/>
                  </a:lnTo>
                  <a:lnTo>
                    <a:pt x="2961" y="7120"/>
                  </a:lnTo>
                  <a:lnTo>
                    <a:pt x="2921" y="7148"/>
                  </a:lnTo>
                  <a:lnTo>
                    <a:pt x="2889" y="7183"/>
                  </a:lnTo>
                  <a:lnTo>
                    <a:pt x="2863" y="7222"/>
                  </a:lnTo>
                  <a:lnTo>
                    <a:pt x="2844" y="7264"/>
                  </a:lnTo>
                  <a:lnTo>
                    <a:pt x="2830" y="7309"/>
                  </a:lnTo>
                  <a:lnTo>
                    <a:pt x="2824" y="7355"/>
                  </a:lnTo>
                  <a:lnTo>
                    <a:pt x="2825" y="7401"/>
                  </a:lnTo>
                  <a:lnTo>
                    <a:pt x="2831" y="7446"/>
                  </a:lnTo>
                  <a:lnTo>
                    <a:pt x="2845" y="7490"/>
                  </a:lnTo>
                  <a:lnTo>
                    <a:pt x="2864" y="7529"/>
                  </a:lnTo>
                  <a:lnTo>
                    <a:pt x="2890" y="7565"/>
                  </a:lnTo>
                  <a:lnTo>
                    <a:pt x="2922" y="7595"/>
                  </a:lnTo>
                  <a:lnTo>
                    <a:pt x="2960" y="7619"/>
                  </a:lnTo>
                  <a:lnTo>
                    <a:pt x="2921" y="7622"/>
                  </a:lnTo>
                  <a:lnTo>
                    <a:pt x="2882" y="7624"/>
                  </a:lnTo>
                  <a:lnTo>
                    <a:pt x="2839" y="7627"/>
                  </a:lnTo>
                  <a:lnTo>
                    <a:pt x="2795" y="7631"/>
                  </a:lnTo>
                  <a:lnTo>
                    <a:pt x="2749" y="7636"/>
                  </a:lnTo>
                  <a:lnTo>
                    <a:pt x="2702" y="7641"/>
                  </a:lnTo>
                  <a:lnTo>
                    <a:pt x="2654" y="7648"/>
                  </a:lnTo>
                  <a:lnTo>
                    <a:pt x="2604" y="7654"/>
                  </a:lnTo>
                  <a:lnTo>
                    <a:pt x="2554" y="7661"/>
                  </a:lnTo>
                  <a:lnTo>
                    <a:pt x="2504" y="7670"/>
                  </a:lnTo>
                  <a:lnTo>
                    <a:pt x="2453" y="7679"/>
                  </a:lnTo>
                  <a:lnTo>
                    <a:pt x="2403" y="7688"/>
                  </a:lnTo>
                  <a:lnTo>
                    <a:pt x="2351" y="7700"/>
                  </a:lnTo>
                  <a:lnTo>
                    <a:pt x="2302" y="7712"/>
                  </a:lnTo>
                  <a:lnTo>
                    <a:pt x="2252" y="7724"/>
                  </a:lnTo>
                  <a:lnTo>
                    <a:pt x="2204" y="7737"/>
                  </a:lnTo>
                  <a:lnTo>
                    <a:pt x="2156" y="7751"/>
                  </a:lnTo>
                  <a:lnTo>
                    <a:pt x="2109" y="7767"/>
                  </a:lnTo>
                  <a:lnTo>
                    <a:pt x="2064" y="7783"/>
                  </a:lnTo>
                  <a:lnTo>
                    <a:pt x="2021" y="7799"/>
                  </a:lnTo>
                  <a:lnTo>
                    <a:pt x="1979" y="7818"/>
                  </a:lnTo>
                  <a:lnTo>
                    <a:pt x="1939" y="7837"/>
                  </a:lnTo>
                  <a:lnTo>
                    <a:pt x="1903" y="7857"/>
                  </a:lnTo>
                  <a:lnTo>
                    <a:pt x="1868" y="7878"/>
                  </a:lnTo>
                  <a:lnTo>
                    <a:pt x="1836" y="7900"/>
                  </a:lnTo>
                  <a:lnTo>
                    <a:pt x="1807" y="7923"/>
                  </a:lnTo>
                  <a:lnTo>
                    <a:pt x="1781" y="7948"/>
                  </a:lnTo>
                  <a:lnTo>
                    <a:pt x="1758" y="7973"/>
                  </a:lnTo>
                  <a:lnTo>
                    <a:pt x="1739" y="7999"/>
                  </a:lnTo>
                  <a:lnTo>
                    <a:pt x="1725" y="8028"/>
                  </a:lnTo>
                  <a:lnTo>
                    <a:pt x="1713" y="8056"/>
                  </a:lnTo>
                  <a:lnTo>
                    <a:pt x="1707" y="8086"/>
                  </a:lnTo>
                  <a:close/>
                  <a:moveTo>
                    <a:pt x="1642" y="8213"/>
                  </a:moveTo>
                  <a:lnTo>
                    <a:pt x="4603" y="8213"/>
                  </a:lnTo>
                  <a:lnTo>
                    <a:pt x="4814" y="8508"/>
                  </a:lnTo>
                  <a:lnTo>
                    <a:pt x="1433" y="8508"/>
                  </a:lnTo>
                  <a:lnTo>
                    <a:pt x="1642" y="8213"/>
                  </a:lnTo>
                  <a:close/>
                  <a:moveTo>
                    <a:pt x="3053" y="1058"/>
                  </a:moveTo>
                  <a:lnTo>
                    <a:pt x="3392" y="989"/>
                  </a:lnTo>
                  <a:lnTo>
                    <a:pt x="3717" y="955"/>
                  </a:lnTo>
                  <a:lnTo>
                    <a:pt x="4027" y="951"/>
                  </a:lnTo>
                  <a:lnTo>
                    <a:pt x="4321" y="978"/>
                  </a:lnTo>
                  <a:lnTo>
                    <a:pt x="4599" y="1032"/>
                  </a:lnTo>
                  <a:lnTo>
                    <a:pt x="4862" y="1113"/>
                  </a:lnTo>
                  <a:lnTo>
                    <a:pt x="5106" y="1218"/>
                  </a:lnTo>
                  <a:lnTo>
                    <a:pt x="5333" y="1346"/>
                  </a:lnTo>
                  <a:lnTo>
                    <a:pt x="5543" y="1494"/>
                  </a:lnTo>
                  <a:lnTo>
                    <a:pt x="5734" y="1660"/>
                  </a:lnTo>
                  <a:lnTo>
                    <a:pt x="5907" y="1843"/>
                  </a:lnTo>
                  <a:lnTo>
                    <a:pt x="6060" y="2041"/>
                  </a:lnTo>
                  <a:lnTo>
                    <a:pt x="6193" y="2252"/>
                  </a:lnTo>
                  <a:lnTo>
                    <a:pt x="6306" y="2474"/>
                  </a:lnTo>
                  <a:lnTo>
                    <a:pt x="6399" y="2706"/>
                  </a:lnTo>
                  <a:lnTo>
                    <a:pt x="6470" y="2944"/>
                  </a:lnTo>
                  <a:lnTo>
                    <a:pt x="6520" y="3188"/>
                  </a:lnTo>
                  <a:lnTo>
                    <a:pt x="6547" y="3435"/>
                  </a:lnTo>
                  <a:lnTo>
                    <a:pt x="6552" y="3684"/>
                  </a:lnTo>
                  <a:lnTo>
                    <a:pt x="6534" y="3932"/>
                  </a:lnTo>
                  <a:lnTo>
                    <a:pt x="6492" y="4179"/>
                  </a:lnTo>
                  <a:lnTo>
                    <a:pt x="6426" y="4422"/>
                  </a:lnTo>
                  <a:lnTo>
                    <a:pt x="6337" y="4659"/>
                  </a:lnTo>
                  <a:lnTo>
                    <a:pt x="6221" y="4887"/>
                  </a:lnTo>
                  <a:lnTo>
                    <a:pt x="6080" y="5105"/>
                  </a:lnTo>
                  <a:lnTo>
                    <a:pt x="5914" y="5314"/>
                  </a:lnTo>
                  <a:lnTo>
                    <a:pt x="5720" y="5507"/>
                  </a:lnTo>
                  <a:lnTo>
                    <a:pt x="5501" y="5685"/>
                  </a:lnTo>
                  <a:lnTo>
                    <a:pt x="5254" y="5847"/>
                  </a:lnTo>
                  <a:lnTo>
                    <a:pt x="4979" y="5989"/>
                  </a:lnTo>
                  <a:lnTo>
                    <a:pt x="4676" y="6110"/>
                  </a:lnTo>
                  <a:lnTo>
                    <a:pt x="4344" y="6209"/>
                  </a:lnTo>
                  <a:lnTo>
                    <a:pt x="4005" y="6277"/>
                  </a:lnTo>
                  <a:lnTo>
                    <a:pt x="3681" y="6311"/>
                  </a:lnTo>
                  <a:lnTo>
                    <a:pt x="3371" y="6313"/>
                  </a:lnTo>
                  <a:lnTo>
                    <a:pt x="3077" y="6287"/>
                  </a:lnTo>
                  <a:lnTo>
                    <a:pt x="2799" y="6232"/>
                  </a:lnTo>
                  <a:lnTo>
                    <a:pt x="2538" y="6150"/>
                  </a:lnTo>
                  <a:lnTo>
                    <a:pt x="2294" y="6045"/>
                  </a:lnTo>
                  <a:lnTo>
                    <a:pt x="2066" y="5918"/>
                  </a:lnTo>
                  <a:lnTo>
                    <a:pt x="1857" y="5769"/>
                  </a:lnTo>
                  <a:lnTo>
                    <a:pt x="1665" y="5603"/>
                  </a:lnTo>
                  <a:lnTo>
                    <a:pt x="1494" y="5419"/>
                  </a:lnTo>
                  <a:lnTo>
                    <a:pt x="1340" y="5222"/>
                  </a:lnTo>
                  <a:lnTo>
                    <a:pt x="1207" y="5010"/>
                  </a:lnTo>
                  <a:lnTo>
                    <a:pt x="1093" y="4788"/>
                  </a:lnTo>
                  <a:lnTo>
                    <a:pt x="1001" y="4557"/>
                  </a:lnTo>
                  <a:lnTo>
                    <a:pt x="930" y="4319"/>
                  </a:lnTo>
                  <a:lnTo>
                    <a:pt x="880" y="4076"/>
                  </a:lnTo>
                  <a:lnTo>
                    <a:pt x="852" y="3829"/>
                  </a:lnTo>
                  <a:lnTo>
                    <a:pt x="847" y="3579"/>
                  </a:lnTo>
                  <a:lnTo>
                    <a:pt x="866" y="3331"/>
                  </a:lnTo>
                  <a:lnTo>
                    <a:pt x="907" y="3084"/>
                  </a:lnTo>
                  <a:lnTo>
                    <a:pt x="973" y="2843"/>
                  </a:lnTo>
                  <a:lnTo>
                    <a:pt x="1063" y="2606"/>
                  </a:lnTo>
                  <a:lnTo>
                    <a:pt x="1178" y="2378"/>
                  </a:lnTo>
                  <a:lnTo>
                    <a:pt x="1318" y="2159"/>
                  </a:lnTo>
                  <a:lnTo>
                    <a:pt x="1484" y="1952"/>
                  </a:lnTo>
                  <a:lnTo>
                    <a:pt x="1678" y="1758"/>
                  </a:lnTo>
                  <a:lnTo>
                    <a:pt x="1897" y="1580"/>
                  </a:lnTo>
                  <a:lnTo>
                    <a:pt x="2144" y="1419"/>
                  </a:lnTo>
                  <a:lnTo>
                    <a:pt x="2418" y="1277"/>
                  </a:lnTo>
                  <a:lnTo>
                    <a:pt x="2722" y="1157"/>
                  </a:lnTo>
                  <a:lnTo>
                    <a:pt x="3053" y="105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3" name="Freeform 101"/>
            <p:cNvSpPr>
              <a:spLocks/>
            </p:cNvSpPr>
            <p:nvPr/>
          </p:nvSpPr>
          <p:spPr bwMode="auto">
            <a:xfrm>
              <a:off x="4744" y="1471"/>
              <a:ext cx="32" cy="38"/>
            </a:xfrm>
            <a:custGeom>
              <a:avLst/>
              <a:gdLst/>
              <a:ahLst/>
              <a:cxnLst>
                <a:cxn ang="0">
                  <a:pos x="340" y="507"/>
                </a:cxn>
                <a:cxn ang="0">
                  <a:pos x="0" y="127"/>
                </a:cxn>
                <a:cxn ang="0">
                  <a:pos x="423" y="0"/>
                </a:cxn>
                <a:cxn ang="0">
                  <a:pos x="340" y="507"/>
                </a:cxn>
              </a:cxnLst>
              <a:rect l="0" t="0" r="r" b="b"/>
              <a:pathLst>
                <a:path w="423" h="507">
                  <a:moveTo>
                    <a:pt x="340" y="507"/>
                  </a:moveTo>
                  <a:lnTo>
                    <a:pt x="0" y="127"/>
                  </a:lnTo>
                  <a:lnTo>
                    <a:pt x="423" y="0"/>
                  </a:lnTo>
                  <a:lnTo>
                    <a:pt x="340" y="507"/>
                  </a:lnTo>
                </a:path>
              </a:pathLst>
            </a:custGeom>
            <a:solidFill>
              <a:schemeClr val="folHlink"/>
            </a:solidFill>
            <a:ln w="0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4" name="Freeform 102"/>
            <p:cNvSpPr>
              <a:spLocks/>
            </p:cNvSpPr>
            <p:nvPr/>
          </p:nvSpPr>
          <p:spPr bwMode="auto">
            <a:xfrm>
              <a:off x="4898" y="1987"/>
              <a:ext cx="29" cy="3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504"/>
                </a:cxn>
                <a:cxn ang="0">
                  <a:pos x="394" y="368"/>
                </a:cxn>
                <a:cxn ang="0">
                  <a:pos x="1" y="0"/>
                </a:cxn>
              </a:cxnLst>
              <a:rect l="0" t="0" r="r" b="b"/>
              <a:pathLst>
                <a:path w="394" h="504">
                  <a:moveTo>
                    <a:pt x="1" y="0"/>
                  </a:moveTo>
                  <a:lnTo>
                    <a:pt x="0" y="504"/>
                  </a:lnTo>
                  <a:lnTo>
                    <a:pt x="394" y="368"/>
                  </a:lnTo>
                  <a:lnTo>
                    <a:pt x="1" y="0"/>
                  </a:lnTo>
                </a:path>
              </a:pathLst>
            </a:custGeom>
            <a:solidFill>
              <a:schemeClr val="folHlink"/>
            </a:solidFill>
            <a:ln w="0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" name="Freeform 103"/>
            <p:cNvSpPr>
              <a:spLocks/>
            </p:cNvSpPr>
            <p:nvPr/>
          </p:nvSpPr>
          <p:spPr bwMode="auto">
            <a:xfrm>
              <a:off x="4557" y="1505"/>
              <a:ext cx="363" cy="492"/>
            </a:xfrm>
            <a:custGeom>
              <a:avLst/>
              <a:gdLst/>
              <a:ahLst/>
              <a:cxnLst>
                <a:cxn ang="0">
                  <a:pos x="3292" y="317"/>
                </a:cxn>
                <a:cxn ang="0">
                  <a:pos x="2691" y="470"/>
                </a:cxn>
                <a:cxn ang="0">
                  <a:pos x="2232" y="632"/>
                </a:cxn>
                <a:cxn ang="0">
                  <a:pos x="1816" y="838"/>
                </a:cxn>
                <a:cxn ang="0">
                  <a:pos x="1449" y="1087"/>
                </a:cxn>
                <a:cxn ang="0">
                  <a:pos x="1132" y="1378"/>
                </a:cxn>
                <a:cxn ang="0">
                  <a:pos x="871" y="1707"/>
                </a:cxn>
                <a:cxn ang="0">
                  <a:pos x="669" y="2072"/>
                </a:cxn>
                <a:cxn ang="0">
                  <a:pos x="531" y="2472"/>
                </a:cxn>
                <a:cxn ang="0">
                  <a:pos x="460" y="2904"/>
                </a:cxn>
                <a:cxn ang="0">
                  <a:pos x="460" y="3366"/>
                </a:cxn>
                <a:cxn ang="0">
                  <a:pos x="534" y="3856"/>
                </a:cxn>
                <a:cxn ang="0">
                  <a:pos x="625" y="4191"/>
                </a:cxn>
                <a:cxn ang="0">
                  <a:pos x="805" y="4649"/>
                </a:cxn>
                <a:cxn ang="0">
                  <a:pos x="1030" y="5046"/>
                </a:cxn>
                <a:cxn ang="0">
                  <a:pos x="1297" y="5381"/>
                </a:cxn>
                <a:cxn ang="0">
                  <a:pos x="1602" y="5655"/>
                </a:cxn>
                <a:cxn ang="0">
                  <a:pos x="1944" y="5869"/>
                </a:cxn>
                <a:cxn ang="0">
                  <a:pos x="2319" y="6025"/>
                </a:cxn>
                <a:cxn ang="0">
                  <a:pos x="2724" y="6123"/>
                </a:cxn>
                <a:cxn ang="0">
                  <a:pos x="3156" y="6161"/>
                </a:cxn>
                <a:cxn ang="0">
                  <a:pos x="3612" y="6142"/>
                </a:cxn>
                <a:cxn ang="0">
                  <a:pos x="4090" y="6067"/>
                </a:cxn>
                <a:cxn ang="0">
                  <a:pos x="4795" y="6249"/>
                </a:cxn>
                <a:cxn ang="0">
                  <a:pos x="4147" y="6406"/>
                </a:cxn>
                <a:cxn ang="0">
                  <a:pos x="3608" y="6488"/>
                </a:cxn>
                <a:cxn ang="0">
                  <a:pos x="3088" y="6506"/>
                </a:cxn>
                <a:cxn ang="0">
                  <a:pos x="2591" y="6458"/>
                </a:cxn>
                <a:cxn ang="0">
                  <a:pos x="2122" y="6346"/>
                </a:cxn>
                <a:cxn ang="0">
                  <a:pos x="1686" y="6169"/>
                </a:cxn>
                <a:cxn ang="0">
                  <a:pos x="1289" y="5926"/>
                </a:cxn>
                <a:cxn ang="0">
                  <a:pos x="934" y="5617"/>
                </a:cxn>
                <a:cxn ang="0">
                  <a:pos x="627" y="5243"/>
                </a:cxn>
                <a:cxn ang="0">
                  <a:pos x="371" y="4803"/>
                </a:cxn>
                <a:cxn ang="0">
                  <a:pos x="173" y="4296"/>
                </a:cxn>
                <a:cxn ang="0">
                  <a:pos x="76" y="3927"/>
                </a:cxn>
                <a:cxn ang="0">
                  <a:pos x="4" y="3389"/>
                </a:cxn>
                <a:cxn ang="0">
                  <a:pos x="18" y="2879"/>
                </a:cxn>
                <a:cxn ang="0">
                  <a:pos x="111" y="2402"/>
                </a:cxn>
                <a:cxn ang="0">
                  <a:pos x="278" y="1959"/>
                </a:cxn>
                <a:cxn ang="0">
                  <a:pos x="517" y="1553"/>
                </a:cxn>
                <a:cxn ang="0">
                  <a:pos x="820" y="1187"/>
                </a:cxn>
                <a:cxn ang="0">
                  <a:pos x="1183" y="862"/>
                </a:cxn>
                <a:cxn ang="0">
                  <a:pos x="1602" y="581"/>
                </a:cxn>
                <a:cxn ang="0">
                  <a:pos x="2072" y="347"/>
                </a:cxn>
                <a:cxn ang="0">
                  <a:pos x="2588" y="161"/>
                </a:cxn>
              </a:cxnLst>
              <a:rect l="0" t="0" r="r" b="b"/>
              <a:pathLst>
                <a:path w="4795" h="6507">
                  <a:moveTo>
                    <a:pt x="2769" y="111"/>
                  </a:moveTo>
                  <a:lnTo>
                    <a:pt x="3212" y="0"/>
                  </a:lnTo>
                  <a:lnTo>
                    <a:pt x="3292" y="317"/>
                  </a:lnTo>
                  <a:lnTo>
                    <a:pt x="2853" y="427"/>
                  </a:lnTo>
                  <a:lnTo>
                    <a:pt x="2853" y="427"/>
                  </a:lnTo>
                  <a:lnTo>
                    <a:pt x="2691" y="470"/>
                  </a:lnTo>
                  <a:lnTo>
                    <a:pt x="2533" y="519"/>
                  </a:lnTo>
                  <a:lnTo>
                    <a:pt x="2380" y="572"/>
                  </a:lnTo>
                  <a:lnTo>
                    <a:pt x="2232" y="632"/>
                  </a:lnTo>
                  <a:lnTo>
                    <a:pt x="2088" y="696"/>
                  </a:lnTo>
                  <a:lnTo>
                    <a:pt x="1950" y="765"/>
                  </a:lnTo>
                  <a:lnTo>
                    <a:pt x="1816" y="838"/>
                  </a:lnTo>
                  <a:lnTo>
                    <a:pt x="1688" y="917"/>
                  </a:lnTo>
                  <a:lnTo>
                    <a:pt x="1565" y="999"/>
                  </a:lnTo>
                  <a:lnTo>
                    <a:pt x="1449" y="1087"/>
                  </a:lnTo>
                  <a:lnTo>
                    <a:pt x="1337" y="1180"/>
                  </a:lnTo>
                  <a:lnTo>
                    <a:pt x="1231" y="1277"/>
                  </a:lnTo>
                  <a:lnTo>
                    <a:pt x="1132" y="1378"/>
                  </a:lnTo>
                  <a:lnTo>
                    <a:pt x="1039" y="1484"/>
                  </a:lnTo>
                  <a:lnTo>
                    <a:pt x="952" y="1593"/>
                  </a:lnTo>
                  <a:lnTo>
                    <a:pt x="871" y="1707"/>
                  </a:lnTo>
                  <a:lnTo>
                    <a:pt x="797" y="1825"/>
                  </a:lnTo>
                  <a:lnTo>
                    <a:pt x="730" y="1947"/>
                  </a:lnTo>
                  <a:lnTo>
                    <a:pt x="669" y="2072"/>
                  </a:lnTo>
                  <a:lnTo>
                    <a:pt x="616" y="2202"/>
                  </a:lnTo>
                  <a:lnTo>
                    <a:pt x="570" y="2335"/>
                  </a:lnTo>
                  <a:lnTo>
                    <a:pt x="531" y="2472"/>
                  </a:lnTo>
                  <a:lnTo>
                    <a:pt x="500" y="2612"/>
                  </a:lnTo>
                  <a:lnTo>
                    <a:pt x="476" y="2757"/>
                  </a:lnTo>
                  <a:lnTo>
                    <a:pt x="460" y="2904"/>
                  </a:lnTo>
                  <a:lnTo>
                    <a:pt x="452" y="3055"/>
                  </a:lnTo>
                  <a:lnTo>
                    <a:pt x="452" y="3209"/>
                  </a:lnTo>
                  <a:lnTo>
                    <a:pt x="460" y="3366"/>
                  </a:lnTo>
                  <a:lnTo>
                    <a:pt x="476" y="3526"/>
                  </a:lnTo>
                  <a:lnTo>
                    <a:pt x="501" y="3689"/>
                  </a:lnTo>
                  <a:lnTo>
                    <a:pt x="534" y="3856"/>
                  </a:lnTo>
                  <a:lnTo>
                    <a:pt x="576" y="4024"/>
                  </a:lnTo>
                  <a:lnTo>
                    <a:pt x="576" y="4024"/>
                  </a:lnTo>
                  <a:lnTo>
                    <a:pt x="625" y="4191"/>
                  </a:lnTo>
                  <a:lnTo>
                    <a:pt x="681" y="4351"/>
                  </a:lnTo>
                  <a:lnTo>
                    <a:pt x="741" y="4503"/>
                  </a:lnTo>
                  <a:lnTo>
                    <a:pt x="805" y="4649"/>
                  </a:lnTo>
                  <a:lnTo>
                    <a:pt x="877" y="4788"/>
                  </a:lnTo>
                  <a:lnTo>
                    <a:pt x="951" y="4920"/>
                  </a:lnTo>
                  <a:lnTo>
                    <a:pt x="1030" y="5046"/>
                  </a:lnTo>
                  <a:lnTo>
                    <a:pt x="1115" y="5164"/>
                  </a:lnTo>
                  <a:lnTo>
                    <a:pt x="1204" y="5276"/>
                  </a:lnTo>
                  <a:lnTo>
                    <a:pt x="1297" y="5381"/>
                  </a:lnTo>
                  <a:lnTo>
                    <a:pt x="1395" y="5479"/>
                  </a:lnTo>
                  <a:lnTo>
                    <a:pt x="1497" y="5570"/>
                  </a:lnTo>
                  <a:lnTo>
                    <a:pt x="1602" y="5655"/>
                  </a:lnTo>
                  <a:lnTo>
                    <a:pt x="1713" y="5733"/>
                  </a:lnTo>
                  <a:lnTo>
                    <a:pt x="1826" y="5804"/>
                  </a:lnTo>
                  <a:lnTo>
                    <a:pt x="1944" y="5869"/>
                  </a:lnTo>
                  <a:lnTo>
                    <a:pt x="2066" y="5928"/>
                  </a:lnTo>
                  <a:lnTo>
                    <a:pt x="2190" y="5980"/>
                  </a:lnTo>
                  <a:lnTo>
                    <a:pt x="2319" y="6025"/>
                  </a:lnTo>
                  <a:lnTo>
                    <a:pt x="2451" y="6064"/>
                  </a:lnTo>
                  <a:lnTo>
                    <a:pt x="2586" y="6096"/>
                  </a:lnTo>
                  <a:lnTo>
                    <a:pt x="2724" y="6123"/>
                  </a:lnTo>
                  <a:lnTo>
                    <a:pt x="2865" y="6141"/>
                  </a:lnTo>
                  <a:lnTo>
                    <a:pt x="3009" y="6154"/>
                  </a:lnTo>
                  <a:lnTo>
                    <a:pt x="3156" y="6161"/>
                  </a:lnTo>
                  <a:lnTo>
                    <a:pt x="3305" y="6161"/>
                  </a:lnTo>
                  <a:lnTo>
                    <a:pt x="3457" y="6155"/>
                  </a:lnTo>
                  <a:lnTo>
                    <a:pt x="3612" y="6142"/>
                  </a:lnTo>
                  <a:lnTo>
                    <a:pt x="3769" y="6124"/>
                  </a:lnTo>
                  <a:lnTo>
                    <a:pt x="3928" y="6099"/>
                  </a:lnTo>
                  <a:lnTo>
                    <a:pt x="4090" y="6067"/>
                  </a:lnTo>
                  <a:lnTo>
                    <a:pt x="4253" y="6029"/>
                  </a:lnTo>
                  <a:lnTo>
                    <a:pt x="4711" y="5915"/>
                  </a:lnTo>
                  <a:lnTo>
                    <a:pt x="4795" y="6249"/>
                  </a:lnTo>
                  <a:lnTo>
                    <a:pt x="4330" y="6364"/>
                  </a:lnTo>
                  <a:lnTo>
                    <a:pt x="4330" y="6364"/>
                  </a:lnTo>
                  <a:lnTo>
                    <a:pt x="4147" y="6406"/>
                  </a:lnTo>
                  <a:lnTo>
                    <a:pt x="3965" y="6441"/>
                  </a:lnTo>
                  <a:lnTo>
                    <a:pt x="3785" y="6468"/>
                  </a:lnTo>
                  <a:lnTo>
                    <a:pt x="3608" y="6488"/>
                  </a:lnTo>
                  <a:lnTo>
                    <a:pt x="3432" y="6500"/>
                  </a:lnTo>
                  <a:lnTo>
                    <a:pt x="3258" y="6507"/>
                  </a:lnTo>
                  <a:lnTo>
                    <a:pt x="3088" y="6506"/>
                  </a:lnTo>
                  <a:lnTo>
                    <a:pt x="2919" y="6496"/>
                  </a:lnTo>
                  <a:lnTo>
                    <a:pt x="2753" y="6481"/>
                  </a:lnTo>
                  <a:lnTo>
                    <a:pt x="2591" y="6458"/>
                  </a:lnTo>
                  <a:lnTo>
                    <a:pt x="2431" y="6428"/>
                  </a:lnTo>
                  <a:lnTo>
                    <a:pt x="2275" y="6391"/>
                  </a:lnTo>
                  <a:lnTo>
                    <a:pt x="2122" y="6346"/>
                  </a:lnTo>
                  <a:lnTo>
                    <a:pt x="1973" y="6294"/>
                  </a:lnTo>
                  <a:lnTo>
                    <a:pt x="1827" y="6235"/>
                  </a:lnTo>
                  <a:lnTo>
                    <a:pt x="1686" y="6169"/>
                  </a:lnTo>
                  <a:lnTo>
                    <a:pt x="1549" y="6095"/>
                  </a:lnTo>
                  <a:lnTo>
                    <a:pt x="1417" y="6014"/>
                  </a:lnTo>
                  <a:lnTo>
                    <a:pt x="1289" y="5926"/>
                  </a:lnTo>
                  <a:lnTo>
                    <a:pt x="1165" y="5831"/>
                  </a:lnTo>
                  <a:lnTo>
                    <a:pt x="1047" y="5728"/>
                  </a:lnTo>
                  <a:lnTo>
                    <a:pt x="934" y="5617"/>
                  </a:lnTo>
                  <a:lnTo>
                    <a:pt x="826" y="5500"/>
                  </a:lnTo>
                  <a:lnTo>
                    <a:pt x="724" y="5375"/>
                  </a:lnTo>
                  <a:lnTo>
                    <a:pt x="627" y="5243"/>
                  </a:lnTo>
                  <a:lnTo>
                    <a:pt x="536" y="5104"/>
                  </a:lnTo>
                  <a:lnTo>
                    <a:pt x="450" y="4958"/>
                  </a:lnTo>
                  <a:lnTo>
                    <a:pt x="371" y="4803"/>
                  </a:lnTo>
                  <a:lnTo>
                    <a:pt x="298" y="4642"/>
                  </a:lnTo>
                  <a:lnTo>
                    <a:pt x="232" y="4473"/>
                  </a:lnTo>
                  <a:lnTo>
                    <a:pt x="173" y="4296"/>
                  </a:lnTo>
                  <a:lnTo>
                    <a:pt x="120" y="4113"/>
                  </a:lnTo>
                  <a:lnTo>
                    <a:pt x="120" y="4113"/>
                  </a:lnTo>
                  <a:lnTo>
                    <a:pt x="76" y="3927"/>
                  </a:lnTo>
                  <a:lnTo>
                    <a:pt x="43" y="3745"/>
                  </a:lnTo>
                  <a:lnTo>
                    <a:pt x="19" y="3565"/>
                  </a:lnTo>
                  <a:lnTo>
                    <a:pt x="4" y="3389"/>
                  </a:lnTo>
                  <a:lnTo>
                    <a:pt x="0" y="3215"/>
                  </a:lnTo>
                  <a:lnTo>
                    <a:pt x="4" y="3046"/>
                  </a:lnTo>
                  <a:lnTo>
                    <a:pt x="18" y="2879"/>
                  </a:lnTo>
                  <a:lnTo>
                    <a:pt x="40" y="2716"/>
                  </a:lnTo>
                  <a:lnTo>
                    <a:pt x="71" y="2557"/>
                  </a:lnTo>
                  <a:lnTo>
                    <a:pt x="111" y="2402"/>
                  </a:lnTo>
                  <a:lnTo>
                    <a:pt x="158" y="2250"/>
                  </a:lnTo>
                  <a:lnTo>
                    <a:pt x="214" y="2103"/>
                  </a:lnTo>
                  <a:lnTo>
                    <a:pt x="278" y="1959"/>
                  </a:lnTo>
                  <a:lnTo>
                    <a:pt x="350" y="1820"/>
                  </a:lnTo>
                  <a:lnTo>
                    <a:pt x="430" y="1685"/>
                  </a:lnTo>
                  <a:lnTo>
                    <a:pt x="517" y="1553"/>
                  </a:lnTo>
                  <a:lnTo>
                    <a:pt x="611" y="1426"/>
                  </a:lnTo>
                  <a:lnTo>
                    <a:pt x="711" y="1305"/>
                  </a:lnTo>
                  <a:lnTo>
                    <a:pt x="820" y="1187"/>
                  </a:lnTo>
                  <a:lnTo>
                    <a:pt x="934" y="1074"/>
                  </a:lnTo>
                  <a:lnTo>
                    <a:pt x="1055" y="966"/>
                  </a:lnTo>
                  <a:lnTo>
                    <a:pt x="1183" y="862"/>
                  </a:lnTo>
                  <a:lnTo>
                    <a:pt x="1317" y="764"/>
                  </a:lnTo>
                  <a:lnTo>
                    <a:pt x="1457" y="670"/>
                  </a:lnTo>
                  <a:lnTo>
                    <a:pt x="1602" y="581"/>
                  </a:lnTo>
                  <a:lnTo>
                    <a:pt x="1754" y="498"/>
                  </a:lnTo>
                  <a:lnTo>
                    <a:pt x="1910" y="420"/>
                  </a:lnTo>
                  <a:lnTo>
                    <a:pt x="2072" y="347"/>
                  </a:lnTo>
                  <a:lnTo>
                    <a:pt x="2239" y="279"/>
                  </a:lnTo>
                  <a:lnTo>
                    <a:pt x="2411" y="218"/>
                  </a:lnTo>
                  <a:lnTo>
                    <a:pt x="2588" y="161"/>
                  </a:lnTo>
                  <a:lnTo>
                    <a:pt x="2769" y="111"/>
                  </a:lnTo>
                </a:path>
              </a:pathLst>
            </a:custGeom>
            <a:solidFill>
              <a:schemeClr val="folHlink"/>
            </a:solidFill>
            <a:ln w="0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6" name="Freeform 104"/>
            <p:cNvSpPr>
              <a:spLocks/>
            </p:cNvSpPr>
            <p:nvPr/>
          </p:nvSpPr>
          <p:spPr bwMode="auto">
            <a:xfrm>
              <a:off x="4686" y="2007"/>
              <a:ext cx="213" cy="76"/>
            </a:xfrm>
            <a:custGeom>
              <a:avLst/>
              <a:gdLst/>
              <a:ahLst/>
              <a:cxnLst>
                <a:cxn ang="0">
                  <a:pos x="2816" y="1005"/>
                </a:cxn>
                <a:cxn ang="0">
                  <a:pos x="2808" y="974"/>
                </a:cxn>
                <a:cxn ang="0">
                  <a:pos x="2781" y="914"/>
                </a:cxn>
                <a:cxn ang="0">
                  <a:pos x="2737" y="860"/>
                </a:cxn>
                <a:cxn ang="0">
                  <a:pos x="2680" y="811"/>
                </a:cxn>
                <a:cxn ang="0">
                  <a:pos x="2609" y="766"/>
                </a:cxn>
                <a:cxn ang="0">
                  <a:pos x="2528" y="726"/>
                </a:cxn>
                <a:cxn ang="0">
                  <a:pos x="2439" y="690"/>
                </a:cxn>
                <a:cxn ang="0">
                  <a:pos x="2345" y="659"/>
                </a:cxn>
                <a:cxn ang="0">
                  <a:pos x="2246" y="632"/>
                </a:cxn>
                <a:cxn ang="0">
                  <a:pos x="2144" y="609"/>
                </a:cxn>
                <a:cxn ang="0">
                  <a:pos x="2043" y="590"/>
                </a:cxn>
                <a:cxn ang="0">
                  <a:pos x="1942" y="573"/>
                </a:cxn>
                <a:cxn ang="0">
                  <a:pos x="1847" y="560"/>
                </a:cxn>
                <a:cxn ang="0">
                  <a:pos x="1757" y="551"/>
                </a:cxn>
                <a:cxn ang="0">
                  <a:pos x="1675" y="545"/>
                </a:cxn>
                <a:cxn ang="0">
                  <a:pos x="1602" y="542"/>
                </a:cxn>
                <a:cxn ang="0">
                  <a:pos x="1571" y="541"/>
                </a:cxn>
                <a:cxn ang="0">
                  <a:pos x="1642" y="476"/>
                </a:cxn>
                <a:cxn ang="0">
                  <a:pos x="1685" y="393"/>
                </a:cxn>
                <a:cxn ang="0">
                  <a:pos x="1701" y="303"/>
                </a:cxn>
                <a:cxn ang="0">
                  <a:pos x="1691" y="212"/>
                </a:cxn>
                <a:cxn ang="0">
                  <a:pos x="1656" y="129"/>
                </a:cxn>
                <a:cxn ang="0">
                  <a:pos x="1597" y="60"/>
                </a:cxn>
                <a:cxn ang="0">
                  <a:pos x="1517" y="15"/>
                </a:cxn>
                <a:cxn ang="0">
                  <a:pos x="1414" y="0"/>
                </a:cxn>
                <a:cxn ang="0">
                  <a:pos x="1354" y="5"/>
                </a:cxn>
                <a:cxn ang="0">
                  <a:pos x="1254" y="39"/>
                </a:cxn>
                <a:cxn ang="0">
                  <a:pos x="1182" y="102"/>
                </a:cxn>
                <a:cxn ang="0">
                  <a:pos x="1137" y="183"/>
                </a:cxn>
                <a:cxn ang="0">
                  <a:pos x="1117" y="274"/>
                </a:cxn>
                <a:cxn ang="0">
                  <a:pos x="1124" y="365"/>
                </a:cxn>
                <a:cxn ang="0">
                  <a:pos x="1157" y="448"/>
                </a:cxn>
                <a:cxn ang="0">
                  <a:pos x="1215" y="514"/>
                </a:cxn>
                <a:cxn ang="0">
                  <a:pos x="1253" y="538"/>
                </a:cxn>
                <a:cxn ang="0">
                  <a:pos x="1175" y="543"/>
                </a:cxn>
                <a:cxn ang="0">
                  <a:pos x="1088" y="550"/>
                </a:cxn>
                <a:cxn ang="0">
                  <a:pos x="995" y="560"/>
                </a:cxn>
                <a:cxn ang="0">
                  <a:pos x="897" y="573"/>
                </a:cxn>
                <a:cxn ang="0">
                  <a:pos x="797" y="589"/>
                </a:cxn>
                <a:cxn ang="0">
                  <a:pos x="696" y="607"/>
                </a:cxn>
                <a:cxn ang="0">
                  <a:pos x="595" y="631"/>
                </a:cxn>
                <a:cxn ang="0">
                  <a:pos x="497" y="656"/>
                </a:cxn>
                <a:cxn ang="0">
                  <a:pos x="402" y="686"/>
                </a:cxn>
                <a:cxn ang="0">
                  <a:pos x="314" y="718"/>
                </a:cxn>
                <a:cxn ang="0">
                  <a:pos x="232" y="756"/>
                </a:cxn>
                <a:cxn ang="0">
                  <a:pos x="161" y="797"/>
                </a:cxn>
                <a:cxn ang="0">
                  <a:pos x="100" y="842"/>
                </a:cxn>
                <a:cxn ang="0">
                  <a:pos x="51" y="892"/>
                </a:cxn>
                <a:cxn ang="0">
                  <a:pos x="18" y="947"/>
                </a:cxn>
                <a:cxn ang="0">
                  <a:pos x="0" y="1005"/>
                </a:cxn>
              </a:cxnLst>
              <a:rect l="0" t="0" r="r" b="b"/>
              <a:pathLst>
                <a:path w="2816" h="1005">
                  <a:moveTo>
                    <a:pt x="0" y="1005"/>
                  </a:moveTo>
                  <a:lnTo>
                    <a:pt x="2816" y="1005"/>
                  </a:lnTo>
                  <a:lnTo>
                    <a:pt x="2816" y="1005"/>
                  </a:lnTo>
                  <a:lnTo>
                    <a:pt x="2808" y="974"/>
                  </a:lnTo>
                  <a:lnTo>
                    <a:pt x="2797" y="943"/>
                  </a:lnTo>
                  <a:lnTo>
                    <a:pt x="2781" y="914"/>
                  </a:lnTo>
                  <a:lnTo>
                    <a:pt x="2761" y="886"/>
                  </a:lnTo>
                  <a:lnTo>
                    <a:pt x="2737" y="860"/>
                  </a:lnTo>
                  <a:lnTo>
                    <a:pt x="2710" y="835"/>
                  </a:lnTo>
                  <a:lnTo>
                    <a:pt x="2680" y="811"/>
                  </a:lnTo>
                  <a:lnTo>
                    <a:pt x="2645" y="788"/>
                  </a:lnTo>
                  <a:lnTo>
                    <a:pt x="2609" y="766"/>
                  </a:lnTo>
                  <a:lnTo>
                    <a:pt x="2570" y="745"/>
                  </a:lnTo>
                  <a:lnTo>
                    <a:pt x="2528" y="726"/>
                  </a:lnTo>
                  <a:lnTo>
                    <a:pt x="2485" y="707"/>
                  </a:lnTo>
                  <a:lnTo>
                    <a:pt x="2439" y="690"/>
                  </a:lnTo>
                  <a:lnTo>
                    <a:pt x="2393" y="674"/>
                  </a:lnTo>
                  <a:lnTo>
                    <a:pt x="2345" y="659"/>
                  </a:lnTo>
                  <a:lnTo>
                    <a:pt x="2296" y="645"/>
                  </a:lnTo>
                  <a:lnTo>
                    <a:pt x="2246" y="632"/>
                  </a:lnTo>
                  <a:lnTo>
                    <a:pt x="2194" y="620"/>
                  </a:lnTo>
                  <a:lnTo>
                    <a:pt x="2144" y="609"/>
                  </a:lnTo>
                  <a:lnTo>
                    <a:pt x="2093" y="598"/>
                  </a:lnTo>
                  <a:lnTo>
                    <a:pt x="2043" y="590"/>
                  </a:lnTo>
                  <a:lnTo>
                    <a:pt x="1993" y="581"/>
                  </a:lnTo>
                  <a:lnTo>
                    <a:pt x="1942" y="573"/>
                  </a:lnTo>
                  <a:lnTo>
                    <a:pt x="1894" y="567"/>
                  </a:lnTo>
                  <a:lnTo>
                    <a:pt x="1847" y="560"/>
                  </a:lnTo>
                  <a:lnTo>
                    <a:pt x="1801" y="555"/>
                  </a:lnTo>
                  <a:lnTo>
                    <a:pt x="1757" y="551"/>
                  </a:lnTo>
                  <a:lnTo>
                    <a:pt x="1714" y="548"/>
                  </a:lnTo>
                  <a:lnTo>
                    <a:pt x="1675" y="545"/>
                  </a:lnTo>
                  <a:lnTo>
                    <a:pt x="1637" y="543"/>
                  </a:lnTo>
                  <a:lnTo>
                    <a:pt x="1602" y="542"/>
                  </a:lnTo>
                  <a:lnTo>
                    <a:pt x="1571" y="541"/>
                  </a:lnTo>
                  <a:lnTo>
                    <a:pt x="1571" y="541"/>
                  </a:lnTo>
                  <a:lnTo>
                    <a:pt x="1611" y="510"/>
                  </a:lnTo>
                  <a:lnTo>
                    <a:pt x="1642" y="476"/>
                  </a:lnTo>
                  <a:lnTo>
                    <a:pt x="1667" y="436"/>
                  </a:lnTo>
                  <a:lnTo>
                    <a:pt x="1685" y="393"/>
                  </a:lnTo>
                  <a:lnTo>
                    <a:pt x="1697" y="349"/>
                  </a:lnTo>
                  <a:lnTo>
                    <a:pt x="1701" y="303"/>
                  </a:lnTo>
                  <a:lnTo>
                    <a:pt x="1700" y="257"/>
                  </a:lnTo>
                  <a:lnTo>
                    <a:pt x="1691" y="212"/>
                  </a:lnTo>
                  <a:lnTo>
                    <a:pt x="1677" y="169"/>
                  </a:lnTo>
                  <a:lnTo>
                    <a:pt x="1656" y="129"/>
                  </a:lnTo>
                  <a:lnTo>
                    <a:pt x="1630" y="93"/>
                  </a:lnTo>
                  <a:lnTo>
                    <a:pt x="1597" y="60"/>
                  </a:lnTo>
                  <a:lnTo>
                    <a:pt x="1560" y="34"/>
                  </a:lnTo>
                  <a:lnTo>
                    <a:pt x="1517" y="15"/>
                  </a:lnTo>
                  <a:lnTo>
                    <a:pt x="1468" y="4"/>
                  </a:lnTo>
                  <a:lnTo>
                    <a:pt x="1414" y="0"/>
                  </a:lnTo>
                  <a:lnTo>
                    <a:pt x="1414" y="0"/>
                  </a:lnTo>
                  <a:lnTo>
                    <a:pt x="1354" y="5"/>
                  </a:lnTo>
                  <a:lnTo>
                    <a:pt x="1300" y="18"/>
                  </a:lnTo>
                  <a:lnTo>
                    <a:pt x="1254" y="39"/>
                  </a:lnTo>
                  <a:lnTo>
                    <a:pt x="1214" y="67"/>
                  </a:lnTo>
                  <a:lnTo>
                    <a:pt x="1182" y="102"/>
                  </a:lnTo>
                  <a:lnTo>
                    <a:pt x="1156" y="141"/>
                  </a:lnTo>
                  <a:lnTo>
                    <a:pt x="1137" y="183"/>
                  </a:lnTo>
                  <a:lnTo>
                    <a:pt x="1123" y="228"/>
                  </a:lnTo>
                  <a:lnTo>
                    <a:pt x="1117" y="274"/>
                  </a:lnTo>
                  <a:lnTo>
                    <a:pt x="1118" y="320"/>
                  </a:lnTo>
                  <a:lnTo>
                    <a:pt x="1124" y="365"/>
                  </a:lnTo>
                  <a:lnTo>
                    <a:pt x="1138" y="409"/>
                  </a:lnTo>
                  <a:lnTo>
                    <a:pt x="1157" y="448"/>
                  </a:lnTo>
                  <a:lnTo>
                    <a:pt x="1183" y="484"/>
                  </a:lnTo>
                  <a:lnTo>
                    <a:pt x="1215" y="514"/>
                  </a:lnTo>
                  <a:lnTo>
                    <a:pt x="1253" y="538"/>
                  </a:lnTo>
                  <a:lnTo>
                    <a:pt x="1253" y="538"/>
                  </a:lnTo>
                  <a:lnTo>
                    <a:pt x="1214" y="541"/>
                  </a:lnTo>
                  <a:lnTo>
                    <a:pt x="1175" y="543"/>
                  </a:lnTo>
                  <a:lnTo>
                    <a:pt x="1132" y="546"/>
                  </a:lnTo>
                  <a:lnTo>
                    <a:pt x="1088" y="550"/>
                  </a:lnTo>
                  <a:lnTo>
                    <a:pt x="1042" y="555"/>
                  </a:lnTo>
                  <a:lnTo>
                    <a:pt x="995" y="560"/>
                  </a:lnTo>
                  <a:lnTo>
                    <a:pt x="947" y="567"/>
                  </a:lnTo>
                  <a:lnTo>
                    <a:pt x="897" y="573"/>
                  </a:lnTo>
                  <a:lnTo>
                    <a:pt x="847" y="580"/>
                  </a:lnTo>
                  <a:lnTo>
                    <a:pt x="797" y="589"/>
                  </a:lnTo>
                  <a:lnTo>
                    <a:pt x="746" y="598"/>
                  </a:lnTo>
                  <a:lnTo>
                    <a:pt x="696" y="607"/>
                  </a:lnTo>
                  <a:lnTo>
                    <a:pt x="644" y="619"/>
                  </a:lnTo>
                  <a:lnTo>
                    <a:pt x="595" y="631"/>
                  </a:lnTo>
                  <a:lnTo>
                    <a:pt x="545" y="643"/>
                  </a:lnTo>
                  <a:lnTo>
                    <a:pt x="497" y="656"/>
                  </a:lnTo>
                  <a:lnTo>
                    <a:pt x="449" y="670"/>
                  </a:lnTo>
                  <a:lnTo>
                    <a:pt x="402" y="686"/>
                  </a:lnTo>
                  <a:lnTo>
                    <a:pt x="357" y="702"/>
                  </a:lnTo>
                  <a:lnTo>
                    <a:pt x="314" y="718"/>
                  </a:lnTo>
                  <a:lnTo>
                    <a:pt x="272" y="737"/>
                  </a:lnTo>
                  <a:lnTo>
                    <a:pt x="232" y="756"/>
                  </a:lnTo>
                  <a:lnTo>
                    <a:pt x="196" y="776"/>
                  </a:lnTo>
                  <a:lnTo>
                    <a:pt x="161" y="797"/>
                  </a:lnTo>
                  <a:lnTo>
                    <a:pt x="129" y="819"/>
                  </a:lnTo>
                  <a:lnTo>
                    <a:pt x="100" y="842"/>
                  </a:lnTo>
                  <a:lnTo>
                    <a:pt x="74" y="867"/>
                  </a:lnTo>
                  <a:lnTo>
                    <a:pt x="51" y="892"/>
                  </a:lnTo>
                  <a:lnTo>
                    <a:pt x="32" y="918"/>
                  </a:lnTo>
                  <a:lnTo>
                    <a:pt x="18" y="947"/>
                  </a:lnTo>
                  <a:lnTo>
                    <a:pt x="6" y="975"/>
                  </a:lnTo>
                  <a:lnTo>
                    <a:pt x="0" y="1005"/>
                  </a:lnTo>
                </a:path>
              </a:pathLst>
            </a:custGeom>
            <a:solidFill>
              <a:schemeClr val="folHlink"/>
            </a:solidFill>
            <a:ln w="0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7" name="Freeform 105"/>
            <p:cNvSpPr>
              <a:spLocks/>
            </p:cNvSpPr>
            <p:nvPr/>
          </p:nvSpPr>
          <p:spPr bwMode="auto">
            <a:xfrm>
              <a:off x="4665" y="2093"/>
              <a:ext cx="256" cy="22"/>
            </a:xfrm>
            <a:custGeom>
              <a:avLst/>
              <a:gdLst/>
              <a:ahLst/>
              <a:cxnLst>
                <a:cxn ang="0">
                  <a:pos x="209" y="0"/>
                </a:cxn>
                <a:cxn ang="0">
                  <a:pos x="3170" y="0"/>
                </a:cxn>
                <a:cxn ang="0">
                  <a:pos x="3381" y="295"/>
                </a:cxn>
                <a:cxn ang="0">
                  <a:pos x="0" y="295"/>
                </a:cxn>
                <a:cxn ang="0">
                  <a:pos x="209" y="0"/>
                </a:cxn>
              </a:cxnLst>
              <a:rect l="0" t="0" r="r" b="b"/>
              <a:pathLst>
                <a:path w="3381" h="295">
                  <a:moveTo>
                    <a:pt x="209" y="0"/>
                  </a:moveTo>
                  <a:lnTo>
                    <a:pt x="3170" y="0"/>
                  </a:lnTo>
                  <a:lnTo>
                    <a:pt x="3381" y="295"/>
                  </a:lnTo>
                  <a:lnTo>
                    <a:pt x="0" y="295"/>
                  </a:lnTo>
                  <a:lnTo>
                    <a:pt x="209" y="0"/>
                  </a:lnTo>
                </a:path>
              </a:pathLst>
            </a:custGeom>
            <a:solidFill>
              <a:schemeClr val="folHlink"/>
            </a:solidFill>
            <a:ln w="0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" name="Freeform 106"/>
            <p:cNvSpPr>
              <a:spLocks/>
            </p:cNvSpPr>
            <p:nvPr/>
          </p:nvSpPr>
          <p:spPr bwMode="auto">
            <a:xfrm>
              <a:off x="4621" y="1543"/>
              <a:ext cx="431" cy="406"/>
            </a:xfrm>
            <a:custGeom>
              <a:avLst/>
              <a:gdLst/>
              <a:ahLst/>
              <a:cxnLst>
                <a:cxn ang="0">
                  <a:pos x="2206" y="107"/>
                </a:cxn>
                <a:cxn ang="0">
                  <a:pos x="2870" y="4"/>
                </a:cxn>
                <a:cxn ang="0">
                  <a:pos x="3474" y="27"/>
                </a:cxn>
                <a:cxn ang="0">
                  <a:pos x="4015" y="162"/>
                </a:cxn>
                <a:cxn ang="0">
                  <a:pos x="4486" y="395"/>
                </a:cxn>
                <a:cxn ang="0">
                  <a:pos x="4887" y="709"/>
                </a:cxn>
                <a:cxn ang="0">
                  <a:pos x="5213" y="1090"/>
                </a:cxn>
                <a:cxn ang="0">
                  <a:pos x="5459" y="1523"/>
                </a:cxn>
                <a:cxn ang="0">
                  <a:pos x="5623" y="1993"/>
                </a:cxn>
                <a:cxn ang="0">
                  <a:pos x="5700" y="2484"/>
                </a:cxn>
                <a:cxn ang="0">
                  <a:pos x="5687" y="2981"/>
                </a:cxn>
                <a:cxn ang="0">
                  <a:pos x="5579" y="3471"/>
                </a:cxn>
                <a:cxn ang="0">
                  <a:pos x="5374" y="3936"/>
                </a:cxn>
                <a:cxn ang="0">
                  <a:pos x="5067" y="4363"/>
                </a:cxn>
                <a:cxn ang="0">
                  <a:pos x="4654" y="4734"/>
                </a:cxn>
                <a:cxn ang="0">
                  <a:pos x="4132" y="5038"/>
                </a:cxn>
                <a:cxn ang="0">
                  <a:pos x="3497" y="5258"/>
                </a:cxn>
                <a:cxn ang="0">
                  <a:pos x="3158" y="5326"/>
                </a:cxn>
                <a:cxn ang="0">
                  <a:pos x="2524" y="5362"/>
                </a:cxn>
                <a:cxn ang="0">
                  <a:pos x="1952" y="5281"/>
                </a:cxn>
                <a:cxn ang="0">
                  <a:pos x="1447" y="5094"/>
                </a:cxn>
                <a:cxn ang="0">
                  <a:pos x="1010" y="4818"/>
                </a:cxn>
                <a:cxn ang="0">
                  <a:pos x="647" y="4468"/>
                </a:cxn>
                <a:cxn ang="0">
                  <a:pos x="360" y="4059"/>
                </a:cxn>
                <a:cxn ang="0">
                  <a:pos x="154" y="3606"/>
                </a:cxn>
                <a:cxn ang="0">
                  <a:pos x="33" y="3125"/>
                </a:cxn>
                <a:cxn ang="0">
                  <a:pos x="0" y="2628"/>
                </a:cxn>
                <a:cxn ang="0">
                  <a:pos x="60" y="2133"/>
                </a:cxn>
                <a:cxn ang="0">
                  <a:pos x="216" y="1655"/>
                </a:cxn>
                <a:cxn ang="0">
                  <a:pos x="471" y="1208"/>
                </a:cxn>
                <a:cxn ang="0">
                  <a:pos x="831" y="807"/>
                </a:cxn>
                <a:cxn ang="0">
                  <a:pos x="1297" y="468"/>
                </a:cxn>
                <a:cxn ang="0">
                  <a:pos x="1875" y="206"/>
                </a:cxn>
              </a:cxnLst>
              <a:rect l="0" t="0" r="r" b="b"/>
              <a:pathLst>
                <a:path w="5705" h="5362">
                  <a:moveTo>
                    <a:pt x="2206" y="107"/>
                  </a:moveTo>
                  <a:lnTo>
                    <a:pt x="2206" y="107"/>
                  </a:lnTo>
                  <a:lnTo>
                    <a:pt x="2545" y="38"/>
                  </a:lnTo>
                  <a:lnTo>
                    <a:pt x="2870" y="4"/>
                  </a:lnTo>
                  <a:lnTo>
                    <a:pt x="3180" y="0"/>
                  </a:lnTo>
                  <a:lnTo>
                    <a:pt x="3474" y="27"/>
                  </a:lnTo>
                  <a:lnTo>
                    <a:pt x="3752" y="81"/>
                  </a:lnTo>
                  <a:lnTo>
                    <a:pt x="4015" y="162"/>
                  </a:lnTo>
                  <a:lnTo>
                    <a:pt x="4259" y="267"/>
                  </a:lnTo>
                  <a:lnTo>
                    <a:pt x="4486" y="395"/>
                  </a:lnTo>
                  <a:lnTo>
                    <a:pt x="4696" y="543"/>
                  </a:lnTo>
                  <a:lnTo>
                    <a:pt x="4887" y="709"/>
                  </a:lnTo>
                  <a:lnTo>
                    <a:pt x="5060" y="892"/>
                  </a:lnTo>
                  <a:lnTo>
                    <a:pt x="5213" y="1090"/>
                  </a:lnTo>
                  <a:lnTo>
                    <a:pt x="5346" y="1301"/>
                  </a:lnTo>
                  <a:lnTo>
                    <a:pt x="5459" y="1523"/>
                  </a:lnTo>
                  <a:lnTo>
                    <a:pt x="5552" y="1755"/>
                  </a:lnTo>
                  <a:lnTo>
                    <a:pt x="5623" y="1993"/>
                  </a:lnTo>
                  <a:lnTo>
                    <a:pt x="5673" y="2237"/>
                  </a:lnTo>
                  <a:lnTo>
                    <a:pt x="5700" y="2484"/>
                  </a:lnTo>
                  <a:lnTo>
                    <a:pt x="5705" y="2733"/>
                  </a:lnTo>
                  <a:lnTo>
                    <a:pt x="5687" y="2981"/>
                  </a:lnTo>
                  <a:lnTo>
                    <a:pt x="5645" y="3228"/>
                  </a:lnTo>
                  <a:lnTo>
                    <a:pt x="5579" y="3471"/>
                  </a:lnTo>
                  <a:lnTo>
                    <a:pt x="5490" y="3708"/>
                  </a:lnTo>
                  <a:lnTo>
                    <a:pt x="5374" y="3936"/>
                  </a:lnTo>
                  <a:lnTo>
                    <a:pt x="5233" y="4154"/>
                  </a:lnTo>
                  <a:lnTo>
                    <a:pt x="5067" y="4363"/>
                  </a:lnTo>
                  <a:lnTo>
                    <a:pt x="4873" y="4556"/>
                  </a:lnTo>
                  <a:lnTo>
                    <a:pt x="4654" y="4734"/>
                  </a:lnTo>
                  <a:lnTo>
                    <a:pt x="4407" y="4896"/>
                  </a:lnTo>
                  <a:lnTo>
                    <a:pt x="4132" y="5038"/>
                  </a:lnTo>
                  <a:lnTo>
                    <a:pt x="3829" y="5159"/>
                  </a:lnTo>
                  <a:lnTo>
                    <a:pt x="3497" y="5258"/>
                  </a:lnTo>
                  <a:lnTo>
                    <a:pt x="3497" y="5258"/>
                  </a:lnTo>
                  <a:lnTo>
                    <a:pt x="3158" y="5326"/>
                  </a:lnTo>
                  <a:lnTo>
                    <a:pt x="2834" y="5360"/>
                  </a:lnTo>
                  <a:lnTo>
                    <a:pt x="2524" y="5362"/>
                  </a:lnTo>
                  <a:lnTo>
                    <a:pt x="2230" y="5336"/>
                  </a:lnTo>
                  <a:lnTo>
                    <a:pt x="1952" y="5281"/>
                  </a:lnTo>
                  <a:lnTo>
                    <a:pt x="1691" y="5199"/>
                  </a:lnTo>
                  <a:lnTo>
                    <a:pt x="1447" y="5094"/>
                  </a:lnTo>
                  <a:lnTo>
                    <a:pt x="1219" y="4967"/>
                  </a:lnTo>
                  <a:lnTo>
                    <a:pt x="1010" y="4818"/>
                  </a:lnTo>
                  <a:lnTo>
                    <a:pt x="818" y="4652"/>
                  </a:lnTo>
                  <a:lnTo>
                    <a:pt x="647" y="4468"/>
                  </a:lnTo>
                  <a:lnTo>
                    <a:pt x="493" y="4271"/>
                  </a:lnTo>
                  <a:lnTo>
                    <a:pt x="360" y="4059"/>
                  </a:lnTo>
                  <a:lnTo>
                    <a:pt x="246" y="3837"/>
                  </a:lnTo>
                  <a:lnTo>
                    <a:pt x="154" y="3606"/>
                  </a:lnTo>
                  <a:lnTo>
                    <a:pt x="83" y="3368"/>
                  </a:lnTo>
                  <a:lnTo>
                    <a:pt x="33" y="3125"/>
                  </a:lnTo>
                  <a:lnTo>
                    <a:pt x="5" y="2878"/>
                  </a:lnTo>
                  <a:lnTo>
                    <a:pt x="0" y="2628"/>
                  </a:lnTo>
                  <a:lnTo>
                    <a:pt x="19" y="2380"/>
                  </a:lnTo>
                  <a:lnTo>
                    <a:pt x="60" y="2133"/>
                  </a:lnTo>
                  <a:lnTo>
                    <a:pt x="126" y="1892"/>
                  </a:lnTo>
                  <a:lnTo>
                    <a:pt x="216" y="1655"/>
                  </a:lnTo>
                  <a:lnTo>
                    <a:pt x="331" y="1427"/>
                  </a:lnTo>
                  <a:lnTo>
                    <a:pt x="471" y="1208"/>
                  </a:lnTo>
                  <a:lnTo>
                    <a:pt x="637" y="1001"/>
                  </a:lnTo>
                  <a:lnTo>
                    <a:pt x="831" y="807"/>
                  </a:lnTo>
                  <a:lnTo>
                    <a:pt x="1050" y="629"/>
                  </a:lnTo>
                  <a:lnTo>
                    <a:pt x="1297" y="468"/>
                  </a:lnTo>
                  <a:lnTo>
                    <a:pt x="1571" y="326"/>
                  </a:lnTo>
                  <a:lnTo>
                    <a:pt x="1875" y="206"/>
                  </a:lnTo>
                  <a:lnTo>
                    <a:pt x="2206" y="10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" name="Freeform 107"/>
            <p:cNvSpPr>
              <a:spLocks noEditPoints="1"/>
            </p:cNvSpPr>
            <p:nvPr/>
          </p:nvSpPr>
          <p:spPr bwMode="auto">
            <a:xfrm>
              <a:off x="4639" y="1545"/>
              <a:ext cx="398" cy="398"/>
            </a:xfrm>
            <a:custGeom>
              <a:avLst/>
              <a:gdLst/>
              <a:ahLst/>
              <a:cxnLst>
                <a:cxn ang="0">
                  <a:pos x="3880" y="4988"/>
                </a:cxn>
                <a:cxn ang="0">
                  <a:pos x="4583" y="4430"/>
                </a:cxn>
                <a:cxn ang="0">
                  <a:pos x="5057" y="3679"/>
                </a:cxn>
                <a:cxn ang="0">
                  <a:pos x="5259" y="2806"/>
                </a:cxn>
                <a:cxn ang="0">
                  <a:pos x="5145" y="1885"/>
                </a:cxn>
                <a:cxn ang="0">
                  <a:pos x="4729" y="1068"/>
                </a:cxn>
                <a:cxn ang="0">
                  <a:pos x="4079" y="455"/>
                </a:cxn>
                <a:cxn ang="0">
                  <a:pos x="3267" y="87"/>
                </a:cxn>
                <a:cxn ang="0">
                  <a:pos x="2365" y="11"/>
                </a:cxn>
                <a:cxn ang="0">
                  <a:pos x="1791" y="147"/>
                </a:cxn>
                <a:cxn ang="0">
                  <a:pos x="1465" y="392"/>
                </a:cxn>
                <a:cxn ang="0">
                  <a:pos x="1237" y="718"/>
                </a:cxn>
                <a:cxn ang="0">
                  <a:pos x="1092" y="1069"/>
                </a:cxn>
                <a:cxn ang="0">
                  <a:pos x="1012" y="1388"/>
                </a:cxn>
                <a:cxn ang="0">
                  <a:pos x="957" y="1770"/>
                </a:cxn>
                <a:cxn ang="0">
                  <a:pos x="949" y="2074"/>
                </a:cxn>
                <a:cxn ang="0">
                  <a:pos x="966" y="2372"/>
                </a:cxn>
                <a:cxn ang="0">
                  <a:pos x="1003" y="2657"/>
                </a:cxn>
                <a:cxn ang="0">
                  <a:pos x="1051" y="2921"/>
                </a:cxn>
                <a:cxn ang="0">
                  <a:pos x="1149" y="3273"/>
                </a:cxn>
                <a:cxn ang="0">
                  <a:pos x="1266" y="3604"/>
                </a:cxn>
                <a:cxn ang="0">
                  <a:pos x="1393" y="3888"/>
                </a:cxn>
                <a:cxn ang="0">
                  <a:pos x="1530" y="4133"/>
                </a:cxn>
                <a:cxn ang="0">
                  <a:pos x="1672" y="4351"/>
                </a:cxn>
                <a:cxn ang="0">
                  <a:pos x="1917" y="4664"/>
                </a:cxn>
                <a:cxn ang="0">
                  <a:pos x="2186" y="4916"/>
                </a:cxn>
                <a:cxn ang="0">
                  <a:pos x="2478" y="5110"/>
                </a:cxn>
                <a:cxn ang="0">
                  <a:pos x="2792" y="5228"/>
                </a:cxn>
                <a:cxn ang="0">
                  <a:pos x="3123" y="5255"/>
                </a:cxn>
                <a:cxn ang="0">
                  <a:pos x="2835" y="5257"/>
                </a:cxn>
                <a:cxn ang="0">
                  <a:pos x="2477" y="5178"/>
                </a:cxn>
                <a:cxn ang="0">
                  <a:pos x="2148" y="5018"/>
                </a:cxn>
                <a:cxn ang="0">
                  <a:pos x="1845" y="4792"/>
                </a:cxn>
                <a:cxn ang="0">
                  <a:pos x="1503" y="4435"/>
                </a:cxn>
                <a:cxn ang="0">
                  <a:pos x="1315" y="4174"/>
                </a:cxn>
                <a:cxn ang="0">
                  <a:pos x="1167" y="3926"/>
                </a:cxn>
                <a:cxn ang="0">
                  <a:pos x="1044" y="3664"/>
                </a:cxn>
                <a:cxn ang="0">
                  <a:pos x="928" y="3359"/>
                </a:cxn>
                <a:cxn ang="0">
                  <a:pos x="816" y="2963"/>
                </a:cxn>
                <a:cxn ang="0">
                  <a:pos x="767" y="2667"/>
                </a:cxn>
                <a:cxn ang="0">
                  <a:pos x="741" y="2358"/>
                </a:cxn>
                <a:cxn ang="0">
                  <a:pos x="739" y="2055"/>
                </a:cxn>
                <a:cxn ang="0">
                  <a:pos x="760" y="1773"/>
                </a:cxn>
                <a:cxn ang="0">
                  <a:pos x="688" y="1670"/>
                </a:cxn>
                <a:cxn ang="0">
                  <a:pos x="518" y="1694"/>
                </a:cxn>
                <a:cxn ang="0">
                  <a:pos x="337" y="1725"/>
                </a:cxn>
                <a:cxn ang="0">
                  <a:pos x="160" y="1755"/>
                </a:cxn>
                <a:cxn ang="0">
                  <a:pos x="0" y="1769"/>
                </a:cxn>
                <a:cxn ang="0">
                  <a:pos x="166" y="1703"/>
                </a:cxn>
                <a:cxn ang="0">
                  <a:pos x="352" y="1641"/>
                </a:cxn>
                <a:cxn ang="0">
                  <a:pos x="542" y="1579"/>
                </a:cxn>
                <a:cxn ang="0">
                  <a:pos x="720" y="1515"/>
                </a:cxn>
                <a:cxn ang="0">
                  <a:pos x="866" y="1284"/>
                </a:cxn>
                <a:cxn ang="0">
                  <a:pos x="1038" y="871"/>
                </a:cxn>
                <a:cxn ang="0">
                  <a:pos x="1273" y="525"/>
                </a:cxn>
                <a:cxn ang="0">
                  <a:pos x="1566" y="261"/>
                </a:cxn>
                <a:cxn ang="0">
                  <a:pos x="1911" y="96"/>
                </a:cxn>
              </a:cxnLst>
              <a:rect l="0" t="0" r="r" b="b"/>
              <a:pathLst>
                <a:path w="5262" h="5263">
                  <a:moveTo>
                    <a:pt x="1968" y="78"/>
                  </a:moveTo>
                  <a:lnTo>
                    <a:pt x="3261" y="5228"/>
                  </a:lnTo>
                  <a:lnTo>
                    <a:pt x="3392" y="5193"/>
                  </a:lnTo>
                  <a:lnTo>
                    <a:pt x="3520" y="5150"/>
                  </a:lnTo>
                  <a:lnTo>
                    <a:pt x="3643" y="5102"/>
                  </a:lnTo>
                  <a:lnTo>
                    <a:pt x="3763" y="5047"/>
                  </a:lnTo>
                  <a:lnTo>
                    <a:pt x="3880" y="4988"/>
                  </a:lnTo>
                  <a:lnTo>
                    <a:pt x="3993" y="4923"/>
                  </a:lnTo>
                  <a:lnTo>
                    <a:pt x="4102" y="4853"/>
                  </a:lnTo>
                  <a:lnTo>
                    <a:pt x="4207" y="4777"/>
                  </a:lnTo>
                  <a:lnTo>
                    <a:pt x="4308" y="4697"/>
                  </a:lnTo>
                  <a:lnTo>
                    <a:pt x="4404" y="4612"/>
                  </a:lnTo>
                  <a:lnTo>
                    <a:pt x="4496" y="4523"/>
                  </a:lnTo>
                  <a:lnTo>
                    <a:pt x="4583" y="4430"/>
                  </a:lnTo>
                  <a:lnTo>
                    <a:pt x="4666" y="4333"/>
                  </a:lnTo>
                  <a:lnTo>
                    <a:pt x="4744" y="4232"/>
                  </a:lnTo>
                  <a:lnTo>
                    <a:pt x="4818" y="4128"/>
                  </a:lnTo>
                  <a:lnTo>
                    <a:pt x="4886" y="4021"/>
                  </a:lnTo>
                  <a:lnTo>
                    <a:pt x="4947" y="3910"/>
                  </a:lnTo>
                  <a:lnTo>
                    <a:pt x="5005" y="3796"/>
                  </a:lnTo>
                  <a:lnTo>
                    <a:pt x="5057" y="3679"/>
                  </a:lnTo>
                  <a:lnTo>
                    <a:pt x="5104" y="3561"/>
                  </a:lnTo>
                  <a:lnTo>
                    <a:pt x="5144" y="3440"/>
                  </a:lnTo>
                  <a:lnTo>
                    <a:pt x="5179" y="3316"/>
                  </a:lnTo>
                  <a:lnTo>
                    <a:pt x="5209" y="3192"/>
                  </a:lnTo>
                  <a:lnTo>
                    <a:pt x="5232" y="3065"/>
                  </a:lnTo>
                  <a:lnTo>
                    <a:pt x="5249" y="2936"/>
                  </a:lnTo>
                  <a:lnTo>
                    <a:pt x="5259" y="2806"/>
                  </a:lnTo>
                  <a:lnTo>
                    <a:pt x="5262" y="2677"/>
                  </a:lnTo>
                  <a:lnTo>
                    <a:pt x="5260" y="2545"/>
                  </a:lnTo>
                  <a:lnTo>
                    <a:pt x="5251" y="2413"/>
                  </a:lnTo>
                  <a:lnTo>
                    <a:pt x="5235" y="2281"/>
                  </a:lnTo>
                  <a:lnTo>
                    <a:pt x="5212" y="2149"/>
                  </a:lnTo>
                  <a:lnTo>
                    <a:pt x="5182" y="2016"/>
                  </a:lnTo>
                  <a:lnTo>
                    <a:pt x="5145" y="1885"/>
                  </a:lnTo>
                  <a:lnTo>
                    <a:pt x="5103" y="1758"/>
                  </a:lnTo>
                  <a:lnTo>
                    <a:pt x="5054" y="1633"/>
                  </a:lnTo>
                  <a:lnTo>
                    <a:pt x="5001" y="1513"/>
                  </a:lnTo>
                  <a:lnTo>
                    <a:pt x="4940" y="1396"/>
                  </a:lnTo>
                  <a:lnTo>
                    <a:pt x="4875" y="1283"/>
                  </a:lnTo>
                  <a:lnTo>
                    <a:pt x="4805" y="1174"/>
                  </a:lnTo>
                  <a:lnTo>
                    <a:pt x="4729" y="1068"/>
                  </a:lnTo>
                  <a:lnTo>
                    <a:pt x="4649" y="966"/>
                  </a:lnTo>
                  <a:lnTo>
                    <a:pt x="4564" y="870"/>
                  </a:lnTo>
                  <a:lnTo>
                    <a:pt x="4475" y="777"/>
                  </a:lnTo>
                  <a:lnTo>
                    <a:pt x="4381" y="689"/>
                  </a:lnTo>
                  <a:lnTo>
                    <a:pt x="4284" y="606"/>
                  </a:lnTo>
                  <a:lnTo>
                    <a:pt x="4184" y="528"/>
                  </a:lnTo>
                  <a:lnTo>
                    <a:pt x="4079" y="455"/>
                  </a:lnTo>
                  <a:lnTo>
                    <a:pt x="3971" y="386"/>
                  </a:lnTo>
                  <a:lnTo>
                    <a:pt x="3861" y="323"/>
                  </a:lnTo>
                  <a:lnTo>
                    <a:pt x="3747" y="264"/>
                  </a:lnTo>
                  <a:lnTo>
                    <a:pt x="3630" y="212"/>
                  </a:lnTo>
                  <a:lnTo>
                    <a:pt x="3512" y="165"/>
                  </a:lnTo>
                  <a:lnTo>
                    <a:pt x="3391" y="123"/>
                  </a:lnTo>
                  <a:lnTo>
                    <a:pt x="3267" y="87"/>
                  </a:lnTo>
                  <a:lnTo>
                    <a:pt x="3142" y="58"/>
                  </a:lnTo>
                  <a:lnTo>
                    <a:pt x="3015" y="34"/>
                  </a:lnTo>
                  <a:lnTo>
                    <a:pt x="2888" y="17"/>
                  </a:lnTo>
                  <a:lnTo>
                    <a:pt x="2758" y="6"/>
                  </a:lnTo>
                  <a:lnTo>
                    <a:pt x="2628" y="0"/>
                  </a:lnTo>
                  <a:lnTo>
                    <a:pt x="2497" y="3"/>
                  </a:lnTo>
                  <a:lnTo>
                    <a:pt x="2365" y="11"/>
                  </a:lnTo>
                  <a:lnTo>
                    <a:pt x="2233" y="27"/>
                  </a:lnTo>
                  <a:lnTo>
                    <a:pt x="2100" y="49"/>
                  </a:lnTo>
                  <a:lnTo>
                    <a:pt x="1968" y="78"/>
                  </a:lnTo>
                  <a:close/>
                  <a:moveTo>
                    <a:pt x="1964" y="81"/>
                  </a:moveTo>
                  <a:lnTo>
                    <a:pt x="1903" y="100"/>
                  </a:lnTo>
                  <a:lnTo>
                    <a:pt x="1846" y="122"/>
                  </a:lnTo>
                  <a:lnTo>
                    <a:pt x="1791" y="147"/>
                  </a:lnTo>
                  <a:lnTo>
                    <a:pt x="1738" y="174"/>
                  </a:lnTo>
                  <a:lnTo>
                    <a:pt x="1687" y="205"/>
                  </a:lnTo>
                  <a:lnTo>
                    <a:pt x="1638" y="238"/>
                  </a:lnTo>
                  <a:lnTo>
                    <a:pt x="1592" y="274"/>
                  </a:lnTo>
                  <a:lnTo>
                    <a:pt x="1548" y="311"/>
                  </a:lnTo>
                  <a:lnTo>
                    <a:pt x="1505" y="350"/>
                  </a:lnTo>
                  <a:lnTo>
                    <a:pt x="1465" y="392"/>
                  </a:lnTo>
                  <a:lnTo>
                    <a:pt x="1428" y="435"/>
                  </a:lnTo>
                  <a:lnTo>
                    <a:pt x="1391" y="479"/>
                  </a:lnTo>
                  <a:lnTo>
                    <a:pt x="1356" y="525"/>
                  </a:lnTo>
                  <a:lnTo>
                    <a:pt x="1324" y="572"/>
                  </a:lnTo>
                  <a:lnTo>
                    <a:pt x="1294" y="620"/>
                  </a:lnTo>
                  <a:lnTo>
                    <a:pt x="1264" y="668"/>
                  </a:lnTo>
                  <a:lnTo>
                    <a:pt x="1237" y="718"/>
                  </a:lnTo>
                  <a:lnTo>
                    <a:pt x="1212" y="768"/>
                  </a:lnTo>
                  <a:lnTo>
                    <a:pt x="1188" y="819"/>
                  </a:lnTo>
                  <a:lnTo>
                    <a:pt x="1166" y="869"/>
                  </a:lnTo>
                  <a:lnTo>
                    <a:pt x="1145" y="919"/>
                  </a:lnTo>
                  <a:lnTo>
                    <a:pt x="1126" y="970"/>
                  </a:lnTo>
                  <a:lnTo>
                    <a:pt x="1109" y="1020"/>
                  </a:lnTo>
                  <a:lnTo>
                    <a:pt x="1092" y="1069"/>
                  </a:lnTo>
                  <a:lnTo>
                    <a:pt x="1077" y="1118"/>
                  </a:lnTo>
                  <a:lnTo>
                    <a:pt x="1064" y="1166"/>
                  </a:lnTo>
                  <a:lnTo>
                    <a:pt x="1051" y="1213"/>
                  </a:lnTo>
                  <a:lnTo>
                    <a:pt x="1040" y="1260"/>
                  </a:lnTo>
                  <a:lnTo>
                    <a:pt x="1029" y="1303"/>
                  </a:lnTo>
                  <a:lnTo>
                    <a:pt x="1021" y="1347"/>
                  </a:lnTo>
                  <a:lnTo>
                    <a:pt x="1012" y="1388"/>
                  </a:lnTo>
                  <a:lnTo>
                    <a:pt x="1006" y="1428"/>
                  </a:lnTo>
                  <a:lnTo>
                    <a:pt x="2229" y="1127"/>
                  </a:lnTo>
                  <a:lnTo>
                    <a:pt x="2277" y="1318"/>
                  </a:lnTo>
                  <a:lnTo>
                    <a:pt x="969" y="1641"/>
                  </a:lnTo>
                  <a:lnTo>
                    <a:pt x="964" y="1683"/>
                  </a:lnTo>
                  <a:lnTo>
                    <a:pt x="960" y="1727"/>
                  </a:lnTo>
                  <a:lnTo>
                    <a:pt x="957" y="1770"/>
                  </a:lnTo>
                  <a:lnTo>
                    <a:pt x="954" y="1814"/>
                  </a:lnTo>
                  <a:lnTo>
                    <a:pt x="952" y="1857"/>
                  </a:lnTo>
                  <a:lnTo>
                    <a:pt x="950" y="1901"/>
                  </a:lnTo>
                  <a:lnTo>
                    <a:pt x="949" y="1944"/>
                  </a:lnTo>
                  <a:lnTo>
                    <a:pt x="949" y="1988"/>
                  </a:lnTo>
                  <a:lnTo>
                    <a:pt x="949" y="2031"/>
                  </a:lnTo>
                  <a:lnTo>
                    <a:pt x="949" y="2074"/>
                  </a:lnTo>
                  <a:lnTo>
                    <a:pt x="951" y="2118"/>
                  </a:lnTo>
                  <a:lnTo>
                    <a:pt x="952" y="2161"/>
                  </a:lnTo>
                  <a:lnTo>
                    <a:pt x="954" y="2203"/>
                  </a:lnTo>
                  <a:lnTo>
                    <a:pt x="957" y="2245"/>
                  </a:lnTo>
                  <a:lnTo>
                    <a:pt x="959" y="2288"/>
                  </a:lnTo>
                  <a:lnTo>
                    <a:pt x="963" y="2330"/>
                  </a:lnTo>
                  <a:lnTo>
                    <a:pt x="966" y="2372"/>
                  </a:lnTo>
                  <a:lnTo>
                    <a:pt x="970" y="2414"/>
                  </a:lnTo>
                  <a:lnTo>
                    <a:pt x="976" y="2455"/>
                  </a:lnTo>
                  <a:lnTo>
                    <a:pt x="980" y="2496"/>
                  </a:lnTo>
                  <a:lnTo>
                    <a:pt x="985" y="2536"/>
                  </a:lnTo>
                  <a:lnTo>
                    <a:pt x="991" y="2577"/>
                  </a:lnTo>
                  <a:lnTo>
                    <a:pt x="997" y="2617"/>
                  </a:lnTo>
                  <a:lnTo>
                    <a:pt x="1003" y="2657"/>
                  </a:lnTo>
                  <a:lnTo>
                    <a:pt x="1009" y="2696"/>
                  </a:lnTo>
                  <a:lnTo>
                    <a:pt x="1015" y="2734"/>
                  </a:lnTo>
                  <a:lnTo>
                    <a:pt x="1023" y="2773"/>
                  </a:lnTo>
                  <a:lnTo>
                    <a:pt x="1029" y="2811"/>
                  </a:lnTo>
                  <a:lnTo>
                    <a:pt x="1036" y="2847"/>
                  </a:lnTo>
                  <a:lnTo>
                    <a:pt x="1044" y="2884"/>
                  </a:lnTo>
                  <a:lnTo>
                    <a:pt x="1051" y="2921"/>
                  </a:lnTo>
                  <a:lnTo>
                    <a:pt x="1058" y="2956"/>
                  </a:lnTo>
                  <a:lnTo>
                    <a:pt x="2587" y="2582"/>
                  </a:lnTo>
                  <a:lnTo>
                    <a:pt x="2627" y="2738"/>
                  </a:lnTo>
                  <a:lnTo>
                    <a:pt x="1103" y="3114"/>
                  </a:lnTo>
                  <a:lnTo>
                    <a:pt x="1118" y="3169"/>
                  </a:lnTo>
                  <a:lnTo>
                    <a:pt x="1134" y="3221"/>
                  </a:lnTo>
                  <a:lnTo>
                    <a:pt x="1149" y="3273"/>
                  </a:lnTo>
                  <a:lnTo>
                    <a:pt x="1165" y="3323"/>
                  </a:lnTo>
                  <a:lnTo>
                    <a:pt x="1182" y="3373"/>
                  </a:lnTo>
                  <a:lnTo>
                    <a:pt x="1199" y="3422"/>
                  </a:lnTo>
                  <a:lnTo>
                    <a:pt x="1215" y="3469"/>
                  </a:lnTo>
                  <a:lnTo>
                    <a:pt x="1232" y="3515"/>
                  </a:lnTo>
                  <a:lnTo>
                    <a:pt x="1249" y="3560"/>
                  </a:lnTo>
                  <a:lnTo>
                    <a:pt x="1266" y="3604"/>
                  </a:lnTo>
                  <a:lnTo>
                    <a:pt x="1284" y="3647"/>
                  </a:lnTo>
                  <a:lnTo>
                    <a:pt x="1302" y="3690"/>
                  </a:lnTo>
                  <a:lnTo>
                    <a:pt x="1320" y="3731"/>
                  </a:lnTo>
                  <a:lnTo>
                    <a:pt x="1338" y="3771"/>
                  </a:lnTo>
                  <a:lnTo>
                    <a:pt x="1356" y="3811"/>
                  </a:lnTo>
                  <a:lnTo>
                    <a:pt x="1375" y="3849"/>
                  </a:lnTo>
                  <a:lnTo>
                    <a:pt x="1393" y="3888"/>
                  </a:lnTo>
                  <a:lnTo>
                    <a:pt x="1413" y="3924"/>
                  </a:lnTo>
                  <a:lnTo>
                    <a:pt x="1432" y="3961"/>
                  </a:lnTo>
                  <a:lnTo>
                    <a:pt x="1451" y="3996"/>
                  </a:lnTo>
                  <a:lnTo>
                    <a:pt x="1470" y="4032"/>
                  </a:lnTo>
                  <a:lnTo>
                    <a:pt x="1490" y="4066"/>
                  </a:lnTo>
                  <a:lnTo>
                    <a:pt x="1510" y="4100"/>
                  </a:lnTo>
                  <a:lnTo>
                    <a:pt x="1530" y="4133"/>
                  </a:lnTo>
                  <a:lnTo>
                    <a:pt x="1550" y="4166"/>
                  </a:lnTo>
                  <a:lnTo>
                    <a:pt x="1570" y="4197"/>
                  </a:lnTo>
                  <a:lnTo>
                    <a:pt x="1590" y="4229"/>
                  </a:lnTo>
                  <a:lnTo>
                    <a:pt x="1611" y="4260"/>
                  </a:lnTo>
                  <a:lnTo>
                    <a:pt x="1632" y="4291"/>
                  </a:lnTo>
                  <a:lnTo>
                    <a:pt x="1651" y="4321"/>
                  </a:lnTo>
                  <a:lnTo>
                    <a:pt x="1672" y="4351"/>
                  </a:lnTo>
                  <a:lnTo>
                    <a:pt x="1693" y="4381"/>
                  </a:lnTo>
                  <a:lnTo>
                    <a:pt x="2974" y="4067"/>
                  </a:lnTo>
                  <a:lnTo>
                    <a:pt x="3016" y="4249"/>
                  </a:lnTo>
                  <a:lnTo>
                    <a:pt x="1810" y="4543"/>
                  </a:lnTo>
                  <a:lnTo>
                    <a:pt x="1846" y="4584"/>
                  </a:lnTo>
                  <a:lnTo>
                    <a:pt x="1882" y="4624"/>
                  </a:lnTo>
                  <a:lnTo>
                    <a:pt x="1917" y="4664"/>
                  </a:lnTo>
                  <a:lnTo>
                    <a:pt x="1955" y="4703"/>
                  </a:lnTo>
                  <a:lnTo>
                    <a:pt x="1991" y="4742"/>
                  </a:lnTo>
                  <a:lnTo>
                    <a:pt x="2030" y="4778"/>
                  </a:lnTo>
                  <a:lnTo>
                    <a:pt x="2068" y="4814"/>
                  </a:lnTo>
                  <a:lnTo>
                    <a:pt x="2106" y="4849"/>
                  </a:lnTo>
                  <a:lnTo>
                    <a:pt x="2146" y="4883"/>
                  </a:lnTo>
                  <a:lnTo>
                    <a:pt x="2186" y="4916"/>
                  </a:lnTo>
                  <a:lnTo>
                    <a:pt x="2227" y="4948"/>
                  </a:lnTo>
                  <a:lnTo>
                    <a:pt x="2267" y="4978"/>
                  </a:lnTo>
                  <a:lnTo>
                    <a:pt x="2308" y="5007"/>
                  </a:lnTo>
                  <a:lnTo>
                    <a:pt x="2350" y="5035"/>
                  </a:lnTo>
                  <a:lnTo>
                    <a:pt x="2392" y="5062"/>
                  </a:lnTo>
                  <a:lnTo>
                    <a:pt x="2435" y="5086"/>
                  </a:lnTo>
                  <a:lnTo>
                    <a:pt x="2478" y="5110"/>
                  </a:lnTo>
                  <a:lnTo>
                    <a:pt x="2522" y="5132"/>
                  </a:lnTo>
                  <a:lnTo>
                    <a:pt x="2566" y="5152"/>
                  </a:lnTo>
                  <a:lnTo>
                    <a:pt x="2610" y="5171"/>
                  </a:lnTo>
                  <a:lnTo>
                    <a:pt x="2655" y="5188"/>
                  </a:lnTo>
                  <a:lnTo>
                    <a:pt x="2699" y="5203"/>
                  </a:lnTo>
                  <a:lnTo>
                    <a:pt x="2746" y="5217"/>
                  </a:lnTo>
                  <a:lnTo>
                    <a:pt x="2792" y="5228"/>
                  </a:lnTo>
                  <a:lnTo>
                    <a:pt x="2838" y="5238"/>
                  </a:lnTo>
                  <a:lnTo>
                    <a:pt x="2885" y="5246"/>
                  </a:lnTo>
                  <a:lnTo>
                    <a:pt x="2932" y="5251"/>
                  </a:lnTo>
                  <a:lnTo>
                    <a:pt x="2979" y="5256"/>
                  </a:lnTo>
                  <a:lnTo>
                    <a:pt x="3027" y="5258"/>
                  </a:lnTo>
                  <a:lnTo>
                    <a:pt x="3075" y="5257"/>
                  </a:lnTo>
                  <a:lnTo>
                    <a:pt x="3123" y="5255"/>
                  </a:lnTo>
                  <a:lnTo>
                    <a:pt x="3172" y="5249"/>
                  </a:lnTo>
                  <a:lnTo>
                    <a:pt x="3114" y="5256"/>
                  </a:lnTo>
                  <a:lnTo>
                    <a:pt x="3057" y="5260"/>
                  </a:lnTo>
                  <a:lnTo>
                    <a:pt x="3001" y="5263"/>
                  </a:lnTo>
                  <a:lnTo>
                    <a:pt x="2944" y="5263"/>
                  </a:lnTo>
                  <a:lnTo>
                    <a:pt x="2890" y="5261"/>
                  </a:lnTo>
                  <a:lnTo>
                    <a:pt x="2835" y="5257"/>
                  </a:lnTo>
                  <a:lnTo>
                    <a:pt x="2782" y="5251"/>
                  </a:lnTo>
                  <a:lnTo>
                    <a:pt x="2730" y="5243"/>
                  </a:lnTo>
                  <a:lnTo>
                    <a:pt x="2678" y="5234"/>
                  </a:lnTo>
                  <a:lnTo>
                    <a:pt x="2626" y="5222"/>
                  </a:lnTo>
                  <a:lnTo>
                    <a:pt x="2576" y="5209"/>
                  </a:lnTo>
                  <a:lnTo>
                    <a:pt x="2526" y="5194"/>
                  </a:lnTo>
                  <a:lnTo>
                    <a:pt x="2477" y="5178"/>
                  </a:lnTo>
                  <a:lnTo>
                    <a:pt x="2428" y="5159"/>
                  </a:lnTo>
                  <a:lnTo>
                    <a:pt x="2379" y="5139"/>
                  </a:lnTo>
                  <a:lnTo>
                    <a:pt x="2332" y="5118"/>
                  </a:lnTo>
                  <a:lnTo>
                    <a:pt x="2285" y="5095"/>
                  </a:lnTo>
                  <a:lnTo>
                    <a:pt x="2239" y="5071"/>
                  </a:lnTo>
                  <a:lnTo>
                    <a:pt x="2193" y="5045"/>
                  </a:lnTo>
                  <a:lnTo>
                    <a:pt x="2148" y="5018"/>
                  </a:lnTo>
                  <a:lnTo>
                    <a:pt x="2103" y="4990"/>
                  </a:lnTo>
                  <a:lnTo>
                    <a:pt x="2059" y="4959"/>
                  </a:lnTo>
                  <a:lnTo>
                    <a:pt x="2015" y="4928"/>
                  </a:lnTo>
                  <a:lnTo>
                    <a:pt x="1973" y="4896"/>
                  </a:lnTo>
                  <a:lnTo>
                    <a:pt x="1930" y="4863"/>
                  </a:lnTo>
                  <a:lnTo>
                    <a:pt x="1887" y="4827"/>
                  </a:lnTo>
                  <a:lnTo>
                    <a:pt x="1845" y="4792"/>
                  </a:lnTo>
                  <a:lnTo>
                    <a:pt x="1804" y="4755"/>
                  </a:lnTo>
                  <a:lnTo>
                    <a:pt x="1762" y="4718"/>
                  </a:lnTo>
                  <a:lnTo>
                    <a:pt x="1721" y="4679"/>
                  </a:lnTo>
                  <a:lnTo>
                    <a:pt x="1681" y="4640"/>
                  </a:lnTo>
                  <a:lnTo>
                    <a:pt x="1641" y="4599"/>
                  </a:lnTo>
                  <a:lnTo>
                    <a:pt x="885" y="4673"/>
                  </a:lnTo>
                  <a:lnTo>
                    <a:pt x="1503" y="4435"/>
                  </a:lnTo>
                  <a:lnTo>
                    <a:pt x="1473" y="4396"/>
                  </a:lnTo>
                  <a:lnTo>
                    <a:pt x="1444" y="4358"/>
                  </a:lnTo>
                  <a:lnTo>
                    <a:pt x="1416" y="4320"/>
                  </a:lnTo>
                  <a:lnTo>
                    <a:pt x="1389" y="4283"/>
                  </a:lnTo>
                  <a:lnTo>
                    <a:pt x="1364" y="4247"/>
                  </a:lnTo>
                  <a:lnTo>
                    <a:pt x="1339" y="4210"/>
                  </a:lnTo>
                  <a:lnTo>
                    <a:pt x="1315" y="4174"/>
                  </a:lnTo>
                  <a:lnTo>
                    <a:pt x="1292" y="4139"/>
                  </a:lnTo>
                  <a:lnTo>
                    <a:pt x="1269" y="4103"/>
                  </a:lnTo>
                  <a:lnTo>
                    <a:pt x="1248" y="4069"/>
                  </a:lnTo>
                  <a:lnTo>
                    <a:pt x="1226" y="4033"/>
                  </a:lnTo>
                  <a:lnTo>
                    <a:pt x="1206" y="3998"/>
                  </a:lnTo>
                  <a:lnTo>
                    <a:pt x="1186" y="3962"/>
                  </a:lnTo>
                  <a:lnTo>
                    <a:pt x="1167" y="3926"/>
                  </a:lnTo>
                  <a:lnTo>
                    <a:pt x="1148" y="3891"/>
                  </a:lnTo>
                  <a:lnTo>
                    <a:pt x="1129" y="3854"/>
                  </a:lnTo>
                  <a:lnTo>
                    <a:pt x="1112" y="3817"/>
                  </a:lnTo>
                  <a:lnTo>
                    <a:pt x="1094" y="3780"/>
                  </a:lnTo>
                  <a:lnTo>
                    <a:pt x="1077" y="3742"/>
                  </a:lnTo>
                  <a:lnTo>
                    <a:pt x="1060" y="3703"/>
                  </a:lnTo>
                  <a:lnTo>
                    <a:pt x="1044" y="3664"/>
                  </a:lnTo>
                  <a:lnTo>
                    <a:pt x="1027" y="3624"/>
                  </a:lnTo>
                  <a:lnTo>
                    <a:pt x="1010" y="3582"/>
                  </a:lnTo>
                  <a:lnTo>
                    <a:pt x="993" y="3540"/>
                  </a:lnTo>
                  <a:lnTo>
                    <a:pt x="977" y="3496"/>
                  </a:lnTo>
                  <a:lnTo>
                    <a:pt x="961" y="3452"/>
                  </a:lnTo>
                  <a:lnTo>
                    <a:pt x="944" y="3406"/>
                  </a:lnTo>
                  <a:lnTo>
                    <a:pt x="928" y="3359"/>
                  </a:lnTo>
                  <a:lnTo>
                    <a:pt x="911" y="3310"/>
                  </a:lnTo>
                  <a:lnTo>
                    <a:pt x="893" y="3260"/>
                  </a:lnTo>
                  <a:lnTo>
                    <a:pt x="876" y="3208"/>
                  </a:lnTo>
                  <a:lnTo>
                    <a:pt x="859" y="3155"/>
                  </a:lnTo>
                  <a:lnTo>
                    <a:pt x="71" y="3255"/>
                  </a:lnTo>
                  <a:lnTo>
                    <a:pt x="825" y="3004"/>
                  </a:lnTo>
                  <a:lnTo>
                    <a:pt x="816" y="2963"/>
                  </a:lnTo>
                  <a:lnTo>
                    <a:pt x="807" y="2923"/>
                  </a:lnTo>
                  <a:lnTo>
                    <a:pt x="799" y="2881"/>
                  </a:lnTo>
                  <a:lnTo>
                    <a:pt x="792" y="2839"/>
                  </a:lnTo>
                  <a:lnTo>
                    <a:pt x="785" y="2797"/>
                  </a:lnTo>
                  <a:lnTo>
                    <a:pt x="778" y="2754"/>
                  </a:lnTo>
                  <a:lnTo>
                    <a:pt x="772" y="2710"/>
                  </a:lnTo>
                  <a:lnTo>
                    <a:pt x="767" y="2667"/>
                  </a:lnTo>
                  <a:lnTo>
                    <a:pt x="761" y="2623"/>
                  </a:lnTo>
                  <a:lnTo>
                    <a:pt x="757" y="2579"/>
                  </a:lnTo>
                  <a:lnTo>
                    <a:pt x="753" y="2535"/>
                  </a:lnTo>
                  <a:lnTo>
                    <a:pt x="750" y="2490"/>
                  </a:lnTo>
                  <a:lnTo>
                    <a:pt x="747" y="2446"/>
                  </a:lnTo>
                  <a:lnTo>
                    <a:pt x="744" y="2402"/>
                  </a:lnTo>
                  <a:lnTo>
                    <a:pt x="741" y="2358"/>
                  </a:lnTo>
                  <a:lnTo>
                    <a:pt x="739" y="2313"/>
                  </a:lnTo>
                  <a:lnTo>
                    <a:pt x="738" y="2271"/>
                  </a:lnTo>
                  <a:lnTo>
                    <a:pt x="738" y="2227"/>
                  </a:lnTo>
                  <a:lnTo>
                    <a:pt x="737" y="2183"/>
                  </a:lnTo>
                  <a:lnTo>
                    <a:pt x="737" y="2140"/>
                  </a:lnTo>
                  <a:lnTo>
                    <a:pt x="738" y="2097"/>
                  </a:lnTo>
                  <a:lnTo>
                    <a:pt x="739" y="2055"/>
                  </a:lnTo>
                  <a:lnTo>
                    <a:pt x="741" y="2013"/>
                  </a:lnTo>
                  <a:lnTo>
                    <a:pt x="744" y="1971"/>
                  </a:lnTo>
                  <a:lnTo>
                    <a:pt x="746" y="1930"/>
                  </a:lnTo>
                  <a:lnTo>
                    <a:pt x="749" y="1891"/>
                  </a:lnTo>
                  <a:lnTo>
                    <a:pt x="752" y="1851"/>
                  </a:lnTo>
                  <a:lnTo>
                    <a:pt x="756" y="1812"/>
                  </a:lnTo>
                  <a:lnTo>
                    <a:pt x="760" y="1773"/>
                  </a:lnTo>
                  <a:lnTo>
                    <a:pt x="765" y="1737"/>
                  </a:lnTo>
                  <a:lnTo>
                    <a:pt x="771" y="1700"/>
                  </a:lnTo>
                  <a:lnTo>
                    <a:pt x="776" y="1665"/>
                  </a:lnTo>
                  <a:lnTo>
                    <a:pt x="755" y="1666"/>
                  </a:lnTo>
                  <a:lnTo>
                    <a:pt x="733" y="1667"/>
                  </a:lnTo>
                  <a:lnTo>
                    <a:pt x="711" y="1668"/>
                  </a:lnTo>
                  <a:lnTo>
                    <a:pt x="688" y="1670"/>
                  </a:lnTo>
                  <a:lnTo>
                    <a:pt x="665" y="1673"/>
                  </a:lnTo>
                  <a:lnTo>
                    <a:pt x="641" y="1675"/>
                  </a:lnTo>
                  <a:lnTo>
                    <a:pt x="617" y="1678"/>
                  </a:lnTo>
                  <a:lnTo>
                    <a:pt x="593" y="1681"/>
                  </a:lnTo>
                  <a:lnTo>
                    <a:pt x="568" y="1686"/>
                  </a:lnTo>
                  <a:lnTo>
                    <a:pt x="543" y="1690"/>
                  </a:lnTo>
                  <a:lnTo>
                    <a:pt x="518" y="1694"/>
                  </a:lnTo>
                  <a:lnTo>
                    <a:pt x="491" y="1698"/>
                  </a:lnTo>
                  <a:lnTo>
                    <a:pt x="466" y="1702"/>
                  </a:lnTo>
                  <a:lnTo>
                    <a:pt x="440" y="1706"/>
                  </a:lnTo>
                  <a:lnTo>
                    <a:pt x="415" y="1712"/>
                  </a:lnTo>
                  <a:lnTo>
                    <a:pt x="389" y="1716"/>
                  </a:lnTo>
                  <a:lnTo>
                    <a:pt x="363" y="1721"/>
                  </a:lnTo>
                  <a:lnTo>
                    <a:pt x="337" y="1725"/>
                  </a:lnTo>
                  <a:lnTo>
                    <a:pt x="312" y="1729"/>
                  </a:lnTo>
                  <a:lnTo>
                    <a:pt x="285" y="1735"/>
                  </a:lnTo>
                  <a:lnTo>
                    <a:pt x="259" y="1739"/>
                  </a:lnTo>
                  <a:lnTo>
                    <a:pt x="234" y="1743"/>
                  </a:lnTo>
                  <a:lnTo>
                    <a:pt x="209" y="1747"/>
                  </a:lnTo>
                  <a:lnTo>
                    <a:pt x="184" y="1750"/>
                  </a:lnTo>
                  <a:lnTo>
                    <a:pt x="160" y="1755"/>
                  </a:lnTo>
                  <a:lnTo>
                    <a:pt x="136" y="1758"/>
                  </a:lnTo>
                  <a:lnTo>
                    <a:pt x="112" y="1761"/>
                  </a:lnTo>
                  <a:lnTo>
                    <a:pt x="89" y="1763"/>
                  </a:lnTo>
                  <a:lnTo>
                    <a:pt x="66" y="1765"/>
                  </a:lnTo>
                  <a:lnTo>
                    <a:pt x="43" y="1767"/>
                  </a:lnTo>
                  <a:lnTo>
                    <a:pt x="21" y="1768"/>
                  </a:lnTo>
                  <a:lnTo>
                    <a:pt x="0" y="1769"/>
                  </a:lnTo>
                  <a:lnTo>
                    <a:pt x="22" y="1760"/>
                  </a:lnTo>
                  <a:lnTo>
                    <a:pt x="45" y="1749"/>
                  </a:lnTo>
                  <a:lnTo>
                    <a:pt x="68" y="1740"/>
                  </a:lnTo>
                  <a:lnTo>
                    <a:pt x="92" y="1731"/>
                  </a:lnTo>
                  <a:lnTo>
                    <a:pt x="116" y="1721"/>
                  </a:lnTo>
                  <a:lnTo>
                    <a:pt x="141" y="1712"/>
                  </a:lnTo>
                  <a:lnTo>
                    <a:pt x="166" y="1703"/>
                  </a:lnTo>
                  <a:lnTo>
                    <a:pt x="192" y="1694"/>
                  </a:lnTo>
                  <a:lnTo>
                    <a:pt x="218" y="1684"/>
                  </a:lnTo>
                  <a:lnTo>
                    <a:pt x="245" y="1676"/>
                  </a:lnTo>
                  <a:lnTo>
                    <a:pt x="271" y="1667"/>
                  </a:lnTo>
                  <a:lnTo>
                    <a:pt x="298" y="1658"/>
                  </a:lnTo>
                  <a:lnTo>
                    <a:pt x="325" y="1650"/>
                  </a:lnTo>
                  <a:lnTo>
                    <a:pt x="352" y="1641"/>
                  </a:lnTo>
                  <a:lnTo>
                    <a:pt x="378" y="1632"/>
                  </a:lnTo>
                  <a:lnTo>
                    <a:pt x="407" y="1623"/>
                  </a:lnTo>
                  <a:lnTo>
                    <a:pt x="434" y="1614"/>
                  </a:lnTo>
                  <a:lnTo>
                    <a:pt x="460" y="1606"/>
                  </a:lnTo>
                  <a:lnTo>
                    <a:pt x="487" y="1597"/>
                  </a:lnTo>
                  <a:lnTo>
                    <a:pt x="514" y="1588"/>
                  </a:lnTo>
                  <a:lnTo>
                    <a:pt x="542" y="1579"/>
                  </a:lnTo>
                  <a:lnTo>
                    <a:pt x="568" y="1570"/>
                  </a:lnTo>
                  <a:lnTo>
                    <a:pt x="594" y="1561"/>
                  </a:lnTo>
                  <a:lnTo>
                    <a:pt x="620" y="1553"/>
                  </a:lnTo>
                  <a:lnTo>
                    <a:pt x="646" y="1543"/>
                  </a:lnTo>
                  <a:lnTo>
                    <a:pt x="671" y="1534"/>
                  </a:lnTo>
                  <a:lnTo>
                    <a:pt x="696" y="1524"/>
                  </a:lnTo>
                  <a:lnTo>
                    <a:pt x="720" y="1515"/>
                  </a:lnTo>
                  <a:lnTo>
                    <a:pt x="745" y="1505"/>
                  </a:lnTo>
                  <a:lnTo>
                    <a:pt x="768" y="1496"/>
                  </a:lnTo>
                  <a:lnTo>
                    <a:pt x="791" y="1486"/>
                  </a:lnTo>
                  <a:lnTo>
                    <a:pt x="813" y="1476"/>
                  </a:lnTo>
                  <a:lnTo>
                    <a:pt x="829" y="1411"/>
                  </a:lnTo>
                  <a:lnTo>
                    <a:pt x="847" y="1346"/>
                  </a:lnTo>
                  <a:lnTo>
                    <a:pt x="866" y="1284"/>
                  </a:lnTo>
                  <a:lnTo>
                    <a:pt x="887" y="1221"/>
                  </a:lnTo>
                  <a:lnTo>
                    <a:pt x="909" y="1160"/>
                  </a:lnTo>
                  <a:lnTo>
                    <a:pt x="933" y="1099"/>
                  </a:lnTo>
                  <a:lnTo>
                    <a:pt x="957" y="1041"/>
                  </a:lnTo>
                  <a:lnTo>
                    <a:pt x="983" y="983"/>
                  </a:lnTo>
                  <a:lnTo>
                    <a:pt x="1010" y="927"/>
                  </a:lnTo>
                  <a:lnTo>
                    <a:pt x="1038" y="871"/>
                  </a:lnTo>
                  <a:lnTo>
                    <a:pt x="1069" y="818"/>
                  </a:lnTo>
                  <a:lnTo>
                    <a:pt x="1100" y="764"/>
                  </a:lnTo>
                  <a:lnTo>
                    <a:pt x="1132" y="714"/>
                  </a:lnTo>
                  <a:lnTo>
                    <a:pt x="1165" y="664"/>
                  </a:lnTo>
                  <a:lnTo>
                    <a:pt x="1201" y="616"/>
                  </a:lnTo>
                  <a:lnTo>
                    <a:pt x="1236" y="570"/>
                  </a:lnTo>
                  <a:lnTo>
                    <a:pt x="1273" y="525"/>
                  </a:lnTo>
                  <a:lnTo>
                    <a:pt x="1311" y="482"/>
                  </a:lnTo>
                  <a:lnTo>
                    <a:pt x="1351" y="440"/>
                  </a:lnTo>
                  <a:lnTo>
                    <a:pt x="1392" y="401"/>
                  </a:lnTo>
                  <a:lnTo>
                    <a:pt x="1434" y="363"/>
                  </a:lnTo>
                  <a:lnTo>
                    <a:pt x="1477" y="327"/>
                  </a:lnTo>
                  <a:lnTo>
                    <a:pt x="1521" y="294"/>
                  </a:lnTo>
                  <a:lnTo>
                    <a:pt x="1566" y="261"/>
                  </a:lnTo>
                  <a:lnTo>
                    <a:pt x="1612" y="231"/>
                  </a:lnTo>
                  <a:lnTo>
                    <a:pt x="1659" y="203"/>
                  </a:lnTo>
                  <a:lnTo>
                    <a:pt x="1707" y="177"/>
                  </a:lnTo>
                  <a:lnTo>
                    <a:pt x="1756" y="153"/>
                  </a:lnTo>
                  <a:lnTo>
                    <a:pt x="1807" y="132"/>
                  </a:lnTo>
                  <a:lnTo>
                    <a:pt x="1859" y="112"/>
                  </a:lnTo>
                  <a:lnTo>
                    <a:pt x="1911" y="96"/>
                  </a:lnTo>
                  <a:lnTo>
                    <a:pt x="1964" y="8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" name="Freeform 108"/>
            <p:cNvSpPr>
              <a:spLocks/>
            </p:cNvSpPr>
            <p:nvPr/>
          </p:nvSpPr>
          <p:spPr bwMode="auto">
            <a:xfrm>
              <a:off x="4788" y="1545"/>
              <a:ext cx="249" cy="396"/>
            </a:xfrm>
            <a:custGeom>
              <a:avLst/>
              <a:gdLst/>
              <a:ahLst/>
              <a:cxnLst>
                <a:cxn ang="0">
                  <a:pos x="1293" y="5228"/>
                </a:cxn>
                <a:cxn ang="0">
                  <a:pos x="1424" y="5193"/>
                </a:cxn>
                <a:cxn ang="0">
                  <a:pos x="1675" y="5102"/>
                </a:cxn>
                <a:cxn ang="0">
                  <a:pos x="1912" y="4988"/>
                </a:cxn>
                <a:cxn ang="0">
                  <a:pos x="2134" y="4853"/>
                </a:cxn>
                <a:cxn ang="0">
                  <a:pos x="2340" y="4697"/>
                </a:cxn>
                <a:cxn ang="0">
                  <a:pos x="2528" y="4523"/>
                </a:cxn>
                <a:cxn ang="0">
                  <a:pos x="2698" y="4333"/>
                </a:cxn>
                <a:cxn ang="0">
                  <a:pos x="2850" y="4128"/>
                </a:cxn>
                <a:cxn ang="0">
                  <a:pos x="2979" y="3910"/>
                </a:cxn>
                <a:cxn ang="0">
                  <a:pos x="3089" y="3679"/>
                </a:cxn>
                <a:cxn ang="0">
                  <a:pos x="3176" y="3440"/>
                </a:cxn>
                <a:cxn ang="0">
                  <a:pos x="3241" y="3192"/>
                </a:cxn>
                <a:cxn ang="0">
                  <a:pos x="3281" y="2936"/>
                </a:cxn>
                <a:cxn ang="0">
                  <a:pos x="3294" y="2677"/>
                </a:cxn>
                <a:cxn ang="0">
                  <a:pos x="3283" y="2413"/>
                </a:cxn>
                <a:cxn ang="0">
                  <a:pos x="3244" y="2149"/>
                </a:cxn>
                <a:cxn ang="0">
                  <a:pos x="3214" y="2016"/>
                </a:cxn>
                <a:cxn ang="0">
                  <a:pos x="3135" y="1758"/>
                </a:cxn>
                <a:cxn ang="0">
                  <a:pos x="3033" y="1513"/>
                </a:cxn>
                <a:cxn ang="0">
                  <a:pos x="2907" y="1283"/>
                </a:cxn>
                <a:cxn ang="0">
                  <a:pos x="2761" y="1068"/>
                </a:cxn>
                <a:cxn ang="0">
                  <a:pos x="2596" y="870"/>
                </a:cxn>
                <a:cxn ang="0">
                  <a:pos x="2413" y="689"/>
                </a:cxn>
                <a:cxn ang="0">
                  <a:pos x="2216" y="528"/>
                </a:cxn>
                <a:cxn ang="0">
                  <a:pos x="2003" y="386"/>
                </a:cxn>
                <a:cxn ang="0">
                  <a:pos x="1779" y="264"/>
                </a:cxn>
                <a:cxn ang="0">
                  <a:pos x="1544" y="165"/>
                </a:cxn>
                <a:cxn ang="0">
                  <a:pos x="1299" y="87"/>
                </a:cxn>
                <a:cxn ang="0">
                  <a:pos x="1047" y="34"/>
                </a:cxn>
                <a:cxn ang="0">
                  <a:pos x="790" y="6"/>
                </a:cxn>
                <a:cxn ang="0">
                  <a:pos x="529" y="3"/>
                </a:cxn>
                <a:cxn ang="0">
                  <a:pos x="265" y="27"/>
                </a:cxn>
                <a:cxn ang="0">
                  <a:pos x="0" y="78"/>
                </a:cxn>
              </a:cxnLst>
              <a:rect l="0" t="0" r="r" b="b"/>
              <a:pathLst>
                <a:path w="3294" h="5228">
                  <a:moveTo>
                    <a:pt x="0" y="78"/>
                  </a:moveTo>
                  <a:lnTo>
                    <a:pt x="1293" y="5228"/>
                  </a:lnTo>
                  <a:lnTo>
                    <a:pt x="1293" y="5228"/>
                  </a:lnTo>
                  <a:lnTo>
                    <a:pt x="1424" y="5193"/>
                  </a:lnTo>
                  <a:lnTo>
                    <a:pt x="1552" y="5150"/>
                  </a:lnTo>
                  <a:lnTo>
                    <a:pt x="1675" y="5102"/>
                  </a:lnTo>
                  <a:lnTo>
                    <a:pt x="1795" y="5047"/>
                  </a:lnTo>
                  <a:lnTo>
                    <a:pt x="1912" y="4988"/>
                  </a:lnTo>
                  <a:lnTo>
                    <a:pt x="2025" y="4923"/>
                  </a:lnTo>
                  <a:lnTo>
                    <a:pt x="2134" y="4853"/>
                  </a:lnTo>
                  <a:lnTo>
                    <a:pt x="2239" y="4777"/>
                  </a:lnTo>
                  <a:lnTo>
                    <a:pt x="2340" y="4697"/>
                  </a:lnTo>
                  <a:lnTo>
                    <a:pt x="2436" y="4612"/>
                  </a:lnTo>
                  <a:lnTo>
                    <a:pt x="2528" y="4523"/>
                  </a:lnTo>
                  <a:lnTo>
                    <a:pt x="2615" y="4430"/>
                  </a:lnTo>
                  <a:lnTo>
                    <a:pt x="2698" y="4333"/>
                  </a:lnTo>
                  <a:lnTo>
                    <a:pt x="2776" y="4232"/>
                  </a:lnTo>
                  <a:lnTo>
                    <a:pt x="2850" y="4128"/>
                  </a:lnTo>
                  <a:lnTo>
                    <a:pt x="2918" y="4021"/>
                  </a:lnTo>
                  <a:lnTo>
                    <a:pt x="2979" y="3910"/>
                  </a:lnTo>
                  <a:lnTo>
                    <a:pt x="3037" y="3796"/>
                  </a:lnTo>
                  <a:lnTo>
                    <a:pt x="3089" y="3679"/>
                  </a:lnTo>
                  <a:lnTo>
                    <a:pt x="3136" y="3561"/>
                  </a:lnTo>
                  <a:lnTo>
                    <a:pt x="3176" y="3440"/>
                  </a:lnTo>
                  <a:lnTo>
                    <a:pt x="3211" y="3316"/>
                  </a:lnTo>
                  <a:lnTo>
                    <a:pt x="3241" y="3192"/>
                  </a:lnTo>
                  <a:lnTo>
                    <a:pt x="3264" y="3065"/>
                  </a:lnTo>
                  <a:lnTo>
                    <a:pt x="3281" y="2936"/>
                  </a:lnTo>
                  <a:lnTo>
                    <a:pt x="3291" y="2806"/>
                  </a:lnTo>
                  <a:lnTo>
                    <a:pt x="3294" y="2677"/>
                  </a:lnTo>
                  <a:lnTo>
                    <a:pt x="3292" y="2545"/>
                  </a:lnTo>
                  <a:lnTo>
                    <a:pt x="3283" y="2413"/>
                  </a:lnTo>
                  <a:lnTo>
                    <a:pt x="3267" y="2281"/>
                  </a:lnTo>
                  <a:lnTo>
                    <a:pt x="3244" y="2149"/>
                  </a:lnTo>
                  <a:lnTo>
                    <a:pt x="3214" y="2016"/>
                  </a:lnTo>
                  <a:lnTo>
                    <a:pt x="3214" y="2016"/>
                  </a:lnTo>
                  <a:lnTo>
                    <a:pt x="3177" y="1885"/>
                  </a:lnTo>
                  <a:lnTo>
                    <a:pt x="3135" y="1758"/>
                  </a:lnTo>
                  <a:lnTo>
                    <a:pt x="3086" y="1633"/>
                  </a:lnTo>
                  <a:lnTo>
                    <a:pt x="3033" y="1513"/>
                  </a:lnTo>
                  <a:lnTo>
                    <a:pt x="2972" y="1396"/>
                  </a:lnTo>
                  <a:lnTo>
                    <a:pt x="2907" y="1283"/>
                  </a:lnTo>
                  <a:lnTo>
                    <a:pt x="2837" y="1174"/>
                  </a:lnTo>
                  <a:lnTo>
                    <a:pt x="2761" y="1068"/>
                  </a:lnTo>
                  <a:lnTo>
                    <a:pt x="2681" y="966"/>
                  </a:lnTo>
                  <a:lnTo>
                    <a:pt x="2596" y="870"/>
                  </a:lnTo>
                  <a:lnTo>
                    <a:pt x="2507" y="777"/>
                  </a:lnTo>
                  <a:lnTo>
                    <a:pt x="2413" y="689"/>
                  </a:lnTo>
                  <a:lnTo>
                    <a:pt x="2316" y="606"/>
                  </a:lnTo>
                  <a:lnTo>
                    <a:pt x="2216" y="528"/>
                  </a:lnTo>
                  <a:lnTo>
                    <a:pt x="2111" y="455"/>
                  </a:lnTo>
                  <a:lnTo>
                    <a:pt x="2003" y="386"/>
                  </a:lnTo>
                  <a:lnTo>
                    <a:pt x="1893" y="323"/>
                  </a:lnTo>
                  <a:lnTo>
                    <a:pt x="1779" y="264"/>
                  </a:lnTo>
                  <a:lnTo>
                    <a:pt x="1662" y="212"/>
                  </a:lnTo>
                  <a:lnTo>
                    <a:pt x="1544" y="165"/>
                  </a:lnTo>
                  <a:lnTo>
                    <a:pt x="1423" y="123"/>
                  </a:lnTo>
                  <a:lnTo>
                    <a:pt x="1299" y="87"/>
                  </a:lnTo>
                  <a:lnTo>
                    <a:pt x="1174" y="58"/>
                  </a:lnTo>
                  <a:lnTo>
                    <a:pt x="1047" y="34"/>
                  </a:lnTo>
                  <a:lnTo>
                    <a:pt x="920" y="17"/>
                  </a:lnTo>
                  <a:lnTo>
                    <a:pt x="790" y="6"/>
                  </a:lnTo>
                  <a:lnTo>
                    <a:pt x="660" y="0"/>
                  </a:lnTo>
                  <a:lnTo>
                    <a:pt x="529" y="3"/>
                  </a:lnTo>
                  <a:lnTo>
                    <a:pt x="397" y="11"/>
                  </a:lnTo>
                  <a:lnTo>
                    <a:pt x="265" y="27"/>
                  </a:lnTo>
                  <a:lnTo>
                    <a:pt x="132" y="49"/>
                  </a:lnTo>
                  <a:lnTo>
                    <a:pt x="0" y="7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1" name="Freeform 109"/>
            <p:cNvSpPr>
              <a:spLocks/>
            </p:cNvSpPr>
            <p:nvPr/>
          </p:nvSpPr>
          <p:spPr bwMode="auto">
            <a:xfrm>
              <a:off x="4639" y="1551"/>
              <a:ext cx="240" cy="392"/>
            </a:xfrm>
            <a:custGeom>
              <a:avLst/>
              <a:gdLst/>
              <a:ahLst/>
              <a:cxnLst>
                <a:cxn ang="0">
                  <a:pos x="1738" y="93"/>
                </a:cxn>
                <a:cxn ang="0">
                  <a:pos x="1465" y="311"/>
                </a:cxn>
                <a:cxn ang="0">
                  <a:pos x="1264" y="587"/>
                </a:cxn>
                <a:cxn ang="0">
                  <a:pos x="1126" y="889"/>
                </a:cxn>
                <a:cxn ang="0">
                  <a:pos x="1040" y="1179"/>
                </a:cxn>
                <a:cxn ang="0">
                  <a:pos x="2277" y="1237"/>
                </a:cxn>
                <a:cxn ang="0">
                  <a:pos x="954" y="1733"/>
                </a:cxn>
                <a:cxn ang="0">
                  <a:pos x="949" y="1993"/>
                </a:cxn>
                <a:cxn ang="0">
                  <a:pos x="963" y="2249"/>
                </a:cxn>
                <a:cxn ang="0">
                  <a:pos x="991" y="2496"/>
                </a:cxn>
                <a:cxn ang="0">
                  <a:pos x="1029" y="2730"/>
                </a:cxn>
                <a:cxn ang="0">
                  <a:pos x="2627" y="2657"/>
                </a:cxn>
                <a:cxn ang="0">
                  <a:pos x="1165" y="3242"/>
                </a:cxn>
                <a:cxn ang="0">
                  <a:pos x="1266" y="3523"/>
                </a:cxn>
                <a:cxn ang="0">
                  <a:pos x="1375" y="3768"/>
                </a:cxn>
                <a:cxn ang="0">
                  <a:pos x="1490" y="3985"/>
                </a:cxn>
                <a:cxn ang="0">
                  <a:pos x="1611" y="4179"/>
                </a:cxn>
                <a:cxn ang="0">
                  <a:pos x="3016" y="4168"/>
                </a:cxn>
                <a:cxn ang="0">
                  <a:pos x="1955" y="4622"/>
                </a:cxn>
                <a:cxn ang="0">
                  <a:pos x="2186" y="4835"/>
                </a:cxn>
                <a:cxn ang="0">
                  <a:pos x="2435" y="5005"/>
                </a:cxn>
                <a:cxn ang="0">
                  <a:pos x="2699" y="5122"/>
                </a:cxn>
                <a:cxn ang="0">
                  <a:pos x="2979" y="5175"/>
                </a:cxn>
                <a:cxn ang="0">
                  <a:pos x="3114" y="5175"/>
                </a:cxn>
                <a:cxn ang="0">
                  <a:pos x="2782" y="5170"/>
                </a:cxn>
                <a:cxn ang="0">
                  <a:pos x="2477" y="5097"/>
                </a:cxn>
                <a:cxn ang="0">
                  <a:pos x="2193" y="4964"/>
                </a:cxn>
                <a:cxn ang="0">
                  <a:pos x="1930" y="4782"/>
                </a:cxn>
                <a:cxn ang="0">
                  <a:pos x="1681" y="4559"/>
                </a:cxn>
                <a:cxn ang="0">
                  <a:pos x="1444" y="4277"/>
                </a:cxn>
                <a:cxn ang="0">
                  <a:pos x="1292" y="4058"/>
                </a:cxn>
                <a:cxn ang="0">
                  <a:pos x="1167" y="3845"/>
                </a:cxn>
                <a:cxn ang="0">
                  <a:pos x="1060" y="3622"/>
                </a:cxn>
                <a:cxn ang="0">
                  <a:pos x="961" y="3371"/>
                </a:cxn>
                <a:cxn ang="0">
                  <a:pos x="859" y="3074"/>
                </a:cxn>
                <a:cxn ang="0">
                  <a:pos x="799" y="2800"/>
                </a:cxn>
                <a:cxn ang="0">
                  <a:pos x="761" y="2542"/>
                </a:cxn>
                <a:cxn ang="0">
                  <a:pos x="741" y="2277"/>
                </a:cxn>
                <a:cxn ang="0">
                  <a:pos x="738" y="2016"/>
                </a:cxn>
                <a:cxn ang="0">
                  <a:pos x="752" y="1770"/>
                </a:cxn>
                <a:cxn ang="0">
                  <a:pos x="776" y="1584"/>
                </a:cxn>
                <a:cxn ang="0">
                  <a:pos x="641" y="1594"/>
                </a:cxn>
                <a:cxn ang="0">
                  <a:pos x="491" y="1617"/>
                </a:cxn>
                <a:cxn ang="0">
                  <a:pos x="337" y="1644"/>
                </a:cxn>
                <a:cxn ang="0">
                  <a:pos x="184" y="1669"/>
                </a:cxn>
                <a:cxn ang="0">
                  <a:pos x="43" y="1686"/>
                </a:cxn>
                <a:cxn ang="0">
                  <a:pos x="68" y="1659"/>
                </a:cxn>
                <a:cxn ang="0">
                  <a:pos x="218" y="1603"/>
                </a:cxn>
                <a:cxn ang="0">
                  <a:pos x="378" y="1551"/>
                </a:cxn>
                <a:cxn ang="0">
                  <a:pos x="542" y="1498"/>
                </a:cxn>
                <a:cxn ang="0">
                  <a:pos x="696" y="1443"/>
                </a:cxn>
                <a:cxn ang="0">
                  <a:pos x="813" y="1395"/>
                </a:cxn>
                <a:cxn ang="0">
                  <a:pos x="933" y="1018"/>
                </a:cxn>
                <a:cxn ang="0">
                  <a:pos x="1100" y="683"/>
                </a:cxn>
                <a:cxn ang="0">
                  <a:pos x="1311" y="401"/>
                </a:cxn>
                <a:cxn ang="0">
                  <a:pos x="1566" y="180"/>
                </a:cxn>
                <a:cxn ang="0">
                  <a:pos x="1859" y="31"/>
                </a:cxn>
              </a:cxnLst>
              <a:rect l="0" t="0" r="r" b="b"/>
              <a:pathLst>
                <a:path w="3172" h="5182">
                  <a:moveTo>
                    <a:pt x="1964" y="0"/>
                  </a:moveTo>
                  <a:lnTo>
                    <a:pt x="1964" y="0"/>
                  </a:lnTo>
                  <a:lnTo>
                    <a:pt x="1903" y="19"/>
                  </a:lnTo>
                  <a:lnTo>
                    <a:pt x="1846" y="41"/>
                  </a:lnTo>
                  <a:lnTo>
                    <a:pt x="1791" y="66"/>
                  </a:lnTo>
                  <a:lnTo>
                    <a:pt x="1738" y="93"/>
                  </a:lnTo>
                  <a:lnTo>
                    <a:pt x="1687" y="124"/>
                  </a:lnTo>
                  <a:lnTo>
                    <a:pt x="1638" y="157"/>
                  </a:lnTo>
                  <a:lnTo>
                    <a:pt x="1592" y="193"/>
                  </a:lnTo>
                  <a:lnTo>
                    <a:pt x="1548" y="230"/>
                  </a:lnTo>
                  <a:lnTo>
                    <a:pt x="1505" y="269"/>
                  </a:lnTo>
                  <a:lnTo>
                    <a:pt x="1465" y="311"/>
                  </a:lnTo>
                  <a:lnTo>
                    <a:pt x="1428" y="354"/>
                  </a:lnTo>
                  <a:lnTo>
                    <a:pt x="1391" y="398"/>
                  </a:lnTo>
                  <a:lnTo>
                    <a:pt x="1356" y="444"/>
                  </a:lnTo>
                  <a:lnTo>
                    <a:pt x="1324" y="491"/>
                  </a:lnTo>
                  <a:lnTo>
                    <a:pt x="1294" y="539"/>
                  </a:lnTo>
                  <a:lnTo>
                    <a:pt x="1264" y="587"/>
                  </a:lnTo>
                  <a:lnTo>
                    <a:pt x="1237" y="637"/>
                  </a:lnTo>
                  <a:lnTo>
                    <a:pt x="1212" y="687"/>
                  </a:lnTo>
                  <a:lnTo>
                    <a:pt x="1188" y="738"/>
                  </a:lnTo>
                  <a:lnTo>
                    <a:pt x="1166" y="788"/>
                  </a:lnTo>
                  <a:lnTo>
                    <a:pt x="1145" y="838"/>
                  </a:lnTo>
                  <a:lnTo>
                    <a:pt x="1126" y="889"/>
                  </a:lnTo>
                  <a:lnTo>
                    <a:pt x="1109" y="939"/>
                  </a:lnTo>
                  <a:lnTo>
                    <a:pt x="1092" y="988"/>
                  </a:lnTo>
                  <a:lnTo>
                    <a:pt x="1077" y="1037"/>
                  </a:lnTo>
                  <a:lnTo>
                    <a:pt x="1064" y="1085"/>
                  </a:lnTo>
                  <a:lnTo>
                    <a:pt x="1051" y="1132"/>
                  </a:lnTo>
                  <a:lnTo>
                    <a:pt x="1040" y="1179"/>
                  </a:lnTo>
                  <a:lnTo>
                    <a:pt x="1029" y="1222"/>
                  </a:lnTo>
                  <a:lnTo>
                    <a:pt x="1021" y="1266"/>
                  </a:lnTo>
                  <a:lnTo>
                    <a:pt x="1012" y="1307"/>
                  </a:lnTo>
                  <a:lnTo>
                    <a:pt x="1006" y="1347"/>
                  </a:lnTo>
                  <a:lnTo>
                    <a:pt x="2229" y="1046"/>
                  </a:lnTo>
                  <a:lnTo>
                    <a:pt x="2277" y="1237"/>
                  </a:lnTo>
                  <a:lnTo>
                    <a:pt x="969" y="1560"/>
                  </a:lnTo>
                  <a:lnTo>
                    <a:pt x="969" y="1560"/>
                  </a:lnTo>
                  <a:lnTo>
                    <a:pt x="964" y="1602"/>
                  </a:lnTo>
                  <a:lnTo>
                    <a:pt x="960" y="1646"/>
                  </a:lnTo>
                  <a:lnTo>
                    <a:pt x="957" y="1689"/>
                  </a:lnTo>
                  <a:lnTo>
                    <a:pt x="954" y="1733"/>
                  </a:lnTo>
                  <a:lnTo>
                    <a:pt x="952" y="1776"/>
                  </a:lnTo>
                  <a:lnTo>
                    <a:pt x="950" y="1820"/>
                  </a:lnTo>
                  <a:lnTo>
                    <a:pt x="949" y="1863"/>
                  </a:lnTo>
                  <a:lnTo>
                    <a:pt x="949" y="1907"/>
                  </a:lnTo>
                  <a:lnTo>
                    <a:pt x="949" y="1950"/>
                  </a:lnTo>
                  <a:lnTo>
                    <a:pt x="949" y="1993"/>
                  </a:lnTo>
                  <a:lnTo>
                    <a:pt x="951" y="2037"/>
                  </a:lnTo>
                  <a:lnTo>
                    <a:pt x="952" y="2080"/>
                  </a:lnTo>
                  <a:lnTo>
                    <a:pt x="954" y="2122"/>
                  </a:lnTo>
                  <a:lnTo>
                    <a:pt x="957" y="2164"/>
                  </a:lnTo>
                  <a:lnTo>
                    <a:pt x="959" y="2207"/>
                  </a:lnTo>
                  <a:lnTo>
                    <a:pt x="963" y="2249"/>
                  </a:lnTo>
                  <a:lnTo>
                    <a:pt x="966" y="2291"/>
                  </a:lnTo>
                  <a:lnTo>
                    <a:pt x="970" y="2333"/>
                  </a:lnTo>
                  <a:lnTo>
                    <a:pt x="976" y="2374"/>
                  </a:lnTo>
                  <a:lnTo>
                    <a:pt x="980" y="2415"/>
                  </a:lnTo>
                  <a:lnTo>
                    <a:pt x="985" y="2455"/>
                  </a:lnTo>
                  <a:lnTo>
                    <a:pt x="991" y="2496"/>
                  </a:lnTo>
                  <a:lnTo>
                    <a:pt x="997" y="2536"/>
                  </a:lnTo>
                  <a:lnTo>
                    <a:pt x="1003" y="2576"/>
                  </a:lnTo>
                  <a:lnTo>
                    <a:pt x="1009" y="2615"/>
                  </a:lnTo>
                  <a:lnTo>
                    <a:pt x="1015" y="2653"/>
                  </a:lnTo>
                  <a:lnTo>
                    <a:pt x="1023" y="2692"/>
                  </a:lnTo>
                  <a:lnTo>
                    <a:pt x="1029" y="2730"/>
                  </a:lnTo>
                  <a:lnTo>
                    <a:pt x="1036" y="2766"/>
                  </a:lnTo>
                  <a:lnTo>
                    <a:pt x="1044" y="2803"/>
                  </a:lnTo>
                  <a:lnTo>
                    <a:pt x="1051" y="2840"/>
                  </a:lnTo>
                  <a:lnTo>
                    <a:pt x="1058" y="2875"/>
                  </a:lnTo>
                  <a:lnTo>
                    <a:pt x="2587" y="2501"/>
                  </a:lnTo>
                  <a:lnTo>
                    <a:pt x="2627" y="2657"/>
                  </a:lnTo>
                  <a:lnTo>
                    <a:pt x="1103" y="3033"/>
                  </a:lnTo>
                  <a:lnTo>
                    <a:pt x="1103" y="3033"/>
                  </a:lnTo>
                  <a:lnTo>
                    <a:pt x="1118" y="3088"/>
                  </a:lnTo>
                  <a:lnTo>
                    <a:pt x="1134" y="3140"/>
                  </a:lnTo>
                  <a:lnTo>
                    <a:pt x="1149" y="3192"/>
                  </a:lnTo>
                  <a:lnTo>
                    <a:pt x="1165" y="3242"/>
                  </a:lnTo>
                  <a:lnTo>
                    <a:pt x="1182" y="3292"/>
                  </a:lnTo>
                  <a:lnTo>
                    <a:pt x="1199" y="3341"/>
                  </a:lnTo>
                  <a:lnTo>
                    <a:pt x="1215" y="3388"/>
                  </a:lnTo>
                  <a:lnTo>
                    <a:pt x="1232" y="3434"/>
                  </a:lnTo>
                  <a:lnTo>
                    <a:pt x="1249" y="3479"/>
                  </a:lnTo>
                  <a:lnTo>
                    <a:pt x="1266" y="3523"/>
                  </a:lnTo>
                  <a:lnTo>
                    <a:pt x="1284" y="3566"/>
                  </a:lnTo>
                  <a:lnTo>
                    <a:pt x="1302" y="3609"/>
                  </a:lnTo>
                  <a:lnTo>
                    <a:pt x="1320" y="3650"/>
                  </a:lnTo>
                  <a:lnTo>
                    <a:pt x="1338" y="3690"/>
                  </a:lnTo>
                  <a:lnTo>
                    <a:pt x="1356" y="3730"/>
                  </a:lnTo>
                  <a:lnTo>
                    <a:pt x="1375" y="3768"/>
                  </a:lnTo>
                  <a:lnTo>
                    <a:pt x="1393" y="3807"/>
                  </a:lnTo>
                  <a:lnTo>
                    <a:pt x="1413" y="3843"/>
                  </a:lnTo>
                  <a:lnTo>
                    <a:pt x="1432" y="3880"/>
                  </a:lnTo>
                  <a:lnTo>
                    <a:pt x="1451" y="3915"/>
                  </a:lnTo>
                  <a:lnTo>
                    <a:pt x="1470" y="3951"/>
                  </a:lnTo>
                  <a:lnTo>
                    <a:pt x="1490" y="3985"/>
                  </a:lnTo>
                  <a:lnTo>
                    <a:pt x="1510" y="4019"/>
                  </a:lnTo>
                  <a:lnTo>
                    <a:pt x="1530" y="4052"/>
                  </a:lnTo>
                  <a:lnTo>
                    <a:pt x="1550" y="4085"/>
                  </a:lnTo>
                  <a:lnTo>
                    <a:pt x="1570" y="4116"/>
                  </a:lnTo>
                  <a:lnTo>
                    <a:pt x="1590" y="4148"/>
                  </a:lnTo>
                  <a:lnTo>
                    <a:pt x="1611" y="4179"/>
                  </a:lnTo>
                  <a:lnTo>
                    <a:pt x="1632" y="4210"/>
                  </a:lnTo>
                  <a:lnTo>
                    <a:pt x="1651" y="4240"/>
                  </a:lnTo>
                  <a:lnTo>
                    <a:pt x="1672" y="4270"/>
                  </a:lnTo>
                  <a:lnTo>
                    <a:pt x="1693" y="4300"/>
                  </a:lnTo>
                  <a:lnTo>
                    <a:pt x="2974" y="3986"/>
                  </a:lnTo>
                  <a:lnTo>
                    <a:pt x="3016" y="4168"/>
                  </a:lnTo>
                  <a:lnTo>
                    <a:pt x="1810" y="4462"/>
                  </a:lnTo>
                  <a:lnTo>
                    <a:pt x="1810" y="4462"/>
                  </a:lnTo>
                  <a:lnTo>
                    <a:pt x="1846" y="4503"/>
                  </a:lnTo>
                  <a:lnTo>
                    <a:pt x="1882" y="4543"/>
                  </a:lnTo>
                  <a:lnTo>
                    <a:pt x="1917" y="4583"/>
                  </a:lnTo>
                  <a:lnTo>
                    <a:pt x="1955" y="4622"/>
                  </a:lnTo>
                  <a:lnTo>
                    <a:pt x="1991" y="4661"/>
                  </a:lnTo>
                  <a:lnTo>
                    <a:pt x="2030" y="4697"/>
                  </a:lnTo>
                  <a:lnTo>
                    <a:pt x="2068" y="4733"/>
                  </a:lnTo>
                  <a:lnTo>
                    <a:pt x="2106" y="4768"/>
                  </a:lnTo>
                  <a:lnTo>
                    <a:pt x="2146" y="4802"/>
                  </a:lnTo>
                  <a:lnTo>
                    <a:pt x="2186" y="4835"/>
                  </a:lnTo>
                  <a:lnTo>
                    <a:pt x="2227" y="4867"/>
                  </a:lnTo>
                  <a:lnTo>
                    <a:pt x="2267" y="4897"/>
                  </a:lnTo>
                  <a:lnTo>
                    <a:pt x="2308" y="4926"/>
                  </a:lnTo>
                  <a:lnTo>
                    <a:pt x="2350" y="4954"/>
                  </a:lnTo>
                  <a:lnTo>
                    <a:pt x="2392" y="4981"/>
                  </a:lnTo>
                  <a:lnTo>
                    <a:pt x="2435" y="5005"/>
                  </a:lnTo>
                  <a:lnTo>
                    <a:pt x="2478" y="5029"/>
                  </a:lnTo>
                  <a:lnTo>
                    <a:pt x="2522" y="5051"/>
                  </a:lnTo>
                  <a:lnTo>
                    <a:pt x="2566" y="5071"/>
                  </a:lnTo>
                  <a:lnTo>
                    <a:pt x="2610" y="5090"/>
                  </a:lnTo>
                  <a:lnTo>
                    <a:pt x="2655" y="5107"/>
                  </a:lnTo>
                  <a:lnTo>
                    <a:pt x="2699" y="5122"/>
                  </a:lnTo>
                  <a:lnTo>
                    <a:pt x="2746" y="5136"/>
                  </a:lnTo>
                  <a:lnTo>
                    <a:pt x="2792" y="5147"/>
                  </a:lnTo>
                  <a:lnTo>
                    <a:pt x="2838" y="5157"/>
                  </a:lnTo>
                  <a:lnTo>
                    <a:pt x="2885" y="5165"/>
                  </a:lnTo>
                  <a:lnTo>
                    <a:pt x="2932" y="5170"/>
                  </a:lnTo>
                  <a:lnTo>
                    <a:pt x="2979" y="5175"/>
                  </a:lnTo>
                  <a:lnTo>
                    <a:pt x="3027" y="5177"/>
                  </a:lnTo>
                  <a:lnTo>
                    <a:pt x="3075" y="5176"/>
                  </a:lnTo>
                  <a:lnTo>
                    <a:pt x="3123" y="5174"/>
                  </a:lnTo>
                  <a:lnTo>
                    <a:pt x="3172" y="5168"/>
                  </a:lnTo>
                  <a:lnTo>
                    <a:pt x="3172" y="5168"/>
                  </a:lnTo>
                  <a:lnTo>
                    <a:pt x="3114" y="5175"/>
                  </a:lnTo>
                  <a:lnTo>
                    <a:pt x="3057" y="5179"/>
                  </a:lnTo>
                  <a:lnTo>
                    <a:pt x="3001" y="5182"/>
                  </a:lnTo>
                  <a:lnTo>
                    <a:pt x="2944" y="5182"/>
                  </a:lnTo>
                  <a:lnTo>
                    <a:pt x="2890" y="5180"/>
                  </a:lnTo>
                  <a:lnTo>
                    <a:pt x="2835" y="5176"/>
                  </a:lnTo>
                  <a:lnTo>
                    <a:pt x="2782" y="5170"/>
                  </a:lnTo>
                  <a:lnTo>
                    <a:pt x="2730" y="5162"/>
                  </a:lnTo>
                  <a:lnTo>
                    <a:pt x="2678" y="5153"/>
                  </a:lnTo>
                  <a:lnTo>
                    <a:pt x="2626" y="5141"/>
                  </a:lnTo>
                  <a:lnTo>
                    <a:pt x="2576" y="5128"/>
                  </a:lnTo>
                  <a:lnTo>
                    <a:pt x="2526" y="5113"/>
                  </a:lnTo>
                  <a:lnTo>
                    <a:pt x="2477" y="5097"/>
                  </a:lnTo>
                  <a:lnTo>
                    <a:pt x="2428" y="5078"/>
                  </a:lnTo>
                  <a:lnTo>
                    <a:pt x="2379" y="5058"/>
                  </a:lnTo>
                  <a:lnTo>
                    <a:pt x="2332" y="5037"/>
                  </a:lnTo>
                  <a:lnTo>
                    <a:pt x="2285" y="5014"/>
                  </a:lnTo>
                  <a:lnTo>
                    <a:pt x="2239" y="4990"/>
                  </a:lnTo>
                  <a:lnTo>
                    <a:pt x="2193" y="4964"/>
                  </a:lnTo>
                  <a:lnTo>
                    <a:pt x="2148" y="4937"/>
                  </a:lnTo>
                  <a:lnTo>
                    <a:pt x="2103" y="4909"/>
                  </a:lnTo>
                  <a:lnTo>
                    <a:pt x="2059" y="4878"/>
                  </a:lnTo>
                  <a:lnTo>
                    <a:pt x="2015" y="4847"/>
                  </a:lnTo>
                  <a:lnTo>
                    <a:pt x="1973" y="4815"/>
                  </a:lnTo>
                  <a:lnTo>
                    <a:pt x="1930" y="4782"/>
                  </a:lnTo>
                  <a:lnTo>
                    <a:pt x="1887" y="4746"/>
                  </a:lnTo>
                  <a:lnTo>
                    <a:pt x="1845" y="4711"/>
                  </a:lnTo>
                  <a:lnTo>
                    <a:pt x="1804" y="4674"/>
                  </a:lnTo>
                  <a:lnTo>
                    <a:pt x="1762" y="4637"/>
                  </a:lnTo>
                  <a:lnTo>
                    <a:pt x="1721" y="4598"/>
                  </a:lnTo>
                  <a:lnTo>
                    <a:pt x="1681" y="4559"/>
                  </a:lnTo>
                  <a:lnTo>
                    <a:pt x="1641" y="4518"/>
                  </a:lnTo>
                  <a:lnTo>
                    <a:pt x="885" y="4592"/>
                  </a:lnTo>
                  <a:lnTo>
                    <a:pt x="1503" y="4354"/>
                  </a:lnTo>
                  <a:lnTo>
                    <a:pt x="1503" y="4354"/>
                  </a:lnTo>
                  <a:lnTo>
                    <a:pt x="1473" y="4315"/>
                  </a:lnTo>
                  <a:lnTo>
                    <a:pt x="1444" y="4277"/>
                  </a:lnTo>
                  <a:lnTo>
                    <a:pt x="1416" y="4239"/>
                  </a:lnTo>
                  <a:lnTo>
                    <a:pt x="1389" y="4202"/>
                  </a:lnTo>
                  <a:lnTo>
                    <a:pt x="1364" y="4166"/>
                  </a:lnTo>
                  <a:lnTo>
                    <a:pt x="1339" y="4129"/>
                  </a:lnTo>
                  <a:lnTo>
                    <a:pt x="1315" y="4093"/>
                  </a:lnTo>
                  <a:lnTo>
                    <a:pt x="1292" y="4058"/>
                  </a:lnTo>
                  <a:lnTo>
                    <a:pt x="1269" y="4022"/>
                  </a:lnTo>
                  <a:lnTo>
                    <a:pt x="1248" y="3988"/>
                  </a:lnTo>
                  <a:lnTo>
                    <a:pt x="1226" y="3952"/>
                  </a:lnTo>
                  <a:lnTo>
                    <a:pt x="1206" y="3917"/>
                  </a:lnTo>
                  <a:lnTo>
                    <a:pt x="1186" y="3881"/>
                  </a:lnTo>
                  <a:lnTo>
                    <a:pt x="1167" y="3845"/>
                  </a:lnTo>
                  <a:lnTo>
                    <a:pt x="1148" y="3810"/>
                  </a:lnTo>
                  <a:lnTo>
                    <a:pt x="1129" y="3773"/>
                  </a:lnTo>
                  <a:lnTo>
                    <a:pt x="1112" y="3736"/>
                  </a:lnTo>
                  <a:lnTo>
                    <a:pt x="1094" y="3699"/>
                  </a:lnTo>
                  <a:lnTo>
                    <a:pt x="1077" y="3661"/>
                  </a:lnTo>
                  <a:lnTo>
                    <a:pt x="1060" y="3622"/>
                  </a:lnTo>
                  <a:lnTo>
                    <a:pt x="1044" y="3583"/>
                  </a:lnTo>
                  <a:lnTo>
                    <a:pt x="1027" y="3543"/>
                  </a:lnTo>
                  <a:lnTo>
                    <a:pt x="1010" y="3501"/>
                  </a:lnTo>
                  <a:lnTo>
                    <a:pt x="993" y="3459"/>
                  </a:lnTo>
                  <a:lnTo>
                    <a:pt x="977" y="3415"/>
                  </a:lnTo>
                  <a:lnTo>
                    <a:pt x="961" y="3371"/>
                  </a:lnTo>
                  <a:lnTo>
                    <a:pt x="944" y="3325"/>
                  </a:lnTo>
                  <a:lnTo>
                    <a:pt x="928" y="3278"/>
                  </a:lnTo>
                  <a:lnTo>
                    <a:pt x="911" y="3229"/>
                  </a:lnTo>
                  <a:lnTo>
                    <a:pt x="893" y="3179"/>
                  </a:lnTo>
                  <a:lnTo>
                    <a:pt x="876" y="3127"/>
                  </a:lnTo>
                  <a:lnTo>
                    <a:pt x="859" y="3074"/>
                  </a:lnTo>
                  <a:lnTo>
                    <a:pt x="71" y="3174"/>
                  </a:lnTo>
                  <a:lnTo>
                    <a:pt x="825" y="2923"/>
                  </a:lnTo>
                  <a:lnTo>
                    <a:pt x="825" y="2923"/>
                  </a:lnTo>
                  <a:lnTo>
                    <a:pt x="816" y="2882"/>
                  </a:lnTo>
                  <a:lnTo>
                    <a:pt x="807" y="2842"/>
                  </a:lnTo>
                  <a:lnTo>
                    <a:pt x="799" y="2800"/>
                  </a:lnTo>
                  <a:lnTo>
                    <a:pt x="792" y="2758"/>
                  </a:lnTo>
                  <a:lnTo>
                    <a:pt x="785" y="2716"/>
                  </a:lnTo>
                  <a:lnTo>
                    <a:pt x="778" y="2673"/>
                  </a:lnTo>
                  <a:lnTo>
                    <a:pt x="772" y="2629"/>
                  </a:lnTo>
                  <a:lnTo>
                    <a:pt x="767" y="2586"/>
                  </a:lnTo>
                  <a:lnTo>
                    <a:pt x="761" y="2542"/>
                  </a:lnTo>
                  <a:lnTo>
                    <a:pt x="757" y="2498"/>
                  </a:lnTo>
                  <a:lnTo>
                    <a:pt x="753" y="2454"/>
                  </a:lnTo>
                  <a:lnTo>
                    <a:pt x="750" y="2409"/>
                  </a:lnTo>
                  <a:lnTo>
                    <a:pt x="747" y="2365"/>
                  </a:lnTo>
                  <a:lnTo>
                    <a:pt x="744" y="2321"/>
                  </a:lnTo>
                  <a:lnTo>
                    <a:pt x="741" y="2277"/>
                  </a:lnTo>
                  <a:lnTo>
                    <a:pt x="739" y="2232"/>
                  </a:lnTo>
                  <a:lnTo>
                    <a:pt x="738" y="2190"/>
                  </a:lnTo>
                  <a:lnTo>
                    <a:pt x="738" y="2146"/>
                  </a:lnTo>
                  <a:lnTo>
                    <a:pt x="737" y="2102"/>
                  </a:lnTo>
                  <a:lnTo>
                    <a:pt x="737" y="2059"/>
                  </a:lnTo>
                  <a:lnTo>
                    <a:pt x="738" y="2016"/>
                  </a:lnTo>
                  <a:lnTo>
                    <a:pt x="739" y="1974"/>
                  </a:lnTo>
                  <a:lnTo>
                    <a:pt x="741" y="1932"/>
                  </a:lnTo>
                  <a:lnTo>
                    <a:pt x="744" y="1890"/>
                  </a:lnTo>
                  <a:lnTo>
                    <a:pt x="746" y="1849"/>
                  </a:lnTo>
                  <a:lnTo>
                    <a:pt x="749" y="1810"/>
                  </a:lnTo>
                  <a:lnTo>
                    <a:pt x="752" y="1770"/>
                  </a:lnTo>
                  <a:lnTo>
                    <a:pt x="756" y="1731"/>
                  </a:lnTo>
                  <a:lnTo>
                    <a:pt x="760" y="1692"/>
                  </a:lnTo>
                  <a:lnTo>
                    <a:pt x="765" y="1656"/>
                  </a:lnTo>
                  <a:lnTo>
                    <a:pt x="771" y="1619"/>
                  </a:lnTo>
                  <a:lnTo>
                    <a:pt x="776" y="1584"/>
                  </a:lnTo>
                  <a:lnTo>
                    <a:pt x="776" y="1584"/>
                  </a:lnTo>
                  <a:lnTo>
                    <a:pt x="755" y="1585"/>
                  </a:lnTo>
                  <a:lnTo>
                    <a:pt x="733" y="1586"/>
                  </a:lnTo>
                  <a:lnTo>
                    <a:pt x="711" y="1587"/>
                  </a:lnTo>
                  <a:lnTo>
                    <a:pt x="688" y="1589"/>
                  </a:lnTo>
                  <a:lnTo>
                    <a:pt x="665" y="1592"/>
                  </a:lnTo>
                  <a:lnTo>
                    <a:pt x="641" y="1594"/>
                  </a:lnTo>
                  <a:lnTo>
                    <a:pt x="617" y="1597"/>
                  </a:lnTo>
                  <a:lnTo>
                    <a:pt x="593" y="1600"/>
                  </a:lnTo>
                  <a:lnTo>
                    <a:pt x="568" y="1605"/>
                  </a:lnTo>
                  <a:lnTo>
                    <a:pt x="543" y="1609"/>
                  </a:lnTo>
                  <a:lnTo>
                    <a:pt x="518" y="1613"/>
                  </a:lnTo>
                  <a:lnTo>
                    <a:pt x="491" y="1617"/>
                  </a:lnTo>
                  <a:lnTo>
                    <a:pt x="466" y="1621"/>
                  </a:lnTo>
                  <a:lnTo>
                    <a:pt x="440" y="1625"/>
                  </a:lnTo>
                  <a:lnTo>
                    <a:pt x="415" y="1631"/>
                  </a:lnTo>
                  <a:lnTo>
                    <a:pt x="389" y="1635"/>
                  </a:lnTo>
                  <a:lnTo>
                    <a:pt x="363" y="1640"/>
                  </a:lnTo>
                  <a:lnTo>
                    <a:pt x="337" y="1644"/>
                  </a:lnTo>
                  <a:lnTo>
                    <a:pt x="312" y="1648"/>
                  </a:lnTo>
                  <a:lnTo>
                    <a:pt x="285" y="1654"/>
                  </a:lnTo>
                  <a:lnTo>
                    <a:pt x="259" y="1658"/>
                  </a:lnTo>
                  <a:lnTo>
                    <a:pt x="234" y="1662"/>
                  </a:lnTo>
                  <a:lnTo>
                    <a:pt x="209" y="1666"/>
                  </a:lnTo>
                  <a:lnTo>
                    <a:pt x="184" y="1669"/>
                  </a:lnTo>
                  <a:lnTo>
                    <a:pt x="160" y="1674"/>
                  </a:lnTo>
                  <a:lnTo>
                    <a:pt x="136" y="1677"/>
                  </a:lnTo>
                  <a:lnTo>
                    <a:pt x="112" y="1680"/>
                  </a:lnTo>
                  <a:lnTo>
                    <a:pt x="89" y="1682"/>
                  </a:lnTo>
                  <a:lnTo>
                    <a:pt x="66" y="1684"/>
                  </a:lnTo>
                  <a:lnTo>
                    <a:pt x="43" y="1686"/>
                  </a:lnTo>
                  <a:lnTo>
                    <a:pt x="21" y="1687"/>
                  </a:lnTo>
                  <a:lnTo>
                    <a:pt x="0" y="1688"/>
                  </a:lnTo>
                  <a:lnTo>
                    <a:pt x="0" y="1688"/>
                  </a:lnTo>
                  <a:lnTo>
                    <a:pt x="22" y="1679"/>
                  </a:lnTo>
                  <a:lnTo>
                    <a:pt x="45" y="1668"/>
                  </a:lnTo>
                  <a:lnTo>
                    <a:pt x="68" y="1659"/>
                  </a:lnTo>
                  <a:lnTo>
                    <a:pt x="92" y="1650"/>
                  </a:lnTo>
                  <a:lnTo>
                    <a:pt x="116" y="1640"/>
                  </a:lnTo>
                  <a:lnTo>
                    <a:pt x="141" y="1631"/>
                  </a:lnTo>
                  <a:lnTo>
                    <a:pt x="166" y="1622"/>
                  </a:lnTo>
                  <a:lnTo>
                    <a:pt x="192" y="1613"/>
                  </a:lnTo>
                  <a:lnTo>
                    <a:pt x="218" y="1603"/>
                  </a:lnTo>
                  <a:lnTo>
                    <a:pt x="245" y="1595"/>
                  </a:lnTo>
                  <a:lnTo>
                    <a:pt x="271" y="1586"/>
                  </a:lnTo>
                  <a:lnTo>
                    <a:pt x="298" y="1577"/>
                  </a:lnTo>
                  <a:lnTo>
                    <a:pt x="325" y="1569"/>
                  </a:lnTo>
                  <a:lnTo>
                    <a:pt x="352" y="1560"/>
                  </a:lnTo>
                  <a:lnTo>
                    <a:pt x="378" y="1551"/>
                  </a:lnTo>
                  <a:lnTo>
                    <a:pt x="407" y="1542"/>
                  </a:lnTo>
                  <a:lnTo>
                    <a:pt x="434" y="1533"/>
                  </a:lnTo>
                  <a:lnTo>
                    <a:pt x="460" y="1525"/>
                  </a:lnTo>
                  <a:lnTo>
                    <a:pt x="487" y="1516"/>
                  </a:lnTo>
                  <a:lnTo>
                    <a:pt x="514" y="1507"/>
                  </a:lnTo>
                  <a:lnTo>
                    <a:pt x="542" y="1498"/>
                  </a:lnTo>
                  <a:lnTo>
                    <a:pt x="568" y="1489"/>
                  </a:lnTo>
                  <a:lnTo>
                    <a:pt x="594" y="1480"/>
                  </a:lnTo>
                  <a:lnTo>
                    <a:pt x="620" y="1472"/>
                  </a:lnTo>
                  <a:lnTo>
                    <a:pt x="646" y="1462"/>
                  </a:lnTo>
                  <a:lnTo>
                    <a:pt x="671" y="1453"/>
                  </a:lnTo>
                  <a:lnTo>
                    <a:pt x="696" y="1443"/>
                  </a:lnTo>
                  <a:lnTo>
                    <a:pt x="720" y="1434"/>
                  </a:lnTo>
                  <a:lnTo>
                    <a:pt x="745" y="1424"/>
                  </a:lnTo>
                  <a:lnTo>
                    <a:pt x="768" y="1415"/>
                  </a:lnTo>
                  <a:lnTo>
                    <a:pt x="791" y="1405"/>
                  </a:lnTo>
                  <a:lnTo>
                    <a:pt x="813" y="1395"/>
                  </a:lnTo>
                  <a:lnTo>
                    <a:pt x="813" y="1395"/>
                  </a:lnTo>
                  <a:lnTo>
                    <a:pt x="829" y="1330"/>
                  </a:lnTo>
                  <a:lnTo>
                    <a:pt x="847" y="1265"/>
                  </a:lnTo>
                  <a:lnTo>
                    <a:pt x="866" y="1203"/>
                  </a:lnTo>
                  <a:lnTo>
                    <a:pt x="887" y="1140"/>
                  </a:lnTo>
                  <a:lnTo>
                    <a:pt x="909" y="1079"/>
                  </a:lnTo>
                  <a:lnTo>
                    <a:pt x="933" y="1018"/>
                  </a:lnTo>
                  <a:lnTo>
                    <a:pt x="957" y="960"/>
                  </a:lnTo>
                  <a:lnTo>
                    <a:pt x="983" y="902"/>
                  </a:lnTo>
                  <a:lnTo>
                    <a:pt x="1010" y="846"/>
                  </a:lnTo>
                  <a:lnTo>
                    <a:pt x="1038" y="790"/>
                  </a:lnTo>
                  <a:lnTo>
                    <a:pt x="1069" y="737"/>
                  </a:lnTo>
                  <a:lnTo>
                    <a:pt x="1100" y="683"/>
                  </a:lnTo>
                  <a:lnTo>
                    <a:pt x="1132" y="633"/>
                  </a:lnTo>
                  <a:lnTo>
                    <a:pt x="1165" y="583"/>
                  </a:lnTo>
                  <a:lnTo>
                    <a:pt x="1201" y="535"/>
                  </a:lnTo>
                  <a:lnTo>
                    <a:pt x="1236" y="489"/>
                  </a:lnTo>
                  <a:lnTo>
                    <a:pt x="1273" y="444"/>
                  </a:lnTo>
                  <a:lnTo>
                    <a:pt x="1311" y="401"/>
                  </a:lnTo>
                  <a:lnTo>
                    <a:pt x="1351" y="359"/>
                  </a:lnTo>
                  <a:lnTo>
                    <a:pt x="1392" y="320"/>
                  </a:lnTo>
                  <a:lnTo>
                    <a:pt x="1434" y="282"/>
                  </a:lnTo>
                  <a:lnTo>
                    <a:pt x="1477" y="246"/>
                  </a:lnTo>
                  <a:lnTo>
                    <a:pt x="1521" y="213"/>
                  </a:lnTo>
                  <a:lnTo>
                    <a:pt x="1566" y="180"/>
                  </a:lnTo>
                  <a:lnTo>
                    <a:pt x="1612" y="150"/>
                  </a:lnTo>
                  <a:lnTo>
                    <a:pt x="1659" y="122"/>
                  </a:lnTo>
                  <a:lnTo>
                    <a:pt x="1707" y="96"/>
                  </a:lnTo>
                  <a:lnTo>
                    <a:pt x="1756" y="72"/>
                  </a:lnTo>
                  <a:lnTo>
                    <a:pt x="1807" y="51"/>
                  </a:lnTo>
                  <a:lnTo>
                    <a:pt x="1859" y="31"/>
                  </a:lnTo>
                  <a:lnTo>
                    <a:pt x="1911" y="15"/>
                  </a:lnTo>
                  <a:lnTo>
                    <a:pt x="1964" y="0"/>
                  </a:lnTo>
                </a:path>
              </a:pathLst>
            </a:custGeom>
            <a:solidFill>
              <a:schemeClr val="folHlink"/>
            </a:solidFill>
            <a:ln w="0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2" name="Freeform 110"/>
            <p:cNvSpPr>
              <a:spLocks/>
            </p:cNvSpPr>
            <p:nvPr/>
          </p:nvSpPr>
          <p:spPr bwMode="auto">
            <a:xfrm>
              <a:off x="4790" y="1547"/>
              <a:ext cx="245" cy="391"/>
            </a:xfrm>
            <a:custGeom>
              <a:avLst/>
              <a:gdLst/>
              <a:ahLst/>
              <a:cxnLst>
                <a:cxn ang="0">
                  <a:pos x="247" y="11"/>
                </a:cxn>
                <a:cxn ang="0">
                  <a:pos x="536" y="57"/>
                </a:cxn>
                <a:cxn ang="0">
                  <a:pos x="801" y="168"/>
                </a:cxn>
                <a:cxn ang="0">
                  <a:pos x="1037" y="322"/>
                </a:cxn>
                <a:cxn ang="0">
                  <a:pos x="1240" y="500"/>
                </a:cxn>
                <a:cxn ang="0">
                  <a:pos x="1406" y="679"/>
                </a:cxn>
                <a:cxn ang="0">
                  <a:pos x="304" y="1273"/>
                </a:cxn>
                <a:cxn ang="0">
                  <a:pos x="1712" y="1092"/>
                </a:cxn>
                <a:cxn ang="0">
                  <a:pos x="1818" y="1282"/>
                </a:cxn>
                <a:cxn ang="0">
                  <a:pos x="1912" y="1475"/>
                </a:cxn>
                <a:cxn ang="0">
                  <a:pos x="1993" y="1669"/>
                </a:cxn>
                <a:cxn ang="0">
                  <a:pos x="2063" y="1861"/>
                </a:cxn>
                <a:cxn ang="0">
                  <a:pos x="2124" y="2045"/>
                </a:cxn>
                <a:cxn ang="0">
                  <a:pos x="658" y="2692"/>
                </a:cxn>
                <a:cxn ang="0">
                  <a:pos x="2234" y="2525"/>
                </a:cxn>
                <a:cxn ang="0">
                  <a:pos x="2273" y="2774"/>
                </a:cxn>
                <a:cxn ang="0">
                  <a:pos x="2296" y="3004"/>
                </a:cxn>
                <a:cxn ang="0">
                  <a:pos x="2305" y="3216"/>
                </a:cxn>
                <a:cxn ang="0">
                  <a:pos x="2302" y="3415"/>
                </a:cxn>
                <a:cxn ang="0">
                  <a:pos x="2287" y="3603"/>
                </a:cxn>
                <a:cxn ang="0">
                  <a:pos x="1034" y="4209"/>
                </a:cxn>
                <a:cxn ang="0">
                  <a:pos x="2192" y="4117"/>
                </a:cxn>
                <a:cxn ang="0">
                  <a:pos x="2106" y="4365"/>
                </a:cxn>
                <a:cxn ang="0">
                  <a:pos x="1996" y="4594"/>
                </a:cxn>
                <a:cxn ang="0">
                  <a:pos x="1860" y="4799"/>
                </a:cxn>
                <a:cxn ang="0">
                  <a:pos x="1696" y="4971"/>
                </a:cxn>
                <a:cxn ang="0">
                  <a:pos x="1499" y="5108"/>
                </a:cxn>
                <a:cxn ang="0">
                  <a:pos x="1473" y="5126"/>
                </a:cxn>
                <a:cxn ang="0">
                  <a:pos x="1714" y="4989"/>
                </a:cxn>
                <a:cxn ang="0">
                  <a:pos x="1916" y="4818"/>
                </a:cxn>
                <a:cxn ang="0">
                  <a:pos x="2083" y="4617"/>
                </a:cxn>
                <a:cxn ang="0">
                  <a:pos x="2219" y="4390"/>
                </a:cxn>
                <a:cxn ang="0">
                  <a:pos x="2331" y="4142"/>
                </a:cxn>
                <a:cxn ang="0">
                  <a:pos x="2421" y="3876"/>
                </a:cxn>
                <a:cxn ang="0">
                  <a:pos x="2484" y="3573"/>
                </a:cxn>
                <a:cxn ang="0">
                  <a:pos x="2510" y="3352"/>
                </a:cxn>
                <a:cxn ang="0">
                  <a:pos x="2520" y="3149"/>
                </a:cxn>
                <a:cxn ang="0">
                  <a:pos x="2517" y="2950"/>
                </a:cxn>
                <a:cxn ang="0">
                  <a:pos x="2499" y="2742"/>
                </a:cxn>
                <a:cxn ang="0">
                  <a:pos x="2470" y="2514"/>
                </a:cxn>
                <a:cxn ang="0">
                  <a:pos x="2427" y="2252"/>
                </a:cxn>
                <a:cxn ang="0">
                  <a:pos x="2363" y="2004"/>
                </a:cxn>
                <a:cxn ang="0">
                  <a:pos x="2293" y="1799"/>
                </a:cxn>
                <a:cxn ang="0">
                  <a:pos x="2210" y="1594"/>
                </a:cxn>
                <a:cxn ang="0">
                  <a:pos x="2115" y="1394"/>
                </a:cxn>
                <a:cxn ang="0">
                  <a:pos x="2014" y="1204"/>
                </a:cxn>
                <a:cxn ang="0">
                  <a:pos x="1907" y="1031"/>
                </a:cxn>
                <a:cxn ang="0">
                  <a:pos x="1800" y="877"/>
                </a:cxn>
                <a:cxn ang="0">
                  <a:pos x="1587" y="632"/>
                </a:cxn>
                <a:cxn ang="0">
                  <a:pos x="1346" y="412"/>
                </a:cxn>
                <a:cxn ang="0">
                  <a:pos x="1090" y="235"/>
                </a:cxn>
                <a:cxn ang="0">
                  <a:pos x="824" y="104"/>
                </a:cxn>
                <a:cxn ang="0">
                  <a:pos x="551" y="25"/>
                </a:cxn>
                <a:cxn ang="0">
                  <a:pos x="274" y="0"/>
                </a:cxn>
                <a:cxn ang="0">
                  <a:pos x="0" y="34"/>
                </a:cxn>
              </a:cxnLst>
              <a:rect l="0" t="0" r="r" b="b"/>
              <a:pathLst>
                <a:path w="3242" h="5170">
                  <a:moveTo>
                    <a:pt x="0" y="34"/>
                  </a:moveTo>
                  <a:lnTo>
                    <a:pt x="63" y="23"/>
                  </a:lnTo>
                  <a:lnTo>
                    <a:pt x="125" y="15"/>
                  </a:lnTo>
                  <a:lnTo>
                    <a:pt x="187" y="11"/>
                  </a:lnTo>
                  <a:lnTo>
                    <a:pt x="247" y="11"/>
                  </a:lnTo>
                  <a:lnTo>
                    <a:pt x="307" y="14"/>
                  </a:lnTo>
                  <a:lnTo>
                    <a:pt x="365" y="21"/>
                  </a:lnTo>
                  <a:lnTo>
                    <a:pt x="423" y="30"/>
                  </a:lnTo>
                  <a:lnTo>
                    <a:pt x="481" y="43"/>
                  </a:lnTo>
                  <a:lnTo>
                    <a:pt x="536" y="57"/>
                  </a:lnTo>
                  <a:lnTo>
                    <a:pt x="591" y="75"/>
                  </a:lnTo>
                  <a:lnTo>
                    <a:pt x="646" y="95"/>
                  </a:lnTo>
                  <a:lnTo>
                    <a:pt x="698" y="117"/>
                  </a:lnTo>
                  <a:lnTo>
                    <a:pt x="750" y="142"/>
                  </a:lnTo>
                  <a:lnTo>
                    <a:pt x="801" y="168"/>
                  </a:lnTo>
                  <a:lnTo>
                    <a:pt x="851" y="197"/>
                  </a:lnTo>
                  <a:lnTo>
                    <a:pt x="899" y="226"/>
                  </a:lnTo>
                  <a:lnTo>
                    <a:pt x="946" y="257"/>
                  </a:lnTo>
                  <a:lnTo>
                    <a:pt x="992" y="290"/>
                  </a:lnTo>
                  <a:lnTo>
                    <a:pt x="1037" y="322"/>
                  </a:lnTo>
                  <a:lnTo>
                    <a:pt x="1081" y="357"/>
                  </a:lnTo>
                  <a:lnTo>
                    <a:pt x="1123" y="392"/>
                  </a:lnTo>
                  <a:lnTo>
                    <a:pt x="1164" y="428"/>
                  </a:lnTo>
                  <a:lnTo>
                    <a:pt x="1202" y="463"/>
                  </a:lnTo>
                  <a:lnTo>
                    <a:pt x="1240" y="500"/>
                  </a:lnTo>
                  <a:lnTo>
                    <a:pt x="1277" y="536"/>
                  </a:lnTo>
                  <a:lnTo>
                    <a:pt x="1311" y="572"/>
                  </a:lnTo>
                  <a:lnTo>
                    <a:pt x="1345" y="608"/>
                  </a:lnTo>
                  <a:lnTo>
                    <a:pt x="1376" y="643"/>
                  </a:lnTo>
                  <a:lnTo>
                    <a:pt x="1406" y="679"/>
                  </a:lnTo>
                  <a:lnTo>
                    <a:pt x="1434" y="713"/>
                  </a:lnTo>
                  <a:lnTo>
                    <a:pt x="1461" y="746"/>
                  </a:lnTo>
                  <a:lnTo>
                    <a:pt x="1486" y="778"/>
                  </a:lnTo>
                  <a:lnTo>
                    <a:pt x="257" y="1084"/>
                  </a:lnTo>
                  <a:lnTo>
                    <a:pt x="304" y="1273"/>
                  </a:lnTo>
                  <a:lnTo>
                    <a:pt x="1615" y="947"/>
                  </a:lnTo>
                  <a:lnTo>
                    <a:pt x="1641" y="983"/>
                  </a:lnTo>
                  <a:lnTo>
                    <a:pt x="1665" y="1019"/>
                  </a:lnTo>
                  <a:lnTo>
                    <a:pt x="1689" y="1056"/>
                  </a:lnTo>
                  <a:lnTo>
                    <a:pt x="1712" y="1092"/>
                  </a:lnTo>
                  <a:lnTo>
                    <a:pt x="1734" y="1130"/>
                  </a:lnTo>
                  <a:lnTo>
                    <a:pt x="1756" y="1168"/>
                  </a:lnTo>
                  <a:lnTo>
                    <a:pt x="1778" y="1205"/>
                  </a:lnTo>
                  <a:lnTo>
                    <a:pt x="1798" y="1244"/>
                  </a:lnTo>
                  <a:lnTo>
                    <a:pt x="1818" y="1282"/>
                  </a:lnTo>
                  <a:lnTo>
                    <a:pt x="1838" y="1321"/>
                  </a:lnTo>
                  <a:lnTo>
                    <a:pt x="1857" y="1359"/>
                  </a:lnTo>
                  <a:lnTo>
                    <a:pt x="1876" y="1398"/>
                  </a:lnTo>
                  <a:lnTo>
                    <a:pt x="1895" y="1437"/>
                  </a:lnTo>
                  <a:lnTo>
                    <a:pt x="1912" y="1475"/>
                  </a:lnTo>
                  <a:lnTo>
                    <a:pt x="1929" y="1514"/>
                  </a:lnTo>
                  <a:lnTo>
                    <a:pt x="1946" y="1553"/>
                  </a:lnTo>
                  <a:lnTo>
                    <a:pt x="1963" y="1592"/>
                  </a:lnTo>
                  <a:lnTo>
                    <a:pt x="1978" y="1630"/>
                  </a:lnTo>
                  <a:lnTo>
                    <a:pt x="1993" y="1669"/>
                  </a:lnTo>
                  <a:lnTo>
                    <a:pt x="2009" y="1708"/>
                  </a:lnTo>
                  <a:lnTo>
                    <a:pt x="2022" y="1747"/>
                  </a:lnTo>
                  <a:lnTo>
                    <a:pt x="2037" y="1784"/>
                  </a:lnTo>
                  <a:lnTo>
                    <a:pt x="2051" y="1822"/>
                  </a:lnTo>
                  <a:lnTo>
                    <a:pt x="2063" y="1861"/>
                  </a:lnTo>
                  <a:lnTo>
                    <a:pt x="2077" y="1897"/>
                  </a:lnTo>
                  <a:lnTo>
                    <a:pt x="2089" y="1935"/>
                  </a:lnTo>
                  <a:lnTo>
                    <a:pt x="2101" y="1972"/>
                  </a:lnTo>
                  <a:lnTo>
                    <a:pt x="2112" y="2008"/>
                  </a:lnTo>
                  <a:lnTo>
                    <a:pt x="2124" y="2045"/>
                  </a:lnTo>
                  <a:lnTo>
                    <a:pt x="2134" y="2080"/>
                  </a:lnTo>
                  <a:lnTo>
                    <a:pt x="2145" y="2116"/>
                  </a:lnTo>
                  <a:lnTo>
                    <a:pt x="2155" y="2151"/>
                  </a:lnTo>
                  <a:lnTo>
                    <a:pt x="619" y="2534"/>
                  </a:lnTo>
                  <a:lnTo>
                    <a:pt x="658" y="2692"/>
                  </a:lnTo>
                  <a:lnTo>
                    <a:pt x="2190" y="2310"/>
                  </a:lnTo>
                  <a:lnTo>
                    <a:pt x="2202" y="2365"/>
                  </a:lnTo>
                  <a:lnTo>
                    <a:pt x="2214" y="2420"/>
                  </a:lnTo>
                  <a:lnTo>
                    <a:pt x="2224" y="2473"/>
                  </a:lnTo>
                  <a:lnTo>
                    <a:pt x="2234" y="2525"/>
                  </a:lnTo>
                  <a:lnTo>
                    <a:pt x="2243" y="2577"/>
                  </a:lnTo>
                  <a:lnTo>
                    <a:pt x="2251" y="2628"/>
                  </a:lnTo>
                  <a:lnTo>
                    <a:pt x="2260" y="2677"/>
                  </a:lnTo>
                  <a:lnTo>
                    <a:pt x="2267" y="2726"/>
                  </a:lnTo>
                  <a:lnTo>
                    <a:pt x="2273" y="2774"/>
                  </a:lnTo>
                  <a:lnTo>
                    <a:pt x="2280" y="2821"/>
                  </a:lnTo>
                  <a:lnTo>
                    <a:pt x="2285" y="2869"/>
                  </a:lnTo>
                  <a:lnTo>
                    <a:pt x="2289" y="2915"/>
                  </a:lnTo>
                  <a:lnTo>
                    <a:pt x="2293" y="2960"/>
                  </a:lnTo>
                  <a:lnTo>
                    <a:pt x="2296" y="3004"/>
                  </a:lnTo>
                  <a:lnTo>
                    <a:pt x="2300" y="3048"/>
                  </a:lnTo>
                  <a:lnTo>
                    <a:pt x="2302" y="3090"/>
                  </a:lnTo>
                  <a:lnTo>
                    <a:pt x="2304" y="3133"/>
                  </a:lnTo>
                  <a:lnTo>
                    <a:pt x="2305" y="3175"/>
                  </a:lnTo>
                  <a:lnTo>
                    <a:pt x="2305" y="3216"/>
                  </a:lnTo>
                  <a:lnTo>
                    <a:pt x="2305" y="3257"/>
                  </a:lnTo>
                  <a:lnTo>
                    <a:pt x="2305" y="3298"/>
                  </a:lnTo>
                  <a:lnTo>
                    <a:pt x="2304" y="3337"/>
                  </a:lnTo>
                  <a:lnTo>
                    <a:pt x="2303" y="3376"/>
                  </a:lnTo>
                  <a:lnTo>
                    <a:pt x="2302" y="3415"/>
                  </a:lnTo>
                  <a:lnTo>
                    <a:pt x="2300" y="3454"/>
                  </a:lnTo>
                  <a:lnTo>
                    <a:pt x="2296" y="3491"/>
                  </a:lnTo>
                  <a:lnTo>
                    <a:pt x="2294" y="3529"/>
                  </a:lnTo>
                  <a:lnTo>
                    <a:pt x="2291" y="3567"/>
                  </a:lnTo>
                  <a:lnTo>
                    <a:pt x="2287" y="3603"/>
                  </a:lnTo>
                  <a:lnTo>
                    <a:pt x="2283" y="3640"/>
                  </a:lnTo>
                  <a:lnTo>
                    <a:pt x="2279" y="3677"/>
                  </a:lnTo>
                  <a:lnTo>
                    <a:pt x="2274" y="3712"/>
                  </a:lnTo>
                  <a:lnTo>
                    <a:pt x="986" y="4033"/>
                  </a:lnTo>
                  <a:lnTo>
                    <a:pt x="1034" y="4209"/>
                  </a:lnTo>
                  <a:lnTo>
                    <a:pt x="2244" y="3909"/>
                  </a:lnTo>
                  <a:lnTo>
                    <a:pt x="2233" y="3961"/>
                  </a:lnTo>
                  <a:lnTo>
                    <a:pt x="2220" y="4015"/>
                  </a:lnTo>
                  <a:lnTo>
                    <a:pt x="2206" y="4066"/>
                  </a:lnTo>
                  <a:lnTo>
                    <a:pt x="2192" y="4117"/>
                  </a:lnTo>
                  <a:lnTo>
                    <a:pt x="2176" y="4168"/>
                  </a:lnTo>
                  <a:lnTo>
                    <a:pt x="2160" y="4219"/>
                  </a:lnTo>
                  <a:lnTo>
                    <a:pt x="2144" y="4269"/>
                  </a:lnTo>
                  <a:lnTo>
                    <a:pt x="2125" y="4317"/>
                  </a:lnTo>
                  <a:lnTo>
                    <a:pt x="2106" y="4365"/>
                  </a:lnTo>
                  <a:lnTo>
                    <a:pt x="2086" y="4413"/>
                  </a:lnTo>
                  <a:lnTo>
                    <a:pt x="2065" y="4460"/>
                  </a:lnTo>
                  <a:lnTo>
                    <a:pt x="2043" y="4505"/>
                  </a:lnTo>
                  <a:lnTo>
                    <a:pt x="2020" y="4550"/>
                  </a:lnTo>
                  <a:lnTo>
                    <a:pt x="1996" y="4594"/>
                  </a:lnTo>
                  <a:lnTo>
                    <a:pt x="1972" y="4637"/>
                  </a:lnTo>
                  <a:lnTo>
                    <a:pt x="1946" y="4679"/>
                  </a:lnTo>
                  <a:lnTo>
                    <a:pt x="1919" y="4720"/>
                  </a:lnTo>
                  <a:lnTo>
                    <a:pt x="1891" y="4760"/>
                  </a:lnTo>
                  <a:lnTo>
                    <a:pt x="1860" y="4799"/>
                  </a:lnTo>
                  <a:lnTo>
                    <a:pt x="1830" y="4836"/>
                  </a:lnTo>
                  <a:lnTo>
                    <a:pt x="1798" y="4872"/>
                  </a:lnTo>
                  <a:lnTo>
                    <a:pt x="1765" y="4906"/>
                  </a:lnTo>
                  <a:lnTo>
                    <a:pt x="1730" y="4940"/>
                  </a:lnTo>
                  <a:lnTo>
                    <a:pt x="1696" y="4971"/>
                  </a:lnTo>
                  <a:lnTo>
                    <a:pt x="1659" y="5003"/>
                  </a:lnTo>
                  <a:lnTo>
                    <a:pt x="1621" y="5031"/>
                  </a:lnTo>
                  <a:lnTo>
                    <a:pt x="1582" y="5058"/>
                  </a:lnTo>
                  <a:lnTo>
                    <a:pt x="1541" y="5084"/>
                  </a:lnTo>
                  <a:lnTo>
                    <a:pt x="1499" y="5108"/>
                  </a:lnTo>
                  <a:lnTo>
                    <a:pt x="1456" y="5130"/>
                  </a:lnTo>
                  <a:lnTo>
                    <a:pt x="1411" y="5151"/>
                  </a:lnTo>
                  <a:lnTo>
                    <a:pt x="1365" y="5170"/>
                  </a:lnTo>
                  <a:lnTo>
                    <a:pt x="1420" y="5149"/>
                  </a:lnTo>
                  <a:lnTo>
                    <a:pt x="1473" y="5126"/>
                  </a:lnTo>
                  <a:lnTo>
                    <a:pt x="1524" y="5101"/>
                  </a:lnTo>
                  <a:lnTo>
                    <a:pt x="1575" y="5076"/>
                  </a:lnTo>
                  <a:lnTo>
                    <a:pt x="1623" y="5049"/>
                  </a:lnTo>
                  <a:lnTo>
                    <a:pt x="1669" y="5019"/>
                  </a:lnTo>
                  <a:lnTo>
                    <a:pt x="1714" y="4989"/>
                  </a:lnTo>
                  <a:lnTo>
                    <a:pt x="1758" y="4958"/>
                  </a:lnTo>
                  <a:lnTo>
                    <a:pt x="1798" y="4925"/>
                  </a:lnTo>
                  <a:lnTo>
                    <a:pt x="1839" y="4891"/>
                  </a:lnTo>
                  <a:lnTo>
                    <a:pt x="1878" y="4855"/>
                  </a:lnTo>
                  <a:lnTo>
                    <a:pt x="1916" y="4818"/>
                  </a:lnTo>
                  <a:lnTo>
                    <a:pt x="1951" y="4781"/>
                  </a:lnTo>
                  <a:lnTo>
                    <a:pt x="1986" y="4741"/>
                  </a:lnTo>
                  <a:lnTo>
                    <a:pt x="2019" y="4701"/>
                  </a:lnTo>
                  <a:lnTo>
                    <a:pt x="2052" y="4659"/>
                  </a:lnTo>
                  <a:lnTo>
                    <a:pt x="2083" y="4617"/>
                  </a:lnTo>
                  <a:lnTo>
                    <a:pt x="2112" y="4575"/>
                  </a:lnTo>
                  <a:lnTo>
                    <a:pt x="2141" y="4530"/>
                  </a:lnTo>
                  <a:lnTo>
                    <a:pt x="2168" y="4485"/>
                  </a:lnTo>
                  <a:lnTo>
                    <a:pt x="2194" y="4437"/>
                  </a:lnTo>
                  <a:lnTo>
                    <a:pt x="2219" y="4390"/>
                  </a:lnTo>
                  <a:lnTo>
                    <a:pt x="2244" y="4342"/>
                  </a:lnTo>
                  <a:lnTo>
                    <a:pt x="2267" y="4294"/>
                  </a:lnTo>
                  <a:lnTo>
                    <a:pt x="2289" y="4244"/>
                  </a:lnTo>
                  <a:lnTo>
                    <a:pt x="2310" y="4194"/>
                  </a:lnTo>
                  <a:lnTo>
                    <a:pt x="2331" y="4142"/>
                  </a:lnTo>
                  <a:lnTo>
                    <a:pt x="2351" y="4090"/>
                  </a:lnTo>
                  <a:lnTo>
                    <a:pt x="2370" y="4038"/>
                  </a:lnTo>
                  <a:lnTo>
                    <a:pt x="2387" y="3984"/>
                  </a:lnTo>
                  <a:lnTo>
                    <a:pt x="2404" y="3931"/>
                  </a:lnTo>
                  <a:lnTo>
                    <a:pt x="2421" y="3876"/>
                  </a:lnTo>
                  <a:lnTo>
                    <a:pt x="3076" y="3713"/>
                  </a:lnTo>
                  <a:lnTo>
                    <a:pt x="3156" y="3497"/>
                  </a:lnTo>
                  <a:lnTo>
                    <a:pt x="2469" y="3668"/>
                  </a:lnTo>
                  <a:lnTo>
                    <a:pt x="2476" y="3620"/>
                  </a:lnTo>
                  <a:lnTo>
                    <a:pt x="2484" y="3573"/>
                  </a:lnTo>
                  <a:lnTo>
                    <a:pt x="2490" y="3527"/>
                  </a:lnTo>
                  <a:lnTo>
                    <a:pt x="2496" y="3482"/>
                  </a:lnTo>
                  <a:lnTo>
                    <a:pt x="2501" y="3438"/>
                  </a:lnTo>
                  <a:lnTo>
                    <a:pt x="2506" y="3395"/>
                  </a:lnTo>
                  <a:lnTo>
                    <a:pt x="2510" y="3352"/>
                  </a:lnTo>
                  <a:lnTo>
                    <a:pt x="2513" y="3311"/>
                  </a:lnTo>
                  <a:lnTo>
                    <a:pt x="2515" y="3269"/>
                  </a:lnTo>
                  <a:lnTo>
                    <a:pt x="2518" y="3230"/>
                  </a:lnTo>
                  <a:lnTo>
                    <a:pt x="2519" y="3189"/>
                  </a:lnTo>
                  <a:lnTo>
                    <a:pt x="2520" y="3149"/>
                  </a:lnTo>
                  <a:lnTo>
                    <a:pt x="2520" y="3109"/>
                  </a:lnTo>
                  <a:lnTo>
                    <a:pt x="2520" y="3070"/>
                  </a:lnTo>
                  <a:lnTo>
                    <a:pt x="2520" y="3030"/>
                  </a:lnTo>
                  <a:lnTo>
                    <a:pt x="2519" y="2990"/>
                  </a:lnTo>
                  <a:lnTo>
                    <a:pt x="2517" y="2950"/>
                  </a:lnTo>
                  <a:lnTo>
                    <a:pt x="2515" y="2909"/>
                  </a:lnTo>
                  <a:lnTo>
                    <a:pt x="2512" y="2869"/>
                  </a:lnTo>
                  <a:lnTo>
                    <a:pt x="2509" y="2827"/>
                  </a:lnTo>
                  <a:lnTo>
                    <a:pt x="2505" y="2785"/>
                  </a:lnTo>
                  <a:lnTo>
                    <a:pt x="2499" y="2742"/>
                  </a:lnTo>
                  <a:lnTo>
                    <a:pt x="2495" y="2699"/>
                  </a:lnTo>
                  <a:lnTo>
                    <a:pt x="2489" y="2654"/>
                  </a:lnTo>
                  <a:lnTo>
                    <a:pt x="2484" y="2609"/>
                  </a:lnTo>
                  <a:lnTo>
                    <a:pt x="2476" y="2562"/>
                  </a:lnTo>
                  <a:lnTo>
                    <a:pt x="2470" y="2514"/>
                  </a:lnTo>
                  <a:lnTo>
                    <a:pt x="2462" y="2465"/>
                  </a:lnTo>
                  <a:lnTo>
                    <a:pt x="2454" y="2414"/>
                  </a:lnTo>
                  <a:lnTo>
                    <a:pt x="2446" y="2362"/>
                  </a:lnTo>
                  <a:lnTo>
                    <a:pt x="2437" y="2308"/>
                  </a:lnTo>
                  <a:lnTo>
                    <a:pt x="2427" y="2252"/>
                  </a:lnTo>
                  <a:lnTo>
                    <a:pt x="3242" y="2050"/>
                  </a:lnTo>
                  <a:lnTo>
                    <a:pt x="3205" y="1881"/>
                  </a:lnTo>
                  <a:lnTo>
                    <a:pt x="2386" y="2085"/>
                  </a:lnTo>
                  <a:lnTo>
                    <a:pt x="2375" y="2044"/>
                  </a:lnTo>
                  <a:lnTo>
                    <a:pt x="2363" y="2004"/>
                  </a:lnTo>
                  <a:lnTo>
                    <a:pt x="2351" y="1963"/>
                  </a:lnTo>
                  <a:lnTo>
                    <a:pt x="2337" y="1922"/>
                  </a:lnTo>
                  <a:lnTo>
                    <a:pt x="2323" y="1881"/>
                  </a:lnTo>
                  <a:lnTo>
                    <a:pt x="2308" y="1840"/>
                  </a:lnTo>
                  <a:lnTo>
                    <a:pt x="2293" y="1799"/>
                  </a:lnTo>
                  <a:lnTo>
                    <a:pt x="2278" y="1757"/>
                  </a:lnTo>
                  <a:lnTo>
                    <a:pt x="2262" y="1716"/>
                  </a:lnTo>
                  <a:lnTo>
                    <a:pt x="2245" y="1675"/>
                  </a:lnTo>
                  <a:lnTo>
                    <a:pt x="2227" y="1635"/>
                  </a:lnTo>
                  <a:lnTo>
                    <a:pt x="2210" y="1594"/>
                  </a:lnTo>
                  <a:lnTo>
                    <a:pt x="2192" y="1553"/>
                  </a:lnTo>
                  <a:lnTo>
                    <a:pt x="2173" y="1513"/>
                  </a:lnTo>
                  <a:lnTo>
                    <a:pt x="2154" y="1473"/>
                  </a:lnTo>
                  <a:lnTo>
                    <a:pt x="2135" y="1434"/>
                  </a:lnTo>
                  <a:lnTo>
                    <a:pt x="2115" y="1394"/>
                  </a:lnTo>
                  <a:lnTo>
                    <a:pt x="2096" y="1355"/>
                  </a:lnTo>
                  <a:lnTo>
                    <a:pt x="2076" y="1316"/>
                  </a:lnTo>
                  <a:lnTo>
                    <a:pt x="2056" y="1279"/>
                  </a:lnTo>
                  <a:lnTo>
                    <a:pt x="2035" y="1241"/>
                  </a:lnTo>
                  <a:lnTo>
                    <a:pt x="2014" y="1204"/>
                  </a:lnTo>
                  <a:lnTo>
                    <a:pt x="1993" y="1169"/>
                  </a:lnTo>
                  <a:lnTo>
                    <a:pt x="1972" y="1133"/>
                  </a:lnTo>
                  <a:lnTo>
                    <a:pt x="1950" y="1098"/>
                  </a:lnTo>
                  <a:lnTo>
                    <a:pt x="1929" y="1064"/>
                  </a:lnTo>
                  <a:lnTo>
                    <a:pt x="1907" y="1031"/>
                  </a:lnTo>
                  <a:lnTo>
                    <a:pt x="1886" y="998"/>
                  </a:lnTo>
                  <a:lnTo>
                    <a:pt x="1864" y="966"/>
                  </a:lnTo>
                  <a:lnTo>
                    <a:pt x="1842" y="935"/>
                  </a:lnTo>
                  <a:lnTo>
                    <a:pt x="1821" y="906"/>
                  </a:lnTo>
                  <a:lnTo>
                    <a:pt x="1800" y="877"/>
                  </a:lnTo>
                  <a:lnTo>
                    <a:pt x="2517" y="698"/>
                  </a:lnTo>
                  <a:lnTo>
                    <a:pt x="2337" y="567"/>
                  </a:lnTo>
                  <a:lnTo>
                    <a:pt x="1678" y="730"/>
                  </a:lnTo>
                  <a:lnTo>
                    <a:pt x="1633" y="680"/>
                  </a:lnTo>
                  <a:lnTo>
                    <a:pt x="1587" y="632"/>
                  </a:lnTo>
                  <a:lnTo>
                    <a:pt x="1540" y="585"/>
                  </a:lnTo>
                  <a:lnTo>
                    <a:pt x="1492" y="539"/>
                  </a:lnTo>
                  <a:lnTo>
                    <a:pt x="1444" y="495"/>
                  </a:lnTo>
                  <a:lnTo>
                    <a:pt x="1395" y="453"/>
                  </a:lnTo>
                  <a:lnTo>
                    <a:pt x="1346" y="412"/>
                  </a:lnTo>
                  <a:lnTo>
                    <a:pt x="1295" y="373"/>
                  </a:lnTo>
                  <a:lnTo>
                    <a:pt x="1245" y="336"/>
                  </a:lnTo>
                  <a:lnTo>
                    <a:pt x="1194" y="300"/>
                  </a:lnTo>
                  <a:lnTo>
                    <a:pt x="1142" y="267"/>
                  </a:lnTo>
                  <a:lnTo>
                    <a:pt x="1090" y="235"/>
                  </a:lnTo>
                  <a:lnTo>
                    <a:pt x="1037" y="205"/>
                  </a:lnTo>
                  <a:lnTo>
                    <a:pt x="985" y="177"/>
                  </a:lnTo>
                  <a:lnTo>
                    <a:pt x="931" y="150"/>
                  </a:lnTo>
                  <a:lnTo>
                    <a:pt x="877" y="126"/>
                  </a:lnTo>
                  <a:lnTo>
                    <a:pt x="824" y="104"/>
                  </a:lnTo>
                  <a:lnTo>
                    <a:pt x="769" y="85"/>
                  </a:lnTo>
                  <a:lnTo>
                    <a:pt x="715" y="66"/>
                  </a:lnTo>
                  <a:lnTo>
                    <a:pt x="660" y="50"/>
                  </a:lnTo>
                  <a:lnTo>
                    <a:pt x="605" y="36"/>
                  </a:lnTo>
                  <a:lnTo>
                    <a:pt x="551" y="25"/>
                  </a:lnTo>
                  <a:lnTo>
                    <a:pt x="495" y="14"/>
                  </a:lnTo>
                  <a:lnTo>
                    <a:pt x="440" y="8"/>
                  </a:lnTo>
                  <a:lnTo>
                    <a:pt x="385" y="3"/>
                  </a:lnTo>
                  <a:lnTo>
                    <a:pt x="330" y="0"/>
                  </a:lnTo>
                  <a:lnTo>
                    <a:pt x="274" y="0"/>
                  </a:lnTo>
                  <a:lnTo>
                    <a:pt x="219" y="2"/>
                  </a:lnTo>
                  <a:lnTo>
                    <a:pt x="165" y="6"/>
                  </a:lnTo>
                  <a:lnTo>
                    <a:pt x="109" y="13"/>
                  </a:lnTo>
                  <a:lnTo>
                    <a:pt x="55" y="2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3" name="Freeform 111"/>
            <p:cNvSpPr>
              <a:spLocks/>
            </p:cNvSpPr>
            <p:nvPr/>
          </p:nvSpPr>
          <p:spPr bwMode="auto">
            <a:xfrm>
              <a:off x="4790" y="1547"/>
              <a:ext cx="245" cy="391"/>
            </a:xfrm>
            <a:custGeom>
              <a:avLst/>
              <a:gdLst/>
              <a:ahLst/>
              <a:cxnLst>
                <a:cxn ang="0">
                  <a:pos x="187" y="11"/>
                </a:cxn>
                <a:cxn ang="0">
                  <a:pos x="481" y="43"/>
                </a:cxn>
                <a:cxn ang="0">
                  <a:pos x="750" y="142"/>
                </a:cxn>
                <a:cxn ang="0">
                  <a:pos x="992" y="290"/>
                </a:cxn>
                <a:cxn ang="0">
                  <a:pos x="1202" y="463"/>
                </a:cxn>
                <a:cxn ang="0">
                  <a:pos x="1376" y="643"/>
                </a:cxn>
                <a:cxn ang="0">
                  <a:pos x="257" y="1084"/>
                </a:cxn>
                <a:cxn ang="0">
                  <a:pos x="1665" y="1019"/>
                </a:cxn>
                <a:cxn ang="0">
                  <a:pos x="1778" y="1205"/>
                </a:cxn>
                <a:cxn ang="0">
                  <a:pos x="1876" y="1398"/>
                </a:cxn>
                <a:cxn ang="0">
                  <a:pos x="1963" y="1592"/>
                </a:cxn>
                <a:cxn ang="0">
                  <a:pos x="2037" y="1784"/>
                </a:cxn>
                <a:cxn ang="0">
                  <a:pos x="2101" y="1972"/>
                </a:cxn>
                <a:cxn ang="0">
                  <a:pos x="2155" y="2151"/>
                </a:cxn>
                <a:cxn ang="0">
                  <a:pos x="2202" y="2365"/>
                </a:cxn>
                <a:cxn ang="0">
                  <a:pos x="2251" y="2628"/>
                </a:cxn>
                <a:cxn ang="0">
                  <a:pos x="2285" y="2869"/>
                </a:cxn>
                <a:cxn ang="0">
                  <a:pos x="2302" y="3090"/>
                </a:cxn>
                <a:cxn ang="0">
                  <a:pos x="2305" y="3298"/>
                </a:cxn>
                <a:cxn ang="0">
                  <a:pos x="2296" y="3491"/>
                </a:cxn>
                <a:cxn ang="0">
                  <a:pos x="2279" y="3677"/>
                </a:cxn>
                <a:cxn ang="0">
                  <a:pos x="2244" y="3909"/>
                </a:cxn>
                <a:cxn ang="0">
                  <a:pos x="2176" y="4168"/>
                </a:cxn>
                <a:cxn ang="0">
                  <a:pos x="2086" y="4413"/>
                </a:cxn>
                <a:cxn ang="0">
                  <a:pos x="1972" y="4637"/>
                </a:cxn>
                <a:cxn ang="0">
                  <a:pos x="1830" y="4836"/>
                </a:cxn>
                <a:cxn ang="0">
                  <a:pos x="1659" y="5003"/>
                </a:cxn>
                <a:cxn ang="0">
                  <a:pos x="1456" y="5130"/>
                </a:cxn>
                <a:cxn ang="0">
                  <a:pos x="1473" y="5126"/>
                </a:cxn>
                <a:cxn ang="0">
                  <a:pos x="1714" y="4989"/>
                </a:cxn>
                <a:cxn ang="0">
                  <a:pos x="1916" y="4818"/>
                </a:cxn>
                <a:cxn ang="0">
                  <a:pos x="2083" y="4617"/>
                </a:cxn>
                <a:cxn ang="0">
                  <a:pos x="2219" y="4390"/>
                </a:cxn>
                <a:cxn ang="0">
                  <a:pos x="2331" y="4142"/>
                </a:cxn>
                <a:cxn ang="0">
                  <a:pos x="2421" y="3876"/>
                </a:cxn>
                <a:cxn ang="0">
                  <a:pos x="2476" y="3620"/>
                </a:cxn>
                <a:cxn ang="0">
                  <a:pos x="2506" y="3395"/>
                </a:cxn>
                <a:cxn ang="0">
                  <a:pos x="2519" y="3189"/>
                </a:cxn>
                <a:cxn ang="0">
                  <a:pos x="2519" y="2990"/>
                </a:cxn>
                <a:cxn ang="0">
                  <a:pos x="2505" y="2785"/>
                </a:cxn>
                <a:cxn ang="0">
                  <a:pos x="2476" y="2562"/>
                </a:cxn>
                <a:cxn ang="0">
                  <a:pos x="2437" y="2308"/>
                </a:cxn>
                <a:cxn ang="0">
                  <a:pos x="2386" y="2085"/>
                </a:cxn>
                <a:cxn ang="0">
                  <a:pos x="2323" y="1881"/>
                </a:cxn>
                <a:cxn ang="0">
                  <a:pos x="2245" y="1675"/>
                </a:cxn>
                <a:cxn ang="0">
                  <a:pos x="2154" y="1473"/>
                </a:cxn>
                <a:cxn ang="0">
                  <a:pos x="2056" y="1279"/>
                </a:cxn>
                <a:cxn ang="0">
                  <a:pos x="1950" y="1098"/>
                </a:cxn>
                <a:cxn ang="0">
                  <a:pos x="1842" y="935"/>
                </a:cxn>
                <a:cxn ang="0">
                  <a:pos x="1678" y="730"/>
                </a:cxn>
                <a:cxn ang="0">
                  <a:pos x="1492" y="539"/>
                </a:cxn>
                <a:cxn ang="0">
                  <a:pos x="1245" y="336"/>
                </a:cxn>
                <a:cxn ang="0">
                  <a:pos x="985" y="177"/>
                </a:cxn>
                <a:cxn ang="0">
                  <a:pos x="715" y="66"/>
                </a:cxn>
                <a:cxn ang="0">
                  <a:pos x="440" y="8"/>
                </a:cxn>
                <a:cxn ang="0">
                  <a:pos x="165" y="6"/>
                </a:cxn>
              </a:cxnLst>
              <a:rect l="0" t="0" r="r" b="b"/>
              <a:pathLst>
                <a:path w="3242" h="5170">
                  <a:moveTo>
                    <a:pt x="0" y="34"/>
                  </a:moveTo>
                  <a:lnTo>
                    <a:pt x="0" y="34"/>
                  </a:lnTo>
                  <a:lnTo>
                    <a:pt x="63" y="23"/>
                  </a:lnTo>
                  <a:lnTo>
                    <a:pt x="125" y="15"/>
                  </a:lnTo>
                  <a:lnTo>
                    <a:pt x="187" y="11"/>
                  </a:lnTo>
                  <a:lnTo>
                    <a:pt x="247" y="11"/>
                  </a:lnTo>
                  <a:lnTo>
                    <a:pt x="307" y="14"/>
                  </a:lnTo>
                  <a:lnTo>
                    <a:pt x="365" y="21"/>
                  </a:lnTo>
                  <a:lnTo>
                    <a:pt x="423" y="30"/>
                  </a:lnTo>
                  <a:lnTo>
                    <a:pt x="481" y="43"/>
                  </a:lnTo>
                  <a:lnTo>
                    <a:pt x="536" y="57"/>
                  </a:lnTo>
                  <a:lnTo>
                    <a:pt x="591" y="75"/>
                  </a:lnTo>
                  <a:lnTo>
                    <a:pt x="646" y="95"/>
                  </a:lnTo>
                  <a:lnTo>
                    <a:pt x="698" y="117"/>
                  </a:lnTo>
                  <a:lnTo>
                    <a:pt x="750" y="142"/>
                  </a:lnTo>
                  <a:lnTo>
                    <a:pt x="801" y="168"/>
                  </a:lnTo>
                  <a:lnTo>
                    <a:pt x="851" y="197"/>
                  </a:lnTo>
                  <a:lnTo>
                    <a:pt x="899" y="226"/>
                  </a:lnTo>
                  <a:lnTo>
                    <a:pt x="946" y="257"/>
                  </a:lnTo>
                  <a:lnTo>
                    <a:pt x="992" y="290"/>
                  </a:lnTo>
                  <a:lnTo>
                    <a:pt x="1037" y="322"/>
                  </a:lnTo>
                  <a:lnTo>
                    <a:pt x="1081" y="357"/>
                  </a:lnTo>
                  <a:lnTo>
                    <a:pt x="1123" y="392"/>
                  </a:lnTo>
                  <a:lnTo>
                    <a:pt x="1164" y="428"/>
                  </a:lnTo>
                  <a:lnTo>
                    <a:pt x="1202" y="463"/>
                  </a:lnTo>
                  <a:lnTo>
                    <a:pt x="1240" y="500"/>
                  </a:lnTo>
                  <a:lnTo>
                    <a:pt x="1277" y="536"/>
                  </a:lnTo>
                  <a:lnTo>
                    <a:pt x="1311" y="572"/>
                  </a:lnTo>
                  <a:lnTo>
                    <a:pt x="1345" y="608"/>
                  </a:lnTo>
                  <a:lnTo>
                    <a:pt x="1376" y="643"/>
                  </a:lnTo>
                  <a:lnTo>
                    <a:pt x="1406" y="679"/>
                  </a:lnTo>
                  <a:lnTo>
                    <a:pt x="1434" y="713"/>
                  </a:lnTo>
                  <a:lnTo>
                    <a:pt x="1461" y="746"/>
                  </a:lnTo>
                  <a:lnTo>
                    <a:pt x="1486" y="778"/>
                  </a:lnTo>
                  <a:lnTo>
                    <a:pt x="257" y="1084"/>
                  </a:lnTo>
                  <a:lnTo>
                    <a:pt x="304" y="1273"/>
                  </a:lnTo>
                  <a:lnTo>
                    <a:pt x="1615" y="947"/>
                  </a:lnTo>
                  <a:lnTo>
                    <a:pt x="1615" y="947"/>
                  </a:lnTo>
                  <a:lnTo>
                    <a:pt x="1641" y="983"/>
                  </a:lnTo>
                  <a:lnTo>
                    <a:pt x="1665" y="1019"/>
                  </a:lnTo>
                  <a:lnTo>
                    <a:pt x="1689" y="1056"/>
                  </a:lnTo>
                  <a:lnTo>
                    <a:pt x="1712" y="1092"/>
                  </a:lnTo>
                  <a:lnTo>
                    <a:pt x="1734" y="1130"/>
                  </a:lnTo>
                  <a:lnTo>
                    <a:pt x="1756" y="1168"/>
                  </a:lnTo>
                  <a:lnTo>
                    <a:pt x="1778" y="1205"/>
                  </a:lnTo>
                  <a:lnTo>
                    <a:pt x="1798" y="1244"/>
                  </a:lnTo>
                  <a:lnTo>
                    <a:pt x="1818" y="1282"/>
                  </a:lnTo>
                  <a:lnTo>
                    <a:pt x="1838" y="1321"/>
                  </a:lnTo>
                  <a:lnTo>
                    <a:pt x="1857" y="1359"/>
                  </a:lnTo>
                  <a:lnTo>
                    <a:pt x="1876" y="1398"/>
                  </a:lnTo>
                  <a:lnTo>
                    <a:pt x="1895" y="1437"/>
                  </a:lnTo>
                  <a:lnTo>
                    <a:pt x="1912" y="1475"/>
                  </a:lnTo>
                  <a:lnTo>
                    <a:pt x="1929" y="1514"/>
                  </a:lnTo>
                  <a:lnTo>
                    <a:pt x="1946" y="1553"/>
                  </a:lnTo>
                  <a:lnTo>
                    <a:pt x="1963" y="1592"/>
                  </a:lnTo>
                  <a:lnTo>
                    <a:pt x="1978" y="1630"/>
                  </a:lnTo>
                  <a:lnTo>
                    <a:pt x="1993" y="1669"/>
                  </a:lnTo>
                  <a:lnTo>
                    <a:pt x="2009" y="1708"/>
                  </a:lnTo>
                  <a:lnTo>
                    <a:pt x="2022" y="1747"/>
                  </a:lnTo>
                  <a:lnTo>
                    <a:pt x="2037" y="1784"/>
                  </a:lnTo>
                  <a:lnTo>
                    <a:pt x="2051" y="1822"/>
                  </a:lnTo>
                  <a:lnTo>
                    <a:pt x="2063" y="1861"/>
                  </a:lnTo>
                  <a:lnTo>
                    <a:pt x="2077" y="1897"/>
                  </a:lnTo>
                  <a:lnTo>
                    <a:pt x="2089" y="1935"/>
                  </a:lnTo>
                  <a:lnTo>
                    <a:pt x="2101" y="1972"/>
                  </a:lnTo>
                  <a:lnTo>
                    <a:pt x="2112" y="2008"/>
                  </a:lnTo>
                  <a:lnTo>
                    <a:pt x="2124" y="2045"/>
                  </a:lnTo>
                  <a:lnTo>
                    <a:pt x="2134" y="2080"/>
                  </a:lnTo>
                  <a:lnTo>
                    <a:pt x="2145" y="2116"/>
                  </a:lnTo>
                  <a:lnTo>
                    <a:pt x="2155" y="2151"/>
                  </a:lnTo>
                  <a:lnTo>
                    <a:pt x="619" y="2534"/>
                  </a:lnTo>
                  <a:lnTo>
                    <a:pt x="658" y="2692"/>
                  </a:lnTo>
                  <a:lnTo>
                    <a:pt x="2190" y="2310"/>
                  </a:lnTo>
                  <a:lnTo>
                    <a:pt x="2190" y="2310"/>
                  </a:lnTo>
                  <a:lnTo>
                    <a:pt x="2202" y="2365"/>
                  </a:lnTo>
                  <a:lnTo>
                    <a:pt x="2214" y="2420"/>
                  </a:lnTo>
                  <a:lnTo>
                    <a:pt x="2224" y="2473"/>
                  </a:lnTo>
                  <a:lnTo>
                    <a:pt x="2234" y="2525"/>
                  </a:lnTo>
                  <a:lnTo>
                    <a:pt x="2243" y="2577"/>
                  </a:lnTo>
                  <a:lnTo>
                    <a:pt x="2251" y="2628"/>
                  </a:lnTo>
                  <a:lnTo>
                    <a:pt x="2260" y="2677"/>
                  </a:lnTo>
                  <a:lnTo>
                    <a:pt x="2267" y="2726"/>
                  </a:lnTo>
                  <a:lnTo>
                    <a:pt x="2273" y="2774"/>
                  </a:lnTo>
                  <a:lnTo>
                    <a:pt x="2280" y="2821"/>
                  </a:lnTo>
                  <a:lnTo>
                    <a:pt x="2285" y="2869"/>
                  </a:lnTo>
                  <a:lnTo>
                    <a:pt x="2289" y="2915"/>
                  </a:lnTo>
                  <a:lnTo>
                    <a:pt x="2293" y="2960"/>
                  </a:lnTo>
                  <a:lnTo>
                    <a:pt x="2296" y="3004"/>
                  </a:lnTo>
                  <a:lnTo>
                    <a:pt x="2300" y="3048"/>
                  </a:lnTo>
                  <a:lnTo>
                    <a:pt x="2302" y="3090"/>
                  </a:lnTo>
                  <a:lnTo>
                    <a:pt x="2304" y="3133"/>
                  </a:lnTo>
                  <a:lnTo>
                    <a:pt x="2305" y="3175"/>
                  </a:lnTo>
                  <a:lnTo>
                    <a:pt x="2305" y="3216"/>
                  </a:lnTo>
                  <a:lnTo>
                    <a:pt x="2305" y="3257"/>
                  </a:lnTo>
                  <a:lnTo>
                    <a:pt x="2305" y="3298"/>
                  </a:lnTo>
                  <a:lnTo>
                    <a:pt x="2304" y="3337"/>
                  </a:lnTo>
                  <a:lnTo>
                    <a:pt x="2303" y="3376"/>
                  </a:lnTo>
                  <a:lnTo>
                    <a:pt x="2302" y="3415"/>
                  </a:lnTo>
                  <a:lnTo>
                    <a:pt x="2300" y="3454"/>
                  </a:lnTo>
                  <a:lnTo>
                    <a:pt x="2296" y="3491"/>
                  </a:lnTo>
                  <a:lnTo>
                    <a:pt x="2294" y="3529"/>
                  </a:lnTo>
                  <a:lnTo>
                    <a:pt x="2291" y="3567"/>
                  </a:lnTo>
                  <a:lnTo>
                    <a:pt x="2287" y="3603"/>
                  </a:lnTo>
                  <a:lnTo>
                    <a:pt x="2283" y="3640"/>
                  </a:lnTo>
                  <a:lnTo>
                    <a:pt x="2279" y="3677"/>
                  </a:lnTo>
                  <a:lnTo>
                    <a:pt x="2274" y="3712"/>
                  </a:lnTo>
                  <a:lnTo>
                    <a:pt x="986" y="4033"/>
                  </a:lnTo>
                  <a:lnTo>
                    <a:pt x="1034" y="4209"/>
                  </a:lnTo>
                  <a:lnTo>
                    <a:pt x="2244" y="3909"/>
                  </a:lnTo>
                  <a:lnTo>
                    <a:pt x="2244" y="3909"/>
                  </a:lnTo>
                  <a:lnTo>
                    <a:pt x="2233" y="3961"/>
                  </a:lnTo>
                  <a:lnTo>
                    <a:pt x="2220" y="4015"/>
                  </a:lnTo>
                  <a:lnTo>
                    <a:pt x="2206" y="4066"/>
                  </a:lnTo>
                  <a:lnTo>
                    <a:pt x="2192" y="4117"/>
                  </a:lnTo>
                  <a:lnTo>
                    <a:pt x="2176" y="4168"/>
                  </a:lnTo>
                  <a:lnTo>
                    <a:pt x="2160" y="4219"/>
                  </a:lnTo>
                  <a:lnTo>
                    <a:pt x="2144" y="4269"/>
                  </a:lnTo>
                  <a:lnTo>
                    <a:pt x="2125" y="4317"/>
                  </a:lnTo>
                  <a:lnTo>
                    <a:pt x="2106" y="4365"/>
                  </a:lnTo>
                  <a:lnTo>
                    <a:pt x="2086" y="4413"/>
                  </a:lnTo>
                  <a:lnTo>
                    <a:pt x="2065" y="4460"/>
                  </a:lnTo>
                  <a:lnTo>
                    <a:pt x="2043" y="4505"/>
                  </a:lnTo>
                  <a:lnTo>
                    <a:pt x="2020" y="4550"/>
                  </a:lnTo>
                  <a:lnTo>
                    <a:pt x="1996" y="4594"/>
                  </a:lnTo>
                  <a:lnTo>
                    <a:pt x="1972" y="4637"/>
                  </a:lnTo>
                  <a:lnTo>
                    <a:pt x="1946" y="4679"/>
                  </a:lnTo>
                  <a:lnTo>
                    <a:pt x="1919" y="4720"/>
                  </a:lnTo>
                  <a:lnTo>
                    <a:pt x="1891" y="4760"/>
                  </a:lnTo>
                  <a:lnTo>
                    <a:pt x="1860" y="4799"/>
                  </a:lnTo>
                  <a:lnTo>
                    <a:pt x="1830" y="4836"/>
                  </a:lnTo>
                  <a:lnTo>
                    <a:pt x="1798" y="4872"/>
                  </a:lnTo>
                  <a:lnTo>
                    <a:pt x="1765" y="4906"/>
                  </a:lnTo>
                  <a:lnTo>
                    <a:pt x="1730" y="4940"/>
                  </a:lnTo>
                  <a:lnTo>
                    <a:pt x="1696" y="4971"/>
                  </a:lnTo>
                  <a:lnTo>
                    <a:pt x="1659" y="5003"/>
                  </a:lnTo>
                  <a:lnTo>
                    <a:pt x="1621" y="5031"/>
                  </a:lnTo>
                  <a:lnTo>
                    <a:pt x="1582" y="5058"/>
                  </a:lnTo>
                  <a:lnTo>
                    <a:pt x="1541" y="5084"/>
                  </a:lnTo>
                  <a:lnTo>
                    <a:pt x="1499" y="5108"/>
                  </a:lnTo>
                  <a:lnTo>
                    <a:pt x="1456" y="5130"/>
                  </a:lnTo>
                  <a:lnTo>
                    <a:pt x="1411" y="5151"/>
                  </a:lnTo>
                  <a:lnTo>
                    <a:pt x="1365" y="5170"/>
                  </a:lnTo>
                  <a:lnTo>
                    <a:pt x="1365" y="5170"/>
                  </a:lnTo>
                  <a:lnTo>
                    <a:pt x="1420" y="5149"/>
                  </a:lnTo>
                  <a:lnTo>
                    <a:pt x="1473" y="5126"/>
                  </a:lnTo>
                  <a:lnTo>
                    <a:pt x="1524" y="5101"/>
                  </a:lnTo>
                  <a:lnTo>
                    <a:pt x="1575" y="5076"/>
                  </a:lnTo>
                  <a:lnTo>
                    <a:pt x="1623" y="5049"/>
                  </a:lnTo>
                  <a:lnTo>
                    <a:pt x="1669" y="5019"/>
                  </a:lnTo>
                  <a:lnTo>
                    <a:pt x="1714" y="4989"/>
                  </a:lnTo>
                  <a:lnTo>
                    <a:pt x="1758" y="4958"/>
                  </a:lnTo>
                  <a:lnTo>
                    <a:pt x="1798" y="4925"/>
                  </a:lnTo>
                  <a:lnTo>
                    <a:pt x="1839" y="4891"/>
                  </a:lnTo>
                  <a:lnTo>
                    <a:pt x="1878" y="4855"/>
                  </a:lnTo>
                  <a:lnTo>
                    <a:pt x="1916" y="4818"/>
                  </a:lnTo>
                  <a:lnTo>
                    <a:pt x="1951" y="4781"/>
                  </a:lnTo>
                  <a:lnTo>
                    <a:pt x="1986" y="4741"/>
                  </a:lnTo>
                  <a:lnTo>
                    <a:pt x="2019" y="4701"/>
                  </a:lnTo>
                  <a:lnTo>
                    <a:pt x="2052" y="4659"/>
                  </a:lnTo>
                  <a:lnTo>
                    <a:pt x="2083" y="4617"/>
                  </a:lnTo>
                  <a:lnTo>
                    <a:pt x="2112" y="4575"/>
                  </a:lnTo>
                  <a:lnTo>
                    <a:pt x="2141" y="4530"/>
                  </a:lnTo>
                  <a:lnTo>
                    <a:pt x="2168" y="4485"/>
                  </a:lnTo>
                  <a:lnTo>
                    <a:pt x="2194" y="4437"/>
                  </a:lnTo>
                  <a:lnTo>
                    <a:pt x="2219" y="4390"/>
                  </a:lnTo>
                  <a:lnTo>
                    <a:pt x="2244" y="4342"/>
                  </a:lnTo>
                  <a:lnTo>
                    <a:pt x="2267" y="4294"/>
                  </a:lnTo>
                  <a:lnTo>
                    <a:pt x="2289" y="4244"/>
                  </a:lnTo>
                  <a:lnTo>
                    <a:pt x="2310" y="4194"/>
                  </a:lnTo>
                  <a:lnTo>
                    <a:pt x="2331" y="4142"/>
                  </a:lnTo>
                  <a:lnTo>
                    <a:pt x="2351" y="4090"/>
                  </a:lnTo>
                  <a:lnTo>
                    <a:pt x="2370" y="4038"/>
                  </a:lnTo>
                  <a:lnTo>
                    <a:pt x="2387" y="3984"/>
                  </a:lnTo>
                  <a:lnTo>
                    <a:pt x="2404" y="3931"/>
                  </a:lnTo>
                  <a:lnTo>
                    <a:pt x="2421" y="3876"/>
                  </a:lnTo>
                  <a:lnTo>
                    <a:pt x="3076" y="3713"/>
                  </a:lnTo>
                  <a:lnTo>
                    <a:pt x="3156" y="3497"/>
                  </a:lnTo>
                  <a:lnTo>
                    <a:pt x="2469" y="3668"/>
                  </a:lnTo>
                  <a:lnTo>
                    <a:pt x="2469" y="3668"/>
                  </a:lnTo>
                  <a:lnTo>
                    <a:pt x="2476" y="3620"/>
                  </a:lnTo>
                  <a:lnTo>
                    <a:pt x="2484" y="3573"/>
                  </a:lnTo>
                  <a:lnTo>
                    <a:pt x="2490" y="3527"/>
                  </a:lnTo>
                  <a:lnTo>
                    <a:pt x="2496" y="3482"/>
                  </a:lnTo>
                  <a:lnTo>
                    <a:pt x="2501" y="3438"/>
                  </a:lnTo>
                  <a:lnTo>
                    <a:pt x="2506" y="3395"/>
                  </a:lnTo>
                  <a:lnTo>
                    <a:pt x="2510" y="3352"/>
                  </a:lnTo>
                  <a:lnTo>
                    <a:pt x="2513" y="3311"/>
                  </a:lnTo>
                  <a:lnTo>
                    <a:pt x="2515" y="3269"/>
                  </a:lnTo>
                  <a:lnTo>
                    <a:pt x="2518" y="3230"/>
                  </a:lnTo>
                  <a:lnTo>
                    <a:pt x="2519" y="3189"/>
                  </a:lnTo>
                  <a:lnTo>
                    <a:pt x="2520" y="3149"/>
                  </a:lnTo>
                  <a:lnTo>
                    <a:pt x="2520" y="3109"/>
                  </a:lnTo>
                  <a:lnTo>
                    <a:pt x="2520" y="3070"/>
                  </a:lnTo>
                  <a:lnTo>
                    <a:pt x="2520" y="3030"/>
                  </a:lnTo>
                  <a:lnTo>
                    <a:pt x="2519" y="2990"/>
                  </a:lnTo>
                  <a:lnTo>
                    <a:pt x="2517" y="2950"/>
                  </a:lnTo>
                  <a:lnTo>
                    <a:pt x="2515" y="2909"/>
                  </a:lnTo>
                  <a:lnTo>
                    <a:pt x="2512" y="2869"/>
                  </a:lnTo>
                  <a:lnTo>
                    <a:pt x="2509" y="2827"/>
                  </a:lnTo>
                  <a:lnTo>
                    <a:pt x="2505" y="2785"/>
                  </a:lnTo>
                  <a:lnTo>
                    <a:pt x="2499" y="2742"/>
                  </a:lnTo>
                  <a:lnTo>
                    <a:pt x="2495" y="2699"/>
                  </a:lnTo>
                  <a:lnTo>
                    <a:pt x="2489" y="2654"/>
                  </a:lnTo>
                  <a:lnTo>
                    <a:pt x="2484" y="2609"/>
                  </a:lnTo>
                  <a:lnTo>
                    <a:pt x="2476" y="2562"/>
                  </a:lnTo>
                  <a:lnTo>
                    <a:pt x="2470" y="2514"/>
                  </a:lnTo>
                  <a:lnTo>
                    <a:pt x="2462" y="2465"/>
                  </a:lnTo>
                  <a:lnTo>
                    <a:pt x="2454" y="2414"/>
                  </a:lnTo>
                  <a:lnTo>
                    <a:pt x="2446" y="2362"/>
                  </a:lnTo>
                  <a:lnTo>
                    <a:pt x="2437" y="2308"/>
                  </a:lnTo>
                  <a:lnTo>
                    <a:pt x="2427" y="2252"/>
                  </a:lnTo>
                  <a:lnTo>
                    <a:pt x="3242" y="2050"/>
                  </a:lnTo>
                  <a:lnTo>
                    <a:pt x="3205" y="1881"/>
                  </a:lnTo>
                  <a:lnTo>
                    <a:pt x="2386" y="2085"/>
                  </a:lnTo>
                  <a:lnTo>
                    <a:pt x="2386" y="2085"/>
                  </a:lnTo>
                  <a:lnTo>
                    <a:pt x="2375" y="2044"/>
                  </a:lnTo>
                  <a:lnTo>
                    <a:pt x="2363" y="2004"/>
                  </a:lnTo>
                  <a:lnTo>
                    <a:pt x="2351" y="1963"/>
                  </a:lnTo>
                  <a:lnTo>
                    <a:pt x="2337" y="1922"/>
                  </a:lnTo>
                  <a:lnTo>
                    <a:pt x="2323" y="1881"/>
                  </a:lnTo>
                  <a:lnTo>
                    <a:pt x="2308" y="1840"/>
                  </a:lnTo>
                  <a:lnTo>
                    <a:pt x="2293" y="1799"/>
                  </a:lnTo>
                  <a:lnTo>
                    <a:pt x="2278" y="1757"/>
                  </a:lnTo>
                  <a:lnTo>
                    <a:pt x="2262" y="1716"/>
                  </a:lnTo>
                  <a:lnTo>
                    <a:pt x="2245" y="1675"/>
                  </a:lnTo>
                  <a:lnTo>
                    <a:pt x="2227" y="1635"/>
                  </a:lnTo>
                  <a:lnTo>
                    <a:pt x="2210" y="1594"/>
                  </a:lnTo>
                  <a:lnTo>
                    <a:pt x="2192" y="1553"/>
                  </a:lnTo>
                  <a:lnTo>
                    <a:pt x="2173" y="1513"/>
                  </a:lnTo>
                  <a:lnTo>
                    <a:pt x="2154" y="1473"/>
                  </a:lnTo>
                  <a:lnTo>
                    <a:pt x="2135" y="1434"/>
                  </a:lnTo>
                  <a:lnTo>
                    <a:pt x="2115" y="1394"/>
                  </a:lnTo>
                  <a:lnTo>
                    <a:pt x="2096" y="1355"/>
                  </a:lnTo>
                  <a:lnTo>
                    <a:pt x="2076" y="1316"/>
                  </a:lnTo>
                  <a:lnTo>
                    <a:pt x="2056" y="1279"/>
                  </a:lnTo>
                  <a:lnTo>
                    <a:pt x="2035" y="1241"/>
                  </a:lnTo>
                  <a:lnTo>
                    <a:pt x="2014" y="1204"/>
                  </a:lnTo>
                  <a:lnTo>
                    <a:pt x="1993" y="1169"/>
                  </a:lnTo>
                  <a:lnTo>
                    <a:pt x="1972" y="1133"/>
                  </a:lnTo>
                  <a:lnTo>
                    <a:pt x="1950" y="1098"/>
                  </a:lnTo>
                  <a:lnTo>
                    <a:pt x="1929" y="1064"/>
                  </a:lnTo>
                  <a:lnTo>
                    <a:pt x="1907" y="1031"/>
                  </a:lnTo>
                  <a:lnTo>
                    <a:pt x="1886" y="998"/>
                  </a:lnTo>
                  <a:lnTo>
                    <a:pt x="1864" y="966"/>
                  </a:lnTo>
                  <a:lnTo>
                    <a:pt x="1842" y="935"/>
                  </a:lnTo>
                  <a:lnTo>
                    <a:pt x="1821" y="906"/>
                  </a:lnTo>
                  <a:lnTo>
                    <a:pt x="1800" y="877"/>
                  </a:lnTo>
                  <a:lnTo>
                    <a:pt x="2517" y="698"/>
                  </a:lnTo>
                  <a:lnTo>
                    <a:pt x="2337" y="567"/>
                  </a:lnTo>
                  <a:lnTo>
                    <a:pt x="1678" y="730"/>
                  </a:lnTo>
                  <a:lnTo>
                    <a:pt x="1678" y="730"/>
                  </a:lnTo>
                  <a:lnTo>
                    <a:pt x="1633" y="680"/>
                  </a:lnTo>
                  <a:lnTo>
                    <a:pt x="1587" y="632"/>
                  </a:lnTo>
                  <a:lnTo>
                    <a:pt x="1540" y="585"/>
                  </a:lnTo>
                  <a:lnTo>
                    <a:pt x="1492" y="539"/>
                  </a:lnTo>
                  <a:lnTo>
                    <a:pt x="1444" y="495"/>
                  </a:lnTo>
                  <a:lnTo>
                    <a:pt x="1395" y="453"/>
                  </a:lnTo>
                  <a:lnTo>
                    <a:pt x="1346" y="412"/>
                  </a:lnTo>
                  <a:lnTo>
                    <a:pt x="1295" y="373"/>
                  </a:lnTo>
                  <a:lnTo>
                    <a:pt x="1245" y="336"/>
                  </a:lnTo>
                  <a:lnTo>
                    <a:pt x="1194" y="300"/>
                  </a:lnTo>
                  <a:lnTo>
                    <a:pt x="1142" y="267"/>
                  </a:lnTo>
                  <a:lnTo>
                    <a:pt x="1090" y="235"/>
                  </a:lnTo>
                  <a:lnTo>
                    <a:pt x="1037" y="205"/>
                  </a:lnTo>
                  <a:lnTo>
                    <a:pt x="985" y="177"/>
                  </a:lnTo>
                  <a:lnTo>
                    <a:pt x="931" y="150"/>
                  </a:lnTo>
                  <a:lnTo>
                    <a:pt x="877" y="126"/>
                  </a:lnTo>
                  <a:lnTo>
                    <a:pt x="824" y="104"/>
                  </a:lnTo>
                  <a:lnTo>
                    <a:pt x="769" y="85"/>
                  </a:lnTo>
                  <a:lnTo>
                    <a:pt x="715" y="66"/>
                  </a:lnTo>
                  <a:lnTo>
                    <a:pt x="660" y="50"/>
                  </a:lnTo>
                  <a:lnTo>
                    <a:pt x="605" y="36"/>
                  </a:lnTo>
                  <a:lnTo>
                    <a:pt x="551" y="25"/>
                  </a:lnTo>
                  <a:lnTo>
                    <a:pt x="495" y="14"/>
                  </a:lnTo>
                  <a:lnTo>
                    <a:pt x="440" y="8"/>
                  </a:lnTo>
                  <a:lnTo>
                    <a:pt x="385" y="3"/>
                  </a:lnTo>
                  <a:lnTo>
                    <a:pt x="330" y="0"/>
                  </a:lnTo>
                  <a:lnTo>
                    <a:pt x="274" y="0"/>
                  </a:lnTo>
                  <a:lnTo>
                    <a:pt x="219" y="2"/>
                  </a:lnTo>
                  <a:lnTo>
                    <a:pt x="165" y="6"/>
                  </a:lnTo>
                  <a:lnTo>
                    <a:pt x="109" y="13"/>
                  </a:lnTo>
                  <a:lnTo>
                    <a:pt x="55" y="23"/>
                  </a:lnTo>
                  <a:lnTo>
                    <a:pt x="0" y="34"/>
                  </a:lnTo>
                </a:path>
              </a:pathLst>
            </a:custGeom>
            <a:solidFill>
              <a:schemeClr val="folHlink"/>
            </a:solidFill>
            <a:ln w="0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4" name="Arc 112"/>
            <p:cNvSpPr>
              <a:spLocks/>
            </p:cNvSpPr>
            <p:nvPr/>
          </p:nvSpPr>
          <p:spPr bwMode="auto">
            <a:xfrm rot="-10800000">
              <a:off x="4617" y="1686"/>
              <a:ext cx="428" cy="270"/>
            </a:xfrm>
            <a:custGeom>
              <a:avLst/>
              <a:gdLst>
                <a:gd name="G0" fmla="+- 21600 0 0"/>
                <a:gd name="G1" fmla="+- 21600 0 0"/>
                <a:gd name="G2" fmla="+- 21600 0 0"/>
                <a:gd name="T0" fmla="*/ 611 w 42443"/>
                <a:gd name="T1" fmla="*/ 26703 h 26703"/>
                <a:gd name="T2" fmla="*/ 42443 w 42443"/>
                <a:gd name="T3" fmla="*/ 15932 h 26703"/>
                <a:gd name="T4" fmla="*/ 21600 w 42443"/>
                <a:gd name="T5" fmla="*/ 21600 h 26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443" h="26703" fill="none" extrusionOk="0">
                  <a:moveTo>
                    <a:pt x="611" y="26702"/>
                  </a:moveTo>
                  <a:cubicBezTo>
                    <a:pt x="205" y="25032"/>
                    <a:pt x="0" y="23319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1346" y="-1"/>
                    <a:pt x="39885" y="6527"/>
                    <a:pt x="42443" y="15931"/>
                  </a:cubicBezTo>
                </a:path>
                <a:path w="42443" h="26703" stroke="0" extrusionOk="0">
                  <a:moveTo>
                    <a:pt x="611" y="26702"/>
                  </a:moveTo>
                  <a:cubicBezTo>
                    <a:pt x="205" y="25032"/>
                    <a:pt x="0" y="23319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1346" y="-1"/>
                    <a:pt x="39885" y="6527"/>
                    <a:pt x="42443" y="15931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00FF00">
                <a:alpha val="50000"/>
              </a:srgbClr>
            </a:solidFill>
            <a:ln w="12700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grpSp>
          <p:nvGrpSpPr>
            <p:cNvPr id="45" name="Group 113"/>
            <p:cNvGrpSpPr>
              <a:grpSpLocks/>
            </p:cNvGrpSpPr>
            <p:nvPr/>
          </p:nvGrpSpPr>
          <p:grpSpPr bwMode="auto">
            <a:xfrm rot="19051284" flipV="1">
              <a:off x="4993" y="1885"/>
              <a:ext cx="64" cy="128"/>
              <a:chOff x="3670" y="2358"/>
              <a:chExt cx="142" cy="282"/>
            </a:xfrm>
          </p:grpSpPr>
          <p:sp>
            <p:nvSpPr>
              <p:cNvPr id="46" name="Freeform 114"/>
              <p:cNvSpPr>
                <a:spLocks/>
              </p:cNvSpPr>
              <p:nvPr/>
            </p:nvSpPr>
            <p:spPr bwMode="auto">
              <a:xfrm>
                <a:off x="3716" y="2392"/>
                <a:ext cx="42" cy="61"/>
              </a:xfrm>
              <a:custGeom>
                <a:avLst/>
                <a:gdLst/>
                <a:ahLst/>
                <a:cxnLst>
                  <a:cxn ang="0">
                    <a:pos x="221" y="0"/>
                  </a:cxn>
                  <a:cxn ang="0">
                    <a:pos x="271" y="7"/>
                  </a:cxn>
                  <a:cxn ang="0">
                    <a:pos x="320" y="35"/>
                  </a:cxn>
                  <a:cxn ang="0">
                    <a:pos x="351" y="78"/>
                  </a:cxn>
                  <a:cxn ang="0">
                    <a:pos x="376" y="140"/>
                  </a:cxn>
                  <a:cxn ang="0">
                    <a:pos x="382" y="247"/>
                  </a:cxn>
                  <a:cxn ang="0">
                    <a:pos x="363" y="353"/>
                  </a:cxn>
                  <a:cxn ang="0">
                    <a:pos x="332" y="430"/>
                  </a:cxn>
                  <a:cxn ang="0">
                    <a:pos x="289" y="493"/>
                  </a:cxn>
                  <a:cxn ang="0">
                    <a:pos x="246" y="535"/>
                  </a:cxn>
                  <a:cxn ang="0">
                    <a:pos x="197" y="550"/>
                  </a:cxn>
                  <a:cxn ang="0">
                    <a:pos x="147" y="542"/>
                  </a:cxn>
                  <a:cxn ang="0">
                    <a:pos x="123" y="508"/>
                  </a:cxn>
                  <a:cxn ang="0">
                    <a:pos x="86" y="451"/>
                  </a:cxn>
                  <a:cxn ang="0">
                    <a:pos x="73" y="345"/>
                  </a:cxn>
                  <a:cxn ang="0">
                    <a:pos x="76" y="310"/>
                  </a:cxn>
                  <a:cxn ang="0">
                    <a:pos x="0" y="292"/>
                  </a:cxn>
                  <a:cxn ang="0">
                    <a:pos x="2" y="257"/>
                  </a:cxn>
                  <a:cxn ang="0">
                    <a:pos x="76" y="260"/>
                  </a:cxn>
                  <a:cxn ang="0">
                    <a:pos x="83" y="221"/>
                  </a:cxn>
                  <a:cxn ang="0">
                    <a:pos x="101" y="165"/>
                  </a:cxn>
                  <a:cxn ang="0">
                    <a:pos x="123" y="113"/>
                  </a:cxn>
                  <a:cxn ang="0">
                    <a:pos x="160" y="42"/>
                  </a:cxn>
                  <a:cxn ang="0">
                    <a:pos x="197" y="14"/>
                  </a:cxn>
                  <a:cxn ang="0">
                    <a:pos x="221" y="0"/>
                  </a:cxn>
                </a:cxnLst>
                <a:rect l="0" t="0" r="r" b="b"/>
                <a:pathLst>
                  <a:path w="382" h="550">
                    <a:moveTo>
                      <a:pt x="221" y="0"/>
                    </a:moveTo>
                    <a:lnTo>
                      <a:pt x="271" y="7"/>
                    </a:lnTo>
                    <a:lnTo>
                      <a:pt x="320" y="35"/>
                    </a:lnTo>
                    <a:lnTo>
                      <a:pt x="351" y="78"/>
                    </a:lnTo>
                    <a:lnTo>
                      <a:pt x="376" y="140"/>
                    </a:lnTo>
                    <a:lnTo>
                      <a:pt x="382" y="247"/>
                    </a:lnTo>
                    <a:lnTo>
                      <a:pt x="363" y="353"/>
                    </a:lnTo>
                    <a:lnTo>
                      <a:pt x="332" y="430"/>
                    </a:lnTo>
                    <a:lnTo>
                      <a:pt x="289" y="493"/>
                    </a:lnTo>
                    <a:lnTo>
                      <a:pt x="246" y="535"/>
                    </a:lnTo>
                    <a:lnTo>
                      <a:pt x="197" y="550"/>
                    </a:lnTo>
                    <a:lnTo>
                      <a:pt x="147" y="542"/>
                    </a:lnTo>
                    <a:lnTo>
                      <a:pt x="123" y="508"/>
                    </a:lnTo>
                    <a:lnTo>
                      <a:pt x="86" y="451"/>
                    </a:lnTo>
                    <a:lnTo>
                      <a:pt x="73" y="345"/>
                    </a:lnTo>
                    <a:lnTo>
                      <a:pt x="76" y="310"/>
                    </a:lnTo>
                    <a:lnTo>
                      <a:pt x="0" y="292"/>
                    </a:lnTo>
                    <a:lnTo>
                      <a:pt x="2" y="257"/>
                    </a:lnTo>
                    <a:lnTo>
                      <a:pt x="76" y="260"/>
                    </a:lnTo>
                    <a:lnTo>
                      <a:pt x="83" y="221"/>
                    </a:lnTo>
                    <a:lnTo>
                      <a:pt x="101" y="165"/>
                    </a:lnTo>
                    <a:lnTo>
                      <a:pt x="123" y="113"/>
                    </a:lnTo>
                    <a:lnTo>
                      <a:pt x="160" y="42"/>
                    </a:lnTo>
                    <a:lnTo>
                      <a:pt x="197" y="14"/>
                    </a:lnTo>
                    <a:lnTo>
                      <a:pt x="221" y="0"/>
                    </a:lnTo>
                    <a:close/>
                  </a:path>
                </a:pathLst>
              </a:custGeom>
              <a:solidFill>
                <a:srgbClr val="00FF00"/>
              </a:solidFill>
              <a:ln w="3175" cmpd="sng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" name="Freeform 115"/>
              <p:cNvSpPr>
                <a:spLocks/>
              </p:cNvSpPr>
              <p:nvPr/>
            </p:nvSpPr>
            <p:spPr bwMode="auto">
              <a:xfrm>
                <a:off x="3719" y="2457"/>
                <a:ext cx="46" cy="89"/>
              </a:xfrm>
              <a:custGeom>
                <a:avLst/>
                <a:gdLst/>
                <a:ahLst/>
                <a:cxnLst>
                  <a:cxn ang="0">
                    <a:pos x="157" y="0"/>
                  </a:cxn>
                  <a:cxn ang="0">
                    <a:pos x="219" y="0"/>
                  </a:cxn>
                  <a:cxn ang="0">
                    <a:pos x="295" y="13"/>
                  </a:cxn>
                  <a:cxn ang="0">
                    <a:pos x="336" y="55"/>
                  </a:cxn>
                  <a:cxn ang="0">
                    <a:pos x="377" y="133"/>
                  </a:cxn>
                  <a:cxn ang="0">
                    <a:pos x="398" y="189"/>
                  </a:cxn>
                  <a:cxn ang="0">
                    <a:pos x="412" y="259"/>
                  </a:cxn>
                  <a:cxn ang="0">
                    <a:pos x="412" y="344"/>
                  </a:cxn>
                  <a:cxn ang="0">
                    <a:pos x="405" y="428"/>
                  </a:cxn>
                  <a:cxn ang="0">
                    <a:pos x="398" y="520"/>
                  </a:cxn>
                  <a:cxn ang="0">
                    <a:pos x="370" y="632"/>
                  </a:cxn>
                  <a:cxn ang="0">
                    <a:pos x="336" y="709"/>
                  </a:cxn>
                  <a:cxn ang="0">
                    <a:pos x="275" y="773"/>
                  </a:cxn>
                  <a:cxn ang="0">
                    <a:pos x="206" y="795"/>
                  </a:cxn>
                  <a:cxn ang="0">
                    <a:pos x="130" y="773"/>
                  </a:cxn>
                  <a:cxn ang="0">
                    <a:pos x="82" y="675"/>
                  </a:cxn>
                  <a:cxn ang="0">
                    <a:pos x="47" y="583"/>
                  </a:cxn>
                  <a:cxn ang="0">
                    <a:pos x="27" y="478"/>
                  </a:cxn>
                  <a:cxn ang="0">
                    <a:pos x="0" y="379"/>
                  </a:cxn>
                  <a:cxn ang="0">
                    <a:pos x="0" y="246"/>
                  </a:cxn>
                  <a:cxn ang="0">
                    <a:pos x="21" y="153"/>
                  </a:cxn>
                  <a:cxn ang="0">
                    <a:pos x="47" y="84"/>
                  </a:cxn>
                  <a:cxn ang="0">
                    <a:pos x="82" y="0"/>
                  </a:cxn>
                  <a:cxn ang="0">
                    <a:pos x="157" y="0"/>
                  </a:cxn>
                </a:cxnLst>
                <a:rect l="0" t="0" r="r" b="b"/>
                <a:pathLst>
                  <a:path w="412" h="795">
                    <a:moveTo>
                      <a:pt x="157" y="0"/>
                    </a:moveTo>
                    <a:lnTo>
                      <a:pt x="219" y="0"/>
                    </a:lnTo>
                    <a:lnTo>
                      <a:pt x="295" y="13"/>
                    </a:lnTo>
                    <a:lnTo>
                      <a:pt x="336" y="55"/>
                    </a:lnTo>
                    <a:lnTo>
                      <a:pt x="377" y="133"/>
                    </a:lnTo>
                    <a:lnTo>
                      <a:pt x="398" y="189"/>
                    </a:lnTo>
                    <a:lnTo>
                      <a:pt x="412" y="259"/>
                    </a:lnTo>
                    <a:lnTo>
                      <a:pt x="412" y="344"/>
                    </a:lnTo>
                    <a:lnTo>
                      <a:pt x="405" y="428"/>
                    </a:lnTo>
                    <a:lnTo>
                      <a:pt x="398" y="520"/>
                    </a:lnTo>
                    <a:lnTo>
                      <a:pt x="370" y="632"/>
                    </a:lnTo>
                    <a:lnTo>
                      <a:pt x="336" y="709"/>
                    </a:lnTo>
                    <a:lnTo>
                      <a:pt x="275" y="773"/>
                    </a:lnTo>
                    <a:lnTo>
                      <a:pt x="206" y="795"/>
                    </a:lnTo>
                    <a:lnTo>
                      <a:pt x="130" y="773"/>
                    </a:lnTo>
                    <a:lnTo>
                      <a:pt x="82" y="675"/>
                    </a:lnTo>
                    <a:lnTo>
                      <a:pt x="47" y="583"/>
                    </a:lnTo>
                    <a:lnTo>
                      <a:pt x="27" y="478"/>
                    </a:lnTo>
                    <a:lnTo>
                      <a:pt x="0" y="379"/>
                    </a:lnTo>
                    <a:lnTo>
                      <a:pt x="0" y="246"/>
                    </a:lnTo>
                    <a:lnTo>
                      <a:pt x="21" y="153"/>
                    </a:lnTo>
                    <a:lnTo>
                      <a:pt x="47" y="84"/>
                    </a:lnTo>
                    <a:lnTo>
                      <a:pt x="82" y="0"/>
                    </a:lnTo>
                    <a:lnTo>
                      <a:pt x="157" y="0"/>
                    </a:lnTo>
                    <a:close/>
                  </a:path>
                </a:pathLst>
              </a:custGeom>
              <a:solidFill>
                <a:srgbClr val="00FF00"/>
              </a:solidFill>
              <a:ln w="3175" cmpd="sng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" name="Freeform 116"/>
              <p:cNvSpPr>
                <a:spLocks/>
              </p:cNvSpPr>
              <p:nvPr/>
            </p:nvSpPr>
            <p:spPr bwMode="auto">
              <a:xfrm>
                <a:off x="3750" y="2533"/>
                <a:ext cx="35" cy="102"/>
              </a:xfrm>
              <a:custGeom>
                <a:avLst/>
                <a:gdLst/>
                <a:ahLst/>
                <a:cxnLst>
                  <a:cxn ang="0">
                    <a:pos x="58" y="105"/>
                  </a:cxn>
                  <a:cxn ang="0">
                    <a:pos x="17" y="45"/>
                  </a:cxn>
                  <a:cxn ang="0">
                    <a:pos x="30" y="0"/>
                  </a:cxn>
                  <a:cxn ang="0">
                    <a:pos x="72" y="0"/>
                  </a:cxn>
                  <a:cxn ang="0">
                    <a:pos x="120" y="49"/>
                  </a:cxn>
                  <a:cxn ang="0">
                    <a:pos x="182" y="151"/>
                  </a:cxn>
                  <a:cxn ang="0">
                    <a:pos x="217" y="248"/>
                  </a:cxn>
                  <a:cxn ang="0">
                    <a:pos x="247" y="341"/>
                  </a:cxn>
                  <a:cxn ang="0">
                    <a:pos x="258" y="428"/>
                  </a:cxn>
                  <a:cxn ang="0">
                    <a:pos x="255" y="473"/>
                  </a:cxn>
                  <a:cxn ang="0">
                    <a:pos x="224" y="528"/>
                  </a:cxn>
                  <a:cxn ang="0">
                    <a:pos x="171" y="678"/>
                  </a:cxn>
                  <a:cxn ang="0">
                    <a:pos x="113" y="764"/>
                  </a:cxn>
                  <a:cxn ang="0">
                    <a:pos x="99" y="802"/>
                  </a:cxn>
                  <a:cxn ang="0">
                    <a:pos x="155" y="809"/>
                  </a:cxn>
                  <a:cxn ang="0">
                    <a:pos x="227" y="809"/>
                  </a:cxn>
                  <a:cxn ang="0">
                    <a:pos x="316" y="843"/>
                  </a:cxn>
                  <a:cxn ang="0">
                    <a:pos x="309" y="870"/>
                  </a:cxn>
                  <a:cxn ang="0">
                    <a:pos x="296" y="899"/>
                  </a:cxn>
                  <a:cxn ang="0">
                    <a:pos x="268" y="914"/>
                  </a:cxn>
                  <a:cxn ang="0">
                    <a:pos x="213" y="892"/>
                  </a:cxn>
                  <a:cxn ang="0">
                    <a:pos x="155" y="858"/>
                  </a:cxn>
                  <a:cxn ang="0">
                    <a:pos x="72" y="854"/>
                  </a:cxn>
                  <a:cxn ang="0">
                    <a:pos x="20" y="866"/>
                  </a:cxn>
                  <a:cxn ang="0">
                    <a:pos x="0" y="847"/>
                  </a:cxn>
                  <a:cxn ang="0">
                    <a:pos x="0" y="820"/>
                  </a:cxn>
                  <a:cxn ang="0">
                    <a:pos x="27" y="791"/>
                  </a:cxn>
                  <a:cxn ang="0">
                    <a:pos x="72" y="742"/>
                  </a:cxn>
                  <a:cxn ang="0">
                    <a:pos x="151" y="618"/>
                  </a:cxn>
                  <a:cxn ang="0">
                    <a:pos x="186" y="510"/>
                  </a:cxn>
                  <a:cxn ang="0">
                    <a:pos x="196" y="405"/>
                  </a:cxn>
                  <a:cxn ang="0">
                    <a:pos x="192" y="349"/>
                  </a:cxn>
                  <a:cxn ang="0">
                    <a:pos x="165" y="248"/>
                  </a:cxn>
                  <a:cxn ang="0">
                    <a:pos x="92" y="139"/>
                  </a:cxn>
                  <a:cxn ang="0">
                    <a:pos x="41" y="83"/>
                  </a:cxn>
                  <a:cxn ang="0">
                    <a:pos x="58" y="105"/>
                  </a:cxn>
                </a:cxnLst>
                <a:rect l="0" t="0" r="r" b="b"/>
                <a:pathLst>
                  <a:path w="316" h="914">
                    <a:moveTo>
                      <a:pt x="58" y="105"/>
                    </a:moveTo>
                    <a:lnTo>
                      <a:pt x="17" y="45"/>
                    </a:lnTo>
                    <a:lnTo>
                      <a:pt x="30" y="0"/>
                    </a:lnTo>
                    <a:lnTo>
                      <a:pt x="72" y="0"/>
                    </a:lnTo>
                    <a:lnTo>
                      <a:pt x="120" y="49"/>
                    </a:lnTo>
                    <a:lnTo>
                      <a:pt x="182" y="151"/>
                    </a:lnTo>
                    <a:lnTo>
                      <a:pt x="217" y="248"/>
                    </a:lnTo>
                    <a:lnTo>
                      <a:pt x="247" y="341"/>
                    </a:lnTo>
                    <a:lnTo>
                      <a:pt x="258" y="428"/>
                    </a:lnTo>
                    <a:lnTo>
                      <a:pt x="255" y="473"/>
                    </a:lnTo>
                    <a:lnTo>
                      <a:pt x="224" y="528"/>
                    </a:lnTo>
                    <a:lnTo>
                      <a:pt x="171" y="678"/>
                    </a:lnTo>
                    <a:lnTo>
                      <a:pt x="113" y="764"/>
                    </a:lnTo>
                    <a:lnTo>
                      <a:pt x="99" y="802"/>
                    </a:lnTo>
                    <a:lnTo>
                      <a:pt x="155" y="809"/>
                    </a:lnTo>
                    <a:lnTo>
                      <a:pt x="227" y="809"/>
                    </a:lnTo>
                    <a:lnTo>
                      <a:pt x="316" y="843"/>
                    </a:lnTo>
                    <a:lnTo>
                      <a:pt x="309" y="870"/>
                    </a:lnTo>
                    <a:lnTo>
                      <a:pt x="296" y="899"/>
                    </a:lnTo>
                    <a:lnTo>
                      <a:pt x="268" y="914"/>
                    </a:lnTo>
                    <a:lnTo>
                      <a:pt x="213" y="892"/>
                    </a:lnTo>
                    <a:lnTo>
                      <a:pt x="155" y="858"/>
                    </a:lnTo>
                    <a:lnTo>
                      <a:pt x="72" y="854"/>
                    </a:lnTo>
                    <a:lnTo>
                      <a:pt x="20" y="866"/>
                    </a:lnTo>
                    <a:lnTo>
                      <a:pt x="0" y="847"/>
                    </a:lnTo>
                    <a:lnTo>
                      <a:pt x="0" y="820"/>
                    </a:lnTo>
                    <a:lnTo>
                      <a:pt x="27" y="791"/>
                    </a:lnTo>
                    <a:lnTo>
                      <a:pt x="72" y="742"/>
                    </a:lnTo>
                    <a:lnTo>
                      <a:pt x="151" y="618"/>
                    </a:lnTo>
                    <a:lnTo>
                      <a:pt x="186" y="510"/>
                    </a:lnTo>
                    <a:lnTo>
                      <a:pt x="196" y="405"/>
                    </a:lnTo>
                    <a:lnTo>
                      <a:pt x="192" y="349"/>
                    </a:lnTo>
                    <a:lnTo>
                      <a:pt x="165" y="248"/>
                    </a:lnTo>
                    <a:lnTo>
                      <a:pt x="92" y="139"/>
                    </a:lnTo>
                    <a:lnTo>
                      <a:pt x="41" y="83"/>
                    </a:lnTo>
                    <a:lnTo>
                      <a:pt x="58" y="105"/>
                    </a:lnTo>
                    <a:close/>
                  </a:path>
                </a:pathLst>
              </a:custGeom>
              <a:solidFill>
                <a:srgbClr val="00FF00"/>
              </a:solidFill>
              <a:ln w="3175" cmpd="sng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" name="Freeform 117"/>
              <p:cNvSpPr>
                <a:spLocks/>
              </p:cNvSpPr>
              <p:nvPr/>
            </p:nvSpPr>
            <p:spPr bwMode="auto">
              <a:xfrm>
                <a:off x="3703" y="2532"/>
                <a:ext cx="35" cy="108"/>
              </a:xfrm>
              <a:custGeom>
                <a:avLst/>
                <a:gdLst/>
                <a:ahLst/>
                <a:cxnLst>
                  <a:cxn ang="0">
                    <a:pos x="165" y="176"/>
                  </a:cxn>
                  <a:cxn ang="0">
                    <a:pos x="213" y="77"/>
                  </a:cxn>
                  <a:cxn ang="0">
                    <a:pos x="259" y="0"/>
                  </a:cxn>
                  <a:cxn ang="0">
                    <a:pos x="293" y="0"/>
                  </a:cxn>
                  <a:cxn ang="0">
                    <a:pos x="314" y="32"/>
                  </a:cxn>
                  <a:cxn ang="0">
                    <a:pos x="317" y="85"/>
                  </a:cxn>
                  <a:cxn ang="0">
                    <a:pos x="288" y="124"/>
                  </a:cxn>
                  <a:cxn ang="0">
                    <a:pos x="239" y="172"/>
                  </a:cxn>
                  <a:cxn ang="0">
                    <a:pos x="199" y="228"/>
                  </a:cxn>
                  <a:cxn ang="0">
                    <a:pos x="158" y="305"/>
                  </a:cxn>
                  <a:cxn ang="0">
                    <a:pos x="141" y="358"/>
                  </a:cxn>
                  <a:cxn ang="0">
                    <a:pos x="124" y="424"/>
                  </a:cxn>
                  <a:cxn ang="0">
                    <a:pos x="121" y="509"/>
                  </a:cxn>
                  <a:cxn ang="0">
                    <a:pos x="127" y="586"/>
                  </a:cxn>
                  <a:cxn ang="0">
                    <a:pos x="147" y="681"/>
                  </a:cxn>
                  <a:cxn ang="0">
                    <a:pos x="184" y="765"/>
                  </a:cxn>
                  <a:cxn ang="0">
                    <a:pos x="216" y="814"/>
                  </a:cxn>
                  <a:cxn ang="0">
                    <a:pos x="236" y="849"/>
                  </a:cxn>
                  <a:cxn ang="0">
                    <a:pos x="239" y="876"/>
                  </a:cxn>
                  <a:cxn ang="0">
                    <a:pos x="221" y="888"/>
                  </a:cxn>
                  <a:cxn ang="0">
                    <a:pos x="181" y="894"/>
                  </a:cxn>
                  <a:cxn ang="0">
                    <a:pos x="121" y="915"/>
                  </a:cxn>
                  <a:cxn ang="0">
                    <a:pos x="75" y="943"/>
                  </a:cxn>
                  <a:cxn ang="0">
                    <a:pos x="46" y="975"/>
                  </a:cxn>
                  <a:cxn ang="0">
                    <a:pos x="21" y="968"/>
                  </a:cxn>
                  <a:cxn ang="0">
                    <a:pos x="0" y="930"/>
                  </a:cxn>
                  <a:cxn ang="0">
                    <a:pos x="0" y="898"/>
                  </a:cxn>
                  <a:cxn ang="0">
                    <a:pos x="46" y="869"/>
                  </a:cxn>
                  <a:cxn ang="0">
                    <a:pos x="124" y="852"/>
                  </a:cxn>
                  <a:cxn ang="0">
                    <a:pos x="195" y="842"/>
                  </a:cxn>
                  <a:cxn ang="0">
                    <a:pos x="165" y="804"/>
                  </a:cxn>
                  <a:cxn ang="0">
                    <a:pos x="144" y="754"/>
                  </a:cxn>
                  <a:cxn ang="0">
                    <a:pos x="118" y="684"/>
                  </a:cxn>
                  <a:cxn ang="0">
                    <a:pos x="90" y="611"/>
                  </a:cxn>
                  <a:cxn ang="0">
                    <a:pos x="81" y="519"/>
                  </a:cxn>
                  <a:cxn ang="0">
                    <a:pos x="78" y="431"/>
                  </a:cxn>
                  <a:cxn ang="0">
                    <a:pos x="98" y="347"/>
                  </a:cxn>
                  <a:cxn ang="0">
                    <a:pos x="136" y="235"/>
                  </a:cxn>
                  <a:cxn ang="0">
                    <a:pos x="165" y="176"/>
                  </a:cxn>
                </a:cxnLst>
                <a:rect l="0" t="0" r="r" b="b"/>
                <a:pathLst>
                  <a:path w="317" h="975">
                    <a:moveTo>
                      <a:pt x="165" y="176"/>
                    </a:moveTo>
                    <a:lnTo>
                      <a:pt x="213" y="77"/>
                    </a:lnTo>
                    <a:lnTo>
                      <a:pt x="259" y="0"/>
                    </a:lnTo>
                    <a:lnTo>
                      <a:pt x="293" y="0"/>
                    </a:lnTo>
                    <a:lnTo>
                      <a:pt x="314" y="32"/>
                    </a:lnTo>
                    <a:lnTo>
                      <a:pt x="317" y="85"/>
                    </a:lnTo>
                    <a:lnTo>
                      <a:pt x="288" y="124"/>
                    </a:lnTo>
                    <a:lnTo>
                      <a:pt x="239" y="172"/>
                    </a:lnTo>
                    <a:lnTo>
                      <a:pt x="199" y="228"/>
                    </a:lnTo>
                    <a:lnTo>
                      <a:pt x="158" y="305"/>
                    </a:lnTo>
                    <a:lnTo>
                      <a:pt x="141" y="358"/>
                    </a:lnTo>
                    <a:lnTo>
                      <a:pt x="124" y="424"/>
                    </a:lnTo>
                    <a:lnTo>
                      <a:pt x="121" y="509"/>
                    </a:lnTo>
                    <a:lnTo>
                      <a:pt x="127" y="586"/>
                    </a:lnTo>
                    <a:lnTo>
                      <a:pt x="147" y="681"/>
                    </a:lnTo>
                    <a:lnTo>
                      <a:pt x="184" y="765"/>
                    </a:lnTo>
                    <a:lnTo>
                      <a:pt x="216" y="814"/>
                    </a:lnTo>
                    <a:lnTo>
                      <a:pt x="236" y="849"/>
                    </a:lnTo>
                    <a:lnTo>
                      <a:pt x="239" y="876"/>
                    </a:lnTo>
                    <a:lnTo>
                      <a:pt x="221" y="888"/>
                    </a:lnTo>
                    <a:lnTo>
                      <a:pt x="181" y="894"/>
                    </a:lnTo>
                    <a:lnTo>
                      <a:pt x="121" y="915"/>
                    </a:lnTo>
                    <a:lnTo>
                      <a:pt x="75" y="943"/>
                    </a:lnTo>
                    <a:lnTo>
                      <a:pt x="46" y="975"/>
                    </a:lnTo>
                    <a:lnTo>
                      <a:pt x="21" y="968"/>
                    </a:lnTo>
                    <a:lnTo>
                      <a:pt x="0" y="930"/>
                    </a:lnTo>
                    <a:lnTo>
                      <a:pt x="0" y="898"/>
                    </a:lnTo>
                    <a:lnTo>
                      <a:pt x="46" y="869"/>
                    </a:lnTo>
                    <a:lnTo>
                      <a:pt x="124" y="852"/>
                    </a:lnTo>
                    <a:lnTo>
                      <a:pt x="195" y="842"/>
                    </a:lnTo>
                    <a:lnTo>
                      <a:pt x="165" y="804"/>
                    </a:lnTo>
                    <a:lnTo>
                      <a:pt x="144" y="754"/>
                    </a:lnTo>
                    <a:lnTo>
                      <a:pt x="118" y="684"/>
                    </a:lnTo>
                    <a:lnTo>
                      <a:pt x="90" y="611"/>
                    </a:lnTo>
                    <a:lnTo>
                      <a:pt x="81" y="519"/>
                    </a:lnTo>
                    <a:lnTo>
                      <a:pt x="78" y="431"/>
                    </a:lnTo>
                    <a:lnTo>
                      <a:pt x="98" y="347"/>
                    </a:lnTo>
                    <a:lnTo>
                      <a:pt x="136" y="235"/>
                    </a:lnTo>
                    <a:lnTo>
                      <a:pt x="165" y="176"/>
                    </a:lnTo>
                    <a:close/>
                  </a:path>
                </a:pathLst>
              </a:custGeom>
              <a:solidFill>
                <a:srgbClr val="00FF00"/>
              </a:solidFill>
              <a:ln w="3175" cmpd="sng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" name="Freeform 118"/>
              <p:cNvSpPr>
                <a:spLocks/>
              </p:cNvSpPr>
              <p:nvPr/>
            </p:nvSpPr>
            <p:spPr bwMode="auto">
              <a:xfrm>
                <a:off x="3755" y="2358"/>
                <a:ext cx="57" cy="123"/>
              </a:xfrm>
              <a:custGeom>
                <a:avLst/>
                <a:gdLst/>
                <a:ahLst/>
                <a:cxnLst>
                  <a:cxn ang="0">
                    <a:pos x="10" y="1059"/>
                  </a:cxn>
                  <a:cxn ang="0">
                    <a:pos x="0" y="1013"/>
                  </a:cxn>
                  <a:cxn ang="0">
                    <a:pos x="16" y="977"/>
                  </a:cxn>
                  <a:cxn ang="0">
                    <a:pos x="59" y="942"/>
                  </a:cxn>
                  <a:cxn ang="0">
                    <a:pos x="139" y="874"/>
                  </a:cxn>
                  <a:cxn ang="0">
                    <a:pos x="235" y="771"/>
                  </a:cxn>
                  <a:cxn ang="0">
                    <a:pos x="288" y="679"/>
                  </a:cxn>
                  <a:cxn ang="0">
                    <a:pos x="312" y="629"/>
                  </a:cxn>
                  <a:cxn ang="0">
                    <a:pos x="336" y="493"/>
                  </a:cxn>
                  <a:cxn ang="0">
                    <a:pos x="332" y="306"/>
                  </a:cxn>
                  <a:cxn ang="0">
                    <a:pos x="322" y="213"/>
                  </a:cxn>
                  <a:cxn ang="0">
                    <a:pos x="316" y="177"/>
                  </a:cxn>
                  <a:cxn ang="0">
                    <a:pos x="218" y="128"/>
                  </a:cxn>
                  <a:cxn ang="0">
                    <a:pos x="215" y="110"/>
                  </a:cxn>
                  <a:cxn ang="0">
                    <a:pos x="225" y="100"/>
                  </a:cxn>
                  <a:cxn ang="0">
                    <a:pos x="316" y="128"/>
                  </a:cxn>
                  <a:cxn ang="0">
                    <a:pos x="336" y="121"/>
                  </a:cxn>
                  <a:cxn ang="0">
                    <a:pos x="281" y="14"/>
                  </a:cxn>
                  <a:cxn ang="0">
                    <a:pos x="288" y="0"/>
                  </a:cxn>
                  <a:cxn ang="0">
                    <a:pos x="308" y="4"/>
                  </a:cxn>
                  <a:cxn ang="0">
                    <a:pos x="360" y="96"/>
                  </a:cxn>
                  <a:cxn ang="0">
                    <a:pos x="374" y="100"/>
                  </a:cxn>
                  <a:cxn ang="0">
                    <a:pos x="402" y="4"/>
                  </a:cxn>
                  <a:cxn ang="0">
                    <a:pos x="420" y="0"/>
                  </a:cxn>
                  <a:cxn ang="0">
                    <a:pos x="427" y="17"/>
                  </a:cxn>
                  <a:cxn ang="0">
                    <a:pos x="405" y="121"/>
                  </a:cxn>
                  <a:cxn ang="0">
                    <a:pos x="412" y="135"/>
                  </a:cxn>
                  <a:cxn ang="0">
                    <a:pos x="496" y="121"/>
                  </a:cxn>
                  <a:cxn ang="0">
                    <a:pos x="510" y="128"/>
                  </a:cxn>
                  <a:cxn ang="0">
                    <a:pos x="506" y="146"/>
                  </a:cxn>
                  <a:cxn ang="0">
                    <a:pos x="395" y="174"/>
                  </a:cxn>
                  <a:cxn ang="0">
                    <a:pos x="385" y="189"/>
                  </a:cxn>
                  <a:cxn ang="0">
                    <a:pos x="374" y="252"/>
                  </a:cxn>
                  <a:cxn ang="0">
                    <a:pos x="374" y="345"/>
                  </a:cxn>
                  <a:cxn ang="0">
                    <a:pos x="377" y="480"/>
                  </a:cxn>
                  <a:cxn ang="0">
                    <a:pos x="374" y="604"/>
                  </a:cxn>
                  <a:cxn ang="0">
                    <a:pos x="367" y="661"/>
                  </a:cxn>
                  <a:cxn ang="0">
                    <a:pos x="312" y="750"/>
                  </a:cxn>
                  <a:cxn ang="0">
                    <a:pos x="250" y="842"/>
                  </a:cxn>
                  <a:cxn ang="0">
                    <a:pos x="183" y="942"/>
                  </a:cxn>
                  <a:cxn ang="0">
                    <a:pos x="128" y="1037"/>
                  </a:cxn>
                  <a:cxn ang="0">
                    <a:pos x="89" y="1090"/>
                  </a:cxn>
                  <a:cxn ang="0">
                    <a:pos x="34" y="1105"/>
                  </a:cxn>
                  <a:cxn ang="0">
                    <a:pos x="10" y="1059"/>
                  </a:cxn>
                </a:cxnLst>
                <a:rect l="0" t="0" r="r" b="b"/>
                <a:pathLst>
                  <a:path w="510" h="1105">
                    <a:moveTo>
                      <a:pt x="10" y="1059"/>
                    </a:moveTo>
                    <a:lnTo>
                      <a:pt x="0" y="1013"/>
                    </a:lnTo>
                    <a:lnTo>
                      <a:pt x="16" y="977"/>
                    </a:lnTo>
                    <a:lnTo>
                      <a:pt x="59" y="942"/>
                    </a:lnTo>
                    <a:lnTo>
                      <a:pt x="139" y="874"/>
                    </a:lnTo>
                    <a:lnTo>
                      <a:pt x="235" y="771"/>
                    </a:lnTo>
                    <a:lnTo>
                      <a:pt x="288" y="679"/>
                    </a:lnTo>
                    <a:lnTo>
                      <a:pt x="312" y="629"/>
                    </a:lnTo>
                    <a:lnTo>
                      <a:pt x="336" y="493"/>
                    </a:lnTo>
                    <a:lnTo>
                      <a:pt x="332" y="306"/>
                    </a:lnTo>
                    <a:lnTo>
                      <a:pt x="322" y="213"/>
                    </a:lnTo>
                    <a:lnTo>
                      <a:pt x="316" y="177"/>
                    </a:lnTo>
                    <a:lnTo>
                      <a:pt x="218" y="128"/>
                    </a:lnTo>
                    <a:lnTo>
                      <a:pt x="215" y="110"/>
                    </a:lnTo>
                    <a:lnTo>
                      <a:pt x="225" y="100"/>
                    </a:lnTo>
                    <a:lnTo>
                      <a:pt x="316" y="128"/>
                    </a:lnTo>
                    <a:lnTo>
                      <a:pt x="336" y="121"/>
                    </a:lnTo>
                    <a:lnTo>
                      <a:pt x="281" y="14"/>
                    </a:lnTo>
                    <a:lnTo>
                      <a:pt x="288" y="0"/>
                    </a:lnTo>
                    <a:lnTo>
                      <a:pt x="308" y="4"/>
                    </a:lnTo>
                    <a:lnTo>
                      <a:pt x="360" y="96"/>
                    </a:lnTo>
                    <a:lnTo>
                      <a:pt x="374" y="100"/>
                    </a:lnTo>
                    <a:lnTo>
                      <a:pt x="402" y="4"/>
                    </a:lnTo>
                    <a:lnTo>
                      <a:pt x="420" y="0"/>
                    </a:lnTo>
                    <a:lnTo>
                      <a:pt x="427" y="17"/>
                    </a:lnTo>
                    <a:lnTo>
                      <a:pt x="405" y="121"/>
                    </a:lnTo>
                    <a:lnTo>
                      <a:pt x="412" y="135"/>
                    </a:lnTo>
                    <a:lnTo>
                      <a:pt x="496" y="121"/>
                    </a:lnTo>
                    <a:lnTo>
                      <a:pt x="510" y="128"/>
                    </a:lnTo>
                    <a:lnTo>
                      <a:pt x="506" y="146"/>
                    </a:lnTo>
                    <a:lnTo>
                      <a:pt x="395" y="174"/>
                    </a:lnTo>
                    <a:lnTo>
                      <a:pt x="385" y="189"/>
                    </a:lnTo>
                    <a:lnTo>
                      <a:pt x="374" y="252"/>
                    </a:lnTo>
                    <a:lnTo>
                      <a:pt x="374" y="345"/>
                    </a:lnTo>
                    <a:lnTo>
                      <a:pt x="377" y="480"/>
                    </a:lnTo>
                    <a:lnTo>
                      <a:pt x="374" y="604"/>
                    </a:lnTo>
                    <a:lnTo>
                      <a:pt x="367" y="661"/>
                    </a:lnTo>
                    <a:lnTo>
                      <a:pt x="312" y="750"/>
                    </a:lnTo>
                    <a:lnTo>
                      <a:pt x="250" y="842"/>
                    </a:lnTo>
                    <a:lnTo>
                      <a:pt x="183" y="942"/>
                    </a:lnTo>
                    <a:lnTo>
                      <a:pt x="128" y="1037"/>
                    </a:lnTo>
                    <a:lnTo>
                      <a:pt x="89" y="1090"/>
                    </a:lnTo>
                    <a:lnTo>
                      <a:pt x="34" y="1105"/>
                    </a:lnTo>
                    <a:lnTo>
                      <a:pt x="10" y="1059"/>
                    </a:lnTo>
                    <a:close/>
                  </a:path>
                </a:pathLst>
              </a:custGeom>
              <a:solidFill>
                <a:srgbClr val="00FF00"/>
              </a:solidFill>
              <a:ln w="3175" cmpd="sng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" name="Freeform 119"/>
              <p:cNvSpPr>
                <a:spLocks/>
              </p:cNvSpPr>
              <p:nvPr/>
            </p:nvSpPr>
            <p:spPr bwMode="auto">
              <a:xfrm>
                <a:off x="3670" y="2460"/>
                <a:ext cx="59" cy="100"/>
              </a:xfrm>
              <a:custGeom>
                <a:avLst/>
                <a:gdLst/>
                <a:ahLst/>
                <a:cxnLst>
                  <a:cxn ang="0">
                    <a:pos x="385" y="88"/>
                  </a:cxn>
                  <a:cxn ang="0">
                    <a:pos x="440" y="24"/>
                  </a:cxn>
                  <a:cxn ang="0">
                    <a:pos x="475" y="0"/>
                  </a:cxn>
                  <a:cxn ang="0">
                    <a:pos x="503" y="4"/>
                  </a:cxn>
                  <a:cxn ang="0">
                    <a:pos x="531" y="24"/>
                  </a:cxn>
                  <a:cxn ang="0">
                    <a:pos x="531" y="64"/>
                  </a:cxn>
                  <a:cxn ang="0">
                    <a:pos x="523" y="120"/>
                  </a:cxn>
                  <a:cxn ang="0">
                    <a:pos x="503" y="160"/>
                  </a:cxn>
                  <a:cxn ang="0">
                    <a:pos x="478" y="176"/>
                  </a:cxn>
                  <a:cxn ang="0">
                    <a:pos x="426" y="201"/>
                  </a:cxn>
                  <a:cxn ang="0">
                    <a:pos x="360" y="258"/>
                  </a:cxn>
                  <a:cxn ang="0">
                    <a:pos x="291" y="346"/>
                  </a:cxn>
                  <a:cxn ang="0">
                    <a:pos x="263" y="418"/>
                  </a:cxn>
                  <a:cxn ang="0">
                    <a:pos x="225" y="503"/>
                  </a:cxn>
                  <a:cxn ang="0">
                    <a:pos x="205" y="566"/>
                  </a:cxn>
                  <a:cxn ang="0">
                    <a:pos x="177" y="647"/>
                  </a:cxn>
                  <a:cxn ang="0">
                    <a:pos x="166" y="708"/>
                  </a:cxn>
                  <a:cxn ang="0">
                    <a:pos x="177" y="767"/>
                  </a:cxn>
                  <a:cxn ang="0">
                    <a:pos x="201" y="816"/>
                  </a:cxn>
                  <a:cxn ang="0">
                    <a:pos x="211" y="832"/>
                  </a:cxn>
                  <a:cxn ang="0">
                    <a:pos x="205" y="848"/>
                  </a:cxn>
                  <a:cxn ang="0">
                    <a:pos x="193" y="853"/>
                  </a:cxn>
                  <a:cxn ang="0">
                    <a:pos x="152" y="772"/>
                  </a:cxn>
                  <a:cxn ang="0">
                    <a:pos x="142" y="780"/>
                  </a:cxn>
                  <a:cxn ang="0">
                    <a:pos x="152" y="880"/>
                  </a:cxn>
                  <a:cxn ang="0">
                    <a:pos x="138" y="888"/>
                  </a:cxn>
                  <a:cxn ang="0">
                    <a:pos x="128" y="876"/>
                  </a:cxn>
                  <a:cxn ang="0">
                    <a:pos x="121" y="780"/>
                  </a:cxn>
                  <a:cxn ang="0">
                    <a:pos x="107" y="780"/>
                  </a:cxn>
                  <a:cxn ang="0">
                    <a:pos x="107" y="876"/>
                  </a:cxn>
                  <a:cxn ang="0">
                    <a:pos x="97" y="905"/>
                  </a:cxn>
                  <a:cxn ang="0">
                    <a:pos x="79" y="888"/>
                  </a:cxn>
                  <a:cxn ang="0">
                    <a:pos x="94" y="740"/>
                  </a:cxn>
                  <a:cxn ang="0">
                    <a:pos x="86" y="727"/>
                  </a:cxn>
                  <a:cxn ang="0">
                    <a:pos x="48" y="736"/>
                  </a:cxn>
                  <a:cxn ang="0">
                    <a:pos x="6" y="727"/>
                  </a:cxn>
                  <a:cxn ang="0">
                    <a:pos x="0" y="704"/>
                  </a:cxn>
                  <a:cxn ang="0">
                    <a:pos x="31" y="708"/>
                  </a:cxn>
                  <a:cxn ang="0">
                    <a:pos x="72" y="704"/>
                  </a:cxn>
                  <a:cxn ang="0">
                    <a:pos x="114" y="671"/>
                  </a:cxn>
                  <a:cxn ang="0">
                    <a:pos x="177" y="526"/>
                  </a:cxn>
                  <a:cxn ang="0">
                    <a:pos x="215" y="409"/>
                  </a:cxn>
                  <a:cxn ang="0">
                    <a:pos x="249" y="325"/>
                  </a:cxn>
                  <a:cxn ang="0">
                    <a:pos x="291" y="249"/>
                  </a:cxn>
                  <a:cxn ang="0">
                    <a:pos x="336" y="168"/>
                  </a:cxn>
                  <a:cxn ang="0">
                    <a:pos x="364" y="116"/>
                  </a:cxn>
                  <a:cxn ang="0">
                    <a:pos x="385" y="88"/>
                  </a:cxn>
                </a:cxnLst>
                <a:rect l="0" t="0" r="r" b="b"/>
                <a:pathLst>
                  <a:path w="531" h="905">
                    <a:moveTo>
                      <a:pt x="385" y="88"/>
                    </a:moveTo>
                    <a:lnTo>
                      <a:pt x="440" y="24"/>
                    </a:lnTo>
                    <a:lnTo>
                      <a:pt x="475" y="0"/>
                    </a:lnTo>
                    <a:lnTo>
                      <a:pt x="503" y="4"/>
                    </a:lnTo>
                    <a:lnTo>
                      <a:pt x="531" y="24"/>
                    </a:lnTo>
                    <a:lnTo>
                      <a:pt x="531" y="64"/>
                    </a:lnTo>
                    <a:lnTo>
                      <a:pt x="523" y="120"/>
                    </a:lnTo>
                    <a:lnTo>
                      <a:pt x="503" y="160"/>
                    </a:lnTo>
                    <a:lnTo>
                      <a:pt x="478" y="176"/>
                    </a:lnTo>
                    <a:lnTo>
                      <a:pt x="426" y="201"/>
                    </a:lnTo>
                    <a:lnTo>
                      <a:pt x="360" y="258"/>
                    </a:lnTo>
                    <a:lnTo>
                      <a:pt x="291" y="346"/>
                    </a:lnTo>
                    <a:lnTo>
                      <a:pt x="263" y="418"/>
                    </a:lnTo>
                    <a:lnTo>
                      <a:pt x="225" y="503"/>
                    </a:lnTo>
                    <a:lnTo>
                      <a:pt x="205" y="566"/>
                    </a:lnTo>
                    <a:lnTo>
                      <a:pt x="177" y="647"/>
                    </a:lnTo>
                    <a:lnTo>
                      <a:pt x="166" y="708"/>
                    </a:lnTo>
                    <a:lnTo>
                      <a:pt x="177" y="767"/>
                    </a:lnTo>
                    <a:lnTo>
                      <a:pt x="201" y="816"/>
                    </a:lnTo>
                    <a:lnTo>
                      <a:pt x="211" y="832"/>
                    </a:lnTo>
                    <a:lnTo>
                      <a:pt x="205" y="848"/>
                    </a:lnTo>
                    <a:lnTo>
                      <a:pt x="193" y="853"/>
                    </a:lnTo>
                    <a:lnTo>
                      <a:pt x="152" y="772"/>
                    </a:lnTo>
                    <a:lnTo>
                      <a:pt x="142" y="780"/>
                    </a:lnTo>
                    <a:lnTo>
                      <a:pt x="152" y="880"/>
                    </a:lnTo>
                    <a:lnTo>
                      <a:pt x="138" y="888"/>
                    </a:lnTo>
                    <a:lnTo>
                      <a:pt x="128" y="876"/>
                    </a:lnTo>
                    <a:lnTo>
                      <a:pt x="121" y="780"/>
                    </a:lnTo>
                    <a:lnTo>
                      <a:pt x="107" y="780"/>
                    </a:lnTo>
                    <a:lnTo>
                      <a:pt x="107" y="876"/>
                    </a:lnTo>
                    <a:lnTo>
                      <a:pt x="97" y="905"/>
                    </a:lnTo>
                    <a:lnTo>
                      <a:pt x="79" y="888"/>
                    </a:lnTo>
                    <a:lnTo>
                      <a:pt x="94" y="740"/>
                    </a:lnTo>
                    <a:lnTo>
                      <a:pt x="86" y="727"/>
                    </a:lnTo>
                    <a:lnTo>
                      <a:pt x="48" y="736"/>
                    </a:lnTo>
                    <a:lnTo>
                      <a:pt x="6" y="727"/>
                    </a:lnTo>
                    <a:lnTo>
                      <a:pt x="0" y="704"/>
                    </a:lnTo>
                    <a:lnTo>
                      <a:pt x="31" y="708"/>
                    </a:lnTo>
                    <a:lnTo>
                      <a:pt x="72" y="704"/>
                    </a:lnTo>
                    <a:lnTo>
                      <a:pt x="114" y="671"/>
                    </a:lnTo>
                    <a:lnTo>
                      <a:pt x="177" y="526"/>
                    </a:lnTo>
                    <a:lnTo>
                      <a:pt x="215" y="409"/>
                    </a:lnTo>
                    <a:lnTo>
                      <a:pt x="249" y="325"/>
                    </a:lnTo>
                    <a:lnTo>
                      <a:pt x="291" y="249"/>
                    </a:lnTo>
                    <a:lnTo>
                      <a:pt x="336" y="168"/>
                    </a:lnTo>
                    <a:lnTo>
                      <a:pt x="364" y="116"/>
                    </a:lnTo>
                    <a:lnTo>
                      <a:pt x="385" y="88"/>
                    </a:lnTo>
                    <a:close/>
                  </a:path>
                </a:pathLst>
              </a:custGeom>
              <a:solidFill>
                <a:srgbClr val="00FF00"/>
              </a:solidFill>
              <a:ln w="3175" cmpd="sng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</p:grpSp>
      <p:pic>
        <p:nvPicPr>
          <p:cNvPr id="52" name="Picture 19" descr="lunation_ajc_big2"/>
          <p:cNvPicPr>
            <a:picLocks noChangeAspect="1" noChangeArrowheads="1" noCrop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 rot="-10800000">
            <a:off x="3724223" y="5029496"/>
            <a:ext cx="1711872" cy="1711872"/>
          </a:xfrm>
          <a:prstGeom prst="rect">
            <a:avLst/>
          </a:prstGeom>
          <a:noFill/>
        </p:spPr>
      </p:pic>
      <p:sp>
        <p:nvSpPr>
          <p:cNvPr id="53" name="Espaço Reservado para Número de Slide 5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BF7DBB7-D6FF-4356-81E6-0EC4604BCBB9}" type="slidenum">
              <a:rPr lang="pt-BR" smtClean="0">
                <a:solidFill>
                  <a:srgbClr val="FFFFFF"/>
                </a:solidFill>
              </a:rPr>
              <a:pPr/>
              <a:t>16</a:t>
            </a:fld>
            <a:endParaRPr lang="pt-BR">
              <a:solidFill>
                <a:srgbClr val="FFFFFF"/>
              </a:solidFill>
            </a:endParaRPr>
          </a:p>
        </p:txBody>
      </p:sp>
      <p:sp>
        <p:nvSpPr>
          <p:cNvPr id="54" name="CaixaDeTexto 53"/>
          <p:cNvSpPr txBox="1"/>
          <p:nvPr/>
        </p:nvSpPr>
        <p:spPr>
          <a:xfrm>
            <a:off x="-8741" y="4077072"/>
            <a:ext cx="404277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100" b="0" dirty="0" smtClean="0">
                <a:solidFill>
                  <a:schemeClr val="accent3"/>
                </a:solidFill>
              </a:rPr>
              <a:t>Dia</a:t>
            </a:r>
          </a:p>
          <a:p>
            <a:r>
              <a:rPr lang="pt-BR" sz="1100" b="0" dirty="0" smtClean="0">
                <a:solidFill>
                  <a:schemeClr val="accent3"/>
                </a:solidFill>
              </a:rPr>
              <a:t>1</a:t>
            </a:r>
            <a:endParaRPr lang="pt-BR" sz="1100" b="0" dirty="0">
              <a:solidFill>
                <a:schemeClr val="accent3"/>
              </a:solidFill>
            </a:endParaRPr>
          </a:p>
        </p:txBody>
      </p:sp>
      <p:sp>
        <p:nvSpPr>
          <p:cNvPr id="55" name="CaixaDeTexto 54"/>
          <p:cNvSpPr txBox="1"/>
          <p:nvPr/>
        </p:nvSpPr>
        <p:spPr>
          <a:xfrm>
            <a:off x="8752171" y="4112984"/>
            <a:ext cx="404277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100" b="0" dirty="0" smtClean="0">
                <a:solidFill>
                  <a:schemeClr val="accent3"/>
                </a:solidFill>
              </a:rPr>
              <a:t>Dia</a:t>
            </a:r>
          </a:p>
          <a:p>
            <a:r>
              <a:rPr lang="pt-BR" sz="1100" b="0" dirty="0" smtClean="0">
                <a:solidFill>
                  <a:schemeClr val="accent3"/>
                </a:solidFill>
              </a:rPr>
              <a:t>30</a:t>
            </a:r>
            <a:endParaRPr lang="pt-BR" sz="1100" b="0" dirty="0">
              <a:solidFill>
                <a:schemeClr val="accent3"/>
              </a:solidFill>
            </a:endParaRPr>
          </a:p>
        </p:txBody>
      </p:sp>
      <p:sp>
        <p:nvSpPr>
          <p:cNvPr id="56" name="Rectangle 41"/>
          <p:cNvSpPr>
            <a:spLocks noChangeArrowheads="1"/>
          </p:cNvSpPr>
          <p:nvPr/>
        </p:nvSpPr>
        <p:spPr bwMode="auto">
          <a:xfrm>
            <a:off x="3335162" y="1448688"/>
            <a:ext cx="2520950" cy="915988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>
            <a:spAutoFit/>
          </a:bodyPr>
          <a:lstStyle/>
          <a:p>
            <a:pPr defTabSz="762000"/>
            <a:r>
              <a:rPr lang="pt-BR" dirty="0" err="1">
                <a:solidFill>
                  <a:srgbClr val="FF0000"/>
                </a:solidFill>
              </a:rPr>
              <a:t>Lunação</a:t>
            </a:r>
            <a:endParaRPr lang="pt-BR" dirty="0">
              <a:solidFill>
                <a:srgbClr val="FF0000"/>
              </a:solidFill>
            </a:endParaRPr>
          </a:p>
          <a:p>
            <a:pPr defTabSz="762000"/>
            <a:r>
              <a:rPr lang="pt-BR" dirty="0">
                <a:solidFill>
                  <a:schemeClr val="folHlink"/>
                </a:solidFill>
              </a:rPr>
              <a:t>~ 29,530.589 dias</a:t>
            </a:r>
          </a:p>
          <a:p>
            <a:pPr defTabSz="762000"/>
            <a:r>
              <a:rPr lang="pt-BR" dirty="0">
                <a:solidFill>
                  <a:schemeClr val="folHlink"/>
                </a:solidFill>
              </a:rPr>
              <a:t>~ 29 </a:t>
            </a:r>
            <a:r>
              <a:rPr lang="pt-BR" dirty="0">
                <a:solidFill>
                  <a:schemeClr val="accent2"/>
                </a:solidFill>
              </a:rPr>
              <a:t>d</a:t>
            </a:r>
            <a:r>
              <a:rPr lang="pt-BR" dirty="0">
                <a:solidFill>
                  <a:schemeClr val="folHlink"/>
                </a:solidFill>
              </a:rPr>
              <a:t> 12 </a:t>
            </a:r>
            <a:r>
              <a:rPr lang="pt-BR" dirty="0">
                <a:solidFill>
                  <a:schemeClr val="accent2"/>
                </a:solidFill>
              </a:rPr>
              <a:t>h</a:t>
            </a:r>
            <a:r>
              <a:rPr lang="pt-BR" dirty="0">
                <a:solidFill>
                  <a:schemeClr val="folHlink"/>
                </a:solidFill>
              </a:rPr>
              <a:t> 44 </a:t>
            </a:r>
            <a:r>
              <a:rPr lang="pt-BR" dirty="0">
                <a:solidFill>
                  <a:schemeClr val="accent2"/>
                </a:solidFill>
              </a:rPr>
              <a:t>m</a:t>
            </a:r>
            <a:r>
              <a:rPr lang="pt-BR" dirty="0">
                <a:solidFill>
                  <a:schemeClr val="folHlink"/>
                </a:solidFill>
              </a:rPr>
              <a:t> 03 </a:t>
            </a:r>
            <a:r>
              <a:rPr lang="pt-BR" dirty="0">
                <a:solidFill>
                  <a:schemeClr val="accent2"/>
                </a:solidFill>
              </a:rPr>
              <a:t>s</a:t>
            </a:r>
          </a:p>
        </p:txBody>
      </p:sp>
      <p:sp>
        <p:nvSpPr>
          <p:cNvPr id="57" name="Rectangle 52"/>
          <p:cNvSpPr>
            <a:spLocks noChangeArrowheads="1"/>
          </p:cNvSpPr>
          <p:nvPr/>
        </p:nvSpPr>
        <p:spPr bwMode="auto">
          <a:xfrm>
            <a:off x="3803559" y="2365775"/>
            <a:ext cx="1545295" cy="646973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defTabSz="762000"/>
            <a:r>
              <a:rPr lang="pt-BR" dirty="0">
                <a:solidFill>
                  <a:srgbClr val="FF3300"/>
                </a:solidFill>
              </a:rPr>
              <a:t>Mês Lunar : </a:t>
            </a:r>
            <a:endParaRPr lang="pt-BR" dirty="0" smtClean="0">
              <a:solidFill>
                <a:srgbClr val="FF3300"/>
              </a:solidFill>
            </a:endParaRPr>
          </a:p>
          <a:p>
            <a:pPr defTabSz="762000"/>
            <a:r>
              <a:rPr lang="pt-BR" dirty="0" smtClean="0">
                <a:solidFill>
                  <a:srgbClr val="FFFF00"/>
                </a:solidFill>
              </a:rPr>
              <a:t>29</a:t>
            </a:r>
            <a:r>
              <a:rPr lang="pt-BR" baseline="30000" dirty="0" smtClean="0">
                <a:solidFill>
                  <a:srgbClr val="FFFF00"/>
                </a:solidFill>
              </a:rPr>
              <a:t>d</a:t>
            </a:r>
            <a:r>
              <a:rPr lang="pt-BR" dirty="0" smtClean="0">
                <a:solidFill>
                  <a:srgbClr val="FFFF00"/>
                </a:solidFill>
              </a:rPr>
              <a:t> </a:t>
            </a:r>
            <a:r>
              <a:rPr lang="pt-BR" dirty="0">
                <a:solidFill>
                  <a:srgbClr val="FFFF00"/>
                </a:solidFill>
              </a:rPr>
              <a:t>ou 30</a:t>
            </a:r>
            <a:r>
              <a:rPr lang="pt-BR" baseline="30000" dirty="0">
                <a:solidFill>
                  <a:srgbClr val="FFFF00"/>
                </a:solidFill>
              </a:rPr>
              <a:t>d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7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000"/>
                            </p:stCondLst>
                            <p:childTnLst>
                              <p:par>
                                <p:cTn id="1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6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000"/>
                            </p:stCondLst>
                            <p:childTnLst>
                              <p:par>
                                <p:cTn id="3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6000"/>
                            </p:stCondLst>
                            <p:childTnLst>
                              <p:par>
                                <p:cTn id="4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8000"/>
                            </p:stCondLst>
                            <p:childTnLst>
                              <p:par>
                                <p:cTn id="4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0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2000"/>
                            </p:stCondLst>
                            <p:childTnLst>
                              <p:par>
                                <p:cTn id="5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2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4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 animBg="1"/>
      <p:bldP spid="10" grpId="0" animBg="1"/>
      <p:bldP spid="11" grpId="0" animBg="1"/>
      <p:bldP spid="30" grpId="0" animBg="1"/>
      <p:bldP spid="54" grpId="0"/>
      <p:bldP spid="55" grpId="0"/>
      <p:bldP spid="56" grpId="0" animBg="1"/>
      <p:bldP spid="57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 shadeToTitle="1">
        <a:gradFill rotWithShape="0">
          <a:gsLst>
            <a:gs pos="0">
              <a:srgbClr val="FFFF00"/>
            </a:gs>
            <a:gs pos="100000">
              <a:srgbClr val="A603AB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2"/>
          <p:cNvSpPr>
            <a:spLocks noGrp="1" noChangeArrowheads="1"/>
          </p:cNvSpPr>
          <p:nvPr>
            <p:ph type="title"/>
          </p:nvPr>
        </p:nvSpPr>
        <p:spPr>
          <a:xfrm>
            <a:off x="3203848" y="2925688"/>
            <a:ext cx="2736304" cy="1295400"/>
          </a:xfrm>
          <a:noFill/>
          <a:ln/>
        </p:spPr>
        <p:txBody>
          <a:bodyPr/>
          <a:lstStyle/>
          <a:p>
            <a:r>
              <a:rPr lang="pt-BR" sz="4800" dirty="0" smtClean="0">
                <a:solidFill>
                  <a:srgbClr val="CC00CC"/>
                </a:solidFill>
              </a:rPr>
              <a:t>Ano</a:t>
            </a:r>
            <a:endParaRPr lang="pt-BR" sz="4800" dirty="0">
              <a:solidFill>
                <a:srgbClr val="CC00CC"/>
              </a:solidFill>
            </a:endParaRPr>
          </a:p>
        </p:txBody>
      </p:sp>
      <p:sp>
        <p:nvSpPr>
          <p:cNvPr id="118" name="Espaço Reservado para Número de Slide 1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17</a:t>
            </a:fld>
            <a:endParaRPr lang="pt-BR"/>
          </a:p>
        </p:txBody>
      </p:sp>
      <p:grpSp>
        <p:nvGrpSpPr>
          <p:cNvPr id="124" name="Grupo 123"/>
          <p:cNvGrpSpPr/>
          <p:nvPr/>
        </p:nvGrpSpPr>
        <p:grpSpPr>
          <a:xfrm>
            <a:off x="395288" y="332656"/>
            <a:ext cx="1714500" cy="1135062"/>
            <a:chOff x="395288" y="4122738"/>
            <a:chExt cx="1714500" cy="1135062"/>
          </a:xfrm>
        </p:grpSpPr>
        <p:sp>
          <p:nvSpPr>
            <p:cNvPr id="4" name="Freeform 3"/>
            <p:cNvSpPr>
              <a:spLocks/>
            </p:cNvSpPr>
            <p:nvPr/>
          </p:nvSpPr>
          <p:spPr bwMode="auto">
            <a:xfrm>
              <a:off x="449263" y="4122738"/>
              <a:ext cx="1660525" cy="419100"/>
            </a:xfrm>
            <a:custGeom>
              <a:avLst/>
              <a:gdLst/>
              <a:ahLst/>
              <a:cxnLst>
                <a:cxn ang="0">
                  <a:pos x="4" y="1014"/>
                </a:cxn>
                <a:cxn ang="0">
                  <a:pos x="0" y="931"/>
                </a:cxn>
                <a:cxn ang="0">
                  <a:pos x="93" y="808"/>
                </a:cxn>
                <a:cxn ang="0">
                  <a:pos x="125" y="561"/>
                </a:cxn>
                <a:cxn ang="0">
                  <a:pos x="43" y="374"/>
                </a:cxn>
                <a:cxn ang="0">
                  <a:pos x="93" y="215"/>
                </a:cxn>
                <a:cxn ang="0">
                  <a:pos x="35" y="86"/>
                </a:cxn>
                <a:cxn ang="0">
                  <a:pos x="456" y="17"/>
                </a:cxn>
                <a:cxn ang="0">
                  <a:pos x="774" y="107"/>
                </a:cxn>
                <a:cxn ang="0">
                  <a:pos x="1101" y="24"/>
                </a:cxn>
                <a:cxn ang="0">
                  <a:pos x="1653" y="0"/>
                </a:cxn>
                <a:cxn ang="0">
                  <a:pos x="1840" y="107"/>
                </a:cxn>
                <a:cxn ang="0">
                  <a:pos x="2163" y="114"/>
                </a:cxn>
                <a:cxn ang="0">
                  <a:pos x="2333" y="47"/>
                </a:cxn>
                <a:cxn ang="0">
                  <a:pos x="2703" y="51"/>
                </a:cxn>
                <a:cxn ang="0">
                  <a:pos x="2684" y="309"/>
                </a:cxn>
                <a:cxn ang="0">
                  <a:pos x="2641" y="371"/>
                </a:cxn>
                <a:cxn ang="0">
                  <a:pos x="2735" y="624"/>
                </a:cxn>
                <a:cxn ang="0">
                  <a:pos x="2660" y="838"/>
                </a:cxn>
                <a:cxn ang="0">
                  <a:pos x="2649" y="1056"/>
                </a:cxn>
                <a:cxn ang="0">
                  <a:pos x="4" y="1014"/>
                </a:cxn>
                <a:cxn ang="0">
                  <a:pos x="4" y="1014"/>
                </a:cxn>
              </a:cxnLst>
              <a:rect l="0" t="0" r="r" b="b"/>
              <a:pathLst>
                <a:path w="2735" h="1056">
                  <a:moveTo>
                    <a:pt x="4" y="1014"/>
                  </a:moveTo>
                  <a:lnTo>
                    <a:pt x="0" y="931"/>
                  </a:lnTo>
                  <a:lnTo>
                    <a:pt x="93" y="808"/>
                  </a:lnTo>
                  <a:lnTo>
                    <a:pt x="125" y="561"/>
                  </a:lnTo>
                  <a:lnTo>
                    <a:pt x="43" y="374"/>
                  </a:lnTo>
                  <a:lnTo>
                    <a:pt x="93" y="215"/>
                  </a:lnTo>
                  <a:lnTo>
                    <a:pt x="35" y="86"/>
                  </a:lnTo>
                  <a:lnTo>
                    <a:pt x="456" y="17"/>
                  </a:lnTo>
                  <a:lnTo>
                    <a:pt x="774" y="107"/>
                  </a:lnTo>
                  <a:lnTo>
                    <a:pt x="1101" y="24"/>
                  </a:lnTo>
                  <a:lnTo>
                    <a:pt x="1653" y="0"/>
                  </a:lnTo>
                  <a:lnTo>
                    <a:pt x="1840" y="107"/>
                  </a:lnTo>
                  <a:lnTo>
                    <a:pt x="2163" y="114"/>
                  </a:lnTo>
                  <a:lnTo>
                    <a:pt x="2333" y="47"/>
                  </a:lnTo>
                  <a:lnTo>
                    <a:pt x="2703" y="51"/>
                  </a:lnTo>
                  <a:lnTo>
                    <a:pt x="2684" y="309"/>
                  </a:lnTo>
                  <a:lnTo>
                    <a:pt x="2641" y="371"/>
                  </a:lnTo>
                  <a:lnTo>
                    <a:pt x="2735" y="624"/>
                  </a:lnTo>
                  <a:lnTo>
                    <a:pt x="2660" y="838"/>
                  </a:lnTo>
                  <a:lnTo>
                    <a:pt x="2649" y="1056"/>
                  </a:lnTo>
                  <a:lnTo>
                    <a:pt x="4" y="1014"/>
                  </a:lnTo>
                  <a:lnTo>
                    <a:pt x="4" y="1014"/>
                  </a:lnTo>
                  <a:close/>
                </a:path>
              </a:pathLst>
            </a:custGeom>
            <a:solidFill>
              <a:srgbClr val="B2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5" name="Freeform 4"/>
            <p:cNvSpPr>
              <a:spLocks/>
            </p:cNvSpPr>
            <p:nvPr/>
          </p:nvSpPr>
          <p:spPr bwMode="auto">
            <a:xfrm>
              <a:off x="1108076" y="4295775"/>
              <a:ext cx="241300" cy="176212"/>
            </a:xfrm>
            <a:custGeom>
              <a:avLst/>
              <a:gdLst/>
              <a:ahLst/>
              <a:cxnLst>
                <a:cxn ang="0">
                  <a:pos x="17" y="338"/>
                </a:cxn>
                <a:cxn ang="0">
                  <a:pos x="0" y="235"/>
                </a:cxn>
                <a:cxn ang="0">
                  <a:pos x="36" y="141"/>
                </a:cxn>
                <a:cxn ang="0">
                  <a:pos x="118" y="48"/>
                </a:cxn>
                <a:cxn ang="0">
                  <a:pos x="229" y="4"/>
                </a:cxn>
                <a:cxn ang="0">
                  <a:pos x="338" y="0"/>
                </a:cxn>
                <a:cxn ang="0">
                  <a:pos x="501" y="48"/>
                </a:cxn>
                <a:cxn ang="0">
                  <a:pos x="585" y="118"/>
                </a:cxn>
                <a:cxn ang="0">
                  <a:pos x="607" y="212"/>
                </a:cxn>
                <a:cxn ang="0">
                  <a:pos x="582" y="299"/>
                </a:cxn>
                <a:cxn ang="0">
                  <a:pos x="515" y="377"/>
                </a:cxn>
                <a:cxn ang="0">
                  <a:pos x="399" y="433"/>
                </a:cxn>
                <a:cxn ang="0">
                  <a:pos x="255" y="447"/>
                </a:cxn>
                <a:cxn ang="0">
                  <a:pos x="112" y="417"/>
                </a:cxn>
                <a:cxn ang="0">
                  <a:pos x="17" y="338"/>
                </a:cxn>
                <a:cxn ang="0">
                  <a:pos x="17" y="338"/>
                </a:cxn>
              </a:cxnLst>
              <a:rect l="0" t="0" r="r" b="b"/>
              <a:pathLst>
                <a:path w="607" h="447">
                  <a:moveTo>
                    <a:pt x="17" y="338"/>
                  </a:moveTo>
                  <a:lnTo>
                    <a:pt x="0" y="235"/>
                  </a:lnTo>
                  <a:lnTo>
                    <a:pt x="36" y="141"/>
                  </a:lnTo>
                  <a:lnTo>
                    <a:pt x="118" y="48"/>
                  </a:lnTo>
                  <a:lnTo>
                    <a:pt x="229" y="4"/>
                  </a:lnTo>
                  <a:lnTo>
                    <a:pt x="338" y="0"/>
                  </a:lnTo>
                  <a:lnTo>
                    <a:pt x="501" y="48"/>
                  </a:lnTo>
                  <a:lnTo>
                    <a:pt x="585" y="118"/>
                  </a:lnTo>
                  <a:lnTo>
                    <a:pt x="607" y="212"/>
                  </a:lnTo>
                  <a:lnTo>
                    <a:pt x="582" y="299"/>
                  </a:lnTo>
                  <a:lnTo>
                    <a:pt x="515" y="377"/>
                  </a:lnTo>
                  <a:lnTo>
                    <a:pt x="399" y="433"/>
                  </a:lnTo>
                  <a:lnTo>
                    <a:pt x="255" y="447"/>
                  </a:lnTo>
                  <a:lnTo>
                    <a:pt x="112" y="417"/>
                  </a:lnTo>
                  <a:lnTo>
                    <a:pt x="17" y="338"/>
                  </a:lnTo>
                  <a:lnTo>
                    <a:pt x="17" y="338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1657351" y="4311650"/>
              <a:ext cx="139700" cy="165100"/>
            </a:xfrm>
            <a:custGeom>
              <a:avLst/>
              <a:gdLst/>
              <a:ahLst/>
              <a:cxnLst>
                <a:cxn ang="0">
                  <a:pos x="56" y="384"/>
                </a:cxn>
                <a:cxn ang="0">
                  <a:pos x="69" y="367"/>
                </a:cxn>
                <a:cxn ang="0">
                  <a:pos x="119" y="273"/>
                </a:cxn>
                <a:cxn ang="0">
                  <a:pos x="190" y="293"/>
                </a:cxn>
                <a:cxn ang="0">
                  <a:pos x="225" y="322"/>
                </a:cxn>
                <a:cxn ang="0">
                  <a:pos x="267" y="386"/>
                </a:cxn>
                <a:cxn ang="0">
                  <a:pos x="293" y="415"/>
                </a:cxn>
                <a:cxn ang="0">
                  <a:pos x="311" y="401"/>
                </a:cxn>
                <a:cxn ang="0">
                  <a:pos x="315" y="353"/>
                </a:cxn>
                <a:cxn ang="0">
                  <a:pos x="269" y="289"/>
                </a:cxn>
                <a:cxn ang="0">
                  <a:pos x="210" y="242"/>
                </a:cxn>
                <a:cxn ang="0">
                  <a:pos x="223" y="216"/>
                </a:cxn>
                <a:cxn ang="0">
                  <a:pos x="332" y="188"/>
                </a:cxn>
                <a:cxn ang="0">
                  <a:pos x="353" y="161"/>
                </a:cxn>
                <a:cxn ang="0">
                  <a:pos x="324" y="136"/>
                </a:cxn>
                <a:cxn ang="0">
                  <a:pos x="265" y="131"/>
                </a:cxn>
                <a:cxn ang="0">
                  <a:pos x="172" y="168"/>
                </a:cxn>
                <a:cxn ang="0">
                  <a:pos x="195" y="89"/>
                </a:cxn>
                <a:cxn ang="0">
                  <a:pos x="234" y="17"/>
                </a:cxn>
                <a:cxn ang="0">
                  <a:pos x="226" y="0"/>
                </a:cxn>
                <a:cxn ang="0">
                  <a:pos x="182" y="7"/>
                </a:cxn>
                <a:cxn ang="0">
                  <a:pos x="144" y="50"/>
                </a:cxn>
                <a:cxn ang="0">
                  <a:pos x="123" y="121"/>
                </a:cxn>
                <a:cxn ang="0">
                  <a:pos x="86" y="65"/>
                </a:cxn>
                <a:cxn ang="0">
                  <a:pos x="37" y="12"/>
                </a:cxn>
                <a:cxn ang="0">
                  <a:pos x="10" y="20"/>
                </a:cxn>
                <a:cxn ang="0">
                  <a:pos x="0" y="67"/>
                </a:cxn>
                <a:cxn ang="0">
                  <a:pos x="29" y="107"/>
                </a:cxn>
                <a:cxn ang="0">
                  <a:pos x="75" y="136"/>
                </a:cxn>
                <a:cxn ang="0">
                  <a:pos x="29" y="149"/>
                </a:cxn>
                <a:cxn ang="0">
                  <a:pos x="9" y="168"/>
                </a:cxn>
                <a:cxn ang="0">
                  <a:pos x="10" y="183"/>
                </a:cxn>
                <a:cxn ang="0">
                  <a:pos x="101" y="184"/>
                </a:cxn>
                <a:cxn ang="0">
                  <a:pos x="84" y="213"/>
                </a:cxn>
                <a:cxn ang="0">
                  <a:pos x="50" y="264"/>
                </a:cxn>
                <a:cxn ang="0">
                  <a:pos x="36" y="315"/>
                </a:cxn>
                <a:cxn ang="0">
                  <a:pos x="42" y="360"/>
                </a:cxn>
                <a:cxn ang="0">
                  <a:pos x="56" y="384"/>
                </a:cxn>
                <a:cxn ang="0">
                  <a:pos x="56" y="384"/>
                </a:cxn>
              </a:cxnLst>
              <a:rect l="0" t="0" r="r" b="b"/>
              <a:pathLst>
                <a:path w="353" h="415">
                  <a:moveTo>
                    <a:pt x="56" y="384"/>
                  </a:moveTo>
                  <a:lnTo>
                    <a:pt x="69" y="367"/>
                  </a:lnTo>
                  <a:lnTo>
                    <a:pt x="119" y="273"/>
                  </a:lnTo>
                  <a:lnTo>
                    <a:pt x="190" y="293"/>
                  </a:lnTo>
                  <a:lnTo>
                    <a:pt x="225" y="322"/>
                  </a:lnTo>
                  <a:lnTo>
                    <a:pt x="267" y="386"/>
                  </a:lnTo>
                  <a:lnTo>
                    <a:pt x="293" y="415"/>
                  </a:lnTo>
                  <a:lnTo>
                    <a:pt x="311" y="401"/>
                  </a:lnTo>
                  <a:lnTo>
                    <a:pt x="315" y="353"/>
                  </a:lnTo>
                  <a:lnTo>
                    <a:pt x="269" y="289"/>
                  </a:lnTo>
                  <a:lnTo>
                    <a:pt x="210" y="242"/>
                  </a:lnTo>
                  <a:lnTo>
                    <a:pt x="223" y="216"/>
                  </a:lnTo>
                  <a:lnTo>
                    <a:pt x="332" y="188"/>
                  </a:lnTo>
                  <a:lnTo>
                    <a:pt x="353" y="161"/>
                  </a:lnTo>
                  <a:lnTo>
                    <a:pt x="324" y="136"/>
                  </a:lnTo>
                  <a:lnTo>
                    <a:pt x="265" y="131"/>
                  </a:lnTo>
                  <a:lnTo>
                    <a:pt x="172" y="168"/>
                  </a:lnTo>
                  <a:lnTo>
                    <a:pt x="195" y="89"/>
                  </a:lnTo>
                  <a:lnTo>
                    <a:pt x="234" y="17"/>
                  </a:lnTo>
                  <a:lnTo>
                    <a:pt x="226" y="0"/>
                  </a:lnTo>
                  <a:lnTo>
                    <a:pt x="182" y="7"/>
                  </a:lnTo>
                  <a:lnTo>
                    <a:pt x="144" y="50"/>
                  </a:lnTo>
                  <a:lnTo>
                    <a:pt x="123" y="121"/>
                  </a:lnTo>
                  <a:lnTo>
                    <a:pt x="86" y="65"/>
                  </a:lnTo>
                  <a:lnTo>
                    <a:pt x="37" y="12"/>
                  </a:lnTo>
                  <a:lnTo>
                    <a:pt x="10" y="20"/>
                  </a:lnTo>
                  <a:lnTo>
                    <a:pt x="0" y="67"/>
                  </a:lnTo>
                  <a:lnTo>
                    <a:pt x="29" y="107"/>
                  </a:lnTo>
                  <a:lnTo>
                    <a:pt x="75" y="136"/>
                  </a:lnTo>
                  <a:lnTo>
                    <a:pt x="29" y="149"/>
                  </a:lnTo>
                  <a:lnTo>
                    <a:pt x="9" y="168"/>
                  </a:lnTo>
                  <a:lnTo>
                    <a:pt x="10" y="183"/>
                  </a:lnTo>
                  <a:lnTo>
                    <a:pt x="101" y="184"/>
                  </a:lnTo>
                  <a:lnTo>
                    <a:pt x="84" y="213"/>
                  </a:lnTo>
                  <a:lnTo>
                    <a:pt x="50" y="264"/>
                  </a:lnTo>
                  <a:lnTo>
                    <a:pt x="36" y="315"/>
                  </a:lnTo>
                  <a:lnTo>
                    <a:pt x="42" y="360"/>
                  </a:lnTo>
                  <a:lnTo>
                    <a:pt x="56" y="384"/>
                  </a:lnTo>
                  <a:lnTo>
                    <a:pt x="56" y="384"/>
                  </a:lnTo>
                  <a:close/>
                </a:path>
              </a:pathLst>
            </a:custGeom>
            <a:solidFill>
              <a:srgbClr val="00C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1543051" y="4341813"/>
              <a:ext cx="128588" cy="142875"/>
            </a:xfrm>
            <a:custGeom>
              <a:avLst/>
              <a:gdLst/>
              <a:ahLst/>
              <a:cxnLst>
                <a:cxn ang="0">
                  <a:pos x="132" y="350"/>
                </a:cxn>
                <a:cxn ang="0">
                  <a:pos x="134" y="283"/>
                </a:cxn>
                <a:cxn ang="0">
                  <a:pos x="147" y="242"/>
                </a:cxn>
                <a:cxn ang="0">
                  <a:pos x="162" y="230"/>
                </a:cxn>
                <a:cxn ang="0">
                  <a:pos x="190" y="230"/>
                </a:cxn>
                <a:cxn ang="0">
                  <a:pos x="216" y="246"/>
                </a:cxn>
                <a:cxn ang="0">
                  <a:pos x="243" y="232"/>
                </a:cxn>
                <a:cxn ang="0">
                  <a:pos x="249" y="196"/>
                </a:cxn>
                <a:cxn ang="0">
                  <a:pos x="325" y="182"/>
                </a:cxn>
                <a:cxn ang="0">
                  <a:pos x="320" y="171"/>
                </a:cxn>
                <a:cxn ang="0">
                  <a:pos x="302" y="156"/>
                </a:cxn>
                <a:cxn ang="0">
                  <a:pos x="268" y="153"/>
                </a:cxn>
                <a:cxn ang="0">
                  <a:pos x="219" y="167"/>
                </a:cxn>
                <a:cxn ang="0">
                  <a:pos x="211" y="156"/>
                </a:cxn>
                <a:cxn ang="0">
                  <a:pos x="217" y="133"/>
                </a:cxn>
                <a:cxn ang="0">
                  <a:pos x="262" y="79"/>
                </a:cxn>
                <a:cxn ang="0">
                  <a:pos x="268" y="52"/>
                </a:cxn>
                <a:cxn ang="0">
                  <a:pos x="240" y="38"/>
                </a:cxn>
                <a:cxn ang="0">
                  <a:pos x="200" y="70"/>
                </a:cxn>
                <a:cxn ang="0">
                  <a:pos x="183" y="104"/>
                </a:cxn>
                <a:cxn ang="0">
                  <a:pos x="177" y="133"/>
                </a:cxn>
                <a:cxn ang="0">
                  <a:pos x="161" y="76"/>
                </a:cxn>
                <a:cxn ang="0">
                  <a:pos x="133" y="21"/>
                </a:cxn>
                <a:cxn ang="0">
                  <a:pos x="106" y="0"/>
                </a:cxn>
                <a:cxn ang="0">
                  <a:pos x="87" y="0"/>
                </a:cxn>
                <a:cxn ang="0">
                  <a:pos x="66" y="17"/>
                </a:cxn>
                <a:cxn ang="0">
                  <a:pos x="70" y="62"/>
                </a:cxn>
                <a:cxn ang="0">
                  <a:pos x="139" y="153"/>
                </a:cxn>
                <a:cxn ang="0">
                  <a:pos x="81" y="137"/>
                </a:cxn>
                <a:cxn ang="0">
                  <a:pos x="28" y="138"/>
                </a:cxn>
                <a:cxn ang="0">
                  <a:pos x="0" y="152"/>
                </a:cxn>
                <a:cxn ang="0">
                  <a:pos x="0" y="186"/>
                </a:cxn>
                <a:cxn ang="0">
                  <a:pos x="106" y="177"/>
                </a:cxn>
                <a:cxn ang="0">
                  <a:pos x="144" y="184"/>
                </a:cxn>
                <a:cxn ang="0">
                  <a:pos x="148" y="195"/>
                </a:cxn>
                <a:cxn ang="0">
                  <a:pos x="114" y="213"/>
                </a:cxn>
                <a:cxn ang="0">
                  <a:pos x="86" y="253"/>
                </a:cxn>
                <a:cxn ang="0">
                  <a:pos x="86" y="311"/>
                </a:cxn>
                <a:cxn ang="0">
                  <a:pos x="96" y="345"/>
                </a:cxn>
                <a:cxn ang="0">
                  <a:pos x="121" y="358"/>
                </a:cxn>
                <a:cxn ang="0">
                  <a:pos x="132" y="350"/>
                </a:cxn>
                <a:cxn ang="0">
                  <a:pos x="132" y="350"/>
                </a:cxn>
              </a:cxnLst>
              <a:rect l="0" t="0" r="r" b="b"/>
              <a:pathLst>
                <a:path w="325" h="358">
                  <a:moveTo>
                    <a:pt x="132" y="350"/>
                  </a:moveTo>
                  <a:lnTo>
                    <a:pt x="134" y="283"/>
                  </a:lnTo>
                  <a:lnTo>
                    <a:pt x="147" y="242"/>
                  </a:lnTo>
                  <a:lnTo>
                    <a:pt x="162" y="230"/>
                  </a:lnTo>
                  <a:lnTo>
                    <a:pt x="190" y="230"/>
                  </a:lnTo>
                  <a:lnTo>
                    <a:pt x="216" y="246"/>
                  </a:lnTo>
                  <a:lnTo>
                    <a:pt x="243" y="232"/>
                  </a:lnTo>
                  <a:lnTo>
                    <a:pt x="249" y="196"/>
                  </a:lnTo>
                  <a:lnTo>
                    <a:pt x="325" y="182"/>
                  </a:lnTo>
                  <a:lnTo>
                    <a:pt x="320" y="171"/>
                  </a:lnTo>
                  <a:lnTo>
                    <a:pt x="302" y="156"/>
                  </a:lnTo>
                  <a:lnTo>
                    <a:pt x="268" y="153"/>
                  </a:lnTo>
                  <a:lnTo>
                    <a:pt x="219" y="167"/>
                  </a:lnTo>
                  <a:lnTo>
                    <a:pt x="211" y="156"/>
                  </a:lnTo>
                  <a:lnTo>
                    <a:pt x="217" y="133"/>
                  </a:lnTo>
                  <a:lnTo>
                    <a:pt x="262" y="79"/>
                  </a:lnTo>
                  <a:lnTo>
                    <a:pt x="268" y="52"/>
                  </a:lnTo>
                  <a:lnTo>
                    <a:pt x="240" y="38"/>
                  </a:lnTo>
                  <a:lnTo>
                    <a:pt x="200" y="70"/>
                  </a:lnTo>
                  <a:lnTo>
                    <a:pt x="183" y="104"/>
                  </a:lnTo>
                  <a:lnTo>
                    <a:pt x="177" y="133"/>
                  </a:lnTo>
                  <a:lnTo>
                    <a:pt x="161" y="76"/>
                  </a:lnTo>
                  <a:lnTo>
                    <a:pt x="133" y="21"/>
                  </a:lnTo>
                  <a:lnTo>
                    <a:pt x="106" y="0"/>
                  </a:lnTo>
                  <a:lnTo>
                    <a:pt x="87" y="0"/>
                  </a:lnTo>
                  <a:lnTo>
                    <a:pt x="66" y="17"/>
                  </a:lnTo>
                  <a:lnTo>
                    <a:pt x="70" y="62"/>
                  </a:lnTo>
                  <a:lnTo>
                    <a:pt x="139" y="153"/>
                  </a:lnTo>
                  <a:lnTo>
                    <a:pt x="81" y="137"/>
                  </a:lnTo>
                  <a:lnTo>
                    <a:pt x="28" y="138"/>
                  </a:lnTo>
                  <a:lnTo>
                    <a:pt x="0" y="152"/>
                  </a:lnTo>
                  <a:lnTo>
                    <a:pt x="0" y="186"/>
                  </a:lnTo>
                  <a:lnTo>
                    <a:pt x="106" y="177"/>
                  </a:lnTo>
                  <a:lnTo>
                    <a:pt x="144" y="184"/>
                  </a:lnTo>
                  <a:lnTo>
                    <a:pt x="148" y="195"/>
                  </a:lnTo>
                  <a:lnTo>
                    <a:pt x="114" y="213"/>
                  </a:lnTo>
                  <a:lnTo>
                    <a:pt x="86" y="253"/>
                  </a:lnTo>
                  <a:lnTo>
                    <a:pt x="86" y="311"/>
                  </a:lnTo>
                  <a:lnTo>
                    <a:pt x="96" y="345"/>
                  </a:lnTo>
                  <a:lnTo>
                    <a:pt x="121" y="358"/>
                  </a:lnTo>
                  <a:lnTo>
                    <a:pt x="132" y="350"/>
                  </a:lnTo>
                  <a:lnTo>
                    <a:pt x="132" y="350"/>
                  </a:lnTo>
                  <a:close/>
                </a:path>
              </a:pathLst>
            </a:custGeom>
            <a:solidFill>
              <a:srgbClr val="00C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738188" y="4514850"/>
              <a:ext cx="1065213" cy="117475"/>
            </a:xfrm>
            <a:custGeom>
              <a:avLst/>
              <a:gdLst/>
              <a:ahLst/>
              <a:cxnLst>
                <a:cxn ang="0">
                  <a:pos x="19" y="195"/>
                </a:cxn>
                <a:cxn ang="0">
                  <a:pos x="0" y="97"/>
                </a:cxn>
                <a:cxn ang="0">
                  <a:pos x="4" y="0"/>
                </a:cxn>
                <a:cxn ang="0">
                  <a:pos x="2658" y="8"/>
                </a:cxn>
                <a:cxn ang="0">
                  <a:pos x="2686" y="120"/>
                </a:cxn>
                <a:cxn ang="0">
                  <a:pos x="129" y="297"/>
                </a:cxn>
                <a:cxn ang="0">
                  <a:pos x="19" y="195"/>
                </a:cxn>
                <a:cxn ang="0">
                  <a:pos x="19" y="195"/>
                </a:cxn>
              </a:cxnLst>
              <a:rect l="0" t="0" r="r" b="b"/>
              <a:pathLst>
                <a:path w="2686" h="297">
                  <a:moveTo>
                    <a:pt x="19" y="195"/>
                  </a:moveTo>
                  <a:lnTo>
                    <a:pt x="0" y="97"/>
                  </a:lnTo>
                  <a:lnTo>
                    <a:pt x="4" y="0"/>
                  </a:lnTo>
                  <a:lnTo>
                    <a:pt x="2658" y="8"/>
                  </a:lnTo>
                  <a:lnTo>
                    <a:pt x="2686" y="120"/>
                  </a:lnTo>
                  <a:lnTo>
                    <a:pt x="129" y="297"/>
                  </a:lnTo>
                  <a:lnTo>
                    <a:pt x="19" y="195"/>
                  </a:lnTo>
                  <a:lnTo>
                    <a:pt x="19" y="195"/>
                  </a:lnTo>
                  <a:close/>
                </a:path>
              </a:pathLst>
            </a:custGeom>
            <a:solidFill>
              <a:srgbClr val="5E75F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1622426" y="4422775"/>
              <a:ext cx="38100" cy="128587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34" y="235"/>
                </a:cxn>
                <a:cxn ang="0">
                  <a:pos x="34" y="170"/>
                </a:cxn>
                <a:cxn ang="0">
                  <a:pos x="0" y="29"/>
                </a:cxn>
                <a:cxn ang="0">
                  <a:pos x="25" y="29"/>
                </a:cxn>
                <a:cxn ang="0">
                  <a:pos x="34" y="0"/>
                </a:cxn>
                <a:cxn ang="0">
                  <a:pos x="62" y="95"/>
                </a:cxn>
                <a:cxn ang="0">
                  <a:pos x="86" y="201"/>
                </a:cxn>
                <a:cxn ang="0">
                  <a:pos x="97" y="299"/>
                </a:cxn>
                <a:cxn ang="0">
                  <a:pos x="49" y="324"/>
                </a:cxn>
                <a:cxn ang="0">
                  <a:pos x="15" y="307"/>
                </a:cxn>
                <a:cxn ang="0">
                  <a:pos x="15" y="307"/>
                </a:cxn>
              </a:cxnLst>
              <a:rect l="0" t="0" r="r" b="b"/>
              <a:pathLst>
                <a:path w="97" h="324">
                  <a:moveTo>
                    <a:pt x="15" y="307"/>
                  </a:moveTo>
                  <a:lnTo>
                    <a:pt x="34" y="235"/>
                  </a:lnTo>
                  <a:lnTo>
                    <a:pt x="34" y="170"/>
                  </a:lnTo>
                  <a:lnTo>
                    <a:pt x="0" y="29"/>
                  </a:lnTo>
                  <a:lnTo>
                    <a:pt x="25" y="29"/>
                  </a:lnTo>
                  <a:lnTo>
                    <a:pt x="34" y="0"/>
                  </a:lnTo>
                  <a:lnTo>
                    <a:pt x="62" y="95"/>
                  </a:lnTo>
                  <a:lnTo>
                    <a:pt x="86" y="201"/>
                  </a:lnTo>
                  <a:lnTo>
                    <a:pt x="97" y="299"/>
                  </a:lnTo>
                  <a:lnTo>
                    <a:pt x="49" y="324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solidFill>
              <a:srgbClr val="DDB79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1143001" y="4518025"/>
              <a:ext cx="206375" cy="77787"/>
            </a:xfrm>
            <a:custGeom>
              <a:avLst/>
              <a:gdLst/>
              <a:ahLst/>
              <a:cxnLst>
                <a:cxn ang="0">
                  <a:pos x="45" y="6"/>
                </a:cxn>
                <a:cxn ang="0">
                  <a:pos x="11" y="15"/>
                </a:cxn>
                <a:cxn ang="0">
                  <a:pos x="6" y="29"/>
                </a:cxn>
                <a:cxn ang="0">
                  <a:pos x="52" y="36"/>
                </a:cxn>
                <a:cxn ang="0">
                  <a:pos x="127" y="49"/>
                </a:cxn>
                <a:cxn ang="0">
                  <a:pos x="119" y="56"/>
                </a:cxn>
                <a:cxn ang="0">
                  <a:pos x="54" y="60"/>
                </a:cxn>
                <a:cxn ang="0">
                  <a:pos x="16" y="68"/>
                </a:cxn>
                <a:cxn ang="0">
                  <a:pos x="28" y="77"/>
                </a:cxn>
                <a:cxn ang="0">
                  <a:pos x="62" y="85"/>
                </a:cxn>
                <a:cxn ang="0">
                  <a:pos x="102" y="93"/>
                </a:cxn>
                <a:cxn ang="0">
                  <a:pos x="100" y="99"/>
                </a:cxn>
                <a:cxn ang="0">
                  <a:pos x="72" y="106"/>
                </a:cxn>
                <a:cxn ang="0">
                  <a:pos x="40" y="111"/>
                </a:cxn>
                <a:cxn ang="0">
                  <a:pos x="98" y="133"/>
                </a:cxn>
                <a:cxn ang="0">
                  <a:pos x="116" y="147"/>
                </a:cxn>
                <a:cxn ang="0">
                  <a:pos x="90" y="156"/>
                </a:cxn>
                <a:cxn ang="0">
                  <a:pos x="206" y="185"/>
                </a:cxn>
                <a:cxn ang="0">
                  <a:pos x="475" y="180"/>
                </a:cxn>
                <a:cxn ang="0">
                  <a:pos x="437" y="171"/>
                </a:cxn>
                <a:cxn ang="0">
                  <a:pos x="404" y="161"/>
                </a:cxn>
                <a:cxn ang="0">
                  <a:pos x="372" y="151"/>
                </a:cxn>
                <a:cxn ang="0">
                  <a:pos x="347" y="141"/>
                </a:cxn>
                <a:cxn ang="0">
                  <a:pos x="336" y="128"/>
                </a:cxn>
                <a:cxn ang="0">
                  <a:pos x="353" y="125"/>
                </a:cxn>
                <a:cxn ang="0">
                  <a:pos x="419" y="112"/>
                </a:cxn>
                <a:cxn ang="0">
                  <a:pos x="384" y="106"/>
                </a:cxn>
                <a:cxn ang="0">
                  <a:pos x="299" y="91"/>
                </a:cxn>
                <a:cxn ang="0">
                  <a:pos x="297" y="80"/>
                </a:cxn>
                <a:cxn ang="0">
                  <a:pos x="332" y="74"/>
                </a:cxn>
                <a:cxn ang="0">
                  <a:pos x="458" y="69"/>
                </a:cxn>
                <a:cxn ang="0">
                  <a:pos x="504" y="53"/>
                </a:cxn>
                <a:cxn ang="0">
                  <a:pos x="495" y="48"/>
                </a:cxn>
                <a:cxn ang="0">
                  <a:pos x="420" y="43"/>
                </a:cxn>
                <a:cxn ang="0">
                  <a:pos x="350" y="37"/>
                </a:cxn>
                <a:cxn ang="0">
                  <a:pos x="414" y="31"/>
                </a:cxn>
                <a:cxn ang="0">
                  <a:pos x="499" y="27"/>
                </a:cxn>
                <a:cxn ang="0">
                  <a:pos x="520" y="15"/>
                </a:cxn>
                <a:cxn ang="0">
                  <a:pos x="509" y="0"/>
                </a:cxn>
                <a:cxn ang="0">
                  <a:pos x="66" y="2"/>
                </a:cxn>
              </a:cxnLst>
              <a:rect l="0" t="0" r="r" b="b"/>
              <a:pathLst>
                <a:path w="520" h="194">
                  <a:moveTo>
                    <a:pt x="66" y="2"/>
                  </a:moveTo>
                  <a:lnTo>
                    <a:pt x="45" y="6"/>
                  </a:lnTo>
                  <a:lnTo>
                    <a:pt x="28" y="10"/>
                  </a:lnTo>
                  <a:lnTo>
                    <a:pt x="11" y="15"/>
                  </a:lnTo>
                  <a:lnTo>
                    <a:pt x="0" y="26"/>
                  </a:lnTo>
                  <a:lnTo>
                    <a:pt x="6" y="29"/>
                  </a:lnTo>
                  <a:lnTo>
                    <a:pt x="16" y="32"/>
                  </a:lnTo>
                  <a:lnTo>
                    <a:pt x="52" y="36"/>
                  </a:lnTo>
                  <a:lnTo>
                    <a:pt x="116" y="45"/>
                  </a:lnTo>
                  <a:lnTo>
                    <a:pt x="127" y="49"/>
                  </a:lnTo>
                  <a:lnTo>
                    <a:pt x="127" y="53"/>
                  </a:lnTo>
                  <a:lnTo>
                    <a:pt x="119" y="56"/>
                  </a:lnTo>
                  <a:lnTo>
                    <a:pt x="101" y="58"/>
                  </a:lnTo>
                  <a:lnTo>
                    <a:pt x="54" y="60"/>
                  </a:lnTo>
                  <a:lnTo>
                    <a:pt x="20" y="64"/>
                  </a:lnTo>
                  <a:lnTo>
                    <a:pt x="16" y="68"/>
                  </a:lnTo>
                  <a:lnTo>
                    <a:pt x="19" y="72"/>
                  </a:lnTo>
                  <a:lnTo>
                    <a:pt x="28" y="77"/>
                  </a:lnTo>
                  <a:lnTo>
                    <a:pt x="43" y="82"/>
                  </a:lnTo>
                  <a:lnTo>
                    <a:pt x="62" y="85"/>
                  </a:lnTo>
                  <a:lnTo>
                    <a:pt x="86" y="89"/>
                  </a:lnTo>
                  <a:lnTo>
                    <a:pt x="102" y="93"/>
                  </a:lnTo>
                  <a:lnTo>
                    <a:pt x="106" y="96"/>
                  </a:lnTo>
                  <a:lnTo>
                    <a:pt x="100" y="99"/>
                  </a:lnTo>
                  <a:lnTo>
                    <a:pt x="88" y="103"/>
                  </a:lnTo>
                  <a:lnTo>
                    <a:pt x="72" y="106"/>
                  </a:lnTo>
                  <a:lnTo>
                    <a:pt x="57" y="108"/>
                  </a:lnTo>
                  <a:lnTo>
                    <a:pt x="40" y="111"/>
                  </a:lnTo>
                  <a:lnTo>
                    <a:pt x="90" y="130"/>
                  </a:lnTo>
                  <a:lnTo>
                    <a:pt x="98" y="133"/>
                  </a:lnTo>
                  <a:lnTo>
                    <a:pt x="114" y="140"/>
                  </a:lnTo>
                  <a:lnTo>
                    <a:pt x="116" y="147"/>
                  </a:lnTo>
                  <a:lnTo>
                    <a:pt x="107" y="151"/>
                  </a:lnTo>
                  <a:lnTo>
                    <a:pt x="90" y="156"/>
                  </a:lnTo>
                  <a:lnTo>
                    <a:pt x="86" y="194"/>
                  </a:lnTo>
                  <a:lnTo>
                    <a:pt x="206" y="185"/>
                  </a:lnTo>
                  <a:lnTo>
                    <a:pt x="484" y="183"/>
                  </a:lnTo>
                  <a:lnTo>
                    <a:pt x="475" y="180"/>
                  </a:lnTo>
                  <a:lnTo>
                    <a:pt x="452" y="175"/>
                  </a:lnTo>
                  <a:lnTo>
                    <a:pt x="437" y="171"/>
                  </a:lnTo>
                  <a:lnTo>
                    <a:pt x="420" y="166"/>
                  </a:lnTo>
                  <a:lnTo>
                    <a:pt x="404" y="161"/>
                  </a:lnTo>
                  <a:lnTo>
                    <a:pt x="388" y="156"/>
                  </a:lnTo>
                  <a:lnTo>
                    <a:pt x="372" y="151"/>
                  </a:lnTo>
                  <a:lnTo>
                    <a:pt x="359" y="146"/>
                  </a:lnTo>
                  <a:lnTo>
                    <a:pt x="347" y="141"/>
                  </a:lnTo>
                  <a:lnTo>
                    <a:pt x="338" y="137"/>
                  </a:lnTo>
                  <a:lnTo>
                    <a:pt x="336" y="128"/>
                  </a:lnTo>
                  <a:lnTo>
                    <a:pt x="341" y="126"/>
                  </a:lnTo>
                  <a:lnTo>
                    <a:pt x="353" y="125"/>
                  </a:lnTo>
                  <a:lnTo>
                    <a:pt x="423" y="115"/>
                  </a:lnTo>
                  <a:lnTo>
                    <a:pt x="419" y="112"/>
                  </a:lnTo>
                  <a:lnTo>
                    <a:pt x="406" y="109"/>
                  </a:lnTo>
                  <a:lnTo>
                    <a:pt x="384" y="106"/>
                  </a:lnTo>
                  <a:lnTo>
                    <a:pt x="350" y="101"/>
                  </a:lnTo>
                  <a:lnTo>
                    <a:pt x="299" y="91"/>
                  </a:lnTo>
                  <a:lnTo>
                    <a:pt x="293" y="85"/>
                  </a:lnTo>
                  <a:lnTo>
                    <a:pt x="297" y="80"/>
                  </a:lnTo>
                  <a:lnTo>
                    <a:pt x="311" y="77"/>
                  </a:lnTo>
                  <a:lnTo>
                    <a:pt x="332" y="74"/>
                  </a:lnTo>
                  <a:lnTo>
                    <a:pt x="393" y="72"/>
                  </a:lnTo>
                  <a:lnTo>
                    <a:pt x="458" y="69"/>
                  </a:lnTo>
                  <a:lnTo>
                    <a:pt x="500" y="59"/>
                  </a:lnTo>
                  <a:lnTo>
                    <a:pt x="504" y="53"/>
                  </a:lnTo>
                  <a:lnTo>
                    <a:pt x="501" y="50"/>
                  </a:lnTo>
                  <a:lnTo>
                    <a:pt x="495" y="48"/>
                  </a:lnTo>
                  <a:lnTo>
                    <a:pt x="467" y="45"/>
                  </a:lnTo>
                  <a:lnTo>
                    <a:pt x="420" y="43"/>
                  </a:lnTo>
                  <a:lnTo>
                    <a:pt x="352" y="40"/>
                  </a:lnTo>
                  <a:lnTo>
                    <a:pt x="350" y="37"/>
                  </a:lnTo>
                  <a:lnTo>
                    <a:pt x="362" y="35"/>
                  </a:lnTo>
                  <a:lnTo>
                    <a:pt x="414" y="31"/>
                  </a:lnTo>
                  <a:lnTo>
                    <a:pt x="476" y="29"/>
                  </a:lnTo>
                  <a:lnTo>
                    <a:pt x="499" y="27"/>
                  </a:lnTo>
                  <a:lnTo>
                    <a:pt x="513" y="25"/>
                  </a:lnTo>
                  <a:lnTo>
                    <a:pt x="520" y="15"/>
                  </a:lnTo>
                  <a:lnTo>
                    <a:pt x="515" y="5"/>
                  </a:lnTo>
                  <a:lnTo>
                    <a:pt x="509" y="0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solidFill>
              <a:srgbClr val="3BE8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1706563" y="4418013"/>
              <a:ext cx="42863" cy="1238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23" y="0"/>
                </a:cxn>
                <a:cxn ang="0">
                  <a:pos x="52" y="13"/>
                </a:cxn>
                <a:cxn ang="0">
                  <a:pos x="58" y="50"/>
                </a:cxn>
                <a:cxn ang="0">
                  <a:pos x="88" y="131"/>
                </a:cxn>
                <a:cxn ang="0">
                  <a:pos x="100" y="203"/>
                </a:cxn>
                <a:cxn ang="0">
                  <a:pos x="107" y="314"/>
                </a:cxn>
                <a:cxn ang="0">
                  <a:pos x="47" y="308"/>
                </a:cxn>
                <a:cxn ang="0">
                  <a:pos x="56" y="254"/>
                </a:cxn>
                <a:cxn ang="0">
                  <a:pos x="39" y="153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7" h="314">
                  <a:moveTo>
                    <a:pt x="0" y="4"/>
                  </a:moveTo>
                  <a:lnTo>
                    <a:pt x="23" y="0"/>
                  </a:lnTo>
                  <a:lnTo>
                    <a:pt x="52" y="13"/>
                  </a:lnTo>
                  <a:lnTo>
                    <a:pt x="58" y="50"/>
                  </a:lnTo>
                  <a:lnTo>
                    <a:pt x="88" y="131"/>
                  </a:lnTo>
                  <a:lnTo>
                    <a:pt x="100" y="203"/>
                  </a:lnTo>
                  <a:lnTo>
                    <a:pt x="107" y="314"/>
                  </a:lnTo>
                  <a:lnTo>
                    <a:pt x="47" y="308"/>
                  </a:lnTo>
                  <a:lnTo>
                    <a:pt x="56" y="254"/>
                  </a:lnTo>
                  <a:lnTo>
                    <a:pt x="39" y="153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DB79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395288" y="4527550"/>
              <a:ext cx="1714500" cy="730250"/>
            </a:xfrm>
            <a:custGeom>
              <a:avLst/>
              <a:gdLst/>
              <a:ahLst/>
              <a:cxnLst>
                <a:cxn ang="0">
                  <a:pos x="470" y="130"/>
                </a:cxn>
                <a:cxn ang="0">
                  <a:pos x="659" y="127"/>
                </a:cxn>
                <a:cxn ang="0">
                  <a:pos x="802" y="128"/>
                </a:cxn>
                <a:cxn ang="0">
                  <a:pos x="913" y="146"/>
                </a:cxn>
                <a:cxn ang="0">
                  <a:pos x="1035" y="148"/>
                </a:cxn>
                <a:cxn ang="0">
                  <a:pos x="1458" y="132"/>
                </a:cxn>
                <a:cxn ang="0">
                  <a:pos x="1611" y="118"/>
                </a:cxn>
                <a:cxn ang="0">
                  <a:pos x="1722" y="117"/>
                </a:cxn>
                <a:cxn ang="0">
                  <a:pos x="1957" y="81"/>
                </a:cxn>
                <a:cxn ang="0">
                  <a:pos x="2274" y="50"/>
                </a:cxn>
                <a:cxn ang="0">
                  <a:pos x="2351" y="34"/>
                </a:cxn>
                <a:cxn ang="0">
                  <a:pos x="2374" y="41"/>
                </a:cxn>
                <a:cxn ang="0">
                  <a:pos x="2422" y="13"/>
                </a:cxn>
                <a:cxn ang="0">
                  <a:pos x="2590" y="0"/>
                </a:cxn>
                <a:cxn ang="0">
                  <a:pos x="2596" y="15"/>
                </a:cxn>
                <a:cxn ang="0">
                  <a:pos x="2610" y="28"/>
                </a:cxn>
                <a:cxn ang="0">
                  <a:pos x="2631" y="27"/>
                </a:cxn>
                <a:cxn ang="0">
                  <a:pos x="2710" y="29"/>
                </a:cxn>
                <a:cxn ang="0">
                  <a:pos x="2793" y="60"/>
                </a:cxn>
                <a:cxn ang="0">
                  <a:pos x="2696" y="387"/>
                </a:cxn>
                <a:cxn ang="0">
                  <a:pos x="2683" y="772"/>
                </a:cxn>
                <a:cxn ang="0">
                  <a:pos x="2597" y="1193"/>
                </a:cxn>
                <a:cxn ang="0">
                  <a:pos x="2659" y="1574"/>
                </a:cxn>
                <a:cxn ang="0">
                  <a:pos x="2198" y="1704"/>
                </a:cxn>
                <a:cxn ang="0">
                  <a:pos x="1619" y="1790"/>
                </a:cxn>
                <a:cxn ang="0">
                  <a:pos x="1125" y="1708"/>
                </a:cxn>
                <a:cxn ang="0">
                  <a:pos x="631" y="1841"/>
                </a:cxn>
                <a:cxn ang="0">
                  <a:pos x="163" y="1714"/>
                </a:cxn>
                <a:cxn ang="0">
                  <a:pos x="0" y="1348"/>
                </a:cxn>
                <a:cxn ang="0">
                  <a:pos x="28" y="874"/>
                </a:cxn>
                <a:cxn ang="0">
                  <a:pos x="67" y="551"/>
                </a:cxn>
                <a:cxn ang="0">
                  <a:pos x="114" y="123"/>
                </a:cxn>
                <a:cxn ang="0">
                  <a:pos x="372" y="138"/>
                </a:cxn>
              </a:cxnLst>
              <a:rect l="0" t="0" r="r" b="b"/>
              <a:pathLst>
                <a:path w="2793" h="1841">
                  <a:moveTo>
                    <a:pt x="372" y="138"/>
                  </a:moveTo>
                  <a:lnTo>
                    <a:pt x="470" y="130"/>
                  </a:lnTo>
                  <a:lnTo>
                    <a:pt x="596" y="142"/>
                  </a:lnTo>
                  <a:lnTo>
                    <a:pt x="659" y="127"/>
                  </a:lnTo>
                  <a:lnTo>
                    <a:pt x="703" y="138"/>
                  </a:lnTo>
                  <a:lnTo>
                    <a:pt x="802" y="128"/>
                  </a:lnTo>
                  <a:lnTo>
                    <a:pt x="837" y="139"/>
                  </a:lnTo>
                  <a:lnTo>
                    <a:pt x="913" y="146"/>
                  </a:lnTo>
                  <a:lnTo>
                    <a:pt x="981" y="135"/>
                  </a:lnTo>
                  <a:lnTo>
                    <a:pt x="1035" y="148"/>
                  </a:lnTo>
                  <a:lnTo>
                    <a:pt x="1269" y="144"/>
                  </a:lnTo>
                  <a:lnTo>
                    <a:pt x="1458" y="132"/>
                  </a:lnTo>
                  <a:lnTo>
                    <a:pt x="1525" y="120"/>
                  </a:lnTo>
                  <a:lnTo>
                    <a:pt x="1611" y="118"/>
                  </a:lnTo>
                  <a:lnTo>
                    <a:pt x="1683" y="117"/>
                  </a:lnTo>
                  <a:lnTo>
                    <a:pt x="1722" y="117"/>
                  </a:lnTo>
                  <a:lnTo>
                    <a:pt x="1819" y="93"/>
                  </a:lnTo>
                  <a:lnTo>
                    <a:pt x="1957" y="81"/>
                  </a:lnTo>
                  <a:lnTo>
                    <a:pt x="2117" y="71"/>
                  </a:lnTo>
                  <a:lnTo>
                    <a:pt x="2274" y="50"/>
                  </a:lnTo>
                  <a:lnTo>
                    <a:pt x="2341" y="29"/>
                  </a:lnTo>
                  <a:lnTo>
                    <a:pt x="2351" y="34"/>
                  </a:lnTo>
                  <a:lnTo>
                    <a:pt x="2361" y="38"/>
                  </a:lnTo>
                  <a:lnTo>
                    <a:pt x="2374" y="41"/>
                  </a:lnTo>
                  <a:lnTo>
                    <a:pt x="2401" y="38"/>
                  </a:lnTo>
                  <a:lnTo>
                    <a:pt x="2422" y="13"/>
                  </a:lnTo>
                  <a:lnTo>
                    <a:pt x="2508" y="15"/>
                  </a:lnTo>
                  <a:lnTo>
                    <a:pt x="2590" y="0"/>
                  </a:lnTo>
                  <a:lnTo>
                    <a:pt x="2592" y="8"/>
                  </a:lnTo>
                  <a:lnTo>
                    <a:pt x="2596" y="15"/>
                  </a:lnTo>
                  <a:lnTo>
                    <a:pt x="2602" y="22"/>
                  </a:lnTo>
                  <a:lnTo>
                    <a:pt x="2610" y="28"/>
                  </a:lnTo>
                  <a:lnTo>
                    <a:pt x="2620" y="31"/>
                  </a:lnTo>
                  <a:lnTo>
                    <a:pt x="2631" y="27"/>
                  </a:lnTo>
                  <a:lnTo>
                    <a:pt x="2645" y="17"/>
                  </a:lnTo>
                  <a:lnTo>
                    <a:pt x="2710" y="29"/>
                  </a:lnTo>
                  <a:lnTo>
                    <a:pt x="2764" y="38"/>
                  </a:lnTo>
                  <a:lnTo>
                    <a:pt x="2793" y="60"/>
                  </a:lnTo>
                  <a:lnTo>
                    <a:pt x="2778" y="239"/>
                  </a:lnTo>
                  <a:lnTo>
                    <a:pt x="2696" y="387"/>
                  </a:lnTo>
                  <a:lnTo>
                    <a:pt x="2737" y="585"/>
                  </a:lnTo>
                  <a:lnTo>
                    <a:pt x="2683" y="772"/>
                  </a:lnTo>
                  <a:lnTo>
                    <a:pt x="2645" y="1007"/>
                  </a:lnTo>
                  <a:lnTo>
                    <a:pt x="2597" y="1193"/>
                  </a:lnTo>
                  <a:lnTo>
                    <a:pt x="2696" y="1424"/>
                  </a:lnTo>
                  <a:lnTo>
                    <a:pt x="2659" y="1574"/>
                  </a:lnTo>
                  <a:lnTo>
                    <a:pt x="2691" y="1730"/>
                  </a:lnTo>
                  <a:lnTo>
                    <a:pt x="2198" y="1704"/>
                  </a:lnTo>
                  <a:lnTo>
                    <a:pt x="1977" y="1618"/>
                  </a:lnTo>
                  <a:lnTo>
                    <a:pt x="1619" y="1790"/>
                  </a:lnTo>
                  <a:lnTo>
                    <a:pt x="1347" y="1781"/>
                  </a:lnTo>
                  <a:lnTo>
                    <a:pt x="1125" y="1708"/>
                  </a:lnTo>
                  <a:lnTo>
                    <a:pt x="899" y="1719"/>
                  </a:lnTo>
                  <a:lnTo>
                    <a:pt x="631" y="1841"/>
                  </a:lnTo>
                  <a:lnTo>
                    <a:pt x="481" y="1785"/>
                  </a:lnTo>
                  <a:lnTo>
                    <a:pt x="163" y="1714"/>
                  </a:lnTo>
                  <a:lnTo>
                    <a:pt x="30" y="1730"/>
                  </a:lnTo>
                  <a:lnTo>
                    <a:pt x="0" y="1348"/>
                  </a:lnTo>
                  <a:lnTo>
                    <a:pt x="28" y="1140"/>
                  </a:lnTo>
                  <a:lnTo>
                    <a:pt x="28" y="874"/>
                  </a:lnTo>
                  <a:lnTo>
                    <a:pt x="13" y="628"/>
                  </a:lnTo>
                  <a:lnTo>
                    <a:pt x="67" y="551"/>
                  </a:lnTo>
                  <a:lnTo>
                    <a:pt x="121" y="297"/>
                  </a:lnTo>
                  <a:lnTo>
                    <a:pt x="114" y="123"/>
                  </a:lnTo>
                  <a:lnTo>
                    <a:pt x="372" y="138"/>
                  </a:lnTo>
                  <a:lnTo>
                    <a:pt x="372" y="138"/>
                  </a:lnTo>
                  <a:close/>
                </a:path>
              </a:pathLst>
            </a:custGeom>
            <a:solidFill>
              <a:srgbClr val="FFFF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1674813" y="4325938"/>
              <a:ext cx="103188" cy="131762"/>
            </a:xfrm>
            <a:custGeom>
              <a:avLst/>
              <a:gdLst/>
              <a:ahLst/>
              <a:cxnLst>
                <a:cxn ang="0">
                  <a:pos x="4" y="34"/>
                </a:cxn>
                <a:cxn ang="0">
                  <a:pos x="21" y="73"/>
                </a:cxn>
                <a:cxn ang="0">
                  <a:pos x="48" y="107"/>
                </a:cxn>
                <a:cxn ang="0">
                  <a:pos x="58" y="122"/>
                </a:cxn>
                <a:cxn ang="0">
                  <a:pos x="17" y="121"/>
                </a:cxn>
                <a:cxn ang="0">
                  <a:pos x="11" y="129"/>
                </a:cxn>
                <a:cxn ang="0">
                  <a:pos x="64" y="144"/>
                </a:cxn>
                <a:cxn ang="0">
                  <a:pos x="68" y="169"/>
                </a:cxn>
                <a:cxn ang="0">
                  <a:pos x="45" y="203"/>
                </a:cxn>
                <a:cxn ang="0">
                  <a:pos x="24" y="246"/>
                </a:cxn>
                <a:cxn ang="0">
                  <a:pos x="21" y="278"/>
                </a:cxn>
                <a:cxn ang="0">
                  <a:pos x="38" y="249"/>
                </a:cxn>
                <a:cxn ang="0">
                  <a:pos x="63" y="222"/>
                </a:cxn>
                <a:cxn ang="0">
                  <a:pos x="79" y="216"/>
                </a:cxn>
                <a:cxn ang="0">
                  <a:pos x="118" y="222"/>
                </a:cxn>
                <a:cxn ang="0">
                  <a:pos x="139" y="233"/>
                </a:cxn>
                <a:cxn ang="0">
                  <a:pos x="159" y="247"/>
                </a:cxn>
                <a:cxn ang="0">
                  <a:pos x="196" y="280"/>
                </a:cxn>
                <a:cxn ang="0">
                  <a:pos x="222" y="316"/>
                </a:cxn>
                <a:cxn ang="0">
                  <a:pos x="233" y="324"/>
                </a:cxn>
                <a:cxn ang="0">
                  <a:pos x="226" y="290"/>
                </a:cxn>
                <a:cxn ang="0">
                  <a:pos x="212" y="269"/>
                </a:cxn>
                <a:cxn ang="0">
                  <a:pos x="188" y="242"/>
                </a:cxn>
                <a:cxn ang="0">
                  <a:pos x="151" y="211"/>
                </a:cxn>
                <a:cxn ang="0">
                  <a:pos x="141" y="182"/>
                </a:cxn>
                <a:cxn ang="0">
                  <a:pos x="156" y="170"/>
                </a:cxn>
                <a:cxn ang="0">
                  <a:pos x="174" y="159"/>
                </a:cxn>
                <a:cxn ang="0">
                  <a:pos x="196" y="148"/>
                </a:cxn>
                <a:cxn ang="0">
                  <a:pos x="217" y="139"/>
                </a:cxn>
                <a:cxn ang="0">
                  <a:pos x="238" y="135"/>
                </a:cxn>
                <a:cxn ang="0">
                  <a:pos x="251" y="130"/>
                </a:cxn>
                <a:cxn ang="0">
                  <a:pos x="230" y="122"/>
                </a:cxn>
                <a:cxn ang="0">
                  <a:pos x="185" y="125"/>
                </a:cxn>
                <a:cxn ang="0">
                  <a:pos x="153" y="134"/>
                </a:cxn>
                <a:cxn ang="0">
                  <a:pos x="134" y="141"/>
                </a:cxn>
                <a:cxn ang="0">
                  <a:pos x="111" y="151"/>
                </a:cxn>
                <a:cxn ang="0">
                  <a:pos x="120" y="87"/>
                </a:cxn>
                <a:cxn ang="0">
                  <a:pos x="134" y="36"/>
                </a:cxn>
                <a:cxn ang="0">
                  <a:pos x="144" y="16"/>
                </a:cxn>
                <a:cxn ang="0">
                  <a:pos x="153" y="0"/>
                </a:cxn>
                <a:cxn ang="0">
                  <a:pos x="126" y="23"/>
                </a:cxn>
                <a:cxn ang="0">
                  <a:pos x="100" y="77"/>
                </a:cxn>
                <a:cxn ang="0">
                  <a:pos x="84" y="122"/>
                </a:cxn>
                <a:cxn ang="0">
                  <a:pos x="1" y="24"/>
                </a:cxn>
              </a:cxnLst>
              <a:rect l="0" t="0" r="r" b="b"/>
              <a:pathLst>
                <a:path w="257" h="333">
                  <a:moveTo>
                    <a:pt x="1" y="24"/>
                  </a:moveTo>
                  <a:lnTo>
                    <a:pt x="4" y="34"/>
                  </a:lnTo>
                  <a:lnTo>
                    <a:pt x="14" y="58"/>
                  </a:lnTo>
                  <a:lnTo>
                    <a:pt x="21" y="73"/>
                  </a:lnTo>
                  <a:lnTo>
                    <a:pt x="33" y="91"/>
                  </a:lnTo>
                  <a:lnTo>
                    <a:pt x="48" y="107"/>
                  </a:lnTo>
                  <a:lnTo>
                    <a:pt x="65" y="125"/>
                  </a:lnTo>
                  <a:lnTo>
                    <a:pt x="58" y="122"/>
                  </a:lnTo>
                  <a:lnTo>
                    <a:pt x="39" y="121"/>
                  </a:lnTo>
                  <a:lnTo>
                    <a:pt x="17" y="121"/>
                  </a:lnTo>
                  <a:lnTo>
                    <a:pt x="0" y="127"/>
                  </a:lnTo>
                  <a:lnTo>
                    <a:pt x="11" y="129"/>
                  </a:lnTo>
                  <a:lnTo>
                    <a:pt x="38" y="135"/>
                  </a:lnTo>
                  <a:lnTo>
                    <a:pt x="64" y="144"/>
                  </a:lnTo>
                  <a:lnTo>
                    <a:pt x="78" y="156"/>
                  </a:lnTo>
                  <a:lnTo>
                    <a:pt x="68" y="169"/>
                  </a:lnTo>
                  <a:lnTo>
                    <a:pt x="58" y="184"/>
                  </a:lnTo>
                  <a:lnTo>
                    <a:pt x="45" y="203"/>
                  </a:lnTo>
                  <a:lnTo>
                    <a:pt x="34" y="223"/>
                  </a:lnTo>
                  <a:lnTo>
                    <a:pt x="24" y="246"/>
                  </a:lnTo>
                  <a:lnTo>
                    <a:pt x="15" y="290"/>
                  </a:lnTo>
                  <a:lnTo>
                    <a:pt x="21" y="278"/>
                  </a:lnTo>
                  <a:lnTo>
                    <a:pt x="28" y="264"/>
                  </a:lnTo>
                  <a:lnTo>
                    <a:pt x="38" y="249"/>
                  </a:lnTo>
                  <a:lnTo>
                    <a:pt x="49" y="235"/>
                  </a:lnTo>
                  <a:lnTo>
                    <a:pt x="63" y="222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98" y="216"/>
                  </a:lnTo>
                  <a:lnTo>
                    <a:pt x="118" y="222"/>
                  </a:lnTo>
                  <a:lnTo>
                    <a:pt x="129" y="227"/>
                  </a:lnTo>
                  <a:lnTo>
                    <a:pt x="139" y="233"/>
                  </a:lnTo>
                  <a:lnTo>
                    <a:pt x="149" y="240"/>
                  </a:lnTo>
                  <a:lnTo>
                    <a:pt x="159" y="247"/>
                  </a:lnTo>
                  <a:lnTo>
                    <a:pt x="178" y="263"/>
                  </a:lnTo>
                  <a:lnTo>
                    <a:pt x="196" y="280"/>
                  </a:lnTo>
                  <a:lnTo>
                    <a:pt x="209" y="299"/>
                  </a:lnTo>
                  <a:lnTo>
                    <a:pt x="222" y="316"/>
                  </a:lnTo>
                  <a:lnTo>
                    <a:pt x="230" y="333"/>
                  </a:lnTo>
                  <a:lnTo>
                    <a:pt x="233" y="324"/>
                  </a:lnTo>
                  <a:lnTo>
                    <a:pt x="230" y="300"/>
                  </a:lnTo>
                  <a:lnTo>
                    <a:pt x="226" y="290"/>
                  </a:lnTo>
                  <a:lnTo>
                    <a:pt x="219" y="280"/>
                  </a:lnTo>
                  <a:lnTo>
                    <a:pt x="212" y="269"/>
                  </a:lnTo>
                  <a:lnTo>
                    <a:pt x="202" y="256"/>
                  </a:lnTo>
                  <a:lnTo>
                    <a:pt x="188" y="242"/>
                  </a:lnTo>
                  <a:lnTo>
                    <a:pt x="172" y="227"/>
                  </a:lnTo>
                  <a:lnTo>
                    <a:pt x="151" y="211"/>
                  </a:lnTo>
                  <a:lnTo>
                    <a:pt x="127" y="193"/>
                  </a:lnTo>
                  <a:lnTo>
                    <a:pt x="141" y="182"/>
                  </a:lnTo>
                  <a:lnTo>
                    <a:pt x="148" y="177"/>
                  </a:lnTo>
                  <a:lnTo>
                    <a:pt x="156" y="170"/>
                  </a:lnTo>
                  <a:lnTo>
                    <a:pt x="165" y="165"/>
                  </a:lnTo>
                  <a:lnTo>
                    <a:pt x="174" y="159"/>
                  </a:lnTo>
                  <a:lnTo>
                    <a:pt x="184" y="153"/>
                  </a:lnTo>
                  <a:lnTo>
                    <a:pt x="196" y="148"/>
                  </a:lnTo>
                  <a:lnTo>
                    <a:pt x="206" y="143"/>
                  </a:lnTo>
                  <a:lnTo>
                    <a:pt x="217" y="139"/>
                  </a:lnTo>
                  <a:lnTo>
                    <a:pt x="227" y="136"/>
                  </a:lnTo>
                  <a:lnTo>
                    <a:pt x="238" y="135"/>
                  </a:lnTo>
                  <a:lnTo>
                    <a:pt x="257" y="136"/>
                  </a:lnTo>
                  <a:lnTo>
                    <a:pt x="251" y="130"/>
                  </a:lnTo>
                  <a:lnTo>
                    <a:pt x="243" y="126"/>
                  </a:lnTo>
                  <a:lnTo>
                    <a:pt x="230" y="122"/>
                  </a:lnTo>
                  <a:lnTo>
                    <a:pt x="211" y="121"/>
                  </a:lnTo>
                  <a:lnTo>
                    <a:pt x="185" y="125"/>
                  </a:lnTo>
                  <a:lnTo>
                    <a:pt x="170" y="129"/>
                  </a:lnTo>
                  <a:lnTo>
                    <a:pt x="153" y="134"/>
                  </a:lnTo>
                  <a:lnTo>
                    <a:pt x="142" y="137"/>
                  </a:lnTo>
                  <a:lnTo>
                    <a:pt x="134" y="141"/>
                  </a:lnTo>
                  <a:lnTo>
                    <a:pt x="122" y="146"/>
                  </a:lnTo>
                  <a:lnTo>
                    <a:pt x="111" y="151"/>
                  </a:lnTo>
                  <a:lnTo>
                    <a:pt x="113" y="132"/>
                  </a:lnTo>
                  <a:lnTo>
                    <a:pt x="120" y="87"/>
                  </a:lnTo>
                  <a:lnTo>
                    <a:pt x="125" y="62"/>
                  </a:lnTo>
                  <a:lnTo>
                    <a:pt x="134" y="36"/>
                  </a:lnTo>
                  <a:lnTo>
                    <a:pt x="139" y="26"/>
                  </a:lnTo>
                  <a:lnTo>
                    <a:pt x="144" y="16"/>
                  </a:lnTo>
                  <a:lnTo>
                    <a:pt x="158" y="1"/>
                  </a:lnTo>
                  <a:lnTo>
                    <a:pt x="153" y="0"/>
                  </a:lnTo>
                  <a:lnTo>
                    <a:pt x="136" y="10"/>
                  </a:lnTo>
                  <a:lnTo>
                    <a:pt x="126" y="23"/>
                  </a:lnTo>
                  <a:lnTo>
                    <a:pt x="113" y="45"/>
                  </a:lnTo>
                  <a:lnTo>
                    <a:pt x="100" y="77"/>
                  </a:lnTo>
                  <a:lnTo>
                    <a:pt x="92" y="98"/>
                  </a:lnTo>
                  <a:lnTo>
                    <a:pt x="84" y="122"/>
                  </a:lnTo>
                  <a:lnTo>
                    <a:pt x="1" y="24"/>
                  </a:lnTo>
                  <a:lnTo>
                    <a:pt x="1" y="24"/>
                  </a:lnTo>
                  <a:close/>
                </a:path>
              </a:pathLst>
            </a:custGeom>
            <a:solidFill>
              <a:srgbClr val="1AFF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1560513" y="4357688"/>
              <a:ext cx="93663" cy="111125"/>
            </a:xfrm>
            <a:custGeom>
              <a:avLst/>
              <a:gdLst/>
              <a:ahLst/>
              <a:cxnLst>
                <a:cxn ang="0">
                  <a:pos x="0" y="124"/>
                </a:cxn>
                <a:cxn ang="0">
                  <a:pos x="10" y="123"/>
                </a:cxn>
                <a:cxn ang="0">
                  <a:pos x="36" y="119"/>
                </a:cxn>
                <a:cxn ang="0">
                  <a:pos x="72" y="118"/>
                </a:cxn>
                <a:cxn ang="0">
                  <a:pos x="108" y="123"/>
                </a:cxn>
                <a:cxn ang="0">
                  <a:pos x="98" y="110"/>
                </a:cxn>
                <a:cxn ang="0">
                  <a:pos x="88" y="96"/>
                </a:cxn>
                <a:cxn ang="0">
                  <a:pos x="77" y="80"/>
                </a:cxn>
                <a:cxn ang="0">
                  <a:pos x="65" y="61"/>
                </a:cxn>
                <a:cxn ang="0">
                  <a:pos x="56" y="39"/>
                </a:cxn>
                <a:cxn ang="0">
                  <a:pos x="49" y="0"/>
                </a:cxn>
                <a:cxn ang="0">
                  <a:pos x="134" y="115"/>
                </a:cxn>
                <a:cxn ang="0">
                  <a:pos x="137" y="101"/>
                </a:cxn>
                <a:cxn ang="0">
                  <a:pos x="142" y="89"/>
                </a:cxn>
                <a:cxn ang="0">
                  <a:pos x="150" y="73"/>
                </a:cxn>
                <a:cxn ang="0">
                  <a:pos x="159" y="57"/>
                </a:cxn>
                <a:cxn ang="0">
                  <a:pos x="169" y="43"/>
                </a:cxn>
                <a:cxn ang="0">
                  <a:pos x="181" y="32"/>
                </a:cxn>
                <a:cxn ang="0">
                  <a:pos x="189" y="28"/>
                </a:cxn>
                <a:cxn ang="0">
                  <a:pos x="197" y="27"/>
                </a:cxn>
                <a:cxn ang="0">
                  <a:pos x="189" y="41"/>
                </a:cxn>
                <a:cxn ang="0">
                  <a:pos x="175" y="73"/>
                </a:cxn>
                <a:cxn ang="0">
                  <a:pos x="159" y="137"/>
                </a:cxn>
                <a:cxn ang="0">
                  <a:pos x="169" y="133"/>
                </a:cxn>
                <a:cxn ang="0">
                  <a:pos x="190" y="128"/>
                </a:cxn>
                <a:cxn ang="0">
                  <a:pos x="216" y="125"/>
                </a:cxn>
                <a:cxn ang="0">
                  <a:pos x="236" y="126"/>
                </a:cxn>
                <a:cxn ang="0">
                  <a:pos x="224" y="130"/>
                </a:cxn>
                <a:cxn ang="0">
                  <a:pos x="212" y="137"/>
                </a:cxn>
                <a:cxn ang="0">
                  <a:pos x="199" y="143"/>
                </a:cxn>
                <a:cxn ang="0">
                  <a:pos x="192" y="147"/>
                </a:cxn>
                <a:cxn ang="0">
                  <a:pos x="185" y="150"/>
                </a:cxn>
                <a:cxn ang="0">
                  <a:pos x="173" y="161"/>
                </a:cxn>
                <a:cxn ang="0">
                  <a:pos x="161" y="179"/>
                </a:cxn>
                <a:cxn ang="0">
                  <a:pos x="145" y="177"/>
                </a:cxn>
                <a:cxn ang="0">
                  <a:pos x="111" y="179"/>
                </a:cxn>
                <a:cxn ang="0">
                  <a:pos x="79" y="207"/>
                </a:cxn>
                <a:cxn ang="0">
                  <a:pos x="70" y="238"/>
                </a:cxn>
                <a:cxn ang="0">
                  <a:pos x="70" y="281"/>
                </a:cxn>
                <a:cxn ang="0">
                  <a:pos x="64" y="265"/>
                </a:cxn>
                <a:cxn ang="0">
                  <a:pos x="60" y="227"/>
                </a:cxn>
                <a:cxn ang="0">
                  <a:pos x="65" y="206"/>
                </a:cxn>
                <a:cxn ang="0">
                  <a:pos x="70" y="195"/>
                </a:cxn>
                <a:cxn ang="0">
                  <a:pos x="77" y="185"/>
                </a:cxn>
                <a:cxn ang="0">
                  <a:pos x="87" y="176"/>
                </a:cxn>
                <a:cxn ang="0">
                  <a:pos x="92" y="171"/>
                </a:cxn>
                <a:cxn ang="0">
                  <a:pos x="98" y="167"/>
                </a:cxn>
                <a:cxn ang="0">
                  <a:pos x="106" y="163"/>
                </a:cxn>
                <a:cxn ang="0">
                  <a:pos x="113" y="161"/>
                </a:cxn>
                <a:cxn ang="0">
                  <a:pos x="132" y="154"/>
                </a:cxn>
                <a:cxn ang="0">
                  <a:pos x="0" y="124"/>
                </a:cxn>
                <a:cxn ang="0">
                  <a:pos x="0" y="124"/>
                </a:cxn>
              </a:cxnLst>
              <a:rect l="0" t="0" r="r" b="b"/>
              <a:pathLst>
                <a:path w="236" h="281">
                  <a:moveTo>
                    <a:pt x="0" y="124"/>
                  </a:moveTo>
                  <a:lnTo>
                    <a:pt x="10" y="123"/>
                  </a:lnTo>
                  <a:lnTo>
                    <a:pt x="36" y="119"/>
                  </a:lnTo>
                  <a:lnTo>
                    <a:pt x="72" y="118"/>
                  </a:lnTo>
                  <a:lnTo>
                    <a:pt x="108" y="123"/>
                  </a:lnTo>
                  <a:lnTo>
                    <a:pt x="98" y="110"/>
                  </a:lnTo>
                  <a:lnTo>
                    <a:pt x="88" y="96"/>
                  </a:lnTo>
                  <a:lnTo>
                    <a:pt x="77" y="80"/>
                  </a:lnTo>
                  <a:lnTo>
                    <a:pt x="65" y="61"/>
                  </a:lnTo>
                  <a:lnTo>
                    <a:pt x="56" y="39"/>
                  </a:lnTo>
                  <a:lnTo>
                    <a:pt x="49" y="0"/>
                  </a:lnTo>
                  <a:lnTo>
                    <a:pt x="134" y="115"/>
                  </a:lnTo>
                  <a:lnTo>
                    <a:pt x="137" y="101"/>
                  </a:lnTo>
                  <a:lnTo>
                    <a:pt x="142" y="89"/>
                  </a:lnTo>
                  <a:lnTo>
                    <a:pt x="150" y="73"/>
                  </a:lnTo>
                  <a:lnTo>
                    <a:pt x="159" y="57"/>
                  </a:lnTo>
                  <a:lnTo>
                    <a:pt x="169" y="43"/>
                  </a:lnTo>
                  <a:lnTo>
                    <a:pt x="181" y="32"/>
                  </a:lnTo>
                  <a:lnTo>
                    <a:pt x="189" y="28"/>
                  </a:lnTo>
                  <a:lnTo>
                    <a:pt x="197" y="27"/>
                  </a:lnTo>
                  <a:lnTo>
                    <a:pt x="189" y="41"/>
                  </a:lnTo>
                  <a:lnTo>
                    <a:pt x="175" y="73"/>
                  </a:lnTo>
                  <a:lnTo>
                    <a:pt x="159" y="137"/>
                  </a:lnTo>
                  <a:lnTo>
                    <a:pt x="169" y="133"/>
                  </a:lnTo>
                  <a:lnTo>
                    <a:pt x="190" y="128"/>
                  </a:lnTo>
                  <a:lnTo>
                    <a:pt x="216" y="125"/>
                  </a:lnTo>
                  <a:lnTo>
                    <a:pt x="236" y="126"/>
                  </a:lnTo>
                  <a:lnTo>
                    <a:pt x="224" y="130"/>
                  </a:lnTo>
                  <a:lnTo>
                    <a:pt x="212" y="137"/>
                  </a:lnTo>
                  <a:lnTo>
                    <a:pt x="199" y="143"/>
                  </a:lnTo>
                  <a:lnTo>
                    <a:pt x="192" y="147"/>
                  </a:lnTo>
                  <a:lnTo>
                    <a:pt x="185" y="150"/>
                  </a:lnTo>
                  <a:lnTo>
                    <a:pt x="173" y="161"/>
                  </a:lnTo>
                  <a:lnTo>
                    <a:pt x="161" y="179"/>
                  </a:lnTo>
                  <a:lnTo>
                    <a:pt x="145" y="177"/>
                  </a:lnTo>
                  <a:lnTo>
                    <a:pt x="111" y="179"/>
                  </a:lnTo>
                  <a:lnTo>
                    <a:pt x="79" y="207"/>
                  </a:lnTo>
                  <a:lnTo>
                    <a:pt x="70" y="238"/>
                  </a:lnTo>
                  <a:lnTo>
                    <a:pt x="70" y="281"/>
                  </a:lnTo>
                  <a:lnTo>
                    <a:pt x="64" y="265"/>
                  </a:lnTo>
                  <a:lnTo>
                    <a:pt x="60" y="227"/>
                  </a:lnTo>
                  <a:lnTo>
                    <a:pt x="65" y="206"/>
                  </a:lnTo>
                  <a:lnTo>
                    <a:pt x="70" y="195"/>
                  </a:lnTo>
                  <a:lnTo>
                    <a:pt x="77" y="185"/>
                  </a:lnTo>
                  <a:lnTo>
                    <a:pt x="87" y="176"/>
                  </a:lnTo>
                  <a:lnTo>
                    <a:pt x="92" y="171"/>
                  </a:lnTo>
                  <a:lnTo>
                    <a:pt x="98" y="167"/>
                  </a:lnTo>
                  <a:lnTo>
                    <a:pt x="106" y="163"/>
                  </a:lnTo>
                  <a:lnTo>
                    <a:pt x="113" y="161"/>
                  </a:lnTo>
                  <a:lnTo>
                    <a:pt x="132" y="154"/>
                  </a:lnTo>
                  <a:lnTo>
                    <a:pt x="0" y="124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1AFF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749301" y="4992688"/>
              <a:ext cx="161925" cy="133350"/>
            </a:xfrm>
            <a:custGeom>
              <a:avLst/>
              <a:gdLst/>
              <a:ahLst/>
              <a:cxnLst>
                <a:cxn ang="0">
                  <a:pos x="313" y="90"/>
                </a:cxn>
                <a:cxn ang="0">
                  <a:pos x="287" y="118"/>
                </a:cxn>
                <a:cxn ang="0">
                  <a:pos x="265" y="138"/>
                </a:cxn>
                <a:cxn ang="0">
                  <a:pos x="246" y="152"/>
                </a:cxn>
                <a:cxn ang="0">
                  <a:pos x="232" y="161"/>
                </a:cxn>
                <a:cxn ang="0">
                  <a:pos x="217" y="169"/>
                </a:cxn>
                <a:cxn ang="0">
                  <a:pos x="194" y="178"/>
                </a:cxn>
                <a:cxn ang="0">
                  <a:pos x="162" y="183"/>
                </a:cxn>
                <a:cxn ang="0">
                  <a:pos x="172" y="209"/>
                </a:cxn>
                <a:cxn ang="0">
                  <a:pos x="185" y="229"/>
                </a:cxn>
                <a:cxn ang="0">
                  <a:pos x="204" y="251"/>
                </a:cxn>
                <a:cxn ang="0">
                  <a:pos x="224" y="267"/>
                </a:cxn>
                <a:cxn ang="0">
                  <a:pos x="241" y="279"/>
                </a:cxn>
                <a:cxn ang="0">
                  <a:pos x="260" y="288"/>
                </a:cxn>
                <a:cxn ang="0">
                  <a:pos x="281" y="296"/>
                </a:cxn>
                <a:cxn ang="0">
                  <a:pos x="305" y="304"/>
                </a:cxn>
                <a:cxn ang="0">
                  <a:pos x="348" y="312"/>
                </a:cxn>
                <a:cxn ang="0">
                  <a:pos x="409" y="324"/>
                </a:cxn>
                <a:cxn ang="0">
                  <a:pos x="385" y="330"/>
                </a:cxn>
                <a:cxn ang="0">
                  <a:pos x="299" y="336"/>
                </a:cxn>
                <a:cxn ang="0">
                  <a:pos x="146" y="260"/>
                </a:cxn>
                <a:cxn ang="0">
                  <a:pos x="102" y="180"/>
                </a:cxn>
                <a:cxn ang="0">
                  <a:pos x="80" y="170"/>
                </a:cxn>
                <a:cxn ang="0">
                  <a:pos x="54" y="135"/>
                </a:cxn>
                <a:cxn ang="0">
                  <a:pos x="55" y="106"/>
                </a:cxn>
                <a:cxn ang="0">
                  <a:pos x="49" y="88"/>
                </a:cxn>
                <a:cxn ang="0">
                  <a:pos x="41" y="83"/>
                </a:cxn>
                <a:cxn ang="0">
                  <a:pos x="11" y="80"/>
                </a:cxn>
                <a:cxn ang="0">
                  <a:pos x="1" y="56"/>
                </a:cxn>
                <a:cxn ang="0">
                  <a:pos x="13" y="44"/>
                </a:cxn>
                <a:cxn ang="0">
                  <a:pos x="32" y="45"/>
                </a:cxn>
                <a:cxn ang="0">
                  <a:pos x="35" y="0"/>
                </a:cxn>
                <a:cxn ang="0">
                  <a:pos x="53" y="5"/>
                </a:cxn>
                <a:cxn ang="0">
                  <a:pos x="78" y="0"/>
                </a:cxn>
                <a:cxn ang="0">
                  <a:pos x="327" y="74"/>
                </a:cxn>
              </a:cxnLst>
              <a:rect l="0" t="0" r="r" b="b"/>
              <a:pathLst>
                <a:path w="409" h="336">
                  <a:moveTo>
                    <a:pt x="327" y="74"/>
                  </a:moveTo>
                  <a:lnTo>
                    <a:pt x="313" y="90"/>
                  </a:lnTo>
                  <a:lnTo>
                    <a:pt x="297" y="108"/>
                  </a:lnTo>
                  <a:lnTo>
                    <a:pt x="287" y="118"/>
                  </a:lnTo>
                  <a:lnTo>
                    <a:pt x="277" y="128"/>
                  </a:lnTo>
                  <a:lnTo>
                    <a:pt x="265" y="138"/>
                  </a:lnTo>
                  <a:lnTo>
                    <a:pt x="252" y="147"/>
                  </a:lnTo>
                  <a:lnTo>
                    <a:pt x="246" y="152"/>
                  </a:lnTo>
                  <a:lnTo>
                    <a:pt x="238" y="157"/>
                  </a:lnTo>
                  <a:lnTo>
                    <a:pt x="232" y="161"/>
                  </a:lnTo>
                  <a:lnTo>
                    <a:pt x="224" y="165"/>
                  </a:lnTo>
                  <a:lnTo>
                    <a:pt x="217" y="169"/>
                  </a:lnTo>
                  <a:lnTo>
                    <a:pt x="209" y="173"/>
                  </a:lnTo>
                  <a:lnTo>
                    <a:pt x="194" y="178"/>
                  </a:lnTo>
                  <a:lnTo>
                    <a:pt x="179" y="181"/>
                  </a:lnTo>
                  <a:lnTo>
                    <a:pt x="162" y="183"/>
                  </a:lnTo>
                  <a:lnTo>
                    <a:pt x="169" y="200"/>
                  </a:lnTo>
                  <a:lnTo>
                    <a:pt x="172" y="209"/>
                  </a:lnTo>
                  <a:lnTo>
                    <a:pt x="179" y="219"/>
                  </a:lnTo>
                  <a:lnTo>
                    <a:pt x="185" y="229"/>
                  </a:lnTo>
                  <a:lnTo>
                    <a:pt x="194" y="241"/>
                  </a:lnTo>
                  <a:lnTo>
                    <a:pt x="204" y="251"/>
                  </a:lnTo>
                  <a:lnTo>
                    <a:pt x="217" y="262"/>
                  </a:lnTo>
                  <a:lnTo>
                    <a:pt x="224" y="267"/>
                  </a:lnTo>
                  <a:lnTo>
                    <a:pt x="233" y="274"/>
                  </a:lnTo>
                  <a:lnTo>
                    <a:pt x="241" y="279"/>
                  </a:lnTo>
                  <a:lnTo>
                    <a:pt x="250" y="284"/>
                  </a:lnTo>
                  <a:lnTo>
                    <a:pt x="260" y="288"/>
                  </a:lnTo>
                  <a:lnTo>
                    <a:pt x="270" y="293"/>
                  </a:lnTo>
                  <a:lnTo>
                    <a:pt x="281" y="296"/>
                  </a:lnTo>
                  <a:lnTo>
                    <a:pt x="292" y="300"/>
                  </a:lnTo>
                  <a:lnTo>
                    <a:pt x="305" y="304"/>
                  </a:lnTo>
                  <a:lnTo>
                    <a:pt x="319" y="308"/>
                  </a:lnTo>
                  <a:lnTo>
                    <a:pt x="348" y="312"/>
                  </a:lnTo>
                  <a:lnTo>
                    <a:pt x="392" y="318"/>
                  </a:lnTo>
                  <a:lnTo>
                    <a:pt x="409" y="324"/>
                  </a:lnTo>
                  <a:lnTo>
                    <a:pt x="404" y="328"/>
                  </a:lnTo>
                  <a:lnTo>
                    <a:pt x="385" y="330"/>
                  </a:lnTo>
                  <a:lnTo>
                    <a:pt x="329" y="334"/>
                  </a:lnTo>
                  <a:lnTo>
                    <a:pt x="299" y="336"/>
                  </a:lnTo>
                  <a:lnTo>
                    <a:pt x="217" y="315"/>
                  </a:lnTo>
                  <a:lnTo>
                    <a:pt x="146" y="260"/>
                  </a:lnTo>
                  <a:lnTo>
                    <a:pt x="112" y="183"/>
                  </a:lnTo>
                  <a:lnTo>
                    <a:pt x="102" y="180"/>
                  </a:lnTo>
                  <a:lnTo>
                    <a:pt x="92" y="176"/>
                  </a:lnTo>
                  <a:lnTo>
                    <a:pt x="80" y="170"/>
                  </a:lnTo>
                  <a:lnTo>
                    <a:pt x="60" y="150"/>
                  </a:lnTo>
                  <a:lnTo>
                    <a:pt x="54" y="135"/>
                  </a:lnTo>
                  <a:lnTo>
                    <a:pt x="54" y="114"/>
                  </a:lnTo>
                  <a:lnTo>
                    <a:pt x="55" y="106"/>
                  </a:lnTo>
                  <a:lnTo>
                    <a:pt x="54" y="98"/>
                  </a:lnTo>
                  <a:lnTo>
                    <a:pt x="49" y="88"/>
                  </a:lnTo>
                  <a:lnTo>
                    <a:pt x="45" y="85"/>
                  </a:lnTo>
                  <a:lnTo>
                    <a:pt x="41" y="83"/>
                  </a:lnTo>
                  <a:lnTo>
                    <a:pt x="31" y="82"/>
                  </a:lnTo>
                  <a:lnTo>
                    <a:pt x="11" y="80"/>
                  </a:lnTo>
                  <a:lnTo>
                    <a:pt x="0" y="72"/>
                  </a:lnTo>
                  <a:lnTo>
                    <a:pt x="1" y="56"/>
                  </a:lnTo>
                  <a:lnTo>
                    <a:pt x="8" y="46"/>
                  </a:lnTo>
                  <a:lnTo>
                    <a:pt x="13" y="44"/>
                  </a:lnTo>
                  <a:lnTo>
                    <a:pt x="20" y="41"/>
                  </a:lnTo>
                  <a:lnTo>
                    <a:pt x="32" y="45"/>
                  </a:lnTo>
                  <a:lnTo>
                    <a:pt x="27" y="5"/>
                  </a:lnTo>
                  <a:lnTo>
                    <a:pt x="35" y="0"/>
                  </a:lnTo>
                  <a:lnTo>
                    <a:pt x="42" y="0"/>
                  </a:lnTo>
                  <a:lnTo>
                    <a:pt x="53" y="5"/>
                  </a:lnTo>
                  <a:lnTo>
                    <a:pt x="60" y="20"/>
                  </a:lnTo>
                  <a:lnTo>
                    <a:pt x="78" y="0"/>
                  </a:lnTo>
                  <a:lnTo>
                    <a:pt x="327" y="74"/>
                  </a:lnTo>
                  <a:lnTo>
                    <a:pt x="327" y="74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828676" y="4710113"/>
              <a:ext cx="798513" cy="346075"/>
            </a:xfrm>
            <a:custGeom>
              <a:avLst/>
              <a:gdLst/>
              <a:ahLst/>
              <a:cxnLst>
                <a:cxn ang="0">
                  <a:pos x="154" y="4"/>
                </a:cxn>
                <a:cxn ang="0">
                  <a:pos x="101" y="209"/>
                </a:cxn>
                <a:cxn ang="0">
                  <a:pos x="79" y="328"/>
                </a:cxn>
                <a:cxn ang="0">
                  <a:pos x="25" y="468"/>
                </a:cxn>
                <a:cxn ang="0">
                  <a:pos x="0" y="590"/>
                </a:cxn>
                <a:cxn ang="0">
                  <a:pos x="74" y="785"/>
                </a:cxn>
                <a:cxn ang="0">
                  <a:pos x="256" y="784"/>
                </a:cxn>
                <a:cxn ang="0">
                  <a:pos x="424" y="805"/>
                </a:cxn>
                <a:cxn ang="0">
                  <a:pos x="694" y="795"/>
                </a:cxn>
                <a:cxn ang="0">
                  <a:pos x="1047" y="844"/>
                </a:cxn>
                <a:cxn ang="0">
                  <a:pos x="1433" y="845"/>
                </a:cxn>
                <a:cxn ang="0">
                  <a:pos x="1766" y="867"/>
                </a:cxn>
                <a:cxn ang="0">
                  <a:pos x="1993" y="873"/>
                </a:cxn>
                <a:cxn ang="0">
                  <a:pos x="1989" y="785"/>
                </a:cxn>
                <a:cxn ang="0">
                  <a:pos x="2005" y="737"/>
                </a:cxn>
                <a:cxn ang="0">
                  <a:pos x="2006" y="694"/>
                </a:cxn>
                <a:cxn ang="0">
                  <a:pos x="2011" y="298"/>
                </a:cxn>
                <a:cxn ang="0">
                  <a:pos x="381" y="0"/>
                </a:cxn>
                <a:cxn ang="0">
                  <a:pos x="154" y="4"/>
                </a:cxn>
                <a:cxn ang="0">
                  <a:pos x="154" y="4"/>
                </a:cxn>
              </a:cxnLst>
              <a:rect l="0" t="0" r="r" b="b"/>
              <a:pathLst>
                <a:path w="2011" h="873">
                  <a:moveTo>
                    <a:pt x="154" y="4"/>
                  </a:moveTo>
                  <a:lnTo>
                    <a:pt x="101" y="209"/>
                  </a:lnTo>
                  <a:lnTo>
                    <a:pt x="79" y="328"/>
                  </a:lnTo>
                  <a:lnTo>
                    <a:pt x="25" y="468"/>
                  </a:lnTo>
                  <a:lnTo>
                    <a:pt x="0" y="590"/>
                  </a:lnTo>
                  <a:lnTo>
                    <a:pt x="74" y="785"/>
                  </a:lnTo>
                  <a:lnTo>
                    <a:pt x="256" y="784"/>
                  </a:lnTo>
                  <a:lnTo>
                    <a:pt x="424" y="805"/>
                  </a:lnTo>
                  <a:lnTo>
                    <a:pt x="694" y="795"/>
                  </a:lnTo>
                  <a:lnTo>
                    <a:pt x="1047" y="844"/>
                  </a:lnTo>
                  <a:lnTo>
                    <a:pt x="1433" y="845"/>
                  </a:lnTo>
                  <a:lnTo>
                    <a:pt x="1766" y="867"/>
                  </a:lnTo>
                  <a:lnTo>
                    <a:pt x="1993" y="873"/>
                  </a:lnTo>
                  <a:lnTo>
                    <a:pt x="1989" y="785"/>
                  </a:lnTo>
                  <a:lnTo>
                    <a:pt x="2005" y="737"/>
                  </a:lnTo>
                  <a:lnTo>
                    <a:pt x="2006" y="694"/>
                  </a:lnTo>
                  <a:lnTo>
                    <a:pt x="2011" y="298"/>
                  </a:lnTo>
                  <a:lnTo>
                    <a:pt x="381" y="0"/>
                  </a:lnTo>
                  <a:lnTo>
                    <a:pt x="154" y="4"/>
                  </a:lnTo>
                  <a:lnTo>
                    <a:pt x="154" y="4"/>
                  </a:lnTo>
                  <a:close/>
                </a:path>
              </a:pathLst>
            </a:custGeom>
            <a:solidFill>
              <a:srgbClr val="00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922338" y="4643438"/>
              <a:ext cx="82550" cy="69850"/>
            </a:xfrm>
            <a:custGeom>
              <a:avLst/>
              <a:gdLst/>
              <a:ahLst/>
              <a:cxnLst>
                <a:cxn ang="0">
                  <a:pos x="104" y="173"/>
                </a:cxn>
                <a:cxn ang="0">
                  <a:pos x="87" y="156"/>
                </a:cxn>
                <a:cxn ang="0">
                  <a:pos x="82" y="139"/>
                </a:cxn>
                <a:cxn ang="0">
                  <a:pos x="86" y="128"/>
                </a:cxn>
                <a:cxn ang="0">
                  <a:pos x="96" y="118"/>
                </a:cxn>
                <a:cxn ang="0">
                  <a:pos x="119" y="101"/>
                </a:cxn>
                <a:cxn ang="0">
                  <a:pos x="133" y="87"/>
                </a:cxn>
                <a:cxn ang="0">
                  <a:pos x="134" y="82"/>
                </a:cxn>
                <a:cxn ang="0">
                  <a:pos x="130" y="78"/>
                </a:cxn>
                <a:cxn ang="0">
                  <a:pos x="120" y="74"/>
                </a:cxn>
                <a:cxn ang="0">
                  <a:pos x="104" y="72"/>
                </a:cxn>
                <a:cxn ang="0">
                  <a:pos x="86" y="72"/>
                </a:cxn>
                <a:cxn ang="0">
                  <a:pos x="75" y="75"/>
                </a:cxn>
                <a:cxn ang="0">
                  <a:pos x="63" y="89"/>
                </a:cxn>
                <a:cxn ang="0">
                  <a:pos x="53" y="102"/>
                </a:cxn>
                <a:cxn ang="0">
                  <a:pos x="43" y="104"/>
                </a:cxn>
                <a:cxn ang="0">
                  <a:pos x="28" y="103"/>
                </a:cxn>
                <a:cxn ang="0">
                  <a:pos x="11" y="96"/>
                </a:cxn>
                <a:cxn ang="0">
                  <a:pos x="3" y="86"/>
                </a:cxn>
                <a:cxn ang="0">
                  <a:pos x="0" y="73"/>
                </a:cxn>
                <a:cxn ang="0">
                  <a:pos x="3" y="59"/>
                </a:cxn>
                <a:cxn ang="0">
                  <a:pos x="10" y="45"/>
                </a:cxn>
                <a:cxn ang="0">
                  <a:pos x="20" y="34"/>
                </a:cxn>
                <a:cxn ang="0">
                  <a:pos x="28" y="29"/>
                </a:cxn>
                <a:cxn ang="0">
                  <a:pos x="34" y="25"/>
                </a:cxn>
                <a:cxn ang="0">
                  <a:pos x="43" y="22"/>
                </a:cxn>
                <a:cxn ang="0">
                  <a:pos x="51" y="21"/>
                </a:cxn>
                <a:cxn ang="0">
                  <a:pos x="72" y="0"/>
                </a:cxn>
                <a:cxn ang="0">
                  <a:pos x="210" y="10"/>
                </a:cxn>
                <a:cxn ang="0">
                  <a:pos x="167" y="175"/>
                </a:cxn>
                <a:cxn ang="0">
                  <a:pos x="104" y="173"/>
                </a:cxn>
                <a:cxn ang="0">
                  <a:pos x="104" y="173"/>
                </a:cxn>
              </a:cxnLst>
              <a:rect l="0" t="0" r="r" b="b"/>
              <a:pathLst>
                <a:path w="210" h="175">
                  <a:moveTo>
                    <a:pt x="104" y="173"/>
                  </a:moveTo>
                  <a:lnTo>
                    <a:pt x="87" y="156"/>
                  </a:lnTo>
                  <a:lnTo>
                    <a:pt x="82" y="139"/>
                  </a:lnTo>
                  <a:lnTo>
                    <a:pt x="86" y="128"/>
                  </a:lnTo>
                  <a:lnTo>
                    <a:pt x="96" y="118"/>
                  </a:lnTo>
                  <a:lnTo>
                    <a:pt x="119" y="101"/>
                  </a:lnTo>
                  <a:lnTo>
                    <a:pt x="133" y="87"/>
                  </a:lnTo>
                  <a:lnTo>
                    <a:pt x="134" y="82"/>
                  </a:lnTo>
                  <a:lnTo>
                    <a:pt x="130" y="78"/>
                  </a:lnTo>
                  <a:lnTo>
                    <a:pt x="120" y="74"/>
                  </a:lnTo>
                  <a:lnTo>
                    <a:pt x="104" y="72"/>
                  </a:lnTo>
                  <a:lnTo>
                    <a:pt x="86" y="72"/>
                  </a:lnTo>
                  <a:lnTo>
                    <a:pt x="75" y="75"/>
                  </a:lnTo>
                  <a:lnTo>
                    <a:pt x="63" y="89"/>
                  </a:lnTo>
                  <a:lnTo>
                    <a:pt x="53" y="102"/>
                  </a:lnTo>
                  <a:lnTo>
                    <a:pt x="43" y="104"/>
                  </a:lnTo>
                  <a:lnTo>
                    <a:pt x="28" y="103"/>
                  </a:lnTo>
                  <a:lnTo>
                    <a:pt x="11" y="96"/>
                  </a:lnTo>
                  <a:lnTo>
                    <a:pt x="3" y="86"/>
                  </a:lnTo>
                  <a:lnTo>
                    <a:pt x="0" y="73"/>
                  </a:lnTo>
                  <a:lnTo>
                    <a:pt x="3" y="59"/>
                  </a:lnTo>
                  <a:lnTo>
                    <a:pt x="10" y="45"/>
                  </a:lnTo>
                  <a:lnTo>
                    <a:pt x="20" y="34"/>
                  </a:lnTo>
                  <a:lnTo>
                    <a:pt x="28" y="29"/>
                  </a:lnTo>
                  <a:lnTo>
                    <a:pt x="34" y="25"/>
                  </a:lnTo>
                  <a:lnTo>
                    <a:pt x="43" y="22"/>
                  </a:lnTo>
                  <a:lnTo>
                    <a:pt x="51" y="21"/>
                  </a:lnTo>
                  <a:lnTo>
                    <a:pt x="72" y="0"/>
                  </a:lnTo>
                  <a:lnTo>
                    <a:pt x="210" y="10"/>
                  </a:lnTo>
                  <a:lnTo>
                    <a:pt x="167" y="175"/>
                  </a:lnTo>
                  <a:lnTo>
                    <a:pt x="104" y="173"/>
                  </a:lnTo>
                  <a:lnTo>
                    <a:pt x="104" y="173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1128713" y="4632325"/>
              <a:ext cx="98425" cy="74612"/>
            </a:xfrm>
            <a:custGeom>
              <a:avLst/>
              <a:gdLst/>
              <a:ahLst/>
              <a:cxnLst>
                <a:cxn ang="0">
                  <a:pos x="123" y="157"/>
                </a:cxn>
                <a:cxn ang="0">
                  <a:pos x="122" y="136"/>
                </a:cxn>
                <a:cxn ang="0">
                  <a:pos x="120" y="127"/>
                </a:cxn>
                <a:cxn ang="0">
                  <a:pos x="114" y="122"/>
                </a:cxn>
                <a:cxn ang="0">
                  <a:pos x="108" y="118"/>
                </a:cxn>
                <a:cxn ang="0">
                  <a:pos x="101" y="118"/>
                </a:cxn>
                <a:cxn ang="0">
                  <a:pos x="88" y="123"/>
                </a:cxn>
                <a:cxn ang="0">
                  <a:pos x="73" y="130"/>
                </a:cxn>
                <a:cxn ang="0">
                  <a:pos x="55" y="136"/>
                </a:cxn>
                <a:cxn ang="0">
                  <a:pos x="37" y="140"/>
                </a:cxn>
                <a:cxn ang="0">
                  <a:pos x="21" y="142"/>
                </a:cxn>
                <a:cxn ang="0">
                  <a:pos x="8" y="140"/>
                </a:cxn>
                <a:cxn ang="0">
                  <a:pos x="1" y="132"/>
                </a:cxn>
                <a:cxn ang="0">
                  <a:pos x="0" y="117"/>
                </a:cxn>
                <a:cxn ang="0">
                  <a:pos x="5" y="101"/>
                </a:cxn>
                <a:cxn ang="0">
                  <a:pos x="13" y="91"/>
                </a:cxn>
                <a:cxn ang="0">
                  <a:pos x="19" y="87"/>
                </a:cxn>
                <a:cxn ang="0">
                  <a:pos x="25" y="85"/>
                </a:cxn>
                <a:cxn ang="0">
                  <a:pos x="37" y="83"/>
                </a:cxn>
                <a:cxn ang="0">
                  <a:pos x="61" y="83"/>
                </a:cxn>
                <a:cxn ang="0">
                  <a:pos x="75" y="80"/>
                </a:cxn>
                <a:cxn ang="0">
                  <a:pos x="73" y="73"/>
                </a:cxn>
                <a:cxn ang="0">
                  <a:pos x="59" y="69"/>
                </a:cxn>
                <a:cxn ang="0">
                  <a:pos x="39" y="67"/>
                </a:cxn>
                <a:cxn ang="0">
                  <a:pos x="59" y="2"/>
                </a:cxn>
                <a:cxn ang="0">
                  <a:pos x="188" y="0"/>
                </a:cxn>
                <a:cxn ang="0">
                  <a:pos x="246" y="189"/>
                </a:cxn>
                <a:cxn ang="0">
                  <a:pos x="123" y="157"/>
                </a:cxn>
                <a:cxn ang="0">
                  <a:pos x="123" y="157"/>
                </a:cxn>
              </a:cxnLst>
              <a:rect l="0" t="0" r="r" b="b"/>
              <a:pathLst>
                <a:path w="246" h="189">
                  <a:moveTo>
                    <a:pt x="123" y="157"/>
                  </a:moveTo>
                  <a:lnTo>
                    <a:pt x="122" y="136"/>
                  </a:lnTo>
                  <a:lnTo>
                    <a:pt x="120" y="127"/>
                  </a:lnTo>
                  <a:lnTo>
                    <a:pt x="114" y="122"/>
                  </a:lnTo>
                  <a:lnTo>
                    <a:pt x="108" y="118"/>
                  </a:lnTo>
                  <a:lnTo>
                    <a:pt x="101" y="118"/>
                  </a:lnTo>
                  <a:lnTo>
                    <a:pt x="88" y="123"/>
                  </a:lnTo>
                  <a:lnTo>
                    <a:pt x="73" y="130"/>
                  </a:lnTo>
                  <a:lnTo>
                    <a:pt x="55" y="136"/>
                  </a:lnTo>
                  <a:lnTo>
                    <a:pt x="37" y="140"/>
                  </a:lnTo>
                  <a:lnTo>
                    <a:pt x="21" y="142"/>
                  </a:lnTo>
                  <a:lnTo>
                    <a:pt x="8" y="140"/>
                  </a:lnTo>
                  <a:lnTo>
                    <a:pt x="1" y="132"/>
                  </a:lnTo>
                  <a:lnTo>
                    <a:pt x="0" y="117"/>
                  </a:lnTo>
                  <a:lnTo>
                    <a:pt x="5" y="101"/>
                  </a:lnTo>
                  <a:lnTo>
                    <a:pt x="13" y="91"/>
                  </a:lnTo>
                  <a:lnTo>
                    <a:pt x="19" y="87"/>
                  </a:lnTo>
                  <a:lnTo>
                    <a:pt x="25" y="85"/>
                  </a:lnTo>
                  <a:lnTo>
                    <a:pt x="37" y="83"/>
                  </a:lnTo>
                  <a:lnTo>
                    <a:pt x="61" y="83"/>
                  </a:lnTo>
                  <a:lnTo>
                    <a:pt x="75" y="80"/>
                  </a:lnTo>
                  <a:lnTo>
                    <a:pt x="73" y="73"/>
                  </a:lnTo>
                  <a:lnTo>
                    <a:pt x="59" y="69"/>
                  </a:lnTo>
                  <a:lnTo>
                    <a:pt x="39" y="67"/>
                  </a:lnTo>
                  <a:lnTo>
                    <a:pt x="59" y="2"/>
                  </a:lnTo>
                  <a:lnTo>
                    <a:pt x="188" y="0"/>
                  </a:lnTo>
                  <a:lnTo>
                    <a:pt x="246" y="189"/>
                  </a:lnTo>
                  <a:lnTo>
                    <a:pt x="123" y="157"/>
                  </a:lnTo>
                  <a:lnTo>
                    <a:pt x="123" y="157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822326" y="4635500"/>
              <a:ext cx="85725" cy="100012"/>
            </a:xfrm>
            <a:custGeom>
              <a:avLst/>
              <a:gdLst/>
              <a:ahLst/>
              <a:cxnLst>
                <a:cxn ang="0">
                  <a:pos x="3" y="226"/>
                </a:cxn>
                <a:cxn ang="0">
                  <a:pos x="6" y="234"/>
                </a:cxn>
                <a:cxn ang="0">
                  <a:pos x="10" y="248"/>
                </a:cxn>
                <a:cxn ang="0">
                  <a:pos x="13" y="252"/>
                </a:cxn>
                <a:cxn ang="0">
                  <a:pos x="16" y="252"/>
                </a:cxn>
                <a:cxn ang="0">
                  <a:pos x="22" y="229"/>
                </a:cxn>
                <a:cxn ang="0">
                  <a:pos x="29" y="180"/>
                </a:cxn>
                <a:cxn ang="0">
                  <a:pos x="35" y="150"/>
                </a:cxn>
                <a:cxn ang="0">
                  <a:pos x="41" y="135"/>
                </a:cxn>
                <a:cxn ang="0">
                  <a:pos x="49" y="121"/>
                </a:cxn>
                <a:cxn ang="0">
                  <a:pos x="58" y="106"/>
                </a:cxn>
                <a:cxn ang="0">
                  <a:pos x="70" y="91"/>
                </a:cxn>
                <a:cxn ang="0">
                  <a:pos x="84" y="76"/>
                </a:cxn>
                <a:cxn ang="0">
                  <a:pos x="103" y="62"/>
                </a:cxn>
                <a:cxn ang="0">
                  <a:pos x="108" y="58"/>
                </a:cxn>
                <a:cxn ang="0">
                  <a:pos x="113" y="54"/>
                </a:cxn>
                <a:cxn ang="0">
                  <a:pos x="118" y="52"/>
                </a:cxn>
                <a:cxn ang="0">
                  <a:pos x="123" y="48"/>
                </a:cxn>
                <a:cxn ang="0">
                  <a:pos x="136" y="42"/>
                </a:cxn>
                <a:cxn ang="0">
                  <a:pos x="149" y="36"/>
                </a:cxn>
                <a:cxn ang="0">
                  <a:pos x="162" y="29"/>
                </a:cxn>
                <a:cxn ang="0">
                  <a:pos x="178" y="23"/>
                </a:cxn>
                <a:cxn ang="0">
                  <a:pos x="194" y="18"/>
                </a:cxn>
                <a:cxn ang="0">
                  <a:pos x="212" y="12"/>
                </a:cxn>
                <a:cxn ang="0">
                  <a:pos x="218" y="4"/>
                </a:cxn>
                <a:cxn ang="0">
                  <a:pos x="216" y="1"/>
                </a:cxn>
                <a:cxn ang="0">
                  <a:pos x="209" y="0"/>
                </a:cxn>
                <a:cxn ang="0">
                  <a:pos x="174" y="3"/>
                </a:cxn>
                <a:cxn ang="0">
                  <a:pos x="98" y="24"/>
                </a:cxn>
                <a:cxn ang="0">
                  <a:pos x="30" y="78"/>
                </a:cxn>
                <a:cxn ang="0">
                  <a:pos x="0" y="148"/>
                </a:cxn>
                <a:cxn ang="0">
                  <a:pos x="3" y="226"/>
                </a:cxn>
                <a:cxn ang="0">
                  <a:pos x="3" y="226"/>
                </a:cxn>
              </a:cxnLst>
              <a:rect l="0" t="0" r="r" b="b"/>
              <a:pathLst>
                <a:path w="218" h="252">
                  <a:moveTo>
                    <a:pt x="3" y="226"/>
                  </a:moveTo>
                  <a:lnTo>
                    <a:pt x="6" y="234"/>
                  </a:lnTo>
                  <a:lnTo>
                    <a:pt x="10" y="248"/>
                  </a:lnTo>
                  <a:lnTo>
                    <a:pt x="13" y="252"/>
                  </a:lnTo>
                  <a:lnTo>
                    <a:pt x="16" y="252"/>
                  </a:lnTo>
                  <a:lnTo>
                    <a:pt x="22" y="229"/>
                  </a:lnTo>
                  <a:lnTo>
                    <a:pt x="29" y="180"/>
                  </a:lnTo>
                  <a:lnTo>
                    <a:pt x="35" y="150"/>
                  </a:lnTo>
                  <a:lnTo>
                    <a:pt x="41" y="135"/>
                  </a:lnTo>
                  <a:lnTo>
                    <a:pt x="49" y="121"/>
                  </a:lnTo>
                  <a:lnTo>
                    <a:pt x="58" y="106"/>
                  </a:lnTo>
                  <a:lnTo>
                    <a:pt x="70" y="91"/>
                  </a:lnTo>
                  <a:lnTo>
                    <a:pt x="84" y="76"/>
                  </a:lnTo>
                  <a:lnTo>
                    <a:pt x="103" y="62"/>
                  </a:lnTo>
                  <a:lnTo>
                    <a:pt x="108" y="58"/>
                  </a:lnTo>
                  <a:lnTo>
                    <a:pt x="113" y="54"/>
                  </a:lnTo>
                  <a:lnTo>
                    <a:pt x="118" y="52"/>
                  </a:lnTo>
                  <a:lnTo>
                    <a:pt x="123" y="48"/>
                  </a:lnTo>
                  <a:lnTo>
                    <a:pt x="136" y="42"/>
                  </a:lnTo>
                  <a:lnTo>
                    <a:pt x="149" y="36"/>
                  </a:lnTo>
                  <a:lnTo>
                    <a:pt x="162" y="29"/>
                  </a:lnTo>
                  <a:lnTo>
                    <a:pt x="178" y="23"/>
                  </a:lnTo>
                  <a:lnTo>
                    <a:pt x="194" y="18"/>
                  </a:lnTo>
                  <a:lnTo>
                    <a:pt x="212" y="12"/>
                  </a:lnTo>
                  <a:lnTo>
                    <a:pt x="218" y="4"/>
                  </a:lnTo>
                  <a:lnTo>
                    <a:pt x="216" y="1"/>
                  </a:lnTo>
                  <a:lnTo>
                    <a:pt x="209" y="0"/>
                  </a:lnTo>
                  <a:lnTo>
                    <a:pt x="174" y="3"/>
                  </a:lnTo>
                  <a:lnTo>
                    <a:pt x="98" y="24"/>
                  </a:lnTo>
                  <a:lnTo>
                    <a:pt x="30" y="78"/>
                  </a:lnTo>
                  <a:lnTo>
                    <a:pt x="0" y="148"/>
                  </a:lnTo>
                  <a:lnTo>
                    <a:pt x="3" y="226"/>
                  </a:lnTo>
                  <a:lnTo>
                    <a:pt x="3" y="226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846138" y="4667250"/>
              <a:ext cx="76200" cy="77787"/>
            </a:xfrm>
            <a:custGeom>
              <a:avLst/>
              <a:gdLst/>
              <a:ahLst/>
              <a:cxnLst>
                <a:cxn ang="0">
                  <a:pos x="3" y="141"/>
                </a:cxn>
                <a:cxn ang="0">
                  <a:pos x="0" y="183"/>
                </a:cxn>
                <a:cxn ang="0">
                  <a:pos x="2" y="193"/>
                </a:cxn>
                <a:cxn ang="0">
                  <a:pos x="4" y="196"/>
                </a:cxn>
                <a:cxn ang="0">
                  <a:pos x="16" y="164"/>
                </a:cxn>
                <a:cxn ang="0">
                  <a:pos x="21" y="149"/>
                </a:cxn>
                <a:cxn ang="0">
                  <a:pos x="28" y="135"/>
                </a:cxn>
                <a:cxn ang="0">
                  <a:pos x="36" y="121"/>
                </a:cxn>
                <a:cxn ang="0">
                  <a:pos x="45" y="107"/>
                </a:cxn>
                <a:cxn ang="0">
                  <a:pos x="55" y="95"/>
                </a:cxn>
                <a:cxn ang="0">
                  <a:pos x="65" y="82"/>
                </a:cxn>
                <a:cxn ang="0">
                  <a:pos x="76" y="71"/>
                </a:cxn>
                <a:cxn ang="0">
                  <a:pos x="88" y="59"/>
                </a:cxn>
                <a:cxn ang="0">
                  <a:pos x="112" y="42"/>
                </a:cxn>
                <a:cxn ang="0">
                  <a:pos x="117" y="38"/>
                </a:cxn>
                <a:cxn ang="0">
                  <a:pos x="123" y="34"/>
                </a:cxn>
                <a:cxn ang="0">
                  <a:pos x="134" y="28"/>
                </a:cxn>
                <a:cxn ang="0">
                  <a:pos x="146" y="23"/>
                </a:cxn>
                <a:cxn ang="0">
                  <a:pos x="156" y="19"/>
                </a:cxn>
                <a:cxn ang="0">
                  <a:pos x="173" y="15"/>
                </a:cxn>
                <a:cxn ang="0">
                  <a:pos x="191" y="11"/>
                </a:cxn>
                <a:cxn ang="0">
                  <a:pos x="186" y="5"/>
                </a:cxn>
                <a:cxn ang="0">
                  <a:pos x="177" y="3"/>
                </a:cxn>
                <a:cxn ang="0">
                  <a:pos x="166" y="0"/>
                </a:cxn>
                <a:cxn ang="0">
                  <a:pos x="141" y="1"/>
                </a:cxn>
                <a:cxn ang="0">
                  <a:pos x="88" y="13"/>
                </a:cxn>
                <a:cxn ang="0">
                  <a:pos x="33" y="63"/>
                </a:cxn>
                <a:cxn ang="0">
                  <a:pos x="3" y="141"/>
                </a:cxn>
                <a:cxn ang="0">
                  <a:pos x="3" y="141"/>
                </a:cxn>
              </a:cxnLst>
              <a:rect l="0" t="0" r="r" b="b"/>
              <a:pathLst>
                <a:path w="191" h="196">
                  <a:moveTo>
                    <a:pt x="3" y="141"/>
                  </a:moveTo>
                  <a:lnTo>
                    <a:pt x="0" y="183"/>
                  </a:lnTo>
                  <a:lnTo>
                    <a:pt x="2" y="193"/>
                  </a:lnTo>
                  <a:lnTo>
                    <a:pt x="4" y="196"/>
                  </a:lnTo>
                  <a:lnTo>
                    <a:pt x="16" y="164"/>
                  </a:lnTo>
                  <a:lnTo>
                    <a:pt x="21" y="149"/>
                  </a:lnTo>
                  <a:lnTo>
                    <a:pt x="28" y="135"/>
                  </a:lnTo>
                  <a:lnTo>
                    <a:pt x="36" y="121"/>
                  </a:lnTo>
                  <a:lnTo>
                    <a:pt x="45" y="107"/>
                  </a:lnTo>
                  <a:lnTo>
                    <a:pt x="55" y="95"/>
                  </a:lnTo>
                  <a:lnTo>
                    <a:pt x="65" y="82"/>
                  </a:lnTo>
                  <a:lnTo>
                    <a:pt x="76" y="71"/>
                  </a:lnTo>
                  <a:lnTo>
                    <a:pt x="88" y="59"/>
                  </a:lnTo>
                  <a:lnTo>
                    <a:pt x="112" y="42"/>
                  </a:lnTo>
                  <a:lnTo>
                    <a:pt x="117" y="38"/>
                  </a:lnTo>
                  <a:lnTo>
                    <a:pt x="123" y="34"/>
                  </a:lnTo>
                  <a:lnTo>
                    <a:pt x="134" y="28"/>
                  </a:lnTo>
                  <a:lnTo>
                    <a:pt x="146" y="23"/>
                  </a:lnTo>
                  <a:lnTo>
                    <a:pt x="156" y="19"/>
                  </a:lnTo>
                  <a:lnTo>
                    <a:pt x="173" y="15"/>
                  </a:lnTo>
                  <a:lnTo>
                    <a:pt x="191" y="11"/>
                  </a:lnTo>
                  <a:lnTo>
                    <a:pt x="186" y="5"/>
                  </a:lnTo>
                  <a:lnTo>
                    <a:pt x="177" y="3"/>
                  </a:lnTo>
                  <a:lnTo>
                    <a:pt x="166" y="0"/>
                  </a:lnTo>
                  <a:lnTo>
                    <a:pt x="141" y="1"/>
                  </a:lnTo>
                  <a:lnTo>
                    <a:pt x="88" y="13"/>
                  </a:lnTo>
                  <a:lnTo>
                    <a:pt x="33" y="63"/>
                  </a:lnTo>
                  <a:lnTo>
                    <a:pt x="3" y="141"/>
                  </a:lnTo>
                  <a:lnTo>
                    <a:pt x="3" y="141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1216026" y="4932363"/>
              <a:ext cx="392113" cy="111125"/>
            </a:xfrm>
            <a:custGeom>
              <a:avLst/>
              <a:gdLst/>
              <a:ahLst/>
              <a:cxnLst>
                <a:cxn ang="0">
                  <a:pos x="99" y="281"/>
                </a:cxn>
                <a:cxn ang="0">
                  <a:pos x="65" y="245"/>
                </a:cxn>
                <a:cxn ang="0">
                  <a:pos x="68" y="239"/>
                </a:cxn>
                <a:cxn ang="0">
                  <a:pos x="80" y="224"/>
                </a:cxn>
                <a:cxn ang="0">
                  <a:pos x="89" y="214"/>
                </a:cxn>
                <a:cxn ang="0">
                  <a:pos x="99" y="202"/>
                </a:cxn>
                <a:cxn ang="0">
                  <a:pos x="110" y="190"/>
                </a:cxn>
                <a:cxn ang="0">
                  <a:pos x="121" y="178"/>
                </a:cxn>
                <a:cxn ang="0">
                  <a:pos x="135" y="166"/>
                </a:cxn>
                <a:cxn ang="0">
                  <a:pos x="149" y="154"/>
                </a:cxn>
                <a:cxn ang="0">
                  <a:pos x="157" y="149"/>
                </a:cxn>
                <a:cxn ang="0">
                  <a:pos x="166" y="144"/>
                </a:cxn>
                <a:cxn ang="0">
                  <a:pos x="173" y="139"/>
                </a:cxn>
                <a:cxn ang="0">
                  <a:pos x="181" y="135"/>
                </a:cxn>
                <a:cxn ang="0">
                  <a:pos x="188" y="132"/>
                </a:cxn>
                <a:cxn ang="0">
                  <a:pos x="197" y="128"/>
                </a:cxn>
                <a:cxn ang="0">
                  <a:pos x="214" y="123"/>
                </a:cxn>
                <a:cxn ang="0">
                  <a:pos x="230" y="121"/>
                </a:cxn>
                <a:cxn ang="0">
                  <a:pos x="246" y="123"/>
                </a:cxn>
                <a:cxn ang="0">
                  <a:pos x="286" y="127"/>
                </a:cxn>
                <a:cxn ang="0">
                  <a:pos x="334" y="127"/>
                </a:cxn>
                <a:cxn ang="0">
                  <a:pos x="435" y="123"/>
                </a:cxn>
                <a:cxn ang="0">
                  <a:pos x="483" y="119"/>
                </a:cxn>
                <a:cxn ang="0">
                  <a:pos x="520" y="115"/>
                </a:cxn>
                <a:cxn ang="0">
                  <a:pos x="556" y="110"/>
                </a:cxn>
                <a:cxn ang="0">
                  <a:pos x="553" y="124"/>
                </a:cxn>
                <a:cxn ang="0">
                  <a:pos x="556" y="129"/>
                </a:cxn>
                <a:cxn ang="0">
                  <a:pos x="562" y="132"/>
                </a:cxn>
                <a:cxn ang="0">
                  <a:pos x="591" y="128"/>
                </a:cxn>
                <a:cxn ang="0">
                  <a:pos x="648" y="113"/>
                </a:cxn>
                <a:cxn ang="0">
                  <a:pos x="659" y="115"/>
                </a:cxn>
                <a:cxn ang="0">
                  <a:pos x="690" y="121"/>
                </a:cxn>
                <a:cxn ang="0">
                  <a:pos x="711" y="124"/>
                </a:cxn>
                <a:cxn ang="0">
                  <a:pos x="736" y="129"/>
                </a:cxn>
                <a:cxn ang="0">
                  <a:pos x="762" y="132"/>
                </a:cxn>
                <a:cxn ang="0">
                  <a:pos x="789" y="135"/>
                </a:cxn>
                <a:cxn ang="0">
                  <a:pos x="847" y="140"/>
                </a:cxn>
                <a:cxn ang="0">
                  <a:pos x="903" y="140"/>
                </a:cxn>
                <a:cxn ang="0">
                  <a:pos x="952" y="133"/>
                </a:cxn>
                <a:cxn ang="0">
                  <a:pos x="972" y="127"/>
                </a:cxn>
                <a:cxn ang="0">
                  <a:pos x="988" y="119"/>
                </a:cxn>
                <a:cxn ang="0">
                  <a:pos x="134" y="0"/>
                </a:cxn>
                <a:cxn ang="0">
                  <a:pos x="0" y="282"/>
                </a:cxn>
                <a:cxn ang="0">
                  <a:pos x="99" y="281"/>
                </a:cxn>
                <a:cxn ang="0">
                  <a:pos x="99" y="281"/>
                </a:cxn>
              </a:cxnLst>
              <a:rect l="0" t="0" r="r" b="b"/>
              <a:pathLst>
                <a:path w="988" h="282">
                  <a:moveTo>
                    <a:pt x="99" y="281"/>
                  </a:moveTo>
                  <a:lnTo>
                    <a:pt x="65" y="245"/>
                  </a:lnTo>
                  <a:lnTo>
                    <a:pt x="68" y="239"/>
                  </a:lnTo>
                  <a:lnTo>
                    <a:pt x="80" y="224"/>
                  </a:lnTo>
                  <a:lnTo>
                    <a:pt x="89" y="214"/>
                  </a:lnTo>
                  <a:lnTo>
                    <a:pt x="99" y="202"/>
                  </a:lnTo>
                  <a:lnTo>
                    <a:pt x="110" y="190"/>
                  </a:lnTo>
                  <a:lnTo>
                    <a:pt x="121" y="178"/>
                  </a:lnTo>
                  <a:lnTo>
                    <a:pt x="135" y="166"/>
                  </a:lnTo>
                  <a:lnTo>
                    <a:pt x="149" y="154"/>
                  </a:lnTo>
                  <a:lnTo>
                    <a:pt x="157" y="149"/>
                  </a:lnTo>
                  <a:lnTo>
                    <a:pt x="166" y="144"/>
                  </a:lnTo>
                  <a:lnTo>
                    <a:pt x="173" y="139"/>
                  </a:lnTo>
                  <a:lnTo>
                    <a:pt x="181" y="135"/>
                  </a:lnTo>
                  <a:lnTo>
                    <a:pt x="188" y="132"/>
                  </a:lnTo>
                  <a:lnTo>
                    <a:pt x="197" y="128"/>
                  </a:lnTo>
                  <a:lnTo>
                    <a:pt x="214" y="123"/>
                  </a:lnTo>
                  <a:lnTo>
                    <a:pt x="230" y="121"/>
                  </a:lnTo>
                  <a:lnTo>
                    <a:pt x="246" y="123"/>
                  </a:lnTo>
                  <a:lnTo>
                    <a:pt x="286" y="127"/>
                  </a:lnTo>
                  <a:lnTo>
                    <a:pt x="334" y="127"/>
                  </a:lnTo>
                  <a:lnTo>
                    <a:pt x="435" y="123"/>
                  </a:lnTo>
                  <a:lnTo>
                    <a:pt x="483" y="119"/>
                  </a:lnTo>
                  <a:lnTo>
                    <a:pt x="520" y="115"/>
                  </a:lnTo>
                  <a:lnTo>
                    <a:pt x="556" y="110"/>
                  </a:lnTo>
                  <a:lnTo>
                    <a:pt x="553" y="124"/>
                  </a:lnTo>
                  <a:lnTo>
                    <a:pt x="556" y="129"/>
                  </a:lnTo>
                  <a:lnTo>
                    <a:pt x="562" y="132"/>
                  </a:lnTo>
                  <a:lnTo>
                    <a:pt x="591" y="128"/>
                  </a:lnTo>
                  <a:lnTo>
                    <a:pt x="648" y="113"/>
                  </a:lnTo>
                  <a:lnTo>
                    <a:pt x="659" y="115"/>
                  </a:lnTo>
                  <a:lnTo>
                    <a:pt x="690" y="121"/>
                  </a:lnTo>
                  <a:lnTo>
                    <a:pt x="711" y="124"/>
                  </a:lnTo>
                  <a:lnTo>
                    <a:pt x="736" y="129"/>
                  </a:lnTo>
                  <a:lnTo>
                    <a:pt x="762" y="132"/>
                  </a:lnTo>
                  <a:lnTo>
                    <a:pt x="789" y="135"/>
                  </a:lnTo>
                  <a:lnTo>
                    <a:pt x="847" y="140"/>
                  </a:lnTo>
                  <a:lnTo>
                    <a:pt x="903" y="140"/>
                  </a:lnTo>
                  <a:lnTo>
                    <a:pt x="952" y="133"/>
                  </a:lnTo>
                  <a:lnTo>
                    <a:pt x="972" y="127"/>
                  </a:lnTo>
                  <a:lnTo>
                    <a:pt x="988" y="119"/>
                  </a:lnTo>
                  <a:lnTo>
                    <a:pt x="134" y="0"/>
                  </a:lnTo>
                  <a:lnTo>
                    <a:pt x="0" y="282"/>
                  </a:lnTo>
                  <a:lnTo>
                    <a:pt x="99" y="281"/>
                  </a:lnTo>
                  <a:lnTo>
                    <a:pt x="99" y="281"/>
                  </a:lnTo>
                  <a:close/>
                </a:path>
              </a:pathLst>
            </a:custGeom>
            <a:solidFill>
              <a:srgbClr val="00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960438" y="4710113"/>
              <a:ext cx="69850" cy="61912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5" y="9"/>
                </a:cxn>
                <a:cxn ang="0">
                  <a:pos x="20" y="22"/>
                </a:cxn>
                <a:cxn ang="0">
                  <a:pos x="32" y="31"/>
                </a:cxn>
                <a:cxn ang="0">
                  <a:pos x="38" y="36"/>
                </a:cxn>
                <a:cxn ang="0">
                  <a:pos x="44" y="40"/>
                </a:cxn>
                <a:cxn ang="0">
                  <a:pos x="52" y="45"/>
                </a:cxn>
                <a:cxn ang="0">
                  <a:pos x="59" y="50"/>
                </a:cxn>
                <a:cxn ang="0">
                  <a:pos x="68" y="53"/>
                </a:cxn>
                <a:cxn ang="0">
                  <a:pos x="77" y="58"/>
                </a:cxn>
                <a:cxn ang="0">
                  <a:pos x="86" y="64"/>
                </a:cxn>
                <a:cxn ang="0">
                  <a:pos x="95" y="70"/>
                </a:cxn>
                <a:cxn ang="0">
                  <a:pos x="114" y="84"/>
                </a:cxn>
                <a:cxn ang="0">
                  <a:pos x="130" y="100"/>
                </a:cxn>
                <a:cxn ang="0">
                  <a:pos x="145" y="117"/>
                </a:cxn>
                <a:cxn ang="0">
                  <a:pos x="158" y="132"/>
                </a:cxn>
                <a:cxn ang="0">
                  <a:pos x="168" y="146"/>
                </a:cxn>
                <a:cxn ang="0">
                  <a:pos x="177" y="157"/>
                </a:cxn>
                <a:cxn ang="0">
                  <a:pos x="178" y="89"/>
                </a:cxn>
                <a:cxn ang="0">
                  <a:pos x="56" y="0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78" h="157">
                  <a:moveTo>
                    <a:pt x="0" y="4"/>
                  </a:moveTo>
                  <a:lnTo>
                    <a:pt x="5" y="9"/>
                  </a:lnTo>
                  <a:lnTo>
                    <a:pt x="20" y="22"/>
                  </a:lnTo>
                  <a:lnTo>
                    <a:pt x="32" y="31"/>
                  </a:lnTo>
                  <a:lnTo>
                    <a:pt x="38" y="36"/>
                  </a:lnTo>
                  <a:lnTo>
                    <a:pt x="44" y="40"/>
                  </a:lnTo>
                  <a:lnTo>
                    <a:pt x="52" y="45"/>
                  </a:lnTo>
                  <a:lnTo>
                    <a:pt x="59" y="50"/>
                  </a:lnTo>
                  <a:lnTo>
                    <a:pt x="68" y="53"/>
                  </a:lnTo>
                  <a:lnTo>
                    <a:pt x="77" y="58"/>
                  </a:lnTo>
                  <a:lnTo>
                    <a:pt x="86" y="64"/>
                  </a:lnTo>
                  <a:lnTo>
                    <a:pt x="95" y="70"/>
                  </a:lnTo>
                  <a:lnTo>
                    <a:pt x="114" y="84"/>
                  </a:lnTo>
                  <a:lnTo>
                    <a:pt x="130" y="100"/>
                  </a:lnTo>
                  <a:lnTo>
                    <a:pt x="145" y="117"/>
                  </a:lnTo>
                  <a:lnTo>
                    <a:pt x="158" y="132"/>
                  </a:lnTo>
                  <a:lnTo>
                    <a:pt x="168" y="146"/>
                  </a:lnTo>
                  <a:lnTo>
                    <a:pt x="177" y="157"/>
                  </a:lnTo>
                  <a:lnTo>
                    <a:pt x="178" y="89"/>
                  </a:lnTo>
                  <a:lnTo>
                    <a:pt x="56" y="0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839788" y="4962525"/>
              <a:ext cx="336550" cy="63500"/>
            </a:xfrm>
            <a:custGeom>
              <a:avLst/>
              <a:gdLst/>
              <a:ahLst/>
              <a:cxnLst>
                <a:cxn ang="0">
                  <a:pos x="100" y="149"/>
                </a:cxn>
                <a:cxn ang="0">
                  <a:pos x="108" y="138"/>
                </a:cxn>
                <a:cxn ang="0">
                  <a:pos x="121" y="125"/>
                </a:cxn>
                <a:cxn ang="0">
                  <a:pos x="137" y="110"/>
                </a:cxn>
                <a:cxn ang="0">
                  <a:pos x="159" y="93"/>
                </a:cxn>
                <a:cxn ang="0">
                  <a:pos x="165" y="90"/>
                </a:cxn>
                <a:cxn ang="0">
                  <a:pos x="172" y="86"/>
                </a:cxn>
                <a:cxn ang="0">
                  <a:pos x="178" y="81"/>
                </a:cxn>
                <a:cxn ang="0">
                  <a:pos x="184" y="77"/>
                </a:cxn>
                <a:cxn ang="0">
                  <a:pos x="192" y="73"/>
                </a:cxn>
                <a:cxn ang="0">
                  <a:pos x="199" y="69"/>
                </a:cxn>
                <a:cxn ang="0">
                  <a:pos x="207" y="67"/>
                </a:cxn>
                <a:cxn ang="0">
                  <a:pos x="214" y="63"/>
                </a:cxn>
                <a:cxn ang="0">
                  <a:pos x="231" y="57"/>
                </a:cxn>
                <a:cxn ang="0">
                  <a:pos x="249" y="52"/>
                </a:cxn>
                <a:cxn ang="0">
                  <a:pos x="257" y="54"/>
                </a:cxn>
                <a:cxn ang="0">
                  <a:pos x="281" y="58"/>
                </a:cxn>
                <a:cxn ang="0">
                  <a:pos x="314" y="64"/>
                </a:cxn>
                <a:cxn ang="0">
                  <a:pos x="334" y="68"/>
                </a:cxn>
                <a:cxn ang="0">
                  <a:pos x="356" y="72"/>
                </a:cxn>
                <a:cxn ang="0">
                  <a:pos x="379" y="76"/>
                </a:cxn>
                <a:cxn ang="0">
                  <a:pos x="400" y="80"/>
                </a:cxn>
                <a:cxn ang="0">
                  <a:pos x="444" y="86"/>
                </a:cxn>
                <a:cxn ang="0">
                  <a:pos x="483" y="90"/>
                </a:cxn>
                <a:cxn ang="0">
                  <a:pos x="515" y="91"/>
                </a:cxn>
                <a:cxn ang="0">
                  <a:pos x="579" y="83"/>
                </a:cxn>
                <a:cxn ang="0">
                  <a:pos x="616" y="77"/>
                </a:cxn>
                <a:cxn ang="0">
                  <a:pos x="634" y="73"/>
                </a:cxn>
                <a:cxn ang="0">
                  <a:pos x="653" y="71"/>
                </a:cxn>
                <a:cxn ang="0">
                  <a:pos x="687" y="64"/>
                </a:cxn>
                <a:cxn ang="0">
                  <a:pos x="718" y="59"/>
                </a:cxn>
                <a:cxn ang="0">
                  <a:pos x="742" y="57"/>
                </a:cxn>
                <a:cxn ang="0">
                  <a:pos x="759" y="58"/>
                </a:cxn>
                <a:cxn ang="0">
                  <a:pos x="770" y="63"/>
                </a:cxn>
                <a:cxn ang="0">
                  <a:pos x="780" y="72"/>
                </a:cxn>
                <a:cxn ang="0">
                  <a:pos x="795" y="93"/>
                </a:cxn>
                <a:cxn ang="0">
                  <a:pos x="795" y="105"/>
                </a:cxn>
                <a:cxn ang="0">
                  <a:pos x="789" y="115"/>
                </a:cxn>
                <a:cxn ang="0">
                  <a:pos x="784" y="120"/>
                </a:cxn>
                <a:cxn ang="0">
                  <a:pos x="776" y="124"/>
                </a:cxn>
                <a:cxn ang="0">
                  <a:pos x="765" y="126"/>
                </a:cxn>
                <a:cxn ang="0">
                  <a:pos x="752" y="128"/>
                </a:cxn>
                <a:cxn ang="0">
                  <a:pos x="673" y="81"/>
                </a:cxn>
                <a:cxn ang="0">
                  <a:pos x="663" y="85"/>
                </a:cxn>
                <a:cxn ang="0">
                  <a:pos x="651" y="90"/>
                </a:cxn>
                <a:cxn ang="0">
                  <a:pos x="640" y="96"/>
                </a:cxn>
                <a:cxn ang="0">
                  <a:pos x="621" y="121"/>
                </a:cxn>
                <a:cxn ang="0">
                  <a:pos x="616" y="162"/>
                </a:cxn>
                <a:cxn ang="0">
                  <a:pos x="813" y="155"/>
                </a:cxn>
                <a:cxn ang="0">
                  <a:pos x="850" y="123"/>
                </a:cxn>
                <a:cxn ang="0">
                  <a:pos x="844" y="51"/>
                </a:cxn>
                <a:cxn ang="0">
                  <a:pos x="745" y="0"/>
                </a:cxn>
                <a:cxn ang="0">
                  <a:pos x="219" y="1"/>
                </a:cxn>
                <a:cxn ang="0">
                  <a:pos x="0" y="138"/>
                </a:cxn>
                <a:cxn ang="0">
                  <a:pos x="100" y="149"/>
                </a:cxn>
                <a:cxn ang="0">
                  <a:pos x="100" y="149"/>
                </a:cxn>
              </a:cxnLst>
              <a:rect l="0" t="0" r="r" b="b"/>
              <a:pathLst>
                <a:path w="850" h="162">
                  <a:moveTo>
                    <a:pt x="100" y="149"/>
                  </a:moveTo>
                  <a:lnTo>
                    <a:pt x="108" y="138"/>
                  </a:lnTo>
                  <a:lnTo>
                    <a:pt x="121" y="125"/>
                  </a:lnTo>
                  <a:lnTo>
                    <a:pt x="137" y="110"/>
                  </a:lnTo>
                  <a:lnTo>
                    <a:pt x="159" y="93"/>
                  </a:lnTo>
                  <a:lnTo>
                    <a:pt x="165" y="90"/>
                  </a:lnTo>
                  <a:lnTo>
                    <a:pt x="172" y="86"/>
                  </a:lnTo>
                  <a:lnTo>
                    <a:pt x="178" y="81"/>
                  </a:lnTo>
                  <a:lnTo>
                    <a:pt x="184" y="77"/>
                  </a:lnTo>
                  <a:lnTo>
                    <a:pt x="192" y="73"/>
                  </a:lnTo>
                  <a:lnTo>
                    <a:pt x="199" y="69"/>
                  </a:lnTo>
                  <a:lnTo>
                    <a:pt x="207" y="67"/>
                  </a:lnTo>
                  <a:lnTo>
                    <a:pt x="214" y="63"/>
                  </a:lnTo>
                  <a:lnTo>
                    <a:pt x="231" y="57"/>
                  </a:lnTo>
                  <a:lnTo>
                    <a:pt x="249" y="52"/>
                  </a:lnTo>
                  <a:lnTo>
                    <a:pt x="257" y="54"/>
                  </a:lnTo>
                  <a:lnTo>
                    <a:pt x="281" y="58"/>
                  </a:lnTo>
                  <a:lnTo>
                    <a:pt x="314" y="64"/>
                  </a:lnTo>
                  <a:lnTo>
                    <a:pt x="334" y="68"/>
                  </a:lnTo>
                  <a:lnTo>
                    <a:pt x="356" y="72"/>
                  </a:lnTo>
                  <a:lnTo>
                    <a:pt x="379" y="76"/>
                  </a:lnTo>
                  <a:lnTo>
                    <a:pt x="400" y="80"/>
                  </a:lnTo>
                  <a:lnTo>
                    <a:pt x="444" y="86"/>
                  </a:lnTo>
                  <a:lnTo>
                    <a:pt x="483" y="90"/>
                  </a:lnTo>
                  <a:lnTo>
                    <a:pt x="515" y="91"/>
                  </a:lnTo>
                  <a:lnTo>
                    <a:pt x="579" y="83"/>
                  </a:lnTo>
                  <a:lnTo>
                    <a:pt x="616" y="77"/>
                  </a:lnTo>
                  <a:lnTo>
                    <a:pt x="634" y="73"/>
                  </a:lnTo>
                  <a:lnTo>
                    <a:pt x="653" y="71"/>
                  </a:lnTo>
                  <a:lnTo>
                    <a:pt x="687" y="64"/>
                  </a:lnTo>
                  <a:lnTo>
                    <a:pt x="718" y="59"/>
                  </a:lnTo>
                  <a:lnTo>
                    <a:pt x="742" y="57"/>
                  </a:lnTo>
                  <a:lnTo>
                    <a:pt x="759" y="58"/>
                  </a:lnTo>
                  <a:lnTo>
                    <a:pt x="770" y="63"/>
                  </a:lnTo>
                  <a:lnTo>
                    <a:pt x="780" y="72"/>
                  </a:lnTo>
                  <a:lnTo>
                    <a:pt x="795" y="93"/>
                  </a:lnTo>
                  <a:lnTo>
                    <a:pt x="795" y="105"/>
                  </a:lnTo>
                  <a:lnTo>
                    <a:pt x="789" y="115"/>
                  </a:lnTo>
                  <a:lnTo>
                    <a:pt x="784" y="120"/>
                  </a:lnTo>
                  <a:lnTo>
                    <a:pt x="776" y="124"/>
                  </a:lnTo>
                  <a:lnTo>
                    <a:pt x="765" y="126"/>
                  </a:lnTo>
                  <a:lnTo>
                    <a:pt x="752" y="128"/>
                  </a:lnTo>
                  <a:lnTo>
                    <a:pt x="673" y="81"/>
                  </a:lnTo>
                  <a:lnTo>
                    <a:pt x="663" y="85"/>
                  </a:lnTo>
                  <a:lnTo>
                    <a:pt x="651" y="90"/>
                  </a:lnTo>
                  <a:lnTo>
                    <a:pt x="640" y="96"/>
                  </a:lnTo>
                  <a:lnTo>
                    <a:pt x="621" y="121"/>
                  </a:lnTo>
                  <a:lnTo>
                    <a:pt x="616" y="162"/>
                  </a:lnTo>
                  <a:lnTo>
                    <a:pt x="813" y="155"/>
                  </a:lnTo>
                  <a:lnTo>
                    <a:pt x="850" y="123"/>
                  </a:lnTo>
                  <a:lnTo>
                    <a:pt x="844" y="51"/>
                  </a:lnTo>
                  <a:lnTo>
                    <a:pt x="745" y="0"/>
                  </a:lnTo>
                  <a:lnTo>
                    <a:pt x="219" y="1"/>
                  </a:lnTo>
                  <a:lnTo>
                    <a:pt x="0" y="138"/>
                  </a:lnTo>
                  <a:lnTo>
                    <a:pt x="100" y="149"/>
                  </a:lnTo>
                  <a:lnTo>
                    <a:pt x="100" y="149"/>
                  </a:lnTo>
                  <a:close/>
                </a:path>
              </a:pathLst>
            </a:custGeom>
            <a:solidFill>
              <a:srgbClr val="00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1082676" y="5026025"/>
              <a:ext cx="180975" cy="104775"/>
            </a:xfrm>
            <a:custGeom>
              <a:avLst/>
              <a:gdLst/>
              <a:ahLst/>
              <a:cxnLst>
                <a:cxn ang="0">
                  <a:pos x="439" y="63"/>
                </a:cxn>
                <a:cxn ang="0">
                  <a:pos x="455" y="121"/>
                </a:cxn>
                <a:cxn ang="0">
                  <a:pos x="449" y="143"/>
                </a:cxn>
                <a:cxn ang="0">
                  <a:pos x="434" y="161"/>
                </a:cxn>
                <a:cxn ang="0">
                  <a:pos x="420" y="168"/>
                </a:cxn>
                <a:cxn ang="0">
                  <a:pos x="404" y="173"/>
                </a:cxn>
                <a:cxn ang="0">
                  <a:pos x="377" y="177"/>
                </a:cxn>
                <a:cxn ang="0">
                  <a:pos x="332" y="162"/>
                </a:cxn>
                <a:cxn ang="0">
                  <a:pos x="348" y="202"/>
                </a:cxn>
                <a:cxn ang="0">
                  <a:pos x="344" y="235"/>
                </a:cxn>
                <a:cxn ang="0">
                  <a:pos x="328" y="252"/>
                </a:cxn>
                <a:cxn ang="0">
                  <a:pos x="310" y="259"/>
                </a:cxn>
                <a:cxn ang="0">
                  <a:pos x="284" y="264"/>
                </a:cxn>
                <a:cxn ang="0">
                  <a:pos x="238" y="264"/>
                </a:cxn>
                <a:cxn ang="0">
                  <a:pos x="203" y="250"/>
                </a:cxn>
                <a:cxn ang="0">
                  <a:pos x="180" y="216"/>
                </a:cxn>
                <a:cxn ang="0">
                  <a:pos x="156" y="239"/>
                </a:cxn>
                <a:cxn ang="0">
                  <a:pos x="140" y="249"/>
                </a:cxn>
                <a:cxn ang="0">
                  <a:pos x="121" y="255"/>
                </a:cxn>
                <a:cxn ang="0">
                  <a:pos x="78" y="248"/>
                </a:cxn>
                <a:cxn ang="0">
                  <a:pos x="41" y="201"/>
                </a:cxn>
                <a:cxn ang="0">
                  <a:pos x="43" y="164"/>
                </a:cxn>
                <a:cxn ang="0">
                  <a:pos x="55" y="142"/>
                </a:cxn>
                <a:cxn ang="0">
                  <a:pos x="79" y="114"/>
                </a:cxn>
                <a:cxn ang="0">
                  <a:pos x="102" y="96"/>
                </a:cxn>
                <a:cxn ang="0">
                  <a:pos x="112" y="90"/>
                </a:cxn>
                <a:cxn ang="0">
                  <a:pos x="89" y="66"/>
                </a:cxn>
                <a:cxn ang="0">
                  <a:pos x="73" y="53"/>
                </a:cxn>
                <a:cxn ang="0">
                  <a:pos x="62" y="46"/>
                </a:cxn>
                <a:cxn ang="0">
                  <a:pos x="43" y="39"/>
                </a:cxn>
                <a:cxn ang="0">
                  <a:pos x="9" y="18"/>
                </a:cxn>
                <a:cxn ang="0">
                  <a:pos x="429" y="47"/>
                </a:cxn>
              </a:cxnLst>
              <a:rect l="0" t="0" r="r" b="b"/>
              <a:pathLst>
                <a:path w="455" h="267">
                  <a:moveTo>
                    <a:pt x="429" y="47"/>
                  </a:moveTo>
                  <a:lnTo>
                    <a:pt x="439" y="63"/>
                  </a:lnTo>
                  <a:lnTo>
                    <a:pt x="454" y="100"/>
                  </a:lnTo>
                  <a:lnTo>
                    <a:pt x="455" y="121"/>
                  </a:lnTo>
                  <a:lnTo>
                    <a:pt x="454" y="133"/>
                  </a:lnTo>
                  <a:lnTo>
                    <a:pt x="449" y="143"/>
                  </a:lnTo>
                  <a:lnTo>
                    <a:pt x="443" y="152"/>
                  </a:lnTo>
                  <a:lnTo>
                    <a:pt x="434" y="161"/>
                  </a:lnTo>
                  <a:lnTo>
                    <a:pt x="428" y="164"/>
                  </a:lnTo>
                  <a:lnTo>
                    <a:pt x="420" y="168"/>
                  </a:lnTo>
                  <a:lnTo>
                    <a:pt x="413" y="171"/>
                  </a:lnTo>
                  <a:lnTo>
                    <a:pt x="404" y="173"/>
                  </a:lnTo>
                  <a:lnTo>
                    <a:pt x="396" y="174"/>
                  </a:lnTo>
                  <a:lnTo>
                    <a:pt x="377" y="177"/>
                  </a:lnTo>
                  <a:lnTo>
                    <a:pt x="354" y="174"/>
                  </a:lnTo>
                  <a:lnTo>
                    <a:pt x="332" y="162"/>
                  </a:lnTo>
                  <a:lnTo>
                    <a:pt x="339" y="173"/>
                  </a:lnTo>
                  <a:lnTo>
                    <a:pt x="348" y="202"/>
                  </a:lnTo>
                  <a:lnTo>
                    <a:pt x="349" y="219"/>
                  </a:lnTo>
                  <a:lnTo>
                    <a:pt x="344" y="235"/>
                  </a:lnTo>
                  <a:lnTo>
                    <a:pt x="332" y="249"/>
                  </a:lnTo>
                  <a:lnTo>
                    <a:pt x="328" y="252"/>
                  </a:lnTo>
                  <a:lnTo>
                    <a:pt x="323" y="254"/>
                  </a:lnTo>
                  <a:lnTo>
                    <a:pt x="310" y="259"/>
                  </a:lnTo>
                  <a:lnTo>
                    <a:pt x="298" y="263"/>
                  </a:lnTo>
                  <a:lnTo>
                    <a:pt x="284" y="264"/>
                  </a:lnTo>
                  <a:lnTo>
                    <a:pt x="260" y="267"/>
                  </a:lnTo>
                  <a:lnTo>
                    <a:pt x="238" y="264"/>
                  </a:lnTo>
                  <a:lnTo>
                    <a:pt x="218" y="259"/>
                  </a:lnTo>
                  <a:lnTo>
                    <a:pt x="203" y="250"/>
                  </a:lnTo>
                  <a:lnTo>
                    <a:pt x="190" y="240"/>
                  </a:lnTo>
                  <a:lnTo>
                    <a:pt x="180" y="216"/>
                  </a:lnTo>
                  <a:lnTo>
                    <a:pt x="169" y="228"/>
                  </a:lnTo>
                  <a:lnTo>
                    <a:pt x="156" y="239"/>
                  </a:lnTo>
                  <a:lnTo>
                    <a:pt x="149" y="244"/>
                  </a:lnTo>
                  <a:lnTo>
                    <a:pt x="140" y="249"/>
                  </a:lnTo>
                  <a:lnTo>
                    <a:pt x="131" y="253"/>
                  </a:lnTo>
                  <a:lnTo>
                    <a:pt x="121" y="255"/>
                  </a:lnTo>
                  <a:lnTo>
                    <a:pt x="99" y="257"/>
                  </a:lnTo>
                  <a:lnTo>
                    <a:pt x="78" y="248"/>
                  </a:lnTo>
                  <a:lnTo>
                    <a:pt x="55" y="228"/>
                  </a:lnTo>
                  <a:lnTo>
                    <a:pt x="41" y="201"/>
                  </a:lnTo>
                  <a:lnTo>
                    <a:pt x="40" y="176"/>
                  </a:lnTo>
                  <a:lnTo>
                    <a:pt x="43" y="164"/>
                  </a:lnTo>
                  <a:lnTo>
                    <a:pt x="48" y="153"/>
                  </a:lnTo>
                  <a:lnTo>
                    <a:pt x="55" y="142"/>
                  </a:lnTo>
                  <a:lnTo>
                    <a:pt x="63" y="132"/>
                  </a:lnTo>
                  <a:lnTo>
                    <a:pt x="79" y="114"/>
                  </a:lnTo>
                  <a:lnTo>
                    <a:pt x="96" y="101"/>
                  </a:lnTo>
                  <a:lnTo>
                    <a:pt x="102" y="96"/>
                  </a:lnTo>
                  <a:lnTo>
                    <a:pt x="107" y="92"/>
                  </a:lnTo>
                  <a:lnTo>
                    <a:pt x="112" y="90"/>
                  </a:lnTo>
                  <a:lnTo>
                    <a:pt x="106" y="82"/>
                  </a:lnTo>
                  <a:lnTo>
                    <a:pt x="89" y="66"/>
                  </a:lnTo>
                  <a:lnTo>
                    <a:pt x="79" y="57"/>
                  </a:lnTo>
                  <a:lnTo>
                    <a:pt x="73" y="53"/>
                  </a:lnTo>
                  <a:lnTo>
                    <a:pt x="67" y="49"/>
                  </a:lnTo>
                  <a:lnTo>
                    <a:pt x="62" y="46"/>
                  </a:lnTo>
                  <a:lnTo>
                    <a:pt x="55" y="43"/>
                  </a:lnTo>
                  <a:lnTo>
                    <a:pt x="43" y="39"/>
                  </a:lnTo>
                  <a:lnTo>
                    <a:pt x="22" y="30"/>
                  </a:lnTo>
                  <a:lnTo>
                    <a:pt x="9" y="18"/>
                  </a:lnTo>
                  <a:lnTo>
                    <a:pt x="0" y="0"/>
                  </a:lnTo>
                  <a:lnTo>
                    <a:pt x="429" y="47"/>
                  </a:lnTo>
                  <a:lnTo>
                    <a:pt x="429" y="47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1246188" y="5068888"/>
              <a:ext cx="85725" cy="34925"/>
            </a:xfrm>
            <a:custGeom>
              <a:avLst/>
              <a:gdLst/>
              <a:ahLst/>
              <a:cxnLst>
                <a:cxn ang="0">
                  <a:pos x="19" y="77"/>
                </a:cxn>
                <a:cxn ang="0">
                  <a:pos x="11" y="73"/>
                </a:cxn>
                <a:cxn ang="0">
                  <a:pos x="0" y="63"/>
                </a:cxn>
                <a:cxn ang="0">
                  <a:pos x="0" y="55"/>
                </a:cxn>
                <a:cxn ang="0">
                  <a:pos x="11" y="53"/>
                </a:cxn>
                <a:cxn ang="0">
                  <a:pos x="32" y="54"/>
                </a:cxn>
                <a:cxn ang="0">
                  <a:pos x="82" y="53"/>
                </a:cxn>
                <a:cxn ang="0">
                  <a:pos x="131" y="44"/>
                </a:cxn>
                <a:cxn ang="0">
                  <a:pos x="153" y="36"/>
                </a:cxn>
                <a:cxn ang="0">
                  <a:pos x="163" y="32"/>
                </a:cxn>
                <a:cxn ang="0">
                  <a:pos x="173" y="27"/>
                </a:cxn>
                <a:cxn ang="0">
                  <a:pos x="181" y="22"/>
                </a:cxn>
                <a:cxn ang="0">
                  <a:pos x="189" y="17"/>
                </a:cxn>
                <a:cxn ang="0">
                  <a:pos x="202" y="7"/>
                </a:cxn>
                <a:cxn ang="0">
                  <a:pos x="211" y="0"/>
                </a:cxn>
                <a:cxn ang="0">
                  <a:pos x="215" y="0"/>
                </a:cxn>
                <a:cxn ang="0">
                  <a:pos x="216" y="5"/>
                </a:cxn>
                <a:cxn ang="0">
                  <a:pos x="215" y="13"/>
                </a:cxn>
                <a:cxn ang="0">
                  <a:pos x="210" y="32"/>
                </a:cxn>
                <a:cxn ang="0">
                  <a:pos x="206" y="42"/>
                </a:cxn>
                <a:cxn ang="0">
                  <a:pos x="149" y="79"/>
                </a:cxn>
                <a:cxn ang="0">
                  <a:pos x="86" y="90"/>
                </a:cxn>
                <a:cxn ang="0">
                  <a:pos x="19" y="77"/>
                </a:cxn>
                <a:cxn ang="0">
                  <a:pos x="19" y="77"/>
                </a:cxn>
              </a:cxnLst>
              <a:rect l="0" t="0" r="r" b="b"/>
              <a:pathLst>
                <a:path w="216" h="90">
                  <a:moveTo>
                    <a:pt x="19" y="77"/>
                  </a:moveTo>
                  <a:lnTo>
                    <a:pt x="11" y="73"/>
                  </a:lnTo>
                  <a:lnTo>
                    <a:pt x="0" y="63"/>
                  </a:lnTo>
                  <a:lnTo>
                    <a:pt x="0" y="55"/>
                  </a:lnTo>
                  <a:lnTo>
                    <a:pt x="11" y="53"/>
                  </a:lnTo>
                  <a:lnTo>
                    <a:pt x="32" y="54"/>
                  </a:lnTo>
                  <a:lnTo>
                    <a:pt x="82" y="53"/>
                  </a:lnTo>
                  <a:lnTo>
                    <a:pt x="131" y="44"/>
                  </a:lnTo>
                  <a:lnTo>
                    <a:pt x="153" y="36"/>
                  </a:lnTo>
                  <a:lnTo>
                    <a:pt x="163" y="32"/>
                  </a:lnTo>
                  <a:lnTo>
                    <a:pt x="173" y="27"/>
                  </a:lnTo>
                  <a:lnTo>
                    <a:pt x="181" y="22"/>
                  </a:lnTo>
                  <a:lnTo>
                    <a:pt x="189" y="17"/>
                  </a:lnTo>
                  <a:lnTo>
                    <a:pt x="202" y="7"/>
                  </a:lnTo>
                  <a:lnTo>
                    <a:pt x="211" y="0"/>
                  </a:lnTo>
                  <a:lnTo>
                    <a:pt x="215" y="0"/>
                  </a:lnTo>
                  <a:lnTo>
                    <a:pt x="216" y="5"/>
                  </a:lnTo>
                  <a:lnTo>
                    <a:pt x="215" y="13"/>
                  </a:lnTo>
                  <a:lnTo>
                    <a:pt x="210" y="32"/>
                  </a:lnTo>
                  <a:lnTo>
                    <a:pt x="206" y="42"/>
                  </a:lnTo>
                  <a:lnTo>
                    <a:pt x="149" y="79"/>
                  </a:lnTo>
                  <a:lnTo>
                    <a:pt x="86" y="90"/>
                  </a:lnTo>
                  <a:lnTo>
                    <a:pt x="19" y="77"/>
                  </a:lnTo>
                  <a:lnTo>
                    <a:pt x="19" y="77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1214438" y="5072063"/>
              <a:ext cx="163513" cy="80962"/>
            </a:xfrm>
            <a:custGeom>
              <a:avLst/>
              <a:gdLst/>
              <a:ahLst/>
              <a:cxnLst>
                <a:cxn ang="0">
                  <a:pos x="20" y="172"/>
                </a:cxn>
                <a:cxn ang="0">
                  <a:pos x="13" y="167"/>
                </a:cxn>
                <a:cxn ang="0">
                  <a:pos x="0" y="157"/>
                </a:cxn>
                <a:cxn ang="0">
                  <a:pos x="1" y="149"/>
                </a:cxn>
                <a:cxn ang="0">
                  <a:pos x="32" y="150"/>
                </a:cxn>
                <a:cxn ang="0">
                  <a:pos x="62" y="153"/>
                </a:cxn>
                <a:cxn ang="0">
                  <a:pos x="99" y="155"/>
                </a:cxn>
                <a:cxn ang="0">
                  <a:pos x="140" y="155"/>
                </a:cxn>
                <a:cxn ang="0">
                  <a:pos x="186" y="150"/>
                </a:cxn>
                <a:cxn ang="0">
                  <a:pos x="209" y="147"/>
                </a:cxn>
                <a:cxn ang="0">
                  <a:pos x="233" y="139"/>
                </a:cxn>
                <a:cxn ang="0">
                  <a:pos x="244" y="135"/>
                </a:cxn>
                <a:cxn ang="0">
                  <a:pos x="255" y="131"/>
                </a:cxn>
                <a:cxn ang="0">
                  <a:pos x="267" y="126"/>
                </a:cxn>
                <a:cxn ang="0">
                  <a:pos x="279" y="120"/>
                </a:cxn>
                <a:cxn ang="0">
                  <a:pos x="291" y="114"/>
                </a:cxn>
                <a:cxn ang="0">
                  <a:pos x="302" y="106"/>
                </a:cxn>
                <a:cxn ang="0">
                  <a:pos x="307" y="102"/>
                </a:cxn>
                <a:cxn ang="0">
                  <a:pos x="313" y="99"/>
                </a:cxn>
                <a:cxn ang="0">
                  <a:pos x="323" y="90"/>
                </a:cxn>
                <a:cxn ang="0">
                  <a:pos x="345" y="71"/>
                </a:cxn>
                <a:cxn ang="0">
                  <a:pos x="365" y="48"/>
                </a:cxn>
                <a:cxn ang="0">
                  <a:pos x="374" y="38"/>
                </a:cxn>
                <a:cxn ang="0">
                  <a:pos x="382" y="28"/>
                </a:cxn>
                <a:cxn ang="0">
                  <a:pos x="395" y="13"/>
                </a:cxn>
                <a:cxn ang="0">
                  <a:pos x="411" y="0"/>
                </a:cxn>
                <a:cxn ang="0">
                  <a:pos x="414" y="5"/>
                </a:cxn>
                <a:cxn ang="0">
                  <a:pos x="411" y="20"/>
                </a:cxn>
                <a:cxn ang="0">
                  <a:pos x="402" y="43"/>
                </a:cxn>
                <a:cxn ang="0">
                  <a:pos x="395" y="54"/>
                </a:cxn>
                <a:cxn ang="0">
                  <a:pos x="390" y="65"/>
                </a:cxn>
                <a:cxn ang="0">
                  <a:pos x="382" y="82"/>
                </a:cxn>
                <a:cxn ang="0">
                  <a:pos x="378" y="90"/>
                </a:cxn>
                <a:cxn ang="0">
                  <a:pos x="289" y="163"/>
                </a:cxn>
                <a:cxn ang="0">
                  <a:pos x="180" y="205"/>
                </a:cxn>
                <a:cxn ang="0">
                  <a:pos x="20" y="172"/>
                </a:cxn>
                <a:cxn ang="0">
                  <a:pos x="20" y="172"/>
                </a:cxn>
              </a:cxnLst>
              <a:rect l="0" t="0" r="r" b="b"/>
              <a:pathLst>
                <a:path w="414" h="205">
                  <a:moveTo>
                    <a:pt x="20" y="172"/>
                  </a:moveTo>
                  <a:lnTo>
                    <a:pt x="13" y="167"/>
                  </a:lnTo>
                  <a:lnTo>
                    <a:pt x="0" y="157"/>
                  </a:lnTo>
                  <a:lnTo>
                    <a:pt x="1" y="149"/>
                  </a:lnTo>
                  <a:lnTo>
                    <a:pt x="32" y="150"/>
                  </a:lnTo>
                  <a:lnTo>
                    <a:pt x="62" y="153"/>
                  </a:lnTo>
                  <a:lnTo>
                    <a:pt x="99" y="155"/>
                  </a:lnTo>
                  <a:lnTo>
                    <a:pt x="140" y="155"/>
                  </a:lnTo>
                  <a:lnTo>
                    <a:pt x="186" y="150"/>
                  </a:lnTo>
                  <a:lnTo>
                    <a:pt x="209" y="147"/>
                  </a:lnTo>
                  <a:lnTo>
                    <a:pt x="233" y="139"/>
                  </a:lnTo>
                  <a:lnTo>
                    <a:pt x="244" y="135"/>
                  </a:lnTo>
                  <a:lnTo>
                    <a:pt x="255" y="131"/>
                  </a:lnTo>
                  <a:lnTo>
                    <a:pt x="267" y="126"/>
                  </a:lnTo>
                  <a:lnTo>
                    <a:pt x="279" y="120"/>
                  </a:lnTo>
                  <a:lnTo>
                    <a:pt x="291" y="114"/>
                  </a:lnTo>
                  <a:lnTo>
                    <a:pt x="302" y="106"/>
                  </a:lnTo>
                  <a:lnTo>
                    <a:pt x="307" y="102"/>
                  </a:lnTo>
                  <a:lnTo>
                    <a:pt x="313" y="99"/>
                  </a:lnTo>
                  <a:lnTo>
                    <a:pt x="323" y="90"/>
                  </a:lnTo>
                  <a:lnTo>
                    <a:pt x="345" y="71"/>
                  </a:lnTo>
                  <a:lnTo>
                    <a:pt x="365" y="48"/>
                  </a:lnTo>
                  <a:lnTo>
                    <a:pt x="374" y="38"/>
                  </a:lnTo>
                  <a:lnTo>
                    <a:pt x="382" y="28"/>
                  </a:lnTo>
                  <a:lnTo>
                    <a:pt x="395" y="13"/>
                  </a:lnTo>
                  <a:lnTo>
                    <a:pt x="411" y="0"/>
                  </a:lnTo>
                  <a:lnTo>
                    <a:pt x="414" y="5"/>
                  </a:lnTo>
                  <a:lnTo>
                    <a:pt x="411" y="20"/>
                  </a:lnTo>
                  <a:lnTo>
                    <a:pt x="402" y="43"/>
                  </a:lnTo>
                  <a:lnTo>
                    <a:pt x="395" y="54"/>
                  </a:lnTo>
                  <a:lnTo>
                    <a:pt x="390" y="65"/>
                  </a:lnTo>
                  <a:lnTo>
                    <a:pt x="382" y="82"/>
                  </a:lnTo>
                  <a:lnTo>
                    <a:pt x="378" y="90"/>
                  </a:lnTo>
                  <a:lnTo>
                    <a:pt x="289" y="163"/>
                  </a:lnTo>
                  <a:lnTo>
                    <a:pt x="180" y="205"/>
                  </a:lnTo>
                  <a:lnTo>
                    <a:pt x="20" y="172"/>
                  </a:lnTo>
                  <a:lnTo>
                    <a:pt x="20" y="172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857251" y="5062538"/>
              <a:ext cx="93663" cy="39687"/>
            </a:xfrm>
            <a:custGeom>
              <a:avLst/>
              <a:gdLst/>
              <a:ahLst/>
              <a:cxnLst>
                <a:cxn ang="0">
                  <a:pos x="6" y="19"/>
                </a:cxn>
                <a:cxn ang="0">
                  <a:pos x="4" y="14"/>
                </a:cxn>
                <a:cxn ang="0">
                  <a:pos x="0" y="5"/>
                </a:cxn>
                <a:cxn ang="0">
                  <a:pos x="4" y="0"/>
                </a:cxn>
                <a:cxn ang="0">
                  <a:pos x="23" y="9"/>
                </a:cxn>
                <a:cxn ang="0">
                  <a:pos x="50" y="31"/>
                </a:cxn>
                <a:cxn ang="0">
                  <a:pos x="66" y="42"/>
                </a:cxn>
                <a:cxn ang="0">
                  <a:pos x="74" y="48"/>
                </a:cxn>
                <a:cxn ang="0">
                  <a:pos x="83" y="53"/>
                </a:cxn>
                <a:cxn ang="0">
                  <a:pos x="93" y="58"/>
                </a:cxn>
                <a:cxn ang="0">
                  <a:pos x="105" y="64"/>
                </a:cxn>
                <a:cxn ang="0">
                  <a:pos x="117" y="66"/>
                </a:cxn>
                <a:cxn ang="0">
                  <a:pos x="130" y="69"/>
                </a:cxn>
                <a:cxn ang="0">
                  <a:pos x="162" y="71"/>
                </a:cxn>
                <a:cxn ang="0">
                  <a:pos x="199" y="67"/>
                </a:cxn>
                <a:cxn ang="0">
                  <a:pos x="229" y="64"/>
                </a:cxn>
                <a:cxn ang="0">
                  <a:pos x="237" y="65"/>
                </a:cxn>
                <a:cxn ang="0">
                  <a:pos x="231" y="70"/>
                </a:cxn>
                <a:cxn ang="0">
                  <a:pos x="223" y="74"/>
                </a:cxn>
                <a:cxn ang="0">
                  <a:pos x="215" y="77"/>
                </a:cxn>
                <a:cxn ang="0">
                  <a:pos x="203" y="81"/>
                </a:cxn>
                <a:cxn ang="0">
                  <a:pos x="192" y="86"/>
                </a:cxn>
                <a:cxn ang="0">
                  <a:pos x="181" y="90"/>
                </a:cxn>
                <a:cxn ang="0">
                  <a:pos x="170" y="93"/>
                </a:cxn>
                <a:cxn ang="0">
                  <a:pos x="154" y="99"/>
                </a:cxn>
                <a:cxn ang="0">
                  <a:pos x="146" y="100"/>
                </a:cxn>
                <a:cxn ang="0">
                  <a:pos x="96" y="99"/>
                </a:cxn>
                <a:cxn ang="0">
                  <a:pos x="48" y="77"/>
                </a:cxn>
                <a:cxn ang="0">
                  <a:pos x="6" y="19"/>
                </a:cxn>
                <a:cxn ang="0">
                  <a:pos x="6" y="19"/>
                </a:cxn>
              </a:cxnLst>
              <a:rect l="0" t="0" r="r" b="b"/>
              <a:pathLst>
                <a:path w="237" h="100">
                  <a:moveTo>
                    <a:pt x="6" y="19"/>
                  </a:moveTo>
                  <a:lnTo>
                    <a:pt x="4" y="14"/>
                  </a:lnTo>
                  <a:lnTo>
                    <a:pt x="0" y="5"/>
                  </a:lnTo>
                  <a:lnTo>
                    <a:pt x="4" y="0"/>
                  </a:lnTo>
                  <a:lnTo>
                    <a:pt x="23" y="9"/>
                  </a:lnTo>
                  <a:lnTo>
                    <a:pt x="50" y="31"/>
                  </a:lnTo>
                  <a:lnTo>
                    <a:pt x="66" y="42"/>
                  </a:lnTo>
                  <a:lnTo>
                    <a:pt x="74" y="48"/>
                  </a:lnTo>
                  <a:lnTo>
                    <a:pt x="83" y="53"/>
                  </a:lnTo>
                  <a:lnTo>
                    <a:pt x="93" y="58"/>
                  </a:lnTo>
                  <a:lnTo>
                    <a:pt x="105" y="64"/>
                  </a:lnTo>
                  <a:lnTo>
                    <a:pt x="117" y="66"/>
                  </a:lnTo>
                  <a:lnTo>
                    <a:pt x="130" y="69"/>
                  </a:lnTo>
                  <a:lnTo>
                    <a:pt x="162" y="71"/>
                  </a:lnTo>
                  <a:lnTo>
                    <a:pt x="199" y="67"/>
                  </a:lnTo>
                  <a:lnTo>
                    <a:pt x="229" y="64"/>
                  </a:lnTo>
                  <a:lnTo>
                    <a:pt x="237" y="65"/>
                  </a:lnTo>
                  <a:lnTo>
                    <a:pt x="231" y="70"/>
                  </a:lnTo>
                  <a:lnTo>
                    <a:pt x="223" y="74"/>
                  </a:lnTo>
                  <a:lnTo>
                    <a:pt x="215" y="77"/>
                  </a:lnTo>
                  <a:lnTo>
                    <a:pt x="203" y="81"/>
                  </a:lnTo>
                  <a:lnTo>
                    <a:pt x="192" y="86"/>
                  </a:lnTo>
                  <a:lnTo>
                    <a:pt x="181" y="90"/>
                  </a:lnTo>
                  <a:lnTo>
                    <a:pt x="170" y="93"/>
                  </a:lnTo>
                  <a:lnTo>
                    <a:pt x="154" y="99"/>
                  </a:lnTo>
                  <a:lnTo>
                    <a:pt x="146" y="100"/>
                  </a:lnTo>
                  <a:lnTo>
                    <a:pt x="96" y="99"/>
                  </a:lnTo>
                  <a:lnTo>
                    <a:pt x="48" y="77"/>
                  </a:lnTo>
                  <a:lnTo>
                    <a:pt x="6" y="19"/>
                  </a:lnTo>
                  <a:lnTo>
                    <a:pt x="6" y="19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1138238" y="5087938"/>
              <a:ext cx="274638" cy="109537"/>
            </a:xfrm>
            <a:custGeom>
              <a:avLst/>
              <a:gdLst/>
              <a:ahLst/>
              <a:cxnLst>
                <a:cxn ang="0">
                  <a:pos x="0" y="107"/>
                </a:cxn>
                <a:cxn ang="0">
                  <a:pos x="10" y="102"/>
                </a:cxn>
                <a:cxn ang="0">
                  <a:pos x="49" y="117"/>
                </a:cxn>
                <a:cxn ang="0">
                  <a:pos x="62" y="125"/>
                </a:cxn>
                <a:cxn ang="0">
                  <a:pos x="76" y="135"/>
                </a:cxn>
                <a:cxn ang="0">
                  <a:pos x="91" y="146"/>
                </a:cxn>
                <a:cxn ang="0">
                  <a:pos x="109" y="157"/>
                </a:cxn>
                <a:cxn ang="0">
                  <a:pos x="126" y="169"/>
                </a:cxn>
                <a:cxn ang="0">
                  <a:pos x="148" y="181"/>
                </a:cxn>
                <a:cxn ang="0">
                  <a:pos x="170" y="193"/>
                </a:cxn>
                <a:cxn ang="0">
                  <a:pos x="194" y="203"/>
                </a:cxn>
                <a:cxn ang="0">
                  <a:pos x="221" y="213"/>
                </a:cxn>
                <a:cxn ang="0">
                  <a:pos x="249" y="221"/>
                </a:cxn>
                <a:cxn ang="0">
                  <a:pos x="280" y="227"/>
                </a:cxn>
                <a:cxn ang="0">
                  <a:pos x="349" y="232"/>
                </a:cxn>
                <a:cxn ang="0">
                  <a:pos x="446" y="219"/>
                </a:cxn>
                <a:cxn ang="0">
                  <a:pos x="482" y="209"/>
                </a:cxn>
                <a:cxn ang="0">
                  <a:pos x="515" y="195"/>
                </a:cxn>
                <a:cxn ang="0">
                  <a:pos x="537" y="184"/>
                </a:cxn>
                <a:cxn ang="0">
                  <a:pos x="551" y="176"/>
                </a:cxn>
                <a:cxn ang="0">
                  <a:pos x="563" y="168"/>
                </a:cxn>
                <a:cxn ang="0">
                  <a:pos x="581" y="155"/>
                </a:cxn>
                <a:cxn ang="0">
                  <a:pos x="617" y="118"/>
                </a:cxn>
                <a:cxn ang="0">
                  <a:pos x="644" y="82"/>
                </a:cxn>
                <a:cxn ang="0">
                  <a:pos x="667" y="34"/>
                </a:cxn>
                <a:cxn ang="0">
                  <a:pos x="678" y="2"/>
                </a:cxn>
                <a:cxn ang="0">
                  <a:pos x="688" y="0"/>
                </a:cxn>
                <a:cxn ang="0">
                  <a:pos x="692" y="49"/>
                </a:cxn>
                <a:cxn ang="0">
                  <a:pos x="606" y="186"/>
                </a:cxn>
                <a:cxn ang="0">
                  <a:pos x="385" y="276"/>
                </a:cxn>
                <a:cxn ang="0">
                  <a:pos x="177" y="248"/>
                </a:cxn>
                <a:cxn ang="0">
                  <a:pos x="4" y="125"/>
                </a:cxn>
              </a:cxnLst>
              <a:rect l="0" t="0" r="r" b="b"/>
              <a:pathLst>
                <a:path w="694" h="276">
                  <a:moveTo>
                    <a:pt x="4" y="125"/>
                  </a:moveTo>
                  <a:lnTo>
                    <a:pt x="0" y="107"/>
                  </a:lnTo>
                  <a:lnTo>
                    <a:pt x="4" y="103"/>
                  </a:lnTo>
                  <a:lnTo>
                    <a:pt x="10" y="102"/>
                  </a:lnTo>
                  <a:lnTo>
                    <a:pt x="38" y="111"/>
                  </a:lnTo>
                  <a:lnTo>
                    <a:pt x="49" y="117"/>
                  </a:lnTo>
                  <a:lnTo>
                    <a:pt x="56" y="121"/>
                  </a:lnTo>
                  <a:lnTo>
                    <a:pt x="62" y="125"/>
                  </a:lnTo>
                  <a:lnTo>
                    <a:pt x="68" y="130"/>
                  </a:lnTo>
                  <a:lnTo>
                    <a:pt x="76" y="135"/>
                  </a:lnTo>
                  <a:lnTo>
                    <a:pt x="83" y="140"/>
                  </a:lnTo>
                  <a:lnTo>
                    <a:pt x="91" y="146"/>
                  </a:lnTo>
                  <a:lnTo>
                    <a:pt x="100" y="151"/>
                  </a:lnTo>
                  <a:lnTo>
                    <a:pt x="109" y="157"/>
                  </a:lnTo>
                  <a:lnTo>
                    <a:pt x="117" y="164"/>
                  </a:lnTo>
                  <a:lnTo>
                    <a:pt x="126" y="169"/>
                  </a:lnTo>
                  <a:lnTo>
                    <a:pt x="138" y="175"/>
                  </a:lnTo>
                  <a:lnTo>
                    <a:pt x="148" y="181"/>
                  </a:lnTo>
                  <a:lnTo>
                    <a:pt x="159" y="186"/>
                  </a:lnTo>
                  <a:lnTo>
                    <a:pt x="170" y="193"/>
                  </a:lnTo>
                  <a:lnTo>
                    <a:pt x="182" y="198"/>
                  </a:lnTo>
                  <a:lnTo>
                    <a:pt x="194" y="203"/>
                  </a:lnTo>
                  <a:lnTo>
                    <a:pt x="207" y="208"/>
                  </a:lnTo>
                  <a:lnTo>
                    <a:pt x="221" y="213"/>
                  </a:lnTo>
                  <a:lnTo>
                    <a:pt x="235" y="218"/>
                  </a:lnTo>
                  <a:lnTo>
                    <a:pt x="249" y="221"/>
                  </a:lnTo>
                  <a:lnTo>
                    <a:pt x="264" y="224"/>
                  </a:lnTo>
                  <a:lnTo>
                    <a:pt x="280" y="227"/>
                  </a:lnTo>
                  <a:lnTo>
                    <a:pt x="313" y="231"/>
                  </a:lnTo>
                  <a:lnTo>
                    <a:pt x="349" y="232"/>
                  </a:lnTo>
                  <a:lnTo>
                    <a:pt x="426" y="224"/>
                  </a:lnTo>
                  <a:lnTo>
                    <a:pt x="446" y="219"/>
                  </a:lnTo>
                  <a:lnTo>
                    <a:pt x="465" y="214"/>
                  </a:lnTo>
                  <a:lnTo>
                    <a:pt x="482" y="209"/>
                  </a:lnTo>
                  <a:lnTo>
                    <a:pt x="499" y="203"/>
                  </a:lnTo>
                  <a:lnTo>
                    <a:pt x="515" y="195"/>
                  </a:lnTo>
                  <a:lnTo>
                    <a:pt x="530" y="189"/>
                  </a:lnTo>
                  <a:lnTo>
                    <a:pt x="537" y="184"/>
                  </a:lnTo>
                  <a:lnTo>
                    <a:pt x="544" y="180"/>
                  </a:lnTo>
                  <a:lnTo>
                    <a:pt x="551" y="176"/>
                  </a:lnTo>
                  <a:lnTo>
                    <a:pt x="557" y="173"/>
                  </a:lnTo>
                  <a:lnTo>
                    <a:pt x="563" y="168"/>
                  </a:lnTo>
                  <a:lnTo>
                    <a:pt x="569" y="164"/>
                  </a:lnTo>
                  <a:lnTo>
                    <a:pt x="581" y="155"/>
                  </a:lnTo>
                  <a:lnTo>
                    <a:pt x="601" y="137"/>
                  </a:lnTo>
                  <a:lnTo>
                    <a:pt x="617" y="118"/>
                  </a:lnTo>
                  <a:lnTo>
                    <a:pt x="633" y="99"/>
                  </a:lnTo>
                  <a:lnTo>
                    <a:pt x="644" y="82"/>
                  </a:lnTo>
                  <a:lnTo>
                    <a:pt x="654" y="64"/>
                  </a:lnTo>
                  <a:lnTo>
                    <a:pt x="667" y="34"/>
                  </a:lnTo>
                  <a:lnTo>
                    <a:pt x="674" y="6"/>
                  </a:lnTo>
                  <a:lnTo>
                    <a:pt x="678" y="2"/>
                  </a:lnTo>
                  <a:lnTo>
                    <a:pt x="683" y="0"/>
                  </a:lnTo>
                  <a:lnTo>
                    <a:pt x="688" y="0"/>
                  </a:lnTo>
                  <a:lnTo>
                    <a:pt x="694" y="11"/>
                  </a:lnTo>
                  <a:lnTo>
                    <a:pt x="692" y="49"/>
                  </a:lnTo>
                  <a:lnTo>
                    <a:pt x="667" y="125"/>
                  </a:lnTo>
                  <a:lnTo>
                    <a:pt x="606" y="186"/>
                  </a:lnTo>
                  <a:lnTo>
                    <a:pt x="508" y="243"/>
                  </a:lnTo>
                  <a:lnTo>
                    <a:pt x="385" y="276"/>
                  </a:lnTo>
                  <a:lnTo>
                    <a:pt x="260" y="271"/>
                  </a:lnTo>
                  <a:lnTo>
                    <a:pt x="177" y="248"/>
                  </a:lnTo>
                  <a:lnTo>
                    <a:pt x="43" y="171"/>
                  </a:lnTo>
                  <a:lnTo>
                    <a:pt x="4" y="125"/>
                  </a:lnTo>
                  <a:lnTo>
                    <a:pt x="4" y="125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785813" y="4613275"/>
              <a:ext cx="130175" cy="127000"/>
            </a:xfrm>
            <a:custGeom>
              <a:avLst/>
              <a:gdLst/>
              <a:ahLst/>
              <a:cxnLst>
                <a:cxn ang="0">
                  <a:pos x="0" y="291"/>
                </a:cxn>
                <a:cxn ang="0">
                  <a:pos x="4" y="315"/>
                </a:cxn>
                <a:cxn ang="0">
                  <a:pos x="6" y="320"/>
                </a:cxn>
                <a:cxn ang="0">
                  <a:pos x="10" y="321"/>
                </a:cxn>
                <a:cxn ang="0">
                  <a:pos x="23" y="298"/>
                </a:cxn>
                <a:cxn ang="0">
                  <a:pos x="37" y="238"/>
                </a:cxn>
                <a:cxn ang="0">
                  <a:pos x="47" y="197"/>
                </a:cxn>
                <a:cxn ang="0">
                  <a:pos x="53" y="176"/>
                </a:cxn>
                <a:cxn ang="0">
                  <a:pos x="62" y="154"/>
                </a:cxn>
                <a:cxn ang="0">
                  <a:pos x="67" y="143"/>
                </a:cxn>
                <a:cxn ang="0">
                  <a:pos x="73" y="133"/>
                </a:cxn>
                <a:cxn ang="0">
                  <a:pos x="79" y="123"/>
                </a:cxn>
                <a:cxn ang="0">
                  <a:pos x="86" y="113"/>
                </a:cxn>
                <a:cxn ang="0">
                  <a:pos x="93" y="103"/>
                </a:cxn>
                <a:cxn ang="0">
                  <a:pos x="102" y="94"/>
                </a:cxn>
                <a:cxn ang="0">
                  <a:pos x="121" y="76"/>
                </a:cxn>
                <a:cxn ang="0">
                  <a:pos x="126" y="71"/>
                </a:cxn>
                <a:cxn ang="0">
                  <a:pos x="133" y="67"/>
                </a:cxn>
                <a:cxn ang="0">
                  <a:pos x="139" y="63"/>
                </a:cxn>
                <a:cxn ang="0">
                  <a:pos x="145" y="61"/>
                </a:cxn>
                <a:cxn ang="0">
                  <a:pos x="150" y="57"/>
                </a:cxn>
                <a:cxn ang="0">
                  <a:pos x="158" y="53"/>
                </a:cxn>
                <a:cxn ang="0">
                  <a:pos x="172" y="47"/>
                </a:cxn>
                <a:cxn ang="0">
                  <a:pos x="187" y="42"/>
                </a:cxn>
                <a:cxn ang="0">
                  <a:pos x="203" y="37"/>
                </a:cxn>
                <a:cxn ang="0">
                  <a:pos x="221" y="33"/>
                </a:cxn>
                <a:cxn ang="0">
                  <a:pos x="239" y="31"/>
                </a:cxn>
                <a:cxn ang="0">
                  <a:pos x="273" y="26"/>
                </a:cxn>
                <a:cxn ang="0">
                  <a:pos x="298" y="21"/>
                </a:cxn>
                <a:cxn ang="0">
                  <a:pos x="326" y="14"/>
                </a:cxn>
                <a:cxn ang="0">
                  <a:pos x="328" y="9"/>
                </a:cxn>
                <a:cxn ang="0">
                  <a:pos x="314" y="5"/>
                </a:cxn>
                <a:cxn ang="0">
                  <a:pos x="265" y="2"/>
                </a:cxn>
                <a:cxn ang="0">
                  <a:pos x="235" y="0"/>
                </a:cxn>
                <a:cxn ang="0">
                  <a:pos x="154" y="14"/>
                </a:cxn>
                <a:cxn ang="0">
                  <a:pos x="62" y="63"/>
                </a:cxn>
                <a:cxn ang="0">
                  <a:pos x="15" y="151"/>
                </a:cxn>
                <a:cxn ang="0">
                  <a:pos x="0" y="291"/>
                </a:cxn>
                <a:cxn ang="0">
                  <a:pos x="0" y="291"/>
                </a:cxn>
              </a:cxnLst>
              <a:rect l="0" t="0" r="r" b="b"/>
              <a:pathLst>
                <a:path w="328" h="321">
                  <a:moveTo>
                    <a:pt x="0" y="291"/>
                  </a:moveTo>
                  <a:lnTo>
                    <a:pt x="4" y="315"/>
                  </a:lnTo>
                  <a:lnTo>
                    <a:pt x="6" y="320"/>
                  </a:lnTo>
                  <a:lnTo>
                    <a:pt x="10" y="321"/>
                  </a:lnTo>
                  <a:lnTo>
                    <a:pt x="23" y="298"/>
                  </a:lnTo>
                  <a:lnTo>
                    <a:pt x="37" y="238"/>
                  </a:lnTo>
                  <a:lnTo>
                    <a:pt x="47" y="197"/>
                  </a:lnTo>
                  <a:lnTo>
                    <a:pt x="53" y="176"/>
                  </a:lnTo>
                  <a:lnTo>
                    <a:pt x="62" y="154"/>
                  </a:lnTo>
                  <a:lnTo>
                    <a:pt x="67" y="143"/>
                  </a:lnTo>
                  <a:lnTo>
                    <a:pt x="73" y="133"/>
                  </a:lnTo>
                  <a:lnTo>
                    <a:pt x="79" y="123"/>
                  </a:lnTo>
                  <a:lnTo>
                    <a:pt x="86" y="113"/>
                  </a:lnTo>
                  <a:lnTo>
                    <a:pt x="93" y="103"/>
                  </a:lnTo>
                  <a:lnTo>
                    <a:pt x="102" y="94"/>
                  </a:lnTo>
                  <a:lnTo>
                    <a:pt x="121" y="76"/>
                  </a:lnTo>
                  <a:lnTo>
                    <a:pt x="126" y="71"/>
                  </a:lnTo>
                  <a:lnTo>
                    <a:pt x="133" y="67"/>
                  </a:lnTo>
                  <a:lnTo>
                    <a:pt x="139" y="63"/>
                  </a:lnTo>
                  <a:lnTo>
                    <a:pt x="145" y="61"/>
                  </a:lnTo>
                  <a:lnTo>
                    <a:pt x="150" y="57"/>
                  </a:lnTo>
                  <a:lnTo>
                    <a:pt x="158" y="53"/>
                  </a:lnTo>
                  <a:lnTo>
                    <a:pt x="172" y="47"/>
                  </a:lnTo>
                  <a:lnTo>
                    <a:pt x="187" y="42"/>
                  </a:lnTo>
                  <a:lnTo>
                    <a:pt x="203" y="37"/>
                  </a:lnTo>
                  <a:lnTo>
                    <a:pt x="221" y="33"/>
                  </a:lnTo>
                  <a:lnTo>
                    <a:pt x="239" y="31"/>
                  </a:lnTo>
                  <a:lnTo>
                    <a:pt x="273" y="26"/>
                  </a:lnTo>
                  <a:lnTo>
                    <a:pt x="298" y="21"/>
                  </a:lnTo>
                  <a:lnTo>
                    <a:pt x="326" y="14"/>
                  </a:lnTo>
                  <a:lnTo>
                    <a:pt x="328" y="9"/>
                  </a:lnTo>
                  <a:lnTo>
                    <a:pt x="314" y="5"/>
                  </a:lnTo>
                  <a:lnTo>
                    <a:pt x="265" y="2"/>
                  </a:lnTo>
                  <a:lnTo>
                    <a:pt x="235" y="0"/>
                  </a:lnTo>
                  <a:lnTo>
                    <a:pt x="154" y="14"/>
                  </a:lnTo>
                  <a:lnTo>
                    <a:pt x="62" y="63"/>
                  </a:lnTo>
                  <a:lnTo>
                    <a:pt x="15" y="151"/>
                  </a:lnTo>
                  <a:lnTo>
                    <a:pt x="0" y="291"/>
                  </a:lnTo>
                  <a:lnTo>
                    <a:pt x="0" y="291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727076" y="4992688"/>
              <a:ext cx="174625" cy="176212"/>
            </a:xfrm>
            <a:custGeom>
              <a:avLst/>
              <a:gdLst/>
              <a:ahLst/>
              <a:cxnLst>
                <a:cxn ang="0">
                  <a:pos x="18" y="29"/>
                </a:cxn>
                <a:cxn ang="0">
                  <a:pos x="23" y="19"/>
                </a:cxn>
                <a:cxn ang="0">
                  <a:pos x="27" y="11"/>
                </a:cxn>
                <a:cxn ang="0">
                  <a:pos x="33" y="4"/>
                </a:cxn>
                <a:cxn ang="0">
                  <a:pos x="38" y="0"/>
                </a:cxn>
                <a:cxn ang="0">
                  <a:pos x="42" y="2"/>
                </a:cxn>
                <a:cxn ang="0">
                  <a:pos x="43" y="34"/>
                </a:cxn>
                <a:cxn ang="0">
                  <a:pos x="47" y="132"/>
                </a:cxn>
                <a:cxn ang="0">
                  <a:pos x="53" y="167"/>
                </a:cxn>
                <a:cxn ang="0">
                  <a:pos x="57" y="183"/>
                </a:cxn>
                <a:cxn ang="0">
                  <a:pos x="62" y="201"/>
                </a:cxn>
                <a:cxn ang="0">
                  <a:pos x="70" y="217"/>
                </a:cxn>
                <a:cxn ang="0">
                  <a:pos x="76" y="233"/>
                </a:cxn>
                <a:cxn ang="0">
                  <a:pos x="85" y="250"/>
                </a:cxn>
                <a:cxn ang="0">
                  <a:pos x="95" y="266"/>
                </a:cxn>
                <a:cxn ang="0">
                  <a:pos x="106" y="280"/>
                </a:cxn>
                <a:cxn ang="0">
                  <a:pos x="119" y="294"/>
                </a:cxn>
                <a:cxn ang="0">
                  <a:pos x="132" y="308"/>
                </a:cxn>
                <a:cxn ang="0">
                  <a:pos x="147" y="321"/>
                </a:cxn>
                <a:cxn ang="0">
                  <a:pos x="162" y="333"/>
                </a:cxn>
                <a:cxn ang="0">
                  <a:pos x="169" y="338"/>
                </a:cxn>
                <a:cxn ang="0">
                  <a:pos x="178" y="345"/>
                </a:cxn>
                <a:cxn ang="0">
                  <a:pos x="186" y="350"/>
                </a:cxn>
                <a:cxn ang="0">
                  <a:pos x="195" y="355"/>
                </a:cxn>
                <a:cxn ang="0">
                  <a:pos x="204" y="360"/>
                </a:cxn>
                <a:cxn ang="0">
                  <a:pos x="212" y="365"/>
                </a:cxn>
                <a:cxn ang="0">
                  <a:pos x="221" y="370"/>
                </a:cxn>
                <a:cxn ang="0">
                  <a:pos x="230" y="374"/>
                </a:cxn>
                <a:cxn ang="0">
                  <a:pos x="240" y="379"/>
                </a:cxn>
                <a:cxn ang="0">
                  <a:pos x="249" y="383"/>
                </a:cxn>
                <a:cxn ang="0">
                  <a:pos x="258" y="386"/>
                </a:cxn>
                <a:cxn ang="0">
                  <a:pos x="268" y="390"/>
                </a:cxn>
                <a:cxn ang="0">
                  <a:pos x="277" y="394"/>
                </a:cxn>
                <a:cxn ang="0">
                  <a:pos x="287" y="398"/>
                </a:cxn>
                <a:cxn ang="0">
                  <a:pos x="306" y="404"/>
                </a:cxn>
                <a:cxn ang="0">
                  <a:pos x="325" y="409"/>
                </a:cxn>
                <a:cxn ang="0">
                  <a:pos x="344" y="414"/>
                </a:cxn>
                <a:cxn ang="0">
                  <a:pos x="361" y="418"/>
                </a:cxn>
                <a:cxn ang="0">
                  <a:pos x="394" y="424"/>
                </a:cxn>
                <a:cxn ang="0">
                  <a:pos x="417" y="431"/>
                </a:cxn>
                <a:cxn ang="0">
                  <a:pos x="438" y="438"/>
                </a:cxn>
                <a:cxn ang="0">
                  <a:pos x="435" y="442"/>
                </a:cxn>
                <a:cxn ang="0">
                  <a:pos x="413" y="443"/>
                </a:cxn>
                <a:cxn ang="0">
                  <a:pos x="349" y="442"/>
                </a:cxn>
                <a:cxn ang="0">
                  <a:pos x="313" y="439"/>
                </a:cxn>
                <a:cxn ang="0">
                  <a:pos x="187" y="400"/>
                </a:cxn>
                <a:cxn ang="0">
                  <a:pos x="57" y="295"/>
                </a:cxn>
                <a:cxn ang="0">
                  <a:pos x="0" y="170"/>
                </a:cxn>
                <a:cxn ang="0">
                  <a:pos x="18" y="29"/>
                </a:cxn>
                <a:cxn ang="0">
                  <a:pos x="18" y="29"/>
                </a:cxn>
              </a:cxnLst>
              <a:rect l="0" t="0" r="r" b="b"/>
              <a:pathLst>
                <a:path w="438" h="443">
                  <a:moveTo>
                    <a:pt x="18" y="29"/>
                  </a:moveTo>
                  <a:lnTo>
                    <a:pt x="23" y="19"/>
                  </a:lnTo>
                  <a:lnTo>
                    <a:pt x="27" y="11"/>
                  </a:lnTo>
                  <a:lnTo>
                    <a:pt x="33" y="4"/>
                  </a:lnTo>
                  <a:lnTo>
                    <a:pt x="38" y="0"/>
                  </a:lnTo>
                  <a:lnTo>
                    <a:pt x="42" y="2"/>
                  </a:lnTo>
                  <a:lnTo>
                    <a:pt x="43" y="34"/>
                  </a:lnTo>
                  <a:lnTo>
                    <a:pt x="47" y="132"/>
                  </a:lnTo>
                  <a:lnTo>
                    <a:pt x="53" y="167"/>
                  </a:lnTo>
                  <a:lnTo>
                    <a:pt x="57" y="183"/>
                  </a:lnTo>
                  <a:lnTo>
                    <a:pt x="62" y="201"/>
                  </a:lnTo>
                  <a:lnTo>
                    <a:pt x="70" y="217"/>
                  </a:lnTo>
                  <a:lnTo>
                    <a:pt x="76" y="233"/>
                  </a:lnTo>
                  <a:lnTo>
                    <a:pt x="85" y="250"/>
                  </a:lnTo>
                  <a:lnTo>
                    <a:pt x="95" y="266"/>
                  </a:lnTo>
                  <a:lnTo>
                    <a:pt x="106" y="280"/>
                  </a:lnTo>
                  <a:lnTo>
                    <a:pt x="119" y="294"/>
                  </a:lnTo>
                  <a:lnTo>
                    <a:pt x="132" y="308"/>
                  </a:lnTo>
                  <a:lnTo>
                    <a:pt x="147" y="321"/>
                  </a:lnTo>
                  <a:lnTo>
                    <a:pt x="162" y="333"/>
                  </a:lnTo>
                  <a:lnTo>
                    <a:pt x="169" y="338"/>
                  </a:lnTo>
                  <a:lnTo>
                    <a:pt x="178" y="345"/>
                  </a:lnTo>
                  <a:lnTo>
                    <a:pt x="186" y="350"/>
                  </a:lnTo>
                  <a:lnTo>
                    <a:pt x="195" y="355"/>
                  </a:lnTo>
                  <a:lnTo>
                    <a:pt x="204" y="360"/>
                  </a:lnTo>
                  <a:lnTo>
                    <a:pt x="212" y="365"/>
                  </a:lnTo>
                  <a:lnTo>
                    <a:pt x="221" y="370"/>
                  </a:lnTo>
                  <a:lnTo>
                    <a:pt x="230" y="374"/>
                  </a:lnTo>
                  <a:lnTo>
                    <a:pt x="240" y="379"/>
                  </a:lnTo>
                  <a:lnTo>
                    <a:pt x="249" y="383"/>
                  </a:lnTo>
                  <a:lnTo>
                    <a:pt x="258" y="386"/>
                  </a:lnTo>
                  <a:lnTo>
                    <a:pt x="268" y="390"/>
                  </a:lnTo>
                  <a:lnTo>
                    <a:pt x="277" y="394"/>
                  </a:lnTo>
                  <a:lnTo>
                    <a:pt x="287" y="398"/>
                  </a:lnTo>
                  <a:lnTo>
                    <a:pt x="306" y="404"/>
                  </a:lnTo>
                  <a:lnTo>
                    <a:pt x="325" y="409"/>
                  </a:lnTo>
                  <a:lnTo>
                    <a:pt x="344" y="414"/>
                  </a:lnTo>
                  <a:lnTo>
                    <a:pt x="361" y="418"/>
                  </a:lnTo>
                  <a:lnTo>
                    <a:pt x="394" y="424"/>
                  </a:lnTo>
                  <a:lnTo>
                    <a:pt x="417" y="431"/>
                  </a:lnTo>
                  <a:lnTo>
                    <a:pt x="438" y="438"/>
                  </a:lnTo>
                  <a:lnTo>
                    <a:pt x="435" y="442"/>
                  </a:lnTo>
                  <a:lnTo>
                    <a:pt x="413" y="443"/>
                  </a:lnTo>
                  <a:lnTo>
                    <a:pt x="349" y="442"/>
                  </a:lnTo>
                  <a:lnTo>
                    <a:pt x="313" y="439"/>
                  </a:lnTo>
                  <a:lnTo>
                    <a:pt x="187" y="400"/>
                  </a:lnTo>
                  <a:lnTo>
                    <a:pt x="57" y="295"/>
                  </a:lnTo>
                  <a:lnTo>
                    <a:pt x="0" y="170"/>
                  </a:lnTo>
                  <a:lnTo>
                    <a:pt x="18" y="29"/>
                  </a:lnTo>
                  <a:lnTo>
                    <a:pt x="18" y="29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739776" y="4638675"/>
              <a:ext cx="871538" cy="390525"/>
            </a:xfrm>
            <a:custGeom>
              <a:avLst/>
              <a:gdLst/>
              <a:ahLst/>
              <a:cxnLst>
                <a:cxn ang="0">
                  <a:pos x="613" y="403"/>
                </a:cxn>
                <a:cxn ang="0">
                  <a:pos x="631" y="260"/>
                </a:cxn>
                <a:cxn ang="0">
                  <a:pos x="491" y="285"/>
                </a:cxn>
                <a:cxn ang="0">
                  <a:pos x="517" y="203"/>
                </a:cxn>
                <a:cxn ang="0">
                  <a:pos x="516" y="146"/>
                </a:cxn>
                <a:cxn ang="0">
                  <a:pos x="590" y="120"/>
                </a:cxn>
                <a:cxn ang="0">
                  <a:pos x="770" y="216"/>
                </a:cxn>
                <a:cxn ang="0">
                  <a:pos x="734" y="352"/>
                </a:cxn>
                <a:cxn ang="0">
                  <a:pos x="1104" y="255"/>
                </a:cxn>
                <a:cxn ang="0">
                  <a:pos x="1020" y="269"/>
                </a:cxn>
                <a:cxn ang="0">
                  <a:pos x="969" y="199"/>
                </a:cxn>
                <a:cxn ang="0">
                  <a:pos x="989" y="102"/>
                </a:cxn>
                <a:cxn ang="0">
                  <a:pos x="1059" y="26"/>
                </a:cxn>
                <a:cxn ang="0">
                  <a:pos x="1167" y="147"/>
                </a:cxn>
                <a:cxn ang="0">
                  <a:pos x="1143" y="14"/>
                </a:cxn>
                <a:cxn ang="0">
                  <a:pos x="1279" y="101"/>
                </a:cxn>
                <a:cxn ang="0">
                  <a:pos x="1273" y="216"/>
                </a:cxn>
                <a:cxn ang="0">
                  <a:pos x="1354" y="246"/>
                </a:cxn>
                <a:cxn ang="0">
                  <a:pos x="1241" y="358"/>
                </a:cxn>
                <a:cxn ang="0">
                  <a:pos x="1973" y="352"/>
                </a:cxn>
                <a:cxn ang="0">
                  <a:pos x="2189" y="492"/>
                </a:cxn>
                <a:cxn ang="0">
                  <a:pos x="2190" y="801"/>
                </a:cxn>
                <a:cxn ang="0">
                  <a:pos x="2171" y="909"/>
                </a:cxn>
                <a:cxn ang="0">
                  <a:pos x="2146" y="981"/>
                </a:cxn>
                <a:cxn ang="0">
                  <a:pos x="2130" y="1013"/>
                </a:cxn>
                <a:cxn ang="0">
                  <a:pos x="2094" y="1057"/>
                </a:cxn>
                <a:cxn ang="0">
                  <a:pos x="1734" y="1035"/>
                </a:cxn>
                <a:cxn ang="0">
                  <a:pos x="1303" y="1091"/>
                </a:cxn>
                <a:cxn ang="0">
                  <a:pos x="1281" y="1284"/>
                </a:cxn>
                <a:cxn ang="0">
                  <a:pos x="1224" y="1331"/>
                </a:cxn>
                <a:cxn ang="0">
                  <a:pos x="1131" y="1334"/>
                </a:cxn>
                <a:cxn ang="0">
                  <a:pos x="1180" y="1407"/>
                </a:cxn>
                <a:cxn ang="0">
                  <a:pos x="1083" y="1402"/>
                </a:cxn>
                <a:cxn ang="0">
                  <a:pos x="1032" y="1296"/>
                </a:cxn>
                <a:cxn ang="0">
                  <a:pos x="979" y="1413"/>
                </a:cxn>
                <a:cxn ang="0">
                  <a:pos x="950" y="1281"/>
                </a:cxn>
                <a:cxn ang="0">
                  <a:pos x="907" y="1183"/>
                </a:cxn>
                <a:cxn ang="0">
                  <a:pos x="989" y="1123"/>
                </a:cxn>
                <a:cxn ang="0">
                  <a:pos x="1102" y="1147"/>
                </a:cxn>
                <a:cxn ang="0">
                  <a:pos x="799" y="1078"/>
                </a:cxn>
                <a:cxn ang="0">
                  <a:pos x="372" y="1091"/>
                </a:cxn>
                <a:cxn ang="0">
                  <a:pos x="111" y="1215"/>
                </a:cxn>
                <a:cxn ang="0">
                  <a:pos x="42" y="1091"/>
                </a:cxn>
                <a:cxn ang="0">
                  <a:pos x="0" y="1006"/>
                </a:cxn>
                <a:cxn ang="0">
                  <a:pos x="22" y="918"/>
                </a:cxn>
                <a:cxn ang="0">
                  <a:pos x="136" y="879"/>
                </a:cxn>
                <a:cxn ang="0">
                  <a:pos x="141" y="971"/>
                </a:cxn>
                <a:cxn ang="0">
                  <a:pos x="424" y="899"/>
                </a:cxn>
                <a:cxn ang="0">
                  <a:pos x="737" y="518"/>
                </a:cxn>
              </a:cxnLst>
              <a:rect l="0" t="0" r="r" b="b"/>
              <a:pathLst>
                <a:path w="2198" h="1428">
                  <a:moveTo>
                    <a:pt x="737" y="518"/>
                  </a:moveTo>
                  <a:lnTo>
                    <a:pt x="700" y="446"/>
                  </a:lnTo>
                  <a:lnTo>
                    <a:pt x="613" y="403"/>
                  </a:lnTo>
                  <a:lnTo>
                    <a:pt x="601" y="353"/>
                  </a:lnTo>
                  <a:lnTo>
                    <a:pt x="638" y="284"/>
                  </a:lnTo>
                  <a:lnTo>
                    <a:pt x="631" y="260"/>
                  </a:lnTo>
                  <a:lnTo>
                    <a:pt x="550" y="246"/>
                  </a:lnTo>
                  <a:lnTo>
                    <a:pt x="524" y="281"/>
                  </a:lnTo>
                  <a:lnTo>
                    <a:pt x="491" y="285"/>
                  </a:lnTo>
                  <a:lnTo>
                    <a:pt x="473" y="262"/>
                  </a:lnTo>
                  <a:lnTo>
                    <a:pt x="474" y="233"/>
                  </a:lnTo>
                  <a:lnTo>
                    <a:pt x="517" y="203"/>
                  </a:lnTo>
                  <a:lnTo>
                    <a:pt x="488" y="178"/>
                  </a:lnTo>
                  <a:lnTo>
                    <a:pt x="492" y="147"/>
                  </a:lnTo>
                  <a:lnTo>
                    <a:pt x="516" y="146"/>
                  </a:lnTo>
                  <a:lnTo>
                    <a:pt x="542" y="159"/>
                  </a:lnTo>
                  <a:lnTo>
                    <a:pt x="545" y="118"/>
                  </a:lnTo>
                  <a:lnTo>
                    <a:pt x="590" y="120"/>
                  </a:lnTo>
                  <a:lnTo>
                    <a:pt x="607" y="164"/>
                  </a:lnTo>
                  <a:lnTo>
                    <a:pt x="728" y="164"/>
                  </a:lnTo>
                  <a:lnTo>
                    <a:pt x="770" y="216"/>
                  </a:lnTo>
                  <a:lnTo>
                    <a:pt x="766" y="259"/>
                  </a:lnTo>
                  <a:lnTo>
                    <a:pt x="728" y="309"/>
                  </a:lnTo>
                  <a:lnTo>
                    <a:pt x="734" y="352"/>
                  </a:lnTo>
                  <a:lnTo>
                    <a:pt x="873" y="385"/>
                  </a:lnTo>
                  <a:lnTo>
                    <a:pt x="1146" y="356"/>
                  </a:lnTo>
                  <a:lnTo>
                    <a:pt x="1104" y="255"/>
                  </a:lnTo>
                  <a:lnTo>
                    <a:pt x="1075" y="228"/>
                  </a:lnTo>
                  <a:lnTo>
                    <a:pt x="1045" y="238"/>
                  </a:lnTo>
                  <a:lnTo>
                    <a:pt x="1020" y="269"/>
                  </a:lnTo>
                  <a:lnTo>
                    <a:pt x="989" y="265"/>
                  </a:lnTo>
                  <a:lnTo>
                    <a:pt x="967" y="237"/>
                  </a:lnTo>
                  <a:lnTo>
                    <a:pt x="969" y="199"/>
                  </a:lnTo>
                  <a:lnTo>
                    <a:pt x="1045" y="153"/>
                  </a:lnTo>
                  <a:lnTo>
                    <a:pt x="1021" y="126"/>
                  </a:lnTo>
                  <a:lnTo>
                    <a:pt x="989" y="102"/>
                  </a:lnTo>
                  <a:lnTo>
                    <a:pt x="986" y="50"/>
                  </a:lnTo>
                  <a:lnTo>
                    <a:pt x="1034" y="19"/>
                  </a:lnTo>
                  <a:lnTo>
                    <a:pt x="1059" y="26"/>
                  </a:lnTo>
                  <a:lnTo>
                    <a:pt x="1069" y="107"/>
                  </a:lnTo>
                  <a:lnTo>
                    <a:pt x="1113" y="150"/>
                  </a:lnTo>
                  <a:lnTo>
                    <a:pt x="1167" y="147"/>
                  </a:lnTo>
                  <a:lnTo>
                    <a:pt x="1203" y="111"/>
                  </a:lnTo>
                  <a:lnTo>
                    <a:pt x="1146" y="60"/>
                  </a:lnTo>
                  <a:lnTo>
                    <a:pt x="1143" y="14"/>
                  </a:lnTo>
                  <a:lnTo>
                    <a:pt x="1237" y="0"/>
                  </a:lnTo>
                  <a:lnTo>
                    <a:pt x="1281" y="53"/>
                  </a:lnTo>
                  <a:lnTo>
                    <a:pt x="1279" y="101"/>
                  </a:lnTo>
                  <a:lnTo>
                    <a:pt x="1220" y="174"/>
                  </a:lnTo>
                  <a:lnTo>
                    <a:pt x="1223" y="219"/>
                  </a:lnTo>
                  <a:lnTo>
                    <a:pt x="1273" y="216"/>
                  </a:lnTo>
                  <a:lnTo>
                    <a:pt x="1311" y="173"/>
                  </a:lnTo>
                  <a:lnTo>
                    <a:pt x="1354" y="194"/>
                  </a:lnTo>
                  <a:lnTo>
                    <a:pt x="1354" y="246"/>
                  </a:lnTo>
                  <a:lnTo>
                    <a:pt x="1318" y="279"/>
                  </a:lnTo>
                  <a:lnTo>
                    <a:pt x="1217" y="271"/>
                  </a:lnTo>
                  <a:lnTo>
                    <a:pt x="1241" y="358"/>
                  </a:lnTo>
                  <a:lnTo>
                    <a:pt x="1265" y="404"/>
                  </a:lnTo>
                  <a:lnTo>
                    <a:pt x="1383" y="375"/>
                  </a:lnTo>
                  <a:lnTo>
                    <a:pt x="1973" y="352"/>
                  </a:lnTo>
                  <a:lnTo>
                    <a:pt x="2179" y="408"/>
                  </a:lnTo>
                  <a:lnTo>
                    <a:pt x="2183" y="430"/>
                  </a:lnTo>
                  <a:lnTo>
                    <a:pt x="2189" y="492"/>
                  </a:lnTo>
                  <a:lnTo>
                    <a:pt x="2198" y="688"/>
                  </a:lnTo>
                  <a:lnTo>
                    <a:pt x="2195" y="744"/>
                  </a:lnTo>
                  <a:lnTo>
                    <a:pt x="2190" y="801"/>
                  </a:lnTo>
                  <a:lnTo>
                    <a:pt x="2183" y="856"/>
                  </a:lnTo>
                  <a:lnTo>
                    <a:pt x="2178" y="883"/>
                  </a:lnTo>
                  <a:lnTo>
                    <a:pt x="2171" y="909"/>
                  </a:lnTo>
                  <a:lnTo>
                    <a:pt x="2164" y="934"/>
                  </a:lnTo>
                  <a:lnTo>
                    <a:pt x="2155" y="958"/>
                  </a:lnTo>
                  <a:lnTo>
                    <a:pt x="2146" y="981"/>
                  </a:lnTo>
                  <a:lnTo>
                    <a:pt x="2141" y="993"/>
                  </a:lnTo>
                  <a:lnTo>
                    <a:pt x="2135" y="1003"/>
                  </a:lnTo>
                  <a:lnTo>
                    <a:pt x="2130" y="1013"/>
                  </a:lnTo>
                  <a:lnTo>
                    <a:pt x="2123" y="1023"/>
                  </a:lnTo>
                  <a:lnTo>
                    <a:pt x="2109" y="1041"/>
                  </a:lnTo>
                  <a:lnTo>
                    <a:pt x="2094" y="1057"/>
                  </a:lnTo>
                  <a:lnTo>
                    <a:pt x="2078" y="1071"/>
                  </a:lnTo>
                  <a:lnTo>
                    <a:pt x="1890" y="1033"/>
                  </a:lnTo>
                  <a:lnTo>
                    <a:pt x="1734" y="1035"/>
                  </a:lnTo>
                  <a:lnTo>
                    <a:pt x="1526" y="1028"/>
                  </a:lnTo>
                  <a:lnTo>
                    <a:pt x="1382" y="1049"/>
                  </a:lnTo>
                  <a:lnTo>
                    <a:pt x="1303" y="1091"/>
                  </a:lnTo>
                  <a:lnTo>
                    <a:pt x="1209" y="1222"/>
                  </a:lnTo>
                  <a:lnTo>
                    <a:pt x="1261" y="1248"/>
                  </a:lnTo>
                  <a:lnTo>
                    <a:pt x="1281" y="1284"/>
                  </a:lnTo>
                  <a:lnTo>
                    <a:pt x="1271" y="1334"/>
                  </a:lnTo>
                  <a:lnTo>
                    <a:pt x="1246" y="1353"/>
                  </a:lnTo>
                  <a:lnTo>
                    <a:pt x="1224" y="1331"/>
                  </a:lnTo>
                  <a:lnTo>
                    <a:pt x="1174" y="1284"/>
                  </a:lnTo>
                  <a:lnTo>
                    <a:pt x="1148" y="1296"/>
                  </a:lnTo>
                  <a:lnTo>
                    <a:pt x="1131" y="1334"/>
                  </a:lnTo>
                  <a:lnTo>
                    <a:pt x="1135" y="1355"/>
                  </a:lnTo>
                  <a:lnTo>
                    <a:pt x="1171" y="1378"/>
                  </a:lnTo>
                  <a:lnTo>
                    <a:pt x="1180" y="1407"/>
                  </a:lnTo>
                  <a:lnTo>
                    <a:pt x="1142" y="1428"/>
                  </a:lnTo>
                  <a:lnTo>
                    <a:pt x="1095" y="1427"/>
                  </a:lnTo>
                  <a:lnTo>
                    <a:pt x="1083" y="1402"/>
                  </a:lnTo>
                  <a:lnTo>
                    <a:pt x="1083" y="1316"/>
                  </a:lnTo>
                  <a:lnTo>
                    <a:pt x="1061" y="1288"/>
                  </a:lnTo>
                  <a:lnTo>
                    <a:pt x="1032" y="1296"/>
                  </a:lnTo>
                  <a:lnTo>
                    <a:pt x="1015" y="1331"/>
                  </a:lnTo>
                  <a:lnTo>
                    <a:pt x="1015" y="1388"/>
                  </a:lnTo>
                  <a:lnTo>
                    <a:pt x="979" y="1413"/>
                  </a:lnTo>
                  <a:lnTo>
                    <a:pt x="926" y="1380"/>
                  </a:lnTo>
                  <a:lnTo>
                    <a:pt x="921" y="1323"/>
                  </a:lnTo>
                  <a:lnTo>
                    <a:pt x="950" y="1281"/>
                  </a:lnTo>
                  <a:lnTo>
                    <a:pt x="989" y="1251"/>
                  </a:lnTo>
                  <a:lnTo>
                    <a:pt x="979" y="1226"/>
                  </a:lnTo>
                  <a:lnTo>
                    <a:pt x="907" y="1183"/>
                  </a:lnTo>
                  <a:lnTo>
                    <a:pt x="901" y="1140"/>
                  </a:lnTo>
                  <a:lnTo>
                    <a:pt x="930" y="1115"/>
                  </a:lnTo>
                  <a:lnTo>
                    <a:pt x="989" y="1123"/>
                  </a:lnTo>
                  <a:lnTo>
                    <a:pt x="1008" y="1181"/>
                  </a:lnTo>
                  <a:lnTo>
                    <a:pt x="1074" y="1187"/>
                  </a:lnTo>
                  <a:lnTo>
                    <a:pt x="1102" y="1147"/>
                  </a:lnTo>
                  <a:lnTo>
                    <a:pt x="1090" y="1083"/>
                  </a:lnTo>
                  <a:lnTo>
                    <a:pt x="997" y="1047"/>
                  </a:lnTo>
                  <a:lnTo>
                    <a:pt x="799" y="1078"/>
                  </a:lnTo>
                  <a:lnTo>
                    <a:pt x="652" y="1072"/>
                  </a:lnTo>
                  <a:lnTo>
                    <a:pt x="479" y="1042"/>
                  </a:lnTo>
                  <a:lnTo>
                    <a:pt x="372" y="1091"/>
                  </a:lnTo>
                  <a:lnTo>
                    <a:pt x="227" y="1235"/>
                  </a:lnTo>
                  <a:lnTo>
                    <a:pt x="137" y="1258"/>
                  </a:lnTo>
                  <a:lnTo>
                    <a:pt x="111" y="1215"/>
                  </a:lnTo>
                  <a:lnTo>
                    <a:pt x="109" y="1120"/>
                  </a:lnTo>
                  <a:lnTo>
                    <a:pt x="84" y="1089"/>
                  </a:lnTo>
                  <a:lnTo>
                    <a:pt x="42" y="1091"/>
                  </a:lnTo>
                  <a:lnTo>
                    <a:pt x="20" y="1062"/>
                  </a:lnTo>
                  <a:lnTo>
                    <a:pt x="26" y="1030"/>
                  </a:lnTo>
                  <a:lnTo>
                    <a:pt x="0" y="1006"/>
                  </a:lnTo>
                  <a:lnTo>
                    <a:pt x="12" y="960"/>
                  </a:lnTo>
                  <a:lnTo>
                    <a:pt x="31" y="963"/>
                  </a:lnTo>
                  <a:lnTo>
                    <a:pt x="22" y="918"/>
                  </a:lnTo>
                  <a:lnTo>
                    <a:pt x="53" y="897"/>
                  </a:lnTo>
                  <a:lnTo>
                    <a:pt x="93" y="922"/>
                  </a:lnTo>
                  <a:lnTo>
                    <a:pt x="136" y="879"/>
                  </a:lnTo>
                  <a:lnTo>
                    <a:pt x="171" y="889"/>
                  </a:lnTo>
                  <a:lnTo>
                    <a:pt x="175" y="931"/>
                  </a:lnTo>
                  <a:lnTo>
                    <a:pt x="141" y="971"/>
                  </a:lnTo>
                  <a:lnTo>
                    <a:pt x="193" y="1042"/>
                  </a:lnTo>
                  <a:lnTo>
                    <a:pt x="266" y="985"/>
                  </a:lnTo>
                  <a:lnTo>
                    <a:pt x="424" y="899"/>
                  </a:lnTo>
                  <a:lnTo>
                    <a:pt x="618" y="897"/>
                  </a:lnTo>
                  <a:lnTo>
                    <a:pt x="702" y="922"/>
                  </a:lnTo>
                  <a:lnTo>
                    <a:pt x="737" y="518"/>
                  </a:lnTo>
                  <a:lnTo>
                    <a:pt x="737" y="518"/>
                  </a:lnTo>
                  <a:close/>
                </a:path>
              </a:pathLst>
            </a:custGeom>
            <a:solidFill>
              <a:srgbClr val="F59E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1009651" y="4713288"/>
              <a:ext cx="66675" cy="227012"/>
            </a:xfrm>
            <a:custGeom>
              <a:avLst/>
              <a:gdLst/>
              <a:ahLst/>
              <a:cxnLst>
                <a:cxn ang="0">
                  <a:pos x="166" y="0"/>
                </a:cxn>
                <a:cxn ang="0">
                  <a:pos x="58" y="129"/>
                </a:cxn>
                <a:cxn ang="0">
                  <a:pos x="48" y="205"/>
                </a:cxn>
                <a:cxn ang="0">
                  <a:pos x="17" y="301"/>
                </a:cxn>
                <a:cxn ang="0">
                  <a:pos x="0" y="494"/>
                </a:cxn>
                <a:cxn ang="0">
                  <a:pos x="85" y="570"/>
                </a:cxn>
                <a:cxn ang="0">
                  <a:pos x="109" y="408"/>
                </a:cxn>
                <a:cxn ang="0">
                  <a:pos x="109" y="295"/>
                </a:cxn>
                <a:cxn ang="0">
                  <a:pos x="148" y="158"/>
                </a:cxn>
                <a:cxn ang="0">
                  <a:pos x="166" y="0"/>
                </a:cxn>
                <a:cxn ang="0">
                  <a:pos x="166" y="0"/>
                </a:cxn>
              </a:cxnLst>
              <a:rect l="0" t="0" r="r" b="b"/>
              <a:pathLst>
                <a:path w="166" h="570">
                  <a:moveTo>
                    <a:pt x="166" y="0"/>
                  </a:moveTo>
                  <a:lnTo>
                    <a:pt x="58" y="129"/>
                  </a:lnTo>
                  <a:lnTo>
                    <a:pt x="48" y="205"/>
                  </a:lnTo>
                  <a:lnTo>
                    <a:pt x="17" y="301"/>
                  </a:lnTo>
                  <a:lnTo>
                    <a:pt x="0" y="494"/>
                  </a:lnTo>
                  <a:lnTo>
                    <a:pt x="85" y="570"/>
                  </a:lnTo>
                  <a:lnTo>
                    <a:pt x="109" y="408"/>
                  </a:lnTo>
                  <a:lnTo>
                    <a:pt x="109" y="295"/>
                  </a:lnTo>
                  <a:lnTo>
                    <a:pt x="148" y="158"/>
                  </a:lnTo>
                  <a:lnTo>
                    <a:pt x="166" y="0"/>
                  </a:lnTo>
                  <a:lnTo>
                    <a:pt x="166" y="0"/>
                  </a:lnTo>
                  <a:close/>
                </a:path>
              </a:pathLst>
            </a:custGeom>
            <a:solidFill>
              <a:srgbClr val="FF00F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3" name="Freeform 32"/>
            <p:cNvSpPr>
              <a:spLocks/>
            </p:cNvSpPr>
            <p:nvPr/>
          </p:nvSpPr>
          <p:spPr bwMode="auto">
            <a:xfrm>
              <a:off x="1338263" y="4711700"/>
              <a:ext cx="193675" cy="185737"/>
            </a:xfrm>
            <a:custGeom>
              <a:avLst/>
              <a:gdLst/>
              <a:ahLst/>
              <a:cxnLst>
                <a:cxn ang="0">
                  <a:pos x="471" y="452"/>
                </a:cxn>
                <a:cxn ang="0">
                  <a:pos x="389" y="184"/>
                </a:cxn>
                <a:cxn ang="0">
                  <a:pos x="379" y="185"/>
                </a:cxn>
                <a:cxn ang="0">
                  <a:pos x="352" y="190"/>
                </a:cxn>
                <a:cxn ang="0">
                  <a:pos x="314" y="193"/>
                </a:cxn>
                <a:cxn ang="0">
                  <a:pos x="272" y="189"/>
                </a:cxn>
                <a:cxn ang="0">
                  <a:pos x="230" y="177"/>
                </a:cxn>
                <a:cxn ang="0">
                  <a:pos x="195" y="150"/>
                </a:cxn>
                <a:cxn ang="0">
                  <a:pos x="182" y="131"/>
                </a:cxn>
                <a:cxn ang="0">
                  <a:pos x="173" y="106"/>
                </a:cxn>
                <a:cxn ang="0">
                  <a:pos x="169" y="41"/>
                </a:cxn>
                <a:cxn ang="0">
                  <a:pos x="148" y="43"/>
                </a:cxn>
                <a:cxn ang="0">
                  <a:pos x="97" y="45"/>
                </a:cxn>
                <a:cxn ang="0">
                  <a:pos x="40" y="44"/>
                </a:cxn>
                <a:cxn ang="0">
                  <a:pos x="1" y="38"/>
                </a:cxn>
                <a:cxn ang="0">
                  <a:pos x="0" y="14"/>
                </a:cxn>
                <a:cxn ang="0">
                  <a:pos x="397" y="0"/>
                </a:cxn>
                <a:cxn ang="0">
                  <a:pos x="487" y="466"/>
                </a:cxn>
                <a:cxn ang="0">
                  <a:pos x="471" y="452"/>
                </a:cxn>
                <a:cxn ang="0">
                  <a:pos x="471" y="452"/>
                </a:cxn>
              </a:cxnLst>
              <a:rect l="0" t="0" r="r" b="b"/>
              <a:pathLst>
                <a:path w="487" h="466">
                  <a:moveTo>
                    <a:pt x="471" y="452"/>
                  </a:moveTo>
                  <a:lnTo>
                    <a:pt x="389" y="184"/>
                  </a:lnTo>
                  <a:lnTo>
                    <a:pt x="379" y="185"/>
                  </a:lnTo>
                  <a:lnTo>
                    <a:pt x="352" y="190"/>
                  </a:lnTo>
                  <a:lnTo>
                    <a:pt x="314" y="193"/>
                  </a:lnTo>
                  <a:lnTo>
                    <a:pt x="272" y="189"/>
                  </a:lnTo>
                  <a:lnTo>
                    <a:pt x="230" y="177"/>
                  </a:lnTo>
                  <a:lnTo>
                    <a:pt x="195" y="150"/>
                  </a:lnTo>
                  <a:lnTo>
                    <a:pt x="182" y="131"/>
                  </a:lnTo>
                  <a:lnTo>
                    <a:pt x="173" y="106"/>
                  </a:lnTo>
                  <a:lnTo>
                    <a:pt x="169" y="41"/>
                  </a:lnTo>
                  <a:lnTo>
                    <a:pt x="148" y="43"/>
                  </a:lnTo>
                  <a:lnTo>
                    <a:pt x="97" y="45"/>
                  </a:lnTo>
                  <a:lnTo>
                    <a:pt x="40" y="44"/>
                  </a:lnTo>
                  <a:lnTo>
                    <a:pt x="1" y="38"/>
                  </a:lnTo>
                  <a:lnTo>
                    <a:pt x="0" y="14"/>
                  </a:lnTo>
                  <a:lnTo>
                    <a:pt x="397" y="0"/>
                  </a:lnTo>
                  <a:lnTo>
                    <a:pt x="487" y="466"/>
                  </a:lnTo>
                  <a:lnTo>
                    <a:pt x="471" y="452"/>
                  </a:lnTo>
                  <a:lnTo>
                    <a:pt x="471" y="452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1236663" y="4713288"/>
              <a:ext cx="214313" cy="180975"/>
            </a:xfrm>
            <a:custGeom>
              <a:avLst/>
              <a:gdLst/>
              <a:ahLst/>
              <a:cxnLst>
                <a:cxn ang="0">
                  <a:pos x="9" y="43"/>
                </a:cxn>
                <a:cxn ang="0">
                  <a:pos x="0" y="159"/>
                </a:cxn>
                <a:cxn ang="0">
                  <a:pos x="39" y="274"/>
                </a:cxn>
                <a:cxn ang="0">
                  <a:pos x="106" y="363"/>
                </a:cxn>
                <a:cxn ang="0">
                  <a:pos x="201" y="427"/>
                </a:cxn>
                <a:cxn ang="0">
                  <a:pos x="302" y="456"/>
                </a:cxn>
                <a:cxn ang="0">
                  <a:pos x="417" y="454"/>
                </a:cxn>
                <a:cxn ang="0">
                  <a:pos x="492" y="442"/>
                </a:cxn>
                <a:cxn ang="0">
                  <a:pos x="535" y="403"/>
                </a:cxn>
                <a:cxn ang="0">
                  <a:pos x="539" y="364"/>
                </a:cxn>
                <a:cxn ang="0">
                  <a:pos x="515" y="334"/>
                </a:cxn>
                <a:cxn ang="0">
                  <a:pos x="436" y="248"/>
                </a:cxn>
                <a:cxn ang="0">
                  <a:pos x="413" y="206"/>
                </a:cxn>
                <a:cxn ang="0">
                  <a:pos x="408" y="197"/>
                </a:cxn>
                <a:cxn ang="0">
                  <a:pos x="402" y="186"/>
                </a:cxn>
                <a:cxn ang="0">
                  <a:pos x="395" y="171"/>
                </a:cxn>
                <a:cxn ang="0">
                  <a:pos x="386" y="151"/>
                </a:cxn>
                <a:cxn ang="0">
                  <a:pos x="376" y="128"/>
                </a:cxn>
                <a:cxn ang="0">
                  <a:pos x="367" y="101"/>
                </a:cxn>
                <a:cxn ang="0">
                  <a:pos x="357" y="71"/>
                </a:cxn>
                <a:cxn ang="0">
                  <a:pos x="356" y="68"/>
                </a:cxn>
                <a:cxn ang="0">
                  <a:pos x="352" y="67"/>
                </a:cxn>
                <a:cxn ang="0">
                  <a:pos x="341" y="66"/>
                </a:cxn>
                <a:cxn ang="0">
                  <a:pos x="308" y="63"/>
                </a:cxn>
                <a:cxn ang="0">
                  <a:pos x="292" y="58"/>
                </a:cxn>
                <a:cxn ang="0">
                  <a:pos x="277" y="47"/>
                </a:cxn>
                <a:cxn ang="0">
                  <a:pos x="265" y="28"/>
                </a:cxn>
                <a:cxn ang="0">
                  <a:pos x="261" y="0"/>
                </a:cxn>
                <a:cxn ang="0">
                  <a:pos x="222" y="1"/>
                </a:cxn>
                <a:cxn ang="0">
                  <a:pos x="9" y="43"/>
                </a:cxn>
                <a:cxn ang="0">
                  <a:pos x="9" y="43"/>
                </a:cxn>
              </a:cxnLst>
              <a:rect l="0" t="0" r="r" b="b"/>
              <a:pathLst>
                <a:path w="539" h="456">
                  <a:moveTo>
                    <a:pt x="9" y="43"/>
                  </a:moveTo>
                  <a:lnTo>
                    <a:pt x="0" y="159"/>
                  </a:lnTo>
                  <a:lnTo>
                    <a:pt x="39" y="274"/>
                  </a:lnTo>
                  <a:lnTo>
                    <a:pt x="106" y="363"/>
                  </a:lnTo>
                  <a:lnTo>
                    <a:pt x="201" y="427"/>
                  </a:lnTo>
                  <a:lnTo>
                    <a:pt x="302" y="456"/>
                  </a:lnTo>
                  <a:lnTo>
                    <a:pt x="417" y="454"/>
                  </a:lnTo>
                  <a:lnTo>
                    <a:pt x="492" y="442"/>
                  </a:lnTo>
                  <a:lnTo>
                    <a:pt x="535" y="403"/>
                  </a:lnTo>
                  <a:lnTo>
                    <a:pt x="539" y="364"/>
                  </a:lnTo>
                  <a:lnTo>
                    <a:pt x="515" y="334"/>
                  </a:lnTo>
                  <a:lnTo>
                    <a:pt x="436" y="248"/>
                  </a:lnTo>
                  <a:lnTo>
                    <a:pt x="413" y="206"/>
                  </a:lnTo>
                  <a:lnTo>
                    <a:pt x="408" y="197"/>
                  </a:lnTo>
                  <a:lnTo>
                    <a:pt x="402" y="186"/>
                  </a:lnTo>
                  <a:lnTo>
                    <a:pt x="395" y="171"/>
                  </a:lnTo>
                  <a:lnTo>
                    <a:pt x="386" y="151"/>
                  </a:lnTo>
                  <a:lnTo>
                    <a:pt x="376" y="128"/>
                  </a:lnTo>
                  <a:lnTo>
                    <a:pt x="367" y="101"/>
                  </a:lnTo>
                  <a:lnTo>
                    <a:pt x="357" y="71"/>
                  </a:lnTo>
                  <a:lnTo>
                    <a:pt x="356" y="68"/>
                  </a:lnTo>
                  <a:lnTo>
                    <a:pt x="352" y="67"/>
                  </a:lnTo>
                  <a:lnTo>
                    <a:pt x="341" y="66"/>
                  </a:lnTo>
                  <a:lnTo>
                    <a:pt x="308" y="63"/>
                  </a:lnTo>
                  <a:lnTo>
                    <a:pt x="292" y="58"/>
                  </a:lnTo>
                  <a:lnTo>
                    <a:pt x="277" y="47"/>
                  </a:lnTo>
                  <a:lnTo>
                    <a:pt x="265" y="28"/>
                  </a:lnTo>
                  <a:lnTo>
                    <a:pt x="261" y="0"/>
                  </a:lnTo>
                  <a:lnTo>
                    <a:pt x="222" y="1"/>
                  </a:lnTo>
                  <a:lnTo>
                    <a:pt x="9" y="43"/>
                  </a:lnTo>
                  <a:lnTo>
                    <a:pt x="9" y="4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1466851" y="4914900"/>
              <a:ext cx="77788" cy="39687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74"/>
                </a:cxn>
                <a:cxn ang="0">
                  <a:pos x="9" y="79"/>
                </a:cxn>
                <a:cxn ang="0">
                  <a:pos x="21" y="82"/>
                </a:cxn>
                <a:cxn ang="0">
                  <a:pos x="34" y="87"/>
                </a:cxn>
                <a:cxn ang="0">
                  <a:pos x="51" y="91"/>
                </a:cxn>
                <a:cxn ang="0">
                  <a:pos x="68" y="94"/>
                </a:cxn>
                <a:cxn ang="0">
                  <a:pos x="86" y="96"/>
                </a:cxn>
                <a:cxn ang="0">
                  <a:pos x="123" y="99"/>
                </a:cxn>
                <a:cxn ang="0">
                  <a:pos x="157" y="96"/>
                </a:cxn>
                <a:cxn ang="0">
                  <a:pos x="182" y="87"/>
                </a:cxn>
                <a:cxn ang="0">
                  <a:pos x="197" y="70"/>
                </a:cxn>
                <a:cxn ang="0">
                  <a:pos x="196" y="43"/>
                </a:cxn>
                <a:cxn ang="0">
                  <a:pos x="162" y="62"/>
                </a:cxn>
                <a:cxn ang="0">
                  <a:pos x="29" y="55"/>
                </a:cxn>
                <a:cxn ang="0">
                  <a:pos x="2" y="29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197" h="99">
                  <a:moveTo>
                    <a:pt x="4" y="0"/>
                  </a:moveTo>
                  <a:lnTo>
                    <a:pt x="0" y="74"/>
                  </a:lnTo>
                  <a:lnTo>
                    <a:pt x="9" y="79"/>
                  </a:lnTo>
                  <a:lnTo>
                    <a:pt x="21" y="82"/>
                  </a:lnTo>
                  <a:lnTo>
                    <a:pt x="34" y="87"/>
                  </a:lnTo>
                  <a:lnTo>
                    <a:pt x="51" y="91"/>
                  </a:lnTo>
                  <a:lnTo>
                    <a:pt x="68" y="94"/>
                  </a:lnTo>
                  <a:lnTo>
                    <a:pt x="86" y="96"/>
                  </a:lnTo>
                  <a:lnTo>
                    <a:pt x="123" y="99"/>
                  </a:lnTo>
                  <a:lnTo>
                    <a:pt x="157" y="96"/>
                  </a:lnTo>
                  <a:lnTo>
                    <a:pt x="182" y="87"/>
                  </a:lnTo>
                  <a:lnTo>
                    <a:pt x="197" y="70"/>
                  </a:lnTo>
                  <a:lnTo>
                    <a:pt x="196" y="43"/>
                  </a:lnTo>
                  <a:lnTo>
                    <a:pt x="162" y="62"/>
                  </a:lnTo>
                  <a:lnTo>
                    <a:pt x="29" y="55"/>
                  </a:lnTo>
                  <a:lnTo>
                    <a:pt x="2" y="29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1452563" y="4938713"/>
              <a:ext cx="61913" cy="28575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16" y="37"/>
                </a:cxn>
                <a:cxn ang="0">
                  <a:pos x="0" y="61"/>
                </a:cxn>
                <a:cxn ang="0">
                  <a:pos x="11" y="74"/>
                </a:cxn>
                <a:cxn ang="0">
                  <a:pos x="67" y="64"/>
                </a:cxn>
                <a:cxn ang="0">
                  <a:pos x="155" y="12"/>
                </a:cxn>
                <a:cxn ang="0">
                  <a:pos x="74" y="0"/>
                </a:cxn>
                <a:cxn ang="0">
                  <a:pos x="74" y="0"/>
                </a:cxn>
              </a:cxnLst>
              <a:rect l="0" t="0" r="r" b="b"/>
              <a:pathLst>
                <a:path w="155" h="74">
                  <a:moveTo>
                    <a:pt x="74" y="0"/>
                  </a:moveTo>
                  <a:lnTo>
                    <a:pt x="16" y="37"/>
                  </a:lnTo>
                  <a:lnTo>
                    <a:pt x="0" y="61"/>
                  </a:lnTo>
                  <a:lnTo>
                    <a:pt x="11" y="74"/>
                  </a:lnTo>
                  <a:lnTo>
                    <a:pt x="67" y="64"/>
                  </a:lnTo>
                  <a:lnTo>
                    <a:pt x="155" y="12"/>
                  </a:lnTo>
                  <a:lnTo>
                    <a:pt x="74" y="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FFFF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1096963" y="4999038"/>
              <a:ext cx="41275" cy="47625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29" y="26"/>
                </a:cxn>
                <a:cxn ang="0">
                  <a:pos x="33" y="45"/>
                </a:cxn>
                <a:cxn ang="0">
                  <a:pos x="39" y="52"/>
                </a:cxn>
                <a:cxn ang="0">
                  <a:pos x="44" y="56"/>
                </a:cxn>
                <a:cxn ang="0">
                  <a:pos x="49" y="57"/>
                </a:cxn>
                <a:cxn ang="0">
                  <a:pos x="73" y="66"/>
                </a:cxn>
                <a:cxn ang="0">
                  <a:pos x="92" y="81"/>
                </a:cxn>
                <a:cxn ang="0">
                  <a:pos x="103" y="101"/>
                </a:cxn>
                <a:cxn ang="0">
                  <a:pos x="103" y="121"/>
                </a:cxn>
                <a:cxn ang="0">
                  <a:pos x="12" y="63"/>
                </a:cxn>
                <a:cxn ang="0">
                  <a:pos x="0" y="18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103" h="121">
                  <a:moveTo>
                    <a:pt x="34" y="0"/>
                  </a:moveTo>
                  <a:lnTo>
                    <a:pt x="29" y="26"/>
                  </a:lnTo>
                  <a:lnTo>
                    <a:pt x="33" y="45"/>
                  </a:lnTo>
                  <a:lnTo>
                    <a:pt x="39" y="52"/>
                  </a:lnTo>
                  <a:lnTo>
                    <a:pt x="44" y="56"/>
                  </a:lnTo>
                  <a:lnTo>
                    <a:pt x="49" y="57"/>
                  </a:lnTo>
                  <a:lnTo>
                    <a:pt x="73" y="66"/>
                  </a:lnTo>
                  <a:lnTo>
                    <a:pt x="92" y="81"/>
                  </a:lnTo>
                  <a:lnTo>
                    <a:pt x="103" y="101"/>
                  </a:lnTo>
                  <a:lnTo>
                    <a:pt x="103" y="121"/>
                  </a:lnTo>
                  <a:lnTo>
                    <a:pt x="12" y="63"/>
                  </a:lnTo>
                  <a:lnTo>
                    <a:pt x="0" y="18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738188" y="4938713"/>
              <a:ext cx="439738" cy="109537"/>
            </a:xfrm>
            <a:custGeom>
              <a:avLst/>
              <a:gdLst/>
              <a:ahLst/>
              <a:cxnLst>
                <a:cxn ang="0">
                  <a:pos x="1110" y="110"/>
                </a:cxn>
                <a:cxn ang="0">
                  <a:pos x="1101" y="86"/>
                </a:cxn>
                <a:cxn ang="0">
                  <a:pos x="1083" y="70"/>
                </a:cxn>
                <a:cxn ang="0">
                  <a:pos x="1068" y="62"/>
                </a:cxn>
                <a:cxn ang="0">
                  <a:pos x="1050" y="56"/>
                </a:cxn>
                <a:cxn ang="0">
                  <a:pos x="1000" y="48"/>
                </a:cxn>
                <a:cxn ang="0">
                  <a:pos x="880" y="51"/>
                </a:cxn>
                <a:cxn ang="0">
                  <a:pos x="793" y="59"/>
                </a:cxn>
                <a:cxn ang="0">
                  <a:pos x="634" y="63"/>
                </a:cxn>
                <a:cxn ang="0">
                  <a:pos x="578" y="52"/>
                </a:cxn>
                <a:cxn ang="0">
                  <a:pos x="555" y="43"/>
                </a:cxn>
                <a:cxn ang="0">
                  <a:pos x="530" y="33"/>
                </a:cxn>
                <a:cxn ang="0">
                  <a:pos x="505" y="27"/>
                </a:cxn>
                <a:cxn ang="0">
                  <a:pos x="467" y="27"/>
                </a:cxn>
                <a:cxn ang="0">
                  <a:pos x="432" y="49"/>
                </a:cxn>
                <a:cxn ang="0">
                  <a:pos x="416" y="56"/>
                </a:cxn>
                <a:cxn ang="0">
                  <a:pos x="400" y="65"/>
                </a:cxn>
                <a:cxn ang="0">
                  <a:pos x="380" y="75"/>
                </a:cxn>
                <a:cxn ang="0">
                  <a:pos x="358" y="86"/>
                </a:cxn>
                <a:cxn ang="0">
                  <a:pos x="338" y="100"/>
                </a:cxn>
                <a:cxn ang="0">
                  <a:pos x="318" y="114"/>
                </a:cxn>
                <a:cxn ang="0">
                  <a:pos x="289" y="145"/>
                </a:cxn>
                <a:cxn ang="0">
                  <a:pos x="262" y="183"/>
                </a:cxn>
                <a:cxn ang="0">
                  <a:pos x="230" y="219"/>
                </a:cxn>
                <a:cxn ang="0">
                  <a:pos x="221" y="225"/>
                </a:cxn>
                <a:cxn ang="0">
                  <a:pos x="200" y="235"/>
                </a:cxn>
                <a:cxn ang="0">
                  <a:pos x="165" y="238"/>
                </a:cxn>
                <a:cxn ang="0">
                  <a:pos x="150" y="240"/>
                </a:cxn>
                <a:cxn ang="0">
                  <a:pos x="141" y="212"/>
                </a:cxn>
                <a:cxn ang="0">
                  <a:pos x="140" y="157"/>
                </a:cxn>
                <a:cxn ang="0">
                  <a:pos x="129" y="120"/>
                </a:cxn>
                <a:cxn ang="0">
                  <a:pos x="111" y="95"/>
                </a:cxn>
                <a:cxn ang="0">
                  <a:pos x="101" y="90"/>
                </a:cxn>
                <a:cxn ang="0">
                  <a:pos x="74" y="95"/>
                </a:cxn>
                <a:cxn ang="0">
                  <a:pos x="33" y="70"/>
                </a:cxn>
                <a:cxn ang="0">
                  <a:pos x="64" y="52"/>
                </a:cxn>
                <a:cxn ang="0">
                  <a:pos x="24" y="27"/>
                </a:cxn>
                <a:cxn ang="0">
                  <a:pos x="0" y="20"/>
                </a:cxn>
                <a:cxn ang="0">
                  <a:pos x="25" y="63"/>
                </a:cxn>
                <a:cxn ang="0">
                  <a:pos x="103" y="114"/>
                </a:cxn>
                <a:cxn ang="0">
                  <a:pos x="125" y="263"/>
                </a:cxn>
                <a:cxn ang="0">
                  <a:pos x="261" y="241"/>
                </a:cxn>
                <a:cxn ang="0">
                  <a:pos x="498" y="58"/>
                </a:cxn>
                <a:cxn ang="0">
                  <a:pos x="872" y="95"/>
                </a:cxn>
                <a:cxn ang="0">
                  <a:pos x="1091" y="107"/>
                </a:cxn>
                <a:cxn ang="0">
                  <a:pos x="1108" y="125"/>
                </a:cxn>
              </a:cxnLst>
              <a:rect l="0" t="0" r="r" b="b"/>
              <a:pathLst>
                <a:path w="1110" h="279">
                  <a:moveTo>
                    <a:pt x="1108" y="125"/>
                  </a:moveTo>
                  <a:lnTo>
                    <a:pt x="1110" y="110"/>
                  </a:lnTo>
                  <a:lnTo>
                    <a:pt x="1106" y="95"/>
                  </a:lnTo>
                  <a:lnTo>
                    <a:pt x="1101" y="86"/>
                  </a:lnTo>
                  <a:lnTo>
                    <a:pt x="1093" y="77"/>
                  </a:lnTo>
                  <a:lnTo>
                    <a:pt x="1083" y="70"/>
                  </a:lnTo>
                  <a:lnTo>
                    <a:pt x="1075" y="66"/>
                  </a:lnTo>
                  <a:lnTo>
                    <a:pt x="1068" y="62"/>
                  </a:lnTo>
                  <a:lnTo>
                    <a:pt x="1060" y="59"/>
                  </a:lnTo>
                  <a:lnTo>
                    <a:pt x="1050" y="56"/>
                  </a:lnTo>
                  <a:lnTo>
                    <a:pt x="1028" y="51"/>
                  </a:lnTo>
                  <a:lnTo>
                    <a:pt x="1000" y="48"/>
                  </a:lnTo>
                  <a:lnTo>
                    <a:pt x="966" y="47"/>
                  </a:lnTo>
                  <a:lnTo>
                    <a:pt x="880" y="51"/>
                  </a:lnTo>
                  <a:lnTo>
                    <a:pt x="833" y="56"/>
                  </a:lnTo>
                  <a:lnTo>
                    <a:pt x="793" y="59"/>
                  </a:lnTo>
                  <a:lnTo>
                    <a:pt x="724" y="63"/>
                  </a:lnTo>
                  <a:lnTo>
                    <a:pt x="634" y="63"/>
                  </a:lnTo>
                  <a:lnTo>
                    <a:pt x="603" y="58"/>
                  </a:lnTo>
                  <a:lnTo>
                    <a:pt x="578" y="52"/>
                  </a:lnTo>
                  <a:lnTo>
                    <a:pt x="567" y="48"/>
                  </a:lnTo>
                  <a:lnTo>
                    <a:pt x="555" y="43"/>
                  </a:lnTo>
                  <a:lnTo>
                    <a:pt x="543" y="38"/>
                  </a:lnTo>
                  <a:lnTo>
                    <a:pt x="530" y="33"/>
                  </a:lnTo>
                  <a:lnTo>
                    <a:pt x="517" y="29"/>
                  </a:lnTo>
                  <a:lnTo>
                    <a:pt x="505" y="27"/>
                  </a:lnTo>
                  <a:lnTo>
                    <a:pt x="485" y="24"/>
                  </a:lnTo>
                  <a:lnTo>
                    <a:pt x="467" y="27"/>
                  </a:lnTo>
                  <a:lnTo>
                    <a:pt x="454" y="30"/>
                  </a:lnTo>
                  <a:lnTo>
                    <a:pt x="432" y="49"/>
                  </a:lnTo>
                  <a:lnTo>
                    <a:pt x="427" y="51"/>
                  </a:lnTo>
                  <a:lnTo>
                    <a:pt x="416" y="56"/>
                  </a:lnTo>
                  <a:lnTo>
                    <a:pt x="409" y="59"/>
                  </a:lnTo>
                  <a:lnTo>
                    <a:pt x="400" y="65"/>
                  </a:lnTo>
                  <a:lnTo>
                    <a:pt x="390" y="68"/>
                  </a:lnTo>
                  <a:lnTo>
                    <a:pt x="380" y="75"/>
                  </a:lnTo>
                  <a:lnTo>
                    <a:pt x="370" y="80"/>
                  </a:lnTo>
                  <a:lnTo>
                    <a:pt x="358" y="86"/>
                  </a:lnTo>
                  <a:lnTo>
                    <a:pt x="348" y="94"/>
                  </a:lnTo>
                  <a:lnTo>
                    <a:pt x="338" y="100"/>
                  </a:lnTo>
                  <a:lnTo>
                    <a:pt x="328" y="107"/>
                  </a:lnTo>
                  <a:lnTo>
                    <a:pt x="318" y="114"/>
                  </a:lnTo>
                  <a:lnTo>
                    <a:pt x="303" y="129"/>
                  </a:lnTo>
                  <a:lnTo>
                    <a:pt x="289" y="145"/>
                  </a:lnTo>
                  <a:lnTo>
                    <a:pt x="276" y="164"/>
                  </a:lnTo>
                  <a:lnTo>
                    <a:pt x="262" y="183"/>
                  </a:lnTo>
                  <a:lnTo>
                    <a:pt x="247" y="202"/>
                  </a:lnTo>
                  <a:lnTo>
                    <a:pt x="230" y="219"/>
                  </a:lnTo>
                  <a:lnTo>
                    <a:pt x="226" y="221"/>
                  </a:lnTo>
                  <a:lnTo>
                    <a:pt x="221" y="225"/>
                  </a:lnTo>
                  <a:lnTo>
                    <a:pt x="211" y="230"/>
                  </a:lnTo>
                  <a:lnTo>
                    <a:pt x="200" y="235"/>
                  </a:lnTo>
                  <a:lnTo>
                    <a:pt x="189" y="238"/>
                  </a:lnTo>
                  <a:lnTo>
                    <a:pt x="165" y="238"/>
                  </a:lnTo>
                  <a:lnTo>
                    <a:pt x="160" y="240"/>
                  </a:lnTo>
                  <a:lnTo>
                    <a:pt x="150" y="240"/>
                  </a:lnTo>
                  <a:lnTo>
                    <a:pt x="141" y="234"/>
                  </a:lnTo>
                  <a:lnTo>
                    <a:pt x="141" y="212"/>
                  </a:lnTo>
                  <a:lnTo>
                    <a:pt x="142" y="177"/>
                  </a:lnTo>
                  <a:lnTo>
                    <a:pt x="140" y="157"/>
                  </a:lnTo>
                  <a:lnTo>
                    <a:pt x="135" y="138"/>
                  </a:lnTo>
                  <a:lnTo>
                    <a:pt x="129" y="120"/>
                  </a:lnTo>
                  <a:lnTo>
                    <a:pt x="120" y="105"/>
                  </a:lnTo>
                  <a:lnTo>
                    <a:pt x="111" y="95"/>
                  </a:lnTo>
                  <a:lnTo>
                    <a:pt x="106" y="91"/>
                  </a:lnTo>
                  <a:lnTo>
                    <a:pt x="101" y="90"/>
                  </a:lnTo>
                  <a:lnTo>
                    <a:pt x="93" y="92"/>
                  </a:lnTo>
                  <a:lnTo>
                    <a:pt x="74" y="95"/>
                  </a:lnTo>
                  <a:lnTo>
                    <a:pt x="52" y="90"/>
                  </a:lnTo>
                  <a:lnTo>
                    <a:pt x="33" y="70"/>
                  </a:lnTo>
                  <a:lnTo>
                    <a:pt x="33" y="57"/>
                  </a:lnTo>
                  <a:lnTo>
                    <a:pt x="64" y="52"/>
                  </a:lnTo>
                  <a:lnTo>
                    <a:pt x="40" y="42"/>
                  </a:lnTo>
                  <a:lnTo>
                    <a:pt x="24" y="27"/>
                  </a:lnTo>
                  <a:lnTo>
                    <a:pt x="16" y="0"/>
                  </a:lnTo>
                  <a:lnTo>
                    <a:pt x="0" y="20"/>
                  </a:lnTo>
                  <a:lnTo>
                    <a:pt x="25" y="51"/>
                  </a:lnTo>
                  <a:lnTo>
                    <a:pt x="25" y="63"/>
                  </a:lnTo>
                  <a:lnTo>
                    <a:pt x="43" y="113"/>
                  </a:lnTo>
                  <a:lnTo>
                    <a:pt x="103" y="114"/>
                  </a:lnTo>
                  <a:lnTo>
                    <a:pt x="122" y="195"/>
                  </a:lnTo>
                  <a:lnTo>
                    <a:pt x="125" y="263"/>
                  </a:lnTo>
                  <a:lnTo>
                    <a:pt x="171" y="279"/>
                  </a:lnTo>
                  <a:lnTo>
                    <a:pt x="261" y="241"/>
                  </a:lnTo>
                  <a:lnTo>
                    <a:pt x="352" y="131"/>
                  </a:lnTo>
                  <a:lnTo>
                    <a:pt x="498" y="58"/>
                  </a:lnTo>
                  <a:lnTo>
                    <a:pt x="679" y="101"/>
                  </a:lnTo>
                  <a:lnTo>
                    <a:pt x="872" y="95"/>
                  </a:lnTo>
                  <a:lnTo>
                    <a:pt x="1002" y="71"/>
                  </a:lnTo>
                  <a:lnTo>
                    <a:pt x="1091" y="107"/>
                  </a:lnTo>
                  <a:lnTo>
                    <a:pt x="1108" y="125"/>
                  </a:lnTo>
                  <a:lnTo>
                    <a:pt x="1108" y="125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976313" y="4668838"/>
              <a:ext cx="68263" cy="95250"/>
            </a:xfrm>
            <a:custGeom>
              <a:avLst/>
              <a:gdLst/>
              <a:ahLst/>
              <a:cxnLst>
                <a:cxn ang="0">
                  <a:pos x="176" y="199"/>
                </a:cxn>
                <a:cxn ang="0">
                  <a:pos x="166" y="184"/>
                </a:cxn>
                <a:cxn ang="0">
                  <a:pos x="156" y="168"/>
                </a:cxn>
                <a:cxn ang="0">
                  <a:pos x="140" y="149"/>
                </a:cxn>
                <a:cxn ang="0">
                  <a:pos x="133" y="138"/>
                </a:cxn>
                <a:cxn ang="0">
                  <a:pos x="124" y="130"/>
                </a:cxn>
                <a:cxn ang="0">
                  <a:pos x="104" y="112"/>
                </a:cxn>
                <a:cxn ang="0">
                  <a:pos x="99" y="108"/>
                </a:cxn>
                <a:cxn ang="0">
                  <a:pos x="92" y="104"/>
                </a:cxn>
                <a:cxn ang="0">
                  <a:pos x="81" y="98"/>
                </a:cxn>
                <a:cxn ang="0">
                  <a:pos x="70" y="94"/>
                </a:cxn>
                <a:cxn ang="0">
                  <a:pos x="57" y="92"/>
                </a:cxn>
                <a:cxn ang="0">
                  <a:pos x="38" y="84"/>
                </a:cxn>
                <a:cxn ang="0">
                  <a:pos x="29" y="73"/>
                </a:cxn>
                <a:cxn ang="0">
                  <a:pos x="25" y="59"/>
                </a:cxn>
                <a:cxn ang="0">
                  <a:pos x="28" y="42"/>
                </a:cxn>
                <a:cxn ang="0">
                  <a:pos x="34" y="26"/>
                </a:cxn>
                <a:cxn ang="0">
                  <a:pos x="41" y="12"/>
                </a:cxn>
                <a:cxn ang="0">
                  <a:pos x="48" y="0"/>
                </a:cxn>
                <a:cxn ang="0">
                  <a:pos x="0" y="46"/>
                </a:cxn>
                <a:cxn ang="0">
                  <a:pos x="22" y="106"/>
                </a:cxn>
                <a:cxn ang="0">
                  <a:pos x="133" y="183"/>
                </a:cxn>
                <a:cxn ang="0">
                  <a:pos x="152" y="241"/>
                </a:cxn>
                <a:cxn ang="0">
                  <a:pos x="176" y="199"/>
                </a:cxn>
                <a:cxn ang="0">
                  <a:pos x="176" y="199"/>
                </a:cxn>
              </a:cxnLst>
              <a:rect l="0" t="0" r="r" b="b"/>
              <a:pathLst>
                <a:path w="176" h="241">
                  <a:moveTo>
                    <a:pt x="176" y="199"/>
                  </a:moveTo>
                  <a:lnTo>
                    <a:pt x="166" y="184"/>
                  </a:lnTo>
                  <a:lnTo>
                    <a:pt x="156" y="168"/>
                  </a:lnTo>
                  <a:lnTo>
                    <a:pt x="140" y="149"/>
                  </a:lnTo>
                  <a:lnTo>
                    <a:pt x="133" y="138"/>
                  </a:lnTo>
                  <a:lnTo>
                    <a:pt x="124" y="130"/>
                  </a:lnTo>
                  <a:lnTo>
                    <a:pt x="104" y="112"/>
                  </a:lnTo>
                  <a:lnTo>
                    <a:pt x="99" y="108"/>
                  </a:lnTo>
                  <a:lnTo>
                    <a:pt x="92" y="104"/>
                  </a:lnTo>
                  <a:lnTo>
                    <a:pt x="81" y="98"/>
                  </a:lnTo>
                  <a:lnTo>
                    <a:pt x="70" y="94"/>
                  </a:lnTo>
                  <a:lnTo>
                    <a:pt x="57" y="92"/>
                  </a:lnTo>
                  <a:lnTo>
                    <a:pt x="38" y="84"/>
                  </a:lnTo>
                  <a:lnTo>
                    <a:pt x="29" y="73"/>
                  </a:lnTo>
                  <a:lnTo>
                    <a:pt x="25" y="59"/>
                  </a:lnTo>
                  <a:lnTo>
                    <a:pt x="28" y="42"/>
                  </a:lnTo>
                  <a:lnTo>
                    <a:pt x="34" y="26"/>
                  </a:lnTo>
                  <a:lnTo>
                    <a:pt x="41" y="12"/>
                  </a:lnTo>
                  <a:lnTo>
                    <a:pt x="48" y="0"/>
                  </a:lnTo>
                  <a:lnTo>
                    <a:pt x="0" y="46"/>
                  </a:lnTo>
                  <a:lnTo>
                    <a:pt x="22" y="106"/>
                  </a:lnTo>
                  <a:lnTo>
                    <a:pt x="133" y="183"/>
                  </a:lnTo>
                  <a:lnTo>
                    <a:pt x="152" y="241"/>
                  </a:lnTo>
                  <a:lnTo>
                    <a:pt x="176" y="199"/>
                  </a:lnTo>
                  <a:lnTo>
                    <a:pt x="176" y="199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1544638" y="4710113"/>
              <a:ext cx="130175" cy="268287"/>
            </a:xfrm>
            <a:custGeom>
              <a:avLst/>
              <a:gdLst/>
              <a:ahLst/>
              <a:cxnLst>
                <a:cxn ang="0">
                  <a:pos x="0" y="655"/>
                </a:cxn>
                <a:cxn ang="0">
                  <a:pos x="75" y="622"/>
                </a:cxn>
                <a:cxn ang="0">
                  <a:pos x="61" y="546"/>
                </a:cxn>
                <a:cxn ang="0">
                  <a:pos x="116" y="496"/>
                </a:cxn>
                <a:cxn ang="0">
                  <a:pos x="103" y="388"/>
                </a:cxn>
                <a:cxn ang="0">
                  <a:pos x="150" y="325"/>
                </a:cxn>
                <a:cxn ang="0">
                  <a:pos x="157" y="283"/>
                </a:cxn>
                <a:cxn ang="0">
                  <a:pos x="107" y="90"/>
                </a:cxn>
                <a:cxn ang="0">
                  <a:pos x="147" y="75"/>
                </a:cxn>
                <a:cxn ang="0">
                  <a:pos x="133" y="0"/>
                </a:cxn>
                <a:cxn ang="0">
                  <a:pos x="217" y="61"/>
                </a:cxn>
                <a:cxn ang="0">
                  <a:pos x="277" y="127"/>
                </a:cxn>
                <a:cxn ang="0">
                  <a:pos x="242" y="162"/>
                </a:cxn>
                <a:cxn ang="0">
                  <a:pos x="277" y="210"/>
                </a:cxn>
                <a:cxn ang="0">
                  <a:pos x="241" y="263"/>
                </a:cxn>
                <a:cxn ang="0">
                  <a:pos x="305" y="330"/>
                </a:cxn>
                <a:cxn ang="0">
                  <a:pos x="258" y="389"/>
                </a:cxn>
                <a:cxn ang="0">
                  <a:pos x="328" y="454"/>
                </a:cxn>
                <a:cxn ang="0">
                  <a:pos x="215" y="540"/>
                </a:cxn>
                <a:cxn ang="0">
                  <a:pos x="212" y="640"/>
                </a:cxn>
                <a:cxn ang="0">
                  <a:pos x="162" y="676"/>
                </a:cxn>
                <a:cxn ang="0">
                  <a:pos x="0" y="655"/>
                </a:cxn>
                <a:cxn ang="0">
                  <a:pos x="0" y="655"/>
                </a:cxn>
              </a:cxnLst>
              <a:rect l="0" t="0" r="r" b="b"/>
              <a:pathLst>
                <a:path w="328" h="676">
                  <a:moveTo>
                    <a:pt x="0" y="655"/>
                  </a:moveTo>
                  <a:lnTo>
                    <a:pt x="75" y="622"/>
                  </a:lnTo>
                  <a:lnTo>
                    <a:pt x="61" y="546"/>
                  </a:lnTo>
                  <a:lnTo>
                    <a:pt x="116" y="496"/>
                  </a:lnTo>
                  <a:lnTo>
                    <a:pt x="103" y="388"/>
                  </a:lnTo>
                  <a:lnTo>
                    <a:pt x="150" y="325"/>
                  </a:lnTo>
                  <a:lnTo>
                    <a:pt x="157" y="283"/>
                  </a:lnTo>
                  <a:lnTo>
                    <a:pt x="107" y="90"/>
                  </a:lnTo>
                  <a:lnTo>
                    <a:pt x="147" y="75"/>
                  </a:lnTo>
                  <a:lnTo>
                    <a:pt x="133" y="0"/>
                  </a:lnTo>
                  <a:lnTo>
                    <a:pt x="217" y="61"/>
                  </a:lnTo>
                  <a:lnTo>
                    <a:pt x="277" y="127"/>
                  </a:lnTo>
                  <a:lnTo>
                    <a:pt x="242" y="162"/>
                  </a:lnTo>
                  <a:lnTo>
                    <a:pt x="277" y="210"/>
                  </a:lnTo>
                  <a:lnTo>
                    <a:pt x="241" y="263"/>
                  </a:lnTo>
                  <a:lnTo>
                    <a:pt x="305" y="330"/>
                  </a:lnTo>
                  <a:lnTo>
                    <a:pt x="258" y="389"/>
                  </a:lnTo>
                  <a:lnTo>
                    <a:pt x="328" y="454"/>
                  </a:lnTo>
                  <a:lnTo>
                    <a:pt x="215" y="540"/>
                  </a:lnTo>
                  <a:lnTo>
                    <a:pt x="212" y="640"/>
                  </a:lnTo>
                  <a:lnTo>
                    <a:pt x="162" y="676"/>
                  </a:lnTo>
                  <a:lnTo>
                    <a:pt x="0" y="655"/>
                  </a:lnTo>
                  <a:lnTo>
                    <a:pt x="0" y="655"/>
                  </a:lnTo>
                  <a:close/>
                </a:path>
              </a:pathLst>
            </a:custGeom>
            <a:solidFill>
              <a:srgbClr val="7885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1108076" y="5060950"/>
              <a:ext cx="44450" cy="49212"/>
            </a:xfrm>
            <a:custGeom>
              <a:avLst/>
              <a:gdLst/>
              <a:ahLst/>
              <a:cxnLst>
                <a:cxn ang="0">
                  <a:pos x="0" y="73"/>
                </a:cxn>
                <a:cxn ang="0">
                  <a:pos x="2" y="75"/>
                </a:cxn>
                <a:cxn ang="0">
                  <a:pos x="9" y="80"/>
                </a:cxn>
                <a:cxn ang="0">
                  <a:pos x="19" y="85"/>
                </a:cxn>
                <a:cxn ang="0">
                  <a:pos x="30" y="92"/>
                </a:cxn>
                <a:cxn ang="0">
                  <a:pos x="43" y="94"/>
                </a:cxn>
                <a:cxn ang="0">
                  <a:pos x="54" y="93"/>
                </a:cxn>
                <a:cxn ang="0">
                  <a:pos x="63" y="85"/>
                </a:cxn>
                <a:cxn ang="0">
                  <a:pos x="69" y="70"/>
                </a:cxn>
                <a:cxn ang="0">
                  <a:pos x="77" y="37"/>
                </a:cxn>
                <a:cxn ang="0">
                  <a:pos x="82" y="16"/>
                </a:cxn>
                <a:cxn ang="0">
                  <a:pos x="92" y="5"/>
                </a:cxn>
                <a:cxn ang="0">
                  <a:pos x="101" y="1"/>
                </a:cxn>
                <a:cxn ang="0">
                  <a:pos x="111" y="0"/>
                </a:cxn>
                <a:cxn ang="0">
                  <a:pos x="88" y="30"/>
                </a:cxn>
                <a:cxn ang="0">
                  <a:pos x="87" y="91"/>
                </a:cxn>
                <a:cxn ang="0">
                  <a:pos x="67" y="122"/>
                </a:cxn>
                <a:cxn ang="0">
                  <a:pos x="10" y="112"/>
                </a:cxn>
                <a:cxn ang="0">
                  <a:pos x="0" y="73"/>
                </a:cxn>
                <a:cxn ang="0">
                  <a:pos x="0" y="73"/>
                </a:cxn>
              </a:cxnLst>
              <a:rect l="0" t="0" r="r" b="b"/>
              <a:pathLst>
                <a:path w="111" h="122">
                  <a:moveTo>
                    <a:pt x="0" y="73"/>
                  </a:moveTo>
                  <a:lnTo>
                    <a:pt x="2" y="75"/>
                  </a:lnTo>
                  <a:lnTo>
                    <a:pt x="9" y="80"/>
                  </a:lnTo>
                  <a:lnTo>
                    <a:pt x="19" y="85"/>
                  </a:lnTo>
                  <a:lnTo>
                    <a:pt x="30" y="92"/>
                  </a:lnTo>
                  <a:lnTo>
                    <a:pt x="43" y="94"/>
                  </a:lnTo>
                  <a:lnTo>
                    <a:pt x="54" y="93"/>
                  </a:lnTo>
                  <a:lnTo>
                    <a:pt x="63" y="85"/>
                  </a:lnTo>
                  <a:lnTo>
                    <a:pt x="69" y="70"/>
                  </a:lnTo>
                  <a:lnTo>
                    <a:pt x="77" y="37"/>
                  </a:lnTo>
                  <a:lnTo>
                    <a:pt x="82" y="16"/>
                  </a:lnTo>
                  <a:lnTo>
                    <a:pt x="92" y="5"/>
                  </a:lnTo>
                  <a:lnTo>
                    <a:pt x="101" y="1"/>
                  </a:lnTo>
                  <a:lnTo>
                    <a:pt x="111" y="0"/>
                  </a:lnTo>
                  <a:lnTo>
                    <a:pt x="88" y="30"/>
                  </a:lnTo>
                  <a:lnTo>
                    <a:pt x="87" y="91"/>
                  </a:lnTo>
                  <a:lnTo>
                    <a:pt x="67" y="122"/>
                  </a:lnTo>
                  <a:lnTo>
                    <a:pt x="10" y="112"/>
                  </a:lnTo>
                  <a:lnTo>
                    <a:pt x="0" y="73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1439863" y="4603750"/>
              <a:ext cx="104775" cy="29845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56" y="0"/>
                </a:cxn>
                <a:cxn ang="0">
                  <a:pos x="176" y="207"/>
                </a:cxn>
                <a:cxn ang="0">
                  <a:pos x="245" y="390"/>
                </a:cxn>
                <a:cxn ang="0">
                  <a:pos x="263" y="750"/>
                </a:cxn>
                <a:cxn ang="0">
                  <a:pos x="225" y="736"/>
                </a:cxn>
                <a:cxn ang="0">
                  <a:pos x="144" y="384"/>
                </a:cxn>
                <a:cxn ang="0">
                  <a:pos x="94" y="211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263" h="750">
                  <a:moveTo>
                    <a:pt x="0" y="2"/>
                  </a:moveTo>
                  <a:lnTo>
                    <a:pt x="56" y="0"/>
                  </a:lnTo>
                  <a:lnTo>
                    <a:pt x="176" y="207"/>
                  </a:lnTo>
                  <a:lnTo>
                    <a:pt x="245" y="390"/>
                  </a:lnTo>
                  <a:lnTo>
                    <a:pt x="263" y="750"/>
                  </a:lnTo>
                  <a:lnTo>
                    <a:pt x="225" y="736"/>
                  </a:lnTo>
                  <a:lnTo>
                    <a:pt x="144" y="384"/>
                  </a:lnTo>
                  <a:lnTo>
                    <a:pt x="94" y="211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3" name="Freeform 42"/>
            <p:cNvSpPr>
              <a:spLocks/>
            </p:cNvSpPr>
            <p:nvPr/>
          </p:nvSpPr>
          <p:spPr bwMode="auto">
            <a:xfrm>
              <a:off x="1196976" y="5053013"/>
              <a:ext cx="47625" cy="33337"/>
            </a:xfrm>
            <a:custGeom>
              <a:avLst/>
              <a:gdLst/>
              <a:ahLst/>
              <a:cxnLst>
                <a:cxn ang="0">
                  <a:pos x="120" y="53"/>
                </a:cxn>
                <a:cxn ang="0">
                  <a:pos x="115" y="57"/>
                </a:cxn>
                <a:cxn ang="0">
                  <a:pos x="111" y="61"/>
                </a:cxn>
                <a:cxn ang="0">
                  <a:pos x="105" y="63"/>
                </a:cxn>
                <a:cxn ang="0">
                  <a:pos x="92" y="62"/>
                </a:cxn>
                <a:cxn ang="0">
                  <a:pos x="81" y="47"/>
                </a:cxn>
                <a:cxn ang="0">
                  <a:pos x="76" y="34"/>
                </a:cxn>
                <a:cxn ang="0">
                  <a:pos x="68" y="23"/>
                </a:cxn>
                <a:cxn ang="0">
                  <a:pos x="59" y="13"/>
                </a:cxn>
                <a:cxn ang="0">
                  <a:pos x="54" y="9"/>
                </a:cxn>
                <a:cxn ang="0">
                  <a:pos x="48" y="5"/>
                </a:cxn>
                <a:cxn ang="0">
                  <a:pos x="37" y="1"/>
                </a:cxn>
                <a:cxn ang="0">
                  <a:pos x="25" y="0"/>
                </a:cxn>
                <a:cxn ang="0">
                  <a:pos x="13" y="4"/>
                </a:cxn>
                <a:cxn ang="0">
                  <a:pos x="0" y="13"/>
                </a:cxn>
                <a:cxn ang="0">
                  <a:pos x="49" y="37"/>
                </a:cxn>
                <a:cxn ang="0">
                  <a:pos x="88" y="82"/>
                </a:cxn>
                <a:cxn ang="0">
                  <a:pos x="115" y="74"/>
                </a:cxn>
                <a:cxn ang="0">
                  <a:pos x="120" y="53"/>
                </a:cxn>
                <a:cxn ang="0">
                  <a:pos x="120" y="53"/>
                </a:cxn>
              </a:cxnLst>
              <a:rect l="0" t="0" r="r" b="b"/>
              <a:pathLst>
                <a:path w="120" h="82">
                  <a:moveTo>
                    <a:pt x="120" y="53"/>
                  </a:moveTo>
                  <a:lnTo>
                    <a:pt x="115" y="57"/>
                  </a:lnTo>
                  <a:lnTo>
                    <a:pt x="111" y="61"/>
                  </a:lnTo>
                  <a:lnTo>
                    <a:pt x="105" y="63"/>
                  </a:lnTo>
                  <a:lnTo>
                    <a:pt x="92" y="62"/>
                  </a:lnTo>
                  <a:lnTo>
                    <a:pt x="81" y="47"/>
                  </a:lnTo>
                  <a:lnTo>
                    <a:pt x="76" y="34"/>
                  </a:lnTo>
                  <a:lnTo>
                    <a:pt x="68" y="23"/>
                  </a:lnTo>
                  <a:lnTo>
                    <a:pt x="59" y="13"/>
                  </a:lnTo>
                  <a:lnTo>
                    <a:pt x="54" y="9"/>
                  </a:lnTo>
                  <a:lnTo>
                    <a:pt x="48" y="5"/>
                  </a:lnTo>
                  <a:lnTo>
                    <a:pt x="37" y="1"/>
                  </a:lnTo>
                  <a:lnTo>
                    <a:pt x="25" y="0"/>
                  </a:lnTo>
                  <a:lnTo>
                    <a:pt x="13" y="4"/>
                  </a:lnTo>
                  <a:lnTo>
                    <a:pt x="0" y="13"/>
                  </a:lnTo>
                  <a:lnTo>
                    <a:pt x="49" y="37"/>
                  </a:lnTo>
                  <a:lnTo>
                    <a:pt x="88" y="82"/>
                  </a:lnTo>
                  <a:lnTo>
                    <a:pt x="115" y="74"/>
                  </a:lnTo>
                  <a:lnTo>
                    <a:pt x="120" y="53"/>
                  </a:lnTo>
                  <a:lnTo>
                    <a:pt x="120" y="53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4" name="Freeform 43"/>
            <p:cNvSpPr>
              <a:spLocks/>
            </p:cNvSpPr>
            <p:nvPr/>
          </p:nvSpPr>
          <p:spPr bwMode="auto">
            <a:xfrm>
              <a:off x="1209676" y="4938713"/>
              <a:ext cx="260350" cy="100012"/>
            </a:xfrm>
            <a:custGeom>
              <a:avLst/>
              <a:gdLst/>
              <a:ahLst/>
              <a:cxnLst>
                <a:cxn ang="0">
                  <a:pos x="642" y="0"/>
                </a:cxn>
                <a:cxn ang="0">
                  <a:pos x="609" y="21"/>
                </a:cxn>
                <a:cxn ang="0">
                  <a:pos x="506" y="23"/>
                </a:cxn>
                <a:cxn ang="0">
                  <a:pos x="418" y="21"/>
                </a:cxn>
                <a:cxn ang="0">
                  <a:pos x="340" y="16"/>
                </a:cxn>
                <a:cxn ang="0">
                  <a:pos x="310" y="11"/>
                </a:cxn>
                <a:cxn ang="0">
                  <a:pos x="277" y="9"/>
                </a:cxn>
                <a:cxn ang="0">
                  <a:pos x="214" y="11"/>
                </a:cxn>
                <a:cxn ang="0">
                  <a:pos x="184" y="18"/>
                </a:cxn>
                <a:cxn ang="0">
                  <a:pos x="169" y="23"/>
                </a:cxn>
                <a:cxn ang="0">
                  <a:pos x="154" y="30"/>
                </a:cxn>
                <a:cxn ang="0">
                  <a:pos x="146" y="34"/>
                </a:cxn>
                <a:cxn ang="0">
                  <a:pos x="140" y="38"/>
                </a:cxn>
                <a:cxn ang="0">
                  <a:pos x="132" y="43"/>
                </a:cxn>
                <a:cxn ang="0">
                  <a:pos x="126" y="48"/>
                </a:cxn>
                <a:cxn ang="0">
                  <a:pos x="99" y="74"/>
                </a:cxn>
                <a:cxn ang="0">
                  <a:pos x="88" y="90"/>
                </a:cxn>
                <a:cxn ang="0">
                  <a:pos x="77" y="105"/>
                </a:cxn>
                <a:cxn ang="0">
                  <a:pos x="67" y="120"/>
                </a:cxn>
                <a:cxn ang="0">
                  <a:pos x="56" y="135"/>
                </a:cxn>
                <a:cxn ang="0">
                  <a:pos x="48" y="150"/>
                </a:cxn>
                <a:cxn ang="0">
                  <a:pos x="39" y="164"/>
                </a:cxn>
                <a:cxn ang="0">
                  <a:pos x="31" y="178"/>
                </a:cxn>
                <a:cxn ang="0">
                  <a:pos x="25" y="192"/>
                </a:cxn>
                <a:cxn ang="0">
                  <a:pos x="19" y="203"/>
                </a:cxn>
                <a:cxn ang="0">
                  <a:pos x="13" y="215"/>
                </a:cxn>
                <a:cxn ang="0">
                  <a:pos x="6" y="232"/>
                </a:cxn>
                <a:cxn ang="0">
                  <a:pos x="0" y="249"/>
                </a:cxn>
                <a:cxn ang="0">
                  <a:pos x="30" y="251"/>
                </a:cxn>
                <a:cxn ang="0">
                  <a:pos x="77" y="162"/>
                </a:cxn>
                <a:cxn ang="0">
                  <a:pos x="160" y="88"/>
                </a:cxn>
                <a:cxn ang="0">
                  <a:pos x="255" y="54"/>
                </a:cxn>
                <a:cxn ang="0">
                  <a:pos x="382" y="47"/>
                </a:cxn>
                <a:cxn ang="0">
                  <a:pos x="609" y="54"/>
                </a:cxn>
                <a:cxn ang="0">
                  <a:pos x="656" y="14"/>
                </a:cxn>
                <a:cxn ang="0">
                  <a:pos x="642" y="0"/>
                </a:cxn>
                <a:cxn ang="0">
                  <a:pos x="642" y="0"/>
                </a:cxn>
              </a:cxnLst>
              <a:rect l="0" t="0" r="r" b="b"/>
              <a:pathLst>
                <a:path w="656" h="251">
                  <a:moveTo>
                    <a:pt x="642" y="0"/>
                  </a:moveTo>
                  <a:lnTo>
                    <a:pt x="609" y="21"/>
                  </a:lnTo>
                  <a:lnTo>
                    <a:pt x="506" y="23"/>
                  </a:lnTo>
                  <a:lnTo>
                    <a:pt x="418" y="21"/>
                  </a:lnTo>
                  <a:lnTo>
                    <a:pt x="340" y="16"/>
                  </a:lnTo>
                  <a:lnTo>
                    <a:pt x="310" y="11"/>
                  </a:lnTo>
                  <a:lnTo>
                    <a:pt x="277" y="9"/>
                  </a:lnTo>
                  <a:lnTo>
                    <a:pt x="214" y="11"/>
                  </a:lnTo>
                  <a:lnTo>
                    <a:pt x="184" y="18"/>
                  </a:lnTo>
                  <a:lnTo>
                    <a:pt x="169" y="23"/>
                  </a:lnTo>
                  <a:lnTo>
                    <a:pt x="154" y="30"/>
                  </a:lnTo>
                  <a:lnTo>
                    <a:pt x="146" y="34"/>
                  </a:lnTo>
                  <a:lnTo>
                    <a:pt x="140" y="38"/>
                  </a:lnTo>
                  <a:lnTo>
                    <a:pt x="132" y="43"/>
                  </a:lnTo>
                  <a:lnTo>
                    <a:pt x="126" y="48"/>
                  </a:lnTo>
                  <a:lnTo>
                    <a:pt x="99" y="74"/>
                  </a:lnTo>
                  <a:lnTo>
                    <a:pt x="88" y="90"/>
                  </a:lnTo>
                  <a:lnTo>
                    <a:pt x="77" y="105"/>
                  </a:lnTo>
                  <a:lnTo>
                    <a:pt x="67" y="120"/>
                  </a:lnTo>
                  <a:lnTo>
                    <a:pt x="56" y="135"/>
                  </a:lnTo>
                  <a:lnTo>
                    <a:pt x="48" y="150"/>
                  </a:lnTo>
                  <a:lnTo>
                    <a:pt x="39" y="164"/>
                  </a:lnTo>
                  <a:lnTo>
                    <a:pt x="31" y="178"/>
                  </a:lnTo>
                  <a:lnTo>
                    <a:pt x="25" y="192"/>
                  </a:lnTo>
                  <a:lnTo>
                    <a:pt x="19" y="203"/>
                  </a:lnTo>
                  <a:lnTo>
                    <a:pt x="13" y="215"/>
                  </a:lnTo>
                  <a:lnTo>
                    <a:pt x="6" y="232"/>
                  </a:lnTo>
                  <a:lnTo>
                    <a:pt x="0" y="249"/>
                  </a:lnTo>
                  <a:lnTo>
                    <a:pt x="30" y="251"/>
                  </a:lnTo>
                  <a:lnTo>
                    <a:pt x="77" y="162"/>
                  </a:lnTo>
                  <a:lnTo>
                    <a:pt x="160" y="88"/>
                  </a:lnTo>
                  <a:lnTo>
                    <a:pt x="255" y="54"/>
                  </a:lnTo>
                  <a:lnTo>
                    <a:pt x="382" y="47"/>
                  </a:lnTo>
                  <a:lnTo>
                    <a:pt x="609" y="54"/>
                  </a:lnTo>
                  <a:lnTo>
                    <a:pt x="656" y="14"/>
                  </a:lnTo>
                  <a:lnTo>
                    <a:pt x="642" y="0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1366838" y="4603750"/>
              <a:ext cx="127000" cy="166687"/>
            </a:xfrm>
            <a:custGeom>
              <a:avLst/>
              <a:gdLst/>
              <a:ahLst/>
              <a:cxnLst>
                <a:cxn ang="0">
                  <a:pos x="30" y="123"/>
                </a:cxn>
                <a:cxn ang="0">
                  <a:pos x="0" y="69"/>
                </a:cxn>
                <a:cxn ang="0">
                  <a:pos x="25" y="7"/>
                </a:cxn>
                <a:cxn ang="0">
                  <a:pos x="178" y="0"/>
                </a:cxn>
                <a:cxn ang="0">
                  <a:pos x="270" y="198"/>
                </a:cxn>
                <a:cxn ang="0">
                  <a:pos x="316" y="363"/>
                </a:cxn>
                <a:cxn ang="0">
                  <a:pos x="224" y="420"/>
                </a:cxn>
                <a:cxn ang="0">
                  <a:pos x="131" y="392"/>
                </a:cxn>
                <a:cxn ang="0">
                  <a:pos x="101" y="333"/>
                </a:cxn>
                <a:cxn ang="0">
                  <a:pos x="109" y="274"/>
                </a:cxn>
                <a:cxn ang="0">
                  <a:pos x="30" y="123"/>
                </a:cxn>
                <a:cxn ang="0">
                  <a:pos x="30" y="123"/>
                </a:cxn>
              </a:cxnLst>
              <a:rect l="0" t="0" r="r" b="b"/>
              <a:pathLst>
                <a:path w="316" h="420">
                  <a:moveTo>
                    <a:pt x="30" y="123"/>
                  </a:moveTo>
                  <a:lnTo>
                    <a:pt x="0" y="69"/>
                  </a:lnTo>
                  <a:lnTo>
                    <a:pt x="25" y="7"/>
                  </a:lnTo>
                  <a:lnTo>
                    <a:pt x="178" y="0"/>
                  </a:lnTo>
                  <a:lnTo>
                    <a:pt x="270" y="198"/>
                  </a:lnTo>
                  <a:lnTo>
                    <a:pt x="316" y="363"/>
                  </a:lnTo>
                  <a:lnTo>
                    <a:pt x="224" y="420"/>
                  </a:lnTo>
                  <a:lnTo>
                    <a:pt x="131" y="392"/>
                  </a:lnTo>
                  <a:lnTo>
                    <a:pt x="101" y="333"/>
                  </a:lnTo>
                  <a:lnTo>
                    <a:pt x="109" y="274"/>
                  </a:lnTo>
                  <a:lnTo>
                    <a:pt x="30" y="123"/>
                  </a:lnTo>
                  <a:lnTo>
                    <a:pt x="30" y="123"/>
                  </a:lnTo>
                  <a:close/>
                </a:path>
              </a:pathLst>
            </a:custGeom>
            <a:solidFill>
              <a:srgbClr val="CCA6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auto">
            <a:xfrm>
              <a:off x="1284288" y="4652963"/>
              <a:ext cx="169863" cy="65087"/>
            </a:xfrm>
            <a:custGeom>
              <a:avLst/>
              <a:gdLst/>
              <a:ahLst/>
              <a:cxnLst>
                <a:cxn ang="0">
                  <a:pos x="430" y="69"/>
                </a:cxn>
                <a:cxn ang="0">
                  <a:pos x="373" y="32"/>
                </a:cxn>
                <a:cxn ang="0">
                  <a:pos x="295" y="0"/>
                </a:cxn>
                <a:cxn ang="0">
                  <a:pos x="151" y="14"/>
                </a:cxn>
                <a:cxn ang="0">
                  <a:pos x="63" y="60"/>
                </a:cxn>
                <a:cxn ang="0">
                  <a:pos x="0" y="129"/>
                </a:cxn>
                <a:cxn ang="0">
                  <a:pos x="107" y="158"/>
                </a:cxn>
                <a:cxn ang="0">
                  <a:pos x="219" y="165"/>
                </a:cxn>
                <a:cxn ang="0">
                  <a:pos x="348" y="139"/>
                </a:cxn>
                <a:cxn ang="0">
                  <a:pos x="430" y="69"/>
                </a:cxn>
                <a:cxn ang="0">
                  <a:pos x="430" y="69"/>
                </a:cxn>
              </a:cxnLst>
              <a:rect l="0" t="0" r="r" b="b"/>
              <a:pathLst>
                <a:path w="430" h="165">
                  <a:moveTo>
                    <a:pt x="430" y="69"/>
                  </a:moveTo>
                  <a:lnTo>
                    <a:pt x="373" y="32"/>
                  </a:lnTo>
                  <a:lnTo>
                    <a:pt x="295" y="0"/>
                  </a:lnTo>
                  <a:lnTo>
                    <a:pt x="151" y="14"/>
                  </a:lnTo>
                  <a:lnTo>
                    <a:pt x="63" y="60"/>
                  </a:lnTo>
                  <a:lnTo>
                    <a:pt x="0" y="129"/>
                  </a:lnTo>
                  <a:lnTo>
                    <a:pt x="107" y="158"/>
                  </a:lnTo>
                  <a:lnTo>
                    <a:pt x="219" y="165"/>
                  </a:lnTo>
                  <a:lnTo>
                    <a:pt x="348" y="139"/>
                  </a:lnTo>
                  <a:lnTo>
                    <a:pt x="430" y="69"/>
                  </a:lnTo>
                  <a:lnTo>
                    <a:pt x="430" y="69"/>
                  </a:lnTo>
                  <a:close/>
                </a:path>
              </a:pathLst>
            </a:custGeom>
            <a:solidFill>
              <a:srgbClr val="96DE0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1279526" y="4649788"/>
              <a:ext cx="182563" cy="73025"/>
            </a:xfrm>
            <a:custGeom>
              <a:avLst/>
              <a:gdLst/>
              <a:ahLst/>
              <a:cxnLst>
                <a:cxn ang="0">
                  <a:pos x="442" y="58"/>
                </a:cxn>
                <a:cxn ang="0">
                  <a:pos x="432" y="52"/>
                </a:cxn>
                <a:cxn ang="0">
                  <a:pos x="419" y="43"/>
                </a:cxn>
                <a:cxn ang="0">
                  <a:pos x="404" y="35"/>
                </a:cxn>
                <a:cxn ang="0">
                  <a:pos x="388" y="26"/>
                </a:cxn>
                <a:cxn ang="0">
                  <a:pos x="369" y="19"/>
                </a:cxn>
                <a:cxn ang="0">
                  <a:pos x="349" y="12"/>
                </a:cxn>
                <a:cxn ang="0">
                  <a:pos x="303" y="2"/>
                </a:cxn>
                <a:cxn ang="0">
                  <a:pos x="250" y="0"/>
                </a:cxn>
                <a:cxn ang="0">
                  <a:pos x="160" y="15"/>
                </a:cxn>
                <a:cxn ang="0">
                  <a:pos x="134" y="24"/>
                </a:cxn>
                <a:cxn ang="0">
                  <a:pos x="110" y="34"/>
                </a:cxn>
                <a:cxn ang="0">
                  <a:pos x="90" y="45"/>
                </a:cxn>
                <a:cxn ang="0">
                  <a:pos x="72" y="57"/>
                </a:cxn>
                <a:cxn ang="0">
                  <a:pos x="56" y="68"/>
                </a:cxn>
                <a:cxn ang="0">
                  <a:pos x="15" y="112"/>
                </a:cxn>
                <a:cxn ang="0">
                  <a:pos x="0" y="146"/>
                </a:cxn>
                <a:cxn ang="0">
                  <a:pos x="28" y="153"/>
                </a:cxn>
                <a:cxn ang="0">
                  <a:pos x="63" y="161"/>
                </a:cxn>
                <a:cxn ang="0">
                  <a:pos x="96" y="172"/>
                </a:cxn>
                <a:cxn ang="0">
                  <a:pos x="124" y="179"/>
                </a:cxn>
                <a:cxn ang="0">
                  <a:pos x="205" y="184"/>
                </a:cxn>
                <a:cxn ang="0">
                  <a:pos x="314" y="175"/>
                </a:cxn>
                <a:cxn ang="0">
                  <a:pos x="356" y="165"/>
                </a:cxn>
                <a:cxn ang="0">
                  <a:pos x="381" y="156"/>
                </a:cxn>
                <a:cxn ang="0">
                  <a:pos x="404" y="144"/>
                </a:cxn>
                <a:cxn ang="0">
                  <a:pos x="434" y="122"/>
                </a:cxn>
                <a:cxn ang="0">
                  <a:pos x="414" y="89"/>
                </a:cxn>
                <a:cxn ang="0">
                  <a:pos x="402" y="97"/>
                </a:cxn>
                <a:cxn ang="0">
                  <a:pos x="380" y="110"/>
                </a:cxn>
                <a:cxn ang="0">
                  <a:pos x="368" y="117"/>
                </a:cxn>
                <a:cxn ang="0">
                  <a:pos x="352" y="125"/>
                </a:cxn>
                <a:cxn ang="0">
                  <a:pos x="335" y="132"/>
                </a:cxn>
                <a:cxn ang="0">
                  <a:pos x="317" y="140"/>
                </a:cxn>
                <a:cxn ang="0">
                  <a:pos x="297" y="146"/>
                </a:cxn>
                <a:cxn ang="0">
                  <a:pos x="255" y="156"/>
                </a:cxn>
                <a:cxn ang="0">
                  <a:pos x="211" y="161"/>
                </a:cxn>
                <a:cxn ang="0">
                  <a:pos x="37" y="134"/>
                </a:cxn>
                <a:cxn ang="0">
                  <a:pos x="52" y="112"/>
                </a:cxn>
                <a:cxn ang="0">
                  <a:pos x="71" y="92"/>
                </a:cxn>
                <a:cxn ang="0">
                  <a:pos x="92" y="74"/>
                </a:cxn>
                <a:cxn ang="0">
                  <a:pos x="110" y="63"/>
                </a:cxn>
                <a:cxn ang="0">
                  <a:pos x="130" y="52"/>
                </a:cxn>
                <a:cxn ang="0">
                  <a:pos x="154" y="43"/>
                </a:cxn>
                <a:cxn ang="0">
                  <a:pos x="179" y="35"/>
                </a:cxn>
                <a:cxn ang="0">
                  <a:pos x="225" y="28"/>
                </a:cxn>
                <a:cxn ang="0">
                  <a:pos x="338" y="33"/>
                </a:cxn>
                <a:cxn ang="0">
                  <a:pos x="365" y="44"/>
                </a:cxn>
                <a:cxn ang="0">
                  <a:pos x="389" y="54"/>
                </a:cxn>
                <a:cxn ang="0">
                  <a:pos x="405" y="62"/>
                </a:cxn>
                <a:cxn ang="0">
                  <a:pos x="426" y="73"/>
                </a:cxn>
                <a:cxn ang="0">
                  <a:pos x="461" y="74"/>
                </a:cxn>
              </a:cxnLst>
              <a:rect l="0" t="0" r="r" b="b"/>
              <a:pathLst>
                <a:path w="461" h="184">
                  <a:moveTo>
                    <a:pt x="461" y="74"/>
                  </a:moveTo>
                  <a:lnTo>
                    <a:pt x="442" y="58"/>
                  </a:lnTo>
                  <a:lnTo>
                    <a:pt x="437" y="54"/>
                  </a:lnTo>
                  <a:lnTo>
                    <a:pt x="432" y="52"/>
                  </a:lnTo>
                  <a:lnTo>
                    <a:pt x="426" y="47"/>
                  </a:lnTo>
                  <a:lnTo>
                    <a:pt x="419" y="43"/>
                  </a:lnTo>
                  <a:lnTo>
                    <a:pt x="412" y="39"/>
                  </a:lnTo>
                  <a:lnTo>
                    <a:pt x="404" y="35"/>
                  </a:lnTo>
                  <a:lnTo>
                    <a:pt x="397" y="31"/>
                  </a:lnTo>
                  <a:lnTo>
                    <a:pt x="388" y="26"/>
                  </a:lnTo>
                  <a:lnTo>
                    <a:pt x="379" y="23"/>
                  </a:lnTo>
                  <a:lnTo>
                    <a:pt x="369" y="19"/>
                  </a:lnTo>
                  <a:lnTo>
                    <a:pt x="360" y="16"/>
                  </a:lnTo>
                  <a:lnTo>
                    <a:pt x="349" y="12"/>
                  </a:lnTo>
                  <a:lnTo>
                    <a:pt x="327" y="6"/>
                  </a:lnTo>
                  <a:lnTo>
                    <a:pt x="303" y="2"/>
                  </a:lnTo>
                  <a:lnTo>
                    <a:pt x="277" y="0"/>
                  </a:lnTo>
                  <a:lnTo>
                    <a:pt x="250" y="0"/>
                  </a:lnTo>
                  <a:lnTo>
                    <a:pt x="189" y="7"/>
                  </a:lnTo>
                  <a:lnTo>
                    <a:pt x="160" y="15"/>
                  </a:lnTo>
                  <a:lnTo>
                    <a:pt x="147" y="20"/>
                  </a:lnTo>
                  <a:lnTo>
                    <a:pt x="134" y="24"/>
                  </a:lnTo>
                  <a:lnTo>
                    <a:pt x="121" y="29"/>
                  </a:lnTo>
                  <a:lnTo>
                    <a:pt x="110" y="34"/>
                  </a:lnTo>
                  <a:lnTo>
                    <a:pt x="100" y="39"/>
                  </a:lnTo>
                  <a:lnTo>
                    <a:pt x="90" y="45"/>
                  </a:lnTo>
                  <a:lnTo>
                    <a:pt x="81" y="50"/>
                  </a:lnTo>
                  <a:lnTo>
                    <a:pt x="72" y="57"/>
                  </a:lnTo>
                  <a:lnTo>
                    <a:pt x="63" y="62"/>
                  </a:lnTo>
                  <a:lnTo>
                    <a:pt x="56" y="68"/>
                  </a:lnTo>
                  <a:lnTo>
                    <a:pt x="32" y="91"/>
                  </a:lnTo>
                  <a:lnTo>
                    <a:pt x="15" y="112"/>
                  </a:lnTo>
                  <a:lnTo>
                    <a:pt x="5" y="130"/>
                  </a:lnTo>
                  <a:lnTo>
                    <a:pt x="0" y="146"/>
                  </a:lnTo>
                  <a:lnTo>
                    <a:pt x="13" y="149"/>
                  </a:lnTo>
                  <a:lnTo>
                    <a:pt x="28" y="153"/>
                  </a:lnTo>
                  <a:lnTo>
                    <a:pt x="46" y="156"/>
                  </a:lnTo>
                  <a:lnTo>
                    <a:pt x="63" y="161"/>
                  </a:lnTo>
                  <a:lnTo>
                    <a:pt x="81" y="167"/>
                  </a:lnTo>
                  <a:lnTo>
                    <a:pt x="96" y="172"/>
                  </a:lnTo>
                  <a:lnTo>
                    <a:pt x="106" y="175"/>
                  </a:lnTo>
                  <a:lnTo>
                    <a:pt x="124" y="179"/>
                  </a:lnTo>
                  <a:lnTo>
                    <a:pt x="159" y="183"/>
                  </a:lnTo>
                  <a:lnTo>
                    <a:pt x="205" y="184"/>
                  </a:lnTo>
                  <a:lnTo>
                    <a:pt x="259" y="183"/>
                  </a:lnTo>
                  <a:lnTo>
                    <a:pt x="314" y="175"/>
                  </a:lnTo>
                  <a:lnTo>
                    <a:pt x="342" y="169"/>
                  </a:lnTo>
                  <a:lnTo>
                    <a:pt x="356" y="165"/>
                  </a:lnTo>
                  <a:lnTo>
                    <a:pt x="369" y="161"/>
                  </a:lnTo>
                  <a:lnTo>
                    <a:pt x="381" y="156"/>
                  </a:lnTo>
                  <a:lnTo>
                    <a:pt x="393" y="150"/>
                  </a:lnTo>
                  <a:lnTo>
                    <a:pt x="404" y="144"/>
                  </a:lnTo>
                  <a:lnTo>
                    <a:pt x="415" y="137"/>
                  </a:lnTo>
                  <a:lnTo>
                    <a:pt x="434" y="122"/>
                  </a:lnTo>
                  <a:lnTo>
                    <a:pt x="451" y="103"/>
                  </a:lnTo>
                  <a:lnTo>
                    <a:pt x="414" y="89"/>
                  </a:lnTo>
                  <a:lnTo>
                    <a:pt x="408" y="93"/>
                  </a:lnTo>
                  <a:lnTo>
                    <a:pt x="402" y="97"/>
                  </a:lnTo>
                  <a:lnTo>
                    <a:pt x="391" y="103"/>
                  </a:lnTo>
                  <a:lnTo>
                    <a:pt x="380" y="110"/>
                  </a:lnTo>
                  <a:lnTo>
                    <a:pt x="374" y="113"/>
                  </a:lnTo>
                  <a:lnTo>
                    <a:pt x="368" y="117"/>
                  </a:lnTo>
                  <a:lnTo>
                    <a:pt x="360" y="121"/>
                  </a:lnTo>
                  <a:lnTo>
                    <a:pt x="352" y="125"/>
                  </a:lnTo>
                  <a:lnTo>
                    <a:pt x="344" y="129"/>
                  </a:lnTo>
                  <a:lnTo>
                    <a:pt x="335" y="132"/>
                  </a:lnTo>
                  <a:lnTo>
                    <a:pt x="326" y="136"/>
                  </a:lnTo>
                  <a:lnTo>
                    <a:pt x="317" y="140"/>
                  </a:lnTo>
                  <a:lnTo>
                    <a:pt x="307" y="143"/>
                  </a:lnTo>
                  <a:lnTo>
                    <a:pt x="297" y="146"/>
                  </a:lnTo>
                  <a:lnTo>
                    <a:pt x="277" y="153"/>
                  </a:lnTo>
                  <a:lnTo>
                    <a:pt x="255" y="156"/>
                  </a:lnTo>
                  <a:lnTo>
                    <a:pt x="234" y="160"/>
                  </a:lnTo>
                  <a:lnTo>
                    <a:pt x="211" y="161"/>
                  </a:lnTo>
                  <a:lnTo>
                    <a:pt x="164" y="158"/>
                  </a:lnTo>
                  <a:lnTo>
                    <a:pt x="37" y="134"/>
                  </a:lnTo>
                  <a:lnTo>
                    <a:pt x="40" y="129"/>
                  </a:lnTo>
                  <a:lnTo>
                    <a:pt x="52" y="112"/>
                  </a:lnTo>
                  <a:lnTo>
                    <a:pt x="59" y="102"/>
                  </a:lnTo>
                  <a:lnTo>
                    <a:pt x="71" y="92"/>
                  </a:lnTo>
                  <a:lnTo>
                    <a:pt x="85" y="79"/>
                  </a:lnTo>
                  <a:lnTo>
                    <a:pt x="92" y="74"/>
                  </a:lnTo>
                  <a:lnTo>
                    <a:pt x="101" y="68"/>
                  </a:lnTo>
                  <a:lnTo>
                    <a:pt x="110" y="63"/>
                  </a:lnTo>
                  <a:lnTo>
                    <a:pt x="120" y="57"/>
                  </a:lnTo>
                  <a:lnTo>
                    <a:pt x="130" y="52"/>
                  </a:lnTo>
                  <a:lnTo>
                    <a:pt x="142" y="47"/>
                  </a:lnTo>
                  <a:lnTo>
                    <a:pt x="154" y="43"/>
                  </a:lnTo>
                  <a:lnTo>
                    <a:pt x="167" y="39"/>
                  </a:lnTo>
                  <a:lnTo>
                    <a:pt x="179" y="35"/>
                  </a:lnTo>
                  <a:lnTo>
                    <a:pt x="195" y="31"/>
                  </a:lnTo>
                  <a:lnTo>
                    <a:pt x="225" y="28"/>
                  </a:lnTo>
                  <a:lnTo>
                    <a:pt x="259" y="25"/>
                  </a:lnTo>
                  <a:lnTo>
                    <a:pt x="338" y="33"/>
                  </a:lnTo>
                  <a:lnTo>
                    <a:pt x="351" y="38"/>
                  </a:lnTo>
                  <a:lnTo>
                    <a:pt x="365" y="44"/>
                  </a:lnTo>
                  <a:lnTo>
                    <a:pt x="380" y="50"/>
                  </a:lnTo>
                  <a:lnTo>
                    <a:pt x="389" y="54"/>
                  </a:lnTo>
                  <a:lnTo>
                    <a:pt x="397" y="58"/>
                  </a:lnTo>
                  <a:lnTo>
                    <a:pt x="405" y="62"/>
                  </a:lnTo>
                  <a:lnTo>
                    <a:pt x="413" y="65"/>
                  </a:lnTo>
                  <a:lnTo>
                    <a:pt x="426" y="73"/>
                  </a:lnTo>
                  <a:lnTo>
                    <a:pt x="433" y="79"/>
                  </a:lnTo>
                  <a:lnTo>
                    <a:pt x="461" y="74"/>
                  </a:lnTo>
                  <a:lnTo>
                    <a:pt x="461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auto">
            <a:xfrm>
              <a:off x="1322388" y="4679950"/>
              <a:ext cx="233363" cy="22225"/>
            </a:xfrm>
            <a:custGeom>
              <a:avLst/>
              <a:gdLst/>
              <a:ahLst/>
              <a:cxnLst>
                <a:cxn ang="0">
                  <a:pos x="584" y="60"/>
                </a:cxn>
                <a:cxn ang="0">
                  <a:pos x="591" y="27"/>
                </a:cxn>
                <a:cxn ang="0">
                  <a:pos x="586" y="24"/>
                </a:cxn>
                <a:cxn ang="0">
                  <a:pos x="580" y="22"/>
                </a:cxn>
                <a:cxn ang="0">
                  <a:pos x="563" y="17"/>
                </a:cxn>
                <a:cxn ang="0">
                  <a:pos x="539" y="13"/>
                </a:cxn>
                <a:cxn ang="0">
                  <a:pos x="510" y="9"/>
                </a:cxn>
                <a:cxn ang="0">
                  <a:pos x="476" y="5"/>
                </a:cxn>
                <a:cxn ang="0">
                  <a:pos x="438" y="3"/>
                </a:cxn>
                <a:cxn ang="0">
                  <a:pos x="353" y="0"/>
                </a:cxn>
                <a:cxn ang="0">
                  <a:pos x="260" y="3"/>
                </a:cxn>
                <a:cxn ang="0">
                  <a:pos x="166" y="9"/>
                </a:cxn>
                <a:cxn ang="0">
                  <a:pos x="122" y="14"/>
                </a:cxn>
                <a:cxn ang="0">
                  <a:pos x="78" y="21"/>
                </a:cxn>
                <a:cxn ang="0">
                  <a:pos x="56" y="24"/>
                </a:cxn>
                <a:cxn ang="0">
                  <a:pos x="38" y="29"/>
                </a:cxn>
                <a:cxn ang="0">
                  <a:pos x="17" y="33"/>
                </a:cxn>
                <a:cxn ang="0">
                  <a:pos x="0" y="38"/>
                </a:cxn>
                <a:cxn ang="0">
                  <a:pos x="67" y="34"/>
                </a:cxn>
                <a:cxn ang="0">
                  <a:pos x="140" y="29"/>
                </a:cxn>
                <a:cxn ang="0">
                  <a:pos x="227" y="27"/>
                </a:cxn>
                <a:cxn ang="0">
                  <a:pos x="416" y="29"/>
                </a:cxn>
                <a:cxn ang="0">
                  <a:pos x="501" y="38"/>
                </a:cxn>
                <a:cxn ang="0">
                  <a:pos x="538" y="46"/>
                </a:cxn>
                <a:cxn ang="0">
                  <a:pos x="554" y="50"/>
                </a:cxn>
                <a:cxn ang="0">
                  <a:pos x="569" y="55"/>
                </a:cxn>
                <a:cxn ang="0">
                  <a:pos x="584" y="60"/>
                </a:cxn>
                <a:cxn ang="0">
                  <a:pos x="584" y="60"/>
                </a:cxn>
              </a:cxnLst>
              <a:rect l="0" t="0" r="r" b="b"/>
              <a:pathLst>
                <a:path w="591" h="60">
                  <a:moveTo>
                    <a:pt x="584" y="60"/>
                  </a:moveTo>
                  <a:lnTo>
                    <a:pt x="591" y="27"/>
                  </a:lnTo>
                  <a:lnTo>
                    <a:pt x="586" y="24"/>
                  </a:lnTo>
                  <a:lnTo>
                    <a:pt x="580" y="22"/>
                  </a:lnTo>
                  <a:lnTo>
                    <a:pt x="563" y="17"/>
                  </a:lnTo>
                  <a:lnTo>
                    <a:pt x="539" y="13"/>
                  </a:lnTo>
                  <a:lnTo>
                    <a:pt x="510" y="9"/>
                  </a:lnTo>
                  <a:lnTo>
                    <a:pt x="476" y="5"/>
                  </a:lnTo>
                  <a:lnTo>
                    <a:pt x="438" y="3"/>
                  </a:lnTo>
                  <a:lnTo>
                    <a:pt x="353" y="0"/>
                  </a:lnTo>
                  <a:lnTo>
                    <a:pt x="260" y="3"/>
                  </a:lnTo>
                  <a:lnTo>
                    <a:pt x="166" y="9"/>
                  </a:lnTo>
                  <a:lnTo>
                    <a:pt x="122" y="14"/>
                  </a:lnTo>
                  <a:lnTo>
                    <a:pt x="78" y="21"/>
                  </a:lnTo>
                  <a:lnTo>
                    <a:pt x="56" y="24"/>
                  </a:lnTo>
                  <a:lnTo>
                    <a:pt x="38" y="29"/>
                  </a:lnTo>
                  <a:lnTo>
                    <a:pt x="17" y="33"/>
                  </a:lnTo>
                  <a:lnTo>
                    <a:pt x="0" y="38"/>
                  </a:lnTo>
                  <a:lnTo>
                    <a:pt x="67" y="34"/>
                  </a:lnTo>
                  <a:lnTo>
                    <a:pt x="140" y="29"/>
                  </a:lnTo>
                  <a:lnTo>
                    <a:pt x="227" y="27"/>
                  </a:lnTo>
                  <a:lnTo>
                    <a:pt x="416" y="29"/>
                  </a:lnTo>
                  <a:lnTo>
                    <a:pt x="501" y="38"/>
                  </a:lnTo>
                  <a:lnTo>
                    <a:pt x="538" y="46"/>
                  </a:lnTo>
                  <a:lnTo>
                    <a:pt x="554" y="50"/>
                  </a:lnTo>
                  <a:lnTo>
                    <a:pt x="569" y="55"/>
                  </a:lnTo>
                  <a:lnTo>
                    <a:pt x="584" y="60"/>
                  </a:lnTo>
                  <a:lnTo>
                    <a:pt x="584" y="6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auto">
            <a:xfrm>
              <a:off x="1341438" y="4673600"/>
              <a:ext cx="25400" cy="14287"/>
            </a:xfrm>
            <a:custGeom>
              <a:avLst/>
              <a:gdLst/>
              <a:ahLst/>
              <a:cxnLst>
                <a:cxn ang="0">
                  <a:pos x="39" y="38"/>
                </a:cxn>
                <a:cxn ang="0">
                  <a:pos x="25" y="27"/>
                </a:cxn>
                <a:cxn ang="0">
                  <a:pos x="12" y="15"/>
                </a:cxn>
                <a:cxn ang="0">
                  <a:pos x="2" y="5"/>
                </a:cxn>
                <a:cxn ang="0">
                  <a:pos x="0" y="0"/>
                </a:cxn>
                <a:cxn ang="0">
                  <a:pos x="5" y="0"/>
                </a:cxn>
                <a:cxn ang="0">
                  <a:pos x="14" y="4"/>
                </a:cxn>
                <a:cxn ang="0">
                  <a:pos x="26" y="12"/>
                </a:cxn>
                <a:cxn ang="0">
                  <a:pos x="34" y="15"/>
                </a:cxn>
                <a:cxn ang="0">
                  <a:pos x="43" y="20"/>
                </a:cxn>
                <a:cxn ang="0">
                  <a:pos x="53" y="27"/>
                </a:cxn>
                <a:cxn ang="0">
                  <a:pos x="58" y="30"/>
                </a:cxn>
                <a:cxn ang="0">
                  <a:pos x="64" y="34"/>
                </a:cxn>
                <a:cxn ang="0">
                  <a:pos x="39" y="38"/>
                </a:cxn>
                <a:cxn ang="0">
                  <a:pos x="39" y="38"/>
                </a:cxn>
              </a:cxnLst>
              <a:rect l="0" t="0" r="r" b="b"/>
              <a:pathLst>
                <a:path w="64" h="38">
                  <a:moveTo>
                    <a:pt x="39" y="38"/>
                  </a:moveTo>
                  <a:lnTo>
                    <a:pt x="25" y="27"/>
                  </a:lnTo>
                  <a:lnTo>
                    <a:pt x="12" y="15"/>
                  </a:lnTo>
                  <a:lnTo>
                    <a:pt x="2" y="5"/>
                  </a:lnTo>
                  <a:lnTo>
                    <a:pt x="0" y="0"/>
                  </a:lnTo>
                  <a:lnTo>
                    <a:pt x="5" y="0"/>
                  </a:lnTo>
                  <a:lnTo>
                    <a:pt x="14" y="4"/>
                  </a:lnTo>
                  <a:lnTo>
                    <a:pt x="26" y="12"/>
                  </a:lnTo>
                  <a:lnTo>
                    <a:pt x="34" y="15"/>
                  </a:lnTo>
                  <a:lnTo>
                    <a:pt x="43" y="20"/>
                  </a:lnTo>
                  <a:lnTo>
                    <a:pt x="53" y="27"/>
                  </a:lnTo>
                  <a:lnTo>
                    <a:pt x="58" y="30"/>
                  </a:lnTo>
                  <a:lnTo>
                    <a:pt x="64" y="34"/>
                  </a:lnTo>
                  <a:lnTo>
                    <a:pt x="39" y="38"/>
                  </a:lnTo>
                  <a:lnTo>
                    <a:pt x="39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auto">
            <a:xfrm>
              <a:off x="1371601" y="4667250"/>
              <a:ext cx="41275" cy="19050"/>
            </a:xfrm>
            <a:custGeom>
              <a:avLst/>
              <a:gdLst/>
              <a:ahLst/>
              <a:cxnLst>
                <a:cxn ang="0">
                  <a:pos x="50" y="49"/>
                </a:cxn>
                <a:cxn ang="0">
                  <a:pos x="31" y="33"/>
                </a:cxn>
                <a:cxn ang="0">
                  <a:pos x="15" y="20"/>
                </a:cxn>
                <a:cxn ang="0">
                  <a:pos x="2" y="7"/>
                </a:cxn>
                <a:cxn ang="0">
                  <a:pos x="0" y="0"/>
                </a:cxn>
                <a:cxn ang="0">
                  <a:pos x="11" y="1"/>
                </a:cxn>
                <a:cxn ang="0">
                  <a:pos x="25" y="6"/>
                </a:cxn>
                <a:cxn ang="0">
                  <a:pos x="34" y="9"/>
                </a:cxn>
                <a:cxn ang="0">
                  <a:pos x="44" y="14"/>
                </a:cxn>
                <a:cxn ang="0">
                  <a:pos x="57" y="19"/>
                </a:cxn>
                <a:cxn ang="0">
                  <a:pos x="69" y="26"/>
                </a:cxn>
                <a:cxn ang="0">
                  <a:pos x="77" y="30"/>
                </a:cxn>
                <a:cxn ang="0">
                  <a:pos x="86" y="34"/>
                </a:cxn>
                <a:cxn ang="0">
                  <a:pos x="93" y="38"/>
                </a:cxn>
                <a:cxn ang="0">
                  <a:pos x="103" y="43"/>
                </a:cxn>
                <a:cxn ang="0">
                  <a:pos x="50" y="49"/>
                </a:cxn>
                <a:cxn ang="0">
                  <a:pos x="50" y="49"/>
                </a:cxn>
              </a:cxnLst>
              <a:rect l="0" t="0" r="r" b="b"/>
              <a:pathLst>
                <a:path w="103" h="49">
                  <a:moveTo>
                    <a:pt x="50" y="49"/>
                  </a:moveTo>
                  <a:lnTo>
                    <a:pt x="31" y="33"/>
                  </a:lnTo>
                  <a:lnTo>
                    <a:pt x="15" y="20"/>
                  </a:lnTo>
                  <a:lnTo>
                    <a:pt x="2" y="7"/>
                  </a:lnTo>
                  <a:lnTo>
                    <a:pt x="0" y="0"/>
                  </a:lnTo>
                  <a:lnTo>
                    <a:pt x="11" y="1"/>
                  </a:lnTo>
                  <a:lnTo>
                    <a:pt x="25" y="6"/>
                  </a:lnTo>
                  <a:lnTo>
                    <a:pt x="34" y="9"/>
                  </a:lnTo>
                  <a:lnTo>
                    <a:pt x="44" y="14"/>
                  </a:lnTo>
                  <a:lnTo>
                    <a:pt x="57" y="19"/>
                  </a:lnTo>
                  <a:lnTo>
                    <a:pt x="69" y="26"/>
                  </a:lnTo>
                  <a:lnTo>
                    <a:pt x="77" y="30"/>
                  </a:lnTo>
                  <a:lnTo>
                    <a:pt x="86" y="34"/>
                  </a:lnTo>
                  <a:lnTo>
                    <a:pt x="93" y="38"/>
                  </a:lnTo>
                  <a:lnTo>
                    <a:pt x="103" y="43"/>
                  </a:lnTo>
                  <a:lnTo>
                    <a:pt x="50" y="49"/>
                  </a:lnTo>
                  <a:lnTo>
                    <a:pt x="50" y="4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1341438" y="4689475"/>
              <a:ext cx="25400" cy="15875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25" y="12"/>
                </a:cxn>
                <a:cxn ang="0">
                  <a:pos x="14" y="22"/>
                </a:cxn>
                <a:cxn ang="0">
                  <a:pos x="4" y="32"/>
                </a:cxn>
                <a:cxn ang="0">
                  <a:pos x="0" y="39"/>
                </a:cxn>
                <a:cxn ang="0">
                  <a:pos x="6" y="37"/>
                </a:cxn>
                <a:cxn ang="0">
                  <a:pos x="14" y="32"/>
                </a:cxn>
                <a:cxn ang="0">
                  <a:pos x="20" y="29"/>
                </a:cxn>
                <a:cxn ang="0">
                  <a:pos x="26" y="25"/>
                </a:cxn>
                <a:cxn ang="0">
                  <a:pos x="34" y="20"/>
                </a:cxn>
                <a:cxn ang="0">
                  <a:pos x="43" y="13"/>
                </a:cxn>
                <a:cxn ang="0">
                  <a:pos x="53" y="7"/>
                </a:cxn>
                <a:cxn ang="0">
                  <a:pos x="59" y="3"/>
                </a:cxn>
                <a:cxn ang="0">
                  <a:pos x="66" y="0"/>
                </a:cxn>
                <a:cxn ang="0">
                  <a:pos x="40" y="0"/>
                </a:cxn>
                <a:cxn ang="0">
                  <a:pos x="40" y="0"/>
                </a:cxn>
              </a:cxnLst>
              <a:rect l="0" t="0" r="r" b="b"/>
              <a:pathLst>
                <a:path w="66" h="39">
                  <a:moveTo>
                    <a:pt x="40" y="0"/>
                  </a:moveTo>
                  <a:lnTo>
                    <a:pt x="25" y="12"/>
                  </a:lnTo>
                  <a:lnTo>
                    <a:pt x="14" y="22"/>
                  </a:lnTo>
                  <a:lnTo>
                    <a:pt x="4" y="32"/>
                  </a:lnTo>
                  <a:lnTo>
                    <a:pt x="0" y="39"/>
                  </a:lnTo>
                  <a:lnTo>
                    <a:pt x="6" y="37"/>
                  </a:lnTo>
                  <a:lnTo>
                    <a:pt x="14" y="32"/>
                  </a:lnTo>
                  <a:lnTo>
                    <a:pt x="20" y="29"/>
                  </a:lnTo>
                  <a:lnTo>
                    <a:pt x="26" y="25"/>
                  </a:lnTo>
                  <a:lnTo>
                    <a:pt x="34" y="20"/>
                  </a:lnTo>
                  <a:lnTo>
                    <a:pt x="43" y="13"/>
                  </a:lnTo>
                  <a:lnTo>
                    <a:pt x="53" y="7"/>
                  </a:lnTo>
                  <a:lnTo>
                    <a:pt x="59" y="3"/>
                  </a:lnTo>
                  <a:lnTo>
                    <a:pt x="66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1374776" y="4686300"/>
              <a:ext cx="38100" cy="20637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33" y="15"/>
                </a:cxn>
                <a:cxn ang="0">
                  <a:pos x="17" y="29"/>
                </a:cxn>
                <a:cxn ang="0">
                  <a:pos x="4" y="42"/>
                </a:cxn>
                <a:cxn ang="0">
                  <a:pos x="0" y="50"/>
                </a:cxn>
                <a:cxn ang="0">
                  <a:pos x="10" y="47"/>
                </a:cxn>
                <a:cxn ang="0">
                  <a:pos x="23" y="42"/>
                </a:cxn>
                <a:cxn ang="0">
                  <a:pos x="31" y="37"/>
                </a:cxn>
                <a:cxn ang="0">
                  <a:pos x="41" y="32"/>
                </a:cxn>
                <a:cxn ang="0">
                  <a:pos x="52" y="26"/>
                </a:cxn>
                <a:cxn ang="0">
                  <a:pos x="58" y="23"/>
                </a:cxn>
                <a:cxn ang="0">
                  <a:pos x="65" y="18"/>
                </a:cxn>
                <a:cxn ang="0">
                  <a:pos x="72" y="14"/>
                </a:cxn>
                <a:cxn ang="0">
                  <a:pos x="80" y="10"/>
                </a:cxn>
                <a:cxn ang="0">
                  <a:pos x="89" y="5"/>
                </a:cxn>
                <a:cxn ang="0">
                  <a:pos x="97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97" h="50">
                  <a:moveTo>
                    <a:pt x="52" y="0"/>
                  </a:moveTo>
                  <a:lnTo>
                    <a:pt x="33" y="15"/>
                  </a:lnTo>
                  <a:lnTo>
                    <a:pt x="17" y="29"/>
                  </a:lnTo>
                  <a:lnTo>
                    <a:pt x="4" y="42"/>
                  </a:lnTo>
                  <a:lnTo>
                    <a:pt x="0" y="50"/>
                  </a:lnTo>
                  <a:lnTo>
                    <a:pt x="10" y="47"/>
                  </a:lnTo>
                  <a:lnTo>
                    <a:pt x="23" y="42"/>
                  </a:lnTo>
                  <a:lnTo>
                    <a:pt x="31" y="37"/>
                  </a:lnTo>
                  <a:lnTo>
                    <a:pt x="41" y="32"/>
                  </a:lnTo>
                  <a:lnTo>
                    <a:pt x="52" y="26"/>
                  </a:lnTo>
                  <a:lnTo>
                    <a:pt x="58" y="23"/>
                  </a:lnTo>
                  <a:lnTo>
                    <a:pt x="65" y="18"/>
                  </a:lnTo>
                  <a:lnTo>
                    <a:pt x="72" y="14"/>
                  </a:lnTo>
                  <a:lnTo>
                    <a:pt x="80" y="10"/>
                  </a:lnTo>
                  <a:lnTo>
                    <a:pt x="89" y="5"/>
                  </a:lnTo>
                  <a:lnTo>
                    <a:pt x="97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1401763" y="4686300"/>
              <a:ext cx="104775" cy="88900"/>
            </a:xfrm>
            <a:custGeom>
              <a:avLst/>
              <a:gdLst/>
              <a:ahLst/>
              <a:cxnLst>
                <a:cxn ang="0">
                  <a:pos x="16" y="66"/>
                </a:cxn>
                <a:cxn ang="0">
                  <a:pos x="8" y="82"/>
                </a:cxn>
                <a:cxn ang="0">
                  <a:pos x="0" y="121"/>
                </a:cxn>
                <a:cxn ang="0">
                  <a:pos x="2" y="144"/>
                </a:cxn>
                <a:cxn ang="0">
                  <a:pos x="11" y="167"/>
                </a:cxn>
                <a:cxn ang="0">
                  <a:pos x="18" y="178"/>
                </a:cxn>
                <a:cxn ang="0">
                  <a:pos x="28" y="188"/>
                </a:cxn>
                <a:cxn ang="0">
                  <a:pos x="35" y="193"/>
                </a:cxn>
                <a:cxn ang="0">
                  <a:pos x="42" y="198"/>
                </a:cxn>
                <a:cxn ang="0">
                  <a:pos x="50" y="202"/>
                </a:cxn>
                <a:cxn ang="0">
                  <a:pos x="59" y="206"/>
                </a:cxn>
                <a:cxn ang="0">
                  <a:pos x="67" y="210"/>
                </a:cxn>
                <a:cxn ang="0">
                  <a:pos x="76" y="212"/>
                </a:cxn>
                <a:cxn ang="0">
                  <a:pos x="95" y="217"/>
                </a:cxn>
                <a:cxn ang="0">
                  <a:pos x="113" y="221"/>
                </a:cxn>
                <a:cxn ang="0">
                  <a:pos x="132" y="224"/>
                </a:cxn>
                <a:cxn ang="0">
                  <a:pos x="197" y="225"/>
                </a:cxn>
                <a:cxn ang="0">
                  <a:pos x="245" y="217"/>
                </a:cxn>
                <a:cxn ang="0">
                  <a:pos x="264" y="213"/>
                </a:cxn>
                <a:cxn ang="0">
                  <a:pos x="207" y="1"/>
                </a:cxn>
                <a:cxn ang="0">
                  <a:pos x="175" y="0"/>
                </a:cxn>
                <a:cxn ang="0">
                  <a:pos x="215" y="144"/>
                </a:cxn>
                <a:cxn ang="0">
                  <a:pos x="189" y="128"/>
                </a:cxn>
                <a:cxn ang="0">
                  <a:pos x="189" y="97"/>
                </a:cxn>
                <a:cxn ang="0">
                  <a:pos x="184" y="99"/>
                </a:cxn>
                <a:cxn ang="0">
                  <a:pos x="173" y="104"/>
                </a:cxn>
                <a:cxn ang="0">
                  <a:pos x="156" y="119"/>
                </a:cxn>
                <a:cxn ang="0">
                  <a:pos x="158" y="102"/>
                </a:cxn>
                <a:cxn ang="0">
                  <a:pos x="162" y="88"/>
                </a:cxn>
                <a:cxn ang="0">
                  <a:pos x="171" y="77"/>
                </a:cxn>
                <a:cxn ang="0">
                  <a:pos x="151" y="85"/>
                </a:cxn>
                <a:cxn ang="0">
                  <a:pos x="124" y="109"/>
                </a:cxn>
                <a:cxn ang="0">
                  <a:pos x="127" y="69"/>
                </a:cxn>
                <a:cxn ang="0">
                  <a:pos x="123" y="71"/>
                </a:cxn>
                <a:cxn ang="0">
                  <a:pos x="115" y="77"/>
                </a:cxn>
                <a:cxn ang="0">
                  <a:pos x="93" y="95"/>
                </a:cxn>
                <a:cxn ang="0">
                  <a:pos x="76" y="120"/>
                </a:cxn>
                <a:cxn ang="0">
                  <a:pos x="74" y="134"/>
                </a:cxn>
                <a:cxn ang="0">
                  <a:pos x="79" y="148"/>
                </a:cxn>
                <a:cxn ang="0">
                  <a:pos x="89" y="159"/>
                </a:cxn>
                <a:cxn ang="0">
                  <a:pos x="98" y="168"/>
                </a:cxn>
                <a:cxn ang="0">
                  <a:pos x="103" y="171"/>
                </a:cxn>
                <a:cxn ang="0">
                  <a:pos x="106" y="174"/>
                </a:cxn>
                <a:cxn ang="0">
                  <a:pos x="114" y="178"/>
                </a:cxn>
                <a:cxn ang="0">
                  <a:pos x="130" y="182"/>
                </a:cxn>
                <a:cxn ang="0">
                  <a:pos x="112" y="183"/>
                </a:cxn>
                <a:cxn ang="0">
                  <a:pos x="74" y="176"/>
                </a:cxn>
                <a:cxn ang="0">
                  <a:pos x="65" y="169"/>
                </a:cxn>
                <a:cxn ang="0">
                  <a:pos x="56" y="162"/>
                </a:cxn>
                <a:cxn ang="0">
                  <a:pos x="43" y="140"/>
                </a:cxn>
                <a:cxn ang="0">
                  <a:pos x="38" y="106"/>
                </a:cxn>
                <a:cxn ang="0">
                  <a:pos x="40" y="85"/>
                </a:cxn>
                <a:cxn ang="0">
                  <a:pos x="45" y="59"/>
                </a:cxn>
                <a:cxn ang="0">
                  <a:pos x="16" y="66"/>
                </a:cxn>
                <a:cxn ang="0">
                  <a:pos x="16" y="66"/>
                </a:cxn>
              </a:cxnLst>
              <a:rect l="0" t="0" r="r" b="b"/>
              <a:pathLst>
                <a:path w="264" h="225">
                  <a:moveTo>
                    <a:pt x="16" y="66"/>
                  </a:moveTo>
                  <a:lnTo>
                    <a:pt x="8" y="82"/>
                  </a:lnTo>
                  <a:lnTo>
                    <a:pt x="0" y="121"/>
                  </a:lnTo>
                  <a:lnTo>
                    <a:pt x="2" y="144"/>
                  </a:lnTo>
                  <a:lnTo>
                    <a:pt x="11" y="167"/>
                  </a:lnTo>
                  <a:lnTo>
                    <a:pt x="18" y="178"/>
                  </a:lnTo>
                  <a:lnTo>
                    <a:pt x="28" y="188"/>
                  </a:lnTo>
                  <a:lnTo>
                    <a:pt x="35" y="193"/>
                  </a:lnTo>
                  <a:lnTo>
                    <a:pt x="42" y="198"/>
                  </a:lnTo>
                  <a:lnTo>
                    <a:pt x="50" y="202"/>
                  </a:lnTo>
                  <a:lnTo>
                    <a:pt x="59" y="206"/>
                  </a:lnTo>
                  <a:lnTo>
                    <a:pt x="67" y="210"/>
                  </a:lnTo>
                  <a:lnTo>
                    <a:pt x="76" y="212"/>
                  </a:lnTo>
                  <a:lnTo>
                    <a:pt x="95" y="217"/>
                  </a:lnTo>
                  <a:lnTo>
                    <a:pt x="113" y="221"/>
                  </a:lnTo>
                  <a:lnTo>
                    <a:pt x="132" y="224"/>
                  </a:lnTo>
                  <a:lnTo>
                    <a:pt x="197" y="225"/>
                  </a:lnTo>
                  <a:lnTo>
                    <a:pt x="245" y="217"/>
                  </a:lnTo>
                  <a:lnTo>
                    <a:pt x="264" y="213"/>
                  </a:lnTo>
                  <a:lnTo>
                    <a:pt x="207" y="1"/>
                  </a:lnTo>
                  <a:lnTo>
                    <a:pt x="175" y="0"/>
                  </a:lnTo>
                  <a:lnTo>
                    <a:pt x="215" y="144"/>
                  </a:lnTo>
                  <a:lnTo>
                    <a:pt x="189" y="128"/>
                  </a:lnTo>
                  <a:lnTo>
                    <a:pt x="189" y="97"/>
                  </a:lnTo>
                  <a:lnTo>
                    <a:pt x="184" y="99"/>
                  </a:lnTo>
                  <a:lnTo>
                    <a:pt x="173" y="104"/>
                  </a:lnTo>
                  <a:lnTo>
                    <a:pt x="156" y="119"/>
                  </a:lnTo>
                  <a:lnTo>
                    <a:pt x="158" y="102"/>
                  </a:lnTo>
                  <a:lnTo>
                    <a:pt x="162" y="88"/>
                  </a:lnTo>
                  <a:lnTo>
                    <a:pt x="171" y="77"/>
                  </a:lnTo>
                  <a:lnTo>
                    <a:pt x="151" y="85"/>
                  </a:lnTo>
                  <a:lnTo>
                    <a:pt x="124" y="109"/>
                  </a:lnTo>
                  <a:lnTo>
                    <a:pt x="127" y="69"/>
                  </a:lnTo>
                  <a:lnTo>
                    <a:pt x="123" y="71"/>
                  </a:lnTo>
                  <a:lnTo>
                    <a:pt x="115" y="77"/>
                  </a:lnTo>
                  <a:lnTo>
                    <a:pt x="93" y="95"/>
                  </a:lnTo>
                  <a:lnTo>
                    <a:pt x="76" y="120"/>
                  </a:lnTo>
                  <a:lnTo>
                    <a:pt x="74" y="134"/>
                  </a:lnTo>
                  <a:lnTo>
                    <a:pt x="79" y="148"/>
                  </a:lnTo>
                  <a:lnTo>
                    <a:pt x="89" y="159"/>
                  </a:lnTo>
                  <a:lnTo>
                    <a:pt x="98" y="168"/>
                  </a:lnTo>
                  <a:lnTo>
                    <a:pt x="103" y="171"/>
                  </a:lnTo>
                  <a:lnTo>
                    <a:pt x="106" y="174"/>
                  </a:lnTo>
                  <a:lnTo>
                    <a:pt x="114" y="178"/>
                  </a:lnTo>
                  <a:lnTo>
                    <a:pt x="130" y="182"/>
                  </a:lnTo>
                  <a:lnTo>
                    <a:pt x="112" y="183"/>
                  </a:lnTo>
                  <a:lnTo>
                    <a:pt x="74" y="176"/>
                  </a:lnTo>
                  <a:lnTo>
                    <a:pt x="65" y="169"/>
                  </a:lnTo>
                  <a:lnTo>
                    <a:pt x="56" y="162"/>
                  </a:lnTo>
                  <a:lnTo>
                    <a:pt x="43" y="140"/>
                  </a:lnTo>
                  <a:lnTo>
                    <a:pt x="38" y="106"/>
                  </a:lnTo>
                  <a:lnTo>
                    <a:pt x="40" y="85"/>
                  </a:lnTo>
                  <a:lnTo>
                    <a:pt x="45" y="59"/>
                  </a:lnTo>
                  <a:lnTo>
                    <a:pt x="16" y="66"/>
                  </a:lnTo>
                  <a:lnTo>
                    <a:pt x="16" y="6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1360488" y="4597400"/>
              <a:ext cx="114300" cy="69850"/>
            </a:xfrm>
            <a:custGeom>
              <a:avLst/>
              <a:gdLst/>
              <a:ahLst/>
              <a:cxnLst>
                <a:cxn ang="0">
                  <a:pos x="24" y="132"/>
                </a:cxn>
                <a:cxn ang="0">
                  <a:pos x="3" y="95"/>
                </a:cxn>
                <a:cxn ang="0">
                  <a:pos x="3" y="61"/>
                </a:cxn>
                <a:cxn ang="0">
                  <a:pos x="19" y="37"/>
                </a:cxn>
                <a:cxn ang="0">
                  <a:pos x="42" y="19"/>
                </a:cxn>
                <a:cxn ang="0">
                  <a:pos x="63" y="8"/>
                </a:cxn>
                <a:cxn ang="0">
                  <a:pos x="102" y="1"/>
                </a:cxn>
                <a:cxn ang="0">
                  <a:pos x="227" y="3"/>
                </a:cxn>
                <a:cxn ang="0">
                  <a:pos x="270" y="12"/>
                </a:cxn>
                <a:cxn ang="0">
                  <a:pos x="234" y="29"/>
                </a:cxn>
                <a:cxn ang="0">
                  <a:pos x="125" y="32"/>
                </a:cxn>
                <a:cxn ang="0">
                  <a:pos x="54" y="48"/>
                </a:cxn>
                <a:cxn ang="0">
                  <a:pos x="32" y="71"/>
                </a:cxn>
                <a:cxn ang="0">
                  <a:pos x="34" y="96"/>
                </a:cxn>
                <a:cxn ang="0">
                  <a:pos x="48" y="116"/>
                </a:cxn>
                <a:cxn ang="0">
                  <a:pos x="58" y="102"/>
                </a:cxn>
                <a:cxn ang="0">
                  <a:pos x="67" y="81"/>
                </a:cxn>
                <a:cxn ang="0">
                  <a:pos x="82" y="65"/>
                </a:cxn>
                <a:cxn ang="0">
                  <a:pos x="89" y="96"/>
                </a:cxn>
                <a:cxn ang="0">
                  <a:pos x="113" y="77"/>
                </a:cxn>
                <a:cxn ang="0">
                  <a:pos x="121" y="71"/>
                </a:cxn>
                <a:cxn ang="0">
                  <a:pos x="133" y="63"/>
                </a:cxn>
                <a:cxn ang="0">
                  <a:pos x="150" y="54"/>
                </a:cxn>
                <a:cxn ang="0">
                  <a:pos x="145" y="86"/>
                </a:cxn>
                <a:cxn ang="0">
                  <a:pos x="162" y="78"/>
                </a:cxn>
                <a:cxn ang="0">
                  <a:pos x="183" y="72"/>
                </a:cxn>
                <a:cxn ang="0">
                  <a:pos x="225" y="89"/>
                </a:cxn>
                <a:cxn ang="0">
                  <a:pos x="227" y="144"/>
                </a:cxn>
                <a:cxn ang="0">
                  <a:pos x="220" y="162"/>
                </a:cxn>
                <a:cxn ang="0">
                  <a:pos x="196" y="176"/>
                </a:cxn>
                <a:cxn ang="0">
                  <a:pos x="92" y="144"/>
                </a:cxn>
                <a:cxn ang="0">
                  <a:pos x="39" y="147"/>
                </a:cxn>
              </a:cxnLst>
              <a:rect l="0" t="0" r="r" b="b"/>
              <a:pathLst>
                <a:path w="288" h="178">
                  <a:moveTo>
                    <a:pt x="39" y="147"/>
                  </a:moveTo>
                  <a:lnTo>
                    <a:pt x="24" y="132"/>
                  </a:lnTo>
                  <a:lnTo>
                    <a:pt x="13" y="116"/>
                  </a:lnTo>
                  <a:lnTo>
                    <a:pt x="3" y="95"/>
                  </a:lnTo>
                  <a:lnTo>
                    <a:pt x="0" y="72"/>
                  </a:lnTo>
                  <a:lnTo>
                    <a:pt x="3" y="61"/>
                  </a:lnTo>
                  <a:lnTo>
                    <a:pt x="9" y="48"/>
                  </a:lnTo>
                  <a:lnTo>
                    <a:pt x="19" y="37"/>
                  </a:lnTo>
                  <a:lnTo>
                    <a:pt x="33" y="24"/>
                  </a:lnTo>
                  <a:lnTo>
                    <a:pt x="42" y="19"/>
                  </a:lnTo>
                  <a:lnTo>
                    <a:pt x="52" y="13"/>
                  </a:lnTo>
                  <a:lnTo>
                    <a:pt x="63" y="8"/>
                  </a:lnTo>
                  <a:lnTo>
                    <a:pt x="76" y="3"/>
                  </a:lnTo>
                  <a:lnTo>
                    <a:pt x="102" y="1"/>
                  </a:lnTo>
                  <a:lnTo>
                    <a:pt x="162" y="0"/>
                  </a:lnTo>
                  <a:lnTo>
                    <a:pt x="227" y="3"/>
                  </a:lnTo>
                  <a:lnTo>
                    <a:pt x="254" y="6"/>
                  </a:lnTo>
                  <a:lnTo>
                    <a:pt x="270" y="12"/>
                  </a:lnTo>
                  <a:lnTo>
                    <a:pt x="288" y="33"/>
                  </a:lnTo>
                  <a:lnTo>
                    <a:pt x="234" y="29"/>
                  </a:lnTo>
                  <a:lnTo>
                    <a:pt x="181" y="29"/>
                  </a:lnTo>
                  <a:lnTo>
                    <a:pt x="125" y="32"/>
                  </a:lnTo>
                  <a:lnTo>
                    <a:pt x="75" y="41"/>
                  </a:lnTo>
                  <a:lnTo>
                    <a:pt x="54" y="48"/>
                  </a:lnTo>
                  <a:lnTo>
                    <a:pt x="39" y="58"/>
                  </a:lnTo>
                  <a:lnTo>
                    <a:pt x="32" y="71"/>
                  </a:lnTo>
                  <a:lnTo>
                    <a:pt x="32" y="87"/>
                  </a:lnTo>
                  <a:lnTo>
                    <a:pt x="34" y="96"/>
                  </a:lnTo>
                  <a:lnTo>
                    <a:pt x="41" y="106"/>
                  </a:lnTo>
                  <a:lnTo>
                    <a:pt x="48" y="116"/>
                  </a:lnTo>
                  <a:lnTo>
                    <a:pt x="59" y="129"/>
                  </a:lnTo>
                  <a:lnTo>
                    <a:pt x="58" y="102"/>
                  </a:lnTo>
                  <a:lnTo>
                    <a:pt x="62" y="91"/>
                  </a:lnTo>
                  <a:lnTo>
                    <a:pt x="67" y="81"/>
                  </a:lnTo>
                  <a:lnTo>
                    <a:pt x="76" y="70"/>
                  </a:lnTo>
                  <a:lnTo>
                    <a:pt x="82" y="65"/>
                  </a:lnTo>
                  <a:lnTo>
                    <a:pt x="90" y="61"/>
                  </a:lnTo>
                  <a:lnTo>
                    <a:pt x="89" y="96"/>
                  </a:lnTo>
                  <a:lnTo>
                    <a:pt x="95" y="90"/>
                  </a:lnTo>
                  <a:lnTo>
                    <a:pt x="113" y="77"/>
                  </a:lnTo>
                  <a:lnTo>
                    <a:pt x="118" y="73"/>
                  </a:lnTo>
                  <a:lnTo>
                    <a:pt x="121" y="71"/>
                  </a:lnTo>
                  <a:lnTo>
                    <a:pt x="128" y="67"/>
                  </a:lnTo>
                  <a:lnTo>
                    <a:pt x="133" y="63"/>
                  </a:lnTo>
                  <a:lnTo>
                    <a:pt x="142" y="58"/>
                  </a:lnTo>
                  <a:lnTo>
                    <a:pt x="150" y="54"/>
                  </a:lnTo>
                  <a:lnTo>
                    <a:pt x="139" y="90"/>
                  </a:lnTo>
                  <a:lnTo>
                    <a:pt x="145" y="86"/>
                  </a:lnTo>
                  <a:lnTo>
                    <a:pt x="153" y="82"/>
                  </a:lnTo>
                  <a:lnTo>
                    <a:pt x="162" y="78"/>
                  </a:lnTo>
                  <a:lnTo>
                    <a:pt x="172" y="75"/>
                  </a:lnTo>
                  <a:lnTo>
                    <a:pt x="183" y="72"/>
                  </a:lnTo>
                  <a:lnTo>
                    <a:pt x="207" y="71"/>
                  </a:lnTo>
                  <a:lnTo>
                    <a:pt x="225" y="89"/>
                  </a:lnTo>
                  <a:lnTo>
                    <a:pt x="231" y="125"/>
                  </a:lnTo>
                  <a:lnTo>
                    <a:pt x="227" y="144"/>
                  </a:lnTo>
                  <a:lnTo>
                    <a:pt x="225" y="153"/>
                  </a:lnTo>
                  <a:lnTo>
                    <a:pt x="220" y="162"/>
                  </a:lnTo>
                  <a:lnTo>
                    <a:pt x="206" y="173"/>
                  </a:lnTo>
                  <a:lnTo>
                    <a:pt x="196" y="176"/>
                  </a:lnTo>
                  <a:lnTo>
                    <a:pt x="186" y="178"/>
                  </a:lnTo>
                  <a:lnTo>
                    <a:pt x="92" y="144"/>
                  </a:lnTo>
                  <a:lnTo>
                    <a:pt x="39" y="147"/>
                  </a:lnTo>
                  <a:lnTo>
                    <a:pt x="39" y="1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1431926" y="4603750"/>
              <a:ext cx="52388" cy="809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4" y="202"/>
                </a:cxn>
                <a:cxn ang="0">
                  <a:pos x="130" y="204"/>
                </a:cxn>
                <a:cxn ang="0">
                  <a:pos x="29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30" h="204">
                  <a:moveTo>
                    <a:pt x="0" y="0"/>
                  </a:moveTo>
                  <a:lnTo>
                    <a:pt x="94" y="202"/>
                  </a:lnTo>
                  <a:lnTo>
                    <a:pt x="130" y="204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1457326" y="4605338"/>
              <a:ext cx="90488" cy="3000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5" y="205"/>
                </a:cxn>
                <a:cxn ang="0">
                  <a:pos x="192" y="401"/>
                </a:cxn>
                <a:cxn ang="0">
                  <a:pos x="206" y="732"/>
                </a:cxn>
                <a:cxn ang="0">
                  <a:pos x="227" y="757"/>
                </a:cxn>
                <a:cxn ang="0">
                  <a:pos x="212" y="383"/>
                </a:cxn>
                <a:cxn ang="0">
                  <a:pos x="145" y="202"/>
                </a:cxn>
                <a:cxn ang="0">
                  <a:pos x="31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7" h="757">
                  <a:moveTo>
                    <a:pt x="0" y="0"/>
                  </a:moveTo>
                  <a:lnTo>
                    <a:pt x="115" y="205"/>
                  </a:lnTo>
                  <a:lnTo>
                    <a:pt x="192" y="401"/>
                  </a:lnTo>
                  <a:lnTo>
                    <a:pt x="206" y="732"/>
                  </a:lnTo>
                  <a:lnTo>
                    <a:pt x="227" y="757"/>
                  </a:lnTo>
                  <a:lnTo>
                    <a:pt x="212" y="383"/>
                  </a:lnTo>
                  <a:lnTo>
                    <a:pt x="145" y="202"/>
                  </a:lnTo>
                  <a:lnTo>
                    <a:pt x="31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1463676" y="4886325"/>
              <a:ext cx="88900" cy="60325"/>
            </a:xfrm>
            <a:custGeom>
              <a:avLst/>
              <a:gdLst/>
              <a:ahLst/>
              <a:cxnLst>
                <a:cxn ang="0">
                  <a:pos x="165" y="0"/>
                </a:cxn>
                <a:cxn ang="0">
                  <a:pos x="162" y="39"/>
                </a:cxn>
                <a:cxn ang="0">
                  <a:pos x="191" y="63"/>
                </a:cxn>
                <a:cxn ang="0">
                  <a:pos x="196" y="77"/>
                </a:cxn>
                <a:cxn ang="0">
                  <a:pos x="196" y="92"/>
                </a:cxn>
                <a:cxn ang="0">
                  <a:pos x="193" y="100"/>
                </a:cxn>
                <a:cxn ang="0">
                  <a:pos x="188" y="106"/>
                </a:cxn>
                <a:cxn ang="0">
                  <a:pos x="175" y="118"/>
                </a:cxn>
                <a:cxn ang="0">
                  <a:pos x="165" y="122"/>
                </a:cxn>
                <a:cxn ang="0">
                  <a:pos x="155" y="124"/>
                </a:cxn>
                <a:cxn ang="0">
                  <a:pos x="129" y="125"/>
                </a:cxn>
                <a:cxn ang="0">
                  <a:pos x="73" y="120"/>
                </a:cxn>
                <a:cxn ang="0">
                  <a:pos x="34" y="110"/>
                </a:cxn>
                <a:cxn ang="0">
                  <a:pos x="16" y="92"/>
                </a:cxn>
                <a:cxn ang="0">
                  <a:pos x="19" y="80"/>
                </a:cxn>
                <a:cxn ang="0">
                  <a:pos x="29" y="65"/>
                </a:cxn>
                <a:cxn ang="0">
                  <a:pos x="44" y="53"/>
                </a:cxn>
                <a:cxn ang="0">
                  <a:pos x="56" y="51"/>
                </a:cxn>
                <a:cxn ang="0">
                  <a:pos x="67" y="55"/>
                </a:cxn>
                <a:cxn ang="0">
                  <a:pos x="74" y="62"/>
                </a:cxn>
                <a:cxn ang="0">
                  <a:pos x="86" y="81"/>
                </a:cxn>
                <a:cxn ang="0">
                  <a:pos x="90" y="92"/>
                </a:cxn>
                <a:cxn ang="0">
                  <a:pos x="92" y="96"/>
                </a:cxn>
                <a:cxn ang="0">
                  <a:pos x="100" y="103"/>
                </a:cxn>
                <a:cxn ang="0">
                  <a:pos x="106" y="101"/>
                </a:cxn>
                <a:cxn ang="0">
                  <a:pos x="109" y="82"/>
                </a:cxn>
                <a:cxn ang="0">
                  <a:pos x="106" y="67"/>
                </a:cxn>
                <a:cxn ang="0">
                  <a:pos x="100" y="52"/>
                </a:cxn>
                <a:cxn ang="0">
                  <a:pos x="90" y="39"/>
                </a:cxn>
                <a:cxn ang="0">
                  <a:pos x="83" y="34"/>
                </a:cxn>
                <a:cxn ang="0">
                  <a:pos x="77" y="31"/>
                </a:cxn>
                <a:cxn ang="0">
                  <a:pos x="69" y="27"/>
                </a:cxn>
                <a:cxn ang="0">
                  <a:pos x="62" y="26"/>
                </a:cxn>
                <a:cxn ang="0">
                  <a:pos x="47" y="26"/>
                </a:cxn>
                <a:cxn ang="0">
                  <a:pos x="16" y="50"/>
                </a:cxn>
                <a:cxn ang="0">
                  <a:pos x="0" y="89"/>
                </a:cxn>
                <a:cxn ang="0">
                  <a:pos x="3" y="105"/>
                </a:cxn>
                <a:cxn ang="0">
                  <a:pos x="6" y="113"/>
                </a:cxn>
                <a:cxn ang="0">
                  <a:pos x="13" y="120"/>
                </a:cxn>
                <a:cxn ang="0">
                  <a:pos x="19" y="127"/>
                </a:cxn>
                <a:cxn ang="0">
                  <a:pos x="29" y="133"/>
                </a:cxn>
                <a:cxn ang="0">
                  <a:pos x="39" y="138"/>
                </a:cxn>
                <a:cxn ang="0">
                  <a:pos x="52" y="142"/>
                </a:cxn>
                <a:cxn ang="0">
                  <a:pos x="67" y="146"/>
                </a:cxn>
                <a:cxn ang="0">
                  <a:pos x="83" y="147"/>
                </a:cxn>
                <a:cxn ang="0">
                  <a:pos x="121" y="149"/>
                </a:cxn>
                <a:cxn ang="0">
                  <a:pos x="158" y="146"/>
                </a:cxn>
                <a:cxn ang="0">
                  <a:pos x="187" y="137"/>
                </a:cxn>
                <a:cxn ang="0">
                  <a:pos x="220" y="111"/>
                </a:cxn>
                <a:cxn ang="0">
                  <a:pos x="226" y="96"/>
                </a:cxn>
                <a:cxn ang="0">
                  <a:pos x="226" y="80"/>
                </a:cxn>
                <a:cxn ang="0">
                  <a:pos x="222" y="63"/>
                </a:cxn>
                <a:cxn ang="0">
                  <a:pos x="212" y="50"/>
                </a:cxn>
                <a:cxn ang="0">
                  <a:pos x="194" y="22"/>
                </a:cxn>
                <a:cxn ang="0">
                  <a:pos x="165" y="0"/>
                </a:cxn>
                <a:cxn ang="0">
                  <a:pos x="165" y="0"/>
                </a:cxn>
              </a:cxnLst>
              <a:rect l="0" t="0" r="r" b="b"/>
              <a:pathLst>
                <a:path w="226" h="149">
                  <a:moveTo>
                    <a:pt x="165" y="0"/>
                  </a:moveTo>
                  <a:lnTo>
                    <a:pt x="162" y="39"/>
                  </a:lnTo>
                  <a:lnTo>
                    <a:pt x="191" y="63"/>
                  </a:lnTo>
                  <a:lnTo>
                    <a:pt x="196" y="77"/>
                  </a:lnTo>
                  <a:lnTo>
                    <a:pt x="196" y="92"/>
                  </a:lnTo>
                  <a:lnTo>
                    <a:pt x="193" y="100"/>
                  </a:lnTo>
                  <a:lnTo>
                    <a:pt x="188" y="106"/>
                  </a:lnTo>
                  <a:lnTo>
                    <a:pt x="175" y="118"/>
                  </a:lnTo>
                  <a:lnTo>
                    <a:pt x="165" y="122"/>
                  </a:lnTo>
                  <a:lnTo>
                    <a:pt x="155" y="124"/>
                  </a:lnTo>
                  <a:lnTo>
                    <a:pt x="129" y="125"/>
                  </a:lnTo>
                  <a:lnTo>
                    <a:pt x="73" y="120"/>
                  </a:lnTo>
                  <a:lnTo>
                    <a:pt x="34" y="110"/>
                  </a:lnTo>
                  <a:lnTo>
                    <a:pt x="16" y="92"/>
                  </a:lnTo>
                  <a:lnTo>
                    <a:pt x="19" y="80"/>
                  </a:lnTo>
                  <a:lnTo>
                    <a:pt x="29" y="65"/>
                  </a:lnTo>
                  <a:lnTo>
                    <a:pt x="44" y="53"/>
                  </a:lnTo>
                  <a:lnTo>
                    <a:pt x="56" y="51"/>
                  </a:lnTo>
                  <a:lnTo>
                    <a:pt x="67" y="55"/>
                  </a:lnTo>
                  <a:lnTo>
                    <a:pt x="74" y="62"/>
                  </a:lnTo>
                  <a:lnTo>
                    <a:pt x="86" y="81"/>
                  </a:lnTo>
                  <a:lnTo>
                    <a:pt x="90" y="92"/>
                  </a:lnTo>
                  <a:lnTo>
                    <a:pt x="92" y="96"/>
                  </a:lnTo>
                  <a:lnTo>
                    <a:pt x="100" y="103"/>
                  </a:lnTo>
                  <a:lnTo>
                    <a:pt x="106" y="101"/>
                  </a:lnTo>
                  <a:lnTo>
                    <a:pt x="109" y="82"/>
                  </a:lnTo>
                  <a:lnTo>
                    <a:pt x="106" y="67"/>
                  </a:lnTo>
                  <a:lnTo>
                    <a:pt x="100" y="52"/>
                  </a:lnTo>
                  <a:lnTo>
                    <a:pt x="90" y="39"/>
                  </a:lnTo>
                  <a:lnTo>
                    <a:pt x="83" y="34"/>
                  </a:lnTo>
                  <a:lnTo>
                    <a:pt x="77" y="31"/>
                  </a:lnTo>
                  <a:lnTo>
                    <a:pt x="69" y="27"/>
                  </a:lnTo>
                  <a:lnTo>
                    <a:pt x="62" y="26"/>
                  </a:lnTo>
                  <a:lnTo>
                    <a:pt x="47" y="26"/>
                  </a:lnTo>
                  <a:lnTo>
                    <a:pt x="16" y="50"/>
                  </a:lnTo>
                  <a:lnTo>
                    <a:pt x="0" y="89"/>
                  </a:lnTo>
                  <a:lnTo>
                    <a:pt x="3" y="105"/>
                  </a:lnTo>
                  <a:lnTo>
                    <a:pt x="6" y="113"/>
                  </a:lnTo>
                  <a:lnTo>
                    <a:pt x="13" y="120"/>
                  </a:lnTo>
                  <a:lnTo>
                    <a:pt x="19" y="127"/>
                  </a:lnTo>
                  <a:lnTo>
                    <a:pt x="29" y="133"/>
                  </a:lnTo>
                  <a:lnTo>
                    <a:pt x="39" y="138"/>
                  </a:lnTo>
                  <a:lnTo>
                    <a:pt x="52" y="142"/>
                  </a:lnTo>
                  <a:lnTo>
                    <a:pt x="67" y="146"/>
                  </a:lnTo>
                  <a:lnTo>
                    <a:pt x="83" y="147"/>
                  </a:lnTo>
                  <a:lnTo>
                    <a:pt x="121" y="149"/>
                  </a:lnTo>
                  <a:lnTo>
                    <a:pt x="158" y="146"/>
                  </a:lnTo>
                  <a:lnTo>
                    <a:pt x="187" y="137"/>
                  </a:lnTo>
                  <a:lnTo>
                    <a:pt x="220" y="111"/>
                  </a:lnTo>
                  <a:lnTo>
                    <a:pt x="226" y="96"/>
                  </a:lnTo>
                  <a:lnTo>
                    <a:pt x="226" y="80"/>
                  </a:lnTo>
                  <a:lnTo>
                    <a:pt x="222" y="63"/>
                  </a:lnTo>
                  <a:lnTo>
                    <a:pt x="212" y="50"/>
                  </a:lnTo>
                  <a:lnTo>
                    <a:pt x="194" y="22"/>
                  </a:ln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58" name="Freeform 57"/>
            <p:cNvSpPr>
              <a:spLocks/>
            </p:cNvSpPr>
            <p:nvPr/>
          </p:nvSpPr>
          <p:spPr bwMode="auto">
            <a:xfrm>
              <a:off x="1495426" y="4767263"/>
              <a:ext cx="36513" cy="125412"/>
            </a:xfrm>
            <a:custGeom>
              <a:avLst/>
              <a:gdLst/>
              <a:ahLst/>
              <a:cxnLst>
                <a:cxn ang="0">
                  <a:pos x="77" y="316"/>
                </a:cxn>
                <a:cxn ang="0">
                  <a:pos x="0" y="0"/>
                </a:cxn>
                <a:cxn ang="0">
                  <a:pos x="27" y="3"/>
                </a:cxn>
                <a:cxn ang="0">
                  <a:pos x="95" y="315"/>
                </a:cxn>
                <a:cxn ang="0">
                  <a:pos x="77" y="316"/>
                </a:cxn>
                <a:cxn ang="0">
                  <a:pos x="77" y="316"/>
                </a:cxn>
              </a:cxnLst>
              <a:rect l="0" t="0" r="r" b="b"/>
              <a:pathLst>
                <a:path w="95" h="316">
                  <a:moveTo>
                    <a:pt x="77" y="316"/>
                  </a:moveTo>
                  <a:lnTo>
                    <a:pt x="0" y="0"/>
                  </a:lnTo>
                  <a:lnTo>
                    <a:pt x="27" y="3"/>
                  </a:lnTo>
                  <a:lnTo>
                    <a:pt x="95" y="315"/>
                  </a:lnTo>
                  <a:lnTo>
                    <a:pt x="77" y="316"/>
                  </a:lnTo>
                  <a:lnTo>
                    <a:pt x="77" y="3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1446213" y="4937125"/>
              <a:ext cx="82550" cy="34925"/>
            </a:xfrm>
            <a:custGeom>
              <a:avLst/>
              <a:gdLst/>
              <a:ahLst/>
              <a:cxnLst>
                <a:cxn ang="0">
                  <a:pos x="207" y="12"/>
                </a:cxn>
                <a:cxn ang="0">
                  <a:pos x="201" y="17"/>
                </a:cxn>
                <a:cxn ang="0">
                  <a:pos x="195" y="21"/>
                </a:cxn>
                <a:cxn ang="0">
                  <a:pos x="186" y="27"/>
                </a:cxn>
                <a:cxn ang="0">
                  <a:pos x="181" y="29"/>
                </a:cxn>
                <a:cxn ang="0">
                  <a:pos x="176" y="33"/>
                </a:cxn>
                <a:cxn ang="0">
                  <a:pos x="169" y="37"/>
                </a:cxn>
                <a:cxn ang="0">
                  <a:pos x="164" y="41"/>
                </a:cxn>
                <a:cxn ang="0">
                  <a:pos x="158" y="45"/>
                </a:cxn>
                <a:cxn ang="0">
                  <a:pos x="150" y="48"/>
                </a:cxn>
                <a:cxn ang="0">
                  <a:pos x="144" y="53"/>
                </a:cxn>
                <a:cxn ang="0">
                  <a:pos x="136" y="57"/>
                </a:cxn>
                <a:cxn ang="0">
                  <a:pos x="129" y="61"/>
                </a:cxn>
                <a:cxn ang="0">
                  <a:pos x="121" y="65"/>
                </a:cxn>
                <a:cxn ang="0">
                  <a:pos x="114" y="69"/>
                </a:cxn>
                <a:cxn ang="0">
                  <a:pos x="106" y="72"/>
                </a:cxn>
                <a:cxn ang="0">
                  <a:pos x="97" y="76"/>
                </a:cxn>
                <a:cxn ang="0">
                  <a:pos x="90" y="79"/>
                </a:cxn>
                <a:cxn ang="0">
                  <a:pos x="75" y="85"/>
                </a:cxn>
                <a:cxn ang="0">
                  <a:pos x="59" y="89"/>
                </a:cxn>
                <a:cxn ang="0">
                  <a:pos x="44" y="91"/>
                </a:cxn>
                <a:cxn ang="0">
                  <a:pos x="18" y="90"/>
                </a:cxn>
                <a:cxn ang="0">
                  <a:pos x="3" y="81"/>
                </a:cxn>
                <a:cxn ang="0">
                  <a:pos x="0" y="70"/>
                </a:cxn>
                <a:cxn ang="0">
                  <a:pos x="4" y="62"/>
                </a:cxn>
                <a:cxn ang="0">
                  <a:pos x="9" y="55"/>
                </a:cxn>
                <a:cxn ang="0">
                  <a:pos x="25" y="39"/>
                </a:cxn>
                <a:cxn ang="0">
                  <a:pos x="43" y="24"/>
                </a:cxn>
                <a:cxn ang="0">
                  <a:pos x="53" y="18"/>
                </a:cxn>
                <a:cxn ang="0">
                  <a:pos x="62" y="12"/>
                </a:cxn>
                <a:cxn ang="0">
                  <a:pos x="70" y="8"/>
                </a:cxn>
                <a:cxn ang="0">
                  <a:pos x="75" y="4"/>
                </a:cxn>
                <a:cxn ang="0">
                  <a:pos x="81" y="0"/>
                </a:cxn>
                <a:cxn ang="0">
                  <a:pos x="101" y="8"/>
                </a:cxn>
                <a:cxn ang="0">
                  <a:pos x="97" y="10"/>
                </a:cxn>
                <a:cxn ang="0">
                  <a:pos x="86" y="17"/>
                </a:cxn>
                <a:cxn ang="0">
                  <a:pos x="78" y="21"/>
                </a:cxn>
                <a:cxn ang="0">
                  <a:pos x="71" y="26"/>
                </a:cxn>
                <a:cxn ang="0">
                  <a:pos x="63" y="31"/>
                </a:cxn>
                <a:cxn ang="0">
                  <a:pos x="54" y="36"/>
                </a:cxn>
                <a:cxn ang="0">
                  <a:pos x="29" y="56"/>
                </a:cxn>
                <a:cxn ang="0">
                  <a:pos x="25" y="63"/>
                </a:cxn>
                <a:cxn ang="0">
                  <a:pos x="32" y="69"/>
                </a:cxn>
                <a:cxn ang="0">
                  <a:pos x="46" y="69"/>
                </a:cxn>
                <a:cxn ang="0">
                  <a:pos x="63" y="63"/>
                </a:cxn>
                <a:cxn ang="0">
                  <a:pos x="73" y="60"/>
                </a:cxn>
                <a:cxn ang="0">
                  <a:pos x="82" y="55"/>
                </a:cxn>
                <a:cxn ang="0">
                  <a:pos x="92" y="50"/>
                </a:cxn>
                <a:cxn ang="0">
                  <a:pos x="102" y="45"/>
                </a:cxn>
                <a:cxn ang="0">
                  <a:pos x="112" y="38"/>
                </a:cxn>
                <a:cxn ang="0">
                  <a:pos x="121" y="33"/>
                </a:cxn>
                <a:cxn ang="0">
                  <a:pos x="129" y="28"/>
                </a:cxn>
                <a:cxn ang="0">
                  <a:pos x="136" y="23"/>
                </a:cxn>
                <a:cxn ang="0">
                  <a:pos x="141" y="19"/>
                </a:cxn>
                <a:cxn ang="0">
                  <a:pos x="147" y="17"/>
                </a:cxn>
                <a:cxn ang="0">
                  <a:pos x="150" y="14"/>
                </a:cxn>
                <a:cxn ang="0">
                  <a:pos x="207" y="12"/>
                </a:cxn>
                <a:cxn ang="0">
                  <a:pos x="207" y="12"/>
                </a:cxn>
              </a:cxnLst>
              <a:rect l="0" t="0" r="r" b="b"/>
              <a:pathLst>
                <a:path w="207" h="91">
                  <a:moveTo>
                    <a:pt x="207" y="12"/>
                  </a:moveTo>
                  <a:lnTo>
                    <a:pt x="201" y="17"/>
                  </a:lnTo>
                  <a:lnTo>
                    <a:pt x="195" y="21"/>
                  </a:lnTo>
                  <a:lnTo>
                    <a:pt x="186" y="27"/>
                  </a:lnTo>
                  <a:lnTo>
                    <a:pt x="181" y="29"/>
                  </a:lnTo>
                  <a:lnTo>
                    <a:pt x="176" y="33"/>
                  </a:lnTo>
                  <a:lnTo>
                    <a:pt x="169" y="37"/>
                  </a:lnTo>
                  <a:lnTo>
                    <a:pt x="164" y="41"/>
                  </a:lnTo>
                  <a:lnTo>
                    <a:pt x="158" y="45"/>
                  </a:lnTo>
                  <a:lnTo>
                    <a:pt x="150" y="48"/>
                  </a:lnTo>
                  <a:lnTo>
                    <a:pt x="144" y="53"/>
                  </a:lnTo>
                  <a:lnTo>
                    <a:pt x="136" y="57"/>
                  </a:lnTo>
                  <a:lnTo>
                    <a:pt x="129" y="61"/>
                  </a:lnTo>
                  <a:lnTo>
                    <a:pt x="121" y="65"/>
                  </a:lnTo>
                  <a:lnTo>
                    <a:pt x="114" y="69"/>
                  </a:lnTo>
                  <a:lnTo>
                    <a:pt x="106" y="72"/>
                  </a:lnTo>
                  <a:lnTo>
                    <a:pt x="97" y="76"/>
                  </a:lnTo>
                  <a:lnTo>
                    <a:pt x="90" y="79"/>
                  </a:lnTo>
                  <a:lnTo>
                    <a:pt x="75" y="85"/>
                  </a:lnTo>
                  <a:lnTo>
                    <a:pt x="59" y="89"/>
                  </a:lnTo>
                  <a:lnTo>
                    <a:pt x="44" y="91"/>
                  </a:lnTo>
                  <a:lnTo>
                    <a:pt x="18" y="90"/>
                  </a:lnTo>
                  <a:lnTo>
                    <a:pt x="3" y="81"/>
                  </a:lnTo>
                  <a:lnTo>
                    <a:pt x="0" y="70"/>
                  </a:lnTo>
                  <a:lnTo>
                    <a:pt x="4" y="62"/>
                  </a:lnTo>
                  <a:lnTo>
                    <a:pt x="9" y="55"/>
                  </a:lnTo>
                  <a:lnTo>
                    <a:pt x="25" y="39"/>
                  </a:lnTo>
                  <a:lnTo>
                    <a:pt x="43" y="24"/>
                  </a:lnTo>
                  <a:lnTo>
                    <a:pt x="53" y="18"/>
                  </a:lnTo>
                  <a:lnTo>
                    <a:pt x="62" y="12"/>
                  </a:lnTo>
                  <a:lnTo>
                    <a:pt x="70" y="8"/>
                  </a:lnTo>
                  <a:lnTo>
                    <a:pt x="75" y="4"/>
                  </a:lnTo>
                  <a:lnTo>
                    <a:pt x="81" y="0"/>
                  </a:lnTo>
                  <a:lnTo>
                    <a:pt x="101" y="8"/>
                  </a:lnTo>
                  <a:lnTo>
                    <a:pt x="97" y="10"/>
                  </a:lnTo>
                  <a:lnTo>
                    <a:pt x="86" y="17"/>
                  </a:lnTo>
                  <a:lnTo>
                    <a:pt x="78" y="21"/>
                  </a:lnTo>
                  <a:lnTo>
                    <a:pt x="71" y="26"/>
                  </a:lnTo>
                  <a:lnTo>
                    <a:pt x="63" y="31"/>
                  </a:lnTo>
                  <a:lnTo>
                    <a:pt x="54" y="36"/>
                  </a:lnTo>
                  <a:lnTo>
                    <a:pt x="29" y="56"/>
                  </a:lnTo>
                  <a:lnTo>
                    <a:pt x="25" y="63"/>
                  </a:lnTo>
                  <a:lnTo>
                    <a:pt x="32" y="69"/>
                  </a:lnTo>
                  <a:lnTo>
                    <a:pt x="46" y="69"/>
                  </a:lnTo>
                  <a:lnTo>
                    <a:pt x="63" y="63"/>
                  </a:lnTo>
                  <a:lnTo>
                    <a:pt x="73" y="60"/>
                  </a:lnTo>
                  <a:lnTo>
                    <a:pt x="82" y="55"/>
                  </a:lnTo>
                  <a:lnTo>
                    <a:pt x="92" y="50"/>
                  </a:lnTo>
                  <a:lnTo>
                    <a:pt x="102" y="45"/>
                  </a:lnTo>
                  <a:lnTo>
                    <a:pt x="112" y="38"/>
                  </a:lnTo>
                  <a:lnTo>
                    <a:pt x="121" y="33"/>
                  </a:lnTo>
                  <a:lnTo>
                    <a:pt x="129" y="28"/>
                  </a:lnTo>
                  <a:lnTo>
                    <a:pt x="136" y="23"/>
                  </a:lnTo>
                  <a:lnTo>
                    <a:pt x="141" y="19"/>
                  </a:lnTo>
                  <a:lnTo>
                    <a:pt x="147" y="17"/>
                  </a:lnTo>
                  <a:lnTo>
                    <a:pt x="150" y="14"/>
                  </a:lnTo>
                  <a:lnTo>
                    <a:pt x="207" y="12"/>
                  </a:lnTo>
                  <a:lnTo>
                    <a:pt x="207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1447801" y="4770438"/>
              <a:ext cx="11113" cy="30162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3" y="26"/>
                </a:cxn>
                <a:cxn ang="0">
                  <a:pos x="9" y="50"/>
                </a:cxn>
                <a:cxn ang="0">
                  <a:pos x="7" y="62"/>
                </a:cxn>
                <a:cxn ang="0">
                  <a:pos x="0" y="74"/>
                </a:cxn>
                <a:cxn ang="0">
                  <a:pos x="14" y="56"/>
                </a:cxn>
                <a:cxn ang="0">
                  <a:pos x="28" y="3"/>
                </a:cxn>
                <a:cxn ang="0">
                  <a:pos x="12" y="0"/>
                </a:cxn>
                <a:cxn ang="0">
                  <a:pos x="12" y="0"/>
                </a:cxn>
              </a:cxnLst>
              <a:rect l="0" t="0" r="r" b="b"/>
              <a:pathLst>
                <a:path w="28" h="74">
                  <a:moveTo>
                    <a:pt x="12" y="0"/>
                  </a:moveTo>
                  <a:lnTo>
                    <a:pt x="13" y="26"/>
                  </a:lnTo>
                  <a:lnTo>
                    <a:pt x="9" y="50"/>
                  </a:lnTo>
                  <a:lnTo>
                    <a:pt x="7" y="62"/>
                  </a:lnTo>
                  <a:lnTo>
                    <a:pt x="0" y="74"/>
                  </a:lnTo>
                  <a:lnTo>
                    <a:pt x="14" y="56"/>
                  </a:lnTo>
                  <a:lnTo>
                    <a:pt x="28" y="3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1" name="Freeform 60"/>
            <p:cNvSpPr>
              <a:spLocks/>
            </p:cNvSpPr>
            <p:nvPr/>
          </p:nvSpPr>
          <p:spPr bwMode="auto">
            <a:xfrm>
              <a:off x="928688" y="4641850"/>
              <a:ext cx="66675" cy="23812"/>
            </a:xfrm>
            <a:custGeom>
              <a:avLst/>
              <a:gdLst/>
              <a:ahLst/>
              <a:cxnLst>
                <a:cxn ang="0">
                  <a:pos x="171" y="37"/>
                </a:cxn>
                <a:cxn ang="0">
                  <a:pos x="163" y="28"/>
                </a:cxn>
                <a:cxn ang="0">
                  <a:pos x="153" y="21"/>
                </a:cxn>
                <a:cxn ang="0">
                  <a:pos x="148" y="17"/>
                </a:cxn>
                <a:cxn ang="0">
                  <a:pos x="140" y="13"/>
                </a:cxn>
                <a:cxn ang="0">
                  <a:pos x="133" y="9"/>
                </a:cxn>
                <a:cxn ang="0">
                  <a:pos x="125" y="5"/>
                </a:cxn>
                <a:cxn ang="0">
                  <a:pos x="106" y="0"/>
                </a:cxn>
                <a:cxn ang="0">
                  <a:pos x="85" y="0"/>
                </a:cxn>
                <a:cxn ang="0">
                  <a:pos x="61" y="4"/>
                </a:cxn>
                <a:cxn ang="0">
                  <a:pos x="57" y="13"/>
                </a:cxn>
                <a:cxn ang="0">
                  <a:pos x="53" y="21"/>
                </a:cxn>
                <a:cxn ang="0">
                  <a:pos x="47" y="28"/>
                </a:cxn>
                <a:cxn ang="0">
                  <a:pos x="44" y="32"/>
                </a:cxn>
                <a:cxn ang="0">
                  <a:pos x="39" y="34"/>
                </a:cxn>
                <a:cxn ang="0">
                  <a:pos x="31" y="36"/>
                </a:cxn>
                <a:cxn ang="0">
                  <a:pos x="19" y="31"/>
                </a:cxn>
                <a:cxn ang="0">
                  <a:pos x="7" y="18"/>
                </a:cxn>
                <a:cxn ang="0">
                  <a:pos x="0" y="42"/>
                </a:cxn>
                <a:cxn ang="0">
                  <a:pos x="32" y="63"/>
                </a:cxn>
                <a:cxn ang="0">
                  <a:pos x="74" y="21"/>
                </a:cxn>
                <a:cxn ang="0">
                  <a:pos x="171" y="37"/>
                </a:cxn>
                <a:cxn ang="0">
                  <a:pos x="171" y="37"/>
                </a:cxn>
              </a:cxnLst>
              <a:rect l="0" t="0" r="r" b="b"/>
              <a:pathLst>
                <a:path w="171" h="63">
                  <a:moveTo>
                    <a:pt x="171" y="37"/>
                  </a:moveTo>
                  <a:lnTo>
                    <a:pt x="163" y="28"/>
                  </a:lnTo>
                  <a:lnTo>
                    <a:pt x="153" y="21"/>
                  </a:lnTo>
                  <a:lnTo>
                    <a:pt x="148" y="17"/>
                  </a:lnTo>
                  <a:lnTo>
                    <a:pt x="140" y="13"/>
                  </a:lnTo>
                  <a:lnTo>
                    <a:pt x="133" y="9"/>
                  </a:lnTo>
                  <a:lnTo>
                    <a:pt x="125" y="5"/>
                  </a:lnTo>
                  <a:lnTo>
                    <a:pt x="106" y="0"/>
                  </a:lnTo>
                  <a:lnTo>
                    <a:pt x="85" y="0"/>
                  </a:lnTo>
                  <a:lnTo>
                    <a:pt x="61" y="4"/>
                  </a:lnTo>
                  <a:lnTo>
                    <a:pt x="57" y="13"/>
                  </a:lnTo>
                  <a:lnTo>
                    <a:pt x="53" y="21"/>
                  </a:lnTo>
                  <a:lnTo>
                    <a:pt x="47" y="28"/>
                  </a:lnTo>
                  <a:lnTo>
                    <a:pt x="44" y="32"/>
                  </a:lnTo>
                  <a:lnTo>
                    <a:pt x="39" y="34"/>
                  </a:lnTo>
                  <a:lnTo>
                    <a:pt x="31" y="36"/>
                  </a:lnTo>
                  <a:lnTo>
                    <a:pt x="19" y="31"/>
                  </a:lnTo>
                  <a:lnTo>
                    <a:pt x="7" y="18"/>
                  </a:lnTo>
                  <a:lnTo>
                    <a:pt x="0" y="42"/>
                  </a:lnTo>
                  <a:lnTo>
                    <a:pt x="32" y="63"/>
                  </a:lnTo>
                  <a:lnTo>
                    <a:pt x="74" y="21"/>
                  </a:lnTo>
                  <a:lnTo>
                    <a:pt x="171" y="37"/>
                  </a:lnTo>
                  <a:lnTo>
                    <a:pt x="171" y="37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1465263" y="4772025"/>
              <a:ext cx="7938" cy="3175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82"/>
                </a:cxn>
                <a:cxn ang="0">
                  <a:pos x="20" y="1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20" h="82">
                  <a:moveTo>
                    <a:pt x="5" y="0"/>
                  </a:moveTo>
                  <a:lnTo>
                    <a:pt x="0" y="82"/>
                  </a:lnTo>
                  <a:lnTo>
                    <a:pt x="20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3" name="Freeform 62"/>
            <p:cNvSpPr>
              <a:spLocks/>
            </p:cNvSpPr>
            <p:nvPr/>
          </p:nvSpPr>
          <p:spPr bwMode="auto">
            <a:xfrm>
              <a:off x="1474788" y="4770438"/>
              <a:ext cx="14288" cy="3175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6" y="32"/>
                </a:cxn>
                <a:cxn ang="0">
                  <a:pos x="16" y="57"/>
                </a:cxn>
                <a:cxn ang="0">
                  <a:pos x="24" y="69"/>
                </a:cxn>
                <a:cxn ang="0">
                  <a:pos x="34" y="81"/>
                </a:cxn>
                <a:cxn ang="0">
                  <a:pos x="27" y="54"/>
                </a:cxn>
                <a:cxn ang="0">
                  <a:pos x="16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34" h="81">
                  <a:moveTo>
                    <a:pt x="0" y="2"/>
                  </a:moveTo>
                  <a:lnTo>
                    <a:pt x="6" y="32"/>
                  </a:lnTo>
                  <a:lnTo>
                    <a:pt x="16" y="57"/>
                  </a:lnTo>
                  <a:lnTo>
                    <a:pt x="24" y="69"/>
                  </a:lnTo>
                  <a:lnTo>
                    <a:pt x="34" y="81"/>
                  </a:lnTo>
                  <a:lnTo>
                    <a:pt x="27" y="54"/>
                  </a:lnTo>
                  <a:lnTo>
                    <a:pt x="16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4" name="Freeform 63"/>
            <p:cNvSpPr>
              <a:spLocks/>
            </p:cNvSpPr>
            <p:nvPr/>
          </p:nvSpPr>
          <p:spPr bwMode="auto">
            <a:xfrm>
              <a:off x="1231901" y="4718050"/>
              <a:ext cx="222250" cy="180975"/>
            </a:xfrm>
            <a:custGeom>
              <a:avLst/>
              <a:gdLst/>
              <a:ahLst/>
              <a:cxnLst>
                <a:cxn ang="0">
                  <a:pos x="41" y="12"/>
                </a:cxn>
                <a:cxn ang="0">
                  <a:pos x="32" y="2"/>
                </a:cxn>
                <a:cxn ang="0">
                  <a:pos x="22" y="0"/>
                </a:cxn>
                <a:cxn ang="0">
                  <a:pos x="1" y="56"/>
                </a:cxn>
                <a:cxn ang="0">
                  <a:pos x="3" y="168"/>
                </a:cxn>
                <a:cxn ang="0">
                  <a:pos x="19" y="221"/>
                </a:cxn>
                <a:cxn ang="0">
                  <a:pos x="31" y="248"/>
                </a:cxn>
                <a:cxn ang="0">
                  <a:pos x="46" y="276"/>
                </a:cxn>
                <a:cxn ang="0">
                  <a:pos x="67" y="304"/>
                </a:cxn>
                <a:cxn ang="0">
                  <a:pos x="89" y="331"/>
                </a:cxn>
                <a:cxn ang="0">
                  <a:pos x="117" y="357"/>
                </a:cxn>
                <a:cxn ang="0">
                  <a:pos x="147" y="382"/>
                </a:cxn>
                <a:cxn ang="0">
                  <a:pos x="163" y="392"/>
                </a:cxn>
                <a:cxn ang="0">
                  <a:pos x="178" y="403"/>
                </a:cxn>
                <a:cxn ang="0">
                  <a:pos x="193" y="411"/>
                </a:cxn>
                <a:cxn ang="0">
                  <a:pos x="208" y="419"/>
                </a:cxn>
                <a:cxn ang="0">
                  <a:pos x="223" y="425"/>
                </a:cxn>
                <a:cxn ang="0">
                  <a:pos x="253" y="437"/>
                </a:cxn>
                <a:cxn ang="0">
                  <a:pos x="282" y="445"/>
                </a:cxn>
                <a:cxn ang="0">
                  <a:pos x="325" y="454"/>
                </a:cxn>
                <a:cxn ang="0">
                  <a:pos x="404" y="456"/>
                </a:cxn>
                <a:cxn ang="0">
                  <a:pos x="468" y="445"/>
                </a:cxn>
                <a:cxn ang="0">
                  <a:pos x="502" y="435"/>
                </a:cxn>
                <a:cxn ang="0">
                  <a:pos x="527" y="424"/>
                </a:cxn>
                <a:cxn ang="0">
                  <a:pos x="550" y="405"/>
                </a:cxn>
                <a:cxn ang="0">
                  <a:pos x="560" y="375"/>
                </a:cxn>
                <a:cxn ang="0">
                  <a:pos x="553" y="346"/>
                </a:cxn>
                <a:cxn ang="0">
                  <a:pos x="538" y="324"/>
                </a:cxn>
                <a:cxn ang="0">
                  <a:pos x="512" y="294"/>
                </a:cxn>
                <a:cxn ang="0">
                  <a:pos x="496" y="271"/>
                </a:cxn>
                <a:cxn ang="0">
                  <a:pos x="479" y="247"/>
                </a:cxn>
                <a:cxn ang="0">
                  <a:pos x="463" y="223"/>
                </a:cxn>
                <a:cxn ang="0">
                  <a:pos x="440" y="189"/>
                </a:cxn>
                <a:cxn ang="0">
                  <a:pos x="434" y="183"/>
                </a:cxn>
                <a:cxn ang="0">
                  <a:pos x="421" y="183"/>
                </a:cxn>
                <a:cxn ang="0">
                  <a:pos x="421" y="205"/>
                </a:cxn>
                <a:cxn ang="0">
                  <a:pos x="433" y="232"/>
                </a:cxn>
                <a:cxn ang="0">
                  <a:pos x="444" y="252"/>
                </a:cxn>
                <a:cxn ang="0">
                  <a:pos x="458" y="274"/>
                </a:cxn>
                <a:cxn ang="0">
                  <a:pos x="474" y="294"/>
                </a:cxn>
                <a:cxn ang="0">
                  <a:pos x="502" y="320"/>
                </a:cxn>
                <a:cxn ang="0">
                  <a:pos x="512" y="327"/>
                </a:cxn>
                <a:cxn ang="0">
                  <a:pos x="538" y="343"/>
                </a:cxn>
                <a:cxn ang="0">
                  <a:pos x="543" y="375"/>
                </a:cxn>
                <a:cxn ang="0">
                  <a:pos x="524" y="408"/>
                </a:cxn>
                <a:cxn ang="0">
                  <a:pos x="498" y="424"/>
                </a:cxn>
                <a:cxn ang="0">
                  <a:pos x="468" y="428"/>
                </a:cxn>
                <a:cxn ang="0">
                  <a:pos x="396" y="432"/>
                </a:cxn>
                <a:cxn ang="0">
                  <a:pos x="277" y="427"/>
                </a:cxn>
                <a:cxn ang="0">
                  <a:pos x="227" y="413"/>
                </a:cxn>
                <a:cxn ang="0">
                  <a:pos x="203" y="401"/>
                </a:cxn>
                <a:cxn ang="0">
                  <a:pos x="187" y="392"/>
                </a:cxn>
                <a:cxn ang="0">
                  <a:pos x="170" y="382"/>
                </a:cxn>
                <a:cxn ang="0">
                  <a:pos x="146" y="363"/>
                </a:cxn>
                <a:cxn ang="0">
                  <a:pos x="116" y="333"/>
                </a:cxn>
                <a:cxn ang="0">
                  <a:pos x="88" y="295"/>
                </a:cxn>
                <a:cxn ang="0">
                  <a:pos x="69" y="262"/>
                </a:cxn>
                <a:cxn ang="0">
                  <a:pos x="56" y="237"/>
                </a:cxn>
                <a:cxn ang="0">
                  <a:pos x="40" y="197"/>
                </a:cxn>
                <a:cxn ang="0">
                  <a:pos x="29" y="101"/>
                </a:cxn>
                <a:cxn ang="0">
                  <a:pos x="160" y="17"/>
                </a:cxn>
                <a:cxn ang="0">
                  <a:pos x="166" y="2"/>
                </a:cxn>
                <a:cxn ang="0">
                  <a:pos x="156" y="1"/>
                </a:cxn>
              </a:cxnLst>
              <a:rect l="0" t="0" r="r" b="b"/>
              <a:pathLst>
                <a:path w="560" h="457">
                  <a:moveTo>
                    <a:pt x="156" y="1"/>
                  </a:moveTo>
                  <a:lnTo>
                    <a:pt x="41" y="12"/>
                  </a:lnTo>
                  <a:lnTo>
                    <a:pt x="39" y="8"/>
                  </a:lnTo>
                  <a:lnTo>
                    <a:pt x="32" y="2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2" y="11"/>
                  </a:lnTo>
                  <a:lnTo>
                    <a:pt x="1" y="56"/>
                  </a:lnTo>
                  <a:lnTo>
                    <a:pt x="0" y="142"/>
                  </a:lnTo>
                  <a:lnTo>
                    <a:pt x="3" y="168"/>
                  </a:lnTo>
                  <a:lnTo>
                    <a:pt x="10" y="193"/>
                  </a:lnTo>
                  <a:lnTo>
                    <a:pt x="19" y="221"/>
                  </a:lnTo>
                  <a:lnTo>
                    <a:pt x="25" y="235"/>
                  </a:lnTo>
                  <a:lnTo>
                    <a:pt x="31" y="248"/>
                  </a:lnTo>
                  <a:lnTo>
                    <a:pt x="39" y="262"/>
                  </a:lnTo>
                  <a:lnTo>
                    <a:pt x="46" y="276"/>
                  </a:lnTo>
                  <a:lnTo>
                    <a:pt x="56" y="290"/>
                  </a:lnTo>
                  <a:lnTo>
                    <a:pt x="67" y="304"/>
                  </a:lnTo>
                  <a:lnTo>
                    <a:pt x="78" y="318"/>
                  </a:lnTo>
                  <a:lnTo>
                    <a:pt x="89" y="331"/>
                  </a:lnTo>
                  <a:lnTo>
                    <a:pt x="103" y="344"/>
                  </a:lnTo>
                  <a:lnTo>
                    <a:pt x="117" y="357"/>
                  </a:lnTo>
                  <a:lnTo>
                    <a:pt x="132" y="370"/>
                  </a:lnTo>
                  <a:lnTo>
                    <a:pt x="147" y="382"/>
                  </a:lnTo>
                  <a:lnTo>
                    <a:pt x="155" y="387"/>
                  </a:lnTo>
                  <a:lnTo>
                    <a:pt x="163" y="392"/>
                  </a:lnTo>
                  <a:lnTo>
                    <a:pt x="170" y="397"/>
                  </a:lnTo>
                  <a:lnTo>
                    <a:pt x="178" y="403"/>
                  </a:lnTo>
                  <a:lnTo>
                    <a:pt x="185" y="406"/>
                  </a:lnTo>
                  <a:lnTo>
                    <a:pt x="193" y="411"/>
                  </a:lnTo>
                  <a:lnTo>
                    <a:pt x="200" y="415"/>
                  </a:lnTo>
                  <a:lnTo>
                    <a:pt x="208" y="419"/>
                  </a:lnTo>
                  <a:lnTo>
                    <a:pt x="216" y="423"/>
                  </a:lnTo>
                  <a:lnTo>
                    <a:pt x="223" y="425"/>
                  </a:lnTo>
                  <a:lnTo>
                    <a:pt x="238" y="432"/>
                  </a:lnTo>
                  <a:lnTo>
                    <a:pt x="253" y="437"/>
                  </a:lnTo>
                  <a:lnTo>
                    <a:pt x="269" y="442"/>
                  </a:lnTo>
                  <a:lnTo>
                    <a:pt x="282" y="445"/>
                  </a:lnTo>
                  <a:lnTo>
                    <a:pt x="298" y="449"/>
                  </a:lnTo>
                  <a:lnTo>
                    <a:pt x="325" y="454"/>
                  </a:lnTo>
                  <a:lnTo>
                    <a:pt x="352" y="457"/>
                  </a:lnTo>
                  <a:lnTo>
                    <a:pt x="404" y="456"/>
                  </a:lnTo>
                  <a:lnTo>
                    <a:pt x="449" y="449"/>
                  </a:lnTo>
                  <a:lnTo>
                    <a:pt x="468" y="445"/>
                  </a:lnTo>
                  <a:lnTo>
                    <a:pt x="487" y="440"/>
                  </a:lnTo>
                  <a:lnTo>
                    <a:pt x="502" y="435"/>
                  </a:lnTo>
                  <a:lnTo>
                    <a:pt x="516" y="429"/>
                  </a:lnTo>
                  <a:lnTo>
                    <a:pt x="527" y="424"/>
                  </a:lnTo>
                  <a:lnTo>
                    <a:pt x="536" y="418"/>
                  </a:lnTo>
                  <a:lnTo>
                    <a:pt x="550" y="405"/>
                  </a:lnTo>
                  <a:lnTo>
                    <a:pt x="558" y="390"/>
                  </a:lnTo>
                  <a:lnTo>
                    <a:pt x="560" y="375"/>
                  </a:lnTo>
                  <a:lnTo>
                    <a:pt x="558" y="360"/>
                  </a:lnTo>
                  <a:lnTo>
                    <a:pt x="553" y="346"/>
                  </a:lnTo>
                  <a:lnTo>
                    <a:pt x="545" y="333"/>
                  </a:lnTo>
                  <a:lnTo>
                    <a:pt x="538" y="324"/>
                  </a:lnTo>
                  <a:lnTo>
                    <a:pt x="527" y="313"/>
                  </a:lnTo>
                  <a:lnTo>
                    <a:pt x="512" y="294"/>
                  </a:lnTo>
                  <a:lnTo>
                    <a:pt x="505" y="284"/>
                  </a:lnTo>
                  <a:lnTo>
                    <a:pt x="496" y="271"/>
                  </a:lnTo>
                  <a:lnTo>
                    <a:pt x="487" y="260"/>
                  </a:lnTo>
                  <a:lnTo>
                    <a:pt x="479" y="247"/>
                  </a:lnTo>
                  <a:lnTo>
                    <a:pt x="471" y="235"/>
                  </a:lnTo>
                  <a:lnTo>
                    <a:pt x="463" y="223"/>
                  </a:lnTo>
                  <a:lnTo>
                    <a:pt x="449" y="203"/>
                  </a:lnTo>
                  <a:lnTo>
                    <a:pt x="440" y="189"/>
                  </a:lnTo>
                  <a:lnTo>
                    <a:pt x="437" y="184"/>
                  </a:lnTo>
                  <a:lnTo>
                    <a:pt x="434" y="183"/>
                  </a:lnTo>
                  <a:lnTo>
                    <a:pt x="428" y="180"/>
                  </a:lnTo>
                  <a:lnTo>
                    <a:pt x="421" y="183"/>
                  </a:lnTo>
                  <a:lnTo>
                    <a:pt x="419" y="194"/>
                  </a:lnTo>
                  <a:lnTo>
                    <a:pt x="421" y="205"/>
                  </a:lnTo>
                  <a:lnTo>
                    <a:pt x="428" y="222"/>
                  </a:lnTo>
                  <a:lnTo>
                    <a:pt x="433" y="232"/>
                  </a:lnTo>
                  <a:lnTo>
                    <a:pt x="438" y="242"/>
                  </a:lnTo>
                  <a:lnTo>
                    <a:pt x="444" y="252"/>
                  </a:lnTo>
                  <a:lnTo>
                    <a:pt x="450" y="264"/>
                  </a:lnTo>
                  <a:lnTo>
                    <a:pt x="458" y="274"/>
                  </a:lnTo>
                  <a:lnTo>
                    <a:pt x="467" y="284"/>
                  </a:lnTo>
                  <a:lnTo>
                    <a:pt x="474" y="294"/>
                  </a:lnTo>
                  <a:lnTo>
                    <a:pt x="483" y="304"/>
                  </a:lnTo>
                  <a:lnTo>
                    <a:pt x="502" y="320"/>
                  </a:lnTo>
                  <a:lnTo>
                    <a:pt x="507" y="324"/>
                  </a:lnTo>
                  <a:lnTo>
                    <a:pt x="512" y="327"/>
                  </a:lnTo>
                  <a:lnTo>
                    <a:pt x="522" y="332"/>
                  </a:lnTo>
                  <a:lnTo>
                    <a:pt x="538" y="343"/>
                  </a:lnTo>
                  <a:lnTo>
                    <a:pt x="544" y="358"/>
                  </a:lnTo>
                  <a:lnTo>
                    <a:pt x="543" y="375"/>
                  </a:lnTo>
                  <a:lnTo>
                    <a:pt x="535" y="392"/>
                  </a:lnTo>
                  <a:lnTo>
                    <a:pt x="524" y="408"/>
                  </a:lnTo>
                  <a:lnTo>
                    <a:pt x="507" y="420"/>
                  </a:lnTo>
                  <a:lnTo>
                    <a:pt x="498" y="424"/>
                  </a:lnTo>
                  <a:lnTo>
                    <a:pt x="488" y="428"/>
                  </a:lnTo>
                  <a:lnTo>
                    <a:pt x="468" y="428"/>
                  </a:lnTo>
                  <a:lnTo>
                    <a:pt x="439" y="428"/>
                  </a:lnTo>
                  <a:lnTo>
                    <a:pt x="396" y="432"/>
                  </a:lnTo>
                  <a:lnTo>
                    <a:pt x="341" y="434"/>
                  </a:lnTo>
                  <a:lnTo>
                    <a:pt x="277" y="427"/>
                  </a:lnTo>
                  <a:lnTo>
                    <a:pt x="245" y="418"/>
                  </a:lnTo>
                  <a:lnTo>
                    <a:pt x="227" y="413"/>
                  </a:lnTo>
                  <a:lnTo>
                    <a:pt x="211" y="405"/>
                  </a:lnTo>
                  <a:lnTo>
                    <a:pt x="203" y="401"/>
                  </a:lnTo>
                  <a:lnTo>
                    <a:pt x="194" y="397"/>
                  </a:lnTo>
                  <a:lnTo>
                    <a:pt x="187" y="392"/>
                  </a:lnTo>
                  <a:lnTo>
                    <a:pt x="179" y="387"/>
                  </a:lnTo>
                  <a:lnTo>
                    <a:pt x="170" y="382"/>
                  </a:lnTo>
                  <a:lnTo>
                    <a:pt x="163" y="376"/>
                  </a:lnTo>
                  <a:lnTo>
                    <a:pt x="146" y="363"/>
                  </a:lnTo>
                  <a:lnTo>
                    <a:pt x="131" y="349"/>
                  </a:lnTo>
                  <a:lnTo>
                    <a:pt x="116" y="333"/>
                  </a:lnTo>
                  <a:lnTo>
                    <a:pt x="102" y="315"/>
                  </a:lnTo>
                  <a:lnTo>
                    <a:pt x="88" y="295"/>
                  </a:lnTo>
                  <a:lnTo>
                    <a:pt x="75" y="274"/>
                  </a:lnTo>
                  <a:lnTo>
                    <a:pt x="69" y="262"/>
                  </a:lnTo>
                  <a:lnTo>
                    <a:pt x="63" y="250"/>
                  </a:lnTo>
                  <a:lnTo>
                    <a:pt x="56" y="237"/>
                  </a:lnTo>
                  <a:lnTo>
                    <a:pt x="50" y="224"/>
                  </a:lnTo>
                  <a:lnTo>
                    <a:pt x="40" y="197"/>
                  </a:lnTo>
                  <a:lnTo>
                    <a:pt x="29" y="150"/>
                  </a:lnTo>
                  <a:lnTo>
                    <a:pt x="29" y="101"/>
                  </a:lnTo>
                  <a:lnTo>
                    <a:pt x="36" y="43"/>
                  </a:lnTo>
                  <a:lnTo>
                    <a:pt x="160" y="17"/>
                  </a:lnTo>
                  <a:lnTo>
                    <a:pt x="166" y="8"/>
                  </a:lnTo>
                  <a:lnTo>
                    <a:pt x="166" y="2"/>
                  </a:lnTo>
                  <a:lnTo>
                    <a:pt x="156" y="1"/>
                  </a:lnTo>
                  <a:lnTo>
                    <a:pt x="156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5" name="Freeform 64"/>
            <p:cNvSpPr>
              <a:spLocks/>
            </p:cNvSpPr>
            <p:nvPr/>
          </p:nvSpPr>
          <p:spPr bwMode="auto">
            <a:xfrm>
              <a:off x="1273176" y="4727575"/>
              <a:ext cx="122238" cy="149225"/>
            </a:xfrm>
            <a:custGeom>
              <a:avLst/>
              <a:gdLst/>
              <a:ahLst/>
              <a:cxnLst>
                <a:cxn ang="0">
                  <a:pos x="63" y="7"/>
                </a:cxn>
                <a:cxn ang="0">
                  <a:pos x="71" y="1"/>
                </a:cxn>
                <a:cxn ang="0">
                  <a:pos x="178" y="51"/>
                </a:cxn>
                <a:cxn ang="0">
                  <a:pos x="181" y="67"/>
                </a:cxn>
                <a:cxn ang="0">
                  <a:pos x="161" y="73"/>
                </a:cxn>
                <a:cxn ang="0">
                  <a:pos x="96" y="80"/>
                </a:cxn>
                <a:cxn ang="0">
                  <a:pos x="120" y="136"/>
                </a:cxn>
                <a:cxn ang="0">
                  <a:pos x="211" y="135"/>
                </a:cxn>
                <a:cxn ang="0">
                  <a:pos x="270" y="151"/>
                </a:cxn>
                <a:cxn ang="0">
                  <a:pos x="264" y="155"/>
                </a:cxn>
                <a:cxn ang="0">
                  <a:pos x="216" y="160"/>
                </a:cxn>
                <a:cxn ang="0">
                  <a:pos x="115" y="176"/>
                </a:cxn>
                <a:cxn ang="0">
                  <a:pos x="128" y="222"/>
                </a:cxn>
                <a:cxn ang="0">
                  <a:pos x="138" y="250"/>
                </a:cxn>
                <a:cxn ang="0">
                  <a:pos x="203" y="255"/>
                </a:cxn>
                <a:cxn ang="0">
                  <a:pos x="299" y="242"/>
                </a:cxn>
                <a:cxn ang="0">
                  <a:pos x="307" y="251"/>
                </a:cxn>
                <a:cxn ang="0">
                  <a:pos x="296" y="260"/>
                </a:cxn>
                <a:cxn ang="0">
                  <a:pos x="265" y="267"/>
                </a:cxn>
                <a:cxn ang="0">
                  <a:pos x="224" y="274"/>
                </a:cxn>
                <a:cxn ang="0">
                  <a:pos x="168" y="281"/>
                </a:cxn>
                <a:cxn ang="0">
                  <a:pos x="186" y="333"/>
                </a:cxn>
                <a:cxn ang="0">
                  <a:pos x="277" y="332"/>
                </a:cxn>
                <a:cxn ang="0">
                  <a:pos x="202" y="356"/>
                </a:cxn>
                <a:cxn ang="0">
                  <a:pos x="222" y="365"/>
                </a:cxn>
                <a:cxn ang="0">
                  <a:pos x="249" y="368"/>
                </a:cxn>
                <a:cxn ang="0">
                  <a:pos x="248" y="373"/>
                </a:cxn>
                <a:cxn ang="0">
                  <a:pos x="215" y="375"/>
                </a:cxn>
                <a:cxn ang="0">
                  <a:pos x="183" y="361"/>
                </a:cxn>
                <a:cxn ang="0">
                  <a:pos x="161" y="365"/>
                </a:cxn>
                <a:cxn ang="0">
                  <a:pos x="153" y="360"/>
                </a:cxn>
                <a:cxn ang="0">
                  <a:pos x="166" y="342"/>
                </a:cxn>
                <a:cxn ang="0">
                  <a:pos x="43" y="281"/>
                </a:cxn>
                <a:cxn ang="0">
                  <a:pos x="114" y="257"/>
                </a:cxn>
                <a:cxn ang="0">
                  <a:pos x="17" y="178"/>
                </a:cxn>
                <a:cxn ang="0">
                  <a:pos x="78" y="142"/>
                </a:cxn>
                <a:cxn ang="0">
                  <a:pos x="5" y="92"/>
                </a:cxn>
                <a:cxn ang="0">
                  <a:pos x="60" y="49"/>
                </a:cxn>
              </a:cxnLst>
              <a:rect l="0" t="0" r="r" b="b"/>
              <a:pathLst>
                <a:path w="308" h="376">
                  <a:moveTo>
                    <a:pt x="60" y="49"/>
                  </a:moveTo>
                  <a:lnTo>
                    <a:pt x="63" y="7"/>
                  </a:lnTo>
                  <a:lnTo>
                    <a:pt x="66" y="0"/>
                  </a:lnTo>
                  <a:lnTo>
                    <a:pt x="71" y="1"/>
                  </a:lnTo>
                  <a:lnTo>
                    <a:pt x="89" y="45"/>
                  </a:lnTo>
                  <a:lnTo>
                    <a:pt x="178" y="51"/>
                  </a:lnTo>
                  <a:lnTo>
                    <a:pt x="183" y="64"/>
                  </a:lnTo>
                  <a:lnTo>
                    <a:pt x="181" y="67"/>
                  </a:lnTo>
                  <a:lnTo>
                    <a:pt x="176" y="69"/>
                  </a:lnTo>
                  <a:lnTo>
                    <a:pt x="161" y="73"/>
                  </a:lnTo>
                  <a:lnTo>
                    <a:pt x="135" y="78"/>
                  </a:lnTo>
                  <a:lnTo>
                    <a:pt x="96" y="80"/>
                  </a:lnTo>
                  <a:lnTo>
                    <a:pt x="104" y="137"/>
                  </a:lnTo>
                  <a:lnTo>
                    <a:pt x="120" y="136"/>
                  </a:lnTo>
                  <a:lnTo>
                    <a:pt x="159" y="133"/>
                  </a:lnTo>
                  <a:lnTo>
                    <a:pt x="211" y="135"/>
                  </a:lnTo>
                  <a:lnTo>
                    <a:pt x="259" y="145"/>
                  </a:lnTo>
                  <a:lnTo>
                    <a:pt x="270" y="151"/>
                  </a:lnTo>
                  <a:lnTo>
                    <a:pt x="269" y="154"/>
                  </a:lnTo>
                  <a:lnTo>
                    <a:pt x="264" y="155"/>
                  </a:lnTo>
                  <a:lnTo>
                    <a:pt x="245" y="159"/>
                  </a:lnTo>
                  <a:lnTo>
                    <a:pt x="216" y="160"/>
                  </a:lnTo>
                  <a:lnTo>
                    <a:pt x="111" y="164"/>
                  </a:lnTo>
                  <a:lnTo>
                    <a:pt x="115" y="176"/>
                  </a:lnTo>
                  <a:lnTo>
                    <a:pt x="123" y="205"/>
                  </a:lnTo>
                  <a:lnTo>
                    <a:pt x="128" y="222"/>
                  </a:lnTo>
                  <a:lnTo>
                    <a:pt x="133" y="237"/>
                  </a:lnTo>
                  <a:lnTo>
                    <a:pt x="138" y="250"/>
                  </a:lnTo>
                  <a:lnTo>
                    <a:pt x="143" y="257"/>
                  </a:lnTo>
                  <a:lnTo>
                    <a:pt x="203" y="255"/>
                  </a:lnTo>
                  <a:lnTo>
                    <a:pt x="283" y="243"/>
                  </a:lnTo>
                  <a:lnTo>
                    <a:pt x="299" y="242"/>
                  </a:lnTo>
                  <a:lnTo>
                    <a:pt x="308" y="246"/>
                  </a:lnTo>
                  <a:lnTo>
                    <a:pt x="307" y="251"/>
                  </a:lnTo>
                  <a:lnTo>
                    <a:pt x="303" y="255"/>
                  </a:lnTo>
                  <a:lnTo>
                    <a:pt x="296" y="260"/>
                  </a:lnTo>
                  <a:lnTo>
                    <a:pt x="283" y="264"/>
                  </a:lnTo>
                  <a:lnTo>
                    <a:pt x="265" y="267"/>
                  </a:lnTo>
                  <a:lnTo>
                    <a:pt x="245" y="271"/>
                  </a:lnTo>
                  <a:lnTo>
                    <a:pt x="224" y="274"/>
                  </a:lnTo>
                  <a:lnTo>
                    <a:pt x="203" y="276"/>
                  </a:lnTo>
                  <a:lnTo>
                    <a:pt x="168" y="281"/>
                  </a:lnTo>
                  <a:lnTo>
                    <a:pt x="154" y="283"/>
                  </a:lnTo>
                  <a:lnTo>
                    <a:pt x="186" y="333"/>
                  </a:lnTo>
                  <a:lnTo>
                    <a:pt x="267" y="314"/>
                  </a:lnTo>
                  <a:lnTo>
                    <a:pt x="277" y="332"/>
                  </a:lnTo>
                  <a:lnTo>
                    <a:pt x="200" y="353"/>
                  </a:lnTo>
                  <a:lnTo>
                    <a:pt x="202" y="356"/>
                  </a:lnTo>
                  <a:lnTo>
                    <a:pt x="210" y="360"/>
                  </a:lnTo>
                  <a:lnTo>
                    <a:pt x="222" y="365"/>
                  </a:lnTo>
                  <a:lnTo>
                    <a:pt x="243" y="367"/>
                  </a:lnTo>
                  <a:lnTo>
                    <a:pt x="249" y="368"/>
                  </a:lnTo>
                  <a:lnTo>
                    <a:pt x="251" y="370"/>
                  </a:lnTo>
                  <a:lnTo>
                    <a:pt x="248" y="373"/>
                  </a:lnTo>
                  <a:lnTo>
                    <a:pt x="240" y="376"/>
                  </a:lnTo>
                  <a:lnTo>
                    <a:pt x="215" y="375"/>
                  </a:lnTo>
                  <a:lnTo>
                    <a:pt x="200" y="370"/>
                  </a:lnTo>
                  <a:lnTo>
                    <a:pt x="183" y="361"/>
                  </a:lnTo>
                  <a:lnTo>
                    <a:pt x="176" y="363"/>
                  </a:lnTo>
                  <a:lnTo>
                    <a:pt x="161" y="365"/>
                  </a:lnTo>
                  <a:lnTo>
                    <a:pt x="156" y="363"/>
                  </a:lnTo>
                  <a:lnTo>
                    <a:pt x="153" y="360"/>
                  </a:lnTo>
                  <a:lnTo>
                    <a:pt x="157" y="352"/>
                  </a:lnTo>
                  <a:lnTo>
                    <a:pt x="166" y="342"/>
                  </a:lnTo>
                  <a:lnTo>
                    <a:pt x="125" y="283"/>
                  </a:lnTo>
                  <a:lnTo>
                    <a:pt x="43" y="281"/>
                  </a:lnTo>
                  <a:lnTo>
                    <a:pt x="34" y="267"/>
                  </a:lnTo>
                  <a:lnTo>
                    <a:pt x="114" y="257"/>
                  </a:lnTo>
                  <a:lnTo>
                    <a:pt x="82" y="168"/>
                  </a:lnTo>
                  <a:lnTo>
                    <a:pt x="17" y="178"/>
                  </a:lnTo>
                  <a:lnTo>
                    <a:pt x="10" y="160"/>
                  </a:lnTo>
                  <a:lnTo>
                    <a:pt x="78" y="142"/>
                  </a:lnTo>
                  <a:lnTo>
                    <a:pt x="68" y="87"/>
                  </a:lnTo>
                  <a:lnTo>
                    <a:pt x="5" y="92"/>
                  </a:lnTo>
                  <a:lnTo>
                    <a:pt x="0" y="70"/>
                  </a:lnTo>
                  <a:lnTo>
                    <a:pt x="60" y="49"/>
                  </a:lnTo>
                  <a:lnTo>
                    <a:pt x="60" y="4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6" name="Freeform 65"/>
            <p:cNvSpPr>
              <a:spLocks/>
            </p:cNvSpPr>
            <p:nvPr/>
          </p:nvSpPr>
          <p:spPr bwMode="auto">
            <a:xfrm>
              <a:off x="922338" y="4545013"/>
              <a:ext cx="360363" cy="365125"/>
            </a:xfrm>
            <a:custGeom>
              <a:avLst/>
              <a:gdLst/>
              <a:ahLst/>
              <a:cxnLst>
                <a:cxn ang="0">
                  <a:pos x="744" y="284"/>
                </a:cxn>
                <a:cxn ang="0">
                  <a:pos x="859" y="275"/>
                </a:cxn>
                <a:cxn ang="0">
                  <a:pos x="849" y="209"/>
                </a:cxn>
                <a:cxn ang="0">
                  <a:pos x="749" y="232"/>
                </a:cxn>
                <a:cxn ang="0">
                  <a:pos x="786" y="148"/>
                </a:cxn>
                <a:cxn ang="0">
                  <a:pos x="786" y="36"/>
                </a:cxn>
                <a:cxn ang="0">
                  <a:pos x="694" y="54"/>
                </a:cxn>
                <a:cxn ang="0">
                  <a:pos x="753" y="130"/>
                </a:cxn>
                <a:cxn ang="0">
                  <a:pos x="652" y="170"/>
                </a:cxn>
                <a:cxn ang="0">
                  <a:pos x="584" y="47"/>
                </a:cxn>
                <a:cxn ang="0">
                  <a:pos x="532" y="96"/>
                </a:cxn>
                <a:cxn ang="0">
                  <a:pos x="593" y="159"/>
                </a:cxn>
                <a:cxn ang="0">
                  <a:pos x="516" y="242"/>
                </a:cxn>
                <a:cxn ang="0">
                  <a:pos x="577" y="251"/>
                </a:cxn>
                <a:cxn ang="0">
                  <a:pos x="667" y="290"/>
                </a:cxn>
                <a:cxn ang="0">
                  <a:pos x="641" y="390"/>
                </a:cxn>
                <a:cxn ang="0">
                  <a:pos x="372" y="409"/>
                </a:cxn>
                <a:cxn ang="0">
                  <a:pos x="290" y="379"/>
                </a:cxn>
                <a:cxn ang="0">
                  <a:pos x="263" y="300"/>
                </a:cxn>
                <a:cxn ang="0">
                  <a:pos x="268" y="194"/>
                </a:cxn>
                <a:cxn ang="0">
                  <a:pos x="123" y="143"/>
                </a:cxn>
                <a:cxn ang="0">
                  <a:pos x="99" y="212"/>
                </a:cxn>
                <a:cxn ang="0">
                  <a:pos x="40" y="178"/>
                </a:cxn>
                <a:cxn ang="0">
                  <a:pos x="66" y="227"/>
                </a:cxn>
                <a:cxn ang="0">
                  <a:pos x="34" y="288"/>
                </a:cxn>
                <a:cxn ang="0">
                  <a:pos x="86" y="251"/>
                </a:cxn>
                <a:cxn ang="0">
                  <a:pos x="186" y="318"/>
                </a:cxn>
                <a:cxn ang="0">
                  <a:pos x="178" y="413"/>
                </a:cxn>
                <a:cxn ang="0">
                  <a:pos x="255" y="460"/>
                </a:cxn>
                <a:cxn ang="0">
                  <a:pos x="272" y="672"/>
                </a:cxn>
                <a:cxn ang="0">
                  <a:pos x="234" y="922"/>
                </a:cxn>
                <a:cxn ang="0">
                  <a:pos x="230" y="719"/>
                </a:cxn>
                <a:cxn ang="0">
                  <a:pos x="263" y="544"/>
                </a:cxn>
                <a:cxn ang="0">
                  <a:pos x="206" y="463"/>
                </a:cxn>
                <a:cxn ang="0">
                  <a:pos x="144" y="425"/>
                </a:cxn>
                <a:cxn ang="0">
                  <a:pos x="162" y="280"/>
                </a:cxn>
                <a:cxn ang="0">
                  <a:pos x="79" y="294"/>
                </a:cxn>
                <a:cxn ang="0">
                  <a:pos x="0" y="269"/>
                </a:cxn>
                <a:cxn ang="0">
                  <a:pos x="43" y="216"/>
                </a:cxn>
                <a:cxn ang="0">
                  <a:pos x="32" y="149"/>
                </a:cxn>
                <a:cxn ang="0">
                  <a:pos x="84" y="125"/>
                </a:cxn>
                <a:cxn ang="0">
                  <a:pos x="159" y="167"/>
                </a:cxn>
                <a:cxn ang="0">
                  <a:pos x="310" y="192"/>
                </a:cxn>
                <a:cxn ang="0">
                  <a:pos x="284" y="329"/>
                </a:cxn>
                <a:cxn ang="0">
                  <a:pos x="337" y="370"/>
                </a:cxn>
                <a:cxn ang="0">
                  <a:pos x="475" y="380"/>
                </a:cxn>
                <a:cxn ang="0">
                  <a:pos x="622" y="261"/>
                </a:cxn>
                <a:cxn ang="0">
                  <a:pos x="538" y="295"/>
                </a:cxn>
                <a:cxn ang="0">
                  <a:pos x="526" y="188"/>
                </a:cxn>
                <a:cxn ang="0">
                  <a:pos x="565" y="158"/>
                </a:cxn>
                <a:cxn ang="0">
                  <a:pos x="510" y="76"/>
                </a:cxn>
                <a:cxn ang="0">
                  <a:pos x="575" y="17"/>
                </a:cxn>
                <a:cxn ang="0">
                  <a:pos x="627" y="120"/>
                </a:cxn>
                <a:cxn ang="0">
                  <a:pos x="716" y="143"/>
                </a:cxn>
                <a:cxn ang="0">
                  <a:pos x="671" y="78"/>
                </a:cxn>
                <a:cxn ang="0">
                  <a:pos x="702" y="11"/>
                </a:cxn>
                <a:cxn ang="0">
                  <a:pos x="827" y="53"/>
                </a:cxn>
                <a:cxn ang="0">
                  <a:pos x="792" y="160"/>
                </a:cxn>
                <a:cxn ang="0">
                  <a:pos x="807" y="213"/>
                </a:cxn>
                <a:cxn ang="0">
                  <a:pos x="874" y="177"/>
                </a:cxn>
                <a:cxn ang="0">
                  <a:pos x="897" y="285"/>
                </a:cxn>
                <a:cxn ang="0">
                  <a:pos x="786" y="293"/>
                </a:cxn>
              </a:cxnLst>
              <a:rect l="0" t="0" r="r" b="b"/>
              <a:pathLst>
                <a:path w="909" h="922">
                  <a:moveTo>
                    <a:pt x="790" y="365"/>
                  </a:moveTo>
                  <a:lnTo>
                    <a:pt x="788" y="379"/>
                  </a:lnTo>
                  <a:lnTo>
                    <a:pt x="784" y="381"/>
                  </a:lnTo>
                  <a:lnTo>
                    <a:pt x="779" y="381"/>
                  </a:lnTo>
                  <a:lnTo>
                    <a:pt x="763" y="369"/>
                  </a:lnTo>
                  <a:lnTo>
                    <a:pt x="745" y="299"/>
                  </a:lnTo>
                  <a:lnTo>
                    <a:pt x="744" y="284"/>
                  </a:lnTo>
                  <a:lnTo>
                    <a:pt x="749" y="274"/>
                  </a:lnTo>
                  <a:lnTo>
                    <a:pt x="754" y="271"/>
                  </a:lnTo>
                  <a:lnTo>
                    <a:pt x="763" y="270"/>
                  </a:lnTo>
                  <a:lnTo>
                    <a:pt x="779" y="274"/>
                  </a:lnTo>
                  <a:lnTo>
                    <a:pt x="797" y="276"/>
                  </a:lnTo>
                  <a:lnTo>
                    <a:pt x="817" y="279"/>
                  </a:lnTo>
                  <a:lnTo>
                    <a:pt x="859" y="275"/>
                  </a:lnTo>
                  <a:lnTo>
                    <a:pt x="883" y="254"/>
                  </a:lnTo>
                  <a:lnTo>
                    <a:pt x="883" y="226"/>
                  </a:lnTo>
                  <a:lnTo>
                    <a:pt x="877" y="217"/>
                  </a:lnTo>
                  <a:lnTo>
                    <a:pt x="873" y="213"/>
                  </a:lnTo>
                  <a:lnTo>
                    <a:pt x="868" y="211"/>
                  </a:lnTo>
                  <a:lnTo>
                    <a:pt x="859" y="208"/>
                  </a:lnTo>
                  <a:lnTo>
                    <a:pt x="849" y="209"/>
                  </a:lnTo>
                  <a:lnTo>
                    <a:pt x="834" y="225"/>
                  </a:lnTo>
                  <a:lnTo>
                    <a:pt x="827" y="235"/>
                  </a:lnTo>
                  <a:lnTo>
                    <a:pt x="817" y="242"/>
                  </a:lnTo>
                  <a:lnTo>
                    <a:pt x="806" y="247"/>
                  </a:lnTo>
                  <a:lnTo>
                    <a:pt x="792" y="250"/>
                  </a:lnTo>
                  <a:lnTo>
                    <a:pt x="767" y="246"/>
                  </a:lnTo>
                  <a:lnTo>
                    <a:pt x="749" y="232"/>
                  </a:lnTo>
                  <a:lnTo>
                    <a:pt x="743" y="212"/>
                  </a:lnTo>
                  <a:lnTo>
                    <a:pt x="747" y="189"/>
                  </a:lnTo>
                  <a:lnTo>
                    <a:pt x="753" y="178"/>
                  </a:lnTo>
                  <a:lnTo>
                    <a:pt x="760" y="167"/>
                  </a:lnTo>
                  <a:lnTo>
                    <a:pt x="772" y="156"/>
                  </a:lnTo>
                  <a:lnTo>
                    <a:pt x="778" y="151"/>
                  </a:lnTo>
                  <a:lnTo>
                    <a:pt x="786" y="148"/>
                  </a:lnTo>
                  <a:lnTo>
                    <a:pt x="798" y="136"/>
                  </a:lnTo>
                  <a:lnTo>
                    <a:pt x="806" y="121"/>
                  </a:lnTo>
                  <a:lnTo>
                    <a:pt x="810" y="84"/>
                  </a:lnTo>
                  <a:lnTo>
                    <a:pt x="806" y="67"/>
                  </a:lnTo>
                  <a:lnTo>
                    <a:pt x="800" y="52"/>
                  </a:lnTo>
                  <a:lnTo>
                    <a:pt x="791" y="40"/>
                  </a:lnTo>
                  <a:lnTo>
                    <a:pt x="786" y="36"/>
                  </a:lnTo>
                  <a:lnTo>
                    <a:pt x="779" y="34"/>
                  </a:lnTo>
                  <a:lnTo>
                    <a:pt x="767" y="31"/>
                  </a:lnTo>
                  <a:lnTo>
                    <a:pt x="750" y="30"/>
                  </a:lnTo>
                  <a:lnTo>
                    <a:pt x="719" y="31"/>
                  </a:lnTo>
                  <a:lnTo>
                    <a:pt x="705" y="36"/>
                  </a:lnTo>
                  <a:lnTo>
                    <a:pt x="696" y="44"/>
                  </a:lnTo>
                  <a:lnTo>
                    <a:pt x="694" y="54"/>
                  </a:lnTo>
                  <a:lnTo>
                    <a:pt x="699" y="69"/>
                  </a:lnTo>
                  <a:lnTo>
                    <a:pt x="709" y="83"/>
                  </a:lnTo>
                  <a:lnTo>
                    <a:pt x="720" y="95"/>
                  </a:lnTo>
                  <a:lnTo>
                    <a:pt x="726" y="100"/>
                  </a:lnTo>
                  <a:lnTo>
                    <a:pt x="733" y="103"/>
                  </a:lnTo>
                  <a:lnTo>
                    <a:pt x="743" y="112"/>
                  </a:lnTo>
                  <a:lnTo>
                    <a:pt x="753" y="130"/>
                  </a:lnTo>
                  <a:lnTo>
                    <a:pt x="750" y="143"/>
                  </a:lnTo>
                  <a:lnTo>
                    <a:pt x="739" y="159"/>
                  </a:lnTo>
                  <a:lnTo>
                    <a:pt x="721" y="173"/>
                  </a:lnTo>
                  <a:lnTo>
                    <a:pt x="710" y="177"/>
                  </a:lnTo>
                  <a:lnTo>
                    <a:pt x="699" y="178"/>
                  </a:lnTo>
                  <a:lnTo>
                    <a:pt x="676" y="177"/>
                  </a:lnTo>
                  <a:lnTo>
                    <a:pt x="652" y="170"/>
                  </a:lnTo>
                  <a:lnTo>
                    <a:pt x="639" y="164"/>
                  </a:lnTo>
                  <a:lnTo>
                    <a:pt x="629" y="158"/>
                  </a:lnTo>
                  <a:lnTo>
                    <a:pt x="610" y="144"/>
                  </a:lnTo>
                  <a:lnTo>
                    <a:pt x="598" y="127"/>
                  </a:lnTo>
                  <a:lnTo>
                    <a:pt x="591" y="112"/>
                  </a:lnTo>
                  <a:lnTo>
                    <a:pt x="587" y="54"/>
                  </a:lnTo>
                  <a:lnTo>
                    <a:pt x="584" y="47"/>
                  </a:lnTo>
                  <a:lnTo>
                    <a:pt x="581" y="44"/>
                  </a:lnTo>
                  <a:lnTo>
                    <a:pt x="577" y="43"/>
                  </a:lnTo>
                  <a:lnTo>
                    <a:pt x="567" y="45"/>
                  </a:lnTo>
                  <a:lnTo>
                    <a:pt x="561" y="49"/>
                  </a:lnTo>
                  <a:lnTo>
                    <a:pt x="552" y="55"/>
                  </a:lnTo>
                  <a:lnTo>
                    <a:pt x="533" y="83"/>
                  </a:lnTo>
                  <a:lnTo>
                    <a:pt x="532" y="96"/>
                  </a:lnTo>
                  <a:lnTo>
                    <a:pt x="536" y="107"/>
                  </a:lnTo>
                  <a:lnTo>
                    <a:pt x="543" y="117"/>
                  </a:lnTo>
                  <a:lnTo>
                    <a:pt x="552" y="126"/>
                  </a:lnTo>
                  <a:lnTo>
                    <a:pt x="556" y="129"/>
                  </a:lnTo>
                  <a:lnTo>
                    <a:pt x="561" y="131"/>
                  </a:lnTo>
                  <a:lnTo>
                    <a:pt x="567" y="135"/>
                  </a:lnTo>
                  <a:lnTo>
                    <a:pt x="593" y="159"/>
                  </a:lnTo>
                  <a:lnTo>
                    <a:pt x="596" y="173"/>
                  </a:lnTo>
                  <a:lnTo>
                    <a:pt x="587" y="182"/>
                  </a:lnTo>
                  <a:lnTo>
                    <a:pt x="566" y="189"/>
                  </a:lnTo>
                  <a:lnTo>
                    <a:pt x="553" y="194"/>
                  </a:lnTo>
                  <a:lnTo>
                    <a:pt x="541" y="202"/>
                  </a:lnTo>
                  <a:lnTo>
                    <a:pt x="522" y="220"/>
                  </a:lnTo>
                  <a:lnTo>
                    <a:pt x="516" y="242"/>
                  </a:lnTo>
                  <a:lnTo>
                    <a:pt x="518" y="254"/>
                  </a:lnTo>
                  <a:lnTo>
                    <a:pt x="523" y="263"/>
                  </a:lnTo>
                  <a:lnTo>
                    <a:pt x="531" y="270"/>
                  </a:lnTo>
                  <a:lnTo>
                    <a:pt x="538" y="274"/>
                  </a:lnTo>
                  <a:lnTo>
                    <a:pt x="556" y="274"/>
                  </a:lnTo>
                  <a:lnTo>
                    <a:pt x="570" y="260"/>
                  </a:lnTo>
                  <a:lnTo>
                    <a:pt x="577" y="251"/>
                  </a:lnTo>
                  <a:lnTo>
                    <a:pt x="586" y="244"/>
                  </a:lnTo>
                  <a:lnTo>
                    <a:pt x="596" y="239"/>
                  </a:lnTo>
                  <a:lnTo>
                    <a:pt x="608" y="236"/>
                  </a:lnTo>
                  <a:lnTo>
                    <a:pt x="630" y="239"/>
                  </a:lnTo>
                  <a:lnTo>
                    <a:pt x="649" y="256"/>
                  </a:lnTo>
                  <a:lnTo>
                    <a:pt x="658" y="271"/>
                  </a:lnTo>
                  <a:lnTo>
                    <a:pt x="667" y="290"/>
                  </a:lnTo>
                  <a:lnTo>
                    <a:pt x="675" y="311"/>
                  </a:lnTo>
                  <a:lnTo>
                    <a:pt x="683" y="332"/>
                  </a:lnTo>
                  <a:lnTo>
                    <a:pt x="690" y="351"/>
                  </a:lnTo>
                  <a:lnTo>
                    <a:pt x="695" y="367"/>
                  </a:lnTo>
                  <a:lnTo>
                    <a:pt x="700" y="383"/>
                  </a:lnTo>
                  <a:lnTo>
                    <a:pt x="671" y="386"/>
                  </a:lnTo>
                  <a:lnTo>
                    <a:pt x="641" y="390"/>
                  </a:lnTo>
                  <a:lnTo>
                    <a:pt x="605" y="394"/>
                  </a:lnTo>
                  <a:lnTo>
                    <a:pt x="569" y="399"/>
                  </a:lnTo>
                  <a:lnTo>
                    <a:pt x="533" y="403"/>
                  </a:lnTo>
                  <a:lnTo>
                    <a:pt x="484" y="410"/>
                  </a:lnTo>
                  <a:lnTo>
                    <a:pt x="451" y="413"/>
                  </a:lnTo>
                  <a:lnTo>
                    <a:pt x="409" y="413"/>
                  </a:lnTo>
                  <a:lnTo>
                    <a:pt x="372" y="409"/>
                  </a:lnTo>
                  <a:lnTo>
                    <a:pt x="346" y="403"/>
                  </a:lnTo>
                  <a:lnTo>
                    <a:pt x="339" y="398"/>
                  </a:lnTo>
                  <a:lnTo>
                    <a:pt x="330" y="393"/>
                  </a:lnTo>
                  <a:lnTo>
                    <a:pt x="320" y="389"/>
                  </a:lnTo>
                  <a:lnTo>
                    <a:pt x="310" y="385"/>
                  </a:lnTo>
                  <a:lnTo>
                    <a:pt x="300" y="381"/>
                  </a:lnTo>
                  <a:lnTo>
                    <a:pt x="290" y="379"/>
                  </a:lnTo>
                  <a:lnTo>
                    <a:pt x="268" y="376"/>
                  </a:lnTo>
                  <a:lnTo>
                    <a:pt x="259" y="375"/>
                  </a:lnTo>
                  <a:lnTo>
                    <a:pt x="253" y="369"/>
                  </a:lnTo>
                  <a:lnTo>
                    <a:pt x="248" y="347"/>
                  </a:lnTo>
                  <a:lnTo>
                    <a:pt x="252" y="323"/>
                  </a:lnTo>
                  <a:lnTo>
                    <a:pt x="257" y="311"/>
                  </a:lnTo>
                  <a:lnTo>
                    <a:pt x="263" y="300"/>
                  </a:lnTo>
                  <a:lnTo>
                    <a:pt x="278" y="285"/>
                  </a:lnTo>
                  <a:lnTo>
                    <a:pt x="292" y="270"/>
                  </a:lnTo>
                  <a:lnTo>
                    <a:pt x="301" y="254"/>
                  </a:lnTo>
                  <a:lnTo>
                    <a:pt x="300" y="232"/>
                  </a:lnTo>
                  <a:lnTo>
                    <a:pt x="291" y="212"/>
                  </a:lnTo>
                  <a:lnTo>
                    <a:pt x="277" y="198"/>
                  </a:lnTo>
                  <a:lnTo>
                    <a:pt x="268" y="194"/>
                  </a:lnTo>
                  <a:lnTo>
                    <a:pt x="255" y="192"/>
                  </a:lnTo>
                  <a:lnTo>
                    <a:pt x="221" y="192"/>
                  </a:lnTo>
                  <a:lnTo>
                    <a:pt x="182" y="193"/>
                  </a:lnTo>
                  <a:lnTo>
                    <a:pt x="149" y="188"/>
                  </a:lnTo>
                  <a:lnTo>
                    <a:pt x="137" y="183"/>
                  </a:lnTo>
                  <a:lnTo>
                    <a:pt x="127" y="173"/>
                  </a:lnTo>
                  <a:lnTo>
                    <a:pt x="123" y="143"/>
                  </a:lnTo>
                  <a:lnTo>
                    <a:pt x="117" y="141"/>
                  </a:lnTo>
                  <a:lnTo>
                    <a:pt x="103" y="139"/>
                  </a:lnTo>
                  <a:lnTo>
                    <a:pt x="91" y="143"/>
                  </a:lnTo>
                  <a:lnTo>
                    <a:pt x="90" y="149"/>
                  </a:lnTo>
                  <a:lnTo>
                    <a:pt x="91" y="159"/>
                  </a:lnTo>
                  <a:lnTo>
                    <a:pt x="101" y="202"/>
                  </a:lnTo>
                  <a:lnTo>
                    <a:pt x="99" y="212"/>
                  </a:lnTo>
                  <a:lnTo>
                    <a:pt x="91" y="207"/>
                  </a:lnTo>
                  <a:lnTo>
                    <a:pt x="80" y="192"/>
                  </a:lnTo>
                  <a:lnTo>
                    <a:pt x="67" y="178"/>
                  </a:lnTo>
                  <a:lnTo>
                    <a:pt x="60" y="173"/>
                  </a:lnTo>
                  <a:lnTo>
                    <a:pt x="52" y="172"/>
                  </a:lnTo>
                  <a:lnTo>
                    <a:pt x="46" y="173"/>
                  </a:lnTo>
                  <a:lnTo>
                    <a:pt x="40" y="178"/>
                  </a:lnTo>
                  <a:lnTo>
                    <a:pt x="36" y="185"/>
                  </a:lnTo>
                  <a:lnTo>
                    <a:pt x="37" y="193"/>
                  </a:lnTo>
                  <a:lnTo>
                    <a:pt x="48" y="206"/>
                  </a:lnTo>
                  <a:lnTo>
                    <a:pt x="56" y="211"/>
                  </a:lnTo>
                  <a:lnTo>
                    <a:pt x="62" y="215"/>
                  </a:lnTo>
                  <a:lnTo>
                    <a:pt x="70" y="217"/>
                  </a:lnTo>
                  <a:lnTo>
                    <a:pt x="66" y="227"/>
                  </a:lnTo>
                  <a:lnTo>
                    <a:pt x="51" y="232"/>
                  </a:lnTo>
                  <a:lnTo>
                    <a:pt x="41" y="239"/>
                  </a:lnTo>
                  <a:lnTo>
                    <a:pt x="32" y="246"/>
                  </a:lnTo>
                  <a:lnTo>
                    <a:pt x="22" y="264"/>
                  </a:lnTo>
                  <a:lnTo>
                    <a:pt x="23" y="273"/>
                  </a:lnTo>
                  <a:lnTo>
                    <a:pt x="29" y="283"/>
                  </a:lnTo>
                  <a:lnTo>
                    <a:pt x="34" y="288"/>
                  </a:lnTo>
                  <a:lnTo>
                    <a:pt x="40" y="290"/>
                  </a:lnTo>
                  <a:lnTo>
                    <a:pt x="48" y="290"/>
                  </a:lnTo>
                  <a:lnTo>
                    <a:pt x="58" y="287"/>
                  </a:lnTo>
                  <a:lnTo>
                    <a:pt x="66" y="279"/>
                  </a:lnTo>
                  <a:lnTo>
                    <a:pt x="77" y="263"/>
                  </a:lnTo>
                  <a:lnTo>
                    <a:pt x="81" y="254"/>
                  </a:lnTo>
                  <a:lnTo>
                    <a:pt x="86" y="251"/>
                  </a:lnTo>
                  <a:lnTo>
                    <a:pt x="101" y="250"/>
                  </a:lnTo>
                  <a:lnTo>
                    <a:pt x="119" y="252"/>
                  </a:lnTo>
                  <a:lnTo>
                    <a:pt x="147" y="257"/>
                  </a:lnTo>
                  <a:lnTo>
                    <a:pt x="173" y="264"/>
                  </a:lnTo>
                  <a:lnTo>
                    <a:pt x="187" y="274"/>
                  </a:lnTo>
                  <a:lnTo>
                    <a:pt x="190" y="302"/>
                  </a:lnTo>
                  <a:lnTo>
                    <a:pt x="186" y="318"/>
                  </a:lnTo>
                  <a:lnTo>
                    <a:pt x="177" y="332"/>
                  </a:lnTo>
                  <a:lnTo>
                    <a:pt x="165" y="350"/>
                  </a:lnTo>
                  <a:lnTo>
                    <a:pt x="158" y="374"/>
                  </a:lnTo>
                  <a:lnTo>
                    <a:pt x="158" y="386"/>
                  </a:lnTo>
                  <a:lnTo>
                    <a:pt x="162" y="398"/>
                  </a:lnTo>
                  <a:lnTo>
                    <a:pt x="172" y="408"/>
                  </a:lnTo>
                  <a:lnTo>
                    <a:pt x="178" y="413"/>
                  </a:lnTo>
                  <a:lnTo>
                    <a:pt x="187" y="415"/>
                  </a:lnTo>
                  <a:lnTo>
                    <a:pt x="205" y="423"/>
                  </a:lnTo>
                  <a:lnTo>
                    <a:pt x="214" y="428"/>
                  </a:lnTo>
                  <a:lnTo>
                    <a:pt x="223" y="433"/>
                  </a:lnTo>
                  <a:lnTo>
                    <a:pt x="231" y="439"/>
                  </a:lnTo>
                  <a:lnTo>
                    <a:pt x="240" y="446"/>
                  </a:lnTo>
                  <a:lnTo>
                    <a:pt x="255" y="460"/>
                  </a:lnTo>
                  <a:lnTo>
                    <a:pt x="269" y="475"/>
                  </a:lnTo>
                  <a:lnTo>
                    <a:pt x="279" y="490"/>
                  </a:lnTo>
                  <a:lnTo>
                    <a:pt x="290" y="516"/>
                  </a:lnTo>
                  <a:lnTo>
                    <a:pt x="290" y="553"/>
                  </a:lnTo>
                  <a:lnTo>
                    <a:pt x="284" y="602"/>
                  </a:lnTo>
                  <a:lnTo>
                    <a:pt x="277" y="652"/>
                  </a:lnTo>
                  <a:lnTo>
                    <a:pt x="272" y="672"/>
                  </a:lnTo>
                  <a:lnTo>
                    <a:pt x="267" y="687"/>
                  </a:lnTo>
                  <a:lnTo>
                    <a:pt x="249" y="753"/>
                  </a:lnTo>
                  <a:lnTo>
                    <a:pt x="247" y="811"/>
                  </a:lnTo>
                  <a:lnTo>
                    <a:pt x="247" y="837"/>
                  </a:lnTo>
                  <a:lnTo>
                    <a:pt x="242" y="875"/>
                  </a:lnTo>
                  <a:lnTo>
                    <a:pt x="236" y="908"/>
                  </a:lnTo>
                  <a:lnTo>
                    <a:pt x="234" y="922"/>
                  </a:lnTo>
                  <a:lnTo>
                    <a:pt x="195" y="914"/>
                  </a:lnTo>
                  <a:lnTo>
                    <a:pt x="199" y="900"/>
                  </a:lnTo>
                  <a:lnTo>
                    <a:pt x="206" y="868"/>
                  </a:lnTo>
                  <a:lnTo>
                    <a:pt x="215" y="826"/>
                  </a:lnTo>
                  <a:lnTo>
                    <a:pt x="220" y="788"/>
                  </a:lnTo>
                  <a:lnTo>
                    <a:pt x="224" y="754"/>
                  </a:lnTo>
                  <a:lnTo>
                    <a:pt x="230" y="719"/>
                  </a:lnTo>
                  <a:lnTo>
                    <a:pt x="234" y="703"/>
                  </a:lnTo>
                  <a:lnTo>
                    <a:pt x="239" y="688"/>
                  </a:lnTo>
                  <a:lnTo>
                    <a:pt x="244" y="676"/>
                  </a:lnTo>
                  <a:lnTo>
                    <a:pt x="249" y="665"/>
                  </a:lnTo>
                  <a:lnTo>
                    <a:pt x="258" y="635"/>
                  </a:lnTo>
                  <a:lnTo>
                    <a:pt x="263" y="590"/>
                  </a:lnTo>
                  <a:lnTo>
                    <a:pt x="263" y="544"/>
                  </a:lnTo>
                  <a:lnTo>
                    <a:pt x="260" y="527"/>
                  </a:lnTo>
                  <a:lnTo>
                    <a:pt x="255" y="513"/>
                  </a:lnTo>
                  <a:lnTo>
                    <a:pt x="248" y="504"/>
                  </a:lnTo>
                  <a:lnTo>
                    <a:pt x="239" y="492"/>
                  </a:lnTo>
                  <a:lnTo>
                    <a:pt x="229" y="484"/>
                  </a:lnTo>
                  <a:lnTo>
                    <a:pt x="218" y="473"/>
                  </a:lnTo>
                  <a:lnTo>
                    <a:pt x="206" y="463"/>
                  </a:lnTo>
                  <a:lnTo>
                    <a:pt x="200" y="460"/>
                  </a:lnTo>
                  <a:lnTo>
                    <a:pt x="194" y="456"/>
                  </a:lnTo>
                  <a:lnTo>
                    <a:pt x="187" y="452"/>
                  </a:lnTo>
                  <a:lnTo>
                    <a:pt x="181" y="448"/>
                  </a:lnTo>
                  <a:lnTo>
                    <a:pt x="167" y="443"/>
                  </a:lnTo>
                  <a:lnTo>
                    <a:pt x="154" y="437"/>
                  </a:lnTo>
                  <a:lnTo>
                    <a:pt x="144" y="425"/>
                  </a:lnTo>
                  <a:lnTo>
                    <a:pt x="128" y="396"/>
                  </a:lnTo>
                  <a:lnTo>
                    <a:pt x="125" y="364"/>
                  </a:lnTo>
                  <a:lnTo>
                    <a:pt x="130" y="347"/>
                  </a:lnTo>
                  <a:lnTo>
                    <a:pt x="141" y="332"/>
                  </a:lnTo>
                  <a:lnTo>
                    <a:pt x="167" y="292"/>
                  </a:lnTo>
                  <a:lnTo>
                    <a:pt x="166" y="285"/>
                  </a:lnTo>
                  <a:lnTo>
                    <a:pt x="162" y="280"/>
                  </a:lnTo>
                  <a:lnTo>
                    <a:pt x="154" y="276"/>
                  </a:lnTo>
                  <a:lnTo>
                    <a:pt x="144" y="274"/>
                  </a:lnTo>
                  <a:lnTo>
                    <a:pt x="122" y="271"/>
                  </a:lnTo>
                  <a:lnTo>
                    <a:pt x="105" y="271"/>
                  </a:lnTo>
                  <a:lnTo>
                    <a:pt x="94" y="275"/>
                  </a:lnTo>
                  <a:lnTo>
                    <a:pt x="88" y="281"/>
                  </a:lnTo>
                  <a:lnTo>
                    <a:pt x="79" y="294"/>
                  </a:lnTo>
                  <a:lnTo>
                    <a:pt x="62" y="308"/>
                  </a:lnTo>
                  <a:lnTo>
                    <a:pt x="51" y="313"/>
                  </a:lnTo>
                  <a:lnTo>
                    <a:pt x="40" y="313"/>
                  </a:lnTo>
                  <a:lnTo>
                    <a:pt x="27" y="308"/>
                  </a:lnTo>
                  <a:lnTo>
                    <a:pt x="14" y="297"/>
                  </a:lnTo>
                  <a:lnTo>
                    <a:pt x="4" y="283"/>
                  </a:lnTo>
                  <a:lnTo>
                    <a:pt x="0" y="269"/>
                  </a:lnTo>
                  <a:lnTo>
                    <a:pt x="3" y="256"/>
                  </a:lnTo>
                  <a:lnTo>
                    <a:pt x="8" y="245"/>
                  </a:lnTo>
                  <a:lnTo>
                    <a:pt x="16" y="236"/>
                  </a:lnTo>
                  <a:lnTo>
                    <a:pt x="24" y="228"/>
                  </a:lnTo>
                  <a:lnTo>
                    <a:pt x="33" y="222"/>
                  </a:lnTo>
                  <a:lnTo>
                    <a:pt x="41" y="220"/>
                  </a:lnTo>
                  <a:lnTo>
                    <a:pt x="43" y="216"/>
                  </a:lnTo>
                  <a:lnTo>
                    <a:pt x="41" y="212"/>
                  </a:lnTo>
                  <a:lnTo>
                    <a:pt x="33" y="207"/>
                  </a:lnTo>
                  <a:lnTo>
                    <a:pt x="24" y="201"/>
                  </a:lnTo>
                  <a:lnTo>
                    <a:pt x="12" y="183"/>
                  </a:lnTo>
                  <a:lnTo>
                    <a:pt x="12" y="172"/>
                  </a:lnTo>
                  <a:lnTo>
                    <a:pt x="19" y="159"/>
                  </a:lnTo>
                  <a:lnTo>
                    <a:pt x="32" y="149"/>
                  </a:lnTo>
                  <a:lnTo>
                    <a:pt x="42" y="144"/>
                  </a:lnTo>
                  <a:lnTo>
                    <a:pt x="52" y="144"/>
                  </a:lnTo>
                  <a:lnTo>
                    <a:pt x="61" y="148"/>
                  </a:lnTo>
                  <a:lnTo>
                    <a:pt x="77" y="164"/>
                  </a:lnTo>
                  <a:lnTo>
                    <a:pt x="75" y="143"/>
                  </a:lnTo>
                  <a:lnTo>
                    <a:pt x="80" y="127"/>
                  </a:lnTo>
                  <a:lnTo>
                    <a:pt x="84" y="125"/>
                  </a:lnTo>
                  <a:lnTo>
                    <a:pt x="89" y="122"/>
                  </a:lnTo>
                  <a:lnTo>
                    <a:pt x="101" y="120"/>
                  </a:lnTo>
                  <a:lnTo>
                    <a:pt x="139" y="122"/>
                  </a:lnTo>
                  <a:lnTo>
                    <a:pt x="144" y="127"/>
                  </a:lnTo>
                  <a:lnTo>
                    <a:pt x="146" y="137"/>
                  </a:lnTo>
                  <a:lnTo>
                    <a:pt x="152" y="159"/>
                  </a:lnTo>
                  <a:lnTo>
                    <a:pt x="159" y="167"/>
                  </a:lnTo>
                  <a:lnTo>
                    <a:pt x="171" y="169"/>
                  </a:lnTo>
                  <a:lnTo>
                    <a:pt x="196" y="167"/>
                  </a:lnTo>
                  <a:lnTo>
                    <a:pt x="231" y="164"/>
                  </a:lnTo>
                  <a:lnTo>
                    <a:pt x="268" y="167"/>
                  </a:lnTo>
                  <a:lnTo>
                    <a:pt x="283" y="170"/>
                  </a:lnTo>
                  <a:lnTo>
                    <a:pt x="293" y="177"/>
                  </a:lnTo>
                  <a:lnTo>
                    <a:pt x="310" y="192"/>
                  </a:lnTo>
                  <a:lnTo>
                    <a:pt x="324" y="211"/>
                  </a:lnTo>
                  <a:lnTo>
                    <a:pt x="331" y="232"/>
                  </a:lnTo>
                  <a:lnTo>
                    <a:pt x="326" y="257"/>
                  </a:lnTo>
                  <a:lnTo>
                    <a:pt x="321" y="271"/>
                  </a:lnTo>
                  <a:lnTo>
                    <a:pt x="314" y="281"/>
                  </a:lnTo>
                  <a:lnTo>
                    <a:pt x="300" y="299"/>
                  </a:lnTo>
                  <a:lnTo>
                    <a:pt x="284" y="329"/>
                  </a:lnTo>
                  <a:lnTo>
                    <a:pt x="286" y="345"/>
                  </a:lnTo>
                  <a:lnTo>
                    <a:pt x="288" y="353"/>
                  </a:lnTo>
                  <a:lnTo>
                    <a:pt x="292" y="356"/>
                  </a:lnTo>
                  <a:lnTo>
                    <a:pt x="296" y="359"/>
                  </a:lnTo>
                  <a:lnTo>
                    <a:pt x="306" y="359"/>
                  </a:lnTo>
                  <a:lnTo>
                    <a:pt x="324" y="365"/>
                  </a:lnTo>
                  <a:lnTo>
                    <a:pt x="337" y="370"/>
                  </a:lnTo>
                  <a:lnTo>
                    <a:pt x="353" y="376"/>
                  </a:lnTo>
                  <a:lnTo>
                    <a:pt x="369" y="381"/>
                  </a:lnTo>
                  <a:lnTo>
                    <a:pt x="387" y="385"/>
                  </a:lnTo>
                  <a:lnTo>
                    <a:pt x="403" y="388"/>
                  </a:lnTo>
                  <a:lnTo>
                    <a:pt x="418" y="386"/>
                  </a:lnTo>
                  <a:lnTo>
                    <a:pt x="441" y="384"/>
                  </a:lnTo>
                  <a:lnTo>
                    <a:pt x="475" y="380"/>
                  </a:lnTo>
                  <a:lnTo>
                    <a:pt x="517" y="376"/>
                  </a:lnTo>
                  <a:lnTo>
                    <a:pt x="561" y="372"/>
                  </a:lnTo>
                  <a:lnTo>
                    <a:pt x="641" y="366"/>
                  </a:lnTo>
                  <a:lnTo>
                    <a:pt x="675" y="364"/>
                  </a:lnTo>
                  <a:lnTo>
                    <a:pt x="632" y="268"/>
                  </a:lnTo>
                  <a:lnTo>
                    <a:pt x="627" y="264"/>
                  </a:lnTo>
                  <a:lnTo>
                    <a:pt x="622" y="261"/>
                  </a:lnTo>
                  <a:lnTo>
                    <a:pt x="614" y="259"/>
                  </a:lnTo>
                  <a:lnTo>
                    <a:pt x="599" y="257"/>
                  </a:lnTo>
                  <a:lnTo>
                    <a:pt x="585" y="268"/>
                  </a:lnTo>
                  <a:lnTo>
                    <a:pt x="574" y="284"/>
                  </a:lnTo>
                  <a:lnTo>
                    <a:pt x="566" y="289"/>
                  </a:lnTo>
                  <a:lnTo>
                    <a:pt x="557" y="294"/>
                  </a:lnTo>
                  <a:lnTo>
                    <a:pt x="538" y="295"/>
                  </a:lnTo>
                  <a:lnTo>
                    <a:pt x="516" y="283"/>
                  </a:lnTo>
                  <a:lnTo>
                    <a:pt x="499" y="263"/>
                  </a:lnTo>
                  <a:lnTo>
                    <a:pt x="494" y="239"/>
                  </a:lnTo>
                  <a:lnTo>
                    <a:pt x="498" y="218"/>
                  </a:lnTo>
                  <a:lnTo>
                    <a:pt x="505" y="203"/>
                  </a:lnTo>
                  <a:lnTo>
                    <a:pt x="521" y="192"/>
                  </a:lnTo>
                  <a:lnTo>
                    <a:pt x="526" y="188"/>
                  </a:lnTo>
                  <a:lnTo>
                    <a:pt x="531" y="184"/>
                  </a:lnTo>
                  <a:lnTo>
                    <a:pt x="537" y="182"/>
                  </a:lnTo>
                  <a:lnTo>
                    <a:pt x="542" y="178"/>
                  </a:lnTo>
                  <a:lnTo>
                    <a:pt x="553" y="172"/>
                  </a:lnTo>
                  <a:lnTo>
                    <a:pt x="562" y="167"/>
                  </a:lnTo>
                  <a:lnTo>
                    <a:pt x="572" y="163"/>
                  </a:lnTo>
                  <a:lnTo>
                    <a:pt x="565" y="158"/>
                  </a:lnTo>
                  <a:lnTo>
                    <a:pt x="557" y="154"/>
                  </a:lnTo>
                  <a:lnTo>
                    <a:pt x="548" y="148"/>
                  </a:lnTo>
                  <a:lnTo>
                    <a:pt x="531" y="132"/>
                  </a:lnTo>
                  <a:lnTo>
                    <a:pt x="517" y="116"/>
                  </a:lnTo>
                  <a:lnTo>
                    <a:pt x="512" y="97"/>
                  </a:lnTo>
                  <a:lnTo>
                    <a:pt x="510" y="87"/>
                  </a:lnTo>
                  <a:lnTo>
                    <a:pt x="510" y="76"/>
                  </a:lnTo>
                  <a:lnTo>
                    <a:pt x="519" y="54"/>
                  </a:lnTo>
                  <a:lnTo>
                    <a:pt x="527" y="43"/>
                  </a:lnTo>
                  <a:lnTo>
                    <a:pt x="537" y="34"/>
                  </a:lnTo>
                  <a:lnTo>
                    <a:pt x="543" y="30"/>
                  </a:lnTo>
                  <a:lnTo>
                    <a:pt x="550" y="26"/>
                  </a:lnTo>
                  <a:lnTo>
                    <a:pt x="562" y="21"/>
                  </a:lnTo>
                  <a:lnTo>
                    <a:pt x="575" y="17"/>
                  </a:lnTo>
                  <a:lnTo>
                    <a:pt x="586" y="17"/>
                  </a:lnTo>
                  <a:lnTo>
                    <a:pt x="596" y="20"/>
                  </a:lnTo>
                  <a:lnTo>
                    <a:pt x="605" y="26"/>
                  </a:lnTo>
                  <a:lnTo>
                    <a:pt x="613" y="49"/>
                  </a:lnTo>
                  <a:lnTo>
                    <a:pt x="615" y="84"/>
                  </a:lnTo>
                  <a:lnTo>
                    <a:pt x="619" y="102"/>
                  </a:lnTo>
                  <a:lnTo>
                    <a:pt x="627" y="120"/>
                  </a:lnTo>
                  <a:lnTo>
                    <a:pt x="635" y="135"/>
                  </a:lnTo>
                  <a:lnTo>
                    <a:pt x="648" y="145"/>
                  </a:lnTo>
                  <a:lnTo>
                    <a:pt x="656" y="150"/>
                  </a:lnTo>
                  <a:lnTo>
                    <a:pt x="665" y="153"/>
                  </a:lnTo>
                  <a:lnTo>
                    <a:pt x="685" y="153"/>
                  </a:lnTo>
                  <a:lnTo>
                    <a:pt x="704" y="149"/>
                  </a:lnTo>
                  <a:lnTo>
                    <a:pt x="716" y="143"/>
                  </a:lnTo>
                  <a:lnTo>
                    <a:pt x="726" y="129"/>
                  </a:lnTo>
                  <a:lnTo>
                    <a:pt x="723" y="120"/>
                  </a:lnTo>
                  <a:lnTo>
                    <a:pt x="716" y="111"/>
                  </a:lnTo>
                  <a:lnTo>
                    <a:pt x="706" y="103"/>
                  </a:lnTo>
                  <a:lnTo>
                    <a:pt x="699" y="100"/>
                  </a:lnTo>
                  <a:lnTo>
                    <a:pt x="692" y="96"/>
                  </a:lnTo>
                  <a:lnTo>
                    <a:pt x="671" y="78"/>
                  </a:lnTo>
                  <a:lnTo>
                    <a:pt x="666" y="55"/>
                  </a:lnTo>
                  <a:lnTo>
                    <a:pt x="667" y="44"/>
                  </a:lnTo>
                  <a:lnTo>
                    <a:pt x="672" y="33"/>
                  </a:lnTo>
                  <a:lnTo>
                    <a:pt x="680" y="24"/>
                  </a:lnTo>
                  <a:lnTo>
                    <a:pt x="685" y="20"/>
                  </a:lnTo>
                  <a:lnTo>
                    <a:pt x="690" y="16"/>
                  </a:lnTo>
                  <a:lnTo>
                    <a:pt x="702" y="11"/>
                  </a:lnTo>
                  <a:lnTo>
                    <a:pt x="716" y="6"/>
                  </a:lnTo>
                  <a:lnTo>
                    <a:pt x="730" y="2"/>
                  </a:lnTo>
                  <a:lnTo>
                    <a:pt x="744" y="0"/>
                  </a:lnTo>
                  <a:lnTo>
                    <a:pt x="771" y="0"/>
                  </a:lnTo>
                  <a:lnTo>
                    <a:pt x="792" y="9"/>
                  </a:lnTo>
                  <a:lnTo>
                    <a:pt x="810" y="28"/>
                  </a:lnTo>
                  <a:lnTo>
                    <a:pt x="827" y="53"/>
                  </a:lnTo>
                  <a:lnTo>
                    <a:pt x="836" y="82"/>
                  </a:lnTo>
                  <a:lnTo>
                    <a:pt x="836" y="97"/>
                  </a:lnTo>
                  <a:lnTo>
                    <a:pt x="832" y="112"/>
                  </a:lnTo>
                  <a:lnTo>
                    <a:pt x="825" y="126"/>
                  </a:lnTo>
                  <a:lnTo>
                    <a:pt x="815" y="137"/>
                  </a:lnTo>
                  <a:lnTo>
                    <a:pt x="803" y="149"/>
                  </a:lnTo>
                  <a:lnTo>
                    <a:pt x="792" y="160"/>
                  </a:lnTo>
                  <a:lnTo>
                    <a:pt x="776" y="182"/>
                  </a:lnTo>
                  <a:lnTo>
                    <a:pt x="771" y="206"/>
                  </a:lnTo>
                  <a:lnTo>
                    <a:pt x="774" y="216"/>
                  </a:lnTo>
                  <a:lnTo>
                    <a:pt x="781" y="221"/>
                  </a:lnTo>
                  <a:lnTo>
                    <a:pt x="788" y="222"/>
                  </a:lnTo>
                  <a:lnTo>
                    <a:pt x="798" y="220"/>
                  </a:lnTo>
                  <a:lnTo>
                    <a:pt x="807" y="213"/>
                  </a:lnTo>
                  <a:lnTo>
                    <a:pt x="815" y="207"/>
                  </a:lnTo>
                  <a:lnTo>
                    <a:pt x="822" y="192"/>
                  </a:lnTo>
                  <a:lnTo>
                    <a:pt x="825" y="185"/>
                  </a:lnTo>
                  <a:lnTo>
                    <a:pt x="832" y="179"/>
                  </a:lnTo>
                  <a:lnTo>
                    <a:pt x="841" y="175"/>
                  </a:lnTo>
                  <a:lnTo>
                    <a:pt x="851" y="174"/>
                  </a:lnTo>
                  <a:lnTo>
                    <a:pt x="874" y="177"/>
                  </a:lnTo>
                  <a:lnTo>
                    <a:pt x="884" y="182"/>
                  </a:lnTo>
                  <a:lnTo>
                    <a:pt x="893" y="189"/>
                  </a:lnTo>
                  <a:lnTo>
                    <a:pt x="904" y="213"/>
                  </a:lnTo>
                  <a:lnTo>
                    <a:pt x="909" y="244"/>
                  </a:lnTo>
                  <a:lnTo>
                    <a:pt x="909" y="257"/>
                  </a:lnTo>
                  <a:lnTo>
                    <a:pt x="906" y="273"/>
                  </a:lnTo>
                  <a:lnTo>
                    <a:pt x="897" y="285"/>
                  </a:lnTo>
                  <a:lnTo>
                    <a:pt x="884" y="295"/>
                  </a:lnTo>
                  <a:lnTo>
                    <a:pt x="878" y="299"/>
                  </a:lnTo>
                  <a:lnTo>
                    <a:pt x="869" y="302"/>
                  </a:lnTo>
                  <a:lnTo>
                    <a:pt x="853" y="304"/>
                  </a:lnTo>
                  <a:lnTo>
                    <a:pt x="821" y="303"/>
                  </a:lnTo>
                  <a:lnTo>
                    <a:pt x="796" y="297"/>
                  </a:lnTo>
                  <a:lnTo>
                    <a:pt x="786" y="293"/>
                  </a:lnTo>
                  <a:lnTo>
                    <a:pt x="771" y="309"/>
                  </a:lnTo>
                  <a:lnTo>
                    <a:pt x="776" y="326"/>
                  </a:lnTo>
                  <a:lnTo>
                    <a:pt x="782" y="345"/>
                  </a:lnTo>
                  <a:lnTo>
                    <a:pt x="790" y="365"/>
                  </a:lnTo>
                  <a:lnTo>
                    <a:pt x="790" y="36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7" name="Freeform 66"/>
            <p:cNvSpPr>
              <a:spLocks/>
            </p:cNvSpPr>
            <p:nvPr/>
          </p:nvSpPr>
          <p:spPr bwMode="auto">
            <a:xfrm>
              <a:off x="1133476" y="4740275"/>
              <a:ext cx="17463" cy="57150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34" y="140"/>
                </a:cxn>
                <a:cxn ang="0">
                  <a:pos x="43" y="142"/>
                </a:cxn>
                <a:cxn ang="0">
                  <a:pos x="44" y="130"/>
                </a:cxn>
                <a:cxn ang="0">
                  <a:pos x="38" y="122"/>
                </a:cxn>
                <a:cxn ang="0">
                  <a:pos x="28" y="115"/>
                </a:cxn>
                <a:cxn ang="0">
                  <a:pos x="8" y="91"/>
                </a:cxn>
                <a:cxn ang="0">
                  <a:pos x="0" y="55"/>
                </a:cxn>
                <a:cxn ang="0">
                  <a:pos x="4" y="44"/>
                </a:cxn>
                <a:cxn ang="0">
                  <a:pos x="9" y="30"/>
                </a:cxn>
                <a:cxn ang="0">
                  <a:pos x="15" y="16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44" h="142">
                  <a:moveTo>
                    <a:pt x="26" y="0"/>
                  </a:moveTo>
                  <a:lnTo>
                    <a:pt x="34" y="140"/>
                  </a:lnTo>
                  <a:lnTo>
                    <a:pt x="43" y="142"/>
                  </a:lnTo>
                  <a:lnTo>
                    <a:pt x="44" y="130"/>
                  </a:lnTo>
                  <a:lnTo>
                    <a:pt x="38" y="122"/>
                  </a:lnTo>
                  <a:lnTo>
                    <a:pt x="28" y="115"/>
                  </a:lnTo>
                  <a:lnTo>
                    <a:pt x="8" y="91"/>
                  </a:lnTo>
                  <a:lnTo>
                    <a:pt x="0" y="55"/>
                  </a:lnTo>
                  <a:lnTo>
                    <a:pt x="4" y="44"/>
                  </a:lnTo>
                  <a:lnTo>
                    <a:pt x="9" y="30"/>
                  </a:lnTo>
                  <a:lnTo>
                    <a:pt x="15" y="16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8" name="Freeform 67"/>
            <p:cNvSpPr>
              <a:spLocks/>
            </p:cNvSpPr>
            <p:nvPr/>
          </p:nvSpPr>
          <p:spPr bwMode="auto">
            <a:xfrm>
              <a:off x="1117601" y="4840288"/>
              <a:ext cx="39688" cy="68262"/>
            </a:xfrm>
            <a:custGeom>
              <a:avLst/>
              <a:gdLst/>
              <a:ahLst/>
              <a:cxnLst>
                <a:cxn ang="0">
                  <a:pos x="84" y="144"/>
                </a:cxn>
                <a:cxn ang="0">
                  <a:pos x="89" y="149"/>
                </a:cxn>
                <a:cxn ang="0">
                  <a:pos x="98" y="158"/>
                </a:cxn>
                <a:cxn ang="0">
                  <a:pos x="97" y="167"/>
                </a:cxn>
                <a:cxn ang="0">
                  <a:pos x="89" y="169"/>
                </a:cxn>
                <a:cxn ang="0">
                  <a:pos x="74" y="169"/>
                </a:cxn>
                <a:cxn ang="0">
                  <a:pos x="55" y="164"/>
                </a:cxn>
                <a:cxn ang="0">
                  <a:pos x="45" y="159"/>
                </a:cxn>
                <a:cxn ang="0">
                  <a:pos x="35" y="152"/>
                </a:cxn>
                <a:cxn ang="0">
                  <a:pos x="17" y="134"/>
                </a:cxn>
                <a:cxn ang="0">
                  <a:pos x="5" y="111"/>
                </a:cxn>
                <a:cxn ang="0">
                  <a:pos x="0" y="85"/>
                </a:cxn>
                <a:cxn ang="0">
                  <a:pos x="5" y="57"/>
                </a:cxn>
                <a:cxn ang="0">
                  <a:pos x="12" y="43"/>
                </a:cxn>
                <a:cxn ang="0">
                  <a:pos x="24" y="28"/>
                </a:cxn>
                <a:cxn ang="0">
                  <a:pos x="38" y="14"/>
                </a:cxn>
                <a:cxn ang="0">
                  <a:pos x="48" y="8"/>
                </a:cxn>
                <a:cxn ang="0">
                  <a:pos x="52" y="4"/>
                </a:cxn>
                <a:cxn ang="0">
                  <a:pos x="58" y="0"/>
                </a:cxn>
                <a:cxn ang="0">
                  <a:pos x="63" y="15"/>
                </a:cxn>
                <a:cxn ang="0">
                  <a:pos x="52" y="28"/>
                </a:cxn>
                <a:cxn ang="0">
                  <a:pos x="41" y="42"/>
                </a:cxn>
                <a:cxn ang="0">
                  <a:pos x="33" y="59"/>
                </a:cxn>
                <a:cxn ang="0">
                  <a:pos x="29" y="78"/>
                </a:cxn>
                <a:cxn ang="0">
                  <a:pos x="33" y="100"/>
                </a:cxn>
                <a:cxn ang="0">
                  <a:pos x="39" y="111"/>
                </a:cxn>
                <a:cxn ang="0">
                  <a:pos x="47" y="121"/>
                </a:cxn>
                <a:cxn ang="0">
                  <a:pos x="59" y="131"/>
                </a:cxn>
                <a:cxn ang="0">
                  <a:pos x="67" y="136"/>
                </a:cxn>
                <a:cxn ang="0">
                  <a:pos x="74" y="142"/>
                </a:cxn>
                <a:cxn ang="0">
                  <a:pos x="84" y="144"/>
                </a:cxn>
                <a:cxn ang="0">
                  <a:pos x="84" y="144"/>
                </a:cxn>
              </a:cxnLst>
              <a:rect l="0" t="0" r="r" b="b"/>
              <a:pathLst>
                <a:path w="98" h="169">
                  <a:moveTo>
                    <a:pt x="84" y="144"/>
                  </a:moveTo>
                  <a:lnTo>
                    <a:pt x="89" y="149"/>
                  </a:lnTo>
                  <a:lnTo>
                    <a:pt x="98" y="158"/>
                  </a:lnTo>
                  <a:lnTo>
                    <a:pt x="97" y="167"/>
                  </a:lnTo>
                  <a:lnTo>
                    <a:pt x="89" y="169"/>
                  </a:lnTo>
                  <a:lnTo>
                    <a:pt x="74" y="169"/>
                  </a:lnTo>
                  <a:lnTo>
                    <a:pt x="55" y="164"/>
                  </a:lnTo>
                  <a:lnTo>
                    <a:pt x="45" y="159"/>
                  </a:lnTo>
                  <a:lnTo>
                    <a:pt x="35" y="152"/>
                  </a:lnTo>
                  <a:lnTo>
                    <a:pt x="17" y="134"/>
                  </a:lnTo>
                  <a:lnTo>
                    <a:pt x="5" y="111"/>
                  </a:lnTo>
                  <a:lnTo>
                    <a:pt x="0" y="85"/>
                  </a:lnTo>
                  <a:lnTo>
                    <a:pt x="5" y="57"/>
                  </a:lnTo>
                  <a:lnTo>
                    <a:pt x="12" y="43"/>
                  </a:lnTo>
                  <a:lnTo>
                    <a:pt x="24" y="28"/>
                  </a:lnTo>
                  <a:lnTo>
                    <a:pt x="38" y="14"/>
                  </a:lnTo>
                  <a:lnTo>
                    <a:pt x="48" y="8"/>
                  </a:lnTo>
                  <a:lnTo>
                    <a:pt x="52" y="4"/>
                  </a:lnTo>
                  <a:lnTo>
                    <a:pt x="58" y="0"/>
                  </a:lnTo>
                  <a:lnTo>
                    <a:pt x="63" y="15"/>
                  </a:lnTo>
                  <a:lnTo>
                    <a:pt x="52" y="28"/>
                  </a:lnTo>
                  <a:lnTo>
                    <a:pt x="41" y="42"/>
                  </a:lnTo>
                  <a:lnTo>
                    <a:pt x="33" y="59"/>
                  </a:lnTo>
                  <a:lnTo>
                    <a:pt x="29" y="78"/>
                  </a:lnTo>
                  <a:lnTo>
                    <a:pt x="33" y="100"/>
                  </a:lnTo>
                  <a:lnTo>
                    <a:pt x="39" y="111"/>
                  </a:lnTo>
                  <a:lnTo>
                    <a:pt x="47" y="121"/>
                  </a:lnTo>
                  <a:lnTo>
                    <a:pt x="59" y="131"/>
                  </a:lnTo>
                  <a:lnTo>
                    <a:pt x="67" y="136"/>
                  </a:lnTo>
                  <a:lnTo>
                    <a:pt x="74" y="142"/>
                  </a:lnTo>
                  <a:lnTo>
                    <a:pt x="84" y="144"/>
                  </a:lnTo>
                  <a:lnTo>
                    <a:pt x="84" y="1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9" name="Freeform 68"/>
            <p:cNvSpPr>
              <a:spLocks/>
            </p:cNvSpPr>
            <p:nvPr/>
          </p:nvSpPr>
          <p:spPr bwMode="auto">
            <a:xfrm>
              <a:off x="779463" y="4705350"/>
              <a:ext cx="303213" cy="268287"/>
            </a:xfrm>
            <a:custGeom>
              <a:avLst/>
              <a:gdLst/>
              <a:ahLst/>
              <a:cxnLst>
                <a:cxn ang="0">
                  <a:pos x="651" y="114"/>
                </a:cxn>
                <a:cxn ang="0">
                  <a:pos x="671" y="77"/>
                </a:cxn>
                <a:cxn ang="0">
                  <a:pos x="703" y="39"/>
                </a:cxn>
                <a:cxn ang="0">
                  <a:pos x="731" y="18"/>
                </a:cxn>
                <a:cxn ang="0">
                  <a:pos x="755" y="4"/>
                </a:cxn>
                <a:cxn ang="0">
                  <a:pos x="752" y="67"/>
                </a:cxn>
                <a:cxn ang="0">
                  <a:pos x="734" y="213"/>
                </a:cxn>
                <a:cxn ang="0">
                  <a:pos x="714" y="288"/>
                </a:cxn>
                <a:cxn ang="0">
                  <a:pos x="703" y="483"/>
                </a:cxn>
                <a:cxn ang="0">
                  <a:pos x="690" y="625"/>
                </a:cxn>
                <a:cxn ang="0">
                  <a:pos x="670" y="659"/>
                </a:cxn>
                <a:cxn ang="0">
                  <a:pos x="642" y="623"/>
                </a:cxn>
                <a:cxn ang="0">
                  <a:pos x="619" y="572"/>
                </a:cxn>
                <a:cxn ang="0">
                  <a:pos x="595" y="548"/>
                </a:cxn>
                <a:cxn ang="0">
                  <a:pos x="577" y="537"/>
                </a:cxn>
                <a:cxn ang="0">
                  <a:pos x="531" y="522"/>
                </a:cxn>
                <a:cxn ang="0">
                  <a:pos x="396" y="522"/>
                </a:cxn>
                <a:cxn ang="0">
                  <a:pos x="322" y="532"/>
                </a:cxn>
                <a:cxn ang="0">
                  <a:pos x="296" y="549"/>
                </a:cxn>
                <a:cxn ang="0">
                  <a:pos x="265" y="563"/>
                </a:cxn>
                <a:cxn ang="0">
                  <a:pos x="227" y="580"/>
                </a:cxn>
                <a:cxn ang="0">
                  <a:pos x="190" y="596"/>
                </a:cxn>
                <a:cxn ang="0">
                  <a:pos x="160" y="613"/>
                </a:cxn>
                <a:cxn ang="0">
                  <a:pos x="114" y="659"/>
                </a:cxn>
                <a:cxn ang="0">
                  <a:pos x="89" y="675"/>
                </a:cxn>
                <a:cxn ang="0">
                  <a:pos x="64" y="645"/>
                </a:cxn>
                <a:cxn ang="0">
                  <a:pos x="39" y="608"/>
                </a:cxn>
                <a:cxn ang="0">
                  <a:pos x="31" y="565"/>
                </a:cxn>
                <a:cxn ang="0">
                  <a:pos x="59" y="546"/>
                </a:cxn>
                <a:cxn ang="0">
                  <a:pos x="58" y="504"/>
                </a:cxn>
                <a:cxn ang="0">
                  <a:pos x="27" y="509"/>
                </a:cxn>
                <a:cxn ang="0">
                  <a:pos x="3" y="507"/>
                </a:cxn>
                <a:cxn ang="0">
                  <a:pos x="26" y="485"/>
                </a:cxn>
                <a:cxn ang="0">
                  <a:pos x="69" y="485"/>
                </a:cxn>
                <a:cxn ang="0">
                  <a:pos x="85" y="537"/>
                </a:cxn>
                <a:cxn ang="0">
                  <a:pos x="64" y="571"/>
                </a:cxn>
                <a:cxn ang="0">
                  <a:pos x="79" y="618"/>
                </a:cxn>
                <a:cxn ang="0">
                  <a:pos x="95" y="629"/>
                </a:cxn>
                <a:cxn ang="0">
                  <a:pos x="127" y="600"/>
                </a:cxn>
                <a:cxn ang="0">
                  <a:pos x="152" y="585"/>
                </a:cxn>
                <a:cxn ang="0">
                  <a:pos x="185" y="570"/>
                </a:cxn>
                <a:cxn ang="0">
                  <a:pos x="223" y="555"/>
                </a:cxn>
                <a:cxn ang="0">
                  <a:pos x="263" y="537"/>
                </a:cxn>
                <a:cxn ang="0">
                  <a:pos x="303" y="514"/>
                </a:cxn>
                <a:cxn ang="0">
                  <a:pos x="327" y="499"/>
                </a:cxn>
                <a:cxn ang="0">
                  <a:pos x="404" y="491"/>
                </a:cxn>
                <a:cxn ang="0">
                  <a:pos x="525" y="489"/>
                </a:cxn>
                <a:cxn ang="0">
                  <a:pos x="593" y="507"/>
                </a:cxn>
                <a:cxn ang="0">
                  <a:pos x="618" y="522"/>
                </a:cxn>
                <a:cxn ang="0">
                  <a:pos x="661" y="568"/>
                </a:cxn>
                <a:cxn ang="0">
                  <a:pos x="681" y="311"/>
                </a:cxn>
                <a:cxn ang="0">
                  <a:pos x="696" y="244"/>
                </a:cxn>
                <a:cxn ang="0">
                  <a:pos x="724" y="144"/>
                </a:cxn>
                <a:cxn ang="0">
                  <a:pos x="726" y="62"/>
                </a:cxn>
                <a:cxn ang="0">
                  <a:pos x="684" y="110"/>
                </a:cxn>
                <a:cxn ang="0">
                  <a:pos x="659" y="152"/>
                </a:cxn>
                <a:cxn ang="0">
                  <a:pos x="637" y="152"/>
                </a:cxn>
              </a:cxnLst>
              <a:rect l="0" t="0" r="r" b="b"/>
              <a:pathLst>
                <a:path w="763" h="675">
                  <a:moveTo>
                    <a:pt x="637" y="152"/>
                  </a:moveTo>
                  <a:lnTo>
                    <a:pt x="643" y="134"/>
                  </a:lnTo>
                  <a:lnTo>
                    <a:pt x="651" y="114"/>
                  </a:lnTo>
                  <a:lnTo>
                    <a:pt x="657" y="102"/>
                  </a:lnTo>
                  <a:lnTo>
                    <a:pt x="664" y="90"/>
                  </a:lnTo>
                  <a:lnTo>
                    <a:pt x="671" y="77"/>
                  </a:lnTo>
                  <a:lnTo>
                    <a:pt x="681" y="64"/>
                  </a:lnTo>
                  <a:lnTo>
                    <a:pt x="691" y="52"/>
                  </a:lnTo>
                  <a:lnTo>
                    <a:pt x="703" y="39"/>
                  </a:lnTo>
                  <a:lnTo>
                    <a:pt x="715" y="28"/>
                  </a:lnTo>
                  <a:lnTo>
                    <a:pt x="723" y="23"/>
                  </a:lnTo>
                  <a:lnTo>
                    <a:pt x="731" y="18"/>
                  </a:lnTo>
                  <a:lnTo>
                    <a:pt x="738" y="13"/>
                  </a:lnTo>
                  <a:lnTo>
                    <a:pt x="746" y="8"/>
                  </a:lnTo>
                  <a:lnTo>
                    <a:pt x="755" y="4"/>
                  </a:lnTo>
                  <a:lnTo>
                    <a:pt x="763" y="0"/>
                  </a:lnTo>
                  <a:lnTo>
                    <a:pt x="760" y="20"/>
                  </a:lnTo>
                  <a:lnTo>
                    <a:pt x="752" y="67"/>
                  </a:lnTo>
                  <a:lnTo>
                    <a:pt x="741" y="172"/>
                  </a:lnTo>
                  <a:lnTo>
                    <a:pt x="738" y="192"/>
                  </a:lnTo>
                  <a:lnTo>
                    <a:pt x="734" y="213"/>
                  </a:lnTo>
                  <a:lnTo>
                    <a:pt x="728" y="239"/>
                  </a:lnTo>
                  <a:lnTo>
                    <a:pt x="722" y="263"/>
                  </a:lnTo>
                  <a:lnTo>
                    <a:pt x="714" y="288"/>
                  </a:lnTo>
                  <a:lnTo>
                    <a:pt x="708" y="311"/>
                  </a:lnTo>
                  <a:lnTo>
                    <a:pt x="702" y="349"/>
                  </a:lnTo>
                  <a:lnTo>
                    <a:pt x="703" y="483"/>
                  </a:lnTo>
                  <a:lnTo>
                    <a:pt x="700" y="566"/>
                  </a:lnTo>
                  <a:lnTo>
                    <a:pt x="696" y="600"/>
                  </a:lnTo>
                  <a:lnTo>
                    <a:pt x="690" y="625"/>
                  </a:lnTo>
                  <a:lnTo>
                    <a:pt x="683" y="642"/>
                  </a:lnTo>
                  <a:lnTo>
                    <a:pt x="676" y="654"/>
                  </a:lnTo>
                  <a:lnTo>
                    <a:pt x="670" y="659"/>
                  </a:lnTo>
                  <a:lnTo>
                    <a:pt x="664" y="659"/>
                  </a:lnTo>
                  <a:lnTo>
                    <a:pt x="651" y="642"/>
                  </a:lnTo>
                  <a:lnTo>
                    <a:pt x="642" y="623"/>
                  </a:lnTo>
                  <a:lnTo>
                    <a:pt x="633" y="597"/>
                  </a:lnTo>
                  <a:lnTo>
                    <a:pt x="627" y="585"/>
                  </a:lnTo>
                  <a:lnTo>
                    <a:pt x="619" y="572"/>
                  </a:lnTo>
                  <a:lnTo>
                    <a:pt x="611" y="562"/>
                  </a:lnTo>
                  <a:lnTo>
                    <a:pt x="601" y="552"/>
                  </a:lnTo>
                  <a:lnTo>
                    <a:pt x="595" y="548"/>
                  </a:lnTo>
                  <a:lnTo>
                    <a:pt x="589" y="543"/>
                  </a:lnTo>
                  <a:lnTo>
                    <a:pt x="583" y="539"/>
                  </a:lnTo>
                  <a:lnTo>
                    <a:pt x="577" y="537"/>
                  </a:lnTo>
                  <a:lnTo>
                    <a:pt x="561" y="531"/>
                  </a:lnTo>
                  <a:lnTo>
                    <a:pt x="546" y="525"/>
                  </a:lnTo>
                  <a:lnTo>
                    <a:pt x="531" y="522"/>
                  </a:lnTo>
                  <a:lnTo>
                    <a:pt x="513" y="519"/>
                  </a:lnTo>
                  <a:lnTo>
                    <a:pt x="477" y="517"/>
                  </a:lnTo>
                  <a:lnTo>
                    <a:pt x="396" y="522"/>
                  </a:lnTo>
                  <a:lnTo>
                    <a:pt x="366" y="523"/>
                  </a:lnTo>
                  <a:lnTo>
                    <a:pt x="335" y="525"/>
                  </a:lnTo>
                  <a:lnTo>
                    <a:pt x="322" y="532"/>
                  </a:lnTo>
                  <a:lnTo>
                    <a:pt x="311" y="538"/>
                  </a:lnTo>
                  <a:lnTo>
                    <a:pt x="303" y="546"/>
                  </a:lnTo>
                  <a:lnTo>
                    <a:pt x="296" y="549"/>
                  </a:lnTo>
                  <a:lnTo>
                    <a:pt x="289" y="553"/>
                  </a:lnTo>
                  <a:lnTo>
                    <a:pt x="277" y="558"/>
                  </a:lnTo>
                  <a:lnTo>
                    <a:pt x="265" y="563"/>
                  </a:lnTo>
                  <a:lnTo>
                    <a:pt x="252" y="570"/>
                  </a:lnTo>
                  <a:lnTo>
                    <a:pt x="239" y="575"/>
                  </a:lnTo>
                  <a:lnTo>
                    <a:pt x="227" y="580"/>
                  </a:lnTo>
                  <a:lnTo>
                    <a:pt x="214" y="585"/>
                  </a:lnTo>
                  <a:lnTo>
                    <a:pt x="203" y="591"/>
                  </a:lnTo>
                  <a:lnTo>
                    <a:pt x="190" y="596"/>
                  </a:lnTo>
                  <a:lnTo>
                    <a:pt x="180" y="601"/>
                  </a:lnTo>
                  <a:lnTo>
                    <a:pt x="169" y="608"/>
                  </a:lnTo>
                  <a:lnTo>
                    <a:pt x="160" y="613"/>
                  </a:lnTo>
                  <a:lnTo>
                    <a:pt x="151" y="619"/>
                  </a:lnTo>
                  <a:lnTo>
                    <a:pt x="126" y="643"/>
                  </a:lnTo>
                  <a:lnTo>
                    <a:pt x="114" y="659"/>
                  </a:lnTo>
                  <a:lnTo>
                    <a:pt x="104" y="669"/>
                  </a:lnTo>
                  <a:lnTo>
                    <a:pt x="95" y="675"/>
                  </a:lnTo>
                  <a:lnTo>
                    <a:pt x="89" y="675"/>
                  </a:lnTo>
                  <a:lnTo>
                    <a:pt x="78" y="666"/>
                  </a:lnTo>
                  <a:lnTo>
                    <a:pt x="69" y="653"/>
                  </a:lnTo>
                  <a:lnTo>
                    <a:pt x="64" y="645"/>
                  </a:lnTo>
                  <a:lnTo>
                    <a:pt x="56" y="634"/>
                  </a:lnTo>
                  <a:lnTo>
                    <a:pt x="48" y="621"/>
                  </a:lnTo>
                  <a:lnTo>
                    <a:pt x="39" y="608"/>
                  </a:lnTo>
                  <a:lnTo>
                    <a:pt x="27" y="582"/>
                  </a:lnTo>
                  <a:lnTo>
                    <a:pt x="26" y="572"/>
                  </a:lnTo>
                  <a:lnTo>
                    <a:pt x="31" y="565"/>
                  </a:lnTo>
                  <a:lnTo>
                    <a:pt x="37" y="560"/>
                  </a:lnTo>
                  <a:lnTo>
                    <a:pt x="45" y="556"/>
                  </a:lnTo>
                  <a:lnTo>
                    <a:pt x="59" y="546"/>
                  </a:lnTo>
                  <a:lnTo>
                    <a:pt x="66" y="532"/>
                  </a:lnTo>
                  <a:lnTo>
                    <a:pt x="64" y="513"/>
                  </a:lnTo>
                  <a:lnTo>
                    <a:pt x="58" y="504"/>
                  </a:lnTo>
                  <a:lnTo>
                    <a:pt x="49" y="501"/>
                  </a:lnTo>
                  <a:lnTo>
                    <a:pt x="39" y="504"/>
                  </a:lnTo>
                  <a:lnTo>
                    <a:pt x="27" y="509"/>
                  </a:lnTo>
                  <a:lnTo>
                    <a:pt x="8" y="527"/>
                  </a:lnTo>
                  <a:lnTo>
                    <a:pt x="0" y="546"/>
                  </a:lnTo>
                  <a:lnTo>
                    <a:pt x="3" y="507"/>
                  </a:lnTo>
                  <a:lnTo>
                    <a:pt x="13" y="494"/>
                  </a:lnTo>
                  <a:lnTo>
                    <a:pt x="20" y="489"/>
                  </a:lnTo>
                  <a:lnTo>
                    <a:pt x="26" y="485"/>
                  </a:lnTo>
                  <a:lnTo>
                    <a:pt x="37" y="481"/>
                  </a:lnTo>
                  <a:lnTo>
                    <a:pt x="49" y="480"/>
                  </a:lnTo>
                  <a:lnTo>
                    <a:pt x="69" y="485"/>
                  </a:lnTo>
                  <a:lnTo>
                    <a:pt x="82" y="496"/>
                  </a:lnTo>
                  <a:lnTo>
                    <a:pt x="87" y="515"/>
                  </a:lnTo>
                  <a:lnTo>
                    <a:pt x="85" y="537"/>
                  </a:lnTo>
                  <a:lnTo>
                    <a:pt x="77" y="558"/>
                  </a:lnTo>
                  <a:lnTo>
                    <a:pt x="69" y="567"/>
                  </a:lnTo>
                  <a:lnTo>
                    <a:pt x="64" y="571"/>
                  </a:lnTo>
                  <a:lnTo>
                    <a:pt x="58" y="575"/>
                  </a:lnTo>
                  <a:lnTo>
                    <a:pt x="77" y="611"/>
                  </a:lnTo>
                  <a:lnTo>
                    <a:pt x="79" y="618"/>
                  </a:lnTo>
                  <a:lnTo>
                    <a:pt x="85" y="627"/>
                  </a:lnTo>
                  <a:lnTo>
                    <a:pt x="90" y="629"/>
                  </a:lnTo>
                  <a:lnTo>
                    <a:pt x="95" y="629"/>
                  </a:lnTo>
                  <a:lnTo>
                    <a:pt x="112" y="614"/>
                  </a:lnTo>
                  <a:lnTo>
                    <a:pt x="121" y="604"/>
                  </a:lnTo>
                  <a:lnTo>
                    <a:pt x="127" y="600"/>
                  </a:lnTo>
                  <a:lnTo>
                    <a:pt x="135" y="595"/>
                  </a:lnTo>
                  <a:lnTo>
                    <a:pt x="143" y="590"/>
                  </a:lnTo>
                  <a:lnTo>
                    <a:pt x="152" y="585"/>
                  </a:lnTo>
                  <a:lnTo>
                    <a:pt x="162" y="580"/>
                  </a:lnTo>
                  <a:lnTo>
                    <a:pt x="174" y="575"/>
                  </a:lnTo>
                  <a:lnTo>
                    <a:pt x="185" y="570"/>
                  </a:lnTo>
                  <a:lnTo>
                    <a:pt x="198" y="565"/>
                  </a:lnTo>
                  <a:lnTo>
                    <a:pt x="210" y="560"/>
                  </a:lnTo>
                  <a:lnTo>
                    <a:pt x="223" y="555"/>
                  </a:lnTo>
                  <a:lnTo>
                    <a:pt x="237" y="548"/>
                  </a:lnTo>
                  <a:lnTo>
                    <a:pt x="250" y="543"/>
                  </a:lnTo>
                  <a:lnTo>
                    <a:pt x="263" y="537"/>
                  </a:lnTo>
                  <a:lnTo>
                    <a:pt x="277" y="532"/>
                  </a:lnTo>
                  <a:lnTo>
                    <a:pt x="290" y="524"/>
                  </a:lnTo>
                  <a:lnTo>
                    <a:pt x="303" y="514"/>
                  </a:lnTo>
                  <a:lnTo>
                    <a:pt x="314" y="505"/>
                  </a:lnTo>
                  <a:lnTo>
                    <a:pt x="320" y="501"/>
                  </a:lnTo>
                  <a:lnTo>
                    <a:pt x="327" y="499"/>
                  </a:lnTo>
                  <a:lnTo>
                    <a:pt x="347" y="495"/>
                  </a:lnTo>
                  <a:lnTo>
                    <a:pt x="367" y="495"/>
                  </a:lnTo>
                  <a:lnTo>
                    <a:pt x="404" y="491"/>
                  </a:lnTo>
                  <a:lnTo>
                    <a:pt x="443" y="488"/>
                  </a:lnTo>
                  <a:lnTo>
                    <a:pt x="484" y="486"/>
                  </a:lnTo>
                  <a:lnTo>
                    <a:pt x="525" y="489"/>
                  </a:lnTo>
                  <a:lnTo>
                    <a:pt x="565" y="496"/>
                  </a:lnTo>
                  <a:lnTo>
                    <a:pt x="584" y="503"/>
                  </a:lnTo>
                  <a:lnTo>
                    <a:pt x="593" y="507"/>
                  </a:lnTo>
                  <a:lnTo>
                    <a:pt x="602" y="512"/>
                  </a:lnTo>
                  <a:lnTo>
                    <a:pt x="611" y="515"/>
                  </a:lnTo>
                  <a:lnTo>
                    <a:pt x="618" y="522"/>
                  </a:lnTo>
                  <a:lnTo>
                    <a:pt x="635" y="534"/>
                  </a:lnTo>
                  <a:lnTo>
                    <a:pt x="649" y="551"/>
                  </a:lnTo>
                  <a:lnTo>
                    <a:pt x="661" y="568"/>
                  </a:lnTo>
                  <a:lnTo>
                    <a:pt x="670" y="509"/>
                  </a:lnTo>
                  <a:lnTo>
                    <a:pt x="678" y="374"/>
                  </a:lnTo>
                  <a:lnTo>
                    <a:pt x="681" y="311"/>
                  </a:lnTo>
                  <a:lnTo>
                    <a:pt x="685" y="285"/>
                  </a:lnTo>
                  <a:lnTo>
                    <a:pt x="690" y="263"/>
                  </a:lnTo>
                  <a:lnTo>
                    <a:pt x="696" y="244"/>
                  </a:lnTo>
                  <a:lnTo>
                    <a:pt x="703" y="225"/>
                  </a:lnTo>
                  <a:lnTo>
                    <a:pt x="715" y="187"/>
                  </a:lnTo>
                  <a:lnTo>
                    <a:pt x="724" y="144"/>
                  </a:lnTo>
                  <a:lnTo>
                    <a:pt x="731" y="100"/>
                  </a:lnTo>
                  <a:lnTo>
                    <a:pt x="736" y="53"/>
                  </a:lnTo>
                  <a:lnTo>
                    <a:pt x="726" y="62"/>
                  </a:lnTo>
                  <a:lnTo>
                    <a:pt x="714" y="72"/>
                  </a:lnTo>
                  <a:lnTo>
                    <a:pt x="700" y="88"/>
                  </a:lnTo>
                  <a:lnTo>
                    <a:pt x="684" y="110"/>
                  </a:lnTo>
                  <a:lnTo>
                    <a:pt x="676" y="123"/>
                  </a:lnTo>
                  <a:lnTo>
                    <a:pt x="667" y="136"/>
                  </a:lnTo>
                  <a:lnTo>
                    <a:pt x="659" y="152"/>
                  </a:lnTo>
                  <a:lnTo>
                    <a:pt x="651" y="168"/>
                  </a:lnTo>
                  <a:lnTo>
                    <a:pt x="635" y="207"/>
                  </a:lnTo>
                  <a:lnTo>
                    <a:pt x="637" y="152"/>
                  </a:lnTo>
                  <a:lnTo>
                    <a:pt x="637" y="15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731838" y="4903788"/>
              <a:ext cx="720725" cy="219075"/>
            </a:xfrm>
            <a:custGeom>
              <a:avLst/>
              <a:gdLst/>
              <a:ahLst/>
              <a:cxnLst>
                <a:cxn ang="0">
                  <a:pos x="66" y="19"/>
                </a:cxn>
                <a:cxn ang="0">
                  <a:pos x="73" y="76"/>
                </a:cxn>
                <a:cxn ang="0">
                  <a:pos x="66" y="93"/>
                </a:cxn>
                <a:cxn ang="0">
                  <a:pos x="30" y="122"/>
                </a:cxn>
                <a:cxn ang="0">
                  <a:pos x="50" y="152"/>
                </a:cxn>
                <a:cxn ang="0">
                  <a:pos x="84" y="190"/>
                </a:cxn>
                <a:cxn ang="0">
                  <a:pos x="146" y="334"/>
                </a:cxn>
                <a:cxn ang="0">
                  <a:pos x="232" y="330"/>
                </a:cxn>
                <a:cxn ang="0">
                  <a:pos x="322" y="238"/>
                </a:cxn>
                <a:cxn ang="0">
                  <a:pos x="379" y="191"/>
                </a:cxn>
                <a:cxn ang="0">
                  <a:pos x="432" y="162"/>
                </a:cxn>
                <a:cxn ang="0">
                  <a:pos x="501" y="124"/>
                </a:cxn>
                <a:cxn ang="0">
                  <a:pos x="589" y="155"/>
                </a:cxn>
                <a:cxn ang="0">
                  <a:pos x="831" y="168"/>
                </a:cxn>
                <a:cxn ang="0">
                  <a:pos x="1060" y="151"/>
                </a:cxn>
                <a:cxn ang="0">
                  <a:pos x="1136" y="235"/>
                </a:cxn>
                <a:cxn ang="0">
                  <a:pos x="1084" y="312"/>
                </a:cxn>
                <a:cxn ang="0">
                  <a:pos x="957" y="242"/>
                </a:cxn>
                <a:cxn ang="0">
                  <a:pos x="962" y="309"/>
                </a:cxn>
                <a:cxn ang="0">
                  <a:pos x="1021" y="367"/>
                </a:cxn>
                <a:cxn ang="0">
                  <a:pos x="961" y="486"/>
                </a:cxn>
                <a:cxn ang="0">
                  <a:pos x="1029" y="472"/>
                </a:cxn>
                <a:cxn ang="0">
                  <a:pos x="1063" y="384"/>
                </a:cxn>
                <a:cxn ang="0">
                  <a:pos x="1112" y="455"/>
                </a:cxn>
                <a:cxn ang="0">
                  <a:pos x="1179" y="522"/>
                </a:cxn>
                <a:cxn ang="0">
                  <a:pos x="1141" y="435"/>
                </a:cxn>
                <a:cxn ang="0">
                  <a:pos x="1220" y="391"/>
                </a:cxn>
                <a:cxn ang="0">
                  <a:pos x="1288" y="425"/>
                </a:cxn>
                <a:cxn ang="0">
                  <a:pos x="1235" y="347"/>
                </a:cxn>
                <a:cxn ang="0">
                  <a:pos x="1241" y="286"/>
                </a:cxn>
                <a:cxn ang="0">
                  <a:pos x="1314" y="194"/>
                </a:cxn>
                <a:cxn ang="0">
                  <a:pos x="1370" y="157"/>
                </a:cxn>
                <a:cxn ang="0">
                  <a:pos x="1490" y="127"/>
                </a:cxn>
                <a:cxn ang="0">
                  <a:pos x="1581" y="152"/>
                </a:cxn>
                <a:cxn ang="0">
                  <a:pos x="1358" y="195"/>
                </a:cxn>
                <a:cxn ang="0">
                  <a:pos x="1266" y="296"/>
                </a:cxn>
                <a:cxn ang="0">
                  <a:pos x="1303" y="367"/>
                </a:cxn>
                <a:cxn ang="0">
                  <a:pos x="1268" y="467"/>
                </a:cxn>
                <a:cxn ang="0">
                  <a:pos x="1193" y="411"/>
                </a:cxn>
                <a:cxn ang="0">
                  <a:pos x="1177" y="467"/>
                </a:cxn>
                <a:cxn ang="0">
                  <a:pos x="1170" y="550"/>
                </a:cxn>
                <a:cxn ang="0">
                  <a:pos x="1087" y="482"/>
                </a:cxn>
                <a:cxn ang="0">
                  <a:pos x="1069" y="411"/>
                </a:cxn>
                <a:cxn ang="0">
                  <a:pos x="1024" y="523"/>
                </a:cxn>
                <a:cxn ang="0">
                  <a:pos x="934" y="487"/>
                </a:cxn>
                <a:cxn ang="0">
                  <a:pos x="970" y="378"/>
                </a:cxn>
                <a:cxn ang="0">
                  <a:pos x="920" y="232"/>
                </a:cxn>
                <a:cxn ang="0">
                  <a:pos x="1006" y="220"/>
                </a:cxn>
                <a:cxn ang="0">
                  <a:pos x="1084" y="282"/>
                </a:cxn>
                <a:cxn ang="0">
                  <a:pos x="1081" y="191"/>
                </a:cxn>
                <a:cxn ang="0">
                  <a:pos x="937" y="180"/>
                </a:cxn>
                <a:cxn ang="0">
                  <a:pos x="653" y="191"/>
                </a:cxn>
                <a:cxn ang="0">
                  <a:pos x="481" y="170"/>
                </a:cxn>
                <a:cxn ang="0">
                  <a:pos x="413" y="205"/>
                </a:cxn>
                <a:cxn ang="0">
                  <a:pos x="331" y="281"/>
                </a:cxn>
                <a:cxn ang="0">
                  <a:pos x="251" y="357"/>
                </a:cxn>
                <a:cxn ang="0">
                  <a:pos x="156" y="377"/>
                </a:cxn>
                <a:cxn ang="0">
                  <a:pos x="112" y="235"/>
                </a:cxn>
                <a:cxn ang="0">
                  <a:pos x="29" y="181"/>
                </a:cxn>
                <a:cxn ang="0">
                  <a:pos x="1" y="102"/>
                </a:cxn>
                <a:cxn ang="0">
                  <a:pos x="47" y="8"/>
                </a:cxn>
              </a:cxnLst>
              <a:rect l="0" t="0" r="r" b="b"/>
              <a:pathLst>
                <a:path w="1815" h="552">
                  <a:moveTo>
                    <a:pt x="111" y="46"/>
                  </a:moveTo>
                  <a:lnTo>
                    <a:pt x="106" y="38"/>
                  </a:lnTo>
                  <a:lnTo>
                    <a:pt x="93" y="24"/>
                  </a:lnTo>
                  <a:lnTo>
                    <a:pt x="88" y="22"/>
                  </a:lnTo>
                  <a:lnTo>
                    <a:pt x="84" y="19"/>
                  </a:lnTo>
                  <a:lnTo>
                    <a:pt x="76" y="17"/>
                  </a:lnTo>
                  <a:lnTo>
                    <a:pt x="66" y="19"/>
                  </a:lnTo>
                  <a:lnTo>
                    <a:pt x="57" y="28"/>
                  </a:lnTo>
                  <a:lnTo>
                    <a:pt x="50" y="41"/>
                  </a:lnTo>
                  <a:lnTo>
                    <a:pt x="52" y="52"/>
                  </a:lnTo>
                  <a:lnTo>
                    <a:pt x="57" y="62"/>
                  </a:lnTo>
                  <a:lnTo>
                    <a:pt x="64" y="70"/>
                  </a:lnTo>
                  <a:lnTo>
                    <a:pt x="69" y="74"/>
                  </a:lnTo>
                  <a:lnTo>
                    <a:pt x="73" y="76"/>
                  </a:lnTo>
                  <a:lnTo>
                    <a:pt x="82" y="81"/>
                  </a:lnTo>
                  <a:lnTo>
                    <a:pt x="91" y="85"/>
                  </a:lnTo>
                  <a:lnTo>
                    <a:pt x="95" y="94"/>
                  </a:lnTo>
                  <a:lnTo>
                    <a:pt x="93" y="100"/>
                  </a:lnTo>
                  <a:lnTo>
                    <a:pt x="86" y="103"/>
                  </a:lnTo>
                  <a:lnTo>
                    <a:pt x="73" y="98"/>
                  </a:lnTo>
                  <a:lnTo>
                    <a:pt x="66" y="93"/>
                  </a:lnTo>
                  <a:lnTo>
                    <a:pt x="59" y="88"/>
                  </a:lnTo>
                  <a:lnTo>
                    <a:pt x="52" y="84"/>
                  </a:lnTo>
                  <a:lnTo>
                    <a:pt x="45" y="81"/>
                  </a:lnTo>
                  <a:lnTo>
                    <a:pt x="40" y="83"/>
                  </a:lnTo>
                  <a:lnTo>
                    <a:pt x="35" y="88"/>
                  </a:lnTo>
                  <a:lnTo>
                    <a:pt x="29" y="104"/>
                  </a:lnTo>
                  <a:lnTo>
                    <a:pt x="30" y="122"/>
                  </a:lnTo>
                  <a:lnTo>
                    <a:pt x="36" y="128"/>
                  </a:lnTo>
                  <a:lnTo>
                    <a:pt x="47" y="133"/>
                  </a:lnTo>
                  <a:lnTo>
                    <a:pt x="60" y="134"/>
                  </a:lnTo>
                  <a:lnTo>
                    <a:pt x="79" y="132"/>
                  </a:lnTo>
                  <a:lnTo>
                    <a:pt x="83" y="146"/>
                  </a:lnTo>
                  <a:lnTo>
                    <a:pt x="59" y="148"/>
                  </a:lnTo>
                  <a:lnTo>
                    <a:pt x="50" y="152"/>
                  </a:lnTo>
                  <a:lnTo>
                    <a:pt x="49" y="157"/>
                  </a:lnTo>
                  <a:lnTo>
                    <a:pt x="50" y="165"/>
                  </a:lnTo>
                  <a:lnTo>
                    <a:pt x="54" y="174"/>
                  </a:lnTo>
                  <a:lnTo>
                    <a:pt x="58" y="180"/>
                  </a:lnTo>
                  <a:lnTo>
                    <a:pt x="63" y="185"/>
                  </a:lnTo>
                  <a:lnTo>
                    <a:pt x="69" y="189"/>
                  </a:lnTo>
                  <a:lnTo>
                    <a:pt x="84" y="190"/>
                  </a:lnTo>
                  <a:lnTo>
                    <a:pt x="105" y="185"/>
                  </a:lnTo>
                  <a:lnTo>
                    <a:pt x="116" y="185"/>
                  </a:lnTo>
                  <a:lnTo>
                    <a:pt x="125" y="192"/>
                  </a:lnTo>
                  <a:lnTo>
                    <a:pt x="137" y="219"/>
                  </a:lnTo>
                  <a:lnTo>
                    <a:pt x="148" y="275"/>
                  </a:lnTo>
                  <a:lnTo>
                    <a:pt x="145" y="321"/>
                  </a:lnTo>
                  <a:lnTo>
                    <a:pt x="146" y="334"/>
                  </a:lnTo>
                  <a:lnTo>
                    <a:pt x="153" y="343"/>
                  </a:lnTo>
                  <a:lnTo>
                    <a:pt x="156" y="347"/>
                  </a:lnTo>
                  <a:lnTo>
                    <a:pt x="161" y="349"/>
                  </a:lnTo>
                  <a:lnTo>
                    <a:pt x="177" y="350"/>
                  </a:lnTo>
                  <a:lnTo>
                    <a:pt x="213" y="340"/>
                  </a:lnTo>
                  <a:lnTo>
                    <a:pt x="223" y="335"/>
                  </a:lnTo>
                  <a:lnTo>
                    <a:pt x="232" y="330"/>
                  </a:lnTo>
                  <a:lnTo>
                    <a:pt x="242" y="325"/>
                  </a:lnTo>
                  <a:lnTo>
                    <a:pt x="251" y="319"/>
                  </a:lnTo>
                  <a:lnTo>
                    <a:pt x="270" y="304"/>
                  </a:lnTo>
                  <a:lnTo>
                    <a:pt x="286" y="287"/>
                  </a:lnTo>
                  <a:lnTo>
                    <a:pt x="302" y="270"/>
                  </a:lnTo>
                  <a:lnTo>
                    <a:pt x="314" y="249"/>
                  </a:lnTo>
                  <a:lnTo>
                    <a:pt x="322" y="238"/>
                  </a:lnTo>
                  <a:lnTo>
                    <a:pt x="331" y="228"/>
                  </a:lnTo>
                  <a:lnTo>
                    <a:pt x="341" y="218"/>
                  </a:lnTo>
                  <a:lnTo>
                    <a:pt x="352" y="209"/>
                  </a:lnTo>
                  <a:lnTo>
                    <a:pt x="358" y="204"/>
                  </a:lnTo>
                  <a:lnTo>
                    <a:pt x="366" y="200"/>
                  </a:lnTo>
                  <a:lnTo>
                    <a:pt x="372" y="195"/>
                  </a:lnTo>
                  <a:lnTo>
                    <a:pt x="379" y="191"/>
                  </a:lnTo>
                  <a:lnTo>
                    <a:pt x="386" y="186"/>
                  </a:lnTo>
                  <a:lnTo>
                    <a:pt x="393" y="182"/>
                  </a:lnTo>
                  <a:lnTo>
                    <a:pt x="399" y="179"/>
                  </a:lnTo>
                  <a:lnTo>
                    <a:pt x="406" y="175"/>
                  </a:lnTo>
                  <a:lnTo>
                    <a:pt x="413" y="171"/>
                  </a:lnTo>
                  <a:lnTo>
                    <a:pt x="419" y="168"/>
                  </a:lnTo>
                  <a:lnTo>
                    <a:pt x="432" y="162"/>
                  </a:lnTo>
                  <a:lnTo>
                    <a:pt x="443" y="157"/>
                  </a:lnTo>
                  <a:lnTo>
                    <a:pt x="454" y="152"/>
                  </a:lnTo>
                  <a:lnTo>
                    <a:pt x="468" y="146"/>
                  </a:lnTo>
                  <a:lnTo>
                    <a:pt x="475" y="143"/>
                  </a:lnTo>
                  <a:lnTo>
                    <a:pt x="475" y="132"/>
                  </a:lnTo>
                  <a:lnTo>
                    <a:pt x="482" y="124"/>
                  </a:lnTo>
                  <a:lnTo>
                    <a:pt x="501" y="124"/>
                  </a:lnTo>
                  <a:lnTo>
                    <a:pt x="516" y="128"/>
                  </a:lnTo>
                  <a:lnTo>
                    <a:pt x="525" y="132"/>
                  </a:lnTo>
                  <a:lnTo>
                    <a:pt x="535" y="136"/>
                  </a:lnTo>
                  <a:lnTo>
                    <a:pt x="547" y="141"/>
                  </a:lnTo>
                  <a:lnTo>
                    <a:pt x="559" y="144"/>
                  </a:lnTo>
                  <a:lnTo>
                    <a:pt x="573" y="150"/>
                  </a:lnTo>
                  <a:lnTo>
                    <a:pt x="589" y="155"/>
                  </a:lnTo>
                  <a:lnTo>
                    <a:pt x="606" y="160"/>
                  </a:lnTo>
                  <a:lnTo>
                    <a:pt x="625" y="163"/>
                  </a:lnTo>
                  <a:lnTo>
                    <a:pt x="645" y="167"/>
                  </a:lnTo>
                  <a:lnTo>
                    <a:pt x="667" y="170"/>
                  </a:lnTo>
                  <a:lnTo>
                    <a:pt x="717" y="174"/>
                  </a:lnTo>
                  <a:lnTo>
                    <a:pt x="775" y="174"/>
                  </a:lnTo>
                  <a:lnTo>
                    <a:pt x="831" y="168"/>
                  </a:lnTo>
                  <a:lnTo>
                    <a:pt x="874" y="162"/>
                  </a:lnTo>
                  <a:lnTo>
                    <a:pt x="905" y="155"/>
                  </a:lnTo>
                  <a:lnTo>
                    <a:pt x="932" y="148"/>
                  </a:lnTo>
                  <a:lnTo>
                    <a:pt x="953" y="143"/>
                  </a:lnTo>
                  <a:lnTo>
                    <a:pt x="976" y="139"/>
                  </a:lnTo>
                  <a:lnTo>
                    <a:pt x="1030" y="143"/>
                  </a:lnTo>
                  <a:lnTo>
                    <a:pt x="1060" y="151"/>
                  </a:lnTo>
                  <a:lnTo>
                    <a:pt x="1084" y="160"/>
                  </a:lnTo>
                  <a:lnTo>
                    <a:pt x="1093" y="163"/>
                  </a:lnTo>
                  <a:lnTo>
                    <a:pt x="1102" y="168"/>
                  </a:lnTo>
                  <a:lnTo>
                    <a:pt x="1113" y="179"/>
                  </a:lnTo>
                  <a:lnTo>
                    <a:pt x="1127" y="198"/>
                  </a:lnTo>
                  <a:lnTo>
                    <a:pt x="1134" y="214"/>
                  </a:lnTo>
                  <a:lnTo>
                    <a:pt x="1136" y="235"/>
                  </a:lnTo>
                  <a:lnTo>
                    <a:pt x="1132" y="266"/>
                  </a:lnTo>
                  <a:lnTo>
                    <a:pt x="1127" y="280"/>
                  </a:lnTo>
                  <a:lnTo>
                    <a:pt x="1120" y="294"/>
                  </a:lnTo>
                  <a:lnTo>
                    <a:pt x="1111" y="304"/>
                  </a:lnTo>
                  <a:lnTo>
                    <a:pt x="1105" y="307"/>
                  </a:lnTo>
                  <a:lnTo>
                    <a:pt x="1098" y="309"/>
                  </a:lnTo>
                  <a:lnTo>
                    <a:pt x="1084" y="312"/>
                  </a:lnTo>
                  <a:lnTo>
                    <a:pt x="1071" y="314"/>
                  </a:lnTo>
                  <a:lnTo>
                    <a:pt x="1043" y="311"/>
                  </a:lnTo>
                  <a:lnTo>
                    <a:pt x="1020" y="302"/>
                  </a:lnTo>
                  <a:lnTo>
                    <a:pt x="1005" y="286"/>
                  </a:lnTo>
                  <a:lnTo>
                    <a:pt x="994" y="253"/>
                  </a:lnTo>
                  <a:lnTo>
                    <a:pt x="982" y="243"/>
                  </a:lnTo>
                  <a:lnTo>
                    <a:pt x="957" y="242"/>
                  </a:lnTo>
                  <a:lnTo>
                    <a:pt x="942" y="244"/>
                  </a:lnTo>
                  <a:lnTo>
                    <a:pt x="934" y="253"/>
                  </a:lnTo>
                  <a:lnTo>
                    <a:pt x="933" y="264"/>
                  </a:lnTo>
                  <a:lnTo>
                    <a:pt x="935" y="277"/>
                  </a:lnTo>
                  <a:lnTo>
                    <a:pt x="942" y="290"/>
                  </a:lnTo>
                  <a:lnTo>
                    <a:pt x="952" y="301"/>
                  </a:lnTo>
                  <a:lnTo>
                    <a:pt x="962" y="309"/>
                  </a:lnTo>
                  <a:lnTo>
                    <a:pt x="972" y="311"/>
                  </a:lnTo>
                  <a:lnTo>
                    <a:pt x="992" y="316"/>
                  </a:lnTo>
                  <a:lnTo>
                    <a:pt x="1001" y="321"/>
                  </a:lnTo>
                  <a:lnTo>
                    <a:pt x="1010" y="329"/>
                  </a:lnTo>
                  <a:lnTo>
                    <a:pt x="1021" y="344"/>
                  </a:lnTo>
                  <a:lnTo>
                    <a:pt x="1025" y="360"/>
                  </a:lnTo>
                  <a:lnTo>
                    <a:pt x="1021" y="367"/>
                  </a:lnTo>
                  <a:lnTo>
                    <a:pt x="1015" y="373"/>
                  </a:lnTo>
                  <a:lnTo>
                    <a:pt x="1006" y="379"/>
                  </a:lnTo>
                  <a:lnTo>
                    <a:pt x="997" y="387"/>
                  </a:lnTo>
                  <a:lnTo>
                    <a:pt x="961" y="420"/>
                  </a:lnTo>
                  <a:lnTo>
                    <a:pt x="953" y="446"/>
                  </a:lnTo>
                  <a:lnTo>
                    <a:pt x="956" y="474"/>
                  </a:lnTo>
                  <a:lnTo>
                    <a:pt x="961" y="486"/>
                  </a:lnTo>
                  <a:lnTo>
                    <a:pt x="968" y="496"/>
                  </a:lnTo>
                  <a:lnTo>
                    <a:pt x="975" y="498"/>
                  </a:lnTo>
                  <a:lnTo>
                    <a:pt x="981" y="501"/>
                  </a:lnTo>
                  <a:lnTo>
                    <a:pt x="995" y="502"/>
                  </a:lnTo>
                  <a:lnTo>
                    <a:pt x="1010" y="498"/>
                  </a:lnTo>
                  <a:lnTo>
                    <a:pt x="1020" y="492"/>
                  </a:lnTo>
                  <a:lnTo>
                    <a:pt x="1029" y="472"/>
                  </a:lnTo>
                  <a:lnTo>
                    <a:pt x="1029" y="429"/>
                  </a:lnTo>
                  <a:lnTo>
                    <a:pt x="1033" y="411"/>
                  </a:lnTo>
                  <a:lnTo>
                    <a:pt x="1038" y="403"/>
                  </a:lnTo>
                  <a:lnTo>
                    <a:pt x="1044" y="396"/>
                  </a:lnTo>
                  <a:lnTo>
                    <a:pt x="1048" y="392"/>
                  </a:lnTo>
                  <a:lnTo>
                    <a:pt x="1053" y="390"/>
                  </a:lnTo>
                  <a:lnTo>
                    <a:pt x="1063" y="384"/>
                  </a:lnTo>
                  <a:lnTo>
                    <a:pt x="1074" y="383"/>
                  </a:lnTo>
                  <a:lnTo>
                    <a:pt x="1088" y="383"/>
                  </a:lnTo>
                  <a:lnTo>
                    <a:pt x="1101" y="387"/>
                  </a:lnTo>
                  <a:lnTo>
                    <a:pt x="1110" y="395"/>
                  </a:lnTo>
                  <a:lnTo>
                    <a:pt x="1117" y="416"/>
                  </a:lnTo>
                  <a:lnTo>
                    <a:pt x="1116" y="439"/>
                  </a:lnTo>
                  <a:lnTo>
                    <a:pt x="1112" y="455"/>
                  </a:lnTo>
                  <a:lnTo>
                    <a:pt x="1110" y="496"/>
                  </a:lnTo>
                  <a:lnTo>
                    <a:pt x="1116" y="516"/>
                  </a:lnTo>
                  <a:lnTo>
                    <a:pt x="1122" y="522"/>
                  </a:lnTo>
                  <a:lnTo>
                    <a:pt x="1130" y="526"/>
                  </a:lnTo>
                  <a:lnTo>
                    <a:pt x="1148" y="528"/>
                  </a:lnTo>
                  <a:lnTo>
                    <a:pt x="1165" y="528"/>
                  </a:lnTo>
                  <a:lnTo>
                    <a:pt x="1179" y="522"/>
                  </a:lnTo>
                  <a:lnTo>
                    <a:pt x="1185" y="504"/>
                  </a:lnTo>
                  <a:lnTo>
                    <a:pt x="1184" y="493"/>
                  </a:lnTo>
                  <a:lnTo>
                    <a:pt x="1179" y="486"/>
                  </a:lnTo>
                  <a:lnTo>
                    <a:pt x="1173" y="479"/>
                  </a:lnTo>
                  <a:lnTo>
                    <a:pt x="1164" y="475"/>
                  </a:lnTo>
                  <a:lnTo>
                    <a:pt x="1139" y="455"/>
                  </a:lnTo>
                  <a:lnTo>
                    <a:pt x="1141" y="435"/>
                  </a:lnTo>
                  <a:lnTo>
                    <a:pt x="1149" y="414"/>
                  </a:lnTo>
                  <a:lnTo>
                    <a:pt x="1155" y="403"/>
                  </a:lnTo>
                  <a:lnTo>
                    <a:pt x="1163" y="396"/>
                  </a:lnTo>
                  <a:lnTo>
                    <a:pt x="1172" y="390"/>
                  </a:lnTo>
                  <a:lnTo>
                    <a:pt x="1180" y="386"/>
                  </a:lnTo>
                  <a:lnTo>
                    <a:pt x="1199" y="384"/>
                  </a:lnTo>
                  <a:lnTo>
                    <a:pt x="1220" y="391"/>
                  </a:lnTo>
                  <a:lnTo>
                    <a:pt x="1236" y="407"/>
                  </a:lnTo>
                  <a:lnTo>
                    <a:pt x="1246" y="432"/>
                  </a:lnTo>
                  <a:lnTo>
                    <a:pt x="1251" y="444"/>
                  </a:lnTo>
                  <a:lnTo>
                    <a:pt x="1259" y="449"/>
                  </a:lnTo>
                  <a:lnTo>
                    <a:pt x="1266" y="450"/>
                  </a:lnTo>
                  <a:lnTo>
                    <a:pt x="1275" y="445"/>
                  </a:lnTo>
                  <a:lnTo>
                    <a:pt x="1288" y="425"/>
                  </a:lnTo>
                  <a:lnTo>
                    <a:pt x="1289" y="397"/>
                  </a:lnTo>
                  <a:lnTo>
                    <a:pt x="1283" y="383"/>
                  </a:lnTo>
                  <a:lnTo>
                    <a:pt x="1273" y="371"/>
                  </a:lnTo>
                  <a:lnTo>
                    <a:pt x="1261" y="360"/>
                  </a:lnTo>
                  <a:lnTo>
                    <a:pt x="1254" y="357"/>
                  </a:lnTo>
                  <a:lnTo>
                    <a:pt x="1247" y="353"/>
                  </a:lnTo>
                  <a:lnTo>
                    <a:pt x="1235" y="347"/>
                  </a:lnTo>
                  <a:lnTo>
                    <a:pt x="1223" y="342"/>
                  </a:lnTo>
                  <a:lnTo>
                    <a:pt x="1213" y="339"/>
                  </a:lnTo>
                  <a:lnTo>
                    <a:pt x="1216" y="334"/>
                  </a:lnTo>
                  <a:lnTo>
                    <a:pt x="1222" y="319"/>
                  </a:lnTo>
                  <a:lnTo>
                    <a:pt x="1227" y="310"/>
                  </a:lnTo>
                  <a:lnTo>
                    <a:pt x="1233" y="299"/>
                  </a:lnTo>
                  <a:lnTo>
                    <a:pt x="1241" y="286"/>
                  </a:lnTo>
                  <a:lnTo>
                    <a:pt x="1249" y="273"/>
                  </a:lnTo>
                  <a:lnTo>
                    <a:pt x="1257" y="259"/>
                  </a:lnTo>
                  <a:lnTo>
                    <a:pt x="1268" y="246"/>
                  </a:lnTo>
                  <a:lnTo>
                    <a:pt x="1278" y="232"/>
                  </a:lnTo>
                  <a:lnTo>
                    <a:pt x="1289" y="219"/>
                  </a:lnTo>
                  <a:lnTo>
                    <a:pt x="1302" y="205"/>
                  </a:lnTo>
                  <a:lnTo>
                    <a:pt x="1314" y="194"/>
                  </a:lnTo>
                  <a:lnTo>
                    <a:pt x="1328" y="182"/>
                  </a:lnTo>
                  <a:lnTo>
                    <a:pt x="1334" y="177"/>
                  </a:lnTo>
                  <a:lnTo>
                    <a:pt x="1342" y="174"/>
                  </a:lnTo>
                  <a:lnTo>
                    <a:pt x="1348" y="168"/>
                  </a:lnTo>
                  <a:lnTo>
                    <a:pt x="1356" y="165"/>
                  </a:lnTo>
                  <a:lnTo>
                    <a:pt x="1362" y="161"/>
                  </a:lnTo>
                  <a:lnTo>
                    <a:pt x="1370" y="157"/>
                  </a:lnTo>
                  <a:lnTo>
                    <a:pt x="1385" y="151"/>
                  </a:lnTo>
                  <a:lnTo>
                    <a:pt x="1399" y="146"/>
                  </a:lnTo>
                  <a:lnTo>
                    <a:pt x="1414" y="141"/>
                  </a:lnTo>
                  <a:lnTo>
                    <a:pt x="1428" y="137"/>
                  </a:lnTo>
                  <a:lnTo>
                    <a:pt x="1443" y="133"/>
                  </a:lnTo>
                  <a:lnTo>
                    <a:pt x="1458" y="131"/>
                  </a:lnTo>
                  <a:lnTo>
                    <a:pt x="1490" y="127"/>
                  </a:lnTo>
                  <a:lnTo>
                    <a:pt x="1521" y="126"/>
                  </a:lnTo>
                  <a:lnTo>
                    <a:pt x="1591" y="127"/>
                  </a:lnTo>
                  <a:lnTo>
                    <a:pt x="1665" y="129"/>
                  </a:lnTo>
                  <a:lnTo>
                    <a:pt x="1738" y="133"/>
                  </a:lnTo>
                  <a:lnTo>
                    <a:pt x="1815" y="136"/>
                  </a:lnTo>
                  <a:lnTo>
                    <a:pt x="1804" y="153"/>
                  </a:lnTo>
                  <a:lnTo>
                    <a:pt x="1581" y="152"/>
                  </a:lnTo>
                  <a:lnTo>
                    <a:pt x="1471" y="157"/>
                  </a:lnTo>
                  <a:lnTo>
                    <a:pt x="1439" y="162"/>
                  </a:lnTo>
                  <a:lnTo>
                    <a:pt x="1409" y="170"/>
                  </a:lnTo>
                  <a:lnTo>
                    <a:pt x="1395" y="175"/>
                  </a:lnTo>
                  <a:lnTo>
                    <a:pt x="1382" y="181"/>
                  </a:lnTo>
                  <a:lnTo>
                    <a:pt x="1370" y="187"/>
                  </a:lnTo>
                  <a:lnTo>
                    <a:pt x="1358" y="195"/>
                  </a:lnTo>
                  <a:lnTo>
                    <a:pt x="1338" y="211"/>
                  </a:lnTo>
                  <a:lnTo>
                    <a:pt x="1318" y="233"/>
                  </a:lnTo>
                  <a:lnTo>
                    <a:pt x="1308" y="243"/>
                  </a:lnTo>
                  <a:lnTo>
                    <a:pt x="1299" y="254"/>
                  </a:lnTo>
                  <a:lnTo>
                    <a:pt x="1290" y="266"/>
                  </a:lnTo>
                  <a:lnTo>
                    <a:pt x="1281" y="276"/>
                  </a:lnTo>
                  <a:lnTo>
                    <a:pt x="1266" y="296"/>
                  </a:lnTo>
                  <a:lnTo>
                    <a:pt x="1255" y="312"/>
                  </a:lnTo>
                  <a:lnTo>
                    <a:pt x="1245" y="326"/>
                  </a:lnTo>
                  <a:lnTo>
                    <a:pt x="1255" y="331"/>
                  </a:lnTo>
                  <a:lnTo>
                    <a:pt x="1266" y="338"/>
                  </a:lnTo>
                  <a:lnTo>
                    <a:pt x="1273" y="342"/>
                  </a:lnTo>
                  <a:lnTo>
                    <a:pt x="1279" y="345"/>
                  </a:lnTo>
                  <a:lnTo>
                    <a:pt x="1303" y="367"/>
                  </a:lnTo>
                  <a:lnTo>
                    <a:pt x="1312" y="393"/>
                  </a:lnTo>
                  <a:lnTo>
                    <a:pt x="1309" y="421"/>
                  </a:lnTo>
                  <a:lnTo>
                    <a:pt x="1302" y="445"/>
                  </a:lnTo>
                  <a:lnTo>
                    <a:pt x="1295" y="454"/>
                  </a:lnTo>
                  <a:lnTo>
                    <a:pt x="1288" y="462"/>
                  </a:lnTo>
                  <a:lnTo>
                    <a:pt x="1279" y="465"/>
                  </a:lnTo>
                  <a:lnTo>
                    <a:pt x="1268" y="467"/>
                  </a:lnTo>
                  <a:lnTo>
                    <a:pt x="1256" y="464"/>
                  </a:lnTo>
                  <a:lnTo>
                    <a:pt x="1245" y="456"/>
                  </a:lnTo>
                  <a:lnTo>
                    <a:pt x="1226" y="435"/>
                  </a:lnTo>
                  <a:lnTo>
                    <a:pt x="1216" y="424"/>
                  </a:lnTo>
                  <a:lnTo>
                    <a:pt x="1204" y="415"/>
                  </a:lnTo>
                  <a:lnTo>
                    <a:pt x="1198" y="412"/>
                  </a:lnTo>
                  <a:lnTo>
                    <a:pt x="1193" y="411"/>
                  </a:lnTo>
                  <a:lnTo>
                    <a:pt x="1178" y="412"/>
                  </a:lnTo>
                  <a:lnTo>
                    <a:pt x="1166" y="419"/>
                  </a:lnTo>
                  <a:lnTo>
                    <a:pt x="1159" y="426"/>
                  </a:lnTo>
                  <a:lnTo>
                    <a:pt x="1159" y="444"/>
                  </a:lnTo>
                  <a:lnTo>
                    <a:pt x="1164" y="453"/>
                  </a:lnTo>
                  <a:lnTo>
                    <a:pt x="1170" y="460"/>
                  </a:lnTo>
                  <a:lnTo>
                    <a:pt x="1177" y="467"/>
                  </a:lnTo>
                  <a:lnTo>
                    <a:pt x="1184" y="469"/>
                  </a:lnTo>
                  <a:lnTo>
                    <a:pt x="1208" y="492"/>
                  </a:lnTo>
                  <a:lnTo>
                    <a:pt x="1212" y="510"/>
                  </a:lnTo>
                  <a:lnTo>
                    <a:pt x="1206" y="526"/>
                  </a:lnTo>
                  <a:lnTo>
                    <a:pt x="1190" y="540"/>
                  </a:lnTo>
                  <a:lnTo>
                    <a:pt x="1180" y="545"/>
                  </a:lnTo>
                  <a:lnTo>
                    <a:pt x="1170" y="550"/>
                  </a:lnTo>
                  <a:lnTo>
                    <a:pt x="1159" y="552"/>
                  </a:lnTo>
                  <a:lnTo>
                    <a:pt x="1148" y="552"/>
                  </a:lnTo>
                  <a:lnTo>
                    <a:pt x="1120" y="547"/>
                  </a:lnTo>
                  <a:lnTo>
                    <a:pt x="1107" y="540"/>
                  </a:lnTo>
                  <a:lnTo>
                    <a:pt x="1098" y="531"/>
                  </a:lnTo>
                  <a:lnTo>
                    <a:pt x="1088" y="508"/>
                  </a:lnTo>
                  <a:lnTo>
                    <a:pt x="1087" y="482"/>
                  </a:lnTo>
                  <a:lnTo>
                    <a:pt x="1091" y="455"/>
                  </a:lnTo>
                  <a:lnTo>
                    <a:pt x="1092" y="444"/>
                  </a:lnTo>
                  <a:lnTo>
                    <a:pt x="1091" y="432"/>
                  </a:lnTo>
                  <a:lnTo>
                    <a:pt x="1088" y="424"/>
                  </a:lnTo>
                  <a:lnTo>
                    <a:pt x="1083" y="416"/>
                  </a:lnTo>
                  <a:lnTo>
                    <a:pt x="1077" y="412"/>
                  </a:lnTo>
                  <a:lnTo>
                    <a:pt x="1069" y="411"/>
                  </a:lnTo>
                  <a:lnTo>
                    <a:pt x="1060" y="414"/>
                  </a:lnTo>
                  <a:lnTo>
                    <a:pt x="1052" y="420"/>
                  </a:lnTo>
                  <a:lnTo>
                    <a:pt x="1043" y="439"/>
                  </a:lnTo>
                  <a:lnTo>
                    <a:pt x="1045" y="459"/>
                  </a:lnTo>
                  <a:lnTo>
                    <a:pt x="1048" y="494"/>
                  </a:lnTo>
                  <a:lnTo>
                    <a:pt x="1038" y="510"/>
                  </a:lnTo>
                  <a:lnTo>
                    <a:pt x="1024" y="523"/>
                  </a:lnTo>
                  <a:lnTo>
                    <a:pt x="1016" y="527"/>
                  </a:lnTo>
                  <a:lnTo>
                    <a:pt x="1006" y="531"/>
                  </a:lnTo>
                  <a:lnTo>
                    <a:pt x="980" y="530"/>
                  </a:lnTo>
                  <a:lnTo>
                    <a:pt x="966" y="523"/>
                  </a:lnTo>
                  <a:lnTo>
                    <a:pt x="958" y="520"/>
                  </a:lnTo>
                  <a:lnTo>
                    <a:pt x="953" y="515"/>
                  </a:lnTo>
                  <a:lnTo>
                    <a:pt x="934" y="487"/>
                  </a:lnTo>
                  <a:lnTo>
                    <a:pt x="928" y="451"/>
                  </a:lnTo>
                  <a:lnTo>
                    <a:pt x="929" y="432"/>
                  </a:lnTo>
                  <a:lnTo>
                    <a:pt x="935" y="415"/>
                  </a:lnTo>
                  <a:lnTo>
                    <a:pt x="944" y="398"/>
                  </a:lnTo>
                  <a:lnTo>
                    <a:pt x="957" y="387"/>
                  </a:lnTo>
                  <a:lnTo>
                    <a:pt x="963" y="383"/>
                  </a:lnTo>
                  <a:lnTo>
                    <a:pt x="970" y="378"/>
                  </a:lnTo>
                  <a:lnTo>
                    <a:pt x="981" y="372"/>
                  </a:lnTo>
                  <a:lnTo>
                    <a:pt x="994" y="362"/>
                  </a:lnTo>
                  <a:lnTo>
                    <a:pt x="992" y="355"/>
                  </a:lnTo>
                  <a:lnTo>
                    <a:pt x="983" y="347"/>
                  </a:lnTo>
                  <a:lnTo>
                    <a:pt x="910" y="280"/>
                  </a:lnTo>
                  <a:lnTo>
                    <a:pt x="910" y="254"/>
                  </a:lnTo>
                  <a:lnTo>
                    <a:pt x="920" y="232"/>
                  </a:lnTo>
                  <a:lnTo>
                    <a:pt x="927" y="224"/>
                  </a:lnTo>
                  <a:lnTo>
                    <a:pt x="932" y="220"/>
                  </a:lnTo>
                  <a:lnTo>
                    <a:pt x="937" y="218"/>
                  </a:lnTo>
                  <a:lnTo>
                    <a:pt x="947" y="213"/>
                  </a:lnTo>
                  <a:lnTo>
                    <a:pt x="961" y="211"/>
                  </a:lnTo>
                  <a:lnTo>
                    <a:pt x="986" y="214"/>
                  </a:lnTo>
                  <a:lnTo>
                    <a:pt x="1006" y="220"/>
                  </a:lnTo>
                  <a:lnTo>
                    <a:pt x="1021" y="233"/>
                  </a:lnTo>
                  <a:lnTo>
                    <a:pt x="1029" y="251"/>
                  </a:lnTo>
                  <a:lnTo>
                    <a:pt x="1036" y="271"/>
                  </a:lnTo>
                  <a:lnTo>
                    <a:pt x="1050" y="285"/>
                  </a:lnTo>
                  <a:lnTo>
                    <a:pt x="1058" y="287"/>
                  </a:lnTo>
                  <a:lnTo>
                    <a:pt x="1068" y="288"/>
                  </a:lnTo>
                  <a:lnTo>
                    <a:pt x="1084" y="282"/>
                  </a:lnTo>
                  <a:lnTo>
                    <a:pt x="1097" y="264"/>
                  </a:lnTo>
                  <a:lnTo>
                    <a:pt x="1103" y="240"/>
                  </a:lnTo>
                  <a:lnTo>
                    <a:pt x="1102" y="216"/>
                  </a:lnTo>
                  <a:lnTo>
                    <a:pt x="1098" y="208"/>
                  </a:lnTo>
                  <a:lnTo>
                    <a:pt x="1092" y="200"/>
                  </a:lnTo>
                  <a:lnTo>
                    <a:pt x="1084" y="194"/>
                  </a:lnTo>
                  <a:lnTo>
                    <a:pt x="1081" y="191"/>
                  </a:lnTo>
                  <a:lnTo>
                    <a:pt x="1076" y="187"/>
                  </a:lnTo>
                  <a:lnTo>
                    <a:pt x="1063" y="182"/>
                  </a:lnTo>
                  <a:lnTo>
                    <a:pt x="1048" y="176"/>
                  </a:lnTo>
                  <a:lnTo>
                    <a:pt x="1031" y="172"/>
                  </a:lnTo>
                  <a:lnTo>
                    <a:pt x="1012" y="171"/>
                  </a:lnTo>
                  <a:lnTo>
                    <a:pt x="966" y="175"/>
                  </a:lnTo>
                  <a:lnTo>
                    <a:pt x="937" y="180"/>
                  </a:lnTo>
                  <a:lnTo>
                    <a:pt x="901" y="186"/>
                  </a:lnTo>
                  <a:lnTo>
                    <a:pt x="862" y="191"/>
                  </a:lnTo>
                  <a:lnTo>
                    <a:pt x="821" y="196"/>
                  </a:lnTo>
                  <a:lnTo>
                    <a:pt x="776" y="199"/>
                  </a:lnTo>
                  <a:lnTo>
                    <a:pt x="732" y="199"/>
                  </a:lnTo>
                  <a:lnTo>
                    <a:pt x="692" y="196"/>
                  </a:lnTo>
                  <a:lnTo>
                    <a:pt x="653" y="191"/>
                  </a:lnTo>
                  <a:lnTo>
                    <a:pt x="636" y="186"/>
                  </a:lnTo>
                  <a:lnTo>
                    <a:pt x="619" y="184"/>
                  </a:lnTo>
                  <a:lnTo>
                    <a:pt x="588" y="177"/>
                  </a:lnTo>
                  <a:lnTo>
                    <a:pt x="562" y="172"/>
                  </a:lnTo>
                  <a:lnTo>
                    <a:pt x="539" y="168"/>
                  </a:lnTo>
                  <a:lnTo>
                    <a:pt x="497" y="163"/>
                  </a:lnTo>
                  <a:lnTo>
                    <a:pt x="481" y="170"/>
                  </a:lnTo>
                  <a:lnTo>
                    <a:pt x="472" y="174"/>
                  </a:lnTo>
                  <a:lnTo>
                    <a:pt x="462" y="179"/>
                  </a:lnTo>
                  <a:lnTo>
                    <a:pt x="451" y="184"/>
                  </a:lnTo>
                  <a:lnTo>
                    <a:pt x="438" y="190"/>
                  </a:lnTo>
                  <a:lnTo>
                    <a:pt x="425" y="198"/>
                  </a:lnTo>
                  <a:lnTo>
                    <a:pt x="419" y="201"/>
                  </a:lnTo>
                  <a:lnTo>
                    <a:pt x="413" y="205"/>
                  </a:lnTo>
                  <a:lnTo>
                    <a:pt x="406" y="209"/>
                  </a:lnTo>
                  <a:lnTo>
                    <a:pt x="400" y="214"/>
                  </a:lnTo>
                  <a:lnTo>
                    <a:pt x="394" y="219"/>
                  </a:lnTo>
                  <a:lnTo>
                    <a:pt x="386" y="223"/>
                  </a:lnTo>
                  <a:lnTo>
                    <a:pt x="362" y="244"/>
                  </a:lnTo>
                  <a:lnTo>
                    <a:pt x="339" y="268"/>
                  </a:lnTo>
                  <a:lnTo>
                    <a:pt x="331" y="281"/>
                  </a:lnTo>
                  <a:lnTo>
                    <a:pt x="321" y="292"/>
                  </a:lnTo>
                  <a:lnTo>
                    <a:pt x="310" y="304"/>
                  </a:lnTo>
                  <a:lnTo>
                    <a:pt x="300" y="315"/>
                  </a:lnTo>
                  <a:lnTo>
                    <a:pt x="281" y="334"/>
                  </a:lnTo>
                  <a:lnTo>
                    <a:pt x="261" y="349"/>
                  </a:lnTo>
                  <a:lnTo>
                    <a:pt x="256" y="353"/>
                  </a:lnTo>
                  <a:lnTo>
                    <a:pt x="251" y="357"/>
                  </a:lnTo>
                  <a:lnTo>
                    <a:pt x="241" y="362"/>
                  </a:lnTo>
                  <a:lnTo>
                    <a:pt x="231" y="367"/>
                  </a:lnTo>
                  <a:lnTo>
                    <a:pt x="221" y="372"/>
                  </a:lnTo>
                  <a:lnTo>
                    <a:pt x="209" y="376"/>
                  </a:lnTo>
                  <a:lnTo>
                    <a:pt x="199" y="377"/>
                  </a:lnTo>
                  <a:lnTo>
                    <a:pt x="177" y="379"/>
                  </a:lnTo>
                  <a:lnTo>
                    <a:pt x="156" y="377"/>
                  </a:lnTo>
                  <a:lnTo>
                    <a:pt x="143" y="371"/>
                  </a:lnTo>
                  <a:lnTo>
                    <a:pt x="125" y="348"/>
                  </a:lnTo>
                  <a:lnTo>
                    <a:pt x="120" y="318"/>
                  </a:lnTo>
                  <a:lnTo>
                    <a:pt x="122" y="287"/>
                  </a:lnTo>
                  <a:lnTo>
                    <a:pt x="121" y="261"/>
                  </a:lnTo>
                  <a:lnTo>
                    <a:pt x="117" y="247"/>
                  </a:lnTo>
                  <a:lnTo>
                    <a:pt x="112" y="235"/>
                  </a:lnTo>
                  <a:lnTo>
                    <a:pt x="106" y="225"/>
                  </a:lnTo>
                  <a:lnTo>
                    <a:pt x="102" y="216"/>
                  </a:lnTo>
                  <a:lnTo>
                    <a:pt x="97" y="210"/>
                  </a:lnTo>
                  <a:lnTo>
                    <a:pt x="88" y="213"/>
                  </a:lnTo>
                  <a:lnTo>
                    <a:pt x="67" y="214"/>
                  </a:lnTo>
                  <a:lnTo>
                    <a:pt x="44" y="206"/>
                  </a:lnTo>
                  <a:lnTo>
                    <a:pt x="29" y="181"/>
                  </a:lnTo>
                  <a:lnTo>
                    <a:pt x="26" y="153"/>
                  </a:lnTo>
                  <a:lnTo>
                    <a:pt x="30" y="143"/>
                  </a:lnTo>
                  <a:lnTo>
                    <a:pt x="35" y="142"/>
                  </a:lnTo>
                  <a:lnTo>
                    <a:pt x="39" y="143"/>
                  </a:lnTo>
                  <a:lnTo>
                    <a:pt x="30" y="138"/>
                  </a:lnTo>
                  <a:lnTo>
                    <a:pt x="14" y="123"/>
                  </a:lnTo>
                  <a:lnTo>
                    <a:pt x="1" y="102"/>
                  </a:lnTo>
                  <a:lnTo>
                    <a:pt x="0" y="90"/>
                  </a:lnTo>
                  <a:lnTo>
                    <a:pt x="5" y="80"/>
                  </a:lnTo>
                  <a:lnTo>
                    <a:pt x="21" y="65"/>
                  </a:lnTo>
                  <a:lnTo>
                    <a:pt x="33" y="61"/>
                  </a:lnTo>
                  <a:lnTo>
                    <a:pt x="43" y="64"/>
                  </a:lnTo>
                  <a:lnTo>
                    <a:pt x="40" y="12"/>
                  </a:lnTo>
                  <a:lnTo>
                    <a:pt x="47" y="8"/>
                  </a:lnTo>
                  <a:lnTo>
                    <a:pt x="52" y="4"/>
                  </a:lnTo>
                  <a:lnTo>
                    <a:pt x="62" y="0"/>
                  </a:lnTo>
                  <a:lnTo>
                    <a:pt x="82" y="0"/>
                  </a:lnTo>
                  <a:lnTo>
                    <a:pt x="115" y="27"/>
                  </a:lnTo>
                  <a:lnTo>
                    <a:pt x="111" y="46"/>
                  </a:lnTo>
                  <a:lnTo>
                    <a:pt x="111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1158876" y="4759325"/>
              <a:ext cx="17463" cy="17462"/>
            </a:xfrm>
            <a:custGeom>
              <a:avLst/>
              <a:gdLst/>
              <a:ahLst/>
              <a:cxnLst>
                <a:cxn ang="0">
                  <a:pos x="23" y="46"/>
                </a:cxn>
                <a:cxn ang="0">
                  <a:pos x="31" y="43"/>
                </a:cxn>
                <a:cxn ang="0">
                  <a:pos x="38" y="38"/>
                </a:cxn>
                <a:cxn ang="0">
                  <a:pos x="45" y="23"/>
                </a:cxn>
                <a:cxn ang="0">
                  <a:pos x="43" y="14"/>
                </a:cxn>
                <a:cxn ang="0">
                  <a:pos x="38" y="7"/>
                </a:cxn>
                <a:cxn ang="0">
                  <a:pos x="31" y="2"/>
                </a:cxn>
                <a:cxn ang="0">
                  <a:pos x="23" y="0"/>
                </a:cxn>
                <a:cxn ang="0">
                  <a:pos x="14" y="2"/>
                </a:cxn>
                <a:cxn ang="0">
                  <a:pos x="7" y="7"/>
                </a:cxn>
                <a:cxn ang="0">
                  <a:pos x="0" y="23"/>
                </a:cxn>
                <a:cxn ang="0">
                  <a:pos x="2" y="32"/>
                </a:cxn>
                <a:cxn ang="0">
                  <a:pos x="7" y="38"/>
                </a:cxn>
                <a:cxn ang="0">
                  <a:pos x="14" y="43"/>
                </a:cxn>
                <a:cxn ang="0">
                  <a:pos x="23" y="46"/>
                </a:cxn>
                <a:cxn ang="0">
                  <a:pos x="23" y="46"/>
                </a:cxn>
              </a:cxnLst>
              <a:rect l="0" t="0" r="r" b="b"/>
              <a:pathLst>
                <a:path w="45" h="46">
                  <a:moveTo>
                    <a:pt x="23" y="46"/>
                  </a:moveTo>
                  <a:lnTo>
                    <a:pt x="31" y="43"/>
                  </a:lnTo>
                  <a:lnTo>
                    <a:pt x="38" y="38"/>
                  </a:lnTo>
                  <a:lnTo>
                    <a:pt x="45" y="23"/>
                  </a:lnTo>
                  <a:lnTo>
                    <a:pt x="43" y="14"/>
                  </a:lnTo>
                  <a:lnTo>
                    <a:pt x="38" y="7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7" y="7"/>
                  </a:lnTo>
                  <a:lnTo>
                    <a:pt x="0" y="23"/>
                  </a:lnTo>
                  <a:lnTo>
                    <a:pt x="2" y="32"/>
                  </a:lnTo>
                  <a:lnTo>
                    <a:pt x="7" y="38"/>
                  </a:lnTo>
                  <a:lnTo>
                    <a:pt x="14" y="43"/>
                  </a:lnTo>
                  <a:lnTo>
                    <a:pt x="23" y="46"/>
                  </a:lnTo>
                  <a:lnTo>
                    <a:pt x="23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72" name="Freeform 71"/>
            <p:cNvSpPr>
              <a:spLocks/>
            </p:cNvSpPr>
            <p:nvPr/>
          </p:nvSpPr>
          <p:spPr bwMode="auto">
            <a:xfrm>
              <a:off x="1157288" y="4857750"/>
              <a:ext cx="19050" cy="19050"/>
            </a:xfrm>
            <a:custGeom>
              <a:avLst/>
              <a:gdLst/>
              <a:ahLst/>
              <a:cxnLst>
                <a:cxn ang="0">
                  <a:pos x="24" y="47"/>
                </a:cxn>
                <a:cxn ang="0">
                  <a:pos x="32" y="46"/>
                </a:cxn>
                <a:cxn ang="0">
                  <a:pos x="40" y="41"/>
                </a:cxn>
                <a:cxn ang="0">
                  <a:pos x="48" y="24"/>
                </a:cxn>
                <a:cxn ang="0">
                  <a:pos x="45" y="15"/>
                </a:cxn>
                <a:cxn ang="0">
                  <a:pos x="40" y="8"/>
                </a:cxn>
                <a:cxn ang="0">
                  <a:pos x="36" y="4"/>
                </a:cxn>
                <a:cxn ang="0">
                  <a:pos x="32" y="3"/>
                </a:cxn>
                <a:cxn ang="0">
                  <a:pos x="24" y="0"/>
                </a:cxn>
                <a:cxn ang="0">
                  <a:pos x="15" y="3"/>
                </a:cxn>
                <a:cxn ang="0">
                  <a:pos x="7" y="8"/>
                </a:cxn>
                <a:cxn ang="0">
                  <a:pos x="0" y="24"/>
                </a:cxn>
                <a:cxn ang="0">
                  <a:pos x="2" y="33"/>
                </a:cxn>
                <a:cxn ang="0">
                  <a:pos x="7" y="41"/>
                </a:cxn>
                <a:cxn ang="0">
                  <a:pos x="11" y="43"/>
                </a:cxn>
                <a:cxn ang="0">
                  <a:pos x="15" y="46"/>
                </a:cxn>
                <a:cxn ang="0">
                  <a:pos x="24" y="47"/>
                </a:cxn>
                <a:cxn ang="0">
                  <a:pos x="24" y="47"/>
                </a:cxn>
              </a:cxnLst>
              <a:rect l="0" t="0" r="r" b="b"/>
              <a:pathLst>
                <a:path w="48" h="47">
                  <a:moveTo>
                    <a:pt x="24" y="47"/>
                  </a:moveTo>
                  <a:lnTo>
                    <a:pt x="32" y="46"/>
                  </a:lnTo>
                  <a:lnTo>
                    <a:pt x="40" y="41"/>
                  </a:lnTo>
                  <a:lnTo>
                    <a:pt x="48" y="24"/>
                  </a:lnTo>
                  <a:lnTo>
                    <a:pt x="45" y="15"/>
                  </a:lnTo>
                  <a:lnTo>
                    <a:pt x="40" y="8"/>
                  </a:lnTo>
                  <a:lnTo>
                    <a:pt x="36" y="4"/>
                  </a:lnTo>
                  <a:lnTo>
                    <a:pt x="32" y="3"/>
                  </a:lnTo>
                  <a:lnTo>
                    <a:pt x="24" y="0"/>
                  </a:lnTo>
                  <a:lnTo>
                    <a:pt x="15" y="3"/>
                  </a:lnTo>
                  <a:lnTo>
                    <a:pt x="7" y="8"/>
                  </a:lnTo>
                  <a:lnTo>
                    <a:pt x="0" y="24"/>
                  </a:lnTo>
                  <a:lnTo>
                    <a:pt x="2" y="33"/>
                  </a:lnTo>
                  <a:lnTo>
                    <a:pt x="7" y="41"/>
                  </a:lnTo>
                  <a:lnTo>
                    <a:pt x="11" y="43"/>
                  </a:lnTo>
                  <a:lnTo>
                    <a:pt x="15" y="46"/>
                  </a:lnTo>
                  <a:lnTo>
                    <a:pt x="24" y="47"/>
                  </a:lnTo>
                  <a:lnTo>
                    <a:pt x="24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73" name="Freeform 72"/>
            <p:cNvSpPr>
              <a:spLocks/>
            </p:cNvSpPr>
            <p:nvPr/>
          </p:nvSpPr>
          <p:spPr bwMode="auto">
            <a:xfrm>
              <a:off x="846138" y="5014913"/>
              <a:ext cx="266700" cy="190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215" y="0"/>
                </a:cxn>
                <a:cxn ang="0">
                  <a:pos x="243" y="2"/>
                </a:cxn>
                <a:cxn ang="0">
                  <a:pos x="277" y="8"/>
                </a:cxn>
                <a:cxn ang="0">
                  <a:pos x="294" y="12"/>
                </a:cxn>
                <a:cxn ang="0">
                  <a:pos x="311" y="14"/>
                </a:cxn>
                <a:cxn ang="0">
                  <a:pos x="337" y="18"/>
                </a:cxn>
                <a:cxn ang="0">
                  <a:pos x="643" y="19"/>
                </a:cxn>
                <a:cxn ang="0">
                  <a:pos x="672" y="40"/>
                </a:cxn>
                <a:cxn ang="0">
                  <a:pos x="638" y="42"/>
                </a:cxn>
                <a:cxn ang="0">
                  <a:pos x="600" y="45"/>
                </a:cxn>
                <a:cxn ang="0">
                  <a:pos x="552" y="47"/>
                </a:cxn>
                <a:cxn ang="0">
                  <a:pos x="437" y="50"/>
                </a:cxn>
                <a:cxn ang="0">
                  <a:pos x="320" y="45"/>
                </a:cxn>
                <a:cxn ang="0">
                  <a:pos x="269" y="41"/>
                </a:cxn>
                <a:cxn ang="0">
                  <a:pos x="226" y="36"/>
                </a:cxn>
                <a:cxn ang="0">
                  <a:pos x="158" y="31"/>
                </a:cxn>
                <a:cxn ang="0">
                  <a:pos x="90" y="29"/>
                </a:cxn>
                <a:cxn ang="0">
                  <a:pos x="0" y="33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672" h="50">
                  <a:moveTo>
                    <a:pt x="32" y="4"/>
                  </a:moveTo>
                  <a:lnTo>
                    <a:pt x="215" y="0"/>
                  </a:lnTo>
                  <a:lnTo>
                    <a:pt x="243" y="2"/>
                  </a:lnTo>
                  <a:lnTo>
                    <a:pt x="277" y="8"/>
                  </a:lnTo>
                  <a:lnTo>
                    <a:pt x="294" y="12"/>
                  </a:lnTo>
                  <a:lnTo>
                    <a:pt x="311" y="14"/>
                  </a:lnTo>
                  <a:lnTo>
                    <a:pt x="337" y="18"/>
                  </a:lnTo>
                  <a:lnTo>
                    <a:pt x="643" y="19"/>
                  </a:lnTo>
                  <a:lnTo>
                    <a:pt x="672" y="40"/>
                  </a:lnTo>
                  <a:lnTo>
                    <a:pt x="638" y="42"/>
                  </a:lnTo>
                  <a:lnTo>
                    <a:pt x="600" y="45"/>
                  </a:lnTo>
                  <a:lnTo>
                    <a:pt x="552" y="47"/>
                  </a:lnTo>
                  <a:lnTo>
                    <a:pt x="437" y="50"/>
                  </a:lnTo>
                  <a:lnTo>
                    <a:pt x="320" y="45"/>
                  </a:lnTo>
                  <a:lnTo>
                    <a:pt x="269" y="41"/>
                  </a:lnTo>
                  <a:lnTo>
                    <a:pt x="226" y="36"/>
                  </a:lnTo>
                  <a:lnTo>
                    <a:pt x="158" y="31"/>
                  </a:lnTo>
                  <a:lnTo>
                    <a:pt x="90" y="29"/>
                  </a:lnTo>
                  <a:lnTo>
                    <a:pt x="0" y="33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820738" y="4706938"/>
              <a:ext cx="174625" cy="254000"/>
            </a:xfrm>
            <a:custGeom>
              <a:avLst/>
              <a:gdLst/>
              <a:ahLst/>
              <a:cxnLst>
                <a:cxn ang="0">
                  <a:pos x="0" y="641"/>
                </a:cxn>
                <a:cxn ang="0">
                  <a:pos x="8" y="574"/>
                </a:cxn>
                <a:cxn ang="0">
                  <a:pos x="14" y="541"/>
                </a:cxn>
                <a:cxn ang="0">
                  <a:pos x="23" y="505"/>
                </a:cxn>
                <a:cxn ang="0">
                  <a:pos x="28" y="485"/>
                </a:cxn>
                <a:cxn ang="0">
                  <a:pos x="34" y="464"/>
                </a:cxn>
                <a:cxn ang="0">
                  <a:pos x="41" y="443"/>
                </a:cxn>
                <a:cxn ang="0">
                  <a:pos x="50" y="421"/>
                </a:cxn>
                <a:cxn ang="0">
                  <a:pos x="57" y="401"/>
                </a:cxn>
                <a:cxn ang="0">
                  <a:pos x="63" y="384"/>
                </a:cxn>
                <a:cxn ang="0">
                  <a:pos x="76" y="353"/>
                </a:cxn>
                <a:cxn ang="0">
                  <a:pos x="85" y="329"/>
                </a:cxn>
                <a:cxn ang="0">
                  <a:pos x="91" y="309"/>
                </a:cxn>
                <a:cxn ang="0">
                  <a:pos x="104" y="241"/>
                </a:cxn>
                <a:cxn ang="0">
                  <a:pos x="109" y="207"/>
                </a:cxn>
                <a:cxn ang="0">
                  <a:pos x="116" y="183"/>
                </a:cxn>
                <a:cxn ang="0">
                  <a:pos x="134" y="112"/>
                </a:cxn>
                <a:cxn ang="0">
                  <a:pos x="144" y="64"/>
                </a:cxn>
                <a:cxn ang="0">
                  <a:pos x="153" y="29"/>
                </a:cxn>
                <a:cxn ang="0">
                  <a:pos x="159" y="7"/>
                </a:cxn>
                <a:cxn ang="0">
                  <a:pos x="162" y="0"/>
                </a:cxn>
                <a:cxn ang="0">
                  <a:pos x="401" y="0"/>
                </a:cxn>
                <a:cxn ang="0">
                  <a:pos x="440" y="26"/>
                </a:cxn>
                <a:cxn ang="0">
                  <a:pos x="187" y="25"/>
                </a:cxn>
                <a:cxn ang="0">
                  <a:pos x="162" y="116"/>
                </a:cxn>
                <a:cxn ang="0">
                  <a:pos x="157" y="132"/>
                </a:cxn>
                <a:cxn ang="0">
                  <a:pos x="148" y="170"/>
                </a:cxn>
                <a:cxn ang="0">
                  <a:pos x="139" y="212"/>
                </a:cxn>
                <a:cxn ang="0">
                  <a:pos x="134" y="241"/>
                </a:cxn>
                <a:cxn ang="0">
                  <a:pos x="130" y="270"/>
                </a:cxn>
                <a:cxn ang="0">
                  <a:pos x="125" y="293"/>
                </a:cxn>
                <a:cxn ang="0">
                  <a:pos x="119" y="319"/>
                </a:cxn>
                <a:cxn ang="0">
                  <a:pos x="110" y="347"/>
                </a:cxn>
                <a:cxn ang="0">
                  <a:pos x="100" y="376"/>
                </a:cxn>
                <a:cxn ang="0">
                  <a:pos x="87" y="404"/>
                </a:cxn>
                <a:cxn ang="0">
                  <a:pos x="81" y="416"/>
                </a:cxn>
                <a:cxn ang="0">
                  <a:pos x="75" y="429"/>
                </a:cxn>
                <a:cxn ang="0">
                  <a:pos x="53" y="483"/>
                </a:cxn>
                <a:cxn ang="0">
                  <a:pos x="46" y="540"/>
                </a:cxn>
                <a:cxn ang="0">
                  <a:pos x="47" y="603"/>
                </a:cxn>
                <a:cxn ang="0">
                  <a:pos x="0" y="641"/>
                </a:cxn>
                <a:cxn ang="0">
                  <a:pos x="0" y="641"/>
                </a:cxn>
              </a:cxnLst>
              <a:rect l="0" t="0" r="r" b="b"/>
              <a:pathLst>
                <a:path w="440" h="641">
                  <a:moveTo>
                    <a:pt x="0" y="641"/>
                  </a:moveTo>
                  <a:lnTo>
                    <a:pt x="8" y="574"/>
                  </a:lnTo>
                  <a:lnTo>
                    <a:pt x="14" y="541"/>
                  </a:lnTo>
                  <a:lnTo>
                    <a:pt x="23" y="505"/>
                  </a:lnTo>
                  <a:lnTo>
                    <a:pt x="28" y="485"/>
                  </a:lnTo>
                  <a:lnTo>
                    <a:pt x="34" y="464"/>
                  </a:lnTo>
                  <a:lnTo>
                    <a:pt x="41" y="443"/>
                  </a:lnTo>
                  <a:lnTo>
                    <a:pt x="50" y="421"/>
                  </a:lnTo>
                  <a:lnTo>
                    <a:pt x="57" y="401"/>
                  </a:lnTo>
                  <a:lnTo>
                    <a:pt x="63" y="384"/>
                  </a:lnTo>
                  <a:lnTo>
                    <a:pt x="76" y="353"/>
                  </a:lnTo>
                  <a:lnTo>
                    <a:pt x="85" y="329"/>
                  </a:lnTo>
                  <a:lnTo>
                    <a:pt x="91" y="309"/>
                  </a:lnTo>
                  <a:lnTo>
                    <a:pt x="104" y="241"/>
                  </a:lnTo>
                  <a:lnTo>
                    <a:pt x="109" y="207"/>
                  </a:lnTo>
                  <a:lnTo>
                    <a:pt x="116" y="183"/>
                  </a:lnTo>
                  <a:lnTo>
                    <a:pt x="134" y="112"/>
                  </a:lnTo>
                  <a:lnTo>
                    <a:pt x="144" y="64"/>
                  </a:lnTo>
                  <a:lnTo>
                    <a:pt x="153" y="29"/>
                  </a:lnTo>
                  <a:lnTo>
                    <a:pt x="159" y="7"/>
                  </a:lnTo>
                  <a:lnTo>
                    <a:pt x="162" y="0"/>
                  </a:lnTo>
                  <a:lnTo>
                    <a:pt x="401" y="0"/>
                  </a:lnTo>
                  <a:lnTo>
                    <a:pt x="440" y="26"/>
                  </a:lnTo>
                  <a:lnTo>
                    <a:pt x="187" y="25"/>
                  </a:lnTo>
                  <a:lnTo>
                    <a:pt x="162" y="116"/>
                  </a:lnTo>
                  <a:lnTo>
                    <a:pt x="157" y="132"/>
                  </a:lnTo>
                  <a:lnTo>
                    <a:pt x="148" y="170"/>
                  </a:lnTo>
                  <a:lnTo>
                    <a:pt x="139" y="212"/>
                  </a:lnTo>
                  <a:lnTo>
                    <a:pt x="134" y="241"/>
                  </a:lnTo>
                  <a:lnTo>
                    <a:pt x="130" y="270"/>
                  </a:lnTo>
                  <a:lnTo>
                    <a:pt x="125" y="293"/>
                  </a:lnTo>
                  <a:lnTo>
                    <a:pt x="119" y="319"/>
                  </a:lnTo>
                  <a:lnTo>
                    <a:pt x="110" y="347"/>
                  </a:lnTo>
                  <a:lnTo>
                    <a:pt x="100" y="376"/>
                  </a:lnTo>
                  <a:lnTo>
                    <a:pt x="87" y="404"/>
                  </a:lnTo>
                  <a:lnTo>
                    <a:pt x="81" y="416"/>
                  </a:lnTo>
                  <a:lnTo>
                    <a:pt x="75" y="429"/>
                  </a:lnTo>
                  <a:lnTo>
                    <a:pt x="53" y="483"/>
                  </a:lnTo>
                  <a:lnTo>
                    <a:pt x="46" y="540"/>
                  </a:lnTo>
                  <a:lnTo>
                    <a:pt x="47" y="603"/>
                  </a:lnTo>
                  <a:lnTo>
                    <a:pt x="0" y="641"/>
                  </a:lnTo>
                  <a:lnTo>
                    <a:pt x="0" y="6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auto">
            <a:xfrm>
              <a:off x="850901" y="4849813"/>
              <a:ext cx="161925" cy="19050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48" y="3"/>
                </a:cxn>
                <a:cxn ang="0">
                  <a:pos x="78" y="7"/>
                </a:cxn>
                <a:cxn ang="0">
                  <a:pos x="113" y="11"/>
                </a:cxn>
                <a:cxn ang="0">
                  <a:pos x="153" y="15"/>
                </a:cxn>
                <a:cxn ang="0">
                  <a:pos x="190" y="16"/>
                </a:cxn>
                <a:cxn ang="0">
                  <a:pos x="252" y="13"/>
                </a:cxn>
                <a:cxn ang="0">
                  <a:pos x="276" y="10"/>
                </a:cxn>
                <a:cxn ang="0">
                  <a:pos x="302" y="8"/>
                </a:cxn>
                <a:cxn ang="0">
                  <a:pos x="352" y="10"/>
                </a:cxn>
                <a:cxn ang="0">
                  <a:pos x="390" y="15"/>
                </a:cxn>
                <a:cxn ang="0">
                  <a:pos x="405" y="17"/>
                </a:cxn>
                <a:cxn ang="0">
                  <a:pos x="408" y="46"/>
                </a:cxn>
                <a:cxn ang="0">
                  <a:pos x="391" y="45"/>
                </a:cxn>
                <a:cxn ang="0">
                  <a:pos x="352" y="42"/>
                </a:cxn>
                <a:cxn ang="0">
                  <a:pos x="302" y="42"/>
                </a:cxn>
                <a:cxn ang="0">
                  <a:pos x="256" y="46"/>
                </a:cxn>
                <a:cxn ang="0">
                  <a:pos x="230" y="49"/>
                </a:cxn>
                <a:cxn ang="0">
                  <a:pos x="194" y="49"/>
                </a:cxn>
                <a:cxn ang="0">
                  <a:pos x="108" y="44"/>
                </a:cxn>
                <a:cxn ang="0">
                  <a:pos x="31" y="37"/>
                </a:cxn>
                <a:cxn ang="0">
                  <a:pos x="0" y="35"/>
                </a:cxn>
                <a:cxn ang="0">
                  <a:pos x="21" y="0"/>
                </a:cxn>
                <a:cxn ang="0">
                  <a:pos x="21" y="0"/>
                </a:cxn>
              </a:cxnLst>
              <a:rect l="0" t="0" r="r" b="b"/>
              <a:pathLst>
                <a:path w="408" h="49">
                  <a:moveTo>
                    <a:pt x="21" y="0"/>
                  </a:moveTo>
                  <a:lnTo>
                    <a:pt x="48" y="3"/>
                  </a:lnTo>
                  <a:lnTo>
                    <a:pt x="78" y="7"/>
                  </a:lnTo>
                  <a:lnTo>
                    <a:pt x="113" y="11"/>
                  </a:lnTo>
                  <a:lnTo>
                    <a:pt x="153" y="15"/>
                  </a:lnTo>
                  <a:lnTo>
                    <a:pt x="190" y="16"/>
                  </a:lnTo>
                  <a:lnTo>
                    <a:pt x="252" y="13"/>
                  </a:lnTo>
                  <a:lnTo>
                    <a:pt x="276" y="10"/>
                  </a:lnTo>
                  <a:lnTo>
                    <a:pt x="302" y="8"/>
                  </a:lnTo>
                  <a:lnTo>
                    <a:pt x="352" y="10"/>
                  </a:lnTo>
                  <a:lnTo>
                    <a:pt x="390" y="15"/>
                  </a:lnTo>
                  <a:lnTo>
                    <a:pt x="405" y="17"/>
                  </a:lnTo>
                  <a:lnTo>
                    <a:pt x="408" y="46"/>
                  </a:lnTo>
                  <a:lnTo>
                    <a:pt x="391" y="45"/>
                  </a:lnTo>
                  <a:lnTo>
                    <a:pt x="352" y="42"/>
                  </a:lnTo>
                  <a:lnTo>
                    <a:pt x="302" y="42"/>
                  </a:lnTo>
                  <a:lnTo>
                    <a:pt x="256" y="46"/>
                  </a:lnTo>
                  <a:lnTo>
                    <a:pt x="230" y="49"/>
                  </a:lnTo>
                  <a:lnTo>
                    <a:pt x="194" y="49"/>
                  </a:lnTo>
                  <a:lnTo>
                    <a:pt x="108" y="44"/>
                  </a:lnTo>
                  <a:lnTo>
                    <a:pt x="31" y="37"/>
                  </a:lnTo>
                  <a:lnTo>
                    <a:pt x="0" y="35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auto">
            <a:xfrm>
              <a:off x="869951" y="4791075"/>
              <a:ext cx="158750" cy="19050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69" y="14"/>
                </a:cxn>
                <a:cxn ang="0">
                  <a:pos x="185" y="3"/>
                </a:cxn>
                <a:cxn ang="0">
                  <a:pos x="213" y="0"/>
                </a:cxn>
                <a:cxn ang="0">
                  <a:pos x="246" y="0"/>
                </a:cxn>
                <a:cxn ang="0">
                  <a:pos x="316" y="5"/>
                </a:cxn>
                <a:cxn ang="0">
                  <a:pos x="348" y="9"/>
                </a:cxn>
                <a:cxn ang="0">
                  <a:pos x="375" y="13"/>
                </a:cxn>
                <a:cxn ang="0">
                  <a:pos x="400" y="16"/>
                </a:cxn>
                <a:cxn ang="0">
                  <a:pos x="392" y="49"/>
                </a:cxn>
                <a:cxn ang="0">
                  <a:pos x="366" y="45"/>
                </a:cxn>
                <a:cxn ang="0">
                  <a:pos x="338" y="42"/>
                </a:cxn>
                <a:cxn ang="0">
                  <a:pos x="304" y="37"/>
                </a:cxn>
                <a:cxn ang="0">
                  <a:pos x="267" y="34"/>
                </a:cxn>
                <a:cxn ang="0">
                  <a:pos x="232" y="30"/>
                </a:cxn>
                <a:cxn ang="0">
                  <a:pos x="176" y="32"/>
                </a:cxn>
                <a:cxn ang="0">
                  <a:pos x="154" y="34"/>
                </a:cxn>
                <a:cxn ang="0">
                  <a:pos x="126" y="38"/>
                </a:cxn>
                <a:cxn ang="0">
                  <a:pos x="68" y="43"/>
                </a:cxn>
                <a:cxn ang="0">
                  <a:pos x="20" y="47"/>
                </a:cxn>
                <a:cxn ang="0">
                  <a:pos x="0" y="49"/>
                </a:cxn>
                <a:cxn ang="0">
                  <a:pos x="0" y="18"/>
                </a:cxn>
                <a:cxn ang="0">
                  <a:pos x="0" y="18"/>
                </a:cxn>
              </a:cxnLst>
              <a:rect l="0" t="0" r="r" b="b"/>
              <a:pathLst>
                <a:path w="400" h="49">
                  <a:moveTo>
                    <a:pt x="0" y="18"/>
                  </a:moveTo>
                  <a:lnTo>
                    <a:pt x="69" y="14"/>
                  </a:lnTo>
                  <a:lnTo>
                    <a:pt x="185" y="3"/>
                  </a:lnTo>
                  <a:lnTo>
                    <a:pt x="213" y="0"/>
                  </a:lnTo>
                  <a:lnTo>
                    <a:pt x="246" y="0"/>
                  </a:lnTo>
                  <a:lnTo>
                    <a:pt x="316" y="5"/>
                  </a:lnTo>
                  <a:lnTo>
                    <a:pt x="348" y="9"/>
                  </a:lnTo>
                  <a:lnTo>
                    <a:pt x="375" y="13"/>
                  </a:lnTo>
                  <a:lnTo>
                    <a:pt x="400" y="16"/>
                  </a:lnTo>
                  <a:lnTo>
                    <a:pt x="392" y="49"/>
                  </a:lnTo>
                  <a:lnTo>
                    <a:pt x="366" y="45"/>
                  </a:lnTo>
                  <a:lnTo>
                    <a:pt x="338" y="42"/>
                  </a:lnTo>
                  <a:lnTo>
                    <a:pt x="304" y="37"/>
                  </a:lnTo>
                  <a:lnTo>
                    <a:pt x="267" y="34"/>
                  </a:lnTo>
                  <a:lnTo>
                    <a:pt x="232" y="30"/>
                  </a:lnTo>
                  <a:lnTo>
                    <a:pt x="176" y="32"/>
                  </a:lnTo>
                  <a:lnTo>
                    <a:pt x="154" y="34"/>
                  </a:lnTo>
                  <a:lnTo>
                    <a:pt x="126" y="38"/>
                  </a:lnTo>
                  <a:lnTo>
                    <a:pt x="68" y="43"/>
                  </a:lnTo>
                  <a:lnTo>
                    <a:pt x="20" y="47"/>
                  </a:lnTo>
                  <a:lnTo>
                    <a:pt x="0" y="49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77" name="Freeform 76"/>
            <p:cNvSpPr>
              <a:spLocks/>
            </p:cNvSpPr>
            <p:nvPr/>
          </p:nvSpPr>
          <p:spPr bwMode="auto">
            <a:xfrm>
              <a:off x="882651" y="4733925"/>
              <a:ext cx="146050" cy="1905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25" y="3"/>
                </a:cxn>
                <a:cxn ang="0">
                  <a:pos x="70" y="6"/>
                </a:cxn>
                <a:cxn ang="0">
                  <a:pos x="127" y="9"/>
                </a:cxn>
                <a:cxn ang="0">
                  <a:pos x="185" y="8"/>
                </a:cxn>
                <a:cxn ang="0">
                  <a:pos x="241" y="6"/>
                </a:cxn>
                <a:cxn ang="0">
                  <a:pos x="295" y="9"/>
                </a:cxn>
                <a:cxn ang="0">
                  <a:pos x="354" y="14"/>
                </a:cxn>
                <a:cxn ang="0">
                  <a:pos x="367" y="49"/>
                </a:cxn>
                <a:cxn ang="0">
                  <a:pos x="349" y="47"/>
                </a:cxn>
                <a:cxn ang="0">
                  <a:pos x="304" y="42"/>
                </a:cxn>
                <a:cxn ang="0">
                  <a:pos x="243" y="38"/>
                </a:cxn>
                <a:cxn ang="0">
                  <a:pos x="183" y="37"/>
                </a:cxn>
                <a:cxn ang="0">
                  <a:pos x="122" y="37"/>
                </a:cxn>
                <a:cxn ang="0">
                  <a:pos x="63" y="32"/>
                </a:cxn>
                <a:cxn ang="0">
                  <a:pos x="17" y="28"/>
                </a:cxn>
                <a:cxn ang="0">
                  <a:pos x="0" y="25"/>
                </a:cxn>
                <a:cxn ang="0">
                  <a:pos x="7" y="0"/>
                </a:cxn>
                <a:cxn ang="0">
                  <a:pos x="7" y="0"/>
                </a:cxn>
              </a:cxnLst>
              <a:rect l="0" t="0" r="r" b="b"/>
              <a:pathLst>
                <a:path w="367" h="49">
                  <a:moveTo>
                    <a:pt x="7" y="0"/>
                  </a:moveTo>
                  <a:lnTo>
                    <a:pt x="25" y="3"/>
                  </a:lnTo>
                  <a:lnTo>
                    <a:pt x="70" y="6"/>
                  </a:lnTo>
                  <a:lnTo>
                    <a:pt x="127" y="9"/>
                  </a:lnTo>
                  <a:lnTo>
                    <a:pt x="185" y="8"/>
                  </a:lnTo>
                  <a:lnTo>
                    <a:pt x="241" y="6"/>
                  </a:lnTo>
                  <a:lnTo>
                    <a:pt x="295" y="9"/>
                  </a:lnTo>
                  <a:lnTo>
                    <a:pt x="354" y="14"/>
                  </a:lnTo>
                  <a:lnTo>
                    <a:pt x="367" y="49"/>
                  </a:lnTo>
                  <a:lnTo>
                    <a:pt x="349" y="47"/>
                  </a:lnTo>
                  <a:lnTo>
                    <a:pt x="304" y="42"/>
                  </a:lnTo>
                  <a:lnTo>
                    <a:pt x="243" y="38"/>
                  </a:lnTo>
                  <a:lnTo>
                    <a:pt x="183" y="37"/>
                  </a:lnTo>
                  <a:lnTo>
                    <a:pt x="122" y="37"/>
                  </a:lnTo>
                  <a:lnTo>
                    <a:pt x="63" y="32"/>
                  </a:lnTo>
                  <a:lnTo>
                    <a:pt x="17" y="28"/>
                  </a:lnTo>
                  <a:lnTo>
                    <a:pt x="0" y="25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auto">
            <a:xfrm>
              <a:off x="835026" y="4902200"/>
              <a:ext cx="68263" cy="174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9" y="22"/>
                </a:cxn>
                <a:cxn ang="0">
                  <a:pos x="144" y="46"/>
                </a:cxn>
                <a:cxn ang="0">
                  <a:pos x="2" y="29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69" h="46">
                  <a:moveTo>
                    <a:pt x="0" y="0"/>
                  </a:moveTo>
                  <a:lnTo>
                    <a:pt x="169" y="22"/>
                  </a:lnTo>
                  <a:lnTo>
                    <a:pt x="144" y="46"/>
                  </a:lnTo>
                  <a:lnTo>
                    <a:pt x="2" y="29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auto">
            <a:xfrm>
              <a:off x="877888" y="4986338"/>
              <a:ext cx="190500" cy="19050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9" y="2"/>
                </a:cxn>
                <a:cxn ang="0">
                  <a:pos x="74" y="4"/>
                </a:cxn>
                <a:cxn ang="0">
                  <a:pos x="123" y="5"/>
                </a:cxn>
                <a:cxn ang="0">
                  <a:pos x="183" y="2"/>
                </a:cxn>
                <a:cxn ang="0">
                  <a:pos x="214" y="0"/>
                </a:cxn>
                <a:cxn ang="0">
                  <a:pos x="248" y="2"/>
                </a:cxn>
                <a:cxn ang="0">
                  <a:pos x="283" y="5"/>
                </a:cxn>
                <a:cxn ang="0">
                  <a:pos x="318" y="10"/>
                </a:cxn>
                <a:cxn ang="0">
                  <a:pos x="355" y="16"/>
                </a:cxn>
                <a:cxn ang="0">
                  <a:pos x="390" y="19"/>
                </a:cxn>
                <a:cxn ang="0">
                  <a:pos x="425" y="22"/>
                </a:cxn>
                <a:cxn ang="0">
                  <a:pos x="459" y="22"/>
                </a:cxn>
                <a:cxn ang="0">
                  <a:pos x="464" y="24"/>
                </a:cxn>
                <a:cxn ang="0">
                  <a:pos x="476" y="31"/>
                </a:cxn>
                <a:cxn ang="0">
                  <a:pos x="482" y="38"/>
                </a:cxn>
                <a:cxn ang="0">
                  <a:pos x="474" y="45"/>
                </a:cxn>
                <a:cxn ang="0">
                  <a:pos x="454" y="46"/>
                </a:cxn>
                <a:cxn ang="0">
                  <a:pos x="406" y="48"/>
                </a:cxn>
                <a:cxn ang="0">
                  <a:pos x="351" y="47"/>
                </a:cxn>
                <a:cxn ang="0">
                  <a:pos x="308" y="41"/>
                </a:cxn>
                <a:cxn ang="0">
                  <a:pos x="290" y="37"/>
                </a:cxn>
                <a:cxn ang="0">
                  <a:pos x="267" y="33"/>
                </a:cxn>
                <a:cxn ang="0">
                  <a:pos x="218" y="32"/>
                </a:cxn>
                <a:cxn ang="0">
                  <a:pos x="131" y="36"/>
                </a:cxn>
                <a:cxn ang="0">
                  <a:pos x="94" y="34"/>
                </a:cxn>
                <a:cxn ang="0">
                  <a:pos x="52" y="31"/>
                </a:cxn>
                <a:cxn ang="0">
                  <a:pos x="15" y="26"/>
                </a:cxn>
                <a:cxn ang="0">
                  <a:pos x="0" y="23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482" h="48">
                  <a:moveTo>
                    <a:pt x="25" y="0"/>
                  </a:moveTo>
                  <a:lnTo>
                    <a:pt x="39" y="2"/>
                  </a:lnTo>
                  <a:lnTo>
                    <a:pt x="74" y="4"/>
                  </a:lnTo>
                  <a:lnTo>
                    <a:pt x="123" y="5"/>
                  </a:lnTo>
                  <a:lnTo>
                    <a:pt x="183" y="2"/>
                  </a:lnTo>
                  <a:lnTo>
                    <a:pt x="214" y="0"/>
                  </a:lnTo>
                  <a:lnTo>
                    <a:pt x="248" y="2"/>
                  </a:lnTo>
                  <a:lnTo>
                    <a:pt x="283" y="5"/>
                  </a:lnTo>
                  <a:lnTo>
                    <a:pt x="318" y="10"/>
                  </a:lnTo>
                  <a:lnTo>
                    <a:pt x="355" y="16"/>
                  </a:lnTo>
                  <a:lnTo>
                    <a:pt x="390" y="19"/>
                  </a:lnTo>
                  <a:lnTo>
                    <a:pt x="425" y="22"/>
                  </a:lnTo>
                  <a:lnTo>
                    <a:pt x="459" y="22"/>
                  </a:lnTo>
                  <a:lnTo>
                    <a:pt x="464" y="24"/>
                  </a:lnTo>
                  <a:lnTo>
                    <a:pt x="476" y="31"/>
                  </a:lnTo>
                  <a:lnTo>
                    <a:pt x="482" y="38"/>
                  </a:lnTo>
                  <a:lnTo>
                    <a:pt x="474" y="45"/>
                  </a:lnTo>
                  <a:lnTo>
                    <a:pt x="454" y="46"/>
                  </a:lnTo>
                  <a:lnTo>
                    <a:pt x="406" y="48"/>
                  </a:lnTo>
                  <a:lnTo>
                    <a:pt x="351" y="47"/>
                  </a:lnTo>
                  <a:lnTo>
                    <a:pt x="308" y="41"/>
                  </a:lnTo>
                  <a:lnTo>
                    <a:pt x="290" y="37"/>
                  </a:lnTo>
                  <a:lnTo>
                    <a:pt x="267" y="33"/>
                  </a:lnTo>
                  <a:lnTo>
                    <a:pt x="218" y="32"/>
                  </a:lnTo>
                  <a:lnTo>
                    <a:pt x="131" y="36"/>
                  </a:lnTo>
                  <a:lnTo>
                    <a:pt x="94" y="34"/>
                  </a:lnTo>
                  <a:lnTo>
                    <a:pt x="52" y="31"/>
                  </a:lnTo>
                  <a:lnTo>
                    <a:pt x="15" y="26"/>
                  </a:lnTo>
                  <a:lnTo>
                    <a:pt x="0" y="23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auto">
            <a:xfrm>
              <a:off x="1230313" y="4978400"/>
              <a:ext cx="398463" cy="85725"/>
            </a:xfrm>
            <a:custGeom>
              <a:avLst/>
              <a:gdLst/>
              <a:ahLst/>
              <a:cxnLst>
                <a:cxn ang="0">
                  <a:pos x="0" y="150"/>
                </a:cxn>
                <a:cxn ang="0">
                  <a:pos x="96" y="151"/>
                </a:cxn>
                <a:cxn ang="0">
                  <a:pos x="232" y="150"/>
                </a:cxn>
                <a:cxn ang="0">
                  <a:pos x="285" y="147"/>
                </a:cxn>
                <a:cxn ang="0">
                  <a:pos x="357" y="145"/>
                </a:cxn>
                <a:cxn ang="0">
                  <a:pos x="434" y="147"/>
                </a:cxn>
                <a:cxn ang="0">
                  <a:pos x="503" y="154"/>
                </a:cxn>
                <a:cxn ang="0">
                  <a:pos x="534" y="158"/>
                </a:cxn>
                <a:cxn ang="0">
                  <a:pos x="563" y="161"/>
                </a:cxn>
                <a:cxn ang="0">
                  <a:pos x="618" y="166"/>
                </a:cxn>
                <a:cxn ang="0">
                  <a:pos x="674" y="168"/>
                </a:cxn>
                <a:cxn ang="0">
                  <a:pos x="731" y="166"/>
                </a:cxn>
                <a:cxn ang="0">
                  <a:pos x="801" y="168"/>
                </a:cxn>
                <a:cxn ang="0">
                  <a:pos x="881" y="174"/>
                </a:cxn>
                <a:cxn ang="0">
                  <a:pos x="945" y="182"/>
                </a:cxn>
                <a:cxn ang="0">
                  <a:pos x="972" y="184"/>
                </a:cxn>
                <a:cxn ang="0">
                  <a:pos x="969" y="144"/>
                </a:cxn>
                <a:cxn ang="0">
                  <a:pos x="972" y="110"/>
                </a:cxn>
                <a:cxn ang="0">
                  <a:pos x="974" y="94"/>
                </a:cxn>
                <a:cxn ang="0">
                  <a:pos x="979" y="82"/>
                </a:cxn>
                <a:cxn ang="0">
                  <a:pos x="988" y="54"/>
                </a:cxn>
                <a:cxn ang="0">
                  <a:pos x="991" y="25"/>
                </a:cxn>
                <a:cxn ang="0">
                  <a:pos x="992" y="5"/>
                </a:cxn>
                <a:cxn ang="0">
                  <a:pos x="993" y="0"/>
                </a:cxn>
                <a:cxn ang="0">
                  <a:pos x="997" y="2"/>
                </a:cxn>
                <a:cxn ang="0">
                  <a:pos x="1003" y="17"/>
                </a:cxn>
                <a:cxn ang="0">
                  <a:pos x="1003" y="43"/>
                </a:cxn>
                <a:cxn ang="0">
                  <a:pos x="1000" y="70"/>
                </a:cxn>
                <a:cxn ang="0">
                  <a:pos x="993" y="97"/>
                </a:cxn>
                <a:cxn ang="0">
                  <a:pos x="991" y="129"/>
                </a:cxn>
                <a:cxn ang="0">
                  <a:pos x="993" y="166"/>
                </a:cxn>
                <a:cxn ang="0">
                  <a:pos x="1000" y="213"/>
                </a:cxn>
                <a:cxn ang="0">
                  <a:pos x="967" y="212"/>
                </a:cxn>
                <a:cxn ang="0">
                  <a:pos x="888" y="207"/>
                </a:cxn>
                <a:cxn ang="0">
                  <a:pos x="798" y="203"/>
                </a:cxn>
                <a:cxn ang="0">
                  <a:pos x="726" y="202"/>
                </a:cxn>
                <a:cxn ang="0">
                  <a:pos x="609" y="201"/>
                </a:cxn>
                <a:cxn ang="0">
                  <a:pos x="493" y="190"/>
                </a:cxn>
                <a:cxn ang="0">
                  <a:pos x="428" y="187"/>
                </a:cxn>
                <a:cxn ang="0">
                  <a:pos x="347" y="184"/>
                </a:cxn>
                <a:cxn ang="0">
                  <a:pos x="223" y="184"/>
                </a:cxn>
                <a:cxn ang="0">
                  <a:pos x="113" y="182"/>
                </a:cxn>
                <a:cxn ang="0">
                  <a:pos x="34" y="177"/>
                </a:cxn>
                <a:cxn ang="0">
                  <a:pos x="0" y="150"/>
                </a:cxn>
                <a:cxn ang="0">
                  <a:pos x="0" y="150"/>
                </a:cxn>
              </a:cxnLst>
              <a:rect l="0" t="0" r="r" b="b"/>
              <a:pathLst>
                <a:path w="1003" h="213">
                  <a:moveTo>
                    <a:pt x="0" y="150"/>
                  </a:moveTo>
                  <a:lnTo>
                    <a:pt x="96" y="151"/>
                  </a:lnTo>
                  <a:lnTo>
                    <a:pt x="232" y="150"/>
                  </a:lnTo>
                  <a:lnTo>
                    <a:pt x="285" y="147"/>
                  </a:lnTo>
                  <a:lnTo>
                    <a:pt x="357" y="145"/>
                  </a:lnTo>
                  <a:lnTo>
                    <a:pt x="434" y="147"/>
                  </a:lnTo>
                  <a:lnTo>
                    <a:pt x="503" y="154"/>
                  </a:lnTo>
                  <a:lnTo>
                    <a:pt x="534" y="158"/>
                  </a:lnTo>
                  <a:lnTo>
                    <a:pt x="563" y="161"/>
                  </a:lnTo>
                  <a:lnTo>
                    <a:pt x="618" y="166"/>
                  </a:lnTo>
                  <a:lnTo>
                    <a:pt x="674" y="168"/>
                  </a:lnTo>
                  <a:lnTo>
                    <a:pt x="731" y="166"/>
                  </a:lnTo>
                  <a:lnTo>
                    <a:pt x="801" y="168"/>
                  </a:lnTo>
                  <a:lnTo>
                    <a:pt x="881" y="174"/>
                  </a:lnTo>
                  <a:lnTo>
                    <a:pt x="945" y="182"/>
                  </a:lnTo>
                  <a:lnTo>
                    <a:pt x="972" y="184"/>
                  </a:lnTo>
                  <a:lnTo>
                    <a:pt x="969" y="144"/>
                  </a:lnTo>
                  <a:lnTo>
                    <a:pt x="972" y="110"/>
                  </a:lnTo>
                  <a:lnTo>
                    <a:pt x="974" y="94"/>
                  </a:lnTo>
                  <a:lnTo>
                    <a:pt x="979" y="82"/>
                  </a:lnTo>
                  <a:lnTo>
                    <a:pt x="988" y="54"/>
                  </a:lnTo>
                  <a:lnTo>
                    <a:pt x="991" y="25"/>
                  </a:lnTo>
                  <a:lnTo>
                    <a:pt x="992" y="5"/>
                  </a:lnTo>
                  <a:lnTo>
                    <a:pt x="993" y="0"/>
                  </a:lnTo>
                  <a:lnTo>
                    <a:pt x="997" y="2"/>
                  </a:lnTo>
                  <a:lnTo>
                    <a:pt x="1003" y="17"/>
                  </a:lnTo>
                  <a:lnTo>
                    <a:pt x="1003" y="43"/>
                  </a:lnTo>
                  <a:lnTo>
                    <a:pt x="1000" y="70"/>
                  </a:lnTo>
                  <a:lnTo>
                    <a:pt x="993" y="97"/>
                  </a:lnTo>
                  <a:lnTo>
                    <a:pt x="991" y="129"/>
                  </a:lnTo>
                  <a:lnTo>
                    <a:pt x="993" y="166"/>
                  </a:lnTo>
                  <a:lnTo>
                    <a:pt x="1000" y="213"/>
                  </a:lnTo>
                  <a:lnTo>
                    <a:pt x="967" y="212"/>
                  </a:lnTo>
                  <a:lnTo>
                    <a:pt x="888" y="207"/>
                  </a:lnTo>
                  <a:lnTo>
                    <a:pt x="798" y="203"/>
                  </a:lnTo>
                  <a:lnTo>
                    <a:pt x="726" y="202"/>
                  </a:lnTo>
                  <a:lnTo>
                    <a:pt x="609" y="201"/>
                  </a:lnTo>
                  <a:lnTo>
                    <a:pt x="493" y="190"/>
                  </a:lnTo>
                  <a:lnTo>
                    <a:pt x="428" y="187"/>
                  </a:lnTo>
                  <a:lnTo>
                    <a:pt x="347" y="184"/>
                  </a:lnTo>
                  <a:lnTo>
                    <a:pt x="223" y="184"/>
                  </a:lnTo>
                  <a:lnTo>
                    <a:pt x="113" y="182"/>
                  </a:lnTo>
                  <a:lnTo>
                    <a:pt x="34" y="177"/>
                  </a:lnTo>
                  <a:lnTo>
                    <a:pt x="0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auto">
            <a:xfrm>
              <a:off x="1230313" y="5005388"/>
              <a:ext cx="123825" cy="15875"/>
            </a:xfrm>
            <a:custGeom>
              <a:avLst/>
              <a:gdLst/>
              <a:ahLst/>
              <a:cxnLst>
                <a:cxn ang="0">
                  <a:pos x="24" y="11"/>
                </a:cxn>
                <a:cxn ang="0">
                  <a:pos x="122" y="8"/>
                </a:cxn>
                <a:cxn ang="0">
                  <a:pos x="261" y="0"/>
                </a:cxn>
                <a:cxn ang="0">
                  <a:pos x="280" y="0"/>
                </a:cxn>
                <a:cxn ang="0">
                  <a:pos x="295" y="3"/>
                </a:cxn>
                <a:cxn ang="0">
                  <a:pos x="310" y="15"/>
                </a:cxn>
                <a:cxn ang="0">
                  <a:pos x="309" y="22"/>
                </a:cxn>
                <a:cxn ang="0">
                  <a:pos x="305" y="25"/>
                </a:cxn>
                <a:cxn ang="0">
                  <a:pos x="299" y="28"/>
                </a:cxn>
                <a:cxn ang="0">
                  <a:pos x="281" y="32"/>
                </a:cxn>
                <a:cxn ang="0">
                  <a:pos x="252" y="32"/>
                </a:cxn>
                <a:cxn ang="0">
                  <a:pos x="175" y="30"/>
                </a:cxn>
                <a:cxn ang="0">
                  <a:pos x="93" y="34"/>
                </a:cxn>
                <a:cxn ang="0">
                  <a:pos x="27" y="38"/>
                </a:cxn>
                <a:cxn ang="0">
                  <a:pos x="0" y="41"/>
                </a:cxn>
                <a:cxn ang="0">
                  <a:pos x="24" y="11"/>
                </a:cxn>
                <a:cxn ang="0">
                  <a:pos x="24" y="11"/>
                </a:cxn>
              </a:cxnLst>
              <a:rect l="0" t="0" r="r" b="b"/>
              <a:pathLst>
                <a:path w="310" h="41">
                  <a:moveTo>
                    <a:pt x="24" y="11"/>
                  </a:moveTo>
                  <a:lnTo>
                    <a:pt x="122" y="8"/>
                  </a:lnTo>
                  <a:lnTo>
                    <a:pt x="261" y="0"/>
                  </a:lnTo>
                  <a:lnTo>
                    <a:pt x="280" y="0"/>
                  </a:lnTo>
                  <a:lnTo>
                    <a:pt x="295" y="3"/>
                  </a:lnTo>
                  <a:lnTo>
                    <a:pt x="310" y="15"/>
                  </a:lnTo>
                  <a:lnTo>
                    <a:pt x="309" y="22"/>
                  </a:lnTo>
                  <a:lnTo>
                    <a:pt x="305" y="25"/>
                  </a:lnTo>
                  <a:lnTo>
                    <a:pt x="299" y="28"/>
                  </a:lnTo>
                  <a:lnTo>
                    <a:pt x="281" y="32"/>
                  </a:lnTo>
                  <a:lnTo>
                    <a:pt x="252" y="32"/>
                  </a:lnTo>
                  <a:lnTo>
                    <a:pt x="175" y="30"/>
                  </a:lnTo>
                  <a:lnTo>
                    <a:pt x="93" y="34"/>
                  </a:lnTo>
                  <a:lnTo>
                    <a:pt x="27" y="38"/>
                  </a:lnTo>
                  <a:lnTo>
                    <a:pt x="0" y="41"/>
                  </a:lnTo>
                  <a:lnTo>
                    <a:pt x="24" y="11"/>
                  </a:lnTo>
                  <a:lnTo>
                    <a:pt x="2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auto">
            <a:xfrm>
              <a:off x="1404938" y="5005388"/>
              <a:ext cx="204788" cy="1905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32"/>
                </a:cxn>
                <a:cxn ang="0">
                  <a:pos x="74" y="34"/>
                </a:cxn>
                <a:cxn ang="0">
                  <a:pos x="157" y="32"/>
                </a:cxn>
                <a:cxn ang="0">
                  <a:pos x="235" y="32"/>
                </a:cxn>
                <a:cxn ang="0">
                  <a:pos x="299" y="36"/>
                </a:cxn>
                <a:cxn ang="0">
                  <a:pos x="330" y="40"/>
                </a:cxn>
                <a:cxn ang="0">
                  <a:pos x="361" y="43"/>
                </a:cxn>
                <a:cxn ang="0">
                  <a:pos x="425" y="48"/>
                </a:cxn>
                <a:cxn ang="0">
                  <a:pos x="496" y="51"/>
                </a:cxn>
                <a:cxn ang="0">
                  <a:pos x="514" y="37"/>
                </a:cxn>
                <a:cxn ang="0">
                  <a:pos x="516" y="28"/>
                </a:cxn>
                <a:cxn ang="0">
                  <a:pos x="510" y="24"/>
                </a:cxn>
                <a:cxn ang="0">
                  <a:pos x="496" y="22"/>
                </a:cxn>
                <a:cxn ang="0">
                  <a:pos x="308" y="7"/>
                </a:cxn>
                <a:cxn ang="0">
                  <a:pos x="289" y="3"/>
                </a:cxn>
                <a:cxn ang="0">
                  <a:pos x="251" y="2"/>
                </a:cxn>
                <a:cxn ang="0">
                  <a:pos x="148" y="0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516" h="51">
                  <a:moveTo>
                    <a:pt x="4" y="0"/>
                  </a:moveTo>
                  <a:lnTo>
                    <a:pt x="0" y="32"/>
                  </a:lnTo>
                  <a:lnTo>
                    <a:pt x="74" y="34"/>
                  </a:lnTo>
                  <a:lnTo>
                    <a:pt x="157" y="32"/>
                  </a:lnTo>
                  <a:lnTo>
                    <a:pt x="235" y="32"/>
                  </a:lnTo>
                  <a:lnTo>
                    <a:pt x="299" y="36"/>
                  </a:lnTo>
                  <a:lnTo>
                    <a:pt x="330" y="40"/>
                  </a:lnTo>
                  <a:lnTo>
                    <a:pt x="361" y="43"/>
                  </a:lnTo>
                  <a:lnTo>
                    <a:pt x="425" y="48"/>
                  </a:lnTo>
                  <a:lnTo>
                    <a:pt x="496" y="51"/>
                  </a:lnTo>
                  <a:lnTo>
                    <a:pt x="514" y="37"/>
                  </a:lnTo>
                  <a:lnTo>
                    <a:pt x="516" y="28"/>
                  </a:lnTo>
                  <a:lnTo>
                    <a:pt x="510" y="24"/>
                  </a:lnTo>
                  <a:lnTo>
                    <a:pt x="496" y="22"/>
                  </a:lnTo>
                  <a:lnTo>
                    <a:pt x="308" y="7"/>
                  </a:lnTo>
                  <a:lnTo>
                    <a:pt x="289" y="3"/>
                  </a:lnTo>
                  <a:lnTo>
                    <a:pt x="251" y="2"/>
                  </a:lnTo>
                  <a:lnTo>
                    <a:pt x="148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auto">
            <a:xfrm>
              <a:off x="1479551" y="4957763"/>
              <a:ext cx="136525" cy="25400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51" y="2"/>
                </a:cxn>
                <a:cxn ang="0">
                  <a:pos x="74" y="7"/>
                </a:cxn>
                <a:cxn ang="0">
                  <a:pos x="107" y="13"/>
                </a:cxn>
                <a:cxn ang="0">
                  <a:pos x="127" y="17"/>
                </a:cxn>
                <a:cxn ang="0">
                  <a:pos x="149" y="19"/>
                </a:cxn>
                <a:cxn ang="0">
                  <a:pos x="171" y="23"/>
                </a:cxn>
                <a:cxn ang="0">
                  <a:pos x="195" y="26"/>
                </a:cxn>
                <a:cxn ang="0">
                  <a:pos x="242" y="31"/>
                </a:cxn>
                <a:cxn ang="0">
                  <a:pos x="288" y="32"/>
                </a:cxn>
                <a:cxn ang="0">
                  <a:pos x="327" y="29"/>
                </a:cxn>
                <a:cxn ang="0">
                  <a:pos x="341" y="40"/>
                </a:cxn>
                <a:cxn ang="0">
                  <a:pos x="339" y="50"/>
                </a:cxn>
                <a:cxn ang="0">
                  <a:pos x="337" y="52"/>
                </a:cxn>
                <a:cxn ang="0">
                  <a:pos x="333" y="55"/>
                </a:cxn>
                <a:cxn ang="0">
                  <a:pos x="319" y="61"/>
                </a:cxn>
                <a:cxn ang="0">
                  <a:pos x="293" y="64"/>
                </a:cxn>
                <a:cxn ang="0">
                  <a:pos x="253" y="61"/>
                </a:cxn>
                <a:cxn ang="0">
                  <a:pos x="204" y="56"/>
                </a:cxn>
                <a:cxn ang="0">
                  <a:pos x="179" y="52"/>
                </a:cxn>
                <a:cxn ang="0">
                  <a:pos x="152" y="47"/>
                </a:cxn>
                <a:cxn ang="0">
                  <a:pos x="126" y="43"/>
                </a:cxn>
                <a:cxn ang="0">
                  <a:pos x="101" y="40"/>
                </a:cxn>
                <a:cxn ang="0">
                  <a:pos x="77" y="34"/>
                </a:cxn>
                <a:cxn ang="0">
                  <a:pos x="55" y="31"/>
                </a:cxn>
                <a:cxn ang="0">
                  <a:pos x="35" y="26"/>
                </a:cxn>
                <a:cxn ang="0">
                  <a:pos x="20" y="23"/>
                </a:cxn>
                <a:cxn ang="0">
                  <a:pos x="0" y="18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341" h="64">
                  <a:moveTo>
                    <a:pt x="43" y="0"/>
                  </a:moveTo>
                  <a:lnTo>
                    <a:pt x="51" y="2"/>
                  </a:lnTo>
                  <a:lnTo>
                    <a:pt x="74" y="7"/>
                  </a:lnTo>
                  <a:lnTo>
                    <a:pt x="107" y="13"/>
                  </a:lnTo>
                  <a:lnTo>
                    <a:pt x="127" y="17"/>
                  </a:lnTo>
                  <a:lnTo>
                    <a:pt x="149" y="19"/>
                  </a:lnTo>
                  <a:lnTo>
                    <a:pt x="171" y="23"/>
                  </a:lnTo>
                  <a:lnTo>
                    <a:pt x="195" y="26"/>
                  </a:lnTo>
                  <a:lnTo>
                    <a:pt x="242" y="31"/>
                  </a:lnTo>
                  <a:lnTo>
                    <a:pt x="288" y="32"/>
                  </a:lnTo>
                  <a:lnTo>
                    <a:pt x="327" y="29"/>
                  </a:lnTo>
                  <a:lnTo>
                    <a:pt x="341" y="40"/>
                  </a:lnTo>
                  <a:lnTo>
                    <a:pt x="339" y="50"/>
                  </a:lnTo>
                  <a:lnTo>
                    <a:pt x="337" y="52"/>
                  </a:lnTo>
                  <a:lnTo>
                    <a:pt x="333" y="55"/>
                  </a:lnTo>
                  <a:lnTo>
                    <a:pt x="319" y="61"/>
                  </a:lnTo>
                  <a:lnTo>
                    <a:pt x="293" y="64"/>
                  </a:lnTo>
                  <a:lnTo>
                    <a:pt x="253" y="61"/>
                  </a:lnTo>
                  <a:lnTo>
                    <a:pt x="204" y="56"/>
                  </a:lnTo>
                  <a:lnTo>
                    <a:pt x="179" y="52"/>
                  </a:lnTo>
                  <a:lnTo>
                    <a:pt x="152" y="47"/>
                  </a:lnTo>
                  <a:lnTo>
                    <a:pt x="126" y="43"/>
                  </a:lnTo>
                  <a:lnTo>
                    <a:pt x="101" y="40"/>
                  </a:lnTo>
                  <a:lnTo>
                    <a:pt x="77" y="34"/>
                  </a:lnTo>
                  <a:lnTo>
                    <a:pt x="55" y="31"/>
                  </a:lnTo>
                  <a:lnTo>
                    <a:pt x="35" y="26"/>
                  </a:lnTo>
                  <a:lnTo>
                    <a:pt x="20" y="23"/>
                  </a:lnTo>
                  <a:lnTo>
                    <a:pt x="0" y="18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auto">
            <a:xfrm>
              <a:off x="1566863" y="4919663"/>
              <a:ext cx="63500" cy="47625"/>
            </a:xfrm>
            <a:custGeom>
              <a:avLst/>
              <a:gdLst/>
              <a:ahLst/>
              <a:cxnLst>
                <a:cxn ang="0">
                  <a:pos x="9" y="30"/>
                </a:cxn>
                <a:cxn ang="0">
                  <a:pos x="0" y="16"/>
                </a:cxn>
                <a:cxn ang="0">
                  <a:pos x="2" y="6"/>
                </a:cxn>
                <a:cxn ang="0">
                  <a:pos x="9" y="2"/>
                </a:cxn>
                <a:cxn ang="0">
                  <a:pos x="20" y="0"/>
                </a:cxn>
                <a:cxn ang="0">
                  <a:pos x="36" y="2"/>
                </a:cxn>
                <a:cxn ang="0">
                  <a:pos x="47" y="6"/>
                </a:cxn>
                <a:cxn ang="0">
                  <a:pos x="58" y="11"/>
                </a:cxn>
                <a:cxn ang="0">
                  <a:pos x="69" y="18"/>
                </a:cxn>
                <a:cxn ang="0">
                  <a:pos x="74" y="21"/>
                </a:cxn>
                <a:cxn ang="0">
                  <a:pos x="81" y="25"/>
                </a:cxn>
                <a:cxn ang="0">
                  <a:pos x="87" y="29"/>
                </a:cxn>
                <a:cxn ang="0">
                  <a:pos x="92" y="33"/>
                </a:cxn>
                <a:cxn ang="0">
                  <a:pos x="98" y="37"/>
                </a:cxn>
                <a:cxn ang="0">
                  <a:pos x="105" y="42"/>
                </a:cxn>
                <a:cxn ang="0">
                  <a:pos x="110" y="45"/>
                </a:cxn>
                <a:cxn ang="0">
                  <a:pos x="115" y="49"/>
                </a:cxn>
                <a:cxn ang="0">
                  <a:pos x="126" y="57"/>
                </a:cxn>
                <a:cxn ang="0">
                  <a:pos x="144" y="72"/>
                </a:cxn>
                <a:cxn ang="0">
                  <a:pos x="160" y="86"/>
                </a:cxn>
                <a:cxn ang="0">
                  <a:pos x="161" y="106"/>
                </a:cxn>
                <a:cxn ang="0">
                  <a:pos x="159" y="112"/>
                </a:cxn>
                <a:cxn ang="0">
                  <a:pos x="153" y="116"/>
                </a:cxn>
                <a:cxn ang="0">
                  <a:pos x="144" y="116"/>
                </a:cxn>
                <a:cxn ang="0">
                  <a:pos x="129" y="111"/>
                </a:cxn>
                <a:cxn ang="0">
                  <a:pos x="9" y="30"/>
                </a:cxn>
                <a:cxn ang="0">
                  <a:pos x="9" y="30"/>
                </a:cxn>
              </a:cxnLst>
              <a:rect l="0" t="0" r="r" b="b"/>
              <a:pathLst>
                <a:path w="161" h="116">
                  <a:moveTo>
                    <a:pt x="9" y="30"/>
                  </a:moveTo>
                  <a:lnTo>
                    <a:pt x="0" y="16"/>
                  </a:lnTo>
                  <a:lnTo>
                    <a:pt x="2" y="6"/>
                  </a:lnTo>
                  <a:lnTo>
                    <a:pt x="9" y="2"/>
                  </a:lnTo>
                  <a:lnTo>
                    <a:pt x="20" y="0"/>
                  </a:lnTo>
                  <a:lnTo>
                    <a:pt x="36" y="2"/>
                  </a:lnTo>
                  <a:lnTo>
                    <a:pt x="47" y="6"/>
                  </a:lnTo>
                  <a:lnTo>
                    <a:pt x="58" y="11"/>
                  </a:lnTo>
                  <a:lnTo>
                    <a:pt x="69" y="18"/>
                  </a:lnTo>
                  <a:lnTo>
                    <a:pt x="74" y="21"/>
                  </a:lnTo>
                  <a:lnTo>
                    <a:pt x="81" y="25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8" y="37"/>
                  </a:lnTo>
                  <a:lnTo>
                    <a:pt x="105" y="42"/>
                  </a:lnTo>
                  <a:lnTo>
                    <a:pt x="110" y="45"/>
                  </a:lnTo>
                  <a:lnTo>
                    <a:pt x="115" y="49"/>
                  </a:lnTo>
                  <a:lnTo>
                    <a:pt x="126" y="57"/>
                  </a:lnTo>
                  <a:lnTo>
                    <a:pt x="144" y="72"/>
                  </a:lnTo>
                  <a:lnTo>
                    <a:pt x="160" y="86"/>
                  </a:lnTo>
                  <a:lnTo>
                    <a:pt x="161" y="106"/>
                  </a:lnTo>
                  <a:lnTo>
                    <a:pt x="159" y="112"/>
                  </a:lnTo>
                  <a:lnTo>
                    <a:pt x="153" y="116"/>
                  </a:lnTo>
                  <a:lnTo>
                    <a:pt x="144" y="116"/>
                  </a:lnTo>
                  <a:lnTo>
                    <a:pt x="129" y="111"/>
                  </a:lnTo>
                  <a:lnTo>
                    <a:pt x="9" y="30"/>
                  </a:lnTo>
                  <a:lnTo>
                    <a:pt x="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auto">
            <a:xfrm>
              <a:off x="1587501" y="4857750"/>
              <a:ext cx="79375" cy="39687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29"/>
                </a:cxn>
                <a:cxn ang="0">
                  <a:pos x="8" y="36"/>
                </a:cxn>
                <a:cxn ang="0">
                  <a:pos x="21" y="41"/>
                </a:cxn>
                <a:cxn ang="0">
                  <a:pos x="34" y="47"/>
                </a:cxn>
                <a:cxn ang="0">
                  <a:pos x="49" y="52"/>
                </a:cxn>
                <a:cxn ang="0">
                  <a:pos x="64" y="58"/>
                </a:cxn>
                <a:cxn ang="0">
                  <a:pos x="80" y="65"/>
                </a:cxn>
                <a:cxn ang="0">
                  <a:pos x="97" y="70"/>
                </a:cxn>
                <a:cxn ang="0">
                  <a:pos x="113" y="75"/>
                </a:cxn>
                <a:cxn ang="0">
                  <a:pos x="130" y="80"/>
                </a:cxn>
                <a:cxn ang="0">
                  <a:pos x="144" y="85"/>
                </a:cxn>
                <a:cxn ang="0">
                  <a:pos x="157" y="89"/>
                </a:cxn>
                <a:cxn ang="0">
                  <a:pos x="170" y="92"/>
                </a:cxn>
                <a:cxn ang="0">
                  <a:pos x="188" y="98"/>
                </a:cxn>
                <a:cxn ang="0">
                  <a:pos x="194" y="100"/>
                </a:cxn>
                <a:cxn ang="0">
                  <a:pos x="199" y="63"/>
                </a:cxn>
                <a:cxn ang="0">
                  <a:pos x="188" y="58"/>
                </a:cxn>
                <a:cxn ang="0">
                  <a:pos x="175" y="53"/>
                </a:cxn>
                <a:cxn ang="0">
                  <a:pos x="161" y="48"/>
                </a:cxn>
                <a:cxn ang="0">
                  <a:pos x="146" y="43"/>
                </a:cxn>
                <a:cxn ang="0">
                  <a:pos x="130" y="38"/>
                </a:cxn>
                <a:cxn ang="0">
                  <a:pos x="113" y="33"/>
                </a:cxn>
                <a:cxn ang="0">
                  <a:pos x="97" y="28"/>
                </a:cxn>
                <a:cxn ang="0">
                  <a:pos x="82" y="23"/>
                </a:cxn>
                <a:cxn ang="0">
                  <a:pos x="67" y="18"/>
                </a:cxn>
                <a:cxn ang="0">
                  <a:pos x="51" y="14"/>
                </a:cxn>
                <a:cxn ang="0">
                  <a:pos x="39" y="10"/>
                </a:cxn>
                <a:cxn ang="0">
                  <a:pos x="27" y="7"/>
                </a:cxn>
                <a:cxn ang="0">
                  <a:pos x="11" y="3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199" h="100">
                  <a:moveTo>
                    <a:pt x="5" y="0"/>
                  </a:moveTo>
                  <a:lnTo>
                    <a:pt x="0" y="29"/>
                  </a:lnTo>
                  <a:lnTo>
                    <a:pt x="8" y="36"/>
                  </a:lnTo>
                  <a:lnTo>
                    <a:pt x="21" y="41"/>
                  </a:lnTo>
                  <a:lnTo>
                    <a:pt x="34" y="47"/>
                  </a:lnTo>
                  <a:lnTo>
                    <a:pt x="49" y="52"/>
                  </a:lnTo>
                  <a:lnTo>
                    <a:pt x="64" y="58"/>
                  </a:lnTo>
                  <a:lnTo>
                    <a:pt x="80" y="65"/>
                  </a:lnTo>
                  <a:lnTo>
                    <a:pt x="97" y="70"/>
                  </a:lnTo>
                  <a:lnTo>
                    <a:pt x="113" y="75"/>
                  </a:lnTo>
                  <a:lnTo>
                    <a:pt x="130" y="80"/>
                  </a:lnTo>
                  <a:lnTo>
                    <a:pt x="144" y="85"/>
                  </a:lnTo>
                  <a:lnTo>
                    <a:pt x="157" y="89"/>
                  </a:lnTo>
                  <a:lnTo>
                    <a:pt x="170" y="92"/>
                  </a:lnTo>
                  <a:lnTo>
                    <a:pt x="188" y="98"/>
                  </a:lnTo>
                  <a:lnTo>
                    <a:pt x="194" y="100"/>
                  </a:lnTo>
                  <a:lnTo>
                    <a:pt x="199" y="63"/>
                  </a:lnTo>
                  <a:lnTo>
                    <a:pt x="188" y="58"/>
                  </a:lnTo>
                  <a:lnTo>
                    <a:pt x="175" y="53"/>
                  </a:lnTo>
                  <a:lnTo>
                    <a:pt x="161" y="48"/>
                  </a:lnTo>
                  <a:lnTo>
                    <a:pt x="146" y="43"/>
                  </a:lnTo>
                  <a:lnTo>
                    <a:pt x="130" y="38"/>
                  </a:lnTo>
                  <a:lnTo>
                    <a:pt x="113" y="33"/>
                  </a:lnTo>
                  <a:lnTo>
                    <a:pt x="97" y="28"/>
                  </a:lnTo>
                  <a:lnTo>
                    <a:pt x="82" y="23"/>
                  </a:lnTo>
                  <a:lnTo>
                    <a:pt x="67" y="18"/>
                  </a:lnTo>
                  <a:lnTo>
                    <a:pt x="51" y="14"/>
                  </a:lnTo>
                  <a:lnTo>
                    <a:pt x="39" y="10"/>
                  </a:lnTo>
                  <a:lnTo>
                    <a:pt x="27" y="7"/>
                  </a:lnTo>
                  <a:lnTo>
                    <a:pt x="11" y="3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auto">
            <a:xfrm>
              <a:off x="1601788" y="4818063"/>
              <a:ext cx="69850" cy="30162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" y="5"/>
                </a:cxn>
                <a:cxn ang="0">
                  <a:pos x="0" y="13"/>
                </a:cxn>
                <a:cxn ang="0">
                  <a:pos x="15" y="25"/>
                </a:cxn>
                <a:cxn ang="0">
                  <a:pos x="22" y="29"/>
                </a:cxn>
                <a:cxn ang="0">
                  <a:pos x="31" y="33"/>
                </a:cxn>
                <a:cxn ang="0">
                  <a:pos x="43" y="37"/>
                </a:cxn>
                <a:cxn ang="0">
                  <a:pos x="54" y="40"/>
                </a:cxn>
                <a:cxn ang="0">
                  <a:pos x="65" y="45"/>
                </a:cxn>
                <a:cxn ang="0">
                  <a:pos x="78" y="49"/>
                </a:cxn>
                <a:cxn ang="0">
                  <a:pos x="91" y="53"/>
                </a:cxn>
                <a:cxn ang="0">
                  <a:pos x="103" y="58"/>
                </a:cxn>
                <a:cxn ang="0">
                  <a:pos x="116" y="61"/>
                </a:cxn>
                <a:cxn ang="0">
                  <a:pos x="127" y="64"/>
                </a:cxn>
                <a:cxn ang="0">
                  <a:pos x="146" y="71"/>
                </a:cxn>
                <a:cxn ang="0">
                  <a:pos x="165" y="76"/>
                </a:cxn>
                <a:cxn ang="0">
                  <a:pos x="173" y="48"/>
                </a:cxn>
                <a:cxn ang="0">
                  <a:pos x="15" y="0"/>
                </a:cxn>
                <a:cxn ang="0">
                  <a:pos x="15" y="0"/>
                </a:cxn>
              </a:cxnLst>
              <a:rect l="0" t="0" r="r" b="b"/>
              <a:pathLst>
                <a:path w="173" h="76">
                  <a:moveTo>
                    <a:pt x="15" y="0"/>
                  </a:moveTo>
                  <a:lnTo>
                    <a:pt x="1" y="5"/>
                  </a:lnTo>
                  <a:lnTo>
                    <a:pt x="0" y="13"/>
                  </a:lnTo>
                  <a:lnTo>
                    <a:pt x="15" y="25"/>
                  </a:lnTo>
                  <a:lnTo>
                    <a:pt x="22" y="29"/>
                  </a:lnTo>
                  <a:lnTo>
                    <a:pt x="31" y="33"/>
                  </a:lnTo>
                  <a:lnTo>
                    <a:pt x="43" y="37"/>
                  </a:lnTo>
                  <a:lnTo>
                    <a:pt x="54" y="40"/>
                  </a:lnTo>
                  <a:lnTo>
                    <a:pt x="65" y="45"/>
                  </a:lnTo>
                  <a:lnTo>
                    <a:pt x="78" y="49"/>
                  </a:lnTo>
                  <a:lnTo>
                    <a:pt x="91" y="53"/>
                  </a:lnTo>
                  <a:lnTo>
                    <a:pt x="103" y="58"/>
                  </a:lnTo>
                  <a:lnTo>
                    <a:pt x="116" y="61"/>
                  </a:lnTo>
                  <a:lnTo>
                    <a:pt x="127" y="64"/>
                  </a:lnTo>
                  <a:lnTo>
                    <a:pt x="146" y="71"/>
                  </a:lnTo>
                  <a:lnTo>
                    <a:pt x="165" y="76"/>
                  </a:lnTo>
                  <a:lnTo>
                    <a:pt x="173" y="48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auto">
            <a:xfrm>
              <a:off x="1581151" y="4743450"/>
              <a:ext cx="77788" cy="52387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24" y="0"/>
                </a:cxn>
                <a:cxn ang="0">
                  <a:pos x="8" y="0"/>
                </a:cxn>
                <a:cxn ang="0">
                  <a:pos x="0" y="7"/>
                </a:cxn>
                <a:cxn ang="0">
                  <a:pos x="6" y="15"/>
                </a:cxn>
                <a:cxn ang="0">
                  <a:pos x="20" y="26"/>
                </a:cxn>
                <a:cxn ang="0">
                  <a:pos x="30" y="33"/>
                </a:cxn>
                <a:cxn ang="0">
                  <a:pos x="40" y="39"/>
                </a:cxn>
                <a:cxn ang="0">
                  <a:pos x="52" y="45"/>
                </a:cxn>
                <a:cxn ang="0">
                  <a:pos x="62" y="53"/>
                </a:cxn>
                <a:cxn ang="0">
                  <a:pos x="73" y="59"/>
                </a:cxn>
                <a:cxn ang="0">
                  <a:pos x="83" y="65"/>
                </a:cxn>
                <a:cxn ang="0">
                  <a:pos x="95" y="73"/>
                </a:cxn>
                <a:cxn ang="0">
                  <a:pos x="105" y="79"/>
                </a:cxn>
                <a:cxn ang="0">
                  <a:pos x="115" y="86"/>
                </a:cxn>
                <a:cxn ang="0">
                  <a:pos x="124" y="92"/>
                </a:cxn>
                <a:cxn ang="0">
                  <a:pos x="134" y="97"/>
                </a:cxn>
                <a:cxn ang="0">
                  <a:pos x="141" y="103"/>
                </a:cxn>
                <a:cxn ang="0">
                  <a:pos x="165" y="124"/>
                </a:cxn>
                <a:cxn ang="0">
                  <a:pos x="174" y="130"/>
                </a:cxn>
                <a:cxn ang="0">
                  <a:pos x="181" y="134"/>
                </a:cxn>
                <a:cxn ang="0">
                  <a:pos x="187" y="134"/>
                </a:cxn>
                <a:cxn ang="0">
                  <a:pos x="191" y="130"/>
                </a:cxn>
                <a:cxn ang="0">
                  <a:pos x="193" y="115"/>
                </a:cxn>
                <a:cxn ang="0">
                  <a:pos x="191" y="102"/>
                </a:cxn>
                <a:cxn ang="0">
                  <a:pos x="186" y="88"/>
                </a:cxn>
                <a:cxn ang="0">
                  <a:pos x="181" y="81"/>
                </a:cxn>
                <a:cxn ang="0">
                  <a:pos x="173" y="73"/>
                </a:cxn>
                <a:cxn ang="0">
                  <a:pos x="154" y="57"/>
                </a:cxn>
                <a:cxn ang="0">
                  <a:pos x="148" y="53"/>
                </a:cxn>
                <a:cxn ang="0">
                  <a:pos x="141" y="50"/>
                </a:cxn>
                <a:cxn ang="0">
                  <a:pos x="135" y="46"/>
                </a:cxn>
                <a:cxn ang="0">
                  <a:pos x="129" y="43"/>
                </a:cxn>
                <a:cxn ang="0">
                  <a:pos x="122" y="39"/>
                </a:cxn>
                <a:cxn ang="0">
                  <a:pos x="116" y="35"/>
                </a:cxn>
                <a:cxn ang="0">
                  <a:pos x="102" y="29"/>
                </a:cxn>
                <a:cxn ang="0">
                  <a:pos x="90" y="22"/>
                </a:cxn>
                <a:cxn ang="0">
                  <a:pos x="77" y="17"/>
                </a:cxn>
                <a:cxn ang="0">
                  <a:pos x="66" y="12"/>
                </a:cxn>
                <a:cxn ang="0">
                  <a:pos x="54" y="9"/>
                </a:cxn>
                <a:cxn ang="0">
                  <a:pos x="39" y="2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193" h="134">
                  <a:moveTo>
                    <a:pt x="34" y="1"/>
                  </a:moveTo>
                  <a:lnTo>
                    <a:pt x="24" y="0"/>
                  </a:lnTo>
                  <a:lnTo>
                    <a:pt x="8" y="0"/>
                  </a:lnTo>
                  <a:lnTo>
                    <a:pt x="0" y="7"/>
                  </a:lnTo>
                  <a:lnTo>
                    <a:pt x="6" y="15"/>
                  </a:lnTo>
                  <a:lnTo>
                    <a:pt x="20" y="26"/>
                  </a:lnTo>
                  <a:lnTo>
                    <a:pt x="30" y="33"/>
                  </a:lnTo>
                  <a:lnTo>
                    <a:pt x="40" y="39"/>
                  </a:lnTo>
                  <a:lnTo>
                    <a:pt x="52" y="45"/>
                  </a:lnTo>
                  <a:lnTo>
                    <a:pt x="62" y="53"/>
                  </a:lnTo>
                  <a:lnTo>
                    <a:pt x="73" y="59"/>
                  </a:lnTo>
                  <a:lnTo>
                    <a:pt x="83" y="65"/>
                  </a:lnTo>
                  <a:lnTo>
                    <a:pt x="95" y="73"/>
                  </a:lnTo>
                  <a:lnTo>
                    <a:pt x="105" y="79"/>
                  </a:lnTo>
                  <a:lnTo>
                    <a:pt x="115" y="86"/>
                  </a:lnTo>
                  <a:lnTo>
                    <a:pt x="124" y="92"/>
                  </a:lnTo>
                  <a:lnTo>
                    <a:pt x="134" y="97"/>
                  </a:lnTo>
                  <a:lnTo>
                    <a:pt x="141" y="103"/>
                  </a:lnTo>
                  <a:lnTo>
                    <a:pt x="165" y="124"/>
                  </a:lnTo>
                  <a:lnTo>
                    <a:pt x="174" y="130"/>
                  </a:lnTo>
                  <a:lnTo>
                    <a:pt x="181" y="134"/>
                  </a:lnTo>
                  <a:lnTo>
                    <a:pt x="187" y="134"/>
                  </a:lnTo>
                  <a:lnTo>
                    <a:pt x="191" y="130"/>
                  </a:lnTo>
                  <a:lnTo>
                    <a:pt x="193" y="115"/>
                  </a:lnTo>
                  <a:lnTo>
                    <a:pt x="191" y="102"/>
                  </a:lnTo>
                  <a:lnTo>
                    <a:pt x="186" y="88"/>
                  </a:lnTo>
                  <a:lnTo>
                    <a:pt x="181" y="81"/>
                  </a:lnTo>
                  <a:lnTo>
                    <a:pt x="173" y="73"/>
                  </a:lnTo>
                  <a:lnTo>
                    <a:pt x="154" y="57"/>
                  </a:lnTo>
                  <a:lnTo>
                    <a:pt x="148" y="53"/>
                  </a:lnTo>
                  <a:lnTo>
                    <a:pt x="141" y="50"/>
                  </a:lnTo>
                  <a:lnTo>
                    <a:pt x="135" y="46"/>
                  </a:lnTo>
                  <a:lnTo>
                    <a:pt x="129" y="43"/>
                  </a:lnTo>
                  <a:lnTo>
                    <a:pt x="122" y="39"/>
                  </a:lnTo>
                  <a:lnTo>
                    <a:pt x="116" y="35"/>
                  </a:lnTo>
                  <a:lnTo>
                    <a:pt x="102" y="29"/>
                  </a:lnTo>
                  <a:lnTo>
                    <a:pt x="90" y="22"/>
                  </a:lnTo>
                  <a:lnTo>
                    <a:pt x="77" y="17"/>
                  </a:lnTo>
                  <a:lnTo>
                    <a:pt x="66" y="12"/>
                  </a:lnTo>
                  <a:lnTo>
                    <a:pt x="54" y="9"/>
                  </a:lnTo>
                  <a:lnTo>
                    <a:pt x="39" y="2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8" name="Freeform 87"/>
            <p:cNvSpPr>
              <a:spLocks/>
            </p:cNvSpPr>
            <p:nvPr/>
          </p:nvSpPr>
          <p:spPr bwMode="auto">
            <a:xfrm>
              <a:off x="1592263" y="4708525"/>
              <a:ext cx="66675" cy="57150"/>
            </a:xfrm>
            <a:custGeom>
              <a:avLst/>
              <a:gdLst/>
              <a:ahLst/>
              <a:cxnLst>
                <a:cxn ang="0">
                  <a:pos x="26" y="29"/>
                </a:cxn>
                <a:cxn ang="0">
                  <a:pos x="23" y="27"/>
                </a:cxn>
                <a:cxn ang="0">
                  <a:pos x="17" y="23"/>
                </a:cxn>
                <a:cxn ang="0">
                  <a:pos x="3" y="10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37" y="4"/>
                </a:cxn>
                <a:cxn ang="0">
                  <a:pos x="64" y="13"/>
                </a:cxn>
                <a:cxn ang="0">
                  <a:pos x="76" y="19"/>
                </a:cxn>
                <a:cxn ang="0">
                  <a:pos x="89" y="27"/>
                </a:cxn>
                <a:cxn ang="0">
                  <a:pos x="94" y="31"/>
                </a:cxn>
                <a:cxn ang="0">
                  <a:pos x="100" y="36"/>
                </a:cxn>
                <a:cxn ang="0">
                  <a:pos x="110" y="43"/>
                </a:cxn>
                <a:cxn ang="0">
                  <a:pos x="129" y="61"/>
                </a:cxn>
                <a:cxn ang="0">
                  <a:pos x="146" y="77"/>
                </a:cxn>
                <a:cxn ang="0">
                  <a:pos x="157" y="91"/>
                </a:cxn>
                <a:cxn ang="0">
                  <a:pos x="167" y="105"/>
                </a:cxn>
                <a:cxn ang="0">
                  <a:pos x="167" y="134"/>
                </a:cxn>
                <a:cxn ang="0">
                  <a:pos x="165" y="141"/>
                </a:cxn>
                <a:cxn ang="0">
                  <a:pos x="158" y="144"/>
                </a:cxn>
                <a:cxn ang="0">
                  <a:pos x="149" y="142"/>
                </a:cxn>
                <a:cxn ang="0">
                  <a:pos x="136" y="130"/>
                </a:cxn>
                <a:cxn ang="0">
                  <a:pos x="119" y="114"/>
                </a:cxn>
                <a:cxn ang="0">
                  <a:pos x="100" y="96"/>
                </a:cxn>
                <a:cxn ang="0">
                  <a:pos x="83" y="80"/>
                </a:cxn>
                <a:cxn ang="0">
                  <a:pos x="65" y="63"/>
                </a:cxn>
                <a:cxn ang="0">
                  <a:pos x="48" y="50"/>
                </a:cxn>
                <a:cxn ang="0">
                  <a:pos x="37" y="39"/>
                </a:cxn>
                <a:cxn ang="0">
                  <a:pos x="26" y="29"/>
                </a:cxn>
                <a:cxn ang="0">
                  <a:pos x="26" y="29"/>
                </a:cxn>
              </a:cxnLst>
              <a:rect l="0" t="0" r="r" b="b"/>
              <a:pathLst>
                <a:path w="167" h="144">
                  <a:moveTo>
                    <a:pt x="26" y="29"/>
                  </a:moveTo>
                  <a:lnTo>
                    <a:pt x="23" y="27"/>
                  </a:lnTo>
                  <a:lnTo>
                    <a:pt x="17" y="23"/>
                  </a:lnTo>
                  <a:lnTo>
                    <a:pt x="3" y="10"/>
                  </a:lnTo>
                  <a:lnTo>
                    <a:pt x="0" y="4"/>
                  </a:lnTo>
                  <a:lnTo>
                    <a:pt x="4" y="0"/>
                  </a:lnTo>
                  <a:lnTo>
                    <a:pt x="37" y="4"/>
                  </a:lnTo>
                  <a:lnTo>
                    <a:pt x="64" y="13"/>
                  </a:lnTo>
                  <a:lnTo>
                    <a:pt x="76" y="19"/>
                  </a:lnTo>
                  <a:lnTo>
                    <a:pt x="89" y="27"/>
                  </a:lnTo>
                  <a:lnTo>
                    <a:pt x="94" y="31"/>
                  </a:lnTo>
                  <a:lnTo>
                    <a:pt x="100" y="36"/>
                  </a:lnTo>
                  <a:lnTo>
                    <a:pt x="110" y="43"/>
                  </a:lnTo>
                  <a:lnTo>
                    <a:pt x="129" y="61"/>
                  </a:lnTo>
                  <a:lnTo>
                    <a:pt x="146" y="77"/>
                  </a:lnTo>
                  <a:lnTo>
                    <a:pt x="157" y="91"/>
                  </a:lnTo>
                  <a:lnTo>
                    <a:pt x="167" y="105"/>
                  </a:lnTo>
                  <a:lnTo>
                    <a:pt x="167" y="134"/>
                  </a:lnTo>
                  <a:lnTo>
                    <a:pt x="165" y="141"/>
                  </a:lnTo>
                  <a:lnTo>
                    <a:pt x="158" y="144"/>
                  </a:lnTo>
                  <a:lnTo>
                    <a:pt x="149" y="142"/>
                  </a:lnTo>
                  <a:lnTo>
                    <a:pt x="136" y="130"/>
                  </a:lnTo>
                  <a:lnTo>
                    <a:pt x="119" y="114"/>
                  </a:lnTo>
                  <a:lnTo>
                    <a:pt x="100" y="96"/>
                  </a:lnTo>
                  <a:lnTo>
                    <a:pt x="83" y="80"/>
                  </a:lnTo>
                  <a:lnTo>
                    <a:pt x="65" y="63"/>
                  </a:lnTo>
                  <a:lnTo>
                    <a:pt x="48" y="50"/>
                  </a:lnTo>
                  <a:lnTo>
                    <a:pt x="37" y="39"/>
                  </a:lnTo>
                  <a:lnTo>
                    <a:pt x="26" y="29"/>
                  </a:lnTo>
                  <a:lnTo>
                    <a:pt x="26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" name="Freeform 88"/>
            <p:cNvSpPr>
              <a:spLocks/>
            </p:cNvSpPr>
            <p:nvPr/>
          </p:nvSpPr>
          <p:spPr bwMode="auto">
            <a:xfrm>
              <a:off x="722313" y="4994275"/>
              <a:ext cx="152400" cy="174625"/>
            </a:xfrm>
            <a:custGeom>
              <a:avLst/>
              <a:gdLst/>
              <a:ahLst/>
              <a:cxnLst>
                <a:cxn ang="0">
                  <a:pos x="26" y="6"/>
                </a:cxn>
                <a:cxn ang="0">
                  <a:pos x="35" y="0"/>
                </a:cxn>
                <a:cxn ang="0">
                  <a:pos x="40" y="21"/>
                </a:cxn>
                <a:cxn ang="0">
                  <a:pos x="32" y="141"/>
                </a:cxn>
                <a:cxn ang="0">
                  <a:pos x="44" y="201"/>
                </a:cxn>
                <a:cxn ang="0">
                  <a:pos x="54" y="231"/>
                </a:cxn>
                <a:cxn ang="0">
                  <a:pos x="68" y="260"/>
                </a:cxn>
                <a:cxn ang="0">
                  <a:pos x="87" y="289"/>
                </a:cxn>
                <a:cxn ang="0">
                  <a:pos x="112" y="317"/>
                </a:cxn>
                <a:cxn ang="0">
                  <a:pos x="141" y="342"/>
                </a:cxn>
                <a:cxn ang="0">
                  <a:pos x="157" y="354"/>
                </a:cxn>
                <a:cxn ang="0">
                  <a:pos x="176" y="365"/>
                </a:cxn>
                <a:cxn ang="0">
                  <a:pos x="197" y="375"/>
                </a:cxn>
                <a:cxn ang="0">
                  <a:pos x="219" y="384"/>
                </a:cxn>
                <a:cxn ang="0">
                  <a:pos x="242" y="391"/>
                </a:cxn>
                <a:cxn ang="0">
                  <a:pos x="267" y="399"/>
                </a:cxn>
                <a:cxn ang="0">
                  <a:pos x="314" y="410"/>
                </a:cxn>
                <a:cxn ang="0">
                  <a:pos x="347" y="420"/>
                </a:cxn>
                <a:cxn ang="0">
                  <a:pos x="381" y="432"/>
                </a:cxn>
                <a:cxn ang="0">
                  <a:pos x="377" y="438"/>
                </a:cxn>
                <a:cxn ang="0">
                  <a:pos x="304" y="431"/>
                </a:cxn>
                <a:cxn ang="0">
                  <a:pos x="252" y="422"/>
                </a:cxn>
                <a:cxn ang="0">
                  <a:pos x="205" y="409"/>
                </a:cxn>
                <a:cxn ang="0">
                  <a:pos x="173" y="395"/>
                </a:cxn>
                <a:cxn ang="0">
                  <a:pos x="160" y="386"/>
                </a:cxn>
                <a:cxn ang="0">
                  <a:pos x="146" y="378"/>
                </a:cxn>
                <a:cxn ang="0">
                  <a:pos x="130" y="367"/>
                </a:cxn>
                <a:cxn ang="0">
                  <a:pos x="113" y="355"/>
                </a:cxn>
                <a:cxn ang="0">
                  <a:pos x="79" y="324"/>
                </a:cxn>
                <a:cxn ang="0">
                  <a:pos x="48" y="287"/>
                </a:cxn>
                <a:cxn ang="0">
                  <a:pos x="27" y="251"/>
                </a:cxn>
                <a:cxn ang="0">
                  <a:pos x="5" y="179"/>
                </a:cxn>
                <a:cxn ang="0">
                  <a:pos x="5" y="69"/>
                </a:cxn>
                <a:cxn ang="0">
                  <a:pos x="21" y="11"/>
                </a:cxn>
              </a:cxnLst>
              <a:rect l="0" t="0" r="r" b="b"/>
              <a:pathLst>
                <a:path w="383" h="438">
                  <a:moveTo>
                    <a:pt x="21" y="11"/>
                  </a:moveTo>
                  <a:lnTo>
                    <a:pt x="26" y="6"/>
                  </a:lnTo>
                  <a:lnTo>
                    <a:pt x="30" y="4"/>
                  </a:lnTo>
                  <a:lnTo>
                    <a:pt x="35" y="0"/>
                  </a:lnTo>
                  <a:lnTo>
                    <a:pt x="43" y="1"/>
                  </a:lnTo>
                  <a:lnTo>
                    <a:pt x="40" y="21"/>
                  </a:lnTo>
                  <a:lnTo>
                    <a:pt x="30" y="88"/>
                  </a:lnTo>
                  <a:lnTo>
                    <a:pt x="32" y="141"/>
                  </a:lnTo>
                  <a:lnTo>
                    <a:pt x="36" y="170"/>
                  </a:lnTo>
                  <a:lnTo>
                    <a:pt x="44" y="201"/>
                  </a:lnTo>
                  <a:lnTo>
                    <a:pt x="48" y="216"/>
                  </a:lnTo>
                  <a:lnTo>
                    <a:pt x="54" y="231"/>
                  </a:lnTo>
                  <a:lnTo>
                    <a:pt x="60" y="246"/>
                  </a:lnTo>
                  <a:lnTo>
                    <a:pt x="68" y="260"/>
                  </a:lnTo>
                  <a:lnTo>
                    <a:pt x="77" y="275"/>
                  </a:lnTo>
                  <a:lnTo>
                    <a:pt x="87" y="289"/>
                  </a:lnTo>
                  <a:lnTo>
                    <a:pt x="99" y="303"/>
                  </a:lnTo>
                  <a:lnTo>
                    <a:pt x="112" y="317"/>
                  </a:lnTo>
                  <a:lnTo>
                    <a:pt x="126" y="330"/>
                  </a:lnTo>
                  <a:lnTo>
                    <a:pt x="141" y="342"/>
                  </a:lnTo>
                  <a:lnTo>
                    <a:pt x="150" y="348"/>
                  </a:lnTo>
                  <a:lnTo>
                    <a:pt x="157" y="354"/>
                  </a:lnTo>
                  <a:lnTo>
                    <a:pt x="168" y="360"/>
                  </a:lnTo>
                  <a:lnTo>
                    <a:pt x="176" y="365"/>
                  </a:lnTo>
                  <a:lnTo>
                    <a:pt x="186" y="370"/>
                  </a:lnTo>
                  <a:lnTo>
                    <a:pt x="197" y="375"/>
                  </a:lnTo>
                  <a:lnTo>
                    <a:pt x="208" y="379"/>
                  </a:lnTo>
                  <a:lnTo>
                    <a:pt x="219" y="384"/>
                  </a:lnTo>
                  <a:lnTo>
                    <a:pt x="231" y="388"/>
                  </a:lnTo>
                  <a:lnTo>
                    <a:pt x="242" y="391"/>
                  </a:lnTo>
                  <a:lnTo>
                    <a:pt x="255" y="395"/>
                  </a:lnTo>
                  <a:lnTo>
                    <a:pt x="267" y="399"/>
                  </a:lnTo>
                  <a:lnTo>
                    <a:pt x="293" y="405"/>
                  </a:lnTo>
                  <a:lnTo>
                    <a:pt x="314" y="410"/>
                  </a:lnTo>
                  <a:lnTo>
                    <a:pt x="332" y="415"/>
                  </a:lnTo>
                  <a:lnTo>
                    <a:pt x="347" y="420"/>
                  </a:lnTo>
                  <a:lnTo>
                    <a:pt x="370" y="427"/>
                  </a:lnTo>
                  <a:lnTo>
                    <a:pt x="381" y="432"/>
                  </a:lnTo>
                  <a:lnTo>
                    <a:pt x="383" y="436"/>
                  </a:lnTo>
                  <a:lnTo>
                    <a:pt x="377" y="438"/>
                  </a:lnTo>
                  <a:lnTo>
                    <a:pt x="348" y="437"/>
                  </a:lnTo>
                  <a:lnTo>
                    <a:pt x="304" y="431"/>
                  </a:lnTo>
                  <a:lnTo>
                    <a:pt x="279" y="427"/>
                  </a:lnTo>
                  <a:lnTo>
                    <a:pt x="252" y="422"/>
                  </a:lnTo>
                  <a:lnTo>
                    <a:pt x="228" y="415"/>
                  </a:lnTo>
                  <a:lnTo>
                    <a:pt x="205" y="409"/>
                  </a:lnTo>
                  <a:lnTo>
                    <a:pt x="186" y="402"/>
                  </a:lnTo>
                  <a:lnTo>
                    <a:pt x="173" y="395"/>
                  </a:lnTo>
                  <a:lnTo>
                    <a:pt x="166" y="391"/>
                  </a:lnTo>
                  <a:lnTo>
                    <a:pt x="160" y="386"/>
                  </a:lnTo>
                  <a:lnTo>
                    <a:pt x="154" y="383"/>
                  </a:lnTo>
                  <a:lnTo>
                    <a:pt x="146" y="378"/>
                  </a:lnTo>
                  <a:lnTo>
                    <a:pt x="138" y="372"/>
                  </a:lnTo>
                  <a:lnTo>
                    <a:pt x="130" y="367"/>
                  </a:lnTo>
                  <a:lnTo>
                    <a:pt x="122" y="361"/>
                  </a:lnTo>
                  <a:lnTo>
                    <a:pt x="113" y="355"/>
                  </a:lnTo>
                  <a:lnTo>
                    <a:pt x="97" y="341"/>
                  </a:lnTo>
                  <a:lnTo>
                    <a:pt x="79" y="324"/>
                  </a:lnTo>
                  <a:lnTo>
                    <a:pt x="63" y="307"/>
                  </a:lnTo>
                  <a:lnTo>
                    <a:pt x="48" y="287"/>
                  </a:lnTo>
                  <a:lnTo>
                    <a:pt x="34" y="264"/>
                  </a:lnTo>
                  <a:lnTo>
                    <a:pt x="27" y="251"/>
                  </a:lnTo>
                  <a:lnTo>
                    <a:pt x="21" y="239"/>
                  </a:lnTo>
                  <a:lnTo>
                    <a:pt x="5" y="179"/>
                  </a:lnTo>
                  <a:lnTo>
                    <a:pt x="0" y="108"/>
                  </a:lnTo>
                  <a:lnTo>
                    <a:pt x="5" y="69"/>
                  </a:lnTo>
                  <a:lnTo>
                    <a:pt x="13" y="25"/>
                  </a:lnTo>
                  <a:lnTo>
                    <a:pt x="21" y="11"/>
                  </a:lnTo>
                  <a:lnTo>
                    <a:pt x="21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0" name="Freeform 89"/>
            <p:cNvSpPr>
              <a:spLocks/>
            </p:cNvSpPr>
            <p:nvPr/>
          </p:nvSpPr>
          <p:spPr bwMode="auto">
            <a:xfrm>
              <a:off x="790576" y="5049838"/>
              <a:ext cx="100013" cy="793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49"/>
                </a:cxn>
                <a:cxn ang="0">
                  <a:pos x="6" y="72"/>
                </a:cxn>
                <a:cxn ang="0">
                  <a:pos x="15" y="96"/>
                </a:cxn>
                <a:cxn ang="0">
                  <a:pos x="22" y="109"/>
                </a:cxn>
                <a:cxn ang="0">
                  <a:pos x="30" y="122"/>
                </a:cxn>
                <a:cxn ang="0">
                  <a:pos x="40" y="135"/>
                </a:cxn>
                <a:cxn ang="0">
                  <a:pos x="53" y="147"/>
                </a:cxn>
                <a:cxn ang="0">
                  <a:pos x="65" y="160"/>
                </a:cxn>
                <a:cxn ang="0">
                  <a:pos x="72" y="165"/>
                </a:cxn>
                <a:cxn ang="0">
                  <a:pos x="79" y="170"/>
                </a:cxn>
                <a:cxn ang="0">
                  <a:pos x="85" y="174"/>
                </a:cxn>
                <a:cxn ang="0">
                  <a:pos x="93" y="178"/>
                </a:cxn>
                <a:cxn ang="0">
                  <a:pos x="101" y="181"/>
                </a:cxn>
                <a:cxn ang="0">
                  <a:pos x="108" y="184"/>
                </a:cxn>
                <a:cxn ang="0">
                  <a:pos x="122" y="189"/>
                </a:cxn>
                <a:cxn ang="0">
                  <a:pos x="137" y="193"/>
                </a:cxn>
                <a:cxn ang="0">
                  <a:pos x="164" y="198"/>
                </a:cxn>
                <a:cxn ang="0">
                  <a:pos x="208" y="199"/>
                </a:cxn>
                <a:cxn ang="0">
                  <a:pos x="226" y="197"/>
                </a:cxn>
                <a:cxn ang="0">
                  <a:pos x="234" y="194"/>
                </a:cxn>
                <a:cxn ang="0">
                  <a:pos x="250" y="189"/>
                </a:cxn>
                <a:cxn ang="0">
                  <a:pos x="251" y="184"/>
                </a:cxn>
                <a:cxn ang="0">
                  <a:pos x="241" y="181"/>
                </a:cxn>
                <a:cxn ang="0">
                  <a:pos x="219" y="179"/>
                </a:cxn>
                <a:cxn ang="0">
                  <a:pos x="160" y="170"/>
                </a:cxn>
                <a:cxn ang="0">
                  <a:pos x="145" y="165"/>
                </a:cxn>
                <a:cxn ang="0">
                  <a:pos x="130" y="159"/>
                </a:cxn>
                <a:cxn ang="0">
                  <a:pos x="114" y="151"/>
                </a:cxn>
                <a:cxn ang="0">
                  <a:pos x="108" y="146"/>
                </a:cxn>
                <a:cxn ang="0">
                  <a:pos x="101" y="142"/>
                </a:cxn>
                <a:cxn ang="0">
                  <a:pos x="73" y="120"/>
                </a:cxn>
                <a:cxn ang="0">
                  <a:pos x="61" y="106"/>
                </a:cxn>
                <a:cxn ang="0">
                  <a:pos x="50" y="89"/>
                </a:cxn>
                <a:cxn ang="0">
                  <a:pos x="40" y="72"/>
                </a:cxn>
                <a:cxn ang="0">
                  <a:pos x="32" y="53"/>
                </a:cxn>
                <a:cxn ang="0">
                  <a:pos x="21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1" h="199">
                  <a:moveTo>
                    <a:pt x="0" y="0"/>
                  </a:moveTo>
                  <a:lnTo>
                    <a:pt x="1" y="49"/>
                  </a:lnTo>
                  <a:lnTo>
                    <a:pt x="6" y="72"/>
                  </a:lnTo>
                  <a:lnTo>
                    <a:pt x="15" y="96"/>
                  </a:lnTo>
                  <a:lnTo>
                    <a:pt x="22" y="109"/>
                  </a:lnTo>
                  <a:lnTo>
                    <a:pt x="30" y="122"/>
                  </a:lnTo>
                  <a:lnTo>
                    <a:pt x="40" y="135"/>
                  </a:lnTo>
                  <a:lnTo>
                    <a:pt x="53" y="147"/>
                  </a:lnTo>
                  <a:lnTo>
                    <a:pt x="65" y="160"/>
                  </a:lnTo>
                  <a:lnTo>
                    <a:pt x="72" y="165"/>
                  </a:lnTo>
                  <a:lnTo>
                    <a:pt x="79" y="170"/>
                  </a:lnTo>
                  <a:lnTo>
                    <a:pt x="85" y="174"/>
                  </a:lnTo>
                  <a:lnTo>
                    <a:pt x="93" y="178"/>
                  </a:lnTo>
                  <a:lnTo>
                    <a:pt x="101" y="181"/>
                  </a:lnTo>
                  <a:lnTo>
                    <a:pt x="108" y="184"/>
                  </a:lnTo>
                  <a:lnTo>
                    <a:pt x="122" y="189"/>
                  </a:lnTo>
                  <a:lnTo>
                    <a:pt x="137" y="193"/>
                  </a:lnTo>
                  <a:lnTo>
                    <a:pt x="164" y="198"/>
                  </a:lnTo>
                  <a:lnTo>
                    <a:pt x="208" y="199"/>
                  </a:lnTo>
                  <a:lnTo>
                    <a:pt x="226" y="197"/>
                  </a:lnTo>
                  <a:lnTo>
                    <a:pt x="234" y="194"/>
                  </a:lnTo>
                  <a:lnTo>
                    <a:pt x="250" y="189"/>
                  </a:lnTo>
                  <a:lnTo>
                    <a:pt x="251" y="184"/>
                  </a:lnTo>
                  <a:lnTo>
                    <a:pt x="241" y="181"/>
                  </a:lnTo>
                  <a:lnTo>
                    <a:pt x="219" y="179"/>
                  </a:lnTo>
                  <a:lnTo>
                    <a:pt x="160" y="170"/>
                  </a:lnTo>
                  <a:lnTo>
                    <a:pt x="145" y="165"/>
                  </a:lnTo>
                  <a:lnTo>
                    <a:pt x="130" y="159"/>
                  </a:lnTo>
                  <a:lnTo>
                    <a:pt x="114" y="151"/>
                  </a:lnTo>
                  <a:lnTo>
                    <a:pt x="108" y="146"/>
                  </a:lnTo>
                  <a:lnTo>
                    <a:pt x="101" y="142"/>
                  </a:lnTo>
                  <a:lnTo>
                    <a:pt x="73" y="120"/>
                  </a:lnTo>
                  <a:lnTo>
                    <a:pt x="61" y="106"/>
                  </a:lnTo>
                  <a:lnTo>
                    <a:pt x="50" y="89"/>
                  </a:lnTo>
                  <a:lnTo>
                    <a:pt x="40" y="72"/>
                  </a:lnTo>
                  <a:lnTo>
                    <a:pt x="32" y="53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857251" y="5065713"/>
              <a:ext cx="69850" cy="38100"/>
            </a:xfrm>
            <a:custGeom>
              <a:avLst/>
              <a:gdLst/>
              <a:ahLst/>
              <a:cxnLst>
                <a:cxn ang="0">
                  <a:pos x="3" y="19"/>
                </a:cxn>
                <a:cxn ang="0">
                  <a:pos x="0" y="4"/>
                </a:cxn>
                <a:cxn ang="0">
                  <a:pos x="3" y="0"/>
                </a:cxn>
                <a:cxn ang="0">
                  <a:pos x="14" y="12"/>
                </a:cxn>
                <a:cxn ang="0">
                  <a:pos x="24" y="23"/>
                </a:cxn>
                <a:cxn ang="0">
                  <a:pos x="34" y="36"/>
                </a:cxn>
                <a:cxn ang="0">
                  <a:pos x="47" y="48"/>
                </a:cxn>
                <a:cxn ang="0">
                  <a:pos x="62" y="61"/>
                </a:cxn>
                <a:cxn ang="0">
                  <a:pos x="71" y="66"/>
                </a:cxn>
                <a:cxn ang="0">
                  <a:pos x="80" y="71"/>
                </a:cxn>
                <a:cxn ang="0">
                  <a:pos x="89" y="75"/>
                </a:cxn>
                <a:cxn ang="0">
                  <a:pos x="99" y="77"/>
                </a:cxn>
                <a:cxn ang="0">
                  <a:pos x="121" y="82"/>
                </a:cxn>
                <a:cxn ang="0">
                  <a:pos x="147" y="81"/>
                </a:cxn>
                <a:cxn ang="0">
                  <a:pos x="177" y="81"/>
                </a:cxn>
                <a:cxn ang="0">
                  <a:pos x="172" y="86"/>
                </a:cxn>
                <a:cxn ang="0">
                  <a:pos x="161" y="90"/>
                </a:cxn>
                <a:cxn ang="0">
                  <a:pos x="145" y="94"/>
                </a:cxn>
                <a:cxn ang="0">
                  <a:pos x="130" y="96"/>
                </a:cxn>
                <a:cxn ang="0">
                  <a:pos x="115" y="97"/>
                </a:cxn>
                <a:cxn ang="0">
                  <a:pos x="85" y="95"/>
                </a:cxn>
                <a:cxn ang="0">
                  <a:pos x="53" y="84"/>
                </a:cxn>
                <a:cxn ang="0">
                  <a:pos x="24" y="60"/>
                </a:cxn>
                <a:cxn ang="0">
                  <a:pos x="12" y="42"/>
                </a:cxn>
                <a:cxn ang="0">
                  <a:pos x="3" y="19"/>
                </a:cxn>
                <a:cxn ang="0">
                  <a:pos x="3" y="19"/>
                </a:cxn>
              </a:cxnLst>
              <a:rect l="0" t="0" r="r" b="b"/>
              <a:pathLst>
                <a:path w="177" h="97">
                  <a:moveTo>
                    <a:pt x="3" y="19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14" y="12"/>
                  </a:lnTo>
                  <a:lnTo>
                    <a:pt x="24" y="23"/>
                  </a:lnTo>
                  <a:lnTo>
                    <a:pt x="34" y="36"/>
                  </a:lnTo>
                  <a:lnTo>
                    <a:pt x="47" y="48"/>
                  </a:lnTo>
                  <a:lnTo>
                    <a:pt x="62" y="61"/>
                  </a:lnTo>
                  <a:lnTo>
                    <a:pt x="71" y="66"/>
                  </a:lnTo>
                  <a:lnTo>
                    <a:pt x="80" y="71"/>
                  </a:lnTo>
                  <a:lnTo>
                    <a:pt x="89" y="75"/>
                  </a:lnTo>
                  <a:lnTo>
                    <a:pt x="99" y="77"/>
                  </a:lnTo>
                  <a:lnTo>
                    <a:pt x="121" y="82"/>
                  </a:lnTo>
                  <a:lnTo>
                    <a:pt x="147" y="81"/>
                  </a:lnTo>
                  <a:lnTo>
                    <a:pt x="177" y="81"/>
                  </a:lnTo>
                  <a:lnTo>
                    <a:pt x="172" y="86"/>
                  </a:lnTo>
                  <a:lnTo>
                    <a:pt x="161" y="90"/>
                  </a:lnTo>
                  <a:lnTo>
                    <a:pt x="145" y="94"/>
                  </a:lnTo>
                  <a:lnTo>
                    <a:pt x="130" y="96"/>
                  </a:lnTo>
                  <a:lnTo>
                    <a:pt x="115" y="97"/>
                  </a:lnTo>
                  <a:lnTo>
                    <a:pt x="85" y="95"/>
                  </a:lnTo>
                  <a:lnTo>
                    <a:pt x="53" y="84"/>
                  </a:lnTo>
                  <a:lnTo>
                    <a:pt x="24" y="60"/>
                  </a:lnTo>
                  <a:lnTo>
                    <a:pt x="12" y="42"/>
                  </a:lnTo>
                  <a:lnTo>
                    <a:pt x="3" y="19"/>
                  </a:lnTo>
                  <a:lnTo>
                    <a:pt x="3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1136651" y="5099050"/>
              <a:ext cx="280988" cy="103187"/>
            </a:xfrm>
            <a:custGeom>
              <a:avLst/>
              <a:gdLst/>
              <a:ahLst/>
              <a:cxnLst>
                <a:cxn ang="0">
                  <a:pos x="0" y="88"/>
                </a:cxn>
                <a:cxn ang="0">
                  <a:pos x="7" y="83"/>
                </a:cxn>
                <a:cxn ang="0">
                  <a:pos x="50" y="114"/>
                </a:cxn>
                <a:cxn ang="0">
                  <a:pos x="76" y="138"/>
                </a:cxn>
                <a:cxn ang="0">
                  <a:pos x="110" y="164"/>
                </a:cxn>
                <a:cxn ang="0">
                  <a:pos x="120" y="170"/>
                </a:cxn>
                <a:cxn ang="0">
                  <a:pos x="140" y="184"/>
                </a:cxn>
                <a:cxn ang="0">
                  <a:pos x="164" y="197"/>
                </a:cxn>
                <a:cxn ang="0">
                  <a:pos x="190" y="207"/>
                </a:cxn>
                <a:cxn ang="0">
                  <a:pos x="218" y="217"/>
                </a:cxn>
                <a:cxn ang="0">
                  <a:pos x="250" y="225"/>
                </a:cxn>
                <a:cxn ang="0">
                  <a:pos x="302" y="231"/>
                </a:cxn>
                <a:cxn ang="0">
                  <a:pos x="382" y="227"/>
                </a:cxn>
                <a:cxn ang="0">
                  <a:pos x="451" y="216"/>
                </a:cxn>
                <a:cxn ang="0">
                  <a:pos x="491" y="203"/>
                </a:cxn>
                <a:cxn ang="0">
                  <a:pos x="528" y="191"/>
                </a:cxn>
                <a:cxn ang="0">
                  <a:pos x="544" y="183"/>
                </a:cxn>
                <a:cxn ang="0">
                  <a:pos x="559" y="175"/>
                </a:cxn>
                <a:cxn ang="0">
                  <a:pos x="573" y="167"/>
                </a:cxn>
                <a:cxn ang="0">
                  <a:pos x="586" y="159"/>
                </a:cxn>
                <a:cxn ang="0">
                  <a:pos x="598" y="150"/>
                </a:cxn>
                <a:cxn ang="0">
                  <a:pos x="636" y="115"/>
                </a:cxn>
                <a:cxn ang="0">
                  <a:pos x="661" y="82"/>
                </a:cxn>
                <a:cxn ang="0">
                  <a:pos x="680" y="39"/>
                </a:cxn>
                <a:cxn ang="0">
                  <a:pos x="689" y="10"/>
                </a:cxn>
                <a:cxn ang="0">
                  <a:pos x="698" y="0"/>
                </a:cxn>
                <a:cxn ang="0">
                  <a:pos x="706" y="18"/>
                </a:cxn>
                <a:cxn ang="0">
                  <a:pos x="701" y="49"/>
                </a:cxn>
                <a:cxn ang="0">
                  <a:pos x="688" y="79"/>
                </a:cxn>
                <a:cxn ang="0">
                  <a:pos x="666" y="115"/>
                </a:cxn>
                <a:cxn ang="0">
                  <a:pos x="635" y="150"/>
                </a:cxn>
                <a:cxn ang="0">
                  <a:pos x="593" y="186"/>
                </a:cxn>
                <a:cxn ang="0">
                  <a:pos x="581" y="193"/>
                </a:cxn>
                <a:cxn ang="0">
                  <a:pos x="568" y="202"/>
                </a:cxn>
                <a:cxn ang="0">
                  <a:pos x="554" y="210"/>
                </a:cxn>
                <a:cxn ang="0">
                  <a:pos x="539" y="216"/>
                </a:cxn>
                <a:cxn ang="0">
                  <a:pos x="524" y="223"/>
                </a:cxn>
                <a:cxn ang="0">
                  <a:pos x="490" y="235"/>
                </a:cxn>
                <a:cxn ang="0">
                  <a:pos x="453" y="245"/>
                </a:cxn>
                <a:cxn ang="0">
                  <a:pos x="413" y="254"/>
                </a:cxn>
                <a:cxn ang="0">
                  <a:pos x="353" y="259"/>
                </a:cxn>
                <a:cxn ang="0">
                  <a:pos x="241" y="251"/>
                </a:cxn>
                <a:cxn ang="0">
                  <a:pos x="190" y="240"/>
                </a:cxn>
                <a:cxn ang="0">
                  <a:pos x="158" y="230"/>
                </a:cxn>
                <a:cxn ang="0">
                  <a:pos x="129" y="218"/>
                </a:cxn>
                <a:cxn ang="0">
                  <a:pos x="101" y="206"/>
                </a:cxn>
                <a:cxn ang="0">
                  <a:pos x="77" y="192"/>
                </a:cxn>
                <a:cxn ang="0">
                  <a:pos x="60" y="180"/>
                </a:cxn>
                <a:cxn ang="0">
                  <a:pos x="45" y="169"/>
                </a:cxn>
                <a:cxn ang="0">
                  <a:pos x="15" y="139"/>
                </a:cxn>
                <a:cxn ang="0">
                  <a:pos x="0" y="107"/>
                </a:cxn>
              </a:cxnLst>
              <a:rect l="0" t="0" r="r" b="b"/>
              <a:pathLst>
                <a:path w="706" h="259">
                  <a:moveTo>
                    <a:pt x="0" y="107"/>
                  </a:moveTo>
                  <a:lnTo>
                    <a:pt x="0" y="88"/>
                  </a:lnTo>
                  <a:lnTo>
                    <a:pt x="2" y="84"/>
                  </a:lnTo>
                  <a:lnTo>
                    <a:pt x="7" y="83"/>
                  </a:lnTo>
                  <a:lnTo>
                    <a:pt x="31" y="96"/>
                  </a:lnTo>
                  <a:lnTo>
                    <a:pt x="50" y="114"/>
                  </a:lnTo>
                  <a:lnTo>
                    <a:pt x="62" y="125"/>
                  </a:lnTo>
                  <a:lnTo>
                    <a:pt x="76" y="138"/>
                  </a:lnTo>
                  <a:lnTo>
                    <a:pt x="92" y="150"/>
                  </a:lnTo>
                  <a:lnTo>
                    <a:pt x="110" y="164"/>
                  </a:lnTo>
                  <a:lnTo>
                    <a:pt x="115" y="168"/>
                  </a:lnTo>
                  <a:lnTo>
                    <a:pt x="120" y="170"/>
                  </a:lnTo>
                  <a:lnTo>
                    <a:pt x="130" y="178"/>
                  </a:lnTo>
                  <a:lnTo>
                    <a:pt x="140" y="184"/>
                  </a:lnTo>
                  <a:lnTo>
                    <a:pt x="151" y="191"/>
                  </a:lnTo>
                  <a:lnTo>
                    <a:pt x="164" y="197"/>
                  </a:lnTo>
                  <a:lnTo>
                    <a:pt x="177" y="202"/>
                  </a:lnTo>
                  <a:lnTo>
                    <a:pt x="190" y="207"/>
                  </a:lnTo>
                  <a:lnTo>
                    <a:pt x="204" y="212"/>
                  </a:lnTo>
                  <a:lnTo>
                    <a:pt x="218" y="217"/>
                  </a:lnTo>
                  <a:lnTo>
                    <a:pt x="233" y="221"/>
                  </a:lnTo>
                  <a:lnTo>
                    <a:pt x="250" y="225"/>
                  </a:lnTo>
                  <a:lnTo>
                    <a:pt x="266" y="227"/>
                  </a:lnTo>
                  <a:lnTo>
                    <a:pt x="302" y="231"/>
                  </a:lnTo>
                  <a:lnTo>
                    <a:pt x="341" y="231"/>
                  </a:lnTo>
                  <a:lnTo>
                    <a:pt x="382" y="227"/>
                  </a:lnTo>
                  <a:lnTo>
                    <a:pt x="428" y="221"/>
                  </a:lnTo>
                  <a:lnTo>
                    <a:pt x="451" y="216"/>
                  </a:lnTo>
                  <a:lnTo>
                    <a:pt x="472" y="210"/>
                  </a:lnTo>
                  <a:lnTo>
                    <a:pt x="491" y="203"/>
                  </a:lnTo>
                  <a:lnTo>
                    <a:pt x="510" y="197"/>
                  </a:lnTo>
                  <a:lnTo>
                    <a:pt x="528" y="191"/>
                  </a:lnTo>
                  <a:lnTo>
                    <a:pt x="535" y="187"/>
                  </a:lnTo>
                  <a:lnTo>
                    <a:pt x="544" y="183"/>
                  </a:lnTo>
                  <a:lnTo>
                    <a:pt x="552" y="179"/>
                  </a:lnTo>
                  <a:lnTo>
                    <a:pt x="559" y="175"/>
                  </a:lnTo>
                  <a:lnTo>
                    <a:pt x="565" y="170"/>
                  </a:lnTo>
                  <a:lnTo>
                    <a:pt x="573" y="167"/>
                  </a:lnTo>
                  <a:lnTo>
                    <a:pt x="579" y="163"/>
                  </a:lnTo>
                  <a:lnTo>
                    <a:pt x="586" y="159"/>
                  </a:lnTo>
                  <a:lnTo>
                    <a:pt x="592" y="154"/>
                  </a:lnTo>
                  <a:lnTo>
                    <a:pt x="598" y="150"/>
                  </a:lnTo>
                  <a:lnTo>
                    <a:pt x="618" y="132"/>
                  </a:lnTo>
                  <a:lnTo>
                    <a:pt x="636" y="115"/>
                  </a:lnTo>
                  <a:lnTo>
                    <a:pt x="650" y="98"/>
                  </a:lnTo>
                  <a:lnTo>
                    <a:pt x="661" y="82"/>
                  </a:lnTo>
                  <a:lnTo>
                    <a:pt x="670" y="66"/>
                  </a:lnTo>
                  <a:lnTo>
                    <a:pt x="680" y="39"/>
                  </a:lnTo>
                  <a:lnTo>
                    <a:pt x="687" y="14"/>
                  </a:lnTo>
                  <a:lnTo>
                    <a:pt x="689" y="10"/>
                  </a:lnTo>
                  <a:lnTo>
                    <a:pt x="694" y="2"/>
                  </a:lnTo>
                  <a:lnTo>
                    <a:pt x="698" y="0"/>
                  </a:lnTo>
                  <a:lnTo>
                    <a:pt x="701" y="2"/>
                  </a:lnTo>
                  <a:lnTo>
                    <a:pt x="706" y="18"/>
                  </a:lnTo>
                  <a:lnTo>
                    <a:pt x="704" y="36"/>
                  </a:lnTo>
                  <a:lnTo>
                    <a:pt x="701" y="49"/>
                  </a:lnTo>
                  <a:lnTo>
                    <a:pt x="695" y="64"/>
                  </a:lnTo>
                  <a:lnTo>
                    <a:pt x="688" y="79"/>
                  </a:lnTo>
                  <a:lnTo>
                    <a:pt x="678" y="97"/>
                  </a:lnTo>
                  <a:lnTo>
                    <a:pt x="666" y="115"/>
                  </a:lnTo>
                  <a:lnTo>
                    <a:pt x="651" y="132"/>
                  </a:lnTo>
                  <a:lnTo>
                    <a:pt x="635" y="150"/>
                  </a:lnTo>
                  <a:lnTo>
                    <a:pt x="616" y="168"/>
                  </a:lnTo>
                  <a:lnTo>
                    <a:pt x="593" y="186"/>
                  </a:lnTo>
                  <a:lnTo>
                    <a:pt x="587" y="189"/>
                  </a:lnTo>
                  <a:lnTo>
                    <a:pt x="581" y="193"/>
                  </a:lnTo>
                  <a:lnTo>
                    <a:pt x="574" y="197"/>
                  </a:lnTo>
                  <a:lnTo>
                    <a:pt x="568" y="202"/>
                  </a:lnTo>
                  <a:lnTo>
                    <a:pt x="560" y="206"/>
                  </a:lnTo>
                  <a:lnTo>
                    <a:pt x="554" y="210"/>
                  </a:lnTo>
                  <a:lnTo>
                    <a:pt x="546" y="213"/>
                  </a:lnTo>
                  <a:lnTo>
                    <a:pt x="539" y="216"/>
                  </a:lnTo>
                  <a:lnTo>
                    <a:pt x="531" y="220"/>
                  </a:lnTo>
                  <a:lnTo>
                    <a:pt x="524" y="223"/>
                  </a:lnTo>
                  <a:lnTo>
                    <a:pt x="507" y="230"/>
                  </a:lnTo>
                  <a:lnTo>
                    <a:pt x="490" y="235"/>
                  </a:lnTo>
                  <a:lnTo>
                    <a:pt x="472" y="241"/>
                  </a:lnTo>
                  <a:lnTo>
                    <a:pt x="453" y="245"/>
                  </a:lnTo>
                  <a:lnTo>
                    <a:pt x="433" y="250"/>
                  </a:lnTo>
                  <a:lnTo>
                    <a:pt x="413" y="254"/>
                  </a:lnTo>
                  <a:lnTo>
                    <a:pt x="392" y="256"/>
                  </a:lnTo>
                  <a:lnTo>
                    <a:pt x="353" y="259"/>
                  </a:lnTo>
                  <a:lnTo>
                    <a:pt x="278" y="256"/>
                  </a:lnTo>
                  <a:lnTo>
                    <a:pt x="241" y="251"/>
                  </a:lnTo>
                  <a:lnTo>
                    <a:pt x="207" y="244"/>
                  </a:lnTo>
                  <a:lnTo>
                    <a:pt x="190" y="240"/>
                  </a:lnTo>
                  <a:lnTo>
                    <a:pt x="174" y="235"/>
                  </a:lnTo>
                  <a:lnTo>
                    <a:pt x="158" y="230"/>
                  </a:lnTo>
                  <a:lnTo>
                    <a:pt x="144" y="225"/>
                  </a:lnTo>
                  <a:lnTo>
                    <a:pt x="129" y="218"/>
                  </a:lnTo>
                  <a:lnTo>
                    <a:pt x="115" y="212"/>
                  </a:lnTo>
                  <a:lnTo>
                    <a:pt x="101" y="206"/>
                  </a:lnTo>
                  <a:lnTo>
                    <a:pt x="89" y="198"/>
                  </a:lnTo>
                  <a:lnTo>
                    <a:pt x="77" y="192"/>
                  </a:lnTo>
                  <a:lnTo>
                    <a:pt x="65" y="184"/>
                  </a:lnTo>
                  <a:lnTo>
                    <a:pt x="60" y="180"/>
                  </a:lnTo>
                  <a:lnTo>
                    <a:pt x="55" y="177"/>
                  </a:lnTo>
                  <a:lnTo>
                    <a:pt x="45" y="169"/>
                  </a:lnTo>
                  <a:lnTo>
                    <a:pt x="29" y="154"/>
                  </a:lnTo>
                  <a:lnTo>
                    <a:pt x="15" y="139"/>
                  </a:lnTo>
                  <a:lnTo>
                    <a:pt x="0" y="107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3" name="Freeform 92"/>
            <p:cNvSpPr>
              <a:spLocks/>
            </p:cNvSpPr>
            <p:nvPr/>
          </p:nvSpPr>
          <p:spPr bwMode="auto">
            <a:xfrm>
              <a:off x="1214438" y="5094288"/>
              <a:ext cx="155575" cy="61912"/>
            </a:xfrm>
            <a:custGeom>
              <a:avLst/>
              <a:gdLst/>
              <a:ahLst/>
              <a:cxnLst>
                <a:cxn ang="0">
                  <a:pos x="31" y="106"/>
                </a:cxn>
                <a:cxn ang="0">
                  <a:pos x="16" y="102"/>
                </a:cxn>
                <a:cxn ang="0">
                  <a:pos x="2" y="100"/>
                </a:cxn>
                <a:cxn ang="0">
                  <a:pos x="0" y="105"/>
                </a:cxn>
                <a:cxn ang="0">
                  <a:pos x="21" y="121"/>
                </a:cxn>
                <a:cxn ang="0">
                  <a:pos x="26" y="125"/>
                </a:cxn>
                <a:cxn ang="0">
                  <a:pos x="31" y="128"/>
                </a:cxn>
                <a:cxn ang="0">
                  <a:pos x="37" y="131"/>
                </a:cxn>
                <a:cxn ang="0">
                  <a:pos x="43" y="135"/>
                </a:cxn>
                <a:cxn ang="0">
                  <a:pos x="52" y="138"/>
                </a:cxn>
                <a:cxn ang="0">
                  <a:pos x="60" y="141"/>
                </a:cxn>
                <a:cxn ang="0">
                  <a:pos x="79" y="146"/>
                </a:cxn>
                <a:cxn ang="0">
                  <a:pos x="100" y="152"/>
                </a:cxn>
                <a:cxn ang="0">
                  <a:pos x="123" y="155"/>
                </a:cxn>
                <a:cxn ang="0">
                  <a:pos x="173" y="157"/>
                </a:cxn>
                <a:cxn ang="0">
                  <a:pos x="228" y="148"/>
                </a:cxn>
                <a:cxn ang="0">
                  <a:pos x="242" y="143"/>
                </a:cxn>
                <a:cxn ang="0">
                  <a:pos x="256" y="138"/>
                </a:cxn>
                <a:cxn ang="0">
                  <a:pos x="269" y="131"/>
                </a:cxn>
                <a:cxn ang="0">
                  <a:pos x="283" y="125"/>
                </a:cxn>
                <a:cxn ang="0">
                  <a:pos x="290" y="121"/>
                </a:cxn>
                <a:cxn ang="0">
                  <a:pos x="296" y="116"/>
                </a:cxn>
                <a:cxn ang="0">
                  <a:pos x="304" y="112"/>
                </a:cxn>
                <a:cxn ang="0">
                  <a:pos x="310" y="107"/>
                </a:cxn>
                <a:cxn ang="0">
                  <a:pos x="335" y="85"/>
                </a:cxn>
                <a:cxn ang="0">
                  <a:pos x="349" y="72"/>
                </a:cxn>
                <a:cxn ang="0">
                  <a:pos x="360" y="58"/>
                </a:cxn>
                <a:cxn ang="0">
                  <a:pos x="373" y="43"/>
                </a:cxn>
                <a:cxn ang="0">
                  <a:pos x="384" y="26"/>
                </a:cxn>
                <a:cxn ang="0">
                  <a:pos x="393" y="4"/>
                </a:cxn>
                <a:cxn ang="0">
                  <a:pos x="388" y="0"/>
                </a:cxn>
                <a:cxn ang="0">
                  <a:pos x="367" y="13"/>
                </a:cxn>
                <a:cxn ang="0">
                  <a:pos x="349" y="28"/>
                </a:cxn>
                <a:cxn ang="0">
                  <a:pos x="329" y="48"/>
                </a:cxn>
                <a:cxn ang="0">
                  <a:pos x="316" y="59"/>
                </a:cxn>
                <a:cxn ang="0">
                  <a:pos x="302" y="69"/>
                </a:cxn>
                <a:cxn ang="0">
                  <a:pos x="295" y="76"/>
                </a:cxn>
                <a:cxn ang="0">
                  <a:pos x="286" y="81"/>
                </a:cxn>
                <a:cxn ang="0">
                  <a:pos x="277" y="86"/>
                </a:cxn>
                <a:cxn ang="0">
                  <a:pos x="268" y="91"/>
                </a:cxn>
                <a:cxn ang="0">
                  <a:pos x="259" y="95"/>
                </a:cxn>
                <a:cxn ang="0">
                  <a:pos x="248" y="100"/>
                </a:cxn>
                <a:cxn ang="0">
                  <a:pos x="238" y="104"/>
                </a:cxn>
                <a:cxn ang="0">
                  <a:pos x="226" y="107"/>
                </a:cxn>
                <a:cxn ang="0">
                  <a:pos x="214" y="111"/>
                </a:cxn>
                <a:cxn ang="0">
                  <a:pos x="201" y="114"/>
                </a:cxn>
                <a:cxn ang="0">
                  <a:pos x="173" y="117"/>
                </a:cxn>
                <a:cxn ang="0">
                  <a:pos x="109" y="117"/>
                </a:cxn>
                <a:cxn ang="0">
                  <a:pos x="31" y="106"/>
                </a:cxn>
                <a:cxn ang="0">
                  <a:pos x="31" y="106"/>
                </a:cxn>
              </a:cxnLst>
              <a:rect l="0" t="0" r="r" b="b"/>
              <a:pathLst>
                <a:path w="393" h="157">
                  <a:moveTo>
                    <a:pt x="31" y="106"/>
                  </a:moveTo>
                  <a:lnTo>
                    <a:pt x="16" y="102"/>
                  </a:lnTo>
                  <a:lnTo>
                    <a:pt x="2" y="100"/>
                  </a:lnTo>
                  <a:lnTo>
                    <a:pt x="0" y="105"/>
                  </a:lnTo>
                  <a:lnTo>
                    <a:pt x="21" y="121"/>
                  </a:lnTo>
                  <a:lnTo>
                    <a:pt x="26" y="125"/>
                  </a:lnTo>
                  <a:lnTo>
                    <a:pt x="31" y="128"/>
                  </a:lnTo>
                  <a:lnTo>
                    <a:pt x="37" y="131"/>
                  </a:lnTo>
                  <a:lnTo>
                    <a:pt x="43" y="135"/>
                  </a:lnTo>
                  <a:lnTo>
                    <a:pt x="52" y="138"/>
                  </a:lnTo>
                  <a:lnTo>
                    <a:pt x="60" y="141"/>
                  </a:lnTo>
                  <a:lnTo>
                    <a:pt x="79" y="146"/>
                  </a:lnTo>
                  <a:lnTo>
                    <a:pt x="100" y="152"/>
                  </a:lnTo>
                  <a:lnTo>
                    <a:pt x="123" y="155"/>
                  </a:lnTo>
                  <a:lnTo>
                    <a:pt x="173" y="157"/>
                  </a:lnTo>
                  <a:lnTo>
                    <a:pt x="228" y="148"/>
                  </a:lnTo>
                  <a:lnTo>
                    <a:pt x="242" y="143"/>
                  </a:lnTo>
                  <a:lnTo>
                    <a:pt x="256" y="138"/>
                  </a:lnTo>
                  <a:lnTo>
                    <a:pt x="269" y="131"/>
                  </a:lnTo>
                  <a:lnTo>
                    <a:pt x="283" y="125"/>
                  </a:lnTo>
                  <a:lnTo>
                    <a:pt x="290" y="121"/>
                  </a:lnTo>
                  <a:lnTo>
                    <a:pt x="296" y="116"/>
                  </a:lnTo>
                  <a:lnTo>
                    <a:pt x="304" y="112"/>
                  </a:lnTo>
                  <a:lnTo>
                    <a:pt x="310" y="107"/>
                  </a:lnTo>
                  <a:lnTo>
                    <a:pt x="335" y="85"/>
                  </a:lnTo>
                  <a:lnTo>
                    <a:pt x="349" y="72"/>
                  </a:lnTo>
                  <a:lnTo>
                    <a:pt x="360" y="58"/>
                  </a:lnTo>
                  <a:lnTo>
                    <a:pt x="373" y="43"/>
                  </a:lnTo>
                  <a:lnTo>
                    <a:pt x="384" y="26"/>
                  </a:lnTo>
                  <a:lnTo>
                    <a:pt x="393" y="4"/>
                  </a:lnTo>
                  <a:lnTo>
                    <a:pt x="388" y="0"/>
                  </a:lnTo>
                  <a:lnTo>
                    <a:pt x="367" y="13"/>
                  </a:lnTo>
                  <a:lnTo>
                    <a:pt x="349" y="28"/>
                  </a:lnTo>
                  <a:lnTo>
                    <a:pt x="329" y="48"/>
                  </a:lnTo>
                  <a:lnTo>
                    <a:pt x="316" y="59"/>
                  </a:lnTo>
                  <a:lnTo>
                    <a:pt x="302" y="69"/>
                  </a:lnTo>
                  <a:lnTo>
                    <a:pt x="295" y="76"/>
                  </a:lnTo>
                  <a:lnTo>
                    <a:pt x="286" y="81"/>
                  </a:lnTo>
                  <a:lnTo>
                    <a:pt x="277" y="86"/>
                  </a:lnTo>
                  <a:lnTo>
                    <a:pt x="268" y="91"/>
                  </a:lnTo>
                  <a:lnTo>
                    <a:pt x="259" y="95"/>
                  </a:lnTo>
                  <a:lnTo>
                    <a:pt x="248" y="100"/>
                  </a:lnTo>
                  <a:lnTo>
                    <a:pt x="238" y="104"/>
                  </a:lnTo>
                  <a:lnTo>
                    <a:pt x="226" y="107"/>
                  </a:lnTo>
                  <a:lnTo>
                    <a:pt x="214" y="111"/>
                  </a:lnTo>
                  <a:lnTo>
                    <a:pt x="201" y="114"/>
                  </a:lnTo>
                  <a:lnTo>
                    <a:pt x="173" y="117"/>
                  </a:lnTo>
                  <a:lnTo>
                    <a:pt x="109" y="117"/>
                  </a:lnTo>
                  <a:lnTo>
                    <a:pt x="31" y="106"/>
                  </a:lnTo>
                  <a:lnTo>
                    <a:pt x="31" y="10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4" name="Freeform 93"/>
            <p:cNvSpPr>
              <a:spLocks/>
            </p:cNvSpPr>
            <p:nvPr/>
          </p:nvSpPr>
          <p:spPr bwMode="auto">
            <a:xfrm>
              <a:off x="1247776" y="5075238"/>
              <a:ext cx="84138" cy="33337"/>
            </a:xfrm>
            <a:custGeom>
              <a:avLst/>
              <a:gdLst/>
              <a:ahLst/>
              <a:cxnLst>
                <a:cxn ang="0">
                  <a:pos x="12" y="62"/>
                </a:cxn>
                <a:cxn ang="0">
                  <a:pos x="0" y="52"/>
                </a:cxn>
                <a:cxn ang="0">
                  <a:pos x="1" y="47"/>
                </a:cxn>
                <a:cxn ang="0">
                  <a:pos x="23" y="48"/>
                </a:cxn>
                <a:cxn ang="0">
                  <a:pos x="40" y="52"/>
                </a:cxn>
                <a:cxn ang="0">
                  <a:pos x="60" y="56"/>
                </a:cxn>
                <a:cxn ang="0">
                  <a:pos x="102" y="57"/>
                </a:cxn>
                <a:cxn ang="0">
                  <a:pos x="125" y="54"/>
                </a:cxn>
                <a:cxn ang="0">
                  <a:pos x="149" y="45"/>
                </a:cxn>
                <a:cxn ang="0">
                  <a:pos x="161" y="40"/>
                </a:cxn>
                <a:cxn ang="0">
                  <a:pos x="174" y="32"/>
                </a:cxn>
                <a:cxn ang="0">
                  <a:pos x="199" y="12"/>
                </a:cxn>
                <a:cxn ang="0">
                  <a:pos x="202" y="7"/>
                </a:cxn>
                <a:cxn ang="0">
                  <a:pos x="207" y="0"/>
                </a:cxn>
                <a:cxn ang="0">
                  <a:pos x="212" y="0"/>
                </a:cxn>
                <a:cxn ang="0">
                  <a:pos x="211" y="17"/>
                </a:cxn>
                <a:cxn ang="0">
                  <a:pos x="208" y="24"/>
                </a:cxn>
                <a:cxn ang="0">
                  <a:pos x="204" y="33"/>
                </a:cxn>
                <a:cxn ang="0">
                  <a:pos x="188" y="48"/>
                </a:cxn>
                <a:cxn ang="0">
                  <a:pos x="184" y="52"/>
                </a:cxn>
                <a:cxn ang="0">
                  <a:pos x="178" y="56"/>
                </a:cxn>
                <a:cxn ang="0">
                  <a:pos x="173" y="59"/>
                </a:cxn>
                <a:cxn ang="0">
                  <a:pos x="166" y="62"/>
                </a:cxn>
                <a:cxn ang="0">
                  <a:pos x="154" y="69"/>
                </a:cxn>
                <a:cxn ang="0">
                  <a:pos x="140" y="74"/>
                </a:cxn>
                <a:cxn ang="0">
                  <a:pos x="125" y="78"/>
                </a:cxn>
                <a:cxn ang="0">
                  <a:pos x="108" y="81"/>
                </a:cxn>
                <a:cxn ang="0">
                  <a:pos x="77" y="83"/>
                </a:cxn>
                <a:cxn ang="0">
                  <a:pos x="44" y="76"/>
                </a:cxn>
                <a:cxn ang="0">
                  <a:pos x="28" y="71"/>
                </a:cxn>
                <a:cxn ang="0">
                  <a:pos x="12" y="62"/>
                </a:cxn>
                <a:cxn ang="0">
                  <a:pos x="12" y="62"/>
                </a:cxn>
              </a:cxnLst>
              <a:rect l="0" t="0" r="r" b="b"/>
              <a:pathLst>
                <a:path w="212" h="83">
                  <a:moveTo>
                    <a:pt x="12" y="62"/>
                  </a:moveTo>
                  <a:lnTo>
                    <a:pt x="0" y="52"/>
                  </a:lnTo>
                  <a:lnTo>
                    <a:pt x="1" y="47"/>
                  </a:lnTo>
                  <a:lnTo>
                    <a:pt x="23" y="48"/>
                  </a:lnTo>
                  <a:lnTo>
                    <a:pt x="40" y="52"/>
                  </a:lnTo>
                  <a:lnTo>
                    <a:pt x="60" y="56"/>
                  </a:lnTo>
                  <a:lnTo>
                    <a:pt x="102" y="57"/>
                  </a:lnTo>
                  <a:lnTo>
                    <a:pt x="125" y="54"/>
                  </a:lnTo>
                  <a:lnTo>
                    <a:pt x="149" y="45"/>
                  </a:lnTo>
                  <a:lnTo>
                    <a:pt x="161" y="40"/>
                  </a:lnTo>
                  <a:lnTo>
                    <a:pt x="174" y="32"/>
                  </a:lnTo>
                  <a:lnTo>
                    <a:pt x="199" y="12"/>
                  </a:lnTo>
                  <a:lnTo>
                    <a:pt x="202" y="7"/>
                  </a:lnTo>
                  <a:lnTo>
                    <a:pt x="207" y="0"/>
                  </a:lnTo>
                  <a:lnTo>
                    <a:pt x="212" y="0"/>
                  </a:lnTo>
                  <a:lnTo>
                    <a:pt x="211" y="17"/>
                  </a:lnTo>
                  <a:lnTo>
                    <a:pt x="208" y="24"/>
                  </a:lnTo>
                  <a:lnTo>
                    <a:pt x="204" y="33"/>
                  </a:lnTo>
                  <a:lnTo>
                    <a:pt x="188" y="48"/>
                  </a:lnTo>
                  <a:lnTo>
                    <a:pt x="184" y="52"/>
                  </a:lnTo>
                  <a:lnTo>
                    <a:pt x="178" y="56"/>
                  </a:lnTo>
                  <a:lnTo>
                    <a:pt x="173" y="59"/>
                  </a:lnTo>
                  <a:lnTo>
                    <a:pt x="166" y="62"/>
                  </a:lnTo>
                  <a:lnTo>
                    <a:pt x="154" y="69"/>
                  </a:lnTo>
                  <a:lnTo>
                    <a:pt x="140" y="74"/>
                  </a:lnTo>
                  <a:lnTo>
                    <a:pt x="125" y="78"/>
                  </a:lnTo>
                  <a:lnTo>
                    <a:pt x="108" y="81"/>
                  </a:lnTo>
                  <a:lnTo>
                    <a:pt x="77" y="83"/>
                  </a:lnTo>
                  <a:lnTo>
                    <a:pt x="44" y="76"/>
                  </a:lnTo>
                  <a:lnTo>
                    <a:pt x="28" y="71"/>
                  </a:lnTo>
                  <a:lnTo>
                    <a:pt x="12" y="62"/>
                  </a:lnTo>
                  <a:lnTo>
                    <a:pt x="12" y="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844551" y="4665663"/>
              <a:ext cx="65088" cy="74612"/>
            </a:xfrm>
            <a:custGeom>
              <a:avLst/>
              <a:gdLst/>
              <a:ahLst/>
              <a:cxnLst>
                <a:cxn ang="0">
                  <a:pos x="8" y="155"/>
                </a:cxn>
                <a:cxn ang="0">
                  <a:pos x="14" y="136"/>
                </a:cxn>
                <a:cxn ang="0">
                  <a:pos x="19" y="128"/>
                </a:cxn>
                <a:cxn ang="0">
                  <a:pos x="24" y="117"/>
                </a:cxn>
                <a:cxn ang="0">
                  <a:pos x="29" y="106"/>
                </a:cxn>
                <a:cxn ang="0">
                  <a:pos x="37" y="93"/>
                </a:cxn>
                <a:cxn ang="0">
                  <a:pos x="45" y="82"/>
                </a:cxn>
                <a:cxn ang="0">
                  <a:pos x="55" y="69"/>
                </a:cxn>
                <a:cxn ang="0">
                  <a:pos x="67" y="58"/>
                </a:cxn>
                <a:cxn ang="0">
                  <a:pos x="79" y="47"/>
                </a:cxn>
                <a:cxn ang="0">
                  <a:pos x="86" y="42"/>
                </a:cxn>
                <a:cxn ang="0">
                  <a:pos x="92" y="37"/>
                </a:cxn>
                <a:cxn ang="0">
                  <a:pos x="100" y="32"/>
                </a:cxn>
                <a:cxn ang="0">
                  <a:pos x="109" y="26"/>
                </a:cxn>
                <a:cxn ang="0">
                  <a:pos x="116" y="23"/>
                </a:cxn>
                <a:cxn ang="0">
                  <a:pos x="125" y="19"/>
                </a:cxn>
                <a:cxn ang="0">
                  <a:pos x="134" y="16"/>
                </a:cxn>
                <a:cxn ang="0">
                  <a:pos x="144" y="14"/>
                </a:cxn>
                <a:cxn ang="0">
                  <a:pos x="150" y="11"/>
                </a:cxn>
                <a:cxn ang="0">
                  <a:pos x="160" y="8"/>
                </a:cxn>
                <a:cxn ang="0">
                  <a:pos x="162" y="2"/>
                </a:cxn>
                <a:cxn ang="0">
                  <a:pos x="140" y="0"/>
                </a:cxn>
                <a:cxn ang="0">
                  <a:pos x="120" y="1"/>
                </a:cxn>
                <a:cxn ang="0">
                  <a:pos x="97" y="8"/>
                </a:cxn>
                <a:cxn ang="0">
                  <a:pos x="86" y="13"/>
                </a:cxn>
                <a:cxn ang="0">
                  <a:pos x="76" y="19"/>
                </a:cxn>
                <a:cxn ang="0">
                  <a:pos x="64" y="26"/>
                </a:cxn>
                <a:cxn ang="0">
                  <a:pos x="54" y="34"/>
                </a:cxn>
                <a:cxn ang="0">
                  <a:pos x="34" y="54"/>
                </a:cxn>
                <a:cxn ang="0">
                  <a:pos x="19" y="80"/>
                </a:cxn>
                <a:cxn ang="0">
                  <a:pos x="8" y="109"/>
                </a:cxn>
                <a:cxn ang="0">
                  <a:pos x="1" y="141"/>
                </a:cxn>
                <a:cxn ang="0">
                  <a:pos x="0" y="184"/>
                </a:cxn>
                <a:cxn ang="0">
                  <a:pos x="1" y="188"/>
                </a:cxn>
                <a:cxn ang="0">
                  <a:pos x="2" y="184"/>
                </a:cxn>
                <a:cxn ang="0">
                  <a:pos x="8" y="155"/>
                </a:cxn>
                <a:cxn ang="0">
                  <a:pos x="8" y="155"/>
                </a:cxn>
              </a:cxnLst>
              <a:rect l="0" t="0" r="r" b="b"/>
              <a:pathLst>
                <a:path w="162" h="188">
                  <a:moveTo>
                    <a:pt x="8" y="155"/>
                  </a:moveTo>
                  <a:lnTo>
                    <a:pt x="14" y="136"/>
                  </a:lnTo>
                  <a:lnTo>
                    <a:pt x="19" y="128"/>
                  </a:lnTo>
                  <a:lnTo>
                    <a:pt x="24" y="117"/>
                  </a:lnTo>
                  <a:lnTo>
                    <a:pt x="29" y="106"/>
                  </a:lnTo>
                  <a:lnTo>
                    <a:pt x="37" y="93"/>
                  </a:lnTo>
                  <a:lnTo>
                    <a:pt x="45" y="82"/>
                  </a:lnTo>
                  <a:lnTo>
                    <a:pt x="55" y="69"/>
                  </a:lnTo>
                  <a:lnTo>
                    <a:pt x="67" y="58"/>
                  </a:lnTo>
                  <a:lnTo>
                    <a:pt x="79" y="47"/>
                  </a:lnTo>
                  <a:lnTo>
                    <a:pt x="86" y="42"/>
                  </a:lnTo>
                  <a:lnTo>
                    <a:pt x="92" y="37"/>
                  </a:lnTo>
                  <a:lnTo>
                    <a:pt x="100" y="32"/>
                  </a:lnTo>
                  <a:lnTo>
                    <a:pt x="109" y="26"/>
                  </a:lnTo>
                  <a:lnTo>
                    <a:pt x="116" y="23"/>
                  </a:lnTo>
                  <a:lnTo>
                    <a:pt x="125" y="19"/>
                  </a:lnTo>
                  <a:lnTo>
                    <a:pt x="134" y="16"/>
                  </a:lnTo>
                  <a:lnTo>
                    <a:pt x="144" y="14"/>
                  </a:lnTo>
                  <a:lnTo>
                    <a:pt x="150" y="11"/>
                  </a:lnTo>
                  <a:lnTo>
                    <a:pt x="160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20" y="1"/>
                  </a:lnTo>
                  <a:lnTo>
                    <a:pt x="97" y="8"/>
                  </a:lnTo>
                  <a:lnTo>
                    <a:pt x="86" y="13"/>
                  </a:lnTo>
                  <a:lnTo>
                    <a:pt x="76" y="19"/>
                  </a:lnTo>
                  <a:lnTo>
                    <a:pt x="64" y="26"/>
                  </a:lnTo>
                  <a:lnTo>
                    <a:pt x="54" y="34"/>
                  </a:lnTo>
                  <a:lnTo>
                    <a:pt x="34" y="54"/>
                  </a:lnTo>
                  <a:lnTo>
                    <a:pt x="19" y="80"/>
                  </a:lnTo>
                  <a:lnTo>
                    <a:pt x="8" y="109"/>
                  </a:lnTo>
                  <a:lnTo>
                    <a:pt x="1" y="141"/>
                  </a:lnTo>
                  <a:lnTo>
                    <a:pt x="0" y="184"/>
                  </a:lnTo>
                  <a:lnTo>
                    <a:pt x="1" y="188"/>
                  </a:lnTo>
                  <a:lnTo>
                    <a:pt x="2" y="184"/>
                  </a:lnTo>
                  <a:lnTo>
                    <a:pt x="8" y="155"/>
                  </a:lnTo>
                  <a:lnTo>
                    <a:pt x="8" y="15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6" name="Freeform 95"/>
            <p:cNvSpPr>
              <a:spLocks/>
            </p:cNvSpPr>
            <p:nvPr/>
          </p:nvSpPr>
          <p:spPr bwMode="auto">
            <a:xfrm>
              <a:off x="819151" y="4632325"/>
              <a:ext cx="84138" cy="96837"/>
            </a:xfrm>
            <a:custGeom>
              <a:avLst/>
              <a:gdLst/>
              <a:ahLst/>
              <a:cxnLst>
                <a:cxn ang="0">
                  <a:pos x="176" y="1"/>
                </a:cxn>
                <a:cxn ang="0">
                  <a:pos x="211" y="6"/>
                </a:cxn>
                <a:cxn ang="0">
                  <a:pos x="215" y="11"/>
                </a:cxn>
                <a:cxn ang="0">
                  <a:pos x="202" y="16"/>
                </a:cxn>
                <a:cxn ang="0">
                  <a:pos x="176" y="21"/>
                </a:cxn>
                <a:cxn ang="0">
                  <a:pos x="141" y="29"/>
                </a:cxn>
                <a:cxn ang="0">
                  <a:pos x="126" y="35"/>
                </a:cxn>
                <a:cxn ang="0">
                  <a:pos x="111" y="43"/>
                </a:cxn>
                <a:cxn ang="0">
                  <a:pos x="105" y="46"/>
                </a:cxn>
                <a:cxn ang="0">
                  <a:pos x="97" y="50"/>
                </a:cxn>
                <a:cxn ang="0">
                  <a:pos x="91" y="55"/>
                </a:cxn>
                <a:cxn ang="0">
                  <a:pos x="85" y="60"/>
                </a:cxn>
                <a:cxn ang="0">
                  <a:pos x="62" y="83"/>
                </a:cxn>
                <a:cxn ang="0">
                  <a:pos x="52" y="96"/>
                </a:cxn>
                <a:cxn ang="0">
                  <a:pos x="43" y="109"/>
                </a:cxn>
                <a:cxn ang="0">
                  <a:pos x="35" y="123"/>
                </a:cxn>
                <a:cxn ang="0">
                  <a:pos x="29" y="139"/>
                </a:cxn>
                <a:cxn ang="0">
                  <a:pos x="16" y="203"/>
                </a:cxn>
                <a:cxn ang="0">
                  <a:pos x="13" y="243"/>
                </a:cxn>
                <a:cxn ang="0">
                  <a:pos x="11" y="245"/>
                </a:cxn>
                <a:cxn ang="0">
                  <a:pos x="9" y="240"/>
                </a:cxn>
                <a:cxn ang="0">
                  <a:pos x="0" y="198"/>
                </a:cxn>
                <a:cxn ang="0">
                  <a:pos x="5" y="107"/>
                </a:cxn>
                <a:cxn ang="0">
                  <a:pos x="13" y="91"/>
                </a:cxn>
                <a:cxn ang="0">
                  <a:pos x="23" y="74"/>
                </a:cxn>
                <a:cxn ang="0">
                  <a:pos x="35" y="58"/>
                </a:cxn>
                <a:cxn ang="0">
                  <a:pos x="52" y="43"/>
                </a:cxn>
                <a:cxn ang="0">
                  <a:pos x="57" y="40"/>
                </a:cxn>
                <a:cxn ang="0">
                  <a:pos x="62" y="36"/>
                </a:cxn>
                <a:cxn ang="0">
                  <a:pos x="67" y="32"/>
                </a:cxn>
                <a:cxn ang="0">
                  <a:pos x="72" y="30"/>
                </a:cxn>
                <a:cxn ang="0">
                  <a:pos x="85" y="24"/>
                </a:cxn>
                <a:cxn ang="0">
                  <a:pos x="97" y="17"/>
                </a:cxn>
                <a:cxn ang="0">
                  <a:pos x="111" y="12"/>
                </a:cxn>
                <a:cxn ang="0">
                  <a:pos x="128" y="7"/>
                </a:cxn>
                <a:cxn ang="0">
                  <a:pos x="144" y="2"/>
                </a:cxn>
                <a:cxn ang="0">
                  <a:pos x="162" y="0"/>
                </a:cxn>
                <a:cxn ang="0">
                  <a:pos x="176" y="1"/>
                </a:cxn>
                <a:cxn ang="0">
                  <a:pos x="176" y="1"/>
                </a:cxn>
              </a:cxnLst>
              <a:rect l="0" t="0" r="r" b="b"/>
              <a:pathLst>
                <a:path w="215" h="245">
                  <a:moveTo>
                    <a:pt x="176" y="1"/>
                  </a:moveTo>
                  <a:lnTo>
                    <a:pt x="211" y="6"/>
                  </a:lnTo>
                  <a:lnTo>
                    <a:pt x="215" y="11"/>
                  </a:lnTo>
                  <a:lnTo>
                    <a:pt x="202" y="16"/>
                  </a:lnTo>
                  <a:lnTo>
                    <a:pt x="176" y="21"/>
                  </a:lnTo>
                  <a:lnTo>
                    <a:pt x="141" y="29"/>
                  </a:lnTo>
                  <a:lnTo>
                    <a:pt x="126" y="35"/>
                  </a:lnTo>
                  <a:lnTo>
                    <a:pt x="111" y="43"/>
                  </a:lnTo>
                  <a:lnTo>
                    <a:pt x="105" y="46"/>
                  </a:lnTo>
                  <a:lnTo>
                    <a:pt x="97" y="50"/>
                  </a:lnTo>
                  <a:lnTo>
                    <a:pt x="91" y="55"/>
                  </a:lnTo>
                  <a:lnTo>
                    <a:pt x="85" y="60"/>
                  </a:lnTo>
                  <a:lnTo>
                    <a:pt x="62" y="83"/>
                  </a:lnTo>
                  <a:lnTo>
                    <a:pt x="52" y="96"/>
                  </a:lnTo>
                  <a:lnTo>
                    <a:pt x="43" y="109"/>
                  </a:lnTo>
                  <a:lnTo>
                    <a:pt x="35" y="123"/>
                  </a:lnTo>
                  <a:lnTo>
                    <a:pt x="29" y="139"/>
                  </a:lnTo>
                  <a:lnTo>
                    <a:pt x="16" y="203"/>
                  </a:lnTo>
                  <a:lnTo>
                    <a:pt x="13" y="243"/>
                  </a:lnTo>
                  <a:lnTo>
                    <a:pt x="11" y="245"/>
                  </a:lnTo>
                  <a:lnTo>
                    <a:pt x="9" y="240"/>
                  </a:lnTo>
                  <a:lnTo>
                    <a:pt x="0" y="198"/>
                  </a:lnTo>
                  <a:lnTo>
                    <a:pt x="5" y="107"/>
                  </a:lnTo>
                  <a:lnTo>
                    <a:pt x="13" y="91"/>
                  </a:lnTo>
                  <a:lnTo>
                    <a:pt x="23" y="74"/>
                  </a:lnTo>
                  <a:lnTo>
                    <a:pt x="35" y="58"/>
                  </a:lnTo>
                  <a:lnTo>
                    <a:pt x="52" y="43"/>
                  </a:lnTo>
                  <a:lnTo>
                    <a:pt x="57" y="40"/>
                  </a:lnTo>
                  <a:lnTo>
                    <a:pt x="62" y="36"/>
                  </a:lnTo>
                  <a:lnTo>
                    <a:pt x="67" y="32"/>
                  </a:lnTo>
                  <a:lnTo>
                    <a:pt x="72" y="30"/>
                  </a:lnTo>
                  <a:lnTo>
                    <a:pt x="85" y="24"/>
                  </a:lnTo>
                  <a:lnTo>
                    <a:pt x="97" y="17"/>
                  </a:lnTo>
                  <a:lnTo>
                    <a:pt x="111" y="12"/>
                  </a:lnTo>
                  <a:lnTo>
                    <a:pt x="128" y="7"/>
                  </a:lnTo>
                  <a:lnTo>
                    <a:pt x="144" y="2"/>
                  </a:lnTo>
                  <a:lnTo>
                    <a:pt x="162" y="0"/>
                  </a:lnTo>
                  <a:lnTo>
                    <a:pt x="176" y="1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" name="Freeform 96"/>
            <p:cNvSpPr>
              <a:spLocks/>
            </p:cNvSpPr>
            <p:nvPr/>
          </p:nvSpPr>
          <p:spPr bwMode="auto">
            <a:xfrm>
              <a:off x="782638" y="4611688"/>
              <a:ext cx="119063" cy="120650"/>
            </a:xfrm>
            <a:custGeom>
              <a:avLst/>
              <a:gdLst/>
              <a:ahLst/>
              <a:cxnLst>
                <a:cxn ang="0">
                  <a:pos x="23" y="256"/>
                </a:cxn>
                <a:cxn ang="0">
                  <a:pos x="21" y="272"/>
                </a:cxn>
                <a:cxn ang="0">
                  <a:pos x="16" y="299"/>
                </a:cxn>
                <a:cxn ang="0">
                  <a:pos x="12" y="306"/>
                </a:cxn>
                <a:cxn ang="0">
                  <a:pos x="10" y="304"/>
                </a:cxn>
                <a:cxn ang="0">
                  <a:pos x="1" y="258"/>
                </a:cxn>
                <a:cxn ang="0">
                  <a:pos x="0" y="216"/>
                </a:cxn>
                <a:cxn ang="0">
                  <a:pos x="6" y="171"/>
                </a:cxn>
                <a:cxn ang="0">
                  <a:pos x="11" y="150"/>
                </a:cxn>
                <a:cxn ang="0">
                  <a:pos x="20" y="128"/>
                </a:cxn>
                <a:cxn ang="0">
                  <a:pos x="24" y="117"/>
                </a:cxn>
                <a:cxn ang="0">
                  <a:pos x="30" y="107"/>
                </a:cxn>
                <a:cxn ang="0">
                  <a:pos x="35" y="97"/>
                </a:cxn>
                <a:cxn ang="0">
                  <a:pos x="42" y="88"/>
                </a:cxn>
                <a:cxn ang="0">
                  <a:pos x="57" y="69"/>
                </a:cxn>
                <a:cxn ang="0">
                  <a:pos x="74" y="51"/>
                </a:cxn>
                <a:cxn ang="0">
                  <a:pos x="93" y="36"/>
                </a:cxn>
                <a:cxn ang="0">
                  <a:pos x="100" y="34"/>
                </a:cxn>
                <a:cxn ang="0">
                  <a:pos x="105" y="30"/>
                </a:cxn>
                <a:cxn ang="0">
                  <a:pos x="116" y="24"/>
                </a:cxn>
                <a:cxn ang="0">
                  <a:pos x="129" y="18"/>
                </a:cxn>
                <a:cxn ang="0">
                  <a:pos x="141" y="13"/>
                </a:cxn>
                <a:cxn ang="0">
                  <a:pos x="155" y="8"/>
                </a:cxn>
                <a:cxn ang="0">
                  <a:pos x="169" y="6"/>
                </a:cxn>
                <a:cxn ang="0">
                  <a:pos x="201" y="1"/>
                </a:cxn>
                <a:cxn ang="0">
                  <a:pos x="235" y="0"/>
                </a:cxn>
                <a:cxn ang="0">
                  <a:pos x="303" y="3"/>
                </a:cxn>
                <a:cxn ang="0">
                  <a:pos x="302" y="5"/>
                </a:cxn>
                <a:cxn ang="0">
                  <a:pos x="294" y="7"/>
                </a:cxn>
                <a:cxn ang="0">
                  <a:pos x="265" y="12"/>
                </a:cxn>
                <a:cxn ang="0">
                  <a:pos x="225" y="20"/>
                </a:cxn>
                <a:cxn ang="0">
                  <a:pos x="203" y="24"/>
                </a:cxn>
                <a:cxn ang="0">
                  <a:pos x="182" y="27"/>
                </a:cxn>
                <a:cxn ang="0">
                  <a:pos x="161" y="32"/>
                </a:cxn>
                <a:cxn ang="0">
                  <a:pos x="143" y="37"/>
                </a:cxn>
                <a:cxn ang="0">
                  <a:pos x="127" y="44"/>
                </a:cxn>
                <a:cxn ang="0">
                  <a:pos x="116" y="50"/>
                </a:cxn>
                <a:cxn ang="0">
                  <a:pos x="98" y="64"/>
                </a:cxn>
                <a:cxn ang="0">
                  <a:pos x="82" y="79"/>
                </a:cxn>
                <a:cxn ang="0">
                  <a:pos x="68" y="97"/>
                </a:cxn>
                <a:cxn ang="0">
                  <a:pos x="55" y="118"/>
                </a:cxn>
                <a:cxn ang="0">
                  <a:pos x="44" y="144"/>
                </a:cxn>
                <a:cxn ang="0">
                  <a:pos x="35" y="175"/>
                </a:cxn>
                <a:cxn ang="0">
                  <a:pos x="23" y="256"/>
                </a:cxn>
                <a:cxn ang="0">
                  <a:pos x="23" y="256"/>
                </a:cxn>
              </a:cxnLst>
              <a:rect l="0" t="0" r="r" b="b"/>
              <a:pathLst>
                <a:path w="303" h="306">
                  <a:moveTo>
                    <a:pt x="23" y="256"/>
                  </a:moveTo>
                  <a:lnTo>
                    <a:pt x="21" y="272"/>
                  </a:lnTo>
                  <a:lnTo>
                    <a:pt x="16" y="299"/>
                  </a:lnTo>
                  <a:lnTo>
                    <a:pt x="12" y="306"/>
                  </a:lnTo>
                  <a:lnTo>
                    <a:pt x="10" y="304"/>
                  </a:lnTo>
                  <a:lnTo>
                    <a:pt x="1" y="258"/>
                  </a:lnTo>
                  <a:lnTo>
                    <a:pt x="0" y="216"/>
                  </a:lnTo>
                  <a:lnTo>
                    <a:pt x="6" y="171"/>
                  </a:lnTo>
                  <a:lnTo>
                    <a:pt x="11" y="150"/>
                  </a:lnTo>
                  <a:lnTo>
                    <a:pt x="20" y="128"/>
                  </a:lnTo>
                  <a:lnTo>
                    <a:pt x="24" y="117"/>
                  </a:lnTo>
                  <a:lnTo>
                    <a:pt x="30" y="107"/>
                  </a:lnTo>
                  <a:lnTo>
                    <a:pt x="35" y="97"/>
                  </a:lnTo>
                  <a:lnTo>
                    <a:pt x="42" y="88"/>
                  </a:lnTo>
                  <a:lnTo>
                    <a:pt x="57" y="69"/>
                  </a:lnTo>
                  <a:lnTo>
                    <a:pt x="74" y="51"/>
                  </a:lnTo>
                  <a:lnTo>
                    <a:pt x="93" y="36"/>
                  </a:lnTo>
                  <a:lnTo>
                    <a:pt x="100" y="34"/>
                  </a:lnTo>
                  <a:lnTo>
                    <a:pt x="105" y="30"/>
                  </a:lnTo>
                  <a:lnTo>
                    <a:pt x="116" y="24"/>
                  </a:lnTo>
                  <a:lnTo>
                    <a:pt x="129" y="18"/>
                  </a:lnTo>
                  <a:lnTo>
                    <a:pt x="141" y="13"/>
                  </a:lnTo>
                  <a:lnTo>
                    <a:pt x="155" y="8"/>
                  </a:lnTo>
                  <a:lnTo>
                    <a:pt x="169" y="6"/>
                  </a:lnTo>
                  <a:lnTo>
                    <a:pt x="201" y="1"/>
                  </a:lnTo>
                  <a:lnTo>
                    <a:pt x="235" y="0"/>
                  </a:lnTo>
                  <a:lnTo>
                    <a:pt x="303" y="3"/>
                  </a:lnTo>
                  <a:lnTo>
                    <a:pt x="302" y="5"/>
                  </a:lnTo>
                  <a:lnTo>
                    <a:pt x="294" y="7"/>
                  </a:lnTo>
                  <a:lnTo>
                    <a:pt x="265" y="12"/>
                  </a:lnTo>
                  <a:lnTo>
                    <a:pt x="225" y="20"/>
                  </a:lnTo>
                  <a:lnTo>
                    <a:pt x="203" y="24"/>
                  </a:lnTo>
                  <a:lnTo>
                    <a:pt x="182" y="27"/>
                  </a:lnTo>
                  <a:lnTo>
                    <a:pt x="161" y="32"/>
                  </a:lnTo>
                  <a:lnTo>
                    <a:pt x="143" y="37"/>
                  </a:lnTo>
                  <a:lnTo>
                    <a:pt x="127" y="44"/>
                  </a:lnTo>
                  <a:lnTo>
                    <a:pt x="116" y="50"/>
                  </a:lnTo>
                  <a:lnTo>
                    <a:pt x="98" y="64"/>
                  </a:lnTo>
                  <a:lnTo>
                    <a:pt x="82" y="79"/>
                  </a:lnTo>
                  <a:lnTo>
                    <a:pt x="68" y="97"/>
                  </a:lnTo>
                  <a:lnTo>
                    <a:pt x="55" y="118"/>
                  </a:lnTo>
                  <a:lnTo>
                    <a:pt x="44" y="144"/>
                  </a:lnTo>
                  <a:lnTo>
                    <a:pt x="35" y="175"/>
                  </a:lnTo>
                  <a:lnTo>
                    <a:pt x="23" y="256"/>
                  </a:lnTo>
                  <a:lnTo>
                    <a:pt x="23" y="2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" name="Freeform 97"/>
            <p:cNvSpPr>
              <a:spLocks/>
            </p:cNvSpPr>
            <p:nvPr/>
          </p:nvSpPr>
          <p:spPr bwMode="auto">
            <a:xfrm>
              <a:off x="958851" y="4576763"/>
              <a:ext cx="169863" cy="11112"/>
            </a:xfrm>
            <a:custGeom>
              <a:avLst/>
              <a:gdLst/>
              <a:ahLst/>
              <a:cxnLst>
                <a:cxn ang="0">
                  <a:pos x="425" y="14"/>
                </a:cxn>
                <a:cxn ang="0">
                  <a:pos x="403" y="17"/>
                </a:cxn>
                <a:cxn ang="0">
                  <a:pos x="360" y="13"/>
                </a:cxn>
                <a:cxn ang="0">
                  <a:pos x="337" y="8"/>
                </a:cxn>
                <a:cxn ang="0">
                  <a:pos x="313" y="8"/>
                </a:cxn>
                <a:cxn ang="0">
                  <a:pos x="267" y="13"/>
                </a:cxn>
                <a:cxn ang="0">
                  <a:pos x="243" y="15"/>
                </a:cxn>
                <a:cxn ang="0">
                  <a:pos x="216" y="13"/>
                </a:cxn>
                <a:cxn ang="0">
                  <a:pos x="168" y="3"/>
                </a:cxn>
                <a:cxn ang="0">
                  <a:pos x="156" y="0"/>
                </a:cxn>
                <a:cxn ang="0">
                  <a:pos x="142" y="0"/>
                </a:cxn>
                <a:cxn ang="0">
                  <a:pos x="110" y="4"/>
                </a:cxn>
                <a:cxn ang="0">
                  <a:pos x="79" y="8"/>
                </a:cxn>
                <a:cxn ang="0">
                  <a:pos x="53" y="6"/>
                </a:cxn>
                <a:cxn ang="0">
                  <a:pos x="29" y="3"/>
                </a:cxn>
                <a:cxn ang="0">
                  <a:pos x="8" y="1"/>
                </a:cxn>
                <a:cxn ang="0">
                  <a:pos x="0" y="4"/>
                </a:cxn>
                <a:cxn ang="0">
                  <a:pos x="5" y="8"/>
                </a:cxn>
                <a:cxn ang="0">
                  <a:pos x="10" y="11"/>
                </a:cxn>
                <a:cxn ang="0">
                  <a:pos x="18" y="14"/>
                </a:cxn>
                <a:cxn ang="0">
                  <a:pos x="27" y="18"/>
                </a:cxn>
                <a:cxn ang="0">
                  <a:pos x="36" y="20"/>
                </a:cxn>
                <a:cxn ang="0">
                  <a:pos x="53" y="23"/>
                </a:cxn>
                <a:cxn ang="0">
                  <a:pos x="87" y="22"/>
                </a:cxn>
                <a:cxn ang="0">
                  <a:pos x="119" y="18"/>
                </a:cxn>
                <a:cxn ang="0">
                  <a:pos x="147" y="17"/>
                </a:cxn>
                <a:cxn ang="0">
                  <a:pos x="177" y="22"/>
                </a:cxn>
                <a:cxn ang="0">
                  <a:pos x="195" y="25"/>
                </a:cxn>
                <a:cxn ang="0">
                  <a:pos x="214" y="28"/>
                </a:cxn>
                <a:cxn ang="0">
                  <a:pos x="249" y="32"/>
                </a:cxn>
                <a:cxn ang="0">
                  <a:pos x="278" y="28"/>
                </a:cxn>
                <a:cxn ang="0">
                  <a:pos x="291" y="24"/>
                </a:cxn>
                <a:cxn ang="0">
                  <a:pos x="305" y="24"/>
                </a:cxn>
                <a:cxn ang="0">
                  <a:pos x="331" y="24"/>
                </a:cxn>
                <a:cxn ang="0">
                  <a:pos x="355" y="28"/>
                </a:cxn>
                <a:cxn ang="0">
                  <a:pos x="371" y="30"/>
                </a:cxn>
                <a:cxn ang="0">
                  <a:pos x="431" y="28"/>
                </a:cxn>
                <a:cxn ang="0">
                  <a:pos x="425" y="14"/>
                </a:cxn>
                <a:cxn ang="0">
                  <a:pos x="425" y="14"/>
                </a:cxn>
              </a:cxnLst>
              <a:rect l="0" t="0" r="r" b="b"/>
              <a:pathLst>
                <a:path w="431" h="32">
                  <a:moveTo>
                    <a:pt x="425" y="14"/>
                  </a:moveTo>
                  <a:lnTo>
                    <a:pt x="403" y="17"/>
                  </a:lnTo>
                  <a:lnTo>
                    <a:pt x="360" y="13"/>
                  </a:lnTo>
                  <a:lnTo>
                    <a:pt x="337" y="8"/>
                  </a:lnTo>
                  <a:lnTo>
                    <a:pt x="313" y="8"/>
                  </a:lnTo>
                  <a:lnTo>
                    <a:pt x="267" y="13"/>
                  </a:lnTo>
                  <a:lnTo>
                    <a:pt x="243" y="15"/>
                  </a:lnTo>
                  <a:lnTo>
                    <a:pt x="216" y="13"/>
                  </a:lnTo>
                  <a:lnTo>
                    <a:pt x="168" y="3"/>
                  </a:lnTo>
                  <a:lnTo>
                    <a:pt x="156" y="0"/>
                  </a:lnTo>
                  <a:lnTo>
                    <a:pt x="142" y="0"/>
                  </a:lnTo>
                  <a:lnTo>
                    <a:pt x="110" y="4"/>
                  </a:lnTo>
                  <a:lnTo>
                    <a:pt x="79" y="8"/>
                  </a:lnTo>
                  <a:lnTo>
                    <a:pt x="53" y="6"/>
                  </a:lnTo>
                  <a:lnTo>
                    <a:pt x="29" y="3"/>
                  </a:lnTo>
                  <a:lnTo>
                    <a:pt x="8" y="1"/>
                  </a:lnTo>
                  <a:lnTo>
                    <a:pt x="0" y="4"/>
                  </a:lnTo>
                  <a:lnTo>
                    <a:pt x="5" y="8"/>
                  </a:lnTo>
                  <a:lnTo>
                    <a:pt x="10" y="11"/>
                  </a:lnTo>
                  <a:lnTo>
                    <a:pt x="18" y="14"/>
                  </a:lnTo>
                  <a:lnTo>
                    <a:pt x="27" y="18"/>
                  </a:lnTo>
                  <a:lnTo>
                    <a:pt x="36" y="20"/>
                  </a:lnTo>
                  <a:lnTo>
                    <a:pt x="53" y="23"/>
                  </a:lnTo>
                  <a:lnTo>
                    <a:pt x="87" y="22"/>
                  </a:lnTo>
                  <a:lnTo>
                    <a:pt x="119" y="18"/>
                  </a:lnTo>
                  <a:lnTo>
                    <a:pt x="147" y="17"/>
                  </a:lnTo>
                  <a:lnTo>
                    <a:pt x="177" y="22"/>
                  </a:lnTo>
                  <a:lnTo>
                    <a:pt x="195" y="25"/>
                  </a:lnTo>
                  <a:lnTo>
                    <a:pt x="214" y="28"/>
                  </a:lnTo>
                  <a:lnTo>
                    <a:pt x="249" y="32"/>
                  </a:lnTo>
                  <a:lnTo>
                    <a:pt x="278" y="28"/>
                  </a:lnTo>
                  <a:lnTo>
                    <a:pt x="291" y="24"/>
                  </a:lnTo>
                  <a:lnTo>
                    <a:pt x="305" y="24"/>
                  </a:lnTo>
                  <a:lnTo>
                    <a:pt x="331" y="24"/>
                  </a:lnTo>
                  <a:lnTo>
                    <a:pt x="355" y="28"/>
                  </a:lnTo>
                  <a:lnTo>
                    <a:pt x="371" y="30"/>
                  </a:lnTo>
                  <a:lnTo>
                    <a:pt x="431" y="28"/>
                  </a:lnTo>
                  <a:lnTo>
                    <a:pt x="425" y="14"/>
                  </a:lnTo>
                  <a:lnTo>
                    <a:pt x="425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" name="Freeform 98"/>
            <p:cNvSpPr>
              <a:spLocks/>
            </p:cNvSpPr>
            <p:nvPr/>
          </p:nvSpPr>
          <p:spPr bwMode="auto">
            <a:xfrm>
              <a:off x="1276351" y="4310063"/>
              <a:ext cx="534988" cy="271462"/>
            </a:xfrm>
            <a:custGeom>
              <a:avLst/>
              <a:gdLst/>
              <a:ahLst/>
              <a:cxnLst>
                <a:cxn ang="0">
                  <a:pos x="312" y="662"/>
                </a:cxn>
                <a:cxn ang="0">
                  <a:pos x="703" y="621"/>
                </a:cxn>
                <a:cxn ang="0">
                  <a:pos x="910" y="435"/>
                </a:cxn>
                <a:cxn ang="0">
                  <a:pos x="828" y="308"/>
                </a:cxn>
                <a:cxn ang="0">
                  <a:pos x="761" y="355"/>
                </a:cxn>
                <a:cxn ang="0">
                  <a:pos x="831" y="284"/>
                </a:cxn>
                <a:cxn ang="0">
                  <a:pos x="674" y="242"/>
                </a:cxn>
                <a:cxn ang="0">
                  <a:pos x="821" y="236"/>
                </a:cxn>
                <a:cxn ang="0">
                  <a:pos x="763" y="83"/>
                </a:cxn>
                <a:cxn ang="0">
                  <a:pos x="854" y="208"/>
                </a:cxn>
                <a:cxn ang="0">
                  <a:pos x="932" y="141"/>
                </a:cxn>
                <a:cxn ang="0">
                  <a:pos x="894" y="251"/>
                </a:cxn>
                <a:cxn ang="0">
                  <a:pos x="900" y="288"/>
                </a:cxn>
                <a:cxn ang="0">
                  <a:pos x="962" y="566"/>
                </a:cxn>
                <a:cxn ang="0">
                  <a:pos x="1146" y="509"/>
                </a:cxn>
                <a:cxn ang="0">
                  <a:pos x="1090" y="274"/>
                </a:cxn>
                <a:cxn ang="0">
                  <a:pos x="1034" y="245"/>
                </a:cxn>
                <a:cxn ang="0">
                  <a:pos x="976" y="173"/>
                </a:cxn>
                <a:cxn ang="0">
                  <a:pos x="991" y="104"/>
                </a:cxn>
                <a:cxn ang="0">
                  <a:pos x="1040" y="78"/>
                </a:cxn>
                <a:cxn ang="0">
                  <a:pos x="1092" y="115"/>
                </a:cxn>
                <a:cxn ang="0">
                  <a:pos x="1160" y="17"/>
                </a:cxn>
                <a:cxn ang="0">
                  <a:pos x="1128" y="183"/>
                </a:cxn>
                <a:cxn ang="0">
                  <a:pos x="1244" y="146"/>
                </a:cxn>
                <a:cxn ang="0">
                  <a:pos x="1178" y="212"/>
                </a:cxn>
                <a:cxn ang="0">
                  <a:pos x="1264" y="362"/>
                </a:cxn>
                <a:cxn ang="0">
                  <a:pos x="1189" y="324"/>
                </a:cxn>
                <a:cxn ang="0">
                  <a:pos x="1152" y="371"/>
                </a:cxn>
                <a:cxn ang="0">
                  <a:pos x="1304" y="595"/>
                </a:cxn>
                <a:cxn ang="0">
                  <a:pos x="1312" y="576"/>
                </a:cxn>
                <a:cxn ang="0">
                  <a:pos x="1188" y="458"/>
                </a:cxn>
                <a:cxn ang="0">
                  <a:pos x="1182" y="337"/>
                </a:cxn>
                <a:cxn ang="0">
                  <a:pos x="1261" y="432"/>
                </a:cxn>
                <a:cxn ang="0">
                  <a:pos x="1223" y="279"/>
                </a:cxn>
                <a:cxn ang="0">
                  <a:pos x="1285" y="207"/>
                </a:cxn>
                <a:cxn ang="0">
                  <a:pos x="1231" y="127"/>
                </a:cxn>
                <a:cxn ang="0">
                  <a:pos x="1160" y="101"/>
                </a:cxn>
                <a:cxn ang="0">
                  <a:pos x="1162" y="0"/>
                </a:cxn>
                <a:cxn ang="0">
                  <a:pos x="1062" y="82"/>
                </a:cxn>
                <a:cxn ang="0">
                  <a:pos x="955" y="27"/>
                </a:cxn>
                <a:cxn ang="0">
                  <a:pos x="1019" y="139"/>
                </a:cxn>
                <a:cxn ang="0">
                  <a:pos x="1004" y="266"/>
                </a:cxn>
                <a:cxn ang="0">
                  <a:pos x="1042" y="360"/>
                </a:cxn>
                <a:cxn ang="0">
                  <a:pos x="1128" y="531"/>
                </a:cxn>
                <a:cxn ang="0">
                  <a:pos x="951" y="411"/>
                </a:cxn>
                <a:cxn ang="0">
                  <a:pos x="985" y="241"/>
                </a:cxn>
                <a:cxn ang="0">
                  <a:pos x="896" y="211"/>
                </a:cxn>
                <a:cxn ang="0">
                  <a:pos x="862" y="154"/>
                </a:cxn>
                <a:cxn ang="0">
                  <a:pos x="778" y="75"/>
                </a:cxn>
                <a:cxn ang="0">
                  <a:pos x="750" y="182"/>
                </a:cxn>
                <a:cxn ang="0">
                  <a:pos x="662" y="242"/>
                </a:cxn>
                <a:cxn ang="0">
                  <a:pos x="780" y="288"/>
                </a:cxn>
                <a:cxn ang="0">
                  <a:pos x="797" y="444"/>
                </a:cxn>
                <a:cxn ang="0">
                  <a:pos x="872" y="339"/>
                </a:cxn>
                <a:cxn ang="0">
                  <a:pos x="866" y="572"/>
                </a:cxn>
                <a:cxn ang="0">
                  <a:pos x="648" y="603"/>
                </a:cxn>
                <a:cxn ang="0">
                  <a:pos x="292" y="650"/>
                </a:cxn>
              </a:cxnLst>
              <a:rect l="0" t="0" r="r" b="b"/>
              <a:pathLst>
                <a:path w="1347" h="683">
                  <a:moveTo>
                    <a:pt x="0" y="672"/>
                  </a:moveTo>
                  <a:lnTo>
                    <a:pt x="1" y="683"/>
                  </a:lnTo>
                  <a:lnTo>
                    <a:pt x="39" y="680"/>
                  </a:lnTo>
                  <a:lnTo>
                    <a:pt x="63" y="677"/>
                  </a:lnTo>
                  <a:lnTo>
                    <a:pt x="82" y="673"/>
                  </a:lnTo>
                  <a:lnTo>
                    <a:pt x="105" y="672"/>
                  </a:lnTo>
                  <a:lnTo>
                    <a:pt x="177" y="674"/>
                  </a:lnTo>
                  <a:lnTo>
                    <a:pt x="255" y="672"/>
                  </a:lnTo>
                  <a:lnTo>
                    <a:pt x="290" y="667"/>
                  </a:lnTo>
                  <a:lnTo>
                    <a:pt x="312" y="662"/>
                  </a:lnTo>
                  <a:lnTo>
                    <a:pt x="333" y="658"/>
                  </a:lnTo>
                  <a:lnTo>
                    <a:pt x="354" y="654"/>
                  </a:lnTo>
                  <a:lnTo>
                    <a:pt x="371" y="650"/>
                  </a:lnTo>
                  <a:lnTo>
                    <a:pt x="394" y="646"/>
                  </a:lnTo>
                  <a:lnTo>
                    <a:pt x="448" y="643"/>
                  </a:lnTo>
                  <a:lnTo>
                    <a:pt x="499" y="636"/>
                  </a:lnTo>
                  <a:lnTo>
                    <a:pt x="525" y="634"/>
                  </a:lnTo>
                  <a:lnTo>
                    <a:pt x="569" y="632"/>
                  </a:lnTo>
                  <a:lnTo>
                    <a:pt x="653" y="627"/>
                  </a:lnTo>
                  <a:lnTo>
                    <a:pt x="703" y="621"/>
                  </a:lnTo>
                  <a:lnTo>
                    <a:pt x="741" y="617"/>
                  </a:lnTo>
                  <a:lnTo>
                    <a:pt x="783" y="611"/>
                  </a:lnTo>
                  <a:lnTo>
                    <a:pt x="823" y="605"/>
                  </a:lnTo>
                  <a:lnTo>
                    <a:pt x="859" y="597"/>
                  </a:lnTo>
                  <a:lnTo>
                    <a:pt x="885" y="588"/>
                  </a:lnTo>
                  <a:lnTo>
                    <a:pt x="900" y="578"/>
                  </a:lnTo>
                  <a:lnTo>
                    <a:pt x="910" y="554"/>
                  </a:lnTo>
                  <a:lnTo>
                    <a:pt x="914" y="525"/>
                  </a:lnTo>
                  <a:lnTo>
                    <a:pt x="914" y="456"/>
                  </a:lnTo>
                  <a:lnTo>
                    <a:pt x="910" y="435"/>
                  </a:lnTo>
                  <a:lnTo>
                    <a:pt x="907" y="411"/>
                  </a:lnTo>
                  <a:lnTo>
                    <a:pt x="900" y="389"/>
                  </a:lnTo>
                  <a:lnTo>
                    <a:pt x="895" y="366"/>
                  </a:lnTo>
                  <a:lnTo>
                    <a:pt x="889" y="344"/>
                  </a:lnTo>
                  <a:lnTo>
                    <a:pt x="884" y="328"/>
                  </a:lnTo>
                  <a:lnTo>
                    <a:pt x="879" y="313"/>
                  </a:lnTo>
                  <a:lnTo>
                    <a:pt x="876" y="312"/>
                  </a:lnTo>
                  <a:lnTo>
                    <a:pt x="870" y="307"/>
                  </a:lnTo>
                  <a:lnTo>
                    <a:pt x="854" y="304"/>
                  </a:lnTo>
                  <a:lnTo>
                    <a:pt x="828" y="308"/>
                  </a:lnTo>
                  <a:lnTo>
                    <a:pt x="814" y="315"/>
                  </a:lnTo>
                  <a:lnTo>
                    <a:pt x="806" y="329"/>
                  </a:lnTo>
                  <a:lnTo>
                    <a:pt x="797" y="366"/>
                  </a:lnTo>
                  <a:lnTo>
                    <a:pt x="797" y="416"/>
                  </a:lnTo>
                  <a:lnTo>
                    <a:pt x="793" y="427"/>
                  </a:lnTo>
                  <a:lnTo>
                    <a:pt x="790" y="429"/>
                  </a:lnTo>
                  <a:lnTo>
                    <a:pt x="787" y="430"/>
                  </a:lnTo>
                  <a:lnTo>
                    <a:pt x="775" y="424"/>
                  </a:lnTo>
                  <a:lnTo>
                    <a:pt x="764" y="398"/>
                  </a:lnTo>
                  <a:lnTo>
                    <a:pt x="761" y="355"/>
                  </a:lnTo>
                  <a:lnTo>
                    <a:pt x="766" y="331"/>
                  </a:lnTo>
                  <a:lnTo>
                    <a:pt x="770" y="320"/>
                  </a:lnTo>
                  <a:lnTo>
                    <a:pt x="777" y="310"/>
                  </a:lnTo>
                  <a:lnTo>
                    <a:pt x="783" y="302"/>
                  </a:lnTo>
                  <a:lnTo>
                    <a:pt x="790" y="293"/>
                  </a:lnTo>
                  <a:lnTo>
                    <a:pt x="795" y="290"/>
                  </a:lnTo>
                  <a:lnTo>
                    <a:pt x="801" y="286"/>
                  </a:lnTo>
                  <a:lnTo>
                    <a:pt x="812" y="283"/>
                  </a:lnTo>
                  <a:lnTo>
                    <a:pt x="818" y="284"/>
                  </a:lnTo>
                  <a:lnTo>
                    <a:pt x="831" y="284"/>
                  </a:lnTo>
                  <a:lnTo>
                    <a:pt x="837" y="279"/>
                  </a:lnTo>
                  <a:lnTo>
                    <a:pt x="835" y="274"/>
                  </a:lnTo>
                  <a:lnTo>
                    <a:pt x="828" y="265"/>
                  </a:lnTo>
                  <a:lnTo>
                    <a:pt x="822" y="260"/>
                  </a:lnTo>
                  <a:lnTo>
                    <a:pt x="813" y="256"/>
                  </a:lnTo>
                  <a:lnTo>
                    <a:pt x="793" y="252"/>
                  </a:lnTo>
                  <a:lnTo>
                    <a:pt x="742" y="252"/>
                  </a:lnTo>
                  <a:lnTo>
                    <a:pt x="696" y="257"/>
                  </a:lnTo>
                  <a:lnTo>
                    <a:pt x="677" y="261"/>
                  </a:lnTo>
                  <a:lnTo>
                    <a:pt x="674" y="242"/>
                  </a:lnTo>
                  <a:lnTo>
                    <a:pt x="678" y="236"/>
                  </a:lnTo>
                  <a:lnTo>
                    <a:pt x="682" y="232"/>
                  </a:lnTo>
                  <a:lnTo>
                    <a:pt x="687" y="230"/>
                  </a:lnTo>
                  <a:lnTo>
                    <a:pt x="702" y="226"/>
                  </a:lnTo>
                  <a:lnTo>
                    <a:pt x="724" y="223"/>
                  </a:lnTo>
                  <a:lnTo>
                    <a:pt x="765" y="227"/>
                  </a:lnTo>
                  <a:lnTo>
                    <a:pt x="792" y="233"/>
                  </a:lnTo>
                  <a:lnTo>
                    <a:pt x="807" y="240"/>
                  </a:lnTo>
                  <a:lnTo>
                    <a:pt x="811" y="243"/>
                  </a:lnTo>
                  <a:lnTo>
                    <a:pt x="821" y="236"/>
                  </a:lnTo>
                  <a:lnTo>
                    <a:pt x="814" y="228"/>
                  </a:lnTo>
                  <a:lnTo>
                    <a:pt x="802" y="214"/>
                  </a:lnTo>
                  <a:lnTo>
                    <a:pt x="785" y="195"/>
                  </a:lnTo>
                  <a:lnTo>
                    <a:pt x="769" y="175"/>
                  </a:lnTo>
                  <a:lnTo>
                    <a:pt x="754" y="152"/>
                  </a:lnTo>
                  <a:lnTo>
                    <a:pt x="744" y="130"/>
                  </a:lnTo>
                  <a:lnTo>
                    <a:pt x="740" y="110"/>
                  </a:lnTo>
                  <a:lnTo>
                    <a:pt x="749" y="92"/>
                  </a:lnTo>
                  <a:lnTo>
                    <a:pt x="755" y="86"/>
                  </a:lnTo>
                  <a:lnTo>
                    <a:pt x="763" y="83"/>
                  </a:lnTo>
                  <a:lnTo>
                    <a:pt x="778" y="89"/>
                  </a:lnTo>
                  <a:lnTo>
                    <a:pt x="793" y="104"/>
                  </a:lnTo>
                  <a:lnTo>
                    <a:pt x="808" y="127"/>
                  </a:lnTo>
                  <a:lnTo>
                    <a:pt x="814" y="140"/>
                  </a:lnTo>
                  <a:lnTo>
                    <a:pt x="821" y="152"/>
                  </a:lnTo>
                  <a:lnTo>
                    <a:pt x="831" y="176"/>
                  </a:lnTo>
                  <a:lnTo>
                    <a:pt x="840" y="208"/>
                  </a:lnTo>
                  <a:lnTo>
                    <a:pt x="842" y="219"/>
                  </a:lnTo>
                  <a:lnTo>
                    <a:pt x="846" y="224"/>
                  </a:lnTo>
                  <a:lnTo>
                    <a:pt x="854" y="208"/>
                  </a:lnTo>
                  <a:lnTo>
                    <a:pt x="855" y="197"/>
                  </a:lnTo>
                  <a:lnTo>
                    <a:pt x="860" y="183"/>
                  </a:lnTo>
                  <a:lnTo>
                    <a:pt x="869" y="168"/>
                  </a:lnTo>
                  <a:lnTo>
                    <a:pt x="879" y="152"/>
                  </a:lnTo>
                  <a:lnTo>
                    <a:pt x="890" y="140"/>
                  </a:lnTo>
                  <a:lnTo>
                    <a:pt x="895" y="135"/>
                  </a:lnTo>
                  <a:lnTo>
                    <a:pt x="902" y="131"/>
                  </a:lnTo>
                  <a:lnTo>
                    <a:pt x="914" y="128"/>
                  </a:lnTo>
                  <a:lnTo>
                    <a:pt x="926" y="132"/>
                  </a:lnTo>
                  <a:lnTo>
                    <a:pt x="932" y="141"/>
                  </a:lnTo>
                  <a:lnTo>
                    <a:pt x="929" y="151"/>
                  </a:lnTo>
                  <a:lnTo>
                    <a:pt x="922" y="163"/>
                  </a:lnTo>
                  <a:lnTo>
                    <a:pt x="910" y="175"/>
                  </a:lnTo>
                  <a:lnTo>
                    <a:pt x="898" y="190"/>
                  </a:lnTo>
                  <a:lnTo>
                    <a:pt x="886" y="206"/>
                  </a:lnTo>
                  <a:lnTo>
                    <a:pt x="879" y="222"/>
                  </a:lnTo>
                  <a:lnTo>
                    <a:pt x="876" y="240"/>
                  </a:lnTo>
                  <a:lnTo>
                    <a:pt x="878" y="247"/>
                  </a:lnTo>
                  <a:lnTo>
                    <a:pt x="883" y="251"/>
                  </a:lnTo>
                  <a:lnTo>
                    <a:pt x="894" y="251"/>
                  </a:lnTo>
                  <a:lnTo>
                    <a:pt x="914" y="245"/>
                  </a:lnTo>
                  <a:lnTo>
                    <a:pt x="926" y="242"/>
                  </a:lnTo>
                  <a:lnTo>
                    <a:pt x="939" y="240"/>
                  </a:lnTo>
                  <a:lnTo>
                    <a:pt x="966" y="241"/>
                  </a:lnTo>
                  <a:lnTo>
                    <a:pt x="977" y="246"/>
                  </a:lnTo>
                  <a:lnTo>
                    <a:pt x="987" y="257"/>
                  </a:lnTo>
                  <a:lnTo>
                    <a:pt x="943" y="260"/>
                  </a:lnTo>
                  <a:lnTo>
                    <a:pt x="914" y="269"/>
                  </a:lnTo>
                  <a:lnTo>
                    <a:pt x="904" y="276"/>
                  </a:lnTo>
                  <a:lnTo>
                    <a:pt x="900" y="288"/>
                  </a:lnTo>
                  <a:lnTo>
                    <a:pt x="902" y="304"/>
                  </a:lnTo>
                  <a:lnTo>
                    <a:pt x="907" y="326"/>
                  </a:lnTo>
                  <a:lnTo>
                    <a:pt x="914" y="351"/>
                  </a:lnTo>
                  <a:lnTo>
                    <a:pt x="923" y="380"/>
                  </a:lnTo>
                  <a:lnTo>
                    <a:pt x="932" y="411"/>
                  </a:lnTo>
                  <a:lnTo>
                    <a:pt x="939" y="446"/>
                  </a:lnTo>
                  <a:lnTo>
                    <a:pt x="948" y="516"/>
                  </a:lnTo>
                  <a:lnTo>
                    <a:pt x="948" y="542"/>
                  </a:lnTo>
                  <a:lnTo>
                    <a:pt x="956" y="559"/>
                  </a:lnTo>
                  <a:lnTo>
                    <a:pt x="962" y="566"/>
                  </a:lnTo>
                  <a:lnTo>
                    <a:pt x="972" y="568"/>
                  </a:lnTo>
                  <a:lnTo>
                    <a:pt x="1081" y="568"/>
                  </a:lnTo>
                  <a:lnTo>
                    <a:pt x="1085" y="567"/>
                  </a:lnTo>
                  <a:lnTo>
                    <a:pt x="1092" y="563"/>
                  </a:lnTo>
                  <a:lnTo>
                    <a:pt x="1104" y="559"/>
                  </a:lnTo>
                  <a:lnTo>
                    <a:pt x="1116" y="557"/>
                  </a:lnTo>
                  <a:lnTo>
                    <a:pt x="1138" y="558"/>
                  </a:lnTo>
                  <a:lnTo>
                    <a:pt x="1145" y="554"/>
                  </a:lnTo>
                  <a:lnTo>
                    <a:pt x="1149" y="542"/>
                  </a:lnTo>
                  <a:lnTo>
                    <a:pt x="1146" y="509"/>
                  </a:lnTo>
                  <a:lnTo>
                    <a:pt x="1139" y="457"/>
                  </a:lnTo>
                  <a:lnTo>
                    <a:pt x="1133" y="429"/>
                  </a:lnTo>
                  <a:lnTo>
                    <a:pt x="1126" y="401"/>
                  </a:lnTo>
                  <a:lnTo>
                    <a:pt x="1120" y="376"/>
                  </a:lnTo>
                  <a:lnTo>
                    <a:pt x="1114" y="355"/>
                  </a:lnTo>
                  <a:lnTo>
                    <a:pt x="1104" y="322"/>
                  </a:lnTo>
                  <a:lnTo>
                    <a:pt x="1099" y="300"/>
                  </a:lnTo>
                  <a:lnTo>
                    <a:pt x="1096" y="284"/>
                  </a:lnTo>
                  <a:lnTo>
                    <a:pt x="1093" y="276"/>
                  </a:lnTo>
                  <a:lnTo>
                    <a:pt x="1090" y="274"/>
                  </a:lnTo>
                  <a:lnTo>
                    <a:pt x="1087" y="272"/>
                  </a:lnTo>
                  <a:lnTo>
                    <a:pt x="1075" y="272"/>
                  </a:lnTo>
                  <a:lnTo>
                    <a:pt x="1058" y="286"/>
                  </a:lnTo>
                  <a:lnTo>
                    <a:pt x="1048" y="300"/>
                  </a:lnTo>
                  <a:lnTo>
                    <a:pt x="1038" y="315"/>
                  </a:lnTo>
                  <a:lnTo>
                    <a:pt x="1030" y="332"/>
                  </a:lnTo>
                  <a:lnTo>
                    <a:pt x="1023" y="348"/>
                  </a:lnTo>
                  <a:lnTo>
                    <a:pt x="1016" y="376"/>
                  </a:lnTo>
                  <a:lnTo>
                    <a:pt x="1020" y="265"/>
                  </a:lnTo>
                  <a:lnTo>
                    <a:pt x="1034" y="245"/>
                  </a:lnTo>
                  <a:lnTo>
                    <a:pt x="1044" y="231"/>
                  </a:lnTo>
                  <a:lnTo>
                    <a:pt x="1059" y="212"/>
                  </a:lnTo>
                  <a:lnTo>
                    <a:pt x="1069" y="202"/>
                  </a:lnTo>
                  <a:lnTo>
                    <a:pt x="1066" y="183"/>
                  </a:lnTo>
                  <a:lnTo>
                    <a:pt x="1058" y="180"/>
                  </a:lnTo>
                  <a:lnTo>
                    <a:pt x="1047" y="178"/>
                  </a:lnTo>
                  <a:lnTo>
                    <a:pt x="1020" y="176"/>
                  </a:lnTo>
                  <a:lnTo>
                    <a:pt x="994" y="179"/>
                  </a:lnTo>
                  <a:lnTo>
                    <a:pt x="976" y="185"/>
                  </a:lnTo>
                  <a:lnTo>
                    <a:pt x="976" y="173"/>
                  </a:lnTo>
                  <a:lnTo>
                    <a:pt x="984" y="164"/>
                  </a:lnTo>
                  <a:lnTo>
                    <a:pt x="991" y="159"/>
                  </a:lnTo>
                  <a:lnTo>
                    <a:pt x="1003" y="155"/>
                  </a:lnTo>
                  <a:lnTo>
                    <a:pt x="1025" y="151"/>
                  </a:lnTo>
                  <a:lnTo>
                    <a:pt x="1040" y="150"/>
                  </a:lnTo>
                  <a:lnTo>
                    <a:pt x="1052" y="150"/>
                  </a:lnTo>
                  <a:lnTo>
                    <a:pt x="1023" y="126"/>
                  </a:lnTo>
                  <a:lnTo>
                    <a:pt x="1014" y="122"/>
                  </a:lnTo>
                  <a:lnTo>
                    <a:pt x="1005" y="116"/>
                  </a:lnTo>
                  <a:lnTo>
                    <a:pt x="991" y="104"/>
                  </a:lnTo>
                  <a:lnTo>
                    <a:pt x="974" y="78"/>
                  </a:lnTo>
                  <a:lnTo>
                    <a:pt x="971" y="50"/>
                  </a:lnTo>
                  <a:lnTo>
                    <a:pt x="975" y="39"/>
                  </a:lnTo>
                  <a:lnTo>
                    <a:pt x="984" y="29"/>
                  </a:lnTo>
                  <a:lnTo>
                    <a:pt x="989" y="26"/>
                  </a:lnTo>
                  <a:lnTo>
                    <a:pt x="995" y="27"/>
                  </a:lnTo>
                  <a:lnTo>
                    <a:pt x="1010" y="38"/>
                  </a:lnTo>
                  <a:lnTo>
                    <a:pt x="1025" y="55"/>
                  </a:lnTo>
                  <a:lnTo>
                    <a:pt x="1033" y="67"/>
                  </a:lnTo>
                  <a:lnTo>
                    <a:pt x="1040" y="78"/>
                  </a:lnTo>
                  <a:lnTo>
                    <a:pt x="1048" y="89"/>
                  </a:lnTo>
                  <a:lnTo>
                    <a:pt x="1054" y="102"/>
                  </a:lnTo>
                  <a:lnTo>
                    <a:pt x="1061" y="112"/>
                  </a:lnTo>
                  <a:lnTo>
                    <a:pt x="1066" y="122"/>
                  </a:lnTo>
                  <a:lnTo>
                    <a:pt x="1075" y="139"/>
                  </a:lnTo>
                  <a:lnTo>
                    <a:pt x="1077" y="144"/>
                  </a:lnTo>
                  <a:lnTo>
                    <a:pt x="1083" y="151"/>
                  </a:lnTo>
                  <a:lnTo>
                    <a:pt x="1088" y="152"/>
                  </a:lnTo>
                  <a:lnTo>
                    <a:pt x="1091" y="142"/>
                  </a:lnTo>
                  <a:lnTo>
                    <a:pt x="1092" y="115"/>
                  </a:lnTo>
                  <a:lnTo>
                    <a:pt x="1096" y="96"/>
                  </a:lnTo>
                  <a:lnTo>
                    <a:pt x="1102" y="75"/>
                  </a:lnTo>
                  <a:lnTo>
                    <a:pt x="1107" y="64"/>
                  </a:lnTo>
                  <a:lnTo>
                    <a:pt x="1112" y="55"/>
                  </a:lnTo>
                  <a:lnTo>
                    <a:pt x="1120" y="45"/>
                  </a:lnTo>
                  <a:lnTo>
                    <a:pt x="1128" y="36"/>
                  </a:lnTo>
                  <a:lnTo>
                    <a:pt x="1136" y="29"/>
                  </a:lnTo>
                  <a:lnTo>
                    <a:pt x="1143" y="26"/>
                  </a:lnTo>
                  <a:lnTo>
                    <a:pt x="1148" y="22"/>
                  </a:lnTo>
                  <a:lnTo>
                    <a:pt x="1160" y="17"/>
                  </a:lnTo>
                  <a:lnTo>
                    <a:pt x="1174" y="14"/>
                  </a:lnTo>
                  <a:lnTo>
                    <a:pt x="1181" y="32"/>
                  </a:lnTo>
                  <a:lnTo>
                    <a:pt x="1174" y="41"/>
                  </a:lnTo>
                  <a:lnTo>
                    <a:pt x="1165" y="56"/>
                  </a:lnTo>
                  <a:lnTo>
                    <a:pt x="1155" y="74"/>
                  </a:lnTo>
                  <a:lnTo>
                    <a:pt x="1144" y="94"/>
                  </a:lnTo>
                  <a:lnTo>
                    <a:pt x="1135" y="117"/>
                  </a:lnTo>
                  <a:lnTo>
                    <a:pt x="1128" y="141"/>
                  </a:lnTo>
                  <a:lnTo>
                    <a:pt x="1124" y="185"/>
                  </a:lnTo>
                  <a:lnTo>
                    <a:pt x="1128" y="183"/>
                  </a:lnTo>
                  <a:lnTo>
                    <a:pt x="1139" y="178"/>
                  </a:lnTo>
                  <a:lnTo>
                    <a:pt x="1146" y="174"/>
                  </a:lnTo>
                  <a:lnTo>
                    <a:pt x="1154" y="170"/>
                  </a:lnTo>
                  <a:lnTo>
                    <a:pt x="1164" y="166"/>
                  </a:lnTo>
                  <a:lnTo>
                    <a:pt x="1174" y="163"/>
                  </a:lnTo>
                  <a:lnTo>
                    <a:pt x="1186" y="159"/>
                  </a:lnTo>
                  <a:lnTo>
                    <a:pt x="1198" y="155"/>
                  </a:lnTo>
                  <a:lnTo>
                    <a:pt x="1210" y="152"/>
                  </a:lnTo>
                  <a:lnTo>
                    <a:pt x="1221" y="150"/>
                  </a:lnTo>
                  <a:lnTo>
                    <a:pt x="1244" y="146"/>
                  </a:lnTo>
                  <a:lnTo>
                    <a:pt x="1265" y="147"/>
                  </a:lnTo>
                  <a:lnTo>
                    <a:pt x="1293" y="158"/>
                  </a:lnTo>
                  <a:lnTo>
                    <a:pt x="1298" y="170"/>
                  </a:lnTo>
                  <a:lnTo>
                    <a:pt x="1293" y="176"/>
                  </a:lnTo>
                  <a:lnTo>
                    <a:pt x="1289" y="180"/>
                  </a:lnTo>
                  <a:lnTo>
                    <a:pt x="1284" y="183"/>
                  </a:lnTo>
                  <a:lnTo>
                    <a:pt x="1271" y="188"/>
                  </a:lnTo>
                  <a:lnTo>
                    <a:pt x="1256" y="193"/>
                  </a:lnTo>
                  <a:lnTo>
                    <a:pt x="1191" y="207"/>
                  </a:lnTo>
                  <a:lnTo>
                    <a:pt x="1178" y="212"/>
                  </a:lnTo>
                  <a:lnTo>
                    <a:pt x="1168" y="221"/>
                  </a:lnTo>
                  <a:lnTo>
                    <a:pt x="1157" y="248"/>
                  </a:lnTo>
                  <a:lnTo>
                    <a:pt x="1160" y="252"/>
                  </a:lnTo>
                  <a:lnTo>
                    <a:pt x="1172" y="260"/>
                  </a:lnTo>
                  <a:lnTo>
                    <a:pt x="1187" y="272"/>
                  </a:lnTo>
                  <a:lnTo>
                    <a:pt x="1205" y="288"/>
                  </a:lnTo>
                  <a:lnTo>
                    <a:pt x="1223" y="305"/>
                  </a:lnTo>
                  <a:lnTo>
                    <a:pt x="1241" y="324"/>
                  </a:lnTo>
                  <a:lnTo>
                    <a:pt x="1255" y="343"/>
                  </a:lnTo>
                  <a:lnTo>
                    <a:pt x="1264" y="362"/>
                  </a:lnTo>
                  <a:lnTo>
                    <a:pt x="1266" y="390"/>
                  </a:lnTo>
                  <a:lnTo>
                    <a:pt x="1264" y="400"/>
                  </a:lnTo>
                  <a:lnTo>
                    <a:pt x="1259" y="405"/>
                  </a:lnTo>
                  <a:lnTo>
                    <a:pt x="1253" y="406"/>
                  </a:lnTo>
                  <a:lnTo>
                    <a:pt x="1246" y="404"/>
                  </a:lnTo>
                  <a:lnTo>
                    <a:pt x="1231" y="385"/>
                  </a:lnTo>
                  <a:lnTo>
                    <a:pt x="1222" y="371"/>
                  </a:lnTo>
                  <a:lnTo>
                    <a:pt x="1213" y="355"/>
                  </a:lnTo>
                  <a:lnTo>
                    <a:pt x="1202" y="339"/>
                  </a:lnTo>
                  <a:lnTo>
                    <a:pt x="1189" y="324"/>
                  </a:lnTo>
                  <a:lnTo>
                    <a:pt x="1176" y="309"/>
                  </a:lnTo>
                  <a:lnTo>
                    <a:pt x="1160" y="295"/>
                  </a:lnTo>
                  <a:lnTo>
                    <a:pt x="1153" y="290"/>
                  </a:lnTo>
                  <a:lnTo>
                    <a:pt x="1144" y="285"/>
                  </a:lnTo>
                  <a:lnTo>
                    <a:pt x="1135" y="280"/>
                  </a:lnTo>
                  <a:lnTo>
                    <a:pt x="1125" y="276"/>
                  </a:lnTo>
                  <a:lnTo>
                    <a:pt x="1129" y="313"/>
                  </a:lnTo>
                  <a:lnTo>
                    <a:pt x="1134" y="326"/>
                  </a:lnTo>
                  <a:lnTo>
                    <a:pt x="1141" y="346"/>
                  </a:lnTo>
                  <a:lnTo>
                    <a:pt x="1152" y="371"/>
                  </a:lnTo>
                  <a:lnTo>
                    <a:pt x="1160" y="403"/>
                  </a:lnTo>
                  <a:lnTo>
                    <a:pt x="1176" y="478"/>
                  </a:lnTo>
                  <a:lnTo>
                    <a:pt x="1178" y="521"/>
                  </a:lnTo>
                  <a:lnTo>
                    <a:pt x="1176" y="567"/>
                  </a:lnTo>
                  <a:lnTo>
                    <a:pt x="1179" y="571"/>
                  </a:lnTo>
                  <a:lnTo>
                    <a:pt x="1183" y="574"/>
                  </a:lnTo>
                  <a:lnTo>
                    <a:pt x="1192" y="578"/>
                  </a:lnTo>
                  <a:lnTo>
                    <a:pt x="1216" y="581"/>
                  </a:lnTo>
                  <a:lnTo>
                    <a:pt x="1259" y="586"/>
                  </a:lnTo>
                  <a:lnTo>
                    <a:pt x="1304" y="595"/>
                  </a:lnTo>
                  <a:lnTo>
                    <a:pt x="1322" y="601"/>
                  </a:lnTo>
                  <a:lnTo>
                    <a:pt x="1336" y="610"/>
                  </a:lnTo>
                  <a:lnTo>
                    <a:pt x="1343" y="616"/>
                  </a:lnTo>
                  <a:lnTo>
                    <a:pt x="1347" y="617"/>
                  </a:lnTo>
                  <a:lnTo>
                    <a:pt x="1345" y="607"/>
                  </a:lnTo>
                  <a:lnTo>
                    <a:pt x="1340" y="600"/>
                  </a:lnTo>
                  <a:lnTo>
                    <a:pt x="1332" y="591"/>
                  </a:lnTo>
                  <a:lnTo>
                    <a:pt x="1323" y="583"/>
                  </a:lnTo>
                  <a:lnTo>
                    <a:pt x="1318" y="579"/>
                  </a:lnTo>
                  <a:lnTo>
                    <a:pt x="1312" y="576"/>
                  </a:lnTo>
                  <a:lnTo>
                    <a:pt x="1299" y="572"/>
                  </a:lnTo>
                  <a:lnTo>
                    <a:pt x="1283" y="567"/>
                  </a:lnTo>
                  <a:lnTo>
                    <a:pt x="1266" y="563"/>
                  </a:lnTo>
                  <a:lnTo>
                    <a:pt x="1250" y="560"/>
                  </a:lnTo>
                  <a:lnTo>
                    <a:pt x="1222" y="557"/>
                  </a:lnTo>
                  <a:lnTo>
                    <a:pt x="1211" y="554"/>
                  </a:lnTo>
                  <a:lnTo>
                    <a:pt x="1210" y="555"/>
                  </a:lnTo>
                  <a:lnTo>
                    <a:pt x="1205" y="557"/>
                  </a:lnTo>
                  <a:lnTo>
                    <a:pt x="1196" y="539"/>
                  </a:lnTo>
                  <a:lnTo>
                    <a:pt x="1188" y="458"/>
                  </a:lnTo>
                  <a:lnTo>
                    <a:pt x="1183" y="427"/>
                  </a:lnTo>
                  <a:lnTo>
                    <a:pt x="1176" y="394"/>
                  </a:lnTo>
                  <a:lnTo>
                    <a:pt x="1170" y="376"/>
                  </a:lnTo>
                  <a:lnTo>
                    <a:pt x="1165" y="358"/>
                  </a:lnTo>
                  <a:lnTo>
                    <a:pt x="1158" y="341"/>
                  </a:lnTo>
                  <a:lnTo>
                    <a:pt x="1150" y="323"/>
                  </a:lnTo>
                  <a:lnTo>
                    <a:pt x="1148" y="314"/>
                  </a:lnTo>
                  <a:lnTo>
                    <a:pt x="1150" y="310"/>
                  </a:lnTo>
                  <a:lnTo>
                    <a:pt x="1163" y="317"/>
                  </a:lnTo>
                  <a:lnTo>
                    <a:pt x="1182" y="337"/>
                  </a:lnTo>
                  <a:lnTo>
                    <a:pt x="1191" y="350"/>
                  </a:lnTo>
                  <a:lnTo>
                    <a:pt x="1198" y="362"/>
                  </a:lnTo>
                  <a:lnTo>
                    <a:pt x="1205" y="375"/>
                  </a:lnTo>
                  <a:lnTo>
                    <a:pt x="1211" y="385"/>
                  </a:lnTo>
                  <a:lnTo>
                    <a:pt x="1215" y="395"/>
                  </a:lnTo>
                  <a:lnTo>
                    <a:pt x="1226" y="409"/>
                  </a:lnTo>
                  <a:lnTo>
                    <a:pt x="1236" y="420"/>
                  </a:lnTo>
                  <a:lnTo>
                    <a:pt x="1242" y="425"/>
                  </a:lnTo>
                  <a:lnTo>
                    <a:pt x="1249" y="429"/>
                  </a:lnTo>
                  <a:lnTo>
                    <a:pt x="1261" y="432"/>
                  </a:lnTo>
                  <a:lnTo>
                    <a:pt x="1271" y="423"/>
                  </a:lnTo>
                  <a:lnTo>
                    <a:pt x="1279" y="400"/>
                  </a:lnTo>
                  <a:lnTo>
                    <a:pt x="1282" y="360"/>
                  </a:lnTo>
                  <a:lnTo>
                    <a:pt x="1278" y="351"/>
                  </a:lnTo>
                  <a:lnTo>
                    <a:pt x="1274" y="341"/>
                  </a:lnTo>
                  <a:lnTo>
                    <a:pt x="1265" y="326"/>
                  </a:lnTo>
                  <a:lnTo>
                    <a:pt x="1253" y="309"/>
                  </a:lnTo>
                  <a:lnTo>
                    <a:pt x="1244" y="299"/>
                  </a:lnTo>
                  <a:lnTo>
                    <a:pt x="1235" y="289"/>
                  </a:lnTo>
                  <a:lnTo>
                    <a:pt x="1223" y="279"/>
                  </a:lnTo>
                  <a:lnTo>
                    <a:pt x="1210" y="267"/>
                  </a:lnTo>
                  <a:lnTo>
                    <a:pt x="1194" y="256"/>
                  </a:lnTo>
                  <a:lnTo>
                    <a:pt x="1187" y="251"/>
                  </a:lnTo>
                  <a:lnTo>
                    <a:pt x="1178" y="245"/>
                  </a:lnTo>
                  <a:lnTo>
                    <a:pt x="1193" y="231"/>
                  </a:lnTo>
                  <a:lnTo>
                    <a:pt x="1203" y="226"/>
                  </a:lnTo>
                  <a:lnTo>
                    <a:pt x="1218" y="219"/>
                  </a:lnTo>
                  <a:lnTo>
                    <a:pt x="1237" y="216"/>
                  </a:lnTo>
                  <a:lnTo>
                    <a:pt x="1261" y="212"/>
                  </a:lnTo>
                  <a:lnTo>
                    <a:pt x="1285" y="207"/>
                  </a:lnTo>
                  <a:lnTo>
                    <a:pt x="1304" y="198"/>
                  </a:lnTo>
                  <a:lnTo>
                    <a:pt x="1316" y="185"/>
                  </a:lnTo>
                  <a:lnTo>
                    <a:pt x="1321" y="171"/>
                  </a:lnTo>
                  <a:lnTo>
                    <a:pt x="1318" y="158"/>
                  </a:lnTo>
                  <a:lnTo>
                    <a:pt x="1308" y="145"/>
                  </a:lnTo>
                  <a:lnTo>
                    <a:pt x="1299" y="139"/>
                  </a:lnTo>
                  <a:lnTo>
                    <a:pt x="1289" y="135"/>
                  </a:lnTo>
                  <a:lnTo>
                    <a:pt x="1277" y="131"/>
                  </a:lnTo>
                  <a:lnTo>
                    <a:pt x="1261" y="128"/>
                  </a:lnTo>
                  <a:lnTo>
                    <a:pt x="1231" y="127"/>
                  </a:lnTo>
                  <a:lnTo>
                    <a:pt x="1206" y="130"/>
                  </a:lnTo>
                  <a:lnTo>
                    <a:pt x="1184" y="136"/>
                  </a:lnTo>
                  <a:lnTo>
                    <a:pt x="1168" y="144"/>
                  </a:lnTo>
                  <a:lnTo>
                    <a:pt x="1154" y="151"/>
                  </a:lnTo>
                  <a:lnTo>
                    <a:pt x="1144" y="158"/>
                  </a:lnTo>
                  <a:lnTo>
                    <a:pt x="1138" y="165"/>
                  </a:lnTo>
                  <a:lnTo>
                    <a:pt x="1140" y="155"/>
                  </a:lnTo>
                  <a:lnTo>
                    <a:pt x="1149" y="128"/>
                  </a:lnTo>
                  <a:lnTo>
                    <a:pt x="1157" y="111"/>
                  </a:lnTo>
                  <a:lnTo>
                    <a:pt x="1160" y="101"/>
                  </a:lnTo>
                  <a:lnTo>
                    <a:pt x="1165" y="91"/>
                  </a:lnTo>
                  <a:lnTo>
                    <a:pt x="1172" y="79"/>
                  </a:lnTo>
                  <a:lnTo>
                    <a:pt x="1178" y="68"/>
                  </a:lnTo>
                  <a:lnTo>
                    <a:pt x="1184" y="56"/>
                  </a:lnTo>
                  <a:lnTo>
                    <a:pt x="1192" y="45"/>
                  </a:lnTo>
                  <a:lnTo>
                    <a:pt x="1202" y="24"/>
                  </a:lnTo>
                  <a:lnTo>
                    <a:pt x="1203" y="11"/>
                  </a:lnTo>
                  <a:lnTo>
                    <a:pt x="1198" y="3"/>
                  </a:lnTo>
                  <a:lnTo>
                    <a:pt x="1188" y="0"/>
                  </a:lnTo>
                  <a:lnTo>
                    <a:pt x="1162" y="0"/>
                  </a:lnTo>
                  <a:lnTo>
                    <a:pt x="1143" y="3"/>
                  </a:lnTo>
                  <a:lnTo>
                    <a:pt x="1126" y="15"/>
                  </a:lnTo>
                  <a:lnTo>
                    <a:pt x="1115" y="26"/>
                  </a:lnTo>
                  <a:lnTo>
                    <a:pt x="1104" y="40"/>
                  </a:lnTo>
                  <a:lnTo>
                    <a:pt x="1092" y="56"/>
                  </a:lnTo>
                  <a:lnTo>
                    <a:pt x="1083" y="74"/>
                  </a:lnTo>
                  <a:lnTo>
                    <a:pt x="1075" y="111"/>
                  </a:lnTo>
                  <a:lnTo>
                    <a:pt x="1073" y="106"/>
                  </a:lnTo>
                  <a:lnTo>
                    <a:pt x="1066" y="92"/>
                  </a:lnTo>
                  <a:lnTo>
                    <a:pt x="1062" y="82"/>
                  </a:lnTo>
                  <a:lnTo>
                    <a:pt x="1056" y="72"/>
                  </a:lnTo>
                  <a:lnTo>
                    <a:pt x="1049" y="62"/>
                  </a:lnTo>
                  <a:lnTo>
                    <a:pt x="1043" y="50"/>
                  </a:lnTo>
                  <a:lnTo>
                    <a:pt x="1035" y="40"/>
                  </a:lnTo>
                  <a:lnTo>
                    <a:pt x="1027" y="30"/>
                  </a:lnTo>
                  <a:lnTo>
                    <a:pt x="1009" y="15"/>
                  </a:lnTo>
                  <a:lnTo>
                    <a:pt x="1000" y="11"/>
                  </a:lnTo>
                  <a:lnTo>
                    <a:pt x="990" y="8"/>
                  </a:lnTo>
                  <a:lnTo>
                    <a:pt x="970" y="14"/>
                  </a:lnTo>
                  <a:lnTo>
                    <a:pt x="955" y="27"/>
                  </a:lnTo>
                  <a:lnTo>
                    <a:pt x="948" y="45"/>
                  </a:lnTo>
                  <a:lnTo>
                    <a:pt x="950" y="64"/>
                  </a:lnTo>
                  <a:lnTo>
                    <a:pt x="956" y="84"/>
                  </a:lnTo>
                  <a:lnTo>
                    <a:pt x="962" y="93"/>
                  </a:lnTo>
                  <a:lnTo>
                    <a:pt x="968" y="102"/>
                  </a:lnTo>
                  <a:lnTo>
                    <a:pt x="984" y="118"/>
                  </a:lnTo>
                  <a:lnTo>
                    <a:pt x="992" y="126"/>
                  </a:lnTo>
                  <a:lnTo>
                    <a:pt x="1001" y="131"/>
                  </a:lnTo>
                  <a:lnTo>
                    <a:pt x="1010" y="135"/>
                  </a:lnTo>
                  <a:lnTo>
                    <a:pt x="1019" y="139"/>
                  </a:lnTo>
                  <a:lnTo>
                    <a:pt x="985" y="149"/>
                  </a:lnTo>
                  <a:lnTo>
                    <a:pt x="963" y="166"/>
                  </a:lnTo>
                  <a:lnTo>
                    <a:pt x="956" y="197"/>
                  </a:lnTo>
                  <a:lnTo>
                    <a:pt x="1049" y="194"/>
                  </a:lnTo>
                  <a:lnTo>
                    <a:pt x="1045" y="200"/>
                  </a:lnTo>
                  <a:lnTo>
                    <a:pt x="1033" y="214"/>
                  </a:lnTo>
                  <a:lnTo>
                    <a:pt x="1027" y="226"/>
                  </a:lnTo>
                  <a:lnTo>
                    <a:pt x="1019" y="237"/>
                  </a:lnTo>
                  <a:lnTo>
                    <a:pt x="1011" y="251"/>
                  </a:lnTo>
                  <a:lnTo>
                    <a:pt x="1004" y="266"/>
                  </a:lnTo>
                  <a:lnTo>
                    <a:pt x="992" y="298"/>
                  </a:lnTo>
                  <a:lnTo>
                    <a:pt x="987" y="332"/>
                  </a:lnTo>
                  <a:lnTo>
                    <a:pt x="989" y="348"/>
                  </a:lnTo>
                  <a:lnTo>
                    <a:pt x="994" y="366"/>
                  </a:lnTo>
                  <a:lnTo>
                    <a:pt x="1001" y="381"/>
                  </a:lnTo>
                  <a:lnTo>
                    <a:pt x="1013" y="398"/>
                  </a:lnTo>
                  <a:lnTo>
                    <a:pt x="1015" y="398"/>
                  </a:lnTo>
                  <a:lnTo>
                    <a:pt x="1024" y="390"/>
                  </a:lnTo>
                  <a:lnTo>
                    <a:pt x="1032" y="379"/>
                  </a:lnTo>
                  <a:lnTo>
                    <a:pt x="1042" y="360"/>
                  </a:lnTo>
                  <a:lnTo>
                    <a:pt x="1049" y="348"/>
                  </a:lnTo>
                  <a:lnTo>
                    <a:pt x="1057" y="333"/>
                  </a:lnTo>
                  <a:lnTo>
                    <a:pt x="1066" y="315"/>
                  </a:lnTo>
                  <a:lnTo>
                    <a:pt x="1075" y="296"/>
                  </a:lnTo>
                  <a:lnTo>
                    <a:pt x="1083" y="322"/>
                  </a:lnTo>
                  <a:lnTo>
                    <a:pt x="1092" y="350"/>
                  </a:lnTo>
                  <a:lnTo>
                    <a:pt x="1102" y="384"/>
                  </a:lnTo>
                  <a:lnTo>
                    <a:pt x="1111" y="422"/>
                  </a:lnTo>
                  <a:lnTo>
                    <a:pt x="1120" y="461"/>
                  </a:lnTo>
                  <a:lnTo>
                    <a:pt x="1128" y="531"/>
                  </a:lnTo>
                  <a:lnTo>
                    <a:pt x="1107" y="535"/>
                  </a:lnTo>
                  <a:lnTo>
                    <a:pt x="1077" y="545"/>
                  </a:lnTo>
                  <a:lnTo>
                    <a:pt x="1068" y="548"/>
                  </a:lnTo>
                  <a:lnTo>
                    <a:pt x="1056" y="549"/>
                  </a:lnTo>
                  <a:lnTo>
                    <a:pt x="1023" y="550"/>
                  </a:lnTo>
                  <a:lnTo>
                    <a:pt x="980" y="547"/>
                  </a:lnTo>
                  <a:lnTo>
                    <a:pt x="972" y="518"/>
                  </a:lnTo>
                  <a:lnTo>
                    <a:pt x="966" y="480"/>
                  </a:lnTo>
                  <a:lnTo>
                    <a:pt x="958" y="447"/>
                  </a:lnTo>
                  <a:lnTo>
                    <a:pt x="951" y="411"/>
                  </a:lnTo>
                  <a:lnTo>
                    <a:pt x="942" y="375"/>
                  </a:lnTo>
                  <a:lnTo>
                    <a:pt x="933" y="341"/>
                  </a:lnTo>
                  <a:lnTo>
                    <a:pt x="927" y="313"/>
                  </a:lnTo>
                  <a:lnTo>
                    <a:pt x="922" y="296"/>
                  </a:lnTo>
                  <a:lnTo>
                    <a:pt x="933" y="285"/>
                  </a:lnTo>
                  <a:lnTo>
                    <a:pt x="942" y="280"/>
                  </a:lnTo>
                  <a:lnTo>
                    <a:pt x="955" y="276"/>
                  </a:lnTo>
                  <a:lnTo>
                    <a:pt x="971" y="272"/>
                  </a:lnTo>
                  <a:lnTo>
                    <a:pt x="991" y="270"/>
                  </a:lnTo>
                  <a:lnTo>
                    <a:pt x="985" y="241"/>
                  </a:lnTo>
                  <a:lnTo>
                    <a:pt x="979" y="237"/>
                  </a:lnTo>
                  <a:lnTo>
                    <a:pt x="974" y="233"/>
                  </a:lnTo>
                  <a:lnTo>
                    <a:pt x="960" y="228"/>
                  </a:lnTo>
                  <a:lnTo>
                    <a:pt x="931" y="230"/>
                  </a:lnTo>
                  <a:lnTo>
                    <a:pt x="907" y="235"/>
                  </a:lnTo>
                  <a:lnTo>
                    <a:pt x="896" y="238"/>
                  </a:lnTo>
                  <a:lnTo>
                    <a:pt x="891" y="242"/>
                  </a:lnTo>
                  <a:lnTo>
                    <a:pt x="889" y="228"/>
                  </a:lnTo>
                  <a:lnTo>
                    <a:pt x="891" y="219"/>
                  </a:lnTo>
                  <a:lnTo>
                    <a:pt x="896" y="211"/>
                  </a:lnTo>
                  <a:lnTo>
                    <a:pt x="914" y="194"/>
                  </a:lnTo>
                  <a:lnTo>
                    <a:pt x="943" y="155"/>
                  </a:lnTo>
                  <a:lnTo>
                    <a:pt x="943" y="134"/>
                  </a:lnTo>
                  <a:lnTo>
                    <a:pt x="938" y="125"/>
                  </a:lnTo>
                  <a:lnTo>
                    <a:pt x="932" y="118"/>
                  </a:lnTo>
                  <a:lnTo>
                    <a:pt x="924" y="115"/>
                  </a:lnTo>
                  <a:lnTo>
                    <a:pt x="914" y="112"/>
                  </a:lnTo>
                  <a:lnTo>
                    <a:pt x="896" y="118"/>
                  </a:lnTo>
                  <a:lnTo>
                    <a:pt x="878" y="135"/>
                  </a:lnTo>
                  <a:lnTo>
                    <a:pt x="862" y="154"/>
                  </a:lnTo>
                  <a:lnTo>
                    <a:pt x="846" y="194"/>
                  </a:lnTo>
                  <a:lnTo>
                    <a:pt x="840" y="170"/>
                  </a:lnTo>
                  <a:lnTo>
                    <a:pt x="832" y="147"/>
                  </a:lnTo>
                  <a:lnTo>
                    <a:pt x="827" y="134"/>
                  </a:lnTo>
                  <a:lnTo>
                    <a:pt x="821" y="121"/>
                  </a:lnTo>
                  <a:lnTo>
                    <a:pt x="814" y="108"/>
                  </a:lnTo>
                  <a:lnTo>
                    <a:pt x="807" y="98"/>
                  </a:lnTo>
                  <a:lnTo>
                    <a:pt x="798" y="88"/>
                  </a:lnTo>
                  <a:lnTo>
                    <a:pt x="788" y="80"/>
                  </a:lnTo>
                  <a:lnTo>
                    <a:pt x="778" y="75"/>
                  </a:lnTo>
                  <a:lnTo>
                    <a:pt x="766" y="74"/>
                  </a:lnTo>
                  <a:lnTo>
                    <a:pt x="755" y="75"/>
                  </a:lnTo>
                  <a:lnTo>
                    <a:pt x="741" y="82"/>
                  </a:lnTo>
                  <a:lnTo>
                    <a:pt x="724" y="101"/>
                  </a:lnTo>
                  <a:lnTo>
                    <a:pt x="720" y="122"/>
                  </a:lnTo>
                  <a:lnTo>
                    <a:pt x="722" y="135"/>
                  </a:lnTo>
                  <a:lnTo>
                    <a:pt x="727" y="146"/>
                  </a:lnTo>
                  <a:lnTo>
                    <a:pt x="734" y="159"/>
                  </a:lnTo>
                  <a:lnTo>
                    <a:pt x="741" y="170"/>
                  </a:lnTo>
                  <a:lnTo>
                    <a:pt x="750" y="182"/>
                  </a:lnTo>
                  <a:lnTo>
                    <a:pt x="760" y="192"/>
                  </a:lnTo>
                  <a:lnTo>
                    <a:pt x="778" y="209"/>
                  </a:lnTo>
                  <a:lnTo>
                    <a:pt x="795" y="224"/>
                  </a:lnTo>
                  <a:lnTo>
                    <a:pt x="790" y="222"/>
                  </a:lnTo>
                  <a:lnTo>
                    <a:pt x="773" y="217"/>
                  </a:lnTo>
                  <a:lnTo>
                    <a:pt x="749" y="212"/>
                  </a:lnTo>
                  <a:lnTo>
                    <a:pt x="720" y="211"/>
                  </a:lnTo>
                  <a:lnTo>
                    <a:pt x="692" y="214"/>
                  </a:lnTo>
                  <a:lnTo>
                    <a:pt x="672" y="224"/>
                  </a:lnTo>
                  <a:lnTo>
                    <a:pt x="662" y="242"/>
                  </a:lnTo>
                  <a:lnTo>
                    <a:pt x="663" y="255"/>
                  </a:lnTo>
                  <a:lnTo>
                    <a:pt x="668" y="270"/>
                  </a:lnTo>
                  <a:lnTo>
                    <a:pt x="687" y="269"/>
                  </a:lnTo>
                  <a:lnTo>
                    <a:pt x="730" y="264"/>
                  </a:lnTo>
                  <a:lnTo>
                    <a:pt x="779" y="264"/>
                  </a:lnTo>
                  <a:lnTo>
                    <a:pt x="812" y="270"/>
                  </a:lnTo>
                  <a:lnTo>
                    <a:pt x="802" y="274"/>
                  </a:lnTo>
                  <a:lnTo>
                    <a:pt x="792" y="280"/>
                  </a:lnTo>
                  <a:lnTo>
                    <a:pt x="787" y="284"/>
                  </a:lnTo>
                  <a:lnTo>
                    <a:pt x="780" y="288"/>
                  </a:lnTo>
                  <a:lnTo>
                    <a:pt x="758" y="310"/>
                  </a:lnTo>
                  <a:lnTo>
                    <a:pt x="745" y="342"/>
                  </a:lnTo>
                  <a:lnTo>
                    <a:pt x="745" y="375"/>
                  </a:lnTo>
                  <a:lnTo>
                    <a:pt x="750" y="404"/>
                  </a:lnTo>
                  <a:lnTo>
                    <a:pt x="754" y="415"/>
                  </a:lnTo>
                  <a:lnTo>
                    <a:pt x="760" y="425"/>
                  </a:lnTo>
                  <a:lnTo>
                    <a:pt x="773" y="438"/>
                  </a:lnTo>
                  <a:lnTo>
                    <a:pt x="779" y="442"/>
                  </a:lnTo>
                  <a:lnTo>
                    <a:pt x="785" y="444"/>
                  </a:lnTo>
                  <a:lnTo>
                    <a:pt x="797" y="444"/>
                  </a:lnTo>
                  <a:lnTo>
                    <a:pt x="804" y="437"/>
                  </a:lnTo>
                  <a:lnTo>
                    <a:pt x="808" y="419"/>
                  </a:lnTo>
                  <a:lnTo>
                    <a:pt x="809" y="362"/>
                  </a:lnTo>
                  <a:lnTo>
                    <a:pt x="816" y="336"/>
                  </a:lnTo>
                  <a:lnTo>
                    <a:pt x="822" y="327"/>
                  </a:lnTo>
                  <a:lnTo>
                    <a:pt x="830" y="320"/>
                  </a:lnTo>
                  <a:lnTo>
                    <a:pt x="846" y="317"/>
                  </a:lnTo>
                  <a:lnTo>
                    <a:pt x="857" y="318"/>
                  </a:lnTo>
                  <a:lnTo>
                    <a:pt x="867" y="324"/>
                  </a:lnTo>
                  <a:lnTo>
                    <a:pt x="872" y="339"/>
                  </a:lnTo>
                  <a:lnTo>
                    <a:pt x="878" y="357"/>
                  </a:lnTo>
                  <a:lnTo>
                    <a:pt x="884" y="377"/>
                  </a:lnTo>
                  <a:lnTo>
                    <a:pt x="895" y="420"/>
                  </a:lnTo>
                  <a:lnTo>
                    <a:pt x="900" y="456"/>
                  </a:lnTo>
                  <a:lnTo>
                    <a:pt x="896" y="518"/>
                  </a:lnTo>
                  <a:lnTo>
                    <a:pt x="893" y="545"/>
                  </a:lnTo>
                  <a:lnTo>
                    <a:pt x="888" y="563"/>
                  </a:lnTo>
                  <a:lnTo>
                    <a:pt x="884" y="566"/>
                  </a:lnTo>
                  <a:lnTo>
                    <a:pt x="876" y="568"/>
                  </a:lnTo>
                  <a:lnTo>
                    <a:pt x="866" y="572"/>
                  </a:lnTo>
                  <a:lnTo>
                    <a:pt x="854" y="576"/>
                  </a:lnTo>
                  <a:lnTo>
                    <a:pt x="840" y="579"/>
                  </a:lnTo>
                  <a:lnTo>
                    <a:pt x="823" y="583"/>
                  </a:lnTo>
                  <a:lnTo>
                    <a:pt x="804" y="587"/>
                  </a:lnTo>
                  <a:lnTo>
                    <a:pt x="785" y="591"/>
                  </a:lnTo>
                  <a:lnTo>
                    <a:pt x="766" y="595"/>
                  </a:lnTo>
                  <a:lnTo>
                    <a:pt x="746" y="597"/>
                  </a:lnTo>
                  <a:lnTo>
                    <a:pt x="708" y="602"/>
                  </a:lnTo>
                  <a:lnTo>
                    <a:pt x="674" y="605"/>
                  </a:lnTo>
                  <a:lnTo>
                    <a:pt x="648" y="603"/>
                  </a:lnTo>
                  <a:lnTo>
                    <a:pt x="599" y="603"/>
                  </a:lnTo>
                  <a:lnTo>
                    <a:pt x="543" y="610"/>
                  </a:lnTo>
                  <a:lnTo>
                    <a:pt x="516" y="615"/>
                  </a:lnTo>
                  <a:lnTo>
                    <a:pt x="494" y="619"/>
                  </a:lnTo>
                  <a:lnTo>
                    <a:pt x="463" y="625"/>
                  </a:lnTo>
                  <a:lnTo>
                    <a:pt x="436" y="627"/>
                  </a:lnTo>
                  <a:lnTo>
                    <a:pt x="394" y="631"/>
                  </a:lnTo>
                  <a:lnTo>
                    <a:pt x="316" y="643"/>
                  </a:lnTo>
                  <a:lnTo>
                    <a:pt x="303" y="646"/>
                  </a:lnTo>
                  <a:lnTo>
                    <a:pt x="292" y="650"/>
                  </a:lnTo>
                  <a:lnTo>
                    <a:pt x="279" y="654"/>
                  </a:lnTo>
                  <a:lnTo>
                    <a:pt x="266" y="656"/>
                  </a:lnTo>
                  <a:lnTo>
                    <a:pt x="242" y="659"/>
                  </a:lnTo>
                  <a:lnTo>
                    <a:pt x="218" y="656"/>
                  </a:lnTo>
                  <a:lnTo>
                    <a:pt x="177" y="654"/>
                  </a:lnTo>
                  <a:lnTo>
                    <a:pt x="114" y="658"/>
                  </a:lnTo>
                  <a:lnTo>
                    <a:pt x="48" y="664"/>
                  </a:lnTo>
                  <a:lnTo>
                    <a:pt x="0" y="672"/>
                  </a:lnTo>
                  <a:lnTo>
                    <a:pt x="0" y="6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0" name="Freeform 99"/>
            <p:cNvSpPr>
              <a:spLocks/>
            </p:cNvSpPr>
            <p:nvPr/>
          </p:nvSpPr>
          <p:spPr bwMode="auto">
            <a:xfrm>
              <a:off x="1087438" y="4514850"/>
              <a:ext cx="528638" cy="11112"/>
            </a:xfrm>
            <a:custGeom>
              <a:avLst/>
              <a:gdLst/>
              <a:ahLst/>
              <a:cxnLst>
                <a:cxn ang="0">
                  <a:pos x="1320" y="0"/>
                </a:cxn>
                <a:cxn ang="0">
                  <a:pos x="6" y="0"/>
                </a:cxn>
                <a:cxn ang="0">
                  <a:pos x="0" y="4"/>
                </a:cxn>
                <a:cxn ang="0">
                  <a:pos x="3" y="6"/>
                </a:cxn>
                <a:cxn ang="0">
                  <a:pos x="20" y="7"/>
                </a:cxn>
                <a:cxn ang="0">
                  <a:pos x="63" y="10"/>
                </a:cxn>
                <a:cxn ang="0">
                  <a:pos x="126" y="14"/>
                </a:cxn>
                <a:cxn ang="0">
                  <a:pos x="191" y="16"/>
                </a:cxn>
                <a:cxn ang="0">
                  <a:pos x="243" y="15"/>
                </a:cxn>
                <a:cxn ang="0">
                  <a:pos x="333" y="12"/>
                </a:cxn>
                <a:cxn ang="0">
                  <a:pos x="401" y="14"/>
                </a:cxn>
                <a:cxn ang="0">
                  <a:pos x="523" y="16"/>
                </a:cxn>
                <a:cxn ang="0">
                  <a:pos x="642" y="15"/>
                </a:cxn>
                <a:cxn ang="0">
                  <a:pos x="914" y="17"/>
                </a:cxn>
                <a:cxn ang="0">
                  <a:pos x="1107" y="28"/>
                </a:cxn>
                <a:cxn ang="0">
                  <a:pos x="1133" y="25"/>
                </a:cxn>
                <a:cxn ang="0">
                  <a:pos x="1193" y="20"/>
                </a:cxn>
                <a:cxn ang="0">
                  <a:pos x="1256" y="16"/>
                </a:cxn>
                <a:cxn ang="0">
                  <a:pos x="1291" y="14"/>
                </a:cxn>
                <a:cxn ang="0">
                  <a:pos x="1329" y="17"/>
                </a:cxn>
                <a:cxn ang="0">
                  <a:pos x="1332" y="9"/>
                </a:cxn>
                <a:cxn ang="0">
                  <a:pos x="1329" y="2"/>
                </a:cxn>
                <a:cxn ang="0">
                  <a:pos x="1320" y="0"/>
                </a:cxn>
                <a:cxn ang="0">
                  <a:pos x="1320" y="0"/>
                </a:cxn>
              </a:cxnLst>
              <a:rect l="0" t="0" r="r" b="b"/>
              <a:pathLst>
                <a:path w="1332" h="28">
                  <a:moveTo>
                    <a:pt x="1320" y="0"/>
                  </a:moveTo>
                  <a:lnTo>
                    <a:pt x="6" y="0"/>
                  </a:lnTo>
                  <a:lnTo>
                    <a:pt x="0" y="4"/>
                  </a:lnTo>
                  <a:lnTo>
                    <a:pt x="3" y="6"/>
                  </a:lnTo>
                  <a:lnTo>
                    <a:pt x="20" y="7"/>
                  </a:lnTo>
                  <a:lnTo>
                    <a:pt x="63" y="10"/>
                  </a:lnTo>
                  <a:lnTo>
                    <a:pt x="126" y="14"/>
                  </a:lnTo>
                  <a:lnTo>
                    <a:pt x="191" y="16"/>
                  </a:lnTo>
                  <a:lnTo>
                    <a:pt x="243" y="15"/>
                  </a:lnTo>
                  <a:lnTo>
                    <a:pt x="333" y="12"/>
                  </a:lnTo>
                  <a:lnTo>
                    <a:pt x="401" y="14"/>
                  </a:lnTo>
                  <a:lnTo>
                    <a:pt x="523" y="16"/>
                  </a:lnTo>
                  <a:lnTo>
                    <a:pt x="642" y="15"/>
                  </a:lnTo>
                  <a:lnTo>
                    <a:pt x="914" y="17"/>
                  </a:lnTo>
                  <a:lnTo>
                    <a:pt x="1107" y="28"/>
                  </a:lnTo>
                  <a:lnTo>
                    <a:pt x="1133" y="25"/>
                  </a:lnTo>
                  <a:lnTo>
                    <a:pt x="1193" y="20"/>
                  </a:lnTo>
                  <a:lnTo>
                    <a:pt x="1256" y="16"/>
                  </a:lnTo>
                  <a:lnTo>
                    <a:pt x="1291" y="14"/>
                  </a:lnTo>
                  <a:lnTo>
                    <a:pt x="1329" y="17"/>
                  </a:lnTo>
                  <a:lnTo>
                    <a:pt x="1332" y="9"/>
                  </a:lnTo>
                  <a:lnTo>
                    <a:pt x="1329" y="2"/>
                  </a:lnTo>
                  <a:lnTo>
                    <a:pt x="1320" y="0"/>
                  </a:lnTo>
                  <a:lnTo>
                    <a:pt x="132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1" name="Freeform 100"/>
            <p:cNvSpPr>
              <a:spLocks/>
            </p:cNvSpPr>
            <p:nvPr/>
          </p:nvSpPr>
          <p:spPr bwMode="auto">
            <a:xfrm>
              <a:off x="874713" y="4513263"/>
              <a:ext cx="165100" cy="7937"/>
            </a:xfrm>
            <a:custGeom>
              <a:avLst/>
              <a:gdLst/>
              <a:ahLst/>
              <a:cxnLst>
                <a:cxn ang="0">
                  <a:pos x="416" y="4"/>
                </a:cxn>
                <a:cxn ang="0">
                  <a:pos x="414" y="16"/>
                </a:cxn>
                <a:cxn ang="0">
                  <a:pos x="402" y="18"/>
                </a:cxn>
                <a:cxn ang="0">
                  <a:pos x="387" y="19"/>
                </a:cxn>
                <a:cxn ang="0">
                  <a:pos x="347" y="17"/>
                </a:cxn>
                <a:cxn ang="0">
                  <a:pos x="308" y="13"/>
                </a:cxn>
                <a:cxn ang="0">
                  <a:pos x="279" y="12"/>
                </a:cxn>
                <a:cxn ang="0">
                  <a:pos x="214" y="13"/>
                </a:cxn>
                <a:cxn ang="0">
                  <a:pos x="167" y="16"/>
                </a:cxn>
                <a:cxn ang="0">
                  <a:pos x="124" y="17"/>
                </a:cxn>
                <a:cxn ang="0">
                  <a:pos x="70" y="17"/>
                </a:cxn>
                <a:cxn ang="0">
                  <a:pos x="29" y="14"/>
                </a:cxn>
                <a:cxn ang="0">
                  <a:pos x="0" y="12"/>
                </a:cxn>
                <a:cxn ang="0">
                  <a:pos x="1" y="0"/>
                </a:cxn>
                <a:cxn ang="0">
                  <a:pos x="217" y="2"/>
                </a:cxn>
                <a:cxn ang="0">
                  <a:pos x="416" y="4"/>
                </a:cxn>
                <a:cxn ang="0">
                  <a:pos x="416" y="4"/>
                </a:cxn>
              </a:cxnLst>
              <a:rect l="0" t="0" r="r" b="b"/>
              <a:pathLst>
                <a:path w="416" h="19">
                  <a:moveTo>
                    <a:pt x="416" y="4"/>
                  </a:moveTo>
                  <a:lnTo>
                    <a:pt x="414" y="16"/>
                  </a:lnTo>
                  <a:lnTo>
                    <a:pt x="402" y="18"/>
                  </a:lnTo>
                  <a:lnTo>
                    <a:pt x="387" y="19"/>
                  </a:lnTo>
                  <a:lnTo>
                    <a:pt x="347" y="17"/>
                  </a:lnTo>
                  <a:lnTo>
                    <a:pt x="308" y="13"/>
                  </a:lnTo>
                  <a:lnTo>
                    <a:pt x="279" y="12"/>
                  </a:lnTo>
                  <a:lnTo>
                    <a:pt x="214" y="13"/>
                  </a:lnTo>
                  <a:lnTo>
                    <a:pt x="167" y="16"/>
                  </a:lnTo>
                  <a:lnTo>
                    <a:pt x="124" y="17"/>
                  </a:lnTo>
                  <a:lnTo>
                    <a:pt x="70" y="17"/>
                  </a:lnTo>
                  <a:lnTo>
                    <a:pt x="29" y="14"/>
                  </a:lnTo>
                  <a:lnTo>
                    <a:pt x="0" y="12"/>
                  </a:lnTo>
                  <a:lnTo>
                    <a:pt x="1" y="0"/>
                  </a:lnTo>
                  <a:lnTo>
                    <a:pt x="217" y="2"/>
                  </a:lnTo>
                  <a:lnTo>
                    <a:pt x="416" y="4"/>
                  </a:lnTo>
                  <a:lnTo>
                    <a:pt x="416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2" name="Freeform 101"/>
            <p:cNvSpPr>
              <a:spLocks/>
            </p:cNvSpPr>
            <p:nvPr/>
          </p:nvSpPr>
          <p:spPr bwMode="auto">
            <a:xfrm>
              <a:off x="1100138" y="4289425"/>
              <a:ext cx="257175" cy="190500"/>
            </a:xfrm>
            <a:custGeom>
              <a:avLst/>
              <a:gdLst/>
              <a:ahLst/>
              <a:cxnLst>
                <a:cxn ang="0">
                  <a:pos x="343" y="3"/>
                </a:cxn>
                <a:cxn ang="0">
                  <a:pos x="465" y="32"/>
                </a:cxn>
                <a:cxn ang="0">
                  <a:pos x="571" y="80"/>
                </a:cxn>
                <a:cxn ang="0">
                  <a:pos x="619" y="120"/>
                </a:cxn>
                <a:cxn ang="0">
                  <a:pos x="645" y="224"/>
                </a:cxn>
                <a:cxn ang="0">
                  <a:pos x="630" y="286"/>
                </a:cxn>
                <a:cxn ang="0">
                  <a:pos x="611" y="324"/>
                </a:cxn>
                <a:cxn ang="0">
                  <a:pos x="576" y="372"/>
                </a:cxn>
                <a:cxn ang="0">
                  <a:pos x="542" y="401"/>
                </a:cxn>
                <a:cxn ang="0">
                  <a:pos x="516" y="417"/>
                </a:cxn>
                <a:cxn ang="0">
                  <a:pos x="487" y="434"/>
                </a:cxn>
                <a:cxn ang="0">
                  <a:pos x="453" y="449"/>
                </a:cxn>
                <a:cxn ang="0">
                  <a:pos x="414" y="463"/>
                </a:cxn>
                <a:cxn ang="0">
                  <a:pos x="372" y="473"/>
                </a:cxn>
                <a:cxn ang="0">
                  <a:pos x="241" y="477"/>
                </a:cxn>
                <a:cxn ang="0">
                  <a:pos x="169" y="460"/>
                </a:cxn>
                <a:cxn ang="0">
                  <a:pos x="121" y="442"/>
                </a:cxn>
                <a:cxn ang="0">
                  <a:pos x="92" y="429"/>
                </a:cxn>
                <a:cxn ang="0">
                  <a:pos x="64" y="412"/>
                </a:cxn>
                <a:cxn ang="0">
                  <a:pos x="14" y="354"/>
                </a:cxn>
                <a:cxn ang="0">
                  <a:pos x="1" y="262"/>
                </a:cxn>
                <a:cxn ang="0">
                  <a:pos x="20" y="199"/>
                </a:cxn>
                <a:cxn ang="0">
                  <a:pos x="45" y="152"/>
                </a:cxn>
                <a:cxn ang="0">
                  <a:pos x="74" y="111"/>
                </a:cxn>
                <a:cxn ang="0">
                  <a:pos x="107" y="75"/>
                </a:cxn>
                <a:cxn ang="0">
                  <a:pos x="146" y="43"/>
                </a:cxn>
                <a:cxn ang="0">
                  <a:pos x="172" y="29"/>
                </a:cxn>
                <a:cxn ang="0">
                  <a:pos x="213" y="15"/>
                </a:cxn>
                <a:cxn ang="0">
                  <a:pos x="256" y="5"/>
                </a:cxn>
                <a:cxn ang="0">
                  <a:pos x="273" y="33"/>
                </a:cxn>
                <a:cxn ang="0">
                  <a:pos x="159" y="67"/>
                </a:cxn>
                <a:cxn ang="0">
                  <a:pos x="108" y="109"/>
                </a:cxn>
                <a:cxn ang="0">
                  <a:pos x="72" y="156"/>
                </a:cxn>
                <a:cxn ang="0">
                  <a:pos x="38" y="250"/>
                </a:cxn>
                <a:cxn ang="0">
                  <a:pos x="55" y="333"/>
                </a:cxn>
                <a:cxn ang="0">
                  <a:pos x="79" y="369"/>
                </a:cxn>
                <a:cxn ang="0">
                  <a:pos x="121" y="405"/>
                </a:cxn>
                <a:cxn ang="0">
                  <a:pos x="151" y="421"/>
                </a:cxn>
                <a:cxn ang="0">
                  <a:pos x="188" y="434"/>
                </a:cxn>
                <a:cxn ang="0">
                  <a:pos x="260" y="446"/>
                </a:cxn>
                <a:cxn ang="0">
                  <a:pos x="441" y="427"/>
                </a:cxn>
                <a:cxn ang="0">
                  <a:pos x="482" y="411"/>
                </a:cxn>
                <a:cxn ang="0">
                  <a:pos x="504" y="398"/>
                </a:cxn>
                <a:cxn ang="0">
                  <a:pos x="569" y="334"/>
                </a:cxn>
                <a:cxn ang="0">
                  <a:pos x="593" y="283"/>
                </a:cxn>
                <a:cxn ang="0">
                  <a:pos x="592" y="158"/>
                </a:cxn>
                <a:cxn ang="0">
                  <a:pos x="576" y="129"/>
                </a:cxn>
                <a:cxn ang="0">
                  <a:pos x="544" y="99"/>
                </a:cxn>
                <a:cxn ang="0">
                  <a:pos x="514" y="82"/>
                </a:cxn>
                <a:cxn ang="0">
                  <a:pos x="483" y="67"/>
                </a:cxn>
                <a:cxn ang="0">
                  <a:pos x="451" y="56"/>
                </a:cxn>
                <a:cxn ang="0">
                  <a:pos x="386" y="41"/>
                </a:cxn>
                <a:cxn ang="0">
                  <a:pos x="318" y="29"/>
                </a:cxn>
              </a:cxnLst>
              <a:rect l="0" t="0" r="r" b="b"/>
              <a:pathLst>
                <a:path w="645" h="480">
                  <a:moveTo>
                    <a:pt x="290" y="27"/>
                  </a:moveTo>
                  <a:lnTo>
                    <a:pt x="308" y="0"/>
                  </a:lnTo>
                  <a:lnTo>
                    <a:pt x="343" y="3"/>
                  </a:lnTo>
                  <a:lnTo>
                    <a:pt x="370" y="8"/>
                  </a:lnTo>
                  <a:lnTo>
                    <a:pt x="418" y="18"/>
                  </a:lnTo>
                  <a:lnTo>
                    <a:pt x="465" y="32"/>
                  </a:lnTo>
                  <a:lnTo>
                    <a:pt x="528" y="56"/>
                  </a:lnTo>
                  <a:lnTo>
                    <a:pt x="552" y="69"/>
                  </a:lnTo>
                  <a:lnTo>
                    <a:pt x="571" y="80"/>
                  </a:lnTo>
                  <a:lnTo>
                    <a:pt x="586" y="89"/>
                  </a:lnTo>
                  <a:lnTo>
                    <a:pt x="603" y="101"/>
                  </a:lnTo>
                  <a:lnTo>
                    <a:pt x="619" y="120"/>
                  </a:lnTo>
                  <a:lnTo>
                    <a:pt x="630" y="141"/>
                  </a:lnTo>
                  <a:lnTo>
                    <a:pt x="644" y="182"/>
                  </a:lnTo>
                  <a:lnTo>
                    <a:pt x="645" y="224"/>
                  </a:lnTo>
                  <a:lnTo>
                    <a:pt x="643" y="245"/>
                  </a:lnTo>
                  <a:lnTo>
                    <a:pt x="637" y="266"/>
                  </a:lnTo>
                  <a:lnTo>
                    <a:pt x="630" y="286"/>
                  </a:lnTo>
                  <a:lnTo>
                    <a:pt x="626" y="295"/>
                  </a:lnTo>
                  <a:lnTo>
                    <a:pt x="621" y="305"/>
                  </a:lnTo>
                  <a:lnTo>
                    <a:pt x="611" y="324"/>
                  </a:lnTo>
                  <a:lnTo>
                    <a:pt x="601" y="340"/>
                  </a:lnTo>
                  <a:lnTo>
                    <a:pt x="588" y="357"/>
                  </a:lnTo>
                  <a:lnTo>
                    <a:pt x="576" y="372"/>
                  </a:lnTo>
                  <a:lnTo>
                    <a:pt x="562" y="384"/>
                  </a:lnTo>
                  <a:lnTo>
                    <a:pt x="549" y="396"/>
                  </a:lnTo>
                  <a:lnTo>
                    <a:pt x="542" y="401"/>
                  </a:lnTo>
                  <a:lnTo>
                    <a:pt x="534" y="406"/>
                  </a:lnTo>
                  <a:lnTo>
                    <a:pt x="525" y="412"/>
                  </a:lnTo>
                  <a:lnTo>
                    <a:pt x="516" y="417"/>
                  </a:lnTo>
                  <a:lnTo>
                    <a:pt x="507" y="422"/>
                  </a:lnTo>
                  <a:lnTo>
                    <a:pt x="497" y="429"/>
                  </a:lnTo>
                  <a:lnTo>
                    <a:pt x="487" y="434"/>
                  </a:lnTo>
                  <a:lnTo>
                    <a:pt x="476" y="439"/>
                  </a:lnTo>
                  <a:lnTo>
                    <a:pt x="465" y="444"/>
                  </a:lnTo>
                  <a:lnTo>
                    <a:pt x="453" y="449"/>
                  </a:lnTo>
                  <a:lnTo>
                    <a:pt x="441" y="454"/>
                  </a:lnTo>
                  <a:lnTo>
                    <a:pt x="428" y="459"/>
                  </a:lnTo>
                  <a:lnTo>
                    <a:pt x="414" y="463"/>
                  </a:lnTo>
                  <a:lnTo>
                    <a:pt x="400" y="466"/>
                  </a:lnTo>
                  <a:lnTo>
                    <a:pt x="386" y="470"/>
                  </a:lnTo>
                  <a:lnTo>
                    <a:pt x="372" y="473"/>
                  </a:lnTo>
                  <a:lnTo>
                    <a:pt x="342" y="478"/>
                  </a:lnTo>
                  <a:lnTo>
                    <a:pt x="309" y="480"/>
                  </a:lnTo>
                  <a:lnTo>
                    <a:pt x="241" y="477"/>
                  </a:lnTo>
                  <a:lnTo>
                    <a:pt x="206" y="470"/>
                  </a:lnTo>
                  <a:lnTo>
                    <a:pt x="187" y="465"/>
                  </a:lnTo>
                  <a:lnTo>
                    <a:pt x="169" y="460"/>
                  </a:lnTo>
                  <a:lnTo>
                    <a:pt x="150" y="454"/>
                  </a:lnTo>
                  <a:lnTo>
                    <a:pt x="130" y="446"/>
                  </a:lnTo>
                  <a:lnTo>
                    <a:pt x="121" y="442"/>
                  </a:lnTo>
                  <a:lnTo>
                    <a:pt x="111" y="439"/>
                  </a:lnTo>
                  <a:lnTo>
                    <a:pt x="102" y="434"/>
                  </a:lnTo>
                  <a:lnTo>
                    <a:pt x="92" y="429"/>
                  </a:lnTo>
                  <a:lnTo>
                    <a:pt x="82" y="423"/>
                  </a:lnTo>
                  <a:lnTo>
                    <a:pt x="73" y="418"/>
                  </a:lnTo>
                  <a:lnTo>
                    <a:pt x="64" y="412"/>
                  </a:lnTo>
                  <a:lnTo>
                    <a:pt x="57" y="407"/>
                  </a:lnTo>
                  <a:lnTo>
                    <a:pt x="31" y="382"/>
                  </a:lnTo>
                  <a:lnTo>
                    <a:pt x="14" y="354"/>
                  </a:lnTo>
                  <a:lnTo>
                    <a:pt x="4" y="325"/>
                  </a:lnTo>
                  <a:lnTo>
                    <a:pt x="0" y="293"/>
                  </a:lnTo>
                  <a:lnTo>
                    <a:pt x="1" y="262"/>
                  </a:lnTo>
                  <a:lnTo>
                    <a:pt x="9" y="230"/>
                  </a:lnTo>
                  <a:lnTo>
                    <a:pt x="15" y="214"/>
                  </a:lnTo>
                  <a:lnTo>
                    <a:pt x="20" y="199"/>
                  </a:lnTo>
                  <a:lnTo>
                    <a:pt x="28" y="182"/>
                  </a:lnTo>
                  <a:lnTo>
                    <a:pt x="36" y="167"/>
                  </a:lnTo>
                  <a:lnTo>
                    <a:pt x="45" y="152"/>
                  </a:lnTo>
                  <a:lnTo>
                    <a:pt x="54" y="138"/>
                  </a:lnTo>
                  <a:lnTo>
                    <a:pt x="64" y="124"/>
                  </a:lnTo>
                  <a:lnTo>
                    <a:pt x="74" y="111"/>
                  </a:lnTo>
                  <a:lnTo>
                    <a:pt x="86" y="98"/>
                  </a:lnTo>
                  <a:lnTo>
                    <a:pt x="96" y="86"/>
                  </a:lnTo>
                  <a:lnTo>
                    <a:pt x="107" y="75"/>
                  </a:lnTo>
                  <a:lnTo>
                    <a:pt x="119" y="65"/>
                  </a:lnTo>
                  <a:lnTo>
                    <a:pt x="140" y="47"/>
                  </a:lnTo>
                  <a:lnTo>
                    <a:pt x="146" y="43"/>
                  </a:lnTo>
                  <a:lnTo>
                    <a:pt x="151" y="39"/>
                  </a:lnTo>
                  <a:lnTo>
                    <a:pt x="161" y="34"/>
                  </a:lnTo>
                  <a:lnTo>
                    <a:pt x="172" y="29"/>
                  </a:lnTo>
                  <a:lnTo>
                    <a:pt x="180" y="26"/>
                  </a:lnTo>
                  <a:lnTo>
                    <a:pt x="198" y="21"/>
                  </a:lnTo>
                  <a:lnTo>
                    <a:pt x="213" y="15"/>
                  </a:lnTo>
                  <a:lnTo>
                    <a:pt x="227" y="12"/>
                  </a:lnTo>
                  <a:lnTo>
                    <a:pt x="238" y="9"/>
                  </a:lnTo>
                  <a:lnTo>
                    <a:pt x="256" y="5"/>
                  </a:lnTo>
                  <a:lnTo>
                    <a:pt x="269" y="3"/>
                  </a:lnTo>
                  <a:lnTo>
                    <a:pt x="280" y="2"/>
                  </a:lnTo>
                  <a:lnTo>
                    <a:pt x="273" y="33"/>
                  </a:lnTo>
                  <a:lnTo>
                    <a:pt x="179" y="55"/>
                  </a:lnTo>
                  <a:lnTo>
                    <a:pt x="170" y="60"/>
                  </a:lnTo>
                  <a:lnTo>
                    <a:pt x="159" y="67"/>
                  </a:lnTo>
                  <a:lnTo>
                    <a:pt x="135" y="85"/>
                  </a:lnTo>
                  <a:lnTo>
                    <a:pt x="122" y="96"/>
                  </a:lnTo>
                  <a:lnTo>
                    <a:pt x="108" y="109"/>
                  </a:lnTo>
                  <a:lnTo>
                    <a:pt x="96" y="124"/>
                  </a:lnTo>
                  <a:lnTo>
                    <a:pt x="83" y="139"/>
                  </a:lnTo>
                  <a:lnTo>
                    <a:pt x="72" y="156"/>
                  </a:lnTo>
                  <a:lnTo>
                    <a:pt x="60" y="172"/>
                  </a:lnTo>
                  <a:lnTo>
                    <a:pt x="45" y="210"/>
                  </a:lnTo>
                  <a:lnTo>
                    <a:pt x="38" y="250"/>
                  </a:lnTo>
                  <a:lnTo>
                    <a:pt x="42" y="292"/>
                  </a:lnTo>
                  <a:lnTo>
                    <a:pt x="48" y="314"/>
                  </a:lnTo>
                  <a:lnTo>
                    <a:pt x="55" y="333"/>
                  </a:lnTo>
                  <a:lnTo>
                    <a:pt x="60" y="343"/>
                  </a:lnTo>
                  <a:lnTo>
                    <a:pt x="67" y="351"/>
                  </a:lnTo>
                  <a:lnTo>
                    <a:pt x="79" y="369"/>
                  </a:lnTo>
                  <a:lnTo>
                    <a:pt x="95" y="384"/>
                  </a:lnTo>
                  <a:lnTo>
                    <a:pt x="111" y="398"/>
                  </a:lnTo>
                  <a:lnTo>
                    <a:pt x="121" y="405"/>
                  </a:lnTo>
                  <a:lnTo>
                    <a:pt x="130" y="411"/>
                  </a:lnTo>
                  <a:lnTo>
                    <a:pt x="141" y="416"/>
                  </a:lnTo>
                  <a:lnTo>
                    <a:pt x="151" y="421"/>
                  </a:lnTo>
                  <a:lnTo>
                    <a:pt x="164" y="426"/>
                  </a:lnTo>
                  <a:lnTo>
                    <a:pt x="175" y="431"/>
                  </a:lnTo>
                  <a:lnTo>
                    <a:pt x="188" y="434"/>
                  </a:lnTo>
                  <a:lnTo>
                    <a:pt x="202" y="437"/>
                  </a:lnTo>
                  <a:lnTo>
                    <a:pt x="230" y="442"/>
                  </a:lnTo>
                  <a:lnTo>
                    <a:pt x="260" y="446"/>
                  </a:lnTo>
                  <a:lnTo>
                    <a:pt x="327" y="446"/>
                  </a:lnTo>
                  <a:lnTo>
                    <a:pt x="403" y="436"/>
                  </a:lnTo>
                  <a:lnTo>
                    <a:pt x="441" y="427"/>
                  </a:lnTo>
                  <a:lnTo>
                    <a:pt x="458" y="421"/>
                  </a:lnTo>
                  <a:lnTo>
                    <a:pt x="475" y="415"/>
                  </a:lnTo>
                  <a:lnTo>
                    <a:pt x="482" y="411"/>
                  </a:lnTo>
                  <a:lnTo>
                    <a:pt x="490" y="407"/>
                  </a:lnTo>
                  <a:lnTo>
                    <a:pt x="497" y="403"/>
                  </a:lnTo>
                  <a:lnTo>
                    <a:pt x="504" y="398"/>
                  </a:lnTo>
                  <a:lnTo>
                    <a:pt x="530" y="379"/>
                  </a:lnTo>
                  <a:lnTo>
                    <a:pt x="552" y="358"/>
                  </a:lnTo>
                  <a:lnTo>
                    <a:pt x="569" y="334"/>
                  </a:lnTo>
                  <a:lnTo>
                    <a:pt x="576" y="321"/>
                  </a:lnTo>
                  <a:lnTo>
                    <a:pt x="582" y="309"/>
                  </a:lnTo>
                  <a:lnTo>
                    <a:pt x="593" y="283"/>
                  </a:lnTo>
                  <a:lnTo>
                    <a:pt x="602" y="231"/>
                  </a:lnTo>
                  <a:lnTo>
                    <a:pt x="598" y="181"/>
                  </a:lnTo>
                  <a:lnTo>
                    <a:pt x="592" y="158"/>
                  </a:lnTo>
                  <a:lnTo>
                    <a:pt x="587" y="148"/>
                  </a:lnTo>
                  <a:lnTo>
                    <a:pt x="582" y="138"/>
                  </a:lnTo>
                  <a:lnTo>
                    <a:pt x="576" y="129"/>
                  </a:lnTo>
                  <a:lnTo>
                    <a:pt x="568" y="120"/>
                  </a:lnTo>
                  <a:lnTo>
                    <a:pt x="553" y="105"/>
                  </a:lnTo>
                  <a:lnTo>
                    <a:pt x="544" y="99"/>
                  </a:lnTo>
                  <a:lnTo>
                    <a:pt x="534" y="93"/>
                  </a:lnTo>
                  <a:lnTo>
                    <a:pt x="524" y="87"/>
                  </a:lnTo>
                  <a:lnTo>
                    <a:pt x="514" y="82"/>
                  </a:lnTo>
                  <a:lnTo>
                    <a:pt x="504" y="77"/>
                  </a:lnTo>
                  <a:lnTo>
                    <a:pt x="494" y="72"/>
                  </a:lnTo>
                  <a:lnTo>
                    <a:pt x="483" y="67"/>
                  </a:lnTo>
                  <a:lnTo>
                    <a:pt x="472" y="63"/>
                  </a:lnTo>
                  <a:lnTo>
                    <a:pt x="461" y="60"/>
                  </a:lnTo>
                  <a:lnTo>
                    <a:pt x="451" y="56"/>
                  </a:lnTo>
                  <a:lnTo>
                    <a:pt x="428" y="50"/>
                  </a:lnTo>
                  <a:lnTo>
                    <a:pt x="406" y="45"/>
                  </a:lnTo>
                  <a:lnTo>
                    <a:pt x="386" y="41"/>
                  </a:lnTo>
                  <a:lnTo>
                    <a:pt x="366" y="37"/>
                  </a:lnTo>
                  <a:lnTo>
                    <a:pt x="348" y="33"/>
                  </a:lnTo>
                  <a:lnTo>
                    <a:pt x="318" y="29"/>
                  </a:lnTo>
                  <a:lnTo>
                    <a:pt x="290" y="27"/>
                  </a:lnTo>
                  <a:lnTo>
                    <a:pt x="290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3" name="Freeform 102"/>
            <p:cNvSpPr>
              <a:spLocks/>
            </p:cNvSpPr>
            <p:nvPr/>
          </p:nvSpPr>
          <p:spPr bwMode="auto">
            <a:xfrm>
              <a:off x="1204913" y="4289425"/>
              <a:ext cx="25400" cy="1270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62" y="0"/>
                </a:cxn>
                <a:cxn ang="0">
                  <a:pos x="55" y="27"/>
                </a:cxn>
                <a:cxn ang="0">
                  <a:pos x="0" y="32"/>
                </a:cxn>
                <a:cxn ang="0">
                  <a:pos x="10" y="0"/>
                </a:cxn>
                <a:cxn ang="0">
                  <a:pos x="10" y="0"/>
                </a:cxn>
              </a:cxnLst>
              <a:rect l="0" t="0" r="r" b="b"/>
              <a:pathLst>
                <a:path w="62" h="32">
                  <a:moveTo>
                    <a:pt x="10" y="0"/>
                  </a:moveTo>
                  <a:lnTo>
                    <a:pt x="62" y="0"/>
                  </a:lnTo>
                  <a:lnTo>
                    <a:pt x="55" y="27"/>
                  </a:lnTo>
                  <a:lnTo>
                    <a:pt x="0" y="32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4" name="Freeform 103"/>
            <p:cNvSpPr>
              <a:spLocks/>
            </p:cNvSpPr>
            <p:nvPr/>
          </p:nvSpPr>
          <p:spPr bwMode="auto">
            <a:xfrm>
              <a:off x="1011238" y="4451350"/>
              <a:ext cx="73025" cy="57150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59" y="0"/>
                </a:cxn>
                <a:cxn ang="0">
                  <a:pos x="177" y="0"/>
                </a:cxn>
                <a:cxn ang="0">
                  <a:pos x="184" y="7"/>
                </a:cxn>
                <a:cxn ang="0">
                  <a:pos x="179" y="17"/>
                </a:cxn>
                <a:cxn ang="0">
                  <a:pos x="166" y="32"/>
                </a:cxn>
                <a:cxn ang="0">
                  <a:pos x="143" y="51"/>
                </a:cxn>
                <a:cxn ang="0">
                  <a:pos x="118" y="70"/>
                </a:cxn>
                <a:cxn ang="0">
                  <a:pos x="111" y="75"/>
                </a:cxn>
                <a:cxn ang="0">
                  <a:pos x="105" y="79"/>
                </a:cxn>
                <a:cxn ang="0">
                  <a:pos x="99" y="84"/>
                </a:cxn>
                <a:cxn ang="0">
                  <a:pos x="91" y="89"/>
                </a:cxn>
                <a:cxn ang="0">
                  <a:pos x="85" y="93"/>
                </a:cxn>
                <a:cxn ang="0">
                  <a:pos x="78" y="97"/>
                </a:cxn>
                <a:cxn ang="0">
                  <a:pos x="72" y="102"/>
                </a:cxn>
                <a:cxn ang="0">
                  <a:pos x="66" y="106"/>
                </a:cxn>
                <a:cxn ang="0">
                  <a:pos x="59" y="109"/>
                </a:cxn>
                <a:cxn ang="0">
                  <a:pos x="53" y="113"/>
                </a:cxn>
                <a:cxn ang="0">
                  <a:pos x="48" y="117"/>
                </a:cxn>
                <a:cxn ang="0">
                  <a:pos x="42" y="121"/>
                </a:cxn>
                <a:cxn ang="0">
                  <a:pos x="32" y="126"/>
                </a:cxn>
                <a:cxn ang="0">
                  <a:pos x="23" y="132"/>
                </a:cxn>
                <a:cxn ang="0">
                  <a:pos x="15" y="136"/>
                </a:cxn>
                <a:cxn ang="0">
                  <a:pos x="10" y="140"/>
                </a:cxn>
                <a:cxn ang="0">
                  <a:pos x="5" y="142"/>
                </a:cxn>
                <a:cxn ang="0">
                  <a:pos x="0" y="125"/>
                </a:cxn>
                <a:cxn ang="0">
                  <a:pos x="11" y="112"/>
                </a:cxn>
                <a:cxn ang="0">
                  <a:pos x="32" y="94"/>
                </a:cxn>
                <a:cxn ang="0">
                  <a:pos x="43" y="84"/>
                </a:cxn>
                <a:cxn ang="0">
                  <a:pos x="56" y="74"/>
                </a:cxn>
                <a:cxn ang="0">
                  <a:pos x="68" y="64"/>
                </a:cxn>
                <a:cxn ang="0">
                  <a:pos x="82" y="54"/>
                </a:cxn>
                <a:cxn ang="0">
                  <a:pos x="107" y="34"/>
                </a:cxn>
                <a:cxn ang="0">
                  <a:pos x="129" y="17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84" h="142">
                  <a:moveTo>
                    <a:pt x="149" y="2"/>
                  </a:moveTo>
                  <a:lnTo>
                    <a:pt x="159" y="0"/>
                  </a:lnTo>
                  <a:lnTo>
                    <a:pt x="177" y="0"/>
                  </a:lnTo>
                  <a:lnTo>
                    <a:pt x="184" y="7"/>
                  </a:lnTo>
                  <a:lnTo>
                    <a:pt x="179" y="17"/>
                  </a:lnTo>
                  <a:lnTo>
                    <a:pt x="166" y="32"/>
                  </a:lnTo>
                  <a:lnTo>
                    <a:pt x="143" y="51"/>
                  </a:lnTo>
                  <a:lnTo>
                    <a:pt x="118" y="70"/>
                  </a:lnTo>
                  <a:lnTo>
                    <a:pt x="111" y="75"/>
                  </a:lnTo>
                  <a:lnTo>
                    <a:pt x="105" y="79"/>
                  </a:lnTo>
                  <a:lnTo>
                    <a:pt x="99" y="84"/>
                  </a:lnTo>
                  <a:lnTo>
                    <a:pt x="91" y="89"/>
                  </a:lnTo>
                  <a:lnTo>
                    <a:pt x="85" y="93"/>
                  </a:lnTo>
                  <a:lnTo>
                    <a:pt x="78" y="97"/>
                  </a:lnTo>
                  <a:lnTo>
                    <a:pt x="72" y="102"/>
                  </a:lnTo>
                  <a:lnTo>
                    <a:pt x="66" y="106"/>
                  </a:lnTo>
                  <a:lnTo>
                    <a:pt x="59" y="109"/>
                  </a:lnTo>
                  <a:lnTo>
                    <a:pt x="53" y="113"/>
                  </a:lnTo>
                  <a:lnTo>
                    <a:pt x="48" y="117"/>
                  </a:lnTo>
                  <a:lnTo>
                    <a:pt x="42" y="121"/>
                  </a:lnTo>
                  <a:lnTo>
                    <a:pt x="32" y="126"/>
                  </a:lnTo>
                  <a:lnTo>
                    <a:pt x="23" y="132"/>
                  </a:lnTo>
                  <a:lnTo>
                    <a:pt x="15" y="136"/>
                  </a:lnTo>
                  <a:lnTo>
                    <a:pt x="10" y="140"/>
                  </a:lnTo>
                  <a:lnTo>
                    <a:pt x="5" y="142"/>
                  </a:lnTo>
                  <a:lnTo>
                    <a:pt x="0" y="125"/>
                  </a:lnTo>
                  <a:lnTo>
                    <a:pt x="11" y="112"/>
                  </a:lnTo>
                  <a:lnTo>
                    <a:pt x="32" y="94"/>
                  </a:lnTo>
                  <a:lnTo>
                    <a:pt x="43" y="84"/>
                  </a:lnTo>
                  <a:lnTo>
                    <a:pt x="56" y="74"/>
                  </a:lnTo>
                  <a:lnTo>
                    <a:pt x="68" y="64"/>
                  </a:lnTo>
                  <a:lnTo>
                    <a:pt x="82" y="54"/>
                  </a:lnTo>
                  <a:lnTo>
                    <a:pt x="107" y="34"/>
                  </a:lnTo>
                  <a:lnTo>
                    <a:pt x="129" y="17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" name="Freeform 104"/>
            <p:cNvSpPr>
              <a:spLocks/>
            </p:cNvSpPr>
            <p:nvPr/>
          </p:nvSpPr>
          <p:spPr bwMode="auto">
            <a:xfrm>
              <a:off x="1166813" y="4489450"/>
              <a:ext cx="20638" cy="55562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24" y="6"/>
                </a:cxn>
                <a:cxn ang="0">
                  <a:pos x="28" y="2"/>
                </a:cxn>
                <a:cxn ang="0">
                  <a:pos x="33" y="0"/>
                </a:cxn>
                <a:cxn ang="0">
                  <a:pos x="44" y="0"/>
                </a:cxn>
                <a:cxn ang="0">
                  <a:pos x="50" y="14"/>
                </a:cxn>
                <a:cxn ang="0">
                  <a:pos x="15" y="126"/>
                </a:cxn>
                <a:cxn ang="0">
                  <a:pos x="7" y="136"/>
                </a:cxn>
                <a:cxn ang="0">
                  <a:pos x="2" y="138"/>
                </a:cxn>
                <a:cxn ang="0">
                  <a:pos x="0" y="125"/>
                </a:cxn>
                <a:cxn ang="0">
                  <a:pos x="19" y="10"/>
                </a:cxn>
                <a:cxn ang="0">
                  <a:pos x="19" y="10"/>
                </a:cxn>
              </a:cxnLst>
              <a:rect l="0" t="0" r="r" b="b"/>
              <a:pathLst>
                <a:path w="50" h="138">
                  <a:moveTo>
                    <a:pt x="19" y="10"/>
                  </a:moveTo>
                  <a:lnTo>
                    <a:pt x="24" y="6"/>
                  </a:lnTo>
                  <a:lnTo>
                    <a:pt x="28" y="2"/>
                  </a:lnTo>
                  <a:lnTo>
                    <a:pt x="33" y="0"/>
                  </a:lnTo>
                  <a:lnTo>
                    <a:pt x="44" y="0"/>
                  </a:lnTo>
                  <a:lnTo>
                    <a:pt x="50" y="14"/>
                  </a:lnTo>
                  <a:lnTo>
                    <a:pt x="15" y="126"/>
                  </a:lnTo>
                  <a:lnTo>
                    <a:pt x="7" y="136"/>
                  </a:lnTo>
                  <a:lnTo>
                    <a:pt x="2" y="138"/>
                  </a:lnTo>
                  <a:lnTo>
                    <a:pt x="0" y="125"/>
                  </a:lnTo>
                  <a:lnTo>
                    <a:pt x="19" y="10"/>
                  </a:lnTo>
                  <a:lnTo>
                    <a:pt x="19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6" name="Freeform 105"/>
            <p:cNvSpPr>
              <a:spLocks/>
            </p:cNvSpPr>
            <p:nvPr/>
          </p:nvSpPr>
          <p:spPr bwMode="auto">
            <a:xfrm>
              <a:off x="1273176" y="4487863"/>
              <a:ext cx="25400" cy="53975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1" y="17"/>
                </a:cxn>
                <a:cxn ang="0">
                  <a:pos x="8" y="6"/>
                </a:cxn>
                <a:cxn ang="0">
                  <a:pos x="13" y="2"/>
                </a:cxn>
                <a:cxn ang="0">
                  <a:pos x="19" y="0"/>
                </a:cxn>
                <a:cxn ang="0">
                  <a:pos x="27" y="1"/>
                </a:cxn>
                <a:cxn ang="0">
                  <a:pos x="37" y="7"/>
                </a:cxn>
                <a:cxn ang="0">
                  <a:pos x="66" y="126"/>
                </a:cxn>
                <a:cxn ang="0">
                  <a:pos x="60" y="135"/>
                </a:cxn>
                <a:cxn ang="0">
                  <a:pos x="53" y="137"/>
                </a:cxn>
                <a:cxn ang="0">
                  <a:pos x="47" y="131"/>
                </a:cxn>
                <a:cxn ang="0">
                  <a:pos x="0" y="23"/>
                </a:cxn>
                <a:cxn ang="0">
                  <a:pos x="0" y="23"/>
                </a:cxn>
              </a:cxnLst>
              <a:rect l="0" t="0" r="r" b="b"/>
              <a:pathLst>
                <a:path w="66" h="137">
                  <a:moveTo>
                    <a:pt x="0" y="23"/>
                  </a:moveTo>
                  <a:lnTo>
                    <a:pt x="1" y="17"/>
                  </a:lnTo>
                  <a:lnTo>
                    <a:pt x="8" y="6"/>
                  </a:lnTo>
                  <a:lnTo>
                    <a:pt x="13" y="2"/>
                  </a:lnTo>
                  <a:lnTo>
                    <a:pt x="19" y="0"/>
                  </a:lnTo>
                  <a:lnTo>
                    <a:pt x="27" y="1"/>
                  </a:lnTo>
                  <a:lnTo>
                    <a:pt x="37" y="7"/>
                  </a:lnTo>
                  <a:lnTo>
                    <a:pt x="66" y="126"/>
                  </a:lnTo>
                  <a:lnTo>
                    <a:pt x="60" y="135"/>
                  </a:lnTo>
                  <a:lnTo>
                    <a:pt x="53" y="137"/>
                  </a:lnTo>
                  <a:lnTo>
                    <a:pt x="47" y="131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7" name="Freeform 106"/>
            <p:cNvSpPr>
              <a:spLocks/>
            </p:cNvSpPr>
            <p:nvPr/>
          </p:nvSpPr>
          <p:spPr bwMode="auto">
            <a:xfrm>
              <a:off x="1368426" y="4457700"/>
              <a:ext cx="31750" cy="38100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24" y="0"/>
                </a:cxn>
                <a:cxn ang="0">
                  <a:pos x="10" y="0"/>
                </a:cxn>
                <a:cxn ang="0">
                  <a:pos x="0" y="8"/>
                </a:cxn>
                <a:cxn ang="0">
                  <a:pos x="0" y="16"/>
                </a:cxn>
                <a:cxn ang="0">
                  <a:pos x="6" y="30"/>
                </a:cxn>
                <a:cxn ang="0">
                  <a:pos x="71" y="96"/>
                </a:cxn>
                <a:cxn ang="0">
                  <a:pos x="82" y="85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82" h="96">
                  <a:moveTo>
                    <a:pt x="31" y="1"/>
                  </a:moveTo>
                  <a:lnTo>
                    <a:pt x="24" y="0"/>
                  </a:lnTo>
                  <a:lnTo>
                    <a:pt x="1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6" y="30"/>
                  </a:lnTo>
                  <a:lnTo>
                    <a:pt x="71" y="96"/>
                  </a:lnTo>
                  <a:lnTo>
                    <a:pt x="82" y="85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" name="Freeform 107"/>
            <p:cNvSpPr>
              <a:spLocks/>
            </p:cNvSpPr>
            <p:nvPr/>
          </p:nvSpPr>
          <p:spPr bwMode="auto">
            <a:xfrm>
              <a:off x="1408113" y="4398963"/>
              <a:ext cx="69850" cy="57150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33"/>
                </a:cxn>
                <a:cxn ang="0">
                  <a:pos x="168" y="142"/>
                </a:cxn>
                <a:cxn ang="0">
                  <a:pos x="178" y="117"/>
                </a:cxn>
                <a:cxn ang="0">
                  <a:pos x="18" y="0"/>
                </a:cxn>
                <a:cxn ang="0">
                  <a:pos x="18" y="0"/>
                </a:cxn>
              </a:cxnLst>
              <a:rect l="0" t="0" r="r" b="b"/>
              <a:pathLst>
                <a:path w="178" h="142">
                  <a:moveTo>
                    <a:pt x="18" y="0"/>
                  </a:moveTo>
                  <a:lnTo>
                    <a:pt x="0" y="33"/>
                  </a:lnTo>
                  <a:lnTo>
                    <a:pt x="168" y="142"/>
                  </a:lnTo>
                  <a:lnTo>
                    <a:pt x="178" y="117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9" name="Freeform 108"/>
            <p:cNvSpPr>
              <a:spLocks/>
            </p:cNvSpPr>
            <p:nvPr/>
          </p:nvSpPr>
          <p:spPr bwMode="auto">
            <a:xfrm>
              <a:off x="1379538" y="4289425"/>
              <a:ext cx="66675" cy="20637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6" y="24"/>
                </a:cxn>
                <a:cxn ang="0">
                  <a:pos x="0" y="37"/>
                </a:cxn>
                <a:cxn ang="0">
                  <a:pos x="2" y="50"/>
                </a:cxn>
                <a:cxn ang="0">
                  <a:pos x="8" y="53"/>
                </a:cxn>
                <a:cxn ang="0">
                  <a:pos x="21" y="55"/>
                </a:cxn>
                <a:cxn ang="0">
                  <a:pos x="159" y="22"/>
                </a:cxn>
                <a:cxn ang="0">
                  <a:pos x="169" y="12"/>
                </a:cxn>
                <a:cxn ang="0">
                  <a:pos x="169" y="4"/>
                </a:cxn>
                <a:cxn ang="0">
                  <a:pos x="164" y="2"/>
                </a:cxn>
                <a:cxn ang="0">
                  <a:pos x="155" y="0"/>
                </a:cxn>
                <a:cxn ang="0">
                  <a:pos x="8" y="18"/>
                </a:cxn>
                <a:cxn ang="0">
                  <a:pos x="8" y="18"/>
                </a:cxn>
              </a:cxnLst>
              <a:rect l="0" t="0" r="r" b="b"/>
              <a:pathLst>
                <a:path w="169" h="55">
                  <a:moveTo>
                    <a:pt x="8" y="18"/>
                  </a:moveTo>
                  <a:lnTo>
                    <a:pt x="6" y="24"/>
                  </a:lnTo>
                  <a:lnTo>
                    <a:pt x="0" y="37"/>
                  </a:lnTo>
                  <a:lnTo>
                    <a:pt x="2" y="50"/>
                  </a:lnTo>
                  <a:lnTo>
                    <a:pt x="8" y="53"/>
                  </a:lnTo>
                  <a:lnTo>
                    <a:pt x="21" y="55"/>
                  </a:lnTo>
                  <a:lnTo>
                    <a:pt x="159" y="22"/>
                  </a:lnTo>
                  <a:lnTo>
                    <a:pt x="169" y="12"/>
                  </a:lnTo>
                  <a:lnTo>
                    <a:pt x="169" y="4"/>
                  </a:lnTo>
                  <a:lnTo>
                    <a:pt x="164" y="2"/>
                  </a:lnTo>
                  <a:lnTo>
                    <a:pt x="155" y="0"/>
                  </a:lnTo>
                  <a:lnTo>
                    <a:pt x="8" y="18"/>
                  </a:lnTo>
                  <a:lnTo>
                    <a:pt x="8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0" name="Freeform 109"/>
            <p:cNvSpPr>
              <a:spLocks/>
            </p:cNvSpPr>
            <p:nvPr/>
          </p:nvSpPr>
          <p:spPr bwMode="auto">
            <a:xfrm>
              <a:off x="1306513" y="4173538"/>
              <a:ext cx="31750" cy="58737"/>
            </a:xfrm>
            <a:custGeom>
              <a:avLst/>
              <a:gdLst/>
              <a:ahLst/>
              <a:cxnLst>
                <a:cxn ang="0">
                  <a:pos x="0" y="124"/>
                </a:cxn>
                <a:cxn ang="0">
                  <a:pos x="7" y="140"/>
                </a:cxn>
                <a:cxn ang="0">
                  <a:pos x="12" y="144"/>
                </a:cxn>
                <a:cxn ang="0">
                  <a:pos x="19" y="147"/>
                </a:cxn>
                <a:cxn ang="0">
                  <a:pos x="38" y="138"/>
                </a:cxn>
                <a:cxn ang="0">
                  <a:pos x="81" y="13"/>
                </a:cxn>
                <a:cxn ang="0">
                  <a:pos x="77" y="3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63" y="8"/>
                </a:cxn>
                <a:cxn ang="0">
                  <a:pos x="0" y="124"/>
                </a:cxn>
                <a:cxn ang="0">
                  <a:pos x="0" y="124"/>
                </a:cxn>
              </a:cxnLst>
              <a:rect l="0" t="0" r="r" b="b"/>
              <a:pathLst>
                <a:path w="81" h="147">
                  <a:moveTo>
                    <a:pt x="0" y="124"/>
                  </a:moveTo>
                  <a:lnTo>
                    <a:pt x="7" y="140"/>
                  </a:lnTo>
                  <a:lnTo>
                    <a:pt x="12" y="144"/>
                  </a:lnTo>
                  <a:lnTo>
                    <a:pt x="19" y="147"/>
                  </a:lnTo>
                  <a:lnTo>
                    <a:pt x="38" y="138"/>
                  </a:lnTo>
                  <a:lnTo>
                    <a:pt x="81" y="13"/>
                  </a:lnTo>
                  <a:lnTo>
                    <a:pt x="77" y="3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63" y="8"/>
                  </a:lnTo>
                  <a:lnTo>
                    <a:pt x="0" y="124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1" name="Freeform 110"/>
            <p:cNvSpPr>
              <a:spLocks/>
            </p:cNvSpPr>
            <p:nvPr/>
          </p:nvSpPr>
          <p:spPr bwMode="auto">
            <a:xfrm>
              <a:off x="1155701" y="4175125"/>
              <a:ext cx="22225" cy="55562"/>
            </a:xfrm>
            <a:custGeom>
              <a:avLst/>
              <a:gdLst/>
              <a:ahLst/>
              <a:cxnLst>
                <a:cxn ang="0">
                  <a:pos x="24" y="130"/>
                </a:cxn>
                <a:cxn ang="0">
                  <a:pos x="29" y="134"/>
                </a:cxn>
                <a:cxn ang="0">
                  <a:pos x="33" y="136"/>
                </a:cxn>
                <a:cxn ang="0">
                  <a:pos x="39" y="139"/>
                </a:cxn>
                <a:cxn ang="0">
                  <a:pos x="52" y="138"/>
                </a:cxn>
                <a:cxn ang="0">
                  <a:pos x="58" y="122"/>
                </a:cxn>
                <a:cxn ang="0">
                  <a:pos x="19" y="15"/>
                </a:cxn>
                <a:cxn ang="0">
                  <a:pos x="17" y="10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3" y="2"/>
                </a:cxn>
                <a:cxn ang="0">
                  <a:pos x="0" y="19"/>
                </a:cxn>
                <a:cxn ang="0">
                  <a:pos x="24" y="130"/>
                </a:cxn>
                <a:cxn ang="0">
                  <a:pos x="24" y="130"/>
                </a:cxn>
              </a:cxnLst>
              <a:rect l="0" t="0" r="r" b="b"/>
              <a:pathLst>
                <a:path w="58" h="139">
                  <a:moveTo>
                    <a:pt x="24" y="130"/>
                  </a:moveTo>
                  <a:lnTo>
                    <a:pt x="29" y="134"/>
                  </a:lnTo>
                  <a:lnTo>
                    <a:pt x="33" y="136"/>
                  </a:lnTo>
                  <a:lnTo>
                    <a:pt x="39" y="139"/>
                  </a:lnTo>
                  <a:lnTo>
                    <a:pt x="52" y="138"/>
                  </a:lnTo>
                  <a:lnTo>
                    <a:pt x="58" y="122"/>
                  </a:lnTo>
                  <a:lnTo>
                    <a:pt x="19" y="15"/>
                  </a:lnTo>
                  <a:lnTo>
                    <a:pt x="17" y="10"/>
                  </a:lnTo>
                  <a:lnTo>
                    <a:pt x="9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0" y="19"/>
                  </a:lnTo>
                  <a:lnTo>
                    <a:pt x="24" y="130"/>
                  </a:lnTo>
                  <a:lnTo>
                    <a:pt x="24" y="1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1027113" y="4235450"/>
              <a:ext cx="58738" cy="46037"/>
            </a:xfrm>
            <a:custGeom>
              <a:avLst/>
              <a:gdLst/>
              <a:ahLst/>
              <a:cxnLst>
                <a:cxn ang="0">
                  <a:pos x="125" y="115"/>
                </a:cxn>
                <a:cxn ang="0">
                  <a:pos x="138" y="115"/>
                </a:cxn>
                <a:cxn ang="0">
                  <a:pos x="146" y="108"/>
                </a:cxn>
                <a:cxn ang="0">
                  <a:pos x="143" y="90"/>
                </a:cxn>
                <a:cxn ang="0">
                  <a:pos x="13" y="0"/>
                </a:cxn>
                <a:cxn ang="0">
                  <a:pos x="0" y="12"/>
                </a:cxn>
                <a:cxn ang="0">
                  <a:pos x="125" y="115"/>
                </a:cxn>
                <a:cxn ang="0">
                  <a:pos x="125" y="115"/>
                </a:cxn>
              </a:cxnLst>
              <a:rect l="0" t="0" r="r" b="b"/>
              <a:pathLst>
                <a:path w="146" h="115">
                  <a:moveTo>
                    <a:pt x="125" y="115"/>
                  </a:moveTo>
                  <a:lnTo>
                    <a:pt x="138" y="115"/>
                  </a:lnTo>
                  <a:lnTo>
                    <a:pt x="146" y="108"/>
                  </a:lnTo>
                  <a:lnTo>
                    <a:pt x="143" y="90"/>
                  </a:lnTo>
                  <a:lnTo>
                    <a:pt x="13" y="0"/>
                  </a:lnTo>
                  <a:lnTo>
                    <a:pt x="0" y="12"/>
                  </a:lnTo>
                  <a:lnTo>
                    <a:pt x="125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3" name="Freeform 112"/>
            <p:cNvSpPr>
              <a:spLocks/>
            </p:cNvSpPr>
            <p:nvPr/>
          </p:nvSpPr>
          <p:spPr bwMode="auto">
            <a:xfrm>
              <a:off x="957263" y="4356100"/>
              <a:ext cx="93663" cy="17462"/>
            </a:xfrm>
            <a:custGeom>
              <a:avLst/>
              <a:gdLst/>
              <a:ahLst/>
              <a:cxnLst>
                <a:cxn ang="0">
                  <a:pos x="234" y="0"/>
                </a:cxn>
                <a:cxn ang="0">
                  <a:pos x="236" y="33"/>
                </a:cxn>
                <a:cxn ang="0">
                  <a:pos x="3" y="45"/>
                </a:cxn>
                <a:cxn ang="0">
                  <a:pos x="0" y="26"/>
                </a:cxn>
                <a:cxn ang="0">
                  <a:pos x="234" y="0"/>
                </a:cxn>
                <a:cxn ang="0">
                  <a:pos x="234" y="0"/>
                </a:cxn>
              </a:cxnLst>
              <a:rect l="0" t="0" r="r" b="b"/>
              <a:pathLst>
                <a:path w="236" h="45">
                  <a:moveTo>
                    <a:pt x="234" y="0"/>
                  </a:moveTo>
                  <a:lnTo>
                    <a:pt x="236" y="33"/>
                  </a:lnTo>
                  <a:lnTo>
                    <a:pt x="3" y="45"/>
                  </a:lnTo>
                  <a:lnTo>
                    <a:pt x="0" y="26"/>
                  </a:lnTo>
                  <a:lnTo>
                    <a:pt x="234" y="0"/>
                  </a:lnTo>
                  <a:lnTo>
                    <a:pt x="2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4" name="Freeform 113"/>
            <p:cNvSpPr>
              <a:spLocks/>
            </p:cNvSpPr>
            <p:nvPr/>
          </p:nvSpPr>
          <p:spPr bwMode="auto">
            <a:xfrm>
              <a:off x="1138238" y="4352925"/>
              <a:ext cx="100013" cy="98425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56" y="10"/>
                </a:cxn>
                <a:cxn ang="0">
                  <a:pos x="49" y="37"/>
                </a:cxn>
                <a:cxn ang="0">
                  <a:pos x="42" y="75"/>
                </a:cxn>
                <a:cxn ang="0">
                  <a:pos x="45" y="119"/>
                </a:cxn>
                <a:cxn ang="0">
                  <a:pos x="50" y="142"/>
                </a:cxn>
                <a:cxn ang="0">
                  <a:pos x="55" y="153"/>
                </a:cxn>
                <a:cxn ang="0">
                  <a:pos x="60" y="163"/>
                </a:cxn>
                <a:cxn ang="0">
                  <a:pos x="66" y="173"/>
                </a:cxn>
                <a:cxn ang="0">
                  <a:pos x="75" y="183"/>
                </a:cxn>
                <a:cxn ang="0">
                  <a:pos x="84" y="194"/>
                </a:cxn>
                <a:cxn ang="0">
                  <a:pos x="96" y="202"/>
                </a:cxn>
                <a:cxn ang="0">
                  <a:pos x="102" y="206"/>
                </a:cxn>
                <a:cxn ang="0">
                  <a:pos x="108" y="210"/>
                </a:cxn>
                <a:cxn ang="0">
                  <a:pos x="116" y="214"/>
                </a:cxn>
                <a:cxn ang="0">
                  <a:pos x="122" y="218"/>
                </a:cxn>
                <a:cxn ang="0">
                  <a:pos x="130" y="221"/>
                </a:cxn>
                <a:cxn ang="0">
                  <a:pos x="138" y="224"/>
                </a:cxn>
                <a:cxn ang="0">
                  <a:pos x="156" y="230"/>
                </a:cxn>
                <a:cxn ang="0">
                  <a:pos x="176" y="234"/>
                </a:cxn>
                <a:cxn ang="0">
                  <a:pos x="198" y="238"/>
                </a:cxn>
                <a:cxn ang="0">
                  <a:pos x="250" y="242"/>
                </a:cxn>
                <a:cxn ang="0">
                  <a:pos x="236" y="244"/>
                </a:cxn>
                <a:cxn ang="0">
                  <a:pos x="200" y="247"/>
                </a:cxn>
                <a:cxn ang="0">
                  <a:pos x="151" y="247"/>
                </a:cxn>
                <a:cxn ang="0">
                  <a:pos x="98" y="238"/>
                </a:cxn>
                <a:cxn ang="0">
                  <a:pos x="73" y="229"/>
                </a:cxn>
                <a:cxn ang="0">
                  <a:pos x="60" y="224"/>
                </a:cxn>
                <a:cxn ang="0">
                  <a:pos x="49" y="218"/>
                </a:cxn>
                <a:cxn ang="0">
                  <a:pos x="13" y="178"/>
                </a:cxn>
                <a:cxn ang="0">
                  <a:pos x="3" y="152"/>
                </a:cxn>
                <a:cxn ang="0">
                  <a:pos x="0" y="119"/>
                </a:cxn>
                <a:cxn ang="0">
                  <a:pos x="3" y="80"/>
                </a:cxn>
                <a:cxn ang="0">
                  <a:pos x="8" y="57"/>
                </a:cxn>
                <a:cxn ang="0">
                  <a:pos x="16" y="33"/>
                </a:cxn>
                <a:cxn ang="0">
                  <a:pos x="60" y="0"/>
                </a:cxn>
                <a:cxn ang="0">
                  <a:pos x="60" y="0"/>
                </a:cxn>
              </a:cxnLst>
              <a:rect l="0" t="0" r="r" b="b"/>
              <a:pathLst>
                <a:path w="250" h="247">
                  <a:moveTo>
                    <a:pt x="60" y="0"/>
                  </a:moveTo>
                  <a:lnTo>
                    <a:pt x="56" y="10"/>
                  </a:lnTo>
                  <a:lnTo>
                    <a:pt x="49" y="37"/>
                  </a:lnTo>
                  <a:lnTo>
                    <a:pt x="42" y="75"/>
                  </a:lnTo>
                  <a:lnTo>
                    <a:pt x="45" y="119"/>
                  </a:lnTo>
                  <a:lnTo>
                    <a:pt x="50" y="142"/>
                  </a:lnTo>
                  <a:lnTo>
                    <a:pt x="55" y="153"/>
                  </a:lnTo>
                  <a:lnTo>
                    <a:pt x="60" y="163"/>
                  </a:lnTo>
                  <a:lnTo>
                    <a:pt x="66" y="173"/>
                  </a:lnTo>
                  <a:lnTo>
                    <a:pt x="75" y="183"/>
                  </a:lnTo>
                  <a:lnTo>
                    <a:pt x="84" y="194"/>
                  </a:lnTo>
                  <a:lnTo>
                    <a:pt x="96" y="202"/>
                  </a:lnTo>
                  <a:lnTo>
                    <a:pt x="102" y="206"/>
                  </a:lnTo>
                  <a:lnTo>
                    <a:pt x="108" y="210"/>
                  </a:lnTo>
                  <a:lnTo>
                    <a:pt x="116" y="214"/>
                  </a:lnTo>
                  <a:lnTo>
                    <a:pt x="122" y="218"/>
                  </a:lnTo>
                  <a:lnTo>
                    <a:pt x="130" y="221"/>
                  </a:lnTo>
                  <a:lnTo>
                    <a:pt x="138" y="224"/>
                  </a:lnTo>
                  <a:lnTo>
                    <a:pt x="156" y="230"/>
                  </a:lnTo>
                  <a:lnTo>
                    <a:pt x="176" y="234"/>
                  </a:lnTo>
                  <a:lnTo>
                    <a:pt x="198" y="238"/>
                  </a:lnTo>
                  <a:lnTo>
                    <a:pt x="250" y="242"/>
                  </a:lnTo>
                  <a:lnTo>
                    <a:pt x="236" y="244"/>
                  </a:lnTo>
                  <a:lnTo>
                    <a:pt x="200" y="247"/>
                  </a:lnTo>
                  <a:lnTo>
                    <a:pt x="151" y="247"/>
                  </a:lnTo>
                  <a:lnTo>
                    <a:pt x="98" y="238"/>
                  </a:lnTo>
                  <a:lnTo>
                    <a:pt x="73" y="229"/>
                  </a:lnTo>
                  <a:lnTo>
                    <a:pt x="60" y="224"/>
                  </a:lnTo>
                  <a:lnTo>
                    <a:pt x="49" y="218"/>
                  </a:lnTo>
                  <a:lnTo>
                    <a:pt x="13" y="178"/>
                  </a:lnTo>
                  <a:lnTo>
                    <a:pt x="3" y="152"/>
                  </a:lnTo>
                  <a:lnTo>
                    <a:pt x="0" y="119"/>
                  </a:lnTo>
                  <a:lnTo>
                    <a:pt x="3" y="80"/>
                  </a:lnTo>
                  <a:lnTo>
                    <a:pt x="8" y="57"/>
                  </a:lnTo>
                  <a:lnTo>
                    <a:pt x="16" y="33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</p:grpSp>
      <p:pic>
        <p:nvPicPr>
          <p:cNvPr id="116" name="Picture 123" descr="j0078949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580112" y="3937992"/>
            <a:ext cx="1387475" cy="1219200"/>
          </a:xfrm>
          <a:prstGeom prst="rect">
            <a:avLst/>
          </a:prstGeom>
          <a:noFill/>
        </p:spPr>
      </p:pic>
      <p:pic>
        <p:nvPicPr>
          <p:cNvPr id="119" name="Picture 12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236296" y="5090368"/>
            <a:ext cx="1755775" cy="16510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122" name="Picture 12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267744" y="1340768"/>
            <a:ext cx="1504950" cy="183515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32000">
              <a:schemeClr val="hlink"/>
            </a:gs>
            <a:gs pos="0">
              <a:srgbClr val="FFC000"/>
            </a:gs>
            <a:gs pos="92000">
              <a:schemeClr val="tx2"/>
            </a:gs>
            <a:gs pos="100000">
              <a:schemeClr val="accent3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5186" name="Group 2"/>
          <p:cNvGrpSpPr>
            <a:grpSpLocks/>
          </p:cNvGrpSpPr>
          <p:nvPr/>
        </p:nvGrpSpPr>
        <p:grpSpPr bwMode="auto">
          <a:xfrm>
            <a:off x="395288" y="4122738"/>
            <a:ext cx="1714500" cy="1135062"/>
            <a:chOff x="1800" y="2597"/>
            <a:chExt cx="1080" cy="715"/>
          </a:xfrm>
        </p:grpSpPr>
        <p:sp>
          <p:nvSpPr>
            <p:cNvPr id="605187" name="Freeform 3"/>
            <p:cNvSpPr>
              <a:spLocks/>
            </p:cNvSpPr>
            <p:nvPr/>
          </p:nvSpPr>
          <p:spPr bwMode="auto">
            <a:xfrm>
              <a:off x="1834" y="2597"/>
              <a:ext cx="1046" cy="264"/>
            </a:xfrm>
            <a:custGeom>
              <a:avLst/>
              <a:gdLst/>
              <a:ahLst/>
              <a:cxnLst>
                <a:cxn ang="0">
                  <a:pos x="4" y="1014"/>
                </a:cxn>
                <a:cxn ang="0">
                  <a:pos x="0" y="931"/>
                </a:cxn>
                <a:cxn ang="0">
                  <a:pos x="93" y="808"/>
                </a:cxn>
                <a:cxn ang="0">
                  <a:pos x="125" y="561"/>
                </a:cxn>
                <a:cxn ang="0">
                  <a:pos x="43" y="374"/>
                </a:cxn>
                <a:cxn ang="0">
                  <a:pos x="93" y="215"/>
                </a:cxn>
                <a:cxn ang="0">
                  <a:pos x="35" y="86"/>
                </a:cxn>
                <a:cxn ang="0">
                  <a:pos x="456" y="17"/>
                </a:cxn>
                <a:cxn ang="0">
                  <a:pos x="774" y="107"/>
                </a:cxn>
                <a:cxn ang="0">
                  <a:pos x="1101" y="24"/>
                </a:cxn>
                <a:cxn ang="0">
                  <a:pos x="1653" y="0"/>
                </a:cxn>
                <a:cxn ang="0">
                  <a:pos x="1840" y="107"/>
                </a:cxn>
                <a:cxn ang="0">
                  <a:pos x="2163" y="114"/>
                </a:cxn>
                <a:cxn ang="0">
                  <a:pos x="2333" y="47"/>
                </a:cxn>
                <a:cxn ang="0">
                  <a:pos x="2703" y="51"/>
                </a:cxn>
                <a:cxn ang="0">
                  <a:pos x="2684" y="309"/>
                </a:cxn>
                <a:cxn ang="0">
                  <a:pos x="2641" y="371"/>
                </a:cxn>
                <a:cxn ang="0">
                  <a:pos x="2735" y="624"/>
                </a:cxn>
                <a:cxn ang="0">
                  <a:pos x="2660" y="838"/>
                </a:cxn>
                <a:cxn ang="0">
                  <a:pos x="2649" y="1056"/>
                </a:cxn>
                <a:cxn ang="0">
                  <a:pos x="4" y="1014"/>
                </a:cxn>
                <a:cxn ang="0">
                  <a:pos x="4" y="1014"/>
                </a:cxn>
              </a:cxnLst>
              <a:rect l="0" t="0" r="r" b="b"/>
              <a:pathLst>
                <a:path w="2735" h="1056">
                  <a:moveTo>
                    <a:pt x="4" y="1014"/>
                  </a:moveTo>
                  <a:lnTo>
                    <a:pt x="0" y="931"/>
                  </a:lnTo>
                  <a:lnTo>
                    <a:pt x="93" y="808"/>
                  </a:lnTo>
                  <a:lnTo>
                    <a:pt x="125" y="561"/>
                  </a:lnTo>
                  <a:lnTo>
                    <a:pt x="43" y="374"/>
                  </a:lnTo>
                  <a:lnTo>
                    <a:pt x="93" y="215"/>
                  </a:lnTo>
                  <a:lnTo>
                    <a:pt x="35" y="86"/>
                  </a:lnTo>
                  <a:lnTo>
                    <a:pt x="456" y="17"/>
                  </a:lnTo>
                  <a:lnTo>
                    <a:pt x="774" y="107"/>
                  </a:lnTo>
                  <a:lnTo>
                    <a:pt x="1101" y="24"/>
                  </a:lnTo>
                  <a:lnTo>
                    <a:pt x="1653" y="0"/>
                  </a:lnTo>
                  <a:lnTo>
                    <a:pt x="1840" y="107"/>
                  </a:lnTo>
                  <a:lnTo>
                    <a:pt x="2163" y="114"/>
                  </a:lnTo>
                  <a:lnTo>
                    <a:pt x="2333" y="47"/>
                  </a:lnTo>
                  <a:lnTo>
                    <a:pt x="2703" y="51"/>
                  </a:lnTo>
                  <a:lnTo>
                    <a:pt x="2684" y="309"/>
                  </a:lnTo>
                  <a:lnTo>
                    <a:pt x="2641" y="371"/>
                  </a:lnTo>
                  <a:lnTo>
                    <a:pt x="2735" y="624"/>
                  </a:lnTo>
                  <a:lnTo>
                    <a:pt x="2660" y="838"/>
                  </a:lnTo>
                  <a:lnTo>
                    <a:pt x="2649" y="1056"/>
                  </a:lnTo>
                  <a:lnTo>
                    <a:pt x="4" y="1014"/>
                  </a:lnTo>
                  <a:lnTo>
                    <a:pt x="4" y="1014"/>
                  </a:lnTo>
                  <a:close/>
                </a:path>
              </a:pathLst>
            </a:custGeom>
            <a:solidFill>
              <a:srgbClr val="B2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188" name="Freeform 4"/>
            <p:cNvSpPr>
              <a:spLocks/>
            </p:cNvSpPr>
            <p:nvPr/>
          </p:nvSpPr>
          <p:spPr bwMode="auto">
            <a:xfrm>
              <a:off x="2249" y="2706"/>
              <a:ext cx="152" cy="111"/>
            </a:xfrm>
            <a:custGeom>
              <a:avLst/>
              <a:gdLst/>
              <a:ahLst/>
              <a:cxnLst>
                <a:cxn ang="0">
                  <a:pos x="17" y="338"/>
                </a:cxn>
                <a:cxn ang="0">
                  <a:pos x="0" y="235"/>
                </a:cxn>
                <a:cxn ang="0">
                  <a:pos x="36" y="141"/>
                </a:cxn>
                <a:cxn ang="0">
                  <a:pos x="118" y="48"/>
                </a:cxn>
                <a:cxn ang="0">
                  <a:pos x="229" y="4"/>
                </a:cxn>
                <a:cxn ang="0">
                  <a:pos x="338" y="0"/>
                </a:cxn>
                <a:cxn ang="0">
                  <a:pos x="501" y="48"/>
                </a:cxn>
                <a:cxn ang="0">
                  <a:pos x="585" y="118"/>
                </a:cxn>
                <a:cxn ang="0">
                  <a:pos x="607" y="212"/>
                </a:cxn>
                <a:cxn ang="0">
                  <a:pos x="582" y="299"/>
                </a:cxn>
                <a:cxn ang="0">
                  <a:pos x="515" y="377"/>
                </a:cxn>
                <a:cxn ang="0">
                  <a:pos x="399" y="433"/>
                </a:cxn>
                <a:cxn ang="0">
                  <a:pos x="255" y="447"/>
                </a:cxn>
                <a:cxn ang="0">
                  <a:pos x="112" y="417"/>
                </a:cxn>
                <a:cxn ang="0">
                  <a:pos x="17" y="338"/>
                </a:cxn>
                <a:cxn ang="0">
                  <a:pos x="17" y="338"/>
                </a:cxn>
              </a:cxnLst>
              <a:rect l="0" t="0" r="r" b="b"/>
              <a:pathLst>
                <a:path w="607" h="447">
                  <a:moveTo>
                    <a:pt x="17" y="338"/>
                  </a:moveTo>
                  <a:lnTo>
                    <a:pt x="0" y="235"/>
                  </a:lnTo>
                  <a:lnTo>
                    <a:pt x="36" y="141"/>
                  </a:lnTo>
                  <a:lnTo>
                    <a:pt x="118" y="48"/>
                  </a:lnTo>
                  <a:lnTo>
                    <a:pt x="229" y="4"/>
                  </a:lnTo>
                  <a:lnTo>
                    <a:pt x="338" y="0"/>
                  </a:lnTo>
                  <a:lnTo>
                    <a:pt x="501" y="48"/>
                  </a:lnTo>
                  <a:lnTo>
                    <a:pt x="585" y="118"/>
                  </a:lnTo>
                  <a:lnTo>
                    <a:pt x="607" y="212"/>
                  </a:lnTo>
                  <a:lnTo>
                    <a:pt x="582" y="299"/>
                  </a:lnTo>
                  <a:lnTo>
                    <a:pt x="515" y="377"/>
                  </a:lnTo>
                  <a:lnTo>
                    <a:pt x="399" y="433"/>
                  </a:lnTo>
                  <a:lnTo>
                    <a:pt x="255" y="447"/>
                  </a:lnTo>
                  <a:lnTo>
                    <a:pt x="112" y="417"/>
                  </a:lnTo>
                  <a:lnTo>
                    <a:pt x="17" y="338"/>
                  </a:lnTo>
                  <a:lnTo>
                    <a:pt x="17" y="338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189" name="Freeform 5"/>
            <p:cNvSpPr>
              <a:spLocks/>
            </p:cNvSpPr>
            <p:nvPr/>
          </p:nvSpPr>
          <p:spPr bwMode="auto">
            <a:xfrm>
              <a:off x="2595" y="2716"/>
              <a:ext cx="88" cy="104"/>
            </a:xfrm>
            <a:custGeom>
              <a:avLst/>
              <a:gdLst/>
              <a:ahLst/>
              <a:cxnLst>
                <a:cxn ang="0">
                  <a:pos x="56" y="384"/>
                </a:cxn>
                <a:cxn ang="0">
                  <a:pos x="69" y="367"/>
                </a:cxn>
                <a:cxn ang="0">
                  <a:pos x="119" y="273"/>
                </a:cxn>
                <a:cxn ang="0">
                  <a:pos x="190" y="293"/>
                </a:cxn>
                <a:cxn ang="0">
                  <a:pos x="225" y="322"/>
                </a:cxn>
                <a:cxn ang="0">
                  <a:pos x="267" y="386"/>
                </a:cxn>
                <a:cxn ang="0">
                  <a:pos x="293" y="415"/>
                </a:cxn>
                <a:cxn ang="0">
                  <a:pos x="311" y="401"/>
                </a:cxn>
                <a:cxn ang="0">
                  <a:pos x="315" y="353"/>
                </a:cxn>
                <a:cxn ang="0">
                  <a:pos x="269" y="289"/>
                </a:cxn>
                <a:cxn ang="0">
                  <a:pos x="210" y="242"/>
                </a:cxn>
                <a:cxn ang="0">
                  <a:pos x="223" y="216"/>
                </a:cxn>
                <a:cxn ang="0">
                  <a:pos x="332" y="188"/>
                </a:cxn>
                <a:cxn ang="0">
                  <a:pos x="353" y="161"/>
                </a:cxn>
                <a:cxn ang="0">
                  <a:pos x="324" y="136"/>
                </a:cxn>
                <a:cxn ang="0">
                  <a:pos x="265" y="131"/>
                </a:cxn>
                <a:cxn ang="0">
                  <a:pos x="172" y="168"/>
                </a:cxn>
                <a:cxn ang="0">
                  <a:pos x="195" y="89"/>
                </a:cxn>
                <a:cxn ang="0">
                  <a:pos x="234" y="17"/>
                </a:cxn>
                <a:cxn ang="0">
                  <a:pos x="226" y="0"/>
                </a:cxn>
                <a:cxn ang="0">
                  <a:pos x="182" y="7"/>
                </a:cxn>
                <a:cxn ang="0">
                  <a:pos x="144" y="50"/>
                </a:cxn>
                <a:cxn ang="0">
                  <a:pos x="123" y="121"/>
                </a:cxn>
                <a:cxn ang="0">
                  <a:pos x="86" y="65"/>
                </a:cxn>
                <a:cxn ang="0">
                  <a:pos x="37" y="12"/>
                </a:cxn>
                <a:cxn ang="0">
                  <a:pos x="10" y="20"/>
                </a:cxn>
                <a:cxn ang="0">
                  <a:pos x="0" y="67"/>
                </a:cxn>
                <a:cxn ang="0">
                  <a:pos x="29" y="107"/>
                </a:cxn>
                <a:cxn ang="0">
                  <a:pos x="75" y="136"/>
                </a:cxn>
                <a:cxn ang="0">
                  <a:pos x="29" y="149"/>
                </a:cxn>
                <a:cxn ang="0">
                  <a:pos x="9" y="168"/>
                </a:cxn>
                <a:cxn ang="0">
                  <a:pos x="10" y="183"/>
                </a:cxn>
                <a:cxn ang="0">
                  <a:pos x="101" y="184"/>
                </a:cxn>
                <a:cxn ang="0">
                  <a:pos x="84" y="213"/>
                </a:cxn>
                <a:cxn ang="0">
                  <a:pos x="50" y="264"/>
                </a:cxn>
                <a:cxn ang="0">
                  <a:pos x="36" y="315"/>
                </a:cxn>
                <a:cxn ang="0">
                  <a:pos x="42" y="360"/>
                </a:cxn>
                <a:cxn ang="0">
                  <a:pos x="56" y="384"/>
                </a:cxn>
                <a:cxn ang="0">
                  <a:pos x="56" y="384"/>
                </a:cxn>
              </a:cxnLst>
              <a:rect l="0" t="0" r="r" b="b"/>
              <a:pathLst>
                <a:path w="353" h="415">
                  <a:moveTo>
                    <a:pt x="56" y="384"/>
                  </a:moveTo>
                  <a:lnTo>
                    <a:pt x="69" y="367"/>
                  </a:lnTo>
                  <a:lnTo>
                    <a:pt x="119" y="273"/>
                  </a:lnTo>
                  <a:lnTo>
                    <a:pt x="190" y="293"/>
                  </a:lnTo>
                  <a:lnTo>
                    <a:pt x="225" y="322"/>
                  </a:lnTo>
                  <a:lnTo>
                    <a:pt x="267" y="386"/>
                  </a:lnTo>
                  <a:lnTo>
                    <a:pt x="293" y="415"/>
                  </a:lnTo>
                  <a:lnTo>
                    <a:pt x="311" y="401"/>
                  </a:lnTo>
                  <a:lnTo>
                    <a:pt x="315" y="353"/>
                  </a:lnTo>
                  <a:lnTo>
                    <a:pt x="269" y="289"/>
                  </a:lnTo>
                  <a:lnTo>
                    <a:pt x="210" y="242"/>
                  </a:lnTo>
                  <a:lnTo>
                    <a:pt x="223" y="216"/>
                  </a:lnTo>
                  <a:lnTo>
                    <a:pt x="332" y="188"/>
                  </a:lnTo>
                  <a:lnTo>
                    <a:pt x="353" y="161"/>
                  </a:lnTo>
                  <a:lnTo>
                    <a:pt x="324" y="136"/>
                  </a:lnTo>
                  <a:lnTo>
                    <a:pt x="265" y="131"/>
                  </a:lnTo>
                  <a:lnTo>
                    <a:pt x="172" y="168"/>
                  </a:lnTo>
                  <a:lnTo>
                    <a:pt x="195" y="89"/>
                  </a:lnTo>
                  <a:lnTo>
                    <a:pt x="234" y="17"/>
                  </a:lnTo>
                  <a:lnTo>
                    <a:pt x="226" y="0"/>
                  </a:lnTo>
                  <a:lnTo>
                    <a:pt x="182" y="7"/>
                  </a:lnTo>
                  <a:lnTo>
                    <a:pt x="144" y="50"/>
                  </a:lnTo>
                  <a:lnTo>
                    <a:pt x="123" y="121"/>
                  </a:lnTo>
                  <a:lnTo>
                    <a:pt x="86" y="65"/>
                  </a:lnTo>
                  <a:lnTo>
                    <a:pt x="37" y="12"/>
                  </a:lnTo>
                  <a:lnTo>
                    <a:pt x="10" y="20"/>
                  </a:lnTo>
                  <a:lnTo>
                    <a:pt x="0" y="67"/>
                  </a:lnTo>
                  <a:lnTo>
                    <a:pt x="29" y="107"/>
                  </a:lnTo>
                  <a:lnTo>
                    <a:pt x="75" y="136"/>
                  </a:lnTo>
                  <a:lnTo>
                    <a:pt x="29" y="149"/>
                  </a:lnTo>
                  <a:lnTo>
                    <a:pt x="9" y="168"/>
                  </a:lnTo>
                  <a:lnTo>
                    <a:pt x="10" y="183"/>
                  </a:lnTo>
                  <a:lnTo>
                    <a:pt x="101" y="184"/>
                  </a:lnTo>
                  <a:lnTo>
                    <a:pt x="84" y="213"/>
                  </a:lnTo>
                  <a:lnTo>
                    <a:pt x="50" y="264"/>
                  </a:lnTo>
                  <a:lnTo>
                    <a:pt x="36" y="315"/>
                  </a:lnTo>
                  <a:lnTo>
                    <a:pt x="42" y="360"/>
                  </a:lnTo>
                  <a:lnTo>
                    <a:pt x="56" y="384"/>
                  </a:lnTo>
                  <a:lnTo>
                    <a:pt x="56" y="384"/>
                  </a:lnTo>
                  <a:close/>
                </a:path>
              </a:pathLst>
            </a:custGeom>
            <a:solidFill>
              <a:srgbClr val="00C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190" name="Freeform 6"/>
            <p:cNvSpPr>
              <a:spLocks/>
            </p:cNvSpPr>
            <p:nvPr/>
          </p:nvSpPr>
          <p:spPr bwMode="auto">
            <a:xfrm>
              <a:off x="2523" y="2735"/>
              <a:ext cx="81" cy="90"/>
            </a:xfrm>
            <a:custGeom>
              <a:avLst/>
              <a:gdLst/>
              <a:ahLst/>
              <a:cxnLst>
                <a:cxn ang="0">
                  <a:pos x="132" y="350"/>
                </a:cxn>
                <a:cxn ang="0">
                  <a:pos x="134" y="283"/>
                </a:cxn>
                <a:cxn ang="0">
                  <a:pos x="147" y="242"/>
                </a:cxn>
                <a:cxn ang="0">
                  <a:pos x="162" y="230"/>
                </a:cxn>
                <a:cxn ang="0">
                  <a:pos x="190" y="230"/>
                </a:cxn>
                <a:cxn ang="0">
                  <a:pos x="216" y="246"/>
                </a:cxn>
                <a:cxn ang="0">
                  <a:pos x="243" y="232"/>
                </a:cxn>
                <a:cxn ang="0">
                  <a:pos x="249" y="196"/>
                </a:cxn>
                <a:cxn ang="0">
                  <a:pos x="325" y="182"/>
                </a:cxn>
                <a:cxn ang="0">
                  <a:pos x="320" y="171"/>
                </a:cxn>
                <a:cxn ang="0">
                  <a:pos x="302" y="156"/>
                </a:cxn>
                <a:cxn ang="0">
                  <a:pos x="268" y="153"/>
                </a:cxn>
                <a:cxn ang="0">
                  <a:pos x="219" y="167"/>
                </a:cxn>
                <a:cxn ang="0">
                  <a:pos x="211" y="156"/>
                </a:cxn>
                <a:cxn ang="0">
                  <a:pos x="217" y="133"/>
                </a:cxn>
                <a:cxn ang="0">
                  <a:pos x="262" y="79"/>
                </a:cxn>
                <a:cxn ang="0">
                  <a:pos x="268" y="52"/>
                </a:cxn>
                <a:cxn ang="0">
                  <a:pos x="240" y="38"/>
                </a:cxn>
                <a:cxn ang="0">
                  <a:pos x="200" y="70"/>
                </a:cxn>
                <a:cxn ang="0">
                  <a:pos x="183" y="104"/>
                </a:cxn>
                <a:cxn ang="0">
                  <a:pos x="177" y="133"/>
                </a:cxn>
                <a:cxn ang="0">
                  <a:pos x="161" y="76"/>
                </a:cxn>
                <a:cxn ang="0">
                  <a:pos x="133" y="21"/>
                </a:cxn>
                <a:cxn ang="0">
                  <a:pos x="106" y="0"/>
                </a:cxn>
                <a:cxn ang="0">
                  <a:pos x="87" y="0"/>
                </a:cxn>
                <a:cxn ang="0">
                  <a:pos x="66" y="17"/>
                </a:cxn>
                <a:cxn ang="0">
                  <a:pos x="70" y="62"/>
                </a:cxn>
                <a:cxn ang="0">
                  <a:pos x="139" y="153"/>
                </a:cxn>
                <a:cxn ang="0">
                  <a:pos x="81" y="137"/>
                </a:cxn>
                <a:cxn ang="0">
                  <a:pos x="28" y="138"/>
                </a:cxn>
                <a:cxn ang="0">
                  <a:pos x="0" y="152"/>
                </a:cxn>
                <a:cxn ang="0">
                  <a:pos x="0" y="186"/>
                </a:cxn>
                <a:cxn ang="0">
                  <a:pos x="106" y="177"/>
                </a:cxn>
                <a:cxn ang="0">
                  <a:pos x="144" y="184"/>
                </a:cxn>
                <a:cxn ang="0">
                  <a:pos x="148" y="195"/>
                </a:cxn>
                <a:cxn ang="0">
                  <a:pos x="114" y="213"/>
                </a:cxn>
                <a:cxn ang="0">
                  <a:pos x="86" y="253"/>
                </a:cxn>
                <a:cxn ang="0">
                  <a:pos x="86" y="311"/>
                </a:cxn>
                <a:cxn ang="0">
                  <a:pos x="96" y="345"/>
                </a:cxn>
                <a:cxn ang="0">
                  <a:pos x="121" y="358"/>
                </a:cxn>
                <a:cxn ang="0">
                  <a:pos x="132" y="350"/>
                </a:cxn>
                <a:cxn ang="0">
                  <a:pos x="132" y="350"/>
                </a:cxn>
              </a:cxnLst>
              <a:rect l="0" t="0" r="r" b="b"/>
              <a:pathLst>
                <a:path w="325" h="358">
                  <a:moveTo>
                    <a:pt x="132" y="350"/>
                  </a:moveTo>
                  <a:lnTo>
                    <a:pt x="134" y="283"/>
                  </a:lnTo>
                  <a:lnTo>
                    <a:pt x="147" y="242"/>
                  </a:lnTo>
                  <a:lnTo>
                    <a:pt x="162" y="230"/>
                  </a:lnTo>
                  <a:lnTo>
                    <a:pt x="190" y="230"/>
                  </a:lnTo>
                  <a:lnTo>
                    <a:pt x="216" y="246"/>
                  </a:lnTo>
                  <a:lnTo>
                    <a:pt x="243" y="232"/>
                  </a:lnTo>
                  <a:lnTo>
                    <a:pt x="249" y="196"/>
                  </a:lnTo>
                  <a:lnTo>
                    <a:pt x="325" y="182"/>
                  </a:lnTo>
                  <a:lnTo>
                    <a:pt x="320" y="171"/>
                  </a:lnTo>
                  <a:lnTo>
                    <a:pt x="302" y="156"/>
                  </a:lnTo>
                  <a:lnTo>
                    <a:pt x="268" y="153"/>
                  </a:lnTo>
                  <a:lnTo>
                    <a:pt x="219" y="167"/>
                  </a:lnTo>
                  <a:lnTo>
                    <a:pt x="211" y="156"/>
                  </a:lnTo>
                  <a:lnTo>
                    <a:pt x="217" y="133"/>
                  </a:lnTo>
                  <a:lnTo>
                    <a:pt x="262" y="79"/>
                  </a:lnTo>
                  <a:lnTo>
                    <a:pt x="268" y="52"/>
                  </a:lnTo>
                  <a:lnTo>
                    <a:pt x="240" y="38"/>
                  </a:lnTo>
                  <a:lnTo>
                    <a:pt x="200" y="70"/>
                  </a:lnTo>
                  <a:lnTo>
                    <a:pt x="183" y="104"/>
                  </a:lnTo>
                  <a:lnTo>
                    <a:pt x="177" y="133"/>
                  </a:lnTo>
                  <a:lnTo>
                    <a:pt x="161" y="76"/>
                  </a:lnTo>
                  <a:lnTo>
                    <a:pt x="133" y="21"/>
                  </a:lnTo>
                  <a:lnTo>
                    <a:pt x="106" y="0"/>
                  </a:lnTo>
                  <a:lnTo>
                    <a:pt x="87" y="0"/>
                  </a:lnTo>
                  <a:lnTo>
                    <a:pt x="66" y="17"/>
                  </a:lnTo>
                  <a:lnTo>
                    <a:pt x="70" y="62"/>
                  </a:lnTo>
                  <a:lnTo>
                    <a:pt x="139" y="153"/>
                  </a:lnTo>
                  <a:lnTo>
                    <a:pt x="81" y="137"/>
                  </a:lnTo>
                  <a:lnTo>
                    <a:pt x="28" y="138"/>
                  </a:lnTo>
                  <a:lnTo>
                    <a:pt x="0" y="152"/>
                  </a:lnTo>
                  <a:lnTo>
                    <a:pt x="0" y="186"/>
                  </a:lnTo>
                  <a:lnTo>
                    <a:pt x="106" y="177"/>
                  </a:lnTo>
                  <a:lnTo>
                    <a:pt x="144" y="184"/>
                  </a:lnTo>
                  <a:lnTo>
                    <a:pt x="148" y="195"/>
                  </a:lnTo>
                  <a:lnTo>
                    <a:pt x="114" y="213"/>
                  </a:lnTo>
                  <a:lnTo>
                    <a:pt x="86" y="253"/>
                  </a:lnTo>
                  <a:lnTo>
                    <a:pt x="86" y="311"/>
                  </a:lnTo>
                  <a:lnTo>
                    <a:pt x="96" y="345"/>
                  </a:lnTo>
                  <a:lnTo>
                    <a:pt x="121" y="358"/>
                  </a:lnTo>
                  <a:lnTo>
                    <a:pt x="132" y="350"/>
                  </a:lnTo>
                  <a:lnTo>
                    <a:pt x="132" y="350"/>
                  </a:lnTo>
                  <a:close/>
                </a:path>
              </a:pathLst>
            </a:custGeom>
            <a:solidFill>
              <a:srgbClr val="00C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191" name="Freeform 7"/>
            <p:cNvSpPr>
              <a:spLocks/>
            </p:cNvSpPr>
            <p:nvPr/>
          </p:nvSpPr>
          <p:spPr bwMode="auto">
            <a:xfrm>
              <a:off x="2016" y="2844"/>
              <a:ext cx="671" cy="74"/>
            </a:xfrm>
            <a:custGeom>
              <a:avLst/>
              <a:gdLst/>
              <a:ahLst/>
              <a:cxnLst>
                <a:cxn ang="0">
                  <a:pos x="19" y="195"/>
                </a:cxn>
                <a:cxn ang="0">
                  <a:pos x="0" y="97"/>
                </a:cxn>
                <a:cxn ang="0">
                  <a:pos x="4" y="0"/>
                </a:cxn>
                <a:cxn ang="0">
                  <a:pos x="2658" y="8"/>
                </a:cxn>
                <a:cxn ang="0">
                  <a:pos x="2686" y="120"/>
                </a:cxn>
                <a:cxn ang="0">
                  <a:pos x="129" y="297"/>
                </a:cxn>
                <a:cxn ang="0">
                  <a:pos x="19" y="195"/>
                </a:cxn>
                <a:cxn ang="0">
                  <a:pos x="19" y="195"/>
                </a:cxn>
              </a:cxnLst>
              <a:rect l="0" t="0" r="r" b="b"/>
              <a:pathLst>
                <a:path w="2686" h="297">
                  <a:moveTo>
                    <a:pt x="19" y="195"/>
                  </a:moveTo>
                  <a:lnTo>
                    <a:pt x="0" y="97"/>
                  </a:lnTo>
                  <a:lnTo>
                    <a:pt x="4" y="0"/>
                  </a:lnTo>
                  <a:lnTo>
                    <a:pt x="2658" y="8"/>
                  </a:lnTo>
                  <a:lnTo>
                    <a:pt x="2686" y="120"/>
                  </a:lnTo>
                  <a:lnTo>
                    <a:pt x="129" y="297"/>
                  </a:lnTo>
                  <a:lnTo>
                    <a:pt x="19" y="195"/>
                  </a:lnTo>
                  <a:lnTo>
                    <a:pt x="19" y="195"/>
                  </a:lnTo>
                  <a:close/>
                </a:path>
              </a:pathLst>
            </a:custGeom>
            <a:solidFill>
              <a:srgbClr val="5E75F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192" name="Freeform 8"/>
            <p:cNvSpPr>
              <a:spLocks/>
            </p:cNvSpPr>
            <p:nvPr/>
          </p:nvSpPr>
          <p:spPr bwMode="auto">
            <a:xfrm>
              <a:off x="2573" y="2786"/>
              <a:ext cx="24" cy="81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34" y="235"/>
                </a:cxn>
                <a:cxn ang="0">
                  <a:pos x="34" y="170"/>
                </a:cxn>
                <a:cxn ang="0">
                  <a:pos x="0" y="29"/>
                </a:cxn>
                <a:cxn ang="0">
                  <a:pos x="25" y="29"/>
                </a:cxn>
                <a:cxn ang="0">
                  <a:pos x="34" y="0"/>
                </a:cxn>
                <a:cxn ang="0">
                  <a:pos x="62" y="95"/>
                </a:cxn>
                <a:cxn ang="0">
                  <a:pos x="86" y="201"/>
                </a:cxn>
                <a:cxn ang="0">
                  <a:pos x="97" y="299"/>
                </a:cxn>
                <a:cxn ang="0">
                  <a:pos x="49" y="324"/>
                </a:cxn>
                <a:cxn ang="0">
                  <a:pos x="15" y="307"/>
                </a:cxn>
                <a:cxn ang="0">
                  <a:pos x="15" y="307"/>
                </a:cxn>
              </a:cxnLst>
              <a:rect l="0" t="0" r="r" b="b"/>
              <a:pathLst>
                <a:path w="97" h="324">
                  <a:moveTo>
                    <a:pt x="15" y="307"/>
                  </a:moveTo>
                  <a:lnTo>
                    <a:pt x="34" y="235"/>
                  </a:lnTo>
                  <a:lnTo>
                    <a:pt x="34" y="170"/>
                  </a:lnTo>
                  <a:lnTo>
                    <a:pt x="0" y="29"/>
                  </a:lnTo>
                  <a:lnTo>
                    <a:pt x="25" y="29"/>
                  </a:lnTo>
                  <a:lnTo>
                    <a:pt x="34" y="0"/>
                  </a:lnTo>
                  <a:lnTo>
                    <a:pt x="62" y="95"/>
                  </a:lnTo>
                  <a:lnTo>
                    <a:pt x="86" y="201"/>
                  </a:lnTo>
                  <a:lnTo>
                    <a:pt x="97" y="299"/>
                  </a:lnTo>
                  <a:lnTo>
                    <a:pt x="49" y="324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solidFill>
              <a:srgbClr val="DDB79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193" name="Freeform 9"/>
            <p:cNvSpPr>
              <a:spLocks/>
            </p:cNvSpPr>
            <p:nvPr/>
          </p:nvSpPr>
          <p:spPr bwMode="auto">
            <a:xfrm>
              <a:off x="2271" y="2846"/>
              <a:ext cx="130" cy="49"/>
            </a:xfrm>
            <a:custGeom>
              <a:avLst/>
              <a:gdLst/>
              <a:ahLst/>
              <a:cxnLst>
                <a:cxn ang="0">
                  <a:pos x="45" y="6"/>
                </a:cxn>
                <a:cxn ang="0">
                  <a:pos x="11" y="15"/>
                </a:cxn>
                <a:cxn ang="0">
                  <a:pos x="6" y="29"/>
                </a:cxn>
                <a:cxn ang="0">
                  <a:pos x="52" y="36"/>
                </a:cxn>
                <a:cxn ang="0">
                  <a:pos x="127" y="49"/>
                </a:cxn>
                <a:cxn ang="0">
                  <a:pos x="119" y="56"/>
                </a:cxn>
                <a:cxn ang="0">
                  <a:pos x="54" y="60"/>
                </a:cxn>
                <a:cxn ang="0">
                  <a:pos x="16" y="68"/>
                </a:cxn>
                <a:cxn ang="0">
                  <a:pos x="28" y="77"/>
                </a:cxn>
                <a:cxn ang="0">
                  <a:pos x="62" y="85"/>
                </a:cxn>
                <a:cxn ang="0">
                  <a:pos x="102" y="93"/>
                </a:cxn>
                <a:cxn ang="0">
                  <a:pos x="100" y="99"/>
                </a:cxn>
                <a:cxn ang="0">
                  <a:pos x="72" y="106"/>
                </a:cxn>
                <a:cxn ang="0">
                  <a:pos x="40" y="111"/>
                </a:cxn>
                <a:cxn ang="0">
                  <a:pos x="98" y="133"/>
                </a:cxn>
                <a:cxn ang="0">
                  <a:pos x="116" y="147"/>
                </a:cxn>
                <a:cxn ang="0">
                  <a:pos x="90" y="156"/>
                </a:cxn>
                <a:cxn ang="0">
                  <a:pos x="206" y="185"/>
                </a:cxn>
                <a:cxn ang="0">
                  <a:pos x="475" y="180"/>
                </a:cxn>
                <a:cxn ang="0">
                  <a:pos x="437" y="171"/>
                </a:cxn>
                <a:cxn ang="0">
                  <a:pos x="404" y="161"/>
                </a:cxn>
                <a:cxn ang="0">
                  <a:pos x="372" y="151"/>
                </a:cxn>
                <a:cxn ang="0">
                  <a:pos x="347" y="141"/>
                </a:cxn>
                <a:cxn ang="0">
                  <a:pos x="336" y="128"/>
                </a:cxn>
                <a:cxn ang="0">
                  <a:pos x="353" y="125"/>
                </a:cxn>
                <a:cxn ang="0">
                  <a:pos x="419" y="112"/>
                </a:cxn>
                <a:cxn ang="0">
                  <a:pos x="384" y="106"/>
                </a:cxn>
                <a:cxn ang="0">
                  <a:pos x="299" y="91"/>
                </a:cxn>
                <a:cxn ang="0">
                  <a:pos x="297" y="80"/>
                </a:cxn>
                <a:cxn ang="0">
                  <a:pos x="332" y="74"/>
                </a:cxn>
                <a:cxn ang="0">
                  <a:pos x="458" y="69"/>
                </a:cxn>
                <a:cxn ang="0">
                  <a:pos x="504" y="53"/>
                </a:cxn>
                <a:cxn ang="0">
                  <a:pos x="495" y="48"/>
                </a:cxn>
                <a:cxn ang="0">
                  <a:pos x="420" y="43"/>
                </a:cxn>
                <a:cxn ang="0">
                  <a:pos x="350" y="37"/>
                </a:cxn>
                <a:cxn ang="0">
                  <a:pos x="414" y="31"/>
                </a:cxn>
                <a:cxn ang="0">
                  <a:pos x="499" y="27"/>
                </a:cxn>
                <a:cxn ang="0">
                  <a:pos x="520" y="15"/>
                </a:cxn>
                <a:cxn ang="0">
                  <a:pos x="509" y="0"/>
                </a:cxn>
                <a:cxn ang="0">
                  <a:pos x="66" y="2"/>
                </a:cxn>
              </a:cxnLst>
              <a:rect l="0" t="0" r="r" b="b"/>
              <a:pathLst>
                <a:path w="520" h="194">
                  <a:moveTo>
                    <a:pt x="66" y="2"/>
                  </a:moveTo>
                  <a:lnTo>
                    <a:pt x="45" y="6"/>
                  </a:lnTo>
                  <a:lnTo>
                    <a:pt x="28" y="10"/>
                  </a:lnTo>
                  <a:lnTo>
                    <a:pt x="11" y="15"/>
                  </a:lnTo>
                  <a:lnTo>
                    <a:pt x="0" y="26"/>
                  </a:lnTo>
                  <a:lnTo>
                    <a:pt x="6" y="29"/>
                  </a:lnTo>
                  <a:lnTo>
                    <a:pt x="16" y="32"/>
                  </a:lnTo>
                  <a:lnTo>
                    <a:pt x="52" y="36"/>
                  </a:lnTo>
                  <a:lnTo>
                    <a:pt x="116" y="45"/>
                  </a:lnTo>
                  <a:lnTo>
                    <a:pt x="127" y="49"/>
                  </a:lnTo>
                  <a:lnTo>
                    <a:pt x="127" y="53"/>
                  </a:lnTo>
                  <a:lnTo>
                    <a:pt x="119" y="56"/>
                  </a:lnTo>
                  <a:lnTo>
                    <a:pt x="101" y="58"/>
                  </a:lnTo>
                  <a:lnTo>
                    <a:pt x="54" y="60"/>
                  </a:lnTo>
                  <a:lnTo>
                    <a:pt x="20" y="64"/>
                  </a:lnTo>
                  <a:lnTo>
                    <a:pt x="16" y="68"/>
                  </a:lnTo>
                  <a:lnTo>
                    <a:pt x="19" y="72"/>
                  </a:lnTo>
                  <a:lnTo>
                    <a:pt x="28" y="77"/>
                  </a:lnTo>
                  <a:lnTo>
                    <a:pt x="43" y="82"/>
                  </a:lnTo>
                  <a:lnTo>
                    <a:pt x="62" y="85"/>
                  </a:lnTo>
                  <a:lnTo>
                    <a:pt x="86" y="89"/>
                  </a:lnTo>
                  <a:lnTo>
                    <a:pt x="102" y="93"/>
                  </a:lnTo>
                  <a:lnTo>
                    <a:pt x="106" y="96"/>
                  </a:lnTo>
                  <a:lnTo>
                    <a:pt x="100" y="99"/>
                  </a:lnTo>
                  <a:lnTo>
                    <a:pt x="88" y="103"/>
                  </a:lnTo>
                  <a:lnTo>
                    <a:pt x="72" y="106"/>
                  </a:lnTo>
                  <a:lnTo>
                    <a:pt x="57" y="108"/>
                  </a:lnTo>
                  <a:lnTo>
                    <a:pt x="40" y="111"/>
                  </a:lnTo>
                  <a:lnTo>
                    <a:pt x="90" y="130"/>
                  </a:lnTo>
                  <a:lnTo>
                    <a:pt x="98" y="133"/>
                  </a:lnTo>
                  <a:lnTo>
                    <a:pt x="114" y="140"/>
                  </a:lnTo>
                  <a:lnTo>
                    <a:pt x="116" y="147"/>
                  </a:lnTo>
                  <a:lnTo>
                    <a:pt x="107" y="151"/>
                  </a:lnTo>
                  <a:lnTo>
                    <a:pt x="90" y="156"/>
                  </a:lnTo>
                  <a:lnTo>
                    <a:pt x="86" y="194"/>
                  </a:lnTo>
                  <a:lnTo>
                    <a:pt x="206" y="185"/>
                  </a:lnTo>
                  <a:lnTo>
                    <a:pt x="484" y="183"/>
                  </a:lnTo>
                  <a:lnTo>
                    <a:pt x="475" y="180"/>
                  </a:lnTo>
                  <a:lnTo>
                    <a:pt x="452" y="175"/>
                  </a:lnTo>
                  <a:lnTo>
                    <a:pt x="437" y="171"/>
                  </a:lnTo>
                  <a:lnTo>
                    <a:pt x="420" y="166"/>
                  </a:lnTo>
                  <a:lnTo>
                    <a:pt x="404" y="161"/>
                  </a:lnTo>
                  <a:lnTo>
                    <a:pt x="388" y="156"/>
                  </a:lnTo>
                  <a:lnTo>
                    <a:pt x="372" y="151"/>
                  </a:lnTo>
                  <a:lnTo>
                    <a:pt x="359" y="146"/>
                  </a:lnTo>
                  <a:lnTo>
                    <a:pt x="347" y="141"/>
                  </a:lnTo>
                  <a:lnTo>
                    <a:pt x="338" y="137"/>
                  </a:lnTo>
                  <a:lnTo>
                    <a:pt x="336" y="128"/>
                  </a:lnTo>
                  <a:lnTo>
                    <a:pt x="341" y="126"/>
                  </a:lnTo>
                  <a:lnTo>
                    <a:pt x="353" y="125"/>
                  </a:lnTo>
                  <a:lnTo>
                    <a:pt x="423" y="115"/>
                  </a:lnTo>
                  <a:lnTo>
                    <a:pt x="419" y="112"/>
                  </a:lnTo>
                  <a:lnTo>
                    <a:pt x="406" y="109"/>
                  </a:lnTo>
                  <a:lnTo>
                    <a:pt x="384" y="106"/>
                  </a:lnTo>
                  <a:lnTo>
                    <a:pt x="350" y="101"/>
                  </a:lnTo>
                  <a:lnTo>
                    <a:pt x="299" y="91"/>
                  </a:lnTo>
                  <a:lnTo>
                    <a:pt x="293" y="85"/>
                  </a:lnTo>
                  <a:lnTo>
                    <a:pt x="297" y="80"/>
                  </a:lnTo>
                  <a:lnTo>
                    <a:pt x="311" y="77"/>
                  </a:lnTo>
                  <a:lnTo>
                    <a:pt x="332" y="74"/>
                  </a:lnTo>
                  <a:lnTo>
                    <a:pt x="393" y="72"/>
                  </a:lnTo>
                  <a:lnTo>
                    <a:pt x="458" y="69"/>
                  </a:lnTo>
                  <a:lnTo>
                    <a:pt x="500" y="59"/>
                  </a:lnTo>
                  <a:lnTo>
                    <a:pt x="504" y="53"/>
                  </a:lnTo>
                  <a:lnTo>
                    <a:pt x="501" y="50"/>
                  </a:lnTo>
                  <a:lnTo>
                    <a:pt x="495" y="48"/>
                  </a:lnTo>
                  <a:lnTo>
                    <a:pt x="467" y="45"/>
                  </a:lnTo>
                  <a:lnTo>
                    <a:pt x="420" y="43"/>
                  </a:lnTo>
                  <a:lnTo>
                    <a:pt x="352" y="40"/>
                  </a:lnTo>
                  <a:lnTo>
                    <a:pt x="350" y="37"/>
                  </a:lnTo>
                  <a:lnTo>
                    <a:pt x="362" y="35"/>
                  </a:lnTo>
                  <a:lnTo>
                    <a:pt x="414" y="31"/>
                  </a:lnTo>
                  <a:lnTo>
                    <a:pt x="476" y="29"/>
                  </a:lnTo>
                  <a:lnTo>
                    <a:pt x="499" y="27"/>
                  </a:lnTo>
                  <a:lnTo>
                    <a:pt x="513" y="25"/>
                  </a:lnTo>
                  <a:lnTo>
                    <a:pt x="520" y="15"/>
                  </a:lnTo>
                  <a:lnTo>
                    <a:pt x="515" y="5"/>
                  </a:lnTo>
                  <a:lnTo>
                    <a:pt x="509" y="0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solidFill>
              <a:srgbClr val="3BE8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194" name="Freeform 10"/>
            <p:cNvSpPr>
              <a:spLocks/>
            </p:cNvSpPr>
            <p:nvPr/>
          </p:nvSpPr>
          <p:spPr bwMode="auto">
            <a:xfrm>
              <a:off x="2626" y="2783"/>
              <a:ext cx="27" cy="7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23" y="0"/>
                </a:cxn>
                <a:cxn ang="0">
                  <a:pos x="52" y="13"/>
                </a:cxn>
                <a:cxn ang="0">
                  <a:pos x="58" y="50"/>
                </a:cxn>
                <a:cxn ang="0">
                  <a:pos x="88" y="131"/>
                </a:cxn>
                <a:cxn ang="0">
                  <a:pos x="100" y="203"/>
                </a:cxn>
                <a:cxn ang="0">
                  <a:pos x="107" y="314"/>
                </a:cxn>
                <a:cxn ang="0">
                  <a:pos x="47" y="308"/>
                </a:cxn>
                <a:cxn ang="0">
                  <a:pos x="56" y="254"/>
                </a:cxn>
                <a:cxn ang="0">
                  <a:pos x="39" y="153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7" h="314">
                  <a:moveTo>
                    <a:pt x="0" y="4"/>
                  </a:moveTo>
                  <a:lnTo>
                    <a:pt x="23" y="0"/>
                  </a:lnTo>
                  <a:lnTo>
                    <a:pt x="52" y="13"/>
                  </a:lnTo>
                  <a:lnTo>
                    <a:pt x="58" y="50"/>
                  </a:lnTo>
                  <a:lnTo>
                    <a:pt x="88" y="131"/>
                  </a:lnTo>
                  <a:lnTo>
                    <a:pt x="100" y="203"/>
                  </a:lnTo>
                  <a:lnTo>
                    <a:pt x="107" y="314"/>
                  </a:lnTo>
                  <a:lnTo>
                    <a:pt x="47" y="308"/>
                  </a:lnTo>
                  <a:lnTo>
                    <a:pt x="56" y="254"/>
                  </a:lnTo>
                  <a:lnTo>
                    <a:pt x="39" y="153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DB79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195" name="Freeform 11"/>
            <p:cNvSpPr>
              <a:spLocks/>
            </p:cNvSpPr>
            <p:nvPr/>
          </p:nvSpPr>
          <p:spPr bwMode="auto">
            <a:xfrm>
              <a:off x="1800" y="2852"/>
              <a:ext cx="1080" cy="460"/>
            </a:xfrm>
            <a:custGeom>
              <a:avLst/>
              <a:gdLst/>
              <a:ahLst/>
              <a:cxnLst>
                <a:cxn ang="0">
                  <a:pos x="470" y="130"/>
                </a:cxn>
                <a:cxn ang="0">
                  <a:pos x="659" y="127"/>
                </a:cxn>
                <a:cxn ang="0">
                  <a:pos x="802" y="128"/>
                </a:cxn>
                <a:cxn ang="0">
                  <a:pos x="913" y="146"/>
                </a:cxn>
                <a:cxn ang="0">
                  <a:pos x="1035" y="148"/>
                </a:cxn>
                <a:cxn ang="0">
                  <a:pos x="1458" y="132"/>
                </a:cxn>
                <a:cxn ang="0">
                  <a:pos x="1611" y="118"/>
                </a:cxn>
                <a:cxn ang="0">
                  <a:pos x="1722" y="117"/>
                </a:cxn>
                <a:cxn ang="0">
                  <a:pos x="1957" y="81"/>
                </a:cxn>
                <a:cxn ang="0">
                  <a:pos x="2274" y="50"/>
                </a:cxn>
                <a:cxn ang="0">
                  <a:pos x="2351" y="34"/>
                </a:cxn>
                <a:cxn ang="0">
                  <a:pos x="2374" y="41"/>
                </a:cxn>
                <a:cxn ang="0">
                  <a:pos x="2422" y="13"/>
                </a:cxn>
                <a:cxn ang="0">
                  <a:pos x="2590" y="0"/>
                </a:cxn>
                <a:cxn ang="0">
                  <a:pos x="2596" y="15"/>
                </a:cxn>
                <a:cxn ang="0">
                  <a:pos x="2610" y="28"/>
                </a:cxn>
                <a:cxn ang="0">
                  <a:pos x="2631" y="27"/>
                </a:cxn>
                <a:cxn ang="0">
                  <a:pos x="2710" y="29"/>
                </a:cxn>
                <a:cxn ang="0">
                  <a:pos x="2793" y="60"/>
                </a:cxn>
                <a:cxn ang="0">
                  <a:pos x="2696" y="387"/>
                </a:cxn>
                <a:cxn ang="0">
                  <a:pos x="2683" y="772"/>
                </a:cxn>
                <a:cxn ang="0">
                  <a:pos x="2597" y="1193"/>
                </a:cxn>
                <a:cxn ang="0">
                  <a:pos x="2659" y="1574"/>
                </a:cxn>
                <a:cxn ang="0">
                  <a:pos x="2198" y="1704"/>
                </a:cxn>
                <a:cxn ang="0">
                  <a:pos x="1619" y="1790"/>
                </a:cxn>
                <a:cxn ang="0">
                  <a:pos x="1125" y="1708"/>
                </a:cxn>
                <a:cxn ang="0">
                  <a:pos x="631" y="1841"/>
                </a:cxn>
                <a:cxn ang="0">
                  <a:pos x="163" y="1714"/>
                </a:cxn>
                <a:cxn ang="0">
                  <a:pos x="0" y="1348"/>
                </a:cxn>
                <a:cxn ang="0">
                  <a:pos x="28" y="874"/>
                </a:cxn>
                <a:cxn ang="0">
                  <a:pos x="67" y="551"/>
                </a:cxn>
                <a:cxn ang="0">
                  <a:pos x="114" y="123"/>
                </a:cxn>
                <a:cxn ang="0">
                  <a:pos x="372" y="138"/>
                </a:cxn>
              </a:cxnLst>
              <a:rect l="0" t="0" r="r" b="b"/>
              <a:pathLst>
                <a:path w="2793" h="1841">
                  <a:moveTo>
                    <a:pt x="372" y="138"/>
                  </a:moveTo>
                  <a:lnTo>
                    <a:pt x="470" y="130"/>
                  </a:lnTo>
                  <a:lnTo>
                    <a:pt x="596" y="142"/>
                  </a:lnTo>
                  <a:lnTo>
                    <a:pt x="659" y="127"/>
                  </a:lnTo>
                  <a:lnTo>
                    <a:pt x="703" y="138"/>
                  </a:lnTo>
                  <a:lnTo>
                    <a:pt x="802" y="128"/>
                  </a:lnTo>
                  <a:lnTo>
                    <a:pt x="837" y="139"/>
                  </a:lnTo>
                  <a:lnTo>
                    <a:pt x="913" y="146"/>
                  </a:lnTo>
                  <a:lnTo>
                    <a:pt x="981" y="135"/>
                  </a:lnTo>
                  <a:lnTo>
                    <a:pt x="1035" y="148"/>
                  </a:lnTo>
                  <a:lnTo>
                    <a:pt x="1269" y="144"/>
                  </a:lnTo>
                  <a:lnTo>
                    <a:pt x="1458" y="132"/>
                  </a:lnTo>
                  <a:lnTo>
                    <a:pt x="1525" y="120"/>
                  </a:lnTo>
                  <a:lnTo>
                    <a:pt x="1611" y="118"/>
                  </a:lnTo>
                  <a:lnTo>
                    <a:pt x="1683" y="117"/>
                  </a:lnTo>
                  <a:lnTo>
                    <a:pt x="1722" y="117"/>
                  </a:lnTo>
                  <a:lnTo>
                    <a:pt x="1819" y="93"/>
                  </a:lnTo>
                  <a:lnTo>
                    <a:pt x="1957" y="81"/>
                  </a:lnTo>
                  <a:lnTo>
                    <a:pt x="2117" y="71"/>
                  </a:lnTo>
                  <a:lnTo>
                    <a:pt x="2274" y="50"/>
                  </a:lnTo>
                  <a:lnTo>
                    <a:pt x="2341" y="29"/>
                  </a:lnTo>
                  <a:lnTo>
                    <a:pt x="2351" y="34"/>
                  </a:lnTo>
                  <a:lnTo>
                    <a:pt x="2361" y="38"/>
                  </a:lnTo>
                  <a:lnTo>
                    <a:pt x="2374" y="41"/>
                  </a:lnTo>
                  <a:lnTo>
                    <a:pt x="2401" y="38"/>
                  </a:lnTo>
                  <a:lnTo>
                    <a:pt x="2422" y="13"/>
                  </a:lnTo>
                  <a:lnTo>
                    <a:pt x="2508" y="15"/>
                  </a:lnTo>
                  <a:lnTo>
                    <a:pt x="2590" y="0"/>
                  </a:lnTo>
                  <a:lnTo>
                    <a:pt x="2592" y="8"/>
                  </a:lnTo>
                  <a:lnTo>
                    <a:pt x="2596" y="15"/>
                  </a:lnTo>
                  <a:lnTo>
                    <a:pt x="2602" y="22"/>
                  </a:lnTo>
                  <a:lnTo>
                    <a:pt x="2610" y="28"/>
                  </a:lnTo>
                  <a:lnTo>
                    <a:pt x="2620" y="31"/>
                  </a:lnTo>
                  <a:lnTo>
                    <a:pt x="2631" y="27"/>
                  </a:lnTo>
                  <a:lnTo>
                    <a:pt x="2645" y="17"/>
                  </a:lnTo>
                  <a:lnTo>
                    <a:pt x="2710" y="29"/>
                  </a:lnTo>
                  <a:lnTo>
                    <a:pt x="2764" y="38"/>
                  </a:lnTo>
                  <a:lnTo>
                    <a:pt x="2793" y="60"/>
                  </a:lnTo>
                  <a:lnTo>
                    <a:pt x="2778" y="239"/>
                  </a:lnTo>
                  <a:lnTo>
                    <a:pt x="2696" y="387"/>
                  </a:lnTo>
                  <a:lnTo>
                    <a:pt x="2737" y="585"/>
                  </a:lnTo>
                  <a:lnTo>
                    <a:pt x="2683" y="772"/>
                  </a:lnTo>
                  <a:lnTo>
                    <a:pt x="2645" y="1007"/>
                  </a:lnTo>
                  <a:lnTo>
                    <a:pt x="2597" y="1193"/>
                  </a:lnTo>
                  <a:lnTo>
                    <a:pt x="2696" y="1424"/>
                  </a:lnTo>
                  <a:lnTo>
                    <a:pt x="2659" y="1574"/>
                  </a:lnTo>
                  <a:lnTo>
                    <a:pt x="2691" y="1730"/>
                  </a:lnTo>
                  <a:lnTo>
                    <a:pt x="2198" y="1704"/>
                  </a:lnTo>
                  <a:lnTo>
                    <a:pt x="1977" y="1618"/>
                  </a:lnTo>
                  <a:lnTo>
                    <a:pt x="1619" y="1790"/>
                  </a:lnTo>
                  <a:lnTo>
                    <a:pt x="1347" y="1781"/>
                  </a:lnTo>
                  <a:lnTo>
                    <a:pt x="1125" y="1708"/>
                  </a:lnTo>
                  <a:lnTo>
                    <a:pt x="899" y="1719"/>
                  </a:lnTo>
                  <a:lnTo>
                    <a:pt x="631" y="1841"/>
                  </a:lnTo>
                  <a:lnTo>
                    <a:pt x="481" y="1785"/>
                  </a:lnTo>
                  <a:lnTo>
                    <a:pt x="163" y="1714"/>
                  </a:lnTo>
                  <a:lnTo>
                    <a:pt x="30" y="1730"/>
                  </a:lnTo>
                  <a:lnTo>
                    <a:pt x="0" y="1348"/>
                  </a:lnTo>
                  <a:lnTo>
                    <a:pt x="28" y="1140"/>
                  </a:lnTo>
                  <a:lnTo>
                    <a:pt x="28" y="874"/>
                  </a:lnTo>
                  <a:lnTo>
                    <a:pt x="13" y="628"/>
                  </a:lnTo>
                  <a:lnTo>
                    <a:pt x="67" y="551"/>
                  </a:lnTo>
                  <a:lnTo>
                    <a:pt x="121" y="297"/>
                  </a:lnTo>
                  <a:lnTo>
                    <a:pt x="114" y="123"/>
                  </a:lnTo>
                  <a:lnTo>
                    <a:pt x="372" y="138"/>
                  </a:lnTo>
                  <a:lnTo>
                    <a:pt x="372" y="138"/>
                  </a:lnTo>
                  <a:close/>
                </a:path>
              </a:pathLst>
            </a:custGeom>
            <a:solidFill>
              <a:srgbClr val="FFFF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196" name="Freeform 12"/>
            <p:cNvSpPr>
              <a:spLocks/>
            </p:cNvSpPr>
            <p:nvPr/>
          </p:nvSpPr>
          <p:spPr bwMode="auto">
            <a:xfrm>
              <a:off x="2606" y="2725"/>
              <a:ext cx="65" cy="83"/>
            </a:xfrm>
            <a:custGeom>
              <a:avLst/>
              <a:gdLst/>
              <a:ahLst/>
              <a:cxnLst>
                <a:cxn ang="0">
                  <a:pos x="4" y="34"/>
                </a:cxn>
                <a:cxn ang="0">
                  <a:pos x="21" y="73"/>
                </a:cxn>
                <a:cxn ang="0">
                  <a:pos x="48" y="107"/>
                </a:cxn>
                <a:cxn ang="0">
                  <a:pos x="58" y="122"/>
                </a:cxn>
                <a:cxn ang="0">
                  <a:pos x="17" y="121"/>
                </a:cxn>
                <a:cxn ang="0">
                  <a:pos x="11" y="129"/>
                </a:cxn>
                <a:cxn ang="0">
                  <a:pos x="64" y="144"/>
                </a:cxn>
                <a:cxn ang="0">
                  <a:pos x="68" y="169"/>
                </a:cxn>
                <a:cxn ang="0">
                  <a:pos x="45" y="203"/>
                </a:cxn>
                <a:cxn ang="0">
                  <a:pos x="24" y="246"/>
                </a:cxn>
                <a:cxn ang="0">
                  <a:pos x="21" y="278"/>
                </a:cxn>
                <a:cxn ang="0">
                  <a:pos x="38" y="249"/>
                </a:cxn>
                <a:cxn ang="0">
                  <a:pos x="63" y="222"/>
                </a:cxn>
                <a:cxn ang="0">
                  <a:pos x="79" y="216"/>
                </a:cxn>
                <a:cxn ang="0">
                  <a:pos x="118" y="222"/>
                </a:cxn>
                <a:cxn ang="0">
                  <a:pos x="139" y="233"/>
                </a:cxn>
                <a:cxn ang="0">
                  <a:pos x="159" y="247"/>
                </a:cxn>
                <a:cxn ang="0">
                  <a:pos x="196" y="280"/>
                </a:cxn>
                <a:cxn ang="0">
                  <a:pos x="222" y="316"/>
                </a:cxn>
                <a:cxn ang="0">
                  <a:pos x="233" y="324"/>
                </a:cxn>
                <a:cxn ang="0">
                  <a:pos x="226" y="290"/>
                </a:cxn>
                <a:cxn ang="0">
                  <a:pos x="212" y="269"/>
                </a:cxn>
                <a:cxn ang="0">
                  <a:pos x="188" y="242"/>
                </a:cxn>
                <a:cxn ang="0">
                  <a:pos x="151" y="211"/>
                </a:cxn>
                <a:cxn ang="0">
                  <a:pos x="141" y="182"/>
                </a:cxn>
                <a:cxn ang="0">
                  <a:pos x="156" y="170"/>
                </a:cxn>
                <a:cxn ang="0">
                  <a:pos x="174" y="159"/>
                </a:cxn>
                <a:cxn ang="0">
                  <a:pos x="196" y="148"/>
                </a:cxn>
                <a:cxn ang="0">
                  <a:pos x="217" y="139"/>
                </a:cxn>
                <a:cxn ang="0">
                  <a:pos x="238" y="135"/>
                </a:cxn>
                <a:cxn ang="0">
                  <a:pos x="251" y="130"/>
                </a:cxn>
                <a:cxn ang="0">
                  <a:pos x="230" y="122"/>
                </a:cxn>
                <a:cxn ang="0">
                  <a:pos x="185" y="125"/>
                </a:cxn>
                <a:cxn ang="0">
                  <a:pos x="153" y="134"/>
                </a:cxn>
                <a:cxn ang="0">
                  <a:pos x="134" y="141"/>
                </a:cxn>
                <a:cxn ang="0">
                  <a:pos x="111" y="151"/>
                </a:cxn>
                <a:cxn ang="0">
                  <a:pos x="120" y="87"/>
                </a:cxn>
                <a:cxn ang="0">
                  <a:pos x="134" y="36"/>
                </a:cxn>
                <a:cxn ang="0">
                  <a:pos x="144" y="16"/>
                </a:cxn>
                <a:cxn ang="0">
                  <a:pos x="153" y="0"/>
                </a:cxn>
                <a:cxn ang="0">
                  <a:pos x="126" y="23"/>
                </a:cxn>
                <a:cxn ang="0">
                  <a:pos x="100" y="77"/>
                </a:cxn>
                <a:cxn ang="0">
                  <a:pos x="84" y="122"/>
                </a:cxn>
                <a:cxn ang="0">
                  <a:pos x="1" y="24"/>
                </a:cxn>
              </a:cxnLst>
              <a:rect l="0" t="0" r="r" b="b"/>
              <a:pathLst>
                <a:path w="257" h="333">
                  <a:moveTo>
                    <a:pt x="1" y="24"/>
                  </a:moveTo>
                  <a:lnTo>
                    <a:pt x="4" y="34"/>
                  </a:lnTo>
                  <a:lnTo>
                    <a:pt x="14" y="58"/>
                  </a:lnTo>
                  <a:lnTo>
                    <a:pt x="21" y="73"/>
                  </a:lnTo>
                  <a:lnTo>
                    <a:pt x="33" y="91"/>
                  </a:lnTo>
                  <a:lnTo>
                    <a:pt x="48" y="107"/>
                  </a:lnTo>
                  <a:lnTo>
                    <a:pt x="65" y="125"/>
                  </a:lnTo>
                  <a:lnTo>
                    <a:pt x="58" y="122"/>
                  </a:lnTo>
                  <a:lnTo>
                    <a:pt x="39" y="121"/>
                  </a:lnTo>
                  <a:lnTo>
                    <a:pt x="17" y="121"/>
                  </a:lnTo>
                  <a:lnTo>
                    <a:pt x="0" y="127"/>
                  </a:lnTo>
                  <a:lnTo>
                    <a:pt x="11" y="129"/>
                  </a:lnTo>
                  <a:lnTo>
                    <a:pt x="38" y="135"/>
                  </a:lnTo>
                  <a:lnTo>
                    <a:pt x="64" y="144"/>
                  </a:lnTo>
                  <a:lnTo>
                    <a:pt x="78" y="156"/>
                  </a:lnTo>
                  <a:lnTo>
                    <a:pt x="68" y="169"/>
                  </a:lnTo>
                  <a:lnTo>
                    <a:pt x="58" y="184"/>
                  </a:lnTo>
                  <a:lnTo>
                    <a:pt x="45" y="203"/>
                  </a:lnTo>
                  <a:lnTo>
                    <a:pt x="34" y="223"/>
                  </a:lnTo>
                  <a:lnTo>
                    <a:pt x="24" y="246"/>
                  </a:lnTo>
                  <a:lnTo>
                    <a:pt x="15" y="290"/>
                  </a:lnTo>
                  <a:lnTo>
                    <a:pt x="21" y="278"/>
                  </a:lnTo>
                  <a:lnTo>
                    <a:pt x="28" y="264"/>
                  </a:lnTo>
                  <a:lnTo>
                    <a:pt x="38" y="249"/>
                  </a:lnTo>
                  <a:lnTo>
                    <a:pt x="49" y="235"/>
                  </a:lnTo>
                  <a:lnTo>
                    <a:pt x="63" y="222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98" y="216"/>
                  </a:lnTo>
                  <a:lnTo>
                    <a:pt x="118" y="222"/>
                  </a:lnTo>
                  <a:lnTo>
                    <a:pt x="129" y="227"/>
                  </a:lnTo>
                  <a:lnTo>
                    <a:pt x="139" y="233"/>
                  </a:lnTo>
                  <a:lnTo>
                    <a:pt x="149" y="240"/>
                  </a:lnTo>
                  <a:lnTo>
                    <a:pt x="159" y="247"/>
                  </a:lnTo>
                  <a:lnTo>
                    <a:pt x="178" y="263"/>
                  </a:lnTo>
                  <a:lnTo>
                    <a:pt x="196" y="280"/>
                  </a:lnTo>
                  <a:lnTo>
                    <a:pt x="209" y="299"/>
                  </a:lnTo>
                  <a:lnTo>
                    <a:pt x="222" y="316"/>
                  </a:lnTo>
                  <a:lnTo>
                    <a:pt x="230" y="333"/>
                  </a:lnTo>
                  <a:lnTo>
                    <a:pt x="233" y="324"/>
                  </a:lnTo>
                  <a:lnTo>
                    <a:pt x="230" y="300"/>
                  </a:lnTo>
                  <a:lnTo>
                    <a:pt x="226" y="290"/>
                  </a:lnTo>
                  <a:lnTo>
                    <a:pt x="219" y="280"/>
                  </a:lnTo>
                  <a:lnTo>
                    <a:pt x="212" y="269"/>
                  </a:lnTo>
                  <a:lnTo>
                    <a:pt x="202" y="256"/>
                  </a:lnTo>
                  <a:lnTo>
                    <a:pt x="188" y="242"/>
                  </a:lnTo>
                  <a:lnTo>
                    <a:pt x="172" y="227"/>
                  </a:lnTo>
                  <a:lnTo>
                    <a:pt x="151" y="211"/>
                  </a:lnTo>
                  <a:lnTo>
                    <a:pt x="127" y="193"/>
                  </a:lnTo>
                  <a:lnTo>
                    <a:pt x="141" y="182"/>
                  </a:lnTo>
                  <a:lnTo>
                    <a:pt x="148" y="177"/>
                  </a:lnTo>
                  <a:lnTo>
                    <a:pt x="156" y="170"/>
                  </a:lnTo>
                  <a:lnTo>
                    <a:pt x="165" y="165"/>
                  </a:lnTo>
                  <a:lnTo>
                    <a:pt x="174" y="159"/>
                  </a:lnTo>
                  <a:lnTo>
                    <a:pt x="184" y="153"/>
                  </a:lnTo>
                  <a:lnTo>
                    <a:pt x="196" y="148"/>
                  </a:lnTo>
                  <a:lnTo>
                    <a:pt x="206" y="143"/>
                  </a:lnTo>
                  <a:lnTo>
                    <a:pt x="217" y="139"/>
                  </a:lnTo>
                  <a:lnTo>
                    <a:pt x="227" y="136"/>
                  </a:lnTo>
                  <a:lnTo>
                    <a:pt x="238" y="135"/>
                  </a:lnTo>
                  <a:lnTo>
                    <a:pt x="257" y="136"/>
                  </a:lnTo>
                  <a:lnTo>
                    <a:pt x="251" y="130"/>
                  </a:lnTo>
                  <a:lnTo>
                    <a:pt x="243" y="126"/>
                  </a:lnTo>
                  <a:lnTo>
                    <a:pt x="230" y="122"/>
                  </a:lnTo>
                  <a:lnTo>
                    <a:pt x="211" y="121"/>
                  </a:lnTo>
                  <a:lnTo>
                    <a:pt x="185" y="125"/>
                  </a:lnTo>
                  <a:lnTo>
                    <a:pt x="170" y="129"/>
                  </a:lnTo>
                  <a:lnTo>
                    <a:pt x="153" y="134"/>
                  </a:lnTo>
                  <a:lnTo>
                    <a:pt x="142" y="137"/>
                  </a:lnTo>
                  <a:lnTo>
                    <a:pt x="134" y="141"/>
                  </a:lnTo>
                  <a:lnTo>
                    <a:pt x="122" y="146"/>
                  </a:lnTo>
                  <a:lnTo>
                    <a:pt x="111" y="151"/>
                  </a:lnTo>
                  <a:lnTo>
                    <a:pt x="113" y="132"/>
                  </a:lnTo>
                  <a:lnTo>
                    <a:pt x="120" y="87"/>
                  </a:lnTo>
                  <a:lnTo>
                    <a:pt x="125" y="62"/>
                  </a:lnTo>
                  <a:lnTo>
                    <a:pt x="134" y="36"/>
                  </a:lnTo>
                  <a:lnTo>
                    <a:pt x="139" y="26"/>
                  </a:lnTo>
                  <a:lnTo>
                    <a:pt x="144" y="16"/>
                  </a:lnTo>
                  <a:lnTo>
                    <a:pt x="158" y="1"/>
                  </a:lnTo>
                  <a:lnTo>
                    <a:pt x="153" y="0"/>
                  </a:lnTo>
                  <a:lnTo>
                    <a:pt x="136" y="10"/>
                  </a:lnTo>
                  <a:lnTo>
                    <a:pt x="126" y="23"/>
                  </a:lnTo>
                  <a:lnTo>
                    <a:pt x="113" y="45"/>
                  </a:lnTo>
                  <a:lnTo>
                    <a:pt x="100" y="77"/>
                  </a:lnTo>
                  <a:lnTo>
                    <a:pt x="92" y="98"/>
                  </a:lnTo>
                  <a:lnTo>
                    <a:pt x="84" y="122"/>
                  </a:lnTo>
                  <a:lnTo>
                    <a:pt x="1" y="24"/>
                  </a:lnTo>
                  <a:lnTo>
                    <a:pt x="1" y="24"/>
                  </a:lnTo>
                  <a:close/>
                </a:path>
              </a:pathLst>
            </a:custGeom>
            <a:solidFill>
              <a:srgbClr val="1AFF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197" name="Freeform 13"/>
            <p:cNvSpPr>
              <a:spLocks/>
            </p:cNvSpPr>
            <p:nvPr/>
          </p:nvSpPr>
          <p:spPr bwMode="auto">
            <a:xfrm>
              <a:off x="2534" y="2745"/>
              <a:ext cx="59" cy="70"/>
            </a:xfrm>
            <a:custGeom>
              <a:avLst/>
              <a:gdLst/>
              <a:ahLst/>
              <a:cxnLst>
                <a:cxn ang="0">
                  <a:pos x="0" y="124"/>
                </a:cxn>
                <a:cxn ang="0">
                  <a:pos x="10" y="123"/>
                </a:cxn>
                <a:cxn ang="0">
                  <a:pos x="36" y="119"/>
                </a:cxn>
                <a:cxn ang="0">
                  <a:pos x="72" y="118"/>
                </a:cxn>
                <a:cxn ang="0">
                  <a:pos x="108" y="123"/>
                </a:cxn>
                <a:cxn ang="0">
                  <a:pos x="98" y="110"/>
                </a:cxn>
                <a:cxn ang="0">
                  <a:pos x="88" y="96"/>
                </a:cxn>
                <a:cxn ang="0">
                  <a:pos x="77" y="80"/>
                </a:cxn>
                <a:cxn ang="0">
                  <a:pos x="65" y="61"/>
                </a:cxn>
                <a:cxn ang="0">
                  <a:pos x="56" y="39"/>
                </a:cxn>
                <a:cxn ang="0">
                  <a:pos x="49" y="0"/>
                </a:cxn>
                <a:cxn ang="0">
                  <a:pos x="134" y="115"/>
                </a:cxn>
                <a:cxn ang="0">
                  <a:pos x="137" y="101"/>
                </a:cxn>
                <a:cxn ang="0">
                  <a:pos x="142" y="89"/>
                </a:cxn>
                <a:cxn ang="0">
                  <a:pos x="150" y="73"/>
                </a:cxn>
                <a:cxn ang="0">
                  <a:pos x="159" y="57"/>
                </a:cxn>
                <a:cxn ang="0">
                  <a:pos x="169" y="43"/>
                </a:cxn>
                <a:cxn ang="0">
                  <a:pos x="181" y="32"/>
                </a:cxn>
                <a:cxn ang="0">
                  <a:pos x="189" y="28"/>
                </a:cxn>
                <a:cxn ang="0">
                  <a:pos x="197" y="27"/>
                </a:cxn>
                <a:cxn ang="0">
                  <a:pos x="189" y="41"/>
                </a:cxn>
                <a:cxn ang="0">
                  <a:pos x="175" y="73"/>
                </a:cxn>
                <a:cxn ang="0">
                  <a:pos x="159" y="137"/>
                </a:cxn>
                <a:cxn ang="0">
                  <a:pos x="169" y="133"/>
                </a:cxn>
                <a:cxn ang="0">
                  <a:pos x="190" y="128"/>
                </a:cxn>
                <a:cxn ang="0">
                  <a:pos x="216" y="125"/>
                </a:cxn>
                <a:cxn ang="0">
                  <a:pos x="236" y="126"/>
                </a:cxn>
                <a:cxn ang="0">
                  <a:pos x="224" y="130"/>
                </a:cxn>
                <a:cxn ang="0">
                  <a:pos x="212" y="137"/>
                </a:cxn>
                <a:cxn ang="0">
                  <a:pos x="199" y="143"/>
                </a:cxn>
                <a:cxn ang="0">
                  <a:pos x="192" y="147"/>
                </a:cxn>
                <a:cxn ang="0">
                  <a:pos x="185" y="150"/>
                </a:cxn>
                <a:cxn ang="0">
                  <a:pos x="173" y="161"/>
                </a:cxn>
                <a:cxn ang="0">
                  <a:pos x="161" y="179"/>
                </a:cxn>
                <a:cxn ang="0">
                  <a:pos x="145" y="177"/>
                </a:cxn>
                <a:cxn ang="0">
                  <a:pos x="111" y="179"/>
                </a:cxn>
                <a:cxn ang="0">
                  <a:pos x="79" y="207"/>
                </a:cxn>
                <a:cxn ang="0">
                  <a:pos x="70" y="238"/>
                </a:cxn>
                <a:cxn ang="0">
                  <a:pos x="70" y="281"/>
                </a:cxn>
                <a:cxn ang="0">
                  <a:pos x="64" y="265"/>
                </a:cxn>
                <a:cxn ang="0">
                  <a:pos x="60" y="227"/>
                </a:cxn>
                <a:cxn ang="0">
                  <a:pos x="65" y="206"/>
                </a:cxn>
                <a:cxn ang="0">
                  <a:pos x="70" y="195"/>
                </a:cxn>
                <a:cxn ang="0">
                  <a:pos x="77" y="185"/>
                </a:cxn>
                <a:cxn ang="0">
                  <a:pos x="87" y="176"/>
                </a:cxn>
                <a:cxn ang="0">
                  <a:pos x="92" y="171"/>
                </a:cxn>
                <a:cxn ang="0">
                  <a:pos x="98" y="167"/>
                </a:cxn>
                <a:cxn ang="0">
                  <a:pos x="106" y="163"/>
                </a:cxn>
                <a:cxn ang="0">
                  <a:pos x="113" y="161"/>
                </a:cxn>
                <a:cxn ang="0">
                  <a:pos x="132" y="154"/>
                </a:cxn>
                <a:cxn ang="0">
                  <a:pos x="0" y="124"/>
                </a:cxn>
                <a:cxn ang="0">
                  <a:pos x="0" y="124"/>
                </a:cxn>
              </a:cxnLst>
              <a:rect l="0" t="0" r="r" b="b"/>
              <a:pathLst>
                <a:path w="236" h="281">
                  <a:moveTo>
                    <a:pt x="0" y="124"/>
                  </a:moveTo>
                  <a:lnTo>
                    <a:pt x="10" y="123"/>
                  </a:lnTo>
                  <a:lnTo>
                    <a:pt x="36" y="119"/>
                  </a:lnTo>
                  <a:lnTo>
                    <a:pt x="72" y="118"/>
                  </a:lnTo>
                  <a:lnTo>
                    <a:pt x="108" y="123"/>
                  </a:lnTo>
                  <a:lnTo>
                    <a:pt x="98" y="110"/>
                  </a:lnTo>
                  <a:lnTo>
                    <a:pt x="88" y="96"/>
                  </a:lnTo>
                  <a:lnTo>
                    <a:pt x="77" y="80"/>
                  </a:lnTo>
                  <a:lnTo>
                    <a:pt x="65" y="61"/>
                  </a:lnTo>
                  <a:lnTo>
                    <a:pt x="56" y="39"/>
                  </a:lnTo>
                  <a:lnTo>
                    <a:pt x="49" y="0"/>
                  </a:lnTo>
                  <a:lnTo>
                    <a:pt x="134" y="115"/>
                  </a:lnTo>
                  <a:lnTo>
                    <a:pt x="137" y="101"/>
                  </a:lnTo>
                  <a:lnTo>
                    <a:pt x="142" y="89"/>
                  </a:lnTo>
                  <a:lnTo>
                    <a:pt x="150" y="73"/>
                  </a:lnTo>
                  <a:lnTo>
                    <a:pt x="159" y="57"/>
                  </a:lnTo>
                  <a:lnTo>
                    <a:pt x="169" y="43"/>
                  </a:lnTo>
                  <a:lnTo>
                    <a:pt x="181" y="32"/>
                  </a:lnTo>
                  <a:lnTo>
                    <a:pt x="189" y="28"/>
                  </a:lnTo>
                  <a:lnTo>
                    <a:pt x="197" y="27"/>
                  </a:lnTo>
                  <a:lnTo>
                    <a:pt x="189" y="41"/>
                  </a:lnTo>
                  <a:lnTo>
                    <a:pt x="175" y="73"/>
                  </a:lnTo>
                  <a:lnTo>
                    <a:pt x="159" y="137"/>
                  </a:lnTo>
                  <a:lnTo>
                    <a:pt x="169" y="133"/>
                  </a:lnTo>
                  <a:lnTo>
                    <a:pt x="190" y="128"/>
                  </a:lnTo>
                  <a:lnTo>
                    <a:pt x="216" y="125"/>
                  </a:lnTo>
                  <a:lnTo>
                    <a:pt x="236" y="126"/>
                  </a:lnTo>
                  <a:lnTo>
                    <a:pt x="224" y="130"/>
                  </a:lnTo>
                  <a:lnTo>
                    <a:pt x="212" y="137"/>
                  </a:lnTo>
                  <a:lnTo>
                    <a:pt x="199" y="143"/>
                  </a:lnTo>
                  <a:lnTo>
                    <a:pt x="192" y="147"/>
                  </a:lnTo>
                  <a:lnTo>
                    <a:pt x="185" y="150"/>
                  </a:lnTo>
                  <a:lnTo>
                    <a:pt x="173" y="161"/>
                  </a:lnTo>
                  <a:lnTo>
                    <a:pt x="161" y="179"/>
                  </a:lnTo>
                  <a:lnTo>
                    <a:pt x="145" y="177"/>
                  </a:lnTo>
                  <a:lnTo>
                    <a:pt x="111" y="179"/>
                  </a:lnTo>
                  <a:lnTo>
                    <a:pt x="79" y="207"/>
                  </a:lnTo>
                  <a:lnTo>
                    <a:pt x="70" y="238"/>
                  </a:lnTo>
                  <a:lnTo>
                    <a:pt x="70" y="281"/>
                  </a:lnTo>
                  <a:lnTo>
                    <a:pt x="64" y="265"/>
                  </a:lnTo>
                  <a:lnTo>
                    <a:pt x="60" y="227"/>
                  </a:lnTo>
                  <a:lnTo>
                    <a:pt x="65" y="206"/>
                  </a:lnTo>
                  <a:lnTo>
                    <a:pt x="70" y="195"/>
                  </a:lnTo>
                  <a:lnTo>
                    <a:pt x="77" y="185"/>
                  </a:lnTo>
                  <a:lnTo>
                    <a:pt x="87" y="176"/>
                  </a:lnTo>
                  <a:lnTo>
                    <a:pt x="92" y="171"/>
                  </a:lnTo>
                  <a:lnTo>
                    <a:pt x="98" y="167"/>
                  </a:lnTo>
                  <a:lnTo>
                    <a:pt x="106" y="163"/>
                  </a:lnTo>
                  <a:lnTo>
                    <a:pt x="113" y="161"/>
                  </a:lnTo>
                  <a:lnTo>
                    <a:pt x="132" y="154"/>
                  </a:lnTo>
                  <a:lnTo>
                    <a:pt x="0" y="124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1AFF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198" name="Freeform 14"/>
            <p:cNvSpPr>
              <a:spLocks/>
            </p:cNvSpPr>
            <p:nvPr/>
          </p:nvSpPr>
          <p:spPr bwMode="auto">
            <a:xfrm>
              <a:off x="2023" y="3145"/>
              <a:ext cx="102" cy="84"/>
            </a:xfrm>
            <a:custGeom>
              <a:avLst/>
              <a:gdLst/>
              <a:ahLst/>
              <a:cxnLst>
                <a:cxn ang="0">
                  <a:pos x="313" y="90"/>
                </a:cxn>
                <a:cxn ang="0">
                  <a:pos x="287" y="118"/>
                </a:cxn>
                <a:cxn ang="0">
                  <a:pos x="265" y="138"/>
                </a:cxn>
                <a:cxn ang="0">
                  <a:pos x="246" y="152"/>
                </a:cxn>
                <a:cxn ang="0">
                  <a:pos x="232" y="161"/>
                </a:cxn>
                <a:cxn ang="0">
                  <a:pos x="217" y="169"/>
                </a:cxn>
                <a:cxn ang="0">
                  <a:pos x="194" y="178"/>
                </a:cxn>
                <a:cxn ang="0">
                  <a:pos x="162" y="183"/>
                </a:cxn>
                <a:cxn ang="0">
                  <a:pos x="172" y="209"/>
                </a:cxn>
                <a:cxn ang="0">
                  <a:pos x="185" y="229"/>
                </a:cxn>
                <a:cxn ang="0">
                  <a:pos x="204" y="251"/>
                </a:cxn>
                <a:cxn ang="0">
                  <a:pos x="224" y="267"/>
                </a:cxn>
                <a:cxn ang="0">
                  <a:pos x="241" y="279"/>
                </a:cxn>
                <a:cxn ang="0">
                  <a:pos x="260" y="288"/>
                </a:cxn>
                <a:cxn ang="0">
                  <a:pos x="281" y="296"/>
                </a:cxn>
                <a:cxn ang="0">
                  <a:pos x="305" y="304"/>
                </a:cxn>
                <a:cxn ang="0">
                  <a:pos x="348" y="312"/>
                </a:cxn>
                <a:cxn ang="0">
                  <a:pos x="409" y="324"/>
                </a:cxn>
                <a:cxn ang="0">
                  <a:pos x="385" y="330"/>
                </a:cxn>
                <a:cxn ang="0">
                  <a:pos x="299" y="336"/>
                </a:cxn>
                <a:cxn ang="0">
                  <a:pos x="146" y="260"/>
                </a:cxn>
                <a:cxn ang="0">
                  <a:pos x="102" y="180"/>
                </a:cxn>
                <a:cxn ang="0">
                  <a:pos x="80" y="170"/>
                </a:cxn>
                <a:cxn ang="0">
                  <a:pos x="54" y="135"/>
                </a:cxn>
                <a:cxn ang="0">
                  <a:pos x="55" y="106"/>
                </a:cxn>
                <a:cxn ang="0">
                  <a:pos x="49" y="88"/>
                </a:cxn>
                <a:cxn ang="0">
                  <a:pos x="41" y="83"/>
                </a:cxn>
                <a:cxn ang="0">
                  <a:pos x="11" y="80"/>
                </a:cxn>
                <a:cxn ang="0">
                  <a:pos x="1" y="56"/>
                </a:cxn>
                <a:cxn ang="0">
                  <a:pos x="13" y="44"/>
                </a:cxn>
                <a:cxn ang="0">
                  <a:pos x="32" y="45"/>
                </a:cxn>
                <a:cxn ang="0">
                  <a:pos x="35" y="0"/>
                </a:cxn>
                <a:cxn ang="0">
                  <a:pos x="53" y="5"/>
                </a:cxn>
                <a:cxn ang="0">
                  <a:pos x="78" y="0"/>
                </a:cxn>
                <a:cxn ang="0">
                  <a:pos x="327" y="74"/>
                </a:cxn>
              </a:cxnLst>
              <a:rect l="0" t="0" r="r" b="b"/>
              <a:pathLst>
                <a:path w="409" h="336">
                  <a:moveTo>
                    <a:pt x="327" y="74"/>
                  </a:moveTo>
                  <a:lnTo>
                    <a:pt x="313" y="90"/>
                  </a:lnTo>
                  <a:lnTo>
                    <a:pt x="297" y="108"/>
                  </a:lnTo>
                  <a:lnTo>
                    <a:pt x="287" y="118"/>
                  </a:lnTo>
                  <a:lnTo>
                    <a:pt x="277" y="128"/>
                  </a:lnTo>
                  <a:lnTo>
                    <a:pt x="265" y="138"/>
                  </a:lnTo>
                  <a:lnTo>
                    <a:pt x="252" y="147"/>
                  </a:lnTo>
                  <a:lnTo>
                    <a:pt x="246" y="152"/>
                  </a:lnTo>
                  <a:lnTo>
                    <a:pt x="238" y="157"/>
                  </a:lnTo>
                  <a:lnTo>
                    <a:pt x="232" y="161"/>
                  </a:lnTo>
                  <a:lnTo>
                    <a:pt x="224" y="165"/>
                  </a:lnTo>
                  <a:lnTo>
                    <a:pt x="217" y="169"/>
                  </a:lnTo>
                  <a:lnTo>
                    <a:pt x="209" y="173"/>
                  </a:lnTo>
                  <a:lnTo>
                    <a:pt x="194" y="178"/>
                  </a:lnTo>
                  <a:lnTo>
                    <a:pt x="179" y="181"/>
                  </a:lnTo>
                  <a:lnTo>
                    <a:pt x="162" y="183"/>
                  </a:lnTo>
                  <a:lnTo>
                    <a:pt x="169" y="200"/>
                  </a:lnTo>
                  <a:lnTo>
                    <a:pt x="172" y="209"/>
                  </a:lnTo>
                  <a:lnTo>
                    <a:pt x="179" y="219"/>
                  </a:lnTo>
                  <a:lnTo>
                    <a:pt x="185" y="229"/>
                  </a:lnTo>
                  <a:lnTo>
                    <a:pt x="194" y="241"/>
                  </a:lnTo>
                  <a:lnTo>
                    <a:pt x="204" y="251"/>
                  </a:lnTo>
                  <a:lnTo>
                    <a:pt x="217" y="262"/>
                  </a:lnTo>
                  <a:lnTo>
                    <a:pt x="224" y="267"/>
                  </a:lnTo>
                  <a:lnTo>
                    <a:pt x="233" y="274"/>
                  </a:lnTo>
                  <a:lnTo>
                    <a:pt x="241" y="279"/>
                  </a:lnTo>
                  <a:lnTo>
                    <a:pt x="250" y="284"/>
                  </a:lnTo>
                  <a:lnTo>
                    <a:pt x="260" y="288"/>
                  </a:lnTo>
                  <a:lnTo>
                    <a:pt x="270" y="293"/>
                  </a:lnTo>
                  <a:lnTo>
                    <a:pt x="281" y="296"/>
                  </a:lnTo>
                  <a:lnTo>
                    <a:pt x="292" y="300"/>
                  </a:lnTo>
                  <a:lnTo>
                    <a:pt x="305" y="304"/>
                  </a:lnTo>
                  <a:lnTo>
                    <a:pt x="319" y="308"/>
                  </a:lnTo>
                  <a:lnTo>
                    <a:pt x="348" y="312"/>
                  </a:lnTo>
                  <a:lnTo>
                    <a:pt x="392" y="318"/>
                  </a:lnTo>
                  <a:lnTo>
                    <a:pt x="409" y="324"/>
                  </a:lnTo>
                  <a:lnTo>
                    <a:pt x="404" y="328"/>
                  </a:lnTo>
                  <a:lnTo>
                    <a:pt x="385" y="330"/>
                  </a:lnTo>
                  <a:lnTo>
                    <a:pt x="329" y="334"/>
                  </a:lnTo>
                  <a:lnTo>
                    <a:pt x="299" y="336"/>
                  </a:lnTo>
                  <a:lnTo>
                    <a:pt x="217" y="315"/>
                  </a:lnTo>
                  <a:lnTo>
                    <a:pt x="146" y="260"/>
                  </a:lnTo>
                  <a:lnTo>
                    <a:pt x="112" y="183"/>
                  </a:lnTo>
                  <a:lnTo>
                    <a:pt x="102" y="180"/>
                  </a:lnTo>
                  <a:lnTo>
                    <a:pt x="92" y="176"/>
                  </a:lnTo>
                  <a:lnTo>
                    <a:pt x="80" y="170"/>
                  </a:lnTo>
                  <a:lnTo>
                    <a:pt x="60" y="150"/>
                  </a:lnTo>
                  <a:lnTo>
                    <a:pt x="54" y="135"/>
                  </a:lnTo>
                  <a:lnTo>
                    <a:pt x="54" y="114"/>
                  </a:lnTo>
                  <a:lnTo>
                    <a:pt x="55" y="106"/>
                  </a:lnTo>
                  <a:lnTo>
                    <a:pt x="54" y="98"/>
                  </a:lnTo>
                  <a:lnTo>
                    <a:pt x="49" y="88"/>
                  </a:lnTo>
                  <a:lnTo>
                    <a:pt x="45" y="85"/>
                  </a:lnTo>
                  <a:lnTo>
                    <a:pt x="41" y="83"/>
                  </a:lnTo>
                  <a:lnTo>
                    <a:pt x="31" y="82"/>
                  </a:lnTo>
                  <a:lnTo>
                    <a:pt x="11" y="80"/>
                  </a:lnTo>
                  <a:lnTo>
                    <a:pt x="0" y="72"/>
                  </a:lnTo>
                  <a:lnTo>
                    <a:pt x="1" y="56"/>
                  </a:lnTo>
                  <a:lnTo>
                    <a:pt x="8" y="46"/>
                  </a:lnTo>
                  <a:lnTo>
                    <a:pt x="13" y="44"/>
                  </a:lnTo>
                  <a:lnTo>
                    <a:pt x="20" y="41"/>
                  </a:lnTo>
                  <a:lnTo>
                    <a:pt x="32" y="45"/>
                  </a:lnTo>
                  <a:lnTo>
                    <a:pt x="27" y="5"/>
                  </a:lnTo>
                  <a:lnTo>
                    <a:pt x="35" y="0"/>
                  </a:lnTo>
                  <a:lnTo>
                    <a:pt x="42" y="0"/>
                  </a:lnTo>
                  <a:lnTo>
                    <a:pt x="53" y="5"/>
                  </a:lnTo>
                  <a:lnTo>
                    <a:pt x="60" y="20"/>
                  </a:lnTo>
                  <a:lnTo>
                    <a:pt x="78" y="0"/>
                  </a:lnTo>
                  <a:lnTo>
                    <a:pt x="327" y="74"/>
                  </a:lnTo>
                  <a:lnTo>
                    <a:pt x="327" y="74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199" name="Freeform 15"/>
            <p:cNvSpPr>
              <a:spLocks/>
            </p:cNvSpPr>
            <p:nvPr/>
          </p:nvSpPr>
          <p:spPr bwMode="auto">
            <a:xfrm>
              <a:off x="2073" y="2967"/>
              <a:ext cx="503" cy="218"/>
            </a:xfrm>
            <a:custGeom>
              <a:avLst/>
              <a:gdLst/>
              <a:ahLst/>
              <a:cxnLst>
                <a:cxn ang="0">
                  <a:pos x="154" y="4"/>
                </a:cxn>
                <a:cxn ang="0">
                  <a:pos x="101" y="209"/>
                </a:cxn>
                <a:cxn ang="0">
                  <a:pos x="79" y="328"/>
                </a:cxn>
                <a:cxn ang="0">
                  <a:pos x="25" y="468"/>
                </a:cxn>
                <a:cxn ang="0">
                  <a:pos x="0" y="590"/>
                </a:cxn>
                <a:cxn ang="0">
                  <a:pos x="74" y="785"/>
                </a:cxn>
                <a:cxn ang="0">
                  <a:pos x="256" y="784"/>
                </a:cxn>
                <a:cxn ang="0">
                  <a:pos x="424" y="805"/>
                </a:cxn>
                <a:cxn ang="0">
                  <a:pos x="694" y="795"/>
                </a:cxn>
                <a:cxn ang="0">
                  <a:pos x="1047" y="844"/>
                </a:cxn>
                <a:cxn ang="0">
                  <a:pos x="1433" y="845"/>
                </a:cxn>
                <a:cxn ang="0">
                  <a:pos x="1766" y="867"/>
                </a:cxn>
                <a:cxn ang="0">
                  <a:pos x="1993" y="873"/>
                </a:cxn>
                <a:cxn ang="0">
                  <a:pos x="1989" y="785"/>
                </a:cxn>
                <a:cxn ang="0">
                  <a:pos x="2005" y="737"/>
                </a:cxn>
                <a:cxn ang="0">
                  <a:pos x="2006" y="694"/>
                </a:cxn>
                <a:cxn ang="0">
                  <a:pos x="2011" y="298"/>
                </a:cxn>
                <a:cxn ang="0">
                  <a:pos x="381" y="0"/>
                </a:cxn>
                <a:cxn ang="0">
                  <a:pos x="154" y="4"/>
                </a:cxn>
                <a:cxn ang="0">
                  <a:pos x="154" y="4"/>
                </a:cxn>
              </a:cxnLst>
              <a:rect l="0" t="0" r="r" b="b"/>
              <a:pathLst>
                <a:path w="2011" h="873">
                  <a:moveTo>
                    <a:pt x="154" y="4"/>
                  </a:moveTo>
                  <a:lnTo>
                    <a:pt x="101" y="209"/>
                  </a:lnTo>
                  <a:lnTo>
                    <a:pt x="79" y="328"/>
                  </a:lnTo>
                  <a:lnTo>
                    <a:pt x="25" y="468"/>
                  </a:lnTo>
                  <a:lnTo>
                    <a:pt x="0" y="590"/>
                  </a:lnTo>
                  <a:lnTo>
                    <a:pt x="74" y="785"/>
                  </a:lnTo>
                  <a:lnTo>
                    <a:pt x="256" y="784"/>
                  </a:lnTo>
                  <a:lnTo>
                    <a:pt x="424" y="805"/>
                  </a:lnTo>
                  <a:lnTo>
                    <a:pt x="694" y="795"/>
                  </a:lnTo>
                  <a:lnTo>
                    <a:pt x="1047" y="844"/>
                  </a:lnTo>
                  <a:lnTo>
                    <a:pt x="1433" y="845"/>
                  </a:lnTo>
                  <a:lnTo>
                    <a:pt x="1766" y="867"/>
                  </a:lnTo>
                  <a:lnTo>
                    <a:pt x="1993" y="873"/>
                  </a:lnTo>
                  <a:lnTo>
                    <a:pt x="1989" y="785"/>
                  </a:lnTo>
                  <a:lnTo>
                    <a:pt x="2005" y="737"/>
                  </a:lnTo>
                  <a:lnTo>
                    <a:pt x="2006" y="694"/>
                  </a:lnTo>
                  <a:lnTo>
                    <a:pt x="2011" y="298"/>
                  </a:lnTo>
                  <a:lnTo>
                    <a:pt x="381" y="0"/>
                  </a:lnTo>
                  <a:lnTo>
                    <a:pt x="154" y="4"/>
                  </a:lnTo>
                  <a:lnTo>
                    <a:pt x="154" y="4"/>
                  </a:lnTo>
                  <a:close/>
                </a:path>
              </a:pathLst>
            </a:custGeom>
            <a:solidFill>
              <a:srgbClr val="00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00" name="Freeform 16"/>
            <p:cNvSpPr>
              <a:spLocks/>
            </p:cNvSpPr>
            <p:nvPr/>
          </p:nvSpPr>
          <p:spPr bwMode="auto">
            <a:xfrm>
              <a:off x="2132" y="2925"/>
              <a:ext cx="52" cy="44"/>
            </a:xfrm>
            <a:custGeom>
              <a:avLst/>
              <a:gdLst/>
              <a:ahLst/>
              <a:cxnLst>
                <a:cxn ang="0">
                  <a:pos x="104" y="173"/>
                </a:cxn>
                <a:cxn ang="0">
                  <a:pos x="87" y="156"/>
                </a:cxn>
                <a:cxn ang="0">
                  <a:pos x="82" y="139"/>
                </a:cxn>
                <a:cxn ang="0">
                  <a:pos x="86" y="128"/>
                </a:cxn>
                <a:cxn ang="0">
                  <a:pos x="96" y="118"/>
                </a:cxn>
                <a:cxn ang="0">
                  <a:pos x="119" y="101"/>
                </a:cxn>
                <a:cxn ang="0">
                  <a:pos x="133" y="87"/>
                </a:cxn>
                <a:cxn ang="0">
                  <a:pos x="134" y="82"/>
                </a:cxn>
                <a:cxn ang="0">
                  <a:pos x="130" y="78"/>
                </a:cxn>
                <a:cxn ang="0">
                  <a:pos x="120" y="74"/>
                </a:cxn>
                <a:cxn ang="0">
                  <a:pos x="104" y="72"/>
                </a:cxn>
                <a:cxn ang="0">
                  <a:pos x="86" y="72"/>
                </a:cxn>
                <a:cxn ang="0">
                  <a:pos x="75" y="75"/>
                </a:cxn>
                <a:cxn ang="0">
                  <a:pos x="63" y="89"/>
                </a:cxn>
                <a:cxn ang="0">
                  <a:pos x="53" y="102"/>
                </a:cxn>
                <a:cxn ang="0">
                  <a:pos x="43" y="104"/>
                </a:cxn>
                <a:cxn ang="0">
                  <a:pos x="28" y="103"/>
                </a:cxn>
                <a:cxn ang="0">
                  <a:pos x="11" y="96"/>
                </a:cxn>
                <a:cxn ang="0">
                  <a:pos x="3" y="86"/>
                </a:cxn>
                <a:cxn ang="0">
                  <a:pos x="0" y="73"/>
                </a:cxn>
                <a:cxn ang="0">
                  <a:pos x="3" y="59"/>
                </a:cxn>
                <a:cxn ang="0">
                  <a:pos x="10" y="45"/>
                </a:cxn>
                <a:cxn ang="0">
                  <a:pos x="20" y="34"/>
                </a:cxn>
                <a:cxn ang="0">
                  <a:pos x="28" y="29"/>
                </a:cxn>
                <a:cxn ang="0">
                  <a:pos x="34" y="25"/>
                </a:cxn>
                <a:cxn ang="0">
                  <a:pos x="43" y="22"/>
                </a:cxn>
                <a:cxn ang="0">
                  <a:pos x="51" y="21"/>
                </a:cxn>
                <a:cxn ang="0">
                  <a:pos x="72" y="0"/>
                </a:cxn>
                <a:cxn ang="0">
                  <a:pos x="210" y="10"/>
                </a:cxn>
                <a:cxn ang="0">
                  <a:pos x="167" y="175"/>
                </a:cxn>
                <a:cxn ang="0">
                  <a:pos x="104" y="173"/>
                </a:cxn>
                <a:cxn ang="0">
                  <a:pos x="104" y="173"/>
                </a:cxn>
              </a:cxnLst>
              <a:rect l="0" t="0" r="r" b="b"/>
              <a:pathLst>
                <a:path w="210" h="175">
                  <a:moveTo>
                    <a:pt x="104" y="173"/>
                  </a:moveTo>
                  <a:lnTo>
                    <a:pt x="87" y="156"/>
                  </a:lnTo>
                  <a:lnTo>
                    <a:pt x="82" y="139"/>
                  </a:lnTo>
                  <a:lnTo>
                    <a:pt x="86" y="128"/>
                  </a:lnTo>
                  <a:lnTo>
                    <a:pt x="96" y="118"/>
                  </a:lnTo>
                  <a:lnTo>
                    <a:pt x="119" y="101"/>
                  </a:lnTo>
                  <a:lnTo>
                    <a:pt x="133" y="87"/>
                  </a:lnTo>
                  <a:lnTo>
                    <a:pt x="134" y="82"/>
                  </a:lnTo>
                  <a:lnTo>
                    <a:pt x="130" y="78"/>
                  </a:lnTo>
                  <a:lnTo>
                    <a:pt x="120" y="74"/>
                  </a:lnTo>
                  <a:lnTo>
                    <a:pt x="104" y="72"/>
                  </a:lnTo>
                  <a:lnTo>
                    <a:pt x="86" y="72"/>
                  </a:lnTo>
                  <a:lnTo>
                    <a:pt x="75" y="75"/>
                  </a:lnTo>
                  <a:lnTo>
                    <a:pt x="63" y="89"/>
                  </a:lnTo>
                  <a:lnTo>
                    <a:pt x="53" y="102"/>
                  </a:lnTo>
                  <a:lnTo>
                    <a:pt x="43" y="104"/>
                  </a:lnTo>
                  <a:lnTo>
                    <a:pt x="28" y="103"/>
                  </a:lnTo>
                  <a:lnTo>
                    <a:pt x="11" y="96"/>
                  </a:lnTo>
                  <a:lnTo>
                    <a:pt x="3" y="86"/>
                  </a:lnTo>
                  <a:lnTo>
                    <a:pt x="0" y="73"/>
                  </a:lnTo>
                  <a:lnTo>
                    <a:pt x="3" y="59"/>
                  </a:lnTo>
                  <a:lnTo>
                    <a:pt x="10" y="45"/>
                  </a:lnTo>
                  <a:lnTo>
                    <a:pt x="20" y="34"/>
                  </a:lnTo>
                  <a:lnTo>
                    <a:pt x="28" y="29"/>
                  </a:lnTo>
                  <a:lnTo>
                    <a:pt x="34" y="25"/>
                  </a:lnTo>
                  <a:lnTo>
                    <a:pt x="43" y="22"/>
                  </a:lnTo>
                  <a:lnTo>
                    <a:pt x="51" y="21"/>
                  </a:lnTo>
                  <a:lnTo>
                    <a:pt x="72" y="0"/>
                  </a:lnTo>
                  <a:lnTo>
                    <a:pt x="210" y="10"/>
                  </a:lnTo>
                  <a:lnTo>
                    <a:pt x="167" y="175"/>
                  </a:lnTo>
                  <a:lnTo>
                    <a:pt x="104" y="173"/>
                  </a:lnTo>
                  <a:lnTo>
                    <a:pt x="104" y="173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01" name="Freeform 17"/>
            <p:cNvSpPr>
              <a:spLocks/>
            </p:cNvSpPr>
            <p:nvPr/>
          </p:nvSpPr>
          <p:spPr bwMode="auto">
            <a:xfrm>
              <a:off x="2262" y="2918"/>
              <a:ext cx="62" cy="47"/>
            </a:xfrm>
            <a:custGeom>
              <a:avLst/>
              <a:gdLst/>
              <a:ahLst/>
              <a:cxnLst>
                <a:cxn ang="0">
                  <a:pos x="123" y="157"/>
                </a:cxn>
                <a:cxn ang="0">
                  <a:pos x="122" y="136"/>
                </a:cxn>
                <a:cxn ang="0">
                  <a:pos x="120" y="127"/>
                </a:cxn>
                <a:cxn ang="0">
                  <a:pos x="114" y="122"/>
                </a:cxn>
                <a:cxn ang="0">
                  <a:pos x="108" y="118"/>
                </a:cxn>
                <a:cxn ang="0">
                  <a:pos x="101" y="118"/>
                </a:cxn>
                <a:cxn ang="0">
                  <a:pos x="88" y="123"/>
                </a:cxn>
                <a:cxn ang="0">
                  <a:pos x="73" y="130"/>
                </a:cxn>
                <a:cxn ang="0">
                  <a:pos x="55" y="136"/>
                </a:cxn>
                <a:cxn ang="0">
                  <a:pos x="37" y="140"/>
                </a:cxn>
                <a:cxn ang="0">
                  <a:pos x="21" y="142"/>
                </a:cxn>
                <a:cxn ang="0">
                  <a:pos x="8" y="140"/>
                </a:cxn>
                <a:cxn ang="0">
                  <a:pos x="1" y="132"/>
                </a:cxn>
                <a:cxn ang="0">
                  <a:pos x="0" y="117"/>
                </a:cxn>
                <a:cxn ang="0">
                  <a:pos x="5" y="101"/>
                </a:cxn>
                <a:cxn ang="0">
                  <a:pos x="13" y="91"/>
                </a:cxn>
                <a:cxn ang="0">
                  <a:pos x="19" y="87"/>
                </a:cxn>
                <a:cxn ang="0">
                  <a:pos x="25" y="85"/>
                </a:cxn>
                <a:cxn ang="0">
                  <a:pos x="37" y="83"/>
                </a:cxn>
                <a:cxn ang="0">
                  <a:pos x="61" y="83"/>
                </a:cxn>
                <a:cxn ang="0">
                  <a:pos x="75" y="80"/>
                </a:cxn>
                <a:cxn ang="0">
                  <a:pos x="73" y="73"/>
                </a:cxn>
                <a:cxn ang="0">
                  <a:pos x="59" y="69"/>
                </a:cxn>
                <a:cxn ang="0">
                  <a:pos x="39" y="67"/>
                </a:cxn>
                <a:cxn ang="0">
                  <a:pos x="59" y="2"/>
                </a:cxn>
                <a:cxn ang="0">
                  <a:pos x="188" y="0"/>
                </a:cxn>
                <a:cxn ang="0">
                  <a:pos x="246" y="189"/>
                </a:cxn>
                <a:cxn ang="0">
                  <a:pos x="123" y="157"/>
                </a:cxn>
                <a:cxn ang="0">
                  <a:pos x="123" y="157"/>
                </a:cxn>
              </a:cxnLst>
              <a:rect l="0" t="0" r="r" b="b"/>
              <a:pathLst>
                <a:path w="246" h="189">
                  <a:moveTo>
                    <a:pt x="123" y="157"/>
                  </a:moveTo>
                  <a:lnTo>
                    <a:pt x="122" y="136"/>
                  </a:lnTo>
                  <a:lnTo>
                    <a:pt x="120" y="127"/>
                  </a:lnTo>
                  <a:lnTo>
                    <a:pt x="114" y="122"/>
                  </a:lnTo>
                  <a:lnTo>
                    <a:pt x="108" y="118"/>
                  </a:lnTo>
                  <a:lnTo>
                    <a:pt x="101" y="118"/>
                  </a:lnTo>
                  <a:lnTo>
                    <a:pt x="88" y="123"/>
                  </a:lnTo>
                  <a:lnTo>
                    <a:pt x="73" y="130"/>
                  </a:lnTo>
                  <a:lnTo>
                    <a:pt x="55" y="136"/>
                  </a:lnTo>
                  <a:lnTo>
                    <a:pt x="37" y="140"/>
                  </a:lnTo>
                  <a:lnTo>
                    <a:pt x="21" y="142"/>
                  </a:lnTo>
                  <a:lnTo>
                    <a:pt x="8" y="140"/>
                  </a:lnTo>
                  <a:lnTo>
                    <a:pt x="1" y="132"/>
                  </a:lnTo>
                  <a:lnTo>
                    <a:pt x="0" y="117"/>
                  </a:lnTo>
                  <a:lnTo>
                    <a:pt x="5" y="101"/>
                  </a:lnTo>
                  <a:lnTo>
                    <a:pt x="13" y="91"/>
                  </a:lnTo>
                  <a:lnTo>
                    <a:pt x="19" y="87"/>
                  </a:lnTo>
                  <a:lnTo>
                    <a:pt x="25" y="85"/>
                  </a:lnTo>
                  <a:lnTo>
                    <a:pt x="37" y="83"/>
                  </a:lnTo>
                  <a:lnTo>
                    <a:pt x="61" y="83"/>
                  </a:lnTo>
                  <a:lnTo>
                    <a:pt x="75" y="80"/>
                  </a:lnTo>
                  <a:lnTo>
                    <a:pt x="73" y="73"/>
                  </a:lnTo>
                  <a:lnTo>
                    <a:pt x="59" y="69"/>
                  </a:lnTo>
                  <a:lnTo>
                    <a:pt x="39" y="67"/>
                  </a:lnTo>
                  <a:lnTo>
                    <a:pt x="59" y="2"/>
                  </a:lnTo>
                  <a:lnTo>
                    <a:pt x="188" y="0"/>
                  </a:lnTo>
                  <a:lnTo>
                    <a:pt x="246" y="189"/>
                  </a:lnTo>
                  <a:lnTo>
                    <a:pt x="123" y="157"/>
                  </a:lnTo>
                  <a:lnTo>
                    <a:pt x="123" y="157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02" name="Freeform 18"/>
            <p:cNvSpPr>
              <a:spLocks/>
            </p:cNvSpPr>
            <p:nvPr/>
          </p:nvSpPr>
          <p:spPr bwMode="auto">
            <a:xfrm>
              <a:off x="2069" y="2920"/>
              <a:ext cx="54" cy="63"/>
            </a:xfrm>
            <a:custGeom>
              <a:avLst/>
              <a:gdLst/>
              <a:ahLst/>
              <a:cxnLst>
                <a:cxn ang="0">
                  <a:pos x="3" y="226"/>
                </a:cxn>
                <a:cxn ang="0">
                  <a:pos x="6" y="234"/>
                </a:cxn>
                <a:cxn ang="0">
                  <a:pos x="10" y="248"/>
                </a:cxn>
                <a:cxn ang="0">
                  <a:pos x="13" y="252"/>
                </a:cxn>
                <a:cxn ang="0">
                  <a:pos x="16" y="252"/>
                </a:cxn>
                <a:cxn ang="0">
                  <a:pos x="22" y="229"/>
                </a:cxn>
                <a:cxn ang="0">
                  <a:pos x="29" y="180"/>
                </a:cxn>
                <a:cxn ang="0">
                  <a:pos x="35" y="150"/>
                </a:cxn>
                <a:cxn ang="0">
                  <a:pos x="41" y="135"/>
                </a:cxn>
                <a:cxn ang="0">
                  <a:pos x="49" y="121"/>
                </a:cxn>
                <a:cxn ang="0">
                  <a:pos x="58" y="106"/>
                </a:cxn>
                <a:cxn ang="0">
                  <a:pos x="70" y="91"/>
                </a:cxn>
                <a:cxn ang="0">
                  <a:pos x="84" y="76"/>
                </a:cxn>
                <a:cxn ang="0">
                  <a:pos x="103" y="62"/>
                </a:cxn>
                <a:cxn ang="0">
                  <a:pos x="108" y="58"/>
                </a:cxn>
                <a:cxn ang="0">
                  <a:pos x="113" y="54"/>
                </a:cxn>
                <a:cxn ang="0">
                  <a:pos x="118" y="52"/>
                </a:cxn>
                <a:cxn ang="0">
                  <a:pos x="123" y="48"/>
                </a:cxn>
                <a:cxn ang="0">
                  <a:pos x="136" y="42"/>
                </a:cxn>
                <a:cxn ang="0">
                  <a:pos x="149" y="36"/>
                </a:cxn>
                <a:cxn ang="0">
                  <a:pos x="162" y="29"/>
                </a:cxn>
                <a:cxn ang="0">
                  <a:pos x="178" y="23"/>
                </a:cxn>
                <a:cxn ang="0">
                  <a:pos x="194" y="18"/>
                </a:cxn>
                <a:cxn ang="0">
                  <a:pos x="212" y="12"/>
                </a:cxn>
                <a:cxn ang="0">
                  <a:pos x="218" y="4"/>
                </a:cxn>
                <a:cxn ang="0">
                  <a:pos x="216" y="1"/>
                </a:cxn>
                <a:cxn ang="0">
                  <a:pos x="209" y="0"/>
                </a:cxn>
                <a:cxn ang="0">
                  <a:pos x="174" y="3"/>
                </a:cxn>
                <a:cxn ang="0">
                  <a:pos x="98" y="24"/>
                </a:cxn>
                <a:cxn ang="0">
                  <a:pos x="30" y="78"/>
                </a:cxn>
                <a:cxn ang="0">
                  <a:pos x="0" y="148"/>
                </a:cxn>
                <a:cxn ang="0">
                  <a:pos x="3" y="226"/>
                </a:cxn>
                <a:cxn ang="0">
                  <a:pos x="3" y="226"/>
                </a:cxn>
              </a:cxnLst>
              <a:rect l="0" t="0" r="r" b="b"/>
              <a:pathLst>
                <a:path w="218" h="252">
                  <a:moveTo>
                    <a:pt x="3" y="226"/>
                  </a:moveTo>
                  <a:lnTo>
                    <a:pt x="6" y="234"/>
                  </a:lnTo>
                  <a:lnTo>
                    <a:pt x="10" y="248"/>
                  </a:lnTo>
                  <a:lnTo>
                    <a:pt x="13" y="252"/>
                  </a:lnTo>
                  <a:lnTo>
                    <a:pt x="16" y="252"/>
                  </a:lnTo>
                  <a:lnTo>
                    <a:pt x="22" y="229"/>
                  </a:lnTo>
                  <a:lnTo>
                    <a:pt x="29" y="180"/>
                  </a:lnTo>
                  <a:lnTo>
                    <a:pt x="35" y="150"/>
                  </a:lnTo>
                  <a:lnTo>
                    <a:pt x="41" y="135"/>
                  </a:lnTo>
                  <a:lnTo>
                    <a:pt x="49" y="121"/>
                  </a:lnTo>
                  <a:lnTo>
                    <a:pt x="58" y="106"/>
                  </a:lnTo>
                  <a:lnTo>
                    <a:pt x="70" y="91"/>
                  </a:lnTo>
                  <a:lnTo>
                    <a:pt x="84" y="76"/>
                  </a:lnTo>
                  <a:lnTo>
                    <a:pt x="103" y="62"/>
                  </a:lnTo>
                  <a:lnTo>
                    <a:pt x="108" y="58"/>
                  </a:lnTo>
                  <a:lnTo>
                    <a:pt x="113" y="54"/>
                  </a:lnTo>
                  <a:lnTo>
                    <a:pt x="118" y="52"/>
                  </a:lnTo>
                  <a:lnTo>
                    <a:pt x="123" y="48"/>
                  </a:lnTo>
                  <a:lnTo>
                    <a:pt x="136" y="42"/>
                  </a:lnTo>
                  <a:lnTo>
                    <a:pt x="149" y="36"/>
                  </a:lnTo>
                  <a:lnTo>
                    <a:pt x="162" y="29"/>
                  </a:lnTo>
                  <a:lnTo>
                    <a:pt x="178" y="23"/>
                  </a:lnTo>
                  <a:lnTo>
                    <a:pt x="194" y="18"/>
                  </a:lnTo>
                  <a:lnTo>
                    <a:pt x="212" y="12"/>
                  </a:lnTo>
                  <a:lnTo>
                    <a:pt x="218" y="4"/>
                  </a:lnTo>
                  <a:lnTo>
                    <a:pt x="216" y="1"/>
                  </a:lnTo>
                  <a:lnTo>
                    <a:pt x="209" y="0"/>
                  </a:lnTo>
                  <a:lnTo>
                    <a:pt x="174" y="3"/>
                  </a:lnTo>
                  <a:lnTo>
                    <a:pt x="98" y="24"/>
                  </a:lnTo>
                  <a:lnTo>
                    <a:pt x="30" y="78"/>
                  </a:lnTo>
                  <a:lnTo>
                    <a:pt x="0" y="148"/>
                  </a:lnTo>
                  <a:lnTo>
                    <a:pt x="3" y="226"/>
                  </a:lnTo>
                  <a:lnTo>
                    <a:pt x="3" y="226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03" name="Freeform 19"/>
            <p:cNvSpPr>
              <a:spLocks/>
            </p:cNvSpPr>
            <p:nvPr/>
          </p:nvSpPr>
          <p:spPr bwMode="auto">
            <a:xfrm>
              <a:off x="2084" y="2940"/>
              <a:ext cx="48" cy="49"/>
            </a:xfrm>
            <a:custGeom>
              <a:avLst/>
              <a:gdLst/>
              <a:ahLst/>
              <a:cxnLst>
                <a:cxn ang="0">
                  <a:pos x="3" y="141"/>
                </a:cxn>
                <a:cxn ang="0">
                  <a:pos x="0" y="183"/>
                </a:cxn>
                <a:cxn ang="0">
                  <a:pos x="2" y="193"/>
                </a:cxn>
                <a:cxn ang="0">
                  <a:pos x="4" y="196"/>
                </a:cxn>
                <a:cxn ang="0">
                  <a:pos x="16" y="164"/>
                </a:cxn>
                <a:cxn ang="0">
                  <a:pos x="21" y="149"/>
                </a:cxn>
                <a:cxn ang="0">
                  <a:pos x="28" y="135"/>
                </a:cxn>
                <a:cxn ang="0">
                  <a:pos x="36" y="121"/>
                </a:cxn>
                <a:cxn ang="0">
                  <a:pos x="45" y="107"/>
                </a:cxn>
                <a:cxn ang="0">
                  <a:pos x="55" y="95"/>
                </a:cxn>
                <a:cxn ang="0">
                  <a:pos x="65" y="82"/>
                </a:cxn>
                <a:cxn ang="0">
                  <a:pos x="76" y="71"/>
                </a:cxn>
                <a:cxn ang="0">
                  <a:pos x="88" y="59"/>
                </a:cxn>
                <a:cxn ang="0">
                  <a:pos x="112" y="42"/>
                </a:cxn>
                <a:cxn ang="0">
                  <a:pos x="117" y="38"/>
                </a:cxn>
                <a:cxn ang="0">
                  <a:pos x="123" y="34"/>
                </a:cxn>
                <a:cxn ang="0">
                  <a:pos x="134" y="28"/>
                </a:cxn>
                <a:cxn ang="0">
                  <a:pos x="146" y="23"/>
                </a:cxn>
                <a:cxn ang="0">
                  <a:pos x="156" y="19"/>
                </a:cxn>
                <a:cxn ang="0">
                  <a:pos x="173" y="15"/>
                </a:cxn>
                <a:cxn ang="0">
                  <a:pos x="191" y="11"/>
                </a:cxn>
                <a:cxn ang="0">
                  <a:pos x="186" y="5"/>
                </a:cxn>
                <a:cxn ang="0">
                  <a:pos x="177" y="3"/>
                </a:cxn>
                <a:cxn ang="0">
                  <a:pos x="166" y="0"/>
                </a:cxn>
                <a:cxn ang="0">
                  <a:pos x="141" y="1"/>
                </a:cxn>
                <a:cxn ang="0">
                  <a:pos x="88" y="13"/>
                </a:cxn>
                <a:cxn ang="0">
                  <a:pos x="33" y="63"/>
                </a:cxn>
                <a:cxn ang="0">
                  <a:pos x="3" y="141"/>
                </a:cxn>
                <a:cxn ang="0">
                  <a:pos x="3" y="141"/>
                </a:cxn>
              </a:cxnLst>
              <a:rect l="0" t="0" r="r" b="b"/>
              <a:pathLst>
                <a:path w="191" h="196">
                  <a:moveTo>
                    <a:pt x="3" y="141"/>
                  </a:moveTo>
                  <a:lnTo>
                    <a:pt x="0" y="183"/>
                  </a:lnTo>
                  <a:lnTo>
                    <a:pt x="2" y="193"/>
                  </a:lnTo>
                  <a:lnTo>
                    <a:pt x="4" y="196"/>
                  </a:lnTo>
                  <a:lnTo>
                    <a:pt x="16" y="164"/>
                  </a:lnTo>
                  <a:lnTo>
                    <a:pt x="21" y="149"/>
                  </a:lnTo>
                  <a:lnTo>
                    <a:pt x="28" y="135"/>
                  </a:lnTo>
                  <a:lnTo>
                    <a:pt x="36" y="121"/>
                  </a:lnTo>
                  <a:lnTo>
                    <a:pt x="45" y="107"/>
                  </a:lnTo>
                  <a:lnTo>
                    <a:pt x="55" y="95"/>
                  </a:lnTo>
                  <a:lnTo>
                    <a:pt x="65" y="82"/>
                  </a:lnTo>
                  <a:lnTo>
                    <a:pt x="76" y="71"/>
                  </a:lnTo>
                  <a:lnTo>
                    <a:pt x="88" y="59"/>
                  </a:lnTo>
                  <a:lnTo>
                    <a:pt x="112" y="42"/>
                  </a:lnTo>
                  <a:lnTo>
                    <a:pt x="117" y="38"/>
                  </a:lnTo>
                  <a:lnTo>
                    <a:pt x="123" y="34"/>
                  </a:lnTo>
                  <a:lnTo>
                    <a:pt x="134" y="28"/>
                  </a:lnTo>
                  <a:lnTo>
                    <a:pt x="146" y="23"/>
                  </a:lnTo>
                  <a:lnTo>
                    <a:pt x="156" y="19"/>
                  </a:lnTo>
                  <a:lnTo>
                    <a:pt x="173" y="15"/>
                  </a:lnTo>
                  <a:lnTo>
                    <a:pt x="191" y="11"/>
                  </a:lnTo>
                  <a:lnTo>
                    <a:pt x="186" y="5"/>
                  </a:lnTo>
                  <a:lnTo>
                    <a:pt x="177" y="3"/>
                  </a:lnTo>
                  <a:lnTo>
                    <a:pt x="166" y="0"/>
                  </a:lnTo>
                  <a:lnTo>
                    <a:pt x="141" y="1"/>
                  </a:lnTo>
                  <a:lnTo>
                    <a:pt x="88" y="13"/>
                  </a:lnTo>
                  <a:lnTo>
                    <a:pt x="33" y="63"/>
                  </a:lnTo>
                  <a:lnTo>
                    <a:pt x="3" y="141"/>
                  </a:lnTo>
                  <a:lnTo>
                    <a:pt x="3" y="141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04" name="Freeform 20"/>
            <p:cNvSpPr>
              <a:spLocks/>
            </p:cNvSpPr>
            <p:nvPr/>
          </p:nvSpPr>
          <p:spPr bwMode="auto">
            <a:xfrm>
              <a:off x="2317" y="3107"/>
              <a:ext cx="247" cy="70"/>
            </a:xfrm>
            <a:custGeom>
              <a:avLst/>
              <a:gdLst/>
              <a:ahLst/>
              <a:cxnLst>
                <a:cxn ang="0">
                  <a:pos x="99" y="281"/>
                </a:cxn>
                <a:cxn ang="0">
                  <a:pos x="65" y="245"/>
                </a:cxn>
                <a:cxn ang="0">
                  <a:pos x="68" y="239"/>
                </a:cxn>
                <a:cxn ang="0">
                  <a:pos x="80" y="224"/>
                </a:cxn>
                <a:cxn ang="0">
                  <a:pos x="89" y="214"/>
                </a:cxn>
                <a:cxn ang="0">
                  <a:pos x="99" y="202"/>
                </a:cxn>
                <a:cxn ang="0">
                  <a:pos x="110" y="190"/>
                </a:cxn>
                <a:cxn ang="0">
                  <a:pos x="121" y="178"/>
                </a:cxn>
                <a:cxn ang="0">
                  <a:pos x="135" y="166"/>
                </a:cxn>
                <a:cxn ang="0">
                  <a:pos x="149" y="154"/>
                </a:cxn>
                <a:cxn ang="0">
                  <a:pos x="157" y="149"/>
                </a:cxn>
                <a:cxn ang="0">
                  <a:pos x="166" y="144"/>
                </a:cxn>
                <a:cxn ang="0">
                  <a:pos x="173" y="139"/>
                </a:cxn>
                <a:cxn ang="0">
                  <a:pos x="181" y="135"/>
                </a:cxn>
                <a:cxn ang="0">
                  <a:pos x="188" y="132"/>
                </a:cxn>
                <a:cxn ang="0">
                  <a:pos x="197" y="128"/>
                </a:cxn>
                <a:cxn ang="0">
                  <a:pos x="214" y="123"/>
                </a:cxn>
                <a:cxn ang="0">
                  <a:pos x="230" y="121"/>
                </a:cxn>
                <a:cxn ang="0">
                  <a:pos x="246" y="123"/>
                </a:cxn>
                <a:cxn ang="0">
                  <a:pos x="286" y="127"/>
                </a:cxn>
                <a:cxn ang="0">
                  <a:pos x="334" y="127"/>
                </a:cxn>
                <a:cxn ang="0">
                  <a:pos x="435" y="123"/>
                </a:cxn>
                <a:cxn ang="0">
                  <a:pos x="483" y="119"/>
                </a:cxn>
                <a:cxn ang="0">
                  <a:pos x="520" y="115"/>
                </a:cxn>
                <a:cxn ang="0">
                  <a:pos x="556" y="110"/>
                </a:cxn>
                <a:cxn ang="0">
                  <a:pos x="553" y="124"/>
                </a:cxn>
                <a:cxn ang="0">
                  <a:pos x="556" y="129"/>
                </a:cxn>
                <a:cxn ang="0">
                  <a:pos x="562" y="132"/>
                </a:cxn>
                <a:cxn ang="0">
                  <a:pos x="591" y="128"/>
                </a:cxn>
                <a:cxn ang="0">
                  <a:pos x="648" y="113"/>
                </a:cxn>
                <a:cxn ang="0">
                  <a:pos x="659" y="115"/>
                </a:cxn>
                <a:cxn ang="0">
                  <a:pos x="690" y="121"/>
                </a:cxn>
                <a:cxn ang="0">
                  <a:pos x="711" y="124"/>
                </a:cxn>
                <a:cxn ang="0">
                  <a:pos x="736" y="129"/>
                </a:cxn>
                <a:cxn ang="0">
                  <a:pos x="762" y="132"/>
                </a:cxn>
                <a:cxn ang="0">
                  <a:pos x="789" y="135"/>
                </a:cxn>
                <a:cxn ang="0">
                  <a:pos x="847" y="140"/>
                </a:cxn>
                <a:cxn ang="0">
                  <a:pos x="903" y="140"/>
                </a:cxn>
                <a:cxn ang="0">
                  <a:pos x="952" y="133"/>
                </a:cxn>
                <a:cxn ang="0">
                  <a:pos x="972" y="127"/>
                </a:cxn>
                <a:cxn ang="0">
                  <a:pos x="988" y="119"/>
                </a:cxn>
                <a:cxn ang="0">
                  <a:pos x="134" y="0"/>
                </a:cxn>
                <a:cxn ang="0">
                  <a:pos x="0" y="282"/>
                </a:cxn>
                <a:cxn ang="0">
                  <a:pos x="99" y="281"/>
                </a:cxn>
                <a:cxn ang="0">
                  <a:pos x="99" y="281"/>
                </a:cxn>
              </a:cxnLst>
              <a:rect l="0" t="0" r="r" b="b"/>
              <a:pathLst>
                <a:path w="988" h="282">
                  <a:moveTo>
                    <a:pt x="99" y="281"/>
                  </a:moveTo>
                  <a:lnTo>
                    <a:pt x="65" y="245"/>
                  </a:lnTo>
                  <a:lnTo>
                    <a:pt x="68" y="239"/>
                  </a:lnTo>
                  <a:lnTo>
                    <a:pt x="80" y="224"/>
                  </a:lnTo>
                  <a:lnTo>
                    <a:pt x="89" y="214"/>
                  </a:lnTo>
                  <a:lnTo>
                    <a:pt x="99" y="202"/>
                  </a:lnTo>
                  <a:lnTo>
                    <a:pt x="110" y="190"/>
                  </a:lnTo>
                  <a:lnTo>
                    <a:pt x="121" y="178"/>
                  </a:lnTo>
                  <a:lnTo>
                    <a:pt x="135" y="166"/>
                  </a:lnTo>
                  <a:lnTo>
                    <a:pt x="149" y="154"/>
                  </a:lnTo>
                  <a:lnTo>
                    <a:pt x="157" y="149"/>
                  </a:lnTo>
                  <a:lnTo>
                    <a:pt x="166" y="144"/>
                  </a:lnTo>
                  <a:lnTo>
                    <a:pt x="173" y="139"/>
                  </a:lnTo>
                  <a:lnTo>
                    <a:pt x="181" y="135"/>
                  </a:lnTo>
                  <a:lnTo>
                    <a:pt x="188" y="132"/>
                  </a:lnTo>
                  <a:lnTo>
                    <a:pt x="197" y="128"/>
                  </a:lnTo>
                  <a:lnTo>
                    <a:pt x="214" y="123"/>
                  </a:lnTo>
                  <a:lnTo>
                    <a:pt x="230" y="121"/>
                  </a:lnTo>
                  <a:lnTo>
                    <a:pt x="246" y="123"/>
                  </a:lnTo>
                  <a:lnTo>
                    <a:pt x="286" y="127"/>
                  </a:lnTo>
                  <a:lnTo>
                    <a:pt x="334" y="127"/>
                  </a:lnTo>
                  <a:lnTo>
                    <a:pt x="435" y="123"/>
                  </a:lnTo>
                  <a:lnTo>
                    <a:pt x="483" y="119"/>
                  </a:lnTo>
                  <a:lnTo>
                    <a:pt x="520" y="115"/>
                  </a:lnTo>
                  <a:lnTo>
                    <a:pt x="556" y="110"/>
                  </a:lnTo>
                  <a:lnTo>
                    <a:pt x="553" y="124"/>
                  </a:lnTo>
                  <a:lnTo>
                    <a:pt x="556" y="129"/>
                  </a:lnTo>
                  <a:lnTo>
                    <a:pt x="562" y="132"/>
                  </a:lnTo>
                  <a:lnTo>
                    <a:pt x="591" y="128"/>
                  </a:lnTo>
                  <a:lnTo>
                    <a:pt x="648" y="113"/>
                  </a:lnTo>
                  <a:lnTo>
                    <a:pt x="659" y="115"/>
                  </a:lnTo>
                  <a:lnTo>
                    <a:pt x="690" y="121"/>
                  </a:lnTo>
                  <a:lnTo>
                    <a:pt x="711" y="124"/>
                  </a:lnTo>
                  <a:lnTo>
                    <a:pt x="736" y="129"/>
                  </a:lnTo>
                  <a:lnTo>
                    <a:pt x="762" y="132"/>
                  </a:lnTo>
                  <a:lnTo>
                    <a:pt x="789" y="135"/>
                  </a:lnTo>
                  <a:lnTo>
                    <a:pt x="847" y="140"/>
                  </a:lnTo>
                  <a:lnTo>
                    <a:pt x="903" y="140"/>
                  </a:lnTo>
                  <a:lnTo>
                    <a:pt x="952" y="133"/>
                  </a:lnTo>
                  <a:lnTo>
                    <a:pt x="972" y="127"/>
                  </a:lnTo>
                  <a:lnTo>
                    <a:pt x="988" y="119"/>
                  </a:lnTo>
                  <a:lnTo>
                    <a:pt x="134" y="0"/>
                  </a:lnTo>
                  <a:lnTo>
                    <a:pt x="0" y="282"/>
                  </a:lnTo>
                  <a:lnTo>
                    <a:pt x="99" y="281"/>
                  </a:lnTo>
                  <a:lnTo>
                    <a:pt x="99" y="281"/>
                  </a:lnTo>
                  <a:close/>
                </a:path>
              </a:pathLst>
            </a:custGeom>
            <a:solidFill>
              <a:srgbClr val="00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05" name="Freeform 21"/>
            <p:cNvSpPr>
              <a:spLocks/>
            </p:cNvSpPr>
            <p:nvPr/>
          </p:nvSpPr>
          <p:spPr bwMode="auto">
            <a:xfrm>
              <a:off x="2156" y="2967"/>
              <a:ext cx="44" cy="39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5" y="9"/>
                </a:cxn>
                <a:cxn ang="0">
                  <a:pos x="20" y="22"/>
                </a:cxn>
                <a:cxn ang="0">
                  <a:pos x="32" y="31"/>
                </a:cxn>
                <a:cxn ang="0">
                  <a:pos x="38" y="36"/>
                </a:cxn>
                <a:cxn ang="0">
                  <a:pos x="44" y="40"/>
                </a:cxn>
                <a:cxn ang="0">
                  <a:pos x="52" y="45"/>
                </a:cxn>
                <a:cxn ang="0">
                  <a:pos x="59" y="50"/>
                </a:cxn>
                <a:cxn ang="0">
                  <a:pos x="68" y="53"/>
                </a:cxn>
                <a:cxn ang="0">
                  <a:pos x="77" y="58"/>
                </a:cxn>
                <a:cxn ang="0">
                  <a:pos x="86" y="64"/>
                </a:cxn>
                <a:cxn ang="0">
                  <a:pos x="95" y="70"/>
                </a:cxn>
                <a:cxn ang="0">
                  <a:pos x="114" y="84"/>
                </a:cxn>
                <a:cxn ang="0">
                  <a:pos x="130" y="100"/>
                </a:cxn>
                <a:cxn ang="0">
                  <a:pos x="145" y="117"/>
                </a:cxn>
                <a:cxn ang="0">
                  <a:pos x="158" y="132"/>
                </a:cxn>
                <a:cxn ang="0">
                  <a:pos x="168" y="146"/>
                </a:cxn>
                <a:cxn ang="0">
                  <a:pos x="177" y="157"/>
                </a:cxn>
                <a:cxn ang="0">
                  <a:pos x="178" y="89"/>
                </a:cxn>
                <a:cxn ang="0">
                  <a:pos x="56" y="0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78" h="157">
                  <a:moveTo>
                    <a:pt x="0" y="4"/>
                  </a:moveTo>
                  <a:lnTo>
                    <a:pt x="5" y="9"/>
                  </a:lnTo>
                  <a:lnTo>
                    <a:pt x="20" y="22"/>
                  </a:lnTo>
                  <a:lnTo>
                    <a:pt x="32" y="31"/>
                  </a:lnTo>
                  <a:lnTo>
                    <a:pt x="38" y="36"/>
                  </a:lnTo>
                  <a:lnTo>
                    <a:pt x="44" y="40"/>
                  </a:lnTo>
                  <a:lnTo>
                    <a:pt x="52" y="45"/>
                  </a:lnTo>
                  <a:lnTo>
                    <a:pt x="59" y="50"/>
                  </a:lnTo>
                  <a:lnTo>
                    <a:pt x="68" y="53"/>
                  </a:lnTo>
                  <a:lnTo>
                    <a:pt x="77" y="58"/>
                  </a:lnTo>
                  <a:lnTo>
                    <a:pt x="86" y="64"/>
                  </a:lnTo>
                  <a:lnTo>
                    <a:pt x="95" y="70"/>
                  </a:lnTo>
                  <a:lnTo>
                    <a:pt x="114" y="84"/>
                  </a:lnTo>
                  <a:lnTo>
                    <a:pt x="130" y="100"/>
                  </a:lnTo>
                  <a:lnTo>
                    <a:pt x="145" y="117"/>
                  </a:lnTo>
                  <a:lnTo>
                    <a:pt x="158" y="132"/>
                  </a:lnTo>
                  <a:lnTo>
                    <a:pt x="168" y="146"/>
                  </a:lnTo>
                  <a:lnTo>
                    <a:pt x="177" y="157"/>
                  </a:lnTo>
                  <a:lnTo>
                    <a:pt x="178" y="89"/>
                  </a:lnTo>
                  <a:lnTo>
                    <a:pt x="56" y="0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06" name="Freeform 22"/>
            <p:cNvSpPr>
              <a:spLocks/>
            </p:cNvSpPr>
            <p:nvPr/>
          </p:nvSpPr>
          <p:spPr bwMode="auto">
            <a:xfrm>
              <a:off x="2080" y="3126"/>
              <a:ext cx="212" cy="40"/>
            </a:xfrm>
            <a:custGeom>
              <a:avLst/>
              <a:gdLst/>
              <a:ahLst/>
              <a:cxnLst>
                <a:cxn ang="0">
                  <a:pos x="100" y="149"/>
                </a:cxn>
                <a:cxn ang="0">
                  <a:pos x="108" y="138"/>
                </a:cxn>
                <a:cxn ang="0">
                  <a:pos x="121" y="125"/>
                </a:cxn>
                <a:cxn ang="0">
                  <a:pos x="137" y="110"/>
                </a:cxn>
                <a:cxn ang="0">
                  <a:pos x="159" y="93"/>
                </a:cxn>
                <a:cxn ang="0">
                  <a:pos x="165" y="90"/>
                </a:cxn>
                <a:cxn ang="0">
                  <a:pos x="172" y="86"/>
                </a:cxn>
                <a:cxn ang="0">
                  <a:pos x="178" y="81"/>
                </a:cxn>
                <a:cxn ang="0">
                  <a:pos x="184" y="77"/>
                </a:cxn>
                <a:cxn ang="0">
                  <a:pos x="192" y="73"/>
                </a:cxn>
                <a:cxn ang="0">
                  <a:pos x="199" y="69"/>
                </a:cxn>
                <a:cxn ang="0">
                  <a:pos x="207" y="67"/>
                </a:cxn>
                <a:cxn ang="0">
                  <a:pos x="214" y="63"/>
                </a:cxn>
                <a:cxn ang="0">
                  <a:pos x="231" y="57"/>
                </a:cxn>
                <a:cxn ang="0">
                  <a:pos x="249" y="52"/>
                </a:cxn>
                <a:cxn ang="0">
                  <a:pos x="257" y="54"/>
                </a:cxn>
                <a:cxn ang="0">
                  <a:pos x="281" y="58"/>
                </a:cxn>
                <a:cxn ang="0">
                  <a:pos x="314" y="64"/>
                </a:cxn>
                <a:cxn ang="0">
                  <a:pos x="334" y="68"/>
                </a:cxn>
                <a:cxn ang="0">
                  <a:pos x="356" y="72"/>
                </a:cxn>
                <a:cxn ang="0">
                  <a:pos x="379" y="76"/>
                </a:cxn>
                <a:cxn ang="0">
                  <a:pos x="400" y="80"/>
                </a:cxn>
                <a:cxn ang="0">
                  <a:pos x="444" y="86"/>
                </a:cxn>
                <a:cxn ang="0">
                  <a:pos x="483" y="90"/>
                </a:cxn>
                <a:cxn ang="0">
                  <a:pos x="515" y="91"/>
                </a:cxn>
                <a:cxn ang="0">
                  <a:pos x="579" y="83"/>
                </a:cxn>
                <a:cxn ang="0">
                  <a:pos x="616" y="77"/>
                </a:cxn>
                <a:cxn ang="0">
                  <a:pos x="634" y="73"/>
                </a:cxn>
                <a:cxn ang="0">
                  <a:pos x="653" y="71"/>
                </a:cxn>
                <a:cxn ang="0">
                  <a:pos x="687" y="64"/>
                </a:cxn>
                <a:cxn ang="0">
                  <a:pos x="718" y="59"/>
                </a:cxn>
                <a:cxn ang="0">
                  <a:pos x="742" y="57"/>
                </a:cxn>
                <a:cxn ang="0">
                  <a:pos x="759" y="58"/>
                </a:cxn>
                <a:cxn ang="0">
                  <a:pos x="770" y="63"/>
                </a:cxn>
                <a:cxn ang="0">
                  <a:pos x="780" y="72"/>
                </a:cxn>
                <a:cxn ang="0">
                  <a:pos x="795" y="93"/>
                </a:cxn>
                <a:cxn ang="0">
                  <a:pos x="795" y="105"/>
                </a:cxn>
                <a:cxn ang="0">
                  <a:pos x="789" y="115"/>
                </a:cxn>
                <a:cxn ang="0">
                  <a:pos x="784" y="120"/>
                </a:cxn>
                <a:cxn ang="0">
                  <a:pos x="776" y="124"/>
                </a:cxn>
                <a:cxn ang="0">
                  <a:pos x="765" y="126"/>
                </a:cxn>
                <a:cxn ang="0">
                  <a:pos x="752" y="128"/>
                </a:cxn>
                <a:cxn ang="0">
                  <a:pos x="673" y="81"/>
                </a:cxn>
                <a:cxn ang="0">
                  <a:pos x="663" y="85"/>
                </a:cxn>
                <a:cxn ang="0">
                  <a:pos x="651" y="90"/>
                </a:cxn>
                <a:cxn ang="0">
                  <a:pos x="640" y="96"/>
                </a:cxn>
                <a:cxn ang="0">
                  <a:pos x="621" y="121"/>
                </a:cxn>
                <a:cxn ang="0">
                  <a:pos x="616" y="162"/>
                </a:cxn>
                <a:cxn ang="0">
                  <a:pos x="813" y="155"/>
                </a:cxn>
                <a:cxn ang="0">
                  <a:pos x="850" y="123"/>
                </a:cxn>
                <a:cxn ang="0">
                  <a:pos x="844" y="51"/>
                </a:cxn>
                <a:cxn ang="0">
                  <a:pos x="745" y="0"/>
                </a:cxn>
                <a:cxn ang="0">
                  <a:pos x="219" y="1"/>
                </a:cxn>
                <a:cxn ang="0">
                  <a:pos x="0" y="138"/>
                </a:cxn>
                <a:cxn ang="0">
                  <a:pos x="100" y="149"/>
                </a:cxn>
                <a:cxn ang="0">
                  <a:pos x="100" y="149"/>
                </a:cxn>
              </a:cxnLst>
              <a:rect l="0" t="0" r="r" b="b"/>
              <a:pathLst>
                <a:path w="850" h="162">
                  <a:moveTo>
                    <a:pt x="100" y="149"/>
                  </a:moveTo>
                  <a:lnTo>
                    <a:pt x="108" y="138"/>
                  </a:lnTo>
                  <a:lnTo>
                    <a:pt x="121" y="125"/>
                  </a:lnTo>
                  <a:lnTo>
                    <a:pt x="137" y="110"/>
                  </a:lnTo>
                  <a:lnTo>
                    <a:pt x="159" y="93"/>
                  </a:lnTo>
                  <a:lnTo>
                    <a:pt x="165" y="90"/>
                  </a:lnTo>
                  <a:lnTo>
                    <a:pt x="172" y="86"/>
                  </a:lnTo>
                  <a:lnTo>
                    <a:pt x="178" y="81"/>
                  </a:lnTo>
                  <a:lnTo>
                    <a:pt x="184" y="77"/>
                  </a:lnTo>
                  <a:lnTo>
                    <a:pt x="192" y="73"/>
                  </a:lnTo>
                  <a:lnTo>
                    <a:pt x="199" y="69"/>
                  </a:lnTo>
                  <a:lnTo>
                    <a:pt x="207" y="67"/>
                  </a:lnTo>
                  <a:lnTo>
                    <a:pt x="214" y="63"/>
                  </a:lnTo>
                  <a:lnTo>
                    <a:pt x="231" y="57"/>
                  </a:lnTo>
                  <a:lnTo>
                    <a:pt x="249" y="52"/>
                  </a:lnTo>
                  <a:lnTo>
                    <a:pt x="257" y="54"/>
                  </a:lnTo>
                  <a:lnTo>
                    <a:pt x="281" y="58"/>
                  </a:lnTo>
                  <a:lnTo>
                    <a:pt x="314" y="64"/>
                  </a:lnTo>
                  <a:lnTo>
                    <a:pt x="334" y="68"/>
                  </a:lnTo>
                  <a:lnTo>
                    <a:pt x="356" y="72"/>
                  </a:lnTo>
                  <a:lnTo>
                    <a:pt x="379" y="76"/>
                  </a:lnTo>
                  <a:lnTo>
                    <a:pt x="400" y="80"/>
                  </a:lnTo>
                  <a:lnTo>
                    <a:pt x="444" y="86"/>
                  </a:lnTo>
                  <a:lnTo>
                    <a:pt x="483" y="90"/>
                  </a:lnTo>
                  <a:lnTo>
                    <a:pt x="515" y="91"/>
                  </a:lnTo>
                  <a:lnTo>
                    <a:pt x="579" y="83"/>
                  </a:lnTo>
                  <a:lnTo>
                    <a:pt x="616" y="77"/>
                  </a:lnTo>
                  <a:lnTo>
                    <a:pt x="634" y="73"/>
                  </a:lnTo>
                  <a:lnTo>
                    <a:pt x="653" y="71"/>
                  </a:lnTo>
                  <a:lnTo>
                    <a:pt x="687" y="64"/>
                  </a:lnTo>
                  <a:lnTo>
                    <a:pt x="718" y="59"/>
                  </a:lnTo>
                  <a:lnTo>
                    <a:pt x="742" y="57"/>
                  </a:lnTo>
                  <a:lnTo>
                    <a:pt x="759" y="58"/>
                  </a:lnTo>
                  <a:lnTo>
                    <a:pt x="770" y="63"/>
                  </a:lnTo>
                  <a:lnTo>
                    <a:pt x="780" y="72"/>
                  </a:lnTo>
                  <a:lnTo>
                    <a:pt x="795" y="93"/>
                  </a:lnTo>
                  <a:lnTo>
                    <a:pt x="795" y="105"/>
                  </a:lnTo>
                  <a:lnTo>
                    <a:pt x="789" y="115"/>
                  </a:lnTo>
                  <a:lnTo>
                    <a:pt x="784" y="120"/>
                  </a:lnTo>
                  <a:lnTo>
                    <a:pt x="776" y="124"/>
                  </a:lnTo>
                  <a:lnTo>
                    <a:pt x="765" y="126"/>
                  </a:lnTo>
                  <a:lnTo>
                    <a:pt x="752" y="128"/>
                  </a:lnTo>
                  <a:lnTo>
                    <a:pt x="673" y="81"/>
                  </a:lnTo>
                  <a:lnTo>
                    <a:pt x="663" y="85"/>
                  </a:lnTo>
                  <a:lnTo>
                    <a:pt x="651" y="90"/>
                  </a:lnTo>
                  <a:lnTo>
                    <a:pt x="640" y="96"/>
                  </a:lnTo>
                  <a:lnTo>
                    <a:pt x="621" y="121"/>
                  </a:lnTo>
                  <a:lnTo>
                    <a:pt x="616" y="162"/>
                  </a:lnTo>
                  <a:lnTo>
                    <a:pt x="813" y="155"/>
                  </a:lnTo>
                  <a:lnTo>
                    <a:pt x="850" y="123"/>
                  </a:lnTo>
                  <a:lnTo>
                    <a:pt x="844" y="51"/>
                  </a:lnTo>
                  <a:lnTo>
                    <a:pt x="745" y="0"/>
                  </a:lnTo>
                  <a:lnTo>
                    <a:pt x="219" y="1"/>
                  </a:lnTo>
                  <a:lnTo>
                    <a:pt x="0" y="138"/>
                  </a:lnTo>
                  <a:lnTo>
                    <a:pt x="100" y="149"/>
                  </a:lnTo>
                  <a:lnTo>
                    <a:pt x="100" y="149"/>
                  </a:lnTo>
                  <a:close/>
                </a:path>
              </a:pathLst>
            </a:custGeom>
            <a:solidFill>
              <a:srgbClr val="00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07" name="Freeform 23"/>
            <p:cNvSpPr>
              <a:spLocks/>
            </p:cNvSpPr>
            <p:nvPr/>
          </p:nvSpPr>
          <p:spPr bwMode="auto">
            <a:xfrm>
              <a:off x="2233" y="3166"/>
              <a:ext cx="114" cy="66"/>
            </a:xfrm>
            <a:custGeom>
              <a:avLst/>
              <a:gdLst/>
              <a:ahLst/>
              <a:cxnLst>
                <a:cxn ang="0">
                  <a:pos x="439" y="63"/>
                </a:cxn>
                <a:cxn ang="0">
                  <a:pos x="455" y="121"/>
                </a:cxn>
                <a:cxn ang="0">
                  <a:pos x="449" y="143"/>
                </a:cxn>
                <a:cxn ang="0">
                  <a:pos x="434" y="161"/>
                </a:cxn>
                <a:cxn ang="0">
                  <a:pos x="420" y="168"/>
                </a:cxn>
                <a:cxn ang="0">
                  <a:pos x="404" y="173"/>
                </a:cxn>
                <a:cxn ang="0">
                  <a:pos x="377" y="177"/>
                </a:cxn>
                <a:cxn ang="0">
                  <a:pos x="332" y="162"/>
                </a:cxn>
                <a:cxn ang="0">
                  <a:pos x="348" y="202"/>
                </a:cxn>
                <a:cxn ang="0">
                  <a:pos x="344" y="235"/>
                </a:cxn>
                <a:cxn ang="0">
                  <a:pos x="328" y="252"/>
                </a:cxn>
                <a:cxn ang="0">
                  <a:pos x="310" y="259"/>
                </a:cxn>
                <a:cxn ang="0">
                  <a:pos x="284" y="264"/>
                </a:cxn>
                <a:cxn ang="0">
                  <a:pos x="238" y="264"/>
                </a:cxn>
                <a:cxn ang="0">
                  <a:pos x="203" y="250"/>
                </a:cxn>
                <a:cxn ang="0">
                  <a:pos x="180" y="216"/>
                </a:cxn>
                <a:cxn ang="0">
                  <a:pos x="156" y="239"/>
                </a:cxn>
                <a:cxn ang="0">
                  <a:pos x="140" y="249"/>
                </a:cxn>
                <a:cxn ang="0">
                  <a:pos x="121" y="255"/>
                </a:cxn>
                <a:cxn ang="0">
                  <a:pos x="78" y="248"/>
                </a:cxn>
                <a:cxn ang="0">
                  <a:pos x="41" y="201"/>
                </a:cxn>
                <a:cxn ang="0">
                  <a:pos x="43" y="164"/>
                </a:cxn>
                <a:cxn ang="0">
                  <a:pos x="55" y="142"/>
                </a:cxn>
                <a:cxn ang="0">
                  <a:pos x="79" y="114"/>
                </a:cxn>
                <a:cxn ang="0">
                  <a:pos x="102" y="96"/>
                </a:cxn>
                <a:cxn ang="0">
                  <a:pos x="112" y="90"/>
                </a:cxn>
                <a:cxn ang="0">
                  <a:pos x="89" y="66"/>
                </a:cxn>
                <a:cxn ang="0">
                  <a:pos x="73" y="53"/>
                </a:cxn>
                <a:cxn ang="0">
                  <a:pos x="62" y="46"/>
                </a:cxn>
                <a:cxn ang="0">
                  <a:pos x="43" y="39"/>
                </a:cxn>
                <a:cxn ang="0">
                  <a:pos x="9" y="18"/>
                </a:cxn>
                <a:cxn ang="0">
                  <a:pos x="429" y="47"/>
                </a:cxn>
              </a:cxnLst>
              <a:rect l="0" t="0" r="r" b="b"/>
              <a:pathLst>
                <a:path w="455" h="267">
                  <a:moveTo>
                    <a:pt x="429" y="47"/>
                  </a:moveTo>
                  <a:lnTo>
                    <a:pt x="439" y="63"/>
                  </a:lnTo>
                  <a:lnTo>
                    <a:pt x="454" y="100"/>
                  </a:lnTo>
                  <a:lnTo>
                    <a:pt x="455" y="121"/>
                  </a:lnTo>
                  <a:lnTo>
                    <a:pt x="454" y="133"/>
                  </a:lnTo>
                  <a:lnTo>
                    <a:pt x="449" y="143"/>
                  </a:lnTo>
                  <a:lnTo>
                    <a:pt x="443" y="152"/>
                  </a:lnTo>
                  <a:lnTo>
                    <a:pt x="434" y="161"/>
                  </a:lnTo>
                  <a:lnTo>
                    <a:pt x="428" y="164"/>
                  </a:lnTo>
                  <a:lnTo>
                    <a:pt x="420" y="168"/>
                  </a:lnTo>
                  <a:lnTo>
                    <a:pt x="413" y="171"/>
                  </a:lnTo>
                  <a:lnTo>
                    <a:pt x="404" y="173"/>
                  </a:lnTo>
                  <a:lnTo>
                    <a:pt x="396" y="174"/>
                  </a:lnTo>
                  <a:lnTo>
                    <a:pt x="377" y="177"/>
                  </a:lnTo>
                  <a:lnTo>
                    <a:pt x="354" y="174"/>
                  </a:lnTo>
                  <a:lnTo>
                    <a:pt x="332" y="162"/>
                  </a:lnTo>
                  <a:lnTo>
                    <a:pt x="339" y="173"/>
                  </a:lnTo>
                  <a:lnTo>
                    <a:pt x="348" y="202"/>
                  </a:lnTo>
                  <a:lnTo>
                    <a:pt x="349" y="219"/>
                  </a:lnTo>
                  <a:lnTo>
                    <a:pt x="344" y="235"/>
                  </a:lnTo>
                  <a:lnTo>
                    <a:pt x="332" y="249"/>
                  </a:lnTo>
                  <a:lnTo>
                    <a:pt x="328" y="252"/>
                  </a:lnTo>
                  <a:lnTo>
                    <a:pt x="323" y="254"/>
                  </a:lnTo>
                  <a:lnTo>
                    <a:pt x="310" y="259"/>
                  </a:lnTo>
                  <a:lnTo>
                    <a:pt x="298" y="263"/>
                  </a:lnTo>
                  <a:lnTo>
                    <a:pt x="284" y="264"/>
                  </a:lnTo>
                  <a:lnTo>
                    <a:pt x="260" y="267"/>
                  </a:lnTo>
                  <a:lnTo>
                    <a:pt x="238" y="264"/>
                  </a:lnTo>
                  <a:lnTo>
                    <a:pt x="218" y="259"/>
                  </a:lnTo>
                  <a:lnTo>
                    <a:pt x="203" y="250"/>
                  </a:lnTo>
                  <a:lnTo>
                    <a:pt x="190" y="240"/>
                  </a:lnTo>
                  <a:lnTo>
                    <a:pt x="180" y="216"/>
                  </a:lnTo>
                  <a:lnTo>
                    <a:pt x="169" y="228"/>
                  </a:lnTo>
                  <a:lnTo>
                    <a:pt x="156" y="239"/>
                  </a:lnTo>
                  <a:lnTo>
                    <a:pt x="149" y="244"/>
                  </a:lnTo>
                  <a:lnTo>
                    <a:pt x="140" y="249"/>
                  </a:lnTo>
                  <a:lnTo>
                    <a:pt x="131" y="253"/>
                  </a:lnTo>
                  <a:lnTo>
                    <a:pt x="121" y="255"/>
                  </a:lnTo>
                  <a:lnTo>
                    <a:pt x="99" y="257"/>
                  </a:lnTo>
                  <a:lnTo>
                    <a:pt x="78" y="248"/>
                  </a:lnTo>
                  <a:lnTo>
                    <a:pt x="55" y="228"/>
                  </a:lnTo>
                  <a:lnTo>
                    <a:pt x="41" y="201"/>
                  </a:lnTo>
                  <a:lnTo>
                    <a:pt x="40" y="176"/>
                  </a:lnTo>
                  <a:lnTo>
                    <a:pt x="43" y="164"/>
                  </a:lnTo>
                  <a:lnTo>
                    <a:pt x="48" y="153"/>
                  </a:lnTo>
                  <a:lnTo>
                    <a:pt x="55" y="142"/>
                  </a:lnTo>
                  <a:lnTo>
                    <a:pt x="63" y="132"/>
                  </a:lnTo>
                  <a:lnTo>
                    <a:pt x="79" y="114"/>
                  </a:lnTo>
                  <a:lnTo>
                    <a:pt x="96" y="101"/>
                  </a:lnTo>
                  <a:lnTo>
                    <a:pt x="102" y="96"/>
                  </a:lnTo>
                  <a:lnTo>
                    <a:pt x="107" y="92"/>
                  </a:lnTo>
                  <a:lnTo>
                    <a:pt x="112" y="90"/>
                  </a:lnTo>
                  <a:lnTo>
                    <a:pt x="106" y="82"/>
                  </a:lnTo>
                  <a:lnTo>
                    <a:pt x="89" y="66"/>
                  </a:lnTo>
                  <a:lnTo>
                    <a:pt x="79" y="57"/>
                  </a:lnTo>
                  <a:lnTo>
                    <a:pt x="73" y="53"/>
                  </a:lnTo>
                  <a:lnTo>
                    <a:pt x="67" y="49"/>
                  </a:lnTo>
                  <a:lnTo>
                    <a:pt x="62" y="46"/>
                  </a:lnTo>
                  <a:lnTo>
                    <a:pt x="55" y="43"/>
                  </a:lnTo>
                  <a:lnTo>
                    <a:pt x="43" y="39"/>
                  </a:lnTo>
                  <a:lnTo>
                    <a:pt x="22" y="30"/>
                  </a:lnTo>
                  <a:lnTo>
                    <a:pt x="9" y="18"/>
                  </a:lnTo>
                  <a:lnTo>
                    <a:pt x="0" y="0"/>
                  </a:lnTo>
                  <a:lnTo>
                    <a:pt x="429" y="47"/>
                  </a:lnTo>
                  <a:lnTo>
                    <a:pt x="429" y="47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08" name="Freeform 24"/>
            <p:cNvSpPr>
              <a:spLocks/>
            </p:cNvSpPr>
            <p:nvPr/>
          </p:nvSpPr>
          <p:spPr bwMode="auto">
            <a:xfrm>
              <a:off x="2336" y="3193"/>
              <a:ext cx="54" cy="22"/>
            </a:xfrm>
            <a:custGeom>
              <a:avLst/>
              <a:gdLst/>
              <a:ahLst/>
              <a:cxnLst>
                <a:cxn ang="0">
                  <a:pos x="19" y="77"/>
                </a:cxn>
                <a:cxn ang="0">
                  <a:pos x="11" y="73"/>
                </a:cxn>
                <a:cxn ang="0">
                  <a:pos x="0" y="63"/>
                </a:cxn>
                <a:cxn ang="0">
                  <a:pos x="0" y="55"/>
                </a:cxn>
                <a:cxn ang="0">
                  <a:pos x="11" y="53"/>
                </a:cxn>
                <a:cxn ang="0">
                  <a:pos x="32" y="54"/>
                </a:cxn>
                <a:cxn ang="0">
                  <a:pos x="82" y="53"/>
                </a:cxn>
                <a:cxn ang="0">
                  <a:pos x="131" y="44"/>
                </a:cxn>
                <a:cxn ang="0">
                  <a:pos x="153" y="36"/>
                </a:cxn>
                <a:cxn ang="0">
                  <a:pos x="163" y="32"/>
                </a:cxn>
                <a:cxn ang="0">
                  <a:pos x="173" y="27"/>
                </a:cxn>
                <a:cxn ang="0">
                  <a:pos x="181" y="22"/>
                </a:cxn>
                <a:cxn ang="0">
                  <a:pos x="189" y="17"/>
                </a:cxn>
                <a:cxn ang="0">
                  <a:pos x="202" y="7"/>
                </a:cxn>
                <a:cxn ang="0">
                  <a:pos x="211" y="0"/>
                </a:cxn>
                <a:cxn ang="0">
                  <a:pos x="215" y="0"/>
                </a:cxn>
                <a:cxn ang="0">
                  <a:pos x="216" y="5"/>
                </a:cxn>
                <a:cxn ang="0">
                  <a:pos x="215" y="13"/>
                </a:cxn>
                <a:cxn ang="0">
                  <a:pos x="210" y="32"/>
                </a:cxn>
                <a:cxn ang="0">
                  <a:pos x="206" y="42"/>
                </a:cxn>
                <a:cxn ang="0">
                  <a:pos x="149" y="79"/>
                </a:cxn>
                <a:cxn ang="0">
                  <a:pos x="86" y="90"/>
                </a:cxn>
                <a:cxn ang="0">
                  <a:pos x="19" y="77"/>
                </a:cxn>
                <a:cxn ang="0">
                  <a:pos x="19" y="77"/>
                </a:cxn>
              </a:cxnLst>
              <a:rect l="0" t="0" r="r" b="b"/>
              <a:pathLst>
                <a:path w="216" h="90">
                  <a:moveTo>
                    <a:pt x="19" y="77"/>
                  </a:moveTo>
                  <a:lnTo>
                    <a:pt x="11" y="73"/>
                  </a:lnTo>
                  <a:lnTo>
                    <a:pt x="0" y="63"/>
                  </a:lnTo>
                  <a:lnTo>
                    <a:pt x="0" y="55"/>
                  </a:lnTo>
                  <a:lnTo>
                    <a:pt x="11" y="53"/>
                  </a:lnTo>
                  <a:lnTo>
                    <a:pt x="32" y="54"/>
                  </a:lnTo>
                  <a:lnTo>
                    <a:pt x="82" y="53"/>
                  </a:lnTo>
                  <a:lnTo>
                    <a:pt x="131" y="44"/>
                  </a:lnTo>
                  <a:lnTo>
                    <a:pt x="153" y="36"/>
                  </a:lnTo>
                  <a:lnTo>
                    <a:pt x="163" y="32"/>
                  </a:lnTo>
                  <a:lnTo>
                    <a:pt x="173" y="27"/>
                  </a:lnTo>
                  <a:lnTo>
                    <a:pt x="181" y="22"/>
                  </a:lnTo>
                  <a:lnTo>
                    <a:pt x="189" y="17"/>
                  </a:lnTo>
                  <a:lnTo>
                    <a:pt x="202" y="7"/>
                  </a:lnTo>
                  <a:lnTo>
                    <a:pt x="211" y="0"/>
                  </a:lnTo>
                  <a:lnTo>
                    <a:pt x="215" y="0"/>
                  </a:lnTo>
                  <a:lnTo>
                    <a:pt x="216" y="5"/>
                  </a:lnTo>
                  <a:lnTo>
                    <a:pt x="215" y="13"/>
                  </a:lnTo>
                  <a:lnTo>
                    <a:pt x="210" y="32"/>
                  </a:lnTo>
                  <a:lnTo>
                    <a:pt x="206" y="42"/>
                  </a:lnTo>
                  <a:lnTo>
                    <a:pt x="149" y="79"/>
                  </a:lnTo>
                  <a:lnTo>
                    <a:pt x="86" y="90"/>
                  </a:lnTo>
                  <a:lnTo>
                    <a:pt x="19" y="77"/>
                  </a:lnTo>
                  <a:lnTo>
                    <a:pt x="19" y="77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09" name="Freeform 25"/>
            <p:cNvSpPr>
              <a:spLocks/>
            </p:cNvSpPr>
            <p:nvPr/>
          </p:nvSpPr>
          <p:spPr bwMode="auto">
            <a:xfrm>
              <a:off x="2316" y="3195"/>
              <a:ext cx="103" cy="51"/>
            </a:xfrm>
            <a:custGeom>
              <a:avLst/>
              <a:gdLst/>
              <a:ahLst/>
              <a:cxnLst>
                <a:cxn ang="0">
                  <a:pos x="20" y="172"/>
                </a:cxn>
                <a:cxn ang="0">
                  <a:pos x="13" y="167"/>
                </a:cxn>
                <a:cxn ang="0">
                  <a:pos x="0" y="157"/>
                </a:cxn>
                <a:cxn ang="0">
                  <a:pos x="1" y="149"/>
                </a:cxn>
                <a:cxn ang="0">
                  <a:pos x="32" y="150"/>
                </a:cxn>
                <a:cxn ang="0">
                  <a:pos x="62" y="153"/>
                </a:cxn>
                <a:cxn ang="0">
                  <a:pos x="99" y="155"/>
                </a:cxn>
                <a:cxn ang="0">
                  <a:pos x="140" y="155"/>
                </a:cxn>
                <a:cxn ang="0">
                  <a:pos x="186" y="150"/>
                </a:cxn>
                <a:cxn ang="0">
                  <a:pos x="209" y="147"/>
                </a:cxn>
                <a:cxn ang="0">
                  <a:pos x="233" y="139"/>
                </a:cxn>
                <a:cxn ang="0">
                  <a:pos x="244" y="135"/>
                </a:cxn>
                <a:cxn ang="0">
                  <a:pos x="255" y="131"/>
                </a:cxn>
                <a:cxn ang="0">
                  <a:pos x="267" y="126"/>
                </a:cxn>
                <a:cxn ang="0">
                  <a:pos x="279" y="120"/>
                </a:cxn>
                <a:cxn ang="0">
                  <a:pos x="291" y="114"/>
                </a:cxn>
                <a:cxn ang="0">
                  <a:pos x="302" y="106"/>
                </a:cxn>
                <a:cxn ang="0">
                  <a:pos x="307" y="102"/>
                </a:cxn>
                <a:cxn ang="0">
                  <a:pos x="313" y="99"/>
                </a:cxn>
                <a:cxn ang="0">
                  <a:pos x="323" y="90"/>
                </a:cxn>
                <a:cxn ang="0">
                  <a:pos x="345" y="71"/>
                </a:cxn>
                <a:cxn ang="0">
                  <a:pos x="365" y="48"/>
                </a:cxn>
                <a:cxn ang="0">
                  <a:pos x="374" y="38"/>
                </a:cxn>
                <a:cxn ang="0">
                  <a:pos x="382" y="28"/>
                </a:cxn>
                <a:cxn ang="0">
                  <a:pos x="395" y="13"/>
                </a:cxn>
                <a:cxn ang="0">
                  <a:pos x="411" y="0"/>
                </a:cxn>
                <a:cxn ang="0">
                  <a:pos x="414" y="5"/>
                </a:cxn>
                <a:cxn ang="0">
                  <a:pos x="411" y="20"/>
                </a:cxn>
                <a:cxn ang="0">
                  <a:pos x="402" y="43"/>
                </a:cxn>
                <a:cxn ang="0">
                  <a:pos x="395" y="54"/>
                </a:cxn>
                <a:cxn ang="0">
                  <a:pos x="390" y="65"/>
                </a:cxn>
                <a:cxn ang="0">
                  <a:pos x="382" y="82"/>
                </a:cxn>
                <a:cxn ang="0">
                  <a:pos x="378" y="90"/>
                </a:cxn>
                <a:cxn ang="0">
                  <a:pos x="289" y="163"/>
                </a:cxn>
                <a:cxn ang="0">
                  <a:pos x="180" y="205"/>
                </a:cxn>
                <a:cxn ang="0">
                  <a:pos x="20" y="172"/>
                </a:cxn>
                <a:cxn ang="0">
                  <a:pos x="20" y="172"/>
                </a:cxn>
              </a:cxnLst>
              <a:rect l="0" t="0" r="r" b="b"/>
              <a:pathLst>
                <a:path w="414" h="205">
                  <a:moveTo>
                    <a:pt x="20" y="172"/>
                  </a:moveTo>
                  <a:lnTo>
                    <a:pt x="13" y="167"/>
                  </a:lnTo>
                  <a:lnTo>
                    <a:pt x="0" y="157"/>
                  </a:lnTo>
                  <a:lnTo>
                    <a:pt x="1" y="149"/>
                  </a:lnTo>
                  <a:lnTo>
                    <a:pt x="32" y="150"/>
                  </a:lnTo>
                  <a:lnTo>
                    <a:pt x="62" y="153"/>
                  </a:lnTo>
                  <a:lnTo>
                    <a:pt x="99" y="155"/>
                  </a:lnTo>
                  <a:lnTo>
                    <a:pt x="140" y="155"/>
                  </a:lnTo>
                  <a:lnTo>
                    <a:pt x="186" y="150"/>
                  </a:lnTo>
                  <a:lnTo>
                    <a:pt x="209" y="147"/>
                  </a:lnTo>
                  <a:lnTo>
                    <a:pt x="233" y="139"/>
                  </a:lnTo>
                  <a:lnTo>
                    <a:pt x="244" y="135"/>
                  </a:lnTo>
                  <a:lnTo>
                    <a:pt x="255" y="131"/>
                  </a:lnTo>
                  <a:lnTo>
                    <a:pt x="267" y="126"/>
                  </a:lnTo>
                  <a:lnTo>
                    <a:pt x="279" y="120"/>
                  </a:lnTo>
                  <a:lnTo>
                    <a:pt x="291" y="114"/>
                  </a:lnTo>
                  <a:lnTo>
                    <a:pt x="302" y="106"/>
                  </a:lnTo>
                  <a:lnTo>
                    <a:pt x="307" y="102"/>
                  </a:lnTo>
                  <a:lnTo>
                    <a:pt x="313" y="99"/>
                  </a:lnTo>
                  <a:lnTo>
                    <a:pt x="323" y="90"/>
                  </a:lnTo>
                  <a:lnTo>
                    <a:pt x="345" y="71"/>
                  </a:lnTo>
                  <a:lnTo>
                    <a:pt x="365" y="48"/>
                  </a:lnTo>
                  <a:lnTo>
                    <a:pt x="374" y="38"/>
                  </a:lnTo>
                  <a:lnTo>
                    <a:pt x="382" y="28"/>
                  </a:lnTo>
                  <a:lnTo>
                    <a:pt x="395" y="13"/>
                  </a:lnTo>
                  <a:lnTo>
                    <a:pt x="411" y="0"/>
                  </a:lnTo>
                  <a:lnTo>
                    <a:pt x="414" y="5"/>
                  </a:lnTo>
                  <a:lnTo>
                    <a:pt x="411" y="20"/>
                  </a:lnTo>
                  <a:lnTo>
                    <a:pt x="402" y="43"/>
                  </a:lnTo>
                  <a:lnTo>
                    <a:pt x="395" y="54"/>
                  </a:lnTo>
                  <a:lnTo>
                    <a:pt x="390" y="65"/>
                  </a:lnTo>
                  <a:lnTo>
                    <a:pt x="382" y="82"/>
                  </a:lnTo>
                  <a:lnTo>
                    <a:pt x="378" y="90"/>
                  </a:lnTo>
                  <a:lnTo>
                    <a:pt x="289" y="163"/>
                  </a:lnTo>
                  <a:lnTo>
                    <a:pt x="180" y="205"/>
                  </a:lnTo>
                  <a:lnTo>
                    <a:pt x="20" y="172"/>
                  </a:lnTo>
                  <a:lnTo>
                    <a:pt x="20" y="172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10" name="Freeform 26"/>
            <p:cNvSpPr>
              <a:spLocks/>
            </p:cNvSpPr>
            <p:nvPr/>
          </p:nvSpPr>
          <p:spPr bwMode="auto">
            <a:xfrm>
              <a:off x="2091" y="3189"/>
              <a:ext cx="59" cy="25"/>
            </a:xfrm>
            <a:custGeom>
              <a:avLst/>
              <a:gdLst/>
              <a:ahLst/>
              <a:cxnLst>
                <a:cxn ang="0">
                  <a:pos x="6" y="19"/>
                </a:cxn>
                <a:cxn ang="0">
                  <a:pos x="4" y="14"/>
                </a:cxn>
                <a:cxn ang="0">
                  <a:pos x="0" y="5"/>
                </a:cxn>
                <a:cxn ang="0">
                  <a:pos x="4" y="0"/>
                </a:cxn>
                <a:cxn ang="0">
                  <a:pos x="23" y="9"/>
                </a:cxn>
                <a:cxn ang="0">
                  <a:pos x="50" y="31"/>
                </a:cxn>
                <a:cxn ang="0">
                  <a:pos x="66" y="42"/>
                </a:cxn>
                <a:cxn ang="0">
                  <a:pos x="74" y="48"/>
                </a:cxn>
                <a:cxn ang="0">
                  <a:pos x="83" y="53"/>
                </a:cxn>
                <a:cxn ang="0">
                  <a:pos x="93" y="58"/>
                </a:cxn>
                <a:cxn ang="0">
                  <a:pos x="105" y="64"/>
                </a:cxn>
                <a:cxn ang="0">
                  <a:pos x="117" y="66"/>
                </a:cxn>
                <a:cxn ang="0">
                  <a:pos x="130" y="69"/>
                </a:cxn>
                <a:cxn ang="0">
                  <a:pos x="162" y="71"/>
                </a:cxn>
                <a:cxn ang="0">
                  <a:pos x="199" y="67"/>
                </a:cxn>
                <a:cxn ang="0">
                  <a:pos x="229" y="64"/>
                </a:cxn>
                <a:cxn ang="0">
                  <a:pos x="237" y="65"/>
                </a:cxn>
                <a:cxn ang="0">
                  <a:pos x="231" y="70"/>
                </a:cxn>
                <a:cxn ang="0">
                  <a:pos x="223" y="74"/>
                </a:cxn>
                <a:cxn ang="0">
                  <a:pos x="215" y="77"/>
                </a:cxn>
                <a:cxn ang="0">
                  <a:pos x="203" y="81"/>
                </a:cxn>
                <a:cxn ang="0">
                  <a:pos x="192" y="86"/>
                </a:cxn>
                <a:cxn ang="0">
                  <a:pos x="181" y="90"/>
                </a:cxn>
                <a:cxn ang="0">
                  <a:pos x="170" y="93"/>
                </a:cxn>
                <a:cxn ang="0">
                  <a:pos x="154" y="99"/>
                </a:cxn>
                <a:cxn ang="0">
                  <a:pos x="146" y="100"/>
                </a:cxn>
                <a:cxn ang="0">
                  <a:pos x="96" y="99"/>
                </a:cxn>
                <a:cxn ang="0">
                  <a:pos x="48" y="77"/>
                </a:cxn>
                <a:cxn ang="0">
                  <a:pos x="6" y="19"/>
                </a:cxn>
                <a:cxn ang="0">
                  <a:pos x="6" y="19"/>
                </a:cxn>
              </a:cxnLst>
              <a:rect l="0" t="0" r="r" b="b"/>
              <a:pathLst>
                <a:path w="237" h="100">
                  <a:moveTo>
                    <a:pt x="6" y="19"/>
                  </a:moveTo>
                  <a:lnTo>
                    <a:pt x="4" y="14"/>
                  </a:lnTo>
                  <a:lnTo>
                    <a:pt x="0" y="5"/>
                  </a:lnTo>
                  <a:lnTo>
                    <a:pt x="4" y="0"/>
                  </a:lnTo>
                  <a:lnTo>
                    <a:pt x="23" y="9"/>
                  </a:lnTo>
                  <a:lnTo>
                    <a:pt x="50" y="31"/>
                  </a:lnTo>
                  <a:lnTo>
                    <a:pt x="66" y="42"/>
                  </a:lnTo>
                  <a:lnTo>
                    <a:pt x="74" y="48"/>
                  </a:lnTo>
                  <a:lnTo>
                    <a:pt x="83" y="53"/>
                  </a:lnTo>
                  <a:lnTo>
                    <a:pt x="93" y="58"/>
                  </a:lnTo>
                  <a:lnTo>
                    <a:pt x="105" y="64"/>
                  </a:lnTo>
                  <a:lnTo>
                    <a:pt x="117" y="66"/>
                  </a:lnTo>
                  <a:lnTo>
                    <a:pt x="130" y="69"/>
                  </a:lnTo>
                  <a:lnTo>
                    <a:pt x="162" y="71"/>
                  </a:lnTo>
                  <a:lnTo>
                    <a:pt x="199" y="67"/>
                  </a:lnTo>
                  <a:lnTo>
                    <a:pt x="229" y="64"/>
                  </a:lnTo>
                  <a:lnTo>
                    <a:pt x="237" y="65"/>
                  </a:lnTo>
                  <a:lnTo>
                    <a:pt x="231" y="70"/>
                  </a:lnTo>
                  <a:lnTo>
                    <a:pt x="223" y="74"/>
                  </a:lnTo>
                  <a:lnTo>
                    <a:pt x="215" y="77"/>
                  </a:lnTo>
                  <a:lnTo>
                    <a:pt x="203" y="81"/>
                  </a:lnTo>
                  <a:lnTo>
                    <a:pt x="192" y="86"/>
                  </a:lnTo>
                  <a:lnTo>
                    <a:pt x="181" y="90"/>
                  </a:lnTo>
                  <a:lnTo>
                    <a:pt x="170" y="93"/>
                  </a:lnTo>
                  <a:lnTo>
                    <a:pt x="154" y="99"/>
                  </a:lnTo>
                  <a:lnTo>
                    <a:pt x="146" y="100"/>
                  </a:lnTo>
                  <a:lnTo>
                    <a:pt x="96" y="99"/>
                  </a:lnTo>
                  <a:lnTo>
                    <a:pt x="48" y="77"/>
                  </a:lnTo>
                  <a:lnTo>
                    <a:pt x="6" y="19"/>
                  </a:lnTo>
                  <a:lnTo>
                    <a:pt x="6" y="19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11" name="Freeform 27"/>
            <p:cNvSpPr>
              <a:spLocks/>
            </p:cNvSpPr>
            <p:nvPr/>
          </p:nvSpPr>
          <p:spPr bwMode="auto">
            <a:xfrm>
              <a:off x="2268" y="3205"/>
              <a:ext cx="173" cy="69"/>
            </a:xfrm>
            <a:custGeom>
              <a:avLst/>
              <a:gdLst/>
              <a:ahLst/>
              <a:cxnLst>
                <a:cxn ang="0">
                  <a:pos x="0" y="107"/>
                </a:cxn>
                <a:cxn ang="0">
                  <a:pos x="10" y="102"/>
                </a:cxn>
                <a:cxn ang="0">
                  <a:pos x="49" y="117"/>
                </a:cxn>
                <a:cxn ang="0">
                  <a:pos x="62" y="125"/>
                </a:cxn>
                <a:cxn ang="0">
                  <a:pos x="76" y="135"/>
                </a:cxn>
                <a:cxn ang="0">
                  <a:pos x="91" y="146"/>
                </a:cxn>
                <a:cxn ang="0">
                  <a:pos x="109" y="157"/>
                </a:cxn>
                <a:cxn ang="0">
                  <a:pos x="126" y="169"/>
                </a:cxn>
                <a:cxn ang="0">
                  <a:pos x="148" y="181"/>
                </a:cxn>
                <a:cxn ang="0">
                  <a:pos x="170" y="193"/>
                </a:cxn>
                <a:cxn ang="0">
                  <a:pos x="194" y="203"/>
                </a:cxn>
                <a:cxn ang="0">
                  <a:pos x="221" y="213"/>
                </a:cxn>
                <a:cxn ang="0">
                  <a:pos x="249" y="221"/>
                </a:cxn>
                <a:cxn ang="0">
                  <a:pos x="280" y="227"/>
                </a:cxn>
                <a:cxn ang="0">
                  <a:pos x="349" y="232"/>
                </a:cxn>
                <a:cxn ang="0">
                  <a:pos x="446" y="219"/>
                </a:cxn>
                <a:cxn ang="0">
                  <a:pos x="482" y="209"/>
                </a:cxn>
                <a:cxn ang="0">
                  <a:pos x="515" y="195"/>
                </a:cxn>
                <a:cxn ang="0">
                  <a:pos x="537" y="184"/>
                </a:cxn>
                <a:cxn ang="0">
                  <a:pos x="551" y="176"/>
                </a:cxn>
                <a:cxn ang="0">
                  <a:pos x="563" y="168"/>
                </a:cxn>
                <a:cxn ang="0">
                  <a:pos x="581" y="155"/>
                </a:cxn>
                <a:cxn ang="0">
                  <a:pos x="617" y="118"/>
                </a:cxn>
                <a:cxn ang="0">
                  <a:pos x="644" y="82"/>
                </a:cxn>
                <a:cxn ang="0">
                  <a:pos x="667" y="34"/>
                </a:cxn>
                <a:cxn ang="0">
                  <a:pos x="678" y="2"/>
                </a:cxn>
                <a:cxn ang="0">
                  <a:pos x="688" y="0"/>
                </a:cxn>
                <a:cxn ang="0">
                  <a:pos x="692" y="49"/>
                </a:cxn>
                <a:cxn ang="0">
                  <a:pos x="606" y="186"/>
                </a:cxn>
                <a:cxn ang="0">
                  <a:pos x="385" y="276"/>
                </a:cxn>
                <a:cxn ang="0">
                  <a:pos x="177" y="248"/>
                </a:cxn>
                <a:cxn ang="0">
                  <a:pos x="4" y="125"/>
                </a:cxn>
              </a:cxnLst>
              <a:rect l="0" t="0" r="r" b="b"/>
              <a:pathLst>
                <a:path w="694" h="276">
                  <a:moveTo>
                    <a:pt x="4" y="125"/>
                  </a:moveTo>
                  <a:lnTo>
                    <a:pt x="0" y="107"/>
                  </a:lnTo>
                  <a:lnTo>
                    <a:pt x="4" y="103"/>
                  </a:lnTo>
                  <a:lnTo>
                    <a:pt x="10" y="102"/>
                  </a:lnTo>
                  <a:lnTo>
                    <a:pt x="38" y="111"/>
                  </a:lnTo>
                  <a:lnTo>
                    <a:pt x="49" y="117"/>
                  </a:lnTo>
                  <a:lnTo>
                    <a:pt x="56" y="121"/>
                  </a:lnTo>
                  <a:lnTo>
                    <a:pt x="62" y="125"/>
                  </a:lnTo>
                  <a:lnTo>
                    <a:pt x="68" y="130"/>
                  </a:lnTo>
                  <a:lnTo>
                    <a:pt x="76" y="135"/>
                  </a:lnTo>
                  <a:lnTo>
                    <a:pt x="83" y="140"/>
                  </a:lnTo>
                  <a:lnTo>
                    <a:pt x="91" y="146"/>
                  </a:lnTo>
                  <a:lnTo>
                    <a:pt x="100" y="151"/>
                  </a:lnTo>
                  <a:lnTo>
                    <a:pt x="109" y="157"/>
                  </a:lnTo>
                  <a:lnTo>
                    <a:pt x="117" y="164"/>
                  </a:lnTo>
                  <a:lnTo>
                    <a:pt x="126" y="169"/>
                  </a:lnTo>
                  <a:lnTo>
                    <a:pt x="138" y="175"/>
                  </a:lnTo>
                  <a:lnTo>
                    <a:pt x="148" y="181"/>
                  </a:lnTo>
                  <a:lnTo>
                    <a:pt x="159" y="186"/>
                  </a:lnTo>
                  <a:lnTo>
                    <a:pt x="170" y="193"/>
                  </a:lnTo>
                  <a:lnTo>
                    <a:pt x="182" y="198"/>
                  </a:lnTo>
                  <a:lnTo>
                    <a:pt x="194" y="203"/>
                  </a:lnTo>
                  <a:lnTo>
                    <a:pt x="207" y="208"/>
                  </a:lnTo>
                  <a:lnTo>
                    <a:pt x="221" y="213"/>
                  </a:lnTo>
                  <a:lnTo>
                    <a:pt x="235" y="218"/>
                  </a:lnTo>
                  <a:lnTo>
                    <a:pt x="249" y="221"/>
                  </a:lnTo>
                  <a:lnTo>
                    <a:pt x="264" y="224"/>
                  </a:lnTo>
                  <a:lnTo>
                    <a:pt x="280" y="227"/>
                  </a:lnTo>
                  <a:lnTo>
                    <a:pt x="313" y="231"/>
                  </a:lnTo>
                  <a:lnTo>
                    <a:pt x="349" y="232"/>
                  </a:lnTo>
                  <a:lnTo>
                    <a:pt x="426" y="224"/>
                  </a:lnTo>
                  <a:lnTo>
                    <a:pt x="446" y="219"/>
                  </a:lnTo>
                  <a:lnTo>
                    <a:pt x="465" y="214"/>
                  </a:lnTo>
                  <a:lnTo>
                    <a:pt x="482" y="209"/>
                  </a:lnTo>
                  <a:lnTo>
                    <a:pt x="499" y="203"/>
                  </a:lnTo>
                  <a:lnTo>
                    <a:pt x="515" y="195"/>
                  </a:lnTo>
                  <a:lnTo>
                    <a:pt x="530" y="189"/>
                  </a:lnTo>
                  <a:lnTo>
                    <a:pt x="537" y="184"/>
                  </a:lnTo>
                  <a:lnTo>
                    <a:pt x="544" y="180"/>
                  </a:lnTo>
                  <a:lnTo>
                    <a:pt x="551" y="176"/>
                  </a:lnTo>
                  <a:lnTo>
                    <a:pt x="557" y="173"/>
                  </a:lnTo>
                  <a:lnTo>
                    <a:pt x="563" y="168"/>
                  </a:lnTo>
                  <a:lnTo>
                    <a:pt x="569" y="164"/>
                  </a:lnTo>
                  <a:lnTo>
                    <a:pt x="581" y="155"/>
                  </a:lnTo>
                  <a:lnTo>
                    <a:pt x="601" y="137"/>
                  </a:lnTo>
                  <a:lnTo>
                    <a:pt x="617" y="118"/>
                  </a:lnTo>
                  <a:lnTo>
                    <a:pt x="633" y="99"/>
                  </a:lnTo>
                  <a:lnTo>
                    <a:pt x="644" y="82"/>
                  </a:lnTo>
                  <a:lnTo>
                    <a:pt x="654" y="64"/>
                  </a:lnTo>
                  <a:lnTo>
                    <a:pt x="667" y="34"/>
                  </a:lnTo>
                  <a:lnTo>
                    <a:pt x="674" y="6"/>
                  </a:lnTo>
                  <a:lnTo>
                    <a:pt x="678" y="2"/>
                  </a:lnTo>
                  <a:lnTo>
                    <a:pt x="683" y="0"/>
                  </a:lnTo>
                  <a:lnTo>
                    <a:pt x="688" y="0"/>
                  </a:lnTo>
                  <a:lnTo>
                    <a:pt x="694" y="11"/>
                  </a:lnTo>
                  <a:lnTo>
                    <a:pt x="692" y="49"/>
                  </a:lnTo>
                  <a:lnTo>
                    <a:pt x="667" y="125"/>
                  </a:lnTo>
                  <a:lnTo>
                    <a:pt x="606" y="186"/>
                  </a:lnTo>
                  <a:lnTo>
                    <a:pt x="508" y="243"/>
                  </a:lnTo>
                  <a:lnTo>
                    <a:pt x="385" y="276"/>
                  </a:lnTo>
                  <a:lnTo>
                    <a:pt x="260" y="271"/>
                  </a:lnTo>
                  <a:lnTo>
                    <a:pt x="177" y="248"/>
                  </a:lnTo>
                  <a:lnTo>
                    <a:pt x="43" y="171"/>
                  </a:lnTo>
                  <a:lnTo>
                    <a:pt x="4" y="125"/>
                  </a:lnTo>
                  <a:lnTo>
                    <a:pt x="4" y="125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12" name="Freeform 28"/>
            <p:cNvSpPr>
              <a:spLocks/>
            </p:cNvSpPr>
            <p:nvPr/>
          </p:nvSpPr>
          <p:spPr bwMode="auto">
            <a:xfrm>
              <a:off x="2046" y="2906"/>
              <a:ext cx="82" cy="80"/>
            </a:xfrm>
            <a:custGeom>
              <a:avLst/>
              <a:gdLst/>
              <a:ahLst/>
              <a:cxnLst>
                <a:cxn ang="0">
                  <a:pos x="0" y="291"/>
                </a:cxn>
                <a:cxn ang="0">
                  <a:pos x="4" y="315"/>
                </a:cxn>
                <a:cxn ang="0">
                  <a:pos x="6" y="320"/>
                </a:cxn>
                <a:cxn ang="0">
                  <a:pos x="10" y="321"/>
                </a:cxn>
                <a:cxn ang="0">
                  <a:pos x="23" y="298"/>
                </a:cxn>
                <a:cxn ang="0">
                  <a:pos x="37" y="238"/>
                </a:cxn>
                <a:cxn ang="0">
                  <a:pos x="47" y="197"/>
                </a:cxn>
                <a:cxn ang="0">
                  <a:pos x="53" y="176"/>
                </a:cxn>
                <a:cxn ang="0">
                  <a:pos x="62" y="154"/>
                </a:cxn>
                <a:cxn ang="0">
                  <a:pos x="67" y="143"/>
                </a:cxn>
                <a:cxn ang="0">
                  <a:pos x="73" y="133"/>
                </a:cxn>
                <a:cxn ang="0">
                  <a:pos x="79" y="123"/>
                </a:cxn>
                <a:cxn ang="0">
                  <a:pos x="86" y="113"/>
                </a:cxn>
                <a:cxn ang="0">
                  <a:pos x="93" y="103"/>
                </a:cxn>
                <a:cxn ang="0">
                  <a:pos x="102" y="94"/>
                </a:cxn>
                <a:cxn ang="0">
                  <a:pos x="121" y="76"/>
                </a:cxn>
                <a:cxn ang="0">
                  <a:pos x="126" y="71"/>
                </a:cxn>
                <a:cxn ang="0">
                  <a:pos x="133" y="67"/>
                </a:cxn>
                <a:cxn ang="0">
                  <a:pos x="139" y="63"/>
                </a:cxn>
                <a:cxn ang="0">
                  <a:pos x="145" y="61"/>
                </a:cxn>
                <a:cxn ang="0">
                  <a:pos x="150" y="57"/>
                </a:cxn>
                <a:cxn ang="0">
                  <a:pos x="158" y="53"/>
                </a:cxn>
                <a:cxn ang="0">
                  <a:pos x="172" y="47"/>
                </a:cxn>
                <a:cxn ang="0">
                  <a:pos x="187" y="42"/>
                </a:cxn>
                <a:cxn ang="0">
                  <a:pos x="203" y="37"/>
                </a:cxn>
                <a:cxn ang="0">
                  <a:pos x="221" y="33"/>
                </a:cxn>
                <a:cxn ang="0">
                  <a:pos x="239" y="31"/>
                </a:cxn>
                <a:cxn ang="0">
                  <a:pos x="273" y="26"/>
                </a:cxn>
                <a:cxn ang="0">
                  <a:pos x="298" y="21"/>
                </a:cxn>
                <a:cxn ang="0">
                  <a:pos x="326" y="14"/>
                </a:cxn>
                <a:cxn ang="0">
                  <a:pos x="328" y="9"/>
                </a:cxn>
                <a:cxn ang="0">
                  <a:pos x="314" y="5"/>
                </a:cxn>
                <a:cxn ang="0">
                  <a:pos x="265" y="2"/>
                </a:cxn>
                <a:cxn ang="0">
                  <a:pos x="235" y="0"/>
                </a:cxn>
                <a:cxn ang="0">
                  <a:pos x="154" y="14"/>
                </a:cxn>
                <a:cxn ang="0">
                  <a:pos x="62" y="63"/>
                </a:cxn>
                <a:cxn ang="0">
                  <a:pos x="15" y="151"/>
                </a:cxn>
                <a:cxn ang="0">
                  <a:pos x="0" y="291"/>
                </a:cxn>
                <a:cxn ang="0">
                  <a:pos x="0" y="291"/>
                </a:cxn>
              </a:cxnLst>
              <a:rect l="0" t="0" r="r" b="b"/>
              <a:pathLst>
                <a:path w="328" h="321">
                  <a:moveTo>
                    <a:pt x="0" y="291"/>
                  </a:moveTo>
                  <a:lnTo>
                    <a:pt x="4" y="315"/>
                  </a:lnTo>
                  <a:lnTo>
                    <a:pt x="6" y="320"/>
                  </a:lnTo>
                  <a:lnTo>
                    <a:pt x="10" y="321"/>
                  </a:lnTo>
                  <a:lnTo>
                    <a:pt x="23" y="298"/>
                  </a:lnTo>
                  <a:lnTo>
                    <a:pt x="37" y="238"/>
                  </a:lnTo>
                  <a:lnTo>
                    <a:pt x="47" y="197"/>
                  </a:lnTo>
                  <a:lnTo>
                    <a:pt x="53" y="176"/>
                  </a:lnTo>
                  <a:lnTo>
                    <a:pt x="62" y="154"/>
                  </a:lnTo>
                  <a:lnTo>
                    <a:pt x="67" y="143"/>
                  </a:lnTo>
                  <a:lnTo>
                    <a:pt x="73" y="133"/>
                  </a:lnTo>
                  <a:lnTo>
                    <a:pt x="79" y="123"/>
                  </a:lnTo>
                  <a:lnTo>
                    <a:pt x="86" y="113"/>
                  </a:lnTo>
                  <a:lnTo>
                    <a:pt x="93" y="103"/>
                  </a:lnTo>
                  <a:lnTo>
                    <a:pt x="102" y="94"/>
                  </a:lnTo>
                  <a:lnTo>
                    <a:pt x="121" y="76"/>
                  </a:lnTo>
                  <a:lnTo>
                    <a:pt x="126" y="71"/>
                  </a:lnTo>
                  <a:lnTo>
                    <a:pt x="133" y="67"/>
                  </a:lnTo>
                  <a:lnTo>
                    <a:pt x="139" y="63"/>
                  </a:lnTo>
                  <a:lnTo>
                    <a:pt x="145" y="61"/>
                  </a:lnTo>
                  <a:lnTo>
                    <a:pt x="150" y="57"/>
                  </a:lnTo>
                  <a:lnTo>
                    <a:pt x="158" y="53"/>
                  </a:lnTo>
                  <a:lnTo>
                    <a:pt x="172" y="47"/>
                  </a:lnTo>
                  <a:lnTo>
                    <a:pt x="187" y="42"/>
                  </a:lnTo>
                  <a:lnTo>
                    <a:pt x="203" y="37"/>
                  </a:lnTo>
                  <a:lnTo>
                    <a:pt x="221" y="33"/>
                  </a:lnTo>
                  <a:lnTo>
                    <a:pt x="239" y="31"/>
                  </a:lnTo>
                  <a:lnTo>
                    <a:pt x="273" y="26"/>
                  </a:lnTo>
                  <a:lnTo>
                    <a:pt x="298" y="21"/>
                  </a:lnTo>
                  <a:lnTo>
                    <a:pt x="326" y="14"/>
                  </a:lnTo>
                  <a:lnTo>
                    <a:pt x="328" y="9"/>
                  </a:lnTo>
                  <a:lnTo>
                    <a:pt x="314" y="5"/>
                  </a:lnTo>
                  <a:lnTo>
                    <a:pt x="265" y="2"/>
                  </a:lnTo>
                  <a:lnTo>
                    <a:pt x="235" y="0"/>
                  </a:lnTo>
                  <a:lnTo>
                    <a:pt x="154" y="14"/>
                  </a:lnTo>
                  <a:lnTo>
                    <a:pt x="62" y="63"/>
                  </a:lnTo>
                  <a:lnTo>
                    <a:pt x="15" y="151"/>
                  </a:lnTo>
                  <a:lnTo>
                    <a:pt x="0" y="291"/>
                  </a:lnTo>
                  <a:lnTo>
                    <a:pt x="0" y="291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13" name="Freeform 29"/>
            <p:cNvSpPr>
              <a:spLocks/>
            </p:cNvSpPr>
            <p:nvPr/>
          </p:nvSpPr>
          <p:spPr bwMode="auto">
            <a:xfrm>
              <a:off x="2009" y="3145"/>
              <a:ext cx="110" cy="111"/>
            </a:xfrm>
            <a:custGeom>
              <a:avLst/>
              <a:gdLst/>
              <a:ahLst/>
              <a:cxnLst>
                <a:cxn ang="0">
                  <a:pos x="18" y="29"/>
                </a:cxn>
                <a:cxn ang="0">
                  <a:pos x="23" y="19"/>
                </a:cxn>
                <a:cxn ang="0">
                  <a:pos x="27" y="11"/>
                </a:cxn>
                <a:cxn ang="0">
                  <a:pos x="33" y="4"/>
                </a:cxn>
                <a:cxn ang="0">
                  <a:pos x="38" y="0"/>
                </a:cxn>
                <a:cxn ang="0">
                  <a:pos x="42" y="2"/>
                </a:cxn>
                <a:cxn ang="0">
                  <a:pos x="43" y="34"/>
                </a:cxn>
                <a:cxn ang="0">
                  <a:pos x="47" y="132"/>
                </a:cxn>
                <a:cxn ang="0">
                  <a:pos x="53" y="167"/>
                </a:cxn>
                <a:cxn ang="0">
                  <a:pos x="57" y="183"/>
                </a:cxn>
                <a:cxn ang="0">
                  <a:pos x="62" y="201"/>
                </a:cxn>
                <a:cxn ang="0">
                  <a:pos x="70" y="217"/>
                </a:cxn>
                <a:cxn ang="0">
                  <a:pos x="76" y="233"/>
                </a:cxn>
                <a:cxn ang="0">
                  <a:pos x="85" y="250"/>
                </a:cxn>
                <a:cxn ang="0">
                  <a:pos x="95" y="266"/>
                </a:cxn>
                <a:cxn ang="0">
                  <a:pos x="106" y="280"/>
                </a:cxn>
                <a:cxn ang="0">
                  <a:pos x="119" y="294"/>
                </a:cxn>
                <a:cxn ang="0">
                  <a:pos x="132" y="308"/>
                </a:cxn>
                <a:cxn ang="0">
                  <a:pos x="147" y="321"/>
                </a:cxn>
                <a:cxn ang="0">
                  <a:pos x="162" y="333"/>
                </a:cxn>
                <a:cxn ang="0">
                  <a:pos x="169" y="338"/>
                </a:cxn>
                <a:cxn ang="0">
                  <a:pos x="178" y="345"/>
                </a:cxn>
                <a:cxn ang="0">
                  <a:pos x="186" y="350"/>
                </a:cxn>
                <a:cxn ang="0">
                  <a:pos x="195" y="355"/>
                </a:cxn>
                <a:cxn ang="0">
                  <a:pos x="204" y="360"/>
                </a:cxn>
                <a:cxn ang="0">
                  <a:pos x="212" y="365"/>
                </a:cxn>
                <a:cxn ang="0">
                  <a:pos x="221" y="370"/>
                </a:cxn>
                <a:cxn ang="0">
                  <a:pos x="230" y="374"/>
                </a:cxn>
                <a:cxn ang="0">
                  <a:pos x="240" y="379"/>
                </a:cxn>
                <a:cxn ang="0">
                  <a:pos x="249" y="383"/>
                </a:cxn>
                <a:cxn ang="0">
                  <a:pos x="258" y="386"/>
                </a:cxn>
                <a:cxn ang="0">
                  <a:pos x="268" y="390"/>
                </a:cxn>
                <a:cxn ang="0">
                  <a:pos x="277" y="394"/>
                </a:cxn>
                <a:cxn ang="0">
                  <a:pos x="287" y="398"/>
                </a:cxn>
                <a:cxn ang="0">
                  <a:pos x="306" y="404"/>
                </a:cxn>
                <a:cxn ang="0">
                  <a:pos x="325" y="409"/>
                </a:cxn>
                <a:cxn ang="0">
                  <a:pos x="344" y="414"/>
                </a:cxn>
                <a:cxn ang="0">
                  <a:pos x="361" y="418"/>
                </a:cxn>
                <a:cxn ang="0">
                  <a:pos x="394" y="424"/>
                </a:cxn>
                <a:cxn ang="0">
                  <a:pos x="417" y="431"/>
                </a:cxn>
                <a:cxn ang="0">
                  <a:pos x="438" y="438"/>
                </a:cxn>
                <a:cxn ang="0">
                  <a:pos x="435" y="442"/>
                </a:cxn>
                <a:cxn ang="0">
                  <a:pos x="413" y="443"/>
                </a:cxn>
                <a:cxn ang="0">
                  <a:pos x="349" y="442"/>
                </a:cxn>
                <a:cxn ang="0">
                  <a:pos x="313" y="439"/>
                </a:cxn>
                <a:cxn ang="0">
                  <a:pos x="187" y="400"/>
                </a:cxn>
                <a:cxn ang="0">
                  <a:pos x="57" y="295"/>
                </a:cxn>
                <a:cxn ang="0">
                  <a:pos x="0" y="170"/>
                </a:cxn>
                <a:cxn ang="0">
                  <a:pos x="18" y="29"/>
                </a:cxn>
                <a:cxn ang="0">
                  <a:pos x="18" y="29"/>
                </a:cxn>
              </a:cxnLst>
              <a:rect l="0" t="0" r="r" b="b"/>
              <a:pathLst>
                <a:path w="438" h="443">
                  <a:moveTo>
                    <a:pt x="18" y="29"/>
                  </a:moveTo>
                  <a:lnTo>
                    <a:pt x="23" y="19"/>
                  </a:lnTo>
                  <a:lnTo>
                    <a:pt x="27" y="11"/>
                  </a:lnTo>
                  <a:lnTo>
                    <a:pt x="33" y="4"/>
                  </a:lnTo>
                  <a:lnTo>
                    <a:pt x="38" y="0"/>
                  </a:lnTo>
                  <a:lnTo>
                    <a:pt x="42" y="2"/>
                  </a:lnTo>
                  <a:lnTo>
                    <a:pt x="43" y="34"/>
                  </a:lnTo>
                  <a:lnTo>
                    <a:pt x="47" y="132"/>
                  </a:lnTo>
                  <a:lnTo>
                    <a:pt x="53" y="167"/>
                  </a:lnTo>
                  <a:lnTo>
                    <a:pt x="57" y="183"/>
                  </a:lnTo>
                  <a:lnTo>
                    <a:pt x="62" y="201"/>
                  </a:lnTo>
                  <a:lnTo>
                    <a:pt x="70" y="217"/>
                  </a:lnTo>
                  <a:lnTo>
                    <a:pt x="76" y="233"/>
                  </a:lnTo>
                  <a:lnTo>
                    <a:pt x="85" y="250"/>
                  </a:lnTo>
                  <a:lnTo>
                    <a:pt x="95" y="266"/>
                  </a:lnTo>
                  <a:lnTo>
                    <a:pt x="106" y="280"/>
                  </a:lnTo>
                  <a:lnTo>
                    <a:pt x="119" y="294"/>
                  </a:lnTo>
                  <a:lnTo>
                    <a:pt x="132" y="308"/>
                  </a:lnTo>
                  <a:lnTo>
                    <a:pt x="147" y="321"/>
                  </a:lnTo>
                  <a:lnTo>
                    <a:pt x="162" y="333"/>
                  </a:lnTo>
                  <a:lnTo>
                    <a:pt x="169" y="338"/>
                  </a:lnTo>
                  <a:lnTo>
                    <a:pt x="178" y="345"/>
                  </a:lnTo>
                  <a:lnTo>
                    <a:pt x="186" y="350"/>
                  </a:lnTo>
                  <a:lnTo>
                    <a:pt x="195" y="355"/>
                  </a:lnTo>
                  <a:lnTo>
                    <a:pt x="204" y="360"/>
                  </a:lnTo>
                  <a:lnTo>
                    <a:pt x="212" y="365"/>
                  </a:lnTo>
                  <a:lnTo>
                    <a:pt x="221" y="370"/>
                  </a:lnTo>
                  <a:lnTo>
                    <a:pt x="230" y="374"/>
                  </a:lnTo>
                  <a:lnTo>
                    <a:pt x="240" y="379"/>
                  </a:lnTo>
                  <a:lnTo>
                    <a:pt x="249" y="383"/>
                  </a:lnTo>
                  <a:lnTo>
                    <a:pt x="258" y="386"/>
                  </a:lnTo>
                  <a:lnTo>
                    <a:pt x="268" y="390"/>
                  </a:lnTo>
                  <a:lnTo>
                    <a:pt x="277" y="394"/>
                  </a:lnTo>
                  <a:lnTo>
                    <a:pt x="287" y="398"/>
                  </a:lnTo>
                  <a:lnTo>
                    <a:pt x="306" y="404"/>
                  </a:lnTo>
                  <a:lnTo>
                    <a:pt x="325" y="409"/>
                  </a:lnTo>
                  <a:lnTo>
                    <a:pt x="344" y="414"/>
                  </a:lnTo>
                  <a:lnTo>
                    <a:pt x="361" y="418"/>
                  </a:lnTo>
                  <a:lnTo>
                    <a:pt x="394" y="424"/>
                  </a:lnTo>
                  <a:lnTo>
                    <a:pt x="417" y="431"/>
                  </a:lnTo>
                  <a:lnTo>
                    <a:pt x="438" y="438"/>
                  </a:lnTo>
                  <a:lnTo>
                    <a:pt x="435" y="442"/>
                  </a:lnTo>
                  <a:lnTo>
                    <a:pt x="413" y="443"/>
                  </a:lnTo>
                  <a:lnTo>
                    <a:pt x="349" y="442"/>
                  </a:lnTo>
                  <a:lnTo>
                    <a:pt x="313" y="439"/>
                  </a:lnTo>
                  <a:lnTo>
                    <a:pt x="187" y="400"/>
                  </a:lnTo>
                  <a:lnTo>
                    <a:pt x="57" y="295"/>
                  </a:lnTo>
                  <a:lnTo>
                    <a:pt x="0" y="170"/>
                  </a:lnTo>
                  <a:lnTo>
                    <a:pt x="18" y="29"/>
                  </a:lnTo>
                  <a:lnTo>
                    <a:pt x="18" y="29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14" name="Freeform 30"/>
            <p:cNvSpPr>
              <a:spLocks/>
            </p:cNvSpPr>
            <p:nvPr/>
          </p:nvSpPr>
          <p:spPr bwMode="auto">
            <a:xfrm>
              <a:off x="2017" y="2922"/>
              <a:ext cx="549" cy="246"/>
            </a:xfrm>
            <a:custGeom>
              <a:avLst/>
              <a:gdLst/>
              <a:ahLst/>
              <a:cxnLst>
                <a:cxn ang="0">
                  <a:pos x="613" y="403"/>
                </a:cxn>
                <a:cxn ang="0">
                  <a:pos x="631" y="260"/>
                </a:cxn>
                <a:cxn ang="0">
                  <a:pos x="491" y="285"/>
                </a:cxn>
                <a:cxn ang="0">
                  <a:pos x="517" y="203"/>
                </a:cxn>
                <a:cxn ang="0">
                  <a:pos x="516" y="146"/>
                </a:cxn>
                <a:cxn ang="0">
                  <a:pos x="590" y="120"/>
                </a:cxn>
                <a:cxn ang="0">
                  <a:pos x="770" y="216"/>
                </a:cxn>
                <a:cxn ang="0">
                  <a:pos x="734" y="352"/>
                </a:cxn>
                <a:cxn ang="0">
                  <a:pos x="1104" y="255"/>
                </a:cxn>
                <a:cxn ang="0">
                  <a:pos x="1020" y="269"/>
                </a:cxn>
                <a:cxn ang="0">
                  <a:pos x="969" y="199"/>
                </a:cxn>
                <a:cxn ang="0">
                  <a:pos x="989" y="102"/>
                </a:cxn>
                <a:cxn ang="0">
                  <a:pos x="1059" y="26"/>
                </a:cxn>
                <a:cxn ang="0">
                  <a:pos x="1167" y="147"/>
                </a:cxn>
                <a:cxn ang="0">
                  <a:pos x="1143" y="14"/>
                </a:cxn>
                <a:cxn ang="0">
                  <a:pos x="1279" y="101"/>
                </a:cxn>
                <a:cxn ang="0">
                  <a:pos x="1273" y="216"/>
                </a:cxn>
                <a:cxn ang="0">
                  <a:pos x="1354" y="246"/>
                </a:cxn>
                <a:cxn ang="0">
                  <a:pos x="1241" y="358"/>
                </a:cxn>
                <a:cxn ang="0">
                  <a:pos x="1973" y="352"/>
                </a:cxn>
                <a:cxn ang="0">
                  <a:pos x="2189" y="492"/>
                </a:cxn>
                <a:cxn ang="0">
                  <a:pos x="2190" y="801"/>
                </a:cxn>
                <a:cxn ang="0">
                  <a:pos x="2171" y="909"/>
                </a:cxn>
                <a:cxn ang="0">
                  <a:pos x="2146" y="981"/>
                </a:cxn>
                <a:cxn ang="0">
                  <a:pos x="2130" y="1013"/>
                </a:cxn>
                <a:cxn ang="0">
                  <a:pos x="2094" y="1057"/>
                </a:cxn>
                <a:cxn ang="0">
                  <a:pos x="1734" y="1035"/>
                </a:cxn>
                <a:cxn ang="0">
                  <a:pos x="1303" y="1091"/>
                </a:cxn>
                <a:cxn ang="0">
                  <a:pos x="1281" y="1284"/>
                </a:cxn>
                <a:cxn ang="0">
                  <a:pos x="1224" y="1331"/>
                </a:cxn>
                <a:cxn ang="0">
                  <a:pos x="1131" y="1334"/>
                </a:cxn>
                <a:cxn ang="0">
                  <a:pos x="1180" y="1407"/>
                </a:cxn>
                <a:cxn ang="0">
                  <a:pos x="1083" y="1402"/>
                </a:cxn>
                <a:cxn ang="0">
                  <a:pos x="1032" y="1296"/>
                </a:cxn>
                <a:cxn ang="0">
                  <a:pos x="979" y="1413"/>
                </a:cxn>
                <a:cxn ang="0">
                  <a:pos x="950" y="1281"/>
                </a:cxn>
                <a:cxn ang="0">
                  <a:pos x="907" y="1183"/>
                </a:cxn>
                <a:cxn ang="0">
                  <a:pos x="989" y="1123"/>
                </a:cxn>
                <a:cxn ang="0">
                  <a:pos x="1102" y="1147"/>
                </a:cxn>
                <a:cxn ang="0">
                  <a:pos x="799" y="1078"/>
                </a:cxn>
                <a:cxn ang="0">
                  <a:pos x="372" y="1091"/>
                </a:cxn>
                <a:cxn ang="0">
                  <a:pos x="111" y="1215"/>
                </a:cxn>
                <a:cxn ang="0">
                  <a:pos x="42" y="1091"/>
                </a:cxn>
                <a:cxn ang="0">
                  <a:pos x="0" y="1006"/>
                </a:cxn>
                <a:cxn ang="0">
                  <a:pos x="22" y="918"/>
                </a:cxn>
                <a:cxn ang="0">
                  <a:pos x="136" y="879"/>
                </a:cxn>
                <a:cxn ang="0">
                  <a:pos x="141" y="971"/>
                </a:cxn>
                <a:cxn ang="0">
                  <a:pos x="424" y="899"/>
                </a:cxn>
                <a:cxn ang="0">
                  <a:pos x="737" y="518"/>
                </a:cxn>
              </a:cxnLst>
              <a:rect l="0" t="0" r="r" b="b"/>
              <a:pathLst>
                <a:path w="2198" h="1428">
                  <a:moveTo>
                    <a:pt x="737" y="518"/>
                  </a:moveTo>
                  <a:lnTo>
                    <a:pt x="700" y="446"/>
                  </a:lnTo>
                  <a:lnTo>
                    <a:pt x="613" y="403"/>
                  </a:lnTo>
                  <a:lnTo>
                    <a:pt x="601" y="353"/>
                  </a:lnTo>
                  <a:lnTo>
                    <a:pt x="638" y="284"/>
                  </a:lnTo>
                  <a:lnTo>
                    <a:pt x="631" y="260"/>
                  </a:lnTo>
                  <a:lnTo>
                    <a:pt x="550" y="246"/>
                  </a:lnTo>
                  <a:lnTo>
                    <a:pt x="524" y="281"/>
                  </a:lnTo>
                  <a:lnTo>
                    <a:pt x="491" y="285"/>
                  </a:lnTo>
                  <a:lnTo>
                    <a:pt x="473" y="262"/>
                  </a:lnTo>
                  <a:lnTo>
                    <a:pt x="474" y="233"/>
                  </a:lnTo>
                  <a:lnTo>
                    <a:pt x="517" y="203"/>
                  </a:lnTo>
                  <a:lnTo>
                    <a:pt x="488" y="178"/>
                  </a:lnTo>
                  <a:lnTo>
                    <a:pt x="492" y="147"/>
                  </a:lnTo>
                  <a:lnTo>
                    <a:pt x="516" y="146"/>
                  </a:lnTo>
                  <a:lnTo>
                    <a:pt x="542" y="159"/>
                  </a:lnTo>
                  <a:lnTo>
                    <a:pt x="545" y="118"/>
                  </a:lnTo>
                  <a:lnTo>
                    <a:pt x="590" y="120"/>
                  </a:lnTo>
                  <a:lnTo>
                    <a:pt x="607" y="164"/>
                  </a:lnTo>
                  <a:lnTo>
                    <a:pt x="728" y="164"/>
                  </a:lnTo>
                  <a:lnTo>
                    <a:pt x="770" y="216"/>
                  </a:lnTo>
                  <a:lnTo>
                    <a:pt x="766" y="259"/>
                  </a:lnTo>
                  <a:lnTo>
                    <a:pt x="728" y="309"/>
                  </a:lnTo>
                  <a:lnTo>
                    <a:pt x="734" y="352"/>
                  </a:lnTo>
                  <a:lnTo>
                    <a:pt x="873" y="385"/>
                  </a:lnTo>
                  <a:lnTo>
                    <a:pt x="1146" y="356"/>
                  </a:lnTo>
                  <a:lnTo>
                    <a:pt x="1104" y="255"/>
                  </a:lnTo>
                  <a:lnTo>
                    <a:pt x="1075" y="228"/>
                  </a:lnTo>
                  <a:lnTo>
                    <a:pt x="1045" y="238"/>
                  </a:lnTo>
                  <a:lnTo>
                    <a:pt x="1020" y="269"/>
                  </a:lnTo>
                  <a:lnTo>
                    <a:pt x="989" y="265"/>
                  </a:lnTo>
                  <a:lnTo>
                    <a:pt x="967" y="237"/>
                  </a:lnTo>
                  <a:lnTo>
                    <a:pt x="969" y="199"/>
                  </a:lnTo>
                  <a:lnTo>
                    <a:pt x="1045" y="153"/>
                  </a:lnTo>
                  <a:lnTo>
                    <a:pt x="1021" y="126"/>
                  </a:lnTo>
                  <a:lnTo>
                    <a:pt x="989" y="102"/>
                  </a:lnTo>
                  <a:lnTo>
                    <a:pt x="986" y="50"/>
                  </a:lnTo>
                  <a:lnTo>
                    <a:pt x="1034" y="19"/>
                  </a:lnTo>
                  <a:lnTo>
                    <a:pt x="1059" y="26"/>
                  </a:lnTo>
                  <a:lnTo>
                    <a:pt x="1069" y="107"/>
                  </a:lnTo>
                  <a:lnTo>
                    <a:pt x="1113" y="150"/>
                  </a:lnTo>
                  <a:lnTo>
                    <a:pt x="1167" y="147"/>
                  </a:lnTo>
                  <a:lnTo>
                    <a:pt x="1203" y="111"/>
                  </a:lnTo>
                  <a:lnTo>
                    <a:pt x="1146" y="60"/>
                  </a:lnTo>
                  <a:lnTo>
                    <a:pt x="1143" y="14"/>
                  </a:lnTo>
                  <a:lnTo>
                    <a:pt x="1237" y="0"/>
                  </a:lnTo>
                  <a:lnTo>
                    <a:pt x="1281" y="53"/>
                  </a:lnTo>
                  <a:lnTo>
                    <a:pt x="1279" y="101"/>
                  </a:lnTo>
                  <a:lnTo>
                    <a:pt x="1220" y="174"/>
                  </a:lnTo>
                  <a:lnTo>
                    <a:pt x="1223" y="219"/>
                  </a:lnTo>
                  <a:lnTo>
                    <a:pt x="1273" y="216"/>
                  </a:lnTo>
                  <a:lnTo>
                    <a:pt x="1311" y="173"/>
                  </a:lnTo>
                  <a:lnTo>
                    <a:pt x="1354" y="194"/>
                  </a:lnTo>
                  <a:lnTo>
                    <a:pt x="1354" y="246"/>
                  </a:lnTo>
                  <a:lnTo>
                    <a:pt x="1318" y="279"/>
                  </a:lnTo>
                  <a:lnTo>
                    <a:pt x="1217" y="271"/>
                  </a:lnTo>
                  <a:lnTo>
                    <a:pt x="1241" y="358"/>
                  </a:lnTo>
                  <a:lnTo>
                    <a:pt x="1265" y="404"/>
                  </a:lnTo>
                  <a:lnTo>
                    <a:pt x="1383" y="375"/>
                  </a:lnTo>
                  <a:lnTo>
                    <a:pt x="1973" y="352"/>
                  </a:lnTo>
                  <a:lnTo>
                    <a:pt x="2179" y="408"/>
                  </a:lnTo>
                  <a:lnTo>
                    <a:pt x="2183" y="430"/>
                  </a:lnTo>
                  <a:lnTo>
                    <a:pt x="2189" y="492"/>
                  </a:lnTo>
                  <a:lnTo>
                    <a:pt x="2198" y="688"/>
                  </a:lnTo>
                  <a:lnTo>
                    <a:pt x="2195" y="744"/>
                  </a:lnTo>
                  <a:lnTo>
                    <a:pt x="2190" y="801"/>
                  </a:lnTo>
                  <a:lnTo>
                    <a:pt x="2183" y="856"/>
                  </a:lnTo>
                  <a:lnTo>
                    <a:pt x="2178" y="883"/>
                  </a:lnTo>
                  <a:lnTo>
                    <a:pt x="2171" y="909"/>
                  </a:lnTo>
                  <a:lnTo>
                    <a:pt x="2164" y="934"/>
                  </a:lnTo>
                  <a:lnTo>
                    <a:pt x="2155" y="958"/>
                  </a:lnTo>
                  <a:lnTo>
                    <a:pt x="2146" y="981"/>
                  </a:lnTo>
                  <a:lnTo>
                    <a:pt x="2141" y="993"/>
                  </a:lnTo>
                  <a:lnTo>
                    <a:pt x="2135" y="1003"/>
                  </a:lnTo>
                  <a:lnTo>
                    <a:pt x="2130" y="1013"/>
                  </a:lnTo>
                  <a:lnTo>
                    <a:pt x="2123" y="1023"/>
                  </a:lnTo>
                  <a:lnTo>
                    <a:pt x="2109" y="1041"/>
                  </a:lnTo>
                  <a:lnTo>
                    <a:pt x="2094" y="1057"/>
                  </a:lnTo>
                  <a:lnTo>
                    <a:pt x="2078" y="1071"/>
                  </a:lnTo>
                  <a:lnTo>
                    <a:pt x="1890" y="1033"/>
                  </a:lnTo>
                  <a:lnTo>
                    <a:pt x="1734" y="1035"/>
                  </a:lnTo>
                  <a:lnTo>
                    <a:pt x="1526" y="1028"/>
                  </a:lnTo>
                  <a:lnTo>
                    <a:pt x="1382" y="1049"/>
                  </a:lnTo>
                  <a:lnTo>
                    <a:pt x="1303" y="1091"/>
                  </a:lnTo>
                  <a:lnTo>
                    <a:pt x="1209" y="1222"/>
                  </a:lnTo>
                  <a:lnTo>
                    <a:pt x="1261" y="1248"/>
                  </a:lnTo>
                  <a:lnTo>
                    <a:pt x="1281" y="1284"/>
                  </a:lnTo>
                  <a:lnTo>
                    <a:pt x="1271" y="1334"/>
                  </a:lnTo>
                  <a:lnTo>
                    <a:pt x="1246" y="1353"/>
                  </a:lnTo>
                  <a:lnTo>
                    <a:pt x="1224" y="1331"/>
                  </a:lnTo>
                  <a:lnTo>
                    <a:pt x="1174" y="1284"/>
                  </a:lnTo>
                  <a:lnTo>
                    <a:pt x="1148" y="1296"/>
                  </a:lnTo>
                  <a:lnTo>
                    <a:pt x="1131" y="1334"/>
                  </a:lnTo>
                  <a:lnTo>
                    <a:pt x="1135" y="1355"/>
                  </a:lnTo>
                  <a:lnTo>
                    <a:pt x="1171" y="1378"/>
                  </a:lnTo>
                  <a:lnTo>
                    <a:pt x="1180" y="1407"/>
                  </a:lnTo>
                  <a:lnTo>
                    <a:pt x="1142" y="1428"/>
                  </a:lnTo>
                  <a:lnTo>
                    <a:pt x="1095" y="1427"/>
                  </a:lnTo>
                  <a:lnTo>
                    <a:pt x="1083" y="1402"/>
                  </a:lnTo>
                  <a:lnTo>
                    <a:pt x="1083" y="1316"/>
                  </a:lnTo>
                  <a:lnTo>
                    <a:pt x="1061" y="1288"/>
                  </a:lnTo>
                  <a:lnTo>
                    <a:pt x="1032" y="1296"/>
                  </a:lnTo>
                  <a:lnTo>
                    <a:pt x="1015" y="1331"/>
                  </a:lnTo>
                  <a:lnTo>
                    <a:pt x="1015" y="1388"/>
                  </a:lnTo>
                  <a:lnTo>
                    <a:pt x="979" y="1413"/>
                  </a:lnTo>
                  <a:lnTo>
                    <a:pt x="926" y="1380"/>
                  </a:lnTo>
                  <a:lnTo>
                    <a:pt x="921" y="1323"/>
                  </a:lnTo>
                  <a:lnTo>
                    <a:pt x="950" y="1281"/>
                  </a:lnTo>
                  <a:lnTo>
                    <a:pt x="989" y="1251"/>
                  </a:lnTo>
                  <a:lnTo>
                    <a:pt x="979" y="1226"/>
                  </a:lnTo>
                  <a:lnTo>
                    <a:pt x="907" y="1183"/>
                  </a:lnTo>
                  <a:lnTo>
                    <a:pt x="901" y="1140"/>
                  </a:lnTo>
                  <a:lnTo>
                    <a:pt x="930" y="1115"/>
                  </a:lnTo>
                  <a:lnTo>
                    <a:pt x="989" y="1123"/>
                  </a:lnTo>
                  <a:lnTo>
                    <a:pt x="1008" y="1181"/>
                  </a:lnTo>
                  <a:lnTo>
                    <a:pt x="1074" y="1187"/>
                  </a:lnTo>
                  <a:lnTo>
                    <a:pt x="1102" y="1147"/>
                  </a:lnTo>
                  <a:lnTo>
                    <a:pt x="1090" y="1083"/>
                  </a:lnTo>
                  <a:lnTo>
                    <a:pt x="997" y="1047"/>
                  </a:lnTo>
                  <a:lnTo>
                    <a:pt x="799" y="1078"/>
                  </a:lnTo>
                  <a:lnTo>
                    <a:pt x="652" y="1072"/>
                  </a:lnTo>
                  <a:lnTo>
                    <a:pt x="479" y="1042"/>
                  </a:lnTo>
                  <a:lnTo>
                    <a:pt x="372" y="1091"/>
                  </a:lnTo>
                  <a:lnTo>
                    <a:pt x="227" y="1235"/>
                  </a:lnTo>
                  <a:lnTo>
                    <a:pt x="137" y="1258"/>
                  </a:lnTo>
                  <a:lnTo>
                    <a:pt x="111" y="1215"/>
                  </a:lnTo>
                  <a:lnTo>
                    <a:pt x="109" y="1120"/>
                  </a:lnTo>
                  <a:lnTo>
                    <a:pt x="84" y="1089"/>
                  </a:lnTo>
                  <a:lnTo>
                    <a:pt x="42" y="1091"/>
                  </a:lnTo>
                  <a:lnTo>
                    <a:pt x="20" y="1062"/>
                  </a:lnTo>
                  <a:lnTo>
                    <a:pt x="26" y="1030"/>
                  </a:lnTo>
                  <a:lnTo>
                    <a:pt x="0" y="1006"/>
                  </a:lnTo>
                  <a:lnTo>
                    <a:pt x="12" y="960"/>
                  </a:lnTo>
                  <a:lnTo>
                    <a:pt x="31" y="963"/>
                  </a:lnTo>
                  <a:lnTo>
                    <a:pt x="22" y="918"/>
                  </a:lnTo>
                  <a:lnTo>
                    <a:pt x="53" y="897"/>
                  </a:lnTo>
                  <a:lnTo>
                    <a:pt x="93" y="922"/>
                  </a:lnTo>
                  <a:lnTo>
                    <a:pt x="136" y="879"/>
                  </a:lnTo>
                  <a:lnTo>
                    <a:pt x="171" y="889"/>
                  </a:lnTo>
                  <a:lnTo>
                    <a:pt x="175" y="931"/>
                  </a:lnTo>
                  <a:lnTo>
                    <a:pt x="141" y="971"/>
                  </a:lnTo>
                  <a:lnTo>
                    <a:pt x="193" y="1042"/>
                  </a:lnTo>
                  <a:lnTo>
                    <a:pt x="266" y="985"/>
                  </a:lnTo>
                  <a:lnTo>
                    <a:pt x="424" y="899"/>
                  </a:lnTo>
                  <a:lnTo>
                    <a:pt x="618" y="897"/>
                  </a:lnTo>
                  <a:lnTo>
                    <a:pt x="702" y="922"/>
                  </a:lnTo>
                  <a:lnTo>
                    <a:pt x="737" y="518"/>
                  </a:lnTo>
                  <a:lnTo>
                    <a:pt x="737" y="518"/>
                  </a:lnTo>
                  <a:close/>
                </a:path>
              </a:pathLst>
            </a:custGeom>
            <a:solidFill>
              <a:srgbClr val="F59E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15" name="Freeform 31"/>
            <p:cNvSpPr>
              <a:spLocks/>
            </p:cNvSpPr>
            <p:nvPr/>
          </p:nvSpPr>
          <p:spPr bwMode="auto">
            <a:xfrm>
              <a:off x="2187" y="2969"/>
              <a:ext cx="42" cy="143"/>
            </a:xfrm>
            <a:custGeom>
              <a:avLst/>
              <a:gdLst/>
              <a:ahLst/>
              <a:cxnLst>
                <a:cxn ang="0">
                  <a:pos x="166" y="0"/>
                </a:cxn>
                <a:cxn ang="0">
                  <a:pos x="58" y="129"/>
                </a:cxn>
                <a:cxn ang="0">
                  <a:pos x="48" y="205"/>
                </a:cxn>
                <a:cxn ang="0">
                  <a:pos x="17" y="301"/>
                </a:cxn>
                <a:cxn ang="0">
                  <a:pos x="0" y="494"/>
                </a:cxn>
                <a:cxn ang="0">
                  <a:pos x="85" y="570"/>
                </a:cxn>
                <a:cxn ang="0">
                  <a:pos x="109" y="408"/>
                </a:cxn>
                <a:cxn ang="0">
                  <a:pos x="109" y="295"/>
                </a:cxn>
                <a:cxn ang="0">
                  <a:pos x="148" y="158"/>
                </a:cxn>
                <a:cxn ang="0">
                  <a:pos x="166" y="0"/>
                </a:cxn>
                <a:cxn ang="0">
                  <a:pos x="166" y="0"/>
                </a:cxn>
              </a:cxnLst>
              <a:rect l="0" t="0" r="r" b="b"/>
              <a:pathLst>
                <a:path w="166" h="570">
                  <a:moveTo>
                    <a:pt x="166" y="0"/>
                  </a:moveTo>
                  <a:lnTo>
                    <a:pt x="58" y="129"/>
                  </a:lnTo>
                  <a:lnTo>
                    <a:pt x="48" y="205"/>
                  </a:lnTo>
                  <a:lnTo>
                    <a:pt x="17" y="301"/>
                  </a:lnTo>
                  <a:lnTo>
                    <a:pt x="0" y="494"/>
                  </a:lnTo>
                  <a:lnTo>
                    <a:pt x="85" y="570"/>
                  </a:lnTo>
                  <a:lnTo>
                    <a:pt x="109" y="408"/>
                  </a:lnTo>
                  <a:lnTo>
                    <a:pt x="109" y="295"/>
                  </a:lnTo>
                  <a:lnTo>
                    <a:pt x="148" y="158"/>
                  </a:lnTo>
                  <a:lnTo>
                    <a:pt x="166" y="0"/>
                  </a:lnTo>
                  <a:lnTo>
                    <a:pt x="166" y="0"/>
                  </a:lnTo>
                  <a:close/>
                </a:path>
              </a:pathLst>
            </a:custGeom>
            <a:solidFill>
              <a:srgbClr val="FF00F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16" name="Freeform 32"/>
            <p:cNvSpPr>
              <a:spLocks/>
            </p:cNvSpPr>
            <p:nvPr/>
          </p:nvSpPr>
          <p:spPr bwMode="auto">
            <a:xfrm>
              <a:off x="2394" y="2968"/>
              <a:ext cx="122" cy="117"/>
            </a:xfrm>
            <a:custGeom>
              <a:avLst/>
              <a:gdLst/>
              <a:ahLst/>
              <a:cxnLst>
                <a:cxn ang="0">
                  <a:pos x="471" y="452"/>
                </a:cxn>
                <a:cxn ang="0">
                  <a:pos x="389" y="184"/>
                </a:cxn>
                <a:cxn ang="0">
                  <a:pos x="379" y="185"/>
                </a:cxn>
                <a:cxn ang="0">
                  <a:pos x="352" y="190"/>
                </a:cxn>
                <a:cxn ang="0">
                  <a:pos x="314" y="193"/>
                </a:cxn>
                <a:cxn ang="0">
                  <a:pos x="272" y="189"/>
                </a:cxn>
                <a:cxn ang="0">
                  <a:pos x="230" y="177"/>
                </a:cxn>
                <a:cxn ang="0">
                  <a:pos x="195" y="150"/>
                </a:cxn>
                <a:cxn ang="0">
                  <a:pos x="182" y="131"/>
                </a:cxn>
                <a:cxn ang="0">
                  <a:pos x="173" y="106"/>
                </a:cxn>
                <a:cxn ang="0">
                  <a:pos x="169" y="41"/>
                </a:cxn>
                <a:cxn ang="0">
                  <a:pos x="148" y="43"/>
                </a:cxn>
                <a:cxn ang="0">
                  <a:pos x="97" y="45"/>
                </a:cxn>
                <a:cxn ang="0">
                  <a:pos x="40" y="44"/>
                </a:cxn>
                <a:cxn ang="0">
                  <a:pos x="1" y="38"/>
                </a:cxn>
                <a:cxn ang="0">
                  <a:pos x="0" y="14"/>
                </a:cxn>
                <a:cxn ang="0">
                  <a:pos x="397" y="0"/>
                </a:cxn>
                <a:cxn ang="0">
                  <a:pos x="487" y="466"/>
                </a:cxn>
                <a:cxn ang="0">
                  <a:pos x="471" y="452"/>
                </a:cxn>
                <a:cxn ang="0">
                  <a:pos x="471" y="452"/>
                </a:cxn>
              </a:cxnLst>
              <a:rect l="0" t="0" r="r" b="b"/>
              <a:pathLst>
                <a:path w="487" h="466">
                  <a:moveTo>
                    <a:pt x="471" y="452"/>
                  </a:moveTo>
                  <a:lnTo>
                    <a:pt x="389" y="184"/>
                  </a:lnTo>
                  <a:lnTo>
                    <a:pt x="379" y="185"/>
                  </a:lnTo>
                  <a:lnTo>
                    <a:pt x="352" y="190"/>
                  </a:lnTo>
                  <a:lnTo>
                    <a:pt x="314" y="193"/>
                  </a:lnTo>
                  <a:lnTo>
                    <a:pt x="272" y="189"/>
                  </a:lnTo>
                  <a:lnTo>
                    <a:pt x="230" y="177"/>
                  </a:lnTo>
                  <a:lnTo>
                    <a:pt x="195" y="150"/>
                  </a:lnTo>
                  <a:lnTo>
                    <a:pt x="182" y="131"/>
                  </a:lnTo>
                  <a:lnTo>
                    <a:pt x="173" y="106"/>
                  </a:lnTo>
                  <a:lnTo>
                    <a:pt x="169" y="41"/>
                  </a:lnTo>
                  <a:lnTo>
                    <a:pt x="148" y="43"/>
                  </a:lnTo>
                  <a:lnTo>
                    <a:pt x="97" y="45"/>
                  </a:lnTo>
                  <a:lnTo>
                    <a:pt x="40" y="44"/>
                  </a:lnTo>
                  <a:lnTo>
                    <a:pt x="1" y="38"/>
                  </a:lnTo>
                  <a:lnTo>
                    <a:pt x="0" y="14"/>
                  </a:lnTo>
                  <a:lnTo>
                    <a:pt x="397" y="0"/>
                  </a:lnTo>
                  <a:lnTo>
                    <a:pt x="487" y="466"/>
                  </a:lnTo>
                  <a:lnTo>
                    <a:pt x="471" y="452"/>
                  </a:lnTo>
                  <a:lnTo>
                    <a:pt x="471" y="452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17" name="Freeform 33"/>
            <p:cNvSpPr>
              <a:spLocks/>
            </p:cNvSpPr>
            <p:nvPr/>
          </p:nvSpPr>
          <p:spPr bwMode="auto">
            <a:xfrm>
              <a:off x="2330" y="2969"/>
              <a:ext cx="135" cy="114"/>
            </a:xfrm>
            <a:custGeom>
              <a:avLst/>
              <a:gdLst/>
              <a:ahLst/>
              <a:cxnLst>
                <a:cxn ang="0">
                  <a:pos x="9" y="43"/>
                </a:cxn>
                <a:cxn ang="0">
                  <a:pos x="0" y="159"/>
                </a:cxn>
                <a:cxn ang="0">
                  <a:pos x="39" y="274"/>
                </a:cxn>
                <a:cxn ang="0">
                  <a:pos x="106" y="363"/>
                </a:cxn>
                <a:cxn ang="0">
                  <a:pos x="201" y="427"/>
                </a:cxn>
                <a:cxn ang="0">
                  <a:pos x="302" y="456"/>
                </a:cxn>
                <a:cxn ang="0">
                  <a:pos x="417" y="454"/>
                </a:cxn>
                <a:cxn ang="0">
                  <a:pos x="492" y="442"/>
                </a:cxn>
                <a:cxn ang="0">
                  <a:pos x="535" y="403"/>
                </a:cxn>
                <a:cxn ang="0">
                  <a:pos x="539" y="364"/>
                </a:cxn>
                <a:cxn ang="0">
                  <a:pos x="515" y="334"/>
                </a:cxn>
                <a:cxn ang="0">
                  <a:pos x="436" y="248"/>
                </a:cxn>
                <a:cxn ang="0">
                  <a:pos x="413" y="206"/>
                </a:cxn>
                <a:cxn ang="0">
                  <a:pos x="408" y="197"/>
                </a:cxn>
                <a:cxn ang="0">
                  <a:pos x="402" y="186"/>
                </a:cxn>
                <a:cxn ang="0">
                  <a:pos x="395" y="171"/>
                </a:cxn>
                <a:cxn ang="0">
                  <a:pos x="386" y="151"/>
                </a:cxn>
                <a:cxn ang="0">
                  <a:pos x="376" y="128"/>
                </a:cxn>
                <a:cxn ang="0">
                  <a:pos x="367" y="101"/>
                </a:cxn>
                <a:cxn ang="0">
                  <a:pos x="357" y="71"/>
                </a:cxn>
                <a:cxn ang="0">
                  <a:pos x="356" y="68"/>
                </a:cxn>
                <a:cxn ang="0">
                  <a:pos x="352" y="67"/>
                </a:cxn>
                <a:cxn ang="0">
                  <a:pos x="341" y="66"/>
                </a:cxn>
                <a:cxn ang="0">
                  <a:pos x="308" y="63"/>
                </a:cxn>
                <a:cxn ang="0">
                  <a:pos x="292" y="58"/>
                </a:cxn>
                <a:cxn ang="0">
                  <a:pos x="277" y="47"/>
                </a:cxn>
                <a:cxn ang="0">
                  <a:pos x="265" y="28"/>
                </a:cxn>
                <a:cxn ang="0">
                  <a:pos x="261" y="0"/>
                </a:cxn>
                <a:cxn ang="0">
                  <a:pos x="222" y="1"/>
                </a:cxn>
                <a:cxn ang="0">
                  <a:pos x="9" y="43"/>
                </a:cxn>
                <a:cxn ang="0">
                  <a:pos x="9" y="43"/>
                </a:cxn>
              </a:cxnLst>
              <a:rect l="0" t="0" r="r" b="b"/>
              <a:pathLst>
                <a:path w="539" h="456">
                  <a:moveTo>
                    <a:pt x="9" y="43"/>
                  </a:moveTo>
                  <a:lnTo>
                    <a:pt x="0" y="159"/>
                  </a:lnTo>
                  <a:lnTo>
                    <a:pt x="39" y="274"/>
                  </a:lnTo>
                  <a:lnTo>
                    <a:pt x="106" y="363"/>
                  </a:lnTo>
                  <a:lnTo>
                    <a:pt x="201" y="427"/>
                  </a:lnTo>
                  <a:lnTo>
                    <a:pt x="302" y="456"/>
                  </a:lnTo>
                  <a:lnTo>
                    <a:pt x="417" y="454"/>
                  </a:lnTo>
                  <a:lnTo>
                    <a:pt x="492" y="442"/>
                  </a:lnTo>
                  <a:lnTo>
                    <a:pt x="535" y="403"/>
                  </a:lnTo>
                  <a:lnTo>
                    <a:pt x="539" y="364"/>
                  </a:lnTo>
                  <a:lnTo>
                    <a:pt x="515" y="334"/>
                  </a:lnTo>
                  <a:lnTo>
                    <a:pt x="436" y="248"/>
                  </a:lnTo>
                  <a:lnTo>
                    <a:pt x="413" y="206"/>
                  </a:lnTo>
                  <a:lnTo>
                    <a:pt x="408" y="197"/>
                  </a:lnTo>
                  <a:lnTo>
                    <a:pt x="402" y="186"/>
                  </a:lnTo>
                  <a:lnTo>
                    <a:pt x="395" y="171"/>
                  </a:lnTo>
                  <a:lnTo>
                    <a:pt x="386" y="151"/>
                  </a:lnTo>
                  <a:lnTo>
                    <a:pt x="376" y="128"/>
                  </a:lnTo>
                  <a:lnTo>
                    <a:pt x="367" y="101"/>
                  </a:lnTo>
                  <a:lnTo>
                    <a:pt x="357" y="71"/>
                  </a:lnTo>
                  <a:lnTo>
                    <a:pt x="356" y="68"/>
                  </a:lnTo>
                  <a:lnTo>
                    <a:pt x="352" y="67"/>
                  </a:lnTo>
                  <a:lnTo>
                    <a:pt x="341" y="66"/>
                  </a:lnTo>
                  <a:lnTo>
                    <a:pt x="308" y="63"/>
                  </a:lnTo>
                  <a:lnTo>
                    <a:pt x="292" y="58"/>
                  </a:lnTo>
                  <a:lnTo>
                    <a:pt x="277" y="47"/>
                  </a:lnTo>
                  <a:lnTo>
                    <a:pt x="265" y="28"/>
                  </a:lnTo>
                  <a:lnTo>
                    <a:pt x="261" y="0"/>
                  </a:lnTo>
                  <a:lnTo>
                    <a:pt x="222" y="1"/>
                  </a:lnTo>
                  <a:lnTo>
                    <a:pt x="9" y="43"/>
                  </a:lnTo>
                  <a:lnTo>
                    <a:pt x="9" y="4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18" name="Freeform 34"/>
            <p:cNvSpPr>
              <a:spLocks/>
            </p:cNvSpPr>
            <p:nvPr/>
          </p:nvSpPr>
          <p:spPr bwMode="auto">
            <a:xfrm>
              <a:off x="2475" y="3096"/>
              <a:ext cx="49" cy="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74"/>
                </a:cxn>
                <a:cxn ang="0">
                  <a:pos x="9" y="79"/>
                </a:cxn>
                <a:cxn ang="0">
                  <a:pos x="21" y="82"/>
                </a:cxn>
                <a:cxn ang="0">
                  <a:pos x="34" y="87"/>
                </a:cxn>
                <a:cxn ang="0">
                  <a:pos x="51" y="91"/>
                </a:cxn>
                <a:cxn ang="0">
                  <a:pos x="68" y="94"/>
                </a:cxn>
                <a:cxn ang="0">
                  <a:pos x="86" y="96"/>
                </a:cxn>
                <a:cxn ang="0">
                  <a:pos x="123" y="99"/>
                </a:cxn>
                <a:cxn ang="0">
                  <a:pos x="157" y="96"/>
                </a:cxn>
                <a:cxn ang="0">
                  <a:pos x="182" y="87"/>
                </a:cxn>
                <a:cxn ang="0">
                  <a:pos x="197" y="70"/>
                </a:cxn>
                <a:cxn ang="0">
                  <a:pos x="196" y="43"/>
                </a:cxn>
                <a:cxn ang="0">
                  <a:pos x="162" y="62"/>
                </a:cxn>
                <a:cxn ang="0">
                  <a:pos x="29" y="55"/>
                </a:cxn>
                <a:cxn ang="0">
                  <a:pos x="2" y="29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197" h="99">
                  <a:moveTo>
                    <a:pt x="4" y="0"/>
                  </a:moveTo>
                  <a:lnTo>
                    <a:pt x="0" y="74"/>
                  </a:lnTo>
                  <a:lnTo>
                    <a:pt x="9" y="79"/>
                  </a:lnTo>
                  <a:lnTo>
                    <a:pt x="21" y="82"/>
                  </a:lnTo>
                  <a:lnTo>
                    <a:pt x="34" y="87"/>
                  </a:lnTo>
                  <a:lnTo>
                    <a:pt x="51" y="91"/>
                  </a:lnTo>
                  <a:lnTo>
                    <a:pt x="68" y="94"/>
                  </a:lnTo>
                  <a:lnTo>
                    <a:pt x="86" y="96"/>
                  </a:lnTo>
                  <a:lnTo>
                    <a:pt x="123" y="99"/>
                  </a:lnTo>
                  <a:lnTo>
                    <a:pt x="157" y="96"/>
                  </a:lnTo>
                  <a:lnTo>
                    <a:pt x="182" y="87"/>
                  </a:lnTo>
                  <a:lnTo>
                    <a:pt x="197" y="70"/>
                  </a:lnTo>
                  <a:lnTo>
                    <a:pt x="196" y="43"/>
                  </a:lnTo>
                  <a:lnTo>
                    <a:pt x="162" y="62"/>
                  </a:lnTo>
                  <a:lnTo>
                    <a:pt x="29" y="55"/>
                  </a:lnTo>
                  <a:lnTo>
                    <a:pt x="2" y="29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19" name="Freeform 35"/>
            <p:cNvSpPr>
              <a:spLocks/>
            </p:cNvSpPr>
            <p:nvPr/>
          </p:nvSpPr>
          <p:spPr bwMode="auto">
            <a:xfrm>
              <a:off x="2466" y="3111"/>
              <a:ext cx="39" cy="18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16" y="37"/>
                </a:cxn>
                <a:cxn ang="0">
                  <a:pos x="0" y="61"/>
                </a:cxn>
                <a:cxn ang="0">
                  <a:pos x="11" y="74"/>
                </a:cxn>
                <a:cxn ang="0">
                  <a:pos x="67" y="64"/>
                </a:cxn>
                <a:cxn ang="0">
                  <a:pos x="155" y="12"/>
                </a:cxn>
                <a:cxn ang="0">
                  <a:pos x="74" y="0"/>
                </a:cxn>
                <a:cxn ang="0">
                  <a:pos x="74" y="0"/>
                </a:cxn>
              </a:cxnLst>
              <a:rect l="0" t="0" r="r" b="b"/>
              <a:pathLst>
                <a:path w="155" h="74">
                  <a:moveTo>
                    <a:pt x="74" y="0"/>
                  </a:moveTo>
                  <a:lnTo>
                    <a:pt x="16" y="37"/>
                  </a:lnTo>
                  <a:lnTo>
                    <a:pt x="0" y="61"/>
                  </a:lnTo>
                  <a:lnTo>
                    <a:pt x="11" y="74"/>
                  </a:lnTo>
                  <a:lnTo>
                    <a:pt x="67" y="64"/>
                  </a:lnTo>
                  <a:lnTo>
                    <a:pt x="155" y="12"/>
                  </a:lnTo>
                  <a:lnTo>
                    <a:pt x="74" y="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FFFF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20" name="Freeform 36"/>
            <p:cNvSpPr>
              <a:spLocks/>
            </p:cNvSpPr>
            <p:nvPr/>
          </p:nvSpPr>
          <p:spPr bwMode="auto">
            <a:xfrm>
              <a:off x="2242" y="3149"/>
              <a:ext cx="26" cy="30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29" y="26"/>
                </a:cxn>
                <a:cxn ang="0">
                  <a:pos x="33" y="45"/>
                </a:cxn>
                <a:cxn ang="0">
                  <a:pos x="39" y="52"/>
                </a:cxn>
                <a:cxn ang="0">
                  <a:pos x="44" y="56"/>
                </a:cxn>
                <a:cxn ang="0">
                  <a:pos x="49" y="57"/>
                </a:cxn>
                <a:cxn ang="0">
                  <a:pos x="73" y="66"/>
                </a:cxn>
                <a:cxn ang="0">
                  <a:pos x="92" y="81"/>
                </a:cxn>
                <a:cxn ang="0">
                  <a:pos x="103" y="101"/>
                </a:cxn>
                <a:cxn ang="0">
                  <a:pos x="103" y="121"/>
                </a:cxn>
                <a:cxn ang="0">
                  <a:pos x="12" y="63"/>
                </a:cxn>
                <a:cxn ang="0">
                  <a:pos x="0" y="18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103" h="121">
                  <a:moveTo>
                    <a:pt x="34" y="0"/>
                  </a:moveTo>
                  <a:lnTo>
                    <a:pt x="29" y="26"/>
                  </a:lnTo>
                  <a:lnTo>
                    <a:pt x="33" y="45"/>
                  </a:lnTo>
                  <a:lnTo>
                    <a:pt x="39" y="52"/>
                  </a:lnTo>
                  <a:lnTo>
                    <a:pt x="44" y="56"/>
                  </a:lnTo>
                  <a:lnTo>
                    <a:pt x="49" y="57"/>
                  </a:lnTo>
                  <a:lnTo>
                    <a:pt x="73" y="66"/>
                  </a:lnTo>
                  <a:lnTo>
                    <a:pt x="92" y="81"/>
                  </a:lnTo>
                  <a:lnTo>
                    <a:pt x="103" y="101"/>
                  </a:lnTo>
                  <a:lnTo>
                    <a:pt x="103" y="121"/>
                  </a:lnTo>
                  <a:lnTo>
                    <a:pt x="12" y="63"/>
                  </a:lnTo>
                  <a:lnTo>
                    <a:pt x="0" y="18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21" name="Freeform 37"/>
            <p:cNvSpPr>
              <a:spLocks/>
            </p:cNvSpPr>
            <p:nvPr/>
          </p:nvSpPr>
          <p:spPr bwMode="auto">
            <a:xfrm>
              <a:off x="2016" y="3111"/>
              <a:ext cx="277" cy="69"/>
            </a:xfrm>
            <a:custGeom>
              <a:avLst/>
              <a:gdLst/>
              <a:ahLst/>
              <a:cxnLst>
                <a:cxn ang="0">
                  <a:pos x="1110" y="110"/>
                </a:cxn>
                <a:cxn ang="0">
                  <a:pos x="1101" y="86"/>
                </a:cxn>
                <a:cxn ang="0">
                  <a:pos x="1083" y="70"/>
                </a:cxn>
                <a:cxn ang="0">
                  <a:pos x="1068" y="62"/>
                </a:cxn>
                <a:cxn ang="0">
                  <a:pos x="1050" y="56"/>
                </a:cxn>
                <a:cxn ang="0">
                  <a:pos x="1000" y="48"/>
                </a:cxn>
                <a:cxn ang="0">
                  <a:pos x="880" y="51"/>
                </a:cxn>
                <a:cxn ang="0">
                  <a:pos x="793" y="59"/>
                </a:cxn>
                <a:cxn ang="0">
                  <a:pos x="634" y="63"/>
                </a:cxn>
                <a:cxn ang="0">
                  <a:pos x="578" y="52"/>
                </a:cxn>
                <a:cxn ang="0">
                  <a:pos x="555" y="43"/>
                </a:cxn>
                <a:cxn ang="0">
                  <a:pos x="530" y="33"/>
                </a:cxn>
                <a:cxn ang="0">
                  <a:pos x="505" y="27"/>
                </a:cxn>
                <a:cxn ang="0">
                  <a:pos x="467" y="27"/>
                </a:cxn>
                <a:cxn ang="0">
                  <a:pos x="432" y="49"/>
                </a:cxn>
                <a:cxn ang="0">
                  <a:pos x="416" y="56"/>
                </a:cxn>
                <a:cxn ang="0">
                  <a:pos x="400" y="65"/>
                </a:cxn>
                <a:cxn ang="0">
                  <a:pos x="380" y="75"/>
                </a:cxn>
                <a:cxn ang="0">
                  <a:pos x="358" y="86"/>
                </a:cxn>
                <a:cxn ang="0">
                  <a:pos x="338" y="100"/>
                </a:cxn>
                <a:cxn ang="0">
                  <a:pos x="318" y="114"/>
                </a:cxn>
                <a:cxn ang="0">
                  <a:pos x="289" y="145"/>
                </a:cxn>
                <a:cxn ang="0">
                  <a:pos x="262" y="183"/>
                </a:cxn>
                <a:cxn ang="0">
                  <a:pos x="230" y="219"/>
                </a:cxn>
                <a:cxn ang="0">
                  <a:pos x="221" y="225"/>
                </a:cxn>
                <a:cxn ang="0">
                  <a:pos x="200" y="235"/>
                </a:cxn>
                <a:cxn ang="0">
                  <a:pos x="165" y="238"/>
                </a:cxn>
                <a:cxn ang="0">
                  <a:pos x="150" y="240"/>
                </a:cxn>
                <a:cxn ang="0">
                  <a:pos x="141" y="212"/>
                </a:cxn>
                <a:cxn ang="0">
                  <a:pos x="140" y="157"/>
                </a:cxn>
                <a:cxn ang="0">
                  <a:pos x="129" y="120"/>
                </a:cxn>
                <a:cxn ang="0">
                  <a:pos x="111" y="95"/>
                </a:cxn>
                <a:cxn ang="0">
                  <a:pos x="101" y="90"/>
                </a:cxn>
                <a:cxn ang="0">
                  <a:pos x="74" y="95"/>
                </a:cxn>
                <a:cxn ang="0">
                  <a:pos x="33" y="70"/>
                </a:cxn>
                <a:cxn ang="0">
                  <a:pos x="64" y="52"/>
                </a:cxn>
                <a:cxn ang="0">
                  <a:pos x="24" y="27"/>
                </a:cxn>
                <a:cxn ang="0">
                  <a:pos x="0" y="20"/>
                </a:cxn>
                <a:cxn ang="0">
                  <a:pos x="25" y="63"/>
                </a:cxn>
                <a:cxn ang="0">
                  <a:pos x="103" y="114"/>
                </a:cxn>
                <a:cxn ang="0">
                  <a:pos x="125" y="263"/>
                </a:cxn>
                <a:cxn ang="0">
                  <a:pos x="261" y="241"/>
                </a:cxn>
                <a:cxn ang="0">
                  <a:pos x="498" y="58"/>
                </a:cxn>
                <a:cxn ang="0">
                  <a:pos x="872" y="95"/>
                </a:cxn>
                <a:cxn ang="0">
                  <a:pos x="1091" y="107"/>
                </a:cxn>
                <a:cxn ang="0">
                  <a:pos x="1108" y="125"/>
                </a:cxn>
              </a:cxnLst>
              <a:rect l="0" t="0" r="r" b="b"/>
              <a:pathLst>
                <a:path w="1110" h="279">
                  <a:moveTo>
                    <a:pt x="1108" y="125"/>
                  </a:moveTo>
                  <a:lnTo>
                    <a:pt x="1110" y="110"/>
                  </a:lnTo>
                  <a:lnTo>
                    <a:pt x="1106" y="95"/>
                  </a:lnTo>
                  <a:lnTo>
                    <a:pt x="1101" y="86"/>
                  </a:lnTo>
                  <a:lnTo>
                    <a:pt x="1093" y="77"/>
                  </a:lnTo>
                  <a:lnTo>
                    <a:pt x="1083" y="70"/>
                  </a:lnTo>
                  <a:lnTo>
                    <a:pt x="1075" y="66"/>
                  </a:lnTo>
                  <a:lnTo>
                    <a:pt x="1068" y="62"/>
                  </a:lnTo>
                  <a:lnTo>
                    <a:pt x="1060" y="59"/>
                  </a:lnTo>
                  <a:lnTo>
                    <a:pt x="1050" y="56"/>
                  </a:lnTo>
                  <a:lnTo>
                    <a:pt x="1028" y="51"/>
                  </a:lnTo>
                  <a:lnTo>
                    <a:pt x="1000" y="48"/>
                  </a:lnTo>
                  <a:lnTo>
                    <a:pt x="966" y="47"/>
                  </a:lnTo>
                  <a:lnTo>
                    <a:pt x="880" y="51"/>
                  </a:lnTo>
                  <a:lnTo>
                    <a:pt x="833" y="56"/>
                  </a:lnTo>
                  <a:lnTo>
                    <a:pt x="793" y="59"/>
                  </a:lnTo>
                  <a:lnTo>
                    <a:pt x="724" y="63"/>
                  </a:lnTo>
                  <a:lnTo>
                    <a:pt x="634" y="63"/>
                  </a:lnTo>
                  <a:lnTo>
                    <a:pt x="603" y="58"/>
                  </a:lnTo>
                  <a:lnTo>
                    <a:pt x="578" y="52"/>
                  </a:lnTo>
                  <a:lnTo>
                    <a:pt x="567" y="48"/>
                  </a:lnTo>
                  <a:lnTo>
                    <a:pt x="555" y="43"/>
                  </a:lnTo>
                  <a:lnTo>
                    <a:pt x="543" y="38"/>
                  </a:lnTo>
                  <a:lnTo>
                    <a:pt x="530" y="33"/>
                  </a:lnTo>
                  <a:lnTo>
                    <a:pt x="517" y="29"/>
                  </a:lnTo>
                  <a:lnTo>
                    <a:pt x="505" y="27"/>
                  </a:lnTo>
                  <a:lnTo>
                    <a:pt x="485" y="24"/>
                  </a:lnTo>
                  <a:lnTo>
                    <a:pt x="467" y="27"/>
                  </a:lnTo>
                  <a:lnTo>
                    <a:pt x="454" y="30"/>
                  </a:lnTo>
                  <a:lnTo>
                    <a:pt x="432" y="49"/>
                  </a:lnTo>
                  <a:lnTo>
                    <a:pt x="427" y="51"/>
                  </a:lnTo>
                  <a:lnTo>
                    <a:pt x="416" y="56"/>
                  </a:lnTo>
                  <a:lnTo>
                    <a:pt x="409" y="59"/>
                  </a:lnTo>
                  <a:lnTo>
                    <a:pt x="400" y="65"/>
                  </a:lnTo>
                  <a:lnTo>
                    <a:pt x="390" y="68"/>
                  </a:lnTo>
                  <a:lnTo>
                    <a:pt x="380" y="75"/>
                  </a:lnTo>
                  <a:lnTo>
                    <a:pt x="370" y="80"/>
                  </a:lnTo>
                  <a:lnTo>
                    <a:pt x="358" y="86"/>
                  </a:lnTo>
                  <a:lnTo>
                    <a:pt x="348" y="94"/>
                  </a:lnTo>
                  <a:lnTo>
                    <a:pt x="338" y="100"/>
                  </a:lnTo>
                  <a:lnTo>
                    <a:pt x="328" y="107"/>
                  </a:lnTo>
                  <a:lnTo>
                    <a:pt x="318" y="114"/>
                  </a:lnTo>
                  <a:lnTo>
                    <a:pt x="303" y="129"/>
                  </a:lnTo>
                  <a:lnTo>
                    <a:pt x="289" y="145"/>
                  </a:lnTo>
                  <a:lnTo>
                    <a:pt x="276" y="164"/>
                  </a:lnTo>
                  <a:lnTo>
                    <a:pt x="262" y="183"/>
                  </a:lnTo>
                  <a:lnTo>
                    <a:pt x="247" y="202"/>
                  </a:lnTo>
                  <a:lnTo>
                    <a:pt x="230" y="219"/>
                  </a:lnTo>
                  <a:lnTo>
                    <a:pt x="226" y="221"/>
                  </a:lnTo>
                  <a:lnTo>
                    <a:pt x="221" y="225"/>
                  </a:lnTo>
                  <a:lnTo>
                    <a:pt x="211" y="230"/>
                  </a:lnTo>
                  <a:lnTo>
                    <a:pt x="200" y="235"/>
                  </a:lnTo>
                  <a:lnTo>
                    <a:pt x="189" y="238"/>
                  </a:lnTo>
                  <a:lnTo>
                    <a:pt x="165" y="238"/>
                  </a:lnTo>
                  <a:lnTo>
                    <a:pt x="160" y="240"/>
                  </a:lnTo>
                  <a:lnTo>
                    <a:pt x="150" y="240"/>
                  </a:lnTo>
                  <a:lnTo>
                    <a:pt x="141" y="234"/>
                  </a:lnTo>
                  <a:lnTo>
                    <a:pt x="141" y="212"/>
                  </a:lnTo>
                  <a:lnTo>
                    <a:pt x="142" y="177"/>
                  </a:lnTo>
                  <a:lnTo>
                    <a:pt x="140" y="157"/>
                  </a:lnTo>
                  <a:lnTo>
                    <a:pt x="135" y="138"/>
                  </a:lnTo>
                  <a:lnTo>
                    <a:pt x="129" y="120"/>
                  </a:lnTo>
                  <a:lnTo>
                    <a:pt x="120" y="105"/>
                  </a:lnTo>
                  <a:lnTo>
                    <a:pt x="111" y="95"/>
                  </a:lnTo>
                  <a:lnTo>
                    <a:pt x="106" y="91"/>
                  </a:lnTo>
                  <a:lnTo>
                    <a:pt x="101" y="90"/>
                  </a:lnTo>
                  <a:lnTo>
                    <a:pt x="93" y="92"/>
                  </a:lnTo>
                  <a:lnTo>
                    <a:pt x="74" y="95"/>
                  </a:lnTo>
                  <a:lnTo>
                    <a:pt x="52" y="90"/>
                  </a:lnTo>
                  <a:lnTo>
                    <a:pt x="33" y="70"/>
                  </a:lnTo>
                  <a:lnTo>
                    <a:pt x="33" y="57"/>
                  </a:lnTo>
                  <a:lnTo>
                    <a:pt x="64" y="52"/>
                  </a:lnTo>
                  <a:lnTo>
                    <a:pt x="40" y="42"/>
                  </a:lnTo>
                  <a:lnTo>
                    <a:pt x="24" y="27"/>
                  </a:lnTo>
                  <a:lnTo>
                    <a:pt x="16" y="0"/>
                  </a:lnTo>
                  <a:lnTo>
                    <a:pt x="0" y="20"/>
                  </a:lnTo>
                  <a:lnTo>
                    <a:pt x="25" y="51"/>
                  </a:lnTo>
                  <a:lnTo>
                    <a:pt x="25" y="63"/>
                  </a:lnTo>
                  <a:lnTo>
                    <a:pt x="43" y="113"/>
                  </a:lnTo>
                  <a:lnTo>
                    <a:pt x="103" y="114"/>
                  </a:lnTo>
                  <a:lnTo>
                    <a:pt x="122" y="195"/>
                  </a:lnTo>
                  <a:lnTo>
                    <a:pt x="125" y="263"/>
                  </a:lnTo>
                  <a:lnTo>
                    <a:pt x="171" y="279"/>
                  </a:lnTo>
                  <a:lnTo>
                    <a:pt x="261" y="241"/>
                  </a:lnTo>
                  <a:lnTo>
                    <a:pt x="352" y="131"/>
                  </a:lnTo>
                  <a:lnTo>
                    <a:pt x="498" y="58"/>
                  </a:lnTo>
                  <a:lnTo>
                    <a:pt x="679" y="101"/>
                  </a:lnTo>
                  <a:lnTo>
                    <a:pt x="872" y="95"/>
                  </a:lnTo>
                  <a:lnTo>
                    <a:pt x="1002" y="71"/>
                  </a:lnTo>
                  <a:lnTo>
                    <a:pt x="1091" y="107"/>
                  </a:lnTo>
                  <a:lnTo>
                    <a:pt x="1108" y="125"/>
                  </a:lnTo>
                  <a:lnTo>
                    <a:pt x="1108" y="125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22" name="Freeform 38"/>
            <p:cNvSpPr>
              <a:spLocks/>
            </p:cNvSpPr>
            <p:nvPr/>
          </p:nvSpPr>
          <p:spPr bwMode="auto">
            <a:xfrm>
              <a:off x="2166" y="2941"/>
              <a:ext cx="43" cy="60"/>
            </a:xfrm>
            <a:custGeom>
              <a:avLst/>
              <a:gdLst/>
              <a:ahLst/>
              <a:cxnLst>
                <a:cxn ang="0">
                  <a:pos x="176" y="199"/>
                </a:cxn>
                <a:cxn ang="0">
                  <a:pos x="166" y="184"/>
                </a:cxn>
                <a:cxn ang="0">
                  <a:pos x="156" y="168"/>
                </a:cxn>
                <a:cxn ang="0">
                  <a:pos x="140" y="149"/>
                </a:cxn>
                <a:cxn ang="0">
                  <a:pos x="133" y="138"/>
                </a:cxn>
                <a:cxn ang="0">
                  <a:pos x="124" y="130"/>
                </a:cxn>
                <a:cxn ang="0">
                  <a:pos x="104" y="112"/>
                </a:cxn>
                <a:cxn ang="0">
                  <a:pos x="99" y="108"/>
                </a:cxn>
                <a:cxn ang="0">
                  <a:pos x="92" y="104"/>
                </a:cxn>
                <a:cxn ang="0">
                  <a:pos x="81" y="98"/>
                </a:cxn>
                <a:cxn ang="0">
                  <a:pos x="70" y="94"/>
                </a:cxn>
                <a:cxn ang="0">
                  <a:pos x="57" y="92"/>
                </a:cxn>
                <a:cxn ang="0">
                  <a:pos x="38" y="84"/>
                </a:cxn>
                <a:cxn ang="0">
                  <a:pos x="29" y="73"/>
                </a:cxn>
                <a:cxn ang="0">
                  <a:pos x="25" y="59"/>
                </a:cxn>
                <a:cxn ang="0">
                  <a:pos x="28" y="42"/>
                </a:cxn>
                <a:cxn ang="0">
                  <a:pos x="34" y="26"/>
                </a:cxn>
                <a:cxn ang="0">
                  <a:pos x="41" y="12"/>
                </a:cxn>
                <a:cxn ang="0">
                  <a:pos x="48" y="0"/>
                </a:cxn>
                <a:cxn ang="0">
                  <a:pos x="0" y="46"/>
                </a:cxn>
                <a:cxn ang="0">
                  <a:pos x="22" y="106"/>
                </a:cxn>
                <a:cxn ang="0">
                  <a:pos x="133" y="183"/>
                </a:cxn>
                <a:cxn ang="0">
                  <a:pos x="152" y="241"/>
                </a:cxn>
                <a:cxn ang="0">
                  <a:pos x="176" y="199"/>
                </a:cxn>
                <a:cxn ang="0">
                  <a:pos x="176" y="199"/>
                </a:cxn>
              </a:cxnLst>
              <a:rect l="0" t="0" r="r" b="b"/>
              <a:pathLst>
                <a:path w="176" h="241">
                  <a:moveTo>
                    <a:pt x="176" y="199"/>
                  </a:moveTo>
                  <a:lnTo>
                    <a:pt x="166" y="184"/>
                  </a:lnTo>
                  <a:lnTo>
                    <a:pt x="156" y="168"/>
                  </a:lnTo>
                  <a:lnTo>
                    <a:pt x="140" y="149"/>
                  </a:lnTo>
                  <a:lnTo>
                    <a:pt x="133" y="138"/>
                  </a:lnTo>
                  <a:lnTo>
                    <a:pt x="124" y="130"/>
                  </a:lnTo>
                  <a:lnTo>
                    <a:pt x="104" y="112"/>
                  </a:lnTo>
                  <a:lnTo>
                    <a:pt x="99" y="108"/>
                  </a:lnTo>
                  <a:lnTo>
                    <a:pt x="92" y="104"/>
                  </a:lnTo>
                  <a:lnTo>
                    <a:pt x="81" y="98"/>
                  </a:lnTo>
                  <a:lnTo>
                    <a:pt x="70" y="94"/>
                  </a:lnTo>
                  <a:lnTo>
                    <a:pt x="57" y="92"/>
                  </a:lnTo>
                  <a:lnTo>
                    <a:pt x="38" y="84"/>
                  </a:lnTo>
                  <a:lnTo>
                    <a:pt x="29" y="73"/>
                  </a:lnTo>
                  <a:lnTo>
                    <a:pt x="25" y="59"/>
                  </a:lnTo>
                  <a:lnTo>
                    <a:pt x="28" y="42"/>
                  </a:lnTo>
                  <a:lnTo>
                    <a:pt x="34" y="26"/>
                  </a:lnTo>
                  <a:lnTo>
                    <a:pt x="41" y="12"/>
                  </a:lnTo>
                  <a:lnTo>
                    <a:pt x="48" y="0"/>
                  </a:lnTo>
                  <a:lnTo>
                    <a:pt x="0" y="46"/>
                  </a:lnTo>
                  <a:lnTo>
                    <a:pt x="22" y="106"/>
                  </a:lnTo>
                  <a:lnTo>
                    <a:pt x="133" y="183"/>
                  </a:lnTo>
                  <a:lnTo>
                    <a:pt x="152" y="241"/>
                  </a:lnTo>
                  <a:lnTo>
                    <a:pt x="176" y="199"/>
                  </a:lnTo>
                  <a:lnTo>
                    <a:pt x="176" y="199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23" name="Freeform 39"/>
            <p:cNvSpPr>
              <a:spLocks/>
            </p:cNvSpPr>
            <p:nvPr/>
          </p:nvSpPr>
          <p:spPr bwMode="auto">
            <a:xfrm>
              <a:off x="2524" y="2967"/>
              <a:ext cx="82" cy="169"/>
            </a:xfrm>
            <a:custGeom>
              <a:avLst/>
              <a:gdLst/>
              <a:ahLst/>
              <a:cxnLst>
                <a:cxn ang="0">
                  <a:pos x="0" y="655"/>
                </a:cxn>
                <a:cxn ang="0">
                  <a:pos x="75" y="622"/>
                </a:cxn>
                <a:cxn ang="0">
                  <a:pos x="61" y="546"/>
                </a:cxn>
                <a:cxn ang="0">
                  <a:pos x="116" y="496"/>
                </a:cxn>
                <a:cxn ang="0">
                  <a:pos x="103" y="388"/>
                </a:cxn>
                <a:cxn ang="0">
                  <a:pos x="150" y="325"/>
                </a:cxn>
                <a:cxn ang="0">
                  <a:pos x="157" y="283"/>
                </a:cxn>
                <a:cxn ang="0">
                  <a:pos x="107" y="90"/>
                </a:cxn>
                <a:cxn ang="0">
                  <a:pos x="147" y="75"/>
                </a:cxn>
                <a:cxn ang="0">
                  <a:pos x="133" y="0"/>
                </a:cxn>
                <a:cxn ang="0">
                  <a:pos x="217" y="61"/>
                </a:cxn>
                <a:cxn ang="0">
                  <a:pos x="277" y="127"/>
                </a:cxn>
                <a:cxn ang="0">
                  <a:pos x="242" y="162"/>
                </a:cxn>
                <a:cxn ang="0">
                  <a:pos x="277" y="210"/>
                </a:cxn>
                <a:cxn ang="0">
                  <a:pos x="241" y="263"/>
                </a:cxn>
                <a:cxn ang="0">
                  <a:pos x="305" y="330"/>
                </a:cxn>
                <a:cxn ang="0">
                  <a:pos x="258" y="389"/>
                </a:cxn>
                <a:cxn ang="0">
                  <a:pos x="328" y="454"/>
                </a:cxn>
                <a:cxn ang="0">
                  <a:pos x="215" y="540"/>
                </a:cxn>
                <a:cxn ang="0">
                  <a:pos x="212" y="640"/>
                </a:cxn>
                <a:cxn ang="0">
                  <a:pos x="162" y="676"/>
                </a:cxn>
                <a:cxn ang="0">
                  <a:pos x="0" y="655"/>
                </a:cxn>
                <a:cxn ang="0">
                  <a:pos x="0" y="655"/>
                </a:cxn>
              </a:cxnLst>
              <a:rect l="0" t="0" r="r" b="b"/>
              <a:pathLst>
                <a:path w="328" h="676">
                  <a:moveTo>
                    <a:pt x="0" y="655"/>
                  </a:moveTo>
                  <a:lnTo>
                    <a:pt x="75" y="622"/>
                  </a:lnTo>
                  <a:lnTo>
                    <a:pt x="61" y="546"/>
                  </a:lnTo>
                  <a:lnTo>
                    <a:pt x="116" y="496"/>
                  </a:lnTo>
                  <a:lnTo>
                    <a:pt x="103" y="388"/>
                  </a:lnTo>
                  <a:lnTo>
                    <a:pt x="150" y="325"/>
                  </a:lnTo>
                  <a:lnTo>
                    <a:pt x="157" y="283"/>
                  </a:lnTo>
                  <a:lnTo>
                    <a:pt x="107" y="90"/>
                  </a:lnTo>
                  <a:lnTo>
                    <a:pt x="147" y="75"/>
                  </a:lnTo>
                  <a:lnTo>
                    <a:pt x="133" y="0"/>
                  </a:lnTo>
                  <a:lnTo>
                    <a:pt x="217" y="61"/>
                  </a:lnTo>
                  <a:lnTo>
                    <a:pt x="277" y="127"/>
                  </a:lnTo>
                  <a:lnTo>
                    <a:pt x="242" y="162"/>
                  </a:lnTo>
                  <a:lnTo>
                    <a:pt x="277" y="210"/>
                  </a:lnTo>
                  <a:lnTo>
                    <a:pt x="241" y="263"/>
                  </a:lnTo>
                  <a:lnTo>
                    <a:pt x="305" y="330"/>
                  </a:lnTo>
                  <a:lnTo>
                    <a:pt x="258" y="389"/>
                  </a:lnTo>
                  <a:lnTo>
                    <a:pt x="328" y="454"/>
                  </a:lnTo>
                  <a:lnTo>
                    <a:pt x="215" y="540"/>
                  </a:lnTo>
                  <a:lnTo>
                    <a:pt x="212" y="640"/>
                  </a:lnTo>
                  <a:lnTo>
                    <a:pt x="162" y="676"/>
                  </a:lnTo>
                  <a:lnTo>
                    <a:pt x="0" y="655"/>
                  </a:lnTo>
                  <a:lnTo>
                    <a:pt x="0" y="655"/>
                  </a:lnTo>
                  <a:close/>
                </a:path>
              </a:pathLst>
            </a:custGeom>
            <a:solidFill>
              <a:srgbClr val="7885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24" name="Freeform 40"/>
            <p:cNvSpPr>
              <a:spLocks/>
            </p:cNvSpPr>
            <p:nvPr/>
          </p:nvSpPr>
          <p:spPr bwMode="auto">
            <a:xfrm>
              <a:off x="2249" y="3188"/>
              <a:ext cx="28" cy="31"/>
            </a:xfrm>
            <a:custGeom>
              <a:avLst/>
              <a:gdLst/>
              <a:ahLst/>
              <a:cxnLst>
                <a:cxn ang="0">
                  <a:pos x="0" y="73"/>
                </a:cxn>
                <a:cxn ang="0">
                  <a:pos x="2" y="75"/>
                </a:cxn>
                <a:cxn ang="0">
                  <a:pos x="9" y="80"/>
                </a:cxn>
                <a:cxn ang="0">
                  <a:pos x="19" y="85"/>
                </a:cxn>
                <a:cxn ang="0">
                  <a:pos x="30" y="92"/>
                </a:cxn>
                <a:cxn ang="0">
                  <a:pos x="43" y="94"/>
                </a:cxn>
                <a:cxn ang="0">
                  <a:pos x="54" y="93"/>
                </a:cxn>
                <a:cxn ang="0">
                  <a:pos x="63" y="85"/>
                </a:cxn>
                <a:cxn ang="0">
                  <a:pos x="69" y="70"/>
                </a:cxn>
                <a:cxn ang="0">
                  <a:pos x="77" y="37"/>
                </a:cxn>
                <a:cxn ang="0">
                  <a:pos x="82" y="16"/>
                </a:cxn>
                <a:cxn ang="0">
                  <a:pos x="92" y="5"/>
                </a:cxn>
                <a:cxn ang="0">
                  <a:pos x="101" y="1"/>
                </a:cxn>
                <a:cxn ang="0">
                  <a:pos x="111" y="0"/>
                </a:cxn>
                <a:cxn ang="0">
                  <a:pos x="88" y="30"/>
                </a:cxn>
                <a:cxn ang="0">
                  <a:pos x="87" y="91"/>
                </a:cxn>
                <a:cxn ang="0">
                  <a:pos x="67" y="122"/>
                </a:cxn>
                <a:cxn ang="0">
                  <a:pos x="10" y="112"/>
                </a:cxn>
                <a:cxn ang="0">
                  <a:pos x="0" y="73"/>
                </a:cxn>
                <a:cxn ang="0">
                  <a:pos x="0" y="73"/>
                </a:cxn>
              </a:cxnLst>
              <a:rect l="0" t="0" r="r" b="b"/>
              <a:pathLst>
                <a:path w="111" h="122">
                  <a:moveTo>
                    <a:pt x="0" y="73"/>
                  </a:moveTo>
                  <a:lnTo>
                    <a:pt x="2" y="75"/>
                  </a:lnTo>
                  <a:lnTo>
                    <a:pt x="9" y="80"/>
                  </a:lnTo>
                  <a:lnTo>
                    <a:pt x="19" y="85"/>
                  </a:lnTo>
                  <a:lnTo>
                    <a:pt x="30" y="92"/>
                  </a:lnTo>
                  <a:lnTo>
                    <a:pt x="43" y="94"/>
                  </a:lnTo>
                  <a:lnTo>
                    <a:pt x="54" y="93"/>
                  </a:lnTo>
                  <a:lnTo>
                    <a:pt x="63" y="85"/>
                  </a:lnTo>
                  <a:lnTo>
                    <a:pt x="69" y="70"/>
                  </a:lnTo>
                  <a:lnTo>
                    <a:pt x="77" y="37"/>
                  </a:lnTo>
                  <a:lnTo>
                    <a:pt x="82" y="16"/>
                  </a:lnTo>
                  <a:lnTo>
                    <a:pt x="92" y="5"/>
                  </a:lnTo>
                  <a:lnTo>
                    <a:pt x="101" y="1"/>
                  </a:lnTo>
                  <a:lnTo>
                    <a:pt x="111" y="0"/>
                  </a:lnTo>
                  <a:lnTo>
                    <a:pt x="88" y="30"/>
                  </a:lnTo>
                  <a:lnTo>
                    <a:pt x="87" y="91"/>
                  </a:lnTo>
                  <a:lnTo>
                    <a:pt x="67" y="122"/>
                  </a:lnTo>
                  <a:lnTo>
                    <a:pt x="10" y="112"/>
                  </a:lnTo>
                  <a:lnTo>
                    <a:pt x="0" y="73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25" name="Freeform 41"/>
            <p:cNvSpPr>
              <a:spLocks/>
            </p:cNvSpPr>
            <p:nvPr/>
          </p:nvSpPr>
          <p:spPr bwMode="auto">
            <a:xfrm>
              <a:off x="2458" y="2900"/>
              <a:ext cx="66" cy="18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56" y="0"/>
                </a:cxn>
                <a:cxn ang="0">
                  <a:pos x="176" y="207"/>
                </a:cxn>
                <a:cxn ang="0">
                  <a:pos x="245" y="390"/>
                </a:cxn>
                <a:cxn ang="0">
                  <a:pos x="263" y="750"/>
                </a:cxn>
                <a:cxn ang="0">
                  <a:pos x="225" y="736"/>
                </a:cxn>
                <a:cxn ang="0">
                  <a:pos x="144" y="384"/>
                </a:cxn>
                <a:cxn ang="0">
                  <a:pos x="94" y="211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263" h="750">
                  <a:moveTo>
                    <a:pt x="0" y="2"/>
                  </a:moveTo>
                  <a:lnTo>
                    <a:pt x="56" y="0"/>
                  </a:lnTo>
                  <a:lnTo>
                    <a:pt x="176" y="207"/>
                  </a:lnTo>
                  <a:lnTo>
                    <a:pt x="245" y="390"/>
                  </a:lnTo>
                  <a:lnTo>
                    <a:pt x="263" y="750"/>
                  </a:lnTo>
                  <a:lnTo>
                    <a:pt x="225" y="736"/>
                  </a:lnTo>
                  <a:lnTo>
                    <a:pt x="144" y="384"/>
                  </a:lnTo>
                  <a:lnTo>
                    <a:pt x="94" y="211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26" name="Freeform 42"/>
            <p:cNvSpPr>
              <a:spLocks/>
            </p:cNvSpPr>
            <p:nvPr/>
          </p:nvSpPr>
          <p:spPr bwMode="auto">
            <a:xfrm>
              <a:off x="2305" y="3183"/>
              <a:ext cx="30" cy="21"/>
            </a:xfrm>
            <a:custGeom>
              <a:avLst/>
              <a:gdLst/>
              <a:ahLst/>
              <a:cxnLst>
                <a:cxn ang="0">
                  <a:pos x="120" y="53"/>
                </a:cxn>
                <a:cxn ang="0">
                  <a:pos x="115" y="57"/>
                </a:cxn>
                <a:cxn ang="0">
                  <a:pos x="111" y="61"/>
                </a:cxn>
                <a:cxn ang="0">
                  <a:pos x="105" y="63"/>
                </a:cxn>
                <a:cxn ang="0">
                  <a:pos x="92" y="62"/>
                </a:cxn>
                <a:cxn ang="0">
                  <a:pos x="81" y="47"/>
                </a:cxn>
                <a:cxn ang="0">
                  <a:pos x="76" y="34"/>
                </a:cxn>
                <a:cxn ang="0">
                  <a:pos x="68" y="23"/>
                </a:cxn>
                <a:cxn ang="0">
                  <a:pos x="59" y="13"/>
                </a:cxn>
                <a:cxn ang="0">
                  <a:pos x="54" y="9"/>
                </a:cxn>
                <a:cxn ang="0">
                  <a:pos x="48" y="5"/>
                </a:cxn>
                <a:cxn ang="0">
                  <a:pos x="37" y="1"/>
                </a:cxn>
                <a:cxn ang="0">
                  <a:pos x="25" y="0"/>
                </a:cxn>
                <a:cxn ang="0">
                  <a:pos x="13" y="4"/>
                </a:cxn>
                <a:cxn ang="0">
                  <a:pos x="0" y="13"/>
                </a:cxn>
                <a:cxn ang="0">
                  <a:pos x="49" y="37"/>
                </a:cxn>
                <a:cxn ang="0">
                  <a:pos x="88" y="82"/>
                </a:cxn>
                <a:cxn ang="0">
                  <a:pos x="115" y="74"/>
                </a:cxn>
                <a:cxn ang="0">
                  <a:pos x="120" y="53"/>
                </a:cxn>
                <a:cxn ang="0">
                  <a:pos x="120" y="53"/>
                </a:cxn>
              </a:cxnLst>
              <a:rect l="0" t="0" r="r" b="b"/>
              <a:pathLst>
                <a:path w="120" h="82">
                  <a:moveTo>
                    <a:pt x="120" y="53"/>
                  </a:moveTo>
                  <a:lnTo>
                    <a:pt x="115" y="57"/>
                  </a:lnTo>
                  <a:lnTo>
                    <a:pt x="111" y="61"/>
                  </a:lnTo>
                  <a:lnTo>
                    <a:pt x="105" y="63"/>
                  </a:lnTo>
                  <a:lnTo>
                    <a:pt x="92" y="62"/>
                  </a:lnTo>
                  <a:lnTo>
                    <a:pt x="81" y="47"/>
                  </a:lnTo>
                  <a:lnTo>
                    <a:pt x="76" y="34"/>
                  </a:lnTo>
                  <a:lnTo>
                    <a:pt x="68" y="23"/>
                  </a:lnTo>
                  <a:lnTo>
                    <a:pt x="59" y="13"/>
                  </a:lnTo>
                  <a:lnTo>
                    <a:pt x="54" y="9"/>
                  </a:lnTo>
                  <a:lnTo>
                    <a:pt x="48" y="5"/>
                  </a:lnTo>
                  <a:lnTo>
                    <a:pt x="37" y="1"/>
                  </a:lnTo>
                  <a:lnTo>
                    <a:pt x="25" y="0"/>
                  </a:lnTo>
                  <a:lnTo>
                    <a:pt x="13" y="4"/>
                  </a:lnTo>
                  <a:lnTo>
                    <a:pt x="0" y="13"/>
                  </a:lnTo>
                  <a:lnTo>
                    <a:pt x="49" y="37"/>
                  </a:lnTo>
                  <a:lnTo>
                    <a:pt x="88" y="82"/>
                  </a:lnTo>
                  <a:lnTo>
                    <a:pt x="115" y="74"/>
                  </a:lnTo>
                  <a:lnTo>
                    <a:pt x="120" y="53"/>
                  </a:lnTo>
                  <a:lnTo>
                    <a:pt x="120" y="53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27" name="Freeform 43"/>
            <p:cNvSpPr>
              <a:spLocks/>
            </p:cNvSpPr>
            <p:nvPr/>
          </p:nvSpPr>
          <p:spPr bwMode="auto">
            <a:xfrm>
              <a:off x="2313" y="3111"/>
              <a:ext cx="164" cy="63"/>
            </a:xfrm>
            <a:custGeom>
              <a:avLst/>
              <a:gdLst/>
              <a:ahLst/>
              <a:cxnLst>
                <a:cxn ang="0">
                  <a:pos x="642" y="0"/>
                </a:cxn>
                <a:cxn ang="0">
                  <a:pos x="609" y="21"/>
                </a:cxn>
                <a:cxn ang="0">
                  <a:pos x="506" y="23"/>
                </a:cxn>
                <a:cxn ang="0">
                  <a:pos x="418" y="21"/>
                </a:cxn>
                <a:cxn ang="0">
                  <a:pos x="340" y="16"/>
                </a:cxn>
                <a:cxn ang="0">
                  <a:pos x="310" y="11"/>
                </a:cxn>
                <a:cxn ang="0">
                  <a:pos x="277" y="9"/>
                </a:cxn>
                <a:cxn ang="0">
                  <a:pos x="214" y="11"/>
                </a:cxn>
                <a:cxn ang="0">
                  <a:pos x="184" y="18"/>
                </a:cxn>
                <a:cxn ang="0">
                  <a:pos x="169" y="23"/>
                </a:cxn>
                <a:cxn ang="0">
                  <a:pos x="154" y="30"/>
                </a:cxn>
                <a:cxn ang="0">
                  <a:pos x="146" y="34"/>
                </a:cxn>
                <a:cxn ang="0">
                  <a:pos x="140" y="38"/>
                </a:cxn>
                <a:cxn ang="0">
                  <a:pos x="132" y="43"/>
                </a:cxn>
                <a:cxn ang="0">
                  <a:pos x="126" y="48"/>
                </a:cxn>
                <a:cxn ang="0">
                  <a:pos x="99" y="74"/>
                </a:cxn>
                <a:cxn ang="0">
                  <a:pos x="88" y="90"/>
                </a:cxn>
                <a:cxn ang="0">
                  <a:pos x="77" y="105"/>
                </a:cxn>
                <a:cxn ang="0">
                  <a:pos x="67" y="120"/>
                </a:cxn>
                <a:cxn ang="0">
                  <a:pos x="56" y="135"/>
                </a:cxn>
                <a:cxn ang="0">
                  <a:pos x="48" y="150"/>
                </a:cxn>
                <a:cxn ang="0">
                  <a:pos x="39" y="164"/>
                </a:cxn>
                <a:cxn ang="0">
                  <a:pos x="31" y="178"/>
                </a:cxn>
                <a:cxn ang="0">
                  <a:pos x="25" y="192"/>
                </a:cxn>
                <a:cxn ang="0">
                  <a:pos x="19" y="203"/>
                </a:cxn>
                <a:cxn ang="0">
                  <a:pos x="13" y="215"/>
                </a:cxn>
                <a:cxn ang="0">
                  <a:pos x="6" y="232"/>
                </a:cxn>
                <a:cxn ang="0">
                  <a:pos x="0" y="249"/>
                </a:cxn>
                <a:cxn ang="0">
                  <a:pos x="30" y="251"/>
                </a:cxn>
                <a:cxn ang="0">
                  <a:pos x="77" y="162"/>
                </a:cxn>
                <a:cxn ang="0">
                  <a:pos x="160" y="88"/>
                </a:cxn>
                <a:cxn ang="0">
                  <a:pos x="255" y="54"/>
                </a:cxn>
                <a:cxn ang="0">
                  <a:pos x="382" y="47"/>
                </a:cxn>
                <a:cxn ang="0">
                  <a:pos x="609" y="54"/>
                </a:cxn>
                <a:cxn ang="0">
                  <a:pos x="656" y="14"/>
                </a:cxn>
                <a:cxn ang="0">
                  <a:pos x="642" y="0"/>
                </a:cxn>
                <a:cxn ang="0">
                  <a:pos x="642" y="0"/>
                </a:cxn>
              </a:cxnLst>
              <a:rect l="0" t="0" r="r" b="b"/>
              <a:pathLst>
                <a:path w="656" h="251">
                  <a:moveTo>
                    <a:pt x="642" y="0"/>
                  </a:moveTo>
                  <a:lnTo>
                    <a:pt x="609" y="21"/>
                  </a:lnTo>
                  <a:lnTo>
                    <a:pt x="506" y="23"/>
                  </a:lnTo>
                  <a:lnTo>
                    <a:pt x="418" y="21"/>
                  </a:lnTo>
                  <a:lnTo>
                    <a:pt x="340" y="16"/>
                  </a:lnTo>
                  <a:lnTo>
                    <a:pt x="310" y="11"/>
                  </a:lnTo>
                  <a:lnTo>
                    <a:pt x="277" y="9"/>
                  </a:lnTo>
                  <a:lnTo>
                    <a:pt x="214" y="11"/>
                  </a:lnTo>
                  <a:lnTo>
                    <a:pt x="184" y="18"/>
                  </a:lnTo>
                  <a:lnTo>
                    <a:pt x="169" y="23"/>
                  </a:lnTo>
                  <a:lnTo>
                    <a:pt x="154" y="30"/>
                  </a:lnTo>
                  <a:lnTo>
                    <a:pt x="146" y="34"/>
                  </a:lnTo>
                  <a:lnTo>
                    <a:pt x="140" y="38"/>
                  </a:lnTo>
                  <a:lnTo>
                    <a:pt x="132" y="43"/>
                  </a:lnTo>
                  <a:lnTo>
                    <a:pt x="126" y="48"/>
                  </a:lnTo>
                  <a:lnTo>
                    <a:pt x="99" y="74"/>
                  </a:lnTo>
                  <a:lnTo>
                    <a:pt x="88" y="90"/>
                  </a:lnTo>
                  <a:lnTo>
                    <a:pt x="77" y="105"/>
                  </a:lnTo>
                  <a:lnTo>
                    <a:pt x="67" y="120"/>
                  </a:lnTo>
                  <a:lnTo>
                    <a:pt x="56" y="135"/>
                  </a:lnTo>
                  <a:lnTo>
                    <a:pt x="48" y="150"/>
                  </a:lnTo>
                  <a:lnTo>
                    <a:pt x="39" y="164"/>
                  </a:lnTo>
                  <a:lnTo>
                    <a:pt x="31" y="178"/>
                  </a:lnTo>
                  <a:lnTo>
                    <a:pt x="25" y="192"/>
                  </a:lnTo>
                  <a:lnTo>
                    <a:pt x="19" y="203"/>
                  </a:lnTo>
                  <a:lnTo>
                    <a:pt x="13" y="215"/>
                  </a:lnTo>
                  <a:lnTo>
                    <a:pt x="6" y="232"/>
                  </a:lnTo>
                  <a:lnTo>
                    <a:pt x="0" y="249"/>
                  </a:lnTo>
                  <a:lnTo>
                    <a:pt x="30" y="251"/>
                  </a:lnTo>
                  <a:lnTo>
                    <a:pt x="77" y="162"/>
                  </a:lnTo>
                  <a:lnTo>
                    <a:pt x="160" y="88"/>
                  </a:lnTo>
                  <a:lnTo>
                    <a:pt x="255" y="54"/>
                  </a:lnTo>
                  <a:lnTo>
                    <a:pt x="382" y="47"/>
                  </a:lnTo>
                  <a:lnTo>
                    <a:pt x="609" y="54"/>
                  </a:lnTo>
                  <a:lnTo>
                    <a:pt x="656" y="14"/>
                  </a:lnTo>
                  <a:lnTo>
                    <a:pt x="642" y="0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28" name="Freeform 44"/>
            <p:cNvSpPr>
              <a:spLocks/>
            </p:cNvSpPr>
            <p:nvPr/>
          </p:nvSpPr>
          <p:spPr bwMode="auto">
            <a:xfrm>
              <a:off x="2412" y="2900"/>
              <a:ext cx="80" cy="105"/>
            </a:xfrm>
            <a:custGeom>
              <a:avLst/>
              <a:gdLst/>
              <a:ahLst/>
              <a:cxnLst>
                <a:cxn ang="0">
                  <a:pos x="30" y="123"/>
                </a:cxn>
                <a:cxn ang="0">
                  <a:pos x="0" y="69"/>
                </a:cxn>
                <a:cxn ang="0">
                  <a:pos x="25" y="7"/>
                </a:cxn>
                <a:cxn ang="0">
                  <a:pos x="178" y="0"/>
                </a:cxn>
                <a:cxn ang="0">
                  <a:pos x="270" y="198"/>
                </a:cxn>
                <a:cxn ang="0">
                  <a:pos x="316" y="363"/>
                </a:cxn>
                <a:cxn ang="0">
                  <a:pos x="224" y="420"/>
                </a:cxn>
                <a:cxn ang="0">
                  <a:pos x="131" y="392"/>
                </a:cxn>
                <a:cxn ang="0">
                  <a:pos x="101" y="333"/>
                </a:cxn>
                <a:cxn ang="0">
                  <a:pos x="109" y="274"/>
                </a:cxn>
                <a:cxn ang="0">
                  <a:pos x="30" y="123"/>
                </a:cxn>
                <a:cxn ang="0">
                  <a:pos x="30" y="123"/>
                </a:cxn>
              </a:cxnLst>
              <a:rect l="0" t="0" r="r" b="b"/>
              <a:pathLst>
                <a:path w="316" h="420">
                  <a:moveTo>
                    <a:pt x="30" y="123"/>
                  </a:moveTo>
                  <a:lnTo>
                    <a:pt x="0" y="69"/>
                  </a:lnTo>
                  <a:lnTo>
                    <a:pt x="25" y="7"/>
                  </a:lnTo>
                  <a:lnTo>
                    <a:pt x="178" y="0"/>
                  </a:lnTo>
                  <a:lnTo>
                    <a:pt x="270" y="198"/>
                  </a:lnTo>
                  <a:lnTo>
                    <a:pt x="316" y="363"/>
                  </a:lnTo>
                  <a:lnTo>
                    <a:pt x="224" y="420"/>
                  </a:lnTo>
                  <a:lnTo>
                    <a:pt x="131" y="392"/>
                  </a:lnTo>
                  <a:lnTo>
                    <a:pt x="101" y="333"/>
                  </a:lnTo>
                  <a:lnTo>
                    <a:pt x="109" y="274"/>
                  </a:lnTo>
                  <a:lnTo>
                    <a:pt x="30" y="123"/>
                  </a:lnTo>
                  <a:lnTo>
                    <a:pt x="30" y="123"/>
                  </a:lnTo>
                  <a:close/>
                </a:path>
              </a:pathLst>
            </a:custGeom>
            <a:solidFill>
              <a:srgbClr val="CCA6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29" name="Freeform 45"/>
            <p:cNvSpPr>
              <a:spLocks/>
            </p:cNvSpPr>
            <p:nvPr/>
          </p:nvSpPr>
          <p:spPr bwMode="auto">
            <a:xfrm>
              <a:off x="2360" y="2931"/>
              <a:ext cx="107" cy="41"/>
            </a:xfrm>
            <a:custGeom>
              <a:avLst/>
              <a:gdLst/>
              <a:ahLst/>
              <a:cxnLst>
                <a:cxn ang="0">
                  <a:pos x="430" y="69"/>
                </a:cxn>
                <a:cxn ang="0">
                  <a:pos x="373" y="32"/>
                </a:cxn>
                <a:cxn ang="0">
                  <a:pos x="295" y="0"/>
                </a:cxn>
                <a:cxn ang="0">
                  <a:pos x="151" y="14"/>
                </a:cxn>
                <a:cxn ang="0">
                  <a:pos x="63" y="60"/>
                </a:cxn>
                <a:cxn ang="0">
                  <a:pos x="0" y="129"/>
                </a:cxn>
                <a:cxn ang="0">
                  <a:pos x="107" y="158"/>
                </a:cxn>
                <a:cxn ang="0">
                  <a:pos x="219" y="165"/>
                </a:cxn>
                <a:cxn ang="0">
                  <a:pos x="348" y="139"/>
                </a:cxn>
                <a:cxn ang="0">
                  <a:pos x="430" y="69"/>
                </a:cxn>
                <a:cxn ang="0">
                  <a:pos x="430" y="69"/>
                </a:cxn>
              </a:cxnLst>
              <a:rect l="0" t="0" r="r" b="b"/>
              <a:pathLst>
                <a:path w="430" h="165">
                  <a:moveTo>
                    <a:pt x="430" y="69"/>
                  </a:moveTo>
                  <a:lnTo>
                    <a:pt x="373" y="32"/>
                  </a:lnTo>
                  <a:lnTo>
                    <a:pt x="295" y="0"/>
                  </a:lnTo>
                  <a:lnTo>
                    <a:pt x="151" y="14"/>
                  </a:lnTo>
                  <a:lnTo>
                    <a:pt x="63" y="60"/>
                  </a:lnTo>
                  <a:lnTo>
                    <a:pt x="0" y="129"/>
                  </a:lnTo>
                  <a:lnTo>
                    <a:pt x="107" y="158"/>
                  </a:lnTo>
                  <a:lnTo>
                    <a:pt x="219" y="165"/>
                  </a:lnTo>
                  <a:lnTo>
                    <a:pt x="348" y="139"/>
                  </a:lnTo>
                  <a:lnTo>
                    <a:pt x="430" y="69"/>
                  </a:lnTo>
                  <a:lnTo>
                    <a:pt x="430" y="69"/>
                  </a:lnTo>
                  <a:close/>
                </a:path>
              </a:pathLst>
            </a:custGeom>
            <a:solidFill>
              <a:srgbClr val="96DE0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30" name="Freeform 46"/>
            <p:cNvSpPr>
              <a:spLocks/>
            </p:cNvSpPr>
            <p:nvPr/>
          </p:nvSpPr>
          <p:spPr bwMode="auto">
            <a:xfrm>
              <a:off x="2357" y="2929"/>
              <a:ext cx="115" cy="46"/>
            </a:xfrm>
            <a:custGeom>
              <a:avLst/>
              <a:gdLst/>
              <a:ahLst/>
              <a:cxnLst>
                <a:cxn ang="0">
                  <a:pos x="442" y="58"/>
                </a:cxn>
                <a:cxn ang="0">
                  <a:pos x="432" y="52"/>
                </a:cxn>
                <a:cxn ang="0">
                  <a:pos x="419" y="43"/>
                </a:cxn>
                <a:cxn ang="0">
                  <a:pos x="404" y="35"/>
                </a:cxn>
                <a:cxn ang="0">
                  <a:pos x="388" y="26"/>
                </a:cxn>
                <a:cxn ang="0">
                  <a:pos x="369" y="19"/>
                </a:cxn>
                <a:cxn ang="0">
                  <a:pos x="349" y="12"/>
                </a:cxn>
                <a:cxn ang="0">
                  <a:pos x="303" y="2"/>
                </a:cxn>
                <a:cxn ang="0">
                  <a:pos x="250" y="0"/>
                </a:cxn>
                <a:cxn ang="0">
                  <a:pos x="160" y="15"/>
                </a:cxn>
                <a:cxn ang="0">
                  <a:pos x="134" y="24"/>
                </a:cxn>
                <a:cxn ang="0">
                  <a:pos x="110" y="34"/>
                </a:cxn>
                <a:cxn ang="0">
                  <a:pos x="90" y="45"/>
                </a:cxn>
                <a:cxn ang="0">
                  <a:pos x="72" y="57"/>
                </a:cxn>
                <a:cxn ang="0">
                  <a:pos x="56" y="68"/>
                </a:cxn>
                <a:cxn ang="0">
                  <a:pos x="15" y="112"/>
                </a:cxn>
                <a:cxn ang="0">
                  <a:pos x="0" y="146"/>
                </a:cxn>
                <a:cxn ang="0">
                  <a:pos x="28" y="153"/>
                </a:cxn>
                <a:cxn ang="0">
                  <a:pos x="63" y="161"/>
                </a:cxn>
                <a:cxn ang="0">
                  <a:pos x="96" y="172"/>
                </a:cxn>
                <a:cxn ang="0">
                  <a:pos x="124" y="179"/>
                </a:cxn>
                <a:cxn ang="0">
                  <a:pos x="205" y="184"/>
                </a:cxn>
                <a:cxn ang="0">
                  <a:pos x="314" y="175"/>
                </a:cxn>
                <a:cxn ang="0">
                  <a:pos x="356" y="165"/>
                </a:cxn>
                <a:cxn ang="0">
                  <a:pos x="381" y="156"/>
                </a:cxn>
                <a:cxn ang="0">
                  <a:pos x="404" y="144"/>
                </a:cxn>
                <a:cxn ang="0">
                  <a:pos x="434" y="122"/>
                </a:cxn>
                <a:cxn ang="0">
                  <a:pos x="414" y="89"/>
                </a:cxn>
                <a:cxn ang="0">
                  <a:pos x="402" y="97"/>
                </a:cxn>
                <a:cxn ang="0">
                  <a:pos x="380" y="110"/>
                </a:cxn>
                <a:cxn ang="0">
                  <a:pos x="368" y="117"/>
                </a:cxn>
                <a:cxn ang="0">
                  <a:pos x="352" y="125"/>
                </a:cxn>
                <a:cxn ang="0">
                  <a:pos x="335" y="132"/>
                </a:cxn>
                <a:cxn ang="0">
                  <a:pos x="317" y="140"/>
                </a:cxn>
                <a:cxn ang="0">
                  <a:pos x="297" y="146"/>
                </a:cxn>
                <a:cxn ang="0">
                  <a:pos x="255" y="156"/>
                </a:cxn>
                <a:cxn ang="0">
                  <a:pos x="211" y="161"/>
                </a:cxn>
                <a:cxn ang="0">
                  <a:pos x="37" y="134"/>
                </a:cxn>
                <a:cxn ang="0">
                  <a:pos x="52" y="112"/>
                </a:cxn>
                <a:cxn ang="0">
                  <a:pos x="71" y="92"/>
                </a:cxn>
                <a:cxn ang="0">
                  <a:pos x="92" y="74"/>
                </a:cxn>
                <a:cxn ang="0">
                  <a:pos x="110" y="63"/>
                </a:cxn>
                <a:cxn ang="0">
                  <a:pos x="130" y="52"/>
                </a:cxn>
                <a:cxn ang="0">
                  <a:pos x="154" y="43"/>
                </a:cxn>
                <a:cxn ang="0">
                  <a:pos x="179" y="35"/>
                </a:cxn>
                <a:cxn ang="0">
                  <a:pos x="225" y="28"/>
                </a:cxn>
                <a:cxn ang="0">
                  <a:pos x="338" y="33"/>
                </a:cxn>
                <a:cxn ang="0">
                  <a:pos x="365" y="44"/>
                </a:cxn>
                <a:cxn ang="0">
                  <a:pos x="389" y="54"/>
                </a:cxn>
                <a:cxn ang="0">
                  <a:pos x="405" y="62"/>
                </a:cxn>
                <a:cxn ang="0">
                  <a:pos x="426" y="73"/>
                </a:cxn>
                <a:cxn ang="0">
                  <a:pos x="461" y="74"/>
                </a:cxn>
              </a:cxnLst>
              <a:rect l="0" t="0" r="r" b="b"/>
              <a:pathLst>
                <a:path w="461" h="184">
                  <a:moveTo>
                    <a:pt x="461" y="74"/>
                  </a:moveTo>
                  <a:lnTo>
                    <a:pt x="442" y="58"/>
                  </a:lnTo>
                  <a:lnTo>
                    <a:pt x="437" y="54"/>
                  </a:lnTo>
                  <a:lnTo>
                    <a:pt x="432" y="52"/>
                  </a:lnTo>
                  <a:lnTo>
                    <a:pt x="426" y="47"/>
                  </a:lnTo>
                  <a:lnTo>
                    <a:pt x="419" y="43"/>
                  </a:lnTo>
                  <a:lnTo>
                    <a:pt x="412" y="39"/>
                  </a:lnTo>
                  <a:lnTo>
                    <a:pt x="404" y="35"/>
                  </a:lnTo>
                  <a:lnTo>
                    <a:pt x="397" y="31"/>
                  </a:lnTo>
                  <a:lnTo>
                    <a:pt x="388" y="26"/>
                  </a:lnTo>
                  <a:lnTo>
                    <a:pt x="379" y="23"/>
                  </a:lnTo>
                  <a:lnTo>
                    <a:pt x="369" y="19"/>
                  </a:lnTo>
                  <a:lnTo>
                    <a:pt x="360" y="16"/>
                  </a:lnTo>
                  <a:lnTo>
                    <a:pt x="349" y="12"/>
                  </a:lnTo>
                  <a:lnTo>
                    <a:pt x="327" y="6"/>
                  </a:lnTo>
                  <a:lnTo>
                    <a:pt x="303" y="2"/>
                  </a:lnTo>
                  <a:lnTo>
                    <a:pt x="277" y="0"/>
                  </a:lnTo>
                  <a:lnTo>
                    <a:pt x="250" y="0"/>
                  </a:lnTo>
                  <a:lnTo>
                    <a:pt x="189" y="7"/>
                  </a:lnTo>
                  <a:lnTo>
                    <a:pt x="160" y="15"/>
                  </a:lnTo>
                  <a:lnTo>
                    <a:pt x="147" y="20"/>
                  </a:lnTo>
                  <a:lnTo>
                    <a:pt x="134" y="24"/>
                  </a:lnTo>
                  <a:lnTo>
                    <a:pt x="121" y="29"/>
                  </a:lnTo>
                  <a:lnTo>
                    <a:pt x="110" y="34"/>
                  </a:lnTo>
                  <a:lnTo>
                    <a:pt x="100" y="39"/>
                  </a:lnTo>
                  <a:lnTo>
                    <a:pt x="90" y="45"/>
                  </a:lnTo>
                  <a:lnTo>
                    <a:pt x="81" y="50"/>
                  </a:lnTo>
                  <a:lnTo>
                    <a:pt x="72" y="57"/>
                  </a:lnTo>
                  <a:lnTo>
                    <a:pt x="63" y="62"/>
                  </a:lnTo>
                  <a:lnTo>
                    <a:pt x="56" y="68"/>
                  </a:lnTo>
                  <a:lnTo>
                    <a:pt x="32" y="91"/>
                  </a:lnTo>
                  <a:lnTo>
                    <a:pt x="15" y="112"/>
                  </a:lnTo>
                  <a:lnTo>
                    <a:pt x="5" y="130"/>
                  </a:lnTo>
                  <a:lnTo>
                    <a:pt x="0" y="146"/>
                  </a:lnTo>
                  <a:lnTo>
                    <a:pt x="13" y="149"/>
                  </a:lnTo>
                  <a:lnTo>
                    <a:pt x="28" y="153"/>
                  </a:lnTo>
                  <a:lnTo>
                    <a:pt x="46" y="156"/>
                  </a:lnTo>
                  <a:lnTo>
                    <a:pt x="63" y="161"/>
                  </a:lnTo>
                  <a:lnTo>
                    <a:pt x="81" y="167"/>
                  </a:lnTo>
                  <a:lnTo>
                    <a:pt x="96" y="172"/>
                  </a:lnTo>
                  <a:lnTo>
                    <a:pt x="106" y="175"/>
                  </a:lnTo>
                  <a:lnTo>
                    <a:pt x="124" y="179"/>
                  </a:lnTo>
                  <a:lnTo>
                    <a:pt x="159" y="183"/>
                  </a:lnTo>
                  <a:lnTo>
                    <a:pt x="205" y="184"/>
                  </a:lnTo>
                  <a:lnTo>
                    <a:pt x="259" y="183"/>
                  </a:lnTo>
                  <a:lnTo>
                    <a:pt x="314" y="175"/>
                  </a:lnTo>
                  <a:lnTo>
                    <a:pt x="342" y="169"/>
                  </a:lnTo>
                  <a:lnTo>
                    <a:pt x="356" y="165"/>
                  </a:lnTo>
                  <a:lnTo>
                    <a:pt x="369" y="161"/>
                  </a:lnTo>
                  <a:lnTo>
                    <a:pt x="381" y="156"/>
                  </a:lnTo>
                  <a:lnTo>
                    <a:pt x="393" y="150"/>
                  </a:lnTo>
                  <a:lnTo>
                    <a:pt x="404" y="144"/>
                  </a:lnTo>
                  <a:lnTo>
                    <a:pt x="415" y="137"/>
                  </a:lnTo>
                  <a:lnTo>
                    <a:pt x="434" y="122"/>
                  </a:lnTo>
                  <a:lnTo>
                    <a:pt x="451" y="103"/>
                  </a:lnTo>
                  <a:lnTo>
                    <a:pt x="414" y="89"/>
                  </a:lnTo>
                  <a:lnTo>
                    <a:pt x="408" y="93"/>
                  </a:lnTo>
                  <a:lnTo>
                    <a:pt x="402" y="97"/>
                  </a:lnTo>
                  <a:lnTo>
                    <a:pt x="391" y="103"/>
                  </a:lnTo>
                  <a:lnTo>
                    <a:pt x="380" y="110"/>
                  </a:lnTo>
                  <a:lnTo>
                    <a:pt x="374" y="113"/>
                  </a:lnTo>
                  <a:lnTo>
                    <a:pt x="368" y="117"/>
                  </a:lnTo>
                  <a:lnTo>
                    <a:pt x="360" y="121"/>
                  </a:lnTo>
                  <a:lnTo>
                    <a:pt x="352" y="125"/>
                  </a:lnTo>
                  <a:lnTo>
                    <a:pt x="344" y="129"/>
                  </a:lnTo>
                  <a:lnTo>
                    <a:pt x="335" y="132"/>
                  </a:lnTo>
                  <a:lnTo>
                    <a:pt x="326" y="136"/>
                  </a:lnTo>
                  <a:lnTo>
                    <a:pt x="317" y="140"/>
                  </a:lnTo>
                  <a:lnTo>
                    <a:pt x="307" y="143"/>
                  </a:lnTo>
                  <a:lnTo>
                    <a:pt x="297" y="146"/>
                  </a:lnTo>
                  <a:lnTo>
                    <a:pt x="277" y="153"/>
                  </a:lnTo>
                  <a:lnTo>
                    <a:pt x="255" y="156"/>
                  </a:lnTo>
                  <a:lnTo>
                    <a:pt x="234" y="160"/>
                  </a:lnTo>
                  <a:lnTo>
                    <a:pt x="211" y="161"/>
                  </a:lnTo>
                  <a:lnTo>
                    <a:pt x="164" y="158"/>
                  </a:lnTo>
                  <a:lnTo>
                    <a:pt x="37" y="134"/>
                  </a:lnTo>
                  <a:lnTo>
                    <a:pt x="40" y="129"/>
                  </a:lnTo>
                  <a:lnTo>
                    <a:pt x="52" y="112"/>
                  </a:lnTo>
                  <a:lnTo>
                    <a:pt x="59" y="102"/>
                  </a:lnTo>
                  <a:lnTo>
                    <a:pt x="71" y="92"/>
                  </a:lnTo>
                  <a:lnTo>
                    <a:pt x="85" y="79"/>
                  </a:lnTo>
                  <a:lnTo>
                    <a:pt x="92" y="74"/>
                  </a:lnTo>
                  <a:lnTo>
                    <a:pt x="101" y="68"/>
                  </a:lnTo>
                  <a:lnTo>
                    <a:pt x="110" y="63"/>
                  </a:lnTo>
                  <a:lnTo>
                    <a:pt x="120" y="57"/>
                  </a:lnTo>
                  <a:lnTo>
                    <a:pt x="130" y="52"/>
                  </a:lnTo>
                  <a:lnTo>
                    <a:pt x="142" y="47"/>
                  </a:lnTo>
                  <a:lnTo>
                    <a:pt x="154" y="43"/>
                  </a:lnTo>
                  <a:lnTo>
                    <a:pt x="167" y="39"/>
                  </a:lnTo>
                  <a:lnTo>
                    <a:pt x="179" y="35"/>
                  </a:lnTo>
                  <a:lnTo>
                    <a:pt x="195" y="31"/>
                  </a:lnTo>
                  <a:lnTo>
                    <a:pt x="225" y="28"/>
                  </a:lnTo>
                  <a:lnTo>
                    <a:pt x="259" y="25"/>
                  </a:lnTo>
                  <a:lnTo>
                    <a:pt x="338" y="33"/>
                  </a:lnTo>
                  <a:lnTo>
                    <a:pt x="351" y="38"/>
                  </a:lnTo>
                  <a:lnTo>
                    <a:pt x="365" y="44"/>
                  </a:lnTo>
                  <a:lnTo>
                    <a:pt x="380" y="50"/>
                  </a:lnTo>
                  <a:lnTo>
                    <a:pt x="389" y="54"/>
                  </a:lnTo>
                  <a:lnTo>
                    <a:pt x="397" y="58"/>
                  </a:lnTo>
                  <a:lnTo>
                    <a:pt x="405" y="62"/>
                  </a:lnTo>
                  <a:lnTo>
                    <a:pt x="413" y="65"/>
                  </a:lnTo>
                  <a:lnTo>
                    <a:pt x="426" y="73"/>
                  </a:lnTo>
                  <a:lnTo>
                    <a:pt x="433" y="79"/>
                  </a:lnTo>
                  <a:lnTo>
                    <a:pt x="461" y="74"/>
                  </a:lnTo>
                  <a:lnTo>
                    <a:pt x="461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31" name="Freeform 47"/>
            <p:cNvSpPr>
              <a:spLocks/>
            </p:cNvSpPr>
            <p:nvPr/>
          </p:nvSpPr>
          <p:spPr bwMode="auto">
            <a:xfrm>
              <a:off x="2384" y="2948"/>
              <a:ext cx="147" cy="14"/>
            </a:xfrm>
            <a:custGeom>
              <a:avLst/>
              <a:gdLst/>
              <a:ahLst/>
              <a:cxnLst>
                <a:cxn ang="0">
                  <a:pos x="584" y="60"/>
                </a:cxn>
                <a:cxn ang="0">
                  <a:pos x="591" y="27"/>
                </a:cxn>
                <a:cxn ang="0">
                  <a:pos x="586" y="24"/>
                </a:cxn>
                <a:cxn ang="0">
                  <a:pos x="580" y="22"/>
                </a:cxn>
                <a:cxn ang="0">
                  <a:pos x="563" y="17"/>
                </a:cxn>
                <a:cxn ang="0">
                  <a:pos x="539" y="13"/>
                </a:cxn>
                <a:cxn ang="0">
                  <a:pos x="510" y="9"/>
                </a:cxn>
                <a:cxn ang="0">
                  <a:pos x="476" y="5"/>
                </a:cxn>
                <a:cxn ang="0">
                  <a:pos x="438" y="3"/>
                </a:cxn>
                <a:cxn ang="0">
                  <a:pos x="353" y="0"/>
                </a:cxn>
                <a:cxn ang="0">
                  <a:pos x="260" y="3"/>
                </a:cxn>
                <a:cxn ang="0">
                  <a:pos x="166" y="9"/>
                </a:cxn>
                <a:cxn ang="0">
                  <a:pos x="122" y="14"/>
                </a:cxn>
                <a:cxn ang="0">
                  <a:pos x="78" y="21"/>
                </a:cxn>
                <a:cxn ang="0">
                  <a:pos x="56" y="24"/>
                </a:cxn>
                <a:cxn ang="0">
                  <a:pos x="38" y="29"/>
                </a:cxn>
                <a:cxn ang="0">
                  <a:pos x="17" y="33"/>
                </a:cxn>
                <a:cxn ang="0">
                  <a:pos x="0" y="38"/>
                </a:cxn>
                <a:cxn ang="0">
                  <a:pos x="67" y="34"/>
                </a:cxn>
                <a:cxn ang="0">
                  <a:pos x="140" y="29"/>
                </a:cxn>
                <a:cxn ang="0">
                  <a:pos x="227" y="27"/>
                </a:cxn>
                <a:cxn ang="0">
                  <a:pos x="416" y="29"/>
                </a:cxn>
                <a:cxn ang="0">
                  <a:pos x="501" y="38"/>
                </a:cxn>
                <a:cxn ang="0">
                  <a:pos x="538" y="46"/>
                </a:cxn>
                <a:cxn ang="0">
                  <a:pos x="554" y="50"/>
                </a:cxn>
                <a:cxn ang="0">
                  <a:pos x="569" y="55"/>
                </a:cxn>
                <a:cxn ang="0">
                  <a:pos x="584" y="60"/>
                </a:cxn>
                <a:cxn ang="0">
                  <a:pos x="584" y="60"/>
                </a:cxn>
              </a:cxnLst>
              <a:rect l="0" t="0" r="r" b="b"/>
              <a:pathLst>
                <a:path w="591" h="60">
                  <a:moveTo>
                    <a:pt x="584" y="60"/>
                  </a:moveTo>
                  <a:lnTo>
                    <a:pt x="591" y="27"/>
                  </a:lnTo>
                  <a:lnTo>
                    <a:pt x="586" y="24"/>
                  </a:lnTo>
                  <a:lnTo>
                    <a:pt x="580" y="22"/>
                  </a:lnTo>
                  <a:lnTo>
                    <a:pt x="563" y="17"/>
                  </a:lnTo>
                  <a:lnTo>
                    <a:pt x="539" y="13"/>
                  </a:lnTo>
                  <a:lnTo>
                    <a:pt x="510" y="9"/>
                  </a:lnTo>
                  <a:lnTo>
                    <a:pt x="476" y="5"/>
                  </a:lnTo>
                  <a:lnTo>
                    <a:pt x="438" y="3"/>
                  </a:lnTo>
                  <a:lnTo>
                    <a:pt x="353" y="0"/>
                  </a:lnTo>
                  <a:lnTo>
                    <a:pt x="260" y="3"/>
                  </a:lnTo>
                  <a:lnTo>
                    <a:pt x="166" y="9"/>
                  </a:lnTo>
                  <a:lnTo>
                    <a:pt x="122" y="14"/>
                  </a:lnTo>
                  <a:lnTo>
                    <a:pt x="78" y="21"/>
                  </a:lnTo>
                  <a:lnTo>
                    <a:pt x="56" y="24"/>
                  </a:lnTo>
                  <a:lnTo>
                    <a:pt x="38" y="29"/>
                  </a:lnTo>
                  <a:lnTo>
                    <a:pt x="17" y="33"/>
                  </a:lnTo>
                  <a:lnTo>
                    <a:pt x="0" y="38"/>
                  </a:lnTo>
                  <a:lnTo>
                    <a:pt x="67" y="34"/>
                  </a:lnTo>
                  <a:lnTo>
                    <a:pt x="140" y="29"/>
                  </a:lnTo>
                  <a:lnTo>
                    <a:pt x="227" y="27"/>
                  </a:lnTo>
                  <a:lnTo>
                    <a:pt x="416" y="29"/>
                  </a:lnTo>
                  <a:lnTo>
                    <a:pt x="501" y="38"/>
                  </a:lnTo>
                  <a:lnTo>
                    <a:pt x="538" y="46"/>
                  </a:lnTo>
                  <a:lnTo>
                    <a:pt x="554" y="50"/>
                  </a:lnTo>
                  <a:lnTo>
                    <a:pt x="569" y="55"/>
                  </a:lnTo>
                  <a:lnTo>
                    <a:pt x="584" y="60"/>
                  </a:lnTo>
                  <a:lnTo>
                    <a:pt x="584" y="6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32" name="Freeform 48"/>
            <p:cNvSpPr>
              <a:spLocks/>
            </p:cNvSpPr>
            <p:nvPr/>
          </p:nvSpPr>
          <p:spPr bwMode="auto">
            <a:xfrm>
              <a:off x="2396" y="2944"/>
              <a:ext cx="16" cy="9"/>
            </a:xfrm>
            <a:custGeom>
              <a:avLst/>
              <a:gdLst/>
              <a:ahLst/>
              <a:cxnLst>
                <a:cxn ang="0">
                  <a:pos x="39" y="38"/>
                </a:cxn>
                <a:cxn ang="0">
                  <a:pos x="25" y="27"/>
                </a:cxn>
                <a:cxn ang="0">
                  <a:pos x="12" y="15"/>
                </a:cxn>
                <a:cxn ang="0">
                  <a:pos x="2" y="5"/>
                </a:cxn>
                <a:cxn ang="0">
                  <a:pos x="0" y="0"/>
                </a:cxn>
                <a:cxn ang="0">
                  <a:pos x="5" y="0"/>
                </a:cxn>
                <a:cxn ang="0">
                  <a:pos x="14" y="4"/>
                </a:cxn>
                <a:cxn ang="0">
                  <a:pos x="26" y="12"/>
                </a:cxn>
                <a:cxn ang="0">
                  <a:pos x="34" y="15"/>
                </a:cxn>
                <a:cxn ang="0">
                  <a:pos x="43" y="20"/>
                </a:cxn>
                <a:cxn ang="0">
                  <a:pos x="53" y="27"/>
                </a:cxn>
                <a:cxn ang="0">
                  <a:pos x="58" y="30"/>
                </a:cxn>
                <a:cxn ang="0">
                  <a:pos x="64" y="34"/>
                </a:cxn>
                <a:cxn ang="0">
                  <a:pos x="39" y="38"/>
                </a:cxn>
                <a:cxn ang="0">
                  <a:pos x="39" y="38"/>
                </a:cxn>
              </a:cxnLst>
              <a:rect l="0" t="0" r="r" b="b"/>
              <a:pathLst>
                <a:path w="64" h="38">
                  <a:moveTo>
                    <a:pt x="39" y="38"/>
                  </a:moveTo>
                  <a:lnTo>
                    <a:pt x="25" y="27"/>
                  </a:lnTo>
                  <a:lnTo>
                    <a:pt x="12" y="15"/>
                  </a:lnTo>
                  <a:lnTo>
                    <a:pt x="2" y="5"/>
                  </a:lnTo>
                  <a:lnTo>
                    <a:pt x="0" y="0"/>
                  </a:lnTo>
                  <a:lnTo>
                    <a:pt x="5" y="0"/>
                  </a:lnTo>
                  <a:lnTo>
                    <a:pt x="14" y="4"/>
                  </a:lnTo>
                  <a:lnTo>
                    <a:pt x="26" y="12"/>
                  </a:lnTo>
                  <a:lnTo>
                    <a:pt x="34" y="15"/>
                  </a:lnTo>
                  <a:lnTo>
                    <a:pt x="43" y="20"/>
                  </a:lnTo>
                  <a:lnTo>
                    <a:pt x="53" y="27"/>
                  </a:lnTo>
                  <a:lnTo>
                    <a:pt x="58" y="30"/>
                  </a:lnTo>
                  <a:lnTo>
                    <a:pt x="64" y="34"/>
                  </a:lnTo>
                  <a:lnTo>
                    <a:pt x="39" y="38"/>
                  </a:lnTo>
                  <a:lnTo>
                    <a:pt x="39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33" name="Freeform 49"/>
            <p:cNvSpPr>
              <a:spLocks/>
            </p:cNvSpPr>
            <p:nvPr/>
          </p:nvSpPr>
          <p:spPr bwMode="auto">
            <a:xfrm>
              <a:off x="2415" y="2940"/>
              <a:ext cx="26" cy="12"/>
            </a:xfrm>
            <a:custGeom>
              <a:avLst/>
              <a:gdLst/>
              <a:ahLst/>
              <a:cxnLst>
                <a:cxn ang="0">
                  <a:pos x="50" y="49"/>
                </a:cxn>
                <a:cxn ang="0">
                  <a:pos x="31" y="33"/>
                </a:cxn>
                <a:cxn ang="0">
                  <a:pos x="15" y="20"/>
                </a:cxn>
                <a:cxn ang="0">
                  <a:pos x="2" y="7"/>
                </a:cxn>
                <a:cxn ang="0">
                  <a:pos x="0" y="0"/>
                </a:cxn>
                <a:cxn ang="0">
                  <a:pos x="11" y="1"/>
                </a:cxn>
                <a:cxn ang="0">
                  <a:pos x="25" y="6"/>
                </a:cxn>
                <a:cxn ang="0">
                  <a:pos x="34" y="9"/>
                </a:cxn>
                <a:cxn ang="0">
                  <a:pos x="44" y="14"/>
                </a:cxn>
                <a:cxn ang="0">
                  <a:pos x="57" y="19"/>
                </a:cxn>
                <a:cxn ang="0">
                  <a:pos x="69" y="26"/>
                </a:cxn>
                <a:cxn ang="0">
                  <a:pos x="77" y="30"/>
                </a:cxn>
                <a:cxn ang="0">
                  <a:pos x="86" y="34"/>
                </a:cxn>
                <a:cxn ang="0">
                  <a:pos x="93" y="38"/>
                </a:cxn>
                <a:cxn ang="0">
                  <a:pos x="103" y="43"/>
                </a:cxn>
                <a:cxn ang="0">
                  <a:pos x="50" y="49"/>
                </a:cxn>
                <a:cxn ang="0">
                  <a:pos x="50" y="49"/>
                </a:cxn>
              </a:cxnLst>
              <a:rect l="0" t="0" r="r" b="b"/>
              <a:pathLst>
                <a:path w="103" h="49">
                  <a:moveTo>
                    <a:pt x="50" y="49"/>
                  </a:moveTo>
                  <a:lnTo>
                    <a:pt x="31" y="33"/>
                  </a:lnTo>
                  <a:lnTo>
                    <a:pt x="15" y="20"/>
                  </a:lnTo>
                  <a:lnTo>
                    <a:pt x="2" y="7"/>
                  </a:lnTo>
                  <a:lnTo>
                    <a:pt x="0" y="0"/>
                  </a:lnTo>
                  <a:lnTo>
                    <a:pt x="11" y="1"/>
                  </a:lnTo>
                  <a:lnTo>
                    <a:pt x="25" y="6"/>
                  </a:lnTo>
                  <a:lnTo>
                    <a:pt x="34" y="9"/>
                  </a:lnTo>
                  <a:lnTo>
                    <a:pt x="44" y="14"/>
                  </a:lnTo>
                  <a:lnTo>
                    <a:pt x="57" y="19"/>
                  </a:lnTo>
                  <a:lnTo>
                    <a:pt x="69" y="26"/>
                  </a:lnTo>
                  <a:lnTo>
                    <a:pt x="77" y="30"/>
                  </a:lnTo>
                  <a:lnTo>
                    <a:pt x="86" y="34"/>
                  </a:lnTo>
                  <a:lnTo>
                    <a:pt x="93" y="38"/>
                  </a:lnTo>
                  <a:lnTo>
                    <a:pt x="103" y="43"/>
                  </a:lnTo>
                  <a:lnTo>
                    <a:pt x="50" y="49"/>
                  </a:lnTo>
                  <a:lnTo>
                    <a:pt x="50" y="4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34" name="Freeform 50"/>
            <p:cNvSpPr>
              <a:spLocks/>
            </p:cNvSpPr>
            <p:nvPr/>
          </p:nvSpPr>
          <p:spPr bwMode="auto">
            <a:xfrm>
              <a:off x="2396" y="2954"/>
              <a:ext cx="16" cy="10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25" y="12"/>
                </a:cxn>
                <a:cxn ang="0">
                  <a:pos x="14" y="22"/>
                </a:cxn>
                <a:cxn ang="0">
                  <a:pos x="4" y="32"/>
                </a:cxn>
                <a:cxn ang="0">
                  <a:pos x="0" y="39"/>
                </a:cxn>
                <a:cxn ang="0">
                  <a:pos x="6" y="37"/>
                </a:cxn>
                <a:cxn ang="0">
                  <a:pos x="14" y="32"/>
                </a:cxn>
                <a:cxn ang="0">
                  <a:pos x="20" y="29"/>
                </a:cxn>
                <a:cxn ang="0">
                  <a:pos x="26" y="25"/>
                </a:cxn>
                <a:cxn ang="0">
                  <a:pos x="34" y="20"/>
                </a:cxn>
                <a:cxn ang="0">
                  <a:pos x="43" y="13"/>
                </a:cxn>
                <a:cxn ang="0">
                  <a:pos x="53" y="7"/>
                </a:cxn>
                <a:cxn ang="0">
                  <a:pos x="59" y="3"/>
                </a:cxn>
                <a:cxn ang="0">
                  <a:pos x="66" y="0"/>
                </a:cxn>
                <a:cxn ang="0">
                  <a:pos x="40" y="0"/>
                </a:cxn>
                <a:cxn ang="0">
                  <a:pos x="40" y="0"/>
                </a:cxn>
              </a:cxnLst>
              <a:rect l="0" t="0" r="r" b="b"/>
              <a:pathLst>
                <a:path w="66" h="39">
                  <a:moveTo>
                    <a:pt x="40" y="0"/>
                  </a:moveTo>
                  <a:lnTo>
                    <a:pt x="25" y="12"/>
                  </a:lnTo>
                  <a:lnTo>
                    <a:pt x="14" y="22"/>
                  </a:lnTo>
                  <a:lnTo>
                    <a:pt x="4" y="32"/>
                  </a:lnTo>
                  <a:lnTo>
                    <a:pt x="0" y="39"/>
                  </a:lnTo>
                  <a:lnTo>
                    <a:pt x="6" y="37"/>
                  </a:lnTo>
                  <a:lnTo>
                    <a:pt x="14" y="32"/>
                  </a:lnTo>
                  <a:lnTo>
                    <a:pt x="20" y="29"/>
                  </a:lnTo>
                  <a:lnTo>
                    <a:pt x="26" y="25"/>
                  </a:lnTo>
                  <a:lnTo>
                    <a:pt x="34" y="20"/>
                  </a:lnTo>
                  <a:lnTo>
                    <a:pt x="43" y="13"/>
                  </a:lnTo>
                  <a:lnTo>
                    <a:pt x="53" y="7"/>
                  </a:lnTo>
                  <a:lnTo>
                    <a:pt x="59" y="3"/>
                  </a:lnTo>
                  <a:lnTo>
                    <a:pt x="66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35" name="Freeform 51"/>
            <p:cNvSpPr>
              <a:spLocks/>
            </p:cNvSpPr>
            <p:nvPr/>
          </p:nvSpPr>
          <p:spPr bwMode="auto">
            <a:xfrm>
              <a:off x="2417" y="2952"/>
              <a:ext cx="24" cy="13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33" y="15"/>
                </a:cxn>
                <a:cxn ang="0">
                  <a:pos x="17" y="29"/>
                </a:cxn>
                <a:cxn ang="0">
                  <a:pos x="4" y="42"/>
                </a:cxn>
                <a:cxn ang="0">
                  <a:pos x="0" y="50"/>
                </a:cxn>
                <a:cxn ang="0">
                  <a:pos x="10" y="47"/>
                </a:cxn>
                <a:cxn ang="0">
                  <a:pos x="23" y="42"/>
                </a:cxn>
                <a:cxn ang="0">
                  <a:pos x="31" y="37"/>
                </a:cxn>
                <a:cxn ang="0">
                  <a:pos x="41" y="32"/>
                </a:cxn>
                <a:cxn ang="0">
                  <a:pos x="52" y="26"/>
                </a:cxn>
                <a:cxn ang="0">
                  <a:pos x="58" y="23"/>
                </a:cxn>
                <a:cxn ang="0">
                  <a:pos x="65" y="18"/>
                </a:cxn>
                <a:cxn ang="0">
                  <a:pos x="72" y="14"/>
                </a:cxn>
                <a:cxn ang="0">
                  <a:pos x="80" y="10"/>
                </a:cxn>
                <a:cxn ang="0">
                  <a:pos x="89" y="5"/>
                </a:cxn>
                <a:cxn ang="0">
                  <a:pos x="97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97" h="50">
                  <a:moveTo>
                    <a:pt x="52" y="0"/>
                  </a:moveTo>
                  <a:lnTo>
                    <a:pt x="33" y="15"/>
                  </a:lnTo>
                  <a:lnTo>
                    <a:pt x="17" y="29"/>
                  </a:lnTo>
                  <a:lnTo>
                    <a:pt x="4" y="42"/>
                  </a:lnTo>
                  <a:lnTo>
                    <a:pt x="0" y="50"/>
                  </a:lnTo>
                  <a:lnTo>
                    <a:pt x="10" y="47"/>
                  </a:lnTo>
                  <a:lnTo>
                    <a:pt x="23" y="42"/>
                  </a:lnTo>
                  <a:lnTo>
                    <a:pt x="31" y="37"/>
                  </a:lnTo>
                  <a:lnTo>
                    <a:pt x="41" y="32"/>
                  </a:lnTo>
                  <a:lnTo>
                    <a:pt x="52" y="26"/>
                  </a:lnTo>
                  <a:lnTo>
                    <a:pt x="58" y="23"/>
                  </a:lnTo>
                  <a:lnTo>
                    <a:pt x="65" y="18"/>
                  </a:lnTo>
                  <a:lnTo>
                    <a:pt x="72" y="14"/>
                  </a:lnTo>
                  <a:lnTo>
                    <a:pt x="80" y="10"/>
                  </a:lnTo>
                  <a:lnTo>
                    <a:pt x="89" y="5"/>
                  </a:lnTo>
                  <a:lnTo>
                    <a:pt x="97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36" name="Freeform 52"/>
            <p:cNvSpPr>
              <a:spLocks/>
            </p:cNvSpPr>
            <p:nvPr/>
          </p:nvSpPr>
          <p:spPr bwMode="auto">
            <a:xfrm>
              <a:off x="2434" y="2952"/>
              <a:ext cx="66" cy="56"/>
            </a:xfrm>
            <a:custGeom>
              <a:avLst/>
              <a:gdLst/>
              <a:ahLst/>
              <a:cxnLst>
                <a:cxn ang="0">
                  <a:pos x="16" y="66"/>
                </a:cxn>
                <a:cxn ang="0">
                  <a:pos x="8" y="82"/>
                </a:cxn>
                <a:cxn ang="0">
                  <a:pos x="0" y="121"/>
                </a:cxn>
                <a:cxn ang="0">
                  <a:pos x="2" y="144"/>
                </a:cxn>
                <a:cxn ang="0">
                  <a:pos x="11" y="167"/>
                </a:cxn>
                <a:cxn ang="0">
                  <a:pos x="18" y="178"/>
                </a:cxn>
                <a:cxn ang="0">
                  <a:pos x="28" y="188"/>
                </a:cxn>
                <a:cxn ang="0">
                  <a:pos x="35" y="193"/>
                </a:cxn>
                <a:cxn ang="0">
                  <a:pos x="42" y="198"/>
                </a:cxn>
                <a:cxn ang="0">
                  <a:pos x="50" y="202"/>
                </a:cxn>
                <a:cxn ang="0">
                  <a:pos x="59" y="206"/>
                </a:cxn>
                <a:cxn ang="0">
                  <a:pos x="67" y="210"/>
                </a:cxn>
                <a:cxn ang="0">
                  <a:pos x="76" y="212"/>
                </a:cxn>
                <a:cxn ang="0">
                  <a:pos x="95" y="217"/>
                </a:cxn>
                <a:cxn ang="0">
                  <a:pos x="113" y="221"/>
                </a:cxn>
                <a:cxn ang="0">
                  <a:pos x="132" y="224"/>
                </a:cxn>
                <a:cxn ang="0">
                  <a:pos x="197" y="225"/>
                </a:cxn>
                <a:cxn ang="0">
                  <a:pos x="245" y="217"/>
                </a:cxn>
                <a:cxn ang="0">
                  <a:pos x="264" y="213"/>
                </a:cxn>
                <a:cxn ang="0">
                  <a:pos x="207" y="1"/>
                </a:cxn>
                <a:cxn ang="0">
                  <a:pos x="175" y="0"/>
                </a:cxn>
                <a:cxn ang="0">
                  <a:pos x="215" y="144"/>
                </a:cxn>
                <a:cxn ang="0">
                  <a:pos x="189" y="128"/>
                </a:cxn>
                <a:cxn ang="0">
                  <a:pos x="189" y="97"/>
                </a:cxn>
                <a:cxn ang="0">
                  <a:pos x="184" y="99"/>
                </a:cxn>
                <a:cxn ang="0">
                  <a:pos x="173" y="104"/>
                </a:cxn>
                <a:cxn ang="0">
                  <a:pos x="156" y="119"/>
                </a:cxn>
                <a:cxn ang="0">
                  <a:pos x="158" y="102"/>
                </a:cxn>
                <a:cxn ang="0">
                  <a:pos x="162" y="88"/>
                </a:cxn>
                <a:cxn ang="0">
                  <a:pos x="171" y="77"/>
                </a:cxn>
                <a:cxn ang="0">
                  <a:pos x="151" y="85"/>
                </a:cxn>
                <a:cxn ang="0">
                  <a:pos x="124" y="109"/>
                </a:cxn>
                <a:cxn ang="0">
                  <a:pos x="127" y="69"/>
                </a:cxn>
                <a:cxn ang="0">
                  <a:pos x="123" y="71"/>
                </a:cxn>
                <a:cxn ang="0">
                  <a:pos x="115" y="77"/>
                </a:cxn>
                <a:cxn ang="0">
                  <a:pos x="93" y="95"/>
                </a:cxn>
                <a:cxn ang="0">
                  <a:pos x="76" y="120"/>
                </a:cxn>
                <a:cxn ang="0">
                  <a:pos x="74" y="134"/>
                </a:cxn>
                <a:cxn ang="0">
                  <a:pos x="79" y="148"/>
                </a:cxn>
                <a:cxn ang="0">
                  <a:pos x="89" y="159"/>
                </a:cxn>
                <a:cxn ang="0">
                  <a:pos x="98" y="168"/>
                </a:cxn>
                <a:cxn ang="0">
                  <a:pos x="103" y="171"/>
                </a:cxn>
                <a:cxn ang="0">
                  <a:pos x="106" y="174"/>
                </a:cxn>
                <a:cxn ang="0">
                  <a:pos x="114" y="178"/>
                </a:cxn>
                <a:cxn ang="0">
                  <a:pos x="130" y="182"/>
                </a:cxn>
                <a:cxn ang="0">
                  <a:pos x="112" y="183"/>
                </a:cxn>
                <a:cxn ang="0">
                  <a:pos x="74" y="176"/>
                </a:cxn>
                <a:cxn ang="0">
                  <a:pos x="65" y="169"/>
                </a:cxn>
                <a:cxn ang="0">
                  <a:pos x="56" y="162"/>
                </a:cxn>
                <a:cxn ang="0">
                  <a:pos x="43" y="140"/>
                </a:cxn>
                <a:cxn ang="0">
                  <a:pos x="38" y="106"/>
                </a:cxn>
                <a:cxn ang="0">
                  <a:pos x="40" y="85"/>
                </a:cxn>
                <a:cxn ang="0">
                  <a:pos x="45" y="59"/>
                </a:cxn>
                <a:cxn ang="0">
                  <a:pos x="16" y="66"/>
                </a:cxn>
                <a:cxn ang="0">
                  <a:pos x="16" y="66"/>
                </a:cxn>
              </a:cxnLst>
              <a:rect l="0" t="0" r="r" b="b"/>
              <a:pathLst>
                <a:path w="264" h="225">
                  <a:moveTo>
                    <a:pt x="16" y="66"/>
                  </a:moveTo>
                  <a:lnTo>
                    <a:pt x="8" y="82"/>
                  </a:lnTo>
                  <a:lnTo>
                    <a:pt x="0" y="121"/>
                  </a:lnTo>
                  <a:lnTo>
                    <a:pt x="2" y="144"/>
                  </a:lnTo>
                  <a:lnTo>
                    <a:pt x="11" y="167"/>
                  </a:lnTo>
                  <a:lnTo>
                    <a:pt x="18" y="178"/>
                  </a:lnTo>
                  <a:lnTo>
                    <a:pt x="28" y="188"/>
                  </a:lnTo>
                  <a:lnTo>
                    <a:pt x="35" y="193"/>
                  </a:lnTo>
                  <a:lnTo>
                    <a:pt x="42" y="198"/>
                  </a:lnTo>
                  <a:lnTo>
                    <a:pt x="50" y="202"/>
                  </a:lnTo>
                  <a:lnTo>
                    <a:pt x="59" y="206"/>
                  </a:lnTo>
                  <a:lnTo>
                    <a:pt x="67" y="210"/>
                  </a:lnTo>
                  <a:lnTo>
                    <a:pt x="76" y="212"/>
                  </a:lnTo>
                  <a:lnTo>
                    <a:pt x="95" y="217"/>
                  </a:lnTo>
                  <a:lnTo>
                    <a:pt x="113" y="221"/>
                  </a:lnTo>
                  <a:lnTo>
                    <a:pt x="132" y="224"/>
                  </a:lnTo>
                  <a:lnTo>
                    <a:pt x="197" y="225"/>
                  </a:lnTo>
                  <a:lnTo>
                    <a:pt x="245" y="217"/>
                  </a:lnTo>
                  <a:lnTo>
                    <a:pt x="264" y="213"/>
                  </a:lnTo>
                  <a:lnTo>
                    <a:pt x="207" y="1"/>
                  </a:lnTo>
                  <a:lnTo>
                    <a:pt x="175" y="0"/>
                  </a:lnTo>
                  <a:lnTo>
                    <a:pt x="215" y="144"/>
                  </a:lnTo>
                  <a:lnTo>
                    <a:pt x="189" y="128"/>
                  </a:lnTo>
                  <a:lnTo>
                    <a:pt x="189" y="97"/>
                  </a:lnTo>
                  <a:lnTo>
                    <a:pt x="184" y="99"/>
                  </a:lnTo>
                  <a:lnTo>
                    <a:pt x="173" y="104"/>
                  </a:lnTo>
                  <a:lnTo>
                    <a:pt x="156" y="119"/>
                  </a:lnTo>
                  <a:lnTo>
                    <a:pt x="158" y="102"/>
                  </a:lnTo>
                  <a:lnTo>
                    <a:pt x="162" y="88"/>
                  </a:lnTo>
                  <a:lnTo>
                    <a:pt x="171" y="77"/>
                  </a:lnTo>
                  <a:lnTo>
                    <a:pt x="151" y="85"/>
                  </a:lnTo>
                  <a:lnTo>
                    <a:pt x="124" y="109"/>
                  </a:lnTo>
                  <a:lnTo>
                    <a:pt x="127" y="69"/>
                  </a:lnTo>
                  <a:lnTo>
                    <a:pt x="123" y="71"/>
                  </a:lnTo>
                  <a:lnTo>
                    <a:pt x="115" y="77"/>
                  </a:lnTo>
                  <a:lnTo>
                    <a:pt x="93" y="95"/>
                  </a:lnTo>
                  <a:lnTo>
                    <a:pt x="76" y="120"/>
                  </a:lnTo>
                  <a:lnTo>
                    <a:pt x="74" y="134"/>
                  </a:lnTo>
                  <a:lnTo>
                    <a:pt x="79" y="148"/>
                  </a:lnTo>
                  <a:lnTo>
                    <a:pt x="89" y="159"/>
                  </a:lnTo>
                  <a:lnTo>
                    <a:pt x="98" y="168"/>
                  </a:lnTo>
                  <a:lnTo>
                    <a:pt x="103" y="171"/>
                  </a:lnTo>
                  <a:lnTo>
                    <a:pt x="106" y="174"/>
                  </a:lnTo>
                  <a:lnTo>
                    <a:pt x="114" y="178"/>
                  </a:lnTo>
                  <a:lnTo>
                    <a:pt x="130" y="182"/>
                  </a:lnTo>
                  <a:lnTo>
                    <a:pt x="112" y="183"/>
                  </a:lnTo>
                  <a:lnTo>
                    <a:pt x="74" y="176"/>
                  </a:lnTo>
                  <a:lnTo>
                    <a:pt x="65" y="169"/>
                  </a:lnTo>
                  <a:lnTo>
                    <a:pt x="56" y="162"/>
                  </a:lnTo>
                  <a:lnTo>
                    <a:pt x="43" y="140"/>
                  </a:lnTo>
                  <a:lnTo>
                    <a:pt x="38" y="106"/>
                  </a:lnTo>
                  <a:lnTo>
                    <a:pt x="40" y="85"/>
                  </a:lnTo>
                  <a:lnTo>
                    <a:pt x="45" y="59"/>
                  </a:lnTo>
                  <a:lnTo>
                    <a:pt x="16" y="66"/>
                  </a:lnTo>
                  <a:lnTo>
                    <a:pt x="16" y="6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37" name="Freeform 53"/>
            <p:cNvSpPr>
              <a:spLocks/>
            </p:cNvSpPr>
            <p:nvPr/>
          </p:nvSpPr>
          <p:spPr bwMode="auto">
            <a:xfrm>
              <a:off x="2408" y="2896"/>
              <a:ext cx="72" cy="44"/>
            </a:xfrm>
            <a:custGeom>
              <a:avLst/>
              <a:gdLst/>
              <a:ahLst/>
              <a:cxnLst>
                <a:cxn ang="0">
                  <a:pos x="24" y="132"/>
                </a:cxn>
                <a:cxn ang="0">
                  <a:pos x="3" y="95"/>
                </a:cxn>
                <a:cxn ang="0">
                  <a:pos x="3" y="61"/>
                </a:cxn>
                <a:cxn ang="0">
                  <a:pos x="19" y="37"/>
                </a:cxn>
                <a:cxn ang="0">
                  <a:pos x="42" y="19"/>
                </a:cxn>
                <a:cxn ang="0">
                  <a:pos x="63" y="8"/>
                </a:cxn>
                <a:cxn ang="0">
                  <a:pos x="102" y="1"/>
                </a:cxn>
                <a:cxn ang="0">
                  <a:pos x="227" y="3"/>
                </a:cxn>
                <a:cxn ang="0">
                  <a:pos x="270" y="12"/>
                </a:cxn>
                <a:cxn ang="0">
                  <a:pos x="234" y="29"/>
                </a:cxn>
                <a:cxn ang="0">
                  <a:pos x="125" y="32"/>
                </a:cxn>
                <a:cxn ang="0">
                  <a:pos x="54" y="48"/>
                </a:cxn>
                <a:cxn ang="0">
                  <a:pos x="32" y="71"/>
                </a:cxn>
                <a:cxn ang="0">
                  <a:pos x="34" y="96"/>
                </a:cxn>
                <a:cxn ang="0">
                  <a:pos x="48" y="116"/>
                </a:cxn>
                <a:cxn ang="0">
                  <a:pos x="58" y="102"/>
                </a:cxn>
                <a:cxn ang="0">
                  <a:pos x="67" y="81"/>
                </a:cxn>
                <a:cxn ang="0">
                  <a:pos x="82" y="65"/>
                </a:cxn>
                <a:cxn ang="0">
                  <a:pos x="89" y="96"/>
                </a:cxn>
                <a:cxn ang="0">
                  <a:pos x="113" y="77"/>
                </a:cxn>
                <a:cxn ang="0">
                  <a:pos x="121" y="71"/>
                </a:cxn>
                <a:cxn ang="0">
                  <a:pos x="133" y="63"/>
                </a:cxn>
                <a:cxn ang="0">
                  <a:pos x="150" y="54"/>
                </a:cxn>
                <a:cxn ang="0">
                  <a:pos x="145" y="86"/>
                </a:cxn>
                <a:cxn ang="0">
                  <a:pos x="162" y="78"/>
                </a:cxn>
                <a:cxn ang="0">
                  <a:pos x="183" y="72"/>
                </a:cxn>
                <a:cxn ang="0">
                  <a:pos x="225" y="89"/>
                </a:cxn>
                <a:cxn ang="0">
                  <a:pos x="227" y="144"/>
                </a:cxn>
                <a:cxn ang="0">
                  <a:pos x="220" y="162"/>
                </a:cxn>
                <a:cxn ang="0">
                  <a:pos x="196" y="176"/>
                </a:cxn>
                <a:cxn ang="0">
                  <a:pos x="92" y="144"/>
                </a:cxn>
                <a:cxn ang="0">
                  <a:pos x="39" y="147"/>
                </a:cxn>
              </a:cxnLst>
              <a:rect l="0" t="0" r="r" b="b"/>
              <a:pathLst>
                <a:path w="288" h="178">
                  <a:moveTo>
                    <a:pt x="39" y="147"/>
                  </a:moveTo>
                  <a:lnTo>
                    <a:pt x="24" y="132"/>
                  </a:lnTo>
                  <a:lnTo>
                    <a:pt x="13" y="116"/>
                  </a:lnTo>
                  <a:lnTo>
                    <a:pt x="3" y="95"/>
                  </a:lnTo>
                  <a:lnTo>
                    <a:pt x="0" y="72"/>
                  </a:lnTo>
                  <a:lnTo>
                    <a:pt x="3" y="61"/>
                  </a:lnTo>
                  <a:lnTo>
                    <a:pt x="9" y="48"/>
                  </a:lnTo>
                  <a:lnTo>
                    <a:pt x="19" y="37"/>
                  </a:lnTo>
                  <a:lnTo>
                    <a:pt x="33" y="24"/>
                  </a:lnTo>
                  <a:lnTo>
                    <a:pt x="42" y="19"/>
                  </a:lnTo>
                  <a:lnTo>
                    <a:pt x="52" y="13"/>
                  </a:lnTo>
                  <a:lnTo>
                    <a:pt x="63" y="8"/>
                  </a:lnTo>
                  <a:lnTo>
                    <a:pt x="76" y="3"/>
                  </a:lnTo>
                  <a:lnTo>
                    <a:pt x="102" y="1"/>
                  </a:lnTo>
                  <a:lnTo>
                    <a:pt x="162" y="0"/>
                  </a:lnTo>
                  <a:lnTo>
                    <a:pt x="227" y="3"/>
                  </a:lnTo>
                  <a:lnTo>
                    <a:pt x="254" y="6"/>
                  </a:lnTo>
                  <a:lnTo>
                    <a:pt x="270" y="12"/>
                  </a:lnTo>
                  <a:lnTo>
                    <a:pt x="288" y="33"/>
                  </a:lnTo>
                  <a:lnTo>
                    <a:pt x="234" y="29"/>
                  </a:lnTo>
                  <a:lnTo>
                    <a:pt x="181" y="29"/>
                  </a:lnTo>
                  <a:lnTo>
                    <a:pt x="125" y="32"/>
                  </a:lnTo>
                  <a:lnTo>
                    <a:pt x="75" y="41"/>
                  </a:lnTo>
                  <a:lnTo>
                    <a:pt x="54" y="48"/>
                  </a:lnTo>
                  <a:lnTo>
                    <a:pt x="39" y="58"/>
                  </a:lnTo>
                  <a:lnTo>
                    <a:pt x="32" y="71"/>
                  </a:lnTo>
                  <a:lnTo>
                    <a:pt x="32" y="87"/>
                  </a:lnTo>
                  <a:lnTo>
                    <a:pt x="34" y="96"/>
                  </a:lnTo>
                  <a:lnTo>
                    <a:pt x="41" y="106"/>
                  </a:lnTo>
                  <a:lnTo>
                    <a:pt x="48" y="116"/>
                  </a:lnTo>
                  <a:lnTo>
                    <a:pt x="59" y="129"/>
                  </a:lnTo>
                  <a:lnTo>
                    <a:pt x="58" y="102"/>
                  </a:lnTo>
                  <a:lnTo>
                    <a:pt x="62" y="91"/>
                  </a:lnTo>
                  <a:lnTo>
                    <a:pt x="67" y="81"/>
                  </a:lnTo>
                  <a:lnTo>
                    <a:pt x="76" y="70"/>
                  </a:lnTo>
                  <a:lnTo>
                    <a:pt x="82" y="65"/>
                  </a:lnTo>
                  <a:lnTo>
                    <a:pt x="90" y="61"/>
                  </a:lnTo>
                  <a:lnTo>
                    <a:pt x="89" y="96"/>
                  </a:lnTo>
                  <a:lnTo>
                    <a:pt x="95" y="90"/>
                  </a:lnTo>
                  <a:lnTo>
                    <a:pt x="113" y="77"/>
                  </a:lnTo>
                  <a:lnTo>
                    <a:pt x="118" y="73"/>
                  </a:lnTo>
                  <a:lnTo>
                    <a:pt x="121" y="71"/>
                  </a:lnTo>
                  <a:lnTo>
                    <a:pt x="128" y="67"/>
                  </a:lnTo>
                  <a:lnTo>
                    <a:pt x="133" y="63"/>
                  </a:lnTo>
                  <a:lnTo>
                    <a:pt x="142" y="58"/>
                  </a:lnTo>
                  <a:lnTo>
                    <a:pt x="150" y="54"/>
                  </a:lnTo>
                  <a:lnTo>
                    <a:pt x="139" y="90"/>
                  </a:lnTo>
                  <a:lnTo>
                    <a:pt x="145" y="86"/>
                  </a:lnTo>
                  <a:lnTo>
                    <a:pt x="153" y="82"/>
                  </a:lnTo>
                  <a:lnTo>
                    <a:pt x="162" y="78"/>
                  </a:lnTo>
                  <a:lnTo>
                    <a:pt x="172" y="75"/>
                  </a:lnTo>
                  <a:lnTo>
                    <a:pt x="183" y="72"/>
                  </a:lnTo>
                  <a:lnTo>
                    <a:pt x="207" y="71"/>
                  </a:lnTo>
                  <a:lnTo>
                    <a:pt x="225" y="89"/>
                  </a:lnTo>
                  <a:lnTo>
                    <a:pt x="231" y="125"/>
                  </a:lnTo>
                  <a:lnTo>
                    <a:pt x="227" y="144"/>
                  </a:lnTo>
                  <a:lnTo>
                    <a:pt x="225" y="153"/>
                  </a:lnTo>
                  <a:lnTo>
                    <a:pt x="220" y="162"/>
                  </a:lnTo>
                  <a:lnTo>
                    <a:pt x="206" y="173"/>
                  </a:lnTo>
                  <a:lnTo>
                    <a:pt x="196" y="176"/>
                  </a:lnTo>
                  <a:lnTo>
                    <a:pt x="186" y="178"/>
                  </a:lnTo>
                  <a:lnTo>
                    <a:pt x="92" y="144"/>
                  </a:lnTo>
                  <a:lnTo>
                    <a:pt x="39" y="147"/>
                  </a:lnTo>
                  <a:lnTo>
                    <a:pt x="39" y="1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38" name="Freeform 54"/>
            <p:cNvSpPr>
              <a:spLocks/>
            </p:cNvSpPr>
            <p:nvPr/>
          </p:nvSpPr>
          <p:spPr bwMode="auto">
            <a:xfrm>
              <a:off x="2453" y="2900"/>
              <a:ext cx="33" cy="5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4" y="202"/>
                </a:cxn>
                <a:cxn ang="0">
                  <a:pos x="130" y="204"/>
                </a:cxn>
                <a:cxn ang="0">
                  <a:pos x="29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30" h="204">
                  <a:moveTo>
                    <a:pt x="0" y="0"/>
                  </a:moveTo>
                  <a:lnTo>
                    <a:pt x="94" y="202"/>
                  </a:lnTo>
                  <a:lnTo>
                    <a:pt x="130" y="204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39" name="Freeform 55"/>
            <p:cNvSpPr>
              <a:spLocks/>
            </p:cNvSpPr>
            <p:nvPr/>
          </p:nvSpPr>
          <p:spPr bwMode="auto">
            <a:xfrm>
              <a:off x="2469" y="2901"/>
              <a:ext cx="57" cy="18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5" y="205"/>
                </a:cxn>
                <a:cxn ang="0">
                  <a:pos x="192" y="401"/>
                </a:cxn>
                <a:cxn ang="0">
                  <a:pos x="206" y="732"/>
                </a:cxn>
                <a:cxn ang="0">
                  <a:pos x="227" y="757"/>
                </a:cxn>
                <a:cxn ang="0">
                  <a:pos x="212" y="383"/>
                </a:cxn>
                <a:cxn ang="0">
                  <a:pos x="145" y="202"/>
                </a:cxn>
                <a:cxn ang="0">
                  <a:pos x="31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7" h="757">
                  <a:moveTo>
                    <a:pt x="0" y="0"/>
                  </a:moveTo>
                  <a:lnTo>
                    <a:pt x="115" y="205"/>
                  </a:lnTo>
                  <a:lnTo>
                    <a:pt x="192" y="401"/>
                  </a:lnTo>
                  <a:lnTo>
                    <a:pt x="206" y="732"/>
                  </a:lnTo>
                  <a:lnTo>
                    <a:pt x="227" y="757"/>
                  </a:lnTo>
                  <a:lnTo>
                    <a:pt x="212" y="383"/>
                  </a:lnTo>
                  <a:lnTo>
                    <a:pt x="145" y="202"/>
                  </a:lnTo>
                  <a:lnTo>
                    <a:pt x="31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40" name="Freeform 56"/>
            <p:cNvSpPr>
              <a:spLocks/>
            </p:cNvSpPr>
            <p:nvPr/>
          </p:nvSpPr>
          <p:spPr bwMode="auto">
            <a:xfrm>
              <a:off x="2473" y="3078"/>
              <a:ext cx="56" cy="38"/>
            </a:xfrm>
            <a:custGeom>
              <a:avLst/>
              <a:gdLst/>
              <a:ahLst/>
              <a:cxnLst>
                <a:cxn ang="0">
                  <a:pos x="165" y="0"/>
                </a:cxn>
                <a:cxn ang="0">
                  <a:pos x="162" y="39"/>
                </a:cxn>
                <a:cxn ang="0">
                  <a:pos x="191" y="63"/>
                </a:cxn>
                <a:cxn ang="0">
                  <a:pos x="196" y="77"/>
                </a:cxn>
                <a:cxn ang="0">
                  <a:pos x="196" y="92"/>
                </a:cxn>
                <a:cxn ang="0">
                  <a:pos x="193" y="100"/>
                </a:cxn>
                <a:cxn ang="0">
                  <a:pos x="188" y="106"/>
                </a:cxn>
                <a:cxn ang="0">
                  <a:pos x="175" y="118"/>
                </a:cxn>
                <a:cxn ang="0">
                  <a:pos x="165" y="122"/>
                </a:cxn>
                <a:cxn ang="0">
                  <a:pos x="155" y="124"/>
                </a:cxn>
                <a:cxn ang="0">
                  <a:pos x="129" y="125"/>
                </a:cxn>
                <a:cxn ang="0">
                  <a:pos x="73" y="120"/>
                </a:cxn>
                <a:cxn ang="0">
                  <a:pos x="34" y="110"/>
                </a:cxn>
                <a:cxn ang="0">
                  <a:pos x="16" y="92"/>
                </a:cxn>
                <a:cxn ang="0">
                  <a:pos x="19" y="80"/>
                </a:cxn>
                <a:cxn ang="0">
                  <a:pos x="29" y="65"/>
                </a:cxn>
                <a:cxn ang="0">
                  <a:pos x="44" y="53"/>
                </a:cxn>
                <a:cxn ang="0">
                  <a:pos x="56" y="51"/>
                </a:cxn>
                <a:cxn ang="0">
                  <a:pos x="67" y="55"/>
                </a:cxn>
                <a:cxn ang="0">
                  <a:pos x="74" y="62"/>
                </a:cxn>
                <a:cxn ang="0">
                  <a:pos x="86" y="81"/>
                </a:cxn>
                <a:cxn ang="0">
                  <a:pos x="90" y="92"/>
                </a:cxn>
                <a:cxn ang="0">
                  <a:pos x="92" y="96"/>
                </a:cxn>
                <a:cxn ang="0">
                  <a:pos x="100" y="103"/>
                </a:cxn>
                <a:cxn ang="0">
                  <a:pos x="106" y="101"/>
                </a:cxn>
                <a:cxn ang="0">
                  <a:pos x="109" y="82"/>
                </a:cxn>
                <a:cxn ang="0">
                  <a:pos x="106" y="67"/>
                </a:cxn>
                <a:cxn ang="0">
                  <a:pos x="100" y="52"/>
                </a:cxn>
                <a:cxn ang="0">
                  <a:pos x="90" y="39"/>
                </a:cxn>
                <a:cxn ang="0">
                  <a:pos x="83" y="34"/>
                </a:cxn>
                <a:cxn ang="0">
                  <a:pos x="77" y="31"/>
                </a:cxn>
                <a:cxn ang="0">
                  <a:pos x="69" y="27"/>
                </a:cxn>
                <a:cxn ang="0">
                  <a:pos x="62" y="26"/>
                </a:cxn>
                <a:cxn ang="0">
                  <a:pos x="47" y="26"/>
                </a:cxn>
                <a:cxn ang="0">
                  <a:pos x="16" y="50"/>
                </a:cxn>
                <a:cxn ang="0">
                  <a:pos x="0" y="89"/>
                </a:cxn>
                <a:cxn ang="0">
                  <a:pos x="3" y="105"/>
                </a:cxn>
                <a:cxn ang="0">
                  <a:pos x="6" y="113"/>
                </a:cxn>
                <a:cxn ang="0">
                  <a:pos x="13" y="120"/>
                </a:cxn>
                <a:cxn ang="0">
                  <a:pos x="19" y="127"/>
                </a:cxn>
                <a:cxn ang="0">
                  <a:pos x="29" y="133"/>
                </a:cxn>
                <a:cxn ang="0">
                  <a:pos x="39" y="138"/>
                </a:cxn>
                <a:cxn ang="0">
                  <a:pos x="52" y="142"/>
                </a:cxn>
                <a:cxn ang="0">
                  <a:pos x="67" y="146"/>
                </a:cxn>
                <a:cxn ang="0">
                  <a:pos x="83" y="147"/>
                </a:cxn>
                <a:cxn ang="0">
                  <a:pos x="121" y="149"/>
                </a:cxn>
                <a:cxn ang="0">
                  <a:pos x="158" y="146"/>
                </a:cxn>
                <a:cxn ang="0">
                  <a:pos x="187" y="137"/>
                </a:cxn>
                <a:cxn ang="0">
                  <a:pos x="220" y="111"/>
                </a:cxn>
                <a:cxn ang="0">
                  <a:pos x="226" y="96"/>
                </a:cxn>
                <a:cxn ang="0">
                  <a:pos x="226" y="80"/>
                </a:cxn>
                <a:cxn ang="0">
                  <a:pos x="222" y="63"/>
                </a:cxn>
                <a:cxn ang="0">
                  <a:pos x="212" y="50"/>
                </a:cxn>
                <a:cxn ang="0">
                  <a:pos x="194" y="22"/>
                </a:cxn>
                <a:cxn ang="0">
                  <a:pos x="165" y="0"/>
                </a:cxn>
                <a:cxn ang="0">
                  <a:pos x="165" y="0"/>
                </a:cxn>
              </a:cxnLst>
              <a:rect l="0" t="0" r="r" b="b"/>
              <a:pathLst>
                <a:path w="226" h="149">
                  <a:moveTo>
                    <a:pt x="165" y="0"/>
                  </a:moveTo>
                  <a:lnTo>
                    <a:pt x="162" y="39"/>
                  </a:lnTo>
                  <a:lnTo>
                    <a:pt x="191" y="63"/>
                  </a:lnTo>
                  <a:lnTo>
                    <a:pt x="196" y="77"/>
                  </a:lnTo>
                  <a:lnTo>
                    <a:pt x="196" y="92"/>
                  </a:lnTo>
                  <a:lnTo>
                    <a:pt x="193" y="100"/>
                  </a:lnTo>
                  <a:lnTo>
                    <a:pt x="188" y="106"/>
                  </a:lnTo>
                  <a:lnTo>
                    <a:pt x="175" y="118"/>
                  </a:lnTo>
                  <a:lnTo>
                    <a:pt x="165" y="122"/>
                  </a:lnTo>
                  <a:lnTo>
                    <a:pt x="155" y="124"/>
                  </a:lnTo>
                  <a:lnTo>
                    <a:pt x="129" y="125"/>
                  </a:lnTo>
                  <a:lnTo>
                    <a:pt x="73" y="120"/>
                  </a:lnTo>
                  <a:lnTo>
                    <a:pt x="34" y="110"/>
                  </a:lnTo>
                  <a:lnTo>
                    <a:pt x="16" y="92"/>
                  </a:lnTo>
                  <a:lnTo>
                    <a:pt x="19" y="80"/>
                  </a:lnTo>
                  <a:lnTo>
                    <a:pt x="29" y="65"/>
                  </a:lnTo>
                  <a:lnTo>
                    <a:pt x="44" y="53"/>
                  </a:lnTo>
                  <a:lnTo>
                    <a:pt x="56" y="51"/>
                  </a:lnTo>
                  <a:lnTo>
                    <a:pt x="67" y="55"/>
                  </a:lnTo>
                  <a:lnTo>
                    <a:pt x="74" y="62"/>
                  </a:lnTo>
                  <a:lnTo>
                    <a:pt x="86" y="81"/>
                  </a:lnTo>
                  <a:lnTo>
                    <a:pt x="90" y="92"/>
                  </a:lnTo>
                  <a:lnTo>
                    <a:pt x="92" y="96"/>
                  </a:lnTo>
                  <a:lnTo>
                    <a:pt x="100" y="103"/>
                  </a:lnTo>
                  <a:lnTo>
                    <a:pt x="106" y="101"/>
                  </a:lnTo>
                  <a:lnTo>
                    <a:pt x="109" y="82"/>
                  </a:lnTo>
                  <a:lnTo>
                    <a:pt x="106" y="67"/>
                  </a:lnTo>
                  <a:lnTo>
                    <a:pt x="100" y="52"/>
                  </a:lnTo>
                  <a:lnTo>
                    <a:pt x="90" y="39"/>
                  </a:lnTo>
                  <a:lnTo>
                    <a:pt x="83" y="34"/>
                  </a:lnTo>
                  <a:lnTo>
                    <a:pt x="77" y="31"/>
                  </a:lnTo>
                  <a:lnTo>
                    <a:pt x="69" y="27"/>
                  </a:lnTo>
                  <a:lnTo>
                    <a:pt x="62" y="26"/>
                  </a:lnTo>
                  <a:lnTo>
                    <a:pt x="47" y="26"/>
                  </a:lnTo>
                  <a:lnTo>
                    <a:pt x="16" y="50"/>
                  </a:lnTo>
                  <a:lnTo>
                    <a:pt x="0" y="89"/>
                  </a:lnTo>
                  <a:lnTo>
                    <a:pt x="3" y="105"/>
                  </a:lnTo>
                  <a:lnTo>
                    <a:pt x="6" y="113"/>
                  </a:lnTo>
                  <a:lnTo>
                    <a:pt x="13" y="120"/>
                  </a:lnTo>
                  <a:lnTo>
                    <a:pt x="19" y="127"/>
                  </a:lnTo>
                  <a:lnTo>
                    <a:pt x="29" y="133"/>
                  </a:lnTo>
                  <a:lnTo>
                    <a:pt x="39" y="138"/>
                  </a:lnTo>
                  <a:lnTo>
                    <a:pt x="52" y="142"/>
                  </a:lnTo>
                  <a:lnTo>
                    <a:pt x="67" y="146"/>
                  </a:lnTo>
                  <a:lnTo>
                    <a:pt x="83" y="147"/>
                  </a:lnTo>
                  <a:lnTo>
                    <a:pt x="121" y="149"/>
                  </a:lnTo>
                  <a:lnTo>
                    <a:pt x="158" y="146"/>
                  </a:lnTo>
                  <a:lnTo>
                    <a:pt x="187" y="137"/>
                  </a:lnTo>
                  <a:lnTo>
                    <a:pt x="220" y="111"/>
                  </a:lnTo>
                  <a:lnTo>
                    <a:pt x="226" y="96"/>
                  </a:lnTo>
                  <a:lnTo>
                    <a:pt x="226" y="80"/>
                  </a:lnTo>
                  <a:lnTo>
                    <a:pt x="222" y="63"/>
                  </a:lnTo>
                  <a:lnTo>
                    <a:pt x="212" y="50"/>
                  </a:lnTo>
                  <a:lnTo>
                    <a:pt x="194" y="22"/>
                  </a:ln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41" name="Freeform 57"/>
            <p:cNvSpPr>
              <a:spLocks/>
            </p:cNvSpPr>
            <p:nvPr/>
          </p:nvSpPr>
          <p:spPr bwMode="auto">
            <a:xfrm>
              <a:off x="2493" y="3003"/>
              <a:ext cx="23" cy="79"/>
            </a:xfrm>
            <a:custGeom>
              <a:avLst/>
              <a:gdLst/>
              <a:ahLst/>
              <a:cxnLst>
                <a:cxn ang="0">
                  <a:pos x="77" y="316"/>
                </a:cxn>
                <a:cxn ang="0">
                  <a:pos x="0" y="0"/>
                </a:cxn>
                <a:cxn ang="0">
                  <a:pos x="27" y="3"/>
                </a:cxn>
                <a:cxn ang="0">
                  <a:pos x="95" y="315"/>
                </a:cxn>
                <a:cxn ang="0">
                  <a:pos x="77" y="316"/>
                </a:cxn>
                <a:cxn ang="0">
                  <a:pos x="77" y="316"/>
                </a:cxn>
              </a:cxnLst>
              <a:rect l="0" t="0" r="r" b="b"/>
              <a:pathLst>
                <a:path w="95" h="316">
                  <a:moveTo>
                    <a:pt x="77" y="316"/>
                  </a:moveTo>
                  <a:lnTo>
                    <a:pt x="0" y="0"/>
                  </a:lnTo>
                  <a:lnTo>
                    <a:pt x="27" y="3"/>
                  </a:lnTo>
                  <a:lnTo>
                    <a:pt x="95" y="315"/>
                  </a:lnTo>
                  <a:lnTo>
                    <a:pt x="77" y="316"/>
                  </a:lnTo>
                  <a:lnTo>
                    <a:pt x="77" y="3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42" name="Freeform 58"/>
            <p:cNvSpPr>
              <a:spLocks/>
            </p:cNvSpPr>
            <p:nvPr/>
          </p:nvSpPr>
          <p:spPr bwMode="auto">
            <a:xfrm>
              <a:off x="2462" y="3110"/>
              <a:ext cx="52" cy="22"/>
            </a:xfrm>
            <a:custGeom>
              <a:avLst/>
              <a:gdLst/>
              <a:ahLst/>
              <a:cxnLst>
                <a:cxn ang="0">
                  <a:pos x="207" y="12"/>
                </a:cxn>
                <a:cxn ang="0">
                  <a:pos x="201" y="17"/>
                </a:cxn>
                <a:cxn ang="0">
                  <a:pos x="195" y="21"/>
                </a:cxn>
                <a:cxn ang="0">
                  <a:pos x="186" y="27"/>
                </a:cxn>
                <a:cxn ang="0">
                  <a:pos x="181" y="29"/>
                </a:cxn>
                <a:cxn ang="0">
                  <a:pos x="176" y="33"/>
                </a:cxn>
                <a:cxn ang="0">
                  <a:pos x="169" y="37"/>
                </a:cxn>
                <a:cxn ang="0">
                  <a:pos x="164" y="41"/>
                </a:cxn>
                <a:cxn ang="0">
                  <a:pos x="158" y="45"/>
                </a:cxn>
                <a:cxn ang="0">
                  <a:pos x="150" y="48"/>
                </a:cxn>
                <a:cxn ang="0">
                  <a:pos x="144" y="53"/>
                </a:cxn>
                <a:cxn ang="0">
                  <a:pos x="136" y="57"/>
                </a:cxn>
                <a:cxn ang="0">
                  <a:pos x="129" y="61"/>
                </a:cxn>
                <a:cxn ang="0">
                  <a:pos x="121" y="65"/>
                </a:cxn>
                <a:cxn ang="0">
                  <a:pos x="114" y="69"/>
                </a:cxn>
                <a:cxn ang="0">
                  <a:pos x="106" y="72"/>
                </a:cxn>
                <a:cxn ang="0">
                  <a:pos x="97" y="76"/>
                </a:cxn>
                <a:cxn ang="0">
                  <a:pos x="90" y="79"/>
                </a:cxn>
                <a:cxn ang="0">
                  <a:pos x="75" y="85"/>
                </a:cxn>
                <a:cxn ang="0">
                  <a:pos x="59" y="89"/>
                </a:cxn>
                <a:cxn ang="0">
                  <a:pos x="44" y="91"/>
                </a:cxn>
                <a:cxn ang="0">
                  <a:pos x="18" y="90"/>
                </a:cxn>
                <a:cxn ang="0">
                  <a:pos x="3" y="81"/>
                </a:cxn>
                <a:cxn ang="0">
                  <a:pos x="0" y="70"/>
                </a:cxn>
                <a:cxn ang="0">
                  <a:pos x="4" y="62"/>
                </a:cxn>
                <a:cxn ang="0">
                  <a:pos x="9" y="55"/>
                </a:cxn>
                <a:cxn ang="0">
                  <a:pos x="25" y="39"/>
                </a:cxn>
                <a:cxn ang="0">
                  <a:pos x="43" y="24"/>
                </a:cxn>
                <a:cxn ang="0">
                  <a:pos x="53" y="18"/>
                </a:cxn>
                <a:cxn ang="0">
                  <a:pos x="62" y="12"/>
                </a:cxn>
                <a:cxn ang="0">
                  <a:pos x="70" y="8"/>
                </a:cxn>
                <a:cxn ang="0">
                  <a:pos x="75" y="4"/>
                </a:cxn>
                <a:cxn ang="0">
                  <a:pos x="81" y="0"/>
                </a:cxn>
                <a:cxn ang="0">
                  <a:pos x="101" y="8"/>
                </a:cxn>
                <a:cxn ang="0">
                  <a:pos x="97" y="10"/>
                </a:cxn>
                <a:cxn ang="0">
                  <a:pos x="86" y="17"/>
                </a:cxn>
                <a:cxn ang="0">
                  <a:pos x="78" y="21"/>
                </a:cxn>
                <a:cxn ang="0">
                  <a:pos x="71" y="26"/>
                </a:cxn>
                <a:cxn ang="0">
                  <a:pos x="63" y="31"/>
                </a:cxn>
                <a:cxn ang="0">
                  <a:pos x="54" y="36"/>
                </a:cxn>
                <a:cxn ang="0">
                  <a:pos x="29" y="56"/>
                </a:cxn>
                <a:cxn ang="0">
                  <a:pos x="25" y="63"/>
                </a:cxn>
                <a:cxn ang="0">
                  <a:pos x="32" y="69"/>
                </a:cxn>
                <a:cxn ang="0">
                  <a:pos x="46" y="69"/>
                </a:cxn>
                <a:cxn ang="0">
                  <a:pos x="63" y="63"/>
                </a:cxn>
                <a:cxn ang="0">
                  <a:pos x="73" y="60"/>
                </a:cxn>
                <a:cxn ang="0">
                  <a:pos x="82" y="55"/>
                </a:cxn>
                <a:cxn ang="0">
                  <a:pos x="92" y="50"/>
                </a:cxn>
                <a:cxn ang="0">
                  <a:pos x="102" y="45"/>
                </a:cxn>
                <a:cxn ang="0">
                  <a:pos x="112" y="38"/>
                </a:cxn>
                <a:cxn ang="0">
                  <a:pos x="121" y="33"/>
                </a:cxn>
                <a:cxn ang="0">
                  <a:pos x="129" y="28"/>
                </a:cxn>
                <a:cxn ang="0">
                  <a:pos x="136" y="23"/>
                </a:cxn>
                <a:cxn ang="0">
                  <a:pos x="141" y="19"/>
                </a:cxn>
                <a:cxn ang="0">
                  <a:pos x="147" y="17"/>
                </a:cxn>
                <a:cxn ang="0">
                  <a:pos x="150" y="14"/>
                </a:cxn>
                <a:cxn ang="0">
                  <a:pos x="207" y="12"/>
                </a:cxn>
                <a:cxn ang="0">
                  <a:pos x="207" y="12"/>
                </a:cxn>
              </a:cxnLst>
              <a:rect l="0" t="0" r="r" b="b"/>
              <a:pathLst>
                <a:path w="207" h="91">
                  <a:moveTo>
                    <a:pt x="207" y="12"/>
                  </a:moveTo>
                  <a:lnTo>
                    <a:pt x="201" y="17"/>
                  </a:lnTo>
                  <a:lnTo>
                    <a:pt x="195" y="21"/>
                  </a:lnTo>
                  <a:lnTo>
                    <a:pt x="186" y="27"/>
                  </a:lnTo>
                  <a:lnTo>
                    <a:pt x="181" y="29"/>
                  </a:lnTo>
                  <a:lnTo>
                    <a:pt x="176" y="33"/>
                  </a:lnTo>
                  <a:lnTo>
                    <a:pt x="169" y="37"/>
                  </a:lnTo>
                  <a:lnTo>
                    <a:pt x="164" y="41"/>
                  </a:lnTo>
                  <a:lnTo>
                    <a:pt x="158" y="45"/>
                  </a:lnTo>
                  <a:lnTo>
                    <a:pt x="150" y="48"/>
                  </a:lnTo>
                  <a:lnTo>
                    <a:pt x="144" y="53"/>
                  </a:lnTo>
                  <a:lnTo>
                    <a:pt x="136" y="57"/>
                  </a:lnTo>
                  <a:lnTo>
                    <a:pt x="129" y="61"/>
                  </a:lnTo>
                  <a:lnTo>
                    <a:pt x="121" y="65"/>
                  </a:lnTo>
                  <a:lnTo>
                    <a:pt x="114" y="69"/>
                  </a:lnTo>
                  <a:lnTo>
                    <a:pt x="106" y="72"/>
                  </a:lnTo>
                  <a:lnTo>
                    <a:pt x="97" y="76"/>
                  </a:lnTo>
                  <a:lnTo>
                    <a:pt x="90" y="79"/>
                  </a:lnTo>
                  <a:lnTo>
                    <a:pt x="75" y="85"/>
                  </a:lnTo>
                  <a:lnTo>
                    <a:pt x="59" y="89"/>
                  </a:lnTo>
                  <a:lnTo>
                    <a:pt x="44" y="91"/>
                  </a:lnTo>
                  <a:lnTo>
                    <a:pt x="18" y="90"/>
                  </a:lnTo>
                  <a:lnTo>
                    <a:pt x="3" y="81"/>
                  </a:lnTo>
                  <a:lnTo>
                    <a:pt x="0" y="70"/>
                  </a:lnTo>
                  <a:lnTo>
                    <a:pt x="4" y="62"/>
                  </a:lnTo>
                  <a:lnTo>
                    <a:pt x="9" y="55"/>
                  </a:lnTo>
                  <a:lnTo>
                    <a:pt x="25" y="39"/>
                  </a:lnTo>
                  <a:lnTo>
                    <a:pt x="43" y="24"/>
                  </a:lnTo>
                  <a:lnTo>
                    <a:pt x="53" y="18"/>
                  </a:lnTo>
                  <a:lnTo>
                    <a:pt x="62" y="12"/>
                  </a:lnTo>
                  <a:lnTo>
                    <a:pt x="70" y="8"/>
                  </a:lnTo>
                  <a:lnTo>
                    <a:pt x="75" y="4"/>
                  </a:lnTo>
                  <a:lnTo>
                    <a:pt x="81" y="0"/>
                  </a:lnTo>
                  <a:lnTo>
                    <a:pt x="101" y="8"/>
                  </a:lnTo>
                  <a:lnTo>
                    <a:pt x="97" y="10"/>
                  </a:lnTo>
                  <a:lnTo>
                    <a:pt x="86" y="17"/>
                  </a:lnTo>
                  <a:lnTo>
                    <a:pt x="78" y="21"/>
                  </a:lnTo>
                  <a:lnTo>
                    <a:pt x="71" y="26"/>
                  </a:lnTo>
                  <a:lnTo>
                    <a:pt x="63" y="31"/>
                  </a:lnTo>
                  <a:lnTo>
                    <a:pt x="54" y="36"/>
                  </a:lnTo>
                  <a:lnTo>
                    <a:pt x="29" y="56"/>
                  </a:lnTo>
                  <a:lnTo>
                    <a:pt x="25" y="63"/>
                  </a:lnTo>
                  <a:lnTo>
                    <a:pt x="32" y="69"/>
                  </a:lnTo>
                  <a:lnTo>
                    <a:pt x="46" y="69"/>
                  </a:lnTo>
                  <a:lnTo>
                    <a:pt x="63" y="63"/>
                  </a:lnTo>
                  <a:lnTo>
                    <a:pt x="73" y="60"/>
                  </a:lnTo>
                  <a:lnTo>
                    <a:pt x="82" y="55"/>
                  </a:lnTo>
                  <a:lnTo>
                    <a:pt x="92" y="50"/>
                  </a:lnTo>
                  <a:lnTo>
                    <a:pt x="102" y="45"/>
                  </a:lnTo>
                  <a:lnTo>
                    <a:pt x="112" y="38"/>
                  </a:lnTo>
                  <a:lnTo>
                    <a:pt x="121" y="33"/>
                  </a:lnTo>
                  <a:lnTo>
                    <a:pt x="129" y="28"/>
                  </a:lnTo>
                  <a:lnTo>
                    <a:pt x="136" y="23"/>
                  </a:lnTo>
                  <a:lnTo>
                    <a:pt x="141" y="19"/>
                  </a:lnTo>
                  <a:lnTo>
                    <a:pt x="147" y="17"/>
                  </a:lnTo>
                  <a:lnTo>
                    <a:pt x="150" y="14"/>
                  </a:lnTo>
                  <a:lnTo>
                    <a:pt x="207" y="12"/>
                  </a:lnTo>
                  <a:lnTo>
                    <a:pt x="207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43" name="Freeform 59"/>
            <p:cNvSpPr>
              <a:spLocks/>
            </p:cNvSpPr>
            <p:nvPr/>
          </p:nvSpPr>
          <p:spPr bwMode="auto">
            <a:xfrm>
              <a:off x="2463" y="3005"/>
              <a:ext cx="7" cy="19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3" y="26"/>
                </a:cxn>
                <a:cxn ang="0">
                  <a:pos x="9" y="50"/>
                </a:cxn>
                <a:cxn ang="0">
                  <a:pos x="7" y="62"/>
                </a:cxn>
                <a:cxn ang="0">
                  <a:pos x="0" y="74"/>
                </a:cxn>
                <a:cxn ang="0">
                  <a:pos x="14" y="56"/>
                </a:cxn>
                <a:cxn ang="0">
                  <a:pos x="28" y="3"/>
                </a:cxn>
                <a:cxn ang="0">
                  <a:pos x="12" y="0"/>
                </a:cxn>
                <a:cxn ang="0">
                  <a:pos x="12" y="0"/>
                </a:cxn>
              </a:cxnLst>
              <a:rect l="0" t="0" r="r" b="b"/>
              <a:pathLst>
                <a:path w="28" h="74">
                  <a:moveTo>
                    <a:pt x="12" y="0"/>
                  </a:moveTo>
                  <a:lnTo>
                    <a:pt x="13" y="26"/>
                  </a:lnTo>
                  <a:lnTo>
                    <a:pt x="9" y="50"/>
                  </a:lnTo>
                  <a:lnTo>
                    <a:pt x="7" y="62"/>
                  </a:lnTo>
                  <a:lnTo>
                    <a:pt x="0" y="74"/>
                  </a:lnTo>
                  <a:lnTo>
                    <a:pt x="14" y="56"/>
                  </a:lnTo>
                  <a:lnTo>
                    <a:pt x="28" y="3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44" name="Freeform 60"/>
            <p:cNvSpPr>
              <a:spLocks/>
            </p:cNvSpPr>
            <p:nvPr/>
          </p:nvSpPr>
          <p:spPr bwMode="auto">
            <a:xfrm>
              <a:off x="2136" y="2924"/>
              <a:ext cx="42" cy="15"/>
            </a:xfrm>
            <a:custGeom>
              <a:avLst/>
              <a:gdLst/>
              <a:ahLst/>
              <a:cxnLst>
                <a:cxn ang="0">
                  <a:pos x="171" y="37"/>
                </a:cxn>
                <a:cxn ang="0">
                  <a:pos x="163" y="28"/>
                </a:cxn>
                <a:cxn ang="0">
                  <a:pos x="153" y="21"/>
                </a:cxn>
                <a:cxn ang="0">
                  <a:pos x="148" y="17"/>
                </a:cxn>
                <a:cxn ang="0">
                  <a:pos x="140" y="13"/>
                </a:cxn>
                <a:cxn ang="0">
                  <a:pos x="133" y="9"/>
                </a:cxn>
                <a:cxn ang="0">
                  <a:pos x="125" y="5"/>
                </a:cxn>
                <a:cxn ang="0">
                  <a:pos x="106" y="0"/>
                </a:cxn>
                <a:cxn ang="0">
                  <a:pos x="85" y="0"/>
                </a:cxn>
                <a:cxn ang="0">
                  <a:pos x="61" y="4"/>
                </a:cxn>
                <a:cxn ang="0">
                  <a:pos x="57" y="13"/>
                </a:cxn>
                <a:cxn ang="0">
                  <a:pos x="53" y="21"/>
                </a:cxn>
                <a:cxn ang="0">
                  <a:pos x="47" y="28"/>
                </a:cxn>
                <a:cxn ang="0">
                  <a:pos x="44" y="32"/>
                </a:cxn>
                <a:cxn ang="0">
                  <a:pos x="39" y="34"/>
                </a:cxn>
                <a:cxn ang="0">
                  <a:pos x="31" y="36"/>
                </a:cxn>
                <a:cxn ang="0">
                  <a:pos x="19" y="31"/>
                </a:cxn>
                <a:cxn ang="0">
                  <a:pos x="7" y="18"/>
                </a:cxn>
                <a:cxn ang="0">
                  <a:pos x="0" y="42"/>
                </a:cxn>
                <a:cxn ang="0">
                  <a:pos x="32" y="63"/>
                </a:cxn>
                <a:cxn ang="0">
                  <a:pos x="74" y="21"/>
                </a:cxn>
                <a:cxn ang="0">
                  <a:pos x="171" y="37"/>
                </a:cxn>
                <a:cxn ang="0">
                  <a:pos x="171" y="37"/>
                </a:cxn>
              </a:cxnLst>
              <a:rect l="0" t="0" r="r" b="b"/>
              <a:pathLst>
                <a:path w="171" h="63">
                  <a:moveTo>
                    <a:pt x="171" y="37"/>
                  </a:moveTo>
                  <a:lnTo>
                    <a:pt x="163" y="28"/>
                  </a:lnTo>
                  <a:lnTo>
                    <a:pt x="153" y="21"/>
                  </a:lnTo>
                  <a:lnTo>
                    <a:pt x="148" y="17"/>
                  </a:lnTo>
                  <a:lnTo>
                    <a:pt x="140" y="13"/>
                  </a:lnTo>
                  <a:lnTo>
                    <a:pt x="133" y="9"/>
                  </a:lnTo>
                  <a:lnTo>
                    <a:pt x="125" y="5"/>
                  </a:lnTo>
                  <a:lnTo>
                    <a:pt x="106" y="0"/>
                  </a:lnTo>
                  <a:lnTo>
                    <a:pt x="85" y="0"/>
                  </a:lnTo>
                  <a:lnTo>
                    <a:pt x="61" y="4"/>
                  </a:lnTo>
                  <a:lnTo>
                    <a:pt x="57" y="13"/>
                  </a:lnTo>
                  <a:lnTo>
                    <a:pt x="53" y="21"/>
                  </a:lnTo>
                  <a:lnTo>
                    <a:pt x="47" y="28"/>
                  </a:lnTo>
                  <a:lnTo>
                    <a:pt x="44" y="32"/>
                  </a:lnTo>
                  <a:lnTo>
                    <a:pt x="39" y="34"/>
                  </a:lnTo>
                  <a:lnTo>
                    <a:pt x="31" y="36"/>
                  </a:lnTo>
                  <a:lnTo>
                    <a:pt x="19" y="31"/>
                  </a:lnTo>
                  <a:lnTo>
                    <a:pt x="7" y="18"/>
                  </a:lnTo>
                  <a:lnTo>
                    <a:pt x="0" y="42"/>
                  </a:lnTo>
                  <a:lnTo>
                    <a:pt x="32" y="63"/>
                  </a:lnTo>
                  <a:lnTo>
                    <a:pt x="74" y="21"/>
                  </a:lnTo>
                  <a:lnTo>
                    <a:pt x="171" y="37"/>
                  </a:lnTo>
                  <a:lnTo>
                    <a:pt x="171" y="37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45" name="Freeform 61"/>
            <p:cNvSpPr>
              <a:spLocks/>
            </p:cNvSpPr>
            <p:nvPr/>
          </p:nvSpPr>
          <p:spPr bwMode="auto">
            <a:xfrm>
              <a:off x="2474" y="3006"/>
              <a:ext cx="5" cy="2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82"/>
                </a:cxn>
                <a:cxn ang="0">
                  <a:pos x="20" y="1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20" h="82">
                  <a:moveTo>
                    <a:pt x="5" y="0"/>
                  </a:moveTo>
                  <a:lnTo>
                    <a:pt x="0" y="82"/>
                  </a:lnTo>
                  <a:lnTo>
                    <a:pt x="20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46" name="Freeform 62"/>
            <p:cNvSpPr>
              <a:spLocks/>
            </p:cNvSpPr>
            <p:nvPr/>
          </p:nvSpPr>
          <p:spPr bwMode="auto">
            <a:xfrm>
              <a:off x="2480" y="3005"/>
              <a:ext cx="9" cy="2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6" y="32"/>
                </a:cxn>
                <a:cxn ang="0">
                  <a:pos x="16" y="57"/>
                </a:cxn>
                <a:cxn ang="0">
                  <a:pos x="24" y="69"/>
                </a:cxn>
                <a:cxn ang="0">
                  <a:pos x="34" y="81"/>
                </a:cxn>
                <a:cxn ang="0">
                  <a:pos x="27" y="54"/>
                </a:cxn>
                <a:cxn ang="0">
                  <a:pos x="16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34" h="81">
                  <a:moveTo>
                    <a:pt x="0" y="2"/>
                  </a:moveTo>
                  <a:lnTo>
                    <a:pt x="6" y="32"/>
                  </a:lnTo>
                  <a:lnTo>
                    <a:pt x="16" y="57"/>
                  </a:lnTo>
                  <a:lnTo>
                    <a:pt x="24" y="69"/>
                  </a:lnTo>
                  <a:lnTo>
                    <a:pt x="34" y="81"/>
                  </a:lnTo>
                  <a:lnTo>
                    <a:pt x="27" y="54"/>
                  </a:lnTo>
                  <a:lnTo>
                    <a:pt x="16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47" name="Freeform 63"/>
            <p:cNvSpPr>
              <a:spLocks/>
            </p:cNvSpPr>
            <p:nvPr/>
          </p:nvSpPr>
          <p:spPr bwMode="auto">
            <a:xfrm>
              <a:off x="2327" y="2972"/>
              <a:ext cx="140" cy="114"/>
            </a:xfrm>
            <a:custGeom>
              <a:avLst/>
              <a:gdLst/>
              <a:ahLst/>
              <a:cxnLst>
                <a:cxn ang="0">
                  <a:pos x="41" y="12"/>
                </a:cxn>
                <a:cxn ang="0">
                  <a:pos x="32" y="2"/>
                </a:cxn>
                <a:cxn ang="0">
                  <a:pos x="22" y="0"/>
                </a:cxn>
                <a:cxn ang="0">
                  <a:pos x="1" y="56"/>
                </a:cxn>
                <a:cxn ang="0">
                  <a:pos x="3" y="168"/>
                </a:cxn>
                <a:cxn ang="0">
                  <a:pos x="19" y="221"/>
                </a:cxn>
                <a:cxn ang="0">
                  <a:pos x="31" y="248"/>
                </a:cxn>
                <a:cxn ang="0">
                  <a:pos x="46" y="276"/>
                </a:cxn>
                <a:cxn ang="0">
                  <a:pos x="67" y="304"/>
                </a:cxn>
                <a:cxn ang="0">
                  <a:pos x="89" y="331"/>
                </a:cxn>
                <a:cxn ang="0">
                  <a:pos x="117" y="357"/>
                </a:cxn>
                <a:cxn ang="0">
                  <a:pos x="147" y="382"/>
                </a:cxn>
                <a:cxn ang="0">
                  <a:pos x="163" y="392"/>
                </a:cxn>
                <a:cxn ang="0">
                  <a:pos x="178" y="403"/>
                </a:cxn>
                <a:cxn ang="0">
                  <a:pos x="193" y="411"/>
                </a:cxn>
                <a:cxn ang="0">
                  <a:pos x="208" y="419"/>
                </a:cxn>
                <a:cxn ang="0">
                  <a:pos x="223" y="425"/>
                </a:cxn>
                <a:cxn ang="0">
                  <a:pos x="253" y="437"/>
                </a:cxn>
                <a:cxn ang="0">
                  <a:pos x="282" y="445"/>
                </a:cxn>
                <a:cxn ang="0">
                  <a:pos x="325" y="454"/>
                </a:cxn>
                <a:cxn ang="0">
                  <a:pos x="404" y="456"/>
                </a:cxn>
                <a:cxn ang="0">
                  <a:pos x="468" y="445"/>
                </a:cxn>
                <a:cxn ang="0">
                  <a:pos x="502" y="435"/>
                </a:cxn>
                <a:cxn ang="0">
                  <a:pos x="527" y="424"/>
                </a:cxn>
                <a:cxn ang="0">
                  <a:pos x="550" y="405"/>
                </a:cxn>
                <a:cxn ang="0">
                  <a:pos x="560" y="375"/>
                </a:cxn>
                <a:cxn ang="0">
                  <a:pos x="553" y="346"/>
                </a:cxn>
                <a:cxn ang="0">
                  <a:pos x="538" y="324"/>
                </a:cxn>
                <a:cxn ang="0">
                  <a:pos x="512" y="294"/>
                </a:cxn>
                <a:cxn ang="0">
                  <a:pos x="496" y="271"/>
                </a:cxn>
                <a:cxn ang="0">
                  <a:pos x="479" y="247"/>
                </a:cxn>
                <a:cxn ang="0">
                  <a:pos x="463" y="223"/>
                </a:cxn>
                <a:cxn ang="0">
                  <a:pos x="440" y="189"/>
                </a:cxn>
                <a:cxn ang="0">
                  <a:pos x="434" y="183"/>
                </a:cxn>
                <a:cxn ang="0">
                  <a:pos x="421" y="183"/>
                </a:cxn>
                <a:cxn ang="0">
                  <a:pos x="421" y="205"/>
                </a:cxn>
                <a:cxn ang="0">
                  <a:pos x="433" y="232"/>
                </a:cxn>
                <a:cxn ang="0">
                  <a:pos x="444" y="252"/>
                </a:cxn>
                <a:cxn ang="0">
                  <a:pos x="458" y="274"/>
                </a:cxn>
                <a:cxn ang="0">
                  <a:pos x="474" y="294"/>
                </a:cxn>
                <a:cxn ang="0">
                  <a:pos x="502" y="320"/>
                </a:cxn>
                <a:cxn ang="0">
                  <a:pos x="512" y="327"/>
                </a:cxn>
                <a:cxn ang="0">
                  <a:pos x="538" y="343"/>
                </a:cxn>
                <a:cxn ang="0">
                  <a:pos x="543" y="375"/>
                </a:cxn>
                <a:cxn ang="0">
                  <a:pos x="524" y="408"/>
                </a:cxn>
                <a:cxn ang="0">
                  <a:pos x="498" y="424"/>
                </a:cxn>
                <a:cxn ang="0">
                  <a:pos x="468" y="428"/>
                </a:cxn>
                <a:cxn ang="0">
                  <a:pos x="396" y="432"/>
                </a:cxn>
                <a:cxn ang="0">
                  <a:pos x="277" y="427"/>
                </a:cxn>
                <a:cxn ang="0">
                  <a:pos x="227" y="413"/>
                </a:cxn>
                <a:cxn ang="0">
                  <a:pos x="203" y="401"/>
                </a:cxn>
                <a:cxn ang="0">
                  <a:pos x="187" y="392"/>
                </a:cxn>
                <a:cxn ang="0">
                  <a:pos x="170" y="382"/>
                </a:cxn>
                <a:cxn ang="0">
                  <a:pos x="146" y="363"/>
                </a:cxn>
                <a:cxn ang="0">
                  <a:pos x="116" y="333"/>
                </a:cxn>
                <a:cxn ang="0">
                  <a:pos x="88" y="295"/>
                </a:cxn>
                <a:cxn ang="0">
                  <a:pos x="69" y="262"/>
                </a:cxn>
                <a:cxn ang="0">
                  <a:pos x="56" y="237"/>
                </a:cxn>
                <a:cxn ang="0">
                  <a:pos x="40" y="197"/>
                </a:cxn>
                <a:cxn ang="0">
                  <a:pos x="29" y="101"/>
                </a:cxn>
                <a:cxn ang="0">
                  <a:pos x="160" y="17"/>
                </a:cxn>
                <a:cxn ang="0">
                  <a:pos x="166" y="2"/>
                </a:cxn>
                <a:cxn ang="0">
                  <a:pos x="156" y="1"/>
                </a:cxn>
              </a:cxnLst>
              <a:rect l="0" t="0" r="r" b="b"/>
              <a:pathLst>
                <a:path w="560" h="457">
                  <a:moveTo>
                    <a:pt x="156" y="1"/>
                  </a:moveTo>
                  <a:lnTo>
                    <a:pt x="41" y="12"/>
                  </a:lnTo>
                  <a:lnTo>
                    <a:pt x="39" y="8"/>
                  </a:lnTo>
                  <a:lnTo>
                    <a:pt x="32" y="2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2" y="11"/>
                  </a:lnTo>
                  <a:lnTo>
                    <a:pt x="1" y="56"/>
                  </a:lnTo>
                  <a:lnTo>
                    <a:pt x="0" y="142"/>
                  </a:lnTo>
                  <a:lnTo>
                    <a:pt x="3" y="168"/>
                  </a:lnTo>
                  <a:lnTo>
                    <a:pt x="10" y="193"/>
                  </a:lnTo>
                  <a:lnTo>
                    <a:pt x="19" y="221"/>
                  </a:lnTo>
                  <a:lnTo>
                    <a:pt x="25" y="235"/>
                  </a:lnTo>
                  <a:lnTo>
                    <a:pt x="31" y="248"/>
                  </a:lnTo>
                  <a:lnTo>
                    <a:pt x="39" y="262"/>
                  </a:lnTo>
                  <a:lnTo>
                    <a:pt x="46" y="276"/>
                  </a:lnTo>
                  <a:lnTo>
                    <a:pt x="56" y="290"/>
                  </a:lnTo>
                  <a:lnTo>
                    <a:pt x="67" y="304"/>
                  </a:lnTo>
                  <a:lnTo>
                    <a:pt x="78" y="318"/>
                  </a:lnTo>
                  <a:lnTo>
                    <a:pt x="89" y="331"/>
                  </a:lnTo>
                  <a:lnTo>
                    <a:pt x="103" y="344"/>
                  </a:lnTo>
                  <a:lnTo>
                    <a:pt x="117" y="357"/>
                  </a:lnTo>
                  <a:lnTo>
                    <a:pt x="132" y="370"/>
                  </a:lnTo>
                  <a:lnTo>
                    <a:pt x="147" y="382"/>
                  </a:lnTo>
                  <a:lnTo>
                    <a:pt x="155" y="387"/>
                  </a:lnTo>
                  <a:lnTo>
                    <a:pt x="163" y="392"/>
                  </a:lnTo>
                  <a:lnTo>
                    <a:pt x="170" y="397"/>
                  </a:lnTo>
                  <a:lnTo>
                    <a:pt x="178" y="403"/>
                  </a:lnTo>
                  <a:lnTo>
                    <a:pt x="185" y="406"/>
                  </a:lnTo>
                  <a:lnTo>
                    <a:pt x="193" y="411"/>
                  </a:lnTo>
                  <a:lnTo>
                    <a:pt x="200" y="415"/>
                  </a:lnTo>
                  <a:lnTo>
                    <a:pt x="208" y="419"/>
                  </a:lnTo>
                  <a:lnTo>
                    <a:pt x="216" y="423"/>
                  </a:lnTo>
                  <a:lnTo>
                    <a:pt x="223" y="425"/>
                  </a:lnTo>
                  <a:lnTo>
                    <a:pt x="238" y="432"/>
                  </a:lnTo>
                  <a:lnTo>
                    <a:pt x="253" y="437"/>
                  </a:lnTo>
                  <a:lnTo>
                    <a:pt x="269" y="442"/>
                  </a:lnTo>
                  <a:lnTo>
                    <a:pt x="282" y="445"/>
                  </a:lnTo>
                  <a:lnTo>
                    <a:pt x="298" y="449"/>
                  </a:lnTo>
                  <a:lnTo>
                    <a:pt x="325" y="454"/>
                  </a:lnTo>
                  <a:lnTo>
                    <a:pt x="352" y="457"/>
                  </a:lnTo>
                  <a:lnTo>
                    <a:pt x="404" y="456"/>
                  </a:lnTo>
                  <a:lnTo>
                    <a:pt x="449" y="449"/>
                  </a:lnTo>
                  <a:lnTo>
                    <a:pt x="468" y="445"/>
                  </a:lnTo>
                  <a:lnTo>
                    <a:pt x="487" y="440"/>
                  </a:lnTo>
                  <a:lnTo>
                    <a:pt x="502" y="435"/>
                  </a:lnTo>
                  <a:lnTo>
                    <a:pt x="516" y="429"/>
                  </a:lnTo>
                  <a:lnTo>
                    <a:pt x="527" y="424"/>
                  </a:lnTo>
                  <a:lnTo>
                    <a:pt x="536" y="418"/>
                  </a:lnTo>
                  <a:lnTo>
                    <a:pt x="550" y="405"/>
                  </a:lnTo>
                  <a:lnTo>
                    <a:pt x="558" y="390"/>
                  </a:lnTo>
                  <a:lnTo>
                    <a:pt x="560" y="375"/>
                  </a:lnTo>
                  <a:lnTo>
                    <a:pt x="558" y="360"/>
                  </a:lnTo>
                  <a:lnTo>
                    <a:pt x="553" y="346"/>
                  </a:lnTo>
                  <a:lnTo>
                    <a:pt x="545" y="333"/>
                  </a:lnTo>
                  <a:lnTo>
                    <a:pt x="538" y="324"/>
                  </a:lnTo>
                  <a:lnTo>
                    <a:pt x="527" y="313"/>
                  </a:lnTo>
                  <a:lnTo>
                    <a:pt x="512" y="294"/>
                  </a:lnTo>
                  <a:lnTo>
                    <a:pt x="505" y="284"/>
                  </a:lnTo>
                  <a:lnTo>
                    <a:pt x="496" y="271"/>
                  </a:lnTo>
                  <a:lnTo>
                    <a:pt x="487" y="260"/>
                  </a:lnTo>
                  <a:lnTo>
                    <a:pt x="479" y="247"/>
                  </a:lnTo>
                  <a:lnTo>
                    <a:pt x="471" y="235"/>
                  </a:lnTo>
                  <a:lnTo>
                    <a:pt x="463" y="223"/>
                  </a:lnTo>
                  <a:lnTo>
                    <a:pt x="449" y="203"/>
                  </a:lnTo>
                  <a:lnTo>
                    <a:pt x="440" y="189"/>
                  </a:lnTo>
                  <a:lnTo>
                    <a:pt x="437" y="184"/>
                  </a:lnTo>
                  <a:lnTo>
                    <a:pt x="434" y="183"/>
                  </a:lnTo>
                  <a:lnTo>
                    <a:pt x="428" y="180"/>
                  </a:lnTo>
                  <a:lnTo>
                    <a:pt x="421" y="183"/>
                  </a:lnTo>
                  <a:lnTo>
                    <a:pt x="419" y="194"/>
                  </a:lnTo>
                  <a:lnTo>
                    <a:pt x="421" y="205"/>
                  </a:lnTo>
                  <a:lnTo>
                    <a:pt x="428" y="222"/>
                  </a:lnTo>
                  <a:lnTo>
                    <a:pt x="433" y="232"/>
                  </a:lnTo>
                  <a:lnTo>
                    <a:pt x="438" y="242"/>
                  </a:lnTo>
                  <a:lnTo>
                    <a:pt x="444" y="252"/>
                  </a:lnTo>
                  <a:lnTo>
                    <a:pt x="450" y="264"/>
                  </a:lnTo>
                  <a:lnTo>
                    <a:pt x="458" y="274"/>
                  </a:lnTo>
                  <a:lnTo>
                    <a:pt x="467" y="284"/>
                  </a:lnTo>
                  <a:lnTo>
                    <a:pt x="474" y="294"/>
                  </a:lnTo>
                  <a:lnTo>
                    <a:pt x="483" y="304"/>
                  </a:lnTo>
                  <a:lnTo>
                    <a:pt x="502" y="320"/>
                  </a:lnTo>
                  <a:lnTo>
                    <a:pt x="507" y="324"/>
                  </a:lnTo>
                  <a:lnTo>
                    <a:pt x="512" y="327"/>
                  </a:lnTo>
                  <a:lnTo>
                    <a:pt x="522" y="332"/>
                  </a:lnTo>
                  <a:lnTo>
                    <a:pt x="538" y="343"/>
                  </a:lnTo>
                  <a:lnTo>
                    <a:pt x="544" y="358"/>
                  </a:lnTo>
                  <a:lnTo>
                    <a:pt x="543" y="375"/>
                  </a:lnTo>
                  <a:lnTo>
                    <a:pt x="535" y="392"/>
                  </a:lnTo>
                  <a:lnTo>
                    <a:pt x="524" y="408"/>
                  </a:lnTo>
                  <a:lnTo>
                    <a:pt x="507" y="420"/>
                  </a:lnTo>
                  <a:lnTo>
                    <a:pt x="498" y="424"/>
                  </a:lnTo>
                  <a:lnTo>
                    <a:pt x="488" y="428"/>
                  </a:lnTo>
                  <a:lnTo>
                    <a:pt x="468" y="428"/>
                  </a:lnTo>
                  <a:lnTo>
                    <a:pt x="439" y="428"/>
                  </a:lnTo>
                  <a:lnTo>
                    <a:pt x="396" y="432"/>
                  </a:lnTo>
                  <a:lnTo>
                    <a:pt x="341" y="434"/>
                  </a:lnTo>
                  <a:lnTo>
                    <a:pt x="277" y="427"/>
                  </a:lnTo>
                  <a:lnTo>
                    <a:pt x="245" y="418"/>
                  </a:lnTo>
                  <a:lnTo>
                    <a:pt x="227" y="413"/>
                  </a:lnTo>
                  <a:lnTo>
                    <a:pt x="211" y="405"/>
                  </a:lnTo>
                  <a:lnTo>
                    <a:pt x="203" y="401"/>
                  </a:lnTo>
                  <a:lnTo>
                    <a:pt x="194" y="397"/>
                  </a:lnTo>
                  <a:lnTo>
                    <a:pt x="187" y="392"/>
                  </a:lnTo>
                  <a:lnTo>
                    <a:pt x="179" y="387"/>
                  </a:lnTo>
                  <a:lnTo>
                    <a:pt x="170" y="382"/>
                  </a:lnTo>
                  <a:lnTo>
                    <a:pt x="163" y="376"/>
                  </a:lnTo>
                  <a:lnTo>
                    <a:pt x="146" y="363"/>
                  </a:lnTo>
                  <a:lnTo>
                    <a:pt x="131" y="349"/>
                  </a:lnTo>
                  <a:lnTo>
                    <a:pt x="116" y="333"/>
                  </a:lnTo>
                  <a:lnTo>
                    <a:pt x="102" y="315"/>
                  </a:lnTo>
                  <a:lnTo>
                    <a:pt x="88" y="295"/>
                  </a:lnTo>
                  <a:lnTo>
                    <a:pt x="75" y="274"/>
                  </a:lnTo>
                  <a:lnTo>
                    <a:pt x="69" y="262"/>
                  </a:lnTo>
                  <a:lnTo>
                    <a:pt x="63" y="250"/>
                  </a:lnTo>
                  <a:lnTo>
                    <a:pt x="56" y="237"/>
                  </a:lnTo>
                  <a:lnTo>
                    <a:pt x="50" y="224"/>
                  </a:lnTo>
                  <a:lnTo>
                    <a:pt x="40" y="197"/>
                  </a:lnTo>
                  <a:lnTo>
                    <a:pt x="29" y="150"/>
                  </a:lnTo>
                  <a:lnTo>
                    <a:pt x="29" y="101"/>
                  </a:lnTo>
                  <a:lnTo>
                    <a:pt x="36" y="43"/>
                  </a:lnTo>
                  <a:lnTo>
                    <a:pt x="160" y="17"/>
                  </a:lnTo>
                  <a:lnTo>
                    <a:pt x="166" y="8"/>
                  </a:lnTo>
                  <a:lnTo>
                    <a:pt x="166" y="2"/>
                  </a:lnTo>
                  <a:lnTo>
                    <a:pt x="156" y="1"/>
                  </a:lnTo>
                  <a:lnTo>
                    <a:pt x="156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48" name="Freeform 64"/>
            <p:cNvSpPr>
              <a:spLocks/>
            </p:cNvSpPr>
            <p:nvPr/>
          </p:nvSpPr>
          <p:spPr bwMode="auto">
            <a:xfrm>
              <a:off x="2353" y="2978"/>
              <a:ext cx="77" cy="94"/>
            </a:xfrm>
            <a:custGeom>
              <a:avLst/>
              <a:gdLst/>
              <a:ahLst/>
              <a:cxnLst>
                <a:cxn ang="0">
                  <a:pos x="63" y="7"/>
                </a:cxn>
                <a:cxn ang="0">
                  <a:pos x="71" y="1"/>
                </a:cxn>
                <a:cxn ang="0">
                  <a:pos x="178" y="51"/>
                </a:cxn>
                <a:cxn ang="0">
                  <a:pos x="181" y="67"/>
                </a:cxn>
                <a:cxn ang="0">
                  <a:pos x="161" y="73"/>
                </a:cxn>
                <a:cxn ang="0">
                  <a:pos x="96" y="80"/>
                </a:cxn>
                <a:cxn ang="0">
                  <a:pos x="120" y="136"/>
                </a:cxn>
                <a:cxn ang="0">
                  <a:pos x="211" y="135"/>
                </a:cxn>
                <a:cxn ang="0">
                  <a:pos x="270" y="151"/>
                </a:cxn>
                <a:cxn ang="0">
                  <a:pos x="264" y="155"/>
                </a:cxn>
                <a:cxn ang="0">
                  <a:pos x="216" y="160"/>
                </a:cxn>
                <a:cxn ang="0">
                  <a:pos x="115" y="176"/>
                </a:cxn>
                <a:cxn ang="0">
                  <a:pos x="128" y="222"/>
                </a:cxn>
                <a:cxn ang="0">
                  <a:pos x="138" y="250"/>
                </a:cxn>
                <a:cxn ang="0">
                  <a:pos x="203" y="255"/>
                </a:cxn>
                <a:cxn ang="0">
                  <a:pos x="299" y="242"/>
                </a:cxn>
                <a:cxn ang="0">
                  <a:pos x="307" y="251"/>
                </a:cxn>
                <a:cxn ang="0">
                  <a:pos x="296" y="260"/>
                </a:cxn>
                <a:cxn ang="0">
                  <a:pos x="265" y="267"/>
                </a:cxn>
                <a:cxn ang="0">
                  <a:pos x="224" y="274"/>
                </a:cxn>
                <a:cxn ang="0">
                  <a:pos x="168" y="281"/>
                </a:cxn>
                <a:cxn ang="0">
                  <a:pos x="186" y="333"/>
                </a:cxn>
                <a:cxn ang="0">
                  <a:pos x="277" y="332"/>
                </a:cxn>
                <a:cxn ang="0">
                  <a:pos x="202" y="356"/>
                </a:cxn>
                <a:cxn ang="0">
                  <a:pos x="222" y="365"/>
                </a:cxn>
                <a:cxn ang="0">
                  <a:pos x="249" y="368"/>
                </a:cxn>
                <a:cxn ang="0">
                  <a:pos x="248" y="373"/>
                </a:cxn>
                <a:cxn ang="0">
                  <a:pos x="215" y="375"/>
                </a:cxn>
                <a:cxn ang="0">
                  <a:pos x="183" y="361"/>
                </a:cxn>
                <a:cxn ang="0">
                  <a:pos x="161" y="365"/>
                </a:cxn>
                <a:cxn ang="0">
                  <a:pos x="153" y="360"/>
                </a:cxn>
                <a:cxn ang="0">
                  <a:pos x="166" y="342"/>
                </a:cxn>
                <a:cxn ang="0">
                  <a:pos x="43" y="281"/>
                </a:cxn>
                <a:cxn ang="0">
                  <a:pos x="114" y="257"/>
                </a:cxn>
                <a:cxn ang="0">
                  <a:pos x="17" y="178"/>
                </a:cxn>
                <a:cxn ang="0">
                  <a:pos x="78" y="142"/>
                </a:cxn>
                <a:cxn ang="0">
                  <a:pos x="5" y="92"/>
                </a:cxn>
                <a:cxn ang="0">
                  <a:pos x="60" y="49"/>
                </a:cxn>
              </a:cxnLst>
              <a:rect l="0" t="0" r="r" b="b"/>
              <a:pathLst>
                <a:path w="308" h="376">
                  <a:moveTo>
                    <a:pt x="60" y="49"/>
                  </a:moveTo>
                  <a:lnTo>
                    <a:pt x="63" y="7"/>
                  </a:lnTo>
                  <a:lnTo>
                    <a:pt x="66" y="0"/>
                  </a:lnTo>
                  <a:lnTo>
                    <a:pt x="71" y="1"/>
                  </a:lnTo>
                  <a:lnTo>
                    <a:pt x="89" y="45"/>
                  </a:lnTo>
                  <a:lnTo>
                    <a:pt x="178" y="51"/>
                  </a:lnTo>
                  <a:lnTo>
                    <a:pt x="183" y="64"/>
                  </a:lnTo>
                  <a:lnTo>
                    <a:pt x="181" y="67"/>
                  </a:lnTo>
                  <a:lnTo>
                    <a:pt x="176" y="69"/>
                  </a:lnTo>
                  <a:lnTo>
                    <a:pt x="161" y="73"/>
                  </a:lnTo>
                  <a:lnTo>
                    <a:pt x="135" y="78"/>
                  </a:lnTo>
                  <a:lnTo>
                    <a:pt x="96" y="80"/>
                  </a:lnTo>
                  <a:lnTo>
                    <a:pt x="104" y="137"/>
                  </a:lnTo>
                  <a:lnTo>
                    <a:pt x="120" y="136"/>
                  </a:lnTo>
                  <a:lnTo>
                    <a:pt x="159" y="133"/>
                  </a:lnTo>
                  <a:lnTo>
                    <a:pt x="211" y="135"/>
                  </a:lnTo>
                  <a:lnTo>
                    <a:pt x="259" y="145"/>
                  </a:lnTo>
                  <a:lnTo>
                    <a:pt x="270" y="151"/>
                  </a:lnTo>
                  <a:lnTo>
                    <a:pt x="269" y="154"/>
                  </a:lnTo>
                  <a:lnTo>
                    <a:pt x="264" y="155"/>
                  </a:lnTo>
                  <a:lnTo>
                    <a:pt x="245" y="159"/>
                  </a:lnTo>
                  <a:lnTo>
                    <a:pt x="216" y="160"/>
                  </a:lnTo>
                  <a:lnTo>
                    <a:pt x="111" y="164"/>
                  </a:lnTo>
                  <a:lnTo>
                    <a:pt x="115" y="176"/>
                  </a:lnTo>
                  <a:lnTo>
                    <a:pt x="123" y="205"/>
                  </a:lnTo>
                  <a:lnTo>
                    <a:pt x="128" y="222"/>
                  </a:lnTo>
                  <a:lnTo>
                    <a:pt x="133" y="237"/>
                  </a:lnTo>
                  <a:lnTo>
                    <a:pt x="138" y="250"/>
                  </a:lnTo>
                  <a:lnTo>
                    <a:pt x="143" y="257"/>
                  </a:lnTo>
                  <a:lnTo>
                    <a:pt x="203" y="255"/>
                  </a:lnTo>
                  <a:lnTo>
                    <a:pt x="283" y="243"/>
                  </a:lnTo>
                  <a:lnTo>
                    <a:pt x="299" y="242"/>
                  </a:lnTo>
                  <a:lnTo>
                    <a:pt x="308" y="246"/>
                  </a:lnTo>
                  <a:lnTo>
                    <a:pt x="307" y="251"/>
                  </a:lnTo>
                  <a:lnTo>
                    <a:pt x="303" y="255"/>
                  </a:lnTo>
                  <a:lnTo>
                    <a:pt x="296" y="260"/>
                  </a:lnTo>
                  <a:lnTo>
                    <a:pt x="283" y="264"/>
                  </a:lnTo>
                  <a:lnTo>
                    <a:pt x="265" y="267"/>
                  </a:lnTo>
                  <a:lnTo>
                    <a:pt x="245" y="271"/>
                  </a:lnTo>
                  <a:lnTo>
                    <a:pt x="224" y="274"/>
                  </a:lnTo>
                  <a:lnTo>
                    <a:pt x="203" y="276"/>
                  </a:lnTo>
                  <a:lnTo>
                    <a:pt x="168" y="281"/>
                  </a:lnTo>
                  <a:lnTo>
                    <a:pt x="154" y="283"/>
                  </a:lnTo>
                  <a:lnTo>
                    <a:pt x="186" y="333"/>
                  </a:lnTo>
                  <a:lnTo>
                    <a:pt x="267" y="314"/>
                  </a:lnTo>
                  <a:lnTo>
                    <a:pt x="277" y="332"/>
                  </a:lnTo>
                  <a:lnTo>
                    <a:pt x="200" y="353"/>
                  </a:lnTo>
                  <a:lnTo>
                    <a:pt x="202" y="356"/>
                  </a:lnTo>
                  <a:lnTo>
                    <a:pt x="210" y="360"/>
                  </a:lnTo>
                  <a:lnTo>
                    <a:pt x="222" y="365"/>
                  </a:lnTo>
                  <a:lnTo>
                    <a:pt x="243" y="367"/>
                  </a:lnTo>
                  <a:lnTo>
                    <a:pt x="249" y="368"/>
                  </a:lnTo>
                  <a:lnTo>
                    <a:pt x="251" y="370"/>
                  </a:lnTo>
                  <a:lnTo>
                    <a:pt x="248" y="373"/>
                  </a:lnTo>
                  <a:lnTo>
                    <a:pt x="240" y="376"/>
                  </a:lnTo>
                  <a:lnTo>
                    <a:pt x="215" y="375"/>
                  </a:lnTo>
                  <a:lnTo>
                    <a:pt x="200" y="370"/>
                  </a:lnTo>
                  <a:lnTo>
                    <a:pt x="183" y="361"/>
                  </a:lnTo>
                  <a:lnTo>
                    <a:pt x="176" y="363"/>
                  </a:lnTo>
                  <a:lnTo>
                    <a:pt x="161" y="365"/>
                  </a:lnTo>
                  <a:lnTo>
                    <a:pt x="156" y="363"/>
                  </a:lnTo>
                  <a:lnTo>
                    <a:pt x="153" y="360"/>
                  </a:lnTo>
                  <a:lnTo>
                    <a:pt x="157" y="352"/>
                  </a:lnTo>
                  <a:lnTo>
                    <a:pt x="166" y="342"/>
                  </a:lnTo>
                  <a:lnTo>
                    <a:pt x="125" y="283"/>
                  </a:lnTo>
                  <a:lnTo>
                    <a:pt x="43" y="281"/>
                  </a:lnTo>
                  <a:lnTo>
                    <a:pt x="34" y="267"/>
                  </a:lnTo>
                  <a:lnTo>
                    <a:pt x="114" y="257"/>
                  </a:lnTo>
                  <a:lnTo>
                    <a:pt x="82" y="168"/>
                  </a:lnTo>
                  <a:lnTo>
                    <a:pt x="17" y="178"/>
                  </a:lnTo>
                  <a:lnTo>
                    <a:pt x="10" y="160"/>
                  </a:lnTo>
                  <a:lnTo>
                    <a:pt x="78" y="142"/>
                  </a:lnTo>
                  <a:lnTo>
                    <a:pt x="68" y="87"/>
                  </a:lnTo>
                  <a:lnTo>
                    <a:pt x="5" y="92"/>
                  </a:lnTo>
                  <a:lnTo>
                    <a:pt x="0" y="70"/>
                  </a:lnTo>
                  <a:lnTo>
                    <a:pt x="60" y="49"/>
                  </a:lnTo>
                  <a:lnTo>
                    <a:pt x="60" y="4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49" name="Freeform 65"/>
            <p:cNvSpPr>
              <a:spLocks/>
            </p:cNvSpPr>
            <p:nvPr/>
          </p:nvSpPr>
          <p:spPr bwMode="auto">
            <a:xfrm>
              <a:off x="2132" y="2863"/>
              <a:ext cx="227" cy="230"/>
            </a:xfrm>
            <a:custGeom>
              <a:avLst/>
              <a:gdLst/>
              <a:ahLst/>
              <a:cxnLst>
                <a:cxn ang="0">
                  <a:pos x="744" y="284"/>
                </a:cxn>
                <a:cxn ang="0">
                  <a:pos x="859" y="275"/>
                </a:cxn>
                <a:cxn ang="0">
                  <a:pos x="849" y="209"/>
                </a:cxn>
                <a:cxn ang="0">
                  <a:pos x="749" y="232"/>
                </a:cxn>
                <a:cxn ang="0">
                  <a:pos x="786" y="148"/>
                </a:cxn>
                <a:cxn ang="0">
                  <a:pos x="786" y="36"/>
                </a:cxn>
                <a:cxn ang="0">
                  <a:pos x="694" y="54"/>
                </a:cxn>
                <a:cxn ang="0">
                  <a:pos x="753" y="130"/>
                </a:cxn>
                <a:cxn ang="0">
                  <a:pos x="652" y="170"/>
                </a:cxn>
                <a:cxn ang="0">
                  <a:pos x="584" y="47"/>
                </a:cxn>
                <a:cxn ang="0">
                  <a:pos x="532" y="96"/>
                </a:cxn>
                <a:cxn ang="0">
                  <a:pos x="593" y="159"/>
                </a:cxn>
                <a:cxn ang="0">
                  <a:pos x="516" y="242"/>
                </a:cxn>
                <a:cxn ang="0">
                  <a:pos x="577" y="251"/>
                </a:cxn>
                <a:cxn ang="0">
                  <a:pos x="667" y="290"/>
                </a:cxn>
                <a:cxn ang="0">
                  <a:pos x="641" y="390"/>
                </a:cxn>
                <a:cxn ang="0">
                  <a:pos x="372" y="409"/>
                </a:cxn>
                <a:cxn ang="0">
                  <a:pos x="290" y="379"/>
                </a:cxn>
                <a:cxn ang="0">
                  <a:pos x="263" y="300"/>
                </a:cxn>
                <a:cxn ang="0">
                  <a:pos x="268" y="194"/>
                </a:cxn>
                <a:cxn ang="0">
                  <a:pos x="123" y="143"/>
                </a:cxn>
                <a:cxn ang="0">
                  <a:pos x="99" y="212"/>
                </a:cxn>
                <a:cxn ang="0">
                  <a:pos x="40" y="178"/>
                </a:cxn>
                <a:cxn ang="0">
                  <a:pos x="66" y="227"/>
                </a:cxn>
                <a:cxn ang="0">
                  <a:pos x="34" y="288"/>
                </a:cxn>
                <a:cxn ang="0">
                  <a:pos x="86" y="251"/>
                </a:cxn>
                <a:cxn ang="0">
                  <a:pos x="186" y="318"/>
                </a:cxn>
                <a:cxn ang="0">
                  <a:pos x="178" y="413"/>
                </a:cxn>
                <a:cxn ang="0">
                  <a:pos x="255" y="460"/>
                </a:cxn>
                <a:cxn ang="0">
                  <a:pos x="272" y="672"/>
                </a:cxn>
                <a:cxn ang="0">
                  <a:pos x="234" y="922"/>
                </a:cxn>
                <a:cxn ang="0">
                  <a:pos x="230" y="719"/>
                </a:cxn>
                <a:cxn ang="0">
                  <a:pos x="263" y="544"/>
                </a:cxn>
                <a:cxn ang="0">
                  <a:pos x="206" y="463"/>
                </a:cxn>
                <a:cxn ang="0">
                  <a:pos x="144" y="425"/>
                </a:cxn>
                <a:cxn ang="0">
                  <a:pos x="162" y="280"/>
                </a:cxn>
                <a:cxn ang="0">
                  <a:pos x="79" y="294"/>
                </a:cxn>
                <a:cxn ang="0">
                  <a:pos x="0" y="269"/>
                </a:cxn>
                <a:cxn ang="0">
                  <a:pos x="43" y="216"/>
                </a:cxn>
                <a:cxn ang="0">
                  <a:pos x="32" y="149"/>
                </a:cxn>
                <a:cxn ang="0">
                  <a:pos x="84" y="125"/>
                </a:cxn>
                <a:cxn ang="0">
                  <a:pos x="159" y="167"/>
                </a:cxn>
                <a:cxn ang="0">
                  <a:pos x="310" y="192"/>
                </a:cxn>
                <a:cxn ang="0">
                  <a:pos x="284" y="329"/>
                </a:cxn>
                <a:cxn ang="0">
                  <a:pos x="337" y="370"/>
                </a:cxn>
                <a:cxn ang="0">
                  <a:pos x="475" y="380"/>
                </a:cxn>
                <a:cxn ang="0">
                  <a:pos x="622" y="261"/>
                </a:cxn>
                <a:cxn ang="0">
                  <a:pos x="538" y="295"/>
                </a:cxn>
                <a:cxn ang="0">
                  <a:pos x="526" y="188"/>
                </a:cxn>
                <a:cxn ang="0">
                  <a:pos x="565" y="158"/>
                </a:cxn>
                <a:cxn ang="0">
                  <a:pos x="510" y="76"/>
                </a:cxn>
                <a:cxn ang="0">
                  <a:pos x="575" y="17"/>
                </a:cxn>
                <a:cxn ang="0">
                  <a:pos x="627" y="120"/>
                </a:cxn>
                <a:cxn ang="0">
                  <a:pos x="716" y="143"/>
                </a:cxn>
                <a:cxn ang="0">
                  <a:pos x="671" y="78"/>
                </a:cxn>
                <a:cxn ang="0">
                  <a:pos x="702" y="11"/>
                </a:cxn>
                <a:cxn ang="0">
                  <a:pos x="827" y="53"/>
                </a:cxn>
                <a:cxn ang="0">
                  <a:pos x="792" y="160"/>
                </a:cxn>
                <a:cxn ang="0">
                  <a:pos x="807" y="213"/>
                </a:cxn>
                <a:cxn ang="0">
                  <a:pos x="874" y="177"/>
                </a:cxn>
                <a:cxn ang="0">
                  <a:pos x="897" y="285"/>
                </a:cxn>
                <a:cxn ang="0">
                  <a:pos x="786" y="293"/>
                </a:cxn>
              </a:cxnLst>
              <a:rect l="0" t="0" r="r" b="b"/>
              <a:pathLst>
                <a:path w="909" h="922">
                  <a:moveTo>
                    <a:pt x="790" y="365"/>
                  </a:moveTo>
                  <a:lnTo>
                    <a:pt x="788" y="379"/>
                  </a:lnTo>
                  <a:lnTo>
                    <a:pt x="784" y="381"/>
                  </a:lnTo>
                  <a:lnTo>
                    <a:pt x="779" y="381"/>
                  </a:lnTo>
                  <a:lnTo>
                    <a:pt x="763" y="369"/>
                  </a:lnTo>
                  <a:lnTo>
                    <a:pt x="745" y="299"/>
                  </a:lnTo>
                  <a:lnTo>
                    <a:pt x="744" y="284"/>
                  </a:lnTo>
                  <a:lnTo>
                    <a:pt x="749" y="274"/>
                  </a:lnTo>
                  <a:lnTo>
                    <a:pt x="754" y="271"/>
                  </a:lnTo>
                  <a:lnTo>
                    <a:pt x="763" y="270"/>
                  </a:lnTo>
                  <a:lnTo>
                    <a:pt x="779" y="274"/>
                  </a:lnTo>
                  <a:lnTo>
                    <a:pt x="797" y="276"/>
                  </a:lnTo>
                  <a:lnTo>
                    <a:pt x="817" y="279"/>
                  </a:lnTo>
                  <a:lnTo>
                    <a:pt x="859" y="275"/>
                  </a:lnTo>
                  <a:lnTo>
                    <a:pt x="883" y="254"/>
                  </a:lnTo>
                  <a:lnTo>
                    <a:pt x="883" y="226"/>
                  </a:lnTo>
                  <a:lnTo>
                    <a:pt x="877" y="217"/>
                  </a:lnTo>
                  <a:lnTo>
                    <a:pt x="873" y="213"/>
                  </a:lnTo>
                  <a:lnTo>
                    <a:pt x="868" y="211"/>
                  </a:lnTo>
                  <a:lnTo>
                    <a:pt x="859" y="208"/>
                  </a:lnTo>
                  <a:lnTo>
                    <a:pt x="849" y="209"/>
                  </a:lnTo>
                  <a:lnTo>
                    <a:pt x="834" y="225"/>
                  </a:lnTo>
                  <a:lnTo>
                    <a:pt x="827" y="235"/>
                  </a:lnTo>
                  <a:lnTo>
                    <a:pt x="817" y="242"/>
                  </a:lnTo>
                  <a:lnTo>
                    <a:pt x="806" y="247"/>
                  </a:lnTo>
                  <a:lnTo>
                    <a:pt x="792" y="250"/>
                  </a:lnTo>
                  <a:lnTo>
                    <a:pt x="767" y="246"/>
                  </a:lnTo>
                  <a:lnTo>
                    <a:pt x="749" y="232"/>
                  </a:lnTo>
                  <a:lnTo>
                    <a:pt x="743" y="212"/>
                  </a:lnTo>
                  <a:lnTo>
                    <a:pt x="747" y="189"/>
                  </a:lnTo>
                  <a:lnTo>
                    <a:pt x="753" y="178"/>
                  </a:lnTo>
                  <a:lnTo>
                    <a:pt x="760" y="167"/>
                  </a:lnTo>
                  <a:lnTo>
                    <a:pt x="772" y="156"/>
                  </a:lnTo>
                  <a:lnTo>
                    <a:pt x="778" y="151"/>
                  </a:lnTo>
                  <a:lnTo>
                    <a:pt x="786" y="148"/>
                  </a:lnTo>
                  <a:lnTo>
                    <a:pt x="798" y="136"/>
                  </a:lnTo>
                  <a:lnTo>
                    <a:pt x="806" y="121"/>
                  </a:lnTo>
                  <a:lnTo>
                    <a:pt x="810" y="84"/>
                  </a:lnTo>
                  <a:lnTo>
                    <a:pt x="806" y="67"/>
                  </a:lnTo>
                  <a:lnTo>
                    <a:pt x="800" y="52"/>
                  </a:lnTo>
                  <a:lnTo>
                    <a:pt x="791" y="40"/>
                  </a:lnTo>
                  <a:lnTo>
                    <a:pt x="786" y="36"/>
                  </a:lnTo>
                  <a:lnTo>
                    <a:pt x="779" y="34"/>
                  </a:lnTo>
                  <a:lnTo>
                    <a:pt x="767" y="31"/>
                  </a:lnTo>
                  <a:lnTo>
                    <a:pt x="750" y="30"/>
                  </a:lnTo>
                  <a:lnTo>
                    <a:pt x="719" y="31"/>
                  </a:lnTo>
                  <a:lnTo>
                    <a:pt x="705" y="36"/>
                  </a:lnTo>
                  <a:lnTo>
                    <a:pt x="696" y="44"/>
                  </a:lnTo>
                  <a:lnTo>
                    <a:pt x="694" y="54"/>
                  </a:lnTo>
                  <a:lnTo>
                    <a:pt x="699" y="69"/>
                  </a:lnTo>
                  <a:lnTo>
                    <a:pt x="709" y="83"/>
                  </a:lnTo>
                  <a:lnTo>
                    <a:pt x="720" y="95"/>
                  </a:lnTo>
                  <a:lnTo>
                    <a:pt x="726" y="100"/>
                  </a:lnTo>
                  <a:lnTo>
                    <a:pt x="733" y="103"/>
                  </a:lnTo>
                  <a:lnTo>
                    <a:pt x="743" y="112"/>
                  </a:lnTo>
                  <a:lnTo>
                    <a:pt x="753" y="130"/>
                  </a:lnTo>
                  <a:lnTo>
                    <a:pt x="750" y="143"/>
                  </a:lnTo>
                  <a:lnTo>
                    <a:pt x="739" y="159"/>
                  </a:lnTo>
                  <a:lnTo>
                    <a:pt x="721" y="173"/>
                  </a:lnTo>
                  <a:lnTo>
                    <a:pt x="710" y="177"/>
                  </a:lnTo>
                  <a:lnTo>
                    <a:pt x="699" y="178"/>
                  </a:lnTo>
                  <a:lnTo>
                    <a:pt x="676" y="177"/>
                  </a:lnTo>
                  <a:lnTo>
                    <a:pt x="652" y="170"/>
                  </a:lnTo>
                  <a:lnTo>
                    <a:pt x="639" y="164"/>
                  </a:lnTo>
                  <a:lnTo>
                    <a:pt x="629" y="158"/>
                  </a:lnTo>
                  <a:lnTo>
                    <a:pt x="610" y="144"/>
                  </a:lnTo>
                  <a:lnTo>
                    <a:pt x="598" y="127"/>
                  </a:lnTo>
                  <a:lnTo>
                    <a:pt x="591" y="112"/>
                  </a:lnTo>
                  <a:lnTo>
                    <a:pt x="587" y="54"/>
                  </a:lnTo>
                  <a:lnTo>
                    <a:pt x="584" y="47"/>
                  </a:lnTo>
                  <a:lnTo>
                    <a:pt x="581" y="44"/>
                  </a:lnTo>
                  <a:lnTo>
                    <a:pt x="577" y="43"/>
                  </a:lnTo>
                  <a:lnTo>
                    <a:pt x="567" y="45"/>
                  </a:lnTo>
                  <a:lnTo>
                    <a:pt x="561" y="49"/>
                  </a:lnTo>
                  <a:lnTo>
                    <a:pt x="552" y="55"/>
                  </a:lnTo>
                  <a:lnTo>
                    <a:pt x="533" y="83"/>
                  </a:lnTo>
                  <a:lnTo>
                    <a:pt x="532" y="96"/>
                  </a:lnTo>
                  <a:lnTo>
                    <a:pt x="536" y="107"/>
                  </a:lnTo>
                  <a:lnTo>
                    <a:pt x="543" y="117"/>
                  </a:lnTo>
                  <a:lnTo>
                    <a:pt x="552" y="126"/>
                  </a:lnTo>
                  <a:lnTo>
                    <a:pt x="556" y="129"/>
                  </a:lnTo>
                  <a:lnTo>
                    <a:pt x="561" y="131"/>
                  </a:lnTo>
                  <a:lnTo>
                    <a:pt x="567" y="135"/>
                  </a:lnTo>
                  <a:lnTo>
                    <a:pt x="593" y="159"/>
                  </a:lnTo>
                  <a:lnTo>
                    <a:pt x="596" y="173"/>
                  </a:lnTo>
                  <a:lnTo>
                    <a:pt x="587" y="182"/>
                  </a:lnTo>
                  <a:lnTo>
                    <a:pt x="566" y="189"/>
                  </a:lnTo>
                  <a:lnTo>
                    <a:pt x="553" y="194"/>
                  </a:lnTo>
                  <a:lnTo>
                    <a:pt x="541" y="202"/>
                  </a:lnTo>
                  <a:lnTo>
                    <a:pt x="522" y="220"/>
                  </a:lnTo>
                  <a:lnTo>
                    <a:pt x="516" y="242"/>
                  </a:lnTo>
                  <a:lnTo>
                    <a:pt x="518" y="254"/>
                  </a:lnTo>
                  <a:lnTo>
                    <a:pt x="523" y="263"/>
                  </a:lnTo>
                  <a:lnTo>
                    <a:pt x="531" y="270"/>
                  </a:lnTo>
                  <a:lnTo>
                    <a:pt x="538" y="274"/>
                  </a:lnTo>
                  <a:lnTo>
                    <a:pt x="556" y="274"/>
                  </a:lnTo>
                  <a:lnTo>
                    <a:pt x="570" y="260"/>
                  </a:lnTo>
                  <a:lnTo>
                    <a:pt x="577" y="251"/>
                  </a:lnTo>
                  <a:lnTo>
                    <a:pt x="586" y="244"/>
                  </a:lnTo>
                  <a:lnTo>
                    <a:pt x="596" y="239"/>
                  </a:lnTo>
                  <a:lnTo>
                    <a:pt x="608" y="236"/>
                  </a:lnTo>
                  <a:lnTo>
                    <a:pt x="630" y="239"/>
                  </a:lnTo>
                  <a:lnTo>
                    <a:pt x="649" y="256"/>
                  </a:lnTo>
                  <a:lnTo>
                    <a:pt x="658" y="271"/>
                  </a:lnTo>
                  <a:lnTo>
                    <a:pt x="667" y="290"/>
                  </a:lnTo>
                  <a:lnTo>
                    <a:pt x="675" y="311"/>
                  </a:lnTo>
                  <a:lnTo>
                    <a:pt x="683" y="332"/>
                  </a:lnTo>
                  <a:lnTo>
                    <a:pt x="690" y="351"/>
                  </a:lnTo>
                  <a:lnTo>
                    <a:pt x="695" y="367"/>
                  </a:lnTo>
                  <a:lnTo>
                    <a:pt x="700" y="383"/>
                  </a:lnTo>
                  <a:lnTo>
                    <a:pt x="671" y="386"/>
                  </a:lnTo>
                  <a:lnTo>
                    <a:pt x="641" y="390"/>
                  </a:lnTo>
                  <a:lnTo>
                    <a:pt x="605" y="394"/>
                  </a:lnTo>
                  <a:lnTo>
                    <a:pt x="569" y="399"/>
                  </a:lnTo>
                  <a:lnTo>
                    <a:pt x="533" y="403"/>
                  </a:lnTo>
                  <a:lnTo>
                    <a:pt x="484" y="410"/>
                  </a:lnTo>
                  <a:lnTo>
                    <a:pt x="451" y="413"/>
                  </a:lnTo>
                  <a:lnTo>
                    <a:pt x="409" y="413"/>
                  </a:lnTo>
                  <a:lnTo>
                    <a:pt x="372" y="409"/>
                  </a:lnTo>
                  <a:lnTo>
                    <a:pt x="346" y="403"/>
                  </a:lnTo>
                  <a:lnTo>
                    <a:pt x="339" y="398"/>
                  </a:lnTo>
                  <a:lnTo>
                    <a:pt x="330" y="393"/>
                  </a:lnTo>
                  <a:lnTo>
                    <a:pt x="320" y="389"/>
                  </a:lnTo>
                  <a:lnTo>
                    <a:pt x="310" y="385"/>
                  </a:lnTo>
                  <a:lnTo>
                    <a:pt x="300" y="381"/>
                  </a:lnTo>
                  <a:lnTo>
                    <a:pt x="290" y="379"/>
                  </a:lnTo>
                  <a:lnTo>
                    <a:pt x="268" y="376"/>
                  </a:lnTo>
                  <a:lnTo>
                    <a:pt x="259" y="375"/>
                  </a:lnTo>
                  <a:lnTo>
                    <a:pt x="253" y="369"/>
                  </a:lnTo>
                  <a:lnTo>
                    <a:pt x="248" y="347"/>
                  </a:lnTo>
                  <a:lnTo>
                    <a:pt x="252" y="323"/>
                  </a:lnTo>
                  <a:lnTo>
                    <a:pt x="257" y="311"/>
                  </a:lnTo>
                  <a:lnTo>
                    <a:pt x="263" y="300"/>
                  </a:lnTo>
                  <a:lnTo>
                    <a:pt x="278" y="285"/>
                  </a:lnTo>
                  <a:lnTo>
                    <a:pt x="292" y="270"/>
                  </a:lnTo>
                  <a:lnTo>
                    <a:pt x="301" y="254"/>
                  </a:lnTo>
                  <a:lnTo>
                    <a:pt x="300" y="232"/>
                  </a:lnTo>
                  <a:lnTo>
                    <a:pt x="291" y="212"/>
                  </a:lnTo>
                  <a:lnTo>
                    <a:pt x="277" y="198"/>
                  </a:lnTo>
                  <a:lnTo>
                    <a:pt x="268" y="194"/>
                  </a:lnTo>
                  <a:lnTo>
                    <a:pt x="255" y="192"/>
                  </a:lnTo>
                  <a:lnTo>
                    <a:pt x="221" y="192"/>
                  </a:lnTo>
                  <a:lnTo>
                    <a:pt x="182" y="193"/>
                  </a:lnTo>
                  <a:lnTo>
                    <a:pt x="149" y="188"/>
                  </a:lnTo>
                  <a:lnTo>
                    <a:pt x="137" y="183"/>
                  </a:lnTo>
                  <a:lnTo>
                    <a:pt x="127" y="173"/>
                  </a:lnTo>
                  <a:lnTo>
                    <a:pt x="123" y="143"/>
                  </a:lnTo>
                  <a:lnTo>
                    <a:pt x="117" y="141"/>
                  </a:lnTo>
                  <a:lnTo>
                    <a:pt x="103" y="139"/>
                  </a:lnTo>
                  <a:lnTo>
                    <a:pt x="91" y="143"/>
                  </a:lnTo>
                  <a:lnTo>
                    <a:pt x="90" y="149"/>
                  </a:lnTo>
                  <a:lnTo>
                    <a:pt x="91" y="159"/>
                  </a:lnTo>
                  <a:lnTo>
                    <a:pt x="101" y="202"/>
                  </a:lnTo>
                  <a:lnTo>
                    <a:pt x="99" y="212"/>
                  </a:lnTo>
                  <a:lnTo>
                    <a:pt x="91" y="207"/>
                  </a:lnTo>
                  <a:lnTo>
                    <a:pt x="80" y="192"/>
                  </a:lnTo>
                  <a:lnTo>
                    <a:pt x="67" y="178"/>
                  </a:lnTo>
                  <a:lnTo>
                    <a:pt x="60" y="173"/>
                  </a:lnTo>
                  <a:lnTo>
                    <a:pt x="52" y="172"/>
                  </a:lnTo>
                  <a:lnTo>
                    <a:pt x="46" y="173"/>
                  </a:lnTo>
                  <a:lnTo>
                    <a:pt x="40" y="178"/>
                  </a:lnTo>
                  <a:lnTo>
                    <a:pt x="36" y="185"/>
                  </a:lnTo>
                  <a:lnTo>
                    <a:pt x="37" y="193"/>
                  </a:lnTo>
                  <a:lnTo>
                    <a:pt x="48" y="206"/>
                  </a:lnTo>
                  <a:lnTo>
                    <a:pt x="56" y="211"/>
                  </a:lnTo>
                  <a:lnTo>
                    <a:pt x="62" y="215"/>
                  </a:lnTo>
                  <a:lnTo>
                    <a:pt x="70" y="217"/>
                  </a:lnTo>
                  <a:lnTo>
                    <a:pt x="66" y="227"/>
                  </a:lnTo>
                  <a:lnTo>
                    <a:pt x="51" y="232"/>
                  </a:lnTo>
                  <a:lnTo>
                    <a:pt x="41" y="239"/>
                  </a:lnTo>
                  <a:lnTo>
                    <a:pt x="32" y="246"/>
                  </a:lnTo>
                  <a:lnTo>
                    <a:pt x="22" y="264"/>
                  </a:lnTo>
                  <a:lnTo>
                    <a:pt x="23" y="273"/>
                  </a:lnTo>
                  <a:lnTo>
                    <a:pt x="29" y="283"/>
                  </a:lnTo>
                  <a:lnTo>
                    <a:pt x="34" y="288"/>
                  </a:lnTo>
                  <a:lnTo>
                    <a:pt x="40" y="290"/>
                  </a:lnTo>
                  <a:lnTo>
                    <a:pt x="48" y="290"/>
                  </a:lnTo>
                  <a:lnTo>
                    <a:pt x="58" y="287"/>
                  </a:lnTo>
                  <a:lnTo>
                    <a:pt x="66" y="279"/>
                  </a:lnTo>
                  <a:lnTo>
                    <a:pt x="77" y="263"/>
                  </a:lnTo>
                  <a:lnTo>
                    <a:pt x="81" y="254"/>
                  </a:lnTo>
                  <a:lnTo>
                    <a:pt x="86" y="251"/>
                  </a:lnTo>
                  <a:lnTo>
                    <a:pt x="101" y="250"/>
                  </a:lnTo>
                  <a:lnTo>
                    <a:pt x="119" y="252"/>
                  </a:lnTo>
                  <a:lnTo>
                    <a:pt x="147" y="257"/>
                  </a:lnTo>
                  <a:lnTo>
                    <a:pt x="173" y="264"/>
                  </a:lnTo>
                  <a:lnTo>
                    <a:pt x="187" y="274"/>
                  </a:lnTo>
                  <a:lnTo>
                    <a:pt x="190" y="302"/>
                  </a:lnTo>
                  <a:lnTo>
                    <a:pt x="186" y="318"/>
                  </a:lnTo>
                  <a:lnTo>
                    <a:pt x="177" y="332"/>
                  </a:lnTo>
                  <a:lnTo>
                    <a:pt x="165" y="350"/>
                  </a:lnTo>
                  <a:lnTo>
                    <a:pt x="158" y="374"/>
                  </a:lnTo>
                  <a:lnTo>
                    <a:pt x="158" y="386"/>
                  </a:lnTo>
                  <a:lnTo>
                    <a:pt x="162" y="398"/>
                  </a:lnTo>
                  <a:lnTo>
                    <a:pt x="172" y="408"/>
                  </a:lnTo>
                  <a:lnTo>
                    <a:pt x="178" y="413"/>
                  </a:lnTo>
                  <a:lnTo>
                    <a:pt x="187" y="415"/>
                  </a:lnTo>
                  <a:lnTo>
                    <a:pt x="205" y="423"/>
                  </a:lnTo>
                  <a:lnTo>
                    <a:pt x="214" y="428"/>
                  </a:lnTo>
                  <a:lnTo>
                    <a:pt x="223" y="433"/>
                  </a:lnTo>
                  <a:lnTo>
                    <a:pt x="231" y="439"/>
                  </a:lnTo>
                  <a:lnTo>
                    <a:pt x="240" y="446"/>
                  </a:lnTo>
                  <a:lnTo>
                    <a:pt x="255" y="460"/>
                  </a:lnTo>
                  <a:lnTo>
                    <a:pt x="269" y="475"/>
                  </a:lnTo>
                  <a:lnTo>
                    <a:pt x="279" y="490"/>
                  </a:lnTo>
                  <a:lnTo>
                    <a:pt x="290" y="516"/>
                  </a:lnTo>
                  <a:lnTo>
                    <a:pt x="290" y="553"/>
                  </a:lnTo>
                  <a:lnTo>
                    <a:pt x="284" y="602"/>
                  </a:lnTo>
                  <a:lnTo>
                    <a:pt x="277" y="652"/>
                  </a:lnTo>
                  <a:lnTo>
                    <a:pt x="272" y="672"/>
                  </a:lnTo>
                  <a:lnTo>
                    <a:pt x="267" y="687"/>
                  </a:lnTo>
                  <a:lnTo>
                    <a:pt x="249" y="753"/>
                  </a:lnTo>
                  <a:lnTo>
                    <a:pt x="247" y="811"/>
                  </a:lnTo>
                  <a:lnTo>
                    <a:pt x="247" y="837"/>
                  </a:lnTo>
                  <a:lnTo>
                    <a:pt x="242" y="875"/>
                  </a:lnTo>
                  <a:lnTo>
                    <a:pt x="236" y="908"/>
                  </a:lnTo>
                  <a:lnTo>
                    <a:pt x="234" y="922"/>
                  </a:lnTo>
                  <a:lnTo>
                    <a:pt x="195" y="914"/>
                  </a:lnTo>
                  <a:lnTo>
                    <a:pt x="199" y="900"/>
                  </a:lnTo>
                  <a:lnTo>
                    <a:pt x="206" y="868"/>
                  </a:lnTo>
                  <a:lnTo>
                    <a:pt x="215" y="826"/>
                  </a:lnTo>
                  <a:lnTo>
                    <a:pt x="220" y="788"/>
                  </a:lnTo>
                  <a:lnTo>
                    <a:pt x="224" y="754"/>
                  </a:lnTo>
                  <a:lnTo>
                    <a:pt x="230" y="719"/>
                  </a:lnTo>
                  <a:lnTo>
                    <a:pt x="234" y="703"/>
                  </a:lnTo>
                  <a:lnTo>
                    <a:pt x="239" y="688"/>
                  </a:lnTo>
                  <a:lnTo>
                    <a:pt x="244" y="676"/>
                  </a:lnTo>
                  <a:lnTo>
                    <a:pt x="249" y="665"/>
                  </a:lnTo>
                  <a:lnTo>
                    <a:pt x="258" y="635"/>
                  </a:lnTo>
                  <a:lnTo>
                    <a:pt x="263" y="590"/>
                  </a:lnTo>
                  <a:lnTo>
                    <a:pt x="263" y="544"/>
                  </a:lnTo>
                  <a:lnTo>
                    <a:pt x="260" y="527"/>
                  </a:lnTo>
                  <a:lnTo>
                    <a:pt x="255" y="513"/>
                  </a:lnTo>
                  <a:lnTo>
                    <a:pt x="248" y="504"/>
                  </a:lnTo>
                  <a:lnTo>
                    <a:pt x="239" y="492"/>
                  </a:lnTo>
                  <a:lnTo>
                    <a:pt x="229" y="484"/>
                  </a:lnTo>
                  <a:lnTo>
                    <a:pt x="218" y="473"/>
                  </a:lnTo>
                  <a:lnTo>
                    <a:pt x="206" y="463"/>
                  </a:lnTo>
                  <a:lnTo>
                    <a:pt x="200" y="460"/>
                  </a:lnTo>
                  <a:lnTo>
                    <a:pt x="194" y="456"/>
                  </a:lnTo>
                  <a:lnTo>
                    <a:pt x="187" y="452"/>
                  </a:lnTo>
                  <a:lnTo>
                    <a:pt x="181" y="448"/>
                  </a:lnTo>
                  <a:lnTo>
                    <a:pt x="167" y="443"/>
                  </a:lnTo>
                  <a:lnTo>
                    <a:pt x="154" y="437"/>
                  </a:lnTo>
                  <a:lnTo>
                    <a:pt x="144" y="425"/>
                  </a:lnTo>
                  <a:lnTo>
                    <a:pt x="128" y="396"/>
                  </a:lnTo>
                  <a:lnTo>
                    <a:pt x="125" y="364"/>
                  </a:lnTo>
                  <a:lnTo>
                    <a:pt x="130" y="347"/>
                  </a:lnTo>
                  <a:lnTo>
                    <a:pt x="141" y="332"/>
                  </a:lnTo>
                  <a:lnTo>
                    <a:pt x="167" y="292"/>
                  </a:lnTo>
                  <a:lnTo>
                    <a:pt x="166" y="285"/>
                  </a:lnTo>
                  <a:lnTo>
                    <a:pt x="162" y="280"/>
                  </a:lnTo>
                  <a:lnTo>
                    <a:pt x="154" y="276"/>
                  </a:lnTo>
                  <a:lnTo>
                    <a:pt x="144" y="274"/>
                  </a:lnTo>
                  <a:lnTo>
                    <a:pt x="122" y="271"/>
                  </a:lnTo>
                  <a:lnTo>
                    <a:pt x="105" y="271"/>
                  </a:lnTo>
                  <a:lnTo>
                    <a:pt x="94" y="275"/>
                  </a:lnTo>
                  <a:lnTo>
                    <a:pt x="88" y="281"/>
                  </a:lnTo>
                  <a:lnTo>
                    <a:pt x="79" y="294"/>
                  </a:lnTo>
                  <a:lnTo>
                    <a:pt x="62" y="308"/>
                  </a:lnTo>
                  <a:lnTo>
                    <a:pt x="51" y="313"/>
                  </a:lnTo>
                  <a:lnTo>
                    <a:pt x="40" y="313"/>
                  </a:lnTo>
                  <a:lnTo>
                    <a:pt x="27" y="308"/>
                  </a:lnTo>
                  <a:lnTo>
                    <a:pt x="14" y="297"/>
                  </a:lnTo>
                  <a:lnTo>
                    <a:pt x="4" y="283"/>
                  </a:lnTo>
                  <a:lnTo>
                    <a:pt x="0" y="269"/>
                  </a:lnTo>
                  <a:lnTo>
                    <a:pt x="3" y="256"/>
                  </a:lnTo>
                  <a:lnTo>
                    <a:pt x="8" y="245"/>
                  </a:lnTo>
                  <a:lnTo>
                    <a:pt x="16" y="236"/>
                  </a:lnTo>
                  <a:lnTo>
                    <a:pt x="24" y="228"/>
                  </a:lnTo>
                  <a:lnTo>
                    <a:pt x="33" y="222"/>
                  </a:lnTo>
                  <a:lnTo>
                    <a:pt x="41" y="220"/>
                  </a:lnTo>
                  <a:lnTo>
                    <a:pt x="43" y="216"/>
                  </a:lnTo>
                  <a:lnTo>
                    <a:pt x="41" y="212"/>
                  </a:lnTo>
                  <a:lnTo>
                    <a:pt x="33" y="207"/>
                  </a:lnTo>
                  <a:lnTo>
                    <a:pt x="24" y="201"/>
                  </a:lnTo>
                  <a:lnTo>
                    <a:pt x="12" y="183"/>
                  </a:lnTo>
                  <a:lnTo>
                    <a:pt x="12" y="172"/>
                  </a:lnTo>
                  <a:lnTo>
                    <a:pt x="19" y="159"/>
                  </a:lnTo>
                  <a:lnTo>
                    <a:pt x="32" y="149"/>
                  </a:lnTo>
                  <a:lnTo>
                    <a:pt x="42" y="144"/>
                  </a:lnTo>
                  <a:lnTo>
                    <a:pt x="52" y="144"/>
                  </a:lnTo>
                  <a:lnTo>
                    <a:pt x="61" y="148"/>
                  </a:lnTo>
                  <a:lnTo>
                    <a:pt x="77" y="164"/>
                  </a:lnTo>
                  <a:lnTo>
                    <a:pt x="75" y="143"/>
                  </a:lnTo>
                  <a:lnTo>
                    <a:pt x="80" y="127"/>
                  </a:lnTo>
                  <a:lnTo>
                    <a:pt x="84" y="125"/>
                  </a:lnTo>
                  <a:lnTo>
                    <a:pt x="89" y="122"/>
                  </a:lnTo>
                  <a:lnTo>
                    <a:pt x="101" y="120"/>
                  </a:lnTo>
                  <a:lnTo>
                    <a:pt x="139" y="122"/>
                  </a:lnTo>
                  <a:lnTo>
                    <a:pt x="144" y="127"/>
                  </a:lnTo>
                  <a:lnTo>
                    <a:pt x="146" y="137"/>
                  </a:lnTo>
                  <a:lnTo>
                    <a:pt x="152" y="159"/>
                  </a:lnTo>
                  <a:lnTo>
                    <a:pt x="159" y="167"/>
                  </a:lnTo>
                  <a:lnTo>
                    <a:pt x="171" y="169"/>
                  </a:lnTo>
                  <a:lnTo>
                    <a:pt x="196" y="167"/>
                  </a:lnTo>
                  <a:lnTo>
                    <a:pt x="231" y="164"/>
                  </a:lnTo>
                  <a:lnTo>
                    <a:pt x="268" y="167"/>
                  </a:lnTo>
                  <a:lnTo>
                    <a:pt x="283" y="170"/>
                  </a:lnTo>
                  <a:lnTo>
                    <a:pt x="293" y="177"/>
                  </a:lnTo>
                  <a:lnTo>
                    <a:pt x="310" y="192"/>
                  </a:lnTo>
                  <a:lnTo>
                    <a:pt x="324" y="211"/>
                  </a:lnTo>
                  <a:lnTo>
                    <a:pt x="331" y="232"/>
                  </a:lnTo>
                  <a:lnTo>
                    <a:pt x="326" y="257"/>
                  </a:lnTo>
                  <a:lnTo>
                    <a:pt x="321" y="271"/>
                  </a:lnTo>
                  <a:lnTo>
                    <a:pt x="314" y="281"/>
                  </a:lnTo>
                  <a:lnTo>
                    <a:pt x="300" y="299"/>
                  </a:lnTo>
                  <a:lnTo>
                    <a:pt x="284" y="329"/>
                  </a:lnTo>
                  <a:lnTo>
                    <a:pt x="286" y="345"/>
                  </a:lnTo>
                  <a:lnTo>
                    <a:pt x="288" y="353"/>
                  </a:lnTo>
                  <a:lnTo>
                    <a:pt x="292" y="356"/>
                  </a:lnTo>
                  <a:lnTo>
                    <a:pt x="296" y="359"/>
                  </a:lnTo>
                  <a:lnTo>
                    <a:pt x="306" y="359"/>
                  </a:lnTo>
                  <a:lnTo>
                    <a:pt x="324" y="365"/>
                  </a:lnTo>
                  <a:lnTo>
                    <a:pt x="337" y="370"/>
                  </a:lnTo>
                  <a:lnTo>
                    <a:pt x="353" y="376"/>
                  </a:lnTo>
                  <a:lnTo>
                    <a:pt x="369" y="381"/>
                  </a:lnTo>
                  <a:lnTo>
                    <a:pt x="387" y="385"/>
                  </a:lnTo>
                  <a:lnTo>
                    <a:pt x="403" y="388"/>
                  </a:lnTo>
                  <a:lnTo>
                    <a:pt x="418" y="386"/>
                  </a:lnTo>
                  <a:lnTo>
                    <a:pt x="441" y="384"/>
                  </a:lnTo>
                  <a:lnTo>
                    <a:pt x="475" y="380"/>
                  </a:lnTo>
                  <a:lnTo>
                    <a:pt x="517" y="376"/>
                  </a:lnTo>
                  <a:lnTo>
                    <a:pt x="561" y="372"/>
                  </a:lnTo>
                  <a:lnTo>
                    <a:pt x="641" y="366"/>
                  </a:lnTo>
                  <a:lnTo>
                    <a:pt x="675" y="364"/>
                  </a:lnTo>
                  <a:lnTo>
                    <a:pt x="632" y="268"/>
                  </a:lnTo>
                  <a:lnTo>
                    <a:pt x="627" y="264"/>
                  </a:lnTo>
                  <a:lnTo>
                    <a:pt x="622" y="261"/>
                  </a:lnTo>
                  <a:lnTo>
                    <a:pt x="614" y="259"/>
                  </a:lnTo>
                  <a:lnTo>
                    <a:pt x="599" y="257"/>
                  </a:lnTo>
                  <a:lnTo>
                    <a:pt x="585" y="268"/>
                  </a:lnTo>
                  <a:lnTo>
                    <a:pt x="574" y="284"/>
                  </a:lnTo>
                  <a:lnTo>
                    <a:pt x="566" y="289"/>
                  </a:lnTo>
                  <a:lnTo>
                    <a:pt x="557" y="294"/>
                  </a:lnTo>
                  <a:lnTo>
                    <a:pt x="538" y="295"/>
                  </a:lnTo>
                  <a:lnTo>
                    <a:pt x="516" y="283"/>
                  </a:lnTo>
                  <a:lnTo>
                    <a:pt x="499" y="263"/>
                  </a:lnTo>
                  <a:lnTo>
                    <a:pt x="494" y="239"/>
                  </a:lnTo>
                  <a:lnTo>
                    <a:pt x="498" y="218"/>
                  </a:lnTo>
                  <a:lnTo>
                    <a:pt x="505" y="203"/>
                  </a:lnTo>
                  <a:lnTo>
                    <a:pt x="521" y="192"/>
                  </a:lnTo>
                  <a:lnTo>
                    <a:pt x="526" y="188"/>
                  </a:lnTo>
                  <a:lnTo>
                    <a:pt x="531" y="184"/>
                  </a:lnTo>
                  <a:lnTo>
                    <a:pt x="537" y="182"/>
                  </a:lnTo>
                  <a:lnTo>
                    <a:pt x="542" y="178"/>
                  </a:lnTo>
                  <a:lnTo>
                    <a:pt x="553" y="172"/>
                  </a:lnTo>
                  <a:lnTo>
                    <a:pt x="562" y="167"/>
                  </a:lnTo>
                  <a:lnTo>
                    <a:pt x="572" y="163"/>
                  </a:lnTo>
                  <a:lnTo>
                    <a:pt x="565" y="158"/>
                  </a:lnTo>
                  <a:lnTo>
                    <a:pt x="557" y="154"/>
                  </a:lnTo>
                  <a:lnTo>
                    <a:pt x="548" y="148"/>
                  </a:lnTo>
                  <a:lnTo>
                    <a:pt x="531" y="132"/>
                  </a:lnTo>
                  <a:lnTo>
                    <a:pt x="517" y="116"/>
                  </a:lnTo>
                  <a:lnTo>
                    <a:pt x="512" y="97"/>
                  </a:lnTo>
                  <a:lnTo>
                    <a:pt x="510" y="87"/>
                  </a:lnTo>
                  <a:lnTo>
                    <a:pt x="510" y="76"/>
                  </a:lnTo>
                  <a:lnTo>
                    <a:pt x="519" y="54"/>
                  </a:lnTo>
                  <a:lnTo>
                    <a:pt x="527" y="43"/>
                  </a:lnTo>
                  <a:lnTo>
                    <a:pt x="537" y="34"/>
                  </a:lnTo>
                  <a:lnTo>
                    <a:pt x="543" y="30"/>
                  </a:lnTo>
                  <a:lnTo>
                    <a:pt x="550" y="26"/>
                  </a:lnTo>
                  <a:lnTo>
                    <a:pt x="562" y="21"/>
                  </a:lnTo>
                  <a:lnTo>
                    <a:pt x="575" y="17"/>
                  </a:lnTo>
                  <a:lnTo>
                    <a:pt x="586" y="17"/>
                  </a:lnTo>
                  <a:lnTo>
                    <a:pt x="596" y="20"/>
                  </a:lnTo>
                  <a:lnTo>
                    <a:pt x="605" y="26"/>
                  </a:lnTo>
                  <a:lnTo>
                    <a:pt x="613" y="49"/>
                  </a:lnTo>
                  <a:lnTo>
                    <a:pt x="615" y="84"/>
                  </a:lnTo>
                  <a:lnTo>
                    <a:pt x="619" y="102"/>
                  </a:lnTo>
                  <a:lnTo>
                    <a:pt x="627" y="120"/>
                  </a:lnTo>
                  <a:lnTo>
                    <a:pt x="635" y="135"/>
                  </a:lnTo>
                  <a:lnTo>
                    <a:pt x="648" y="145"/>
                  </a:lnTo>
                  <a:lnTo>
                    <a:pt x="656" y="150"/>
                  </a:lnTo>
                  <a:lnTo>
                    <a:pt x="665" y="153"/>
                  </a:lnTo>
                  <a:lnTo>
                    <a:pt x="685" y="153"/>
                  </a:lnTo>
                  <a:lnTo>
                    <a:pt x="704" y="149"/>
                  </a:lnTo>
                  <a:lnTo>
                    <a:pt x="716" y="143"/>
                  </a:lnTo>
                  <a:lnTo>
                    <a:pt x="726" y="129"/>
                  </a:lnTo>
                  <a:lnTo>
                    <a:pt x="723" y="120"/>
                  </a:lnTo>
                  <a:lnTo>
                    <a:pt x="716" y="111"/>
                  </a:lnTo>
                  <a:lnTo>
                    <a:pt x="706" y="103"/>
                  </a:lnTo>
                  <a:lnTo>
                    <a:pt x="699" y="100"/>
                  </a:lnTo>
                  <a:lnTo>
                    <a:pt x="692" y="96"/>
                  </a:lnTo>
                  <a:lnTo>
                    <a:pt x="671" y="78"/>
                  </a:lnTo>
                  <a:lnTo>
                    <a:pt x="666" y="55"/>
                  </a:lnTo>
                  <a:lnTo>
                    <a:pt x="667" y="44"/>
                  </a:lnTo>
                  <a:lnTo>
                    <a:pt x="672" y="33"/>
                  </a:lnTo>
                  <a:lnTo>
                    <a:pt x="680" y="24"/>
                  </a:lnTo>
                  <a:lnTo>
                    <a:pt x="685" y="20"/>
                  </a:lnTo>
                  <a:lnTo>
                    <a:pt x="690" y="16"/>
                  </a:lnTo>
                  <a:lnTo>
                    <a:pt x="702" y="11"/>
                  </a:lnTo>
                  <a:lnTo>
                    <a:pt x="716" y="6"/>
                  </a:lnTo>
                  <a:lnTo>
                    <a:pt x="730" y="2"/>
                  </a:lnTo>
                  <a:lnTo>
                    <a:pt x="744" y="0"/>
                  </a:lnTo>
                  <a:lnTo>
                    <a:pt x="771" y="0"/>
                  </a:lnTo>
                  <a:lnTo>
                    <a:pt x="792" y="9"/>
                  </a:lnTo>
                  <a:lnTo>
                    <a:pt x="810" y="28"/>
                  </a:lnTo>
                  <a:lnTo>
                    <a:pt x="827" y="53"/>
                  </a:lnTo>
                  <a:lnTo>
                    <a:pt x="836" y="82"/>
                  </a:lnTo>
                  <a:lnTo>
                    <a:pt x="836" y="97"/>
                  </a:lnTo>
                  <a:lnTo>
                    <a:pt x="832" y="112"/>
                  </a:lnTo>
                  <a:lnTo>
                    <a:pt x="825" y="126"/>
                  </a:lnTo>
                  <a:lnTo>
                    <a:pt x="815" y="137"/>
                  </a:lnTo>
                  <a:lnTo>
                    <a:pt x="803" y="149"/>
                  </a:lnTo>
                  <a:lnTo>
                    <a:pt x="792" y="160"/>
                  </a:lnTo>
                  <a:lnTo>
                    <a:pt x="776" y="182"/>
                  </a:lnTo>
                  <a:lnTo>
                    <a:pt x="771" y="206"/>
                  </a:lnTo>
                  <a:lnTo>
                    <a:pt x="774" y="216"/>
                  </a:lnTo>
                  <a:lnTo>
                    <a:pt x="781" y="221"/>
                  </a:lnTo>
                  <a:lnTo>
                    <a:pt x="788" y="222"/>
                  </a:lnTo>
                  <a:lnTo>
                    <a:pt x="798" y="220"/>
                  </a:lnTo>
                  <a:lnTo>
                    <a:pt x="807" y="213"/>
                  </a:lnTo>
                  <a:lnTo>
                    <a:pt x="815" y="207"/>
                  </a:lnTo>
                  <a:lnTo>
                    <a:pt x="822" y="192"/>
                  </a:lnTo>
                  <a:lnTo>
                    <a:pt x="825" y="185"/>
                  </a:lnTo>
                  <a:lnTo>
                    <a:pt x="832" y="179"/>
                  </a:lnTo>
                  <a:lnTo>
                    <a:pt x="841" y="175"/>
                  </a:lnTo>
                  <a:lnTo>
                    <a:pt x="851" y="174"/>
                  </a:lnTo>
                  <a:lnTo>
                    <a:pt x="874" y="177"/>
                  </a:lnTo>
                  <a:lnTo>
                    <a:pt x="884" y="182"/>
                  </a:lnTo>
                  <a:lnTo>
                    <a:pt x="893" y="189"/>
                  </a:lnTo>
                  <a:lnTo>
                    <a:pt x="904" y="213"/>
                  </a:lnTo>
                  <a:lnTo>
                    <a:pt x="909" y="244"/>
                  </a:lnTo>
                  <a:lnTo>
                    <a:pt x="909" y="257"/>
                  </a:lnTo>
                  <a:lnTo>
                    <a:pt x="906" y="273"/>
                  </a:lnTo>
                  <a:lnTo>
                    <a:pt x="897" y="285"/>
                  </a:lnTo>
                  <a:lnTo>
                    <a:pt x="884" y="295"/>
                  </a:lnTo>
                  <a:lnTo>
                    <a:pt x="878" y="299"/>
                  </a:lnTo>
                  <a:lnTo>
                    <a:pt x="869" y="302"/>
                  </a:lnTo>
                  <a:lnTo>
                    <a:pt x="853" y="304"/>
                  </a:lnTo>
                  <a:lnTo>
                    <a:pt x="821" y="303"/>
                  </a:lnTo>
                  <a:lnTo>
                    <a:pt x="796" y="297"/>
                  </a:lnTo>
                  <a:lnTo>
                    <a:pt x="786" y="293"/>
                  </a:lnTo>
                  <a:lnTo>
                    <a:pt x="771" y="309"/>
                  </a:lnTo>
                  <a:lnTo>
                    <a:pt x="776" y="326"/>
                  </a:lnTo>
                  <a:lnTo>
                    <a:pt x="782" y="345"/>
                  </a:lnTo>
                  <a:lnTo>
                    <a:pt x="790" y="365"/>
                  </a:lnTo>
                  <a:lnTo>
                    <a:pt x="790" y="36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50" name="Freeform 66"/>
            <p:cNvSpPr>
              <a:spLocks/>
            </p:cNvSpPr>
            <p:nvPr/>
          </p:nvSpPr>
          <p:spPr bwMode="auto">
            <a:xfrm>
              <a:off x="2265" y="2986"/>
              <a:ext cx="11" cy="36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34" y="140"/>
                </a:cxn>
                <a:cxn ang="0">
                  <a:pos x="43" y="142"/>
                </a:cxn>
                <a:cxn ang="0">
                  <a:pos x="44" y="130"/>
                </a:cxn>
                <a:cxn ang="0">
                  <a:pos x="38" y="122"/>
                </a:cxn>
                <a:cxn ang="0">
                  <a:pos x="28" y="115"/>
                </a:cxn>
                <a:cxn ang="0">
                  <a:pos x="8" y="91"/>
                </a:cxn>
                <a:cxn ang="0">
                  <a:pos x="0" y="55"/>
                </a:cxn>
                <a:cxn ang="0">
                  <a:pos x="4" y="44"/>
                </a:cxn>
                <a:cxn ang="0">
                  <a:pos x="9" y="30"/>
                </a:cxn>
                <a:cxn ang="0">
                  <a:pos x="15" y="16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44" h="142">
                  <a:moveTo>
                    <a:pt x="26" y="0"/>
                  </a:moveTo>
                  <a:lnTo>
                    <a:pt x="34" y="140"/>
                  </a:lnTo>
                  <a:lnTo>
                    <a:pt x="43" y="142"/>
                  </a:lnTo>
                  <a:lnTo>
                    <a:pt x="44" y="130"/>
                  </a:lnTo>
                  <a:lnTo>
                    <a:pt x="38" y="122"/>
                  </a:lnTo>
                  <a:lnTo>
                    <a:pt x="28" y="115"/>
                  </a:lnTo>
                  <a:lnTo>
                    <a:pt x="8" y="91"/>
                  </a:lnTo>
                  <a:lnTo>
                    <a:pt x="0" y="55"/>
                  </a:lnTo>
                  <a:lnTo>
                    <a:pt x="4" y="44"/>
                  </a:lnTo>
                  <a:lnTo>
                    <a:pt x="9" y="30"/>
                  </a:lnTo>
                  <a:lnTo>
                    <a:pt x="15" y="16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51" name="Freeform 67"/>
            <p:cNvSpPr>
              <a:spLocks/>
            </p:cNvSpPr>
            <p:nvPr/>
          </p:nvSpPr>
          <p:spPr bwMode="auto">
            <a:xfrm>
              <a:off x="2255" y="3049"/>
              <a:ext cx="25" cy="43"/>
            </a:xfrm>
            <a:custGeom>
              <a:avLst/>
              <a:gdLst/>
              <a:ahLst/>
              <a:cxnLst>
                <a:cxn ang="0">
                  <a:pos x="84" y="144"/>
                </a:cxn>
                <a:cxn ang="0">
                  <a:pos x="89" y="149"/>
                </a:cxn>
                <a:cxn ang="0">
                  <a:pos x="98" y="158"/>
                </a:cxn>
                <a:cxn ang="0">
                  <a:pos x="97" y="167"/>
                </a:cxn>
                <a:cxn ang="0">
                  <a:pos x="89" y="169"/>
                </a:cxn>
                <a:cxn ang="0">
                  <a:pos x="74" y="169"/>
                </a:cxn>
                <a:cxn ang="0">
                  <a:pos x="55" y="164"/>
                </a:cxn>
                <a:cxn ang="0">
                  <a:pos x="45" y="159"/>
                </a:cxn>
                <a:cxn ang="0">
                  <a:pos x="35" y="152"/>
                </a:cxn>
                <a:cxn ang="0">
                  <a:pos x="17" y="134"/>
                </a:cxn>
                <a:cxn ang="0">
                  <a:pos x="5" y="111"/>
                </a:cxn>
                <a:cxn ang="0">
                  <a:pos x="0" y="85"/>
                </a:cxn>
                <a:cxn ang="0">
                  <a:pos x="5" y="57"/>
                </a:cxn>
                <a:cxn ang="0">
                  <a:pos x="12" y="43"/>
                </a:cxn>
                <a:cxn ang="0">
                  <a:pos x="24" y="28"/>
                </a:cxn>
                <a:cxn ang="0">
                  <a:pos x="38" y="14"/>
                </a:cxn>
                <a:cxn ang="0">
                  <a:pos x="48" y="8"/>
                </a:cxn>
                <a:cxn ang="0">
                  <a:pos x="52" y="4"/>
                </a:cxn>
                <a:cxn ang="0">
                  <a:pos x="58" y="0"/>
                </a:cxn>
                <a:cxn ang="0">
                  <a:pos x="63" y="15"/>
                </a:cxn>
                <a:cxn ang="0">
                  <a:pos x="52" y="28"/>
                </a:cxn>
                <a:cxn ang="0">
                  <a:pos x="41" y="42"/>
                </a:cxn>
                <a:cxn ang="0">
                  <a:pos x="33" y="59"/>
                </a:cxn>
                <a:cxn ang="0">
                  <a:pos x="29" y="78"/>
                </a:cxn>
                <a:cxn ang="0">
                  <a:pos x="33" y="100"/>
                </a:cxn>
                <a:cxn ang="0">
                  <a:pos x="39" y="111"/>
                </a:cxn>
                <a:cxn ang="0">
                  <a:pos x="47" y="121"/>
                </a:cxn>
                <a:cxn ang="0">
                  <a:pos x="59" y="131"/>
                </a:cxn>
                <a:cxn ang="0">
                  <a:pos x="67" y="136"/>
                </a:cxn>
                <a:cxn ang="0">
                  <a:pos x="74" y="142"/>
                </a:cxn>
                <a:cxn ang="0">
                  <a:pos x="84" y="144"/>
                </a:cxn>
                <a:cxn ang="0">
                  <a:pos x="84" y="144"/>
                </a:cxn>
              </a:cxnLst>
              <a:rect l="0" t="0" r="r" b="b"/>
              <a:pathLst>
                <a:path w="98" h="169">
                  <a:moveTo>
                    <a:pt x="84" y="144"/>
                  </a:moveTo>
                  <a:lnTo>
                    <a:pt x="89" y="149"/>
                  </a:lnTo>
                  <a:lnTo>
                    <a:pt x="98" y="158"/>
                  </a:lnTo>
                  <a:lnTo>
                    <a:pt x="97" y="167"/>
                  </a:lnTo>
                  <a:lnTo>
                    <a:pt x="89" y="169"/>
                  </a:lnTo>
                  <a:lnTo>
                    <a:pt x="74" y="169"/>
                  </a:lnTo>
                  <a:lnTo>
                    <a:pt x="55" y="164"/>
                  </a:lnTo>
                  <a:lnTo>
                    <a:pt x="45" y="159"/>
                  </a:lnTo>
                  <a:lnTo>
                    <a:pt x="35" y="152"/>
                  </a:lnTo>
                  <a:lnTo>
                    <a:pt x="17" y="134"/>
                  </a:lnTo>
                  <a:lnTo>
                    <a:pt x="5" y="111"/>
                  </a:lnTo>
                  <a:lnTo>
                    <a:pt x="0" y="85"/>
                  </a:lnTo>
                  <a:lnTo>
                    <a:pt x="5" y="57"/>
                  </a:lnTo>
                  <a:lnTo>
                    <a:pt x="12" y="43"/>
                  </a:lnTo>
                  <a:lnTo>
                    <a:pt x="24" y="28"/>
                  </a:lnTo>
                  <a:lnTo>
                    <a:pt x="38" y="14"/>
                  </a:lnTo>
                  <a:lnTo>
                    <a:pt x="48" y="8"/>
                  </a:lnTo>
                  <a:lnTo>
                    <a:pt x="52" y="4"/>
                  </a:lnTo>
                  <a:lnTo>
                    <a:pt x="58" y="0"/>
                  </a:lnTo>
                  <a:lnTo>
                    <a:pt x="63" y="15"/>
                  </a:lnTo>
                  <a:lnTo>
                    <a:pt x="52" y="28"/>
                  </a:lnTo>
                  <a:lnTo>
                    <a:pt x="41" y="42"/>
                  </a:lnTo>
                  <a:lnTo>
                    <a:pt x="33" y="59"/>
                  </a:lnTo>
                  <a:lnTo>
                    <a:pt x="29" y="78"/>
                  </a:lnTo>
                  <a:lnTo>
                    <a:pt x="33" y="100"/>
                  </a:lnTo>
                  <a:lnTo>
                    <a:pt x="39" y="111"/>
                  </a:lnTo>
                  <a:lnTo>
                    <a:pt x="47" y="121"/>
                  </a:lnTo>
                  <a:lnTo>
                    <a:pt x="59" y="131"/>
                  </a:lnTo>
                  <a:lnTo>
                    <a:pt x="67" y="136"/>
                  </a:lnTo>
                  <a:lnTo>
                    <a:pt x="74" y="142"/>
                  </a:lnTo>
                  <a:lnTo>
                    <a:pt x="84" y="144"/>
                  </a:lnTo>
                  <a:lnTo>
                    <a:pt x="84" y="1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52" name="Freeform 68"/>
            <p:cNvSpPr>
              <a:spLocks/>
            </p:cNvSpPr>
            <p:nvPr/>
          </p:nvSpPr>
          <p:spPr bwMode="auto">
            <a:xfrm>
              <a:off x="2042" y="2964"/>
              <a:ext cx="191" cy="169"/>
            </a:xfrm>
            <a:custGeom>
              <a:avLst/>
              <a:gdLst/>
              <a:ahLst/>
              <a:cxnLst>
                <a:cxn ang="0">
                  <a:pos x="651" y="114"/>
                </a:cxn>
                <a:cxn ang="0">
                  <a:pos x="671" y="77"/>
                </a:cxn>
                <a:cxn ang="0">
                  <a:pos x="703" y="39"/>
                </a:cxn>
                <a:cxn ang="0">
                  <a:pos x="731" y="18"/>
                </a:cxn>
                <a:cxn ang="0">
                  <a:pos x="755" y="4"/>
                </a:cxn>
                <a:cxn ang="0">
                  <a:pos x="752" y="67"/>
                </a:cxn>
                <a:cxn ang="0">
                  <a:pos x="734" y="213"/>
                </a:cxn>
                <a:cxn ang="0">
                  <a:pos x="714" y="288"/>
                </a:cxn>
                <a:cxn ang="0">
                  <a:pos x="703" y="483"/>
                </a:cxn>
                <a:cxn ang="0">
                  <a:pos x="690" y="625"/>
                </a:cxn>
                <a:cxn ang="0">
                  <a:pos x="670" y="659"/>
                </a:cxn>
                <a:cxn ang="0">
                  <a:pos x="642" y="623"/>
                </a:cxn>
                <a:cxn ang="0">
                  <a:pos x="619" y="572"/>
                </a:cxn>
                <a:cxn ang="0">
                  <a:pos x="595" y="548"/>
                </a:cxn>
                <a:cxn ang="0">
                  <a:pos x="577" y="537"/>
                </a:cxn>
                <a:cxn ang="0">
                  <a:pos x="531" y="522"/>
                </a:cxn>
                <a:cxn ang="0">
                  <a:pos x="396" y="522"/>
                </a:cxn>
                <a:cxn ang="0">
                  <a:pos x="322" y="532"/>
                </a:cxn>
                <a:cxn ang="0">
                  <a:pos x="296" y="549"/>
                </a:cxn>
                <a:cxn ang="0">
                  <a:pos x="265" y="563"/>
                </a:cxn>
                <a:cxn ang="0">
                  <a:pos x="227" y="580"/>
                </a:cxn>
                <a:cxn ang="0">
                  <a:pos x="190" y="596"/>
                </a:cxn>
                <a:cxn ang="0">
                  <a:pos x="160" y="613"/>
                </a:cxn>
                <a:cxn ang="0">
                  <a:pos x="114" y="659"/>
                </a:cxn>
                <a:cxn ang="0">
                  <a:pos x="89" y="675"/>
                </a:cxn>
                <a:cxn ang="0">
                  <a:pos x="64" y="645"/>
                </a:cxn>
                <a:cxn ang="0">
                  <a:pos x="39" y="608"/>
                </a:cxn>
                <a:cxn ang="0">
                  <a:pos x="31" y="565"/>
                </a:cxn>
                <a:cxn ang="0">
                  <a:pos x="59" y="546"/>
                </a:cxn>
                <a:cxn ang="0">
                  <a:pos x="58" y="504"/>
                </a:cxn>
                <a:cxn ang="0">
                  <a:pos x="27" y="509"/>
                </a:cxn>
                <a:cxn ang="0">
                  <a:pos x="3" y="507"/>
                </a:cxn>
                <a:cxn ang="0">
                  <a:pos x="26" y="485"/>
                </a:cxn>
                <a:cxn ang="0">
                  <a:pos x="69" y="485"/>
                </a:cxn>
                <a:cxn ang="0">
                  <a:pos x="85" y="537"/>
                </a:cxn>
                <a:cxn ang="0">
                  <a:pos x="64" y="571"/>
                </a:cxn>
                <a:cxn ang="0">
                  <a:pos x="79" y="618"/>
                </a:cxn>
                <a:cxn ang="0">
                  <a:pos x="95" y="629"/>
                </a:cxn>
                <a:cxn ang="0">
                  <a:pos x="127" y="600"/>
                </a:cxn>
                <a:cxn ang="0">
                  <a:pos x="152" y="585"/>
                </a:cxn>
                <a:cxn ang="0">
                  <a:pos x="185" y="570"/>
                </a:cxn>
                <a:cxn ang="0">
                  <a:pos x="223" y="555"/>
                </a:cxn>
                <a:cxn ang="0">
                  <a:pos x="263" y="537"/>
                </a:cxn>
                <a:cxn ang="0">
                  <a:pos x="303" y="514"/>
                </a:cxn>
                <a:cxn ang="0">
                  <a:pos x="327" y="499"/>
                </a:cxn>
                <a:cxn ang="0">
                  <a:pos x="404" y="491"/>
                </a:cxn>
                <a:cxn ang="0">
                  <a:pos x="525" y="489"/>
                </a:cxn>
                <a:cxn ang="0">
                  <a:pos x="593" y="507"/>
                </a:cxn>
                <a:cxn ang="0">
                  <a:pos x="618" y="522"/>
                </a:cxn>
                <a:cxn ang="0">
                  <a:pos x="661" y="568"/>
                </a:cxn>
                <a:cxn ang="0">
                  <a:pos x="681" y="311"/>
                </a:cxn>
                <a:cxn ang="0">
                  <a:pos x="696" y="244"/>
                </a:cxn>
                <a:cxn ang="0">
                  <a:pos x="724" y="144"/>
                </a:cxn>
                <a:cxn ang="0">
                  <a:pos x="726" y="62"/>
                </a:cxn>
                <a:cxn ang="0">
                  <a:pos x="684" y="110"/>
                </a:cxn>
                <a:cxn ang="0">
                  <a:pos x="659" y="152"/>
                </a:cxn>
                <a:cxn ang="0">
                  <a:pos x="637" y="152"/>
                </a:cxn>
              </a:cxnLst>
              <a:rect l="0" t="0" r="r" b="b"/>
              <a:pathLst>
                <a:path w="763" h="675">
                  <a:moveTo>
                    <a:pt x="637" y="152"/>
                  </a:moveTo>
                  <a:lnTo>
                    <a:pt x="643" y="134"/>
                  </a:lnTo>
                  <a:lnTo>
                    <a:pt x="651" y="114"/>
                  </a:lnTo>
                  <a:lnTo>
                    <a:pt x="657" y="102"/>
                  </a:lnTo>
                  <a:lnTo>
                    <a:pt x="664" y="90"/>
                  </a:lnTo>
                  <a:lnTo>
                    <a:pt x="671" y="77"/>
                  </a:lnTo>
                  <a:lnTo>
                    <a:pt x="681" y="64"/>
                  </a:lnTo>
                  <a:lnTo>
                    <a:pt x="691" y="52"/>
                  </a:lnTo>
                  <a:lnTo>
                    <a:pt x="703" y="39"/>
                  </a:lnTo>
                  <a:lnTo>
                    <a:pt x="715" y="28"/>
                  </a:lnTo>
                  <a:lnTo>
                    <a:pt x="723" y="23"/>
                  </a:lnTo>
                  <a:lnTo>
                    <a:pt x="731" y="18"/>
                  </a:lnTo>
                  <a:lnTo>
                    <a:pt x="738" y="13"/>
                  </a:lnTo>
                  <a:lnTo>
                    <a:pt x="746" y="8"/>
                  </a:lnTo>
                  <a:lnTo>
                    <a:pt x="755" y="4"/>
                  </a:lnTo>
                  <a:lnTo>
                    <a:pt x="763" y="0"/>
                  </a:lnTo>
                  <a:lnTo>
                    <a:pt x="760" y="20"/>
                  </a:lnTo>
                  <a:lnTo>
                    <a:pt x="752" y="67"/>
                  </a:lnTo>
                  <a:lnTo>
                    <a:pt x="741" y="172"/>
                  </a:lnTo>
                  <a:lnTo>
                    <a:pt x="738" y="192"/>
                  </a:lnTo>
                  <a:lnTo>
                    <a:pt x="734" y="213"/>
                  </a:lnTo>
                  <a:lnTo>
                    <a:pt x="728" y="239"/>
                  </a:lnTo>
                  <a:lnTo>
                    <a:pt x="722" y="263"/>
                  </a:lnTo>
                  <a:lnTo>
                    <a:pt x="714" y="288"/>
                  </a:lnTo>
                  <a:lnTo>
                    <a:pt x="708" y="311"/>
                  </a:lnTo>
                  <a:lnTo>
                    <a:pt x="702" y="349"/>
                  </a:lnTo>
                  <a:lnTo>
                    <a:pt x="703" y="483"/>
                  </a:lnTo>
                  <a:lnTo>
                    <a:pt x="700" y="566"/>
                  </a:lnTo>
                  <a:lnTo>
                    <a:pt x="696" y="600"/>
                  </a:lnTo>
                  <a:lnTo>
                    <a:pt x="690" y="625"/>
                  </a:lnTo>
                  <a:lnTo>
                    <a:pt x="683" y="642"/>
                  </a:lnTo>
                  <a:lnTo>
                    <a:pt x="676" y="654"/>
                  </a:lnTo>
                  <a:lnTo>
                    <a:pt x="670" y="659"/>
                  </a:lnTo>
                  <a:lnTo>
                    <a:pt x="664" y="659"/>
                  </a:lnTo>
                  <a:lnTo>
                    <a:pt x="651" y="642"/>
                  </a:lnTo>
                  <a:lnTo>
                    <a:pt x="642" y="623"/>
                  </a:lnTo>
                  <a:lnTo>
                    <a:pt x="633" y="597"/>
                  </a:lnTo>
                  <a:lnTo>
                    <a:pt x="627" y="585"/>
                  </a:lnTo>
                  <a:lnTo>
                    <a:pt x="619" y="572"/>
                  </a:lnTo>
                  <a:lnTo>
                    <a:pt x="611" y="562"/>
                  </a:lnTo>
                  <a:lnTo>
                    <a:pt x="601" y="552"/>
                  </a:lnTo>
                  <a:lnTo>
                    <a:pt x="595" y="548"/>
                  </a:lnTo>
                  <a:lnTo>
                    <a:pt x="589" y="543"/>
                  </a:lnTo>
                  <a:lnTo>
                    <a:pt x="583" y="539"/>
                  </a:lnTo>
                  <a:lnTo>
                    <a:pt x="577" y="537"/>
                  </a:lnTo>
                  <a:lnTo>
                    <a:pt x="561" y="531"/>
                  </a:lnTo>
                  <a:lnTo>
                    <a:pt x="546" y="525"/>
                  </a:lnTo>
                  <a:lnTo>
                    <a:pt x="531" y="522"/>
                  </a:lnTo>
                  <a:lnTo>
                    <a:pt x="513" y="519"/>
                  </a:lnTo>
                  <a:lnTo>
                    <a:pt x="477" y="517"/>
                  </a:lnTo>
                  <a:lnTo>
                    <a:pt x="396" y="522"/>
                  </a:lnTo>
                  <a:lnTo>
                    <a:pt x="366" y="523"/>
                  </a:lnTo>
                  <a:lnTo>
                    <a:pt x="335" y="525"/>
                  </a:lnTo>
                  <a:lnTo>
                    <a:pt x="322" y="532"/>
                  </a:lnTo>
                  <a:lnTo>
                    <a:pt x="311" y="538"/>
                  </a:lnTo>
                  <a:lnTo>
                    <a:pt x="303" y="546"/>
                  </a:lnTo>
                  <a:lnTo>
                    <a:pt x="296" y="549"/>
                  </a:lnTo>
                  <a:lnTo>
                    <a:pt x="289" y="553"/>
                  </a:lnTo>
                  <a:lnTo>
                    <a:pt x="277" y="558"/>
                  </a:lnTo>
                  <a:lnTo>
                    <a:pt x="265" y="563"/>
                  </a:lnTo>
                  <a:lnTo>
                    <a:pt x="252" y="570"/>
                  </a:lnTo>
                  <a:lnTo>
                    <a:pt x="239" y="575"/>
                  </a:lnTo>
                  <a:lnTo>
                    <a:pt x="227" y="580"/>
                  </a:lnTo>
                  <a:lnTo>
                    <a:pt x="214" y="585"/>
                  </a:lnTo>
                  <a:lnTo>
                    <a:pt x="203" y="591"/>
                  </a:lnTo>
                  <a:lnTo>
                    <a:pt x="190" y="596"/>
                  </a:lnTo>
                  <a:lnTo>
                    <a:pt x="180" y="601"/>
                  </a:lnTo>
                  <a:lnTo>
                    <a:pt x="169" y="608"/>
                  </a:lnTo>
                  <a:lnTo>
                    <a:pt x="160" y="613"/>
                  </a:lnTo>
                  <a:lnTo>
                    <a:pt x="151" y="619"/>
                  </a:lnTo>
                  <a:lnTo>
                    <a:pt x="126" y="643"/>
                  </a:lnTo>
                  <a:lnTo>
                    <a:pt x="114" y="659"/>
                  </a:lnTo>
                  <a:lnTo>
                    <a:pt x="104" y="669"/>
                  </a:lnTo>
                  <a:lnTo>
                    <a:pt x="95" y="675"/>
                  </a:lnTo>
                  <a:lnTo>
                    <a:pt x="89" y="675"/>
                  </a:lnTo>
                  <a:lnTo>
                    <a:pt x="78" y="666"/>
                  </a:lnTo>
                  <a:lnTo>
                    <a:pt x="69" y="653"/>
                  </a:lnTo>
                  <a:lnTo>
                    <a:pt x="64" y="645"/>
                  </a:lnTo>
                  <a:lnTo>
                    <a:pt x="56" y="634"/>
                  </a:lnTo>
                  <a:lnTo>
                    <a:pt x="48" y="621"/>
                  </a:lnTo>
                  <a:lnTo>
                    <a:pt x="39" y="608"/>
                  </a:lnTo>
                  <a:lnTo>
                    <a:pt x="27" y="582"/>
                  </a:lnTo>
                  <a:lnTo>
                    <a:pt x="26" y="572"/>
                  </a:lnTo>
                  <a:lnTo>
                    <a:pt x="31" y="565"/>
                  </a:lnTo>
                  <a:lnTo>
                    <a:pt x="37" y="560"/>
                  </a:lnTo>
                  <a:lnTo>
                    <a:pt x="45" y="556"/>
                  </a:lnTo>
                  <a:lnTo>
                    <a:pt x="59" y="546"/>
                  </a:lnTo>
                  <a:lnTo>
                    <a:pt x="66" y="532"/>
                  </a:lnTo>
                  <a:lnTo>
                    <a:pt x="64" y="513"/>
                  </a:lnTo>
                  <a:lnTo>
                    <a:pt x="58" y="504"/>
                  </a:lnTo>
                  <a:lnTo>
                    <a:pt x="49" y="501"/>
                  </a:lnTo>
                  <a:lnTo>
                    <a:pt x="39" y="504"/>
                  </a:lnTo>
                  <a:lnTo>
                    <a:pt x="27" y="509"/>
                  </a:lnTo>
                  <a:lnTo>
                    <a:pt x="8" y="527"/>
                  </a:lnTo>
                  <a:lnTo>
                    <a:pt x="0" y="546"/>
                  </a:lnTo>
                  <a:lnTo>
                    <a:pt x="3" y="507"/>
                  </a:lnTo>
                  <a:lnTo>
                    <a:pt x="13" y="494"/>
                  </a:lnTo>
                  <a:lnTo>
                    <a:pt x="20" y="489"/>
                  </a:lnTo>
                  <a:lnTo>
                    <a:pt x="26" y="485"/>
                  </a:lnTo>
                  <a:lnTo>
                    <a:pt x="37" y="481"/>
                  </a:lnTo>
                  <a:lnTo>
                    <a:pt x="49" y="480"/>
                  </a:lnTo>
                  <a:lnTo>
                    <a:pt x="69" y="485"/>
                  </a:lnTo>
                  <a:lnTo>
                    <a:pt x="82" y="496"/>
                  </a:lnTo>
                  <a:lnTo>
                    <a:pt x="87" y="515"/>
                  </a:lnTo>
                  <a:lnTo>
                    <a:pt x="85" y="537"/>
                  </a:lnTo>
                  <a:lnTo>
                    <a:pt x="77" y="558"/>
                  </a:lnTo>
                  <a:lnTo>
                    <a:pt x="69" y="567"/>
                  </a:lnTo>
                  <a:lnTo>
                    <a:pt x="64" y="571"/>
                  </a:lnTo>
                  <a:lnTo>
                    <a:pt x="58" y="575"/>
                  </a:lnTo>
                  <a:lnTo>
                    <a:pt x="77" y="611"/>
                  </a:lnTo>
                  <a:lnTo>
                    <a:pt x="79" y="618"/>
                  </a:lnTo>
                  <a:lnTo>
                    <a:pt x="85" y="627"/>
                  </a:lnTo>
                  <a:lnTo>
                    <a:pt x="90" y="629"/>
                  </a:lnTo>
                  <a:lnTo>
                    <a:pt x="95" y="629"/>
                  </a:lnTo>
                  <a:lnTo>
                    <a:pt x="112" y="614"/>
                  </a:lnTo>
                  <a:lnTo>
                    <a:pt x="121" y="604"/>
                  </a:lnTo>
                  <a:lnTo>
                    <a:pt x="127" y="600"/>
                  </a:lnTo>
                  <a:lnTo>
                    <a:pt x="135" y="595"/>
                  </a:lnTo>
                  <a:lnTo>
                    <a:pt x="143" y="590"/>
                  </a:lnTo>
                  <a:lnTo>
                    <a:pt x="152" y="585"/>
                  </a:lnTo>
                  <a:lnTo>
                    <a:pt x="162" y="580"/>
                  </a:lnTo>
                  <a:lnTo>
                    <a:pt x="174" y="575"/>
                  </a:lnTo>
                  <a:lnTo>
                    <a:pt x="185" y="570"/>
                  </a:lnTo>
                  <a:lnTo>
                    <a:pt x="198" y="565"/>
                  </a:lnTo>
                  <a:lnTo>
                    <a:pt x="210" y="560"/>
                  </a:lnTo>
                  <a:lnTo>
                    <a:pt x="223" y="555"/>
                  </a:lnTo>
                  <a:lnTo>
                    <a:pt x="237" y="548"/>
                  </a:lnTo>
                  <a:lnTo>
                    <a:pt x="250" y="543"/>
                  </a:lnTo>
                  <a:lnTo>
                    <a:pt x="263" y="537"/>
                  </a:lnTo>
                  <a:lnTo>
                    <a:pt x="277" y="532"/>
                  </a:lnTo>
                  <a:lnTo>
                    <a:pt x="290" y="524"/>
                  </a:lnTo>
                  <a:lnTo>
                    <a:pt x="303" y="514"/>
                  </a:lnTo>
                  <a:lnTo>
                    <a:pt x="314" y="505"/>
                  </a:lnTo>
                  <a:lnTo>
                    <a:pt x="320" y="501"/>
                  </a:lnTo>
                  <a:lnTo>
                    <a:pt x="327" y="499"/>
                  </a:lnTo>
                  <a:lnTo>
                    <a:pt x="347" y="495"/>
                  </a:lnTo>
                  <a:lnTo>
                    <a:pt x="367" y="495"/>
                  </a:lnTo>
                  <a:lnTo>
                    <a:pt x="404" y="491"/>
                  </a:lnTo>
                  <a:lnTo>
                    <a:pt x="443" y="488"/>
                  </a:lnTo>
                  <a:lnTo>
                    <a:pt x="484" y="486"/>
                  </a:lnTo>
                  <a:lnTo>
                    <a:pt x="525" y="489"/>
                  </a:lnTo>
                  <a:lnTo>
                    <a:pt x="565" y="496"/>
                  </a:lnTo>
                  <a:lnTo>
                    <a:pt x="584" y="503"/>
                  </a:lnTo>
                  <a:lnTo>
                    <a:pt x="593" y="507"/>
                  </a:lnTo>
                  <a:lnTo>
                    <a:pt x="602" y="512"/>
                  </a:lnTo>
                  <a:lnTo>
                    <a:pt x="611" y="515"/>
                  </a:lnTo>
                  <a:lnTo>
                    <a:pt x="618" y="522"/>
                  </a:lnTo>
                  <a:lnTo>
                    <a:pt x="635" y="534"/>
                  </a:lnTo>
                  <a:lnTo>
                    <a:pt x="649" y="551"/>
                  </a:lnTo>
                  <a:lnTo>
                    <a:pt x="661" y="568"/>
                  </a:lnTo>
                  <a:lnTo>
                    <a:pt x="670" y="509"/>
                  </a:lnTo>
                  <a:lnTo>
                    <a:pt x="678" y="374"/>
                  </a:lnTo>
                  <a:lnTo>
                    <a:pt x="681" y="311"/>
                  </a:lnTo>
                  <a:lnTo>
                    <a:pt x="685" y="285"/>
                  </a:lnTo>
                  <a:lnTo>
                    <a:pt x="690" y="263"/>
                  </a:lnTo>
                  <a:lnTo>
                    <a:pt x="696" y="244"/>
                  </a:lnTo>
                  <a:lnTo>
                    <a:pt x="703" y="225"/>
                  </a:lnTo>
                  <a:lnTo>
                    <a:pt x="715" y="187"/>
                  </a:lnTo>
                  <a:lnTo>
                    <a:pt x="724" y="144"/>
                  </a:lnTo>
                  <a:lnTo>
                    <a:pt x="731" y="100"/>
                  </a:lnTo>
                  <a:lnTo>
                    <a:pt x="736" y="53"/>
                  </a:lnTo>
                  <a:lnTo>
                    <a:pt x="726" y="62"/>
                  </a:lnTo>
                  <a:lnTo>
                    <a:pt x="714" y="72"/>
                  </a:lnTo>
                  <a:lnTo>
                    <a:pt x="700" y="88"/>
                  </a:lnTo>
                  <a:lnTo>
                    <a:pt x="684" y="110"/>
                  </a:lnTo>
                  <a:lnTo>
                    <a:pt x="676" y="123"/>
                  </a:lnTo>
                  <a:lnTo>
                    <a:pt x="667" y="136"/>
                  </a:lnTo>
                  <a:lnTo>
                    <a:pt x="659" y="152"/>
                  </a:lnTo>
                  <a:lnTo>
                    <a:pt x="651" y="168"/>
                  </a:lnTo>
                  <a:lnTo>
                    <a:pt x="635" y="207"/>
                  </a:lnTo>
                  <a:lnTo>
                    <a:pt x="637" y="152"/>
                  </a:lnTo>
                  <a:lnTo>
                    <a:pt x="637" y="15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53" name="Freeform 69"/>
            <p:cNvSpPr>
              <a:spLocks/>
            </p:cNvSpPr>
            <p:nvPr/>
          </p:nvSpPr>
          <p:spPr bwMode="auto">
            <a:xfrm>
              <a:off x="2012" y="3089"/>
              <a:ext cx="454" cy="138"/>
            </a:xfrm>
            <a:custGeom>
              <a:avLst/>
              <a:gdLst/>
              <a:ahLst/>
              <a:cxnLst>
                <a:cxn ang="0">
                  <a:pos x="66" y="19"/>
                </a:cxn>
                <a:cxn ang="0">
                  <a:pos x="73" y="76"/>
                </a:cxn>
                <a:cxn ang="0">
                  <a:pos x="66" y="93"/>
                </a:cxn>
                <a:cxn ang="0">
                  <a:pos x="30" y="122"/>
                </a:cxn>
                <a:cxn ang="0">
                  <a:pos x="50" y="152"/>
                </a:cxn>
                <a:cxn ang="0">
                  <a:pos x="84" y="190"/>
                </a:cxn>
                <a:cxn ang="0">
                  <a:pos x="146" y="334"/>
                </a:cxn>
                <a:cxn ang="0">
                  <a:pos x="232" y="330"/>
                </a:cxn>
                <a:cxn ang="0">
                  <a:pos x="322" y="238"/>
                </a:cxn>
                <a:cxn ang="0">
                  <a:pos x="379" y="191"/>
                </a:cxn>
                <a:cxn ang="0">
                  <a:pos x="432" y="162"/>
                </a:cxn>
                <a:cxn ang="0">
                  <a:pos x="501" y="124"/>
                </a:cxn>
                <a:cxn ang="0">
                  <a:pos x="589" y="155"/>
                </a:cxn>
                <a:cxn ang="0">
                  <a:pos x="831" y="168"/>
                </a:cxn>
                <a:cxn ang="0">
                  <a:pos x="1060" y="151"/>
                </a:cxn>
                <a:cxn ang="0">
                  <a:pos x="1136" y="235"/>
                </a:cxn>
                <a:cxn ang="0">
                  <a:pos x="1084" y="312"/>
                </a:cxn>
                <a:cxn ang="0">
                  <a:pos x="957" y="242"/>
                </a:cxn>
                <a:cxn ang="0">
                  <a:pos x="962" y="309"/>
                </a:cxn>
                <a:cxn ang="0">
                  <a:pos x="1021" y="367"/>
                </a:cxn>
                <a:cxn ang="0">
                  <a:pos x="961" y="486"/>
                </a:cxn>
                <a:cxn ang="0">
                  <a:pos x="1029" y="472"/>
                </a:cxn>
                <a:cxn ang="0">
                  <a:pos x="1063" y="384"/>
                </a:cxn>
                <a:cxn ang="0">
                  <a:pos x="1112" y="455"/>
                </a:cxn>
                <a:cxn ang="0">
                  <a:pos x="1179" y="522"/>
                </a:cxn>
                <a:cxn ang="0">
                  <a:pos x="1141" y="435"/>
                </a:cxn>
                <a:cxn ang="0">
                  <a:pos x="1220" y="391"/>
                </a:cxn>
                <a:cxn ang="0">
                  <a:pos x="1288" y="425"/>
                </a:cxn>
                <a:cxn ang="0">
                  <a:pos x="1235" y="347"/>
                </a:cxn>
                <a:cxn ang="0">
                  <a:pos x="1241" y="286"/>
                </a:cxn>
                <a:cxn ang="0">
                  <a:pos x="1314" y="194"/>
                </a:cxn>
                <a:cxn ang="0">
                  <a:pos x="1370" y="157"/>
                </a:cxn>
                <a:cxn ang="0">
                  <a:pos x="1490" y="127"/>
                </a:cxn>
                <a:cxn ang="0">
                  <a:pos x="1581" y="152"/>
                </a:cxn>
                <a:cxn ang="0">
                  <a:pos x="1358" y="195"/>
                </a:cxn>
                <a:cxn ang="0">
                  <a:pos x="1266" y="296"/>
                </a:cxn>
                <a:cxn ang="0">
                  <a:pos x="1303" y="367"/>
                </a:cxn>
                <a:cxn ang="0">
                  <a:pos x="1268" y="467"/>
                </a:cxn>
                <a:cxn ang="0">
                  <a:pos x="1193" y="411"/>
                </a:cxn>
                <a:cxn ang="0">
                  <a:pos x="1177" y="467"/>
                </a:cxn>
                <a:cxn ang="0">
                  <a:pos x="1170" y="550"/>
                </a:cxn>
                <a:cxn ang="0">
                  <a:pos x="1087" y="482"/>
                </a:cxn>
                <a:cxn ang="0">
                  <a:pos x="1069" y="411"/>
                </a:cxn>
                <a:cxn ang="0">
                  <a:pos x="1024" y="523"/>
                </a:cxn>
                <a:cxn ang="0">
                  <a:pos x="934" y="487"/>
                </a:cxn>
                <a:cxn ang="0">
                  <a:pos x="970" y="378"/>
                </a:cxn>
                <a:cxn ang="0">
                  <a:pos x="920" y="232"/>
                </a:cxn>
                <a:cxn ang="0">
                  <a:pos x="1006" y="220"/>
                </a:cxn>
                <a:cxn ang="0">
                  <a:pos x="1084" y="282"/>
                </a:cxn>
                <a:cxn ang="0">
                  <a:pos x="1081" y="191"/>
                </a:cxn>
                <a:cxn ang="0">
                  <a:pos x="937" y="180"/>
                </a:cxn>
                <a:cxn ang="0">
                  <a:pos x="653" y="191"/>
                </a:cxn>
                <a:cxn ang="0">
                  <a:pos x="481" y="170"/>
                </a:cxn>
                <a:cxn ang="0">
                  <a:pos x="413" y="205"/>
                </a:cxn>
                <a:cxn ang="0">
                  <a:pos x="331" y="281"/>
                </a:cxn>
                <a:cxn ang="0">
                  <a:pos x="251" y="357"/>
                </a:cxn>
                <a:cxn ang="0">
                  <a:pos x="156" y="377"/>
                </a:cxn>
                <a:cxn ang="0">
                  <a:pos x="112" y="235"/>
                </a:cxn>
                <a:cxn ang="0">
                  <a:pos x="29" y="181"/>
                </a:cxn>
                <a:cxn ang="0">
                  <a:pos x="1" y="102"/>
                </a:cxn>
                <a:cxn ang="0">
                  <a:pos x="47" y="8"/>
                </a:cxn>
              </a:cxnLst>
              <a:rect l="0" t="0" r="r" b="b"/>
              <a:pathLst>
                <a:path w="1815" h="552">
                  <a:moveTo>
                    <a:pt x="111" y="46"/>
                  </a:moveTo>
                  <a:lnTo>
                    <a:pt x="106" y="38"/>
                  </a:lnTo>
                  <a:lnTo>
                    <a:pt x="93" y="24"/>
                  </a:lnTo>
                  <a:lnTo>
                    <a:pt x="88" y="22"/>
                  </a:lnTo>
                  <a:lnTo>
                    <a:pt x="84" y="19"/>
                  </a:lnTo>
                  <a:lnTo>
                    <a:pt x="76" y="17"/>
                  </a:lnTo>
                  <a:lnTo>
                    <a:pt x="66" y="19"/>
                  </a:lnTo>
                  <a:lnTo>
                    <a:pt x="57" y="28"/>
                  </a:lnTo>
                  <a:lnTo>
                    <a:pt x="50" y="41"/>
                  </a:lnTo>
                  <a:lnTo>
                    <a:pt x="52" y="52"/>
                  </a:lnTo>
                  <a:lnTo>
                    <a:pt x="57" y="62"/>
                  </a:lnTo>
                  <a:lnTo>
                    <a:pt x="64" y="70"/>
                  </a:lnTo>
                  <a:lnTo>
                    <a:pt x="69" y="74"/>
                  </a:lnTo>
                  <a:lnTo>
                    <a:pt x="73" y="76"/>
                  </a:lnTo>
                  <a:lnTo>
                    <a:pt x="82" y="81"/>
                  </a:lnTo>
                  <a:lnTo>
                    <a:pt x="91" y="85"/>
                  </a:lnTo>
                  <a:lnTo>
                    <a:pt x="95" y="94"/>
                  </a:lnTo>
                  <a:lnTo>
                    <a:pt x="93" y="100"/>
                  </a:lnTo>
                  <a:lnTo>
                    <a:pt x="86" y="103"/>
                  </a:lnTo>
                  <a:lnTo>
                    <a:pt x="73" y="98"/>
                  </a:lnTo>
                  <a:lnTo>
                    <a:pt x="66" y="93"/>
                  </a:lnTo>
                  <a:lnTo>
                    <a:pt x="59" y="88"/>
                  </a:lnTo>
                  <a:lnTo>
                    <a:pt x="52" y="84"/>
                  </a:lnTo>
                  <a:lnTo>
                    <a:pt x="45" y="81"/>
                  </a:lnTo>
                  <a:lnTo>
                    <a:pt x="40" y="83"/>
                  </a:lnTo>
                  <a:lnTo>
                    <a:pt x="35" y="88"/>
                  </a:lnTo>
                  <a:lnTo>
                    <a:pt x="29" y="104"/>
                  </a:lnTo>
                  <a:lnTo>
                    <a:pt x="30" y="122"/>
                  </a:lnTo>
                  <a:lnTo>
                    <a:pt x="36" y="128"/>
                  </a:lnTo>
                  <a:lnTo>
                    <a:pt x="47" y="133"/>
                  </a:lnTo>
                  <a:lnTo>
                    <a:pt x="60" y="134"/>
                  </a:lnTo>
                  <a:lnTo>
                    <a:pt x="79" y="132"/>
                  </a:lnTo>
                  <a:lnTo>
                    <a:pt x="83" y="146"/>
                  </a:lnTo>
                  <a:lnTo>
                    <a:pt x="59" y="148"/>
                  </a:lnTo>
                  <a:lnTo>
                    <a:pt x="50" y="152"/>
                  </a:lnTo>
                  <a:lnTo>
                    <a:pt x="49" y="157"/>
                  </a:lnTo>
                  <a:lnTo>
                    <a:pt x="50" y="165"/>
                  </a:lnTo>
                  <a:lnTo>
                    <a:pt x="54" y="174"/>
                  </a:lnTo>
                  <a:lnTo>
                    <a:pt x="58" y="180"/>
                  </a:lnTo>
                  <a:lnTo>
                    <a:pt x="63" y="185"/>
                  </a:lnTo>
                  <a:lnTo>
                    <a:pt x="69" y="189"/>
                  </a:lnTo>
                  <a:lnTo>
                    <a:pt x="84" y="190"/>
                  </a:lnTo>
                  <a:lnTo>
                    <a:pt x="105" y="185"/>
                  </a:lnTo>
                  <a:lnTo>
                    <a:pt x="116" y="185"/>
                  </a:lnTo>
                  <a:lnTo>
                    <a:pt x="125" y="192"/>
                  </a:lnTo>
                  <a:lnTo>
                    <a:pt x="137" y="219"/>
                  </a:lnTo>
                  <a:lnTo>
                    <a:pt x="148" y="275"/>
                  </a:lnTo>
                  <a:lnTo>
                    <a:pt x="145" y="321"/>
                  </a:lnTo>
                  <a:lnTo>
                    <a:pt x="146" y="334"/>
                  </a:lnTo>
                  <a:lnTo>
                    <a:pt x="153" y="343"/>
                  </a:lnTo>
                  <a:lnTo>
                    <a:pt x="156" y="347"/>
                  </a:lnTo>
                  <a:lnTo>
                    <a:pt x="161" y="349"/>
                  </a:lnTo>
                  <a:lnTo>
                    <a:pt x="177" y="350"/>
                  </a:lnTo>
                  <a:lnTo>
                    <a:pt x="213" y="340"/>
                  </a:lnTo>
                  <a:lnTo>
                    <a:pt x="223" y="335"/>
                  </a:lnTo>
                  <a:lnTo>
                    <a:pt x="232" y="330"/>
                  </a:lnTo>
                  <a:lnTo>
                    <a:pt x="242" y="325"/>
                  </a:lnTo>
                  <a:lnTo>
                    <a:pt x="251" y="319"/>
                  </a:lnTo>
                  <a:lnTo>
                    <a:pt x="270" y="304"/>
                  </a:lnTo>
                  <a:lnTo>
                    <a:pt x="286" y="287"/>
                  </a:lnTo>
                  <a:lnTo>
                    <a:pt x="302" y="270"/>
                  </a:lnTo>
                  <a:lnTo>
                    <a:pt x="314" y="249"/>
                  </a:lnTo>
                  <a:lnTo>
                    <a:pt x="322" y="238"/>
                  </a:lnTo>
                  <a:lnTo>
                    <a:pt x="331" y="228"/>
                  </a:lnTo>
                  <a:lnTo>
                    <a:pt x="341" y="218"/>
                  </a:lnTo>
                  <a:lnTo>
                    <a:pt x="352" y="209"/>
                  </a:lnTo>
                  <a:lnTo>
                    <a:pt x="358" y="204"/>
                  </a:lnTo>
                  <a:lnTo>
                    <a:pt x="366" y="200"/>
                  </a:lnTo>
                  <a:lnTo>
                    <a:pt x="372" y="195"/>
                  </a:lnTo>
                  <a:lnTo>
                    <a:pt x="379" y="191"/>
                  </a:lnTo>
                  <a:lnTo>
                    <a:pt x="386" y="186"/>
                  </a:lnTo>
                  <a:lnTo>
                    <a:pt x="393" y="182"/>
                  </a:lnTo>
                  <a:lnTo>
                    <a:pt x="399" y="179"/>
                  </a:lnTo>
                  <a:lnTo>
                    <a:pt x="406" y="175"/>
                  </a:lnTo>
                  <a:lnTo>
                    <a:pt x="413" y="171"/>
                  </a:lnTo>
                  <a:lnTo>
                    <a:pt x="419" y="168"/>
                  </a:lnTo>
                  <a:lnTo>
                    <a:pt x="432" y="162"/>
                  </a:lnTo>
                  <a:lnTo>
                    <a:pt x="443" y="157"/>
                  </a:lnTo>
                  <a:lnTo>
                    <a:pt x="454" y="152"/>
                  </a:lnTo>
                  <a:lnTo>
                    <a:pt x="468" y="146"/>
                  </a:lnTo>
                  <a:lnTo>
                    <a:pt x="475" y="143"/>
                  </a:lnTo>
                  <a:lnTo>
                    <a:pt x="475" y="132"/>
                  </a:lnTo>
                  <a:lnTo>
                    <a:pt x="482" y="124"/>
                  </a:lnTo>
                  <a:lnTo>
                    <a:pt x="501" y="124"/>
                  </a:lnTo>
                  <a:lnTo>
                    <a:pt x="516" y="128"/>
                  </a:lnTo>
                  <a:lnTo>
                    <a:pt x="525" y="132"/>
                  </a:lnTo>
                  <a:lnTo>
                    <a:pt x="535" y="136"/>
                  </a:lnTo>
                  <a:lnTo>
                    <a:pt x="547" y="141"/>
                  </a:lnTo>
                  <a:lnTo>
                    <a:pt x="559" y="144"/>
                  </a:lnTo>
                  <a:lnTo>
                    <a:pt x="573" y="150"/>
                  </a:lnTo>
                  <a:lnTo>
                    <a:pt x="589" y="155"/>
                  </a:lnTo>
                  <a:lnTo>
                    <a:pt x="606" y="160"/>
                  </a:lnTo>
                  <a:lnTo>
                    <a:pt x="625" y="163"/>
                  </a:lnTo>
                  <a:lnTo>
                    <a:pt x="645" y="167"/>
                  </a:lnTo>
                  <a:lnTo>
                    <a:pt x="667" y="170"/>
                  </a:lnTo>
                  <a:lnTo>
                    <a:pt x="717" y="174"/>
                  </a:lnTo>
                  <a:lnTo>
                    <a:pt x="775" y="174"/>
                  </a:lnTo>
                  <a:lnTo>
                    <a:pt x="831" y="168"/>
                  </a:lnTo>
                  <a:lnTo>
                    <a:pt x="874" y="162"/>
                  </a:lnTo>
                  <a:lnTo>
                    <a:pt x="905" y="155"/>
                  </a:lnTo>
                  <a:lnTo>
                    <a:pt x="932" y="148"/>
                  </a:lnTo>
                  <a:lnTo>
                    <a:pt x="953" y="143"/>
                  </a:lnTo>
                  <a:lnTo>
                    <a:pt x="976" y="139"/>
                  </a:lnTo>
                  <a:lnTo>
                    <a:pt x="1030" y="143"/>
                  </a:lnTo>
                  <a:lnTo>
                    <a:pt x="1060" y="151"/>
                  </a:lnTo>
                  <a:lnTo>
                    <a:pt x="1084" y="160"/>
                  </a:lnTo>
                  <a:lnTo>
                    <a:pt x="1093" y="163"/>
                  </a:lnTo>
                  <a:lnTo>
                    <a:pt x="1102" y="168"/>
                  </a:lnTo>
                  <a:lnTo>
                    <a:pt x="1113" y="179"/>
                  </a:lnTo>
                  <a:lnTo>
                    <a:pt x="1127" y="198"/>
                  </a:lnTo>
                  <a:lnTo>
                    <a:pt x="1134" y="214"/>
                  </a:lnTo>
                  <a:lnTo>
                    <a:pt x="1136" y="235"/>
                  </a:lnTo>
                  <a:lnTo>
                    <a:pt x="1132" y="266"/>
                  </a:lnTo>
                  <a:lnTo>
                    <a:pt x="1127" y="280"/>
                  </a:lnTo>
                  <a:lnTo>
                    <a:pt x="1120" y="294"/>
                  </a:lnTo>
                  <a:lnTo>
                    <a:pt x="1111" y="304"/>
                  </a:lnTo>
                  <a:lnTo>
                    <a:pt x="1105" y="307"/>
                  </a:lnTo>
                  <a:lnTo>
                    <a:pt x="1098" y="309"/>
                  </a:lnTo>
                  <a:lnTo>
                    <a:pt x="1084" y="312"/>
                  </a:lnTo>
                  <a:lnTo>
                    <a:pt x="1071" y="314"/>
                  </a:lnTo>
                  <a:lnTo>
                    <a:pt x="1043" y="311"/>
                  </a:lnTo>
                  <a:lnTo>
                    <a:pt x="1020" y="302"/>
                  </a:lnTo>
                  <a:lnTo>
                    <a:pt x="1005" y="286"/>
                  </a:lnTo>
                  <a:lnTo>
                    <a:pt x="994" y="253"/>
                  </a:lnTo>
                  <a:lnTo>
                    <a:pt x="982" y="243"/>
                  </a:lnTo>
                  <a:lnTo>
                    <a:pt x="957" y="242"/>
                  </a:lnTo>
                  <a:lnTo>
                    <a:pt x="942" y="244"/>
                  </a:lnTo>
                  <a:lnTo>
                    <a:pt x="934" y="253"/>
                  </a:lnTo>
                  <a:lnTo>
                    <a:pt x="933" y="264"/>
                  </a:lnTo>
                  <a:lnTo>
                    <a:pt x="935" y="277"/>
                  </a:lnTo>
                  <a:lnTo>
                    <a:pt x="942" y="290"/>
                  </a:lnTo>
                  <a:lnTo>
                    <a:pt x="952" y="301"/>
                  </a:lnTo>
                  <a:lnTo>
                    <a:pt x="962" y="309"/>
                  </a:lnTo>
                  <a:lnTo>
                    <a:pt x="972" y="311"/>
                  </a:lnTo>
                  <a:lnTo>
                    <a:pt x="992" y="316"/>
                  </a:lnTo>
                  <a:lnTo>
                    <a:pt x="1001" y="321"/>
                  </a:lnTo>
                  <a:lnTo>
                    <a:pt x="1010" y="329"/>
                  </a:lnTo>
                  <a:lnTo>
                    <a:pt x="1021" y="344"/>
                  </a:lnTo>
                  <a:lnTo>
                    <a:pt x="1025" y="360"/>
                  </a:lnTo>
                  <a:lnTo>
                    <a:pt x="1021" y="367"/>
                  </a:lnTo>
                  <a:lnTo>
                    <a:pt x="1015" y="373"/>
                  </a:lnTo>
                  <a:lnTo>
                    <a:pt x="1006" y="379"/>
                  </a:lnTo>
                  <a:lnTo>
                    <a:pt x="997" y="387"/>
                  </a:lnTo>
                  <a:lnTo>
                    <a:pt x="961" y="420"/>
                  </a:lnTo>
                  <a:lnTo>
                    <a:pt x="953" y="446"/>
                  </a:lnTo>
                  <a:lnTo>
                    <a:pt x="956" y="474"/>
                  </a:lnTo>
                  <a:lnTo>
                    <a:pt x="961" y="486"/>
                  </a:lnTo>
                  <a:lnTo>
                    <a:pt x="968" y="496"/>
                  </a:lnTo>
                  <a:lnTo>
                    <a:pt x="975" y="498"/>
                  </a:lnTo>
                  <a:lnTo>
                    <a:pt x="981" y="501"/>
                  </a:lnTo>
                  <a:lnTo>
                    <a:pt x="995" y="502"/>
                  </a:lnTo>
                  <a:lnTo>
                    <a:pt x="1010" y="498"/>
                  </a:lnTo>
                  <a:lnTo>
                    <a:pt x="1020" y="492"/>
                  </a:lnTo>
                  <a:lnTo>
                    <a:pt x="1029" y="472"/>
                  </a:lnTo>
                  <a:lnTo>
                    <a:pt x="1029" y="429"/>
                  </a:lnTo>
                  <a:lnTo>
                    <a:pt x="1033" y="411"/>
                  </a:lnTo>
                  <a:lnTo>
                    <a:pt x="1038" y="403"/>
                  </a:lnTo>
                  <a:lnTo>
                    <a:pt x="1044" y="396"/>
                  </a:lnTo>
                  <a:lnTo>
                    <a:pt x="1048" y="392"/>
                  </a:lnTo>
                  <a:lnTo>
                    <a:pt x="1053" y="390"/>
                  </a:lnTo>
                  <a:lnTo>
                    <a:pt x="1063" y="384"/>
                  </a:lnTo>
                  <a:lnTo>
                    <a:pt x="1074" y="383"/>
                  </a:lnTo>
                  <a:lnTo>
                    <a:pt x="1088" y="383"/>
                  </a:lnTo>
                  <a:lnTo>
                    <a:pt x="1101" y="387"/>
                  </a:lnTo>
                  <a:lnTo>
                    <a:pt x="1110" y="395"/>
                  </a:lnTo>
                  <a:lnTo>
                    <a:pt x="1117" y="416"/>
                  </a:lnTo>
                  <a:lnTo>
                    <a:pt x="1116" y="439"/>
                  </a:lnTo>
                  <a:lnTo>
                    <a:pt x="1112" y="455"/>
                  </a:lnTo>
                  <a:lnTo>
                    <a:pt x="1110" y="496"/>
                  </a:lnTo>
                  <a:lnTo>
                    <a:pt x="1116" y="516"/>
                  </a:lnTo>
                  <a:lnTo>
                    <a:pt x="1122" y="522"/>
                  </a:lnTo>
                  <a:lnTo>
                    <a:pt x="1130" y="526"/>
                  </a:lnTo>
                  <a:lnTo>
                    <a:pt x="1148" y="528"/>
                  </a:lnTo>
                  <a:lnTo>
                    <a:pt x="1165" y="528"/>
                  </a:lnTo>
                  <a:lnTo>
                    <a:pt x="1179" y="522"/>
                  </a:lnTo>
                  <a:lnTo>
                    <a:pt x="1185" y="504"/>
                  </a:lnTo>
                  <a:lnTo>
                    <a:pt x="1184" y="493"/>
                  </a:lnTo>
                  <a:lnTo>
                    <a:pt x="1179" y="486"/>
                  </a:lnTo>
                  <a:lnTo>
                    <a:pt x="1173" y="479"/>
                  </a:lnTo>
                  <a:lnTo>
                    <a:pt x="1164" y="475"/>
                  </a:lnTo>
                  <a:lnTo>
                    <a:pt x="1139" y="455"/>
                  </a:lnTo>
                  <a:lnTo>
                    <a:pt x="1141" y="435"/>
                  </a:lnTo>
                  <a:lnTo>
                    <a:pt x="1149" y="414"/>
                  </a:lnTo>
                  <a:lnTo>
                    <a:pt x="1155" y="403"/>
                  </a:lnTo>
                  <a:lnTo>
                    <a:pt x="1163" y="396"/>
                  </a:lnTo>
                  <a:lnTo>
                    <a:pt x="1172" y="390"/>
                  </a:lnTo>
                  <a:lnTo>
                    <a:pt x="1180" y="386"/>
                  </a:lnTo>
                  <a:lnTo>
                    <a:pt x="1199" y="384"/>
                  </a:lnTo>
                  <a:lnTo>
                    <a:pt x="1220" y="391"/>
                  </a:lnTo>
                  <a:lnTo>
                    <a:pt x="1236" y="407"/>
                  </a:lnTo>
                  <a:lnTo>
                    <a:pt x="1246" y="432"/>
                  </a:lnTo>
                  <a:lnTo>
                    <a:pt x="1251" y="444"/>
                  </a:lnTo>
                  <a:lnTo>
                    <a:pt x="1259" y="449"/>
                  </a:lnTo>
                  <a:lnTo>
                    <a:pt x="1266" y="450"/>
                  </a:lnTo>
                  <a:lnTo>
                    <a:pt x="1275" y="445"/>
                  </a:lnTo>
                  <a:lnTo>
                    <a:pt x="1288" y="425"/>
                  </a:lnTo>
                  <a:lnTo>
                    <a:pt x="1289" y="397"/>
                  </a:lnTo>
                  <a:lnTo>
                    <a:pt x="1283" y="383"/>
                  </a:lnTo>
                  <a:lnTo>
                    <a:pt x="1273" y="371"/>
                  </a:lnTo>
                  <a:lnTo>
                    <a:pt x="1261" y="360"/>
                  </a:lnTo>
                  <a:lnTo>
                    <a:pt x="1254" y="357"/>
                  </a:lnTo>
                  <a:lnTo>
                    <a:pt x="1247" y="353"/>
                  </a:lnTo>
                  <a:lnTo>
                    <a:pt x="1235" y="347"/>
                  </a:lnTo>
                  <a:lnTo>
                    <a:pt x="1223" y="342"/>
                  </a:lnTo>
                  <a:lnTo>
                    <a:pt x="1213" y="339"/>
                  </a:lnTo>
                  <a:lnTo>
                    <a:pt x="1216" y="334"/>
                  </a:lnTo>
                  <a:lnTo>
                    <a:pt x="1222" y="319"/>
                  </a:lnTo>
                  <a:lnTo>
                    <a:pt x="1227" y="310"/>
                  </a:lnTo>
                  <a:lnTo>
                    <a:pt x="1233" y="299"/>
                  </a:lnTo>
                  <a:lnTo>
                    <a:pt x="1241" y="286"/>
                  </a:lnTo>
                  <a:lnTo>
                    <a:pt x="1249" y="273"/>
                  </a:lnTo>
                  <a:lnTo>
                    <a:pt x="1257" y="259"/>
                  </a:lnTo>
                  <a:lnTo>
                    <a:pt x="1268" y="246"/>
                  </a:lnTo>
                  <a:lnTo>
                    <a:pt x="1278" y="232"/>
                  </a:lnTo>
                  <a:lnTo>
                    <a:pt x="1289" y="219"/>
                  </a:lnTo>
                  <a:lnTo>
                    <a:pt x="1302" y="205"/>
                  </a:lnTo>
                  <a:lnTo>
                    <a:pt x="1314" y="194"/>
                  </a:lnTo>
                  <a:lnTo>
                    <a:pt x="1328" y="182"/>
                  </a:lnTo>
                  <a:lnTo>
                    <a:pt x="1334" y="177"/>
                  </a:lnTo>
                  <a:lnTo>
                    <a:pt x="1342" y="174"/>
                  </a:lnTo>
                  <a:lnTo>
                    <a:pt x="1348" y="168"/>
                  </a:lnTo>
                  <a:lnTo>
                    <a:pt x="1356" y="165"/>
                  </a:lnTo>
                  <a:lnTo>
                    <a:pt x="1362" y="161"/>
                  </a:lnTo>
                  <a:lnTo>
                    <a:pt x="1370" y="157"/>
                  </a:lnTo>
                  <a:lnTo>
                    <a:pt x="1385" y="151"/>
                  </a:lnTo>
                  <a:lnTo>
                    <a:pt x="1399" y="146"/>
                  </a:lnTo>
                  <a:lnTo>
                    <a:pt x="1414" y="141"/>
                  </a:lnTo>
                  <a:lnTo>
                    <a:pt x="1428" y="137"/>
                  </a:lnTo>
                  <a:lnTo>
                    <a:pt x="1443" y="133"/>
                  </a:lnTo>
                  <a:lnTo>
                    <a:pt x="1458" y="131"/>
                  </a:lnTo>
                  <a:lnTo>
                    <a:pt x="1490" y="127"/>
                  </a:lnTo>
                  <a:lnTo>
                    <a:pt x="1521" y="126"/>
                  </a:lnTo>
                  <a:lnTo>
                    <a:pt x="1591" y="127"/>
                  </a:lnTo>
                  <a:lnTo>
                    <a:pt x="1665" y="129"/>
                  </a:lnTo>
                  <a:lnTo>
                    <a:pt x="1738" y="133"/>
                  </a:lnTo>
                  <a:lnTo>
                    <a:pt x="1815" y="136"/>
                  </a:lnTo>
                  <a:lnTo>
                    <a:pt x="1804" y="153"/>
                  </a:lnTo>
                  <a:lnTo>
                    <a:pt x="1581" y="152"/>
                  </a:lnTo>
                  <a:lnTo>
                    <a:pt x="1471" y="157"/>
                  </a:lnTo>
                  <a:lnTo>
                    <a:pt x="1439" y="162"/>
                  </a:lnTo>
                  <a:lnTo>
                    <a:pt x="1409" y="170"/>
                  </a:lnTo>
                  <a:lnTo>
                    <a:pt x="1395" y="175"/>
                  </a:lnTo>
                  <a:lnTo>
                    <a:pt x="1382" y="181"/>
                  </a:lnTo>
                  <a:lnTo>
                    <a:pt x="1370" y="187"/>
                  </a:lnTo>
                  <a:lnTo>
                    <a:pt x="1358" y="195"/>
                  </a:lnTo>
                  <a:lnTo>
                    <a:pt x="1338" y="211"/>
                  </a:lnTo>
                  <a:lnTo>
                    <a:pt x="1318" y="233"/>
                  </a:lnTo>
                  <a:lnTo>
                    <a:pt x="1308" y="243"/>
                  </a:lnTo>
                  <a:lnTo>
                    <a:pt x="1299" y="254"/>
                  </a:lnTo>
                  <a:lnTo>
                    <a:pt x="1290" y="266"/>
                  </a:lnTo>
                  <a:lnTo>
                    <a:pt x="1281" y="276"/>
                  </a:lnTo>
                  <a:lnTo>
                    <a:pt x="1266" y="296"/>
                  </a:lnTo>
                  <a:lnTo>
                    <a:pt x="1255" y="312"/>
                  </a:lnTo>
                  <a:lnTo>
                    <a:pt x="1245" y="326"/>
                  </a:lnTo>
                  <a:lnTo>
                    <a:pt x="1255" y="331"/>
                  </a:lnTo>
                  <a:lnTo>
                    <a:pt x="1266" y="338"/>
                  </a:lnTo>
                  <a:lnTo>
                    <a:pt x="1273" y="342"/>
                  </a:lnTo>
                  <a:lnTo>
                    <a:pt x="1279" y="345"/>
                  </a:lnTo>
                  <a:lnTo>
                    <a:pt x="1303" y="367"/>
                  </a:lnTo>
                  <a:lnTo>
                    <a:pt x="1312" y="393"/>
                  </a:lnTo>
                  <a:lnTo>
                    <a:pt x="1309" y="421"/>
                  </a:lnTo>
                  <a:lnTo>
                    <a:pt x="1302" y="445"/>
                  </a:lnTo>
                  <a:lnTo>
                    <a:pt x="1295" y="454"/>
                  </a:lnTo>
                  <a:lnTo>
                    <a:pt x="1288" y="462"/>
                  </a:lnTo>
                  <a:lnTo>
                    <a:pt x="1279" y="465"/>
                  </a:lnTo>
                  <a:lnTo>
                    <a:pt x="1268" y="467"/>
                  </a:lnTo>
                  <a:lnTo>
                    <a:pt x="1256" y="464"/>
                  </a:lnTo>
                  <a:lnTo>
                    <a:pt x="1245" y="456"/>
                  </a:lnTo>
                  <a:lnTo>
                    <a:pt x="1226" y="435"/>
                  </a:lnTo>
                  <a:lnTo>
                    <a:pt x="1216" y="424"/>
                  </a:lnTo>
                  <a:lnTo>
                    <a:pt x="1204" y="415"/>
                  </a:lnTo>
                  <a:lnTo>
                    <a:pt x="1198" y="412"/>
                  </a:lnTo>
                  <a:lnTo>
                    <a:pt x="1193" y="411"/>
                  </a:lnTo>
                  <a:lnTo>
                    <a:pt x="1178" y="412"/>
                  </a:lnTo>
                  <a:lnTo>
                    <a:pt x="1166" y="419"/>
                  </a:lnTo>
                  <a:lnTo>
                    <a:pt x="1159" y="426"/>
                  </a:lnTo>
                  <a:lnTo>
                    <a:pt x="1159" y="444"/>
                  </a:lnTo>
                  <a:lnTo>
                    <a:pt x="1164" y="453"/>
                  </a:lnTo>
                  <a:lnTo>
                    <a:pt x="1170" y="460"/>
                  </a:lnTo>
                  <a:lnTo>
                    <a:pt x="1177" y="467"/>
                  </a:lnTo>
                  <a:lnTo>
                    <a:pt x="1184" y="469"/>
                  </a:lnTo>
                  <a:lnTo>
                    <a:pt x="1208" y="492"/>
                  </a:lnTo>
                  <a:lnTo>
                    <a:pt x="1212" y="510"/>
                  </a:lnTo>
                  <a:lnTo>
                    <a:pt x="1206" y="526"/>
                  </a:lnTo>
                  <a:lnTo>
                    <a:pt x="1190" y="540"/>
                  </a:lnTo>
                  <a:lnTo>
                    <a:pt x="1180" y="545"/>
                  </a:lnTo>
                  <a:lnTo>
                    <a:pt x="1170" y="550"/>
                  </a:lnTo>
                  <a:lnTo>
                    <a:pt x="1159" y="552"/>
                  </a:lnTo>
                  <a:lnTo>
                    <a:pt x="1148" y="552"/>
                  </a:lnTo>
                  <a:lnTo>
                    <a:pt x="1120" y="547"/>
                  </a:lnTo>
                  <a:lnTo>
                    <a:pt x="1107" y="540"/>
                  </a:lnTo>
                  <a:lnTo>
                    <a:pt x="1098" y="531"/>
                  </a:lnTo>
                  <a:lnTo>
                    <a:pt x="1088" y="508"/>
                  </a:lnTo>
                  <a:lnTo>
                    <a:pt x="1087" y="482"/>
                  </a:lnTo>
                  <a:lnTo>
                    <a:pt x="1091" y="455"/>
                  </a:lnTo>
                  <a:lnTo>
                    <a:pt x="1092" y="444"/>
                  </a:lnTo>
                  <a:lnTo>
                    <a:pt x="1091" y="432"/>
                  </a:lnTo>
                  <a:lnTo>
                    <a:pt x="1088" y="424"/>
                  </a:lnTo>
                  <a:lnTo>
                    <a:pt x="1083" y="416"/>
                  </a:lnTo>
                  <a:lnTo>
                    <a:pt x="1077" y="412"/>
                  </a:lnTo>
                  <a:lnTo>
                    <a:pt x="1069" y="411"/>
                  </a:lnTo>
                  <a:lnTo>
                    <a:pt x="1060" y="414"/>
                  </a:lnTo>
                  <a:lnTo>
                    <a:pt x="1052" y="420"/>
                  </a:lnTo>
                  <a:lnTo>
                    <a:pt x="1043" y="439"/>
                  </a:lnTo>
                  <a:lnTo>
                    <a:pt x="1045" y="459"/>
                  </a:lnTo>
                  <a:lnTo>
                    <a:pt x="1048" y="494"/>
                  </a:lnTo>
                  <a:lnTo>
                    <a:pt x="1038" y="510"/>
                  </a:lnTo>
                  <a:lnTo>
                    <a:pt x="1024" y="523"/>
                  </a:lnTo>
                  <a:lnTo>
                    <a:pt x="1016" y="527"/>
                  </a:lnTo>
                  <a:lnTo>
                    <a:pt x="1006" y="531"/>
                  </a:lnTo>
                  <a:lnTo>
                    <a:pt x="980" y="530"/>
                  </a:lnTo>
                  <a:lnTo>
                    <a:pt x="966" y="523"/>
                  </a:lnTo>
                  <a:lnTo>
                    <a:pt x="958" y="520"/>
                  </a:lnTo>
                  <a:lnTo>
                    <a:pt x="953" y="515"/>
                  </a:lnTo>
                  <a:lnTo>
                    <a:pt x="934" y="487"/>
                  </a:lnTo>
                  <a:lnTo>
                    <a:pt x="928" y="451"/>
                  </a:lnTo>
                  <a:lnTo>
                    <a:pt x="929" y="432"/>
                  </a:lnTo>
                  <a:lnTo>
                    <a:pt x="935" y="415"/>
                  </a:lnTo>
                  <a:lnTo>
                    <a:pt x="944" y="398"/>
                  </a:lnTo>
                  <a:lnTo>
                    <a:pt x="957" y="387"/>
                  </a:lnTo>
                  <a:lnTo>
                    <a:pt x="963" y="383"/>
                  </a:lnTo>
                  <a:lnTo>
                    <a:pt x="970" y="378"/>
                  </a:lnTo>
                  <a:lnTo>
                    <a:pt x="981" y="372"/>
                  </a:lnTo>
                  <a:lnTo>
                    <a:pt x="994" y="362"/>
                  </a:lnTo>
                  <a:lnTo>
                    <a:pt x="992" y="355"/>
                  </a:lnTo>
                  <a:lnTo>
                    <a:pt x="983" y="347"/>
                  </a:lnTo>
                  <a:lnTo>
                    <a:pt x="910" y="280"/>
                  </a:lnTo>
                  <a:lnTo>
                    <a:pt x="910" y="254"/>
                  </a:lnTo>
                  <a:lnTo>
                    <a:pt x="920" y="232"/>
                  </a:lnTo>
                  <a:lnTo>
                    <a:pt x="927" y="224"/>
                  </a:lnTo>
                  <a:lnTo>
                    <a:pt x="932" y="220"/>
                  </a:lnTo>
                  <a:lnTo>
                    <a:pt x="937" y="218"/>
                  </a:lnTo>
                  <a:lnTo>
                    <a:pt x="947" y="213"/>
                  </a:lnTo>
                  <a:lnTo>
                    <a:pt x="961" y="211"/>
                  </a:lnTo>
                  <a:lnTo>
                    <a:pt x="986" y="214"/>
                  </a:lnTo>
                  <a:lnTo>
                    <a:pt x="1006" y="220"/>
                  </a:lnTo>
                  <a:lnTo>
                    <a:pt x="1021" y="233"/>
                  </a:lnTo>
                  <a:lnTo>
                    <a:pt x="1029" y="251"/>
                  </a:lnTo>
                  <a:lnTo>
                    <a:pt x="1036" y="271"/>
                  </a:lnTo>
                  <a:lnTo>
                    <a:pt x="1050" y="285"/>
                  </a:lnTo>
                  <a:lnTo>
                    <a:pt x="1058" y="287"/>
                  </a:lnTo>
                  <a:lnTo>
                    <a:pt x="1068" y="288"/>
                  </a:lnTo>
                  <a:lnTo>
                    <a:pt x="1084" y="282"/>
                  </a:lnTo>
                  <a:lnTo>
                    <a:pt x="1097" y="264"/>
                  </a:lnTo>
                  <a:lnTo>
                    <a:pt x="1103" y="240"/>
                  </a:lnTo>
                  <a:lnTo>
                    <a:pt x="1102" y="216"/>
                  </a:lnTo>
                  <a:lnTo>
                    <a:pt x="1098" y="208"/>
                  </a:lnTo>
                  <a:lnTo>
                    <a:pt x="1092" y="200"/>
                  </a:lnTo>
                  <a:lnTo>
                    <a:pt x="1084" y="194"/>
                  </a:lnTo>
                  <a:lnTo>
                    <a:pt x="1081" y="191"/>
                  </a:lnTo>
                  <a:lnTo>
                    <a:pt x="1076" y="187"/>
                  </a:lnTo>
                  <a:lnTo>
                    <a:pt x="1063" y="182"/>
                  </a:lnTo>
                  <a:lnTo>
                    <a:pt x="1048" y="176"/>
                  </a:lnTo>
                  <a:lnTo>
                    <a:pt x="1031" y="172"/>
                  </a:lnTo>
                  <a:lnTo>
                    <a:pt x="1012" y="171"/>
                  </a:lnTo>
                  <a:lnTo>
                    <a:pt x="966" y="175"/>
                  </a:lnTo>
                  <a:lnTo>
                    <a:pt x="937" y="180"/>
                  </a:lnTo>
                  <a:lnTo>
                    <a:pt x="901" y="186"/>
                  </a:lnTo>
                  <a:lnTo>
                    <a:pt x="862" y="191"/>
                  </a:lnTo>
                  <a:lnTo>
                    <a:pt x="821" y="196"/>
                  </a:lnTo>
                  <a:lnTo>
                    <a:pt x="776" y="199"/>
                  </a:lnTo>
                  <a:lnTo>
                    <a:pt x="732" y="199"/>
                  </a:lnTo>
                  <a:lnTo>
                    <a:pt x="692" y="196"/>
                  </a:lnTo>
                  <a:lnTo>
                    <a:pt x="653" y="191"/>
                  </a:lnTo>
                  <a:lnTo>
                    <a:pt x="636" y="186"/>
                  </a:lnTo>
                  <a:lnTo>
                    <a:pt x="619" y="184"/>
                  </a:lnTo>
                  <a:lnTo>
                    <a:pt x="588" y="177"/>
                  </a:lnTo>
                  <a:lnTo>
                    <a:pt x="562" y="172"/>
                  </a:lnTo>
                  <a:lnTo>
                    <a:pt x="539" y="168"/>
                  </a:lnTo>
                  <a:lnTo>
                    <a:pt x="497" y="163"/>
                  </a:lnTo>
                  <a:lnTo>
                    <a:pt x="481" y="170"/>
                  </a:lnTo>
                  <a:lnTo>
                    <a:pt x="472" y="174"/>
                  </a:lnTo>
                  <a:lnTo>
                    <a:pt x="462" y="179"/>
                  </a:lnTo>
                  <a:lnTo>
                    <a:pt x="451" y="184"/>
                  </a:lnTo>
                  <a:lnTo>
                    <a:pt x="438" y="190"/>
                  </a:lnTo>
                  <a:lnTo>
                    <a:pt x="425" y="198"/>
                  </a:lnTo>
                  <a:lnTo>
                    <a:pt x="419" y="201"/>
                  </a:lnTo>
                  <a:lnTo>
                    <a:pt x="413" y="205"/>
                  </a:lnTo>
                  <a:lnTo>
                    <a:pt x="406" y="209"/>
                  </a:lnTo>
                  <a:lnTo>
                    <a:pt x="400" y="214"/>
                  </a:lnTo>
                  <a:lnTo>
                    <a:pt x="394" y="219"/>
                  </a:lnTo>
                  <a:lnTo>
                    <a:pt x="386" y="223"/>
                  </a:lnTo>
                  <a:lnTo>
                    <a:pt x="362" y="244"/>
                  </a:lnTo>
                  <a:lnTo>
                    <a:pt x="339" y="268"/>
                  </a:lnTo>
                  <a:lnTo>
                    <a:pt x="331" y="281"/>
                  </a:lnTo>
                  <a:lnTo>
                    <a:pt x="321" y="292"/>
                  </a:lnTo>
                  <a:lnTo>
                    <a:pt x="310" y="304"/>
                  </a:lnTo>
                  <a:lnTo>
                    <a:pt x="300" y="315"/>
                  </a:lnTo>
                  <a:lnTo>
                    <a:pt x="281" y="334"/>
                  </a:lnTo>
                  <a:lnTo>
                    <a:pt x="261" y="349"/>
                  </a:lnTo>
                  <a:lnTo>
                    <a:pt x="256" y="353"/>
                  </a:lnTo>
                  <a:lnTo>
                    <a:pt x="251" y="357"/>
                  </a:lnTo>
                  <a:lnTo>
                    <a:pt x="241" y="362"/>
                  </a:lnTo>
                  <a:lnTo>
                    <a:pt x="231" y="367"/>
                  </a:lnTo>
                  <a:lnTo>
                    <a:pt x="221" y="372"/>
                  </a:lnTo>
                  <a:lnTo>
                    <a:pt x="209" y="376"/>
                  </a:lnTo>
                  <a:lnTo>
                    <a:pt x="199" y="377"/>
                  </a:lnTo>
                  <a:lnTo>
                    <a:pt x="177" y="379"/>
                  </a:lnTo>
                  <a:lnTo>
                    <a:pt x="156" y="377"/>
                  </a:lnTo>
                  <a:lnTo>
                    <a:pt x="143" y="371"/>
                  </a:lnTo>
                  <a:lnTo>
                    <a:pt x="125" y="348"/>
                  </a:lnTo>
                  <a:lnTo>
                    <a:pt x="120" y="318"/>
                  </a:lnTo>
                  <a:lnTo>
                    <a:pt x="122" y="287"/>
                  </a:lnTo>
                  <a:lnTo>
                    <a:pt x="121" y="261"/>
                  </a:lnTo>
                  <a:lnTo>
                    <a:pt x="117" y="247"/>
                  </a:lnTo>
                  <a:lnTo>
                    <a:pt x="112" y="235"/>
                  </a:lnTo>
                  <a:lnTo>
                    <a:pt x="106" y="225"/>
                  </a:lnTo>
                  <a:lnTo>
                    <a:pt x="102" y="216"/>
                  </a:lnTo>
                  <a:lnTo>
                    <a:pt x="97" y="210"/>
                  </a:lnTo>
                  <a:lnTo>
                    <a:pt x="88" y="213"/>
                  </a:lnTo>
                  <a:lnTo>
                    <a:pt x="67" y="214"/>
                  </a:lnTo>
                  <a:lnTo>
                    <a:pt x="44" y="206"/>
                  </a:lnTo>
                  <a:lnTo>
                    <a:pt x="29" y="181"/>
                  </a:lnTo>
                  <a:lnTo>
                    <a:pt x="26" y="153"/>
                  </a:lnTo>
                  <a:lnTo>
                    <a:pt x="30" y="143"/>
                  </a:lnTo>
                  <a:lnTo>
                    <a:pt x="35" y="142"/>
                  </a:lnTo>
                  <a:lnTo>
                    <a:pt x="39" y="143"/>
                  </a:lnTo>
                  <a:lnTo>
                    <a:pt x="30" y="138"/>
                  </a:lnTo>
                  <a:lnTo>
                    <a:pt x="14" y="123"/>
                  </a:lnTo>
                  <a:lnTo>
                    <a:pt x="1" y="102"/>
                  </a:lnTo>
                  <a:lnTo>
                    <a:pt x="0" y="90"/>
                  </a:lnTo>
                  <a:lnTo>
                    <a:pt x="5" y="80"/>
                  </a:lnTo>
                  <a:lnTo>
                    <a:pt x="21" y="65"/>
                  </a:lnTo>
                  <a:lnTo>
                    <a:pt x="33" y="61"/>
                  </a:lnTo>
                  <a:lnTo>
                    <a:pt x="43" y="64"/>
                  </a:lnTo>
                  <a:lnTo>
                    <a:pt x="40" y="12"/>
                  </a:lnTo>
                  <a:lnTo>
                    <a:pt x="47" y="8"/>
                  </a:lnTo>
                  <a:lnTo>
                    <a:pt x="52" y="4"/>
                  </a:lnTo>
                  <a:lnTo>
                    <a:pt x="62" y="0"/>
                  </a:lnTo>
                  <a:lnTo>
                    <a:pt x="82" y="0"/>
                  </a:lnTo>
                  <a:lnTo>
                    <a:pt x="115" y="27"/>
                  </a:lnTo>
                  <a:lnTo>
                    <a:pt x="111" y="46"/>
                  </a:lnTo>
                  <a:lnTo>
                    <a:pt x="111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54" name="Freeform 70"/>
            <p:cNvSpPr>
              <a:spLocks/>
            </p:cNvSpPr>
            <p:nvPr/>
          </p:nvSpPr>
          <p:spPr bwMode="auto">
            <a:xfrm>
              <a:off x="2281" y="2998"/>
              <a:ext cx="11" cy="11"/>
            </a:xfrm>
            <a:custGeom>
              <a:avLst/>
              <a:gdLst/>
              <a:ahLst/>
              <a:cxnLst>
                <a:cxn ang="0">
                  <a:pos x="23" y="46"/>
                </a:cxn>
                <a:cxn ang="0">
                  <a:pos x="31" y="43"/>
                </a:cxn>
                <a:cxn ang="0">
                  <a:pos x="38" y="38"/>
                </a:cxn>
                <a:cxn ang="0">
                  <a:pos x="45" y="23"/>
                </a:cxn>
                <a:cxn ang="0">
                  <a:pos x="43" y="14"/>
                </a:cxn>
                <a:cxn ang="0">
                  <a:pos x="38" y="7"/>
                </a:cxn>
                <a:cxn ang="0">
                  <a:pos x="31" y="2"/>
                </a:cxn>
                <a:cxn ang="0">
                  <a:pos x="23" y="0"/>
                </a:cxn>
                <a:cxn ang="0">
                  <a:pos x="14" y="2"/>
                </a:cxn>
                <a:cxn ang="0">
                  <a:pos x="7" y="7"/>
                </a:cxn>
                <a:cxn ang="0">
                  <a:pos x="0" y="23"/>
                </a:cxn>
                <a:cxn ang="0">
                  <a:pos x="2" y="32"/>
                </a:cxn>
                <a:cxn ang="0">
                  <a:pos x="7" y="38"/>
                </a:cxn>
                <a:cxn ang="0">
                  <a:pos x="14" y="43"/>
                </a:cxn>
                <a:cxn ang="0">
                  <a:pos x="23" y="46"/>
                </a:cxn>
                <a:cxn ang="0">
                  <a:pos x="23" y="46"/>
                </a:cxn>
              </a:cxnLst>
              <a:rect l="0" t="0" r="r" b="b"/>
              <a:pathLst>
                <a:path w="45" h="46">
                  <a:moveTo>
                    <a:pt x="23" y="46"/>
                  </a:moveTo>
                  <a:lnTo>
                    <a:pt x="31" y="43"/>
                  </a:lnTo>
                  <a:lnTo>
                    <a:pt x="38" y="38"/>
                  </a:lnTo>
                  <a:lnTo>
                    <a:pt x="45" y="23"/>
                  </a:lnTo>
                  <a:lnTo>
                    <a:pt x="43" y="14"/>
                  </a:lnTo>
                  <a:lnTo>
                    <a:pt x="38" y="7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7" y="7"/>
                  </a:lnTo>
                  <a:lnTo>
                    <a:pt x="0" y="23"/>
                  </a:lnTo>
                  <a:lnTo>
                    <a:pt x="2" y="32"/>
                  </a:lnTo>
                  <a:lnTo>
                    <a:pt x="7" y="38"/>
                  </a:lnTo>
                  <a:lnTo>
                    <a:pt x="14" y="43"/>
                  </a:lnTo>
                  <a:lnTo>
                    <a:pt x="23" y="46"/>
                  </a:lnTo>
                  <a:lnTo>
                    <a:pt x="23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55" name="Freeform 71"/>
            <p:cNvSpPr>
              <a:spLocks/>
            </p:cNvSpPr>
            <p:nvPr/>
          </p:nvSpPr>
          <p:spPr bwMode="auto">
            <a:xfrm>
              <a:off x="2280" y="3060"/>
              <a:ext cx="12" cy="12"/>
            </a:xfrm>
            <a:custGeom>
              <a:avLst/>
              <a:gdLst/>
              <a:ahLst/>
              <a:cxnLst>
                <a:cxn ang="0">
                  <a:pos x="24" y="47"/>
                </a:cxn>
                <a:cxn ang="0">
                  <a:pos x="32" y="46"/>
                </a:cxn>
                <a:cxn ang="0">
                  <a:pos x="40" y="41"/>
                </a:cxn>
                <a:cxn ang="0">
                  <a:pos x="48" y="24"/>
                </a:cxn>
                <a:cxn ang="0">
                  <a:pos x="45" y="15"/>
                </a:cxn>
                <a:cxn ang="0">
                  <a:pos x="40" y="8"/>
                </a:cxn>
                <a:cxn ang="0">
                  <a:pos x="36" y="4"/>
                </a:cxn>
                <a:cxn ang="0">
                  <a:pos x="32" y="3"/>
                </a:cxn>
                <a:cxn ang="0">
                  <a:pos x="24" y="0"/>
                </a:cxn>
                <a:cxn ang="0">
                  <a:pos x="15" y="3"/>
                </a:cxn>
                <a:cxn ang="0">
                  <a:pos x="7" y="8"/>
                </a:cxn>
                <a:cxn ang="0">
                  <a:pos x="0" y="24"/>
                </a:cxn>
                <a:cxn ang="0">
                  <a:pos x="2" y="33"/>
                </a:cxn>
                <a:cxn ang="0">
                  <a:pos x="7" y="41"/>
                </a:cxn>
                <a:cxn ang="0">
                  <a:pos x="11" y="43"/>
                </a:cxn>
                <a:cxn ang="0">
                  <a:pos x="15" y="46"/>
                </a:cxn>
                <a:cxn ang="0">
                  <a:pos x="24" y="47"/>
                </a:cxn>
                <a:cxn ang="0">
                  <a:pos x="24" y="47"/>
                </a:cxn>
              </a:cxnLst>
              <a:rect l="0" t="0" r="r" b="b"/>
              <a:pathLst>
                <a:path w="48" h="47">
                  <a:moveTo>
                    <a:pt x="24" y="47"/>
                  </a:moveTo>
                  <a:lnTo>
                    <a:pt x="32" y="46"/>
                  </a:lnTo>
                  <a:lnTo>
                    <a:pt x="40" y="41"/>
                  </a:lnTo>
                  <a:lnTo>
                    <a:pt x="48" y="24"/>
                  </a:lnTo>
                  <a:lnTo>
                    <a:pt x="45" y="15"/>
                  </a:lnTo>
                  <a:lnTo>
                    <a:pt x="40" y="8"/>
                  </a:lnTo>
                  <a:lnTo>
                    <a:pt x="36" y="4"/>
                  </a:lnTo>
                  <a:lnTo>
                    <a:pt x="32" y="3"/>
                  </a:lnTo>
                  <a:lnTo>
                    <a:pt x="24" y="0"/>
                  </a:lnTo>
                  <a:lnTo>
                    <a:pt x="15" y="3"/>
                  </a:lnTo>
                  <a:lnTo>
                    <a:pt x="7" y="8"/>
                  </a:lnTo>
                  <a:lnTo>
                    <a:pt x="0" y="24"/>
                  </a:lnTo>
                  <a:lnTo>
                    <a:pt x="2" y="33"/>
                  </a:lnTo>
                  <a:lnTo>
                    <a:pt x="7" y="41"/>
                  </a:lnTo>
                  <a:lnTo>
                    <a:pt x="11" y="43"/>
                  </a:lnTo>
                  <a:lnTo>
                    <a:pt x="15" y="46"/>
                  </a:lnTo>
                  <a:lnTo>
                    <a:pt x="24" y="47"/>
                  </a:lnTo>
                  <a:lnTo>
                    <a:pt x="24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56" name="Freeform 72"/>
            <p:cNvSpPr>
              <a:spLocks/>
            </p:cNvSpPr>
            <p:nvPr/>
          </p:nvSpPr>
          <p:spPr bwMode="auto">
            <a:xfrm>
              <a:off x="2084" y="3159"/>
              <a:ext cx="168" cy="12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215" y="0"/>
                </a:cxn>
                <a:cxn ang="0">
                  <a:pos x="243" y="2"/>
                </a:cxn>
                <a:cxn ang="0">
                  <a:pos x="277" y="8"/>
                </a:cxn>
                <a:cxn ang="0">
                  <a:pos x="294" y="12"/>
                </a:cxn>
                <a:cxn ang="0">
                  <a:pos x="311" y="14"/>
                </a:cxn>
                <a:cxn ang="0">
                  <a:pos x="337" y="18"/>
                </a:cxn>
                <a:cxn ang="0">
                  <a:pos x="643" y="19"/>
                </a:cxn>
                <a:cxn ang="0">
                  <a:pos x="672" y="40"/>
                </a:cxn>
                <a:cxn ang="0">
                  <a:pos x="638" y="42"/>
                </a:cxn>
                <a:cxn ang="0">
                  <a:pos x="600" y="45"/>
                </a:cxn>
                <a:cxn ang="0">
                  <a:pos x="552" y="47"/>
                </a:cxn>
                <a:cxn ang="0">
                  <a:pos x="437" y="50"/>
                </a:cxn>
                <a:cxn ang="0">
                  <a:pos x="320" y="45"/>
                </a:cxn>
                <a:cxn ang="0">
                  <a:pos x="269" y="41"/>
                </a:cxn>
                <a:cxn ang="0">
                  <a:pos x="226" y="36"/>
                </a:cxn>
                <a:cxn ang="0">
                  <a:pos x="158" y="31"/>
                </a:cxn>
                <a:cxn ang="0">
                  <a:pos x="90" y="29"/>
                </a:cxn>
                <a:cxn ang="0">
                  <a:pos x="0" y="33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672" h="50">
                  <a:moveTo>
                    <a:pt x="32" y="4"/>
                  </a:moveTo>
                  <a:lnTo>
                    <a:pt x="215" y="0"/>
                  </a:lnTo>
                  <a:lnTo>
                    <a:pt x="243" y="2"/>
                  </a:lnTo>
                  <a:lnTo>
                    <a:pt x="277" y="8"/>
                  </a:lnTo>
                  <a:lnTo>
                    <a:pt x="294" y="12"/>
                  </a:lnTo>
                  <a:lnTo>
                    <a:pt x="311" y="14"/>
                  </a:lnTo>
                  <a:lnTo>
                    <a:pt x="337" y="18"/>
                  </a:lnTo>
                  <a:lnTo>
                    <a:pt x="643" y="19"/>
                  </a:lnTo>
                  <a:lnTo>
                    <a:pt x="672" y="40"/>
                  </a:lnTo>
                  <a:lnTo>
                    <a:pt x="638" y="42"/>
                  </a:lnTo>
                  <a:lnTo>
                    <a:pt x="600" y="45"/>
                  </a:lnTo>
                  <a:lnTo>
                    <a:pt x="552" y="47"/>
                  </a:lnTo>
                  <a:lnTo>
                    <a:pt x="437" y="50"/>
                  </a:lnTo>
                  <a:lnTo>
                    <a:pt x="320" y="45"/>
                  </a:lnTo>
                  <a:lnTo>
                    <a:pt x="269" y="41"/>
                  </a:lnTo>
                  <a:lnTo>
                    <a:pt x="226" y="36"/>
                  </a:lnTo>
                  <a:lnTo>
                    <a:pt x="158" y="31"/>
                  </a:lnTo>
                  <a:lnTo>
                    <a:pt x="90" y="29"/>
                  </a:lnTo>
                  <a:lnTo>
                    <a:pt x="0" y="33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57" name="Freeform 73"/>
            <p:cNvSpPr>
              <a:spLocks/>
            </p:cNvSpPr>
            <p:nvPr/>
          </p:nvSpPr>
          <p:spPr bwMode="auto">
            <a:xfrm>
              <a:off x="2068" y="2965"/>
              <a:ext cx="110" cy="160"/>
            </a:xfrm>
            <a:custGeom>
              <a:avLst/>
              <a:gdLst/>
              <a:ahLst/>
              <a:cxnLst>
                <a:cxn ang="0">
                  <a:pos x="0" y="641"/>
                </a:cxn>
                <a:cxn ang="0">
                  <a:pos x="8" y="574"/>
                </a:cxn>
                <a:cxn ang="0">
                  <a:pos x="14" y="541"/>
                </a:cxn>
                <a:cxn ang="0">
                  <a:pos x="23" y="505"/>
                </a:cxn>
                <a:cxn ang="0">
                  <a:pos x="28" y="485"/>
                </a:cxn>
                <a:cxn ang="0">
                  <a:pos x="34" y="464"/>
                </a:cxn>
                <a:cxn ang="0">
                  <a:pos x="41" y="443"/>
                </a:cxn>
                <a:cxn ang="0">
                  <a:pos x="50" y="421"/>
                </a:cxn>
                <a:cxn ang="0">
                  <a:pos x="57" y="401"/>
                </a:cxn>
                <a:cxn ang="0">
                  <a:pos x="63" y="384"/>
                </a:cxn>
                <a:cxn ang="0">
                  <a:pos x="76" y="353"/>
                </a:cxn>
                <a:cxn ang="0">
                  <a:pos x="85" y="329"/>
                </a:cxn>
                <a:cxn ang="0">
                  <a:pos x="91" y="309"/>
                </a:cxn>
                <a:cxn ang="0">
                  <a:pos x="104" y="241"/>
                </a:cxn>
                <a:cxn ang="0">
                  <a:pos x="109" y="207"/>
                </a:cxn>
                <a:cxn ang="0">
                  <a:pos x="116" y="183"/>
                </a:cxn>
                <a:cxn ang="0">
                  <a:pos x="134" y="112"/>
                </a:cxn>
                <a:cxn ang="0">
                  <a:pos x="144" y="64"/>
                </a:cxn>
                <a:cxn ang="0">
                  <a:pos x="153" y="29"/>
                </a:cxn>
                <a:cxn ang="0">
                  <a:pos x="159" y="7"/>
                </a:cxn>
                <a:cxn ang="0">
                  <a:pos x="162" y="0"/>
                </a:cxn>
                <a:cxn ang="0">
                  <a:pos x="401" y="0"/>
                </a:cxn>
                <a:cxn ang="0">
                  <a:pos x="440" y="26"/>
                </a:cxn>
                <a:cxn ang="0">
                  <a:pos x="187" y="25"/>
                </a:cxn>
                <a:cxn ang="0">
                  <a:pos x="162" y="116"/>
                </a:cxn>
                <a:cxn ang="0">
                  <a:pos x="157" y="132"/>
                </a:cxn>
                <a:cxn ang="0">
                  <a:pos x="148" y="170"/>
                </a:cxn>
                <a:cxn ang="0">
                  <a:pos x="139" y="212"/>
                </a:cxn>
                <a:cxn ang="0">
                  <a:pos x="134" y="241"/>
                </a:cxn>
                <a:cxn ang="0">
                  <a:pos x="130" y="270"/>
                </a:cxn>
                <a:cxn ang="0">
                  <a:pos x="125" y="293"/>
                </a:cxn>
                <a:cxn ang="0">
                  <a:pos x="119" y="319"/>
                </a:cxn>
                <a:cxn ang="0">
                  <a:pos x="110" y="347"/>
                </a:cxn>
                <a:cxn ang="0">
                  <a:pos x="100" y="376"/>
                </a:cxn>
                <a:cxn ang="0">
                  <a:pos x="87" y="404"/>
                </a:cxn>
                <a:cxn ang="0">
                  <a:pos x="81" y="416"/>
                </a:cxn>
                <a:cxn ang="0">
                  <a:pos x="75" y="429"/>
                </a:cxn>
                <a:cxn ang="0">
                  <a:pos x="53" y="483"/>
                </a:cxn>
                <a:cxn ang="0">
                  <a:pos x="46" y="540"/>
                </a:cxn>
                <a:cxn ang="0">
                  <a:pos x="47" y="603"/>
                </a:cxn>
                <a:cxn ang="0">
                  <a:pos x="0" y="641"/>
                </a:cxn>
                <a:cxn ang="0">
                  <a:pos x="0" y="641"/>
                </a:cxn>
              </a:cxnLst>
              <a:rect l="0" t="0" r="r" b="b"/>
              <a:pathLst>
                <a:path w="440" h="641">
                  <a:moveTo>
                    <a:pt x="0" y="641"/>
                  </a:moveTo>
                  <a:lnTo>
                    <a:pt x="8" y="574"/>
                  </a:lnTo>
                  <a:lnTo>
                    <a:pt x="14" y="541"/>
                  </a:lnTo>
                  <a:lnTo>
                    <a:pt x="23" y="505"/>
                  </a:lnTo>
                  <a:lnTo>
                    <a:pt x="28" y="485"/>
                  </a:lnTo>
                  <a:lnTo>
                    <a:pt x="34" y="464"/>
                  </a:lnTo>
                  <a:lnTo>
                    <a:pt x="41" y="443"/>
                  </a:lnTo>
                  <a:lnTo>
                    <a:pt x="50" y="421"/>
                  </a:lnTo>
                  <a:lnTo>
                    <a:pt x="57" y="401"/>
                  </a:lnTo>
                  <a:lnTo>
                    <a:pt x="63" y="384"/>
                  </a:lnTo>
                  <a:lnTo>
                    <a:pt x="76" y="353"/>
                  </a:lnTo>
                  <a:lnTo>
                    <a:pt x="85" y="329"/>
                  </a:lnTo>
                  <a:lnTo>
                    <a:pt x="91" y="309"/>
                  </a:lnTo>
                  <a:lnTo>
                    <a:pt x="104" y="241"/>
                  </a:lnTo>
                  <a:lnTo>
                    <a:pt x="109" y="207"/>
                  </a:lnTo>
                  <a:lnTo>
                    <a:pt x="116" y="183"/>
                  </a:lnTo>
                  <a:lnTo>
                    <a:pt x="134" y="112"/>
                  </a:lnTo>
                  <a:lnTo>
                    <a:pt x="144" y="64"/>
                  </a:lnTo>
                  <a:lnTo>
                    <a:pt x="153" y="29"/>
                  </a:lnTo>
                  <a:lnTo>
                    <a:pt x="159" y="7"/>
                  </a:lnTo>
                  <a:lnTo>
                    <a:pt x="162" y="0"/>
                  </a:lnTo>
                  <a:lnTo>
                    <a:pt x="401" y="0"/>
                  </a:lnTo>
                  <a:lnTo>
                    <a:pt x="440" y="26"/>
                  </a:lnTo>
                  <a:lnTo>
                    <a:pt x="187" y="25"/>
                  </a:lnTo>
                  <a:lnTo>
                    <a:pt x="162" y="116"/>
                  </a:lnTo>
                  <a:lnTo>
                    <a:pt x="157" y="132"/>
                  </a:lnTo>
                  <a:lnTo>
                    <a:pt x="148" y="170"/>
                  </a:lnTo>
                  <a:lnTo>
                    <a:pt x="139" y="212"/>
                  </a:lnTo>
                  <a:lnTo>
                    <a:pt x="134" y="241"/>
                  </a:lnTo>
                  <a:lnTo>
                    <a:pt x="130" y="270"/>
                  </a:lnTo>
                  <a:lnTo>
                    <a:pt x="125" y="293"/>
                  </a:lnTo>
                  <a:lnTo>
                    <a:pt x="119" y="319"/>
                  </a:lnTo>
                  <a:lnTo>
                    <a:pt x="110" y="347"/>
                  </a:lnTo>
                  <a:lnTo>
                    <a:pt x="100" y="376"/>
                  </a:lnTo>
                  <a:lnTo>
                    <a:pt x="87" y="404"/>
                  </a:lnTo>
                  <a:lnTo>
                    <a:pt x="81" y="416"/>
                  </a:lnTo>
                  <a:lnTo>
                    <a:pt x="75" y="429"/>
                  </a:lnTo>
                  <a:lnTo>
                    <a:pt x="53" y="483"/>
                  </a:lnTo>
                  <a:lnTo>
                    <a:pt x="46" y="540"/>
                  </a:lnTo>
                  <a:lnTo>
                    <a:pt x="47" y="603"/>
                  </a:lnTo>
                  <a:lnTo>
                    <a:pt x="0" y="641"/>
                  </a:lnTo>
                  <a:lnTo>
                    <a:pt x="0" y="6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58" name="Freeform 74"/>
            <p:cNvSpPr>
              <a:spLocks/>
            </p:cNvSpPr>
            <p:nvPr/>
          </p:nvSpPr>
          <p:spPr bwMode="auto">
            <a:xfrm>
              <a:off x="2087" y="3055"/>
              <a:ext cx="102" cy="12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48" y="3"/>
                </a:cxn>
                <a:cxn ang="0">
                  <a:pos x="78" y="7"/>
                </a:cxn>
                <a:cxn ang="0">
                  <a:pos x="113" y="11"/>
                </a:cxn>
                <a:cxn ang="0">
                  <a:pos x="153" y="15"/>
                </a:cxn>
                <a:cxn ang="0">
                  <a:pos x="190" y="16"/>
                </a:cxn>
                <a:cxn ang="0">
                  <a:pos x="252" y="13"/>
                </a:cxn>
                <a:cxn ang="0">
                  <a:pos x="276" y="10"/>
                </a:cxn>
                <a:cxn ang="0">
                  <a:pos x="302" y="8"/>
                </a:cxn>
                <a:cxn ang="0">
                  <a:pos x="352" y="10"/>
                </a:cxn>
                <a:cxn ang="0">
                  <a:pos x="390" y="15"/>
                </a:cxn>
                <a:cxn ang="0">
                  <a:pos x="405" y="17"/>
                </a:cxn>
                <a:cxn ang="0">
                  <a:pos x="408" y="46"/>
                </a:cxn>
                <a:cxn ang="0">
                  <a:pos x="391" y="45"/>
                </a:cxn>
                <a:cxn ang="0">
                  <a:pos x="352" y="42"/>
                </a:cxn>
                <a:cxn ang="0">
                  <a:pos x="302" y="42"/>
                </a:cxn>
                <a:cxn ang="0">
                  <a:pos x="256" y="46"/>
                </a:cxn>
                <a:cxn ang="0">
                  <a:pos x="230" y="49"/>
                </a:cxn>
                <a:cxn ang="0">
                  <a:pos x="194" y="49"/>
                </a:cxn>
                <a:cxn ang="0">
                  <a:pos x="108" y="44"/>
                </a:cxn>
                <a:cxn ang="0">
                  <a:pos x="31" y="37"/>
                </a:cxn>
                <a:cxn ang="0">
                  <a:pos x="0" y="35"/>
                </a:cxn>
                <a:cxn ang="0">
                  <a:pos x="21" y="0"/>
                </a:cxn>
                <a:cxn ang="0">
                  <a:pos x="21" y="0"/>
                </a:cxn>
              </a:cxnLst>
              <a:rect l="0" t="0" r="r" b="b"/>
              <a:pathLst>
                <a:path w="408" h="49">
                  <a:moveTo>
                    <a:pt x="21" y="0"/>
                  </a:moveTo>
                  <a:lnTo>
                    <a:pt x="48" y="3"/>
                  </a:lnTo>
                  <a:lnTo>
                    <a:pt x="78" y="7"/>
                  </a:lnTo>
                  <a:lnTo>
                    <a:pt x="113" y="11"/>
                  </a:lnTo>
                  <a:lnTo>
                    <a:pt x="153" y="15"/>
                  </a:lnTo>
                  <a:lnTo>
                    <a:pt x="190" y="16"/>
                  </a:lnTo>
                  <a:lnTo>
                    <a:pt x="252" y="13"/>
                  </a:lnTo>
                  <a:lnTo>
                    <a:pt x="276" y="10"/>
                  </a:lnTo>
                  <a:lnTo>
                    <a:pt x="302" y="8"/>
                  </a:lnTo>
                  <a:lnTo>
                    <a:pt x="352" y="10"/>
                  </a:lnTo>
                  <a:lnTo>
                    <a:pt x="390" y="15"/>
                  </a:lnTo>
                  <a:lnTo>
                    <a:pt x="405" y="17"/>
                  </a:lnTo>
                  <a:lnTo>
                    <a:pt x="408" y="46"/>
                  </a:lnTo>
                  <a:lnTo>
                    <a:pt x="391" y="45"/>
                  </a:lnTo>
                  <a:lnTo>
                    <a:pt x="352" y="42"/>
                  </a:lnTo>
                  <a:lnTo>
                    <a:pt x="302" y="42"/>
                  </a:lnTo>
                  <a:lnTo>
                    <a:pt x="256" y="46"/>
                  </a:lnTo>
                  <a:lnTo>
                    <a:pt x="230" y="49"/>
                  </a:lnTo>
                  <a:lnTo>
                    <a:pt x="194" y="49"/>
                  </a:lnTo>
                  <a:lnTo>
                    <a:pt x="108" y="44"/>
                  </a:lnTo>
                  <a:lnTo>
                    <a:pt x="31" y="37"/>
                  </a:lnTo>
                  <a:lnTo>
                    <a:pt x="0" y="35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59" name="Freeform 75"/>
            <p:cNvSpPr>
              <a:spLocks/>
            </p:cNvSpPr>
            <p:nvPr/>
          </p:nvSpPr>
          <p:spPr bwMode="auto">
            <a:xfrm>
              <a:off x="2099" y="3018"/>
              <a:ext cx="100" cy="12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69" y="14"/>
                </a:cxn>
                <a:cxn ang="0">
                  <a:pos x="185" y="3"/>
                </a:cxn>
                <a:cxn ang="0">
                  <a:pos x="213" y="0"/>
                </a:cxn>
                <a:cxn ang="0">
                  <a:pos x="246" y="0"/>
                </a:cxn>
                <a:cxn ang="0">
                  <a:pos x="316" y="5"/>
                </a:cxn>
                <a:cxn ang="0">
                  <a:pos x="348" y="9"/>
                </a:cxn>
                <a:cxn ang="0">
                  <a:pos x="375" y="13"/>
                </a:cxn>
                <a:cxn ang="0">
                  <a:pos x="400" y="16"/>
                </a:cxn>
                <a:cxn ang="0">
                  <a:pos x="392" y="49"/>
                </a:cxn>
                <a:cxn ang="0">
                  <a:pos x="366" y="45"/>
                </a:cxn>
                <a:cxn ang="0">
                  <a:pos x="338" y="42"/>
                </a:cxn>
                <a:cxn ang="0">
                  <a:pos x="304" y="37"/>
                </a:cxn>
                <a:cxn ang="0">
                  <a:pos x="267" y="34"/>
                </a:cxn>
                <a:cxn ang="0">
                  <a:pos x="232" y="30"/>
                </a:cxn>
                <a:cxn ang="0">
                  <a:pos x="176" y="32"/>
                </a:cxn>
                <a:cxn ang="0">
                  <a:pos x="154" y="34"/>
                </a:cxn>
                <a:cxn ang="0">
                  <a:pos x="126" y="38"/>
                </a:cxn>
                <a:cxn ang="0">
                  <a:pos x="68" y="43"/>
                </a:cxn>
                <a:cxn ang="0">
                  <a:pos x="20" y="47"/>
                </a:cxn>
                <a:cxn ang="0">
                  <a:pos x="0" y="49"/>
                </a:cxn>
                <a:cxn ang="0">
                  <a:pos x="0" y="18"/>
                </a:cxn>
                <a:cxn ang="0">
                  <a:pos x="0" y="18"/>
                </a:cxn>
              </a:cxnLst>
              <a:rect l="0" t="0" r="r" b="b"/>
              <a:pathLst>
                <a:path w="400" h="49">
                  <a:moveTo>
                    <a:pt x="0" y="18"/>
                  </a:moveTo>
                  <a:lnTo>
                    <a:pt x="69" y="14"/>
                  </a:lnTo>
                  <a:lnTo>
                    <a:pt x="185" y="3"/>
                  </a:lnTo>
                  <a:lnTo>
                    <a:pt x="213" y="0"/>
                  </a:lnTo>
                  <a:lnTo>
                    <a:pt x="246" y="0"/>
                  </a:lnTo>
                  <a:lnTo>
                    <a:pt x="316" y="5"/>
                  </a:lnTo>
                  <a:lnTo>
                    <a:pt x="348" y="9"/>
                  </a:lnTo>
                  <a:lnTo>
                    <a:pt x="375" y="13"/>
                  </a:lnTo>
                  <a:lnTo>
                    <a:pt x="400" y="16"/>
                  </a:lnTo>
                  <a:lnTo>
                    <a:pt x="392" y="49"/>
                  </a:lnTo>
                  <a:lnTo>
                    <a:pt x="366" y="45"/>
                  </a:lnTo>
                  <a:lnTo>
                    <a:pt x="338" y="42"/>
                  </a:lnTo>
                  <a:lnTo>
                    <a:pt x="304" y="37"/>
                  </a:lnTo>
                  <a:lnTo>
                    <a:pt x="267" y="34"/>
                  </a:lnTo>
                  <a:lnTo>
                    <a:pt x="232" y="30"/>
                  </a:lnTo>
                  <a:lnTo>
                    <a:pt x="176" y="32"/>
                  </a:lnTo>
                  <a:lnTo>
                    <a:pt x="154" y="34"/>
                  </a:lnTo>
                  <a:lnTo>
                    <a:pt x="126" y="38"/>
                  </a:lnTo>
                  <a:lnTo>
                    <a:pt x="68" y="43"/>
                  </a:lnTo>
                  <a:lnTo>
                    <a:pt x="20" y="47"/>
                  </a:lnTo>
                  <a:lnTo>
                    <a:pt x="0" y="49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60" name="Freeform 76"/>
            <p:cNvSpPr>
              <a:spLocks/>
            </p:cNvSpPr>
            <p:nvPr/>
          </p:nvSpPr>
          <p:spPr bwMode="auto">
            <a:xfrm>
              <a:off x="2107" y="2982"/>
              <a:ext cx="92" cy="12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25" y="3"/>
                </a:cxn>
                <a:cxn ang="0">
                  <a:pos x="70" y="6"/>
                </a:cxn>
                <a:cxn ang="0">
                  <a:pos x="127" y="9"/>
                </a:cxn>
                <a:cxn ang="0">
                  <a:pos x="185" y="8"/>
                </a:cxn>
                <a:cxn ang="0">
                  <a:pos x="241" y="6"/>
                </a:cxn>
                <a:cxn ang="0">
                  <a:pos x="295" y="9"/>
                </a:cxn>
                <a:cxn ang="0">
                  <a:pos x="354" y="14"/>
                </a:cxn>
                <a:cxn ang="0">
                  <a:pos x="367" y="49"/>
                </a:cxn>
                <a:cxn ang="0">
                  <a:pos x="349" y="47"/>
                </a:cxn>
                <a:cxn ang="0">
                  <a:pos x="304" y="42"/>
                </a:cxn>
                <a:cxn ang="0">
                  <a:pos x="243" y="38"/>
                </a:cxn>
                <a:cxn ang="0">
                  <a:pos x="183" y="37"/>
                </a:cxn>
                <a:cxn ang="0">
                  <a:pos x="122" y="37"/>
                </a:cxn>
                <a:cxn ang="0">
                  <a:pos x="63" y="32"/>
                </a:cxn>
                <a:cxn ang="0">
                  <a:pos x="17" y="28"/>
                </a:cxn>
                <a:cxn ang="0">
                  <a:pos x="0" y="25"/>
                </a:cxn>
                <a:cxn ang="0">
                  <a:pos x="7" y="0"/>
                </a:cxn>
                <a:cxn ang="0">
                  <a:pos x="7" y="0"/>
                </a:cxn>
              </a:cxnLst>
              <a:rect l="0" t="0" r="r" b="b"/>
              <a:pathLst>
                <a:path w="367" h="49">
                  <a:moveTo>
                    <a:pt x="7" y="0"/>
                  </a:moveTo>
                  <a:lnTo>
                    <a:pt x="25" y="3"/>
                  </a:lnTo>
                  <a:lnTo>
                    <a:pt x="70" y="6"/>
                  </a:lnTo>
                  <a:lnTo>
                    <a:pt x="127" y="9"/>
                  </a:lnTo>
                  <a:lnTo>
                    <a:pt x="185" y="8"/>
                  </a:lnTo>
                  <a:lnTo>
                    <a:pt x="241" y="6"/>
                  </a:lnTo>
                  <a:lnTo>
                    <a:pt x="295" y="9"/>
                  </a:lnTo>
                  <a:lnTo>
                    <a:pt x="354" y="14"/>
                  </a:lnTo>
                  <a:lnTo>
                    <a:pt x="367" y="49"/>
                  </a:lnTo>
                  <a:lnTo>
                    <a:pt x="349" y="47"/>
                  </a:lnTo>
                  <a:lnTo>
                    <a:pt x="304" y="42"/>
                  </a:lnTo>
                  <a:lnTo>
                    <a:pt x="243" y="38"/>
                  </a:lnTo>
                  <a:lnTo>
                    <a:pt x="183" y="37"/>
                  </a:lnTo>
                  <a:lnTo>
                    <a:pt x="122" y="37"/>
                  </a:lnTo>
                  <a:lnTo>
                    <a:pt x="63" y="32"/>
                  </a:lnTo>
                  <a:lnTo>
                    <a:pt x="17" y="28"/>
                  </a:lnTo>
                  <a:lnTo>
                    <a:pt x="0" y="25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61" name="Freeform 77"/>
            <p:cNvSpPr>
              <a:spLocks/>
            </p:cNvSpPr>
            <p:nvPr/>
          </p:nvSpPr>
          <p:spPr bwMode="auto">
            <a:xfrm>
              <a:off x="2077" y="3088"/>
              <a:ext cx="43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9" y="22"/>
                </a:cxn>
                <a:cxn ang="0">
                  <a:pos x="144" y="46"/>
                </a:cxn>
                <a:cxn ang="0">
                  <a:pos x="2" y="29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69" h="46">
                  <a:moveTo>
                    <a:pt x="0" y="0"/>
                  </a:moveTo>
                  <a:lnTo>
                    <a:pt x="169" y="22"/>
                  </a:lnTo>
                  <a:lnTo>
                    <a:pt x="144" y="46"/>
                  </a:lnTo>
                  <a:lnTo>
                    <a:pt x="2" y="29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62" name="Freeform 78"/>
            <p:cNvSpPr>
              <a:spLocks/>
            </p:cNvSpPr>
            <p:nvPr/>
          </p:nvSpPr>
          <p:spPr bwMode="auto">
            <a:xfrm>
              <a:off x="2104" y="3141"/>
              <a:ext cx="120" cy="12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9" y="2"/>
                </a:cxn>
                <a:cxn ang="0">
                  <a:pos x="74" y="4"/>
                </a:cxn>
                <a:cxn ang="0">
                  <a:pos x="123" y="5"/>
                </a:cxn>
                <a:cxn ang="0">
                  <a:pos x="183" y="2"/>
                </a:cxn>
                <a:cxn ang="0">
                  <a:pos x="214" y="0"/>
                </a:cxn>
                <a:cxn ang="0">
                  <a:pos x="248" y="2"/>
                </a:cxn>
                <a:cxn ang="0">
                  <a:pos x="283" y="5"/>
                </a:cxn>
                <a:cxn ang="0">
                  <a:pos x="318" y="10"/>
                </a:cxn>
                <a:cxn ang="0">
                  <a:pos x="355" y="16"/>
                </a:cxn>
                <a:cxn ang="0">
                  <a:pos x="390" y="19"/>
                </a:cxn>
                <a:cxn ang="0">
                  <a:pos x="425" y="22"/>
                </a:cxn>
                <a:cxn ang="0">
                  <a:pos x="459" y="22"/>
                </a:cxn>
                <a:cxn ang="0">
                  <a:pos x="464" y="24"/>
                </a:cxn>
                <a:cxn ang="0">
                  <a:pos x="476" y="31"/>
                </a:cxn>
                <a:cxn ang="0">
                  <a:pos x="482" y="38"/>
                </a:cxn>
                <a:cxn ang="0">
                  <a:pos x="474" y="45"/>
                </a:cxn>
                <a:cxn ang="0">
                  <a:pos x="454" y="46"/>
                </a:cxn>
                <a:cxn ang="0">
                  <a:pos x="406" y="48"/>
                </a:cxn>
                <a:cxn ang="0">
                  <a:pos x="351" y="47"/>
                </a:cxn>
                <a:cxn ang="0">
                  <a:pos x="308" y="41"/>
                </a:cxn>
                <a:cxn ang="0">
                  <a:pos x="290" y="37"/>
                </a:cxn>
                <a:cxn ang="0">
                  <a:pos x="267" y="33"/>
                </a:cxn>
                <a:cxn ang="0">
                  <a:pos x="218" y="32"/>
                </a:cxn>
                <a:cxn ang="0">
                  <a:pos x="131" y="36"/>
                </a:cxn>
                <a:cxn ang="0">
                  <a:pos x="94" y="34"/>
                </a:cxn>
                <a:cxn ang="0">
                  <a:pos x="52" y="31"/>
                </a:cxn>
                <a:cxn ang="0">
                  <a:pos x="15" y="26"/>
                </a:cxn>
                <a:cxn ang="0">
                  <a:pos x="0" y="23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482" h="48">
                  <a:moveTo>
                    <a:pt x="25" y="0"/>
                  </a:moveTo>
                  <a:lnTo>
                    <a:pt x="39" y="2"/>
                  </a:lnTo>
                  <a:lnTo>
                    <a:pt x="74" y="4"/>
                  </a:lnTo>
                  <a:lnTo>
                    <a:pt x="123" y="5"/>
                  </a:lnTo>
                  <a:lnTo>
                    <a:pt x="183" y="2"/>
                  </a:lnTo>
                  <a:lnTo>
                    <a:pt x="214" y="0"/>
                  </a:lnTo>
                  <a:lnTo>
                    <a:pt x="248" y="2"/>
                  </a:lnTo>
                  <a:lnTo>
                    <a:pt x="283" y="5"/>
                  </a:lnTo>
                  <a:lnTo>
                    <a:pt x="318" y="10"/>
                  </a:lnTo>
                  <a:lnTo>
                    <a:pt x="355" y="16"/>
                  </a:lnTo>
                  <a:lnTo>
                    <a:pt x="390" y="19"/>
                  </a:lnTo>
                  <a:lnTo>
                    <a:pt x="425" y="22"/>
                  </a:lnTo>
                  <a:lnTo>
                    <a:pt x="459" y="22"/>
                  </a:lnTo>
                  <a:lnTo>
                    <a:pt x="464" y="24"/>
                  </a:lnTo>
                  <a:lnTo>
                    <a:pt x="476" y="31"/>
                  </a:lnTo>
                  <a:lnTo>
                    <a:pt x="482" y="38"/>
                  </a:lnTo>
                  <a:lnTo>
                    <a:pt x="474" y="45"/>
                  </a:lnTo>
                  <a:lnTo>
                    <a:pt x="454" y="46"/>
                  </a:lnTo>
                  <a:lnTo>
                    <a:pt x="406" y="48"/>
                  </a:lnTo>
                  <a:lnTo>
                    <a:pt x="351" y="47"/>
                  </a:lnTo>
                  <a:lnTo>
                    <a:pt x="308" y="41"/>
                  </a:lnTo>
                  <a:lnTo>
                    <a:pt x="290" y="37"/>
                  </a:lnTo>
                  <a:lnTo>
                    <a:pt x="267" y="33"/>
                  </a:lnTo>
                  <a:lnTo>
                    <a:pt x="218" y="32"/>
                  </a:lnTo>
                  <a:lnTo>
                    <a:pt x="131" y="36"/>
                  </a:lnTo>
                  <a:lnTo>
                    <a:pt x="94" y="34"/>
                  </a:lnTo>
                  <a:lnTo>
                    <a:pt x="52" y="31"/>
                  </a:lnTo>
                  <a:lnTo>
                    <a:pt x="15" y="26"/>
                  </a:lnTo>
                  <a:lnTo>
                    <a:pt x="0" y="23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63" name="Freeform 79"/>
            <p:cNvSpPr>
              <a:spLocks/>
            </p:cNvSpPr>
            <p:nvPr/>
          </p:nvSpPr>
          <p:spPr bwMode="auto">
            <a:xfrm>
              <a:off x="2326" y="3136"/>
              <a:ext cx="251" cy="54"/>
            </a:xfrm>
            <a:custGeom>
              <a:avLst/>
              <a:gdLst/>
              <a:ahLst/>
              <a:cxnLst>
                <a:cxn ang="0">
                  <a:pos x="0" y="150"/>
                </a:cxn>
                <a:cxn ang="0">
                  <a:pos x="96" y="151"/>
                </a:cxn>
                <a:cxn ang="0">
                  <a:pos x="232" y="150"/>
                </a:cxn>
                <a:cxn ang="0">
                  <a:pos x="285" y="147"/>
                </a:cxn>
                <a:cxn ang="0">
                  <a:pos x="357" y="145"/>
                </a:cxn>
                <a:cxn ang="0">
                  <a:pos x="434" y="147"/>
                </a:cxn>
                <a:cxn ang="0">
                  <a:pos x="503" y="154"/>
                </a:cxn>
                <a:cxn ang="0">
                  <a:pos x="534" y="158"/>
                </a:cxn>
                <a:cxn ang="0">
                  <a:pos x="563" y="161"/>
                </a:cxn>
                <a:cxn ang="0">
                  <a:pos x="618" y="166"/>
                </a:cxn>
                <a:cxn ang="0">
                  <a:pos x="674" y="168"/>
                </a:cxn>
                <a:cxn ang="0">
                  <a:pos x="731" y="166"/>
                </a:cxn>
                <a:cxn ang="0">
                  <a:pos x="801" y="168"/>
                </a:cxn>
                <a:cxn ang="0">
                  <a:pos x="881" y="174"/>
                </a:cxn>
                <a:cxn ang="0">
                  <a:pos x="945" y="182"/>
                </a:cxn>
                <a:cxn ang="0">
                  <a:pos x="972" y="184"/>
                </a:cxn>
                <a:cxn ang="0">
                  <a:pos x="969" y="144"/>
                </a:cxn>
                <a:cxn ang="0">
                  <a:pos x="972" y="110"/>
                </a:cxn>
                <a:cxn ang="0">
                  <a:pos x="974" y="94"/>
                </a:cxn>
                <a:cxn ang="0">
                  <a:pos x="979" y="82"/>
                </a:cxn>
                <a:cxn ang="0">
                  <a:pos x="988" y="54"/>
                </a:cxn>
                <a:cxn ang="0">
                  <a:pos x="991" y="25"/>
                </a:cxn>
                <a:cxn ang="0">
                  <a:pos x="992" y="5"/>
                </a:cxn>
                <a:cxn ang="0">
                  <a:pos x="993" y="0"/>
                </a:cxn>
                <a:cxn ang="0">
                  <a:pos x="997" y="2"/>
                </a:cxn>
                <a:cxn ang="0">
                  <a:pos x="1003" y="17"/>
                </a:cxn>
                <a:cxn ang="0">
                  <a:pos x="1003" y="43"/>
                </a:cxn>
                <a:cxn ang="0">
                  <a:pos x="1000" y="70"/>
                </a:cxn>
                <a:cxn ang="0">
                  <a:pos x="993" y="97"/>
                </a:cxn>
                <a:cxn ang="0">
                  <a:pos x="991" y="129"/>
                </a:cxn>
                <a:cxn ang="0">
                  <a:pos x="993" y="166"/>
                </a:cxn>
                <a:cxn ang="0">
                  <a:pos x="1000" y="213"/>
                </a:cxn>
                <a:cxn ang="0">
                  <a:pos x="967" y="212"/>
                </a:cxn>
                <a:cxn ang="0">
                  <a:pos x="888" y="207"/>
                </a:cxn>
                <a:cxn ang="0">
                  <a:pos x="798" y="203"/>
                </a:cxn>
                <a:cxn ang="0">
                  <a:pos x="726" y="202"/>
                </a:cxn>
                <a:cxn ang="0">
                  <a:pos x="609" y="201"/>
                </a:cxn>
                <a:cxn ang="0">
                  <a:pos x="493" y="190"/>
                </a:cxn>
                <a:cxn ang="0">
                  <a:pos x="428" y="187"/>
                </a:cxn>
                <a:cxn ang="0">
                  <a:pos x="347" y="184"/>
                </a:cxn>
                <a:cxn ang="0">
                  <a:pos x="223" y="184"/>
                </a:cxn>
                <a:cxn ang="0">
                  <a:pos x="113" y="182"/>
                </a:cxn>
                <a:cxn ang="0">
                  <a:pos x="34" y="177"/>
                </a:cxn>
                <a:cxn ang="0">
                  <a:pos x="0" y="150"/>
                </a:cxn>
                <a:cxn ang="0">
                  <a:pos x="0" y="150"/>
                </a:cxn>
              </a:cxnLst>
              <a:rect l="0" t="0" r="r" b="b"/>
              <a:pathLst>
                <a:path w="1003" h="213">
                  <a:moveTo>
                    <a:pt x="0" y="150"/>
                  </a:moveTo>
                  <a:lnTo>
                    <a:pt x="96" y="151"/>
                  </a:lnTo>
                  <a:lnTo>
                    <a:pt x="232" y="150"/>
                  </a:lnTo>
                  <a:lnTo>
                    <a:pt x="285" y="147"/>
                  </a:lnTo>
                  <a:lnTo>
                    <a:pt x="357" y="145"/>
                  </a:lnTo>
                  <a:lnTo>
                    <a:pt x="434" y="147"/>
                  </a:lnTo>
                  <a:lnTo>
                    <a:pt x="503" y="154"/>
                  </a:lnTo>
                  <a:lnTo>
                    <a:pt x="534" y="158"/>
                  </a:lnTo>
                  <a:lnTo>
                    <a:pt x="563" y="161"/>
                  </a:lnTo>
                  <a:lnTo>
                    <a:pt x="618" y="166"/>
                  </a:lnTo>
                  <a:lnTo>
                    <a:pt x="674" y="168"/>
                  </a:lnTo>
                  <a:lnTo>
                    <a:pt x="731" y="166"/>
                  </a:lnTo>
                  <a:lnTo>
                    <a:pt x="801" y="168"/>
                  </a:lnTo>
                  <a:lnTo>
                    <a:pt x="881" y="174"/>
                  </a:lnTo>
                  <a:lnTo>
                    <a:pt x="945" y="182"/>
                  </a:lnTo>
                  <a:lnTo>
                    <a:pt x="972" y="184"/>
                  </a:lnTo>
                  <a:lnTo>
                    <a:pt x="969" y="144"/>
                  </a:lnTo>
                  <a:lnTo>
                    <a:pt x="972" y="110"/>
                  </a:lnTo>
                  <a:lnTo>
                    <a:pt x="974" y="94"/>
                  </a:lnTo>
                  <a:lnTo>
                    <a:pt x="979" y="82"/>
                  </a:lnTo>
                  <a:lnTo>
                    <a:pt x="988" y="54"/>
                  </a:lnTo>
                  <a:lnTo>
                    <a:pt x="991" y="25"/>
                  </a:lnTo>
                  <a:lnTo>
                    <a:pt x="992" y="5"/>
                  </a:lnTo>
                  <a:lnTo>
                    <a:pt x="993" y="0"/>
                  </a:lnTo>
                  <a:lnTo>
                    <a:pt x="997" y="2"/>
                  </a:lnTo>
                  <a:lnTo>
                    <a:pt x="1003" y="17"/>
                  </a:lnTo>
                  <a:lnTo>
                    <a:pt x="1003" y="43"/>
                  </a:lnTo>
                  <a:lnTo>
                    <a:pt x="1000" y="70"/>
                  </a:lnTo>
                  <a:lnTo>
                    <a:pt x="993" y="97"/>
                  </a:lnTo>
                  <a:lnTo>
                    <a:pt x="991" y="129"/>
                  </a:lnTo>
                  <a:lnTo>
                    <a:pt x="993" y="166"/>
                  </a:lnTo>
                  <a:lnTo>
                    <a:pt x="1000" y="213"/>
                  </a:lnTo>
                  <a:lnTo>
                    <a:pt x="967" y="212"/>
                  </a:lnTo>
                  <a:lnTo>
                    <a:pt x="888" y="207"/>
                  </a:lnTo>
                  <a:lnTo>
                    <a:pt x="798" y="203"/>
                  </a:lnTo>
                  <a:lnTo>
                    <a:pt x="726" y="202"/>
                  </a:lnTo>
                  <a:lnTo>
                    <a:pt x="609" y="201"/>
                  </a:lnTo>
                  <a:lnTo>
                    <a:pt x="493" y="190"/>
                  </a:lnTo>
                  <a:lnTo>
                    <a:pt x="428" y="187"/>
                  </a:lnTo>
                  <a:lnTo>
                    <a:pt x="347" y="184"/>
                  </a:lnTo>
                  <a:lnTo>
                    <a:pt x="223" y="184"/>
                  </a:lnTo>
                  <a:lnTo>
                    <a:pt x="113" y="182"/>
                  </a:lnTo>
                  <a:lnTo>
                    <a:pt x="34" y="177"/>
                  </a:lnTo>
                  <a:lnTo>
                    <a:pt x="0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64" name="Freeform 80"/>
            <p:cNvSpPr>
              <a:spLocks/>
            </p:cNvSpPr>
            <p:nvPr/>
          </p:nvSpPr>
          <p:spPr bwMode="auto">
            <a:xfrm>
              <a:off x="2326" y="3153"/>
              <a:ext cx="78" cy="10"/>
            </a:xfrm>
            <a:custGeom>
              <a:avLst/>
              <a:gdLst/>
              <a:ahLst/>
              <a:cxnLst>
                <a:cxn ang="0">
                  <a:pos x="24" y="11"/>
                </a:cxn>
                <a:cxn ang="0">
                  <a:pos x="122" y="8"/>
                </a:cxn>
                <a:cxn ang="0">
                  <a:pos x="261" y="0"/>
                </a:cxn>
                <a:cxn ang="0">
                  <a:pos x="280" y="0"/>
                </a:cxn>
                <a:cxn ang="0">
                  <a:pos x="295" y="3"/>
                </a:cxn>
                <a:cxn ang="0">
                  <a:pos x="310" y="15"/>
                </a:cxn>
                <a:cxn ang="0">
                  <a:pos x="309" y="22"/>
                </a:cxn>
                <a:cxn ang="0">
                  <a:pos x="305" y="25"/>
                </a:cxn>
                <a:cxn ang="0">
                  <a:pos x="299" y="28"/>
                </a:cxn>
                <a:cxn ang="0">
                  <a:pos x="281" y="32"/>
                </a:cxn>
                <a:cxn ang="0">
                  <a:pos x="252" y="32"/>
                </a:cxn>
                <a:cxn ang="0">
                  <a:pos x="175" y="30"/>
                </a:cxn>
                <a:cxn ang="0">
                  <a:pos x="93" y="34"/>
                </a:cxn>
                <a:cxn ang="0">
                  <a:pos x="27" y="38"/>
                </a:cxn>
                <a:cxn ang="0">
                  <a:pos x="0" y="41"/>
                </a:cxn>
                <a:cxn ang="0">
                  <a:pos x="24" y="11"/>
                </a:cxn>
                <a:cxn ang="0">
                  <a:pos x="24" y="11"/>
                </a:cxn>
              </a:cxnLst>
              <a:rect l="0" t="0" r="r" b="b"/>
              <a:pathLst>
                <a:path w="310" h="41">
                  <a:moveTo>
                    <a:pt x="24" y="11"/>
                  </a:moveTo>
                  <a:lnTo>
                    <a:pt x="122" y="8"/>
                  </a:lnTo>
                  <a:lnTo>
                    <a:pt x="261" y="0"/>
                  </a:lnTo>
                  <a:lnTo>
                    <a:pt x="280" y="0"/>
                  </a:lnTo>
                  <a:lnTo>
                    <a:pt x="295" y="3"/>
                  </a:lnTo>
                  <a:lnTo>
                    <a:pt x="310" y="15"/>
                  </a:lnTo>
                  <a:lnTo>
                    <a:pt x="309" y="22"/>
                  </a:lnTo>
                  <a:lnTo>
                    <a:pt x="305" y="25"/>
                  </a:lnTo>
                  <a:lnTo>
                    <a:pt x="299" y="28"/>
                  </a:lnTo>
                  <a:lnTo>
                    <a:pt x="281" y="32"/>
                  </a:lnTo>
                  <a:lnTo>
                    <a:pt x="252" y="32"/>
                  </a:lnTo>
                  <a:lnTo>
                    <a:pt x="175" y="30"/>
                  </a:lnTo>
                  <a:lnTo>
                    <a:pt x="93" y="34"/>
                  </a:lnTo>
                  <a:lnTo>
                    <a:pt x="27" y="38"/>
                  </a:lnTo>
                  <a:lnTo>
                    <a:pt x="0" y="41"/>
                  </a:lnTo>
                  <a:lnTo>
                    <a:pt x="24" y="11"/>
                  </a:lnTo>
                  <a:lnTo>
                    <a:pt x="2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65" name="Freeform 81"/>
            <p:cNvSpPr>
              <a:spLocks/>
            </p:cNvSpPr>
            <p:nvPr/>
          </p:nvSpPr>
          <p:spPr bwMode="auto">
            <a:xfrm>
              <a:off x="2436" y="3153"/>
              <a:ext cx="129" cy="12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32"/>
                </a:cxn>
                <a:cxn ang="0">
                  <a:pos x="74" y="34"/>
                </a:cxn>
                <a:cxn ang="0">
                  <a:pos x="157" y="32"/>
                </a:cxn>
                <a:cxn ang="0">
                  <a:pos x="235" y="32"/>
                </a:cxn>
                <a:cxn ang="0">
                  <a:pos x="299" y="36"/>
                </a:cxn>
                <a:cxn ang="0">
                  <a:pos x="330" y="40"/>
                </a:cxn>
                <a:cxn ang="0">
                  <a:pos x="361" y="43"/>
                </a:cxn>
                <a:cxn ang="0">
                  <a:pos x="425" y="48"/>
                </a:cxn>
                <a:cxn ang="0">
                  <a:pos x="496" y="51"/>
                </a:cxn>
                <a:cxn ang="0">
                  <a:pos x="514" y="37"/>
                </a:cxn>
                <a:cxn ang="0">
                  <a:pos x="516" y="28"/>
                </a:cxn>
                <a:cxn ang="0">
                  <a:pos x="510" y="24"/>
                </a:cxn>
                <a:cxn ang="0">
                  <a:pos x="496" y="22"/>
                </a:cxn>
                <a:cxn ang="0">
                  <a:pos x="308" y="7"/>
                </a:cxn>
                <a:cxn ang="0">
                  <a:pos x="289" y="3"/>
                </a:cxn>
                <a:cxn ang="0">
                  <a:pos x="251" y="2"/>
                </a:cxn>
                <a:cxn ang="0">
                  <a:pos x="148" y="0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516" h="51">
                  <a:moveTo>
                    <a:pt x="4" y="0"/>
                  </a:moveTo>
                  <a:lnTo>
                    <a:pt x="0" y="32"/>
                  </a:lnTo>
                  <a:lnTo>
                    <a:pt x="74" y="34"/>
                  </a:lnTo>
                  <a:lnTo>
                    <a:pt x="157" y="32"/>
                  </a:lnTo>
                  <a:lnTo>
                    <a:pt x="235" y="32"/>
                  </a:lnTo>
                  <a:lnTo>
                    <a:pt x="299" y="36"/>
                  </a:lnTo>
                  <a:lnTo>
                    <a:pt x="330" y="40"/>
                  </a:lnTo>
                  <a:lnTo>
                    <a:pt x="361" y="43"/>
                  </a:lnTo>
                  <a:lnTo>
                    <a:pt x="425" y="48"/>
                  </a:lnTo>
                  <a:lnTo>
                    <a:pt x="496" y="51"/>
                  </a:lnTo>
                  <a:lnTo>
                    <a:pt x="514" y="37"/>
                  </a:lnTo>
                  <a:lnTo>
                    <a:pt x="516" y="28"/>
                  </a:lnTo>
                  <a:lnTo>
                    <a:pt x="510" y="24"/>
                  </a:lnTo>
                  <a:lnTo>
                    <a:pt x="496" y="22"/>
                  </a:lnTo>
                  <a:lnTo>
                    <a:pt x="308" y="7"/>
                  </a:lnTo>
                  <a:lnTo>
                    <a:pt x="289" y="3"/>
                  </a:lnTo>
                  <a:lnTo>
                    <a:pt x="251" y="2"/>
                  </a:lnTo>
                  <a:lnTo>
                    <a:pt x="148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66" name="Freeform 82"/>
            <p:cNvSpPr>
              <a:spLocks/>
            </p:cNvSpPr>
            <p:nvPr/>
          </p:nvSpPr>
          <p:spPr bwMode="auto">
            <a:xfrm>
              <a:off x="2483" y="3123"/>
              <a:ext cx="86" cy="16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51" y="2"/>
                </a:cxn>
                <a:cxn ang="0">
                  <a:pos x="74" y="7"/>
                </a:cxn>
                <a:cxn ang="0">
                  <a:pos x="107" y="13"/>
                </a:cxn>
                <a:cxn ang="0">
                  <a:pos x="127" y="17"/>
                </a:cxn>
                <a:cxn ang="0">
                  <a:pos x="149" y="19"/>
                </a:cxn>
                <a:cxn ang="0">
                  <a:pos x="171" y="23"/>
                </a:cxn>
                <a:cxn ang="0">
                  <a:pos x="195" y="26"/>
                </a:cxn>
                <a:cxn ang="0">
                  <a:pos x="242" y="31"/>
                </a:cxn>
                <a:cxn ang="0">
                  <a:pos x="288" y="32"/>
                </a:cxn>
                <a:cxn ang="0">
                  <a:pos x="327" y="29"/>
                </a:cxn>
                <a:cxn ang="0">
                  <a:pos x="341" y="40"/>
                </a:cxn>
                <a:cxn ang="0">
                  <a:pos x="339" y="50"/>
                </a:cxn>
                <a:cxn ang="0">
                  <a:pos x="337" y="52"/>
                </a:cxn>
                <a:cxn ang="0">
                  <a:pos x="333" y="55"/>
                </a:cxn>
                <a:cxn ang="0">
                  <a:pos x="319" y="61"/>
                </a:cxn>
                <a:cxn ang="0">
                  <a:pos x="293" y="64"/>
                </a:cxn>
                <a:cxn ang="0">
                  <a:pos x="253" y="61"/>
                </a:cxn>
                <a:cxn ang="0">
                  <a:pos x="204" y="56"/>
                </a:cxn>
                <a:cxn ang="0">
                  <a:pos x="179" y="52"/>
                </a:cxn>
                <a:cxn ang="0">
                  <a:pos x="152" y="47"/>
                </a:cxn>
                <a:cxn ang="0">
                  <a:pos x="126" y="43"/>
                </a:cxn>
                <a:cxn ang="0">
                  <a:pos x="101" y="40"/>
                </a:cxn>
                <a:cxn ang="0">
                  <a:pos x="77" y="34"/>
                </a:cxn>
                <a:cxn ang="0">
                  <a:pos x="55" y="31"/>
                </a:cxn>
                <a:cxn ang="0">
                  <a:pos x="35" y="26"/>
                </a:cxn>
                <a:cxn ang="0">
                  <a:pos x="20" y="23"/>
                </a:cxn>
                <a:cxn ang="0">
                  <a:pos x="0" y="18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341" h="64">
                  <a:moveTo>
                    <a:pt x="43" y="0"/>
                  </a:moveTo>
                  <a:lnTo>
                    <a:pt x="51" y="2"/>
                  </a:lnTo>
                  <a:lnTo>
                    <a:pt x="74" y="7"/>
                  </a:lnTo>
                  <a:lnTo>
                    <a:pt x="107" y="13"/>
                  </a:lnTo>
                  <a:lnTo>
                    <a:pt x="127" y="17"/>
                  </a:lnTo>
                  <a:lnTo>
                    <a:pt x="149" y="19"/>
                  </a:lnTo>
                  <a:lnTo>
                    <a:pt x="171" y="23"/>
                  </a:lnTo>
                  <a:lnTo>
                    <a:pt x="195" y="26"/>
                  </a:lnTo>
                  <a:lnTo>
                    <a:pt x="242" y="31"/>
                  </a:lnTo>
                  <a:lnTo>
                    <a:pt x="288" y="32"/>
                  </a:lnTo>
                  <a:lnTo>
                    <a:pt x="327" y="29"/>
                  </a:lnTo>
                  <a:lnTo>
                    <a:pt x="341" y="40"/>
                  </a:lnTo>
                  <a:lnTo>
                    <a:pt x="339" y="50"/>
                  </a:lnTo>
                  <a:lnTo>
                    <a:pt x="337" y="52"/>
                  </a:lnTo>
                  <a:lnTo>
                    <a:pt x="333" y="55"/>
                  </a:lnTo>
                  <a:lnTo>
                    <a:pt x="319" y="61"/>
                  </a:lnTo>
                  <a:lnTo>
                    <a:pt x="293" y="64"/>
                  </a:lnTo>
                  <a:lnTo>
                    <a:pt x="253" y="61"/>
                  </a:lnTo>
                  <a:lnTo>
                    <a:pt x="204" y="56"/>
                  </a:lnTo>
                  <a:lnTo>
                    <a:pt x="179" y="52"/>
                  </a:lnTo>
                  <a:lnTo>
                    <a:pt x="152" y="47"/>
                  </a:lnTo>
                  <a:lnTo>
                    <a:pt x="126" y="43"/>
                  </a:lnTo>
                  <a:lnTo>
                    <a:pt x="101" y="40"/>
                  </a:lnTo>
                  <a:lnTo>
                    <a:pt x="77" y="34"/>
                  </a:lnTo>
                  <a:lnTo>
                    <a:pt x="55" y="31"/>
                  </a:lnTo>
                  <a:lnTo>
                    <a:pt x="35" y="26"/>
                  </a:lnTo>
                  <a:lnTo>
                    <a:pt x="20" y="23"/>
                  </a:lnTo>
                  <a:lnTo>
                    <a:pt x="0" y="18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67" name="Freeform 83"/>
            <p:cNvSpPr>
              <a:spLocks/>
            </p:cNvSpPr>
            <p:nvPr/>
          </p:nvSpPr>
          <p:spPr bwMode="auto">
            <a:xfrm>
              <a:off x="2538" y="3099"/>
              <a:ext cx="40" cy="30"/>
            </a:xfrm>
            <a:custGeom>
              <a:avLst/>
              <a:gdLst/>
              <a:ahLst/>
              <a:cxnLst>
                <a:cxn ang="0">
                  <a:pos x="9" y="30"/>
                </a:cxn>
                <a:cxn ang="0">
                  <a:pos x="0" y="16"/>
                </a:cxn>
                <a:cxn ang="0">
                  <a:pos x="2" y="6"/>
                </a:cxn>
                <a:cxn ang="0">
                  <a:pos x="9" y="2"/>
                </a:cxn>
                <a:cxn ang="0">
                  <a:pos x="20" y="0"/>
                </a:cxn>
                <a:cxn ang="0">
                  <a:pos x="36" y="2"/>
                </a:cxn>
                <a:cxn ang="0">
                  <a:pos x="47" y="6"/>
                </a:cxn>
                <a:cxn ang="0">
                  <a:pos x="58" y="11"/>
                </a:cxn>
                <a:cxn ang="0">
                  <a:pos x="69" y="18"/>
                </a:cxn>
                <a:cxn ang="0">
                  <a:pos x="74" y="21"/>
                </a:cxn>
                <a:cxn ang="0">
                  <a:pos x="81" y="25"/>
                </a:cxn>
                <a:cxn ang="0">
                  <a:pos x="87" y="29"/>
                </a:cxn>
                <a:cxn ang="0">
                  <a:pos x="92" y="33"/>
                </a:cxn>
                <a:cxn ang="0">
                  <a:pos x="98" y="37"/>
                </a:cxn>
                <a:cxn ang="0">
                  <a:pos x="105" y="42"/>
                </a:cxn>
                <a:cxn ang="0">
                  <a:pos x="110" y="45"/>
                </a:cxn>
                <a:cxn ang="0">
                  <a:pos x="115" y="49"/>
                </a:cxn>
                <a:cxn ang="0">
                  <a:pos x="126" y="57"/>
                </a:cxn>
                <a:cxn ang="0">
                  <a:pos x="144" y="72"/>
                </a:cxn>
                <a:cxn ang="0">
                  <a:pos x="160" y="86"/>
                </a:cxn>
                <a:cxn ang="0">
                  <a:pos x="161" y="106"/>
                </a:cxn>
                <a:cxn ang="0">
                  <a:pos x="159" y="112"/>
                </a:cxn>
                <a:cxn ang="0">
                  <a:pos x="153" y="116"/>
                </a:cxn>
                <a:cxn ang="0">
                  <a:pos x="144" y="116"/>
                </a:cxn>
                <a:cxn ang="0">
                  <a:pos x="129" y="111"/>
                </a:cxn>
                <a:cxn ang="0">
                  <a:pos x="9" y="30"/>
                </a:cxn>
                <a:cxn ang="0">
                  <a:pos x="9" y="30"/>
                </a:cxn>
              </a:cxnLst>
              <a:rect l="0" t="0" r="r" b="b"/>
              <a:pathLst>
                <a:path w="161" h="116">
                  <a:moveTo>
                    <a:pt x="9" y="30"/>
                  </a:moveTo>
                  <a:lnTo>
                    <a:pt x="0" y="16"/>
                  </a:lnTo>
                  <a:lnTo>
                    <a:pt x="2" y="6"/>
                  </a:lnTo>
                  <a:lnTo>
                    <a:pt x="9" y="2"/>
                  </a:lnTo>
                  <a:lnTo>
                    <a:pt x="20" y="0"/>
                  </a:lnTo>
                  <a:lnTo>
                    <a:pt x="36" y="2"/>
                  </a:lnTo>
                  <a:lnTo>
                    <a:pt x="47" y="6"/>
                  </a:lnTo>
                  <a:lnTo>
                    <a:pt x="58" y="11"/>
                  </a:lnTo>
                  <a:lnTo>
                    <a:pt x="69" y="18"/>
                  </a:lnTo>
                  <a:lnTo>
                    <a:pt x="74" y="21"/>
                  </a:lnTo>
                  <a:lnTo>
                    <a:pt x="81" y="25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8" y="37"/>
                  </a:lnTo>
                  <a:lnTo>
                    <a:pt x="105" y="42"/>
                  </a:lnTo>
                  <a:lnTo>
                    <a:pt x="110" y="45"/>
                  </a:lnTo>
                  <a:lnTo>
                    <a:pt x="115" y="49"/>
                  </a:lnTo>
                  <a:lnTo>
                    <a:pt x="126" y="57"/>
                  </a:lnTo>
                  <a:lnTo>
                    <a:pt x="144" y="72"/>
                  </a:lnTo>
                  <a:lnTo>
                    <a:pt x="160" y="86"/>
                  </a:lnTo>
                  <a:lnTo>
                    <a:pt x="161" y="106"/>
                  </a:lnTo>
                  <a:lnTo>
                    <a:pt x="159" y="112"/>
                  </a:lnTo>
                  <a:lnTo>
                    <a:pt x="153" y="116"/>
                  </a:lnTo>
                  <a:lnTo>
                    <a:pt x="144" y="116"/>
                  </a:lnTo>
                  <a:lnTo>
                    <a:pt x="129" y="111"/>
                  </a:lnTo>
                  <a:lnTo>
                    <a:pt x="9" y="30"/>
                  </a:lnTo>
                  <a:lnTo>
                    <a:pt x="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68" name="Freeform 84"/>
            <p:cNvSpPr>
              <a:spLocks/>
            </p:cNvSpPr>
            <p:nvPr/>
          </p:nvSpPr>
          <p:spPr bwMode="auto">
            <a:xfrm>
              <a:off x="2551" y="3060"/>
              <a:ext cx="50" cy="2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29"/>
                </a:cxn>
                <a:cxn ang="0">
                  <a:pos x="8" y="36"/>
                </a:cxn>
                <a:cxn ang="0">
                  <a:pos x="21" y="41"/>
                </a:cxn>
                <a:cxn ang="0">
                  <a:pos x="34" y="47"/>
                </a:cxn>
                <a:cxn ang="0">
                  <a:pos x="49" y="52"/>
                </a:cxn>
                <a:cxn ang="0">
                  <a:pos x="64" y="58"/>
                </a:cxn>
                <a:cxn ang="0">
                  <a:pos x="80" y="65"/>
                </a:cxn>
                <a:cxn ang="0">
                  <a:pos x="97" y="70"/>
                </a:cxn>
                <a:cxn ang="0">
                  <a:pos x="113" y="75"/>
                </a:cxn>
                <a:cxn ang="0">
                  <a:pos x="130" y="80"/>
                </a:cxn>
                <a:cxn ang="0">
                  <a:pos x="144" y="85"/>
                </a:cxn>
                <a:cxn ang="0">
                  <a:pos x="157" y="89"/>
                </a:cxn>
                <a:cxn ang="0">
                  <a:pos x="170" y="92"/>
                </a:cxn>
                <a:cxn ang="0">
                  <a:pos x="188" y="98"/>
                </a:cxn>
                <a:cxn ang="0">
                  <a:pos x="194" y="100"/>
                </a:cxn>
                <a:cxn ang="0">
                  <a:pos x="199" y="63"/>
                </a:cxn>
                <a:cxn ang="0">
                  <a:pos x="188" y="58"/>
                </a:cxn>
                <a:cxn ang="0">
                  <a:pos x="175" y="53"/>
                </a:cxn>
                <a:cxn ang="0">
                  <a:pos x="161" y="48"/>
                </a:cxn>
                <a:cxn ang="0">
                  <a:pos x="146" y="43"/>
                </a:cxn>
                <a:cxn ang="0">
                  <a:pos x="130" y="38"/>
                </a:cxn>
                <a:cxn ang="0">
                  <a:pos x="113" y="33"/>
                </a:cxn>
                <a:cxn ang="0">
                  <a:pos x="97" y="28"/>
                </a:cxn>
                <a:cxn ang="0">
                  <a:pos x="82" y="23"/>
                </a:cxn>
                <a:cxn ang="0">
                  <a:pos x="67" y="18"/>
                </a:cxn>
                <a:cxn ang="0">
                  <a:pos x="51" y="14"/>
                </a:cxn>
                <a:cxn ang="0">
                  <a:pos x="39" y="10"/>
                </a:cxn>
                <a:cxn ang="0">
                  <a:pos x="27" y="7"/>
                </a:cxn>
                <a:cxn ang="0">
                  <a:pos x="11" y="3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199" h="100">
                  <a:moveTo>
                    <a:pt x="5" y="0"/>
                  </a:moveTo>
                  <a:lnTo>
                    <a:pt x="0" y="29"/>
                  </a:lnTo>
                  <a:lnTo>
                    <a:pt x="8" y="36"/>
                  </a:lnTo>
                  <a:lnTo>
                    <a:pt x="21" y="41"/>
                  </a:lnTo>
                  <a:lnTo>
                    <a:pt x="34" y="47"/>
                  </a:lnTo>
                  <a:lnTo>
                    <a:pt x="49" y="52"/>
                  </a:lnTo>
                  <a:lnTo>
                    <a:pt x="64" y="58"/>
                  </a:lnTo>
                  <a:lnTo>
                    <a:pt x="80" y="65"/>
                  </a:lnTo>
                  <a:lnTo>
                    <a:pt x="97" y="70"/>
                  </a:lnTo>
                  <a:lnTo>
                    <a:pt x="113" y="75"/>
                  </a:lnTo>
                  <a:lnTo>
                    <a:pt x="130" y="80"/>
                  </a:lnTo>
                  <a:lnTo>
                    <a:pt x="144" y="85"/>
                  </a:lnTo>
                  <a:lnTo>
                    <a:pt x="157" y="89"/>
                  </a:lnTo>
                  <a:lnTo>
                    <a:pt x="170" y="92"/>
                  </a:lnTo>
                  <a:lnTo>
                    <a:pt x="188" y="98"/>
                  </a:lnTo>
                  <a:lnTo>
                    <a:pt x="194" y="100"/>
                  </a:lnTo>
                  <a:lnTo>
                    <a:pt x="199" y="63"/>
                  </a:lnTo>
                  <a:lnTo>
                    <a:pt x="188" y="58"/>
                  </a:lnTo>
                  <a:lnTo>
                    <a:pt x="175" y="53"/>
                  </a:lnTo>
                  <a:lnTo>
                    <a:pt x="161" y="48"/>
                  </a:lnTo>
                  <a:lnTo>
                    <a:pt x="146" y="43"/>
                  </a:lnTo>
                  <a:lnTo>
                    <a:pt x="130" y="38"/>
                  </a:lnTo>
                  <a:lnTo>
                    <a:pt x="113" y="33"/>
                  </a:lnTo>
                  <a:lnTo>
                    <a:pt x="97" y="28"/>
                  </a:lnTo>
                  <a:lnTo>
                    <a:pt x="82" y="23"/>
                  </a:lnTo>
                  <a:lnTo>
                    <a:pt x="67" y="18"/>
                  </a:lnTo>
                  <a:lnTo>
                    <a:pt x="51" y="14"/>
                  </a:lnTo>
                  <a:lnTo>
                    <a:pt x="39" y="10"/>
                  </a:lnTo>
                  <a:lnTo>
                    <a:pt x="27" y="7"/>
                  </a:lnTo>
                  <a:lnTo>
                    <a:pt x="11" y="3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69" name="Freeform 85"/>
            <p:cNvSpPr>
              <a:spLocks/>
            </p:cNvSpPr>
            <p:nvPr/>
          </p:nvSpPr>
          <p:spPr bwMode="auto">
            <a:xfrm>
              <a:off x="2560" y="3035"/>
              <a:ext cx="44" cy="19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" y="5"/>
                </a:cxn>
                <a:cxn ang="0">
                  <a:pos x="0" y="13"/>
                </a:cxn>
                <a:cxn ang="0">
                  <a:pos x="15" y="25"/>
                </a:cxn>
                <a:cxn ang="0">
                  <a:pos x="22" y="29"/>
                </a:cxn>
                <a:cxn ang="0">
                  <a:pos x="31" y="33"/>
                </a:cxn>
                <a:cxn ang="0">
                  <a:pos x="43" y="37"/>
                </a:cxn>
                <a:cxn ang="0">
                  <a:pos x="54" y="40"/>
                </a:cxn>
                <a:cxn ang="0">
                  <a:pos x="65" y="45"/>
                </a:cxn>
                <a:cxn ang="0">
                  <a:pos x="78" y="49"/>
                </a:cxn>
                <a:cxn ang="0">
                  <a:pos x="91" y="53"/>
                </a:cxn>
                <a:cxn ang="0">
                  <a:pos x="103" y="58"/>
                </a:cxn>
                <a:cxn ang="0">
                  <a:pos x="116" y="61"/>
                </a:cxn>
                <a:cxn ang="0">
                  <a:pos x="127" y="64"/>
                </a:cxn>
                <a:cxn ang="0">
                  <a:pos x="146" y="71"/>
                </a:cxn>
                <a:cxn ang="0">
                  <a:pos x="165" y="76"/>
                </a:cxn>
                <a:cxn ang="0">
                  <a:pos x="173" y="48"/>
                </a:cxn>
                <a:cxn ang="0">
                  <a:pos x="15" y="0"/>
                </a:cxn>
                <a:cxn ang="0">
                  <a:pos x="15" y="0"/>
                </a:cxn>
              </a:cxnLst>
              <a:rect l="0" t="0" r="r" b="b"/>
              <a:pathLst>
                <a:path w="173" h="76">
                  <a:moveTo>
                    <a:pt x="15" y="0"/>
                  </a:moveTo>
                  <a:lnTo>
                    <a:pt x="1" y="5"/>
                  </a:lnTo>
                  <a:lnTo>
                    <a:pt x="0" y="13"/>
                  </a:lnTo>
                  <a:lnTo>
                    <a:pt x="15" y="25"/>
                  </a:lnTo>
                  <a:lnTo>
                    <a:pt x="22" y="29"/>
                  </a:lnTo>
                  <a:lnTo>
                    <a:pt x="31" y="33"/>
                  </a:lnTo>
                  <a:lnTo>
                    <a:pt x="43" y="37"/>
                  </a:lnTo>
                  <a:lnTo>
                    <a:pt x="54" y="40"/>
                  </a:lnTo>
                  <a:lnTo>
                    <a:pt x="65" y="45"/>
                  </a:lnTo>
                  <a:lnTo>
                    <a:pt x="78" y="49"/>
                  </a:lnTo>
                  <a:lnTo>
                    <a:pt x="91" y="53"/>
                  </a:lnTo>
                  <a:lnTo>
                    <a:pt x="103" y="58"/>
                  </a:lnTo>
                  <a:lnTo>
                    <a:pt x="116" y="61"/>
                  </a:lnTo>
                  <a:lnTo>
                    <a:pt x="127" y="64"/>
                  </a:lnTo>
                  <a:lnTo>
                    <a:pt x="146" y="71"/>
                  </a:lnTo>
                  <a:lnTo>
                    <a:pt x="165" y="76"/>
                  </a:lnTo>
                  <a:lnTo>
                    <a:pt x="173" y="48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70" name="Freeform 86"/>
            <p:cNvSpPr>
              <a:spLocks/>
            </p:cNvSpPr>
            <p:nvPr/>
          </p:nvSpPr>
          <p:spPr bwMode="auto">
            <a:xfrm>
              <a:off x="2547" y="2988"/>
              <a:ext cx="49" cy="3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24" y="0"/>
                </a:cxn>
                <a:cxn ang="0">
                  <a:pos x="8" y="0"/>
                </a:cxn>
                <a:cxn ang="0">
                  <a:pos x="0" y="7"/>
                </a:cxn>
                <a:cxn ang="0">
                  <a:pos x="6" y="15"/>
                </a:cxn>
                <a:cxn ang="0">
                  <a:pos x="20" y="26"/>
                </a:cxn>
                <a:cxn ang="0">
                  <a:pos x="30" y="33"/>
                </a:cxn>
                <a:cxn ang="0">
                  <a:pos x="40" y="39"/>
                </a:cxn>
                <a:cxn ang="0">
                  <a:pos x="52" y="45"/>
                </a:cxn>
                <a:cxn ang="0">
                  <a:pos x="62" y="53"/>
                </a:cxn>
                <a:cxn ang="0">
                  <a:pos x="73" y="59"/>
                </a:cxn>
                <a:cxn ang="0">
                  <a:pos x="83" y="65"/>
                </a:cxn>
                <a:cxn ang="0">
                  <a:pos x="95" y="73"/>
                </a:cxn>
                <a:cxn ang="0">
                  <a:pos x="105" y="79"/>
                </a:cxn>
                <a:cxn ang="0">
                  <a:pos x="115" y="86"/>
                </a:cxn>
                <a:cxn ang="0">
                  <a:pos x="124" y="92"/>
                </a:cxn>
                <a:cxn ang="0">
                  <a:pos x="134" y="97"/>
                </a:cxn>
                <a:cxn ang="0">
                  <a:pos x="141" y="103"/>
                </a:cxn>
                <a:cxn ang="0">
                  <a:pos x="165" y="124"/>
                </a:cxn>
                <a:cxn ang="0">
                  <a:pos x="174" y="130"/>
                </a:cxn>
                <a:cxn ang="0">
                  <a:pos x="181" y="134"/>
                </a:cxn>
                <a:cxn ang="0">
                  <a:pos x="187" y="134"/>
                </a:cxn>
                <a:cxn ang="0">
                  <a:pos x="191" y="130"/>
                </a:cxn>
                <a:cxn ang="0">
                  <a:pos x="193" y="115"/>
                </a:cxn>
                <a:cxn ang="0">
                  <a:pos x="191" y="102"/>
                </a:cxn>
                <a:cxn ang="0">
                  <a:pos x="186" y="88"/>
                </a:cxn>
                <a:cxn ang="0">
                  <a:pos x="181" y="81"/>
                </a:cxn>
                <a:cxn ang="0">
                  <a:pos x="173" y="73"/>
                </a:cxn>
                <a:cxn ang="0">
                  <a:pos x="154" y="57"/>
                </a:cxn>
                <a:cxn ang="0">
                  <a:pos x="148" y="53"/>
                </a:cxn>
                <a:cxn ang="0">
                  <a:pos x="141" y="50"/>
                </a:cxn>
                <a:cxn ang="0">
                  <a:pos x="135" y="46"/>
                </a:cxn>
                <a:cxn ang="0">
                  <a:pos x="129" y="43"/>
                </a:cxn>
                <a:cxn ang="0">
                  <a:pos x="122" y="39"/>
                </a:cxn>
                <a:cxn ang="0">
                  <a:pos x="116" y="35"/>
                </a:cxn>
                <a:cxn ang="0">
                  <a:pos x="102" y="29"/>
                </a:cxn>
                <a:cxn ang="0">
                  <a:pos x="90" y="22"/>
                </a:cxn>
                <a:cxn ang="0">
                  <a:pos x="77" y="17"/>
                </a:cxn>
                <a:cxn ang="0">
                  <a:pos x="66" y="12"/>
                </a:cxn>
                <a:cxn ang="0">
                  <a:pos x="54" y="9"/>
                </a:cxn>
                <a:cxn ang="0">
                  <a:pos x="39" y="2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193" h="134">
                  <a:moveTo>
                    <a:pt x="34" y="1"/>
                  </a:moveTo>
                  <a:lnTo>
                    <a:pt x="24" y="0"/>
                  </a:lnTo>
                  <a:lnTo>
                    <a:pt x="8" y="0"/>
                  </a:lnTo>
                  <a:lnTo>
                    <a:pt x="0" y="7"/>
                  </a:lnTo>
                  <a:lnTo>
                    <a:pt x="6" y="15"/>
                  </a:lnTo>
                  <a:lnTo>
                    <a:pt x="20" y="26"/>
                  </a:lnTo>
                  <a:lnTo>
                    <a:pt x="30" y="33"/>
                  </a:lnTo>
                  <a:lnTo>
                    <a:pt x="40" y="39"/>
                  </a:lnTo>
                  <a:lnTo>
                    <a:pt x="52" y="45"/>
                  </a:lnTo>
                  <a:lnTo>
                    <a:pt x="62" y="53"/>
                  </a:lnTo>
                  <a:lnTo>
                    <a:pt x="73" y="59"/>
                  </a:lnTo>
                  <a:lnTo>
                    <a:pt x="83" y="65"/>
                  </a:lnTo>
                  <a:lnTo>
                    <a:pt x="95" y="73"/>
                  </a:lnTo>
                  <a:lnTo>
                    <a:pt x="105" y="79"/>
                  </a:lnTo>
                  <a:lnTo>
                    <a:pt x="115" y="86"/>
                  </a:lnTo>
                  <a:lnTo>
                    <a:pt x="124" y="92"/>
                  </a:lnTo>
                  <a:lnTo>
                    <a:pt x="134" y="97"/>
                  </a:lnTo>
                  <a:lnTo>
                    <a:pt x="141" y="103"/>
                  </a:lnTo>
                  <a:lnTo>
                    <a:pt x="165" y="124"/>
                  </a:lnTo>
                  <a:lnTo>
                    <a:pt x="174" y="130"/>
                  </a:lnTo>
                  <a:lnTo>
                    <a:pt x="181" y="134"/>
                  </a:lnTo>
                  <a:lnTo>
                    <a:pt x="187" y="134"/>
                  </a:lnTo>
                  <a:lnTo>
                    <a:pt x="191" y="130"/>
                  </a:lnTo>
                  <a:lnTo>
                    <a:pt x="193" y="115"/>
                  </a:lnTo>
                  <a:lnTo>
                    <a:pt x="191" y="102"/>
                  </a:lnTo>
                  <a:lnTo>
                    <a:pt x="186" y="88"/>
                  </a:lnTo>
                  <a:lnTo>
                    <a:pt x="181" y="81"/>
                  </a:lnTo>
                  <a:lnTo>
                    <a:pt x="173" y="73"/>
                  </a:lnTo>
                  <a:lnTo>
                    <a:pt x="154" y="57"/>
                  </a:lnTo>
                  <a:lnTo>
                    <a:pt x="148" y="53"/>
                  </a:lnTo>
                  <a:lnTo>
                    <a:pt x="141" y="50"/>
                  </a:lnTo>
                  <a:lnTo>
                    <a:pt x="135" y="46"/>
                  </a:lnTo>
                  <a:lnTo>
                    <a:pt x="129" y="43"/>
                  </a:lnTo>
                  <a:lnTo>
                    <a:pt x="122" y="39"/>
                  </a:lnTo>
                  <a:lnTo>
                    <a:pt x="116" y="35"/>
                  </a:lnTo>
                  <a:lnTo>
                    <a:pt x="102" y="29"/>
                  </a:lnTo>
                  <a:lnTo>
                    <a:pt x="90" y="22"/>
                  </a:lnTo>
                  <a:lnTo>
                    <a:pt x="77" y="17"/>
                  </a:lnTo>
                  <a:lnTo>
                    <a:pt x="66" y="12"/>
                  </a:lnTo>
                  <a:lnTo>
                    <a:pt x="54" y="9"/>
                  </a:lnTo>
                  <a:lnTo>
                    <a:pt x="39" y="2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71" name="Freeform 87"/>
            <p:cNvSpPr>
              <a:spLocks/>
            </p:cNvSpPr>
            <p:nvPr/>
          </p:nvSpPr>
          <p:spPr bwMode="auto">
            <a:xfrm>
              <a:off x="2554" y="2966"/>
              <a:ext cx="42" cy="36"/>
            </a:xfrm>
            <a:custGeom>
              <a:avLst/>
              <a:gdLst/>
              <a:ahLst/>
              <a:cxnLst>
                <a:cxn ang="0">
                  <a:pos x="26" y="29"/>
                </a:cxn>
                <a:cxn ang="0">
                  <a:pos x="23" y="27"/>
                </a:cxn>
                <a:cxn ang="0">
                  <a:pos x="17" y="23"/>
                </a:cxn>
                <a:cxn ang="0">
                  <a:pos x="3" y="10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37" y="4"/>
                </a:cxn>
                <a:cxn ang="0">
                  <a:pos x="64" y="13"/>
                </a:cxn>
                <a:cxn ang="0">
                  <a:pos x="76" y="19"/>
                </a:cxn>
                <a:cxn ang="0">
                  <a:pos x="89" y="27"/>
                </a:cxn>
                <a:cxn ang="0">
                  <a:pos x="94" y="31"/>
                </a:cxn>
                <a:cxn ang="0">
                  <a:pos x="100" y="36"/>
                </a:cxn>
                <a:cxn ang="0">
                  <a:pos x="110" y="43"/>
                </a:cxn>
                <a:cxn ang="0">
                  <a:pos x="129" y="61"/>
                </a:cxn>
                <a:cxn ang="0">
                  <a:pos x="146" y="77"/>
                </a:cxn>
                <a:cxn ang="0">
                  <a:pos x="157" y="91"/>
                </a:cxn>
                <a:cxn ang="0">
                  <a:pos x="167" y="105"/>
                </a:cxn>
                <a:cxn ang="0">
                  <a:pos x="167" y="134"/>
                </a:cxn>
                <a:cxn ang="0">
                  <a:pos x="165" y="141"/>
                </a:cxn>
                <a:cxn ang="0">
                  <a:pos x="158" y="144"/>
                </a:cxn>
                <a:cxn ang="0">
                  <a:pos x="149" y="142"/>
                </a:cxn>
                <a:cxn ang="0">
                  <a:pos x="136" y="130"/>
                </a:cxn>
                <a:cxn ang="0">
                  <a:pos x="119" y="114"/>
                </a:cxn>
                <a:cxn ang="0">
                  <a:pos x="100" y="96"/>
                </a:cxn>
                <a:cxn ang="0">
                  <a:pos x="83" y="80"/>
                </a:cxn>
                <a:cxn ang="0">
                  <a:pos x="65" y="63"/>
                </a:cxn>
                <a:cxn ang="0">
                  <a:pos x="48" y="50"/>
                </a:cxn>
                <a:cxn ang="0">
                  <a:pos x="37" y="39"/>
                </a:cxn>
                <a:cxn ang="0">
                  <a:pos x="26" y="29"/>
                </a:cxn>
                <a:cxn ang="0">
                  <a:pos x="26" y="29"/>
                </a:cxn>
              </a:cxnLst>
              <a:rect l="0" t="0" r="r" b="b"/>
              <a:pathLst>
                <a:path w="167" h="144">
                  <a:moveTo>
                    <a:pt x="26" y="29"/>
                  </a:moveTo>
                  <a:lnTo>
                    <a:pt x="23" y="27"/>
                  </a:lnTo>
                  <a:lnTo>
                    <a:pt x="17" y="23"/>
                  </a:lnTo>
                  <a:lnTo>
                    <a:pt x="3" y="10"/>
                  </a:lnTo>
                  <a:lnTo>
                    <a:pt x="0" y="4"/>
                  </a:lnTo>
                  <a:lnTo>
                    <a:pt x="4" y="0"/>
                  </a:lnTo>
                  <a:lnTo>
                    <a:pt x="37" y="4"/>
                  </a:lnTo>
                  <a:lnTo>
                    <a:pt x="64" y="13"/>
                  </a:lnTo>
                  <a:lnTo>
                    <a:pt x="76" y="19"/>
                  </a:lnTo>
                  <a:lnTo>
                    <a:pt x="89" y="27"/>
                  </a:lnTo>
                  <a:lnTo>
                    <a:pt x="94" y="31"/>
                  </a:lnTo>
                  <a:lnTo>
                    <a:pt x="100" y="36"/>
                  </a:lnTo>
                  <a:lnTo>
                    <a:pt x="110" y="43"/>
                  </a:lnTo>
                  <a:lnTo>
                    <a:pt x="129" y="61"/>
                  </a:lnTo>
                  <a:lnTo>
                    <a:pt x="146" y="77"/>
                  </a:lnTo>
                  <a:lnTo>
                    <a:pt x="157" y="91"/>
                  </a:lnTo>
                  <a:lnTo>
                    <a:pt x="167" y="105"/>
                  </a:lnTo>
                  <a:lnTo>
                    <a:pt x="167" y="134"/>
                  </a:lnTo>
                  <a:lnTo>
                    <a:pt x="165" y="141"/>
                  </a:lnTo>
                  <a:lnTo>
                    <a:pt x="158" y="144"/>
                  </a:lnTo>
                  <a:lnTo>
                    <a:pt x="149" y="142"/>
                  </a:lnTo>
                  <a:lnTo>
                    <a:pt x="136" y="130"/>
                  </a:lnTo>
                  <a:lnTo>
                    <a:pt x="119" y="114"/>
                  </a:lnTo>
                  <a:lnTo>
                    <a:pt x="100" y="96"/>
                  </a:lnTo>
                  <a:lnTo>
                    <a:pt x="83" y="80"/>
                  </a:lnTo>
                  <a:lnTo>
                    <a:pt x="65" y="63"/>
                  </a:lnTo>
                  <a:lnTo>
                    <a:pt x="48" y="50"/>
                  </a:lnTo>
                  <a:lnTo>
                    <a:pt x="37" y="39"/>
                  </a:lnTo>
                  <a:lnTo>
                    <a:pt x="26" y="29"/>
                  </a:lnTo>
                  <a:lnTo>
                    <a:pt x="26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72" name="Freeform 88"/>
            <p:cNvSpPr>
              <a:spLocks/>
            </p:cNvSpPr>
            <p:nvPr/>
          </p:nvSpPr>
          <p:spPr bwMode="auto">
            <a:xfrm>
              <a:off x="2006" y="3146"/>
              <a:ext cx="96" cy="110"/>
            </a:xfrm>
            <a:custGeom>
              <a:avLst/>
              <a:gdLst/>
              <a:ahLst/>
              <a:cxnLst>
                <a:cxn ang="0">
                  <a:pos x="26" y="6"/>
                </a:cxn>
                <a:cxn ang="0">
                  <a:pos x="35" y="0"/>
                </a:cxn>
                <a:cxn ang="0">
                  <a:pos x="40" y="21"/>
                </a:cxn>
                <a:cxn ang="0">
                  <a:pos x="32" y="141"/>
                </a:cxn>
                <a:cxn ang="0">
                  <a:pos x="44" y="201"/>
                </a:cxn>
                <a:cxn ang="0">
                  <a:pos x="54" y="231"/>
                </a:cxn>
                <a:cxn ang="0">
                  <a:pos x="68" y="260"/>
                </a:cxn>
                <a:cxn ang="0">
                  <a:pos x="87" y="289"/>
                </a:cxn>
                <a:cxn ang="0">
                  <a:pos x="112" y="317"/>
                </a:cxn>
                <a:cxn ang="0">
                  <a:pos x="141" y="342"/>
                </a:cxn>
                <a:cxn ang="0">
                  <a:pos x="157" y="354"/>
                </a:cxn>
                <a:cxn ang="0">
                  <a:pos x="176" y="365"/>
                </a:cxn>
                <a:cxn ang="0">
                  <a:pos x="197" y="375"/>
                </a:cxn>
                <a:cxn ang="0">
                  <a:pos x="219" y="384"/>
                </a:cxn>
                <a:cxn ang="0">
                  <a:pos x="242" y="391"/>
                </a:cxn>
                <a:cxn ang="0">
                  <a:pos x="267" y="399"/>
                </a:cxn>
                <a:cxn ang="0">
                  <a:pos x="314" y="410"/>
                </a:cxn>
                <a:cxn ang="0">
                  <a:pos x="347" y="420"/>
                </a:cxn>
                <a:cxn ang="0">
                  <a:pos x="381" y="432"/>
                </a:cxn>
                <a:cxn ang="0">
                  <a:pos x="377" y="438"/>
                </a:cxn>
                <a:cxn ang="0">
                  <a:pos x="304" y="431"/>
                </a:cxn>
                <a:cxn ang="0">
                  <a:pos x="252" y="422"/>
                </a:cxn>
                <a:cxn ang="0">
                  <a:pos x="205" y="409"/>
                </a:cxn>
                <a:cxn ang="0">
                  <a:pos x="173" y="395"/>
                </a:cxn>
                <a:cxn ang="0">
                  <a:pos x="160" y="386"/>
                </a:cxn>
                <a:cxn ang="0">
                  <a:pos x="146" y="378"/>
                </a:cxn>
                <a:cxn ang="0">
                  <a:pos x="130" y="367"/>
                </a:cxn>
                <a:cxn ang="0">
                  <a:pos x="113" y="355"/>
                </a:cxn>
                <a:cxn ang="0">
                  <a:pos x="79" y="324"/>
                </a:cxn>
                <a:cxn ang="0">
                  <a:pos x="48" y="287"/>
                </a:cxn>
                <a:cxn ang="0">
                  <a:pos x="27" y="251"/>
                </a:cxn>
                <a:cxn ang="0">
                  <a:pos x="5" y="179"/>
                </a:cxn>
                <a:cxn ang="0">
                  <a:pos x="5" y="69"/>
                </a:cxn>
                <a:cxn ang="0">
                  <a:pos x="21" y="11"/>
                </a:cxn>
              </a:cxnLst>
              <a:rect l="0" t="0" r="r" b="b"/>
              <a:pathLst>
                <a:path w="383" h="438">
                  <a:moveTo>
                    <a:pt x="21" y="11"/>
                  </a:moveTo>
                  <a:lnTo>
                    <a:pt x="26" y="6"/>
                  </a:lnTo>
                  <a:lnTo>
                    <a:pt x="30" y="4"/>
                  </a:lnTo>
                  <a:lnTo>
                    <a:pt x="35" y="0"/>
                  </a:lnTo>
                  <a:lnTo>
                    <a:pt x="43" y="1"/>
                  </a:lnTo>
                  <a:lnTo>
                    <a:pt x="40" y="21"/>
                  </a:lnTo>
                  <a:lnTo>
                    <a:pt x="30" y="88"/>
                  </a:lnTo>
                  <a:lnTo>
                    <a:pt x="32" y="141"/>
                  </a:lnTo>
                  <a:lnTo>
                    <a:pt x="36" y="170"/>
                  </a:lnTo>
                  <a:lnTo>
                    <a:pt x="44" y="201"/>
                  </a:lnTo>
                  <a:lnTo>
                    <a:pt x="48" y="216"/>
                  </a:lnTo>
                  <a:lnTo>
                    <a:pt x="54" y="231"/>
                  </a:lnTo>
                  <a:lnTo>
                    <a:pt x="60" y="246"/>
                  </a:lnTo>
                  <a:lnTo>
                    <a:pt x="68" y="260"/>
                  </a:lnTo>
                  <a:lnTo>
                    <a:pt x="77" y="275"/>
                  </a:lnTo>
                  <a:lnTo>
                    <a:pt x="87" y="289"/>
                  </a:lnTo>
                  <a:lnTo>
                    <a:pt x="99" y="303"/>
                  </a:lnTo>
                  <a:lnTo>
                    <a:pt x="112" y="317"/>
                  </a:lnTo>
                  <a:lnTo>
                    <a:pt x="126" y="330"/>
                  </a:lnTo>
                  <a:lnTo>
                    <a:pt x="141" y="342"/>
                  </a:lnTo>
                  <a:lnTo>
                    <a:pt x="150" y="348"/>
                  </a:lnTo>
                  <a:lnTo>
                    <a:pt x="157" y="354"/>
                  </a:lnTo>
                  <a:lnTo>
                    <a:pt x="168" y="360"/>
                  </a:lnTo>
                  <a:lnTo>
                    <a:pt x="176" y="365"/>
                  </a:lnTo>
                  <a:lnTo>
                    <a:pt x="186" y="370"/>
                  </a:lnTo>
                  <a:lnTo>
                    <a:pt x="197" y="375"/>
                  </a:lnTo>
                  <a:lnTo>
                    <a:pt x="208" y="379"/>
                  </a:lnTo>
                  <a:lnTo>
                    <a:pt x="219" y="384"/>
                  </a:lnTo>
                  <a:lnTo>
                    <a:pt x="231" y="388"/>
                  </a:lnTo>
                  <a:lnTo>
                    <a:pt x="242" y="391"/>
                  </a:lnTo>
                  <a:lnTo>
                    <a:pt x="255" y="395"/>
                  </a:lnTo>
                  <a:lnTo>
                    <a:pt x="267" y="399"/>
                  </a:lnTo>
                  <a:lnTo>
                    <a:pt x="293" y="405"/>
                  </a:lnTo>
                  <a:lnTo>
                    <a:pt x="314" y="410"/>
                  </a:lnTo>
                  <a:lnTo>
                    <a:pt x="332" y="415"/>
                  </a:lnTo>
                  <a:lnTo>
                    <a:pt x="347" y="420"/>
                  </a:lnTo>
                  <a:lnTo>
                    <a:pt x="370" y="427"/>
                  </a:lnTo>
                  <a:lnTo>
                    <a:pt x="381" y="432"/>
                  </a:lnTo>
                  <a:lnTo>
                    <a:pt x="383" y="436"/>
                  </a:lnTo>
                  <a:lnTo>
                    <a:pt x="377" y="438"/>
                  </a:lnTo>
                  <a:lnTo>
                    <a:pt x="348" y="437"/>
                  </a:lnTo>
                  <a:lnTo>
                    <a:pt x="304" y="431"/>
                  </a:lnTo>
                  <a:lnTo>
                    <a:pt x="279" y="427"/>
                  </a:lnTo>
                  <a:lnTo>
                    <a:pt x="252" y="422"/>
                  </a:lnTo>
                  <a:lnTo>
                    <a:pt x="228" y="415"/>
                  </a:lnTo>
                  <a:lnTo>
                    <a:pt x="205" y="409"/>
                  </a:lnTo>
                  <a:lnTo>
                    <a:pt x="186" y="402"/>
                  </a:lnTo>
                  <a:lnTo>
                    <a:pt x="173" y="395"/>
                  </a:lnTo>
                  <a:lnTo>
                    <a:pt x="166" y="391"/>
                  </a:lnTo>
                  <a:lnTo>
                    <a:pt x="160" y="386"/>
                  </a:lnTo>
                  <a:lnTo>
                    <a:pt x="154" y="383"/>
                  </a:lnTo>
                  <a:lnTo>
                    <a:pt x="146" y="378"/>
                  </a:lnTo>
                  <a:lnTo>
                    <a:pt x="138" y="372"/>
                  </a:lnTo>
                  <a:lnTo>
                    <a:pt x="130" y="367"/>
                  </a:lnTo>
                  <a:lnTo>
                    <a:pt x="122" y="361"/>
                  </a:lnTo>
                  <a:lnTo>
                    <a:pt x="113" y="355"/>
                  </a:lnTo>
                  <a:lnTo>
                    <a:pt x="97" y="341"/>
                  </a:lnTo>
                  <a:lnTo>
                    <a:pt x="79" y="324"/>
                  </a:lnTo>
                  <a:lnTo>
                    <a:pt x="63" y="307"/>
                  </a:lnTo>
                  <a:lnTo>
                    <a:pt x="48" y="287"/>
                  </a:lnTo>
                  <a:lnTo>
                    <a:pt x="34" y="264"/>
                  </a:lnTo>
                  <a:lnTo>
                    <a:pt x="27" y="251"/>
                  </a:lnTo>
                  <a:lnTo>
                    <a:pt x="21" y="239"/>
                  </a:lnTo>
                  <a:lnTo>
                    <a:pt x="5" y="179"/>
                  </a:lnTo>
                  <a:lnTo>
                    <a:pt x="0" y="108"/>
                  </a:lnTo>
                  <a:lnTo>
                    <a:pt x="5" y="69"/>
                  </a:lnTo>
                  <a:lnTo>
                    <a:pt x="13" y="25"/>
                  </a:lnTo>
                  <a:lnTo>
                    <a:pt x="21" y="11"/>
                  </a:lnTo>
                  <a:lnTo>
                    <a:pt x="21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73" name="Freeform 89"/>
            <p:cNvSpPr>
              <a:spLocks/>
            </p:cNvSpPr>
            <p:nvPr/>
          </p:nvSpPr>
          <p:spPr bwMode="auto">
            <a:xfrm>
              <a:off x="2049" y="3181"/>
              <a:ext cx="63" cy="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49"/>
                </a:cxn>
                <a:cxn ang="0">
                  <a:pos x="6" y="72"/>
                </a:cxn>
                <a:cxn ang="0">
                  <a:pos x="15" y="96"/>
                </a:cxn>
                <a:cxn ang="0">
                  <a:pos x="22" y="109"/>
                </a:cxn>
                <a:cxn ang="0">
                  <a:pos x="30" y="122"/>
                </a:cxn>
                <a:cxn ang="0">
                  <a:pos x="40" y="135"/>
                </a:cxn>
                <a:cxn ang="0">
                  <a:pos x="53" y="147"/>
                </a:cxn>
                <a:cxn ang="0">
                  <a:pos x="65" y="160"/>
                </a:cxn>
                <a:cxn ang="0">
                  <a:pos x="72" y="165"/>
                </a:cxn>
                <a:cxn ang="0">
                  <a:pos x="79" y="170"/>
                </a:cxn>
                <a:cxn ang="0">
                  <a:pos x="85" y="174"/>
                </a:cxn>
                <a:cxn ang="0">
                  <a:pos x="93" y="178"/>
                </a:cxn>
                <a:cxn ang="0">
                  <a:pos x="101" y="181"/>
                </a:cxn>
                <a:cxn ang="0">
                  <a:pos x="108" y="184"/>
                </a:cxn>
                <a:cxn ang="0">
                  <a:pos x="122" y="189"/>
                </a:cxn>
                <a:cxn ang="0">
                  <a:pos x="137" y="193"/>
                </a:cxn>
                <a:cxn ang="0">
                  <a:pos x="164" y="198"/>
                </a:cxn>
                <a:cxn ang="0">
                  <a:pos x="208" y="199"/>
                </a:cxn>
                <a:cxn ang="0">
                  <a:pos x="226" y="197"/>
                </a:cxn>
                <a:cxn ang="0">
                  <a:pos x="234" y="194"/>
                </a:cxn>
                <a:cxn ang="0">
                  <a:pos x="250" y="189"/>
                </a:cxn>
                <a:cxn ang="0">
                  <a:pos x="251" y="184"/>
                </a:cxn>
                <a:cxn ang="0">
                  <a:pos x="241" y="181"/>
                </a:cxn>
                <a:cxn ang="0">
                  <a:pos x="219" y="179"/>
                </a:cxn>
                <a:cxn ang="0">
                  <a:pos x="160" y="170"/>
                </a:cxn>
                <a:cxn ang="0">
                  <a:pos x="145" y="165"/>
                </a:cxn>
                <a:cxn ang="0">
                  <a:pos x="130" y="159"/>
                </a:cxn>
                <a:cxn ang="0">
                  <a:pos x="114" y="151"/>
                </a:cxn>
                <a:cxn ang="0">
                  <a:pos x="108" y="146"/>
                </a:cxn>
                <a:cxn ang="0">
                  <a:pos x="101" y="142"/>
                </a:cxn>
                <a:cxn ang="0">
                  <a:pos x="73" y="120"/>
                </a:cxn>
                <a:cxn ang="0">
                  <a:pos x="61" y="106"/>
                </a:cxn>
                <a:cxn ang="0">
                  <a:pos x="50" y="89"/>
                </a:cxn>
                <a:cxn ang="0">
                  <a:pos x="40" y="72"/>
                </a:cxn>
                <a:cxn ang="0">
                  <a:pos x="32" y="53"/>
                </a:cxn>
                <a:cxn ang="0">
                  <a:pos x="21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1" h="199">
                  <a:moveTo>
                    <a:pt x="0" y="0"/>
                  </a:moveTo>
                  <a:lnTo>
                    <a:pt x="1" y="49"/>
                  </a:lnTo>
                  <a:lnTo>
                    <a:pt x="6" y="72"/>
                  </a:lnTo>
                  <a:lnTo>
                    <a:pt x="15" y="96"/>
                  </a:lnTo>
                  <a:lnTo>
                    <a:pt x="22" y="109"/>
                  </a:lnTo>
                  <a:lnTo>
                    <a:pt x="30" y="122"/>
                  </a:lnTo>
                  <a:lnTo>
                    <a:pt x="40" y="135"/>
                  </a:lnTo>
                  <a:lnTo>
                    <a:pt x="53" y="147"/>
                  </a:lnTo>
                  <a:lnTo>
                    <a:pt x="65" y="160"/>
                  </a:lnTo>
                  <a:lnTo>
                    <a:pt x="72" y="165"/>
                  </a:lnTo>
                  <a:lnTo>
                    <a:pt x="79" y="170"/>
                  </a:lnTo>
                  <a:lnTo>
                    <a:pt x="85" y="174"/>
                  </a:lnTo>
                  <a:lnTo>
                    <a:pt x="93" y="178"/>
                  </a:lnTo>
                  <a:lnTo>
                    <a:pt x="101" y="181"/>
                  </a:lnTo>
                  <a:lnTo>
                    <a:pt x="108" y="184"/>
                  </a:lnTo>
                  <a:lnTo>
                    <a:pt x="122" y="189"/>
                  </a:lnTo>
                  <a:lnTo>
                    <a:pt x="137" y="193"/>
                  </a:lnTo>
                  <a:lnTo>
                    <a:pt x="164" y="198"/>
                  </a:lnTo>
                  <a:lnTo>
                    <a:pt x="208" y="199"/>
                  </a:lnTo>
                  <a:lnTo>
                    <a:pt x="226" y="197"/>
                  </a:lnTo>
                  <a:lnTo>
                    <a:pt x="234" y="194"/>
                  </a:lnTo>
                  <a:lnTo>
                    <a:pt x="250" y="189"/>
                  </a:lnTo>
                  <a:lnTo>
                    <a:pt x="251" y="184"/>
                  </a:lnTo>
                  <a:lnTo>
                    <a:pt x="241" y="181"/>
                  </a:lnTo>
                  <a:lnTo>
                    <a:pt x="219" y="179"/>
                  </a:lnTo>
                  <a:lnTo>
                    <a:pt x="160" y="170"/>
                  </a:lnTo>
                  <a:lnTo>
                    <a:pt x="145" y="165"/>
                  </a:lnTo>
                  <a:lnTo>
                    <a:pt x="130" y="159"/>
                  </a:lnTo>
                  <a:lnTo>
                    <a:pt x="114" y="151"/>
                  </a:lnTo>
                  <a:lnTo>
                    <a:pt x="108" y="146"/>
                  </a:lnTo>
                  <a:lnTo>
                    <a:pt x="101" y="142"/>
                  </a:lnTo>
                  <a:lnTo>
                    <a:pt x="73" y="120"/>
                  </a:lnTo>
                  <a:lnTo>
                    <a:pt x="61" y="106"/>
                  </a:lnTo>
                  <a:lnTo>
                    <a:pt x="50" y="89"/>
                  </a:lnTo>
                  <a:lnTo>
                    <a:pt x="40" y="72"/>
                  </a:lnTo>
                  <a:lnTo>
                    <a:pt x="32" y="53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74" name="Freeform 90"/>
            <p:cNvSpPr>
              <a:spLocks/>
            </p:cNvSpPr>
            <p:nvPr/>
          </p:nvSpPr>
          <p:spPr bwMode="auto">
            <a:xfrm>
              <a:off x="2091" y="3191"/>
              <a:ext cx="44" cy="24"/>
            </a:xfrm>
            <a:custGeom>
              <a:avLst/>
              <a:gdLst/>
              <a:ahLst/>
              <a:cxnLst>
                <a:cxn ang="0">
                  <a:pos x="3" y="19"/>
                </a:cxn>
                <a:cxn ang="0">
                  <a:pos x="0" y="4"/>
                </a:cxn>
                <a:cxn ang="0">
                  <a:pos x="3" y="0"/>
                </a:cxn>
                <a:cxn ang="0">
                  <a:pos x="14" y="12"/>
                </a:cxn>
                <a:cxn ang="0">
                  <a:pos x="24" y="23"/>
                </a:cxn>
                <a:cxn ang="0">
                  <a:pos x="34" y="36"/>
                </a:cxn>
                <a:cxn ang="0">
                  <a:pos x="47" y="48"/>
                </a:cxn>
                <a:cxn ang="0">
                  <a:pos x="62" y="61"/>
                </a:cxn>
                <a:cxn ang="0">
                  <a:pos x="71" y="66"/>
                </a:cxn>
                <a:cxn ang="0">
                  <a:pos x="80" y="71"/>
                </a:cxn>
                <a:cxn ang="0">
                  <a:pos x="89" y="75"/>
                </a:cxn>
                <a:cxn ang="0">
                  <a:pos x="99" y="77"/>
                </a:cxn>
                <a:cxn ang="0">
                  <a:pos x="121" y="82"/>
                </a:cxn>
                <a:cxn ang="0">
                  <a:pos x="147" y="81"/>
                </a:cxn>
                <a:cxn ang="0">
                  <a:pos x="177" y="81"/>
                </a:cxn>
                <a:cxn ang="0">
                  <a:pos x="172" y="86"/>
                </a:cxn>
                <a:cxn ang="0">
                  <a:pos x="161" y="90"/>
                </a:cxn>
                <a:cxn ang="0">
                  <a:pos x="145" y="94"/>
                </a:cxn>
                <a:cxn ang="0">
                  <a:pos x="130" y="96"/>
                </a:cxn>
                <a:cxn ang="0">
                  <a:pos x="115" y="97"/>
                </a:cxn>
                <a:cxn ang="0">
                  <a:pos x="85" y="95"/>
                </a:cxn>
                <a:cxn ang="0">
                  <a:pos x="53" y="84"/>
                </a:cxn>
                <a:cxn ang="0">
                  <a:pos x="24" y="60"/>
                </a:cxn>
                <a:cxn ang="0">
                  <a:pos x="12" y="42"/>
                </a:cxn>
                <a:cxn ang="0">
                  <a:pos x="3" y="19"/>
                </a:cxn>
                <a:cxn ang="0">
                  <a:pos x="3" y="19"/>
                </a:cxn>
              </a:cxnLst>
              <a:rect l="0" t="0" r="r" b="b"/>
              <a:pathLst>
                <a:path w="177" h="97">
                  <a:moveTo>
                    <a:pt x="3" y="19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14" y="12"/>
                  </a:lnTo>
                  <a:lnTo>
                    <a:pt x="24" y="23"/>
                  </a:lnTo>
                  <a:lnTo>
                    <a:pt x="34" y="36"/>
                  </a:lnTo>
                  <a:lnTo>
                    <a:pt x="47" y="48"/>
                  </a:lnTo>
                  <a:lnTo>
                    <a:pt x="62" y="61"/>
                  </a:lnTo>
                  <a:lnTo>
                    <a:pt x="71" y="66"/>
                  </a:lnTo>
                  <a:lnTo>
                    <a:pt x="80" y="71"/>
                  </a:lnTo>
                  <a:lnTo>
                    <a:pt x="89" y="75"/>
                  </a:lnTo>
                  <a:lnTo>
                    <a:pt x="99" y="77"/>
                  </a:lnTo>
                  <a:lnTo>
                    <a:pt x="121" y="82"/>
                  </a:lnTo>
                  <a:lnTo>
                    <a:pt x="147" y="81"/>
                  </a:lnTo>
                  <a:lnTo>
                    <a:pt x="177" y="81"/>
                  </a:lnTo>
                  <a:lnTo>
                    <a:pt x="172" y="86"/>
                  </a:lnTo>
                  <a:lnTo>
                    <a:pt x="161" y="90"/>
                  </a:lnTo>
                  <a:lnTo>
                    <a:pt x="145" y="94"/>
                  </a:lnTo>
                  <a:lnTo>
                    <a:pt x="130" y="96"/>
                  </a:lnTo>
                  <a:lnTo>
                    <a:pt x="115" y="97"/>
                  </a:lnTo>
                  <a:lnTo>
                    <a:pt x="85" y="95"/>
                  </a:lnTo>
                  <a:lnTo>
                    <a:pt x="53" y="84"/>
                  </a:lnTo>
                  <a:lnTo>
                    <a:pt x="24" y="60"/>
                  </a:lnTo>
                  <a:lnTo>
                    <a:pt x="12" y="42"/>
                  </a:lnTo>
                  <a:lnTo>
                    <a:pt x="3" y="19"/>
                  </a:lnTo>
                  <a:lnTo>
                    <a:pt x="3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75" name="Freeform 91"/>
            <p:cNvSpPr>
              <a:spLocks/>
            </p:cNvSpPr>
            <p:nvPr/>
          </p:nvSpPr>
          <p:spPr bwMode="auto">
            <a:xfrm>
              <a:off x="2267" y="3212"/>
              <a:ext cx="177" cy="65"/>
            </a:xfrm>
            <a:custGeom>
              <a:avLst/>
              <a:gdLst/>
              <a:ahLst/>
              <a:cxnLst>
                <a:cxn ang="0">
                  <a:pos x="0" y="88"/>
                </a:cxn>
                <a:cxn ang="0">
                  <a:pos x="7" y="83"/>
                </a:cxn>
                <a:cxn ang="0">
                  <a:pos x="50" y="114"/>
                </a:cxn>
                <a:cxn ang="0">
                  <a:pos x="76" y="138"/>
                </a:cxn>
                <a:cxn ang="0">
                  <a:pos x="110" y="164"/>
                </a:cxn>
                <a:cxn ang="0">
                  <a:pos x="120" y="170"/>
                </a:cxn>
                <a:cxn ang="0">
                  <a:pos x="140" y="184"/>
                </a:cxn>
                <a:cxn ang="0">
                  <a:pos x="164" y="197"/>
                </a:cxn>
                <a:cxn ang="0">
                  <a:pos x="190" y="207"/>
                </a:cxn>
                <a:cxn ang="0">
                  <a:pos x="218" y="217"/>
                </a:cxn>
                <a:cxn ang="0">
                  <a:pos x="250" y="225"/>
                </a:cxn>
                <a:cxn ang="0">
                  <a:pos x="302" y="231"/>
                </a:cxn>
                <a:cxn ang="0">
                  <a:pos x="382" y="227"/>
                </a:cxn>
                <a:cxn ang="0">
                  <a:pos x="451" y="216"/>
                </a:cxn>
                <a:cxn ang="0">
                  <a:pos x="491" y="203"/>
                </a:cxn>
                <a:cxn ang="0">
                  <a:pos x="528" y="191"/>
                </a:cxn>
                <a:cxn ang="0">
                  <a:pos x="544" y="183"/>
                </a:cxn>
                <a:cxn ang="0">
                  <a:pos x="559" y="175"/>
                </a:cxn>
                <a:cxn ang="0">
                  <a:pos x="573" y="167"/>
                </a:cxn>
                <a:cxn ang="0">
                  <a:pos x="586" y="159"/>
                </a:cxn>
                <a:cxn ang="0">
                  <a:pos x="598" y="150"/>
                </a:cxn>
                <a:cxn ang="0">
                  <a:pos x="636" y="115"/>
                </a:cxn>
                <a:cxn ang="0">
                  <a:pos x="661" y="82"/>
                </a:cxn>
                <a:cxn ang="0">
                  <a:pos x="680" y="39"/>
                </a:cxn>
                <a:cxn ang="0">
                  <a:pos x="689" y="10"/>
                </a:cxn>
                <a:cxn ang="0">
                  <a:pos x="698" y="0"/>
                </a:cxn>
                <a:cxn ang="0">
                  <a:pos x="706" y="18"/>
                </a:cxn>
                <a:cxn ang="0">
                  <a:pos x="701" y="49"/>
                </a:cxn>
                <a:cxn ang="0">
                  <a:pos x="688" y="79"/>
                </a:cxn>
                <a:cxn ang="0">
                  <a:pos x="666" y="115"/>
                </a:cxn>
                <a:cxn ang="0">
                  <a:pos x="635" y="150"/>
                </a:cxn>
                <a:cxn ang="0">
                  <a:pos x="593" y="186"/>
                </a:cxn>
                <a:cxn ang="0">
                  <a:pos x="581" y="193"/>
                </a:cxn>
                <a:cxn ang="0">
                  <a:pos x="568" y="202"/>
                </a:cxn>
                <a:cxn ang="0">
                  <a:pos x="554" y="210"/>
                </a:cxn>
                <a:cxn ang="0">
                  <a:pos x="539" y="216"/>
                </a:cxn>
                <a:cxn ang="0">
                  <a:pos x="524" y="223"/>
                </a:cxn>
                <a:cxn ang="0">
                  <a:pos x="490" y="235"/>
                </a:cxn>
                <a:cxn ang="0">
                  <a:pos x="453" y="245"/>
                </a:cxn>
                <a:cxn ang="0">
                  <a:pos x="413" y="254"/>
                </a:cxn>
                <a:cxn ang="0">
                  <a:pos x="353" y="259"/>
                </a:cxn>
                <a:cxn ang="0">
                  <a:pos x="241" y="251"/>
                </a:cxn>
                <a:cxn ang="0">
                  <a:pos x="190" y="240"/>
                </a:cxn>
                <a:cxn ang="0">
                  <a:pos x="158" y="230"/>
                </a:cxn>
                <a:cxn ang="0">
                  <a:pos x="129" y="218"/>
                </a:cxn>
                <a:cxn ang="0">
                  <a:pos x="101" y="206"/>
                </a:cxn>
                <a:cxn ang="0">
                  <a:pos x="77" y="192"/>
                </a:cxn>
                <a:cxn ang="0">
                  <a:pos x="60" y="180"/>
                </a:cxn>
                <a:cxn ang="0">
                  <a:pos x="45" y="169"/>
                </a:cxn>
                <a:cxn ang="0">
                  <a:pos x="15" y="139"/>
                </a:cxn>
                <a:cxn ang="0">
                  <a:pos x="0" y="107"/>
                </a:cxn>
              </a:cxnLst>
              <a:rect l="0" t="0" r="r" b="b"/>
              <a:pathLst>
                <a:path w="706" h="259">
                  <a:moveTo>
                    <a:pt x="0" y="107"/>
                  </a:moveTo>
                  <a:lnTo>
                    <a:pt x="0" y="88"/>
                  </a:lnTo>
                  <a:lnTo>
                    <a:pt x="2" y="84"/>
                  </a:lnTo>
                  <a:lnTo>
                    <a:pt x="7" y="83"/>
                  </a:lnTo>
                  <a:lnTo>
                    <a:pt x="31" y="96"/>
                  </a:lnTo>
                  <a:lnTo>
                    <a:pt x="50" y="114"/>
                  </a:lnTo>
                  <a:lnTo>
                    <a:pt x="62" y="125"/>
                  </a:lnTo>
                  <a:lnTo>
                    <a:pt x="76" y="138"/>
                  </a:lnTo>
                  <a:lnTo>
                    <a:pt x="92" y="150"/>
                  </a:lnTo>
                  <a:lnTo>
                    <a:pt x="110" y="164"/>
                  </a:lnTo>
                  <a:lnTo>
                    <a:pt x="115" y="168"/>
                  </a:lnTo>
                  <a:lnTo>
                    <a:pt x="120" y="170"/>
                  </a:lnTo>
                  <a:lnTo>
                    <a:pt x="130" y="178"/>
                  </a:lnTo>
                  <a:lnTo>
                    <a:pt x="140" y="184"/>
                  </a:lnTo>
                  <a:lnTo>
                    <a:pt x="151" y="191"/>
                  </a:lnTo>
                  <a:lnTo>
                    <a:pt x="164" y="197"/>
                  </a:lnTo>
                  <a:lnTo>
                    <a:pt x="177" y="202"/>
                  </a:lnTo>
                  <a:lnTo>
                    <a:pt x="190" y="207"/>
                  </a:lnTo>
                  <a:lnTo>
                    <a:pt x="204" y="212"/>
                  </a:lnTo>
                  <a:lnTo>
                    <a:pt x="218" y="217"/>
                  </a:lnTo>
                  <a:lnTo>
                    <a:pt x="233" y="221"/>
                  </a:lnTo>
                  <a:lnTo>
                    <a:pt x="250" y="225"/>
                  </a:lnTo>
                  <a:lnTo>
                    <a:pt x="266" y="227"/>
                  </a:lnTo>
                  <a:lnTo>
                    <a:pt x="302" y="231"/>
                  </a:lnTo>
                  <a:lnTo>
                    <a:pt x="341" y="231"/>
                  </a:lnTo>
                  <a:lnTo>
                    <a:pt x="382" y="227"/>
                  </a:lnTo>
                  <a:lnTo>
                    <a:pt x="428" y="221"/>
                  </a:lnTo>
                  <a:lnTo>
                    <a:pt x="451" y="216"/>
                  </a:lnTo>
                  <a:lnTo>
                    <a:pt x="472" y="210"/>
                  </a:lnTo>
                  <a:lnTo>
                    <a:pt x="491" y="203"/>
                  </a:lnTo>
                  <a:lnTo>
                    <a:pt x="510" y="197"/>
                  </a:lnTo>
                  <a:lnTo>
                    <a:pt x="528" y="191"/>
                  </a:lnTo>
                  <a:lnTo>
                    <a:pt x="535" y="187"/>
                  </a:lnTo>
                  <a:lnTo>
                    <a:pt x="544" y="183"/>
                  </a:lnTo>
                  <a:lnTo>
                    <a:pt x="552" y="179"/>
                  </a:lnTo>
                  <a:lnTo>
                    <a:pt x="559" y="175"/>
                  </a:lnTo>
                  <a:lnTo>
                    <a:pt x="565" y="170"/>
                  </a:lnTo>
                  <a:lnTo>
                    <a:pt x="573" y="167"/>
                  </a:lnTo>
                  <a:lnTo>
                    <a:pt x="579" y="163"/>
                  </a:lnTo>
                  <a:lnTo>
                    <a:pt x="586" y="159"/>
                  </a:lnTo>
                  <a:lnTo>
                    <a:pt x="592" y="154"/>
                  </a:lnTo>
                  <a:lnTo>
                    <a:pt x="598" y="150"/>
                  </a:lnTo>
                  <a:lnTo>
                    <a:pt x="618" y="132"/>
                  </a:lnTo>
                  <a:lnTo>
                    <a:pt x="636" y="115"/>
                  </a:lnTo>
                  <a:lnTo>
                    <a:pt x="650" y="98"/>
                  </a:lnTo>
                  <a:lnTo>
                    <a:pt x="661" y="82"/>
                  </a:lnTo>
                  <a:lnTo>
                    <a:pt x="670" y="66"/>
                  </a:lnTo>
                  <a:lnTo>
                    <a:pt x="680" y="39"/>
                  </a:lnTo>
                  <a:lnTo>
                    <a:pt x="687" y="14"/>
                  </a:lnTo>
                  <a:lnTo>
                    <a:pt x="689" y="10"/>
                  </a:lnTo>
                  <a:lnTo>
                    <a:pt x="694" y="2"/>
                  </a:lnTo>
                  <a:lnTo>
                    <a:pt x="698" y="0"/>
                  </a:lnTo>
                  <a:lnTo>
                    <a:pt x="701" y="2"/>
                  </a:lnTo>
                  <a:lnTo>
                    <a:pt x="706" y="18"/>
                  </a:lnTo>
                  <a:lnTo>
                    <a:pt x="704" y="36"/>
                  </a:lnTo>
                  <a:lnTo>
                    <a:pt x="701" y="49"/>
                  </a:lnTo>
                  <a:lnTo>
                    <a:pt x="695" y="64"/>
                  </a:lnTo>
                  <a:lnTo>
                    <a:pt x="688" y="79"/>
                  </a:lnTo>
                  <a:lnTo>
                    <a:pt x="678" y="97"/>
                  </a:lnTo>
                  <a:lnTo>
                    <a:pt x="666" y="115"/>
                  </a:lnTo>
                  <a:lnTo>
                    <a:pt x="651" y="132"/>
                  </a:lnTo>
                  <a:lnTo>
                    <a:pt x="635" y="150"/>
                  </a:lnTo>
                  <a:lnTo>
                    <a:pt x="616" y="168"/>
                  </a:lnTo>
                  <a:lnTo>
                    <a:pt x="593" y="186"/>
                  </a:lnTo>
                  <a:lnTo>
                    <a:pt x="587" y="189"/>
                  </a:lnTo>
                  <a:lnTo>
                    <a:pt x="581" y="193"/>
                  </a:lnTo>
                  <a:lnTo>
                    <a:pt x="574" y="197"/>
                  </a:lnTo>
                  <a:lnTo>
                    <a:pt x="568" y="202"/>
                  </a:lnTo>
                  <a:lnTo>
                    <a:pt x="560" y="206"/>
                  </a:lnTo>
                  <a:lnTo>
                    <a:pt x="554" y="210"/>
                  </a:lnTo>
                  <a:lnTo>
                    <a:pt x="546" y="213"/>
                  </a:lnTo>
                  <a:lnTo>
                    <a:pt x="539" y="216"/>
                  </a:lnTo>
                  <a:lnTo>
                    <a:pt x="531" y="220"/>
                  </a:lnTo>
                  <a:lnTo>
                    <a:pt x="524" y="223"/>
                  </a:lnTo>
                  <a:lnTo>
                    <a:pt x="507" y="230"/>
                  </a:lnTo>
                  <a:lnTo>
                    <a:pt x="490" y="235"/>
                  </a:lnTo>
                  <a:lnTo>
                    <a:pt x="472" y="241"/>
                  </a:lnTo>
                  <a:lnTo>
                    <a:pt x="453" y="245"/>
                  </a:lnTo>
                  <a:lnTo>
                    <a:pt x="433" y="250"/>
                  </a:lnTo>
                  <a:lnTo>
                    <a:pt x="413" y="254"/>
                  </a:lnTo>
                  <a:lnTo>
                    <a:pt x="392" y="256"/>
                  </a:lnTo>
                  <a:lnTo>
                    <a:pt x="353" y="259"/>
                  </a:lnTo>
                  <a:lnTo>
                    <a:pt x="278" y="256"/>
                  </a:lnTo>
                  <a:lnTo>
                    <a:pt x="241" y="251"/>
                  </a:lnTo>
                  <a:lnTo>
                    <a:pt x="207" y="244"/>
                  </a:lnTo>
                  <a:lnTo>
                    <a:pt x="190" y="240"/>
                  </a:lnTo>
                  <a:lnTo>
                    <a:pt x="174" y="235"/>
                  </a:lnTo>
                  <a:lnTo>
                    <a:pt x="158" y="230"/>
                  </a:lnTo>
                  <a:lnTo>
                    <a:pt x="144" y="225"/>
                  </a:lnTo>
                  <a:lnTo>
                    <a:pt x="129" y="218"/>
                  </a:lnTo>
                  <a:lnTo>
                    <a:pt x="115" y="212"/>
                  </a:lnTo>
                  <a:lnTo>
                    <a:pt x="101" y="206"/>
                  </a:lnTo>
                  <a:lnTo>
                    <a:pt x="89" y="198"/>
                  </a:lnTo>
                  <a:lnTo>
                    <a:pt x="77" y="192"/>
                  </a:lnTo>
                  <a:lnTo>
                    <a:pt x="65" y="184"/>
                  </a:lnTo>
                  <a:lnTo>
                    <a:pt x="60" y="180"/>
                  </a:lnTo>
                  <a:lnTo>
                    <a:pt x="55" y="177"/>
                  </a:lnTo>
                  <a:lnTo>
                    <a:pt x="45" y="169"/>
                  </a:lnTo>
                  <a:lnTo>
                    <a:pt x="29" y="154"/>
                  </a:lnTo>
                  <a:lnTo>
                    <a:pt x="15" y="139"/>
                  </a:lnTo>
                  <a:lnTo>
                    <a:pt x="0" y="107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76" name="Freeform 92"/>
            <p:cNvSpPr>
              <a:spLocks/>
            </p:cNvSpPr>
            <p:nvPr/>
          </p:nvSpPr>
          <p:spPr bwMode="auto">
            <a:xfrm>
              <a:off x="2316" y="3209"/>
              <a:ext cx="98" cy="39"/>
            </a:xfrm>
            <a:custGeom>
              <a:avLst/>
              <a:gdLst/>
              <a:ahLst/>
              <a:cxnLst>
                <a:cxn ang="0">
                  <a:pos x="31" y="106"/>
                </a:cxn>
                <a:cxn ang="0">
                  <a:pos x="16" y="102"/>
                </a:cxn>
                <a:cxn ang="0">
                  <a:pos x="2" y="100"/>
                </a:cxn>
                <a:cxn ang="0">
                  <a:pos x="0" y="105"/>
                </a:cxn>
                <a:cxn ang="0">
                  <a:pos x="21" y="121"/>
                </a:cxn>
                <a:cxn ang="0">
                  <a:pos x="26" y="125"/>
                </a:cxn>
                <a:cxn ang="0">
                  <a:pos x="31" y="128"/>
                </a:cxn>
                <a:cxn ang="0">
                  <a:pos x="37" y="131"/>
                </a:cxn>
                <a:cxn ang="0">
                  <a:pos x="43" y="135"/>
                </a:cxn>
                <a:cxn ang="0">
                  <a:pos x="52" y="138"/>
                </a:cxn>
                <a:cxn ang="0">
                  <a:pos x="60" y="141"/>
                </a:cxn>
                <a:cxn ang="0">
                  <a:pos x="79" y="146"/>
                </a:cxn>
                <a:cxn ang="0">
                  <a:pos x="100" y="152"/>
                </a:cxn>
                <a:cxn ang="0">
                  <a:pos x="123" y="155"/>
                </a:cxn>
                <a:cxn ang="0">
                  <a:pos x="173" y="157"/>
                </a:cxn>
                <a:cxn ang="0">
                  <a:pos x="228" y="148"/>
                </a:cxn>
                <a:cxn ang="0">
                  <a:pos x="242" y="143"/>
                </a:cxn>
                <a:cxn ang="0">
                  <a:pos x="256" y="138"/>
                </a:cxn>
                <a:cxn ang="0">
                  <a:pos x="269" y="131"/>
                </a:cxn>
                <a:cxn ang="0">
                  <a:pos x="283" y="125"/>
                </a:cxn>
                <a:cxn ang="0">
                  <a:pos x="290" y="121"/>
                </a:cxn>
                <a:cxn ang="0">
                  <a:pos x="296" y="116"/>
                </a:cxn>
                <a:cxn ang="0">
                  <a:pos x="304" y="112"/>
                </a:cxn>
                <a:cxn ang="0">
                  <a:pos x="310" y="107"/>
                </a:cxn>
                <a:cxn ang="0">
                  <a:pos x="335" y="85"/>
                </a:cxn>
                <a:cxn ang="0">
                  <a:pos x="349" y="72"/>
                </a:cxn>
                <a:cxn ang="0">
                  <a:pos x="360" y="58"/>
                </a:cxn>
                <a:cxn ang="0">
                  <a:pos x="373" y="43"/>
                </a:cxn>
                <a:cxn ang="0">
                  <a:pos x="384" y="26"/>
                </a:cxn>
                <a:cxn ang="0">
                  <a:pos x="393" y="4"/>
                </a:cxn>
                <a:cxn ang="0">
                  <a:pos x="388" y="0"/>
                </a:cxn>
                <a:cxn ang="0">
                  <a:pos x="367" y="13"/>
                </a:cxn>
                <a:cxn ang="0">
                  <a:pos x="349" y="28"/>
                </a:cxn>
                <a:cxn ang="0">
                  <a:pos x="329" y="48"/>
                </a:cxn>
                <a:cxn ang="0">
                  <a:pos x="316" y="59"/>
                </a:cxn>
                <a:cxn ang="0">
                  <a:pos x="302" y="69"/>
                </a:cxn>
                <a:cxn ang="0">
                  <a:pos x="295" y="76"/>
                </a:cxn>
                <a:cxn ang="0">
                  <a:pos x="286" y="81"/>
                </a:cxn>
                <a:cxn ang="0">
                  <a:pos x="277" y="86"/>
                </a:cxn>
                <a:cxn ang="0">
                  <a:pos x="268" y="91"/>
                </a:cxn>
                <a:cxn ang="0">
                  <a:pos x="259" y="95"/>
                </a:cxn>
                <a:cxn ang="0">
                  <a:pos x="248" y="100"/>
                </a:cxn>
                <a:cxn ang="0">
                  <a:pos x="238" y="104"/>
                </a:cxn>
                <a:cxn ang="0">
                  <a:pos x="226" y="107"/>
                </a:cxn>
                <a:cxn ang="0">
                  <a:pos x="214" y="111"/>
                </a:cxn>
                <a:cxn ang="0">
                  <a:pos x="201" y="114"/>
                </a:cxn>
                <a:cxn ang="0">
                  <a:pos x="173" y="117"/>
                </a:cxn>
                <a:cxn ang="0">
                  <a:pos x="109" y="117"/>
                </a:cxn>
                <a:cxn ang="0">
                  <a:pos x="31" y="106"/>
                </a:cxn>
                <a:cxn ang="0">
                  <a:pos x="31" y="106"/>
                </a:cxn>
              </a:cxnLst>
              <a:rect l="0" t="0" r="r" b="b"/>
              <a:pathLst>
                <a:path w="393" h="157">
                  <a:moveTo>
                    <a:pt x="31" y="106"/>
                  </a:moveTo>
                  <a:lnTo>
                    <a:pt x="16" y="102"/>
                  </a:lnTo>
                  <a:lnTo>
                    <a:pt x="2" y="100"/>
                  </a:lnTo>
                  <a:lnTo>
                    <a:pt x="0" y="105"/>
                  </a:lnTo>
                  <a:lnTo>
                    <a:pt x="21" y="121"/>
                  </a:lnTo>
                  <a:lnTo>
                    <a:pt x="26" y="125"/>
                  </a:lnTo>
                  <a:lnTo>
                    <a:pt x="31" y="128"/>
                  </a:lnTo>
                  <a:lnTo>
                    <a:pt x="37" y="131"/>
                  </a:lnTo>
                  <a:lnTo>
                    <a:pt x="43" y="135"/>
                  </a:lnTo>
                  <a:lnTo>
                    <a:pt x="52" y="138"/>
                  </a:lnTo>
                  <a:lnTo>
                    <a:pt x="60" y="141"/>
                  </a:lnTo>
                  <a:lnTo>
                    <a:pt x="79" y="146"/>
                  </a:lnTo>
                  <a:lnTo>
                    <a:pt x="100" y="152"/>
                  </a:lnTo>
                  <a:lnTo>
                    <a:pt x="123" y="155"/>
                  </a:lnTo>
                  <a:lnTo>
                    <a:pt x="173" y="157"/>
                  </a:lnTo>
                  <a:lnTo>
                    <a:pt x="228" y="148"/>
                  </a:lnTo>
                  <a:lnTo>
                    <a:pt x="242" y="143"/>
                  </a:lnTo>
                  <a:lnTo>
                    <a:pt x="256" y="138"/>
                  </a:lnTo>
                  <a:lnTo>
                    <a:pt x="269" y="131"/>
                  </a:lnTo>
                  <a:lnTo>
                    <a:pt x="283" y="125"/>
                  </a:lnTo>
                  <a:lnTo>
                    <a:pt x="290" y="121"/>
                  </a:lnTo>
                  <a:lnTo>
                    <a:pt x="296" y="116"/>
                  </a:lnTo>
                  <a:lnTo>
                    <a:pt x="304" y="112"/>
                  </a:lnTo>
                  <a:lnTo>
                    <a:pt x="310" y="107"/>
                  </a:lnTo>
                  <a:lnTo>
                    <a:pt x="335" y="85"/>
                  </a:lnTo>
                  <a:lnTo>
                    <a:pt x="349" y="72"/>
                  </a:lnTo>
                  <a:lnTo>
                    <a:pt x="360" y="58"/>
                  </a:lnTo>
                  <a:lnTo>
                    <a:pt x="373" y="43"/>
                  </a:lnTo>
                  <a:lnTo>
                    <a:pt x="384" y="26"/>
                  </a:lnTo>
                  <a:lnTo>
                    <a:pt x="393" y="4"/>
                  </a:lnTo>
                  <a:lnTo>
                    <a:pt x="388" y="0"/>
                  </a:lnTo>
                  <a:lnTo>
                    <a:pt x="367" y="13"/>
                  </a:lnTo>
                  <a:lnTo>
                    <a:pt x="349" y="28"/>
                  </a:lnTo>
                  <a:lnTo>
                    <a:pt x="329" y="48"/>
                  </a:lnTo>
                  <a:lnTo>
                    <a:pt x="316" y="59"/>
                  </a:lnTo>
                  <a:lnTo>
                    <a:pt x="302" y="69"/>
                  </a:lnTo>
                  <a:lnTo>
                    <a:pt x="295" y="76"/>
                  </a:lnTo>
                  <a:lnTo>
                    <a:pt x="286" y="81"/>
                  </a:lnTo>
                  <a:lnTo>
                    <a:pt x="277" y="86"/>
                  </a:lnTo>
                  <a:lnTo>
                    <a:pt x="268" y="91"/>
                  </a:lnTo>
                  <a:lnTo>
                    <a:pt x="259" y="95"/>
                  </a:lnTo>
                  <a:lnTo>
                    <a:pt x="248" y="100"/>
                  </a:lnTo>
                  <a:lnTo>
                    <a:pt x="238" y="104"/>
                  </a:lnTo>
                  <a:lnTo>
                    <a:pt x="226" y="107"/>
                  </a:lnTo>
                  <a:lnTo>
                    <a:pt x="214" y="111"/>
                  </a:lnTo>
                  <a:lnTo>
                    <a:pt x="201" y="114"/>
                  </a:lnTo>
                  <a:lnTo>
                    <a:pt x="173" y="117"/>
                  </a:lnTo>
                  <a:lnTo>
                    <a:pt x="109" y="117"/>
                  </a:lnTo>
                  <a:lnTo>
                    <a:pt x="31" y="106"/>
                  </a:lnTo>
                  <a:lnTo>
                    <a:pt x="31" y="10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77" name="Freeform 93"/>
            <p:cNvSpPr>
              <a:spLocks/>
            </p:cNvSpPr>
            <p:nvPr/>
          </p:nvSpPr>
          <p:spPr bwMode="auto">
            <a:xfrm>
              <a:off x="2337" y="3197"/>
              <a:ext cx="53" cy="21"/>
            </a:xfrm>
            <a:custGeom>
              <a:avLst/>
              <a:gdLst/>
              <a:ahLst/>
              <a:cxnLst>
                <a:cxn ang="0">
                  <a:pos x="12" y="62"/>
                </a:cxn>
                <a:cxn ang="0">
                  <a:pos x="0" y="52"/>
                </a:cxn>
                <a:cxn ang="0">
                  <a:pos x="1" y="47"/>
                </a:cxn>
                <a:cxn ang="0">
                  <a:pos x="23" y="48"/>
                </a:cxn>
                <a:cxn ang="0">
                  <a:pos x="40" y="52"/>
                </a:cxn>
                <a:cxn ang="0">
                  <a:pos x="60" y="56"/>
                </a:cxn>
                <a:cxn ang="0">
                  <a:pos x="102" y="57"/>
                </a:cxn>
                <a:cxn ang="0">
                  <a:pos x="125" y="54"/>
                </a:cxn>
                <a:cxn ang="0">
                  <a:pos x="149" y="45"/>
                </a:cxn>
                <a:cxn ang="0">
                  <a:pos x="161" y="40"/>
                </a:cxn>
                <a:cxn ang="0">
                  <a:pos x="174" y="32"/>
                </a:cxn>
                <a:cxn ang="0">
                  <a:pos x="199" y="12"/>
                </a:cxn>
                <a:cxn ang="0">
                  <a:pos x="202" y="7"/>
                </a:cxn>
                <a:cxn ang="0">
                  <a:pos x="207" y="0"/>
                </a:cxn>
                <a:cxn ang="0">
                  <a:pos x="212" y="0"/>
                </a:cxn>
                <a:cxn ang="0">
                  <a:pos x="211" y="17"/>
                </a:cxn>
                <a:cxn ang="0">
                  <a:pos x="208" y="24"/>
                </a:cxn>
                <a:cxn ang="0">
                  <a:pos x="204" y="33"/>
                </a:cxn>
                <a:cxn ang="0">
                  <a:pos x="188" y="48"/>
                </a:cxn>
                <a:cxn ang="0">
                  <a:pos x="184" y="52"/>
                </a:cxn>
                <a:cxn ang="0">
                  <a:pos x="178" y="56"/>
                </a:cxn>
                <a:cxn ang="0">
                  <a:pos x="173" y="59"/>
                </a:cxn>
                <a:cxn ang="0">
                  <a:pos x="166" y="62"/>
                </a:cxn>
                <a:cxn ang="0">
                  <a:pos x="154" y="69"/>
                </a:cxn>
                <a:cxn ang="0">
                  <a:pos x="140" y="74"/>
                </a:cxn>
                <a:cxn ang="0">
                  <a:pos x="125" y="78"/>
                </a:cxn>
                <a:cxn ang="0">
                  <a:pos x="108" y="81"/>
                </a:cxn>
                <a:cxn ang="0">
                  <a:pos x="77" y="83"/>
                </a:cxn>
                <a:cxn ang="0">
                  <a:pos x="44" y="76"/>
                </a:cxn>
                <a:cxn ang="0">
                  <a:pos x="28" y="71"/>
                </a:cxn>
                <a:cxn ang="0">
                  <a:pos x="12" y="62"/>
                </a:cxn>
                <a:cxn ang="0">
                  <a:pos x="12" y="62"/>
                </a:cxn>
              </a:cxnLst>
              <a:rect l="0" t="0" r="r" b="b"/>
              <a:pathLst>
                <a:path w="212" h="83">
                  <a:moveTo>
                    <a:pt x="12" y="62"/>
                  </a:moveTo>
                  <a:lnTo>
                    <a:pt x="0" y="52"/>
                  </a:lnTo>
                  <a:lnTo>
                    <a:pt x="1" y="47"/>
                  </a:lnTo>
                  <a:lnTo>
                    <a:pt x="23" y="48"/>
                  </a:lnTo>
                  <a:lnTo>
                    <a:pt x="40" y="52"/>
                  </a:lnTo>
                  <a:lnTo>
                    <a:pt x="60" y="56"/>
                  </a:lnTo>
                  <a:lnTo>
                    <a:pt x="102" y="57"/>
                  </a:lnTo>
                  <a:lnTo>
                    <a:pt x="125" y="54"/>
                  </a:lnTo>
                  <a:lnTo>
                    <a:pt x="149" y="45"/>
                  </a:lnTo>
                  <a:lnTo>
                    <a:pt x="161" y="40"/>
                  </a:lnTo>
                  <a:lnTo>
                    <a:pt x="174" y="32"/>
                  </a:lnTo>
                  <a:lnTo>
                    <a:pt x="199" y="12"/>
                  </a:lnTo>
                  <a:lnTo>
                    <a:pt x="202" y="7"/>
                  </a:lnTo>
                  <a:lnTo>
                    <a:pt x="207" y="0"/>
                  </a:lnTo>
                  <a:lnTo>
                    <a:pt x="212" y="0"/>
                  </a:lnTo>
                  <a:lnTo>
                    <a:pt x="211" y="17"/>
                  </a:lnTo>
                  <a:lnTo>
                    <a:pt x="208" y="24"/>
                  </a:lnTo>
                  <a:lnTo>
                    <a:pt x="204" y="33"/>
                  </a:lnTo>
                  <a:lnTo>
                    <a:pt x="188" y="48"/>
                  </a:lnTo>
                  <a:lnTo>
                    <a:pt x="184" y="52"/>
                  </a:lnTo>
                  <a:lnTo>
                    <a:pt x="178" y="56"/>
                  </a:lnTo>
                  <a:lnTo>
                    <a:pt x="173" y="59"/>
                  </a:lnTo>
                  <a:lnTo>
                    <a:pt x="166" y="62"/>
                  </a:lnTo>
                  <a:lnTo>
                    <a:pt x="154" y="69"/>
                  </a:lnTo>
                  <a:lnTo>
                    <a:pt x="140" y="74"/>
                  </a:lnTo>
                  <a:lnTo>
                    <a:pt x="125" y="78"/>
                  </a:lnTo>
                  <a:lnTo>
                    <a:pt x="108" y="81"/>
                  </a:lnTo>
                  <a:lnTo>
                    <a:pt x="77" y="83"/>
                  </a:lnTo>
                  <a:lnTo>
                    <a:pt x="44" y="76"/>
                  </a:lnTo>
                  <a:lnTo>
                    <a:pt x="28" y="71"/>
                  </a:lnTo>
                  <a:lnTo>
                    <a:pt x="12" y="62"/>
                  </a:lnTo>
                  <a:lnTo>
                    <a:pt x="12" y="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78" name="Freeform 94"/>
            <p:cNvSpPr>
              <a:spLocks/>
            </p:cNvSpPr>
            <p:nvPr/>
          </p:nvSpPr>
          <p:spPr bwMode="auto">
            <a:xfrm>
              <a:off x="2083" y="2939"/>
              <a:ext cx="41" cy="47"/>
            </a:xfrm>
            <a:custGeom>
              <a:avLst/>
              <a:gdLst/>
              <a:ahLst/>
              <a:cxnLst>
                <a:cxn ang="0">
                  <a:pos x="8" y="155"/>
                </a:cxn>
                <a:cxn ang="0">
                  <a:pos x="14" y="136"/>
                </a:cxn>
                <a:cxn ang="0">
                  <a:pos x="19" y="128"/>
                </a:cxn>
                <a:cxn ang="0">
                  <a:pos x="24" y="117"/>
                </a:cxn>
                <a:cxn ang="0">
                  <a:pos x="29" y="106"/>
                </a:cxn>
                <a:cxn ang="0">
                  <a:pos x="37" y="93"/>
                </a:cxn>
                <a:cxn ang="0">
                  <a:pos x="45" y="82"/>
                </a:cxn>
                <a:cxn ang="0">
                  <a:pos x="55" y="69"/>
                </a:cxn>
                <a:cxn ang="0">
                  <a:pos x="67" y="58"/>
                </a:cxn>
                <a:cxn ang="0">
                  <a:pos x="79" y="47"/>
                </a:cxn>
                <a:cxn ang="0">
                  <a:pos x="86" y="42"/>
                </a:cxn>
                <a:cxn ang="0">
                  <a:pos x="92" y="37"/>
                </a:cxn>
                <a:cxn ang="0">
                  <a:pos x="100" y="32"/>
                </a:cxn>
                <a:cxn ang="0">
                  <a:pos x="109" y="26"/>
                </a:cxn>
                <a:cxn ang="0">
                  <a:pos x="116" y="23"/>
                </a:cxn>
                <a:cxn ang="0">
                  <a:pos x="125" y="19"/>
                </a:cxn>
                <a:cxn ang="0">
                  <a:pos x="134" y="16"/>
                </a:cxn>
                <a:cxn ang="0">
                  <a:pos x="144" y="14"/>
                </a:cxn>
                <a:cxn ang="0">
                  <a:pos x="150" y="11"/>
                </a:cxn>
                <a:cxn ang="0">
                  <a:pos x="160" y="8"/>
                </a:cxn>
                <a:cxn ang="0">
                  <a:pos x="162" y="2"/>
                </a:cxn>
                <a:cxn ang="0">
                  <a:pos x="140" y="0"/>
                </a:cxn>
                <a:cxn ang="0">
                  <a:pos x="120" y="1"/>
                </a:cxn>
                <a:cxn ang="0">
                  <a:pos x="97" y="8"/>
                </a:cxn>
                <a:cxn ang="0">
                  <a:pos x="86" y="13"/>
                </a:cxn>
                <a:cxn ang="0">
                  <a:pos x="76" y="19"/>
                </a:cxn>
                <a:cxn ang="0">
                  <a:pos x="64" y="26"/>
                </a:cxn>
                <a:cxn ang="0">
                  <a:pos x="54" y="34"/>
                </a:cxn>
                <a:cxn ang="0">
                  <a:pos x="34" y="54"/>
                </a:cxn>
                <a:cxn ang="0">
                  <a:pos x="19" y="80"/>
                </a:cxn>
                <a:cxn ang="0">
                  <a:pos x="8" y="109"/>
                </a:cxn>
                <a:cxn ang="0">
                  <a:pos x="1" y="141"/>
                </a:cxn>
                <a:cxn ang="0">
                  <a:pos x="0" y="184"/>
                </a:cxn>
                <a:cxn ang="0">
                  <a:pos x="1" y="188"/>
                </a:cxn>
                <a:cxn ang="0">
                  <a:pos x="2" y="184"/>
                </a:cxn>
                <a:cxn ang="0">
                  <a:pos x="8" y="155"/>
                </a:cxn>
                <a:cxn ang="0">
                  <a:pos x="8" y="155"/>
                </a:cxn>
              </a:cxnLst>
              <a:rect l="0" t="0" r="r" b="b"/>
              <a:pathLst>
                <a:path w="162" h="188">
                  <a:moveTo>
                    <a:pt x="8" y="155"/>
                  </a:moveTo>
                  <a:lnTo>
                    <a:pt x="14" y="136"/>
                  </a:lnTo>
                  <a:lnTo>
                    <a:pt x="19" y="128"/>
                  </a:lnTo>
                  <a:lnTo>
                    <a:pt x="24" y="117"/>
                  </a:lnTo>
                  <a:lnTo>
                    <a:pt x="29" y="106"/>
                  </a:lnTo>
                  <a:lnTo>
                    <a:pt x="37" y="93"/>
                  </a:lnTo>
                  <a:lnTo>
                    <a:pt x="45" y="82"/>
                  </a:lnTo>
                  <a:lnTo>
                    <a:pt x="55" y="69"/>
                  </a:lnTo>
                  <a:lnTo>
                    <a:pt x="67" y="58"/>
                  </a:lnTo>
                  <a:lnTo>
                    <a:pt x="79" y="47"/>
                  </a:lnTo>
                  <a:lnTo>
                    <a:pt x="86" y="42"/>
                  </a:lnTo>
                  <a:lnTo>
                    <a:pt x="92" y="37"/>
                  </a:lnTo>
                  <a:lnTo>
                    <a:pt x="100" y="32"/>
                  </a:lnTo>
                  <a:lnTo>
                    <a:pt x="109" y="26"/>
                  </a:lnTo>
                  <a:lnTo>
                    <a:pt x="116" y="23"/>
                  </a:lnTo>
                  <a:lnTo>
                    <a:pt x="125" y="19"/>
                  </a:lnTo>
                  <a:lnTo>
                    <a:pt x="134" y="16"/>
                  </a:lnTo>
                  <a:lnTo>
                    <a:pt x="144" y="14"/>
                  </a:lnTo>
                  <a:lnTo>
                    <a:pt x="150" y="11"/>
                  </a:lnTo>
                  <a:lnTo>
                    <a:pt x="160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20" y="1"/>
                  </a:lnTo>
                  <a:lnTo>
                    <a:pt x="97" y="8"/>
                  </a:lnTo>
                  <a:lnTo>
                    <a:pt x="86" y="13"/>
                  </a:lnTo>
                  <a:lnTo>
                    <a:pt x="76" y="19"/>
                  </a:lnTo>
                  <a:lnTo>
                    <a:pt x="64" y="26"/>
                  </a:lnTo>
                  <a:lnTo>
                    <a:pt x="54" y="34"/>
                  </a:lnTo>
                  <a:lnTo>
                    <a:pt x="34" y="54"/>
                  </a:lnTo>
                  <a:lnTo>
                    <a:pt x="19" y="80"/>
                  </a:lnTo>
                  <a:lnTo>
                    <a:pt x="8" y="109"/>
                  </a:lnTo>
                  <a:lnTo>
                    <a:pt x="1" y="141"/>
                  </a:lnTo>
                  <a:lnTo>
                    <a:pt x="0" y="184"/>
                  </a:lnTo>
                  <a:lnTo>
                    <a:pt x="1" y="188"/>
                  </a:lnTo>
                  <a:lnTo>
                    <a:pt x="2" y="184"/>
                  </a:lnTo>
                  <a:lnTo>
                    <a:pt x="8" y="155"/>
                  </a:lnTo>
                  <a:lnTo>
                    <a:pt x="8" y="15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79" name="Freeform 95"/>
            <p:cNvSpPr>
              <a:spLocks/>
            </p:cNvSpPr>
            <p:nvPr/>
          </p:nvSpPr>
          <p:spPr bwMode="auto">
            <a:xfrm>
              <a:off x="2067" y="2918"/>
              <a:ext cx="53" cy="61"/>
            </a:xfrm>
            <a:custGeom>
              <a:avLst/>
              <a:gdLst/>
              <a:ahLst/>
              <a:cxnLst>
                <a:cxn ang="0">
                  <a:pos x="176" y="1"/>
                </a:cxn>
                <a:cxn ang="0">
                  <a:pos x="211" y="6"/>
                </a:cxn>
                <a:cxn ang="0">
                  <a:pos x="215" y="11"/>
                </a:cxn>
                <a:cxn ang="0">
                  <a:pos x="202" y="16"/>
                </a:cxn>
                <a:cxn ang="0">
                  <a:pos x="176" y="21"/>
                </a:cxn>
                <a:cxn ang="0">
                  <a:pos x="141" y="29"/>
                </a:cxn>
                <a:cxn ang="0">
                  <a:pos x="126" y="35"/>
                </a:cxn>
                <a:cxn ang="0">
                  <a:pos x="111" y="43"/>
                </a:cxn>
                <a:cxn ang="0">
                  <a:pos x="105" y="46"/>
                </a:cxn>
                <a:cxn ang="0">
                  <a:pos x="97" y="50"/>
                </a:cxn>
                <a:cxn ang="0">
                  <a:pos x="91" y="55"/>
                </a:cxn>
                <a:cxn ang="0">
                  <a:pos x="85" y="60"/>
                </a:cxn>
                <a:cxn ang="0">
                  <a:pos x="62" y="83"/>
                </a:cxn>
                <a:cxn ang="0">
                  <a:pos x="52" y="96"/>
                </a:cxn>
                <a:cxn ang="0">
                  <a:pos x="43" y="109"/>
                </a:cxn>
                <a:cxn ang="0">
                  <a:pos x="35" y="123"/>
                </a:cxn>
                <a:cxn ang="0">
                  <a:pos x="29" y="139"/>
                </a:cxn>
                <a:cxn ang="0">
                  <a:pos x="16" y="203"/>
                </a:cxn>
                <a:cxn ang="0">
                  <a:pos x="13" y="243"/>
                </a:cxn>
                <a:cxn ang="0">
                  <a:pos x="11" y="245"/>
                </a:cxn>
                <a:cxn ang="0">
                  <a:pos x="9" y="240"/>
                </a:cxn>
                <a:cxn ang="0">
                  <a:pos x="0" y="198"/>
                </a:cxn>
                <a:cxn ang="0">
                  <a:pos x="5" y="107"/>
                </a:cxn>
                <a:cxn ang="0">
                  <a:pos x="13" y="91"/>
                </a:cxn>
                <a:cxn ang="0">
                  <a:pos x="23" y="74"/>
                </a:cxn>
                <a:cxn ang="0">
                  <a:pos x="35" y="58"/>
                </a:cxn>
                <a:cxn ang="0">
                  <a:pos x="52" y="43"/>
                </a:cxn>
                <a:cxn ang="0">
                  <a:pos x="57" y="40"/>
                </a:cxn>
                <a:cxn ang="0">
                  <a:pos x="62" y="36"/>
                </a:cxn>
                <a:cxn ang="0">
                  <a:pos x="67" y="32"/>
                </a:cxn>
                <a:cxn ang="0">
                  <a:pos x="72" y="30"/>
                </a:cxn>
                <a:cxn ang="0">
                  <a:pos x="85" y="24"/>
                </a:cxn>
                <a:cxn ang="0">
                  <a:pos x="97" y="17"/>
                </a:cxn>
                <a:cxn ang="0">
                  <a:pos x="111" y="12"/>
                </a:cxn>
                <a:cxn ang="0">
                  <a:pos x="128" y="7"/>
                </a:cxn>
                <a:cxn ang="0">
                  <a:pos x="144" y="2"/>
                </a:cxn>
                <a:cxn ang="0">
                  <a:pos x="162" y="0"/>
                </a:cxn>
                <a:cxn ang="0">
                  <a:pos x="176" y="1"/>
                </a:cxn>
                <a:cxn ang="0">
                  <a:pos x="176" y="1"/>
                </a:cxn>
              </a:cxnLst>
              <a:rect l="0" t="0" r="r" b="b"/>
              <a:pathLst>
                <a:path w="215" h="245">
                  <a:moveTo>
                    <a:pt x="176" y="1"/>
                  </a:moveTo>
                  <a:lnTo>
                    <a:pt x="211" y="6"/>
                  </a:lnTo>
                  <a:lnTo>
                    <a:pt x="215" y="11"/>
                  </a:lnTo>
                  <a:lnTo>
                    <a:pt x="202" y="16"/>
                  </a:lnTo>
                  <a:lnTo>
                    <a:pt x="176" y="21"/>
                  </a:lnTo>
                  <a:lnTo>
                    <a:pt x="141" y="29"/>
                  </a:lnTo>
                  <a:lnTo>
                    <a:pt x="126" y="35"/>
                  </a:lnTo>
                  <a:lnTo>
                    <a:pt x="111" y="43"/>
                  </a:lnTo>
                  <a:lnTo>
                    <a:pt x="105" y="46"/>
                  </a:lnTo>
                  <a:lnTo>
                    <a:pt x="97" y="50"/>
                  </a:lnTo>
                  <a:lnTo>
                    <a:pt x="91" y="55"/>
                  </a:lnTo>
                  <a:lnTo>
                    <a:pt x="85" y="60"/>
                  </a:lnTo>
                  <a:lnTo>
                    <a:pt x="62" y="83"/>
                  </a:lnTo>
                  <a:lnTo>
                    <a:pt x="52" y="96"/>
                  </a:lnTo>
                  <a:lnTo>
                    <a:pt x="43" y="109"/>
                  </a:lnTo>
                  <a:lnTo>
                    <a:pt x="35" y="123"/>
                  </a:lnTo>
                  <a:lnTo>
                    <a:pt x="29" y="139"/>
                  </a:lnTo>
                  <a:lnTo>
                    <a:pt x="16" y="203"/>
                  </a:lnTo>
                  <a:lnTo>
                    <a:pt x="13" y="243"/>
                  </a:lnTo>
                  <a:lnTo>
                    <a:pt x="11" y="245"/>
                  </a:lnTo>
                  <a:lnTo>
                    <a:pt x="9" y="240"/>
                  </a:lnTo>
                  <a:lnTo>
                    <a:pt x="0" y="198"/>
                  </a:lnTo>
                  <a:lnTo>
                    <a:pt x="5" y="107"/>
                  </a:lnTo>
                  <a:lnTo>
                    <a:pt x="13" y="91"/>
                  </a:lnTo>
                  <a:lnTo>
                    <a:pt x="23" y="74"/>
                  </a:lnTo>
                  <a:lnTo>
                    <a:pt x="35" y="58"/>
                  </a:lnTo>
                  <a:lnTo>
                    <a:pt x="52" y="43"/>
                  </a:lnTo>
                  <a:lnTo>
                    <a:pt x="57" y="40"/>
                  </a:lnTo>
                  <a:lnTo>
                    <a:pt x="62" y="36"/>
                  </a:lnTo>
                  <a:lnTo>
                    <a:pt x="67" y="32"/>
                  </a:lnTo>
                  <a:lnTo>
                    <a:pt x="72" y="30"/>
                  </a:lnTo>
                  <a:lnTo>
                    <a:pt x="85" y="24"/>
                  </a:lnTo>
                  <a:lnTo>
                    <a:pt x="97" y="17"/>
                  </a:lnTo>
                  <a:lnTo>
                    <a:pt x="111" y="12"/>
                  </a:lnTo>
                  <a:lnTo>
                    <a:pt x="128" y="7"/>
                  </a:lnTo>
                  <a:lnTo>
                    <a:pt x="144" y="2"/>
                  </a:lnTo>
                  <a:lnTo>
                    <a:pt x="162" y="0"/>
                  </a:lnTo>
                  <a:lnTo>
                    <a:pt x="176" y="1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80" name="Freeform 96"/>
            <p:cNvSpPr>
              <a:spLocks/>
            </p:cNvSpPr>
            <p:nvPr/>
          </p:nvSpPr>
          <p:spPr bwMode="auto">
            <a:xfrm>
              <a:off x="2044" y="2905"/>
              <a:ext cx="75" cy="76"/>
            </a:xfrm>
            <a:custGeom>
              <a:avLst/>
              <a:gdLst/>
              <a:ahLst/>
              <a:cxnLst>
                <a:cxn ang="0">
                  <a:pos x="23" y="256"/>
                </a:cxn>
                <a:cxn ang="0">
                  <a:pos x="21" y="272"/>
                </a:cxn>
                <a:cxn ang="0">
                  <a:pos x="16" y="299"/>
                </a:cxn>
                <a:cxn ang="0">
                  <a:pos x="12" y="306"/>
                </a:cxn>
                <a:cxn ang="0">
                  <a:pos x="10" y="304"/>
                </a:cxn>
                <a:cxn ang="0">
                  <a:pos x="1" y="258"/>
                </a:cxn>
                <a:cxn ang="0">
                  <a:pos x="0" y="216"/>
                </a:cxn>
                <a:cxn ang="0">
                  <a:pos x="6" y="171"/>
                </a:cxn>
                <a:cxn ang="0">
                  <a:pos x="11" y="150"/>
                </a:cxn>
                <a:cxn ang="0">
                  <a:pos x="20" y="128"/>
                </a:cxn>
                <a:cxn ang="0">
                  <a:pos x="24" y="117"/>
                </a:cxn>
                <a:cxn ang="0">
                  <a:pos x="30" y="107"/>
                </a:cxn>
                <a:cxn ang="0">
                  <a:pos x="35" y="97"/>
                </a:cxn>
                <a:cxn ang="0">
                  <a:pos x="42" y="88"/>
                </a:cxn>
                <a:cxn ang="0">
                  <a:pos x="57" y="69"/>
                </a:cxn>
                <a:cxn ang="0">
                  <a:pos x="74" y="51"/>
                </a:cxn>
                <a:cxn ang="0">
                  <a:pos x="93" y="36"/>
                </a:cxn>
                <a:cxn ang="0">
                  <a:pos x="100" y="34"/>
                </a:cxn>
                <a:cxn ang="0">
                  <a:pos x="105" y="30"/>
                </a:cxn>
                <a:cxn ang="0">
                  <a:pos x="116" y="24"/>
                </a:cxn>
                <a:cxn ang="0">
                  <a:pos x="129" y="18"/>
                </a:cxn>
                <a:cxn ang="0">
                  <a:pos x="141" y="13"/>
                </a:cxn>
                <a:cxn ang="0">
                  <a:pos x="155" y="8"/>
                </a:cxn>
                <a:cxn ang="0">
                  <a:pos x="169" y="6"/>
                </a:cxn>
                <a:cxn ang="0">
                  <a:pos x="201" y="1"/>
                </a:cxn>
                <a:cxn ang="0">
                  <a:pos x="235" y="0"/>
                </a:cxn>
                <a:cxn ang="0">
                  <a:pos x="303" y="3"/>
                </a:cxn>
                <a:cxn ang="0">
                  <a:pos x="302" y="5"/>
                </a:cxn>
                <a:cxn ang="0">
                  <a:pos x="294" y="7"/>
                </a:cxn>
                <a:cxn ang="0">
                  <a:pos x="265" y="12"/>
                </a:cxn>
                <a:cxn ang="0">
                  <a:pos x="225" y="20"/>
                </a:cxn>
                <a:cxn ang="0">
                  <a:pos x="203" y="24"/>
                </a:cxn>
                <a:cxn ang="0">
                  <a:pos x="182" y="27"/>
                </a:cxn>
                <a:cxn ang="0">
                  <a:pos x="161" y="32"/>
                </a:cxn>
                <a:cxn ang="0">
                  <a:pos x="143" y="37"/>
                </a:cxn>
                <a:cxn ang="0">
                  <a:pos x="127" y="44"/>
                </a:cxn>
                <a:cxn ang="0">
                  <a:pos x="116" y="50"/>
                </a:cxn>
                <a:cxn ang="0">
                  <a:pos x="98" y="64"/>
                </a:cxn>
                <a:cxn ang="0">
                  <a:pos x="82" y="79"/>
                </a:cxn>
                <a:cxn ang="0">
                  <a:pos x="68" y="97"/>
                </a:cxn>
                <a:cxn ang="0">
                  <a:pos x="55" y="118"/>
                </a:cxn>
                <a:cxn ang="0">
                  <a:pos x="44" y="144"/>
                </a:cxn>
                <a:cxn ang="0">
                  <a:pos x="35" y="175"/>
                </a:cxn>
                <a:cxn ang="0">
                  <a:pos x="23" y="256"/>
                </a:cxn>
                <a:cxn ang="0">
                  <a:pos x="23" y="256"/>
                </a:cxn>
              </a:cxnLst>
              <a:rect l="0" t="0" r="r" b="b"/>
              <a:pathLst>
                <a:path w="303" h="306">
                  <a:moveTo>
                    <a:pt x="23" y="256"/>
                  </a:moveTo>
                  <a:lnTo>
                    <a:pt x="21" y="272"/>
                  </a:lnTo>
                  <a:lnTo>
                    <a:pt x="16" y="299"/>
                  </a:lnTo>
                  <a:lnTo>
                    <a:pt x="12" y="306"/>
                  </a:lnTo>
                  <a:lnTo>
                    <a:pt x="10" y="304"/>
                  </a:lnTo>
                  <a:lnTo>
                    <a:pt x="1" y="258"/>
                  </a:lnTo>
                  <a:lnTo>
                    <a:pt x="0" y="216"/>
                  </a:lnTo>
                  <a:lnTo>
                    <a:pt x="6" y="171"/>
                  </a:lnTo>
                  <a:lnTo>
                    <a:pt x="11" y="150"/>
                  </a:lnTo>
                  <a:lnTo>
                    <a:pt x="20" y="128"/>
                  </a:lnTo>
                  <a:lnTo>
                    <a:pt x="24" y="117"/>
                  </a:lnTo>
                  <a:lnTo>
                    <a:pt x="30" y="107"/>
                  </a:lnTo>
                  <a:lnTo>
                    <a:pt x="35" y="97"/>
                  </a:lnTo>
                  <a:lnTo>
                    <a:pt x="42" y="88"/>
                  </a:lnTo>
                  <a:lnTo>
                    <a:pt x="57" y="69"/>
                  </a:lnTo>
                  <a:lnTo>
                    <a:pt x="74" y="51"/>
                  </a:lnTo>
                  <a:lnTo>
                    <a:pt x="93" y="36"/>
                  </a:lnTo>
                  <a:lnTo>
                    <a:pt x="100" y="34"/>
                  </a:lnTo>
                  <a:lnTo>
                    <a:pt x="105" y="30"/>
                  </a:lnTo>
                  <a:lnTo>
                    <a:pt x="116" y="24"/>
                  </a:lnTo>
                  <a:lnTo>
                    <a:pt x="129" y="18"/>
                  </a:lnTo>
                  <a:lnTo>
                    <a:pt x="141" y="13"/>
                  </a:lnTo>
                  <a:lnTo>
                    <a:pt x="155" y="8"/>
                  </a:lnTo>
                  <a:lnTo>
                    <a:pt x="169" y="6"/>
                  </a:lnTo>
                  <a:lnTo>
                    <a:pt x="201" y="1"/>
                  </a:lnTo>
                  <a:lnTo>
                    <a:pt x="235" y="0"/>
                  </a:lnTo>
                  <a:lnTo>
                    <a:pt x="303" y="3"/>
                  </a:lnTo>
                  <a:lnTo>
                    <a:pt x="302" y="5"/>
                  </a:lnTo>
                  <a:lnTo>
                    <a:pt x="294" y="7"/>
                  </a:lnTo>
                  <a:lnTo>
                    <a:pt x="265" y="12"/>
                  </a:lnTo>
                  <a:lnTo>
                    <a:pt x="225" y="20"/>
                  </a:lnTo>
                  <a:lnTo>
                    <a:pt x="203" y="24"/>
                  </a:lnTo>
                  <a:lnTo>
                    <a:pt x="182" y="27"/>
                  </a:lnTo>
                  <a:lnTo>
                    <a:pt x="161" y="32"/>
                  </a:lnTo>
                  <a:lnTo>
                    <a:pt x="143" y="37"/>
                  </a:lnTo>
                  <a:lnTo>
                    <a:pt x="127" y="44"/>
                  </a:lnTo>
                  <a:lnTo>
                    <a:pt x="116" y="50"/>
                  </a:lnTo>
                  <a:lnTo>
                    <a:pt x="98" y="64"/>
                  </a:lnTo>
                  <a:lnTo>
                    <a:pt x="82" y="79"/>
                  </a:lnTo>
                  <a:lnTo>
                    <a:pt x="68" y="97"/>
                  </a:lnTo>
                  <a:lnTo>
                    <a:pt x="55" y="118"/>
                  </a:lnTo>
                  <a:lnTo>
                    <a:pt x="44" y="144"/>
                  </a:lnTo>
                  <a:lnTo>
                    <a:pt x="35" y="175"/>
                  </a:lnTo>
                  <a:lnTo>
                    <a:pt x="23" y="256"/>
                  </a:lnTo>
                  <a:lnTo>
                    <a:pt x="23" y="2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81" name="Freeform 97"/>
            <p:cNvSpPr>
              <a:spLocks/>
            </p:cNvSpPr>
            <p:nvPr/>
          </p:nvSpPr>
          <p:spPr bwMode="auto">
            <a:xfrm>
              <a:off x="2155" y="2883"/>
              <a:ext cx="107" cy="7"/>
            </a:xfrm>
            <a:custGeom>
              <a:avLst/>
              <a:gdLst/>
              <a:ahLst/>
              <a:cxnLst>
                <a:cxn ang="0">
                  <a:pos x="425" y="14"/>
                </a:cxn>
                <a:cxn ang="0">
                  <a:pos x="403" y="17"/>
                </a:cxn>
                <a:cxn ang="0">
                  <a:pos x="360" y="13"/>
                </a:cxn>
                <a:cxn ang="0">
                  <a:pos x="337" y="8"/>
                </a:cxn>
                <a:cxn ang="0">
                  <a:pos x="313" y="8"/>
                </a:cxn>
                <a:cxn ang="0">
                  <a:pos x="267" y="13"/>
                </a:cxn>
                <a:cxn ang="0">
                  <a:pos x="243" y="15"/>
                </a:cxn>
                <a:cxn ang="0">
                  <a:pos x="216" y="13"/>
                </a:cxn>
                <a:cxn ang="0">
                  <a:pos x="168" y="3"/>
                </a:cxn>
                <a:cxn ang="0">
                  <a:pos x="156" y="0"/>
                </a:cxn>
                <a:cxn ang="0">
                  <a:pos x="142" y="0"/>
                </a:cxn>
                <a:cxn ang="0">
                  <a:pos x="110" y="4"/>
                </a:cxn>
                <a:cxn ang="0">
                  <a:pos x="79" y="8"/>
                </a:cxn>
                <a:cxn ang="0">
                  <a:pos x="53" y="6"/>
                </a:cxn>
                <a:cxn ang="0">
                  <a:pos x="29" y="3"/>
                </a:cxn>
                <a:cxn ang="0">
                  <a:pos x="8" y="1"/>
                </a:cxn>
                <a:cxn ang="0">
                  <a:pos x="0" y="4"/>
                </a:cxn>
                <a:cxn ang="0">
                  <a:pos x="5" y="8"/>
                </a:cxn>
                <a:cxn ang="0">
                  <a:pos x="10" y="11"/>
                </a:cxn>
                <a:cxn ang="0">
                  <a:pos x="18" y="14"/>
                </a:cxn>
                <a:cxn ang="0">
                  <a:pos x="27" y="18"/>
                </a:cxn>
                <a:cxn ang="0">
                  <a:pos x="36" y="20"/>
                </a:cxn>
                <a:cxn ang="0">
                  <a:pos x="53" y="23"/>
                </a:cxn>
                <a:cxn ang="0">
                  <a:pos x="87" y="22"/>
                </a:cxn>
                <a:cxn ang="0">
                  <a:pos x="119" y="18"/>
                </a:cxn>
                <a:cxn ang="0">
                  <a:pos x="147" y="17"/>
                </a:cxn>
                <a:cxn ang="0">
                  <a:pos x="177" y="22"/>
                </a:cxn>
                <a:cxn ang="0">
                  <a:pos x="195" y="25"/>
                </a:cxn>
                <a:cxn ang="0">
                  <a:pos x="214" y="28"/>
                </a:cxn>
                <a:cxn ang="0">
                  <a:pos x="249" y="32"/>
                </a:cxn>
                <a:cxn ang="0">
                  <a:pos x="278" y="28"/>
                </a:cxn>
                <a:cxn ang="0">
                  <a:pos x="291" y="24"/>
                </a:cxn>
                <a:cxn ang="0">
                  <a:pos x="305" y="24"/>
                </a:cxn>
                <a:cxn ang="0">
                  <a:pos x="331" y="24"/>
                </a:cxn>
                <a:cxn ang="0">
                  <a:pos x="355" y="28"/>
                </a:cxn>
                <a:cxn ang="0">
                  <a:pos x="371" y="30"/>
                </a:cxn>
                <a:cxn ang="0">
                  <a:pos x="431" y="28"/>
                </a:cxn>
                <a:cxn ang="0">
                  <a:pos x="425" y="14"/>
                </a:cxn>
                <a:cxn ang="0">
                  <a:pos x="425" y="14"/>
                </a:cxn>
              </a:cxnLst>
              <a:rect l="0" t="0" r="r" b="b"/>
              <a:pathLst>
                <a:path w="431" h="32">
                  <a:moveTo>
                    <a:pt x="425" y="14"/>
                  </a:moveTo>
                  <a:lnTo>
                    <a:pt x="403" y="17"/>
                  </a:lnTo>
                  <a:lnTo>
                    <a:pt x="360" y="13"/>
                  </a:lnTo>
                  <a:lnTo>
                    <a:pt x="337" y="8"/>
                  </a:lnTo>
                  <a:lnTo>
                    <a:pt x="313" y="8"/>
                  </a:lnTo>
                  <a:lnTo>
                    <a:pt x="267" y="13"/>
                  </a:lnTo>
                  <a:lnTo>
                    <a:pt x="243" y="15"/>
                  </a:lnTo>
                  <a:lnTo>
                    <a:pt x="216" y="13"/>
                  </a:lnTo>
                  <a:lnTo>
                    <a:pt x="168" y="3"/>
                  </a:lnTo>
                  <a:lnTo>
                    <a:pt x="156" y="0"/>
                  </a:lnTo>
                  <a:lnTo>
                    <a:pt x="142" y="0"/>
                  </a:lnTo>
                  <a:lnTo>
                    <a:pt x="110" y="4"/>
                  </a:lnTo>
                  <a:lnTo>
                    <a:pt x="79" y="8"/>
                  </a:lnTo>
                  <a:lnTo>
                    <a:pt x="53" y="6"/>
                  </a:lnTo>
                  <a:lnTo>
                    <a:pt x="29" y="3"/>
                  </a:lnTo>
                  <a:lnTo>
                    <a:pt x="8" y="1"/>
                  </a:lnTo>
                  <a:lnTo>
                    <a:pt x="0" y="4"/>
                  </a:lnTo>
                  <a:lnTo>
                    <a:pt x="5" y="8"/>
                  </a:lnTo>
                  <a:lnTo>
                    <a:pt x="10" y="11"/>
                  </a:lnTo>
                  <a:lnTo>
                    <a:pt x="18" y="14"/>
                  </a:lnTo>
                  <a:lnTo>
                    <a:pt x="27" y="18"/>
                  </a:lnTo>
                  <a:lnTo>
                    <a:pt x="36" y="20"/>
                  </a:lnTo>
                  <a:lnTo>
                    <a:pt x="53" y="23"/>
                  </a:lnTo>
                  <a:lnTo>
                    <a:pt x="87" y="22"/>
                  </a:lnTo>
                  <a:lnTo>
                    <a:pt x="119" y="18"/>
                  </a:lnTo>
                  <a:lnTo>
                    <a:pt x="147" y="17"/>
                  </a:lnTo>
                  <a:lnTo>
                    <a:pt x="177" y="22"/>
                  </a:lnTo>
                  <a:lnTo>
                    <a:pt x="195" y="25"/>
                  </a:lnTo>
                  <a:lnTo>
                    <a:pt x="214" y="28"/>
                  </a:lnTo>
                  <a:lnTo>
                    <a:pt x="249" y="32"/>
                  </a:lnTo>
                  <a:lnTo>
                    <a:pt x="278" y="28"/>
                  </a:lnTo>
                  <a:lnTo>
                    <a:pt x="291" y="24"/>
                  </a:lnTo>
                  <a:lnTo>
                    <a:pt x="305" y="24"/>
                  </a:lnTo>
                  <a:lnTo>
                    <a:pt x="331" y="24"/>
                  </a:lnTo>
                  <a:lnTo>
                    <a:pt x="355" y="28"/>
                  </a:lnTo>
                  <a:lnTo>
                    <a:pt x="371" y="30"/>
                  </a:lnTo>
                  <a:lnTo>
                    <a:pt x="431" y="28"/>
                  </a:lnTo>
                  <a:lnTo>
                    <a:pt x="425" y="14"/>
                  </a:lnTo>
                  <a:lnTo>
                    <a:pt x="425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82" name="Freeform 98"/>
            <p:cNvSpPr>
              <a:spLocks/>
            </p:cNvSpPr>
            <p:nvPr/>
          </p:nvSpPr>
          <p:spPr bwMode="auto">
            <a:xfrm>
              <a:off x="2355" y="2715"/>
              <a:ext cx="337" cy="171"/>
            </a:xfrm>
            <a:custGeom>
              <a:avLst/>
              <a:gdLst/>
              <a:ahLst/>
              <a:cxnLst>
                <a:cxn ang="0">
                  <a:pos x="312" y="662"/>
                </a:cxn>
                <a:cxn ang="0">
                  <a:pos x="703" y="621"/>
                </a:cxn>
                <a:cxn ang="0">
                  <a:pos x="910" y="435"/>
                </a:cxn>
                <a:cxn ang="0">
                  <a:pos x="828" y="308"/>
                </a:cxn>
                <a:cxn ang="0">
                  <a:pos x="761" y="355"/>
                </a:cxn>
                <a:cxn ang="0">
                  <a:pos x="831" y="284"/>
                </a:cxn>
                <a:cxn ang="0">
                  <a:pos x="674" y="242"/>
                </a:cxn>
                <a:cxn ang="0">
                  <a:pos x="821" y="236"/>
                </a:cxn>
                <a:cxn ang="0">
                  <a:pos x="763" y="83"/>
                </a:cxn>
                <a:cxn ang="0">
                  <a:pos x="854" y="208"/>
                </a:cxn>
                <a:cxn ang="0">
                  <a:pos x="932" y="141"/>
                </a:cxn>
                <a:cxn ang="0">
                  <a:pos x="894" y="251"/>
                </a:cxn>
                <a:cxn ang="0">
                  <a:pos x="900" y="288"/>
                </a:cxn>
                <a:cxn ang="0">
                  <a:pos x="962" y="566"/>
                </a:cxn>
                <a:cxn ang="0">
                  <a:pos x="1146" y="509"/>
                </a:cxn>
                <a:cxn ang="0">
                  <a:pos x="1090" y="274"/>
                </a:cxn>
                <a:cxn ang="0">
                  <a:pos x="1034" y="245"/>
                </a:cxn>
                <a:cxn ang="0">
                  <a:pos x="976" y="173"/>
                </a:cxn>
                <a:cxn ang="0">
                  <a:pos x="991" y="104"/>
                </a:cxn>
                <a:cxn ang="0">
                  <a:pos x="1040" y="78"/>
                </a:cxn>
                <a:cxn ang="0">
                  <a:pos x="1092" y="115"/>
                </a:cxn>
                <a:cxn ang="0">
                  <a:pos x="1160" y="17"/>
                </a:cxn>
                <a:cxn ang="0">
                  <a:pos x="1128" y="183"/>
                </a:cxn>
                <a:cxn ang="0">
                  <a:pos x="1244" y="146"/>
                </a:cxn>
                <a:cxn ang="0">
                  <a:pos x="1178" y="212"/>
                </a:cxn>
                <a:cxn ang="0">
                  <a:pos x="1264" y="362"/>
                </a:cxn>
                <a:cxn ang="0">
                  <a:pos x="1189" y="324"/>
                </a:cxn>
                <a:cxn ang="0">
                  <a:pos x="1152" y="371"/>
                </a:cxn>
                <a:cxn ang="0">
                  <a:pos x="1304" y="595"/>
                </a:cxn>
                <a:cxn ang="0">
                  <a:pos x="1312" y="576"/>
                </a:cxn>
                <a:cxn ang="0">
                  <a:pos x="1188" y="458"/>
                </a:cxn>
                <a:cxn ang="0">
                  <a:pos x="1182" y="337"/>
                </a:cxn>
                <a:cxn ang="0">
                  <a:pos x="1261" y="432"/>
                </a:cxn>
                <a:cxn ang="0">
                  <a:pos x="1223" y="279"/>
                </a:cxn>
                <a:cxn ang="0">
                  <a:pos x="1285" y="207"/>
                </a:cxn>
                <a:cxn ang="0">
                  <a:pos x="1231" y="127"/>
                </a:cxn>
                <a:cxn ang="0">
                  <a:pos x="1160" y="101"/>
                </a:cxn>
                <a:cxn ang="0">
                  <a:pos x="1162" y="0"/>
                </a:cxn>
                <a:cxn ang="0">
                  <a:pos x="1062" y="82"/>
                </a:cxn>
                <a:cxn ang="0">
                  <a:pos x="955" y="27"/>
                </a:cxn>
                <a:cxn ang="0">
                  <a:pos x="1019" y="139"/>
                </a:cxn>
                <a:cxn ang="0">
                  <a:pos x="1004" y="266"/>
                </a:cxn>
                <a:cxn ang="0">
                  <a:pos x="1042" y="360"/>
                </a:cxn>
                <a:cxn ang="0">
                  <a:pos x="1128" y="531"/>
                </a:cxn>
                <a:cxn ang="0">
                  <a:pos x="951" y="411"/>
                </a:cxn>
                <a:cxn ang="0">
                  <a:pos x="985" y="241"/>
                </a:cxn>
                <a:cxn ang="0">
                  <a:pos x="896" y="211"/>
                </a:cxn>
                <a:cxn ang="0">
                  <a:pos x="862" y="154"/>
                </a:cxn>
                <a:cxn ang="0">
                  <a:pos x="778" y="75"/>
                </a:cxn>
                <a:cxn ang="0">
                  <a:pos x="750" y="182"/>
                </a:cxn>
                <a:cxn ang="0">
                  <a:pos x="662" y="242"/>
                </a:cxn>
                <a:cxn ang="0">
                  <a:pos x="780" y="288"/>
                </a:cxn>
                <a:cxn ang="0">
                  <a:pos x="797" y="444"/>
                </a:cxn>
                <a:cxn ang="0">
                  <a:pos x="872" y="339"/>
                </a:cxn>
                <a:cxn ang="0">
                  <a:pos x="866" y="572"/>
                </a:cxn>
                <a:cxn ang="0">
                  <a:pos x="648" y="603"/>
                </a:cxn>
                <a:cxn ang="0">
                  <a:pos x="292" y="650"/>
                </a:cxn>
              </a:cxnLst>
              <a:rect l="0" t="0" r="r" b="b"/>
              <a:pathLst>
                <a:path w="1347" h="683">
                  <a:moveTo>
                    <a:pt x="0" y="672"/>
                  </a:moveTo>
                  <a:lnTo>
                    <a:pt x="1" y="683"/>
                  </a:lnTo>
                  <a:lnTo>
                    <a:pt x="39" y="680"/>
                  </a:lnTo>
                  <a:lnTo>
                    <a:pt x="63" y="677"/>
                  </a:lnTo>
                  <a:lnTo>
                    <a:pt x="82" y="673"/>
                  </a:lnTo>
                  <a:lnTo>
                    <a:pt x="105" y="672"/>
                  </a:lnTo>
                  <a:lnTo>
                    <a:pt x="177" y="674"/>
                  </a:lnTo>
                  <a:lnTo>
                    <a:pt x="255" y="672"/>
                  </a:lnTo>
                  <a:lnTo>
                    <a:pt x="290" y="667"/>
                  </a:lnTo>
                  <a:lnTo>
                    <a:pt x="312" y="662"/>
                  </a:lnTo>
                  <a:lnTo>
                    <a:pt x="333" y="658"/>
                  </a:lnTo>
                  <a:lnTo>
                    <a:pt x="354" y="654"/>
                  </a:lnTo>
                  <a:lnTo>
                    <a:pt x="371" y="650"/>
                  </a:lnTo>
                  <a:lnTo>
                    <a:pt x="394" y="646"/>
                  </a:lnTo>
                  <a:lnTo>
                    <a:pt x="448" y="643"/>
                  </a:lnTo>
                  <a:lnTo>
                    <a:pt x="499" y="636"/>
                  </a:lnTo>
                  <a:lnTo>
                    <a:pt x="525" y="634"/>
                  </a:lnTo>
                  <a:lnTo>
                    <a:pt x="569" y="632"/>
                  </a:lnTo>
                  <a:lnTo>
                    <a:pt x="653" y="627"/>
                  </a:lnTo>
                  <a:lnTo>
                    <a:pt x="703" y="621"/>
                  </a:lnTo>
                  <a:lnTo>
                    <a:pt x="741" y="617"/>
                  </a:lnTo>
                  <a:lnTo>
                    <a:pt x="783" y="611"/>
                  </a:lnTo>
                  <a:lnTo>
                    <a:pt x="823" y="605"/>
                  </a:lnTo>
                  <a:lnTo>
                    <a:pt x="859" y="597"/>
                  </a:lnTo>
                  <a:lnTo>
                    <a:pt x="885" y="588"/>
                  </a:lnTo>
                  <a:lnTo>
                    <a:pt x="900" y="578"/>
                  </a:lnTo>
                  <a:lnTo>
                    <a:pt x="910" y="554"/>
                  </a:lnTo>
                  <a:lnTo>
                    <a:pt x="914" y="525"/>
                  </a:lnTo>
                  <a:lnTo>
                    <a:pt x="914" y="456"/>
                  </a:lnTo>
                  <a:lnTo>
                    <a:pt x="910" y="435"/>
                  </a:lnTo>
                  <a:lnTo>
                    <a:pt x="907" y="411"/>
                  </a:lnTo>
                  <a:lnTo>
                    <a:pt x="900" y="389"/>
                  </a:lnTo>
                  <a:lnTo>
                    <a:pt x="895" y="366"/>
                  </a:lnTo>
                  <a:lnTo>
                    <a:pt x="889" y="344"/>
                  </a:lnTo>
                  <a:lnTo>
                    <a:pt x="884" y="328"/>
                  </a:lnTo>
                  <a:lnTo>
                    <a:pt x="879" y="313"/>
                  </a:lnTo>
                  <a:lnTo>
                    <a:pt x="876" y="312"/>
                  </a:lnTo>
                  <a:lnTo>
                    <a:pt x="870" y="307"/>
                  </a:lnTo>
                  <a:lnTo>
                    <a:pt x="854" y="304"/>
                  </a:lnTo>
                  <a:lnTo>
                    <a:pt x="828" y="308"/>
                  </a:lnTo>
                  <a:lnTo>
                    <a:pt x="814" y="315"/>
                  </a:lnTo>
                  <a:lnTo>
                    <a:pt x="806" y="329"/>
                  </a:lnTo>
                  <a:lnTo>
                    <a:pt x="797" y="366"/>
                  </a:lnTo>
                  <a:lnTo>
                    <a:pt x="797" y="416"/>
                  </a:lnTo>
                  <a:lnTo>
                    <a:pt x="793" y="427"/>
                  </a:lnTo>
                  <a:lnTo>
                    <a:pt x="790" y="429"/>
                  </a:lnTo>
                  <a:lnTo>
                    <a:pt x="787" y="430"/>
                  </a:lnTo>
                  <a:lnTo>
                    <a:pt x="775" y="424"/>
                  </a:lnTo>
                  <a:lnTo>
                    <a:pt x="764" y="398"/>
                  </a:lnTo>
                  <a:lnTo>
                    <a:pt x="761" y="355"/>
                  </a:lnTo>
                  <a:lnTo>
                    <a:pt x="766" y="331"/>
                  </a:lnTo>
                  <a:lnTo>
                    <a:pt x="770" y="320"/>
                  </a:lnTo>
                  <a:lnTo>
                    <a:pt x="777" y="310"/>
                  </a:lnTo>
                  <a:lnTo>
                    <a:pt x="783" y="302"/>
                  </a:lnTo>
                  <a:lnTo>
                    <a:pt x="790" y="293"/>
                  </a:lnTo>
                  <a:lnTo>
                    <a:pt x="795" y="290"/>
                  </a:lnTo>
                  <a:lnTo>
                    <a:pt x="801" y="286"/>
                  </a:lnTo>
                  <a:lnTo>
                    <a:pt x="812" y="283"/>
                  </a:lnTo>
                  <a:lnTo>
                    <a:pt x="818" y="284"/>
                  </a:lnTo>
                  <a:lnTo>
                    <a:pt x="831" y="284"/>
                  </a:lnTo>
                  <a:lnTo>
                    <a:pt x="837" y="279"/>
                  </a:lnTo>
                  <a:lnTo>
                    <a:pt x="835" y="274"/>
                  </a:lnTo>
                  <a:lnTo>
                    <a:pt x="828" y="265"/>
                  </a:lnTo>
                  <a:lnTo>
                    <a:pt x="822" y="260"/>
                  </a:lnTo>
                  <a:lnTo>
                    <a:pt x="813" y="256"/>
                  </a:lnTo>
                  <a:lnTo>
                    <a:pt x="793" y="252"/>
                  </a:lnTo>
                  <a:lnTo>
                    <a:pt x="742" y="252"/>
                  </a:lnTo>
                  <a:lnTo>
                    <a:pt x="696" y="257"/>
                  </a:lnTo>
                  <a:lnTo>
                    <a:pt x="677" y="261"/>
                  </a:lnTo>
                  <a:lnTo>
                    <a:pt x="674" y="242"/>
                  </a:lnTo>
                  <a:lnTo>
                    <a:pt x="678" y="236"/>
                  </a:lnTo>
                  <a:lnTo>
                    <a:pt x="682" y="232"/>
                  </a:lnTo>
                  <a:lnTo>
                    <a:pt x="687" y="230"/>
                  </a:lnTo>
                  <a:lnTo>
                    <a:pt x="702" y="226"/>
                  </a:lnTo>
                  <a:lnTo>
                    <a:pt x="724" y="223"/>
                  </a:lnTo>
                  <a:lnTo>
                    <a:pt x="765" y="227"/>
                  </a:lnTo>
                  <a:lnTo>
                    <a:pt x="792" y="233"/>
                  </a:lnTo>
                  <a:lnTo>
                    <a:pt x="807" y="240"/>
                  </a:lnTo>
                  <a:lnTo>
                    <a:pt x="811" y="243"/>
                  </a:lnTo>
                  <a:lnTo>
                    <a:pt x="821" y="236"/>
                  </a:lnTo>
                  <a:lnTo>
                    <a:pt x="814" y="228"/>
                  </a:lnTo>
                  <a:lnTo>
                    <a:pt x="802" y="214"/>
                  </a:lnTo>
                  <a:lnTo>
                    <a:pt x="785" y="195"/>
                  </a:lnTo>
                  <a:lnTo>
                    <a:pt x="769" y="175"/>
                  </a:lnTo>
                  <a:lnTo>
                    <a:pt x="754" y="152"/>
                  </a:lnTo>
                  <a:lnTo>
                    <a:pt x="744" y="130"/>
                  </a:lnTo>
                  <a:lnTo>
                    <a:pt x="740" y="110"/>
                  </a:lnTo>
                  <a:lnTo>
                    <a:pt x="749" y="92"/>
                  </a:lnTo>
                  <a:lnTo>
                    <a:pt x="755" y="86"/>
                  </a:lnTo>
                  <a:lnTo>
                    <a:pt x="763" y="83"/>
                  </a:lnTo>
                  <a:lnTo>
                    <a:pt x="778" y="89"/>
                  </a:lnTo>
                  <a:lnTo>
                    <a:pt x="793" y="104"/>
                  </a:lnTo>
                  <a:lnTo>
                    <a:pt x="808" y="127"/>
                  </a:lnTo>
                  <a:lnTo>
                    <a:pt x="814" y="140"/>
                  </a:lnTo>
                  <a:lnTo>
                    <a:pt x="821" y="152"/>
                  </a:lnTo>
                  <a:lnTo>
                    <a:pt x="831" y="176"/>
                  </a:lnTo>
                  <a:lnTo>
                    <a:pt x="840" y="208"/>
                  </a:lnTo>
                  <a:lnTo>
                    <a:pt x="842" y="219"/>
                  </a:lnTo>
                  <a:lnTo>
                    <a:pt x="846" y="224"/>
                  </a:lnTo>
                  <a:lnTo>
                    <a:pt x="854" y="208"/>
                  </a:lnTo>
                  <a:lnTo>
                    <a:pt x="855" y="197"/>
                  </a:lnTo>
                  <a:lnTo>
                    <a:pt x="860" y="183"/>
                  </a:lnTo>
                  <a:lnTo>
                    <a:pt x="869" y="168"/>
                  </a:lnTo>
                  <a:lnTo>
                    <a:pt x="879" y="152"/>
                  </a:lnTo>
                  <a:lnTo>
                    <a:pt x="890" y="140"/>
                  </a:lnTo>
                  <a:lnTo>
                    <a:pt x="895" y="135"/>
                  </a:lnTo>
                  <a:lnTo>
                    <a:pt x="902" y="131"/>
                  </a:lnTo>
                  <a:lnTo>
                    <a:pt x="914" y="128"/>
                  </a:lnTo>
                  <a:lnTo>
                    <a:pt x="926" y="132"/>
                  </a:lnTo>
                  <a:lnTo>
                    <a:pt x="932" y="141"/>
                  </a:lnTo>
                  <a:lnTo>
                    <a:pt x="929" y="151"/>
                  </a:lnTo>
                  <a:lnTo>
                    <a:pt x="922" y="163"/>
                  </a:lnTo>
                  <a:lnTo>
                    <a:pt x="910" y="175"/>
                  </a:lnTo>
                  <a:lnTo>
                    <a:pt x="898" y="190"/>
                  </a:lnTo>
                  <a:lnTo>
                    <a:pt x="886" y="206"/>
                  </a:lnTo>
                  <a:lnTo>
                    <a:pt x="879" y="222"/>
                  </a:lnTo>
                  <a:lnTo>
                    <a:pt x="876" y="240"/>
                  </a:lnTo>
                  <a:lnTo>
                    <a:pt x="878" y="247"/>
                  </a:lnTo>
                  <a:lnTo>
                    <a:pt x="883" y="251"/>
                  </a:lnTo>
                  <a:lnTo>
                    <a:pt x="894" y="251"/>
                  </a:lnTo>
                  <a:lnTo>
                    <a:pt x="914" y="245"/>
                  </a:lnTo>
                  <a:lnTo>
                    <a:pt x="926" y="242"/>
                  </a:lnTo>
                  <a:lnTo>
                    <a:pt x="939" y="240"/>
                  </a:lnTo>
                  <a:lnTo>
                    <a:pt x="966" y="241"/>
                  </a:lnTo>
                  <a:lnTo>
                    <a:pt x="977" y="246"/>
                  </a:lnTo>
                  <a:lnTo>
                    <a:pt x="987" y="257"/>
                  </a:lnTo>
                  <a:lnTo>
                    <a:pt x="943" y="260"/>
                  </a:lnTo>
                  <a:lnTo>
                    <a:pt x="914" y="269"/>
                  </a:lnTo>
                  <a:lnTo>
                    <a:pt x="904" y="276"/>
                  </a:lnTo>
                  <a:lnTo>
                    <a:pt x="900" y="288"/>
                  </a:lnTo>
                  <a:lnTo>
                    <a:pt x="902" y="304"/>
                  </a:lnTo>
                  <a:lnTo>
                    <a:pt x="907" y="326"/>
                  </a:lnTo>
                  <a:lnTo>
                    <a:pt x="914" y="351"/>
                  </a:lnTo>
                  <a:lnTo>
                    <a:pt x="923" y="380"/>
                  </a:lnTo>
                  <a:lnTo>
                    <a:pt x="932" y="411"/>
                  </a:lnTo>
                  <a:lnTo>
                    <a:pt x="939" y="446"/>
                  </a:lnTo>
                  <a:lnTo>
                    <a:pt x="948" y="516"/>
                  </a:lnTo>
                  <a:lnTo>
                    <a:pt x="948" y="542"/>
                  </a:lnTo>
                  <a:lnTo>
                    <a:pt x="956" y="559"/>
                  </a:lnTo>
                  <a:lnTo>
                    <a:pt x="962" y="566"/>
                  </a:lnTo>
                  <a:lnTo>
                    <a:pt x="972" y="568"/>
                  </a:lnTo>
                  <a:lnTo>
                    <a:pt x="1081" y="568"/>
                  </a:lnTo>
                  <a:lnTo>
                    <a:pt x="1085" y="567"/>
                  </a:lnTo>
                  <a:lnTo>
                    <a:pt x="1092" y="563"/>
                  </a:lnTo>
                  <a:lnTo>
                    <a:pt x="1104" y="559"/>
                  </a:lnTo>
                  <a:lnTo>
                    <a:pt x="1116" y="557"/>
                  </a:lnTo>
                  <a:lnTo>
                    <a:pt x="1138" y="558"/>
                  </a:lnTo>
                  <a:lnTo>
                    <a:pt x="1145" y="554"/>
                  </a:lnTo>
                  <a:lnTo>
                    <a:pt x="1149" y="542"/>
                  </a:lnTo>
                  <a:lnTo>
                    <a:pt x="1146" y="509"/>
                  </a:lnTo>
                  <a:lnTo>
                    <a:pt x="1139" y="457"/>
                  </a:lnTo>
                  <a:lnTo>
                    <a:pt x="1133" y="429"/>
                  </a:lnTo>
                  <a:lnTo>
                    <a:pt x="1126" y="401"/>
                  </a:lnTo>
                  <a:lnTo>
                    <a:pt x="1120" y="376"/>
                  </a:lnTo>
                  <a:lnTo>
                    <a:pt x="1114" y="355"/>
                  </a:lnTo>
                  <a:lnTo>
                    <a:pt x="1104" y="322"/>
                  </a:lnTo>
                  <a:lnTo>
                    <a:pt x="1099" y="300"/>
                  </a:lnTo>
                  <a:lnTo>
                    <a:pt x="1096" y="284"/>
                  </a:lnTo>
                  <a:lnTo>
                    <a:pt x="1093" y="276"/>
                  </a:lnTo>
                  <a:lnTo>
                    <a:pt x="1090" y="274"/>
                  </a:lnTo>
                  <a:lnTo>
                    <a:pt x="1087" y="272"/>
                  </a:lnTo>
                  <a:lnTo>
                    <a:pt x="1075" y="272"/>
                  </a:lnTo>
                  <a:lnTo>
                    <a:pt x="1058" y="286"/>
                  </a:lnTo>
                  <a:lnTo>
                    <a:pt x="1048" y="300"/>
                  </a:lnTo>
                  <a:lnTo>
                    <a:pt x="1038" y="315"/>
                  </a:lnTo>
                  <a:lnTo>
                    <a:pt x="1030" y="332"/>
                  </a:lnTo>
                  <a:lnTo>
                    <a:pt x="1023" y="348"/>
                  </a:lnTo>
                  <a:lnTo>
                    <a:pt x="1016" y="376"/>
                  </a:lnTo>
                  <a:lnTo>
                    <a:pt x="1020" y="265"/>
                  </a:lnTo>
                  <a:lnTo>
                    <a:pt x="1034" y="245"/>
                  </a:lnTo>
                  <a:lnTo>
                    <a:pt x="1044" y="231"/>
                  </a:lnTo>
                  <a:lnTo>
                    <a:pt x="1059" y="212"/>
                  </a:lnTo>
                  <a:lnTo>
                    <a:pt x="1069" y="202"/>
                  </a:lnTo>
                  <a:lnTo>
                    <a:pt x="1066" y="183"/>
                  </a:lnTo>
                  <a:lnTo>
                    <a:pt x="1058" y="180"/>
                  </a:lnTo>
                  <a:lnTo>
                    <a:pt x="1047" y="178"/>
                  </a:lnTo>
                  <a:lnTo>
                    <a:pt x="1020" y="176"/>
                  </a:lnTo>
                  <a:lnTo>
                    <a:pt x="994" y="179"/>
                  </a:lnTo>
                  <a:lnTo>
                    <a:pt x="976" y="185"/>
                  </a:lnTo>
                  <a:lnTo>
                    <a:pt x="976" y="173"/>
                  </a:lnTo>
                  <a:lnTo>
                    <a:pt x="984" y="164"/>
                  </a:lnTo>
                  <a:lnTo>
                    <a:pt x="991" y="159"/>
                  </a:lnTo>
                  <a:lnTo>
                    <a:pt x="1003" y="155"/>
                  </a:lnTo>
                  <a:lnTo>
                    <a:pt x="1025" y="151"/>
                  </a:lnTo>
                  <a:lnTo>
                    <a:pt x="1040" y="150"/>
                  </a:lnTo>
                  <a:lnTo>
                    <a:pt x="1052" y="150"/>
                  </a:lnTo>
                  <a:lnTo>
                    <a:pt x="1023" y="126"/>
                  </a:lnTo>
                  <a:lnTo>
                    <a:pt x="1014" y="122"/>
                  </a:lnTo>
                  <a:lnTo>
                    <a:pt x="1005" y="116"/>
                  </a:lnTo>
                  <a:lnTo>
                    <a:pt x="991" y="104"/>
                  </a:lnTo>
                  <a:lnTo>
                    <a:pt x="974" y="78"/>
                  </a:lnTo>
                  <a:lnTo>
                    <a:pt x="971" y="50"/>
                  </a:lnTo>
                  <a:lnTo>
                    <a:pt x="975" y="39"/>
                  </a:lnTo>
                  <a:lnTo>
                    <a:pt x="984" y="29"/>
                  </a:lnTo>
                  <a:lnTo>
                    <a:pt x="989" y="26"/>
                  </a:lnTo>
                  <a:lnTo>
                    <a:pt x="995" y="27"/>
                  </a:lnTo>
                  <a:lnTo>
                    <a:pt x="1010" y="38"/>
                  </a:lnTo>
                  <a:lnTo>
                    <a:pt x="1025" y="55"/>
                  </a:lnTo>
                  <a:lnTo>
                    <a:pt x="1033" y="67"/>
                  </a:lnTo>
                  <a:lnTo>
                    <a:pt x="1040" y="78"/>
                  </a:lnTo>
                  <a:lnTo>
                    <a:pt x="1048" y="89"/>
                  </a:lnTo>
                  <a:lnTo>
                    <a:pt x="1054" y="102"/>
                  </a:lnTo>
                  <a:lnTo>
                    <a:pt x="1061" y="112"/>
                  </a:lnTo>
                  <a:lnTo>
                    <a:pt x="1066" y="122"/>
                  </a:lnTo>
                  <a:lnTo>
                    <a:pt x="1075" y="139"/>
                  </a:lnTo>
                  <a:lnTo>
                    <a:pt x="1077" y="144"/>
                  </a:lnTo>
                  <a:lnTo>
                    <a:pt x="1083" y="151"/>
                  </a:lnTo>
                  <a:lnTo>
                    <a:pt x="1088" y="152"/>
                  </a:lnTo>
                  <a:lnTo>
                    <a:pt x="1091" y="142"/>
                  </a:lnTo>
                  <a:lnTo>
                    <a:pt x="1092" y="115"/>
                  </a:lnTo>
                  <a:lnTo>
                    <a:pt x="1096" y="96"/>
                  </a:lnTo>
                  <a:lnTo>
                    <a:pt x="1102" y="75"/>
                  </a:lnTo>
                  <a:lnTo>
                    <a:pt x="1107" y="64"/>
                  </a:lnTo>
                  <a:lnTo>
                    <a:pt x="1112" y="55"/>
                  </a:lnTo>
                  <a:lnTo>
                    <a:pt x="1120" y="45"/>
                  </a:lnTo>
                  <a:lnTo>
                    <a:pt x="1128" y="36"/>
                  </a:lnTo>
                  <a:lnTo>
                    <a:pt x="1136" y="29"/>
                  </a:lnTo>
                  <a:lnTo>
                    <a:pt x="1143" y="26"/>
                  </a:lnTo>
                  <a:lnTo>
                    <a:pt x="1148" y="22"/>
                  </a:lnTo>
                  <a:lnTo>
                    <a:pt x="1160" y="17"/>
                  </a:lnTo>
                  <a:lnTo>
                    <a:pt x="1174" y="14"/>
                  </a:lnTo>
                  <a:lnTo>
                    <a:pt x="1181" y="32"/>
                  </a:lnTo>
                  <a:lnTo>
                    <a:pt x="1174" y="41"/>
                  </a:lnTo>
                  <a:lnTo>
                    <a:pt x="1165" y="56"/>
                  </a:lnTo>
                  <a:lnTo>
                    <a:pt x="1155" y="74"/>
                  </a:lnTo>
                  <a:lnTo>
                    <a:pt x="1144" y="94"/>
                  </a:lnTo>
                  <a:lnTo>
                    <a:pt x="1135" y="117"/>
                  </a:lnTo>
                  <a:lnTo>
                    <a:pt x="1128" y="141"/>
                  </a:lnTo>
                  <a:lnTo>
                    <a:pt x="1124" y="185"/>
                  </a:lnTo>
                  <a:lnTo>
                    <a:pt x="1128" y="183"/>
                  </a:lnTo>
                  <a:lnTo>
                    <a:pt x="1139" y="178"/>
                  </a:lnTo>
                  <a:lnTo>
                    <a:pt x="1146" y="174"/>
                  </a:lnTo>
                  <a:lnTo>
                    <a:pt x="1154" y="170"/>
                  </a:lnTo>
                  <a:lnTo>
                    <a:pt x="1164" y="166"/>
                  </a:lnTo>
                  <a:lnTo>
                    <a:pt x="1174" y="163"/>
                  </a:lnTo>
                  <a:lnTo>
                    <a:pt x="1186" y="159"/>
                  </a:lnTo>
                  <a:lnTo>
                    <a:pt x="1198" y="155"/>
                  </a:lnTo>
                  <a:lnTo>
                    <a:pt x="1210" y="152"/>
                  </a:lnTo>
                  <a:lnTo>
                    <a:pt x="1221" y="150"/>
                  </a:lnTo>
                  <a:lnTo>
                    <a:pt x="1244" y="146"/>
                  </a:lnTo>
                  <a:lnTo>
                    <a:pt x="1265" y="147"/>
                  </a:lnTo>
                  <a:lnTo>
                    <a:pt x="1293" y="158"/>
                  </a:lnTo>
                  <a:lnTo>
                    <a:pt x="1298" y="170"/>
                  </a:lnTo>
                  <a:lnTo>
                    <a:pt x="1293" y="176"/>
                  </a:lnTo>
                  <a:lnTo>
                    <a:pt x="1289" y="180"/>
                  </a:lnTo>
                  <a:lnTo>
                    <a:pt x="1284" y="183"/>
                  </a:lnTo>
                  <a:lnTo>
                    <a:pt x="1271" y="188"/>
                  </a:lnTo>
                  <a:lnTo>
                    <a:pt x="1256" y="193"/>
                  </a:lnTo>
                  <a:lnTo>
                    <a:pt x="1191" y="207"/>
                  </a:lnTo>
                  <a:lnTo>
                    <a:pt x="1178" y="212"/>
                  </a:lnTo>
                  <a:lnTo>
                    <a:pt x="1168" y="221"/>
                  </a:lnTo>
                  <a:lnTo>
                    <a:pt x="1157" y="248"/>
                  </a:lnTo>
                  <a:lnTo>
                    <a:pt x="1160" y="252"/>
                  </a:lnTo>
                  <a:lnTo>
                    <a:pt x="1172" y="260"/>
                  </a:lnTo>
                  <a:lnTo>
                    <a:pt x="1187" y="272"/>
                  </a:lnTo>
                  <a:lnTo>
                    <a:pt x="1205" y="288"/>
                  </a:lnTo>
                  <a:lnTo>
                    <a:pt x="1223" y="305"/>
                  </a:lnTo>
                  <a:lnTo>
                    <a:pt x="1241" y="324"/>
                  </a:lnTo>
                  <a:lnTo>
                    <a:pt x="1255" y="343"/>
                  </a:lnTo>
                  <a:lnTo>
                    <a:pt x="1264" y="362"/>
                  </a:lnTo>
                  <a:lnTo>
                    <a:pt x="1266" y="390"/>
                  </a:lnTo>
                  <a:lnTo>
                    <a:pt x="1264" y="400"/>
                  </a:lnTo>
                  <a:lnTo>
                    <a:pt x="1259" y="405"/>
                  </a:lnTo>
                  <a:lnTo>
                    <a:pt x="1253" y="406"/>
                  </a:lnTo>
                  <a:lnTo>
                    <a:pt x="1246" y="404"/>
                  </a:lnTo>
                  <a:lnTo>
                    <a:pt x="1231" y="385"/>
                  </a:lnTo>
                  <a:lnTo>
                    <a:pt x="1222" y="371"/>
                  </a:lnTo>
                  <a:lnTo>
                    <a:pt x="1213" y="355"/>
                  </a:lnTo>
                  <a:lnTo>
                    <a:pt x="1202" y="339"/>
                  </a:lnTo>
                  <a:lnTo>
                    <a:pt x="1189" y="324"/>
                  </a:lnTo>
                  <a:lnTo>
                    <a:pt x="1176" y="309"/>
                  </a:lnTo>
                  <a:lnTo>
                    <a:pt x="1160" y="295"/>
                  </a:lnTo>
                  <a:lnTo>
                    <a:pt x="1153" y="290"/>
                  </a:lnTo>
                  <a:lnTo>
                    <a:pt x="1144" y="285"/>
                  </a:lnTo>
                  <a:lnTo>
                    <a:pt x="1135" y="280"/>
                  </a:lnTo>
                  <a:lnTo>
                    <a:pt x="1125" y="276"/>
                  </a:lnTo>
                  <a:lnTo>
                    <a:pt x="1129" y="313"/>
                  </a:lnTo>
                  <a:lnTo>
                    <a:pt x="1134" y="326"/>
                  </a:lnTo>
                  <a:lnTo>
                    <a:pt x="1141" y="346"/>
                  </a:lnTo>
                  <a:lnTo>
                    <a:pt x="1152" y="371"/>
                  </a:lnTo>
                  <a:lnTo>
                    <a:pt x="1160" y="403"/>
                  </a:lnTo>
                  <a:lnTo>
                    <a:pt x="1176" y="478"/>
                  </a:lnTo>
                  <a:lnTo>
                    <a:pt x="1178" y="521"/>
                  </a:lnTo>
                  <a:lnTo>
                    <a:pt x="1176" y="567"/>
                  </a:lnTo>
                  <a:lnTo>
                    <a:pt x="1179" y="571"/>
                  </a:lnTo>
                  <a:lnTo>
                    <a:pt x="1183" y="574"/>
                  </a:lnTo>
                  <a:lnTo>
                    <a:pt x="1192" y="578"/>
                  </a:lnTo>
                  <a:lnTo>
                    <a:pt x="1216" y="581"/>
                  </a:lnTo>
                  <a:lnTo>
                    <a:pt x="1259" y="586"/>
                  </a:lnTo>
                  <a:lnTo>
                    <a:pt x="1304" y="595"/>
                  </a:lnTo>
                  <a:lnTo>
                    <a:pt x="1322" y="601"/>
                  </a:lnTo>
                  <a:lnTo>
                    <a:pt x="1336" y="610"/>
                  </a:lnTo>
                  <a:lnTo>
                    <a:pt x="1343" y="616"/>
                  </a:lnTo>
                  <a:lnTo>
                    <a:pt x="1347" y="617"/>
                  </a:lnTo>
                  <a:lnTo>
                    <a:pt x="1345" y="607"/>
                  </a:lnTo>
                  <a:lnTo>
                    <a:pt x="1340" y="600"/>
                  </a:lnTo>
                  <a:lnTo>
                    <a:pt x="1332" y="591"/>
                  </a:lnTo>
                  <a:lnTo>
                    <a:pt x="1323" y="583"/>
                  </a:lnTo>
                  <a:lnTo>
                    <a:pt x="1318" y="579"/>
                  </a:lnTo>
                  <a:lnTo>
                    <a:pt x="1312" y="576"/>
                  </a:lnTo>
                  <a:lnTo>
                    <a:pt x="1299" y="572"/>
                  </a:lnTo>
                  <a:lnTo>
                    <a:pt x="1283" y="567"/>
                  </a:lnTo>
                  <a:lnTo>
                    <a:pt x="1266" y="563"/>
                  </a:lnTo>
                  <a:lnTo>
                    <a:pt x="1250" y="560"/>
                  </a:lnTo>
                  <a:lnTo>
                    <a:pt x="1222" y="557"/>
                  </a:lnTo>
                  <a:lnTo>
                    <a:pt x="1211" y="554"/>
                  </a:lnTo>
                  <a:lnTo>
                    <a:pt x="1210" y="555"/>
                  </a:lnTo>
                  <a:lnTo>
                    <a:pt x="1205" y="557"/>
                  </a:lnTo>
                  <a:lnTo>
                    <a:pt x="1196" y="539"/>
                  </a:lnTo>
                  <a:lnTo>
                    <a:pt x="1188" y="458"/>
                  </a:lnTo>
                  <a:lnTo>
                    <a:pt x="1183" y="427"/>
                  </a:lnTo>
                  <a:lnTo>
                    <a:pt x="1176" y="394"/>
                  </a:lnTo>
                  <a:lnTo>
                    <a:pt x="1170" y="376"/>
                  </a:lnTo>
                  <a:lnTo>
                    <a:pt x="1165" y="358"/>
                  </a:lnTo>
                  <a:lnTo>
                    <a:pt x="1158" y="341"/>
                  </a:lnTo>
                  <a:lnTo>
                    <a:pt x="1150" y="323"/>
                  </a:lnTo>
                  <a:lnTo>
                    <a:pt x="1148" y="314"/>
                  </a:lnTo>
                  <a:lnTo>
                    <a:pt x="1150" y="310"/>
                  </a:lnTo>
                  <a:lnTo>
                    <a:pt x="1163" y="317"/>
                  </a:lnTo>
                  <a:lnTo>
                    <a:pt x="1182" y="337"/>
                  </a:lnTo>
                  <a:lnTo>
                    <a:pt x="1191" y="350"/>
                  </a:lnTo>
                  <a:lnTo>
                    <a:pt x="1198" y="362"/>
                  </a:lnTo>
                  <a:lnTo>
                    <a:pt x="1205" y="375"/>
                  </a:lnTo>
                  <a:lnTo>
                    <a:pt x="1211" y="385"/>
                  </a:lnTo>
                  <a:lnTo>
                    <a:pt x="1215" y="395"/>
                  </a:lnTo>
                  <a:lnTo>
                    <a:pt x="1226" y="409"/>
                  </a:lnTo>
                  <a:lnTo>
                    <a:pt x="1236" y="420"/>
                  </a:lnTo>
                  <a:lnTo>
                    <a:pt x="1242" y="425"/>
                  </a:lnTo>
                  <a:lnTo>
                    <a:pt x="1249" y="429"/>
                  </a:lnTo>
                  <a:lnTo>
                    <a:pt x="1261" y="432"/>
                  </a:lnTo>
                  <a:lnTo>
                    <a:pt x="1271" y="423"/>
                  </a:lnTo>
                  <a:lnTo>
                    <a:pt x="1279" y="400"/>
                  </a:lnTo>
                  <a:lnTo>
                    <a:pt x="1282" y="360"/>
                  </a:lnTo>
                  <a:lnTo>
                    <a:pt x="1278" y="351"/>
                  </a:lnTo>
                  <a:lnTo>
                    <a:pt x="1274" y="341"/>
                  </a:lnTo>
                  <a:lnTo>
                    <a:pt x="1265" y="326"/>
                  </a:lnTo>
                  <a:lnTo>
                    <a:pt x="1253" y="309"/>
                  </a:lnTo>
                  <a:lnTo>
                    <a:pt x="1244" y="299"/>
                  </a:lnTo>
                  <a:lnTo>
                    <a:pt x="1235" y="289"/>
                  </a:lnTo>
                  <a:lnTo>
                    <a:pt x="1223" y="279"/>
                  </a:lnTo>
                  <a:lnTo>
                    <a:pt x="1210" y="267"/>
                  </a:lnTo>
                  <a:lnTo>
                    <a:pt x="1194" y="256"/>
                  </a:lnTo>
                  <a:lnTo>
                    <a:pt x="1187" y="251"/>
                  </a:lnTo>
                  <a:lnTo>
                    <a:pt x="1178" y="245"/>
                  </a:lnTo>
                  <a:lnTo>
                    <a:pt x="1193" y="231"/>
                  </a:lnTo>
                  <a:lnTo>
                    <a:pt x="1203" y="226"/>
                  </a:lnTo>
                  <a:lnTo>
                    <a:pt x="1218" y="219"/>
                  </a:lnTo>
                  <a:lnTo>
                    <a:pt x="1237" y="216"/>
                  </a:lnTo>
                  <a:lnTo>
                    <a:pt x="1261" y="212"/>
                  </a:lnTo>
                  <a:lnTo>
                    <a:pt x="1285" y="207"/>
                  </a:lnTo>
                  <a:lnTo>
                    <a:pt x="1304" y="198"/>
                  </a:lnTo>
                  <a:lnTo>
                    <a:pt x="1316" y="185"/>
                  </a:lnTo>
                  <a:lnTo>
                    <a:pt x="1321" y="171"/>
                  </a:lnTo>
                  <a:lnTo>
                    <a:pt x="1318" y="158"/>
                  </a:lnTo>
                  <a:lnTo>
                    <a:pt x="1308" y="145"/>
                  </a:lnTo>
                  <a:lnTo>
                    <a:pt x="1299" y="139"/>
                  </a:lnTo>
                  <a:lnTo>
                    <a:pt x="1289" y="135"/>
                  </a:lnTo>
                  <a:lnTo>
                    <a:pt x="1277" y="131"/>
                  </a:lnTo>
                  <a:lnTo>
                    <a:pt x="1261" y="128"/>
                  </a:lnTo>
                  <a:lnTo>
                    <a:pt x="1231" y="127"/>
                  </a:lnTo>
                  <a:lnTo>
                    <a:pt x="1206" y="130"/>
                  </a:lnTo>
                  <a:lnTo>
                    <a:pt x="1184" y="136"/>
                  </a:lnTo>
                  <a:lnTo>
                    <a:pt x="1168" y="144"/>
                  </a:lnTo>
                  <a:lnTo>
                    <a:pt x="1154" y="151"/>
                  </a:lnTo>
                  <a:lnTo>
                    <a:pt x="1144" y="158"/>
                  </a:lnTo>
                  <a:lnTo>
                    <a:pt x="1138" y="165"/>
                  </a:lnTo>
                  <a:lnTo>
                    <a:pt x="1140" y="155"/>
                  </a:lnTo>
                  <a:lnTo>
                    <a:pt x="1149" y="128"/>
                  </a:lnTo>
                  <a:lnTo>
                    <a:pt x="1157" y="111"/>
                  </a:lnTo>
                  <a:lnTo>
                    <a:pt x="1160" y="101"/>
                  </a:lnTo>
                  <a:lnTo>
                    <a:pt x="1165" y="91"/>
                  </a:lnTo>
                  <a:lnTo>
                    <a:pt x="1172" y="79"/>
                  </a:lnTo>
                  <a:lnTo>
                    <a:pt x="1178" y="68"/>
                  </a:lnTo>
                  <a:lnTo>
                    <a:pt x="1184" y="56"/>
                  </a:lnTo>
                  <a:lnTo>
                    <a:pt x="1192" y="45"/>
                  </a:lnTo>
                  <a:lnTo>
                    <a:pt x="1202" y="24"/>
                  </a:lnTo>
                  <a:lnTo>
                    <a:pt x="1203" y="11"/>
                  </a:lnTo>
                  <a:lnTo>
                    <a:pt x="1198" y="3"/>
                  </a:lnTo>
                  <a:lnTo>
                    <a:pt x="1188" y="0"/>
                  </a:lnTo>
                  <a:lnTo>
                    <a:pt x="1162" y="0"/>
                  </a:lnTo>
                  <a:lnTo>
                    <a:pt x="1143" y="3"/>
                  </a:lnTo>
                  <a:lnTo>
                    <a:pt x="1126" y="15"/>
                  </a:lnTo>
                  <a:lnTo>
                    <a:pt x="1115" y="26"/>
                  </a:lnTo>
                  <a:lnTo>
                    <a:pt x="1104" y="40"/>
                  </a:lnTo>
                  <a:lnTo>
                    <a:pt x="1092" y="56"/>
                  </a:lnTo>
                  <a:lnTo>
                    <a:pt x="1083" y="74"/>
                  </a:lnTo>
                  <a:lnTo>
                    <a:pt x="1075" y="111"/>
                  </a:lnTo>
                  <a:lnTo>
                    <a:pt x="1073" y="106"/>
                  </a:lnTo>
                  <a:lnTo>
                    <a:pt x="1066" y="92"/>
                  </a:lnTo>
                  <a:lnTo>
                    <a:pt x="1062" y="82"/>
                  </a:lnTo>
                  <a:lnTo>
                    <a:pt x="1056" y="72"/>
                  </a:lnTo>
                  <a:lnTo>
                    <a:pt x="1049" y="62"/>
                  </a:lnTo>
                  <a:lnTo>
                    <a:pt x="1043" y="50"/>
                  </a:lnTo>
                  <a:lnTo>
                    <a:pt x="1035" y="40"/>
                  </a:lnTo>
                  <a:lnTo>
                    <a:pt x="1027" y="30"/>
                  </a:lnTo>
                  <a:lnTo>
                    <a:pt x="1009" y="15"/>
                  </a:lnTo>
                  <a:lnTo>
                    <a:pt x="1000" y="11"/>
                  </a:lnTo>
                  <a:lnTo>
                    <a:pt x="990" y="8"/>
                  </a:lnTo>
                  <a:lnTo>
                    <a:pt x="970" y="14"/>
                  </a:lnTo>
                  <a:lnTo>
                    <a:pt x="955" y="27"/>
                  </a:lnTo>
                  <a:lnTo>
                    <a:pt x="948" y="45"/>
                  </a:lnTo>
                  <a:lnTo>
                    <a:pt x="950" y="64"/>
                  </a:lnTo>
                  <a:lnTo>
                    <a:pt x="956" y="84"/>
                  </a:lnTo>
                  <a:lnTo>
                    <a:pt x="962" y="93"/>
                  </a:lnTo>
                  <a:lnTo>
                    <a:pt x="968" y="102"/>
                  </a:lnTo>
                  <a:lnTo>
                    <a:pt x="984" y="118"/>
                  </a:lnTo>
                  <a:lnTo>
                    <a:pt x="992" y="126"/>
                  </a:lnTo>
                  <a:lnTo>
                    <a:pt x="1001" y="131"/>
                  </a:lnTo>
                  <a:lnTo>
                    <a:pt x="1010" y="135"/>
                  </a:lnTo>
                  <a:lnTo>
                    <a:pt x="1019" y="139"/>
                  </a:lnTo>
                  <a:lnTo>
                    <a:pt x="985" y="149"/>
                  </a:lnTo>
                  <a:lnTo>
                    <a:pt x="963" y="166"/>
                  </a:lnTo>
                  <a:lnTo>
                    <a:pt x="956" y="197"/>
                  </a:lnTo>
                  <a:lnTo>
                    <a:pt x="1049" y="194"/>
                  </a:lnTo>
                  <a:lnTo>
                    <a:pt x="1045" y="200"/>
                  </a:lnTo>
                  <a:lnTo>
                    <a:pt x="1033" y="214"/>
                  </a:lnTo>
                  <a:lnTo>
                    <a:pt x="1027" y="226"/>
                  </a:lnTo>
                  <a:lnTo>
                    <a:pt x="1019" y="237"/>
                  </a:lnTo>
                  <a:lnTo>
                    <a:pt x="1011" y="251"/>
                  </a:lnTo>
                  <a:lnTo>
                    <a:pt x="1004" y="266"/>
                  </a:lnTo>
                  <a:lnTo>
                    <a:pt x="992" y="298"/>
                  </a:lnTo>
                  <a:lnTo>
                    <a:pt x="987" y="332"/>
                  </a:lnTo>
                  <a:lnTo>
                    <a:pt x="989" y="348"/>
                  </a:lnTo>
                  <a:lnTo>
                    <a:pt x="994" y="366"/>
                  </a:lnTo>
                  <a:lnTo>
                    <a:pt x="1001" y="381"/>
                  </a:lnTo>
                  <a:lnTo>
                    <a:pt x="1013" y="398"/>
                  </a:lnTo>
                  <a:lnTo>
                    <a:pt x="1015" y="398"/>
                  </a:lnTo>
                  <a:lnTo>
                    <a:pt x="1024" y="390"/>
                  </a:lnTo>
                  <a:lnTo>
                    <a:pt x="1032" y="379"/>
                  </a:lnTo>
                  <a:lnTo>
                    <a:pt x="1042" y="360"/>
                  </a:lnTo>
                  <a:lnTo>
                    <a:pt x="1049" y="348"/>
                  </a:lnTo>
                  <a:lnTo>
                    <a:pt x="1057" y="333"/>
                  </a:lnTo>
                  <a:lnTo>
                    <a:pt x="1066" y="315"/>
                  </a:lnTo>
                  <a:lnTo>
                    <a:pt x="1075" y="296"/>
                  </a:lnTo>
                  <a:lnTo>
                    <a:pt x="1083" y="322"/>
                  </a:lnTo>
                  <a:lnTo>
                    <a:pt x="1092" y="350"/>
                  </a:lnTo>
                  <a:lnTo>
                    <a:pt x="1102" y="384"/>
                  </a:lnTo>
                  <a:lnTo>
                    <a:pt x="1111" y="422"/>
                  </a:lnTo>
                  <a:lnTo>
                    <a:pt x="1120" y="461"/>
                  </a:lnTo>
                  <a:lnTo>
                    <a:pt x="1128" y="531"/>
                  </a:lnTo>
                  <a:lnTo>
                    <a:pt x="1107" y="535"/>
                  </a:lnTo>
                  <a:lnTo>
                    <a:pt x="1077" y="545"/>
                  </a:lnTo>
                  <a:lnTo>
                    <a:pt x="1068" y="548"/>
                  </a:lnTo>
                  <a:lnTo>
                    <a:pt x="1056" y="549"/>
                  </a:lnTo>
                  <a:lnTo>
                    <a:pt x="1023" y="550"/>
                  </a:lnTo>
                  <a:lnTo>
                    <a:pt x="980" y="547"/>
                  </a:lnTo>
                  <a:lnTo>
                    <a:pt x="972" y="518"/>
                  </a:lnTo>
                  <a:lnTo>
                    <a:pt x="966" y="480"/>
                  </a:lnTo>
                  <a:lnTo>
                    <a:pt x="958" y="447"/>
                  </a:lnTo>
                  <a:lnTo>
                    <a:pt x="951" y="411"/>
                  </a:lnTo>
                  <a:lnTo>
                    <a:pt x="942" y="375"/>
                  </a:lnTo>
                  <a:lnTo>
                    <a:pt x="933" y="341"/>
                  </a:lnTo>
                  <a:lnTo>
                    <a:pt x="927" y="313"/>
                  </a:lnTo>
                  <a:lnTo>
                    <a:pt x="922" y="296"/>
                  </a:lnTo>
                  <a:lnTo>
                    <a:pt x="933" y="285"/>
                  </a:lnTo>
                  <a:lnTo>
                    <a:pt x="942" y="280"/>
                  </a:lnTo>
                  <a:lnTo>
                    <a:pt x="955" y="276"/>
                  </a:lnTo>
                  <a:lnTo>
                    <a:pt x="971" y="272"/>
                  </a:lnTo>
                  <a:lnTo>
                    <a:pt x="991" y="270"/>
                  </a:lnTo>
                  <a:lnTo>
                    <a:pt x="985" y="241"/>
                  </a:lnTo>
                  <a:lnTo>
                    <a:pt x="979" y="237"/>
                  </a:lnTo>
                  <a:lnTo>
                    <a:pt x="974" y="233"/>
                  </a:lnTo>
                  <a:lnTo>
                    <a:pt x="960" y="228"/>
                  </a:lnTo>
                  <a:lnTo>
                    <a:pt x="931" y="230"/>
                  </a:lnTo>
                  <a:lnTo>
                    <a:pt x="907" y="235"/>
                  </a:lnTo>
                  <a:lnTo>
                    <a:pt x="896" y="238"/>
                  </a:lnTo>
                  <a:lnTo>
                    <a:pt x="891" y="242"/>
                  </a:lnTo>
                  <a:lnTo>
                    <a:pt x="889" y="228"/>
                  </a:lnTo>
                  <a:lnTo>
                    <a:pt x="891" y="219"/>
                  </a:lnTo>
                  <a:lnTo>
                    <a:pt x="896" y="211"/>
                  </a:lnTo>
                  <a:lnTo>
                    <a:pt x="914" y="194"/>
                  </a:lnTo>
                  <a:lnTo>
                    <a:pt x="943" y="155"/>
                  </a:lnTo>
                  <a:lnTo>
                    <a:pt x="943" y="134"/>
                  </a:lnTo>
                  <a:lnTo>
                    <a:pt x="938" y="125"/>
                  </a:lnTo>
                  <a:lnTo>
                    <a:pt x="932" y="118"/>
                  </a:lnTo>
                  <a:lnTo>
                    <a:pt x="924" y="115"/>
                  </a:lnTo>
                  <a:lnTo>
                    <a:pt x="914" y="112"/>
                  </a:lnTo>
                  <a:lnTo>
                    <a:pt x="896" y="118"/>
                  </a:lnTo>
                  <a:lnTo>
                    <a:pt x="878" y="135"/>
                  </a:lnTo>
                  <a:lnTo>
                    <a:pt x="862" y="154"/>
                  </a:lnTo>
                  <a:lnTo>
                    <a:pt x="846" y="194"/>
                  </a:lnTo>
                  <a:lnTo>
                    <a:pt x="840" y="170"/>
                  </a:lnTo>
                  <a:lnTo>
                    <a:pt x="832" y="147"/>
                  </a:lnTo>
                  <a:lnTo>
                    <a:pt x="827" y="134"/>
                  </a:lnTo>
                  <a:lnTo>
                    <a:pt x="821" y="121"/>
                  </a:lnTo>
                  <a:lnTo>
                    <a:pt x="814" y="108"/>
                  </a:lnTo>
                  <a:lnTo>
                    <a:pt x="807" y="98"/>
                  </a:lnTo>
                  <a:lnTo>
                    <a:pt x="798" y="88"/>
                  </a:lnTo>
                  <a:lnTo>
                    <a:pt x="788" y="80"/>
                  </a:lnTo>
                  <a:lnTo>
                    <a:pt x="778" y="75"/>
                  </a:lnTo>
                  <a:lnTo>
                    <a:pt x="766" y="74"/>
                  </a:lnTo>
                  <a:lnTo>
                    <a:pt x="755" y="75"/>
                  </a:lnTo>
                  <a:lnTo>
                    <a:pt x="741" y="82"/>
                  </a:lnTo>
                  <a:lnTo>
                    <a:pt x="724" y="101"/>
                  </a:lnTo>
                  <a:lnTo>
                    <a:pt x="720" y="122"/>
                  </a:lnTo>
                  <a:lnTo>
                    <a:pt x="722" y="135"/>
                  </a:lnTo>
                  <a:lnTo>
                    <a:pt x="727" y="146"/>
                  </a:lnTo>
                  <a:lnTo>
                    <a:pt x="734" y="159"/>
                  </a:lnTo>
                  <a:lnTo>
                    <a:pt x="741" y="170"/>
                  </a:lnTo>
                  <a:lnTo>
                    <a:pt x="750" y="182"/>
                  </a:lnTo>
                  <a:lnTo>
                    <a:pt x="760" y="192"/>
                  </a:lnTo>
                  <a:lnTo>
                    <a:pt x="778" y="209"/>
                  </a:lnTo>
                  <a:lnTo>
                    <a:pt x="795" y="224"/>
                  </a:lnTo>
                  <a:lnTo>
                    <a:pt x="790" y="222"/>
                  </a:lnTo>
                  <a:lnTo>
                    <a:pt x="773" y="217"/>
                  </a:lnTo>
                  <a:lnTo>
                    <a:pt x="749" y="212"/>
                  </a:lnTo>
                  <a:lnTo>
                    <a:pt x="720" y="211"/>
                  </a:lnTo>
                  <a:lnTo>
                    <a:pt x="692" y="214"/>
                  </a:lnTo>
                  <a:lnTo>
                    <a:pt x="672" y="224"/>
                  </a:lnTo>
                  <a:lnTo>
                    <a:pt x="662" y="242"/>
                  </a:lnTo>
                  <a:lnTo>
                    <a:pt x="663" y="255"/>
                  </a:lnTo>
                  <a:lnTo>
                    <a:pt x="668" y="270"/>
                  </a:lnTo>
                  <a:lnTo>
                    <a:pt x="687" y="269"/>
                  </a:lnTo>
                  <a:lnTo>
                    <a:pt x="730" y="264"/>
                  </a:lnTo>
                  <a:lnTo>
                    <a:pt x="779" y="264"/>
                  </a:lnTo>
                  <a:lnTo>
                    <a:pt x="812" y="270"/>
                  </a:lnTo>
                  <a:lnTo>
                    <a:pt x="802" y="274"/>
                  </a:lnTo>
                  <a:lnTo>
                    <a:pt x="792" y="280"/>
                  </a:lnTo>
                  <a:lnTo>
                    <a:pt x="787" y="284"/>
                  </a:lnTo>
                  <a:lnTo>
                    <a:pt x="780" y="288"/>
                  </a:lnTo>
                  <a:lnTo>
                    <a:pt x="758" y="310"/>
                  </a:lnTo>
                  <a:lnTo>
                    <a:pt x="745" y="342"/>
                  </a:lnTo>
                  <a:lnTo>
                    <a:pt x="745" y="375"/>
                  </a:lnTo>
                  <a:lnTo>
                    <a:pt x="750" y="404"/>
                  </a:lnTo>
                  <a:lnTo>
                    <a:pt x="754" y="415"/>
                  </a:lnTo>
                  <a:lnTo>
                    <a:pt x="760" y="425"/>
                  </a:lnTo>
                  <a:lnTo>
                    <a:pt x="773" y="438"/>
                  </a:lnTo>
                  <a:lnTo>
                    <a:pt x="779" y="442"/>
                  </a:lnTo>
                  <a:lnTo>
                    <a:pt x="785" y="444"/>
                  </a:lnTo>
                  <a:lnTo>
                    <a:pt x="797" y="444"/>
                  </a:lnTo>
                  <a:lnTo>
                    <a:pt x="804" y="437"/>
                  </a:lnTo>
                  <a:lnTo>
                    <a:pt x="808" y="419"/>
                  </a:lnTo>
                  <a:lnTo>
                    <a:pt x="809" y="362"/>
                  </a:lnTo>
                  <a:lnTo>
                    <a:pt x="816" y="336"/>
                  </a:lnTo>
                  <a:lnTo>
                    <a:pt x="822" y="327"/>
                  </a:lnTo>
                  <a:lnTo>
                    <a:pt x="830" y="320"/>
                  </a:lnTo>
                  <a:lnTo>
                    <a:pt x="846" y="317"/>
                  </a:lnTo>
                  <a:lnTo>
                    <a:pt x="857" y="318"/>
                  </a:lnTo>
                  <a:lnTo>
                    <a:pt x="867" y="324"/>
                  </a:lnTo>
                  <a:lnTo>
                    <a:pt x="872" y="339"/>
                  </a:lnTo>
                  <a:lnTo>
                    <a:pt x="878" y="357"/>
                  </a:lnTo>
                  <a:lnTo>
                    <a:pt x="884" y="377"/>
                  </a:lnTo>
                  <a:lnTo>
                    <a:pt x="895" y="420"/>
                  </a:lnTo>
                  <a:lnTo>
                    <a:pt x="900" y="456"/>
                  </a:lnTo>
                  <a:lnTo>
                    <a:pt x="896" y="518"/>
                  </a:lnTo>
                  <a:lnTo>
                    <a:pt x="893" y="545"/>
                  </a:lnTo>
                  <a:lnTo>
                    <a:pt x="888" y="563"/>
                  </a:lnTo>
                  <a:lnTo>
                    <a:pt x="884" y="566"/>
                  </a:lnTo>
                  <a:lnTo>
                    <a:pt x="876" y="568"/>
                  </a:lnTo>
                  <a:lnTo>
                    <a:pt x="866" y="572"/>
                  </a:lnTo>
                  <a:lnTo>
                    <a:pt x="854" y="576"/>
                  </a:lnTo>
                  <a:lnTo>
                    <a:pt x="840" y="579"/>
                  </a:lnTo>
                  <a:lnTo>
                    <a:pt x="823" y="583"/>
                  </a:lnTo>
                  <a:lnTo>
                    <a:pt x="804" y="587"/>
                  </a:lnTo>
                  <a:lnTo>
                    <a:pt x="785" y="591"/>
                  </a:lnTo>
                  <a:lnTo>
                    <a:pt x="766" y="595"/>
                  </a:lnTo>
                  <a:lnTo>
                    <a:pt x="746" y="597"/>
                  </a:lnTo>
                  <a:lnTo>
                    <a:pt x="708" y="602"/>
                  </a:lnTo>
                  <a:lnTo>
                    <a:pt x="674" y="605"/>
                  </a:lnTo>
                  <a:lnTo>
                    <a:pt x="648" y="603"/>
                  </a:lnTo>
                  <a:lnTo>
                    <a:pt x="599" y="603"/>
                  </a:lnTo>
                  <a:lnTo>
                    <a:pt x="543" y="610"/>
                  </a:lnTo>
                  <a:lnTo>
                    <a:pt x="516" y="615"/>
                  </a:lnTo>
                  <a:lnTo>
                    <a:pt x="494" y="619"/>
                  </a:lnTo>
                  <a:lnTo>
                    <a:pt x="463" y="625"/>
                  </a:lnTo>
                  <a:lnTo>
                    <a:pt x="436" y="627"/>
                  </a:lnTo>
                  <a:lnTo>
                    <a:pt x="394" y="631"/>
                  </a:lnTo>
                  <a:lnTo>
                    <a:pt x="316" y="643"/>
                  </a:lnTo>
                  <a:lnTo>
                    <a:pt x="303" y="646"/>
                  </a:lnTo>
                  <a:lnTo>
                    <a:pt x="292" y="650"/>
                  </a:lnTo>
                  <a:lnTo>
                    <a:pt x="279" y="654"/>
                  </a:lnTo>
                  <a:lnTo>
                    <a:pt x="266" y="656"/>
                  </a:lnTo>
                  <a:lnTo>
                    <a:pt x="242" y="659"/>
                  </a:lnTo>
                  <a:lnTo>
                    <a:pt x="218" y="656"/>
                  </a:lnTo>
                  <a:lnTo>
                    <a:pt x="177" y="654"/>
                  </a:lnTo>
                  <a:lnTo>
                    <a:pt x="114" y="658"/>
                  </a:lnTo>
                  <a:lnTo>
                    <a:pt x="48" y="664"/>
                  </a:lnTo>
                  <a:lnTo>
                    <a:pt x="0" y="672"/>
                  </a:lnTo>
                  <a:lnTo>
                    <a:pt x="0" y="6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83" name="Freeform 99"/>
            <p:cNvSpPr>
              <a:spLocks/>
            </p:cNvSpPr>
            <p:nvPr/>
          </p:nvSpPr>
          <p:spPr bwMode="auto">
            <a:xfrm>
              <a:off x="2236" y="2844"/>
              <a:ext cx="333" cy="7"/>
            </a:xfrm>
            <a:custGeom>
              <a:avLst/>
              <a:gdLst/>
              <a:ahLst/>
              <a:cxnLst>
                <a:cxn ang="0">
                  <a:pos x="1320" y="0"/>
                </a:cxn>
                <a:cxn ang="0">
                  <a:pos x="6" y="0"/>
                </a:cxn>
                <a:cxn ang="0">
                  <a:pos x="0" y="4"/>
                </a:cxn>
                <a:cxn ang="0">
                  <a:pos x="3" y="6"/>
                </a:cxn>
                <a:cxn ang="0">
                  <a:pos x="20" y="7"/>
                </a:cxn>
                <a:cxn ang="0">
                  <a:pos x="63" y="10"/>
                </a:cxn>
                <a:cxn ang="0">
                  <a:pos x="126" y="14"/>
                </a:cxn>
                <a:cxn ang="0">
                  <a:pos x="191" y="16"/>
                </a:cxn>
                <a:cxn ang="0">
                  <a:pos x="243" y="15"/>
                </a:cxn>
                <a:cxn ang="0">
                  <a:pos x="333" y="12"/>
                </a:cxn>
                <a:cxn ang="0">
                  <a:pos x="401" y="14"/>
                </a:cxn>
                <a:cxn ang="0">
                  <a:pos x="523" y="16"/>
                </a:cxn>
                <a:cxn ang="0">
                  <a:pos x="642" y="15"/>
                </a:cxn>
                <a:cxn ang="0">
                  <a:pos x="914" y="17"/>
                </a:cxn>
                <a:cxn ang="0">
                  <a:pos x="1107" y="28"/>
                </a:cxn>
                <a:cxn ang="0">
                  <a:pos x="1133" y="25"/>
                </a:cxn>
                <a:cxn ang="0">
                  <a:pos x="1193" y="20"/>
                </a:cxn>
                <a:cxn ang="0">
                  <a:pos x="1256" y="16"/>
                </a:cxn>
                <a:cxn ang="0">
                  <a:pos x="1291" y="14"/>
                </a:cxn>
                <a:cxn ang="0">
                  <a:pos x="1329" y="17"/>
                </a:cxn>
                <a:cxn ang="0">
                  <a:pos x="1332" y="9"/>
                </a:cxn>
                <a:cxn ang="0">
                  <a:pos x="1329" y="2"/>
                </a:cxn>
                <a:cxn ang="0">
                  <a:pos x="1320" y="0"/>
                </a:cxn>
                <a:cxn ang="0">
                  <a:pos x="1320" y="0"/>
                </a:cxn>
              </a:cxnLst>
              <a:rect l="0" t="0" r="r" b="b"/>
              <a:pathLst>
                <a:path w="1332" h="28">
                  <a:moveTo>
                    <a:pt x="1320" y="0"/>
                  </a:moveTo>
                  <a:lnTo>
                    <a:pt x="6" y="0"/>
                  </a:lnTo>
                  <a:lnTo>
                    <a:pt x="0" y="4"/>
                  </a:lnTo>
                  <a:lnTo>
                    <a:pt x="3" y="6"/>
                  </a:lnTo>
                  <a:lnTo>
                    <a:pt x="20" y="7"/>
                  </a:lnTo>
                  <a:lnTo>
                    <a:pt x="63" y="10"/>
                  </a:lnTo>
                  <a:lnTo>
                    <a:pt x="126" y="14"/>
                  </a:lnTo>
                  <a:lnTo>
                    <a:pt x="191" y="16"/>
                  </a:lnTo>
                  <a:lnTo>
                    <a:pt x="243" y="15"/>
                  </a:lnTo>
                  <a:lnTo>
                    <a:pt x="333" y="12"/>
                  </a:lnTo>
                  <a:lnTo>
                    <a:pt x="401" y="14"/>
                  </a:lnTo>
                  <a:lnTo>
                    <a:pt x="523" y="16"/>
                  </a:lnTo>
                  <a:lnTo>
                    <a:pt x="642" y="15"/>
                  </a:lnTo>
                  <a:lnTo>
                    <a:pt x="914" y="17"/>
                  </a:lnTo>
                  <a:lnTo>
                    <a:pt x="1107" y="28"/>
                  </a:lnTo>
                  <a:lnTo>
                    <a:pt x="1133" y="25"/>
                  </a:lnTo>
                  <a:lnTo>
                    <a:pt x="1193" y="20"/>
                  </a:lnTo>
                  <a:lnTo>
                    <a:pt x="1256" y="16"/>
                  </a:lnTo>
                  <a:lnTo>
                    <a:pt x="1291" y="14"/>
                  </a:lnTo>
                  <a:lnTo>
                    <a:pt x="1329" y="17"/>
                  </a:lnTo>
                  <a:lnTo>
                    <a:pt x="1332" y="9"/>
                  </a:lnTo>
                  <a:lnTo>
                    <a:pt x="1329" y="2"/>
                  </a:lnTo>
                  <a:lnTo>
                    <a:pt x="1320" y="0"/>
                  </a:lnTo>
                  <a:lnTo>
                    <a:pt x="132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84" name="Freeform 100"/>
            <p:cNvSpPr>
              <a:spLocks/>
            </p:cNvSpPr>
            <p:nvPr/>
          </p:nvSpPr>
          <p:spPr bwMode="auto">
            <a:xfrm>
              <a:off x="2102" y="2843"/>
              <a:ext cx="104" cy="5"/>
            </a:xfrm>
            <a:custGeom>
              <a:avLst/>
              <a:gdLst/>
              <a:ahLst/>
              <a:cxnLst>
                <a:cxn ang="0">
                  <a:pos x="416" y="4"/>
                </a:cxn>
                <a:cxn ang="0">
                  <a:pos x="414" y="16"/>
                </a:cxn>
                <a:cxn ang="0">
                  <a:pos x="402" y="18"/>
                </a:cxn>
                <a:cxn ang="0">
                  <a:pos x="387" y="19"/>
                </a:cxn>
                <a:cxn ang="0">
                  <a:pos x="347" y="17"/>
                </a:cxn>
                <a:cxn ang="0">
                  <a:pos x="308" y="13"/>
                </a:cxn>
                <a:cxn ang="0">
                  <a:pos x="279" y="12"/>
                </a:cxn>
                <a:cxn ang="0">
                  <a:pos x="214" y="13"/>
                </a:cxn>
                <a:cxn ang="0">
                  <a:pos x="167" y="16"/>
                </a:cxn>
                <a:cxn ang="0">
                  <a:pos x="124" y="17"/>
                </a:cxn>
                <a:cxn ang="0">
                  <a:pos x="70" y="17"/>
                </a:cxn>
                <a:cxn ang="0">
                  <a:pos x="29" y="14"/>
                </a:cxn>
                <a:cxn ang="0">
                  <a:pos x="0" y="12"/>
                </a:cxn>
                <a:cxn ang="0">
                  <a:pos x="1" y="0"/>
                </a:cxn>
                <a:cxn ang="0">
                  <a:pos x="217" y="2"/>
                </a:cxn>
                <a:cxn ang="0">
                  <a:pos x="416" y="4"/>
                </a:cxn>
                <a:cxn ang="0">
                  <a:pos x="416" y="4"/>
                </a:cxn>
              </a:cxnLst>
              <a:rect l="0" t="0" r="r" b="b"/>
              <a:pathLst>
                <a:path w="416" h="19">
                  <a:moveTo>
                    <a:pt x="416" y="4"/>
                  </a:moveTo>
                  <a:lnTo>
                    <a:pt x="414" y="16"/>
                  </a:lnTo>
                  <a:lnTo>
                    <a:pt x="402" y="18"/>
                  </a:lnTo>
                  <a:lnTo>
                    <a:pt x="387" y="19"/>
                  </a:lnTo>
                  <a:lnTo>
                    <a:pt x="347" y="17"/>
                  </a:lnTo>
                  <a:lnTo>
                    <a:pt x="308" y="13"/>
                  </a:lnTo>
                  <a:lnTo>
                    <a:pt x="279" y="12"/>
                  </a:lnTo>
                  <a:lnTo>
                    <a:pt x="214" y="13"/>
                  </a:lnTo>
                  <a:lnTo>
                    <a:pt x="167" y="16"/>
                  </a:lnTo>
                  <a:lnTo>
                    <a:pt x="124" y="17"/>
                  </a:lnTo>
                  <a:lnTo>
                    <a:pt x="70" y="17"/>
                  </a:lnTo>
                  <a:lnTo>
                    <a:pt x="29" y="14"/>
                  </a:lnTo>
                  <a:lnTo>
                    <a:pt x="0" y="12"/>
                  </a:lnTo>
                  <a:lnTo>
                    <a:pt x="1" y="0"/>
                  </a:lnTo>
                  <a:lnTo>
                    <a:pt x="217" y="2"/>
                  </a:lnTo>
                  <a:lnTo>
                    <a:pt x="416" y="4"/>
                  </a:lnTo>
                  <a:lnTo>
                    <a:pt x="416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85" name="Freeform 101"/>
            <p:cNvSpPr>
              <a:spLocks/>
            </p:cNvSpPr>
            <p:nvPr/>
          </p:nvSpPr>
          <p:spPr bwMode="auto">
            <a:xfrm>
              <a:off x="2244" y="2702"/>
              <a:ext cx="162" cy="120"/>
            </a:xfrm>
            <a:custGeom>
              <a:avLst/>
              <a:gdLst/>
              <a:ahLst/>
              <a:cxnLst>
                <a:cxn ang="0">
                  <a:pos x="343" y="3"/>
                </a:cxn>
                <a:cxn ang="0">
                  <a:pos x="465" y="32"/>
                </a:cxn>
                <a:cxn ang="0">
                  <a:pos x="571" y="80"/>
                </a:cxn>
                <a:cxn ang="0">
                  <a:pos x="619" y="120"/>
                </a:cxn>
                <a:cxn ang="0">
                  <a:pos x="645" y="224"/>
                </a:cxn>
                <a:cxn ang="0">
                  <a:pos x="630" y="286"/>
                </a:cxn>
                <a:cxn ang="0">
                  <a:pos x="611" y="324"/>
                </a:cxn>
                <a:cxn ang="0">
                  <a:pos x="576" y="372"/>
                </a:cxn>
                <a:cxn ang="0">
                  <a:pos x="542" y="401"/>
                </a:cxn>
                <a:cxn ang="0">
                  <a:pos x="516" y="417"/>
                </a:cxn>
                <a:cxn ang="0">
                  <a:pos x="487" y="434"/>
                </a:cxn>
                <a:cxn ang="0">
                  <a:pos x="453" y="449"/>
                </a:cxn>
                <a:cxn ang="0">
                  <a:pos x="414" y="463"/>
                </a:cxn>
                <a:cxn ang="0">
                  <a:pos x="372" y="473"/>
                </a:cxn>
                <a:cxn ang="0">
                  <a:pos x="241" y="477"/>
                </a:cxn>
                <a:cxn ang="0">
                  <a:pos x="169" y="460"/>
                </a:cxn>
                <a:cxn ang="0">
                  <a:pos x="121" y="442"/>
                </a:cxn>
                <a:cxn ang="0">
                  <a:pos x="92" y="429"/>
                </a:cxn>
                <a:cxn ang="0">
                  <a:pos x="64" y="412"/>
                </a:cxn>
                <a:cxn ang="0">
                  <a:pos x="14" y="354"/>
                </a:cxn>
                <a:cxn ang="0">
                  <a:pos x="1" y="262"/>
                </a:cxn>
                <a:cxn ang="0">
                  <a:pos x="20" y="199"/>
                </a:cxn>
                <a:cxn ang="0">
                  <a:pos x="45" y="152"/>
                </a:cxn>
                <a:cxn ang="0">
                  <a:pos x="74" y="111"/>
                </a:cxn>
                <a:cxn ang="0">
                  <a:pos x="107" y="75"/>
                </a:cxn>
                <a:cxn ang="0">
                  <a:pos x="146" y="43"/>
                </a:cxn>
                <a:cxn ang="0">
                  <a:pos x="172" y="29"/>
                </a:cxn>
                <a:cxn ang="0">
                  <a:pos x="213" y="15"/>
                </a:cxn>
                <a:cxn ang="0">
                  <a:pos x="256" y="5"/>
                </a:cxn>
                <a:cxn ang="0">
                  <a:pos x="273" y="33"/>
                </a:cxn>
                <a:cxn ang="0">
                  <a:pos x="159" y="67"/>
                </a:cxn>
                <a:cxn ang="0">
                  <a:pos x="108" y="109"/>
                </a:cxn>
                <a:cxn ang="0">
                  <a:pos x="72" y="156"/>
                </a:cxn>
                <a:cxn ang="0">
                  <a:pos x="38" y="250"/>
                </a:cxn>
                <a:cxn ang="0">
                  <a:pos x="55" y="333"/>
                </a:cxn>
                <a:cxn ang="0">
                  <a:pos x="79" y="369"/>
                </a:cxn>
                <a:cxn ang="0">
                  <a:pos x="121" y="405"/>
                </a:cxn>
                <a:cxn ang="0">
                  <a:pos x="151" y="421"/>
                </a:cxn>
                <a:cxn ang="0">
                  <a:pos x="188" y="434"/>
                </a:cxn>
                <a:cxn ang="0">
                  <a:pos x="260" y="446"/>
                </a:cxn>
                <a:cxn ang="0">
                  <a:pos x="441" y="427"/>
                </a:cxn>
                <a:cxn ang="0">
                  <a:pos x="482" y="411"/>
                </a:cxn>
                <a:cxn ang="0">
                  <a:pos x="504" y="398"/>
                </a:cxn>
                <a:cxn ang="0">
                  <a:pos x="569" y="334"/>
                </a:cxn>
                <a:cxn ang="0">
                  <a:pos x="593" y="283"/>
                </a:cxn>
                <a:cxn ang="0">
                  <a:pos x="592" y="158"/>
                </a:cxn>
                <a:cxn ang="0">
                  <a:pos x="576" y="129"/>
                </a:cxn>
                <a:cxn ang="0">
                  <a:pos x="544" y="99"/>
                </a:cxn>
                <a:cxn ang="0">
                  <a:pos x="514" y="82"/>
                </a:cxn>
                <a:cxn ang="0">
                  <a:pos x="483" y="67"/>
                </a:cxn>
                <a:cxn ang="0">
                  <a:pos x="451" y="56"/>
                </a:cxn>
                <a:cxn ang="0">
                  <a:pos x="386" y="41"/>
                </a:cxn>
                <a:cxn ang="0">
                  <a:pos x="318" y="29"/>
                </a:cxn>
              </a:cxnLst>
              <a:rect l="0" t="0" r="r" b="b"/>
              <a:pathLst>
                <a:path w="645" h="480">
                  <a:moveTo>
                    <a:pt x="290" y="27"/>
                  </a:moveTo>
                  <a:lnTo>
                    <a:pt x="308" y="0"/>
                  </a:lnTo>
                  <a:lnTo>
                    <a:pt x="343" y="3"/>
                  </a:lnTo>
                  <a:lnTo>
                    <a:pt x="370" y="8"/>
                  </a:lnTo>
                  <a:lnTo>
                    <a:pt x="418" y="18"/>
                  </a:lnTo>
                  <a:lnTo>
                    <a:pt x="465" y="32"/>
                  </a:lnTo>
                  <a:lnTo>
                    <a:pt x="528" y="56"/>
                  </a:lnTo>
                  <a:lnTo>
                    <a:pt x="552" y="69"/>
                  </a:lnTo>
                  <a:lnTo>
                    <a:pt x="571" y="80"/>
                  </a:lnTo>
                  <a:lnTo>
                    <a:pt x="586" y="89"/>
                  </a:lnTo>
                  <a:lnTo>
                    <a:pt x="603" y="101"/>
                  </a:lnTo>
                  <a:lnTo>
                    <a:pt x="619" y="120"/>
                  </a:lnTo>
                  <a:lnTo>
                    <a:pt x="630" y="141"/>
                  </a:lnTo>
                  <a:lnTo>
                    <a:pt x="644" y="182"/>
                  </a:lnTo>
                  <a:lnTo>
                    <a:pt x="645" y="224"/>
                  </a:lnTo>
                  <a:lnTo>
                    <a:pt x="643" y="245"/>
                  </a:lnTo>
                  <a:lnTo>
                    <a:pt x="637" y="266"/>
                  </a:lnTo>
                  <a:lnTo>
                    <a:pt x="630" y="286"/>
                  </a:lnTo>
                  <a:lnTo>
                    <a:pt x="626" y="295"/>
                  </a:lnTo>
                  <a:lnTo>
                    <a:pt x="621" y="305"/>
                  </a:lnTo>
                  <a:lnTo>
                    <a:pt x="611" y="324"/>
                  </a:lnTo>
                  <a:lnTo>
                    <a:pt x="601" y="340"/>
                  </a:lnTo>
                  <a:lnTo>
                    <a:pt x="588" y="357"/>
                  </a:lnTo>
                  <a:lnTo>
                    <a:pt x="576" y="372"/>
                  </a:lnTo>
                  <a:lnTo>
                    <a:pt x="562" y="384"/>
                  </a:lnTo>
                  <a:lnTo>
                    <a:pt x="549" y="396"/>
                  </a:lnTo>
                  <a:lnTo>
                    <a:pt x="542" y="401"/>
                  </a:lnTo>
                  <a:lnTo>
                    <a:pt x="534" y="406"/>
                  </a:lnTo>
                  <a:lnTo>
                    <a:pt x="525" y="412"/>
                  </a:lnTo>
                  <a:lnTo>
                    <a:pt x="516" y="417"/>
                  </a:lnTo>
                  <a:lnTo>
                    <a:pt x="507" y="422"/>
                  </a:lnTo>
                  <a:lnTo>
                    <a:pt x="497" y="429"/>
                  </a:lnTo>
                  <a:lnTo>
                    <a:pt x="487" y="434"/>
                  </a:lnTo>
                  <a:lnTo>
                    <a:pt x="476" y="439"/>
                  </a:lnTo>
                  <a:lnTo>
                    <a:pt x="465" y="444"/>
                  </a:lnTo>
                  <a:lnTo>
                    <a:pt x="453" y="449"/>
                  </a:lnTo>
                  <a:lnTo>
                    <a:pt x="441" y="454"/>
                  </a:lnTo>
                  <a:lnTo>
                    <a:pt x="428" y="459"/>
                  </a:lnTo>
                  <a:lnTo>
                    <a:pt x="414" y="463"/>
                  </a:lnTo>
                  <a:lnTo>
                    <a:pt x="400" y="466"/>
                  </a:lnTo>
                  <a:lnTo>
                    <a:pt x="386" y="470"/>
                  </a:lnTo>
                  <a:lnTo>
                    <a:pt x="372" y="473"/>
                  </a:lnTo>
                  <a:lnTo>
                    <a:pt x="342" y="478"/>
                  </a:lnTo>
                  <a:lnTo>
                    <a:pt x="309" y="480"/>
                  </a:lnTo>
                  <a:lnTo>
                    <a:pt x="241" y="477"/>
                  </a:lnTo>
                  <a:lnTo>
                    <a:pt x="206" y="470"/>
                  </a:lnTo>
                  <a:lnTo>
                    <a:pt x="187" y="465"/>
                  </a:lnTo>
                  <a:lnTo>
                    <a:pt x="169" y="460"/>
                  </a:lnTo>
                  <a:lnTo>
                    <a:pt x="150" y="454"/>
                  </a:lnTo>
                  <a:lnTo>
                    <a:pt x="130" y="446"/>
                  </a:lnTo>
                  <a:lnTo>
                    <a:pt x="121" y="442"/>
                  </a:lnTo>
                  <a:lnTo>
                    <a:pt x="111" y="439"/>
                  </a:lnTo>
                  <a:lnTo>
                    <a:pt x="102" y="434"/>
                  </a:lnTo>
                  <a:lnTo>
                    <a:pt x="92" y="429"/>
                  </a:lnTo>
                  <a:lnTo>
                    <a:pt x="82" y="423"/>
                  </a:lnTo>
                  <a:lnTo>
                    <a:pt x="73" y="418"/>
                  </a:lnTo>
                  <a:lnTo>
                    <a:pt x="64" y="412"/>
                  </a:lnTo>
                  <a:lnTo>
                    <a:pt x="57" y="407"/>
                  </a:lnTo>
                  <a:lnTo>
                    <a:pt x="31" y="382"/>
                  </a:lnTo>
                  <a:lnTo>
                    <a:pt x="14" y="354"/>
                  </a:lnTo>
                  <a:lnTo>
                    <a:pt x="4" y="325"/>
                  </a:lnTo>
                  <a:lnTo>
                    <a:pt x="0" y="293"/>
                  </a:lnTo>
                  <a:lnTo>
                    <a:pt x="1" y="262"/>
                  </a:lnTo>
                  <a:lnTo>
                    <a:pt x="9" y="230"/>
                  </a:lnTo>
                  <a:lnTo>
                    <a:pt x="15" y="214"/>
                  </a:lnTo>
                  <a:lnTo>
                    <a:pt x="20" y="199"/>
                  </a:lnTo>
                  <a:lnTo>
                    <a:pt x="28" y="182"/>
                  </a:lnTo>
                  <a:lnTo>
                    <a:pt x="36" y="167"/>
                  </a:lnTo>
                  <a:lnTo>
                    <a:pt x="45" y="152"/>
                  </a:lnTo>
                  <a:lnTo>
                    <a:pt x="54" y="138"/>
                  </a:lnTo>
                  <a:lnTo>
                    <a:pt x="64" y="124"/>
                  </a:lnTo>
                  <a:lnTo>
                    <a:pt x="74" y="111"/>
                  </a:lnTo>
                  <a:lnTo>
                    <a:pt x="86" y="98"/>
                  </a:lnTo>
                  <a:lnTo>
                    <a:pt x="96" y="86"/>
                  </a:lnTo>
                  <a:lnTo>
                    <a:pt x="107" y="75"/>
                  </a:lnTo>
                  <a:lnTo>
                    <a:pt x="119" y="65"/>
                  </a:lnTo>
                  <a:lnTo>
                    <a:pt x="140" y="47"/>
                  </a:lnTo>
                  <a:lnTo>
                    <a:pt x="146" y="43"/>
                  </a:lnTo>
                  <a:lnTo>
                    <a:pt x="151" y="39"/>
                  </a:lnTo>
                  <a:lnTo>
                    <a:pt x="161" y="34"/>
                  </a:lnTo>
                  <a:lnTo>
                    <a:pt x="172" y="29"/>
                  </a:lnTo>
                  <a:lnTo>
                    <a:pt x="180" y="26"/>
                  </a:lnTo>
                  <a:lnTo>
                    <a:pt x="198" y="21"/>
                  </a:lnTo>
                  <a:lnTo>
                    <a:pt x="213" y="15"/>
                  </a:lnTo>
                  <a:lnTo>
                    <a:pt x="227" y="12"/>
                  </a:lnTo>
                  <a:lnTo>
                    <a:pt x="238" y="9"/>
                  </a:lnTo>
                  <a:lnTo>
                    <a:pt x="256" y="5"/>
                  </a:lnTo>
                  <a:lnTo>
                    <a:pt x="269" y="3"/>
                  </a:lnTo>
                  <a:lnTo>
                    <a:pt x="280" y="2"/>
                  </a:lnTo>
                  <a:lnTo>
                    <a:pt x="273" y="33"/>
                  </a:lnTo>
                  <a:lnTo>
                    <a:pt x="179" y="55"/>
                  </a:lnTo>
                  <a:lnTo>
                    <a:pt x="170" y="60"/>
                  </a:lnTo>
                  <a:lnTo>
                    <a:pt x="159" y="67"/>
                  </a:lnTo>
                  <a:lnTo>
                    <a:pt x="135" y="85"/>
                  </a:lnTo>
                  <a:lnTo>
                    <a:pt x="122" y="96"/>
                  </a:lnTo>
                  <a:lnTo>
                    <a:pt x="108" y="109"/>
                  </a:lnTo>
                  <a:lnTo>
                    <a:pt x="96" y="124"/>
                  </a:lnTo>
                  <a:lnTo>
                    <a:pt x="83" y="139"/>
                  </a:lnTo>
                  <a:lnTo>
                    <a:pt x="72" y="156"/>
                  </a:lnTo>
                  <a:lnTo>
                    <a:pt x="60" y="172"/>
                  </a:lnTo>
                  <a:lnTo>
                    <a:pt x="45" y="210"/>
                  </a:lnTo>
                  <a:lnTo>
                    <a:pt x="38" y="250"/>
                  </a:lnTo>
                  <a:lnTo>
                    <a:pt x="42" y="292"/>
                  </a:lnTo>
                  <a:lnTo>
                    <a:pt x="48" y="314"/>
                  </a:lnTo>
                  <a:lnTo>
                    <a:pt x="55" y="333"/>
                  </a:lnTo>
                  <a:lnTo>
                    <a:pt x="60" y="343"/>
                  </a:lnTo>
                  <a:lnTo>
                    <a:pt x="67" y="351"/>
                  </a:lnTo>
                  <a:lnTo>
                    <a:pt x="79" y="369"/>
                  </a:lnTo>
                  <a:lnTo>
                    <a:pt x="95" y="384"/>
                  </a:lnTo>
                  <a:lnTo>
                    <a:pt x="111" y="398"/>
                  </a:lnTo>
                  <a:lnTo>
                    <a:pt x="121" y="405"/>
                  </a:lnTo>
                  <a:lnTo>
                    <a:pt x="130" y="411"/>
                  </a:lnTo>
                  <a:lnTo>
                    <a:pt x="141" y="416"/>
                  </a:lnTo>
                  <a:lnTo>
                    <a:pt x="151" y="421"/>
                  </a:lnTo>
                  <a:lnTo>
                    <a:pt x="164" y="426"/>
                  </a:lnTo>
                  <a:lnTo>
                    <a:pt x="175" y="431"/>
                  </a:lnTo>
                  <a:lnTo>
                    <a:pt x="188" y="434"/>
                  </a:lnTo>
                  <a:lnTo>
                    <a:pt x="202" y="437"/>
                  </a:lnTo>
                  <a:lnTo>
                    <a:pt x="230" y="442"/>
                  </a:lnTo>
                  <a:lnTo>
                    <a:pt x="260" y="446"/>
                  </a:lnTo>
                  <a:lnTo>
                    <a:pt x="327" y="446"/>
                  </a:lnTo>
                  <a:lnTo>
                    <a:pt x="403" y="436"/>
                  </a:lnTo>
                  <a:lnTo>
                    <a:pt x="441" y="427"/>
                  </a:lnTo>
                  <a:lnTo>
                    <a:pt x="458" y="421"/>
                  </a:lnTo>
                  <a:lnTo>
                    <a:pt x="475" y="415"/>
                  </a:lnTo>
                  <a:lnTo>
                    <a:pt x="482" y="411"/>
                  </a:lnTo>
                  <a:lnTo>
                    <a:pt x="490" y="407"/>
                  </a:lnTo>
                  <a:lnTo>
                    <a:pt x="497" y="403"/>
                  </a:lnTo>
                  <a:lnTo>
                    <a:pt x="504" y="398"/>
                  </a:lnTo>
                  <a:lnTo>
                    <a:pt x="530" y="379"/>
                  </a:lnTo>
                  <a:lnTo>
                    <a:pt x="552" y="358"/>
                  </a:lnTo>
                  <a:lnTo>
                    <a:pt x="569" y="334"/>
                  </a:lnTo>
                  <a:lnTo>
                    <a:pt x="576" y="321"/>
                  </a:lnTo>
                  <a:lnTo>
                    <a:pt x="582" y="309"/>
                  </a:lnTo>
                  <a:lnTo>
                    <a:pt x="593" y="283"/>
                  </a:lnTo>
                  <a:lnTo>
                    <a:pt x="602" y="231"/>
                  </a:lnTo>
                  <a:lnTo>
                    <a:pt x="598" y="181"/>
                  </a:lnTo>
                  <a:lnTo>
                    <a:pt x="592" y="158"/>
                  </a:lnTo>
                  <a:lnTo>
                    <a:pt x="587" y="148"/>
                  </a:lnTo>
                  <a:lnTo>
                    <a:pt x="582" y="138"/>
                  </a:lnTo>
                  <a:lnTo>
                    <a:pt x="576" y="129"/>
                  </a:lnTo>
                  <a:lnTo>
                    <a:pt x="568" y="120"/>
                  </a:lnTo>
                  <a:lnTo>
                    <a:pt x="553" y="105"/>
                  </a:lnTo>
                  <a:lnTo>
                    <a:pt x="544" y="99"/>
                  </a:lnTo>
                  <a:lnTo>
                    <a:pt x="534" y="93"/>
                  </a:lnTo>
                  <a:lnTo>
                    <a:pt x="524" y="87"/>
                  </a:lnTo>
                  <a:lnTo>
                    <a:pt x="514" y="82"/>
                  </a:lnTo>
                  <a:lnTo>
                    <a:pt x="504" y="77"/>
                  </a:lnTo>
                  <a:lnTo>
                    <a:pt x="494" y="72"/>
                  </a:lnTo>
                  <a:lnTo>
                    <a:pt x="483" y="67"/>
                  </a:lnTo>
                  <a:lnTo>
                    <a:pt x="472" y="63"/>
                  </a:lnTo>
                  <a:lnTo>
                    <a:pt x="461" y="60"/>
                  </a:lnTo>
                  <a:lnTo>
                    <a:pt x="451" y="56"/>
                  </a:lnTo>
                  <a:lnTo>
                    <a:pt x="428" y="50"/>
                  </a:lnTo>
                  <a:lnTo>
                    <a:pt x="406" y="45"/>
                  </a:lnTo>
                  <a:lnTo>
                    <a:pt x="386" y="41"/>
                  </a:lnTo>
                  <a:lnTo>
                    <a:pt x="366" y="37"/>
                  </a:lnTo>
                  <a:lnTo>
                    <a:pt x="348" y="33"/>
                  </a:lnTo>
                  <a:lnTo>
                    <a:pt x="318" y="29"/>
                  </a:lnTo>
                  <a:lnTo>
                    <a:pt x="290" y="27"/>
                  </a:lnTo>
                  <a:lnTo>
                    <a:pt x="290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86" name="Freeform 102"/>
            <p:cNvSpPr>
              <a:spLocks/>
            </p:cNvSpPr>
            <p:nvPr/>
          </p:nvSpPr>
          <p:spPr bwMode="auto">
            <a:xfrm>
              <a:off x="2310" y="2702"/>
              <a:ext cx="16" cy="8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62" y="0"/>
                </a:cxn>
                <a:cxn ang="0">
                  <a:pos x="55" y="27"/>
                </a:cxn>
                <a:cxn ang="0">
                  <a:pos x="0" y="32"/>
                </a:cxn>
                <a:cxn ang="0">
                  <a:pos x="10" y="0"/>
                </a:cxn>
                <a:cxn ang="0">
                  <a:pos x="10" y="0"/>
                </a:cxn>
              </a:cxnLst>
              <a:rect l="0" t="0" r="r" b="b"/>
              <a:pathLst>
                <a:path w="62" h="32">
                  <a:moveTo>
                    <a:pt x="10" y="0"/>
                  </a:moveTo>
                  <a:lnTo>
                    <a:pt x="62" y="0"/>
                  </a:lnTo>
                  <a:lnTo>
                    <a:pt x="55" y="27"/>
                  </a:lnTo>
                  <a:lnTo>
                    <a:pt x="0" y="32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87" name="Freeform 103"/>
            <p:cNvSpPr>
              <a:spLocks/>
            </p:cNvSpPr>
            <p:nvPr/>
          </p:nvSpPr>
          <p:spPr bwMode="auto">
            <a:xfrm>
              <a:off x="2188" y="2804"/>
              <a:ext cx="46" cy="36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59" y="0"/>
                </a:cxn>
                <a:cxn ang="0">
                  <a:pos x="177" y="0"/>
                </a:cxn>
                <a:cxn ang="0">
                  <a:pos x="184" y="7"/>
                </a:cxn>
                <a:cxn ang="0">
                  <a:pos x="179" y="17"/>
                </a:cxn>
                <a:cxn ang="0">
                  <a:pos x="166" y="32"/>
                </a:cxn>
                <a:cxn ang="0">
                  <a:pos x="143" y="51"/>
                </a:cxn>
                <a:cxn ang="0">
                  <a:pos x="118" y="70"/>
                </a:cxn>
                <a:cxn ang="0">
                  <a:pos x="111" y="75"/>
                </a:cxn>
                <a:cxn ang="0">
                  <a:pos x="105" y="79"/>
                </a:cxn>
                <a:cxn ang="0">
                  <a:pos x="99" y="84"/>
                </a:cxn>
                <a:cxn ang="0">
                  <a:pos x="91" y="89"/>
                </a:cxn>
                <a:cxn ang="0">
                  <a:pos x="85" y="93"/>
                </a:cxn>
                <a:cxn ang="0">
                  <a:pos x="78" y="97"/>
                </a:cxn>
                <a:cxn ang="0">
                  <a:pos x="72" y="102"/>
                </a:cxn>
                <a:cxn ang="0">
                  <a:pos x="66" y="106"/>
                </a:cxn>
                <a:cxn ang="0">
                  <a:pos x="59" y="109"/>
                </a:cxn>
                <a:cxn ang="0">
                  <a:pos x="53" y="113"/>
                </a:cxn>
                <a:cxn ang="0">
                  <a:pos x="48" y="117"/>
                </a:cxn>
                <a:cxn ang="0">
                  <a:pos x="42" y="121"/>
                </a:cxn>
                <a:cxn ang="0">
                  <a:pos x="32" y="126"/>
                </a:cxn>
                <a:cxn ang="0">
                  <a:pos x="23" y="132"/>
                </a:cxn>
                <a:cxn ang="0">
                  <a:pos x="15" y="136"/>
                </a:cxn>
                <a:cxn ang="0">
                  <a:pos x="10" y="140"/>
                </a:cxn>
                <a:cxn ang="0">
                  <a:pos x="5" y="142"/>
                </a:cxn>
                <a:cxn ang="0">
                  <a:pos x="0" y="125"/>
                </a:cxn>
                <a:cxn ang="0">
                  <a:pos x="11" y="112"/>
                </a:cxn>
                <a:cxn ang="0">
                  <a:pos x="32" y="94"/>
                </a:cxn>
                <a:cxn ang="0">
                  <a:pos x="43" y="84"/>
                </a:cxn>
                <a:cxn ang="0">
                  <a:pos x="56" y="74"/>
                </a:cxn>
                <a:cxn ang="0">
                  <a:pos x="68" y="64"/>
                </a:cxn>
                <a:cxn ang="0">
                  <a:pos x="82" y="54"/>
                </a:cxn>
                <a:cxn ang="0">
                  <a:pos x="107" y="34"/>
                </a:cxn>
                <a:cxn ang="0">
                  <a:pos x="129" y="17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84" h="142">
                  <a:moveTo>
                    <a:pt x="149" y="2"/>
                  </a:moveTo>
                  <a:lnTo>
                    <a:pt x="159" y="0"/>
                  </a:lnTo>
                  <a:lnTo>
                    <a:pt x="177" y="0"/>
                  </a:lnTo>
                  <a:lnTo>
                    <a:pt x="184" y="7"/>
                  </a:lnTo>
                  <a:lnTo>
                    <a:pt x="179" y="17"/>
                  </a:lnTo>
                  <a:lnTo>
                    <a:pt x="166" y="32"/>
                  </a:lnTo>
                  <a:lnTo>
                    <a:pt x="143" y="51"/>
                  </a:lnTo>
                  <a:lnTo>
                    <a:pt x="118" y="70"/>
                  </a:lnTo>
                  <a:lnTo>
                    <a:pt x="111" y="75"/>
                  </a:lnTo>
                  <a:lnTo>
                    <a:pt x="105" y="79"/>
                  </a:lnTo>
                  <a:lnTo>
                    <a:pt x="99" y="84"/>
                  </a:lnTo>
                  <a:lnTo>
                    <a:pt x="91" y="89"/>
                  </a:lnTo>
                  <a:lnTo>
                    <a:pt x="85" y="93"/>
                  </a:lnTo>
                  <a:lnTo>
                    <a:pt x="78" y="97"/>
                  </a:lnTo>
                  <a:lnTo>
                    <a:pt x="72" y="102"/>
                  </a:lnTo>
                  <a:lnTo>
                    <a:pt x="66" y="106"/>
                  </a:lnTo>
                  <a:lnTo>
                    <a:pt x="59" y="109"/>
                  </a:lnTo>
                  <a:lnTo>
                    <a:pt x="53" y="113"/>
                  </a:lnTo>
                  <a:lnTo>
                    <a:pt x="48" y="117"/>
                  </a:lnTo>
                  <a:lnTo>
                    <a:pt x="42" y="121"/>
                  </a:lnTo>
                  <a:lnTo>
                    <a:pt x="32" y="126"/>
                  </a:lnTo>
                  <a:lnTo>
                    <a:pt x="23" y="132"/>
                  </a:lnTo>
                  <a:lnTo>
                    <a:pt x="15" y="136"/>
                  </a:lnTo>
                  <a:lnTo>
                    <a:pt x="10" y="140"/>
                  </a:lnTo>
                  <a:lnTo>
                    <a:pt x="5" y="142"/>
                  </a:lnTo>
                  <a:lnTo>
                    <a:pt x="0" y="125"/>
                  </a:lnTo>
                  <a:lnTo>
                    <a:pt x="11" y="112"/>
                  </a:lnTo>
                  <a:lnTo>
                    <a:pt x="32" y="94"/>
                  </a:lnTo>
                  <a:lnTo>
                    <a:pt x="43" y="84"/>
                  </a:lnTo>
                  <a:lnTo>
                    <a:pt x="56" y="74"/>
                  </a:lnTo>
                  <a:lnTo>
                    <a:pt x="68" y="64"/>
                  </a:lnTo>
                  <a:lnTo>
                    <a:pt x="82" y="54"/>
                  </a:lnTo>
                  <a:lnTo>
                    <a:pt x="107" y="34"/>
                  </a:lnTo>
                  <a:lnTo>
                    <a:pt x="129" y="17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88" name="Freeform 104"/>
            <p:cNvSpPr>
              <a:spLocks/>
            </p:cNvSpPr>
            <p:nvPr/>
          </p:nvSpPr>
          <p:spPr bwMode="auto">
            <a:xfrm>
              <a:off x="2286" y="2828"/>
              <a:ext cx="13" cy="35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24" y="6"/>
                </a:cxn>
                <a:cxn ang="0">
                  <a:pos x="28" y="2"/>
                </a:cxn>
                <a:cxn ang="0">
                  <a:pos x="33" y="0"/>
                </a:cxn>
                <a:cxn ang="0">
                  <a:pos x="44" y="0"/>
                </a:cxn>
                <a:cxn ang="0">
                  <a:pos x="50" y="14"/>
                </a:cxn>
                <a:cxn ang="0">
                  <a:pos x="15" y="126"/>
                </a:cxn>
                <a:cxn ang="0">
                  <a:pos x="7" y="136"/>
                </a:cxn>
                <a:cxn ang="0">
                  <a:pos x="2" y="138"/>
                </a:cxn>
                <a:cxn ang="0">
                  <a:pos x="0" y="125"/>
                </a:cxn>
                <a:cxn ang="0">
                  <a:pos x="19" y="10"/>
                </a:cxn>
                <a:cxn ang="0">
                  <a:pos x="19" y="10"/>
                </a:cxn>
              </a:cxnLst>
              <a:rect l="0" t="0" r="r" b="b"/>
              <a:pathLst>
                <a:path w="50" h="138">
                  <a:moveTo>
                    <a:pt x="19" y="10"/>
                  </a:moveTo>
                  <a:lnTo>
                    <a:pt x="24" y="6"/>
                  </a:lnTo>
                  <a:lnTo>
                    <a:pt x="28" y="2"/>
                  </a:lnTo>
                  <a:lnTo>
                    <a:pt x="33" y="0"/>
                  </a:lnTo>
                  <a:lnTo>
                    <a:pt x="44" y="0"/>
                  </a:lnTo>
                  <a:lnTo>
                    <a:pt x="50" y="14"/>
                  </a:lnTo>
                  <a:lnTo>
                    <a:pt x="15" y="126"/>
                  </a:lnTo>
                  <a:lnTo>
                    <a:pt x="7" y="136"/>
                  </a:lnTo>
                  <a:lnTo>
                    <a:pt x="2" y="138"/>
                  </a:lnTo>
                  <a:lnTo>
                    <a:pt x="0" y="125"/>
                  </a:lnTo>
                  <a:lnTo>
                    <a:pt x="19" y="10"/>
                  </a:lnTo>
                  <a:lnTo>
                    <a:pt x="19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89" name="Freeform 105"/>
            <p:cNvSpPr>
              <a:spLocks/>
            </p:cNvSpPr>
            <p:nvPr/>
          </p:nvSpPr>
          <p:spPr bwMode="auto">
            <a:xfrm>
              <a:off x="2353" y="2827"/>
              <a:ext cx="16" cy="34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1" y="17"/>
                </a:cxn>
                <a:cxn ang="0">
                  <a:pos x="8" y="6"/>
                </a:cxn>
                <a:cxn ang="0">
                  <a:pos x="13" y="2"/>
                </a:cxn>
                <a:cxn ang="0">
                  <a:pos x="19" y="0"/>
                </a:cxn>
                <a:cxn ang="0">
                  <a:pos x="27" y="1"/>
                </a:cxn>
                <a:cxn ang="0">
                  <a:pos x="37" y="7"/>
                </a:cxn>
                <a:cxn ang="0">
                  <a:pos x="66" y="126"/>
                </a:cxn>
                <a:cxn ang="0">
                  <a:pos x="60" y="135"/>
                </a:cxn>
                <a:cxn ang="0">
                  <a:pos x="53" y="137"/>
                </a:cxn>
                <a:cxn ang="0">
                  <a:pos x="47" y="131"/>
                </a:cxn>
                <a:cxn ang="0">
                  <a:pos x="0" y="23"/>
                </a:cxn>
                <a:cxn ang="0">
                  <a:pos x="0" y="23"/>
                </a:cxn>
              </a:cxnLst>
              <a:rect l="0" t="0" r="r" b="b"/>
              <a:pathLst>
                <a:path w="66" h="137">
                  <a:moveTo>
                    <a:pt x="0" y="23"/>
                  </a:moveTo>
                  <a:lnTo>
                    <a:pt x="1" y="17"/>
                  </a:lnTo>
                  <a:lnTo>
                    <a:pt x="8" y="6"/>
                  </a:lnTo>
                  <a:lnTo>
                    <a:pt x="13" y="2"/>
                  </a:lnTo>
                  <a:lnTo>
                    <a:pt x="19" y="0"/>
                  </a:lnTo>
                  <a:lnTo>
                    <a:pt x="27" y="1"/>
                  </a:lnTo>
                  <a:lnTo>
                    <a:pt x="37" y="7"/>
                  </a:lnTo>
                  <a:lnTo>
                    <a:pt x="66" y="126"/>
                  </a:lnTo>
                  <a:lnTo>
                    <a:pt x="60" y="135"/>
                  </a:lnTo>
                  <a:lnTo>
                    <a:pt x="53" y="137"/>
                  </a:lnTo>
                  <a:lnTo>
                    <a:pt x="47" y="131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90" name="Freeform 106"/>
            <p:cNvSpPr>
              <a:spLocks/>
            </p:cNvSpPr>
            <p:nvPr/>
          </p:nvSpPr>
          <p:spPr bwMode="auto">
            <a:xfrm>
              <a:off x="2413" y="2808"/>
              <a:ext cx="20" cy="24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24" y="0"/>
                </a:cxn>
                <a:cxn ang="0">
                  <a:pos x="10" y="0"/>
                </a:cxn>
                <a:cxn ang="0">
                  <a:pos x="0" y="8"/>
                </a:cxn>
                <a:cxn ang="0">
                  <a:pos x="0" y="16"/>
                </a:cxn>
                <a:cxn ang="0">
                  <a:pos x="6" y="30"/>
                </a:cxn>
                <a:cxn ang="0">
                  <a:pos x="71" y="96"/>
                </a:cxn>
                <a:cxn ang="0">
                  <a:pos x="82" y="85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82" h="96">
                  <a:moveTo>
                    <a:pt x="31" y="1"/>
                  </a:moveTo>
                  <a:lnTo>
                    <a:pt x="24" y="0"/>
                  </a:lnTo>
                  <a:lnTo>
                    <a:pt x="1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6" y="30"/>
                  </a:lnTo>
                  <a:lnTo>
                    <a:pt x="71" y="96"/>
                  </a:lnTo>
                  <a:lnTo>
                    <a:pt x="82" y="85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91" name="Freeform 107"/>
            <p:cNvSpPr>
              <a:spLocks/>
            </p:cNvSpPr>
            <p:nvPr/>
          </p:nvSpPr>
          <p:spPr bwMode="auto">
            <a:xfrm>
              <a:off x="2438" y="2771"/>
              <a:ext cx="44" cy="36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33"/>
                </a:cxn>
                <a:cxn ang="0">
                  <a:pos x="168" y="142"/>
                </a:cxn>
                <a:cxn ang="0">
                  <a:pos x="178" y="117"/>
                </a:cxn>
                <a:cxn ang="0">
                  <a:pos x="18" y="0"/>
                </a:cxn>
                <a:cxn ang="0">
                  <a:pos x="18" y="0"/>
                </a:cxn>
              </a:cxnLst>
              <a:rect l="0" t="0" r="r" b="b"/>
              <a:pathLst>
                <a:path w="178" h="142">
                  <a:moveTo>
                    <a:pt x="18" y="0"/>
                  </a:moveTo>
                  <a:lnTo>
                    <a:pt x="0" y="33"/>
                  </a:lnTo>
                  <a:lnTo>
                    <a:pt x="168" y="142"/>
                  </a:lnTo>
                  <a:lnTo>
                    <a:pt x="178" y="117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92" name="Freeform 108"/>
            <p:cNvSpPr>
              <a:spLocks/>
            </p:cNvSpPr>
            <p:nvPr/>
          </p:nvSpPr>
          <p:spPr bwMode="auto">
            <a:xfrm>
              <a:off x="2420" y="2702"/>
              <a:ext cx="42" cy="13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6" y="24"/>
                </a:cxn>
                <a:cxn ang="0">
                  <a:pos x="0" y="37"/>
                </a:cxn>
                <a:cxn ang="0">
                  <a:pos x="2" y="50"/>
                </a:cxn>
                <a:cxn ang="0">
                  <a:pos x="8" y="53"/>
                </a:cxn>
                <a:cxn ang="0">
                  <a:pos x="21" y="55"/>
                </a:cxn>
                <a:cxn ang="0">
                  <a:pos x="159" y="22"/>
                </a:cxn>
                <a:cxn ang="0">
                  <a:pos x="169" y="12"/>
                </a:cxn>
                <a:cxn ang="0">
                  <a:pos x="169" y="4"/>
                </a:cxn>
                <a:cxn ang="0">
                  <a:pos x="164" y="2"/>
                </a:cxn>
                <a:cxn ang="0">
                  <a:pos x="155" y="0"/>
                </a:cxn>
                <a:cxn ang="0">
                  <a:pos x="8" y="18"/>
                </a:cxn>
                <a:cxn ang="0">
                  <a:pos x="8" y="18"/>
                </a:cxn>
              </a:cxnLst>
              <a:rect l="0" t="0" r="r" b="b"/>
              <a:pathLst>
                <a:path w="169" h="55">
                  <a:moveTo>
                    <a:pt x="8" y="18"/>
                  </a:moveTo>
                  <a:lnTo>
                    <a:pt x="6" y="24"/>
                  </a:lnTo>
                  <a:lnTo>
                    <a:pt x="0" y="37"/>
                  </a:lnTo>
                  <a:lnTo>
                    <a:pt x="2" y="50"/>
                  </a:lnTo>
                  <a:lnTo>
                    <a:pt x="8" y="53"/>
                  </a:lnTo>
                  <a:lnTo>
                    <a:pt x="21" y="55"/>
                  </a:lnTo>
                  <a:lnTo>
                    <a:pt x="159" y="22"/>
                  </a:lnTo>
                  <a:lnTo>
                    <a:pt x="169" y="12"/>
                  </a:lnTo>
                  <a:lnTo>
                    <a:pt x="169" y="4"/>
                  </a:lnTo>
                  <a:lnTo>
                    <a:pt x="164" y="2"/>
                  </a:lnTo>
                  <a:lnTo>
                    <a:pt x="155" y="0"/>
                  </a:lnTo>
                  <a:lnTo>
                    <a:pt x="8" y="18"/>
                  </a:lnTo>
                  <a:lnTo>
                    <a:pt x="8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93" name="Freeform 109"/>
            <p:cNvSpPr>
              <a:spLocks/>
            </p:cNvSpPr>
            <p:nvPr/>
          </p:nvSpPr>
          <p:spPr bwMode="auto">
            <a:xfrm>
              <a:off x="2374" y="2629"/>
              <a:ext cx="20" cy="37"/>
            </a:xfrm>
            <a:custGeom>
              <a:avLst/>
              <a:gdLst/>
              <a:ahLst/>
              <a:cxnLst>
                <a:cxn ang="0">
                  <a:pos x="0" y="124"/>
                </a:cxn>
                <a:cxn ang="0">
                  <a:pos x="7" y="140"/>
                </a:cxn>
                <a:cxn ang="0">
                  <a:pos x="12" y="144"/>
                </a:cxn>
                <a:cxn ang="0">
                  <a:pos x="19" y="147"/>
                </a:cxn>
                <a:cxn ang="0">
                  <a:pos x="38" y="138"/>
                </a:cxn>
                <a:cxn ang="0">
                  <a:pos x="81" y="13"/>
                </a:cxn>
                <a:cxn ang="0">
                  <a:pos x="77" y="3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63" y="8"/>
                </a:cxn>
                <a:cxn ang="0">
                  <a:pos x="0" y="124"/>
                </a:cxn>
                <a:cxn ang="0">
                  <a:pos x="0" y="124"/>
                </a:cxn>
              </a:cxnLst>
              <a:rect l="0" t="0" r="r" b="b"/>
              <a:pathLst>
                <a:path w="81" h="147">
                  <a:moveTo>
                    <a:pt x="0" y="124"/>
                  </a:moveTo>
                  <a:lnTo>
                    <a:pt x="7" y="140"/>
                  </a:lnTo>
                  <a:lnTo>
                    <a:pt x="12" y="144"/>
                  </a:lnTo>
                  <a:lnTo>
                    <a:pt x="19" y="147"/>
                  </a:lnTo>
                  <a:lnTo>
                    <a:pt x="38" y="138"/>
                  </a:lnTo>
                  <a:lnTo>
                    <a:pt x="81" y="13"/>
                  </a:lnTo>
                  <a:lnTo>
                    <a:pt x="77" y="3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63" y="8"/>
                  </a:lnTo>
                  <a:lnTo>
                    <a:pt x="0" y="124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94" name="Freeform 110"/>
            <p:cNvSpPr>
              <a:spLocks/>
            </p:cNvSpPr>
            <p:nvPr/>
          </p:nvSpPr>
          <p:spPr bwMode="auto">
            <a:xfrm>
              <a:off x="2279" y="2630"/>
              <a:ext cx="14" cy="35"/>
            </a:xfrm>
            <a:custGeom>
              <a:avLst/>
              <a:gdLst/>
              <a:ahLst/>
              <a:cxnLst>
                <a:cxn ang="0">
                  <a:pos x="24" y="130"/>
                </a:cxn>
                <a:cxn ang="0">
                  <a:pos x="29" y="134"/>
                </a:cxn>
                <a:cxn ang="0">
                  <a:pos x="33" y="136"/>
                </a:cxn>
                <a:cxn ang="0">
                  <a:pos x="39" y="139"/>
                </a:cxn>
                <a:cxn ang="0">
                  <a:pos x="52" y="138"/>
                </a:cxn>
                <a:cxn ang="0">
                  <a:pos x="58" y="122"/>
                </a:cxn>
                <a:cxn ang="0">
                  <a:pos x="19" y="15"/>
                </a:cxn>
                <a:cxn ang="0">
                  <a:pos x="17" y="10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3" y="2"/>
                </a:cxn>
                <a:cxn ang="0">
                  <a:pos x="0" y="19"/>
                </a:cxn>
                <a:cxn ang="0">
                  <a:pos x="24" y="130"/>
                </a:cxn>
                <a:cxn ang="0">
                  <a:pos x="24" y="130"/>
                </a:cxn>
              </a:cxnLst>
              <a:rect l="0" t="0" r="r" b="b"/>
              <a:pathLst>
                <a:path w="58" h="139">
                  <a:moveTo>
                    <a:pt x="24" y="130"/>
                  </a:moveTo>
                  <a:lnTo>
                    <a:pt x="29" y="134"/>
                  </a:lnTo>
                  <a:lnTo>
                    <a:pt x="33" y="136"/>
                  </a:lnTo>
                  <a:lnTo>
                    <a:pt x="39" y="139"/>
                  </a:lnTo>
                  <a:lnTo>
                    <a:pt x="52" y="138"/>
                  </a:lnTo>
                  <a:lnTo>
                    <a:pt x="58" y="122"/>
                  </a:lnTo>
                  <a:lnTo>
                    <a:pt x="19" y="15"/>
                  </a:lnTo>
                  <a:lnTo>
                    <a:pt x="17" y="10"/>
                  </a:lnTo>
                  <a:lnTo>
                    <a:pt x="9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0" y="19"/>
                  </a:lnTo>
                  <a:lnTo>
                    <a:pt x="24" y="130"/>
                  </a:lnTo>
                  <a:lnTo>
                    <a:pt x="24" y="1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95" name="Freeform 111"/>
            <p:cNvSpPr>
              <a:spLocks/>
            </p:cNvSpPr>
            <p:nvPr/>
          </p:nvSpPr>
          <p:spPr bwMode="auto">
            <a:xfrm>
              <a:off x="2198" y="2668"/>
              <a:ext cx="37" cy="29"/>
            </a:xfrm>
            <a:custGeom>
              <a:avLst/>
              <a:gdLst/>
              <a:ahLst/>
              <a:cxnLst>
                <a:cxn ang="0">
                  <a:pos x="125" y="115"/>
                </a:cxn>
                <a:cxn ang="0">
                  <a:pos x="138" y="115"/>
                </a:cxn>
                <a:cxn ang="0">
                  <a:pos x="146" y="108"/>
                </a:cxn>
                <a:cxn ang="0">
                  <a:pos x="143" y="90"/>
                </a:cxn>
                <a:cxn ang="0">
                  <a:pos x="13" y="0"/>
                </a:cxn>
                <a:cxn ang="0">
                  <a:pos x="0" y="12"/>
                </a:cxn>
                <a:cxn ang="0">
                  <a:pos x="125" y="115"/>
                </a:cxn>
                <a:cxn ang="0">
                  <a:pos x="125" y="115"/>
                </a:cxn>
              </a:cxnLst>
              <a:rect l="0" t="0" r="r" b="b"/>
              <a:pathLst>
                <a:path w="146" h="115">
                  <a:moveTo>
                    <a:pt x="125" y="115"/>
                  </a:moveTo>
                  <a:lnTo>
                    <a:pt x="138" y="115"/>
                  </a:lnTo>
                  <a:lnTo>
                    <a:pt x="146" y="108"/>
                  </a:lnTo>
                  <a:lnTo>
                    <a:pt x="143" y="90"/>
                  </a:lnTo>
                  <a:lnTo>
                    <a:pt x="13" y="0"/>
                  </a:lnTo>
                  <a:lnTo>
                    <a:pt x="0" y="12"/>
                  </a:lnTo>
                  <a:lnTo>
                    <a:pt x="125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96" name="Freeform 112"/>
            <p:cNvSpPr>
              <a:spLocks/>
            </p:cNvSpPr>
            <p:nvPr/>
          </p:nvSpPr>
          <p:spPr bwMode="auto">
            <a:xfrm>
              <a:off x="2154" y="2744"/>
              <a:ext cx="59" cy="11"/>
            </a:xfrm>
            <a:custGeom>
              <a:avLst/>
              <a:gdLst/>
              <a:ahLst/>
              <a:cxnLst>
                <a:cxn ang="0">
                  <a:pos x="234" y="0"/>
                </a:cxn>
                <a:cxn ang="0">
                  <a:pos x="236" y="33"/>
                </a:cxn>
                <a:cxn ang="0">
                  <a:pos x="3" y="45"/>
                </a:cxn>
                <a:cxn ang="0">
                  <a:pos x="0" y="26"/>
                </a:cxn>
                <a:cxn ang="0">
                  <a:pos x="234" y="0"/>
                </a:cxn>
                <a:cxn ang="0">
                  <a:pos x="234" y="0"/>
                </a:cxn>
              </a:cxnLst>
              <a:rect l="0" t="0" r="r" b="b"/>
              <a:pathLst>
                <a:path w="236" h="45">
                  <a:moveTo>
                    <a:pt x="234" y="0"/>
                  </a:moveTo>
                  <a:lnTo>
                    <a:pt x="236" y="33"/>
                  </a:lnTo>
                  <a:lnTo>
                    <a:pt x="3" y="45"/>
                  </a:lnTo>
                  <a:lnTo>
                    <a:pt x="0" y="26"/>
                  </a:lnTo>
                  <a:lnTo>
                    <a:pt x="234" y="0"/>
                  </a:lnTo>
                  <a:lnTo>
                    <a:pt x="2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5297" name="Freeform 113"/>
            <p:cNvSpPr>
              <a:spLocks/>
            </p:cNvSpPr>
            <p:nvPr/>
          </p:nvSpPr>
          <p:spPr bwMode="auto">
            <a:xfrm>
              <a:off x="2268" y="2742"/>
              <a:ext cx="63" cy="62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56" y="10"/>
                </a:cxn>
                <a:cxn ang="0">
                  <a:pos x="49" y="37"/>
                </a:cxn>
                <a:cxn ang="0">
                  <a:pos x="42" y="75"/>
                </a:cxn>
                <a:cxn ang="0">
                  <a:pos x="45" y="119"/>
                </a:cxn>
                <a:cxn ang="0">
                  <a:pos x="50" y="142"/>
                </a:cxn>
                <a:cxn ang="0">
                  <a:pos x="55" y="153"/>
                </a:cxn>
                <a:cxn ang="0">
                  <a:pos x="60" y="163"/>
                </a:cxn>
                <a:cxn ang="0">
                  <a:pos x="66" y="173"/>
                </a:cxn>
                <a:cxn ang="0">
                  <a:pos x="75" y="183"/>
                </a:cxn>
                <a:cxn ang="0">
                  <a:pos x="84" y="194"/>
                </a:cxn>
                <a:cxn ang="0">
                  <a:pos x="96" y="202"/>
                </a:cxn>
                <a:cxn ang="0">
                  <a:pos x="102" y="206"/>
                </a:cxn>
                <a:cxn ang="0">
                  <a:pos x="108" y="210"/>
                </a:cxn>
                <a:cxn ang="0">
                  <a:pos x="116" y="214"/>
                </a:cxn>
                <a:cxn ang="0">
                  <a:pos x="122" y="218"/>
                </a:cxn>
                <a:cxn ang="0">
                  <a:pos x="130" y="221"/>
                </a:cxn>
                <a:cxn ang="0">
                  <a:pos x="138" y="224"/>
                </a:cxn>
                <a:cxn ang="0">
                  <a:pos x="156" y="230"/>
                </a:cxn>
                <a:cxn ang="0">
                  <a:pos x="176" y="234"/>
                </a:cxn>
                <a:cxn ang="0">
                  <a:pos x="198" y="238"/>
                </a:cxn>
                <a:cxn ang="0">
                  <a:pos x="250" y="242"/>
                </a:cxn>
                <a:cxn ang="0">
                  <a:pos x="236" y="244"/>
                </a:cxn>
                <a:cxn ang="0">
                  <a:pos x="200" y="247"/>
                </a:cxn>
                <a:cxn ang="0">
                  <a:pos x="151" y="247"/>
                </a:cxn>
                <a:cxn ang="0">
                  <a:pos x="98" y="238"/>
                </a:cxn>
                <a:cxn ang="0">
                  <a:pos x="73" y="229"/>
                </a:cxn>
                <a:cxn ang="0">
                  <a:pos x="60" y="224"/>
                </a:cxn>
                <a:cxn ang="0">
                  <a:pos x="49" y="218"/>
                </a:cxn>
                <a:cxn ang="0">
                  <a:pos x="13" y="178"/>
                </a:cxn>
                <a:cxn ang="0">
                  <a:pos x="3" y="152"/>
                </a:cxn>
                <a:cxn ang="0">
                  <a:pos x="0" y="119"/>
                </a:cxn>
                <a:cxn ang="0">
                  <a:pos x="3" y="80"/>
                </a:cxn>
                <a:cxn ang="0">
                  <a:pos x="8" y="57"/>
                </a:cxn>
                <a:cxn ang="0">
                  <a:pos x="16" y="33"/>
                </a:cxn>
                <a:cxn ang="0">
                  <a:pos x="60" y="0"/>
                </a:cxn>
                <a:cxn ang="0">
                  <a:pos x="60" y="0"/>
                </a:cxn>
              </a:cxnLst>
              <a:rect l="0" t="0" r="r" b="b"/>
              <a:pathLst>
                <a:path w="250" h="247">
                  <a:moveTo>
                    <a:pt x="60" y="0"/>
                  </a:moveTo>
                  <a:lnTo>
                    <a:pt x="56" y="10"/>
                  </a:lnTo>
                  <a:lnTo>
                    <a:pt x="49" y="37"/>
                  </a:lnTo>
                  <a:lnTo>
                    <a:pt x="42" y="75"/>
                  </a:lnTo>
                  <a:lnTo>
                    <a:pt x="45" y="119"/>
                  </a:lnTo>
                  <a:lnTo>
                    <a:pt x="50" y="142"/>
                  </a:lnTo>
                  <a:lnTo>
                    <a:pt x="55" y="153"/>
                  </a:lnTo>
                  <a:lnTo>
                    <a:pt x="60" y="163"/>
                  </a:lnTo>
                  <a:lnTo>
                    <a:pt x="66" y="173"/>
                  </a:lnTo>
                  <a:lnTo>
                    <a:pt x="75" y="183"/>
                  </a:lnTo>
                  <a:lnTo>
                    <a:pt x="84" y="194"/>
                  </a:lnTo>
                  <a:lnTo>
                    <a:pt x="96" y="202"/>
                  </a:lnTo>
                  <a:lnTo>
                    <a:pt x="102" y="206"/>
                  </a:lnTo>
                  <a:lnTo>
                    <a:pt x="108" y="210"/>
                  </a:lnTo>
                  <a:lnTo>
                    <a:pt x="116" y="214"/>
                  </a:lnTo>
                  <a:lnTo>
                    <a:pt x="122" y="218"/>
                  </a:lnTo>
                  <a:lnTo>
                    <a:pt x="130" y="221"/>
                  </a:lnTo>
                  <a:lnTo>
                    <a:pt x="138" y="224"/>
                  </a:lnTo>
                  <a:lnTo>
                    <a:pt x="156" y="230"/>
                  </a:lnTo>
                  <a:lnTo>
                    <a:pt x="176" y="234"/>
                  </a:lnTo>
                  <a:lnTo>
                    <a:pt x="198" y="238"/>
                  </a:lnTo>
                  <a:lnTo>
                    <a:pt x="250" y="242"/>
                  </a:lnTo>
                  <a:lnTo>
                    <a:pt x="236" y="244"/>
                  </a:lnTo>
                  <a:lnTo>
                    <a:pt x="200" y="247"/>
                  </a:lnTo>
                  <a:lnTo>
                    <a:pt x="151" y="247"/>
                  </a:lnTo>
                  <a:lnTo>
                    <a:pt x="98" y="238"/>
                  </a:lnTo>
                  <a:lnTo>
                    <a:pt x="73" y="229"/>
                  </a:lnTo>
                  <a:lnTo>
                    <a:pt x="60" y="224"/>
                  </a:lnTo>
                  <a:lnTo>
                    <a:pt x="49" y="218"/>
                  </a:lnTo>
                  <a:lnTo>
                    <a:pt x="13" y="178"/>
                  </a:lnTo>
                  <a:lnTo>
                    <a:pt x="3" y="152"/>
                  </a:lnTo>
                  <a:lnTo>
                    <a:pt x="0" y="119"/>
                  </a:lnTo>
                  <a:lnTo>
                    <a:pt x="3" y="80"/>
                  </a:lnTo>
                  <a:lnTo>
                    <a:pt x="8" y="57"/>
                  </a:lnTo>
                  <a:lnTo>
                    <a:pt x="16" y="33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605298" name="Rectangle 114"/>
          <p:cNvSpPr>
            <a:spLocks noGrp="1" noChangeArrowheads="1"/>
          </p:cNvSpPr>
          <p:nvPr>
            <p:ph type="title"/>
          </p:nvPr>
        </p:nvSpPr>
        <p:spPr>
          <a:xfrm>
            <a:off x="1043608" y="476250"/>
            <a:ext cx="7056784" cy="2387600"/>
          </a:xfrm>
          <a:noFill/>
          <a:ln/>
        </p:spPr>
        <p:txBody>
          <a:bodyPr/>
          <a:lstStyle/>
          <a:p>
            <a:r>
              <a:rPr lang="pt-BR" dirty="0"/>
              <a:t>Repetição </a:t>
            </a:r>
            <a:r>
              <a:rPr lang="pt-BR" dirty="0" smtClean="0"/>
              <a:t>cíclica de </a:t>
            </a:r>
            <a:r>
              <a:rPr lang="pt-BR" dirty="0"/>
              <a:t>características </a:t>
            </a:r>
            <a:r>
              <a:rPr lang="pt-BR" dirty="0" smtClean="0"/>
              <a:t>climáticas num local</a:t>
            </a:r>
            <a:endParaRPr lang="pt-BR" dirty="0"/>
          </a:p>
        </p:txBody>
      </p:sp>
      <p:sp>
        <p:nvSpPr>
          <p:cNvPr id="255" name="Espaço Reservado para Número de Slide 25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18</a:t>
            </a:fld>
            <a:endParaRPr lang="pt-BR"/>
          </a:p>
        </p:txBody>
      </p:sp>
      <p:sp>
        <p:nvSpPr>
          <p:cNvPr id="605299" name="Rectangle 115"/>
          <p:cNvSpPr>
            <a:spLocks noChangeArrowheads="1"/>
          </p:cNvSpPr>
          <p:nvPr/>
        </p:nvSpPr>
        <p:spPr bwMode="auto">
          <a:xfrm>
            <a:off x="4205288" y="3754438"/>
            <a:ext cx="1587" cy="17462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605300" name="Freeform 116"/>
          <p:cNvSpPr>
            <a:spLocks/>
          </p:cNvSpPr>
          <p:nvPr/>
        </p:nvSpPr>
        <p:spPr bwMode="auto">
          <a:xfrm>
            <a:off x="3313113" y="3937000"/>
            <a:ext cx="3175" cy="6350"/>
          </a:xfrm>
          <a:custGeom>
            <a:avLst/>
            <a:gdLst/>
            <a:ahLst/>
            <a:cxnLst>
              <a:cxn ang="0">
                <a:pos x="11" y="20"/>
              </a:cxn>
              <a:cxn ang="0">
                <a:pos x="0" y="0"/>
              </a:cxn>
              <a:cxn ang="0">
                <a:pos x="11" y="10"/>
              </a:cxn>
              <a:cxn ang="0">
                <a:pos x="11" y="20"/>
              </a:cxn>
            </a:cxnLst>
            <a:rect l="0" t="0" r="r" b="b"/>
            <a:pathLst>
              <a:path w="11" h="20">
                <a:moveTo>
                  <a:pt x="11" y="20"/>
                </a:moveTo>
                <a:lnTo>
                  <a:pt x="0" y="0"/>
                </a:lnTo>
                <a:lnTo>
                  <a:pt x="11" y="10"/>
                </a:lnTo>
                <a:lnTo>
                  <a:pt x="11" y="2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605301" name="Freeform 117"/>
          <p:cNvSpPr>
            <a:spLocks/>
          </p:cNvSpPr>
          <p:nvPr/>
        </p:nvSpPr>
        <p:spPr bwMode="auto">
          <a:xfrm>
            <a:off x="4478338" y="4030663"/>
            <a:ext cx="7937" cy="1587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22" y="0"/>
              </a:cxn>
              <a:cxn ang="0">
                <a:pos x="0" y="0"/>
              </a:cxn>
            </a:cxnLst>
            <a:rect l="0" t="0" r="r" b="b"/>
            <a:pathLst>
              <a:path w="22">
                <a:moveTo>
                  <a:pt x="0" y="0"/>
                </a:moveTo>
                <a:lnTo>
                  <a:pt x="0" y="0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605302" name="Freeform 118"/>
          <p:cNvSpPr>
            <a:spLocks/>
          </p:cNvSpPr>
          <p:nvPr/>
        </p:nvSpPr>
        <p:spPr bwMode="auto">
          <a:xfrm>
            <a:off x="3519488" y="4751388"/>
            <a:ext cx="12700" cy="9525"/>
          </a:xfrm>
          <a:custGeom>
            <a:avLst/>
            <a:gdLst/>
            <a:ahLst/>
            <a:cxnLst>
              <a:cxn ang="0">
                <a:pos x="0" y="32"/>
              </a:cxn>
              <a:cxn ang="0">
                <a:pos x="31" y="0"/>
              </a:cxn>
              <a:cxn ang="0">
                <a:pos x="42" y="0"/>
              </a:cxn>
              <a:cxn ang="0">
                <a:pos x="0" y="32"/>
              </a:cxn>
            </a:cxnLst>
            <a:rect l="0" t="0" r="r" b="b"/>
            <a:pathLst>
              <a:path w="42" h="32">
                <a:moveTo>
                  <a:pt x="0" y="32"/>
                </a:moveTo>
                <a:lnTo>
                  <a:pt x="31" y="0"/>
                </a:lnTo>
                <a:lnTo>
                  <a:pt x="42" y="0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605303" name="Freeform 119"/>
          <p:cNvSpPr>
            <a:spLocks/>
          </p:cNvSpPr>
          <p:nvPr/>
        </p:nvSpPr>
        <p:spPr bwMode="auto">
          <a:xfrm>
            <a:off x="4244975" y="4764088"/>
            <a:ext cx="7938" cy="1587"/>
          </a:xfrm>
          <a:custGeom>
            <a:avLst/>
            <a:gdLst/>
            <a:ahLst/>
            <a:cxnLst>
              <a:cxn ang="0">
                <a:pos x="21" y="0"/>
              </a:cxn>
              <a:cxn ang="0">
                <a:pos x="0" y="0"/>
              </a:cxn>
              <a:cxn ang="0">
                <a:pos x="11" y="0"/>
              </a:cxn>
              <a:cxn ang="0">
                <a:pos x="21" y="0"/>
              </a:cxn>
            </a:cxnLst>
            <a:rect l="0" t="0" r="r" b="b"/>
            <a:pathLst>
              <a:path w="21">
                <a:moveTo>
                  <a:pt x="21" y="0"/>
                </a:moveTo>
                <a:lnTo>
                  <a:pt x="0" y="0"/>
                </a:lnTo>
                <a:lnTo>
                  <a:pt x="11" y="0"/>
                </a:lnTo>
                <a:lnTo>
                  <a:pt x="21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605304" name="Freeform 120"/>
          <p:cNvSpPr>
            <a:spLocks/>
          </p:cNvSpPr>
          <p:nvPr/>
        </p:nvSpPr>
        <p:spPr bwMode="auto">
          <a:xfrm>
            <a:off x="4232275" y="4781550"/>
            <a:ext cx="3175" cy="12700"/>
          </a:xfrm>
          <a:custGeom>
            <a:avLst/>
            <a:gdLst/>
            <a:ahLst/>
            <a:cxnLst>
              <a:cxn ang="0">
                <a:pos x="0" y="42"/>
              </a:cxn>
              <a:cxn ang="0">
                <a:pos x="0" y="0"/>
              </a:cxn>
              <a:cxn ang="0">
                <a:pos x="10" y="22"/>
              </a:cxn>
              <a:cxn ang="0">
                <a:pos x="0" y="42"/>
              </a:cxn>
            </a:cxnLst>
            <a:rect l="0" t="0" r="r" b="b"/>
            <a:pathLst>
              <a:path w="10" h="42">
                <a:moveTo>
                  <a:pt x="0" y="42"/>
                </a:moveTo>
                <a:lnTo>
                  <a:pt x="0" y="0"/>
                </a:lnTo>
                <a:lnTo>
                  <a:pt x="10" y="22"/>
                </a:lnTo>
                <a:lnTo>
                  <a:pt x="0" y="4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605305" name="Freeform 121"/>
          <p:cNvSpPr>
            <a:spLocks/>
          </p:cNvSpPr>
          <p:nvPr/>
        </p:nvSpPr>
        <p:spPr bwMode="auto">
          <a:xfrm>
            <a:off x="4252913" y="4852988"/>
            <a:ext cx="3175" cy="6350"/>
          </a:xfrm>
          <a:custGeom>
            <a:avLst/>
            <a:gdLst/>
            <a:ahLst/>
            <a:cxnLst>
              <a:cxn ang="0">
                <a:pos x="12" y="21"/>
              </a:cxn>
              <a:cxn ang="0">
                <a:pos x="0" y="0"/>
              </a:cxn>
              <a:cxn ang="0">
                <a:pos x="12" y="11"/>
              </a:cxn>
              <a:cxn ang="0">
                <a:pos x="12" y="21"/>
              </a:cxn>
            </a:cxnLst>
            <a:rect l="0" t="0" r="r" b="b"/>
            <a:pathLst>
              <a:path w="12" h="21">
                <a:moveTo>
                  <a:pt x="12" y="21"/>
                </a:moveTo>
                <a:lnTo>
                  <a:pt x="0" y="0"/>
                </a:lnTo>
                <a:lnTo>
                  <a:pt x="12" y="11"/>
                </a:lnTo>
                <a:lnTo>
                  <a:pt x="12" y="2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grpSp>
        <p:nvGrpSpPr>
          <p:cNvPr id="605421" name="Group 237"/>
          <p:cNvGrpSpPr>
            <a:grpSpLocks/>
          </p:cNvGrpSpPr>
          <p:nvPr/>
        </p:nvGrpSpPr>
        <p:grpSpPr bwMode="auto">
          <a:xfrm>
            <a:off x="34925" y="5276850"/>
            <a:ext cx="9063038" cy="382588"/>
            <a:chOff x="22" y="3324"/>
            <a:chExt cx="5709" cy="241"/>
          </a:xfrm>
        </p:grpSpPr>
        <p:sp>
          <p:nvSpPr>
            <p:cNvPr id="605422" name="Freeform 238"/>
            <p:cNvSpPr>
              <a:spLocks/>
            </p:cNvSpPr>
            <p:nvPr/>
          </p:nvSpPr>
          <p:spPr bwMode="auto">
            <a:xfrm>
              <a:off x="22" y="3324"/>
              <a:ext cx="241" cy="2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0" y="0"/>
                </a:cxn>
                <a:cxn ang="0">
                  <a:pos x="240" y="240"/>
                </a:cxn>
                <a:cxn ang="0">
                  <a:pos x="0" y="240"/>
                </a:cxn>
                <a:cxn ang="0">
                  <a:pos x="33" y="195"/>
                </a:cxn>
                <a:cxn ang="0">
                  <a:pos x="63" y="150"/>
                </a:cxn>
                <a:cxn ang="0">
                  <a:pos x="18" y="135"/>
                </a:cxn>
                <a:cxn ang="0">
                  <a:pos x="18" y="75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1" h="241">
                  <a:moveTo>
                    <a:pt x="0" y="0"/>
                  </a:moveTo>
                  <a:lnTo>
                    <a:pt x="240" y="0"/>
                  </a:lnTo>
                  <a:lnTo>
                    <a:pt x="240" y="240"/>
                  </a:lnTo>
                  <a:lnTo>
                    <a:pt x="0" y="240"/>
                  </a:lnTo>
                  <a:lnTo>
                    <a:pt x="33" y="195"/>
                  </a:lnTo>
                  <a:lnTo>
                    <a:pt x="63" y="150"/>
                  </a:lnTo>
                  <a:lnTo>
                    <a:pt x="18" y="135"/>
                  </a:lnTo>
                  <a:lnTo>
                    <a:pt x="18" y="75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6699FF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605423" name="Freeform 239"/>
            <p:cNvSpPr>
              <a:spLocks/>
            </p:cNvSpPr>
            <p:nvPr/>
          </p:nvSpPr>
          <p:spPr bwMode="auto">
            <a:xfrm>
              <a:off x="5511" y="3326"/>
              <a:ext cx="220" cy="236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0" y="0"/>
                </a:cxn>
                <a:cxn ang="0">
                  <a:pos x="0" y="240"/>
                </a:cxn>
                <a:cxn ang="0">
                  <a:pos x="192" y="240"/>
                </a:cxn>
                <a:cxn ang="0">
                  <a:pos x="198" y="195"/>
                </a:cxn>
                <a:cxn ang="0">
                  <a:pos x="153" y="195"/>
                </a:cxn>
                <a:cxn ang="0">
                  <a:pos x="153" y="150"/>
                </a:cxn>
                <a:cxn ang="0">
                  <a:pos x="198" y="135"/>
                </a:cxn>
                <a:cxn ang="0">
                  <a:pos x="153" y="105"/>
                </a:cxn>
                <a:cxn ang="0">
                  <a:pos x="153" y="60"/>
                </a:cxn>
                <a:cxn ang="0">
                  <a:pos x="192" y="0"/>
                </a:cxn>
                <a:cxn ang="0">
                  <a:pos x="192" y="0"/>
                </a:cxn>
              </a:cxnLst>
              <a:rect l="0" t="0" r="r" b="b"/>
              <a:pathLst>
                <a:path w="199" h="241">
                  <a:moveTo>
                    <a:pt x="192" y="0"/>
                  </a:moveTo>
                  <a:lnTo>
                    <a:pt x="0" y="0"/>
                  </a:lnTo>
                  <a:lnTo>
                    <a:pt x="0" y="240"/>
                  </a:lnTo>
                  <a:lnTo>
                    <a:pt x="192" y="240"/>
                  </a:lnTo>
                  <a:lnTo>
                    <a:pt x="198" y="195"/>
                  </a:lnTo>
                  <a:lnTo>
                    <a:pt x="153" y="195"/>
                  </a:lnTo>
                  <a:lnTo>
                    <a:pt x="153" y="150"/>
                  </a:lnTo>
                  <a:lnTo>
                    <a:pt x="198" y="135"/>
                  </a:lnTo>
                  <a:lnTo>
                    <a:pt x="153" y="105"/>
                  </a:lnTo>
                  <a:lnTo>
                    <a:pt x="153" y="60"/>
                  </a:lnTo>
                  <a:lnTo>
                    <a:pt x="192" y="0"/>
                  </a:lnTo>
                  <a:lnTo>
                    <a:pt x="192" y="0"/>
                  </a:lnTo>
                </a:path>
              </a:pathLst>
            </a:custGeom>
            <a:solidFill>
              <a:srgbClr val="FFFF66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605424" name="Rectangle 240"/>
            <p:cNvSpPr>
              <a:spLocks noChangeArrowheads="1"/>
            </p:cNvSpPr>
            <p:nvPr/>
          </p:nvSpPr>
          <p:spPr bwMode="auto">
            <a:xfrm>
              <a:off x="252" y="3325"/>
              <a:ext cx="1051" cy="240"/>
            </a:xfrm>
            <a:prstGeom prst="rect">
              <a:avLst/>
            </a:prstGeom>
            <a:gradFill rotWithShape="0">
              <a:gsLst>
                <a:gs pos="0">
                  <a:srgbClr val="FFCC99"/>
                </a:gs>
                <a:gs pos="50000">
                  <a:srgbClr val="FF3300"/>
                </a:gs>
                <a:gs pos="100000">
                  <a:srgbClr val="FFCC99"/>
                </a:gs>
              </a:gsLst>
              <a:lin ang="0" scaled="1"/>
            </a:gra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605425" name="Rectangle 241"/>
            <p:cNvSpPr>
              <a:spLocks noChangeArrowheads="1"/>
            </p:cNvSpPr>
            <p:nvPr/>
          </p:nvSpPr>
          <p:spPr bwMode="auto">
            <a:xfrm>
              <a:off x="1303" y="3325"/>
              <a:ext cx="1051" cy="240"/>
            </a:xfrm>
            <a:prstGeom prst="rect">
              <a:avLst/>
            </a:prstGeom>
            <a:gradFill rotWithShape="0">
              <a:gsLst>
                <a:gs pos="0">
                  <a:srgbClr val="FFFFCC"/>
                </a:gs>
                <a:gs pos="50000">
                  <a:srgbClr val="FFFF00"/>
                </a:gs>
                <a:gs pos="100000">
                  <a:srgbClr val="FFFFCC"/>
                </a:gs>
              </a:gsLst>
              <a:lin ang="0" scaled="1"/>
            </a:gra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605426" name="Rectangle 242"/>
            <p:cNvSpPr>
              <a:spLocks noChangeArrowheads="1"/>
            </p:cNvSpPr>
            <p:nvPr/>
          </p:nvSpPr>
          <p:spPr bwMode="auto">
            <a:xfrm>
              <a:off x="2354" y="3325"/>
              <a:ext cx="1051" cy="240"/>
            </a:xfrm>
            <a:prstGeom prst="rect">
              <a:avLst/>
            </a:prstGeom>
            <a:gradFill rotWithShape="0">
              <a:gsLst>
                <a:gs pos="0">
                  <a:srgbClr val="CCECFF"/>
                </a:gs>
                <a:gs pos="50000">
                  <a:srgbClr val="0066FF"/>
                </a:gs>
                <a:gs pos="100000">
                  <a:srgbClr val="CCECFF"/>
                </a:gs>
              </a:gsLst>
              <a:lin ang="0" scaled="1"/>
            </a:gra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605427" name="Rectangle 243"/>
            <p:cNvSpPr>
              <a:spLocks noChangeArrowheads="1"/>
            </p:cNvSpPr>
            <p:nvPr/>
          </p:nvSpPr>
          <p:spPr bwMode="auto">
            <a:xfrm>
              <a:off x="3405" y="3325"/>
              <a:ext cx="1051" cy="240"/>
            </a:xfrm>
            <a:prstGeom prst="rect">
              <a:avLst/>
            </a:prstGeom>
            <a:gradFill rotWithShape="0">
              <a:gsLst>
                <a:gs pos="0">
                  <a:srgbClr val="CCFFCC"/>
                </a:gs>
                <a:gs pos="50000">
                  <a:srgbClr val="66FF33"/>
                </a:gs>
                <a:gs pos="100000">
                  <a:srgbClr val="CCFFCC"/>
                </a:gs>
              </a:gsLst>
              <a:lin ang="0" scaled="1"/>
            </a:gra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605428" name="Rectangle 244"/>
            <p:cNvSpPr>
              <a:spLocks noChangeArrowheads="1"/>
            </p:cNvSpPr>
            <p:nvPr/>
          </p:nvSpPr>
          <p:spPr bwMode="auto">
            <a:xfrm>
              <a:off x="4457" y="3325"/>
              <a:ext cx="1051" cy="240"/>
            </a:xfrm>
            <a:prstGeom prst="rect">
              <a:avLst/>
            </a:prstGeom>
            <a:gradFill rotWithShape="0">
              <a:gsLst>
                <a:gs pos="0">
                  <a:srgbClr val="FFCC99"/>
                </a:gs>
                <a:gs pos="50000">
                  <a:srgbClr val="FF3300"/>
                </a:gs>
                <a:gs pos="100000">
                  <a:srgbClr val="FFCC99"/>
                </a:gs>
              </a:gsLst>
              <a:lin ang="0" scaled="1"/>
            </a:gra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sp>
        <p:nvSpPr>
          <p:cNvPr id="605429" name="Text Box 245"/>
          <p:cNvSpPr txBox="1">
            <a:spLocks noChangeArrowheads="1"/>
          </p:cNvSpPr>
          <p:nvPr/>
        </p:nvSpPr>
        <p:spPr bwMode="auto">
          <a:xfrm>
            <a:off x="720725" y="5765800"/>
            <a:ext cx="971550" cy="366713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>
                <a:solidFill>
                  <a:schemeClr val="bg1"/>
                </a:solidFill>
              </a:rPr>
              <a:t>Quente</a:t>
            </a:r>
          </a:p>
        </p:txBody>
      </p:sp>
      <p:grpSp>
        <p:nvGrpSpPr>
          <p:cNvPr id="253" name="Grupo 252"/>
          <p:cNvGrpSpPr/>
          <p:nvPr/>
        </p:nvGrpSpPr>
        <p:grpSpPr>
          <a:xfrm>
            <a:off x="7070725" y="4116388"/>
            <a:ext cx="1714500" cy="2016125"/>
            <a:chOff x="7070725" y="4116388"/>
            <a:chExt cx="1714500" cy="2016125"/>
          </a:xfrm>
        </p:grpSpPr>
        <p:grpSp>
          <p:nvGrpSpPr>
            <p:cNvPr id="605309" name="Group 125"/>
            <p:cNvGrpSpPr>
              <a:grpSpLocks/>
            </p:cNvGrpSpPr>
            <p:nvPr/>
          </p:nvGrpSpPr>
          <p:grpSpPr bwMode="auto">
            <a:xfrm>
              <a:off x="7070725" y="4116388"/>
              <a:ext cx="1714500" cy="1135062"/>
              <a:chOff x="1800" y="2597"/>
              <a:chExt cx="1080" cy="715"/>
            </a:xfrm>
          </p:grpSpPr>
          <p:sp>
            <p:nvSpPr>
              <p:cNvPr id="605310" name="Freeform 126"/>
              <p:cNvSpPr>
                <a:spLocks/>
              </p:cNvSpPr>
              <p:nvPr/>
            </p:nvSpPr>
            <p:spPr bwMode="auto">
              <a:xfrm>
                <a:off x="1834" y="2597"/>
                <a:ext cx="1046" cy="264"/>
              </a:xfrm>
              <a:custGeom>
                <a:avLst/>
                <a:gdLst/>
                <a:ahLst/>
                <a:cxnLst>
                  <a:cxn ang="0">
                    <a:pos x="4" y="1014"/>
                  </a:cxn>
                  <a:cxn ang="0">
                    <a:pos x="0" y="931"/>
                  </a:cxn>
                  <a:cxn ang="0">
                    <a:pos x="93" y="808"/>
                  </a:cxn>
                  <a:cxn ang="0">
                    <a:pos x="125" y="561"/>
                  </a:cxn>
                  <a:cxn ang="0">
                    <a:pos x="43" y="374"/>
                  </a:cxn>
                  <a:cxn ang="0">
                    <a:pos x="93" y="215"/>
                  </a:cxn>
                  <a:cxn ang="0">
                    <a:pos x="35" y="86"/>
                  </a:cxn>
                  <a:cxn ang="0">
                    <a:pos x="456" y="17"/>
                  </a:cxn>
                  <a:cxn ang="0">
                    <a:pos x="774" y="107"/>
                  </a:cxn>
                  <a:cxn ang="0">
                    <a:pos x="1101" y="24"/>
                  </a:cxn>
                  <a:cxn ang="0">
                    <a:pos x="1653" y="0"/>
                  </a:cxn>
                  <a:cxn ang="0">
                    <a:pos x="1840" y="107"/>
                  </a:cxn>
                  <a:cxn ang="0">
                    <a:pos x="2163" y="114"/>
                  </a:cxn>
                  <a:cxn ang="0">
                    <a:pos x="2333" y="47"/>
                  </a:cxn>
                  <a:cxn ang="0">
                    <a:pos x="2703" y="51"/>
                  </a:cxn>
                  <a:cxn ang="0">
                    <a:pos x="2684" y="309"/>
                  </a:cxn>
                  <a:cxn ang="0">
                    <a:pos x="2641" y="371"/>
                  </a:cxn>
                  <a:cxn ang="0">
                    <a:pos x="2735" y="624"/>
                  </a:cxn>
                  <a:cxn ang="0">
                    <a:pos x="2660" y="838"/>
                  </a:cxn>
                  <a:cxn ang="0">
                    <a:pos x="2649" y="1056"/>
                  </a:cxn>
                  <a:cxn ang="0">
                    <a:pos x="4" y="1014"/>
                  </a:cxn>
                  <a:cxn ang="0">
                    <a:pos x="4" y="1014"/>
                  </a:cxn>
                </a:cxnLst>
                <a:rect l="0" t="0" r="r" b="b"/>
                <a:pathLst>
                  <a:path w="2735" h="1056">
                    <a:moveTo>
                      <a:pt x="4" y="1014"/>
                    </a:moveTo>
                    <a:lnTo>
                      <a:pt x="0" y="931"/>
                    </a:lnTo>
                    <a:lnTo>
                      <a:pt x="93" y="808"/>
                    </a:lnTo>
                    <a:lnTo>
                      <a:pt x="125" y="561"/>
                    </a:lnTo>
                    <a:lnTo>
                      <a:pt x="43" y="374"/>
                    </a:lnTo>
                    <a:lnTo>
                      <a:pt x="93" y="215"/>
                    </a:lnTo>
                    <a:lnTo>
                      <a:pt x="35" y="86"/>
                    </a:lnTo>
                    <a:lnTo>
                      <a:pt x="456" y="17"/>
                    </a:lnTo>
                    <a:lnTo>
                      <a:pt x="774" y="107"/>
                    </a:lnTo>
                    <a:lnTo>
                      <a:pt x="1101" y="24"/>
                    </a:lnTo>
                    <a:lnTo>
                      <a:pt x="1653" y="0"/>
                    </a:lnTo>
                    <a:lnTo>
                      <a:pt x="1840" y="107"/>
                    </a:lnTo>
                    <a:lnTo>
                      <a:pt x="2163" y="114"/>
                    </a:lnTo>
                    <a:lnTo>
                      <a:pt x="2333" y="47"/>
                    </a:lnTo>
                    <a:lnTo>
                      <a:pt x="2703" y="51"/>
                    </a:lnTo>
                    <a:lnTo>
                      <a:pt x="2684" y="309"/>
                    </a:lnTo>
                    <a:lnTo>
                      <a:pt x="2641" y="371"/>
                    </a:lnTo>
                    <a:lnTo>
                      <a:pt x="2735" y="624"/>
                    </a:lnTo>
                    <a:lnTo>
                      <a:pt x="2660" y="838"/>
                    </a:lnTo>
                    <a:lnTo>
                      <a:pt x="2649" y="1056"/>
                    </a:lnTo>
                    <a:lnTo>
                      <a:pt x="4" y="1014"/>
                    </a:lnTo>
                    <a:lnTo>
                      <a:pt x="4" y="1014"/>
                    </a:lnTo>
                    <a:close/>
                  </a:path>
                </a:pathLst>
              </a:custGeom>
              <a:solidFill>
                <a:srgbClr val="B2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11" name="Freeform 127"/>
              <p:cNvSpPr>
                <a:spLocks/>
              </p:cNvSpPr>
              <p:nvPr/>
            </p:nvSpPr>
            <p:spPr bwMode="auto">
              <a:xfrm>
                <a:off x="2249" y="2706"/>
                <a:ext cx="152" cy="111"/>
              </a:xfrm>
              <a:custGeom>
                <a:avLst/>
                <a:gdLst/>
                <a:ahLst/>
                <a:cxnLst>
                  <a:cxn ang="0">
                    <a:pos x="17" y="338"/>
                  </a:cxn>
                  <a:cxn ang="0">
                    <a:pos x="0" y="235"/>
                  </a:cxn>
                  <a:cxn ang="0">
                    <a:pos x="36" y="141"/>
                  </a:cxn>
                  <a:cxn ang="0">
                    <a:pos x="118" y="48"/>
                  </a:cxn>
                  <a:cxn ang="0">
                    <a:pos x="229" y="4"/>
                  </a:cxn>
                  <a:cxn ang="0">
                    <a:pos x="338" y="0"/>
                  </a:cxn>
                  <a:cxn ang="0">
                    <a:pos x="501" y="48"/>
                  </a:cxn>
                  <a:cxn ang="0">
                    <a:pos x="585" y="118"/>
                  </a:cxn>
                  <a:cxn ang="0">
                    <a:pos x="607" y="212"/>
                  </a:cxn>
                  <a:cxn ang="0">
                    <a:pos x="582" y="299"/>
                  </a:cxn>
                  <a:cxn ang="0">
                    <a:pos x="515" y="377"/>
                  </a:cxn>
                  <a:cxn ang="0">
                    <a:pos x="399" y="433"/>
                  </a:cxn>
                  <a:cxn ang="0">
                    <a:pos x="255" y="447"/>
                  </a:cxn>
                  <a:cxn ang="0">
                    <a:pos x="112" y="417"/>
                  </a:cxn>
                  <a:cxn ang="0">
                    <a:pos x="17" y="338"/>
                  </a:cxn>
                  <a:cxn ang="0">
                    <a:pos x="17" y="338"/>
                  </a:cxn>
                </a:cxnLst>
                <a:rect l="0" t="0" r="r" b="b"/>
                <a:pathLst>
                  <a:path w="607" h="447">
                    <a:moveTo>
                      <a:pt x="17" y="338"/>
                    </a:moveTo>
                    <a:lnTo>
                      <a:pt x="0" y="235"/>
                    </a:lnTo>
                    <a:lnTo>
                      <a:pt x="36" y="141"/>
                    </a:lnTo>
                    <a:lnTo>
                      <a:pt x="118" y="48"/>
                    </a:lnTo>
                    <a:lnTo>
                      <a:pt x="229" y="4"/>
                    </a:lnTo>
                    <a:lnTo>
                      <a:pt x="338" y="0"/>
                    </a:lnTo>
                    <a:lnTo>
                      <a:pt x="501" y="48"/>
                    </a:lnTo>
                    <a:lnTo>
                      <a:pt x="585" y="118"/>
                    </a:lnTo>
                    <a:lnTo>
                      <a:pt x="607" y="212"/>
                    </a:lnTo>
                    <a:lnTo>
                      <a:pt x="582" y="299"/>
                    </a:lnTo>
                    <a:lnTo>
                      <a:pt x="515" y="377"/>
                    </a:lnTo>
                    <a:lnTo>
                      <a:pt x="399" y="433"/>
                    </a:lnTo>
                    <a:lnTo>
                      <a:pt x="255" y="447"/>
                    </a:lnTo>
                    <a:lnTo>
                      <a:pt x="112" y="417"/>
                    </a:lnTo>
                    <a:lnTo>
                      <a:pt x="17" y="338"/>
                    </a:lnTo>
                    <a:lnTo>
                      <a:pt x="17" y="33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12" name="Freeform 128"/>
              <p:cNvSpPr>
                <a:spLocks/>
              </p:cNvSpPr>
              <p:nvPr/>
            </p:nvSpPr>
            <p:spPr bwMode="auto">
              <a:xfrm>
                <a:off x="2595" y="2716"/>
                <a:ext cx="88" cy="104"/>
              </a:xfrm>
              <a:custGeom>
                <a:avLst/>
                <a:gdLst/>
                <a:ahLst/>
                <a:cxnLst>
                  <a:cxn ang="0">
                    <a:pos x="56" y="384"/>
                  </a:cxn>
                  <a:cxn ang="0">
                    <a:pos x="69" y="367"/>
                  </a:cxn>
                  <a:cxn ang="0">
                    <a:pos x="119" y="273"/>
                  </a:cxn>
                  <a:cxn ang="0">
                    <a:pos x="190" y="293"/>
                  </a:cxn>
                  <a:cxn ang="0">
                    <a:pos x="225" y="322"/>
                  </a:cxn>
                  <a:cxn ang="0">
                    <a:pos x="267" y="386"/>
                  </a:cxn>
                  <a:cxn ang="0">
                    <a:pos x="293" y="415"/>
                  </a:cxn>
                  <a:cxn ang="0">
                    <a:pos x="311" y="401"/>
                  </a:cxn>
                  <a:cxn ang="0">
                    <a:pos x="315" y="353"/>
                  </a:cxn>
                  <a:cxn ang="0">
                    <a:pos x="269" y="289"/>
                  </a:cxn>
                  <a:cxn ang="0">
                    <a:pos x="210" y="242"/>
                  </a:cxn>
                  <a:cxn ang="0">
                    <a:pos x="223" y="216"/>
                  </a:cxn>
                  <a:cxn ang="0">
                    <a:pos x="332" y="188"/>
                  </a:cxn>
                  <a:cxn ang="0">
                    <a:pos x="353" y="161"/>
                  </a:cxn>
                  <a:cxn ang="0">
                    <a:pos x="324" y="136"/>
                  </a:cxn>
                  <a:cxn ang="0">
                    <a:pos x="265" y="131"/>
                  </a:cxn>
                  <a:cxn ang="0">
                    <a:pos x="172" y="168"/>
                  </a:cxn>
                  <a:cxn ang="0">
                    <a:pos x="195" y="89"/>
                  </a:cxn>
                  <a:cxn ang="0">
                    <a:pos x="234" y="17"/>
                  </a:cxn>
                  <a:cxn ang="0">
                    <a:pos x="226" y="0"/>
                  </a:cxn>
                  <a:cxn ang="0">
                    <a:pos x="182" y="7"/>
                  </a:cxn>
                  <a:cxn ang="0">
                    <a:pos x="144" y="50"/>
                  </a:cxn>
                  <a:cxn ang="0">
                    <a:pos x="123" y="121"/>
                  </a:cxn>
                  <a:cxn ang="0">
                    <a:pos x="86" y="65"/>
                  </a:cxn>
                  <a:cxn ang="0">
                    <a:pos x="37" y="12"/>
                  </a:cxn>
                  <a:cxn ang="0">
                    <a:pos x="10" y="20"/>
                  </a:cxn>
                  <a:cxn ang="0">
                    <a:pos x="0" y="67"/>
                  </a:cxn>
                  <a:cxn ang="0">
                    <a:pos x="29" y="107"/>
                  </a:cxn>
                  <a:cxn ang="0">
                    <a:pos x="75" y="136"/>
                  </a:cxn>
                  <a:cxn ang="0">
                    <a:pos x="29" y="149"/>
                  </a:cxn>
                  <a:cxn ang="0">
                    <a:pos x="9" y="168"/>
                  </a:cxn>
                  <a:cxn ang="0">
                    <a:pos x="10" y="183"/>
                  </a:cxn>
                  <a:cxn ang="0">
                    <a:pos x="101" y="184"/>
                  </a:cxn>
                  <a:cxn ang="0">
                    <a:pos x="84" y="213"/>
                  </a:cxn>
                  <a:cxn ang="0">
                    <a:pos x="50" y="264"/>
                  </a:cxn>
                  <a:cxn ang="0">
                    <a:pos x="36" y="315"/>
                  </a:cxn>
                  <a:cxn ang="0">
                    <a:pos x="42" y="360"/>
                  </a:cxn>
                  <a:cxn ang="0">
                    <a:pos x="56" y="384"/>
                  </a:cxn>
                  <a:cxn ang="0">
                    <a:pos x="56" y="384"/>
                  </a:cxn>
                </a:cxnLst>
                <a:rect l="0" t="0" r="r" b="b"/>
                <a:pathLst>
                  <a:path w="353" h="415">
                    <a:moveTo>
                      <a:pt x="56" y="384"/>
                    </a:moveTo>
                    <a:lnTo>
                      <a:pt x="69" y="367"/>
                    </a:lnTo>
                    <a:lnTo>
                      <a:pt x="119" y="273"/>
                    </a:lnTo>
                    <a:lnTo>
                      <a:pt x="190" y="293"/>
                    </a:lnTo>
                    <a:lnTo>
                      <a:pt x="225" y="322"/>
                    </a:lnTo>
                    <a:lnTo>
                      <a:pt x="267" y="386"/>
                    </a:lnTo>
                    <a:lnTo>
                      <a:pt x="293" y="415"/>
                    </a:lnTo>
                    <a:lnTo>
                      <a:pt x="311" y="401"/>
                    </a:lnTo>
                    <a:lnTo>
                      <a:pt x="315" y="353"/>
                    </a:lnTo>
                    <a:lnTo>
                      <a:pt x="269" y="289"/>
                    </a:lnTo>
                    <a:lnTo>
                      <a:pt x="210" y="242"/>
                    </a:lnTo>
                    <a:lnTo>
                      <a:pt x="223" y="216"/>
                    </a:lnTo>
                    <a:lnTo>
                      <a:pt x="332" y="188"/>
                    </a:lnTo>
                    <a:lnTo>
                      <a:pt x="353" y="161"/>
                    </a:lnTo>
                    <a:lnTo>
                      <a:pt x="324" y="136"/>
                    </a:lnTo>
                    <a:lnTo>
                      <a:pt x="265" y="131"/>
                    </a:lnTo>
                    <a:lnTo>
                      <a:pt x="172" y="168"/>
                    </a:lnTo>
                    <a:lnTo>
                      <a:pt x="195" y="89"/>
                    </a:lnTo>
                    <a:lnTo>
                      <a:pt x="234" y="17"/>
                    </a:lnTo>
                    <a:lnTo>
                      <a:pt x="226" y="0"/>
                    </a:lnTo>
                    <a:lnTo>
                      <a:pt x="182" y="7"/>
                    </a:lnTo>
                    <a:lnTo>
                      <a:pt x="144" y="50"/>
                    </a:lnTo>
                    <a:lnTo>
                      <a:pt x="123" y="121"/>
                    </a:lnTo>
                    <a:lnTo>
                      <a:pt x="86" y="65"/>
                    </a:lnTo>
                    <a:lnTo>
                      <a:pt x="37" y="12"/>
                    </a:lnTo>
                    <a:lnTo>
                      <a:pt x="10" y="20"/>
                    </a:lnTo>
                    <a:lnTo>
                      <a:pt x="0" y="67"/>
                    </a:lnTo>
                    <a:lnTo>
                      <a:pt x="29" y="107"/>
                    </a:lnTo>
                    <a:lnTo>
                      <a:pt x="75" y="136"/>
                    </a:lnTo>
                    <a:lnTo>
                      <a:pt x="29" y="149"/>
                    </a:lnTo>
                    <a:lnTo>
                      <a:pt x="9" y="168"/>
                    </a:lnTo>
                    <a:lnTo>
                      <a:pt x="10" y="183"/>
                    </a:lnTo>
                    <a:lnTo>
                      <a:pt x="101" y="184"/>
                    </a:lnTo>
                    <a:lnTo>
                      <a:pt x="84" y="213"/>
                    </a:lnTo>
                    <a:lnTo>
                      <a:pt x="50" y="264"/>
                    </a:lnTo>
                    <a:lnTo>
                      <a:pt x="36" y="315"/>
                    </a:lnTo>
                    <a:lnTo>
                      <a:pt x="42" y="360"/>
                    </a:lnTo>
                    <a:lnTo>
                      <a:pt x="56" y="384"/>
                    </a:lnTo>
                    <a:lnTo>
                      <a:pt x="56" y="384"/>
                    </a:lnTo>
                    <a:close/>
                  </a:path>
                </a:pathLst>
              </a:custGeom>
              <a:solidFill>
                <a:srgbClr val="00C4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13" name="Freeform 129"/>
              <p:cNvSpPr>
                <a:spLocks/>
              </p:cNvSpPr>
              <p:nvPr/>
            </p:nvSpPr>
            <p:spPr bwMode="auto">
              <a:xfrm>
                <a:off x="2523" y="2735"/>
                <a:ext cx="81" cy="90"/>
              </a:xfrm>
              <a:custGeom>
                <a:avLst/>
                <a:gdLst/>
                <a:ahLst/>
                <a:cxnLst>
                  <a:cxn ang="0">
                    <a:pos x="132" y="350"/>
                  </a:cxn>
                  <a:cxn ang="0">
                    <a:pos x="134" y="283"/>
                  </a:cxn>
                  <a:cxn ang="0">
                    <a:pos x="147" y="242"/>
                  </a:cxn>
                  <a:cxn ang="0">
                    <a:pos x="162" y="230"/>
                  </a:cxn>
                  <a:cxn ang="0">
                    <a:pos x="190" y="230"/>
                  </a:cxn>
                  <a:cxn ang="0">
                    <a:pos x="216" y="246"/>
                  </a:cxn>
                  <a:cxn ang="0">
                    <a:pos x="243" y="232"/>
                  </a:cxn>
                  <a:cxn ang="0">
                    <a:pos x="249" y="196"/>
                  </a:cxn>
                  <a:cxn ang="0">
                    <a:pos x="325" y="182"/>
                  </a:cxn>
                  <a:cxn ang="0">
                    <a:pos x="320" y="171"/>
                  </a:cxn>
                  <a:cxn ang="0">
                    <a:pos x="302" y="156"/>
                  </a:cxn>
                  <a:cxn ang="0">
                    <a:pos x="268" y="153"/>
                  </a:cxn>
                  <a:cxn ang="0">
                    <a:pos x="219" y="167"/>
                  </a:cxn>
                  <a:cxn ang="0">
                    <a:pos x="211" y="156"/>
                  </a:cxn>
                  <a:cxn ang="0">
                    <a:pos x="217" y="133"/>
                  </a:cxn>
                  <a:cxn ang="0">
                    <a:pos x="262" y="79"/>
                  </a:cxn>
                  <a:cxn ang="0">
                    <a:pos x="268" y="52"/>
                  </a:cxn>
                  <a:cxn ang="0">
                    <a:pos x="240" y="38"/>
                  </a:cxn>
                  <a:cxn ang="0">
                    <a:pos x="200" y="70"/>
                  </a:cxn>
                  <a:cxn ang="0">
                    <a:pos x="183" y="104"/>
                  </a:cxn>
                  <a:cxn ang="0">
                    <a:pos x="177" y="133"/>
                  </a:cxn>
                  <a:cxn ang="0">
                    <a:pos x="161" y="76"/>
                  </a:cxn>
                  <a:cxn ang="0">
                    <a:pos x="133" y="21"/>
                  </a:cxn>
                  <a:cxn ang="0">
                    <a:pos x="106" y="0"/>
                  </a:cxn>
                  <a:cxn ang="0">
                    <a:pos x="87" y="0"/>
                  </a:cxn>
                  <a:cxn ang="0">
                    <a:pos x="66" y="17"/>
                  </a:cxn>
                  <a:cxn ang="0">
                    <a:pos x="70" y="62"/>
                  </a:cxn>
                  <a:cxn ang="0">
                    <a:pos x="139" y="153"/>
                  </a:cxn>
                  <a:cxn ang="0">
                    <a:pos x="81" y="137"/>
                  </a:cxn>
                  <a:cxn ang="0">
                    <a:pos x="28" y="138"/>
                  </a:cxn>
                  <a:cxn ang="0">
                    <a:pos x="0" y="152"/>
                  </a:cxn>
                  <a:cxn ang="0">
                    <a:pos x="0" y="186"/>
                  </a:cxn>
                  <a:cxn ang="0">
                    <a:pos x="106" y="177"/>
                  </a:cxn>
                  <a:cxn ang="0">
                    <a:pos x="144" y="184"/>
                  </a:cxn>
                  <a:cxn ang="0">
                    <a:pos x="148" y="195"/>
                  </a:cxn>
                  <a:cxn ang="0">
                    <a:pos x="114" y="213"/>
                  </a:cxn>
                  <a:cxn ang="0">
                    <a:pos x="86" y="253"/>
                  </a:cxn>
                  <a:cxn ang="0">
                    <a:pos x="86" y="311"/>
                  </a:cxn>
                  <a:cxn ang="0">
                    <a:pos x="96" y="345"/>
                  </a:cxn>
                  <a:cxn ang="0">
                    <a:pos x="121" y="358"/>
                  </a:cxn>
                  <a:cxn ang="0">
                    <a:pos x="132" y="350"/>
                  </a:cxn>
                  <a:cxn ang="0">
                    <a:pos x="132" y="350"/>
                  </a:cxn>
                </a:cxnLst>
                <a:rect l="0" t="0" r="r" b="b"/>
                <a:pathLst>
                  <a:path w="325" h="358">
                    <a:moveTo>
                      <a:pt x="132" y="350"/>
                    </a:moveTo>
                    <a:lnTo>
                      <a:pt x="134" y="283"/>
                    </a:lnTo>
                    <a:lnTo>
                      <a:pt x="147" y="242"/>
                    </a:lnTo>
                    <a:lnTo>
                      <a:pt x="162" y="230"/>
                    </a:lnTo>
                    <a:lnTo>
                      <a:pt x="190" y="230"/>
                    </a:lnTo>
                    <a:lnTo>
                      <a:pt x="216" y="246"/>
                    </a:lnTo>
                    <a:lnTo>
                      <a:pt x="243" y="232"/>
                    </a:lnTo>
                    <a:lnTo>
                      <a:pt x="249" y="196"/>
                    </a:lnTo>
                    <a:lnTo>
                      <a:pt x="325" y="182"/>
                    </a:lnTo>
                    <a:lnTo>
                      <a:pt x="320" y="171"/>
                    </a:lnTo>
                    <a:lnTo>
                      <a:pt x="302" y="156"/>
                    </a:lnTo>
                    <a:lnTo>
                      <a:pt x="268" y="153"/>
                    </a:lnTo>
                    <a:lnTo>
                      <a:pt x="219" y="167"/>
                    </a:lnTo>
                    <a:lnTo>
                      <a:pt x="211" y="156"/>
                    </a:lnTo>
                    <a:lnTo>
                      <a:pt x="217" y="133"/>
                    </a:lnTo>
                    <a:lnTo>
                      <a:pt x="262" y="79"/>
                    </a:lnTo>
                    <a:lnTo>
                      <a:pt x="268" y="52"/>
                    </a:lnTo>
                    <a:lnTo>
                      <a:pt x="240" y="38"/>
                    </a:lnTo>
                    <a:lnTo>
                      <a:pt x="200" y="70"/>
                    </a:lnTo>
                    <a:lnTo>
                      <a:pt x="183" y="104"/>
                    </a:lnTo>
                    <a:lnTo>
                      <a:pt x="177" y="133"/>
                    </a:lnTo>
                    <a:lnTo>
                      <a:pt x="161" y="76"/>
                    </a:lnTo>
                    <a:lnTo>
                      <a:pt x="133" y="21"/>
                    </a:lnTo>
                    <a:lnTo>
                      <a:pt x="106" y="0"/>
                    </a:lnTo>
                    <a:lnTo>
                      <a:pt x="87" y="0"/>
                    </a:lnTo>
                    <a:lnTo>
                      <a:pt x="66" y="17"/>
                    </a:lnTo>
                    <a:lnTo>
                      <a:pt x="70" y="62"/>
                    </a:lnTo>
                    <a:lnTo>
                      <a:pt x="139" y="153"/>
                    </a:lnTo>
                    <a:lnTo>
                      <a:pt x="81" y="137"/>
                    </a:lnTo>
                    <a:lnTo>
                      <a:pt x="28" y="138"/>
                    </a:lnTo>
                    <a:lnTo>
                      <a:pt x="0" y="152"/>
                    </a:lnTo>
                    <a:lnTo>
                      <a:pt x="0" y="186"/>
                    </a:lnTo>
                    <a:lnTo>
                      <a:pt x="106" y="177"/>
                    </a:lnTo>
                    <a:lnTo>
                      <a:pt x="144" y="184"/>
                    </a:lnTo>
                    <a:lnTo>
                      <a:pt x="148" y="195"/>
                    </a:lnTo>
                    <a:lnTo>
                      <a:pt x="114" y="213"/>
                    </a:lnTo>
                    <a:lnTo>
                      <a:pt x="86" y="253"/>
                    </a:lnTo>
                    <a:lnTo>
                      <a:pt x="86" y="311"/>
                    </a:lnTo>
                    <a:lnTo>
                      <a:pt x="96" y="345"/>
                    </a:lnTo>
                    <a:lnTo>
                      <a:pt x="121" y="358"/>
                    </a:lnTo>
                    <a:lnTo>
                      <a:pt x="132" y="350"/>
                    </a:lnTo>
                    <a:lnTo>
                      <a:pt x="132" y="350"/>
                    </a:lnTo>
                    <a:close/>
                  </a:path>
                </a:pathLst>
              </a:custGeom>
              <a:solidFill>
                <a:srgbClr val="00C4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14" name="Freeform 130"/>
              <p:cNvSpPr>
                <a:spLocks/>
              </p:cNvSpPr>
              <p:nvPr/>
            </p:nvSpPr>
            <p:spPr bwMode="auto">
              <a:xfrm>
                <a:off x="2016" y="2844"/>
                <a:ext cx="671" cy="74"/>
              </a:xfrm>
              <a:custGeom>
                <a:avLst/>
                <a:gdLst/>
                <a:ahLst/>
                <a:cxnLst>
                  <a:cxn ang="0">
                    <a:pos x="19" y="195"/>
                  </a:cxn>
                  <a:cxn ang="0">
                    <a:pos x="0" y="97"/>
                  </a:cxn>
                  <a:cxn ang="0">
                    <a:pos x="4" y="0"/>
                  </a:cxn>
                  <a:cxn ang="0">
                    <a:pos x="2658" y="8"/>
                  </a:cxn>
                  <a:cxn ang="0">
                    <a:pos x="2686" y="120"/>
                  </a:cxn>
                  <a:cxn ang="0">
                    <a:pos x="129" y="297"/>
                  </a:cxn>
                  <a:cxn ang="0">
                    <a:pos x="19" y="195"/>
                  </a:cxn>
                  <a:cxn ang="0">
                    <a:pos x="19" y="195"/>
                  </a:cxn>
                </a:cxnLst>
                <a:rect l="0" t="0" r="r" b="b"/>
                <a:pathLst>
                  <a:path w="2686" h="297">
                    <a:moveTo>
                      <a:pt x="19" y="195"/>
                    </a:moveTo>
                    <a:lnTo>
                      <a:pt x="0" y="97"/>
                    </a:lnTo>
                    <a:lnTo>
                      <a:pt x="4" y="0"/>
                    </a:lnTo>
                    <a:lnTo>
                      <a:pt x="2658" y="8"/>
                    </a:lnTo>
                    <a:lnTo>
                      <a:pt x="2686" y="120"/>
                    </a:lnTo>
                    <a:lnTo>
                      <a:pt x="129" y="297"/>
                    </a:lnTo>
                    <a:lnTo>
                      <a:pt x="19" y="195"/>
                    </a:lnTo>
                    <a:lnTo>
                      <a:pt x="19" y="195"/>
                    </a:lnTo>
                    <a:close/>
                  </a:path>
                </a:pathLst>
              </a:custGeom>
              <a:solidFill>
                <a:srgbClr val="5E75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15" name="Freeform 131"/>
              <p:cNvSpPr>
                <a:spLocks/>
              </p:cNvSpPr>
              <p:nvPr/>
            </p:nvSpPr>
            <p:spPr bwMode="auto">
              <a:xfrm>
                <a:off x="2573" y="2786"/>
                <a:ext cx="24" cy="81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34" y="235"/>
                  </a:cxn>
                  <a:cxn ang="0">
                    <a:pos x="34" y="170"/>
                  </a:cxn>
                  <a:cxn ang="0">
                    <a:pos x="0" y="29"/>
                  </a:cxn>
                  <a:cxn ang="0">
                    <a:pos x="25" y="29"/>
                  </a:cxn>
                  <a:cxn ang="0">
                    <a:pos x="34" y="0"/>
                  </a:cxn>
                  <a:cxn ang="0">
                    <a:pos x="62" y="95"/>
                  </a:cxn>
                  <a:cxn ang="0">
                    <a:pos x="86" y="201"/>
                  </a:cxn>
                  <a:cxn ang="0">
                    <a:pos x="97" y="299"/>
                  </a:cxn>
                  <a:cxn ang="0">
                    <a:pos x="49" y="324"/>
                  </a:cxn>
                  <a:cxn ang="0">
                    <a:pos x="15" y="307"/>
                  </a:cxn>
                  <a:cxn ang="0">
                    <a:pos x="15" y="307"/>
                  </a:cxn>
                </a:cxnLst>
                <a:rect l="0" t="0" r="r" b="b"/>
                <a:pathLst>
                  <a:path w="97" h="324">
                    <a:moveTo>
                      <a:pt x="15" y="307"/>
                    </a:moveTo>
                    <a:lnTo>
                      <a:pt x="34" y="235"/>
                    </a:lnTo>
                    <a:lnTo>
                      <a:pt x="34" y="170"/>
                    </a:lnTo>
                    <a:lnTo>
                      <a:pt x="0" y="29"/>
                    </a:lnTo>
                    <a:lnTo>
                      <a:pt x="25" y="29"/>
                    </a:lnTo>
                    <a:lnTo>
                      <a:pt x="34" y="0"/>
                    </a:lnTo>
                    <a:lnTo>
                      <a:pt x="62" y="95"/>
                    </a:lnTo>
                    <a:lnTo>
                      <a:pt x="86" y="201"/>
                    </a:lnTo>
                    <a:lnTo>
                      <a:pt x="97" y="299"/>
                    </a:lnTo>
                    <a:lnTo>
                      <a:pt x="49" y="324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solidFill>
                <a:srgbClr val="DDB79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16" name="Freeform 132"/>
              <p:cNvSpPr>
                <a:spLocks/>
              </p:cNvSpPr>
              <p:nvPr/>
            </p:nvSpPr>
            <p:spPr bwMode="auto">
              <a:xfrm>
                <a:off x="2271" y="2846"/>
                <a:ext cx="130" cy="49"/>
              </a:xfrm>
              <a:custGeom>
                <a:avLst/>
                <a:gdLst/>
                <a:ahLst/>
                <a:cxnLst>
                  <a:cxn ang="0">
                    <a:pos x="45" y="6"/>
                  </a:cxn>
                  <a:cxn ang="0">
                    <a:pos x="11" y="15"/>
                  </a:cxn>
                  <a:cxn ang="0">
                    <a:pos x="6" y="29"/>
                  </a:cxn>
                  <a:cxn ang="0">
                    <a:pos x="52" y="36"/>
                  </a:cxn>
                  <a:cxn ang="0">
                    <a:pos x="127" y="49"/>
                  </a:cxn>
                  <a:cxn ang="0">
                    <a:pos x="119" y="56"/>
                  </a:cxn>
                  <a:cxn ang="0">
                    <a:pos x="54" y="60"/>
                  </a:cxn>
                  <a:cxn ang="0">
                    <a:pos x="16" y="68"/>
                  </a:cxn>
                  <a:cxn ang="0">
                    <a:pos x="28" y="77"/>
                  </a:cxn>
                  <a:cxn ang="0">
                    <a:pos x="62" y="85"/>
                  </a:cxn>
                  <a:cxn ang="0">
                    <a:pos x="102" y="93"/>
                  </a:cxn>
                  <a:cxn ang="0">
                    <a:pos x="100" y="99"/>
                  </a:cxn>
                  <a:cxn ang="0">
                    <a:pos x="72" y="106"/>
                  </a:cxn>
                  <a:cxn ang="0">
                    <a:pos x="40" y="111"/>
                  </a:cxn>
                  <a:cxn ang="0">
                    <a:pos x="98" y="133"/>
                  </a:cxn>
                  <a:cxn ang="0">
                    <a:pos x="116" y="147"/>
                  </a:cxn>
                  <a:cxn ang="0">
                    <a:pos x="90" y="156"/>
                  </a:cxn>
                  <a:cxn ang="0">
                    <a:pos x="206" y="185"/>
                  </a:cxn>
                  <a:cxn ang="0">
                    <a:pos x="475" y="180"/>
                  </a:cxn>
                  <a:cxn ang="0">
                    <a:pos x="437" y="171"/>
                  </a:cxn>
                  <a:cxn ang="0">
                    <a:pos x="404" y="161"/>
                  </a:cxn>
                  <a:cxn ang="0">
                    <a:pos x="372" y="151"/>
                  </a:cxn>
                  <a:cxn ang="0">
                    <a:pos x="347" y="141"/>
                  </a:cxn>
                  <a:cxn ang="0">
                    <a:pos x="336" y="128"/>
                  </a:cxn>
                  <a:cxn ang="0">
                    <a:pos x="353" y="125"/>
                  </a:cxn>
                  <a:cxn ang="0">
                    <a:pos x="419" y="112"/>
                  </a:cxn>
                  <a:cxn ang="0">
                    <a:pos x="384" y="106"/>
                  </a:cxn>
                  <a:cxn ang="0">
                    <a:pos x="299" y="91"/>
                  </a:cxn>
                  <a:cxn ang="0">
                    <a:pos x="297" y="80"/>
                  </a:cxn>
                  <a:cxn ang="0">
                    <a:pos x="332" y="74"/>
                  </a:cxn>
                  <a:cxn ang="0">
                    <a:pos x="458" y="69"/>
                  </a:cxn>
                  <a:cxn ang="0">
                    <a:pos x="504" y="53"/>
                  </a:cxn>
                  <a:cxn ang="0">
                    <a:pos x="495" y="48"/>
                  </a:cxn>
                  <a:cxn ang="0">
                    <a:pos x="420" y="43"/>
                  </a:cxn>
                  <a:cxn ang="0">
                    <a:pos x="350" y="37"/>
                  </a:cxn>
                  <a:cxn ang="0">
                    <a:pos x="414" y="31"/>
                  </a:cxn>
                  <a:cxn ang="0">
                    <a:pos x="499" y="27"/>
                  </a:cxn>
                  <a:cxn ang="0">
                    <a:pos x="520" y="15"/>
                  </a:cxn>
                  <a:cxn ang="0">
                    <a:pos x="509" y="0"/>
                  </a:cxn>
                  <a:cxn ang="0">
                    <a:pos x="66" y="2"/>
                  </a:cxn>
                </a:cxnLst>
                <a:rect l="0" t="0" r="r" b="b"/>
                <a:pathLst>
                  <a:path w="520" h="194">
                    <a:moveTo>
                      <a:pt x="66" y="2"/>
                    </a:moveTo>
                    <a:lnTo>
                      <a:pt x="45" y="6"/>
                    </a:lnTo>
                    <a:lnTo>
                      <a:pt x="28" y="10"/>
                    </a:lnTo>
                    <a:lnTo>
                      <a:pt x="11" y="15"/>
                    </a:lnTo>
                    <a:lnTo>
                      <a:pt x="0" y="26"/>
                    </a:lnTo>
                    <a:lnTo>
                      <a:pt x="6" y="29"/>
                    </a:lnTo>
                    <a:lnTo>
                      <a:pt x="16" y="32"/>
                    </a:lnTo>
                    <a:lnTo>
                      <a:pt x="52" y="36"/>
                    </a:lnTo>
                    <a:lnTo>
                      <a:pt x="116" y="45"/>
                    </a:lnTo>
                    <a:lnTo>
                      <a:pt x="127" y="49"/>
                    </a:lnTo>
                    <a:lnTo>
                      <a:pt x="127" y="53"/>
                    </a:lnTo>
                    <a:lnTo>
                      <a:pt x="119" y="56"/>
                    </a:lnTo>
                    <a:lnTo>
                      <a:pt x="101" y="58"/>
                    </a:lnTo>
                    <a:lnTo>
                      <a:pt x="54" y="60"/>
                    </a:lnTo>
                    <a:lnTo>
                      <a:pt x="20" y="64"/>
                    </a:lnTo>
                    <a:lnTo>
                      <a:pt x="16" y="68"/>
                    </a:lnTo>
                    <a:lnTo>
                      <a:pt x="19" y="72"/>
                    </a:lnTo>
                    <a:lnTo>
                      <a:pt x="28" y="77"/>
                    </a:lnTo>
                    <a:lnTo>
                      <a:pt x="43" y="82"/>
                    </a:lnTo>
                    <a:lnTo>
                      <a:pt x="62" y="85"/>
                    </a:lnTo>
                    <a:lnTo>
                      <a:pt x="86" y="89"/>
                    </a:lnTo>
                    <a:lnTo>
                      <a:pt x="102" y="93"/>
                    </a:lnTo>
                    <a:lnTo>
                      <a:pt x="106" y="96"/>
                    </a:lnTo>
                    <a:lnTo>
                      <a:pt x="100" y="99"/>
                    </a:lnTo>
                    <a:lnTo>
                      <a:pt x="88" y="103"/>
                    </a:lnTo>
                    <a:lnTo>
                      <a:pt x="72" y="106"/>
                    </a:lnTo>
                    <a:lnTo>
                      <a:pt x="57" y="108"/>
                    </a:lnTo>
                    <a:lnTo>
                      <a:pt x="40" y="111"/>
                    </a:lnTo>
                    <a:lnTo>
                      <a:pt x="90" y="130"/>
                    </a:lnTo>
                    <a:lnTo>
                      <a:pt x="98" y="133"/>
                    </a:lnTo>
                    <a:lnTo>
                      <a:pt x="114" y="140"/>
                    </a:lnTo>
                    <a:lnTo>
                      <a:pt x="116" y="147"/>
                    </a:lnTo>
                    <a:lnTo>
                      <a:pt x="107" y="151"/>
                    </a:lnTo>
                    <a:lnTo>
                      <a:pt x="90" y="156"/>
                    </a:lnTo>
                    <a:lnTo>
                      <a:pt x="86" y="194"/>
                    </a:lnTo>
                    <a:lnTo>
                      <a:pt x="206" y="185"/>
                    </a:lnTo>
                    <a:lnTo>
                      <a:pt x="484" y="183"/>
                    </a:lnTo>
                    <a:lnTo>
                      <a:pt x="475" y="180"/>
                    </a:lnTo>
                    <a:lnTo>
                      <a:pt x="452" y="175"/>
                    </a:lnTo>
                    <a:lnTo>
                      <a:pt x="437" y="171"/>
                    </a:lnTo>
                    <a:lnTo>
                      <a:pt x="420" y="166"/>
                    </a:lnTo>
                    <a:lnTo>
                      <a:pt x="404" y="161"/>
                    </a:lnTo>
                    <a:lnTo>
                      <a:pt x="388" y="156"/>
                    </a:lnTo>
                    <a:lnTo>
                      <a:pt x="372" y="151"/>
                    </a:lnTo>
                    <a:lnTo>
                      <a:pt x="359" y="146"/>
                    </a:lnTo>
                    <a:lnTo>
                      <a:pt x="347" y="141"/>
                    </a:lnTo>
                    <a:lnTo>
                      <a:pt x="338" y="137"/>
                    </a:lnTo>
                    <a:lnTo>
                      <a:pt x="336" y="128"/>
                    </a:lnTo>
                    <a:lnTo>
                      <a:pt x="341" y="126"/>
                    </a:lnTo>
                    <a:lnTo>
                      <a:pt x="353" y="125"/>
                    </a:lnTo>
                    <a:lnTo>
                      <a:pt x="423" y="115"/>
                    </a:lnTo>
                    <a:lnTo>
                      <a:pt x="419" y="112"/>
                    </a:lnTo>
                    <a:lnTo>
                      <a:pt x="406" y="109"/>
                    </a:lnTo>
                    <a:lnTo>
                      <a:pt x="384" y="106"/>
                    </a:lnTo>
                    <a:lnTo>
                      <a:pt x="350" y="101"/>
                    </a:lnTo>
                    <a:lnTo>
                      <a:pt x="299" y="91"/>
                    </a:lnTo>
                    <a:lnTo>
                      <a:pt x="293" y="85"/>
                    </a:lnTo>
                    <a:lnTo>
                      <a:pt x="297" y="80"/>
                    </a:lnTo>
                    <a:lnTo>
                      <a:pt x="311" y="77"/>
                    </a:lnTo>
                    <a:lnTo>
                      <a:pt x="332" y="74"/>
                    </a:lnTo>
                    <a:lnTo>
                      <a:pt x="393" y="72"/>
                    </a:lnTo>
                    <a:lnTo>
                      <a:pt x="458" y="69"/>
                    </a:lnTo>
                    <a:lnTo>
                      <a:pt x="500" y="59"/>
                    </a:lnTo>
                    <a:lnTo>
                      <a:pt x="504" y="53"/>
                    </a:lnTo>
                    <a:lnTo>
                      <a:pt x="501" y="50"/>
                    </a:lnTo>
                    <a:lnTo>
                      <a:pt x="495" y="48"/>
                    </a:lnTo>
                    <a:lnTo>
                      <a:pt x="467" y="45"/>
                    </a:lnTo>
                    <a:lnTo>
                      <a:pt x="420" y="43"/>
                    </a:lnTo>
                    <a:lnTo>
                      <a:pt x="352" y="40"/>
                    </a:lnTo>
                    <a:lnTo>
                      <a:pt x="350" y="37"/>
                    </a:lnTo>
                    <a:lnTo>
                      <a:pt x="362" y="35"/>
                    </a:lnTo>
                    <a:lnTo>
                      <a:pt x="414" y="31"/>
                    </a:lnTo>
                    <a:lnTo>
                      <a:pt x="476" y="29"/>
                    </a:lnTo>
                    <a:lnTo>
                      <a:pt x="499" y="27"/>
                    </a:lnTo>
                    <a:lnTo>
                      <a:pt x="513" y="25"/>
                    </a:lnTo>
                    <a:lnTo>
                      <a:pt x="520" y="15"/>
                    </a:lnTo>
                    <a:lnTo>
                      <a:pt x="515" y="5"/>
                    </a:lnTo>
                    <a:lnTo>
                      <a:pt x="509" y="0"/>
                    </a:lnTo>
                    <a:lnTo>
                      <a:pt x="66" y="2"/>
                    </a:lnTo>
                    <a:lnTo>
                      <a:pt x="66" y="2"/>
                    </a:lnTo>
                    <a:close/>
                  </a:path>
                </a:pathLst>
              </a:custGeom>
              <a:solidFill>
                <a:srgbClr val="3BE8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17" name="Freeform 133"/>
              <p:cNvSpPr>
                <a:spLocks/>
              </p:cNvSpPr>
              <p:nvPr/>
            </p:nvSpPr>
            <p:spPr bwMode="auto">
              <a:xfrm>
                <a:off x="2626" y="2783"/>
                <a:ext cx="27" cy="7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23" y="0"/>
                  </a:cxn>
                  <a:cxn ang="0">
                    <a:pos x="52" y="13"/>
                  </a:cxn>
                  <a:cxn ang="0">
                    <a:pos x="58" y="50"/>
                  </a:cxn>
                  <a:cxn ang="0">
                    <a:pos x="88" y="131"/>
                  </a:cxn>
                  <a:cxn ang="0">
                    <a:pos x="100" y="203"/>
                  </a:cxn>
                  <a:cxn ang="0">
                    <a:pos x="107" y="314"/>
                  </a:cxn>
                  <a:cxn ang="0">
                    <a:pos x="47" y="308"/>
                  </a:cxn>
                  <a:cxn ang="0">
                    <a:pos x="56" y="254"/>
                  </a:cxn>
                  <a:cxn ang="0">
                    <a:pos x="39" y="153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107" h="314">
                    <a:moveTo>
                      <a:pt x="0" y="4"/>
                    </a:moveTo>
                    <a:lnTo>
                      <a:pt x="23" y="0"/>
                    </a:lnTo>
                    <a:lnTo>
                      <a:pt x="52" y="13"/>
                    </a:lnTo>
                    <a:lnTo>
                      <a:pt x="58" y="50"/>
                    </a:lnTo>
                    <a:lnTo>
                      <a:pt x="88" y="131"/>
                    </a:lnTo>
                    <a:lnTo>
                      <a:pt x="100" y="203"/>
                    </a:lnTo>
                    <a:lnTo>
                      <a:pt x="107" y="314"/>
                    </a:lnTo>
                    <a:lnTo>
                      <a:pt x="47" y="308"/>
                    </a:lnTo>
                    <a:lnTo>
                      <a:pt x="56" y="254"/>
                    </a:lnTo>
                    <a:lnTo>
                      <a:pt x="39" y="153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DB79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18" name="Freeform 134"/>
              <p:cNvSpPr>
                <a:spLocks/>
              </p:cNvSpPr>
              <p:nvPr/>
            </p:nvSpPr>
            <p:spPr bwMode="auto">
              <a:xfrm>
                <a:off x="1800" y="2852"/>
                <a:ext cx="1080" cy="460"/>
              </a:xfrm>
              <a:custGeom>
                <a:avLst/>
                <a:gdLst/>
                <a:ahLst/>
                <a:cxnLst>
                  <a:cxn ang="0">
                    <a:pos x="470" y="130"/>
                  </a:cxn>
                  <a:cxn ang="0">
                    <a:pos x="659" y="127"/>
                  </a:cxn>
                  <a:cxn ang="0">
                    <a:pos x="802" y="128"/>
                  </a:cxn>
                  <a:cxn ang="0">
                    <a:pos x="913" y="146"/>
                  </a:cxn>
                  <a:cxn ang="0">
                    <a:pos x="1035" y="148"/>
                  </a:cxn>
                  <a:cxn ang="0">
                    <a:pos x="1458" y="132"/>
                  </a:cxn>
                  <a:cxn ang="0">
                    <a:pos x="1611" y="118"/>
                  </a:cxn>
                  <a:cxn ang="0">
                    <a:pos x="1722" y="117"/>
                  </a:cxn>
                  <a:cxn ang="0">
                    <a:pos x="1957" y="81"/>
                  </a:cxn>
                  <a:cxn ang="0">
                    <a:pos x="2274" y="50"/>
                  </a:cxn>
                  <a:cxn ang="0">
                    <a:pos x="2351" y="34"/>
                  </a:cxn>
                  <a:cxn ang="0">
                    <a:pos x="2374" y="41"/>
                  </a:cxn>
                  <a:cxn ang="0">
                    <a:pos x="2422" y="13"/>
                  </a:cxn>
                  <a:cxn ang="0">
                    <a:pos x="2590" y="0"/>
                  </a:cxn>
                  <a:cxn ang="0">
                    <a:pos x="2596" y="15"/>
                  </a:cxn>
                  <a:cxn ang="0">
                    <a:pos x="2610" y="28"/>
                  </a:cxn>
                  <a:cxn ang="0">
                    <a:pos x="2631" y="27"/>
                  </a:cxn>
                  <a:cxn ang="0">
                    <a:pos x="2710" y="29"/>
                  </a:cxn>
                  <a:cxn ang="0">
                    <a:pos x="2793" y="60"/>
                  </a:cxn>
                  <a:cxn ang="0">
                    <a:pos x="2696" y="387"/>
                  </a:cxn>
                  <a:cxn ang="0">
                    <a:pos x="2683" y="772"/>
                  </a:cxn>
                  <a:cxn ang="0">
                    <a:pos x="2597" y="1193"/>
                  </a:cxn>
                  <a:cxn ang="0">
                    <a:pos x="2659" y="1574"/>
                  </a:cxn>
                  <a:cxn ang="0">
                    <a:pos x="2198" y="1704"/>
                  </a:cxn>
                  <a:cxn ang="0">
                    <a:pos x="1619" y="1790"/>
                  </a:cxn>
                  <a:cxn ang="0">
                    <a:pos x="1125" y="1708"/>
                  </a:cxn>
                  <a:cxn ang="0">
                    <a:pos x="631" y="1841"/>
                  </a:cxn>
                  <a:cxn ang="0">
                    <a:pos x="163" y="1714"/>
                  </a:cxn>
                  <a:cxn ang="0">
                    <a:pos x="0" y="1348"/>
                  </a:cxn>
                  <a:cxn ang="0">
                    <a:pos x="28" y="874"/>
                  </a:cxn>
                  <a:cxn ang="0">
                    <a:pos x="67" y="551"/>
                  </a:cxn>
                  <a:cxn ang="0">
                    <a:pos x="114" y="123"/>
                  </a:cxn>
                  <a:cxn ang="0">
                    <a:pos x="372" y="138"/>
                  </a:cxn>
                </a:cxnLst>
                <a:rect l="0" t="0" r="r" b="b"/>
                <a:pathLst>
                  <a:path w="2793" h="1841">
                    <a:moveTo>
                      <a:pt x="372" y="138"/>
                    </a:moveTo>
                    <a:lnTo>
                      <a:pt x="470" y="130"/>
                    </a:lnTo>
                    <a:lnTo>
                      <a:pt x="596" y="142"/>
                    </a:lnTo>
                    <a:lnTo>
                      <a:pt x="659" y="127"/>
                    </a:lnTo>
                    <a:lnTo>
                      <a:pt x="703" y="138"/>
                    </a:lnTo>
                    <a:lnTo>
                      <a:pt x="802" y="128"/>
                    </a:lnTo>
                    <a:lnTo>
                      <a:pt x="837" y="139"/>
                    </a:lnTo>
                    <a:lnTo>
                      <a:pt x="913" y="146"/>
                    </a:lnTo>
                    <a:lnTo>
                      <a:pt x="981" y="135"/>
                    </a:lnTo>
                    <a:lnTo>
                      <a:pt x="1035" y="148"/>
                    </a:lnTo>
                    <a:lnTo>
                      <a:pt x="1269" y="144"/>
                    </a:lnTo>
                    <a:lnTo>
                      <a:pt x="1458" y="132"/>
                    </a:lnTo>
                    <a:lnTo>
                      <a:pt x="1525" y="120"/>
                    </a:lnTo>
                    <a:lnTo>
                      <a:pt x="1611" y="118"/>
                    </a:lnTo>
                    <a:lnTo>
                      <a:pt x="1683" y="117"/>
                    </a:lnTo>
                    <a:lnTo>
                      <a:pt x="1722" y="117"/>
                    </a:lnTo>
                    <a:lnTo>
                      <a:pt x="1819" y="93"/>
                    </a:lnTo>
                    <a:lnTo>
                      <a:pt x="1957" y="81"/>
                    </a:lnTo>
                    <a:lnTo>
                      <a:pt x="2117" y="71"/>
                    </a:lnTo>
                    <a:lnTo>
                      <a:pt x="2274" y="50"/>
                    </a:lnTo>
                    <a:lnTo>
                      <a:pt x="2341" y="29"/>
                    </a:lnTo>
                    <a:lnTo>
                      <a:pt x="2351" y="34"/>
                    </a:lnTo>
                    <a:lnTo>
                      <a:pt x="2361" y="38"/>
                    </a:lnTo>
                    <a:lnTo>
                      <a:pt x="2374" y="41"/>
                    </a:lnTo>
                    <a:lnTo>
                      <a:pt x="2401" y="38"/>
                    </a:lnTo>
                    <a:lnTo>
                      <a:pt x="2422" y="13"/>
                    </a:lnTo>
                    <a:lnTo>
                      <a:pt x="2508" y="15"/>
                    </a:lnTo>
                    <a:lnTo>
                      <a:pt x="2590" y="0"/>
                    </a:lnTo>
                    <a:lnTo>
                      <a:pt x="2592" y="8"/>
                    </a:lnTo>
                    <a:lnTo>
                      <a:pt x="2596" y="15"/>
                    </a:lnTo>
                    <a:lnTo>
                      <a:pt x="2602" y="22"/>
                    </a:lnTo>
                    <a:lnTo>
                      <a:pt x="2610" y="28"/>
                    </a:lnTo>
                    <a:lnTo>
                      <a:pt x="2620" y="31"/>
                    </a:lnTo>
                    <a:lnTo>
                      <a:pt x="2631" y="27"/>
                    </a:lnTo>
                    <a:lnTo>
                      <a:pt x="2645" y="17"/>
                    </a:lnTo>
                    <a:lnTo>
                      <a:pt x="2710" y="29"/>
                    </a:lnTo>
                    <a:lnTo>
                      <a:pt x="2764" y="38"/>
                    </a:lnTo>
                    <a:lnTo>
                      <a:pt x="2793" y="60"/>
                    </a:lnTo>
                    <a:lnTo>
                      <a:pt x="2778" y="239"/>
                    </a:lnTo>
                    <a:lnTo>
                      <a:pt x="2696" y="387"/>
                    </a:lnTo>
                    <a:lnTo>
                      <a:pt x="2737" y="585"/>
                    </a:lnTo>
                    <a:lnTo>
                      <a:pt x="2683" y="772"/>
                    </a:lnTo>
                    <a:lnTo>
                      <a:pt x="2645" y="1007"/>
                    </a:lnTo>
                    <a:lnTo>
                      <a:pt x="2597" y="1193"/>
                    </a:lnTo>
                    <a:lnTo>
                      <a:pt x="2696" y="1424"/>
                    </a:lnTo>
                    <a:lnTo>
                      <a:pt x="2659" y="1574"/>
                    </a:lnTo>
                    <a:lnTo>
                      <a:pt x="2691" y="1730"/>
                    </a:lnTo>
                    <a:lnTo>
                      <a:pt x="2198" y="1704"/>
                    </a:lnTo>
                    <a:lnTo>
                      <a:pt x="1977" y="1618"/>
                    </a:lnTo>
                    <a:lnTo>
                      <a:pt x="1619" y="1790"/>
                    </a:lnTo>
                    <a:lnTo>
                      <a:pt x="1347" y="1781"/>
                    </a:lnTo>
                    <a:lnTo>
                      <a:pt x="1125" y="1708"/>
                    </a:lnTo>
                    <a:lnTo>
                      <a:pt x="899" y="1719"/>
                    </a:lnTo>
                    <a:lnTo>
                      <a:pt x="631" y="1841"/>
                    </a:lnTo>
                    <a:lnTo>
                      <a:pt x="481" y="1785"/>
                    </a:lnTo>
                    <a:lnTo>
                      <a:pt x="163" y="1714"/>
                    </a:lnTo>
                    <a:lnTo>
                      <a:pt x="30" y="1730"/>
                    </a:lnTo>
                    <a:lnTo>
                      <a:pt x="0" y="1348"/>
                    </a:lnTo>
                    <a:lnTo>
                      <a:pt x="28" y="1140"/>
                    </a:lnTo>
                    <a:lnTo>
                      <a:pt x="28" y="874"/>
                    </a:lnTo>
                    <a:lnTo>
                      <a:pt x="13" y="628"/>
                    </a:lnTo>
                    <a:lnTo>
                      <a:pt x="67" y="551"/>
                    </a:lnTo>
                    <a:lnTo>
                      <a:pt x="121" y="297"/>
                    </a:lnTo>
                    <a:lnTo>
                      <a:pt x="114" y="123"/>
                    </a:lnTo>
                    <a:lnTo>
                      <a:pt x="372" y="138"/>
                    </a:lnTo>
                    <a:lnTo>
                      <a:pt x="372" y="138"/>
                    </a:lnTo>
                    <a:close/>
                  </a:path>
                </a:pathLst>
              </a:custGeom>
              <a:solidFill>
                <a:srgbClr val="FFFF8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19" name="Freeform 135"/>
              <p:cNvSpPr>
                <a:spLocks/>
              </p:cNvSpPr>
              <p:nvPr/>
            </p:nvSpPr>
            <p:spPr bwMode="auto">
              <a:xfrm>
                <a:off x="2606" y="2725"/>
                <a:ext cx="65" cy="83"/>
              </a:xfrm>
              <a:custGeom>
                <a:avLst/>
                <a:gdLst/>
                <a:ahLst/>
                <a:cxnLst>
                  <a:cxn ang="0">
                    <a:pos x="4" y="34"/>
                  </a:cxn>
                  <a:cxn ang="0">
                    <a:pos x="21" y="73"/>
                  </a:cxn>
                  <a:cxn ang="0">
                    <a:pos x="48" y="107"/>
                  </a:cxn>
                  <a:cxn ang="0">
                    <a:pos x="58" y="122"/>
                  </a:cxn>
                  <a:cxn ang="0">
                    <a:pos x="17" y="121"/>
                  </a:cxn>
                  <a:cxn ang="0">
                    <a:pos x="11" y="129"/>
                  </a:cxn>
                  <a:cxn ang="0">
                    <a:pos x="64" y="144"/>
                  </a:cxn>
                  <a:cxn ang="0">
                    <a:pos x="68" y="169"/>
                  </a:cxn>
                  <a:cxn ang="0">
                    <a:pos x="45" y="203"/>
                  </a:cxn>
                  <a:cxn ang="0">
                    <a:pos x="24" y="246"/>
                  </a:cxn>
                  <a:cxn ang="0">
                    <a:pos x="21" y="278"/>
                  </a:cxn>
                  <a:cxn ang="0">
                    <a:pos x="38" y="249"/>
                  </a:cxn>
                  <a:cxn ang="0">
                    <a:pos x="63" y="222"/>
                  </a:cxn>
                  <a:cxn ang="0">
                    <a:pos x="79" y="216"/>
                  </a:cxn>
                  <a:cxn ang="0">
                    <a:pos x="118" y="222"/>
                  </a:cxn>
                  <a:cxn ang="0">
                    <a:pos x="139" y="233"/>
                  </a:cxn>
                  <a:cxn ang="0">
                    <a:pos x="159" y="247"/>
                  </a:cxn>
                  <a:cxn ang="0">
                    <a:pos x="196" y="280"/>
                  </a:cxn>
                  <a:cxn ang="0">
                    <a:pos x="222" y="316"/>
                  </a:cxn>
                  <a:cxn ang="0">
                    <a:pos x="233" y="324"/>
                  </a:cxn>
                  <a:cxn ang="0">
                    <a:pos x="226" y="290"/>
                  </a:cxn>
                  <a:cxn ang="0">
                    <a:pos x="212" y="269"/>
                  </a:cxn>
                  <a:cxn ang="0">
                    <a:pos x="188" y="242"/>
                  </a:cxn>
                  <a:cxn ang="0">
                    <a:pos x="151" y="211"/>
                  </a:cxn>
                  <a:cxn ang="0">
                    <a:pos x="141" y="182"/>
                  </a:cxn>
                  <a:cxn ang="0">
                    <a:pos x="156" y="170"/>
                  </a:cxn>
                  <a:cxn ang="0">
                    <a:pos x="174" y="159"/>
                  </a:cxn>
                  <a:cxn ang="0">
                    <a:pos x="196" y="148"/>
                  </a:cxn>
                  <a:cxn ang="0">
                    <a:pos x="217" y="139"/>
                  </a:cxn>
                  <a:cxn ang="0">
                    <a:pos x="238" y="135"/>
                  </a:cxn>
                  <a:cxn ang="0">
                    <a:pos x="251" y="130"/>
                  </a:cxn>
                  <a:cxn ang="0">
                    <a:pos x="230" y="122"/>
                  </a:cxn>
                  <a:cxn ang="0">
                    <a:pos x="185" y="125"/>
                  </a:cxn>
                  <a:cxn ang="0">
                    <a:pos x="153" y="134"/>
                  </a:cxn>
                  <a:cxn ang="0">
                    <a:pos x="134" y="141"/>
                  </a:cxn>
                  <a:cxn ang="0">
                    <a:pos x="111" y="151"/>
                  </a:cxn>
                  <a:cxn ang="0">
                    <a:pos x="120" y="87"/>
                  </a:cxn>
                  <a:cxn ang="0">
                    <a:pos x="134" y="36"/>
                  </a:cxn>
                  <a:cxn ang="0">
                    <a:pos x="144" y="16"/>
                  </a:cxn>
                  <a:cxn ang="0">
                    <a:pos x="153" y="0"/>
                  </a:cxn>
                  <a:cxn ang="0">
                    <a:pos x="126" y="23"/>
                  </a:cxn>
                  <a:cxn ang="0">
                    <a:pos x="100" y="77"/>
                  </a:cxn>
                  <a:cxn ang="0">
                    <a:pos x="84" y="122"/>
                  </a:cxn>
                  <a:cxn ang="0">
                    <a:pos x="1" y="24"/>
                  </a:cxn>
                </a:cxnLst>
                <a:rect l="0" t="0" r="r" b="b"/>
                <a:pathLst>
                  <a:path w="257" h="333">
                    <a:moveTo>
                      <a:pt x="1" y="24"/>
                    </a:moveTo>
                    <a:lnTo>
                      <a:pt x="4" y="34"/>
                    </a:lnTo>
                    <a:lnTo>
                      <a:pt x="14" y="58"/>
                    </a:lnTo>
                    <a:lnTo>
                      <a:pt x="21" y="73"/>
                    </a:lnTo>
                    <a:lnTo>
                      <a:pt x="33" y="91"/>
                    </a:lnTo>
                    <a:lnTo>
                      <a:pt x="48" y="107"/>
                    </a:lnTo>
                    <a:lnTo>
                      <a:pt x="65" y="125"/>
                    </a:lnTo>
                    <a:lnTo>
                      <a:pt x="58" y="122"/>
                    </a:lnTo>
                    <a:lnTo>
                      <a:pt x="39" y="121"/>
                    </a:lnTo>
                    <a:lnTo>
                      <a:pt x="17" y="121"/>
                    </a:lnTo>
                    <a:lnTo>
                      <a:pt x="0" y="127"/>
                    </a:lnTo>
                    <a:lnTo>
                      <a:pt x="11" y="129"/>
                    </a:lnTo>
                    <a:lnTo>
                      <a:pt x="38" y="135"/>
                    </a:lnTo>
                    <a:lnTo>
                      <a:pt x="64" y="144"/>
                    </a:lnTo>
                    <a:lnTo>
                      <a:pt x="78" y="156"/>
                    </a:lnTo>
                    <a:lnTo>
                      <a:pt x="68" y="169"/>
                    </a:lnTo>
                    <a:lnTo>
                      <a:pt x="58" y="184"/>
                    </a:lnTo>
                    <a:lnTo>
                      <a:pt x="45" y="203"/>
                    </a:lnTo>
                    <a:lnTo>
                      <a:pt x="34" y="223"/>
                    </a:lnTo>
                    <a:lnTo>
                      <a:pt x="24" y="246"/>
                    </a:lnTo>
                    <a:lnTo>
                      <a:pt x="15" y="290"/>
                    </a:lnTo>
                    <a:lnTo>
                      <a:pt x="21" y="278"/>
                    </a:lnTo>
                    <a:lnTo>
                      <a:pt x="28" y="264"/>
                    </a:lnTo>
                    <a:lnTo>
                      <a:pt x="38" y="249"/>
                    </a:lnTo>
                    <a:lnTo>
                      <a:pt x="49" y="235"/>
                    </a:lnTo>
                    <a:lnTo>
                      <a:pt x="63" y="222"/>
                    </a:lnTo>
                    <a:lnTo>
                      <a:pt x="72" y="218"/>
                    </a:lnTo>
                    <a:lnTo>
                      <a:pt x="79" y="216"/>
                    </a:lnTo>
                    <a:lnTo>
                      <a:pt x="98" y="216"/>
                    </a:lnTo>
                    <a:lnTo>
                      <a:pt x="118" y="222"/>
                    </a:lnTo>
                    <a:lnTo>
                      <a:pt x="129" y="227"/>
                    </a:lnTo>
                    <a:lnTo>
                      <a:pt x="139" y="233"/>
                    </a:lnTo>
                    <a:lnTo>
                      <a:pt x="149" y="240"/>
                    </a:lnTo>
                    <a:lnTo>
                      <a:pt x="159" y="247"/>
                    </a:lnTo>
                    <a:lnTo>
                      <a:pt x="178" y="263"/>
                    </a:lnTo>
                    <a:lnTo>
                      <a:pt x="196" y="280"/>
                    </a:lnTo>
                    <a:lnTo>
                      <a:pt x="209" y="299"/>
                    </a:lnTo>
                    <a:lnTo>
                      <a:pt x="222" y="316"/>
                    </a:lnTo>
                    <a:lnTo>
                      <a:pt x="230" y="333"/>
                    </a:lnTo>
                    <a:lnTo>
                      <a:pt x="233" y="324"/>
                    </a:lnTo>
                    <a:lnTo>
                      <a:pt x="230" y="300"/>
                    </a:lnTo>
                    <a:lnTo>
                      <a:pt x="226" y="290"/>
                    </a:lnTo>
                    <a:lnTo>
                      <a:pt x="219" y="280"/>
                    </a:lnTo>
                    <a:lnTo>
                      <a:pt x="212" y="269"/>
                    </a:lnTo>
                    <a:lnTo>
                      <a:pt x="202" y="256"/>
                    </a:lnTo>
                    <a:lnTo>
                      <a:pt x="188" y="242"/>
                    </a:lnTo>
                    <a:lnTo>
                      <a:pt x="172" y="227"/>
                    </a:lnTo>
                    <a:lnTo>
                      <a:pt x="151" y="211"/>
                    </a:lnTo>
                    <a:lnTo>
                      <a:pt x="127" y="193"/>
                    </a:lnTo>
                    <a:lnTo>
                      <a:pt x="141" y="182"/>
                    </a:lnTo>
                    <a:lnTo>
                      <a:pt x="148" y="177"/>
                    </a:lnTo>
                    <a:lnTo>
                      <a:pt x="156" y="170"/>
                    </a:lnTo>
                    <a:lnTo>
                      <a:pt x="165" y="165"/>
                    </a:lnTo>
                    <a:lnTo>
                      <a:pt x="174" y="159"/>
                    </a:lnTo>
                    <a:lnTo>
                      <a:pt x="184" y="153"/>
                    </a:lnTo>
                    <a:lnTo>
                      <a:pt x="196" y="148"/>
                    </a:lnTo>
                    <a:lnTo>
                      <a:pt x="206" y="143"/>
                    </a:lnTo>
                    <a:lnTo>
                      <a:pt x="217" y="139"/>
                    </a:lnTo>
                    <a:lnTo>
                      <a:pt x="227" y="136"/>
                    </a:lnTo>
                    <a:lnTo>
                      <a:pt x="238" y="135"/>
                    </a:lnTo>
                    <a:lnTo>
                      <a:pt x="257" y="136"/>
                    </a:lnTo>
                    <a:lnTo>
                      <a:pt x="251" y="130"/>
                    </a:lnTo>
                    <a:lnTo>
                      <a:pt x="243" y="126"/>
                    </a:lnTo>
                    <a:lnTo>
                      <a:pt x="230" y="122"/>
                    </a:lnTo>
                    <a:lnTo>
                      <a:pt x="211" y="121"/>
                    </a:lnTo>
                    <a:lnTo>
                      <a:pt x="185" y="125"/>
                    </a:lnTo>
                    <a:lnTo>
                      <a:pt x="170" y="129"/>
                    </a:lnTo>
                    <a:lnTo>
                      <a:pt x="153" y="134"/>
                    </a:lnTo>
                    <a:lnTo>
                      <a:pt x="142" y="137"/>
                    </a:lnTo>
                    <a:lnTo>
                      <a:pt x="134" y="141"/>
                    </a:lnTo>
                    <a:lnTo>
                      <a:pt x="122" y="146"/>
                    </a:lnTo>
                    <a:lnTo>
                      <a:pt x="111" y="151"/>
                    </a:lnTo>
                    <a:lnTo>
                      <a:pt x="113" y="132"/>
                    </a:lnTo>
                    <a:lnTo>
                      <a:pt x="120" y="87"/>
                    </a:lnTo>
                    <a:lnTo>
                      <a:pt x="125" y="62"/>
                    </a:lnTo>
                    <a:lnTo>
                      <a:pt x="134" y="36"/>
                    </a:lnTo>
                    <a:lnTo>
                      <a:pt x="139" y="26"/>
                    </a:lnTo>
                    <a:lnTo>
                      <a:pt x="144" y="16"/>
                    </a:lnTo>
                    <a:lnTo>
                      <a:pt x="158" y="1"/>
                    </a:lnTo>
                    <a:lnTo>
                      <a:pt x="153" y="0"/>
                    </a:lnTo>
                    <a:lnTo>
                      <a:pt x="136" y="10"/>
                    </a:lnTo>
                    <a:lnTo>
                      <a:pt x="126" y="23"/>
                    </a:lnTo>
                    <a:lnTo>
                      <a:pt x="113" y="45"/>
                    </a:lnTo>
                    <a:lnTo>
                      <a:pt x="100" y="77"/>
                    </a:lnTo>
                    <a:lnTo>
                      <a:pt x="92" y="98"/>
                    </a:lnTo>
                    <a:lnTo>
                      <a:pt x="84" y="122"/>
                    </a:lnTo>
                    <a:lnTo>
                      <a:pt x="1" y="24"/>
                    </a:lnTo>
                    <a:lnTo>
                      <a:pt x="1" y="24"/>
                    </a:lnTo>
                    <a:close/>
                  </a:path>
                </a:pathLst>
              </a:custGeom>
              <a:solidFill>
                <a:srgbClr val="1AFF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20" name="Freeform 136"/>
              <p:cNvSpPr>
                <a:spLocks/>
              </p:cNvSpPr>
              <p:nvPr/>
            </p:nvSpPr>
            <p:spPr bwMode="auto">
              <a:xfrm>
                <a:off x="2534" y="2745"/>
                <a:ext cx="59" cy="70"/>
              </a:xfrm>
              <a:custGeom>
                <a:avLst/>
                <a:gdLst/>
                <a:ahLst/>
                <a:cxnLst>
                  <a:cxn ang="0">
                    <a:pos x="0" y="124"/>
                  </a:cxn>
                  <a:cxn ang="0">
                    <a:pos x="10" y="123"/>
                  </a:cxn>
                  <a:cxn ang="0">
                    <a:pos x="36" y="119"/>
                  </a:cxn>
                  <a:cxn ang="0">
                    <a:pos x="72" y="118"/>
                  </a:cxn>
                  <a:cxn ang="0">
                    <a:pos x="108" y="123"/>
                  </a:cxn>
                  <a:cxn ang="0">
                    <a:pos x="98" y="110"/>
                  </a:cxn>
                  <a:cxn ang="0">
                    <a:pos x="88" y="96"/>
                  </a:cxn>
                  <a:cxn ang="0">
                    <a:pos x="77" y="80"/>
                  </a:cxn>
                  <a:cxn ang="0">
                    <a:pos x="65" y="61"/>
                  </a:cxn>
                  <a:cxn ang="0">
                    <a:pos x="56" y="39"/>
                  </a:cxn>
                  <a:cxn ang="0">
                    <a:pos x="49" y="0"/>
                  </a:cxn>
                  <a:cxn ang="0">
                    <a:pos x="134" y="115"/>
                  </a:cxn>
                  <a:cxn ang="0">
                    <a:pos x="137" y="101"/>
                  </a:cxn>
                  <a:cxn ang="0">
                    <a:pos x="142" y="89"/>
                  </a:cxn>
                  <a:cxn ang="0">
                    <a:pos x="150" y="73"/>
                  </a:cxn>
                  <a:cxn ang="0">
                    <a:pos x="159" y="57"/>
                  </a:cxn>
                  <a:cxn ang="0">
                    <a:pos x="169" y="43"/>
                  </a:cxn>
                  <a:cxn ang="0">
                    <a:pos x="181" y="32"/>
                  </a:cxn>
                  <a:cxn ang="0">
                    <a:pos x="189" y="28"/>
                  </a:cxn>
                  <a:cxn ang="0">
                    <a:pos x="197" y="27"/>
                  </a:cxn>
                  <a:cxn ang="0">
                    <a:pos x="189" y="41"/>
                  </a:cxn>
                  <a:cxn ang="0">
                    <a:pos x="175" y="73"/>
                  </a:cxn>
                  <a:cxn ang="0">
                    <a:pos x="159" y="137"/>
                  </a:cxn>
                  <a:cxn ang="0">
                    <a:pos x="169" y="133"/>
                  </a:cxn>
                  <a:cxn ang="0">
                    <a:pos x="190" y="128"/>
                  </a:cxn>
                  <a:cxn ang="0">
                    <a:pos x="216" y="125"/>
                  </a:cxn>
                  <a:cxn ang="0">
                    <a:pos x="236" y="126"/>
                  </a:cxn>
                  <a:cxn ang="0">
                    <a:pos x="224" y="130"/>
                  </a:cxn>
                  <a:cxn ang="0">
                    <a:pos x="212" y="137"/>
                  </a:cxn>
                  <a:cxn ang="0">
                    <a:pos x="199" y="143"/>
                  </a:cxn>
                  <a:cxn ang="0">
                    <a:pos x="192" y="147"/>
                  </a:cxn>
                  <a:cxn ang="0">
                    <a:pos x="185" y="150"/>
                  </a:cxn>
                  <a:cxn ang="0">
                    <a:pos x="173" y="161"/>
                  </a:cxn>
                  <a:cxn ang="0">
                    <a:pos x="161" y="179"/>
                  </a:cxn>
                  <a:cxn ang="0">
                    <a:pos x="145" y="177"/>
                  </a:cxn>
                  <a:cxn ang="0">
                    <a:pos x="111" y="179"/>
                  </a:cxn>
                  <a:cxn ang="0">
                    <a:pos x="79" y="207"/>
                  </a:cxn>
                  <a:cxn ang="0">
                    <a:pos x="70" y="238"/>
                  </a:cxn>
                  <a:cxn ang="0">
                    <a:pos x="70" y="281"/>
                  </a:cxn>
                  <a:cxn ang="0">
                    <a:pos x="64" y="265"/>
                  </a:cxn>
                  <a:cxn ang="0">
                    <a:pos x="60" y="227"/>
                  </a:cxn>
                  <a:cxn ang="0">
                    <a:pos x="65" y="206"/>
                  </a:cxn>
                  <a:cxn ang="0">
                    <a:pos x="70" y="195"/>
                  </a:cxn>
                  <a:cxn ang="0">
                    <a:pos x="77" y="185"/>
                  </a:cxn>
                  <a:cxn ang="0">
                    <a:pos x="87" y="176"/>
                  </a:cxn>
                  <a:cxn ang="0">
                    <a:pos x="92" y="171"/>
                  </a:cxn>
                  <a:cxn ang="0">
                    <a:pos x="98" y="167"/>
                  </a:cxn>
                  <a:cxn ang="0">
                    <a:pos x="106" y="163"/>
                  </a:cxn>
                  <a:cxn ang="0">
                    <a:pos x="113" y="161"/>
                  </a:cxn>
                  <a:cxn ang="0">
                    <a:pos x="132" y="154"/>
                  </a:cxn>
                  <a:cxn ang="0">
                    <a:pos x="0" y="124"/>
                  </a:cxn>
                  <a:cxn ang="0">
                    <a:pos x="0" y="124"/>
                  </a:cxn>
                </a:cxnLst>
                <a:rect l="0" t="0" r="r" b="b"/>
                <a:pathLst>
                  <a:path w="236" h="281">
                    <a:moveTo>
                      <a:pt x="0" y="124"/>
                    </a:moveTo>
                    <a:lnTo>
                      <a:pt x="10" y="123"/>
                    </a:lnTo>
                    <a:lnTo>
                      <a:pt x="36" y="119"/>
                    </a:lnTo>
                    <a:lnTo>
                      <a:pt x="72" y="118"/>
                    </a:lnTo>
                    <a:lnTo>
                      <a:pt x="108" y="123"/>
                    </a:lnTo>
                    <a:lnTo>
                      <a:pt x="98" y="110"/>
                    </a:lnTo>
                    <a:lnTo>
                      <a:pt x="88" y="96"/>
                    </a:lnTo>
                    <a:lnTo>
                      <a:pt x="77" y="80"/>
                    </a:lnTo>
                    <a:lnTo>
                      <a:pt x="65" y="61"/>
                    </a:lnTo>
                    <a:lnTo>
                      <a:pt x="56" y="39"/>
                    </a:lnTo>
                    <a:lnTo>
                      <a:pt x="49" y="0"/>
                    </a:lnTo>
                    <a:lnTo>
                      <a:pt x="134" y="115"/>
                    </a:lnTo>
                    <a:lnTo>
                      <a:pt x="137" y="101"/>
                    </a:lnTo>
                    <a:lnTo>
                      <a:pt x="142" y="89"/>
                    </a:lnTo>
                    <a:lnTo>
                      <a:pt x="150" y="73"/>
                    </a:lnTo>
                    <a:lnTo>
                      <a:pt x="159" y="57"/>
                    </a:lnTo>
                    <a:lnTo>
                      <a:pt x="169" y="43"/>
                    </a:lnTo>
                    <a:lnTo>
                      <a:pt x="181" y="32"/>
                    </a:lnTo>
                    <a:lnTo>
                      <a:pt x="189" y="28"/>
                    </a:lnTo>
                    <a:lnTo>
                      <a:pt x="197" y="27"/>
                    </a:lnTo>
                    <a:lnTo>
                      <a:pt x="189" y="41"/>
                    </a:lnTo>
                    <a:lnTo>
                      <a:pt x="175" y="73"/>
                    </a:lnTo>
                    <a:lnTo>
                      <a:pt x="159" y="137"/>
                    </a:lnTo>
                    <a:lnTo>
                      <a:pt x="169" y="133"/>
                    </a:lnTo>
                    <a:lnTo>
                      <a:pt x="190" y="128"/>
                    </a:lnTo>
                    <a:lnTo>
                      <a:pt x="216" y="125"/>
                    </a:lnTo>
                    <a:lnTo>
                      <a:pt x="236" y="126"/>
                    </a:lnTo>
                    <a:lnTo>
                      <a:pt x="224" y="130"/>
                    </a:lnTo>
                    <a:lnTo>
                      <a:pt x="212" y="137"/>
                    </a:lnTo>
                    <a:lnTo>
                      <a:pt x="199" y="143"/>
                    </a:lnTo>
                    <a:lnTo>
                      <a:pt x="192" y="147"/>
                    </a:lnTo>
                    <a:lnTo>
                      <a:pt x="185" y="150"/>
                    </a:lnTo>
                    <a:lnTo>
                      <a:pt x="173" y="161"/>
                    </a:lnTo>
                    <a:lnTo>
                      <a:pt x="161" y="179"/>
                    </a:lnTo>
                    <a:lnTo>
                      <a:pt x="145" y="177"/>
                    </a:lnTo>
                    <a:lnTo>
                      <a:pt x="111" y="179"/>
                    </a:lnTo>
                    <a:lnTo>
                      <a:pt x="79" y="207"/>
                    </a:lnTo>
                    <a:lnTo>
                      <a:pt x="70" y="238"/>
                    </a:lnTo>
                    <a:lnTo>
                      <a:pt x="70" y="281"/>
                    </a:lnTo>
                    <a:lnTo>
                      <a:pt x="64" y="265"/>
                    </a:lnTo>
                    <a:lnTo>
                      <a:pt x="60" y="227"/>
                    </a:lnTo>
                    <a:lnTo>
                      <a:pt x="65" y="206"/>
                    </a:lnTo>
                    <a:lnTo>
                      <a:pt x="70" y="195"/>
                    </a:lnTo>
                    <a:lnTo>
                      <a:pt x="77" y="185"/>
                    </a:lnTo>
                    <a:lnTo>
                      <a:pt x="87" y="176"/>
                    </a:lnTo>
                    <a:lnTo>
                      <a:pt x="92" y="171"/>
                    </a:lnTo>
                    <a:lnTo>
                      <a:pt x="98" y="167"/>
                    </a:lnTo>
                    <a:lnTo>
                      <a:pt x="106" y="163"/>
                    </a:lnTo>
                    <a:lnTo>
                      <a:pt x="113" y="161"/>
                    </a:lnTo>
                    <a:lnTo>
                      <a:pt x="132" y="154"/>
                    </a:lnTo>
                    <a:lnTo>
                      <a:pt x="0" y="124"/>
                    </a:ln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1AFF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21" name="Freeform 137"/>
              <p:cNvSpPr>
                <a:spLocks/>
              </p:cNvSpPr>
              <p:nvPr/>
            </p:nvSpPr>
            <p:spPr bwMode="auto">
              <a:xfrm>
                <a:off x="2023" y="3145"/>
                <a:ext cx="102" cy="84"/>
              </a:xfrm>
              <a:custGeom>
                <a:avLst/>
                <a:gdLst/>
                <a:ahLst/>
                <a:cxnLst>
                  <a:cxn ang="0">
                    <a:pos x="313" y="90"/>
                  </a:cxn>
                  <a:cxn ang="0">
                    <a:pos x="287" y="118"/>
                  </a:cxn>
                  <a:cxn ang="0">
                    <a:pos x="265" y="138"/>
                  </a:cxn>
                  <a:cxn ang="0">
                    <a:pos x="246" y="152"/>
                  </a:cxn>
                  <a:cxn ang="0">
                    <a:pos x="232" y="161"/>
                  </a:cxn>
                  <a:cxn ang="0">
                    <a:pos x="217" y="169"/>
                  </a:cxn>
                  <a:cxn ang="0">
                    <a:pos x="194" y="178"/>
                  </a:cxn>
                  <a:cxn ang="0">
                    <a:pos x="162" y="183"/>
                  </a:cxn>
                  <a:cxn ang="0">
                    <a:pos x="172" y="209"/>
                  </a:cxn>
                  <a:cxn ang="0">
                    <a:pos x="185" y="229"/>
                  </a:cxn>
                  <a:cxn ang="0">
                    <a:pos x="204" y="251"/>
                  </a:cxn>
                  <a:cxn ang="0">
                    <a:pos x="224" y="267"/>
                  </a:cxn>
                  <a:cxn ang="0">
                    <a:pos x="241" y="279"/>
                  </a:cxn>
                  <a:cxn ang="0">
                    <a:pos x="260" y="288"/>
                  </a:cxn>
                  <a:cxn ang="0">
                    <a:pos x="281" y="296"/>
                  </a:cxn>
                  <a:cxn ang="0">
                    <a:pos x="305" y="304"/>
                  </a:cxn>
                  <a:cxn ang="0">
                    <a:pos x="348" y="312"/>
                  </a:cxn>
                  <a:cxn ang="0">
                    <a:pos x="409" y="324"/>
                  </a:cxn>
                  <a:cxn ang="0">
                    <a:pos x="385" y="330"/>
                  </a:cxn>
                  <a:cxn ang="0">
                    <a:pos x="299" y="336"/>
                  </a:cxn>
                  <a:cxn ang="0">
                    <a:pos x="146" y="260"/>
                  </a:cxn>
                  <a:cxn ang="0">
                    <a:pos x="102" y="180"/>
                  </a:cxn>
                  <a:cxn ang="0">
                    <a:pos x="80" y="170"/>
                  </a:cxn>
                  <a:cxn ang="0">
                    <a:pos x="54" y="135"/>
                  </a:cxn>
                  <a:cxn ang="0">
                    <a:pos x="55" y="106"/>
                  </a:cxn>
                  <a:cxn ang="0">
                    <a:pos x="49" y="88"/>
                  </a:cxn>
                  <a:cxn ang="0">
                    <a:pos x="41" y="83"/>
                  </a:cxn>
                  <a:cxn ang="0">
                    <a:pos x="11" y="80"/>
                  </a:cxn>
                  <a:cxn ang="0">
                    <a:pos x="1" y="56"/>
                  </a:cxn>
                  <a:cxn ang="0">
                    <a:pos x="13" y="44"/>
                  </a:cxn>
                  <a:cxn ang="0">
                    <a:pos x="32" y="45"/>
                  </a:cxn>
                  <a:cxn ang="0">
                    <a:pos x="35" y="0"/>
                  </a:cxn>
                  <a:cxn ang="0">
                    <a:pos x="53" y="5"/>
                  </a:cxn>
                  <a:cxn ang="0">
                    <a:pos x="78" y="0"/>
                  </a:cxn>
                  <a:cxn ang="0">
                    <a:pos x="327" y="74"/>
                  </a:cxn>
                </a:cxnLst>
                <a:rect l="0" t="0" r="r" b="b"/>
                <a:pathLst>
                  <a:path w="409" h="336">
                    <a:moveTo>
                      <a:pt x="327" y="74"/>
                    </a:moveTo>
                    <a:lnTo>
                      <a:pt x="313" y="90"/>
                    </a:lnTo>
                    <a:lnTo>
                      <a:pt x="297" y="108"/>
                    </a:lnTo>
                    <a:lnTo>
                      <a:pt x="287" y="118"/>
                    </a:lnTo>
                    <a:lnTo>
                      <a:pt x="277" y="128"/>
                    </a:lnTo>
                    <a:lnTo>
                      <a:pt x="265" y="138"/>
                    </a:lnTo>
                    <a:lnTo>
                      <a:pt x="252" y="147"/>
                    </a:lnTo>
                    <a:lnTo>
                      <a:pt x="246" y="152"/>
                    </a:lnTo>
                    <a:lnTo>
                      <a:pt x="238" y="157"/>
                    </a:lnTo>
                    <a:lnTo>
                      <a:pt x="232" y="161"/>
                    </a:lnTo>
                    <a:lnTo>
                      <a:pt x="224" y="165"/>
                    </a:lnTo>
                    <a:lnTo>
                      <a:pt x="217" y="169"/>
                    </a:lnTo>
                    <a:lnTo>
                      <a:pt x="209" y="173"/>
                    </a:lnTo>
                    <a:lnTo>
                      <a:pt x="194" y="178"/>
                    </a:lnTo>
                    <a:lnTo>
                      <a:pt x="179" y="181"/>
                    </a:lnTo>
                    <a:lnTo>
                      <a:pt x="162" y="183"/>
                    </a:lnTo>
                    <a:lnTo>
                      <a:pt x="169" y="200"/>
                    </a:lnTo>
                    <a:lnTo>
                      <a:pt x="172" y="209"/>
                    </a:lnTo>
                    <a:lnTo>
                      <a:pt x="179" y="219"/>
                    </a:lnTo>
                    <a:lnTo>
                      <a:pt x="185" y="229"/>
                    </a:lnTo>
                    <a:lnTo>
                      <a:pt x="194" y="241"/>
                    </a:lnTo>
                    <a:lnTo>
                      <a:pt x="204" y="251"/>
                    </a:lnTo>
                    <a:lnTo>
                      <a:pt x="217" y="262"/>
                    </a:lnTo>
                    <a:lnTo>
                      <a:pt x="224" y="267"/>
                    </a:lnTo>
                    <a:lnTo>
                      <a:pt x="233" y="274"/>
                    </a:lnTo>
                    <a:lnTo>
                      <a:pt x="241" y="279"/>
                    </a:lnTo>
                    <a:lnTo>
                      <a:pt x="250" y="284"/>
                    </a:lnTo>
                    <a:lnTo>
                      <a:pt x="260" y="288"/>
                    </a:lnTo>
                    <a:lnTo>
                      <a:pt x="270" y="293"/>
                    </a:lnTo>
                    <a:lnTo>
                      <a:pt x="281" y="296"/>
                    </a:lnTo>
                    <a:lnTo>
                      <a:pt x="292" y="300"/>
                    </a:lnTo>
                    <a:lnTo>
                      <a:pt x="305" y="304"/>
                    </a:lnTo>
                    <a:lnTo>
                      <a:pt x="319" y="308"/>
                    </a:lnTo>
                    <a:lnTo>
                      <a:pt x="348" y="312"/>
                    </a:lnTo>
                    <a:lnTo>
                      <a:pt x="392" y="318"/>
                    </a:lnTo>
                    <a:lnTo>
                      <a:pt x="409" y="324"/>
                    </a:lnTo>
                    <a:lnTo>
                      <a:pt x="404" y="328"/>
                    </a:lnTo>
                    <a:lnTo>
                      <a:pt x="385" y="330"/>
                    </a:lnTo>
                    <a:lnTo>
                      <a:pt x="329" y="334"/>
                    </a:lnTo>
                    <a:lnTo>
                      <a:pt x="299" y="336"/>
                    </a:lnTo>
                    <a:lnTo>
                      <a:pt x="217" y="315"/>
                    </a:lnTo>
                    <a:lnTo>
                      <a:pt x="146" y="260"/>
                    </a:lnTo>
                    <a:lnTo>
                      <a:pt x="112" y="183"/>
                    </a:lnTo>
                    <a:lnTo>
                      <a:pt x="102" y="180"/>
                    </a:lnTo>
                    <a:lnTo>
                      <a:pt x="92" y="176"/>
                    </a:lnTo>
                    <a:lnTo>
                      <a:pt x="80" y="170"/>
                    </a:lnTo>
                    <a:lnTo>
                      <a:pt x="60" y="150"/>
                    </a:lnTo>
                    <a:lnTo>
                      <a:pt x="54" y="135"/>
                    </a:lnTo>
                    <a:lnTo>
                      <a:pt x="54" y="114"/>
                    </a:lnTo>
                    <a:lnTo>
                      <a:pt x="55" y="106"/>
                    </a:lnTo>
                    <a:lnTo>
                      <a:pt x="54" y="98"/>
                    </a:lnTo>
                    <a:lnTo>
                      <a:pt x="49" y="88"/>
                    </a:lnTo>
                    <a:lnTo>
                      <a:pt x="45" y="85"/>
                    </a:lnTo>
                    <a:lnTo>
                      <a:pt x="41" y="83"/>
                    </a:lnTo>
                    <a:lnTo>
                      <a:pt x="31" y="82"/>
                    </a:lnTo>
                    <a:lnTo>
                      <a:pt x="11" y="80"/>
                    </a:lnTo>
                    <a:lnTo>
                      <a:pt x="0" y="72"/>
                    </a:lnTo>
                    <a:lnTo>
                      <a:pt x="1" y="56"/>
                    </a:lnTo>
                    <a:lnTo>
                      <a:pt x="8" y="46"/>
                    </a:lnTo>
                    <a:lnTo>
                      <a:pt x="13" y="44"/>
                    </a:lnTo>
                    <a:lnTo>
                      <a:pt x="20" y="41"/>
                    </a:lnTo>
                    <a:lnTo>
                      <a:pt x="32" y="45"/>
                    </a:lnTo>
                    <a:lnTo>
                      <a:pt x="27" y="5"/>
                    </a:lnTo>
                    <a:lnTo>
                      <a:pt x="35" y="0"/>
                    </a:lnTo>
                    <a:lnTo>
                      <a:pt x="42" y="0"/>
                    </a:lnTo>
                    <a:lnTo>
                      <a:pt x="53" y="5"/>
                    </a:lnTo>
                    <a:lnTo>
                      <a:pt x="60" y="20"/>
                    </a:lnTo>
                    <a:lnTo>
                      <a:pt x="78" y="0"/>
                    </a:lnTo>
                    <a:lnTo>
                      <a:pt x="327" y="74"/>
                    </a:lnTo>
                    <a:lnTo>
                      <a:pt x="327" y="74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22" name="Freeform 138"/>
              <p:cNvSpPr>
                <a:spLocks/>
              </p:cNvSpPr>
              <p:nvPr/>
            </p:nvSpPr>
            <p:spPr bwMode="auto">
              <a:xfrm>
                <a:off x="2073" y="2967"/>
                <a:ext cx="503" cy="218"/>
              </a:xfrm>
              <a:custGeom>
                <a:avLst/>
                <a:gdLst/>
                <a:ahLst/>
                <a:cxnLst>
                  <a:cxn ang="0">
                    <a:pos x="154" y="4"/>
                  </a:cxn>
                  <a:cxn ang="0">
                    <a:pos x="101" y="209"/>
                  </a:cxn>
                  <a:cxn ang="0">
                    <a:pos x="79" y="328"/>
                  </a:cxn>
                  <a:cxn ang="0">
                    <a:pos x="25" y="468"/>
                  </a:cxn>
                  <a:cxn ang="0">
                    <a:pos x="0" y="590"/>
                  </a:cxn>
                  <a:cxn ang="0">
                    <a:pos x="74" y="785"/>
                  </a:cxn>
                  <a:cxn ang="0">
                    <a:pos x="256" y="784"/>
                  </a:cxn>
                  <a:cxn ang="0">
                    <a:pos x="424" y="805"/>
                  </a:cxn>
                  <a:cxn ang="0">
                    <a:pos x="694" y="795"/>
                  </a:cxn>
                  <a:cxn ang="0">
                    <a:pos x="1047" y="844"/>
                  </a:cxn>
                  <a:cxn ang="0">
                    <a:pos x="1433" y="845"/>
                  </a:cxn>
                  <a:cxn ang="0">
                    <a:pos x="1766" y="867"/>
                  </a:cxn>
                  <a:cxn ang="0">
                    <a:pos x="1993" y="873"/>
                  </a:cxn>
                  <a:cxn ang="0">
                    <a:pos x="1989" y="785"/>
                  </a:cxn>
                  <a:cxn ang="0">
                    <a:pos x="2005" y="737"/>
                  </a:cxn>
                  <a:cxn ang="0">
                    <a:pos x="2006" y="694"/>
                  </a:cxn>
                  <a:cxn ang="0">
                    <a:pos x="2011" y="298"/>
                  </a:cxn>
                  <a:cxn ang="0">
                    <a:pos x="381" y="0"/>
                  </a:cxn>
                  <a:cxn ang="0">
                    <a:pos x="154" y="4"/>
                  </a:cxn>
                  <a:cxn ang="0">
                    <a:pos x="154" y="4"/>
                  </a:cxn>
                </a:cxnLst>
                <a:rect l="0" t="0" r="r" b="b"/>
                <a:pathLst>
                  <a:path w="2011" h="873">
                    <a:moveTo>
                      <a:pt x="154" y="4"/>
                    </a:moveTo>
                    <a:lnTo>
                      <a:pt x="101" y="209"/>
                    </a:lnTo>
                    <a:lnTo>
                      <a:pt x="79" y="328"/>
                    </a:lnTo>
                    <a:lnTo>
                      <a:pt x="25" y="468"/>
                    </a:lnTo>
                    <a:lnTo>
                      <a:pt x="0" y="590"/>
                    </a:lnTo>
                    <a:lnTo>
                      <a:pt x="74" y="785"/>
                    </a:lnTo>
                    <a:lnTo>
                      <a:pt x="256" y="784"/>
                    </a:lnTo>
                    <a:lnTo>
                      <a:pt x="424" y="805"/>
                    </a:lnTo>
                    <a:lnTo>
                      <a:pt x="694" y="795"/>
                    </a:lnTo>
                    <a:lnTo>
                      <a:pt x="1047" y="844"/>
                    </a:lnTo>
                    <a:lnTo>
                      <a:pt x="1433" y="845"/>
                    </a:lnTo>
                    <a:lnTo>
                      <a:pt x="1766" y="867"/>
                    </a:lnTo>
                    <a:lnTo>
                      <a:pt x="1993" y="873"/>
                    </a:lnTo>
                    <a:lnTo>
                      <a:pt x="1989" y="785"/>
                    </a:lnTo>
                    <a:lnTo>
                      <a:pt x="2005" y="737"/>
                    </a:lnTo>
                    <a:lnTo>
                      <a:pt x="2006" y="694"/>
                    </a:lnTo>
                    <a:lnTo>
                      <a:pt x="2011" y="298"/>
                    </a:lnTo>
                    <a:lnTo>
                      <a:pt x="381" y="0"/>
                    </a:lnTo>
                    <a:lnTo>
                      <a:pt x="154" y="4"/>
                    </a:lnTo>
                    <a:lnTo>
                      <a:pt x="154" y="4"/>
                    </a:lnTo>
                    <a:close/>
                  </a:path>
                </a:pathLst>
              </a:custGeom>
              <a:solidFill>
                <a:srgbClr val="00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23" name="Freeform 139"/>
              <p:cNvSpPr>
                <a:spLocks/>
              </p:cNvSpPr>
              <p:nvPr/>
            </p:nvSpPr>
            <p:spPr bwMode="auto">
              <a:xfrm>
                <a:off x="2132" y="2925"/>
                <a:ext cx="52" cy="44"/>
              </a:xfrm>
              <a:custGeom>
                <a:avLst/>
                <a:gdLst/>
                <a:ahLst/>
                <a:cxnLst>
                  <a:cxn ang="0">
                    <a:pos x="104" y="173"/>
                  </a:cxn>
                  <a:cxn ang="0">
                    <a:pos x="87" y="156"/>
                  </a:cxn>
                  <a:cxn ang="0">
                    <a:pos x="82" y="139"/>
                  </a:cxn>
                  <a:cxn ang="0">
                    <a:pos x="86" y="128"/>
                  </a:cxn>
                  <a:cxn ang="0">
                    <a:pos x="96" y="118"/>
                  </a:cxn>
                  <a:cxn ang="0">
                    <a:pos x="119" y="101"/>
                  </a:cxn>
                  <a:cxn ang="0">
                    <a:pos x="133" y="87"/>
                  </a:cxn>
                  <a:cxn ang="0">
                    <a:pos x="134" y="82"/>
                  </a:cxn>
                  <a:cxn ang="0">
                    <a:pos x="130" y="78"/>
                  </a:cxn>
                  <a:cxn ang="0">
                    <a:pos x="120" y="74"/>
                  </a:cxn>
                  <a:cxn ang="0">
                    <a:pos x="104" y="72"/>
                  </a:cxn>
                  <a:cxn ang="0">
                    <a:pos x="86" y="72"/>
                  </a:cxn>
                  <a:cxn ang="0">
                    <a:pos x="75" y="75"/>
                  </a:cxn>
                  <a:cxn ang="0">
                    <a:pos x="63" y="89"/>
                  </a:cxn>
                  <a:cxn ang="0">
                    <a:pos x="53" y="102"/>
                  </a:cxn>
                  <a:cxn ang="0">
                    <a:pos x="43" y="104"/>
                  </a:cxn>
                  <a:cxn ang="0">
                    <a:pos x="28" y="103"/>
                  </a:cxn>
                  <a:cxn ang="0">
                    <a:pos x="11" y="96"/>
                  </a:cxn>
                  <a:cxn ang="0">
                    <a:pos x="3" y="86"/>
                  </a:cxn>
                  <a:cxn ang="0">
                    <a:pos x="0" y="73"/>
                  </a:cxn>
                  <a:cxn ang="0">
                    <a:pos x="3" y="59"/>
                  </a:cxn>
                  <a:cxn ang="0">
                    <a:pos x="10" y="45"/>
                  </a:cxn>
                  <a:cxn ang="0">
                    <a:pos x="20" y="34"/>
                  </a:cxn>
                  <a:cxn ang="0">
                    <a:pos x="28" y="29"/>
                  </a:cxn>
                  <a:cxn ang="0">
                    <a:pos x="34" y="25"/>
                  </a:cxn>
                  <a:cxn ang="0">
                    <a:pos x="43" y="22"/>
                  </a:cxn>
                  <a:cxn ang="0">
                    <a:pos x="51" y="21"/>
                  </a:cxn>
                  <a:cxn ang="0">
                    <a:pos x="72" y="0"/>
                  </a:cxn>
                  <a:cxn ang="0">
                    <a:pos x="210" y="10"/>
                  </a:cxn>
                  <a:cxn ang="0">
                    <a:pos x="167" y="175"/>
                  </a:cxn>
                  <a:cxn ang="0">
                    <a:pos x="104" y="173"/>
                  </a:cxn>
                  <a:cxn ang="0">
                    <a:pos x="104" y="173"/>
                  </a:cxn>
                </a:cxnLst>
                <a:rect l="0" t="0" r="r" b="b"/>
                <a:pathLst>
                  <a:path w="210" h="175">
                    <a:moveTo>
                      <a:pt x="104" y="173"/>
                    </a:moveTo>
                    <a:lnTo>
                      <a:pt x="87" y="156"/>
                    </a:lnTo>
                    <a:lnTo>
                      <a:pt x="82" y="139"/>
                    </a:lnTo>
                    <a:lnTo>
                      <a:pt x="86" y="128"/>
                    </a:lnTo>
                    <a:lnTo>
                      <a:pt x="96" y="118"/>
                    </a:lnTo>
                    <a:lnTo>
                      <a:pt x="119" y="101"/>
                    </a:lnTo>
                    <a:lnTo>
                      <a:pt x="133" y="87"/>
                    </a:lnTo>
                    <a:lnTo>
                      <a:pt x="134" y="82"/>
                    </a:lnTo>
                    <a:lnTo>
                      <a:pt x="130" y="78"/>
                    </a:lnTo>
                    <a:lnTo>
                      <a:pt x="120" y="74"/>
                    </a:lnTo>
                    <a:lnTo>
                      <a:pt x="104" y="72"/>
                    </a:lnTo>
                    <a:lnTo>
                      <a:pt x="86" y="72"/>
                    </a:lnTo>
                    <a:lnTo>
                      <a:pt x="75" y="75"/>
                    </a:lnTo>
                    <a:lnTo>
                      <a:pt x="63" y="89"/>
                    </a:lnTo>
                    <a:lnTo>
                      <a:pt x="53" y="102"/>
                    </a:lnTo>
                    <a:lnTo>
                      <a:pt x="43" y="104"/>
                    </a:lnTo>
                    <a:lnTo>
                      <a:pt x="28" y="103"/>
                    </a:lnTo>
                    <a:lnTo>
                      <a:pt x="11" y="96"/>
                    </a:lnTo>
                    <a:lnTo>
                      <a:pt x="3" y="86"/>
                    </a:lnTo>
                    <a:lnTo>
                      <a:pt x="0" y="73"/>
                    </a:lnTo>
                    <a:lnTo>
                      <a:pt x="3" y="59"/>
                    </a:lnTo>
                    <a:lnTo>
                      <a:pt x="10" y="45"/>
                    </a:lnTo>
                    <a:lnTo>
                      <a:pt x="20" y="34"/>
                    </a:lnTo>
                    <a:lnTo>
                      <a:pt x="28" y="29"/>
                    </a:lnTo>
                    <a:lnTo>
                      <a:pt x="34" y="25"/>
                    </a:lnTo>
                    <a:lnTo>
                      <a:pt x="43" y="22"/>
                    </a:lnTo>
                    <a:lnTo>
                      <a:pt x="51" y="21"/>
                    </a:lnTo>
                    <a:lnTo>
                      <a:pt x="72" y="0"/>
                    </a:lnTo>
                    <a:lnTo>
                      <a:pt x="210" y="10"/>
                    </a:lnTo>
                    <a:lnTo>
                      <a:pt x="167" y="175"/>
                    </a:lnTo>
                    <a:lnTo>
                      <a:pt x="104" y="173"/>
                    </a:lnTo>
                    <a:lnTo>
                      <a:pt x="104" y="173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24" name="Freeform 140"/>
              <p:cNvSpPr>
                <a:spLocks/>
              </p:cNvSpPr>
              <p:nvPr/>
            </p:nvSpPr>
            <p:spPr bwMode="auto">
              <a:xfrm>
                <a:off x="2262" y="2918"/>
                <a:ext cx="62" cy="47"/>
              </a:xfrm>
              <a:custGeom>
                <a:avLst/>
                <a:gdLst/>
                <a:ahLst/>
                <a:cxnLst>
                  <a:cxn ang="0">
                    <a:pos x="123" y="157"/>
                  </a:cxn>
                  <a:cxn ang="0">
                    <a:pos x="122" y="136"/>
                  </a:cxn>
                  <a:cxn ang="0">
                    <a:pos x="120" y="127"/>
                  </a:cxn>
                  <a:cxn ang="0">
                    <a:pos x="114" y="122"/>
                  </a:cxn>
                  <a:cxn ang="0">
                    <a:pos x="108" y="118"/>
                  </a:cxn>
                  <a:cxn ang="0">
                    <a:pos x="101" y="118"/>
                  </a:cxn>
                  <a:cxn ang="0">
                    <a:pos x="88" y="123"/>
                  </a:cxn>
                  <a:cxn ang="0">
                    <a:pos x="73" y="130"/>
                  </a:cxn>
                  <a:cxn ang="0">
                    <a:pos x="55" y="136"/>
                  </a:cxn>
                  <a:cxn ang="0">
                    <a:pos x="37" y="140"/>
                  </a:cxn>
                  <a:cxn ang="0">
                    <a:pos x="21" y="142"/>
                  </a:cxn>
                  <a:cxn ang="0">
                    <a:pos x="8" y="140"/>
                  </a:cxn>
                  <a:cxn ang="0">
                    <a:pos x="1" y="132"/>
                  </a:cxn>
                  <a:cxn ang="0">
                    <a:pos x="0" y="117"/>
                  </a:cxn>
                  <a:cxn ang="0">
                    <a:pos x="5" y="101"/>
                  </a:cxn>
                  <a:cxn ang="0">
                    <a:pos x="13" y="91"/>
                  </a:cxn>
                  <a:cxn ang="0">
                    <a:pos x="19" y="87"/>
                  </a:cxn>
                  <a:cxn ang="0">
                    <a:pos x="25" y="85"/>
                  </a:cxn>
                  <a:cxn ang="0">
                    <a:pos x="37" y="83"/>
                  </a:cxn>
                  <a:cxn ang="0">
                    <a:pos x="61" y="83"/>
                  </a:cxn>
                  <a:cxn ang="0">
                    <a:pos x="75" y="80"/>
                  </a:cxn>
                  <a:cxn ang="0">
                    <a:pos x="73" y="73"/>
                  </a:cxn>
                  <a:cxn ang="0">
                    <a:pos x="59" y="69"/>
                  </a:cxn>
                  <a:cxn ang="0">
                    <a:pos x="39" y="67"/>
                  </a:cxn>
                  <a:cxn ang="0">
                    <a:pos x="59" y="2"/>
                  </a:cxn>
                  <a:cxn ang="0">
                    <a:pos x="188" y="0"/>
                  </a:cxn>
                  <a:cxn ang="0">
                    <a:pos x="246" y="189"/>
                  </a:cxn>
                  <a:cxn ang="0">
                    <a:pos x="123" y="157"/>
                  </a:cxn>
                  <a:cxn ang="0">
                    <a:pos x="123" y="157"/>
                  </a:cxn>
                </a:cxnLst>
                <a:rect l="0" t="0" r="r" b="b"/>
                <a:pathLst>
                  <a:path w="246" h="189">
                    <a:moveTo>
                      <a:pt x="123" y="157"/>
                    </a:moveTo>
                    <a:lnTo>
                      <a:pt x="122" y="136"/>
                    </a:lnTo>
                    <a:lnTo>
                      <a:pt x="120" y="127"/>
                    </a:lnTo>
                    <a:lnTo>
                      <a:pt x="114" y="122"/>
                    </a:lnTo>
                    <a:lnTo>
                      <a:pt x="108" y="118"/>
                    </a:lnTo>
                    <a:lnTo>
                      <a:pt x="101" y="118"/>
                    </a:lnTo>
                    <a:lnTo>
                      <a:pt x="88" y="123"/>
                    </a:lnTo>
                    <a:lnTo>
                      <a:pt x="73" y="130"/>
                    </a:lnTo>
                    <a:lnTo>
                      <a:pt x="55" y="136"/>
                    </a:lnTo>
                    <a:lnTo>
                      <a:pt x="37" y="140"/>
                    </a:lnTo>
                    <a:lnTo>
                      <a:pt x="21" y="142"/>
                    </a:lnTo>
                    <a:lnTo>
                      <a:pt x="8" y="140"/>
                    </a:lnTo>
                    <a:lnTo>
                      <a:pt x="1" y="132"/>
                    </a:lnTo>
                    <a:lnTo>
                      <a:pt x="0" y="117"/>
                    </a:lnTo>
                    <a:lnTo>
                      <a:pt x="5" y="101"/>
                    </a:lnTo>
                    <a:lnTo>
                      <a:pt x="13" y="91"/>
                    </a:lnTo>
                    <a:lnTo>
                      <a:pt x="19" y="87"/>
                    </a:lnTo>
                    <a:lnTo>
                      <a:pt x="25" y="85"/>
                    </a:lnTo>
                    <a:lnTo>
                      <a:pt x="37" y="83"/>
                    </a:lnTo>
                    <a:lnTo>
                      <a:pt x="61" y="83"/>
                    </a:lnTo>
                    <a:lnTo>
                      <a:pt x="75" y="80"/>
                    </a:lnTo>
                    <a:lnTo>
                      <a:pt x="73" y="73"/>
                    </a:lnTo>
                    <a:lnTo>
                      <a:pt x="59" y="69"/>
                    </a:lnTo>
                    <a:lnTo>
                      <a:pt x="39" y="67"/>
                    </a:lnTo>
                    <a:lnTo>
                      <a:pt x="59" y="2"/>
                    </a:lnTo>
                    <a:lnTo>
                      <a:pt x="188" y="0"/>
                    </a:lnTo>
                    <a:lnTo>
                      <a:pt x="246" y="189"/>
                    </a:lnTo>
                    <a:lnTo>
                      <a:pt x="123" y="157"/>
                    </a:lnTo>
                    <a:lnTo>
                      <a:pt x="123" y="157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25" name="Freeform 141"/>
              <p:cNvSpPr>
                <a:spLocks/>
              </p:cNvSpPr>
              <p:nvPr/>
            </p:nvSpPr>
            <p:spPr bwMode="auto">
              <a:xfrm>
                <a:off x="2069" y="2920"/>
                <a:ext cx="54" cy="63"/>
              </a:xfrm>
              <a:custGeom>
                <a:avLst/>
                <a:gdLst/>
                <a:ahLst/>
                <a:cxnLst>
                  <a:cxn ang="0">
                    <a:pos x="3" y="226"/>
                  </a:cxn>
                  <a:cxn ang="0">
                    <a:pos x="6" y="234"/>
                  </a:cxn>
                  <a:cxn ang="0">
                    <a:pos x="10" y="248"/>
                  </a:cxn>
                  <a:cxn ang="0">
                    <a:pos x="13" y="252"/>
                  </a:cxn>
                  <a:cxn ang="0">
                    <a:pos x="16" y="252"/>
                  </a:cxn>
                  <a:cxn ang="0">
                    <a:pos x="22" y="229"/>
                  </a:cxn>
                  <a:cxn ang="0">
                    <a:pos x="29" y="180"/>
                  </a:cxn>
                  <a:cxn ang="0">
                    <a:pos x="35" y="150"/>
                  </a:cxn>
                  <a:cxn ang="0">
                    <a:pos x="41" y="135"/>
                  </a:cxn>
                  <a:cxn ang="0">
                    <a:pos x="49" y="121"/>
                  </a:cxn>
                  <a:cxn ang="0">
                    <a:pos x="58" y="106"/>
                  </a:cxn>
                  <a:cxn ang="0">
                    <a:pos x="70" y="91"/>
                  </a:cxn>
                  <a:cxn ang="0">
                    <a:pos x="84" y="76"/>
                  </a:cxn>
                  <a:cxn ang="0">
                    <a:pos x="103" y="62"/>
                  </a:cxn>
                  <a:cxn ang="0">
                    <a:pos x="108" y="58"/>
                  </a:cxn>
                  <a:cxn ang="0">
                    <a:pos x="113" y="54"/>
                  </a:cxn>
                  <a:cxn ang="0">
                    <a:pos x="118" y="52"/>
                  </a:cxn>
                  <a:cxn ang="0">
                    <a:pos x="123" y="48"/>
                  </a:cxn>
                  <a:cxn ang="0">
                    <a:pos x="136" y="42"/>
                  </a:cxn>
                  <a:cxn ang="0">
                    <a:pos x="149" y="36"/>
                  </a:cxn>
                  <a:cxn ang="0">
                    <a:pos x="162" y="29"/>
                  </a:cxn>
                  <a:cxn ang="0">
                    <a:pos x="178" y="23"/>
                  </a:cxn>
                  <a:cxn ang="0">
                    <a:pos x="194" y="18"/>
                  </a:cxn>
                  <a:cxn ang="0">
                    <a:pos x="212" y="12"/>
                  </a:cxn>
                  <a:cxn ang="0">
                    <a:pos x="218" y="4"/>
                  </a:cxn>
                  <a:cxn ang="0">
                    <a:pos x="216" y="1"/>
                  </a:cxn>
                  <a:cxn ang="0">
                    <a:pos x="209" y="0"/>
                  </a:cxn>
                  <a:cxn ang="0">
                    <a:pos x="174" y="3"/>
                  </a:cxn>
                  <a:cxn ang="0">
                    <a:pos x="98" y="24"/>
                  </a:cxn>
                  <a:cxn ang="0">
                    <a:pos x="30" y="78"/>
                  </a:cxn>
                  <a:cxn ang="0">
                    <a:pos x="0" y="148"/>
                  </a:cxn>
                  <a:cxn ang="0">
                    <a:pos x="3" y="226"/>
                  </a:cxn>
                  <a:cxn ang="0">
                    <a:pos x="3" y="226"/>
                  </a:cxn>
                </a:cxnLst>
                <a:rect l="0" t="0" r="r" b="b"/>
                <a:pathLst>
                  <a:path w="218" h="252">
                    <a:moveTo>
                      <a:pt x="3" y="226"/>
                    </a:moveTo>
                    <a:lnTo>
                      <a:pt x="6" y="234"/>
                    </a:lnTo>
                    <a:lnTo>
                      <a:pt x="10" y="248"/>
                    </a:lnTo>
                    <a:lnTo>
                      <a:pt x="13" y="252"/>
                    </a:lnTo>
                    <a:lnTo>
                      <a:pt x="16" y="252"/>
                    </a:lnTo>
                    <a:lnTo>
                      <a:pt x="22" y="229"/>
                    </a:lnTo>
                    <a:lnTo>
                      <a:pt x="29" y="180"/>
                    </a:lnTo>
                    <a:lnTo>
                      <a:pt x="35" y="150"/>
                    </a:lnTo>
                    <a:lnTo>
                      <a:pt x="41" y="135"/>
                    </a:lnTo>
                    <a:lnTo>
                      <a:pt x="49" y="121"/>
                    </a:lnTo>
                    <a:lnTo>
                      <a:pt x="58" y="106"/>
                    </a:lnTo>
                    <a:lnTo>
                      <a:pt x="70" y="91"/>
                    </a:lnTo>
                    <a:lnTo>
                      <a:pt x="84" y="76"/>
                    </a:lnTo>
                    <a:lnTo>
                      <a:pt x="103" y="62"/>
                    </a:lnTo>
                    <a:lnTo>
                      <a:pt x="108" y="58"/>
                    </a:lnTo>
                    <a:lnTo>
                      <a:pt x="113" y="54"/>
                    </a:lnTo>
                    <a:lnTo>
                      <a:pt x="118" y="52"/>
                    </a:lnTo>
                    <a:lnTo>
                      <a:pt x="123" y="48"/>
                    </a:lnTo>
                    <a:lnTo>
                      <a:pt x="136" y="42"/>
                    </a:lnTo>
                    <a:lnTo>
                      <a:pt x="149" y="36"/>
                    </a:lnTo>
                    <a:lnTo>
                      <a:pt x="162" y="29"/>
                    </a:lnTo>
                    <a:lnTo>
                      <a:pt x="178" y="23"/>
                    </a:lnTo>
                    <a:lnTo>
                      <a:pt x="194" y="18"/>
                    </a:lnTo>
                    <a:lnTo>
                      <a:pt x="212" y="12"/>
                    </a:lnTo>
                    <a:lnTo>
                      <a:pt x="218" y="4"/>
                    </a:lnTo>
                    <a:lnTo>
                      <a:pt x="216" y="1"/>
                    </a:lnTo>
                    <a:lnTo>
                      <a:pt x="209" y="0"/>
                    </a:lnTo>
                    <a:lnTo>
                      <a:pt x="174" y="3"/>
                    </a:lnTo>
                    <a:lnTo>
                      <a:pt x="98" y="24"/>
                    </a:lnTo>
                    <a:lnTo>
                      <a:pt x="30" y="78"/>
                    </a:lnTo>
                    <a:lnTo>
                      <a:pt x="0" y="148"/>
                    </a:lnTo>
                    <a:lnTo>
                      <a:pt x="3" y="226"/>
                    </a:lnTo>
                    <a:lnTo>
                      <a:pt x="3" y="226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26" name="Freeform 142"/>
              <p:cNvSpPr>
                <a:spLocks/>
              </p:cNvSpPr>
              <p:nvPr/>
            </p:nvSpPr>
            <p:spPr bwMode="auto">
              <a:xfrm>
                <a:off x="2084" y="2940"/>
                <a:ext cx="48" cy="49"/>
              </a:xfrm>
              <a:custGeom>
                <a:avLst/>
                <a:gdLst/>
                <a:ahLst/>
                <a:cxnLst>
                  <a:cxn ang="0">
                    <a:pos x="3" y="141"/>
                  </a:cxn>
                  <a:cxn ang="0">
                    <a:pos x="0" y="183"/>
                  </a:cxn>
                  <a:cxn ang="0">
                    <a:pos x="2" y="193"/>
                  </a:cxn>
                  <a:cxn ang="0">
                    <a:pos x="4" y="196"/>
                  </a:cxn>
                  <a:cxn ang="0">
                    <a:pos x="16" y="164"/>
                  </a:cxn>
                  <a:cxn ang="0">
                    <a:pos x="21" y="149"/>
                  </a:cxn>
                  <a:cxn ang="0">
                    <a:pos x="28" y="135"/>
                  </a:cxn>
                  <a:cxn ang="0">
                    <a:pos x="36" y="121"/>
                  </a:cxn>
                  <a:cxn ang="0">
                    <a:pos x="45" y="107"/>
                  </a:cxn>
                  <a:cxn ang="0">
                    <a:pos x="55" y="95"/>
                  </a:cxn>
                  <a:cxn ang="0">
                    <a:pos x="65" y="82"/>
                  </a:cxn>
                  <a:cxn ang="0">
                    <a:pos x="76" y="71"/>
                  </a:cxn>
                  <a:cxn ang="0">
                    <a:pos x="88" y="59"/>
                  </a:cxn>
                  <a:cxn ang="0">
                    <a:pos x="112" y="42"/>
                  </a:cxn>
                  <a:cxn ang="0">
                    <a:pos x="117" y="38"/>
                  </a:cxn>
                  <a:cxn ang="0">
                    <a:pos x="123" y="34"/>
                  </a:cxn>
                  <a:cxn ang="0">
                    <a:pos x="134" y="28"/>
                  </a:cxn>
                  <a:cxn ang="0">
                    <a:pos x="146" y="23"/>
                  </a:cxn>
                  <a:cxn ang="0">
                    <a:pos x="156" y="19"/>
                  </a:cxn>
                  <a:cxn ang="0">
                    <a:pos x="173" y="15"/>
                  </a:cxn>
                  <a:cxn ang="0">
                    <a:pos x="191" y="11"/>
                  </a:cxn>
                  <a:cxn ang="0">
                    <a:pos x="186" y="5"/>
                  </a:cxn>
                  <a:cxn ang="0">
                    <a:pos x="177" y="3"/>
                  </a:cxn>
                  <a:cxn ang="0">
                    <a:pos x="166" y="0"/>
                  </a:cxn>
                  <a:cxn ang="0">
                    <a:pos x="141" y="1"/>
                  </a:cxn>
                  <a:cxn ang="0">
                    <a:pos x="88" y="13"/>
                  </a:cxn>
                  <a:cxn ang="0">
                    <a:pos x="33" y="63"/>
                  </a:cxn>
                  <a:cxn ang="0">
                    <a:pos x="3" y="141"/>
                  </a:cxn>
                  <a:cxn ang="0">
                    <a:pos x="3" y="141"/>
                  </a:cxn>
                </a:cxnLst>
                <a:rect l="0" t="0" r="r" b="b"/>
                <a:pathLst>
                  <a:path w="191" h="196">
                    <a:moveTo>
                      <a:pt x="3" y="141"/>
                    </a:moveTo>
                    <a:lnTo>
                      <a:pt x="0" y="183"/>
                    </a:lnTo>
                    <a:lnTo>
                      <a:pt x="2" y="193"/>
                    </a:lnTo>
                    <a:lnTo>
                      <a:pt x="4" y="196"/>
                    </a:lnTo>
                    <a:lnTo>
                      <a:pt x="16" y="164"/>
                    </a:lnTo>
                    <a:lnTo>
                      <a:pt x="21" y="149"/>
                    </a:lnTo>
                    <a:lnTo>
                      <a:pt x="28" y="135"/>
                    </a:lnTo>
                    <a:lnTo>
                      <a:pt x="36" y="121"/>
                    </a:lnTo>
                    <a:lnTo>
                      <a:pt x="45" y="107"/>
                    </a:lnTo>
                    <a:lnTo>
                      <a:pt x="55" y="95"/>
                    </a:lnTo>
                    <a:lnTo>
                      <a:pt x="65" y="82"/>
                    </a:lnTo>
                    <a:lnTo>
                      <a:pt x="76" y="71"/>
                    </a:lnTo>
                    <a:lnTo>
                      <a:pt x="88" y="59"/>
                    </a:lnTo>
                    <a:lnTo>
                      <a:pt x="112" y="42"/>
                    </a:lnTo>
                    <a:lnTo>
                      <a:pt x="117" y="38"/>
                    </a:lnTo>
                    <a:lnTo>
                      <a:pt x="123" y="34"/>
                    </a:lnTo>
                    <a:lnTo>
                      <a:pt x="134" y="28"/>
                    </a:lnTo>
                    <a:lnTo>
                      <a:pt x="146" y="23"/>
                    </a:lnTo>
                    <a:lnTo>
                      <a:pt x="156" y="19"/>
                    </a:lnTo>
                    <a:lnTo>
                      <a:pt x="173" y="15"/>
                    </a:lnTo>
                    <a:lnTo>
                      <a:pt x="191" y="11"/>
                    </a:lnTo>
                    <a:lnTo>
                      <a:pt x="186" y="5"/>
                    </a:lnTo>
                    <a:lnTo>
                      <a:pt x="177" y="3"/>
                    </a:lnTo>
                    <a:lnTo>
                      <a:pt x="166" y="0"/>
                    </a:lnTo>
                    <a:lnTo>
                      <a:pt x="141" y="1"/>
                    </a:lnTo>
                    <a:lnTo>
                      <a:pt x="88" y="13"/>
                    </a:lnTo>
                    <a:lnTo>
                      <a:pt x="33" y="63"/>
                    </a:lnTo>
                    <a:lnTo>
                      <a:pt x="3" y="141"/>
                    </a:lnTo>
                    <a:lnTo>
                      <a:pt x="3" y="141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27" name="Freeform 143"/>
              <p:cNvSpPr>
                <a:spLocks/>
              </p:cNvSpPr>
              <p:nvPr/>
            </p:nvSpPr>
            <p:spPr bwMode="auto">
              <a:xfrm>
                <a:off x="2317" y="3107"/>
                <a:ext cx="247" cy="70"/>
              </a:xfrm>
              <a:custGeom>
                <a:avLst/>
                <a:gdLst/>
                <a:ahLst/>
                <a:cxnLst>
                  <a:cxn ang="0">
                    <a:pos x="99" y="281"/>
                  </a:cxn>
                  <a:cxn ang="0">
                    <a:pos x="65" y="245"/>
                  </a:cxn>
                  <a:cxn ang="0">
                    <a:pos x="68" y="239"/>
                  </a:cxn>
                  <a:cxn ang="0">
                    <a:pos x="80" y="224"/>
                  </a:cxn>
                  <a:cxn ang="0">
                    <a:pos x="89" y="214"/>
                  </a:cxn>
                  <a:cxn ang="0">
                    <a:pos x="99" y="202"/>
                  </a:cxn>
                  <a:cxn ang="0">
                    <a:pos x="110" y="190"/>
                  </a:cxn>
                  <a:cxn ang="0">
                    <a:pos x="121" y="178"/>
                  </a:cxn>
                  <a:cxn ang="0">
                    <a:pos x="135" y="166"/>
                  </a:cxn>
                  <a:cxn ang="0">
                    <a:pos x="149" y="154"/>
                  </a:cxn>
                  <a:cxn ang="0">
                    <a:pos x="157" y="149"/>
                  </a:cxn>
                  <a:cxn ang="0">
                    <a:pos x="166" y="144"/>
                  </a:cxn>
                  <a:cxn ang="0">
                    <a:pos x="173" y="139"/>
                  </a:cxn>
                  <a:cxn ang="0">
                    <a:pos x="181" y="135"/>
                  </a:cxn>
                  <a:cxn ang="0">
                    <a:pos x="188" y="132"/>
                  </a:cxn>
                  <a:cxn ang="0">
                    <a:pos x="197" y="128"/>
                  </a:cxn>
                  <a:cxn ang="0">
                    <a:pos x="214" y="123"/>
                  </a:cxn>
                  <a:cxn ang="0">
                    <a:pos x="230" y="121"/>
                  </a:cxn>
                  <a:cxn ang="0">
                    <a:pos x="246" y="123"/>
                  </a:cxn>
                  <a:cxn ang="0">
                    <a:pos x="286" y="127"/>
                  </a:cxn>
                  <a:cxn ang="0">
                    <a:pos x="334" y="127"/>
                  </a:cxn>
                  <a:cxn ang="0">
                    <a:pos x="435" y="123"/>
                  </a:cxn>
                  <a:cxn ang="0">
                    <a:pos x="483" y="119"/>
                  </a:cxn>
                  <a:cxn ang="0">
                    <a:pos x="520" y="115"/>
                  </a:cxn>
                  <a:cxn ang="0">
                    <a:pos x="556" y="110"/>
                  </a:cxn>
                  <a:cxn ang="0">
                    <a:pos x="553" y="124"/>
                  </a:cxn>
                  <a:cxn ang="0">
                    <a:pos x="556" y="129"/>
                  </a:cxn>
                  <a:cxn ang="0">
                    <a:pos x="562" y="132"/>
                  </a:cxn>
                  <a:cxn ang="0">
                    <a:pos x="591" y="128"/>
                  </a:cxn>
                  <a:cxn ang="0">
                    <a:pos x="648" y="113"/>
                  </a:cxn>
                  <a:cxn ang="0">
                    <a:pos x="659" y="115"/>
                  </a:cxn>
                  <a:cxn ang="0">
                    <a:pos x="690" y="121"/>
                  </a:cxn>
                  <a:cxn ang="0">
                    <a:pos x="711" y="124"/>
                  </a:cxn>
                  <a:cxn ang="0">
                    <a:pos x="736" y="129"/>
                  </a:cxn>
                  <a:cxn ang="0">
                    <a:pos x="762" y="132"/>
                  </a:cxn>
                  <a:cxn ang="0">
                    <a:pos x="789" y="135"/>
                  </a:cxn>
                  <a:cxn ang="0">
                    <a:pos x="847" y="140"/>
                  </a:cxn>
                  <a:cxn ang="0">
                    <a:pos x="903" y="140"/>
                  </a:cxn>
                  <a:cxn ang="0">
                    <a:pos x="952" y="133"/>
                  </a:cxn>
                  <a:cxn ang="0">
                    <a:pos x="972" y="127"/>
                  </a:cxn>
                  <a:cxn ang="0">
                    <a:pos x="988" y="119"/>
                  </a:cxn>
                  <a:cxn ang="0">
                    <a:pos x="134" y="0"/>
                  </a:cxn>
                  <a:cxn ang="0">
                    <a:pos x="0" y="282"/>
                  </a:cxn>
                  <a:cxn ang="0">
                    <a:pos x="99" y="281"/>
                  </a:cxn>
                  <a:cxn ang="0">
                    <a:pos x="99" y="281"/>
                  </a:cxn>
                </a:cxnLst>
                <a:rect l="0" t="0" r="r" b="b"/>
                <a:pathLst>
                  <a:path w="988" h="282">
                    <a:moveTo>
                      <a:pt x="99" y="281"/>
                    </a:moveTo>
                    <a:lnTo>
                      <a:pt x="65" y="245"/>
                    </a:lnTo>
                    <a:lnTo>
                      <a:pt x="68" y="239"/>
                    </a:lnTo>
                    <a:lnTo>
                      <a:pt x="80" y="224"/>
                    </a:lnTo>
                    <a:lnTo>
                      <a:pt x="89" y="214"/>
                    </a:lnTo>
                    <a:lnTo>
                      <a:pt x="99" y="202"/>
                    </a:lnTo>
                    <a:lnTo>
                      <a:pt x="110" y="190"/>
                    </a:lnTo>
                    <a:lnTo>
                      <a:pt x="121" y="178"/>
                    </a:lnTo>
                    <a:lnTo>
                      <a:pt x="135" y="166"/>
                    </a:lnTo>
                    <a:lnTo>
                      <a:pt x="149" y="154"/>
                    </a:lnTo>
                    <a:lnTo>
                      <a:pt x="157" y="149"/>
                    </a:lnTo>
                    <a:lnTo>
                      <a:pt x="166" y="144"/>
                    </a:lnTo>
                    <a:lnTo>
                      <a:pt x="173" y="139"/>
                    </a:lnTo>
                    <a:lnTo>
                      <a:pt x="181" y="135"/>
                    </a:lnTo>
                    <a:lnTo>
                      <a:pt x="188" y="132"/>
                    </a:lnTo>
                    <a:lnTo>
                      <a:pt x="197" y="128"/>
                    </a:lnTo>
                    <a:lnTo>
                      <a:pt x="214" y="123"/>
                    </a:lnTo>
                    <a:lnTo>
                      <a:pt x="230" y="121"/>
                    </a:lnTo>
                    <a:lnTo>
                      <a:pt x="246" y="123"/>
                    </a:lnTo>
                    <a:lnTo>
                      <a:pt x="286" y="127"/>
                    </a:lnTo>
                    <a:lnTo>
                      <a:pt x="334" y="127"/>
                    </a:lnTo>
                    <a:lnTo>
                      <a:pt x="435" y="123"/>
                    </a:lnTo>
                    <a:lnTo>
                      <a:pt x="483" y="119"/>
                    </a:lnTo>
                    <a:lnTo>
                      <a:pt x="520" y="115"/>
                    </a:lnTo>
                    <a:lnTo>
                      <a:pt x="556" y="110"/>
                    </a:lnTo>
                    <a:lnTo>
                      <a:pt x="553" y="124"/>
                    </a:lnTo>
                    <a:lnTo>
                      <a:pt x="556" y="129"/>
                    </a:lnTo>
                    <a:lnTo>
                      <a:pt x="562" y="132"/>
                    </a:lnTo>
                    <a:lnTo>
                      <a:pt x="591" y="128"/>
                    </a:lnTo>
                    <a:lnTo>
                      <a:pt x="648" y="113"/>
                    </a:lnTo>
                    <a:lnTo>
                      <a:pt x="659" y="115"/>
                    </a:lnTo>
                    <a:lnTo>
                      <a:pt x="690" y="121"/>
                    </a:lnTo>
                    <a:lnTo>
                      <a:pt x="711" y="124"/>
                    </a:lnTo>
                    <a:lnTo>
                      <a:pt x="736" y="129"/>
                    </a:lnTo>
                    <a:lnTo>
                      <a:pt x="762" y="132"/>
                    </a:lnTo>
                    <a:lnTo>
                      <a:pt x="789" y="135"/>
                    </a:lnTo>
                    <a:lnTo>
                      <a:pt x="847" y="140"/>
                    </a:lnTo>
                    <a:lnTo>
                      <a:pt x="903" y="140"/>
                    </a:lnTo>
                    <a:lnTo>
                      <a:pt x="952" y="133"/>
                    </a:lnTo>
                    <a:lnTo>
                      <a:pt x="972" y="127"/>
                    </a:lnTo>
                    <a:lnTo>
                      <a:pt x="988" y="119"/>
                    </a:lnTo>
                    <a:lnTo>
                      <a:pt x="134" y="0"/>
                    </a:lnTo>
                    <a:lnTo>
                      <a:pt x="0" y="282"/>
                    </a:lnTo>
                    <a:lnTo>
                      <a:pt x="99" y="281"/>
                    </a:lnTo>
                    <a:lnTo>
                      <a:pt x="99" y="281"/>
                    </a:lnTo>
                    <a:close/>
                  </a:path>
                </a:pathLst>
              </a:custGeom>
              <a:solidFill>
                <a:srgbClr val="0099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28" name="Freeform 144"/>
              <p:cNvSpPr>
                <a:spLocks/>
              </p:cNvSpPr>
              <p:nvPr/>
            </p:nvSpPr>
            <p:spPr bwMode="auto">
              <a:xfrm>
                <a:off x="2156" y="2967"/>
                <a:ext cx="44" cy="3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5" y="9"/>
                  </a:cxn>
                  <a:cxn ang="0">
                    <a:pos x="20" y="22"/>
                  </a:cxn>
                  <a:cxn ang="0">
                    <a:pos x="32" y="31"/>
                  </a:cxn>
                  <a:cxn ang="0">
                    <a:pos x="38" y="36"/>
                  </a:cxn>
                  <a:cxn ang="0">
                    <a:pos x="44" y="40"/>
                  </a:cxn>
                  <a:cxn ang="0">
                    <a:pos x="52" y="45"/>
                  </a:cxn>
                  <a:cxn ang="0">
                    <a:pos x="59" y="50"/>
                  </a:cxn>
                  <a:cxn ang="0">
                    <a:pos x="68" y="53"/>
                  </a:cxn>
                  <a:cxn ang="0">
                    <a:pos x="77" y="58"/>
                  </a:cxn>
                  <a:cxn ang="0">
                    <a:pos x="86" y="64"/>
                  </a:cxn>
                  <a:cxn ang="0">
                    <a:pos x="95" y="70"/>
                  </a:cxn>
                  <a:cxn ang="0">
                    <a:pos x="114" y="84"/>
                  </a:cxn>
                  <a:cxn ang="0">
                    <a:pos x="130" y="100"/>
                  </a:cxn>
                  <a:cxn ang="0">
                    <a:pos x="145" y="117"/>
                  </a:cxn>
                  <a:cxn ang="0">
                    <a:pos x="158" y="132"/>
                  </a:cxn>
                  <a:cxn ang="0">
                    <a:pos x="168" y="146"/>
                  </a:cxn>
                  <a:cxn ang="0">
                    <a:pos x="177" y="157"/>
                  </a:cxn>
                  <a:cxn ang="0">
                    <a:pos x="178" y="89"/>
                  </a:cxn>
                  <a:cxn ang="0">
                    <a:pos x="56" y="0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178" h="157">
                    <a:moveTo>
                      <a:pt x="0" y="4"/>
                    </a:moveTo>
                    <a:lnTo>
                      <a:pt x="5" y="9"/>
                    </a:lnTo>
                    <a:lnTo>
                      <a:pt x="20" y="22"/>
                    </a:lnTo>
                    <a:lnTo>
                      <a:pt x="32" y="31"/>
                    </a:lnTo>
                    <a:lnTo>
                      <a:pt x="38" y="36"/>
                    </a:lnTo>
                    <a:lnTo>
                      <a:pt x="44" y="40"/>
                    </a:lnTo>
                    <a:lnTo>
                      <a:pt x="52" y="45"/>
                    </a:lnTo>
                    <a:lnTo>
                      <a:pt x="59" y="50"/>
                    </a:lnTo>
                    <a:lnTo>
                      <a:pt x="68" y="53"/>
                    </a:lnTo>
                    <a:lnTo>
                      <a:pt x="77" y="58"/>
                    </a:lnTo>
                    <a:lnTo>
                      <a:pt x="86" y="64"/>
                    </a:lnTo>
                    <a:lnTo>
                      <a:pt x="95" y="70"/>
                    </a:lnTo>
                    <a:lnTo>
                      <a:pt x="114" y="84"/>
                    </a:lnTo>
                    <a:lnTo>
                      <a:pt x="130" y="100"/>
                    </a:lnTo>
                    <a:lnTo>
                      <a:pt x="145" y="117"/>
                    </a:lnTo>
                    <a:lnTo>
                      <a:pt x="158" y="132"/>
                    </a:lnTo>
                    <a:lnTo>
                      <a:pt x="168" y="146"/>
                    </a:lnTo>
                    <a:lnTo>
                      <a:pt x="177" y="157"/>
                    </a:lnTo>
                    <a:lnTo>
                      <a:pt x="178" y="89"/>
                    </a:lnTo>
                    <a:lnTo>
                      <a:pt x="56" y="0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99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29" name="Freeform 145"/>
              <p:cNvSpPr>
                <a:spLocks/>
              </p:cNvSpPr>
              <p:nvPr/>
            </p:nvSpPr>
            <p:spPr bwMode="auto">
              <a:xfrm>
                <a:off x="2080" y="3126"/>
                <a:ext cx="212" cy="40"/>
              </a:xfrm>
              <a:custGeom>
                <a:avLst/>
                <a:gdLst/>
                <a:ahLst/>
                <a:cxnLst>
                  <a:cxn ang="0">
                    <a:pos x="100" y="149"/>
                  </a:cxn>
                  <a:cxn ang="0">
                    <a:pos x="108" y="138"/>
                  </a:cxn>
                  <a:cxn ang="0">
                    <a:pos x="121" y="125"/>
                  </a:cxn>
                  <a:cxn ang="0">
                    <a:pos x="137" y="110"/>
                  </a:cxn>
                  <a:cxn ang="0">
                    <a:pos x="159" y="93"/>
                  </a:cxn>
                  <a:cxn ang="0">
                    <a:pos x="165" y="90"/>
                  </a:cxn>
                  <a:cxn ang="0">
                    <a:pos x="172" y="86"/>
                  </a:cxn>
                  <a:cxn ang="0">
                    <a:pos x="178" y="81"/>
                  </a:cxn>
                  <a:cxn ang="0">
                    <a:pos x="184" y="77"/>
                  </a:cxn>
                  <a:cxn ang="0">
                    <a:pos x="192" y="73"/>
                  </a:cxn>
                  <a:cxn ang="0">
                    <a:pos x="199" y="69"/>
                  </a:cxn>
                  <a:cxn ang="0">
                    <a:pos x="207" y="67"/>
                  </a:cxn>
                  <a:cxn ang="0">
                    <a:pos x="214" y="63"/>
                  </a:cxn>
                  <a:cxn ang="0">
                    <a:pos x="231" y="57"/>
                  </a:cxn>
                  <a:cxn ang="0">
                    <a:pos x="249" y="52"/>
                  </a:cxn>
                  <a:cxn ang="0">
                    <a:pos x="257" y="54"/>
                  </a:cxn>
                  <a:cxn ang="0">
                    <a:pos x="281" y="58"/>
                  </a:cxn>
                  <a:cxn ang="0">
                    <a:pos x="314" y="64"/>
                  </a:cxn>
                  <a:cxn ang="0">
                    <a:pos x="334" y="68"/>
                  </a:cxn>
                  <a:cxn ang="0">
                    <a:pos x="356" y="72"/>
                  </a:cxn>
                  <a:cxn ang="0">
                    <a:pos x="379" y="76"/>
                  </a:cxn>
                  <a:cxn ang="0">
                    <a:pos x="400" y="80"/>
                  </a:cxn>
                  <a:cxn ang="0">
                    <a:pos x="444" y="86"/>
                  </a:cxn>
                  <a:cxn ang="0">
                    <a:pos x="483" y="90"/>
                  </a:cxn>
                  <a:cxn ang="0">
                    <a:pos x="515" y="91"/>
                  </a:cxn>
                  <a:cxn ang="0">
                    <a:pos x="579" y="83"/>
                  </a:cxn>
                  <a:cxn ang="0">
                    <a:pos x="616" y="77"/>
                  </a:cxn>
                  <a:cxn ang="0">
                    <a:pos x="634" y="73"/>
                  </a:cxn>
                  <a:cxn ang="0">
                    <a:pos x="653" y="71"/>
                  </a:cxn>
                  <a:cxn ang="0">
                    <a:pos x="687" y="64"/>
                  </a:cxn>
                  <a:cxn ang="0">
                    <a:pos x="718" y="59"/>
                  </a:cxn>
                  <a:cxn ang="0">
                    <a:pos x="742" y="57"/>
                  </a:cxn>
                  <a:cxn ang="0">
                    <a:pos x="759" y="58"/>
                  </a:cxn>
                  <a:cxn ang="0">
                    <a:pos x="770" y="63"/>
                  </a:cxn>
                  <a:cxn ang="0">
                    <a:pos x="780" y="72"/>
                  </a:cxn>
                  <a:cxn ang="0">
                    <a:pos x="795" y="93"/>
                  </a:cxn>
                  <a:cxn ang="0">
                    <a:pos x="795" y="105"/>
                  </a:cxn>
                  <a:cxn ang="0">
                    <a:pos x="789" y="115"/>
                  </a:cxn>
                  <a:cxn ang="0">
                    <a:pos x="784" y="120"/>
                  </a:cxn>
                  <a:cxn ang="0">
                    <a:pos x="776" y="124"/>
                  </a:cxn>
                  <a:cxn ang="0">
                    <a:pos x="765" y="126"/>
                  </a:cxn>
                  <a:cxn ang="0">
                    <a:pos x="752" y="128"/>
                  </a:cxn>
                  <a:cxn ang="0">
                    <a:pos x="673" y="81"/>
                  </a:cxn>
                  <a:cxn ang="0">
                    <a:pos x="663" y="85"/>
                  </a:cxn>
                  <a:cxn ang="0">
                    <a:pos x="651" y="90"/>
                  </a:cxn>
                  <a:cxn ang="0">
                    <a:pos x="640" y="96"/>
                  </a:cxn>
                  <a:cxn ang="0">
                    <a:pos x="621" y="121"/>
                  </a:cxn>
                  <a:cxn ang="0">
                    <a:pos x="616" y="162"/>
                  </a:cxn>
                  <a:cxn ang="0">
                    <a:pos x="813" y="155"/>
                  </a:cxn>
                  <a:cxn ang="0">
                    <a:pos x="850" y="123"/>
                  </a:cxn>
                  <a:cxn ang="0">
                    <a:pos x="844" y="51"/>
                  </a:cxn>
                  <a:cxn ang="0">
                    <a:pos x="745" y="0"/>
                  </a:cxn>
                  <a:cxn ang="0">
                    <a:pos x="219" y="1"/>
                  </a:cxn>
                  <a:cxn ang="0">
                    <a:pos x="0" y="138"/>
                  </a:cxn>
                  <a:cxn ang="0">
                    <a:pos x="100" y="149"/>
                  </a:cxn>
                  <a:cxn ang="0">
                    <a:pos x="100" y="149"/>
                  </a:cxn>
                </a:cxnLst>
                <a:rect l="0" t="0" r="r" b="b"/>
                <a:pathLst>
                  <a:path w="850" h="162">
                    <a:moveTo>
                      <a:pt x="100" y="149"/>
                    </a:moveTo>
                    <a:lnTo>
                      <a:pt x="108" y="138"/>
                    </a:lnTo>
                    <a:lnTo>
                      <a:pt x="121" y="125"/>
                    </a:lnTo>
                    <a:lnTo>
                      <a:pt x="137" y="110"/>
                    </a:lnTo>
                    <a:lnTo>
                      <a:pt x="159" y="93"/>
                    </a:lnTo>
                    <a:lnTo>
                      <a:pt x="165" y="90"/>
                    </a:lnTo>
                    <a:lnTo>
                      <a:pt x="172" y="86"/>
                    </a:lnTo>
                    <a:lnTo>
                      <a:pt x="178" y="81"/>
                    </a:lnTo>
                    <a:lnTo>
                      <a:pt x="184" y="77"/>
                    </a:lnTo>
                    <a:lnTo>
                      <a:pt x="192" y="73"/>
                    </a:lnTo>
                    <a:lnTo>
                      <a:pt x="199" y="69"/>
                    </a:lnTo>
                    <a:lnTo>
                      <a:pt x="207" y="67"/>
                    </a:lnTo>
                    <a:lnTo>
                      <a:pt x="214" y="63"/>
                    </a:lnTo>
                    <a:lnTo>
                      <a:pt x="231" y="57"/>
                    </a:lnTo>
                    <a:lnTo>
                      <a:pt x="249" y="52"/>
                    </a:lnTo>
                    <a:lnTo>
                      <a:pt x="257" y="54"/>
                    </a:lnTo>
                    <a:lnTo>
                      <a:pt x="281" y="58"/>
                    </a:lnTo>
                    <a:lnTo>
                      <a:pt x="314" y="64"/>
                    </a:lnTo>
                    <a:lnTo>
                      <a:pt x="334" y="68"/>
                    </a:lnTo>
                    <a:lnTo>
                      <a:pt x="356" y="72"/>
                    </a:lnTo>
                    <a:lnTo>
                      <a:pt x="379" y="76"/>
                    </a:lnTo>
                    <a:lnTo>
                      <a:pt x="400" y="80"/>
                    </a:lnTo>
                    <a:lnTo>
                      <a:pt x="444" y="86"/>
                    </a:lnTo>
                    <a:lnTo>
                      <a:pt x="483" y="90"/>
                    </a:lnTo>
                    <a:lnTo>
                      <a:pt x="515" y="91"/>
                    </a:lnTo>
                    <a:lnTo>
                      <a:pt x="579" y="83"/>
                    </a:lnTo>
                    <a:lnTo>
                      <a:pt x="616" y="77"/>
                    </a:lnTo>
                    <a:lnTo>
                      <a:pt x="634" y="73"/>
                    </a:lnTo>
                    <a:lnTo>
                      <a:pt x="653" y="71"/>
                    </a:lnTo>
                    <a:lnTo>
                      <a:pt x="687" y="64"/>
                    </a:lnTo>
                    <a:lnTo>
                      <a:pt x="718" y="59"/>
                    </a:lnTo>
                    <a:lnTo>
                      <a:pt x="742" y="57"/>
                    </a:lnTo>
                    <a:lnTo>
                      <a:pt x="759" y="58"/>
                    </a:lnTo>
                    <a:lnTo>
                      <a:pt x="770" y="63"/>
                    </a:lnTo>
                    <a:lnTo>
                      <a:pt x="780" y="72"/>
                    </a:lnTo>
                    <a:lnTo>
                      <a:pt x="795" y="93"/>
                    </a:lnTo>
                    <a:lnTo>
                      <a:pt x="795" y="105"/>
                    </a:lnTo>
                    <a:lnTo>
                      <a:pt x="789" y="115"/>
                    </a:lnTo>
                    <a:lnTo>
                      <a:pt x="784" y="120"/>
                    </a:lnTo>
                    <a:lnTo>
                      <a:pt x="776" y="124"/>
                    </a:lnTo>
                    <a:lnTo>
                      <a:pt x="765" y="126"/>
                    </a:lnTo>
                    <a:lnTo>
                      <a:pt x="752" y="128"/>
                    </a:lnTo>
                    <a:lnTo>
                      <a:pt x="673" y="81"/>
                    </a:lnTo>
                    <a:lnTo>
                      <a:pt x="663" y="85"/>
                    </a:lnTo>
                    <a:lnTo>
                      <a:pt x="651" y="90"/>
                    </a:lnTo>
                    <a:lnTo>
                      <a:pt x="640" y="96"/>
                    </a:lnTo>
                    <a:lnTo>
                      <a:pt x="621" y="121"/>
                    </a:lnTo>
                    <a:lnTo>
                      <a:pt x="616" y="162"/>
                    </a:lnTo>
                    <a:lnTo>
                      <a:pt x="813" y="155"/>
                    </a:lnTo>
                    <a:lnTo>
                      <a:pt x="850" y="123"/>
                    </a:lnTo>
                    <a:lnTo>
                      <a:pt x="844" y="51"/>
                    </a:lnTo>
                    <a:lnTo>
                      <a:pt x="745" y="0"/>
                    </a:lnTo>
                    <a:lnTo>
                      <a:pt x="219" y="1"/>
                    </a:lnTo>
                    <a:lnTo>
                      <a:pt x="0" y="138"/>
                    </a:lnTo>
                    <a:lnTo>
                      <a:pt x="100" y="149"/>
                    </a:lnTo>
                    <a:lnTo>
                      <a:pt x="100" y="149"/>
                    </a:lnTo>
                    <a:close/>
                  </a:path>
                </a:pathLst>
              </a:custGeom>
              <a:solidFill>
                <a:srgbClr val="0099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30" name="Freeform 146"/>
              <p:cNvSpPr>
                <a:spLocks/>
              </p:cNvSpPr>
              <p:nvPr/>
            </p:nvSpPr>
            <p:spPr bwMode="auto">
              <a:xfrm>
                <a:off x="2233" y="3166"/>
                <a:ext cx="114" cy="66"/>
              </a:xfrm>
              <a:custGeom>
                <a:avLst/>
                <a:gdLst/>
                <a:ahLst/>
                <a:cxnLst>
                  <a:cxn ang="0">
                    <a:pos x="439" y="63"/>
                  </a:cxn>
                  <a:cxn ang="0">
                    <a:pos x="455" y="121"/>
                  </a:cxn>
                  <a:cxn ang="0">
                    <a:pos x="449" y="143"/>
                  </a:cxn>
                  <a:cxn ang="0">
                    <a:pos x="434" y="161"/>
                  </a:cxn>
                  <a:cxn ang="0">
                    <a:pos x="420" y="168"/>
                  </a:cxn>
                  <a:cxn ang="0">
                    <a:pos x="404" y="173"/>
                  </a:cxn>
                  <a:cxn ang="0">
                    <a:pos x="377" y="177"/>
                  </a:cxn>
                  <a:cxn ang="0">
                    <a:pos x="332" y="162"/>
                  </a:cxn>
                  <a:cxn ang="0">
                    <a:pos x="348" y="202"/>
                  </a:cxn>
                  <a:cxn ang="0">
                    <a:pos x="344" y="235"/>
                  </a:cxn>
                  <a:cxn ang="0">
                    <a:pos x="328" y="252"/>
                  </a:cxn>
                  <a:cxn ang="0">
                    <a:pos x="310" y="259"/>
                  </a:cxn>
                  <a:cxn ang="0">
                    <a:pos x="284" y="264"/>
                  </a:cxn>
                  <a:cxn ang="0">
                    <a:pos x="238" y="264"/>
                  </a:cxn>
                  <a:cxn ang="0">
                    <a:pos x="203" y="250"/>
                  </a:cxn>
                  <a:cxn ang="0">
                    <a:pos x="180" y="216"/>
                  </a:cxn>
                  <a:cxn ang="0">
                    <a:pos x="156" y="239"/>
                  </a:cxn>
                  <a:cxn ang="0">
                    <a:pos x="140" y="249"/>
                  </a:cxn>
                  <a:cxn ang="0">
                    <a:pos x="121" y="255"/>
                  </a:cxn>
                  <a:cxn ang="0">
                    <a:pos x="78" y="248"/>
                  </a:cxn>
                  <a:cxn ang="0">
                    <a:pos x="41" y="201"/>
                  </a:cxn>
                  <a:cxn ang="0">
                    <a:pos x="43" y="164"/>
                  </a:cxn>
                  <a:cxn ang="0">
                    <a:pos x="55" y="142"/>
                  </a:cxn>
                  <a:cxn ang="0">
                    <a:pos x="79" y="114"/>
                  </a:cxn>
                  <a:cxn ang="0">
                    <a:pos x="102" y="96"/>
                  </a:cxn>
                  <a:cxn ang="0">
                    <a:pos x="112" y="90"/>
                  </a:cxn>
                  <a:cxn ang="0">
                    <a:pos x="89" y="66"/>
                  </a:cxn>
                  <a:cxn ang="0">
                    <a:pos x="73" y="53"/>
                  </a:cxn>
                  <a:cxn ang="0">
                    <a:pos x="62" y="46"/>
                  </a:cxn>
                  <a:cxn ang="0">
                    <a:pos x="43" y="39"/>
                  </a:cxn>
                  <a:cxn ang="0">
                    <a:pos x="9" y="18"/>
                  </a:cxn>
                  <a:cxn ang="0">
                    <a:pos x="429" y="47"/>
                  </a:cxn>
                </a:cxnLst>
                <a:rect l="0" t="0" r="r" b="b"/>
                <a:pathLst>
                  <a:path w="455" h="267">
                    <a:moveTo>
                      <a:pt x="429" y="47"/>
                    </a:moveTo>
                    <a:lnTo>
                      <a:pt x="439" y="63"/>
                    </a:lnTo>
                    <a:lnTo>
                      <a:pt x="454" y="100"/>
                    </a:lnTo>
                    <a:lnTo>
                      <a:pt x="455" y="121"/>
                    </a:lnTo>
                    <a:lnTo>
                      <a:pt x="454" y="133"/>
                    </a:lnTo>
                    <a:lnTo>
                      <a:pt x="449" y="143"/>
                    </a:lnTo>
                    <a:lnTo>
                      <a:pt x="443" y="152"/>
                    </a:lnTo>
                    <a:lnTo>
                      <a:pt x="434" y="161"/>
                    </a:lnTo>
                    <a:lnTo>
                      <a:pt x="428" y="164"/>
                    </a:lnTo>
                    <a:lnTo>
                      <a:pt x="420" y="168"/>
                    </a:lnTo>
                    <a:lnTo>
                      <a:pt x="413" y="171"/>
                    </a:lnTo>
                    <a:lnTo>
                      <a:pt x="404" y="173"/>
                    </a:lnTo>
                    <a:lnTo>
                      <a:pt x="396" y="174"/>
                    </a:lnTo>
                    <a:lnTo>
                      <a:pt x="377" y="177"/>
                    </a:lnTo>
                    <a:lnTo>
                      <a:pt x="354" y="174"/>
                    </a:lnTo>
                    <a:lnTo>
                      <a:pt x="332" y="162"/>
                    </a:lnTo>
                    <a:lnTo>
                      <a:pt x="339" y="173"/>
                    </a:lnTo>
                    <a:lnTo>
                      <a:pt x="348" y="202"/>
                    </a:lnTo>
                    <a:lnTo>
                      <a:pt x="349" y="219"/>
                    </a:lnTo>
                    <a:lnTo>
                      <a:pt x="344" y="235"/>
                    </a:lnTo>
                    <a:lnTo>
                      <a:pt x="332" y="249"/>
                    </a:lnTo>
                    <a:lnTo>
                      <a:pt x="328" y="252"/>
                    </a:lnTo>
                    <a:lnTo>
                      <a:pt x="323" y="254"/>
                    </a:lnTo>
                    <a:lnTo>
                      <a:pt x="310" y="259"/>
                    </a:lnTo>
                    <a:lnTo>
                      <a:pt x="298" y="263"/>
                    </a:lnTo>
                    <a:lnTo>
                      <a:pt x="284" y="264"/>
                    </a:lnTo>
                    <a:lnTo>
                      <a:pt x="260" y="267"/>
                    </a:lnTo>
                    <a:lnTo>
                      <a:pt x="238" y="264"/>
                    </a:lnTo>
                    <a:lnTo>
                      <a:pt x="218" y="259"/>
                    </a:lnTo>
                    <a:lnTo>
                      <a:pt x="203" y="250"/>
                    </a:lnTo>
                    <a:lnTo>
                      <a:pt x="190" y="240"/>
                    </a:lnTo>
                    <a:lnTo>
                      <a:pt x="180" y="216"/>
                    </a:lnTo>
                    <a:lnTo>
                      <a:pt x="169" y="228"/>
                    </a:lnTo>
                    <a:lnTo>
                      <a:pt x="156" y="239"/>
                    </a:lnTo>
                    <a:lnTo>
                      <a:pt x="149" y="244"/>
                    </a:lnTo>
                    <a:lnTo>
                      <a:pt x="140" y="249"/>
                    </a:lnTo>
                    <a:lnTo>
                      <a:pt x="131" y="253"/>
                    </a:lnTo>
                    <a:lnTo>
                      <a:pt x="121" y="255"/>
                    </a:lnTo>
                    <a:lnTo>
                      <a:pt x="99" y="257"/>
                    </a:lnTo>
                    <a:lnTo>
                      <a:pt x="78" y="248"/>
                    </a:lnTo>
                    <a:lnTo>
                      <a:pt x="55" y="228"/>
                    </a:lnTo>
                    <a:lnTo>
                      <a:pt x="41" y="201"/>
                    </a:lnTo>
                    <a:lnTo>
                      <a:pt x="40" y="176"/>
                    </a:lnTo>
                    <a:lnTo>
                      <a:pt x="43" y="164"/>
                    </a:lnTo>
                    <a:lnTo>
                      <a:pt x="48" y="153"/>
                    </a:lnTo>
                    <a:lnTo>
                      <a:pt x="55" y="142"/>
                    </a:lnTo>
                    <a:lnTo>
                      <a:pt x="63" y="132"/>
                    </a:lnTo>
                    <a:lnTo>
                      <a:pt x="79" y="114"/>
                    </a:lnTo>
                    <a:lnTo>
                      <a:pt x="96" y="101"/>
                    </a:lnTo>
                    <a:lnTo>
                      <a:pt x="102" y="96"/>
                    </a:lnTo>
                    <a:lnTo>
                      <a:pt x="107" y="92"/>
                    </a:lnTo>
                    <a:lnTo>
                      <a:pt x="112" y="90"/>
                    </a:lnTo>
                    <a:lnTo>
                      <a:pt x="106" y="82"/>
                    </a:lnTo>
                    <a:lnTo>
                      <a:pt x="89" y="66"/>
                    </a:lnTo>
                    <a:lnTo>
                      <a:pt x="79" y="57"/>
                    </a:lnTo>
                    <a:lnTo>
                      <a:pt x="73" y="53"/>
                    </a:lnTo>
                    <a:lnTo>
                      <a:pt x="67" y="49"/>
                    </a:lnTo>
                    <a:lnTo>
                      <a:pt x="62" y="46"/>
                    </a:lnTo>
                    <a:lnTo>
                      <a:pt x="55" y="43"/>
                    </a:lnTo>
                    <a:lnTo>
                      <a:pt x="43" y="39"/>
                    </a:lnTo>
                    <a:lnTo>
                      <a:pt x="22" y="30"/>
                    </a:lnTo>
                    <a:lnTo>
                      <a:pt x="9" y="18"/>
                    </a:lnTo>
                    <a:lnTo>
                      <a:pt x="0" y="0"/>
                    </a:lnTo>
                    <a:lnTo>
                      <a:pt x="429" y="47"/>
                    </a:lnTo>
                    <a:lnTo>
                      <a:pt x="429" y="47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31" name="Freeform 147"/>
              <p:cNvSpPr>
                <a:spLocks/>
              </p:cNvSpPr>
              <p:nvPr/>
            </p:nvSpPr>
            <p:spPr bwMode="auto">
              <a:xfrm>
                <a:off x="2336" y="3193"/>
                <a:ext cx="54" cy="22"/>
              </a:xfrm>
              <a:custGeom>
                <a:avLst/>
                <a:gdLst/>
                <a:ahLst/>
                <a:cxnLst>
                  <a:cxn ang="0">
                    <a:pos x="19" y="77"/>
                  </a:cxn>
                  <a:cxn ang="0">
                    <a:pos x="11" y="73"/>
                  </a:cxn>
                  <a:cxn ang="0">
                    <a:pos x="0" y="63"/>
                  </a:cxn>
                  <a:cxn ang="0">
                    <a:pos x="0" y="55"/>
                  </a:cxn>
                  <a:cxn ang="0">
                    <a:pos x="11" y="53"/>
                  </a:cxn>
                  <a:cxn ang="0">
                    <a:pos x="32" y="54"/>
                  </a:cxn>
                  <a:cxn ang="0">
                    <a:pos x="82" y="53"/>
                  </a:cxn>
                  <a:cxn ang="0">
                    <a:pos x="131" y="44"/>
                  </a:cxn>
                  <a:cxn ang="0">
                    <a:pos x="153" y="36"/>
                  </a:cxn>
                  <a:cxn ang="0">
                    <a:pos x="163" y="32"/>
                  </a:cxn>
                  <a:cxn ang="0">
                    <a:pos x="173" y="27"/>
                  </a:cxn>
                  <a:cxn ang="0">
                    <a:pos x="181" y="22"/>
                  </a:cxn>
                  <a:cxn ang="0">
                    <a:pos x="189" y="17"/>
                  </a:cxn>
                  <a:cxn ang="0">
                    <a:pos x="202" y="7"/>
                  </a:cxn>
                  <a:cxn ang="0">
                    <a:pos x="211" y="0"/>
                  </a:cxn>
                  <a:cxn ang="0">
                    <a:pos x="215" y="0"/>
                  </a:cxn>
                  <a:cxn ang="0">
                    <a:pos x="216" y="5"/>
                  </a:cxn>
                  <a:cxn ang="0">
                    <a:pos x="215" y="13"/>
                  </a:cxn>
                  <a:cxn ang="0">
                    <a:pos x="210" y="32"/>
                  </a:cxn>
                  <a:cxn ang="0">
                    <a:pos x="206" y="42"/>
                  </a:cxn>
                  <a:cxn ang="0">
                    <a:pos x="149" y="79"/>
                  </a:cxn>
                  <a:cxn ang="0">
                    <a:pos x="86" y="90"/>
                  </a:cxn>
                  <a:cxn ang="0">
                    <a:pos x="19" y="77"/>
                  </a:cxn>
                  <a:cxn ang="0">
                    <a:pos x="19" y="77"/>
                  </a:cxn>
                </a:cxnLst>
                <a:rect l="0" t="0" r="r" b="b"/>
                <a:pathLst>
                  <a:path w="216" h="90">
                    <a:moveTo>
                      <a:pt x="19" y="77"/>
                    </a:moveTo>
                    <a:lnTo>
                      <a:pt x="11" y="73"/>
                    </a:lnTo>
                    <a:lnTo>
                      <a:pt x="0" y="63"/>
                    </a:lnTo>
                    <a:lnTo>
                      <a:pt x="0" y="55"/>
                    </a:lnTo>
                    <a:lnTo>
                      <a:pt x="11" y="53"/>
                    </a:lnTo>
                    <a:lnTo>
                      <a:pt x="32" y="54"/>
                    </a:lnTo>
                    <a:lnTo>
                      <a:pt x="82" y="53"/>
                    </a:lnTo>
                    <a:lnTo>
                      <a:pt x="131" y="44"/>
                    </a:lnTo>
                    <a:lnTo>
                      <a:pt x="153" y="36"/>
                    </a:lnTo>
                    <a:lnTo>
                      <a:pt x="163" y="32"/>
                    </a:lnTo>
                    <a:lnTo>
                      <a:pt x="173" y="27"/>
                    </a:lnTo>
                    <a:lnTo>
                      <a:pt x="181" y="22"/>
                    </a:lnTo>
                    <a:lnTo>
                      <a:pt x="189" y="17"/>
                    </a:lnTo>
                    <a:lnTo>
                      <a:pt x="202" y="7"/>
                    </a:lnTo>
                    <a:lnTo>
                      <a:pt x="211" y="0"/>
                    </a:lnTo>
                    <a:lnTo>
                      <a:pt x="215" y="0"/>
                    </a:lnTo>
                    <a:lnTo>
                      <a:pt x="216" y="5"/>
                    </a:lnTo>
                    <a:lnTo>
                      <a:pt x="215" y="13"/>
                    </a:lnTo>
                    <a:lnTo>
                      <a:pt x="210" y="32"/>
                    </a:lnTo>
                    <a:lnTo>
                      <a:pt x="206" y="42"/>
                    </a:lnTo>
                    <a:lnTo>
                      <a:pt x="149" y="79"/>
                    </a:lnTo>
                    <a:lnTo>
                      <a:pt x="86" y="90"/>
                    </a:lnTo>
                    <a:lnTo>
                      <a:pt x="19" y="77"/>
                    </a:lnTo>
                    <a:lnTo>
                      <a:pt x="19" y="77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32" name="Freeform 148"/>
              <p:cNvSpPr>
                <a:spLocks/>
              </p:cNvSpPr>
              <p:nvPr/>
            </p:nvSpPr>
            <p:spPr bwMode="auto">
              <a:xfrm>
                <a:off x="2316" y="3195"/>
                <a:ext cx="103" cy="51"/>
              </a:xfrm>
              <a:custGeom>
                <a:avLst/>
                <a:gdLst/>
                <a:ahLst/>
                <a:cxnLst>
                  <a:cxn ang="0">
                    <a:pos x="20" y="172"/>
                  </a:cxn>
                  <a:cxn ang="0">
                    <a:pos x="13" y="167"/>
                  </a:cxn>
                  <a:cxn ang="0">
                    <a:pos x="0" y="157"/>
                  </a:cxn>
                  <a:cxn ang="0">
                    <a:pos x="1" y="149"/>
                  </a:cxn>
                  <a:cxn ang="0">
                    <a:pos x="32" y="150"/>
                  </a:cxn>
                  <a:cxn ang="0">
                    <a:pos x="62" y="153"/>
                  </a:cxn>
                  <a:cxn ang="0">
                    <a:pos x="99" y="155"/>
                  </a:cxn>
                  <a:cxn ang="0">
                    <a:pos x="140" y="155"/>
                  </a:cxn>
                  <a:cxn ang="0">
                    <a:pos x="186" y="150"/>
                  </a:cxn>
                  <a:cxn ang="0">
                    <a:pos x="209" y="147"/>
                  </a:cxn>
                  <a:cxn ang="0">
                    <a:pos x="233" y="139"/>
                  </a:cxn>
                  <a:cxn ang="0">
                    <a:pos x="244" y="135"/>
                  </a:cxn>
                  <a:cxn ang="0">
                    <a:pos x="255" y="131"/>
                  </a:cxn>
                  <a:cxn ang="0">
                    <a:pos x="267" y="126"/>
                  </a:cxn>
                  <a:cxn ang="0">
                    <a:pos x="279" y="120"/>
                  </a:cxn>
                  <a:cxn ang="0">
                    <a:pos x="291" y="114"/>
                  </a:cxn>
                  <a:cxn ang="0">
                    <a:pos x="302" y="106"/>
                  </a:cxn>
                  <a:cxn ang="0">
                    <a:pos x="307" y="102"/>
                  </a:cxn>
                  <a:cxn ang="0">
                    <a:pos x="313" y="99"/>
                  </a:cxn>
                  <a:cxn ang="0">
                    <a:pos x="323" y="90"/>
                  </a:cxn>
                  <a:cxn ang="0">
                    <a:pos x="345" y="71"/>
                  </a:cxn>
                  <a:cxn ang="0">
                    <a:pos x="365" y="48"/>
                  </a:cxn>
                  <a:cxn ang="0">
                    <a:pos x="374" y="38"/>
                  </a:cxn>
                  <a:cxn ang="0">
                    <a:pos x="382" y="28"/>
                  </a:cxn>
                  <a:cxn ang="0">
                    <a:pos x="395" y="13"/>
                  </a:cxn>
                  <a:cxn ang="0">
                    <a:pos x="411" y="0"/>
                  </a:cxn>
                  <a:cxn ang="0">
                    <a:pos x="414" y="5"/>
                  </a:cxn>
                  <a:cxn ang="0">
                    <a:pos x="411" y="20"/>
                  </a:cxn>
                  <a:cxn ang="0">
                    <a:pos x="402" y="43"/>
                  </a:cxn>
                  <a:cxn ang="0">
                    <a:pos x="395" y="54"/>
                  </a:cxn>
                  <a:cxn ang="0">
                    <a:pos x="390" y="65"/>
                  </a:cxn>
                  <a:cxn ang="0">
                    <a:pos x="382" y="82"/>
                  </a:cxn>
                  <a:cxn ang="0">
                    <a:pos x="378" y="90"/>
                  </a:cxn>
                  <a:cxn ang="0">
                    <a:pos x="289" y="163"/>
                  </a:cxn>
                  <a:cxn ang="0">
                    <a:pos x="180" y="205"/>
                  </a:cxn>
                  <a:cxn ang="0">
                    <a:pos x="20" y="172"/>
                  </a:cxn>
                  <a:cxn ang="0">
                    <a:pos x="20" y="172"/>
                  </a:cxn>
                </a:cxnLst>
                <a:rect l="0" t="0" r="r" b="b"/>
                <a:pathLst>
                  <a:path w="414" h="205">
                    <a:moveTo>
                      <a:pt x="20" y="172"/>
                    </a:moveTo>
                    <a:lnTo>
                      <a:pt x="13" y="167"/>
                    </a:lnTo>
                    <a:lnTo>
                      <a:pt x="0" y="157"/>
                    </a:lnTo>
                    <a:lnTo>
                      <a:pt x="1" y="149"/>
                    </a:lnTo>
                    <a:lnTo>
                      <a:pt x="32" y="150"/>
                    </a:lnTo>
                    <a:lnTo>
                      <a:pt x="62" y="153"/>
                    </a:lnTo>
                    <a:lnTo>
                      <a:pt x="99" y="155"/>
                    </a:lnTo>
                    <a:lnTo>
                      <a:pt x="140" y="155"/>
                    </a:lnTo>
                    <a:lnTo>
                      <a:pt x="186" y="150"/>
                    </a:lnTo>
                    <a:lnTo>
                      <a:pt x="209" y="147"/>
                    </a:lnTo>
                    <a:lnTo>
                      <a:pt x="233" y="139"/>
                    </a:lnTo>
                    <a:lnTo>
                      <a:pt x="244" y="135"/>
                    </a:lnTo>
                    <a:lnTo>
                      <a:pt x="255" y="131"/>
                    </a:lnTo>
                    <a:lnTo>
                      <a:pt x="267" y="126"/>
                    </a:lnTo>
                    <a:lnTo>
                      <a:pt x="279" y="120"/>
                    </a:lnTo>
                    <a:lnTo>
                      <a:pt x="291" y="114"/>
                    </a:lnTo>
                    <a:lnTo>
                      <a:pt x="302" y="106"/>
                    </a:lnTo>
                    <a:lnTo>
                      <a:pt x="307" y="102"/>
                    </a:lnTo>
                    <a:lnTo>
                      <a:pt x="313" y="99"/>
                    </a:lnTo>
                    <a:lnTo>
                      <a:pt x="323" y="90"/>
                    </a:lnTo>
                    <a:lnTo>
                      <a:pt x="345" y="71"/>
                    </a:lnTo>
                    <a:lnTo>
                      <a:pt x="365" y="48"/>
                    </a:lnTo>
                    <a:lnTo>
                      <a:pt x="374" y="38"/>
                    </a:lnTo>
                    <a:lnTo>
                      <a:pt x="382" y="28"/>
                    </a:lnTo>
                    <a:lnTo>
                      <a:pt x="395" y="13"/>
                    </a:lnTo>
                    <a:lnTo>
                      <a:pt x="411" y="0"/>
                    </a:lnTo>
                    <a:lnTo>
                      <a:pt x="414" y="5"/>
                    </a:lnTo>
                    <a:lnTo>
                      <a:pt x="411" y="20"/>
                    </a:lnTo>
                    <a:lnTo>
                      <a:pt x="402" y="43"/>
                    </a:lnTo>
                    <a:lnTo>
                      <a:pt x="395" y="54"/>
                    </a:lnTo>
                    <a:lnTo>
                      <a:pt x="390" y="65"/>
                    </a:lnTo>
                    <a:lnTo>
                      <a:pt x="382" y="82"/>
                    </a:lnTo>
                    <a:lnTo>
                      <a:pt x="378" y="90"/>
                    </a:lnTo>
                    <a:lnTo>
                      <a:pt x="289" y="163"/>
                    </a:lnTo>
                    <a:lnTo>
                      <a:pt x="180" y="205"/>
                    </a:lnTo>
                    <a:lnTo>
                      <a:pt x="20" y="172"/>
                    </a:lnTo>
                    <a:lnTo>
                      <a:pt x="20" y="172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33" name="Freeform 149"/>
              <p:cNvSpPr>
                <a:spLocks/>
              </p:cNvSpPr>
              <p:nvPr/>
            </p:nvSpPr>
            <p:spPr bwMode="auto">
              <a:xfrm>
                <a:off x="2091" y="3189"/>
                <a:ext cx="59" cy="25"/>
              </a:xfrm>
              <a:custGeom>
                <a:avLst/>
                <a:gdLst/>
                <a:ahLst/>
                <a:cxnLst>
                  <a:cxn ang="0">
                    <a:pos x="6" y="19"/>
                  </a:cxn>
                  <a:cxn ang="0">
                    <a:pos x="4" y="14"/>
                  </a:cxn>
                  <a:cxn ang="0">
                    <a:pos x="0" y="5"/>
                  </a:cxn>
                  <a:cxn ang="0">
                    <a:pos x="4" y="0"/>
                  </a:cxn>
                  <a:cxn ang="0">
                    <a:pos x="23" y="9"/>
                  </a:cxn>
                  <a:cxn ang="0">
                    <a:pos x="50" y="31"/>
                  </a:cxn>
                  <a:cxn ang="0">
                    <a:pos x="66" y="42"/>
                  </a:cxn>
                  <a:cxn ang="0">
                    <a:pos x="74" y="48"/>
                  </a:cxn>
                  <a:cxn ang="0">
                    <a:pos x="83" y="53"/>
                  </a:cxn>
                  <a:cxn ang="0">
                    <a:pos x="93" y="58"/>
                  </a:cxn>
                  <a:cxn ang="0">
                    <a:pos x="105" y="64"/>
                  </a:cxn>
                  <a:cxn ang="0">
                    <a:pos x="117" y="66"/>
                  </a:cxn>
                  <a:cxn ang="0">
                    <a:pos x="130" y="69"/>
                  </a:cxn>
                  <a:cxn ang="0">
                    <a:pos x="162" y="71"/>
                  </a:cxn>
                  <a:cxn ang="0">
                    <a:pos x="199" y="67"/>
                  </a:cxn>
                  <a:cxn ang="0">
                    <a:pos x="229" y="64"/>
                  </a:cxn>
                  <a:cxn ang="0">
                    <a:pos x="237" y="65"/>
                  </a:cxn>
                  <a:cxn ang="0">
                    <a:pos x="231" y="70"/>
                  </a:cxn>
                  <a:cxn ang="0">
                    <a:pos x="223" y="74"/>
                  </a:cxn>
                  <a:cxn ang="0">
                    <a:pos x="215" y="77"/>
                  </a:cxn>
                  <a:cxn ang="0">
                    <a:pos x="203" y="81"/>
                  </a:cxn>
                  <a:cxn ang="0">
                    <a:pos x="192" y="86"/>
                  </a:cxn>
                  <a:cxn ang="0">
                    <a:pos x="181" y="90"/>
                  </a:cxn>
                  <a:cxn ang="0">
                    <a:pos x="170" y="93"/>
                  </a:cxn>
                  <a:cxn ang="0">
                    <a:pos x="154" y="99"/>
                  </a:cxn>
                  <a:cxn ang="0">
                    <a:pos x="146" y="100"/>
                  </a:cxn>
                  <a:cxn ang="0">
                    <a:pos x="96" y="99"/>
                  </a:cxn>
                  <a:cxn ang="0">
                    <a:pos x="48" y="77"/>
                  </a:cxn>
                  <a:cxn ang="0">
                    <a:pos x="6" y="19"/>
                  </a:cxn>
                  <a:cxn ang="0">
                    <a:pos x="6" y="19"/>
                  </a:cxn>
                </a:cxnLst>
                <a:rect l="0" t="0" r="r" b="b"/>
                <a:pathLst>
                  <a:path w="237" h="100">
                    <a:moveTo>
                      <a:pt x="6" y="19"/>
                    </a:moveTo>
                    <a:lnTo>
                      <a:pt x="4" y="14"/>
                    </a:lnTo>
                    <a:lnTo>
                      <a:pt x="0" y="5"/>
                    </a:lnTo>
                    <a:lnTo>
                      <a:pt x="4" y="0"/>
                    </a:lnTo>
                    <a:lnTo>
                      <a:pt x="23" y="9"/>
                    </a:lnTo>
                    <a:lnTo>
                      <a:pt x="50" y="31"/>
                    </a:lnTo>
                    <a:lnTo>
                      <a:pt x="66" y="42"/>
                    </a:lnTo>
                    <a:lnTo>
                      <a:pt x="74" y="48"/>
                    </a:lnTo>
                    <a:lnTo>
                      <a:pt x="83" y="53"/>
                    </a:lnTo>
                    <a:lnTo>
                      <a:pt x="93" y="58"/>
                    </a:lnTo>
                    <a:lnTo>
                      <a:pt x="105" y="64"/>
                    </a:lnTo>
                    <a:lnTo>
                      <a:pt x="117" y="66"/>
                    </a:lnTo>
                    <a:lnTo>
                      <a:pt x="130" y="69"/>
                    </a:lnTo>
                    <a:lnTo>
                      <a:pt x="162" y="71"/>
                    </a:lnTo>
                    <a:lnTo>
                      <a:pt x="199" y="67"/>
                    </a:lnTo>
                    <a:lnTo>
                      <a:pt x="229" y="64"/>
                    </a:lnTo>
                    <a:lnTo>
                      <a:pt x="237" y="65"/>
                    </a:lnTo>
                    <a:lnTo>
                      <a:pt x="231" y="70"/>
                    </a:lnTo>
                    <a:lnTo>
                      <a:pt x="223" y="74"/>
                    </a:lnTo>
                    <a:lnTo>
                      <a:pt x="215" y="77"/>
                    </a:lnTo>
                    <a:lnTo>
                      <a:pt x="203" y="81"/>
                    </a:lnTo>
                    <a:lnTo>
                      <a:pt x="192" y="86"/>
                    </a:lnTo>
                    <a:lnTo>
                      <a:pt x="181" y="90"/>
                    </a:lnTo>
                    <a:lnTo>
                      <a:pt x="170" y="93"/>
                    </a:lnTo>
                    <a:lnTo>
                      <a:pt x="154" y="99"/>
                    </a:lnTo>
                    <a:lnTo>
                      <a:pt x="146" y="100"/>
                    </a:lnTo>
                    <a:lnTo>
                      <a:pt x="96" y="99"/>
                    </a:lnTo>
                    <a:lnTo>
                      <a:pt x="48" y="77"/>
                    </a:lnTo>
                    <a:lnTo>
                      <a:pt x="6" y="19"/>
                    </a:lnTo>
                    <a:lnTo>
                      <a:pt x="6" y="19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34" name="Freeform 150"/>
              <p:cNvSpPr>
                <a:spLocks/>
              </p:cNvSpPr>
              <p:nvPr/>
            </p:nvSpPr>
            <p:spPr bwMode="auto">
              <a:xfrm>
                <a:off x="2268" y="3205"/>
                <a:ext cx="173" cy="69"/>
              </a:xfrm>
              <a:custGeom>
                <a:avLst/>
                <a:gdLst/>
                <a:ahLst/>
                <a:cxnLst>
                  <a:cxn ang="0">
                    <a:pos x="0" y="107"/>
                  </a:cxn>
                  <a:cxn ang="0">
                    <a:pos x="10" y="102"/>
                  </a:cxn>
                  <a:cxn ang="0">
                    <a:pos x="49" y="117"/>
                  </a:cxn>
                  <a:cxn ang="0">
                    <a:pos x="62" y="125"/>
                  </a:cxn>
                  <a:cxn ang="0">
                    <a:pos x="76" y="135"/>
                  </a:cxn>
                  <a:cxn ang="0">
                    <a:pos x="91" y="146"/>
                  </a:cxn>
                  <a:cxn ang="0">
                    <a:pos x="109" y="157"/>
                  </a:cxn>
                  <a:cxn ang="0">
                    <a:pos x="126" y="169"/>
                  </a:cxn>
                  <a:cxn ang="0">
                    <a:pos x="148" y="181"/>
                  </a:cxn>
                  <a:cxn ang="0">
                    <a:pos x="170" y="193"/>
                  </a:cxn>
                  <a:cxn ang="0">
                    <a:pos x="194" y="203"/>
                  </a:cxn>
                  <a:cxn ang="0">
                    <a:pos x="221" y="213"/>
                  </a:cxn>
                  <a:cxn ang="0">
                    <a:pos x="249" y="221"/>
                  </a:cxn>
                  <a:cxn ang="0">
                    <a:pos x="280" y="227"/>
                  </a:cxn>
                  <a:cxn ang="0">
                    <a:pos x="349" y="232"/>
                  </a:cxn>
                  <a:cxn ang="0">
                    <a:pos x="446" y="219"/>
                  </a:cxn>
                  <a:cxn ang="0">
                    <a:pos x="482" y="209"/>
                  </a:cxn>
                  <a:cxn ang="0">
                    <a:pos x="515" y="195"/>
                  </a:cxn>
                  <a:cxn ang="0">
                    <a:pos x="537" y="184"/>
                  </a:cxn>
                  <a:cxn ang="0">
                    <a:pos x="551" y="176"/>
                  </a:cxn>
                  <a:cxn ang="0">
                    <a:pos x="563" y="168"/>
                  </a:cxn>
                  <a:cxn ang="0">
                    <a:pos x="581" y="155"/>
                  </a:cxn>
                  <a:cxn ang="0">
                    <a:pos x="617" y="118"/>
                  </a:cxn>
                  <a:cxn ang="0">
                    <a:pos x="644" y="82"/>
                  </a:cxn>
                  <a:cxn ang="0">
                    <a:pos x="667" y="34"/>
                  </a:cxn>
                  <a:cxn ang="0">
                    <a:pos x="678" y="2"/>
                  </a:cxn>
                  <a:cxn ang="0">
                    <a:pos x="688" y="0"/>
                  </a:cxn>
                  <a:cxn ang="0">
                    <a:pos x="692" y="49"/>
                  </a:cxn>
                  <a:cxn ang="0">
                    <a:pos x="606" y="186"/>
                  </a:cxn>
                  <a:cxn ang="0">
                    <a:pos x="385" y="276"/>
                  </a:cxn>
                  <a:cxn ang="0">
                    <a:pos x="177" y="248"/>
                  </a:cxn>
                  <a:cxn ang="0">
                    <a:pos x="4" y="125"/>
                  </a:cxn>
                </a:cxnLst>
                <a:rect l="0" t="0" r="r" b="b"/>
                <a:pathLst>
                  <a:path w="694" h="276">
                    <a:moveTo>
                      <a:pt x="4" y="125"/>
                    </a:moveTo>
                    <a:lnTo>
                      <a:pt x="0" y="107"/>
                    </a:lnTo>
                    <a:lnTo>
                      <a:pt x="4" y="103"/>
                    </a:lnTo>
                    <a:lnTo>
                      <a:pt x="10" y="102"/>
                    </a:lnTo>
                    <a:lnTo>
                      <a:pt x="38" y="111"/>
                    </a:lnTo>
                    <a:lnTo>
                      <a:pt x="49" y="117"/>
                    </a:lnTo>
                    <a:lnTo>
                      <a:pt x="56" y="121"/>
                    </a:lnTo>
                    <a:lnTo>
                      <a:pt x="62" y="125"/>
                    </a:lnTo>
                    <a:lnTo>
                      <a:pt x="68" y="130"/>
                    </a:lnTo>
                    <a:lnTo>
                      <a:pt x="76" y="135"/>
                    </a:lnTo>
                    <a:lnTo>
                      <a:pt x="83" y="140"/>
                    </a:lnTo>
                    <a:lnTo>
                      <a:pt x="91" y="146"/>
                    </a:lnTo>
                    <a:lnTo>
                      <a:pt x="100" y="151"/>
                    </a:lnTo>
                    <a:lnTo>
                      <a:pt x="109" y="157"/>
                    </a:lnTo>
                    <a:lnTo>
                      <a:pt x="117" y="164"/>
                    </a:lnTo>
                    <a:lnTo>
                      <a:pt x="126" y="169"/>
                    </a:lnTo>
                    <a:lnTo>
                      <a:pt x="138" y="175"/>
                    </a:lnTo>
                    <a:lnTo>
                      <a:pt x="148" y="181"/>
                    </a:lnTo>
                    <a:lnTo>
                      <a:pt x="159" y="186"/>
                    </a:lnTo>
                    <a:lnTo>
                      <a:pt x="170" y="193"/>
                    </a:lnTo>
                    <a:lnTo>
                      <a:pt x="182" y="198"/>
                    </a:lnTo>
                    <a:lnTo>
                      <a:pt x="194" y="203"/>
                    </a:lnTo>
                    <a:lnTo>
                      <a:pt x="207" y="208"/>
                    </a:lnTo>
                    <a:lnTo>
                      <a:pt x="221" y="213"/>
                    </a:lnTo>
                    <a:lnTo>
                      <a:pt x="235" y="218"/>
                    </a:lnTo>
                    <a:lnTo>
                      <a:pt x="249" y="221"/>
                    </a:lnTo>
                    <a:lnTo>
                      <a:pt x="264" y="224"/>
                    </a:lnTo>
                    <a:lnTo>
                      <a:pt x="280" y="227"/>
                    </a:lnTo>
                    <a:lnTo>
                      <a:pt x="313" y="231"/>
                    </a:lnTo>
                    <a:lnTo>
                      <a:pt x="349" y="232"/>
                    </a:lnTo>
                    <a:lnTo>
                      <a:pt x="426" y="224"/>
                    </a:lnTo>
                    <a:lnTo>
                      <a:pt x="446" y="219"/>
                    </a:lnTo>
                    <a:lnTo>
                      <a:pt x="465" y="214"/>
                    </a:lnTo>
                    <a:lnTo>
                      <a:pt x="482" y="209"/>
                    </a:lnTo>
                    <a:lnTo>
                      <a:pt x="499" y="203"/>
                    </a:lnTo>
                    <a:lnTo>
                      <a:pt x="515" y="195"/>
                    </a:lnTo>
                    <a:lnTo>
                      <a:pt x="530" y="189"/>
                    </a:lnTo>
                    <a:lnTo>
                      <a:pt x="537" y="184"/>
                    </a:lnTo>
                    <a:lnTo>
                      <a:pt x="544" y="180"/>
                    </a:lnTo>
                    <a:lnTo>
                      <a:pt x="551" y="176"/>
                    </a:lnTo>
                    <a:lnTo>
                      <a:pt x="557" y="173"/>
                    </a:lnTo>
                    <a:lnTo>
                      <a:pt x="563" y="168"/>
                    </a:lnTo>
                    <a:lnTo>
                      <a:pt x="569" y="164"/>
                    </a:lnTo>
                    <a:lnTo>
                      <a:pt x="581" y="155"/>
                    </a:lnTo>
                    <a:lnTo>
                      <a:pt x="601" y="137"/>
                    </a:lnTo>
                    <a:lnTo>
                      <a:pt x="617" y="118"/>
                    </a:lnTo>
                    <a:lnTo>
                      <a:pt x="633" y="99"/>
                    </a:lnTo>
                    <a:lnTo>
                      <a:pt x="644" y="82"/>
                    </a:lnTo>
                    <a:lnTo>
                      <a:pt x="654" y="64"/>
                    </a:lnTo>
                    <a:lnTo>
                      <a:pt x="667" y="34"/>
                    </a:lnTo>
                    <a:lnTo>
                      <a:pt x="674" y="6"/>
                    </a:lnTo>
                    <a:lnTo>
                      <a:pt x="678" y="2"/>
                    </a:lnTo>
                    <a:lnTo>
                      <a:pt x="683" y="0"/>
                    </a:lnTo>
                    <a:lnTo>
                      <a:pt x="688" y="0"/>
                    </a:lnTo>
                    <a:lnTo>
                      <a:pt x="694" y="11"/>
                    </a:lnTo>
                    <a:lnTo>
                      <a:pt x="692" y="49"/>
                    </a:lnTo>
                    <a:lnTo>
                      <a:pt x="667" y="125"/>
                    </a:lnTo>
                    <a:lnTo>
                      <a:pt x="606" y="186"/>
                    </a:lnTo>
                    <a:lnTo>
                      <a:pt x="508" y="243"/>
                    </a:lnTo>
                    <a:lnTo>
                      <a:pt x="385" y="276"/>
                    </a:lnTo>
                    <a:lnTo>
                      <a:pt x="260" y="271"/>
                    </a:lnTo>
                    <a:lnTo>
                      <a:pt x="177" y="248"/>
                    </a:lnTo>
                    <a:lnTo>
                      <a:pt x="43" y="171"/>
                    </a:lnTo>
                    <a:lnTo>
                      <a:pt x="4" y="125"/>
                    </a:lnTo>
                    <a:lnTo>
                      <a:pt x="4" y="125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35" name="Freeform 151"/>
              <p:cNvSpPr>
                <a:spLocks/>
              </p:cNvSpPr>
              <p:nvPr/>
            </p:nvSpPr>
            <p:spPr bwMode="auto">
              <a:xfrm>
                <a:off x="2046" y="2906"/>
                <a:ext cx="82" cy="80"/>
              </a:xfrm>
              <a:custGeom>
                <a:avLst/>
                <a:gdLst/>
                <a:ahLst/>
                <a:cxnLst>
                  <a:cxn ang="0">
                    <a:pos x="0" y="291"/>
                  </a:cxn>
                  <a:cxn ang="0">
                    <a:pos x="4" y="315"/>
                  </a:cxn>
                  <a:cxn ang="0">
                    <a:pos x="6" y="320"/>
                  </a:cxn>
                  <a:cxn ang="0">
                    <a:pos x="10" y="321"/>
                  </a:cxn>
                  <a:cxn ang="0">
                    <a:pos x="23" y="298"/>
                  </a:cxn>
                  <a:cxn ang="0">
                    <a:pos x="37" y="238"/>
                  </a:cxn>
                  <a:cxn ang="0">
                    <a:pos x="47" y="197"/>
                  </a:cxn>
                  <a:cxn ang="0">
                    <a:pos x="53" y="176"/>
                  </a:cxn>
                  <a:cxn ang="0">
                    <a:pos x="62" y="154"/>
                  </a:cxn>
                  <a:cxn ang="0">
                    <a:pos x="67" y="143"/>
                  </a:cxn>
                  <a:cxn ang="0">
                    <a:pos x="73" y="133"/>
                  </a:cxn>
                  <a:cxn ang="0">
                    <a:pos x="79" y="123"/>
                  </a:cxn>
                  <a:cxn ang="0">
                    <a:pos x="86" y="113"/>
                  </a:cxn>
                  <a:cxn ang="0">
                    <a:pos x="93" y="103"/>
                  </a:cxn>
                  <a:cxn ang="0">
                    <a:pos x="102" y="94"/>
                  </a:cxn>
                  <a:cxn ang="0">
                    <a:pos x="121" y="76"/>
                  </a:cxn>
                  <a:cxn ang="0">
                    <a:pos x="126" y="71"/>
                  </a:cxn>
                  <a:cxn ang="0">
                    <a:pos x="133" y="67"/>
                  </a:cxn>
                  <a:cxn ang="0">
                    <a:pos x="139" y="63"/>
                  </a:cxn>
                  <a:cxn ang="0">
                    <a:pos x="145" y="61"/>
                  </a:cxn>
                  <a:cxn ang="0">
                    <a:pos x="150" y="57"/>
                  </a:cxn>
                  <a:cxn ang="0">
                    <a:pos x="158" y="53"/>
                  </a:cxn>
                  <a:cxn ang="0">
                    <a:pos x="172" y="47"/>
                  </a:cxn>
                  <a:cxn ang="0">
                    <a:pos x="187" y="42"/>
                  </a:cxn>
                  <a:cxn ang="0">
                    <a:pos x="203" y="37"/>
                  </a:cxn>
                  <a:cxn ang="0">
                    <a:pos x="221" y="33"/>
                  </a:cxn>
                  <a:cxn ang="0">
                    <a:pos x="239" y="31"/>
                  </a:cxn>
                  <a:cxn ang="0">
                    <a:pos x="273" y="26"/>
                  </a:cxn>
                  <a:cxn ang="0">
                    <a:pos x="298" y="21"/>
                  </a:cxn>
                  <a:cxn ang="0">
                    <a:pos x="326" y="14"/>
                  </a:cxn>
                  <a:cxn ang="0">
                    <a:pos x="328" y="9"/>
                  </a:cxn>
                  <a:cxn ang="0">
                    <a:pos x="314" y="5"/>
                  </a:cxn>
                  <a:cxn ang="0">
                    <a:pos x="265" y="2"/>
                  </a:cxn>
                  <a:cxn ang="0">
                    <a:pos x="235" y="0"/>
                  </a:cxn>
                  <a:cxn ang="0">
                    <a:pos x="154" y="14"/>
                  </a:cxn>
                  <a:cxn ang="0">
                    <a:pos x="62" y="63"/>
                  </a:cxn>
                  <a:cxn ang="0">
                    <a:pos x="15" y="151"/>
                  </a:cxn>
                  <a:cxn ang="0">
                    <a:pos x="0" y="291"/>
                  </a:cxn>
                  <a:cxn ang="0">
                    <a:pos x="0" y="291"/>
                  </a:cxn>
                </a:cxnLst>
                <a:rect l="0" t="0" r="r" b="b"/>
                <a:pathLst>
                  <a:path w="328" h="321">
                    <a:moveTo>
                      <a:pt x="0" y="291"/>
                    </a:moveTo>
                    <a:lnTo>
                      <a:pt x="4" y="315"/>
                    </a:lnTo>
                    <a:lnTo>
                      <a:pt x="6" y="320"/>
                    </a:lnTo>
                    <a:lnTo>
                      <a:pt x="10" y="321"/>
                    </a:lnTo>
                    <a:lnTo>
                      <a:pt x="23" y="298"/>
                    </a:lnTo>
                    <a:lnTo>
                      <a:pt x="37" y="238"/>
                    </a:lnTo>
                    <a:lnTo>
                      <a:pt x="47" y="197"/>
                    </a:lnTo>
                    <a:lnTo>
                      <a:pt x="53" y="176"/>
                    </a:lnTo>
                    <a:lnTo>
                      <a:pt x="62" y="154"/>
                    </a:lnTo>
                    <a:lnTo>
                      <a:pt x="67" y="143"/>
                    </a:lnTo>
                    <a:lnTo>
                      <a:pt x="73" y="133"/>
                    </a:lnTo>
                    <a:lnTo>
                      <a:pt x="79" y="123"/>
                    </a:lnTo>
                    <a:lnTo>
                      <a:pt x="86" y="113"/>
                    </a:lnTo>
                    <a:lnTo>
                      <a:pt x="93" y="103"/>
                    </a:lnTo>
                    <a:lnTo>
                      <a:pt x="102" y="94"/>
                    </a:lnTo>
                    <a:lnTo>
                      <a:pt x="121" y="76"/>
                    </a:lnTo>
                    <a:lnTo>
                      <a:pt x="126" y="71"/>
                    </a:lnTo>
                    <a:lnTo>
                      <a:pt x="133" y="67"/>
                    </a:lnTo>
                    <a:lnTo>
                      <a:pt x="139" y="63"/>
                    </a:lnTo>
                    <a:lnTo>
                      <a:pt x="145" y="61"/>
                    </a:lnTo>
                    <a:lnTo>
                      <a:pt x="150" y="57"/>
                    </a:lnTo>
                    <a:lnTo>
                      <a:pt x="158" y="53"/>
                    </a:lnTo>
                    <a:lnTo>
                      <a:pt x="172" y="47"/>
                    </a:lnTo>
                    <a:lnTo>
                      <a:pt x="187" y="42"/>
                    </a:lnTo>
                    <a:lnTo>
                      <a:pt x="203" y="37"/>
                    </a:lnTo>
                    <a:lnTo>
                      <a:pt x="221" y="33"/>
                    </a:lnTo>
                    <a:lnTo>
                      <a:pt x="239" y="31"/>
                    </a:lnTo>
                    <a:lnTo>
                      <a:pt x="273" y="26"/>
                    </a:lnTo>
                    <a:lnTo>
                      <a:pt x="298" y="21"/>
                    </a:lnTo>
                    <a:lnTo>
                      <a:pt x="326" y="14"/>
                    </a:lnTo>
                    <a:lnTo>
                      <a:pt x="328" y="9"/>
                    </a:lnTo>
                    <a:lnTo>
                      <a:pt x="314" y="5"/>
                    </a:lnTo>
                    <a:lnTo>
                      <a:pt x="265" y="2"/>
                    </a:lnTo>
                    <a:lnTo>
                      <a:pt x="235" y="0"/>
                    </a:lnTo>
                    <a:lnTo>
                      <a:pt x="154" y="14"/>
                    </a:lnTo>
                    <a:lnTo>
                      <a:pt x="62" y="63"/>
                    </a:lnTo>
                    <a:lnTo>
                      <a:pt x="15" y="151"/>
                    </a:lnTo>
                    <a:lnTo>
                      <a:pt x="0" y="291"/>
                    </a:lnTo>
                    <a:lnTo>
                      <a:pt x="0" y="291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36" name="Freeform 152"/>
              <p:cNvSpPr>
                <a:spLocks/>
              </p:cNvSpPr>
              <p:nvPr/>
            </p:nvSpPr>
            <p:spPr bwMode="auto">
              <a:xfrm>
                <a:off x="2009" y="3145"/>
                <a:ext cx="110" cy="111"/>
              </a:xfrm>
              <a:custGeom>
                <a:avLst/>
                <a:gdLst/>
                <a:ahLst/>
                <a:cxnLst>
                  <a:cxn ang="0">
                    <a:pos x="18" y="29"/>
                  </a:cxn>
                  <a:cxn ang="0">
                    <a:pos x="23" y="19"/>
                  </a:cxn>
                  <a:cxn ang="0">
                    <a:pos x="27" y="11"/>
                  </a:cxn>
                  <a:cxn ang="0">
                    <a:pos x="33" y="4"/>
                  </a:cxn>
                  <a:cxn ang="0">
                    <a:pos x="38" y="0"/>
                  </a:cxn>
                  <a:cxn ang="0">
                    <a:pos x="42" y="2"/>
                  </a:cxn>
                  <a:cxn ang="0">
                    <a:pos x="43" y="34"/>
                  </a:cxn>
                  <a:cxn ang="0">
                    <a:pos x="47" y="132"/>
                  </a:cxn>
                  <a:cxn ang="0">
                    <a:pos x="53" y="167"/>
                  </a:cxn>
                  <a:cxn ang="0">
                    <a:pos x="57" y="183"/>
                  </a:cxn>
                  <a:cxn ang="0">
                    <a:pos x="62" y="201"/>
                  </a:cxn>
                  <a:cxn ang="0">
                    <a:pos x="70" y="217"/>
                  </a:cxn>
                  <a:cxn ang="0">
                    <a:pos x="76" y="233"/>
                  </a:cxn>
                  <a:cxn ang="0">
                    <a:pos x="85" y="250"/>
                  </a:cxn>
                  <a:cxn ang="0">
                    <a:pos x="95" y="266"/>
                  </a:cxn>
                  <a:cxn ang="0">
                    <a:pos x="106" y="280"/>
                  </a:cxn>
                  <a:cxn ang="0">
                    <a:pos x="119" y="294"/>
                  </a:cxn>
                  <a:cxn ang="0">
                    <a:pos x="132" y="308"/>
                  </a:cxn>
                  <a:cxn ang="0">
                    <a:pos x="147" y="321"/>
                  </a:cxn>
                  <a:cxn ang="0">
                    <a:pos x="162" y="333"/>
                  </a:cxn>
                  <a:cxn ang="0">
                    <a:pos x="169" y="338"/>
                  </a:cxn>
                  <a:cxn ang="0">
                    <a:pos x="178" y="345"/>
                  </a:cxn>
                  <a:cxn ang="0">
                    <a:pos x="186" y="350"/>
                  </a:cxn>
                  <a:cxn ang="0">
                    <a:pos x="195" y="355"/>
                  </a:cxn>
                  <a:cxn ang="0">
                    <a:pos x="204" y="360"/>
                  </a:cxn>
                  <a:cxn ang="0">
                    <a:pos x="212" y="365"/>
                  </a:cxn>
                  <a:cxn ang="0">
                    <a:pos x="221" y="370"/>
                  </a:cxn>
                  <a:cxn ang="0">
                    <a:pos x="230" y="374"/>
                  </a:cxn>
                  <a:cxn ang="0">
                    <a:pos x="240" y="379"/>
                  </a:cxn>
                  <a:cxn ang="0">
                    <a:pos x="249" y="383"/>
                  </a:cxn>
                  <a:cxn ang="0">
                    <a:pos x="258" y="386"/>
                  </a:cxn>
                  <a:cxn ang="0">
                    <a:pos x="268" y="390"/>
                  </a:cxn>
                  <a:cxn ang="0">
                    <a:pos x="277" y="394"/>
                  </a:cxn>
                  <a:cxn ang="0">
                    <a:pos x="287" y="398"/>
                  </a:cxn>
                  <a:cxn ang="0">
                    <a:pos x="306" y="404"/>
                  </a:cxn>
                  <a:cxn ang="0">
                    <a:pos x="325" y="409"/>
                  </a:cxn>
                  <a:cxn ang="0">
                    <a:pos x="344" y="414"/>
                  </a:cxn>
                  <a:cxn ang="0">
                    <a:pos x="361" y="418"/>
                  </a:cxn>
                  <a:cxn ang="0">
                    <a:pos x="394" y="424"/>
                  </a:cxn>
                  <a:cxn ang="0">
                    <a:pos x="417" y="431"/>
                  </a:cxn>
                  <a:cxn ang="0">
                    <a:pos x="438" y="438"/>
                  </a:cxn>
                  <a:cxn ang="0">
                    <a:pos x="435" y="442"/>
                  </a:cxn>
                  <a:cxn ang="0">
                    <a:pos x="413" y="443"/>
                  </a:cxn>
                  <a:cxn ang="0">
                    <a:pos x="349" y="442"/>
                  </a:cxn>
                  <a:cxn ang="0">
                    <a:pos x="313" y="439"/>
                  </a:cxn>
                  <a:cxn ang="0">
                    <a:pos x="187" y="400"/>
                  </a:cxn>
                  <a:cxn ang="0">
                    <a:pos x="57" y="295"/>
                  </a:cxn>
                  <a:cxn ang="0">
                    <a:pos x="0" y="170"/>
                  </a:cxn>
                  <a:cxn ang="0">
                    <a:pos x="18" y="29"/>
                  </a:cxn>
                  <a:cxn ang="0">
                    <a:pos x="18" y="29"/>
                  </a:cxn>
                </a:cxnLst>
                <a:rect l="0" t="0" r="r" b="b"/>
                <a:pathLst>
                  <a:path w="438" h="443">
                    <a:moveTo>
                      <a:pt x="18" y="29"/>
                    </a:moveTo>
                    <a:lnTo>
                      <a:pt x="23" y="19"/>
                    </a:lnTo>
                    <a:lnTo>
                      <a:pt x="27" y="11"/>
                    </a:lnTo>
                    <a:lnTo>
                      <a:pt x="33" y="4"/>
                    </a:lnTo>
                    <a:lnTo>
                      <a:pt x="38" y="0"/>
                    </a:lnTo>
                    <a:lnTo>
                      <a:pt x="42" y="2"/>
                    </a:lnTo>
                    <a:lnTo>
                      <a:pt x="43" y="34"/>
                    </a:lnTo>
                    <a:lnTo>
                      <a:pt x="47" y="132"/>
                    </a:lnTo>
                    <a:lnTo>
                      <a:pt x="53" y="167"/>
                    </a:lnTo>
                    <a:lnTo>
                      <a:pt x="57" y="183"/>
                    </a:lnTo>
                    <a:lnTo>
                      <a:pt x="62" y="201"/>
                    </a:lnTo>
                    <a:lnTo>
                      <a:pt x="70" y="217"/>
                    </a:lnTo>
                    <a:lnTo>
                      <a:pt x="76" y="233"/>
                    </a:lnTo>
                    <a:lnTo>
                      <a:pt x="85" y="250"/>
                    </a:lnTo>
                    <a:lnTo>
                      <a:pt x="95" y="266"/>
                    </a:lnTo>
                    <a:lnTo>
                      <a:pt x="106" y="280"/>
                    </a:lnTo>
                    <a:lnTo>
                      <a:pt x="119" y="294"/>
                    </a:lnTo>
                    <a:lnTo>
                      <a:pt x="132" y="308"/>
                    </a:lnTo>
                    <a:lnTo>
                      <a:pt x="147" y="321"/>
                    </a:lnTo>
                    <a:lnTo>
                      <a:pt x="162" y="333"/>
                    </a:lnTo>
                    <a:lnTo>
                      <a:pt x="169" y="338"/>
                    </a:lnTo>
                    <a:lnTo>
                      <a:pt x="178" y="345"/>
                    </a:lnTo>
                    <a:lnTo>
                      <a:pt x="186" y="350"/>
                    </a:lnTo>
                    <a:lnTo>
                      <a:pt x="195" y="355"/>
                    </a:lnTo>
                    <a:lnTo>
                      <a:pt x="204" y="360"/>
                    </a:lnTo>
                    <a:lnTo>
                      <a:pt x="212" y="365"/>
                    </a:lnTo>
                    <a:lnTo>
                      <a:pt x="221" y="370"/>
                    </a:lnTo>
                    <a:lnTo>
                      <a:pt x="230" y="374"/>
                    </a:lnTo>
                    <a:lnTo>
                      <a:pt x="240" y="379"/>
                    </a:lnTo>
                    <a:lnTo>
                      <a:pt x="249" y="383"/>
                    </a:lnTo>
                    <a:lnTo>
                      <a:pt x="258" y="386"/>
                    </a:lnTo>
                    <a:lnTo>
                      <a:pt x="268" y="390"/>
                    </a:lnTo>
                    <a:lnTo>
                      <a:pt x="277" y="394"/>
                    </a:lnTo>
                    <a:lnTo>
                      <a:pt x="287" y="398"/>
                    </a:lnTo>
                    <a:lnTo>
                      <a:pt x="306" y="404"/>
                    </a:lnTo>
                    <a:lnTo>
                      <a:pt x="325" y="409"/>
                    </a:lnTo>
                    <a:lnTo>
                      <a:pt x="344" y="414"/>
                    </a:lnTo>
                    <a:lnTo>
                      <a:pt x="361" y="418"/>
                    </a:lnTo>
                    <a:lnTo>
                      <a:pt x="394" y="424"/>
                    </a:lnTo>
                    <a:lnTo>
                      <a:pt x="417" y="431"/>
                    </a:lnTo>
                    <a:lnTo>
                      <a:pt x="438" y="438"/>
                    </a:lnTo>
                    <a:lnTo>
                      <a:pt x="435" y="442"/>
                    </a:lnTo>
                    <a:lnTo>
                      <a:pt x="413" y="443"/>
                    </a:lnTo>
                    <a:lnTo>
                      <a:pt x="349" y="442"/>
                    </a:lnTo>
                    <a:lnTo>
                      <a:pt x="313" y="439"/>
                    </a:lnTo>
                    <a:lnTo>
                      <a:pt x="187" y="400"/>
                    </a:lnTo>
                    <a:lnTo>
                      <a:pt x="57" y="295"/>
                    </a:lnTo>
                    <a:lnTo>
                      <a:pt x="0" y="170"/>
                    </a:lnTo>
                    <a:lnTo>
                      <a:pt x="18" y="29"/>
                    </a:lnTo>
                    <a:lnTo>
                      <a:pt x="18" y="29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37" name="Freeform 153"/>
              <p:cNvSpPr>
                <a:spLocks/>
              </p:cNvSpPr>
              <p:nvPr/>
            </p:nvSpPr>
            <p:spPr bwMode="auto">
              <a:xfrm>
                <a:off x="2017" y="2922"/>
                <a:ext cx="549" cy="246"/>
              </a:xfrm>
              <a:custGeom>
                <a:avLst/>
                <a:gdLst/>
                <a:ahLst/>
                <a:cxnLst>
                  <a:cxn ang="0">
                    <a:pos x="613" y="403"/>
                  </a:cxn>
                  <a:cxn ang="0">
                    <a:pos x="631" y="260"/>
                  </a:cxn>
                  <a:cxn ang="0">
                    <a:pos x="491" y="285"/>
                  </a:cxn>
                  <a:cxn ang="0">
                    <a:pos x="517" y="203"/>
                  </a:cxn>
                  <a:cxn ang="0">
                    <a:pos x="516" y="146"/>
                  </a:cxn>
                  <a:cxn ang="0">
                    <a:pos x="590" y="120"/>
                  </a:cxn>
                  <a:cxn ang="0">
                    <a:pos x="770" y="216"/>
                  </a:cxn>
                  <a:cxn ang="0">
                    <a:pos x="734" y="352"/>
                  </a:cxn>
                  <a:cxn ang="0">
                    <a:pos x="1104" y="255"/>
                  </a:cxn>
                  <a:cxn ang="0">
                    <a:pos x="1020" y="269"/>
                  </a:cxn>
                  <a:cxn ang="0">
                    <a:pos x="969" y="199"/>
                  </a:cxn>
                  <a:cxn ang="0">
                    <a:pos x="989" y="102"/>
                  </a:cxn>
                  <a:cxn ang="0">
                    <a:pos x="1059" y="26"/>
                  </a:cxn>
                  <a:cxn ang="0">
                    <a:pos x="1167" y="147"/>
                  </a:cxn>
                  <a:cxn ang="0">
                    <a:pos x="1143" y="14"/>
                  </a:cxn>
                  <a:cxn ang="0">
                    <a:pos x="1279" y="101"/>
                  </a:cxn>
                  <a:cxn ang="0">
                    <a:pos x="1273" y="216"/>
                  </a:cxn>
                  <a:cxn ang="0">
                    <a:pos x="1354" y="246"/>
                  </a:cxn>
                  <a:cxn ang="0">
                    <a:pos x="1241" y="358"/>
                  </a:cxn>
                  <a:cxn ang="0">
                    <a:pos x="1973" y="352"/>
                  </a:cxn>
                  <a:cxn ang="0">
                    <a:pos x="2189" y="492"/>
                  </a:cxn>
                  <a:cxn ang="0">
                    <a:pos x="2190" y="801"/>
                  </a:cxn>
                  <a:cxn ang="0">
                    <a:pos x="2171" y="909"/>
                  </a:cxn>
                  <a:cxn ang="0">
                    <a:pos x="2146" y="981"/>
                  </a:cxn>
                  <a:cxn ang="0">
                    <a:pos x="2130" y="1013"/>
                  </a:cxn>
                  <a:cxn ang="0">
                    <a:pos x="2094" y="1057"/>
                  </a:cxn>
                  <a:cxn ang="0">
                    <a:pos x="1734" y="1035"/>
                  </a:cxn>
                  <a:cxn ang="0">
                    <a:pos x="1303" y="1091"/>
                  </a:cxn>
                  <a:cxn ang="0">
                    <a:pos x="1281" y="1284"/>
                  </a:cxn>
                  <a:cxn ang="0">
                    <a:pos x="1224" y="1331"/>
                  </a:cxn>
                  <a:cxn ang="0">
                    <a:pos x="1131" y="1334"/>
                  </a:cxn>
                  <a:cxn ang="0">
                    <a:pos x="1180" y="1407"/>
                  </a:cxn>
                  <a:cxn ang="0">
                    <a:pos x="1083" y="1402"/>
                  </a:cxn>
                  <a:cxn ang="0">
                    <a:pos x="1032" y="1296"/>
                  </a:cxn>
                  <a:cxn ang="0">
                    <a:pos x="979" y="1413"/>
                  </a:cxn>
                  <a:cxn ang="0">
                    <a:pos x="950" y="1281"/>
                  </a:cxn>
                  <a:cxn ang="0">
                    <a:pos x="907" y="1183"/>
                  </a:cxn>
                  <a:cxn ang="0">
                    <a:pos x="989" y="1123"/>
                  </a:cxn>
                  <a:cxn ang="0">
                    <a:pos x="1102" y="1147"/>
                  </a:cxn>
                  <a:cxn ang="0">
                    <a:pos x="799" y="1078"/>
                  </a:cxn>
                  <a:cxn ang="0">
                    <a:pos x="372" y="1091"/>
                  </a:cxn>
                  <a:cxn ang="0">
                    <a:pos x="111" y="1215"/>
                  </a:cxn>
                  <a:cxn ang="0">
                    <a:pos x="42" y="1091"/>
                  </a:cxn>
                  <a:cxn ang="0">
                    <a:pos x="0" y="1006"/>
                  </a:cxn>
                  <a:cxn ang="0">
                    <a:pos x="22" y="918"/>
                  </a:cxn>
                  <a:cxn ang="0">
                    <a:pos x="136" y="879"/>
                  </a:cxn>
                  <a:cxn ang="0">
                    <a:pos x="141" y="971"/>
                  </a:cxn>
                  <a:cxn ang="0">
                    <a:pos x="424" y="899"/>
                  </a:cxn>
                  <a:cxn ang="0">
                    <a:pos x="737" y="518"/>
                  </a:cxn>
                </a:cxnLst>
                <a:rect l="0" t="0" r="r" b="b"/>
                <a:pathLst>
                  <a:path w="2198" h="1428">
                    <a:moveTo>
                      <a:pt x="737" y="518"/>
                    </a:moveTo>
                    <a:lnTo>
                      <a:pt x="700" y="446"/>
                    </a:lnTo>
                    <a:lnTo>
                      <a:pt x="613" y="403"/>
                    </a:lnTo>
                    <a:lnTo>
                      <a:pt x="601" y="353"/>
                    </a:lnTo>
                    <a:lnTo>
                      <a:pt x="638" y="284"/>
                    </a:lnTo>
                    <a:lnTo>
                      <a:pt x="631" y="260"/>
                    </a:lnTo>
                    <a:lnTo>
                      <a:pt x="550" y="246"/>
                    </a:lnTo>
                    <a:lnTo>
                      <a:pt x="524" y="281"/>
                    </a:lnTo>
                    <a:lnTo>
                      <a:pt x="491" y="285"/>
                    </a:lnTo>
                    <a:lnTo>
                      <a:pt x="473" y="262"/>
                    </a:lnTo>
                    <a:lnTo>
                      <a:pt x="474" y="233"/>
                    </a:lnTo>
                    <a:lnTo>
                      <a:pt x="517" y="203"/>
                    </a:lnTo>
                    <a:lnTo>
                      <a:pt x="488" y="178"/>
                    </a:lnTo>
                    <a:lnTo>
                      <a:pt x="492" y="147"/>
                    </a:lnTo>
                    <a:lnTo>
                      <a:pt x="516" y="146"/>
                    </a:lnTo>
                    <a:lnTo>
                      <a:pt x="542" y="159"/>
                    </a:lnTo>
                    <a:lnTo>
                      <a:pt x="545" y="118"/>
                    </a:lnTo>
                    <a:lnTo>
                      <a:pt x="590" y="120"/>
                    </a:lnTo>
                    <a:lnTo>
                      <a:pt x="607" y="164"/>
                    </a:lnTo>
                    <a:lnTo>
                      <a:pt x="728" y="164"/>
                    </a:lnTo>
                    <a:lnTo>
                      <a:pt x="770" y="216"/>
                    </a:lnTo>
                    <a:lnTo>
                      <a:pt x="766" y="259"/>
                    </a:lnTo>
                    <a:lnTo>
                      <a:pt x="728" y="309"/>
                    </a:lnTo>
                    <a:lnTo>
                      <a:pt x="734" y="352"/>
                    </a:lnTo>
                    <a:lnTo>
                      <a:pt x="873" y="385"/>
                    </a:lnTo>
                    <a:lnTo>
                      <a:pt x="1146" y="356"/>
                    </a:lnTo>
                    <a:lnTo>
                      <a:pt x="1104" y="255"/>
                    </a:lnTo>
                    <a:lnTo>
                      <a:pt x="1075" y="228"/>
                    </a:lnTo>
                    <a:lnTo>
                      <a:pt x="1045" y="238"/>
                    </a:lnTo>
                    <a:lnTo>
                      <a:pt x="1020" y="269"/>
                    </a:lnTo>
                    <a:lnTo>
                      <a:pt x="989" y="265"/>
                    </a:lnTo>
                    <a:lnTo>
                      <a:pt x="967" y="237"/>
                    </a:lnTo>
                    <a:lnTo>
                      <a:pt x="969" y="199"/>
                    </a:lnTo>
                    <a:lnTo>
                      <a:pt x="1045" y="153"/>
                    </a:lnTo>
                    <a:lnTo>
                      <a:pt x="1021" y="126"/>
                    </a:lnTo>
                    <a:lnTo>
                      <a:pt x="989" y="102"/>
                    </a:lnTo>
                    <a:lnTo>
                      <a:pt x="986" y="50"/>
                    </a:lnTo>
                    <a:lnTo>
                      <a:pt x="1034" y="19"/>
                    </a:lnTo>
                    <a:lnTo>
                      <a:pt x="1059" y="26"/>
                    </a:lnTo>
                    <a:lnTo>
                      <a:pt x="1069" y="107"/>
                    </a:lnTo>
                    <a:lnTo>
                      <a:pt x="1113" y="150"/>
                    </a:lnTo>
                    <a:lnTo>
                      <a:pt x="1167" y="147"/>
                    </a:lnTo>
                    <a:lnTo>
                      <a:pt x="1203" y="111"/>
                    </a:lnTo>
                    <a:lnTo>
                      <a:pt x="1146" y="60"/>
                    </a:lnTo>
                    <a:lnTo>
                      <a:pt x="1143" y="14"/>
                    </a:lnTo>
                    <a:lnTo>
                      <a:pt x="1237" y="0"/>
                    </a:lnTo>
                    <a:lnTo>
                      <a:pt x="1281" y="53"/>
                    </a:lnTo>
                    <a:lnTo>
                      <a:pt x="1279" y="101"/>
                    </a:lnTo>
                    <a:lnTo>
                      <a:pt x="1220" y="174"/>
                    </a:lnTo>
                    <a:lnTo>
                      <a:pt x="1223" y="219"/>
                    </a:lnTo>
                    <a:lnTo>
                      <a:pt x="1273" y="216"/>
                    </a:lnTo>
                    <a:lnTo>
                      <a:pt x="1311" y="173"/>
                    </a:lnTo>
                    <a:lnTo>
                      <a:pt x="1354" y="194"/>
                    </a:lnTo>
                    <a:lnTo>
                      <a:pt x="1354" y="246"/>
                    </a:lnTo>
                    <a:lnTo>
                      <a:pt x="1318" y="279"/>
                    </a:lnTo>
                    <a:lnTo>
                      <a:pt x="1217" y="271"/>
                    </a:lnTo>
                    <a:lnTo>
                      <a:pt x="1241" y="358"/>
                    </a:lnTo>
                    <a:lnTo>
                      <a:pt x="1265" y="404"/>
                    </a:lnTo>
                    <a:lnTo>
                      <a:pt x="1383" y="375"/>
                    </a:lnTo>
                    <a:lnTo>
                      <a:pt x="1973" y="352"/>
                    </a:lnTo>
                    <a:lnTo>
                      <a:pt x="2179" y="408"/>
                    </a:lnTo>
                    <a:lnTo>
                      <a:pt x="2183" y="430"/>
                    </a:lnTo>
                    <a:lnTo>
                      <a:pt x="2189" y="492"/>
                    </a:lnTo>
                    <a:lnTo>
                      <a:pt x="2198" y="688"/>
                    </a:lnTo>
                    <a:lnTo>
                      <a:pt x="2195" y="744"/>
                    </a:lnTo>
                    <a:lnTo>
                      <a:pt x="2190" y="801"/>
                    </a:lnTo>
                    <a:lnTo>
                      <a:pt x="2183" y="856"/>
                    </a:lnTo>
                    <a:lnTo>
                      <a:pt x="2178" y="883"/>
                    </a:lnTo>
                    <a:lnTo>
                      <a:pt x="2171" y="909"/>
                    </a:lnTo>
                    <a:lnTo>
                      <a:pt x="2164" y="934"/>
                    </a:lnTo>
                    <a:lnTo>
                      <a:pt x="2155" y="958"/>
                    </a:lnTo>
                    <a:lnTo>
                      <a:pt x="2146" y="981"/>
                    </a:lnTo>
                    <a:lnTo>
                      <a:pt x="2141" y="993"/>
                    </a:lnTo>
                    <a:lnTo>
                      <a:pt x="2135" y="1003"/>
                    </a:lnTo>
                    <a:lnTo>
                      <a:pt x="2130" y="1013"/>
                    </a:lnTo>
                    <a:lnTo>
                      <a:pt x="2123" y="1023"/>
                    </a:lnTo>
                    <a:lnTo>
                      <a:pt x="2109" y="1041"/>
                    </a:lnTo>
                    <a:lnTo>
                      <a:pt x="2094" y="1057"/>
                    </a:lnTo>
                    <a:lnTo>
                      <a:pt x="2078" y="1071"/>
                    </a:lnTo>
                    <a:lnTo>
                      <a:pt x="1890" y="1033"/>
                    </a:lnTo>
                    <a:lnTo>
                      <a:pt x="1734" y="1035"/>
                    </a:lnTo>
                    <a:lnTo>
                      <a:pt x="1526" y="1028"/>
                    </a:lnTo>
                    <a:lnTo>
                      <a:pt x="1382" y="1049"/>
                    </a:lnTo>
                    <a:lnTo>
                      <a:pt x="1303" y="1091"/>
                    </a:lnTo>
                    <a:lnTo>
                      <a:pt x="1209" y="1222"/>
                    </a:lnTo>
                    <a:lnTo>
                      <a:pt x="1261" y="1248"/>
                    </a:lnTo>
                    <a:lnTo>
                      <a:pt x="1281" y="1284"/>
                    </a:lnTo>
                    <a:lnTo>
                      <a:pt x="1271" y="1334"/>
                    </a:lnTo>
                    <a:lnTo>
                      <a:pt x="1246" y="1353"/>
                    </a:lnTo>
                    <a:lnTo>
                      <a:pt x="1224" y="1331"/>
                    </a:lnTo>
                    <a:lnTo>
                      <a:pt x="1174" y="1284"/>
                    </a:lnTo>
                    <a:lnTo>
                      <a:pt x="1148" y="1296"/>
                    </a:lnTo>
                    <a:lnTo>
                      <a:pt x="1131" y="1334"/>
                    </a:lnTo>
                    <a:lnTo>
                      <a:pt x="1135" y="1355"/>
                    </a:lnTo>
                    <a:lnTo>
                      <a:pt x="1171" y="1378"/>
                    </a:lnTo>
                    <a:lnTo>
                      <a:pt x="1180" y="1407"/>
                    </a:lnTo>
                    <a:lnTo>
                      <a:pt x="1142" y="1428"/>
                    </a:lnTo>
                    <a:lnTo>
                      <a:pt x="1095" y="1427"/>
                    </a:lnTo>
                    <a:lnTo>
                      <a:pt x="1083" y="1402"/>
                    </a:lnTo>
                    <a:lnTo>
                      <a:pt x="1083" y="1316"/>
                    </a:lnTo>
                    <a:lnTo>
                      <a:pt x="1061" y="1288"/>
                    </a:lnTo>
                    <a:lnTo>
                      <a:pt x="1032" y="1296"/>
                    </a:lnTo>
                    <a:lnTo>
                      <a:pt x="1015" y="1331"/>
                    </a:lnTo>
                    <a:lnTo>
                      <a:pt x="1015" y="1388"/>
                    </a:lnTo>
                    <a:lnTo>
                      <a:pt x="979" y="1413"/>
                    </a:lnTo>
                    <a:lnTo>
                      <a:pt x="926" y="1380"/>
                    </a:lnTo>
                    <a:lnTo>
                      <a:pt x="921" y="1323"/>
                    </a:lnTo>
                    <a:lnTo>
                      <a:pt x="950" y="1281"/>
                    </a:lnTo>
                    <a:lnTo>
                      <a:pt x="989" y="1251"/>
                    </a:lnTo>
                    <a:lnTo>
                      <a:pt x="979" y="1226"/>
                    </a:lnTo>
                    <a:lnTo>
                      <a:pt x="907" y="1183"/>
                    </a:lnTo>
                    <a:lnTo>
                      <a:pt x="901" y="1140"/>
                    </a:lnTo>
                    <a:lnTo>
                      <a:pt x="930" y="1115"/>
                    </a:lnTo>
                    <a:lnTo>
                      <a:pt x="989" y="1123"/>
                    </a:lnTo>
                    <a:lnTo>
                      <a:pt x="1008" y="1181"/>
                    </a:lnTo>
                    <a:lnTo>
                      <a:pt x="1074" y="1187"/>
                    </a:lnTo>
                    <a:lnTo>
                      <a:pt x="1102" y="1147"/>
                    </a:lnTo>
                    <a:lnTo>
                      <a:pt x="1090" y="1083"/>
                    </a:lnTo>
                    <a:lnTo>
                      <a:pt x="997" y="1047"/>
                    </a:lnTo>
                    <a:lnTo>
                      <a:pt x="799" y="1078"/>
                    </a:lnTo>
                    <a:lnTo>
                      <a:pt x="652" y="1072"/>
                    </a:lnTo>
                    <a:lnTo>
                      <a:pt x="479" y="1042"/>
                    </a:lnTo>
                    <a:lnTo>
                      <a:pt x="372" y="1091"/>
                    </a:lnTo>
                    <a:lnTo>
                      <a:pt x="227" y="1235"/>
                    </a:lnTo>
                    <a:lnTo>
                      <a:pt x="137" y="1258"/>
                    </a:lnTo>
                    <a:lnTo>
                      <a:pt x="111" y="1215"/>
                    </a:lnTo>
                    <a:lnTo>
                      <a:pt x="109" y="1120"/>
                    </a:lnTo>
                    <a:lnTo>
                      <a:pt x="84" y="1089"/>
                    </a:lnTo>
                    <a:lnTo>
                      <a:pt x="42" y="1091"/>
                    </a:lnTo>
                    <a:lnTo>
                      <a:pt x="20" y="1062"/>
                    </a:lnTo>
                    <a:lnTo>
                      <a:pt x="26" y="1030"/>
                    </a:lnTo>
                    <a:lnTo>
                      <a:pt x="0" y="1006"/>
                    </a:lnTo>
                    <a:lnTo>
                      <a:pt x="12" y="960"/>
                    </a:lnTo>
                    <a:lnTo>
                      <a:pt x="31" y="963"/>
                    </a:lnTo>
                    <a:lnTo>
                      <a:pt x="22" y="918"/>
                    </a:lnTo>
                    <a:lnTo>
                      <a:pt x="53" y="897"/>
                    </a:lnTo>
                    <a:lnTo>
                      <a:pt x="93" y="922"/>
                    </a:lnTo>
                    <a:lnTo>
                      <a:pt x="136" y="879"/>
                    </a:lnTo>
                    <a:lnTo>
                      <a:pt x="171" y="889"/>
                    </a:lnTo>
                    <a:lnTo>
                      <a:pt x="175" y="931"/>
                    </a:lnTo>
                    <a:lnTo>
                      <a:pt x="141" y="971"/>
                    </a:lnTo>
                    <a:lnTo>
                      <a:pt x="193" y="1042"/>
                    </a:lnTo>
                    <a:lnTo>
                      <a:pt x="266" y="985"/>
                    </a:lnTo>
                    <a:lnTo>
                      <a:pt x="424" y="899"/>
                    </a:lnTo>
                    <a:lnTo>
                      <a:pt x="618" y="897"/>
                    </a:lnTo>
                    <a:lnTo>
                      <a:pt x="702" y="922"/>
                    </a:lnTo>
                    <a:lnTo>
                      <a:pt x="737" y="518"/>
                    </a:lnTo>
                    <a:lnTo>
                      <a:pt x="737" y="518"/>
                    </a:lnTo>
                    <a:close/>
                  </a:path>
                </a:pathLst>
              </a:custGeom>
              <a:solidFill>
                <a:srgbClr val="F59E9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38" name="Freeform 154"/>
              <p:cNvSpPr>
                <a:spLocks/>
              </p:cNvSpPr>
              <p:nvPr/>
            </p:nvSpPr>
            <p:spPr bwMode="auto">
              <a:xfrm>
                <a:off x="2187" y="2969"/>
                <a:ext cx="42" cy="143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58" y="129"/>
                  </a:cxn>
                  <a:cxn ang="0">
                    <a:pos x="48" y="205"/>
                  </a:cxn>
                  <a:cxn ang="0">
                    <a:pos x="17" y="301"/>
                  </a:cxn>
                  <a:cxn ang="0">
                    <a:pos x="0" y="494"/>
                  </a:cxn>
                  <a:cxn ang="0">
                    <a:pos x="85" y="570"/>
                  </a:cxn>
                  <a:cxn ang="0">
                    <a:pos x="109" y="408"/>
                  </a:cxn>
                  <a:cxn ang="0">
                    <a:pos x="109" y="295"/>
                  </a:cxn>
                  <a:cxn ang="0">
                    <a:pos x="148" y="158"/>
                  </a:cxn>
                  <a:cxn ang="0">
                    <a:pos x="166" y="0"/>
                  </a:cxn>
                  <a:cxn ang="0">
                    <a:pos x="166" y="0"/>
                  </a:cxn>
                </a:cxnLst>
                <a:rect l="0" t="0" r="r" b="b"/>
                <a:pathLst>
                  <a:path w="166" h="570">
                    <a:moveTo>
                      <a:pt x="166" y="0"/>
                    </a:moveTo>
                    <a:lnTo>
                      <a:pt x="58" y="129"/>
                    </a:lnTo>
                    <a:lnTo>
                      <a:pt x="48" y="205"/>
                    </a:lnTo>
                    <a:lnTo>
                      <a:pt x="17" y="301"/>
                    </a:lnTo>
                    <a:lnTo>
                      <a:pt x="0" y="494"/>
                    </a:lnTo>
                    <a:lnTo>
                      <a:pt x="85" y="570"/>
                    </a:lnTo>
                    <a:lnTo>
                      <a:pt x="109" y="408"/>
                    </a:lnTo>
                    <a:lnTo>
                      <a:pt x="109" y="295"/>
                    </a:lnTo>
                    <a:lnTo>
                      <a:pt x="148" y="158"/>
                    </a:lnTo>
                    <a:lnTo>
                      <a:pt x="166" y="0"/>
                    </a:lnTo>
                    <a:lnTo>
                      <a:pt x="166" y="0"/>
                    </a:lnTo>
                    <a:close/>
                  </a:path>
                </a:pathLst>
              </a:custGeom>
              <a:solidFill>
                <a:srgbClr val="FF00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39" name="Freeform 155"/>
              <p:cNvSpPr>
                <a:spLocks/>
              </p:cNvSpPr>
              <p:nvPr/>
            </p:nvSpPr>
            <p:spPr bwMode="auto">
              <a:xfrm>
                <a:off x="2394" y="2968"/>
                <a:ext cx="122" cy="117"/>
              </a:xfrm>
              <a:custGeom>
                <a:avLst/>
                <a:gdLst/>
                <a:ahLst/>
                <a:cxnLst>
                  <a:cxn ang="0">
                    <a:pos x="471" y="452"/>
                  </a:cxn>
                  <a:cxn ang="0">
                    <a:pos x="389" y="184"/>
                  </a:cxn>
                  <a:cxn ang="0">
                    <a:pos x="379" y="185"/>
                  </a:cxn>
                  <a:cxn ang="0">
                    <a:pos x="352" y="190"/>
                  </a:cxn>
                  <a:cxn ang="0">
                    <a:pos x="314" y="193"/>
                  </a:cxn>
                  <a:cxn ang="0">
                    <a:pos x="272" y="189"/>
                  </a:cxn>
                  <a:cxn ang="0">
                    <a:pos x="230" y="177"/>
                  </a:cxn>
                  <a:cxn ang="0">
                    <a:pos x="195" y="150"/>
                  </a:cxn>
                  <a:cxn ang="0">
                    <a:pos x="182" y="131"/>
                  </a:cxn>
                  <a:cxn ang="0">
                    <a:pos x="173" y="106"/>
                  </a:cxn>
                  <a:cxn ang="0">
                    <a:pos x="169" y="41"/>
                  </a:cxn>
                  <a:cxn ang="0">
                    <a:pos x="148" y="43"/>
                  </a:cxn>
                  <a:cxn ang="0">
                    <a:pos x="97" y="45"/>
                  </a:cxn>
                  <a:cxn ang="0">
                    <a:pos x="40" y="44"/>
                  </a:cxn>
                  <a:cxn ang="0">
                    <a:pos x="1" y="38"/>
                  </a:cxn>
                  <a:cxn ang="0">
                    <a:pos x="0" y="14"/>
                  </a:cxn>
                  <a:cxn ang="0">
                    <a:pos x="397" y="0"/>
                  </a:cxn>
                  <a:cxn ang="0">
                    <a:pos x="487" y="466"/>
                  </a:cxn>
                  <a:cxn ang="0">
                    <a:pos x="471" y="452"/>
                  </a:cxn>
                  <a:cxn ang="0">
                    <a:pos x="471" y="452"/>
                  </a:cxn>
                </a:cxnLst>
                <a:rect l="0" t="0" r="r" b="b"/>
                <a:pathLst>
                  <a:path w="487" h="466">
                    <a:moveTo>
                      <a:pt x="471" y="452"/>
                    </a:moveTo>
                    <a:lnTo>
                      <a:pt x="389" y="184"/>
                    </a:lnTo>
                    <a:lnTo>
                      <a:pt x="379" y="185"/>
                    </a:lnTo>
                    <a:lnTo>
                      <a:pt x="352" y="190"/>
                    </a:lnTo>
                    <a:lnTo>
                      <a:pt x="314" y="193"/>
                    </a:lnTo>
                    <a:lnTo>
                      <a:pt x="272" y="189"/>
                    </a:lnTo>
                    <a:lnTo>
                      <a:pt x="230" y="177"/>
                    </a:lnTo>
                    <a:lnTo>
                      <a:pt x="195" y="150"/>
                    </a:lnTo>
                    <a:lnTo>
                      <a:pt x="182" y="131"/>
                    </a:lnTo>
                    <a:lnTo>
                      <a:pt x="173" y="106"/>
                    </a:lnTo>
                    <a:lnTo>
                      <a:pt x="169" y="41"/>
                    </a:lnTo>
                    <a:lnTo>
                      <a:pt x="148" y="43"/>
                    </a:lnTo>
                    <a:lnTo>
                      <a:pt x="97" y="45"/>
                    </a:lnTo>
                    <a:lnTo>
                      <a:pt x="40" y="44"/>
                    </a:lnTo>
                    <a:lnTo>
                      <a:pt x="1" y="38"/>
                    </a:lnTo>
                    <a:lnTo>
                      <a:pt x="0" y="14"/>
                    </a:lnTo>
                    <a:lnTo>
                      <a:pt x="397" y="0"/>
                    </a:lnTo>
                    <a:lnTo>
                      <a:pt x="487" y="466"/>
                    </a:lnTo>
                    <a:lnTo>
                      <a:pt x="471" y="452"/>
                    </a:lnTo>
                    <a:lnTo>
                      <a:pt x="471" y="452"/>
                    </a:lnTo>
                    <a:close/>
                  </a:path>
                </a:pathLst>
              </a:custGeom>
              <a:solidFill>
                <a:srgbClr val="C2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40" name="Freeform 156"/>
              <p:cNvSpPr>
                <a:spLocks/>
              </p:cNvSpPr>
              <p:nvPr/>
            </p:nvSpPr>
            <p:spPr bwMode="auto">
              <a:xfrm>
                <a:off x="2330" y="2969"/>
                <a:ext cx="135" cy="114"/>
              </a:xfrm>
              <a:custGeom>
                <a:avLst/>
                <a:gdLst/>
                <a:ahLst/>
                <a:cxnLst>
                  <a:cxn ang="0">
                    <a:pos x="9" y="43"/>
                  </a:cxn>
                  <a:cxn ang="0">
                    <a:pos x="0" y="159"/>
                  </a:cxn>
                  <a:cxn ang="0">
                    <a:pos x="39" y="274"/>
                  </a:cxn>
                  <a:cxn ang="0">
                    <a:pos x="106" y="363"/>
                  </a:cxn>
                  <a:cxn ang="0">
                    <a:pos x="201" y="427"/>
                  </a:cxn>
                  <a:cxn ang="0">
                    <a:pos x="302" y="456"/>
                  </a:cxn>
                  <a:cxn ang="0">
                    <a:pos x="417" y="454"/>
                  </a:cxn>
                  <a:cxn ang="0">
                    <a:pos x="492" y="442"/>
                  </a:cxn>
                  <a:cxn ang="0">
                    <a:pos x="535" y="403"/>
                  </a:cxn>
                  <a:cxn ang="0">
                    <a:pos x="539" y="364"/>
                  </a:cxn>
                  <a:cxn ang="0">
                    <a:pos x="515" y="334"/>
                  </a:cxn>
                  <a:cxn ang="0">
                    <a:pos x="436" y="248"/>
                  </a:cxn>
                  <a:cxn ang="0">
                    <a:pos x="413" y="206"/>
                  </a:cxn>
                  <a:cxn ang="0">
                    <a:pos x="408" y="197"/>
                  </a:cxn>
                  <a:cxn ang="0">
                    <a:pos x="402" y="186"/>
                  </a:cxn>
                  <a:cxn ang="0">
                    <a:pos x="395" y="171"/>
                  </a:cxn>
                  <a:cxn ang="0">
                    <a:pos x="386" y="151"/>
                  </a:cxn>
                  <a:cxn ang="0">
                    <a:pos x="376" y="128"/>
                  </a:cxn>
                  <a:cxn ang="0">
                    <a:pos x="367" y="101"/>
                  </a:cxn>
                  <a:cxn ang="0">
                    <a:pos x="357" y="71"/>
                  </a:cxn>
                  <a:cxn ang="0">
                    <a:pos x="356" y="68"/>
                  </a:cxn>
                  <a:cxn ang="0">
                    <a:pos x="352" y="67"/>
                  </a:cxn>
                  <a:cxn ang="0">
                    <a:pos x="341" y="66"/>
                  </a:cxn>
                  <a:cxn ang="0">
                    <a:pos x="308" y="63"/>
                  </a:cxn>
                  <a:cxn ang="0">
                    <a:pos x="292" y="58"/>
                  </a:cxn>
                  <a:cxn ang="0">
                    <a:pos x="277" y="47"/>
                  </a:cxn>
                  <a:cxn ang="0">
                    <a:pos x="265" y="28"/>
                  </a:cxn>
                  <a:cxn ang="0">
                    <a:pos x="261" y="0"/>
                  </a:cxn>
                  <a:cxn ang="0">
                    <a:pos x="222" y="1"/>
                  </a:cxn>
                  <a:cxn ang="0">
                    <a:pos x="9" y="43"/>
                  </a:cxn>
                  <a:cxn ang="0">
                    <a:pos x="9" y="43"/>
                  </a:cxn>
                </a:cxnLst>
                <a:rect l="0" t="0" r="r" b="b"/>
                <a:pathLst>
                  <a:path w="539" h="456">
                    <a:moveTo>
                      <a:pt x="9" y="43"/>
                    </a:moveTo>
                    <a:lnTo>
                      <a:pt x="0" y="159"/>
                    </a:lnTo>
                    <a:lnTo>
                      <a:pt x="39" y="274"/>
                    </a:lnTo>
                    <a:lnTo>
                      <a:pt x="106" y="363"/>
                    </a:lnTo>
                    <a:lnTo>
                      <a:pt x="201" y="427"/>
                    </a:lnTo>
                    <a:lnTo>
                      <a:pt x="302" y="456"/>
                    </a:lnTo>
                    <a:lnTo>
                      <a:pt x="417" y="454"/>
                    </a:lnTo>
                    <a:lnTo>
                      <a:pt x="492" y="442"/>
                    </a:lnTo>
                    <a:lnTo>
                      <a:pt x="535" y="403"/>
                    </a:lnTo>
                    <a:lnTo>
                      <a:pt x="539" y="364"/>
                    </a:lnTo>
                    <a:lnTo>
                      <a:pt x="515" y="334"/>
                    </a:lnTo>
                    <a:lnTo>
                      <a:pt x="436" y="248"/>
                    </a:lnTo>
                    <a:lnTo>
                      <a:pt x="413" y="206"/>
                    </a:lnTo>
                    <a:lnTo>
                      <a:pt x="408" y="197"/>
                    </a:lnTo>
                    <a:lnTo>
                      <a:pt x="402" y="186"/>
                    </a:lnTo>
                    <a:lnTo>
                      <a:pt x="395" y="171"/>
                    </a:lnTo>
                    <a:lnTo>
                      <a:pt x="386" y="151"/>
                    </a:lnTo>
                    <a:lnTo>
                      <a:pt x="376" y="128"/>
                    </a:lnTo>
                    <a:lnTo>
                      <a:pt x="367" y="101"/>
                    </a:lnTo>
                    <a:lnTo>
                      <a:pt x="357" y="71"/>
                    </a:lnTo>
                    <a:lnTo>
                      <a:pt x="356" y="68"/>
                    </a:lnTo>
                    <a:lnTo>
                      <a:pt x="352" y="67"/>
                    </a:lnTo>
                    <a:lnTo>
                      <a:pt x="341" y="66"/>
                    </a:lnTo>
                    <a:lnTo>
                      <a:pt x="308" y="63"/>
                    </a:lnTo>
                    <a:lnTo>
                      <a:pt x="292" y="58"/>
                    </a:lnTo>
                    <a:lnTo>
                      <a:pt x="277" y="47"/>
                    </a:lnTo>
                    <a:lnTo>
                      <a:pt x="265" y="28"/>
                    </a:lnTo>
                    <a:lnTo>
                      <a:pt x="261" y="0"/>
                    </a:lnTo>
                    <a:lnTo>
                      <a:pt x="222" y="1"/>
                    </a:lnTo>
                    <a:lnTo>
                      <a:pt x="9" y="43"/>
                    </a:lnTo>
                    <a:lnTo>
                      <a:pt x="9" y="4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41" name="Freeform 157"/>
              <p:cNvSpPr>
                <a:spLocks/>
              </p:cNvSpPr>
              <p:nvPr/>
            </p:nvSpPr>
            <p:spPr bwMode="auto">
              <a:xfrm>
                <a:off x="2475" y="3096"/>
                <a:ext cx="49" cy="2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0" y="74"/>
                  </a:cxn>
                  <a:cxn ang="0">
                    <a:pos x="9" y="79"/>
                  </a:cxn>
                  <a:cxn ang="0">
                    <a:pos x="21" y="82"/>
                  </a:cxn>
                  <a:cxn ang="0">
                    <a:pos x="34" y="87"/>
                  </a:cxn>
                  <a:cxn ang="0">
                    <a:pos x="51" y="91"/>
                  </a:cxn>
                  <a:cxn ang="0">
                    <a:pos x="68" y="94"/>
                  </a:cxn>
                  <a:cxn ang="0">
                    <a:pos x="86" y="96"/>
                  </a:cxn>
                  <a:cxn ang="0">
                    <a:pos x="123" y="99"/>
                  </a:cxn>
                  <a:cxn ang="0">
                    <a:pos x="157" y="96"/>
                  </a:cxn>
                  <a:cxn ang="0">
                    <a:pos x="182" y="87"/>
                  </a:cxn>
                  <a:cxn ang="0">
                    <a:pos x="197" y="70"/>
                  </a:cxn>
                  <a:cxn ang="0">
                    <a:pos x="196" y="43"/>
                  </a:cxn>
                  <a:cxn ang="0">
                    <a:pos x="162" y="62"/>
                  </a:cxn>
                  <a:cxn ang="0">
                    <a:pos x="29" y="55"/>
                  </a:cxn>
                  <a:cxn ang="0">
                    <a:pos x="2" y="29"/>
                  </a:cxn>
                  <a:cxn ang="0">
                    <a:pos x="4" y="0"/>
                  </a:cxn>
                  <a:cxn ang="0">
                    <a:pos x="4" y="0"/>
                  </a:cxn>
                </a:cxnLst>
                <a:rect l="0" t="0" r="r" b="b"/>
                <a:pathLst>
                  <a:path w="197" h="99">
                    <a:moveTo>
                      <a:pt x="4" y="0"/>
                    </a:moveTo>
                    <a:lnTo>
                      <a:pt x="0" y="74"/>
                    </a:lnTo>
                    <a:lnTo>
                      <a:pt x="9" y="79"/>
                    </a:lnTo>
                    <a:lnTo>
                      <a:pt x="21" y="82"/>
                    </a:lnTo>
                    <a:lnTo>
                      <a:pt x="34" y="87"/>
                    </a:lnTo>
                    <a:lnTo>
                      <a:pt x="51" y="91"/>
                    </a:lnTo>
                    <a:lnTo>
                      <a:pt x="68" y="94"/>
                    </a:lnTo>
                    <a:lnTo>
                      <a:pt x="86" y="96"/>
                    </a:lnTo>
                    <a:lnTo>
                      <a:pt x="123" y="99"/>
                    </a:lnTo>
                    <a:lnTo>
                      <a:pt x="157" y="96"/>
                    </a:lnTo>
                    <a:lnTo>
                      <a:pt x="182" y="87"/>
                    </a:lnTo>
                    <a:lnTo>
                      <a:pt x="197" y="70"/>
                    </a:lnTo>
                    <a:lnTo>
                      <a:pt x="196" y="43"/>
                    </a:lnTo>
                    <a:lnTo>
                      <a:pt x="162" y="62"/>
                    </a:lnTo>
                    <a:lnTo>
                      <a:pt x="29" y="55"/>
                    </a:lnTo>
                    <a:lnTo>
                      <a:pt x="2" y="29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2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42" name="Freeform 158"/>
              <p:cNvSpPr>
                <a:spLocks/>
              </p:cNvSpPr>
              <p:nvPr/>
            </p:nvSpPr>
            <p:spPr bwMode="auto">
              <a:xfrm>
                <a:off x="2466" y="3111"/>
                <a:ext cx="39" cy="18"/>
              </a:xfrm>
              <a:custGeom>
                <a:avLst/>
                <a:gdLst/>
                <a:ahLst/>
                <a:cxnLst>
                  <a:cxn ang="0">
                    <a:pos x="74" y="0"/>
                  </a:cxn>
                  <a:cxn ang="0">
                    <a:pos x="16" y="37"/>
                  </a:cxn>
                  <a:cxn ang="0">
                    <a:pos x="0" y="61"/>
                  </a:cxn>
                  <a:cxn ang="0">
                    <a:pos x="11" y="74"/>
                  </a:cxn>
                  <a:cxn ang="0">
                    <a:pos x="67" y="64"/>
                  </a:cxn>
                  <a:cxn ang="0">
                    <a:pos x="155" y="12"/>
                  </a:cxn>
                  <a:cxn ang="0">
                    <a:pos x="74" y="0"/>
                  </a:cxn>
                  <a:cxn ang="0">
                    <a:pos x="74" y="0"/>
                  </a:cxn>
                </a:cxnLst>
                <a:rect l="0" t="0" r="r" b="b"/>
                <a:pathLst>
                  <a:path w="155" h="74">
                    <a:moveTo>
                      <a:pt x="74" y="0"/>
                    </a:moveTo>
                    <a:lnTo>
                      <a:pt x="16" y="37"/>
                    </a:lnTo>
                    <a:lnTo>
                      <a:pt x="0" y="61"/>
                    </a:lnTo>
                    <a:lnTo>
                      <a:pt x="11" y="74"/>
                    </a:lnTo>
                    <a:lnTo>
                      <a:pt x="67" y="64"/>
                    </a:lnTo>
                    <a:lnTo>
                      <a:pt x="155" y="12"/>
                    </a:lnTo>
                    <a:lnTo>
                      <a:pt x="74" y="0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FFFF8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43" name="Freeform 159"/>
              <p:cNvSpPr>
                <a:spLocks/>
              </p:cNvSpPr>
              <p:nvPr/>
            </p:nvSpPr>
            <p:spPr bwMode="auto">
              <a:xfrm>
                <a:off x="2242" y="3149"/>
                <a:ext cx="26" cy="30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29" y="26"/>
                  </a:cxn>
                  <a:cxn ang="0">
                    <a:pos x="33" y="45"/>
                  </a:cxn>
                  <a:cxn ang="0">
                    <a:pos x="39" y="52"/>
                  </a:cxn>
                  <a:cxn ang="0">
                    <a:pos x="44" y="56"/>
                  </a:cxn>
                  <a:cxn ang="0">
                    <a:pos x="49" y="57"/>
                  </a:cxn>
                  <a:cxn ang="0">
                    <a:pos x="73" y="66"/>
                  </a:cxn>
                  <a:cxn ang="0">
                    <a:pos x="92" y="81"/>
                  </a:cxn>
                  <a:cxn ang="0">
                    <a:pos x="103" y="101"/>
                  </a:cxn>
                  <a:cxn ang="0">
                    <a:pos x="103" y="121"/>
                  </a:cxn>
                  <a:cxn ang="0">
                    <a:pos x="12" y="63"/>
                  </a:cxn>
                  <a:cxn ang="0">
                    <a:pos x="0" y="18"/>
                  </a:cxn>
                  <a:cxn ang="0">
                    <a:pos x="34" y="0"/>
                  </a:cxn>
                  <a:cxn ang="0">
                    <a:pos x="34" y="0"/>
                  </a:cxn>
                </a:cxnLst>
                <a:rect l="0" t="0" r="r" b="b"/>
                <a:pathLst>
                  <a:path w="103" h="121">
                    <a:moveTo>
                      <a:pt x="34" y="0"/>
                    </a:moveTo>
                    <a:lnTo>
                      <a:pt x="29" y="26"/>
                    </a:lnTo>
                    <a:lnTo>
                      <a:pt x="33" y="45"/>
                    </a:lnTo>
                    <a:lnTo>
                      <a:pt x="39" y="52"/>
                    </a:lnTo>
                    <a:lnTo>
                      <a:pt x="44" y="56"/>
                    </a:lnTo>
                    <a:lnTo>
                      <a:pt x="49" y="57"/>
                    </a:lnTo>
                    <a:lnTo>
                      <a:pt x="73" y="66"/>
                    </a:lnTo>
                    <a:lnTo>
                      <a:pt x="92" y="81"/>
                    </a:lnTo>
                    <a:lnTo>
                      <a:pt x="103" y="101"/>
                    </a:lnTo>
                    <a:lnTo>
                      <a:pt x="103" y="121"/>
                    </a:lnTo>
                    <a:lnTo>
                      <a:pt x="12" y="63"/>
                    </a:lnTo>
                    <a:lnTo>
                      <a:pt x="0" y="18"/>
                    </a:lnTo>
                    <a:lnTo>
                      <a:pt x="34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2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44" name="Freeform 160"/>
              <p:cNvSpPr>
                <a:spLocks/>
              </p:cNvSpPr>
              <p:nvPr/>
            </p:nvSpPr>
            <p:spPr bwMode="auto">
              <a:xfrm>
                <a:off x="2016" y="3111"/>
                <a:ext cx="277" cy="69"/>
              </a:xfrm>
              <a:custGeom>
                <a:avLst/>
                <a:gdLst/>
                <a:ahLst/>
                <a:cxnLst>
                  <a:cxn ang="0">
                    <a:pos x="1110" y="110"/>
                  </a:cxn>
                  <a:cxn ang="0">
                    <a:pos x="1101" y="86"/>
                  </a:cxn>
                  <a:cxn ang="0">
                    <a:pos x="1083" y="70"/>
                  </a:cxn>
                  <a:cxn ang="0">
                    <a:pos x="1068" y="62"/>
                  </a:cxn>
                  <a:cxn ang="0">
                    <a:pos x="1050" y="56"/>
                  </a:cxn>
                  <a:cxn ang="0">
                    <a:pos x="1000" y="48"/>
                  </a:cxn>
                  <a:cxn ang="0">
                    <a:pos x="880" y="51"/>
                  </a:cxn>
                  <a:cxn ang="0">
                    <a:pos x="793" y="59"/>
                  </a:cxn>
                  <a:cxn ang="0">
                    <a:pos x="634" y="63"/>
                  </a:cxn>
                  <a:cxn ang="0">
                    <a:pos x="578" y="52"/>
                  </a:cxn>
                  <a:cxn ang="0">
                    <a:pos x="555" y="43"/>
                  </a:cxn>
                  <a:cxn ang="0">
                    <a:pos x="530" y="33"/>
                  </a:cxn>
                  <a:cxn ang="0">
                    <a:pos x="505" y="27"/>
                  </a:cxn>
                  <a:cxn ang="0">
                    <a:pos x="467" y="27"/>
                  </a:cxn>
                  <a:cxn ang="0">
                    <a:pos x="432" y="49"/>
                  </a:cxn>
                  <a:cxn ang="0">
                    <a:pos x="416" y="56"/>
                  </a:cxn>
                  <a:cxn ang="0">
                    <a:pos x="400" y="65"/>
                  </a:cxn>
                  <a:cxn ang="0">
                    <a:pos x="380" y="75"/>
                  </a:cxn>
                  <a:cxn ang="0">
                    <a:pos x="358" y="86"/>
                  </a:cxn>
                  <a:cxn ang="0">
                    <a:pos x="338" y="100"/>
                  </a:cxn>
                  <a:cxn ang="0">
                    <a:pos x="318" y="114"/>
                  </a:cxn>
                  <a:cxn ang="0">
                    <a:pos x="289" y="145"/>
                  </a:cxn>
                  <a:cxn ang="0">
                    <a:pos x="262" y="183"/>
                  </a:cxn>
                  <a:cxn ang="0">
                    <a:pos x="230" y="219"/>
                  </a:cxn>
                  <a:cxn ang="0">
                    <a:pos x="221" y="225"/>
                  </a:cxn>
                  <a:cxn ang="0">
                    <a:pos x="200" y="235"/>
                  </a:cxn>
                  <a:cxn ang="0">
                    <a:pos x="165" y="238"/>
                  </a:cxn>
                  <a:cxn ang="0">
                    <a:pos x="150" y="240"/>
                  </a:cxn>
                  <a:cxn ang="0">
                    <a:pos x="141" y="212"/>
                  </a:cxn>
                  <a:cxn ang="0">
                    <a:pos x="140" y="157"/>
                  </a:cxn>
                  <a:cxn ang="0">
                    <a:pos x="129" y="120"/>
                  </a:cxn>
                  <a:cxn ang="0">
                    <a:pos x="111" y="95"/>
                  </a:cxn>
                  <a:cxn ang="0">
                    <a:pos x="101" y="90"/>
                  </a:cxn>
                  <a:cxn ang="0">
                    <a:pos x="74" y="95"/>
                  </a:cxn>
                  <a:cxn ang="0">
                    <a:pos x="33" y="70"/>
                  </a:cxn>
                  <a:cxn ang="0">
                    <a:pos x="64" y="52"/>
                  </a:cxn>
                  <a:cxn ang="0">
                    <a:pos x="24" y="27"/>
                  </a:cxn>
                  <a:cxn ang="0">
                    <a:pos x="0" y="20"/>
                  </a:cxn>
                  <a:cxn ang="0">
                    <a:pos x="25" y="63"/>
                  </a:cxn>
                  <a:cxn ang="0">
                    <a:pos x="103" y="114"/>
                  </a:cxn>
                  <a:cxn ang="0">
                    <a:pos x="125" y="263"/>
                  </a:cxn>
                  <a:cxn ang="0">
                    <a:pos x="261" y="241"/>
                  </a:cxn>
                  <a:cxn ang="0">
                    <a:pos x="498" y="58"/>
                  </a:cxn>
                  <a:cxn ang="0">
                    <a:pos x="872" y="95"/>
                  </a:cxn>
                  <a:cxn ang="0">
                    <a:pos x="1091" y="107"/>
                  </a:cxn>
                  <a:cxn ang="0">
                    <a:pos x="1108" y="125"/>
                  </a:cxn>
                </a:cxnLst>
                <a:rect l="0" t="0" r="r" b="b"/>
                <a:pathLst>
                  <a:path w="1110" h="279">
                    <a:moveTo>
                      <a:pt x="1108" y="125"/>
                    </a:moveTo>
                    <a:lnTo>
                      <a:pt x="1110" y="110"/>
                    </a:lnTo>
                    <a:lnTo>
                      <a:pt x="1106" y="95"/>
                    </a:lnTo>
                    <a:lnTo>
                      <a:pt x="1101" y="86"/>
                    </a:lnTo>
                    <a:lnTo>
                      <a:pt x="1093" y="77"/>
                    </a:lnTo>
                    <a:lnTo>
                      <a:pt x="1083" y="70"/>
                    </a:lnTo>
                    <a:lnTo>
                      <a:pt x="1075" y="66"/>
                    </a:lnTo>
                    <a:lnTo>
                      <a:pt x="1068" y="62"/>
                    </a:lnTo>
                    <a:lnTo>
                      <a:pt x="1060" y="59"/>
                    </a:lnTo>
                    <a:lnTo>
                      <a:pt x="1050" y="56"/>
                    </a:lnTo>
                    <a:lnTo>
                      <a:pt x="1028" y="51"/>
                    </a:lnTo>
                    <a:lnTo>
                      <a:pt x="1000" y="48"/>
                    </a:lnTo>
                    <a:lnTo>
                      <a:pt x="966" y="47"/>
                    </a:lnTo>
                    <a:lnTo>
                      <a:pt x="880" y="51"/>
                    </a:lnTo>
                    <a:lnTo>
                      <a:pt x="833" y="56"/>
                    </a:lnTo>
                    <a:lnTo>
                      <a:pt x="793" y="59"/>
                    </a:lnTo>
                    <a:lnTo>
                      <a:pt x="724" y="63"/>
                    </a:lnTo>
                    <a:lnTo>
                      <a:pt x="634" y="63"/>
                    </a:lnTo>
                    <a:lnTo>
                      <a:pt x="603" y="58"/>
                    </a:lnTo>
                    <a:lnTo>
                      <a:pt x="578" y="52"/>
                    </a:lnTo>
                    <a:lnTo>
                      <a:pt x="567" y="48"/>
                    </a:lnTo>
                    <a:lnTo>
                      <a:pt x="555" y="43"/>
                    </a:lnTo>
                    <a:lnTo>
                      <a:pt x="543" y="38"/>
                    </a:lnTo>
                    <a:lnTo>
                      <a:pt x="530" y="33"/>
                    </a:lnTo>
                    <a:lnTo>
                      <a:pt x="517" y="29"/>
                    </a:lnTo>
                    <a:lnTo>
                      <a:pt x="505" y="27"/>
                    </a:lnTo>
                    <a:lnTo>
                      <a:pt x="485" y="24"/>
                    </a:lnTo>
                    <a:lnTo>
                      <a:pt x="467" y="27"/>
                    </a:lnTo>
                    <a:lnTo>
                      <a:pt x="454" y="30"/>
                    </a:lnTo>
                    <a:lnTo>
                      <a:pt x="432" y="49"/>
                    </a:lnTo>
                    <a:lnTo>
                      <a:pt x="427" y="51"/>
                    </a:lnTo>
                    <a:lnTo>
                      <a:pt x="416" y="56"/>
                    </a:lnTo>
                    <a:lnTo>
                      <a:pt x="409" y="59"/>
                    </a:lnTo>
                    <a:lnTo>
                      <a:pt x="400" y="65"/>
                    </a:lnTo>
                    <a:lnTo>
                      <a:pt x="390" y="68"/>
                    </a:lnTo>
                    <a:lnTo>
                      <a:pt x="380" y="75"/>
                    </a:lnTo>
                    <a:lnTo>
                      <a:pt x="370" y="80"/>
                    </a:lnTo>
                    <a:lnTo>
                      <a:pt x="358" y="86"/>
                    </a:lnTo>
                    <a:lnTo>
                      <a:pt x="348" y="94"/>
                    </a:lnTo>
                    <a:lnTo>
                      <a:pt x="338" y="100"/>
                    </a:lnTo>
                    <a:lnTo>
                      <a:pt x="328" y="107"/>
                    </a:lnTo>
                    <a:lnTo>
                      <a:pt x="318" y="114"/>
                    </a:lnTo>
                    <a:lnTo>
                      <a:pt x="303" y="129"/>
                    </a:lnTo>
                    <a:lnTo>
                      <a:pt x="289" y="145"/>
                    </a:lnTo>
                    <a:lnTo>
                      <a:pt x="276" y="164"/>
                    </a:lnTo>
                    <a:lnTo>
                      <a:pt x="262" y="183"/>
                    </a:lnTo>
                    <a:lnTo>
                      <a:pt x="247" y="202"/>
                    </a:lnTo>
                    <a:lnTo>
                      <a:pt x="230" y="219"/>
                    </a:lnTo>
                    <a:lnTo>
                      <a:pt x="226" y="221"/>
                    </a:lnTo>
                    <a:lnTo>
                      <a:pt x="221" y="225"/>
                    </a:lnTo>
                    <a:lnTo>
                      <a:pt x="211" y="230"/>
                    </a:lnTo>
                    <a:lnTo>
                      <a:pt x="200" y="235"/>
                    </a:lnTo>
                    <a:lnTo>
                      <a:pt x="189" y="238"/>
                    </a:lnTo>
                    <a:lnTo>
                      <a:pt x="165" y="238"/>
                    </a:lnTo>
                    <a:lnTo>
                      <a:pt x="160" y="240"/>
                    </a:lnTo>
                    <a:lnTo>
                      <a:pt x="150" y="240"/>
                    </a:lnTo>
                    <a:lnTo>
                      <a:pt x="141" y="234"/>
                    </a:lnTo>
                    <a:lnTo>
                      <a:pt x="141" y="212"/>
                    </a:lnTo>
                    <a:lnTo>
                      <a:pt x="142" y="177"/>
                    </a:lnTo>
                    <a:lnTo>
                      <a:pt x="140" y="157"/>
                    </a:lnTo>
                    <a:lnTo>
                      <a:pt x="135" y="138"/>
                    </a:lnTo>
                    <a:lnTo>
                      <a:pt x="129" y="120"/>
                    </a:lnTo>
                    <a:lnTo>
                      <a:pt x="120" y="105"/>
                    </a:lnTo>
                    <a:lnTo>
                      <a:pt x="111" y="95"/>
                    </a:lnTo>
                    <a:lnTo>
                      <a:pt x="106" y="91"/>
                    </a:lnTo>
                    <a:lnTo>
                      <a:pt x="101" y="90"/>
                    </a:lnTo>
                    <a:lnTo>
                      <a:pt x="93" y="92"/>
                    </a:lnTo>
                    <a:lnTo>
                      <a:pt x="74" y="95"/>
                    </a:lnTo>
                    <a:lnTo>
                      <a:pt x="52" y="90"/>
                    </a:lnTo>
                    <a:lnTo>
                      <a:pt x="33" y="70"/>
                    </a:lnTo>
                    <a:lnTo>
                      <a:pt x="33" y="57"/>
                    </a:lnTo>
                    <a:lnTo>
                      <a:pt x="64" y="52"/>
                    </a:lnTo>
                    <a:lnTo>
                      <a:pt x="40" y="42"/>
                    </a:lnTo>
                    <a:lnTo>
                      <a:pt x="24" y="27"/>
                    </a:lnTo>
                    <a:lnTo>
                      <a:pt x="16" y="0"/>
                    </a:lnTo>
                    <a:lnTo>
                      <a:pt x="0" y="20"/>
                    </a:lnTo>
                    <a:lnTo>
                      <a:pt x="25" y="51"/>
                    </a:lnTo>
                    <a:lnTo>
                      <a:pt x="25" y="63"/>
                    </a:lnTo>
                    <a:lnTo>
                      <a:pt x="43" y="113"/>
                    </a:lnTo>
                    <a:lnTo>
                      <a:pt x="103" y="114"/>
                    </a:lnTo>
                    <a:lnTo>
                      <a:pt x="122" y="195"/>
                    </a:lnTo>
                    <a:lnTo>
                      <a:pt x="125" y="263"/>
                    </a:lnTo>
                    <a:lnTo>
                      <a:pt x="171" y="279"/>
                    </a:lnTo>
                    <a:lnTo>
                      <a:pt x="261" y="241"/>
                    </a:lnTo>
                    <a:lnTo>
                      <a:pt x="352" y="131"/>
                    </a:lnTo>
                    <a:lnTo>
                      <a:pt x="498" y="58"/>
                    </a:lnTo>
                    <a:lnTo>
                      <a:pt x="679" y="101"/>
                    </a:lnTo>
                    <a:lnTo>
                      <a:pt x="872" y="95"/>
                    </a:lnTo>
                    <a:lnTo>
                      <a:pt x="1002" y="71"/>
                    </a:lnTo>
                    <a:lnTo>
                      <a:pt x="1091" y="107"/>
                    </a:lnTo>
                    <a:lnTo>
                      <a:pt x="1108" y="125"/>
                    </a:lnTo>
                    <a:lnTo>
                      <a:pt x="1108" y="125"/>
                    </a:lnTo>
                    <a:close/>
                  </a:path>
                </a:pathLst>
              </a:custGeom>
              <a:solidFill>
                <a:srgbClr val="C2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45" name="Freeform 161"/>
              <p:cNvSpPr>
                <a:spLocks/>
              </p:cNvSpPr>
              <p:nvPr/>
            </p:nvSpPr>
            <p:spPr bwMode="auto">
              <a:xfrm>
                <a:off x="2166" y="2941"/>
                <a:ext cx="43" cy="60"/>
              </a:xfrm>
              <a:custGeom>
                <a:avLst/>
                <a:gdLst/>
                <a:ahLst/>
                <a:cxnLst>
                  <a:cxn ang="0">
                    <a:pos x="176" y="199"/>
                  </a:cxn>
                  <a:cxn ang="0">
                    <a:pos x="166" y="184"/>
                  </a:cxn>
                  <a:cxn ang="0">
                    <a:pos x="156" y="168"/>
                  </a:cxn>
                  <a:cxn ang="0">
                    <a:pos x="140" y="149"/>
                  </a:cxn>
                  <a:cxn ang="0">
                    <a:pos x="133" y="138"/>
                  </a:cxn>
                  <a:cxn ang="0">
                    <a:pos x="124" y="130"/>
                  </a:cxn>
                  <a:cxn ang="0">
                    <a:pos x="104" y="112"/>
                  </a:cxn>
                  <a:cxn ang="0">
                    <a:pos x="99" y="108"/>
                  </a:cxn>
                  <a:cxn ang="0">
                    <a:pos x="92" y="104"/>
                  </a:cxn>
                  <a:cxn ang="0">
                    <a:pos x="81" y="98"/>
                  </a:cxn>
                  <a:cxn ang="0">
                    <a:pos x="70" y="94"/>
                  </a:cxn>
                  <a:cxn ang="0">
                    <a:pos x="57" y="92"/>
                  </a:cxn>
                  <a:cxn ang="0">
                    <a:pos x="38" y="84"/>
                  </a:cxn>
                  <a:cxn ang="0">
                    <a:pos x="29" y="73"/>
                  </a:cxn>
                  <a:cxn ang="0">
                    <a:pos x="25" y="59"/>
                  </a:cxn>
                  <a:cxn ang="0">
                    <a:pos x="28" y="42"/>
                  </a:cxn>
                  <a:cxn ang="0">
                    <a:pos x="34" y="26"/>
                  </a:cxn>
                  <a:cxn ang="0">
                    <a:pos x="41" y="12"/>
                  </a:cxn>
                  <a:cxn ang="0">
                    <a:pos x="48" y="0"/>
                  </a:cxn>
                  <a:cxn ang="0">
                    <a:pos x="0" y="46"/>
                  </a:cxn>
                  <a:cxn ang="0">
                    <a:pos x="22" y="106"/>
                  </a:cxn>
                  <a:cxn ang="0">
                    <a:pos x="133" y="183"/>
                  </a:cxn>
                  <a:cxn ang="0">
                    <a:pos x="152" y="241"/>
                  </a:cxn>
                  <a:cxn ang="0">
                    <a:pos x="176" y="199"/>
                  </a:cxn>
                  <a:cxn ang="0">
                    <a:pos x="176" y="199"/>
                  </a:cxn>
                </a:cxnLst>
                <a:rect l="0" t="0" r="r" b="b"/>
                <a:pathLst>
                  <a:path w="176" h="241">
                    <a:moveTo>
                      <a:pt x="176" y="199"/>
                    </a:moveTo>
                    <a:lnTo>
                      <a:pt x="166" y="184"/>
                    </a:lnTo>
                    <a:lnTo>
                      <a:pt x="156" y="168"/>
                    </a:lnTo>
                    <a:lnTo>
                      <a:pt x="140" y="149"/>
                    </a:lnTo>
                    <a:lnTo>
                      <a:pt x="133" y="138"/>
                    </a:lnTo>
                    <a:lnTo>
                      <a:pt x="124" y="130"/>
                    </a:lnTo>
                    <a:lnTo>
                      <a:pt x="104" y="112"/>
                    </a:lnTo>
                    <a:lnTo>
                      <a:pt x="99" y="108"/>
                    </a:lnTo>
                    <a:lnTo>
                      <a:pt x="92" y="104"/>
                    </a:lnTo>
                    <a:lnTo>
                      <a:pt x="81" y="98"/>
                    </a:lnTo>
                    <a:lnTo>
                      <a:pt x="70" y="94"/>
                    </a:lnTo>
                    <a:lnTo>
                      <a:pt x="57" y="92"/>
                    </a:lnTo>
                    <a:lnTo>
                      <a:pt x="38" y="84"/>
                    </a:lnTo>
                    <a:lnTo>
                      <a:pt x="29" y="73"/>
                    </a:lnTo>
                    <a:lnTo>
                      <a:pt x="25" y="59"/>
                    </a:lnTo>
                    <a:lnTo>
                      <a:pt x="28" y="42"/>
                    </a:lnTo>
                    <a:lnTo>
                      <a:pt x="34" y="26"/>
                    </a:lnTo>
                    <a:lnTo>
                      <a:pt x="41" y="12"/>
                    </a:lnTo>
                    <a:lnTo>
                      <a:pt x="48" y="0"/>
                    </a:lnTo>
                    <a:lnTo>
                      <a:pt x="0" y="46"/>
                    </a:lnTo>
                    <a:lnTo>
                      <a:pt x="22" y="106"/>
                    </a:lnTo>
                    <a:lnTo>
                      <a:pt x="133" y="183"/>
                    </a:lnTo>
                    <a:lnTo>
                      <a:pt x="152" y="241"/>
                    </a:lnTo>
                    <a:lnTo>
                      <a:pt x="176" y="199"/>
                    </a:lnTo>
                    <a:lnTo>
                      <a:pt x="176" y="199"/>
                    </a:lnTo>
                    <a:close/>
                  </a:path>
                </a:pathLst>
              </a:custGeom>
              <a:solidFill>
                <a:srgbClr val="C2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46" name="Freeform 162"/>
              <p:cNvSpPr>
                <a:spLocks/>
              </p:cNvSpPr>
              <p:nvPr/>
            </p:nvSpPr>
            <p:spPr bwMode="auto">
              <a:xfrm>
                <a:off x="2524" y="2967"/>
                <a:ext cx="82" cy="169"/>
              </a:xfrm>
              <a:custGeom>
                <a:avLst/>
                <a:gdLst/>
                <a:ahLst/>
                <a:cxnLst>
                  <a:cxn ang="0">
                    <a:pos x="0" y="655"/>
                  </a:cxn>
                  <a:cxn ang="0">
                    <a:pos x="75" y="622"/>
                  </a:cxn>
                  <a:cxn ang="0">
                    <a:pos x="61" y="546"/>
                  </a:cxn>
                  <a:cxn ang="0">
                    <a:pos x="116" y="496"/>
                  </a:cxn>
                  <a:cxn ang="0">
                    <a:pos x="103" y="388"/>
                  </a:cxn>
                  <a:cxn ang="0">
                    <a:pos x="150" y="325"/>
                  </a:cxn>
                  <a:cxn ang="0">
                    <a:pos x="157" y="283"/>
                  </a:cxn>
                  <a:cxn ang="0">
                    <a:pos x="107" y="90"/>
                  </a:cxn>
                  <a:cxn ang="0">
                    <a:pos x="147" y="75"/>
                  </a:cxn>
                  <a:cxn ang="0">
                    <a:pos x="133" y="0"/>
                  </a:cxn>
                  <a:cxn ang="0">
                    <a:pos x="217" y="61"/>
                  </a:cxn>
                  <a:cxn ang="0">
                    <a:pos x="277" y="127"/>
                  </a:cxn>
                  <a:cxn ang="0">
                    <a:pos x="242" y="162"/>
                  </a:cxn>
                  <a:cxn ang="0">
                    <a:pos x="277" y="210"/>
                  </a:cxn>
                  <a:cxn ang="0">
                    <a:pos x="241" y="263"/>
                  </a:cxn>
                  <a:cxn ang="0">
                    <a:pos x="305" y="330"/>
                  </a:cxn>
                  <a:cxn ang="0">
                    <a:pos x="258" y="389"/>
                  </a:cxn>
                  <a:cxn ang="0">
                    <a:pos x="328" y="454"/>
                  </a:cxn>
                  <a:cxn ang="0">
                    <a:pos x="215" y="540"/>
                  </a:cxn>
                  <a:cxn ang="0">
                    <a:pos x="212" y="640"/>
                  </a:cxn>
                  <a:cxn ang="0">
                    <a:pos x="162" y="676"/>
                  </a:cxn>
                  <a:cxn ang="0">
                    <a:pos x="0" y="655"/>
                  </a:cxn>
                  <a:cxn ang="0">
                    <a:pos x="0" y="655"/>
                  </a:cxn>
                </a:cxnLst>
                <a:rect l="0" t="0" r="r" b="b"/>
                <a:pathLst>
                  <a:path w="328" h="676">
                    <a:moveTo>
                      <a:pt x="0" y="655"/>
                    </a:moveTo>
                    <a:lnTo>
                      <a:pt x="75" y="622"/>
                    </a:lnTo>
                    <a:lnTo>
                      <a:pt x="61" y="546"/>
                    </a:lnTo>
                    <a:lnTo>
                      <a:pt x="116" y="496"/>
                    </a:lnTo>
                    <a:lnTo>
                      <a:pt x="103" y="388"/>
                    </a:lnTo>
                    <a:lnTo>
                      <a:pt x="150" y="325"/>
                    </a:lnTo>
                    <a:lnTo>
                      <a:pt x="157" y="283"/>
                    </a:lnTo>
                    <a:lnTo>
                      <a:pt x="107" y="90"/>
                    </a:lnTo>
                    <a:lnTo>
                      <a:pt x="147" y="75"/>
                    </a:lnTo>
                    <a:lnTo>
                      <a:pt x="133" y="0"/>
                    </a:lnTo>
                    <a:lnTo>
                      <a:pt x="217" y="61"/>
                    </a:lnTo>
                    <a:lnTo>
                      <a:pt x="277" y="127"/>
                    </a:lnTo>
                    <a:lnTo>
                      <a:pt x="242" y="162"/>
                    </a:lnTo>
                    <a:lnTo>
                      <a:pt x="277" y="210"/>
                    </a:lnTo>
                    <a:lnTo>
                      <a:pt x="241" y="263"/>
                    </a:lnTo>
                    <a:lnTo>
                      <a:pt x="305" y="330"/>
                    </a:lnTo>
                    <a:lnTo>
                      <a:pt x="258" y="389"/>
                    </a:lnTo>
                    <a:lnTo>
                      <a:pt x="328" y="454"/>
                    </a:lnTo>
                    <a:lnTo>
                      <a:pt x="215" y="540"/>
                    </a:lnTo>
                    <a:lnTo>
                      <a:pt x="212" y="640"/>
                    </a:lnTo>
                    <a:lnTo>
                      <a:pt x="162" y="676"/>
                    </a:lnTo>
                    <a:lnTo>
                      <a:pt x="0" y="655"/>
                    </a:lnTo>
                    <a:lnTo>
                      <a:pt x="0" y="655"/>
                    </a:lnTo>
                    <a:close/>
                  </a:path>
                </a:pathLst>
              </a:custGeom>
              <a:solidFill>
                <a:srgbClr val="78857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47" name="Freeform 163"/>
              <p:cNvSpPr>
                <a:spLocks/>
              </p:cNvSpPr>
              <p:nvPr/>
            </p:nvSpPr>
            <p:spPr bwMode="auto">
              <a:xfrm>
                <a:off x="2249" y="3188"/>
                <a:ext cx="28" cy="31"/>
              </a:xfrm>
              <a:custGeom>
                <a:avLst/>
                <a:gdLst/>
                <a:ahLst/>
                <a:cxnLst>
                  <a:cxn ang="0">
                    <a:pos x="0" y="73"/>
                  </a:cxn>
                  <a:cxn ang="0">
                    <a:pos x="2" y="75"/>
                  </a:cxn>
                  <a:cxn ang="0">
                    <a:pos x="9" y="80"/>
                  </a:cxn>
                  <a:cxn ang="0">
                    <a:pos x="19" y="85"/>
                  </a:cxn>
                  <a:cxn ang="0">
                    <a:pos x="30" y="92"/>
                  </a:cxn>
                  <a:cxn ang="0">
                    <a:pos x="43" y="94"/>
                  </a:cxn>
                  <a:cxn ang="0">
                    <a:pos x="54" y="93"/>
                  </a:cxn>
                  <a:cxn ang="0">
                    <a:pos x="63" y="85"/>
                  </a:cxn>
                  <a:cxn ang="0">
                    <a:pos x="69" y="70"/>
                  </a:cxn>
                  <a:cxn ang="0">
                    <a:pos x="77" y="37"/>
                  </a:cxn>
                  <a:cxn ang="0">
                    <a:pos x="82" y="16"/>
                  </a:cxn>
                  <a:cxn ang="0">
                    <a:pos x="92" y="5"/>
                  </a:cxn>
                  <a:cxn ang="0">
                    <a:pos x="101" y="1"/>
                  </a:cxn>
                  <a:cxn ang="0">
                    <a:pos x="111" y="0"/>
                  </a:cxn>
                  <a:cxn ang="0">
                    <a:pos x="88" y="30"/>
                  </a:cxn>
                  <a:cxn ang="0">
                    <a:pos x="87" y="91"/>
                  </a:cxn>
                  <a:cxn ang="0">
                    <a:pos x="67" y="122"/>
                  </a:cxn>
                  <a:cxn ang="0">
                    <a:pos x="10" y="112"/>
                  </a:cxn>
                  <a:cxn ang="0">
                    <a:pos x="0" y="73"/>
                  </a:cxn>
                  <a:cxn ang="0">
                    <a:pos x="0" y="73"/>
                  </a:cxn>
                </a:cxnLst>
                <a:rect l="0" t="0" r="r" b="b"/>
                <a:pathLst>
                  <a:path w="111" h="122">
                    <a:moveTo>
                      <a:pt x="0" y="73"/>
                    </a:moveTo>
                    <a:lnTo>
                      <a:pt x="2" y="75"/>
                    </a:lnTo>
                    <a:lnTo>
                      <a:pt x="9" y="80"/>
                    </a:lnTo>
                    <a:lnTo>
                      <a:pt x="19" y="85"/>
                    </a:lnTo>
                    <a:lnTo>
                      <a:pt x="30" y="92"/>
                    </a:lnTo>
                    <a:lnTo>
                      <a:pt x="43" y="94"/>
                    </a:lnTo>
                    <a:lnTo>
                      <a:pt x="54" y="93"/>
                    </a:lnTo>
                    <a:lnTo>
                      <a:pt x="63" y="85"/>
                    </a:lnTo>
                    <a:lnTo>
                      <a:pt x="69" y="70"/>
                    </a:lnTo>
                    <a:lnTo>
                      <a:pt x="77" y="37"/>
                    </a:lnTo>
                    <a:lnTo>
                      <a:pt x="82" y="16"/>
                    </a:lnTo>
                    <a:lnTo>
                      <a:pt x="92" y="5"/>
                    </a:lnTo>
                    <a:lnTo>
                      <a:pt x="101" y="1"/>
                    </a:lnTo>
                    <a:lnTo>
                      <a:pt x="111" y="0"/>
                    </a:lnTo>
                    <a:lnTo>
                      <a:pt x="88" y="30"/>
                    </a:lnTo>
                    <a:lnTo>
                      <a:pt x="87" y="91"/>
                    </a:lnTo>
                    <a:lnTo>
                      <a:pt x="67" y="122"/>
                    </a:lnTo>
                    <a:lnTo>
                      <a:pt x="10" y="112"/>
                    </a:lnTo>
                    <a:lnTo>
                      <a:pt x="0" y="73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C2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48" name="Freeform 164"/>
              <p:cNvSpPr>
                <a:spLocks/>
              </p:cNvSpPr>
              <p:nvPr/>
            </p:nvSpPr>
            <p:spPr bwMode="auto">
              <a:xfrm>
                <a:off x="2458" y="2900"/>
                <a:ext cx="66" cy="188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56" y="0"/>
                  </a:cxn>
                  <a:cxn ang="0">
                    <a:pos x="176" y="207"/>
                  </a:cxn>
                  <a:cxn ang="0">
                    <a:pos x="245" y="390"/>
                  </a:cxn>
                  <a:cxn ang="0">
                    <a:pos x="263" y="750"/>
                  </a:cxn>
                  <a:cxn ang="0">
                    <a:pos x="225" y="736"/>
                  </a:cxn>
                  <a:cxn ang="0">
                    <a:pos x="144" y="384"/>
                  </a:cxn>
                  <a:cxn ang="0">
                    <a:pos x="94" y="211"/>
                  </a:cxn>
                  <a:cxn ang="0">
                    <a:pos x="0" y="2"/>
                  </a:cxn>
                  <a:cxn ang="0">
                    <a:pos x="0" y="2"/>
                  </a:cxn>
                </a:cxnLst>
                <a:rect l="0" t="0" r="r" b="b"/>
                <a:pathLst>
                  <a:path w="263" h="750">
                    <a:moveTo>
                      <a:pt x="0" y="2"/>
                    </a:moveTo>
                    <a:lnTo>
                      <a:pt x="56" y="0"/>
                    </a:lnTo>
                    <a:lnTo>
                      <a:pt x="176" y="207"/>
                    </a:lnTo>
                    <a:lnTo>
                      <a:pt x="245" y="390"/>
                    </a:lnTo>
                    <a:lnTo>
                      <a:pt x="263" y="750"/>
                    </a:lnTo>
                    <a:lnTo>
                      <a:pt x="225" y="736"/>
                    </a:lnTo>
                    <a:lnTo>
                      <a:pt x="144" y="384"/>
                    </a:lnTo>
                    <a:lnTo>
                      <a:pt x="94" y="211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8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49" name="Freeform 165"/>
              <p:cNvSpPr>
                <a:spLocks/>
              </p:cNvSpPr>
              <p:nvPr/>
            </p:nvSpPr>
            <p:spPr bwMode="auto">
              <a:xfrm>
                <a:off x="2305" y="3183"/>
                <a:ext cx="30" cy="21"/>
              </a:xfrm>
              <a:custGeom>
                <a:avLst/>
                <a:gdLst/>
                <a:ahLst/>
                <a:cxnLst>
                  <a:cxn ang="0">
                    <a:pos x="120" y="53"/>
                  </a:cxn>
                  <a:cxn ang="0">
                    <a:pos x="115" y="57"/>
                  </a:cxn>
                  <a:cxn ang="0">
                    <a:pos x="111" y="61"/>
                  </a:cxn>
                  <a:cxn ang="0">
                    <a:pos x="105" y="63"/>
                  </a:cxn>
                  <a:cxn ang="0">
                    <a:pos x="92" y="62"/>
                  </a:cxn>
                  <a:cxn ang="0">
                    <a:pos x="81" y="47"/>
                  </a:cxn>
                  <a:cxn ang="0">
                    <a:pos x="76" y="34"/>
                  </a:cxn>
                  <a:cxn ang="0">
                    <a:pos x="68" y="23"/>
                  </a:cxn>
                  <a:cxn ang="0">
                    <a:pos x="59" y="13"/>
                  </a:cxn>
                  <a:cxn ang="0">
                    <a:pos x="54" y="9"/>
                  </a:cxn>
                  <a:cxn ang="0">
                    <a:pos x="48" y="5"/>
                  </a:cxn>
                  <a:cxn ang="0">
                    <a:pos x="37" y="1"/>
                  </a:cxn>
                  <a:cxn ang="0">
                    <a:pos x="25" y="0"/>
                  </a:cxn>
                  <a:cxn ang="0">
                    <a:pos x="13" y="4"/>
                  </a:cxn>
                  <a:cxn ang="0">
                    <a:pos x="0" y="13"/>
                  </a:cxn>
                  <a:cxn ang="0">
                    <a:pos x="49" y="37"/>
                  </a:cxn>
                  <a:cxn ang="0">
                    <a:pos x="88" y="82"/>
                  </a:cxn>
                  <a:cxn ang="0">
                    <a:pos x="115" y="74"/>
                  </a:cxn>
                  <a:cxn ang="0">
                    <a:pos x="120" y="53"/>
                  </a:cxn>
                  <a:cxn ang="0">
                    <a:pos x="120" y="53"/>
                  </a:cxn>
                </a:cxnLst>
                <a:rect l="0" t="0" r="r" b="b"/>
                <a:pathLst>
                  <a:path w="120" h="82">
                    <a:moveTo>
                      <a:pt x="120" y="53"/>
                    </a:moveTo>
                    <a:lnTo>
                      <a:pt x="115" y="57"/>
                    </a:lnTo>
                    <a:lnTo>
                      <a:pt x="111" y="61"/>
                    </a:lnTo>
                    <a:lnTo>
                      <a:pt x="105" y="63"/>
                    </a:lnTo>
                    <a:lnTo>
                      <a:pt x="92" y="62"/>
                    </a:lnTo>
                    <a:lnTo>
                      <a:pt x="81" y="47"/>
                    </a:lnTo>
                    <a:lnTo>
                      <a:pt x="76" y="34"/>
                    </a:lnTo>
                    <a:lnTo>
                      <a:pt x="68" y="23"/>
                    </a:lnTo>
                    <a:lnTo>
                      <a:pt x="59" y="13"/>
                    </a:lnTo>
                    <a:lnTo>
                      <a:pt x="54" y="9"/>
                    </a:lnTo>
                    <a:lnTo>
                      <a:pt x="48" y="5"/>
                    </a:lnTo>
                    <a:lnTo>
                      <a:pt x="37" y="1"/>
                    </a:lnTo>
                    <a:lnTo>
                      <a:pt x="25" y="0"/>
                    </a:lnTo>
                    <a:lnTo>
                      <a:pt x="13" y="4"/>
                    </a:lnTo>
                    <a:lnTo>
                      <a:pt x="0" y="13"/>
                    </a:lnTo>
                    <a:lnTo>
                      <a:pt x="49" y="37"/>
                    </a:lnTo>
                    <a:lnTo>
                      <a:pt x="88" y="82"/>
                    </a:lnTo>
                    <a:lnTo>
                      <a:pt x="115" y="74"/>
                    </a:lnTo>
                    <a:lnTo>
                      <a:pt x="120" y="53"/>
                    </a:lnTo>
                    <a:lnTo>
                      <a:pt x="120" y="53"/>
                    </a:lnTo>
                    <a:close/>
                  </a:path>
                </a:pathLst>
              </a:custGeom>
              <a:solidFill>
                <a:srgbClr val="C2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50" name="Freeform 166"/>
              <p:cNvSpPr>
                <a:spLocks/>
              </p:cNvSpPr>
              <p:nvPr/>
            </p:nvSpPr>
            <p:spPr bwMode="auto">
              <a:xfrm>
                <a:off x="2313" y="3111"/>
                <a:ext cx="164" cy="63"/>
              </a:xfrm>
              <a:custGeom>
                <a:avLst/>
                <a:gdLst/>
                <a:ahLst/>
                <a:cxnLst>
                  <a:cxn ang="0">
                    <a:pos x="642" y="0"/>
                  </a:cxn>
                  <a:cxn ang="0">
                    <a:pos x="609" y="21"/>
                  </a:cxn>
                  <a:cxn ang="0">
                    <a:pos x="506" y="23"/>
                  </a:cxn>
                  <a:cxn ang="0">
                    <a:pos x="418" y="21"/>
                  </a:cxn>
                  <a:cxn ang="0">
                    <a:pos x="340" y="16"/>
                  </a:cxn>
                  <a:cxn ang="0">
                    <a:pos x="310" y="11"/>
                  </a:cxn>
                  <a:cxn ang="0">
                    <a:pos x="277" y="9"/>
                  </a:cxn>
                  <a:cxn ang="0">
                    <a:pos x="214" y="11"/>
                  </a:cxn>
                  <a:cxn ang="0">
                    <a:pos x="184" y="18"/>
                  </a:cxn>
                  <a:cxn ang="0">
                    <a:pos x="169" y="23"/>
                  </a:cxn>
                  <a:cxn ang="0">
                    <a:pos x="154" y="30"/>
                  </a:cxn>
                  <a:cxn ang="0">
                    <a:pos x="146" y="34"/>
                  </a:cxn>
                  <a:cxn ang="0">
                    <a:pos x="140" y="38"/>
                  </a:cxn>
                  <a:cxn ang="0">
                    <a:pos x="132" y="43"/>
                  </a:cxn>
                  <a:cxn ang="0">
                    <a:pos x="126" y="48"/>
                  </a:cxn>
                  <a:cxn ang="0">
                    <a:pos x="99" y="74"/>
                  </a:cxn>
                  <a:cxn ang="0">
                    <a:pos x="88" y="90"/>
                  </a:cxn>
                  <a:cxn ang="0">
                    <a:pos x="77" y="105"/>
                  </a:cxn>
                  <a:cxn ang="0">
                    <a:pos x="67" y="120"/>
                  </a:cxn>
                  <a:cxn ang="0">
                    <a:pos x="56" y="135"/>
                  </a:cxn>
                  <a:cxn ang="0">
                    <a:pos x="48" y="150"/>
                  </a:cxn>
                  <a:cxn ang="0">
                    <a:pos x="39" y="164"/>
                  </a:cxn>
                  <a:cxn ang="0">
                    <a:pos x="31" y="178"/>
                  </a:cxn>
                  <a:cxn ang="0">
                    <a:pos x="25" y="192"/>
                  </a:cxn>
                  <a:cxn ang="0">
                    <a:pos x="19" y="203"/>
                  </a:cxn>
                  <a:cxn ang="0">
                    <a:pos x="13" y="215"/>
                  </a:cxn>
                  <a:cxn ang="0">
                    <a:pos x="6" y="232"/>
                  </a:cxn>
                  <a:cxn ang="0">
                    <a:pos x="0" y="249"/>
                  </a:cxn>
                  <a:cxn ang="0">
                    <a:pos x="30" y="251"/>
                  </a:cxn>
                  <a:cxn ang="0">
                    <a:pos x="77" y="162"/>
                  </a:cxn>
                  <a:cxn ang="0">
                    <a:pos x="160" y="88"/>
                  </a:cxn>
                  <a:cxn ang="0">
                    <a:pos x="255" y="54"/>
                  </a:cxn>
                  <a:cxn ang="0">
                    <a:pos x="382" y="47"/>
                  </a:cxn>
                  <a:cxn ang="0">
                    <a:pos x="609" y="54"/>
                  </a:cxn>
                  <a:cxn ang="0">
                    <a:pos x="656" y="14"/>
                  </a:cxn>
                  <a:cxn ang="0">
                    <a:pos x="642" y="0"/>
                  </a:cxn>
                  <a:cxn ang="0">
                    <a:pos x="642" y="0"/>
                  </a:cxn>
                </a:cxnLst>
                <a:rect l="0" t="0" r="r" b="b"/>
                <a:pathLst>
                  <a:path w="656" h="251">
                    <a:moveTo>
                      <a:pt x="642" y="0"/>
                    </a:moveTo>
                    <a:lnTo>
                      <a:pt x="609" y="21"/>
                    </a:lnTo>
                    <a:lnTo>
                      <a:pt x="506" y="23"/>
                    </a:lnTo>
                    <a:lnTo>
                      <a:pt x="418" y="21"/>
                    </a:lnTo>
                    <a:lnTo>
                      <a:pt x="340" y="16"/>
                    </a:lnTo>
                    <a:lnTo>
                      <a:pt x="310" y="11"/>
                    </a:lnTo>
                    <a:lnTo>
                      <a:pt x="277" y="9"/>
                    </a:lnTo>
                    <a:lnTo>
                      <a:pt x="214" y="11"/>
                    </a:lnTo>
                    <a:lnTo>
                      <a:pt x="184" y="18"/>
                    </a:lnTo>
                    <a:lnTo>
                      <a:pt x="169" y="23"/>
                    </a:lnTo>
                    <a:lnTo>
                      <a:pt x="154" y="30"/>
                    </a:lnTo>
                    <a:lnTo>
                      <a:pt x="146" y="34"/>
                    </a:lnTo>
                    <a:lnTo>
                      <a:pt x="140" y="38"/>
                    </a:lnTo>
                    <a:lnTo>
                      <a:pt x="132" y="43"/>
                    </a:lnTo>
                    <a:lnTo>
                      <a:pt x="126" y="48"/>
                    </a:lnTo>
                    <a:lnTo>
                      <a:pt x="99" y="74"/>
                    </a:lnTo>
                    <a:lnTo>
                      <a:pt x="88" y="90"/>
                    </a:lnTo>
                    <a:lnTo>
                      <a:pt x="77" y="105"/>
                    </a:lnTo>
                    <a:lnTo>
                      <a:pt x="67" y="120"/>
                    </a:lnTo>
                    <a:lnTo>
                      <a:pt x="56" y="135"/>
                    </a:lnTo>
                    <a:lnTo>
                      <a:pt x="48" y="150"/>
                    </a:lnTo>
                    <a:lnTo>
                      <a:pt x="39" y="164"/>
                    </a:lnTo>
                    <a:lnTo>
                      <a:pt x="31" y="178"/>
                    </a:lnTo>
                    <a:lnTo>
                      <a:pt x="25" y="192"/>
                    </a:lnTo>
                    <a:lnTo>
                      <a:pt x="19" y="203"/>
                    </a:lnTo>
                    <a:lnTo>
                      <a:pt x="13" y="215"/>
                    </a:lnTo>
                    <a:lnTo>
                      <a:pt x="6" y="232"/>
                    </a:lnTo>
                    <a:lnTo>
                      <a:pt x="0" y="249"/>
                    </a:lnTo>
                    <a:lnTo>
                      <a:pt x="30" y="251"/>
                    </a:lnTo>
                    <a:lnTo>
                      <a:pt x="77" y="162"/>
                    </a:lnTo>
                    <a:lnTo>
                      <a:pt x="160" y="88"/>
                    </a:lnTo>
                    <a:lnTo>
                      <a:pt x="255" y="54"/>
                    </a:lnTo>
                    <a:lnTo>
                      <a:pt x="382" y="47"/>
                    </a:lnTo>
                    <a:lnTo>
                      <a:pt x="609" y="54"/>
                    </a:lnTo>
                    <a:lnTo>
                      <a:pt x="656" y="14"/>
                    </a:lnTo>
                    <a:lnTo>
                      <a:pt x="642" y="0"/>
                    </a:lnTo>
                    <a:lnTo>
                      <a:pt x="642" y="0"/>
                    </a:lnTo>
                    <a:close/>
                  </a:path>
                </a:pathLst>
              </a:custGeom>
              <a:solidFill>
                <a:srgbClr val="C2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51" name="Freeform 167"/>
              <p:cNvSpPr>
                <a:spLocks/>
              </p:cNvSpPr>
              <p:nvPr/>
            </p:nvSpPr>
            <p:spPr bwMode="auto">
              <a:xfrm>
                <a:off x="2412" y="2900"/>
                <a:ext cx="80" cy="105"/>
              </a:xfrm>
              <a:custGeom>
                <a:avLst/>
                <a:gdLst/>
                <a:ahLst/>
                <a:cxnLst>
                  <a:cxn ang="0">
                    <a:pos x="30" y="123"/>
                  </a:cxn>
                  <a:cxn ang="0">
                    <a:pos x="0" y="69"/>
                  </a:cxn>
                  <a:cxn ang="0">
                    <a:pos x="25" y="7"/>
                  </a:cxn>
                  <a:cxn ang="0">
                    <a:pos x="178" y="0"/>
                  </a:cxn>
                  <a:cxn ang="0">
                    <a:pos x="270" y="198"/>
                  </a:cxn>
                  <a:cxn ang="0">
                    <a:pos x="316" y="363"/>
                  </a:cxn>
                  <a:cxn ang="0">
                    <a:pos x="224" y="420"/>
                  </a:cxn>
                  <a:cxn ang="0">
                    <a:pos x="131" y="392"/>
                  </a:cxn>
                  <a:cxn ang="0">
                    <a:pos x="101" y="333"/>
                  </a:cxn>
                  <a:cxn ang="0">
                    <a:pos x="109" y="274"/>
                  </a:cxn>
                  <a:cxn ang="0">
                    <a:pos x="30" y="123"/>
                  </a:cxn>
                  <a:cxn ang="0">
                    <a:pos x="30" y="123"/>
                  </a:cxn>
                </a:cxnLst>
                <a:rect l="0" t="0" r="r" b="b"/>
                <a:pathLst>
                  <a:path w="316" h="420">
                    <a:moveTo>
                      <a:pt x="30" y="123"/>
                    </a:moveTo>
                    <a:lnTo>
                      <a:pt x="0" y="69"/>
                    </a:lnTo>
                    <a:lnTo>
                      <a:pt x="25" y="7"/>
                    </a:lnTo>
                    <a:lnTo>
                      <a:pt x="178" y="0"/>
                    </a:lnTo>
                    <a:lnTo>
                      <a:pt x="270" y="198"/>
                    </a:lnTo>
                    <a:lnTo>
                      <a:pt x="316" y="363"/>
                    </a:lnTo>
                    <a:lnTo>
                      <a:pt x="224" y="420"/>
                    </a:lnTo>
                    <a:lnTo>
                      <a:pt x="131" y="392"/>
                    </a:lnTo>
                    <a:lnTo>
                      <a:pt x="101" y="333"/>
                    </a:lnTo>
                    <a:lnTo>
                      <a:pt x="109" y="274"/>
                    </a:lnTo>
                    <a:lnTo>
                      <a:pt x="30" y="123"/>
                    </a:lnTo>
                    <a:lnTo>
                      <a:pt x="30" y="123"/>
                    </a:lnTo>
                    <a:close/>
                  </a:path>
                </a:pathLst>
              </a:custGeom>
              <a:solidFill>
                <a:srgbClr val="CCA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52" name="Freeform 168"/>
              <p:cNvSpPr>
                <a:spLocks/>
              </p:cNvSpPr>
              <p:nvPr/>
            </p:nvSpPr>
            <p:spPr bwMode="auto">
              <a:xfrm>
                <a:off x="2360" y="2931"/>
                <a:ext cx="107" cy="41"/>
              </a:xfrm>
              <a:custGeom>
                <a:avLst/>
                <a:gdLst/>
                <a:ahLst/>
                <a:cxnLst>
                  <a:cxn ang="0">
                    <a:pos x="430" y="69"/>
                  </a:cxn>
                  <a:cxn ang="0">
                    <a:pos x="373" y="32"/>
                  </a:cxn>
                  <a:cxn ang="0">
                    <a:pos x="295" y="0"/>
                  </a:cxn>
                  <a:cxn ang="0">
                    <a:pos x="151" y="14"/>
                  </a:cxn>
                  <a:cxn ang="0">
                    <a:pos x="63" y="60"/>
                  </a:cxn>
                  <a:cxn ang="0">
                    <a:pos x="0" y="129"/>
                  </a:cxn>
                  <a:cxn ang="0">
                    <a:pos x="107" y="158"/>
                  </a:cxn>
                  <a:cxn ang="0">
                    <a:pos x="219" y="165"/>
                  </a:cxn>
                  <a:cxn ang="0">
                    <a:pos x="348" y="139"/>
                  </a:cxn>
                  <a:cxn ang="0">
                    <a:pos x="430" y="69"/>
                  </a:cxn>
                  <a:cxn ang="0">
                    <a:pos x="430" y="69"/>
                  </a:cxn>
                </a:cxnLst>
                <a:rect l="0" t="0" r="r" b="b"/>
                <a:pathLst>
                  <a:path w="430" h="165">
                    <a:moveTo>
                      <a:pt x="430" y="69"/>
                    </a:moveTo>
                    <a:lnTo>
                      <a:pt x="373" y="32"/>
                    </a:lnTo>
                    <a:lnTo>
                      <a:pt x="295" y="0"/>
                    </a:lnTo>
                    <a:lnTo>
                      <a:pt x="151" y="14"/>
                    </a:lnTo>
                    <a:lnTo>
                      <a:pt x="63" y="60"/>
                    </a:lnTo>
                    <a:lnTo>
                      <a:pt x="0" y="129"/>
                    </a:lnTo>
                    <a:lnTo>
                      <a:pt x="107" y="158"/>
                    </a:lnTo>
                    <a:lnTo>
                      <a:pt x="219" y="165"/>
                    </a:lnTo>
                    <a:lnTo>
                      <a:pt x="348" y="139"/>
                    </a:lnTo>
                    <a:lnTo>
                      <a:pt x="430" y="69"/>
                    </a:lnTo>
                    <a:lnTo>
                      <a:pt x="430" y="69"/>
                    </a:lnTo>
                    <a:close/>
                  </a:path>
                </a:pathLst>
              </a:custGeom>
              <a:solidFill>
                <a:srgbClr val="96DE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53" name="Freeform 169"/>
              <p:cNvSpPr>
                <a:spLocks/>
              </p:cNvSpPr>
              <p:nvPr/>
            </p:nvSpPr>
            <p:spPr bwMode="auto">
              <a:xfrm>
                <a:off x="2357" y="2929"/>
                <a:ext cx="115" cy="46"/>
              </a:xfrm>
              <a:custGeom>
                <a:avLst/>
                <a:gdLst/>
                <a:ahLst/>
                <a:cxnLst>
                  <a:cxn ang="0">
                    <a:pos x="442" y="58"/>
                  </a:cxn>
                  <a:cxn ang="0">
                    <a:pos x="432" y="52"/>
                  </a:cxn>
                  <a:cxn ang="0">
                    <a:pos x="419" y="43"/>
                  </a:cxn>
                  <a:cxn ang="0">
                    <a:pos x="404" y="35"/>
                  </a:cxn>
                  <a:cxn ang="0">
                    <a:pos x="388" y="26"/>
                  </a:cxn>
                  <a:cxn ang="0">
                    <a:pos x="369" y="19"/>
                  </a:cxn>
                  <a:cxn ang="0">
                    <a:pos x="349" y="12"/>
                  </a:cxn>
                  <a:cxn ang="0">
                    <a:pos x="303" y="2"/>
                  </a:cxn>
                  <a:cxn ang="0">
                    <a:pos x="250" y="0"/>
                  </a:cxn>
                  <a:cxn ang="0">
                    <a:pos x="160" y="15"/>
                  </a:cxn>
                  <a:cxn ang="0">
                    <a:pos x="134" y="24"/>
                  </a:cxn>
                  <a:cxn ang="0">
                    <a:pos x="110" y="34"/>
                  </a:cxn>
                  <a:cxn ang="0">
                    <a:pos x="90" y="45"/>
                  </a:cxn>
                  <a:cxn ang="0">
                    <a:pos x="72" y="57"/>
                  </a:cxn>
                  <a:cxn ang="0">
                    <a:pos x="56" y="68"/>
                  </a:cxn>
                  <a:cxn ang="0">
                    <a:pos x="15" y="112"/>
                  </a:cxn>
                  <a:cxn ang="0">
                    <a:pos x="0" y="146"/>
                  </a:cxn>
                  <a:cxn ang="0">
                    <a:pos x="28" y="153"/>
                  </a:cxn>
                  <a:cxn ang="0">
                    <a:pos x="63" y="161"/>
                  </a:cxn>
                  <a:cxn ang="0">
                    <a:pos x="96" y="172"/>
                  </a:cxn>
                  <a:cxn ang="0">
                    <a:pos x="124" y="179"/>
                  </a:cxn>
                  <a:cxn ang="0">
                    <a:pos x="205" y="184"/>
                  </a:cxn>
                  <a:cxn ang="0">
                    <a:pos x="314" y="175"/>
                  </a:cxn>
                  <a:cxn ang="0">
                    <a:pos x="356" y="165"/>
                  </a:cxn>
                  <a:cxn ang="0">
                    <a:pos x="381" y="156"/>
                  </a:cxn>
                  <a:cxn ang="0">
                    <a:pos x="404" y="144"/>
                  </a:cxn>
                  <a:cxn ang="0">
                    <a:pos x="434" y="122"/>
                  </a:cxn>
                  <a:cxn ang="0">
                    <a:pos x="414" y="89"/>
                  </a:cxn>
                  <a:cxn ang="0">
                    <a:pos x="402" y="97"/>
                  </a:cxn>
                  <a:cxn ang="0">
                    <a:pos x="380" y="110"/>
                  </a:cxn>
                  <a:cxn ang="0">
                    <a:pos x="368" y="117"/>
                  </a:cxn>
                  <a:cxn ang="0">
                    <a:pos x="352" y="125"/>
                  </a:cxn>
                  <a:cxn ang="0">
                    <a:pos x="335" y="132"/>
                  </a:cxn>
                  <a:cxn ang="0">
                    <a:pos x="317" y="140"/>
                  </a:cxn>
                  <a:cxn ang="0">
                    <a:pos x="297" y="146"/>
                  </a:cxn>
                  <a:cxn ang="0">
                    <a:pos x="255" y="156"/>
                  </a:cxn>
                  <a:cxn ang="0">
                    <a:pos x="211" y="161"/>
                  </a:cxn>
                  <a:cxn ang="0">
                    <a:pos x="37" y="134"/>
                  </a:cxn>
                  <a:cxn ang="0">
                    <a:pos x="52" y="112"/>
                  </a:cxn>
                  <a:cxn ang="0">
                    <a:pos x="71" y="92"/>
                  </a:cxn>
                  <a:cxn ang="0">
                    <a:pos x="92" y="74"/>
                  </a:cxn>
                  <a:cxn ang="0">
                    <a:pos x="110" y="63"/>
                  </a:cxn>
                  <a:cxn ang="0">
                    <a:pos x="130" y="52"/>
                  </a:cxn>
                  <a:cxn ang="0">
                    <a:pos x="154" y="43"/>
                  </a:cxn>
                  <a:cxn ang="0">
                    <a:pos x="179" y="35"/>
                  </a:cxn>
                  <a:cxn ang="0">
                    <a:pos x="225" y="28"/>
                  </a:cxn>
                  <a:cxn ang="0">
                    <a:pos x="338" y="33"/>
                  </a:cxn>
                  <a:cxn ang="0">
                    <a:pos x="365" y="44"/>
                  </a:cxn>
                  <a:cxn ang="0">
                    <a:pos x="389" y="54"/>
                  </a:cxn>
                  <a:cxn ang="0">
                    <a:pos x="405" y="62"/>
                  </a:cxn>
                  <a:cxn ang="0">
                    <a:pos x="426" y="73"/>
                  </a:cxn>
                  <a:cxn ang="0">
                    <a:pos x="461" y="74"/>
                  </a:cxn>
                </a:cxnLst>
                <a:rect l="0" t="0" r="r" b="b"/>
                <a:pathLst>
                  <a:path w="461" h="184">
                    <a:moveTo>
                      <a:pt x="461" y="74"/>
                    </a:moveTo>
                    <a:lnTo>
                      <a:pt x="442" y="58"/>
                    </a:lnTo>
                    <a:lnTo>
                      <a:pt x="437" y="54"/>
                    </a:lnTo>
                    <a:lnTo>
                      <a:pt x="432" y="52"/>
                    </a:lnTo>
                    <a:lnTo>
                      <a:pt x="426" y="47"/>
                    </a:lnTo>
                    <a:lnTo>
                      <a:pt x="419" y="43"/>
                    </a:lnTo>
                    <a:lnTo>
                      <a:pt x="412" y="39"/>
                    </a:lnTo>
                    <a:lnTo>
                      <a:pt x="404" y="35"/>
                    </a:lnTo>
                    <a:lnTo>
                      <a:pt x="397" y="31"/>
                    </a:lnTo>
                    <a:lnTo>
                      <a:pt x="388" y="26"/>
                    </a:lnTo>
                    <a:lnTo>
                      <a:pt x="379" y="23"/>
                    </a:lnTo>
                    <a:lnTo>
                      <a:pt x="369" y="19"/>
                    </a:lnTo>
                    <a:lnTo>
                      <a:pt x="360" y="16"/>
                    </a:lnTo>
                    <a:lnTo>
                      <a:pt x="349" y="12"/>
                    </a:lnTo>
                    <a:lnTo>
                      <a:pt x="327" y="6"/>
                    </a:lnTo>
                    <a:lnTo>
                      <a:pt x="303" y="2"/>
                    </a:lnTo>
                    <a:lnTo>
                      <a:pt x="277" y="0"/>
                    </a:lnTo>
                    <a:lnTo>
                      <a:pt x="250" y="0"/>
                    </a:lnTo>
                    <a:lnTo>
                      <a:pt x="189" y="7"/>
                    </a:lnTo>
                    <a:lnTo>
                      <a:pt x="160" y="15"/>
                    </a:lnTo>
                    <a:lnTo>
                      <a:pt x="147" y="20"/>
                    </a:lnTo>
                    <a:lnTo>
                      <a:pt x="134" y="24"/>
                    </a:lnTo>
                    <a:lnTo>
                      <a:pt x="121" y="29"/>
                    </a:lnTo>
                    <a:lnTo>
                      <a:pt x="110" y="34"/>
                    </a:lnTo>
                    <a:lnTo>
                      <a:pt x="100" y="39"/>
                    </a:lnTo>
                    <a:lnTo>
                      <a:pt x="90" y="45"/>
                    </a:lnTo>
                    <a:lnTo>
                      <a:pt x="81" y="50"/>
                    </a:lnTo>
                    <a:lnTo>
                      <a:pt x="72" y="57"/>
                    </a:lnTo>
                    <a:lnTo>
                      <a:pt x="63" y="62"/>
                    </a:lnTo>
                    <a:lnTo>
                      <a:pt x="56" y="68"/>
                    </a:lnTo>
                    <a:lnTo>
                      <a:pt x="32" y="91"/>
                    </a:lnTo>
                    <a:lnTo>
                      <a:pt x="15" y="112"/>
                    </a:lnTo>
                    <a:lnTo>
                      <a:pt x="5" y="130"/>
                    </a:lnTo>
                    <a:lnTo>
                      <a:pt x="0" y="146"/>
                    </a:lnTo>
                    <a:lnTo>
                      <a:pt x="13" y="149"/>
                    </a:lnTo>
                    <a:lnTo>
                      <a:pt x="28" y="153"/>
                    </a:lnTo>
                    <a:lnTo>
                      <a:pt x="46" y="156"/>
                    </a:lnTo>
                    <a:lnTo>
                      <a:pt x="63" y="161"/>
                    </a:lnTo>
                    <a:lnTo>
                      <a:pt x="81" y="167"/>
                    </a:lnTo>
                    <a:lnTo>
                      <a:pt x="96" y="172"/>
                    </a:lnTo>
                    <a:lnTo>
                      <a:pt x="106" y="175"/>
                    </a:lnTo>
                    <a:lnTo>
                      <a:pt x="124" y="179"/>
                    </a:lnTo>
                    <a:lnTo>
                      <a:pt x="159" y="183"/>
                    </a:lnTo>
                    <a:lnTo>
                      <a:pt x="205" y="184"/>
                    </a:lnTo>
                    <a:lnTo>
                      <a:pt x="259" y="183"/>
                    </a:lnTo>
                    <a:lnTo>
                      <a:pt x="314" y="175"/>
                    </a:lnTo>
                    <a:lnTo>
                      <a:pt x="342" y="169"/>
                    </a:lnTo>
                    <a:lnTo>
                      <a:pt x="356" y="165"/>
                    </a:lnTo>
                    <a:lnTo>
                      <a:pt x="369" y="161"/>
                    </a:lnTo>
                    <a:lnTo>
                      <a:pt x="381" y="156"/>
                    </a:lnTo>
                    <a:lnTo>
                      <a:pt x="393" y="150"/>
                    </a:lnTo>
                    <a:lnTo>
                      <a:pt x="404" y="144"/>
                    </a:lnTo>
                    <a:lnTo>
                      <a:pt x="415" y="137"/>
                    </a:lnTo>
                    <a:lnTo>
                      <a:pt x="434" y="122"/>
                    </a:lnTo>
                    <a:lnTo>
                      <a:pt x="451" y="103"/>
                    </a:lnTo>
                    <a:lnTo>
                      <a:pt x="414" y="89"/>
                    </a:lnTo>
                    <a:lnTo>
                      <a:pt x="408" y="93"/>
                    </a:lnTo>
                    <a:lnTo>
                      <a:pt x="402" y="97"/>
                    </a:lnTo>
                    <a:lnTo>
                      <a:pt x="391" y="103"/>
                    </a:lnTo>
                    <a:lnTo>
                      <a:pt x="380" y="110"/>
                    </a:lnTo>
                    <a:lnTo>
                      <a:pt x="374" y="113"/>
                    </a:lnTo>
                    <a:lnTo>
                      <a:pt x="368" y="117"/>
                    </a:lnTo>
                    <a:lnTo>
                      <a:pt x="360" y="121"/>
                    </a:lnTo>
                    <a:lnTo>
                      <a:pt x="352" y="125"/>
                    </a:lnTo>
                    <a:lnTo>
                      <a:pt x="344" y="129"/>
                    </a:lnTo>
                    <a:lnTo>
                      <a:pt x="335" y="132"/>
                    </a:lnTo>
                    <a:lnTo>
                      <a:pt x="326" y="136"/>
                    </a:lnTo>
                    <a:lnTo>
                      <a:pt x="317" y="140"/>
                    </a:lnTo>
                    <a:lnTo>
                      <a:pt x="307" y="143"/>
                    </a:lnTo>
                    <a:lnTo>
                      <a:pt x="297" y="146"/>
                    </a:lnTo>
                    <a:lnTo>
                      <a:pt x="277" y="153"/>
                    </a:lnTo>
                    <a:lnTo>
                      <a:pt x="255" y="156"/>
                    </a:lnTo>
                    <a:lnTo>
                      <a:pt x="234" y="160"/>
                    </a:lnTo>
                    <a:lnTo>
                      <a:pt x="211" y="161"/>
                    </a:lnTo>
                    <a:lnTo>
                      <a:pt x="164" y="158"/>
                    </a:lnTo>
                    <a:lnTo>
                      <a:pt x="37" y="134"/>
                    </a:lnTo>
                    <a:lnTo>
                      <a:pt x="40" y="129"/>
                    </a:lnTo>
                    <a:lnTo>
                      <a:pt x="52" y="112"/>
                    </a:lnTo>
                    <a:lnTo>
                      <a:pt x="59" y="102"/>
                    </a:lnTo>
                    <a:lnTo>
                      <a:pt x="71" y="92"/>
                    </a:lnTo>
                    <a:lnTo>
                      <a:pt x="85" y="79"/>
                    </a:lnTo>
                    <a:lnTo>
                      <a:pt x="92" y="74"/>
                    </a:lnTo>
                    <a:lnTo>
                      <a:pt x="101" y="68"/>
                    </a:lnTo>
                    <a:lnTo>
                      <a:pt x="110" y="63"/>
                    </a:lnTo>
                    <a:lnTo>
                      <a:pt x="120" y="57"/>
                    </a:lnTo>
                    <a:lnTo>
                      <a:pt x="130" y="52"/>
                    </a:lnTo>
                    <a:lnTo>
                      <a:pt x="142" y="47"/>
                    </a:lnTo>
                    <a:lnTo>
                      <a:pt x="154" y="43"/>
                    </a:lnTo>
                    <a:lnTo>
                      <a:pt x="167" y="39"/>
                    </a:lnTo>
                    <a:lnTo>
                      <a:pt x="179" y="35"/>
                    </a:lnTo>
                    <a:lnTo>
                      <a:pt x="195" y="31"/>
                    </a:lnTo>
                    <a:lnTo>
                      <a:pt x="225" y="28"/>
                    </a:lnTo>
                    <a:lnTo>
                      <a:pt x="259" y="25"/>
                    </a:lnTo>
                    <a:lnTo>
                      <a:pt x="338" y="33"/>
                    </a:lnTo>
                    <a:lnTo>
                      <a:pt x="351" y="38"/>
                    </a:lnTo>
                    <a:lnTo>
                      <a:pt x="365" y="44"/>
                    </a:lnTo>
                    <a:lnTo>
                      <a:pt x="380" y="50"/>
                    </a:lnTo>
                    <a:lnTo>
                      <a:pt x="389" y="54"/>
                    </a:lnTo>
                    <a:lnTo>
                      <a:pt x="397" y="58"/>
                    </a:lnTo>
                    <a:lnTo>
                      <a:pt x="405" y="62"/>
                    </a:lnTo>
                    <a:lnTo>
                      <a:pt x="413" y="65"/>
                    </a:lnTo>
                    <a:lnTo>
                      <a:pt x="426" y="73"/>
                    </a:lnTo>
                    <a:lnTo>
                      <a:pt x="433" y="79"/>
                    </a:lnTo>
                    <a:lnTo>
                      <a:pt x="461" y="74"/>
                    </a:lnTo>
                    <a:lnTo>
                      <a:pt x="461" y="7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54" name="Freeform 170"/>
              <p:cNvSpPr>
                <a:spLocks/>
              </p:cNvSpPr>
              <p:nvPr/>
            </p:nvSpPr>
            <p:spPr bwMode="auto">
              <a:xfrm>
                <a:off x="2384" y="2948"/>
                <a:ext cx="147" cy="14"/>
              </a:xfrm>
              <a:custGeom>
                <a:avLst/>
                <a:gdLst/>
                <a:ahLst/>
                <a:cxnLst>
                  <a:cxn ang="0">
                    <a:pos x="584" y="60"/>
                  </a:cxn>
                  <a:cxn ang="0">
                    <a:pos x="591" y="27"/>
                  </a:cxn>
                  <a:cxn ang="0">
                    <a:pos x="586" y="24"/>
                  </a:cxn>
                  <a:cxn ang="0">
                    <a:pos x="580" y="22"/>
                  </a:cxn>
                  <a:cxn ang="0">
                    <a:pos x="563" y="17"/>
                  </a:cxn>
                  <a:cxn ang="0">
                    <a:pos x="539" y="13"/>
                  </a:cxn>
                  <a:cxn ang="0">
                    <a:pos x="510" y="9"/>
                  </a:cxn>
                  <a:cxn ang="0">
                    <a:pos x="476" y="5"/>
                  </a:cxn>
                  <a:cxn ang="0">
                    <a:pos x="438" y="3"/>
                  </a:cxn>
                  <a:cxn ang="0">
                    <a:pos x="353" y="0"/>
                  </a:cxn>
                  <a:cxn ang="0">
                    <a:pos x="260" y="3"/>
                  </a:cxn>
                  <a:cxn ang="0">
                    <a:pos x="166" y="9"/>
                  </a:cxn>
                  <a:cxn ang="0">
                    <a:pos x="122" y="14"/>
                  </a:cxn>
                  <a:cxn ang="0">
                    <a:pos x="78" y="21"/>
                  </a:cxn>
                  <a:cxn ang="0">
                    <a:pos x="56" y="24"/>
                  </a:cxn>
                  <a:cxn ang="0">
                    <a:pos x="38" y="29"/>
                  </a:cxn>
                  <a:cxn ang="0">
                    <a:pos x="17" y="33"/>
                  </a:cxn>
                  <a:cxn ang="0">
                    <a:pos x="0" y="38"/>
                  </a:cxn>
                  <a:cxn ang="0">
                    <a:pos x="67" y="34"/>
                  </a:cxn>
                  <a:cxn ang="0">
                    <a:pos x="140" y="29"/>
                  </a:cxn>
                  <a:cxn ang="0">
                    <a:pos x="227" y="27"/>
                  </a:cxn>
                  <a:cxn ang="0">
                    <a:pos x="416" y="29"/>
                  </a:cxn>
                  <a:cxn ang="0">
                    <a:pos x="501" y="38"/>
                  </a:cxn>
                  <a:cxn ang="0">
                    <a:pos x="538" y="46"/>
                  </a:cxn>
                  <a:cxn ang="0">
                    <a:pos x="554" y="50"/>
                  </a:cxn>
                  <a:cxn ang="0">
                    <a:pos x="569" y="55"/>
                  </a:cxn>
                  <a:cxn ang="0">
                    <a:pos x="584" y="60"/>
                  </a:cxn>
                  <a:cxn ang="0">
                    <a:pos x="584" y="60"/>
                  </a:cxn>
                </a:cxnLst>
                <a:rect l="0" t="0" r="r" b="b"/>
                <a:pathLst>
                  <a:path w="591" h="60">
                    <a:moveTo>
                      <a:pt x="584" y="60"/>
                    </a:moveTo>
                    <a:lnTo>
                      <a:pt x="591" y="27"/>
                    </a:lnTo>
                    <a:lnTo>
                      <a:pt x="586" y="24"/>
                    </a:lnTo>
                    <a:lnTo>
                      <a:pt x="580" y="22"/>
                    </a:lnTo>
                    <a:lnTo>
                      <a:pt x="563" y="17"/>
                    </a:lnTo>
                    <a:lnTo>
                      <a:pt x="539" y="13"/>
                    </a:lnTo>
                    <a:lnTo>
                      <a:pt x="510" y="9"/>
                    </a:lnTo>
                    <a:lnTo>
                      <a:pt x="476" y="5"/>
                    </a:lnTo>
                    <a:lnTo>
                      <a:pt x="438" y="3"/>
                    </a:lnTo>
                    <a:lnTo>
                      <a:pt x="353" y="0"/>
                    </a:lnTo>
                    <a:lnTo>
                      <a:pt x="260" y="3"/>
                    </a:lnTo>
                    <a:lnTo>
                      <a:pt x="166" y="9"/>
                    </a:lnTo>
                    <a:lnTo>
                      <a:pt x="122" y="14"/>
                    </a:lnTo>
                    <a:lnTo>
                      <a:pt x="78" y="21"/>
                    </a:lnTo>
                    <a:lnTo>
                      <a:pt x="56" y="24"/>
                    </a:lnTo>
                    <a:lnTo>
                      <a:pt x="38" y="29"/>
                    </a:lnTo>
                    <a:lnTo>
                      <a:pt x="17" y="33"/>
                    </a:lnTo>
                    <a:lnTo>
                      <a:pt x="0" y="38"/>
                    </a:lnTo>
                    <a:lnTo>
                      <a:pt x="67" y="34"/>
                    </a:lnTo>
                    <a:lnTo>
                      <a:pt x="140" y="29"/>
                    </a:lnTo>
                    <a:lnTo>
                      <a:pt x="227" y="27"/>
                    </a:lnTo>
                    <a:lnTo>
                      <a:pt x="416" y="29"/>
                    </a:lnTo>
                    <a:lnTo>
                      <a:pt x="501" y="38"/>
                    </a:lnTo>
                    <a:lnTo>
                      <a:pt x="538" y="46"/>
                    </a:lnTo>
                    <a:lnTo>
                      <a:pt x="554" y="50"/>
                    </a:lnTo>
                    <a:lnTo>
                      <a:pt x="569" y="55"/>
                    </a:lnTo>
                    <a:lnTo>
                      <a:pt x="584" y="60"/>
                    </a:lnTo>
                    <a:lnTo>
                      <a:pt x="584" y="6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55" name="Freeform 171"/>
              <p:cNvSpPr>
                <a:spLocks/>
              </p:cNvSpPr>
              <p:nvPr/>
            </p:nvSpPr>
            <p:spPr bwMode="auto">
              <a:xfrm>
                <a:off x="2396" y="2944"/>
                <a:ext cx="16" cy="9"/>
              </a:xfrm>
              <a:custGeom>
                <a:avLst/>
                <a:gdLst/>
                <a:ahLst/>
                <a:cxnLst>
                  <a:cxn ang="0">
                    <a:pos x="39" y="38"/>
                  </a:cxn>
                  <a:cxn ang="0">
                    <a:pos x="25" y="27"/>
                  </a:cxn>
                  <a:cxn ang="0">
                    <a:pos x="12" y="15"/>
                  </a:cxn>
                  <a:cxn ang="0">
                    <a:pos x="2" y="5"/>
                  </a:cxn>
                  <a:cxn ang="0">
                    <a:pos x="0" y="0"/>
                  </a:cxn>
                  <a:cxn ang="0">
                    <a:pos x="5" y="0"/>
                  </a:cxn>
                  <a:cxn ang="0">
                    <a:pos x="14" y="4"/>
                  </a:cxn>
                  <a:cxn ang="0">
                    <a:pos x="26" y="12"/>
                  </a:cxn>
                  <a:cxn ang="0">
                    <a:pos x="34" y="15"/>
                  </a:cxn>
                  <a:cxn ang="0">
                    <a:pos x="43" y="20"/>
                  </a:cxn>
                  <a:cxn ang="0">
                    <a:pos x="53" y="27"/>
                  </a:cxn>
                  <a:cxn ang="0">
                    <a:pos x="58" y="30"/>
                  </a:cxn>
                  <a:cxn ang="0">
                    <a:pos x="64" y="34"/>
                  </a:cxn>
                  <a:cxn ang="0">
                    <a:pos x="39" y="38"/>
                  </a:cxn>
                  <a:cxn ang="0">
                    <a:pos x="39" y="38"/>
                  </a:cxn>
                </a:cxnLst>
                <a:rect l="0" t="0" r="r" b="b"/>
                <a:pathLst>
                  <a:path w="64" h="38">
                    <a:moveTo>
                      <a:pt x="39" y="38"/>
                    </a:moveTo>
                    <a:lnTo>
                      <a:pt x="25" y="27"/>
                    </a:lnTo>
                    <a:lnTo>
                      <a:pt x="12" y="15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4" y="4"/>
                    </a:lnTo>
                    <a:lnTo>
                      <a:pt x="26" y="12"/>
                    </a:lnTo>
                    <a:lnTo>
                      <a:pt x="34" y="15"/>
                    </a:lnTo>
                    <a:lnTo>
                      <a:pt x="43" y="20"/>
                    </a:lnTo>
                    <a:lnTo>
                      <a:pt x="53" y="27"/>
                    </a:lnTo>
                    <a:lnTo>
                      <a:pt x="58" y="30"/>
                    </a:lnTo>
                    <a:lnTo>
                      <a:pt x="64" y="34"/>
                    </a:lnTo>
                    <a:lnTo>
                      <a:pt x="39" y="38"/>
                    </a:lnTo>
                    <a:lnTo>
                      <a:pt x="39" y="3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56" name="Freeform 172"/>
              <p:cNvSpPr>
                <a:spLocks/>
              </p:cNvSpPr>
              <p:nvPr/>
            </p:nvSpPr>
            <p:spPr bwMode="auto">
              <a:xfrm>
                <a:off x="2415" y="2940"/>
                <a:ext cx="26" cy="12"/>
              </a:xfrm>
              <a:custGeom>
                <a:avLst/>
                <a:gdLst/>
                <a:ahLst/>
                <a:cxnLst>
                  <a:cxn ang="0">
                    <a:pos x="50" y="49"/>
                  </a:cxn>
                  <a:cxn ang="0">
                    <a:pos x="31" y="33"/>
                  </a:cxn>
                  <a:cxn ang="0">
                    <a:pos x="15" y="20"/>
                  </a:cxn>
                  <a:cxn ang="0">
                    <a:pos x="2" y="7"/>
                  </a:cxn>
                  <a:cxn ang="0">
                    <a:pos x="0" y="0"/>
                  </a:cxn>
                  <a:cxn ang="0">
                    <a:pos x="11" y="1"/>
                  </a:cxn>
                  <a:cxn ang="0">
                    <a:pos x="25" y="6"/>
                  </a:cxn>
                  <a:cxn ang="0">
                    <a:pos x="34" y="9"/>
                  </a:cxn>
                  <a:cxn ang="0">
                    <a:pos x="44" y="14"/>
                  </a:cxn>
                  <a:cxn ang="0">
                    <a:pos x="57" y="19"/>
                  </a:cxn>
                  <a:cxn ang="0">
                    <a:pos x="69" y="26"/>
                  </a:cxn>
                  <a:cxn ang="0">
                    <a:pos x="77" y="30"/>
                  </a:cxn>
                  <a:cxn ang="0">
                    <a:pos x="86" y="34"/>
                  </a:cxn>
                  <a:cxn ang="0">
                    <a:pos x="93" y="38"/>
                  </a:cxn>
                  <a:cxn ang="0">
                    <a:pos x="103" y="43"/>
                  </a:cxn>
                  <a:cxn ang="0">
                    <a:pos x="50" y="49"/>
                  </a:cxn>
                  <a:cxn ang="0">
                    <a:pos x="50" y="49"/>
                  </a:cxn>
                </a:cxnLst>
                <a:rect l="0" t="0" r="r" b="b"/>
                <a:pathLst>
                  <a:path w="103" h="49">
                    <a:moveTo>
                      <a:pt x="50" y="49"/>
                    </a:moveTo>
                    <a:lnTo>
                      <a:pt x="31" y="33"/>
                    </a:lnTo>
                    <a:lnTo>
                      <a:pt x="15" y="20"/>
                    </a:lnTo>
                    <a:lnTo>
                      <a:pt x="2" y="7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5" y="6"/>
                    </a:lnTo>
                    <a:lnTo>
                      <a:pt x="34" y="9"/>
                    </a:lnTo>
                    <a:lnTo>
                      <a:pt x="44" y="14"/>
                    </a:lnTo>
                    <a:lnTo>
                      <a:pt x="57" y="19"/>
                    </a:lnTo>
                    <a:lnTo>
                      <a:pt x="69" y="26"/>
                    </a:lnTo>
                    <a:lnTo>
                      <a:pt x="77" y="30"/>
                    </a:lnTo>
                    <a:lnTo>
                      <a:pt x="86" y="34"/>
                    </a:lnTo>
                    <a:lnTo>
                      <a:pt x="93" y="38"/>
                    </a:lnTo>
                    <a:lnTo>
                      <a:pt x="103" y="43"/>
                    </a:lnTo>
                    <a:lnTo>
                      <a:pt x="50" y="49"/>
                    </a:lnTo>
                    <a:lnTo>
                      <a:pt x="50" y="4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57" name="Freeform 173"/>
              <p:cNvSpPr>
                <a:spLocks/>
              </p:cNvSpPr>
              <p:nvPr/>
            </p:nvSpPr>
            <p:spPr bwMode="auto">
              <a:xfrm>
                <a:off x="2396" y="2954"/>
                <a:ext cx="16" cy="10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25" y="12"/>
                  </a:cxn>
                  <a:cxn ang="0">
                    <a:pos x="14" y="22"/>
                  </a:cxn>
                  <a:cxn ang="0">
                    <a:pos x="4" y="32"/>
                  </a:cxn>
                  <a:cxn ang="0">
                    <a:pos x="0" y="39"/>
                  </a:cxn>
                  <a:cxn ang="0">
                    <a:pos x="6" y="37"/>
                  </a:cxn>
                  <a:cxn ang="0">
                    <a:pos x="14" y="32"/>
                  </a:cxn>
                  <a:cxn ang="0">
                    <a:pos x="20" y="29"/>
                  </a:cxn>
                  <a:cxn ang="0">
                    <a:pos x="26" y="25"/>
                  </a:cxn>
                  <a:cxn ang="0">
                    <a:pos x="34" y="20"/>
                  </a:cxn>
                  <a:cxn ang="0">
                    <a:pos x="43" y="13"/>
                  </a:cxn>
                  <a:cxn ang="0">
                    <a:pos x="53" y="7"/>
                  </a:cxn>
                  <a:cxn ang="0">
                    <a:pos x="59" y="3"/>
                  </a:cxn>
                  <a:cxn ang="0">
                    <a:pos x="66" y="0"/>
                  </a:cxn>
                  <a:cxn ang="0">
                    <a:pos x="40" y="0"/>
                  </a:cxn>
                  <a:cxn ang="0">
                    <a:pos x="40" y="0"/>
                  </a:cxn>
                </a:cxnLst>
                <a:rect l="0" t="0" r="r" b="b"/>
                <a:pathLst>
                  <a:path w="66" h="39">
                    <a:moveTo>
                      <a:pt x="40" y="0"/>
                    </a:moveTo>
                    <a:lnTo>
                      <a:pt x="25" y="12"/>
                    </a:lnTo>
                    <a:lnTo>
                      <a:pt x="14" y="22"/>
                    </a:lnTo>
                    <a:lnTo>
                      <a:pt x="4" y="32"/>
                    </a:lnTo>
                    <a:lnTo>
                      <a:pt x="0" y="39"/>
                    </a:lnTo>
                    <a:lnTo>
                      <a:pt x="6" y="37"/>
                    </a:lnTo>
                    <a:lnTo>
                      <a:pt x="14" y="32"/>
                    </a:lnTo>
                    <a:lnTo>
                      <a:pt x="20" y="29"/>
                    </a:lnTo>
                    <a:lnTo>
                      <a:pt x="26" y="25"/>
                    </a:lnTo>
                    <a:lnTo>
                      <a:pt x="34" y="20"/>
                    </a:lnTo>
                    <a:lnTo>
                      <a:pt x="43" y="13"/>
                    </a:lnTo>
                    <a:lnTo>
                      <a:pt x="53" y="7"/>
                    </a:lnTo>
                    <a:lnTo>
                      <a:pt x="59" y="3"/>
                    </a:lnTo>
                    <a:lnTo>
                      <a:pt x="66" y="0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58" name="Freeform 174"/>
              <p:cNvSpPr>
                <a:spLocks/>
              </p:cNvSpPr>
              <p:nvPr/>
            </p:nvSpPr>
            <p:spPr bwMode="auto">
              <a:xfrm>
                <a:off x="2417" y="2952"/>
                <a:ext cx="24" cy="13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33" y="15"/>
                  </a:cxn>
                  <a:cxn ang="0">
                    <a:pos x="17" y="29"/>
                  </a:cxn>
                  <a:cxn ang="0">
                    <a:pos x="4" y="42"/>
                  </a:cxn>
                  <a:cxn ang="0">
                    <a:pos x="0" y="50"/>
                  </a:cxn>
                  <a:cxn ang="0">
                    <a:pos x="10" y="47"/>
                  </a:cxn>
                  <a:cxn ang="0">
                    <a:pos x="23" y="42"/>
                  </a:cxn>
                  <a:cxn ang="0">
                    <a:pos x="31" y="37"/>
                  </a:cxn>
                  <a:cxn ang="0">
                    <a:pos x="41" y="32"/>
                  </a:cxn>
                  <a:cxn ang="0">
                    <a:pos x="52" y="26"/>
                  </a:cxn>
                  <a:cxn ang="0">
                    <a:pos x="58" y="23"/>
                  </a:cxn>
                  <a:cxn ang="0">
                    <a:pos x="65" y="18"/>
                  </a:cxn>
                  <a:cxn ang="0">
                    <a:pos x="72" y="14"/>
                  </a:cxn>
                  <a:cxn ang="0">
                    <a:pos x="80" y="10"/>
                  </a:cxn>
                  <a:cxn ang="0">
                    <a:pos x="89" y="5"/>
                  </a:cxn>
                  <a:cxn ang="0">
                    <a:pos x="97" y="0"/>
                  </a:cxn>
                  <a:cxn ang="0">
                    <a:pos x="52" y="0"/>
                  </a:cxn>
                  <a:cxn ang="0">
                    <a:pos x="52" y="0"/>
                  </a:cxn>
                </a:cxnLst>
                <a:rect l="0" t="0" r="r" b="b"/>
                <a:pathLst>
                  <a:path w="97" h="50">
                    <a:moveTo>
                      <a:pt x="52" y="0"/>
                    </a:moveTo>
                    <a:lnTo>
                      <a:pt x="33" y="15"/>
                    </a:lnTo>
                    <a:lnTo>
                      <a:pt x="17" y="29"/>
                    </a:lnTo>
                    <a:lnTo>
                      <a:pt x="4" y="42"/>
                    </a:lnTo>
                    <a:lnTo>
                      <a:pt x="0" y="50"/>
                    </a:lnTo>
                    <a:lnTo>
                      <a:pt x="10" y="47"/>
                    </a:lnTo>
                    <a:lnTo>
                      <a:pt x="23" y="42"/>
                    </a:lnTo>
                    <a:lnTo>
                      <a:pt x="31" y="37"/>
                    </a:lnTo>
                    <a:lnTo>
                      <a:pt x="41" y="32"/>
                    </a:lnTo>
                    <a:lnTo>
                      <a:pt x="52" y="26"/>
                    </a:lnTo>
                    <a:lnTo>
                      <a:pt x="58" y="23"/>
                    </a:lnTo>
                    <a:lnTo>
                      <a:pt x="65" y="18"/>
                    </a:lnTo>
                    <a:lnTo>
                      <a:pt x="72" y="14"/>
                    </a:lnTo>
                    <a:lnTo>
                      <a:pt x="80" y="10"/>
                    </a:lnTo>
                    <a:lnTo>
                      <a:pt x="89" y="5"/>
                    </a:lnTo>
                    <a:lnTo>
                      <a:pt x="97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59" name="Freeform 175"/>
              <p:cNvSpPr>
                <a:spLocks/>
              </p:cNvSpPr>
              <p:nvPr/>
            </p:nvSpPr>
            <p:spPr bwMode="auto">
              <a:xfrm>
                <a:off x="2434" y="2952"/>
                <a:ext cx="66" cy="56"/>
              </a:xfrm>
              <a:custGeom>
                <a:avLst/>
                <a:gdLst/>
                <a:ahLst/>
                <a:cxnLst>
                  <a:cxn ang="0">
                    <a:pos x="16" y="66"/>
                  </a:cxn>
                  <a:cxn ang="0">
                    <a:pos x="8" y="82"/>
                  </a:cxn>
                  <a:cxn ang="0">
                    <a:pos x="0" y="121"/>
                  </a:cxn>
                  <a:cxn ang="0">
                    <a:pos x="2" y="144"/>
                  </a:cxn>
                  <a:cxn ang="0">
                    <a:pos x="11" y="167"/>
                  </a:cxn>
                  <a:cxn ang="0">
                    <a:pos x="18" y="178"/>
                  </a:cxn>
                  <a:cxn ang="0">
                    <a:pos x="28" y="188"/>
                  </a:cxn>
                  <a:cxn ang="0">
                    <a:pos x="35" y="193"/>
                  </a:cxn>
                  <a:cxn ang="0">
                    <a:pos x="42" y="198"/>
                  </a:cxn>
                  <a:cxn ang="0">
                    <a:pos x="50" y="202"/>
                  </a:cxn>
                  <a:cxn ang="0">
                    <a:pos x="59" y="206"/>
                  </a:cxn>
                  <a:cxn ang="0">
                    <a:pos x="67" y="210"/>
                  </a:cxn>
                  <a:cxn ang="0">
                    <a:pos x="76" y="212"/>
                  </a:cxn>
                  <a:cxn ang="0">
                    <a:pos x="95" y="217"/>
                  </a:cxn>
                  <a:cxn ang="0">
                    <a:pos x="113" y="221"/>
                  </a:cxn>
                  <a:cxn ang="0">
                    <a:pos x="132" y="224"/>
                  </a:cxn>
                  <a:cxn ang="0">
                    <a:pos x="197" y="225"/>
                  </a:cxn>
                  <a:cxn ang="0">
                    <a:pos x="245" y="217"/>
                  </a:cxn>
                  <a:cxn ang="0">
                    <a:pos x="264" y="213"/>
                  </a:cxn>
                  <a:cxn ang="0">
                    <a:pos x="207" y="1"/>
                  </a:cxn>
                  <a:cxn ang="0">
                    <a:pos x="175" y="0"/>
                  </a:cxn>
                  <a:cxn ang="0">
                    <a:pos x="215" y="144"/>
                  </a:cxn>
                  <a:cxn ang="0">
                    <a:pos x="189" y="128"/>
                  </a:cxn>
                  <a:cxn ang="0">
                    <a:pos x="189" y="97"/>
                  </a:cxn>
                  <a:cxn ang="0">
                    <a:pos x="184" y="99"/>
                  </a:cxn>
                  <a:cxn ang="0">
                    <a:pos x="173" y="104"/>
                  </a:cxn>
                  <a:cxn ang="0">
                    <a:pos x="156" y="119"/>
                  </a:cxn>
                  <a:cxn ang="0">
                    <a:pos x="158" y="102"/>
                  </a:cxn>
                  <a:cxn ang="0">
                    <a:pos x="162" y="88"/>
                  </a:cxn>
                  <a:cxn ang="0">
                    <a:pos x="171" y="77"/>
                  </a:cxn>
                  <a:cxn ang="0">
                    <a:pos x="151" y="85"/>
                  </a:cxn>
                  <a:cxn ang="0">
                    <a:pos x="124" y="109"/>
                  </a:cxn>
                  <a:cxn ang="0">
                    <a:pos x="127" y="69"/>
                  </a:cxn>
                  <a:cxn ang="0">
                    <a:pos x="123" y="71"/>
                  </a:cxn>
                  <a:cxn ang="0">
                    <a:pos x="115" y="77"/>
                  </a:cxn>
                  <a:cxn ang="0">
                    <a:pos x="93" y="95"/>
                  </a:cxn>
                  <a:cxn ang="0">
                    <a:pos x="76" y="120"/>
                  </a:cxn>
                  <a:cxn ang="0">
                    <a:pos x="74" y="134"/>
                  </a:cxn>
                  <a:cxn ang="0">
                    <a:pos x="79" y="148"/>
                  </a:cxn>
                  <a:cxn ang="0">
                    <a:pos x="89" y="159"/>
                  </a:cxn>
                  <a:cxn ang="0">
                    <a:pos x="98" y="168"/>
                  </a:cxn>
                  <a:cxn ang="0">
                    <a:pos x="103" y="171"/>
                  </a:cxn>
                  <a:cxn ang="0">
                    <a:pos x="106" y="174"/>
                  </a:cxn>
                  <a:cxn ang="0">
                    <a:pos x="114" y="178"/>
                  </a:cxn>
                  <a:cxn ang="0">
                    <a:pos x="130" y="182"/>
                  </a:cxn>
                  <a:cxn ang="0">
                    <a:pos x="112" y="183"/>
                  </a:cxn>
                  <a:cxn ang="0">
                    <a:pos x="74" y="176"/>
                  </a:cxn>
                  <a:cxn ang="0">
                    <a:pos x="65" y="169"/>
                  </a:cxn>
                  <a:cxn ang="0">
                    <a:pos x="56" y="162"/>
                  </a:cxn>
                  <a:cxn ang="0">
                    <a:pos x="43" y="140"/>
                  </a:cxn>
                  <a:cxn ang="0">
                    <a:pos x="38" y="106"/>
                  </a:cxn>
                  <a:cxn ang="0">
                    <a:pos x="40" y="85"/>
                  </a:cxn>
                  <a:cxn ang="0">
                    <a:pos x="45" y="59"/>
                  </a:cxn>
                  <a:cxn ang="0">
                    <a:pos x="16" y="66"/>
                  </a:cxn>
                  <a:cxn ang="0">
                    <a:pos x="16" y="66"/>
                  </a:cxn>
                </a:cxnLst>
                <a:rect l="0" t="0" r="r" b="b"/>
                <a:pathLst>
                  <a:path w="264" h="225">
                    <a:moveTo>
                      <a:pt x="16" y="66"/>
                    </a:moveTo>
                    <a:lnTo>
                      <a:pt x="8" y="82"/>
                    </a:lnTo>
                    <a:lnTo>
                      <a:pt x="0" y="121"/>
                    </a:lnTo>
                    <a:lnTo>
                      <a:pt x="2" y="144"/>
                    </a:lnTo>
                    <a:lnTo>
                      <a:pt x="11" y="167"/>
                    </a:lnTo>
                    <a:lnTo>
                      <a:pt x="18" y="178"/>
                    </a:lnTo>
                    <a:lnTo>
                      <a:pt x="28" y="188"/>
                    </a:lnTo>
                    <a:lnTo>
                      <a:pt x="35" y="193"/>
                    </a:lnTo>
                    <a:lnTo>
                      <a:pt x="42" y="198"/>
                    </a:lnTo>
                    <a:lnTo>
                      <a:pt x="50" y="202"/>
                    </a:lnTo>
                    <a:lnTo>
                      <a:pt x="59" y="206"/>
                    </a:lnTo>
                    <a:lnTo>
                      <a:pt x="67" y="210"/>
                    </a:lnTo>
                    <a:lnTo>
                      <a:pt x="76" y="212"/>
                    </a:lnTo>
                    <a:lnTo>
                      <a:pt x="95" y="217"/>
                    </a:lnTo>
                    <a:lnTo>
                      <a:pt x="113" y="221"/>
                    </a:lnTo>
                    <a:lnTo>
                      <a:pt x="132" y="224"/>
                    </a:lnTo>
                    <a:lnTo>
                      <a:pt x="197" y="225"/>
                    </a:lnTo>
                    <a:lnTo>
                      <a:pt x="245" y="217"/>
                    </a:lnTo>
                    <a:lnTo>
                      <a:pt x="264" y="213"/>
                    </a:lnTo>
                    <a:lnTo>
                      <a:pt x="207" y="1"/>
                    </a:lnTo>
                    <a:lnTo>
                      <a:pt x="175" y="0"/>
                    </a:lnTo>
                    <a:lnTo>
                      <a:pt x="215" y="144"/>
                    </a:lnTo>
                    <a:lnTo>
                      <a:pt x="189" y="128"/>
                    </a:lnTo>
                    <a:lnTo>
                      <a:pt x="189" y="97"/>
                    </a:lnTo>
                    <a:lnTo>
                      <a:pt x="184" y="99"/>
                    </a:lnTo>
                    <a:lnTo>
                      <a:pt x="173" y="104"/>
                    </a:lnTo>
                    <a:lnTo>
                      <a:pt x="156" y="119"/>
                    </a:lnTo>
                    <a:lnTo>
                      <a:pt x="158" y="102"/>
                    </a:lnTo>
                    <a:lnTo>
                      <a:pt x="162" y="88"/>
                    </a:lnTo>
                    <a:lnTo>
                      <a:pt x="171" y="77"/>
                    </a:lnTo>
                    <a:lnTo>
                      <a:pt x="151" y="85"/>
                    </a:lnTo>
                    <a:lnTo>
                      <a:pt x="124" y="109"/>
                    </a:lnTo>
                    <a:lnTo>
                      <a:pt x="127" y="69"/>
                    </a:lnTo>
                    <a:lnTo>
                      <a:pt x="123" y="71"/>
                    </a:lnTo>
                    <a:lnTo>
                      <a:pt x="115" y="77"/>
                    </a:lnTo>
                    <a:lnTo>
                      <a:pt x="93" y="95"/>
                    </a:lnTo>
                    <a:lnTo>
                      <a:pt x="76" y="120"/>
                    </a:lnTo>
                    <a:lnTo>
                      <a:pt x="74" y="134"/>
                    </a:lnTo>
                    <a:lnTo>
                      <a:pt x="79" y="148"/>
                    </a:lnTo>
                    <a:lnTo>
                      <a:pt x="89" y="159"/>
                    </a:lnTo>
                    <a:lnTo>
                      <a:pt x="98" y="168"/>
                    </a:lnTo>
                    <a:lnTo>
                      <a:pt x="103" y="171"/>
                    </a:lnTo>
                    <a:lnTo>
                      <a:pt x="106" y="174"/>
                    </a:lnTo>
                    <a:lnTo>
                      <a:pt x="114" y="178"/>
                    </a:lnTo>
                    <a:lnTo>
                      <a:pt x="130" y="182"/>
                    </a:lnTo>
                    <a:lnTo>
                      <a:pt x="112" y="183"/>
                    </a:lnTo>
                    <a:lnTo>
                      <a:pt x="74" y="176"/>
                    </a:lnTo>
                    <a:lnTo>
                      <a:pt x="65" y="169"/>
                    </a:lnTo>
                    <a:lnTo>
                      <a:pt x="56" y="162"/>
                    </a:lnTo>
                    <a:lnTo>
                      <a:pt x="43" y="140"/>
                    </a:lnTo>
                    <a:lnTo>
                      <a:pt x="38" y="106"/>
                    </a:lnTo>
                    <a:lnTo>
                      <a:pt x="40" y="85"/>
                    </a:lnTo>
                    <a:lnTo>
                      <a:pt x="45" y="59"/>
                    </a:lnTo>
                    <a:lnTo>
                      <a:pt x="16" y="66"/>
                    </a:lnTo>
                    <a:lnTo>
                      <a:pt x="16" y="6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60" name="Freeform 176"/>
              <p:cNvSpPr>
                <a:spLocks/>
              </p:cNvSpPr>
              <p:nvPr/>
            </p:nvSpPr>
            <p:spPr bwMode="auto">
              <a:xfrm>
                <a:off x="2408" y="2896"/>
                <a:ext cx="72" cy="44"/>
              </a:xfrm>
              <a:custGeom>
                <a:avLst/>
                <a:gdLst/>
                <a:ahLst/>
                <a:cxnLst>
                  <a:cxn ang="0">
                    <a:pos x="24" y="132"/>
                  </a:cxn>
                  <a:cxn ang="0">
                    <a:pos x="3" y="95"/>
                  </a:cxn>
                  <a:cxn ang="0">
                    <a:pos x="3" y="61"/>
                  </a:cxn>
                  <a:cxn ang="0">
                    <a:pos x="19" y="37"/>
                  </a:cxn>
                  <a:cxn ang="0">
                    <a:pos x="42" y="19"/>
                  </a:cxn>
                  <a:cxn ang="0">
                    <a:pos x="63" y="8"/>
                  </a:cxn>
                  <a:cxn ang="0">
                    <a:pos x="102" y="1"/>
                  </a:cxn>
                  <a:cxn ang="0">
                    <a:pos x="227" y="3"/>
                  </a:cxn>
                  <a:cxn ang="0">
                    <a:pos x="270" y="12"/>
                  </a:cxn>
                  <a:cxn ang="0">
                    <a:pos x="234" y="29"/>
                  </a:cxn>
                  <a:cxn ang="0">
                    <a:pos x="125" y="32"/>
                  </a:cxn>
                  <a:cxn ang="0">
                    <a:pos x="54" y="48"/>
                  </a:cxn>
                  <a:cxn ang="0">
                    <a:pos x="32" y="71"/>
                  </a:cxn>
                  <a:cxn ang="0">
                    <a:pos x="34" y="96"/>
                  </a:cxn>
                  <a:cxn ang="0">
                    <a:pos x="48" y="116"/>
                  </a:cxn>
                  <a:cxn ang="0">
                    <a:pos x="58" y="102"/>
                  </a:cxn>
                  <a:cxn ang="0">
                    <a:pos x="67" y="81"/>
                  </a:cxn>
                  <a:cxn ang="0">
                    <a:pos x="82" y="65"/>
                  </a:cxn>
                  <a:cxn ang="0">
                    <a:pos x="89" y="96"/>
                  </a:cxn>
                  <a:cxn ang="0">
                    <a:pos x="113" y="77"/>
                  </a:cxn>
                  <a:cxn ang="0">
                    <a:pos x="121" y="71"/>
                  </a:cxn>
                  <a:cxn ang="0">
                    <a:pos x="133" y="63"/>
                  </a:cxn>
                  <a:cxn ang="0">
                    <a:pos x="150" y="54"/>
                  </a:cxn>
                  <a:cxn ang="0">
                    <a:pos x="145" y="86"/>
                  </a:cxn>
                  <a:cxn ang="0">
                    <a:pos x="162" y="78"/>
                  </a:cxn>
                  <a:cxn ang="0">
                    <a:pos x="183" y="72"/>
                  </a:cxn>
                  <a:cxn ang="0">
                    <a:pos x="225" y="89"/>
                  </a:cxn>
                  <a:cxn ang="0">
                    <a:pos x="227" y="144"/>
                  </a:cxn>
                  <a:cxn ang="0">
                    <a:pos x="220" y="162"/>
                  </a:cxn>
                  <a:cxn ang="0">
                    <a:pos x="196" y="176"/>
                  </a:cxn>
                  <a:cxn ang="0">
                    <a:pos x="92" y="144"/>
                  </a:cxn>
                  <a:cxn ang="0">
                    <a:pos x="39" y="147"/>
                  </a:cxn>
                </a:cxnLst>
                <a:rect l="0" t="0" r="r" b="b"/>
                <a:pathLst>
                  <a:path w="288" h="178">
                    <a:moveTo>
                      <a:pt x="39" y="147"/>
                    </a:moveTo>
                    <a:lnTo>
                      <a:pt x="24" y="132"/>
                    </a:lnTo>
                    <a:lnTo>
                      <a:pt x="13" y="116"/>
                    </a:lnTo>
                    <a:lnTo>
                      <a:pt x="3" y="95"/>
                    </a:lnTo>
                    <a:lnTo>
                      <a:pt x="0" y="72"/>
                    </a:lnTo>
                    <a:lnTo>
                      <a:pt x="3" y="61"/>
                    </a:lnTo>
                    <a:lnTo>
                      <a:pt x="9" y="48"/>
                    </a:lnTo>
                    <a:lnTo>
                      <a:pt x="19" y="37"/>
                    </a:lnTo>
                    <a:lnTo>
                      <a:pt x="33" y="24"/>
                    </a:lnTo>
                    <a:lnTo>
                      <a:pt x="42" y="19"/>
                    </a:lnTo>
                    <a:lnTo>
                      <a:pt x="52" y="13"/>
                    </a:lnTo>
                    <a:lnTo>
                      <a:pt x="63" y="8"/>
                    </a:lnTo>
                    <a:lnTo>
                      <a:pt x="76" y="3"/>
                    </a:lnTo>
                    <a:lnTo>
                      <a:pt x="102" y="1"/>
                    </a:lnTo>
                    <a:lnTo>
                      <a:pt x="162" y="0"/>
                    </a:lnTo>
                    <a:lnTo>
                      <a:pt x="227" y="3"/>
                    </a:lnTo>
                    <a:lnTo>
                      <a:pt x="254" y="6"/>
                    </a:lnTo>
                    <a:lnTo>
                      <a:pt x="270" y="12"/>
                    </a:lnTo>
                    <a:lnTo>
                      <a:pt x="288" y="33"/>
                    </a:lnTo>
                    <a:lnTo>
                      <a:pt x="234" y="29"/>
                    </a:lnTo>
                    <a:lnTo>
                      <a:pt x="181" y="29"/>
                    </a:lnTo>
                    <a:lnTo>
                      <a:pt x="125" y="32"/>
                    </a:lnTo>
                    <a:lnTo>
                      <a:pt x="75" y="41"/>
                    </a:lnTo>
                    <a:lnTo>
                      <a:pt x="54" y="48"/>
                    </a:lnTo>
                    <a:lnTo>
                      <a:pt x="39" y="58"/>
                    </a:lnTo>
                    <a:lnTo>
                      <a:pt x="32" y="71"/>
                    </a:lnTo>
                    <a:lnTo>
                      <a:pt x="32" y="87"/>
                    </a:lnTo>
                    <a:lnTo>
                      <a:pt x="34" y="96"/>
                    </a:lnTo>
                    <a:lnTo>
                      <a:pt x="41" y="106"/>
                    </a:lnTo>
                    <a:lnTo>
                      <a:pt x="48" y="116"/>
                    </a:lnTo>
                    <a:lnTo>
                      <a:pt x="59" y="129"/>
                    </a:lnTo>
                    <a:lnTo>
                      <a:pt x="58" y="102"/>
                    </a:lnTo>
                    <a:lnTo>
                      <a:pt x="62" y="91"/>
                    </a:lnTo>
                    <a:lnTo>
                      <a:pt x="67" y="81"/>
                    </a:lnTo>
                    <a:lnTo>
                      <a:pt x="76" y="70"/>
                    </a:lnTo>
                    <a:lnTo>
                      <a:pt x="82" y="65"/>
                    </a:lnTo>
                    <a:lnTo>
                      <a:pt x="90" y="61"/>
                    </a:lnTo>
                    <a:lnTo>
                      <a:pt x="89" y="96"/>
                    </a:lnTo>
                    <a:lnTo>
                      <a:pt x="95" y="90"/>
                    </a:lnTo>
                    <a:lnTo>
                      <a:pt x="113" y="77"/>
                    </a:lnTo>
                    <a:lnTo>
                      <a:pt x="118" y="73"/>
                    </a:lnTo>
                    <a:lnTo>
                      <a:pt x="121" y="71"/>
                    </a:lnTo>
                    <a:lnTo>
                      <a:pt x="128" y="67"/>
                    </a:lnTo>
                    <a:lnTo>
                      <a:pt x="133" y="63"/>
                    </a:lnTo>
                    <a:lnTo>
                      <a:pt x="142" y="58"/>
                    </a:lnTo>
                    <a:lnTo>
                      <a:pt x="150" y="54"/>
                    </a:lnTo>
                    <a:lnTo>
                      <a:pt x="139" y="90"/>
                    </a:lnTo>
                    <a:lnTo>
                      <a:pt x="145" y="86"/>
                    </a:lnTo>
                    <a:lnTo>
                      <a:pt x="153" y="82"/>
                    </a:lnTo>
                    <a:lnTo>
                      <a:pt x="162" y="78"/>
                    </a:lnTo>
                    <a:lnTo>
                      <a:pt x="172" y="75"/>
                    </a:lnTo>
                    <a:lnTo>
                      <a:pt x="183" y="72"/>
                    </a:lnTo>
                    <a:lnTo>
                      <a:pt x="207" y="71"/>
                    </a:lnTo>
                    <a:lnTo>
                      <a:pt x="225" y="89"/>
                    </a:lnTo>
                    <a:lnTo>
                      <a:pt x="231" y="125"/>
                    </a:lnTo>
                    <a:lnTo>
                      <a:pt x="227" y="144"/>
                    </a:lnTo>
                    <a:lnTo>
                      <a:pt x="225" y="153"/>
                    </a:lnTo>
                    <a:lnTo>
                      <a:pt x="220" y="162"/>
                    </a:lnTo>
                    <a:lnTo>
                      <a:pt x="206" y="173"/>
                    </a:lnTo>
                    <a:lnTo>
                      <a:pt x="196" y="176"/>
                    </a:lnTo>
                    <a:lnTo>
                      <a:pt x="186" y="178"/>
                    </a:lnTo>
                    <a:lnTo>
                      <a:pt x="92" y="144"/>
                    </a:lnTo>
                    <a:lnTo>
                      <a:pt x="39" y="147"/>
                    </a:lnTo>
                    <a:lnTo>
                      <a:pt x="39" y="1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61" name="Freeform 177"/>
              <p:cNvSpPr>
                <a:spLocks/>
              </p:cNvSpPr>
              <p:nvPr/>
            </p:nvSpPr>
            <p:spPr bwMode="auto">
              <a:xfrm>
                <a:off x="2453" y="2900"/>
                <a:ext cx="33" cy="5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4" y="202"/>
                  </a:cxn>
                  <a:cxn ang="0">
                    <a:pos x="130" y="204"/>
                  </a:cxn>
                  <a:cxn ang="0">
                    <a:pos x="29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30" h="204">
                    <a:moveTo>
                      <a:pt x="0" y="0"/>
                    </a:moveTo>
                    <a:lnTo>
                      <a:pt x="94" y="202"/>
                    </a:lnTo>
                    <a:lnTo>
                      <a:pt x="130" y="204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62" name="Freeform 178"/>
              <p:cNvSpPr>
                <a:spLocks/>
              </p:cNvSpPr>
              <p:nvPr/>
            </p:nvSpPr>
            <p:spPr bwMode="auto">
              <a:xfrm>
                <a:off x="2469" y="2901"/>
                <a:ext cx="57" cy="18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5" y="205"/>
                  </a:cxn>
                  <a:cxn ang="0">
                    <a:pos x="192" y="401"/>
                  </a:cxn>
                  <a:cxn ang="0">
                    <a:pos x="206" y="732"/>
                  </a:cxn>
                  <a:cxn ang="0">
                    <a:pos x="227" y="757"/>
                  </a:cxn>
                  <a:cxn ang="0">
                    <a:pos x="212" y="383"/>
                  </a:cxn>
                  <a:cxn ang="0">
                    <a:pos x="145" y="202"/>
                  </a:cxn>
                  <a:cxn ang="0">
                    <a:pos x="31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27" h="757">
                    <a:moveTo>
                      <a:pt x="0" y="0"/>
                    </a:moveTo>
                    <a:lnTo>
                      <a:pt x="115" y="205"/>
                    </a:lnTo>
                    <a:lnTo>
                      <a:pt x="192" y="401"/>
                    </a:lnTo>
                    <a:lnTo>
                      <a:pt x="206" y="732"/>
                    </a:lnTo>
                    <a:lnTo>
                      <a:pt x="227" y="757"/>
                    </a:lnTo>
                    <a:lnTo>
                      <a:pt x="212" y="383"/>
                    </a:lnTo>
                    <a:lnTo>
                      <a:pt x="145" y="202"/>
                    </a:lnTo>
                    <a:lnTo>
                      <a:pt x="31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63" name="Freeform 179"/>
              <p:cNvSpPr>
                <a:spLocks/>
              </p:cNvSpPr>
              <p:nvPr/>
            </p:nvSpPr>
            <p:spPr bwMode="auto">
              <a:xfrm>
                <a:off x="2473" y="3078"/>
                <a:ext cx="56" cy="38"/>
              </a:xfrm>
              <a:custGeom>
                <a:avLst/>
                <a:gdLst/>
                <a:ahLst/>
                <a:cxnLst>
                  <a:cxn ang="0">
                    <a:pos x="165" y="0"/>
                  </a:cxn>
                  <a:cxn ang="0">
                    <a:pos x="162" y="39"/>
                  </a:cxn>
                  <a:cxn ang="0">
                    <a:pos x="191" y="63"/>
                  </a:cxn>
                  <a:cxn ang="0">
                    <a:pos x="196" y="77"/>
                  </a:cxn>
                  <a:cxn ang="0">
                    <a:pos x="196" y="92"/>
                  </a:cxn>
                  <a:cxn ang="0">
                    <a:pos x="193" y="100"/>
                  </a:cxn>
                  <a:cxn ang="0">
                    <a:pos x="188" y="106"/>
                  </a:cxn>
                  <a:cxn ang="0">
                    <a:pos x="175" y="118"/>
                  </a:cxn>
                  <a:cxn ang="0">
                    <a:pos x="165" y="122"/>
                  </a:cxn>
                  <a:cxn ang="0">
                    <a:pos x="155" y="124"/>
                  </a:cxn>
                  <a:cxn ang="0">
                    <a:pos x="129" y="125"/>
                  </a:cxn>
                  <a:cxn ang="0">
                    <a:pos x="73" y="120"/>
                  </a:cxn>
                  <a:cxn ang="0">
                    <a:pos x="34" y="110"/>
                  </a:cxn>
                  <a:cxn ang="0">
                    <a:pos x="16" y="92"/>
                  </a:cxn>
                  <a:cxn ang="0">
                    <a:pos x="19" y="80"/>
                  </a:cxn>
                  <a:cxn ang="0">
                    <a:pos x="29" y="65"/>
                  </a:cxn>
                  <a:cxn ang="0">
                    <a:pos x="44" y="53"/>
                  </a:cxn>
                  <a:cxn ang="0">
                    <a:pos x="56" y="51"/>
                  </a:cxn>
                  <a:cxn ang="0">
                    <a:pos x="67" y="55"/>
                  </a:cxn>
                  <a:cxn ang="0">
                    <a:pos x="74" y="62"/>
                  </a:cxn>
                  <a:cxn ang="0">
                    <a:pos x="86" y="81"/>
                  </a:cxn>
                  <a:cxn ang="0">
                    <a:pos x="90" y="92"/>
                  </a:cxn>
                  <a:cxn ang="0">
                    <a:pos x="92" y="96"/>
                  </a:cxn>
                  <a:cxn ang="0">
                    <a:pos x="100" y="103"/>
                  </a:cxn>
                  <a:cxn ang="0">
                    <a:pos x="106" y="101"/>
                  </a:cxn>
                  <a:cxn ang="0">
                    <a:pos x="109" y="82"/>
                  </a:cxn>
                  <a:cxn ang="0">
                    <a:pos x="106" y="67"/>
                  </a:cxn>
                  <a:cxn ang="0">
                    <a:pos x="100" y="52"/>
                  </a:cxn>
                  <a:cxn ang="0">
                    <a:pos x="90" y="39"/>
                  </a:cxn>
                  <a:cxn ang="0">
                    <a:pos x="83" y="34"/>
                  </a:cxn>
                  <a:cxn ang="0">
                    <a:pos x="77" y="31"/>
                  </a:cxn>
                  <a:cxn ang="0">
                    <a:pos x="69" y="27"/>
                  </a:cxn>
                  <a:cxn ang="0">
                    <a:pos x="62" y="26"/>
                  </a:cxn>
                  <a:cxn ang="0">
                    <a:pos x="47" y="26"/>
                  </a:cxn>
                  <a:cxn ang="0">
                    <a:pos x="16" y="50"/>
                  </a:cxn>
                  <a:cxn ang="0">
                    <a:pos x="0" y="89"/>
                  </a:cxn>
                  <a:cxn ang="0">
                    <a:pos x="3" y="105"/>
                  </a:cxn>
                  <a:cxn ang="0">
                    <a:pos x="6" y="113"/>
                  </a:cxn>
                  <a:cxn ang="0">
                    <a:pos x="13" y="120"/>
                  </a:cxn>
                  <a:cxn ang="0">
                    <a:pos x="19" y="127"/>
                  </a:cxn>
                  <a:cxn ang="0">
                    <a:pos x="29" y="133"/>
                  </a:cxn>
                  <a:cxn ang="0">
                    <a:pos x="39" y="138"/>
                  </a:cxn>
                  <a:cxn ang="0">
                    <a:pos x="52" y="142"/>
                  </a:cxn>
                  <a:cxn ang="0">
                    <a:pos x="67" y="146"/>
                  </a:cxn>
                  <a:cxn ang="0">
                    <a:pos x="83" y="147"/>
                  </a:cxn>
                  <a:cxn ang="0">
                    <a:pos x="121" y="149"/>
                  </a:cxn>
                  <a:cxn ang="0">
                    <a:pos x="158" y="146"/>
                  </a:cxn>
                  <a:cxn ang="0">
                    <a:pos x="187" y="137"/>
                  </a:cxn>
                  <a:cxn ang="0">
                    <a:pos x="220" y="111"/>
                  </a:cxn>
                  <a:cxn ang="0">
                    <a:pos x="226" y="96"/>
                  </a:cxn>
                  <a:cxn ang="0">
                    <a:pos x="226" y="80"/>
                  </a:cxn>
                  <a:cxn ang="0">
                    <a:pos x="222" y="63"/>
                  </a:cxn>
                  <a:cxn ang="0">
                    <a:pos x="212" y="50"/>
                  </a:cxn>
                  <a:cxn ang="0">
                    <a:pos x="194" y="22"/>
                  </a:cxn>
                  <a:cxn ang="0">
                    <a:pos x="165" y="0"/>
                  </a:cxn>
                  <a:cxn ang="0">
                    <a:pos x="165" y="0"/>
                  </a:cxn>
                </a:cxnLst>
                <a:rect l="0" t="0" r="r" b="b"/>
                <a:pathLst>
                  <a:path w="226" h="149">
                    <a:moveTo>
                      <a:pt x="165" y="0"/>
                    </a:moveTo>
                    <a:lnTo>
                      <a:pt x="162" y="39"/>
                    </a:lnTo>
                    <a:lnTo>
                      <a:pt x="191" y="63"/>
                    </a:lnTo>
                    <a:lnTo>
                      <a:pt x="196" y="77"/>
                    </a:lnTo>
                    <a:lnTo>
                      <a:pt x="196" y="92"/>
                    </a:lnTo>
                    <a:lnTo>
                      <a:pt x="193" y="100"/>
                    </a:lnTo>
                    <a:lnTo>
                      <a:pt x="188" y="106"/>
                    </a:lnTo>
                    <a:lnTo>
                      <a:pt x="175" y="118"/>
                    </a:lnTo>
                    <a:lnTo>
                      <a:pt x="165" y="122"/>
                    </a:lnTo>
                    <a:lnTo>
                      <a:pt x="155" y="124"/>
                    </a:lnTo>
                    <a:lnTo>
                      <a:pt x="129" y="125"/>
                    </a:lnTo>
                    <a:lnTo>
                      <a:pt x="73" y="120"/>
                    </a:lnTo>
                    <a:lnTo>
                      <a:pt x="34" y="110"/>
                    </a:lnTo>
                    <a:lnTo>
                      <a:pt x="16" y="92"/>
                    </a:lnTo>
                    <a:lnTo>
                      <a:pt x="19" y="80"/>
                    </a:lnTo>
                    <a:lnTo>
                      <a:pt x="29" y="65"/>
                    </a:lnTo>
                    <a:lnTo>
                      <a:pt x="44" y="53"/>
                    </a:lnTo>
                    <a:lnTo>
                      <a:pt x="56" y="51"/>
                    </a:lnTo>
                    <a:lnTo>
                      <a:pt x="67" y="55"/>
                    </a:lnTo>
                    <a:lnTo>
                      <a:pt x="74" y="62"/>
                    </a:lnTo>
                    <a:lnTo>
                      <a:pt x="86" y="81"/>
                    </a:lnTo>
                    <a:lnTo>
                      <a:pt x="90" y="92"/>
                    </a:lnTo>
                    <a:lnTo>
                      <a:pt x="92" y="96"/>
                    </a:lnTo>
                    <a:lnTo>
                      <a:pt x="100" y="103"/>
                    </a:lnTo>
                    <a:lnTo>
                      <a:pt x="106" y="101"/>
                    </a:lnTo>
                    <a:lnTo>
                      <a:pt x="109" y="82"/>
                    </a:lnTo>
                    <a:lnTo>
                      <a:pt x="106" y="67"/>
                    </a:lnTo>
                    <a:lnTo>
                      <a:pt x="100" y="52"/>
                    </a:lnTo>
                    <a:lnTo>
                      <a:pt x="90" y="39"/>
                    </a:lnTo>
                    <a:lnTo>
                      <a:pt x="83" y="34"/>
                    </a:lnTo>
                    <a:lnTo>
                      <a:pt x="77" y="31"/>
                    </a:lnTo>
                    <a:lnTo>
                      <a:pt x="69" y="27"/>
                    </a:lnTo>
                    <a:lnTo>
                      <a:pt x="62" y="26"/>
                    </a:lnTo>
                    <a:lnTo>
                      <a:pt x="47" y="26"/>
                    </a:lnTo>
                    <a:lnTo>
                      <a:pt x="16" y="50"/>
                    </a:lnTo>
                    <a:lnTo>
                      <a:pt x="0" y="89"/>
                    </a:lnTo>
                    <a:lnTo>
                      <a:pt x="3" y="105"/>
                    </a:lnTo>
                    <a:lnTo>
                      <a:pt x="6" y="113"/>
                    </a:lnTo>
                    <a:lnTo>
                      <a:pt x="13" y="120"/>
                    </a:lnTo>
                    <a:lnTo>
                      <a:pt x="19" y="127"/>
                    </a:lnTo>
                    <a:lnTo>
                      <a:pt x="29" y="133"/>
                    </a:lnTo>
                    <a:lnTo>
                      <a:pt x="39" y="138"/>
                    </a:lnTo>
                    <a:lnTo>
                      <a:pt x="52" y="142"/>
                    </a:lnTo>
                    <a:lnTo>
                      <a:pt x="67" y="146"/>
                    </a:lnTo>
                    <a:lnTo>
                      <a:pt x="83" y="147"/>
                    </a:lnTo>
                    <a:lnTo>
                      <a:pt x="121" y="149"/>
                    </a:lnTo>
                    <a:lnTo>
                      <a:pt x="158" y="146"/>
                    </a:lnTo>
                    <a:lnTo>
                      <a:pt x="187" y="137"/>
                    </a:lnTo>
                    <a:lnTo>
                      <a:pt x="220" y="111"/>
                    </a:lnTo>
                    <a:lnTo>
                      <a:pt x="226" y="96"/>
                    </a:lnTo>
                    <a:lnTo>
                      <a:pt x="226" y="80"/>
                    </a:lnTo>
                    <a:lnTo>
                      <a:pt x="222" y="63"/>
                    </a:lnTo>
                    <a:lnTo>
                      <a:pt x="212" y="50"/>
                    </a:lnTo>
                    <a:lnTo>
                      <a:pt x="194" y="22"/>
                    </a:lnTo>
                    <a:lnTo>
                      <a:pt x="165" y="0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64" name="Freeform 180"/>
              <p:cNvSpPr>
                <a:spLocks/>
              </p:cNvSpPr>
              <p:nvPr/>
            </p:nvSpPr>
            <p:spPr bwMode="auto">
              <a:xfrm>
                <a:off x="2493" y="3003"/>
                <a:ext cx="23" cy="79"/>
              </a:xfrm>
              <a:custGeom>
                <a:avLst/>
                <a:gdLst/>
                <a:ahLst/>
                <a:cxnLst>
                  <a:cxn ang="0">
                    <a:pos x="77" y="316"/>
                  </a:cxn>
                  <a:cxn ang="0">
                    <a:pos x="0" y="0"/>
                  </a:cxn>
                  <a:cxn ang="0">
                    <a:pos x="27" y="3"/>
                  </a:cxn>
                  <a:cxn ang="0">
                    <a:pos x="95" y="315"/>
                  </a:cxn>
                  <a:cxn ang="0">
                    <a:pos x="77" y="316"/>
                  </a:cxn>
                  <a:cxn ang="0">
                    <a:pos x="77" y="316"/>
                  </a:cxn>
                </a:cxnLst>
                <a:rect l="0" t="0" r="r" b="b"/>
                <a:pathLst>
                  <a:path w="95" h="316">
                    <a:moveTo>
                      <a:pt x="77" y="316"/>
                    </a:moveTo>
                    <a:lnTo>
                      <a:pt x="0" y="0"/>
                    </a:lnTo>
                    <a:lnTo>
                      <a:pt x="27" y="3"/>
                    </a:lnTo>
                    <a:lnTo>
                      <a:pt x="95" y="315"/>
                    </a:lnTo>
                    <a:lnTo>
                      <a:pt x="77" y="316"/>
                    </a:lnTo>
                    <a:lnTo>
                      <a:pt x="77" y="3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65" name="Freeform 181"/>
              <p:cNvSpPr>
                <a:spLocks/>
              </p:cNvSpPr>
              <p:nvPr/>
            </p:nvSpPr>
            <p:spPr bwMode="auto">
              <a:xfrm>
                <a:off x="2462" y="3110"/>
                <a:ext cx="52" cy="22"/>
              </a:xfrm>
              <a:custGeom>
                <a:avLst/>
                <a:gdLst/>
                <a:ahLst/>
                <a:cxnLst>
                  <a:cxn ang="0">
                    <a:pos x="207" y="12"/>
                  </a:cxn>
                  <a:cxn ang="0">
                    <a:pos x="201" y="17"/>
                  </a:cxn>
                  <a:cxn ang="0">
                    <a:pos x="195" y="21"/>
                  </a:cxn>
                  <a:cxn ang="0">
                    <a:pos x="186" y="27"/>
                  </a:cxn>
                  <a:cxn ang="0">
                    <a:pos x="181" y="29"/>
                  </a:cxn>
                  <a:cxn ang="0">
                    <a:pos x="176" y="33"/>
                  </a:cxn>
                  <a:cxn ang="0">
                    <a:pos x="169" y="37"/>
                  </a:cxn>
                  <a:cxn ang="0">
                    <a:pos x="164" y="41"/>
                  </a:cxn>
                  <a:cxn ang="0">
                    <a:pos x="158" y="45"/>
                  </a:cxn>
                  <a:cxn ang="0">
                    <a:pos x="150" y="48"/>
                  </a:cxn>
                  <a:cxn ang="0">
                    <a:pos x="144" y="53"/>
                  </a:cxn>
                  <a:cxn ang="0">
                    <a:pos x="136" y="57"/>
                  </a:cxn>
                  <a:cxn ang="0">
                    <a:pos x="129" y="61"/>
                  </a:cxn>
                  <a:cxn ang="0">
                    <a:pos x="121" y="65"/>
                  </a:cxn>
                  <a:cxn ang="0">
                    <a:pos x="114" y="69"/>
                  </a:cxn>
                  <a:cxn ang="0">
                    <a:pos x="106" y="72"/>
                  </a:cxn>
                  <a:cxn ang="0">
                    <a:pos x="97" y="76"/>
                  </a:cxn>
                  <a:cxn ang="0">
                    <a:pos x="90" y="79"/>
                  </a:cxn>
                  <a:cxn ang="0">
                    <a:pos x="75" y="85"/>
                  </a:cxn>
                  <a:cxn ang="0">
                    <a:pos x="59" y="89"/>
                  </a:cxn>
                  <a:cxn ang="0">
                    <a:pos x="44" y="91"/>
                  </a:cxn>
                  <a:cxn ang="0">
                    <a:pos x="18" y="90"/>
                  </a:cxn>
                  <a:cxn ang="0">
                    <a:pos x="3" y="81"/>
                  </a:cxn>
                  <a:cxn ang="0">
                    <a:pos x="0" y="70"/>
                  </a:cxn>
                  <a:cxn ang="0">
                    <a:pos x="4" y="62"/>
                  </a:cxn>
                  <a:cxn ang="0">
                    <a:pos x="9" y="55"/>
                  </a:cxn>
                  <a:cxn ang="0">
                    <a:pos x="25" y="39"/>
                  </a:cxn>
                  <a:cxn ang="0">
                    <a:pos x="43" y="24"/>
                  </a:cxn>
                  <a:cxn ang="0">
                    <a:pos x="53" y="18"/>
                  </a:cxn>
                  <a:cxn ang="0">
                    <a:pos x="62" y="12"/>
                  </a:cxn>
                  <a:cxn ang="0">
                    <a:pos x="70" y="8"/>
                  </a:cxn>
                  <a:cxn ang="0">
                    <a:pos x="75" y="4"/>
                  </a:cxn>
                  <a:cxn ang="0">
                    <a:pos x="81" y="0"/>
                  </a:cxn>
                  <a:cxn ang="0">
                    <a:pos x="101" y="8"/>
                  </a:cxn>
                  <a:cxn ang="0">
                    <a:pos x="97" y="10"/>
                  </a:cxn>
                  <a:cxn ang="0">
                    <a:pos x="86" y="17"/>
                  </a:cxn>
                  <a:cxn ang="0">
                    <a:pos x="78" y="21"/>
                  </a:cxn>
                  <a:cxn ang="0">
                    <a:pos x="71" y="26"/>
                  </a:cxn>
                  <a:cxn ang="0">
                    <a:pos x="63" y="31"/>
                  </a:cxn>
                  <a:cxn ang="0">
                    <a:pos x="54" y="36"/>
                  </a:cxn>
                  <a:cxn ang="0">
                    <a:pos x="29" y="56"/>
                  </a:cxn>
                  <a:cxn ang="0">
                    <a:pos x="25" y="63"/>
                  </a:cxn>
                  <a:cxn ang="0">
                    <a:pos x="32" y="69"/>
                  </a:cxn>
                  <a:cxn ang="0">
                    <a:pos x="46" y="69"/>
                  </a:cxn>
                  <a:cxn ang="0">
                    <a:pos x="63" y="63"/>
                  </a:cxn>
                  <a:cxn ang="0">
                    <a:pos x="73" y="60"/>
                  </a:cxn>
                  <a:cxn ang="0">
                    <a:pos x="82" y="55"/>
                  </a:cxn>
                  <a:cxn ang="0">
                    <a:pos x="92" y="50"/>
                  </a:cxn>
                  <a:cxn ang="0">
                    <a:pos x="102" y="45"/>
                  </a:cxn>
                  <a:cxn ang="0">
                    <a:pos x="112" y="38"/>
                  </a:cxn>
                  <a:cxn ang="0">
                    <a:pos x="121" y="33"/>
                  </a:cxn>
                  <a:cxn ang="0">
                    <a:pos x="129" y="28"/>
                  </a:cxn>
                  <a:cxn ang="0">
                    <a:pos x="136" y="23"/>
                  </a:cxn>
                  <a:cxn ang="0">
                    <a:pos x="141" y="19"/>
                  </a:cxn>
                  <a:cxn ang="0">
                    <a:pos x="147" y="17"/>
                  </a:cxn>
                  <a:cxn ang="0">
                    <a:pos x="150" y="14"/>
                  </a:cxn>
                  <a:cxn ang="0">
                    <a:pos x="207" y="12"/>
                  </a:cxn>
                  <a:cxn ang="0">
                    <a:pos x="207" y="12"/>
                  </a:cxn>
                </a:cxnLst>
                <a:rect l="0" t="0" r="r" b="b"/>
                <a:pathLst>
                  <a:path w="207" h="91">
                    <a:moveTo>
                      <a:pt x="207" y="12"/>
                    </a:moveTo>
                    <a:lnTo>
                      <a:pt x="201" y="17"/>
                    </a:lnTo>
                    <a:lnTo>
                      <a:pt x="195" y="21"/>
                    </a:lnTo>
                    <a:lnTo>
                      <a:pt x="186" y="27"/>
                    </a:lnTo>
                    <a:lnTo>
                      <a:pt x="181" y="29"/>
                    </a:lnTo>
                    <a:lnTo>
                      <a:pt x="176" y="33"/>
                    </a:lnTo>
                    <a:lnTo>
                      <a:pt x="169" y="37"/>
                    </a:lnTo>
                    <a:lnTo>
                      <a:pt x="164" y="41"/>
                    </a:lnTo>
                    <a:lnTo>
                      <a:pt x="158" y="45"/>
                    </a:lnTo>
                    <a:lnTo>
                      <a:pt x="150" y="48"/>
                    </a:lnTo>
                    <a:lnTo>
                      <a:pt x="144" y="53"/>
                    </a:lnTo>
                    <a:lnTo>
                      <a:pt x="136" y="57"/>
                    </a:lnTo>
                    <a:lnTo>
                      <a:pt x="129" y="61"/>
                    </a:lnTo>
                    <a:lnTo>
                      <a:pt x="121" y="65"/>
                    </a:lnTo>
                    <a:lnTo>
                      <a:pt x="114" y="69"/>
                    </a:lnTo>
                    <a:lnTo>
                      <a:pt x="106" y="72"/>
                    </a:lnTo>
                    <a:lnTo>
                      <a:pt x="97" y="76"/>
                    </a:lnTo>
                    <a:lnTo>
                      <a:pt x="90" y="79"/>
                    </a:lnTo>
                    <a:lnTo>
                      <a:pt x="75" y="85"/>
                    </a:lnTo>
                    <a:lnTo>
                      <a:pt x="59" y="89"/>
                    </a:lnTo>
                    <a:lnTo>
                      <a:pt x="44" y="91"/>
                    </a:lnTo>
                    <a:lnTo>
                      <a:pt x="18" y="90"/>
                    </a:lnTo>
                    <a:lnTo>
                      <a:pt x="3" y="81"/>
                    </a:lnTo>
                    <a:lnTo>
                      <a:pt x="0" y="70"/>
                    </a:lnTo>
                    <a:lnTo>
                      <a:pt x="4" y="62"/>
                    </a:lnTo>
                    <a:lnTo>
                      <a:pt x="9" y="55"/>
                    </a:lnTo>
                    <a:lnTo>
                      <a:pt x="25" y="39"/>
                    </a:lnTo>
                    <a:lnTo>
                      <a:pt x="43" y="24"/>
                    </a:lnTo>
                    <a:lnTo>
                      <a:pt x="53" y="18"/>
                    </a:lnTo>
                    <a:lnTo>
                      <a:pt x="62" y="12"/>
                    </a:lnTo>
                    <a:lnTo>
                      <a:pt x="70" y="8"/>
                    </a:lnTo>
                    <a:lnTo>
                      <a:pt x="75" y="4"/>
                    </a:lnTo>
                    <a:lnTo>
                      <a:pt x="81" y="0"/>
                    </a:lnTo>
                    <a:lnTo>
                      <a:pt x="101" y="8"/>
                    </a:lnTo>
                    <a:lnTo>
                      <a:pt x="97" y="10"/>
                    </a:lnTo>
                    <a:lnTo>
                      <a:pt x="86" y="17"/>
                    </a:lnTo>
                    <a:lnTo>
                      <a:pt x="78" y="21"/>
                    </a:lnTo>
                    <a:lnTo>
                      <a:pt x="71" y="26"/>
                    </a:lnTo>
                    <a:lnTo>
                      <a:pt x="63" y="31"/>
                    </a:lnTo>
                    <a:lnTo>
                      <a:pt x="54" y="36"/>
                    </a:lnTo>
                    <a:lnTo>
                      <a:pt x="29" y="56"/>
                    </a:lnTo>
                    <a:lnTo>
                      <a:pt x="25" y="63"/>
                    </a:lnTo>
                    <a:lnTo>
                      <a:pt x="32" y="69"/>
                    </a:lnTo>
                    <a:lnTo>
                      <a:pt x="46" y="69"/>
                    </a:lnTo>
                    <a:lnTo>
                      <a:pt x="63" y="63"/>
                    </a:lnTo>
                    <a:lnTo>
                      <a:pt x="73" y="60"/>
                    </a:lnTo>
                    <a:lnTo>
                      <a:pt x="82" y="55"/>
                    </a:lnTo>
                    <a:lnTo>
                      <a:pt x="92" y="50"/>
                    </a:lnTo>
                    <a:lnTo>
                      <a:pt x="102" y="45"/>
                    </a:lnTo>
                    <a:lnTo>
                      <a:pt x="112" y="38"/>
                    </a:lnTo>
                    <a:lnTo>
                      <a:pt x="121" y="33"/>
                    </a:lnTo>
                    <a:lnTo>
                      <a:pt x="129" y="28"/>
                    </a:lnTo>
                    <a:lnTo>
                      <a:pt x="136" y="23"/>
                    </a:lnTo>
                    <a:lnTo>
                      <a:pt x="141" y="19"/>
                    </a:lnTo>
                    <a:lnTo>
                      <a:pt x="147" y="17"/>
                    </a:lnTo>
                    <a:lnTo>
                      <a:pt x="150" y="14"/>
                    </a:lnTo>
                    <a:lnTo>
                      <a:pt x="207" y="12"/>
                    </a:lnTo>
                    <a:lnTo>
                      <a:pt x="207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66" name="Freeform 182"/>
              <p:cNvSpPr>
                <a:spLocks/>
              </p:cNvSpPr>
              <p:nvPr/>
            </p:nvSpPr>
            <p:spPr bwMode="auto">
              <a:xfrm>
                <a:off x="2463" y="3005"/>
                <a:ext cx="7" cy="19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3" y="26"/>
                  </a:cxn>
                  <a:cxn ang="0">
                    <a:pos x="9" y="50"/>
                  </a:cxn>
                  <a:cxn ang="0">
                    <a:pos x="7" y="62"/>
                  </a:cxn>
                  <a:cxn ang="0">
                    <a:pos x="0" y="74"/>
                  </a:cxn>
                  <a:cxn ang="0">
                    <a:pos x="14" y="56"/>
                  </a:cxn>
                  <a:cxn ang="0">
                    <a:pos x="28" y="3"/>
                  </a:cxn>
                  <a:cxn ang="0">
                    <a:pos x="12" y="0"/>
                  </a:cxn>
                  <a:cxn ang="0">
                    <a:pos x="12" y="0"/>
                  </a:cxn>
                </a:cxnLst>
                <a:rect l="0" t="0" r="r" b="b"/>
                <a:pathLst>
                  <a:path w="28" h="74">
                    <a:moveTo>
                      <a:pt x="12" y="0"/>
                    </a:moveTo>
                    <a:lnTo>
                      <a:pt x="13" y="26"/>
                    </a:lnTo>
                    <a:lnTo>
                      <a:pt x="9" y="50"/>
                    </a:lnTo>
                    <a:lnTo>
                      <a:pt x="7" y="62"/>
                    </a:lnTo>
                    <a:lnTo>
                      <a:pt x="0" y="74"/>
                    </a:lnTo>
                    <a:lnTo>
                      <a:pt x="14" y="56"/>
                    </a:lnTo>
                    <a:lnTo>
                      <a:pt x="28" y="3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67" name="Freeform 183"/>
              <p:cNvSpPr>
                <a:spLocks/>
              </p:cNvSpPr>
              <p:nvPr/>
            </p:nvSpPr>
            <p:spPr bwMode="auto">
              <a:xfrm>
                <a:off x="2136" y="2924"/>
                <a:ext cx="42" cy="15"/>
              </a:xfrm>
              <a:custGeom>
                <a:avLst/>
                <a:gdLst/>
                <a:ahLst/>
                <a:cxnLst>
                  <a:cxn ang="0">
                    <a:pos x="171" y="37"/>
                  </a:cxn>
                  <a:cxn ang="0">
                    <a:pos x="163" y="28"/>
                  </a:cxn>
                  <a:cxn ang="0">
                    <a:pos x="153" y="21"/>
                  </a:cxn>
                  <a:cxn ang="0">
                    <a:pos x="148" y="17"/>
                  </a:cxn>
                  <a:cxn ang="0">
                    <a:pos x="140" y="13"/>
                  </a:cxn>
                  <a:cxn ang="0">
                    <a:pos x="133" y="9"/>
                  </a:cxn>
                  <a:cxn ang="0">
                    <a:pos x="125" y="5"/>
                  </a:cxn>
                  <a:cxn ang="0">
                    <a:pos x="106" y="0"/>
                  </a:cxn>
                  <a:cxn ang="0">
                    <a:pos x="85" y="0"/>
                  </a:cxn>
                  <a:cxn ang="0">
                    <a:pos x="61" y="4"/>
                  </a:cxn>
                  <a:cxn ang="0">
                    <a:pos x="57" y="13"/>
                  </a:cxn>
                  <a:cxn ang="0">
                    <a:pos x="53" y="21"/>
                  </a:cxn>
                  <a:cxn ang="0">
                    <a:pos x="47" y="28"/>
                  </a:cxn>
                  <a:cxn ang="0">
                    <a:pos x="44" y="32"/>
                  </a:cxn>
                  <a:cxn ang="0">
                    <a:pos x="39" y="34"/>
                  </a:cxn>
                  <a:cxn ang="0">
                    <a:pos x="31" y="36"/>
                  </a:cxn>
                  <a:cxn ang="0">
                    <a:pos x="19" y="31"/>
                  </a:cxn>
                  <a:cxn ang="0">
                    <a:pos x="7" y="18"/>
                  </a:cxn>
                  <a:cxn ang="0">
                    <a:pos x="0" y="42"/>
                  </a:cxn>
                  <a:cxn ang="0">
                    <a:pos x="32" y="63"/>
                  </a:cxn>
                  <a:cxn ang="0">
                    <a:pos x="74" y="21"/>
                  </a:cxn>
                  <a:cxn ang="0">
                    <a:pos x="171" y="37"/>
                  </a:cxn>
                  <a:cxn ang="0">
                    <a:pos x="171" y="37"/>
                  </a:cxn>
                </a:cxnLst>
                <a:rect l="0" t="0" r="r" b="b"/>
                <a:pathLst>
                  <a:path w="171" h="63">
                    <a:moveTo>
                      <a:pt x="171" y="37"/>
                    </a:moveTo>
                    <a:lnTo>
                      <a:pt x="163" y="28"/>
                    </a:lnTo>
                    <a:lnTo>
                      <a:pt x="153" y="21"/>
                    </a:lnTo>
                    <a:lnTo>
                      <a:pt x="148" y="17"/>
                    </a:lnTo>
                    <a:lnTo>
                      <a:pt x="140" y="13"/>
                    </a:lnTo>
                    <a:lnTo>
                      <a:pt x="133" y="9"/>
                    </a:lnTo>
                    <a:lnTo>
                      <a:pt x="125" y="5"/>
                    </a:lnTo>
                    <a:lnTo>
                      <a:pt x="106" y="0"/>
                    </a:lnTo>
                    <a:lnTo>
                      <a:pt x="85" y="0"/>
                    </a:lnTo>
                    <a:lnTo>
                      <a:pt x="61" y="4"/>
                    </a:lnTo>
                    <a:lnTo>
                      <a:pt x="57" y="13"/>
                    </a:lnTo>
                    <a:lnTo>
                      <a:pt x="53" y="21"/>
                    </a:lnTo>
                    <a:lnTo>
                      <a:pt x="47" y="28"/>
                    </a:lnTo>
                    <a:lnTo>
                      <a:pt x="44" y="32"/>
                    </a:lnTo>
                    <a:lnTo>
                      <a:pt x="39" y="34"/>
                    </a:lnTo>
                    <a:lnTo>
                      <a:pt x="31" y="36"/>
                    </a:lnTo>
                    <a:lnTo>
                      <a:pt x="19" y="31"/>
                    </a:lnTo>
                    <a:lnTo>
                      <a:pt x="7" y="18"/>
                    </a:lnTo>
                    <a:lnTo>
                      <a:pt x="0" y="42"/>
                    </a:lnTo>
                    <a:lnTo>
                      <a:pt x="32" y="63"/>
                    </a:lnTo>
                    <a:lnTo>
                      <a:pt x="74" y="21"/>
                    </a:lnTo>
                    <a:lnTo>
                      <a:pt x="171" y="37"/>
                    </a:lnTo>
                    <a:lnTo>
                      <a:pt x="171" y="37"/>
                    </a:lnTo>
                    <a:close/>
                  </a:path>
                </a:pathLst>
              </a:custGeom>
              <a:solidFill>
                <a:srgbClr val="C2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68" name="Freeform 184"/>
              <p:cNvSpPr>
                <a:spLocks/>
              </p:cNvSpPr>
              <p:nvPr/>
            </p:nvSpPr>
            <p:spPr bwMode="auto">
              <a:xfrm>
                <a:off x="2474" y="3006"/>
                <a:ext cx="5" cy="20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0" y="82"/>
                  </a:cxn>
                  <a:cxn ang="0">
                    <a:pos x="20" y="1"/>
                  </a:cxn>
                  <a:cxn ang="0">
                    <a:pos x="5" y="0"/>
                  </a:cxn>
                  <a:cxn ang="0">
                    <a:pos x="5" y="0"/>
                  </a:cxn>
                </a:cxnLst>
                <a:rect l="0" t="0" r="r" b="b"/>
                <a:pathLst>
                  <a:path w="20" h="82">
                    <a:moveTo>
                      <a:pt x="5" y="0"/>
                    </a:moveTo>
                    <a:lnTo>
                      <a:pt x="0" y="82"/>
                    </a:lnTo>
                    <a:lnTo>
                      <a:pt x="20" y="1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69" name="Freeform 185"/>
              <p:cNvSpPr>
                <a:spLocks/>
              </p:cNvSpPr>
              <p:nvPr/>
            </p:nvSpPr>
            <p:spPr bwMode="auto">
              <a:xfrm>
                <a:off x="2480" y="3005"/>
                <a:ext cx="9" cy="20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6" y="32"/>
                  </a:cxn>
                  <a:cxn ang="0">
                    <a:pos x="16" y="57"/>
                  </a:cxn>
                  <a:cxn ang="0">
                    <a:pos x="24" y="69"/>
                  </a:cxn>
                  <a:cxn ang="0">
                    <a:pos x="34" y="81"/>
                  </a:cxn>
                  <a:cxn ang="0">
                    <a:pos x="27" y="54"/>
                  </a:cxn>
                  <a:cxn ang="0">
                    <a:pos x="16" y="0"/>
                  </a:cxn>
                  <a:cxn ang="0">
                    <a:pos x="0" y="2"/>
                  </a:cxn>
                  <a:cxn ang="0">
                    <a:pos x="0" y="2"/>
                  </a:cxn>
                </a:cxnLst>
                <a:rect l="0" t="0" r="r" b="b"/>
                <a:pathLst>
                  <a:path w="34" h="81">
                    <a:moveTo>
                      <a:pt x="0" y="2"/>
                    </a:moveTo>
                    <a:lnTo>
                      <a:pt x="6" y="32"/>
                    </a:lnTo>
                    <a:lnTo>
                      <a:pt x="16" y="57"/>
                    </a:lnTo>
                    <a:lnTo>
                      <a:pt x="24" y="69"/>
                    </a:lnTo>
                    <a:lnTo>
                      <a:pt x="34" y="81"/>
                    </a:lnTo>
                    <a:lnTo>
                      <a:pt x="27" y="54"/>
                    </a:lnTo>
                    <a:lnTo>
                      <a:pt x="16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70" name="Freeform 186"/>
              <p:cNvSpPr>
                <a:spLocks/>
              </p:cNvSpPr>
              <p:nvPr/>
            </p:nvSpPr>
            <p:spPr bwMode="auto">
              <a:xfrm>
                <a:off x="2327" y="2972"/>
                <a:ext cx="140" cy="114"/>
              </a:xfrm>
              <a:custGeom>
                <a:avLst/>
                <a:gdLst/>
                <a:ahLst/>
                <a:cxnLst>
                  <a:cxn ang="0">
                    <a:pos x="41" y="12"/>
                  </a:cxn>
                  <a:cxn ang="0">
                    <a:pos x="32" y="2"/>
                  </a:cxn>
                  <a:cxn ang="0">
                    <a:pos x="22" y="0"/>
                  </a:cxn>
                  <a:cxn ang="0">
                    <a:pos x="1" y="56"/>
                  </a:cxn>
                  <a:cxn ang="0">
                    <a:pos x="3" y="168"/>
                  </a:cxn>
                  <a:cxn ang="0">
                    <a:pos x="19" y="221"/>
                  </a:cxn>
                  <a:cxn ang="0">
                    <a:pos x="31" y="248"/>
                  </a:cxn>
                  <a:cxn ang="0">
                    <a:pos x="46" y="276"/>
                  </a:cxn>
                  <a:cxn ang="0">
                    <a:pos x="67" y="304"/>
                  </a:cxn>
                  <a:cxn ang="0">
                    <a:pos x="89" y="331"/>
                  </a:cxn>
                  <a:cxn ang="0">
                    <a:pos x="117" y="357"/>
                  </a:cxn>
                  <a:cxn ang="0">
                    <a:pos x="147" y="382"/>
                  </a:cxn>
                  <a:cxn ang="0">
                    <a:pos x="163" y="392"/>
                  </a:cxn>
                  <a:cxn ang="0">
                    <a:pos x="178" y="403"/>
                  </a:cxn>
                  <a:cxn ang="0">
                    <a:pos x="193" y="411"/>
                  </a:cxn>
                  <a:cxn ang="0">
                    <a:pos x="208" y="419"/>
                  </a:cxn>
                  <a:cxn ang="0">
                    <a:pos x="223" y="425"/>
                  </a:cxn>
                  <a:cxn ang="0">
                    <a:pos x="253" y="437"/>
                  </a:cxn>
                  <a:cxn ang="0">
                    <a:pos x="282" y="445"/>
                  </a:cxn>
                  <a:cxn ang="0">
                    <a:pos x="325" y="454"/>
                  </a:cxn>
                  <a:cxn ang="0">
                    <a:pos x="404" y="456"/>
                  </a:cxn>
                  <a:cxn ang="0">
                    <a:pos x="468" y="445"/>
                  </a:cxn>
                  <a:cxn ang="0">
                    <a:pos x="502" y="435"/>
                  </a:cxn>
                  <a:cxn ang="0">
                    <a:pos x="527" y="424"/>
                  </a:cxn>
                  <a:cxn ang="0">
                    <a:pos x="550" y="405"/>
                  </a:cxn>
                  <a:cxn ang="0">
                    <a:pos x="560" y="375"/>
                  </a:cxn>
                  <a:cxn ang="0">
                    <a:pos x="553" y="346"/>
                  </a:cxn>
                  <a:cxn ang="0">
                    <a:pos x="538" y="324"/>
                  </a:cxn>
                  <a:cxn ang="0">
                    <a:pos x="512" y="294"/>
                  </a:cxn>
                  <a:cxn ang="0">
                    <a:pos x="496" y="271"/>
                  </a:cxn>
                  <a:cxn ang="0">
                    <a:pos x="479" y="247"/>
                  </a:cxn>
                  <a:cxn ang="0">
                    <a:pos x="463" y="223"/>
                  </a:cxn>
                  <a:cxn ang="0">
                    <a:pos x="440" y="189"/>
                  </a:cxn>
                  <a:cxn ang="0">
                    <a:pos x="434" y="183"/>
                  </a:cxn>
                  <a:cxn ang="0">
                    <a:pos x="421" y="183"/>
                  </a:cxn>
                  <a:cxn ang="0">
                    <a:pos x="421" y="205"/>
                  </a:cxn>
                  <a:cxn ang="0">
                    <a:pos x="433" y="232"/>
                  </a:cxn>
                  <a:cxn ang="0">
                    <a:pos x="444" y="252"/>
                  </a:cxn>
                  <a:cxn ang="0">
                    <a:pos x="458" y="274"/>
                  </a:cxn>
                  <a:cxn ang="0">
                    <a:pos x="474" y="294"/>
                  </a:cxn>
                  <a:cxn ang="0">
                    <a:pos x="502" y="320"/>
                  </a:cxn>
                  <a:cxn ang="0">
                    <a:pos x="512" y="327"/>
                  </a:cxn>
                  <a:cxn ang="0">
                    <a:pos x="538" y="343"/>
                  </a:cxn>
                  <a:cxn ang="0">
                    <a:pos x="543" y="375"/>
                  </a:cxn>
                  <a:cxn ang="0">
                    <a:pos x="524" y="408"/>
                  </a:cxn>
                  <a:cxn ang="0">
                    <a:pos x="498" y="424"/>
                  </a:cxn>
                  <a:cxn ang="0">
                    <a:pos x="468" y="428"/>
                  </a:cxn>
                  <a:cxn ang="0">
                    <a:pos x="396" y="432"/>
                  </a:cxn>
                  <a:cxn ang="0">
                    <a:pos x="277" y="427"/>
                  </a:cxn>
                  <a:cxn ang="0">
                    <a:pos x="227" y="413"/>
                  </a:cxn>
                  <a:cxn ang="0">
                    <a:pos x="203" y="401"/>
                  </a:cxn>
                  <a:cxn ang="0">
                    <a:pos x="187" y="392"/>
                  </a:cxn>
                  <a:cxn ang="0">
                    <a:pos x="170" y="382"/>
                  </a:cxn>
                  <a:cxn ang="0">
                    <a:pos x="146" y="363"/>
                  </a:cxn>
                  <a:cxn ang="0">
                    <a:pos x="116" y="333"/>
                  </a:cxn>
                  <a:cxn ang="0">
                    <a:pos x="88" y="295"/>
                  </a:cxn>
                  <a:cxn ang="0">
                    <a:pos x="69" y="262"/>
                  </a:cxn>
                  <a:cxn ang="0">
                    <a:pos x="56" y="237"/>
                  </a:cxn>
                  <a:cxn ang="0">
                    <a:pos x="40" y="197"/>
                  </a:cxn>
                  <a:cxn ang="0">
                    <a:pos x="29" y="101"/>
                  </a:cxn>
                  <a:cxn ang="0">
                    <a:pos x="160" y="17"/>
                  </a:cxn>
                  <a:cxn ang="0">
                    <a:pos x="166" y="2"/>
                  </a:cxn>
                  <a:cxn ang="0">
                    <a:pos x="156" y="1"/>
                  </a:cxn>
                </a:cxnLst>
                <a:rect l="0" t="0" r="r" b="b"/>
                <a:pathLst>
                  <a:path w="560" h="457">
                    <a:moveTo>
                      <a:pt x="156" y="1"/>
                    </a:moveTo>
                    <a:lnTo>
                      <a:pt x="41" y="12"/>
                    </a:lnTo>
                    <a:lnTo>
                      <a:pt x="39" y="8"/>
                    </a:lnTo>
                    <a:lnTo>
                      <a:pt x="32" y="2"/>
                    </a:lnTo>
                    <a:lnTo>
                      <a:pt x="27" y="0"/>
                    </a:lnTo>
                    <a:lnTo>
                      <a:pt x="22" y="0"/>
                    </a:lnTo>
                    <a:lnTo>
                      <a:pt x="12" y="11"/>
                    </a:lnTo>
                    <a:lnTo>
                      <a:pt x="1" y="56"/>
                    </a:lnTo>
                    <a:lnTo>
                      <a:pt x="0" y="142"/>
                    </a:lnTo>
                    <a:lnTo>
                      <a:pt x="3" y="168"/>
                    </a:lnTo>
                    <a:lnTo>
                      <a:pt x="10" y="193"/>
                    </a:lnTo>
                    <a:lnTo>
                      <a:pt x="19" y="221"/>
                    </a:lnTo>
                    <a:lnTo>
                      <a:pt x="25" y="235"/>
                    </a:lnTo>
                    <a:lnTo>
                      <a:pt x="31" y="248"/>
                    </a:lnTo>
                    <a:lnTo>
                      <a:pt x="39" y="262"/>
                    </a:lnTo>
                    <a:lnTo>
                      <a:pt x="46" y="276"/>
                    </a:lnTo>
                    <a:lnTo>
                      <a:pt x="56" y="290"/>
                    </a:lnTo>
                    <a:lnTo>
                      <a:pt x="67" y="304"/>
                    </a:lnTo>
                    <a:lnTo>
                      <a:pt x="78" y="318"/>
                    </a:lnTo>
                    <a:lnTo>
                      <a:pt x="89" y="331"/>
                    </a:lnTo>
                    <a:lnTo>
                      <a:pt x="103" y="344"/>
                    </a:lnTo>
                    <a:lnTo>
                      <a:pt x="117" y="357"/>
                    </a:lnTo>
                    <a:lnTo>
                      <a:pt x="132" y="370"/>
                    </a:lnTo>
                    <a:lnTo>
                      <a:pt x="147" y="382"/>
                    </a:lnTo>
                    <a:lnTo>
                      <a:pt x="155" y="387"/>
                    </a:lnTo>
                    <a:lnTo>
                      <a:pt x="163" y="392"/>
                    </a:lnTo>
                    <a:lnTo>
                      <a:pt x="170" y="397"/>
                    </a:lnTo>
                    <a:lnTo>
                      <a:pt x="178" y="403"/>
                    </a:lnTo>
                    <a:lnTo>
                      <a:pt x="185" y="406"/>
                    </a:lnTo>
                    <a:lnTo>
                      <a:pt x="193" y="411"/>
                    </a:lnTo>
                    <a:lnTo>
                      <a:pt x="200" y="415"/>
                    </a:lnTo>
                    <a:lnTo>
                      <a:pt x="208" y="419"/>
                    </a:lnTo>
                    <a:lnTo>
                      <a:pt x="216" y="423"/>
                    </a:lnTo>
                    <a:lnTo>
                      <a:pt x="223" y="425"/>
                    </a:lnTo>
                    <a:lnTo>
                      <a:pt x="238" y="432"/>
                    </a:lnTo>
                    <a:lnTo>
                      <a:pt x="253" y="437"/>
                    </a:lnTo>
                    <a:lnTo>
                      <a:pt x="269" y="442"/>
                    </a:lnTo>
                    <a:lnTo>
                      <a:pt x="282" y="445"/>
                    </a:lnTo>
                    <a:lnTo>
                      <a:pt x="298" y="449"/>
                    </a:lnTo>
                    <a:lnTo>
                      <a:pt x="325" y="454"/>
                    </a:lnTo>
                    <a:lnTo>
                      <a:pt x="352" y="457"/>
                    </a:lnTo>
                    <a:lnTo>
                      <a:pt x="404" y="456"/>
                    </a:lnTo>
                    <a:lnTo>
                      <a:pt x="449" y="449"/>
                    </a:lnTo>
                    <a:lnTo>
                      <a:pt x="468" y="445"/>
                    </a:lnTo>
                    <a:lnTo>
                      <a:pt x="487" y="440"/>
                    </a:lnTo>
                    <a:lnTo>
                      <a:pt x="502" y="435"/>
                    </a:lnTo>
                    <a:lnTo>
                      <a:pt x="516" y="429"/>
                    </a:lnTo>
                    <a:lnTo>
                      <a:pt x="527" y="424"/>
                    </a:lnTo>
                    <a:lnTo>
                      <a:pt x="536" y="418"/>
                    </a:lnTo>
                    <a:lnTo>
                      <a:pt x="550" y="405"/>
                    </a:lnTo>
                    <a:lnTo>
                      <a:pt x="558" y="390"/>
                    </a:lnTo>
                    <a:lnTo>
                      <a:pt x="560" y="375"/>
                    </a:lnTo>
                    <a:lnTo>
                      <a:pt x="558" y="360"/>
                    </a:lnTo>
                    <a:lnTo>
                      <a:pt x="553" y="346"/>
                    </a:lnTo>
                    <a:lnTo>
                      <a:pt x="545" y="333"/>
                    </a:lnTo>
                    <a:lnTo>
                      <a:pt x="538" y="324"/>
                    </a:lnTo>
                    <a:lnTo>
                      <a:pt x="527" y="313"/>
                    </a:lnTo>
                    <a:lnTo>
                      <a:pt x="512" y="294"/>
                    </a:lnTo>
                    <a:lnTo>
                      <a:pt x="505" y="284"/>
                    </a:lnTo>
                    <a:lnTo>
                      <a:pt x="496" y="271"/>
                    </a:lnTo>
                    <a:lnTo>
                      <a:pt x="487" y="260"/>
                    </a:lnTo>
                    <a:lnTo>
                      <a:pt x="479" y="247"/>
                    </a:lnTo>
                    <a:lnTo>
                      <a:pt x="471" y="235"/>
                    </a:lnTo>
                    <a:lnTo>
                      <a:pt x="463" y="223"/>
                    </a:lnTo>
                    <a:lnTo>
                      <a:pt x="449" y="203"/>
                    </a:lnTo>
                    <a:lnTo>
                      <a:pt x="440" y="189"/>
                    </a:lnTo>
                    <a:lnTo>
                      <a:pt x="437" y="184"/>
                    </a:lnTo>
                    <a:lnTo>
                      <a:pt x="434" y="183"/>
                    </a:lnTo>
                    <a:lnTo>
                      <a:pt x="428" y="180"/>
                    </a:lnTo>
                    <a:lnTo>
                      <a:pt x="421" y="183"/>
                    </a:lnTo>
                    <a:lnTo>
                      <a:pt x="419" y="194"/>
                    </a:lnTo>
                    <a:lnTo>
                      <a:pt x="421" y="205"/>
                    </a:lnTo>
                    <a:lnTo>
                      <a:pt x="428" y="222"/>
                    </a:lnTo>
                    <a:lnTo>
                      <a:pt x="433" y="232"/>
                    </a:lnTo>
                    <a:lnTo>
                      <a:pt x="438" y="242"/>
                    </a:lnTo>
                    <a:lnTo>
                      <a:pt x="444" y="252"/>
                    </a:lnTo>
                    <a:lnTo>
                      <a:pt x="450" y="264"/>
                    </a:lnTo>
                    <a:lnTo>
                      <a:pt x="458" y="274"/>
                    </a:lnTo>
                    <a:lnTo>
                      <a:pt x="467" y="284"/>
                    </a:lnTo>
                    <a:lnTo>
                      <a:pt x="474" y="294"/>
                    </a:lnTo>
                    <a:lnTo>
                      <a:pt x="483" y="304"/>
                    </a:lnTo>
                    <a:lnTo>
                      <a:pt x="502" y="320"/>
                    </a:lnTo>
                    <a:lnTo>
                      <a:pt x="507" y="324"/>
                    </a:lnTo>
                    <a:lnTo>
                      <a:pt x="512" y="327"/>
                    </a:lnTo>
                    <a:lnTo>
                      <a:pt x="522" y="332"/>
                    </a:lnTo>
                    <a:lnTo>
                      <a:pt x="538" y="343"/>
                    </a:lnTo>
                    <a:lnTo>
                      <a:pt x="544" y="358"/>
                    </a:lnTo>
                    <a:lnTo>
                      <a:pt x="543" y="375"/>
                    </a:lnTo>
                    <a:lnTo>
                      <a:pt x="535" y="392"/>
                    </a:lnTo>
                    <a:lnTo>
                      <a:pt x="524" y="408"/>
                    </a:lnTo>
                    <a:lnTo>
                      <a:pt x="507" y="420"/>
                    </a:lnTo>
                    <a:lnTo>
                      <a:pt x="498" y="424"/>
                    </a:lnTo>
                    <a:lnTo>
                      <a:pt x="488" y="428"/>
                    </a:lnTo>
                    <a:lnTo>
                      <a:pt x="468" y="428"/>
                    </a:lnTo>
                    <a:lnTo>
                      <a:pt x="439" y="428"/>
                    </a:lnTo>
                    <a:lnTo>
                      <a:pt x="396" y="432"/>
                    </a:lnTo>
                    <a:lnTo>
                      <a:pt x="341" y="434"/>
                    </a:lnTo>
                    <a:lnTo>
                      <a:pt x="277" y="427"/>
                    </a:lnTo>
                    <a:lnTo>
                      <a:pt x="245" y="418"/>
                    </a:lnTo>
                    <a:lnTo>
                      <a:pt x="227" y="413"/>
                    </a:lnTo>
                    <a:lnTo>
                      <a:pt x="211" y="405"/>
                    </a:lnTo>
                    <a:lnTo>
                      <a:pt x="203" y="401"/>
                    </a:lnTo>
                    <a:lnTo>
                      <a:pt x="194" y="397"/>
                    </a:lnTo>
                    <a:lnTo>
                      <a:pt x="187" y="392"/>
                    </a:lnTo>
                    <a:lnTo>
                      <a:pt x="179" y="387"/>
                    </a:lnTo>
                    <a:lnTo>
                      <a:pt x="170" y="382"/>
                    </a:lnTo>
                    <a:lnTo>
                      <a:pt x="163" y="376"/>
                    </a:lnTo>
                    <a:lnTo>
                      <a:pt x="146" y="363"/>
                    </a:lnTo>
                    <a:lnTo>
                      <a:pt x="131" y="349"/>
                    </a:lnTo>
                    <a:lnTo>
                      <a:pt x="116" y="333"/>
                    </a:lnTo>
                    <a:lnTo>
                      <a:pt x="102" y="315"/>
                    </a:lnTo>
                    <a:lnTo>
                      <a:pt x="88" y="295"/>
                    </a:lnTo>
                    <a:lnTo>
                      <a:pt x="75" y="274"/>
                    </a:lnTo>
                    <a:lnTo>
                      <a:pt x="69" y="262"/>
                    </a:lnTo>
                    <a:lnTo>
                      <a:pt x="63" y="250"/>
                    </a:lnTo>
                    <a:lnTo>
                      <a:pt x="56" y="237"/>
                    </a:lnTo>
                    <a:lnTo>
                      <a:pt x="50" y="224"/>
                    </a:lnTo>
                    <a:lnTo>
                      <a:pt x="40" y="197"/>
                    </a:lnTo>
                    <a:lnTo>
                      <a:pt x="29" y="150"/>
                    </a:lnTo>
                    <a:lnTo>
                      <a:pt x="29" y="101"/>
                    </a:lnTo>
                    <a:lnTo>
                      <a:pt x="36" y="43"/>
                    </a:lnTo>
                    <a:lnTo>
                      <a:pt x="160" y="17"/>
                    </a:lnTo>
                    <a:lnTo>
                      <a:pt x="166" y="8"/>
                    </a:lnTo>
                    <a:lnTo>
                      <a:pt x="166" y="2"/>
                    </a:lnTo>
                    <a:lnTo>
                      <a:pt x="156" y="1"/>
                    </a:lnTo>
                    <a:lnTo>
                      <a:pt x="156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71" name="Freeform 187"/>
              <p:cNvSpPr>
                <a:spLocks/>
              </p:cNvSpPr>
              <p:nvPr/>
            </p:nvSpPr>
            <p:spPr bwMode="auto">
              <a:xfrm>
                <a:off x="2353" y="2978"/>
                <a:ext cx="77" cy="94"/>
              </a:xfrm>
              <a:custGeom>
                <a:avLst/>
                <a:gdLst/>
                <a:ahLst/>
                <a:cxnLst>
                  <a:cxn ang="0">
                    <a:pos x="63" y="7"/>
                  </a:cxn>
                  <a:cxn ang="0">
                    <a:pos x="71" y="1"/>
                  </a:cxn>
                  <a:cxn ang="0">
                    <a:pos x="178" y="51"/>
                  </a:cxn>
                  <a:cxn ang="0">
                    <a:pos x="181" y="67"/>
                  </a:cxn>
                  <a:cxn ang="0">
                    <a:pos x="161" y="73"/>
                  </a:cxn>
                  <a:cxn ang="0">
                    <a:pos x="96" y="80"/>
                  </a:cxn>
                  <a:cxn ang="0">
                    <a:pos x="120" y="136"/>
                  </a:cxn>
                  <a:cxn ang="0">
                    <a:pos x="211" y="135"/>
                  </a:cxn>
                  <a:cxn ang="0">
                    <a:pos x="270" y="151"/>
                  </a:cxn>
                  <a:cxn ang="0">
                    <a:pos x="264" y="155"/>
                  </a:cxn>
                  <a:cxn ang="0">
                    <a:pos x="216" y="160"/>
                  </a:cxn>
                  <a:cxn ang="0">
                    <a:pos x="115" y="176"/>
                  </a:cxn>
                  <a:cxn ang="0">
                    <a:pos x="128" y="222"/>
                  </a:cxn>
                  <a:cxn ang="0">
                    <a:pos x="138" y="250"/>
                  </a:cxn>
                  <a:cxn ang="0">
                    <a:pos x="203" y="255"/>
                  </a:cxn>
                  <a:cxn ang="0">
                    <a:pos x="299" y="242"/>
                  </a:cxn>
                  <a:cxn ang="0">
                    <a:pos x="307" y="251"/>
                  </a:cxn>
                  <a:cxn ang="0">
                    <a:pos x="296" y="260"/>
                  </a:cxn>
                  <a:cxn ang="0">
                    <a:pos x="265" y="267"/>
                  </a:cxn>
                  <a:cxn ang="0">
                    <a:pos x="224" y="274"/>
                  </a:cxn>
                  <a:cxn ang="0">
                    <a:pos x="168" y="281"/>
                  </a:cxn>
                  <a:cxn ang="0">
                    <a:pos x="186" y="333"/>
                  </a:cxn>
                  <a:cxn ang="0">
                    <a:pos x="277" y="332"/>
                  </a:cxn>
                  <a:cxn ang="0">
                    <a:pos x="202" y="356"/>
                  </a:cxn>
                  <a:cxn ang="0">
                    <a:pos x="222" y="365"/>
                  </a:cxn>
                  <a:cxn ang="0">
                    <a:pos x="249" y="368"/>
                  </a:cxn>
                  <a:cxn ang="0">
                    <a:pos x="248" y="373"/>
                  </a:cxn>
                  <a:cxn ang="0">
                    <a:pos x="215" y="375"/>
                  </a:cxn>
                  <a:cxn ang="0">
                    <a:pos x="183" y="361"/>
                  </a:cxn>
                  <a:cxn ang="0">
                    <a:pos x="161" y="365"/>
                  </a:cxn>
                  <a:cxn ang="0">
                    <a:pos x="153" y="360"/>
                  </a:cxn>
                  <a:cxn ang="0">
                    <a:pos x="166" y="342"/>
                  </a:cxn>
                  <a:cxn ang="0">
                    <a:pos x="43" y="281"/>
                  </a:cxn>
                  <a:cxn ang="0">
                    <a:pos x="114" y="257"/>
                  </a:cxn>
                  <a:cxn ang="0">
                    <a:pos x="17" y="178"/>
                  </a:cxn>
                  <a:cxn ang="0">
                    <a:pos x="78" y="142"/>
                  </a:cxn>
                  <a:cxn ang="0">
                    <a:pos x="5" y="92"/>
                  </a:cxn>
                  <a:cxn ang="0">
                    <a:pos x="60" y="49"/>
                  </a:cxn>
                </a:cxnLst>
                <a:rect l="0" t="0" r="r" b="b"/>
                <a:pathLst>
                  <a:path w="308" h="376">
                    <a:moveTo>
                      <a:pt x="60" y="49"/>
                    </a:moveTo>
                    <a:lnTo>
                      <a:pt x="63" y="7"/>
                    </a:lnTo>
                    <a:lnTo>
                      <a:pt x="66" y="0"/>
                    </a:lnTo>
                    <a:lnTo>
                      <a:pt x="71" y="1"/>
                    </a:lnTo>
                    <a:lnTo>
                      <a:pt x="89" y="45"/>
                    </a:lnTo>
                    <a:lnTo>
                      <a:pt x="178" y="51"/>
                    </a:lnTo>
                    <a:lnTo>
                      <a:pt x="183" y="64"/>
                    </a:lnTo>
                    <a:lnTo>
                      <a:pt x="181" y="67"/>
                    </a:lnTo>
                    <a:lnTo>
                      <a:pt x="176" y="69"/>
                    </a:lnTo>
                    <a:lnTo>
                      <a:pt x="161" y="73"/>
                    </a:lnTo>
                    <a:lnTo>
                      <a:pt x="135" y="78"/>
                    </a:lnTo>
                    <a:lnTo>
                      <a:pt x="96" y="80"/>
                    </a:lnTo>
                    <a:lnTo>
                      <a:pt x="104" y="137"/>
                    </a:lnTo>
                    <a:lnTo>
                      <a:pt x="120" y="136"/>
                    </a:lnTo>
                    <a:lnTo>
                      <a:pt x="159" y="133"/>
                    </a:lnTo>
                    <a:lnTo>
                      <a:pt x="211" y="135"/>
                    </a:lnTo>
                    <a:lnTo>
                      <a:pt x="259" y="145"/>
                    </a:lnTo>
                    <a:lnTo>
                      <a:pt x="270" y="151"/>
                    </a:lnTo>
                    <a:lnTo>
                      <a:pt x="269" y="154"/>
                    </a:lnTo>
                    <a:lnTo>
                      <a:pt x="264" y="155"/>
                    </a:lnTo>
                    <a:lnTo>
                      <a:pt x="245" y="159"/>
                    </a:lnTo>
                    <a:lnTo>
                      <a:pt x="216" y="160"/>
                    </a:lnTo>
                    <a:lnTo>
                      <a:pt x="111" y="164"/>
                    </a:lnTo>
                    <a:lnTo>
                      <a:pt x="115" y="176"/>
                    </a:lnTo>
                    <a:lnTo>
                      <a:pt x="123" y="205"/>
                    </a:lnTo>
                    <a:lnTo>
                      <a:pt x="128" y="222"/>
                    </a:lnTo>
                    <a:lnTo>
                      <a:pt x="133" y="237"/>
                    </a:lnTo>
                    <a:lnTo>
                      <a:pt x="138" y="250"/>
                    </a:lnTo>
                    <a:lnTo>
                      <a:pt x="143" y="257"/>
                    </a:lnTo>
                    <a:lnTo>
                      <a:pt x="203" y="255"/>
                    </a:lnTo>
                    <a:lnTo>
                      <a:pt x="283" y="243"/>
                    </a:lnTo>
                    <a:lnTo>
                      <a:pt x="299" y="242"/>
                    </a:lnTo>
                    <a:lnTo>
                      <a:pt x="308" y="246"/>
                    </a:lnTo>
                    <a:lnTo>
                      <a:pt x="307" y="251"/>
                    </a:lnTo>
                    <a:lnTo>
                      <a:pt x="303" y="255"/>
                    </a:lnTo>
                    <a:lnTo>
                      <a:pt x="296" y="260"/>
                    </a:lnTo>
                    <a:lnTo>
                      <a:pt x="283" y="264"/>
                    </a:lnTo>
                    <a:lnTo>
                      <a:pt x="265" y="267"/>
                    </a:lnTo>
                    <a:lnTo>
                      <a:pt x="245" y="271"/>
                    </a:lnTo>
                    <a:lnTo>
                      <a:pt x="224" y="274"/>
                    </a:lnTo>
                    <a:lnTo>
                      <a:pt x="203" y="276"/>
                    </a:lnTo>
                    <a:lnTo>
                      <a:pt x="168" y="281"/>
                    </a:lnTo>
                    <a:lnTo>
                      <a:pt x="154" y="283"/>
                    </a:lnTo>
                    <a:lnTo>
                      <a:pt x="186" y="333"/>
                    </a:lnTo>
                    <a:lnTo>
                      <a:pt x="267" y="314"/>
                    </a:lnTo>
                    <a:lnTo>
                      <a:pt x="277" y="332"/>
                    </a:lnTo>
                    <a:lnTo>
                      <a:pt x="200" y="353"/>
                    </a:lnTo>
                    <a:lnTo>
                      <a:pt x="202" y="356"/>
                    </a:lnTo>
                    <a:lnTo>
                      <a:pt x="210" y="360"/>
                    </a:lnTo>
                    <a:lnTo>
                      <a:pt x="222" y="365"/>
                    </a:lnTo>
                    <a:lnTo>
                      <a:pt x="243" y="367"/>
                    </a:lnTo>
                    <a:lnTo>
                      <a:pt x="249" y="368"/>
                    </a:lnTo>
                    <a:lnTo>
                      <a:pt x="251" y="370"/>
                    </a:lnTo>
                    <a:lnTo>
                      <a:pt x="248" y="373"/>
                    </a:lnTo>
                    <a:lnTo>
                      <a:pt x="240" y="376"/>
                    </a:lnTo>
                    <a:lnTo>
                      <a:pt x="215" y="375"/>
                    </a:lnTo>
                    <a:lnTo>
                      <a:pt x="200" y="370"/>
                    </a:lnTo>
                    <a:lnTo>
                      <a:pt x="183" y="361"/>
                    </a:lnTo>
                    <a:lnTo>
                      <a:pt x="176" y="363"/>
                    </a:lnTo>
                    <a:lnTo>
                      <a:pt x="161" y="365"/>
                    </a:lnTo>
                    <a:lnTo>
                      <a:pt x="156" y="363"/>
                    </a:lnTo>
                    <a:lnTo>
                      <a:pt x="153" y="360"/>
                    </a:lnTo>
                    <a:lnTo>
                      <a:pt x="157" y="352"/>
                    </a:lnTo>
                    <a:lnTo>
                      <a:pt x="166" y="342"/>
                    </a:lnTo>
                    <a:lnTo>
                      <a:pt x="125" y="283"/>
                    </a:lnTo>
                    <a:lnTo>
                      <a:pt x="43" y="281"/>
                    </a:lnTo>
                    <a:lnTo>
                      <a:pt x="34" y="267"/>
                    </a:lnTo>
                    <a:lnTo>
                      <a:pt x="114" y="257"/>
                    </a:lnTo>
                    <a:lnTo>
                      <a:pt x="82" y="168"/>
                    </a:lnTo>
                    <a:lnTo>
                      <a:pt x="17" y="178"/>
                    </a:lnTo>
                    <a:lnTo>
                      <a:pt x="10" y="160"/>
                    </a:lnTo>
                    <a:lnTo>
                      <a:pt x="78" y="142"/>
                    </a:lnTo>
                    <a:lnTo>
                      <a:pt x="68" y="87"/>
                    </a:lnTo>
                    <a:lnTo>
                      <a:pt x="5" y="92"/>
                    </a:lnTo>
                    <a:lnTo>
                      <a:pt x="0" y="70"/>
                    </a:lnTo>
                    <a:lnTo>
                      <a:pt x="60" y="49"/>
                    </a:lnTo>
                    <a:lnTo>
                      <a:pt x="60" y="4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72" name="Freeform 188"/>
              <p:cNvSpPr>
                <a:spLocks/>
              </p:cNvSpPr>
              <p:nvPr/>
            </p:nvSpPr>
            <p:spPr bwMode="auto">
              <a:xfrm>
                <a:off x="2132" y="2863"/>
                <a:ext cx="227" cy="230"/>
              </a:xfrm>
              <a:custGeom>
                <a:avLst/>
                <a:gdLst/>
                <a:ahLst/>
                <a:cxnLst>
                  <a:cxn ang="0">
                    <a:pos x="744" y="284"/>
                  </a:cxn>
                  <a:cxn ang="0">
                    <a:pos x="859" y="275"/>
                  </a:cxn>
                  <a:cxn ang="0">
                    <a:pos x="849" y="209"/>
                  </a:cxn>
                  <a:cxn ang="0">
                    <a:pos x="749" y="232"/>
                  </a:cxn>
                  <a:cxn ang="0">
                    <a:pos x="786" y="148"/>
                  </a:cxn>
                  <a:cxn ang="0">
                    <a:pos x="786" y="36"/>
                  </a:cxn>
                  <a:cxn ang="0">
                    <a:pos x="694" y="54"/>
                  </a:cxn>
                  <a:cxn ang="0">
                    <a:pos x="753" y="130"/>
                  </a:cxn>
                  <a:cxn ang="0">
                    <a:pos x="652" y="170"/>
                  </a:cxn>
                  <a:cxn ang="0">
                    <a:pos x="584" y="47"/>
                  </a:cxn>
                  <a:cxn ang="0">
                    <a:pos x="532" y="96"/>
                  </a:cxn>
                  <a:cxn ang="0">
                    <a:pos x="593" y="159"/>
                  </a:cxn>
                  <a:cxn ang="0">
                    <a:pos x="516" y="242"/>
                  </a:cxn>
                  <a:cxn ang="0">
                    <a:pos x="577" y="251"/>
                  </a:cxn>
                  <a:cxn ang="0">
                    <a:pos x="667" y="290"/>
                  </a:cxn>
                  <a:cxn ang="0">
                    <a:pos x="641" y="390"/>
                  </a:cxn>
                  <a:cxn ang="0">
                    <a:pos x="372" y="409"/>
                  </a:cxn>
                  <a:cxn ang="0">
                    <a:pos x="290" y="379"/>
                  </a:cxn>
                  <a:cxn ang="0">
                    <a:pos x="263" y="300"/>
                  </a:cxn>
                  <a:cxn ang="0">
                    <a:pos x="268" y="194"/>
                  </a:cxn>
                  <a:cxn ang="0">
                    <a:pos x="123" y="143"/>
                  </a:cxn>
                  <a:cxn ang="0">
                    <a:pos x="99" y="212"/>
                  </a:cxn>
                  <a:cxn ang="0">
                    <a:pos x="40" y="178"/>
                  </a:cxn>
                  <a:cxn ang="0">
                    <a:pos x="66" y="227"/>
                  </a:cxn>
                  <a:cxn ang="0">
                    <a:pos x="34" y="288"/>
                  </a:cxn>
                  <a:cxn ang="0">
                    <a:pos x="86" y="251"/>
                  </a:cxn>
                  <a:cxn ang="0">
                    <a:pos x="186" y="318"/>
                  </a:cxn>
                  <a:cxn ang="0">
                    <a:pos x="178" y="413"/>
                  </a:cxn>
                  <a:cxn ang="0">
                    <a:pos x="255" y="460"/>
                  </a:cxn>
                  <a:cxn ang="0">
                    <a:pos x="272" y="672"/>
                  </a:cxn>
                  <a:cxn ang="0">
                    <a:pos x="234" y="922"/>
                  </a:cxn>
                  <a:cxn ang="0">
                    <a:pos x="230" y="719"/>
                  </a:cxn>
                  <a:cxn ang="0">
                    <a:pos x="263" y="544"/>
                  </a:cxn>
                  <a:cxn ang="0">
                    <a:pos x="206" y="463"/>
                  </a:cxn>
                  <a:cxn ang="0">
                    <a:pos x="144" y="425"/>
                  </a:cxn>
                  <a:cxn ang="0">
                    <a:pos x="162" y="280"/>
                  </a:cxn>
                  <a:cxn ang="0">
                    <a:pos x="79" y="294"/>
                  </a:cxn>
                  <a:cxn ang="0">
                    <a:pos x="0" y="269"/>
                  </a:cxn>
                  <a:cxn ang="0">
                    <a:pos x="43" y="216"/>
                  </a:cxn>
                  <a:cxn ang="0">
                    <a:pos x="32" y="149"/>
                  </a:cxn>
                  <a:cxn ang="0">
                    <a:pos x="84" y="125"/>
                  </a:cxn>
                  <a:cxn ang="0">
                    <a:pos x="159" y="167"/>
                  </a:cxn>
                  <a:cxn ang="0">
                    <a:pos x="310" y="192"/>
                  </a:cxn>
                  <a:cxn ang="0">
                    <a:pos x="284" y="329"/>
                  </a:cxn>
                  <a:cxn ang="0">
                    <a:pos x="337" y="370"/>
                  </a:cxn>
                  <a:cxn ang="0">
                    <a:pos x="475" y="380"/>
                  </a:cxn>
                  <a:cxn ang="0">
                    <a:pos x="622" y="261"/>
                  </a:cxn>
                  <a:cxn ang="0">
                    <a:pos x="538" y="295"/>
                  </a:cxn>
                  <a:cxn ang="0">
                    <a:pos x="526" y="188"/>
                  </a:cxn>
                  <a:cxn ang="0">
                    <a:pos x="565" y="158"/>
                  </a:cxn>
                  <a:cxn ang="0">
                    <a:pos x="510" y="76"/>
                  </a:cxn>
                  <a:cxn ang="0">
                    <a:pos x="575" y="17"/>
                  </a:cxn>
                  <a:cxn ang="0">
                    <a:pos x="627" y="120"/>
                  </a:cxn>
                  <a:cxn ang="0">
                    <a:pos x="716" y="143"/>
                  </a:cxn>
                  <a:cxn ang="0">
                    <a:pos x="671" y="78"/>
                  </a:cxn>
                  <a:cxn ang="0">
                    <a:pos x="702" y="11"/>
                  </a:cxn>
                  <a:cxn ang="0">
                    <a:pos x="827" y="53"/>
                  </a:cxn>
                  <a:cxn ang="0">
                    <a:pos x="792" y="160"/>
                  </a:cxn>
                  <a:cxn ang="0">
                    <a:pos x="807" y="213"/>
                  </a:cxn>
                  <a:cxn ang="0">
                    <a:pos x="874" y="177"/>
                  </a:cxn>
                  <a:cxn ang="0">
                    <a:pos x="897" y="285"/>
                  </a:cxn>
                  <a:cxn ang="0">
                    <a:pos x="786" y="293"/>
                  </a:cxn>
                </a:cxnLst>
                <a:rect l="0" t="0" r="r" b="b"/>
                <a:pathLst>
                  <a:path w="909" h="922">
                    <a:moveTo>
                      <a:pt x="790" y="365"/>
                    </a:moveTo>
                    <a:lnTo>
                      <a:pt x="788" y="379"/>
                    </a:lnTo>
                    <a:lnTo>
                      <a:pt x="784" y="381"/>
                    </a:lnTo>
                    <a:lnTo>
                      <a:pt x="779" y="381"/>
                    </a:lnTo>
                    <a:lnTo>
                      <a:pt x="763" y="369"/>
                    </a:lnTo>
                    <a:lnTo>
                      <a:pt x="745" y="299"/>
                    </a:lnTo>
                    <a:lnTo>
                      <a:pt x="744" y="284"/>
                    </a:lnTo>
                    <a:lnTo>
                      <a:pt x="749" y="274"/>
                    </a:lnTo>
                    <a:lnTo>
                      <a:pt x="754" y="271"/>
                    </a:lnTo>
                    <a:lnTo>
                      <a:pt x="763" y="270"/>
                    </a:lnTo>
                    <a:lnTo>
                      <a:pt x="779" y="274"/>
                    </a:lnTo>
                    <a:lnTo>
                      <a:pt x="797" y="276"/>
                    </a:lnTo>
                    <a:lnTo>
                      <a:pt x="817" y="279"/>
                    </a:lnTo>
                    <a:lnTo>
                      <a:pt x="859" y="275"/>
                    </a:lnTo>
                    <a:lnTo>
                      <a:pt x="883" y="254"/>
                    </a:lnTo>
                    <a:lnTo>
                      <a:pt x="883" y="226"/>
                    </a:lnTo>
                    <a:lnTo>
                      <a:pt x="877" y="217"/>
                    </a:lnTo>
                    <a:lnTo>
                      <a:pt x="873" y="213"/>
                    </a:lnTo>
                    <a:lnTo>
                      <a:pt x="868" y="211"/>
                    </a:lnTo>
                    <a:lnTo>
                      <a:pt x="859" y="208"/>
                    </a:lnTo>
                    <a:lnTo>
                      <a:pt x="849" y="209"/>
                    </a:lnTo>
                    <a:lnTo>
                      <a:pt x="834" y="225"/>
                    </a:lnTo>
                    <a:lnTo>
                      <a:pt x="827" y="235"/>
                    </a:lnTo>
                    <a:lnTo>
                      <a:pt x="817" y="242"/>
                    </a:lnTo>
                    <a:lnTo>
                      <a:pt x="806" y="247"/>
                    </a:lnTo>
                    <a:lnTo>
                      <a:pt x="792" y="250"/>
                    </a:lnTo>
                    <a:lnTo>
                      <a:pt x="767" y="246"/>
                    </a:lnTo>
                    <a:lnTo>
                      <a:pt x="749" y="232"/>
                    </a:lnTo>
                    <a:lnTo>
                      <a:pt x="743" y="212"/>
                    </a:lnTo>
                    <a:lnTo>
                      <a:pt x="747" y="189"/>
                    </a:lnTo>
                    <a:lnTo>
                      <a:pt x="753" y="178"/>
                    </a:lnTo>
                    <a:lnTo>
                      <a:pt x="760" y="167"/>
                    </a:lnTo>
                    <a:lnTo>
                      <a:pt x="772" y="156"/>
                    </a:lnTo>
                    <a:lnTo>
                      <a:pt x="778" y="151"/>
                    </a:lnTo>
                    <a:lnTo>
                      <a:pt x="786" y="148"/>
                    </a:lnTo>
                    <a:lnTo>
                      <a:pt x="798" y="136"/>
                    </a:lnTo>
                    <a:lnTo>
                      <a:pt x="806" y="121"/>
                    </a:lnTo>
                    <a:lnTo>
                      <a:pt x="810" y="84"/>
                    </a:lnTo>
                    <a:lnTo>
                      <a:pt x="806" y="67"/>
                    </a:lnTo>
                    <a:lnTo>
                      <a:pt x="800" y="52"/>
                    </a:lnTo>
                    <a:lnTo>
                      <a:pt x="791" y="40"/>
                    </a:lnTo>
                    <a:lnTo>
                      <a:pt x="786" y="36"/>
                    </a:lnTo>
                    <a:lnTo>
                      <a:pt x="779" y="34"/>
                    </a:lnTo>
                    <a:lnTo>
                      <a:pt x="767" y="31"/>
                    </a:lnTo>
                    <a:lnTo>
                      <a:pt x="750" y="30"/>
                    </a:lnTo>
                    <a:lnTo>
                      <a:pt x="719" y="31"/>
                    </a:lnTo>
                    <a:lnTo>
                      <a:pt x="705" y="36"/>
                    </a:lnTo>
                    <a:lnTo>
                      <a:pt x="696" y="44"/>
                    </a:lnTo>
                    <a:lnTo>
                      <a:pt x="694" y="54"/>
                    </a:lnTo>
                    <a:lnTo>
                      <a:pt x="699" y="69"/>
                    </a:lnTo>
                    <a:lnTo>
                      <a:pt x="709" y="83"/>
                    </a:lnTo>
                    <a:lnTo>
                      <a:pt x="720" y="95"/>
                    </a:lnTo>
                    <a:lnTo>
                      <a:pt x="726" y="100"/>
                    </a:lnTo>
                    <a:lnTo>
                      <a:pt x="733" y="103"/>
                    </a:lnTo>
                    <a:lnTo>
                      <a:pt x="743" y="112"/>
                    </a:lnTo>
                    <a:lnTo>
                      <a:pt x="753" y="130"/>
                    </a:lnTo>
                    <a:lnTo>
                      <a:pt x="750" y="143"/>
                    </a:lnTo>
                    <a:lnTo>
                      <a:pt x="739" y="159"/>
                    </a:lnTo>
                    <a:lnTo>
                      <a:pt x="721" y="173"/>
                    </a:lnTo>
                    <a:lnTo>
                      <a:pt x="710" y="177"/>
                    </a:lnTo>
                    <a:lnTo>
                      <a:pt x="699" y="178"/>
                    </a:lnTo>
                    <a:lnTo>
                      <a:pt x="676" y="177"/>
                    </a:lnTo>
                    <a:lnTo>
                      <a:pt x="652" y="170"/>
                    </a:lnTo>
                    <a:lnTo>
                      <a:pt x="639" y="164"/>
                    </a:lnTo>
                    <a:lnTo>
                      <a:pt x="629" y="158"/>
                    </a:lnTo>
                    <a:lnTo>
                      <a:pt x="610" y="144"/>
                    </a:lnTo>
                    <a:lnTo>
                      <a:pt x="598" y="127"/>
                    </a:lnTo>
                    <a:lnTo>
                      <a:pt x="591" y="112"/>
                    </a:lnTo>
                    <a:lnTo>
                      <a:pt x="587" y="54"/>
                    </a:lnTo>
                    <a:lnTo>
                      <a:pt x="584" y="47"/>
                    </a:lnTo>
                    <a:lnTo>
                      <a:pt x="581" y="44"/>
                    </a:lnTo>
                    <a:lnTo>
                      <a:pt x="577" y="43"/>
                    </a:lnTo>
                    <a:lnTo>
                      <a:pt x="567" y="45"/>
                    </a:lnTo>
                    <a:lnTo>
                      <a:pt x="561" y="49"/>
                    </a:lnTo>
                    <a:lnTo>
                      <a:pt x="552" y="55"/>
                    </a:lnTo>
                    <a:lnTo>
                      <a:pt x="533" y="83"/>
                    </a:lnTo>
                    <a:lnTo>
                      <a:pt x="532" y="96"/>
                    </a:lnTo>
                    <a:lnTo>
                      <a:pt x="536" y="107"/>
                    </a:lnTo>
                    <a:lnTo>
                      <a:pt x="543" y="117"/>
                    </a:lnTo>
                    <a:lnTo>
                      <a:pt x="552" y="126"/>
                    </a:lnTo>
                    <a:lnTo>
                      <a:pt x="556" y="129"/>
                    </a:lnTo>
                    <a:lnTo>
                      <a:pt x="561" y="131"/>
                    </a:lnTo>
                    <a:lnTo>
                      <a:pt x="567" y="135"/>
                    </a:lnTo>
                    <a:lnTo>
                      <a:pt x="593" y="159"/>
                    </a:lnTo>
                    <a:lnTo>
                      <a:pt x="596" y="173"/>
                    </a:lnTo>
                    <a:lnTo>
                      <a:pt x="587" y="182"/>
                    </a:lnTo>
                    <a:lnTo>
                      <a:pt x="566" y="189"/>
                    </a:lnTo>
                    <a:lnTo>
                      <a:pt x="553" y="194"/>
                    </a:lnTo>
                    <a:lnTo>
                      <a:pt x="541" y="202"/>
                    </a:lnTo>
                    <a:lnTo>
                      <a:pt x="522" y="220"/>
                    </a:lnTo>
                    <a:lnTo>
                      <a:pt x="516" y="242"/>
                    </a:lnTo>
                    <a:lnTo>
                      <a:pt x="518" y="254"/>
                    </a:lnTo>
                    <a:lnTo>
                      <a:pt x="523" y="263"/>
                    </a:lnTo>
                    <a:lnTo>
                      <a:pt x="531" y="270"/>
                    </a:lnTo>
                    <a:lnTo>
                      <a:pt x="538" y="274"/>
                    </a:lnTo>
                    <a:lnTo>
                      <a:pt x="556" y="274"/>
                    </a:lnTo>
                    <a:lnTo>
                      <a:pt x="570" y="260"/>
                    </a:lnTo>
                    <a:lnTo>
                      <a:pt x="577" y="251"/>
                    </a:lnTo>
                    <a:lnTo>
                      <a:pt x="586" y="244"/>
                    </a:lnTo>
                    <a:lnTo>
                      <a:pt x="596" y="239"/>
                    </a:lnTo>
                    <a:lnTo>
                      <a:pt x="608" y="236"/>
                    </a:lnTo>
                    <a:lnTo>
                      <a:pt x="630" y="239"/>
                    </a:lnTo>
                    <a:lnTo>
                      <a:pt x="649" y="256"/>
                    </a:lnTo>
                    <a:lnTo>
                      <a:pt x="658" y="271"/>
                    </a:lnTo>
                    <a:lnTo>
                      <a:pt x="667" y="290"/>
                    </a:lnTo>
                    <a:lnTo>
                      <a:pt x="675" y="311"/>
                    </a:lnTo>
                    <a:lnTo>
                      <a:pt x="683" y="332"/>
                    </a:lnTo>
                    <a:lnTo>
                      <a:pt x="690" y="351"/>
                    </a:lnTo>
                    <a:lnTo>
                      <a:pt x="695" y="367"/>
                    </a:lnTo>
                    <a:lnTo>
                      <a:pt x="700" y="383"/>
                    </a:lnTo>
                    <a:lnTo>
                      <a:pt x="671" y="386"/>
                    </a:lnTo>
                    <a:lnTo>
                      <a:pt x="641" y="390"/>
                    </a:lnTo>
                    <a:lnTo>
                      <a:pt x="605" y="394"/>
                    </a:lnTo>
                    <a:lnTo>
                      <a:pt x="569" y="399"/>
                    </a:lnTo>
                    <a:lnTo>
                      <a:pt x="533" y="403"/>
                    </a:lnTo>
                    <a:lnTo>
                      <a:pt x="484" y="410"/>
                    </a:lnTo>
                    <a:lnTo>
                      <a:pt x="451" y="413"/>
                    </a:lnTo>
                    <a:lnTo>
                      <a:pt x="409" y="413"/>
                    </a:lnTo>
                    <a:lnTo>
                      <a:pt x="372" y="409"/>
                    </a:lnTo>
                    <a:lnTo>
                      <a:pt x="346" y="403"/>
                    </a:lnTo>
                    <a:lnTo>
                      <a:pt x="339" y="398"/>
                    </a:lnTo>
                    <a:lnTo>
                      <a:pt x="330" y="393"/>
                    </a:lnTo>
                    <a:lnTo>
                      <a:pt x="320" y="389"/>
                    </a:lnTo>
                    <a:lnTo>
                      <a:pt x="310" y="385"/>
                    </a:lnTo>
                    <a:lnTo>
                      <a:pt x="300" y="381"/>
                    </a:lnTo>
                    <a:lnTo>
                      <a:pt x="290" y="379"/>
                    </a:lnTo>
                    <a:lnTo>
                      <a:pt x="268" y="376"/>
                    </a:lnTo>
                    <a:lnTo>
                      <a:pt x="259" y="375"/>
                    </a:lnTo>
                    <a:lnTo>
                      <a:pt x="253" y="369"/>
                    </a:lnTo>
                    <a:lnTo>
                      <a:pt x="248" y="347"/>
                    </a:lnTo>
                    <a:lnTo>
                      <a:pt x="252" y="323"/>
                    </a:lnTo>
                    <a:lnTo>
                      <a:pt x="257" y="311"/>
                    </a:lnTo>
                    <a:lnTo>
                      <a:pt x="263" y="300"/>
                    </a:lnTo>
                    <a:lnTo>
                      <a:pt x="278" y="285"/>
                    </a:lnTo>
                    <a:lnTo>
                      <a:pt x="292" y="270"/>
                    </a:lnTo>
                    <a:lnTo>
                      <a:pt x="301" y="254"/>
                    </a:lnTo>
                    <a:lnTo>
                      <a:pt x="300" y="232"/>
                    </a:lnTo>
                    <a:lnTo>
                      <a:pt x="291" y="212"/>
                    </a:lnTo>
                    <a:lnTo>
                      <a:pt x="277" y="198"/>
                    </a:lnTo>
                    <a:lnTo>
                      <a:pt x="268" y="194"/>
                    </a:lnTo>
                    <a:lnTo>
                      <a:pt x="255" y="192"/>
                    </a:lnTo>
                    <a:lnTo>
                      <a:pt x="221" y="192"/>
                    </a:lnTo>
                    <a:lnTo>
                      <a:pt x="182" y="193"/>
                    </a:lnTo>
                    <a:lnTo>
                      <a:pt x="149" y="188"/>
                    </a:lnTo>
                    <a:lnTo>
                      <a:pt x="137" y="183"/>
                    </a:lnTo>
                    <a:lnTo>
                      <a:pt x="127" y="173"/>
                    </a:lnTo>
                    <a:lnTo>
                      <a:pt x="123" y="143"/>
                    </a:lnTo>
                    <a:lnTo>
                      <a:pt x="117" y="141"/>
                    </a:lnTo>
                    <a:lnTo>
                      <a:pt x="103" y="139"/>
                    </a:lnTo>
                    <a:lnTo>
                      <a:pt x="91" y="143"/>
                    </a:lnTo>
                    <a:lnTo>
                      <a:pt x="90" y="149"/>
                    </a:lnTo>
                    <a:lnTo>
                      <a:pt x="91" y="159"/>
                    </a:lnTo>
                    <a:lnTo>
                      <a:pt x="101" y="202"/>
                    </a:lnTo>
                    <a:lnTo>
                      <a:pt x="99" y="212"/>
                    </a:lnTo>
                    <a:lnTo>
                      <a:pt x="91" y="207"/>
                    </a:lnTo>
                    <a:lnTo>
                      <a:pt x="80" y="192"/>
                    </a:lnTo>
                    <a:lnTo>
                      <a:pt x="67" y="178"/>
                    </a:lnTo>
                    <a:lnTo>
                      <a:pt x="60" y="173"/>
                    </a:lnTo>
                    <a:lnTo>
                      <a:pt x="52" y="172"/>
                    </a:lnTo>
                    <a:lnTo>
                      <a:pt x="46" y="173"/>
                    </a:lnTo>
                    <a:lnTo>
                      <a:pt x="40" y="178"/>
                    </a:lnTo>
                    <a:lnTo>
                      <a:pt x="36" y="185"/>
                    </a:lnTo>
                    <a:lnTo>
                      <a:pt x="37" y="193"/>
                    </a:lnTo>
                    <a:lnTo>
                      <a:pt x="48" y="206"/>
                    </a:lnTo>
                    <a:lnTo>
                      <a:pt x="56" y="211"/>
                    </a:lnTo>
                    <a:lnTo>
                      <a:pt x="62" y="215"/>
                    </a:lnTo>
                    <a:lnTo>
                      <a:pt x="70" y="217"/>
                    </a:lnTo>
                    <a:lnTo>
                      <a:pt x="66" y="227"/>
                    </a:lnTo>
                    <a:lnTo>
                      <a:pt x="51" y="232"/>
                    </a:lnTo>
                    <a:lnTo>
                      <a:pt x="41" y="239"/>
                    </a:lnTo>
                    <a:lnTo>
                      <a:pt x="32" y="246"/>
                    </a:lnTo>
                    <a:lnTo>
                      <a:pt x="22" y="264"/>
                    </a:lnTo>
                    <a:lnTo>
                      <a:pt x="23" y="273"/>
                    </a:lnTo>
                    <a:lnTo>
                      <a:pt x="29" y="283"/>
                    </a:lnTo>
                    <a:lnTo>
                      <a:pt x="34" y="288"/>
                    </a:lnTo>
                    <a:lnTo>
                      <a:pt x="40" y="290"/>
                    </a:lnTo>
                    <a:lnTo>
                      <a:pt x="48" y="290"/>
                    </a:lnTo>
                    <a:lnTo>
                      <a:pt x="58" y="287"/>
                    </a:lnTo>
                    <a:lnTo>
                      <a:pt x="66" y="279"/>
                    </a:lnTo>
                    <a:lnTo>
                      <a:pt x="77" y="263"/>
                    </a:lnTo>
                    <a:lnTo>
                      <a:pt x="81" y="254"/>
                    </a:lnTo>
                    <a:lnTo>
                      <a:pt x="86" y="251"/>
                    </a:lnTo>
                    <a:lnTo>
                      <a:pt x="101" y="250"/>
                    </a:lnTo>
                    <a:lnTo>
                      <a:pt x="119" y="252"/>
                    </a:lnTo>
                    <a:lnTo>
                      <a:pt x="147" y="257"/>
                    </a:lnTo>
                    <a:lnTo>
                      <a:pt x="173" y="264"/>
                    </a:lnTo>
                    <a:lnTo>
                      <a:pt x="187" y="274"/>
                    </a:lnTo>
                    <a:lnTo>
                      <a:pt x="190" y="302"/>
                    </a:lnTo>
                    <a:lnTo>
                      <a:pt x="186" y="318"/>
                    </a:lnTo>
                    <a:lnTo>
                      <a:pt x="177" y="332"/>
                    </a:lnTo>
                    <a:lnTo>
                      <a:pt x="165" y="350"/>
                    </a:lnTo>
                    <a:lnTo>
                      <a:pt x="158" y="374"/>
                    </a:lnTo>
                    <a:lnTo>
                      <a:pt x="158" y="386"/>
                    </a:lnTo>
                    <a:lnTo>
                      <a:pt x="162" y="398"/>
                    </a:lnTo>
                    <a:lnTo>
                      <a:pt x="172" y="408"/>
                    </a:lnTo>
                    <a:lnTo>
                      <a:pt x="178" y="413"/>
                    </a:lnTo>
                    <a:lnTo>
                      <a:pt x="187" y="415"/>
                    </a:lnTo>
                    <a:lnTo>
                      <a:pt x="205" y="423"/>
                    </a:lnTo>
                    <a:lnTo>
                      <a:pt x="214" y="428"/>
                    </a:lnTo>
                    <a:lnTo>
                      <a:pt x="223" y="433"/>
                    </a:lnTo>
                    <a:lnTo>
                      <a:pt x="231" y="439"/>
                    </a:lnTo>
                    <a:lnTo>
                      <a:pt x="240" y="446"/>
                    </a:lnTo>
                    <a:lnTo>
                      <a:pt x="255" y="460"/>
                    </a:lnTo>
                    <a:lnTo>
                      <a:pt x="269" y="475"/>
                    </a:lnTo>
                    <a:lnTo>
                      <a:pt x="279" y="490"/>
                    </a:lnTo>
                    <a:lnTo>
                      <a:pt x="290" y="516"/>
                    </a:lnTo>
                    <a:lnTo>
                      <a:pt x="290" y="553"/>
                    </a:lnTo>
                    <a:lnTo>
                      <a:pt x="284" y="602"/>
                    </a:lnTo>
                    <a:lnTo>
                      <a:pt x="277" y="652"/>
                    </a:lnTo>
                    <a:lnTo>
                      <a:pt x="272" y="672"/>
                    </a:lnTo>
                    <a:lnTo>
                      <a:pt x="267" y="687"/>
                    </a:lnTo>
                    <a:lnTo>
                      <a:pt x="249" y="753"/>
                    </a:lnTo>
                    <a:lnTo>
                      <a:pt x="247" y="811"/>
                    </a:lnTo>
                    <a:lnTo>
                      <a:pt x="247" y="837"/>
                    </a:lnTo>
                    <a:lnTo>
                      <a:pt x="242" y="875"/>
                    </a:lnTo>
                    <a:lnTo>
                      <a:pt x="236" y="908"/>
                    </a:lnTo>
                    <a:lnTo>
                      <a:pt x="234" y="922"/>
                    </a:lnTo>
                    <a:lnTo>
                      <a:pt x="195" y="914"/>
                    </a:lnTo>
                    <a:lnTo>
                      <a:pt x="199" y="900"/>
                    </a:lnTo>
                    <a:lnTo>
                      <a:pt x="206" y="868"/>
                    </a:lnTo>
                    <a:lnTo>
                      <a:pt x="215" y="826"/>
                    </a:lnTo>
                    <a:lnTo>
                      <a:pt x="220" y="788"/>
                    </a:lnTo>
                    <a:lnTo>
                      <a:pt x="224" y="754"/>
                    </a:lnTo>
                    <a:lnTo>
                      <a:pt x="230" y="719"/>
                    </a:lnTo>
                    <a:lnTo>
                      <a:pt x="234" y="703"/>
                    </a:lnTo>
                    <a:lnTo>
                      <a:pt x="239" y="688"/>
                    </a:lnTo>
                    <a:lnTo>
                      <a:pt x="244" y="676"/>
                    </a:lnTo>
                    <a:lnTo>
                      <a:pt x="249" y="665"/>
                    </a:lnTo>
                    <a:lnTo>
                      <a:pt x="258" y="635"/>
                    </a:lnTo>
                    <a:lnTo>
                      <a:pt x="263" y="590"/>
                    </a:lnTo>
                    <a:lnTo>
                      <a:pt x="263" y="544"/>
                    </a:lnTo>
                    <a:lnTo>
                      <a:pt x="260" y="527"/>
                    </a:lnTo>
                    <a:lnTo>
                      <a:pt x="255" y="513"/>
                    </a:lnTo>
                    <a:lnTo>
                      <a:pt x="248" y="504"/>
                    </a:lnTo>
                    <a:lnTo>
                      <a:pt x="239" y="492"/>
                    </a:lnTo>
                    <a:lnTo>
                      <a:pt x="229" y="484"/>
                    </a:lnTo>
                    <a:lnTo>
                      <a:pt x="218" y="473"/>
                    </a:lnTo>
                    <a:lnTo>
                      <a:pt x="206" y="463"/>
                    </a:lnTo>
                    <a:lnTo>
                      <a:pt x="200" y="460"/>
                    </a:lnTo>
                    <a:lnTo>
                      <a:pt x="194" y="456"/>
                    </a:lnTo>
                    <a:lnTo>
                      <a:pt x="187" y="452"/>
                    </a:lnTo>
                    <a:lnTo>
                      <a:pt x="181" y="448"/>
                    </a:lnTo>
                    <a:lnTo>
                      <a:pt x="167" y="443"/>
                    </a:lnTo>
                    <a:lnTo>
                      <a:pt x="154" y="437"/>
                    </a:lnTo>
                    <a:lnTo>
                      <a:pt x="144" y="425"/>
                    </a:lnTo>
                    <a:lnTo>
                      <a:pt x="128" y="396"/>
                    </a:lnTo>
                    <a:lnTo>
                      <a:pt x="125" y="364"/>
                    </a:lnTo>
                    <a:lnTo>
                      <a:pt x="130" y="347"/>
                    </a:lnTo>
                    <a:lnTo>
                      <a:pt x="141" y="332"/>
                    </a:lnTo>
                    <a:lnTo>
                      <a:pt x="167" y="292"/>
                    </a:lnTo>
                    <a:lnTo>
                      <a:pt x="166" y="285"/>
                    </a:lnTo>
                    <a:lnTo>
                      <a:pt x="162" y="280"/>
                    </a:lnTo>
                    <a:lnTo>
                      <a:pt x="154" y="276"/>
                    </a:lnTo>
                    <a:lnTo>
                      <a:pt x="144" y="274"/>
                    </a:lnTo>
                    <a:lnTo>
                      <a:pt x="122" y="271"/>
                    </a:lnTo>
                    <a:lnTo>
                      <a:pt x="105" y="271"/>
                    </a:lnTo>
                    <a:lnTo>
                      <a:pt x="94" y="275"/>
                    </a:lnTo>
                    <a:lnTo>
                      <a:pt x="88" y="281"/>
                    </a:lnTo>
                    <a:lnTo>
                      <a:pt x="79" y="294"/>
                    </a:lnTo>
                    <a:lnTo>
                      <a:pt x="62" y="308"/>
                    </a:lnTo>
                    <a:lnTo>
                      <a:pt x="51" y="313"/>
                    </a:lnTo>
                    <a:lnTo>
                      <a:pt x="40" y="313"/>
                    </a:lnTo>
                    <a:lnTo>
                      <a:pt x="27" y="308"/>
                    </a:lnTo>
                    <a:lnTo>
                      <a:pt x="14" y="297"/>
                    </a:lnTo>
                    <a:lnTo>
                      <a:pt x="4" y="283"/>
                    </a:lnTo>
                    <a:lnTo>
                      <a:pt x="0" y="269"/>
                    </a:lnTo>
                    <a:lnTo>
                      <a:pt x="3" y="256"/>
                    </a:lnTo>
                    <a:lnTo>
                      <a:pt x="8" y="245"/>
                    </a:lnTo>
                    <a:lnTo>
                      <a:pt x="16" y="236"/>
                    </a:lnTo>
                    <a:lnTo>
                      <a:pt x="24" y="228"/>
                    </a:lnTo>
                    <a:lnTo>
                      <a:pt x="33" y="222"/>
                    </a:lnTo>
                    <a:lnTo>
                      <a:pt x="41" y="220"/>
                    </a:lnTo>
                    <a:lnTo>
                      <a:pt x="43" y="216"/>
                    </a:lnTo>
                    <a:lnTo>
                      <a:pt x="41" y="212"/>
                    </a:lnTo>
                    <a:lnTo>
                      <a:pt x="33" y="207"/>
                    </a:lnTo>
                    <a:lnTo>
                      <a:pt x="24" y="201"/>
                    </a:lnTo>
                    <a:lnTo>
                      <a:pt x="12" y="183"/>
                    </a:lnTo>
                    <a:lnTo>
                      <a:pt x="12" y="172"/>
                    </a:lnTo>
                    <a:lnTo>
                      <a:pt x="19" y="159"/>
                    </a:lnTo>
                    <a:lnTo>
                      <a:pt x="32" y="149"/>
                    </a:lnTo>
                    <a:lnTo>
                      <a:pt x="42" y="144"/>
                    </a:lnTo>
                    <a:lnTo>
                      <a:pt x="52" y="144"/>
                    </a:lnTo>
                    <a:lnTo>
                      <a:pt x="61" y="148"/>
                    </a:lnTo>
                    <a:lnTo>
                      <a:pt x="77" y="164"/>
                    </a:lnTo>
                    <a:lnTo>
                      <a:pt x="75" y="143"/>
                    </a:lnTo>
                    <a:lnTo>
                      <a:pt x="80" y="127"/>
                    </a:lnTo>
                    <a:lnTo>
                      <a:pt x="84" y="125"/>
                    </a:lnTo>
                    <a:lnTo>
                      <a:pt x="89" y="122"/>
                    </a:lnTo>
                    <a:lnTo>
                      <a:pt x="101" y="120"/>
                    </a:lnTo>
                    <a:lnTo>
                      <a:pt x="139" y="122"/>
                    </a:lnTo>
                    <a:lnTo>
                      <a:pt x="144" y="127"/>
                    </a:lnTo>
                    <a:lnTo>
                      <a:pt x="146" y="137"/>
                    </a:lnTo>
                    <a:lnTo>
                      <a:pt x="152" y="159"/>
                    </a:lnTo>
                    <a:lnTo>
                      <a:pt x="159" y="167"/>
                    </a:lnTo>
                    <a:lnTo>
                      <a:pt x="171" y="169"/>
                    </a:lnTo>
                    <a:lnTo>
                      <a:pt x="196" y="167"/>
                    </a:lnTo>
                    <a:lnTo>
                      <a:pt x="231" y="164"/>
                    </a:lnTo>
                    <a:lnTo>
                      <a:pt x="268" y="167"/>
                    </a:lnTo>
                    <a:lnTo>
                      <a:pt x="283" y="170"/>
                    </a:lnTo>
                    <a:lnTo>
                      <a:pt x="293" y="177"/>
                    </a:lnTo>
                    <a:lnTo>
                      <a:pt x="310" y="192"/>
                    </a:lnTo>
                    <a:lnTo>
                      <a:pt x="324" y="211"/>
                    </a:lnTo>
                    <a:lnTo>
                      <a:pt x="331" y="232"/>
                    </a:lnTo>
                    <a:lnTo>
                      <a:pt x="326" y="257"/>
                    </a:lnTo>
                    <a:lnTo>
                      <a:pt x="321" y="271"/>
                    </a:lnTo>
                    <a:lnTo>
                      <a:pt x="314" y="281"/>
                    </a:lnTo>
                    <a:lnTo>
                      <a:pt x="300" y="299"/>
                    </a:lnTo>
                    <a:lnTo>
                      <a:pt x="284" y="329"/>
                    </a:lnTo>
                    <a:lnTo>
                      <a:pt x="286" y="345"/>
                    </a:lnTo>
                    <a:lnTo>
                      <a:pt x="288" y="353"/>
                    </a:lnTo>
                    <a:lnTo>
                      <a:pt x="292" y="356"/>
                    </a:lnTo>
                    <a:lnTo>
                      <a:pt x="296" y="359"/>
                    </a:lnTo>
                    <a:lnTo>
                      <a:pt x="306" y="359"/>
                    </a:lnTo>
                    <a:lnTo>
                      <a:pt x="324" y="365"/>
                    </a:lnTo>
                    <a:lnTo>
                      <a:pt x="337" y="370"/>
                    </a:lnTo>
                    <a:lnTo>
                      <a:pt x="353" y="376"/>
                    </a:lnTo>
                    <a:lnTo>
                      <a:pt x="369" y="381"/>
                    </a:lnTo>
                    <a:lnTo>
                      <a:pt x="387" y="385"/>
                    </a:lnTo>
                    <a:lnTo>
                      <a:pt x="403" y="388"/>
                    </a:lnTo>
                    <a:lnTo>
                      <a:pt x="418" y="386"/>
                    </a:lnTo>
                    <a:lnTo>
                      <a:pt x="441" y="384"/>
                    </a:lnTo>
                    <a:lnTo>
                      <a:pt x="475" y="380"/>
                    </a:lnTo>
                    <a:lnTo>
                      <a:pt x="517" y="376"/>
                    </a:lnTo>
                    <a:lnTo>
                      <a:pt x="561" y="372"/>
                    </a:lnTo>
                    <a:lnTo>
                      <a:pt x="641" y="366"/>
                    </a:lnTo>
                    <a:lnTo>
                      <a:pt x="675" y="364"/>
                    </a:lnTo>
                    <a:lnTo>
                      <a:pt x="632" y="268"/>
                    </a:lnTo>
                    <a:lnTo>
                      <a:pt x="627" y="264"/>
                    </a:lnTo>
                    <a:lnTo>
                      <a:pt x="622" y="261"/>
                    </a:lnTo>
                    <a:lnTo>
                      <a:pt x="614" y="259"/>
                    </a:lnTo>
                    <a:lnTo>
                      <a:pt x="599" y="257"/>
                    </a:lnTo>
                    <a:lnTo>
                      <a:pt x="585" y="268"/>
                    </a:lnTo>
                    <a:lnTo>
                      <a:pt x="574" y="284"/>
                    </a:lnTo>
                    <a:lnTo>
                      <a:pt x="566" y="289"/>
                    </a:lnTo>
                    <a:lnTo>
                      <a:pt x="557" y="294"/>
                    </a:lnTo>
                    <a:lnTo>
                      <a:pt x="538" y="295"/>
                    </a:lnTo>
                    <a:lnTo>
                      <a:pt x="516" y="283"/>
                    </a:lnTo>
                    <a:lnTo>
                      <a:pt x="499" y="263"/>
                    </a:lnTo>
                    <a:lnTo>
                      <a:pt x="494" y="239"/>
                    </a:lnTo>
                    <a:lnTo>
                      <a:pt x="498" y="218"/>
                    </a:lnTo>
                    <a:lnTo>
                      <a:pt x="505" y="203"/>
                    </a:lnTo>
                    <a:lnTo>
                      <a:pt x="521" y="192"/>
                    </a:lnTo>
                    <a:lnTo>
                      <a:pt x="526" y="188"/>
                    </a:lnTo>
                    <a:lnTo>
                      <a:pt x="531" y="184"/>
                    </a:lnTo>
                    <a:lnTo>
                      <a:pt x="537" y="182"/>
                    </a:lnTo>
                    <a:lnTo>
                      <a:pt x="542" y="178"/>
                    </a:lnTo>
                    <a:lnTo>
                      <a:pt x="553" y="172"/>
                    </a:lnTo>
                    <a:lnTo>
                      <a:pt x="562" y="167"/>
                    </a:lnTo>
                    <a:lnTo>
                      <a:pt x="572" y="163"/>
                    </a:lnTo>
                    <a:lnTo>
                      <a:pt x="565" y="158"/>
                    </a:lnTo>
                    <a:lnTo>
                      <a:pt x="557" y="154"/>
                    </a:lnTo>
                    <a:lnTo>
                      <a:pt x="548" y="148"/>
                    </a:lnTo>
                    <a:lnTo>
                      <a:pt x="531" y="132"/>
                    </a:lnTo>
                    <a:lnTo>
                      <a:pt x="517" y="116"/>
                    </a:lnTo>
                    <a:lnTo>
                      <a:pt x="512" y="97"/>
                    </a:lnTo>
                    <a:lnTo>
                      <a:pt x="510" y="87"/>
                    </a:lnTo>
                    <a:lnTo>
                      <a:pt x="510" y="76"/>
                    </a:lnTo>
                    <a:lnTo>
                      <a:pt x="519" y="54"/>
                    </a:lnTo>
                    <a:lnTo>
                      <a:pt x="527" y="43"/>
                    </a:lnTo>
                    <a:lnTo>
                      <a:pt x="537" y="34"/>
                    </a:lnTo>
                    <a:lnTo>
                      <a:pt x="543" y="30"/>
                    </a:lnTo>
                    <a:lnTo>
                      <a:pt x="550" y="26"/>
                    </a:lnTo>
                    <a:lnTo>
                      <a:pt x="562" y="21"/>
                    </a:lnTo>
                    <a:lnTo>
                      <a:pt x="575" y="17"/>
                    </a:lnTo>
                    <a:lnTo>
                      <a:pt x="586" y="17"/>
                    </a:lnTo>
                    <a:lnTo>
                      <a:pt x="596" y="20"/>
                    </a:lnTo>
                    <a:lnTo>
                      <a:pt x="605" y="26"/>
                    </a:lnTo>
                    <a:lnTo>
                      <a:pt x="613" y="49"/>
                    </a:lnTo>
                    <a:lnTo>
                      <a:pt x="615" y="84"/>
                    </a:lnTo>
                    <a:lnTo>
                      <a:pt x="619" y="102"/>
                    </a:lnTo>
                    <a:lnTo>
                      <a:pt x="627" y="120"/>
                    </a:lnTo>
                    <a:lnTo>
                      <a:pt x="635" y="135"/>
                    </a:lnTo>
                    <a:lnTo>
                      <a:pt x="648" y="145"/>
                    </a:lnTo>
                    <a:lnTo>
                      <a:pt x="656" y="150"/>
                    </a:lnTo>
                    <a:lnTo>
                      <a:pt x="665" y="153"/>
                    </a:lnTo>
                    <a:lnTo>
                      <a:pt x="685" y="153"/>
                    </a:lnTo>
                    <a:lnTo>
                      <a:pt x="704" y="149"/>
                    </a:lnTo>
                    <a:lnTo>
                      <a:pt x="716" y="143"/>
                    </a:lnTo>
                    <a:lnTo>
                      <a:pt x="726" y="129"/>
                    </a:lnTo>
                    <a:lnTo>
                      <a:pt x="723" y="120"/>
                    </a:lnTo>
                    <a:lnTo>
                      <a:pt x="716" y="111"/>
                    </a:lnTo>
                    <a:lnTo>
                      <a:pt x="706" y="103"/>
                    </a:lnTo>
                    <a:lnTo>
                      <a:pt x="699" y="100"/>
                    </a:lnTo>
                    <a:lnTo>
                      <a:pt x="692" y="96"/>
                    </a:lnTo>
                    <a:lnTo>
                      <a:pt x="671" y="78"/>
                    </a:lnTo>
                    <a:lnTo>
                      <a:pt x="666" y="55"/>
                    </a:lnTo>
                    <a:lnTo>
                      <a:pt x="667" y="44"/>
                    </a:lnTo>
                    <a:lnTo>
                      <a:pt x="672" y="33"/>
                    </a:lnTo>
                    <a:lnTo>
                      <a:pt x="680" y="24"/>
                    </a:lnTo>
                    <a:lnTo>
                      <a:pt x="685" y="20"/>
                    </a:lnTo>
                    <a:lnTo>
                      <a:pt x="690" y="16"/>
                    </a:lnTo>
                    <a:lnTo>
                      <a:pt x="702" y="11"/>
                    </a:lnTo>
                    <a:lnTo>
                      <a:pt x="716" y="6"/>
                    </a:lnTo>
                    <a:lnTo>
                      <a:pt x="730" y="2"/>
                    </a:lnTo>
                    <a:lnTo>
                      <a:pt x="744" y="0"/>
                    </a:lnTo>
                    <a:lnTo>
                      <a:pt x="771" y="0"/>
                    </a:lnTo>
                    <a:lnTo>
                      <a:pt x="792" y="9"/>
                    </a:lnTo>
                    <a:lnTo>
                      <a:pt x="810" y="28"/>
                    </a:lnTo>
                    <a:lnTo>
                      <a:pt x="827" y="53"/>
                    </a:lnTo>
                    <a:lnTo>
                      <a:pt x="836" y="82"/>
                    </a:lnTo>
                    <a:lnTo>
                      <a:pt x="836" y="97"/>
                    </a:lnTo>
                    <a:lnTo>
                      <a:pt x="832" y="112"/>
                    </a:lnTo>
                    <a:lnTo>
                      <a:pt x="825" y="126"/>
                    </a:lnTo>
                    <a:lnTo>
                      <a:pt x="815" y="137"/>
                    </a:lnTo>
                    <a:lnTo>
                      <a:pt x="803" y="149"/>
                    </a:lnTo>
                    <a:lnTo>
                      <a:pt x="792" y="160"/>
                    </a:lnTo>
                    <a:lnTo>
                      <a:pt x="776" y="182"/>
                    </a:lnTo>
                    <a:lnTo>
                      <a:pt x="771" y="206"/>
                    </a:lnTo>
                    <a:lnTo>
                      <a:pt x="774" y="216"/>
                    </a:lnTo>
                    <a:lnTo>
                      <a:pt x="781" y="221"/>
                    </a:lnTo>
                    <a:lnTo>
                      <a:pt x="788" y="222"/>
                    </a:lnTo>
                    <a:lnTo>
                      <a:pt x="798" y="220"/>
                    </a:lnTo>
                    <a:lnTo>
                      <a:pt x="807" y="213"/>
                    </a:lnTo>
                    <a:lnTo>
                      <a:pt x="815" y="207"/>
                    </a:lnTo>
                    <a:lnTo>
                      <a:pt x="822" y="192"/>
                    </a:lnTo>
                    <a:lnTo>
                      <a:pt x="825" y="185"/>
                    </a:lnTo>
                    <a:lnTo>
                      <a:pt x="832" y="179"/>
                    </a:lnTo>
                    <a:lnTo>
                      <a:pt x="841" y="175"/>
                    </a:lnTo>
                    <a:lnTo>
                      <a:pt x="851" y="174"/>
                    </a:lnTo>
                    <a:lnTo>
                      <a:pt x="874" y="177"/>
                    </a:lnTo>
                    <a:lnTo>
                      <a:pt x="884" y="182"/>
                    </a:lnTo>
                    <a:lnTo>
                      <a:pt x="893" y="189"/>
                    </a:lnTo>
                    <a:lnTo>
                      <a:pt x="904" y="213"/>
                    </a:lnTo>
                    <a:lnTo>
                      <a:pt x="909" y="244"/>
                    </a:lnTo>
                    <a:lnTo>
                      <a:pt x="909" y="257"/>
                    </a:lnTo>
                    <a:lnTo>
                      <a:pt x="906" y="273"/>
                    </a:lnTo>
                    <a:lnTo>
                      <a:pt x="897" y="285"/>
                    </a:lnTo>
                    <a:lnTo>
                      <a:pt x="884" y="295"/>
                    </a:lnTo>
                    <a:lnTo>
                      <a:pt x="878" y="299"/>
                    </a:lnTo>
                    <a:lnTo>
                      <a:pt x="869" y="302"/>
                    </a:lnTo>
                    <a:lnTo>
                      <a:pt x="853" y="304"/>
                    </a:lnTo>
                    <a:lnTo>
                      <a:pt x="821" y="303"/>
                    </a:lnTo>
                    <a:lnTo>
                      <a:pt x="796" y="297"/>
                    </a:lnTo>
                    <a:lnTo>
                      <a:pt x="786" y="293"/>
                    </a:lnTo>
                    <a:lnTo>
                      <a:pt x="771" y="309"/>
                    </a:lnTo>
                    <a:lnTo>
                      <a:pt x="776" y="326"/>
                    </a:lnTo>
                    <a:lnTo>
                      <a:pt x="782" y="345"/>
                    </a:lnTo>
                    <a:lnTo>
                      <a:pt x="790" y="365"/>
                    </a:lnTo>
                    <a:lnTo>
                      <a:pt x="790" y="36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73" name="Freeform 189"/>
              <p:cNvSpPr>
                <a:spLocks/>
              </p:cNvSpPr>
              <p:nvPr/>
            </p:nvSpPr>
            <p:spPr bwMode="auto">
              <a:xfrm>
                <a:off x="2265" y="2986"/>
                <a:ext cx="11" cy="36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34" y="140"/>
                  </a:cxn>
                  <a:cxn ang="0">
                    <a:pos x="43" y="142"/>
                  </a:cxn>
                  <a:cxn ang="0">
                    <a:pos x="44" y="130"/>
                  </a:cxn>
                  <a:cxn ang="0">
                    <a:pos x="38" y="122"/>
                  </a:cxn>
                  <a:cxn ang="0">
                    <a:pos x="28" y="115"/>
                  </a:cxn>
                  <a:cxn ang="0">
                    <a:pos x="8" y="91"/>
                  </a:cxn>
                  <a:cxn ang="0">
                    <a:pos x="0" y="55"/>
                  </a:cxn>
                  <a:cxn ang="0">
                    <a:pos x="4" y="44"/>
                  </a:cxn>
                  <a:cxn ang="0">
                    <a:pos x="9" y="30"/>
                  </a:cxn>
                  <a:cxn ang="0">
                    <a:pos x="15" y="16"/>
                  </a:cxn>
                  <a:cxn ang="0">
                    <a:pos x="26" y="0"/>
                  </a:cxn>
                  <a:cxn ang="0">
                    <a:pos x="26" y="0"/>
                  </a:cxn>
                </a:cxnLst>
                <a:rect l="0" t="0" r="r" b="b"/>
                <a:pathLst>
                  <a:path w="44" h="142">
                    <a:moveTo>
                      <a:pt x="26" y="0"/>
                    </a:moveTo>
                    <a:lnTo>
                      <a:pt x="34" y="140"/>
                    </a:lnTo>
                    <a:lnTo>
                      <a:pt x="43" y="142"/>
                    </a:lnTo>
                    <a:lnTo>
                      <a:pt x="44" y="130"/>
                    </a:lnTo>
                    <a:lnTo>
                      <a:pt x="38" y="122"/>
                    </a:lnTo>
                    <a:lnTo>
                      <a:pt x="28" y="115"/>
                    </a:lnTo>
                    <a:lnTo>
                      <a:pt x="8" y="91"/>
                    </a:lnTo>
                    <a:lnTo>
                      <a:pt x="0" y="55"/>
                    </a:lnTo>
                    <a:lnTo>
                      <a:pt x="4" y="44"/>
                    </a:lnTo>
                    <a:lnTo>
                      <a:pt x="9" y="30"/>
                    </a:lnTo>
                    <a:lnTo>
                      <a:pt x="15" y="16"/>
                    </a:lnTo>
                    <a:lnTo>
                      <a:pt x="26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74" name="Freeform 190"/>
              <p:cNvSpPr>
                <a:spLocks/>
              </p:cNvSpPr>
              <p:nvPr/>
            </p:nvSpPr>
            <p:spPr bwMode="auto">
              <a:xfrm>
                <a:off x="2255" y="3049"/>
                <a:ext cx="25" cy="43"/>
              </a:xfrm>
              <a:custGeom>
                <a:avLst/>
                <a:gdLst/>
                <a:ahLst/>
                <a:cxnLst>
                  <a:cxn ang="0">
                    <a:pos x="84" y="144"/>
                  </a:cxn>
                  <a:cxn ang="0">
                    <a:pos x="89" y="149"/>
                  </a:cxn>
                  <a:cxn ang="0">
                    <a:pos x="98" y="158"/>
                  </a:cxn>
                  <a:cxn ang="0">
                    <a:pos x="97" y="167"/>
                  </a:cxn>
                  <a:cxn ang="0">
                    <a:pos x="89" y="169"/>
                  </a:cxn>
                  <a:cxn ang="0">
                    <a:pos x="74" y="169"/>
                  </a:cxn>
                  <a:cxn ang="0">
                    <a:pos x="55" y="164"/>
                  </a:cxn>
                  <a:cxn ang="0">
                    <a:pos x="45" y="159"/>
                  </a:cxn>
                  <a:cxn ang="0">
                    <a:pos x="35" y="152"/>
                  </a:cxn>
                  <a:cxn ang="0">
                    <a:pos x="17" y="134"/>
                  </a:cxn>
                  <a:cxn ang="0">
                    <a:pos x="5" y="111"/>
                  </a:cxn>
                  <a:cxn ang="0">
                    <a:pos x="0" y="85"/>
                  </a:cxn>
                  <a:cxn ang="0">
                    <a:pos x="5" y="57"/>
                  </a:cxn>
                  <a:cxn ang="0">
                    <a:pos x="12" y="43"/>
                  </a:cxn>
                  <a:cxn ang="0">
                    <a:pos x="24" y="28"/>
                  </a:cxn>
                  <a:cxn ang="0">
                    <a:pos x="38" y="14"/>
                  </a:cxn>
                  <a:cxn ang="0">
                    <a:pos x="48" y="8"/>
                  </a:cxn>
                  <a:cxn ang="0">
                    <a:pos x="52" y="4"/>
                  </a:cxn>
                  <a:cxn ang="0">
                    <a:pos x="58" y="0"/>
                  </a:cxn>
                  <a:cxn ang="0">
                    <a:pos x="63" y="15"/>
                  </a:cxn>
                  <a:cxn ang="0">
                    <a:pos x="52" y="28"/>
                  </a:cxn>
                  <a:cxn ang="0">
                    <a:pos x="41" y="42"/>
                  </a:cxn>
                  <a:cxn ang="0">
                    <a:pos x="33" y="59"/>
                  </a:cxn>
                  <a:cxn ang="0">
                    <a:pos x="29" y="78"/>
                  </a:cxn>
                  <a:cxn ang="0">
                    <a:pos x="33" y="100"/>
                  </a:cxn>
                  <a:cxn ang="0">
                    <a:pos x="39" y="111"/>
                  </a:cxn>
                  <a:cxn ang="0">
                    <a:pos x="47" y="121"/>
                  </a:cxn>
                  <a:cxn ang="0">
                    <a:pos x="59" y="131"/>
                  </a:cxn>
                  <a:cxn ang="0">
                    <a:pos x="67" y="136"/>
                  </a:cxn>
                  <a:cxn ang="0">
                    <a:pos x="74" y="142"/>
                  </a:cxn>
                  <a:cxn ang="0">
                    <a:pos x="84" y="144"/>
                  </a:cxn>
                  <a:cxn ang="0">
                    <a:pos x="84" y="144"/>
                  </a:cxn>
                </a:cxnLst>
                <a:rect l="0" t="0" r="r" b="b"/>
                <a:pathLst>
                  <a:path w="98" h="169">
                    <a:moveTo>
                      <a:pt x="84" y="144"/>
                    </a:moveTo>
                    <a:lnTo>
                      <a:pt x="89" y="149"/>
                    </a:lnTo>
                    <a:lnTo>
                      <a:pt x="98" y="158"/>
                    </a:lnTo>
                    <a:lnTo>
                      <a:pt x="97" y="167"/>
                    </a:lnTo>
                    <a:lnTo>
                      <a:pt x="89" y="169"/>
                    </a:lnTo>
                    <a:lnTo>
                      <a:pt x="74" y="169"/>
                    </a:lnTo>
                    <a:lnTo>
                      <a:pt x="55" y="164"/>
                    </a:lnTo>
                    <a:lnTo>
                      <a:pt x="45" y="159"/>
                    </a:lnTo>
                    <a:lnTo>
                      <a:pt x="35" y="152"/>
                    </a:lnTo>
                    <a:lnTo>
                      <a:pt x="17" y="134"/>
                    </a:lnTo>
                    <a:lnTo>
                      <a:pt x="5" y="111"/>
                    </a:lnTo>
                    <a:lnTo>
                      <a:pt x="0" y="85"/>
                    </a:lnTo>
                    <a:lnTo>
                      <a:pt x="5" y="57"/>
                    </a:lnTo>
                    <a:lnTo>
                      <a:pt x="12" y="43"/>
                    </a:lnTo>
                    <a:lnTo>
                      <a:pt x="24" y="28"/>
                    </a:lnTo>
                    <a:lnTo>
                      <a:pt x="38" y="14"/>
                    </a:lnTo>
                    <a:lnTo>
                      <a:pt x="48" y="8"/>
                    </a:lnTo>
                    <a:lnTo>
                      <a:pt x="52" y="4"/>
                    </a:lnTo>
                    <a:lnTo>
                      <a:pt x="58" y="0"/>
                    </a:lnTo>
                    <a:lnTo>
                      <a:pt x="63" y="15"/>
                    </a:lnTo>
                    <a:lnTo>
                      <a:pt x="52" y="28"/>
                    </a:lnTo>
                    <a:lnTo>
                      <a:pt x="41" y="42"/>
                    </a:lnTo>
                    <a:lnTo>
                      <a:pt x="33" y="59"/>
                    </a:lnTo>
                    <a:lnTo>
                      <a:pt x="29" y="78"/>
                    </a:lnTo>
                    <a:lnTo>
                      <a:pt x="33" y="100"/>
                    </a:lnTo>
                    <a:lnTo>
                      <a:pt x="39" y="111"/>
                    </a:lnTo>
                    <a:lnTo>
                      <a:pt x="47" y="121"/>
                    </a:lnTo>
                    <a:lnTo>
                      <a:pt x="59" y="131"/>
                    </a:lnTo>
                    <a:lnTo>
                      <a:pt x="67" y="136"/>
                    </a:lnTo>
                    <a:lnTo>
                      <a:pt x="74" y="142"/>
                    </a:lnTo>
                    <a:lnTo>
                      <a:pt x="84" y="144"/>
                    </a:lnTo>
                    <a:lnTo>
                      <a:pt x="84" y="14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75" name="Freeform 191"/>
              <p:cNvSpPr>
                <a:spLocks/>
              </p:cNvSpPr>
              <p:nvPr/>
            </p:nvSpPr>
            <p:spPr bwMode="auto">
              <a:xfrm>
                <a:off x="2042" y="2964"/>
                <a:ext cx="191" cy="169"/>
              </a:xfrm>
              <a:custGeom>
                <a:avLst/>
                <a:gdLst/>
                <a:ahLst/>
                <a:cxnLst>
                  <a:cxn ang="0">
                    <a:pos x="651" y="114"/>
                  </a:cxn>
                  <a:cxn ang="0">
                    <a:pos x="671" y="77"/>
                  </a:cxn>
                  <a:cxn ang="0">
                    <a:pos x="703" y="39"/>
                  </a:cxn>
                  <a:cxn ang="0">
                    <a:pos x="731" y="18"/>
                  </a:cxn>
                  <a:cxn ang="0">
                    <a:pos x="755" y="4"/>
                  </a:cxn>
                  <a:cxn ang="0">
                    <a:pos x="752" y="67"/>
                  </a:cxn>
                  <a:cxn ang="0">
                    <a:pos x="734" y="213"/>
                  </a:cxn>
                  <a:cxn ang="0">
                    <a:pos x="714" y="288"/>
                  </a:cxn>
                  <a:cxn ang="0">
                    <a:pos x="703" y="483"/>
                  </a:cxn>
                  <a:cxn ang="0">
                    <a:pos x="690" y="625"/>
                  </a:cxn>
                  <a:cxn ang="0">
                    <a:pos x="670" y="659"/>
                  </a:cxn>
                  <a:cxn ang="0">
                    <a:pos x="642" y="623"/>
                  </a:cxn>
                  <a:cxn ang="0">
                    <a:pos x="619" y="572"/>
                  </a:cxn>
                  <a:cxn ang="0">
                    <a:pos x="595" y="548"/>
                  </a:cxn>
                  <a:cxn ang="0">
                    <a:pos x="577" y="537"/>
                  </a:cxn>
                  <a:cxn ang="0">
                    <a:pos x="531" y="522"/>
                  </a:cxn>
                  <a:cxn ang="0">
                    <a:pos x="396" y="522"/>
                  </a:cxn>
                  <a:cxn ang="0">
                    <a:pos x="322" y="532"/>
                  </a:cxn>
                  <a:cxn ang="0">
                    <a:pos x="296" y="549"/>
                  </a:cxn>
                  <a:cxn ang="0">
                    <a:pos x="265" y="563"/>
                  </a:cxn>
                  <a:cxn ang="0">
                    <a:pos x="227" y="580"/>
                  </a:cxn>
                  <a:cxn ang="0">
                    <a:pos x="190" y="596"/>
                  </a:cxn>
                  <a:cxn ang="0">
                    <a:pos x="160" y="613"/>
                  </a:cxn>
                  <a:cxn ang="0">
                    <a:pos x="114" y="659"/>
                  </a:cxn>
                  <a:cxn ang="0">
                    <a:pos x="89" y="675"/>
                  </a:cxn>
                  <a:cxn ang="0">
                    <a:pos x="64" y="645"/>
                  </a:cxn>
                  <a:cxn ang="0">
                    <a:pos x="39" y="608"/>
                  </a:cxn>
                  <a:cxn ang="0">
                    <a:pos x="31" y="565"/>
                  </a:cxn>
                  <a:cxn ang="0">
                    <a:pos x="59" y="546"/>
                  </a:cxn>
                  <a:cxn ang="0">
                    <a:pos x="58" y="504"/>
                  </a:cxn>
                  <a:cxn ang="0">
                    <a:pos x="27" y="509"/>
                  </a:cxn>
                  <a:cxn ang="0">
                    <a:pos x="3" y="507"/>
                  </a:cxn>
                  <a:cxn ang="0">
                    <a:pos x="26" y="485"/>
                  </a:cxn>
                  <a:cxn ang="0">
                    <a:pos x="69" y="485"/>
                  </a:cxn>
                  <a:cxn ang="0">
                    <a:pos x="85" y="537"/>
                  </a:cxn>
                  <a:cxn ang="0">
                    <a:pos x="64" y="571"/>
                  </a:cxn>
                  <a:cxn ang="0">
                    <a:pos x="79" y="618"/>
                  </a:cxn>
                  <a:cxn ang="0">
                    <a:pos x="95" y="629"/>
                  </a:cxn>
                  <a:cxn ang="0">
                    <a:pos x="127" y="600"/>
                  </a:cxn>
                  <a:cxn ang="0">
                    <a:pos x="152" y="585"/>
                  </a:cxn>
                  <a:cxn ang="0">
                    <a:pos x="185" y="570"/>
                  </a:cxn>
                  <a:cxn ang="0">
                    <a:pos x="223" y="555"/>
                  </a:cxn>
                  <a:cxn ang="0">
                    <a:pos x="263" y="537"/>
                  </a:cxn>
                  <a:cxn ang="0">
                    <a:pos x="303" y="514"/>
                  </a:cxn>
                  <a:cxn ang="0">
                    <a:pos x="327" y="499"/>
                  </a:cxn>
                  <a:cxn ang="0">
                    <a:pos x="404" y="491"/>
                  </a:cxn>
                  <a:cxn ang="0">
                    <a:pos x="525" y="489"/>
                  </a:cxn>
                  <a:cxn ang="0">
                    <a:pos x="593" y="507"/>
                  </a:cxn>
                  <a:cxn ang="0">
                    <a:pos x="618" y="522"/>
                  </a:cxn>
                  <a:cxn ang="0">
                    <a:pos x="661" y="568"/>
                  </a:cxn>
                  <a:cxn ang="0">
                    <a:pos x="681" y="311"/>
                  </a:cxn>
                  <a:cxn ang="0">
                    <a:pos x="696" y="244"/>
                  </a:cxn>
                  <a:cxn ang="0">
                    <a:pos x="724" y="144"/>
                  </a:cxn>
                  <a:cxn ang="0">
                    <a:pos x="726" y="62"/>
                  </a:cxn>
                  <a:cxn ang="0">
                    <a:pos x="684" y="110"/>
                  </a:cxn>
                  <a:cxn ang="0">
                    <a:pos x="659" y="152"/>
                  </a:cxn>
                  <a:cxn ang="0">
                    <a:pos x="637" y="152"/>
                  </a:cxn>
                </a:cxnLst>
                <a:rect l="0" t="0" r="r" b="b"/>
                <a:pathLst>
                  <a:path w="763" h="675">
                    <a:moveTo>
                      <a:pt x="637" y="152"/>
                    </a:moveTo>
                    <a:lnTo>
                      <a:pt x="643" y="134"/>
                    </a:lnTo>
                    <a:lnTo>
                      <a:pt x="651" y="114"/>
                    </a:lnTo>
                    <a:lnTo>
                      <a:pt x="657" y="102"/>
                    </a:lnTo>
                    <a:lnTo>
                      <a:pt x="664" y="90"/>
                    </a:lnTo>
                    <a:lnTo>
                      <a:pt x="671" y="77"/>
                    </a:lnTo>
                    <a:lnTo>
                      <a:pt x="681" y="64"/>
                    </a:lnTo>
                    <a:lnTo>
                      <a:pt x="691" y="52"/>
                    </a:lnTo>
                    <a:lnTo>
                      <a:pt x="703" y="39"/>
                    </a:lnTo>
                    <a:lnTo>
                      <a:pt x="715" y="28"/>
                    </a:lnTo>
                    <a:lnTo>
                      <a:pt x="723" y="23"/>
                    </a:lnTo>
                    <a:lnTo>
                      <a:pt x="731" y="18"/>
                    </a:lnTo>
                    <a:lnTo>
                      <a:pt x="738" y="13"/>
                    </a:lnTo>
                    <a:lnTo>
                      <a:pt x="746" y="8"/>
                    </a:lnTo>
                    <a:lnTo>
                      <a:pt x="755" y="4"/>
                    </a:lnTo>
                    <a:lnTo>
                      <a:pt x="763" y="0"/>
                    </a:lnTo>
                    <a:lnTo>
                      <a:pt x="760" y="20"/>
                    </a:lnTo>
                    <a:lnTo>
                      <a:pt x="752" y="67"/>
                    </a:lnTo>
                    <a:lnTo>
                      <a:pt x="741" y="172"/>
                    </a:lnTo>
                    <a:lnTo>
                      <a:pt x="738" y="192"/>
                    </a:lnTo>
                    <a:lnTo>
                      <a:pt x="734" y="213"/>
                    </a:lnTo>
                    <a:lnTo>
                      <a:pt x="728" y="239"/>
                    </a:lnTo>
                    <a:lnTo>
                      <a:pt x="722" y="263"/>
                    </a:lnTo>
                    <a:lnTo>
                      <a:pt x="714" y="288"/>
                    </a:lnTo>
                    <a:lnTo>
                      <a:pt x="708" y="311"/>
                    </a:lnTo>
                    <a:lnTo>
                      <a:pt x="702" y="349"/>
                    </a:lnTo>
                    <a:lnTo>
                      <a:pt x="703" y="483"/>
                    </a:lnTo>
                    <a:lnTo>
                      <a:pt x="700" y="566"/>
                    </a:lnTo>
                    <a:lnTo>
                      <a:pt x="696" y="600"/>
                    </a:lnTo>
                    <a:lnTo>
                      <a:pt x="690" y="625"/>
                    </a:lnTo>
                    <a:lnTo>
                      <a:pt x="683" y="642"/>
                    </a:lnTo>
                    <a:lnTo>
                      <a:pt x="676" y="654"/>
                    </a:lnTo>
                    <a:lnTo>
                      <a:pt x="670" y="659"/>
                    </a:lnTo>
                    <a:lnTo>
                      <a:pt x="664" y="659"/>
                    </a:lnTo>
                    <a:lnTo>
                      <a:pt x="651" y="642"/>
                    </a:lnTo>
                    <a:lnTo>
                      <a:pt x="642" y="623"/>
                    </a:lnTo>
                    <a:lnTo>
                      <a:pt x="633" y="597"/>
                    </a:lnTo>
                    <a:lnTo>
                      <a:pt x="627" y="585"/>
                    </a:lnTo>
                    <a:lnTo>
                      <a:pt x="619" y="572"/>
                    </a:lnTo>
                    <a:lnTo>
                      <a:pt x="611" y="562"/>
                    </a:lnTo>
                    <a:lnTo>
                      <a:pt x="601" y="552"/>
                    </a:lnTo>
                    <a:lnTo>
                      <a:pt x="595" y="548"/>
                    </a:lnTo>
                    <a:lnTo>
                      <a:pt x="589" y="543"/>
                    </a:lnTo>
                    <a:lnTo>
                      <a:pt x="583" y="539"/>
                    </a:lnTo>
                    <a:lnTo>
                      <a:pt x="577" y="537"/>
                    </a:lnTo>
                    <a:lnTo>
                      <a:pt x="561" y="531"/>
                    </a:lnTo>
                    <a:lnTo>
                      <a:pt x="546" y="525"/>
                    </a:lnTo>
                    <a:lnTo>
                      <a:pt x="531" y="522"/>
                    </a:lnTo>
                    <a:lnTo>
                      <a:pt x="513" y="519"/>
                    </a:lnTo>
                    <a:lnTo>
                      <a:pt x="477" y="517"/>
                    </a:lnTo>
                    <a:lnTo>
                      <a:pt x="396" y="522"/>
                    </a:lnTo>
                    <a:lnTo>
                      <a:pt x="366" y="523"/>
                    </a:lnTo>
                    <a:lnTo>
                      <a:pt x="335" y="525"/>
                    </a:lnTo>
                    <a:lnTo>
                      <a:pt x="322" y="532"/>
                    </a:lnTo>
                    <a:lnTo>
                      <a:pt x="311" y="538"/>
                    </a:lnTo>
                    <a:lnTo>
                      <a:pt x="303" y="546"/>
                    </a:lnTo>
                    <a:lnTo>
                      <a:pt x="296" y="549"/>
                    </a:lnTo>
                    <a:lnTo>
                      <a:pt x="289" y="553"/>
                    </a:lnTo>
                    <a:lnTo>
                      <a:pt x="277" y="558"/>
                    </a:lnTo>
                    <a:lnTo>
                      <a:pt x="265" y="563"/>
                    </a:lnTo>
                    <a:lnTo>
                      <a:pt x="252" y="570"/>
                    </a:lnTo>
                    <a:lnTo>
                      <a:pt x="239" y="575"/>
                    </a:lnTo>
                    <a:lnTo>
                      <a:pt x="227" y="580"/>
                    </a:lnTo>
                    <a:lnTo>
                      <a:pt x="214" y="585"/>
                    </a:lnTo>
                    <a:lnTo>
                      <a:pt x="203" y="591"/>
                    </a:lnTo>
                    <a:lnTo>
                      <a:pt x="190" y="596"/>
                    </a:lnTo>
                    <a:lnTo>
                      <a:pt x="180" y="601"/>
                    </a:lnTo>
                    <a:lnTo>
                      <a:pt x="169" y="608"/>
                    </a:lnTo>
                    <a:lnTo>
                      <a:pt x="160" y="613"/>
                    </a:lnTo>
                    <a:lnTo>
                      <a:pt x="151" y="619"/>
                    </a:lnTo>
                    <a:lnTo>
                      <a:pt x="126" y="643"/>
                    </a:lnTo>
                    <a:lnTo>
                      <a:pt x="114" y="659"/>
                    </a:lnTo>
                    <a:lnTo>
                      <a:pt x="104" y="669"/>
                    </a:lnTo>
                    <a:lnTo>
                      <a:pt x="95" y="675"/>
                    </a:lnTo>
                    <a:lnTo>
                      <a:pt x="89" y="675"/>
                    </a:lnTo>
                    <a:lnTo>
                      <a:pt x="78" y="666"/>
                    </a:lnTo>
                    <a:lnTo>
                      <a:pt x="69" y="653"/>
                    </a:lnTo>
                    <a:lnTo>
                      <a:pt x="64" y="645"/>
                    </a:lnTo>
                    <a:lnTo>
                      <a:pt x="56" y="634"/>
                    </a:lnTo>
                    <a:lnTo>
                      <a:pt x="48" y="621"/>
                    </a:lnTo>
                    <a:lnTo>
                      <a:pt x="39" y="608"/>
                    </a:lnTo>
                    <a:lnTo>
                      <a:pt x="27" y="582"/>
                    </a:lnTo>
                    <a:lnTo>
                      <a:pt x="26" y="572"/>
                    </a:lnTo>
                    <a:lnTo>
                      <a:pt x="31" y="565"/>
                    </a:lnTo>
                    <a:lnTo>
                      <a:pt x="37" y="560"/>
                    </a:lnTo>
                    <a:lnTo>
                      <a:pt x="45" y="556"/>
                    </a:lnTo>
                    <a:lnTo>
                      <a:pt x="59" y="546"/>
                    </a:lnTo>
                    <a:lnTo>
                      <a:pt x="66" y="532"/>
                    </a:lnTo>
                    <a:lnTo>
                      <a:pt x="64" y="513"/>
                    </a:lnTo>
                    <a:lnTo>
                      <a:pt x="58" y="504"/>
                    </a:lnTo>
                    <a:lnTo>
                      <a:pt x="49" y="501"/>
                    </a:lnTo>
                    <a:lnTo>
                      <a:pt x="39" y="504"/>
                    </a:lnTo>
                    <a:lnTo>
                      <a:pt x="27" y="509"/>
                    </a:lnTo>
                    <a:lnTo>
                      <a:pt x="8" y="527"/>
                    </a:lnTo>
                    <a:lnTo>
                      <a:pt x="0" y="546"/>
                    </a:lnTo>
                    <a:lnTo>
                      <a:pt x="3" y="507"/>
                    </a:lnTo>
                    <a:lnTo>
                      <a:pt x="13" y="494"/>
                    </a:lnTo>
                    <a:lnTo>
                      <a:pt x="20" y="489"/>
                    </a:lnTo>
                    <a:lnTo>
                      <a:pt x="26" y="485"/>
                    </a:lnTo>
                    <a:lnTo>
                      <a:pt x="37" y="481"/>
                    </a:lnTo>
                    <a:lnTo>
                      <a:pt x="49" y="480"/>
                    </a:lnTo>
                    <a:lnTo>
                      <a:pt x="69" y="485"/>
                    </a:lnTo>
                    <a:lnTo>
                      <a:pt x="82" y="496"/>
                    </a:lnTo>
                    <a:lnTo>
                      <a:pt x="87" y="515"/>
                    </a:lnTo>
                    <a:lnTo>
                      <a:pt x="85" y="537"/>
                    </a:lnTo>
                    <a:lnTo>
                      <a:pt x="77" y="558"/>
                    </a:lnTo>
                    <a:lnTo>
                      <a:pt x="69" y="567"/>
                    </a:lnTo>
                    <a:lnTo>
                      <a:pt x="64" y="571"/>
                    </a:lnTo>
                    <a:lnTo>
                      <a:pt x="58" y="575"/>
                    </a:lnTo>
                    <a:lnTo>
                      <a:pt x="77" y="611"/>
                    </a:lnTo>
                    <a:lnTo>
                      <a:pt x="79" y="618"/>
                    </a:lnTo>
                    <a:lnTo>
                      <a:pt x="85" y="627"/>
                    </a:lnTo>
                    <a:lnTo>
                      <a:pt x="90" y="629"/>
                    </a:lnTo>
                    <a:lnTo>
                      <a:pt x="95" y="629"/>
                    </a:lnTo>
                    <a:lnTo>
                      <a:pt x="112" y="614"/>
                    </a:lnTo>
                    <a:lnTo>
                      <a:pt x="121" y="604"/>
                    </a:lnTo>
                    <a:lnTo>
                      <a:pt x="127" y="600"/>
                    </a:lnTo>
                    <a:lnTo>
                      <a:pt x="135" y="595"/>
                    </a:lnTo>
                    <a:lnTo>
                      <a:pt x="143" y="590"/>
                    </a:lnTo>
                    <a:lnTo>
                      <a:pt x="152" y="585"/>
                    </a:lnTo>
                    <a:lnTo>
                      <a:pt x="162" y="580"/>
                    </a:lnTo>
                    <a:lnTo>
                      <a:pt x="174" y="575"/>
                    </a:lnTo>
                    <a:lnTo>
                      <a:pt x="185" y="570"/>
                    </a:lnTo>
                    <a:lnTo>
                      <a:pt x="198" y="565"/>
                    </a:lnTo>
                    <a:lnTo>
                      <a:pt x="210" y="560"/>
                    </a:lnTo>
                    <a:lnTo>
                      <a:pt x="223" y="555"/>
                    </a:lnTo>
                    <a:lnTo>
                      <a:pt x="237" y="548"/>
                    </a:lnTo>
                    <a:lnTo>
                      <a:pt x="250" y="543"/>
                    </a:lnTo>
                    <a:lnTo>
                      <a:pt x="263" y="537"/>
                    </a:lnTo>
                    <a:lnTo>
                      <a:pt x="277" y="532"/>
                    </a:lnTo>
                    <a:lnTo>
                      <a:pt x="290" y="524"/>
                    </a:lnTo>
                    <a:lnTo>
                      <a:pt x="303" y="514"/>
                    </a:lnTo>
                    <a:lnTo>
                      <a:pt x="314" y="505"/>
                    </a:lnTo>
                    <a:lnTo>
                      <a:pt x="320" y="501"/>
                    </a:lnTo>
                    <a:lnTo>
                      <a:pt x="327" y="499"/>
                    </a:lnTo>
                    <a:lnTo>
                      <a:pt x="347" y="495"/>
                    </a:lnTo>
                    <a:lnTo>
                      <a:pt x="367" y="495"/>
                    </a:lnTo>
                    <a:lnTo>
                      <a:pt x="404" y="491"/>
                    </a:lnTo>
                    <a:lnTo>
                      <a:pt x="443" y="488"/>
                    </a:lnTo>
                    <a:lnTo>
                      <a:pt x="484" y="486"/>
                    </a:lnTo>
                    <a:lnTo>
                      <a:pt x="525" y="489"/>
                    </a:lnTo>
                    <a:lnTo>
                      <a:pt x="565" y="496"/>
                    </a:lnTo>
                    <a:lnTo>
                      <a:pt x="584" y="503"/>
                    </a:lnTo>
                    <a:lnTo>
                      <a:pt x="593" y="507"/>
                    </a:lnTo>
                    <a:lnTo>
                      <a:pt x="602" y="512"/>
                    </a:lnTo>
                    <a:lnTo>
                      <a:pt x="611" y="515"/>
                    </a:lnTo>
                    <a:lnTo>
                      <a:pt x="618" y="522"/>
                    </a:lnTo>
                    <a:lnTo>
                      <a:pt x="635" y="534"/>
                    </a:lnTo>
                    <a:lnTo>
                      <a:pt x="649" y="551"/>
                    </a:lnTo>
                    <a:lnTo>
                      <a:pt x="661" y="568"/>
                    </a:lnTo>
                    <a:lnTo>
                      <a:pt x="670" y="509"/>
                    </a:lnTo>
                    <a:lnTo>
                      <a:pt x="678" y="374"/>
                    </a:lnTo>
                    <a:lnTo>
                      <a:pt x="681" y="311"/>
                    </a:lnTo>
                    <a:lnTo>
                      <a:pt x="685" y="285"/>
                    </a:lnTo>
                    <a:lnTo>
                      <a:pt x="690" y="263"/>
                    </a:lnTo>
                    <a:lnTo>
                      <a:pt x="696" y="244"/>
                    </a:lnTo>
                    <a:lnTo>
                      <a:pt x="703" y="225"/>
                    </a:lnTo>
                    <a:lnTo>
                      <a:pt x="715" y="187"/>
                    </a:lnTo>
                    <a:lnTo>
                      <a:pt x="724" y="144"/>
                    </a:lnTo>
                    <a:lnTo>
                      <a:pt x="731" y="100"/>
                    </a:lnTo>
                    <a:lnTo>
                      <a:pt x="736" y="53"/>
                    </a:lnTo>
                    <a:lnTo>
                      <a:pt x="726" y="62"/>
                    </a:lnTo>
                    <a:lnTo>
                      <a:pt x="714" y="72"/>
                    </a:lnTo>
                    <a:lnTo>
                      <a:pt x="700" y="88"/>
                    </a:lnTo>
                    <a:lnTo>
                      <a:pt x="684" y="110"/>
                    </a:lnTo>
                    <a:lnTo>
                      <a:pt x="676" y="123"/>
                    </a:lnTo>
                    <a:lnTo>
                      <a:pt x="667" y="136"/>
                    </a:lnTo>
                    <a:lnTo>
                      <a:pt x="659" y="152"/>
                    </a:lnTo>
                    <a:lnTo>
                      <a:pt x="651" y="168"/>
                    </a:lnTo>
                    <a:lnTo>
                      <a:pt x="635" y="207"/>
                    </a:lnTo>
                    <a:lnTo>
                      <a:pt x="637" y="152"/>
                    </a:lnTo>
                    <a:lnTo>
                      <a:pt x="637" y="15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76" name="Freeform 192"/>
              <p:cNvSpPr>
                <a:spLocks/>
              </p:cNvSpPr>
              <p:nvPr/>
            </p:nvSpPr>
            <p:spPr bwMode="auto">
              <a:xfrm>
                <a:off x="2012" y="3089"/>
                <a:ext cx="454" cy="138"/>
              </a:xfrm>
              <a:custGeom>
                <a:avLst/>
                <a:gdLst/>
                <a:ahLst/>
                <a:cxnLst>
                  <a:cxn ang="0">
                    <a:pos x="66" y="19"/>
                  </a:cxn>
                  <a:cxn ang="0">
                    <a:pos x="73" y="76"/>
                  </a:cxn>
                  <a:cxn ang="0">
                    <a:pos x="66" y="93"/>
                  </a:cxn>
                  <a:cxn ang="0">
                    <a:pos x="30" y="122"/>
                  </a:cxn>
                  <a:cxn ang="0">
                    <a:pos x="50" y="152"/>
                  </a:cxn>
                  <a:cxn ang="0">
                    <a:pos x="84" y="190"/>
                  </a:cxn>
                  <a:cxn ang="0">
                    <a:pos x="146" y="334"/>
                  </a:cxn>
                  <a:cxn ang="0">
                    <a:pos x="232" y="330"/>
                  </a:cxn>
                  <a:cxn ang="0">
                    <a:pos x="322" y="238"/>
                  </a:cxn>
                  <a:cxn ang="0">
                    <a:pos x="379" y="191"/>
                  </a:cxn>
                  <a:cxn ang="0">
                    <a:pos x="432" y="162"/>
                  </a:cxn>
                  <a:cxn ang="0">
                    <a:pos x="501" y="124"/>
                  </a:cxn>
                  <a:cxn ang="0">
                    <a:pos x="589" y="155"/>
                  </a:cxn>
                  <a:cxn ang="0">
                    <a:pos x="831" y="168"/>
                  </a:cxn>
                  <a:cxn ang="0">
                    <a:pos x="1060" y="151"/>
                  </a:cxn>
                  <a:cxn ang="0">
                    <a:pos x="1136" y="235"/>
                  </a:cxn>
                  <a:cxn ang="0">
                    <a:pos x="1084" y="312"/>
                  </a:cxn>
                  <a:cxn ang="0">
                    <a:pos x="957" y="242"/>
                  </a:cxn>
                  <a:cxn ang="0">
                    <a:pos x="962" y="309"/>
                  </a:cxn>
                  <a:cxn ang="0">
                    <a:pos x="1021" y="367"/>
                  </a:cxn>
                  <a:cxn ang="0">
                    <a:pos x="961" y="486"/>
                  </a:cxn>
                  <a:cxn ang="0">
                    <a:pos x="1029" y="472"/>
                  </a:cxn>
                  <a:cxn ang="0">
                    <a:pos x="1063" y="384"/>
                  </a:cxn>
                  <a:cxn ang="0">
                    <a:pos x="1112" y="455"/>
                  </a:cxn>
                  <a:cxn ang="0">
                    <a:pos x="1179" y="522"/>
                  </a:cxn>
                  <a:cxn ang="0">
                    <a:pos x="1141" y="435"/>
                  </a:cxn>
                  <a:cxn ang="0">
                    <a:pos x="1220" y="391"/>
                  </a:cxn>
                  <a:cxn ang="0">
                    <a:pos x="1288" y="425"/>
                  </a:cxn>
                  <a:cxn ang="0">
                    <a:pos x="1235" y="347"/>
                  </a:cxn>
                  <a:cxn ang="0">
                    <a:pos x="1241" y="286"/>
                  </a:cxn>
                  <a:cxn ang="0">
                    <a:pos x="1314" y="194"/>
                  </a:cxn>
                  <a:cxn ang="0">
                    <a:pos x="1370" y="157"/>
                  </a:cxn>
                  <a:cxn ang="0">
                    <a:pos x="1490" y="127"/>
                  </a:cxn>
                  <a:cxn ang="0">
                    <a:pos x="1581" y="152"/>
                  </a:cxn>
                  <a:cxn ang="0">
                    <a:pos x="1358" y="195"/>
                  </a:cxn>
                  <a:cxn ang="0">
                    <a:pos x="1266" y="296"/>
                  </a:cxn>
                  <a:cxn ang="0">
                    <a:pos x="1303" y="367"/>
                  </a:cxn>
                  <a:cxn ang="0">
                    <a:pos x="1268" y="467"/>
                  </a:cxn>
                  <a:cxn ang="0">
                    <a:pos x="1193" y="411"/>
                  </a:cxn>
                  <a:cxn ang="0">
                    <a:pos x="1177" y="467"/>
                  </a:cxn>
                  <a:cxn ang="0">
                    <a:pos x="1170" y="550"/>
                  </a:cxn>
                  <a:cxn ang="0">
                    <a:pos x="1087" y="482"/>
                  </a:cxn>
                  <a:cxn ang="0">
                    <a:pos x="1069" y="411"/>
                  </a:cxn>
                  <a:cxn ang="0">
                    <a:pos x="1024" y="523"/>
                  </a:cxn>
                  <a:cxn ang="0">
                    <a:pos x="934" y="487"/>
                  </a:cxn>
                  <a:cxn ang="0">
                    <a:pos x="970" y="378"/>
                  </a:cxn>
                  <a:cxn ang="0">
                    <a:pos x="920" y="232"/>
                  </a:cxn>
                  <a:cxn ang="0">
                    <a:pos x="1006" y="220"/>
                  </a:cxn>
                  <a:cxn ang="0">
                    <a:pos x="1084" y="282"/>
                  </a:cxn>
                  <a:cxn ang="0">
                    <a:pos x="1081" y="191"/>
                  </a:cxn>
                  <a:cxn ang="0">
                    <a:pos x="937" y="180"/>
                  </a:cxn>
                  <a:cxn ang="0">
                    <a:pos x="653" y="191"/>
                  </a:cxn>
                  <a:cxn ang="0">
                    <a:pos x="481" y="170"/>
                  </a:cxn>
                  <a:cxn ang="0">
                    <a:pos x="413" y="205"/>
                  </a:cxn>
                  <a:cxn ang="0">
                    <a:pos x="331" y="281"/>
                  </a:cxn>
                  <a:cxn ang="0">
                    <a:pos x="251" y="357"/>
                  </a:cxn>
                  <a:cxn ang="0">
                    <a:pos x="156" y="377"/>
                  </a:cxn>
                  <a:cxn ang="0">
                    <a:pos x="112" y="235"/>
                  </a:cxn>
                  <a:cxn ang="0">
                    <a:pos x="29" y="181"/>
                  </a:cxn>
                  <a:cxn ang="0">
                    <a:pos x="1" y="102"/>
                  </a:cxn>
                  <a:cxn ang="0">
                    <a:pos x="47" y="8"/>
                  </a:cxn>
                </a:cxnLst>
                <a:rect l="0" t="0" r="r" b="b"/>
                <a:pathLst>
                  <a:path w="1815" h="552">
                    <a:moveTo>
                      <a:pt x="111" y="46"/>
                    </a:moveTo>
                    <a:lnTo>
                      <a:pt x="106" y="38"/>
                    </a:lnTo>
                    <a:lnTo>
                      <a:pt x="93" y="24"/>
                    </a:lnTo>
                    <a:lnTo>
                      <a:pt x="88" y="22"/>
                    </a:lnTo>
                    <a:lnTo>
                      <a:pt x="84" y="19"/>
                    </a:lnTo>
                    <a:lnTo>
                      <a:pt x="76" y="17"/>
                    </a:lnTo>
                    <a:lnTo>
                      <a:pt x="66" y="19"/>
                    </a:lnTo>
                    <a:lnTo>
                      <a:pt x="57" y="28"/>
                    </a:lnTo>
                    <a:lnTo>
                      <a:pt x="50" y="41"/>
                    </a:lnTo>
                    <a:lnTo>
                      <a:pt x="52" y="52"/>
                    </a:lnTo>
                    <a:lnTo>
                      <a:pt x="57" y="62"/>
                    </a:lnTo>
                    <a:lnTo>
                      <a:pt x="64" y="70"/>
                    </a:lnTo>
                    <a:lnTo>
                      <a:pt x="69" y="74"/>
                    </a:lnTo>
                    <a:lnTo>
                      <a:pt x="73" y="76"/>
                    </a:lnTo>
                    <a:lnTo>
                      <a:pt x="82" y="81"/>
                    </a:lnTo>
                    <a:lnTo>
                      <a:pt x="91" y="85"/>
                    </a:lnTo>
                    <a:lnTo>
                      <a:pt x="95" y="94"/>
                    </a:lnTo>
                    <a:lnTo>
                      <a:pt x="93" y="100"/>
                    </a:lnTo>
                    <a:lnTo>
                      <a:pt x="86" y="103"/>
                    </a:lnTo>
                    <a:lnTo>
                      <a:pt x="73" y="98"/>
                    </a:lnTo>
                    <a:lnTo>
                      <a:pt x="66" y="93"/>
                    </a:lnTo>
                    <a:lnTo>
                      <a:pt x="59" y="88"/>
                    </a:lnTo>
                    <a:lnTo>
                      <a:pt x="52" y="84"/>
                    </a:lnTo>
                    <a:lnTo>
                      <a:pt x="45" y="81"/>
                    </a:lnTo>
                    <a:lnTo>
                      <a:pt x="40" y="83"/>
                    </a:lnTo>
                    <a:lnTo>
                      <a:pt x="35" y="88"/>
                    </a:lnTo>
                    <a:lnTo>
                      <a:pt x="29" y="104"/>
                    </a:lnTo>
                    <a:lnTo>
                      <a:pt x="30" y="122"/>
                    </a:lnTo>
                    <a:lnTo>
                      <a:pt x="36" y="128"/>
                    </a:lnTo>
                    <a:lnTo>
                      <a:pt x="47" y="133"/>
                    </a:lnTo>
                    <a:lnTo>
                      <a:pt x="60" y="134"/>
                    </a:lnTo>
                    <a:lnTo>
                      <a:pt x="79" y="132"/>
                    </a:lnTo>
                    <a:lnTo>
                      <a:pt x="83" y="146"/>
                    </a:lnTo>
                    <a:lnTo>
                      <a:pt x="59" y="148"/>
                    </a:lnTo>
                    <a:lnTo>
                      <a:pt x="50" y="152"/>
                    </a:lnTo>
                    <a:lnTo>
                      <a:pt x="49" y="157"/>
                    </a:lnTo>
                    <a:lnTo>
                      <a:pt x="50" y="165"/>
                    </a:lnTo>
                    <a:lnTo>
                      <a:pt x="54" y="174"/>
                    </a:lnTo>
                    <a:lnTo>
                      <a:pt x="58" y="180"/>
                    </a:lnTo>
                    <a:lnTo>
                      <a:pt x="63" y="185"/>
                    </a:lnTo>
                    <a:lnTo>
                      <a:pt x="69" y="189"/>
                    </a:lnTo>
                    <a:lnTo>
                      <a:pt x="84" y="190"/>
                    </a:lnTo>
                    <a:lnTo>
                      <a:pt x="105" y="185"/>
                    </a:lnTo>
                    <a:lnTo>
                      <a:pt x="116" y="185"/>
                    </a:lnTo>
                    <a:lnTo>
                      <a:pt x="125" y="192"/>
                    </a:lnTo>
                    <a:lnTo>
                      <a:pt x="137" y="219"/>
                    </a:lnTo>
                    <a:lnTo>
                      <a:pt x="148" y="275"/>
                    </a:lnTo>
                    <a:lnTo>
                      <a:pt x="145" y="321"/>
                    </a:lnTo>
                    <a:lnTo>
                      <a:pt x="146" y="334"/>
                    </a:lnTo>
                    <a:lnTo>
                      <a:pt x="153" y="343"/>
                    </a:lnTo>
                    <a:lnTo>
                      <a:pt x="156" y="347"/>
                    </a:lnTo>
                    <a:lnTo>
                      <a:pt x="161" y="349"/>
                    </a:lnTo>
                    <a:lnTo>
                      <a:pt x="177" y="350"/>
                    </a:lnTo>
                    <a:lnTo>
                      <a:pt x="213" y="340"/>
                    </a:lnTo>
                    <a:lnTo>
                      <a:pt x="223" y="335"/>
                    </a:lnTo>
                    <a:lnTo>
                      <a:pt x="232" y="330"/>
                    </a:lnTo>
                    <a:lnTo>
                      <a:pt x="242" y="325"/>
                    </a:lnTo>
                    <a:lnTo>
                      <a:pt x="251" y="319"/>
                    </a:lnTo>
                    <a:lnTo>
                      <a:pt x="270" y="304"/>
                    </a:lnTo>
                    <a:lnTo>
                      <a:pt x="286" y="287"/>
                    </a:lnTo>
                    <a:lnTo>
                      <a:pt x="302" y="270"/>
                    </a:lnTo>
                    <a:lnTo>
                      <a:pt x="314" y="249"/>
                    </a:lnTo>
                    <a:lnTo>
                      <a:pt x="322" y="238"/>
                    </a:lnTo>
                    <a:lnTo>
                      <a:pt x="331" y="228"/>
                    </a:lnTo>
                    <a:lnTo>
                      <a:pt x="341" y="218"/>
                    </a:lnTo>
                    <a:lnTo>
                      <a:pt x="352" y="209"/>
                    </a:lnTo>
                    <a:lnTo>
                      <a:pt x="358" y="204"/>
                    </a:lnTo>
                    <a:lnTo>
                      <a:pt x="366" y="200"/>
                    </a:lnTo>
                    <a:lnTo>
                      <a:pt x="372" y="195"/>
                    </a:lnTo>
                    <a:lnTo>
                      <a:pt x="379" y="191"/>
                    </a:lnTo>
                    <a:lnTo>
                      <a:pt x="386" y="186"/>
                    </a:lnTo>
                    <a:lnTo>
                      <a:pt x="393" y="182"/>
                    </a:lnTo>
                    <a:lnTo>
                      <a:pt x="399" y="179"/>
                    </a:lnTo>
                    <a:lnTo>
                      <a:pt x="406" y="175"/>
                    </a:lnTo>
                    <a:lnTo>
                      <a:pt x="413" y="171"/>
                    </a:lnTo>
                    <a:lnTo>
                      <a:pt x="419" y="168"/>
                    </a:lnTo>
                    <a:lnTo>
                      <a:pt x="432" y="162"/>
                    </a:lnTo>
                    <a:lnTo>
                      <a:pt x="443" y="157"/>
                    </a:lnTo>
                    <a:lnTo>
                      <a:pt x="454" y="152"/>
                    </a:lnTo>
                    <a:lnTo>
                      <a:pt x="468" y="146"/>
                    </a:lnTo>
                    <a:lnTo>
                      <a:pt x="475" y="143"/>
                    </a:lnTo>
                    <a:lnTo>
                      <a:pt x="475" y="132"/>
                    </a:lnTo>
                    <a:lnTo>
                      <a:pt x="482" y="124"/>
                    </a:lnTo>
                    <a:lnTo>
                      <a:pt x="501" y="124"/>
                    </a:lnTo>
                    <a:lnTo>
                      <a:pt x="516" y="128"/>
                    </a:lnTo>
                    <a:lnTo>
                      <a:pt x="525" y="132"/>
                    </a:lnTo>
                    <a:lnTo>
                      <a:pt x="535" y="136"/>
                    </a:lnTo>
                    <a:lnTo>
                      <a:pt x="547" y="141"/>
                    </a:lnTo>
                    <a:lnTo>
                      <a:pt x="559" y="144"/>
                    </a:lnTo>
                    <a:lnTo>
                      <a:pt x="573" y="150"/>
                    </a:lnTo>
                    <a:lnTo>
                      <a:pt x="589" y="155"/>
                    </a:lnTo>
                    <a:lnTo>
                      <a:pt x="606" y="160"/>
                    </a:lnTo>
                    <a:lnTo>
                      <a:pt x="625" y="163"/>
                    </a:lnTo>
                    <a:lnTo>
                      <a:pt x="645" y="167"/>
                    </a:lnTo>
                    <a:lnTo>
                      <a:pt x="667" y="170"/>
                    </a:lnTo>
                    <a:lnTo>
                      <a:pt x="717" y="174"/>
                    </a:lnTo>
                    <a:lnTo>
                      <a:pt x="775" y="174"/>
                    </a:lnTo>
                    <a:lnTo>
                      <a:pt x="831" y="168"/>
                    </a:lnTo>
                    <a:lnTo>
                      <a:pt x="874" y="162"/>
                    </a:lnTo>
                    <a:lnTo>
                      <a:pt x="905" y="155"/>
                    </a:lnTo>
                    <a:lnTo>
                      <a:pt x="932" y="148"/>
                    </a:lnTo>
                    <a:lnTo>
                      <a:pt x="953" y="143"/>
                    </a:lnTo>
                    <a:lnTo>
                      <a:pt x="976" y="139"/>
                    </a:lnTo>
                    <a:lnTo>
                      <a:pt x="1030" y="143"/>
                    </a:lnTo>
                    <a:lnTo>
                      <a:pt x="1060" y="151"/>
                    </a:lnTo>
                    <a:lnTo>
                      <a:pt x="1084" y="160"/>
                    </a:lnTo>
                    <a:lnTo>
                      <a:pt x="1093" y="163"/>
                    </a:lnTo>
                    <a:lnTo>
                      <a:pt x="1102" y="168"/>
                    </a:lnTo>
                    <a:lnTo>
                      <a:pt x="1113" y="179"/>
                    </a:lnTo>
                    <a:lnTo>
                      <a:pt x="1127" y="198"/>
                    </a:lnTo>
                    <a:lnTo>
                      <a:pt x="1134" y="214"/>
                    </a:lnTo>
                    <a:lnTo>
                      <a:pt x="1136" y="235"/>
                    </a:lnTo>
                    <a:lnTo>
                      <a:pt x="1132" y="266"/>
                    </a:lnTo>
                    <a:lnTo>
                      <a:pt x="1127" y="280"/>
                    </a:lnTo>
                    <a:lnTo>
                      <a:pt x="1120" y="294"/>
                    </a:lnTo>
                    <a:lnTo>
                      <a:pt x="1111" y="304"/>
                    </a:lnTo>
                    <a:lnTo>
                      <a:pt x="1105" y="307"/>
                    </a:lnTo>
                    <a:lnTo>
                      <a:pt x="1098" y="309"/>
                    </a:lnTo>
                    <a:lnTo>
                      <a:pt x="1084" y="312"/>
                    </a:lnTo>
                    <a:lnTo>
                      <a:pt x="1071" y="314"/>
                    </a:lnTo>
                    <a:lnTo>
                      <a:pt x="1043" y="311"/>
                    </a:lnTo>
                    <a:lnTo>
                      <a:pt x="1020" y="302"/>
                    </a:lnTo>
                    <a:lnTo>
                      <a:pt x="1005" y="286"/>
                    </a:lnTo>
                    <a:lnTo>
                      <a:pt x="994" y="253"/>
                    </a:lnTo>
                    <a:lnTo>
                      <a:pt x="982" y="243"/>
                    </a:lnTo>
                    <a:lnTo>
                      <a:pt x="957" y="242"/>
                    </a:lnTo>
                    <a:lnTo>
                      <a:pt x="942" y="244"/>
                    </a:lnTo>
                    <a:lnTo>
                      <a:pt x="934" y="253"/>
                    </a:lnTo>
                    <a:lnTo>
                      <a:pt x="933" y="264"/>
                    </a:lnTo>
                    <a:lnTo>
                      <a:pt x="935" y="277"/>
                    </a:lnTo>
                    <a:lnTo>
                      <a:pt x="942" y="290"/>
                    </a:lnTo>
                    <a:lnTo>
                      <a:pt x="952" y="301"/>
                    </a:lnTo>
                    <a:lnTo>
                      <a:pt x="962" y="309"/>
                    </a:lnTo>
                    <a:lnTo>
                      <a:pt x="972" y="311"/>
                    </a:lnTo>
                    <a:lnTo>
                      <a:pt x="992" y="316"/>
                    </a:lnTo>
                    <a:lnTo>
                      <a:pt x="1001" y="321"/>
                    </a:lnTo>
                    <a:lnTo>
                      <a:pt x="1010" y="329"/>
                    </a:lnTo>
                    <a:lnTo>
                      <a:pt x="1021" y="344"/>
                    </a:lnTo>
                    <a:lnTo>
                      <a:pt x="1025" y="360"/>
                    </a:lnTo>
                    <a:lnTo>
                      <a:pt x="1021" y="367"/>
                    </a:lnTo>
                    <a:lnTo>
                      <a:pt x="1015" y="373"/>
                    </a:lnTo>
                    <a:lnTo>
                      <a:pt x="1006" y="379"/>
                    </a:lnTo>
                    <a:lnTo>
                      <a:pt x="997" y="387"/>
                    </a:lnTo>
                    <a:lnTo>
                      <a:pt x="961" y="420"/>
                    </a:lnTo>
                    <a:lnTo>
                      <a:pt x="953" y="446"/>
                    </a:lnTo>
                    <a:lnTo>
                      <a:pt x="956" y="474"/>
                    </a:lnTo>
                    <a:lnTo>
                      <a:pt x="961" y="486"/>
                    </a:lnTo>
                    <a:lnTo>
                      <a:pt x="968" y="496"/>
                    </a:lnTo>
                    <a:lnTo>
                      <a:pt x="975" y="498"/>
                    </a:lnTo>
                    <a:lnTo>
                      <a:pt x="981" y="501"/>
                    </a:lnTo>
                    <a:lnTo>
                      <a:pt x="995" y="502"/>
                    </a:lnTo>
                    <a:lnTo>
                      <a:pt x="1010" y="498"/>
                    </a:lnTo>
                    <a:lnTo>
                      <a:pt x="1020" y="492"/>
                    </a:lnTo>
                    <a:lnTo>
                      <a:pt x="1029" y="472"/>
                    </a:lnTo>
                    <a:lnTo>
                      <a:pt x="1029" y="429"/>
                    </a:lnTo>
                    <a:lnTo>
                      <a:pt x="1033" y="411"/>
                    </a:lnTo>
                    <a:lnTo>
                      <a:pt x="1038" y="403"/>
                    </a:lnTo>
                    <a:lnTo>
                      <a:pt x="1044" y="396"/>
                    </a:lnTo>
                    <a:lnTo>
                      <a:pt x="1048" y="392"/>
                    </a:lnTo>
                    <a:lnTo>
                      <a:pt x="1053" y="390"/>
                    </a:lnTo>
                    <a:lnTo>
                      <a:pt x="1063" y="384"/>
                    </a:lnTo>
                    <a:lnTo>
                      <a:pt x="1074" y="383"/>
                    </a:lnTo>
                    <a:lnTo>
                      <a:pt x="1088" y="383"/>
                    </a:lnTo>
                    <a:lnTo>
                      <a:pt x="1101" y="387"/>
                    </a:lnTo>
                    <a:lnTo>
                      <a:pt x="1110" y="395"/>
                    </a:lnTo>
                    <a:lnTo>
                      <a:pt x="1117" y="416"/>
                    </a:lnTo>
                    <a:lnTo>
                      <a:pt x="1116" y="439"/>
                    </a:lnTo>
                    <a:lnTo>
                      <a:pt x="1112" y="455"/>
                    </a:lnTo>
                    <a:lnTo>
                      <a:pt x="1110" y="496"/>
                    </a:lnTo>
                    <a:lnTo>
                      <a:pt x="1116" y="516"/>
                    </a:lnTo>
                    <a:lnTo>
                      <a:pt x="1122" y="522"/>
                    </a:lnTo>
                    <a:lnTo>
                      <a:pt x="1130" y="526"/>
                    </a:lnTo>
                    <a:lnTo>
                      <a:pt x="1148" y="528"/>
                    </a:lnTo>
                    <a:lnTo>
                      <a:pt x="1165" y="528"/>
                    </a:lnTo>
                    <a:lnTo>
                      <a:pt x="1179" y="522"/>
                    </a:lnTo>
                    <a:lnTo>
                      <a:pt x="1185" y="504"/>
                    </a:lnTo>
                    <a:lnTo>
                      <a:pt x="1184" y="493"/>
                    </a:lnTo>
                    <a:lnTo>
                      <a:pt x="1179" y="486"/>
                    </a:lnTo>
                    <a:lnTo>
                      <a:pt x="1173" y="479"/>
                    </a:lnTo>
                    <a:lnTo>
                      <a:pt x="1164" y="475"/>
                    </a:lnTo>
                    <a:lnTo>
                      <a:pt x="1139" y="455"/>
                    </a:lnTo>
                    <a:lnTo>
                      <a:pt x="1141" y="435"/>
                    </a:lnTo>
                    <a:lnTo>
                      <a:pt x="1149" y="414"/>
                    </a:lnTo>
                    <a:lnTo>
                      <a:pt x="1155" y="403"/>
                    </a:lnTo>
                    <a:lnTo>
                      <a:pt x="1163" y="396"/>
                    </a:lnTo>
                    <a:lnTo>
                      <a:pt x="1172" y="390"/>
                    </a:lnTo>
                    <a:lnTo>
                      <a:pt x="1180" y="386"/>
                    </a:lnTo>
                    <a:lnTo>
                      <a:pt x="1199" y="384"/>
                    </a:lnTo>
                    <a:lnTo>
                      <a:pt x="1220" y="391"/>
                    </a:lnTo>
                    <a:lnTo>
                      <a:pt x="1236" y="407"/>
                    </a:lnTo>
                    <a:lnTo>
                      <a:pt x="1246" y="432"/>
                    </a:lnTo>
                    <a:lnTo>
                      <a:pt x="1251" y="444"/>
                    </a:lnTo>
                    <a:lnTo>
                      <a:pt x="1259" y="449"/>
                    </a:lnTo>
                    <a:lnTo>
                      <a:pt x="1266" y="450"/>
                    </a:lnTo>
                    <a:lnTo>
                      <a:pt x="1275" y="445"/>
                    </a:lnTo>
                    <a:lnTo>
                      <a:pt x="1288" y="425"/>
                    </a:lnTo>
                    <a:lnTo>
                      <a:pt x="1289" y="397"/>
                    </a:lnTo>
                    <a:lnTo>
                      <a:pt x="1283" y="383"/>
                    </a:lnTo>
                    <a:lnTo>
                      <a:pt x="1273" y="371"/>
                    </a:lnTo>
                    <a:lnTo>
                      <a:pt x="1261" y="360"/>
                    </a:lnTo>
                    <a:lnTo>
                      <a:pt x="1254" y="357"/>
                    </a:lnTo>
                    <a:lnTo>
                      <a:pt x="1247" y="353"/>
                    </a:lnTo>
                    <a:lnTo>
                      <a:pt x="1235" y="347"/>
                    </a:lnTo>
                    <a:lnTo>
                      <a:pt x="1223" y="342"/>
                    </a:lnTo>
                    <a:lnTo>
                      <a:pt x="1213" y="339"/>
                    </a:lnTo>
                    <a:lnTo>
                      <a:pt x="1216" y="334"/>
                    </a:lnTo>
                    <a:lnTo>
                      <a:pt x="1222" y="319"/>
                    </a:lnTo>
                    <a:lnTo>
                      <a:pt x="1227" y="310"/>
                    </a:lnTo>
                    <a:lnTo>
                      <a:pt x="1233" y="299"/>
                    </a:lnTo>
                    <a:lnTo>
                      <a:pt x="1241" y="286"/>
                    </a:lnTo>
                    <a:lnTo>
                      <a:pt x="1249" y="273"/>
                    </a:lnTo>
                    <a:lnTo>
                      <a:pt x="1257" y="259"/>
                    </a:lnTo>
                    <a:lnTo>
                      <a:pt x="1268" y="246"/>
                    </a:lnTo>
                    <a:lnTo>
                      <a:pt x="1278" y="232"/>
                    </a:lnTo>
                    <a:lnTo>
                      <a:pt x="1289" y="219"/>
                    </a:lnTo>
                    <a:lnTo>
                      <a:pt x="1302" y="205"/>
                    </a:lnTo>
                    <a:lnTo>
                      <a:pt x="1314" y="194"/>
                    </a:lnTo>
                    <a:lnTo>
                      <a:pt x="1328" y="182"/>
                    </a:lnTo>
                    <a:lnTo>
                      <a:pt x="1334" y="177"/>
                    </a:lnTo>
                    <a:lnTo>
                      <a:pt x="1342" y="174"/>
                    </a:lnTo>
                    <a:lnTo>
                      <a:pt x="1348" y="168"/>
                    </a:lnTo>
                    <a:lnTo>
                      <a:pt x="1356" y="165"/>
                    </a:lnTo>
                    <a:lnTo>
                      <a:pt x="1362" y="161"/>
                    </a:lnTo>
                    <a:lnTo>
                      <a:pt x="1370" y="157"/>
                    </a:lnTo>
                    <a:lnTo>
                      <a:pt x="1385" y="151"/>
                    </a:lnTo>
                    <a:lnTo>
                      <a:pt x="1399" y="146"/>
                    </a:lnTo>
                    <a:lnTo>
                      <a:pt x="1414" y="141"/>
                    </a:lnTo>
                    <a:lnTo>
                      <a:pt x="1428" y="137"/>
                    </a:lnTo>
                    <a:lnTo>
                      <a:pt x="1443" y="133"/>
                    </a:lnTo>
                    <a:lnTo>
                      <a:pt x="1458" y="131"/>
                    </a:lnTo>
                    <a:lnTo>
                      <a:pt x="1490" y="127"/>
                    </a:lnTo>
                    <a:lnTo>
                      <a:pt x="1521" y="126"/>
                    </a:lnTo>
                    <a:lnTo>
                      <a:pt x="1591" y="127"/>
                    </a:lnTo>
                    <a:lnTo>
                      <a:pt x="1665" y="129"/>
                    </a:lnTo>
                    <a:lnTo>
                      <a:pt x="1738" y="133"/>
                    </a:lnTo>
                    <a:lnTo>
                      <a:pt x="1815" y="136"/>
                    </a:lnTo>
                    <a:lnTo>
                      <a:pt x="1804" y="153"/>
                    </a:lnTo>
                    <a:lnTo>
                      <a:pt x="1581" y="152"/>
                    </a:lnTo>
                    <a:lnTo>
                      <a:pt x="1471" y="157"/>
                    </a:lnTo>
                    <a:lnTo>
                      <a:pt x="1439" y="162"/>
                    </a:lnTo>
                    <a:lnTo>
                      <a:pt x="1409" y="170"/>
                    </a:lnTo>
                    <a:lnTo>
                      <a:pt x="1395" y="175"/>
                    </a:lnTo>
                    <a:lnTo>
                      <a:pt x="1382" y="181"/>
                    </a:lnTo>
                    <a:lnTo>
                      <a:pt x="1370" y="187"/>
                    </a:lnTo>
                    <a:lnTo>
                      <a:pt x="1358" y="195"/>
                    </a:lnTo>
                    <a:lnTo>
                      <a:pt x="1338" y="211"/>
                    </a:lnTo>
                    <a:lnTo>
                      <a:pt x="1318" y="233"/>
                    </a:lnTo>
                    <a:lnTo>
                      <a:pt x="1308" y="243"/>
                    </a:lnTo>
                    <a:lnTo>
                      <a:pt x="1299" y="254"/>
                    </a:lnTo>
                    <a:lnTo>
                      <a:pt x="1290" y="266"/>
                    </a:lnTo>
                    <a:lnTo>
                      <a:pt x="1281" y="276"/>
                    </a:lnTo>
                    <a:lnTo>
                      <a:pt x="1266" y="296"/>
                    </a:lnTo>
                    <a:lnTo>
                      <a:pt x="1255" y="312"/>
                    </a:lnTo>
                    <a:lnTo>
                      <a:pt x="1245" y="326"/>
                    </a:lnTo>
                    <a:lnTo>
                      <a:pt x="1255" y="331"/>
                    </a:lnTo>
                    <a:lnTo>
                      <a:pt x="1266" y="338"/>
                    </a:lnTo>
                    <a:lnTo>
                      <a:pt x="1273" y="342"/>
                    </a:lnTo>
                    <a:lnTo>
                      <a:pt x="1279" y="345"/>
                    </a:lnTo>
                    <a:lnTo>
                      <a:pt x="1303" y="367"/>
                    </a:lnTo>
                    <a:lnTo>
                      <a:pt x="1312" y="393"/>
                    </a:lnTo>
                    <a:lnTo>
                      <a:pt x="1309" y="421"/>
                    </a:lnTo>
                    <a:lnTo>
                      <a:pt x="1302" y="445"/>
                    </a:lnTo>
                    <a:lnTo>
                      <a:pt x="1295" y="454"/>
                    </a:lnTo>
                    <a:lnTo>
                      <a:pt x="1288" y="462"/>
                    </a:lnTo>
                    <a:lnTo>
                      <a:pt x="1279" y="465"/>
                    </a:lnTo>
                    <a:lnTo>
                      <a:pt x="1268" y="467"/>
                    </a:lnTo>
                    <a:lnTo>
                      <a:pt x="1256" y="464"/>
                    </a:lnTo>
                    <a:lnTo>
                      <a:pt x="1245" y="456"/>
                    </a:lnTo>
                    <a:lnTo>
                      <a:pt x="1226" y="435"/>
                    </a:lnTo>
                    <a:lnTo>
                      <a:pt x="1216" y="424"/>
                    </a:lnTo>
                    <a:lnTo>
                      <a:pt x="1204" y="415"/>
                    </a:lnTo>
                    <a:lnTo>
                      <a:pt x="1198" y="412"/>
                    </a:lnTo>
                    <a:lnTo>
                      <a:pt x="1193" y="411"/>
                    </a:lnTo>
                    <a:lnTo>
                      <a:pt x="1178" y="412"/>
                    </a:lnTo>
                    <a:lnTo>
                      <a:pt x="1166" y="419"/>
                    </a:lnTo>
                    <a:lnTo>
                      <a:pt x="1159" y="426"/>
                    </a:lnTo>
                    <a:lnTo>
                      <a:pt x="1159" y="444"/>
                    </a:lnTo>
                    <a:lnTo>
                      <a:pt x="1164" y="453"/>
                    </a:lnTo>
                    <a:lnTo>
                      <a:pt x="1170" y="460"/>
                    </a:lnTo>
                    <a:lnTo>
                      <a:pt x="1177" y="467"/>
                    </a:lnTo>
                    <a:lnTo>
                      <a:pt x="1184" y="469"/>
                    </a:lnTo>
                    <a:lnTo>
                      <a:pt x="1208" y="492"/>
                    </a:lnTo>
                    <a:lnTo>
                      <a:pt x="1212" y="510"/>
                    </a:lnTo>
                    <a:lnTo>
                      <a:pt x="1206" y="526"/>
                    </a:lnTo>
                    <a:lnTo>
                      <a:pt x="1190" y="540"/>
                    </a:lnTo>
                    <a:lnTo>
                      <a:pt x="1180" y="545"/>
                    </a:lnTo>
                    <a:lnTo>
                      <a:pt x="1170" y="550"/>
                    </a:lnTo>
                    <a:lnTo>
                      <a:pt x="1159" y="552"/>
                    </a:lnTo>
                    <a:lnTo>
                      <a:pt x="1148" y="552"/>
                    </a:lnTo>
                    <a:lnTo>
                      <a:pt x="1120" y="547"/>
                    </a:lnTo>
                    <a:lnTo>
                      <a:pt x="1107" y="540"/>
                    </a:lnTo>
                    <a:lnTo>
                      <a:pt x="1098" y="531"/>
                    </a:lnTo>
                    <a:lnTo>
                      <a:pt x="1088" y="508"/>
                    </a:lnTo>
                    <a:lnTo>
                      <a:pt x="1087" y="482"/>
                    </a:lnTo>
                    <a:lnTo>
                      <a:pt x="1091" y="455"/>
                    </a:lnTo>
                    <a:lnTo>
                      <a:pt x="1092" y="444"/>
                    </a:lnTo>
                    <a:lnTo>
                      <a:pt x="1091" y="432"/>
                    </a:lnTo>
                    <a:lnTo>
                      <a:pt x="1088" y="424"/>
                    </a:lnTo>
                    <a:lnTo>
                      <a:pt x="1083" y="416"/>
                    </a:lnTo>
                    <a:lnTo>
                      <a:pt x="1077" y="412"/>
                    </a:lnTo>
                    <a:lnTo>
                      <a:pt x="1069" y="411"/>
                    </a:lnTo>
                    <a:lnTo>
                      <a:pt x="1060" y="414"/>
                    </a:lnTo>
                    <a:lnTo>
                      <a:pt x="1052" y="420"/>
                    </a:lnTo>
                    <a:lnTo>
                      <a:pt x="1043" y="439"/>
                    </a:lnTo>
                    <a:lnTo>
                      <a:pt x="1045" y="459"/>
                    </a:lnTo>
                    <a:lnTo>
                      <a:pt x="1048" y="494"/>
                    </a:lnTo>
                    <a:lnTo>
                      <a:pt x="1038" y="510"/>
                    </a:lnTo>
                    <a:lnTo>
                      <a:pt x="1024" y="523"/>
                    </a:lnTo>
                    <a:lnTo>
                      <a:pt x="1016" y="527"/>
                    </a:lnTo>
                    <a:lnTo>
                      <a:pt x="1006" y="531"/>
                    </a:lnTo>
                    <a:lnTo>
                      <a:pt x="980" y="530"/>
                    </a:lnTo>
                    <a:lnTo>
                      <a:pt x="966" y="523"/>
                    </a:lnTo>
                    <a:lnTo>
                      <a:pt x="958" y="520"/>
                    </a:lnTo>
                    <a:lnTo>
                      <a:pt x="953" y="515"/>
                    </a:lnTo>
                    <a:lnTo>
                      <a:pt x="934" y="487"/>
                    </a:lnTo>
                    <a:lnTo>
                      <a:pt x="928" y="451"/>
                    </a:lnTo>
                    <a:lnTo>
                      <a:pt x="929" y="432"/>
                    </a:lnTo>
                    <a:lnTo>
                      <a:pt x="935" y="415"/>
                    </a:lnTo>
                    <a:lnTo>
                      <a:pt x="944" y="398"/>
                    </a:lnTo>
                    <a:lnTo>
                      <a:pt x="957" y="387"/>
                    </a:lnTo>
                    <a:lnTo>
                      <a:pt x="963" y="383"/>
                    </a:lnTo>
                    <a:lnTo>
                      <a:pt x="970" y="378"/>
                    </a:lnTo>
                    <a:lnTo>
                      <a:pt x="981" y="372"/>
                    </a:lnTo>
                    <a:lnTo>
                      <a:pt x="994" y="362"/>
                    </a:lnTo>
                    <a:lnTo>
                      <a:pt x="992" y="355"/>
                    </a:lnTo>
                    <a:lnTo>
                      <a:pt x="983" y="347"/>
                    </a:lnTo>
                    <a:lnTo>
                      <a:pt x="910" y="280"/>
                    </a:lnTo>
                    <a:lnTo>
                      <a:pt x="910" y="254"/>
                    </a:lnTo>
                    <a:lnTo>
                      <a:pt x="920" y="232"/>
                    </a:lnTo>
                    <a:lnTo>
                      <a:pt x="927" y="224"/>
                    </a:lnTo>
                    <a:lnTo>
                      <a:pt x="932" y="220"/>
                    </a:lnTo>
                    <a:lnTo>
                      <a:pt x="937" y="218"/>
                    </a:lnTo>
                    <a:lnTo>
                      <a:pt x="947" y="213"/>
                    </a:lnTo>
                    <a:lnTo>
                      <a:pt x="961" y="211"/>
                    </a:lnTo>
                    <a:lnTo>
                      <a:pt x="986" y="214"/>
                    </a:lnTo>
                    <a:lnTo>
                      <a:pt x="1006" y="220"/>
                    </a:lnTo>
                    <a:lnTo>
                      <a:pt x="1021" y="233"/>
                    </a:lnTo>
                    <a:lnTo>
                      <a:pt x="1029" y="251"/>
                    </a:lnTo>
                    <a:lnTo>
                      <a:pt x="1036" y="271"/>
                    </a:lnTo>
                    <a:lnTo>
                      <a:pt x="1050" y="285"/>
                    </a:lnTo>
                    <a:lnTo>
                      <a:pt x="1058" y="287"/>
                    </a:lnTo>
                    <a:lnTo>
                      <a:pt x="1068" y="288"/>
                    </a:lnTo>
                    <a:lnTo>
                      <a:pt x="1084" y="282"/>
                    </a:lnTo>
                    <a:lnTo>
                      <a:pt x="1097" y="264"/>
                    </a:lnTo>
                    <a:lnTo>
                      <a:pt x="1103" y="240"/>
                    </a:lnTo>
                    <a:lnTo>
                      <a:pt x="1102" y="216"/>
                    </a:lnTo>
                    <a:lnTo>
                      <a:pt x="1098" y="208"/>
                    </a:lnTo>
                    <a:lnTo>
                      <a:pt x="1092" y="200"/>
                    </a:lnTo>
                    <a:lnTo>
                      <a:pt x="1084" y="194"/>
                    </a:lnTo>
                    <a:lnTo>
                      <a:pt x="1081" y="191"/>
                    </a:lnTo>
                    <a:lnTo>
                      <a:pt x="1076" y="187"/>
                    </a:lnTo>
                    <a:lnTo>
                      <a:pt x="1063" y="182"/>
                    </a:lnTo>
                    <a:lnTo>
                      <a:pt x="1048" y="176"/>
                    </a:lnTo>
                    <a:lnTo>
                      <a:pt x="1031" y="172"/>
                    </a:lnTo>
                    <a:lnTo>
                      <a:pt x="1012" y="171"/>
                    </a:lnTo>
                    <a:lnTo>
                      <a:pt x="966" y="175"/>
                    </a:lnTo>
                    <a:lnTo>
                      <a:pt x="937" y="180"/>
                    </a:lnTo>
                    <a:lnTo>
                      <a:pt x="901" y="186"/>
                    </a:lnTo>
                    <a:lnTo>
                      <a:pt x="862" y="191"/>
                    </a:lnTo>
                    <a:lnTo>
                      <a:pt x="821" y="196"/>
                    </a:lnTo>
                    <a:lnTo>
                      <a:pt x="776" y="199"/>
                    </a:lnTo>
                    <a:lnTo>
                      <a:pt x="732" y="199"/>
                    </a:lnTo>
                    <a:lnTo>
                      <a:pt x="692" y="196"/>
                    </a:lnTo>
                    <a:lnTo>
                      <a:pt x="653" y="191"/>
                    </a:lnTo>
                    <a:lnTo>
                      <a:pt x="636" y="186"/>
                    </a:lnTo>
                    <a:lnTo>
                      <a:pt x="619" y="184"/>
                    </a:lnTo>
                    <a:lnTo>
                      <a:pt x="588" y="177"/>
                    </a:lnTo>
                    <a:lnTo>
                      <a:pt x="562" y="172"/>
                    </a:lnTo>
                    <a:lnTo>
                      <a:pt x="539" y="168"/>
                    </a:lnTo>
                    <a:lnTo>
                      <a:pt x="497" y="163"/>
                    </a:lnTo>
                    <a:lnTo>
                      <a:pt x="481" y="170"/>
                    </a:lnTo>
                    <a:lnTo>
                      <a:pt x="472" y="174"/>
                    </a:lnTo>
                    <a:lnTo>
                      <a:pt x="462" y="179"/>
                    </a:lnTo>
                    <a:lnTo>
                      <a:pt x="451" y="184"/>
                    </a:lnTo>
                    <a:lnTo>
                      <a:pt x="438" y="190"/>
                    </a:lnTo>
                    <a:lnTo>
                      <a:pt x="425" y="198"/>
                    </a:lnTo>
                    <a:lnTo>
                      <a:pt x="419" y="201"/>
                    </a:lnTo>
                    <a:lnTo>
                      <a:pt x="413" y="205"/>
                    </a:lnTo>
                    <a:lnTo>
                      <a:pt x="406" y="209"/>
                    </a:lnTo>
                    <a:lnTo>
                      <a:pt x="400" y="214"/>
                    </a:lnTo>
                    <a:lnTo>
                      <a:pt x="394" y="219"/>
                    </a:lnTo>
                    <a:lnTo>
                      <a:pt x="386" y="223"/>
                    </a:lnTo>
                    <a:lnTo>
                      <a:pt x="362" y="244"/>
                    </a:lnTo>
                    <a:lnTo>
                      <a:pt x="339" y="268"/>
                    </a:lnTo>
                    <a:lnTo>
                      <a:pt x="331" y="281"/>
                    </a:lnTo>
                    <a:lnTo>
                      <a:pt x="321" y="292"/>
                    </a:lnTo>
                    <a:lnTo>
                      <a:pt x="310" y="304"/>
                    </a:lnTo>
                    <a:lnTo>
                      <a:pt x="300" y="315"/>
                    </a:lnTo>
                    <a:lnTo>
                      <a:pt x="281" y="334"/>
                    </a:lnTo>
                    <a:lnTo>
                      <a:pt x="261" y="349"/>
                    </a:lnTo>
                    <a:lnTo>
                      <a:pt x="256" y="353"/>
                    </a:lnTo>
                    <a:lnTo>
                      <a:pt x="251" y="357"/>
                    </a:lnTo>
                    <a:lnTo>
                      <a:pt x="241" y="362"/>
                    </a:lnTo>
                    <a:lnTo>
                      <a:pt x="231" y="367"/>
                    </a:lnTo>
                    <a:lnTo>
                      <a:pt x="221" y="372"/>
                    </a:lnTo>
                    <a:lnTo>
                      <a:pt x="209" y="376"/>
                    </a:lnTo>
                    <a:lnTo>
                      <a:pt x="199" y="377"/>
                    </a:lnTo>
                    <a:lnTo>
                      <a:pt x="177" y="379"/>
                    </a:lnTo>
                    <a:lnTo>
                      <a:pt x="156" y="377"/>
                    </a:lnTo>
                    <a:lnTo>
                      <a:pt x="143" y="371"/>
                    </a:lnTo>
                    <a:lnTo>
                      <a:pt x="125" y="348"/>
                    </a:lnTo>
                    <a:lnTo>
                      <a:pt x="120" y="318"/>
                    </a:lnTo>
                    <a:lnTo>
                      <a:pt x="122" y="287"/>
                    </a:lnTo>
                    <a:lnTo>
                      <a:pt x="121" y="261"/>
                    </a:lnTo>
                    <a:lnTo>
                      <a:pt x="117" y="247"/>
                    </a:lnTo>
                    <a:lnTo>
                      <a:pt x="112" y="235"/>
                    </a:lnTo>
                    <a:lnTo>
                      <a:pt x="106" y="225"/>
                    </a:lnTo>
                    <a:lnTo>
                      <a:pt x="102" y="216"/>
                    </a:lnTo>
                    <a:lnTo>
                      <a:pt x="97" y="210"/>
                    </a:lnTo>
                    <a:lnTo>
                      <a:pt x="88" y="213"/>
                    </a:lnTo>
                    <a:lnTo>
                      <a:pt x="67" y="214"/>
                    </a:lnTo>
                    <a:lnTo>
                      <a:pt x="44" y="206"/>
                    </a:lnTo>
                    <a:lnTo>
                      <a:pt x="29" y="181"/>
                    </a:lnTo>
                    <a:lnTo>
                      <a:pt x="26" y="153"/>
                    </a:lnTo>
                    <a:lnTo>
                      <a:pt x="30" y="143"/>
                    </a:lnTo>
                    <a:lnTo>
                      <a:pt x="35" y="142"/>
                    </a:lnTo>
                    <a:lnTo>
                      <a:pt x="39" y="143"/>
                    </a:lnTo>
                    <a:lnTo>
                      <a:pt x="30" y="138"/>
                    </a:lnTo>
                    <a:lnTo>
                      <a:pt x="14" y="123"/>
                    </a:lnTo>
                    <a:lnTo>
                      <a:pt x="1" y="102"/>
                    </a:lnTo>
                    <a:lnTo>
                      <a:pt x="0" y="90"/>
                    </a:lnTo>
                    <a:lnTo>
                      <a:pt x="5" y="80"/>
                    </a:lnTo>
                    <a:lnTo>
                      <a:pt x="21" y="65"/>
                    </a:lnTo>
                    <a:lnTo>
                      <a:pt x="33" y="61"/>
                    </a:lnTo>
                    <a:lnTo>
                      <a:pt x="43" y="64"/>
                    </a:lnTo>
                    <a:lnTo>
                      <a:pt x="40" y="12"/>
                    </a:lnTo>
                    <a:lnTo>
                      <a:pt x="47" y="8"/>
                    </a:lnTo>
                    <a:lnTo>
                      <a:pt x="52" y="4"/>
                    </a:lnTo>
                    <a:lnTo>
                      <a:pt x="62" y="0"/>
                    </a:lnTo>
                    <a:lnTo>
                      <a:pt x="82" y="0"/>
                    </a:lnTo>
                    <a:lnTo>
                      <a:pt x="115" y="27"/>
                    </a:lnTo>
                    <a:lnTo>
                      <a:pt x="111" y="46"/>
                    </a:lnTo>
                    <a:lnTo>
                      <a:pt x="111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77" name="Freeform 193"/>
              <p:cNvSpPr>
                <a:spLocks/>
              </p:cNvSpPr>
              <p:nvPr/>
            </p:nvSpPr>
            <p:spPr bwMode="auto">
              <a:xfrm>
                <a:off x="2281" y="2998"/>
                <a:ext cx="11" cy="11"/>
              </a:xfrm>
              <a:custGeom>
                <a:avLst/>
                <a:gdLst/>
                <a:ahLst/>
                <a:cxnLst>
                  <a:cxn ang="0">
                    <a:pos x="23" y="46"/>
                  </a:cxn>
                  <a:cxn ang="0">
                    <a:pos x="31" y="43"/>
                  </a:cxn>
                  <a:cxn ang="0">
                    <a:pos x="38" y="38"/>
                  </a:cxn>
                  <a:cxn ang="0">
                    <a:pos x="45" y="23"/>
                  </a:cxn>
                  <a:cxn ang="0">
                    <a:pos x="43" y="14"/>
                  </a:cxn>
                  <a:cxn ang="0">
                    <a:pos x="38" y="7"/>
                  </a:cxn>
                  <a:cxn ang="0">
                    <a:pos x="31" y="2"/>
                  </a:cxn>
                  <a:cxn ang="0">
                    <a:pos x="23" y="0"/>
                  </a:cxn>
                  <a:cxn ang="0">
                    <a:pos x="14" y="2"/>
                  </a:cxn>
                  <a:cxn ang="0">
                    <a:pos x="7" y="7"/>
                  </a:cxn>
                  <a:cxn ang="0">
                    <a:pos x="0" y="23"/>
                  </a:cxn>
                  <a:cxn ang="0">
                    <a:pos x="2" y="32"/>
                  </a:cxn>
                  <a:cxn ang="0">
                    <a:pos x="7" y="38"/>
                  </a:cxn>
                  <a:cxn ang="0">
                    <a:pos x="14" y="43"/>
                  </a:cxn>
                  <a:cxn ang="0">
                    <a:pos x="23" y="46"/>
                  </a:cxn>
                  <a:cxn ang="0">
                    <a:pos x="23" y="46"/>
                  </a:cxn>
                </a:cxnLst>
                <a:rect l="0" t="0" r="r" b="b"/>
                <a:pathLst>
                  <a:path w="45" h="46">
                    <a:moveTo>
                      <a:pt x="23" y="46"/>
                    </a:moveTo>
                    <a:lnTo>
                      <a:pt x="31" y="43"/>
                    </a:lnTo>
                    <a:lnTo>
                      <a:pt x="38" y="38"/>
                    </a:lnTo>
                    <a:lnTo>
                      <a:pt x="45" y="23"/>
                    </a:lnTo>
                    <a:lnTo>
                      <a:pt x="43" y="14"/>
                    </a:lnTo>
                    <a:lnTo>
                      <a:pt x="38" y="7"/>
                    </a:lnTo>
                    <a:lnTo>
                      <a:pt x="31" y="2"/>
                    </a:lnTo>
                    <a:lnTo>
                      <a:pt x="23" y="0"/>
                    </a:lnTo>
                    <a:lnTo>
                      <a:pt x="14" y="2"/>
                    </a:lnTo>
                    <a:lnTo>
                      <a:pt x="7" y="7"/>
                    </a:lnTo>
                    <a:lnTo>
                      <a:pt x="0" y="23"/>
                    </a:lnTo>
                    <a:lnTo>
                      <a:pt x="2" y="32"/>
                    </a:lnTo>
                    <a:lnTo>
                      <a:pt x="7" y="38"/>
                    </a:lnTo>
                    <a:lnTo>
                      <a:pt x="14" y="43"/>
                    </a:lnTo>
                    <a:lnTo>
                      <a:pt x="23" y="46"/>
                    </a:lnTo>
                    <a:lnTo>
                      <a:pt x="23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78" name="Freeform 194"/>
              <p:cNvSpPr>
                <a:spLocks/>
              </p:cNvSpPr>
              <p:nvPr/>
            </p:nvSpPr>
            <p:spPr bwMode="auto">
              <a:xfrm>
                <a:off x="2280" y="3060"/>
                <a:ext cx="12" cy="12"/>
              </a:xfrm>
              <a:custGeom>
                <a:avLst/>
                <a:gdLst/>
                <a:ahLst/>
                <a:cxnLst>
                  <a:cxn ang="0">
                    <a:pos x="24" y="47"/>
                  </a:cxn>
                  <a:cxn ang="0">
                    <a:pos x="32" y="46"/>
                  </a:cxn>
                  <a:cxn ang="0">
                    <a:pos x="40" y="41"/>
                  </a:cxn>
                  <a:cxn ang="0">
                    <a:pos x="48" y="24"/>
                  </a:cxn>
                  <a:cxn ang="0">
                    <a:pos x="45" y="15"/>
                  </a:cxn>
                  <a:cxn ang="0">
                    <a:pos x="40" y="8"/>
                  </a:cxn>
                  <a:cxn ang="0">
                    <a:pos x="36" y="4"/>
                  </a:cxn>
                  <a:cxn ang="0">
                    <a:pos x="32" y="3"/>
                  </a:cxn>
                  <a:cxn ang="0">
                    <a:pos x="24" y="0"/>
                  </a:cxn>
                  <a:cxn ang="0">
                    <a:pos x="15" y="3"/>
                  </a:cxn>
                  <a:cxn ang="0">
                    <a:pos x="7" y="8"/>
                  </a:cxn>
                  <a:cxn ang="0">
                    <a:pos x="0" y="24"/>
                  </a:cxn>
                  <a:cxn ang="0">
                    <a:pos x="2" y="33"/>
                  </a:cxn>
                  <a:cxn ang="0">
                    <a:pos x="7" y="41"/>
                  </a:cxn>
                  <a:cxn ang="0">
                    <a:pos x="11" y="43"/>
                  </a:cxn>
                  <a:cxn ang="0">
                    <a:pos x="15" y="46"/>
                  </a:cxn>
                  <a:cxn ang="0">
                    <a:pos x="24" y="47"/>
                  </a:cxn>
                  <a:cxn ang="0">
                    <a:pos x="24" y="47"/>
                  </a:cxn>
                </a:cxnLst>
                <a:rect l="0" t="0" r="r" b="b"/>
                <a:pathLst>
                  <a:path w="48" h="47">
                    <a:moveTo>
                      <a:pt x="24" y="47"/>
                    </a:moveTo>
                    <a:lnTo>
                      <a:pt x="32" y="46"/>
                    </a:lnTo>
                    <a:lnTo>
                      <a:pt x="40" y="41"/>
                    </a:lnTo>
                    <a:lnTo>
                      <a:pt x="48" y="24"/>
                    </a:lnTo>
                    <a:lnTo>
                      <a:pt x="45" y="15"/>
                    </a:lnTo>
                    <a:lnTo>
                      <a:pt x="40" y="8"/>
                    </a:lnTo>
                    <a:lnTo>
                      <a:pt x="36" y="4"/>
                    </a:lnTo>
                    <a:lnTo>
                      <a:pt x="32" y="3"/>
                    </a:lnTo>
                    <a:lnTo>
                      <a:pt x="24" y="0"/>
                    </a:lnTo>
                    <a:lnTo>
                      <a:pt x="15" y="3"/>
                    </a:lnTo>
                    <a:lnTo>
                      <a:pt x="7" y="8"/>
                    </a:lnTo>
                    <a:lnTo>
                      <a:pt x="0" y="24"/>
                    </a:lnTo>
                    <a:lnTo>
                      <a:pt x="2" y="33"/>
                    </a:lnTo>
                    <a:lnTo>
                      <a:pt x="7" y="41"/>
                    </a:lnTo>
                    <a:lnTo>
                      <a:pt x="11" y="43"/>
                    </a:lnTo>
                    <a:lnTo>
                      <a:pt x="15" y="46"/>
                    </a:lnTo>
                    <a:lnTo>
                      <a:pt x="24" y="47"/>
                    </a:lnTo>
                    <a:lnTo>
                      <a:pt x="24" y="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79" name="Freeform 195"/>
              <p:cNvSpPr>
                <a:spLocks/>
              </p:cNvSpPr>
              <p:nvPr/>
            </p:nvSpPr>
            <p:spPr bwMode="auto">
              <a:xfrm>
                <a:off x="2084" y="3159"/>
                <a:ext cx="168" cy="12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215" y="0"/>
                  </a:cxn>
                  <a:cxn ang="0">
                    <a:pos x="243" y="2"/>
                  </a:cxn>
                  <a:cxn ang="0">
                    <a:pos x="277" y="8"/>
                  </a:cxn>
                  <a:cxn ang="0">
                    <a:pos x="294" y="12"/>
                  </a:cxn>
                  <a:cxn ang="0">
                    <a:pos x="311" y="14"/>
                  </a:cxn>
                  <a:cxn ang="0">
                    <a:pos x="337" y="18"/>
                  </a:cxn>
                  <a:cxn ang="0">
                    <a:pos x="643" y="19"/>
                  </a:cxn>
                  <a:cxn ang="0">
                    <a:pos x="672" y="40"/>
                  </a:cxn>
                  <a:cxn ang="0">
                    <a:pos x="638" y="42"/>
                  </a:cxn>
                  <a:cxn ang="0">
                    <a:pos x="600" y="45"/>
                  </a:cxn>
                  <a:cxn ang="0">
                    <a:pos x="552" y="47"/>
                  </a:cxn>
                  <a:cxn ang="0">
                    <a:pos x="437" y="50"/>
                  </a:cxn>
                  <a:cxn ang="0">
                    <a:pos x="320" y="45"/>
                  </a:cxn>
                  <a:cxn ang="0">
                    <a:pos x="269" y="41"/>
                  </a:cxn>
                  <a:cxn ang="0">
                    <a:pos x="226" y="36"/>
                  </a:cxn>
                  <a:cxn ang="0">
                    <a:pos x="158" y="31"/>
                  </a:cxn>
                  <a:cxn ang="0">
                    <a:pos x="90" y="29"/>
                  </a:cxn>
                  <a:cxn ang="0">
                    <a:pos x="0" y="33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672" h="50">
                    <a:moveTo>
                      <a:pt x="32" y="4"/>
                    </a:moveTo>
                    <a:lnTo>
                      <a:pt x="215" y="0"/>
                    </a:lnTo>
                    <a:lnTo>
                      <a:pt x="243" y="2"/>
                    </a:lnTo>
                    <a:lnTo>
                      <a:pt x="277" y="8"/>
                    </a:lnTo>
                    <a:lnTo>
                      <a:pt x="294" y="12"/>
                    </a:lnTo>
                    <a:lnTo>
                      <a:pt x="311" y="14"/>
                    </a:lnTo>
                    <a:lnTo>
                      <a:pt x="337" y="18"/>
                    </a:lnTo>
                    <a:lnTo>
                      <a:pt x="643" y="19"/>
                    </a:lnTo>
                    <a:lnTo>
                      <a:pt x="672" y="40"/>
                    </a:lnTo>
                    <a:lnTo>
                      <a:pt x="638" y="42"/>
                    </a:lnTo>
                    <a:lnTo>
                      <a:pt x="600" y="45"/>
                    </a:lnTo>
                    <a:lnTo>
                      <a:pt x="552" y="47"/>
                    </a:lnTo>
                    <a:lnTo>
                      <a:pt x="437" y="50"/>
                    </a:lnTo>
                    <a:lnTo>
                      <a:pt x="320" y="45"/>
                    </a:lnTo>
                    <a:lnTo>
                      <a:pt x="269" y="41"/>
                    </a:lnTo>
                    <a:lnTo>
                      <a:pt x="226" y="36"/>
                    </a:lnTo>
                    <a:lnTo>
                      <a:pt x="158" y="31"/>
                    </a:lnTo>
                    <a:lnTo>
                      <a:pt x="90" y="29"/>
                    </a:lnTo>
                    <a:lnTo>
                      <a:pt x="0" y="33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80" name="Freeform 196"/>
              <p:cNvSpPr>
                <a:spLocks/>
              </p:cNvSpPr>
              <p:nvPr/>
            </p:nvSpPr>
            <p:spPr bwMode="auto">
              <a:xfrm>
                <a:off x="2068" y="2965"/>
                <a:ext cx="110" cy="160"/>
              </a:xfrm>
              <a:custGeom>
                <a:avLst/>
                <a:gdLst/>
                <a:ahLst/>
                <a:cxnLst>
                  <a:cxn ang="0">
                    <a:pos x="0" y="641"/>
                  </a:cxn>
                  <a:cxn ang="0">
                    <a:pos x="8" y="574"/>
                  </a:cxn>
                  <a:cxn ang="0">
                    <a:pos x="14" y="541"/>
                  </a:cxn>
                  <a:cxn ang="0">
                    <a:pos x="23" y="505"/>
                  </a:cxn>
                  <a:cxn ang="0">
                    <a:pos x="28" y="485"/>
                  </a:cxn>
                  <a:cxn ang="0">
                    <a:pos x="34" y="464"/>
                  </a:cxn>
                  <a:cxn ang="0">
                    <a:pos x="41" y="443"/>
                  </a:cxn>
                  <a:cxn ang="0">
                    <a:pos x="50" y="421"/>
                  </a:cxn>
                  <a:cxn ang="0">
                    <a:pos x="57" y="401"/>
                  </a:cxn>
                  <a:cxn ang="0">
                    <a:pos x="63" y="384"/>
                  </a:cxn>
                  <a:cxn ang="0">
                    <a:pos x="76" y="353"/>
                  </a:cxn>
                  <a:cxn ang="0">
                    <a:pos x="85" y="329"/>
                  </a:cxn>
                  <a:cxn ang="0">
                    <a:pos x="91" y="309"/>
                  </a:cxn>
                  <a:cxn ang="0">
                    <a:pos x="104" y="241"/>
                  </a:cxn>
                  <a:cxn ang="0">
                    <a:pos x="109" y="207"/>
                  </a:cxn>
                  <a:cxn ang="0">
                    <a:pos x="116" y="183"/>
                  </a:cxn>
                  <a:cxn ang="0">
                    <a:pos x="134" y="112"/>
                  </a:cxn>
                  <a:cxn ang="0">
                    <a:pos x="144" y="64"/>
                  </a:cxn>
                  <a:cxn ang="0">
                    <a:pos x="153" y="29"/>
                  </a:cxn>
                  <a:cxn ang="0">
                    <a:pos x="159" y="7"/>
                  </a:cxn>
                  <a:cxn ang="0">
                    <a:pos x="162" y="0"/>
                  </a:cxn>
                  <a:cxn ang="0">
                    <a:pos x="401" y="0"/>
                  </a:cxn>
                  <a:cxn ang="0">
                    <a:pos x="440" y="26"/>
                  </a:cxn>
                  <a:cxn ang="0">
                    <a:pos x="187" y="25"/>
                  </a:cxn>
                  <a:cxn ang="0">
                    <a:pos x="162" y="116"/>
                  </a:cxn>
                  <a:cxn ang="0">
                    <a:pos x="157" y="132"/>
                  </a:cxn>
                  <a:cxn ang="0">
                    <a:pos x="148" y="170"/>
                  </a:cxn>
                  <a:cxn ang="0">
                    <a:pos x="139" y="212"/>
                  </a:cxn>
                  <a:cxn ang="0">
                    <a:pos x="134" y="241"/>
                  </a:cxn>
                  <a:cxn ang="0">
                    <a:pos x="130" y="270"/>
                  </a:cxn>
                  <a:cxn ang="0">
                    <a:pos x="125" y="293"/>
                  </a:cxn>
                  <a:cxn ang="0">
                    <a:pos x="119" y="319"/>
                  </a:cxn>
                  <a:cxn ang="0">
                    <a:pos x="110" y="347"/>
                  </a:cxn>
                  <a:cxn ang="0">
                    <a:pos x="100" y="376"/>
                  </a:cxn>
                  <a:cxn ang="0">
                    <a:pos x="87" y="404"/>
                  </a:cxn>
                  <a:cxn ang="0">
                    <a:pos x="81" y="416"/>
                  </a:cxn>
                  <a:cxn ang="0">
                    <a:pos x="75" y="429"/>
                  </a:cxn>
                  <a:cxn ang="0">
                    <a:pos x="53" y="483"/>
                  </a:cxn>
                  <a:cxn ang="0">
                    <a:pos x="46" y="540"/>
                  </a:cxn>
                  <a:cxn ang="0">
                    <a:pos x="47" y="603"/>
                  </a:cxn>
                  <a:cxn ang="0">
                    <a:pos x="0" y="641"/>
                  </a:cxn>
                  <a:cxn ang="0">
                    <a:pos x="0" y="641"/>
                  </a:cxn>
                </a:cxnLst>
                <a:rect l="0" t="0" r="r" b="b"/>
                <a:pathLst>
                  <a:path w="440" h="641">
                    <a:moveTo>
                      <a:pt x="0" y="641"/>
                    </a:moveTo>
                    <a:lnTo>
                      <a:pt x="8" y="574"/>
                    </a:lnTo>
                    <a:lnTo>
                      <a:pt x="14" y="541"/>
                    </a:lnTo>
                    <a:lnTo>
                      <a:pt x="23" y="505"/>
                    </a:lnTo>
                    <a:lnTo>
                      <a:pt x="28" y="485"/>
                    </a:lnTo>
                    <a:lnTo>
                      <a:pt x="34" y="464"/>
                    </a:lnTo>
                    <a:lnTo>
                      <a:pt x="41" y="443"/>
                    </a:lnTo>
                    <a:lnTo>
                      <a:pt x="50" y="421"/>
                    </a:lnTo>
                    <a:lnTo>
                      <a:pt x="57" y="401"/>
                    </a:lnTo>
                    <a:lnTo>
                      <a:pt x="63" y="384"/>
                    </a:lnTo>
                    <a:lnTo>
                      <a:pt x="76" y="353"/>
                    </a:lnTo>
                    <a:lnTo>
                      <a:pt x="85" y="329"/>
                    </a:lnTo>
                    <a:lnTo>
                      <a:pt x="91" y="309"/>
                    </a:lnTo>
                    <a:lnTo>
                      <a:pt x="104" y="241"/>
                    </a:lnTo>
                    <a:lnTo>
                      <a:pt x="109" y="207"/>
                    </a:lnTo>
                    <a:lnTo>
                      <a:pt x="116" y="183"/>
                    </a:lnTo>
                    <a:lnTo>
                      <a:pt x="134" y="112"/>
                    </a:lnTo>
                    <a:lnTo>
                      <a:pt x="144" y="64"/>
                    </a:lnTo>
                    <a:lnTo>
                      <a:pt x="153" y="29"/>
                    </a:lnTo>
                    <a:lnTo>
                      <a:pt x="159" y="7"/>
                    </a:lnTo>
                    <a:lnTo>
                      <a:pt x="162" y="0"/>
                    </a:lnTo>
                    <a:lnTo>
                      <a:pt x="401" y="0"/>
                    </a:lnTo>
                    <a:lnTo>
                      <a:pt x="440" y="26"/>
                    </a:lnTo>
                    <a:lnTo>
                      <a:pt x="187" y="25"/>
                    </a:lnTo>
                    <a:lnTo>
                      <a:pt x="162" y="116"/>
                    </a:lnTo>
                    <a:lnTo>
                      <a:pt x="157" y="132"/>
                    </a:lnTo>
                    <a:lnTo>
                      <a:pt x="148" y="170"/>
                    </a:lnTo>
                    <a:lnTo>
                      <a:pt x="139" y="212"/>
                    </a:lnTo>
                    <a:lnTo>
                      <a:pt x="134" y="241"/>
                    </a:lnTo>
                    <a:lnTo>
                      <a:pt x="130" y="270"/>
                    </a:lnTo>
                    <a:lnTo>
                      <a:pt x="125" y="293"/>
                    </a:lnTo>
                    <a:lnTo>
                      <a:pt x="119" y="319"/>
                    </a:lnTo>
                    <a:lnTo>
                      <a:pt x="110" y="347"/>
                    </a:lnTo>
                    <a:lnTo>
                      <a:pt x="100" y="376"/>
                    </a:lnTo>
                    <a:lnTo>
                      <a:pt x="87" y="404"/>
                    </a:lnTo>
                    <a:lnTo>
                      <a:pt x="81" y="416"/>
                    </a:lnTo>
                    <a:lnTo>
                      <a:pt x="75" y="429"/>
                    </a:lnTo>
                    <a:lnTo>
                      <a:pt x="53" y="483"/>
                    </a:lnTo>
                    <a:lnTo>
                      <a:pt x="46" y="540"/>
                    </a:lnTo>
                    <a:lnTo>
                      <a:pt x="47" y="603"/>
                    </a:lnTo>
                    <a:lnTo>
                      <a:pt x="0" y="641"/>
                    </a:lnTo>
                    <a:lnTo>
                      <a:pt x="0" y="64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81" name="Freeform 197"/>
              <p:cNvSpPr>
                <a:spLocks/>
              </p:cNvSpPr>
              <p:nvPr/>
            </p:nvSpPr>
            <p:spPr bwMode="auto">
              <a:xfrm>
                <a:off x="2087" y="3055"/>
                <a:ext cx="102" cy="12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48" y="3"/>
                  </a:cxn>
                  <a:cxn ang="0">
                    <a:pos x="78" y="7"/>
                  </a:cxn>
                  <a:cxn ang="0">
                    <a:pos x="113" y="11"/>
                  </a:cxn>
                  <a:cxn ang="0">
                    <a:pos x="153" y="15"/>
                  </a:cxn>
                  <a:cxn ang="0">
                    <a:pos x="190" y="16"/>
                  </a:cxn>
                  <a:cxn ang="0">
                    <a:pos x="252" y="13"/>
                  </a:cxn>
                  <a:cxn ang="0">
                    <a:pos x="276" y="10"/>
                  </a:cxn>
                  <a:cxn ang="0">
                    <a:pos x="302" y="8"/>
                  </a:cxn>
                  <a:cxn ang="0">
                    <a:pos x="352" y="10"/>
                  </a:cxn>
                  <a:cxn ang="0">
                    <a:pos x="390" y="15"/>
                  </a:cxn>
                  <a:cxn ang="0">
                    <a:pos x="405" y="17"/>
                  </a:cxn>
                  <a:cxn ang="0">
                    <a:pos x="408" y="46"/>
                  </a:cxn>
                  <a:cxn ang="0">
                    <a:pos x="391" y="45"/>
                  </a:cxn>
                  <a:cxn ang="0">
                    <a:pos x="352" y="42"/>
                  </a:cxn>
                  <a:cxn ang="0">
                    <a:pos x="302" y="42"/>
                  </a:cxn>
                  <a:cxn ang="0">
                    <a:pos x="256" y="46"/>
                  </a:cxn>
                  <a:cxn ang="0">
                    <a:pos x="230" y="49"/>
                  </a:cxn>
                  <a:cxn ang="0">
                    <a:pos x="194" y="49"/>
                  </a:cxn>
                  <a:cxn ang="0">
                    <a:pos x="108" y="44"/>
                  </a:cxn>
                  <a:cxn ang="0">
                    <a:pos x="31" y="37"/>
                  </a:cxn>
                  <a:cxn ang="0">
                    <a:pos x="0" y="35"/>
                  </a:cxn>
                  <a:cxn ang="0">
                    <a:pos x="21" y="0"/>
                  </a:cxn>
                  <a:cxn ang="0">
                    <a:pos x="21" y="0"/>
                  </a:cxn>
                </a:cxnLst>
                <a:rect l="0" t="0" r="r" b="b"/>
                <a:pathLst>
                  <a:path w="408" h="49">
                    <a:moveTo>
                      <a:pt x="21" y="0"/>
                    </a:moveTo>
                    <a:lnTo>
                      <a:pt x="48" y="3"/>
                    </a:lnTo>
                    <a:lnTo>
                      <a:pt x="78" y="7"/>
                    </a:lnTo>
                    <a:lnTo>
                      <a:pt x="113" y="11"/>
                    </a:lnTo>
                    <a:lnTo>
                      <a:pt x="153" y="15"/>
                    </a:lnTo>
                    <a:lnTo>
                      <a:pt x="190" y="16"/>
                    </a:lnTo>
                    <a:lnTo>
                      <a:pt x="252" y="13"/>
                    </a:lnTo>
                    <a:lnTo>
                      <a:pt x="276" y="10"/>
                    </a:lnTo>
                    <a:lnTo>
                      <a:pt x="302" y="8"/>
                    </a:lnTo>
                    <a:lnTo>
                      <a:pt x="352" y="10"/>
                    </a:lnTo>
                    <a:lnTo>
                      <a:pt x="390" y="15"/>
                    </a:lnTo>
                    <a:lnTo>
                      <a:pt x="405" y="17"/>
                    </a:lnTo>
                    <a:lnTo>
                      <a:pt x="408" y="46"/>
                    </a:lnTo>
                    <a:lnTo>
                      <a:pt x="391" y="45"/>
                    </a:lnTo>
                    <a:lnTo>
                      <a:pt x="352" y="42"/>
                    </a:lnTo>
                    <a:lnTo>
                      <a:pt x="302" y="42"/>
                    </a:lnTo>
                    <a:lnTo>
                      <a:pt x="256" y="46"/>
                    </a:lnTo>
                    <a:lnTo>
                      <a:pt x="230" y="49"/>
                    </a:lnTo>
                    <a:lnTo>
                      <a:pt x="194" y="49"/>
                    </a:lnTo>
                    <a:lnTo>
                      <a:pt x="108" y="44"/>
                    </a:lnTo>
                    <a:lnTo>
                      <a:pt x="31" y="37"/>
                    </a:lnTo>
                    <a:lnTo>
                      <a:pt x="0" y="35"/>
                    </a:lnTo>
                    <a:lnTo>
                      <a:pt x="21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82" name="Freeform 198"/>
              <p:cNvSpPr>
                <a:spLocks/>
              </p:cNvSpPr>
              <p:nvPr/>
            </p:nvSpPr>
            <p:spPr bwMode="auto">
              <a:xfrm>
                <a:off x="2099" y="3018"/>
                <a:ext cx="100" cy="12"/>
              </a:xfrm>
              <a:custGeom>
                <a:avLst/>
                <a:gdLst/>
                <a:ahLst/>
                <a:cxnLst>
                  <a:cxn ang="0">
                    <a:pos x="0" y="18"/>
                  </a:cxn>
                  <a:cxn ang="0">
                    <a:pos x="69" y="14"/>
                  </a:cxn>
                  <a:cxn ang="0">
                    <a:pos x="185" y="3"/>
                  </a:cxn>
                  <a:cxn ang="0">
                    <a:pos x="213" y="0"/>
                  </a:cxn>
                  <a:cxn ang="0">
                    <a:pos x="246" y="0"/>
                  </a:cxn>
                  <a:cxn ang="0">
                    <a:pos x="316" y="5"/>
                  </a:cxn>
                  <a:cxn ang="0">
                    <a:pos x="348" y="9"/>
                  </a:cxn>
                  <a:cxn ang="0">
                    <a:pos x="375" y="13"/>
                  </a:cxn>
                  <a:cxn ang="0">
                    <a:pos x="400" y="16"/>
                  </a:cxn>
                  <a:cxn ang="0">
                    <a:pos x="392" y="49"/>
                  </a:cxn>
                  <a:cxn ang="0">
                    <a:pos x="366" y="45"/>
                  </a:cxn>
                  <a:cxn ang="0">
                    <a:pos x="338" y="42"/>
                  </a:cxn>
                  <a:cxn ang="0">
                    <a:pos x="304" y="37"/>
                  </a:cxn>
                  <a:cxn ang="0">
                    <a:pos x="267" y="34"/>
                  </a:cxn>
                  <a:cxn ang="0">
                    <a:pos x="232" y="30"/>
                  </a:cxn>
                  <a:cxn ang="0">
                    <a:pos x="176" y="32"/>
                  </a:cxn>
                  <a:cxn ang="0">
                    <a:pos x="154" y="34"/>
                  </a:cxn>
                  <a:cxn ang="0">
                    <a:pos x="126" y="38"/>
                  </a:cxn>
                  <a:cxn ang="0">
                    <a:pos x="68" y="43"/>
                  </a:cxn>
                  <a:cxn ang="0">
                    <a:pos x="20" y="47"/>
                  </a:cxn>
                  <a:cxn ang="0">
                    <a:pos x="0" y="49"/>
                  </a:cxn>
                  <a:cxn ang="0">
                    <a:pos x="0" y="18"/>
                  </a:cxn>
                  <a:cxn ang="0">
                    <a:pos x="0" y="18"/>
                  </a:cxn>
                </a:cxnLst>
                <a:rect l="0" t="0" r="r" b="b"/>
                <a:pathLst>
                  <a:path w="400" h="49">
                    <a:moveTo>
                      <a:pt x="0" y="18"/>
                    </a:moveTo>
                    <a:lnTo>
                      <a:pt x="69" y="14"/>
                    </a:lnTo>
                    <a:lnTo>
                      <a:pt x="185" y="3"/>
                    </a:lnTo>
                    <a:lnTo>
                      <a:pt x="213" y="0"/>
                    </a:lnTo>
                    <a:lnTo>
                      <a:pt x="246" y="0"/>
                    </a:lnTo>
                    <a:lnTo>
                      <a:pt x="316" y="5"/>
                    </a:lnTo>
                    <a:lnTo>
                      <a:pt x="348" y="9"/>
                    </a:lnTo>
                    <a:lnTo>
                      <a:pt x="375" y="13"/>
                    </a:lnTo>
                    <a:lnTo>
                      <a:pt x="400" y="16"/>
                    </a:lnTo>
                    <a:lnTo>
                      <a:pt x="392" y="49"/>
                    </a:lnTo>
                    <a:lnTo>
                      <a:pt x="366" y="45"/>
                    </a:lnTo>
                    <a:lnTo>
                      <a:pt x="338" y="42"/>
                    </a:lnTo>
                    <a:lnTo>
                      <a:pt x="304" y="37"/>
                    </a:lnTo>
                    <a:lnTo>
                      <a:pt x="267" y="34"/>
                    </a:lnTo>
                    <a:lnTo>
                      <a:pt x="232" y="30"/>
                    </a:lnTo>
                    <a:lnTo>
                      <a:pt x="176" y="32"/>
                    </a:lnTo>
                    <a:lnTo>
                      <a:pt x="154" y="34"/>
                    </a:lnTo>
                    <a:lnTo>
                      <a:pt x="126" y="38"/>
                    </a:lnTo>
                    <a:lnTo>
                      <a:pt x="68" y="43"/>
                    </a:lnTo>
                    <a:lnTo>
                      <a:pt x="20" y="47"/>
                    </a:lnTo>
                    <a:lnTo>
                      <a:pt x="0" y="49"/>
                    </a:lnTo>
                    <a:lnTo>
                      <a:pt x="0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83" name="Freeform 199"/>
              <p:cNvSpPr>
                <a:spLocks/>
              </p:cNvSpPr>
              <p:nvPr/>
            </p:nvSpPr>
            <p:spPr bwMode="auto">
              <a:xfrm>
                <a:off x="2107" y="2982"/>
                <a:ext cx="92" cy="12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25" y="3"/>
                  </a:cxn>
                  <a:cxn ang="0">
                    <a:pos x="70" y="6"/>
                  </a:cxn>
                  <a:cxn ang="0">
                    <a:pos x="127" y="9"/>
                  </a:cxn>
                  <a:cxn ang="0">
                    <a:pos x="185" y="8"/>
                  </a:cxn>
                  <a:cxn ang="0">
                    <a:pos x="241" y="6"/>
                  </a:cxn>
                  <a:cxn ang="0">
                    <a:pos x="295" y="9"/>
                  </a:cxn>
                  <a:cxn ang="0">
                    <a:pos x="354" y="14"/>
                  </a:cxn>
                  <a:cxn ang="0">
                    <a:pos x="367" y="49"/>
                  </a:cxn>
                  <a:cxn ang="0">
                    <a:pos x="349" y="47"/>
                  </a:cxn>
                  <a:cxn ang="0">
                    <a:pos x="304" y="42"/>
                  </a:cxn>
                  <a:cxn ang="0">
                    <a:pos x="243" y="38"/>
                  </a:cxn>
                  <a:cxn ang="0">
                    <a:pos x="183" y="37"/>
                  </a:cxn>
                  <a:cxn ang="0">
                    <a:pos x="122" y="37"/>
                  </a:cxn>
                  <a:cxn ang="0">
                    <a:pos x="63" y="32"/>
                  </a:cxn>
                  <a:cxn ang="0">
                    <a:pos x="17" y="28"/>
                  </a:cxn>
                  <a:cxn ang="0">
                    <a:pos x="0" y="25"/>
                  </a:cxn>
                  <a:cxn ang="0">
                    <a:pos x="7" y="0"/>
                  </a:cxn>
                  <a:cxn ang="0">
                    <a:pos x="7" y="0"/>
                  </a:cxn>
                </a:cxnLst>
                <a:rect l="0" t="0" r="r" b="b"/>
                <a:pathLst>
                  <a:path w="367" h="49">
                    <a:moveTo>
                      <a:pt x="7" y="0"/>
                    </a:moveTo>
                    <a:lnTo>
                      <a:pt x="25" y="3"/>
                    </a:lnTo>
                    <a:lnTo>
                      <a:pt x="70" y="6"/>
                    </a:lnTo>
                    <a:lnTo>
                      <a:pt x="127" y="9"/>
                    </a:lnTo>
                    <a:lnTo>
                      <a:pt x="185" y="8"/>
                    </a:lnTo>
                    <a:lnTo>
                      <a:pt x="241" y="6"/>
                    </a:lnTo>
                    <a:lnTo>
                      <a:pt x="295" y="9"/>
                    </a:lnTo>
                    <a:lnTo>
                      <a:pt x="354" y="14"/>
                    </a:lnTo>
                    <a:lnTo>
                      <a:pt x="367" y="49"/>
                    </a:lnTo>
                    <a:lnTo>
                      <a:pt x="349" y="47"/>
                    </a:lnTo>
                    <a:lnTo>
                      <a:pt x="304" y="42"/>
                    </a:lnTo>
                    <a:lnTo>
                      <a:pt x="243" y="38"/>
                    </a:lnTo>
                    <a:lnTo>
                      <a:pt x="183" y="37"/>
                    </a:lnTo>
                    <a:lnTo>
                      <a:pt x="122" y="37"/>
                    </a:lnTo>
                    <a:lnTo>
                      <a:pt x="63" y="32"/>
                    </a:lnTo>
                    <a:lnTo>
                      <a:pt x="17" y="28"/>
                    </a:lnTo>
                    <a:lnTo>
                      <a:pt x="0" y="25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84" name="Freeform 200"/>
              <p:cNvSpPr>
                <a:spLocks/>
              </p:cNvSpPr>
              <p:nvPr/>
            </p:nvSpPr>
            <p:spPr bwMode="auto">
              <a:xfrm>
                <a:off x="2077" y="3088"/>
                <a:ext cx="43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9" y="22"/>
                  </a:cxn>
                  <a:cxn ang="0">
                    <a:pos x="144" y="46"/>
                  </a:cxn>
                  <a:cxn ang="0">
                    <a:pos x="2" y="29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69" h="46">
                    <a:moveTo>
                      <a:pt x="0" y="0"/>
                    </a:moveTo>
                    <a:lnTo>
                      <a:pt x="169" y="22"/>
                    </a:lnTo>
                    <a:lnTo>
                      <a:pt x="144" y="46"/>
                    </a:lnTo>
                    <a:lnTo>
                      <a:pt x="2" y="29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85" name="Freeform 201"/>
              <p:cNvSpPr>
                <a:spLocks/>
              </p:cNvSpPr>
              <p:nvPr/>
            </p:nvSpPr>
            <p:spPr bwMode="auto">
              <a:xfrm>
                <a:off x="2104" y="3141"/>
                <a:ext cx="120" cy="12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39" y="2"/>
                  </a:cxn>
                  <a:cxn ang="0">
                    <a:pos x="74" y="4"/>
                  </a:cxn>
                  <a:cxn ang="0">
                    <a:pos x="123" y="5"/>
                  </a:cxn>
                  <a:cxn ang="0">
                    <a:pos x="183" y="2"/>
                  </a:cxn>
                  <a:cxn ang="0">
                    <a:pos x="214" y="0"/>
                  </a:cxn>
                  <a:cxn ang="0">
                    <a:pos x="248" y="2"/>
                  </a:cxn>
                  <a:cxn ang="0">
                    <a:pos x="283" y="5"/>
                  </a:cxn>
                  <a:cxn ang="0">
                    <a:pos x="318" y="10"/>
                  </a:cxn>
                  <a:cxn ang="0">
                    <a:pos x="355" y="16"/>
                  </a:cxn>
                  <a:cxn ang="0">
                    <a:pos x="390" y="19"/>
                  </a:cxn>
                  <a:cxn ang="0">
                    <a:pos x="425" y="22"/>
                  </a:cxn>
                  <a:cxn ang="0">
                    <a:pos x="459" y="22"/>
                  </a:cxn>
                  <a:cxn ang="0">
                    <a:pos x="464" y="24"/>
                  </a:cxn>
                  <a:cxn ang="0">
                    <a:pos x="476" y="31"/>
                  </a:cxn>
                  <a:cxn ang="0">
                    <a:pos x="482" y="38"/>
                  </a:cxn>
                  <a:cxn ang="0">
                    <a:pos x="474" y="45"/>
                  </a:cxn>
                  <a:cxn ang="0">
                    <a:pos x="454" y="46"/>
                  </a:cxn>
                  <a:cxn ang="0">
                    <a:pos x="406" y="48"/>
                  </a:cxn>
                  <a:cxn ang="0">
                    <a:pos x="351" y="47"/>
                  </a:cxn>
                  <a:cxn ang="0">
                    <a:pos x="308" y="41"/>
                  </a:cxn>
                  <a:cxn ang="0">
                    <a:pos x="290" y="37"/>
                  </a:cxn>
                  <a:cxn ang="0">
                    <a:pos x="267" y="33"/>
                  </a:cxn>
                  <a:cxn ang="0">
                    <a:pos x="218" y="32"/>
                  </a:cxn>
                  <a:cxn ang="0">
                    <a:pos x="131" y="36"/>
                  </a:cxn>
                  <a:cxn ang="0">
                    <a:pos x="94" y="34"/>
                  </a:cxn>
                  <a:cxn ang="0">
                    <a:pos x="52" y="31"/>
                  </a:cxn>
                  <a:cxn ang="0">
                    <a:pos x="15" y="26"/>
                  </a:cxn>
                  <a:cxn ang="0">
                    <a:pos x="0" y="23"/>
                  </a:cxn>
                  <a:cxn ang="0">
                    <a:pos x="25" y="0"/>
                  </a:cxn>
                  <a:cxn ang="0">
                    <a:pos x="25" y="0"/>
                  </a:cxn>
                </a:cxnLst>
                <a:rect l="0" t="0" r="r" b="b"/>
                <a:pathLst>
                  <a:path w="482" h="48">
                    <a:moveTo>
                      <a:pt x="25" y="0"/>
                    </a:moveTo>
                    <a:lnTo>
                      <a:pt x="39" y="2"/>
                    </a:lnTo>
                    <a:lnTo>
                      <a:pt x="74" y="4"/>
                    </a:lnTo>
                    <a:lnTo>
                      <a:pt x="123" y="5"/>
                    </a:lnTo>
                    <a:lnTo>
                      <a:pt x="183" y="2"/>
                    </a:lnTo>
                    <a:lnTo>
                      <a:pt x="214" y="0"/>
                    </a:lnTo>
                    <a:lnTo>
                      <a:pt x="248" y="2"/>
                    </a:lnTo>
                    <a:lnTo>
                      <a:pt x="283" y="5"/>
                    </a:lnTo>
                    <a:lnTo>
                      <a:pt x="318" y="10"/>
                    </a:lnTo>
                    <a:lnTo>
                      <a:pt x="355" y="16"/>
                    </a:lnTo>
                    <a:lnTo>
                      <a:pt x="390" y="19"/>
                    </a:lnTo>
                    <a:lnTo>
                      <a:pt x="425" y="22"/>
                    </a:lnTo>
                    <a:lnTo>
                      <a:pt x="459" y="22"/>
                    </a:lnTo>
                    <a:lnTo>
                      <a:pt x="464" y="24"/>
                    </a:lnTo>
                    <a:lnTo>
                      <a:pt x="476" y="31"/>
                    </a:lnTo>
                    <a:lnTo>
                      <a:pt x="482" y="38"/>
                    </a:lnTo>
                    <a:lnTo>
                      <a:pt x="474" y="45"/>
                    </a:lnTo>
                    <a:lnTo>
                      <a:pt x="454" y="46"/>
                    </a:lnTo>
                    <a:lnTo>
                      <a:pt x="406" y="48"/>
                    </a:lnTo>
                    <a:lnTo>
                      <a:pt x="351" y="47"/>
                    </a:lnTo>
                    <a:lnTo>
                      <a:pt x="308" y="41"/>
                    </a:lnTo>
                    <a:lnTo>
                      <a:pt x="290" y="37"/>
                    </a:lnTo>
                    <a:lnTo>
                      <a:pt x="267" y="33"/>
                    </a:lnTo>
                    <a:lnTo>
                      <a:pt x="218" y="32"/>
                    </a:lnTo>
                    <a:lnTo>
                      <a:pt x="131" y="36"/>
                    </a:lnTo>
                    <a:lnTo>
                      <a:pt x="94" y="34"/>
                    </a:lnTo>
                    <a:lnTo>
                      <a:pt x="52" y="31"/>
                    </a:lnTo>
                    <a:lnTo>
                      <a:pt x="15" y="26"/>
                    </a:lnTo>
                    <a:lnTo>
                      <a:pt x="0" y="23"/>
                    </a:lnTo>
                    <a:lnTo>
                      <a:pt x="25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86" name="Freeform 202"/>
              <p:cNvSpPr>
                <a:spLocks/>
              </p:cNvSpPr>
              <p:nvPr/>
            </p:nvSpPr>
            <p:spPr bwMode="auto">
              <a:xfrm>
                <a:off x="2326" y="3136"/>
                <a:ext cx="251" cy="54"/>
              </a:xfrm>
              <a:custGeom>
                <a:avLst/>
                <a:gdLst/>
                <a:ahLst/>
                <a:cxnLst>
                  <a:cxn ang="0">
                    <a:pos x="0" y="150"/>
                  </a:cxn>
                  <a:cxn ang="0">
                    <a:pos x="96" y="151"/>
                  </a:cxn>
                  <a:cxn ang="0">
                    <a:pos x="232" y="150"/>
                  </a:cxn>
                  <a:cxn ang="0">
                    <a:pos x="285" y="147"/>
                  </a:cxn>
                  <a:cxn ang="0">
                    <a:pos x="357" y="145"/>
                  </a:cxn>
                  <a:cxn ang="0">
                    <a:pos x="434" y="147"/>
                  </a:cxn>
                  <a:cxn ang="0">
                    <a:pos x="503" y="154"/>
                  </a:cxn>
                  <a:cxn ang="0">
                    <a:pos x="534" y="158"/>
                  </a:cxn>
                  <a:cxn ang="0">
                    <a:pos x="563" y="161"/>
                  </a:cxn>
                  <a:cxn ang="0">
                    <a:pos x="618" y="166"/>
                  </a:cxn>
                  <a:cxn ang="0">
                    <a:pos x="674" y="168"/>
                  </a:cxn>
                  <a:cxn ang="0">
                    <a:pos x="731" y="166"/>
                  </a:cxn>
                  <a:cxn ang="0">
                    <a:pos x="801" y="168"/>
                  </a:cxn>
                  <a:cxn ang="0">
                    <a:pos x="881" y="174"/>
                  </a:cxn>
                  <a:cxn ang="0">
                    <a:pos x="945" y="182"/>
                  </a:cxn>
                  <a:cxn ang="0">
                    <a:pos x="972" y="184"/>
                  </a:cxn>
                  <a:cxn ang="0">
                    <a:pos x="969" y="144"/>
                  </a:cxn>
                  <a:cxn ang="0">
                    <a:pos x="972" y="110"/>
                  </a:cxn>
                  <a:cxn ang="0">
                    <a:pos x="974" y="94"/>
                  </a:cxn>
                  <a:cxn ang="0">
                    <a:pos x="979" y="82"/>
                  </a:cxn>
                  <a:cxn ang="0">
                    <a:pos x="988" y="54"/>
                  </a:cxn>
                  <a:cxn ang="0">
                    <a:pos x="991" y="25"/>
                  </a:cxn>
                  <a:cxn ang="0">
                    <a:pos x="992" y="5"/>
                  </a:cxn>
                  <a:cxn ang="0">
                    <a:pos x="993" y="0"/>
                  </a:cxn>
                  <a:cxn ang="0">
                    <a:pos x="997" y="2"/>
                  </a:cxn>
                  <a:cxn ang="0">
                    <a:pos x="1003" y="17"/>
                  </a:cxn>
                  <a:cxn ang="0">
                    <a:pos x="1003" y="43"/>
                  </a:cxn>
                  <a:cxn ang="0">
                    <a:pos x="1000" y="70"/>
                  </a:cxn>
                  <a:cxn ang="0">
                    <a:pos x="993" y="97"/>
                  </a:cxn>
                  <a:cxn ang="0">
                    <a:pos x="991" y="129"/>
                  </a:cxn>
                  <a:cxn ang="0">
                    <a:pos x="993" y="166"/>
                  </a:cxn>
                  <a:cxn ang="0">
                    <a:pos x="1000" y="213"/>
                  </a:cxn>
                  <a:cxn ang="0">
                    <a:pos x="967" y="212"/>
                  </a:cxn>
                  <a:cxn ang="0">
                    <a:pos x="888" y="207"/>
                  </a:cxn>
                  <a:cxn ang="0">
                    <a:pos x="798" y="203"/>
                  </a:cxn>
                  <a:cxn ang="0">
                    <a:pos x="726" y="202"/>
                  </a:cxn>
                  <a:cxn ang="0">
                    <a:pos x="609" y="201"/>
                  </a:cxn>
                  <a:cxn ang="0">
                    <a:pos x="493" y="190"/>
                  </a:cxn>
                  <a:cxn ang="0">
                    <a:pos x="428" y="187"/>
                  </a:cxn>
                  <a:cxn ang="0">
                    <a:pos x="347" y="184"/>
                  </a:cxn>
                  <a:cxn ang="0">
                    <a:pos x="223" y="184"/>
                  </a:cxn>
                  <a:cxn ang="0">
                    <a:pos x="113" y="182"/>
                  </a:cxn>
                  <a:cxn ang="0">
                    <a:pos x="34" y="177"/>
                  </a:cxn>
                  <a:cxn ang="0">
                    <a:pos x="0" y="150"/>
                  </a:cxn>
                  <a:cxn ang="0">
                    <a:pos x="0" y="150"/>
                  </a:cxn>
                </a:cxnLst>
                <a:rect l="0" t="0" r="r" b="b"/>
                <a:pathLst>
                  <a:path w="1003" h="213">
                    <a:moveTo>
                      <a:pt x="0" y="150"/>
                    </a:moveTo>
                    <a:lnTo>
                      <a:pt x="96" y="151"/>
                    </a:lnTo>
                    <a:lnTo>
                      <a:pt x="232" y="150"/>
                    </a:lnTo>
                    <a:lnTo>
                      <a:pt x="285" y="147"/>
                    </a:lnTo>
                    <a:lnTo>
                      <a:pt x="357" y="145"/>
                    </a:lnTo>
                    <a:lnTo>
                      <a:pt x="434" y="147"/>
                    </a:lnTo>
                    <a:lnTo>
                      <a:pt x="503" y="154"/>
                    </a:lnTo>
                    <a:lnTo>
                      <a:pt x="534" y="158"/>
                    </a:lnTo>
                    <a:lnTo>
                      <a:pt x="563" y="161"/>
                    </a:lnTo>
                    <a:lnTo>
                      <a:pt x="618" y="166"/>
                    </a:lnTo>
                    <a:lnTo>
                      <a:pt x="674" y="168"/>
                    </a:lnTo>
                    <a:lnTo>
                      <a:pt x="731" y="166"/>
                    </a:lnTo>
                    <a:lnTo>
                      <a:pt x="801" y="168"/>
                    </a:lnTo>
                    <a:lnTo>
                      <a:pt x="881" y="174"/>
                    </a:lnTo>
                    <a:lnTo>
                      <a:pt x="945" y="182"/>
                    </a:lnTo>
                    <a:lnTo>
                      <a:pt x="972" y="184"/>
                    </a:lnTo>
                    <a:lnTo>
                      <a:pt x="969" y="144"/>
                    </a:lnTo>
                    <a:lnTo>
                      <a:pt x="972" y="110"/>
                    </a:lnTo>
                    <a:lnTo>
                      <a:pt x="974" y="94"/>
                    </a:lnTo>
                    <a:lnTo>
                      <a:pt x="979" y="82"/>
                    </a:lnTo>
                    <a:lnTo>
                      <a:pt x="988" y="54"/>
                    </a:lnTo>
                    <a:lnTo>
                      <a:pt x="991" y="25"/>
                    </a:lnTo>
                    <a:lnTo>
                      <a:pt x="992" y="5"/>
                    </a:lnTo>
                    <a:lnTo>
                      <a:pt x="993" y="0"/>
                    </a:lnTo>
                    <a:lnTo>
                      <a:pt x="997" y="2"/>
                    </a:lnTo>
                    <a:lnTo>
                      <a:pt x="1003" y="17"/>
                    </a:lnTo>
                    <a:lnTo>
                      <a:pt x="1003" y="43"/>
                    </a:lnTo>
                    <a:lnTo>
                      <a:pt x="1000" y="70"/>
                    </a:lnTo>
                    <a:lnTo>
                      <a:pt x="993" y="97"/>
                    </a:lnTo>
                    <a:lnTo>
                      <a:pt x="991" y="129"/>
                    </a:lnTo>
                    <a:lnTo>
                      <a:pt x="993" y="166"/>
                    </a:lnTo>
                    <a:lnTo>
                      <a:pt x="1000" y="213"/>
                    </a:lnTo>
                    <a:lnTo>
                      <a:pt x="967" y="212"/>
                    </a:lnTo>
                    <a:lnTo>
                      <a:pt x="888" y="207"/>
                    </a:lnTo>
                    <a:lnTo>
                      <a:pt x="798" y="203"/>
                    </a:lnTo>
                    <a:lnTo>
                      <a:pt x="726" y="202"/>
                    </a:lnTo>
                    <a:lnTo>
                      <a:pt x="609" y="201"/>
                    </a:lnTo>
                    <a:lnTo>
                      <a:pt x="493" y="190"/>
                    </a:lnTo>
                    <a:lnTo>
                      <a:pt x="428" y="187"/>
                    </a:lnTo>
                    <a:lnTo>
                      <a:pt x="347" y="184"/>
                    </a:lnTo>
                    <a:lnTo>
                      <a:pt x="223" y="184"/>
                    </a:lnTo>
                    <a:lnTo>
                      <a:pt x="113" y="182"/>
                    </a:lnTo>
                    <a:lnTo>
                      <a:pt x="34" y="177"/>
                    </a:lnTo>
                    <a:lnTo>
                      <a:pt x="0" y="150"/>
                    </a:ln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87" name="Freeform 203"/>
              <p:cNvSpPr>
                <a:spLocks/>
              </p:cNvSpPr>
              <p:nvPr/>
            </p:nvSpPr>
            <p:spPr bwMode="auto">
              <a:xfrm>
                <a:off x="2326" y="3153"/>
                <a:ext cx="78" cy="10"/>
              </a:xfrm>
              <a:custGeom>
                <a:avLst/>
                <a:gdLst/>
                <a:ahLst/>
                <a:cxnLst>
                  <a:cxn ang="0">
                    <a:pos x="24" y="11"/>
                  </a:cxn>
                  <a:cxn ang="0">
                    <a:pos x="122" y="8"/>
                  </a:cxn>
                  <a:cxn ang="0">
                    <a:pos x="261" y="0"/>
                  </a:cxn>
                  <a:cxn ang="0">
                    <a:pos x="280" y="0"/>
                  </a:cxn>
                  <a:cxn ang="0">
                    <a:pos x="295" y="3"/>
                  </a:cxn>
                  <a:cxn ang="0">
                    <a:pos x="310" y="15"/>
                  </a:cxn>
                  <a:cxn ang="0">
                    <a:pos x="309" y="22"/>
                  </a:cxn>
                  <a:cxn ang="0">
                    <a:pos x="305" y="25"/>
                  </a:cxn>
                  <a:cxn ang="0">
                    <a:pos x="299" y="28"/>
                  </a:cxn>
                  <a:cxn ang="0">
                    <a:pos x="281" y="32"/>
                  </a:cxn>
                  <a:cxn ang="0">
                    <a:pos x="252" y="32"/>
                  </a:cxn>
                  <a:cxn ang="0">
                    <a:pos x="175" y="30"/>
                  </a:cxn>
                  <a:cxn ang="0">
                    <a:pos x="93" y="34"/>
                  </a:cxn>
                  <a:cxn ang="0">
                    <a:pos x="27" y="38"/>
                  </a:cxn>
                  <a:cxn ang="0">
                    <a:pos x="0" y="41"/>
                  </a:cxn>
                  <a:cxn ang="0">
                    <a:pos x="24" y="11"/>
                  </a:cxn>
                  <a:cxn ang="0">
                    <a:pos x="24" y="11"/>
                  </a:cxn>
                </a:cxnLst>
                <a:rect l="0" t="0" r="r" b="b"/>
                <a:pathLst>
                  <a:path w="310" h="41">
                    <a:moveTo>
                      <a:pt x="24" y="11"/>
                    </a:moveTo>
                    <a:lnTo>
                      <a:pt x="122" y="8"/>
                    </a:lnTo>
                    <a:lnTo>
                      <a:pt x="261" y="0"/>
                    </a:lnTo>
                    <a:lnTo>
                      <a:pt x="280" y="0"/>
                    </a:lnTo>
                    <a:lnTo>
                      <a:pt x="295" y="3"/>
                    </a:lnTo>
                    <a:lnTo>
                      <a:pt x="310" y="15"/>
                    </a:lnTo>
                    <a:lnTo>
                      <a:pt x="309" y="22"/>
                    </a:lnTo>
                    <a:lnTo>
                      <a:pt x="305" y="25"/>
                    </a:lnTo>
                    <a:lnTo>
                      <a:pt x="299" y="28"/>
                    </a:lnTo>
                    <a:lnTo>
                      <a:pt x="281" y="32"/>
                    </a:lnTo>
                    <a:lnTo>
                      <a:pt x="252" y="32"/>
                    </a:lnTo>
                    <a:lnTo>
                      <a:pt x="175" y="30"/>
                    </a:lnTo>
                    <a:lnTo>
                      <a:pt x="93" y="34"/>
                    </a:lnTo>
                    <a:lnTo>
                      <a:pt x="27" y="38"/>
                    </a:lnTo>
                    <a:lnTo>
                      <a:pt x="0" y="41"/>
                    </a:lnTo>
                    <a:lnTo>
                      <a:pt x="24" y="11"/>
                    </a:lnTo>
                    <a:lnTo>
                      <a:pt x="24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88" name="Freeform 204"/>
              <p:cNvSpPr>
                <a:spLocks/>
              </p:cNvSpPr>
              <p:nvPr/>
            </p:nvSpPr>
            <p:spPr bwMode="auto">
              <a:xfrm>
                <a:off x="2436" y="3153"/>
                <a:ext cx="129" cy="1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0" y="32"/>
                  </a:cxn>
                  <a:cxn ang="0">
                    <a:pos x="74" y="34"/>
                  </a:cxn>
                  <a:cxn ang="0">
                    <a:pos x="157" y="32"/>
                  </a:cxn>
                  <a:cxn ang="0">
                    <a:pos x="235" y="32"/>
                  </a:cxn>
                  <a:cxn ang="0">
                    <a:pos x="299" y="36"/>
                  </a:cxn>
                  <a:cxn ang="0">
                    <a:pos x="330" y="40"/>
                  </a:cxn>
                  <a:cxn ang="0">
                    <a:pos x="361" y="43"/>
                  </a:cxn>
                  <a:cxn ang="0">
                    <a:pos x="425" y="48"/>
                  </a:cxn>
                  <a:cxn ang="0">
                    <a:pos x="496" y="51"/>
                  </a:cxn>
                  <a:cxn ang="0">
                    <a:pos x="514" y="37"/>
                  </a:cxn>
                  <a:cxn ang="0">
                    <a:pos x="516" y="28"/>
                  </a:cxn>
                  <a:cxn ang="0">
                    <a:pos x="510" y="24"/>
                  </a:cxn>
                  <a:cxn ang="0">
                    <a:pos x="496" y="22"/>
                  </a:cxn>
                  <a:cxn ang="0">
                    <a:pos x="308" y="7"/>
                  </a:cxn>
                  <a:cxn ang="0">
                    <a:pos x="289" y="3"/>
                  </a:cxn>
                  <a:cxn ang="0">
                    <a:pos x="251" y="2"/>
                  </a:cxn>
                  <a:cxn ang="0">
                    <a:pos x="148" y="0"/>
                  </a:cxn>
                  <a:cxn ang="0">
                    <a:pos x="4" y="0"/>
                  </a:cxn>
                  <a:cxn ang="0">
                    <a:pos x="4" y="0"/>
                  </a:cxn>
                </a:cxnLst>
                <a:rect l="0" t="0" r="r" b="b"/>
                <a:pathLst>
                  <a:path w="516" h="51">
                    <a:moveTo>
                      <a:pt x="4" y="0"/>
                    </a:moveTo>
                    <a:lnTo>
                      <a:pt x="0" y="32"/>
                    </a:lnTo>
                    <a:lnTo>
                      <a:pt x="74" y="34"/>
                    </a:lnTo>
                    <a:lnTo>
                      <a:pt x="157" y="32"/>
                    </a:lnTo>
                    <a:lnTo>
                      <a:pt x="235" y="32"/>
                    </a:lnTo>
                    <a:lnTo>
                      <a:pt x="299" y="36"/>
                    </a:lnTo>
                    <a:lnTo>
                      <a:pt x="330" y="40"/>
                    </a:lnTo>
                    <a:lnTo>
                      <a:pt x="361" y="43"/>
                    </a:lnTo>
                    <a:lnTo>
                      <a:pt x="425" y="48"/>
                    </a:lnTo>
                    <a:lnTo>
                      <a:pt x="496" y="51"/>
                    </a:lnTo>
                    <a:lnTo>
                      <a:pt x="514" y="37"/>
                    </a:lnTo>
                    <a:lnTo>
                      <a:pt x="516" y="28"/>
                    </a:lnTo>
                    <a:lnTo>
                      <a:pt x="510" y="24"/>
                    </a:lnTo>
                    <a:lnTo>
                      <a:pt x="496" y="22"/>
                    </a:lnTo>
                    <a:lnTo>
                      <a:pt x="308" y="7"/>
                    </a:lnTo>
                    <a:lnTo>
                      <a:pt x="289" y="3"/>
                    </a:lnTo>
                    <a:lnTo>
                      <a:pt x="251" y="2"/>
                    </a:lnTo>
                    <a:lnTo>
                      <a:pt x="148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89" name="Freeform 205"/>
              <p:cNvSpPr>
                <a:spLocks/>
              </p:cNvSpPr>
              <p:nvPr/>
            </p:nvSpPr>
            <p:spPr bwMode="auto">
              <a:xfrm>
                <a:off x="2483" y="3123"/>
                <a:ext cx="86" cy="16"/>
              </a:xfrm>
              <a:custGeom>
                <a:avLst/>
                <a:gdLst/>
                <a:ahLst/>
                <a:cxnLst>
                  <a:cxn ang="0">
                    <a:pos x="43" y="0"/>
                  </a:cxn>
                  <a:cxn ang="0">
                    <a:pos x="51" y="2"/>
                  </a:cxn>
                  <a:cxn ang="0">
                    <a:pos x="74" y="7"/>
                  </a:cxn>
                  <a:cxn ang="0">
                    <a:pos x="107" y="13"/>
                  </a:cxn>
                  <a:cxn ang="0">
                    <a:pos x="127" y="17"/>
                  </a:cxn>
                  <a:cxn ang="0">
                    <a:pos x="149" y="19"/>
                  </a:cxn>
                  <a:cxn ang="0">
                    <a:pos x="171" y="23"/>
                  </a:cxn>
                  <a:cxn ang="0">
                    <a:pos x="195" y="26"/>
                  </a:cxn>
                  <a:cxn ang="0">
                    <a:pos x="242" y="31"/>
                  </a:cxn>
                  <a:cxn ang="0">
                    <a:pos x="288" y="32"/>
                  </a:cxn>
                  <a:cxn ang="0">
                    <a:pos x="327" y="29"/>
                  </a:cxn>
                  <a:cxn ang="0">
                    <a:pos x="341" y="40"/>
                  </a:cxn>
                  <a:cxn ang="0">
                    <a:pos x="339" y="50"/>
                  </a:cxn>
                  <a:cxn ang="0">
                    <a:pos x="337" y="52"/>
                  </a:cxn>
                  <a:cxn ang="0">
                    <a:pos x="333" y="55"/>
                  </a:cxn>
                  <a:cxn ang="0">
                    <a:pos x="319" y="61"/>
                  </a:cxn>
                  <a:cxn ang="0">
                    <a:pos x="293" y="64"/>
                  </a:cxn>
                  <a:cxn ang="0">
                    <a:pos x="253" y="61"/>
                  </a:cxn>
                  <a:cxn ang="0">
                    <a:pos x="204" y="56"/>
                  </a:cxn>
                  <a:cxn ang="0">
                    <a:pos x="179" y="52"/>
                  </a:cxn>
                  <a:cxn ang="0">
                    <a:pos x="152" y="47"/>
                  </a:cxn>
                  <a:cxn ang="0">
                    <a:pos x="126" y="43"/>
                  </a:cxn>
                  <a:cxn ang="0">
                    <a:pos x="101" y="40"/>
                  </a:cxn>
                  <a:cxn ang="0">
                    <a:pos x="77" y="34"/>
                  </a:cxn>
                  <a:cxn ang="0">
                    <a:pos x="55" y="31"/>
                  </a:cxn>
                  <a:cxn ang="0">
                    <a:pos x="35" y="26"/>
                  </a:cxn>
                  <a:cxn ang="0">
                    <a:pos x="20" y="23"/>
                  </a:cxn>
                  <a:cxn ang="0">
                    <a:pos x="0" y="18"/>
                  </a:cxn>
                  <a:cxn ang="0">
                    <a:pos x="43" y="0"/>
                  </a:cxn>
                  <a:cxn ang="0">
                    <a:pos x="43" y="0"/>
                  </a:cxn>
                </a:cxnLst>
                <a:rect l="0" t="0" r="r" b="b"/>
                <a:pathLst>
                  <a:path w="341" h="64">
                    <a:moveTo>
                      <a:pt x="43" y="0"/>
                    </a:moveTo>
                    <a:lnTo>
                      <a:pt x="51" y="2"/>
                    </a:lnTo>
                    <a:lnTo>
                      <a:pt x="74" y="7"/>
                    </a:lnTo>
                    <a:lnTo>
                      <a:pt x="107" y="13"/>
                    </a:lnTo>
                    <a:lnTo>
                      <a:pt x="127" y="17"/>
                    </a:lnTo>
                    <a:lnTo>
                      <a:pt x="149" y="19"/>
                    </a:lnTo>
                    <a:lnTo>
                      <a:pt x="171" y="23"/>
                    </a:lnTo>
                    <a:lnTo>
                      <a:pt x="195" y="26"/>
                    </a:lnTo>
                    <a:lnTo>
                      <a:pt x="242" y="31"/>
                    </a:lnTo>
                    <a:lnTo>
                      <a:pt x="288" y="32"/>
                    </a:lnTo>
                    <a:lnTo>
                      <a:pt x="327" y="29"/>
                    </a:lnTo>
                    <a:lnTo>
                      <a:pt x="341" y="40"/>
                    </a:lnTo>
                    <a:lnTo>
                      <a:pt x="339" y="50"/>
                    </a:lnTo>
                    <a:lnTo>
                      <a:pt x="337" y="52"/>
                    </a:lnTo>
                    <a:lnTo>
                      <a:pt x="333" y="55"/>
                    </a:lnTo>
                    <a:lnTo>
                      <a:pt x="319" y="61"/>
                    </a:lnTo>
                    <a:lnTo>
                      <a:pt x="293" y="64"/>
                    </a:lnTo>
                    <a:lnTo>
                      <a:pt x="253" y="61"/>
                    </a:lnTo>
                    <a:lnTo>
                      <a:pt x="204" y="56"/>
                    </a:lnTo>
                    <a:lnTo>
                      <a:pt x="179" y="52"/>
                    </a:lnTo>
                    <a:lnTo>
                      <a:pt x="152" y="47"/>
                    </a:lnTo>
                    <a:lnTo>
                      <a:pt x="126" y="43"/>
                    </a:lnTo>
                    <a:lnTo>
                      <a:pt x="101" y="40"/>
                    </a:lnTo>
                    <a:lnTo>
                      <a:pt x="77" y="34"/>
                    </a:lnTo>
                    <a:lnTo>
                      <a:pt x="55" y="31"/>
                    </a:lnTo>
                    <a:lnTo>
                      <a:pt x="35" y="26"/>
                    </a:lnTo>
                    <a:lnTo>
                      <a:pt x="20" y="23"/>
                    </a:lnTo>
                    <a:lnTo>
                      <a:pt x="0" y="18"/>
                    </a:lnTo>
                    <a:lnTo>
                      <a:pt x="43" y="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90" name="Freeform 206"/>
              <p:cNvSpPr>
                <a:spLocks/>
              </p:cNvSpPr>
              <p:nvPr/>
            </p:nvSpPr>
            <p:spPr bwMode="auto">
              <a:xfrm>
                <a:off x="2538" y="3099"/>
                <a:ext cx="40" cy="30"/>
              </a:xfrm>
              <a:custGeom>
                <a:avLst/>
                <a:gdLst/>
                <a:ahLst/>
                <a:cxnLst>
                  <a:cxn ang="0">
                    <a:pos x="9" y="30"/>
                  </a:cxn>
                  <a:cxn ang="0">
                    <a:pos x="0" y="16"/>
                  </a:cxn>
                  <a:cxn ang="0">
                    <a:pos x="2" y="6"/>
                  </a:cxn>
                  <a:cxn ang="0">
                    <a:pos x="9" y="2"/>
                  </a:cxn>
                  <a:cxn ang="0">
                    <a:pos x="20" y="0"/>
                  </a:cxn>
                  <a:cxn ang="0">
                    <a:pos x="36" y="2"/>
                  </a:cxn>
                  <a:cxn ang="0">
                    <a:pos x="47" y="6"/>
                  </a:cxn>
                  <a:cxn ang="0">
                    <a:pos x="58" y="11"/>
                  </a:cxn>
                  <a:cxn ang="0">
                    <a:pos x="69" y="18"/>
                  </a:cxn>
                  <a:cxn ang="0">
                    <a:pos x="74" y="21"/>
                  </a:cxn>
                  <a:cxn ang="0">
                    <a:pos x="81" y="25"/>
                  </a:cxn>
                  <a:cxn ang="0">
                    <a:pos x="87" y="29"/>
                  </a:cxn>
                  <a:cxn ang="0">
                    <a:pos x="92" y="33"/>
                  </a:cxn>
                  <a:cxn ang="0">
                    <a:pos x="98" y="37"/>
                  </a:cxn>
                  <a:cxn ang="0">
                    <a:pos x="105" y="42"/>
                  </a:cxn>
                  <a:cxn ang="0">
                    <a:pos x="110" y="45"/>
                  </a:cxn>
                  <a:cxn ang="0">
                    <a:pos x="115" y="49"/>
                  </a:cxn>
                  <a:cxn ang="0">
                    <a:pos x="126" y="57"/>
                  </a:cxn>
                  <a:cxn ang="0">
                    <a:pos x="144" y="72"/>
                  </a:cxn>
                  <a:cxn ang="0">
                    <a:pos x="160" y="86"/>
                  </a:cxn>
                  <a:cxn ang="0">
                    <a:pos x="161" y="106"/>
                  </a:cxn>
                  <a:cxn ang="0">
                    <a:pos x="159" y="112"/>
                  </a:cxn>
                  <a:cxn ang="0">
                    <a:pos x="153" y="116"/>
                  </a:cxn>
                  <a:cxn ang="0">
                    <a:pos x="144" y="116"/>
                  </a:cxn>
                  <a:cxn ang="0">
                    <a:pos x="129" y="111"/>
                  </a:cxn>
                  <a:cxn ang="0">
                    <a:pos x="9" y="30"/>
                  </a:cxn>
                  <a:cxn ang="0">
                    <a:pos x="9" y="30"/>
                  </a:cxn>
                </a:cxnLst>
                <a:rect l="0" t="0" r="r" b="b"/>
                <a:pathLst>
                  <a:path w="161" h="116">
                    <a:moveTo>
                      <a:pt x="9" y="30"/>
                    </a:moveTo>
                    <a:lnTo>
                      <a:pt x="0" y="16"/>
                    </a:lnTo>
                    <a:lnTo>
                      <a:pt x="2" y="6"/>
                    </a:lnTo>
                    <a:lnTo>
                      <a:pt x="9" y="2"/>
                    </a:lnTo>
                    <a:lnTo>
                      <a:pt x="20" y="0"/>
                    </a:lnTo>
                    <a:lnTo>
                      <a:pt x="36" y="2"/>
                    </a:lnTo>
                    <a:lnTo>
                      <a:pt x="47" y="6"/>
                    </a:lnTo>
                    <a:lnTo>
                      <a:pt x="58" y="11"/>
                    </a:lnTo>
                    <a:lnTo>
                      <a:pt x="69" y="18"/>
                    </a:lnTo>
                    <a:lnTo>
                      <a:pt x="74" y="21"/>
                    </a:lnTo>
                    <a:lnTo>
                      <a:pt x="81" y="25"/>
                    </a:lnTo>
                    <a:lnTo>
                      <a:pt x="87" y="29"/>
                    </a:lnTo>
                    <a:lnTo>
                      <a:pt x="92" y="33"/>
                    </a:lnTo>
                    <a:lnTo>
                      <a:pt x="98" y="37"/>
                    </a:lnTo>
                    <a:lnTo>
                      <a:pt x="105" y="42"/>
                    </a:lnTo>
                    <a:lnTo>
                      <a:pt x="110" y="45"/>
                    </a:lnTo>
                    <a:lnTo>
                      <a:pt x="115" y="49"/>
                    </a:lnTo>
                    <a:lnTo>
                      <a:pt x="126" y="57"/>
                    </a:lnTo>
                    <a:lnTo>
                      <a:pt x="144" y="72"/>
                    </a:lnTo>
                    <a:lnTo>
                      <a:pt x="160" y="86"/>
                    </a:lnTo>
                    <a:lnTo>
                      <a:pt x="161" y="106"/>
                    </a:lnTo>
                    <a:lnTo>
                      <a:pt x="159" y="112"/>
                    </a:lnTo>
                    <a:lnTo>
                      <a:pt x="153" y="116"/>
                    </a:lnTo>
                    <a:lnTo>
                      <a:pt x="144" y="116"/>
                    </a:lnTo>
                    <a:lnTo>
                      <a:pt x="129" y="111"/>
                    </a:lnTo>
                    <a:lnTo>
                      <a:pt x="9" y="30"/>
                    </a:lnTo>
                    <a:lnTo>
                      <a:pt x="9" y="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91" name="Freeform 207"/>
              <p:cNvSpPr>
                <a:spLocks/>
              </p:cNvSpPr>
              <p:nvPr/>
            </p:nvSpPr>
            <p:spPr bwMode="auto">
              <a:xfrm>
                <a:off x="2551" y="3060"/>
                <a:ext cx="50" cy="2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0" y="29"/>
                  </a:cxn>
                  <a:cxn ang="0">
                    <a:pos x="8" y="36"/>
                  </a:cxn>
                  <a:cxn ang="0">
                    <a:pos x="21" y="41"/>
                  </a:cxn>
                  <a:cxn ang="0">
                    <a:pos x="34" y="47"/>
                  </a:cxn>
                  <a:cxn ang="0">
                    <a:pos x="49" y="52"/>
                  </a:cxn>
                  <a:cxn ang="0">
                    <a:pos x="64" y="58"/>
                  </a:cxn>
                  <a:cxn ang="0">
                    <a:pos x="80" y="65"/>
                  </a:cxn>
                  <a:cxn ang="0">
                    <a:pos x="97" y="70"/>
                  </a:cxn>
                  <a:cxn ang="0">
                    <a:pos x="113" y="75"/>
                  </a:cxn>
                  <a:cxn ang="0">
                    <a:pos x="130" y="80"/>
                  </a:cxn>
                  <a:cxn ang="0">
                    <a:pos x="144" y="85"/>
                  </a:cxn>
                  <a:cxn ang="0">
                    <a:pos x="157" y="89"/>
                  </a:cxn>
                  <a:cxn ang="0">
                    <a:pos x="170" y="92"/>
                  </a:cxn>
                  <a:cxn ang="0">
                    <a:pos x="188" y="98"/>
                  </a:cxn>
                  <a:cxn ang="0">
                    <a:pos x="194" y="100"/>
                  </a:cxn>
                  <a:cxn ang="0">
                    <a:pos x="199" y="63"/>
                  </a:cxn>
                  <a:cxn ang="0">
                    <a:pos x="188" y="58"/>
                  </a:cxn>
                  <a:cxn ang="0">
                    <a:pos x="175" y="53"/>
                  </a:cxn>
                  <a:cxn ang="0">
                    <a:pos x="161" y="48"/>
                  </a:cxn>
                  <a:cxn ang="0">
                    <a:pos x="146" y="43"/>
                  </a:cxn>
                  <a:cxn ang="0">
                    <a:pos x="130" y="38"/>
                  </a:cxn>
                  <a:cxn ang="0">
                    <a:pos x="113" y="33"/>
                  </a:cxn>
                  <a:cxn ang="0">
                    <a:pos x="97" y="28"/>
                  </a:cxn>
                  <a:cxn ang="0">
                    <a:pos x="82" y="23"/>
                  </a:cxn>
                  <a:cxn ang="0">
                    <a:pos x="67" y="18"/>
                  </a:cxn>
                  <a:cxn ang="0">
                    <a:pos x="51" y="14"/>
                  </a:cxn>
                  <a:cxn ang="0">
                    <a:pos x="39" y="10"/>
                  </a:cxn>
                  <a:cxn ang="0">
                    <a:pos x="27" y="7"/>
                  </a:cxn>
                  <a:cxn ang="0">
                    <a:pos x="11" y="3"/>
                  </a:cxn>
                  <a:cxn ang="0">
                    <a:pos x="5" y="0"/>
                  </a:cxn>
                  <a:cxn ang="0">
                    <a:pos x="5" y="0"/>
                  </a:cxn>
                </a:cxnLst>
                <a:rect l="0" t="0" r="r" b="b"/>
                <a:pathLst>
                  <a:path w="199" h="100">
                    <a:moveTo>
                      <a:pt x="5" y="0"/>
                    </a:moveTo>
                    <a:lnTo>
                      <a:pt x="0" y="29"/>
                    </a:lnTo>
                    <a:lnTo>
                      <a:pt x="8" y="36"/>
                    </a:lnTo>
                    <a:lnTo>
                      <a:pt x="21" y="41"/>
                    </a:lnTo>
                    <a:lnTo>
                      <a:pt x="34" y="47"/>
                    </a:lnTo>
                    <a:lnTo>
                      <a:pt x="49" y="52"/>
                    </a:lnTo>
                    <a:lnTo>
                      <a:pt x="64" y="58"/>
                    </a:lnTo>
                    <a:lnTo>
                      <a:pt x="80" y="65"/>
                    </a:lnTo>
                    <a:lnTo>
                      <a:pt x="97" y="70"/>
                    </a:lnTo>
                    <a:lnTo>
                      <a:pt x="113" y="75"/>
                    </a:lnTo>
                    <a:lnTo>
                      <a:pt x="130" y="80"/>
                    </a:lnTo>
                    <a:lnTo>
                      <a:pt x="144" y="85"/>
                    </a:lnTo>
                    <a:lnTo>
                      <a:pt x="157" y="89"/>
                    </a:lnTo>
                    <a:lnTo>
                      <a:pt x="170" y="92"/>
                    </a:lnTo>
                    <a:lnTo>
                      <a:pt x="188" y="98"/>
                    </a:lnTo>
                    <a:lnTo>
                      <a:pt x="194" y="100"/>
                    </a:lnTo>
                    <a:lnTo>
                      <a:pt x="199" y="63"/>
                    </a:lnTo>
                    <a:lnTo>
                      <a:pt x="188" y="58"/>
                    </a:lnTo>
                    <a:lnTo>
                      <a:pt x="175" y="53"/>
                    </a:lnTo>
                    <a:lnTo>
                      <a:pt x="161" y="48"/>
                    </a:lnTo>
                    <a:lnTo>
                      <a:pt x="146" y="43"/>
                    </a:lnTo>
                    <a:lnTo>
                      <a:pt x="130" y="38"/>
                    </a:lnTo>
                    <a:lnTo>
                      <a:pt x="113" y="33"/>
                    </a:lnTo>
                    <a:lnTo>
                      <a:pt x="97" y="28"/>
                    </a:lnTo>
                    <a:lnTo>
                      <a:pt x="82" y="23"/>
                    </a:lnTo>
                    <a:lnTo>
                      <a:pt x="67" y="18"/>
                    </a:lnTo>
                    <a:lnTo>
                      <a:pt x="51" y="14"/>
                    </a:lnTo>
                    <a:lnTo>
                      <a:pt x="39" y="10"/>
                    </a:lnTo>
                    <a:lnTo>
                      <a:pt x="27" y="7"/>
                    </a:lnTo>
                    <a:lnTo>
                      <a:pt x="11" y="3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92" name="Freeform 208"/>
              <p:cNvSpPr>
                <a:spLocks/>
              </p:cNvSpPr>
              <p:nvPr/>
            </p:nvSpPr>
            <p:spPr bwMode="auto">
              <a:xfrm>
                <a:off x="2560" y="3035"/>
                <a:ext cx="44" cy="19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" y="5"/>
                  </a:cxn>
                  <a:cxn ang="0">
                    <a:pos x="0" y="13"/>
                  </a:cxn>
                  <a:cxn ang="0">
                    <a:pos x="15" y="25"/>
                  </a:cxn>
                  <a:cxn ang="0">
                    <a:pos x="22" y="29"/>
                  </a:cxn>
                  <a:cxn ang="0">
                    <a:pos x="31" y="33"/>
                  </a:cxn>
                  <a:cxn ang="0">
                    <a:pos x="43" y="37"/>
                  </a:cxn>
                  <a:cxn ang="0">
                    <a:pos x="54" y="40"/>
                  </a:cxn>
                  <a:cxn ang="0">
                    <a:pos x="65" y="45"/>
                  </a:cxn>
                  <a:cxn ang="0">
                    <a:pos x="78" y="49"/>
                  </a:cxn>
                  <a:cxn ang="0">
                    <a:pos x="91" y="53"/>
                  </a:cxn>
                  <a:cxn ang="0">
                    <a:pos x="103" y="58"/>
                  </a:cxn>
                  <a:cxn ang="0">
                    <a:pos x="116" y="61"/>
                  </a:cxn>
                  <a:cxn ang="0">
                    <a:pos x="127" y="64"/>
                  </a:cxn>
                  <a:cxn ang="0">
                    <a:pos x="146" y="71"/>
                  </a:cxn>
                  <a:cxn ang="0">
                    <a:pos x="165" y="76"/>
                  </a:cxn>
                  <a:cxn ang="0">
                    <a:pos x="173" y="48"/>
                  </a:cxn>
                  <a:cxn ang="0">
                    <a:pos x="15" y="0"/>
                  </a:cxn>
                  <a:cxn ang="0">
                    <a:pos x="15" y="0"/>
                  </a:cxn>
                </a:cxnLst>
                <a:rect l="0" t="0" r="r" b="b"/>
                <a:pathLst>
                  <a:path w="173" h="76">
                    <a:moveTo>
                      <a:pt x="15" y="0"/>
                    </a:moveTo>
                    <a:lnTo>
                      <a:pt x="1" y="5"/>
                    </a:lnTo>
                    <a:lnTo>
                      <a:pt x="0" y="13"/>
                    </a:lnTo>
                    <a:lnTo>
                      <a:pt x="15" y="25"/>
                    </a:lnTo>
                    <a:lnTo>
                      <a:pt x="22" y="29"/>
                    </a:lnTo>
                    <a:lnTo>
                      <a:pt x="31" y="33"/>
                    </a:lnTo>
                    <a:lnTo>
                      <a:pt x="43" y="37"/>
                    </a:lnTo>
                    <a:lnTo>
                      <a:pt x="54" y="40"/>
                    </a:lnTo>
                    <a:lnTo>
                      <a:pt x="65" y="45"/>
                    </a:lnTo>
                    <a:lnTo>
                      <a:pt x="78" y="49"/>
                    </a:lnTo>
                    <a:lnTo>
                      <a:pt x="91" y="53"/>
                    </a:lnTo>
                    <a:lnTo>
                      <a:pt x="103" y="58"/>
                    </a:lnTo>
                    <a:lnTo>
                      <a:pt x="116" y="61"/>
                    </a:lnTo>
                    <a:lnTo>
                      <a:pt x="127" y="64"/>
                    </a:lnTo>
                    <a:lnTo>
                      <a:pt x="146" y="71"/>
                    </a:lnTo>
                    <a:lnTo>
                      <a:pt x="165" y="76"/>
                    </a:lnTo>
                    <a:lnTo>
                      <a:pt x="173" y="48"/>
                    </a:lnTo>
                    <a:lnTo>
                      <a:pt x="15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93" name="Freeform 209"/>
              <p:cNvSpPr>
                <a:spLocks/>
              </p:cNvSpPr>
              <p:nvPr/>
            </p:nvSpPr>
            <p:spPr bwMode="auto">
              <a:xfrm>
                <a:off x="2547" y="2988"/>
                <a:ext cx="49" cy="33"/>
              </a:xfrm>
              <a:custGeom>
                <a:avLst/>
                <a:gdLst/>
                <a:ahLst/>
                <a:cxnLst>
                  <a:cxn ang="0">
                    <a:pos x="34" y="1"/>
                  </a:cxn>
                  <a:cxn ang="0">
                    <a:pos x="24" y="0"/>
                  </a:cxn>
                  <a:cxn ang="0">
                    <a:pos x="8" y="0"/>
                  </a:cxn>
                  <a:cxn ang="0">
                    <a:pos x="0" y="7"/>
                  </a:cxn>
                  <a:cxn ang="0">
                    <a:pos x="6" y="15"/>
                  </a:cxn>
                  <a:cxn ang="0">
                    <a:pos x="20" y="26"/>
                  </a:cxn>
                  <a:cxn ang="0">
                    <a:pos x="30" y="33"/>
                  </a:cxn>
                  <a:cxn ang="0">
                    <a:pos x="40" y="39"/>
                  </a:cxn>
                  <a:cxn ang="0">
                    <a:pos x="52" y="45"/>
                  </a:cxn>
                  <a:cxn ang="0">
                    <a:pos x="62" y="53"/>
                  </a:cxn>
                  <a:cxn ang="0">
                    <a:pos x="73" y="59"/>
                  </a:cxn>
                  <a:cxn ang="0">
                    <a:pos x="83" y="65"/>
                  </a:cxn>
                  <a:cxn ang="0">
                    <a:pos x="95" y="73"/>
                  </a:cxn>
                  <a:cxn ang="0">
                    <a:pos x="105" y="79"/>
                  </a:cxn>
                  <a:cxn ang="0">
                    <a:pos x="115" y="86"/>
                  </a:cxn>
                  <a:cxn ang="0">
                    <a:pos x="124" y="92"/>
                  </a:cxn>
                  <a:cxn ang="0">
                    <a:pos x="134" y="97"/>
                  </a:cxn>
                  <a:cxn ang="0">
                    <a:pos x="141" y="103"/>
                  </a:cxn>
                  <a:cxn ang="0">
                    <a:pos x="165" y="124"/>
                  </a:cxn>
                  <a:cxn ang="0">
                    <a:pos x="174" y="130"/>
                  </a:cxn>
                  <a:cxn ang="0">
                    <a:pos x="181" y="134"/>
                  </a:cxn>
                  <a:cxn ang="0">
                    <a:pos x="187" y="134"/>
                  </a:cxn>
                  <a:cxn ang="0">
                    <a:pos x="191" y="130"/>
                  </a:cxn>
                  <a:cxn ang="0">
                    <a:pos x="193" y="115"/>
                  </a:cxn>
                  <a:cxn ang="0">
                    <a:pos x="191" y="102"/>
                  </a:cxn>
                  <a:cxn ang="0">
                    <a:pos x="186" y="88"/>
                  </a:cxn>
                  <a:cxn ang="0">
                    <a:pos x="181" y="81"/>
                  </a:cxn>
                  <a:cxn ang="0">
                    <a:pos x="173" y="73"/>
                  </a:cxn>
                  <a:cxn ang="0">
                    <a:pos x="154" y="57"/>
                  </a:cxn>
                  <a:cxn ang="0">
                    <a:pos x="148" y="53"/>
                  </a:cxn>
                  <a:cxn ang="0">
                    <a:pos x="141" y="50"/>
                  </a:cxn>
                  <a:cxn ang="0">
                    <a:pos x="135" y="46"/>
                  </a:cxn>
                  <a:cxn ang="0">
                    <a:pos x="129" y="43"/>
                  </a:cxn>
                  <a:cxn ang="0">
                    <a:pos x="122" y="39"/>
                  </a:cxn>
                  <a:cxn ang="0">
                    <a:pos x="116" y="35"/>
                  </a:cxn>
                  <a:cxn ang="0">
                    <a:pos x="102" y="29"/>
                  </a:cxn>
                  <a:cxn ang="0">
                    <a:pos x="90" y="22"/>
                  </a:cxn>
                  <a:cxn ang="0">
                    <a:pos x="77" y="17"/>
                  </a:cxn>
                  <a:cxn ang="0">
                    <a:pos x="66" y="12"/>
                  </a:cxn>
                  <a:cxn ang="0">
                    <a:pos x="54" y="9"/>
                  </a:cxn>
                  <a:cxn ang="0">
                    <a:pos x="39" y="2"/>
                  </a:cxn>
                  <a:cxn ang="0">
                    <a:pos x="34" y="1"/>
                  </a:cxn>
                  <a:cxn ang="0">
                    <a:pos x="34" y="1"/>
                  </a:cxn>
                </a:cxnLst>
                <a:rect l="0" t="0" r="r" b="b"/>
                <a:pathLst>
                  <a:path w="193" h="134">
                    <a:moveTo>
                      <a:pt x="34" y="1"/>
                    </a:moveTo>
                    <a:lnTo>
                      <a:pt x="24" y="0"/>
                    </a:lnTo>
                    <a:lnTo>
                      <a:pt x="8" y="0"/>
                    </a:lnTo>
                    <a:lnTo>
                      <a:pt x="0" y="7"/>
                    </a:lnTo>
                    <a:lnTo>
                      <a:pt x="6" y="15"/>
                    </a:lnTo>
                    <a:lnTo>
                      <a:pt x="20" y="26"/>
                    </a:lnTo>
                    <a:lnTo>
                      <a:pt x="30" y="33"/>
                    </a:lnTo>
                    <a:lnTo>
                      <a:pt x="40" y="39"/>
                    </a:lnTo>
                    <a:lnTo>
                      <a:pt x="52" y="45"/>
                    </a:lnTo>
                    <a:lnTo>
                      <a:pt x="62" y="53"/>
                    </a:lnTo>
                    <a:lnTo>
                      <a:pt x="73" y="59"/>
                    </a:lnTo>
                    <a:lnTo>
                      <a:pt x="83" y="65"/>
                    </a:lnTo>
                    <a:lnTo>
                      <a:pt x="95" y="73"/>
                    </a:lnTo>
                    <a:lnTo>
                      <a:pt x="105" y="79"/>
                    </a:lnTo>
                    <a:lnTo>
                      <a:pt x="115" y="86"/>
                    </a:lnTo>
                    <a:lnTo>
                      <a:pt x="124" y="92"/>
                    </a:lnTo>
                    <a:lnTo>
                      <a:pt x="134" y="97"/>
                    </a:lnTo>
                    <a:lnTo>
                      <a:pt x="141" y="103"/>
                    </a:lnTo>
                    <a:lnTo>
                      <a:pt x="165" y="124"/>
                    </a:lnTo>
                    <a:lnTo>
                      <a:pt x="174" y="130"/>
                    </a:lnTo>
                    <a:lnTo>
                      <a:pt x="181" y="134"/>
                    </a:lnTo>
                    <a:lnTo>
                      <a:pt x="187" y="134"/>
                    </a:lnTo>
                    <a:lnTo>
                      <a:pt x="191" y="130"/>
                    </a:lnTo>
                    <a:lnTo>
                      <a:pt x="193" y="115"/>
                    </a:lnTo>
                    <a:lnTo>
                      <a:pt x="191" y="102"/>
                    </a:lnTo>
                    <a:lnTo>
                      <a:pt x="186" y="88"/>
                    </a:lnTo>
                    <a:lnTo>
                      <a:pt x="181" y="81"/>
                    </a:lnTo>
                    <a:lnTo>
                      <a:pt x="173" y="73"/>
                    </a:lnTo>
                    <a:lnTo>
                      <a:pt x="154" y="57"/>
                    </a:lnTo>
                    <a:lnTo>
                      <a:pt x="148" y="53"/>
                    </a:lnTo>
                    <a:lnTo>
                      <a:pt x="141" y="50"/>
                    </a:lnTo>
                    <a:lnTo>
                      <a:pt x="135" y="46"/>
                    </a:lnTo>
                    <a:lnTo>
                      <a:pt x="129" y="43"/>
                    </a:lnTo>
                    <a:lnTo>
                      <a:pt x="122" y="39"/>
                    </a:lnTo>
                    <a:lnTo>
                      <a:pt x="116" y="35"/>
                    </a:lnTo>
                    <a:lnTo>
                      <a:pt x="102" y="29"/>
                    </a:lnTo>
                    <a:lnTo>
                      <a:pt x="90" y="22"/>
                    </a:lnTo>
                    <a:lnTo>
                      <a:pt x="77" y="17"/>
                    </a:lnTo>
                    <a:lnTo>
                      <a:pt x="66" y="12"/>
                    </a:lnTo>
                    <a:lnTo>
                      <a:pt x="54" y="9"/>
                    </a:lnTo>
                    <a:lnTo>
                      <a:pt x="39" y="2"/>
                    </a:lnTo>
                    <a:lnTo>
                      <a:pt x="34" y="1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94" name="Freeform 210"/>
              <p:cNvSpPr>
                <a:spLocks/>
              </p:cNvSpPr>
              <p:nvPr/>
            </p:nvSpPr>
            <p:spPr bwMode="auto">
              <a:xfrm>
                <a:off x="2554" y="2966"/>
                <a:ext cx="42" cy="36"/>
              </a:xfrm>
              <a:custGeom>
                <a:avLst/>
                <a:gdLst/>
                <a:ahLst/>
                <a:cxnLst>
                  <a:cxn ang="0">
                    <a:pos x="26" y="29"/>
                  </a:cxn>
                  <a:cxn ang="0">
                    <a:pos x="23" y="27"/>
                  </a:cxn>
                  <a:cxn ang="0">
                    <a:pos x="17" y="23"/>
                  </a:cxn>
                  <a:cxn ang="0">
                    <a:pos x="3" y="10"/>
                  </a:cxn>
                  <a:cxn ang="0">
                    <a:pos x="0" y="4"/>
                  </a:cxn>
                  <a:cxn ang="0">
                    <a:pos x="4" y="0"/>
                  </a:cxn>
                  <a:cxn ang="0">
                    <a:pos x="37" y="4"/>
                  </a:cxn>
                  <a:cxn ang="0">
                    <a:pos x="64" y="13"/>
                  </a:cxn>
                  <a:cxn ang="0">
                    <a:pos x="76" y="19"/>
                  </a:cxn>
                  <a:cxn ang="0">
                    <a:pos x="89" y="27"/>
                  </a:cxn>
                  <a:cxn ang="0">
                    <a:pos x="94" y="31"/>
                  </a:cxn>
                  <a:cxn ang="0">
                    <a:pos x="100" y="36"/>
                  </a:cxn>
                  <a:cxn ang="0">
                    <a:pos x="110" y="43"/>
                  </a:cxn>
                  <a:cxn ang="0">
                    <a:pos x="129" y="61"/>
                  </a:cxn>
                  <a:cxn ang="0">
                    <a:pos x="146" y="77"/>
                  </a:cxn>
                  <a:cxn ang="0">
                    <a:pos x="157" y="91"/>
                  </a:cxn>
                  <a:cxn ang="0">
                    <a:pos x="167" y="105"/>
                  </a:cxn>
                  <a:cxn ang="0">
                    <a:pos x="167" y="134"/>
                  </a:cxn>
                  <a:cxn ang="0">
                    <a:pos x="165" y="141"/>
                  </a:cxn>
                  <a:cxn ang="0">
                    <a:pos x="158" y="144"/>
                  </a:cxn>
                  <a:cxn ang="0">
                    <a:pos x="149" y="142"/>
                  </a:cxn>
                  <a:cxn ang="0">
                    <a:pos x="136" y="130"/>
                  </a:cxn>
                  <a:cxn ang="0">
                    <a:pos x="119" y="114"/>
                  </a:cxn>
                  <a:cxn ang="0">
                    <a:pos x="100" y="96"/>
                  </a:cxn>
                  <a:cxn ang="0">
                    <a:pos x="83" y="80"/>
                  </a:cxn>
                  <a:cxn ang="0">
                    <a:pos x="65" y="63"/>
                  </a:cxn>
                  <a:cxn ang="0">
                    <a:pos x="48" y="50"/>
                  </a:cxn>
                  <a:cxn ang="0">
                    <a:pos x="37" y="39"/>
                  </a:cxn>
                  <a:cxn ang="0">
                    <a:pos x="26" y="29"/>
                  </a:cxn>
                  <a:cxn ang="0">
                    <a:pos x="26" y="29"/>
                  </a:cxn>
                </a:cxnLst>
                <a:rect l="0" t="0" r="r" b="b"/>
                <a:pathLst>
                  <a:path w="167" h="144">
                    <a:moveTo>
                      <a:pt x="26" y="29"/>
                    </a:moveTo>
                    <a:lnTo>
                      <a:pt x="23" y="27"/>
                    </a:lnTo>
                    <a:lnTo>
                      <a:pt x="17" y="23"/>
                    </a:lnTo>
                    <a:lnTo>
                      <a:pt x="3" y="10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37" y="4"/>
                    </a:lnTo>
                    <a:lnTo>
                      <a:pt x="64" y="13"/>
                    </a:lnTo>
                    <a:lnTo>
                      <a:pt x="76" y="19"/>
                    </a:lnTo>
                    <a:lnTo>
                      <a:pt x="89" y="27"/>
                    </a:lnTo>
                    <a:lnTo>
                      <a:pt x="94" y="31"/>
                    </a:lnTo>
                    <a:lnTo>
                      <a:pt x="100" y="36"/>
                    </a:lnTo>
                    <a:lnTo>
                      <a:pt x="110" y="43"/>
                    </a:lnTo>
                    <a:lnTo>
                      <a:pt x="129" y="61"/>
                    </a:lnTo>
                    <a:lnTo>
                      <a:pt x="146" y="77"/>
                    </a:lnTo>
                    <a:lnTo>
                      <a:pt x="157" y="91"/>
                    </a:lnTo>
                    <a:lnTo>
                      <a:pt x="167" y="105"/>
                    </a:lnTo>
                    <a:lnTo>
                      <a:pt x="167" y="134"/>
                    </a:lnTo>
                    <a:lnTo>
                      <a:pt x="165" y="141"/>
                    </a:lnTo>
                    <a:lnTo>
                      <a:pt x="158" y="144"/>
                    </a:lnTo>
                    <a:lnTo>
                      <a:pt x="149" y="142"/>
                    </a:lnTo>
                    <a:lnTo>
                      <a:pt x="136" y="130"/>
                    </a:lnTo>
                    <a:lnTo>
                      <a:pt x="119" y="114"/>
                    </a:lnTo>
                    <a:lnTo>
                      <a:pt x="100" y="96"/>
                    </a:lnTo>
                    <a:lnTo>
                      <a:pt x="83" y="80"/>
                    </a:lnTo>
                    <a:lnTo>
                      <a:pt x="65" y="63"/>
                    </a:lnTo>
                    <a:lnTo>
                      <a:pt x="48" y="50"/>
                    </a:lnTo>
                    <a:lnTo>
                      <a:pt x="37" y="39"/>
                    </a:lnTo>
                    <a:lnTo>
                      <a:pt x="26" y="29"/>
                    </a:lnTo>
                    <a:lnTo>
                      <a:pt x="26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95" name="Freeform 211"/>
              <p:cNvSpPr>
                <a:spLocks/>
              </p:cNvSpPr>
              <p:nvPr/>
            </p:nvSpPr>
            <p:spPr bwMode="auto">
              <a:xfrm>
                <a:off x="2006" y="3146"/>
                <a:ext cx="96" cy="110"/>
              </a:xfrm>
              <a:custGeom>
                <a:avLst/>
                <a:gdLst/>
                <a:ahLst/>
                <a:cxnLst>
                  <a:cxn ang="0">
                    <a:pos x="26" y="6"/>
                  </a:cxn>
                  <a:cxn ang="0">
                    <a:pos x="35" y="0"/>
                  </a:cxn>
                  <a:cxn ang="0">
                    <a:pos x="40" y="21"/>
                  </a:cxn>
                  <a:cxn ang="0">
                    <a:pos x="32" y="141"/>
                  </a:cxn>
                  <a:cxn ang="0">
                    <a:pos x="44" y="201"/>
                  </a:cxn>
                  <a:cxn ang="0">
                    <a:pos x="54" y="231"/>
                  </a:cxn>
                  <a:cxn ang="0">
                    <a:pos x="68" y="260"/>
                  </a:cxn>
                  <a:cxn ang="0">
                    <a:pos x="87" y="289"/>
                  </a:cxn>
                  <a:cxn ang="0">
                    <a:pos x="112" y="317"/>
                  </a:cxn>
                  <a:cxn ang="0">
                    <a:pos x="141" y="342"/>
                  </a:cxn>
                  <a:cxn ang="0">
                    <a:pos x="157" y="354"/>
                  </a:cxn>
                  <a:cxn ang="0">
                    <a:pos x="176" y="365"/>
                  </a:cxn>
                  <a:cxn ang="0">
                    <a:pos x="197" y="375"/>
                  </a:cxn>
                  <a:cxn ang="0">
                    <a:pos x="219" y="384"/>
                  </a:cxn>
                  <a:cxn ang="0">
                    <a:pos x="242" y="391"/>
                  </a:cxn>
                  <a:cxn ang="0">
                    <a:pos x="267" y="399"/>
                  </a:cxn>
                  <a:cxn ang="0">
                    <a:pos x="314" y="410"/>
                  </a:cxn>
                  <a:cxn ang="0">
                    <a:pos x="347" y="420"/>
                  </a:cxn>
                  <a:cxn ang="0">
                    <a:pos x="381" y="432"/>
                  </a:cxn>
                  <a:cxn ang="0">
                    <a:pos x="377" y="438"/>
                  </a:cxn>
                  <a:cxn ang="0">
                    <a:pos x="304" y="431"/>
                  </a:cxn>
                  <a:cxn ang="0">
                    <a:pos x="252" y="422"/>
                  </a:cxn>
                  <a:cxn ang="0">
                    <a:pos x="205" y="409"/>
                  </a:cxn>
                  <a:cxn ang="0">
                    <a:pos x="173" y="395"/>
                  </a:cxn>
                  <a:cxn ang="0">
                    <a:pos x="160" y="386"/>
                  </a:cxn>
                  <a:cxn ang="0">
                    <a:pos x="146" y="378"/>
                  </a:cxn>
                  <a:cxn ang="0">
                    <a:pos x="130" y="367"/>
                  </a:cxn>
                  <a:cxn ang="0">
                    <a:pos x="113" y="355"/>
                  </a:cxn>
                  <a:cxn ang="0">
                    <a:pos x="79" y="324"/>
                  </a:cxn>
                  <a:cxn ang="0">
                    <a:pos x="48" y="287"/>
                  </a:cxn>
                  <a:cxn ang="0">
                    <a:pos x="27" y="251"/>
                  </a:cxn>
                  <a:cxn ang="0">
                    <a:pos x="5" y="179"/>
                  </a:cxn>
                  <a:cxn ang="0">
                    <a:pos x="5" y="69"/>
                  </a:cxn>
                  <a:cxn ang="0">
                    <a:pos x="21" y="11"/>
                  </a:cxn>
                </a:cxnLst>
                <a:rect l="0" t="0" r="r" b="b"/>
                <a:pathLst>
                  <a:path w="383" h="438">
                    <a:moveTo>
                      <a:pt x="21" y="11"/>
                    </a:moveTo>
                    <a:lnTo>
                      <a:pt x="26" y="6"/>
                    </a:lnTo>
                    <a:lnTo>
                      <a:pt x="30" y="4"/>
                    </a:lnTo>
                    <a:lnTo>
                      <a:pt x="35" y="0"/>
                    </a:lnTo>
                    <a:lnTo>
                      <a:pt x="43" y="1"/>
                    </a:lnTo>
                    <a:lnTo>
                      <a:pt x="40" y="21"/>
                    </a:lnTo>
                    <a:lnTo>
                      <a:pt x="30" y="88"/>
                    </a:lnTo>
                    <a:lnTo>
                      <a:pt x="32" y="141"/>
                    </a:lnTo>
                    <a:lnTo>
                      <a:pt x="36" y="170"/>
                    </a:lnTo>
                    <a:lnTo>
                      <a:pt x="44" y="201"/>
                    </a:lnTo>
                    <a:lnTo>
                      <a:pt x="48" y="216"/>
                    </a:lnTo>
                    <a:lnTo>
                      <a:pt x="54" y="231"/>
                    </a:lnTo>
                    <a:lnTo>
                      <a:pt x="60" y="246"/>
                    </a:lnTo>
                    <a:lnTo>
                      <a:pt x="68" y="260"/>
                    </a:lnTo>
                    <a:lnTo>
                      <a:pt x="77" y="275"/>
                    </a:lnTo>
                    <a:lnTo>
                      <a:pt x="87" y="289"/>
                    </a:lnTo>
                    <a:lnTo>
                      <a:pt x="99" y="303"/>
                    </a:lnTo>
                    <a:lnTo>
                      <a:pt x="112" y="317"/>
                    </a:lnTo>
                    <a:lnTo>
                      <a:pt x="126" y="330"/>
                    </a:lnTo>
                    <a:lnTo>
                      <a:pt x="141" y="342"/>
                    </a:lnTo>
                    <a:lnTo>
                      <a:pt x="150" y="348"/>
                    </a:lnTo>
                    <a:lnTo>
                      <a:pt x="157" y="354"/>
                    </a:lnTo>
                    <a:lnTo>
                      <a:pt x="168" y="360"/>
                    </a:lnTo>
                    <a:lnTo>
                      <a:pt x="176" y="365"/>
                    </a:lnTo>
                    <a:lnTo>
                      <a:pt x="186" y="370"/>
                    </a:lnTo>
                    <a:lnTo>
                      <a:pt x="197" y="375"/>
                    </a:lnTo>
                    <a:lnTo>
                      <a:pt x="208" y="379"/>
                    </a:lnTo>
                    <a:lnTo>
                      <a:pt x="219" y="384"/>
                    </a:lnTo>
                    <a:lnTo>
                      <a:pt x="231" y="388"/>
                    </a:lnTo>
                    <a:lnTo>
                      <a:pt x="242" y="391"/>
                    </a:lnTo>
                    <a:lnTo>
                      <a:pt x="255" y="395"/>
                    </a:lnTo>
                    <a:lnTo>
                      <a:pt x="267" y="399"/>
                    </a:lnTo>
                    <a:lnTo>
                      <a:pt x="293" y="405"/>
                    </a:lnTo>
                    <a:lnTo>
                      <a:pt x="314" y="410"/>
                    </a:lnTo>
                    <a:lnTo>
                      <a:pt x="332" y="415"/>
                    </a:lnTo>
                    <a:lnTo>
                      <a:pt x="347" y="420"/>
                    </a:lnTo>
                    <a:lnTo>
                      <a:pt x="370" y="427"/>
                    </a:lnTo>
                    <a:lnTo>
                      <a:pt x="381" y="432"/>
                    </a:lnTo>
                    <a:lnTo>
                      <a:pt x="383" y="436"/>
                    </a:lnTo>
                    <a:lnTo>
                      <a:pt x="377" y="438"/>
                    </a:lnTo>
                    <a:lnTo>
                      <a:pt x="348" y="437"/>
                    </a:lnTo>
                    <a:lnTo>
                      <a:pt x="304" y="431"/>
                    </a:lnTo>
                    <a:lnTo>
                      <a:pt x="279" y="427"/>
                    </a:lnTo>
                    <a:lnTo>
                      <a:pt x="252" y="422"/>
                    </a:lnTo>
                    <a:lnTo>
                      <a:pt x="228" y="415"/>
                    </a:lnTo>
                    <a:lnTo>
                      <a:pt x="205" y="409"/>
                    </a:lnTo>
                    <a:lnTo>
                      <a:pt x="186" y="402"/>
                    </a:lnTo>
                    <a:lnTo>
                      <a:pt x="173" y="395"/>
                    </a:lnTo>
                    <a:lnTo>
                      <a:pt x="166" y="391"/>
                    </a:lnTo>
                    <a:lnTo>
                      <a:pt x="160" y="386"/>
                    </a:lnTo>
                    <a:lnTo>
                      <a:pt x="154" y="383"/>
                    </a:lnTo>
                    <a:lnTo>
                      <a:pt x="146" y="378"/>
                    </a:lnTo>
                    <a:lnTo>
                      <a:pt x="138" y="372"/>
                    </a:lnTo>
                    <a:lnTo>
                      <a:pt x="130" y="367"/>
                    </a:lnTo>
                    <a:lnTo>
                      <a:pt x="122" y="361"/>
                    </a:lnTo>
                    <a:lnTo>
                      <a:pt x="113" y="355"/>
                    </a:lnTo>
                    <a:lnTo>
                      <a:pt x="97" y="341"/>
                    </a:lnTo>
                    <a:lnTo>
                      <a:pt x="79" y="324"/>
                    </a:lnTo>
                    <a:lnTo>
                      <a:pt x="63" y="307"/>
                    </a:lnTo>
                    <a:lnTo>
                      <a:pt x="48" y="287"/>
                    </a:lnTo>
                    <a:lnTo>
                      <a:pt x="34" y="264"/>
                    </a:lnTo>
                    <a:lnTo>
                      <a:pt x="27" y="251"/>
                    </a:lnTo>
                    <a:lnTo>
                      <a:pt x="21" y="239"/>
                    </a:lnTo>
                    <a:lnTo>
                      <a:pt x="5" y="179"/>
                    </a:lnTo>
                    <a:lnTo>
                      <a:pt x="0" y="108"/>
                    </a:lnTo>
                    <a:lnTo>
                      <a:pt x="5" y="69"/>
                    </a:lnTo>
                    <a:lnTo>
                      <a:pt x="13" y="25"/>
                    </a:lnTo>
                    <a:lnTo>
                      <a:pt x="21" y="11"/>
                    </a:lnTo>
                    <a:lnTo>
                      <a:pt x="21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96" name="Freeform 212"/>
              <p:cNvSpPr>
                <a:spLocks/>
              </p:cNvSpPr>
              <p:nvPr/>
            </p:nvSpPr>
            <p:spPr bwMode="auto">
              <a:xfrm>
                <a:off x="2049" y="3181"/>
                <a:ext cx="63" cy="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49"/>
                  </a:cxn>
                  <a:cxn ang="0">
                    <a:pos x="6" y="72"/>
                  </a:cxn>
                  <a:cxn ang="0">
                    <a:pos x="15" y="96"/>
                  </a:cxn>
                  <a:cxn ang="0">
                    <a:pos x="22" y="109"/>
                  </a:cxn>
                  <a:cxn ang="0">
                    <a:pos x="30" y="122"/>
                  </a:cxn>
                  <a:cxn ang="0">
                    <a:pos x="40" y="135"/>
                  </a:cxn>
                  <a:cxn ang="0">
                    <a:pos x="53" y="147"/>
                  </a:cxn>
                  <a:cxn ang="0">
                    <a:pos x="65" y="160"/>
                  </a:cxn>
                  <a:cxn ang="0">
                    <a:pos x="72" y="165"/>
                  </a:cxn>
                  <a:cxn ang="0">
                    <a:pos x="79" y="170"/>
                  </a:cxn>
                  <a:cxn ang="0">
                    <a:pos x="85" y="174"/>
                  </a:cxn>
                  <a:cxn ang="0">
                    <a:pos x="93" y="178"/>
                  </a:cxn>
                  <a:cxn ang="0">
                    <a:pos x="101" y="181"/>
                  </a:cxn>
                  <a:cxn ang="0">
                    <a:pos x="108" y="184"/>
                  </a:cxn>
                  <a:cxn ang="0">
                    <a:pos x="122" y="189"/>
                  </a:cxn>
                  <a:cxn ang="0">
                    <a:pos x="137" y="193"/>
                  </a:cxn>
                  <a:cxn ang="0">
                    <a:pos x="164" y="198"/>
                  </a:cxn>
                  <a:cxn ang="0">
                    <a:pos x="208" y="199"/>
                  </a:cxn>
                  <a:cxn ang="0">
                    <a:pos x="226" y="197"/>
                  </a:cxn>
                  <a:cxn ang="0">
                    <a:pos x="234" y="194"/>
                  </a:cxn>
                  <a:cxn ang="0">
                    <a:pos x="250" y="189"/>
                  </a:cxn>
                  <a:cxn ang="0">
                    <a:pos x="251" y="184"/>
                  </a:cxn>
                  <a:cxn ang="0">
                    <a:pos x="241" y="181"/>
                  </a:cxn>
                  <a:cxn ang="0">
                    <a:pos x="219" y="179"/>
                  </a:cxn>
                  <a:cxn ang="0">
                    <a:pos x="160" y="170"/>
                  </a:cxn>
                  <a:cxn ang="0">
                    <a:pos x="145" y="165"/>
                  </a:cxn>
                  <a:cxn ang="0">
                    <a:pos x="130" y="159"/>
                  </a:cxn>
                  <a:cxn ang="0">
                    <a:pos x="114" y="151"/>
                  </a:cxn>
                  <a:cxn ang="0">
                    <a:pos x="108" y="146"/>
                  </a:cxn>
                  <a:cxn ang="0">
                    <a:pos x="101" y="142"/>
                  </a:cxn>
                  <a:cxn ang="0">
                    <a:pos x="73" y="120"/>
                  </a:cxn>
                  <a:cxn ang="0">
                    <a:pos x="61" y="106"/>
                  </a:cxn>
                  <a:cxn ang="0">
                    <a:pos x="50" y="89"/>
                  </a:cxn>
                  <a:cxn ang="0">
                    <a:pos x="40" y="72"/>
                  </a:cxn>
                  <a:cxn ang="0">
                    <a:pos x="32" y="53"/>
                  </a:cxn>
                  <a:cxn ang="0">
                    <a:pos x="21" y="6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1" h="199">
                    <a:moveTo>
                      <a:pt x="0" y="0"/>
                    </a:moveTo>
                    <a:lnTo>
                      <a:pt x="1" y="49"/>
                    </a:lnTo>
                    <a:lnTo>
                      <a:pt x="6" y="72"/>
                    </a:lnTo>
                    <a:lnTo>
                      <a:pt x="15" y="96"/>
                    </a:lnTo>
                    <a:lnTo>
                      <a:pt x="22" y="109"/>
                    </a:lnTo>
                    <a:lnTo>
                      <a:pt x="30" y="122"/>
                    </a:lnTo>
                    <a:lnTo>
                      <a:pt x="40" y="135"/>
                    </a:lnTo>
                    <a:lnTo>
                      <a:pt x="53" y="147"/>
                    </a:lnTo>
                    <a:lnTo>
                      <a:pt x="65" y="160"/>
                    </a:lnTo>
                    <a:lnTo>
                      <a:pt x="72" y="165"/>
                    </a:lnTo>
                    <a:lnTo>
                      <a:pt x="79" y="170"/>
                    </a:lnTo>
                    <a:lnTo>
                      <a:pt x="85" y="174"/>
                    </a:lnTo>
                    <a:lnTo>
                      <a:pt x="93" y="178"/>
                    </a:lnTo>
                    <a:lnTo>
                      <a:pt x="101" y="181"/>
                    </a:lnTo>
                    <a:lnTo>
                      <a:pt x="108" y="184"/>
                    </a:lnTo>
                    <a:lnTo>
                      <a:pt x="122" y="189"/>
                    </a:lnTo>
                    <a:lnTo>
                      <a:pt x="137" y="193"/>
                    </a:lnTo>
                    <a:lnTo>
                      <a:pt x="164" y="198"/>
                    </a:lnTo>
                    <a:lnTo>
                      <a:pt x="208" y="199"/>
                    </a:lnTo>
                    <a:lnTo>
                      <a:pt x="226" y="197"/>
                    </a:lnTo>
                    <a:lnTo>
                      <a:pt x="234" y="194"/>
                    </a:lnTo>
                    <a:lnTo>
                      <a:pt x="250" y="189"/>
                    </a:lnTo>
                    <a:lnTo>
                      <a:pt x="251" y="184"/>
                    </a:lnTo>
                    <a:lnTo>
                      <a:pt x="241" y="181"/>
                    </a:lnTo>
                    <a:lnTo>
                      <a:pt x="219" y="179"/>
                    </a:lnTo>
                    <a:lnTo>
                      <a:pt x="160" y="170"/>
                    </a:lnTo>
                    <a:lnTo>
                      <a:pt x="145" y="165"/>
                    </a:lnTo>
                    <a:lnTo>
                      <a:pt x="130" y="159"/>
                    </a:lnTo>
                    <a:lnTo>
                      <a:pt x="114" y="151"/>
                    </a:lnTo>
                    <a:lnTo>
                      <a:pt x="108" y="146"/>
                    </a:lnTo>
                    <a:lnTo>
                      <a:pt x="101" y="142"/>
                    </a:lnTo>
                    <a:lnTo>
                      <a:pt x="73" y="120"/>
                    </a:lnTo>
                    <a:lnTo>
                      <a:pt x="61" y="106"/>
                    </a:lnTo>
                    <a:lnTo>
                      <a:pt x="50" y="89"/>
                    </a:lnTo>
                    <a:lnTo>
                      <a:pt x="40" y="72"/>
                    </a:lnTo>
                    <a:lnTo>
                      <a:pt x="32" y="53"/>
                    </a:lnTo>
                    <a:lnTo>
                      <a:pt x="21" y="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97" name="Freeform 213"/>
              <p:cNvSpPr>
                <a:spLocks/>
              </p:cNvSpPr>
              <p:nvPr/>
            </p:nvSpPr>
            <p:spPr bwMode="auto">
              <a:xfrm>
                <a:off x="2091" y="3191"/>
                <a:ext cx="44" cy="24"/>
              </a:xfrm>
              <a:custGeom>
                <a:avLst/>
                <a:gdLst/>
                <a:ahLst/>
                <a:cxnLst>
                  <a:cxn ang="0">
                    <a:pos x="3" y="19"/>
                  </a:cxn>
                  <a:cxn ang="0">
                    <a:pos x="0" y="4"/>
                  </a:cxn>
                  <a:cxn ang="0">
                    <a:pos x="3" y="0"/>
                  </a:cxn>
                  <a:cxn ang="0">
                    <a:pos x="14" y="12"/>
                  </a:cxn>
                  <a:cxn ang="0">
                    <a:pos x="24" y="23"/>
                  </a:cxn>
                  <a:cxn ang="0">
                    <a:pos x="34" y="36"/>
                  </a:cxn>
                  <a:cxn ang="0">
                    <a:pos x="47" y="48"/>
                  </a:cxn>
                  <a:cxn ang="0">
                    <a:pos x="62" y="61"/>
                  </a:cxn>
                  <a:cxn ang="0">
                    <a:pos x="71" y="66"/>
                  </a:cxn>
                  <a:cxn ang="0">
                    <a:pos x="80" y="71"/>
                  </a:cxn>
                  <a:cxn ang="0">
                    <a:pos x="89" y="75"/>
                  </a:cxn>
                  <a:cxn ang="0">
                    <a:pos x="99" y="77"/>
                  </a:cxn>
                  <a:cxn ang="0">
                    <a:pos x="121" y="82"/>
                  </a:cxn>
                  <a:cxn ang="0">
                    <a:pos x="147" y="81"/>
                  </a:cxn>
                  <a:cxn ang="0">
                    <a:pos x="177" y="81"/>
                  </a:cxn>
                  <a:cxn ang="0">
                    <a:pos x="172" y="86"/>
                  </a:cxn>
                  <a:cxn ang="0">
                    <a:pos x="161" y="90"/>
                  </a:cxn>
                  <a:cxn ang="0">
                    <a:pos x="145" y="94"/>
                  </a:cxn>
                  <a:cxn ang="0">
                    <a:pos x="130" y="96"/>
                  </a:cxn>
                  <a:cxn ang="0">
                    <a:pos x="115" y="97"/>
                  </a:cxn>
                  <a:cxn ang="0">
                    <a:pos x="85" y="95"/>
                  </a:cxn>
                  <a:cxn ang="0">
                    <a:pos x="53" y="84"/>
                  </a:cxn>
                  <a:cxn ang="0">
                    <a:pos x="24" y="60"/>
                  </a:cxn>
                  <a:cxn ang="0">
                    <a:pos x="12" y="42"/>
                  </a:cxn>
                  <a:cxn ang="0">
                    <a:pos x="3" y="19"/>
                  </a:cxn>
                  <a:cxn ang="0">
                    <a:pos x="3" y="19"/>
                  </a:cxn>
                </a:cxnLst>
                <a:rect l="0" t="0" r="r" b="b"/>
                <a:pathLst>
                  <a:path w="177" h="97">
                    <a:moveTo>
                      <a:pt x="3" y="19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14" y="12"/>
                    </a:lnTo>
                    <a:lnTo>
                      <a:pt x="24" y="23"/>
                    </a:lnTo>
                    <a:lnTo>
                      <a:pt x="34" y="36"/>
                    </a:lnTo>
                    <a:lnTo>
                      <a:pt x="47" y="48"/>
                    </a:lnTo>
                    <a:lnTo>
                      <a:pt x="62" y="61"/>
                    </a:lnTo>
                    <a:lnTo>
                      <a:pt x="71" y="66"/>
                    </a:lnTo>
                    <a:lnTo>
                      <a:pt x="80" y="71"/>
                    </a:lnTo>
                    <a:lnTo>
                      <a:pt x="89" y="75"/>
                    </a:lnTo>
                    <a:lnTo>
                      <a:pt x="99" y="77"/>
                    </a:lnTo>
                    <a:lnTo>
                      <a:pt x="121" y="82"/>
                    </a:lnTo>
                    <a:lnTo>
                      <a:pt x="147" y="81"/>
                    </a:lnTo>
                    <a:lnTo>
                      <a:pt x="177" y="81"/>
                    </a:lnTo>
                    <a:lnTo>
                      <a:pt x="172" y="86"/>
                    </a:lnTo>
                    <a:lnTo>
                      <a:pt x="161" y="90"/>
                    </a:lnTo>
                    <a:lnTo>
                      <a:pt x="145" y="94"/>
                    </a:lnTo>
                    <a:lnTo>
                      <a:pt x="130" y="96"/>
                    </a:lnTo>
                    <a:lnTo>
                      <a:pt x="115" y="97"/>
                    </a:lnTo>
                    <a:lnTo>
                      <a:pt x="85" y="95"/>
                    </a:lnTo>
                    <a:lnTo>
                      <a:pt x="53" y="84"/>
                    </a:lnTo>
                    <a:lnTo>
                      <a:pt x="24" y="60"/>
                    </a:lnTo>
                    <a:lnTo>
                      <a:pt x="12" y="42"/>
                    </a:lnTo>
                    <a:lnTo>
                      <a:pt x="3" y="19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98" name="Freeform 214"/>
              <p:cNvSpPr>
                <a:spLocks/>
              </p:cNvSpPr>
              <p:nvPr/>
            </p:nvSpPr>
            <p:spPr bwMode="auto">
              <a:xfrm>
                <a:off x="2267" y="3212"/>
                <a:ext cx="177" cy="65"/>
              </a:xfrm>
              <a:custGeom>
                <a:avLst/>
                <a:gdLst/>
                <a:ahLst/>
                <a:cxnLst>
                  <a:cxn ang="0">
                    <a:pos x="0" y="88"/>
                  </a:cxn>
                  <a:cxn ang="0">
                    <a:pos x="7" y="83"/>
                  </a:cxn>
                  <a:cxn ang="0">
                    <a:pos x="50" y="114"/>
                  </a:cxn>
                  <a:cxn ang="0">
                    <a:pos x="76" y="138"/>
                  </a:cxn>
                  <a:cxn ang="0">
                    <a:pos x="110" y="164"/>
                  </a:cxn>
                  <a:cxn ang="0">
                    <a:pos x="120" y="170"/>
                  </a:cxn>
                  <a:cxn ang="0">
                    <a:pos x="140" y="184"/>
                  </a:cxn>
                  <a:cxn ang="0">
                    <a:pos x="164" y="197"/>
                  </a:cxn>
                  <a:cxn ang="0">
                    <a:pos x="190" y="207"/>
                  </a:cxn>
                  <a:cxn ang="0">
                    <a:pos x="218" y="217"/>
                  </a:cxn>
                  <a:cxn ang="0">
                    <a:pos x="250" y="225"/>
                  </a:cxn>
                  <a:cxn ang="0">
                    <a:pos x="302" y="231"/>
                  </a:cxn>
                  <a:cxn ang="0">
                    <a:pos x="382" y="227"/>
                  </a:cxn>
                  <a:cxn ang="0">
                    <a:pos x="451" y="216"/>
                  </a:cxn>
                  <a:cxn ang="0">
                    <a:pos x="491" y="203"/>
                  </a:cxn>
                  <a:cxn ang="0">
                    <a:pos x="528" y="191"/>
                  </a:cxn>
                  <a:cxn ang="0">
                    <a:pos x="544" y="183"/>
                  </a:cxn>
                  <a:cxn ang="0">
                    <a:pos x="559" y="175"/>
                  </a:cxn>
                  <a:cxn ang="0">
                    <a:pos x="573" y="167"/>
                  </a:cxn>
                  <a:cxn ang="0">
                    <a:pos x="586" y="159"/>
                  </a:cxn>
                  <a:cxn ang="0">
                    <a:pos x="598" y="150"/>
                  </a:cxn>
                  <a:cxn ang="0">
                    <a:pos x="636" y="115"/>
                  </a:cxn>
                  <a:cxn ang="0">
                    <a:pos x="661" y="82"/>
                  </a:cxn>
                  <a:cxn ang="0">
                    <a:pos x="680" y="39"/>
                  </a:cxn>
                  <a:cxn ang="0">
                    <a:pos x="689" y="10"/>
                  </a:cxn>
                  <a:cxn ang="0">
                    <a:pos x="698" y="0"/>
                  </a:cxn>
                  <a:cxn ang="0">
                    <a:pos x="706" y="18"/>
                  </a:cxn>
                  <a:cxn ang="0">
                    <a:pos x="701" y="49"/>
                  </a:cxn>
                  <a:cxn ang="0">
                    <a:pos x="688" y="79"/>
                  </a:cxn>
                  <a:cxn ang="0">
                    <a:pos x="666" y="115"/>
                  </a:cxn>
                  <a:cxn ang="0">
                    <a:pos x="635" y="150"/>
                  </a:cxn>
                  <a:cxn ang="0">
                    <a:pos x="593" y="186"/>
                  </a:cxn>
                  <a:cxn ang="0">
                    <a:pos x="581" y="193"/>
                  </a:cxn>
                  <a:cxn ang="0">
                    <a:pos x="568" y="202"/>
                  </a:cxn>
                  <a:cxn ang="0">
                    <a:pos x="554" y="210"/>
                  </a:cxn>
                  <a:cxn ang="0">
                    <a:pos x="539" y="216"/>
                  </a:cxn>
                  <a:cxn ang="0">
                    <a:pos x="524" y="223"/>
                  </a:cxn>
                  <a:cxn ang="0">
                    <a:pos x="490" y="235"/>
                  </a:cxn>
                  <a:cxn ang="0">
                    <a:pos x="453" y="245"/>
                  </a:cxn>
                  <a:cxn ang="0">
                    <a:pos x="413" y="254"/>
                  </a:cxn>
                  <a:cxn ang="0">
                    <a:pos x="353" y="259"/>
                  </a:cxn>
                  <a:cxn ang="0">
                    <a:pos x="241" y="251"/>
                  </a:cxn>
                  <a:cxn ang="0">
                    <a:pos x="190" y="240"/>
                  </a:cxn>
                  <a:cxn ang="0">
                    <a:pos x="158" y="230"/>
                  </a:cxn>
                  <a:cxn ang="0">
                    <a:pos x="129" y="218"/>
                  </a:cxn>
                  <a:cxn ang="0">
                    <a:pos x="101" y="206"/>
                  </a:cxn>
                  <a:cxn ang="0">
                    <a:pos x="77" y="192"/>
                  </a:cxn>
                  <a:cxn ang="0">
                    <a:pos x="60" y="180"/>
                  </a:cxn>
                  <a:cxn ang="0">
                    <a:pos x="45" y="169"/>
                  </a:cxn>
                  <a:cxn ang="0">
                    <a:pos x="15" y="139"/>
                  </a:cxn>
                  <a:cxn ang="0">
                    <a:pos x="0" y="107"/>
                  </a:cxn>
                </a:cxnLst>
                <a:rect l="0" t="0" r="r" b="b"/>
                <a:pathLst>
                  <a:path w="706" h="259">
                    <a:moveTo>
                      <a:pt x="0" y="107"/>
                    </a:moveTo>
                    <a:lnTo>
                      <a:pt x="0" y="88"/>
                    </a:lnTo>
                    <a:lnTo>
                      <a:pt x="2" y="84"/>
                    </a:lnTo>
                    <a:lnTo>
                      <a:pt x="7" y="83"/>
                    </a:lnTo>
                    <a:lnTo>
                      <a:pt x="31" y="96"/>
                    </a:lnTo>
                    <a:lnTo>
                      <a:pt x="50" y="114"/>
                    </a:lnTo>
                    <a:lnTo>
                      <a:pt x="62" y="125"/>
                    </a:lnTo>
                    <a:lnTo>
                      <a:pt x="76" y="138"/>
                    </a:lnTo>
                    <a:lnTo>
                      <a:pt x="92" y="150"/>
                    </a:lnTo>
                    <a:lnTo>
                      <a:pt x="110" y="164"/>
                    </a:lnTo>
                    <a:lnTo>
                      <a:pt x="115" y="168"/>
                    </a:lnTo>
                    <a:lnTo>
                      <a:pt x="120" y="170"/>
                    </a:lnTo>
                    <a:lnTo>
                      <a:pt x="130" y="178"/>
                    </a:lnTo>
                    <a:lnTo>
                      <a:pt x="140" y="184"/>
                    </a:lnTo>
                    <a:lnTo>
                      <a:pt x="151" y="191"/>
                    </a:lnTo>
                    <a:lnTo>
                      <a:pt x="164" y="197"/>
                    </a:lnTo>
                    <a:lnTo>
                      <a:pt x="177" y="202"/>
                    </a:lnTo>
                    <a:lnTo>
                      <a:pt x="190" y="207"/>
                    </a:lnTo>
                    <a:lnTo>
                      <a:pt x="204" y="212"/>
                    </a:lnTo>
                    <a:lnTo>
                      <a:pt x="218" y="217"/>
                    </a:lnTo>
                    <a:lnTo>
                      <a:pt x="233" y="221"/>
                    </a:lnTo>
                    <a:lnTo>
                      <a:pt x="250" y="225"/>
                    </a:lnTo>
                    <a:lnTo>
                      <a:pt x="266" y="227"/>
                    </a:lnTo>
                    <a:lnTo>
                      <a:pt x="302" y="231"/>
                    </a:lnTo>
                    <a:lnTo>
                      <a:pt x="341" y="231"/>
                    </a:lnTo>
                    <a:lnTo>
                      <a:pt x="382" y="227"/>
                    </a:lnTo>
                    <a:lnTo>
                      <a:pt x="428" y="221"/>
                    </a:lnTo>
                    <a:lnTo>
                      <a:pt x="451" y="216"/>
                    </a:lnTo>
                    <a:lnTo>
                      <a:pt x="472" y="210"/>
                    </a:lnTo>
                    <a:lnTo>
                      <a:pt x="491" y="203"/>
                    </a:lnTo>
                    <a:lnTo>
                      <a:pt x="510" y="197"/>
                    </a:lnTo>
                    <a:lnTo>
                      <a:pt x="528" y="191"/>
                    </a:lnTo>
                    <a:lnTo>
                      <a:pt x="535" y="187"/>
                    </a:lnTo>
                    <a:lnTo>
                      <a:pt x="544" y="183"/>
                    </a:lnTo>
                    <a:lnTo>
                      <a:pt x="552" y="179"/>
                    </a:lnTo>
                    <a:lnTo>
                      <a:pt x="559" y="175"/>
                    </a:lnTo>
                    <a:lnTo>
                      <a:pt x="565" y="170"/>
                    </a:lnTo>
                    <a:lnTo>
                      <a:pt x="573" y="167"/>
                    </a:lnTo>
                    <a:lnTo>
                      <a:pt x="579" y="163"/>
                    </a:lnTo>
                    <a:lnTo>
                      <a:pt x="586" y="159"/>
                    </a:lnTo>
                    <a:lnTo>
                      <a:pt x="592" y="154"/>
                    </a:lnTo>
                    <a:lnTo>
                      <a:pt x="598" y="150"/>
                    </a:lnTo>
                    <a:lnTo>
                      <a:pt x="618" y="132"/>
                    </a:lnTo>
                    <a:lnTo>
                      <a:pt x="636" y="115"/>
                    </a:lnTo>
                    <a:lnTo>
                      <a:pt x="650" y="98"/>
                    </a:lnTo>
                    <a:lnTo>
                      <a:pt x="661" y="82"/>
                    </a:lnTo>
                    <a:lnTo>
                      <a:pt x="670" y="66"/>
                    </a:lnTo>
                    <a:lnTo>
                      <a:pt x="680" y="39"/>
                    </a:lnTo>
                    <a:lnTo>
                      <a:pt x="687" y="14"/>
                    </a:lnTo>
                    <a:lnTo>
                      <a:pt x="689" y="10"/>
                    </a:lnTo>
                    <a:lnTo>
                      <a:pt x="694" y="2"/>
                    </a:lnTo>
                    <a:lnTo>
                      <a:pt x="698" y="0"/>
                    </a:lnTo>
                    <a:lnTo>
                      <a:pt x="701" y="2"/>
                    </a:lnTo>
                    <a:lnTo>
                      <a:pt x="706" y="18"/>
                    </a:lnTo>
                    <a:lnTo>
                      <a:pt x="704" y="36"/>
                    </a:lnTo>
                    <a:lnTo>
                      <a:pt x="701" y="49"/>
                    </a:lnTo>
                    <a:lnTo>
                      <a:pt x="695" y="64"/>
                    </a:lnTo>
                    <a:lnTo>
                      <a:pt x="688" y="79"/>
                    </a:lnTo>
                    <a:lnTo>
                      <a:pt x="678" y="97"/>
                    </a:lnTo>
                    <a:lnTo>
                      <a:pt x="666" y="115"/>
                    </a:lnTo>
                    <a:lnTo>
                      <a:pt x="651" y="132"/>
                    </a:lnTo>
                    <a:lnTo>
                      <a:pt x="635" y="150"/>
                    </a:lnTo>
                    <a:lnTo>
                      <a:pt x="616" y="168"/>
                    </a:lnTo>
                    <a:lnTo>
                      <a:pt x="593" y="186"/>
                    </a:lnTo>
                    <a:lnTo>
                      <a:pt x="587" y="189"/>
                    </a:lnTo>
                    <a:lnTo>
                      <a:pt x="581" y="193"/>
                    </a:lnTo>
                    <a:lnTo>
                      <a:pt x="574" y="197"/>
                    </a:lnTo>
                    <a:lnTo>
                      <a:pt x="568" y="202"/>
                    </a:lnTo>
                    <a:lnTo>
                      <a:pt x="560" y="206"/>
                    </a:lnTo>
                    <a:lnTo>
                      <a:pt x="554" y="210"/>
                    </a:lnTo>
                    <a:lnTo>
                      <a:pt x="546" y="213"/>
                    </a:lnTo>
                    <a:lnTo>
                      <a:pt x="539" y="216"/>
                    </a:lnTo>
                    <a:lnTo>
                      <a:pt x="531" y="220"/>
                    </a:lnTo>
                    <a:lnTo>
                      <a:pt x="524" y="223"/>
                    </a:lnTo>
                    <a:lnTo>
                      <a:pt x="507" y="230"/>
                    </a:lnTo>
                    <a:lnTo>
                      <a:pt x="490" y="235"/>
                    </a:lnTo>
                    <a:lnTo>
                      <a:pt x="472" y="241"/>
                    </a:lnTo>
                    <a:lnTo>
                      <a:pt x="453" y="245"/>
                    </a:lnTo>
                    <a:lnTo>
                      <a:pt x="433" y="250"/>
                    </a:lnTo>
                    <a:lnTo>
                      <a:pt x="413" y="254"/>
                    </a:lnTo>
                    <a:lnTo>
                      <a:pt x="392" y="256"/>
                    </a:lnTo>
                    <a:lnTo>
                      <a:pt x="353" y="259"/>
                    </a:lnTo>
                    <a:lnTo>
                      <a:pt x="278" y="256"/>
                    </a:lnTo>
                    <a:lnTo>
                      <a:pt x="241" y="251"/>
                    </a:lnTo>
                    <a:lnTo>
                      <a:pt x="207" y="244"/>
                    </a:lnTo>
                    <a:lnTo>
                      <a:pt x="190" y="240"/>
                    </a:lnTo>
                    <a:lnTo>
                      <a:pt x="174" y="235"/>
                    </a:lnTo>
                    <a:lnTo>
                      <a:pt x="158" y="230"/>
                    </a:lnTo>
                    <a:lnTo>
                      <a:pt x="144" y="225"/>
                    </a:lnTo>
                    <a:lnTo>
                      <a:pt x="129" y="218"/>
                    </a:lnTo>
                    <a:lnTo>
                      <a:pt x="115" y="212"/>
                    </a:lnTo>
                    <a:lnTo>
                      <a:pt x="101" y="206"/>
                    </a:lnTo>
                    <a:lnTo>
                      <a:pt x="89" y="198"/>
                    </a:lnTo>
                    <a:lnTo>
                      <a:pt x="77" y="192"/>
                    </a:lnTo>
                    <a:lnTo>
                      <a:pt x="65" y="184"/>
                    </a:lnTo>
                    <a:lnTo>
                      <a:pt x="60" y="180"/>
                    </a:lnTo>
                    <a:lnTo>
                      <a:pt x="55" y="177"/>
                    </a:lnTo>
                    <a:lnTo>
                      <a:pt x="45" y="169"/>
                    </a:lnTo>
                    <a:lnTo>
                      <a:pt x="29" y="154"/>
                    </a:lnTo>
                    <a:lnTo>
                      <a:pt x="15" y="139"/>
                    </a:lnTo>
                    <a:lnTo>
                      <a:pt x="0" y="107"/>
                    </a:ln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399" name="Freeform 215"/>
              <p:cNvSpPr>
                <a:spLocks/>
              </p:cNvSpPr>
              <p:nvPr/>
            </p:nvSpPr>
            <p:spPr bwMode="auto">
              <a:xfrm>
                <a:off x="2316" y="3209"/>
                <a:ext cx="98" cy="39"/>
              </a:xfrm>
              <a:custGeom>
                <a:avLst/>
                <a:gdLst/>
                <a:ahLst/>
                <a:cxnLst>
                  <a:cxn ang="0">
                    <a:pos x="31" y="106"/>
                  </a:cxn>
                  <a:cxn ang="0">
                    <a:pos x="16" y="102"/>
                  </a:cxn>
                  <a:cxn ang="0">
                    <a:pos x="2" y="100"/>
                  </a:cxn>
                  <a:cxn ang="0">
                    <a:pos x="0" y="105"/>
                  </a:cxn>
                  <a:cxn ang="0">
                    <a:pos x="21" y="121"/>
                  </a:cxn>
                  <a:cxn ang="0">
                    <a:pos x="26" y="125"/>
                  </a:cxn>
                  <a:cxn ang="0">
                    <a:pos x="31" y="128"/>
                  </a:cxn>
                  <a:cxn ang="0">
                    <a:pos x="37" y="131"/>
                  </a:cxn>
                  <a:cxn ang="0">
                    <a:pos x="43" y="135"/>
                  </a:cxn>
                  <a:cxn ang="0">
                    <a:pos x="52" y="138"/>
                  </a:cxn>
                  <a:cxn ang="0">
                    <a:pos x="60" y="141"/>
                  </a:cxn>
                  <a:cxn ang="0">
                    <a:pos x="79" y="146"/>
                  </a:cxn>
                  <a:cxn ang="0">
                    <a:pos x="100" y="152"/>
                  </a:cxn>
                  <a:cxn ang="0">
                    <a:pos x="123" y="155"/>
                  </a:cxn>
                  <a:cxn ang="0">
                    <a:pos x="173" y="157"/>
                  </a:cxn>
                  <a:cxn ang="0">
                    <a:pos x="228" y="148"/>
                  </a:cxn>
                  <a:cxn ang="0">
                    <a:pos x="242" y="143"/>
                  </a:cxn>
                  <a:cxn ang="0">
                    <a:pos x="256" y="138"/>
                  </a:cxn>
                  <a:cxn ang="0">
                    <a:pos x="269" y="131"/>
                  </a:cxn>
                  <a:cxn ang="0">
                    <a:pos x="283" y="125"/>
                  </a:cxn>
                  <a:cxn ang="0">
                    <a:pos x="290" y="121"/>
                  </a:cxn>
                  <a:cxn ang="0">
                    <a:pos x="296" y="116"/>
                  </a:cxn>
                  <a:cxn ang="0">
                    <a:pos x="304" y="112"/>
                  </a:cxn>
                  <a:cxn ang="0">
                    <a:pos x="310" y="107"/>
                  </a:cxn>
                  <a:cxn ang="0">
                    <a:pos x="335" y="85"/>
                  </a:cxn>
                  <a:cxn ang="0">
                    <a:pos x="349" y="72"/>
                  </a:cxn>
                  <a:cxn ang="0">
                    <a:pos x="360" y="58"/>
                  </a:cxn>
                  <a:cxn ang="0">
                    <a:pos x="373" y="43"/>
                  </a:cxn>
                  <a:cxn ang="0">
                    <a:pos x="384" y="26"/>
                  </a:cxn>
                  <a:cxn ang="0">
                    <a:pos x="393" y="4"/>
                  </a:cxn>
                  <a:cxn ang="0">
                    <a:pos x="388" y="0"/>
                  </a:cxn>
                  <a:cxn ang="0">
                    <a:pos x="367" y="13"/>
                  </a:cxn>
                  <a:cxn ang="0">
                    <a:pos x="349" y="28"/>
                  </a:cxn>
                  <a:cxn ang="0">
                    <a:pos x="329" y="48"/>
                  </a:cxn>
                  <a:cxn ang="0">
                    <a:pos x="316" y="59"/>
                  </a:cxn>
                  <a:cxn ang="0">
                    <a:pos x="302" y="69"/>
                  </a:cxn>
                  <a:cxn ang="0">
                    <a:pos x="295" y="76"/>
                  </a:cxn>
                  <a:cxn ang="0">
                    <a:pos x="286" y="81"/>
                  </a:cxn>
                  <a:cxn ang="0">
                    <a:pos x="277" y="86"/>
                  </a:cxn>
                  <a:cxn ang="0">
                    <a:pos x="268" y="91"/>
                  </a:cxn>
                  <a:cxn ang="0">
                    <a:pos x="259" y="95"/>
                  </a:cxn>
                  <a:cxn ang="0">
                    <a:pos x="248" y="100"/>
                  </a:cxn>
                  <a:cxn ang="0">
                    <a:pos x="238" y="104"/>
                  </a:cxn>
                  <a:cxn ang="0">
                    <a:pos x="226" y="107"/>
                  </a:cxn>
                  <a:cxn ang="0">
                    <a:pos x="214" y="111"/>
                  </a:cxn>
                  <a:cxn ang="0">
                    <a:pos x="201" y="114"/>
                  </a:cxn>
                  <a:cxn ang="0">
                    <a:pos x="173" y="117"/>
                  </a:cxn>
                  <a:cxn ang="0">
                    <a:pos x="109" y="117"/>
                  </a:cxn>
                  <a:cxn ang="0">
                    <a:pos x="31" y="106"/>
                  </a:cxn>
                  <a:cxn ang="0">
                    <a:pos x="31" y="106"/>
                  </a:cxn>
                </a:cxnLst>
                <a:rect l="0" t="0" r="r" b="b"/>
                <a:pathLst>
                  <a:path w="393" h="157">
                    <a:moveTo>
                      <a:pt x="31" y="106"/>
                    </a:moveTo>
                    <a:lnTo>
                      <a:pt x="16" y="102"/>
                    </a:lnTo>
                    <a:lnTo>
                      <a:pt x="2" y="100"/>
                    </a:lnTo>
                    <a:lnTo>
                      <a:pt x="0" y="105"/>
                    </a:lnTo>
                    <a:lnTo>
                      <a:pt x="21" y="121"/>
                    </a:lnTo>
                    <a:lnTo>
                      <a:pt x="26" y="125"/>
                    </a:lnTo>
                    <a:lnTo>
                      <a:pt x="31" y="128"/>
                    </a:lnTo>
                    <a:lnTo>
                      <a:pt x="37" y="131"/>
                    </a:lnTo>
                    <a:lnTo>
                      <a:pt x="43" y="135"/>
                    </a:lnTo>
                    <a:lnTo>
                      <a:pt x="52" y="138"/>
                    </a:lnTo>
                    <a:lnTo>
                      <a:pt x="60" y="141"/>
                    </a:lnTo>
                    <a:lnTo>
                      <a:pt x="79" y="146"/>
                    </a:lnTo>
                    <a:lnTo>
                      <a:pt x="100" y="152"/>
                    </a:lnTo>
                    <a:lnTo>
                      <a:pt x="123" y="155"/>
                    </a:lnTo>
                    <a:lnTo>
                      <a:pt x="173" y="157"/>
                    </a:lnTo>
                    <a:lnTo>
                      <a:pt x="228" y="148"/>
                    </a:lnTo>
                    <a:lnTo>
                      <a:pt x="242" y="143"/>
                    </a:lnTo>
                    <a:lnTo>
                      <a:pt x="256" y="138"/>
                    </a:lnTo>
                    <a:lnTo>
                      <a:pt x="269" y="131"/>
                    </a:lnTo>
                    <a:lnTo>
                      <a:pt x="283" y="125"/>
                    </a:lnTo>
                    <a:lnTo>
                      <a:pt x="290" y="121"/>
                    </a:lnTo>
                    <a:lnTo>
                      <a:pt x="296" y="116"/>
                    </a:lnTo>
                    <a:lnTo>
                      <a:pt x="304" y="112"/>
                    </a:lnTo>
                    <a:lnTo>
                      <a:pt x="310" y="107"/>
                    </a:lnTo>
                    <a:lnTo>
                      <a:pt x="335" y="85"/>
                    </a:lnTo>
                    <a:lnTo>
                      <a:pt x="349" y="72"/>
                    </a:lnTo>
                    <a:lnTo>
                      <a:pt x="360" y="58"/>
                    </a:lnTo>
                    <a:lnTo>
                      <a:pt x="373" y="43"/>
                    </a:lnTo>
                    <a:lnTo>
                      <a:pt x="384" y="26"/>
                    </a:lnTo>
                    <a:lnTo>
                      <a:pt x="393" y="4"/>
                    </a:lnTo>
                    <a:lnTo>
                      <a:pt x="388" y="0"/>
                    </a:lnTo>
                    <a:lnTo>
                      <a:pt x="367" y="13"/>
                    </a:lnTo>
                    <a:lnTo>
                      <a:pt x="349" y="28"/>
                    </a:lnTo>
                    <a:lnTo>
                      <a:pt x="329" y="48"/>
                    </a:lnTo>
                    <a:lnTo>
                      <a:pt x="316" y="59"/>
                    </a:lnTo>
                    <a:lnTo>
                      <a:pt x="302" y="69"/>
                    </a:lnTo>
                    <a:lnTo>
                      <a:pt x="295" y="76"/>
                    </a:lnTo>
                    <a:lnTo>
                      <a:pt x="286" y="81"/>
                    </a:lnTo>
                    <a:lnTo>
                      <a:pt x="277" y="86"/>
                    </a:lnTo>
                    <a:lnTo>
                      <a:pt x="268" y="91"/>
                    </a:lnTo>
                    <a:lnTo>
                      <a:pt x="259" y="95"/>
                    </a:lnTo>
                    <a:lnTo>
                      <a:pt x="248" y="100"/>
                    </a:lnTo>
                    <a:lnTo>
                      <a:pt x="238" y="104"/>
                    </a:lnTo>
                    <a:lnTo>
                      <a:pt x="226" y="107"/>
                    </a:lnTo>
                    <a:lnTo>
                      <a:pt x="214" y="111"/>
                    </a:lnTo>
                    <a:lnTo>
                      <a:pt x="201" y="114"/>
                    </a:lnTo>
                    <a:lnTo>
                      <a:pt x="173" y="117"/>
                    </a:lnTo>
                    <a:lnTo>
                      <a:pt x="109" y="117"/>
                    </a:lnTo>
                    <a:lnTo>
                      <a:pt x="31" y="106"/>
                    </a:lnTo>
                    <a:lnTo>
                      <a:pt x="31" y="10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400" name="Freeform 216"/>
              <p:cNvSpPr>
                <a:spLocks/>
              </p:cNvSpPr>
              <p:nvPr/>
            </p:nvSpPr>
            <p:spPr bwMode="auto">
              <a:xfrm>
                <a:off x="2337" y="3197"/>
                <a:ext cx="53" cy="21"/>
              </a:xfrm>
              <a:custGeom>
                <a:avLst/>
                <a:gdLst/>
                <a:ahLst/>
                <a:cxnLst>
                  <a:cxn ang="0">
                    <a:pos x="12" y="62"/>
                  </a:cxn>
                  <a:cxn ang="0">
                    <a:pos x="0" y="52"/>
                  </a:cxn>
                  <a:cxn ang="0">
                    <a:pos x="1" y="47"/>
                  </a:cxn>
                  <a:cxn ang="0">
                    <a:pos x="23" y="48"/>
                  </a:cxn>
                  <a:cxn ang="0">
                    <a:pos x="40" y="52"/>
                  </a:cxn>
                  <a:cxn ang="0">
                    <a:pos x="60" y="56"/>
                  </a:cxn>
                  <a:cxn ang="0">
                    <a:pos x="102" y="57"/>
                  </a:cxn>
                  <a:cxn ang="0">
                    <a:pos x="125" y="54"/>
                  </a:cxn>
                  <a:cxn ang="0">
                    <a:pos x="149" y="45"/>
                  </a:cxn>
                  <a:cxn ang="0">
                    <a:pos x="161" y="40"/>
                  </a:cxn>
                  <a:cxn ang="0">
                    <a:pos x="174" y="32"/>
                  </a:cxn>
                  <a:cxn ang="0">
                    <a:pos x="199" y="12"/>
                  </a:cxn>
                  <a:cxn ang="0">
                    <a:pos x="202" y="7"/>
                  </a:cxn>
                  <a:cxn ang="0">
                    <a:pos x="207" y="0"/>
                  </a:cxn>
                  <a:cxn ang="0">
                    <a:pos x="212" y="0"/>
                  </a:cxn>
                  <a:cxn ang="0">
                    <a:pos x="211" y="17"/>
                  </a:cxn>
                  <a:cxn ang="0">
                    <a:pos x="208" y="24"/>
                  </a:cxn>
                  <a:cxn ang="0">
                    <a:pos x="204" y="33"/>
                  </a:cxn>
                  <a:cxn ang="0">
                    <a:pos x="188" y="48"/>
                  </a:cxn>
                  <a:cxn ang="0">
                    <a:pos x="184" y="52"/>
                  </a:cxn>
                  <a:cxn ang="0">
                    <a:pos x="178" y="56"/>
                  </a:cxn>
                  <a:cxn ang="0">
                    <a:pos x="173" y="59"/>
                  </a:cxn>
                  <a:cxn ang="0">
                    <a:pos x="166" y="62"/>
                  </a:cxn>
                  <a:cxn ang="0">
                    <a:pos x="154" y="69"/>
                  </a:cxn>
                  <a:cxn ang="0">
                    <a:pos x="140" y="74"/>
                  </a:cxn>
                  <a:cxn ang="0">
                    <a:pos x="125" y="78"/>
                  </a:cxn>
                  <a:cxn ang="0">
                    <a:pos x="108" y="81"/>
                  </a:cxn>
                  <a:cxn ang="0">
                    <a:pos x="77" y="83"/>
                  </a:cxn>
                  <a:cxn ang="0">
                    <a:pos x="44" y="76"/>
                  </a:cxn>
                  <a:cxn ang="0">
                    <a:pos x="28" y="71"/>
                  </a:cxn>
                  <a:cxn ang="0">
                    <a:pos x="12" y="62"/>
                  </a:cxn>
                  <a:cxn ang="0">
                    <a:pos x="12" y="62"/>
                  </a:cxn>
                </a:cxnLst>
                <a:rect l="0" t="0" r="r" b="b"/>
                <a:pathLst>
                  <a:path w="212" h="83">
                    <a:moveTo>
                      <a:pt x="12" y="62"/>
                    </a:moveTo>
                    <a:lnTo>
                      <a:pt x="0" y="52"/>
                    </a:lnTo>
                    <a:lnTo>
                      <a:pt x="1" y="47"/>
                    </a:lnTo>
                    <a:lnTo>
                      <a:pt x="23" y="48"/>
                    </a:lnTo>
                    <a:lnTo>
                      <a:pt x="40" y="52"/>
                    </a:lnTo>
                    <a:lnTo>
                      <a:pt x="60" y="56"/>
                    </a:lnTo>
                    <a:lnTo>
                      <a:pt x="102" y="57"/>
                    </a:lnTo>
                    <a:lnTo>
                      <a:pt x="125" y="54"/>
                    </a:lnTo>
                    <a:lnTo>
                      <a:pt x="149" y="45"/>
                    </a:lnTo>
                    <a:lnTo>
                      <a:pt x="161" y="40"/>
                    </a:lnTo>
                    <a:lnTo>
                      <a:pt x="174" y="32"/>
                    </a:lnTo>
                    <a:lnTo>
                      <a:pt x="199" y="12"/>
                    </a:lnTo>
                    <a:lnTo>
                      <a:pt x="202" y="7"/>
                    </a:lnTo>
                    <a:lnTo>
                      <a:pt x="207" y="0"/>
                    </a:lnTo>
                    <a:lnTo>
                      <a:pt x="212" y="0"/>
                    </a:lnTo>
                    <a:lnTo>
                      <a:pt x="211" y="17"/>
                    </a:lnTo>
                    <a:lnTo>
                      <a:pt x="208" y="24"/>
                    </a:lnTo>
                    <a:lnTo>
                      <a:pt x="204" y="33"/>
                    </a:lnTo>
                    <a:lnTo>
                      <a:pt x="188" y="48"/>
                    </a:lnTo>
                    <a:lnTo>
                      <a:pt x="184" y="52"/>
                    </a:lnTo>
                    <a:lnTo>
                      <a:pt x="178" y="56"/>
                    </a:lnTo>
                    <a:lnTo>
                      <a:pt x="173" y="59"/>
                    </a:lnTo>
                    <a:lnTo>
                      <a:pt x="166" y="62"/>
                    </a:lnTo>
                    <a:lnTo>
                      <a:pt x="154" y="69"/>
                    </a:lnTo>
                    <a:lnTo>
                      <a:pt x="140" y="74"/>
                    </a:lnTo>
                    <a:lnTo>
                      <a:pt x="125" y="78"/>
                    </a:lnTo>
                    <a:lnTo>
                      <a:pt x="108" y="81"/>
                    </a:lnTo>
                    <a:lnTo>
                      <a:pt x="77" y="83"/>
                    </a:lnTo>
                    <a:lnTo>
                      <a:pt x="44" y="76"/>
                    </a:lnTo>
                    <a:lnTo>
                      <a:pt x="28" y="71"/>
                    </a:lnTo>
                    <a:lnTo>
                      <a:pt x="12" y="62"/>
                    </a:lnTo>
                    <a:lnTo>
                      <a:pt x="12" y="6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401" name="Freeform 217"/>
              <p:cNvSpPr>
                <a:spLocks/>
              </p:cNvSpPr>
              <p:nvPr/>
            </p:nvSpPr>
            <p:spPr bwMode="auto">
              <a:xfrm>
                <a:off x="2083" y="2939"/>
                <a:ext cx="41" cy="47"/>
              </a:xfrm>
              <a:custGeom>
                <a:avLst/>
                <a:gdLst/>
                <a:ahLst/>
                <a:cxnLst>
                  <a:cxn ang="0">
                    <a:pos x="8" y="155"/>
                  </a:cxn>
                  <a:cxn ang="0">
                    <a:pos x="14" y="136"/>
                  </a:cxn>
                  <a:cxn ang="0">
                    <a:pos x="19" y="128"/>
                  </a:cxn>
                  <a:cxn ang="0">
                    <a:pos x="24" y="117"/>
                  </a:cxn>
                  <a:cxn ang="0">
                    <a:pos x="29" y="106"/>
                  </a:cxn>
                  <a:cxn ang="0">
                    <a:pos x="37" y="93"/>
                  </a:cxn>
                  <a:cxn ang="0">
                    <a:pos x="45" y="82"/>
                  </a:cxn>
                  <a:cxn ang="0">
                    <a:pos x="55" y="69"/>
                  </a:cxn>
                  <a:cxn ang="0">
                    <a:pos x="67" y="58"/>
                  </a:cxn>
                  <a:cxn ang="0">
                    <a:pos x="79" y="47"/>
                  </a:cxn>
                  <a:cxn ang="0">
                    <a:pos x="86" y="42"/>
                  </a:cxn>
                  <a:cxn ang="0">
                    <a:pos x="92" y="37"/>
                  </a:cxn>
                  <a:cxn ang="0">
                    <a:pos x="100" y="32"/>
                  </a:cxn>
                  <a:cxn ang="0">
                    <a:pos x="109" y="26"/>
                  </a:cxn>
                  <a:cxn ang="0">
                    <a:pos x="116" y="23"/>
                  </a:cxn>
                  <a:cxn ang="0">
                    <a:pos x="125" y="19"/>
                  </a:cxn>
                  <a:cxn ang="0">
                    <a:pos x="134" y="16"/>
                  </a:cxn>
                  <a:cxn ang="0">
                    <a:pos x="144" y="14"/>
                  </a:cxn>
                  <a:cxn ang="0">
                    <a:pos x="150" y="11"/>
                  </a:cxn>
                  <a:cxn ang="0">
                    <a:pos x="160" y="8"/>
                  </a:cxn>
                  <a:cxn ang="0">
                    <a:pos x="162" y="2"/>
                  </a:cxn>
                  <a:cxn ang="0">
                    <a:pos x="140" y="0"/>
                  </a:cxn>
                  <a:cxn ang="0">
                    <a:pos x="120" y="1"/>
                  </a:cxn>
                  <a:cxn ang="0">
                    <a:pos x="97" y="8"/>
                  </a:cxn>
                  <a:cxn ang="0">
                    <a:pos x="86" y="13"/>
                  </a:cxn>
                  <a:cxn ang="0">
                    <a:pos x="76" y="19"/>
                  </a:cxn>
                  <a:cxn ang="0">
                    <a:pos x="64" y="26"/>
                  </a:cxn>
                  <a:cxn ang="0">
                    <a:pos x="54" y="34"/>
                  </a:cxn>
                  <a:cxn ang="0">
                    <a:pos x="34" y="54"/>
                  </a:cxn>
                  <a:cxn ang="0">
                    <a:pos x="19" y="80"/>
                  </a:cxn>
                  <a:cxn ang="0">
                    <a:pos x="8" y="109"/>
                  </a:cxn>
                  <a:cxn ang="0">
                    <a:pos x="1" y="141"/>
                  </a:cxn>
                  <a:cxn ang="0">
                    <a:pos x="0" y="184"/>
                  </a:cxn>
                  <a:cxn ang="0">
                    <a:pos x="1" y="188"/>
                  </a:cxn>
                  <a:cxn ang="0">
                    <a:pos x="2" y="184"/>
                  </a:cxn>
                  <a:cxn ang="0">
                    <a:pos x="8" y="155"/>
                  </a:cxn>
                  <a:cxn ang="0">
                    <a:pos x="8" y="155"/>
                  </a:cxn>
                </a:cxnLst>
                <a:rect l="0" t="0" r="r" b="b"/>
                <a:pathLst>
                  <a:path w="162" h="188">
                    <a:moveTo>
                      <a:pt x="8" y="155"/>
                    </a:moveTo>
                    <a:lnTo>
                      <a:pt x="14" y="136"/>
                    </a:lnTo>
                    <a:lnTo>
                      <a:pt x="19" y="128"/>
                    </a:lnTo>
                    <a:lnTo>
                      <a:pt x="24" y="117"/>
                    </a:lnTo>
                    <a:lnTo>
                      <a:pt x="29" y="106"/>
                    </a:lnTo>
                    <a:lnTo>
                      <a:pt x="37" y="93"/>
                    </a:lnTo>
                    <a:lnTo>
                      <a:pt x="45" y="82"/>
                    </a:lnTo>
                    <a:lnTo>
                      <a:pt x="55" y="69"/>
                    </a:lnTo>
                    <a:lnTo>
                      <a:pt x="67" y="58"/>
                    </a:lnTo>
                    <a:lnTo>
                      <a:pt x="79" y="47"/>
                    </a:lnTo>
                    <a:lnTo>
                      <a:pt x="86" y="42"/>
                    </a:lnTo>
                    <a:lnTo>
                      <a:pt x="92" y="37"/>
                    </a:lnTo>
                    <a:lnTo>
                      <a:pt x="100" y="32"/>
                    </a:lnTo>
                    <a:lnTo>
                      <a:pt x="109" y="26"/>
                    </a:lnTo>
                    <a:lnTo>
                      <a:pt x="116" y="23"/>
                    </a:lnTo>
                    <a:lnTo>
                      <a:pt x="125" y="19"/>
                    </a:lnTo>
                    <a:lnTo>
                      <a:pt x="134" y="16"/>
                    </a:lnTo>
                    <a:lnTo>
                      <a:pt x="144" y="14"/>
                    </a:lnTo>
                    <a:lnTo>
                      <a:pt x="150" y="11"/>
                    </a:lnTo>
                    <a:lnTo>
                      <a:pt x="160" y="8"/>
                    </a:lnTo>
                    <a:lnTo>
                      <a:pt x="162" y="2"/>
                    </a:lnTo>
                    <a:lnTo>
                      <a:pt x="140" y="0"/>
                    </a:lnTo>
                    <a:lnTo>
                      <a:pt x="120" y="1"/>
                    </a:lnTo>
                    <a:lnTo>
                      <a:pt x="97" y="8"/>
                    </a:lnTo>
                    <a:lnTo>
                      <a:pt x="86" y="13"/>
                    </a:lnTo>
                    <a:lnTo>
                      <a:pt x="76" y="19"/>
                    </a:lnTo>
                    <a:lnTo>
                      <a:pt x="64" y="26"/>
                    </a:lnTo>
                    <a:lnTo>
                      <a:pt x="54" y="34"/>
                    </a:lnTo>
                    <a:lnTo>
                      <a:pt x="34" y="54"/>
                    </a:lnTo>
                    <a:lnTo>
                      <a:pt x="19" y="80"/>
                    </a:lnTo>
                    <a:lnTo>
                      <a:pt x="8" y="109"/>
                    </a:lnTo>
                    <a:lnTo>
                      <a:pt x="1" y="141"/>
                    </a:lnTo>
                    <a:lnTo>
                      <a:pt x="0" y="184"/>
                    </a:lnTo>
                    <a:lnTo>
                      <a:pt x="1" y="188"/>
                    </a:lnTo>
                    <a:lnTo>
                      <a:pt x="2" y="184"/>
                    </a:lnTo>
                    <a:lnTo>
                      <a:pt x="8" y="155"/>
                    </a:lnTo>
                    <a:lnTo>
                      <a:pt x="8" y="15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402" name="Freeform 218"/>
              <p:cNvSpPr>
                <a:spLocks/>
              </p:cNvSpPr>
              <p:nvPr/>
            </p:nvSpPr>
            <p:spPr bwMode="auto">
              <a:xfrm>
                <a:off x="2067" y="2918"/>
                <a:ext cx="53" cy="61"/>
              </a:xfrm>
              <a:custGeom>
                <a:avLst/>
                <a:gdLst/>
                <a:ahLst/>
                <a:cxnLst>
                  <a:cxn ang="0">
                    <a:pos x="176" y="1"/>
                  </a:cxn>
                  <a:cxn ang="0">
                    <a:pos x="211" y="6"/>
                  </a:cxn>
                  <a:cxn ang="0">
                    <a:pos x="215" y="11"/>
                  </a:cxn>
                  <a:cxn ang="0">
                    <a:pos x="202" y="16"/>
                  </a:cxn>
                  <a:cxn ang="0">
                    <a:pos x="176" y="21"/>
                  </a:cxn>
                  <a:cxn ang="0">
                    <a:pos x="141" y="29"/>
                  </a:cxn>
                  <a:cxn ang="0">
                    <a:pos x="126" y="35"/>
                  </a:cxn>
                  <a:cxn ang="0">
                    <a:pos x="111" y="43"/>
                  </a:cxn>
                  <a:cxn ang="0">
                    <a:pos x="105" y="46"/>
                  </a:cxn>
                  <a:cxn ang="0">
                    <a:pos x="97" y="50"/>
                  </a:cxn>
                  <a:cxn ang="0">
                    <a:pos x="91" y="55"/>
                  </a:cxn>
                  <a:cxn ang="0">
                    <a:pos x="85" y="60"/>
                  </a:cxn>
                  <a:cxn ang="0">
                    <a:pos x="62" y="83"/>
                  </a:cxn>
                  <a:cxn ang="0">
                    <a:pos x="52" y="96"/>
                  </a:cxn>
                  <a:cxn ang="0">
                    <a:pos x="43" y="109"/>
                  </a:cxn>
                  <a:cxn ang="0">
                    <a:pos x="35" y="123"/>
                  </a:cxn>
                  <a:cxn ang="0">
                    <a:pos x="29" y="139"/>
                  </a:cxn>
                  <a:cxn ang="0">
                    <a:pos x="16" y="203"/>
                  </a:cxn>
                  <a:cxn ang="0">
                    <a:pos x="13" y="243"/>
                  </a:cxn>
                  <a:cxn ang="0">
                    <a:pos x="11" y="245"/>
                  </a:cxn>
                  <a:cxn ang="0">
                    <a:pos x="9" y="240"/>
                  </a:cxn>
                  <a:cxn ang="0">
                    <a:pos x="0" y="198"/>
                  </a:cxn>
                  <a:cxn ang="0">
                    <a:pos x="5" y="107"/>
                  </a:cxn>
                  <a:cxn ang="0">
                    <a:pos x="13" y="91"/>
                  </a:cxn>
                  <a:cxn ang="0">
                    <a:pos x="23" y="74"/>
                  </a:cxn>
                  <a:cxn ang="0">
                    <a:pos x="35" y="58"/>
                  </a:cxn>
                  <a:cxn ang="0">
                    <a:pos x="52" y="43"/>
                  </a:cxn>
                  <a:cxn ang="0">
                    <a:pos x="57" y="40"/>
                  </a:cxn>
                  <a:cxn ang="0">
                    <a:pos x="62" y="36"/>
                  </a:cxn>
                  <a:cxn ang="0">
                    <a:pos x="67" y="32"/>
                  </a:cxn>
                  <a:cxn ang="0">
                    <a:pos x="72" y="30"/>
                  </a:cxn>
                  <a:cxn ang="0">
                    <a:pos x="85" y="24"/>
                  </a:cxn>
                  <a:cxn ang="0">
                    <a:pos x="97" y="17"/>
                  </a:cxn>
                  <a:cxn ang="0">
                    <a:pos x="111" y="12"/>
                  </a:cxn>
                  <a:cxn ang="0">
                    <a:pos x="128" y="7"/>
                  </a:cxn>
                  <a:cxn ang="0">
                    <a:pos x="144" y="2"/>
                  </a:cxn>
                  <a:cxn ang="0">
                    <a:pos x="162" y="0"/>
                  </a:cxn>
                  <a:cxn ang="0">
                    <a:pos x="176" y="1"/>
                  </a:cxn>
                  <a:cxn ang="0">
                    <a:pos x="176" y="1"/>
                  </a:cxn>
                </a:cxnLst>
                <a:rect l="0" t="0" r="r" b="b"/>
                <a:pathLst>
                  <a:path w="215" h="245">
                    <a:moveTo>
                      <a:pt x="176" y="1"/>
                    </a:moveTo>
                    <a:lnTo>
                      <a:pt x="211" y="6"/>
                    </a:lnTo>
                    <a:lnTo>
                      <a:pt x="215" y="11"/>
                    </a:lnTo>
                    <a:lnTo>
                      <a:pt x="202" y="16"/>
                    </a:lnTo>
                    <a:lnTo>
                      <a:pt x="176" y="21"/>
                    </a:lnTo>
                    <a:lnTo>
                      <a:pt x="141" y="29"/>
                    </a:lnTo>
                    <a:lnTo>
                      <a:pt x="126" y="35"/>
                    </a:lnTo>
                    <a:lnTo>
                      <a:pt x="111" y="43"/>
                    </a:lnTo>
                    <a:lnTo>
                      <a:pt x="105" y="46"/>
                    </a:lnTo>
                    <a:lnTo>
                      <a:pt x="97" y="50"/>
                    </a:lnTo>
                    <a:lnTo>
                      <a:pt x="91" y="55"/>
                    </a:lnTo>
                    <a:lnTo>
                      <a:pt x="85" y="60"/>
                    </a:lnTo>
                    <a:lnTo>
                      <a:pt x="62" y="83"/>
                    </a:lnTo>
                    <a:lnTo>
                      <a:pt x="52" y="96"/>
                    </a:lnTo>
                    <a:lnTo>
                      <a:pt x="43" y="109"/>
                    </a:lnTo>
                    <a:lnTo>
                      <a:pt x="35" y="123"/>
                    </a:lnTo>
                    <a:lnTo>
                      <a:pt x="29" y="139"/>
                    </a:lnTo>
                    <a:lnTo>
                      <a:pt x="16" y="203"/>
                    </a:lnTo>
                    <a:lnTo>
                      <a:pt x="13" y="243"/>
                    </a:lnTo>
                    <a:lnTo>
                      <a:pt x="11" y="245"/>
                    </a:lnTo>
                    <a:lnTo>
                      <a:pt x="9" y="240"/>
                    </a:lnTo>
                    <a:lnTo>
                      <a:pt x="0" y="198"/>
                    </a:lnTo>
                    <a:lnTo>
                      <a:pt x="5" y="107"/>
                    </a:lnTo>
                    <a:lnTo>
                      <a:pt x="13" y="91"/>
                    </a:lnTo>
                    <a:lnTo>
                      <a:pt x="23" y="74"/>
                    </a:lnTo>
                    <a:lnTo>
                      <a:pt x="35" y="58"/>
                    </a:lnTo>
                    <a:lnTo>
                      <a:pt x="52" y="43"/>
                    </a:lnTo>
                    <a:lnTo>
                      <a:pt x="57" y="40"/>
                    </a:lnTo>
                    <a:lnTo>
                      <a:pt x="62" y="36"/>
                    </a:lnTo>
                    <a:lnTo>
                      <a:pt x="67" y="32"/>
                    </a:lnTo>
                    <a:lnTo>
                      <a:pt x="72" y="30"/>
                    </a:lnTo>
                    <a:lnTo>
                      <a:pt x="85" y="24"/>
                    </a:lnTo>
                    <a:lnTo>
                      <a:pt x="97" y="17"/>
                    </a:lnTo>
                    <a:lnTo>
                      <a:pt x="111" y="12"/>
                    </a:lnTo>
                    <a:lnTo>
                      <a:pt x="128" y="7"/>
                    </a:lnTo>
                    <a:lnTo>
                      <a:pt x="144" y="2"/>
                    </a:lnTo>
                    <a:lnTo>
                      <a:pt x="162" y="0"/>
                    </a:lnTo>
                    <a:lnTo>
                      <a:pt x="176" y="1"/>
                    </a:lnTo>
                    <a:lnTo>
                      <a:pt x="176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403" name="Freeform 219"/>
              <p:cNvSpPr>
                <a:spLocks/>
              </p:cNvSpPr>
              <p:nvPr/>
            </p:nvSpPr>
            <p:spPr bwMode="auto">
              <a:xfrm>
                <a:off x="2044" y="2905"/>
                <a:ext cx="75" cy="76"/>
              </a:xfrm>
              <a:custGeom>
                <a:avLst/>
                <a:gdLst/>
                <a:ahLst/>
                <a:cxnLst>
                  <a:cxn ang="0">
                    <a:pos x="23" y="256"/>
                  </a:cxn>
                  <a:cxn ang="0">
                    <a:pos x="21" y="272"/>
                  </a:cxn>
                  <a:cxn ang="0">
                    <a:pos x="16" y="299"/>
                  </a:cxn>
                  <a:cxn ang="0">
                    <a:pos x="12" y="306"/>
                  </a:cxn>
                  <a:cxn ang="0">
                    <a:pos x="10" y="304"/>
                  </a:cxn>
                  <a:cxn ang="0">
                    <a:pos x="1" y="258"/>
                  </a:cxn>
                  <a:cxn ang="0">
                    <a:pos x="0" y="216"/>
                  </a:cxn>
                  <a:cxn ang="0">
                    <a:pos x="6" y="171"/>
                  </a:cxn>
                  <a:cxn ang="0">
                    <a:pos x="11" y="150"/>
                  </a:cxn>
                  <a:cxn ang="0">
                    <a:pos x="20" y="128"/>
                  </a:cxn>
                  <a:cxn ang="0">
                    <a:pos x="24" y="117"/>
                  </a:cxn>
                  <a:cxn ang="0">
                    <a:pos x="30" y="107"/>
                  </a:cxn>
                  <a:cxn ang="0">
                    <a:pos x="35" y="97"/>
                  </a:cxn>
                  <a:cxn ang="0">
                    <a:pos x="42" y="88"/>
                  </a:cxn>
                  <a:cxn ang="0">
                    <a:pos x="57" y="69"/>
                  </a:cxn>
                  <a:cxn ang="0">
                    <a:pos x="74" y="51"/>
                  </a:cxn>
                  <a:cxn ang="0">
                    <a:pos x="93" y="36"/>
                  </a:cxn>
                  <a:cxn ang="0">
                    <a:pos x="100" y="34"/>
                  </a:cxn>
                  <a:cxn ang="0">
                    <a:pos x="105" y="30"/>
                  </a:cxn>
                  <a:cxn ang="0">
                    <a:pos x="116" y="24"/>
                  </a:cxn>
                  <a:cxn ang="0">
                    <a:pos x="129" y="18"/>
                  </a:cxn>
                  <a:cxn ang="0">
                    <a:pos x="141" y="13"/>
                  </a:cxn>
                  <a:cxn ang="0">
                    <a:pos x="155" y="8"/>
                  </a:cxn>
                  <a:cxn ang="0">
                    <a:pos x="169" y="6"/>
                  </a:cxn>
                  <a:cxn ang="0">
                    <a:pos x="201" y="1"/>
                  </a:cxn>
                  <a:cxn ang="0">
                    <a:pos x="235" y="0"/>
                  </a:cxn>
                  <a:cxn ang="0">
                    <a:pos x="303" y="3"/>
                  </a:cxn>
                  <a:cxn ang="0">
                    <a:pos x="302" y="5"/>
                  </a:cxn>
                  <a:cxn ang="0">
                    <a:pos x="294" y="7"/>
                  </a:cxn>
                  <a:cxn ang="0">
                    <a:pos x="265" y="12"/>
                  </a:cxn>
                  <a:cxn ang="0">
                    <a:pos x="225" y="20"/>
                  </a:cxn>
                  <a:cxn ang="0">
                    <a:pos x="203" y="24"/>
                  </a:cxn>
                  <a:cxn ang="0">
                    <a:pos x="182" y="27"/>
                  </a:cxn>
                  <a:cxn ang="0">
                    <a:pos x="161" y="32"/>
                  </a:cxn>
                  <a:cxn ang="0">
                    <a:pos x="143" y="37"/>
                  </a:cxn>
                  <a:cxn ang="0">
                    <a:pos x="127" y="44"/>
                  </a:cxn>
                  <a:cxn ang="0">
                    <a:pos x="116" y="50"/>
                  </a:cxn>
                  <a:cxn ang="0">
                    <a:pos x="98" y="64"/>
                  </a:cxn>
                  <a:cxn ang="0">
                    <a:pos x="82" y="79"/>
                  </a:cxn>
                  <a:cxn ang="0">
                    <a:pos x="68" y="97"/>
                  </a:cxn>
                  <a:cxn ang="0">
                    <a:pos x="55" y="118"/>
                  </a:cxn>
                  <a:cxn ang="0">
                    <a:pos x="44" y="144"/>
                  </a:cxn>
                  <a:cxn ang="0">
                    <a:pos x="35" y="175"/>
                  </a:cxn>
                  <a:cxn ang="0">
                    <a:pos x="23" y="256"/>
                  </a:cxn>
                  <a:cxn ang="0">
                    <a:pos x="23" y="256"/>
                  </a:cxn>
                </a:cxnLst>
                <a:rect l="0" t="0" r="r" b="b"/>
                <a:pathLst>
                  <a:path w="303" h="306">
                    <a:moveTo>
                      <a:pt x="23" y="256"/>
                    </a:moveTo>
                    <a:lnTo>
                      <a:pt x="21" y="272"/>
                    </a:lnTo>
                    <a:lnTo>
                      <a:pt x="16" y="299"/>
                    </a:lnTo>
                    <a:lnTo>
                      <a:pt x="12" y="306"/>
                    </a:lnTo>
                    <a:lnTo>
                      <a:pt x="10" y="304"/>
                    </a:lnTo>
                    <a:lnTo>
                      <a:pt x="1" y="258"/>
                    </a:lnTo>
                    <a:lnTo>
                      <a:pt x="0" y="216"/>
                    </a:lnTo>
                    <a:lnTo>
                      <a:pt x="6" y="171"/>
                    </a:lnTo>
                    <a:lnTo>
                      <a:pt x="11" y="150"/>
                    </a:lnTo>
                    <a:lnTo>
                      <a:pt x="20" y="128"/>
                    </a:lnTo>
                    <a:lnTo>
                      <a:pt x="24" y="117"/>
                    </a:lnTo>
                    <a:lnTo>
                      <a:pt x="30" y="107"/>
                    </a:lnTo>
                    <a:lnTo>
                      <a:pt x="35" y="97"/>
                    </a:lnTo>
                    <a:lnTo>
                      <a:pt x="42" y="88"/>
                    </a:lnTo>
                    <a:lnTo>
                      <a:pt x="57" y="69"/>
                    </a:lnTo>
                    <a:lnTo>
                      <a:pt x="74" y="51"/>
                    </a:lnTo>
                    <a:lnTo>
                      <a:pt x="93" y="36"/>
                    </a:lnTo>
                    <a:lnTo>
                      <a:pt x="100" y="34"/>
                    </a:lnTo>
                    <a:lnTo>
                      <a:pt x="105" y="30"/>
                    </a:lnTo>
                    <a:lnTo>
                      <a:pt x="116" y="24"/>
                    </a:lnTo>
                    <a:lnTo>
                      <a:pt x="129" y="18"/>
                    </a:lnTo>
                    <a:lnTo>
                      <a:pt x="141" y="13"/>
                    </a:lnTo>
                    <a:lnTo>
                      <a:pt x="155" y="8"/>
                    </a:lnTo>
                    <a:lnTo>
                      <a:pt x="169" y="6"/>
                    </a:lnTo>
                    <a:lnTo>
                      <a:pt x="201" y="1"/>
                    </a:lnTo>
                    <a:lnTo>
                      <a:pt x="235" y="0"/>
                    </a:lnTo>
                    <a:lnTo>
                      <a:pt x="303" y="3"/>
                    </a:lnTo>
                    <a:lnTo>
                      <a:pt x="302" y="5"/>
                    </a:lnTo>
                    <a:lnTo>
                      <a:pt x="294" y="7"/>
                    </a:lnTo>
                    <a:lnTo>
                      <a:pt x="265" y="12"/>
                    </a:lnTo>
                    <a:lnTo>
                      <a:pt x="225" y="20"/>
                    </a:lnTo>
                    <a:lnTo>
                      <a:pt x="203" y="24"/>
                    </a:lnTo>
                    <a:lnTo>
                      <a:pt x="182" y="27"/>
                    </a:lnTo>
                    <a:lnTo>
                      <a:pt x="161" y="32"/>
                    </a:lnTo>
                    <a:lnTo>
                      <a:pt x="143" y="37"/>
                    </a:lnTo>
                    <a:lnTo>
                      <a:pt x="127" y="44"/>
                    </a:lnTo>
                    <a:lnTo>
                      <a:pt x="116" y="50"/>
                    </a:lnTo>
                    <a:lnTo>
                      <a:pt x="98" y="64"/>
                    </a:lnTo>
                    <a:lnTo>
                      <a:pt x="82" y="79"/>
                    </a:lnTo>
                    <a:lnTo>
                      <a:pt x="68" y="97"/>
                    </a:lnTo>
                    <a:lnTo>
                      <a:pt x="55" y="118"/>
                    </a:lnTo>
                    <a:lnTo>
                      <a:pt x="44" y="144"/>
                    </a:lnTo>
                    <a:lnTo>
                      <a:pt x="35" y="175"/>
                    </a:lnTo>
                    <a:lnTo>
                      <a:pt x="23" y="256"/>
                    </a:lnTo>
                    <a:lnTo>
                      <a:pt x="23" y="25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404" name="Freeform 220"/>
              <p:cNvSpPr>
                <a:spLocks/>
              </p:cNvSpPr>
              <p:nvPr/>
            </p:nvSpPr>
            <p:spPr bwMode="auto">
              <a:xfrm>
                <a:off x="2155" y="2883"/>
                <a:ext cx="107" cy="7"/>
              </a:xfrm>
              <a:custGeom>
                <a:avLst/>
                <a:gdLst/>
                <a:ahLst/>
                <a:cxnLst>
                  <a:cxn ang="0">
                    <a:pos x="425" y="14"/>
                  </a:cxn>
                  <a:cxn ang="0">
                    <a:pos x="403" y="17"/>
                  </a:cxn>
                  <a:cxn ang="0">
                    <a:pos x="360" y="13"/>
                  </a:cxn>
                  <a:cxn ang="0">
                    <a:pos x="337" y="8"/>
                  </a:cxn>
                  <a:cxn ang="0">
                    <a:pos x="313" y="8"/>
                  </a:cxn>
                  <a:cxn ang="0">
                    <a:pos x="267" y="13"/>
                  </a:cxn>
                  <a:cxn ang="0">
                    <a:pos x="243" y="15"/>
                  </a:cxn>
                  <a:cxn ang="0">
                    <a:pos x="216" y="13"/>
                  </a:cxn>
                  <a:cxn ang="0">
                    <a:pos x="168" y="3"/>
                  </a:cxn>
                  <a:cxn ang="0">
                    <a:pos x="156" y="0"/>
                  </a:cxn>
                  <a:cxn ang="0">
                    <a:pos x="142" y="0"/>
                  </a:cxn>
                  <a:cxn ang="0">
                    <a:pos x="110" y="4"/>
                  </a:cxn>
                  <a:cxn ang="0">
                    <a:pos x="79" y="8"/>
                  </a:cxn>
                  <a:cxn ang="0">
                    <a:pos x="53" y="6"/>
                  </a:cxn>
                  <a:cxn ang="0">
                    <a:pos x="29" y="3"/>
                  </a:cxn>
                  <a:cxn ang="0">
                    <a:pos x="8" y="1"/>
                  </a:cxn>
                  <a:cxn ang="0">
                    <a:pos x="0" y="4"/>
                  </a:cxn>
                  <a:cxn ang="0">
                    <a:pos x="5" y="8"/>
                  </a:cxn>
                  <a:cxn ang="0">
                    <a:pos x="10" y="11"/>
                  </a:cxn>
                  <a:cxn ang="0">
                    <a:pos x="18" y="14"/>
                  </a:cxn>
                  <a:cxn ang="0">
                    <a:pos x="27" y="18"/>
                  </a:cxn>
                  <a:cxn ang="0">
                    <a:pos x="36" y="20"/>
                  </a:cxn>
                  <a:cxn ang="0">
                    <a:pos x="53" y="23"/>
                  </a:cxn>
                  <a:cxn ang="0">
                    <a:pos x="87" y="22"/>
                  </a:cxn>
                  <a:cxn ang="0">
                    <a:pos x="119" y="18"/>
                  </a:cxn>
                  <a:cxn ang="0">
                    <a:pos x="147" y="17"/>
                  </a:cxn>
                  <a:cxn ang="0">
                    <a:pos x="177" y="22"/>
                  </a:cxn>
                  <a:cxn ang="0">
                    <a:pos x="195" y="25"/>
                  </a:cxn>
                  <a:cxn ang="0">
                    <a:pos x="214" y="28"/>
                  </a:cxn>
                  <a:cxn ang="0">
                    <a:pos x="249" y="32"/>
                  </a:cxn>
                  <a:cxn ang="0">
                    <a:pos x="278" y="28"/>
                  </a:cxn>
                  <a:cxn ang="0">
                    <a:pos x="291" y="24"/>
                  </a:cxn>
                  <a:cxn ang="0">
                    <a:pos x="305" y="24"/>
                  </a:cxn>
                  <a:cxn ang="0">
                    <a:pos x="331" y="24"/>
                  </a:cxn>
                  <a:cxn ang="0">
                    <a:pos x="355" y="28"/>
                  </a:cxn>
                  <a:cxn ang="0">
                    <a:pos x="371" y="30"/>
                  </a:cxn>
                  <a:cxn ang="0">
                    <a:pos x="431" y="28"/>
                  </a:cxn>
                  <a:cxn ang="0">
                    <a:pos x="425" y="14"/>
                  </a:cxn>
                  <a:cxn ang="0">
                    <a:pos x="425" y="14"/>
                  </a:cxn>
                </a:cxnLst>
                <a:rect l="0" t="0" r="r" b="b"/>
                <a:pathLst>
                  <a:path w="431" h="32">
                    <a:moveTo>
                      <a:pt x="425" y="14"/>
                    </a:moveTo>
                    <a:lnTo>
                      <a:pt x="403" y="17"/>
                    </a:lnTo>
                    <a:lnTo>
                      <a:pt x="360" y="13"/>
                    </a:lnTo>
                    <a:lnTo>
                      <a:pt x="337" y="8"/>
                    </a:lnTo>
                    <a:lnTo>
                      <a:pt x="313" y="8"/>
                    </a:lnTo>
                    <a:lnTo>
                      <a:pt x="267" y="13"/>
                    </a:lnTo>
                    <a:lnTo>
                      <a:pt x="243" y="15"/>
                    </a:lnTo>
                    <a:lnTo>
                      <a:pt x="216" y="13"/>
                    </a:lnTo>
                    <a:lnTo>
                      <a:pt x="168" y="3"/>
                    </a:lnTo>
                    <a:lnTo>
                      <a:pt x="156" y="0"/>
                    </a:lnTo>
                    <a:lnTo>
                      <a:pt x="142" y="0"/>
                    </a:lnTo>
                    <a:lnTo>
                      <a:pt x="110" y="4"/>
                    </a:lnTo>
                    <a:lnTo>
                      <a:pt x="79" y="8"/>
                    </a:lnTo>
                    <a:lnTo>
                      <a:pt x="53" y="6"/>
                    </a:lnTo>
                    <a:lnTo>
                      <a:pt x="29" y="3"/>
                    </a:lnTo>
                    <a:lnTo>
                      <a:pt x="8" y="1"/>
                    </a:lnTo>
                    <a:lnTo>
                      <a:pt x="0" y="4"/>
                    </a:lnTo>
                    <a:lnTo>
                      <a:pt x="5" y="8"/>
                    </a:lnTo>
                    <a:lnTo>
                      <a:pt x="10" y="11"/>
                    </a:lnTo>
                    <a:lnTo>
                      <a:pt x="18" y="14"/>
                    </a:lnTo>
                    <a:lnTo>
                      <a:pt x="27" y="18"/>
                    </a:lnTo>
                    <a:lnTo>
                      <a:pt x="36" y="20"/>
                    </a:lnTo>
                    <a:lnTo>
                      <a:pt x="53" y="23"/>
                    </a:lnTo>
                    <a:lnTo>
                      <a:pt x="87" y="22"/>
                    </a:lnTo>
                    <a:lnTo>
                      <a:pt x="119" y="18"/>
                    </a:lnTo>
                    <a:lnTo>
                      <a:pt x="147" y="17"/>
                    </a:lnTo>
                    <a:lnTo>
                      <a:pt x="177" y="22"/>
                    </a:lnTo>
                    <a:lnTo>
                      <a:pt x="195" y="25"/>
                    </a:lnTo>
                    <a:lnTo>
                      <a:pt x="214" y="28"/>
                    </a:lnTo>
                    <a:lnTo>
                      <a:pt x="249" y="32"/>
                    </a:lnTo>
                    <a:lnTo>
                      <a:pt x="278" y="28"/>
                    </a:lnTo>
                    <a:lnTo>
                      <a:pt x="291" y="24"/>
                    </a:lnTo>
                    <a:lnTo>
                      <a:pt x="305" y="24"/>
                    </a:lnTo>
                    <a:lnTo>
                      <a:pt x="331" y="24"/>
                    </a:lnTo>
                    <a:lnTo>
                      <a:pt x="355" y="28"/>
                    </a:lnTo>
                    <a:lnTo>
                      <a:pt x="371" y="30"/>
                    </a:lnTo>
                    <a:lnTo>
                      <a:pt x="431" y="28"/>
                    </a:lnTo>
                    <a:lnTo>
                      <a:pt x="425" y="14"/>
                    </a:lnTo>
                    <a:lnTo>
                      <a:pt x="425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405" name="Freeform 221"/>
              <p:cNvSpPr>
                <a:spLocks/>
              </p:cNvSpPr>
              <p:nvPr/>
            </p:nvSpPr>
            <p:spPr bwMode="auto">
              <a:xfrm>
                <a:off x="2355" y="2715"/>
                <a:ext cx="337" cy="171"/>
              </a:xfrm>
              <a:custGeom>
                <a:avLst/>
                <a:gdLst/>
                <a:ahLst/>
                <a:cxnLst>
                  <a:cxn ang="0">
                    <a:pos x="312" y="662"/>
                  </a:cxn>
                  <a:cxn ang="0">
                    <a:pos x="703" y="621"/>
                  </a:cxn>
                  <a:cxn ang="0">
                    <a:pos x="910" y="435"/>
                  </a:cxn>
                  <a:cxn ang="0">
                    <a:pos x="828" y="308"/>
                  </a:cxn>
                  <a:cxn ang="0">
                    <a:pos x="761" y="355"/>
                  </a:cxn>
                  <a:cxn ang="0">
                    <a:pos x="831" y="284"/>
                  </a:cxn>
                  <a:cxn ang="0">
                    <a:pos x="674" y="242"/>
                  </a:cxn>
                  <a:cxn ang="0">
                    <a:pos x="821" y="236"/>
                  </a:cxn>
                  <a:cxn ang="0">
                    <a:pos x="763" y="83"/>
                  </a:cxn>
                  <a:cxn ang="0">
                    <a:pos x="854" y="208"/>
                  </a:cxn>
                  <a:cxn ang="0">
                    <a:pos x="932" y="141"/>
                  </a:cxn>
                  <a:cxn ang="0">
                    <a:pos x="894" y="251"/>
                  </a:cxn>
                  <a:cxn ang="0">
                    <a:pos x="900" y="288"/>
                  </a:cxn>
                  <a:cxn ang="0">
                    <a:pos x="962" y="566"/>
                  </a:cxn>
                  <a:cxn ang="0">
                    <a:pos x="1146" y="509"/>
                  </a:cxn>
                  <a:cxn ang="0">
                    <a:pos x="1090" y="274"/>
                  </a:cxn>
                  <a:cxn ang="0">
                    <a:pos x="1034" y="245"/>
                  </a:cxn>
                  <a:cxn ang="0">
                    <a:pos x="976" y="173"/>
                  </a:cxn>
                  <a:cxn ang="0">
                    <a:pos x="991" y="104"/>
                  </a:cxn>
                  <a:cxn ang="0">
                    <a:pos x="1040" y="78"/>
                  </a:cxn>
                  <a:cxn ang="0">
                    <a:pos x="1092" y="115"/>
                  </a:cxn>
                  <a:cxn ang="0">
                    <a:pos x="1160" y="17"/>
                  </a:cxn>
                  <a:cxn ang="0">
                    <a:pos x="1128" y="183"/>
                  </a:cxn>
                  <a:cxn ang="0">
                    <a:pos x="1244" y="146"/>
                  </a:cxn>
                  <a:cxn ang="0">
                    <a:pos x="1178" y="212"/>
                  </a:cxn>
                  <a:cxn ang="0">
                    <a:pos x="1264" y="362"/>
                  </a:cxn>
                  <a:cxn ang="0">
                    <a:pos x="1189" y="324"/>
                  </a:cxn>
                  <a:cxn ang="0">
                    <a:pos x="1152" y="371"/>
                  </a:cxn>
                  <a:cxn ang="0">
                    <a:pos x="1304" y="595"/>
                  </a:cxn>
                  <a:cxn ang="0">
                    <a:pos x="1312" y="576"/>
                  </a:cxn>
                  <a:cxn ang="0">
                    <a:pos x="1188" y="458"/>
                  </a:cxn>
                  <a:cxn ang="0">
                    <a:pos x="1182" y="337"/>
                  </a:cxn>
                  <a:cxn ang="0">
                    <a:pos x="1261" y="432"/>
                  </a:cxn>
                  <a:cxn ang="0">
                    <a:pos x="1223" y="279"/>
                  </a:cxn>
                  <a:cxn ang="0">
                    <a:pos x="1285" y="207"/>
                  </a:cxn>
                  <a:cxn ang="0">
                    <a:pos x="1231" y="127"/>
                  </a:cxn>
                  <a:cxn ang="0">
                    <a:pos x="1160" y="101"/>
                  </a:cxn>
                  <a:cxn ang="0">
                    <a:pos x="1162" y="0"/>
                  </a:cxn>
                  <a:cxn ang="0">
                    <a:pos x="1062" y="82"/>
                  </a:cxn>
                  <a:cxn ang="0">
                    <a:pos x="955" y="27"/>
                  </a:cxn>
                  <a:cxn ang="0">
                    <a:pos x="1019" y="139"/>
                  </a:cxn>
                  <a:cxn ang="0">
                    <a:pos x="1004" y="266"/>
                  </a:cxn>
                  <a:cxn ang="0">
                    <a:pos x="1042" y="360"/>
                  </a:cxn>
                  <a:cxn ang="0">
                    <a:pos x="1128" y="531"/>
                  </a:cxn>
                  <a:cxn ang="0">
                    <a:pos x="951" y="411"/>
                  </a:cxn>
                  <a:cxn ang="0">
                    <a:pos x="985" y="241"/>
                  </a:cxn>
                  <a:cxn ang="0">
                    <a:pos x="896" y="211"/>
                  </a:cxn>
                  <a:cxn ang="0">
                    <a:pos x="862" y="154"/>
                  </a:cxn>
                  <a:cxn ang="0">
                    <a:pos x="778" y="75"/>
                  </a:cxn>
                  <a:cxn ang="0">
                    <a:pos x="750" y="182"/>
                  </a:cxn>
                  <a:cxn ang="0">
                    <a:pos x="662" y="242"/>
                  </a:cxn>
                  <a:cxn ang="0">
                    <a:pos x="780" y="288"/>
                  </a:cxn>
                  <a:cxn ang="0">
                    <a:pos x="797" y="444"/>
                  </a:cxn>
                  <a:cxn ang="0">
                    <a:pos x="872" y="339"/>
                  </a:cxn>
                  <a:cxn ang="0">
                    <a:pos x="866" y="572"/>
                  </a:cxn>
                  <a:cxn ang="0">
                    <a:pos x="648" y="603"/>
                  </a:cxn>
                  <a:cxn ang="0">
                    <a:pos x="292" y="650"/>
                  </a:cxn>
                </a:cxnLst>
                <a:rect l="0" t="0" r="r" b="b"/>
                <a:pathLst>
                  <a:path w="1347" h="683">
                    <a:moveTo>
                      <a:pt x="0" y="672"/>
                    </a:moveTo>
                    <a:lnTo>
                      <a:pt x="1" y="683"/>
                    </a:lnTo>
                    <a:lnTo>
                      <a:pt x="39" y="680"/>
                    </a:lnTo>
                    <a:lnTo>
                      <a:pt x="63" y="677"/>
                    </a:lnTo>
                    <a:lnTo>
                      <a:pt x="82" y="673"/>
                    </a:lnTo>
                    <a:lnTo>
                      <a:pt x="105" y="672"/>
                    </a:lnTo>
                    <a:lnTo>
                      <a:pt x="177" y="674"/>
                    </a:lnTo>
                    <a:lnTo>
                      <a:pt x="255" y="672"/>
                    </a:lnTo>
                    <a:lnTo>
                      <a:pt x="290" y="667"/>
                    </a:lnTo>
                    <a:lnTo>
                      <a:pt x="312" y="662"/>
                    </a:lnTo>
                    <a:lnTo>
                      <a:pt x="333" y="658"/>
                    </a:lnTo>
                    <a:lnTo>
                      <a:pt x="354" y="654"/>
                    </a:lnTo>
                    <a:lnTo>
                      <a:pt x="371" y="650"/>
                    </a:lnTo>
                    <a:lnTo>
                      <a:pt x="394" y="646"/>
                    </a:lnTo>
                    <a:lnTo>
                      <a:pt x="448" y="643"/>
                    </a:lnTo>
                    <a:lnTo>
                      <a:pt x="499" y="636"/>
                    </a:lnTo>
                    <a:lnTo>
                      <a:pt x="525" y="634"/>
                    </a:lnTo>
                    <a:lnTo>
                      <a:pt x="569" y="632"/>
                    </a:lnTo>
                    <a:lnTo>
                      <a:pt x="653" y="627"/>
                    </a:lnTo>
                    <a:lnTo>
                      <a:pt x="703" y="621"/>
                    </a:lnTo>
                    <a:lnTo>
                      <a:pt x="741" y="617"/>
                    </a:lnTo>
                    <a:lnTo>
                      <a:pt x="783" y="611"/>
                    </a:lnTo>
                    <a:lnTo>
                      <a:pt x="823" y="605"/>
                    </a:lnTo>
                    <a:lnTo>
                      <a:pt x="859" y="597"/>
                    </a:lnTo>
                    <a:lnTo>
                      <a:pt x="885" y="588"/>
                    </a:lnTo>
                    <a:lnTo>
                      <a:pt x="900" y="578"/>
                    </a:lnTo>
                    <a:lnTo>
                      <a:pt x="910" y="554"/>
                    </a:lnTo>
                    <a:lnTo>
                      <a:pt x="914" y="525"/>
                    </a:lnTo>
                    <a:lnTo>
                      <a:pt x="914" y="456"/>
                    </a:lnTo>
                    <a:lnTo>
                      <a:pt x="910" y="435"/>
                    </a:lnTo>
                    <a:lnTo>
                      <a:pt x="907" y="411"/>
                    </a:lnTo>
                    <a:lnTo>
                      <a:pt x="900" y="389"/>
                    </a:lnTo>
                    <a:lnTo>
                      <a:pt x="895" y="366"/>
                    </a:lnTo>
                    <a:lnTo>
                      <a:pt x="889" y="344"/>
                    </a:lnTo>
                    <a:lnTo>
                      <a:pt x="884" y="328"/>
                    </a:lnTo>
                    <a:lnTo>
                      <a:pt x="879" y="313"/>
                    </a:lnTo>
                    <a:lnTo>
                      <a:pt x="876" y="312"/>
                    </a:lnTo>
                    <a:lnTo>
                      <a:pt x="870" y="307"/>
                    </a:lnTo>
                    <a:lnTo>
                      <a:pt x="854" y="304"/>
                    </a:lnTo>
                    <a:lnTo>
                      <a:pt x="828" y="308"/>
                    </a:lnTo>
                    <a:lnTo>
                      <a:pt x="814" y="315"/>
                    </a:lnTo>
                    <a:lnTo>
                      <a:pt x="806" y="329"/>
                    </a:lnTo>
                    <a:lnTo>
                      <a:pt x="797" y="366"/>
                    </a:lnTo>
                    <a:lnTo>
                      <a:pt x="797" y="416"/>
                    </a:lnTo>
                    <a:lnTo>
                      <a:pt x="793" y="427"/>
                    </a:lnTo>
                    <a:lnTo>
                      <a:pt x="790" y="429"/>
                    </a:lnTo>
                    <a:lnTo>
                      <a:pt x="787" y="430"/>
                    </a:lnTo>
                    <a:lnTo>
                      <a:pt x="775" y="424"/>
                    </a:lnTo>
                    <a:lnTo>
                      <a:pt x="764" y="398"/>
                    </a:lnTo>
                    <a:lnTo>
                      <a:pt x="761" y="355"/>
                    </a:lnTo>
                    <a:lnTo>
                      <a:pt x="766" y="331"/>
                    </a:lnTo>
                    <a:lnTo>
                      <a:pt x="770" y="320"/>
                    </a:lnTo>
                    <a:lnTo>
                      <a:pt x="777" y="310"/>
                    </a:lnTo>
                    <a:lnTo>
                      <a:pt x="783" y="302"/>
                    </a:lnTo>
                    <a:lnTo>
                      <a:pt x="790" y="293"/>
                    </a:lnTo>
                    <a:lnTo>
                      <a:pt x="795" y="290"/>
                    </a:lnTo>
                    <a:lnTo>
                      <a:pt x="801" y="286"/>
                    </a:lnTo>
                    <a:lnTo>
                      <a:pt x="812" y="283"/>
                    </a:lnTo>
                    <a:lnTo>
                      <a:pt x="818" y="284"/>
                    </a:lnTo>
                    <a:lnTo>
                      <a:pt x="831" y="284"/>
                    </a:lnTo>
                    <a:lnTo>
                      <a:pt x="837" y="279"/>
                    </a:lnTo>
                    <a:lnTo>
                      <a:pt x="835" y="274"/>
                    </a:lnTo>
                    <a:lnTo>
                      <a:pt x="828" y="265"/>
                    </a:lnTo>
                    <a:lnTo>
                      <a:pt x="822" y="260"/>
                    </a:lnTo>
                    <a:lnTo>
                      <a:pt x="813" y="256"/>
                    </a:lnTo>
                    <a:lnTo>
                      <a:pt x="793" y="252"/>
                    </a:lnTo>
                    <a:lnTo>
                      <a:pt x="742" y="252"/>
                    </a:lnTo>
                    <a:lnTo>
                      <a:pt x="696" y="257"/>
                    </a:lnTo>
                    <a:lnTo>
                      <a:pt x="677" y="261"/>
                    </a:lnTo>
                    <a:lnTo>
                      <a:pt x="674" y="242"/>
                    </a:lnTo>
                    <a:lnTo>
                      <a:pt x="678" y="236"/>
                    </a:lnTo>
                    <a:lnTo>
                      <a:pt x="682" y="232"/>
                    </a:lnTo>
                    <a:lnTo>
                      <a:pt x="687" y="230"/>
                    </a:lnTo>
                    <a:lnTo>
                      <a:pt x="702" y="226"/>
                    </a:lnTo>
                    <a:lnTo>
                      <a:pt x="724" y="223"/>
                    </a:lnTo>
                    <a:lnTo>
                      <a:pt x="765" y="227"/>
                    </a:lnTo>
                    <a:lnTo>
                      <a:pt x="792" y="233"/>
                    </a:lnTo>
                    <a:lnTo>
                      <a:pt x="807" y="240"/>
                    </a:lnTo>
                    <a:lnTo>
                      <a:pt x="811" y="243"/>
                    </a:lnTo>
                    <a:lnTo>
                      <a:pt x="821" y="236"/>
                    </a:lnTo>
                    <a:lnTo>
                      <a:pt x="814" y="228"/>
                    </a:lnTo>
                    <a:lnTo>
                      <a:pt x="802" y="214"/>
                    </a:lnTo>
                    <a:lnTo>
                      <a:pt x="785" y="195"/>
                    </a:lnTo>
                    <a:lnTo>
                      <a:pt x="769" y="175"/>
                    </a:lnTo>
                    <a:lnTo>
                      <a:pt x="754" y="152"/>
                    </a:lnTo>
                    <a:lnTo>
                      <a:pt x="744" y="130"/>
                    </a:lnTo>
                    <a:lnTo>
                      <a:pt x="740" y="110"/>
                    </a:lnTo>
                    <a:lnTo>
                      <a:pt x="749" y="92"/>
                    </a:lnTo>
                    <a:lnTo>
                      <a:pt x="755" y="86"/>
                    </a:lnTo>
                    <a:lnTo>
                      <a:pt x="763" y="83"/>
                    </a:lnTo>
                    <a:lnTo>
                      <a:pt x="778" y="89"/>
                    </a:lnTo>
                    <a:lnTo>
                      <a:pt x="793" y="104"/>
                    </a:lnTo>
                    <a:lnTo>
                      <a:pt x="808" y="127"/>
                    </a:lnTo>
                    <a:lnTo>
                      <a:pt x="814" y="140"/>
                    </a:lnTo>
                    <a:lnTo>
                      <a:pt x="821" y="152"/>
                    </a:lnTo>
                    <a:lnTo>
                      <a:pt x="831" y="176"/>
                    </a:lnTo>
                    <a:lnTo>
                      <a:pt x="840" y="208"/>
                    </a:lnTo>
                    <a:lnTo>
                      <a:pt x="842" y="219"/>
                    </a:lnTo>
                    <a:lnTo>
                      <a:pt x="846" y="224"/>
                    </a:lnTo>
                    <a:lnTo>
                      <a:pt x="854" y="208"/>
                    </a:lnTo>
                    <a:lnTo>
                      <a:pt x="855" y="197"/>
                    </a:lnTo>
                    <a:lnTo>
                      <a:pt x="860" y="183"/>
                    </a:lnTo>
                    <a:lnTo>
                      <a:pt x="869" y="168"/>
                    </a:lnTo>
                    <a:lnTo>
                      <a:pt x="879" y="152"/>
                    </a:lnTo>
                    <a:lnTo>
                      <a:pt x="890" y="140"/>
                    </a:lnTo>
                    <a:lnTo>
                      <a:pt x="895" y="135"/>
                    </a:lnTo>
                    <a:lnTo>
                      <a:pt x="902" y="131"/>
                    </a:lnTo>
                    <a:lnTo>
                      <a:pt x="914" y="128"/>
                    </a:lnTo>
                    <a:lnTo>
                      <a:pt x="926" y="132"/>
                    </a:lnTo>
                    <a:lnTo>
                      <a:pt x="932" y="141"/>
                    </a:lnTo>
                    <a:lnTo>
                      <a:pt x="929" y="151"/>
                    </a:lnTo>
                    <a:lnTo>
                      <a:pt x="922" y="163"/>
                    </a:lnTo>
                    <a:lnTo>
                      <a:pt x="910" y="175"/>
                    </a:lnTo>
                    <a:lnTo>
                      <a:pt x="898" y="190"/>
                    </a:lnTo>
                    <a:lnTo>
                      <a:pt x="886" y="206"/>
                    </a:lnTo>
                    <a:lnTo>
                      <a:pt x="879" y="222"/>
                    </a:lnTo>
                    <a:lnTo>
                      <a:pt x="876" y="240"/>
                    </a:lnTo>
                    <a:lnTo>
                      <a:pt x="878" y="247"/>
                    </a:lnTo>
                    <a:lnTo>
                      <a:pt x="883" y="251"/>
                    </a:lnTo>
                    <a:lnTo>
                      <a:pt x="894" y="251"/>
                    </a:lnTo>
                    <a:lnTo>
                      <a:pt x="914" y="245"/>
                    </a:lnTo>
                    <a:lnTo>
                      <a:pt x="926" y="242"/>
                    </a:lnTo>
                    <a:lnTo>
                      <a:pt x="939" y="240"/>
                    </a:lnTo>
                    <a:lnTo>
                      <a:pt x="966" y="241"/>
                    </a:lnTo>
                    <a:lnTo>
                      <a:pt x="977" y="246"/>
                    </a:lnTo>
                    <a:lnTo>
                      <a:pt x="987" y="257"/>
                    </a:lnTo>
                    <a:lnTo>
                      <a:pt x="943" y="260"/>
                    </a:lnTo>
                    <a:lnTo>
                      <a:pt x="914" y="269"/>
                    </a:lnTo>
                    <a:lnTo>
                      <a:pt x="904" y="276"/>
                    </a:lnTo>
                    <a:lnTo>
                      <a:pt x="900" y="288"/>
                    </a:lnTo>
                    <a:lnTo>
                      <a:pt x="902" y="304"/>
                    </a:lnTo>
                    <a:lnTo>
                      <a:pt x="907" y="326"/>
                    </a:lnTo>
                    <a:lnTo>
                      <a:pt x="914" y="351"/>
                    </a:lnTo>
                    <a:lnTo>
                      <a:pt x="923" y="380"/>
                    </a:lnTo>
                    <a:lnTo>
                      <a:pt x="932" y="411"/>
                    </a:lnTo>
                    <a:lnTo>
                      <a:pt x="939" y="446"/>
                    </a:lnTo>
                    <a:lnTo>
                      <a:pt x="948" y="516"/>
                    </a:lnTo>
                    <a:lnTo>
                      <a:pt x="948" y="542"/>
                    </a:lnTo>
                    <a:lnTo>
                      <a:pt x="956" y="559"/>
                    </a:lnTo>
                    <a:lnTo>
                      <a:pt x="962" y="566"/>
                    </a:lnTo>
                    <a:lnTo>
                      <a:pt x="972" y="568"/>
                    </a:lnTo>
                    <a:lnTo>
                      <a:pt x="1081" y="568"/>
                    </a:lnTo>
                    <a:lnTo>
                      <a:pt x="1085" y="567"/>
                    </a:lnTo>
                    <a:lnTo>
                      <a:pt x="1092" y="563"/>
                    </a:lnTo>
                    <a:lnTo>
                      <a:pt x="1104" y="559"/>
                    </a:lnTo>
                    <a:lnTo>
                      <a:pt x="1116" y="557"/>
                    </a:lnTo>
                    <a:lnTo>
                      <a:pt x="1138" y="558"/>
                    </a:lnTo>
                    <a:lnTo>
                      <a:pt x="1145" y="554"/>
                    </a:lnTo>
                    <a:lnTo>
                      <a:pt x="1149" y="542"/>
                    </a:lnTo>
                    <a:lnTo>
                      <a:pt x="1146" y="509"/>
                    </a:lnTo>
                    <a:lnTo>
                      <a:pt x="1139" y="457"/>
                    </a:lnTo>
                    <a:lnTo>
                      <a:pt x="1133" y="429"/>
                    </a:lnTo>
                    <a:lnTo>
                      <a:pt x="1126" y="401"/>
                    </a:lnTo>
                    <a:lnTo>
                      <a:pt x="1120" y="376"/>
                    </a:lnTo>
                    <a:lnTo>
                      <a:pt x="1114" y="355"/>
                    </a:lnTo>
                    <a:lnTo>
                      <a:pt x="1104" y="322"/>
                    </a:lnTo>
                    <a:lnTo>
                      <a:pt x="1099" y="300"/>
                    </a:lnTo>
                    <a:lnTo>
                      <a:pt x="1096" y="284"/>
                    </a:lnTo>
                    <a:lnTo>
                      <a:pt x="1093" y="276"/>
                    </a:lnTo>
                    <a:lnTo>
                      <a:pt x="1090" y="274"/>
                    </a:lnTo>
                    <a:lnTo>
                      <a:pt x="1087" y="272"/>
                    </a:lnTo>
                    <a:lnTo>
                      <a:pt x="1075" y="272"/>
                    </a:lnTo>
                    <a:lnTo>
                      <a:pt x="1058" y="286"/>
                    </a:lnTo>
                    <a:lnTo>
                      <a:pt x="1048" y="300"/>
                    </a:lnTo>
                    <a:lnTo>
                      <a:pt x="1038" y="315"/>
                    </a:lnTo>
                    <a:lnTo>
                      <a:pt x="1030" y="332"/>
                    </a:lnTo>
                    <a:lnTo>
                      <a:pt x="1023" y="348"/>
                    </a:lnTo>
                    <a:lnTo>
                      <a:pt x="1016" y="376"/>
                    </a:lnTo>
                    <a:lnTo>
                      <a:pt x="1020" y="265"/>
                    </a:lnTo>
                    <a:lnTo>
                      <a:pt x="1034" y="245"/>
                    </a:lnTo>
                    <a:lnTo>
                      <a:pt x="1044" y="231"/>
                    </a:lnTo>
                    <a:lnTo>
                      <a:pt x="1059" y="212"/>
                    </a:lnTo>
                    <a:lnTo>
                      <a:pt x="1069" y="202"/>
                    </a:lnTo>
                    <a:lnTo>
                      <a:pt x="1066" y="183"/>
                    </a:lnTo>
                    <a:lnTo>
                      <a:pt x="1058" y="180"/>
                    </a:lnTo>
                    <a:lnTo>
                      <a:pt x="1047" y="178"/>
                    </a:lnTo>
                    <a:lnTo>
                      <a:pt x="1020" y="176"/>
                    </a:lnTo>
                    <a:lnTo>
                      <a:pt x="994" y="179"/>
                    </a:lnTo>
                    <a:lnTo>
                      <a:pt x="976" y="185"/>
                    </a:lnTo>
                    <a:lnTo>
                      <a:pt x="976" y="173"/>
                    </a:lnTo>
                    <a:lnTo>
                      <a:pt x="984" y="164"/>
                    </a:lnTo>
                    <a:lnTo>
                      <a:pt x="991" y="159"/>
                    </a:lnTo>
                    <a:lnTo>
                      <a:pt x="1003" y="155"/>
                    </a:lnTo>
                    <a:lnTo>
                      <a:pt x="1025" y="151"/>
                    </a:lnTo>
                    <a:lnTo>
                      <a:pt x="1040" y="150"/>
                    </a:lnTo>
                    <a:lnTo>
                      <a:pt x="1052" y="150"/>
                    </a:lnTo>
                    <a:lnTo>
                      <a:pt x="1023" y="126"/>
                    </a:lnTo>
                    <a:lnTo>
                      <a:pt x="1014" y="122"/>
                    </a:lnTo>
                    <a:lnTo>
                      <a:pt x="1005" y="116"/>
                    </a:lnTo>
                    <a:lnTo>
                      <a:pt x="991" y="104"/>
                    </a:lnTo>
                    <a:lnTo>
                      <a:pt x="974" y="78"/>
                    </a:lnTo>
                    <a:lnTo>
                      <a:pt x="971" y="50"/>
                    </a:lnTo>
                    <a:lnTo>
                      <a:pt x="975" y="39"/>
                    </a:lnTo>
                    <a:lnTo>
                      <a:pt x="984" y="29"/>
                    </a:lnTo>
                    <a:lnTo>
                      <a:pt x="989" y="26"/>
                    </a:lnTo>
                    <a:lnTo>
                      <a:pt x="995" y="27"/>
                    </a:lnTo>
                    <a:lnTo>
                      <a:pt x="1010" y="38"/>
                    </a:lnTo>
                    <a:lnTo>
                      <a:pt x="1025" y="55"/>
                    </a:lnTo>
                    <a:lnTo>
                      <a:pt x="1033" y="67"/>
                    </a:lnTo>
                    <a:lnTo>
                      <a:pt x="1040" y="78"/>
                    </a:lnTo>
                    <a:lnTo>
                      <a:pt x="1048" y="89"/>
                    </a:lnTo>
                    <a:lnTo>
                      <a:pt x="1054" y="102"/>
                    </a:lnTo>
                    <a:lnTo>
                      <a:pt x="1061" y="112"/>
                    </a:lnTo>
                    <a:lnTo>
                      <a:pt x="1066" y="122"/>
                    </a:lnTo>
                    <a:lnTo>
                      <a:pt x="1075" y="139"/>
                    </a:lnTo>
                    <a:lnTo>
                      <a:pt x="1077" y="144"/>
                    </a:lnTo>
                    <a:lnTo>
                      <a:pt x="1083" y="151"/>
                    </a:lnTo>
                    <a:lnTo>
                      <a:pt x="1088" y="152"/>
                    </a:lnTo>
                    <a:lnTo>
                      <a:pt x="1091" y="142"/>
                    </a:lnTo>
                    <a:lnTo>
                      <a:pt x="1092" y="115"/>
                    </a:lnTo>
                    <a:lnTo>
                      <a:pt x="1096" y="96"/>
                    </a:lnTo>
                    <a:lnTo>
                      <a:pt x="1102" y="75"/>
                    </a:lnTo>
                    <a:lnTo>
                      <a:pt x="1107" y="64"/>
                    </a:lnTo>
                    <a:lnTo>
                      <a:pt x="1112" y="55"/>
                    </a:lnTo>
                    <a:lnTo>
                      <a:pt x="1120" y="45"/>
                    </a:lnTo>
                    <a:lnTo>
                      <a:pt x="1128" y="36"/>
                    </a:lnTo>
                    <a:lnTo>
                      <a:pt x="1136" y="29"/>
                    </a:lnTo>
                    <a:lnTo>
                      <a:pt x="1143" y="26"/>
                    </a:lnTo>
                    <a:lnTo>
                      <a:pt x="1148" y="22"/>
                    </a:lnTo>
                    <a:lnTo>
                      <a:pt x="1160" y="17"/>
                    </a:lnTo>
                    <a:lnTo>
                      <a:pt x="1174" y="14"/>
                    </a:lnTo>
                    <a:lnTo>
                      <a:pt x="1181" y="32"/>
                    </a:lnTo>
                    <a:lnTo>
                      <a:pt x="1174" y="41"/>
                    </a:lnTo>
                    <a:lnTo>
                      <a:pt x="1165" y="56"/>
                    </a:lnTo>
                    <a:lnTo>
                      <a:pt x="1155" y="74"/>
                    </a:lnTo>
                    <a:lnTo>
                      <a:pt x="1144" y="94"/>
                    </a:lnTo>
                    <a:lnTo>
                      <a:pt x="1135" y="117"/>
                    </a:lnTo>
                    <a:lnTo>
                      <a:pt x="1128" y="141"/>
                    </a:lnTo>
                    <a:lnTo>
                      <a:pt x="1124" y="185"/>
                    </a:lnTo>
                    <a:lnTo>
                      <a:pt x="1128" y="183"/>
                    </a:lnTo>
                    <a:lnTo>
                      <a:pt x="1139" y="178"/>
                    </a:lnTo>
                    <a:lnTo>
                      <a:pt x="1146" y="174"/>
                    </a:lnTo>
                    <a:lnTo>
                      <a:pt x="1154" y="170"/>
                    </a:lnTo>
                    <a:lnTo>
                      <a:pt x="1164" y="166"/>
                    </a:lnTo>
                    <a:lnTo>
                      <a:pt x="1174" y="163"/>
                    </a:lnTo>
                    <a:lnTo>
                      <a:pt x="1186" y="159"/>
                    </a:lnTo>
                    <a:lnTo>
                      <a:pt x="1198" y="155"/>
                    </a:lnTo>
                    <a:lnTo>
                      <a:pt x="1210" y="152"/>
                    </a:lnTo>
                    <a:lnTo>
                      <a:pt x="1221" y="150"/>
                    </a:lnTo>
                    <a:lnTo>
                      <a:pt x="1244" y="146"/>
                    </a:lnTo>
                    <a:lnTo>
                      <a:pt x="1265" y="147"/>
                    </a:lnTo>
                    <a:lnTo>
                      <a:pt x="1293" y="158"/>
                    </a:lnTo>
                    <a:lnTo>
                      <a:pt x="1298" y="170"/>
                    </a:lnTo>
                    <a:lnTo>
                      <a:pt x="1293" y="176"/>
                    </a:lnTo>
                    <a:lnTo>
                      <a:pt x="1289" y="180"/>
                    </a:lnTo>
                    <a:lnTo>
                      <a:pt x="1284" y="183"/>
                    </a:lnTo>
                    <a:lnTo>
                      <a:pt x="1271" y="188"/>
                    </a:lnTo>
                    <a:lnTo>
                      <a:pt x="1256" y="193"/>
                    </a:lnTo>
                    <a:lnTo>
                      <a:pt x="1191" y="207"/>
                    </a:lnTo>
                    <a:lnTo>
                      <a:pt x="1178" y="212"/>
                    </a:lnTo>
                    <a:lnTo>
                      <a:pt x="1168" y="221"/>
                    </a:lnTo>
                    <a:lnTo>
                      <a:pt x="1157" y="248"/>
                    </a:lnTo>
                    <a:lnTo>
                      <a:pt x="1160" y="252"/>
                    </a:lnTo>
                    <a:lnTo>
                      <a:pt x="1172" y="260"/>
                    </a:lnTo>
                    <a:lnTo>
                      <a:pt x="1187" y="272"/>
                    </a:lnTo>
                    <a:lnTo>
                      <a:pt x="1205" y="288"/>
                    </a:lnTo>
                    <a:lnTo>
                      <a:pt x="1223" y="305"/>
                    </a:lnTo>
                    <a:lnTo>
                      <a:pt x="1241" y="324"/>
                    </a:lnTo>
                    <a:lnTo>
                      <a:pt x="1255" y="343"/>
                    </a:lnTo>
                    <a:lnTo>
                      <a:pt x="1264" y="362"/>
                    </a:lnTo>
                    <a:lnTo>
                      <a:pt x="1266" y="390"/>
                    </a:lnTo>
                    <a:lnTo>
                      <a:pt x="1264" y="400"/>
                    </a:lnTo>
                    <a:lnTo>
                      <a:pt x="1259" y="405"/>
                    </a:lnTo>
                    <a:lnTo>
                      <a:pt x="1253" y="406"/>
                    </a:lnTo>
                    <a:lnTo>
                      <a:pt x="1246" y="404"/>
                    </a:lnTo>
                    <a:lnTo>
                      <a:pt x="1231" y="385"/>
                    </a:lnTo>
                    <a:lnTo>
                      <a:pt x="1222" y="371"/>
                    </a:lnTo>
                    <a:lnTo>
                      <a:pt x="1213" y="355"/>
                    </a:lnTo>
                    <a:lnTo>
                      <a:pt x="1202" y="339"/>
                    </a:lnTo>
                    <a:lnTo>
                      <a:pt x="1189" y="324"/>
                    </a:lnTo>
                    <a:lnTo>
                      <a:pt x="1176" y="309"/>
                    </a:lnTo>
                    <a:lnTo>
                      <a:pt x="1160" y="295"/>
                    </a:lnTo>
                    <a:lnTo>
                      <a:pt x="1153" y="290"/>
                    </a:lnTo>
                    <a:lnTo>
                      <a:pt x="1144" y="285"/>
                    </a:lnTo>
                    <a:lnTo>
                      <a:pt x="1135" y="280"/>
                    </a:lnTo>
                    <a:lnTo>
                      <a:pt x="1125" y="276"/>
                    </a:lnTo>
                    <a:lnTo>
                      <a:pt x="1129" y="313"/>
                    </a:lnTo>
                    <a:lnTo>
                      <a:pt x="1134" y="326"/>
                    </a:lnTo>
                    <a:lnTo>
                      <a:pt x="1141" y="346"/>
                    </a:lnTo>
                    <a:lnTo>
                      <a:pt x="1152" y="371"/>
                    </a:lnTo>
                    <a:lnTo>
                      <a:pt x="1160" y="403"/>
                    </a:lnTo>
                    <a:lnTo>
                      <a:pt x="1176" y="478"/>
                    </a:lnTo>
                    <a:lnTo>
                      <a:pt x="1178" y="521"/>
                    </a:lnTo>
                    <a:lnTo>
                      <a:pt x="1176" y="567"/>
                    </a:lnTo>
                    <a:lnTo>
                      <a:pt x="1179" y="571"/>
                    </a:lnTo>
                    <a:lnTo>
                      <a:pt x="1183" y="574"/>
                    </a:lnTo>
                    <a:lnTo>
                      <a:pt x="1192" y="578"/>
                    </a:lnTo>
                    <a:lnTo>
                      <a:pt x="1216" y="581"/>
                    </a:lnTo>
                    <a:lnTo>
                      <a:pt x="1259" y="586"/>
                    </a:lnTo>
                    <a:lnTo>
                      <a:pt x="1304" y="595"/>
                    </a:lnTo>
                    <a:lnTo>
                      <a:pt x="1322" y="601"/>
                    </a:lnTo>
                    <a:lnTo>
                      <a:pt x="1336" y="610"/>
                    </a:lnTo>
                    <a:lnTo>
                      <a:pt x="1343" y="616"/>
                    </a:lnTo>
                    <a:lnTo>
                      <a:pt x="1347" y="617"/>
                    </a:lnTo>
                    <a:lnTo>
                      <a:pt x="1345" y="607"/>
                    </a:lnTo>
                    <a:lnTo>
                      <a:pt x="1340" y="600"/>
                    </a:lnTo>
                    <a:lnTo>
                      <a:pt x="1332" y="591"/>
                    </a:lnTo>
                    <a:lnTo>
                      <a:pt x="1323" y="583"/>
                    </a:lnTo>
                    <a:lnTo>
                      <a:pt x="1318" y="579"/>
                    </a:lnTo>
                    <a:lnTo>
                      <a:pt x="1312" y="576"/>
                    </a:lnTo>
                    <a:lnTo>
                      <a:pt x="1299" y="572"/>
                    </a:lnTo>
                    <a:lnTo>
                      <a:pt x="1283" y="567"/>
                    </a:lnTo>
                    <a:lnTo>
                      <a:pt x="1266" y="563"/>
                    </a:lnTo>
                    <a:lnTo>
                      <a:pt x="1250" y="560"/>
                    </a:lnTo>
                    <a:lnTo>
                      <a:pt x="1222" y="557"/>
                    </a:lnTo>
                    <a:lnTo>
                      <a:pt x="1211" y="554"/>
                    </a:lnTo>
                    <a:lnTo>
                      <a:pt x="1210" y="555"/>
                    </a:lnTo>
                    <a:lnTo>
                      <a:pt x="1205" y="557"/>
                    </a:lnTo>
                    <a:lnTo>
                      <a:pt x="1196" y="539"/>
                    </a:lnTo>
                    <a:lnTo>
                      <a:pt x="1188" y="458"/>
                    </a:lnTo>
                    <a:lnTo>
                      <a:pt x="1183" y="427"/>
                    </a:lnTo>
                    <a:lnTo>
                      <a:pt x="1176" y="394"/>
                    </a:lnTo>
                    <a:lnTo>
                      <a:pt x="1170" y="376"/>
                    </a:lnTo>
                    <a:lnTo>
                      <a:pt x="1165" y="358"/>
                    </a:lnTo>
                    <a:lnTo>
                      <a:pt x="1158" y="341"/>
                    </a:lnTo>
                    <a:lnTo>
                      <a:pt x="1150" y="323"/>
                    </a:lnTo>
                    <a:lnTo>
                      <a:pt x="1148" y="314"/>
                    </a:lnTo>
                    <a:lnTo>
                      <a:pt x="1150" y="310"/>
                    </a:lnTo>
                    <a:lnTo>
                      <a:pt x="1163" y="317"/>
                    </a:lnTo>
                    <a:lnTo>
                      <a:pt x="1182" y="337"/>
                    </a:lnTo>
                    <a:lnTo>
                      <a:pt x="1191" y="350"/>
                    </a:lnTo>
                    <a:lnTo>
                      <a:pt x="1198" y="362"/>
                    </a:lnTo>
                    <a:lnTo>
                      <a:pt x="1205" y="375"/>
                    </a:lnTo>
                    <a:lnTo>
                      <a:pt x="1211" y="385"/>
                    </a:lnTo>
                    <a:lnTo>
                      <a:pt x="1215" y="395"/>
                    </a:lnTo>
                    <a:lnTo>
                      <a:pt x="1226" y="409"/>
                    </a:lnTo>
                    <a:lnTo>
                      <a:pt x="1236" y="420"/>
                    </a:lnTo>
                    <a:lnTo>
                      <a:pt x="1242" y="425"/>
                    </a:lnTo>
                    <a:lnTo>
                      <a:pt x="1249" y="429"/>
                    </a:lnTo>
                    <a:lnTo>
                      <a:pt x="1261" y="432"/>
                    </a:lnTo>
                    <a:lnTo>
                      <a:pt x="1271" y="423"/>
                    </a:lnTo>
                    <a:lnTo>
                      <a:pt x="1279" y="400"/>
                    </a:lnTo>
                    <a:lnTo>
                      <a:pt x="1282" y="360"/>
                    </a:lnTo>
                    <a:lnTo>
                      <a:pt x="1278" y="351"/>
                    </a:lnTo>
                    <a:lnTo>
                      <a:pt x="1274" y="341"/>
                    </a:lnTo>
                    <a:lnTo>
                      <a:pt x="1265" y="326"/>
                    </a:lnTo>
                    <a:lnTo>
                      <a:pt x="1253" y="309"/>
                    </a:lnTo>
                    <a:lnTo>
                      <a:pt x="1244" y="299"/>
                    </a:lnTo>
                    <a:lnTo>
                      <a:pt x="1235" y="289"/>
                    </a:lnTo>
                    <a:lnTo>
                      <a:pt x="1223" y="279"/>
                    </a:lnTo>
                    <a:lnTo>
                      <a:pt x="1210" y="267"/>
                    </a:lnTo>
                    <a:lnTo>
                      <a:pt x="1194" y="256"/>
                    </a:lnTo>
                    <a:lnTo>
                      <a:pt x="1187" y="251"/>
                    </a:lnTo>
                    <a:lnTo>
                      <a:pt x="1178" y="245"/>
                    </a:lnTo>
                    <a:lnTo>
                      <a:pt x="1193" y="231"/>
                    </a:lnTo>
                    <a:lnTo>
                      <a:pt x="1203" y="226"/>
                    </a:lnTo>
                    <a:lnTo>
                      <a:pt x="1218" y="219"/>
                    </a:lnTo>
                    <a:lnTo>
                      <a:pt x="1237" y="216"/>
                    </a:lnTo>
                    <a:lnTo>
                      <a:pt x="1261" y="212"/>
                    </a:lnTo>
                    <a:lnTo>
                      <a:pt x="1285" y="207"/>
                    </a:lnTo>
                    <a:lnTo>
                      <a:pt x="1304" y="198"/>
                    </a:lnTo>
                    <a:lnTo>
                      <a:pt x="1316" y="185"/>
                    </a:lnTo>
                    <a:lnTo>
                      <a:pt x="1321" y="171"/>
                    </a:lnTo>
                    <a:lnTo>
                      <a:pt x="1318" y="158"/>
                    </a:lnTo>
                    <a:lnTo>
                      <a:pt x="1308" y="145"/>
                    </a:lnTo>
                    <a:lnTo>
                      <a:pt x="1299" y="139"/>
                    </a:lnTo>
                    <a:lnTo>
                      <a:pt x="1289" y="135"/>
                    </a:lnTo>
                    <a:lnTo>
                      <a:pt x="1277" y="131"/>
                    </a:lnTo>
                    <a:lnTo>
                      <a:pt x="1261" y="128"/>
                    </a:lnTo>
                    <a:lnTo>
                      <a:pt x="1231" y="127"/>
                    </a:lnTo>
                    <a:lnTo>
                      <a:pt x="1206" y="130"/>
                    </a:lnTo>
                    <a:lnTo>
                      <a:pt x="1184" y="136"/>
                    </a:lnTo>
                    <a:lnTo>
                      <a:pt x="1168" y="144"/>
                    </a:lnTo>
                    <a:lnTo>
                      <a:pt x="1154" y="151"/>
                    </a:lnTo>
                    <a:lnTo>
                      <a:pt x="1144" y="158"/>
                    </a:lnTo>
                    <a:lnTo>
                      <a:pt x="1138" y="165"/>
                    </a:lnTo>
                    <a:lnTo>
                      <a:pt x="1140" y="155"/>
                    </a:lnTo>
                    <a:lnTo>
                      <a:pt x="1149" y="128"/>
                    </a:lnTo>
                    <a:lnTo>
                      <a:pt x="1157" y="111"/>
                    </a:lnTo>
                    <a:lnTo>
                      <a:pt x="1160" y="101"/>
                    </a:lnTo>
                    <a:lnTo>
                      <a:pt x="1165" y="91"/>
                    </a:lnTo>
                    <a:lnTo>
                      <a:pt x="1172" y="79"/>
                    </a:lnTo>
                    <a:lnTo>
                      <a:pt x="1178" y="68"/>
                    </a:lnTo>
                    <a:lnTo>
                      <a:pt x="1184" y="56"/>
                    </a:lnTo>
                    <a:lnTo>
                      <a:pt x="1192" y="45"/>
                    </a:lnTo>
                    <a:lnTo>
                      <a:pt x="1202" y="24"/>
                    </a:lnTo>
                    <a:lnTo>
                      <a:pt x="1203" y="11"/>
                    </a:lnTo>
                    <a:lnTo>
                      <a:pt x="1198" y="3"/>
                    </a:lnTo>
                    <a:lnTo>
                      <a:pt x="1188" y="0"/>
                    </a:lnTo>
                    <a:lnTo>
                      <a:pt x="1162" y="0"/>
                    </a:lnTo>
                    <a:lnTo>
                      <a:pt x="1143" y="3"/>
                    </a:lnTo>
                    <a:lnTo>
                      <a:pt x="1126" y="15"/>
                    </a:lnTo>
                    <a:lnTo>
                      <a:pt x="1115" y="26"/>
                    </a:lnTo>
                    <a:lnTo>
                      <a:pt x="1104" y="40"/>
                    </a:lnTo>
                    <a:lnTo>
                      <a:pt x="1092" y="56"/>
                    </a:lnTo>
                    <a:lnTo>
                      <a:pt x="1083" y="74"/>
                    </a:lnTo>
                    <a:lnTo>
                      <a:pt x="1075" y="111"/>
                    </a:lnTo>
                    <a:lnTo>
                      <a:pt x="1073" y="106"/>
                    </a:lnTo>
                    <a:lnTo>
                      <a:pt x="1066" y="92"/>
                    </a:lnTo>
                    <a:lnTo>
                      <a:pt x="1062" y="82"/>
                    </a:lnTo>
                    <a:lnTo>
                      <a:pt x="1056" y="72"/>
                    </a:lnTo>
                    <a:lnTo>
                      <a:pt x="1049" y="62"/>
                    </a:lnTo>
                    <a:lnTo>
                      <a:pt x="1043" y="50"/>
                    </a:lnTo>
                    <a:lnTo>
                      <a:pt x="1035" y="40"/>
                    </a:lnTo>
                    <a:lnTo>
                      <a:pt x="1027" y="30"/>
                    </a:lnTo>
                    <a:lnTo>
                      <a:pt x="1009" y="15"/>
                    </a:lnTo>
                    <a:lnTo>
                      <a:pt x="1000" y="11"/>
                    </a:lnTo>
                    <a:lnTo>
                      <a:pt x="990" y="8"/>
                    </a:lnTo>
                    <a:lnTo>
                      <a:pt x="970" y="14"/>
                    </a:lnTo>
                    <a:lnTo>
                      <a:pt x="955" y="27"/>
                    </a:lnTo>
                    <a:lnTo>
                      <a:pt x="948" y="45"/>
                    </a:lnTo>
                    <a:lnTo>
                      <a:pt x="950" y="64"/>
                    </a:lnTo>
                    <a:lnTo>
                      <a:pt x="956" y="84"/>
                    </a:lnTo>
                    <a:lnTo>
                      <a:pt x="962" y="93"/>
                    </a:lnTo>
                    <a:lnTo>
                      <a:pt x="968" y="102"/>
                    </a:lnTo>
                    <a:lnTo>
                      <a:pt x="984" y="118"/>
                    </a:lnTo>
                    <a:lnTo>
                      <a:pt x="992" y="126"/>
                    </a:lnTo>
                    <a:lnTo>
                      <a:pt x="1001" y="131"/>
                    </a:lnTo>
                    <a:lnTo>
                      <a:pt x="1010" y="135"/>
                    </a:lnTo>
                    <a:lnTo>
                      <a:pt x="1019" y="139"/>
                    </a:lnTo>
                    <a:lnTo>
                      <a:pt x="985" y="149"/>
                    </a:lnTo>
                    <a:lnTo>
                      <a:pt x="963" y="166"/>
                    </a:lnTo>
                    <a:lnTo>
                      <a:pt x="956" y="197"/>
                    </a:lnTo>
                    <a:lnTo>
                      <a:pt x="1049" y="194"/>
                    </a:lnTo>
                    <a:lnTo>
                      <a:pt x="1045" y="200"/>
                    </a:lnTo>
                    <a:lnTo>
                      <a:pt x="1033" y="214"/>
                    </a:lnTo>
                    <a:lnTo>
                      <a:pt x="1027" y="226"/>
                    </a:lnTo>
                    <a:lnTo>
                      <a:pt x="1019" y="237"/>
                    </a:lnTo>
                    <a:lnTo>
                      <a:pt x="1011" y="251"/>
                    </a:lnTo>
                    <a:lnTo>
                      <a:pt x="1004" y="266"/>
                    </a:lnTo>
                    <a:lnTo>
                      <a:pt x="992" y="298"/>
                    </a:lnTo>
                    <a:lnTo>
                      <a:pt x="987" y="332"/>
                    </a:lnTo>
                    <a:lnTo>
                      <a:pt x="989" y="348"/>
                    </a:lnTo>
                    <a:lnTo>
                      <a:pt x="994" y="366"/>
                    </a:lnTo>
                    <a:lnTo>
                      <a:pt x="1001" y="381"/>
                    </a:lnTo>
                    <a:lnTo>
                      <a:pt x="1013" y="398"/>
                    </a:lnTo>
                    <a:lnTo>
                      <a:pt x="1015" y="398"/>
                    </a:lnTo>
                    <a:lnTo>
                      <a:pt x="1024" y="390"/>
                    </a:lnTo>
                    <a:lnTo>
                      <a:pt x="1032" y="379"/>
                    </a:lnTo>
                    <a:lnTo>
                      <a:pt x="1042" y="360"/>
                    </a:lnTo>
                    <a:lnTo>
                      <a:pt x="1049" y="348"/>
                    </a:lnTo>
                    <a:lnTo>
                      <a:pt x="1057" y="333"/>
                    </a:lnTo>
                    <a:lnTo>
                      <a:pt x="1066" y="315"/>
                    </a:lnTo>
                    <a:lnTo>
                      <a:pt x="1075" y="296"/>
                    </a:lnTo>
                    <a:lnTo>
                      <a:pt x="1083" y="322"/>
                    </a:lnTo>
                    <a:lnTo>
                      <a:pt x="1092" y="350"/>
                    </a:lnTo>
                    <a:lnTo>
                      <a:pt x="1102" y="384"/>
                    </a:lnTo>
                    <a:lnTo>
                      <a:pt x="1111" y="422"/>
                    </a:lnTo>
                    <a:lnTo>
                      <a:pt x="1120" y="461"/>
                    </a:lnTo>
                    <a:lnTo>
                      <a:pt x="1128" y="531"/>
                    </a:lnTo>
                    <a:lnTo>
                      <a:pt x="1107" y="535"/>
                    </a:lnTo>
                    <a:lnTo>
                      <a:pt x="1077" y="545"/>
                    </a:lnTo>
                    <a:lnTo>
                      <a:pt x="1068" y="548"/>
                    </a:lnTo>
                    <a:lnTo>
                      <a:pt x="1056" y="549"/>
                    </a:lnTo>
                    <a:lnTo>
                      <a:pt x="1023" y="550"/>
                    </a:lnTo>
                    <a:lnTo>
                      <a:pt x="980" y="547"/>
                    </a:lnTo>
                    <a:lnTo>
                      <a:pt x="972" y="518"/>
                    </a:lnTo>
                    <a:lnTo>
                      <a:pt x="966" y="480"/>
                    </a:lnTo>
                    <a:lnTo>
                      <a:pt x="958" y="447"/>
                    </a:lnTo>
                    <a:lnTo>
                      <a:pt x="951" y="411"/>
                    </a:lnTo>
                    <a:lnTo>
                      <a:pt x="942" y="375"/>
                    </a:lnTo>
                    <a:lnTo>
                      <a:pt x="933" y="341"/>
                    </a:lnTo>
                    <a:lnTo>
                      <a:pt x="927" y="313"/>
                    </a:lnTo>
                    <a:lnTo>
                      <a:pt x="922" y="296"/>
                    </a:lnTo>
                    <a:lnTo>
                      <a:pt x="933" y="285"/>
                    </a:lnTo>
                    <a:lnTo>
                      <a:pt x="942" y="280"/>
                    </a:lnTo>
                    <a:lnTo>
                      <a:pt x="955" y="276"/>
                    </a:lnTo>
                    <a:lnTo>
                      <a:pt x="971" y="272"/>
                    </a:lnTo>
                    <a:lnTo>
                      <a:pt x="991" y="270"/>
                    </a:lnTo>
                    <a:lnTo>
                      <a:pt x="985" y="241"/>
                    </a:lnTo>
                    <a:lnTo>
                      <a:pt x="979" y="237"/>
                    </a:lnTo>
                    <a:lnTo>
                      <a:pt x="974" y="233"/>
                    </a:lnTo>
                    <a:lnTo>
                      <a:pt x="960" y="228"/>
                    </a:lnTo>
                    <a:lnTo>
                      <a:pt x="931" y="230"/>
                    </a:lnTo>
                    <a:lnTo>
                      <a:pt x="907" y="235"/>
                    </a:lnTo>
                    <a:lnTo>
                      <a:pt x="896" y="238"/>
                    </a:lnTo>
                    <a:lnTo>
                      <a:pt x="891" y="242"/>
                    </a:lnTo>
                    <a:lnTo>
                      <a:pt x="889" y="228"/>
                    </a:lnTo>
                    <a:lnTo>
                      <a:pt x="891" y="219"/>
                    </a:lnTo>
                    <a:lnTo>
                      <a:pt x="896" y="211"/>
                    </a:lnTo>
                    <a:lnTo>
                      <a:pt x="914" y="194"/>
                    </a:lnTo>
                    <a:lnTo>
                      <a:pt x="943" y="155"/>
                    </a:lnTo>
                    <a:lnTo>
                      <a:pt x="943" y="134"/>
                    </a:lnTo>
                    <a:lnTo>
                      <a:pt x="938" y="125"/>
                    </a:lnTo>
                    <a:lnTo>
                      <a:pt x="932" y="118"/>
                    </a:lnTo>
                    <a:lnTo>
                      <a:pt x="924" y="115"/>
                    </a:lnTo>
                    <a:lnTo>
                      <a:pt x="914" y="112"/>
                    </a:lnTo>
                    <a:lnTo>
                      <a:pt x="896" y="118"/>
                    </a:lnTo>
                    <a:lnTo>
                      <a:pt x="878" y="135"/>
                    </a:lnTo>
                    <a:lnTo>
                      <a:pt x="862" y="154"/>
                    </a:lnTo>
                    <a:lnTo>
                      <a:pt x="846" y="194"/>
                    </a:lnTo>
                    <a:lnTo>
                      <a:pt x="840" y="170"/>
                    </a:lnTo>
                    <a:lnTo>
                      <a:pt x="832" y="147"/>
                    </a:lnTo>
                    <a:lnTo>
                      <a:pt x="827" y="134"/>
                    </a:lnTo>
                    <a:lnTo>
                      <a:pt x="821" y="121"/>
                    </a:lnTo>
                    <a:lnTo>
                      <a:pt x="814" y="108"/>
                    </a:lnTo>
                    <a:lnTo>
                      <a:pt x="807" y="98"/>
                    </a:lnTo>
                    <a:lnTo>
                      <a:pt x="798" y="88"/>
                    </a:lnTo>
                    <a:lnTo>
                      <a:pt x="788" y="80"/>
                    </a:lnTo>
                    <a:lnTo>
                      <a:pt x="778" y="75"/>
                    </a:lnTo>
                    <a:lnTo>
                      <a:pt x="766" y="74"/>
                    </a:lnTo>
                    <a:lnTo>
                      <a:pt x="755" y="75"/>
                    </a:lnTo>
                    <a:lnTo>
                      <a:pt x="741" y="82"/>
                    </a:lnTo>
                    <a:lnTo>
                      <a:pt x="724" y="101"/>
                    </a:lnTo>
                    <a:lnTo>
                      <a:pt x="720" y="122"/>
                    </a:lnTo>
                    <a:lnTo>
                      <a:pt x="722" y="135"/>
                    </a:lnTo>
                    <a:lnTo>
                      <a:pt x="727" y="146"/>
                    </a:lnTo>
                    <a:lnTo>
                      <a:pt x="734" y="159"/>
                    </a:lnTo>
                    <a:lnTo>
                      <a:pt x="741" y="170"/>
                    </a:lnTo>
                    <a:lnTo>
                      <a:pt x="750" y="182"/>
                    </a:lnTo>
                    <a:lnTo>
                      <a:pt x="760" y="192"/>
                    </a:lnTo>
                    <a:lnTo>
                      <a:pt x="778" y="209"/>
                    </a:lnTo>
                    <a:lnTo>
                      <a:pt x="795" y="224"/>
                    </a:lnTo>
                    <a:lnTo>
                      <a:pt x="790" y="222"/>
                    </a:lnTo>
                    <a:lnTo>
                      <a:pt x="773" y="217"/>
                    </a:lnTo>
                    <a:lnTo>
                      <a:pt x="749" y="212"/>
                    </a:lnTo>
                    <a:lnTo>
                      <a:pt x="720" y="211"/>
                    </a:lnTo>
                    <a:lnTo>
                      <a:pt x="692" y="214"/>
                    </a:lnTo>
                    <a:lnTo>
                      <a:pt x="672" y="224"/>
                    </a:lnTo>
                    <a:lnTo>
                      <a:pt x="662" y="242"/>
                    </a:lnTo>
                    <a:lnTo>
                      <a:pt x="663" y="255"/>
                    </a:lnTo>
                    <a:lnTo>
                      <a:pt x="668" y="270"/>
                    </a:lnTo>
                    <a:lnTo>
                      <a:pt x="687" y="269"/>
                    </a:lnTo>
                    <a:lnTo>
                      <a:pt x="730" y="264"/>
                    </a:lnTo>
                    <a:lnTo>
                      <a:pt x="779" y="264"/>
                    </a:lnTo>
                    <a:lnTo>
                      <a:pt x="812" y="270"/>
                    </a:lnTo>
                    <a:lnTo>
                      <a:pt x="802" y="274"/>
                    </a:lnTo>
                    <a:lnTo>
                      <a:pt x="792" y="280"/>
                    </a:lnTo>
                    <a:lnTo>
                      <a:pt x="787" y="284"/>
                    </a:lnTo>
                    <a:lnTo>
                      <a:pt x="780" y="288"/>
                    </a:lnTo>
                    <a:lnTo>
                      <a:pt x="758" y="310"/>
                    </a:lnTo>
                    <a:lnTo>
                      <a:pt x="745" y="342"/>
                    </a:lnTo>
                    <a:lnTo>
                      <a:pt x="745" y="375"/>
                    </a:lnTo>
                    <a:lnTo>
                      <a:pt x="750" y="404"/>
                    </a:lnTo>
                    <a:lnTo>
                      <a:pt x="754" y="415"/>
                    </a:lnTo>
                    <a:lnTo>
                      <a:pt x="760" y="425"/>
                    </a:lnTo>
                    <a:lnTo>
                      <a:pt x="773" y="438"/>
                    </a:lnTo>
                    <a:lnTo>
                      <a:pt x="779" y="442"/>
                    </a:lnTo>
                    <a:lnTo>
                      <a:pt x="785" y="444"/>
                    </a:lnTo>
                    <a:lnTo>
                      <a:pt x="797" y="444"/>
                    </a:lnTo>
                    <a:lnTo>
                      <a:pt x="804" y="437"/>
                    </a:lnTo>
                    <a:lnTo>
                      <a:pt x="808" y="419"/>
                    </a:lnTo>
                    <a:lnTo>
                      <a:pt x="809" y="362"/>
                    </a:lnTo>
                    <a:lnTo>
                      <a:pt x="816" y="336"/>
                    </a:lnTo>
                    <a:lnTo>
                      <a:pt x="822" y="327"/>
                    </a:lnTo>
                    <a:lnTo>
                      <a:pt x="830" y="320"/>
                    </a:lnTo>
                    <a:lnTo>
                      <a:pt x="846" y="317"/>
                    </a:lnTo>
                    <a:lnTo>
                      <a:pt x="857" y="318"/>
                    </a:lnTo>
                    <a:lnTo>
                      <a:pt x="867" y="324"/>
                    </a:lnTo>
                    <a:lnTo>
                      <a:pt x="872" y="339"/>
                    </a:lnTo>
                    <a:lnTo>
                      <a:pt x="878" y="357"/>
                    </a:lnTo>
                    <a:lnTo>
                      <a:pt x="884" y="377"/>
                    </a:lnTo>
                    <a:lnTo>
                      <a:pt x="895" y="420"/>
                    </a:lnTo>
                    <a:lnTo>
                      <a:pt x="900" y="456"/>
                    </a:lnTo>
                    <a:lnTo>
                      <a:pt x="896" y="518"/>
                    </a:lnTo>
                    <a:lnTo>
                      <a:pt x="893" y="545"/>
                    </a:lnTo>
                    <a:lnTo>
                      <a:pt x="888" y="563"/>
                    </a:lnTo>
                    <a:lnTo>
                      <a:pt x="884" y="566"/>
                    </a:lnTo>
                    <a:lnTo>
                      <a:pt x="876" y="568"/>
                    </a:lnTo>
                    <a:lnTo>
                      <a:pt x="866" y="572"/>
                    </a:lnTo>
                    <a:lnTo>
                      <a:pt x="854" y="576"/>
                    </a:lnTo>
                    <a:lnTo>
                      <a:pt x="840" y="579"/>
                    </a:lnTo>
                    <a:lnTo>
                      <a:pt x="823" y="583"/>
                    </a:lnTo>
                    <a:lnTo>
                      <a:pt x="804" y="587"/>
                    </a:lnTo>
                    <a:lnTo>
                      <a:pt x="785" y="591"/>
                    </a:lnTo>
                    <a:lnTo>
                      <a:pt x="766" y="595"/>
                    </a:lnTo>
                    <a:lnTo>
                      <a:pt x="746" y="597"/>
                    </a:lnTo>
                    <a:lnTo>
                      <a:pt x="708" y="602"/>
                    </a:lnTo>
                    <a:lnTo>
                      <a:pt x="674" y="605"/>
                    </a:lnTo>
                    <a:lnTo>
                      <a:pt x="648" y="603"/>
                    </a:lnTo>
                    <a:lnTo>
                      <a:pt x="599" y="603"/>
                    </a:lnTo>
                    <a:lnTo>
                      <a:pt x="543" y="610"/>
                    </a:lnTo>
                    <a:lnTo>
                      <a:pt x="516" y="615"/>
                    </a:lnTo>
                    <a:lnTo>
                      <a:pt x="494" y="619"/>
                    </a:lnTo>
                    <a:lnTo>
                      <a:pt x="463" y="625"/>
                    </a:lnTo>
                    <a:lnTo>
                      <a:pt x="436" y="627"/>
                    </a:lnTo>
                    <a:lnTo>
                      <a:pt x="394" y="631"/>
                    </a:lnTo>
                    <a:lnTo>
                      <a:pt x="316" y="643"/>
                    </a:lnTo>
                    <a:lnTo>
                      <a:pt x="303" y="646"/>
                    </a:lnTo>
                    <a:lnTo>
                      <a:pt x="292" y="650"/>
                    </a:lnTo>
                    <a:lnTo>
                      <a:pt x="279" y="654"/>
                    </a:lnTo>
                    <a:lnTo>
                      <a:pt x="266" y="656"/>
                    </a:lnTo>
                    <a:lnTo>
                      <a:pt x="242" y="659"/>
                    </a:lnTo>
                    <a:lnTo>
                      <a:pt x="218" y="656"/>
                    </a:lnTo>
                    <a:lnTo>
                      <a:pt x="177" y="654"/>
                    </a:lnTo>
                    <a:lnTo>
                      <a:pt x="114" y="658"/>
                    </a:lnTo>
                    <a:lnTo>
                      <a:pt x="48" y="664"/>
                    </a:lnTo>
                    <a:lnTo>
                      <a:pt x="0" y="672"/>
                    </a:lnTo>
                    <a:lnTo>
                      <a:pt x="0" y="6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406" name="Freeform 222"/>
              <p:cNvSpPr>
                <a:spLocks/>
              </p:cNvSpPr>
              <p:nvPr/>
            </p:nvSpPr>
            <p:spPr bwMode="auto">
              <a:xfrm>
                <a:off x="2236" y="2844"/>
                <a:ext cx="333" cy="7"/>
              </a:xfrm>
              <a:custGeom>
                <a:avLst/>
                <a:gdLst/>
                <a:ahLst/>
                <a:cxnLst>
                  <a:cxn ang="0">
                    <a:pos x="1320" y="0"/>
                  </a:cxn>
                  <a:cxn ang="0">
                    <a:pos x="6" y="0"/>
                  </a:cxn>
                  <a:cxn ang="0">
                    <a:pos x="0" y="4"/>
                  </a:cxn>
                  <a:cxn ang="0">
                    <a:pos x="3" y="6"/>
                  </a:cxn>
                  <a:cxn ang="0">
                    <a:pos x="20" y="7"/>
                  </a:cxn>
                  <a:cxn ang="0">
                    <a:pos x="63" y="10"/>
                  </a:cxn>
                  <a:cxn ang="0">
                    <a:pos x="126" y="14"/>
                  </a:cxn>
                  <a:cxn ang="0">
                    <a:pos x="191" y="16"/>
                  </a:cxn>
                  <a:cxn ang="0">
                    <a:pos x="243" y="15"/>
                  </a:cxn>
                  <a:cxn ang="0">
                    <a:pos x="333" y="12"/>
                  </a:cxn>
                  <a:cxn ang="0">
                    <a:pos x="401" y="14"/>
                  </a:cxn>
                  <a:cxn ang="0">
                    <a:pos x="523" y="16"/>
                  </a:cxn>
                  <a:cxn ang="0">
                    <a:pos x="642" y="15"/>
                  </a:cxn>
                  <a:cxn ang="0">
                    <a:pos x="914" y="17"/>
                  </a:cxn>
                  <a:cxn ang="0">
                    <a:pos x="1107" y="28"/>
                  </a:cxn>
                  <a:cxn ang="0">
                    <a:pos x="1133" y="25"/>
                  </a:cxn>
                  <a:cxn ang="0">
                    <a:pos x="1193" y="20"/>
                  </a:cxn>
                  <a:cxn ang="0">
                    <a:pos x="1256" y="16"/>
                  </a:cxn>
                  <a:cxn ang="0">
                    <a:pos x="1291" y="14"/>
                  </a:cxn>
                  <a:cxn ang="0">
                    <a:pos x="1329" y="17"/>
                  </a:cxn>
                  <a:cxn ang="0">
                    <a:pos x="1332" y="9"/>
                  </a:cxn>
                  <a:cxn ang="0">
                    <a:pos x="1329" y="2"/>
                  </a:cxn>
                  <a:cxn ang="0">
                    <a:pos x="1320" y="0"/>
                  </a:cxn>
                  <a:cxn ang="0">
                    <a:pos x="1320" y="0"/>
                  </a:cxn>
                </a:cxnLst>
                <a:rect l="0" t="0" r="r" b="b"/>
                <a:pathLst>
                  <a:path w="1332" h="28">
                    <a:moveTo>
                      <a:pt x="1320" y="0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20" y="7"/>
                    </a:lnTo>
                    <a:lnTo>
                      <a:pt x="63" y="10"/>
                    </a:lnTo>
                    <a:lnTo>
                      <a:pt x="126" y="14"/>
                    </a:lnTo>
                    <a:lnTo>
                      <a:pt x="191" y="16"/>
                    </a:lnTo>
                    <a:lnTo>
                      <a:pt x="243" y="15"/>
                    </a:lnTo>
                    <a:lnTo>
                      <a:pt x="333" y="12"/>
                    </a:lnTo>
                    <a:lnTo>
                      <a:pt x="401" y="14"/>
                    </a:lnTo>
                    <a:lnTo>
                      <a:pt x="523" y="16"/>
                    </a:lnTo>
                    <a:lnTo>
                      <a:pt x="642" y="15"/>
                    </a:lnTo>
                    <a:lnTo>
                      <a:pt x="914" y="17"/>
                    </a:lnTo>
                    <a:lnTo>
                      <a:pt x="1107" y="28"/>
                    </a:lnTo>
                    <a:lnTo>
                      <a:pt x="1133" y="25"/>
                    </a:lnTo>
                    <a:lnTo>
                      <a:pt x="1193" y="20"/>
                    </a:lnTo>
                    <a:lnTo>
                      <a:pt x="1256" y="16"/>
                    </a:lnTo>
                    <a:lnTo>
                      <a:pt x="1291" y="14"/>
                    </a:lnTo>
                    <a:lnTo>
                      <a:pt x="1329" y="17"/>
                    </a:lnTo>
                    <a:lnTo>
                      <a:pt x="1332" y="9"/>
                    </a:lnTo>
                    <a:lnTo>
                      <a:pt x="1329" y="2"/>
                    </a:lnTo>
                    <a:lnTo>
                      <a:pt x="1320" y="0"/>
                    </a:lnTo>
                    <a:lnTo>
                      <a:pt x="13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407" name="Freeform 223"/>
              <p:cNvSpPr>
                <a:spLocks/>
              </p:cNvSpPr>
              <p:nvPr/>
            </p:nvSpPr>
            <p:spPr bwMode="auto">
              <a:xfrm>
                <a:off x="2102" y="2843"/>
                <a:ext cx="104" cy="5"/>
              </a:xfrm>
              <a:custGeom>
                <a:avLst/>
                <a:gdLst/>
                <a:ahLst/>
                <a:cxnLst>
                  <a:cxn ang="0">
                    <a:pos x="416" y="4"/>
                  </a:cxn>
                  <a:cxn ang="0">
                    <a:pos x="414" y="16"/>
                  </a:cxn>
                  <a:cxn ang="0">
                    <a:pos x="402" y="18"/>
                  </a:cxn>
                  <a:cxn ang="0">
                    <a:pos x="387" y="19"/>
                  </a:cxn>
                  <a:cxn ang="0">
                    <a:pos x="347" y="17"/>
                  </a:cxn>
                  <a:cxn ang="0">
                    <a:pos x="308" y="13"/>
                  </a:cxn>
                  <a:cxn ang="0">
                    <a:pos x="279" y="12"/>
                  </a:cxn>
                  <a:cxn ang="0">
                    <a:pos x="214" y="13"/>
                  </a:cxn>
                  <a:cxn ang="0">
                    <a:pos x="167" y="16"/>
                  </a:cxn>
                  <a:cxn ang="0">
                    <a:pos x="124" y="17"/>
                  </a:cxn>
                  <a:cxn ang="0">
                    <a:pos x="70" y="17"/>
                  </a:cxn>
                  <a:cxn ang="0">
                    <a:pos x="29" y="14"/>
                  </a:cxn>
                  <a:cxn ang="0">
                    <a:pos x="0" y="12"/>
                  </a:cxn>
                  <a:cxn ang="0">
                    <a:pos x="1" y="0"/>
                  </a:cxn>
                  <a:cxn ang="0">
                    <a:pos x="217" y="2"/>
                  </a:cxn>
                  <a:cxn ang="0">
                    <a:pos x="416" y="4"/>
                  </a:cxn>
                  <a:cxn ang="0">
                    <a:pos x="416" y="4"/>
                  </a:cxn>
                </a:cxnLst>
                <a:rect l="0" t="0" r="r" b="b"/>
                <a:pathLst>
                  <a:path w="416" h="19">
                    <a:moveTo>
                      <a:pt x="416" y="4"/>
                    </a:moveTo>
                    <a:lnTo>
                      <a:pt x="414" y="16"/>
                    </a:lnTo>
                    <a:lnTo>
                      <a:pt x="402" y="18"/>
                    </a:lnTo>
                    <a:lnTo>
                      <a:pt x="387" y="19"/>
                    </a:lnTo>
                    <a:lnTo>
                      <a:pt x="347" y="17"/>
                    </a:lnTo>
                    <a:lnTo>
                      <a:pt x="308" y="13"/>
                    </a:lnTo>
                    <a:lnTo>
                      <a:pt x="279" y="12"/>
                    </a:lnTo>
                    <a:lnTo>
                      <a:pt x="214" y="13"/>
                    </a:lnTo>
                    <a:lnTo>
                      <a:pt x="167" y="16"/>
                    </a:lnTo>
                    <a:lnTo>
                      <a:pt x="124" y="17"/>
                    </a:lnTo>
                    <a:lnTo>
                      <a:pt x="70" y="17"/>
                    </a:lnTo>
                    <a:lnTo>
                      <a:pt x="29" y="14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217" y="2"/>
                    </a:lnTo>
                    <a:lnTo>
                      <a:pt x="416" y="4"/>
                    </a:lnTo>
                    <a:lnTo>
                      <a:pt x="416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408" name="Freeform 224"/>
              <p:cNvSpPr>
                <a:spLocks/>
              </p:cNvSpPr>
              <p:nvPr/>
            </p:nvSpPr>
            <p:spPr bwMode="auto">
              <a:xfrm>
                <a:off x="2244" y="2702"/>
                <a:ext cx="162" cy="120"/>
              </a:xfrm>
              <a:custGeom>
                <a:avLst/>
                <a:gdLst/>
                <a:ahLst/>
                <a:cxnLst>
                  <a:cxn ang="0">
                    <a:pos x="343" y="3"/>
                  </a:cxn>
                  <a:cxn ang="0">
                    <a:pos x="465" y="32"/>
                  </a:cxn>
                  <a:cxn ang="0">
                    <a:pos x="571" y="80"/>
                  </a:cxn>
                  <a:cxn ang="0">
                    <a:pos x="619" y="120"/>
                  </a:cxn>
                  <a:cxn ang="0">
                    <a:pos x="645" y="224"/>
                  </a:cxn>
                  <a:cxn ang="0">
                    <a:pos x="630" y="286"/>
                  </a:cxn>
                  <a:cxn ang="0">
                    <a:pos x="611" y="324"/>
                  </a:cxn>
                  <a:cxn ang="0">
                    <a:pos x="576" y="372"/>
                  </a:cxn>
                  <a:cxn ang="0">
                    <a:pos x="542" y="401"/>
                  </a:cxn>
                  <a:cxn ang="0">
                    <a:pos x="516" y="417"/>
                  </a:cxn>
                  <a:cxn ang="0">
                    <a:pos x="487" y="434"/>
                  </a:cxn>
                  <a:cxn ang="0">
                    <a:pos x="453" y="449"/>
                  </a:cxn>
                  <a:cxn ang="0">
                    <a:pos x="414" y="463"/>
                  </a:cxn>
                  <a:cxn ang="0">
                    <a:pos x="372" y="473"/>
                  </a:cxn>
                  <a:cxn ang="0">
                    <a:pos x="241" y="477"/>
                  </a:cxn>
                  <a:cxn ang="0">
                    <a:pos x="169" y="460"/>
                  </a:cxn>
                  <a:cxn ang="0">
                    <a:pos x="121" y="442"/>
                  </a:cxn>
                  <a:cxn ang="0">
                    <a:pos x="92" y="429"/>
                  </a:cxn>
                  <a:cxn ang="0">
                    <a:pos x="64" y="412"/>
                  </a:cxn>
                  <a:cxn ang="0">
                    <a:pos x="14" y="354"/>
                  </a:cxn>
                  <a:cxn ang="0">
                    <a:pos x="1" y="262"/>
                  </a:cxn>
                  <a:cxn ang="0">
                    <a:pos x="20" y="199"/>
                  </a:cxn>
                  <a:cxn ang="0">
                    <a:pos x="45" y="152"/>
                  </a:cxn>
                  <a:cxn ang="0">
                    <a:pos x="74" y="111"/>
                  </a:cxn>
                  <a:cxn ang="0">
                    <a:pos x="107" y="75"/>
                  </a:cxn>
                  <a:cxn ang="0">
                    <a:pos x="146" y="43"/>
                  </a:cxn>
                  <a:cxn ang="0">
                    <a:pos x="172" y="29"/>
                  </a:cxn>
                  <a:cxn ang="0">
                    <a:pos x="213" y="15"/>
                  </a:cxn>
                  <a:cxn ang="0">
                    <a:pos x="256" y="5"/>
                  </a:cxn>
                  <a:cxn ang="0">
                    <a:pos x="273" y="33"/>
                  </a:cxn>
                  <a:cxn ang="0">
                    <a:pos x="159" y="67"/>
                  </a:cxn>
                  <a:cxn ang="0">
                    <a:pos x="108" y="109"/>
                  </a:cxn>
                  <a:cxn ang="0">
                    <a:pos x="72" y="156"/>
                  </a:cxn>
                  <a:cxn ang="0">
                    <a:pos x="38" y="250"/>
                  </a:cxn>
                  <a:cxn ang="0">
                    <a:pos x="55" y="333"/>
                  </a:cxn>
                  <a:cxn ang="0">
                    <a:pos x="79" y="369"/>
                  </a:cxn>
                  <a:cxn ang="0">
                    <a:pos x="121" y="405"/>
                  </a:cxn>
                  <a:cxn ang="0">
                    <a:pos x="151" y="421"/>
                  </a:cxn>
                  <a:cxn ang="0">
                    <a:pos x="188" y="434"/>
                  </a:cxn>
                  <a:cxn ang="0">
                    <a:pos x="260" y="446"/>
                  </a:cxn>
                  <a:cxn ang="0">
                    <a:pos x="441" y="427"/>
                  </a:cxn>
                  <a:cxn ang="0">
                    <a:pos x="482" y="411"/>
                  </a:cxn>
                  <a:cxn ang="0">
                    <a:pos x="504" y="398"/>
                  </a:cxn>
                  <a:cxn ang="0">
                    <a:pos x="569" y="334"/>
                  </a:cxn>
                  <a:cxn ang="0">
                    <a:pos x="593" y="283"/>
                  </a:cxn>
                  <a:cxn ang="0">
                    <a:pos x="592" y="158"/>
                  </a:cxn>
                  <a:cxn ang="0">
                    <a:pos x="576" y="129"/>
                  </a:cxn>
                  <a:cxn ang="0">
                    <a:pos x="544" y="99"/>
                  </a:cxn>
                  <a:cxn ang="0">
                    <a:pos x="514" y="82"/>
                  </a:cxn>
                  <a:cxn ang="0">
                    <a:pos x="483" y="67"/>
                  </a:cxn>
                  <a:cxn ang="0">
                    <a:pos x="451" y="56"/>
                  </a:cxn>
                  <a:cxn ang="0">
                    <a:pos x="386" y="41"/>
                  </a:cxn>
                  <a:cxn ang="0">
                    <a:pos x="318" y="29"/>
                  </a:cxn>
                </a:cxnLst>
                <a:rect l="0" t="0" r="r" b="b"/>
                <a:pathLst>
                  <a:path w="645" h="480">
                    <a:moveTo>
                      <a:pt x="290" y="27"/>
                    </a:moveTo>
                    <a:lnTo>
                      <a:pt x="308" y="0"/>
                    </a:lnTo>
                    <a:lnTo>
                      <a:pt x="343" y="3"/>
                    </a:lnTo>
                    <a:lnTo>
                      <a:pt x="370" y="8"/>
                    </a:lnTo>
                    <a:lnTo>
                      <a:pt x="418" y="18"/>
                    </a:lnTo>
                    <a:lnTo>
                      <a:pt x="465" y="32"/>
                    </a:lnTo>
                    <a:lnTo>
                      <a:pt x="528" y="56"/>
                    </a:lnTo>
                    <a:lnTo>
                      <a:pt x="552" y="69"/>
                    </a:lnTo>
                    <a:lnTo>
                      <a:pt x="571" y="80"/>
                    </a:lnTo>
                    <a:lnTo>
                      <a:pt x="586" y="89"/>
                    </a:lnTo>
                    <a:lnTo>
                      <a:pt x="603" y="101"/>
                    </a:lnTo>
                    <a:lnTo>
                      <a:pt x="619" y="120"/>
                    </a:lnTo>
                    <a:lnTo>
                      <a:pt x="630" y="141"/>
                    </a:lnTo>
                    <a:lnTo>
                      <a:pt x="644" y="182"/>
                    </a:lnTo>
                    <a:lnTo>
                      <a:pt x="645" y="224"/>
                    </a:lnTo>
                    <a:lnTo>
                      <a:pt x="643" y="245"/>
                    </a:lnTo>
                    <a:lnTo>
                      <a:pt x="637" y="266"/>
                    </a:lnTo>
                    <a:lnTo>
                      <a:pt x="630" y="286"/>
                    </a:lnTo>
                    <a:lnTo>
                      <a:pt x="626" y="295"/>
                    </a:lnTo>
                    <a:lnTo>
                      <a:pt x="621" y="305"/>
                    </a:lnTo>
                    <a:lnTo>
                      <a:pt x="611" y="324"/>
                    </a:lnTo>
                    <a:lnTo>
                      <a:pt x="601" y="340"/>
                    </a:lnTo>
                    <a:lnTo>
                      <a:pt x="588" y="357"/>
                    </a:lnTo>
                    <a:lnTo>
                      <a:pt x="576" y="372"/>
                    </a:lnTo>
                    <a:lnTo>
                      <a:pt x="562" y="384"/>
                    </a:lnTo>
                    <a:lnTo>
                      <a:pt x="549" y="396"/>
                    </a:lnTo>
                    <a:lnTo>
                      <a:pt x="542" y="401"/>
                    </a:lnTo>
                    <a:lnTo>
                      <a:pt x="534" y="406"/>
                    </a:lnTo>
                    <a:lnTo>
                      <a:pt x="525" y="412"/>
                    </a:lnTo>
                    <a:lnTo>
                      <a:pt x="516" y="417"/>
                    </a:lnTo>
                    <a:lnTo>
                      <a:pt x="507" y="422"/>
                    </a:lnTo>
                    <a:lnTo>
                      <a:pt x="497" y="429"/>
                    </a:lnTo>
                    <a:lnTo>
                      <a:pt x="487" y="434"/>
                    </a:lnTo>
                    <a:lnTo>
                      <a:pt x="476" y="439"/>
                    </a:lnTo>
                    <a:lnTo>
                      <a:pt x="465" y="444"/>
                    </a:lnTo>
                    <a:lnTo>
                      <a:pt x="453" y="449"/>
                    </a:lnTo>
                    <a:lnTo>
                      <a:pt x="441" y="454"/>
                    </a:lnTo>
                    <a:lnTo>
                      <a:pt x="428" y="459"/>
                    </a:lnTo>
                    <a:lnTo>
                      <a:pt x="414" y="463"/>
                    </a:lnTo>
                    <a:lnTo>
                      <a:pt x="400" y="466"/>
                    </a:lnTo>
                    <a:lnTo>
                      <a:pt x="386" y="470"/>
                    </a:lnTo>
                    <a:lnTo>
                      <a:pt x="372" y="473"/>
                    </a:lnTo>
                    <a:lnTo>
                      <a:pt x="342" y="478"/>
                    </a:lnTo>
                    <a:lnTo>
                      <a:pt x="309" y="480"/>
                    </a:lnTo>
                    <a:lnTo>
                      <a:pt x="241" y="477"/>
                    </a:lnTo>
                    <a:lnTo>
                      <a:pt x="206" y="470"/>
                    </a:lnTo>
                    <a:lnTo>
                      <a:pt x="187" y="465"/>
                    </a:lnTo>
                    <a:lnTo>
                      <a:pt x="169" y="460"/>
                    </a:lnTo>
                    <a:lnTo>
                      <a:pt x="150" y="454"/>
                    </a:lnTo>
                    <a:lnTo>
                      <a:pt x="130" y="446"/>
                    </a:lnTo>
                    <a:lnTo>
                      <a:pt x="121" y="442"/>
                    </a:lnTo>
                    <a:lnTo>
                      <a:pt x="111" y="439"/>
                    </a:lnTo>
                    <a:lnTo>
                      <a:pt x="102" y="434"/>
                    </a:lnTo>
                    <a:lnTo>
                      <a:pt x="92" y="429"/>
                    </a:lnTo>
                    <a:lnTo>
                      <a:pt x="82" y="423"/>
                    </a:lnTo>
                    <a:lnTo>
                      <a:pt x="73" y="418"/>
                    </a:lnTo>
                    <a:lnTo>
                      <a:pt x="64" y="412"/>
                    </a:lnTo>
                    <a:lnTo>
                      <a:pt x="57" y="407"/>
                    </a:lnTo>
                    <a:lnTo>
                      <a:pt x="31" y="382"/>
                    </a:lnTo>
                    <a:lnTo>
                      <a:pt x="14" y="354"/>
                    </a:lnTo>
                    <a:lnTo>
                      <a:pt x="4" y="325"/>
                    </a:lnTo>
                    <a:lnTo>
                      <a:pt x="0" y="293"/>
                    </a:lnTo>
                    <a:lnTo>
                      <a:pt x="1" y="262"/>
                    </a:lnTo>
                    <a:lnTo>
                      <a:pt x="9" y="230"/>
                    </a:lnTo>
                    <a:lnTo>
                      <a:pt x="15" y="214"/>
                    </a:lnTo>
                    <a:lnTo>
                      <a:pt x="20" y="199"/>
                    </a:lnTo>
                    <a:lnTo>
                      <a:pt x="28" y="182"/>
                    </a:lnTo>
                    <a:lnTo>
                      <a:pt x="36" y="167"/>
                    </a:lnTo>
                    <a:lnTo>
                      <a:pt x="45" y="152"/>
                    </a:lnTo>
                    <a:lnTo>
                      <a:pt x="54" y="138"/>
                    </a:lnTo>
                    <a:lnTo>
                      <a:pt x="64" y="124"/>
                    </a:lnTo>
                    <a:lnTo>
                      <a:pt x="74" y="111"/>
                    </a:lnTo>
                    <a:lnTo>
                      <a:pt x="86" y="98"/>
                    </a:lnTo>
                    <a:lnTo>
                      <a:pt x="96" y="86"/>
                    </a:lnTo>
                    <a:lnTo>
                      <a:pt x="107" y="75"/>
                    </a:lnTo>
                    <a:lnTo>
                      <a:pt x="119" y="65"/>
                    </a:lnTo>
                    <a:lnTo>
                      <a:pt x="140" y="47"/>
                    </a:lnTo>
                    <a:lnTo>
                      <a:pt x="146" y="43"/>
                    </a:lnTo>
                    <a:lnTo>
                      <a:pt x="151" y="39"/>
                    </a:lnTo>
                    <a:lnTo>
                      <a:pt x="161" y="34"/>
                    </a:lnTo>
                    <a:lnTo>
                      <a:pt x="172" y="29"/>
                    </a:lnTo>
                    <a:lnTo>
                      <a:pt x="180" y="26"/>
                    </a:lnTo>
                    <a:lnTo>
                      <a:pt x="198" y="21"/>
                    </a:lnTo>
                    <a:lnTo>
                      <a:pt x="213" y="15"/>
                    </a:lnTo>
                    <a:lnTo>
                      <a:pt x="227" y="12"/>
                    </a:lnTo>
                    <a:lnTo>
                      <a:pt x="238" y="9"/>
                    </a:lnTo>
                    <a:lnTo>
                      <a:pt x="256" y="5"/>
                    </a:lnTo>
                    <a:lnTo>
                      <a:pt x="269" y="3"/>
                    </a:lnTo>
                    <a:lnTo>
                      <a:pt x="280" y="2"/>
                    </a:lnTo>
                    <a:lnTo>
                      <a:pt x="273" y="33"/>
                    </a:lnTo>
                    <a:lnTo>
                      <a:pt x="179" y="55"/>
                    </a:lnTo>
                    <a:lnTo>
                      <a:pt x="170" y="60"/>
                    </a:lnTo>
                    <a:lnTo>
                      <a:pt x="159" y="67"/>
                    </a:lnTo>
                    <a:lnTo>
                      <a:pt x="135" y="85"/>
                    </a:lnTo>
                    <a:lnTo>
                      <a:pt x="122" y="96"/>
                    </a:lnTo>
                    <a:lnTo>
                      <a:pt x="108" y="109"/>
                    </a:lnTo>
                    <a:lnTo>
                      <a:pt x="96" y="124"/>
                    </a:lnTo>
                    <a:lnTo>
                      <a:pt x="83" y="139"/>
                    </a:lnTo>
                    <a:lnTo>
                      <a:pt x="72" y="156"/>
                    </a:lnTo>
                    <a:lnTo>
                      <a:pt x="60" y="172"/>
                    </a:lnTo>
                    <a:lnTo>
                      <a:pt x="45" y="210"/>
                    </a:lnTo>
                    <a:lnTo>
                      <a:pt x="38" y="250"/>
                    </a:lnTo>
                    <a:lnTo>
                      <a:pt x="42" y="292"/>
                    </a:lnTo>
                    <a:lnTo>
                      <a:pt x="48" y="314"/>
                    </a:lnTo>
                    <a:lnTo>
                      <a:pt x="55" y="333"/>
                    </a:lnTo>
                    <a:lnTo>
                      <a:pt x="60" y="343"/>
                    </a:lnTo>
                    <a:lnTo>
                      <a:pt x="67" y="351"/>
                    </a:lnTo>
                    <a:lnTo>
                      <a:pt x="79" y="369"/>
                    </a:lnTo>
                    <a:lnTo>
                      <a:pt x="95" y="384"/>
                    </a:lnTo>
                    <a:lnTo>
                      <a:pt x="111" y="398"/>
                    </a:lnTo>
                    <a:lnTo>
                      <a:pt x="121" y="405"/>
                    </a:lnTo>
                    <a:lnTo>
                      <a:pt x="130" y="411"/>
                    </a:lnTo>
                    <a:lnTo>
                      <a:pt x="141" y="416"/>
                    </a:lnTo>
                    <a:lnTo>
                      <a:pt x="151" y="421"/>
                    </a:lnTo>
                    <a:lnTo>
                      <a:pt x="164" y="426"/>
                    </a:lnTo>
                    <a:lnTo>
                      <a:pt x="175" y="431"/>
                    </a:lnTo>
                    <a:lnTo>
                      <a:pt x="188" y="434"/>
                    </a:lnTo>
                    <a:lnTo>
                      <a:pt x="202" y="437"/>
                    </a:lnTo>
                    <a:lnTo>
                      <a:pt x="230" y="442"/>
                    </a:lnTo>
                    <a:lnTo>
                      <a:pt x="260" y="446"/>
                    </a:lnTo>
                    <a:lnTo>
                      <a:pt x="327" y="446"/>
                    </a:lnTo>
                    <a:lnTo>
                      <a:pt x="403" y="436"/>
                    </a:lnTo>
                    <a:lnTo>
                      <a:pt x="441" y="427"/>
                    </a:lnTo>
                    <a:lnTo>
                      <a:pt x="458" y="421"/>
                    </a:lnTo>
                    <a:lnTo>
                      <a:pt x="475" y="415"/>
                    </a:lnTo>
                    <a:lnTo>
                      <a:pt x="482" y="411"/>
                    </a:lnTo>
                    <a:lnTo>
                      <a:pt x="490" y="407"/>
                    </a:lnTo>
                    <a:lnTo>
                      <a:pt x="497" y="403"/>
                    </a:lnTo>
                    <a:lnTo>
                      <a:pt x="504" y="398"/>
                    </a:lnTo>
                    <a:lnTo>
                      <a:pt x="530" y="379"/>
                    </a:lnTo>
                    <a:lnTo>
                      <a:pt x="552" y="358"/>
                    </a:lnTo>
                    <a:lnTo>
                      <a:pt x="569" y="334"/>
                    </a:lnTo>
                    <a:lnTo>
                      <a:pt x="576" y="321"/>
                    </a:lnTo>
                    <a:lnTo>
                      <a:pt x="582" y="309"/>
                    </a:lnTo>
                    <a:lnTo>
                      <a:pt x="593" y="283"/>
                    </a:lnTo>
                    <a:lnTo>
                      <a:pt x="602" y="231"/>
                    </a:lnTo>
                    <a:lnTo>
                      <a:pt x="598" y="181"/>
                    </a:lnTo>
                    <a:lnTo>
                      <a:pt x="592" y="158"/>
                    </a:lnTo>
                    <a:lnTo>
                      <a:pt x="587" y="148"/>
                    </a:lnTo>
                    <a:lnTo>
                      <a:pt x="582" y="138"/>
                    </a:lnTo>
                    <a:lnTo>
                      <a:pt x="576" y="129"/>
                    </a:lnTo>
                    <a:lnTo>
                      <a:pt x="568" y="120"/>
                    </a:lnTo>
                    <a:lnTo>
                      <a:pt x="553" y="105"/>
                    </a:lnTo>
                    <a:lnTo>
                      <a:pt x="544" y="99"/>
                    </a:lnTo>
                    <a:lnTo>
                      <a:pt x="534" y="93"/>
                    </a:lnTo>
                    <a:lnTo>
                      <a:pt x="524" y="87"/>
                    </a:lnTo>
                    <a:lnTo>
                      <a:pt x="514" y="82"/>
                    </a:lnTo>
                    <a:lnTo>
                      <a:pt x="504" y="77"/>
                    </a:lnTo>
                    <a:lnTo>
                      <a:pt x="494" y="72"/>
                    </a:lnTo>
                    <a:lnTo>
                      <a:pt x="483" y="67"/>
                    </a:lnTo>
                    <a:lnTo>
                      <a:pt x="472" y="63"/>
                    </a:lnTo>
                    <a:lnTo>
                      <a:pt x="461" y="60"/>
                    </a:lnTo>
                    <a:lnTo>
                      <a:pt x="451" y="56"/>
                    </a:lnTo>
                    <a:lnTo>
                      <a:pt x="428" y="50"/>
                    </a:lnTo>
                    <a:lnTo>
                      <a:pt x="406" y="45"/>
                    </a:lnTo>
                    <a:lnTo>
                      <a:pt x="386" y="41"/>
                    </a:lnTo>
                    <a:lnTo>
                      <a:pt x="366" y="37"/>
                    </a:lnTo>
                    <a:lnTo>
                      <a:pt x="348" y="33"/>
                    </a:lnTo>
                    <a:lnTo>
                      <a:pt x="318" y="29"/>
                    </a:lnTo>
                    <a:lnTo>
                      <a:pt x="290" y="27"/>
                    </a:lnTo>
                    <a:lnTo>
                      <a:pt x="290" y="2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409" name="Freeform 225"/>
              <p:cNvSpPr>
                <a:spLocks/>
              </p:cNvSpPr>
              <p:nvPr/>
            </p:nvSpPr>
            <p:spPr bwMode="auto">
              <a:xfrm>
                <a:off x="2310" y="2702"/>
                <a:ext cx="16" cy="8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62" y="0"/>
                  </a:cxn>
                  <a:cxn ang="0">
                    <a:pos x="55" y="27"/>
                  </a:cxn>
                  <a:cxn ang="0">
                    <a:pos x="0" y="32"/>
                  </a:cxn>
                  <a:cxn ang="0">
                    <a:pos x="10" y="0"/>
                  </a:cxn>
                  <a:cxn ang="0">
                    <a:pos x="10" y="0"/>
                  </a:cxn>
                </a:cxnLst>
                <a:rect l="0" t="0" r="r" b="b"/>
                <a:pathLst>
                  <a:path w="62" h="32">
                    <a:moveTo>
                      <a:pt x="10" y="0"/>
                    </a:moveTo>
                    <a:lnTo>
                      <a:pt x="62" y="0"/>
                    </a:lnTo>
                    <a:lnTo>
                      <a:pt x="55" y="27"/>
                    </a:lnTo>
                    <a:lnTo>
                      <a:pt x="0" y="32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410" name="Freeform 226"/>
              <p:cNvSpPr>
                <a:spLocks/>
              </p:cNvSpPr>
              <p:nvPr/>
            </p:nvSpPr>
            <p:spPr bwMode="auto">
              <a:xfrm>
                <a:off x="2188" y="2804"/>
                <a:ext cx="46" cy="36"/>
              </a:xfrm>
              <a:custGeom>
                <a:avLst/>
                <a:gdLst/>
                <a:ahLst/>
                <a:cxnLst>
                  <a:cxn ang="0">
                    <a:pos x="149" y="2"/>
                  </a:cxn>
                  <a:cxn ang="0">
                    <a:pos x="159" y="0"/>
                  </a:cxn>
                  <a:cxn ang="0">
                    <a:pos x="177" y="0"/>
                  </a:cxn>
                  <a:cxn ang="0">
                    <a:pos x="184" y="7"/>
                  </a:cxn>
                  <a:cxn ang="0">
                    <a:pos x="179" y="17"/>
                  </a:cxn>
                  <a:cxn ang="0">
                    <a:pos x="166" y="32"/>
                  </a:cxn>
                  <a:cxn ang="0">
                    <a:pos x="143" y="51"/>
                  </a:cxn>
                  <a:cxn ang="0">
                    <a:pos x="118" y="70"/>
                  </a:cxn>
                  <a:cxn ang="0">
                    <a:pos x="111" y="75"/>
                  </a:cxn>
                  <a:cxn ang="0">
                    <a:pos x="105" y="79"/>
                  </a:cxn>
                  <a:cxn ang="0">
                    <a:pos x="99" y="84"/>
                  </a:cxn>
                  <a:cxn ang="0">
                    <a:pos x="91" y="89"/>
                  </a:cxn>
                  <a:cxn ang="0">
                    <a:pos x="85" y="93"/>
                  </a:cxn>
                  <a:cxn ang="0">
                    <a:pos x="78" y="97"/>
                  </a:cxn>
                  <a:cxn ang="0">
                    <a:pos x="72" y="102"/>
                  </a:cxn>
                  <a:cxn ang="0">
                    <a:pos x="66" y="106"/>
                  </a:cxn>
                  <a:cxn ang="0">
                    <a:pos x="59" y="109"/>
                  </a:cxn>
                  <a:cxn ang="0">
                    <a:pos x="53" y="113"/>
                  </a:cxn>
                  <a:cxn ang="0">
                    <a:pos x="48" y="117"/>
                  </a:cxn>
                  <a:cxn ang="0">
                    <a:pos x="42" y="121"/>
                  </a:cxn>
                  <a:cxn ang="0">
                    <a:pos x="32" y="126"/>
                  </a:cxn>
                  <a:cxn ang="0">
                    <a:pos x="23" y="132"/>
                  </a:cxn>
                  <a:cxn ang="0">
                    <a:pos x="15" y="136"/>
                  </a:cxn>
                  <a:cxn ang="0">
                    <a:pos x="10" y="140"/>
                  </a:cxn>
                  <a:cxn ang="0">
                    <a:pos x="5" y="142"/>
                  </a:cxn>
                  <a:cxn ang="0">
                    <a:pos x="0" y="125"/>
                  </a:cxn>
                  <a:cxn ang="0">
                    <a:pos x="11" y="112"/>
                  </a:cxn>
                  <a:cxn ang="0">
                    <a:pos x="32" y="94"/>
                  </a:cxn>
                  <a:cxn ang="0">
                    <a:pos x="43" y="84"/>
                  </a:cxn>
                  <a:cxn ang="0">
                    <a:pos x="56" y="74"/>
                  </a:cxn>
                  <a:cxn ang="0">
                    <a:pos x="68" y="64"/>
                  </a:cxn>
                  <a:cxn ang="0">
                    <a:pos x="82" y="54"/>
                  </a:cxn>
                  <a:cxn ang="0">
                    <a:pos x="107" y="34"/>
                  </a:cxn>
                  <a:cxn ang="0">
                    <a:pos x="129" y="17"/>
                  </a:cxn>
                  <a:cxn ang="0">
                    <a:pos x="149" y="2"/>
                  </a:cxn>
                  <a:cxn ang="0">
                    <a:pos x="149" y="2"/>
                  </a:cxn>
                </a:cxnLst>
                <a:rect l="0" t="0" r="r" b="b"/>
                <a:pathLst>
                  <a:path w="184" h="142">
                    <a:moveTo>
                      <a:pt x="149" y="2"/>
                    </a:moveTo>
                    <a:lnTo>
                      <a:pt x="159" y="0"/>
                    </a:lnTo>
                    <a:lnTo>
                      <a:pt x="177" y="0"/>
                    </a:lnTo>
                    <a:lnTo>
                      <a:pt x="184" y="7"/>
                    </a:lnTo>
                    <a:lnTo>
                      <a:pt x="179" y="17"/>
                    </a:lnTo>
                    <a:lnTo>
                      <a:pt x="166" y="32"/>
                    </a:lnTo>
                    <a:lnTo>
                      <a:pt x="143" y="51"/>
                    </a:lnTo>
                    <a:lnTo>
                      <a:pt x="118" y="70"/>
                    </a:lnTo>
                    <a:lnTo>
                      <a:pt x="111" y="75"/>
                    </a:lnTo>
                    <a:lnTo>
                      <a:pt x="105" y="79"/>
                    </a:lnTo>
                    <a:lnTo>
                      <a:pt x="99" y="84"/>
                    </a:lnTo>
                    <a:lnTo>
                      <a:pt x="91" y="89"/>
                    </a:lnTo>
                    <a:lnTo>
                      <a:pt x="85" y="93"/>
                    </a:lnTo>
                    <a:lnTo>
                      <a:pt x="78" y="97"/>
                    </a:lnTo>
                    <a:lnTo>
                      <a:pt x="72" y="102"/>
                    </a:lnTo>
                    <a:lnTo>
                      <a:pt x="66" y="106"/>
                    </a:lnTo>
                    <a:lnTo>
                      <a:pt x="59" y="109"/>
                    </a:lnTo>
                    <a:lnTo>
                      <a:pt x="53" y="113"/>
                    </a:lnTo>
                    <a:lnTo>
                      <a:pt x="48" y="117"/>
                    </a:lnTo>
                    <a:lnTo>
                      <a:pt x="42" y="121"/>
                    </a:lnTo>
                    <a:lnTo>
                      <a:pt x="32" y="126"/>
                    </a:lnTo>
                    <a:lnTo>
                      <a:pt x="23" y="132"/>
                    </a:lnTo>
                    <a:lnTo>
                      <a:pt x="15" y="136"/>
                    </a:lnTo>
                    <a:lnTo>
                      <a:pt x="10" y="140"/>
                    </a:lnTo>
                    <a:lnTo>
                      <a:pt x="5" y="142"/>
                    </a:lnTo>
                    <a:lnTo>
                      <a:pt x="0" y="125"/>
                    </a:lnTo>
                    <a:lnTo>
                      <a:pt x="11" y="112"/>
                    </a:lnTo>
                    <a:lnTo>
                      <a:pt x="32" y="94"/>
                    </a:lnTo>
                    <a:lnTo>
                      <a:pt x="43" y="84"/>
                    </a:lnTo>
                    <a:lnTo>
                      <a:pt x="56" y="74"/>
                    </a:lnTo>
                    <a:lnTo>
                      <a:pt x="68" y="64"/>
                    </a:lnTo>
                    <a:lnTo>
                      <a:pt x="82" y="54"/>
                    </a:lnTo>
                    <a:lnTo>
                      <a:pt x="107" y="34"/>
                    </a:lnTo>
                    <a:lnTo>
                      <a:pt x="129" y="17"/>
                    </a:lnTo>
                    <a:lnTo>
                      <a:pt x="149" y="2"/>
                    </a:lnTo>
                    <a:lnTo>
                      <a:pt x="149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411" name="Freeform 227"/>
              <p:cNvSpPr>
                <a:spLocks/>
              </p:cNvSpPr>
              <p:nvPr/>
            </p:nvSpPr>
            <p:spPr bwMode="auto">
              <a:xfrm>
                <a:off x="2286" y="2828"/>
                <a:ext cx="13" cy="35"/>
              </a:xfrm>
              <a:custGeom>
                <a:avLst/>
                <a:gdLst/>
                <a:ahLst/>
                <a:cxnLst>
                  <a:cxn ang="0">
                    <a:pos x="19" y="10"/>
                  </a:cxn>
                  <a:cxn ang="0">
                    <a:pos x="24" y="6"/>
                  </a:cxn>
                  <a:cxn ang="0">
                    <a:pos x="28" y="2"/>
                  </a:cxn>
                  <a:cxn ang="0">
                    <a:pos x="33" y="0"/>
                  </a:cxn>
                  <a:cxn ang="0">
                    <a:pos x="44" y="0"/>
                  </a:cxn>
                  <a:cxn ang="0">
                    <a:pos x="50" y="14"/>
                  </a:cxn>
                  <a:cxn ang="0">
                    <a:pos x="15" y="126"/>
                  </a:cxn>
                  <a:cxn ang="0">
                    <a:pos x="7" y="136"/>
                  </a:cxn>
                  <a:cxn ang="0">
                    <a:pos x="2" y="138"/>
                  </a:cxn>
                  <a:cxn ang="0">
                    <a:pos x="0" y="125"/>
                  </a:cxn>
                  <a:cxn ang="0">
                    <a:pos x="19" y="10"/>
                  </a:cxn>
                  <a:cxn ang="0">
                    <a:pos x="19" y="10"/>
                  </a:cxn>
                </a:cxnLst>
                <a:rect l="0" t="0" r="r" b="b"/>
                <a:pathLst>
                  <a:path w="50" h="138">
                    <a:moveTo>
                      <a:pt x="19" y="10"/>
                    </a:moveTo>
                    <a:lnTo>
                      <a:pt x="24" y="6"/>
                    </a:lnTo>
                    <a:lnTo>
                      <a:pt x="28" y="2"/>
                    </a:lnTo>
                    <a:lnTo>
                      <a:pt x="33" y="0"/>
                    </a:lnTo>
                    <a:lnTo>
                      <a:pt x="44" y="0"/>
                    </a:lnTo>
                    <a:lnTo>
                      <a:pt x="50" y="14"/>
                    </a:lnTo>
                    <a:lnTo>
                      <a:pt x="15" y="126"/>
                    </a:lnTo>
                    <a:lnTo>
                      <a:pt x="7" y="136"/>
                    </a:lnTo>
                    <a:lnTo>
                      <a:pt x="2" y="138"/>
                    </a:lnTo>
                    <a:lnTo>
                      <a:pt x="0" y="125"/>
                    </a:lnTo>
                    <a:lnTo>
                      <a:pt x="19" y="10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412" name="Freeform 228"/>
              <p:cNvSpPr>
                <a:spLocks/>
              </p:cNvSpPr>
              <p:nvPr/>
            </p:nvSpPr>
            <p:spPr bwMode="auto">
              <a:xfrm>
                <a:off x="2353" y="2827"/>
                <a:ext cx="16" cy="34"/>
              </a:xfrm>
              <a:custGeom>
                <a:avLst/>
                <a:gdLst/>
                <a:ahLst/>
                <a:cxnLst>
                  <a:cxn ang="0">
                    <a:pos x="0" y="23"/>
                  </a:cxn>
                  <a:cxn ang="0">
                    <a:pos x="1" y="17"/>
                  </a:cxn>
                  <a:cxn ang="0">
                    <a:pos x="8" y="6"/>
                  </a:cxn>
                  <a:cxn ang="0">
                    <a:pos x="13" y="2"/>
                  </a:cxn>
                  <a:cxn ang="0">
                    <a:pos x="19" y="0"/>
                  </a:cxn>
                  <a:cxn ang="0">
                    <a:pos x="27" y="1"/>
                  </a:cxn>
                  <a:cxn ang="0">
                    <a:pos x="37" y="7"/>
                  </a:cxn>
                  <a:cxn ang="0">
                    <a:pos x="66" y="126"/>
                  </a:cxn>
                  <a:cxn ang="0">
                    <a:pos x="60" y="135"/>
                  </a:cxn>
                  <a:cxn ang="0">
                    <a:pos x="53" y="137"/>
                  </a:cxn>
                  <a:cxn ang="0">
                    <a:pos x="47" y="131"/>
                  </a:cxn>
                  <a:cxn ang="0">
                    <a:pos x="0" y="23"/>
                  </a:cxn>
                  <a:cxn ang="0">
                    <a:pos x="0" y="23"/>
                  </a:cxn>
                </a:cxnLst>
                <a:rect l="0" t="0" r="r" b="b"/>
                <a:pathLst>
                  <a:path w="66" h="137">
                    <a:moveTo>
                      <a:pt x="0" y="23"/>
                    </a:moveTo>
                    <a:lnTo>
                      <a:pt x="1" y="17"/>
                    </a:lnTo>
                    <a:lnTo>
                      <a:pt x="8" y="6"/>
                    </a:lnTo>
                    <a:lnTo>
                      <a:pt x="13" y="2"/>
                    </a:lnTo>
                    <a:lnTo>
                      <a:pt x="19" y="0"/>
                    </a:lnTo>
                    <a:lnTo>
                      <a:pt x="27" y="1"/>
                    </a:lnTo>
                    <a:lnTo>
                      <a:pt x="37" y="7"/>
                    </a:lnTo>
                    <a:lnTo>
                      <a:pt x="66" y="126"/>
                    </a:lnTo>
                    <a:lnTo>
                      <a:pt x="60" y="135"/>
                    </a:lnTo>
                    <a:lnTo>
                      <a:pt x="53" y="137"/>
                    </a:lnTo>
                    <a:lnTo>
                      <a:pt x="47" y="131"/>
                    </a:lnTo>
                    <a:lnTo>
                      <a:pt x="0" y="23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413" name="Freeform 229"/>
              <p:cNvSpPr>
                <a:spLocks/>
              </p:cNvSpPr>
              <p:nvPr/>
            </p:nvSpPr>
            <p:spPr bwMode="auto">
              <a:xfrm>
                <a:off x="2413" y="2808"/>
                <a:ext cx="20" cy="24"/>
              </a:xfrm>
              <a:custGeom>
                <a:avLst/>
                <a:gdLst/>
                <a:ahLst/>
                <a:cxnLst>
                  <a:cxn ang="0">
                    <a:pos x="31" y="1"/>
                  </a:cxn>
                  <a:cxn ang="0">
                    <a:pos x="24" y="0"/>
                  </a:cxn>
                  <a:cxn ang="0">
                    <a:pos x="10" y="0"/>
                  </a:cxn>
                  <a:cxn ang="0">
                    <a:pos x="0" y="8"/>
                  </a:cxn>
                  <a:cxn ang="0">
                    <a:pos x="0" y="16"/>
                  </a:cxn>
                  <a:cxn ang="0">
                    <a:pos x="6" y="30"/>
                  </a:cxn>
                  <a:cxn ang="0">
                    <a:pos x="71" y="96"/>
                  </a:cxn>
                  <a:cxn ang="0">
                    <a:pos x="82" y="85"/>
                  </a:cxn>
                  <a:cxn ang="0">
                    <a:pos x="31" y="1"/>
                  </a:cxn>
                  <a:cxn ang="0">
                    <a:pos x="31" y="1"/>
                  </a:cxn>
                </a:cxnLst>
                <a:rect l="0" t="0" r="r" b="b"/>
                <a:pathLst>
                  <a:path w="82" h="96">
                    <a:moveTo>
                      <a:pt x="31" y="1"/>
                    </a:moveTo>
                    <a:lnTo>
                      <a:pt x="24" y="0"/>
                    </a:lnTo>
                    <a:lnTo>
                      <a:pt x="10" y="0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6" y="30"/>
                    </a:lnTo>
                    <a:lnTo>
                      <a:pt x="71" y="96"/>
                    </a:lnTo>
                    <a:lnTo>
                      <a:pt x="82" y="85"/>
                    </a:lnTo>
                    <a:lnTo>
                      <a:pt x="31" y="1"/>
                    </a:lnTo>
                    <a:lnTo>
                      <a:pt x="31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414" name="Freeform 230"/>
              <p:cNvSpPr>
                <a:spLocks/>
              </p:cNvSpPr>
              <p:nvPr/>
            </p:nvSpPr>
            <p:spPr bwMode="auto">
              <a:xfrm>
                <a:off x="2438" y="2771"/>
                <a:ext cx="44" cy="36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0" y="33"/>
                  </a:cxn>
                  <a:cxn ang="0">
                    <a:pos x="168" y="142"/>
                  </a:cxn>
                  <a:cxn ang="0">
                    <a:pos x="178" y="117"/>
                  </a:cxn>
                  <a:cxn ang="0">
                    <a:pos x="18" y="0"/>
                  </a:cxn>
                  <a:cxn ang="0">
                    <a:pos x="18" y="0"/>
                  </a:cxn>
                </a:cxnLst>
                <a:rect l="0" t="0" r="r" b="b"/>
                <a:pathLst>
                  <a:path w="178" h="142">
                    <a:moveTo>
                      <a:pt x="18" y="0"/>
                    </a:moveTo>
                    <a:lnTo>
                      <a:pt x="0" y="33"/>
                    </a:lnTo>
                    <a:lnTo>
                      <a:pt x="168" y="142"/>
                    </a:lnTo>
                    <a:lnTo>
                      <a:pt x="178" y="117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415" name="Freeform 231"/>
              <p:cNvSpPr>
                <a:spLocks/>
              </p:cNvSpPr>
              <p:nvPr/>
            </p:nvSpPr>
            <p:spPr bwMode="auto">
              <a:xfrm>
                <a:off x="2420" y="2702"/>
                <a:ext cx="42" cy="13"/>
              </a:xfrm>
              <a:custGeom>
                <a:avLst/>
                <a:gdLst/>
                <a:ahLst/>
                <a:cxnLst>
                  <a:cxn ang="0">
                    <a:pos x="8" y="18"/>
                  </a:cxn>
                  <a:cxn ang="0">
                    <a:pos x="6" y="24"/>
                  </a:cxn>
                  <a:cxn ang="0">
                    <a:pos x="0" y="37"/>
                  </a:cxn>
                  <a:cxn ang="0">
                    <a:pos x="2" y="50"/>
                  </a:cxn>
                  <a:cxn ang="0">
                    <a:pos x="8" y="53"/>
                  </a:cxn>
                  <a:cxn ang="0">
                    <a:pos x="21" y="55"/>
                  </a:cxn>
                  <a:cxn ang="0">
                    <a:pos x="159" y="22"/>
                  </a:cxn>
                  <a:cxn ang="0">
                    <a:pos x="169" y="12"/>
                  </a:cxn>
                  <a:cxn ang="0">
                    <a:pos x="169" y="4"/>
                  </a:cxn>
                  <a:cxn ang="0">
                    <a:pos x="164" y="2"/>
                  </a:cxn>
                  <a:cxn ang="0">
                    <a:pos x="155" y="0"/>
                  </a:cxn>
                  <a:cxn ang="0">
                    <a:pos x="8" y="18"/>
                  </a:cxn>
                  <a:cxn ang="0">
                    <a:pos x="8" y="18"/>
                  </a:cxn>
                </a:cxnLst>
                <a:rect l="0" t="0" r="r" b="b"/>
                <a:pathLst>
                  <a:path w="169" h="55">
                    <a:moveTo>
                      <a:pt x="8" y="18"/>
                    </a:moveTo>
                    <a:lnTo>
                      <a:pt x="6" y="24"/>
                    </a:lnTo>
                    <a:lnTo>
                      <a:pt x="0" y="37"/>
                    </a:lnTo>
                    <a:lnTo>
                      <a:pt x="2" y="50"/>
                    </a:lnTo>
                    <a:lnTo>
                      <a:pt x="8" y="53"/>
                    </a:lnTo>
                    <a:lnTo>
                      <a:pt x="21" y="55"/>
                    </a:lnTo>
                    <a:lnTo>
                      <a:pt x="159" y="22"/>
                    </a:lnTo>
                    <a:lnTo>
                      <a:pt x="169" y="12"/>
                    </a:lnTo>
                    <a:lnTo>
                      <a:pt x="169" y="4"/>
                    </a:lnTo>
                    <a:lnTo>
                      <a:pt x="164" y="2"/>
                    </a:lnTo>
                    <a:lnTo>
                      <a:pt x="155" y="0"/>
                    </a:lnTo>
                    <a:lnTo>
                      <a:pt x="8" y="18"/>
                    </a:lnTo>
                    <a:lnTo>
                      <a:pt x="8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416" name="Freeform 232"/>
              <p:cNvSpPr>
                <a:spLocks/>
              </p:cNvSpPr>
              <p:nvPr/>
            </p:nvSpPr>
            <p:spPr bwMode="auto">
              <a:xfrm>
                <a:off x="2374" y="2629"/>
                <a:ext cx="20" cy="37"/>
              </a:xfrm>
              <a:custGeom>
                <a:avLst/>
                <a:gdLst/>
                <a:ahLst/>
                <a:cxnLst>
                  <a:cxn ang="0">
                    <a:pos x="0" y="124"/>
                  </a:cxn>
                  <a:cxn ang="0">
                    <a:pos x="7" y="140"/>
                  </a:cxn>
                  <a:cxn ang="0">
                    <a:pos x="12" y="144"/>
                  </a:cxn>
                  <a:cxn ang="0">
                    <a:pos x="19" y="147"/>
                  </a:cxn>
                  <a:cxn ang="0">
                    <a:pos x="38" y="138"/>
                  </a:cxn>
                  <a:cxn ang="0">
                    <a:pos x="81" y="13"/>
                  </a:cxn>
                  <a:cxn ang="0">
                    <a:pos x="77" y="3"/>
                  </a:cxn>
                  <a:cxn ang="0">
                    <a:pos x="74" y="0"/>
                  </a:cxn>
                  <a:cxn ang="0">
                    <a:pos x="72" y="0"/>
                  </a:cxn>
                  <a:cxn ang="0">
                    <a:pos x="63" y="8"/>
                  </a:cxn>
                  <a:cxn ang="0">
                    <a:pos x="0" y="124"/>
                  </a:cxn>
                  <a:cxn ang="0">
                    <a:pos x="0" y="124"/>
                  </a:cxn>
                </a:cxnLst>
                <a:rect l="0" t="0" r="r" b="b"/>
                <a:pathLst>
                  <a:path w="81" h="147">
                    <a:moveTo>
                      <a:pt x="0" y="124"/>
                    </a:moveTo>
                    <a:lnTo>
                      <a:pt x="7" y="140"/>
                    </a:lnTo>
                    <a:lnTo>
                      <a:pt x="12" y="144"/>
                    </a:lnTo>
                    <a:lnTo>
                      <a:pt x="19" y="147"/>
                    </a:lnTo>
                    <a:lnTo>
                      <a:pt x="38" y="138"/>
                    </a:lnTo>
                    <a:lnTo>
                      <a:pt x="81" y="13"/>
                    </a:lnTo>
                    <a:lnTo>
                      <a:pt x="77" y="3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63" y="8"/>
                    </a:lnTo>
                    <a:lnTo>
                      <a:pt x="0" y="124"/>
                    </a:ln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417" name="Freeform 233"/>
              <p:cNvSpPr>
                <a:spLocks/>
              </p:cNvSpPr>
              <p:nvPr/>
            </p:nvSpPr>
            <p:spPr bwMode="auto">
              <a:xfrm>
                <a:off x="2279" y="2630"/>
                <a:ext cx="14" cy="35"/>
              </a:xfrm>
              <a:custGeom>
                <a:avLst/>
                <a:gdLst/>
                <a:ahLst/>
                <a:cxnLst>
                  <a:cxn ang="0">
                    <a:pos x="24" y="130"/>
                  </a:cxn>
                  <a:cxn ang="0">
                    <a:pos x="29" y="134"/>
                  </a:cxn>
                  <a:cxn ang="0">
                    <a:pos x="33" y="136"/>
                  </a:cxn>
                  <a:cxn ang="0">
                    <a:pos x="39" y="139"/>
                  </a:cxn>
                  <a:cxn ang="0">
                    <a:pos x="52" y="138"/>
                  </a:cxn>
                  <a:cxn ang="0">
                    <a:pos x="58" y="122"/>
                  </a:cxn>
                  <a:cxn ang="0">
                    <a:pos x="19" y="15"/>
                  </a:cxn>
                  <a:cxn ang="0">
                    <a:pos x="17" y="10"/>
                  </a:cxn>
                  <a:cxn ang="0">
                    <a:pos x="9" y="2"/>
                  </a:cxn>
                  <a:cxn ang="0">
                    <a:pos x="5" y="0"/>
                  </a:cxn>
                  <a:cxn ang="0">
                    <a:pos x="3" y="2"/>
                  </a:cxn>
                  <a:cxn ang="0">
                    <a:pos x="0" y="19"/>
                  </a:cxn>
                  <a:cxn ang="0">
                    <a:pos x="24" y="130"/>
                  </a:cxn>
                  <a:cxn ang="0">
                    <a:pos x="24" y="130"/>
                  </a:cxn>
                </a:cxnLst>
                <a:rect l="0" t="0" r="r" b="b"/>
                <a:pathLst>
                  <a:path w="58" h="139">
                    <a:moveTo>
                      <a:pt x="24" y="130"/>
                    </a:moveTo>
                    <a:lnTo>
                      <a:pt x="29" y="134"/>
                    </a:lnTo>
                    <a:lnTo>
                      <a:pt x="33" y="136"/>
                    </a:lnTo>
                    <a:lnTo>
                      <a:pt x="39" y="139"/>
                    </a:lnTo>
                    <a:lnTo>
                      <a:pt x="52" y="138"/>
                    </a:lnTo>
                    <a:lnTo>
                      <a:pt x="58" y="122"/>
                    </a:lnTo>
                    <a:lnTo>
                      <a:pt x="19" y="15"/>
                    </a:lnTo>
                    <a:lnTo>
                      <a:pt x="17" y="10"/>
                    </a:lnTo>
                    <a:lnTo>
                      <a:pt x="9" y="2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0" y="19"/>
                    </a:lnTo>
                    <a:lnTo>
                      <a:pt x="24" y="130"/>
                    </a:lnTo>
                    <a:lnTo>
                      <a:pt x="24" y="1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418" name="Freeform 234"/>
              <p:cNvSpPr>
                <a:spLocks/>
              </p:cNvSpPr>
              <p:nvPr/>
            </p:nvSpPr>
            <p:spPr bwMode="auto">
              <a:xfrm>
                <a:off x="2198" y="2668"/>
                <a:ext cx="37" cy="29"/>
              </a:xfrm>
              <a:custGeom>
                <a:avLst/>
                <a:gdLst/>
                <a:ahLst/>
                <a:cxnLst>
                  <a:cxn ang="0">
                    <a:pos x="125" y="115"/>
                  </a:cxn>
                  <a:cxn ang="0">
                    <a:pos x="138" y="115"/>
                  </a:cxn>
                  <a:cxn ang="0">
                    <a:pos x="146" y="108"/>
                  </a:cxn>
                  <a:cxn ang="0">
                    <a:pos x="143" y="90"/>
                  </a:cxn>
                  <a:cxn ang="0">
                    <a:pos x="13" y="0"/>
                  </a:cxn>
                  <a:cxn ang="0">
                    <a:pos x="0" y="12"/>
                  </a:cxn>
                  <a:cxn ang="0">
                    <a:pos x="125" y="115"/>
                  </a:cxn>
                  <a:cxn ang="0">
                    <a:pos x="125" y="115"/>
                  </a:cxn>
                </a:cxnLst>
                <a:rect l="0" t="0" r="r" b="b"/>
                <a:pathLst>
                  <a:path w="146" h="115">
                    <a:moveTo>
                      <a:pt x="125" y="115"/>
                    </a:moveTo>
                    <a:lnTo>
                      <a:pt x="138" y="115"/>
                    </a:lnTo>
                    <a:lnTo>
                      <a:pt x="146" y="108"/>
                    </a:lnTo>
                    <a:lnTo>
                      <a:pt x="143" y="90"/>
                    </a:lnTo>
                    <a:lnTo>
                      <a:pt x="13" y="0"/>
                    </a:lnTo>
                    <a:lnTo>
                      <a:pt x="0" y="12"/>
                    </a:lnTo>
                    <a:lnTo>
                      <a:pt x="125" y="115"/>
                    </a:lnTo>
                    <a:lnTo>
                      <a:pt x="125" y="1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419" name="Freeform 235"/>
              <p:cNvSpPr>
                <a:spLocks/>
              </p:cNvSpPr>
              <p:nvPr/>
            </p:nvSpPr>
            <p:spPr bwMode="auto">
              <a:xfrm>
                <a:off x="2154" y="2744"/>
                <a:ext cx="59" cy="11"/>
              </a:xfrm>
              <a:custGeom>
                <a:avLst/>
                <a:gdLst/>
                <a:ahLst/>
                <a:cxnLst>
                  <a:cxn ang="0">
                    <a:pos x="234" y="0"/>
                  </a:cxn>
                  <a:cxn ang="0">
                    <a:pos x="236" y="33"/>
                  </a:cxn>
                  <a:cxn ang="0">
                    <a:pos x="3" y="45"/>
                  </a:cxn>
                  <a:cxn ang="0">
                    <a:pos x="0" y="26"/>
                  </a:cxn>
                  <a:cxn ang="0">
                    <a:pos x="234" y="0"/>
                  </a:cxn>
                  <a:cxn ang="0">
                    <a:pos x="234" y="0"/>
                  </a:cxn>
                </a:cxnLst>
                <a:rect l="0" t="0" r="r" b="b"/>
                <a:pathLst>
                  <a:path w="236" h="45">
                    <a:moveTo>
                      <a:pt x="234" y="0"/>
                    </a:moveTo>
                    <a:lnTo>
                      <a:pt x="236" y="33"/>
                    </a:lnTo>
                    <a:lnTo>
                      <a:pt x="3" y="45"/>
                    </a:lnTo>
                    <a:lnTo>
                      <a:pt x="0" y="26"/>
                    </a:lnTo>
                    <a:lnTo>
                      <a:pt x="234" y="0"/>
                    </a:lnTo>
                    <a:lnTo>
                      <a:pt x="2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5420" name="Freeform 236"/>
              <p:cNvSpPr>
                <a:spLocks/>
              </p:cNvSpPr>
              <p:nvPr/>
            </p:nvSpPr>
            <p:spPr bwMode="auto">
              <a:xfrm>
                <a:off x="2268" y="2742"/>
                <a:ext cx="63" cy="62"/>
              </a:xfrm>
              <a:custGeom>
                <a:avLst/>
                <a:gdLst/>
                <a:ahLst/>
                <a:cxnLst>
                  <a:cxn ang="0">
                    <a:pos x="60" y="0"/>
                  </a:cxn>
                  <a:cxn ang="0">
                    <a:pos x="56" y="10"/>
                  </a:cxn>
                  <a:cxn ang="0">
                    <a:pos x="49" y="37"/>
                  </a:cxn>
                  <a:cxn ang="0">
                    <a:pos x="42" y="75"/>
                  </a:cxn>
                  <a:cxn ang="0">
                    <a:pos x="45" y="119"/>
                  </a:cxn>
                  <a:cxn ang="0">
                    <a:pos x="50" y="142"/>
                  </a:cxn>
                  <a:cxn ang="0">
                    <a:pos x="55" y="153"/>
                  </a:cxn>
                  <a:cxn ang="0">
                    <a:pos x="60" y="163"/>
                  </a:cxn>
                  <a:cxn ang="0">
                    <a:pos x="66" y="173"/>
                  </a:cxn>
                  <a:cxn ang="0">
                    <a:pos x="75" y="183"/>
                  </a:cxn>
                  <a:cxn ang="0">
                    <a:pos x="84" y="194"/>
                  </a:cxn>
                  <a:cxn ang="0">
                    <a:pos x="96" y="202"/>
                  </a:cxn>
                  <a:cxn ang="0">
                    <a:pos x="102" y="206"/>
                  </a:cxn>
                  <a:cxn ang="0">
                    <a:pos x="108" y="210"/>
                  </a:cxn>
                  <a:cxn ang="0">
                    <a:pos x="116" y="214"/>
                  </a:cxn>
                  <a:cxn ang="0">
                    <a:pos x="122" y="218"/>
                  </a:cxn>
                  <a:cxn ang="0">
                    <a:pos x="130" y="221"/>
                  </a:cxn>
                  <a:cxn ang="0">
                    <a:pos x="138" y="224"/>
                  </a:cxn>
                  <a:cxn ang="0">
                    <a:pos x="156" y="230"/>
                  </a:cxn>
                  <a:cxn ang="0">
                    <a:pos x="176" y="234"/>
                  </a:cxn>
                  <a:cxn ang="0">
                    <a:pos x="198" y="238"/>
                  </a:cxn>
                  <a:cxn ang="0">
                    <a:pos x="250" y="242"/>
                  </a:cxn>
                  <a:cxn ang="0">
                    <a:pos x="236" y="244"/>
                  </a:cxn>
                  <a:cxn ang="0">
                    <a:pos x="200" y="247"/>
                  </a:cxn>
                  <a:cxn ang="0">
                    <a:pos x="151" y="247"/>
                  </a:cxn>
                  <a:cxn ang="0">
                    <a:pos x="98" y="238"/>
                  </a:cxn>
                  <a:cxn ang="0">
                    <a:pos x="73" y="229"/>
                  </a:cxn>
                  <a:cxn ang="0">
                    <a:pos x="60" y="224"/>
                  </a:cxn>
                  <a:cxn ang="0">
                    <a:pos x="49" y="218"/>
                  </a:cxn>
                  <a:cxn ang="0">
                    <a:pos x="13" y="178"/>
                  </a:cxn>
                  <a:cxn ang="0">
                    <a:pos x="3" y="152"/>
                  </a:cxn>
                  <a:cxn ang="0">
                    <a:pos x="0" y="119"/>
                  </a:cxn>
                  <a:cxn ang="0">
                    <a:pos x="3" y="80"/>
                  </a:cxn>
                  <a:cxn ang="0">
                    <a:pos x="8" y="57"/>
                  </a:cxn>
                  <a:cxn ang="0">
                    <a:pos x="16" y="33"/>
                  </a:cxn>
                  <a:cxn ang="0">
                    <a:pos x="60" y="0"/>
                  </a:cxn>
                  <a:cxn ang="0">
                    <a:pos x="60" y="0"/>
                  </a:cxn>
                </a:cxnLst>
                <a:rect l="0" t="0" r="r" b="b"/>
                <a:pathLst>
                  <a:path w="250" h="247">
                    <a:moveTo>
                      <a:pt x="60" y="0"/>
                    </a:moveTo>
                    <a:lnTo>
                      <a:pt x="56" y="10"/>
                    </a:lnTo>
                    <a:lnTo>
                      <a:pt x="49" y="37"/>
                    </a:lnTo>
                    <a:lnTo>
                      <a:pt x="42" y="75"/>
                    </a:lnTo>
                    <a:lnTo>
                      <a:pt x="45" y="119"/>
                    </a:lnTo>
                    <a:lnTo>
                      <a:pt x="50" y="142"/>
                    </a:lnTo>
                    <a:lnTo>
                      <a:pt x="55" y="153"/>
                    </a:lnTo>
                    <a:lnTo>
                      <a:pt x="60" y="163"/>
                    </a:lnTo>
                    <a:lnTo>
                      <a:pt x="66" y="173"/>
                    </a:lnTo>
                    <a:lnTo>
                      <a:pt x="75" y="183"/>
                    </a:lnTo>
                    <a:lnTo>
                      <a:pt x="84" y="194"/>
                    </a:lnTo>
                    <a:lnTo>
                      <a:pt x="96" y="202"/>
                    </a:lnTo>
                    <a:lnTo>
                      <a:pt x="102" y="206"/>
                    </a:lnTo>
                    <a:lnTo>
                      <a:pt x="108" y="210"/>
                    </a:lnTo>
                    <a:lnTo>
                      <a:pt x="116" y="214"/>
                    </a:lnTo>
                    <a:lnTo>
                      <a:pt x="122" y="218"/>
                    </a:lnTo>
                    <a:lnTo>
                      <a:pt x="130" y="221"/>
                    </a:lnTo>
                    <a:lnTo>
                      <a:pt x="138" y="224"/>
                    </a:lnTo>
                    <a:lnTo>
                      <a:pt x="156" y="230"/>
                    </a:lnTo>
                    <a:lnTo>
                      <a:pt x="176" y="234"/>
                    </a:lnTo>
                    <a:lnTo>
                      <a:pt x="198" y="238"/>
                    </a:lnTo>
                    <a:lnTo>
                      <a:pt x="250" y="242"/>
                    </a:lnTo>
                    <a:lnTo>
                      <a:pt x="236" y="244"/>
                    </a:lnTo>
                    <a:lnTo>
                      <a:pt x="200" y="247"/>
                    </a:lnTo>
                    <a:lnTo>
                      <a:pt x="151" y="247"/>
                    </a:lnTo>
                    <a:lnTo>
                      <a:pt x="98" y="238"/>
                    </a:lnTo>
                    <a:lnTo>
                      <a:pt x="73" y="229"/>
                    </a:lnTo>
                    <a:lnTo>
                      <a:pt x="60" y="224"/>
                    </a:lnTo>
                    <a:lnTo>
                      <a:pt x="49" y="218"/>
                    </a:lnTo>
                    <a:lnTo>
                      <a:pt x="13" y="178"/>
                    </a:lnTo>
                    <a:lnTo>
                      <a:pt x="3" y="152"/>
                    </a:lnTo>
                    <a:lnTo>
                      <a:pt x="0" y="119"/>
                    </a:lnTo>
                    <a:lnTo>
                      <a:pt x="3" y="80"/>
                    </a:lnTo>
                    <a:lnTo>
                      <a:pt x="8" y="57"/>
                    </a:lnTo>
                    <a:lnTo>
                      <a:pt x="16" y="33"/>
                    </a:lnTo>
                    <a:lnTo>
                      <a:pt x="60" y="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605430" name="Text Box 246"/>
            <p:cNvSpPr txBox="1">
              <a:spLocks noChangeArrowheads="1"/>
            </p:cNvSpPr>
            <p:nvPr/>
          </p:nvSpPr>
          <p:spPr bwMode="auto">
            <a:xfrm>
              <a:off x="7524750" y="5765800"/>
              <a:ext cx="971550" cy="366713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>
                  <a:solidFill>
                    <a:schemeClr val="bg1"/>
                  </a:solidFill>
                </a:rPr>
                <a:t>Quente</a:t>
              </a:r>
            </a:p>
          </p:txBody>
        </p:sp>
      </p:grpSp>
      <p:grpSp>
        <p:nvGrpSpPr>
          <p:cNvPr id="251" name="Grupo 250"/>
          <p:cNvGrpSpPr/>
          <p:nvPr/>
        </p:nvGrpSpPr>
        <p:grpSpPr>
          <a:xfrm>
            <a:off x="3962400" y="4038600"/>
            <a:ext cx="1387475" cy="2093913"/>
            <a:chOff x="3962400" y="4038600"/>
            <a:chExt cx="1387475" cy="2093913"/>
          </a:xfrm>
        </p:grpSpPr>
        <p:pic>
          <p:nvPicPr>
            <p:cNvPr id="605307" name="Picture 123" descr="j0078949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3962400" y="4038600"/>
              <a:ext cx="1387475" cy="1219200"/>
            </a:xfrm>
            <a:prstGeom prst="rect">
              <a:avLst/>
            </a:prstGeom>
            <a:noFill/>
          </p:spPr>
        </p:pic>
        <p:sp>
          <p:nvSpPr>
            <p:cNvPr id="605431" name="Text Box 247"/>
            <p:cNvSpPr txBox="1">
              <a:spLocks noChangeArrowheads="1"/>
            </p:cNvSpPr>
            <p:nvPr/>
          </p:nvSpPr>
          <p:spPr bwMode="auto">
            <a:xfrm>
              <a:off x="4300538" y="5765800"/>
              <a:ext cx="615950" cy="366713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>
                  <a:solidFill>
                    <a:schemeClr val="bg1"/>
                  </a:solidFill>
                </a:rPr>
                <a:t>Frio</a:t>
              </a:r>
            </a:p>
          </p:txBody>
        </p:sp>
      </p:grpSp>
      <p:grpSp>
        <p:nvGrpSpPr>
          <p:cNvPr id="252" name="Grupo 251"/>
          <p:cNvGrpSpPr/>
          <p:nvPr/>
        </p:nvGrpSpPr>
        <p:grpSpPr>
          <a:xfrm>
            <a:off x="5292725" y="3649663"/>
            <a:ext cx="1755775" cy="2482850"/>
            <a:chOff x="5292725" y="3649663"/>
            <a:chExt cx="1755775" cy="2482850"/>
          </a:xfrm>
        </p:grpSpPr>
        <p:pic>
          <p:nvPicPr>
            <p:cNvPr id="605308" name="Picture 124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5292725" y="3649663"/>
              <a:ext cx="1755775" cy="1651000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</p:pic>
        <p:sp>
          <p:nvSpPr>
            <p:cNvPr id="605432" name="Text Box 248"/>
            <p:cNvSpPr txBox="1">
              <a:spLocks noChangeArrowheads="1"/>
            </p:cNvSpPr>
            <p:nvPr/>
          </p:nvSpPr>
          <p:spPr bwMode="auto">
            <a:xfrm>
              <a:off x="5740400" y="5765800"/>
              <a:ext cx="958850" cy="366713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>
                  <a:solidFill>
                    <a:schemeClr val="bg1"/>
                  </a:solidFill>
                </a:rPr>
                <a:t>Ameno</a:t>
              </a:r>
            </a:p>
          </p:txBody>
        </p:sp>
      </p:grpSp>
      <p:grpSp>
        <p:nvGrpSpPr>
          <p:cNvPr id="250" name="Grupo 249"/>
          <p:cNvGrpSpPr/>
          <p:nvPr/>
        </p:nvGrpSpPr>
        <p:grpSpPr>
          <a:xfrm>
            <a:off x="2189163" y="3429000"/>
            <a:ext cx="1504950" cy="2703513"/>
            <a:chOff x="2189163" y="3429000"/>
            <a:chExt cx="1504950" cy="2703513"/>
          </a:xfrm>
        </p:grpSpPr>
        <p:pic>
          <p:nvPicPr>
            <p:cNvPr id="605306" name="Picture 122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2189163" y="3429000"/>
              <a:ext cx="1504950" cy="1835150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</p:pic>
        <p:sp>
          <p:nvSpPr>
            <p:cNvPr id="605433" name="Text Box 249"/>
            <p:cNvSpPr txBox="1">
              <a:spLocks noChangeArrowheads="1"/>
            </p:cNvSpPr>
            <p:nvPr/>
          </p:nvSpPr>
          <p:spPr bwMode="auto">
            <a:xfrm>
              <a:off x="2516188" y="5765800"/>
              <a:ext cx="958850" cy="366713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>
                  <a:solidFill>
                    <a:schemeClr val="bg1"/>
                  </a:solidFill>
                </a:rPr>
                <a:t>Ameno</a:t>
              </a:r>
            </a:p>
          </p:txBody>
        </p:sp>
      </p:grpSp>
      <p:pic>
        <p:nvPicPr>
          <p:cNvPr id="1575938" name="Picture 2" descr="http://sweetclipart.com/multisite/sweetclipart/files/medical_red_thermometer_1.pn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79512" y="188640"/>
            <a:ext cx="613386" cy="2365920"/>
          </a:xfrm>
          <a:prstGeom prst="rect">
            <a:avLst/>
          </a:prstGeom>
          <a:noFill/>
        </p:spPr>
      </p:pic>
      <p:cxnSp>
        <p:nvCxnSpPr>
          <p:cNvPr id="257" name="Conector reto 256"/>
          <p:cNvCxnSpPr/>
          <p:nvPr/>
        </p:nvCxnSpPr>
        <p:spPr bwMode="auto">
          <a:xfrm>
            <a:off x="395536" y="5265296"/>
            <a:ext cx="0" cy="420016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</p:cxnSp>
      <p:cxnSp>
        <p:nvCxnSpPr>
          <p:cNvPr id="259" name="Conector reto 258"/>
          <p:cNvCxnSpPr/>
          <p:nvPr/>
        </p:nvCxnSpPr>
        <p:spPr bwMode="auto">
          <a:xfrm>
            <a:off x="7080248" y="5265112"/>
            <a:ext cx="0" cy="420016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10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10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10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99FF"/>
            </a:gs>
            <a:gs pos="100000">
              <a:schemeClr val="bg2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284" name="Rectangle 4"/>
          <p:cNvSpPr>
            <a:spLocks noGrp="1" noChangeArrowheads="1"/>
          </p:cNvSpPr>
          <p:nvPr>
            <p:ph type="title"/>
          </p:nvPr>
        </p:nvSpPr>
        <p:spPr>
          <a:xfrm>
            <a:off x="107950" y="260350"/>
            <a:ext cx="9034463" cy="504825"/>
          </a:xfrm>
        </p:spPr>
        <p:txBody>
          <a:bodyPr lIns="90488" tIns="44450" rIns="90488" bIns="44450"/>
          <a:lstStyle/>
          <a:p>
            <a:pPr eaLnBrk="1" hangingPunct="1">
              <a:defRPr/>
            </a:pPr>
            <a:r>
              <a:rPr lang="pt-BR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Noção de ano e de estações do ano</a:t>
            </a:r>
          </a:p>
        </p:txBody>
      </p:sp>
      <p:sp>
        <p:nvSpPr>
          <p:cNvPr id="484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762000">
              <a:defRPr/>
            </a:pPr>
            <a:fld id="{98CA2D1A-35C5-4D81-86C9-B0B5320574D9}" type="slidenum"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pPr defTabSz="762000">
                <a:defRPr/>
              </a:pPr>
              <a:t>19</a:t>
            </a:fld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44387" name="Freeform 2"/>
          <p:cNvSpPr>
            <a:spLocks/>
          </p:cNvSpPr>
          <p:nvPr/>
        </p:nvSpPr>
        <p:spPr bwMode="auto">
          <a:xfrm>
            <a:off x="457200" y="3917950"/>
            <a:ext cx="8229600" cy="2895600"/>
          </a:xfrm>
          <a:custGeom>
            <a:avLst/>
            <a:gdLst>
              <a:gd name="T0" fmla="*/ 1104 w 4704"/>
              <a:gd name="T1" fmla="*/ 0 h 1632"/>
              <a:gd name="T2" fmla="*/ 4704 w 4704"/>
              <a:gd name="T3" fmla="*/ 0 h 1632"/>
              <a:gd name="T4" fmla="*/ 4282 w 4704"/>
              <a:gd name="T5" fmla="*/ 339 h 1632"/>
              <a:gd name="T6" fmla="*/ 4407 w 4704"/>
              <a:gd name="T7" fmla="*/ 434 h 1632"/>
              <a:gd name="T8" fmla="*/ 4051 w 4704"/>
              <a:gd name="T9" fmla="*/ 696 h 1632"/>
              <a:gd name="T10" fmla="*/ 4156 w 4704"/>
              <a:gd name="T11" fmla="*/ 821 h 1632"/>
              <a:gd name="T12" fmla="*/ 3758 w 4704"/>
              <a:gd name="T13" fmla="*/ 1094 h 1632"/>
              <a:gd name="T14" fmla="*/ 3894 w 4704"/>
              <a:gd name="T15" fmla="*/ 1198 h 1632"/>
              <a:gd name="T16" fmla="*/ 3496 w 4704"/>
              <a:gd name="T17" fmla="*/ 1512 h 1632"/>
              <a:gd name="T18" fmla="*/ 3600 w 4704"/>
              <a:gd name="T19" fmla="*/ 1632 h 1632"/>
              <a:gd name="T20" fmla="*/ 0 w 4704"/>
              <a:gd name="T21" fmla="*/ 1632 h 1632"/>
              <a:gd name="T22" fmla="*/ 417 w 4704"/>
              <a:gd name="T23" fmla="*/ 1293 h 1632"/>
              <a:gd name="T24" fmla="*/ 302 w 4704"/>
              <a:gd name="T25" fmla="*/ 1209 h 1632"/>
              <a:gd name="T26" fmla="*/ 669 w 4704"/>
              <a:gd name="T27" fmla="*/ 915 h 1632"/>
              <a:gd name="T28" fmla="*/ 553 w 4704"/>
              <a:gd name="T29" fmla="*/ 811 h 1632"/>
              <a:gd name="T30" fmla="*/ 951 w 4704"/>
              <a:gd name="T31" fmla="*/ 518 h 1632"/>
              <a:gd name="T32" fmla="*/ 815 w 4704"/>
              <a:gd name="T33" fmla="*/ 444 h 1632"/>
              <a:gd name="T34" fmla="*/ 1234 w 4704"/>
              <a:gd name="T35" fmla="*/ 109 h 1632"/>
              <a:gd name="T36" fmla="*/ 1104 w 4704"/>
              <a:gd name="T37" fmla="*/ 0 h 163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4704"/>
              <a:gd name="T58" fmla="*/ 0 h 1632"/>
              <a:gd name="T59" fmla="*/ 4704 w 4704"/>
              <a:gd name="T60" fmla="*/ 1632 h 1632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4704" h="1632">
                <a:moveTo>
                  <a:pt x="1104" y="0"/>
                </a:moveTo>
                <a:lnTo>
                  <a:pt x="4704" y="0"/>
                </a:lnTo>
                <a:lnTo>
                  <a:pt x="4282" y="339"/>
                </a:lnTo>
                <a:lnTo>
                  <a:pt x="4407" y="434"/>
                </a:lnTo>
                <a:lnTo>
                  <a:pt x="4051" y="696"/>
                </a:lnTo>
                <a:lnTo>
                  <a:pt x="4156" y="821"/>
                </a:lnTo>
                <a:lnTo>
                  <a:pt x="3758" y="1094"/>
                </a:lnTo>
                <a:lnTo>
                  <a:pt x="3894" y="1198"/>
                </a:lnTo>
                <a:lnTo>
                  <a:pt x="3496" y="1512"/>
                </a:lnTo>
                <a:lnTo>
                  <a:pt x="3600" y="1632"/>
                </a:lnTo>
                <a:lnTo>
                  <a:pt x="0" y="1632"/>
                </a:lnTo>
                <a:lnTo>
                  <a:pt x="417" y="1293"/>
                </a:lnTo>
                <a:lnTo>
                  <a:pt x="302" y="1209"/>
                </a:lnTo>
                <a:lnTo>
                  <a:pt x="669" y="915"/>
                </a:lnTo>
                <a:lnTo>
                  <a:pt x="553" y="811"/>
                </a:lnTo>
                <a:lnTo>
                  <a:pt x="951" y="518"/>
                </a:lnTo>
                <a:lnTo>
                  <a:pt x="815" y="444"/>
                </a:lnTo>
                <a:lnTo>
                  <a:pt x="1234" y="109"/>
                </a:lnTo>
                <a:lnTo>
                  <a:pt x="1104" y="0"/>
                </a:lnTo>
                <a:close/>
              </a:path>
            </a:pathLst>
          </a:custGeom>
          <a:solidFill>
            <a:srgbClr val="006600"/>
          </a:solidFill>
          <a:ln w="12700" cap="flat" cmpd="sng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505283" name="Freeform 3"/>
          <p:cNvSpPr>
            <a:spLocks/>
          </p:cNvSpPr>
          <p:nvPr/>
        </p:nvSpPr>
        <p:spPr bwMode="auto">
          <a:xfrm>
            <a:off x="457200" y="3841750"/>
            <a:ext cx="8229600" cy="2895600"/>
          </a:xfrm>
          <a:custGeom>
            <a:avLst/>
            <a:gdLst/>
            <a:ahLst/>
            <a:cxnLst>
              <a:cxn ang="0">
                <a:pos x="1104" y="0"/>
              </a:cxn>
              <a:cxn ang="0">
                <a:pos x="4704" y="0"/>
              </a:cxn>
              <a:cxn ang="0">
                <a:pos x="4282" y="339"/>
              </a:cxn>
              <a:cxn ang="0">
                <a:pos x="4407" y="434"/>
              </a:cxn>
              <a:cxn ang="0">
                <a:pos x="4051" y="696"/>
              </a:cxn>
              <a:cxn ang="0">
                <a:pos x="4156" y="821"/>
              </a:cxn>
              <a:cxn ang="0">
                <a:pos x="3758" y="1094"/>
              </a:cxn>
              <a:cxn ang="0">
                <a:pos x="3894" y="1198"/>
              </a:cxn>
              <a:cxn ang="0">
                <a:pos x="3496" y="1512"/>
              </a:cxn>
              <a:cxn ang="0">
                <a:pos x="3600" y="1632"/>
              </a:cxn>
              <a:cxn ang="0">
                <a:pos x="0" y="1632"/>
              </a:cxn>
              <a:cxn ang="0">
                <a:pos x="417" y="1293"/>
              </a:cxn>
              <a:cxn ang="0">
                <a:pos x="302" y="1209"/>
              </a:cxn>
              <a:cxn ang="0">
                <a:pos x="669" y="915"/>
              </a:cxn>
              <a:cxn ang="0">
                <a:pos x="553" y="811"/>
              </a:cxn>
              <a:cxn ang="0">
                <a:pos x="951" y="518"/>
              </a:cxn>
              <a:cxn ang="0">
                <a:pos x="815" y="444"/>
              </a:cxn>
              <a:cxn ang="0">
                <a:pos x="1234" y="109"/>
              </a:cxn>
              <a:cxn ang="0">
                <a:pos x="1104" y="0"/>
              </a:cxn>
            </a:cxnLst>
            <a:rect l="0" t="0" r="r" b="b"/>
            <a:pathLst>
              <a:path w="4704" h="1632">
                <a:moveTo>
                  <a:pt x="1104" y="0"/>
                </a:moveTo>
                <a:lnTo>
                  <a:pt x="4704" y="0"/>
                </a:lnTo>
                <a:lnTo>
                  <a:pt x="4282" y="339"/>
                </a:lnTo>
                <a:lnTo>
                  <a:pt x="4407" y="434"/>
                </a:lnTo>
                <a:lnTo>
                  <a:pt x="4051" y="696"/>
                </a:lnTo>
                <a:lnTo>
                  <a:pt x="4156" y="821"/>
                </a:lnTo>
                <a:lnTo>
                  <a:pt x="3758" y="1094"/>
                </a:lnTo>
                <a:lnTo>
                  <a:pt x="3894" y="1198"/>
                </a:lnTo>
                <a:lnTo>
                  <a:pt x="3496" y="1512"/>
                </a:lnTo>
                <a:lnTo>
                  <a:pt x="3600" y="1632"/>
                </a:lnTo>
                <a:lnTo>
                  <a:pt x="0" y="1632"/>
                </a:lnTo>
                <a:lnTo>
                  <a:pt x="417" y="1293"/>
                </a:lnTo>
                <a:lnTo>
                  <a:pt x="302" y="1209"/>
                </a:lnTo>
                <a:lnTo>
                  <a:pt x="669" y="915"/>
                </a:lnTo>
                <a:lnTo>
                  <a:pt x="553" y="811"/>
                </a:lnTo>
                <a:lnTo>
                  <a:pt x="951" y="518"/>
                </a:lnTo>
                <a:lnTo>
                  <a:pt x="815" y="444"/>
                </a:lnTo>
                <a:lnTo>
                  <a:pt x="1234" y="109"/>
                </a:lnTo>
                <a:lnTo>
                  <a:pt x="1104" y="0"/>
                </a:lnTo>
                <a:close/>
              </a:path>
            </a:pathLst>
          </a:custGeom>
          <a:gradFill rotWithShape="0">
            <a:gsLst>
              <a:gs pos="0">
                <a:schemeClr val="accent1"/>
              </a:gs>
              <a:gs pos="50000">
                <a:srgbClr val="66FF33"/>
              </a:gs>
              <a:gs pos="100000">
                <a:schemeClr val="accent1"/>
              </a:gs>
            </a:gsLst>
            <a:lin ang="5400000" scaled="1"/>
          </a:gradFill>
          <a:ln w="12700" cap="flat" cmpd="sng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505285" name="Rectangle 5"/>
          <p:cNvSpPr>
            <a:spLocks noChangeArrowheads="1"/>
          </p:cNvSpPr>
          <p:nvPr/>
        </p:nvSpPr>
        <p:spPr bwMode="auto">
          <a:xfrm>
            <a:off x="5468938" y="3816350"/>
            <a:ext cx="108585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>
              <a:defRPr/>
            </a:pPr>
            <a:r>
              <a:rPr lang="pt-BR" sz="1600" i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Nascente</a:t>
            </a:r>
          </a:p>
        </p:txBody>
      </p:sp>
      <p:sp>
        <p:nvSpPr>
          <p:cNvPr id="144391" name="Rectangle 6"/>
          <p:cNvSpPr>
            <a:spLocks noChangeArrowheads="1"/>
          </p:cNvSpPr>
          <p:nvPr/>
        </p:nvSpPr>
        <p:spPr bwMode="auto">
          <a:xfrm>
            <a:off x="3916363" y="6437313"/>
            <a:ext cx="804862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algn="l"/>
            <a:r>
              <a:rPr lang="pt-BR" sz="1600" i="1">
                <a:solidFill>
                  <a:srgbClr val="0000FF"/>
                </a:solidFill>
              </a:rPr>
              <a:t>Ocaso</a:t>
            </a:r>
          </a:p>
        </p:txBody>
      </p:sp>
      <p:sp>
        <p:nvSpPr>
          <p:cNvPr id="144392" name="Line 7"/>
          <p:cNvSpPr>
            <a:spLocks noChangeShapeType="1"/>
          </p:cNvSpPr>
          <p:nvPr/>
        </p:nvSpPr>
        <p:spPr bwMode="auto">
          <a:xfrm>
            <a:off x="1447800" y="5289550"/>
            <a:ext cx="6172200" cy="0"/>
          </a:xfrm>
          <a:prstGeom prst="line">
            <a:avLst/>
          </a:prstGeom>
          <a:noFill/>
          <a:ln w="57150">
            <a:solidFill>
              <a:srgbClr val="009900"/>
            </a:solidFill>
            <a:round/>
            <a:headEnd type="none" w="sm" len="sm"/>
            <a:tailEnd type="none" w="sm" len="sm"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4393" name="Rectangle 8"/>
          <p:cNvSpPr>
            <a:spLocks noChangeArrowheads="1"/>
          </p:cNvSpPr>
          <p:nvPr/>
        </p:nvSpPr>
        <p:spPr bwMode="auto">
          <a:xfrm>
            <a:off x="1644650" y="4984750"/>
            <a:ext cx="114458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r>
              <a:rPr lang="pt-BR" sz="1600" i="1">
                <a:solidFill>
                  <a:srgbClr val="0000FF"/>
                </a:solidFill>
              </a:rPr>
              <a:t>Meridiano</a:t>
            </a:r>
          </a:p>
        </p:txBody>
      </p:sp>
      <p:pic>
        <p:nvPicPr>
          <p:cNvPr id="144394" name="Picture 9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776788" y="2879725"/>
            <a:ext cx="933450" cy="10541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</p:pic>
      <p:pic>
        <p:nvPicPr>
          <p:cNvPr id="144395" name="Picture 10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514600" y="5899150"/>
            <a:ext cx="1371600" cy="7620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</p:pic>
      <p:sp>
        <p:nvSpPr>
          <p:cNvPr id="1505291" name="Line 11"/>
          <p:cNvSpPr>
            <a:spLocks noChangeShapeType="1"/>
          </p:cNvSpPr>
          <p:nvPr/>
        </p:nvSpPr>
        <p:spPr bwMode="auto">
          <a:xfrm>
            <a:off x="2974975" y="5289550"/>
            <a:ext cx="2676525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4397" name="AutoShape 12"/>
          <p:cNvSpPr>
            <a:spLocks noChangeArrowheads="1"/>
          </p:cNvSpPr>
          <p:nvPr/>
        </p:nvSpPr>
        <p:spPr bwMode="auto">
          <a:xfrm flipH="1">
            <a:off x="2822575" y="3409950"/>
            <a:ext cx="165100" cy="1895475"/>
          </a:xfrm>
          <a:prstGeom prst="can">
            <a:avLst>
              <a:gd name="adj" fmla="val 54799"/>
            </a:avLst>
          </a:prstGeom>
          <a:gradFill rotWithShape="0">
            <a:gsLst>
              <a:gs pos="0">
                <a:schemeClr val="bg1"/>
              </a:gs>
              <a:gs pos="100000">
                <a:srgbClr val="996633"/>
              </a:gs>
            </a:gsLst>
            <a:lin ang="0" scaled="1"/>
          </a:gradFill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2" name="Group 13"/>
          <p:cNvGrpSpPr>
            <a:grpSpLocks/>
          </p:cNvGrpSpPr>
          <p:nvPr/>
        </p:nvGrpSpPr>
        <p:grpSpPr bwMode="auto">
          <a:xfrm>
            <a:off x="930275" y="1479550"/>
            <a:ext cx="4054475" cy="3838575"/>
            <a:chOff x="576" y="912"/>
            <a:chExt cx="2554" cy="2418"/>
          </a:xfrm>
        </p:grpSpPr>
        <p:sp>
          <p:nvSpPr>
            <p:cNvPr id="144865" name="Line 14"/>
            <p:cNvSpPr>
              <a:spLocks noChangeShapeType="1"/>
            </p:cNvSpPr>
            <p:nvPr/>
          </p:nvSpPr>
          <p:spPr bwMode="auto">
            <a:xfrm>
              <a:off x="672" y="1008"/>
              <a:ext cx="2448" cy="2304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66" name="Oval 15"/>
            <p:cNvSpPr>
              <a:spLocks noChangeArrowheads="1"/>
            </p:cNvSpPr>
            <p:nvPr/>
          </p:nvSpPr>
          <p:spPr bwMode="auto">
            <a:xfrm>
              <a:off x="576" y="912"/>
              <a:ext cx="184" cy="184"/>
            </a:xfrm>
            <a:prstGeom prst="ellipse">
              <a:avLst/>
            </a:prstGeom>
            <a:gradFill rotWithShape="0">
              <a:gsLst>
                <a:gs pos="0">
                  <a:srgbClr val="66FF33"/>
                </a:gs>
                <a:gs pos="100000">
                  <a:srgbClr val="FFFF00"/>
                </a:gs>
              </a:gsLst>
              <a:path path="shape">
                <a:fillToRect l="50000" t="50000" r="50000" b="50000"/>
              </a:path>
            </a:gra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67" name="Oval 16"/>
            <p:cNvSpPr>
              <a:spLocks noChangeArrowheads="1"/>
            </p:cNvSpPr>
            <p:nvPr/>
          </p:nvSpPr>
          <p:spPr bwMode="auto">
            <a:xfrm>
              <a:off x="3082" y="3282"/>
              <a:ext cx="48" cy="48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grpSp>
        <p:nvGrpSpPr>
          <p:cNvPr id="3" name="Group 17"/>
          <p:cNvGrpSpPr>
            <a:grpSpLocks/>
          </p:cNvGrpSpPr>
          <p:nvPr/>
        </p:nvGrpSpPr>
        <p:grpSpPr bwMode="auto">
          <a:xfrm>
            <a:off x="409575" y="2105025"/>
            <a:ext cx="6448425" cy="3200400"/>
            <a:chOff x="258" y="1306"/>
            <a:chExt cx="4062" cy="2016"/>
          </a:xfrm>
        </p:grpSpPr>
        <p:sp>
          <p:nvSpPr>
            <p:cNvPr id="144862" name="Oval 18"/>
            <p:cNvSpPr>
              <a:spLocks noChangeArrowheads="1"/>
            </p:cNvSpPr>
            <p:nvPr/>
          </p:nvSpPr>
          <p:spPr bwMode="auto">
            <a:xfrm>
              <a:off x="258" y="1306"/>
              <a:ext cx="184" cy="184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63" name="Line 19"/>
            <p:cNvSpPr>
              <a:spLocks noChangeShapeType="1"/>
            </p:cNvSpPr>
            <p:nvPr/>
          </p:nvSpPr>
          <p:spPr bwMode="auto">
            <a:xfrm>
              <a:off x="432" y="1440"/>
              <a:ext cx="3888" cy="1872"/>
            </a:xfrm>
            <a:prstGeom prst="line">
              <a:avLst/>
            </a:prstGeom>
            <a:noFill/>
            <a:ln w="19050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64" name="Oval 20"/>
            <p:cNvSpPr>
              <a:spLocks noChangeArrowheads="1"/>
            </p:cNvSpPr>
            <p:nvPr/>
          </p:nvSpPr>
          <p:spPr bwMode="auto">
            <a:xfrm>
              <a:off x="4272" y="3274"/>
              <a:ext cx="48" cy="48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grpSp>
        <p:nvGrpSpPr>
          <p:cNvPr id="4" name="Group 21"/>
          <p:cNvGrpSpPr>
            <a:grpSpLocks/>
          </p:cNvGrpSpPr>
          <p:nvPr/>
        </p:nvGrpSpPr>
        <p:grpSpPr bwMode="auto">
          <a:xfrm>
            <a:off x="3079750" y="4832350"/>
            <a:ext cx="920750" cy="755650"/>
            <a:chOff x="127" y="2069"/>
            <a:chExt cx="1086" cy="890"/>
          </a:xfrm>
        </p:grpSpPr>
        <p:sp>
          <p:nvSpPr>
            <p:cNvPr id="144768" name="Freeform 22"/>
            <p:cNvSpPr>
              <a:spLocks/>
            </p:cNvSpPr>
            <p:nvPr/>
          </p:nvSpPr>
          <p:spPr bwMode="auto">
            <a:xfrm>
              <a:off x="1059" y="2071"/>
              <a:ext cx="139" cy="165"/>
            </a:xfrm>
            <a:custGeom>
              <a:avLst/>
              <a:gdLst>
                <a:gd name="T0" fmla="*/ 66 w 418"/>
                <a:gd name="T1" fmla="*/ 304 h 329"/>
                <a:gd name="T2" fmla="*/ 81 w 418"/>
                <a:gd name="T3" fmla="*/ 291 h 329"/>
                <a:gd name="T4" fmla="*/ 141 w 418"/>
                <a:gd name="T5" fmla="*/ 216 h 329"/>
                <a:gd name="T6" fmla="*/ 225 w 418"/>
                <a:gd name="T7" fmla="*/ 232 h 329"/>
                <a:gd name="T8" fmla="*/ 267 w 418"/>
                <a:gd name="T9" fmla="*/ 255 h 329"/>
                <a:gd name="T10" fmla="*/ 316 w 418"/>
                <a:gd name="T11" fmla="*/ 306 h 329"/>
                <a:gd name="T12" fmla="*/ 348 w 418"/>
                <a:gd name="T13" fmla="*/ 329 h 329"/>
                <a:gd name="T14" fmla="*/ 369 w 418"/>
                <a:gd name="T15" fmla="*/ 318 h 329"/>
                <a:gd name="T16" fmla="*/ 373 w 418"/>
                <a:gd name="T17" fmla="*/ 280 h 329"/>
                <a:gd name="T18" fmla="*/ 319 w 418"/>
                <a:gd name="T19" fmla="*/ 229 h 329"/>
                <a:gd name="T20" fmla="*/ 249 w 418"/>
                <a:gd name="T21" fmla="*/ 192 h 329"/>
                <a:gd name="T22" fmla="*/ 264 w 418"/>
                <a:gd name="T23" fmla="*/ 171 h 329"/>
                <a:gd name="T24" fmla="*/ 394 w 418"/>
                <a:gd name="T25" fmla="*/ 149 h 329"/>
                <a:gd name="T26" fmla="*/ 418 w 418"/>
                <a:gd name="T27" fmla="*/ 128 h 329"/>
                <a:gd name="T28" fmla="*/ 384 w 418"/>
                <a:gd name="T29" fmla="*/ 108 h 329"/>
                <a:gd name="T30" fmla="*/ 315 w 418"/>
                <a:gd name="T31" fmla="*/ 104 h 329"/>
                <a:gd name="T32" fmla="*/ 204 w 418"/>
                <a:gd name="T33" fmla="*/ 133 h 329"/>
                <a:gd name="T34" fmla="*/ 231 w 418"/>
                <a:gd name="T35" fmla="*/ 71 h 329"/>
                <a:gd name="T36" fmla="*/ 277 w 418"/>
                <a:gd name="T37" fmla="*/ 14 h 329"/>
                <a:gd name="T38" fmla="*/ 268 w 418"/>
                <a:gd name="T39" fmla="*/ 0 h 329"/>
                <a:gd name="T40" fmla="*/ 216 w 418"/>
                <a:gd name="T41" fmla="*/ 6 h 329"/>
                <a:gd name="T42" fmla="*/ 171 w 418"/>
                <a:gd name="T43" fmla="*/ 40 h 329"/>
                <a:gd name="T44" fmla="*/ 145 w 418"/>
                <a:gd name="T45" fmla="*/ 96 h 329"/>
                <a:gd name="T46" fmla="*/ 102 w 418"/>
                <a:gd name="T47" fmla="*/ 52 h 329"/>
                <a:gd name="T48" fmla="*/ 43 w 418"/>
                <a:gd name="T49" fmla="*/ 10 h 329"/>
                <a:gd name="T50" fmla="*/ 12 w 418"/>
                <a:gd name="T51" fmla="*/ 16 h 329"/>
                <a:gd name="T52" fmla="*/ 0 w 418"/>
                <a:gd name="T53" fmla="*/ 53 h 329"/>
                <a:gd name="T54" fmla="*/ 34 w 418"/>
                <a:gd name="T55" fmla="*/ 85 h 329"/>
                <a:gd name="T56" fmla="*/ 88 w 418"/>
                <a:gd name="T57" fmla="*/ 108 h 329"/>
                <a:gd name="T58" fmla="*/ 34 w 418"/>
                <a:gd name="T59" fmla="*/ 118 h 329"/>
                <a:gd name="T60" fmla="*/ 10 w 418"/>
                <a:gd name="T61" fmla="*/ 133 h 329"/>
                <a:gd name="T62" fmla="*/ 12 w 418"/>
                <a:gd name="T63" fmla="*/ 145 h 329"/>
                <a:gd name="T64" fmla="*/ 120 w 418"/>
                <a:gd name="T65" fmla="*/ 146 h 329"/>
                <a:gd name="T66" fmla="*/ 99 w 418"/>
                <a:gd name="T67" fmla="*/ 169 h 329"/>
                <a:gd name="T68" fmla="*/ 58 w 418"/>
                <a:gd name="T69" fmla="*/ 209 h 329"/>
                <a:gd name="T70" fmla="*/ 42 w 418"/>
                <a:gd name="T71" fmla="*/ 250 h 329"/>
                <a:gd name="T72" fmla="*/ 49 w 418"/>
                <a:gd name="T73" fmla="*/ 285 h 329"/>
                <a:gd name="T74" fmla="*/ 66 w 418"/>
                <a:gd name="T75" fmla="*/ 304 h 329"/>
                <a:gd name="T76" fmla="*/ 66 w 418"/>
                <a:gd name="T77" fmla="*/ 304 h 32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418"/>
                <a:gd name="T118" fmla="*/ 0 h 329"/>
                <a:gd name="T119" fmla="*/ 418 w 418"/>
                <a:gd name="T120" fmla="*/ 329 h 32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418" h="329">
                  <a:moveTo>
                    <a:pt x="66" y="304"/>
                  </a:moveTo>
                  <a:lnTo>
                    <a:pt x="81" y="291"/>
                  </a:lnTo>
                  <a:lnTo>
                    <a:pt x="141" y="216"/>
                  </a:lnTo>
                  <a:lnTo>
                    <a:pt x="225" y="232"/>
                  </a:lnTo>
                  <a:lnTo>
                    <a:pt x="267" y="255"/>
                  </a:lnTo>
                  <a:lnTo>
                    <a:pt x="316" y="306"/>
                  </a:lnTo>
                  <a:lnTo>
                    <a:pt x="348" y="329"/>
                  </a:lnTo>
                  <a:lnTo>
                    <a:pt x="369" y="318"/>
                  </a:lnTo>
                  <a:lnTo>
                    <a:pt x="373" y="280"/>
                  </a:lnTo>
                  <a:lnTo>
                    <a:pt x="319" y="229"/>
                  </a:lnTo>
                  <a:lnTo>
                    <a:pt x="249" y="192"/>
                  </a:lnTo>
                  <a:lnTo>
                    <a:pt x="264" y="171"/>
                  </a:lnTo>
                  <a:lnTo>
                    <a:pt x="394" y="149"/>
                  </a:lnTo>
                  <a:lnTo>
                    <a:pt x="418" y="128"/>
                  </a:lnTo>
                  <a:lnTo>
                    <a:pt x="384" y="108"/>
                  </a:lnTo>
                  <a:lnTo>
                    <a:pt x="315" y="104"/>
                  </a:lnTo>
                  <a:lnTo>
                    <a:pt x="204" y="133"/>
                  </a:lnTo>
                  <a:lnTo>
                    <a:pt x="231" y="71"/>
                  </a:lnTo>
                  <a:lnTo>
                    <a:pt x="277" y="14"/>
                  </a:lnTo>
                  <a:lnTo>
                    <a:pt x="268" y="0"/>
                  </a:lnTo>
                  <a:lnTo>
                    <a:pt x="216" y="6"/>
                  </a:lnTo>
                  <a:lnTo>
                    <a:pt x="171" y="40"/>
                  </a:lnTo>
                  <a:lnTo>
                    <a:pt x="145" y="96"/>
                  </a:lnTo>
                  <a:lnTo>
                    <a:pt x="102" y="52"/>
                  </a:lnTo>
                  <a:lnTo>
                    <a:pt x="43" y="10"/>
                  </a:lnTo>
                  <a:lnTo>
                    <a:pt x="12" y="16"/>
                  </a:lnTo>
                  <a:lnTo>
                    <a:pt x="0" y="53"/>
                  </a:lnTo>
                  <a:lnTo>
                    <a:pt x="34" y="85"/>
                  </a:lnTo>
                  <a:lnTo>
                    <a:pt x="88" y="108"/>
                  </a:lnTo>
                  <a:lnTo>
                    <a:pt x="34" y="118"/>
                  </a:lnTo>
                  <a:lnTo>
                    <a:pt x="10" y="133"/>
                  </a:lnTo>
                  <a:lnTo>
                    <a:pt x="12" y="145"/>
                  </a:lnTo>
                  <a:lnTo>
                    <a:pt x="120" y="146"/>
                  </a:lnTo>
                  <a:lnTo>
                    <a:pt x="99" y="169"/>
                  </a:lnTo>
                  <a:lnTo>
                    <a:pt x="58" y="209"/>
                  </a:lnTo>
                  <a:lnTo>
                    <a:pt x="42" y="250"/>
                  </a:lnTo>
                  <a:lnTo>
                    <a:pt x="49" y="285"/>
                  </a:lnTo>
                  <a:lnTo>
                    <a:pt x="66" y="304"/>
                  </a:lnTo>
                  <a:close/>
                </a:path>
              </a:pathLst>
            </a:custGeom>
            <a:solidFill>
              <a:srgbClr val="00C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769" name="Freeform 23"/>
            <p:cNvSpPr>
              <a:spLocks/>
            </p:cNvSpPr>
            <p:nvPr/>
          </p:nvSpPr>
          <p:spPr bwMode="auto">
            <a:xfrm>
              <a:off x="944" y="2101"/>
              <a:ext cx="129" cy="142"/>
            </a:xfrm>
            <a:custGeom>
              <a:avLst/>
              <a:gdLst>
                <a:gd name="T0" fmla="*/ 156 w 385"/>
                <a:gd name="T1" fmla="*/ 277 h 283"/>
                <a:gd name="T2" fmla="*/ 159 w 385"/>
                <a:gd name="T3" fmla="*/ 224 h 283"/>
                <a:gd name="T4" fmla="*/ 174 w 385"/>
                <a:gd name="T5" fmla="*/ 191 h 283"/>
                <a:gd name="T6" fmla="*/ 192 w 385"/>
                <a:gd name="T7" fmla="*/ 182 h 283"/>
                <a:gd name="T8" fmla="*/ 225 w 385"/>
                <a:gd name="T9" fmla="*/ 182 h 283"/>
                <a:gd name="T10" fmla="*/ 256 w 385"/>
                <a:gd name="T11" fmla="*/ 194 h 283"/>
                <a:gd name="T12" fmla="*/ 288 w 385"/>
                <a:gd name="T13" fmla="*/ 183 h 283"/>
                <a:gd name="T14" fmla="*/ 295 w 385"/>
                <a:gd name="T15" fmla="*/ 155 h 283"/>
                <a:gd name="T16" fmla="*/ 385 w 385"/>
                <a:gd name="T17" fmla="*/ 144 h 283"/>
                <a:gd name="T18" fmla="*/ 379 w 385"/>
                <a:gd name="T19" fmla="*/ 135 h 283"/>
                <a:gd name="T20" fmla="*/ 358 w 385"/>
                <a:gd name="T21" fmla="*/ 123 h 283"/>
                <a:gd name="T22" fmla="*/ 317 w 385"/>
                <a:gd name="T23" fmla="*/ 121 h 283"/>
                <a:gd name="T24" fmla="*/ 259 w 385"/>
                <a:gd name="T25" fmla="*/ 132 h 283"/>
                <a:gd name="T26" fmla="*/ 250 w 385"/>
                <a:gd name="T27" fmla="*/ 123 h 283"/>
                <a:gd name="T28" fmla="*/ 258 w 385"/>
                <a:gd name="T29" fmla="*/ 105 h 283"/>
                <a:gd name="T30" fmla="*/ 310 w 385"/>
                <a:gd name="T31" fmla="*/ 62 h 283"/>
                <a:gd name="T32" fmla="*/ 317 w 385"/>
                <a:gd name="T33" fmla="*/ 41 h 283"/>
                <a:gd name="T34" fmla="*/ 285 w 385"/>
                <a:gd name="T35" fmla="*/ 30 h 283"/>
                <a:gd name="T36" fmla="*/ 237 w 385"/>
                <a:gd name="T37" fmla="*/ 55 h 283"/>
                <a:gd name="T38" fmla="*/ 217 w 385"/>
                <a:gd name="T39" fmla="*/ 82 h 283"/>
                <a:gd name="T40" fmla="*/ 210 w 385"/>
                <a:gd name="T41" fmla="*/ 105 h 283"/>
                <a:gd name="T42" fmla="*/ 190 w 385"/>
                <a:gd name="T43" fmla="*/ 60 h 283"/>
                <a:gd name="T44" fmla="*/ 157 w 385"/>
                <a:gd name="T45" fmla="*/ 16 h 283"/>
                <a:gd name="T46" fmla="*/ 126 w 385"/>
                <a:gd name="T47" fmla="*/ 0 h 283"/>
                <a:gd name="T48" fmla="*/ 103 w 385"/>
                <a:gd name="T49" fmla="*/ 0 h 283"/>
                <a:gd name="T50" fmla="*/ 78 w 385"/>
                <a:gd name="T51" fmla="*/ 13 h 283"/>
                <a:gd name="T52" fmla="*/ 82 w 385"/>
                <a:gd name="T53" fmla="*/ 49 h 283"/>
                <a:gd name="T54" fmla="*/ 165 w 385"/>
                <a:gd name="T55" fmla="*/ 121 h 283"/>
                <a:gd name="T56" fmla="*/ 96 w 385"/>
                <a:gd name="T57" fmla="*/ 108 h 283"/>
                <a:gd name="T58" fmla="*/ 33 w 385"/>
                <a:gd name="T59" fmla="*/ 109 h 283"/>
                <a:gd name="T60" fmla="*/ 0 w 385"/>
                <a:gd name="T61" fmla="*/ 120 h 283"/>
                <a:gd name="T62" fmla="*/ 0 w 385"/>
                <a:gd name="T63" fmla="*/ 147 h 283"/>
                <a:gd name="T64" fmla="*/ 126 w 385"/>
                <a:gd name="T65" fmla="*/ 140 h 283"/>
                <a:gd name="T66" fmla="*/ 171 w 385"/>
                <a:gd name="T67" fmla="*/ 145 h 283"/>
                <a:gd name="T68" fmla="*/ 175 w 385"/>
                <a:gd name="T69" fmla="*/ 154 h 283"/>
                <a:gd name="T70" fmla="*/ 135 w 385"/>
                <a:gd name="T71" fmla="*/ 168 h 283"/>
                <a:gd name="T72" fmla="*/ 102 w 385"/>
                <a:gd name="T73" fmla="*/ 200 h 283"/>
                <a:gd name="T74" fmla="*/ 102 w 385"/>
                <a:gd name="T75" fmla="*/ 246 h 283"/>
                <a:gd name="T76" fmla="*/ 114 w 385"/>
                <a:gd name="T77" fmla="*/ 273 h 283"/>
                <a:gd name="T78" fmla="*/ 144 w 385"/>
                <a:gd name="T79" fmla="*/ 283 h 283"/>
                <a:gd name="T80" fmla="*/ 156 w 385"/>
                <a:gd name="T81" fmla="*/ 277 h 283"/>
                <a:gd name="T82" fmla="*/ 156 w 385"/>
                <a:gd name="T83" fmla="*/ 277 h 28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85"/>
                <a:gd name="T127" fmla="*/ 0 h 283"/>
                <a:gd name="T128" fmla="*/ 385 w 385"/>
                <a:gd name="T129" fmla="*/ 283 h 28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85" h="283">
                  <a:moveTo>
                    <a:pt x="156" y="277"/>
                  </a:moveTo>
                  <a:lnTo>
                    <a:pt x="159" y="224"/>
                  </a:lnTo>
                  <a:lnTo>
                    <a:pt x="174" y="191"/>
                  </a:lnTo>
                  <a:lnTo>
                    <a:pt x="192" y="182"/>
                  </a:lnTo>
                  <a:lnTo>
                    <a:pt x="225" y="182"/>
                  </a:lnTo>
                  <a:lnTo>
                    <a:pt x="256" y="194"/>
                  </a:lnTo>
                  <a:lnTo>
                    <a:pt x="288" y="183"/>
                  </a:lnTo>
                  <a:lnTo>
                    <a:pt x="295" y="155"/>
                  </a:lnTo>
                  <a:lnTo>
                    <a:pt x="385" y="144"/>
                  </a:lnTo>
                  <a:lnTo>
                    <a:pt x="379" y="135"/>
                  </a:lnTo>
                  <a:lnTo>
                    <a:pt x="358" y="123"/>
                  </a:lnTo>
                  <a:lnTo>
                    <a:pt x="317" y="121"/>
                  </a:lnTo>
                  <a:lnTo>
                    <a:pt x="259" y="132"/>
                  </a:lnTo>
                  <a:lnTo>
                    <a:pt x="250" y="123"/>
                  </a:lnTo>
                  <a:lnTo>
                    <a:pt x="258" y="105"/>
                  </a:lnTo>
                  <a:lnTo>
                    <a:pt x="310" y="62"/>
                  </a:lnTo>
                  <a:lnTo>
                    <a:pt x="317" y="41"/>
                  </a:lnTo>
                  <a:lnTo>
                    <a:pt x="285" y="30"/>
                  </a:lnTo>
                  <a:lnTo>
                    <a:pt x="237" y="55"/>
                  </a:lnTo>
                  <a:lnTo>
                    <a:pt x="217" y="82"/>
                  </a:lnTo>
                  <a:lnTo>
                    <a:pt x="210" y="105"/>
                  </a:lnTo>
                  <a:lnTo>
                    <a:pt x="190" y="60"/>
                  </a:lnTo>
                  <a:lnTo>
                    <a:pt x="157" y="16"/>
                  </a:lnTo>
                  <a:lnTo>
                    <a:pt x="126" y="0"/>
                  </a:lnTo>
                  <a:lnTo>
                    <a:pt x="103" y="0"/>
                  </a:lnTo>
                  <a:lnTo>
                    <a:pt x="78" y="13"/>
                  </a:lnTo>
                  <a:lnTo>
                    <a:pt x="82" y="49"/>
                  </a:lnTo>
                  <a:lnTo>
                    <a:pt x="165" y="121"/>
                  </a:lnTo>
                  <a:lnTo>
                    <a:pt x="96" y="108"/>
                  </a:lnTo>
                  <a:lnTo>
                    <a:pt x="33" y="109"/>
                  </a:lnTo>
                  <a:lnTo>
                    <a:pt x="0" y="120"/>
                  </a:lnTo>
                  <a:lnTo>
                    <a:pt x="0" y="147"/>
                  </a:lnTo>
                  <a:lnTo>
                    <a:pt x="126" y="140"/>
                  </a:lnTo>
                  <a:lnTo>
                    <a:pt x="171" y="145"/>
                  </a:lnTo>
                  <a:lnTo>
                    <a:pt x="175" y="154"/>
                  </a:lnTo>
                  <a:lnTo>
                    <a:pt x="135" y="168"/>
                  </a:lnTo>
                  <a:lnTo>
                    <a:pt x="102" y="200"/>
                  </a:lnTo>
                  <a:lnTo>
                    <a:pt x="102" y="246"/>
                  </a:lnTo>
                  <a:lnTo>
                    <a:pt x="114" y="273"/>
                  </a:lnTo>
                  <a:lnTo>
                    <a:pt x="144" y="283"/>
                  </a:lnTo>
                  <a:lnTo>
                    <a:pt x="156" y="277"/>
                  </a:lnTo>
                  <a:close/>
                </a:path>
              </a:pathLst>
            </a:custGeom>
            <a:solidFill>
              <a:srgbClr val="00C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770" name="Freeform 24"/>
            <p:cNvSpPr>
              <a:spLocks/>
            </p:cNvSpPr>
            <p:nvPr/>
          </p:nvSpPr>
          <p:spPr bwMode="auto">
            <a:xfrm>
              <a:off x="142" y="2273"/>
              <a:ext cx="1063" cy="118"/>
            </a:xfrm>
            <a:custGeom>
              <a:avLst/>
              <a:gdLst>
                <a:gd name="T0" fmla="*/ 22 w 3188"/>
                <a:gd name="T1" fmla="*/ 154 h 235"/>
                <a:gd name="T2" fmla="*/ 0 w 3188"/>
                <a:gd name="T3" fmla="*/ 77 h 235"/>
                <a:gd name="T4" fmla="*/ 4 w 3188"/>
                <a:gd name="T5" fmla="*/ 0 h 235"/>
                <a:gd name="T6" fmla="*/ 3155 w 3188"/>
                <a:gd name="T7" fmla="*/ 6 h 235"/>
                <a:gd name="T8" fmla="*/ 3188 w 3188"/>
                <a:gd name="T9" fmla="*/ 95 h 235"/>
                <a:gd name="T10" fmla="*/ 153 w 3188"/>
                <a:gd name="T11" fmla="*/ 235 h 235"/>
                <a:gd name="T12" fmla="*/ 22 w 3188"/>
                <a:gd name="T13" fmla="*/ 154 h 235"/>
                <a:gd name="T14" fmla="*/ 22 w 3188"/>
                <a:gd name="T15" fmla="*/ 154 h 2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88"/>
                <a:gd name="T25" fmla="*/ 0 h 235"/>
                <a:gd name="T26" fmla="*/ 3188 w 3188"/>
                <a:gd name="T27" fmla="*/ 235 h 23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88" h="235">
                  <a:moveTo>
                    <a:pt x="22" y="154"/>
                  </a:moveTo>
                  <a:lnTo>
                    <a:pt x="0" y="77"/>
                  </a:lnTo>
                  <a:lnTo>
                    <a:pt x="4" y="0"/>
                  </a:lnTo>
                  <a:lnTo>
                    <a:pt x="3155" y="6"/>
                  </a:lnTo>
                  <a:lnTo>
                    <a:pt x="3188" y="95"/>
                  </a:lnTo>
                  <a:lnTo>
                    <a:pt x="153" y="235"/>
                  </a:lnTo>
                  <a:lnTo>
                    <a:pt x="22" y="154"/>
                  </a:lnTo>
                  <a:close/>
                </a:path>
              </a:pathLst>
            </a:custGeom>
            <a:solidFill>
              <a:srgbClr val="5E75F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771" name="Freeform 25"/>
            <p:cNvSpPr>
              <a:spLocks/>
            </p:cNvSpPr>
            <p:nvPr/>
          </p:nvSpPr>
          <p:spPr bwMode="auto">
            <a:xfrm>
              <a:off x="1024" y="2182"/>
              <a:ext cx="39" cy="128"/>
            </a:xfrm>
            <a:custGeom>
              <a:avLst/>
              <a:gdLst>
                <a:gd name="T0" fmla="*/ 18 w 115"/>
                <a:gd name="T1" fmla="*/ 243 h 257"/>
                <a:gd name="T2" fmla="*/ 40 w 115"/>
                <a:gd name="T3" fmla="*/ 186 h 257"/>
                <a:gd name="T4" fmla="*/ 40 w 115"/>
                <a:gd name="T5" fmla="*/ 135 h 257"/>
                <a:gd name="T6" fmla="*/ 0 w 115"/>
                <a:gd name="T7" fmla="*/ 23 h 257"/>
                <a:gd name="T8" fmla="*/ 30 w 115"/>
                <a:gd name="T9" fmla="*/ 23 h 257"/>
                <a:gd name="T10" fmla="*/ 40 w 115"/>
                <a:gd name="T11" fmla="*/ 0 h 257"/>
                <a:gd name="T12" fmla="*/ 73 w 115"/>
                <a:gd name="T13" fmla="*/ 75 h 257"/>
                <a:gd name="T14" fmla="*/ 101 w 115"/>
                <a:gd name="T15" fmla="*/ 159 h 257"/>
                <a:gd name="T16" fmla="*/ 115 w 115"/>
                <a:gd name="T17" fmla="*/ 237 h 257"/>
                <a:gd name="T18" fmla="*/ 58 w 115"/>
                <a:gd name="T19" fmla="*/ 257 h 257"/>
                <a:gd name="T20" fmla="*/ 18 w 115"/>
                <a:gd name="T21" fmla="*/ 243 h 257"/>
                <a:gd name="T22" fmla="*/ 18 w 115"/>
                <a:gd name="T23" fmla="*/ 243 h 2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15"/>
                <a:gd name="T37" fmla="*/ 0 h 257"/>
                <a:gd name="T38" fmla="*/ 115 w 115"/>
                <a:gd name="T39" fmla="*/ 257 h 25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15" h="257">
                  <a:moveTo>
                    <a:pt x="18" y="243"/>
                  </a:moveTo>
                  <a:lnTo>
                    <a:pt x="40" y="186"/>
                  </a:lnTo>
                  <a:lnTo>
                    <a:pt x="40" y="135"/>
                  </a:lnTo>
                  <a:lnTo>
                    <a:pt x="0" y="23"/>
                  </a:lnTo>
                  <a:lnTo>
                    <a:pt x="30" y="23"/>
                  </a:lnTo>
                  <a:lnTo>
                    <a:pt x="40" y="0"/>
                  </a:lnTo>
                  <a:lnTo>
                    <a:pt x="73" y="75"/>
                  </a:lnTo>
                  <a:lnTo>
                    <a:pt x="101" y="159"/>
                  </a:lnTo>
                  <a:lnTo>
                    <a:pt x="115" y="237"/>
                  </a:lnTo>
                  <a:lnTo>
                    <a:pt x="58" y="257"/>
                  </a:lnTo>
                  <a:lnTo>
                    <a:pt x="18" y="243"/>
                  </a:lnTo>
                  <a:close/>
                </a:path>
              </a:pathLst>
            </a:custGeom>
            <a:solidFill>
              <a:srgbClr val="DDB79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772" name="Freeform 26"/>
            <p:cNvSpPr>
              <a:spLocks/>
            </p:cNvSpPr>
            <p:nvPr/>
          </p:nvSpPr>
          <p:spPr bwMode="auto">
            <a:xfrm>
              <a:off x="546" y="2276"/>
              <a:ext cx="206" cy="77"/>
            </a:xfrm>
            <a:custGeom>
              <a:avLst/>
              <a:gdLst>
                <a:gd name="T0" fmla="*/ 54 w 618"/>
                <a:gd name="T1" fmla="*/ 5 h 154"/>
                <a:gd name="T2" fmla="*/ 14 w 618"/>
                <a:gd name="T3" fmla="*/ 12 h 154"/>
                <a:gd name="T4" fmla="*/ 8 w 618"/>
                <a:gd name="T5" fmla="*/ 23 h 154"/>
                <a:gd name="T6" fmla="*/ 62 w 618"/>
                <a:gd name="T7" fmla="*/ 29 h 154"/>
                <a:gd name="T8" fmla="*/ 152 w 618"/>
                <a:gd name="T9" fmla="*/ 39 h 154"/>
                <a:gd name="T10" fmla="*/ 141 w 618"/>
                <a:gd name="T11" fmla="*/ 45 h 154"/>
                <a:gd name="T12" fmla="*/ 65 w 618"/>
                <a:gd name="T13" fmla="*/ 48 h 154"/>
                <a:gd name="T14" fmla="*/ 20 w 618"/>
                <a:gd name="T15" fmla="*/ 54 h 154"/>
                <a:gd name="T16" fmla="*/ 33 w 618"/>
                <a:gd name="T17" fmla="*/ 61 h 154"/>
                <a:gd name="T18" fmla="*/ 74 w 618"/>
                <a:gd name="T19" fmla="*/ 68 h 154"/>
                <a:gd name="T20" fmla="*/ 122 w 618"/>
                <a:gd name="T21" fmla="*/ 74 h 154"/>
                <a:gd name="T22" fmla="*/ 119 w 618"/>
                <a:gd name="T23" fmla="*/ 79 h 154"/>
                <a:gd name="T24" fmla="*/ 86 w 618"/>
                <a:gd name="T25" fmla="*/ 84 h 154"/>
                <a:gd name="T26" fmla="*/ 48 w 618"/>
                <a:gd name="T27" fmla="*/ 88 h 154"/>
                <a:gd name="T28" fmla="*/ 117 w 618"/>
                <a:gd name="T29" fmla="*/ 106 h 154"/>
                <a:gd name="T30" fmla="*/ 138 w 618"/>
                <a:gd name="T31" fmla="*/ 117 h 154"/>
                <a:gd name="T32" fmla="*/ 107 w 618"/>
                <a:gd name="T33" fmla="*/ 124 h 154"/>
                <a:gd name="T34" fmla="*/ 245 w 618"/>
                <a:gd name="T35" fmla="*/ 147 h 154"/>
                <a:gd name="T36" fmla="*/ 564 w 618"/>
                <a:gd name="T37" fmla="*/ 143 h 154"/>
                <a:gd name="T38" fmla="*/ 519 w 618"/>
                <a:gd name="T39" fmla="*/ 136 h 154"/>
                <a:gd name="T40" fmla="*/ 480 w 618"/>
                <a:gd name="T41" fmla="*/ 128 h 154"/>
                <a:gd name="T42" fmla="*/ 442 w 618"/>
                <a:gd name="T43" fmla="*/ 120 h 154"/>
                <a:gd name="T44" fmla="*/ 412 w 618"/>
                <a:gd name="T45" fmla="*/ 112 h 154"/>
                <a:gd name="T46" fmla="*/ 399 w 618"/>
                <a:gd name="T47" fmla="*/ 102 h 154"/>
                <a:gd name="T48" fmla="*/ 420 w 618"/>
                <a:gd name="T49" fmla="*/ 99 h 154"/>
                <a:gd name="T50" fmla="*/ 498 w 618"/>
                <a:gd name="T51" fmla="*/ 89 h 154"/>
                <a:gd name="T52" fmla="*/ 456 w 618"/>
                <a:gd name="T53" fmla="*/ 84 h 154"/>
                <a:gd name="T54" fmla="*/ 356 w 618"/>
                <a:gd name="T55" fmla="*/ 72 h 154"/>
                <a:gd name="T56" fmla="*/ 353 w 618"/>
                <a:gd name="T57" fmla="*/ 64 h 154"/>
                <a:gd name="T58" fmla="*/ 394 w 618"/>
                <a:gd name="T59" fmla="*/ 59 h 154"/>
                <a:gd name="T60" fmla="*/ 544 w 618"/>
                <a:gd name="T61" fmla="*/ 55 h 154"/>
                <a:gd name="T62" fmla="*/ 598 w 618"/>
                <a:gd name="T63" fmla="*/ 42 h 154"/>
                <a:gd name="T64" fmla="*/ 588 w 618"/>
                <a:gd name="T65" fmla="*/ 38 h 154"/>
                <a:gd name="T66" fmla="*/ 499 w 618"/>
                <a:gd name="T67" fmla="*/ 34 h 154"/>
                <a:gd name="T68" fmla="*/ 415 w 618"/>
                <a:gd name="T69" fmla="*/ 30 h 154"/>
                <a:gd name="T70" fmla="*/ 492 w 618"/>
                <a:gd name="T71" fmla="*/ 25 h 154"/>
                <a:gd name="T72" fmla="*/ 592 w 618"/>
                <a:gd name="T73" fmla="*/ 22 h 154"/>
                <a:gd name="T74" fmla="*/ 618 w 618"/>
                <a:gd name="T75" fmla="*/ 12 h 154"/>
                <a:gd name="T76" fmla="*/ 604 w 618"/>
                <a:gd name="T77" fmla="*/ 0 h 154"/>
                <a:gd name="T78" fmla="*/ 78 w 618"/>
                <a:gd name="T79" fmla="*/ 2 h 15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18"/>
                <a:gd name="T121" fmla="*/ 0 h 154"/>
                <a:gd name="T122" fmla="*/ 618 w 618"/>
                <a:gd name="T123" fmla="*/ 154 h 15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18" h="154">
                  <a:moveTo>
                    <a:pt x="78" y="2"/>
                  </a:moveTo>
                  <a:lnTo>
                    <a:pt x="54" y="5"/>
                  </a:lnTo>
                  <a:lnTo>
                    <a:pt x="33" y="8"/>
                  </a:lnTo>
                  <a:lnTo>
                    <a:pt x="14" y="12"/>
                  </a:lnTo>
                  <a:lnTo>
                    <a:pt x="0" y="21"/>
                  </a:lnTo>
                  <a:lnTo>
                    <a:pt x="8" y="23"/>
                  </a:lnTo>
                  <a:lnTo>
                    <a:pt x="20" y="26"/>
                  </a:lnTo>
                  <a:lnTo>
                    <a:pt x="62" y="29"/>
                  </a:lnTo>
                  <a:lnTo>
                    <a:pt x="138" y="36"/>
                  </a:lnTo>
                  <a:lnTo>
                    <a:pt x="152" y="39"/>
                  </a:lnTo>
                  <a:lnTo>
                    <a:pt x="152" y="42"/>
                  </a:lnTo>
                  <a:lnTo>
                    <a:pt x="141" y="45"/>
                  </a:lnTo>
                  <a:lnTo>
                    <a:pt x="120" y="46"/>
                  </a:lnTo>
                  <a:lnTo>
                    <a:pt x="65" y="48"/>
                  </a:lnTo>
                  <a:lnTo>
                    <a:pt x="24" y="51"/>
                  </a:lnTo>
                  <a:lnTo>
                    <a:pt x="20" y="54"/>
                  </a:lnTo>
                  <a:lnTo>
                    <a:pt x="23" y="57"/>
                  </a:lnTo>
                  <a:lnTo>
                    <a:pt x="33" y="61"/>
                  </a:lnTo>
                  <a:lnTo>
                    <a:pt x="51" y="65"/>
                  </a:lnTo>
                  <a:lnTo>
                    <a:pt x="74" y="68"/>
                  </a:lnTo>
                  <a:lnTo>
                    <a:pt x="102" y="71"/>
                  </a:lnTo>
                  <a:lnTo>
                    <a:pt x="122" y="74"/>
                  </a:lnTo>
                  <a:lnTo>
                    <a:pt x="126" y="76"/>
                  </a:lnTo>
                  <a:lnTo>
                    <a:pt x="119" y="79"/>
                  </a:lnTo>
                  <a:lnTo>
                    <a:pt x="105" y="82"/>
                  </a:lnTo>
                  <a:lnTo>
                    <a:pt x="86" y="84"/>
                  </a:lnTo>
                  <a:lnTo>
                    <a:pt x="68" y="86"/>
                  </a:lnTo>
                  <a:lnTo>
                    <a:pt x="48" y="88"/>
                  </a:lnTo>
                  <a:lnTo>
                    <a:pt x="107" y="103"/>
                  </a:lnTo>
                  <a:lnTo>
                    <a:pt x="117" y="106"/>
                  </a:lnTo>
                  <a:lnTo>
                    <a:pt x="135" y="111"/>
                  </a:lnTo>
                  <a:lnTo>
                    <a:pt x="138" y="117"/>
                  </a:lnTo>
                  <a:lnTo>
                    <a:pt x="128" y="120"/>
                  </a:lnTo>
                  <a:lnTo>
                    <a:pt x="107" y="124"/>
                  </a:lnTo>
                  <a:lnTo>
                    <a:pt x="102" y="154"/>
                  </a:lnTo>
                  <a:lnTo>
                    <a:pt x="245" y="147"/>
                  </a:lnTo>
                  <a:lnTo>
                    <a:pt x="574" y="145"/>
                  </a:lnTo>
                  <a:lnTo>
                    <a:pt x="564" y="143"/>
                  </a:lnTo>
                  <a:lnTo>
                    <a:pt x="537" y="139"/>
                  </a:lnTo>
                  <a:lnTo>
                    <a:pt x="519" y="136"/>
                  </a:lnTo>
                  <a:lnTo>
                    <a:pt x="499" y="132"/>
                  </a:lnTo>
                  <a:lnTo>
                    <a:pt x="480" y="128"/>
                  </a:lnTo>
                  <a:lnTo>
                    <a:pt x="460" y="124"/>
                  </a:lnTo>
                  <a:lnTo>
                    <a:pt x="442" y="120"/>
                  </a:lnTo>
                  <a:lnTo>
                    <a:pt x="426" y="116"/>
                  </a:lnTo>
                  <a:lnTo>
                    <a:pt x="412" y="112"/>
                  </a:lnTo>
                  <a:lnTo>
                    <a:pt x="402" y="109"/>
                  </a:lnTo>
                  <a:lnTo>
                    <a:pt x="399" y="102"/>
                  </a:lnTo>
                  <a:lnTo>
                    <a:pt x="405" y="100"/>
                  </a:lnTo>
                  <a:lnTo>
                    <a:pt x="420" y="99"/>
                  </a:lnTo>
                  <a:lnTo>
                    <a:pt x="502" y="91"/>
                  </a:lnTo>
                  <a:lnTo>
                    <a:pt x="498" y="89"/>
                  </a:lnTo>
                  <a:lnTo>
                    <a:pt x="483" y="87"/>
                  </a:lnTo>
                  <a:lnTo>
                    <a:pt x="456" y="84"/>
                  </a:lnTo>
                  <a:lnTo>
                    <a:pt x="415" y="80"/>
                  </a:lnTo>
                  <a:lnTo>
                    <a:pt x="356" y="72"/>
                  </a:lnTo>
                  <a:lnTo>
                    <a:pt x="348" y="68"/>
                  </a:lnTo>
                  <a:lnTo>
                    <a:pt x="353" y="64"/>
                  </a:lnTo>
                  <a:lnTo>
                    <a:pt x="369" y="61"/>
                  </a:lnTo>
                  <a:lnTo>
                    <a:pt x="394" y="59"/>
                  </a:lnTo>
                  <a:lnTo>
                    <a:pt x="466" y="57"/>
                  </a:lnTo>
                  <a:lnTo>
                    <a:pt x="544" y="55"/>
                  </a:lnTo>
                  <a:lnTo>
                    <a:pt x="594" y="47"/>
                  </a:lnTo>
                  <a:lnTo>
                    <a:pt x="598" y="42"/>
                  </a:lnTo>
                  <a:lnTo>
                    <a:pt x="595" y="40"/>
                  </a:lnTo>
                  <a:lnTo>
                    <a:pt x="588" y="38"/>
                  </a:lnTo>
                  <a:lnTo>
                    <a:pt x="555" y="36"/>
                  </a:lnTo>
                  <a:lnTo>
                    <a:pt x="499" y="34"/>
                  </a:lnTo>
                  <a:lnTo>
                    <a:pt x="418" y="32"/>
                  </a:lnTo>
                  <a:lnTo>
                    <a:pt x="415" y="30"/>
                  </a:lnTo>
                  <a:lnTo>
                    <a:pt x="430" y="28"/>
                  </a:lnTo>
                  <a:lnTo>
                    <a:pt x="492" y="25"/>
                  </a:lnTo>
                  <a:lnTo>
                    <a:pt x="565" y="23"/>
                  </a:lnTo>
                  <a:lnTo>
                    <a:pt x="592" y="22"/>
                  </a:lnTo>
                  <a:lnTo>
                    <a:pt x="609" y="20"/>
                  </a:lnTo>
                  <a:lnTo>
                    <a:pt x="618" y="12"/>
                  </a:lnTo>
                  <a:lnTo>
                    <a:pt x="612" y="4"/>
                  </a:lnTo>
                  <a:lnTo>
                    <a:pt x="604" y="0"/>
                  </a:lnTo>
                  <a:lnTo>
                    <a:pt x="78" y="2"/>
                  </a:lnTo>
                  <a:close/>
                </a:path>
              </a:pathLst>
            </a:custGeom>
            <a:solidFill>
              <a:srgbClr val="3BE8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773" name="Freeform 27"/>
            <p:cNvSpPr>
              <a:spLocks/>
            </p:cNvSpPr>
            <p:nvPr/>
          </p:nvSpPr>
          <p:spPr bwMode="auto">
            <a:xfrm>
              <a:off x="1108" y="2176"/>
              <a:ext cx="42" cy="125"/>
            </a:xfrm>
            <a:custGeom>
              <a:avLst/>
              <a:gdLst>
                <a:gd name="T0" fmla="*/ 0 w 127"/>
                <a:gd name="T1" fmla="*/ 3 h 249"/>
                <a:gd name="T2" fmla="*/ 27 w 127"/>
                <a:gd name="T3" fmla="*/ 0 h 249"/>
                <a:gd name="T4" fmla="*/ 61 w 127"/>
                <a:gd name="T5" fmla="*/ 10 h 249"/>
                <a:gd name="T6" fmla="*/ 69 w 127"/>
                <a:gd name="T7" fmla="*/ 40 h 249"/>
                <a:gd name="T8" fmla="*/ 105 w 127"/>
                <a:gd name="T9" fmla="*/ 104 h 249"/>
                <a:gd name="T10" fmla="*/ 118 w 127"/>
                <a:gd name="T11" fmla="*/ 161 h 249"/>
                <a:gd name="T12" fmla="*/ 127 w 127"/>
                <a:gd name="T13" fmla="*/ 249 h 249"/>
                <a:gd name="T14" fmla="*/ 55 w 127"/>
                <a:gd name="T15" fmla="*/ 244 h 249"/>
                <a:gd name="T16" fmla="*/ 66 w 127"/>
                <a:gd name="T17" fmla="*/ 201 h 249"/>
                <a:gd name="T18" fmla="*/ 46 w 127"/>
                <a:gd name="T19" fmla="*/ 121 h 249"/>
                <a:gd name="T20" fmla="*/ 0 w 127"/>
                <a:gd name="T21" fmla="*/ 3 h 249"/>
                <a:gd name="T22" fmla="*/ 0 w 127"/>
                <a:gd name="T23" fmla="*/ 3 h 24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27"/>
                <a:gd name="T37" fmla="*/ 0 h 249"/>
                <a:gd name="T38" fmla="*/ 127 w 127"/>
                <a:gd name="T39" fmla="*/ 249 h 24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27" h="249">
                  <a:moveTo>
                    <a:pt x="0" y="3"/>
                  </a:moveTo>
                  <a:lnTo>
                    <a:pt x="27" y="0"/>
                  </a:lnTo>
                  <a:lnTo>
                    <a:pt x="61" y="10"/>
                  </a:lnTo>
                  <a:lnTo>
                    <a:pt x="69" y="40"/>
                  </a:lnTo>
                  <a:lnTo>
                    <a:pt x="105" y="104"/>
                  </a:lnTo>
                  <a:lnTo>
                    <a:pt x="118" y="161"/>
                  </a:lnTo>
                  <a:lnTo>
                    <a:pt x="127" y="249"/>
                  </a:lnTo>
                  <a:lnTo>
                    <a:pt x="55" y="244"/>
                  </a:lnTo>
                  <a:lnTo>
                    <a:pt x="66" y="201"/>
                  </a:lnTo>
                  <a:lnTo>
                    <a:pt x="46" y="12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DDB79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774" name="Freeform 28"/>
            <p:cNvSpPr>
              <a:spLocks/>
            </p:cNvSpPr>
            <p:nvPr/>
          </p:nvSpPr>
          <p:spPr bwMode="auto">
            <a:xfrm>
              <a:off x="1077" y="2085"/>
              <a:ext cx="102" cy="132"/>
            </a:xfrm>
            <a:custGeom>
              <a:avLst/>
              <a:gdLst>
                <a:gd name="T0" fmla="*/ 4 w 306"/>
                <a:gd name="T1" fmla="*/ 27 h 264"/>
                <a:gd name="T2" fmla="*/ 25 w 306"/>
                <a:gd name="T3" fmla="*/ 58 h 264"/>
                <a:gd name="T4" fmla="*/ 57 w 306"/>
                <a:gd name="T5" fmla="*/ 85 h 264"/>
                <a:gd name="T6" fmla="*/ 69 w 306"/>
                <a:gd name="T7" fmla="*/ 97 h 264"/>
                <a:gd name="T8" fmla="*/ 21 w 306"/>
                <a:gd name="T9" fmla="*/ 96 h 264"/>
                <a:gd name="T10" fmla="*/ 13 w 306"/>
                <a:gd name="T11" fmla="*/ 102 h 264"/>
                <a:gd name="T12" fmla="*/ 76 w 306"/>
                <a:gd name="T13" fmla="*/ 114 h 264"/>
                <a:gd name="T14" fmla="*/ 81 w 306"/>
                <a:gd name="T15" fmla="*/ 134 h 264"/>
                <a:gd name="T16" fmla="*/ 54 w 306"/>
                <a:gd name="T17" fmla="*/ 161 h 264"/>
                <a:gd name="T18" fmla="*/ 28 w 306"/>
                <a:gd name="T19" fmla="*/ 195 h 264"/>
                <a:gd name="T20" fmla="*/ 25 w 306"/>
                <a:gd name="T21" fmla="*/ 220 h 264"/>
                <a:gd name="T22" fmla="*/ 45 w 306"/>
                <a:gd name="T23" fmla="*/ 197 h 264"/>
                <a:gd name="T24" fmla="*/ 75 w 306"/>
                <a:gd name="T25" fmla="*/ 176 h 264"/>
                <a:gd name="T26" fmla="*/ 94 w 306"/>
                <a:gd name="T27" fmla="*/ 171 h 264"/>
                <a:gd name="T28" fmla="*/ 141 w 306"/>
                <a:gd name="T29" fmla="*/ 176 h 264"/>
                <a:gd name="T30" fmla="*/ 165 w 306"/>
                <a:gd name="T31" fmla="*/ 185 h 264"/>
                <a:gd name="T32" fmla="*/ 189 w 306"/>
                <a:gd name="T33" fmla="*/ 196 h 264"/>
                <a:gd name="T34" fmla="*/ 232 w 306"/>
                <a:gd name="T35" fmla="*/ 222 h 264"/>
                <a:gd name="T36" fmla="*/ 264 w 306"/>
                <a:gd name="T37" fmla="*/ 250 h 264"/>
                <a:gd name="T38" fmla="*/ 277 w 306"/>
                <a:gd name="T39" fmla="*/ 257 h 264"/>
                <a:gd name="T40" fmla="*/ 268 w 306"/>
                <a:gd name="T41" fmla="*/ 230 h 264"/>
                <a:gd name="T42" fmla="*/ 252 w 306"/>
                <a:gd name="T43" fmla="*/ 213 h 264"/>
                <a:gd name="T44" fmla="*/ 223 w 306"/>
                <a:gd name="T45" fmla="*/ 192 h 264"/>
                <a:gd name="T46" fmla="*/ 180 w 306"/>
                <a:gd name="T47" fmla="*/ 167 h 264"/>
                <a:gd name="T48" fmla="*/ 168 w 306"/>
                <a:gd name="T49" fmla="*/ 144 h 264"/>
                <a:gd name="T50" fmla="*/ 186 w 306"/>
                <a:gd name="T51" fmla="*/ 135 h 264"/>
                <a:gd name="T52" fmla="*/ 207 w 306"/>
                <a:gd name="T53" fmla="*/ 126 h 264"/>
                <a:gd name="T54" fmla="*/ 232 w 306"/>
                <a:gd name="T55" fmla="*/ 117 h 264"/>
                <a:gd name="T56" fmla="*/ 258 w 306"/>
                <a:gd name="T57" fmla="*/ 110 h 264"/>
                <a:gd name="T58" fmla="*/ 283 w 306"/>
                <a:gd name="T59" fmla="*/ 107 h 264"/>
                <a:gd name="T60" fmla="*/ 298 w 306"/>
                <a:gd name="T61" fmla="*/ 103 h 264"/>
                <a:gd name="T62" fmla="*/ 273 w 306"/>
                <a:gd name="T63" fmla="*/ 97 h 264"/>
                <a:gd name="T64" fmla="*/ 220 w 306"/>
                <a:gd name="T65" fmla="*/ 99 h 264"/>
                <a:gd name="T66" fmla="*/ 181 w 306"/>
                <a:gd name="T67" fmla="*/ 106 h 264"/>
                <a:gd name="T68" fmla="*/ 159 w 306"/>
                <a:gd name="T69" fmla="*/ 112 h 264"/>
                <a:gd name="T70" fmla="*/ 132 w 306"/>
                <a:gd name="T71" fmla="*/ 120 h 264"/>
                <a:gd name="T72" fmla="*/ 142 w 306"/>
                <a:gd name="T73" fmla="*/ 69 h 264"/>
                <a:gd name="T74" fmla="*/ 159 w 306"/>
                <a:gd name="T75" fmla="*/ 29 h 264"/>
                <a:gd name="T76" fmla="*/ 171 w 306"/>
                <a:gd name="T77" fmla="*/ 13 h 264"/>
                <a:gd name="T78" fmla="*/ 181 w 306"/>
                <a:gd name="T79" fmla="*/ 0 h 264"/>
                <a:gd name="T80" fmla="*/ 150 w 306"/>
                <a:gd name="T81" fmla="*/ 18 h 264"/>
                <a:gd name="T82" fmla="*/ 118 w 306"/>
                <a:gd name="T83" fmla="*/ 61 h 264"/>
                <a:gd name="T84" fmla="*/ 100 w 306"/>
                <a:gd name="T85" fmla="*/ 97 h 264"/>
                <a:gd name="T86" fmla="*/ 1 w 306"/>
                <a:gd name="T87" fmla="*/ 19 h 26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06"/>
                <a:gd name="T133" fmla="*/ 0 h 264"/>
                <a:gd name="T134" fmla="*/ 306 w 306"/>
                <a:gd name="T135" fmla="*/ 264 h 26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06" h="264">
                  <a:moveTo>
                    <a:pt x="1" y="19"/>
                  </a:moveTo>
                  <a:lnTo>
                    <a:pt x="4" y="27"/>
                  </a:lnTo>
                  <a:lnTo>
                    <a:pt x="16" y="46"/>
                  </a:lnTo>
                  <a:lnTo>
                    <a:pt x="25" y="58"/>
                  </a:lnTo>
                  <a:lnTo>
                    <a:pt x="39" y="72"/>
                  </a:lnTo>
                  <a:lnTo>
                    <a:pt x="57" y="85"/>
                  </a:lnTo>
                  <a:lnTo>
                    <a:pt x="78" y="99"/>
                  </a:lnTo>
                  <a:lnTo>
                    <a:pt x="69" y="97"/>
                  </a:lnTo>
                  <a:lnTo>
                    <a:pt x="46" y="96"/>
                  </a:lnTo>
                  <a:lnTo>
                    <a:pt x="21" y="96"/>
                  </a:lnTo>
                  <a:lnTo>
                    <a:pt x="0" y="101"/>
                  </a:lnTo>
                  <a:lnTo>
                    <a:pt x="13" y="102"/>
                  </a:lnTo>
                  <a:lnTo>
                    <a:pt x="45" y="107"/>
                  </a:lnTo>
                  <a:lnTo>
                    <a:pt x="76" y="114"/>
                  </a:lnTo>
                  <a:lnTo>
                    <a:pt x="93" y="124"/>
                  </a:lnTo>
                  <a:lnTo>
                    <a:pt x="81" y="134"/>
                  </a:lnTo>
                  <a:lnTo>
                    <a:pt x="69" y="146"/>
                  </a:lnTo>
                  <a:lnTo>
                    <a:pt x="54" y="161"/>
                  </a:lnTo>
                  <a:lnTo>
                    <a:pt x="40" y="177"/>
                  </a:lnTo>
                  <a:lnTo>
                    <a:pt x="28" y="195"/>
                  </a:lnTo>
                  <a:lnTo>
                    <a:pt x="18" y="230"/>
                  </a:lnTo>
                  <a:lnTo>
                    <a:pt x="25" y="220"/>
                  </a:lnTo>
                  <a:lnTo>
                    <a:pt x="33" y="209"/>
                  </a:lnTo>
                  <a:lnTo>
                    <a:pt x="45" y="197"/>
                  </a:lnTo>
                  <a:lnTo>
                    <a:pt x="58" y="186"/>
                  </a:lnTo>
                  <a:lnTo>
                    <a:pt x="75" y="176"/>
                  </a:lnTo>
                  <a:lnTo>
                    <a:pt x="85" y="173"/>
                  </a:lnTo>
                  <a:lnTo>
                    <a:pt x="94" y="171"/>
                  </a:lnTo>
                  <a:lnTo>
                    <a:pt x="117" y="171"/>
                  </a:lnTo>
                  <a:lnTo>
                    <a:pt x="141" y="176"/>
                  </a:lnTo>
                  <a:lnTo>
                    <a:pt x="153" y="180"/>
                  </a:lnTo>
                  <a:lnTo>
                    <a:pt x="165" y="185"/>
                  </a:lnTo>
                  <a:lnTo>
                    <a:pt x="177" y="190"/>
                  </a:lnTo>
                  <a:lnTo>
                    <a:pt x="189" y="196"/>
                  </a:lnTo>
                  <a:lnTo>
                    <a:pt x="211" y="208"/>
                  </a:lnTo>
                  <a:lnTo>
                    <a:pt x="232" y="222"/>
                  </a:lnTo>
                  <a:lnTo>
                    <a:pt x="249" y="237"/>
                  </a:lnTo>
                  <a:lnTo>
                    <a:pt x="264" y="250"/>
                  </a:lnTo>
                  <a:lnTo>
                    <a:pt x="273" y="264"/>
                  </a:lnTo>
                  <a:lnTo>
                    <a:pt x="277" y="257"/>
                  </a:lnTo>
                  <a:lnTo>
                    <a:pt x="273" y="238"/>
                  </a:lnTo>
                  <a:lnTo>
                    <a:pt x="268" y="230"/>
                  </a:lnTo>
                  <a:lnTo>
                    <a:pt x="261" y="222"/>
                  </a:lnTo>
                  <a:lnTo>
                    <a:pt x="252" y="213"/>
                  </a:lnTo>
                  <a:lnTo>
                    <a:pt x="240" y="203"/>
                  </a:lnTo>
                  <a:lnTo>
                    <a:pt x="223" y="192"/>
                  </a:lnTo>
                  <a:lnTo>
                    <a:pt x="204" y="180"/>
                  </a:lnTo>
                  <a:lnTo>
                    <a:pt x="180" y="167"/>
                  </a:lnTo>
                  <a:lnTo>
                    <a:pt x="151" y="153"/>
                  </a:lnTo>
                  <a:lnTo>
                    <a:pt x="168" y="144"/>
                  </a:lnTo>
                  <a:lnTo>
                    <a:pt x="175" y="140"/>
                  </a:lnTo>
                  <a:lnTo>
                    <a:pt x="186" y="135"/>
                  </a:lnTo>
                  <a:lnTo>
                    <a:pt x="196" y="131"/>
                  </a:lnTo>
                  <a:lnTo>
                    <a:pt x="207" y="126"/>
                  </a:lnTo>
                  <a:lnTo>
                    <a:pt x="219" y="121"/>
                  </a:lnTo>
                  <a:lnTo>
                    <a:pt x="232" y="117"/>
                  </a:lnTo>
                  <a:lnTo>
                    <a:pt x="244" y="113"/>
                  </a:lnTo>
                  <a:lnTo>
                    <a:pt x="258" y="110"/>
                  </a:lnTo>
                  <a:lnTo>
                    <a:pt x="270" y="108"/>
                  </a:lnTo>
                  <a:lnTo>
                    <a:pt x="283" y="107"/>
                  </a:lnTo>
                  <a:lnTo>
                    <a:pt x="306" y="108"/>
                  </a:lnTo>
                  <a:lnTo>
                    <a:pt x="298" y="103"/>
                  </a:lnTo>
                  <a:lnTo>
                    <a:pt x="289" y="100"/>
                  </a:lnTo>
                  <a:lnTo>
                    <a:pt x="273" y="97"/>
                  </a:lnTo>
                  <a:lnTo>
                    <a:pt x="250" y="96"/>
                  </a:lnTo>
                  <a:lnTo>
                    <a:pt x="220" y="99"/>
                  </a:lnTo>
                  <a:lnTo>
                    <a:pt x="202" y="102"/>
                  </a:lnTo>
                  <a:lnTo>
                    <a:pt x="181" y="106"/>
                  </a:lnTo>
                  <a:lnTo>
                    <a:pt x="169" y="109"/>
                  </a:lnTo>
                  <a:lnTo>
                    <a:pt x="159" y="112"/>
                  </a:lnTo>
                  <a:lnTo>
                    <a:pt x="145" y="116"/>
                  </a:lnTo>
                  <a:lnTo>
                    <a:pt x="132" y="120"/>
                  </a:lnTo>
                  <a:lnTo>
                    <a:pt x="135" y="105"/>
                  </a:lnTo>
                  <a:lnTo>
                    <a:pt x="142" y="69"/>
                  </a:lnTo>
                  <a:lnTo>
                    <a:pt x="148" y="49"/>
                  </a:lnTo>
                  <a:lnTo>
                    <a:pt x="159" y="29"/>
                  </a:lnTo>
                  <a:lnTo>
                    <a:pt x="165" y="21"/>
                  </a:lnTo>
                  <a:lnTo>
                    <a:pt x="171" y="13"/>
                  </a:lnTo>
                  <a:lnTo>
                    <a:pt x="187" y="1"/>
                  </a:lnTo>
                  <a:lnTo>
                    <a:pt x="181" y="0"/>
                  </a:lnTo>
                  <a:lnTo>
                    <a:pt x="162" y="8"/>
                  </a:lnTo>
                  <a:lnTo>
                    <a:pt x="150" y="18"/>
                  </a:lnTo>
                  <a:lnTo>
                    <a:pt x="135" y="36"/>
                  </a:lnTo>
                  <a:lnTo>
                    <a:pt x="118" y="61"/>
                  </a:lnTo>
                  <a:lnTo>
                    <a:pt x="109" y="78"/>
                  </a:lnTo>
                  <a:lnTo>
                    <a:pt x="100" y="97"/>
                  </a:lnTo>
                  <a:lnTo>
                    <a:pt x="1" y="19"/>
                  </a:lnTo>
                  <a:close/>
                </a:path>
              </a:pathLst>
            </a:custGeom>
            <a:solidFill>
              <a:srgbClr val="1AFF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775" name="Freeform 29"/>
            <p:cNvSpPr>
              <a:spLocks/>
            </p:cNvSpPr>
            <p:nvPr/>
          </p:nvSpPr>
          <p:spPr bwMode="auto">
            <a:xfrm>
              <a:off x="962" y="2116"/>
              <a:ext cx="94" cy="111"/>
            </a:xfrm>
            <a:custGeom>
              <a:avLst/>
              <a:gdLst>
                <a:gd name="T0" fmla="*/ 0 w 280"/>
                <a:gd name="T1" fmla="*/ 98 h 222"/>
                <a:gd name="T2" fmla="*/ 12 w 280"/>
                <a:gd name="T3" fmla="*/ 97 h 222"/>
                <a:gd name="T4" fmla="*/ 43 w 280"/>
                <a:gd name="T5" fmla="*/ 94 h 222"/>
                <a:gd name="T6" fmla="*/ 85 w 280"/>
                <a:gd name="T7" fmla="*/ 93 h 222"/>
                <a:gd name="T8" fmla="*/ 129 w 280"/>
                <a:gd name="T9" fmla="*/ 97 h 222"/>
                <a:gd name="T10" fmla="*/ 117 w 280"/>
                <a:gd name="T11" fmla="*/ 87 h 222"/>
                <a:gd name="T12" fmla="*/ 105 w 280"/>
                <a:gd name="T13" fmla="*/ 76 h 222"/>
                <a:gd name="T14" fmla="*/ 91 w 280"/>
                <a:gd name="T15" fmla="*/ 63 h 222"/>
                <a:gd name="T16" fmla="*/ 78 w 280"/>
                <a:gd name="T17" fmla="*/ 48 h 222"/>
                <a:gd name="T18" fmla="*/ 67 w 280"/>
                <a:gd name="T19" fmla="*/ 31 h 222"/>
                <a:gd name="T20" fmla="*/ 58 w 280"/>
                <a:gd name="T21" fmla="*/ 0 h 222"/>
                <a:gd name="T22" fmla="*/ 159 w 280"/>
                <a:gd name="T23" fmla="*/ 91 h 222"/>
                <a:gd name="T24" fmla="*/ 163 w 280"/>
                <a:gd name="T25" fmla="*/ 80 h 222"/>
                <a:gd name="T26" fmla="*/ 169 w 280"/>
                <a:gd name="T27" fmla="*/ 70 h 222"/>
                <a:gd name="T28" fmla="*/ 178 w 280"/>
                <a:gd name="T29" fmla="*/ 58 h 222"/>
                <a:gd name="T30" fmla="*/ 189 w 280"/>
                <a:gd name="T31" fmla="*/ 45 h 222"/>
                <a:gd name="T32" fmla="*/ 201 w 280"/>
                <a:gd name="T33" fmla="*/ 34 h 222"/>
                <a:gd name="T34" fmla="*/ 216 w 280"/>
                <a:gd name="T35" fmla="*/ 25 h 222"/>
                <a:gd name="T36" fmla="*/ 225 w 280"/>
                <a:gd name="T37" fmla="*/ 22 h 222"/>
                <a:gd name="T38" fmla="*/ 234 w 280"/>
                <a:gd name="T39" fmla="*/ 21 h 222"/>
                <a:gd name="T40" fmla="*/ 225 w 280"/>
                <a:gd name="T41" fmla="*/ 32 h 222"/>
                <a:gd name="T42" fmla="*/ 208 w 280"/>
                <a:gd name="T43" fmla="*/ 58 h 222"/>
                <a:gd name="T44" fmla="*/ 189 w 280"/>
                <a:gd name="T45" fmla="*/ 108 h 222"/>
                <a:gd name="T46" fmla="*/ 201 w 280"/>
                <a:gd name="T47" fmla="*/ 105 h 222"/>
                <a:gd name="T48" fmla="*/ 226 w 280"/>
                <a:gd name="T49" fmla="*/ 101 h 222"/>
                <a:gd name="T50" fmla="*/ 256 w 280"/>
                <a:gd name="T51" fmla="*/ 99 h 222"/>
                <a:gd name="T52" fmla="*/ 280 w 280"/>
                <a:gd name="T53" fmla="*/ 100 h 222"/>
                <a:gd name="T54" fmla="*/ 266 w 280"/>
                <a:gd name="T55" fmla="*/ 103 h 222"/>
                <a:gd name="T56" fmla="*/ 251 w 280"/>
                <a:gd name="T57" fmla="*/ 108 h 222"/>
                <a:gd name="T58" fmla="*/ 237 w 280"/>
                <a:gd name="T59" fmla="*/ 113 h 222"/>
                <a:gd name="T60" fmla="*/ 228 w 280"/>
                <a:gd name="T61" fmla="*/ 116 h 222"/>
                <a:gd name="T62" fmla="*/ 220 w 280"/>
                <a:gd name="T63" fmla="*/ 119 h 222"/>
                <a:gd name="T64" fmla="*/ 205 w 280"/>
                <a:gd name="T65" fmla="*/ 127 h 222"/>
                <a:gd name="T66" fmla="*/ 192 w 280"/>
                <a:gd name="T67" fmla="*/ 142 h 222"/>
                <a:gd name="T68" fmla="*/ 172 w 280"/>
                <a:gd name="T69" fmla="*/ 140 h 222"/>
                <a:gd name="T70" fmla="*/ 132 w 280"/>
                <a:gd name="T71" fmla="*/ 142 h 222"/>
                <a:gd name="T72" fmla="*/ 94 w 280"/>
                <a:gd name="T73" fmla="*/ 164 h 222"/>
                <a:gd name="T74" fmla="*/ 84 w 280"/>
                <a:gd name="T75" fmla="*/ 188 h 222"/>
                <a:gd name="T76" fmla="*/ 84 w 280"/>
                <a:gd name="T77" fmla="*/ 222 h 222"/>
                <a:gd name="T78" fmla="*/ 76 w 280"/>
                <a:gd name="T79" fmla="*/ 210 h 222"/>
                <a:gd name="T80" fmla="*/ 72 w 280"/>
                <a:gd name="T81" fmla="*/ 180 h 222"/>
                <a:gd name="T82" fmla="*/ 78 w 280"/>
                <a:gd name="T83" fmla="*/ 163 h 222"/>
                <a:gd name="T84" fmla="*/ 84 w 280"/>
                <a:gd name="T85" fmla="*/ 154 h 222"/>
                <a:gd name="T86" fmla="*/ 91 w 280"/>
                <a:gd name="T87" fmla="*/ 146 h 222"/>
                <a:gd name="T88" fmla="*/ 103 w 280"/>
                <a:gd name="T89" fmla="*/ 139 h 222"/>
                <a:gd name="T90" fmla="*/ 109 w 280"/>
                <a:gd name="T91" fmla="*/ 135 h 222"/>
                <a:gd name="T92" fmla="*/ 117 w 280"/>
                <a:gd name="T93" fmla="*/ 132 h 222"/>
                <a:gd name="T94" fmla="*/ 126 w 280"/>
                <a:gd name="T95" fmla="*/ 129 h 222"/>
                <a:gd name="T96" fmla="*/ 135 w 280"/>
                <a:gd name="T97" fmla="*/ 127 h 222"/>
                <a:gd name="T98" fmla="*/ 157 w 280"/>
                <a:gd name="T99" fmla="*/ 122 h 222"/>
                <a:gd name="T100" fmla="*/ 0 w 280"/>
                <a:gd name="T101" fmla="*/ 98 h 222"/>
                <a:gd name="T102" fmla="*/ 0 w 280"/>
                <a:gd name="T103" fmla="*/ 98 h 2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80"/>
                <a:gd name="T157" fmla="*/ 0 h 222"/>
                <a:gd name="T158" fmla="*/ 280 w 280"/>
                <a:gd name="T159" fmla="*/ 222 h 22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80" h="222">
                  <a:moveTo>
                    <a:pt x="0" y="98"/>
                  </a:moveTo>
                  <a:lnTo>
                    <a:pt x="12" y="97"/>
                  </a:lnTo>
                  <a:lnTo>
                    <a:pt x="43" y="94"/>
                  </a:lnTo>
                  <a:lnTo>
                    <a:pt x="85" y="93"/>
                  </a:lnTo>
                  <a:lnTo>
                    <a:pt x="129" y="97"/>
                  </a:lnTo>
                  <a:lnTo>
                    <a:pt x="117" y="87"/>
                  </a:lnTo>
                  <a:lnTo>
                    <a:pt x="105" y="76"/>
                  </a:lnTo>
                  <a:lnTo>
                    <a:pt x="91" y="63"/>
                  </a:lnTo>
                  <a:lnTo>
                    <a:pt x="78" y="48"/>
                  </a:lnTo>
                  <a:lnTo>
                    <a:pt x="67" y="31"/>
                  </a:lnTo>
                  <a:lnTo>
                    <a:pt x="58" y="0"/>
                  </a:lnTo>
                  <a:lnTo>
                    <a:pt x="159" y="91"/>
                  </a:lnTo>
                  <a:lnTo>
                    <a:pt x="163" y="80"/>
                  </a:lnTo>
                  <a:lnTo>
                    <a:pt x="169" y="70"/>
                  </a:lnTo>
                  <a:lnTo>
                    <a:pt x="178" y="58"/>
                  </a:lnTo>
                  <a:lnTo>
                    <a:pt x="189" y="45"/>
                  </a:lnTo>
                  <a:lnTo>
                    <a:pt x="201" y="34"/>
                  </a:lnTo>
                  <a:lnTo>
                    <a:pt x="216" y="25"/>
                  </a:lnTo>
                  <a:lnTo>
                    <a:pt x="225" y="22"/>
                  </a:lnTo>
                  <a:lnTo>
                    <a:pt x="234" y="21"/>
                  </a:lnTo>
                  <a:lnTo>
                    <a:pt x="225" y="32"/>
                  </a:lnTo>
                  <a:lnTo>
                    <a:pt x="208" y="58"/>
                  </a:lnTo>
                  <a:lnTo>
                    <a:pt x="189" y="108"/>
                  </a:lnTo>
                  <a:lnTo>
                    <a:pt x="201" y="105"/>
                  </a:lnTo>
                  <a:lnTo>
                    <a:pt x="226" y="101"/>
                  </a:lnTo>
                  <a:lnTo>
                    <a:pt x="256" y="99"/>
                  </a:lnTo>
                  <a:lnTo>
                    <a:pt x="280" y="100"/>
                  </a:lnTo>
                  <a:lnTo>
                    <a:pt x="266" y="103"/>
                  </a:lnTo>
                  <a:lnTo>
                    <a:pt x="251" y="108"/>
                  </a:lnTo>
                  <a:lnTo>
                    <a:pt x="237" y="113"/>
                  </a:lnTo>
                  <a:lnTo>
                    <a:pt x="228" y="116"/>
                  </a:lnTo>
                  <a:lnTo>
                    <a:pt x="220" y="119"/>
                  </a:lnTo>
                  <a:lnTo>
                    <a:pt x="205" y="127"/>
                  </a:lnTo>
                  <a:lnTo>
                    <a:pt x="192" y="142"/>
                  </a:lnTo>
                  <a:lnTo>
                    <a:pt x="172" y="140"/>
                  </a:lnTo>
                  <a:lnTo>
                    <a:pt x="132" y="142"/>
                  </a:lnTo>
                  <a:lnTo>
                    <a:pt x="94" y="164"/>
                  </a:lnTo>
                  <a:lnTo>
                    <a:pt x="84" y="188"/>
                  </a:lnTo>
                  <a:lnTo>
                    <a:pt x="84" y="222"/>
                  </a:lnTo>
                  <a:lnTo>
                    <a:pt x="76" y="210"/>
                  </a:lnTo>
                  <a:lnTo>
                    <a:pt x="72" y="180"/>
                  </a:lnTo>
                  <a:lnTo>
                    <a:pt x="78" y="163"/>
                  </a:lnTo>
                  <a:lnTo>
                    <a:pt x="84" y="154"/>
                  </a:lnTo>
                  <a:lnTo>
                    <a:pt x="91" y="146"/>
                  </a:lnTo>
                  <a:lnTo>
                    <a:pt x="103" y="139"/>
                  </a:lnTo>
                  <a:lnTo>
                    <a:pt x="109" y="135"/>
                  </a:lnTo>
                  <a:lnTo>
                    <a:pt x="117" y="132"/>
                  </a:lnTo>
                  <a:lnTo>
                    <a:pt x="126" y="129"/>
                  </a:lnTo>
                  <a:lnTo>
                    <a:pt x="135" y="127"/>
                  </a:lnTo>
                  <a:lnTo>
                    <a:pt x="157" y="122"/>
                  </a:lnTo>
                  <a:lnTo>
                    <a:pt x="0" y="98"/>
                  </a:lnTo>
                  <a:close/>
                </a:path>
              </a:pathLst>
            </a:custGeom>
            <a:solidFill>
              <a:srgbClr val="1AFF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776" name="Freeform 30"/>
            <p:cNvSpPr>
              <a:spLocks/>
            </p:cNvSpPr>
            <p:nvPr/>
          </p:nvSpPr>
          <p:spPr bwMode="auto">
            <a:xfrm>
              <a:off x="153" y="2749"/>
              <a:ext cx="162" cy="133"/>
            </a:xfrm>
            <a:custGeom>
              <a:avLst/>
              <a:gdLst>
                <a:gd name="T0" fmla="*/ 372 w 486"/>
                <a:gd name="T1" fmla="*/ 72 h 266"/>
                <a:gd name="T2" fmla="*/ 342 w 486"/>
                <a:gd name="T3" fmla="*/ 94 h 266"/>
                <a:gd name="T4" fmla="*/ 315 w 486"/>
                <a:gd name="T5" fmla="*/ 110 h 266"/>
                <a:gd name="T6" fmla="*/ 293 w 486"/>
                <a:gd name="T7" fmla="*/ 121 h 266"/>
                <a:gd name="T8" fmla="*/ 276 w 486"/>
                <a:gd name="T9" fmla="*/ 128 h 266"/>
                <a:gd name="T10" fmla="*/ 258 w 486"/>
                <a:gd name="T11" fmla="*/ 134 h 266"/>
                <a:gd name="T12" fmla="*/ 231 w 486"/>
                <a:gd name="T13" fmla="*/ 141 h 266"/>
                <a:gd name="T14" fmla="*/ 194 w 486"/>
                <a:gd name="T15" fmla="*/ 145 h 266"/>
                <a:gd name="T16" fmla="*/ 206 w 486"/>
                <a:gd name="T17" fmla="*/ 166 h 266"/>
                <a:gd name="T18" fmla="*/ 221 w 486"/>
                <a:gd name="T19" fmla="*/ 182 h 266"/>
                <a:gd name="T20" fmla="*/ 243 w 486"/>
                <a:gd name="T21" fmla="*/ 199 h 266"/>
                <a:gd name="T22" fmla="*/ 267 w 486"/>
                <a:gd name="T23" fmla="*/ 212 h 266"/>
                <a:gd name="T24" fmla="*/ 287 w 486"/>
                <a:gd name="T25" fmla="*/ 221 h 266"/>
                <a:gd name="T26" fmla="*/ 309 w 486"/>
                <a:gd name="T27" fmla="*/ 228 h 266"/>
                <a:gd name="T28" fmla="*/ 335 w 486"/>
                <a:gd name="T29" fmla="*/ 235 h 266"/>
                <a:gd name="T30" fmla="*/ 363 w 486"/>
                <a:gd name="T31" fmla="*/ 241 h 266"/>
                <a:gd name="T32" fmla="*/ 414 w 486"/>
                <a:gd name="T33" fmla="*/ 247 h 266"/>
                <a:gd name="T34" fmla="*/ 486 w 486"/>
                <a:gd name="T35" fmla="*/ 257 h 266"/>
                <a:gd name="T36" fmla="*/ 457 w 486"/>
                <a:gd name="T37" fmla="*/ 262 h 266"/>
                <a:gd name="T38" fmla="*/ 356 w 486"/>
                <a:gd name="T39" fmla="*/ 266 h 266"/>
                <a:gd name="T40" fmla="*/ 174 w 486"/>
                <a:gd name="T41" fmla="*/ 206 h 266"/>
                <a:gd name="T42" fmla="*/ 122 w 486"/>
                <a:gd name="T43" fmla="*/ 143 h 266"/>
                <a:gd name="T44" fmla="*/ 96 w 486"/>
                <a:gd name="T45" fmla="*/ 135 h 266"/>
                <a:gd name="T46" fmla="*/ 65 w 486"/>
                <a:gd name="T47" fmla="*/ 107 h 266"/>
                <a:gd name="T48" fmla="*/ 66 w 486"/>
                <a:gd name="T49" fmla="*/ 84 h 266"/>
                <a:gd name="T50" fmla="*/ 59 w 486"/>
                <a:gd name="T51" fmla="*/ 70 h 266"/>
                <a:gd name="T52" fmla="*/ 50 w 486"/>
                <a:gd name="T53" fmla="*/ 66 h 266"/>
                <a:gd name="T54" fmla="*/ 14 w 486"/>
                <a:gd name="T55" fmla="*/ 64 h 266"/>
                <a:gd name="T56" fmla="*/ 2 w 486"/>
                <a:gd name="T57" fmla="*/ 45 h 266"/>
                <a:gd name="T58" fmla="*/ 17 w 486"/>
                <a:gd name="T59" fmla="*/ 35 h 266"/>
                <a:gd name="T60" fmla="*/ 39 w 486"/>
                <a:gd name="T61" fmla="*/ 36 h 266"/>
                <a:gd name="T62" fmla="*/ 42 w 486"/>
                <a:gd name="T63" fmla="*/ 0 h 266"/>
                <a:gd name="T64" fmla="*/ 63 w 486"/>
                <a:gd name="T65" fmla="*/ 4 h 266"/>
                <a:gd name="T66" fmla="*/ 93 w 486"/>
                <a:gd name="T67" fmla="*/ 0 h 266"/>
                <a:gd name="T68" fmla="*/ 389 w 486"/>
                <a:gd name="T69" fmla="*/ 59 h 26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86"/>
                <a:gd name="T106" fmla="*/ 0 h 266"/>
                <a:gd name="T107" fmla="*/ 486 w 486"/>
                <a:gd name="T108" fmla="*/ 266 h 26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86" h="266">
                  <a:moveTo>
                    <a:pt x="389" y="59"/>
                  </a:moveTo>
                  <a:lnTo>
                    <a:pt x="372" y="72"/>
                  </a:lnTo>
                  <a:lnTo>
                    <a:pt x="354" y="86"/>
                  </a:lnTo>
                  <a:lnTo>
                    <a:pt x="342" y="94"/>
                  </a:lnTo>
                  <a:lnTo>
                    <a:pt x="330" y="102"/>
                  </a:lnTo>
                  <a:lnTo>
                    <a:pt x="315" y="110"/>
                  </a:lnTo>
                  <a:lnTo>
                    <a:pt x="300" y="117"/>
                  </a:lnTo>
                  <a:lnTo>
                    <a:pt x="293" y="121"/>
                  </a:lnTo>
                  <a:lnTo>
                    <a:pt x="284" y="125"/>
                  </a:lnTo>
                  <a:lnTo>
                    <a:pt x="276" y="128"/>
                  </a:lnTo>
                  <a:lnTo>
                    <a:pt x="267" y="131"/>
                  </a:lnTo>
                  <a:lnTo>
                    <a:pt x="258" y="134"/>
                  </a:lnTo>
                  <a:lnTo>
                    <a:pt x="249" y="137"/>
                  </a:lnTo>
                  <a:lnTo>
                    <a:pt x="231" y="141"/>
                  </a:lnTo>
                  <a:lnTo>
                    <a:pt x="213" y="144"/>
                  </a:lnTo>
                  <a:lnTo>
                    <a:pt x="194" y="145"/>
                  </a:lnTo>
                  <a:lnTo>
                    <a:pt x="201" y="159"/>
                  </a:lnTo>
                  <a:lnTo>
                    <a:pt x="206" y="166"/>
                  </a:lnTo>
                  <a:lnTo>
                    <a:pt x="213" y="174"/>
                  </a:lnTo>
                  <a:lnTo>
                    <a:pt x="221" y="182"/>
                  </a:lnTo>
                  <a:lnTo>
                    <a:pt x="231" y="191"/>
                  </a:lnTo>
                  <a:lnTo>
                    <a:pt x="243" y="199"/>
                  </a:lnTo>
                  <a:lnTo>
                    <a:pt x="258" y="208"/>
                  </a:lnTo>
                  <a:lnTo>
                    <a:pt x="267" y="212"/>
                  </a:lnTo>
                  <a:lnTo>
                    <a:pt x="278" y="217"/>
                  </a:lnTo>
                  <a:lnTo>
                    <a:pt x="287" y="221"/>
                  </a:lnTo>
                  <a:lnTo>
                    <a:pt x="297" y="225"/>
                  </a:lnTo>
                  <a:lnTo>
                    <a:pt x="309" y="228"/>
                  </a:lnTo>
                  <a:lnTo>
                    <a:pt x="321" y="232"/>
                  </a:lnTo>
                  <a:lnTo>
                    <a:pt x="335" y="235"/>
                  </a:lnTo>
                  <a:lnTo>
                    <a:pt x="348" y="238"/>
                  </a:lnTo>
                  <a:lnTo>
                    <a:pt x="363" y="241"/>
                  </a:lnTo>
                  <a:lnTo>
                    <a:pt x="380" y="244"/>
                  </a:lnTo>
                  <a:lnTo>
                    <a:pt x="414" y="247"/>
                  </a:lnTo>
                  <a:lnTo>
                    <a:pt x="466" y="252"/>
                  </a:lnTo>
                  <a:lnTo>
                    <a:pt x="486" y="257"/>
                  </a:lnTo>
                  <a:lnTo>
                    <a:pt x="480" y="260"/>
                  </a:lnTo>
                  <a:lnTo>
                    <a:pt x="457" y="262"/>
                  </a:lnTo>
                  <a:lnTo>
                    <a:pt x="392" y="265"/>
                  </a:lnTo>
                  <a:lnTo>
                    <a:pt x="356" y="266"/>
                  </a:lnTo>
                  <a:lnTo>
                    <a:pt x="258" y="250"/>
                  </a:lnTo>
                  <a:lnTo>
                    <a:pt x="174" y="206"/>
                  </a:lnTo>
                  <a:lnTo>
                    <a:pt x="134" y="145"/>
                  </a:lnTo>
                  <a:lnTo>
                    <a:pt x="122" y="143"/>
                  </a:lnTo>
                  <a:lnTo>
                    <a:pt x="110" y="140"/>
                  </a:lnTo>
                  <a:lnTo>
                    <a:pt x="96" y="135"/>
                  </a:lnTo>
                  <a:lnTo>
                    <a:pt x="72" y="119"/>
                  </a:lnTo>
                  <a:lnTo>
                    <a:pt x="65" y="107"/>
                  </a:lnTo>
                  <a:lnTo>
                    <a:pt x="65" y="91"/>
                  </a:lnTo>
                  <a:lnTo>
                    <a:pt x="66" y="84"/>
                  </a:lnTo>
                  <a:lnTo>
                    <a:pt x="65" y="78"/>
                  </a:lnTo>
                  <a:lnTo>
                    <a:pt x="59" y="70"/>
                  </a:lnTo>
                  <a:lnTo>
                    <a:pt x="54" y="68"/>
                  </a:lnTo>
                  <a:lnTo>
                    <a:pt x="50" y="66"/>
                  </a:lnTo>
                  <a:lnTo>
                    <a:pt x="38" y="65"/>
                  </a:lnTo>
                  <a:lnTo>
                    <a:pt x="14" y="64"/>
                  </a:lnTo>
                  <a:lnTo>
                    <a:pt x="0" y="57"/>
                  </a:lnTo>
                  <a:lnTo>
                    <a:pt x="2" y="45"/>
                  </a:lnTo>
                  <a:lnTo>
                    <a:pt x="11" y="37"/>
                  </a:lnTo>
                  <a:lnTo>
                    <a:pt x="17" y="35"/>
                  </a:lnTo>
                  <a:lnTo>
                    <a:pt x="24" y="33"/>
                  </a:lnTo>
                  <a:lnTo>
                    <a:pt x="39" y="36"/>
                  </a:lnTo>
                  <a:lnTo>
                    <a:pt x="33" y="4"/>
                  </a:lnTo>
                  <a:lnTo>
                    <a:pt x="42" y="0"/>
                  </a:lnTo>
                  <a:lnTo>
                    <a:pt x="51" y="0"/>
                  </a:lnTo>
                  <a:lnTo>
                    <a:pt x="63" y="4"/>
                  </a:lnTo>
                  <a:lnTo>
                    <a:pt x="72" y="16"/>
                  </a:lnTo>
                  <a:lnTo>
                    <a:pt x="93" y="0"/>
                  </a:lnTo>
                  <a:lnTo>
                    <a:pt x="389" y="59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777" name="Freeform 31"/>
            <p:cNvSpPr>
              <a:spLocks/>
            </p:cNvSpPr>
            <p:nvPr/>
          </p:nvSpPr>
          <p:spPr bwMode="auto">
            <a:xfrm>
              <a:off x="233" y="2468"/>
              <a:ext cx="796" cy="345"/>
            </a:xfrm>
            <a:custGeom>
              <a:avLst/>
              <a:gdLst>
                <a:gd name="T0" fmla="*/ 183 w 2388"/>
                <a:gd name="T1" fmla="*/ 3 h 691"/>
                <a:gd name="T2" fmla="*/ 120 w 2388"/>
                <a:gd name="T3" fmla="*/ 165 h 691"/>
                <a:gd name="T4" fmla="*/ 95 w 2388"/>
                <a:gd name="T5" fmla="*/ 259 h 691"/>
                <a:gd name="T6" fmla="*/ 30 w 2388"/>
                <a:gd name="T7" fmla="*/ 370 h 691"/>
                <a:gd name="T8" fmla="*/ 0 w 2388"/>
                <a:gd name="T9" fmla="*/ 467 h 691"/>
                <a:gd name="T10" fmla="*/ 89 w 2388"/>
                <a:gd name="T11" fmla="*/ 621 h 691"/>
                <a:gd name="T12" fmla="*/ 304 w 2388"/>
                <a:gd name="T13" fmla="*/ 620 h 691"/>
                <a:gd name="T14" fmla="*/ 504 w 2388"/>
                <a:gd name="T15" fmla="*/ 637 h 691"/>
                <a:gd name="T16" fmla="*/ 824 w 2388"/>
                <a:gd name="T17" fmla="*/ 629 h 691"/>
                <a:gd name="T18" fmla="*/ 1244 w 2388"/>
                <a:gd name="T19" fmla="*/ 668 h 691"/>
                <a:gd name="T20" fmla="*/ 1701 w 2388"/>
                <a:gd name="T21" fmla="*/ 669 h 691"/>
                <a:gd name="T22" fmla="*/ 2097 w 2388"/>
                <a:gd name="T23" fmla="*/ 686 h 691"/>
                <a:gd name="T24" fmla="*/ 2367 w 2388"/>
                <a:gd name="T25" fmla="*/ 691 h 691"/>
                <a:gd name="T26" fmla="*/ 2362 w 2388"/>
                <a:gd name="T27" fmla="*/ 621 h 691"/>
                <a:gd name="T28" fmla="*/ 2380 w 2388"/>
                <a:gd name="T29" fmla="*/ 583 h 691"/>
                <a:gd name="T30" fmla="*/ 2382 w 2388"/>
                <a:gd name="T31" fmla="*/ 549 h 691"/>
                <a:gd name="T32" fmla="*/ 2388 w 2388"/>
                <a:gd name="T33" fmla="*/ 236 h 691"/>
                <a:gd name="T34" fmla="*/ 453 w 2388"/>
                <a:gd name="T35" fmla="*/ 0 h 691"/>
                <a:gd name="T36" fmla="*/ 183 w 2388"/>
                <a:gd name="T37" fmla="*/ 3 h 691"/>
                <a:gd name="T38" fmla="*/ 183 w 2388"/>
                <a:gd name="T39" fmla="*/ 3 h 69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388"/>
                <a:gd name="T61" fmla="*/ 0 h 691"/>
                <a:gd name="T62" fmla="*/ 2388 w 2388"/>
                <a:gd name="T63" fmla="*/ 691 h 69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388" h="691">
                  <a:moveTo>
                    <a:pt x="183" y="3"/>
                  </a:moveTo>
                  <a:lnTo>
                    <a:pt x="120" y="165"/>
                  </a:lnTo>
                  <a:lnTo>
                    <a:pt x="95" y="259"/>
                  </a:lnTo>
                  <a:lnTo>
                    <a:pt x="30" y="370"/>
                  </a:lnTo>
                  <a:lnTo>
                    <a:pt x="0" y="467"/>
                  </a:lnTo>
                  <a:lnTo>
                    <a:pt x="89" y="621"/>
                  </a:lnTo>
                  <a:lnTo>
                    <a:pt x="304" y="620"/>
                  </a:lnTo>
                  <a:lnTo>
                    <a:pt x="504" y="637"/>
                  </a:lnTo>
                  <a:lnTo>
                    <a:pt x="824" y="629"/>
                  </a:lnTo>
                  <a:lnTo>
                    <a:pt x="1244" y="668"/>
                  </a:lnTo>
                  <a:lnTo>
                    <a:pt x="1701" y="669"/>
                  </a:lnTo>
                  <a:lnTo>
                    <a:pt x="2097" y="686"/>
                  </a:lnTo>
                  <a:lnTo>
                    <a:pt x="2367" y="691"/>
                  </a:lnTo>
                  <a:lnTo>
                    <a:pt x="2362" y="621"/>
                  </a:lnTo>
                  <a:lnTo>
                    <a:pt x="2380" y="583"/>
                  </a:lnTo>
                  <a:lnTo>
                    <a:pt x="2382" y="549"/>
                  </a:lnTo>
                  <a:lnTo>
                    <a:pt x="2388" y="236"/>
                  </a:lnTo>
                  <a:lnTo>
                    <a:pt x="453" y="0"/>
                  </a:lnTo>
                  <a:lnTo>
                    <a:pt x="183" y="3"/>
                  </a:lnTo>
                  <a:close/>
                </a:path>
              </a:pathLst>
            </a:custGeom>
            <a:solidFill>
              <a:srgbClr val="00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778" name="Freeform 32"/>
            <p:cNvSpPr>
              <a:spLocks/>
            </p:cNvSpPr>
            <p:nvPr/>
          </p:nvSpPr>
          <p:spPr bwMode="auto">
            <a:xfrm>
              <a:off x="326" y="2402"/>
              <a:ext cx="83" cy="69"/>
            </a:xfrm>
            <a:custGeom>
              <a:avLst/>
              <a:gdLst>
                <a:gd name="T0" fmla="*/ 123 w 249"/>
                <a:gd name="T1" fmla="*/ 138 h 140"/>
                <a:gd name="T2" fmla="*/ 104 w 249"/>
                <a:gd name="T3" fmla="*/ 125 h 140"/>
                <a:gd name="T4" fmla="*/ 98 w 249"/>
                <a:gd name="T5" fmla="*/ 111 h 140"/>
                <a:gd name="T6" fmla="*/ 102 w 249"/>
                <a:gd name="T7" fmla="*/ 103 h 140"/>
                <a:gd name="T8" fmla="*/ 114 w 249"/>
                <a:gd name="T9" fmla="*/ 94 h 140"/>
                <a:gd name="T10" fmla="*/ 141 w 249"/>
                <a:gd name="T11" fmla="*/ 80 h 140"/>
                <a:gd name="T12" fmla="*/ 158 w 249"/>
                <a:gd name="T13" fmla="*/ 69 h 140"/>
                <a:gd name="T14" fmla="*/ 159 w 249"/>
                <a:gd name="T15" fmla="*/ 65 h 140"/>
                <a:gd name="T16" fmla="*/ 155 w 249"/>
                <a:gd name="T17" fmla="*/ 62 h 140"/>
                <a:gd name="T18" fmla="*/ 143 w 249"/>
                <a:gd name="T19" fmla="*/ 59 h 140"/>
                <a:gd name="T20" fmla="*/ 123 w 249"/>
                <a:gd name="T21" fmla="*/ 57 h 140"/>
                <a:gd name="T22" fmla="*/ 102 w 249"/>
                <a:gd name="T23" fmla="*/ 57 h 140"/>
                <a:gd name="T24" fmla="*/ 89 w 249"/>
                <a:gd name="T25" fmla="*/ 60 h 140"/>
                <a:gd name="T26" fmla="*/ 75 w 249"/>
                <a:gd name="T27" fmla="*/ 71 h 140"/>
                <a:gd name="T28" fmla="*/ 63 w 249"/>
                <a:gd name="T29" fmla="*/ 81 h 140"/>
                <a:gd name="T30" fmla="*/ 51 w 249"/>
                <a:gd name="T31" fmla="*/ 83 h 140"/>
                <a:gd name="T32" fmla="*/ 33 w 249"/>
                <a:gd name="T33" fmla="*/ 82 h 140"/>
                <a:gd name="T34" fmla="*/ 14 w 249"/>
                <a:gd name="T35" fmla="*/ 76 h 140"/>
                <a:gd name="T36" fmla="*/ 3 w 249"/>
                <a:gd name="T37" fmla="*/ 68 h 140"/>
                <a:gd name="T38" fmla="*/ 0 w 249"/>
                <a:gd name="T39" fmla="*/ 58 h 140"/>
                <a:gd name="T40" fmla="*/ 3 w 249"/>
                <a:gd name="T41" fmla="*/ 47 h 140"/>
                <a:gd name="T42" fmla="*/ 12 w 249"/>
                <a:gd name="T43" fmla="*/ 36 h 140"/>
                <a:gd name="T44" fmla="*/ 24 w 249"/>
                <a:gd name="T45" fmla="*/ 27 h 140"/>
                <a:gd name="T46" fmla="*/ 33 w 249"/>
                <a:gd name="T47" fmla="*/ 23 h 140"/>
                <a:gd name="T48" fmla="*/ 41 w 249"/>
                <a:gd name="T49" fmla="*/ 20 h 140"/>
                <a:gd name="T50" fmla="*/ 51 w 249"/>
                <a:gd name="T51" fmla="*/ 18 h 140"/>
                <a:gd name="T52" fmla="*/ 60 w 249"/>
                <a:gd name="T53" fmla="*/ 17 h 140"/>
                <a:gd name="T54" fmla="*/ 86 w 249"/>
                <a:gd name="T55" fmla="*/ 0 h 140"/>
                <a:gd name="T56" fmla="*/ 249 w 249"/>
                <a:gd name="T57" fmla="*/ 8 h 140"/>
                <a:gd name="T58" fmla="*/ 198 w 249"/>
                <a:gd name="T59" fmla="*/ 140 h 140"/>
                <a:gd name="T60" fmla="*/ 123 w 249"/>
                <a:gd name="T61" fmla="*/ 138 h 140"/>
                <a:gd name="T62" fmla="*/ 123 w 249"/>
                <a:gd name="T63" fmla="*/ 138 h 14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49"/>
                <a:gd name="T97" fmla="*/ 0 h 140"/>
                <a:gd name="T98" fmla="*/ 249 w 249"/>
                <a:gd name="T99" fmla="*/ 140 h 14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49" h="140">
                  <a:moveTo>
                    <a:pt x="123" y="138"/>
                  </a:moveTo>
                  <a:lnTo>
                    <a:pt x="104" y="125"/>
                  </a:lnTo>
                  <a:lnTo>
                    <a:pt x="98" y="111"/>
                  </a:lnTo>
                  <a:lnTo>
                    <a:pt x="102" y="103"/>
                  </a:lnTo>
                  <a:lnTo>
                    <a:pt x="114" y="94"/>
                  </a:lnTo>
                  <a:lnTo>
                    <a:pt x="141" y="80"/>
                  </a:lnTo>
                  <a:lnTo>
                    <a:pt x="158" y="69"/>
                  </a:lnTo>
                  <a:lnTo>
                    <a:pt x="159" y="65"/>
                  </a:lnTo>
                  <a:lnTo>
                    <a:pt x="155" y="62"/>
                  </a:lnTo>
                  <a:lnTo>
                    <a:pt x="143" y="59"/>
                  </a:lnTo>
                  <a:lnTo>
                    <a:pt x="123" y="57"/>
                  </a:lnTo>
                  <a:lnTo>
                    <a:pt x="102" y="57"/>
                  </a:lnTo>
                  <a:lnTo>
                    <a:pt x="89" y="60"/>
                  </a:lnTo>
                  <a:lnTo>
                    <a:pt x="75" y="71"/>
                  </a:lnTo>
                  <a:lnTo>
                    <a:pt x="63" y="81"/>
                  </a:lnTo>
                  <a:lnTo>
                    <a:pt x="51" y="83"/>
                  </a:lnTo>
                  <a:lnTo>
                    <a:pt x="33" y="82"/>
                  </a:lnTo>
                  <a:lnTo>
                    <a:pt x="14" y="76"/>
                  </a:lnTo>
                  <a:lnTo>
                    <a:pt x="3" y="68"/>
                  </a:lnTo>
                  <a:lnTo>
                    <a:pt x="0" y="58"/>
                  </a:lnTo>
                  <a:lnTo>
                    <a:pt x="3" y="47"/>
                  </a:lnTo>
                  <a:lnTo>
                    <a:pt x="12" y="36"/>
                  </a:lnTo>
                  <a:lnTo>
                    <a:pt x="24" y="27"/>
                  </a:lnTo>
                  <a:lnTo>
                    <a:pt x="33" y="23"/>
                  </a:lnTo>
                  <a:lnTo>
                    <a:pt x="41" y="20"/>
                  </a:lnTo>
                  <a:lnTo>
                    <a:pt x="51" y="18"/>
                  </a:lnTo>
                  <a:lnTo>
                    <a:pt x="60" y="17"/>
                  </a:lnTo>
                  <a:lnTo>
                    <a:pt x="86" y="0"/>
                  </a:lnTo>
                  <a:lnTo>
                    <a:pt x="249" y="8"/>
                  </a:lnTo>
                  <a:lnTo>
                    <a:pt x="198" y="140"/>
                  </a:lnTo>
                  <a:lnTo>
                    <a:pt x="123" y="138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779" name="Freeform 33"/>
            <p:cNvSpPr>
              <a:spLocks/>
            </p:cNvSpPr>
            <p:nvPr/>
          </p:nvSpPr>
          <p:spPr bwMode="auto">
            <a:xfrm>
              <a:off x="532" y="2390"/>
              <a:ext cx="98" cy="75"/>
            </a:xfrm>
            <a:custGeom>
              <a:avLst/>
              <a:gdLst>
                <a:gd name="T0" fmla="*/ 147 w 293"/>
                <a:gd name="T1" fmla="*/ 126 h 151"/>
                <a:gd name="T2" fmla="*/ 146 w 293"/>
                <a:gd name="T3" fmla="*/ 108 h 151"/>
                <a:gd name="T4" fmla="*/ 143 w 293"/>
                <a:gd name="T5" fmla="*/ 101 h 151"/>
                <a:gd name="T6" fmla="*/ 137 w 293"/>
                <a:gd name="T7" fmla="*/ 97 h 151"/>
                <a:gd name="T8" fmla="*/ 129 w 293"/>
                <a:gd name="T9" fmla="*/ 94 h 151"/>
                <a:gd name="T10" fmla="*/ 120 w 293"/>
                <a:gd name="T11" fmla="*/ 94 h 151"/>
                <a:gd name="T12" fmla="*/ 105 w 293"/>
                <a:gd name="T13" fmla="*/ 98 h 151"/>
                <a:gd name="T14" fmla="*/ 87 w 293"/>
                <a:gd name="T15" fmla="*/ 103 h 151"/>
                <a:gd name="T16" fmla="*/ 66 w 293"/>
                <a:gd name="T17" fmla="*/ 108 h 151"/>
                <a:gd name="T18" fmla="*/ 45 w 293"/>
                <a:gd name="T19" fmla="*/ 111 h 151"/>
                <a:gd name="T20" fmla="*/ 26 w 293"/>
                <a:gd name="T21" fmla="*/ 113 h 151"/>
                <a:gd name="T22" fmla="*/ 11 w 293"/>
                <a:gd name="T23" fmla="*/ 111 h 151"/>
                <a:gd name="T24" fmla="*/ 2 w 293"/>
                <a:gd name="T25" fmla="*/ 105 h 151"/>
                <a:gd name="T26" fmla="*/ 0 w 293"/>
                <a:gd name="T27" fmla="*/ 93 h 151"/>
                <a:gd name="T28" fmla="*/ 6 w 293"/>
                <a:gd name="T29" fmla="*/ 80 h 151"/>
                <a:gd name="T30" fmla="*/ 17 w 293"/>
                <a:gd name="T31" fmla="*/ 72 h 151"/>
                <a:gd name="T32" fmla="*/ 23 w 293"/>
                <a:gd name="T33" fmla="*/ 69 h 151"/>
                <a:gd name="T34" fmla="*/ 30 w 293"/>
                <a:gd name="T35" fmla="*/ 68 h 151"/>
                <a:gd name="T36" fmla="*/ 45 w 293"/>
                <a:gd name="T37" fmla="*/ 66 h 151"/>
                <a:gd name="T38" fmla="*/ 74 w 293"/>
                <a:gd name="T39" fmla="*/ 66 h 151"/>
                <a:gd name="T40" fmla="*/ 90 w 293"/>
                <a:gd name="T41" fmla="*/ 64 h 151"/>
                <a:gd name="T42" fmla="*/ 87 w 293"/>
                <a:gd name="T43" fmla="*/ 58 h 151"/>
                <a:gd name="T44" fmla="*/ 71 w 293"/>
                <a:gd name="T45" fmla="*/ 55 h 151"/>
                <a:gd name="T46" fmla="*/ 47 w 293"/>
                <a:gd name="T47" fmla="*/ 53 h 151"/>
                <a:gd name="T48" fmla="*/ 71 w 293"/>
                <a:gd name="T49" fmla="*/ 2 h 151"/>
                <a:gd name="T50" fmla="*/ 224 w 293"/>
                <a:gd name="T51" fmla="*/ 0 h 151"/>
                <a:gd name="T52" fmla="*/ 293 w 293"/>
                <a:gd name="T53" fmla="*/ 151 h 151"/>
                <a:gd name="T54" fmla="*/ 147 w 293"/>
                <a:gd name="T55" fmla="*/ 126 h 151"/>
                <a:gd name="T56" fmla="*/ 147 w 293"/>
                <a:gd name="T57" fmla="*/ 126 h 15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93"/>
                <a:gd name="T88" fmla="*/ 0 h 151"/>
                <a:gd name="T89" fmla="*/ 293 w 293"/>
                <a:gd name="T90" fmla="*/ 151 h 15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93" h="151">
                  <a:moveTo>
                    <a:pt x="147" y="126"/>
                  </a:moveTo>
                  <a:lnTo>
                    <a:pt x="146" y="108"/>
                  </a:lnTo>
                  <a:lnTo>
                    <a:pt x="143" y="101"/>
                  </a:lnTo>
                  <a:lnTo>
                    <a:pt x="137" y="97"/>
                  </a:lnTo>
                  <a:lnTo>
                    <a:pt x="129" y="94"/>
                  </a:lnTo>
                  <a:lnTo>
                    <a:pt x="120" y="94"/>
                  </a:lnTo>
                  <a:lnTo>
                    <a:pt x="105" y="98"/>
                  </a:lnTo>
                  <a:lnTo>
                    <a:pt x="87" y="103"/>
                  </a:lnTo>
                  <a:lnTo>
                    <a:pt x="66" y="108"/>
                  </a:lnTo>
                  <a:lnTo>
                    <a:pt x="45" y="111"/>
                  </a:lnTo>
                  <a:lnTo>
                    <a:pt x="26" y="113"/>
                  </a:lnTo>
                  <a:lnTo>
                    <a:pt x="11" y="111"/>
                  </a:lnTo>
                  <a:lnTo>
                    <a:pt x="2" y="105"/>
                  </a:lnTo>
                  <a:lnTo>
                    <a:pt x="0" y="93"/>
                  </a:lnTo>
                  <a:lnTo>
                    <a:pt x="6" y="80"/>
                  </a:lnTo>
                  <a:lnTo>
                    <a:pt x="17" y="72"/>
                  </a:lnTo>
                  <a:lnTo>
                    <a:pt x="23" y="69"/>
                  </a:lnTo>
                  <a:lnTo>
                    <a:pt x="30" y="68"/>
                  </a:lnTo>
                  <a:lnTo>
                    <a:pt x="45" y="66"/>
                  </a:lnTo>
                  <a:lnTo>
                    <a:pt x="74" y="66"/>
                  </a:lnTo>
                  <a:lnTo>
                    <a:pt x="90" y="64"/>
                  </a:lnTo>
                  <a:lnTo>
                    <a:pt x="87" y="58"/>
                  </a:lnTo>
                  <a:lnTo>
                    <a:pt x="71" y="55"/>
                  </a:lnTo>
                  <a:lnTo>
                    <a:pt x="47" y="53"/>
                  </a:lnTo>
                  <a:lnTo>
                    <a:pt x="71" y="2"/>
                  </a:lnTo>
                  <a:lnTo>
                    <a:pt x="224" y="0"/>
                  </a:lnTo>
                  <a:lnTo>
                    <a:pt x="293" y="151"/>
                  </a:lnTo>
                  <a:lnTo>
                    <a:pt x="147" y="126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780" name="Freeform 34"/>
            <p:cNvSpPr>
              <a:spLocks/>
            </p:cNvSpPr>
            <p:nvPr/>
          </p:nvSpPr>
          <p:spPr bwMode="auto">
            <a:xfrm>
              <a:off x="226" y="2393"/>
              <a:ext cx="86" cy="100"/>
            </a:xfrm>
            <a:custGeom>
              <a:avLst/>
              <a:gdLst>
                <a:gd name="T0" fmla="*/ 4 w 259"/>
                <a:gd name="T1" fmla="*/ 180 h 200"/>
                <a:gd name="T2" fmla="*/ 7 w 259"/>
                <a:gd name="T3" fmla="*/ 186 h 200"/>
                <a:gd name="T4" fmla="*/ 12 w 259"/>
                <a:gd name="T5" fmla="*/ 197 h 200"/>
                <a:gd name="T6" fmla="*/ 16 w 259"/>
                <a:gd name="T7" fmla="*/ 200 h 200"/>
                <a:gd name="T8" fmla="*/ 19 w 259"/>
                <a:gd name="T9" fmla="*/ 200 h 200"/>
                <a:gd name="T10" fmla="*/ 27 w 259"/>
                <a:gd name="T11" fmla="*/ 182 h 200"/>
                <a:gd name="T12" fmla="*/ 34 w 259"/>
                <a:gd name="T13" fmla="*/ 143 h 200"/>
                <a:gd name="T14" fmla="*/ 42 w 259"/>
                <a:gd name="T15" fmla="*/ 120 h 200"/>
                <a:gd name="T16" fmla="*/ 49 w 259"/>
                <a:gd name="T17" fmla="*/ 107 h 200"/>
                <a:gd name="T18" fmla="*/ 58 w 259"/>
                <a:gd name="T19" fmla="*/ 96 h 200"/>
                <a:gd name="T20" fmla="*/ 69 w 259"/>
                <a:gd name="T21" fmla="*/ 84 h 200"/>
                <a:gd name="T22" fmla="*/ 84 w 259"/>
                <a:gd name="T23" fmla="*/ 72 h 200"/>
                <a:gd name="T24" fmla="*/ 100 w 259"/>
                <a:gd name="T25" fmla="*/ 60 h 200"/>
                <a:gd name="T26" fmla="*/ 123 w 259"/>
                <a:gd name="T27" fmla="*/ 49 h 200"/>
                <a:gd name="T28" fmla="*/ 129 w 259"/>
                <a:gd name="T29" fmla="*/ 46 h 200"/>
                <a:gd name="T30" fmla="*/ 135 w 259"/>
                <a:gd name="T31" fmla="*/ 43 h 200"/>
                <a:gd name="T32" fmla="*/ 141 w 259"/>
                <a:gd name="T33" fmla="*/ 41 h 200"/>
                <a:gd name="T34" fmla="*/ 147 w 259"/>
                <a:gd name="T35" fmla="*/ 38 h 200"/>
                <a:gd name="T36" fmla="*/ 162 w 259"/>
                <a:gd name="T37" fmla="*/ 33 h 200"/>
                <a:gd name="T38" fmla="*/ 177 w 259"/>
                <a:gd name="T39" fmla="*/ 28 h 200"/>
                <a:gd name="T40" fmla="*/ 193 w 259"/>
                <a:gd name="T41" fmla="*/ 23 h 200"/>
                <a:gd name="T42" fmla="*/ 211 w 259"/>
                <a:gd name="T43" fmla="*/ 18 h 200"/>
                <a:gd name="T44" fmla="*/ 230 w 259"/>
                <a:gd name="T45" fmla="*/ 14 h 200"/>
                <a:gd name="T46" fmla="*/ 251 w 259"/>
                <a:gd name="T47" fmla="*/ 9 h 200"/>
                <a:gd name="T48" fmla="*/ 259 w 259"/>
                <a:gd name="T49" fmla="*/ 3 h 200"/>
                <a:gd name="T50" fmla="*/ 256 w 259"/>
                <a:gd name="T51" fmla="*/ 1 h 200"/>
                <a:gd name="T52" fmla="*/ 248 w 259"/>
                <a:gd name="T53" fmla="*/ 0 h 200"/>
                <a:gd name="T54" fmla="*/ 206 w 259"/>
                <a:gd name="T55" fmla="*/ 2 h 200"/>
                <a:gd name="T56" fmla="*/ 117 w 259"/>
                <a:gd name="T57" fmla="*/ 19 h 200"/>
                <a:gd name="T58" fmla="*/ 36 w 259"/>
                <a:gd name="T59" fmla="*/ 62 h 200"/>
                <a:gd name="T60" fmla="*/ 0 w 259"/>
                <a:gd name="T61" fmla="*/ 118 h 200"/>
                <a:gd name="T62" fmla="*/ 4 w 259"/>
                <a:gd name="T63" fmla="*/ 180 h 200"/>
                <a:gd name="T64" fmla="*/ 4 w 259"/>
                <a:gd name="T65" fmla="*/ 180 h 20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59"/>
                <a:gd name="T100" fmla="*/ 0 h 200"/>
                <a:gd name="T101" fmla="*/ 259 w 259"/>
                <a:gd name="T102" fmla="*/ 200 h 20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59" h="200">
                  <a:moveTo>
                    <a:pt x="4" y="180"/>
                  </a:moveTo>
                  <a:lnTo>
                    <a:pt x="7" y="186"/>
                  </a:lnTo>
                  <a:lnTo>
                    <a:pt x="12" y="197"/>
                  </a:lnTo>
                  <a:lnTo>
                    <a:pt x="16" y="200"/>
                  </a:lnTo>
                  <a:lnTo>
                    <a:pt x="19" y="200"/>
                  </a:lnTo>
                  <a:lnTo>
                    <a:pt x="27" y="182"/>
                  </a:lnTo>
                  <a:lnTo>
                    <a:pt x="34" y="143"/>
                  </a:lnTo>
                  <a:lnTo>
                    <a:pt x="42" y="120"/>
                  </a:lnTo>
                  <a:lnTo>
                    <a:pt x="49" y="107"/>
                  </a:lnTo>
                  <a:lnTo>
                    <a:pt x="58" y="96"/>
                  </a:lnTo>
                  <a:lnTo>
                    <a:pt x="69" y="84"/>
                  </a:lnTo>
                  <a:lnTo>
                    <a:pt x="84" y="72"/>
                  </a:lnTo>
                  <a:lnTo>
                    <a:pt x="100" y="60"/>
                  </a:lnTo>
                  <a:lnTo>
                    <a:pt x="123" y="49"/>
                  </a:lnTo>
                  <a:lnTo>
                    <a:pt x="129" y="46"/>
                  </a:lnTo>
                  <a:lnTo>
                    <a:pt x="135" y="43"/>
                  </a:lnTo>
                  <a:lnTo>
                    <a:pt x="141" y="41"/>
                  </a:lnTo>
                  <a:lnTo>
                    <a:pt x="147" y="38"/>
                  </a:lnTo>
                  <a:lnTo>
                    <a:pt x="162" y="33"/>
                  </a:lnTo>
                  <a:lnTo>
                    <a:pt x="177" y="28"/>
                  </a:lnTo>
                  <a:lnTo>
                    <a:pt x="193" y="23"/>
                  </a:lnTo>
                  <a:lnTo>
                    <a:pt x="211" y="18"/>
                  </a:lnTo>
                  <a:lnTo>
                    <a:pt x="230" y="14"/>
                  </a:lnTo>
                  <a:lnTo>
                    <a:pt x="251" y="9"/>
                  </a:lnTo>
                  <a:lnTo>
                    <a:pt x="259" y="3"/>
                  </a:lnTo>
                  <a:lnTo>
                    <a:pt x="256" y="1"/>
                  </a:lnTo>
                  <a:lnTo>
                    <a:pt x="248" y="0"/>
                  </a:lnTo>
                  <a:lnTo>
                    <a:pt x="206" y="2"/>
                  </a:lnTo>
                  <a:lnTo>
                    <a:pt x="117" y="19"/>
                  </a:lnTo>
                  <a:lnTo>
                    <a:pt x="36" y="62"/>
                  </a:lnTo>
                  <a:lnTo>
                    <a:pt x="0" y="118"/>
                  </a:lnTo>
                  <a:lnTo>
                    <a:pt x="4" y="180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781" name="Freeform 35"/>
            <p:cNvSpPr>
              <a:spLocks/>
            </p:cNvSpPr>
            <p:nvPr/>
          </p:nvSpPr>
          <p:spPr bwMode="auto">
            <a:xfrm>
              <a:off x="250" y="2425"/>
              <a:ext cx="76" cy="78"/>
            </a:xfrm>
            <a:custGeom>
              <a:avLst/>
              <a:gdLst>
                <a:gd name="T0" fmla="*/ 3 w 226"/>
                <a:gd name="T1" fmla="*/ 113 h 156"/>
                <a:gd name="T2" fmla="*/ 0 w 226"/>
                <a:gd name="T3" fmla="*/ 146 h 156"/>
                <a:gd name="T4" fmla="*/ 2 w 226"/>
                <a:gd name="T5" fmla="*/ 154 h 156"/>
                <a:gd name="T6" fmla="*/ 5 w 226"/>
                <a:gd name="T7" fmla="*/ 156 h 156"/>
                <a:gd name="T8" fmla="*/ 18 w 226"/>
                <a:gd name="T9" fmla="*/ 131 h 156"/>
                <a:gd name="T10" fmla="*/ 24 w 226"/>
                <a:gd name="T11" fmla="*/ 119 h 156"/>
                <a:gd name="T12" fmla="*/ 33 w 226"/>
                <a:gd name="T13" fmla="*/ 108 h 156"/>
                <a:gd name="T14" fmla="*/ 42 w 226"/>
                <a:gd name="T15" fmla="*/ 97 h 156"/>
                <a:gd name="T16" fmla="*/ 53 w 226"/>
                <a:gd name="T17" fmla="*/ 86 h 156"/>
                <a:gd name="T18" fmla="*/ 65 w 226"/>
                <a:gd name="T19" fmla="*/ 76 h 156"/>
                <a:gd name="T20" fmla="*/ 77 w 226"/>
                <a:gd name="T21" fmla="*/ 66 h 156"/>
                <a:gd name="T22" fmla="*/ 90 w 226"/>
                <a:gd name="T23" fmla="*/ 57 h 156"/>
                <a:gd name="T24" fmla="*/ 104 w 226"/>
                <a:gd name="T25" fmla="*/ 47 h 156"/>
                <a:gd name="T26" fmla="*/ 132 w 226"/>
                <a:gd name="T27" fmla="*/ 33 h 156"/>
                <a:gd name="T28" fmla="*/ 138 w 226"/>
                <a:gd name="T29" fmla="*/ 30 h 156"/>
                <a:gd name="T30" fmla="*/ 145 w 226"/>
                <a:gd name="T31" fmla="*/ 27 h 156"/>
                <a:gd name="T32" fmla="*/ 159 w 226"/>
                <a:gd name="T33" fmla="*/ 22 h 156"/>
                <a:gd name="T34" fmla="*/ 172 w 226"/>
                <a:gd name="T35" fmla="*/ 18 h 156"/>
                <a:gd name="T36" fmla="*/ 184 w 226"/>
                <a:gd name="T37" fmla="*/ 15 h 156"/>
                <a:gd name="T38" fmla="*/ 205 w 226"/>
                <a:gd name="T39" fmla="*/ 12 h 156"/>
                <a:gd name="T40" fmla="*/ 226 w 226"/>
                <a:gd name="T41" fmla="*/ 9 h 156"/>
                <a:gd name="T42" fmla="*/ 220 w 226"/>
                <a:gd name="T43" fmla="*/ 4 h 156"/>
                <a:gd name="T44" fmla="*/ 210 w 226"/>
                <a:gd name="T45" fmla="*/ 2 h 156"/>
                <a:gd name="T46" fmla="*/ 196 w 226"/>
                <a:gd name="T47" fmla="*/ 0 h 156"/>
                <a:gd name="T48" fmla="*/ 166 w 226"/>
                <a:gd name="T49" fmla="*/ 1 h 156"/>
                <a:gd name="T50" fmla="*/ 104 w 226"/>
                <a:gd name="T51" fmla="*/ 10 h 156"/>
                <a:gd name="T52" fmla="*/ 39 w 226"/>
                <a:gd name="T53" fmla="*/ 51 h 156"/>
                <a:gd name="T54" fmla="*/ 3 w 226"/>
                <a:gd name="T55" fmla="*/ 113 h 156"/>
                <a:gd name="T56" fmla="*/ 3 w 226"/>
                <a:gd name="T57" fmla="*/ 113 h 15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26"/>
                <a:gd name="T88" fmla="*/ 0 h 156"/>
                <a:gd name="T89" fmla="*/ 226 w 226"/>
                <a:gd name="T90" fmla="*/ 156 h 15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26" h="156">
                  <a:moveTo>
                    <a:pt x="3" y="113"/>
                  </a:moveTo>
                  <a:lnTo>
                    <a:pt x="0" y="146"/>
                  </a:lnTo>
                  <a:lnTo>
                    <a:pt x="2" y="154"/>
                  </a:lnTo>
                  <a:lnTo>
                    <a:pt x="5" y="156"/>
                  </a:lnTo>
                  <a:lnTo>
                    <a:pt x="18" y="131"/>
                  </a:lnTo>
                  <a:lnTo>
                    <a:pt x="24" y="119"/>
                  </a:lnTo>
                  <a:lnTo>
                    <a:pt x="33" y="108"/>
                  </a:lnTo>
                  <a:lnTo>
                    <a:pt x="42" y="97"/>
                  </a:lnTo>
                  <a:lnTo>
                    <a:pt x="53" y="86"/>
                  </a:lnTo>
                  <a:lnTo>
                    <a:pt x="65" y="76"/>
                  </a:lnTo>
                  <a:lnTo>
                    <a:pt x="77" y="66"/>
                  </a:lnTo>
                  <a:lnTo>
                    <a:pt x="90" y="57"/>
                  </a:lnTo>
                  <a:lnTo>
                    <a:pt x="104" y="47"/>
                  </a:lnTo>
                  <a:lnTo>
                    <a:pt x="132" y="33"/>
                  </a:lnTo>
                  <a:lnTo>
                    <a:pt x="138" y="30"/>
                  </a:lnTo>
                  <a:lnTo>
                    <a:pt x="145" y="27"/>
                  </a:lnTo>
                  <a:lnTo>
                    <a:pt x="159" y="22"/>
                  </a:lnTo>
                  <a:lnTo>
                    <a:pt x="172" y="18"/>
                  </a:lnTo>
                  <a:lnTo>
                    <a:pt x="184" y="15"/>
                  </a:lnTo>
                  <a:lnTo>
                    <a:pt x="205" y="12"/>
                  </a:lnTo>
                  <a:lnTo>
                    <a:pt x="226" y="9"/>
                  </a:lnTo>
                  <a:lnTo>
                    <a:pt x="220" y="4"/>
                  </a:lnTo>
                  <a:lnTo>
                    <a:pt x="210" y="2"/>
                  </a:lnTo>
                  <a:lnTo>
                    <a:pt x="196" y="0"/>
                  </a:lnTo>
                  <a:lnTo>
                    <a:pt x="166" y="1"/>
                  </a:lnTo>
                  <a:lnTo>
                    <a:pt x="104" y="10"/>
                  </a:lnTo>
                  <a:lnTo>
                    <a:pt x="39" y="51"/>
                  </a:lnTo>
                  <a:lnTo>
                    <a:pt x="3" y="113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782" name="Freeform 36"/>
            <p:cNvSpPr>
              <a:spLocks/>
            </p:cNvSpPr>
            <p:nvPr/>
          </p:nvSpPr>
          <p:spPr bwMode="auto">
            <a:xfrm>
              <a:off x="619" y="2690"/>
              <a:ext cx="391" cy="111"/>
            </a:xfrm>
            <a:custGeom>
              <a:avLst/>
              <a:gdLst>
                <a:gd name="T0" fmla="*/ 117 w 1172"/>
                <a:gd name="T1" fmla="*/ 222 h 223"/>
                <a:gd name="T2" fmla="*/ 77 w 1172"/>
                <a:gd name="T3" fmla="*/ 194 h 223"/>
                <a:gd name="T4" fmla="*/ 81 w 1172"/>
                <a:gd name="T5" fmla="*/ 189 h 223"/>
                <a:gd name="T6" fmla="*/ 95 w 1172"/>
                <a:gd name="T7" fmla="*/ 177 h 223"/>
                <a:gd name="T8" fmla="*/ 105 w 1172"/>
                <a:gd name="T9" fmla="*/ 169 h 223"/>
                <a:gd name="T10" fmla="*/ 117 w 1172"/>
                <a:gd name="T11" fmla="*/ 160 h 223"/>
                <a:gd name="T12" fmla="*/ 131 w 1172"/>
                <a:gd name="T13" fmla="*/ 150 h 223"/>
                <a:gd name="T14" fmla="*/ 144 w 1172"/>
                <a:gd name="T15" fmla="*/ 141 h 223"/>
                <a:gd name="T16" fmla="*/ 160 w 1172"/>
                <a:gd name="T17" fmla="*/ 131 h 223"/>
                <a:gd name="T18" fmla="*/ 177 w 1172"/>
                <a:gd name="T19" fmla="*/ 122 h 223"/>
                <a:gd name="T20" fmla="*/ 186 w 1172"/>
                <a:gd name="T21" fmla="*/ 118 h 223"/>
                <a:gd name="T22" fmla="*/ 196 w 1172"/>
                <a:gd name="T23" fmla="*/ 114 h 223"/>
                <a:gd name="T24" fmla="*/ 205 w 1172"/>
                <a:gd name="T25" fmla="*/ 110 h 223"/>
                <a:gd name="T26" fmla="*/ 214 w 1172"/>
                <a:gd name="T27" fmla="*/ 107 h 223"/>
                <a:gd name="T28" fmla="*/ 223 w 1172"/>
                <a:gd name="T29" fmla="*/ 104 h 223"/>
                <a:gd name="T30" fmla="*/ 234 w 1172"/>
                <a:gd name="T31" fmla="*/ 101 h 223"/>
                <a:gd name="T32" fmla="*/ 253 w 1172"/>
                <a:gd name="T33" fmla="*/ 97 h 223"/>
                <a:gd name="T34" fmla="*/ 273 w 1172"/>
                <a:gd name="T35" fmla="*/ 96 h 223"/>
                <a:gd name="T36" fmla="*/ 292 w 1172"/>
                <a:gd name="T37" fmla="*/ 97 h 223"/>
                <a:gd name="T38" fmla="*/ 339 w 1172"/>
                <a:gd name="T39" fmla="*/ 100 h 223"/>
                <a:gd name="T40" fmla="*/ 396 w 1172"/>
                <a:gd name="T41" fmla="*/ 100 h 223"/>
                <a:gd name="T42" fmla="*/ 516 w 1172"/>
                <a:gd name="T43" fmla="*/ 97 h 223"/>
                <a:gd name="T44" fmla="*/ 573 w 1172"/>
                <a:gd name="T45" fmla="*/ 94 h 223"/>
                <a:gd name="T46" fmla="*/ 618 w 1172"/>
                <a:gd name="T47" fmla="*/ 91 h 223"/>
                <a:gd name="T48" fmla="*/ 660 w 1172"/>
                <a:gd name="T49" fmla="*/ 87 h 223"/>
                <a:gd name="T50" fmla="*/ 657 w 1172"/>
                <a:gd name="T51" fmla="*/ 98 h 223"/>
                <a:gd name="T52" fmla="*/ 660 w 1172"/>
                <a:gd name="T53" fmla="*/ 102 h 223"/>
                <a:gd name="T54" fmla="*/ 667 w 1172"/>
                <a:gd name="T55" fmla="*/ 104 h 223"/>
                <a:gd name="T56" fmla="*/ 702 w 1172"/>
                <a:gd name="T57" fmla="*/ 101 h 223"/>
                <a:gd name="T58" fmla="*/ 769 w 1172"/>
                <a:gd name="T59" fmla="*/ 89 h 223"/>
                <a:gd name="T60" fmla="*/ 782 w 1172"/>
                <a:gd name="T61" fmla="*/ 91 h 223"/>
                <a:gd name="T62" fmla="*/ 818 w 1172"/>
                <a:gd name="T63" fmla="*/ 96 h 223"/>
                <a:gd name="T64" fmla="*/ 844 w 1172"/>
                <a:gd name="T65" fmla="*/ 98 h 223"/>
                <a:gd name="T66" fmla="*/ 874 w 1172"/>
                <a:gd name="T67" fmla="*/ 102 h 223"/>
                <a:gd name="T68" fmla="*/ 904 w 1172"/>
                <a:gd name="T69" fmla="*/ 104 h 223"/>
                <a:gd name="T70" fmla="*/ 937 w 1172"/>
                <a:gd name="T71" fmla="*/ 107 h 223"/>
                <a:gd name="T72" fmla="*/ 1006 w 1172"/>
                <a:gd name="T73" fmla="*/ 111 h 223"/>
                <a:gd name="T74" fmla="*/ 1072 w 1172"/>
                <a:gd name="T75" fmla="*/ 111 h 223"/>
                <a:gd name="T76" fmla="*/ 1130 w 1172"/>
                <a:gd name="T77" fmla="*/ 105 h 223"/>
                <a:gd name="T78" fmla="*/ 1154 w 1172"/>
                <a:gd name="T79" fmla="*/ 100 h 223"/>
                <a:gd name="T80" fmla="*/ 1172 w 1172"/>
                <a:gd name="T81" fmla="*/ 94 h 223"/>
                <a:gd name="T82" fmla="*/ 159 w 1172"/>
                <a:gd name="T83" fmla="*/ 0 h 223"/>
                <a:gd name="T84" fmla="*/ 0 w 1172"/>
                <a:gd name="T85" fmla="*/ 223 h 223"/>
                <a:gd name="T86" fmla="*/ 117 w 1172"/>
                <a:gd name="T87" fmla="*/ 222 h 223"/>
                <a:gd name="T88" fmla="*/ 117 w 1172"/>
                <a:gd name="T89" fmla="*/ 222 h 22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172"/>
                <a:gd name="T136" fmla="*/ 0 h 223"/>
                <a:gd name="T137" fmla="*/ 1172 w 1172"/>
                <a:gd name="T138" fmla="*/ 223 h 22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172" h="223">
                  <a:moveTo>
                    <a:pt x="117" y="222"/>
                  </a:moveTo>
                  <a:lnTo>
                    <a:pt x="77" y="194"/>
                  </a:lnTo>
                  <a:lnTo>
                    <a:pt x="81" y="189"/>
                  </a:lnTo>
                  <a:lnTo>
                    <a:pt x="95" y="177"/>
                  </a:lnTo>
                  <a:lnTo>
                    <a:pt x="105" y="169"/>
                  </a:lnTo>
                  <a:lnTo>
                    <a:pt x="117" y="160"/>
                  </a:lnTo>
                  <a:lnTo>
                    <a:pt x="131" y="150"/>
                  </a:lnTo>
                  <a:lnTo>
                    <a:pt x="144" y="141"/>
                  </a:lnTo>
                  <a:lnTo>
                    <a:pt x="160" y="131"/>
                  </a:lnTo>
                  <a:lnTo>
                    <a:pt x="177" y="122"/>
                  </a:lnTo>
                  <a:lnTo>
                    <a:pt x="186" y="118"/>
                  </a:lnTo>
                  <a:lnTo>
                    <a:pt x="196" y="114"/>
                  </a:lnTo>
                  <a:lnTo>
                    <a:pt x="205" y="110"/>
                  </a:lnTo>
                  <a:lnTo>
                    <a:pt x="214" y="107"/>
                  </a:lnTo>
                  <a:lnTo>
                    <a:pt x="223" y="104"/>
                  </a:lnTo>
                  <a:lnTo>
                    <a:pt x="234" y="101"/>
                  </a:lnTo>
                  <a:lnTo>
                    <a:pt x="253" y="97"/>
                  </a:lnTo>
                  <a:lnTo>
                    <a:pt x="273" y="96"/>
                  </a:lnTo>
                  <a:lnTo>
                    <a:pt x="292" y="97"/>
                  </a:lnTo>
                  <a:lnTo>
                    <a:pt x="339" y="100"/>
                  </a:lnTo>
                  <a:lnTo>
                    <a:pt x="396" y="100"/>
                  </a:lnTo>
                  <a:lnTo>
                    <a:pt x="516" y="97"/>
                  </a:lnTo>
                  <a:lnTo>
                    <a:pt x="573" y="94"/>
                  </a:lnTo>
                  <a:lnTo>
                    <a:pt x="618" y="91"/>
                  </a:lnTo>
                  <a:lnTo>
                    <a:pt x="660" y="87"/>
                  </a:lnTo>
                  <a:lnTo>
                    <a:pt x="657" y="98"/>
                  </a:lnTo>
                  <a:lnTo>
                    <a:pt x="660" y="102"/>
                  </a:lnTo>
                  <a:lnTo>
                    <a:pt x="667" y="104"/>
                  </a:lnTo>
                  <a:lnTo>
                    <a:pt x="702" y="101"/>
                  </a:lnTo>
                  <a:lnTo>
                    <a:pt x="769" y="89"/>
                  </a:lnTo>
                  <a:lnTo>
                    <a:pt x="782" y="91"/>
                  </a:lnTo>
                  <a:lnTo>
                    <a:pt x="818" y="96"/>
                  </a:lnTo>
                  <a:lnTo>
                    <a:pt x="844" y="98"/>
                  </a:lnTo>
                  <a:lnTo>
                    <a:pt x="874" y="102"/>
                  </a:lnTo>
                  <a:lnTo>
                    <a:pt x="904" y="104"/>
                  </a:lnTo>
                  <a:lnTo>
                    <a:pt x="937" y="107"/>
                  </a:lnTo>
                  <a:lnTo>
                    <a:pt x="1006" y="111"/>
                  </a:lnTo>
                  <a:lnTo>
                    <a:pt x="1072" y="111"/>
                  </a:lnTo>
                  <a:lnTo>
                    <a:pt x="1130" y="105"/>
                  </a:lnTo>
                  <a:lnTo>
                    <a:pt x="1154" y="100"/>
                  </a:lnTo>
                  <a:lnTo>
                    <a:pt x="1172" y="94"/>
                  </a:lnTo>
                  <a:lnTo>
                    <a:pt x="159" y="0"/>
                  </a:lnTo>
                  <a:lnTo>
                    <a:pt x="0" y="223"/>
                  </a:lnTo>
                  <a:lnTo>
                    <a:pt x="117" y="222"/>
                  </a:lnTo>
                  <a:close/>
                </a:path>
              </a:pathLst>
            </a:custGeom>
            <a:solidFill>
              <a:srgbClr val="00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783" name="Freeform 37"/>
            <p:cNvSpPr>
              <a:spLocks/>
            </p:cNvSpPr>
            <p:nvPr/>
          </p:nvSpPr>
          <p:spPr bwMode="auto">
            <a:xfrm>
              <a:off x="364" y="2468"/>
              <a:ext cx="70" cy="62"/>
            </a:xfrm>
            <a:custGeom>
              <a:avLst/>
              <a:gdLst>
                <a:gd name="T0" fmla="*/ 0 w 212"/>
                <a:gd name="T1" fmla="*/ 3 h 124"/>
                <a:gd name="T2" fmla="*/ 6 w 212"/>
                <a:gd name="T3" fmla="*/ 7 h 124"/>
                <a:gd name="T4" fmla="*/ 24 w 212"/>
                <a:gd name="T5" fmla="*/ 17 h 124"/>
                <a:gd name="T6" fmla="*/ 38 w 212"/>
                <a:gd name="T7" fmla="*/ 24 h 124"/>
                <a:gd name="T8" fmla="*/ 45 w 212"/>
                <a:gd name="T9" fmla="*/ 28 h 124"/>
                <a:gd name="T10" fmla="*/ 53 w 212"/>
                <a:gd name="T11" fmla="*/ 31 h 124"/>
                <a:gd name="T12" fmla="*/ 62 w 212"/>
                <a:gd name="T13" fmla="*/ 35 h 124"/>
                <a:gd name="T14" fmla="*/ 71 w 212"/>
                <a:gd name="T15" fmla="*/ 39 h 124"/>
                <a:gd name="T16" fmla="*/ 81 w 212"/>
                <a:gd name="T17" fmla="*/ 42 h 124"/>
                <a:gd name="T18" fmla="*/ 92 w 212"/>
                <a:gd name="T19" fmla="*/ 46 h 124"/>
                <a:gd name="T20" fmla="*/ 102 w 212"/>
                <a:gd name="T21" fmla="*/ 50 h 124"/>
                <a:gd name="T22" fmla="*/ 113 w 212"/>
                <a:gd name="T23" fmla="*/ 55 h 124"/>
                <a:gd name="T24" fmla="*/ 135 w 212"/>
                <a:gd name="T25" fmla="*/ 66 h 124"/>
                <a:gd name="T26" fmla="*/ 155 w 212"/>
                <a:gd name="T27" fmla="*/ 79 h 124"/>
                <a:gd name="T28" fmla="*/ 173 w 212"/>
                <a:gd name="T29" fmla="*/ 92 h 124"/>
                <a:gd name="T30" fmla="*/ 188 w 212"/>
                <a:gd name="T31" fmla="*/ 104 h 124"/>
                <a:gd name="T32" fmla="*/ 200 w 212"/>
                <a:gd name="T33" fmla="*/ 115 h 124"/>
                <a:gd name="T34" fmla="*/ 210 w 212"/>
                <a:gd name="T35" fmla="*/ 124 h 124"/>
                <a:gd name="T36" fmla="*/ 212 w 212"/>
                <a:gd name="T37" fmla="*/ 70 h 124"/>
                <a:gd name="T38" fmla="*/ 66 w 212"/>
                <a:gd name="T39" fmla="*/ 0 h 124"/>
                <a:gd name="T40" fmla="*/ 0 w 212"/>
                <a:gd name="T41" fmla="*/ 3 h 124"/>
                <a:gd name="T42" fmla="*/ 0 w 212"/>
                <a:gd name="T43" fmla="*/ 3 h 1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12"/>
                <a:gd name="T67" fmla="*/ 0 h 124"/>
                <a:gd name="T68" fmla="*/ 212 w 212"/>
                <a:gd name="T69" fmla="*/ 124 h 12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12" h="124">
                  <a:moveTo>
                    <a:pt x="0" y="3"/>
                  </a:moveTo>
                  <a:lnTo>
                    <a:pt x="6" y="7"/>
                  </a:lnTo>
                  <a:lnTo>
                    <a:pt x="24" y="17"/>
                  </a:lnTo>
                  <a:lnTo>
                    <a:pt x="38" y="24"/>
                  </a:lnTo>
                  <a:lnTo>
                    <a:pt x="45" y="28"/>
                  </a:lnTo>
                  <a:lnTo>
                    <a:pt x="53" y="31"/>
                  </a:lnTo>
                  <a:lnTo>
                    <a:pt x="62" y="35"/>
                  </a:lnTo>
                  <a:lnTo>
                    <a:pt x="71" y="39"/>
                  </a:lnTo>
                  <a:lnTo>
                    <a:pt x="81" y="42"/>
                  </a:lnTo>
                  <a:lnTo>
                    <a:pt x="92" y="46"/>
                  </a:lnTo>
                  <a:lnTo>
                    <a:pt x="102" y="50"/>
                  </a:lnTo>
                  <a:lnTo>
                    <a:pt x="113" y="55"/>
                  </a:lnTo>
                  <a:lnTo>
                    <a:pt x="135" y="66"/>
                  </a:lnTo>
                  <a:lnTo>
                    <a:pt x="155" y="79"/>
                  </a:lnTo>
                  <a:lnTo>
                    <a:pt x="173" y="92"/>
                  </a:lnTo>
                  <a:lnTo>
                    <a:pt x="188" y="104"/>
                  </a:lnTo>
                  <a:lnTo>
                    <a:pt x="200" y="115"/>
                  </a:lnTo>
                  <a:lnTo>
                    <a:pt x="210" y="124"/>
                  </a:lnTo>
                  <a:lnTo>
                    <a:pt x="212" y="70"/>
                  </a:lnTo>
                  <a:lnTo>
                    <a:pt x="66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784" name="Freeform 38"/>
            <p:cNvSpPr>
              <a:spLocks/>
            </p:cNvSpPr>
            <p:nvPr/>
          </p:nvSpPr>
          <p:spPr bwMode="auto">
            <a:xfrm>
              <a:off x="243" y="2720"/>
              <a:ext cx="337" cy="64"/>
            </a:xfrm>
            <a:custGeom>
              <a:avLst/>
              <a:gdLst>
                <a:gd name="T0" fmla="*/ 119 w 1009"/>
                <a:gd name="T1" fmla="*/ 118 h 128"/>
                <a:gd name="T2" fmla="*/ 129 w 1009"/>
                <a:gd name="T3" fmla="*/ 109 h 128"/>
                <a:gd name="T4" fmla="*/ 144 w 1009"/>
                <a:gd name="T5" fmla="*/ 99 h 128"/>
                <a:gd name="T6" fmla="*/ 163 w 1009"/>
                <a:gd name="T7" fmla="*/ 87 h 128"/>
                <a:gd name="T8" fmla="*/ 189 w 1009"/>
                <a:gd name="T9" fmla="*/ 74 h 128"/>
                <a:gd name="T10" fmla="*/ 196 w 1009"/>
                <a:gd name="T11" fmla="*/ 71 h 128"/>
                <a:gd name="T12" fmla="*/ 204 w 1009"/>
                <a:gd name="T13" fmla="*/ 68 h 128"/>
                <a:gd name="T14" fmla="*/ 211 w 1009"/>
                <a:gd name="T15" fmla="*/ 64 h 128"/>
                <a:gd name="T16" fmla="*/ 219 w 1009"/>
                <a:gd name="T17" fmla="*/ 61 h 128"/>
                <a:gd name="T18" fmla="*/ 228 w 1009"/>
                <a:gd name="T19" fmla="*/ 58 h 128"/>
                <a:gd name="T20" fmla="*/ 237 w 1009"/>
                <a:gd name="T21" fmla="*/ 55 h 128"/>
                <a:gd name="T22" fmla="*/ 246 w 1009"/>
                <a:gd name="T23" fmla="*/ 53 h 128"/>
                <a:gd name="T24" fmla="*/ 255 w 1009"/>
                <a:gd name="T25" fmla="*/ 50 h 128"/>
                <a:gd name="T26" fmla="*/ 274 w 1009"/>
                <a:gd name="T27" fmla="*/ 45 h 128"/>
                <a:gd name="T28" fmla="*/ 295 w 1009"/>
                <a:gd name="T29" fmla="*/ 41 h 128"/>
                <a:gd name="T30" fmla="*/ 306 w 1009"/>
                <a:gd name="T31" fmla="*/ 43 h 128"/>
                <a:gd name="T32" fmla="*/ 334 w 1009"/>
                <a:gd name="T33" fmla="*/ 46 h 128"/>
                <a:gd name="T34" fmla="*/ 373 w 1009"/>
                <a:gd name="T35" fmla="*/ 51 h 128"/>
                <a:gd name="T36" fmla="*/ 397 w 1009"/>
                <a:gd name="T37" fmla="*/ 54 h 128"/>
                <a:gd name="T38" fmla="*/ 423 w 1009"/>
                <a:gd name="T39" fmla="*/ 57 h 128"/>
                <a:gd name="T40" fmla="*/ 450 w 1009"/>
                <a:gd name="T41" fmla="*/ 60 h 128"/>
                <a:gd name="T42" fmla="*/ 475 w 1009"/>
                <a:gd name="T43" fmla="*/ 63 h 128"/>
                <a:gd name="T44" fmla="*/ 528 w 1009"/>
                <a:gd name="T45" fmla="*/ 68 h 128"/>
                <a:gd name="T46" fmla="*/ 574 w 1009"/>
                <a:gd name="T47" fmla="*/ 71 h 128"/>
                <a:gd name="T48" fmla="*/ 612 w 1009"/>
                <a:gd name="T49" fmla="*/ 72 h 128"/>
                <a:gd name="T50" fmla="*/ 688 w 1009"/>
                <a:gd name="T51" fmla="*/ 66 h 128"/>
                <a:gd name="T52" fmla="*/ 731 w 1009"/>
                <a:gd name="T53" fmla="*/ 61 h 128"/>
                <a:gd name="T54" fmla="*/ 752 w 1009"/>
                <a:gd name="T55" fmla="*/ 58 h 128"/>
                <a:gd name="T56" fmla="*/ 775 w 1009"/>
                <a:gd name="T57" fmla="*/ 56 h 128"/>
                <a:gd name="T58" fmla="*/ 815 w 1009"/>
                <a:gd name="T59" fmla="*/ 51 h 128"/>
                <a:gd name="T60" fmla="*/ 853 w 1009"/>
                <a:gd name="T61" fmla="*/ 47 h 128"/>
                <a:gd name="T62" fmla="*/ 881 w 1009"/>
                <a:gd name="T63" fmla="*/ 45 h 128"/>
                <a:gd name="T64" fmla="*/ 901 w 1009"/>
                <a:gd name="T65" fmla="*/ 46 h 128"/>
                <a:gd name="T66" fmla="*/ 914 w 1009"/>
                <a:gd name="T67" fmla="*/ 50 h 128"/>
                <a:gd name="T68" fmla="*/ 926 w 1009"/>
                <a:gd name="T69" fmla="*/ 57 h 128"/>
                <a:gd name="T70" fmla="*/ 944 w 1009"/>
                <a:gd name="T71" fmla="*/ 74 h 128"/>
                <a:gd name="T72" fmla="*/ 944 w 1009"/>
                <a:gd name="T73" fmla="*/ 83 h 128"/>
                <a:gd name="T74" fmla="*/ 937 w 1009"/>
                <a:gd name="T75" fmla="*/ 91 h 128"/>
                <a:gd name="T76" fmla="*/ 931 w 1009"/>
                <a:gd name="T77" fmla="*/ 95 h 128"/>
                <a:gd name="T78" fmla="*/ 922 w 1009"/>
                <a:gd name="T79" fmla="*/ 98 h 128"/>
                <a:gd name="T80" fmla="*/ 908 w 1009"/>
                <a:gd name="T81" fmla="*/ 100 h 128"/>
                <a:gd name="T82" fmla="*/ 893 w 1009"/>
                <a:gd name="T83" fmla="*/ 101 h 128"/>
                <a:gd name="T84" fmla="*/ 799 w 1009"/>
                <a:gd name="T85" fmla="*/ 64 h 128"/>
                <a:gd name="T86" fmla="*/ 787 w 1009"/>
                <a:gd name="T87" fmla="*/ 67 h 128"/>
                <a:gd name="T88" fmla="*/ 773 w 1009"/>
                <a:gd name="T89" fmla="*/ 71 h 128"/>
                <a:gd name="T90" fmla="*/ 760 w 1009"/>
                <a:gd name="T91" fmla="*/ 76 h 128"/>
                <a:gd name="T92" fmla="*/ 737 w 1009"/>
                <a:gd name="T93" fmla="*/ 96 h 128"/>
                <a:gd name="T94" fmla="*/ 731 w 1009"/>
                <a:gd name="T95" fmla="*/ 128 h 128"/>
                <a:gd name="T96" fmla="*/ 965 w 1009"/>
                <a:gd name="T97" fmla="*/ 123 h 128"/>
                <a:gd name="T98" fmla="*/ 1009 w 1009"/>
                <a:gd name="T99" fmla="*/ 97 h 128"/>
                <a:gd name="T100" fmla="*/ 1003 w 1009"/>
                <a:gd name="T101" fmla="*/ 40 h 128"/>
                <a:gd name="T102" fmla="*/ 884 w 1009"/>
                <a:gd name="T103" fmla="*/ 0 h 128"/>
                <a:gd name="T104" fmla="*/ 261 w 1009"/>
                <a:gd name="T105" fmla="*/ 1 h 128"/>
                <a:gd name="T106" fmla="*/ 0 w 1009"/>
                <a:gd name="T107" fmla="*/ 109 h 128"/>
                <a:gd name="T108" fmla="*/ 119 w 1009"/>
                <a:gd name="T109" fmla="*/ 118 h 128"/>
                <a:gd name="T110" fmla="*/ 119 w 1009"/>
                <a:gd name="T111" fmla="*/ 118 h 12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009"/>
                <a:gd name="T169" fmla="*/ 0 h 128"/>
                <a:gd name="T170" fmla="*/ 1009 w 1009"/>
                <a:gd name="T171" fmla="*/ 128 h 12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009" h="128">
                  <a:moveTo>
                    <a:pt x="119" y="118"/>
                  </a:moveTo>
                  <a:lnTo>
                    <a:pt x="129" y="109"/>
                  </a:lnTo>
                  <a:lnTo>
                    <a:pt x="144" y="99"/>
                  </a:lnTo>
                  <a:lnTo>
                    <a:pt x="163" y="87"/>
                  </a:lnTo>
                  <a:lnTo>
                    <a:pt x="189" y="74"/>
                  </a:lnTo>
                  <a:lnTo>
                    <a:pt x="196" y="71"/>
                  </a:lnTo>
                  <a:lnTo>
                    <a:pt x="204" y="68"/>
                  </a:lnTo>
                  <a:lnTo>
                    <a:pt x="211" y="64"/>
                  </a:lnTo>
                  <a:lnTo>
                    <a:pt x="219" y="61"/>
                  </a:lnTo>
                  <a:lnTo>
                    <a:pt x="228" y="58"/>
                  </a:lnTo>
                  <a:lnTo>
                    <a:pt x="237" y="55"/>
                  </a:lnTo>
                  <a:lnTo>
                    <a:pt x="246" y="53"/>
                  </a:lnTo>
                  <a:lnTo>
                    <a:pt x="255" y="50"/>
                  </a:lnTo>
                  <a:lnTo>
                    <a:pt x="274" y="45"/>
                  </a:lnTo>
                  <a:lnTo>
                    <a:pt x="295" y="41"/>
                  </a:lnTo>
                  <a:lnTo>
                    <a:pt x="306" y="43"/>
                  </a:lnTo>
                  <a:lnTo>
                    <a:pt x="334" y="46"/>
                  </a:lnTo>
                  <a:lnTo>
                    <a:pt x="373" y="51"/>
                  </a:lnTo>
                  <a:lnTo>
                    <a:pt x="397" y="54"/>
                  </a:lnTo>
                  <a:lnTo>
                    <a:pt x="423" y="57"/>
                  </a:lnTo>
                  <a:lnTo>
                    <a:pt x="450" y="60"/>
                  </a:lnTo>
                  <a:lnTo>
                    <a:pt x="475" y="63"/>
                  </a:lnTo>
                  <a:lnTo>
                    <a:pt x="528" y="68"/>
                  </a:lnTo>
                  <a:lnTo>
                    <a:pt x="574" y="71"/>
                  </a:lnTo>
                  <a:lnTo>
                    <a:pt x="612" y="72"/>
                  </a:lnTo>
                  <a:lnTo>
                    <a:pt x="688" y="66"/>
                  </a:lnTo>
                  <a:lnTo>
                    <a:pt x="731" y="61"/>
                  </a:lnTo>
                  <a:lnTo>
                    <a:pt x="752" y="58"/>
                  </a:lnTo>
                  <a:lnTo>
                    <a:pt x="775" y="56"/>
                  </a:lnTo>
                  <a:lnTo>
                    <a:pt x="815" y="51"/>
                  </a:lnTo>
                  <a:lnTo>
                    <a:pt x="853" y="47"/>
                  </a:lnTo>
                  <a:lnTo>
                    <a:pt x="881" y="45"/>
                  </a:lnTo>
                  <a:lnTo>
                    <a:pt x="901" y="46"/>
                  </a:lnTo>
                  <a:lnTo>
                    <a:pt x="914" y="50"/>
                  </a:lnTo>
                  <a:lnTo>
                    <a:pt x="926" y="57"/>
                  </a:lnTo>
                  <a:lnTo>
                    <a:pt x="944" y="74"/>
                  </a:lnTo>
                  <a:lnTo>
                    <a:pt x="944" y="83"/>
                  </a:lnTo>
                  <a:lnTo>
                    <a:pt x="937" y="91"/>
                  </a:lnTo>
                  <a:lnTo>
                    <a:pt x="931" y="95"/>
                  </a:lnTo>
                  <a:lnTo>
                    <a:pt x="922" y="98"/>
                  </a:lnTo>
                  <a:lnTo>
                    <a:pt x="908" y="100"/>
                  </a:lnTo>
                  <a:lnTo>
                    <a:pt x="893" y="101"/>
                  </a:lnTo>
                  <a:lnTo>
                    <a:pt x="799" y="64"/>
                  </a:lnTo>
                  <a:lnTo>
                    <a:pt x="787" y="67"/>
                  </a:lnTo>
                  <a:lnTo>
                    <a:pt x="773" y="71"/>
                  </a:lnTo>
                  <a:lnTo>
                    <a:pt x="760" y="76"/>
                  </a:lnTo>
                  <a:lnTo>
                    <a:pt x="737" y="96"/>
                  </a:lnTo>
                  <a:lnTo>
                    <a:pt x="731" y="128"/>
                  </a:lnTo>
                  <a:lnTo>
                    <a:pt x="965" y="123"/>
                  </a:lnTo>
                  <a:lnTo>
                    <a:pt x="1009" y="97"/>
                  </a:lnTo>
                  <a:lnTo>
                    <a:pt x="1003" y="40"/>
                  </a:lnTo>
                  <a:lnTo>
                    <a:pt x="884" y="0"/>
                  </a:lnTo>
                  <a:lnTo>
                    <a:pt x="261" y="1"/>
                  </a:lnTo>
                  <a:lnTo>
                    <a:pt x="0" y="109"/>
                  </a:lnTo>
                  <a:lnTo>
                    <a:pt x="119" y="118"/>
                  </a:lnTo>
                  <a:close/>
                </a:path>
              </a:pathLst>
            </a:custGeom>
            <a:solidFill>
              <a:srgbClr val="00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785" name="Freeform 39"/>
            <p:cNvSpPr>
              <a:spLocks/>
            </p:cNvSpPr>
            <p:nvPr/>
          </p:nvSpPr>
          <p:spPr bwMode="auto">
            <a:xfrm>
              <a:off x="487" y="2783"/>
              <a:ext cx="180" cy="105"/>
            </a:xfrm>
            <a:custGeom>
              <a:avLst/>
              <a:gdLst>
                <a:gd name="T0" fmla="*/ 522 w 541"/>
                <a:gd name="T1" fmla="*/ 50 h 211"/>
                <a:gd name="T2" fmla="*/ 541 w 541"/>
                <a:gd name="T3" fmla="*/ 96 h 211"/>
                <a:gd name="T4" fmla="*/ 534 w 541"/>
                <a:gd name="T5" fmla="*/ 113 h 211"/>
                <a:gd name="T6" fmla="*/ 516 w 541"/>
                <a:gd name="T7" fmla="*/ 127 h 211"/>
                <a:gd name="T8" fmla="*/ 499 w 541"/>
                <a:gd name="T9" fmla="*/ 133 h 211"/>
                <a:gd name="T10" fmla="*/ 480 w 541"/>
                <a:gd name="T11" fmla="*/ 137 h 211"/>
                <a:gd name="T12" fmla="*/ 448 w 541"/>
                <a:gd name="T13" fmla="*/ 140 h 211"/>
                <a:gd name="T14" fmla="*/ 394 w 541"/>
                <a:gd name="T15" fmla="*/ 128 h 211"/>
                <a:gd name="T16" fmla="*/ 414 w 541"/>
                <a:gd name="T17" fmla="*/ 160 h 211"/>
                <a:gd name="T18" fmla="*/ 409 w 541"/>
                <a:gd name="T19" fmla="*/ 186 h 211"/>
                <a:gd name="T20" fmla="*/ 390 w 541"/>
                <a:gd name="T21" fmla="*/ 199 h 211"/>
                <a:gd name="T22" fmla="*/ 369 w 541"/>
                <a:gd name="T23" fmla="*/ 205 h 211"/>
                <a:gd name="T24" fmla="*/ 337 w 541"/>
                <a:gd name="T25" fmla="*/ 209 h 211"/>
                <a:gd name="T26" fmla="*/ 283 w 541"/>
                <a:gd name="T27" fmla="*/ 209 h 211"/>
                <a:gd name="T28" fmla="*/ 241 w 541"/>
                <a:gd name="T29" fmla="*/ 198 h 211"/>
                <a:gd name="T30" fmla="*/ 214 w 541"/>
                <a:gd name="T31" fmla="*/ 171 h 211"/>
                <a:gd name="T32" fmla="*/ 186 w 541"/>
                <a:gd name="T33" fmla="*/ 189 h 211"/>
                <a:gd name="T34" fmla="*/ 166 w 541"/>
                <a:gd name="T35" fmla="*/ 197 h 211"/>
                <a:gd name="T36" fmla="*/ 144 w 541"/>
                <a:gd name="T37" fmla="*/ 202 h 211"/>
                <a:gd name="T38" fmla="*/ 93 w 541"/>
                <a:gd name="T39" fmla="*/ 196 h 211"/>
                <a:gd name="T40" fmla="*/ 49 w 541"/>
                <a:gd name="T41" fmla="*/ 159 h 211"/>
                <a:gd name="T42" fmla="*/ 51 w 541"/>
                <a:gd name="T43" fmla="*/ 130 h 211"/>
                <a:gd name="T44" fmla="*/ 66 w 541"/>
                <a:gd name="T45" fmla="*/ 112 h 211"/>
                <a:gd name="T46" fmla="*/ 94 w 541"/>
                <a:gd name="T47" fmla="*/ 90 h 211"/>
                <a:gd name="T48" fmla="*/ 121 w 541"/>
                <a:gd name="T49" fmla="*/ 76 h 211"/>
                <a:gd name="T50" fmla="*/ 133 w 541"/>
                <a:gd name="T51" fmla="*/ 71 h 211"/>
                <a:gd name="T52" fmla="*/ 106 w 541"/>
                <a:gd name="T53" fmla="*/ 52 h 211"/>
                <a:gd name="T54" fmla="*/ 87 w 541"/>
                <a:gd name="T55" fmla="*/ 42 h 211"/>
                <a:gd name="T56" fmla="*/ 73 w 541"/>
                <a:gd name="T57" fmla="*/ 36 h 211"/>
                <a:gd name="T58" fmla="*/ 51 w 541"/>
                <a:gd name="T59" fmla="*/ 31 h 211"/>
                <a:gd name="T60" fmla="*/ 10 w 541"/>
                <a:gd name="T61" fmla="*/ 14 h 211"/>
                <a:gd name="T62" fmla="*/ 510 w 541"/>
                <a:gd name="T63" fmla="*/ 37 h 21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41"/>
                <a:gd name="T97" fmla="*/ 0 h 211"/>
                <a:gd name="T98" fmla="*/ 541 w 541"/>
                <a:gd name="T99" fmla="*/ 211 h 21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41" h="211">
                  <a:moveTo>
                    <a:pt x="510" y="37"/>
                  </a:moveTo>
                  <a:lnTo>
                    <a:pt x="522" y="50"/>
                  </a:lnTo>
                  <a:lnTo>
                    <a:pt x="540" y="79"/>
                  </a:lnTo>
                  <a:lnTo>
                    <a:pt x="541" y="96"/>
                  </a:lnTo>
                  <a:lnTo>
                    <a:pt x="540" y="105"/>
                  </a:lnTo>
                  <a:lnTo>
                    <a:pt x="534" y="113"/>
                  </a:lnTo>
                  <a:lnTo>
                    <a:pt x="526" y="120"/>
                  </a:lnTo>
                  <a:lnTo>
                    <a:pt x="516" y="127"/>
                  </a:lnTo>
                  <a:lnTo>
                    <a:pt x="508" y="130"/>
                  </a:lnTo>
                  <a:lnTo>
                    <a:pt x="499" y="133"/>
                  </a:lnTo>
                  <a:lnTo>
                    <a:pt x="490" y="135"/>
                  </a:lnTo>
                  <a:lnTo>
                    <a:pt x="480" y="137"/>
                  </a:lnTo>
                  <a:lnTo>
                    <a:pt x="471" y="138"/>
                  </a:lnTo>
                  <a:lnTo>
                    <a:pt x="448" y="140"/>
                  </a:lnTo>
                  <a:lnTo>
                    <a:pt x="421" y="138"/>
                  </a:lnTo>
                  <a:lnTo>
                    <a:pt x="394" y="128"/>
                  </a:lnTo>
                  <a:lnTo>
                    <a:pt x="403" y="137"/>
                  </a:lnTo>
                  <a:lnTo>
                    <a:pt x="414" y="160"/>
                  </a:lnTo>
                  <a:lnTo>
                    <a:pt x="415" y="173"/>
                  </a:lnTo>
                  <a:lnTo>
                    <a:pt x="409" y="186"/>
                  </a:lnTo>
                  <a:lnTo>
                    <a:pt x="394" y="197"/>
                  </a:lnTo>
                  <a:lnTo>
                    <a:pt x="390" y="199"/>
                  </a:lnTo>
                  <a:lnTo>
                    <a:pt x="384" y="201"/>
                  </a:lnTo>
                  <a:lnTo>
                    <a:pt x="369" y="205"/>
                  </a:lnTo>
                  <a:lnTo>
                    <a:pt x="354" y="208"/>
                  </a:lnTo>
                  <a:lnTo>
                    <a:pt x="337" y="209"/>
                  </a:lnTo>
                  <a:lnTo>
                    <a:pt x="309" y="211"/>
                  </a:lnTo>
                  <a:lnTo>
                    <a:pt x="283" y="209"/>
                  </a:lnTo>
                  <a:lnTo>
                    <a:pt x="259" y="205"/>
                  </a:lnTo>
                  <a:lnTo>
                    <a:pt x="241" y="198"/>
                  </a:lnTo>
                  <a:lnTo>
                    <a:pt x="226" y="190"/>
                  </a:lnTo>
                  <a:lnTo>
                    <a:pt x="214" y="171"/>
                  </a:lnTo>
                  <a:lnTo>
                    <a:pt x="201" y="180"/>
                  </a:lnTo>
                  <a:lnTo>
                    <a:pt x="186" y="189"/>
                  </a:lnTo>
                  <a:lnTo>
                    <a:pt x="177" y="193"/>
                  </a:lnTo>
                  <a:lnTo>
                    <a:pt x="166" y="197"/>
                  </a:lnTo>
                  <a:lnTo>
                    <a:pt x="156" y="200"/>
                  </a:lnTo>
                  <a:lnTo>
                    <a:pt x="144" y="202"/>
                  </a:lnTo>
                  <a:lnTo>
                    <a:pt x="118" y="203"/>
                  </a:lnTo>
                  <a:lnTo>
                    <a:pt x="93" y="196"/>
                  </a:lnTo>
                  <a:lnTo>
                    <a:pt x="66" y="180"/>
                  </a:lnTo>
                  <a:lnTo>
                    <a:pt x="49" y="159"/>
                  </a:lnTo>
                  <a:lnTo>
                    <a:pt x="48" y="139"/>
                  </a:lnTo>
                  <a:lnTo>
                    <a:pt x="51" y="130"/>
                  </a:lnTo>
                  <a:lnTo>
                    <a:pt x="57" y="121"/>
                  </a:lnTo>
                  <a:lnTo>
                    <a:pt x="66" y="112"/>
                  </a:lnTo>
                  <a:lnTo>
                    <a:pt x="75" y="104"/>
                  </a:lnTo>
                  <a:lnTo>
                    <a:pt x="94" y="90"/>
                  </a:lnTo>
                  <a:lnTo>
                    <a:pt x="114" y="80"/>
                  </a:lnTo>
                  <a:lnTo>
                    <a:pt x="121" y="76"/>
                  </a:lnTo>
                  <a:lnTo>
                    <a:pt x="127" y="73"/>
                  </a:lnTo>
                  <a:lnTo>
                    <a:pt x="133" y="71"/>
                  </a:lnTo>
                  <a:lnTo>
                    <a:pt x="126" y="65"/>
                  </a:lnTo>
                  <a:lnTo>
                    <a:pt x="106" y="52"/>
                  </a:lnTo>
                  <a:lnTo>
                    <a:pt x="94" y="45"/>
                  </a:lnTo>
                  <a:lnTo>
                    <a:pt x="87" y="42"/>
                  </a:lnTo>
                  <a:lnTo>
                    <a:pt x="79" y="39"/>
                  </a:lnTo>
                  <a:lnTo>
                    <a:pt x="73" y="36"/>
                  </a:lnTo>
                  <a:lnTo>
                    <a:pt x="66" y="34"/>
                  </a:lnTo>
                  <a:lnTo>
                    <a:pt x="51" y="31"/>
                  </a:lnTo>
                  <a:lnTo>
                    <a:pt x="27" y="24"/>
                  </a:lnTo>
                  <a:lnTo>
                    <a:pt x="10" y="14"/>
                  </a:lnTo>
                  <a:lnTo>
                    <a:pt x="0" y="0"/>
                  </a:lnTo>
                  <a:lnTo>
                    <a:pt x="510" y="37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786" name="Freeform 40"/>
            <p:cNvSpPr>
              <a:spLocks/>
            </p:cNvSpPr>
            <p:nvPr/>
          </p:nvSpPr>
          <p:spPr bwMode="auto">
            <a:xfrm>
              <a:off x="649" y="2825"/>
              <a:ext cx="85" cy="36"/>
            </a:xfrm>
            <a:custGeom>
              <a:avLst/>
              <a:gdLst>
                <a:gd name="T0" fmla="*/ 23 w 256"/>
                <a:gd name="T1" fmla="*/ 61 h 72"/>
                <a:gd name="T2" fmla="*/ 14 w 256"/>
                <a:gd name="T3" fmla="*/ 58 h 72"/>
                <a:gd name="T4" fmla="*/ 0 w 256"/>
                <a:gd name="T5" fmla="*/ 50 h 72"/>
                <a:gd name="T6" fmla="*/ 0 w 256"/>
                <a:gd name="T7" fmla="*/ 44 h 72"/>
                <a:gd name="T8" fmla="*/ 14 w 256"/>
                <a:gd name="T9" fmla="*/ 42 h 72"/>
                <a:gd name="T10" fmla="*/ 38 w 256"/>
                <a:gd name="T11" fmla="*/ 43 h 72"/>
                <a:gd name="T12" fmla="*/ 97 w 256"/>
                <a:gd name="T13" fmla="*/ 42 h 72"/>
                <a:gd name="T14" fmla="*/ 156 w 256"/>
                <a:gd name="T15" fmla="*/ 35 h 72"/>
                <a:gd name="T16" fmla="*/ 181 w 256"/>
                <a:gd name="T17" fmla="*/ 29 h 72"/>
                <a:gd name="T18" fmla="*/ 193 w 256"/>
                <a:gd name="T19" fmla="*/ 26 h 72"/>
                <a:gd name="T20" fmla="*/ 205 w 256"/>
                <a:gd name="T21" fmla="*/ 22 h 72"/>
                <a:gd name="T22" fmla="*/ 214 w 256"/>
                <a:gd name="T23" fmla="*/ 18 h 72"/>
                <a:gd name="T24" fmla="*/ 225 w 256"/>
                <a:gd name="T25" fmla="*/ 14 h 72"/>
                <a:gd name="T26" fmla="*/ 240 w 256"/>
                <a:gd name="T27" fmla="*/ 6 h 72"/>
                <a:gd name="T28" fmla="*/ 250 w 256"/>
                <a:gd name="T29" fmla="*/ 0 h 72"/>
                <a:gd name="T30" fmla="*/ 255 w 256"/>
                <a:gd name="T31" fmla="*/ 0 h 72"/>
                <a:gd name="T32" fmla="*/ 256 w 256"/>
                <a:gd name="T33" fmla="*/ 4 h 72"/>
                <a:gd name="T34" fmla="*/ 255 w 256"/>
                <a:gd name="T35" fmla="*/ 11 h 72"/>
                <a:gd name="T36" fmla="*/ 249 w 256"/>
                <a:gd name="T37" fmla="*/ 26 h 72"/>
                <a:gd name="T38" fmla="*/ 244 w 256"/>
                <a:gd name="T39" fmla="*/ 34 h 72"/>
                <a:gd name="T40" fmla="*/ 177 w 256"/>
                <a:gd name="T41" fmla="*/ 63 h 72"/>
                <a:gd name="T42" fmla="*/ 102 w 256"/>
                <a:gd name="T43" fmla="*/ 72 h 72"/>
                <a:gd name="T44" fmla="*/ 23 w 256"/>
                <a:gd name="T45" fmla="*/ 61 h 72"/>
                <a:gd name="T46" fmla="*/ 23 w 256"/>
                <a:gd name="T47" fmla="*/ 61 h 7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56"/>
                <a:gd name="T73" fmla="*/ 0 h 72"/>
                <a:gd name="T74" fmla="*/ 256 w 256"/>
                <a:gd name="T75" fmla="*/ 72 h 7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56" h="72">
                  <a:moveTo>
                    <a:pt x="23" y="61"/>
                  </a:moveTo>
                  <a:lnTo>
                    <a:pt x="14" y="58"/>
                  </a:lnTo>
                  <a:lnTo>
                    <a:pt x="0" y="50"/>
                  </a:lnTo>
                  <a:lnTo>
                    <a:pt x="0" y="44"/>
                  </a:lnTo>
                  <a:lnTo>
                    <a:pt x="14" y="42"/>
                  </a:lnTo>
                  <a:lnTo>
                    <a:pt x="38" y="43"/>
                  </a:lnTo>
                  <a:lnTo>
                    <a:pt x="97" y="42"/>
                  </a:lnTo>
                  <a:lnTo>
                    <a:pt x="156" y="35"/>
                  </a:lnTo>
                  <a:lnTo>
                    <a:pt x="181" y="29"/>
                  </a:lnTo>
                  <a:lnTo>
                    <a:pt x="193" y="26"/>
                  </a:lnTo>
                  <a:lnTo>
                    <a:pt x="205" y="22"/>
                  </a:lnTo>
                  <a:lnTo>
                    <a:pt x="214" y="18"/>
                  </a:lnTo>
                  <a:lnTo>
                    <a:pt x="225" y="14"/>
                  </a:lnTo>
                  <a:lnTo>
                    <a:pt x="240" y="6"/>
                  </a:lnTo>
                  <a:lnTo>
                    <a:pt x="250" y="0"/>
                  </a:lnTo>
                  <a:lnTo>
                    <a:pt x="255" y="0"/>
                  </a:lnTo>
                  <a:lnTo>
                    <a:pt x="256" y="4"/>
                  </a:lnTo>
                  <a:lnTo>
                    <a:pt x="255" y="11"/>
                  </a:lnTo>
                  <a:lnTo>
                    <a:pt x="249" y="26"/>
                  </a:lnTo>
                  <a:lnTo>
                    <a:pt x="244" y="34"/>
                  </a:lnTo>
                  <a:lnTo>
                    <a:pt x="177" y="63"/>
                  </a:lnTo>
                  <a:lnTo>
                    <a:pt x="102" y="72"/>
                  </a:lnTo>
                  <a:lnTo>
                    <a:pt x="23" y="61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787" name="Freeform 41"/>
            <p:cNvSpPr>
              <a:spLocks/>
            </p:cNvSpPr>
            <p:nvPr/>
          </p:nvSpPr>
          <p:spPr bwMode="auto">
            <a:xfrm>
              <a:off x="617" y="2828"/>
              <a:ext cx="164" cy="81"/>
            </a:xfrm>
            <a:custGeom>
              <a:avLst/>
              <a:gdLst>
                <a:gd name="T0" fmla="*/ 24 w 492"/>
                <a:gd name="T1" fmla="*/ 136 h 162"/>
                <a:gd name="T2" fmla="*/ 15 w 492"/>
                <a:gd name="T3" fmla="*/ 132 h 162"/>
                <a:gd name="T4" fmla="*/ 0 w 492"/>
                <a:gd name="T5" fmla="*/ 124 h 162"/>
                <a:gd name="T6" fmla="*/ 2 w 492"/>
                <a:gd name="T7" fmla="*/ 118 h 162"/>
                <a:gd name="T8" fmla="*/ 38 w 492"/>
                <a:gd name="T9" fmla="*/ 119 h 162"/>
                <a:gd name="T10" fmla="*/ 74 w 492"/>
                <a:gd name="T11" fmla="*/ 121 h 162"/>
                <a:gd name="T12" fmla="*/ 117 w 492"/>
                <a:gd name="T13" fmla="*/ 123 h 162"/>
                <a:gd name="T14" fmla="*/ 166 w 492"/>
                <a:gd name="T15" fmla="*/ 123 h 162"/>
                <a:gd name="T16" fmla="*/ 220 w 492"/>
                <a:gd name="T17" fmla="*/ 119 h 162"/>
                <a:gd name="T18" fmla="*/ 247 w 492"/>
                <a:gd name="T19" fmla="*/ 116 h 162"/>
                <a:gd name="T20" fmla="*/ 276 w 492"/>
                <a:gd name="T21" fmla="*/ 110 h 162"/>
                <a:gd name="T22" fmla="*/ 289 w 492"/>
                <a:gd name="T23" fmla="*/ 107 h 162"/>
                <a:gd name="T24" fmla="*/ 303 w 492"/>
                <a:gd name="T25" fmla="*/ 104 h 162"/>
                <a:gd name="T26" fmla="*/ 316 w 492"/>
                <a:gd name="T27" fmla="*/ 100 h 162"/>
                <a:gd name="T28" fmla="*/ 331 w 492"/>
                <a:gd name="T29" fmla="*/ 95 h 162"/>
                <a:gd name="T30" fmla="*/ 345 w 492"/>
                <a:gd name="T31" fmla="*/ 90 h 162"/>
                <a:gd name="T32" fmla="*/ 358 w 492"/>
                <a:gd name="T33" fmla="*/ 84 h 162"/>
                <a:gd name="T34" fmla="*/ 364 w 492"/>
                <a:gd name="T35" fmla="*/ 81 h 162"/>
                <a:gd name="T36" fmla="*/ 372 w 492"/>
                <a:gd name="T37" fmla="*/ 78 h 162"/>
                <a:gd name="T38" fmla="*/ 384 w 492"/>
                <a:gd name="T39" fmla="*/ 71 h 162"/>
                <a:gd name="T40" fmla="*/ 409 w 492"/>
                <a:gd name="T41" fmla="*/ 56 h 162"/>
                <a:gd name="T42" fmla="*/ 433 w 492"/>
                <a:gd name="T43" fmla="*/ 38 h 162"/>
                <a:gd name="T44" fmla="*/ 444 w 492"/>
                <a:gd name="T45" fmla="*/ 30 h 162"/>
                <a:gd name="T46" fmla="*/ 453 w 492"/>
                <a:gd name="T47" fmla="*/ 22 h 162"/>
                <a:gd name="T48" fmla="*/ 469 w 492"/>
                <a:gd name="T49" fmla="*/ 10 h 162"/>
                <a:gd name="T50" fmla="*/ 487 w 492"/>
                <a:gd name="T51" fmla="*/ 0 h 162"/>
                <a:gd name="T52" fmla="*/ 492 w 492"/>
                <a:gd name="T53" fmla="*/ 4 h 162"/>
                <a:gd name="T54" fmla="*/ 487 w 492"/>
                <a:gd name="T55" fmla="*/ 16 h 162"/>
                <a:gd name="T56" fmla="*/ 477 w 492"/>
                <a:gd name="T57" fmla="*/ 34 h 162"/>
                <a:gd name="T58" fmla="*/ 469 w 492"/>
                <a:gd name="T59" fmla="*/ 43 h 162"/>
                <a:gd name="T60" fmla="*/ 463 w 492"/>
                <a:gd name="T61" fmla="*/ 51 h 162"/>
                <a:gd name="T62" fmla="*/ 453 w 492"/>
                <a:gd name="T63" fmla="*/ 65 h 162"/>
                <a:gd name="T64" fmla="*/ 448 w 492"/>
                <a:gd name="T65" fmla="*/ 71 h 162"/>
                <a:gd name="T66" fmla="*/ 343 w 492"/>
                <a:gd name="T67" fmla="*/ 129 h 162"/>
                <a:gd name="T68" fmla="*/ 213 w 492"/>
                <a:gd name="T69" fmla="*/ 162 h 162"/>
                <a:gd name="T70" fmla="*/ 24 w 492"/>
                <a:gd name="T71" fmla="*/ 136 h 162"/>
                <a:gd name="T72" fmla="*/ 24 w 492"/>
                <a:gd name="T73" fmla="*/ 136 h 16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92"/>
                <a:gd name="T112" fmla="*/ 0 h 162"/>
                <a:gd name="T113" fmla="*/ 492 w 492"/>
                <a:gd name="T114" fmla="*/ 162 h 16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92" h="162">
                  <a:moveTo>
                    <a:pt x="24" y="136"/>
                  </a:moveTo>
                  <a:lnTo>
                    <a:pt x="15" y="132"/>
                  </a:lnTo>
                  <a:lnTo>
                    <a:pt x="0" y="124"/>
                  </a:lnTo>
                  <a:lnTo>
                    <a:pt x="2" y="118"/>
                  </a:lnTo>
                  <a:lnTo>
                    <a:pt x="38" y="119"/>
                  </a:lnTo>
                  <a:lnTo>
                    <a:pt x="74" y="121"/>
                  </a:lnTo>
                  <a:lnTo>
                    <a:pt x="117" y="123"/>
                  </a:lnTo>
                  <a:lnTo>
                    <a:pt x="166" y="123"/>
                  </a:lnTo>
                  <a:lnTo>
                    <a:pt x="220" y="119"/>
                  </a:lnTo>
                  <a:lnTo>
                    <a:pt x="247" y="116"/>
                  </a:lnTo>
                  <a:lnTo>
                    <a:pt x="276" y="110"/>
                  </a:lnTo>
                  <a:lnTo>
                    <a:pt x="289" y="107"/>
                  </a:lnTo>
                  <a:lnTo>
                    <a:pt x="303" y="104"/>
                  </a:lnTo>
                  <a:lnTo>
                    <a:pt x="316" y="100"/>
                  </a:lnTo>
                  <a:lnTo>
                    <a:pt x="331" y="95"/>
                  </a:lnTo>
                  <a:lnTo>
                    <a:pt x="345" y="90"/>
                  </a:lnTo>
                  <a:lnTo>
                    <a:pt x="358" y="84"/>
                  </a:lnTo>
                  <a:lnTo>
                    <a:pt x="364" y="81"/>
                  </a:lnTo>
                  <a:lnTo>
                    <a:pt x="372" y="78"/>
                  </a:lnTo>
                  <a:lnTo>
                    <a:pt x="384" y="71"/>
                  </a:lnTo>
                  <a:lnTo>
                    <a:pt x="409" y="56"/>
                  </a:lnTo>
                  <a:lnTo>
                    <a:pt x="433" y="38"/>
                  </a:lnTo>
                  <a:lnTo>
                    <a:pt x="444" y="30"/>
                  </a:lnTo>
                  <a:lnTo>
                    <a:pt x="453" y="22"/>
                  </a:lnTo>
                  <a:lnTo>
                    <a:pt x="469" y="10"/>
                  </a:lnTo>
                  <a:lnTo>
                    <a:pt x="487" y="0"/>
                  </a:lnTo>
                  <a:lnTo>
                    <a:pt x="492" y="4"/>
                  </a:lnTo>
                  <a:lnTo>
                    <a:pt x="487" y="16"/>
                  </a:lnTo>
                  <a:lnTo>
                    <a:pt x="477" y="34"/>
                  </a:lnTo>
                  <a:lnTo>
                    <a:pt x="469" y="43"/>
                  </a:lnTo>
                  <a:lnTo>
                    <a:pt x="463" y="51"/>
                  </a:lnTo>
                  <a:lnTo>
                    <a:pt x="453" y="65"/>
                  </a:lnTo>
                  <a:lnTo>
                    <a:pt x="448" y="71"/>
                  </a:lnTo>
                  <a:lnTo>
                    <a:pt x="343" y="129"/>
                  </a:lnTo>
                  <a:lnTo>
                    <a:pt x="213" y="162"/>
                  </a:lnTo>
                  <a:lnTo>
                    <a:pt x="24" y="136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788" name="Freeform 42"/>
            <p:cNvSpPr>
              <a:spLocks/>
            </p:cNvSpPr>
            <p:nvPr/>
          </p:nvSpPr>
          <p:spPr bwMode="auto">
            <a:xfrm>
              <a:off x="261" y="2819"/>
              <a:ext cx="94" cy="40"/>
            </a:xfrm>
            <a:custGeom>
              <a:avLst/>
              <a:gdLst>
                <a:gd name="T0" fmla="*/ 7 w 281"/>
                <a:gd name="T1" fmla="*/ 15 h 79"/>
                <a:gd name="T2" fmla="*/ 4 w 281"/>
                <a:gd name="T3" fmla="*/ 11 h 79"/>
                <a:gd name="T4" fmla="*/ 0 w 281"/>
                <a:gd name="T5" fmla="*/ 4 h 79"/>
                <a:gd name="T6" fmla="*/ 4 w 281"/>
                <a:gd name="T7" fmla="*/ 0 h 79"/>
                <a:gd name="T8" fmla="*/ 27 w 281"/>
                <a:gd name="T9" fmla="*/ 7 h 79"/>
                <a:gd name="T10" fmla="*/ 60 w 281"/>
                <a:gd name="T11" fmla="*/ 24 h 79"/>
                <a:gd name="T12" fmla="*/ 78 w 281"/>
                <a:gd name="T13" fmla="*/ 33 h 79"/>
                <a:gd name="T14" fmla="*/ 88 w 281"/>
                <a:gd name="T15" fmla="*/ 38 h 79"/>
                <a:gd name="T16" fmla="*/ 98 w 281"/>
                <a:gd name="T17" fmla="*/ 42 h 79"/>
                <a:gd name="T18" fmla="*/ 110 w 281"/>
                <a:gd name="T19" fmla="*/ 46 h 79"/>
                <a:gd name="T20" fmla="*/ 124 w 281"/>
                <a:gd name="T21" fmla="*/ 50 h 79"/>
                <a:gd name="T22" fmla="*/ 139 w 281"/>
                <a:gd name="T23" fmla="*/ 52 h 79"/>
                <a:gd name="T24" fmla="*/ 154 w 281"/>
                <a:gd name="T25" fmla="*/ 54 h 79"/>
                <a:gd name="T26" fmla="*/ 191 w 281"/>
                <a:gd name="T27" fmla="*/ 56 h 79"/>
                <a:gd name="T28" fmla="*/ 236 w 281"/>
                <a:gd name="T29" fmla="*/ 53 h 79"/>
                <a:gd name="T30" fmla="*/ 271 w 281"/>
                <a:gd name="T31" fmla="*/ 50 h 79"/>
                <a:gd name="T32" fmla="*/ 281 w 281"/>
                <a:gd name="T33" fmla="*/ 51 h 79"/>
                <a:gd name="T34" fmla="*/ 274 w 281"/>
                <a:gd name="T35" fmla="*/ 55 h 79"/>
                <a:gd name="T36" fmla="*/ 265 w 281"/>
                <a:gd name="T37" fmla="*/ 58 h 79"/>
                <a:gd name="T38" fmla="*/ 254 w 281"/>
                <a:gd name="T39" fmla="*/ 61 h 79"/>
                <a:gd name="T40" fmla="*/ 241 w 281"/>
                <a:gd name="T41" fmla="*/ 64 h 79"/>
                <a:gd name="T42" fmla="*/ 227 w 281"/>
                <a:gd name="T43" fmla="*/ 68 h 79"/>
                <a:gd name="T44" fmla="*/ 214 w 281"/>
                <a:gd name="T45" fmla="*/ 71 h 79"/>
                <a:gd name="T46" fmla="*/ 202 w 281"/>
                <a:gd name="T47" fmla="*/ 73 h 79"/>
                <a:gd name="T48" fmla="*/ 182 w 281"/>
                <a:gd name="T49" fmla="*/ 78 h 79"/>
                <a:gd name="T50" fmla="*/ 173 w 281"/>
                <a:gd name="T51" fmla="*/ 79 h 79"/>
                <a:gd name="T52" fmla="*/ 113 w 281"/>
                <a:gd name="T53" fmla="*/ 78 h 79"/>
                <a:gd name="T54" fmla="*/ 57 w 281"/>
                <a:gd name="T55" fmla="*/ 61 h 79"/>
                <a:gd name="T56" fmla="*/ 7 w 281"/>
                <a:gd name="T57" fmla="*/ 15 h 79"/>
                <a:gd name="T58" fmla="*/ 7 w 281"/>
                <a:gd name="T59" fmla="*/ 15 h 7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81"/>
                <a:gd name="T91" fmla="*/ 0 h 79"/>
                <a:gd name="T92" fmla="*/ 281 w 281"/>
                <a:gd name="T93" fmla="*/ 79 h 7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81" h="79">
                  <a:moveTo>
                    <a:pt x="7" y="15"/>
                  </a:moveTo>
                  <a:lnTo>
                    <a:pt x="4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27" y="7"/>
                  </a:lnTo>
                  <a:lnTo>
                    <a:pt x="60" y="24"/>
                  </a:lnTo>
                  <a:lnTo>
                    <a:pt x="78" y="33"/>
                  </a:lnTo>
                  <a:lnTo>
                    <a:pt x="88" y="38"/>
                  </a:lnTo>
                  <a:lnTo>
                    <a:pt x="98" y="42"/>
                  </a:lnTo>
                  <a:lnTo>
                    <a:pt x="110" y="46"/>
                  </a:lnTo>
                  <a:lnTo>
                    <a:pt x="124" y="50"/>
                  </a:lnTo>
                  <a:lnTo>
                    <a:pt x="139" y="52"/>
                  </a:lnTo>
                  <a:lnTo>
                    <a:pt x="154" y="54"/>
                  </a:lnTo>
                  <a:lnTo>
                    <a:pt x="191" y="56"/>
                  </a:lnTo>
                  <a:lnTo>
                    <a:pt x="236" y="53"/>
                  </a:lnTo>
                  <a:lnTo>
                    <a:pt x="271" y="50"/>
                  </a:lnTo>
                  <a:lnTo>
                    <a:pt x="281" y="51"/>
                  </a:lnTo>
                  <a:lnTo>
                    <a:pt x="274" y="55"/>
                  </a:lnTo>
                  <a:lnTo>
                    <a:pt x="265" y="58"/>
                  </a:lnTo>
                  <a:lnTo>
                    <a:pt x="254" y="61"/>
                  </a:lnTo>
                  <a:lnTo>
                    <a:pt x="241" y="64"/>
                  </a:lnTo>
                  <a:lnTo>
                    <a:pt x="227" y="68"/>
                  </a:lnTo>
                  <a:lnTo>
                    <a:pt x="214" y="71"/>
                  </a:lnTo>
                  <a:lnTo>
                    <a:pt x="202" y="73"/>
                  </a:lnTo>
                  <a:lnTo>
                    <a:pt x="182" y="78"/>
                  </a:lnTo>
                  <a:lnTo>
                    <a:pt x="173" y="79"/>
                  </a:lnTo>
                  <a:lnTo>
                    <a:pt x="113" y="78"/>
                  </a:lnTo>
                  <a:lnTo>
                    <a:pt x="57" y="61"/>
                  </a:lnTo>
                  <a:lnTo>
                    <a:pt x="7" y="15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789" name="Freeform 43"/>
            <p:cNvSpPr>
              <a:spLocks/>
            </p:cNvSpPr>
            <p:nvPr/>
          </p:nvSpPr>
          <p:spPr bwMode="auto">
            <a:xfrm>
              <a:off x="541" y="2844"/>
              <a:ext cx="274" cy="110"/>
            </a:xfrm>
            <a:custGeom>
              <a:avLst/>
              <a:gdLst>
                <a:gd name="T0" fmla="*/ 0 w 824"/>
                <a:gd name="T1" fmla="*/ 85 h 219"/>
                <a:gd name="T2" fmla="*/ 12 w 824"/>
                <a:gd name="T3" fmla="*/ 81 h 219"/>
                <a:gd name="T4" fmla="*/ 58 w 824"/>
                <a:gd name="T5" fmla="*/ 93 h 219"/>
                <a:gd name="T6" fmla="*/ 73 w 824"/>
                <a:gd name="T7" fmla="*/ 99 h 219"/>
                <a:gd name="T8" fmla="*/ 90 w 824"/>
                <a:gd name="T9" fmla="*/ 107 h 219"/>
                <a:gd name="T10" fmla="*/ 108 w 824"/>
                <a:gd name="T11" fmla="*/ 116 h 219"/>
                <a:gd name="T12" fmla="*/ 129 w 824"/>
                <a:gd name="T13" fmla="*/ 125 h 219"/>
                <a:gd name="T14" fmla="*/ 150 w 824"/>
                <a:gd name="T15" fmla="*/ 134 h 219"/>
                <a:gd name="T16" fmla="*/ 175 w 824"/>
                <a:gd name="T17" fmla="*/ 144 h 219"/>
                <a:gd name="T18" fmla="*/ 202 w 824"/>
                <a:gd name="T19" fmla="*/ 153 h 219"/>
                <a:gd name="T20" fmla="*/ 231 w 824"/>
                <a:gd name="T21" fmla="*/ 161 h 219"/>
                <a:gd name="T22" fmla="*/ 262 w 824"/>
                <a:gd name="T23" fmla="*/ 169 h 219"/>
                <a:gd name="T24" fmla="*/ 295 w 824"/>
                <a:gd name="T25" fmla="*/ 175 h 219"/>
                <a:gd name="T26" fmla="*/ 333 w 824"/>
                <a:gd name="T27" fmla="*/ 180 h 219"/>
                <a:gd name="T28" fmla="*/ 413 w 824"/>
                <a:gd name="T29" fmla="*/ 184 h 219"/>
                <a:gd name="T30" fmla="*/ 529 w 824"/>
                <a:gd name="T31" fmla="*/ 174 h 219"/>
                <a:gd name="T32" fmla="*/ 572 w 824"/>
                <a:gd name="T33" fmla="*/ 166 h 219"/>
                <a:gd name="T34" fmla="*/ 611 w 824"/>
                <a:gd name="T35" fmla="*/ 155 h 219"/>
                <a:gd name="T36" fmla="*/ 637 w 824"/>
                <a:gd name="T37" fmla="*/ 146 h 219"/>
                <a:gd name="T38" fmla="*/ 653 w 824"/>
                <a:gd name="T39" fmla="*/ 140 h 219"/>
                <a:gd name="T40" fmla="*/ 668 w 824"/>
                <a:gd name="T41" fmla="*/ 133 h 219"/>
                <a:gd name="T42" fmla="*/ 689 w 824"/>
                <a:gd name="T43" fmla="*/ 123 h 219"/>
                <a:gd name="T44" fmla="*/ 733 w 824"/>
                <a:gd name="T45" fmla="*/ 94 h 219"/>
                <a:gd name="T46" fmla="*/ 764 w 824"/>
                <a:gd name="T47" fmla="*/ 65 h 219"/>
                <a:gd name="T48" fmla="*/ 791 w 824"/>
                <a:gd name="T49" fmla="*/ 27 h 219"/>
                <a:gd name="T50" fmla="*/ 805 w 824"/>
                <a:gd name="T51" fmla="*/ 2 h 219"/>
                <a:gd name="T52" fmla="*/ 817 w 824"/>
                <a:gd name="T53" fmla="*/ 0 h 219"/>
                <a:gd name="T54" fmla="*/ 821 w 824"/>
                <a:gd name="T55" fmla="*/ 39 h 219"/>
                <a:gd name="T56" fmla="*/ 719 w 824"/>
                <a:gd name="T57" fmla="*/ 148 h 219"/>
                <a:gd name="T58" fmla="*/ 457 w 824"/>
                <a:gd name="T59" fmla="*/ 219 h 219"/>
                <a:gd name="T60" fmla="*/ 210 w 824"/>
                <a:gd name="T61" fmla="*/ 197 h 219"/>
                <a:gd name="T62" fmla="*/ 4 w 824"/>
                <a:gd name="T63" fmla="*/ 99 h 2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824"/>
                <a:gd name="T97" fmla="*/ 0 h 219"/>
                <a:gd name="T98" fmla="*/ 824 w 824"/>
                <a:gd name="T99" fmla="*/ 219 h 2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824" h="219">
                  <a:moveTo>
                    <a:pt x="4" y="99"/>
                  </a:moveTo>
                  <a:lnTo>
                    <a:pt x="0" y="85"/>
                  </a:lnTo>
                  <a:lnTo>
                    <a:pt x="4" y="82"/>
                  </a:lnTo>
                  <a:lnTo>
                    <a:pt x="12" y="81"/>
                  </a:lnTo>
                  <a:lnTo>
                    <a:pt x="45" y="88"/>
                  </a:lnTo>
                  <a:lnTo>
                    <a:pt x="58" y="93"/>
                  </a:lnTo>
                  <a:lnTo>
                    <a:pt x="66" y="96"/>
                  </a:lnTo>
                  <a:lnTo>
                    <a:pt x="73" y="99"/>
                  </a:lnTo>
                  <a:lnTo>
                    <a:pt x="81" y="103"/>
                  </a:lnTo>
                  <a:lnTo>
                    <a:pt x="90" y="107"/>
                  </a:lnTo>
                  <a:lnTo>
                    <a:pt x="99" y="111"/>
                  </a:lnTo>
                  <a:lnTo>
                    <a:pt x="108" y="116"/>
                  </a:lnTo>
                  <a:lnTo>
                    <a:pt x="118" y="120"/>
                  </a:lnTo>
                  <a:lnTo>
                    <a:pt x="129" y="125"/>
                  </a:lnTo>
                  <a:lnTo>
                    <a:pt x="139" y="130"/>
                  </a:lnTo>
                  <a:lnTo>
                    <a:pt x="150" y="134"/>
                  </a:lnTo>
                  <a:lnTo>
                    <a:pt x="163" y="139"/>
                  </a:lnTo>
                  <a:lnTo>
                    <a:pt x="175" y="144"/>
                  </a:lnTo>
                  <a:lnTo>
                    <a:pt x="189" y="148"/>
                  </a:lnTo>
                  <a:lnTo>
                    <a:pt x="202" y="153"/>
                  </a:lnTo>
                  <a:lnTo>
                    <a:pt x="216" y="157"/>
                  </a:lnTo>
                  <a:lnTo>
                    <a:pt x="231" y="161"/>
                  </a:lnTo>
                  <a:lnTo>
                    <a:pt x="246" y="165"/>
                  </a:lnTo>
                  <a:lnTo>
                    <a:pt x="262" y="169"/>
                  </a:lnTo>
                  <a:lnTo>
                    <a:pt x="279" y="173"/>
                  </a:lnTo>
                  <a:lnTo>
                    <a:pt x="295" y="175"/>
                  </a:lnTo>
                  <a:lnTo>
                    <a:pt x="313" y="178"/>
                  </a:lnTo>
                  <a:lnTo>
                    <a:pt x="333" y="180"/>
                  </a:lnTo>
                  <a:lnTo>
                    <a:pt x="372" y="183"/>
                  </a:lnTo>
                  <a:lnTo>
                    <a:pt x="413" y="184"/>
                  </a:lnTo>
                  <a:lnTo>
                    <a:pt x="505" y="178"/>
                  </a:lnTo>
                  <a:lnTo>
                    <a:pt x="529" y="174"/>
                  </a:lnTo>
                  <a:lnTo>
                    <a:pt x="551" y="170"/>
                  </a:lnTo>
                  <a:lnTo>
                    <a:pt x="572" y="166"/>
                  </a:lnTo>
                  <a:lnTo>
                    <a:pt x="592" y="161"/>
                  </a:lnTo>
                  <a:lnTo>
                    <a:pt x="611" y="155"/>
                  </a:lnTo>
                  <a:lnTo>
                    <a:pt x="629" y="150"/>
                  </a:lnTo>
                  <a:lnTo>
                    <a:pt x="637" y="146"/>
                  </a:lnTo>
                  <a:lnTo>
                    <a:pt x="646" y="143"/>
                  </a:lnTo>
                  <a:lnTo>
                    <a:pt x="653" y="140"/>
                  </a:lnTo>
                  <a:lnTo>
                    <a:pt x="661" y="137"/>
                  </a:lnTo>
                  <a:lnTo>
                    <a:pt x="668" y="133"/>
                  </a:lnTo>
                  <a:lnTo>
                    <a:pt x="676" y="130"/>
                  </a:lnTo>
                  <a:lnTo>
                    <a:pt x="689" y="123"/>
                  </a:lnTo>
                  <a:lnTo>
                    <a:pt x="713" y="109"/>
                  </a:lnTo>
                  <a:lnTo>
                    <a:pt x="733" y="94"/>
                  </a:lnTo>
                  <a:lnTo>
                    <a:pt x="751" y="79"/>
                  </a:lnTo>
                  <a:lnTo>
                    <a:pt x="764" y="65"/>
                  </a:lnTo>
                  <a:lnTo>
                    <a:pt x="776" y="51"/>
                  </a:lnTo>
                  <a:lnTo>
                    <a:pt x="791" y="27"/>
                  </a:lnTo>
                  <a:lnTo>
                    <a:pt x="800" y="5"/>
                  </a:lnTo>
                  <a:lnTo>
                    <a:pt x="805" y="2"/>
                  </a:lnTo>
                  <a:lnTo>
                    <a:pt x="811" y="0"/>
                  </a:lnTo>
                  <a:lnTo>
                    <a:pt x="817" y="0"/>
                  </a:lnTo>
                  <a:lnTo>
                    <a:pt x="824" y="9"/>
                  </a:lnTo>
                  <a:lnTo>
                    <a:pt x="821" y="39"/>
                  </a:lnTo>
                  <a:lnTo>
                    <a:pt x="791" y="99"/>
                  </a:lnTo>
                  <a:lnTo>
                    <a:pt x="719" y="148"/>
                  </a:lnTo>
                  <a:lnTo>
                    <a:pt x="602" y="193"/>
                  </a:lnTo>
                  <a:lnTo>
                    <a:pt x="457" y="219"/>
                  </a:lnTo>
                  <a:lnTo>
                    <a:pt x="309" y="215"/>
                  </a:lnTo>
                  <a:lnTo>
                    <a:pt x="210" y="197"/>
                  </a:lnTo>
                  <a:lnTo>
                    <a:pt x="51" y="136"/>
                  </a:lnTo>
                  <a:lnTo>
                    <a:pt x="4" y="99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790" name="Freeform 44"/>
            <p:cNvSpPr>
              <a:spLocks/>
            </p:cNvSpPr>
            <p:nvPr/>
          </p:nvSpPr>
          <p:spPr bwMode="auto">
            <a:xfrm>
              <a:off x="190" y="2371"/>
              <a:ext cx="130" cy="127"/>
            </a:xfrm>
            <a:custGeom>
              <a:avLst/>
              <a:gdLst>
                <a:gd name="T0" fmla="*/ 0 w 390"/>
                <a:gd name="T1" fmla="*/ 231 h 255"/>
                <a:gd name="T2" fmla="*/ 5 w 390"/>
                <a:gd name="T3" fmla="*/ 250 h 255"/>
                <a:gd name="T4" fmla="*/ 8 w 390"/>
                <a:gd name="T5" fmla="*/ 254 h 255"/>
                <a:gd name="T6" fmla="*/ 12 w 390"/>
                <a:gd name="T7" fmla="*/ 255 h 255"/>
                <a:gd name="T8" fmla="*/ 27 w 390"/>
                <a:gd name="T9" fmla="*/ 237 h 255"/>
                <a:gd name="T10" fmla="*/ 44 w 390"/>
                <a:gd name="T11" fmla="*/ 189 h 255"/>
                <a:gd name="T12" fmla="*/ 56 w 390"/>
                <a:gd name="T13" fmla="*/ 156 h 255"/>
                <a:gd name="T14" fmla="*/ 63 w 390"/>
                <a:gd name="T15" fmla="*/ 139 h 255"/>
                <a:gd name="T16" fmla="*/ 74 w 390"/>
                <a:gd name="T17" fmla="*/ 122 h 255"/>
                <a:gd name="T18" fmla="*/ 80 w 390"/>
                <a:gd name="T19" fmla="*/ 113 h 255"/>
                <a:gd name="T20" fmla="*/ 87 w 390"/>
                <a:gd name="T21" fmla="*/ 105 h 255"/>
                <a:gd name="T22" fmla="*/ 95 w 390"/>
                <a:gd name="T23" fmla="*/ 97 h 255"/>
                <a:gd name="T24" fmla="*/ 102 w 390"/>
                <a:gd name="T25" fmla="*/ 89 h 255"/>
                <a:gd name="T26" fmla="*/ 111 w 390"/>
                <a:gd name="T27" fmla="*/ 81 h 255"/>
                <a:gd name="T28" fmla="*/ 122 w 390"/>
                <a:gd name="T29" fmla="*/ 74 h 255"/>
                <a:gd name="T30" fmla="*/ 144 w 390"/>
                <a:gd name="T31" fmla="*/ 60 h 255"/>
                <a:gd name="T32" fmla="*/ 150 w 390"/>
                <a:gd name="T33" fmla="*/ 56 h 255"/>
                <a:gd name="T34" fmla="*/ 158 w 390"/>
                <a:gd name="T35" fmla="*/ 53 h 255"/>
                <a:gd name="T36" fmla="*/ 165 w 390"/>
                <a:gd name="T37" fmla="*/ 50 h 255"/>
                <a:gd name="T38" fmla="*/ 173 w 390"/>
                <a:gd name="T39" fmla="*/ 48 h 255"/>
                <a:gd name="T40" fmla="*/ 179 w 390"/>
                <a:gd name="T41" fmla="*/ 45 h 255"/>
                <a:gd name="T42" fmla="*/ 188 w 390"/>
                <a:gd name="T43" fmla="*/ 42 h 255"/>
                <a:gd name="T44" fmla="*/ 204 w 390"/>
                <a:gd name="T45" fmla="*/ 37 h 255"/>
                <a:gd name="T46" fmla="*/ 222 w 390"/>
                <a:gd name="T47" fmla="*/ 33 h 255"/>
                <a:gd name="T48" fmla="*/ 242 w 390"/>
                <a:gd name="T49" fmla="*/ 29 h 255"/>
                <a:gd name="T50" fmla="*/ 263 w 390"/>
                <a:gd name="T51" fmla="*/ 26 h 255"/>
                <a:gd name="T52" fmla="*/ 284 w 390"/>
                <a:gd name="T53" fmla="*/ 24 h 255"/>
                <a:gd name="T54" fmla="*/ 324 w 390"/>
                <a:gd name="T55" fmla="*/ 20 h 255"/>
                <a:gd name="T56" fmla="*/ 354 w 390"/>
                <a:gd name="T57" fmla="*/ 16 h 255"/>
                <a:gd name="T58" fmla="*/ 387 w 390"/>
                <a:gd name="T59" fmla="*/ 11 h 255"/>
                <a:gd name="T60" fmla="*/ 390 w 390"/>
                <a:gd name="T61" fmla="*/ 7 h 255"/>
                <a:gd name="T62" fmla="*/ 373 w 390"/>
                <a:gd name="T63" fmla="*/ 4 h 255"/>
                <a:gd name="T64" fmla="*/ 315 w 390"/>
                <a:gd name="T65" fmla="*/ 1 h 255"/>
                <a:gd name="T66" fmla="*/ 279 w 390"/>
                <a:gd name="T67" fmla="*/ 0 h 255"/>
                <a:gd name="T68" fmla="*/ 183 w 390"/>
                <a:gd name="T69" fmla="*/ 11 h 255"/>
                <a:gd name="T70" fmla="*/ 74 w 390"/>
                <a:gd name="T71" fmla="*/ 50 h 255"/>
                <a:gd name="T72" fmla="*/ 18 w 390"/>
                <a:gd name="T73" fmla="*/ 119 h 255"/>
                <a:gd name="T74" fmla="*/ 0 w 390"/>
                <a:gd name="T75" fmla="*/ 231 h 255"/>
                <a:gd name="T76" fmla="*/ 0 w 390"/>
                <a:gd name="T77" fmla="*/ 231 h 25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90"/>
                <a:gd name="T118" fmla="*/ 0 h 255"/>
                <a:gd name="T119" fmla="*/ 390 w 390"/>
                <a:gd name="T120" fmla="*/ 255 h 255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90" h="255">
                  <a:moveTo>
                    <a:pt x="0" y="231"/>
                  </a:moveTo>
                  <a:lnTo>
                    <a:pt x="5" y="250"/>
                  </a:lnTo>
                  <a:lnTo>
                    <a:pt x="8" y="254"/>
                  </a:lnTo>
                  <a:lnTo>
                    <a:pt x="12" y="255"/>
                  </a:lnTo>
                  <a:lnTo>
                    <a:pt x="27" y="237"/>
                  </a:lnTo>
                  <a:lnTo>
                    <a:pt x="44" y="189"/>
                  </a:lnTo>
                  <a:lnTo>
                    <a:pt x="56" y="156"/>
                  </a:lnTo>
                  <a:lnTo>
                    <a:pt x="63" y="139"/>
                  </a:lnTo>
                  <a:lnTo>
                    <a:pt x="74" y="122"/>
                  </a:lnTo>
                  <a:lnTo>
                    <a:pt x="80" y="113"/>
                  </a:lnTo>
                  <a:lnTo>
                    <a:pt x="87" y="105"/>
                  </a:lnTo>
                  <a:lnTo>
                    <a:pt x="95" y="97"/>
                  </a:lnTo>
                  <a:lnTo>
                    <a:pt x="102" y="89"/>
                  </a:lnTo>
                  <a:lnTo>
                    <a:pt x="111" y="81"/>
                  </a:lnTo>
                  <a:lnTo>
                    <a:pt x="122" y="74"/>
                  </a:lnTo>
                  <a:lnTo>
                    <a:pt x="144" y="60"/>
                  </a:lnTo>
                  <a:lnTo>
                    <a:pt x="150" y="56"/>
                  </a:lnTo>
                  <a:lnTo>
                    <a:pt x="158" y="53"/>
                  </a:lnTo>
                  <a:lnTo>
                    <a:pt x="165" y="50"/>
                  </a:lnTo>
                  <a:lnTo>
                    <a:pt x="173" y="48"/>
                  </a:lnTo>
                  <a:lnTo>
                    <a:pt x="179" y="45"/>
                  </a:lnTo>
                  <a:lnTo>
                    <a:pt x="188" y="42"/>
                  </a:lnTo>
                  <a:lnTo>
                    <a:pt x="204" y="37"/>
                  </a:lnTo>
                  <a:lnTo>
                    <a:pt x="222" y="33"/>
                  </a:lnTo>
                  <a:lnTo>
                    <a:pt x="242" y="29"/>
                  </a:lnTo>
                  <a:lnTo>
                    <a:pt x="263" y="26"/>
                  </a:lnTo>
                  <a:lnTo>
                    <a:pt x="284" y="24"/>
                  </a:lnTo>
                  <a:lnTo>
                    <a:pt x="324" y="20"/>
                  </a:lnTo>
                  <a:lnTo>
                    <a:pt x="354" y="16"/>
                  </a:lnTo>
                  <a:lnTo>
                    <a:pt x="387" y="11"/>
                  </a:lnTo>
                  <a:lnTo>
                    <a:pt x="390" y="7"/>
                  </a:lnTo>
                  <a:lnTo>
                    <a:pt x="373" y="4"/>
                  </a:lnTo>
                  <a:lnTo>
                    <a:pt x="315" y="1"/>
                  </a:lnTo>
                  <a:lnTo>
                    <a:pt x="279" y="0"/>
                  </a:lnTo>
                  <a:lnTo>
                    <a:pt x="183" y="11"/>
                  </a:lnTo>
                  <a:lnTo>
                    <a:pt x="74" y="50"/>
                  </a:lnTo>
                  <a:lnTo>
                    <a:pt x="18" y="119"/>
                  </a:lnTo>
                  <a:lnTo>
                    <a:pt x="0" y="231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791" name="Freeform 45"/>
            <p:cNvSpPr>
              <a:spLocks/>
            </p:cNvSpPr>
            <p:nvPr/>
          </p:nvSpPr>
          <p:spPr bwMode="auto">
            <a:xfrm>
              <a:off x="132" y="2750"/>
              <a:ext cx="173" cy="175"/>
            </a:xfrm>
            <a:custGeom>
              <a:avLst/>
              <a:gdLst>
                <a:gd name="T0" fmla="*/ 21 w 520"/>
                <a:gd name="T1" fmla="*/ 23 h 351"/>
                <a:gd name="T2" fmla="*/ 27 w 520"/>
                <a:gd name="T3" fmla="*/ 15 h 351"/>
                <a:gd name="T4" fmla="*/ 31 w 520"/>
                <a:gd name="T5" fmla="*/ 9 h 351"/>
                <a:gd name="T6" fmla="*/ 39 w 520"/>
                <a:gd name="T7" fmla="*/ 3 h 351"/>
                <a:gd name="T8" fmla="*/ 45 w 520"/>
                <a:gd name="T9" fmla="*/ 0 h 351"/>
                <a:gd name="T10" fmla="*/ 49 w 520"/>
                <a:gd name="T11" fmla="*/ 2 h 351"/>
                <a:gd name="T12" fmla="*/ 51 w 520"/>
                <a:gd name="T13" fmla="*/ 27 h 351"/>
                <a:gd name="T14" fmla="*/ 55 w 520"/>
                <a:gd name="T15" fmla="*/ 105 h 351"/>
                <a:gd name="T16" fmla="*/ 63 w 520"/>
                <a:gd name="T17" fmla="*/ 132 h 351"/>
                <a:gd name="T18" fmla="*/ 67 w 520"/>
                <a:gd name="T19" fmla="*/ 145 h 351"/>
                <a:gd name="T20" fmla="*/ 73 w 520"/>
                <a:gd name="T21" fmla="*/ 159 h 351"/>
                <a:gd name="T22" fmla="*/ 82 w 520"/>
                <a:gd name="T23" fmla="*/ 172 h 351"/>
                <a:gd name="T24" fmla="*/ 90 w 520"/>
                <a:gd name="T25" fmla="*/ 185 h 351"/>
                <a:gd name="T26" fmla="*/ 100 w 520"/>
                <a:gd name="T27" fmla="*/ 198 h 351"/>
                <a:gd name="T28" fmla="*/ 112 w 520"/>
                <a:gd name="T29" fmla="*/ 211 h 351"/>
                <a:gd name="T30" fmla="*/ 126 w 520"/>
                <a:gd name="T31" fmla="*/ 222 h 351"/>
                <a:gd name="T32" fmla="*/ 141 w 520"/>
                <a:gd name="T33" fmla="*/ 233 h 351"/>
                <a:gd name="T34" fmla="*/ 156 w 520"/>
                <a:gd name="T35" fmla="*/ 244 h 351"/>
                <a:gd name="T36" fmla="*/ 174 w 520"/>
                <a:gd name="T37" fmla="*/ 254 h 351"/>
                <a:gd name="T38" fmla="*/ 192 w 520"/>
                <a:gd name="T39" fmla="*/ 264 h 351"/>
                <a:gd name="T40" fmla="*/ 201 w 520"/>
                <a:gd name="T41" fmla="*/ 268 h 351"/>
                <a:gd name="T42" fmla="*/ 211 w 520"/>
                <a:gd name="T43" fmla="*/ 273 h 351"/>
                <a:gd name="T44" fmla="*/ 220 w 520"/>
                <a:gd name="T45" fmla="*/ 277 h 351"/>
                <a:gd name="T46" fmla="*/ 231 w 520"/>
                <a:gd name="T47" fmla="*/ 281 h 351"/>
                <a:gd name="T48" fmla="*/ 241 w 520"/>
                <a:gd name="T49" fmla="*/ 285 h 351"/>
                <a:gd name="T50" fmla="*/ 252 w 520"/>
                <a:gd name="T51" fmla="*/ 289 h 351"/>
                <a:gd name="T52" fmla="*/ 262 w 520"/>
                <a:gd name="T53" fmla="*/ 293 h 351"/>
                <a:gd name="T54" fmla="*/ 273 w 520"/>
                <a:gd name="T55" fmla="*/ 296 h 351"/>
                <a:gd name="T56" fmla="*/ 285 w 520"/>
                <a:gd name="T57" fmla="*/ 300 h 351"/>
                <a:gd name="T58" fmla="*/ 295 w 520"/>
                <a:gd name="T59" fmla="*/ 303 h 351"/>
                <a:gd name="T60" fmla="*/ 306 w 520"/>
                <a:gd name="T61" fmla="*/ 306 h 351"/>
                <a:gd name="T62" fmla="*/ 318 w 520"/>
                <a:gd name="T63" fmla="*/ 309 h 351"/>
                <a:gd name="T64" fmla="*/ 328 w 520"/>
                <a:gd name="T65" fmla="*/ 312 h 351"/>
                <a:gd name="T66" fmla="*/ 340 w 520"/>
                <a:gd name="T67" fmla="*/ 315 h 351"/>
                <a:gd name="T68" fmla="*/ 363 w 520"/>
                <a:gd name="T69" fmla="*/ 320 h 351"/>
                <a:gd name="T70" fmla="*/ 385 w 520"/>
                <a:gd name="T71" fmla="*/ 324 h 351"/>
                <a:gd name="T72" fmla="*/ 408 w 520"/>
                <a:gd name="T73" fmla="*/ 328 h 351"/>
                <a:gd name="T74" fmla="*/ 429 w 520"/>
                <a:gd name="T75" fmla="*/ 331 h 351"/>
                <a:gd name="T76" fmla="*/ 468 w 520"/>
                <a:gd name="T77" fmla="*/ 336 h 351"/>
                <a:gd name="T78" fmla="*/ 494 w 520"/>
                <a:gd name="T79" fmla="*/ 341 h 351"/>
                <a:gd name="T80" fmla="*/ 520 w 520"/>
                <a:gd name="T81" fmla="*/ 347 h 351"/>
                <a:gd name="T82" fmla="*/ 515 w 520"/>
                <a:gd name="T83" fmla="*/ 350 h 351"/>
                <a:gd name="T84" fmla="*/ 490 w 520"/>
                <a:gd name="T85" fmla="*/ 351 h 351"/>
                <a:gd name="T86" fmla="*/ 414 w 520"/>
                <a:gd name="T87" fmla="*/ 350 h 351"/>
                <a:gd name="T88" fmla="*/ 372 w 520"/>
                <a:gd name="T89" fmla="*/ 348 h 351"/>
                <a:gd name="T90" fmla="*/ 222 w 520"/>
                <a:gd name="T91" fmla="*/ 317 h 351"/>
                <a:gd name="T92" fmla="*/ 67 w 520"/>
                <a:gd name="T93" fmla="*/ 234 h 351"/>
                <a:gd name="T94" fmla="*/ 0 w 520"/>
                <a:gd name="T95" fmla="*/ 135 h 351"/>
                <a:gd name="T96" fmla="*/ 21 w 520"/>
                <a:gd name="T97" fmla="*/ 23 h 351"/>
                <a:gd name="T98" fmla="*/ 21 w 520"/>
                <a:gd name="T99" fmla="*/ 23 h 3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20"/>
                <a:gd name="T151" fmla="*/ 0 h 351"/>
                <a:gd name="T152" fmla="*/ 520 w 520"/>
                <a:gd name="T153" fmla="*/ 351 h 35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20" h="351">
                  <a:moveTo>
                    <a:pt x="21" y="23"/>
                  </a:moveTo>
                  <a:lnTo>
                    <a:pt x="27" y="15"/>
                  </a:lnTo>
                  <a:lnTo>
                    <a:pt x="31" y="9"/>
                  </a:lnTo>
                  <a:lnTo>
                    <a:pt x="39" y="3"/>
                  </a:lnTo>
                  <a:lnTo>
                    <a:pt x="45" y="0"/>
                  </a:lnTo>
                  <a:lnTo>
                    <a:pt x="49" y="2"/>
                  </a:lnTo>
                  <a:lnTo>
                    <a:pt x="51" y="27"/>
                  </a:lnTo>
                  <a:lnTo>
                    <a:pt x="55" y="105"/>
                  </a:lnTo>
                  <a:lnTo>
                    <a:pt x="63" y="132"/>
                  </a:lnTo>
                  <a:lnTo>
                    <a:pt x="67" y="145"/>
                  </a:lnTo>
                  <a:lnTo>
                    <a:pt x="73" y="159"/>
                  </a:lnTo>
                  <a:lnTo>
                    <a:pt x="82" y="172"/>
                  </a:lnTo>
                  <a:lnTo>
                    <a:pt x="90" y="185"/>
                  </a:lnTo>
                  <a:lnTo>
                    <a:pt x="100" y="198"/>
                  </a:lnTo>
                  <a:lnTo>
                    <a:pt x="112" y="211"/>
                  </a:lnTo>
                  <a:lnTo>
                    <a:pt x="126" y="222"/>
                  </a:lnTo>
                  <a:lnTo>
                    <a:pt x="141" y="233"/>
                  </a:lnTo>
                  <a:lnTo>
                    <a:pt x="156" y="244"/>
                  </a:lnTo>
                  <a:lnTo>
                    <a:pt x="174" y="254"/>
                  </a:lnTo>
                  <a:lnTo>
                    <a:pt x="192" y="264"/>
                  </a:lnTo>
                  <a:lnTo>
                    <a:pt x="201" y="268"/>
                  </a:lnTo>
                  <a:lnTo>
                    <a:pt x="211" y="273"/>
                  </a:lnTo>
                  <a:lnTo>
                    <a:pt x="220" y="277"/>
                  </a:lnTo>
                  <a:lnTo>
                    <a:pt x="231" y="281"/>
                  </a:lnTo>
                  <a:lnTo>
                    <a:pt x="241" y="285"/>
                  </a:lnTo>
                  <a:lnTo>
                    <a:pt x="252" y="289"/>
                  </a:lnTo>
                  <a:lnTo>
                    <a:pt x="262" y="293"/>
                  </a:lnTo>
                  <a:lnTo>
                    <a:pt x="273" y="296"/>
                  </a:lnTo>
                  <a:lnTo>
                    <a:pt x="285" y="300"/>
                  </a:lnTo>
                  <a:lnTo>
                    <a:pt x="295" y="303"/>
                  </a:lnTo>
                  <a:lnTo>
                    <a:pt x="306" y="306"/>
                  </a:lnTo>
                  <a:lnTo>
                    <a:pt x="318" y="309"/>
                  </a:lnTo>
                  <a:lnTo>
                    <a:pt x="328" y="312"/>
                  </a:lnTo>
                  <a:lnTo>
                    <a:pt x="340" y="315"/>
                  </a:lnTo>
                  <a:lnTo>
                    <a:pt x="363" y="320"/>
                  </a:lnTo>
                  <a:lnTo>
                    <a:pt x="385" y="324"/>
                  </a:lnTo>
                  <a:lnTo>
                    <a:pt x="408" y="328"/>
                  </a:lnTo>
                  <a:lnTo>
                    <a:pt x="429" y="331"/>
                  </a:lnTo>
                  <a:lnTo>
                    <a:pt x="468" y="336"/>
                  </a:lnTo>
                  <a:lnTo>
                    <a:pt x="494" y="341"/>
                  </a:lnTo>
                  <a:lnTo>
                    <a:pt x="520" y="347"/>
                  </a:lnTo>
                  <a:lnTo>
                    <a:pt x="515" y="350"/>
                  </a:lnTo>
                  <a:lnTo>
                    <a:pt x="490" y="351"/>
                  </a:lnTo>
                  <a:lnTo>
                    <a:pt x="414" y="350"/>
                  </a:lnTo>
                  <a:lnTo>
                    <a:pt x="372" y="348"/>
                  </a:lnTo>
                  <a:lnTo>
                    <a:pt x="222" y="317"/>
                  </a:lnTo>
                  <a:lnTo>
                    <a:pt x="67" y="234"/>
                  </a:lnTo>
                  <a:lnTo>
                    <a:pt x="0" y="135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792" name="Freeform 46"/>
            <p:cNvSpPr>
              <a:spLocks/>
            </p:cNvSpPr>
            <p:nvPr/>
          </p:nvSpPr>
          <p:spPr bwMode="auto">
            <a:xfrm>
              <a:off x="144" y="2309"/>
              <a:ext cx="870" cy="565"/>
            </a:xfrm>
            <a:custGeom>
              <a:avLst/>
              <a:gdLst>
                <a:gd name="T0" fmla="*/ 728 w 2609"/>
                <a:gd name="T1" fmla="*/ 320 h 1132"/>
                <a:gd name="T2" fmla="*/ 749 w 2609"/>
                <a:gd name="T3" fmla="*/ 206 h 1132"/>
                <a:gd name="T4" fmla="*/ 583 w 2609"/>
                <a:gd name="T5" fmla="*/ 226 h 1132"/>
                <a:gd name="T6" fmla="*/ 614 w 2609"/>
                <a:gd name="T7" fmla="*/ 161 h 1132"/>
                <a:gd name="T8" fmla="*/ 613 w 2609"/>
                <a:gd name="T9" fmla="*/ 116 h 1132"/>
                <a:gd name="T10" fmla="*/ 701 w 2609"/>
                <a:gd name="T11" fmla="*/ 95 h 1132"/>
                <a:gd name="T12" fmla="*/ 914 w 2609"/>
                <a:gd name="T13" fmla="*/ 171 h 1132"/>
                <a:gd name="T14" fmla="*/ 872 w 2609"/>
                <a:gd name="T15" fmla="*/ 279 h 1132"/>
                <a:gd name="T16" fmla="*/ 1311 w 2609"/>
                <a:gd name="T17" fmla="*/ 202 h 1132"/>
                <a:gd name="T18" fmla="*/ 1211 w 2609"/>
                <a:gd name="T19" fmla="*/ 213 h 1132"/>
                <a:gd name="T20" fmla="*/ 1151 w 2609"/>
                <a:gd name="T21" fmla="*/ 158 h 1132"/>
                <a:gd name="T22" fmla="*/ 1175 w 2609"/>
                <a:gd name="T23" fmla="*/ 81 h 1132"/>
                <a:gd name="T24" fmla="*/ 1257 w 2609"/>
                <a:gd name="T25" fmla="*/ 21 h 1132"/>
                <a:gd name="T26" fmla="*/ 1386 w 2609"/>
                <a:gd name="T27" fmla="*/ 117 h 1132"/>
                <a:gd name="T28" fmla="*/ 1358 w 2609"/>
                <a:gd name="T29" fmla="*/ 11 h 1132"/>
                <a:gd name="T30" fmla="*/ 1518 w 2609"/>
                <a:gd name="T31" fmla="*/ 80 h 1132"/>
                <a:gd name="T32" fmla="*/ 1512 w 2609"/>
                <a:gd name="T33" fmla="*/ 171 h 1132"/>
                <a:gd name="T34" fmla="*/ 1608 w 2609"/>
                <a:gd name="T35" fmla="*/ 195 h 1132"/>
                <a:gd name="T36" fmla="*/ 1473 w 2609"/>
                <a:gd name="T37" fmla="*/ 285 h 1132"/>
                <a:gd name="T38" fmla="*/ 2342 w 2609"/>
                <a:gd name="T39" fmla="*/ 279 h 1132"/>
                <a:gd name="T40" fmla="*/ 2599 w 2609"/>
                <a:gd name="T41" fmla="*/ 391 h 1132"/>
                <a:gd name="T42" fmla="*/ 2600 w 2609"/>
                <a:gd name="T43" fmla="*/ 635 h 1132"/>
                <a:gd name="T44" fmla="*/ 2578 w 2609"/>
                <a:gd name="T45" fmla="*/ 721 h 1132"/>
                <a:gd name="T46" fmla="*/ 2548 w 2609"/>
                <a:gd name="T47" fmla="*/ 778 h 1132"/>
                <a:gd name="T48" fmla="*/ 2528 w 2609"/>
                <a:gd name="T49" fmla="*/ 803 h 1132"/>
                <a:gd name="T50" fmla="*/ 2486 w 2609"/>
                <a:gd name="T51" fmla="*/ 838 h 1132"/>
                <a:gd name="T52" fmla="*/ 2059 w 2609"/>
                <a:gd name="T53" fmla="*/ 821 h 1132"/>
                <a:gd name="T54" fmla="*/ 1547 w 2609"/>
                <a:gd name="T55" fmla="*/ 865 h 1132"/>
                <a:gd name="T56" fmla="*/ 1521 w 2609"/>
                <a:gd name="T57" fmla="*/ 1018 h 1132"/>
                <a:gd name="T58" fmla="*/ 1454 w 2609"/>
                <a:gd name="T59" fmla="*/ 1055 h 1132"/>
                <a:gd name="T60" fmla="*/ 1343 w 2609"/>
                <a:gd name="T61" fmla="*/ 1057 h 1132"/>
                <a:gd name="T62" fmla="*/ 1401 w 2609"/>
                <a:gd name="T63" fmla="*/ 1115 h 1132"/>
                <a:gd name="T64" fmla="*/ 1286 w 2609"/>
                <a:gd name="T65" fmla="*/ 1111 h 1132"/>
                <a:gd name="T66" fmla="*/ 1226 w 2609"/>
                <a:gd name="T67" fmla="*/ 1027 h 1132"/>
                <a:gd name="T68" fmla="*/ 1163 w 2609"/>
                <a:gd name="T69" fmla="*/ 1120 h 1132"/>
                <a:gd name="T70" fmla="*/ 1128 w 2609"/>
                <a:gd name="T71" fmla="*/ 1015 h 1132"/>
                <a:gd name="T72" fmla="*/ 1077 w 2609"/>
                <a:gd name="T73" fmla="*/ 938 h 1132"/>
                <a:gd name="T74" fmla="*/ 1175 w 2609"/>
                <a:gd name="T75" fmla="*/ 890 h 1132"/>
                <a:gd name="T76" fmla="*/ 1308 w 2609"/>
                <a:gd name="T77" fmla="*/ 909 h 1132"/>
                <a:gd name="T78" fmla="*/ 949 w 2609"/>
                <a:gd name="T79" fmla="*/ 855 h 1132"/>
                <a:gd name="T80" fmla="*/ 442 w 2609"/>
                <a:gd name="T81" fmla="*/ 865 h 1132"/>
                <a:gd name="T82" fmla="*/ 132 w 2609"/>
                <a:gd name="T83" fmla="*/ 963 h 1132"/>
                <a:gd name="T84" fmla="*/ 51 w 2609"/>
                <a:gd name="T85" fmla="*/ 865 h 1132"/>
                <a:gd name="T86" fmla="*/ 0 w 2609"/>
                <a:gd name="T87" fmla="*/ 798 h 1132"/>
                <a:gd name="T88" fmla="*/ 27 w 2609"/>
                <a:gd name="T89" fmla="*/ 728 h 1132"/>
                <a:gd name="T90" fmla="*/ 162 w 2609"/>
                <a:gd name="T91" fmla="*/ 697 h 1132"/>
                <a:gd name="T92" fmla="*/ 168 w 2609"/>
                <a:gd name="T93" fmla="*/ 770 h 1132"/>
                <a:gd name="T94" fmla="*/ 503 w 2609"/>
                <a:gd name="T95" fmla="*/ 713 h 1132"/>
                <a:gd name="T96" fmla="*/ 875 w 2609"/>
                <a:gd name="T97" fmla="*/ 411 h 113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609"/>
                <a:gd name="T148" fmla="*/ 0 h 1132"/>
                <a:gd name="T149" fmla="*/ 2609 w 2609"/>
                <a:gd name="T150" fmla="*/ 1132 h 113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609" h="1132">
                  <a:moveTo>
                    <a:pt x="875" y="411"/>
                  </a:moveTo>
                  <a:lnTo>
                    <a:pt x="832" y="354"/>
                  </a:lnTo>
                  <a:lnTo>
                    <a:pt x="728" y="320"/>
                  </a:lnTo>
                  <a:lnTo>
                    <a:pt x="713" y="280"/>
                  </a:lnTo>
                  <a:lnTo>
                    <a:pt x="758" y="225"/>
                  </a:lnTo>
                  <a:lnTo>
                    <a:pt x="749" y="206"/>
                  </a:lnTo>
                  <a:lnTo>
                    <a:pt x="653" y="195"/>
                  </a:lnTo>
                  <a:lnTo>
                    <a:pt x="622" y="223"/>
                  </a:lnTo>
                  <a:lnTo>
                    <a:pt x="583" y="226"/>
                  </a:lnTo>
                  <a:lnTo>
                    <a:pt x="562" y="208"/>
                  </a:lnTo>
                  <a:lnTo>
                    <a:pt x="563" y="185"/>
                  </a:lnTo>
                  <a:lnTo>
                    <a:pt x="614" y="161"/>
                  </a:lnTo>
                  <a:lnTo>
                    <a:pt x="580" y="141"/>
                  </a:lnTo>
                  <a:lnTo>
                    <a:pt x="584" y="117"/>
                  </a:lnTo>
                  <a:lnTo>
                    <a:pt x="613" y="116"/>
                  </a:lnTo>
                  <a:lnTo>
                    <a:pt x="644" y="126"/>
                  </a:lnTo>
                  <a:lnTo>
                    <a:pt x="647" y="94"/>
                  </a:lnTo>
                  <a:lnTo>
                    <a:pt x="701" y="95"/>
                  </a:lnTo>
                  <a:lnTo>
                    <a:pt x="721" y="130"/>
                  </a:lnTo>
                  <a:lnTo>
                    <a:pt x="865" y="130"/>
                  </a:lnTo>
                  <a:lnTo>
                    <a:pt x="914" y="171"/>
                  </a:lnTo>
                  <a:lnTo>
                    <a:pt x="910" y="205"/>
                  </a:lnTo>
                  <a:lnTo>
                    <a:pt x="865" y="245"/>
                  </a:lnTo>
                  <a:lnTo>
                    <a:pt x="872" y="279"/>
                  </a:lnTo>
                  <a:lnTo>
                    <a:pt x="1037" y="306"/>
                  </a:lnTo>
                  <a:lnTo>
                    <a:pt x="1361" y="283"/>
                  </a:lnTo>
                  <a:lnTo>
                    <a:pt x="1311" y="202"/>
                  </a:lnTo>
                  <a:lnTo>
                    <a:pt x="1277" y="181"/>
                  </a:lnTo>
                  <a:lnTo>
                    <a:pt x="1241" y="189"/>
                  </a:lnTo>
                  <a:lnTo>
                    <a:pt x="1211" y="213"/>
                  </a:lnTo>
                  <a:lnTo>
                    <a:pt x="1175" y="210"/>
                  </a:lnTo>
                  <a:lnTo>
                    <a:pt x="1148" y="188"/>
                  </a:lnTo>
                  <a:lnTo>
                    <a:pt x="1151" y="158"/>
                  </a:lnTo>
                  <a:lnTo>
                    <a:pt x="1241" y="121"/>
                  </a:lnTo>
                  <a:lnTo>
                    <a:pt x="1212" y="100"/>
                  </a:lnTo>
                  <a:lnTo>
                    <a:pt x="1175" y="81"/>
                  </a:lnTo>
                  <a:lnTo>
                    <a:pt x="1170" y="40"/>
                  </a:lnTo>
                  <a:lnTo>
                    <a:pt x="1227" y="15"/>
                  </a:lnTo>
                  <a:lnTo>
                    <a:pt x="1257" y="21"/>
                  </a:lnTo>
                  <a:lnTo>
                    <a:pt x="1269" y="85"/>
                  </a:lnTo>
                  <a:lnTo>
                    <a:pt x="1322" y="119"/>
                  </a:lnTo>
                  <a:lnTo>
                    <a:pt x="1386" y="117"/>
                  </a:lnTo>
                  <a:lnTo>
                    <a:pt x="1428" y="88"/>
                  </a:lnTo>
                  <a:lnTo>
                    <a:pt x="1361" y="48"/>
                  </a:lnTo>
                  <a:lnTo>
                    <a:pt x="1358" y="11"/>
                  </a:lnTo>
                  <a:lnTo>
                    <a:pt x="1469" y="0"/>
                  </a:lnTo>
                  <a:lnTo>
                    <a:pt x="1521" y="42"/>
                  </a:lnTo>
                  <a:lnTo>
                    <a:pt x="1518" y="80"/>
                  </a:lnTo>
                  <a:lnTo>
                    <a:pt x="1449" y="138"/>
                  </a:lnTo>
                  <a:lnTo>
                    <a:pt x="1452" y="174"/>
                  </a:lnTo>
                  <a:lnTo>
                    <a:pt x="1512" y="171"/>
                  </a:lnTo>
                  <a:lnTo>
                    <a:pt x="1557" y="137"/>
                  </a:lnTo>
                  <a:lnTo>
                    <a:pt x="1608" y="154"/>
                  </a:lnTo>
                  <a:lnTo>
                    <a:pt x="1608" y="195"/>
                  </a:lnTo>
                  <a:lnTo>
                    <a:pt x="1565" y="221"/>
                  </a:lnTo>
                  <a:lnTo>
                    <a:pt x="1445" y="215"/>
                  </a:lnTo>
                  <a:lnTo>
                    <a:pt x="1473" y="285"/>
                  </a:lnTo>
                  <a:lnTo>
                    <a:pt x="1502" y="321"/>
                  </a:lnTo>
                  <a:lnTo>
                    <a:pt x="1642" y="298"/>
                  </a:lnTo>
                  <a:lnTo>
                    <a:pt x="2342" y="279"/>
                  </a:lnTo>
                  <a:lnTo>
                    <a:pt x="2587" y="324"/>
                  </a:lnTo>
                  <a:lnTo>
                    <a:pt x="2591" y="342"/>
                  </a:lnTo>
                  <a:lnTo>
                    <a:pt x="2599" y="391"/>
                  </a:lnTo>
                  <a:lnTo>
                    <a:pt x="2609" y="546"/>
                  </a:lnTo>
                  <a:lnTo>
                    <a:pt x="2606" y="590"/>
                  </a:lnTo>
                  <a:lnTo>
                    <a:pt x="2600" y="635"/>
                  </a:lnTo>
                  <a:lnTo>
                    <a:pt x="2591" y="679"/>
                  </a:lnTo>
                  <a:lnTo>
                    <a:pt x="2585" y="700"/>
                  </a:lnTo>
                  <a:lnTo>
                    <a:pt x="2578" y="721"/>
                  </a:lnTo>
                  <a:lnTo>
                    <a:pt x="2569" y="741"/>
                  </a:lnTo>
                  <a:lnTo>
                    <a:pt x="2558" y="760"/>
                  </a:lnTo>
                  <a:lnTo>
                    <a:pt x="2548" y="778"/>
                  </a:lnTo>
                  <a:lnTo>
                    <a:pt x="2542" y="787"/>
                  </a:lnTo>
                  <a:lnTo>
                    <a:pt x="2534" y="795"/>
                  </a:lnTo>
                  <a:lnTo>
                    <a:pt x="2528" y="803"/>
                  </a:lnTo>
                  <a:lnTo>
                    <a:pt x="2521" y="811"/>
                  </a:lnTo>
                  <a:lnTo>
                    <a:pt x="2504" y="825"/>
                  </a:lnTo>
                  <a:lnTo>
                    <a:pt x="2486" y="838"/>
                  </a:lnTo>
                  <a:lnTo>
                    <a:pt x="2467" y="849"/>
                  </a:lnTo>
                  <a:lnTo>
                    <a:pt x="2243" y="819"/>
                  </a:lnTo>
                  <a:lnTo>
                    <a:pt x="2059" y="821"/>
                  </a:lnTo>
                  <a:lnTo>
                    <a:pt x="1812" y="815"/>
                  </a:lnTo>
                  <a:lnTo>
                    <a:pt x="1641" y="832"/>
                  </a:lnTo>
                  <a:lnTo>
                    <a:pt x="1547" y="865"/>
                  </a:lnTo>
                  <a:lnTo>
                    <a:pt x="1436" y="969"/>
                  </a:lnTo>
                  <a:lnTo>
                    <a:pt x="1497" y="989"/>
                  </a:lnTo>
                  <a:lnTo>
                    <a:pt x="1521" y="1018"/>
                  </a:lnTo>
                  <a:lnTo>
                    <a:pt x="1509" y="1057"/>
                  </a:lnTo>
                  <a:lnTo>
                    <a:pt x="1479" y="1072"/>
                  </a:lnTo>
                  <a:lnTo>
                    <a:pt x="1454" y="1055"/>
                  </a:lnTo>
                  <a:lnTo>
                    <a:pt x="1394" y="1018"/>
                  </a:lnTo>
                  <a:lnTo>
                    <a:pt x="1364" y="1027"/>
                  </a:lnTo>
                  <a:lnTo>
                    <a:pt x="1343" y="1057"/>
                  </a:lnTo>
                  <a:lnTo>
                    <a:pt x="1347" y="1074"/>
                  </a:lnTo>
                  <a:lnTo>
                    <a:pt x="1391" y="1092"/>
                  </a:lnTo>
                  <a:lnTo>
                    <a:pt x="1401" y="1115"/>
                  </a:lnTo>
                  <a:lnTo>
                    <a:pt x="1356" y="1132"/>
                  </a:lnTo>
                  <a:lnTo>
                    <a:pt x="1301" y="1131"/>
                  </a:lnTo>
                  <a:lnTo>
                    <a:pt x="1286" y="1111"/>
                  </a:lnTo>
                  <a:lnTo>
                    <a:pt x="1286" y="1043"/>
                  </a:lnTo>
                  <a:lnTo>
                    <a:pt x="1260" y="1021"/>
                  </a:lnTo>
                  <a:lnTo>
                    <a:pt x="1226" y="1027"/>
                  </a:lnTo>
                  <a:lnTo>
                    <a:pt x="1205" y="1055"/>
                  </a:lnTo>
                  <a:lnTo>
                    <a:pt x="1205" y="1100"/>
                  </a:lnTo>
                  <a:lnTo>
                    <a:pt x="1163" y="1120"/>
                  </a:lnTo>
                  <a:lnTo>
                    <a:pt x="1100" y="1094"/>
                  </a:lnTo>
                  <a:lnTo>
                    <a:pt x="1094" y="1049"/>
                  </a:lnTo>
                  <a:lnTo>
                    <a:pt x="1128" y="1015"/>
                  </a:lnTo>
                  <a:lnTo>
                    <a:pt x="1175" y="992"/>
                  </a:lnTo>
                  <a:lnTo>
                    <a:pt x="1163" y="972"/>
                  </a:lnTo>
                  <a:lnTo>
                    <a:pt x="1077" y="938"/>
                  </a:lnTo>
                  <a:lnTo>
                    <a:pt x="1070" y="904"/>
                  </a:lnTo>
                  <a:lnTo>
                    <a:pt x="1104" y="884"/>
                  </a:lnTo>
                  <a:lnTo>
                    <a:pt x="1175" y="890"/>
                  </a:lnTo>
                  <a:lnTo>
                    <a:pt x="1197" y="936"/>
                  </a:lnTo>
                  <a:lnTo>
                    <a:pt x="1275" y="941"/>
                  </a:lnTo>
                  <a:lnTo>
                    <a:pt x="1308" y="909"/>
                  </a:lnTo>
                  <a:lnTo>
                    <a:pt x="1295" y="859"/>
                  </a:lnTo>
                  <a:lnTo>
                    <a:pt x="1184" y="830"/>
                  </a:lnTo>
                  <a:lnTo>
                    <a:pt x="949" y="855"/>
                  </a:lnTo>
                  <a:lnTo>
                    <a:pt x="775" y="850"/>
                  </a:lnTo>
                  <a:lnTo>
                    <a:pt x="569" y="826"/>
                  </a:lnTo>
                  <a:lnTo>
                    <a:pt x="442" y="865"/>
                  </a:lnTo>
                  <a:lnTo>
                    <a:pt x="270" y="979"/>
                  </a:lnTo>
                  <a:lnTo>
                    <a:pt x="163" y="997"/>
                  </a:lnTo>
                  <a:lnTo>
                    <a:pt x="132" y="963"/>
                  </a:lnTo>
                  <a:lnTo>
                    <a:pt x="130" y="888"/>
                  </a:lnTo>
                  <a:lnTo>
                    <a:pt x="100" y="863"/>
                  </a:lnTo>
                  <a:lnTo>
                    <a:pt x="51" y="865"/>
                  </a:lnTo>
                  <a:lnTo>
                    <a:pt x="24" y="842"/>
                  </a:lnTo>
                  <a:lnTo>
                    <a:pt x="31" y="817"/>
                  </a:lnTo>
                  <a:lnTo>
                    <a:pt x="0" y="798"/>
                  </a:lnTo>
                  <a:lnTo>
                    <a:pt x="15" y="761"/>
                  </a:lnTo>
                  <a:lnTo>
                    <a:pt x="37" y="764"/>
                  </a:lnTo>
                  <a:lnTo>
                    <a:pt x="27" y="728"/>
                  </a:lnTo>
                  <a:lnTo>
                    <a:pt x="63" y="711"/>
                  </a:lnTo>
                  <a:lnTo>
                    <a:pt x="111" y="731"/>
                  </a:lnTo>
                  <a:lnTo>
                    <a:pt x="162" y="697"/>
                  </a:lnTo>
                  <a:lnTo>
                    <a:pt x="204" y="705"/>
                  </a:lnTo>
                  <a:lnTo>
                    <a:pt x="208" y="738"/>
                  </a:lnTo>
                  <a:lnTo>
                    <a:pt x="168" y="770"/>
                  </a:lnTo>
                  <a:lnTo>
                    <a:pt x="229" y="826"/>
                  </a:lnTo>
                  <a:lnTo>
                    <a:pt x="316" y="781"/>
                  </a:lnTo>
                  <a:lnTo>
                    <a:pt x="503" y="713"/>
                  </a:lnTo>
                  <a:lnTo>
                    <a:pt x="734" y="711"/>
                  </a:lnTo>
                  <a:lnTo>
                    <a:pt x="833" y="731"/>
                  </a:lnTo>
                  <a:lnTo>
                    <a:pt x="875" y="411"/>
                  </a:lnTo>
                  <a:close/>
                </a:path>
              </a:pathLst>
            </a:custGeom>
            <a:solidFill>
              <a:srgbClr val="F59E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793" name="Freeform 47"/>
            <p:cNvSpPr>
              <a:spLocks/>
            </p:cNvSpPr>
            <p:nvPr/>
          </p:nvSpPr>
          <p:spPr bwMode="auto">
            <a:xfrm>
              <a:off x="414" y="2472"/>
              <a:ext cx="65" cy="225"/>
            </a:xfrm>
            <a:custGeom>
              <a:avLst/>
              <a:gdLst>
                <a:gd name="T0" fmla="*/ 197 w 197"/>
                <a:gd name="T1" fmla="*/ 0 h 451"/>
                <a:gd name="T2" fmla="*/ 69 w 197"/>
                <a:gd name="T3" fmla="*/ 102 h 451"/>
                <a:gd name="T4" fmla="*/ 57 w 197"/>
                <a:gd name="T5" fmla="*/ 162 h 451"/>
                <a:gd name="T6" fmla="*/ 20 w 197"/>
                <a:gd name="T7" fmla="*/ 238 h 451"/>
                <a:gd name="T8" fmla="*/ 0 w 197"/>
                <a:gd name="T9" fmla="*/ 391 h 451"/>
                <a:gd name="T10" fmla="*/ 101 w 197"/>
                <a:gd name="T11" fmla="*/ 451 h 451"/>
                <a:gd name="T12" fmla="*/ 129 w 197"/>
                <a:gd name="T13" fmla="*/ 323 h 451"/>
                <a:gd name="T14" fmla="*/ 129 w 197"/>
                <a:gd name="T15" fmla="*/ 233 h 451"/>
                <a:gd name="T16" fmla="*/ 176 w 197"/>
                <a:gd name="T17" fmla="*/ 125 h 451"/>
                <a:gd name="T18" fmla="*/ 197 w 197"/>
                <a:gd name="T19" fmla="*/ 0 h 451"/>
                <a:gd name="T20" fmla="*/ 197 w 197"/>
                <a:gd name="T21" fmla="*/ 0 h 4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7"/>
                <a:gd name="T34" fmla="*/ 0 h 451"/>
                <a:gd name="T35" fmla="*/ 197 w 197"/>
                <a:gd name="T36" fmla="*/ 451 h 45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7" h="451">
                  <a:moveTo>
                    <a:pt x="197" y="0"/>
                  </a:moveTo>
                  <a:lnTo>
                    <a:pt x="69" y="102"/>
                  </a:lnTo>
                  <a:lnTo>
                    <a:pt x="57" y="162"/>
                  </a:lnTo>
                  <a:lnTo>
                    <a:pt x="20" y="238"/>
                  </a:lnTo>
                  <a:lnTo>
                    <a:pt x="0" y="391"/>
                  </a:lnTo>
                  <a:lnTo>
                    <a:pt x="101" y="451"/>
                  </a:lnTo>
                  <a:lnTo>
                    <a:pt x="129" y="323"/>
                  </a:lnTo>
                  <a:lnTo>
                    <a:pt x="129" y="233"/>
                  </a:lnTo>
                  <a:lnTo>
                    <a:pt x="176" y="125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rgbClr val="FF00F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794" name="Freeform 48"/>
            <p:cNvSpPr>
              <a:spLocks/>
            </p:cNvSpPr>
            <p:nvPr/>
          </p:nvSpPr>
          <p:spPr bwMode="auto">
            <a:xfrm>
              <a:off x="740" y="2470"/>
              <a:ext cx="193" cy="185"/>
            </a:xfrm>
            <a:custGeom>
              <a:avLst/>
              <a:gdLst>
                <a:gd name="T0" fmla="*/ 559 w 579"/>
                <a:gd name="T1" fmla="*/ 358 h 369"/>
                <a:gd name="T2" fmla="*/ 462 w 579"/>
                <a:gd name="T3" fmla="*/ 146 h 369"/>
                <a:gd name="T4" fmla="*/ 450 w 579"/>
                <a:gd name="T5" fmla="*/ 147 h 369"/>
                <a:gd name="T6" fmla="*/ 418 w 579"/>
                <a:gd name="T7" fmla="*/ 151 h 369"/>
                <a:gd name="T8" fmla="*/ 373 w 579"/>
                <a:gd name="T9" fmla="*/ 153 h 369"/>
                <a:gd name="T10" fmla="*/ 323 w 579"/>
                <a:gd name="T11" fmla="*/ 150 h 369"/>
                <a:gd name="T12" fmla="*/ 273 w 579"/>
                <a:gd name="T13" fmla="*/ 140 h 369"/>
                <a:gd name="T14" fmla="*/ 231 w 579"/>
                <a:gd name="T15" fmla="*/ 119 h 369"/>
                <a:gd name="T16" fmla="*/ 216 w 579"/>
                <a:gd name="T17" fmla="*/ 104 h 369"/>
                <a:gd name="T18" fmla="*/ 206 w 579"/>
                <a:gd name="T19" fmla="*/ 84 h 369"/>
                <a:gd name="T20" fmla="*/ 201 w 579"/>
                <a:gd name="T21" fmla="*/ 33 h 369"/>
                <a:gd name="T22" fmla="*/ 176 w 579"/>
                <a:gd name="T23" fmla="*/ 34 h 369"/>
                <a:gd name="T24" fmla="*/ 116 w 579"/>
                <a:gd name="T25" fmla="*/ 36 h 369"/>
                <a:gd name="T26" fmla="*/ 48 w 579"/>
                <a:gd name="T27" fmla="*/ 35 h 369"/>
                <a:gd name="T28" fmla="*/ 2 w 579"/>
                <a:gd name="T29" fmla="*/ 30 h 369"/>
                <a:gd name="T30" fmla="*/ 0 w 579"/>
                <a:gd name="T31" fmla="*/ 11 h 369"/>
                <a:gd name="T32" fmla="*/ 471 w 579"/>
                <a:gd name="T33" fmla="*/ 0 h 369"/>
                <a:gd name="T34" fmla="*/ 579 w 579"/>
                <a:gd name="T35" fmla="*/ 369 h 369"/>
                <a:gd name="T36" fmla="*/ 559 w 579"/>
                <a:gd name="T37" fmla="*/ 358 h 369"/>
                <a:gd name="T38" fmla="*/ 559 w 579"/>
                <a:gd name="T39" fmla="*/ 358 h 36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79"/>
                <a:gd name="T61" fmla="*/ 0 h 369"/>
                <a:gd name="T62" fmla="*/ 579 w 579"/>
                <a:gd name="T63" fmla="*/ 369 h 36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79" h="369">
                  <a:moveTo>
                    <a:pt x="559" y="358"/>
                  </a:moveTo>
                  <a:lnTo>
                    <a:pt x="462" y="146"/>
                  </a:lnTo>
                  <a:lnTo>
                    <a:pt x="450" y="147"/>
                  </a:lnTo>
                  <a:lnTo>
                    <a:pt x="418" y="151"/>
                  </a:lnTo>
                  <a:lnTo>
                    <a:pt x="373" y="153"/>
                  </a:lnTo>
                  <a:lnTo>
                    <a:pt x="323" y="150"/>
                  </a:lnTo>
                  <a:lnTo>
                    <a:pt x="273" y="140"/>
                  </a:lnTo>
                  <a:lnTo>
                    <a:pt x="231" y="119"/>
                  </a:lnTo>
                  <a:lnTo>
                    <a:pt x="216" y="104"/>
                  </a:lnTo>
                  <a:lnTo>
                    <a:pt x="206" y="84"/>
                  </a:lnTo>
                  <a:lnTo>
                    <a:pt x="201" y="33"/>
                  </a:lnTo>
                  <a:lnTo>
                    <a:pt x="176" y="34"/>
                  </a:lnTo>
                  <a:lnTo>
                    <a:pt x="116" y="36"/>
                  </a:lnTo>
                  <a:lnTo>
                    <a:pt x="48" y="35"/>
                  </a:lnTo>
                  <a:lnTo>
                    <a:pt x="2" y="30"/>
                  </a:lnTo>
                  <a:lnTo>
                    <a:pt x="0" y="11"/>
                  </a:lnTo>
                  <a:lnTo>
                    <a:pt x="471" y="0"/>
                  </a:lnTo>
                  <a:lnTo>
                    <a:pt x="579" y="369"/>
                  </a:lnTo>
                  <a:lnTo>
                    <a:pt x="559" y="358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795" name="Freeform 49"/>
            <p:cNvSpPr>
              <a:spLocks/>
            </p:cNvSpPr>
            <p:nvPr/>
          </p:nvSpPr>
          <p:spPr bwMode="auto">
            <a:xfrm>
              <a:off x="640" y="2471"/>
              <a:ext cx="213" cy="181"/>
            </a:xfrm>
            <a:custGeom>
              <a:avLst/>
              <a:gdLst>
                <a:gd name="T0" fmla="*/ 10 w 640"/>
                <a:gd name="T1" fmla="*/ 34 h 361"/>
                <a:gd name="T2" fmla="*/ 0 w 640"/>
                <a:gd name="T3" fmla="*/ 126 h 361"/>
                <a:gd name="T4" fmla="*/ 46 w 640"/>
                <a:gd name="T5" fmla="*/ 217 h 361"/>
                <a:gd name="T6" fmla="*/ 125 w 640"/>
                <a:gd name="T7" fmla="*/ 287 h 361"/>
                <a:gd name="T8" fmla="*/ 238 w 640"/>
                <a:gd name="T9" fmla="*/ 338 h 361"/>
                <a:gd name="T10" fmla="*/ 358 w 640"/>
                <a:gd name="T11" fmla="*/ 361 h 361"/>
                <a:gd name="T12" fmla="*/ 494 w 640"/>
                <a:gd name="T13" fmla="*/ 359 h 361"/>
                <a:gd name="T14" fmla="*/ 584 w 640"/>
                <a:gd name="T15" fmla="*/ 350 h 361"/>
                <a:gd name="T16" fmla="*/ 635 w 640"/>
                <a:gd name="T17" fmla="*/ 319 h 361"/>
                <a:gd name="T18" fmla="*/ 640 w 640"/>
                <a:gd name="T19" fmla="*/ 288 h 361"/>
                <a:gd name="T20" fmla="*/ 611 w 640"/>
                <a:gd name="T21" fmla="*/ 264 h 361"/>
                <a:gd name="T22" fmla="*/ 517 w 640"/>
                <a:gd name="T23" fmla="*/ 196 h 361"/>
                <a:gd name="T24" fmla="*/ 490 w 640"/>
                <a:gd name="T25" fmla="*/ 163 h 361"/>
                <a:gd name="T26" fmla="*/ 484 w 640"/>
                <a:gd name="T27" fmla="*/ 156 h 361"/>
                <a:gd name="T28" fmla="*/ 476 w 640"/>
                <a:gd name="T29" fmla="*/ 147 h 361"/>
                <a:gd name="T30" fmla="*/ 469 w 640"/>
                <a:gd name="T31" fmla="*/ 135 h 361"/>
                <a:gd name="T32" fmla="*/ 458 w 640"/>
                <a:gd name="T33" fmla="*/ 119 h 361"/>
                <a:gd name="T34" fmla="*/ 446 w 640"/>
                <a:gd name="T35" fmla="*/ 101 h 361"/>
                <a:gd name="T36" fmla="*/ 436 w 640"/>
                <a:gd name="T37" fmla="*/ 80 h 361"/>
                <a:gd name="T38" fmla="*/ 424 w 640"/>
                <a:gd name="T39" fmla="*/ 56 h 361"/>
                <a:gd name="T40" fmla="*/ 422 w 640"/>
                <a:gd name="T41" fmla="*/ 54 h 361"/>
                <a:gd name="T42" fmla="*/ 418 w 640"/>
                <a:gd name="T43" fmla="*/ 53 h 361"/>
                <a:gd name="T44" fmla="*/ 404 w 640"/>
                <a:gd name="T45" fmla="*/ 52 h 361"/>
                <a:gd name="T46" fmla="*/ 365 w 640"/>
                <a:gd name="T47" fmla="*/ 50 h 361"/>
                <a:gd name="T48" fmla="*/ 346 w 640"/>
                <a:gd name="T49" fmla="*/ 46 h 361"/>
                <a:gd name="T50" fmla="*/ 328 w 640"/>
                <a:gd name="T51" fmla="*/ 37 h 361"/>
                <a:gd name="T52" fmla="*/ 314 w 640"/>
                <a:gd name="T53" fmla="*/ 22 h 361"/>
                <a:gd name="T54" fmla="*/ 310 w 640"/>
                <a:gd name="T55" fmla="*/ 0 h 361"/>
                <a:gd name="T56" fmla="*/ 263 w 640"/>
                <a:gd name="T57" fmla="*/ 1 h 361"/>
                <a:gd name="T58" fmla="*/ 10 w 640"/>
                <a:gd name="T59" fmla="*/ 34 h 361"/>
                <a:gd name="T60" fmla="*/ 10 w 640"/>
                <a:gd name="T61" fmla="*/ 34 h 36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640"/>
                <a:gd name="T94" fmla="*/ 0 h 361"/>
                <a:gd name="T95" fmla="*/ 640 w 640"/>
                <a:gd name="T96" fmla="*/ 361 h 36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640" h="361">
                  <a:moveTo>
                    <a:pt x="10" y="34"/>
                  </a:moveTo>
                  <a:lnTo>
                    <a:pt x="0" y="126"/>
                  </a:lnTo>
                  <a:lnTo>
                    <a:pt x="46" y="217"/>
                  </a:lnTo>
                  <a:lnTo>
                    <a:pt x="125" y="287"/>
                  </a:lnTo>
                  <a:lnTo>
                    <a:pt x="238" y="338"/>
                  </a:lnTo>
                  <a:lnTo>
                    <a:pt x="358" y="361"/>
                  </a:lnTo>
                  <a:lnTo>
                    <a:pt x="494" y="359"/>
                  </a:lnTo>
                  <a:lnTo>
                    <a:pt x="584" y="350"/>
                  </a:lnTo>
                  <a:lnTo>
                    <a:pt x="635" y="319"/>
                  </a:lnTo>
                  <a:lnTo>
                    <a:pt x="640" y="288"/>
                  </a:lnTo>
                  <a:lnTo>
                    <a:pt x="611" y="264"/>
                  </a:lnTo>
                  <a:lnTo>
                    <a:pt x="517" y="196"/>
                  </a:lnTo>
                  <a:lnTo>
                    <a:pt x="490" y="163"/>
                  </a:lnTo>
                  <a:lnTo>
                    <a:pt x="484" y="156"/>
                  </a:lnTo>
                  <a:lnTo>
                    <a:pt x="476" y="147"/>
                  </a:lnTo>
                  <a:lnTo>
                    <a:pt x="469" y="135"/>
                  </a:lnTo>
                  <a:lnTo>
                    <a:pt x="458" y="119"/>
                  </a:lnTo>
                  <a:lnTo>
                    <a:pt x="446" y="101"/>
                  </a:lnTo>
                  <a:lnTo>
                    <a:pt x="436" y="80"/>
                  </a:lnTo>
                  <a:lnTo>
                    <a:pt x="424" y="56"/>
                  </a:lnTo>
                  <a:lnTo>
                    <a:pt x="422" y="54"/>
                  </a:lnTo>
                  <a:lnTo>
                    <a:pt x="418" y="53"/>
                  </a:lnTo>
                  <a:lnTo>
                    <a:pt x="404" y="52"/>
                  </a:lnTo>
                  <a:lnTo>
                    <a:pt x="365" y="50"/>
                  </a:lnTo>
                  <a:lnTo>
                    <a:pt x="346" y="46"/>
                  </a:lnTo>
                  <a:lnTo>
                    <a:pt x="328" y="37"/>
                  </a:lnTo>
                  <a:lnTo>
                    <a:pt x="314" y="22"/>
                  </a:lnTo>
                  <a:lnTo>
                    <a:pt x="310" y="0"/>
                  </a:lnTo>
                  <a:lnTo>
                    <a:pt x="263" y="1"/>
                  </a:lnTo>
                  <a:lnTo>
                    <a:pt x="10" y="3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796" name="Freeform 50"/>
            <p:cNvSpPr>
              <a:spLocks/>
            </p:cNvSpPr>
            <p:nvPr/>
          </p:nvSpPr>
          <p:spPr bwMode="auto">
            <a:xfrm>
              <a:off x="868" y="2673"/>
              <a:ext cx="78" cy="39"/>
            </a:xfrm>
            <a:custGeom>
              <a:avLst/>
              <a:gdLst>
                <a:gd name="T0" fmla="*/ 4 w 234"/>
                <a:gd name="T1" fmla="*/ 0 h 78"/>
                <a:gd name="T2" fmla="*/ 0 w 234"/>
                <a:gd name="T3" fmla="*/ 58 h 78"/>
                <a:gd name="T4" fmla="*/ 10 w 234"/>
                <a:gd name="T5" fmla="*/ 62 h 78"/>
                <a:gd name="T6" fmla="*/ 24 w 234"/>
                <a:gd name="T7" fmla="*/ 65 h 78"/>
                <a:gd name="T8" fmla="*/ 40 w 234"/>
                <a:gd name="T9" fmla="*/ 69 h 78"/>
                <a:gd name="T10" fmla="*/ 60 w 234"/>
                <a:gd name="T11" fmla="*/ 72 h 78"/>
                <a:gd name="T12" fmla="*/ 81 w 234"/>
                <a:gd name="T13" fmla="*/ 74 h 78"/>
                <a:gd name="T14" fmla="*/ 102 w 234"/>
                <a:gd name="T15" fmla="*/ 76 h 78"/>
                <a:gd name="T16" fmla="*/ 145 w 234"/>
                <a:gd name="T17" fmla="*/ 78 h 78"/>
                <a:gd name="T18" fmla="*/ 186 w 234"/>
                <a:gd name="T19" fmla="*/ 76 h 78"/>
                <a:gd name="T20" fmla="*/ 216 w 234"/>
                <a:gd name="T21" fmla="*/ 69 h 78"/>
                <a:gd name="T22" fmla="*/ 234 w 234"/>
                <a:gd name="T23" fmla="*/ 55 h 78"/>
                <a:gd name="T24" fmla="*/ 232 w 234"/>
                <a:gd name="T25" fmla="*/ 34 h 78"/>
                <a:gd name="T26" fmla="*/ 192 w 234"/>
                <a:gd name="T27" fmla="*/ 49 h 78"/>
                <a:gd name="T28" fmla="*/ 34 w 234"/>
                <a:gd name="T29" fmla="*/ 43 h 78"/>
                <a:gd name="T30" fmla="*/ 1 w 234"/>
                <a:gd name="T31" fmla="*/ 23 h 78"/>
                <a:gd name="T32" fmla="*/ 4 w 234"/>
                <a:gd name="T33" fmla="*/ 0 h 78"/>
                <a:gd name="T34" fmla="*/ 4 w 234"/>
                <a:gd name="T35" fmla="*/ 0 h 7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34"/>
                <a:gd name="T55" fmla="*/ 0 h 78"/>
                <a:gd name="T56" fmla="*/ 234 w 234"/>
                <a:gd name="T57" fmla="*/ 78 h 7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34" h="78">
                  <a:moveTo>
                    <a:pt x="4" y="0"/>
                  </a:moveTo>
                  <a:lnTo>
                    <a:pt x="0" y="58"/>
                  </a:lnTo>
                  <a:lnTo>
                    <a:pt x="10" y="62"/>
                  </a:lnTo>
                  <a:lnTo>
                    <a:pt x="24" y="65"/>
                  </a:lnTo>
                  <a:lnTo>
                    <a:pt x="40" y="69"/>
                  </a:lnTo>
                  <a:lnTo>
                    <a:pt x="60" y="72"/>
                  </a:lnTo>
                  <a:lnTo>
                    <a:pt x="81" y="74"/>
                  </a:lnTo>
                  <a:lnTo>
                    <a:pt x="102" y="76"/>
                  </a:lnTo>
                  <a:lnTo>
                    <a:pt x="145" y="78"/>
                  </a:lnTo>
                  <a:lnTo>
                    <a:pt x="186" y="76"/>
                  </a:lnTo>
                  <a:lnTo>
                    <a:pt x="216" y="69"/>
                  </a:lnTo>
                  <a:lnTo>
                    <a:pt x="234" y="55"/>
                  </a:lnTo>
                  <a:lnTo>
                    <a:pt x="232" y="34"/>
                  </a:lnTo>
                  <a:lnTo>
                    <a:pt x="192" y="49"/>
                  </a:lnTo>
                  <a:lnTo>
                    <a:pt x="34" y="43"/>
                  </a:lnTo>
                  <a:lnTo>
                    <a:pt x="1" y="2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797" name="Freeform 51"/>
            <p:cNvSpPr>
              <a:spLocks/>
            </p:cNvSpPr>
            <p:nvPr/>
          </p:nvSpPr>
          <p:spPr bwMode="auto">
            <a:xfrm>
              <a:off x="854" y="2696"/>
              <a:ext cx="62" cy="29"/>
            </a:xfrm>
            <a:custGeom>
              <a:avLst/>
              <a:gdLst>
                <a:gd name="T0" fmla="*/ 88 w 184"/>
                <a:gd name="T1" fmla="*/ 0 h 58"/>
                <a:gd name="T2" fmla="*/ 19 w 184"/>
                <a:gd name="T3" fmla="*/ 29 h 58"/>
                <a:gd name="T4" fmla="*/ 0 w 184"/>
                <a:gd name="T5" fmla="*/ 48 h 58"/>
                <a:gd name="T6" fmla="*/ 13 w 184"/>
                <a:gd name="T7" fmla="*/ 58 h 58"/>
                <a:gd name="T8" fmla="*/ 79 w 184"/>
                <a:gd name="T9" fmla="*/ 50 h 58"/>
                <a:gd name="T10" fmla="*/ 184 w 184"/>
                <a:gd name="T11" fmla="*/ 9 h 58"/>
                <a:gd name="T12" fmla="*/ 88 w 184"/>
                <a:gd name="T13" fmla="*/ 0 h 58"/>
                <a:gd name="T14" fmla="*/ 88 w 184"/>
                <a:gd name="T15" fmla="*/ 0 h 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4"/>
                <a:gd name="T25" fmla="*/ 0 h 58"/>
                <a:gd name="T26" fmla="*/ 184 w 184"/>
                <a:gd name="T27" fmla="*/ 58 h 5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4" h="58">
                  <a:moveTo>
                    <a:pt x="88" y="0"/>
                  </a:moveTo>
                  <a:lnTo>
                    <a:pt x="19" y="29"/>
                  </a:lnTo>
                  <a:lnTo>
                    <a:pt x="0" y="48"/>
                  </a:lnTo>
                  <a:lnTo>
                    <a:pt x="13" y="58"/>
                  </a:lnTo>
                  <a:lnTo>
                    <a:pt x="79" y="50"/>
                  </a:lnTo>
                  <a:lnTo>
                    <a:pt x="184" y="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FFFF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798" name="Freeform 52"/>
            <p:cNvSpPr>
              <a:spLocks/>
            </p:cNvSpPr>
            <p:nvPr/>
          </p:nvSpPr>
          <p:spPr bwMode="auto">
            <a:xfrm>
              <a:off x="500" y="2756"/>
              <a:ext cx="41" cy="48"/>
            </a:xfrm>
            <a:custGeom>
              <a:avLst/>
              <a:gdLst>
                <a:gd name="T0" fmla="*/ 41 w 123"/>
                <a:gd name="T1" fmla="*/ 0 h 96"/>
                <a:gd name="T2" fmla="*/ 35 w 123"/>
                <a:gd name="T3" fmla="*/ 21 h 96"/>
                <a:gd name="T4" fmla="*/ 39 w 123"/>
                <a:gd name="T5" fmla="*/ 36 h 96"/>
                <a:gd name="T6" fmla="*/ 47 w 123"/>
                <a:gd name="T7" fmla="*/ 41 h 96"/>
                <a:gd name="T8" fmla="*/ 53 w 123"/>
                <a:gd name="T9" fmla="*/ 44 h 96"/>
                <a:gd name="T10" fmla="*/ 59 w 123"/>
                <a:gd name="T11" fmla="*/ 45 h 96"/>
                <a:gd name="T12" fmla="*/ 87 w 123"/>
                <a:gd name="T13" fmla="*/ 52 h 96"/>
                <a:gd name="T14" fmla="*/ 110 w 123"/>
                <a:gd name="T15" fmla="*/ 64 h 96"/>
                <a:gd name="T16" fmla="*/ 123 w 123"/>
                <a:gd name="T17" fmla="*/ 80 h 96"/>
                <a:gd name="T18" fmla="*/ 123 w 123"/>
                <a:gd name="T19" fmla="*/ 96 h 96"/>
                <a:gd name="T20" fmla="*/ 15 w 123"/>
                <a:gd name="T21" fmla="*/ 50 h 96"/>
                <a:gd name="T22" fmla="*/ 0 w 123"/>
                <a:gd name="T23" fmla="*/ 14 h 96"/>
                <a:gd name="T24" fmla="*/ 41 w 123"/>
                <a:gd name="T25" fmla="*/ 0 h 96"/>
                <a:gd name="T26" fmla="*/ 41 w 123"/>
                <a:gd name="T27" fmla="*/ 0 h 9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3"/>
                <a:gd name="T43" fmla="*/ 0 h 96"/>
                <a:gd name="T44" fmla="*/ 123 w 123"/>
                <a:gd name="T45" fmla="*/ 96 h 9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3" h="96">
                  <a:moveTo>
                    <a:pt x="41" y="0"/>
                  </a:moveTo>
                  <a:lnTo>
                    <a:pt x="35" y="21"/>
                  </a:lnTo>
                  <a:lnTo>
                    <a:pt x="39" y="36"/>
                  </a:lnTo>
                  <a:lnTo>
                    <a:pt x="47" y="41"/>
                  </a:lnTo>
                  <a:lnTo>
                    <a:pt x="53" y="44"/>
                  </a:lnTo>
                  <a:lnTo>
                    <a:pt x="59" y="45"/>
                  </a:lnTo>
                  <a:lnTo>
                    <a:pt x="87" y="52"/>
                  </a:lnTo>
                  <a:lnTo>
                    <a:pt x="110" y="64"/>
                  </a:lnTo>
                  <a:lnTo>
                    <a:pt x="123" y="80"/>
                  </a:lnTo>
                  <a:lnTo>
                    <a:pt x="123" y="96"/>
                  </a:lnTo>
                  <a:lnTo>
                    <a:pt x="15" y="50"/>
                  </a:lnTo>
                  <a:lnTo>
                    <a:pt x="0" y="14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799" name="Freeform 53"/>
            <p:cNvSpPr>
              <a:spLocks/>
            </p:cNvSpPr>
            <p:nvPr/>
          </p:nvSpPr>
          <p:spPr bwMode="auto">
            <a:xfrm>
              <a:off x="142" y="2695"/>
              <a:ext cx="440" cy="111"/>
            </a:xfrm>
            <a:custGeom>
              <a:avLst/>
              <a:gdLst>
                <a:gd name="T0" fmla="*/ 1318 w 1318"/>
                <a:gd name="T1" fmla="*/ 87 h 221"/>
                <a:gd name="T2" fmla="*/ 1307 w 1318"/>
                <a:gd name="T3" fmla="*/ 68 h 221"/>
                <a:gd name="T4" fmla="*/ 1286 w 1318"/>
                <a:gd name="T5" fmla="*/ 55 h 221"/>
                <a:gd name="T6" fmla="*/ 1268 w 1318"/>
                <a:gd name="T7" fmla="*/ 49 h 221"/>
                <a:gd name="T8" fmla="*/ 1247 w 1318"/>
                <a:gd name="T9" fmla="*/ 44 h 221"/>
                <a:gd name="T10" fmla="*/ 1187 w 1318"/>
                <a:gd name="T11" fmla="*/ 38 h 221"/>
                <a:gd name="T12" fmla="*/ 1045 w 1318"/>
                <a:gd name="T13" fmla="*/ 40 h 221"/>
                <a:gd name="T14" fmla="*/ 942 w 1318"/>
                <a:gd name="T15" fmla="*/ 47 h 221"/>
                <a:gd name="T16" fmla="*/ 753 w 1318"/>
                <a:gd name="T17" fmla="*/ 50 h 221"/>
                <a:gd name="T18" fmla="*/ 687 w 1318"/>
                <a:gd name="T19" fmla="*/ 41 h 221"/>
                <a:gd name="T20" fmla="*/ 660 w 1318"/>
                <a:gd name="T21" fmla="*/ 34 h 221"/>
                <a:gd name="T22" fmla="*/ 630 w 1318"/>
                <a:gd name="T23" fmla="*/ 26 h 221"/>
                <a:gd name="T24" fmla="*/ 600 w 1318"/>
                <a:gd name="T25" fmla="*/ 21 h 221"/>
                <a:gd name="T26" fmla="*/ 555 w 1318"/>
                <a:gd name="T27" fmla="*/ 21 h 221"/>
                <a:gd name="T28" fmla="*/ 513 w 1318"/>
                <a:gd name="T29" fmla="*/ 39 h 221"/>
                <a:gd name="T30" fmla="*/ 495 w 1318"/>
                <a:gd name="T31" fmla="*/ 44 h 221"/>
                <a:gd name="T32" fmla="*/ 475 w 1318"/>
                <a:gd name="T33" fmla="*/ 51 h 221"/>
                <a:gd name="T34" fmla="*/ 451 w 1318"/>
                <a:gd name="T35" fmla="*/ 59 h 221"/>
                <a:gd name="T36" fmla="*/ 426 w 1318"/>
                <a:gd name="T37" fmla="*/ 68 h 221"/>
                <a:gd name="T38" fmla="*/ 402 w 1318"/>
                <a:gd name="T39" fmla="*/ 79 h 221"/>
                <a:gd name="T40" fmla="*/ 378 w 1318"/>
                <a:gd name="T41" fmla="*/ 90 h 221"/>
                <a:gd name="T42" fmla="*/ 344 w 1318"/>
                <a:gd name="T43" fmla="*/ 115 h 221"/>
                <a:gd name="T44" fmla="*/ 312 w 1318"/>
                <a:gd name="T45" fmla="*/ 145 h 221"/>
                <a:gd name="T46" fmla="*/ 273 w 1318"/>
                <a:gd name="T47" fmla="*/ 173 h 221"/>
                <a:gd name="T48" fmla="*/ 263 w 1318"/>
                <a:gd name="T49" fmla="*/ 178 h 221"/>
                <a:gd name="T50" fmla="*/ 239 w 1318"/>
                <a:gd name="T51" fmla="*/ 186 h 221"/>
                <a:gd name="T52" fmla="*/ 197 w 1318"/>
                <a:gd name="T53" fmla="*/ 188 h 221"/>
                <a:gd name="T54" fmla="*/ 179 w 1318"/>
                <a:gd name="T55" fmla="*/ 190 h 221"/>
                <a:gd name="T56" fmla="*/ 168 w 1318"/>
                <a:gd name="T57" fmla="*/ 168 h 221"/>
                <a:gd name="T58" fmla="*/ 167 w 1318"/>
                <a:gd name="T59" fmla="*/ 124 h 221"/>
                <a:gd name="T60" fmla="*/ 153 w 1318"/>
                <a:gd name="T61" fmla="*/ 95 h 221"/>
                <a:gd name="T62" fmla="*/ 132 w 1318"/>
                <a:gd name="T63" fmla="*/ 75 h 221"/>
                <a:gd name="T64" fmla="*/ 120 w 1318"/>
                <a:gd name="T65" fmla="*/ 71 h 221"/>
                <a:gd name="T66" fmla="*/ 89 w 1318"/>
                <a:gd name="T67" fmla="*/ 75 h 221"/>
                <a:gd name="T68" fmla="*/ 39 w 1318"/>
                <a:gd name="T69" fmla="*/ 55 h 221"/>
                <a:gd name="T70" fmla="*/ 77 w 1318"/>
                <a:gd name="T71" fmla="*/ 41 h 221"/>
                <a:gd name="T72" fmla="*/ 29 w 1318"/>
                <a:gd name="T73" fmla="*/ 21 h 221"/>
                <a:gd name="T74" fmla="*/ 0 w 1318"/>
                <a:gd name="T75" fmla="*/ 16 h 221"/>
                <a:gd name="T76" fmla="*/ 30 w 1318"/>
                <a:gd name="T77" fmla="*/ 50 h 221"/>
                <a:gd name="T78" fmla="*/ 123 w 1318"/>
                <a:gd name="T79" fmla="*/ 90 h 221"/>
                <a:gd name="T80" fmla="*/ 149 w 1318"/>
                <a:gd name="T81" fmla="*/ 208 h 221"/>
                <a:gd name="T82" fmla="*/ 311 w 1318"/>
                <a:gd name="T83" fmla="*/ 191 h 221"/>
                <a:gd name="T84" fmla="*/ 592 w 1318"/>
                <a:gd name="T85" fmla="*/ 46 h 221"/>
                <a:gd name="T86" fmla="*/ 1036 w 1318"/>
                <a:gd name="T87" fmla="*/ 75 h 221"/>
                <a:gd name="T88" fmla="*/ 1295 w 1318"/>
                <a:gd name="T89" fmla="*/ 85 h 221"/>
                <a:gd name="T90" fmla="*/ 1316 w 1318"/>
                <a:gd name="T91" fmla="*/ 99 h 22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318"/>
                <a:gd name="T139" fmla="*/ 0 h 221"/>
                <a:gd name="T140" fmla="*/ 1318 w 1318"/>
                <a:gd name="T141" fmla="*/ 221 h 221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318" h="221">
                  <a:moveTo>
                    <a:pt x="1316" y="99"/>
                  </a:moveTo>
                  <a:lnTo>
                    <a:pt x="1318" y="87"/>
                  </a:lnTo>
                  <a:lnTo>
                    <a:pt x="1313" y="75"/>
                  </a:lnTo>
                  <a:lnTo>
                    <a:pt x="1307" y="68"/>
                  </a:lnTo>
                  <a:lnTo>
                    <a:pt x="1298" y="61"/>
                  </a:lnTo>
                  <a:lnTo>
                    <a:pt x="1286" y="55"/>
                  </a:lnTo>
                  <a:lnTo>
                    <a:pt x="1277" y="52"/>
                  </a:lnTo>
                  <a:lnTo>
                    <a:pt x="1268" y="49"/>
                  </a:lnTo>
                  <a:lnTo>
                    <a:pt x="1259" y="47"/>
                  </a:lnTo>
                  <a:lnTo>
                    <a:pt x="1247" y="44"/>
                  </a:lnTo>
                  <a:lnTo>
                    <a:pt x="1220" y="40"/>
                  </a:lnTo>
                  <a:lnTo>
                    <a:pt x="1187" y="38"/>
                  </a:lnTo>
                  <a:lnTo>
                    <a:pt x="1147" y="37"/>
                  </a:lnTo>
                  <a:lnTo>
                    <a:pt x="1045" y="40"/>
                  </a:lnTo>
                  <a:lnTo>
                    <a:pt x="990" y="44"/>
                  </a:lnTo>
                  <a:lnTo>
                    <a:pt x="942" y="47"/>
                  </a:lnTo>
                  <a:lnTo>
                    <a:pt x="861" y="50"/>
                  </a:lnTo>
                  <a:lnTo>
                    <a:pt x="753" y="50"/>
                  </a:lnTo>
                  <a:lnTo>
                    <a:pt x="717" y="46"/>
                  </a:lnTo>
                  <a:lnTo>
                    <a:pt x="687" y="41"/>
                  </a:lnTo>
                  <a:lnTo>
                    <a:pt x="673" y="38"/>
                  </a:lnTo>
                  <a:lnTo>
                    <a:pt x="660" y="34"/>
                  </a:lnTo>
                  <a:lnTo>
                    <a:pt x="645" y="30"/>
                  </a:lnTo>
                  <a:lnTo>
                    <a:pt x="630" y="26"/>
                  </a:lnTo>
                  <a:lnTo>
                    <a:pt x="615" y="23"/>
                  </a:lnTo>
                  <a:lnTo>
                    <a:pt x="600" y="21"/>
                  </a:lnTo>
                  <a:lnTo>
                    <a:pt x="576" y="19"/>
                  </a:lnTo>
                  <a:lnTo>
                    <a:pt x="555" y="21"/>
                  </a:lnTo>
                  <a:lnTo>
                    <a:pt x="540" y="24"/>
                  </a:lnTo>
                  <a:lnTo>
                    <a:pt x="513" y="39"/>
                  </a:lnTo>
                  <a:lnTo>
                    <a:pt x="507" y="40"/>
                  </a:lnTo>
                  <a:lnTo>
                    <a:pt x="495" y="44"/>
                  </a:lnTo>
                  <a:lnTo>
                    <a:pt x="486" y="47"/>
                  </a:lnTo>
                  <a:lnTo>
                    <a:pt x="475" y="51"/>
                  </a:lnTo>
                  <a:lnTo>
                    <a:pt x="463" y="54"/>
                  </a:lnTo>
                  <a:lnTo>
                    <a:pt x="451" y="59"/>
                  </a:lnTo>
                  <a:lnTo>
                    <a:pt x="440" y="63"/>
                  </a:lnTo>
                  <a:lnTo>
                    <a:pt x="426" y="68"/>
                  </a:lnTo>
                  <a:lnTo>
                    <a:pt x="414" y="74"/>
                  </a:lnTo>
                  <a:lnTo>
                    <a:pt x="402" y="79"/>
                  </a:lnTo>
                  <a:lnTo>
                    <a:pt x="390" y="85"/>
                  </a:lnTo>
                  <a:lnTo>
                    <a:pt x="378" y="90"/>
                  </a:lnTo>
                  <a:lnTo>
                    <a:pt x="360" y="102"/>
                  </a:lnTo>
                  <a:lnTo>
                    <a:pt x="344" y="115"/>
                  </a:lnTo>
                  <a:lnTo>
                    <a:pt x="329" y="130"/>
                  </a:lnTo>
                  <a:lnTo>
                    <a:pt x="312" y="145"/>
                  </a:lnTo>
                  <a:lnTo>
                    <a:pt x="294" y="160"/>
                  </a:lnTo>
                  <a:lnTo>
                    <a:pt x="273" y="173"/>
                  </a:lnTo>
                  <a:lnTo>
                    <a:pt x="269" y="175"/>
                  </a:lnTo>
                  <a:lnTo>
                    <a:pt x="263" y="178"/>
                  </a:lnTo>
                  <a:lnTo>
                    <a:pt x="251" y="182"/>
                  </a:lnTo>
                  <a:lnTo>
                    <a:pt x="239" y="186"/>
                  </a:lnTo>
                  <a:lnTo>
                    <a:pt x="225" y="188"/>
                  </a:lnTo>
                  <a:lnTo>
                    <a:pt x="197" y="188"/>
                  </a:lnTo>
                  <a:lnTo>
                    <a:pt x="191" y="190"/>
                  </a:lnTo>
                  <a:lnTo>
                    <a:pt x="179" y="190"/>
                  </a:lnTo>
                  <a:lnTo>
                    <a:pt x="168" y="185"/>
                  </a:lnTo>
                  <a:lnTo>
                    <a:pt x="168" y="168"/>
                  </a:lnTo>
                  <a:lnTo>
                    <a:pt x="170" y="140"/>
                  </a:lnTo>
                  <a:lnTo>
                    <a:pt x="167" y="124"/>
                  </a:lnTo>
                  <a:lnTo>
                    <a:pt x="161" y="109"/>
                  </a:lnTo>
                  <a:lnTo>
                    <a:pt x="153" y="95"/>
                  </a:lnTo>
                  <a:lnTo>
                    <a:pt x="143" y="83"/>
                  </a:lnTo>
                  <a:lnTo>
                    <a:pt x="132" y="75"/>
                  </a:lnTo>
                  <a:lnTo>
                    <a:pt x="126" y="72"/>
                  </a:lnTo>
                  <a:lnTo>
                    <a:pt x="120" y="71"/>
                  </a:lnTo>
                  <a:lnTo>
                    <a:pt x="111" y="73"/>
                  </a:lnTo>
                  <a:lnTo>
                    <a:pt x="89" y="75"/>
                  </a:lnTo>
                  <a:lnTo>
                    <a:pt x="62" y="71"/>
                  </a:lnTo>
                  <a:lnTo>
                    <a:pt x="39" y="55"/>
                  </a:lnTo>
                  <a:lnTo>
                    <a:pt x="39" y="45"/>
                  </a:lnTo>
                  <a:lnTo>
                    <a:pt x="77" y="41"/>
                  </a:lnTo>
                  <a:lnTo>
                    <a:pt x="48" y="33"/>
                  </a:lnTo>
                  <a:lnTo>
                    <a:pt x="29" y="21"/>
                  </a:lnTo>
                  <a:lnTo>
                    <a:pt x="20" y="0"/>
                  </a:lnTo>
                  <a:lnTo>
                    <a:pt x="0" y="16"/>
                  </a:lnTo>
                  <a:lnTo>
                    <a:pt x="30" y="40"/>
                  </a:lnTo>
                  <a:lnTo>
                    <a:pt x="30" y="50"/>
                  </a:lnTo>
                  <a:lnTo>
                    <a:pt x="51" y="89"/>
                  </a:lnTo>
                  <a:lnTo>
                    <a:pt x="123" y="90"/>
                  </a:lnTo>
                  <a:lnTo>
                    <a:pt x="146" y="154"/>
                  </a:lnTo>
                  <a:lnTo>
                    <a:pt x="149" y="208"/>
                  </a:lnTo>
                  <a:lnTo>
                    <a:pt x="204" y="221"/>
                  </a:lnTo>
                  <a:lnTo>
                    <a:pt x="311" y="191"/>
                  </a:lnTo>
                  <a:lnTo>
                    <a:pt x="419" y="104"/>
                  </a:lnTo>
                  <a:lnTo>
                    <a:pt x="592" y="46"/>
                  </a:lnTo>
                  <a:lnTo>
                    <a:pt x="807" y="80"/>
                  </a:lnTo>
                  <a:lnTo>
                    <a:pt x="1036" y="75"/>
                  </a:lnTo>
                  <a:lnTo>
                    <a:pt x="1190" y="56"/>
                  </a:lnTo>
                  <a:lnTo>
                    <a:pt x="1295" y="85"/>
                  </a:lnTo>
                  <a:lnTo>
                    <a:pt x="1316" y="99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00" name="Freeform 54"/>
            <p:cNvSpPr>
              <a:spLocks/>
            </p:cNvSpPr>
            <p:nvPr/>
          </p:nvSpPr>
          <p:spPr bwMode="auto">
            <a:xfrm>
              <a:off x="379" y="2426"/>
              <a:ext cx="70" cy="96"/>
            </a:xfrm>
            <a:custGeom>
              <a:avLst/>
              <a:gdLst>
                <a:gd name="T0" fmla="*/ 208 w 208"/>
                <a:gd name="T1" fmla="*/ 159 h 192"/>
                <a:gd name="T2" fmla="*/ 196 w 208"/>
                <a:gd name="T3" fmla="*/ 147 h 192"/>
                <a:gd name="T4" fmla="*/ 184 w 208"/>
                <a:gd name="T5" fmla="*/ 134 h 192"/>
                <a:gd name="T6" fmla="*/ 166 w 208"/>
                <a:gd name="T7" fmla="*/ 119 h 192"/>
                <a:gd name="T8" fmla="*/ 157 w 208"/>
                <a:gd name="T9" fmla="*/ 111 h 192"/>
                <a:gd name="T10" fmla="*/ 147 w 208"/>
                <a:gd name="T11" fmla="*/ 104 h 192"/>
                <a:gd name="T12" fmla="*/ 123 w 208"/>
                <a:gd name="T13" fmla="*/ 90 h 192"/>
                <a:gd name="T14" fmla="*/ 117 w 208"/>
                <a:gd name="T15" fmla="*/ 87 h 192"/>
                <a:gd name="T16" fmla="*/ 109 w 208"/>
                <a:gd name="T17" fmla="*/ 84 h 192"/>
                <a:gd name="T18" fmla="*/ 96 w 208"/>
                <a:gd name="T19" fmla="*/ 79 h 192"/>
                <a:gd name="T20" fmla="*/ 82 w 208"/>
                <a:gd name="T21" fmla="*/ 76 h 192"/>
                <a:gd name="T22" fmla="*/ 67 w 208"/>
                <a:gd name="T23" fmla="*/ 74 h 192"/>
                <a:gd name="T24" fmla="*/ 45 w 208"/>
                <a:gd name="T25" fmla="*/ 68 h 192"/>
                <a:gd name="T26" fmla="*/ 34 w 208"/>
                <a:gd name="T27" fmla="*/ 59 h 192"/>
                <a:gd name="T28" fmla="*/ 30 w 208"/>
                <a:gd name="T29" fmla="*/ 48 h 192"/>
                <a:gd name="T30" fmla="*/ 33 w 208"/>
                <a:gd name="T31" fmla="*/ 34 h 192"/>
                <a:gd name="T32" fmla="*/ 40 w 208"/>
                <a:gd name="T33" fmla="*/ 21 h 192"/>
                <a:gd name="T34" fmla="*/ 48 w 208"/>
                <a:gd name="T35" fmla="*/ 10 h 192"/>
                <a:gd name="T36" fmla="*/ 57 w 208"/>
                <a:gd name="T37" fmla="*/ 0 h 192"/>
                <a:gd name="T38" fmla="*/ 0 w 208"/>
                <a:gd name="T39" fmla="*/ 37 h 192"/>
                <a:gd name="T40" fmla="*/ 25 w 208"/>
                <a:gd name="T41" fmla="*/ 85 h 192"/>
                <a:gd name="T42" fmla="*/ 157 w 208"/>
                <a:gd name="T43" fmla="*/ 146 h 192"/>
                <a:gd name="T44" fmla="*/ 180 w 208"/>
                <a:gd name="T45" fmla="*/ 192 h 192"/>
                <a:gd name="T46" fmla="*/ 208 w 208"/>
                <a:gd name="T47" fmla="*/ 159 h 192"/>
                <a:gd name="T48" fmla="*/ 208 w 208"/>
                <a:gd name="T49" fmla="*/ 159 h 19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8"/>
                <a:gd name="T76" fmla="*/ 0 h 192"/>
                <a:gd name="T77" fmla="*/ 208 w 208"/>
                <a:gd name="T78" fmla="*/ 192 h 19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8" h="192">
                  <a:moveTo>
                    <a:pt x="208" y="159"/>
                  </a:moveTo>
                  <a:lnTo>
                    <a:pt x="196" y="147"/>
                  </a:lnTo>
                  <a:lnTo>
                    <a:pt x="184" y="134"/>
                  </a:lnTo>
                  <a:lnTo>
                    <a:pt x="166" y="119"/>
                  </a:lnTo>
                  <a:lnTo>
                    <a:pt x="157" y="111"/>
                  </a:lnTo>
                  <a:lnTo>
                    <a:pt x="147" y="104"/>
                  </a:lnTo>
                  <a:lnTo>
                    <a:pt x="123" y="90"/>
                  </a:lnTo>
                  <a:lnTo>
                    <a:pt x="117" y="87"/>
                  </a:lnTo>
                  <a:lnTo>
                    <a:pt x="109" y="84"/>
                  </a:lnTo>
                  <a:lnTo>
                    <a:pt x="96" y="79"/>
                  </a:lnTo>
                  <a:lnTo>
                    <a:pt x="82" y="76"/>
                  </a:lnTo>
                  <a:lnTo>
                    <a:pt x="67" y="74"/>
                  </a:lnTo>
                  <a:lnTo>
                    <a:pt x="45" y="68"/>
                  </a:lnTo>
                  <a:lnTo>
                    <a:pt x="34" y="59"/>
                  </a:lnTo>
                  <a:lnTo>
                    <a:pt x="30" y="48"/>
                  </a:lnTo>
                  <a:lnTo>
                    <a:pt x="33" y="34"/>
                  </a:lnTo>
                  <a:lnTo>
                    <a:pt x="40" y="21"/>
                  </a:lnTo>
                  <a:lnTo>
                    <a:pt x="48" y="10"/>
                  </a:lnTo>
                  <a:lnTo>
                    <a:pt x="57" y="0"/>
                  </a:lnTo>
                  <a:lnTo>
                    <a:pt x="0" y="37"/>
                  </a:lnTo>
                  <a:lnTo>
                    <a:pt x="25" y="85"/>
                  </a:lnTo>
                  <a:lnTo>
                    <a:pt x="157" y="146"/>
                  </a:lnTo>
                  <a:lnTo>
                    <a:pt x="180" y="192"/>
                  </a:lnTo>
                  <a:lnTo>
                    <a:pt x="208" y="159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01" name="Freeform 55"/>
            <p:cNvSpPr>
              <a:spLocks/>
            </p:cNvSpPr>
            <p:nvPr/>
          </p:nvSpPr>
          <p:spPr bwMode="auto">
            <a:xfrm>
              <a:off x="947" y="2468"/>
              <a:ext cx="130" cy="267"/>
            </a:xfrm>
            <a:custGeom>
              <a:avLst/>
              <a:gdLst>
                <a:gd name="T0" fmla="*/ 0 w 390"/>
                <a:gd name="T1" fmla="*/ 518 h 535"/>
                <a:gd name="T2" fmla="*/ 90 w 390"/>
                <a:gd name="T3" fmla="*/ 492 h 535"/>
                <a:gd name="T4" fmla="*/ 74 w 390"/>
                <a:gd name="T5" fmla="*/ 432 h 535"/>
                <a:gd name="T6" fmla="*/ 138 w 390"/>
                <a:gd name="T7" fmla="*/ 392 h 535"/>
                <a:gd name="T8" fmla="*/ 123 w 390"/>
                <a:gd name="T9" fmla="*/ 307 h 535"/>
                <a:gd name="T10" fmla="*/ 179 w 390"/>
                <a:gd name="T11" fmla="*/ 257 h 535"/>
                <a:gd name="T12" fmla="*/ 188 w 390"/>
                <a:gd name="T13" fmla="*/ 224 h 535"/>
                <a:gd name="T14" fmla="*/ 128 w 390"/>
                <a:gd name="T15" fmla="*/ 71 h 535"/>
                <a:gd name="T16" fmla="*/ 176 w 390"/>
                <a:gd name="T17" fmla="*/ 59 h 535"/>
                <a:gd name="T18" fmla="*/ 159 w 390"/>
                <a:gd name="T19" fmla="*/ 0 h 535"/>
                <a:gd name="T20" fmla="*/ 258 w 390"/>
                <a:gd name="T21" fmla="*/ 48 h 535"/>
                <a:gd name="T22" fmla="*/ 330 w 390"/>
                <a:gd name="T23" fmla="*/ 100 h 535"/>
                <a:gd name="T24" fmla="*/ 288 w 390"/>
                <a:gd name="T25" fmla="*/ 128 h 535"/>
                <a:gd name="T26" fmla="*/ 330 w 390"/>
                <a:gd name="T27" fmla="*/ 166 h 535"/>
                <a:gd name="T28" fmla="*/ 287 w 390"/>
                <a:gd name="T29" fmla="*/ 208 h 535"/>
                <a:gd name="T30" fmla="*/ 363 w 390"/>
                <a:gd name="T31" fmla="*/ 261 h 535"/>
                <a:gd name="T32" fmla="*/ 307 w 390"/>
                <a:gd name="T33" fmla="*/ 308 h 535"/>
                <a:gd name="T34" fmla="*/ 390 w 390"/>
                <a:gd name="T35" fmla="*/ 359 h 535"/>
                <a:gd name="T36" fmla="*/ 257 w 390"/>
                <a:gd name="T37" fmla="*/ 427 h 535"/>
                <a:gd name="T38" fmla="*/ 252 w 390"/>
                <a:gd name="T39" fmla="*/ 506 h 535"/>
                <a:gd name="T40" fmla="*/ 194 w 390"/>
                <a:gd name="T41" fmla="*/ 535 h 535"/>
                <a:gd name="T42" fmla="*/ 0 w 390"/>
                <a:gd name="T43" fmla="*/ 518 h 535"/>
                <a:gd name="T44" fmla="*/ 0 w 390"/>
                <a:gd name="T45" fmla="*/ 518 h 53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90"/>
                <a:gd name="T70" fmla="*/ 0 h 535"/>
                <a:gd name="T71" fmla="*/ 390 w 390"/>
                <a:gd name="T72" fmla="*/ 535 h 53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90" h="535">
                  <a:moveTo>
                    <a:pt x="0" y="518"/>
                  </a:moveTo>
                  <a:lnTo>
                    <a:pt x="90" y="492"/>
                  </a:lnTo>
                  <a:lnTo>
                    <a:pt x="74" y="432"/>
                  </a:lnTo>
                  <a:lnTo>
                    <a:pt x="138" y="392"/>
                  </a:lnTo>
                  <a:lnTo>
                    <a:pt x="123" y="307"/>
                  </a:lnTo>
                  <a:lnTo>
                    <a:pt x="179" y="257"/>
                  </a:lnTo>
                  <a:lnTo>
                    <a:pt x="188" y="224"/>
                  </a:lnTo>
                  <a:lnTo>
                    <a:pt x="128" y="71"/>
                  </a:lnTo>
                  <a:lnTo>
                    <a:pt x="176" y="59"/>
                  </a:lnTo>
                  <a:lnTo>
                    <a:pt x="159" y="0"/>
                  </a:lnTo>
                  <a:lnTo>
                    <a:pt x="258" y="48"/>
                  </a:lnTo>
                  <a:lnTo>
                    <a:pt x="330" y="100"/>
                  </a:lnTo>
                  <a:lnTo>
                    <a:pt x="288" y="128"/>
                  </a:lnTo>
                  <a:lnTo>
                    <a:pt x="330" y="166"/>
                  </a:lnTo>
                  <a:lnTo>
                    <a:pt x="287" y="208"/>
                  </a:lnTo>
                  <a:lnTo>
                    <a:pt x="363" y="261"/>
                  </a:lnTo>
                  <a:lnTo>
                    <a:pt x="307" y="308"/>
                  </a:lnTo>
                  <a:lnTo>
                    <a:pt x="390" y="359"/>
                  </a:lnTo>
                  <a:lnTo>
                    <a:pt x="257" y="427"/>
                  </a:lnTo>
                  <a:lnTo>
                    <a:pt x="252" y="506"/>
                  </a:lnTo>
                  <a:lnTo>
                    <a:pt x="194" y="535"/>
                  </a:lnTo>
                  <a:lnTo>
                    <a:pt x="0" y="518"/>
                  </a:lnTo>
                  <a:close/>
                </a:path>
              </a:pathLst>
            </a:custGeom>
            <a:solidFill>
              <a:srgbClr val="7885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02" name="Freeform 56"/>
            <p:cNvSpPr>
              <a:spLocks/>
            </p:cNvSpPr>
            <p:nvPr/>
          </p:nvSpPr>
          <p:spPr bwMode="auto">
            <a:xfrm>
              <a:off x="512" y="2818"/>
              <a:ext cx="44" cy="48"/>
            </a:xfrm>
            <a:custGeom>
              <a:avLst/>
              <a:gdLst>
                <a:gd name="T0" fmla="*/ 0 w 132"/>
                <a:gd name="T1" fmla="*/ 58 h 97"/>
                <a:gd name="T2" fmla="*/ 3 w 132"/>
                <a:gd name="T3" fmla="*/ 60 h 97"/>
                <a:gd name="T4" fmla="*/ 10 w 132"/>
                <a:gd name="T5" fmla="*/ 64 h 97"/>
                <a:gd name="T6" fmla="*/ 22 w 132"/>
                <a:gd name="T7" fmla="*/ 68 h 97"/>
                <a:gd name="T8" fmla="*/ 36 w 132"/>
                <a:gd name="T9" fmla="*/ 73 h 97"/>
                <a:gd name="T10" fmla="*/ 51 w 132"/>
                <a:gd name="T11" fmla="*/ 75 h 97"/>
                <a:gd name="T12" fmla="*/ 64 w 132"/>
                <a:gd name="T13" fmla="*/ 74 h 97"/>
                <a:gd name="T14" fmla="*/ 75 w 132"/>
                <a:gd name="T15" fmla="*/ 68 h 97"/>
                <a:gd name="T16" fmla="*/ 82 w 132"/>
                <a:gd name="T17" fmla="*/ 56 h 97"/>
                <a:gd name="T18" fmla="*/ 91 w 132"/>
                <a:gd name="T19" fmla="*/ 30 h 97"/>
                <a:gd name="T20" fmla="*/ 97 w 132"/>
                <a:gd name="T21" fmla="*/ 13 h 97"/>
                <a:gd name="T22" fmla="*/ 109 w 132"/>
                <a:gd name="T23" fmla="*/ 4 h 97"/>
                <a:gd name="T24" fmla="*/ 120 w 132"/>
                <a:gd name="T25" fmla="*/ 1 h 97"/>
                <a:gd name="T26" fmla="*/ 132 w 132"/>
                <a:gd name="T27" fmla="*/ 0 h 97"/>
                <a:gd name="T28" fmla="*/ 105 w 132"/>
                <a:gd name="T29" fmla="*/ 24 h 97"/>
                <a:gd name="T30" fmla="*/ 103 w 132"/>
                <a:gd name="T31" fmla="*/ 72 h 97"/>
                <a:gd name="T32" fmla="*/ 79 w 132"/>
                <a:gd name="T33" fmla="*/ 97 h 97"/>
                <a:gd name="T34" fmla="*/ 12 w 132"/>
                <a:gd name="T35" fmla="*/ 89 h 97"/>
                <a:gd name="T36" fmla="*/ 0 w 132"/>
                <a:gd name="T37" fmla="*/ 58 h 97"/>
                <a:gd name="T38" fmla="*/ 0 w 132"/>
                <a:gd name="T39" fmla="*/ 58 h 9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32"/>
                <a:gd name="T61" fmla="*/ 0 h 97"/>
                <a:gd name="T62" fmla="*/ 132 w 132"/>
                <a:gd name="T63" fmla="*/ 97 h 9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32" h="97">
                  <a:moveTo>
                    <a:pt x="0" y="58"/>
                  </a:moveTo>
                  <a:lnTo>
                    <a:pt x="3" y="60"/>
                  </a:lnTo>
                  <a:lnTo>
                    <a:pt x="10" y="64"/>
                  </a:lnTo>
                  <a:lnTo>
                    <a:pt x="22" y="68"/>
                  </a:lnTo>
                  <a:lnTo>
                    <a:pt x="36" y="73"/>
                  </a:lnTo>
                  <a:lnTo>
                    <a:pt x="51" y="75"/>
                  </a:lnTo>
                  <a:lnTo>
                    <a:pt x="64" y="74"/>
                  </a:lnTo>
                  <a:lnTo>
                    <a:pt x="75" y="68"/>
                  </a:lnTo>
                  <a:lnTo>
                    <a:pt x="82" y="56"/>
                  </a:lnTo>
                  <a:lnTo>
                    <a:pt x="91" y="30"/>
                  </a:lnTo>
                  <a:lnTo>
                    <a:pt x="97" y="13"/>
                  </a:lnTo>
                  <a:lnTo>
                    <a:pt x="109" y="4"/>
                  </a:lnTo>
                  <a:lnTo>
                    <a:pt x="120" y="1"/>
                  </a:lnTo>
                  <a:lnTo>
                    <a:pt x="132" y="0"/>
                  </a:lnTo>
                  <a:lnTo>
                    <a:pt x="105" y="24"/>
                  </a:lnTo>
                  <a:lnTo>
                    <a:pt x="103" y="72"/>
                  </a:lnTo>
                  <a:lnTo>
                    <a:pt x="79" y="97"/>
                  </a:lnTo>
                  <a:lnTo>
                    <a:pt x="12" y="89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03" name="Freeform 57"/>
            <p:cNvSpPr>
              <a:spLocks/>
            </p:cNvSpPr>
            <p:nvPr/>
          </p:nvSpPr>
          <p:spPr bwMode="auto">
            <a:xfrm>
              <a:off x="842" y="2362"/>
              <a:ext cx="104" cy="297"/>
            </a:xfrm>
            <a:custGeom>
              <a:avLst/>
              <a:gdLst>
                <a:gd name="T0" fmla="*/ 0 w 311"/>
                <a:gd name="T1" fmla="*/ 2 h 595"/>
                <a:gd name="T2" fmla="*/ 65 w 311"/>
                <a:gd name="T3" fmla="*/ 0 h 595"/>
                <a:gd name="T4" fmla="*/ 208 w 311"/>
                <a:gd name="T5" fmla="*/ 164 h 595"/>
                <a:gd name="T6" fmla="*/ 290 w 311"/>
                <a:gd name="T7" fmla="*/ 310 h 595"/>
                <a:gd name="T8" fmla="*/ 311 w 311"/>
                <a:gd name="T9" fmla="*/ 595 h 595"/>
                <a:gd name="T10" fmla="*/ 266 w 311"/>
                <a:gd name="T11" fmla="*/ 584 h 595"/>
                <a:gd name="T12" fmla="*/ 170 w 311"/>
                <a:gd name="T13" fmla="*/ 305 h 595"/>
                <a:gd name="T14" fmla="*/ 110 w 311"/>
                <a:gd name="T15" fmla="*/ 167 h 595"/>
                <a:gd name="T16" fmla="*/ 0 w 311"/>
                <a:gd name="T17" fmla="*/ 2 h 595"/>
                <a:gd name="T18" fmla="*/ 0 w 311"/>
                <a:gd name="T19" fmla="*/ 2 h 59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11"/>
                <a:gd name="T31" fmla="*/ 0 h 595"/>
                <a:gd name="T32" fmla="*/ 311 w 311"/>
                <a:gd name="T33" fmla="*/ 595 h 59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11" h="595">
                  <a:moveTo>
                    <a:pt x="0" y="2"/>
                  </a:moveTo>
                  <a:lnTo>
                    <a:pt x="65" y="0"/>
                  </a:lnTo>
                  <a:lnTo>
                    <a:pt x="208" y="164"/>
                  </a:lnTo>
                  <a:lnTo>
                    <a:pt x="290" y="310"/>
                  </a:lnTo>
                  <a:lnTo>
                    <a:pt x="311" y="595"/>
                  </a:lnTo>
                  <a:lnTo>
                    <a:pt x="266" y="584"/>
                  </a:lnTo>
                  <a:lnTo>
                    <a:pt x="170" y="305"/>
                  </a:lnTo>
                  <a:lnTo>
                    <a:pt x="110" y="16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04" name="Freeform 58"/>
            <p:cNvSpPr>
              <a:spLocks/>
            </p:cNvSpPr>
            <p:nvPr/>
          </p:nvSpPr>
          <p:spPr bwMode="auto">
            <a:xfrm>
              <a:off x="600" y="2811"/>
              <a:ext cx="47" cy="32"/>
            </a:xfrm>
            <a:custGeom>
              <a:avLst/>
              <a:gdLst>
                <a:gd name="T0" fmla="*/ 142 w 142"/>
                <a:gd name="T1" fmla="*/ 42 h 65"/>
                <a:gd name="T2" fmla="*/ 136 w 142"/>
                <a:gd name="T3" fmla="*/ 45 h 65"/>
                <a:gd name="T4" fmla="*/ 132 w 142"/>
                <a:gd name="T5" fmla="*/ 48 h 65"/>
                <a:gd name="T6" fmla="*/ 124 w 142"/>
                <a:gd name="T7" fmla="*/ 50 h 65"/>
                <a:gd name="T8" fmla="*/ 109 w 142"/>
                <a:gd name="T9" fmla="*/ 49 h 65"/>
                <a:gd name="T10" fmla="*/ 96 w 142"/>
                <a:gd name="T11" fmla="*/ 37 h 65"/>
                <a:gd name="T12" fmla="*/ 90 w 142"/>
                <a:gd name="T13" fmla="*/ 27 h 65"/>
                <a:gd name="T14" fmla="*/ 81 w 142"/>
                <a:gd name="T15" fmla="*/ 18 h 65"/>
                <a:gd name="T16" fmla="*/ 70 w 142"/>
                <a:gd name="T17" fmla="*/ 10 h 65"/>
                <a:gd name="T18" fmla="*/ 64 w 142"/>
                <a:gd name="T19" fmla="*/ 7 h 65"/>
                <a:gd name="T20" fmla="*/ 57 w 142"/>
                <a:gd name="T21" fmla="*/ 4 h 65"/>
                <a:gd name="T22" fmla="*/ 43 w 142"/>
                <a:gd name="T23" fmla="*/ 1 h 65"/>
                <a:gd name="T24" fmla="*/ 30 w 142"/>
                <a:gd name="T25" fmla="*/ 0 h 65"/>
                <a:gd name="T26" fmla="*/ 15 w 142"/>
                <a:gd name="T27" fmla="*/ 3 h 65"/>
                <a:gd name="T28" fmla="*/ 0 w 142"/>
                <a:gd name="T29" fmla="*/ 10 h 65"/>
                <a:gd name="T30" fmla="*/ 58 w 142"/>
                <a:gd name="T31" fmla="*/ 29 h 65"/>
                <a:gd name="T32" fmla="*/ 105 w 142"/>
                <a:gd name="T33" fmla="*/ 65 h 65"/>
                <a:gd name="T34" fmla="*/ 136 w 142"/>
                <a:gd name="T35" fmla="*/ 59 h 65"/>
                <a:gd name="T36" fmla="*/ 142 w 142"/>
                <a:gd name="T37" fmla="*/ 42 h 65"/>
                <a:gd name="T38" fmla="*/ 142 w 142"/>
                <a:gd name="T39" fmla="*/ 42 h 6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42"/>
                <a:gd name="T61" fmla="*/ 0 h 65"/>
                <a:gd name="T62" fmla="*/ 142 w 142"/>
                <a:gd name="T63" fmla="*/ 65 h 6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42" h="65">
                  <a:moveTo>
                    <a:pt x="142" y="42"/>
                  </a:moveTo>
                  <a:lnTo>
                    <a:pt x="136" y="45"/>
                  </a:lnTo>
                  <a:lnTo>
                    <a:pt x="132" y="48"/>
                  </a:lnTo>
                  <a:lnTo>
                    <a:pt x="124" y="50"/>
                  </a:lnTo>
                  <a:lnTo>
                    <a:pt x="109" y="49"/>
                  </a:lnTo>
                  <a:lnTo>
                    <a:pt x="96" y="37"/>
                  </a:lnTo>
                  <a:lnTo>
                    <a:pt x="90" y="27"/>
                  </a:lnTo>
                  <a:lnTo>
                    <a:pt x="81" y="18"/>
                  </a:lnTo>
                  <a:lnTo>
                    <a:pt x="70" y="10"/>
                  </a:lnTo>
                  <a:lnTo>
                    <a:pt x="64" y="7"/>
                  </a:lnTo>
                  <a:lnTo>
                    <a:pt x="57" y="4"/>
                  </a:lnTo>
                  <a:lnTo>
                    <a:pt x="43" y="1"/>
                  </a:lnTo>
                  <a:lnTo>
                    <a:pt x="30" y="0"/>
                  </a:lnTo>
                  <a:lnTo>
                    <a:pt x="15" y="3"/>
                  </a:lnTo>
                  <a:lnTo>
                    <a:pt x="0" y="10"/>
                  </a:lnTo>
                  <a:lnTo>
                    <a:pt x="58" y="29"/>
                  </a:lnTo>
                  <a:lnTo>
                    <a:pt x="105" y="65"/>
                  </a:lnTo>
                  <a:lnTo>
                    <a:pt x="136" y="59"/>
                  </a:lnTo>
                  <a:lnTo>
                    <a:pt x="142" y="42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05" name="Freeform 59"/>
            <p:cNvSpPr>
              <a:spLocks/>
            </p:cNvSpPr>
            <p:nvPr/>
          </p:nvSpPr>
          <p:spPr bwMode="auto">
            <a:xfrm>
              <a:off x="612" y="2697"/>
              <a:ext cx="260" cy="99"/>
            </a:xfrm>
            <a:custGeom>
              <a:avLst/>
              <a:gdLst>
                <a:gd name="T0" fmla="*/ 763 w 779"/>
                <a:gd name="T1" fmla="*/ 0 h 199"/>
                <a:gd name="T2" fmla="*/ 724 w 779"/>
                <a:gd name="T3" fmla="*/ 17 h 199"/>
                <a:gd name="T4" fmla="*/ 601 w 779"/>
                <a:gd name="T5" fmla="*/ 18 h 199"/>
                <a:gd name="T6" fmla="*/ 496 w 779"/>
                <a:gd name="T7" fmla="*/ 17 h 199"/>
                <a:gd name="T8" fmla="*/ 405 w 779"/>
                <a:gd name="T9" fmla="*/ 13 h 199"/>
                <a:gd name="T10" fmla="*/ 369 w 779"/>
                <a:gd name="T11" fmla="*/ 9 h 199"/>
                <a:gd name="T12" fmla="*/ 330 w 779"/>
                <a:gd name="T13" fmla="*/ 7 h 199"/>
                <a:gd name="T14" fmla="*/ 255 w 779"/>
                <a:gd name="T15" fmla="*/ 9 h 199"/>
                <a:gd name="T16" fmla="*/ 219 w 779"/>
                <a:gd name="T17" fmla="*/ 14 h 199"/>
                <a:gd name="T18" fmla="*/ 201 w 779"/>
                <a:gd name="T19" fmla="*/ 18 h 199"/>
                <a:gd name="T20" fmla="*/ 183 w 779"/>
                <a:gd name="T21" fmla="*/ 24 h 199"/>
                <a:gd name="T22" fmla="*/ 174 w 779"/>
                <a:gd name="T23" fmla="*/ 27 h 199"/>
                <a:gd name="T24" fmla="*/ 167 w 779"/>
                <a:gd name="T25" fmla="*/ 30 h 199"/>
                <a:gd name="T26" fmla="*/ 158 w 779"/>
                <a:gd name="T27" fmla="*/ 34 h 199"/>
                <a:gd name="T28" fmla="*/ 150 w 779"/>
                <a:gd name="T29" fmla="*/ 38 h 199"/>
                <a:gd name="T30" fmla="*/ 119 w 779"/>
                <a:gd name="T31" fmla="*/ 59 h 199"/>
                <a:gd name="T32" fmla="*/ 105 w 779"/>
                <a:gd name="T33" fmla="*/ 71 h 199"/>
                <a:gd name="T34" fmla="*/ 92 w 779"/>
                <a:gd name="T35" fmla="*/ 83 h 199"/>
                <a:gd name="T36" fmla="*/ 80 w 779"/>
                <a:gd name="T37" fmla="*/ 95 h 199"/>
                <a:gd name="T38" fmla="*/ 68 w 779"/>
                <a:gd name="T39" fmla="*/ 107 h 199"/>
                <a:gd name="T40" fmla="*/ 57 w 779"/>
                <a:gd name="T41" fmla="*/ 119 h 199"/>
                <a:gd name="T42" fmla="*/ 47 w 779"/>
                <a:gd name="T43" fmla="*/ 130 h 199"/>
                <a:gd name="T44" fmla="*/ 38 w 779"/>
                <a:gd name="T45" fmla="*/ 141 h 199"/>
                <a:gd name="T46" fmla="*/ 30 w 779"/>
                <a:gd name="T47" fmla="*/ 152 h 199"/>
                <a:gd name="T48" fmla="*/ 23 w 779"/>
                <a:gd name="T49" fmla="*/ 161 h 199"/>
                <a:gd name="T50" fmla="*/ 17 w 779"/>
                <a:gd name="T51" fmla="*/ 170 h 199"/>
                <a:gd name="T52" fmla="*/ 8 w 779"/>
                <a:gd name="T53" fmla="*/ 184 h 199"/>
                <a:gd name="T54" fmla="*/ 0 w 779"/>
                <a:gd name="T55" fmla="*/ 197 h 199"/>
                <a:gd name="T56" fmla="*/ 36 w 779"/>
                <a:gd name="T57" fmla="*/ 199 h 199"/>
                <a:gd name="T58" fmla="*/ 92 w 779"/>
                <a:gd name="T59" fmla="*/ 128 h 199"/>
                <a:gd name="T60" fmla="*/ 190 w 779"/>
                <a:gd name="T61" fmla="*/ 70 h 199"/>
                <a:gd name="T62" fmla="*/ 303 w 779"/>
                <a:gd name="T63" fmla="*/ 43 h 199"/>
                <a:gd name="T64" fmla="*/ 454 w 779"/>
                <a:gd name="T65" fmla="*/ 37 h 199"/>
                <a:gd name="T66" fmla="*/ 724 w 779"/>
                <a:gd name="T67" fmla="*/ 43 h 199"/>
                <a:gd name="T68" fmla="*/ 779 w 779"/>
                <a:gd name="T69" fmla="*/ 11 h 199"/>
                <a:gd name="T70" fmla="*/ 763 w 779"/>
                <a:gd name="T71" fmla="*/ 0 h 199"/>
                <a:gd name="T72" fmla="*/ 763 w 779"/>
                <a:gd name="T73" fmla="*/ 0 h 19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779"/>
                <a:gd name="T112" fmla="*/ 0 h 199"/>
                <a:gd name="T113" fmla="*/ 779 w 779"/>
                <a:gd name="T114" fmla="*/ 199 h 19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779" h="199">
                  <a:moveTo>
                    <a:pt x="763" y="0"/>
                  </a:moveTo>
                  <a:lnTo>
                    <a:pt x="724" y="17"/>
                  </a:lnTo>
                  <a:lnTo>
                    <a:pt x="601" y="18"/>
                  </a:lnTo>
                  <a:lnTo>
                    <a:pt x="496" y="17"/>
                  </a:lnTo>
                  <a:lnTo>
                    <a:pt x="405" y="13"/>
                  </a:lnTo>
                  <a:lnTo>
                    <a:pt x="369" y="9"/>
                  </a:lnTo>
                  <a:lnTo>
                    <a:pt x="330" y="7"/>
                  </a:lnTo>
                  <a:lnTo>
                    <a:pt x="255" y="9"/>
                  </a:lnTo>
                  <a:lnTo>
                    <a:pt x="219" y="14"/>
                  </a:lnTo>
                  <a:lnTo>
                    <a:pt x="201" y="18"/>
                  </a:lnTo>
                  <a:lnTo>
                    <a:pt x="183" y="24"/>
                  </a:lnTo>
                  <a:lnTo>
                    <a:pt x="174" y="27"/>
                  </a:lnTo>
                  <a:lnTo>
                    <a:pt x="167" y="30"/>
                  </a:lnTo>
                  <a:lnTo>
                    <a:pt x="158" y="34"/>
                  </a:lnTo>
                  <a:lnTo>
                    <a:pt x="150" y="38"/>
                  </a:lnTo>
                  <a:lnTo>
                    <a:pt x="119" y="59"/>
                  </a:lnTo>
                  <a:lnTo>
                    <a:pt x="105" y="71"/>
                  </a:lnTo>
                  <a:lnTo>
                    <a:pt x="92" y="83"/>
                  </a:lnTo>
                  <a:lnTo>
                    <a:pt x="80" y="95"/>
                  </a:lnTo>
                  <a:lnTo>
                    <a:pt x="68" y="107"/>
                  </a:lnTo>
                  <a:lnTo>
                    <a:pt x="57" y="119"/>
                  </a:lnTo>
                  <a:lnTo>
                    <a:pt x="47" y="130"/>
                  </a:lnTo>
                  <a:lnTo>
                    <a:pt x="38" y="141"/>
                  </a:lnTo>
                  <a:lnTo>
                    <a:pt x="30" y="152"/>
                  </a:lnTo>
                  <a:lnTo>
                    <a:pt x="23" y="161"/>
                  </a:lnTo>
                  <a:lnTo>
                    <a:pt x="17" y="170"/>
                  </a:lnTo>
                  <a:lnTo>
                    <a:pt x="8" y="184"/>
                  </a:lnTo>
                  <a:lnTo>
                    <a:pt x="0" y="197"/>
                  </a:lnTo>
                  <a:lnTo>
                    <a:pt x="36" y="199"/>
                  </a:lnTo>
                  <a:lnTo>
                    <a:pt x="92" y="128"/>
                  </a:lnTo>
                  <a:lnTo>
                    <a:pt x="190" y="70"/>
                  </a:lnTo>
                  <a:lnTo>
                    <a:pt x="303" y="43"/>
                  </a:lnTo>
                  <a:lnTo>
                    <a:pt x="454" y="37"/>
                  </a:lnTo>
                  <a:lnTo>
                    <a:pt x="724" y="43"/>
                  </a:lnTo>
                  <a:lnTo>
                    <a:pt x="779" y="11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06" name="Freeform 60"/>
            <p:cNvSpPr>
              <a:spLocks/>
            </p:cNvSpPr>
            <p:nvPr/>
          </p:nvSpPr>
          <p:spPr bwMode="auto">
            <a:xfrm>
              <a:off x="770" y="2362"/>
              <a:ext cx="125" cy="166"/>
            </a:xfrm>
            <a:custGeom>
              <a:avLst/>
              <a:gdLst>
                <a:gd name="T0" fmla="*/ 36 w 376"/>
                <a:gd name="T1" fmla="*/ 98 h 334"/>
                <a:gd name="T2" fmla="*/ 0 w 376"/>
                <a:gd name="T3" fmla="*/ 55 h 334"/>
                <a:gd name="T4" fmla="*/ 30 w 376"/>
                <a:gd name="T5" fmla="*/ 6 h 334"/>
                <a:gd name="T6" fmla="*/ 211 w 376"/>
                <a:gd name="T7" fmla="*/ 0 h 334"/>
                <a:gd name="T8" fmla="*/ 320 w 376"/>
                <a:gd name="T9" fmla="*/ 157 h 334"/>
                <a:gd name="T10" fmla="*/ 376 w 376"/>
                <a:gd name="T11" fmla="*/ 289 h 334"/>
                <a:gd name="T12" fmla="*/ 266 w 376"/>
                <a:gd name="T13" fmla="*/ 334 h 334"/>
                <a:gd name="T14" fmla="*/ 156 w 376"/>
                <a:gd name="T15" fmla="*/ 312 h 334"/>
                <a:gd name="T16" fmla="*/ 120 w 376"/>
                <a:gd name="T17" fmla="*/ 265 h 334"/>
                <a:gd name="T18" fmla="*/ 130 w 376"/>
                <a:gd name="T19" fmla="*/ 218 h 334"/>
                <a:gd name="T20" fmla="*/ 36 w 376"/>
                <a:gd name="T21" fmla="*/ 98 h 334"/>
                <a:gd name="T22" fmla="*/ 36 w 376"/>
                <a:gd name="T23" fmla="*/ 98 h 3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76"/>
                <a:gd name="T37" fmla="*/ 0 h 334"/>
                <a:gd name="T38" fmla="*/ 376 w 376"/>
                <a:gd name="T39" fmla="*/ 334 h 33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76" h="334">
                  <a:moveTo>
                    <a:pt x="36" y="98"/>
                  </a:moveTo>
                  <a:lnTo>
                    <a:pt x="0" y="55"/>
                  </a:lnTo>
                  <a:lnTo>
                    <a:pt x="30" y="6"/>
                  </a:lnTo>
                  <a:lnTo>
                    <a:pt x="211" y="0"/>
                  </a:lnTo>
                  <a:lnTo>
                    <a:pt x="320" y="157"/>
                  </a:lnTo>
                  <a:lnTo>
                    <a:pt x="376" y="289"/>
                  </a:lnTo>
                  <a:lnTo>
                    <a:pt x="266" y="334"/>
                  </a:lnTo>
                  <a:lnTo>
                    <a:pt x="156" y="312"/>
                  </a:lnTo>
                  <a:lnTo>
                    <a:pt x="120" y="265"/>
                  </a:lnTo>
                  <a:lnTo>
                    <a:pt x="130" y="218"/>
                  </a:lnTo>
                  <a:lnTo>
                    <a:pt x="36" y="98"/>
                  </a:lnTo>
                  <a:close/>
                </a:path>
              </a:pathLst>
            </a:custGeom>
            <a:solidFill>
              <a:srgbClr val="CCA6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07" name="Freeform 61"/>
            <p:cNvSpPr>
              <a:spLocks/>
            </p:cNvSpPr>
            <p:nvPr/>
          </p:nvSpPr>
          <p:spPr bwMode="auto">
            <a:xfrm>
              <a:off x="686" y="2411"/>
              <a:ext cx="171" cy="65"/>
            </a:xfrm>
            <a:custGeom>
              <a:avLst/>
              <a:gdLst>
                <a:gd name="T0" fmla="*/ 511 w 511"/>
                <a:gd name="T1" fmla="*/ 54 h 131"/>
                <a:gd name="T2" fmla="*/ 444 w 511"/>
                <a:gd name="T3" fmla="*/ 25 h 131"/>
                <a:gd name="T4" fmla="*/ 351 w 511"/>
                <a:gd name="T5" fmla="*/ 0 h 131"/>
                <a:gd name="T6" fmla="*/ 180 w 511"/>
                <a:gd name="T7" fmla="*/ 11 h 131"/>
                <a:gd name="T8" fmla="*/ 75 w 511"/>
                <a:gd name="T9" fmla="*/ 47 h 131"/>
                <a:gd name="T10" fmla="*/ 0 w 511"/>
                <a:gd name="T11" fmla="*/ 103 h 131"/>
                <a:gd name="T12" fmla="*/ 128 w 511"/>
                <a:gd name="T13" fmla="*/ 126 h 131"/>
                <a:gd name="T14" fmla="*/ 261 w 511"/>
                <a:gd name="T15" fmla="*/ 131 h 131"/>
                <a:gd name="T16" fmla="*/ 414 w 511"/>
                <a:gd name="T17" fmla="*/ 111 h 131"/>
                <a:gd name="T18" fmla="*/ 511 w 511"/>
                <a:gd name="T19" fmla="*/ 54 h 131"/>
                <a:gd name="T20" fmla="*/ 511 w 511"/>
                <a:gd name="T21" fmla="*/ 54 h 1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11"/>
                <a:gd name="T34" fmla="*/ 0 h 131"/>
                <a:gd name="T35" fmla="*/ 511 w 511"/>
                <a:gd name="T36" fmla="*/ 131 h 13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11" h="131">
                  <a:moveTo>
                    <a:pt x="511" y="54"/>
                  </a:moveTo>
                  <a:lnTo>
                    <a:pt x="444" y="25"/>
                  </a:lnTo>
                  <a:lnTo>
                    <a:pt x="351" y="0"/>
                  </a:lnTo>
                  <a:lnTo>
                    <a:pt x="180" y="11"/>
                  </a:lnTo>
                  <a:lnTo>
                    <a:pt x="75" y="47"/>
                  </a:lnTo>
                  <a:lnTo>
                    <a:pt x="0" y="103"/>
                  </a:lnTo>
                  <a:lnTo>
                    <a:pt x="128" y="126"/>
                  </a:lnTo>
                  <a:lnTo>
                    <a:pt x="261" y="131"/>
                  </a:lnTo>
                  <a:lnTo>
                    <a:pt x="414" y="111"/>
                  </a:lnTo>
                  <a:lnTo>
                    <a:pt x="511" y="54"/>
                  </a:lnTo>
                  <a:close/>
                </a:path>
              </a:pathLst>
            </a:custGeom>
            <a:solidFill>
              <a:srgbClr val="96DE0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08" name="Freeform 62"/>
            <p:cNvSpPr>
              <a:spLocks/>
            </p:cNvSpPr>
            <p:nvPr/>
          </p:nvSpPr>
          <p:spPr bwMode="auto">
            <a:xfrm>
              <a:off x="681" y="2408"/>
              <a:ext cx="183" cy="73"/>
            </a:xfrm>
            <a:custGeom>
              <a:avLst/>
              <a:gdLst>
                <a:gd name="T0" fmla="*/ 525 w 547"/>
                <a:gd name="T1" fmla="*/ 46 h 147"/>
                <a:gd name="T2" fmla="*/ 513 w 547"/>
                <a:gd name="T3" fmla="*/ 41 h 147"/>
                <a:gd name="T4" fmla="*/ 498 w 547"/>
                <a:gd name="T5" fmla="*/ 34 h 147"/>
                <a:gd name="T6" fmla="*/ 480 w 547"/>
                <a:gd name="T7" fmla="*/ 28 h 147"/>
                <a:gd name="T8" fmla="*/ 461 w 547"/>
                <a:gd name="T9" fmla="*/ 21 h 147"/>
                <a:gd name="T10" fmla="*/ 438 w 547"/>
                <a:gd name="T11" fmla="*/ 15 h 147"/>
                <a:gd name="T12" fmla="*/ 414 w 547"/>
                <a:gd name="T13" fmla="*/ 10 h 147"/>
                <a:gd name="T14" fmla="*/ 360 w 547"/>
                <a:gd name="T15" fmla="*/ 2 h 147"/>
                <a:gd name="T16" fmla="*/ 297 w 547"/>
                <a:gd name="T17" fmla="*/ 0 h 147"/>
                <a:gd name="T18" fmla="*/ 191 w 547"/>
                <a:gd name="T19" fmla="*/ 12 h 147"/>
                <a:gd name="T20" fmla="*/ 159 w 547"/>
                <a:gd name="T21" fmla="*/ 19 h 147"/>
                <a:gd name="T22" fmla="*/ 131 w 547"/>
                <a:gd name="T23" fmla="*/ 27 h 147"/>
                <a:gd name="T24" fmla="*/ 107 w 547"/>
                <a:gd name="T25" fmla="*/ 36 h 147"/>
                <a:gd name="T26" fmla="*/ 86 w 547"/>
                <a:gd name="T27" fmla="*/ 45 h 147"/>
                <a:gd name="T28" fmla="*/ 66 w 547"/>
                <a:gd name="T29" fmla="*/ 54 h 147"/>
                <a:gd name="T30" fmla="*/ 18 w 547"/>
                <a:gd name="T31" fmla="*/ 90 h 147"/>
                <a:gd name="T32" fmla="*/ 0 w 547"/>
                <a:gd name="T33" fmla="*/ 117 h 147"/>
                <a:gd name="T34" fmla="*/ 33 w 547"/>
                <a:gd name="T35" fmla="*/ 122 h 147"/>
                <a:gd name="T36" fmla="*/ 75 w 547"/>
                <a:gd name="T37" fmla="*/ 129 h 147"/>
                <a:gd name="T38" fmla="*/ 114 w 547"/>
                <a:gd name="T39" fmla="*/ 137 h 147"/>
                <a:gd name="T40" fmla="*/ 147 w 547"/>
                <a:gd name="T41" fmla="*/ 143 h 147"/>
                <a:gd name="T42" fmla="*/ 243 w 547"/>
                <a:gd name="T43" fmla="*/ 147 h 147"/>
                <a:gd name="T44" fmla="*/ 374 w 547"/>
                <a:gd name="T45" fmla="*/ 140 h 147"/>
                <a:gd name="T46" fmla="*/ 423 w 547"/>
                <a:gd name="T47" fmla="*/ 132 h 147"/>
                <a:gd name="T48" fmla="*/ 453 w 547"/>
                <a:gd name="T49" fmla="*/ 125 h 147"/>
                <a:gd name="T50" fmla="*/ 480 w 547"/>
                <a:gd name="T51" fmla="*/ 115 h 147"/>
                <a:gd name="T52" fmla="*/ 516 w 547"/>
                <a:gd name="T53" fmla="*/ 98 h 147"/>
                <a:gd name="T54" fmla="*/ 492 w 547"/>
                <a:gd name="T55" fmla="*/ 71 h 147"/>
                <a:gd name="T56" fmla="*/ 477 w 547"/>
                <a:gd name="T57" fmla="*/ 77 h 147"/>
                <a:gd name="T58" fmla="*/ 452 w 547"/>
                <a:gd name="T59" fmla="*/ 88 h 147"/>
                <a:gd name="T60" fmla="*/ 437 w 547"/>
                <a:gd name="T61" fmla="*/ 94 h 147"/>
                <a:gd name="T62" fmla="*/ 419 w 547"/>
                <a:gd name="T63" fmla="*/ 100 h 147"/>
                <a:gd name="T64" fmla="*/ 398 w 547"/>
                <a:gd name="T65" fmla="*/ 106 h 147"/>
                <a:gd name="T66" fmla="*/ 377 w 547"/>
                <a:gd name="T67" fmla="*/ 112 h 147"/>
                <a:gd name="T68" fmla="*/ 353 w 547"/>
                <a:gd name="T69" fmla="*/ 117 h 147"/>
                <a:gd name="T70" fmla="*/ 303 w 547"/>
                <a:gd name="T71" fmla="*/ 125 h 147"/>
                <a:gd name="T72" fmla="*/ 251 w 547"/>
                <a:gd name="T73" fmla="*/ 129 h 147"/>
                <a:gd name="T74" fmla="*/ 44 w 547"/>
                <a:gd name="T75" fmla="*/ 107 h 147"/>
                <a:gd name="T76" fmla="*/ 62 w 547"/>
                <a:gd name="T77" fmla="*/ 90 h 147"/>
                <a:gd name="T78" fmla="*/ 84 w 547"/>
                <a:gd name="T79" fmla="*/ 73 h 147"/>
                <a:gd name="T80" fmla="*/ 110 w 547"/>
                <a:gd name="T81" fmla="*/ 59 h 147"/>
                <a:gd name="T82" fmla="*/ 131 w 547"/>
                <a:gd name="T83" fmla="*/ 50 h 147"/>
                <a:gd name="T84" fmla="*/ 155 w 547"/>
                <a:gd name="T85" fmla="*/ 41 h 147"/>
                <a:gd name="T86" fmla="*/ 183 w 547"/>
                <a:gd name="T87" fmla="*/ 34 h 147"/>
                <a:gd name="T88" fmla="*/ 213 w 547"/>
                <a:gd name="T89" fmla="*/ 28 h 147"/>
                <a:gd name="T90" fmla="*/ 267 w 547"/>
                <a:gd name="T91" fmla="*/ 22 h 147"/>
                <a:gd name="T92" fmla="*/ 402 w 547"/>
                <a:gd name="T93" fmla="*/ 26 h 147"/>
                <a:gd name="T94" fmla="*/ 434 w 547"/>
                <a:gd name="T95" fmla="*/ 35 h 147"/>
                <a:gd name="T96" fmla="*/ 462 w 547"/>
                <a:gd name="T97" fmla="*/ 43 h 147"/>
                <a:gd name="T98" fmla="*/ 482 w 547"/>
                <a:gd name="T99" fmla="*/ 49 h 147"/>
                <a:gd name="T100" fmla="*/ 506 w 547"/>
                <a:gd name="T101" fmla="*/ 58 h 147"/>
                <a:gd name="T102" fmla="*/ 547 w 547"/>
                <a:gd name="T103" fmla="*/ 59 h 14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47"/>
                <a:gd name="T157" fmla="*/ 0 h 147"/>
                <a:gd name="T158" fmla="*/ 547 w 547"/>
                <a:gd name="T159" fmla="*/ 147 h 14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47" h="147">
                  <a:moveTo>
                    <a:pt x="547" y="59"/>
                  </a:moveTo>
                  <a:lnTo>
                    <a:pt x="525" y="46"/>
                  </a:lnTo>
                  <a:lnTo>
                    <a:pt x="519" y="43"/>
                  </a:lnTo>
                  <a:lnTo>
                    <a:pt x="513" y="41"/>
                  </a:lnTo>
                  <a:lnTo>
                    <a:pt x="506" y="37"/>
                  </a:lnTo>
                  <a:lnTo>
                    <a:pt x="498" y="34"/>
                  </a:lnTo>
                  <a:lnTo>
                    <a:pt x="489" y="31"/>
                  </a:lnTo>
                  <a:lnTo>
                    <a:pt x="480" y="28"/>
                  </a:lnTo>
                  <a:lnTo>
                    <a:pt x="471" y="25"/>
                  </a:lnTo>
                  <a:lnTo>
                    <a:pt x="461" y="21"/>
                  </a:lnTo>
                  <a:lnTo>
                    <a:pt x="450" y="18"/>
                  </a:lnTo>
                  <a:lnTo>
                    <a:pt x="438" y="15"/>
                  </a:lnTo>
                  <a:lnTo>
                    <a:pt x="428" y="13"/>
                  </a:lnTo>
                  <a:lnTo>
                    <a:pt x="414" y="10"/>
                  </a:lnTo>
                  <a:lnTo>
                    <a:pt x="389" y="5"/>
                  </a:lnTo>
                  <a:lnTo>
                    <a:pt x="360" y="2"/>
                  </a:lnTo>
                  <a:lnTo>
                    <a:pt x="329" y="0"/>
                  </a:lnTo>
                  <a:lnTo>
                    <a:pt x="297" y="0"/>
                  </a:lnTo>
                  <a:lnTo>
                    <a:pt x="225" y="6"/>
                  </a:lnTo>
                  <a:lnTo>
                    <a:pt x="191" y="12"/>
                  </a:lnTo>
                  <a:lnTo>
                    <a:pt x="174" y="16"/>
                  </a:lnTo>
                  <a:lnTo>
                    <a:pt x="159" y="19"/>
                  </a:lnTo>
                  <a:lnTo>
                    <a:pt x="144" y="23"/>
                  </a:lnTo>
                  <a:lnTo>
                    <a:pt x="131" y="27"/>
                  </a:lnTo>
                  <a:lnTo>
                    <a:pt x="119" y="31"/>
                  </a:lnTo>
                  <a:lnTo>
                    <a:pt x="107" y="36"/>
                  </a:lnTo>
                  <a:lnTo>
                    <a:pt x="96" y="40"/>
                  </a:lnTo>
                  <a:lnTo>
                    <a:pt x="86" y="45"/>
                  </a:lnTo>
                  <a:lnTo>
                    <a:pt x="75" y="49"/>
                  </a:lnTo>
                  <a:lnTo>
                    <a:pt x="66" y="54"/>
                  </a:lnTo>
                  <a:lnTo>
                    <a:pt x="38" y="72"/>
                  </a:lnTo>
                  <a:lnTo>
                    <a:pt x="18" y="90"/>
                  </a:lnTo>
                  <a:lnTo>
                    <a:pt x="6" y="104"/>
                  </a:lnTo>
                  <a:lnTo>
                    <a:pt x="0" y="117"/>
                  </a:lnTo>
                  <a:lnTo>
                    <a:pt x="15" y="119"/>
                  </a:lnTo>
                  <a:lnTo>
                    <a:pt x="33" y="122"/>
                  </a:lnTo>
                  <a:lnTo>
                    <a:pt x="54" y="125"/>
                  </a:lnTo>
                  <a:lnTo>
                    <a:pt x="75" y="129"/>
                  </a:lnTo>
                  <a:lnTo>
                    <a:pt x="96" y="133"/>
                  </a:lnTo>
                  <a:lnTo>
                    <a:pt x="114" y="137"/>
                  </a:lnTo>
                  <a:lnTo>
                    <a:pt x="126" y="140"/>
                  </a:lnTo>
                  <a:lnTo>
                    <a:pt x="147" y="143"/>
                  </a:lnTo>
                  <a:lnTo>
                    <a:pt x="189" y="146"/>
                  </a:lnTo>
                  <a:lnTo>
                    <a:pt x="243" y="147"/>
                  </a:lnTo>
                  <a:lnTo>
                    <a:pt x="308" y="146"/>
                  </a:lnTo>
                  <a:lnTo>
                    <a:pt x="374" y="140"/>
                  </a:lnTo>
                  <a:lnTo>
                    <a:pt x="407" y="135"/>
                  </a:lnTo>
                  <a:lnTo>
                    <a:pt x="423" y="132"/>
                  </a:lnTo>
                  <a:lnTo>
                    <a:pt x="438" y="129"/>
                  </a:lnTo>
                  <a:lnTo>
                    <a:pt x="453" y="125"/>
                  </a:lnTo>
                  <a:lnTo>
                    <a:pt x="467" y="120"/>
                  </a:lnTo>
                  <a:lnTo>
                    <a:pt x="480" y="115"/>
                  </a:lnTo>
                  <a:lnTo>
                    <a:pt x="494" y="110"/>
                  </a:lnTo>
                  <a:lnTo>
                    <a:pt x="516" y="98"/>
                  </a:lnTo>
                  <a:lnTo>
                    <a:pt x="535" y="82"/>
                  </a:lnTo>
                  <a:lnTo>
                    <a:pt x="492" y="71"/>
                  </a:lnTo>
                  <a:lnTo>
                    <a:pt x="485" y="74"/>
                  </a:lnTo>
                  <a:lnTo>
                    <a:pt x="477" y="77"/>
                  </a:lnTo>
                  <a:lnTo>
                    <a:pt x="465" y="82"/>
                  </a:lnTo>
                  <a:lnTo>
                    <a:pt x="452" y="88"/>
                  </a:lnTo>
                  <a:lnTo>
                    <a:pt x="444" y="91"/>
                  </a:lnTo>
                  <a:lnTo>
                    <a:pt x="437" y="94"/>
                  </a:lnTo>
                  <a:lnTo>
                    <a:pt x="428" y="97"/>
                  </a:lnTo>
                  <a:lnTo>
                    <a:pt x="419" y="100"/>
                  </a:lnTo>
                  <a:lnTo>
                    <a:pt x="408" y="103"/>
                  </a:lnTo>
                  <a:lnTo>
                    <a:pt x="398" y="106"/>
                  </a:lnTo>
                  <a:lnTo>
                    <a:pt x="387" y="109"/>
                  </a:lnTo>
                  <a:lnTo>
                    <a:pt x="377" y="112"/>
                  </a:lnTo>
                  <a:lnTo>
                    <a:pt x="365" y="114"/>
                  </a:lnTo>
                  <a:lnTo>
                    <a:pt x="353" y="117"/>
                  </a:lnTo>
                  <a:lnTo>
                    <a:pt x="329" y="122"/>
                  </a:lnTo>
                  <a:lnTo>
                    <a:pt x="303" y="125"/>
                  </a:lnTo>
                  <a:lnTo>
                    <a:pt x="278" y="128"/>
                  </a:lnTo>
                  <a:lnTo>
                    <a:pt x="251" y="129"/>
                  </a:lnTo>
                  <a:lnTo>
                    <a:pt x="195" y="126"/>
                  </a:lnTo>
                  <a:lnTo>
                    <a:pt x="44" y="107"/>
                  </a:lnTo>
                  <a:lnTo>
                    <a:pt x="48" y="103"/>
                  </a:lnTo>
                  <a:lnTo>
                    <a:pt x="62" y="90"/>
                  </a:lnTo>
                  <a:lnTo>
                    <a:pt x="71" y="81"/>
                  </a:lnTo>
                  <a:lnTo>
                    <a:pt x="84" y="73"/>
                  </a:lnTo>
                  <a:lnTo>
                    <a:pt x="101" y="63"/>
                  </a:lnTo>
                  <a:lnTo>
                    <a:pt x="110" y="59"/>
                  </a:lnTo>
                  <a:lnTo>
                    <a:pt x="120" y="54"/>
                  </a:lnTo>
                  <a:lnTo>
                    <a:pt x="131" y="50"/>
                  </a:lnTo>
                  <a:lnTo>
                    <a:pt x="143" y="45"/>
                  </a:lnTo>
                  <a:lnTo>
                    <a:pt x="155" y="41"/>
                  </a:lnTo>
                  <a:lnTo>
                    <a:pt x="168" y="37"/>
                  </a:lnTo>
                  <a:lnTo>
                    <a:pt x="183" y="34"/>
                  </a:lnTo>
                  <a:lnTo>
                    <a:pt x="198" y="31"/>
                  </a:lnTo>
                  <a:lnTo>
                    <a:pt x="213" y="28"/>
                  </a:lnTo>
                  <a:lnTo>
                    <a:pt x="231" y="25"/>
                  </a:lnTo>
                  <a:lnTo>
                    <a:pt x="267" y="22"/>
                  </a:lnTo>
                  <a:lnTo>
                    <a:pt x="308" y="20"/>
                  </a:lnTo>
                  <a:lnTo>
                    <a:pt x="402" y="26"/>
                  </a:lnTo>
                  <a:lnTo>
                    <a:pt x="417" y="30"/>
                  </a:lnTo>
                  <a:lnTo>
                    <a:pt x="434" y="35"/>
                  </a:lnTo>
                  <a:lnTo>
                    <a:pt x="452" y="40"/>
                  </a:lnTo>
                  <a:lnTo>
                    <a:pt x="462" y="43"/>
                  </a:lnTo>
                  <a:lnTo>
                    <a:pt x="471" y="46"/>
                  </a:lnTo>
                  <a:lnTo>
                    <a:pt x="482" y="49"/>
                  </a:lnTo>
                  <a:lnTo>
                    <a:pt x="491" y="52"/>
                  </a:lnTo>
                  <a:lnTo>
                    <a:pt x="506" y="58"/>
                  </a:lnTo>
                  <a:lnTo>
                    <a:pt x="515" y="63"/>
                  </a:lnTo>
                  <a:lnTo>
                    <a:pt x="547" y="5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09" name="Freeform 63"/>
            <p:cNvSpPr>
              <a:spLocks/>
            </p:cNvSpPr>
            <p:nvPr/>
          </p:nvSpPr>
          <p:spPr bwMode="auto">
            <a:xfrm>
              <a:off x="724" y="2437"/>
              <a:ext cx="234" cy="24"/>
            </a:xfrm>
            <a:custGeom>
              <a:avLst/>
              <a:gdLst>
                <a:gd name="T0" fmla="*/ 694 w 702"/>
                <a:gd name="T1" fmla="*/ 48 h 48"/>
                <a:gd name="T2" fmla="*/ 702 w 702"/>
                <a:gd name="T3" fmla="*/ 21 h 48"/>
                <a:gd name="T4" fmla="*/ 696 w 702"/>
                <a:gd name="T5" fmla="*/ 19 h 48"/>
                <a:gd name="T6" fmla="*/ 690 w 702"/>
                <a:gd name="T7" fmla="*/ 17 h 48"/>
                <a:gd name="T8" fmla="*/ 669 w 702"/>
                <a:gd name="T9" fmla="*/ 13 h 48"/>
                <a:gd name="T10" fmla="*/ 640 w 702"/>
                <a:gd name="T11" fmla="*/ 10 h 48"/>
                <a:gd name="T12" fmla="*/ 606 w 702"/>
                <a:gd name="T13" fmla="*/ 7 h 48"/>
                <a:gd name="T14" fmla="*/ 565 w 702"/>
                <a:gd name="T15" fmla="*/ 4 h 48"/>
                <a:gd name="T16" fmla="*/ 520 w 702"/>
                <a:gd name="T17" fmla="*/ 2 h 48"/>
                <a:gd name="T18" fmla="*/ 420 w 702"/>
                <a:gd name="T19" fmla="*/ 0 h 48"/>
                <a:gd name="T20" fmla="*/ 309 w 702"/>
                <a:gd name="T21" fmla="*/ 2 h 48"/>
                <a:gd name="T22" fmla="*/ 198 w 702"/>
                <a:gd name="T23" fmla="*/ 7 h 48"/>
                <a:gd name="T24" fmla="*/ 146 w 702"/>
                <a:gd name="T25" fmla="*/ 11 h 48"/>
                <a:gd name="T26" fmla="*/ 93 w 702"/>
                <a:gd name="T27" fmla="*/ 16 h 48"/>
                <a:gd name="T28" fmla="*/ 68 w 702"/>
                <a:gd name="T29" fmla="*/ 19 h 48"/>
                <a:gd name="T30" fmla="*/ 45 w 702"/>
                <a:gd name="T31" fmla="*/ 23 h 48"/>
                <a:gd name="T32" fmla="*/ 21 w 702"/>
                <a:gd name="T33" fmla="*/ 27 h 48"/>
                <a:gd name="T34" fmla="*/ 0 w 702"/>
                <a:gd name="T35" fmla="*/ 31 h 48"/>
                <a:gd name="T36" fmla="*/ 80 w 702"/>
                <a:gd name="T37" fmla="*/ 28 h 48"/>
                <a:gd name="T38" fmla="*/ 167 w 702"/>
                <a:gd name="T39" fmla="*/ 23 h 48"/>
                <a:gd name="T40" fmla="*/ 270 w 702"/>
                <a:gd name="T41" fmla="*/ 21 h 48"/>
                <a:gd name="T42" fmla="*/ 495 w 702"/>
                <a:gd name="T43" fmla="*/ 23 h 48"/>
                <a:gd name="T44" fmla="*/ 595 w 702"/>
                <a:gd name="T45" fmla="*/ 31 h 48"/>
                <a:gd name="T46" fmla="*/ 639 w 702"/>
                <a:gd name="T47" fmla="*/ 37 h 48"/>
                <a:gd name="T48" fmla="*/ 658 w 702"/>
                <a:gd name="T49" fmla="*/ 40 h 48"/>
                <a:gd name="T50" fmla="*/ 676 w 702"/>
                <a:gd name="T51" fmla="*/ 44 h 48"/>
                <a:gd name="T52" fmla="*/ 694 w 702"/>
                <a:gd name="T53" fmla="*/ 48 h 48"/>
                <a:gd name="T54" fmla="*/ 694 w 702"/>
                <a:gd name="T55" fmla="*/ 48 h 4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702"/>
                <a:gd name="T85" fmla="*/ 0 h 48"/>
                <a:gd name="T86" fmla="*/ 702 w 702"/>
                <a:gd name="T87" fmla="*/ 48 h 4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702" h="48">
                  <a:moveTo>
                    <a:pt x="694" y="48"/>
                  </a:moveTo>
                  <a:lnTo>
                    <a:pt x="702" y="21"/>
                  </a:lnTo>
                  <a:lnTo>
                    <a:pt x="696" y="19"/>
                  </a:lnTo>
                  <a:lnTo>
                    <a:pt x="690" y="17"/>
                  </a:lnTo>
                  <a:lnTo>
                    <a:pt x="669" y="13"/>
                  </a:lnTo>
                  <a:lnTo>
                    <a:pt x="640" y="10"/>
                  </a:lnTo>
                  <a:lnTo>
                    <a:pt x="606" y="7"/>
                  </a:lnTo>
                  <a:lnTo>
                    <a:pt x="565" y="4"/>
                  </a:lnTo>
                  <a:lnTo>
                    <a:pt x="520" y="2"/>
                  </a:lnTo>
                  <a:lnTo>
                    <a:pt x="420" y="0"/>
                  </a:lnTo>
                  <a:lnTo>
                    <a:pt x="309" y="2"/>
                  </a:lnTo>
                  <a:lnTo>
                    <a:pt x="198" y="7"/>
                  </a:lnTo>
                  <a:lnTo>
                    <a:pt x="146" y="11"/>
                  </a:lnTo>
                  <a:lnTo>
                    <a:pt x="93" y="16"/>
                  </a:lnTo>
                  <a:lnTo>
                    <a:pt x="68" y="19"/>
                  </a:lnTo>
                  <a:lnTo>
                    <a:pt x="45" y="23"/>
                  </a:lnTo>
                  <a:lnTo>
                    <a:pt x="21" y="27"/>
                  </a:lnTo>
                  <a:lnTo>
                    <a:pt x="0" y="31"/>
                  </a:lnTo>
                  <a:lnTo>
                    <a:pt x="80" y="28"/>
                  </a:lnTo>
                  <a:lnTo>
                    <a:pt x="167" y="23"/>
                  </a:lnTo>
                  <a:lnTo>
                    <a:pt x="270" y="21"/>
                  </a:lnTo>
                  <a:lnTo>
                    <a:pt x="495" y="23"/>
                  </a:lnTo>
                  <a:lnTo>
                    <a:pt x="595" y="31"/>
                  </a:lnTo>
                  <a:lnTo>
                    <a:pt x="639" y="37"/>
                  </a:lnTo>
                  <a:lnTo>
                    <a:pt x="658" y="40"/>
                  </a:lnTo>
                  <a:lnTo>
                    <a:pt x="676" y="44"/>
                  </a:lnTo>
                  <a:lnTo>
                    <a:pt x="694" y="4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10" name="Freeform 64"/>
            <p:cNvSpPr>
              <a:spLocks/>
            </p:cNvSpPr>
            <p:nvPr/>
          </p:nvSpPr>
          <p:spPr bwMode="auto">
            <a:xfrm>
              <a:off x="743" y="2431"/>
              <a:ext cx="26" cy="15"/>
            </a:xfrm>
            <a:custGeom>
              <a:avLst/>
              <a:gdLst>
                <a:gd name="T0" fmla="*/ 47 w 77"/>
                <a:gd name="T1" fmla="*/ 30 h 30"/>
                <a:gd name="T2" fmla="*/ 30 w 77"/>
                <a:gd name="T3" fmla="*/ 21 h 30"/>
                <a:gd name="T4" fmla="*/ 15 w 77"/>
                <a:gd name="T5" fmla="*/ 12 h 30"/>
                <a:gd name="T6" fmla="*/ 3 w 77"/>
                <a:gd name="T7" fmla="*/ 4 h 30"/>
                <a:gd name="T8" fmla="*/ 0 w 77"/>
                <a:gd name="T9" fmla="*/ 0 h 30"/>
                <a:gd name="T10" fmla="*/ 6 w 77"/>
                <a:gd name="T11" fmla="*/ 0 h 30"/>
                <a:gd name="T12" fmla="*/ 17 w 77"/>
                <a:gd name="T13" fmla="*/ 3 h 30"/>
                <a:gd name="T14" fmla="*/ 32 w 77"/>
                <a:gd name="T15" fmla="*/ 9 h 30"/>
                <a:gd name="T16" fmla="*/ 41 w 77"/>
                <a:gd name="T17" fmla="*/ 12 h 30"/>
                <a:gd name="T18" fmla="*/ 51 w 77"/>
                <a:gd name="T19" fmla="*/ 16 h 30"/>
                <a:gd name="T20" fmla="*/ 63 w 77"/>
                <a:gd name="T21" fmla="*/ 21 h 30"/>
                <a:gd name="T22" fmla="*/ 69 w 77"/>
                <a:gd name="T23" fmla="*/ 24 h 30"/>
                <a:gd name="T24" fmla="*/ 77 w 77"/>
                <a:gd name="T25" fmla="*/ 27 h 30"/>
                <a:gd name="T26" fmla="*/ 47 w 77"/>
                <a:gd name="T27" fmla="*/ 30 h 30"/>
                <a:gd name="T28" fmla="*/ 47 w 77"/>
                <a:gd name="T29" fmla="*/ 30 h 3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7"/>
                <a:gd name="T46" fmla="*/ 0 h 30"/>
                <a:gd name="T47" fmla="*/ 77 w 77"/>
                <a:gd name="T48" fmla="*/ 30 h 3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7" h="30">
                  <a:moveTo>
                    <a:pt x="47" y="30"/>
                  </a:moveTo>
                  <a:lnTo>
                    <a:pt x="30" y="21"/>
                  </a:lnTo>
                  <a:lnTo>
                    <a:pt x="15" y="12"/>
                  </a:lnTo>
                  <a:lnTo>
                    <a:pt x="3" y="4"/>
                  </a:lnTo>
                  <a:lnTo>
                    <a:pt x="0" y="0"/>
                  </a:lnTo>
                  <a:lnTo>
                    <a:pt x="6" y="0"/>
                  </a:lnTo>
                  <a:lnTo>
                    <a:pt x="17" y="3"/>
                  </a:lnTo>
                  <a:lnTo>
                    <a:pt x="32" y="9"/>
                  </a:lnTo>
                  <a:lnTo>
                    <a:pt x="41" y="12"/>
                  </a:lnTo>
                  <a:lnTo>
                    <a:pt x="51" y="16"/>
                  </a:lnTo>
                  <a:lnTo>
                    <a:pt x="63" y="21"/>
                  </a:lnTo>
                  <a:lnTo>
                    <a:pt x="69" y="24"/>
                  </a:lnTo>
                  <a:lnTo>
                    <a:pt x="77" y="27"/>
                  </a:lnTo>
                  <a:lnTo>
                    <a:pt x="47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11" name="Freeform 65"/>
            <p:cNvSpPr>
              <a:spLocks/>
            </p:cNvSpPr>
            <p:nvPr/>
          </p:nvSpPr>
          <p:spPr bwMode="auto">
            <a:xfrm>
              <a:off x="774" y="2425"/>
              <a:ext cx="41" cy="19"/>
            </a:xfrm>
            <a:custGeom>
              <a:avLst/>
              <a:gdLst>
                <a:gd name="T0" fmla="*/ 60 w 123"/>
                <a:gd name="T1" fmla="*/ 39 h 39"/>
                <a:gd name="T2" fmla="*/ 38 w 123"/>
                <a:gd name="T3" fmla="*/ 26 h 39"/>
                <a:gd name="T4" fmla="*/ 18 w 123"/>
                <a:gd name="T5" fmla="*/ 16 h 39"/>
                <a:gd name="T6" fmla="*/ 3 w 123"/>
                <a:gd name="T7" fmla="*/ 6 h 39"/>
                <a:gd name="T8" fmla="*/ 0 w 123"/>
                <a:gd name="T9" fmla="*/ 0 h 39"/>
                <a:gd name="T10" fmla="*/ 14 w 123"/>
                <a:gd name="T11" fmla="*/ 1 h 39"/>
                <a:gd name="T12" fmla="*/ 30 w 123"/>
                <a:gd name="T13" fmla="*/ 5 h 39"/>
                <a:gd name="T14" fmla="*/ 41 w 123"/>
                <a:gd name="T15" fmla="*/ 7 h 39"/>
                <a:gd name="T16" fmla="*/ 53 w 123"/>
                <a:gd name="T17" fmla="*/ 11 h 39"/>
                <a:gd name="T18" fmla="*/ 68 w 123"/>
                <a:gd name="T19" fmla="*/ 15 h 39"/>
                <a:gd name="T20" fmla="*/ 83 w 123"/>
                <a:gd name="T21" fmla="*/ 21 h 39"/>
                <a:gd name="T22" fmla="*/ 92 w 123"/>
                <a:gd name="T23" fmla="*/ 24 h 39"/>
                <a:gd name="T24" fmla="*/ 102 w 123"/>
                <a:gd name="T25" fmla="*/ 27 h 39"/>
                <a:gd name="T26" fmla="*/ 111 w 123"/>
                <a:gd name="T27" fmla="*/ 30 h 39"/>
                <a:gd name="T28" fmla="*/ 123 w 123"/>
                <a:gd name="T29" fmla="*/ 34 h 39"/>
                <a:gd name="T30" fmla="*/ 60 w 123"/>
                <a:gd name="T31" fmla="*/ 39 h 39"/>
                <a:gd name="T32" fmla="*/ 60 w 123"/>
                <a:gd name="T33" fmla="*/ 39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3"/>
                <a:gd name="T52" fmla="*/ 0 h 39"/>
                <a:gd name="T53" fmla="*/ 123 w 123"/>
                <a:gd name="T54" fmla="*/ 39 h 3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3" h="39">
                  <a:moveTo>
                    <a:pt x="60" y="39"/>
                  </a:moveTo>
                  <a:lnTo>
                    <a:pt x="38" y="26"/>
                  </a:lnTo>
                  <a:lnTo>
                    <a:pt x="18" y="16"/>
                  </a:lnTo>
                  <a:lnTo>
                    <a:pt x="3" y="6"/>
                  </a:lnTo>
                  <a:lnTo>
                    <a:pt x="0" y="0"/>
                  </a:lnTo>
                  <a:lnTo>
                    <a:pt x="14" y="1"/>
                  </a:lnTo>
                  <a:lnTo>
                    <a:pt x="30" y="5"/>
                  </a:lnTo>
                  <a:lnTo>
                    <a:pt x="41" y="7"/>
                  </a:lnTo>
                  <a:lnTo>
                    <a:pt x="53" y="11"/>
                  </a:lnTo>
                  <a:lnTo>
                    <a:pt x="68" y="15"/>
                  </a:lnTo>
                  <a:lnTo>
                    <a:pt x="83" y="21"/>
                  </a:lnTo>
                  <a:lnTo>
                    <a:pt x="92" y="24"/>
                  </a:lnTo>
                  <a:lnTo>
                    <a:pt x="102" y="27"/>
                  </a:lnTo>
                  <a:lnTo>
                    <a:pt x="111" y="30"/>
                  </a:lnTo>
                  <a:lnTo>
                    <a:pt x="123" y="34"/>
                  </a:lnTo>
                  <a:lnTo>
                    <a:pt x="60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12" name="Freeform 66"/>
            <p:cNvSpPr>
              <a:spLocks/>
            </p:cNvSpPr>
            <p:nvPr/>
          </p:nvSpPr>
          <p:spPr bwMode="auto">
            <a:xfrm>
              <a:off x="744" y="2447"/>
              <a:ext cx="26" cy="16"/>
            </a:xfrm>
            <a:custGeom>
              <a:avLst/>
              <a:gdLst>
                <a:gd name="T0" fmla="*/ 48 w 78"/>
                <a:gd name="T1" fmla="*/ 0 h 32"/>
                <a:gd name="T2" fmla="*/ 30 w 78"/>
                <a:gd name="T3" fmla="*/ 11 h 32"/>
                <a:gd name="T4" fmla="*/ 16 w 78"/>
                <a:gd name="T5" fmla="*/ 19 h 32"/>
                <a:gd name="T6" fmla="*/ 4 w 78"/>
                <a:gd name="T7" fmla="*/ 27 h 32"/>
                <a:gd name="T8" fmla="*/ 0 w 78"/>
                <a:gd name="T9" fmla="*/ 32 h 32"/>
                <a:gd name="T10" fmla="*/ 7 w 78"/>
                <a:gd name="T11" fmla="*/ 31 h 32"/>
                <a:gd name="T12" fmla="*/ 16 w 78"/>
                <a:gd name="T13" fmla="*/ 27 h 32"/>
                <a:gd name="T14" fmla="*/ 24 w 78"/>
                <a:gd name="T15" fmla="*/ 24 h 32"/>
                <a:gd name="T16" fmla="*/ 31 w 78"/>
                <a:gd name="T17" fmla="*/ 21 h 32"/>
                <a:gd name="T18" fmla="*/ 40 w 78"/>
                <a:gd name="T19" fmla="*/ 17 h 32"/>
                <a:gd name="T20" fmla="*/ 51 w 78"/>
                <a:gd name="T21" fmla="*/ 12 h 32"/>
                <a:gd name="T22" fmla="*/ 63 w 78"/>
                <a:gd name="T23" fmla="*/ 7 h 32"/>
                <a:gd name="T24" fmla="*/ 70 w 78"/>
                <a:gd name="T25" fmla="*/ 3 h 32"/>
                <a:gd name="T26" fmla="*/ 78 w 78"/>
                <a:gd name="T27" fmla="*/ 0 h 32"/>
                <a:gd name="T28" fmla="*/ 48 w 78"/>
                <a:gd name="T29" fmla="*/ 0 h 32"/>
                <a:gd name="T30" fmla="*/ 48 w 78"/>
                <a:gd name="T31" fmla="*/ 0 h 3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8"/>
                <a:gd name="T49" fmla="*/ 0 h 32"/>
                <a:gd name="T50" fmla="*/ 78 w 78"/>
                <a:gd name="T51" fmla="*/ 32 h 3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8" h="32">
                  <a:moveTo>
                    <a:pt x="48" y="0"/>
                  </a:moveTo>
                  <a:lnTo>
                    <a:pt x="30" y="11"/>
                  </a:lnTo>
                  <a:lnTo>
                    <a:pt x="16" y="19"/>
                  </a:lnTo>
                  <a:lnTo>
                    <a:pt x="4" y="27"/>
                  </a:lnTo>
                  <a:lnTo>
                    <a:pt x="0" y="32"/>
                  </a:lnTo>
                  <a:lnTo>
                    <a:pt x="7" y="31"/>
                  </a:lnTo>
                  <a:lnTo>
                    <a:pt x="16" y="27"/>
                  </a:lnTo>
                  <a:lnTo>
                    <a:pt x="24" y="24"/>
                  </a:lnTo>
                  <a:lnTo>
                    <a:pt x="31" y="21"/>
                  </a:lnTo>
                  <a:lnTo>
                    <a:pt x="40" y="17"/>
                  </a:lnTo>
                  <a:lnTo>
                    <a:pt x="51" y="12"/>
                  </a:lnTo>
                  <a:lnTo>
                    <a:pt x="63" y="7"/>
                  </a:lnTo>
                  <a:lnTo>
                    <a:pt x="70" y="3"/>
                  </a:lnTo>
                  <a:lnTo>
                    <a:pt x="78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13" name="Freeform 67"/>
            <p:cNvSpPr>
              <a:spLocks/>
            </p:cNvSpPr>
            <p:nvPr/>
          </p:nvSpPr>
          <p:spPr bwMode="auto">
            <a:xfrm>
              <a:off x="777" y="2445"/>
              <a:ext cx="38" cy="19"/>
            </a:xfrm>
            <a:custGeom>
              <a:avLst/>
              <a:gdLst>
                <a:gd name="T0" fmla="*/ 61 w 115"/>
                <a:gd name="T1" fmla="*/ 0 h 40"/>
                <a:gd name="T2" fmla="*/ 39 w 115"/>
                <a:gd name="T3" fmla="*/ 13 h 40"/>
                <a:gd name="T4" fmla="*/ 19 w 115"/>
                <a:gd name="T5" fmla="*/ 24 h 40"/>
                <a:gd name="T6" fmla="*/ 4 w 115"/>
                <a:gd name="T7" fmla="*/ 34 h 40"/>
                <a:gd name="T8" fmla="*/ 0 w 115"/>
                <a:gd name="T9" fmla="*/ 40 h 40"/>
                <a:gd name="T10" fmla="*/ 12 w 115"/>
                <a:gd name="T11" fmla="*/ 38 h 40"/>
                <a:gd name="T12" fmla="*/ 27 w 115"/>
                <a:gd name="T13" fmla="*/ 34 h 40"/>
                <a:gd name="T14" fmla="*/ 36 w 115"/>
                <a:gd name="T15" fmla="*/ 30 h 40"/>
                <a:gd name="T16" fmla="*/ 48 w 115"/>
                <a:gd name="T17" fmla="*/ 26 h 40"/>
                <a:gd name="T18" fmla="*/ 61 w 115"/>
                <a:gd name="T19" fmla="*/ 21 h 40"/>
                <a:gd name="T20" fmla="*/ 69 w 115"/>
                <a:gd name="T21" fmla="*/ 19 h 40"/>
                <a:gd name="T22" fmla="*/ 76 w 115"/>
                <a:gd name="T23" fmla="*/ 15 h 40"/>
                <a:gd name="T24" fmla="*/ 85 w 115"/>
                <a:gd name="T25" fmla="*/ 12 h 40"/>
                <a:gd name="T26" fmla="*/ 94 w 115"/>
                <a:gd name="T27" fmla="*/ 8 h 40"/>
                <a:gd name="T28" fmla="*/ 105 w 115"/>
                <a:gd name="T29" fmla="*/ 4 h 40"/>
                <a:gd name="T30" fmla="*/ 115 w 115"/>
                <a:gd name="T31" fmla="*/ 0 h 40"/>
                <a:gd name="T32" fmla="*/ 61 w 115"/>
                <a:gd name="T33" fmla="*/ 0 h 40"/>
                <a:gd name="T34" fmla="*/ 61 w 115"/>
                <a:gd name="T35" fmla="*/ 0 h 4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5"/>
                <a:gd name="T55" fmla="*/ 0 h 40"/>
                <a:gd name="T56" fmla="*/ 115 w 115"/>
                <a:gd name="T57" fmla="*/ 40 h 4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5" h="40">
                  <a:moveTo>
                    <a:pt x="61" y="0"/>
                  </a:moveTo>
                  <a:lnTo>
                    <a:pt x="39" y="13"/>
                  </a:lnTo>
                  <a:lnTo>
                    <a:pt x="19" y="24"/>
                  </a:lnTo>
                  <a:lnTo>
                    <a:pt x="4" y="34"/>
                  </a:lnTo>
                  <a:lnTo>
                    <a:pt x="0" y="40"/>
                  </a:lnTo>
                  <a:lnTo>
                    <a:pt x="12" y="38"/>
                  </a:lnTo>
                  <a:lnTo>
                    <a:pt x="27" y="34"/>
                  </a:lnTo>
                  <a:lnTo>
                    <a:pt x="36" y="30"/>
                  </a:lnTo>
                  <a:lnTo>
                    <a:pt x="48" y="26"/>
                  </a:lnTo>
                  <a:lnTo>
                    <a:pt x="61" y="21"/>
                  </a:lnTo>
                  <a:lnTo>
                    <a:pt x="69" y="19"/>
                  </a:lnTo>
                  <a:lnTo>
                    <a:pt x="76" y="15"/>
                  </a:lnTo>
                  <a:lnTo>
                    <a:pt x="85" y="12"/>
                  </a:lnTo>
                  <a:lnTo>
                    <a:pt x="94" y="8"/>
                  </a:lnTo>
                  <a:lnTo>
                    <a:pt x="105" y="4"/>
                  </a:lnTo>
                  <a:lnTo>
                    <a:pt x="115" y="0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14" name="Freeform 68"/>
            <p:cNvSpPr>
              <a:spLocks/>
            </p:cNvSpPr>
            <p:nvPr/>
          </p:nvSpPr>
          <p:spPr bwMode="auto">
            <a:xfrm>
              <a:off x="804" y="2444"/>
              <a:ext cx="104" cy="89"/>
            </a:xfrm>
            <a:custGeom>
              <a:avLst/>
              <a:gdLst>
                <a:gd name="T0" fmla="*/ 18 w 313"/>
                <a:gd name="T1" fmla="*/ 53 h 179"/>
                <a:gd name="T2" fmla="*/ 9 w 313"/>
                <a:gd name="T3" fmla="*/ 66 h 179"/>
                <a:gd name="T4" fmla="*/ 0 w 313"/>
                <a:gd name="T5" fmla="*/ 97 h 179"/>
                <a:gd name="T6" fmla="*/ 1 w 313"/>
                <a:gd name="T7" fmla="*/ 115 h 179"/>
                <a:gd name="T8" fmla="*/ 12 w 313"/>
                <a:gd name="T9" fmla="*/ 133 h 179"/>
                <a:gd name="T10" fmla="*/ 21 w 313"/>
                <a:gd name="T11" fmla="*/ 142 h 179"/>
                <a:gd name="T12" fmla="*/ 33 w 313"/>
                <a:gd name="T13" fmla="*/ 150 h 179"/>
                <a:gd name="T14" fmla="*/ 40 w 313"/>
                <a:gd name="T15" fmla="*/ 154 h 179"/>
                <a:gd name="T16" fmla="*/ 49 w 313"/>
                <a:gd name="T17" fmla="*/ 158 h 179"/>
                <a:gd name="T18" fmla="*/ 58 w 313"/>
                <a:gd name="T19" fmla="*/ 161 h 179"/>
                <a:gd name="T20" fmla="*/ 69 w 313"/>
                <a:gd name="T21" fmla="*/ 164 h 179"/>
                <a:gd name="T22" fmla="*/ 79 w 313"/>
                <a:gd name="T23" fmla="*/ 167 h 179"/>
                <a:gd name="T24" fmla="*/ 90 w 313"/>
                <a:gd name="T25" fmla="*/ 169 h 179"/>
                <a:gd name="T26" fmla="*/ 112 w 313"/>
                <a:gd name="T27" fmla="*/ 173 h 179"/>
                <a:gd name="T28" fmla="*/ 133 w 313"/>
                <a:gd name="T29" fmla="*/ 176 h 179"/>
                <a:gd name="T30" fmla="*/ 156 w 313"/>
                <a:gd name="T31" fmla="*/ 178 h 179"/>
                <a:gd name="T32" fmla="*/ 233 w 313"/>
                <a:gd name="T33" fmla="*/ 179 h 179"/>
                <a:gd name="T34" fmla="*/ 290 w 313"/>
                <a:gd name="T35" fmla="*/ 173 h 179"/>
                <a:gd name="T36" fmla="*/ 313 w 313"/>
                <a:gd name="T37" fmla="*/ 170 h 179"/>
                <a:gd name="T38" fmla="*/ 245 w 313"/>
                <a:gd name="T39" fmla="*/ 1 h 179"/>
                <a:gd name="T40" fmla="*/ 206 w 313"/>
                <a:gd name="T41" fmla="*/ 0 h 179"/>
                <a:gd name="T42" fmla="*/ 254 w 313"/>
                <a:gd name="T43" fmla="*/ 115 h 179"/>
                <a:gd name="T44" fmla="*/ 223 w 313"/>
                <a:gd name="T45" fmla="*/ 102 h 179"/>
                <a:gd name="T46" fmla="*/ 223 w 313"/>
                <a:gd name="T47" fmla="*/ 78 h 179"/>
                <a:gd name="T48" fmla="*/ 217 w 313"/>
                <a:gd name="T49" fmla="*/ 79 h 179"/>
                <a:gd name="T50" fmla="*/ 205 w 313"/>
                <a:gd name="T51" fmla="*/ 83 h 179"/>
                <a:gd name="T52" fmla="*/ 184 w 313"/>
                <a:gd name="T53" fmla="*/ 95 h 179"/>
                <a:gd name="T54" fmla="*/ 187 w 313"/>
                <a:gd name="T55" fmla="*/ 82 h 179"/>
                <a:gd name="T56" fmla="*/ 191 w 313"/>
                <a:gd name="T57" fmla="*/ 71 h 179"/>
                <a:gd name="T58" fmla="*/ 202 w 313"/>
                <a:gd name="T59" fmla="*/ 62 h 179"/>
                <a:gd name="T60" fmla="*/ 178 w 313"/>
                <a:gd name="T61" fmla="*/ 68 h 179"/>
                <a:gd name="T62" fmla="*/ 147 w 313"/>
                <a:gd name="T63" fmla="*/ 87 h 179"/>
                <a:gd name="T64" fmla="*/ 150 w 313"/>
                <a:gd name="T65" fmla="*/ 56 h 179"/>
                <a:gd name="T66" fmla="*/ 145 w 313"/>
                <a:gd name="T67" fmla="*/ 57 h 179"/>
                <a:gd name="T68" fmla="*/ 136 w 313"/>
                <a:gd name="T69" fmla="*/ 62 h 179"/>
                <a:gd name="T70" fmla="*/ 109 w 313"/>
                <a:gd name="T71" fmla="*/ 76 h 179"/>
                <a:gd name="T72" fmla="*/ 90 w 313"/>
                <a:gd name="T73" fmla="*/ 96 h 179"/>
                <a:gd name="T74" fmla="*/ 87 w 313"/>
                <a:gd name="T75" fmla="*/ 107 h 179"/>
                <a:gd name="T76" fmla="*/ 93 w 313"/>
                <a:gd name="T77" fmla="*/ 118 h 179"/>
                <a:gd name="T78" fmla="*/ 105 w 313"/>
                <a:gd name="T79" fmla="*/ 127 h 179"/>
                <a:gd name="T80" fmla="*/ 115 w 313"/>
                <a:gd name="T81" fmla="*/ 134 h 179"/>
                <a:gd name="T82" fmla="*/ 121 w 313"/>
                <a:gd name="T83" fmla="*/ 136 h 179"/>
                <a:gd name="T84" fmla="*/ 126 w 313"/>
                <a:gd name="T85" fmla="*/ 139 h 179"/>
                <a:gd name="T86" fmla="*/ 135 w 313"/>
                <a:gd name="T87" fmla="*/ 142 h 179"/>
                <a:gd name="T88" fmla="*/ 154 w 313"/>
                <a:gd name="T89" fmla="*/ 145 h 179"/>
                <a:gd name="T90" fmla="*/ 132 w 313"/>
                <a:gd name="T91" fmla="*/ 146 h 179"/>
                <a:gd name="T92" fmla="*/ 87 w 313"/>
                <a:gd name="T93" fmla="*/ 140 h 179"/>
                <a:gd name="T94" fmla="*/ 76 w 313"/>
                <a:gd name="T95" fmla="*/ 135 h 179"/>
                <a:gd name="T96" fmla="*/ 66 w 313"/>
                <a:gd name="T97" fmla="*/ 129 h 179"/>
                <a:gd name="T98" fmla="*/ 51 w 313"/>
                <a:gd name="T99" fmla="*/ 112 h 179"/>
                <a:gd name="T100" fmla="*/ 45 w 313"/>
                <a:gd name="T101" fmla="*/ 85 h 179"/>
                <a:gd name="T102" fmla="*/ 46 w 313"/>
                <a:gd name="T103" fmla="*/ 68 h 179"/>
                <a:gd name="T104" fmla="*/ 52 w 313"/>
                <a:gd name="T105" fmla="*/ 48 h 179"/>
                <a:gd name="T106" fmla="*/ 18 w 313"/>
                <a:gd name="T107" fmla="*/ 53 h 179"/>
                <a:gd name="T108" fmla="*/ 18 w 313"/>
                <a:gd name="T109" fmla="*/ 53 h 17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13"/>
                <a:gd name="T166" fmla="*/ 0 h 179"/>
                <a:gd name="T167" fmla="*/ 313 w 313"/>
                <a:gd name="T168" fmla="*/ 179 h 17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13" h="179">
                  <a:moveTo>
                    <a:pt x="18" y="53"/>
                  </a:moveTo>
                  <a:lnTo>
                    <a:pt x="9" y="66"/>
                  </a:lnTo>
                  <a:lnTo>
                    <a:pt x="0" y="97"/>
                  </a:lnTo>
                  <a:lnTo>
                    <a:pt x="1" y="115"/>
                  </a:lnTo>
                  <a:lnTo>
                    <a:pt x="12" y="133"/>
                  </a:lnTo>
                  <a:lnTo>
                    <a:pt x="21" y="142"/>
                  </a:lnTo>
                  <a:lnTo>
                    <a:pt x="33" y="150"/>
                  </a:lnTo>
                  <a:lnTo>
                    <a:pt x="40" y="154"/>
                  </a:lnTo>
                  <a:lnTo>
                    <a:pt x="49" y="158"/>
                  </a:lnTo>
                  <a:lnTo>
                    <a:pt x="58" y="161"/>
                  </a:lnTo>
                  <a:lnTo>
                    <a:pt x="69" y="164"/>
                  </a:lnTo>
                  <a:lnTo>
                    <a:pt x="79" y="167"/>
                  </a:lnTo>
                  <a:lnTo>
                    <a:pt x="90" y="169"/>
                  </a:lnTo>
                  <a:lnTo>
                    <a:pt x="112" y="173"/>
                  </a:lnTo>
                  <a:lnTo>
                    <a:pt x="133" y="176"/>
                  </a:lnTo>
                  <a:lnTo>
                    <a:pt x="156" y="178"/>
                  </a:lnTo>
                  <a:lnTo>
                    <a:pt x="233" y="179"/>
                  </a:lnTo>
                  <a:lnTo>
                    <a:pt x="290" y="173"/>
                  </a:lnTo>
                  <a:lnTo>
                    <a:pt x="313" y="170"/>
                  </a:lnTo>
                  <a:lnTo>
                    <a:pt x="245" y="1"/>
                  </a:lnTo>
                  <a:lnTo>
                    <a:pt x="206" y="0"/>
                  </a:lnTo>
                  <a:lnTo>
                    <a:pt x="254" y="115"/>
                  </a:lnTo>
                  <a:lnTo>
                    <a:pt x="223" y="102"/>
                  </a:lnTo>
                  <a:lnTo>
                    <a:pt x="223" y="78"/>
                  </a:lnTo>
                  <a:lnTo>
                    <a:pt x="217" y="79"/>
                  </a:lnTo>
                  <a:lnTo>
                    <a:pt x="205" y="83"/>
                  </a:lnTo>
                  <a:lnTo>
                    <a:pt x="184" y="95"/>
                  </a:lnTo>
                  <a:lnTo>
                    <a:pt x="187" y="82"/>
                  </a:lnTo>
                  <a:lnTo>
                    <a:pt x="191" y="71"/>
                  </a:lnTo>
                  <a:lnTo>
                    <a:pt x="202" y="62"/>
                  </a:lnTo>
                  <a:lnTo>
                    <a:pt x="178" y="68"/>
                  </a:lnTo>
                  <a:lnTo>
                    <a:pt x="147" y="87"/>
                  </a:lnTo>
                  <a:lnTo>
                    <a:pt x="150" y="56"/>
                  </a:lnTo>
                  <a:lnTo>
                    <a:pt x="145" y="57"/>
                  </a:lnTo>
                  <a:lnTo>
                    <a:pt x="136" y="62"/>
                  </a:lnTo>
                  <a:lnTo>
                    <a:pt x="109" y="76"/>
                  </a:lnTo>
                  <a:lnTo>
                    <a:pt x="90" y="96"/>
                  </a:lnTo>
                  <a:lnTo>
                    <a:pt x="87" y="107"/>
                  </a:lnTo>
                  <a:lnTo>
                    <a:pt x="93" y="118"/>
                  </a:lnTo>
                  <a:lnTo>
                    <a:pt x="105" y="127"/>
                  </a:lnTo>
                  <a:lnTo>
                    <a:pt x="115" y="134"/>
                  </a:lnTo>
                  <a:lnTo>
                    <a:pt x="121" y="136"/>
                  </a:lnTo>
                  <a:lnTo>
                    <a:pt x="126" y="139"/>
                  </a:lnTo>
                  <a:lnTo>
                    <a:pt x="135" y="142"/>
                  </a:lnTo>
                  <a:lnTo>
                    <a:pt x="154" y="145"/>
                  </a:lnTo>
                  <a:lnTo>
                    <a:pt x="132" y="146"/>
                  </a:lnTo>
                  <a:lnTo>
                    <a:pt x="87" y="140"/>
                  </a:lnTo>
                  <a:lnTo>
                    <a:pt x="76" y="135"/>
                  </a:lnTo>
                  <a:lnTo>
                    <a:pt x="66" y="129"/>
                  </a:lnTo>
                  <a:lnTo>
                    <a:pt x="51" y="112"/>
                  </a:lnTo>
                  <a:lnTo>
                    <a:pt x="45" y="85"/>
                  </a:lnTo>
                  <a:lnTo>
                    <a:pt x="46" y="68"/>
                  </a:lnTo>
                  <a:lnTo>
                    <a:pt x="52" y="48"/>
                  </a:lnTo>
                  <a:lnTo>
                    <a:pt x="18" y="5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15" name="Freeform 69"/>
            <p:cNvSpPr>
              <a:spLocks/>
            </p:cNvSpPr>
            <p:nvPr/>
          </p:nvSpPr>
          <p:spPr bwMode="auto">
            <a:xfrm>
              <a:off x="763" y="2355"/>
              <a:ext cx="114" cy="71"/>
            </a:xfrm>
            <a:custGeom>
              <a:avLst/>
              <a:gdLst>
                <a:gd name="T0" fmla="*/ 29 w 342"/>
                <a:gd name="T1" fmla="*/ 104 h 141"/>
                <a:gd name="T2" fmla="*/ 3 w 342"/>
                <a:gd name="T3" fmla="*/ 75 h 141"/>
                <a:gd name="T4" fmla="*/ 3 w 342"/>
                <a:gd name="T5" fmla="*/ 48 h 141"/>
                <a:gd name="T6" fmla="*/ 23 w 342"/>
                <a:gd name="T7" fmla="*/ 29 h 141"/>
                <a:gd name="T8" fmla="*/ 50 w 342"/>
                <a:gd name="T9" fmla="*/ 15 h 141"/>
                <a:gd name="T10" fmla="*/ 75 w 342"/>
                <a:gd name="T11" fmla="*/ 6 h 141"/>
                <a:gd name="T12" fmla="*/ 122 w 342"/>
                <a:gd name="T13" fmla="*/ 1 h 141"/>
                <a:gd name="T14" fmla="*/ 270 w 342"/>
                <a:gd name="T15" fmla="*/ 2 h 141"/>
                <a:gd name="T16" fmla="*/ 321 w 342"/>
                <a:gd name="T17" fmla="*/ 9 h 141"/>
                <a:gd name="T18" fmla="*/ 278 w 342"/>
                <a:gd name="T19" fmla="*/ 23 h 141"/>
                <a:gd name="T20" fmla="*/ 149 w 342"/>
                <a:gd name="T21" fmla="*/ 25 h 141"/>
                <a:gd name="T22" fmla="*/ 65 w 342"/>
                <a:gd name="T23" fmla="*/ 38 h 141"/>
                <a:gd name="T24" fmla="*/ 38 w 342"/>
                <a:gd name="T25" fmla="*/ 56 h 141"/>
                <a:gd name="T26" fmla="*/ 41 w 342"/>
                <a:gd name="T27" fmla="*/ 76 h 141"/>
                <a:gd name="T28" fmla="*/ 57 w 342"/>
                <a:gd name="T29" fmla="*/ 92 h 141"/>
                <a:gd name="T30" fmla="*/ 69 w 342"/>
                <a:gd name="T31" fmla="*/ 81 h 141"/>
                <a:gd name="T32" fmla="*/ 80 w 342"/>
                <a:gd name="T33" fmla="*/ 64 h 141"/>
                <a:gd name="T34" fmla="*/ 98 w 342"/>
                <a:gd name="T35" fmla="*/ 51 h 141"/>
                <a:gd name="T36" fmla="*/ 105 w 342"/>
                <a:gd name="T37" fmla="*/ 76 h 141"/>
                <a:gd name="T38" fmla="*/ 134 w 342"/>
                <a:gd name="T39" fmla="*/ 61 h 141"/>
                <a:gd name="T40" fmla="*/ 144 w 342"/>
                <a:gd name="T41" fmla="*/ 56 h 141"/>
                <a:gd name="T42" fmla="*/ 158 w 342"/>
                <a:gd name="T43" fmla="*/ 50 h 141"/>
                <a:gd name="T44" fmla="*/ 179 w 342"/>
                <a:gd name="T45" fmla="*/ 43 h 141"/>
                <a:gd name="T46" fmla="*/ 173 w 342"/>
                <a:gd name="T47" fmla="*/ 68 h 141"/>
                <a:gd name="T48" fmla="*/ 192 w 342"/>
                <a:gd name="T49" fmla="*/ 62 h 141"/>
                <a:gd name="T50" fmla="*/ 218 w 342"/>
                <a:gd name="T51" fmla="*/ 57 h 141"/>
                <a:gd name="T52" fmla="*/ 267 w 342"/>
                <a:gd name="T53" fmla="*/ 70 h 141"/>
                <a:gd name="T54" fmla="*/ 270 w 342"/>
                <a:gd name="T55" fmla="*/ 114 h 141"/>
                <a:gd name="T56" fmla="*/ 261 w 342"/>
                <a:gd name="T57" fmla="*/ 128 h 141"/>
                <a:gd name="T58" fmla="*/ 233 w 342"/>
                <a:gd name="T59" fmla="*/ 139 h 141"/>
                <a:gd name="T60" fmla="*/ 110 w 342"/>
                <a:gd name="T61" fmla="*/ 114 h 141"/>
                <a:gd name="T62" fmla="*/ 47 w 342"/>
                <a:gd name="T63" fmla="*/ 116 h 14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42"/>
                <a:gd name="T97" fmla="*/ 0 h 141"/>
                <a:gd name="T98" fmla="*/ 342 w 342"/>
                <a:gd name="T99" fmla="*/ 141 h 14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42" h="141">
                  <a:moveTo>
                    <a:pt x="47" y="116"/>
                  </a:moveTo>
                  <a:lnTo>
                    <a:pt x="29" y="104"/>
                  </a:lnTo>
                  <a:lnTo>
                    <a:pt x="15" y="92"/>
                  </a:lnTo>
                  <a:lnTo>
                    <a:pt x="3" y="75"/>
                  </a:lnTo>
                  <a:lnTo>
                    <a:pt x="0" y="57"/>
                  </a:lnTo>
                  <a:lnTo>
                    <a:pt x="3" y="48"/>
                  </a:lnTo>
                  <a:lnTo>
                    <a:pt x="11" y="38"/>
                  </a:lnTo>
                  <a:lnTo>
                    <a:pt x="23" y="29"/>
                  </a:lnTo>
                  <a:lnTo>
                    <a:pt x="39" y="19"/>
                  </a:lnTo>
                  <a:lnTo>
                    <a:pt x="50" y="15"/>
                  </a:lnTo>
                  <a:lnTo>
                    <a:pt x="62" y="10"/>
                  </a:lnTo>
                  <a:lnTo>
                    <a:pt x="75" y="6"/>
                  </a:lnTo>
                  <a:lnTo>
                    <a:pt x="90" y="2"/>
                  </a:lnTo>
                  <a:lnTo>
                    <a:pt x="122" y="1"/>
                  </a:lnTo>
                  <a:lnTo>
                    <a:pt x="192" y="0"/>
                  </a:lnTo>
                  <a:lnTo>
                    <a:pt x="270" y="2"/>
                  </a:lnTo>
                  <a:lnTo>
                    <a:pt x="301" y="5"/>
                  </a:lnTo>
                  <a:lnTo>
                    <a:pt x="321" y="9"/>
                  </a:lnTo>
                  <a:lnTo>
                    <a:pt x="342" y="26"/>
                  </a:lnTo>
                  <a:lnTo>
                    <a:pt x="278" y="23"/>
                  </a:lnTo>
                  <a:lnTo>
                    <a:pt x="215" y="23"/>
                  </a:lnTo>
                  <a:lnTo>
                    <a:pt x="149" y="25"/>
                  </a:lnTo>
                  <a:lnTo>
                    <a:pt x="89" y="32"/>
                  </a:lnTo>
                  <a:lnTo>
                    <a:pt x="65" y="38"/>
                  </a:lnTo>
                  <a:lnTo>
                    <a:pt x="47" y="46"/>
                  </a:lnTo>
                  <a:lnTo>
                    <a:pt x="38" y="56"/>
                  </a:lnTo>
                  <a:lnTo>
                    <a:pt x="38" y="69"/>
                  </a:lnTo>
                  <a:lnTo>
                    <a:pt x="41" y="76"/>
                  </a:lnTo>
                  <a:lnTo>
                    <a:pt x="48" y="84"/>
                  </a:lnTo>
                  <a:lnTo>
                    <a:pt x="57" y="92"/>
                  </a:lnTo>
                  <a:lnTo>
                    <a:pt x="71" y="102"/>
                  </a:lnTo>
                  <a:lnTo>
                    <a:pt x="69" y="81"/>
                  </a:lnTo>
                  <a:lnTo>
                    <a:pt x="74" y="72"/>
                  </a:lnTo>
                  <a:lnTo>
                    <a:pt x="80" y="64"/>
                  </a:lnTo>
                  <a:lnTo>
                    <a:pt x="90" y="55"/>
                  </a:lnTo>
                  <a:lnTo>
                    <a:pt x="98" y="51"/>
                  </a:lnTo>
                  <a:lnTo>
                    <a:pt x="107" y="48"/>
                  </a:lnTo>
                  <a:lnTo>
                    <a:pt x="105" y="76"/>
                  </a:lnTo>
                  <a:lnTo>
                    <a:pt x="113" y="71"/>
                  </a:lnTo>
                  <a:lnTo>
                    <a:pt x="134" y="61"/>
                  </a:lnTo>
                  <a:lnTo>
                    <a:pt x="140" y="58"/>
                  </a:lnTo>
                  <a:lnTo>
                    <a:pt x="144" y="56"/>
                  </a:lnTo>
                  <a:lnTo>
                    <a:pt x="152" y="53"/>
                  </a:lnTo>
                  <a:lnTo>
                    <a:pt x="158" y="50"/>
                  </a:lnTo>
                  <a:lnTo>
                    <a:pt x="168" y="46"/>
                  </a:lnTo>
                  <a:lnTo>
                    <a:pt x="179" y="43"/>
                  </a:lnTo>
                  <a:lnTo>
                    <a:pt x="165" y="71"/>
                  </a:lnTo>
                  <a:lnTo>
                    <a:pt x="173" y="68"/>
                  </a:lnTo>
                  <a:lnTo>
                    <a:pt x="182" y="65"/>
                  </a:lnTo>
                  <a:lnTo>
                    <a:pt x="192" y="62"/>
                  </a:lnTo>
                  <a:lnTo>
                    <a:pt x="204" y="59"/>
                  </a:lnTo>
                  <a:lnTo>
                    <a:pt x="218" y="57"/>
                  </a:lnTo>
                  <a:lnTo>
                    <a:pt x="246" y="56"/>
                  </a:lnTo>
                  <a:lnTo>
                    <a:pt x="267" y="70"/>
                  </a:lnTo>
                  <a:lnTo>
                    <a:pt x="275" y="99"/>
                  </a:lnTo>
                  <a:lnTo>
                    <a:pt x="270" y="114"/>
                  </a:lnTo>
                  <a:lnTo>
                    <a:pt x="267" y="121"/>
                  </a:lnTo>
                  <a:lnTo>
                    <a:pt x="261" y="128"/>
                  </a:lnTo>
                  <a:lnTo>
                    <a:pt x="245" y="137"/>
                  </a:lnTo>
                  <a:lnTo>
                    <a:pt x="233" y="139"/>
                  </a:lnTo>
                  <a:lnTo>
                    <a:pt x="221" y="141"/>
                  </a:lnTo>
                  <a:lnTo>
                    <a:pt x="110" y="114"/>
                  </a:lnTo>
                  <a:lnTo>
                    <a:pt x="47" y="1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16" name="Freeform 70"/>
            <p:cNvSpPr>
              <a:spLocks/>
            </p:cNvSpPr>
            <p:nvPr/>
          </p:nvSpPr>
          <p:spPr bwMode="auto">
            <a:xfrm>
              <a:off x="834" y="2362"/>
              <a:ext cx="52" cy="81"/>
            </a:xfrm>
            <a:custGeom>
              <a:avLst/>
              <a:gdLst>
                <a:gd name="T0" fmla="*/ 0 w 154"/>
                <a:gd name="T1" fmla="*/ 0 h 162"/>
                <a:gd name="T2" fmla="*/ 111 w 154"/>
                <a:gd name="T3" fmla="*/ 160 h 162"/>
                <a:gd name="T4" fmla="*/ 154 w 154"/>
                <a:gd name="T5" fmla="*/ 162 h 162"/>
                <a:gd name="T6" fmla="*/ 35 w 154"/>
                <a:gd name="T7" fmla="*/ 0 h 162"/>
                <a:gd name="T8" fmla="*/ 0 w 154"/>
                <a:gd name="T9" fmla="*/ 0 h 162"/>
                <a:gd name="T10" fmla="*/ 0 w 154"/>
                <a:gd name="T11" fmla="*/ 0 h 1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4"/>
                <a:gd name="T19" fmla="*/ 0 h 162"/>
                <a:gd name="T20" fmla="*/ 154 w 154"/>
                <a:gd name="T21" fmla="*/ 162 h 16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4" h="162">
                  <a:moveTo>
                    <a:pt x="0" y="0"/>
                  </a:moveTo>
                  <a:lnTo>
                    <a:pt x="111" y="160"/>
                  </a:lnTo>
                  <a:lnTo>
                    <a:pt x="154" y="162"/>
                  </a:lnTo>
                  <a:lnTo>
                    <a:pt x="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17" name="Freeform 71"/>
            <p:cNvSpPr>
              <a:spLocks/>
            </p:cNvSpPr>
            <p:nvPr/>
          </p:nvSpPr>
          <p:spPr bwMode="auto">
            <a:xfrm>
              <a:off x="860" y="2363"/>
              <a:ext cx="90" cy="300"/>
            </a:xfrm>
            <a:custGeom>
              <a:avLst/>
              <a:gdLst>
                <a:gd name="T0" fmla="*/ 0 w 270"/>
                <a:gd name="T1" fmla="*/ 0 h 600"/>
                <a:gd name="T2" fmla="*/ 137 w 270"/>
                <a:gd name="T3" fmla="*/ 162 h 600"/>
                <a:gd name="T4" fmla="*/ 228 w 270"/>
                <a:gd name="T5" fmla="*/ 318 h 600"/>
                <a:gd name="T6" fmla="*/ 245 w 270"/>
                <a:gd name="T7" fmla="*/ 580 h 600"/>
                <a:gd name="T8" fmla="*/ 270 w 270"/>
                <a:gd name="T9" fmla="*/ 600 h 600"/>
                <a:gd name="T10" fmla="*/ 252 w 270"/>
                <a:gd name="T11" fmla="*/ 304 h 600"/>
                <a:gd name="T12" fmla="*/ 173 w 270"/>
                <a:gd name="T13" fmla="*/ 160 h 600"/>
                <a:gd name="T14" fmla="*/ 38 w 270"/>
                <a:gd name="T15" fmla="*/ 1 h 600"/>
                <a:gd name="T16" fmla="*/ 0 w 270"/>
                <a:gd name="T17" fmla="*/ 0 h 600"/>
                <a:gd name="T18" fmla="*/ 0 w 270"/>
                <a:gd name="T19" fmla="*/ 0 h 6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70"/>
                <a:gd name="T31" fmla="*/ 0 h 600"/>
                <a:gd name="T32" fmla="*/ 270 w 270"/>
                <a:gd name="T33" fmla="*/ 600 h 6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70" h="600">
                  <a:moveTo>
                    <a:pt x="0" y="0"/>
                  </a:moveTo>
                  <a:lnTo>
                    <a:pt x="137" y="162"/>
                  </a:lnTo>
                  <a:lnTo>
                    <a:pt x="228" y="318"/>
                  </a:lnTo>
                  <a:lnTo>
                    <a:pt x="245" y="580"/>
                  </a:lnTo>
                  <a:lnTo>
                    <a:pt x="270" y="600"/>
                  </a:lnTo>
                  <a:lnTo>
                    <a:pt x="252" y="304"/>
                  </a:lnTo>
                  <a:lnTo>
                    <a:pt x="173" y="160"/>
                  </a:lnTo>
                  <a:lnTo>
                    <a:pt x="3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18" name="Freeform 72"/>
            <p:cNvSpPr>
              <a:spLocks/>
            </p:cNvSpPr>
            <p:nvPr/>
          </p:nvSpPr>
          <p:spPr bwMode="auto">
            <a:xfrm>
              <a:off x="866" y="2644"/>
              <a:ext cx="89" cy="59"/>
            </a:xfrm>
            <a:custGeom>
              <a:avLst/>
              <a:gdLst>
                <a:gd name="T0" fmla="*/ 197 w 269"/>
                <a:gd name="T1" fmla="*/ 0 h 118"/>
                <a:gd name="T2" fmla="*/ 192 w 269"/>
                <a:gd name="T3" fmla="*/ 31 h 118"/>
                <a:gd name="T4" fmla="*/ 227 w 269"/>
                <a:gd name="T5" fmla="*/ 50 h 118"/>
                <a:gd name="T6" fmla="*/ 233 w 269"/>
                <a:gd name="T7" fmla="*/ 61 h 118"/>
                <a:gd name="T8" fmla="*/ 233 w 269"/>
                <a:gd name="T9" fmla="*/ 73 h 118"/>
                <a:gd name="T10" fmla="*/ 230 w 269"/>
                <a:gd name="T11" fmla="*/ 79 h 118"/>
                <a:gd name="T12" fmla="*/ 224 w 269"/>
                <a:gd name="T13" fmla="*/ 84 h 118"/>
                <a:gd name="T14" fmla="*/ 209 w 269"/>
                <a:gd name="T15" fmla="*/ 93 h 118"/>
                <a:gd name="T16" fmla="*/ 197 w 269"/>
                <a:gd name="T17" fmla="*/ 96 h 118"/>
                <a:gd name="T18" fmla="*/ 185 w 269"/>
                <a:gd name="T19" fmla="*/ 98 h 118"/>
                <a:gd name="T20" fmla="*/ 153 w 269"/>
                <a:gd name="T21" fmla="*/ 99 h 118"/>
                <a:gd name="T22" fmla="*/ 87 w 269"/>
                <a:gd name="T23" fmla="*/ 95 h 118"/>
                <a:gd name="T24" fmla="*/ 41 w 269"/>
                <a:gd name="T25" fmla="*/ 87 h 118"/>
                <a:gd name="T26" fmla="*/ 20 w 269"/>
                <a:gd name="T27" fmla="*/ 73 h 118"/>
                <a:gd name="T28" fmla="*/ 23 w 269"/>
                <a:gd name="T29" fmla="*/ 63 h 118"/>
                <a:gd name="T30" fmla="*/ 35 w 269"/>
                <a:gd name="T31" fmla="*/ 51 h 118"/>
                <a:gd name="T32" fmla="*/ 53 w 269"/>
                <a:gd name="T33" fmla="*/ 42 h 118"/>
                <a:gd name="T34" fmla="*/ 66 w 269"/>
                <a:gd name="T35" fmla="*/ 40 h 118"/>
                <a:gd name="T36" fmla="*/ 80 w 269"/>
                <a:gd name="T37" fmla="*/ 43 h 118"/>
                <a:gd name="T38" fmla="*/ 89 w 269"/>
                <a:gd name="T39" fmla="*/ 49 h 118"/>
                <a:gd name="T40" fmla="*/ 102 w 269"/>
                <a:gd name="T41" fmla="*/ 64 h 118"/>
                <a:gd name="T42" fmla="*/ 107 w 269"/>
                <a:gd name="T43" fmla="*/ 73 h 118"/>
                <a:gd name="T44" fmla="*/ 110 w 269"/>
                <a:gd name="T45" fmla="*/ 76 h 118"/>
                <a:gd name="T46" fmla="*/ 119 w 269"/>
                <a:gd name="T47" fmla="*/ 81 h 118"/>
                <a:gd name="T48" fmla="*/ 126 w 269"/>
                <a:gd name="T49" fmla="*/ 80 h 118"/>
                <a:gd name="T50" fmla="*/ 129 w 269"/>
                <a:gd name="T51" fmla="*/ 65 h 118"/>
                <a:gd name="T52" fmla="*/ 126 w 269"/>
                <a:gd name="T53" fmla="*/ 53 h 118"/>
                <a:gd name="T54" fmla="*/ 119 w 269"/>
                <a:gd name="T55" fmla="*/ 41 h 118"/>
                <a:gd name="T56" fmla="*/ 107 w 269"/>
                <a:gd name="T57" fmla="*/ 31 h 118"/>
                <a:gd name="T58" fmla="*/ 99 w 269"/>
                <a:gd name="T59" fmla="*/ 27 h 118"/>
                <a:gd name="T60" fmla="*/ 92 w 269"/>
                <a:gd name="T61" fmla="*/ 24 h 118"/>
                <a:gd name="T62" fmla="*/ 83 w 269"/>
                <a:gd name="T63" fmla="*/ 21 h 118"/>
                <a:gd name="T64" fmla="*/ 74 w 269"/>
                <a:gd name="T65" fmla="*/ 20 h 118"/>
                <a:gd name="T66" fmla="*/ 56 w 269"/>
                <a:gd name="T67" fmla="*/ 20 h 118"/>
                <a:gd name="T68" fmla="*/ 20 w 269"/>
                <a:gd name="T69" fmla="*/ 39 h 118"/>
                <a:gd name="T70" fmla="*/ 0 w 269"/>
                <a:gd name="T71" fmla="*/ 70 h 118"/>
                <a:gd name="T72" fmla="*/ 3 w 269"/>
                <a:gd name="T73" fmla="*/ 83 h 118"/>
                <a:gd name="T74" fmla="*/ 8 w 269"/>
                <a:gd name="T75" fmla="*/ 89 h 118"/>
                <a:gd name="T76" fmla="*/ 15 w 269"/>
                <a:gd name="T77" fmla="*/ 95 h 118"/>
                <a:gd name="T78" fmla="*/ 23 w 269"/>
                <a:gd name="T79" fmla="*/ 100 h 118"/>
                <a:gd name="T80" fmla="*/ 35 w 269"/>
                <a:gd name="T81" fmla="*/ 105 h 118"/>
                <a:gd name="T82" fmla="*/ 47 w 269"/>
                <a:gd name="T83" fmla="*/ 109 h 118"/>
                <a:gd name="T84" fmla="*/ 62 w 269"/>
                <a:gd name="T85" fmla="*/ 112 h 118"/>
                <a:gd name="T86" fmla="*/ 80 w 269"/>
                <a:gd name="T87" fmla="*/ 115 h 118"/>
                <a:gd name="T88" fmla="*/ 99 w 269"/>
                <a:gd name="T89" fmla="*/ 116 h 118"/>
                <a:gd name="T90" fmla="*/ 144 w 269"/>
                <a:gd name="T91" fmla="*/ 118 h 118"/>
                <a:gd name="T92" fmla="*/ 188 w 269"/>
                <a:gd name="T93" fmla="*/ 115 h 118"/>
                <a:gd name="T94" fmla="*/ 222 w 269"/>
                <a:gd name="T95" fmla="*/ 108 h 118"/>
                <a:gd name="T96" fmla="*/ 261 w 269"/>
                <a:gd name="T97" fmla="*/ 88 h 118"/>
                <a:gd name="T98" fmla="*/ 269 w 269"/>
                <a:gd name="T99" fmla="*/ 76 h 118"/>
                <a:gd name="T100" fmla="*/ 269 w 269"/>
                <a:gd name="T101" fmla="*/ 63 h 118"/>
                <a:gd name="T102" fmla="*/ 264 w 269"/>
                <a:gd name="T103" fmla="*/ 50 h 118"/>
                <a:gd name="T104" fmla="*/ 252 w 269"/>
                <a:gd name="T105" fmla="*/ 39 h 118"/>
                <a:gd name="T106" fmla="*/ 231 w 269"/>
                <a:gd name="T107" fmla="*/ 17 h 118"/>
                <a:gd name="T108" fmla="*/ 197 w 269"/>
                <a:gd name="T109" fmla="*/ 0 h 118"/>
                <a:gd name="T110" fmla="*/ 197 w 269"/>
                <a:gd name="T111" fmla="*/ 0 h 11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69"/>
                <a:gd name="T169" fmla="*/ 0 h 118"/>
                <a:gd name="T170" fmla="*/ 269 w 269"/>
                <a:gd name="T171" fmla="*/ 118 h 11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69" h="118">
                  <a:moveTo>
                    <a:pt x="197" y="0"/>
                  </a:moveTo>
                  <a:lnTo>
                    <a:pt x="192" y="31"/>
                  </a:lnTo>
                  <a:lnTo>
                    <a:pt x="227" y="50"/>
                  </a:lnTo>
                  <a:lnTo>
                    <a:pt x="233" y="61"/>
                  </a:lnTo>
                  <a:lnTo>
                    <a:pt x="233" y="73"/>
                  </a:lnTo>
                  <a:lnTo>
                    <a:pt x="230" y="79"/>
                  </a:lnTo>
                  <a:lnTo>
                    <a:pt x="224" y="84"/>
                  </a:lnTo>
                  <a:lnTo>
                    <a:pt x="209" y="93"/>
                  </a:lnTo>
                  <a:lnTo>
                    <a:pt x="197" y="96"/>
                  </a:lnTo>
                  <a:lnTo>
                    <a:pt x="185" y="98"/>
                  </a:lnTo>
                  <a:lnTo>
                    <a:pt x="153" y="99"/>
                  </a:lnTo>
                  <a:lnTo>
                    <a:pt x="87" y="95"/>
                  </a:lnTo>
                  <a:lnTo>
                    <a:pt x="41" y="87"/>
                  </a:lnTo>
                  <a:lnTo>
                    <a:pt x="20" y="73"/>
                  </a:lnTo>
                  <a:lnTo>
                    <a:pt x="23" y="63"/>
                  </a:lnTo>
                  <a:lnTo>
                    <a:pt x="35" y="51"/>
                  </a:lnTo>
                  <a:lnTo>
                    <a:pt x="53" y="42"/>
                  </a:lnTo>
                  <a:lnTo>
                    <a:pt x="66" y="40"/>
                  </a:lnTo>
                  <a:lnTo>
                    <a:pt x="80" y="43"/>
                  </a:lnTo>
                  <a:lnTo>
                    <a:pt x="89" y="49"/>
                  </a:lnTo>
                  <a:lnTo>
                    <a:pt x="102" y="64"/>
                  </a:lnTo>
                  <a:lnTo>
                    <a:pt x="107" y="73"/>
                  </a:lnTo>
                  <a:lnTo>
                    <a:pt x="110" y="76"/>
                  </a:lnTo>
                  <a:lnTo>
                    <a:pt x="119" y="81"/>
                  </a:lnTo>
                  <a:lnTo>
                    <a:pt x="126" y="80"/>
                  </a:lnTo>
                  <a:lnTo>
                    <a:pt x="129" y="65"/>
                  </a:lnTo>
                  <a:lnTo>
                    <a:pt x="126" y="53"/>
                  </a:lnTo>
                  <a:lnTo>
                    <a:pt x="119" y="41"/>
                  </a:lnTo>
                  <a:lnTo>
                    <a:pt x="107" y="31"/>
                  </a:lnTo>
                  <a:lnTo>
                    <a:pt x="99" y="27"/>
                  </a:lnTo>
                  <a:lnTo>
                    <a:pt x="92" y="24"/>
                  </a:lnTo>
                  <a:lnTo>
                    <a:pt x="83" y="21"/>
                  </a:lnTo>
                  <a:lnTo>
                    <a:pt x="74" y="20"/>
                  </a:lnTo>
                  <a:lnTo>
                    <a:pt x="56" y="20"/>
                  </a:lnTo>
                  <a:lnTo>
                    <a:pt x="20" y="39"/>
                  </a:lnTo>
                  <a:lnTo>
                    <a:pt x="0" y="70"/>
                  </a:lnTo>
                  <a:lnTo>
                    <a:pt x="3" y="83"/>
                  </a:lnTo>
                  <a:lnTo>
                    <a:pt x="8" y="89"/>
                  </a:lnTo>
                  <a:lnTo>
                    <a:pt x="15" y="95"/>
                  </a:lnTo>
                  <a:lnTo>
                    <a:pt x="23" y="100"/>
                  </a:lnTo>
                  <a:lnTo>
                    <a:pt x="35" y="105"/>
                  </a:lnTo>
                  <a:lnTo>
                    <a:pt x="47" y="109"/>
                  </a:lnTo>
                  <a:lnTo>
                    <a:pt x="62" y="112"/>
                  </a:lnTo>
                  <a:lnTo>
                    <a:pt x="80" y="115"/>
                  </a:lnTo>
                  <a:lnTo>
                    <a:pt x="99" y="116"/>
                  </a:lnTo>
                  <a:lnTo>
                    <a:pt x="144" y="118"/>
                  </a:lnTo>
                  <a:lnTo>
                    <a:pt x="188" y="115"/>
                  </a:lnTo>
                  <a:lnTo>
                    <a:pt x="222" y="108"/>
                  </a:lnTo>
                  <a:lnTo>
                    <a:pt x="261" y="88"/>
                  </a:lnTo>
                  <a:lnTo>
                    <a:pt x="269" y="76"/>
                  </a:lnTo>
                  <a:lnTo>
                    <a:pt x="269" y="63"/>
                  </a:lnTo>
                  <a:lnTo>
                    <a:pt x="264" y="50"/>
                  </a:lnTo>
                  <a:lnTo>
                    <a:pt x="252" y="39"/>
                  </a:lnTo>
                  <a:lnTo>
                    <a:pt x="231" y="1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19" name="Freeform 73"/>
            <p:cNvSpPr>
              <a:spLocks/>
            </p:cNvSpPr>
            <p:nvPr/>
          </p:nvSpPr>
          <p:spPr bwMode="auto">
            <a:xfrm>
              <a:off x="897" y="2525"/>
              <a:ext cx="37" cy="125"/>
            </a:xfrm>
            <a:custGeom>
              <a:avLst/>
              <a:gdLst>
                <a:gd name="T0" fmla="*/ 92 w 113"/>
                <a:gd name="T1" fmla="*/ 250 h 250"/>
                <a:gd name="T2" fmla="*/ 0 w 113"/>
                <a:gd name="T3" fmla="*/ 0 h 250"/>
                <a:gd name="T4" fmla="*/ 32 w 113"/>
                <a:gd name="T5" fmla="*/ 2 h 250"/>
                <a:gd name="T6" fmla="*/ 113 w 113"/>
                <a:gd name="T7" fmla="*/ 249 h 250"/>
                <a:gd name="T8" fmla="*/ 92 w 113"/>
                <a:gd name="T9" fmla="*/ 250 h 250"/>
                <a:gd name="T10" fmla="*/ 92 w 113"/>
                <a:gd name="T11" fmla="*/ 250 h 2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3"/>
                <a:gd name="T19" fmla="*/ 0 h 250"/>
                <a:gd name="T20" fmla="*/ 113 w 113"/>
                <a:gd name="T21" fmla="*/ 250 h 25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3" h="250">
                  <a:moveTo>
                    <a:pt x="92" y="250"/>
                  </a:moveTo>
                  <a:lnTo>
                    <a:pt x="0" y="0"/>
                  </a:lnTo>
                  <a:lnTo>
                    <a:pt x="32" y="2"/>
                  </a:lnTo>
                  <a:lnTo>
                    <a:pt x="113" y="249"/>
                  </a:lnTo>
                  <a:lnTo>
                    <a:pt x="92" y="2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20" name="Freeform 74"/>
            <p:cNvSpPr>
              <a:spLocks/>
            </p:cNvSpPr>
            <p:nvPr/>
          </p:nvSpPr>
          <p:spPr bwMode="auto">
            <a:xfrm>
              <a:off x="849" y="2694"/>
              <a:ext cx="82" cy="36"/>
            </a:xfrm>
            <a:custGeom>
              <a:avLst/>
              <a:gdLst>
                <a:gd name="T0" fmla="*/ 245 w 245"/>
                <a:gd name="T1" fmla="*/ 9 h 72"/>
                <a:gd name="T2" fmla="*/ 238 w 245"/>
                <a:gd name="T3" fmla="*/ 13 h 72"/>
                <a:gd name="T4" fmla="*/ 230 w 245"/>
                <a:gd name="T5" fmla="*/ 16 h 72"/>
                <a:gd name="T6" fmla="*/ 220 w 245"/>
                <a:gd name="T7" fmla="*/ 21 h 72"/>
                <a:gd name="T8" fmla="*/ 214 w 245"/>
                <a:gd name="T9" fmla="*/ 23 h 72"/>
                <a:gd name="T10" fmla="*/ 208 w 245"/>
                <a:gd name="T11" fmla="*/ 26 h 72"/>
                <a:gd name="T12" fmla="*/ 200 w 245"/>
                <a:gd name="T13" fmla="*/ 29 h 72"/>
                <a:gd name="T14" fmla="*/ 194 w 245"/>
                <a:gd name="T15" fmla="*/ 32 h 72"/>
                <a:gd name="T16" fmla="*/ 187 w 245"/>
                <a:gd name="T17" fmla="*/ 35 h 72"/>
                <a:gd name="T18" fmla="*/ 178 w 245"/>
                <a:gd name="T19" fmla="*/ 38 h 72"/>
                <a:gd name="T20" fmla="*/ 170 w 245"/>
                <a:gd name="T21" fmla="*/ 42 h 72"/>
                <a:gd name="T22" fmla="*/ 161 w 245"/>
                <a:gd name="T23" fmla="*/ 45 h 72"/>
                <a:gd name="T24" fmla="*/ 152 w 245"/>
                <a:gd name="T25" fmla="*/ 48 h 72"/>
                <a:gd name="T26" fmla="*/ 143 w 245"/>
                <a:gd name="T27" fmla="*/ 51 h 72"/>
                <a:gd name="T28" fmla="*/ 134 w 245"/>
                <a:gd name="T29" fmla="*/ 54 h 72"/>
                <a:gd name="T30" fmla="*/ 125 w 245"/>
                <a:gd name="T31" fmla="*/ 57 h 72"/>
                <a:gd name="T32" fmla="*/ 115 w 245"/>
                <a:gd name="T33" fmla="*/ 60 h 72"/>
                <a:gd name="T34" fmla="*/ 106 w 245"/>
                <a:gd name="T35" fmla="*/ 62 h 72"/>
                <a:gd name="T36" fmla="*/ 88 w 245"/>
                <a:gd name="T37" fmla="*/ 67 h 72"/>
                <a:gd name="T38" fmla="*/ 70 w 245"/>
                <a:gd name="T39" fmla="*/ 70 h 72"/>
                <a:gd name="T40" fmla="*/ 52 w 245"/>
                <a:gd name="T41" fmla="*/ 72 h 72"/>
                <a:gd name="T42" fmla="*/ 21 w 245"/>
                <a:gd name="T43" fmla="*/ 71 h 72"/>
                <a:gd name="T44" fmla="*/ 3 w 245"/>
                <a:gd name="T45" fmla="*/ 64 h 72"/>
                <a:gd name="T46" fmla="*/ 0 w 245"/>
                <a:gd name="T47" fmla="*/ 55 h 72"/>
                <a:gd name="T48" fmla="*/ 4 w 245"/>
                <a:gd name="T49" fmla="*/ 49 h 72"/>
                <a:gd name="T50" fmla="*/ 10 w 245"/>
                <a:gd name="T51" fmla="*/ 43 h 72"/>
                <a:gd name="T52" fmla="*/ 29 w 245"/>
                <a:gd name="T53" fmla="*/ 31 h 72"/>
                <a:gd name="T54" fmla="*/ 50 w 245"/>
                <a:gd name="T55" fmla="*/ 19 h 72"/>
                <a:gd name="T56" fmla="*/ 62 w 245"/>
                <a:gd name="T57" fmla="*/ 14 h 72"/>
                <a:gd name="T58" fmla="*/ 73 w 245"/>
                <a:gd name="T59" fmla="*/ 9 h 72"/>
                <a:gd name="T60" fmla="*/ 82 w 245"/>
                <a:gd name="T61" fmla="*/ 6 h 72"/>
                <a:gd name="T62" fmla="*/ 88 w 245"/>
                <a:gd name="T63" fmla="*/ 3 h 72"/>
                <a:gd name="T64" fmla="*/ 95 w 245"/>
                <a:gd name="T65" fmla="*/ 0 h 72"/>
                <a:gd name="T66" fmla="*/ 119 w 245"/>
                <a:gd name="T67" fmla="*/ 6 h 72"/>
                <a:gd name="T68" fmla="*/ 115 w 245"/>
                <a:gd name="T69" fmla="*/ 8 h 72"/>
                <a:gd name="T70" fmla="*/ 101 w 245"/>
                <a:gd name="T71" fmla="*/ 13 h 72"/>
                <a:gd name="T72" fmla="*/ 92 w 245"/>
                <a:gd name="T73" fmla="*/ 16 h 72"/>
                <a:gd name="T74" fmla="*/ 83 w 245"/>
                <a:gd name="T75" fmla="*/ 20 h 72"/>
                <a:gd name="T76" fmla="*/ 74 w 245"/>
                <a:gd name="T77" fmla="*/ 24 h 72"/>
                <a:gd name="T78" fmla="*/ 64 w 245"/>
                <a:gd name="T79" fmla="*/ 28 h 72"/>
                <a:gd name="T80" fmla="*/ 34 w 245"/>
                <a:gd name="T81" fmla="*/ 44 h 72"/>
                <a:gd name="T82" fmla="*/ 29 w 245"/>
                <a:gd name="T83" fmla="*/ 50 h 72"/>
                <a:gd name="T84" fmla="*/ 37 w 245"/>
                <a:gd name="T85" fmla="*/ 54 h 72"/>
                <a:gd name="T86" fmla="*/ 53 w 245"/>
                <a:gd name="T87" fmla="*/ 54 h 72"/>
                <a:gd name="T88" fmla="*/ 74 w 245"/>
                <a:gd name="T89" fmla="*/ 50 h 72"/>
                <a:gd name="T90" fmla="*/ 86 w 245"/>
                <a:gd name="T91" fmla="*/ 47 h 72"/>
                <a:gd name="T92" fmla="*/ 97 w 245"/>
                <a:gd name="T93" fmla="*/ 43 h 72"/>
                <a:gd name="T94" fmla="*/ 109 w 245"/>
                <a:gd name="T95" fmla="*/ 39 h 72"/>
                <a:gd name="T96" fmla="*/ 121 w 245"/>
                <a:gd name="T97" fmla="*/ 35 h 72"/>
                <a:gd name="T98" fmla="*/ 133 w 245"/>
                <a:gd name="T99" fmla="*/ 30 h 72"/>
                <a:gd name="T100" fmla="*/ 143 w 245"/>
                <a:gd name="T101" fmla="*/ 26 h 72"/>
                <a:gd name="T102" fmla="*/ 152 w 245"/>
                <a:gd name="T103" fmla="*/ 22 h 72"/>
                <a:gd name="T104" fmla="*/ 161 w 245"/>
                <a:gd name="T105" fmla="*/ 18 h 72"/>
                <a:gd name="T106" fmla="*/ 167 w 245"/>
                <a:gd name="T107" fmla="*/ 15 h 72"/>
                <a:gd name="T108" fmla="*/ 173 w 245"/>
                <a:gd name="T109" fmla="*/ 13 h 72"/>
                <a:gd name="T110" fmla="*/ 178 w 245"/>
                <a:gd name="T111" fmla="*/ 11 h 72"/>
                <a:gd name="T112" fmla="*/ 245 w 245"/>
                <a:gd name="T113" fmla="*/ 9 h 72"/>
                <a:gd name="T114" fmla="*/ 245 w 245"/>
                <a:gd name="T115" fmla="*/ 9 h 7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45"/>
                <a:gd name="T175" fmla="*/ 0 h 72"/>
                <a:gd name="T176" fmla="*/ 245 w 245"/>
                <a:gd name="T177" fmla="*/ 72 h 7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45" h="72">
                  <a:moveTo>
                    <a:pt x="245" y="9"/>
                  </a:moveTo>
                  <a:lnTo>
                    <a:pt x="238" y="13"/>
                  </a:lnTo>
                  <a:lnTo>
                    <a:pt x="230" y="16"/>
                  </a:lnTo>
                  <a:lnTo>
                    <a:pt x="220" y="21"/>
                  </a:lnTo>
                  <a:lnTo>
                    <a:pt x="214" y="23"/>
                  </a:lnTo>
                  <a:lnTo>
                    <a:pt x="208" y="26"/>
                  </a:lnTo>
                  <a:lnTo>
                    <a:pt x="200" y="29"/>
                  </a:lnTo>
                  <a:lnTo>
                    <a:pt x="194" y="32"/>
                  </a:lnTo>
                  <a:lnTo>
                    <a:pt x="187" y="35"/>
                  </a:lnTo>
                  <a:lnTo>
                    <a:pt x="178" y="38"/>
                  </a:lnTo>
                  <a:lnTo>
                    <a:pt x="170" y="42"/>
                  </a:lnTo>
                  <a:lnTo>
                    <a:pt x="161" y="45"/>
                  </a:lnTo>
                  <a:lnTo>
                    <a:pt x="152" y="48"/>
                  </a:lnTo>
                  <a:lnTo>
                    <a:pt x="143" y="51"/>
                  </a:lnTo>
                  <a:lnTo>
                    <a:pt x="134" y="54"/>
                  </a:lnTo>
                  <a:lnTo>
                    <a:pt x="125" y="57"/>
                  </a:lnTo>
                  <a:lnTo>
                    <a:pt x="115" y="60"/>
                  </a:lnTo>
                  <a:lnTo>
                    <a:pt x="106" y="62"/>
                  </a:lnTo>
                  <a:lnTo>
                    <a:pt x="88" y="67"/>
                  </a:lnTo>
                  <a:lnTo>
                    <a:pt x="70" y="70"/>
                  </a:lnTo>
                  <a:lnTo>
                    <a:pt x="52" y="72"/>
                  </a:lnTo>
                  <a:lnTo>
                    <a:pt x="21" y="71"/>
                  </a:lnTo>
                  <a:lnTo>
                    <a:pt x="3" y="64"/>
                  </a:lnTo>
                  <a:lnTo>
                    <a:pt x="0" y="55"/>
                  </a:lnTo>
                  <a:lnTo>
                    <a:pt x="4" y="49"/>
                  </a:lnTo>
                  <a:lnTo>
                    <a:pt x="10" y="43"/>
                  </a:lnTo>
                  <a:lnTo>
                    <a:pt x="29" y="31"/>
                  </a:lnTo>
                  <a:lnTo>
                    <a:pt x="50" y="19"/>
                  </a:lnTo>
                  <a:lnTo>
                    <a:pt x="62" y="14"/>
                  </a:lnTo>
                  <a:lnTo>
                    <a:pt x="73" y="9"/>
                  </a:lnTo>
                  <a:lnTo>
                    <a:pt x="82" y="6"/>
                  </a:lnTo>
                  <a:lnTo>
                    <a:pt x="88" y="3"/>
                  </a:lnTo>
                  <a:lnTo>
                    <a:pt x="95" y="0"/>
                  </a:lnTo>
                  <a:lnTo>
                    <a:pt x="119" y="6"/>
                  </a:lnTo>
                  <a:lnTo>
                    <a:pt x="115" y="8"/>
                  </a:lnTo>
                  <a:lnTo>
                    <a:pt x="101" y="13"/>
                  </a:lnTo>
                  <a:lnTo>
                    <a:pt x="92" y="16"/>
                  </a:lnTo>
                  <a:lnTo>
                    <a:pt x="83" y="20"/>
                  </a:lnTo>
                  <a:lnTo>
                    <a:pt x="74" y="24"/>
                  </a:lnTo>
                  <a:lnTo>
                    <a:pt x="64" y="28"/>
                  </a:lnTo>
                  <a:lnTo>
                    <a:pt x="34" y="44"/>
                  </a:lnTo>
                  <a:lnTo>
                    <a:pt x="29" y="50"/>
                  </a:lnTo>
                  <a:lnTo>
                    <a:pt x="37" y="54"/>
                  </a:lnTo>
                  <a:lnTo>
                    <a:pt x="53" y="54"/>
                  </a:lnTo>
                  <a:lnTo>
                    <a:pt x="74" y="50"/>
                  </a:lnTo>
                  <a:lnTo>
                    <a:pt x="86" y="47"/>
                  </a:lnTo>
                  <a:lnTo>
                    <a:pt x="97" y="43"/>
                  </a:lnTo>
                  <a:lnTo>
                    <a:pt x="109" y="39"/>
                  </a:lnTo>
                  <a:lnTo>
                    <a:pt x="121" y="35"/>
                  </a:lnTo>
                  <a:lnTo>
                    <a:pt x="133" y="30"/>
                  </a:lnTo>
                  <a:lnTo>
                    <a:pt x="143" y="26"/>
                  </a:lnTo>
                  <a:lnTo>
                    <a:pt x="152" y="22"/>
                  </a:lnTo>
                  <a:lnTo>
                    <a:pt x="161" y="18"/>
                  </a:lnTo>
                  <a:lnTo>
                    <a:pt x="167" y="15"/>
                  </a:lnTo>
                  <a:lnTo>
                    <a:pt x="173" y="13"/>
                  </a:lnTo>
                  <a:lnTo>
                    <a:pt x="178" y="11"/>
                  </a:lnTo>
                  <a:lnTo>
                    <a:pt x="245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21" name="Freeform 75"/>
            <p:cNvSpPr>
              <a:spLocks/>
            </p:cNvSpPr>
            <p:nvPr/>
          </p:nvSpPr>
          <p:spPr bwMode="auto">
            <a:xfrm>
              <a:off x="849" y="2529"/>
              <a:ext cx="11" cy="29"/>
            </a:xfrm>
            <a:custGeom>
              <a:avLst/>
              <a:gdLst>
                <a:gd name="T0" fmla="*/ 14 w 33"/>
                <a:gd name="T1" fmla="*/ 0 h 58"/>
                <a:gd name="T2" fmla="*/ 15 w 33"/>
                <a:gd name="T3" fmla="*/ 20 h 58"/>
                <a:gd name="T4" fmla="*/ 11 w 33"/>
                <a:gd name="T5" fmla="*/ 39 h 58"/>
                <a:gd name="T6" fmla="*/ 8 w 33"/>
                <a:gd name="T7" fmla="*/ 49 h 58"/>
                <a:gd name="T8" fmla="*/ 0 w 33"/>
                <a:gd name="T9" fmla="*/ 58 h 58"/>
                <a:gd name="T10" fmla="*/ 17 w 33"/>
                <a:gd name="T11" fmla="*/ 44 h 58"/>
                <a:gd name="T12" fmla="*/ 33 w 33"/>
                <a:gd name="T13" fmla="*/ 2 h 58"/>
                <a:gd name="T14" fmla="*/ 14 w 33"/>
                <a:gd name="T15" fmla="*/ 0 h 58"/>
                <a:gd name="T16" fmla="*/ 14 w 33"/>
                <a:gd name="T17" fmla="*/ 0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58"/>
                <a:gd name="T29" fmla="*/ 33 w 33"/>
                <a:gd name="T30" fmla="*/ 58 h 5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58">
                  <a:moveTo>
                    <a:pt x="14" y="0"/>
                  </a:moveTo>
                  <a:lnTo>
                    <a:pt x="15" y="20"/>
                  </a:lnTo>
                  <a:lnTo>
                    <a:pt x="11" y="39"/>
                  </a:lnTo>
                  <a:lnTo>
                    <a:pt x="8" y="49"/>
                  </a:lnTo>
                  <a:lnTo>
                    <a:pt x="0" y="58"/>
                  </a:lnTo>
                  <a:lnTo>
                    <a:pt x="17" y="44"/>
                  </a:lnTo>
                  <a:lnTo>
                    <a:pt x="33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22" name="Freeform 76"/>
            <p:cNvSpPr>
              <a:spLocks/>
            </p:cNvSpPr>
            <p:nvPr/>
          </p:nvSpPr>
          <p:spPr bwMode="auto">
            <a:xfrm>
              <a:off x="332" y="2399"/>
              <a:ext cx="67" cy="25"/>
            </a:xfrm>
            <a:custGeom>
              <a:avLst/>
              <a:gdLst>
                <a:gd name="T0" fmla="*/ 203 w 203"/>
                <a:gd name="T1" fmla="*/ 29 h 50"/>
                <a:gd name="T2" fmla="*/ 194 w 203"/>
                <a:gd name="T3" fmla="*/ 22 h 50"/>
                <a:gd name="T4" fmla="*/ 182 w 203"/>
                <a:gd name="T5" fmla="*/ 16 h 50"/>
                <a:gd name="T6" fmla="*/ 176 w 203"/>
                <a:gd name="T7" fmla="*/ 13 h 50"/>
                <a:gd name="T8" fmla="*/ 167 w 203"/>
                <a:gd name="T9" fmla="*/ 10 h 50"/>
                <a:gd name="T10" fmla="*/ 158 w 203"/>
                <a:gd name="T11" fmla="*/ 7 h 50"/>
                <a:gd name="T12" fmla="*/ 149 w 203"/>
                <a:gd name="T13" fmla="*/ 4 h 50"/>
                <a:gd name="T14" fmla="*/ 126 w 203"/>
                <a:gd name="T15" fmla="*/ 0 h 50"/>
                <a:gd name="T16" fmla="*/ 101 w 203"/>
                <a:gd name="T17" fmla="*/ 0 h 50"/>
                <a:gd name="T18" fmla="*/ 72 w 203"/>
                <a:gd name="T19" fmla="*/ 3 h 50"/>
                <a:gd name="T20" fmla="*/ 68 w 203"/>
                <a:gd name="T21" fmla="*/ 10 h 50"/>
                <a:gd name="T22" fmla="*/ 63 w 203"/>
                <a:gd name="T23" fmla="*/ 16 h 50"/>
                <a:gd name="T24" fmla="*/ 56 w 203"/>
                <a:gd name="T25" fmla="*/ 22 h 50"/>
                <a:gd name="T26" fmla="*/ 53 w 203"/>
                <a:gd name="T27" fmla="*/ 25 h 50"/>
                <a:gd name="T28" fmla="*/ 47 w 203"/>
                <a:gd name="T29" fmla="*/ 27 h 50"/>
                <a:gd name="T30" fmla="*/ 36 w 203"/>
                <a:gd name="T31" fmla="*/ 28 h 50"/>
                <a:gd name="T32" fmla="*/ 23 w 203"/>
                <a:gd name="T33" fmla="*/ 24 h 50"/>
                <a:gd name="T34" fmla="*/ 8 w 203"/>
                <a:gd name="T35" fmla="*/ 14 h 50"/>
                <a:gd name="T36" fmla="*/ 0 w 203"/>
                <a:gd name="T37" fmla="*/ 33 h 50"/>
                <a:gd name="T38" fmla="*/ 38 w 203"/>
                <a:gd name="T39" fmla="*/ 50 h 50"/>
                <a:gd name="T40" fmla="*/ 87 w 203"/>
                <a:gd name="T41" fmla="*/ 16 h 50"/>
                <a:gd name="T42" fmla="*/ 203 w 203"/>
                <a:gd name="T43" fmla="*/ 29 h 50"/>
                <a:gd name="T44" fmla="*/ 203 w 203"/>
                <a:gd name="T45" fmla="*/ 29 h 5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03"/>
                <a:gd name="T70" fmla="*/ 0 h 50"/>
                <a:gd name="T71" fmla="*/ 203 w 203"/>
                <a:gd name="T72" fmla="*/ 50 h 5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03" h="50">
                  <a:moveTo>
                    <a:pt x="203" y="29"/>
                  </a:moveTo>
                  <a:lnTo>
                    <a:pt x="194" y="22"/>
                  </a:lnTo>
                  <a:lnTo>
                    <a:pt x="182" y="16"/>
                  </a:lnTo>
                  <a:lnTo>
                    <a:pt x="176" y="13"/>
                  </a:lnTo>
                  <a:lnTo>
                    <a:pt x="167" y="10"/>
                  </a:lnTo>
                  <a:lnTo>
                    <a:pt x="158" y="7"/>
                  </a:lnTo>
                  <a:lnTo>
                    <a:pt x="149" y="4"/>
                  </a:lnTo>
                  <a:lnTo>
                    <a:pt x="126" y="0"/>
                  </a:lnTo>
                  <a:lnTo>
                    <a:pt x="101" y="0"/>
                  </a:lnTo>
                  <a:lnTo>
                    <a:pt x="72" y="3"/>
                  </a:lnTo>
                  <a:lnTo>
                    <a:pt x="68" y="10"/>
                  </a:lnTo>
                  <a:lnTo>
                    <a:pt x="63" y="16"/>
                  </a:lnTo>
                  <a:lnTo>
                    <a:pt x="56" y="22"/>
                  </a:lnTo>
                  <a:lnTo>
                    <a:pt x="53" y="25"/>
                  </a:lnTo>
                  <a:lnTo>
                    <a:pt x="47" y="27"/>
                  </a:lnTo>
                  <a:lnTo>
                    <a:pt x="36" y="28"/>
                  </a:lnTo>
                  <a:lnTo>
                    <a:pt x="23" y="24"/>
                  </a:lnTo>
                  <a:lnTo>
                    <a:pt x="8" y="14"/>
                  </a:lnTo>
                  <a:lnTo>
                    <a:pt x="0" y="33"/>
                  </a:lnTo>
                  <a:lnTo>
                    <a:pt x="38" y="50"/>
                  </a:lnTo>
                  <a:lnTo>
                    <a:pt x="87" y="16"/>
                  </a:lnTo>
                  <a:lnTo>
                    <a:pt x="203" y="29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23" name="Freeform 77"/>
            <p:cNvSpPr>
              <a:spLocks/>
            </p:cNvSpPr>
            <p:nvPr/>
          </p:nvSpPr>
          <p:spPr bwMode="auto">
            <a:xfrm>
              <a:off x="867" y="2529"/>
              <a:ext cx="8" cy="33"/>
            </a:xfrm>
            <a:custGeom>
              <a:avLst/>
              <a:gdLst>
                <a:gd name="T0" fmla="*/ 6 w 24"/>
                <a:gd name="T1" fmla="*/ 0 h 65"/>
                <a:gd name="T2" fmla="*/ 0 w 24"/>
                <a:gd name="T3" fmla="*/ 65 h 65"/>
                <a:gd name="T4" fmla="*/ 24 w 24"/>
                <a:gd name="T5" fmla="*/ 1 h 65"/>
                <a:gd name="T6" fmla="*/ 6 w 24"/>
                <a:gd name="T7" fmla="*/ 0 h 65"/>
                <a:gd name="T8" fmla="*/ 6 w 24"/>
                <a:gd name="T9" fmla="*/ 0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"/>
                <a:gd name="T16" fmla="*/ 0 h 65"/>
                <a:gd name="T17" fmla="*/ 24 w 24"/>
                <a:gd name="T18" fmla="*/ 65 h 6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" h="65">
                  <a:moveTo>
                    <a:pt x="6" y="0"/>
                  </a:moveTo>
                  <a:lnTo>
                    <a:pt x="0" y="65"/>
                  </a:lnTo>
                  <a:lnTo>
                    <a:pt x="24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24" name="Freeform 78"/>
            <p:cNvSpPr>
              <a:spLocks/>
            </p:cNvSpPr>
            <p:nvPr/>
          </p:nvSpPr>
          <p:spPr bwMode="auto">
            <a:xfrm>
              <a:off x="877" y="2528"/>
              <a:ext cx="14" cy="32"/>
            </a:xfrm>
            <a:custGeom>
              <a:avLst/>
              <a:gdLst>
                <a:gd name="T0" fmla="*/ 0 w 40"/>
                <a:gd name="T1" fmla="*/ 2 h 64"/>
                <a:gd name="T2" fmla="*/ 7 w 40"/>
                <a:gd name="T3" fmla="*/ 25 h 64"/>
                <a:gd name="T4" fmla="*/ 19 w 40"/>
                <a:gd name="T5" fmla="*/ 45 h 64"/>
                <a:gd name="T6" fmla="*/ 28 w 40"/>
                <a:gd name="T7" fmla="*/ 55 h 64"/>
                <a:gd name="T8" fmla="*/ 40 w 40"/>
                <a:gd name="T9" fmla="*/ 64 h 64"/>
                <a:gd name="T10" fmla="*/ 31 w 40"/>
                <a:gd name="T11" fmla="*/ 43 h 64"/>
                <a:gd name="T12" fmla="*/ 19 w 40"/>
                <a:gd name="T13" fmla="*/ 0 h 64"/>
                <a:gd name="T14" fmla="*/ 0 w 40"/>
                <a:gd name="T15" fmla="*/ 2 h 64"/>
                <a:gd name="T16" fmla="*/ 0 w 40"/>
                <a:gd name="T17" fmla="*/ 2 h 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0"/>
                <a:gd name="T28" fmla="*/ 0 h 64"/>
                <a:gd name="T29" fmla="*/ 40 w 40"/>
                <a:gd name="T30" fmla="*/ 64 h 6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0" h="64">
                  <a:moveTo>
                    <a:pt x="0" y="2"/>
                  </a:moveTo>
                  <a:lnTo>
                    <a:pt x="7" y="25"/>
                  </a:lnTo>
                  <a:lnTo>
                    <a:pt x="19" y="45"/>
                  </a:lnTo>
                  <a:lnTo>
                    <a:pt x="28" y="55"/>
                  </a:lnTo>
                  <a:lnTo>
                    <a:pt x="40" y="64"/>
                  </a:lnTo>
                  <a:lnTo>
                    <a:pt x="31" y="43"/>
                  </a:lnTo>
                  <a:lnTo>
                    <a:pt x="19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25" name="Freeform 79"/>
            <p:cNvSpPr>
              <a:spLocks/>
            </p:cNvSpPr>
            <p:nvPr/>
          </p:nvSpPr>
          <p:spPr bwMode="auto">
            <a:xfrm>
              <a:off x="635" y="2476"/>
              <a:ext cx="222" cy="181"/>
            </a:xfrm>
            <a:custGeom>
              <a:avLst/>
              <a:gdLst>
                <a:gd name="T0" fmla="*/ 50 w 665"/>
                <a:gd name="T1" fmla="*/ 10 h 362"/>
                <a:gd name="T2" fmla="*/ 39 w 665"/>
                <a:gd name="T3" fmla="*/ 2 h 362"/>
                <a:gd name="T4" fmla="*/ 27 w 665"/>
                <a:gd name="T5" fmla="*/ 0 h 362"/>
                <a:gd name="T6" fmla="*/ 2 w 665"/>
                <a:gd name="T7" fmla="*/ 45 h 362"/>
                <a:gd name="T8" fmla="*/ 5 w 665"/>
                <a:gd name="T9" fmla="*/ 133 h 362"/>
                <a:gd name="T10" fmla="*/ 23 w 665"/>
                <a:gd name="T11" fmla="*/ 175 h 362"/>
                <a:gd name="T12" fmla="*/ 38 w 665"/>
                <a:gd name="T13" fmla="*/ 197 h 362"/>
                <a:gd name="T14" fmla="*/ 56 w 665"/>
                <a:gd name="T15" fmla="*/ 219 h 362"/>
                <a:gd name="T16" fmla="*/ 80 w 665"/>
                <a:gd name="T17" fmla="*/ 241 h 362"/>
                <a:gd name="T18" fmla="*/ 106 w 665"/>
                <a:gd name="T19" fmla="*/ 262 h 362"/>
                <a:gd name="T20" fmla="*/ 139 w 665"/>
                <a:gd name="T21" fmla="*/ 283 h 362"/>
                <a:gd name="T22" fmla="*/ 175 w 665"/>
                <a:gd name="T23" fmla="*/ 303 h 362"/>
                <a:gd name="T24" fmla="*/ 193 w 665"/>
                <a:gd name="T25" fmla="*/ 311 h 362"/>
                <a:gd name="T26" fmla="*/ 211 w 665"/>
                <a:gd name="T27" fmla="*/ 319 h 362"/>
                <a:gd name="T28" fmla="*/ 229 w 665"/>
                <a:gd name="T29" fmla="*/ 326 h 362"/>
                <a:gd name="T30" fmla="*/ 247 w 665"/>
                <a:gd name="T31" fmla="*/ 332 h 362"/>
                <a:gd name="T32" fmla="*/ 265 w 665"/>
                <a:gd name="T33" fmla="*/ 337 h 362"/>
                <a:gd name="T34" fmla="*/ 301 w 665"/>
                <a:gd name="T35" fmla="*/ 346 h 362"/>
                <a:gd name="T36" fmla="*/ 336 w 665"/>
                <a:gd name="T37" fmla="*/ 353 h 362"/>
                <a:gd name="T38" fmla="*/ 387 w 665"/>
                <a:gd name="T39" fmla="*/ 360 h 362"/>
                <a:gd name="T40" fmla="*/ 480 w 665"/>
                <a:gd name="T41" fmla="*/ 361 h 362"/>
                <a:gd name="T42" fmla="*/ 556 w 665"/>
                <a:gd name="T43" fmla="*/ 353 h 362"/>
                <a:gd name="T44" fmla="*/ 597 w 665"/>
                <a:gd name="T45" fmla="*/ 345 h 362"/>
                <a:gd name="T46" fmla="*/ 627 w 665"/>
                <a:gd name="T47" fmla="*/ 336 h 362"/>
                <a:gd name="T48" fmla="*/ 654 w 665"/>
                <a:gd name="T49" fmla="*/ 321 h 362"/>
                <a:gd name="T50" fmla="*/ 665 w 665"/>
                <a:gd name="T51" fmla="*/ 297 h 362"/>
                <a:gd name="T52" fmla="*/ 657 w 665"/>
                <a:gd name="T53" fmla="*/ 274 h 362"/>
                <a:gd name="T54" fmla="*/ 639 w 665"/>
                <a:gd name="T55" fmla="*/ 257 h 362"/>
                <a:gd name="T56" fmla="*/ 609 w 665"/>
                <a:gd name="T57" fmla="*/ 233 h 362"/>
                <a:gd name="T58" fmla="*/ 589 w 665"/>
                <a:gd name="T59" fmla="*/ 215 h 362"/>
                <a:gd name="T60" fmla="*/ 570 w 665"/>
                <a:gd name="T61" fmla="*/ 196 h 362"/>
                <a:gd name="T62" fmla="*/ 550 w 665"/>
                <a:gd name="T63" fmla="*/ 177 h 362"/>
                <a:gd name="T64" fmla="*/ 523 w 665"/>
                <a:gd name="T65" fmla="*/ 150 h 362"/>
                <a:gd name="T66" fmla="*/ 516 w 665"/>
                <a:gd name="T67" fmla="*/ 145 h 362"/>
                <a:gd name="T68" fmla="*/ 501 w 665"/>
                <a:gd name="T69" fmla="*/ 145 h 362"/>
                <a:gd name="T70" fmla="*/ 501 w 665"/>
                <a:gd name="T71" fmla="*/ 163 h 362"/>
                <a:gd name="T72" fmla="*/ 514 w 665"/>
                <a:gd name="T73" fmla="*/ 184 h 362"/>
                <a:gd name="T74" fmla="*/ 528 w 665"/>
                <a:gd name="T75" fmla="*/ 200 h 362"/>
                <a:gd name="T76" fmla="*/ 544 w 665"/>
                <a:gd name="T77" fmla="*/ 217 h 362"/>
                <a:gd name="T78" fmla="*/ 564 w 665"/>
                <a:gd name="T79" fmla="*/ 233 h 362"/>
                <a:gd name="T80" fmla="*/ 597 w 665"/>
                <a:gd name="T81" fmla="*/ 254 h 362"/>
                <a:gd name="T82" fmla="*/ 609 w 665"/>
                <a:gd name="T83" fmla="*/ 259 h 362"/>
                <a:gd name="T84" fmla="*/ 639 w 665"/>
                <a:gd name="T85" fmla="*/ 272 h 362"/>
                <a:gd name="T86" fmla="*/ 645 w 665"/>
                <a:gd name="T87" fmla="*/ 297 h 362"/>
                <a:gd name="T88" fmla="*/ 622 w 665"/>
                <a:gd name="T89" fmla="*/ 323 h 362"/>
                <a:gd name="T90" fmla="*/ 592 w 665"/>
                <a:gd name="T91" fmla="*/ 336 h 362"/>
                <a:gd name="T92" fmla="*/ 556 w 665"/>
                <a:gd name="T93" fmla="*/ 339 h 362"/>
                <a:gd name="T94" fmla="*/ 471 w 665"/>
                <a:gd name="T95" fmla="*/ 342 h 362"/>
                <a:gd name="T96" fmla="*/ 330 w 665"/>
                <a:gd name="T97" fmla="*/ 338 h 362"/>
                <a:gd name="T98" fmla="*/ 270 w 665"/>
                <a:gd name="T99" fmla="*/ 327 h 362"/>
                <a:gd name="T100" fmla="*/ 241 w 665"/>
                <a:gd name="T101" fmla="*/ 318 h 362"/>
                <a:gd name="T102" fmla="*/ 222 w 665"/>
                <a:gd name="T103" fmla="*/ 311 h 362"/>
                <a:gd name="T104" fmla="*/ 202 w 665"/>
                <a:gd name="T105" fmla="*/ 303 h 362"/>
                <a:gd name="T106" fmla="*/ 174 w 665"/>
                <a:gd name="T107" fmla="*/ 288 h 362"/>
                <a:gd name="T108" fmla="*/ 138 w 665"/>
                <a:gd name="T109" fmla="*/ 264 h 362"/>
                <a:gd name="T110" fmla="*/ 105 w 665"/>
                <a:gd name="T111" fmla="*/ 234 h 362"/>
                <a:gd name="T112" fmla="*/ 83 w 665"/>
                <a:gd name="T113" fmla="*/ 208 h 362"/>
                <a:gd name="T114" fmla="*/ 68 w 665"/>
                <a:gd name="T115" fmla="*/ 188 h 362"/>
                <a:gd name="T116" fmla="*/ 48 w 665"/>
                <a:gd name="T117" fmla="*/ 156 h 362"/>
                <a:gd name="T118" fmla="*/ 35 w 665"/>
                <a:gd name="T119" fmla="*/ 80 h 362"/>
                <a:gd name="T120" fmla="*/ 190 w 665"/>
                <a:gd name="T121" fmla="*/ 14 h 362"/>
                <a:gd name="T122" fmla="*/ 198 w 665"/>
                <a:gd name="T123" fmla="*/ 2 h 362"/>
                <a:gd name="T124" fmla="*/ 186 w 665"/>
                <a:gd name="T125" fmla="*/ 1 h 36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65"/>
                <a:gd name="T190" fmla="*/ 0 h 362"/>
                <a:gd name="T191" fmla="*/ 665 w 665"/>
                <a:gd name="T192" fmla="*/ 362 h 36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65" h="362">
                  <a:moveTo>
                    <a:pt x="186" y="1"/>
                  </a:moveTo>
                  <a:lnTo>
                    <a:pt x="50" y="10"/>
                  </a:lnTo>
                  <a:lnTo>
                    <a:pt x="47" y="7"/>
                  </a:lnTo>
                  <a:lnTo>
                    <a:pt x="39" y="2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15" y="9"/>
                  </a:lnTo>
                  <a:lnTo>
                    <a:pt x="2" y="45"/>
                  </a:lnTo>
                  <a:lnTo>
                    <a:pt x="0" y="113"/>
                  </a:lnTo>
                  <a:lnTo>
                    <a:pt x="5" y="133"/>
                  </a:lnTo>
                  <a:lnTo>
                    <a:pt x="12" y="153"/>
                  </a:lnTo>
                  <a:lnTo>
                    <a:pt x="23" y="175"/>
                  </a:lnTo>
                  <a:lnTo>
                    <a:pt x="30" y="186"/>
                  </a:lnTo>
                  <a:lnTo>
                    <a:pt x="38" y="197"/>
                  </a:lnTo>
                  <a:lnTo>
                    <a:pt x="47" y="208"/>
                  </a:lnTo>
                  <a:lnTo>
                    <a:pt x="56" y="219"/>
                  </a:lnTo>
                  <a:lnTo>
                    <a:pt x="68" y="230"/>
                  </a:lnTo>
                  <a:lnTo>
                    <a:pt x="80" y="241"/>
                  </a:lnTo>
                  <a:lnTo>
                    <a:pt x="93" y="252"/>
                  </a:lnTo>
                  <a:lnTo>
                    <a:pt x="106" y="262"/>
                  </a:lnTo>
                  <a:lnTo>
                    <a:pt x="123" y="273"/>
                  </a:lnTo>
                  <a:lnTo>
                    <a:pt x="139" y="283"/>
                  </a:lnTo>
                  <a:lnTo>
                    <a:pt x="157" y="293"/>
                  </a:lnTo>
                  <a:lnTo>
                    <a:pt x="175" y="303"/>
                  </a:lnTo>
                  <a:lnTo>
                    <a:pt x="184" y="307"/>
                  </a:lnTo>
                  <a:lnTo>
                    <a:pt x="193" y="311"/>
                  </a:lnTo>
                  <a:lnTo>
                    <a:pt x="202" y="315"/>
                  </a:lnTo>
                  <a:lnTo>
                    <a:pt x="211" y="319"/>
                  </a:lnTo>
                  <a:lnTo>
                    <a:pt x="220" y="322"/>
                  </a:lnTo>
                  <a:lnTo>
                    <a:pt x="229" y="326"/>
                  </a:lnTo>
                  <a:lnTo>
                    <a:pt x="238" y="329"/>
                  </a:lnTo>
                  <a:lnTo>
                    <a:pt x="247" y="332"/>
                  </a:lnTo>
                  <a:lnTo>
                    <a:pt x="256" y="335"/>
                  </a:lnTo>
                  <a:lnTo>
                    <a:pt x="265" y="337"/>
                  </a:lnTo>
                  <a:lnTo>
                    <a:pt x="283" y="342"/>
                  </a:lnTo>
                  <a:lnTo>
                    <a:pt x="301" y="346"/>
                  </a:lnTo>
                  <a:lnTo>
                    <a:pt x="319" y="350"/>
                  </a:lnTo>
                  <a:lnTo>
                    <a:pt x="336" y="353"/>
                  </a:lnTo>
                  <a:lnTo>
                    <a:pt x="354" y="356"/>
                  </a:lnTo>
                  <a:lnTo>
                    <a:pt x="387" y="360"/>
                  </a:lnTo>
                  <a:lnTo>
                    <a:pt x="418" y="362"/>
                  </a:lnTo>
                  <a:lnTo>
                    <a:pt x="480" y="361"/>
                  </a:lnTo>
                  <a:lnTo>
                    <a:pt x="534" y="356"/>
                  </a:lnTo>
                  <a:lnTo>
                    <a:pt x="556" y="353"/>
                  </a:lnTo>
                  <a:lnTo>
                    <a:pt x="579" y="349"/>
                  </a:lnTo>
                  <a:lnTo>
                    <a:pt x="597" y="345"/>
                  </a:lnTo>
                  <a:lnTo>
                    <a:pt x="613" y="340"/>
                  </a:lnTo>
                  <a:lnTo>
                    <a:pt x="627" y="336"/>
                  </a:lnTo>
                  <a:lnTo>
                    <a:pt x="637" y="331"/>
                  </a:lnTo>
                  <a:lnTo>
                    <a:pt x="654" y="321"/>
                  </a:lnTo>
                  <a:lnTo>
                    <a:pt x="663" y="309"/>
                  </a:lnTo>
                  <a:lnTo>
                    <a:pt x="665" y="297"/>
                  </a:lnTo>
                  <a:lnTo>
                    <a:pt x="663" y="285"/>
                  </a:lnTo>
                  <a:lnTo>
                    <a:pt x="657" y="274"/>
                  </a:lnTo>
                  <a:lnTo>
                    <a:pt x="648" y="264"/>
                  </a:lnTo>
                  <a:lnTo>
                    <a:pt x="639" y="257"/>
                  </a:lnTo>
                  <a:lnTo>
                    <a:pt x="627" y="248"/>
                  </a:lnTo>
                  <a:lnTo>
                    <a:pt x="609" y="233"/>
                  </a:lnTo>
                  <a:lnTo>
                    <a:pt x="600" y="225"/>
                  </a:lnTo>
                  <a:lnTo>
                    <a:pt x="589" y="215"/>
                  </a:lnTo>
                  <a:lnTo>
                    <a:pt x="579" y="206"/>
                  </a:lnTo>
                  <a:lnTo>
                    <a:pt x="570" y="196"/>
                  </a:lnTo>
                  <a:lnTo>
                    <a:pt x="559" y="186"/>
                  </a:lnTo>
                  <a:lnTo>
                    <a:pt x="550" y="177"/>
                  </a:lnTo>
                  <a:lnTo>
                    <a:pt x="534" y="161"/>
                  </a:lnTo>
                  <a:lnTo>
                    <a:pt x="523" y="150"/>
                  </a:lnTo>
                  <a:lnTo>
                    <a:pt x="519" y="146"/>
                  </a:lnTo>
                  <a:lnTo>
                    <a:pt x="516" y="145"/>
                  </a:lnTo>
                  <a:lnTo>
                    <a:pt x="508" y="143"/>
                  </a:lnTo>
                  <a:lnTo>
                    <a:pt x="501" y="145"/>
                  </a:lnTo>
                  <a:lnTo>
                    <a:pt x="498" y="154"/>
                  </a:lnTo>
                  <a:lnTo>
                    <a:pt x="501" y="163"/>
                  </a:lnTo>
                  <a:lnTo>
                    <a:pt x="508" y="176"/>
                  </a:lnTo>
                  <a:lnTo>
                    <a:pt x="514" y="184"/>
                  </a:lnTo>
                  <a:lnTo>
                    <a:pt x="520" y="192"/>
                  </a:lnTo>
                  <a:lnTo>
                    <a:pt x="528" y="200"/>
                  </a:lnTo>
                  <a:lnTo>
                    <a:pt x="535" y="209"/>
                  </a:lnTo>
                  <a:lnTo>
                    <a:pt x="544" y="217"/>
                  </a:lnTo>
                  <a:lnTo>
                    <a:pt x="555" y="225"/>
                  </a:lnTo>
                  <a:lnTo>
                    <a:pt x="564" y="233"/>
                  </a:lnTo>
                  <a:lnTo>
                    <a:pt x="574" y="241"/>
                  </a:lnTo>
                  <a:lnTo>
                    <a:pt x="597" y="254"/>
                  </a:lnTo>
                  <a:lnTo>
                    <a:pt x="603" y="257"/>
                  </a:lnTo>
                  <a:lnTo>
                    <a:pt x="609" y="259"/>
                  </a:lnTo>
                  <a:lnTo>
                    <a:pt x="621" y="263"/>
                  </a:lnTo>
                  <a:lnTo>
                    <a:pt x="639" y="272"/>
                  </a:lnTo>
                  <a:lnTo>
                    <a:pt x="646" y="284"/>
                  </a:lnTo>
                  <a:lnTo>
                    <a:pt x="645" y="297"/>
                  </a:lnTo>
                  <a:lnTo>
                    <a:pt x="636" y="311"/>
                  </a:lnTo>
                  <a:lnTo>
                    <a:pt x="622" y="323"/>
                  </a:lnTo>
                  <a:lnTo>
                    <a:pt x="603" y="333"/>
                  </a:lnTo>
                  <a:lnTo>
                    <a:pt x="592" y="336"/>
                  </a:lnTo>
                  <a:lnTo>
                    <a:pt x="580" y="339"/>
                  </a:lnTo>
                  <a:lnTo>
                    <a:pt x="556" y="339"/>
                  </a:lnTo>
                  <a:lnTo>
                    <a:pt x="522" y="339"/>
                  </a:lnTo>
                  <a:lnTo>
                    <a:pt x="471" y="342"/>
                  </a:lnTo>
                  <a:lnTo>
                    <a:pt x="405" y="344"/>
                  </a:lnTo>
                  <a:lnTo>
                    <a:pt x="330" y="338"/>
                  </a:lnTo>
                  <a:lnTo>
                    <a:pt x="291" y="331"/>
                  </a:lnTo>
                  <a:lnTo>
                    <a:pt x="270" y="327"/>
                  </a:lnTo>
                  <a:lnTo>
                    <a:pt x="250" y="321"/>
                  </a:lnTo>
                  <a:lnTo>
                    <a:pt x="241" y="318"/>
                  </a:lnTo>
                  <a:lnTo>
                    <a:pt x="231" y="315"/>
                  </a:lnTo>
                  <a:lnTo>
                    <a:pt x="222" y="311"/>
                  </a:lnTo>
                  <a:lnTo>
                    <a:pt x="213" y="307"/>
                  </a:lnTo>
                  <a:lnTo>
                    <a:pt x="202" y="303"/>
                  </a:lnTo>
                  <a:lnTo>
                    <a:pt x="193" y="298"/>
                  </a:lnTo>
                  <a:lnTo>
                    <a:pt x="174" y="288"/>
                  </a:lnTo>
                  <a:lnTo>
                    <a:pt x="156" y="277"/>
                  </a:lnTo>
                  <a:lnTo>
                    <a:pt x="138" y="264"/>
                  </a:lnTo>
                  <a:lnTo>
                    <a:pt x="121" y="250"/>
                  </a:lnTo>
                  <a:lnTo>
                    <a:pt x="105" y="234"/>
                  </a:lnTo>
                  <a:lnTo>
                    <a:pt x="90" y="217"/>
                  </a:lnTo>
                  <a:lnTo>
                    <a:pt x="83" y="208"/>
                  </a:lnTo>
                  <a:lnTo>
                    <a:pt x="75" y="198"/>
                  </a:lnTo>
                  <a:lnTo>
                    <a:pt x="68" y="188"/>
                  </a:lnTo>
                  <a:lnTo>
                    <a:pt x="60" y="178"/>
                  </a:lnTo>
                  <a:lnTo>
                    <a:pt x="48" y="156"/>
                  </a:lnTo>
                  <a:lnTo>
                    <a:pt x="35" y="119"/>
                  </a:lnTo>
                  <a:lnTo>
                    <a:pt x="35" y="80"/>
                  </a:lnTo>
                  <a:lnTo>
                    <a:pt x="44" y="34"/>
                  </a:lnTo>
                  <a:lnTo>
                    <a:pt x="190" y="14"/>
                  </a:lnTo>
                  <a:lnTo>
                    <a:pt x="198" y="7"/>
                  </a:lnTo>
                  <a:lnTo>
                    <a:pt x="198" y="2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26" name="Freeform 80"/>
            <p:cNvSpPr>
              <a:spLocks/>
            </p:cNvSpPr>
            <p:nvPr/>
          </p:nvSpPr>
          <p:spPr bwMode="auto">
            <a:xfrm>
              <a:off x="676" y="2485"/>
              <a:ext cx="122" cy="149"/>
            </a:xfrm>
            <a:custGeom>
              <a:avLst/>
              <a:gdLst>
                <a:gd name="T0" fmla="*/ 75 w 366"/>
                <a:gd name="T1" fmla="*/ 6 h 298"/>
                <a:gd name="T2" fmla="*/ 84 w 366"/>
                <a:gd name="T3" fmla="*/ 1 h 298"/>
                <a:gd name="T4" fmla="*/ 211 w 366"/>
                <a:gd name="T5" fmla="*/ 41 h 298"/>
                <a:gd name="T6" fmla="*/ 214 w 366"/>
                <a:gd name="T7" fmla="*/ 53 h 298"/>
                <a:gd name="T8" fmla="*/ 190 w 366"/>
                <a:gd name="T9" fmla="*/ 58 h 298"/>
                <a:gd name="T10" fmla="*/ 114 w 366"/>
                <a:gd name="T11" fmla="*/ 64 h 298"/>
                <a:gd name="T12" fmla="*/ 142 w 366"/>
                <a:gd name="T13" fmla="*/ 108 h 298"/>
                <a:gd name="T14" fmla="*/ 250 w 366"/>
                <a:gd name="T15" fmla="*/ 107 h 298"/>
                <a:gd name="T16" fmla="*/ 321 w 366"/>
                <a:gd name="T17" fmla="*/ 120 h 298"/>
                <a:gd name="T18" fmla="*/ 313 w 366"/>
                <a:gd name="T19" fmla="*/ 123 h 298"/>
                <a:gd name="T20" fmla="*/ 256 w 366"/>
                <a:gd name="T21" fmla="*/ 127 h 298"/>
                <a:gd name="T22" fmla="*/ 136 w 366"/>
                <a:gd name="T23" fmla="*/ 140 h 298"/>
                <a:gd name="T24" fmla="*/ 151 w 366"/>
                <a:gd name="T25" fmla="*/ 176 h 298"/>
                <a:gd name="T26" fmla="*/ 163 w 366"/>
                <a:gd name="T27" fmla="*/ 198 h 298"/>
                <a:gd name="T28" fmla="*/ 241 w 366"/>
                <a:gd name="T29" fmla="*/ 202 h 298"/>
                <a:gd name="T30" fmla="*/ 355 w 366"/>
                <a:gd name="T31" fmla="*/ 192 h 298"/>
                <a:gd name="T32" fmla="*/ 364 w 366"/>
                <a:gd name="T33" fmla="*/ 199 h 298"/>
                <a:gd name="T34" fmla="*/ 351 w 366"/>
                <a:gd name="T35" fmla="*/ 206 h 298"/>
                <a:gd name="T36" fmla="*/ 315 w 366"/>
                <a:gd name="T37" fmla="*/ 212 h 298"/>
                <a:gd name="T38" fmla="*/ 265 w 366"/>
                <a:gd name="T39" fmla="*/ 217 h 298"/>
                <a:gd name="T40" fmla="*/ 199 w 366"/>
                <a:gd name="T41" fmla="*/ 223 h 298"/>
                <a:gd name="T42" fmla="*/ 220 w 366"/>
                <a:gd name="T43" fmla="*/ 264 h 298"/>
                <a:gd name="T44" fmla="*/ 328 w 366"/>
                <a:gd name="T45" fmla="*/ 263 h 298"/>
                <a:gd name="T46" fmla="*/ 240 w 366"/>
                <a:gd name="T47" fmla="*/ 282 h 298"/>
                <a:gd name="T48" fmla="*/ 264 w 366"/>
                <a:gd name="T49" fmla="*/ 289 h 298"/>
                <a:gd name="T50" fmla="*/ 295 w 366"/>
                <a:gd name="T51" fmla="*/ 292 h 298"/>
                <a:gd name="T52" fmla="*/ 294 w 366"/>
                <a:gd name="T53" fmla="*/ 296 h 298"/>
                <a:gd name="T54" fmla="*/ 255 w 366"/>
                <a:gd name="T55" fmla="*/ 297 h 298"/>
                <a:gd name="T56" fmla="*/ 217 w 366"/>
                <a:gd name="T57" fmla="*/ 286 h 298"/>
                <a:gd name="T58" fmla="*/ 190 w 366"/>
                <a:gd name="T59" fmla="*/ 289 h 298"/>
                <a:gd name="T60" fmla="*/ 181 w 366"/>
                <a:gd name="T61" fmla="*/ 285 h 298"/>
                <a:gd name="T62" fmla="*/ 196 w 366"/>
                <a:gd name="T63" fmla="*/ 271 h 298"/>
                <a:gd name="T64" fmla="*/ 51 w 366"/>
                <a:gd name="T65" fmla="*/ 223 h 298"/>
                <a:gd name="T66" fmla="*/ 135 w 366"/>
                <a:gd name="T67" fmla="*/ 204 h 298"/>
                <a:gd name="T68" fmla="*/ 19 w 366"/>
                <a:gd name="T69" fmla="*/ 141 h 298"/>
                <a:gd name="T70" fmla="*/ 93 w 366"/>
                <a:gd name="T71" fmla="*/ 113 h 298"/>
                <a:gd name="T72" fmla="*/ 6 w 366"/>
                <a:gd name="T73" fmla="*/ 73 h 298"/>
                <a:gd name="T74" fmla="*/ 70 w 366"/>
                <a:gd name="T75" fmla="*/ 39 h 29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66"/>
                <a:gd name="T115" fmla="*/ 0 h 298"/>
                <a:gd name="T116" fmla="*/ 366 w 366"/>
                <a:gd name="T117" fmla="*/ 298 h 29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66" h="298">
                  <a:moveTo>
                    <a:pt x="70" y="39"/>
                  </a:moveTo>
                  <a:lnTo>
                    <a:pt x="75" y="6"/>
                  </a:lnTo>
                  <a:lnTo>
                    <a:pt x="78" y="0"/>
                  </a:lnTo>
                  <a:lnTo>
                    <a:pt x="84" y="1"/>
                  </a:lnTo>
                  <a:lnTo>
                    <a:pt x="105" y="36"/>
                  </a:lnTo>
                  <a:lnTo>
                    <a:pt x="211" y="41"/>
                  </a:lnTo>
                  <a:lnTo>
                    <a:pt x="217" y="51"/>
                  </a:lnTo>
                  <a:lnTo>
                    <a:pt x="214" y="53"/>
                  </a:lnTo>
                  <a:lnTo>
                    <a:pt x="208" y="55"/>
                  </a:lnTo>
                  <a:lnTo>
                    <a:pt x="190" y="58"/>
                  </a:lnTo>
                  <a:lnTo>
                    <a:pt x="160" y="62"/>
                  </a:lnTo>
                  <a:lnTo>
                    <a:pt x="114" y="64"/>
                  </a:lnTo>
                  <a:lnTo>
                    <a:pt x="123" y="109"/>
                  </a:lnTo>
                  <a:lnTo>
                    <a:pt x="142" y="108"/>
                  </a:lnTo>
                  <a:lnTo>
                    <a:pt x="189" y="106"/>
                  </a:lnTo>
                  <a:lnTo>
                    <a:pt x="250" y="107"/>
                  </a:lnTo>
                  <a:lnTo>
                    <a:pt x="307" y="115"/>
                  </a:lnTo>
                  <a:lnTo>
                    <a:pt x="321" y="120"/>
                  </a:lnTo>
                  <a:lnTo>
                    <a:pt x="319" y="122"/>
                  </a:lnTo>
                  <a:lnTo>
                    <a:pt x="313" y="123"/>
                  </a:lnTo>
                  <a:lnTo>
                    <a:pt x="291" y="126"/>
                  </a:lnTo>
                  <a:lnTo>
                    <a:pt x="256" y="127"/>
                  </a:lnTo>
                  <a:lnTo>
                    <a:pt x="132" y="130"/>
                  </a:lnTo>
                  <a:lnTo>
                    <a:pt x="136" y="140"/>
                  </a:lnTo>
                  <a:lnTo>
                    <a:pt x="145" y="163"/>
                  </a:lnTo>
                  <a:lnTo>
                    <a:pt x="151" y="176"/>
                  </a:lnTo>
                  <a:lnTo>
                    <a:pt x="157" y="188"/>
                  </a:lnTo>
                  <a:lnTo>
                    <a:pt x="163" y="198"/>
                  </a:lnTo>
                  <a:lnTo>
                    <a:pt x="169" y="204"/>
                  </a:lnTo>
                  <a:lnTo>
                    <a:pt x="241" y="202"/>
                  </a:lnTo>
                  <a:lnTo>
                    <a:pt x="336" y="193"/>
                  </a:lnTo>
                  <a:lnTo>
                    <a:pt x="355" y="192"/>
                  </a:lnTo>
                  <a:lnTo>
                    <a:pt x="366" y="195"/>
                  </a:lnTo>
                  <a:lnTo>
                    <a:pt x="364" y="199"/>
                  </a:lnTo>
                  <a:lnTo>
                    <a:pt x="360" y="202"/>
                  </a:lnTo>
                  <a:lnTo>
                    <a:pt x="351" y="206"/>
                  </a:lnTo>
                  <a:lnTo>
                    <a:pt x="336" y="209"/>
                  </a:lnTo>
                  <a:lnTo>
                    <a:pt x="315" y="212"/>
                  </a:lnTo>
                  <a:lnTo>
                    <a:pt x="291" y="215"/>
                  </a:lnTo>
                  <a:lnTo>
                    <a:pt x="265" y="217"/>
                  </a:lnTo>
                  <a:lnTo>
                    <a:pt x="241" y="219"/>
                  </a:lnTo>
                  <a:lnTo>
                    <a:pt x="199" y="223"/>
                  </a:lnTo>
                  <a:lnTo>
                    <a:pt x="183" y="224"/>
                  </a:lnTo>
                  <a:lnTo>
                    <a:pt x="220" y="264"/>
                  </a:lnTo>
                  <a:lnTo>
                    <a:pt x="316" y="249"/>
                  </a:lnTo>
                  <a:lnTo>
                    <a:pt x="328" y="263"/>
                  </a:lnTo>
                  <a:lnTo>
                    <a:pt x="237" y="280"/>
                  </a:lnTo>
                  <a:lnTo>
                    <a:pt x="240" y="282"/>
                  </a:lnTo>
                  <a:lnTo>
                    <a:pt x="249" y="285"/>
                  </a:lnTo>
                  <a:lnTo>
                    <a:pt x="264" y="289"/>
                  </a:lnTo>
                  <a:lnTo>
                    <a:pt x="288" y="291"/>
                  </a:lnTo>
                  <a:lnTo>
                    <a:pt x="295" y="292"/>
                  </a:lnTo>
                  <a:lnTo>
                    <a:pt x="298" y="293"/>
                  </a:lnTo>
                  <a:lnTo>
                    <a:pt x="294" y="296"/>
                  </a:lnTo>
                  <a:lnTo>
                    <a:pt x="285" y="298"/>
                  </a:lnTo>
                  <a:lnTo>
                    <a:pt x="255" y="297"/>
                  </a:lnTo>
                  <a:lnTo>
                    <a:pt x="237" y="293"/>
                  </a:lnTo>
                  <a:lnTo>
                    <a:pt x="217" y="286"/>
                  </a:lnTo>
                  <a:lnTo>
                    <a:pt x="208" y="288"/>
                  </a:lnTo>
                  <a:lnTo>
                    <a:pt x="190" y="289"/>
                  </a:lnTo>
                  <a:lnTo>
                    <a:pt x="184" y="288"/>
                  </a:lnTo>
                  <a:lnTo>
                    <a:pt x="181" y="285"/>
                  </a:lnTo>
                  <a:lnTo>
                    <a:pt x="186" y="279"/>
                  </a:lnTo>
                  <a:lnTo>
                    <a:pt x="196" y="271"/>
                  </a:lnTo>
                  <a:lnTo>
                    <a:pt x="148" y="224"/>
                  </a:lnTo>
                  <a:lnTo>
                    <a:pt x="51" y="223"/>
                  </a:lnTo>
                  <a:lnTo>
                    <a:pt x="40" y="212"/>
                  </a:lnTo>
                  <a:lnTo>
                    <a:pt x="135" y="204"/>
                  </a:lnTo>
                  <a:lnTo>
                    <a:pt x="97" y="133"/>
                  </a:lnTo>
                  <a:lnTo>
                    <a:pt x="19" y="141"/>
                  </a:lnTo>
                  <a:lnTo>
                    <a:pt x="12" y="127"/>
                  </a:lnTo>
                  <a:lnTo>
                    <a:pt x="93" y="113"/>
                  </a:lnTo>
                  <a:lnTo>
                    <a:pt x="81" y="69"/>
                  </a:lnTo>
                  <a:lnTo>
                    <a:pt x="6" y="73"/>
                  </a:lnTo>
                  <a:lnTo>
                    <a:pt x="0" y="56"/>
                  </a:lnTo>
                  <a:lnTo>
                    <a:pt x="70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27" name="Freeform 81"/>
            <p:cNvSpPr>
              <a:spLocks/>
            </p:cNvSpPr>
            <p:nvPr/>
          </p:nvSpPr>
          <p:spPr bwMode="auto">
            <a:xfrm>
              <a:off x="326" y="2303"/>
              <a:ext cx="360" cy="365"/>
            </a:xfrm>
            <a:custGeom>
              <a:avLst/>
              <a:gdLst>
                <a:gd name="T0" fmla="*/ 883 w 1079"/>
                <a:gd name="T1" fmla="*/ 225 h 731"/>
                <a:gd name="T2" fmla="*/ 1019 w 1079"/>
                <a:gd name="T3" fmla="*/ 218 h 731"/>
                <a:gd name="T4" fmla="*/ 1007 w 1079"/>
                <a:gd name="T5" fmla="*/ 166 h 731"/>
                <a:gd name="T6" fmla="*/ 889 w 1079"/>
                <a:gd name="T7" fmla="*/ 184 h 731"/>
                <a:gd name="T8" fmla="*/ 932 w 1079"/>
                <a:gd name="T9" fmla="*/ 117 h 731"/>
                <a:gd name="T10" fmla="*/ 932 w 1079"/>
                <a:gd name="T11" fmla="*/ 29 h 731"/>
                <a:gd name="T12" fmla="*/ 823 w 1079"/>
                <a:gd name="T13" fmla="*/ 43 h 731"/>
                <a:gd name="T14" fmla="*/ 893 w 1079"/>
                <a:gd name="T15" fmla="*/ 103 h 731"/>
                <a:gd name="T16" fmla="*/ 773 w 1079"/>
                <a:gd name="T17" fmla="*/ 135 h 731"/>
                <a:gd name="T18" fmla="*/ 692 w 1079"/>
                <a:gd name="T19" fmla="*/ 37 h 731"/>
                <a:gd name="T20" fmla="*/ 631 w 1079"/>
                <a:gd name="T21" fmla="*/ 76 h 731"/>
                <a:gd name="T22" fmla="*/ 703 w 1079"/>
                <a:gd name="T23" fmla="*/ 126 h 731"/>
                <a:gd name="T24" fmla="*/ 611 w 1079"/>
                <a:gd name="T25" fmla="*/ 192 h 731"/>
                <a:gd name="T26" fmla="*/ 685 w 1079"/>
                <a:gd name="T27" fmla="*/ 199 h 731"/>
                <a:gd name="T28" fmla="*/ 791 w 1079"/>
                <a:gd name="T29" fmla="*/ 230 h 731"/>
                <a:gd name="T30" fmla="*/ 760 w 1079"/>
                <a:gd name="T31" fmla="*/ 310 h 731"/>
                <a:gd name="T32" fmla="*/ 441 w 1079"/>
                <a:gd name="T33" fmla="*/ 325 h 731"/>
                <a:gd name="T34" fmla="*/ 343 w 1079"/>
                <a:gd name="T35" fmla="*/ 301 h 731"/>
                <a:gd name="T36" fmla="*/ 312 w 1079"/>
                <a:gd name="T37" fmla="*/ 238 h 731"/>
                <a:gd name="T38" fmla="*/ 318 w 1079"/>
                <a:gd name="T39" fmla="*/ 154 h 731"/>
                <a:gd name="T40" fmla="*/ 145 w 1079"/>
                <a:gd name="T41" fmla="*/ 113 h 731"/>
                <a:gd name="T42" fmla="*/ 117 w 1079"/>
                <a:gd name="T43" fmla="*/ 168 h 731"/>
                <a:gd name="T44" fmla="*/ 46 w 1079"/>
                <a:gd name="T45" fmla="*/ 141 h 731"/>
                <a:gd name="T46" fmla="*/ 78 w 1079"/>
                <a:gd name="T47" fmla="*/ 180 h 731"/>
                <a:gd name="T48" fmla="*/ 40 w 1079"/>
                <a:gd name="T49" fmla="*/ 228 h 731"/>
                <a:gd name="T50" fmla="*/ 102 w 1079"/>
                <a:gd name="T51" fmla="*/ 199 h 731"/>
                <a:gd name="T52" fmla="*/ 220 w 1079"/>
                <a:gd name="T53" fmla="*/ 252 h 731"/>
                <a:gd name="T54" fmla="*/ 211 w 1079"/>
                <a:gd name="T55" fmla="*/ 328 h 731"/>
                <a:gd name="T56" fmla="*/ 303 w 1079"/>
                <a:gd name="T57" fmla="*/ 365 h 731"/>
                <a:gd name="T58" fmla="*/ 322 w 1079"/>
                <a:gd name="T59" fmla="*/ 533 h 731"/>
                <a:gd name="T60" fmla="*/ 277 w 1079"/>
                <a:gd name="T61" fmla="*/ 731 h 731"/>
                <a:gd name="T62" fmla="*/ 273 w 1079"/>
                <a:gd name="T63" fmla="*/ 570 h 731"/>
                <a:gd name="T64" fmla="*/ 312 w 1079"/>
                <a:gd name="T65" fmla="*/ 432 h 731"/>
                <a:gd name="T66" fmla="*/ 244 w 1079"/>
                <a:gd name="T67" fmla="*/ 368 h 731"/>
                <a:gd name="T68" fmla="*/ 171 w 1079"/>
                <a:gd name="T69" fmla="*/ 338 h 731"/>
                <a:gd name="T70" fmla="*/ 192 w 1079"/>
                <a:gd name="T71" fmla="*/ 222 h 731"/>
                <a:gd name="T72" fmla="*/ 93 w 1079"/>
                <a:gd name="T73" fmla="*/ 233 h 731"/>
                <a:gd name="T74" fmla="*/ 0 w 1079"/>
                <a:gd name="T75" fmla="*/ 213 h 731"/>
                <a:gd name="T76" fmla="*/ 51 w 1079"/>
                <a:gd name="T77" fmla="*/ 171 h 731"/>
                <a:gd name="T78" fmla="*/ 37 w 1079"/>
                <a:gd name="T79" fmla="*/ 118 h 731"/>
                <a:gd name="T80" fmla="*/ 99 w 1079"/>
                <a:gd name="T81" fmla="*/ 99 h 731"/>
                <a:gd name="T82" fmla="*/ 189 w 1079"/>
                <a:gd name="T83" fmla="*/ 132 h 731"/>
                <a:gd name="T84" fmla="*/ 367 w 1079"/>
                <a:gd name="T85" fmla="*/ 152 h 731"/>
                <a:gd name="T86" fmla="*/ 337 w 1079"/>
                <a:gd name="T87" fmla="*/ 261 h 731"/>
                <a:gd name="T88" fmla="*/ 400 w 1079"/>
                <a:gd name="T89" fmla="*/ 294 h 731"/>
                <a:gd name="T90" fmla="*/ 563 w 1079"/>
                <a:gd name="T91" fmla="*/ 302 h 731"/>
                <a:gd name="T92" fmla="*/ 737 w 1079"/>
                <a:gd name="T93" fmla="*/ 207 h 731"/>
                <a:gd name="T94" fmla="*/ 638 w 1079"/>
                <a:gd name="T95" fmla="*/ 234 h 731"/>
                <a:gd name="T96" fmla="*/ 623 w 1079"/>
                <a:gd name="T97" fmla="*/ 149 h 731"/>
                <a:gd name="T98" fmla="*/ 670 w 1079"/>
                <a:gd name="T99" fmla="*/ 125 h 731"/>
                <a:gd name="T100" fmla="*/ 605 w 1079"/>
                <a:gd name="T101" fmla="*/ 60 h 731"/>
                <a:gd name="T102" fmla="*/ 682 w 1079"/>
                <a:gd name="T103" fmla="*/ 14 h 731"/>
                <a:gd name="T104" fmla="*/ 743 w 1079"/>
                <a:gd name="T105" fmla="*/ 95 h 731"/>
                <a:gd name="T106" fmla="*/ 850 w 1079"/>
                <a:gd name="T107" fmla="*/ 113 h 731"/>
                <a:gd name="T108" fmla="*/ 796 w 1079"/>
                <a:gd name="T109" fmla="*/ 62 h 731"/>
                <a:gd name="T110" fmla="*/ 833 w 1079"/>
                <a:gd name="T111" fmla="*/ 9 h 731"/>
                <a:gd name="T112" fmla="*/ 982 w 1079"/>
                <a:gd name="T113" fmla="*/ 42 h 731"/>
                <a:gd name="T114" fmla="*/ 940 w 1079"/>
                <a:gd name="T115" fmla="*/ 127 h 731"/>
                <a:gd name="T116" fmla="*/ 958 w 1079"/>
                <a:gd name="T117" fmla="*/ 169 h 731"/>
                <a:gd name="T118" fmla="*/ 1037 w 1079"/>
                <a:gd name="T119" fmla="*/ 140 h 731"/>
                <a:gd name="T120" fmla="*/ 1064 w 1079"/>
                <a:gd name="T121" fmla="*/ 226 h 731"/>
                <a:gd name="T122" fmla="*/ 932 w 1079"/>
                <a:gd name="T123" fmla="*/ 232 h 73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079"/>
                <a:gd name="T187" fmla="*/ 0 h 731"/>
                <a:gd name="T188" fmla="*/ 1079 w 1079"/>
                <a:gd name="T189" fmla="*/ 731 h 73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079" h="731">
                  <a:moveTo>
                    <a:pt x="937" y="289"/>
                  </a:moveTo>
                  <a:lnTo>
                    <a:pt x="935" y="301"/>
                  </a:lnTo>
                  <a:lnTo>
                    <a:pt x="931" y="303"/>
                  </a:lnTo>
                  <a:lnTo>
                    <a:pt x="925" y="303"/>
                  </a:lnTo>
                  <a:lnTo>
                    <a:pt x="905" y="293"/>
                  </a:lnTo>
                  <a:lnTo>
                    <a:pt x="884" y="237"/>
                  </a:lnTo>
                  <a:lnTo>
                    <a:pt x="883" y="225"/>
                  </a:lnTo>
                  <a:lnTo>
                    <a:pt x="889" y="217"/>
                  </a:lnTo>
                  <a:lnTo>
                    <a:pt x="895" y="215"/>
                  </a:lnTo>
                  <a:lnTo>
                    <a:pt x="905" y="214"/>
                  </a:lnTo>
                  <a:lnTo>
                    <a:pt x="925" y="217"/>
                  </a:lnTo>
                  <a:lnTo>
                    <a:pt x="946" y="219"/>
                  </a:lnTo>
                  <a:lnTo>
                    <a:pt x="970" y="221"/>
                  </a:lnTo>
                  <a:lnTo>
                    <a:pt x="1019" y="218"/>
                  </a:lnTo>
                  <a:lnTo>
                    <a:pt x="1047" y="201"/>
                  </a:lnTo>
                  <a:lnTo>
                    <a:pt x="1047" y="179"/>
                  </a:lnTo>
                  <a:lnTo>
                    <a:pt x="1040" y="172"/>
                  </a:lnTo>
                  <a:lnTo>
                    <a:pt x="1035" y="169"/>
                  </a:lnTo>
                  <a:lnTo>
                    <a:pt x="1029" y="167"/>
                  </a:lnTo>
                  <a:lnTo>
                    <a:pt x="1019" y="165"/>
                  </a:lnTo>
                  <a:lnTo>
                    <a:pt x="1007" y="166"/>
                  </a:lnTo>
                  <a:lnTo>
                    <a:pt x="989" y="178"/>
                  </a:lnTo>
                  <a:lnTo>
                    <a:pt x="982" y="186"/>
                  </a:lnTo>
                  <a:lnTo>
                    <a:pt x="970" y="192"/>
                  </a:lnTo>
                  <a:lnTo>
                    <a:pt x="956" y="196"/>
                  </a:lnTo>
                  <a:lnTo>
                    <a:pt x="940" y="198"/>
                  </a:lnTo>
                  <a:lnTo>
                    <a:pt x="910" y="195"/>
                  </a:lnTo>
                  <a:lnTo>
                    <a:pt x="889" y="184"/>
                  </a:lnTo>
                  <a:lnTo>
                    <a:pt x="881" y="168"/>
                  </a:lnTo>
                  <a:lnTo>
                    <a:pt x="886" y="150"/>
                  </a:lnTo>
                  <a:lnTo>
                    <a:pt x="893" y="141"/>
                  </a:lnTo>
                  <a:lnTo>
                    <a:pt x="902" y="132"/>
                  </a:lnTo>
                  <a:lnTo>
                    <a:pt x="916" y="124"/>
                  </a:lnTo>
                  <a:lnTo>
                    <a:pt x="923" y="120"/>
                  </a:lnTo>
                  <a:lnTo>
                    <a:pt x="932" y="117"/>
                  </a:lnTo>
                  <a:lnTo>
                    <a:pt x="947" y="108"/>
                  </a:lnTo>
                  <a:lnTo>
                    <a:pt x="956" y="96"/>
                  </a:lnTo>
                  <a:lnTo>
                    <a:pt x="961" y="67"/>
                  </a:lnTo>
                  <a:lnTo>
                    <a:pt x="956" y="53"/>
                  </a:lnTo>
                  <a:lnTo>
                    <a:pt x="949" y="41"/>
                  </a:lnTo>
                  <a:lnTo>
                    <a:pt x="938" y="32"/>
                  </a:lnTo>
                  <a:lnTo>
                    <a:pt x="932" y="29"/>
                  </a:lnTo>
                  <a:lnTo>
                    <a:pt x="925" y="27"/>
                  </a:lnTo>
                  <a:lnTo>
                    <a:pt x="910" y="25"/>
                  </a:lnTo>
                  <a:lnTo>
                    <a:pt x="890" y="24"/>
                  </a:lnTo>
                  <a:lnTo>
                    <a:pt x="853" y="25"/>
                  </a:lnTo>
                  <a:lnTo>
                    <a:pt x="836" y="29"/>
                  </a:lnTo>
                  <a:lnTo>
                    <a:pt x="826" y="35"/>
                  </a:lnTo>
                  <a:lnTo>
                    <a:pt x="823" y="43"/>
                  </a:lnTo>
                  <a:lnTo>
                    <a:pt x="829" y="55"/>
                  </a:lnTo>
                  <a:lnTo>
                    <a:pt x="841" y="66"/>
                  </a:lnTo>
                  <a:lnTo>
                    <a:pt x="854" y="75"/>
                  </a:lnTo>
                  <a:lnTo>
                    <a:pt x="862" y="79"/>
                  </a:lnTo>
                  <a:lnTo>
                    <a:pt x="869" y="82"/>
                  </a:lnTo>
                  <a:lnTo>
                    <a:pt x="881" y="89"/>
                  </a:lnTo>
                  <a:lnTo>
                    <a:pt x="893" y="103"/>
                  </a:lnTo>
                  <a:lnTo>
                    <a:pt x="890" y="113"/>
                  </a:lnTo>
                  <a:lnTo>
                    <a:pt x="877" y="126"/>
                  </a:lnTo>
                  <a:lnTo>
                    <a:pt x="856" y="137"/>
                  </a:lnTo>
                  <a:lnTo>
                    <a:pt x="842" y="140"/>
                  </a:lnTo>
                  <a:lnTo>
                    <a:pt x="829" y="141"/>
                  </a:lnTo>
                  <a:lnTo>
                    <a:pt x="802" y="140"/>
                  </a:lnTo>
                  <a:lnTo>
                    <a:pt x="773" y="135"/>
                  </a:lnTo>
                  <a:lnTo>
                    <a:pt x="758" y="130"/>
                  </a:lnTo>
                  <a:lnTo>
                    <a:pt x="746" y="125"/>
                  </a:lnTo>
                  <a:lnTo>
                    <a:pt x="724" y="114"/>
                  </a:lnTo>
                  <a:lnTo>
                    <a:pt x="709" y="101"/>
                  </a:lnTo>
                  <a:lnTo>
                    <a:pt x="701" y="89"/>
                  </a:lnTo>
                  <a:lnTo>
                    <a:pt x="697" y="43"/>
                  </a:lnTo>
                  <a:lnTo>
                    <a:pt x="692" y="37"/>
                  </a:lnTo>
                  <a:lnTo>
                    <a:pt x="689" y="35"/>
                  </a:lnTo>
                  <a:lnTo>
                    <a:pt x="685" y="34"/>
                  </a:lnTo>
                  <a:lnTo>
                    <a:pt x="673" y="36"/>
                  </a:lnTo>
                  <a:lnTo>
                    <a:pt x="665" y="39"/>
                  </a:lnTo>
                  <a:lnTo>
                    <a:pt x="655" y="44"/>
                  </a:lnTo>
                  <a:lnTo>
                    <a:pt x="632" y="66"/>
                  </a:lnTo>
                  <a:lnTo>
                    <a:pt x="631" y="76"/>
                  </a:lnTo>
                  <a:lnTo>
                    <a:pt x="635" y="85"/>
                  </a:lnTo>
                  <a:lnTo>
                    <a:pt x="644" y="93"/>
                  </a:lnTo>
                  <a:lnTo>
                    <a:pt x="655" y="100"/>
                  </a:lnTo>
                  <a:lnTo>
                    <a:pt x="659" y="102"/>
                  </a:lnTo>
                  <a:lnTo>
                    <a:pt x="665" y="104"/>
                  </a:lnTo>
                  <a:lnTo>
                    <a:pt x="673" y="107"/>
                  </a:lnTo>
                  <a:lnTo>
                    <a:pt x="703" y="126"/>
                  </a:lnTo>
                  <a:lnTo>
                    <a:pt x="707" y="137"/>
                  </a:lnTo>
                  <a:lnTo>
                    <a:pt x="697" y="144"/>
                  </a:lnTo>
                  <a:lnTo>
                    <a:pt x="671" y="150"/>
                  </a:lnTo>
                  <a:lnTo>
                    <a:pt x="656" y="154"/>
                  </a:lnTo>
                  <a:lnTo>
                    <a:pt x="641" y="160"/>
                  </a:lnTo>
                  <a:lnTo>
                    <a:pt x="619" y="174"/>
                  </a:lnTo>
                  <a:lnTo>
                    <a:pt x="611" y="192"/>
                  </a:lnTo>
                  <a:lnTo>
                    <a:pt x="614" y="201"/>
                  </a:lnTo>
                  <a:lnTo>
                    <a:pt x="620" y="208"/>
                  </a:lnTo>
                  <a:lnTo>
                    <a:pt x="629" y="214"/>
                  </a:lnTo>
                  <a:lnTo>
                    <a:pt x="638" y="217"/>
                  </a:lnTo>
                  <a:lnTo>
                    <a:pt x="659" y="217"/>
                  </a:lnTo>
                  <a:lnTo>
                    <a:pt x="676" y="206"/>
                  </a:lnTo>
                  <a:lnTo>
                    <a:pt x="685" y="199"/>
                  </a:lnTo>
                  <a:lnTo>
                    <a:pt x="695" y="193"/>
                  </a:lnTo>
                  <a:lnTo>
                    <a:pt x="707" y="189"/>
                  </a:lnTo>
                  <a:lnTo>
                    <a:pt x="721" y="187"/>
                  </a:lnTo>
                  <a:lnTo>
                    <a:pt x="748" y="189"/>
                  </a:lnTo>
                  <a:lnTo>
                    <a:pt x="770" y="203"/>
                  </a:lnTo>
                  <a:lnTo>
                    <a:pt x="781" y="215"/>
                  </a:lnTo>
                  <a:lnTo>
                    <a:pt x="791" y="230"/>
                  </a:lnTo>
                  <a:lnTo>
                    <a:pt x="800" y="246"/>
                  </a:lnTo>
                  <a:lnTo>
                    <a:pt x="811" y="263"/>
                  </a:lnTo>
                  <a:lnTo>
                    <a:pt x="818" y="278"/>
                  </a:lnTo>
                  <a:lnTo>
                    <a:pt x="824" y="291"/>
                  </a:lnTo>
                  <a:lnTo>
                    <a:pt x="830" y="304"/>
                  </a:lnTo>
                  <a:lnTo>
                    <a:pt x="796" y="307"/>
                  </a:lnTo>
                  <a:lnTo>
                    <a:pt x="760" y="310"/>
                  </a:lnTo>
                  <a:lnTo>
                    <a:pt x="718" y="313"/>
                  </a:lnTo>
                  <a:lnTo>
                    <a:pt x="674" y="317"/>
                  </a:lnTo>
                  <a:lnTo>
                    <a:pt x="632" y="320"/>
                  </a:lnTo>
                  <a:lnTo>
                    <a:pt x="574" y="326"/>
                  </a:lnTo>
                  <a:lnTo>
                    <a:pt x="535" y="328"/>
                  </a:lnTo>
                  <a:lnTo>
                    <a:pt x="485" y="328"/>
                  </a:lnTo>
                  <a:lnTo>
                    <a:pt x="441" y="325"/>
                  </a:lnTo>
                  <a:lnTo>
                    <a:pt x="411" y="320"/>
                  </a:lnTo>
                  <a:lnTo>
                    <a:pt x="402" y="316"/>
                  </a:lnTo>
                  <a:lnTo>
                    <a:pt x="391" y="312"/>
                  </a:lnTo>
                  <a:lnTo>
                    <a:pt x="379" y="309"/>
                  </a:lnTo>
                  <a:lnTo>
                    <a:pt x="367" y="306"/>
                  </a:lnTo>
                  <a:lnTo>
                    <a:pt x="355" y="303"/>
                  </a:lnTo>
                  <a:lnTo>
                    <a:pt x="343" y="301"/>
                  </a:lnTo>
                  <a:lnTo>
                    <a:pt x="318" y="299"/>
                  </a:lnTo>
                  <a:lnTo>
                    <a:pt x="307" y="298"/>
                  </a:lnTo>
                  <a:lnTo>
                    <a:pt x="300" y="293"/>
                  </a:lnTo>
                  <a:lnTo>
                    <a:pt x="294" y="275"/>
                  </a:lnTo>
                  <a:lnTo>
                    <a:pt x="298" y="256"/>
                  </a:lnTo>
                  <a:lnTo>
                    <a:pt x="304" y="246"/>
                  </a:lnTo>
                  <a:lnTo>
                    <a:pt x="312" y="238"/>
                  </a:lnTo>
                  <a:lnTo>
                    <a:pt x="330" y="226"/>
                  </a:lnTo>
                  <a:lnTo>
                    <a:pt x="346" y="214"/>
                  </a:lnTo>
                  <a:lnTo>
                    <a:pt x="357" y="201"/>
                  </a:lnTo>
                  <a:lnTo>
                    <a:pt x="355" y="184"/>
                  </a:lnTo>
                  <a:lnTo>
                    <a:pt x="345" y="168"/>
                  </a:lnTo>
                  <a:lnTo>
                    <a:pt x="328" y="157"/>
                  </a:lnTo>
                  <a:lnTo>
                    <a:pt x="318" y="154"/>
                  </a:lnTo>
                  <a:lnTo>
                    <a:pt x="303" y="152"/>
                  </a:lnTo>
                  <a:lnTo>
                    <a:pt x="262" y="152"/>
                  </a:lnTo>
                  <a:lnTo>
                    <a:pt x="216" y="153"/>
                  </a:lnTo>
                  <a:lnTo>
                    <a:pt x="177" y="149"/>
                  </a:lnTo>
                  <a:lnTo>
                    <a:pt x="162" y="145"/>
                  </a:lnTo>
                  <a:lnTo>
                    <a:pt x="150" y="137"/>
                  </a:lnTo>
                  <a:lnTo>
                    <a:pt x="145" y="113"/>
                  </a:lnTo>
                  <a:lnTo>
                    <a:pt x="138" y="112"/>
                  </a:lnTo>
                  <a:lnTo>
                    <a:pt x="121" y="110"/>
                  </a:lnTo>
                  <a:lnTo>
                    <a:pt x="108" y="113"/>
                  </a:lnTo>
                  <a:lnTo>
                    <a:pt x="106" y="118"/>
                  </a:lnTo>
                  <a:lnTo>
                    <a:pt x="108" y="126"/>
                  </a:lnTo>
                  <a:lnTo>
                    <a:pt x="120" y="160"/>
                  </a:lnTo>
                  <a:lnTo>
                    <a:pt x="117" y="168"/>
                  </a:lnTo>
                  <a:lnTo>
                    <a:pt x="108" y="164"/>
                  </a:lnTo>
                  <a:lnTo>
                    <a:pt x="94" y="152"/>
                  </a:lnTo>
                  <a:lnTo>
                    <a:pt x="79" y="141"/>
                  </a:lnTo>
                  <a:lnTo>
                    <a:pt x="70" y="137"/>
                  </a:lnTo>
                  <a:lnTo>
                    <a:pt x="61" y="136"/>
                  </a:lnTo>
                  <a:lnTo>
                    <a:pt x="54" y="137"/>
                  </a:lnTo>
                  <a:lnTo>
                    <a:pt x="46" y="141"/>
                  </a:lnTo>
                  <a:lnTo>
                    <a:pt x="42" y="147"/>
                  </a:lnTo>
                  <a:lnTo>
                    <a:pt x="43" y="153"/>
                  </a:lnTo>
                  <a:lnTo>
                    <a:pt x="57" y="163"/>
                  </a:lnTo>
                  <a:lnTo>
                    <a:pt x="66" y="167"/>
                  </a:lnTo>
                  <a:lnTo>
                    <a:pt x="73" y="170"/>
                  </a:lnTo>
                  <a:lnTo>
                    <a:pt x="82" y="172"/>
                  </a:lnTo>
                  <a:lnTo>
                    <a:pt x="78" y="180"/>
                  </a:lnTo>
                  <a:lnTo>
                    <a:pt x="60" y="184"/>
                  </a:lnTo>
                  <a:lnTo>
                    <a:pt x="48" y="189"/>
                  </a:lnTo>
                  <a:lnTo>
                    <a:pt x="37" y="195"/>
                  </a:lnTo>
                  <a:lnTo>
                    <a:pt x="25" y="209"/>
                  </a:lnTo>
                  <a:lnTo>
                    <a:pt x="27" y="216"/>
                  </a:lnTo>
                  <a:lnTo>
                    <a:pt x="34" y="224"/>
                  </a:lnTo>
                  <a:lnTo>
                    <a:pt x="40" y="228"/>
                  </a:lnTo>
                  <a:lnTo>
                    <a:pt x="46" y="230"/>
                  </a:lnTo>
                  <a:lnTo>
                    <a:pt x="57" y="230"/>
                  </a:lnTo>
                  <a:lnTo>
                    <a:pt x="69" y="227"/>
                  </a:lnTo>
                  <a:lnTo>
                    <a:pt x="78" y="221"/>
                  </a:lnTo>
                  <a:lnTo>
                    <a:pt x="91" y="208"/>
                  </a:lnTo>
                  <a:lnTo>
                    <a:pt x="96" y="201"/>
                  </a:lnTo>
                  <a:lnTo>
                    <a:pt x="102" y="199"/>
                  </a:lnTo>
                  <a:lnTo>
                    <a:pt x="120" y="198"/>
                  </a:lnTo>
                  <a:lnTo>
                    <a:pt x="141" y="200"/>
                  </a:lnTo>
                  <a:lnTo>
                    <a:pt x="174" y="204"/>
                  </a:lnTo>
                  <a:lnTo>
                    <a:pt x="205" y="209"/>
                  </a:lnTo>
                  <a:lnTo>
                    <a:pt x="222" y="217"/>
                  </a:lnTo>
                  <a:lnTo>
                    <a:pt x="225" y="239"/>
                  </a:lnTo>
                  <a:lnTo>
                    <a:pt x="220" y="252"/>
                  </a:lnTo>
                  <a:lnTo>
                    <a:pt x="210" y="263"/>
                  </a:lnTo>
                  <a:lnTo>
                    <a:pt x="195" y="277"/>
                  </a:lnTo>
                  <a:lnTo>
                    <a:pt x="187" y="297"/>
                  </a:lnTo>
                  <a:lnTo>
                    <a:pt x="187" y="307"/>
                  </a:lnTo>
                  <a:lnTo>
                    <a:pt x="192" y="316"/>
                  </a:lnTo>
                  <a:lnTo>
                    <a:pt x="204" y="324"/>
                  </a:lnTo>
                  <a:lnTo>
                    <a:pt x="211" y="328"/>
                  </a:lnTo>
                  <a:lnTo>
                    <a:pt x="222" y="330"/>
                  </a:lnTo>
                  <a:lnTo>
                    <a:pt x="243" y="336"/>
                  </a:lnTo>
                  <a:lnTo>
                    <a:pt x="253" y="340"/>
                  </a:lnTo>
                  <a:lnTo>
                    <a:pt x="264" y="344"/>
                  </a:lnTo>
                  <a:lnTo>
                    <a:pt x="274" y="349"/>
                  </a:lnTo>
                  <a:lnTo>
                    <a:pt x="285" y="354"/>
                  </a:lnTo>
                  <a:lnTo>
                    <a:pt x="303" y="365"/>
                  </a:lnTo>
                  <a:lnTo>
                    <a:pt x="319" y="377"/>
                  </a:lnTo>
                  <a:lnTo>
                    <a:pt x="331" y="389"/>
                  </a:lnTo>
                  <a:lnTo>
                    <a:pt x="343" y="410"/>
                  </a:lnTo>
                  <a:lnTo>
                    <a:pt x="343" y="439"/>
                  </a:lnTo>
                  <a:lnTo>
                    <a:pt x="337" y="478"/>
                  </a:lnTo>
                  <a:lnTo>
                    <a:pt x="328" y="517"/>
                  </a:lnTo>
                  <a:lnTo>
                    <a:pt x="322" y="533"/>
                  </a:lnTo>
                  <a:lnTo>
                    <a:pt x="316" y="545"/>
                  </a:lnTo>
                  <a:lnTo>
                    <a:pt x="295" y="597"/>
                  </a:lnTo>
                  <a:lnTo>
                    <a:pt x="292" y="643"/>
                  </a:lnTo>
                  <a:lnTo>
                    <a:pt x="292" y="664"/>
                  </a:lnTo>
                  <a:lnTo>
                    <a:pt x="286" y="694"/>
                  </a:lnTo>
                  <a:lnTo>
                    <a:pt x="280" y="720"/>
                  </a:lnTo>
                  <a:lnTo>
                    <a:pt x="277" y="731"/>
                  </a:lnTo>
                  <a:lnTo>
                    <a:pt x="231" y="725"/>
                  </a:lnTo>
                  <a:lnTo>
                    <a:pt x="235" y="714"/>
                  </a:lnTo>
                  <a:lnTo>
                    <a:pt x="244" y="688"/>
                  </a:lnTo>
                  <a:lnTo>
                    <a:pt x="255" y="655"/>
                  </a:lnTo>
                  <a:lnTo>
                    <a:pt x="261" y="625"/>
                  </a:lnTo>
                  <a:lnTo>
                    <a:pt x="265" y="598"/>
                  </a:lnTo>
                  <a:lnTo>
                    <a:pt x="273" y="570"/>
                  </a:lnTo>
                  <a:lnTo>
                    <a:pt x="277" y="558"/>
                  </a:lnTo>
                  <a:lnTo>
                    <a:pt x="283" y="546"/>
                  </a:lnTo>
                  <a:lnTo>
                    <a:pt x="289" y="536"/>
                  </a:lnTo>
                  <a:lnTo>
                    <a:pt x="295" y="528"/>
                  </a:lnTo>
                  <a:lnTo>
                    <a:pt x="306" y="504"/>
                  </a:lnTo>
                  <a:lnTo>
                    <a:pt x="312" y="468"/>
                  </a:lnTo>
                  <a:lnTo>
                    <a:pt x="312" y="432"/>
                  </a:lnTo>
                  <a:lnTo>
                    <a:pt x="309" y="418"/>
                  </a:lnTo>
                  <a:lnTo>
                    <a:pt x="303" y="407"/>
                  </a:lnTo>
                  <a:lnTo>
                    <a:pt x="294" y="400"/>
                  </a:lnTo>
                  <a:lnTo>
                    <a:pt x="283" y="391"/>
                  </a:lnTo>
                  <a:lnTo>
                    <a:pt x="271" y="384"/>
                  </a:lnTo>
                  <a:lnTo>
                    <a:pt x="258" y="376"/>
                  </a:lnTo>
                  <a:lnTo>
                    <a:pt x="244" y="368"/>
                  </a:lnTo>
                  <a:lnTo>
                    <a:pt x="237" y="365"/>
                  </a:lnTo>
                  <a:lnTo>
                    <a:pt x="229" y="362"/>
                  </a:lnTo>
                  <a:lnTo>
                    <a:pt x="222" y="359"/>
                  </a:lnTo>
                  <a:lnTo>
                    <a:pt x="214" y="356"/>
                  </a:lnTo>
                  <a:lnTo>
                    <a:pt x="198" y="352"/>
                  </a:lnTo>
                  <a:lnTo>
                    <a:pt x="183" y="347"/>
                  </a:lnTo>
                  <a:lnTo>
                    <a:pt x="171" y="338"/>
                  </a:lnTo>
                  <a:lnTo>
                    <a:pt x="151" y="315"/>
                  </a:lnTo>
                  <a:lnTo>
                    <a:pt x="148" y="288"/>
                  </a:lnTo>
                  <a:lnTo>
                    <a:pt x="154" y="275"/>
                  </a:lnTo>
                  <a:lnTo>
                    <a:pt x="166" y="263"/>
                  </a:lnTo>
                  <a:lnTo>
                    <a:pt x="198" y="231"/>
                  </a:lnTo>
                  <a:lnTo>
                    <a:pt x="196" y="226"/>
                  </a:lnTo>
                  <a:lnTo>
                    <a:pt x="192" y="222"/>
                  </a:lnTo>
                  <a:lnTo>
                    <a:pt x="183" y="219"/>
                  </a:lnTo>
                  <a:lnTo>
                    <a:pt x="171" y="217"/>
                  </a:lnTo>
                  <a:lnTo>
                    <a:pt x="144" y="215"/>
                  </a:lnTo>
                  <a:lnTo>
                    <a:pt x="124" y="215"/>
                  </a:lnTo>
                  <a:lnTo>
                    <a:pt x="111" y="218"/>
                  </a:lnTo>
                  <a:lnTo>
                    <a:pt x="103" y="223"/>
                  </a:lnTo>
                  <a:lnTo>
                    <a:pt x="93" y="233"/>
                  </a:lnTo>
                  <a:lnTo>
                    <a:pt x="73" y="244"/>
                  </a:lnTo>
                  <a:lnTo>
                    <a:pt x="60" y="248"/>
                  </a:lnTo>
                  <a:lnTo>
                    <a:pt x="46" y="248"/>
                  </a:lnTo>
                  <a:lnTo>
                    <a:pt x="31" y="244"/>
                  </a:lnTo>
                  <a:lnTo>
                    <a:pt x="16" y="235"/>
                  </a:lnTo>
                  <a:lnTo>
                    <a:pt x="4" y="224"/>
                  </a:lnTo>
                  <a:lnTo>
                    <a:pt x="0" y="213"/>
                  </a:lnTo>
                  <a:lnTo>
                    <a:pt x="3" y="203"/>
                  </a:lnTo>
                  <a:lnTo>
                    <a:pt x="9" y="194"/>
                  </a:lnTo>
                  <a:lnTo>
                    <a:pt x="18" y="187"/>
                  </a:lnTo>
                  <a:lnTo>
                    <a:pt x="28" y="181"/>
                  </a:lnTo>
                  <a:lnTo>
                    <a:pt x="39" y="176"/>
                  </a:lnTo>
                  <a:lnTo>
                    <a:pt x="48" y="174"/>
                  </a:lnTo>
                  <a:lnTo>
                    <a:pt x="51" y="171"/>
                  </a:lnTo>
                  <a:lnTo>
                    <a:pt x="48" y="168"/>
                  </a:lnTo>
                  <a:lnTo>
                    <a:pt x="39" y="164"/>
                  </a:lnTo>
                  <a:lnTo>
                    <a:pt x="28" y="159"/>
                  </a:lnTo>
                  <a:lnTo>
                    <a:pt x="13" y="145"/>
                  </a:lnTo>
                  <a:lnTo>
                    <a:pt x="13" y="136"/>
                  </a:lnTo>
                  <a:lnTo>
                    <a:pt x="22" y="126"/>
                  </a:lnTo>
                  <a:lnTo>
                    <a:pt x="37" y="118"/>
                  </a:lnTo>
                  <a:lnTo>
                    <a:pt x="49" y="114"/>
                  </a:lnTo>
                  <a:lnTo>
                    <a:pt x="61" y="114"/>
                  </a:lnTo>
                  <a:lnTo>
                    <a:pt x="72" y="117"/>
                  </a:lnTo>
                  <a:lnTo>
                    <a:pt x="91" y="130"/>
                  </a:lnTo>
                  <a:lnTo>
                    <a:pt x="88" y="113"/>
                  </a:lnTo>
                  <a:lnTo>
                    <a:pt x="94" y="101"/>
                  </a:lnTo>
                  <a:lnTo>
                    <a:pt x="99" y="99"/>
                  </a:lnTo>
                  <a:lnTo>
                    <a:pt x="105" y="97"/>
                  </a:lnTo>
                  <a:lnTo>
                    <a:pt x="120" y="95"/>
                  </a:lnTo>
                  <a:lnTo>
                    <a:pt x="165" y="97"/>
                  </a:lnTo>
                  <a:lnTo>
                    <a:pt x="171" y="101"/>
                  </a:lnTo>
                  <a:lnTo>
                    <a:pt x="172" y="109"/>
                  </a:lnTo>
                  <a:lnTo>
                    <a:pt x="180" y="126"/>
                  </a:lnTo>
                  <a:lnTo>
                    <a:pt x="189" y="132"/>
                  </a:lnTo>
                  <a:lnTo>
                    <a:pt x="202" y="134"/>
                  </a:lnTo>
                  <a:lnTo>
                    <a:pt x="232" y="132"/>
                  </a:lnTo>
                  <a:lnTo>
                    <a:pt x="274" y="130"/>
                  </a:lnTo>
                  <a:lnTo>
                    <a:pt x="318" y="132"/>
                  </a:lnTo>
                  <a:lnTo>
                    <a:pt x="336" y="135"/>
                  </a:lnTo>
                  <a:lnTo>
                    <a:pt x="348" y="140"/>
                  </a:lnTo>
                  <a:lnTo>
                    <a:pt x="367" y="152"/>
                  </a:lnTo>
                  <a:lnTo>
                    <a:pt x="384" y="167"/>
                  </a:lnTo>
                  <a:lnTo>
                    <a:pt x="393" y="184"/>
                  </a:lnTo>
                  <a:lnTo>
                    <a:pt x="387" y="204"/>
                  </a:lnTo>
                  <a:lnTo>
                    <a:pt x="381" y="215"/>
                  </a:lnTo>
                  <a:lnTo>
                    <a:pt x="372" y="223"/>
                  </a:lnTo>
                  <a:lnTo>
                    <a:pt x="355" y="237"/>
                  </a:lnTo>
                  <a:lnTo>
                    <a:pt x="337" y="261"/>
                  </a:lnTo>
                  <a:lnTo>
                    <a:pt x="339" y="273"/>
                  </a:lnTo>
                  <a:lnTo>
                    <a:pt x="342" y="280"/>
                  </a:lnTo>
                  <a:lnTo>
                    <a:pt x="346" y="282"/>
                  </a:lnTo>
                  <a:lnTo>
                    <a:pt x="351" y="284"/>
                  </a:lnTo>
                  <a:lnTo>
                    <a:pt x="363" y="284"/>
                  </a:lnTo>
                  <a:lnTo>
                    <a:pt x="384" y="289"/>
                  </a:lnTo>
                  <a:lnTo>
                    <a:pt x="400" y="294"/>
                  </a:lnTo>
                  <a:lnTo>
                    <a:pt x="418" y="299"/>
                  </a:lnTo>
                  <a:lnTo>
                    <a:pt x="438" y="303"/>
                  </a:lnTo>
                  <a:lnTo>
                    <a:pt x="459" y="306"/>
                  </a:lnTo>
                  <a:lnTo>
                    <a:pt x="478" y="308"/>
                  </a:lnTo>
                  <a:lnTo>
                    <a:pt x="496" y="307"/>
                  </a:lnTo>
                  <a:lnTo>
                    <a:pt x="523" y="305"/>
                  </a:lnTo>
                  <a:lnTo>
                    <a:pt x="563" y="302"/>
                  </a:lnTo>
                  <a:lnTo>
                    <a:pt x="613" y="299"/>
                  </a:lnTo>
                  <a:lnTo>
                    <a:pt x="665" y="296"/>
                  </a:lnTo>
                  <a:lnTo>
                    <a:pt x="760" y="290"/>
                  </a:lnTo>
                  <a:lnTo>
                    <a:pt x="800" y="288"/>
                  </a:lnTo>
                  <a:lnTo>
                    <a:pt x="749" y="212"/>
                  </a:lnTo>
                  <a:lnTo>
                    <a:pt x="743" y="209"/>
                  </a:lnTo>
                  <a:lnTo>
                    <a:pt x="737" y="207"/>
                  </a:lnTo>
                  <a:lnTo>
                    <a:pt x="728" y="205"/>
                  </a:lnTo>
                  <a:lnTo>
                    <a:pt x="710" y="204"/>
                  </a:lnTo>
                  <a:lnTo>
                    <a:pt x="694" y="212"/>
                  </a:lnTo>
                  <a:lnTo>
                    <a:pt x="680" y="225"/>
                  </a:lnTo>
                  <a:lnTo>
                    <a:pt x="671" y="229"/>
                  </a:lnTo>
                  <a:lnTo>
                    <a:pt x="661" y="233"/>
                  </a:lnTo>
                  <a:lnTo>
                    <a:pt x="638" y="234"/>
                  </a:lnTo>
                  <a:lnTo>
                    <a:pt x="611" y="224"/>
                  </a:lnTo>
                  <a:lnTo>
                    <a:pt x="592" y="208"/>
                  </a:lnTo>
                  <a:lnTo>
                    <a:pt x="586" y="189"/>
                  </a:lnTo>
                  <a:lnTo>
                    <a:pt x="590" y="173"/>
                  </a:lnTo>
                  <a:lnTo>
                    <a:pt x="599" y="161"/>
                  </a:lnTo>
                  <a:lnTo>
                    <a:pt x="617" y="152"/>
                  </a:lnTo>
                  <a:lnTo>
                    <a:pt x="623" y="149"/>
                  </a:lnTo>
                  <a:lnTo>
                    <a:pt x="629" y="146"/>
                  </a:lnTo>
                  <a:lnTo>
                    <a:pt x="637" y="144"/>
                  </a:lnTo>
                  <a:lnTo>
                    <a:pt x="643" y="141"/>
                  </a:lnTo>
                  <a:lnTo>
                    <a:pt x="656" y="136"/>
                  </a:lnTo>
                  <a:lnTo>
                    <a:pt x="667" y="132"/>
                  </a:lnTo>
                  <a:lnTo>
                    <a:pt x="679" y="129"/>
                  </a:lnTo>
                  <a:lnTo>
                    <a:pt x="670" y="125"/>
                  </a:lnTo>
                  <a:lnTo>
                    <a:pt x="661" y="122"/>
                  </a:lnTo>
                  <a:lnTo>
                    <a:pt x="650" y="117"/>
                  </a:lnTo>
                  <a:lnTo>
                    <a:pt x="629" y="105"/>
                  </a:lnTo>
                  <a:lnTo>
                    <a:pt x="613" y="92"/>
                  </a:lnTo>
                  <a:lnTo>
                    <a:pt x="607" y="77"/>
                  </a:lnTo>
                  <a:lnTo>
                    <a:pt x="605" y="69"/>
                  </a:lnTo>
                  <a:lnTo>
                    <a:pt x="605" y="60"/>
                  </a:lnTo>
                  <a:lnTo>
                    <a:pt x="616" y="43"/>
                  </a:lnTo>
                  <a:lnTo>
                    <a:pt x="625" y="34"/>
                  </a:lnTo>
                  <a:lnTo>
                    <a:pt x="637" y="27"/>
                  </a:lnTo>
                  <a:lnTo>
                    <a:pt x="644" y="24"/>
                  </a:lnTo>
                  <a:lnTo>
                    <a:pt x="652" y="21"/>
                  </a:lnTo>
                  <a:lnTo>
                    <a:pt x="667" y="17"/>
                  </a:lnTo>
                  <a:lnTo>
                    <a:pt x="682" y="14"/>
                  </a:lnTo>
                  <a:lnTo>
                    <a:pt x="695" y="14"/>
                  </a:lnTo>
                  <a:lnTo>
                    <a:pt x="707" y="16"/>
                  </a:lnTo>
                  <a:lnTo>
                    <a:pt x="718" y="21"/>
                  </a:lnTo>
                  <a:lnTo>
                    <a:pt x="727" y="39"/>
                  </a:lnTo>
                  <a:lnTo>
                    <a:pt x="730" y="67"/>
                  </a:lnTo>
                  <a:lnTo>
                    <a:pt x="734" y="81"/>
                  </a:lnTo>
                  <a:lnTo>
                    <a:pt x="743" y="95"/>
                  </a:lnTo>
                  <a:lnTo>
                    <a:pt x="754" y="107"/>
                  </a:lnTo>
                  <a:lnTo>
                    <a:pt x="769" y="115"/>
                  </a:lnTo>
                  <a:lnTo>
                    <a:pt x="778" y="119"/>
                  </a:lnTo>
                  <a:lnTo>
                    <a:pt x="788" y="121"/>
                  </a:lnTo>
                  <a:lnTo>
                    <a:pt x="812" y="121"/>
                  </a:lnTo>
                  <a:lnTo>
                    <a:pt x="835" y="118"/>
                  </a:lnTo>
                  <a:lnTo>
                    <a:pt x="850" y="113"/>
                  </a:lnTo>
                  <a:lnTo>
                    <a:pt x="862" y="102"/>
                  </a:lnTo>
                  <a:lnTo>
                    <a:pt x="857" y="95"/>
                  </a:lnTo>
                  <a:lnTo>
                    <a:pt x="850" y="88"/>
                  </a:lnTo>
                  <a:lnTo>
                    <a:pt x="838" y="82"/>
                  </a:lnTo>
                  <a:lnTo>
                    <a:pt x="829" y="79"/>
                  </a:lnTo>
                  <a:lnTo>
                    <a:pt x="821" y="76"/>
                  </a:lnTo>
                  <a:lnTo>
                    <a:pt x="796" y="62"/>
                  </a:lnTo>
                  <a:lnTo>
                    <a:pt x="790" y="44"/>
                  </a:lnTo>
                  <a:lnTo>
                    <a:pt x="791" y="35"/>
                  </a:lnTo>
                  <a:lnTo>
                    <a:pt x="797" y="26"/>
                  </a:lnTo>
                  <a:lnTo>
                    <a:pt x="806" y="19"/>
                  </a:lnTo>
                  <a:lnTo>
                    <a:pt x="812" y="16"/>
                  </a:lnTo>
                  <a:lnTo>
                    <a:pt x="818" y="13"/>
                  </a:lnTo>
                  <a:lnTo>
                    <a:pt x="833" y="9"/>
                  </a:lnTo>
                  <a:lnTo>
                    <a:pt x="850" y="5"/>
                  </a:lnTo>
                  <a:lnTo>
                    <a:pt x="866" y="2"/>
                  </a:lnTo>
                  <a:lnTo>
                    <a:pt x="883" y="0"/>
                  </a:lnTo>
                  <a:lnTo>
                    <a:pt x="914" y="0"/>
                  </a:lnTo>
                  <a:lnTo>
                    <a:pt x="940" y="7"/>
                  </a:lnTo>
                  <a:lnTo>
                    <a:pt x="961" y="22"/>
                  </a:lnTo>
                  <a:lnTo>
                    <a:pt x="982" y="42"/>
                  </a:lnTo>
                  <a:lnTo>
                    <a:pt x="992" y="65"/>
                  </a:lnTo>
                  <a:lnTo>
                    <a:pt x="992" y="77"/>
                  </a:lnTo>
                  <a:lnTo>
                    <a:pt x="988" y="89"/>
                  </a:lnTo>
                  <a:lnTo>
                    <a:pt x="979" y="100"/>
                  </a:lnTo>
                  <a:lnTo>
                    <a:pt x="967" y="109"/>
                  </a:lnTo>
                  <a:lnTo>
                    <a:pt x="953" y="118"/>
                  </a:lnTo>
                  <a:lnTo>
                    <a:pt x="940" y="127"/>
                  </a:lnTo>
                  <a:lnTo>
                    <a:pt x="920" y="144"/>
                  </a:lnTo>
                  <a:lnTo>
                    <a:pt x="914" y="163"/>
                  </a:lnTo>
                  <a:lnTo>
                    <a:pt x="919" y="171"/>
                  </a:lnTo>
                  <a:lnTo>
                    <a:pt x="926" y="175"/>
                  </a:lnTo>
                  <a:lnTo>
                    <a:pt x="935" y="176"/>
                  </a:lnTo>
                  <a:lnTo>
                    <a:pt x="947" y="174"/>
                  </a:lnTo>
                  <a:lnTo>
                    <a:pt x="958" y="169"/>
                  </a:lnTo>
                  <a:lnTo>
                    <a:pt x="967" y="164"/>
                  </a:lnTo>
                  <a:lnTo>
                    <a:pt x="976" y="152"/>
                  </a:lnTo>
                  <a:lnTo>
                    <a:pt x="979" y="147"/>
                  </a:lnTo>
                  <a:lnTo>
                    <a:pt x="988" y="142"/>
                  </a:lnTo>
                  <a:lnTo>
                    <a:pt x="998" y="139"/>
                  </a:lnTo>
                  <a:lnTo>
                    <a:pt x="1010" y="138"/>
                  </a:lnTo>
                  <a:lnTo>
                    <a:pt x="1037" y="140"/>
                  </a:lnTo>
                  <a:lnTo>
                    <a:pt x="1049" y="144"/>
                  </a:lnTo>
                  <a:lnTo>
                    <a:pt x="1059" y="150"/>
                  </a:lnTo>
                  <a:lnTo>
                    <a:pt x="1073" y="169"/>
                  </a:lnTo>
                  <a:lnTo>
                    <a:pt x="1079" y="193"/>
                  </a:lnTo>
                  <a:lnTo>
                    <a:pt x="1079" y="204"/>
                  </a:lnTo>
                  <a:lnTo>
                    <a:pt x="1074" y="216"/>
                  </a:lnTo>
                  <a:lnTo>
                    <a:pt x="1064" y="226"/>
                  </a:lnTo>
                  <a:lnTo>
                    <a:pt x="1049" y="234"/>
                  </a:lnTo>
                  <a:lnTo>
                    <a:pt x="1041" y="237"/>
                  </a:lnTo>
                  <a:lnTo>
                    <a:pt x="1031" y="239"/>
                  </a:lnTo>
                  <a:lnTo>
                    <a:pt x="1012" y="241"/>
                  </a:lnTo>
                  <a:lnTo>
                    <a:pt x="974" y="240"/>
                  </a:lnTo>
                  <a:lnTo>
                    <a:pt x="944" y="235"/>
                  </a:lnTo>
                  <a:lnTo>
                    <a:pt x="932" y="232"/>
                  </a:lnTo>
                  <a:lnTo>
                    <a:pt x="914" y="245"/>
                  </a:lnTo>
                  <a:lnTo>
                    <a:pt x="920" y="258"/>
                  </a:lnTo>
                  <a:lnTo>
                    <a:pt x="928" y="273"/>
                  </a:lnTo>
                  <a:lnTo>
                    <a:pt x="937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28" name="Freeform 82"/>
            <p:cNvSpPr>
              <a:spLocks/>
            </p:cNvSpPr>
            <p:nvPr/>
          </p:nvSpPr>
          <p:spPr bwMode="auto">
            <a:xfrm>
              <a:off x="537" y="2499"/>
              <a:ext cx="17" cy="56"/>
            </a:xfrm>
            <a:custGeom>
              <a:avLst/>
              <a:gdLst>
                <a:gd name="T0" fmla="*/ 31 w 52"/>
                <a:gd name="T1" fmla="*/ 0 h 113"/>
                <a:gd name="T2" fmla="*/ 40 w 52"/>
                <a:gd name="T3" fmla="*/ 111 h 113"/>
                <a:gd name="T4" fmla="*/ 51 w 52"/>
                <a:gd name="T5" fmla="*/ 113 h 113"/>
                <a:gd name="T6" fmla="*/ 52 w 52"/>
                <a:gd name="T7" fmla="*/ 103 h 113"/>
                <a:gd name="T8" fmla="*/ 45 w 52"/>
                <a:gd name="T9" fmla="*/ 97 h 113"/>
                <a:gd name="T10" fmla="*/ 33 w 52"/>
                <a:gd name="T11" fmla="*/ 91 h 113"/>
                <a:gd name="T12" fmla="*/ 9 w 52"/>
                <a:gd name="T13" fmla="*/ 72 h 113"/>
                <a:gd name="T14" fmla="*/ 0 w 52"/>
                <a:gd name="T15" fmla="*/ 44 h 113"/>
                <a:gd name="T16" fmla="*/ 4 w 52"/>
                <a:gd name="T17" fmla="*/ 35 h 113"/>
                <a:gd name="T18" fmla="*/ 10 w 52"/>
                <a:gd name="T19" fmla="*/ 24 h 113"/>
                <a:gd name="T20" fmla="*/ 18 w 52"/>
                <a:gd name="T21" fmla="*/ 13 h 113"/>
                <a:gd name="T22" fmla="*/ 31 w 52"/>
                <a:gd name="T23" fmla="*/ 0 h 113"/>
                <a:gd name="T24" fmla="*/ 31 w 52"/>
                <a:gd name="T25" fmla="*/ 0 h 1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2"/>
                <a:gd name="T40" fmla="*/ 0 h 113"/>
                <a:gd name="T41" fmla="*/ 52 w 52"/>
                <a:gd name="T42" fmla="*/ 113 h 11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2" h="113">
                  <a:moveTo>
                    <a:pt x="31" y="0"/>
                  </a:moveTo>
                  <a:lnTo>
                    <a:pt x="40" y="111"/>
                  </a:lnTo>
                  <a:lnTo>
                    <a:pt x="51" y="113"/>
                  </a:lnTo>
                  <a:lnTo>
                    <a:pt x="52" y="103"/>
                  </a:lnTo>
                  <a:lnTo>
                    <a:pt x="45" y="97"/>
                  </a:lnTo>
                  <a:lnTo>
                    <a:pt x="33" y="91"/>
                  </a:lnTo>
                  <a:lnTo>
                    <a:pt x="9" y="72"/>
                  </a:lnTo>
                  <a:lnTo>
                    <a:pt x="0" y="44"/>
                  </a:lnTo>
                  <a:lnTo>
                    <a:pt x="4" y="35"/>
                  </a:lnTo>
                  <a:lnTo>
                    <a:pt x="10" y="24"/>
                  </a:lnTo>
                  <a:lnTo>
                    <a:pt x="18" y="13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29" name="Freeform 83"/>
            <p:cNvSpPr>
              <a:spLocks/>
            </p:cNvSpPr>
            <p:nvPr/>
          </p:nvSpPr>
          <p:spPr bwMode="auto">
            <a:xfrm>
              <a:off x="521" y="2598"/>
              <a:ext cx="39" cy="67"/>
            </a:xfrm>
            <a:custGeom>
              <a:avLst/>
              <a:gdLst>
                <a:gd name="T0" fmla="*/ 101 w 117"/>
                <a:gd name="T1" fmla="*/ 114 h 134"/>
                <a:gd name="T2" fmla="*/ 107 w 117"/>
                <a:gd name="T3" fmla="*/ 118 h 134"/>
                <a:gd name="T4" fmla="*/ 117 w 117"/>
                <a:gd name="T5" fmla="*/ 125 h 134"/>
                <a:gd name="T6" fmla="*/ 116 w 117"/>
                <a:gd name="T7" fmla="*/ 132 h 134"/>
                <a:gd name="T8" fmla="*/ 107 w 117"/>
                <a:gd name="T9" fmla="*/ 134 h 134"/>
                <a:gd name="T10" fmla="*/ 89 w 117"/>
                <a:gd name="T11" fmla="*/ 134 h 134"/>
                <a:gd name="T12" fmla="*/ 66 w 117"/>
                <a:gd name="T13" fmla="*/ 130 h 134"/>
                <a:gd name="T14" fmla="*/ 54 w 117"/>
                <a:gd name="T15" fmla="*/ 126 h 134"/>
                <a:gd name="T16" fmla="*/ 42 w 117"/>
                <a:gd name="T17" fmla="*/ 120 h 134"/>
                <a:gd name="T18" fmla="*/ 21 w 117"/>
                <a:gd name="T19" fmla="*/ 106 h 134"/>
                <a:gd name="T20" fmla="*/ 6 w 117"/>
                <a:gd name="T21" fmla="*/ 88 h 134"/>
                <a:gd name="T22" fmla="*/ 0 w 117"/>
                <a:gd name="T23" fmla="*/ 67 h 134"/>
                <a:gd name="T24" fmla="*/ 6 w 117"/>
                <a:gd name="T25" fmla="*/ 45 h 134"/>
                <a:gd name="T26" fmla="*/ 15 w 117"/>
                <a:gd name="T27" fmla="*/ 34 h 134"/>
                <a:gd name="T28" fmla="*/ 29 w 117"/>
                <a:gd name="T29" fmla="*/ 22 h 134"/>
                <a:gd name="T30" fmla="*/ 45 w 117"/>
                <a:gd name="T31" fmla="*/ 11 h 134"/>
                <a:gd name="T32" fmla="*/ 57 w 117"/>
                <a:gd name="T33" fmla="*/ 6 h 134"/>
                <a:gd name="T34" fmla="*/ 62 w 117"/>
                <a:gd name="T35" fmla="*/ 3 h 134"/>
                <a:gd name="T36" fmla="*/ 69 w 117"/>
                <a:gd name="T37" fmla="*/ 0 h 134"/>
                <a:gd name="T38" fmla="*/ 75 w 117"/>
                <a:gd name="T39" fmla="*/ 12 h 134"/>
                <a:gd name="T40" fmla="*/ 62 w 117"/>
                <a:gd name="T41" fmla="*/ 22 h 134"/>
                <a:gd name="T42" fmla="*/ 50 w 117"/>
                <a:gd name="T43" fmla="*/ 33 h 134"/>
                <a:gd name="T44" fmla="*/ 39 w 117"/>
                <a:gd name="T45" fmla="*/ 47 h 134"/>
                <a:gd name="T46" fmla="*/ 35 w 117"/>
                <a:gd name="T47" fmla="*/ 62 h 134"/>
                <a:gd name="T48" fmla="*/ 39 w 117"/>
                <a:gd name="T49" fmla="*/ 79 h 134"/>
                <a:gd name="T50" fmla="*/ 47 w 117"/>
                <a:gd name="T51" fmla="*/ 88 h 134"/>
                <a:gd name="T52" fmla="*/ 56 w 117"/>
                <a:gd name="T53" fmla="*/ 96 h 134"/>
                <a:gd name="T54" fmla="*/ 71 w 117"/>
                <a:gd name="T55" fmla="*/ 104 h 134"/>
                <a:gd name="T56" fmla="*/ 80 w 117"/>
                <a:gd name="T57" fmla="*/ 108 h 134"/>
                <a:gd name="T58" fmla="*/ 89 w 117"/>
                <a:gd name="T59" fmla="*/ 112 h 134"/>
                <a:gd name="T60" fmla="*/ 101 w 117"/>
                <a:gd name="T61" fmla="*/ 114 h 134"/>
                <a:gd name="T62" fmla="*/ 101 w 117"/>
                <a:gd name="T63" fmla="*/ 114 h 13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7"/>
                <a:gd name="T97" fmla="*/ 0 h 134"/>
                <a:gd name="T98" fmla="*/ 117 w 117"/>
                <a:gd name="T99" fmla="*/ 134 h 13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7" h="134">
                  <a:moveTo>
                    <a:pt x="101" y="114"/>
                  </a:moveTo>
                  <a:lnTo>
                    <a:pt x="107" y="118"/>
                  </a:lnTo>
                  <a:lnTo>
                    <a:pt x="117" y="125"/>
                  </a:lnTo>
                  <a:lnTo>
                    <a:pt x="116" y="132"/>
                  </a:lnTo>
                  <a:lnTo>
                    <a:pt x="107" y="134"/>
                  </a:lnTo>
                  <a:lnTo>
                    <a:pt x="89" y="134"/>
                  </a:lnTo>
                  <a:lnTo>
                    <a:pt x="66" y="130"/>
                  </a:lnTo>
                  <a:lnTo>
                    <a:pt x="54" y="126"/>
                  </a:lnTo>
                  <a:lnTo>
                    <a:pt x="42" y="120"/>
                  </a:lnTo>
                  <a:lnTo>
                    <a:pt x="21" y="106"/>
                  </a:lnTo>
                  <a:lnTo>
                    <a:pt x="6" y="88"/>
                  </a:lnTo>
                  <a:lnTo>
                    <a:pt x="0" y="67"/>
                  </a:lnTo>
                  <a:lnTo>
                    <a:pt x="6" y="45"/>
                  </a:lnTo>
                  <a:lnTo>
                    <a:pt x="15" y="34"/>
                  </a:lnTo>
                  <a:lnTo>
                    <a:pt x="29" y="22"/>
                  </a:lnTo>
                  <a:lnTo>
                    <a:pt x="45" y="11"/>
                  </a:lnTo>
                  <a:lnTo>
                    <a:pt x="57" y="6"/>
                  </a:lnTo>
                  <a:lnTo>
                    <a:pt x="62" y="3"/>
                  </a:lnTo>
                  <a:lnTo>
                    <a:pt x="69" y="0"/>
                  </a:lnTo>
                  <a:lnTo>
                    <a:pt x="75" y="12"/>
                  </a:lnTo>
                  <a:lnTo>
                    <a:pt x="62" y="22"/>
                  </a:lnTo>
                  <a:lnTo>
                    <a:pt x="50" y="33"/>
                  </a:lnTo>
                  <a:lnTo>
                    <a:pt x="39" y="47"/>
                  </a:lnTo>
                  <a:lnTo>
                    <a:pt x="35" y="62"/>
                  </a:lnTo>
                  <a:lnTo>
                    <a:pt x="39" y="79"/>
                  </a:lnTo>
                  <a:lnTo>
                    <a:pt x="47" y="88"/>
                  </a:lnTo>
                  <a:lnTo>
                    <a:pt x="56" y="96"/>
                  </a:lnTo>
                  <a:lnTo>
                    <a:pt x="71" y="104"/>
                  </a:lnTo>
                  <a:lnTo>
                    <a:pt x="80" y="108"/>
                  </a:lnTo>
                  <a:lnTo>
                    <a:pt x="89" y="112"/>
                  </a:lnTo>
                  <a:lnTo>
                    <a:pt x="101" y="1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30" name="Freeform 84"/>
            <p:cNvSpPr>
              <a:spLocks/>
            </p:cNvSpPr>
            <p:nvPr/>
          </p:nvSpPr>
          <p:spPr bwMode="auto">
            <a:xfrm>
              <a:off x="184" y="2463"/>
              <a:ext cx="302" cy="267"/>
            </a:xfrm>
            <a:custGeom>
              <a:avLst/>
              <a:gdLst>
                <a:gd name="T0" fmla="*/ 773 w 906"/>
                <a:gd name="T1" fmla="*/ 90 h 534"/>
                <a:gd name="T2" fmla="*/ 797 w 906"/>
                <a:gd name="T3" fmla="*/ 61 h 534"/>
                <a:gd name="T4" fmla="*/ 835 w 906"/>
                <a:gd name="T5" fmla="*/ 31 h 534"/>
                <a:gd name="T6" fmla="*/ 868 w 906"/>
                <a:gd name="T7" fmla="*/ 14 h 534"/>
                <a:gd name="T8" fmla="*/ 896 w 906"/>
                <a:gd name="T9" fmla="*/ 3 h 534"/>
                <a:gd name="T10" fmla="*/ 893 w 906"/>
                <a:gd name="T11" fmla="*/ 53 h 534"/>
                <a:gd name="T12" fmla="*/ 872 w 906"/>
                <a:gd name="T13" fmla="*/ 169 h 534"/>
                <a:gd name="T14" fmla="*/ 848 w 906"/>
                <a:gd name="T15" fmla="*/ 228 h 534"/>
                <a:gd name="T16" fmla="*/ 835 w 906"/>
                <a:gd name="T17" fmla="*/ 382 h 534"/>
                <a:gd name="T18" fmla="*/ 820 w 906"/>
                <a:gd name="T19" fmla="*/ 495 h 534"/>
                <a:gd name="T20" fmla="*/ 796 w 906"/>
                <a:gd name="T21" fmla="*/ 522 h 534"/>
                <a:gd name="T22" fmla="*/ 763 w 906"/>
                <a:gd name="T23" fmla="*/ 493 h 534"/>
                <a:gd name="T24" fmla="*/ 736 w 906"/>
                <a:gd name="T25" fmla="*/ 453 h 534"/>
                <a:gd name="T26" fmla="*/ 707 w 906"/>
                <a:gd name="T27" fmla="*/ 434 h 534"/>
                <a:gd name="T28" fmla="*/ 685 w 906"/>
                <a:gd name="T29" fmla="*/ 425 h 534"/>
                <a:gd name="T30" fmla="*/ 631 w 906"/>
                <a:gd name="T31" fmla="*/ 413 h 534"/>
                <a:gd name="T32" fmla="*/ 470 w 906"/>
                <a:gd name="T33" fmla="*/ 413 h 534"/>
                <a:gd name="T34" fmla="*/ 382 w 906"/>
                <a:gd name="T35" fmla="*/ 421 h 534"/>
                <a:gd name="T36" fmla="*/ 352 w 906"/>
                <a:gd name="T37" fmla="*/ 435 h 534"/>
                <a:gd name="T38" fmla="*/ 315 w 906"/>
                <a:gd name="T39" fmla="*/ 446 h 534"/>
                <a:gd name="T40" fmla="*/ 270 w 906"/>
                <a:gd name="T41" fmla="*/ 459 h 534"/>
                <a:gd name="T42" fmla="*/ 226 w 906"/>
                <a:gd name="T43" fmla="*/ 472 h 534"/>
                <a:gd name="T44" fmla="*/ 190 w 906"/>
                <a:gd name="T45" fmla="*/ 485 h 534"/>
                <a:gd name="T46" fmla="*/ 136 w 906"/>
                <a:gd name="T47" fmla="*/ 522 h 534"/>
                <a:gd name="T48" fmla="*/ 106 w 906"/>
                <a:gd name="T49" fmla="*/ 534 h 534"/>
                <a:gd name="T50" fmla="*/ 76 w 906"/>
                <a:gd name="T51" fmla="*/ 511 h 534"/>
                <a:gd name="T52" fmla="*/ 46 w 906"/>
                <a:gd name="T53" fmla="*/ 481 h 534"/>
                <a:gd name="T54" fmla="*/ 37 w 906"/>
                <a:gd name="T55" fmla="*/ 447 h 534"/>
                <a:gd name="T56" fmla="*/ 70 w 906"/>
                <a:gd name="T57" fmla="*/ 432 h 534"/>
                <a:gd name="T58" fmla="*/ 69 w 906"/>
                <a:gd name="T59" fmla="*/ 399 h 534"/>
                <a:gd name="T60" fmla="*/ 33 w 906"/>
                <a:gd name="T61" fmla="*/ 403 h 534"/>
                <a:gd name="T62" fmla="*/ 4 w 906"/>
                <a:gd name="T63" fmla="*/ 401 h 534"/>
                <a:gd name="T64" fmla="*/ 31 w 906"/>
                <a:gd name="T65" fmla="*/ 384 h 534"/>
                <a:gd name="T66" fmla="*/ 82 w 906"/>
                <a:gd name="T67" fmla="*/ 384 h 534"/>
                <a:gd name="T68" fmla="*/ 102 w 906"/>
                <a:gd name="T69" fmla="*/ 425 h 534"/>
                <a:gd name="T70" fmla="*/ 76 w 906"/>
                <a:gd name="T71" fmla="*/ 452 h 534"/>
                <a:gd name="T72" fmla="*/ 94 w 906"/>
                <a:gd name="T73" fmla="*/ 489 h 534"/>
                <a:gd name="T74" fmla="*/ 114 w 906"/>
                <a:gd name="T75" fmla="*/ 498 h 534"/>
                <a:gd name="T76" fmla="*/ 151 w 906"/>
                <a:gd name="T77" fmla="*/ 475 h 534"/>
                <a:gd name="T78" fmla="*/ 181 w 906"/>
                <a:gd name="T79" fmla="*/ 463 h 534"/>
                <a:gd name="T80" fmla="*/ 220 w 906"/>
                <a:gd name="T81" fmla="*/ 451 h 534"/>
                <a:gd name="T82" fmla="*/ 265 w 906"/>
                <a:gd name="T83" fmla="*/ 439 h 534"/>
                <a:gd name="T84" fmla="*/ 313 w 906"/>
                <a:gd name="T85" fmla="*/ 425 h 534"/>
                <a:gd name="T86" fmla="*/ 359 w 906"/>
                <a:gd name="T87" fmla="*/ 407 h 534"/>
                <a:gd name="T88" fmla="*/ 388 w 906"/>
                <a:gd name="T89" fmla="*/ 395 h 534"/>
                <a:gd name="T90" fmla="*/ 479 w 906"/>
                <a:gd name="T91" fmla="*/ 389 h 534"/>
                <a:gd name="T92" fmla="*/ 623 w 906"/>
                <a:gd name="T93" fmla="*/ 387 h 534"/>
                <a:gd name="T94" fmla="*/ 704 w 906"/>
                <a:gd name="T95" fmla="*/ 401 h 534"/>
                <a:gd name="T96" fmla="*/ 734 w 906"/>
                <a:gd name="T97" fmla="*/ 413 h 534"/>
                <a:gd name="T98" fmla="*/ 785 w 906"/>
                <a:gd name="T99" fmla="*/ 450 h 534"/>
                <a:gd name="T100" fmla="*/ 809 w 906"/>
                <a:gd name="T101" fmla="*/ 246 h 534"/>
                <a:gd name="T102" fmla="*/ 827 w 906"/>
                <a:gd name="T103" fmla="*/ 193 h 534"/>
                <a:gd name="T104" fmla="*/ 860 w 906"/>
                <a:gd name="T105" fmla="*/ 114 h 534"/>
                <a:gd name="T106" fmla="*/ 862 w 906"/>
                <a:gd name="T107" fmla="*/ 49 h 534"/>
                <a:gd name="T108" fmla="*/ 812 w 906"/>
                <a:gd name="T109" fmla="*/ 87 h 534"/>
                <a:gd name="T110" fmla="*/ 782 w 906"/>
                <a:gd name="T111" fmla="*/ 120 h 534"/>
                <a:gd name="T112" fmla="*/ 757 w 906"/>
                <a:gd name="T113" fmla="*/ 120 h 53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06"/>
                <a:gd name="T172" fmla="*/ 0 h 534"/>
                <a:gd name="T173" fmla="*/ 906 w 906"/>
                <a:gd name="T174" fmla="*/ 534 h 53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06" h="534">
                  <a:moveTo>
                    <a:pt x="757" y="120"/>
                  </a:moveTo>
                  <a:lnTo>
                    <a:pt x="764" y="106"/>
                  </a:lnTo>
                  <a:lnTo>
                    <a:pt x="773" y="90"/>
                  </a:lnTo>
                  <a:lnTo>
                    <a:pt x="781" y="81"/>
                  </a:lnTo>
                  <a:lnTo>
                    <a:pt x="788" y="71"/>
                  </a:lnTo>
                  <a:lnTo>
                    <a:pt x="797" y="61"/>
                  </a:lnTo>
                  <a:lnTo>
                    <a:pt x="809" y="51"/>
                  </a:lnTo>
                  <a:lnTo>
                    <a:pt x="821" y="41"/>
                  </a:lnTo>
                  <a:lnTo>
                    <a:pt x="835" y="31"/>
                  </a:lnTo>
                  <a:lnTo>
                    <a:pt x="850" y="22"/>
                  </a:lnTo>
                  <a:lnTo>
                    <a:pt x="859" y="18"/>
                  </a:lnTo>
                  <a:lnTo>
                    <a:pt x="868" y="14"/>
                  </a:lnTo>
                  <a:lnTo>
                    <a:pt x="877" y="10"/>
                  </a:lnTo>
                  <a:lnTo>
                    <a:pt x="886" y="6"/>
                  </a:lnTo>
                  <a:lnTo>
                    <a:pt x="896" y="3"/>
                  </a:lnTo>
                  <a:lnTo>
                    <a:pt x="906" y="0"/>
                  </a:lnTo>
                  <a:lnTo>
                    <a:pt x="902" y="16"/>
                  </a:lnTo>
                  <a:lnTo>
                    <a:pt x="893" y="53"/>
                  </a:lnTo>
                  <a:lnTo>
                    <a:pt x="880" y="136"/>
                  </a:lnTo>
                  <a:lnTo>
                    <a:pt x="877" y="152"/>
                  </a:lnTo>
                  <a:lnTo>
                    <a:pt x="872" y="169"/>
                  </a:lnTo>
                  <a:lnTo>
                    <a:pt x="865" y="189"/>
                  </a:lnTo>
                  <a:lnTo>
                    <a:pt x="857" y="208"/>
                  </a:lnTo>
                  <a:lnTo>
                    <a:pt x="848" y="228"/>
                  </a:lnTo>
                  <a:lnTo>
                    <a:pt x="841" y="246"/>
                  </a:lnTo>
                  <a:lnTo>
                    <a:pt x="833" y="276"/>
                  </a:lnTo>
                  <a:lnTo>
                    <a:pt x="835" y="382"/>
                  </a:lnTo>
                  <a:lnTo>
                    <a:pt x="832" y="448"/>
                  </a:lnTo>
                  <a:lnTo>
                    <a:pt x="827" y="475"/>
                  </a:lnTo>
                  <a:lnTo>
                    <a:pt x="820" y="495"/>
                  </a:lnTo>
                  <a:lnTo>
                    <a:pt x="811" y="508"/>
                  </a:lnTo>
                  <a:lnTo>
                    <a:pt x="803" y="518"/>
                  </a:lnTo>
                  <a:lnTo>
                    <a:pt x="796" y="522"/>
                  </a:lnTo>
                  <a:lnTo>
                    <a:pt x="788" y="522"/>
                  </a:lnTo>
                  <a:lnTo>
                    <a:pt x="773" y="508"/>
                  </a:lnTo>
                  <a:lnTo>
                    <a:pt x="763" y="493"/>
                  </a:lnTo>
                  <a:lnTo>
                    <a:pt x="752" y="473"/>
                  </a:lnTo>
                  <a:lnTo>
                    <a:pt x="745" y="463"/>
                  </a:lnTo>
                  <a:lnTo>
                    <a:pt x="736" y="453"/>
                  </a:lnTo>
                  <a:lnTo>
                    <a:pt x="725" y="445"/>
                  </a:lnTo>
                  <a:lnTo>
                    <a:pt x="713" y="437"/>
                  </a:lnTo>
                  <a:lnTo>
                    <a:pt x="707" y="434"/>
                  </a:lnTo>
                  <a:lnTo>
                    <a:pt x="700" y="430"/>
                  </a:lnTo>
                  <a:lnTo>
                    <a:pt x="692" y="427"/>
                  </a:lnTo>
                  <a:lnTo>
                    <a:pt x="685" y="425"/>
                  </a:lnTo>
                  <a:lnTo>
                    <a:pt x="667" y="420"/>
                  </a:lnTo>
                  <a:lnTo>
                    <a:pt x="649" y="416"/>
                  </a:lnTo>
                  <a:lnTo>
                    <a:pt x="631" y="413"/>
                  </a:lnTo>
                  <a:lnTo>
                    <a:pt x="610" y="411"/>
                  </a:lnTo>
                  <a:lnTo>
                    <a:pt x="566" y="409"/>
                  </a:lnTo>
                  <a:lnTo>
                    <a:pt x="470" y="413"/>
                  </a:lnTo>
                  <a:lnTo>
                    <a:pt x="434" y="414"/>
                  </a:lnTo>
                  <a:lnTo>
                    <a:pt x="398" y="416"/>
                  </a:lnTo>
                  <a:lnTo>
                    <a:pt x="382" y="421"/>
                  </a:lnTo>
                  <a:lnTo>
                    <a:pt x="370" y="426"/>
                  </a:lnTo>
                  <a:lnTo>
                    <a:pt x="359" y="432"/>
                  </a:lnTo>
                  <a:lnTo>
                    <a:pt x="352" y="435"/>
                  </a:lnTo>
                  <a:lnTo>
                    <a:pt x="343" y="438"/>
                  </a:lnTo>
                  <a:lnTo>
                    <a:pt x="329" y="442"/>
                  </a:lnTo>
                  <a:lnTo>
                    <a:pt x="315" y="446"/>
                  </a:lnTo>
                  <a:lnTo>
                    <a:pt x="300" y="451"/>
                  </a:lnTo>
                  <a:lnTo>
                    <a:pt x="285" y="455"/>
                  </a:lnTo>
                  <a:lnTo>
                    <a:pt x="270" y="459"/>
                  </a:lnTo>
                  <a:lnTo>
                    <a:pt x="255" y="463"/>
                  </a:lnTo>
                  <a:lnTo>
                    <a:pt x="241" y="468"/>
                  </a:lnTo>
                  <a:lnTo>
                    <a:pt x="226" y="472"/>
                  </a:lnTo>
                  <a:lnTo>
                    <a:pt x="214" y="476"/>
                  </a:lnTo>
                  <a:lnTo>
                    <a:pt x="201" y="481"/>
                  </a:lnTo>
                  <a:lnTo>
                    <a:pt x="190" y="485"/>
                  </a:lnTo>
                  <a:lnTo>
                    <a:pt x="180" y="490"/>
                  </a:lnTo>
                  <a:lnTo>
                    <a:pt x="150" y="509"/>
                  </a:lnTo>
                  <a:lnTo>
                    <a:pt x="136" y="522"/>
                  </a:lnTo>
                  <a:lnTo>
                    <a:pt x="124" y="530"/>
                  </a:lnTo>
                  <a:lnTo>
                    <a:pt x="114" y="534"/>
                  </a:lnTo>
                  <a:lnTo>
                    <a:pt x="106" y="534"/>
                  </a:lnTo>
                  <a:lnTo>
                    <a:pt x="93" y="527"/>
                  </a:lnTo>
                  <a:lnTo>
                    <a:pt x="82" y="517"/>
                  </a:lnTo>
                  <a:lnTo>
                    <a:pt x="76" y="511"/>
                  </a:lnTo>
                  <a:lnTo>
                    <a:pt x="67" y="502"/>
                  </a:lnTo>
                  <a:lnTo>
                    <a:pt x="57" y="492"/>
                  </a:lnTo>
                  <a:lnTo>
                    <a:pt x="46" y="481"/>
                  </a:lnTo>
                  <a:lnTo>
                    <a:pt x="33" y="461"/>
                  </a:lnTo>
                  <a:lnTo>
                    <a:pt x="31" y="453"/>
                  </a:lnTo>
                  <a:lnTo>
                    <a:pt x="37" y="447"/>
                  </a:lnTo>
                  <a:lnTo>
                    <a:pt x="45" y="443"/>
                  </a:lnTo>
                  <a:lnTo>
                    <a:pt x="54" y="440"/>
                  </a:lnTo>
                  <a:lnTo>
                    <a:pt x="70" y="432"/>
                  </a:lnTo>
                  <a:lnTo>
                    <a:pt x="79" y="421"/>
                  </a:lnTo>
                  <a:lnTo>
                    <a:pt x="76" y="406"/>
                  </a:lnTo>
                  <a:lnTo>
                    <a:pt x="69" y="399"/>
                  </a:lnTo>
                  <a:lnTo>
                    <a:pt x="58" y="397"/>
                  </a:lnTo>
                  <a:lnTo>
                    <a:pt x="46" y="399"/>
                  </a:lnTo>
                  <a:lnTo>
                    <a:pt x="33" y="403"/>
                  </a:lnTo>
                  <a:lnTo>
                    <a:pt x="10" y="417"/>
                  </a:lnTo>
                  <a:lnTo>
                    <a:pt x="0" y="432"/>
                  </a:lnTo>
                  <a:lnTo>
                    <a:pt x="4" y="401"/>
                  </a:lnTo>
                  <a:lnTo>
                    <a:pt x="16" y="391"/>
                  </a:lnTo>
                  <a:lnTo>
                    <a:pt x="24" y="387"/>
                  </a:lnTo>
                  <a:lnTo>
                    <a:pt x="31" y="384"/>
                  </a:lnTo>
                  <a:lnTo>
                    <a:pt x="45" y="381"/>
                  </a:lnTo>
                  <a:lnTo>
                    <a:pt x="58" y="380"/>
                  </a:lnTo>
                  <a:lnTo>
                    <a:pt x="82" y="384"/>
                  </a:lnTo>
                  <a:lnTo>
                    <a:pt x="97" y="393"/>
                  </a:lnTo>
                  <a:lnTo>
                    <a:pt x="103" y="408"/>
                  </a:lnTo>
                  <a:lnTo>
                    <a:pt x="102" y="425"/>
                  </a:lnTo>
                  <a:lnTo>
                    <a:pt x="91" y="442"/>
                  </a:lnTo>
                  <a:lnTo>
                    <a:pt x="82" y="449"/>
                  </a:lnTo>
                  <a:lnTo>
                    <a:pt x="76" y="452"/>
                  </a:lnTo>
                  <a:lnTo>
                    <a:pt x="69" y="455"/>
                  </a:lnTo>
                  <a:lnTo>
                    <a:pt x="91" y="484"/>
                  </a:lnTo>
                  <a:lnTo>
                    <a:pt x="94" y="489"/>
                  </a:lnTo>
                  <a:lnTo>
                    <a:pt x="102" y="496"/>
                  </a:lnTo>
                  <a:lnTo>
                    <a:pt x="108" y="498"/>
                  </a:lnTo>
                  <a:lnTo>
                    <a:pt x="114" y="498"/>
                  </a:lnTo>
                  <a:lnTo>
                    <a:pt x="133" y="486"/>
                  </a:lnTo>
                  <a:lnTo>
                    <a:pt x="144" y="478"/>
                  </a:lnTo>
                  <a:lnTo>
                    <a:pt x="151" y="475"/>
                  </a:lnTo>
                  <a:lnTo>
                    <a:pt x="160" y="471"/>
                  </a:lnTo>
                  <a:lnTo>
                    <a:pt x="171" y="467"/>
                  </a:lnTo>
                  <a:lnTo>
                    <a:pt x="181" y="463"/>
                  </a:lnTo>
                  <a:lnTo>
                    <a:pt x="193" y="459"/>
                  </a:lnTo>
                  <a:lnTo>
                    <a:pt x="207" y="455"/>
                  </a:lnTo>
                  <a:lnTo>
                    <a:pt x="220" y="451"/>
                  </a:lnTo>
                  <a:lnTo>
                    <a:pt x="235" y="447"/>
                  </a:lnTo>
                  <a:lnTo>
                    <a:pt x="250" y="443"/>
                  </a:lnTo>
                  <a:lnTo>
                    <a:pt x="265" y="439"/>
                  </a:lnTo>
                  <a:lnTo>
                    <a:pt x="282" y="434"/>
                  </a:lnTo>
                  <a:lnTo>
                    <a:pt x="297" y="430"/>
                  </a:lnTo>
                  <a:lnTo>
                    <a:pt x="313" y="425"/>
                  </a:lnTo>
                  <a:lnTo>
                    <a:pt x="329" y="421"/>
                  </a:lnTo>
                  <a:lnTo>
                    <a:pt x="344" y="415"/>
                  </a:lnTo>
                  <a:lnTo>
                    <a:pt x="359" y="407"/>
                  </a:lnTo>
                  <a:lnTo>
                    <a:pt x="373" y="400"/>
                  </a:lnTo>
                  <a:lnTo>
                    <a:pt x="380" y="397"/>
                  </a:lnTo>
                  <a:lnTo>
                    <a:pt x="388" y="395"/>
                  </a:lnTo>
                  <a:lnTo>
                    <a:pt x="412" y="392"/>
                  </a:lnTo>
                  <a:lnTo>
                    <a:pt x="436" y="392"/>
                  </a:lnTo>
                  <a:lnTo>
                    <a:pt x="479" y="389"/>
                  </a:lnTo>
                  <a:lnTo>
                    <a:pt x="526" y="386"/>
                  </a:lnTo>
                  <a:lnTo>
                    <a:pt x="575" y="385"/>
                  </a:lnTo>
                  <a:lnTo>
                    <a:pt x="623" y="387"/>
                  </a:lnTo>
                  <a:lnTo>
                    <a:pt x="671" y="393"/>
                  </a:lnTo>
                  <a:lnTo>
                    <a:pt x="694" y="398"/>
                  </a:lnTo>
                  <a:lnTo>
                    <a:pt x="704" y="401"/>
                  </a:lnTo>
                  <a:lnTo>
                    <a:pt x="715" y="405"/>
                  </a:lnTo>
                  <a:lnTo>
                    <a:pt x="725" y="408"/>
                  </a:lnTo>
                  <a:lnTo>
                    <a:pt x="734" y="413"/>
                  </a:lnTo>
                  <a:lnTo>
                    <a:pt x="754" y="423"/>
                  </a:lnTo>
                  <a:lnTo>
                    <a:pt x="770" y="436"/>
                  </a:lnTo>
                  <a:lnTo>
                    <a:pt x="785" y="450"/>
                  </a:lnTo>
                  <a:lnTo>
                    <a:pt x="796" y="403"/>
                  </a:lnTo>
                  <a:lnTo>
                    <a:pt x="805" y="296"/>
                  </a:lnTo>
                  <a:lnTo>
                    <a:pt x="809" y="246"/>
                  </a:lnTo>
                  <a:lnTo>
                    <a:pt x="814" y="226"/>
                  </a:lnTo>
                  <a:lnTo>
                    <a:pt x="820" y="208"/>
                  </a:lnTo>
                  <a:lnTo>
                    <a:pt x="827" y="193"/>
                  </a:lnTo>
                  <a:lnTo>
                    <a:pt x="835" y="178"/>
                  </a:lnTo>
                  <a:lnTo>
                    <a:pt x="850" y="148"/>
                  </a:lnTo>
                  <a:lnTo>
                    <a:pt x="860" y="114"/>
                  </a:lnTo>
                  <a:lnTo>
                    <a:pt x="868" y="79"/>
                  </a:lnTo>
                  <a:lnTo>
                    <a:pt x="874" y="42"/>
                  </a:lnTo>
                  <a:lnTo>
                    <a:pt x="862" y="49"/>
                  </a:lnTo>
                  <a:lnTo>
                    <a:pt x="848" y="57"/>
                  </a:lnTo>
                  <a:lnTo>
                    <a:pt x="832" y="70"/>
                  </a:lnTo>
                  <a:lnTo>
                    <a:pt x="812" y="87"/>
                  </a:lnTo>
                  <a:lnTo>
                    <a:pt x="803" y="97"/>
                  </a:lnTo>
                  <a:lnTo>
                    <a:pt x="793" y="108"/>
                  </a:lnTo>
                  <a:lnTo>
                    <a:pt x="782" y="120"/>
                  </a:lnTo>
                  <a:lnTo>
                    <a:pt x="773" y="133"/>
                  </a:lnTo>
                  <a:lnTo>
                    <a:pt x="754" y="164"/>
                  </a:lnTo>
                  <a:lnTo>
                    <a:pt x="757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31" name="Freeform 85"/>
            <p:cNvSpPr>
              <a:spLocks/>
            </p:cNvSpPr>
            <p:nvPr/>
          </p:nvSpPr>
          <p:spPr bwMode="auto">
            <a:xfrm>
              <a:off x="137" y="2662"/>
              <a:ext cx="718" cy="218"/>
            </a:xfrm>
            <a:custGeom>
              <a:avLst/>
              <a:gdLst>
                <a:gd name="T0" fmla="*/ 78 w 2155"/>
                <a:gd name="T1" fmla="*/ 15 h 437"/>
                <a:gd name="T2" fmla="*/ 87 w 2155"/>
                <a:gd name="T3" fmla="*/ 60 h 437"/>
                <a:gd name="T4" fmla="*/ 78 w 2155"/>
                <a:gd name="T5" fmla="*/ 73 h 437"/>
                <a:gd name="T6" fmla="*/ 36 w 2155"/>
                <a:gd name="T7" fmla="*/ 96 h 437"/>
                <a:gd name="T8" fmla="*/ 60 w 2155"/>
                <a:gd name="T9" fmla="*/ 120 h 437"/>
                <a:gd name="T10" fmla="*/ 100 w 2155"/>
                <a:gd name="T11" fmla="*/ 150 h 437"/>
                <a:gd name="T12" fmla="*/ 174 w 2155"/>
                <a:gd name="T13" fmla="*/ 264 h 437"/>
                <a:gd name="T14" fmla="*/ 276 w 2155"/>
                <a:gd name="T15" fmla="*/ 261 h 437"/>
                <a:gd name="T16" fmla="*/ 382 w 2155"/>
                <a:gd name="T17" fmla="*/ 188 h 437"/>
                <a:gd name="T18" fmla="*/ 450 w 2155"/>
                <a:gd name="T19" fmla="*/ 151 h 437"/>
                <a:gd name="T20" fmla="*/ 512 w 2155"/>
                <a:gd name="T21" fmla="*/ 128 h 437"/>
                <a:gd name="T22" fmla="*/ 595 w 2155"/>
                <a:gd name="T23" fmla="*/ 98 h 437"/>
                <a:gd name="T24" fmla="*/ 700 w 2155"/>
                <a:gd name="T25" fmla="*/ 122 h 437"/>
                <a:gd name="T26" fmla="*/ 986 w 2155"/>
                <a:gd name="T27" fmla="*/ 133 h 437"/>
                <a:gd name="T28" fmla="*/ 1259 w 2155"/>
                <a:gd name="T29" fmla="*/ 119 h 437"/>
                <a:gd name="T30" fmla="*/ 1349 w 2155"/>
                <a:gd name="T31" fmla="*/ 186 h 437"/>
                <a:gd name="T32" fmla="*/ 1287 w 2155"/>
                <a:gd name="T33" fmla="*/ 247 h 437"/>
                <a:gd name="T34" fmla="*/ 1136 w 2155"/>
                <a:gd name="T35" fmla="*/ 191 h 437"/>
                <a:gd name="T36" fmla="*/ 1142 w 2155"/>
                <a:gd name="T37" fmla="*/ 244 h 437"/>
                <a:gd name="T38" fmla="*/ 1212 w 2155"/>
                <a:gd name="T39" fmla="*/ 290 h 437"/>
                <a:gd name="T40" fmla="*/ 1140 w 2155"/>
                <a:gd name="T41" fmla="*/ 384 h 437"/>
                <a:gd name="T42" fmla="*/ 1221 w 2155"/>
                <a:gd name="T43" fmla="*/ 373 h 437"/>
                <a:gd name="T44" fmla="*/ 1262 w 2155"/>
                <a:gd name="T45" fmla="*/ 304 h 437"/>
                <a:gd name="T46" fmla="*/ 1320 w 2155"/>
                <a:gd name="T47" fmla="*/ 360 h 437"/>
                <a:gd name="T48" fmla="*/ 1400 w 2155"/>
                <a:gd name="T49" fmla="*/ 413 h 437"/>
                <a:gd name="T50" fmla="*/ 1355 w 2155"/>
                <a:gd name="T51" fmla="*/ 344 h 437"/>
                <a:gd name="T52" fmla="*/ 1448 w 2155"/>
                <a:gd name="T53" fmla="*/ 309 h 437"/>
                <a:gd name="T54" fmla="*/ 1529 w 2155"/>
                <a:gd name="T55" fmla="*/ 336 h 437"/>
                <a:gd name="T56" fmla="*/ 1466 w 2155"/>
                <a:gd name="T57" fmla="*/ 274 h 437"/>
                <a:gd name="T58" fmla="*/ 1473 w 2155"/>
                <a:gd name="T59" fmla="*/ 226 h 437"/>
                <a:gd name="T60" fmla="*/ 1560 w 2155"/>
                <a:gd name="T61" fmla="*/ 153 h 437"/>
                <a:gd name="T62" fmla="*/ 1626 w 2155"/>
                <a:gd name="T63" fmla="*/ 124 h 437"/>
                <a:gd name="T64" fmla="*/ 1768 w 2155"/>
                <a:gd name="T65" fmla="*/ 100 h 437"/>
                <a:gd name="T66" fmla="*/ 1876 w 2155"/>
                <a:gd name="T67" fmla="*/ 120 h 437"/>
                <a:gd name="T68" fmla="*/ 1612 w 2155"/>
                <a:gd name="T69" fmla="*/ 154 h 437"/>
                <a:gd name="T70" fmla="*/ 1503 w 2155"/>
                <a:gd name="T71" fmla="*/ 234 h 437"/>
                <a:gd name="T72" fmla="*/ 1547 w 2155"/>
                <a:gd name="T73" fmla="*/ 290 h 437"/>
                <a:gd name="T74" fmla="*/ 1505 w 2155"/>
                <a:gd name="T75" fmla="*/ 369 h 437"/>
                <a:gd name="T76" fmla="*/ 1416 w 2155"/>
                <a:gd name="T77" fmla="*/ 325 h 437"/>
                <a:gd name="T78" fmla="*/ 1397 w 2155"/>
                <a:gd name="T79" fmla="*/ 369 h 437"/>
                <a:gd name="T80" fmla="*/ 1389 w 2155"/>
                <a:gd name="T81" fmla="*/ 435 h 437"/>
                <a:gd name="T82" fmla="*/ 1290 w 2155"/>
                <a:gd name="T83" fmla="*/ 381 h 437"/>
                <a:gd name="T84" fmla="*/ 1269 w 2155"/>
                <a:gd name="T85" fmla="*/ 325 h 437"/>
                <a:gd name="T86" fmla="*/ 1215 w 2155"/>
                <a:gd name="T87" fmla="*/ 414 h 437"/>
                <a:gd name="T88" fmla="*/ 1109 w 2155"/>
                <a:gd name="T89" fmla="*/ 385 h 437"/>
                <a:gd name="T90" fmla="*/ 1151 w 2155"/>
                <a:gd name="T91" fmla="*/ 299 h 437"/>
                <a:gd name="T92" fmla="*/ 1092 w 2155"/>
                <a:gd name="T93" fmla="*/ 183 h 437"/>
                <a:gd name="T94" fmla="*/ 1194 w 2155"/>
                <a:gd name="T95" fmla="*/ 174 h 437"/>
                <a:gd name="T96" fmla="*/ 1287 w 2155"/>
                <a:gd name="T97" fmla="*/ 223 h 437"/>
                <a:gd name="T98" fmla="*/ 1283 w 2155"/>
                <a:gd name="T99" fmla="*/ 151 h 437"/>
                <a:gd name="T100" fmla="*/ 1112 w 2155"/>
                <a:gd name="T101" fmla="*/ 142 h 437"/>
                <a:gd name="T102" fmla="*/ 775 w 2155"/>
                <a:gd name="T103" fmla="*/ 151 h 437"/>
                <a:gd name="T104" fmla="*/ 571 w 2155"/>
                <a:gd name="T105" fmla="*/ 134 h 437"/>
                <a:gd name="T106" fmla="*/ 490 w 2155"/>
                <a:gd name="T107" fmla="*/ 162 h 437"/>
                <a:gd name="T108" fmla="*/ 393 w 2155"/>
                <a:gd name="T109" fmla="*/ 222 h 437"/>
                <a:gd name="T110" fmla="*/ 298 w 2155"/>
                <a:gd name="T111" fmla="*/ 282 h 437"/>
                <a:gd name="T112" fmla="*/ 186 w 2155"/>
                <a:gd name="T113" fmla="*/ 298 h 437"/>
                <a:gd name="T114" fmla="*/ 133 w 2155"/>
                <a:gd name="T115" fmla="*/ 186 h 437"/>
                <a:gd name="T116" fmla="*/ 34 w 2155"/>
                <a:gd name="T117" fmla="*/ 143 h 437"/>
                <a:gd name="T118" fmla="*/ 1 w 2155"/>
                <a:gd name="T119" fmla="*/ 80 h 437"/>
                <a:gd name="T120" fmla="*/ 55 w 2155"/>
                <a:gd name="T121" fmla="*/ 6 h 43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155"/>
                <a:gd name="T184" fmla="*/ 0 h 437"/>
                <a:gd name="T185" fmla="*/ 2155 w 2155"/>
                <a:gd name="T186" fmla="*/ 437 h 43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155" h="437">
                  <a:moveTo>
                    <a:pt x="132" y="36"/>
                  </a:moveTo>
                  <a:lnTo>
                    <a:pt x="126" y="30"/>
                  </a:lnTo>
                  <a:lnTo>
                    <a:pt x="111" y="19"/>
                  </a:lnTo>
                  <a:lnTo>
                    <a:pt x="105" y="17"/>
                  </a:lnTo>
                  <a:lnTo>
                    <a:pt x="100" y="15"/>
                  </a:lnTo>
                  <a:lnTo>
                    <a:pt x="90" y="13"/>
                  </a:lnTo>
                  <a:lnTo>
                    <a:pt x="78" y="15"/>
                  </a:lnTo>
                  <a:lnTo>
                    <a:pt x="67" y="22"/>
                  </a:lnTo>
                  <a:lnTo>
                    <a:pt x="60" y="32"/>
                  </a:lnTo>
                  <a:lnTo>
                    <a:pt x="61" y="41"/>
                  </a:lnTo>
                  <a:lnTo>
                    <a:pt x="67" y="49"/>
                  </a:lnTo>
                  <a:lnTo>
                    <a:pt x="76" y="55"/>
                  </a:lnTo>
                  <a:lnTo>
                    <a:pt x="82" y="58"/>
                  </a:lnTo>
                  <a:lnTo>
                    <a:pt x="87" y="60"/>
                  </a:lnTo>
                  <a:lnTo>
                    <a:pt x="97" y="64"/>
                  </a:lnTo>
                  <a:lnTo>
                    <a:pt x="108" y="67"/>
                  </a:lnTo>
                  <a:lnTo>
                    <a:pt x="112" y="74"/>
                  </a:lnTo>
                  <a:lnTo>
                    <a:pt x="111" y="79"/>
                  </a:lnTo>
                  <a:lnTo>
                    <a:pt x="102" y="81"/>
                  </a:lnTo>
                  <a:lnTo>
                    <a:pt x="87" y="77"/>
                  </a:lnTo>
                  <a:lnTo>
                    <a:pt x="78" y="73"/>
                  </a:lnTo>
                  <a:lnTo>
                    <a:pt x="70" y="69"/>
                  </a:lnTo>
                  <a:lnTo>
                    <a:pt x="61" y="66"/>
                  </a:lnTo>
                  <a:lnTo>
                    <a:pt x="54" y="64"/>
                  </a:lnTo>
                  <a:lnTo>
                    <a:pt x="48" y="65"/>
                  </a:lnTo>
                  <a:lnTo>
                    <a:pt x="42" y="69"/>
                  </a:lnTo>
                  <a:lnTo>
                    <a:pt x="34" y="82"/>
                  </a:lnTo>
                  <a:lnTo>
                    <a:pt x="36" y="96"/>
                  </a:lnTo>
                  <a:lnTo>
                    <a:pt x="43" y="101"/>
                  </a:lnTo>
                  <a:lnTo>
                    <a:pt x="55" y="105"/>
                  </a:lnTo>
                  <a:lnTo>
                    <a:pt x="72" y="106"/>
                  </a:lnTo>
                  <a:lnTo>
                    <a:pt x="94" y="104"/>
                  </a:lnTo>
                  <a:lnTo>
                    <a:pt x="99" y="115"/>
                  </a:lnTo>
                  <a:lnTo>
                    <a:pt x="70" y="117"/>
                  </a:lnTo>
                  <a:lnTo>
                    <a:pt x="60" y="120"/>
                  </a:lnTo>
                  <a:lnTo>
                    <a:pt x="58" y="124"/>
                  </a:lnTo>
                  <a:lnTo>
                    <a:pt x="60" y="130"/>
                  </a:lnTo>
                  <a:lnTo>
                    <a:pt x="64" y="137"/>
                  </a:lnTo>
                  <a:lnTo>
                    <a:pt x="69" y="142"/>
                  </a:lnTo>
                  <a:lnTo>
                    <a:pt x="75" y="146"/>
                  </a:lnTo>
                  <a:lnTo>
                    <a:pt x="82" y="149"/>
                  </a:lnTo>
                  <a:lnTo>
                    <a:pt x="100" y="150"/>
                  </a:lnTo>
                  <a:lnTo>
                    <a:pt x="124" y="146"/>
                  </a:lnTo>
                  <a:lnTo>
                    <a:pt x="138" y="146"/>
                  </a:lnTo>
                  <a:lnTo>
                    <a:pt x="148" y="152"/>
                  </a:lnTo>
                  <a:lnTo>
                    <a:pt x="163" y="173"/>
                  </a:lnTo>
                  <a:lnTo>
                    <a:pt x="175" y="217"/>
                  </a:lnTo>
                  <a:lnTo>
                    <a:pt x="172" y="254"/>
                  </a:lnTo>
                  <a:lnTo>
                    <a:pt x="174" y="264"/>
                  </a:lnTo>
                  <a:lnTo>
                    <a:pt x="181" y="271"/>
                  </a:lnTo>
                  <a:lnTo>
                    <a:pt x="186" y="274"/>
                  </a:lnTo>
                  <a:lnTo>
                    <a:pt x="192" y="276"/>
                  </a:lnTo>
                  <a:lnTo>
                    <a:pt x="210" y="277"/>
                  </a:lnTo>
                  <a:lnTo>
                    <a:pt x="253" y="269"/>
                  </a:lnTo>
                  <a:lnTo>
                    <a:pt x="265" y="265"/>
                  </a:lnTo>
                  <a:lnTo>
                    <a:pt x="276" y="261"/>
                  </a:lnTo>
                  <a:lnTo>
                    <a:pt x="288" y="257"/>
                  </a:lnTo>
                  <a:lnTo>
                    <a:pt x="298" y="252"/>
                  </a:lnTo>
                  <a:lnTo>
                    <a:pt x="321" y="240"/>
                  </a:lnTo>
                  <a:lnTo>
                    <a:pt x="340" y="227"/>
                  </a:lnTo>
                  <a:lnTo>
                    <a:pt x="358" y="213"/>
                  </a:lnTo>
                  <a:lnTo>
                    <a:pt x="373" y="197"/>
                  </a:lnTo>
                  <a:lnTo>
                    <a:pt x="382" y="188"/>
                  </a:lnTo>
                  <a:lnTo>
                    <a:pt x="393" y="180"/>
                  </a:lnTo>
                  <a:lnTo>
                    <a:pt x="405" y="172"/>
                  </a:lnTo>
                  <a:lnTo>
                    <a:pt x="418" y="165"/>
                  </a:lnTo>
                  <a:lnTo>
                    <a:pt x="426" y="161"/>
                  </a:lnTo>
                  <a:lnTo>
                    <a:pt x="435" y="158"/>
                  </a:lnTo>
                  <a:lnTo>
                    <a:pt x="442" y="154"/>
                  </a:lnTo>
                  <a:lnTo>
                    <a:pt x="450" y="151"/>
                  </a:lnTo>
                  <a:lnTo>
                    <a:pt x="459" y="147"/>
                  </a:lnTo>
                  <a:lnTo>
                    <a:pt x="466" y="144"/>
                  </a:lnTo>
                  <a:lnTo>
                    <a:pt x="473" y="141"/>
                  </a:lnTo>
                  <a:lnTo>
                    <a:pt x="482" y="138"/>
                  </a:lnTo>
                  <a:lnTo>
                    <a:pt x="490" y="135"/>
                  </a:lnTo>
                  <a:lnTo>
                    <a:pt x="497" y="133"/>
                  </a:lnTo>
                  <a:lnTo>
                    <a:pt x="512" y="128"/>
                  </a:lnTo>
                  <a:lnTo>
                    <a:pt x="526" y="124"/>
                  </a:lnTo>
                  <a:lnTo>
                    <a:pt x="539" y="120"/>
                  </a:lnTo>
                  <a:lnTo>
                    <a:pt x="556" y="115"/>
                  </a:lnTo>
                  <a:lnTo>
                    <a:pt x="563" y="113"/>
                  </a:lnTo>
                  <a:lnTo>
                    <a:pt x="563" y="104"/>
                  </a:lnTo>
                  <a:lnTo>
                    <a:pt x="572" y="98"/>
                  </a:lnTo>
                  <a:lnTo>
                    <a:pt x="595" y="98"/>
                  </a:lnTo>
                  <a:lnTo>
                    <a:pt x="613" y="101"/>
                  </a:lnTo>
                  <a:lnTo>
                    <a:pt x="623" y="104"/>
                  </a:lnTo>
                  <a:lnTo>
                    <a:pt x="635" y="107"/>
                  </a:lnTo>
                  <a:lnTo>
                    <a:pt x="649" y="111"/>
                  </a:lnTo>
                  <a:lnTo>
                    <a:pt x="664" y="114"/>
                  </a:lnTo>
                  <a:lnTo>
                    <a:pt x="680" y="118"/>
                  </a:lnTo>
                  <a:lnTo>
                    <a:pt x="700" y="122"/>
                  </a:lnTo>
                  <a:lnTo>
                    <a:pt x="719" y="126"/>
                  </a:lnTo>
                  <a:lnTo>
                    <a:pt x="742" y="129"/>
                  </a:lnTo>
                  <a:lnTo>
                    <a:pt x="766" y="132"/>
                  </a:lnTo>
                  <a:lnTo>
                    <a:pt x="791" y="134"/>
                  </a:lnTo>
                  <a:lnTo>
                    <a:pt x="851" y="137"/>
                  </a:lnTo>
                  <a:lnTo>
                    <a:pt x="920" y="137"/>
                  </a:lnTo>
                  <a:lnTo>
                    <a:pt x="986" y="133"/>
                  </a:lnTo>
                  <a:lnTo>
                    <a:pt x="1037" y="128"/>
                  </a:lnTo>
                  <a:lnTo>
                    <a:pt x="1074" y="122"/>
                  </a:lnTo>
                  <a:lnTo>
                    <a:pt x="1106" y="117"/>
                  </a:lnTo>
                  <a:lnTo>
                    <a:pt x="1131" y="113"/>
                  </a:lnTo>
                  <a:lnTo>
                    <a:pt x="1158" y="110"/>
                  </a:lnTo>
                  <a:lnTo>
                    <a:pt x="1223" y="113"/>
                  </a:lnTo>
                  <a:lnTo>
                    <a:pt x="1259" y="119"/>
                  </a:lnTo>
                  <a:lnTo>
                    <a:pt x="1287" y="126"/>
                  </a:lnTo>
                  <a:lnTo>
                    <a:pt x="1298" y="129"/>
                  </a:lnTo>
                  <a:lnTo>
                    <a:pt x="1308" y="133"/>
                  </a:lnTo>
                  <a:lnTo>
                    <a:pt x="1322" y="141"/>
                  </a:lnTo>
                  <a:lnTo>
                    <a:pt x="1338" y="156"/>
                  </a:lnTo>
                  <a:lnTo>
                    <a:pt x="1346" y="169"/>
                  </a:lnTo>
                  <a:lnTo>
                    <a:pt x="1349" y="186"/>
                  </a:lnTo>
                  <a:lnTo>
                    <a:pt x="1344" y="210"/>
                  </a:lnTo>
                  <a:lnTo>
                    <a:pt x="1338" y="221"/>
                  </a:lnTo>
                  <a:lnTo>
                    <a:pt x="1329" y="232"/>
                  </a:lnTo>
                  <a:lnTo>
                    <a:pt x="1319" y="240"/>
                  </a:lnTo>
                  <a:lnTo>
                    <a:pt x="1311" y="243"/>
                  </a:lnTo>
                  <a:lnTo>
                    <a:pt x="1304" y="244"/>
                  </a:lnTo>
                  <a:lnTo>
                    <a:pt x="1287" y="247"/>
                  </a:lnTo>
                  <a:lnTo>
                    <a:pt x="1271" y="248"/>
                  </a:lnTo>
                  <a:lnTo>
                    <a:pt x="1238" y="246"/>
                  </a:lnTo>
                  <a:lnTo>
                    <a:pt x="1211" y="239"/>
                  </a:lnTo>
                  <a:lnTo>
                    <a:pt x="1193" y="226"/>
                  </a:lnTo>
                  <a:lnTo>
                    <a:pt x="1179" y="200"/>
                  </a:lnTo>
                  <a:lnTo>
                    <a:pt x="1166" y="192"/>
                  </a:lnTo>
                  <a:lnTo>
                    <a:pt x="1136" y="191"/>
                  </a:lnTo>
                  <a:lnTo>
                    <a:pt x="1118" y="193"/>
                  </a:lnTo>
                  <a:lnTo>
                    <a:pt x="1109" y="200"/>
                  </a:lnTo>
                  <a:lnTo>
                    <a:pt x="1107" y="209"/>
                  </a:lnTo>
                  <a:lnTo>
                    <a:pt x="1110" y="219"/>
                  </a:lnTo>
                  <a:lnTo>
                    <a:pt x="1118" y="229"/>
                  </a:lnTo>
                  <a:lnTo>
                    <a:pt x="1130" y="238"/>
                  </a:lnTo>
                  <a:lnTo>
                    <a:pt x="1142" y="244"/>
                  </a:lnTo>
                  <a:lnTo>
                    <a:pt x="1154" y="246"/>
                  </a:lnTo>
                  <a:lnTo>
                    <a:pt x="1178" y="250"/>
                  </a:lnTo>
                  <a:lnTo>
                    <a:pt x="1188" y="254"/>
                  </a:lnTo>
                  <a:lnTo>
                    <a:pt x="1199" y="260"/>
                  </a:lnTo>
                  <a:lnTo>
                    <a:pt x="1212" y="272"/>
                  </a:lnTo>
                  <a:lnTo>
                    <a:pt x="1217" y="285"/>
                  </a:lnTo>
                  <a:lnTo>
                    <a:pt x="1212" y="290"/>
                  </a:lnTo>
                  <a:lnTo>
                    <a:pt x="1205" y="295"/>
                  </a:lnTo>
                  <a:lnTo>
                    <a:pt x="1194" y="300"/>
                  </a:lnTo>
                  <a:lnTo>
                    <a:pt x="1184" y="306"/>
                  </a:lnTo>
                  <a:lnTo>
                    <a:pt x="1140" y="332"/>
                  </a:lnTo>
                  <a:lnTo>
                    <a:pt x="1131" y="353"/>
                  </a:lnTo>
                  <a:lnTo>
                    <a:pt x="1134" y="375"/>
                  </a:lnTo>
                  <a:lnTo>
                    <a:pt x="1140" y="384"/>
                  </a:lnTo>
                  <a:lnTo>
                    <a:pt x="1149" y="392"/>
                  </a:lnTo>
                  <a:lnTo>
                    <a:pt x="1157" y="394"/>
                  </a:lnTo>
                  <a:lnTo>
                    <a:pt x="1164" y="396"/>
                  </a:lnTo>
                  <a:lnTo>
                    <a:pt x="1181" y="397"/>
                  </a:lnTo>
                  <a:lnTo>
                    <a:pt x="1199" y="394"/>
                  </a:lnTo>
                  <a:lnTo>
                    <a:pt x="1211" y="389"/>
                  </a:lnTo>
                  <a:lnTo>
                    <a:pt x="1221" y="373"/>
                  </a:lnTo>
                  <a:lnTo>
                    <a:pt x="1221" y="339"/>
                  </a:lnTo>
                  <a:lnTo>
                    <a:pt x="1226" y="325"/>
                  </a:lnTo>
                  <a:lnTo>
                    <a:pt x="1232" y="319"/>
                  </a:lnTo>
                  <a:lnTo>
                    <a:pt x="1239" y="313"/>
                  </a:lnTo>
                  <a:lnTo>
                    <a:pt x="1244" y="310"/>
                  </a:lnTo>
                  <a:lnTo>
                    <a:pt x="1250" y="308"/>
                  </a:lnTo>
                  <a:lnTo>
                    <a:pt x="1262" y="304"/>
                  </a:lnTo>
                  <a:lnTo>
                    <a:pt x="1275" y="303"/>
                  </a:lnTo>
                  <a:lnTo>
                    <a:pt x="1292" y="303"/>
                  </a:lnTo>
                  <a:lnTo>
                    <a:pt x="1307" y="306"/>
                  </a:lnTo>
                  <a:lnTo>
                    <a:pt x="1317" y="312"/>
                  </a:lnTo>
                  <a:lnTo>
                    <a:pt x="1326" y="329"/>
                  </a:lnTo>
                  <a:lnTo>
                    <a:pt x="1325" y="347"/>
                  </a:lnTo>
                  <a:lnTo>
                    <a:pt x="1320" y="360"/>
                  </a:lnTo>
                  <a:lnTo>
                    <a:pt x="1317" y="392"/>
                  </a:lnTo>
                  <a:lnTo>
                    <a:pt x="1325" y="408"/>
                  </a:lnTo>
                  <a:lnTo>
                    <a:pt x="1332" y="413"/>
                  </a:lnTo>
                  <a:lnTo>
                    <a:pt x="1341" y="416"/>
                  </a:lnTo>
                  <a:lnTo>
                    <a:pt x="1362" y="418"/>
                  </a:lnTo>
                  <a:lnTo>
                    <a:pt x="1383" y="418"/>
                  </a:lnTo>
                  <a:lnTo>
                    <a:pt x="1400" y="413"/>
                  </a:lnTo>
                  <a:lnTo>
                    <a:pt x="1407" y="399"/>
                  </a:lnTo>
                  <a:lnTo>
                    <a:pt x="1406" y="390"/>
                  </a:lnTo>
                  <a:lnTo>
                    <a:pt x="1400" y="384"/>
                  </a:lnTo>
                  <a:lnTo>
                    <a:pt x="1392" y="379"/>
                  </a:lnTo>
                  <a:lnTo>
                    <a:pt x="1382" y="376"/>
                  </a:lnTo>
                  <a:lnTo>
                    <a:pt x="1352" y="360"/>
                  </a:lnTo>
                  <a:lnTo>
                    <a:pt x="1355" y="344"/>
                  </a:lnTo>
                  <a:lnTo>
                    <a:pt x="1364" y="327"/>
                  </a:lnTo>
                  <a:lnTo>
                    <a:pt x="1371" y="319"/>
                  </a:lnTo>
                  <a:lnTo>
                    <a:pt x="1380" y="313"/>
                  </a:lnTo>
                  <a:lnTo>
                    <a:pt x="1391" y="308"/>
                  </a:lnTo>
                  <a:lnTo>
                    <a:pt x="1401" y="305"/>
                  </a:lnTo>
                  <a:lnTo>
                    <a:pt x="1424" y="304"/>
                  </a:lnTo>
                  <a:lnTo>
                    <a:pt x="1448" y="309"/>
                  </a:lnTo>
                  <a:lnTo>
                    <a:pt x="1467" y="322"/>
                  </a:lnTo>
                  <a:lnTo>
                    <a:pt x="1479" y="342"/>
                  </a:lnTo>
                  <a:lnTo>
                    <a:pt x="1485" y="351"/>
                  </a:lnTo>
                  <a:lnTo>
                    <a:pt x="1494" y="355"/>
                  </a:lnTo>
                  <a:lnTo>
                    <a:pt x="1503" y="356"/>
                  </a:lnTo>
                  <a:lnTo>
                    <a:pt x="1514" y="352"/>
                  </a:lnTo>
                  <a:lnTo>
                    <a:pt x="1529" y="336"/>
                  </a:lnTo>
                  <a:lnTo>
                    <a:pt x="1530" y="314"/>
                  </a:lnTo>
                  <a:lnTo>
                    <a:pt x="1523" y="303"/>
                  </a:lnTo>
                  <a:lnTo>
                    <a:pt x="1511" y="293"/>
                  </a:lnTo>
                  <a:lnTo>
                    <a:pt x="1497" y="285"/>
                  </a:lnTo>
                  <a:lnTo>
                    <a:pt x="1488" y="282"/>
                  </a:lnTo>
                  <a:lnTo>
                    <a:pt x="1481" y="279"/>
                  </a:lnTo>
                  <a:lnTo>
                    <a:pt x="1466" y="274"/>
                  </a:lnTo>
                  <a:lnTo>
                    <a:pt x="1452" y="270"/>
                  </a:lnTo>
                  <a:lnTo>
                    <a:pt x="1440" y="268"/>
                  </a:lnTo>
                  <a:lnTo>
                    <a:pt x="1443" y="264"/>
                  </a:lnTo>
                  <a:lnTo>
                    <a:pt x="1451" y="252"/>
                  </a:lnTo>
                  <a:lnTo>
                    <a:pt x="1457" y="245"/>
                  </a:lnTo>
                  <a:lnTo>
                    <a:pt x="1464" y="236"/>
                  </a:lnTo>
                  <a:lnTo>
                    <a:pt x="1473" y="226"/>
                  </a:lnTo>
                  <a:lnTo>
                    <a:pt x="1482" y="216"/>
                  </a:lnTo>
                  <a:lnTo>
                    <a:pt x="1493" y="205"/>
                  </a:lnTo>
                  <a:lnTo>
                    <a:pt x="1505" y="194"/>
                  </a:lnTo>
                  <a:lnTo>
                    <a:pt x="1517" y="183"/>
                  </a:lnTo>
                  <a:lnTo>
                    <a:pt x="1530" y="173"/>
                  </a:lnTo>
                  <a:lnTo>
                    <a:pt x="1545" y="162"/>
                  </a:lnTo>
                  <a:lnTo>
                    <a:pt x="1560" y="153"/>
                  </a:lnTo>
                  <a:lnTo>
                    <a:pt x="1577" y="144"/>
                  </a:lnTo>
                  <a:lnTo>
                    <a:pt x="1584" y="140"/>
                  </a:lnTo>
                  <a:lnTo>
                    <a:pt x="1593" y="137"/>
                  </a:lnTo>
                  <a:lnTo>
                    <a:pt x="1600" y="133"/>
                  </a:lnTo>
                  <a:lnTo>
                    <a:pt x="1609" y="130"/>
                  </a:lnTo>
                  <a:lnTo>
                    <a:pt x="1617" y="127"/>
                  </a:lnTo>
                  <a:lnTo>
                    <a:pt x="1626" y="124"/>
                  </a:lnTo>
                  <a:lnTo>
                    <a:pt x="1644" y="119"/>
                  </a:lnTo>
                  <a:lnTo>
                    <a:pt x="1660" y="115"/>
                  </a:lnTo>
                  <a:lnTo>
                    <a:pt x="1678" y="111"/>
                  </a:lnTo>
                  <a:lnTo>
                    <a:pt x="1695" y="108"/>
                  </a:lnTo>
                  <a:lnTo>
                    <a:pt x="1713" y="105"/>
                  </a:lnTo>
                  <a:lnTo>
                    <a:pt x="1731" y="103"/>
                  </a:lnTo>
                  <a:lnTo>
                    <a:pt x="1768" y="100"/>
                  </a:lnTo>
                  <a:lnTo>
                    <a:pt x="1806" y="99"/>
                  </a:lnTo>
                  <a:lnTo>
                    <a:pt x="1888" y="100"/>
                  </a:lnTo>
                  <a:lnTo>
                    <a:pt x="1977" y="102"/>
                  </a:lnTo>
                  <a:lnTo>
                    <a:pt x="2064" y="105"/>
                  </a:lnTo>
                  <a:lnTo>
                    <a:pt x="2155" y="107"/>
                  </a:lnTo>
                  <a:lnTo>
                    <a:pt x="2142" y="121"/>
                  </a:lnTo>
                  <a:lnTo>
                    <a:pt x="1876" y="120"/>
                  </a:lnTo>
                  <a:lnTo>
                    <a:pt x="1746" y="124"/>
                  </a:lnTo>
                  <a:lnTo>
                    <a:pt x="1708" y="128"/>
                  </a:lnTo>
                  <a:lnTo>
                    <a:pt x="1672" y="134"/>
                  </a:lnTo>
                  <a:lnTo>
                    <a:pt x="1656" y="138"/>
                  </a:lnTo>
                  <a:lnTo>
                    <a:pt x="1641" y="143"/>
                  </a:lnTo>
                  <a:lnTo>
                    <a:pt x="1626" y="148"/>
                  </a:lnTo>
                  <a:lnTo>
                    <a:pt x="1612" y="154"/>
                  </a:lnTo>
                  <a:lnTo>
                    <a:pt x="1589" y="167"/>
                  </a:lnTo>
                  <a:lnTo>
                    <a:pt x="1565" y="184"/>
                  </a:lnTo>
                  <a:lnTo>
                    <a:pt x="1553" y="192"/>
                  </a:lnTo>
                  <a:lnTo>
                    <a:pt x="1542" y="201"/>
                  </a:lnTo>
                  <a:lnTo>
                    <a:pt x="1532" y="210"/>
                  </a:lnTo>
                  <a:lnTo>
                    <a:pt x="1521" y="218"/>
                  </a:lnTo>
                  <a:lnTo>
                    <a:pt x="1503" y="234"/>
                  </a:lnTo>
                  <a:lnTo>
                    <a:pt x="1490" y="247"/>
                  </a:lnTo>
                  <a:lnTo>
                    <a:pt x="1478" y="258"/>
                  </a:lnTo>
                  <a:lnTo>
                    <a:pt x="1490" y="262"/>
                  </a:lnTo>
                  <a:lnTo>
                    <a:pt x="1503" y="267"/>
                  </a:lnTo>
                  <a:lnTo>
                    <a:pt x="1511" y="270"/>
                  </a:lnTo>
                  <a:lnTo>
                    <a:pt x="1518" y="273"/>
                  </a:lnTo>
                  <a:lnTo>
                    <a:pt x="1547" y="290"/>
                  </a:lnTo>
                  <a:lnTo>
                    <a:pt x="1557" y="311"/>
                  </a:lnTo>
                  <a:lnTo>
                    <a:pt x="1554" y="333"/>
                  </a:lnTo>
                  <a:lnTo>
                    <a:pt x="1545" y="352"/>
                  </a:lnTo>
                  <a:lnTo>
                    <a:pt x="1538" y="359"/>
                  </a:lnTo>
                  <a:lnTo>
                    <a:pt x="1529" y="365"/>
                  </a:lnTo>
                  <a:lnTo>
                    <a:pt x="1518" y="368"/>
                  </a:lnTo>
                  <a:lnTo>
                    <a:pt x="1505" y="369"/>
                  </a:lnTo>
                  <a:lnTo>
                    <a:pt x="1491" y="367"/>
                  </a:lnTo>
                  <a:lnTo>
                    <a:pt x="1478" y="361"/>
                  </a:lnTo>
                  <a:lnTo>
                    <a:pt x="1455" y="344"/>
                  </a:lnTo>
                  <a:lnTo>
                    <a:pt x="1443" y="335"/>
                  </a:lnTo>
                  <a:lnTo>
                    <a:pt x="1430" y="328"/>
                  </a:lnTo>
                  <a:lnTo>
                    <a:pt x="1422" y="326"/>
                  </a:lnTo>
                  <a:lnTo>
                    <a:pt x="1416" y="325"/>
                  </a:lnTo>
                  <a:lnTo>
                    <a:pt x="1398" y="326"/>
                  </a:lnTo>
                  <a:lnTo>
                    <a:pt x="1385" y="331"/>
                  </a:lnTo>
                  <a:lnTo>
                    <a:pt x="1376" y="337"/>
                  </a:lnTo>
                  <a:lnTo>
                    <a:pt x="1376" y="351"/>
                  </a:lnTo>
                  <a:lnTo>
                    <a:pt x="1382" y="358"/>
                  </a:lnTo>
                  <a:lnTo>
                    <a:pt x="1389" y="364"/>
                  </a:lnTo>
                  <a:lnTo>
                    <a:pt x="1397" y="369"/>
                  </a:lnTo>
                  <a:lnTo>
                    <a:pt x="1406" y="371"/>
                  </a:lnTo>
                  <a:lnTo>
                    <a:pt x="1434" y="389"/>
                  </a:lnTo>
                  <a:lnTo>
                    <a:pt x="1439" y="403"/>
                  </a:lnTo>
                  <a:lnTo>
                    <a:pt x="1431" y="416"/>
                  </a:lnTo>
                  <a:lnTo>
                    <a:pt x="1413" y="427"/>
                  </a:lnTo>
                  <a:lnTo>
                    <a:pt x="1401" y="431"/>
                  </a:lnTo>
                  <a:lnTo>
                    <a:pt x="1389" y="435"/>
                  </a:lnTo>
                  <a:lnTo>
                    <a:pt x="1376" y="437"/>
                  </a:lnTo>
                  <a:lnTo>
                    <a:pt x="1362" y="437"/>
                  </a:lnTo>
                  <a:lnTo>
                    <a:pt x="1329" y="433"/>
                  </a:lnTo>
                  <a:lnTo>
                    <a:pt x="1314" y="427"/>
                  </a:lnTo>
                  <a:lnTo>
                    <a:pt x="1304" y="420"/>
                  </a:lnTo>
                  <a:lnTo>
                    <a:pt x="1292" y="402"/>
                  </a:lnTo>
                  <a:lnTo>
                    <a:pt x="1290" y="381"/>
                  </a:lnTo>
                  <a:lnTo>
                    <a:pt x="1295" y="360"/>
                  </a:lnTo>
                  <a:lnTo>
                    <a:pt x="1296" y="351"/>
                  </a:lnTo>
                  <a:lnTo>
                    <a:pt x="1295" y="342"/>
                  </a:lnTo>
                  <a:lnTo>
                    <a:pt x="1292" y="335"/>
                  </a:lnTo>
                  <a:lnTo>
                    <a:pt x="1286" y="329"/>
                  </a:lnTo>
                  <a:lnTo>
                    <a:pt x="1278" y="326"/>
                  </a:lnTo>
                  <a:lnTo>
                    <a:pt x="1269" y="325"/>
                  </a:lnTo>
                  <a:lnTo>
                    <a:pt x="1259" y="327"/>
                  </a:lnTo>
                  <a:lnTo>
                    <a:pt x="1248" y="332"/>
                  </a:lnTo>
                  <a:lnTo>
                    <a:pt x="1238" y="347"/>
                  </a:lnTo>
                  <a:lnTo>
                    <a:pt x="1241" y="363"/>
                  </a:lnTo>
                  <a:lnTo>
                    <a:pt x="1244" y="391"/>
                  </a:lnTo>
                  <a:lnTo>
                    <a:pt x="1232" y="403"/>
                  </a:lnTo>
                  <a:lnTo>
                    <a:pt x="1215" y="414"/>
                  </a:lnTo>
                  <a:lnTo>
                    <a:pt x="1206" y="417"/>
                  </a:lnTo>
                  <a:lnTo>
                    <a:pt x="1194" y="420"/>
                  </a:lnTo>
                  <a:lnTo>
                    <a:pt x="1163" y="419"/>
                  </a:lnTo>
                  <a:lnTo>
                    <a:pt x="1146" y="414"/>
                  </a:lnTo>
                  <a:lnTo>
                    <a:pt x="1137" y="411"/>
                  </a:lnTo>
                  <a:lnTo>
                    <a:pt x="1131" y="407"/>
                  </a:lnTo>
                  <a:lnTo>
                    <a:pt x="1109" y="385"/>
                  </a:lnTo>
                  <a:lnTo>
                    <a:pt x="1101" y="357"/>
                  </a:lnTo>
                  <a:lnTo>
                    <a:pt x="1103" y="342"/>
                  </a:lnTo>
                  <a:lnTo>
                    <a:pt x="1110" y="328"/>
                  </a:lnTo>
                  <a:lnTo>
                    <a:pt x="1121" y="315"/>
                  </a:lnTo>
                  <a:lnTo>
                    <a:pt x="1136" y="306"/>
                  </a:lnTo>
                  <a:lnTo>
                    <a:pt x="1143" y="303"/>
                  </a:lnTo>
                  <a:lnTo>
                    <a:pt x="1151" y="299"/>
                  </a:lnTo>
                  <a:lnTo>
                    <a:pt x="1164" y="294"/>
                  </a:lnTo>
                  <a:lnTo>
                    <a:pt x="1179" y="286"/>
                  </a:lnTo>
                  <a:lnTo>
                    <a:pt x="1178" y="281"/>
                  </a:lnTo>
                  <a:lnTo>
                    <a:pt x="1167" y="274"/>
                  </a:lnTo>
                  <a:lnTo>
                    <a:pt x="1080" y="221"/>
                  </a:lnTo>
                  <a:lnTo>
                    <a:pt x="1080" y="201"/>
                  </a:lnTo>
                  <a:lnTo>
                    <a:pt x="1092" y="183"/>
                  </a:lnTo>
                  <a:lnTo>
                    <a:pt x="1100" y="177"/>
                  </a:lnTo>
                  <a:lnTo>
                    <a:pt x="1106" y="174"/>
                  </a:lnTo>
                  <a:lnTo>
                    <a:pt x="1112" y="172"/>
                  </a:lnTo>
                  <a:lnTo>
                    <a:pt x="1124" y="168"/>
                  </a:lnTo>
                  <a:lnTo>
                    <a:pt x="1140" y="167"/>
                  </a:lnTo>
                  <a:lnTo>
                    <a:pt x="1170" y="169"/>
                  </a:lnTo>
                  <a:lnTo>
                    <a:pt x="1194" y="174"/>
                  </a:lnTo>
                  <a:lnTo>
                    <a:pt x="1212" y="184"/>
                  </a:lnTo>
                  <a:lnTo>
                    <a:pt x="1221" y="198"/>
                  </a:lnTo>
                  <a:lnTo>
                    <a:pt x="1230" y="214"/>
                  </a:lnTo>
                  <a:lnTo>
                    <a:pt x="1247" y="225"/>
                  </a:lnTo>
                  <a:lnTo>
                    <a:pt x="1256" y="227"/>
                  </a:lnTo>
                  <a:lnTo>
                    <a:pt x="1268" y="228"/>
                  </a:lnTo>
                  <a:lnTo>
                    <a:pt x="1287" y="223"/>
                  </a:lnTo>
                  <a:lnTo>
                    <a:pt x="1302" y="209"/>
                  </a:lnTo>
                  <a:lnTo>
                    <a:pt x="1310" y="190"/>
                  </a:lnTo>
                  <a:lnTo>
                    <a:pt x="1308" y="171"/>
                  </a:lnTo>
                  <a:lnTo>
                    <a:pt x="1304" y="164"/>
                  </a:lnTo>
                  <a:lnTo>
                    <a:pt x="1296" y="158"/>
                  </a:lnTo>
                  <a:lnTo>
                    <a:pt x="1287" y="153"/>
                  </a:lnTo>
                  <a:lnTo>
                    <a:pt x="1283" y="151"/>
                  </a:lnTo>
                  <a:lnTo>
                    <a:pt x="1277" y="148"/>
                  </a:lnTo>
                  <a:lnTo>
                    <a:pt x="1262" y="144"/>
                  </a:lnTo>
                  <a:lnTo>
                    <a:pt x="1244" y="139"/>
                  </a:lnTo>
                  <a:lnTo>
                    <a:pt x="1224" y="136"/>
                  </a:lnTo>
                  <a:lnTo>
                    <a:pt x="1202" y="135"/>
                  </a:lnTo>
                  <a:lnTo>
                    <a:pt x="1146" y="138"/>
                  </a:lnTo>
                  <a:lnTo>
                    <a:pt x="1112" y="142"/>
                  </a:lnTo>
                  <a:lnTo>
                    <a:pt x="1070" y="147"/>
                  </a:lnTo>
                  <a:lnTo>
                    <a:pt x="1024" y="151"/>
                  </a:lnTo>
                  <a:lnTo>
                    <a:pt x="974" y="155"/>
                  </a:lnTo>
                  <a:lnTo>
                    <a:pt x="922" y="157"/>
                  </a:lnTo>
                  <a:lnTo>
                    <a:pt x="869" y="157"/>
                  </a:lnTo>
                  <a:lnTo>
                    <a:pt x="821" y="155"/>
                  </a:lnTo>
                  <a:lnTo>
                    <a:pt x="775" y="151"/>
                  </a:lnTo>
                  <a:lnTo>
                    <a:pt x="755" y="147"/>
                  </a:lnTo>
                  <a:lnTo>
                    <a:pt x="734" y="145"/>
                  </a:lnTo>
                  <a:lnTo>
                    <a:pt x="698" y="140"/>
                  </a:lnTo>
                  <a:lnTo>
                    <a:pt x="667" y="136"/>
                  </a:lnTo>
                  <a:lnTo>
                    <a:pt x="640" y="133"/>
                  </a:lnTo>
                  <a:lnTo>
                    <a:pt x="590" y="129"/>
                  </a:lnTo>
                  <a:lnTo>
                    <a:pt x="571" y="134"/>
                  </a:lnTo>
                  <a:lnTo>
                    <a:pt x="560" y="137"/>
                  </a:lnTo>
                  <a:lnTo>
                    <a:pt x="548" y="141"/>
                  </a:lnTo>
                  <a:lnTo>
                    <a:pt x="535" y="145"/>
                  </a:lnTo>
                  <a:lnTo>
                    <a:pt x="520" y="150"/>
                  </a:lnTo>
                  <a:lnTo>
                    <a:pt x="505" y="156"/>
                  </a:lnTo>
                  <a:lnTo>
                    <a:pt x="497" y="159"/>
                  </a:lnTo>
                  <a:lnTo>
                    <a:pt x="490" y="162"/>
                  </a:lnTo>
                  <a:lnTo>
                    <a:pt x="482" y="165"/>
                  </a:lnTo>
                  <a:lnTo>
                    <a:pt x="475" y="169"/>
                  </a:lnTo>
                  <a:lnTo>
                    <a:pt x="467" y="173"/>
                  </a:lnTo>
                  <a:lnTo>
                    <a:pt x="459" y="176"/>
                  </a:lnTo>
                  <a:lnTo>
                    <a:pt x="430" y="193"/>
                  </a:lnTo>
                  <a:lnTo>
                    <a:pt x="403" y="212"/>
                  </a:lnTo>
                  <a:lnTo>
                    <a:pt x="393" y="222"/>
                  </a:lnTo>
                  <a:lnTo>
                    <a:pt x="381" y="231"/>
                  </a:lnTo>
                  <a:lnTo>
                    <a:pt x="369" y="240"/>
                  </a:lnTo>
                  <a:lnTo>
                    <a:pt x="357" y="249"/>
                  </a:lnTo>
                  <a:lnTo>
                    <a:pt x="334" y="264"/>
                  </a:lnTo>
                  <a:lnTo>
                    <a:pt x="310" y="276"/>
                  </a:lnTo>
                  <a:lnTo>
                    <a:pt x="304" y="279"/>
                  </a:lnTo>
                  <a:lnTo>
                    <a:pt x="298" y="282"/>
                  </a:lnTo>
                  <a:lnTo>
                    <a:pt x="286" y="286"/>
                  </a:lnTo>
                  <a:lnTo>
                    <a:pt x="274" y="290"/>
                  </a:lnTo>
                  <a:lnTo>
                    <a:pt x="262" y="294"/>
                  </a:lnTo>
                  <a:lnTo>
                    <a:pt x="249" y="297"/>
                  </a:lnTo>
                  <a:lnTo>
                    <a:pt x="237" y="298"/>
                  </a:lnTo>
                  <a:lnTo>
                    <a:pt x="210" y="300"/>
                  </a:lnTo>
                  <a:lnTo>
                    <a:pt x="186" y="298"/>
                  </a:lnTo>
                  <a:lnTo>
                    <a:pt x="169" y="293"/>
                  </a:lnTo>
                  <a:lnTo>
                    <a:pt x="148" y="275"/>
                  </a:lnTo>
                  <a:lnTo>
                    <a:pt x="142" y="251"/>
                  </a:lnTo>
                  <a:lnTo>
                    <a:pt x="145" y="227"/>
                  </a:lnTo>
                  <a:lnTo>
                    <a:pt x="144" y="206"/>
                  </a:lnTo>
                  <a:lnTo>
                    <a:pt x="139" y="195"/>
                  </a:lnTo>
                  <a:lnTo>
                    <a:pt x="133" y="186"/>
                  </a:lnTo>
                  <a:lnTo>
                    <a:pt x="126" y="178"/>
                  </a:lnTo>
                  <a:lnTo>
                    <a:pt x="121" y="171"/>
                  </a:lnTo>
                  <a:lnTo>
                    <a:pt x="115" y="166"/>
                  </a:lnTo>
                  <a:lnTo>
                    <a:pt x="105" y="168"/>
                  </a:lnTo>
                  <a:lnTo>
                    <a:pt x="79" y="169"/>
                  </a:lnTo>
                  <a:lnTo>
                    <a:pt x="52" y="163"/>
                  </a:lnTo>
                  <a:lnTo>
                    <a:pt x="34" y="143"/>
                  </a:lnTo>
                  <a:lnTo>
                    <a:pt x="31" y="121"/>
                  </a:lnTo>
                  <a:lnTo>
                    <a:pt x="36" y="113"/>
                  </a:lnTo>
                  <a:lnTo>
                    <a:pt x="42" y="112"/>
                  </a:lnTo>
                  <a:lnTo>
                    <a:pt x="46" y="113"/>
                  </a:lnTo>
                  <a:lnTo>
                    <a:pt x="36" y="109"/>
                  </a:lnTo>
                  <a:lnTo>
                    <a:pt x="16" y="97"/>
                  </a:lnTo>
                  <a:lnTo>
                    <a:pt x="1" y="80"/>
                  </a:lnTo>
                  <a:lnTo>
                    <a:pt x="0" y="71"/>
                  </a:lnTo>
                  <a:lnTo>
                    <a:pt x="6" y="63"/>
                  </a:lnTo>
                  <a:lnTo>
                    <a:pt x="25" y="51"/>
                  </a:lnTo>
                  <a:lnTo>
                    <a:pt x="39" y="48"/>
                  </a:lnTo>
                  <a:lnTo>
                    <a:pt x="51" y="50"/>
                  </a:lnTo>
                  <a:lnTo>
                    <a:pt x="48" y="9"/>
                  </a:lnTo>
                  <a:lnTo>
                    <a:pt x="55" y="6"/>
                  </a:lnTo>
                  <a:lnTo>
                    <a:pt x="61" y="3"/>
                  </a:lnTo>
                  <a:lnTo>
                    <a:pt x="73" y="0"/>
                  </a:lnTo>
                  <a:lnTo>
                    <a:pt x="97" y="0"/>
                  </a:lnTo>
                  <a:lnTo>
                    <a:pt x="136" y="21"/>
                  </a:lnTo>
                  <a:lnTo>
                    <a:pt x="132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32" name="Freeform 86"/>
            <p:cNvSpPr>
              <a:spLocks/>
            </p:cNvSpPr>
            <p:nvPr/>
          </p:nvSpPr>
          <p:spPr bwMode="auto">
            <a:xfrm>
              <a:off x="562" y="2517"/>
              <a:ext cx="18" cy="18"/>
            </a:xfrm>
            <a:custGeom>
              <a:avLst/>
              <a:gdLst>
                <a:gd name="T0" fmla="*/ 27 w 53"/>
                <a:gd name="T1" fmla="*/ 36 h 36"/>
                <a:gd name="T2" fmla="*/ 36 w 53"/>
                <a:gd name="T3" fmla="*/ 34 h 36"/>
                <a:gd name="T4" fmla="*/ 45 w 53"/>
                <a:gd name="T5" fmla="*/ 30 h 36"/>
                <a:gd name="T6" fmla="*/ 53 w 53"/>
                <a:gd name="T7" fmla="*/ 18 h 36"/>
                <a:gd name="T8" fmla="*/ 51 w 53"/>
                <a:gd name="T9" fmla="*/ 11 h 36"/>
                <a:gd name="T10" fmla="*/ 45 w 53"/>
                <a:gd name="T11" fmla="*/ 5 h 36"/>
                <a:gd name="T12" fmla="*/ 36 w 53"/>
                <a:gd name="T13" fmla="*/ 1 h 36"/>
                <a:gd name="T14" fmla="*/ 27 w 53"/>
                <a:gd name="T15" fmla="*/ 0 h 36"/>
                <a:gd name="T16" fmla="*/ 17 w 53"/>
                <a:gd name="T17" fmla="*/ 1 h 36"/>
                <a:gd name="T18" fmla="*/ 8 w 53"/>
                <a:gd name="T19" fmla="*/ 5 h 36"/>
                <a:gd name="T20" fmla="*/ 0 w 53"/>
                <a:gd name="T21" fmla="*/ 18 h 36"/>
                <a:gd name="T22" fmla="*/ 2 w 53"/>
                <a:gd name="T23" fmla="*/ 25 h 36"/>
                <a:gd name="T24" fmla="*/ 8 w 53"/>
                <a:gd name="T25" fmla="*/ 30 h 36"/>
                <a:gd name="T26" fmla="*/ 17 w 53"/>
                <a:gd name="T27" fmla="*/ 34 h 36"/>
                <a:gd name="T28" fmla="*/ 27 w 53"/>
                <a:gd name="T29" fmla="*/ 36 h 36"/>
                <a:gd name="T30" fmla="*/ 27 w 53"/>
                <a:gd name="T31" fmla="*/ 36 h 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3"/>
                <a:gd name="T49" fmla="*/ 0 h 36"/>
                <a:gd name="T50" fmla="*/ 53 w 53"/>
                <a:gd name="T51" fmla="*/ 36 h 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3" h="36">
                  <a:moveTo>
                    <a:pt x="27" y="36"/>
                  </a:moveTo>
                  <a:lnTo>
                    <a:pt x="36" y="34"/>
                  </a:lnTo>
                  <a:lnTo>
                    <a:pt x="45" y="30"/>
                  </a:lnTo>
                  <a:lnTo>
                    <a:pt x="53" y="18"/>
                  </a:lnTo>
                  <a:lnTo>
                    <a:pt x="51" y="11"/>
                  </a:lnTo>
                  <a:lnTo>
                    <a:pt x="45" y="5"/>
                  </a:lnTo>
                  <a:lnTo>
                    <a:pt x="36" y="1"/>
                  </a:lnTo>
                  <a:lnTo>
                    <a:pt x="27" y="0"/>
                  </a:lnTo>
                  <a:lnTo>
                    <a:pt x="17" y="1"/>
                  </a:lnTo>
                  <a:lnTo>
                    <a:pt x="8" y="5"/>
                  </a:lnTo>
                  <a:lnTo>
                    <a:pt x="0" y="18"/>
                  </a:lnTo>
                  <a:lnTo>
                    <a:pt x="2" y="25"/>
                  </a:lnTo>
                  <a:lnTo>
                    <a:pt x="8" y="30"/>
                  </a:lnTo>
                  <a:lnTo>
                    <a:pt x="17" y="34"/>
                  </a:lnTo>
                  <a:lnTo>
                    <a:pt x="27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33" name="Freeform 87"/>
            <p:cNvSpPr>
              <a:spLocks/>
            </p:cNvSpPr>
            <p:nvPr/>
          </p:nvSpPr>
          <p:spPr bwMode="auto">
            <a:xfrm>
              <a:off x="561" y="2616"/>
              <a:ext cx="19" cy="18"/>
            </a:xfrm>
            <a:custGeom>
              <a:avLst/>
              <a:gdLst>
                <a:gd name="T0" fmla="*/ 28 w 57"/>
                <a:gd name="T1" fmla="*/ 37 h 37"/>
                <a:gd name="T2" fmla="*/ 39 w 57"/>
                <a:gd name="T3" fmla="*/ 36 h 37"/>
                <a:gd name="T4" fmla="*/ 48 w 57"/>
                <a:gd name="T5" fmla="*/ 32 h 37"/>
                <a:gd name="T6" fmla="*/ 57 w 57"/>
                <a:gd name="T7" fmla="*/ 19 h 37"/>
                <a:gd name="T8" fmla="*/ 54 w 57"/>
                <a:gd name="T9" fmla="*/ 12 h 37"/>
                <a:gd name="T10" fmla="*/ 48 w 57"/>
                <a:gd name="T11" fmla="*/ 6 h 37"/>
                <a:gd name="T12" fmla="*/ 43 w 57"/>
                <a:gd name="T13" fmla="*/ 3 h 37"/>
                <a:gd name="T14" fmla="*/ 39 w 57"/>
                <a:gd name="T15" fmla="*/ 2 h 37"/>
                <a:gd name="T16" fmla="*/ 28 w 57"/>
                <a:gd name="T17" fmla="*/ 0 h 37"/>
                <a:gd name="T18" fmla="*/ 18 w 57"/>
                <a:gd name="T19" fmla="*/ 2 h 37"/>
                <a:gd name="T20" fmla="*/ 9 w 57"/>
                <a:gd name="T21" fmla="*/ 6 h 37"/>
                <a:gd name="T22" fmla="*/ 0 w 57"/>
                <a:gd name="T23" fmla="*/ 19 h 37"/>
                <a:gd name="T24" fmla="*/ 3 w 57"/>
                <a:gd name="T25" fmla="*/ 26 h 37"/>
                <a:gd name="T26" fmla="*/ 9 w 57"/>
                <a:gd name="T27" fmla="*/ 32 h 37"/>
                <a:gd name="T28" fmla="*/ 13 w 57"/>
                <a:gd name="T29" fmla="*/ 34 h 37"/>
                <a:gd name="T30" fmla="*/ 18 w 57"/>
                <a:gd name="T31" fmla="*/ 36 h 37"/>
                <a:gd name="T32" fmla="*/ 28 w 57"/>
                <a:gd name="T33" fmla="*/ 37 h 37"/>
                <a:gd name="T34" fmla="*/ 28 w 57"/>
                <a:gd name="T35" fmla="*/ 37 h 3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7"/>
                <a:gd name="T55" fmla="*/ 0 h 37"/>
                <a:gd name="T56" fmla="*/ 57 w 57"/>
                <a:gd name="T57" fmla="*/ 37 h 3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7" h="37">
                  <a:moveTo>
                    <a:pt x="28" y="37"/>
                  </a:moveTo>
                  <a:lnTo>
                    <a:pt x="39" y="36"/>
                  </a:lnTo>
                  <a:lnTo>
                    <a:pt x="48" y="32"/>
                  </a:lnTo>
                  <a:lnTo>
                    <a:pt x="57" y="19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43" y="3"/>
                  </a:lnTo>
                  <a:lnTo>
                    <a:pt x="39" y="2"/>
                  </a:lnTo>
                  <a:lnTo>
                    <a:pt x="28" y="0"/>
                  </a:lnTo>
                  <a:lnTo>
                    <a:pt x="18" y="2"/>
                  </a:lnTo>
                  <a:lnTo>
                    <a:pt x="9" y="6"/>
                  </a:lnTo>
                  <a:lnTo>
                    <a:pt x="0" y="19"/>
                  </a:lnTo>
                  <a:lnTo>
                    <a:pt x="3" y="26"/>
                  </a:lnTo>
                  <a:lnTo>
                    <a:pt x="9" y="32"/>
                  </a:lnTo>
                  <a:lnTo>
                    <a:pt x="13" y="34"/>
                  </a:lnTo>
                  <a:lnTo>
                    <a:pt x="18" y="36"/>
                  </a:lnTo>
                  <a:lnTo>
                    <a:pt x="28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34" name="Freeform 88"/>
            <p:cNvSpPr>
              <a:spLocks/>
            </p:cNvSpPr>
            <p:nvPr/>
          </p:nvSpPr>
          <p:spPr bwMode="auto">
            <a:xfrm>
              <a:off x="250" y="2772"/>
              <a:ext cx="266" cy="19"/>
            </a:xfrm>
            <a:custGeom>
              <a:avLst/>
              <a:gdLst>
                <a:gd name="T0" fmla="*/ 37 w 797"/>
                <a:gd name="T1" fmla="*/ 3 h 39"/>
                <a:gd name="T2" fmla="*/ 254 w 797"/>
                <a:gd name="T3" fmla="*/ 0 h 39"/>
                <a:gd name="T4" fmla="*/ 287 w 797"/>
                <a:gd name="T5" fmla="*/ 1 h 39"/>
                <a:gd name="T6" fmla="*/ 328 w 797"/>
                <a:gd name="T7" fmla="*/ 6 h 39"/>
                <a:gd name="T8" fmla="*/ 349 w 797"/>
                <a:gd name="T9" fmla="*/ 9 h 39"/>
                <a:gd name="T10" fmla="*/ 368 w 797"/>
                <a:gd name="T11" fmla="*/ 11 h 39"/>
                <a:gd name="T12" fmla="*/ 400 w 797"/>
                <a:gd name="T13" fmla="*/ 14 h 39"/>
                <a:gd name="T14" fmla="*/ 762 w 797"/>
                <a:gd name="T15" fmla="*/ 15 h 39"/>
                <a:gd name="T16" fmla="*/ 797 w 797"/>
                <a:gd name="T17" fmla="*/ 31 h 39"/>
                <a:gd name="T18" fmla="*/ 756 w 797"/>
                <a:gd name="T19" fmla="*/ 33 h 39"/>
                <a:gd name="T20" fmla="*/ 711 w 797"/>
                <a:gd name="T21" fmla="*/ 35 h 39"/>
                <a:gd name="T22" fmla="*/ 655 w 797"/>
                <a:gd name="T23" fmla="*/ 37 h 39"/>
                <a:gd name="T24" fmla="*/ 518 w 797"/>
                <a:gd name="T25" fmla="*/ 39 h 39"/>
                <a:gd name="T26" fmla="*/ 379 w 797"/>
                <a:gd name="T27" fmla="*/ 35 h 39"/>
                <a:gd name="T28" fmla="*/ 319 w 797"/>
                <a:gd name="T29" fmla="*/ 32 h 39"/>
                <a:gd name="T30" fmla="*/ 268 w 797"/>
                <a:gd name="T31" fmla="*/ 28 h 39"/>
                <a:gd name="T32" fmla="*/ 187 w 797"/>
                <a:gd name="T33" fmla="*/ 24 h 39"/>
                <a:gd name="T34" fmla="*/ 106 w 797"/>
                <a:gd name="T35" fmla="*/ 23 h 39"/>
                <a:gd name="T36" fmla="*/ 0 w 797"/>
                <a:gd name="T37" fmla="*/ 26 h 39"/>
                <a:gd name="T38" fmla="*/ 37 w 797"/>
                <a:gd name="T39" fmla="*/ 3 h 39"/>
                <a:gd name="T40" fmla="*/ 37 w 797"/>
                <a:gd name="T41" fmla="*/ 3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97"/>
                <a:gd name="T64" fmla="*/ 0 h 39"/>
                <a:gd name="T65" fmla="*/ 797 w 797"/>
                <a:gd name="T66" fmla="*/ 39 h 3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97" h="39">
                  <a:moveTo>
                    <a:pt x="37" y="3"/>
                  </a:moveTo>
                  <a:lnTo>
                    <a:pt x="254" y="0"/>
                  </a:lnTo>
                  <a:lnTo>
                    <a:pt x="287" y="1"/>
                  </a:lnTo>
                  <a:lnTo>
                    <a:pt x="328" y="6"/>
                  </a:lnTo>
                  <a:lnTo>
                    <a:pt x="349" y="9"/>
                  </a:lnTo>
                  <a:lnTo>
                    <a:pt x="368" y="11"/>
                  </a:lnTo>
                  <a:lnTo>
                    <a:pt x="400" y="14"/>
                  </a:lnTo>
                  <a:lnTo>
                    <a:pt x="762" y="15"/>
                  </a:lnTo>
                  <a:lnTo>
                    <a:pt x="797" y="31"/>
                  </a:lnTo>
                  <a:lnTo>
                    <a:pt x="756" y="33"/>
                  </a:lnTo>
                  <a:lnTo>
                    <a:pt x="711" y="35"/>
                  </a:lnTo>
                  <a:lnTo>
                    <a:pt x="655" y="37"/>
                  </a:lnTo>
                  <a:lnTo>
                    <a:pt x="518" y="39"/>
                  </a:lnTo>
                  <a:lnTo>
                    <a:pt x="379" y="35"/>
                  </a:lnTo>
                  <a:lnTo>
                    <a:pt x="319" y="32"/>
                  </a:lnTo>
                  <a:lnTo>
                    <a:pt x="268" y="28"/>
                  </a:lnTo>
                  <a:lnTo>
                    <a:pt x="187" y="24"/>
                  </a:lnTo>
                  <a:lnTo>
                    <a:pt x="106" y="23"/>
                  </a:lnTo>
                  <a:lnTo>
                    <a:pt x="0" y="26"/>
                  </a:lnTo>
                  <a:lnTo>
                    <a:pt x="37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35" name="Freeform 89"/>
            <p:cNvSpPr>
              <a:spLocks/>
            </p:cNvSpPr>
            <p:nvPr/>
          </p:nvSpPr>
          <p:spPr bwMode="auto">
            <a:xfrm>
              <a:off x="225" y="2464"/>
              <a:ext cx="174" cy="254"/>
            </a:xfrm>
            <a:custGeom>
              <a:avLst/>
              <a:gdLst>
                <a:gd name="T0" fmla="*/ 0 w 522"/>
                <a:gd name="T1" fmla="*/ 508 h 508"/>
                <a:gd name="T2" fmla="*/ 9 w 522"/>
                <a:gd name="T3" fmla="*/ 455 h 508"/>
                <a:gd name="T4" fmla="*/ 17 w 522"/>
                <a:gd name="T5" fmla="*/ 429 h 508"/>
                <a:gd name="T6" fmla="*/ 27 w 522"/>
                <a:gd name="T7" fmla="*/ 400 h 508"/>
                <a:gd name="T8" fmla="*/ 33 w 522"/>
                <a:gd name="T9" fmla="*/ 384 h 508"/>
                <a:gd name="T10" fmla="*/ 41 w 522"/>
                <a:gd name="T11" fmla="*/ 368 h 508"/>
                <a:gd name="T12" fmla="*/ 48 w 522"/>
                <a:gd name="T13" fmla="*/ 351 h 508"/>
                <a:gd name="T14" fmla="*/ 59 w 522"/>
                <a:gd name="T15" fmla="*/ 334 h 508"/>
                <a:gd name="T16" fmla="*/ 68 w 522"/>
                <a:gd name="T17" fmla="*/ 318 h 508"/>
                <a:gd name="T18" fmla="*/ 75 w 522"/>
                <a:gd name="T19" fmla="*/ 304 h 508"/>
                <a:gd name="T20" fmla="*/ 90 w 522"/>
                <a:gd name="T21" fmla="*/ 280 h 508"/>
                <a:gd name="T22" fmla="*/ 101 w 522"/>
                <a:gd name="T23" fmla="*/ 261 h 508"/>
                <a:gd name="T24" fmla="*/ 108 w 522"/>
                <a:gd name="T25" fmla="*/ 245 h 508"/>
                <a:gd name="T26" fmla="*/ 123 w 522"/>
                <a:gd name="T27" fmla="*/ 191 h 508"/>
                <a:gd name="T28" fmla="*/ 129 w 522"/>
                <a:gd name="T29" fmla="*/ 164 h 508"/>
                <a:gd name="T30" fmla="*/ 138 w 522"/>
                <a:gd name="T31" fmla="*/ 145 h 508"/>
                <a:gd name="T32" fmla="*/ 159 w 522"/>
                <a:gd name="T33" fmla="*/ 89 h 508"/>
                <a:gd name="T34" fmla="*/ 171 w 522"/>
                <a:gd name="T35" fmla="*/ 51 h 508"/>
                <a:gd name="T36" fmla="*/ 182 w 522"/>
                <a:gd name="T37" fmla="*/ 23 h 508"/>
                <a:gd name="T38" fmla="*/ 189 w 522"/>
                <a:gd name="T39" fmla="*/ 6 h 508"/>
                <a:gd name="T40" fmla="*/ 192 w 522"/>
                <a:gd name="T41" fmla="*/ 0 h 508"/>
                <a:gd name="T42" fmla="*/ 475 w 522"/>
                <a:gd name="T43" fmla="*/ 0 h 508"/>
                <a:gd name="T44" fmla="*/ 522 w 522"/>
                <a:gd name="T45" fmla="*/ 21 h 508"/>
                <a:gd name="T46" fmla="*/ 222 w 522"/>
                <a:gd name="T47" fmla="*/ 20 h 508"/>
                <a:gd name="T48" fmla="*/ 192 w 522"/>
                <a:gd name="T49" fmla="*/ 92 h 508"/>
                <a:gd name="T50" fmla="*/ 186 w 522"/>
                <a:gd name="T51" fmla="*/ 105 h 508"/>
                <a:gd name="T52" fmla="*/ 176 w 522"/>
                <a:gd name="T53" fmla="*/ 135 h 508"/>
                <a:gd name="T54" fmla="*/ 165 w 522"/>
                <a:gd name="T55" fmla="*/ 168 h 508"/>
                <a:gd name="T56" fmla="*/ 159 w 522"/>
                <a:gd name="T57" fmla="*/ 191 h 508"/>
                <a:gd name="T58" fmla="*/ 155 w 522"/>
                <a:gd name="T59" fmla="*/ 214 h 508"/>
                <a:gd name="T60" fmla="*/ 149 w 522"/>
                <a:gd name="T61" fmla="*/ 232 h 508"/>
                <a:gd name="T62" fmla="*/ 141 w 522"/>
                <a:gd name="T63" fmla="*/ 253 h 508"/>
                <a:gd name="T64" fmla="*/ 131 w 522"/>
                <a:gd name="T65" fmla="*/ 275 h 508"/>
                <a:gd name="T66" fmla="*/ 119 w 522"/>
                <a:gd name="T67" fmla="*/ 298 h 508"/>
                <a:gd name="T68" fmla="*/ 104 w 522"/>
                <a:gd name="T69" fmla="*/ 320 h 508"/>
                <a:gd name="T70" fmla="*/ 96 w 522"/>
                <a:gd name="T71" fmla="*/ 330 h 508"/>
                <a:gd name="T72" fmla="*/ 89 w 522"/>
                <a:gd name="T73" fmla="*/ 340 h 508"/>
                <a:gd name="T74" fmla="*/ 63 w 522"/>
                <a:gd name="T75" fmla="*/ 383 h 508"/>
                <a:gd name="T76" fmla="*/ 54 w 522"/>
                <a:gd name="T77" fmla="*/ 428 h 508"/>
                <a:gd name="T78" fmla="*/ 56 w 522"/>
                <a:gd name="T79" fmla="*/ 478 h 508"/>
                <a:gd name="T80" fmla="*/ 0 w 522"/>
                <a:gd name="T81" fmla="*/ 508 h 508"/>
                <a:gd name="T82" fmla="*/ 0 w 522"/>
                <a:gd name="T83" fmla="*/ 508 h 50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22"/>
                <a:gd name="T127" fmla="*/ 0 h 508"/>
                <a:gd name="T128" fmla="*/ 522 w 522"/>
                <a:gd name="T129" fmla="*/ 508 h 50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22" h="508">
                  <a:moveTo>
                    <a:pt x="0" y="508"/>
                  </a:moveTo>
                  <a:lnTo>
                    <a:pt x="9" y="455"/>
                  </a:lnTo>
                  <a:lnTo>
                    <a:pt x="17" y="429"/>
                  </a:lnTo>
                  <a:lnTo>
                    <a:pt x="27" y="400"/>
                  </a:lnTo>
                  <a:lnTo>
                    <a:pt x="33" y="384"/>
                  </a:lnTo>
                  <a:lnTo>
                    <a:pt x="41" y="368"/>
                  </a:lnTo>
                  <a:lnTo>
                    <a:pt x="48" y="351"/>
                  </a:lnTo>
                  <a:lnTo>
                    <a:pt x="59" y="334"/>
                  </a:lnTo>
                  <a:lnTo>
                    <a:pt x="68" y="318"/>
                  </a:lnTo>
                  <a:lnTo>
                    <a:pt x="75" y="304"/>
                  </a:lnTo>
                  <a:lnTo>
                    <a:pt x="90" y="280"/>
                  </a:lnTo>
                  <a:lnTo>
                    <a:pt x="101" y="261"/>
                  </a:lnTo>
                  <a:lnTo>
                    <a:pt x="108" y="245"/>
                  </a:lnTo>
                  <a:lnTo>
                    <a:pt x="123" y="191"/>
                  </a:lnTo>
                  <a:lnTo>
                    <a:pt x="129" y="164"/>
                  </a:lnTo>
                  <a:lnTo>
                    <a:pt x="138" y="145"/>
                  </a:lnTo>
                  <a:lnTo>
                    <a:pt x="159" y="89"/>
                  </a:lnTo>
                  <a:lnTo>
                    <a:pt x="171" y="51"/>
                  </a:lnTo>
                  <a:lnTo>
                    <a:pt x="182" y="23"/>
                  </a:lnTo>
                  <a:lnTo>
                    <a:pt x="189" y="6"/>
                  </a:lnTo>
                  <a:lnTo>
                    <a:pt x="192" y="0"/>
                  </a:lnTo>
                  <a:lnTo>
                    <a:pt x="475" y="0"/>
                  </a:lnTo>
                  <a:lnTo>
                    <a:pt x="522" y="21"/>
                  </a:lnTo>
                  <a:lnTo>
                    <a:pt x="222" y="20"/>
                  </a:lnTo>
                  <a:lnTo>
                    <a:pt x="192" y="92"/>
                  </a:lnTo>
                  <a:lnTo>
                    <a:pt x="186" y="105"/>
                  </a:lnTo>
                  <a:lnTo>
                    <a:pt x="176" y="135"/>
                  </a:lnTo>
                  <a:lnTo>
                    <a:pt x="165" y="168"/>
                  </a:lnTo>
                  <a:lnTo>
                    <a:pt x="159" y="191"/>
                  </a:lnTo>
                  <a:lnTo>
                    <a:pt x="155" y="214"/>
                  </a:lnTo>
                  <a:lnTo>
                    <a:pt x="149" y="232"/>
                  </a:lnTo>
                  <a:lnTo>
                    <a:pt x="141" y="253"/>
                  </a:lnTo>
                  <a:lnTo>
                    <a:pt x="131" y="275"/>
                  </a:lnTo>
                  <a:lnTo>
                    <a:pt x="119" y="298"/>
                  </a:lnTo>
                  <a:lnTo>
                    <a:pt x="104" y="320"/>
                  </a:lnTo>
                  <a:lnTo>
                    <a:pt x="96" y="330"/>
                  </a:lnTo>
                  <a:lnTo>
                    <a:pt x="89" y="340"/>
                  </a:lnTo>
                  <a:lnTo>
                    <a:pt x="63" y="383"/>
                  </a:lnTo>
                  <a:lnTo>
                    <a:pt x="54" y="428"/>
                  </a:lnTo>
                  <a:lnTo>
                    <a:pt x="56" y="478"/>
                  </a:lnTo>
                  <a:lnTo>
                    <a:pt x="0" y="5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36" name="Freeform 90"/>
            <p:cNvSpPr>
              <a:spLocks/>
            </p:cNvSpPr>
            <p:nvPr/>
          </p:nvSpPr>
          <p:spPr bwMode="auto">
            <a:xfrm>
              <a:off x="255" y="2607"/>
              <a:ext cx="161" cy="19"/>
            </a:xfrm>
            <a:custGeom>
              <a:avLst/>
              <a:gdLst>
                <a:gd name="T0" fmla="*/ 25 w 484"/>
                <a:gd name="T1" fmla="*/ 0 h 39"/>
                <a:gd name="T2" fmla="*/ 57 w 484"/>
                <a:gd name="T3" fmla="*/ 3 h 39"/>
                <a:gd name="T4" fmla="*/ 93 w 484"/>
                <a:gd name="T5" fmla="*/ 6 h 39"/>
                <a:gd name="T6" fmla="*/ 134 w 484"/>
                <a:gd name="T7" fmla="*/ 9 h 39"/>
                <a:gd name="T8" fmla="*/ 181 w 484"/>
                <a:gd name="T9" fmla="*/ 12 h 39"/>
                <a:gd name="T10" fmla="*/ 226 w 484"/>
                <a:gd name="T11" fmla="*/ 13 h 39"/>
                <a:gd name="T12" fmla="*/ 299 w 484"/>
                <a:gd name="T13" fmla="*/ 11 h 39"/>
                <a:gd name="T14" fmla="*/ 328 w 484"/>
                <a:gd name="T15" fmla="*/ 8 h 39"/>
                <a:gd name="T16" fmla="*/ 358 w 484"/>
                <a:gd name="T17" fmla="*/ 7 h 39"/>
                <a:gd name="T18" fmla="*/ 418 w 484"/>
                <a:gd name="T19" fmla="*/ 8 h 39"/>
                <a:gd name="T20" fmla="*/ 463 w 484"/>
                <a:gd name="T21" fmla="*/ 12 h 39"/>
                <a:gd name="T22" fmla="*/ 481 w 484"/>
                <a:gd name="T23" fmla="*/ 14 h 39"/>
                <a:gd name="T24" fmla="*/ 484 w 484"/>
                <a:gd name="T25" fmla="*/ 37 h 39"/>
                <a:gd name="T26" fmla="*/ 464 w 484"/>
                <a:gd name="T27" fmla="*/ 36 h 39"/>
                <a:gd name="T28" fmla="*/ 418 w 484"/>
                <a:gd name="T29" fmla="*/ 34 h 39"/>
                <a:gd name="T30" fmla="*/ 358 w 484"/>
                <a:gd name="T31" fmla="*/ 34 h 39"/>
                <a:gd name="T32" fmla="*/ 304 w 484"/>
                <a:gd name="T33" fmla="*/ 37 h 39"/>
                <a:gd name="T34" fmla="*/ 272 w 484"/>
                <a:gd name="T35" fmla="*/ 39 h 39"/>
                <a:gd name="T36" fmla="*/ 230 w 484"/>
                <a:gd name="T37" fmla="*/ 39 h 39"/>
                <a:gd name="T38" fmla="*/ 128 w 484"/>
                <a:gd name="T39" fmla="*/ 35 h 39"/>
                <a:gd name="T40" fmla="*/ 37 w 484"/>
                <a:gd name="T41" fmla="*/ 30 h 39"/>
                <a:gd name="T42" fmla="*/ 0 w 484"/>
                <a:gd name="T43" fmla="*/ 28 h 39"/>
                <a:gd name="T44" fmla="*/ 25 w 484"/>
                <a:gd name="T45" fmla="*/ 0 h 39"/>
                <a:gd name="T46" fmla="*/ 25 w 484"/>
                <a:gd name="T47" fmla="*/ 0 h 3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4"/>
                <a:gd name="T73" fmla="*/ 0 h 39"/>
                <a:gd name="T74" fmla="*/ 484 w 484"/>
                <a:gd name="T75" fmla="*/ 39 h 3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4" h="39">
                  <a:moveTo>
                    <a:pt x="25" y="0"/>
                  </a:moveTo>
                  <a:lnTo>
                    <a:pt x="57" y="3"/>
                  </a:lnTo>
                  <a:lnTo>
                    <a:pt x="93" y="6"/>
                  </a:lnTo>
                  <a:lnTo>
                    <a:pt x="134" y="9"/>
                  </a:lnTo>
                  <a:lnTo>
                    <a:pt x="181" y="12"/>
                  </a:lnTo>
                  <a:lnTo>
                    <a:pt x="226" y="13"/>
                  </a:lnTo>
                  <a:lnTo>
                    <a:pt x="299" y="11"/>
                  </a:lnTo>
                  <a:lnTo>
                    <a:pt x="328" y="8"/>
                  </a:lnTo>
                  <a:lnTo>
                    <a:pt x="358" y="7"/>
                  </a:lnTo>
                  <a:lnTo>
                    <a:pt x="418" y="8"/>
                  </a:lnTo>
                  <a:lnTo>
                    <a:pt x="463" y="12"/>
                  </a:lnTo>
                  <a:lnTo>
                    <a:pt x="481" y="14"/>
                  </a:lnTo>
                  <a:lnTo>
                    <a:pt x="484" y="37"/>
                  </a:lnTo>
                  <a:lnTo>
                    <a:pt x="464" y="36"/>
                  </a:lnTo>
                  <a:lnTo>
                    <a:pt x="418" y="34"/>
                  </a:lnTo>
                  <a:lnTo>
                    <a:pt x="358" y="34"/>
                  </a:lnTo>
                  <a:lnTo>
                    <a:pt x="304" y="37"/>
                  </a:lnTo>
                  <a:lnTo>
                    <a:pt x="272" y="39"/>
                  </a:lnTo>
                  <a:lnTo>
                    <a:pt x="230" y="39"/>
                  </a:lnTo>
                  <a:lnTo>
                    <a:pt x="128" y="35"/>
                  </a:lnTo>
                  <a:lnTo>
                    <a:pt x="37" y="30"/>
                  </a:lnTo>
                  <a:lnTo>
                    <a:pt x="0" y="2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37" name="Freeform 91"/>
            <p:cNvSpPr>
              <a:spLocks/>
            </p:cNvSpPr>
            <p:nvPr/>
          </p:nvSpPr>
          <p:spPr bwMode="auto">
            <a:xfrm>
              <a:off x="273" y="2549"/>
              <a:ext cx="159" cy="19"/>
            </a:xfrm>
            <a:custGeom>
              <a:avLst/>
              <a:gdLst>
                <a:gd name="T0" fmla="*/ 0 w 475"/>
                <a:gd name="T1" fmla="*/ 14 h 39"/>
                <a:gd name="T2" fmla="*/ 82 w 475"/>
                <a:gd name="T3" fmla="*/ 11 h 39"/>
                <a:gd name="T4" fmla="*/ 220 w 475"/>
                <a:gd name="T5" fmla="*/ 2 h 39"/>
                <a:gd name="T6" fmla="*/ 253 w 475"/>
                <a:gd name="T7" fmla="*/ 0 h 39"/>
                <a:gd name="T8" fmla="*/ 292 w 475"/>
                <a:gd name="T9" fmla="*/ 0 h 39"/>
                <a:gd name="T10" fmla="*/ 376 w 475"/>
                <a:gd name="T11" fmla="*/ 4 h 39"/>
                <a:gd name="T12" fmla="*/ 414 w 475"/>
                <a:gd name="T13" fmla="*/ 7 h 39"/>
                <a:gd name="T14" fmla="*/ 445 w 475"/>
                <a:gd name="T15" fmla="*/ 10 h 39"/>
                <a:gd name="T16" fmla="*/ 475 w 475"/>
                <a:gd name="T17" fmla="*/ 13 h 39"/>
                <a:gd name="T18" fmla="*/ 466 w 475"/>
                <a:gd name="T19" fmla="*/ 39 h 39"/>
                <a:gd name="T20" fmla="*/ 435 w 475"/>
                <a:gd name="T21" fmla="*/ 36 h 39"/>
                <a:gd name="T22" fmla="*/ 402 w 475"/>
                <a:gd name="T23" fmla="*/ 33 h 39"/>
                <a:gd name="T24" fmla="*/ 361 w 475"/>
                <a:gd name="T25" fmla="*/ 29 h 39"/>
                <a:gd name="T26" fmla="*/ 318 w 475"/>
                <a:gd name="T27" fmla="*/ 27 h 39"/>
                <a:gd name="T28" fmla="*/ 276 w 475"/>
                <a:gd name="T29" fmla="*/ 24 h 39"/>
                <a:gd name="T30" fmla="*/ 210 w 475"/>
                <a:gd name="T31" fmla="*/ 25 h 39"/>
                <a:gd name="T32" fmla="*/ 183 w 475"/>
                <a:gd name="T33" fmla="*/ 27 h 39"/>
                <a:gd name="T34" fmla="*/ 150 w 475"/>
                <a:gd name="T35" fmla="*/ 30 h 39"/>
                <a:gd name="T36" fmla="*/ 81 w 475"/>
                <a:gd name="T37" fmla="*/ 34 h 39"/>
                <a:gd name="T38" fmla="*/ 24 w 475"/>
                <a:gd name="T39" fmla="*/ 37 h 39"/>
                <a:gd name="T40" fmla="*/ 0 w 475"/>
                <a:gd name="T41" fmla="*/ 39 h 39"/>
                <a:gd name="T42" fmla="*/ 0 w 475"/>
                <a:gd name="T43" fmla="*/ 14 h 39"/>
                <a:gd name="T44" fmla="*/ 0 w 475"/>
                <a:gd name="T45" fmla="*/ 14 h 3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75"/>
                <a:gd name="T70" fmla="*/ 0 h 39"/>
                <a:gd name="T71" fmla="*/ 475 w 475"/>
                <a:gd name="T72" fmla="*/ 39 h 3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75" h="39">
                  <a:moveTo>
                    <a:pt x="0" y="14"/>
                  </a:moveTo>
                  <a:lnTo>
                    <a:pt x="82" y="11"/>
                  </a:lnTo>
                  <a:lnTo>
                    <a:pt x="220" y="2"/>
                  </a:lnTo>
                  <a:lnTo>
                    <a:pt x="253" y="0"/>
                  </a:lnTo>
                  <a:lnTo>
                    <a:pt x="292" y="0"/>
                  </a:lnTo>
                  <a:lnTo>
                    <a:pt x="376" y="4"/>
                  </a:lnTo>
                  <a:lnTo>
                    <a:pt x="414" y="7"/>
                  </a:lnTo>
                  <a:lnTo>
                    <a:pt x="445" y="10"/>
                  </a:lnTo>
                  <a:lnTo>
                    <a:pt x="475" y="13"/>
                  </a:lnTo>
                  <a:lnTo>
                    <a:pt x="466" y="39"/>
                  </a:lnTo>
                  <a:lnTo>
                    <a:pt x="435" y="36"/>
                  </a:lnTo>
                  <a:lnTo>
                    <a:pt x="402" y="33"/>
                  </a:lnTo>
                  <a:lnTo>
                    <a:pt x="361" y="29"/>
                  </a:lnTo>
                  <a:lnTo>
                    <a:pt x="318" y="27"/>
                  </a:lnTo>
                  <a:lnTo>
                    <a:pt x="276" y="24"/>
                  </a:lnTo>
                  <a:lnTo>
                    <a:pt x="210" y="25"/>
                  </a:lnTo>
                  <a:lnTo>
                    <a:pt x="183" y="27"/>
                  </a:lnTo>
                  <a:lnTo>
                    <a:pt x="150" y="30"/>
                  </a:lnTo>
                  <a:lnTo>
                    <a:pt x="81" y="34"/>
                  </a:lnTo>
                  <a:lnTo>
                    <a:pt x="24" y="37"/>
                  </a:lnTo>
                  <a:lnTo>
                    <a:pt x="0" y="39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38" name="Freeform 92"/>
            <p:cNvSpPr>
              <a:spLocks/>
            </p:cNvSpPr>
            <p:nvPr/>
          </p:nvSpPr>
          <p:spPr bwMode="auto">
            <a:xfrm>
              <a:off x="287" y="2492"/>
              <a:ext cx="145" cy="19"/>
            </a:xfrm>
            <a:custGeom>
              <a:avLst/>
              <a:gdLst>
                <a:gd name="T0" fmla="*/ 9 w 436"/>
                <a:gd name="T1" fmla="*/ 0 h 39"/>
                <a:gd name="T2" fmla="*/ 29 w 436"/>
                <a:gd name="T3" fmla="*/ 2 h 39"/>
                <a:gd name="T4" fmla="*/ 83 w 436"/>
                <a:gd name="T5" fmla="*/ 5 h 39"/>
                <a:gd name="T6" fmla="*/ 151 w 436"/>
                <a:gd name="T7" fmla="*/ 7 h 39"/>
                <a:gd name="T8" fmla="*/ 220 w 436"/>
                <a:gd name="T9" fmla="*/ 6 h 39"/>
                <a:gd name="T10" fmla="*/ 286 w 436"/>
                <a:gd name="T11" fmla="*/ 5 h 39"/>
                <a:gd name="T12" fmla="*/ 350 w 436"/>
                <a:gd name="T13" fmla="*/ 7 h 39"/>
                <a:gd name="T14" fmla="*/ 421 w 436"/>
                <a:gd name="T15" fmla="*/ 11 h 39"/>
                <a:gd name="T16" fmla="*/ 436 w 436"/>
                <a:gd name="T17" fmla="*/ 39 h 39"/>
                <a:gd name="T18" fmla="*/ 415 w 436"/>
                <a:gd name="T19" fmla="*/ 37 h 39"/>
                <a:gd name="T20" fmla="*/ 361 w 436"/>
                <a:gd name="T21" fmla="*/ 33 h 39"/>
                <a:gd name="T22" fmla="*/ 289 w 436"/>
                <a:gd name="T23" fmla="*/ 30 h 39"/>
                <a:gd name="T24" fmla="*/ 217 w 436"/>
                <a:gd name="T25" fmla="*/ 29 h 39"/>
                <a:gd name="T26" fmla="*/ 145 w 436"/>
                <a:gd name="T27" fmla="*/ 29 h 39"/>
                <a:gd name="T28" fmla="*/ 74 w 436"/>
                <a:gd name="T29" fmla="*/ 25 h 39"/>
                <a:gd name="T30" fmla="*/ 20 w 436"/>
                <a:gd name="T31" fmla="*/ 22 h 39"/>
                <a:gd name="T32" fmla="*/ 0 w 436"/>
                <a:gd name="T33" fmla="*/ 20 h 39"/>
                <a:gd name="T34" fmla="*/ 9 w 436"/>
                <a:gd name="T35" fmla="*/ 0 h 39"/>
                <a:gd name="T36" fmla="*/ 9 w 436"/>
                <a:gd name="T37" fmla="*/ 0 h 3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36"/>
                <a:gd name="T58" fmla="*/ 0 h 39"/>
                <a:gd name="T59" fmla="*/ 436 w 436"/>
                <a:gd name="T60" fmla="*/ 39 h 3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36" h="39">
                  <a:moveTo>
                    <a:pt x="9" y="0"/>
                  </a:moveTo>
                  <a:lnTo>
                    <a:pt x="29" y="2"/>
                  </a:lnTo>
                  <a:lnTo>
                    <a:pt x="83" y="5"/>
                  </a:lnTo>
                  <a:lnTo>
                    <a:pt x="151" y="7"/>
                  </a:lnTo>
                  <a:lnTo>
                    <a:pt x="220" y="6"/>
                  </a:lnTo>
                  <a:lnTo>
                    <a:pt x="286" y="5"/>
                  </a:lnTo>
                  <a:lnTo>
                    <a:pt x="350" y="7"/>
                  </a:lnTo>
                  <a:lnTo>
                    <a:pt x="421" y="11"/>
                  </a:lnTo>
                  <a:lnTo>
                    <a:pt x="436" y="39"/>
                  </a:lnTo>
                  <a:lnTo>
                    <a:pt x="415" y="37"/>
                  </a:lnTo>
                  <a:lnTo>
                    <a:pt x="361" y="33"/>
                  </a:lnTo>
                  <a:lnTo>
                    <a:pt x="289" y="30"/>
                  </a:lnTo>
                  <a:lnTo>
                    <a:pt x="217" y="29"/>
                  </a:lnTo>
                  <a:lnTo>
                    <a:pt x="145" y="29"/>
                  </a:lnTo>
                  <a:lnTo>
                    <a:pt x="74" y="25"/>
                  </a:lnTo>
                  <a:lnTo>
                    <a:pt x="20" y="22"/>
                  </a:lnTo>
                  <a:lnTo>
                    <a:pt x="0" y="2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39" name="Freeform 93"/>
            <p:cNvSpPr>
              <a:spLocks/>
            </p:cNvSpPr>
            <p:nvPr/>
          </p:nvSpPr>
          <p:spPr bwMode="auto">
            <a:xfrm>
              <a:off x="240" y="2660"/>
              <a:ext cx="67" cy="18"/>
            </a:xfrm>
            <a:custGeom>
              <a:avLst/>
              <a:gdLst>
                <a:gd name="T0" fmla="*/ 0 w 200"/>
                <a:gd name="T1" fmla="*/ 0 h 36"/>
                <a:gd name="T2" fmla="*/ 200 w 200"/>
                <a:gd name="T3" fmla="*/ 17 h 36"/>
                <a:gd name="T4" fmla="*/ 170 w 200"/>
                <a:gd name="T5" fmla="*/ 36 h 36"/>
                <a:gd name="T6" fmla="*/ 3 w 200"/>
                <a:gd name="T7" fmla="*/ 23 h 36"/>
                <a:gd name="T8" fmla="*/ 0 w 200"/>
                <a:gd name="T9" fmla="*/ 0 h 36"/>
                <a:gd name="T10" fmla="*/ 0 w 200"/>
                <a:gd name="T11" fmla="*/ 0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00"/>
                <a:gd name="T19" fmla="*/ 0 h 36"/>
                <a:gd name="T20" fmla="*/ 200 w 200"/>
                <a:gd name="T21" fmla="*/ 36 h 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00" h="36">
                  <a:moveTo>
                    <a:pt x="0" y="0"/>
                  </a:moveTo>
                  <a:lnTo>
                    <a:pt x="200" y="17"/>
                  </a:lnTo>
                  <a:lnTo>
                    <a:pt x="170" y="36"/>
                  </a:lnTo>
                  <a:lnTo>
                    <a:pt x="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40" name="Freeform 94"/>
            <p:cNvSpPr>
              <a:spLocks/>
            </p:cNvSpPr>
            <p:nvPr/>
          </p:nvSpPr>
          <p:spPr bwMode="auto">
            <a:xfrm>
              <a:off x="281" y="2743"/>
              <a:ext cx="191" cy="19"/>
            </a:xfrm>
            <a:custGeom>
              <a:avLst/>
              <a:gdLst>
                <a:gd name="T0" fmla="*/ 30 w 573"/>
                <a:gd name="T1" fmla="*/ 0 h 38"/>
                <a:gd name="T2" fmla="*/ 46 w 573"/>
                <a:gd name="T3" fmla="*/ 1 h 38"/>
                <a:gd name="T4" fmla="*/ 88 w 573"/>
                <a:gd name="T5" fmla="*/ 3 h 38"/>
                <a:gd name="T6" fmla="*/ 147 w 573"/>
                <a:gd name="T7" fmla="*/ 4 h 38"/>
                <a:gd name="T8" fmla="*/ 217 w 573"/>
                <a:gd name="T9" fmla="*/ 1 h 38"/>
                <a:gd name="T10" fmla="*/ 255 w 573"/>
                <a:gd name="T11" fmla="*/ 0 h 38"/>
                <a:gd name="T12" fmla="*/ 295 w 573"/>
                <a:gd name="T13" fmla="*/ 1 h 38"/>
                <a:gd name="T14" fmla="*/ 336 w 573"/>
                <a:gd name="T15" fmla="*/ 4 h 38"/>
                <a:gd name="T16" fmla="*/ 378 w 573"/>
                <a:gd name="T17" fmla="*/ 8 h 38"/>
                <a:gd name="T18" fmla="*/ 421 w 573"/>
                <a:gd name="T19" fmla="*/ 12 h 38"/>
                <a:gd name="T20" fmla="*/ 463 w 573"/>
                <a:gd name="T21" fmla="*/ 15 h 38"/>
                <a:gd name="T22" fmla="*/ 505 w 573"/>
                <a:gd name="T23" fmla="*/ 17 h 38"/>
                <a:gd name="T24" fmla="*/ 546 w 573"/>
                <a:gd name="T25" fmla="*/ 17 h 38"/>
                <a:gd name="T26" fmla="*/ 552 w 573"/>
                <a:gd name="T27" fmla="*/ 19 h 38"/>
                <a:gd name="T28" fmla="*/ 565 w 573"/>
                <a:gd name="T29" fmla="*/ 24 h 38"/>
                <a:gd name="T30" fmla="*/ 573 w 573"/>
                <a:gd name="T31" fmla="*/ 30 h 38"/>
                <a:gd name="T32" fmla="*/ 564 w 573"/>
                <a:gd name="T33" fmla="*/ 35 h 38"/>
                <a:gd name="T34" fmla="*/ 540 w 573"/>
                <a:gd name="T35" fmla="*/ 36 h 38"/>
                <a:gd name="T36" fmla="*/ 483 w 573"/>
                <a:gd name="T37" fmla="*/ 38 h 38"/>
                <a:gd name="T38" fmla="*/ 417 w 573"/>
                <a:gd name="T39" fmla="*/ 37 h 38"/>
                <a:gd name="T40" fmla="*/ 366 w 573"/>
                <a:gd name="T41" fmla="*/ 32 h 38"/>
                <a:gd name="T42" fmla="*/ 345 w 573"/>
                <a:gd name="T43" fmla="*/ 29 h 38"/>
                <a:gd name="T44" fmla="*/ 318 w 573"/>
                <a:gd name="T45" fmla="*/ 26 h 38"/>
                <a:gd name="T46" fmla="*/ 259 w 573"/>
                <a:gd name="T47" fmla="*/ 25 h 38"/>
                <a:gd name="T48" fmla="*/ 156 w 573"/>
                <a:gd name="T49" fmla="*/ 28 h 38"/>
                <a:gd name="T50" fmla="*/ 112 w 573"/>
                <a:gd name="T51" fmla="*/ 27 h 38"/>
                <a:gd name="T52" fmla="*/ 61 w 573"/>
                <a:gd name="T53" fmla="*/ 24 h 38"/>
                <a:gd name="T54" fmla="*/ 18 w 573"/>
                <a:gd name="T55" fmla="*/ 20 h 38"/>
                <a:gd name="T56" fmla="*/ 0 w 573"/>
                <a:gd name="T57" fmla="*/ 18 h 38"/>
                <a:gd name="T58" fmla="*/ 30 w 573"/>
                <a:gd name="T59" fmla="*/ 0 h 38"/>
                <a:gd name="T60" fmla="*/ 30 w 573"/>
                <a:gd name="T61" fmla="*/ 0 h 3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73"/>
                <a:gd name="T94" fmla="*/ 0 h 38"/>
                <a:gd name="T95" fmla="*/ 573 w 573"/>
                <a:gd name="T96" fmla="*/ 38 h 3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73" h="38">
                  <a:moveTo>
                    <a:pt x="30" y="0"/>
                  </a:moveTo>
                  <a:lnTo>
                    <a:pt x="46" y="1"/>
                  </a:lnTo>
                  <a:lnTo>
                    <a:pt x="88" y="3"/>
                  </a:lnTo>
                  <a:lnTo>
                    <a:pt x="147" y="4"/>
                  </a:lnTo>
                  <a:lnTo>
                    <a:pt x="217" y="1"/>
                  </a:lnTo>
                  <a:lnTo>
                    <a:pt x="255" y="0"/>
                  </a:lnTo>
                  <a:lnTo>
                    <a:pt x="295" y="1"/>
                  </a:lnTo>
                  <a:lnTo>
                    <a:pt x="336" y="4"/>
                  </a:lnTo>
                  <a:lnTo>
                    <a:pt x="378" y="8"/>
                  </a:lnTo>
                  <a:lnTo>
                    <a:pt x="421" y="12"/>
                  </a:lnTo>
                  <a:lnTo>
                    <a:pt x="463" y="15"/>
                  </a:lnTo>
                  <a:lnTo>
                    <a:pt x="505" y="17"/>
                  </a:lnTo>
                  <a:lnTo>
                    <a:pt x="546" y="17"/>
                  </a:lnTo>
                  <a:lnTo>
                    <a:pt x="552" y="19"/>
                  </a:lnTo>
                  <a:lnTo>
                    <a:pt x="565" y="24"/>
                  </a:lnTo>
                  <a:lnTo>
                    <a:pt x="573" y="30"/>
                  </a:lnTo>
                  <a:lnTo>
                    <a:pt x="564" y="35"/>
                  </a:lnTo>
                  <a:lnTo>
                    <a:pt x="540" y="36"/>
                  </a:lnTo>
                  <a:lnTo>
                    <a:pt x="483" y="38"/>
                  </a:lnTo>
                  <a:lnTo>
                    <a:pt x="417" y="37"/>
                  </a:lnTo>
                  <a:lnTo>
                    <a:pt x="366" y="32"/>
                  </a:lnTo>
                  <a:lnTo>
                    <a:pt x="345" y="29"/>
                  </a:lnTo>
                  <a:lnTo>
                    <a:pt x="318" y="26"/>
                  </a:lnTo>
                  <a:lnTo>
                    <a:pt x="259" y="25"/>
                  </a:lnTo>
                  <a:lnTo>
                    <a:pt x="156" y="28"/>
                  </a:lnTo>
                  <a:lnTo>
                    <a:pt x="112" y="27"/>
                  </a:lnTo>
                  <a:lnTo>
                    <a:pt x="61" y="24"/>
                  </a:lnTo>
                  <a:lnTo>
                    <a:pt x="18" y="20"/>
                  </a:lnTo>
                  <a:lnTo>
                    <a:pt x="0" y="18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41" name="Freeform 95"/>
            <p:cNvSpPr>
              <a:spLocks/>
            </p:cNvSpPr>
            <p:nvPr/>
          </p:nvSpPr>
          <p:spPr bwMode="auto">
            <a:xfrm>
              <a:off x="633" y="2736"/>
              <a:ext cx="397" cy="85"/>
            </a:xfrm>
            <a:custGeom>
              <a:avLst/>
              <a:gdLst>
                <a:gd name="T0" fmla="*/ 0 w 1192"/>
                <a:gd name="T1" fmla="*/ 119 h 169"/>
                <a:gd name="T2" fmla="*/ 114 w 1192"/>
                <a:gd name="T3" fmla="*/ 120 h 169"/>
                <a:gd name="T4" fmla="*/ 276 w 1192"/>
                <a:gd name="T5" fmla="*/ 119 h 169"/>
                <a:gd name="T6" fmla="*/ 339 w 1192"/>
                <a:gd name="T7" fmla="*/ 117 h 169"/>
                <a:gd name="T8" fmla="*/ 424 w 1192"/>
                <a:gd name="T9" fmla="*/ 115 h 169"/>
                <a:gd name="T10" fmla="*/ 516 w 1192"/>
                <a:gd name="T11" fmla="*/ 117 h 169"/>
                <a:gd name="T12" fmla="*/ 598 w 1192"/>
                <a:gd name="T13" fmla="*/ 122 h 169"/>
                <a:gd name="T14" fmla="*/ 634 w 1192"/>
                <a:gd name="T15" fmla="*/ 125 h 169"/>
                <a:gd name="T16" fmla="*/ 669 w 1192"/>
                <a:gd name="T17" fmla="*/ 128 h 169"/>
                <a:gd name="T18" fmla="*/ 734 w 1192"/>
                <a:gd name="T19" fmla="*/ 132 h 169"/>
                <a:gd name="T20" fmla="*/ 800 w 1192"/>
                <a:gd name="T21" fmla="*/ 133 h 169"/>
                <a:gd name="T22" fmla="*/ 868 w 1192"/>
                <a:gd name="T23" fmla="*/ 132 h 169"/>
                <a:gd name="T24" fmla="*/ 952 w 1192"/>
                <a:gd name="T25" fmla="*/ 133 h 169"/>
                <a:gd name="T26" fmla="*/ 1046 w 1192"/>
                <a:gd name="T27" fmla="*/ 138 h 169"/>
                <a:gd name="T28" fmla="*/ 1123 w 1192"/>
                <a:gd name="T29" fmla="*/ 144 h 169"/>
                <a:gd name="T30" fmla="*/ 1154 w 1192"/>
                <a:gd name="T31" fmla="*/ 146 h 169"/>
                <a:gd name="T32" fmla="*/ 1151 w 1192"/>
                <a:gd name="T33" fmla="*/ 114 h 169"/>
                <a:gd name="T34" fmla="*/ 1154 w 1192"/>
                <a:gd name="T35" fmla="*/ 87 h 169"/>
                <a:gd name="T36" fmla="*/ 1157 w 1192"/>
                <a:gd name="T37" fmla="*/ 75 h 169"/>
                <a:gd name="T38" fmla="*/ 1163 w 1192"/>
                <a:gd name="T39" fmla="*/ 65 h 169"/>
                <a:gd name="T40" fmla="*/ 1174 w 1192"/>
                <a:gd name="T41" fmla="*/ 43 h 169"/>
                <a:gd name="T42" fmla="*/ 1177 w 1192"/>
                <a:gd name="T43" fmla="*/ 20 h 169"/>
                <a:gd name="T44" fmla="*/ 1178 w 1192"/>
                <a:gd name="T45" fmla="*/ 4 h 169"/>
                <a:gd name="T46" fmla="*/ 1180 w 1192"/>
                <a:gd name="T47" fmla="*/ 0 h 169"/>
                <a:gd name="T48" fmla="*/ 1184 w 1192"/>
                <a:gd name="T49" fmla="*/ 2 h 169"/>
                <a:gd name="T50" fmla="*/ 1192 w 1192"/>
                <a:gd name="T51" fmla="*/ 14 h 169"/>
                <a:gd name="T52" fmla="*/ 1192 w 1192"/>
                <a:gd name="T53" fmla="*/ 34 h 169"/>
                <a:gd name="T54" fmla="*/ 1187 w 1192"/>
                <a:gd name="T55" fmla="*/ 56 h 169"/>
                <a:gd name="T56" fmla="*/ 1180 w 1192"/>
                <a:gd name="T57" fmla="*/ 77 h 169"/>
                <a:gd name="T58" fmla="*/ 1177 w 1192"/>
                <a:gd name="T59" fmla="*/ 102 h 169"/>
                <a:gd name="T60" fmla="*/ 1180 w 1192"/>
                <a:gd name="T61" fmla="*/ 132 h 169"/>
                <a:gd name="T62" fmla="*/ 1187 w 1192"/>
                <a:gd name="T63" fmla="*/ 169 h 169"/>
                <a:gd name="T64" fmla="*/ 1148 w 1192"/>
                <a:gd name="T65" fmla="*/ 168 h 169"/>
                <a:gd name="T66" fmla="*/ 1055 w 1192"/>
                <a:gd name="T67" fmla="*/ 164 h 169"/>
                <a:gd name="T68" fmla="*/ 947 w 1192"/>
                <a:gd name="T69" fmla="*/ 161 h 169"/>
                <a:gd name="T70" fmla="*/ 862 w 1192"/>
                <a:gd name="T71" fmla="*/ 160 h 169"/>
                <a:gd name="T72" fmla="*/ 724 w 1192"/>
                <a:gd name="T73" fmla="*/ 159 h 169"/>
                <a:gd name="T74" fmla="*/ 586 w 1192"/>
                <a:gd name="T75" fmla="*/ 151 h 169"/>
                <a:gd name="T76" fmla="*/ 508 w 1192"/>
                <a:gd name="T77" fmla="*/ 148 h 169"/>
                <a:gd name="T78" fmla="*/ 412 w 1192"/>
                <a:gd name="T79" fmla="*/ 146 h 169"/>
                <a:gd name="T80" fmla="*/ 265 w 1192"/>
                <a:gd name="T81" fmla="*/ 146 h 169"/>
                <a:gd name="T82" fmla="*/ 135 w 1192"/>
                <a:gd name="T83" fmla="*/ 144 h 169"/>
                <a:gd name="T84" fmla="*/ 41 w 1192"/>
                <a:gd name="T85" fmla="*/ 140 h 169"/>
                <a:gd name="T86" fmla="*/ 0 w 1192"/>
                <a:gd name="T87" fmla="*/ 119 h 169"/>
                <a:gd name="T88" fmla="*/ 0 w 1192"/>
                <a:gd name="T89" fmla="*/ 119 h 16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192"/>
                <a:gd name="T136" fmla="*/ 0 h 169"/>
                <a:gd name="T137" fmla="*/ 1192 w 1192"/>
                <a:gd name="T138" fmla="*/ 169 h 169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192" h="169">
                  <a:moveTo>
                    <a:pt x="0" y="119"/>
                  </a:moveTo>
                  <a:lnTo>
                    <a:pt x="114" y="120"/>
                  </a:lnTo>
                  <a:lnTo>
                    <a:pt x="276" y="119"/>
                  </a:lnTo>
                  <a:lnTo>
                    <a:pt x="339" y="117"/>
                  </a:lnTo>
                  <a:lnTo>
                    <a:pt x="424" y="115"/>
                  </a:lnTo>
                  <a:lnTo>
                    <a:pt x="516" y="117"/>
                  </a:lnTo>
                  <a:lnTo>
                    <a:pt x="598" y="122"/>
                  </a:lnTo>
                  <a:lnTo>
                    <a:pt x="634" y="125"/>
                  </a:lnTo>
                  <a:lnTo>
                    <a:pt x="669" y="128"/>
                  </a:lnTo>
                  <a:lnTo>
                    <a:pt x="734" y="132"/>
                  </a:lnTo>
                  <a:lnTo>
                    <a:pt x="800" y="133"/>
                  </a:lnTo>
                  <a:lnTo>
                    <a:pt x="868" y="132"/>
                  </a:lnTo>
                  <a:lnTo>
                    <a:pt x="952" y="133"/>
                  </a:lnTo>
                  <a:lnTo>
                    <a:pt x="1046" y="138"/>
                  </a:lnTo>
                  <a:lnTo>
                    <a:pt x="1123" y="144"/>
                  </a:lnTo>
                  <a:lnTo>
                    <a:pt x="1154" y="146"/>
                  </a:lnTo>
                  <a:lnTo>
                    <a:pt x="1151" y="114"/>
                  </a:lnTo>
                  <a:lnTo>
                    <a:pt x="1154" y="87"/>
                  </a:lnTo>
                  <a:lnTo>
                    <a:pt x="1157" y="75"/>
                  </a:lnTo>
                  <a:lnTo>
                    <a:pt x="1163" y="65"/>
                  </a:lnTo>
                  <a:lnTo>
                    <a:pt x="1174" y="43"/>
                  </a:lnTo>
                  <a:lnTo>
                    <a:pt x="1177" y="20"/>
                  </a:lnTo>
                  <a:lnTo>
                    <a:pt x="1178" y="4"/>
                  </a:lnTo>
                  <a:lnTo>
                    <a:pt x="1180" y="0"/>
                  </a:lnTo>
                  <a:lnTo>
                    <a:pt x="1184" y="2"/>
                  </a:lnTo>
                  <a:lnTo>
                    <a:pt x="1192" y="14"/>
                  </a:lnTo>
                  <a:lnTo>
                    <a:pt x="1192" y="34"/>
                  </a:lnTo>
                  <a:lnTo>
                    <a:pt x="1187" y="56"/>
                  </a:lnTo>
                  <a:lnTo>
                    <a:pt x="1180" y="77"/>
                  </a:lnTo>
                  <a:lnTo>
                    <a:pt x="1177" y="102"/>
                  </a:lnTo>
                  <a:lnTo>
                    <a:pt x="1180" y="132"/>
                  </a:lnTo>
                  <a:lnTo>
                    <a:pt x="1187" y="169"/>
                  </a:lnTo>
                  <a:lnTo>
                    <a:pt x="1148" y="168"/>
                  </a:lnTo>
                  <a:lnTo>
                    <a:pt x="1055" y="164"/>
                  </a:lnTo>
                  <a:lnTo>
                    <a:pt x="947" y="161"/>
                  </a:lnTo>
                  <a:lnTo>
                    <a:pt x="862" y="160"/>
                  </a:lnTo>
                  <a:lnTo>
                    <a:pt x="724" y="159"/>
                  </a:lnTo>
                  <a:lnTo>
                    <a:pt x="586" y="151"/>
                  </a:lnTo>
                  <a:lnTo>
                    <a:pt x="508" y="148"/>
                  </a:lnTo>
                  <a:lnTo>
                    <a:pt x="412" y="146"/>
                  </a:lnTo>
                  <a:lnTo>
                    <a:pt x="265" y="146"/>
                  </a:lnTo>
                  <a:lnTo>
                    <a:pt x="135" y="144"/>
                  </a:lnTo>
                  <a:lnTo>
                    <a:pt x="41" y="140"/>
                  </a:lnTo>
                  <a:lnTo>
                    <a:pt x="0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42" name="Freeform 96"/>
            <p:cNvSpPr>
              <a:spLocks/>
            </p:cNvSpPr>
            <p:nvPr/>
          </p:nvSpPr>
          <p:spPr bwMode="auto">
            <a:xfrm>
              <a:off x="633" y="2762"/>
              <a:ext cx="123" cy="16"/>
            </a:xfrm>
            <a:custGeom>
              <a:avLst/>
              <a:gdLst>
                <a:gd name="T0" fmla="*/ 29 w 369"/>
                <a:gd name="T1" fmla="*/ 9 h 32"/>
                <a:gd name="T2" fmla="*/ 145 w 369"/>
                <a:gd name="T3" fmla="*/ 6 h 32"/>
                <a:gd name="T4" fmla="*/ 310 w 369"/>
                <a:gd name="T5" fmla="*/ 0 h 32"/>
                <a:gd name="T6" fmla="*/ 333 w 369"/>
                <a:gd name="T7" fmla="*/ 0 h 32"/>
                <a:gd name="T8" fmla="*/ 351 w 369"/>
                <a:gd name="T9" fmla="*/ 2 h 32"/>
                <a:gd name="T10" fmla="*/ 369 w 369"/>
                <a:gd name="T11" fmla="*/ 12 h 32"/>
                <a:gd name="T12" fmla="*/ 367 w 369"/>
                <a:gd name="T13" fmla="*/ 17 h 32"/>
                <a:gd name="T14" fmla="*/ 363 w 369"/>
                <a:gd name="T15" fmla="*/ 20 h 32"/>
                <a:gd name="T16" fmla="*/ 355 w 369"/>
                <a:gd name="T17" fmla="*/ 22 h 32"/>
                <a:gd name="T18" fmla="*/ 334 w 369"/>
                <a:gd name="T19" fmla="*/ 25 h 32"/>
                <a:gd name="T20" fmla="*/ 300 w 369"/>
                <a:gd name="T21" fmla="*/ 25 h 32"/>
                <a:gd name="T22" fmla="*/ 208 w 369"/>
                <a:gd name="T23" fmla="*/ 24 h 32"/>
                <a:gd name="T24" fmla="*/ 111 w 369"/>
                <a:gd name="T25" fmla="*/ 27 h 32"/>
                <a:gd name="T26" fmla="*/ 33 w 369"/>
                <a:gd name="T27" fmla="*/ 30 h 32"/>
                <a:gd name="T28" fmla="*/ 0 w 369"/>
                <a:gd name="T29" fmla="*/ 32 h 32"/>
                <a:gd name="T30" fmla="*/ 29 w 369"/>
                <a:gd name="T31" fmla="*/ 9 h 32"/>
                <a:gd name="T32" fmla="*/ 29 w 369"/>
                <a:gd name="T33" fmla="*/ 9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9"/>
                <a:gd name="T52" fmla="*/ 0 h 32"/>
                <a:gd name="T53" fmla="*/ 369 w 369"/>
                <a:gd name="T54" fmla="*/ 32 h 3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9" h="32">
                  <a:moveTo>
                    <a:pt x="29" y="9"/>
                  </a:moveTo>
                  <a:lnTo>
                    <a:pt x="145" y="6"/>
                  </a:lnTo>
                  <a:lnTo>
                    <a:pt x="310" y="0"/>
                  </a:lnTo>
                  <a:lnTo>
                    <a:pt x="333" y="0"/>
                  </a:lnTo>
                  <a:lnTo>
                    <a:pt x="351" y="2"/>
                  </a:lnTo>
                  <a:lnTo>
                    <a:pt x="369" y="12"/>
                  </a:lnTo>
                  <a:lnTo>
                    <a:pt x="367" y="17"/>
                  </a:lnTo>
                  <a:lnTo>
                    <a:pt x="363" y="20"/>
                  </a:lnTo>
                  <a:lnTo>
                    <a:pt x="355" y="22"/>
                  </a:lnTo>
                  <a:lnTo>
                    <a:pt x="334" y="25"/>
                  </a:lnTo>
                  <a:lnTo>
                    <a:pt x="300" y="25"/>
                  </a:lnTo>
                  <a:lnTo>
                    <a:pt x="208" y="24"/>
                  </a:lnTo>
                  <a:lnTo>
                    <a:pt x="111" y="27"/>
                  </a:lnTo>
                  <a:lnTo>
                    <a:pt x="33" y="30"/>
                  </a:lnTo>
                  <a:lnTo>
                    <a:pt x="0" y="32"/>
                  </a:lnTo>
                  <a:lnTo>
                    <a:pt x="29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43" name="Freeform 97"/>
            <p:cNvSpPr>
              <a:spLocks/>
            </p:cNvSpPr>
            <p:nvPr/>
          </p:nvSpPr>
          <p:spPr bwMode="auto">
            <a:xfrm>
              <a:off x="807" y="2762"/>
              <a:ext cx="204" cy="20"/>
            </a:xfrm>
            <a:custGeom>
              <a:avLst/>
              <a:gdLst>
                <a:gd name="T0" fmla="*/ 4 w 613"/>
                <a:gd name="T1" fmla="*/ 0 h 40"/>
                <a:gd name="T2" fmla="*/ 0 w 613"/>
                <a:gd name="T3" fmla="*/ 25 h 40"/>
                <a:gd name="T4" fmla="*/ 88 w 613"/>
                <a:gd name="T5" fmla="*/ 27 h 40"/>
                <a:gd name="T6" fmla="*/ 185 w 613"/>
                <a:gd name="T7" fmla="*/ 25 h 40"/>
                <a:gd name="T8" fmla="*/ 278 w 613"/>
                <a:gd name="T9" fmla="*/ 25 h 40"/>
                <a:gd name="T10" fmla="*/ 355 w 613"/>
                <a:gd name="T11" fmla="*/ 28 h 40"/>
                <a:gd name="T12" fmla="*/ 391 w 613"/>
                <a:gd name="T13" fmla="*/ 31 h 40"/>
                <a:gd name="T14" fmla="*/ 428 w 613"/>
                <a:gd name="T15" fmla="*/ 34 h 40"/>
                <a:gd name="T16" fmla="*/ 505 w 613"/>
                <a:gd name="T17" fmla="*/ 38 h 40"/>
                <a:gd name="T18" fmla="*/ 589 w 613"/>
                <a:gd name="T19" fmla="*/ 40 h 40"/>
                <a:gd name="T20" fmla="*/ 610 w 613"/>
                <a:gd name="T21" fmla="*/ 29 h 40"/>
                <a:gd name="T22" fmla="*/ 613 w 613"/>
                <a:gd name="T23" fmla="*/ 22 h 40"/>
                <a:gd name="T24" fmla="*/ 605 w 613"/>
                <a:gd name="T25" fmla="*/ 19 h 40"/>
                <a:gd name="T26" fmla="*/ 589 w 613"/>
                <a:gd name="T27" fmla="*/ 17 h 40"/>
                <a:gd name="T28" fmla="*/ 365 w 613"/>
                <a:gd name="T29" fmla="*/ 5 h 40"/>
                <a:gd name="T30" fmla="*/ 343 w 613"/>
                <a:gd name="T31" fmla="*/ 2 h 40"/>
                <a:gd name="T32" fmla="*/ 298 w 613"/>
                <a:gd name="T33" fmla="*/ 1 h 40"/>
                <a:gd name="T34" fmla="*/ 175 w 613"/>
                <a:gd name="T35" fmla="*/ 0 h 40"/>
                <a:gd name="T36" fmla="*/ 4 w 613"/>
                <a:gd name="T37" fmla="*/ 0 h 40"/>
                <a:gd name="T38" fmla="*/ 4 w 613"/>
                <a:gd name="T39" fmla="*/ 0 h 4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13"/>
                <a:gd name="T61" fmla="*/ 0 h 40"/>
                <a:gd name="T62" fmla="*/ 613 w 613"/>
                <a:gd name="T63" fmla="*/ 40 h 4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13" h="40">
                  <a:moveTo>
                    <a:pt x="4" y="0"/>
                  </a:moveTo>
                  <a:lnTo>
                    <a:pt x="0" y="25"/>
                  </a:lnTo>
                  <a:lnTo>
                    <a:pt x="88" y="27"/>
                  </a:lnTo>
                  <a:lnTo>
                    <a:pt x="185" y="25"/>
                  </a:lnTo>
                  <a:lnTo>
                    <a:pt x="278" y="25"/>
                  </a:lnTo>
                  <a:lnTo>
                    <a:pt x="355" y="28"/>
                  </a:lnTo>
                  <a:lnTo>
                    <a:pt x="391" y="31"/>
                  </a:lnTo>
                  <a:lnTo>
                    <a:pt x="428" y="34"/>
                  </a:lnTo>
                  <a:lnTo>
                    <a:pt x="505" y="38"/>
                  </a:lnTo>
                  <a:lnTo>
                    <a:pt x="589" y="40"/>
                  </a:lnTo>
                  <a:lnTo>
                    <a:pt x="610" y="29"/>
                  </a:lnTo>
                  <a:lnTo>
                    <a:pt x="613" y="22"/>
                  </a:lnTo>
                  <a:lnTo>
                    <a:pt x="605" y="19"/>
                  </a:lnTo>
                  <a:lnTo>
                    <a:pt x="589" y="17"/>
                  </a:lnTo>
                  <a:lnTo>
                    <a:pt x="365" y="5"/>
                  </a:lnTo>
                  <a:lnTo>
                    <a:pt x="343" y="2"/>
                  </a:lnTo>
                  <a:lnTo>
                    <a:pt x="298" y="1"/>
                  </a:lnTo>
                  <a:lnTo>
                    <a:pt x="175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44" name="Freeform 98"/>
            <p:cNvSpPr>
              <a:spLocks/>
            </p:cNvSpPr>
            <p:nvPr/>
          </p:nvSpPr>
          <p:spPr bwMode="auto">
            <a:xfrm>
              <a:off x="882" y="2715"/>
              <a:ext cx="135" cy="25"/>
            </a:xfrm>
            <a:custGeom>
              <a:avLst/>
              <a:gdLst>
                <a:gd name="T0" fmla="*/ 51 w 405"/>
                <a:gd name="T1" fmla="*/ 0 h 50"/>
                <a:gd name="T2" fmla="*/ 61 w 405"/>
                <a:gd name="T3" fmla="*/ 1 h 50"/>
                <a:gd name="T4" fmla="*/ 88 w 405"/>
                <a:gd name="T5" fmla="*/ 5 h 50"/>
                <a:gd name="T6" fmla="*/ 127 w 405"/>
                <a:gd name="T7" fmla="*/ 10 h 50"/>
                <a:gd name="T8" fmla="*/ 151 w 405"/>
                <a:gd name="T9" fmla="*/ 13 h 50"/>
                <a:gd name="T10" fmla="*/ 177 w 405"/>
                <a:gd name="T11" fmla="*/ 15 h 50"/>
                <a:gd name="T12" fmla="*/ 204 w 405"/>
                <a:gd name="T13" fmla="*/ 18 h 50"/>
                <a:gd name="T14" fmla="*/ 232 w 405"/>
                <a:gd name="T15" fmla="*/ 20 h 50"/>
                <a:gd name="T16" fmla="*/ 288 w 405"/>
                <a:gd name="T17" fmla="*/ 24 h 50"/>
                <a:gd name="T18" fmla="*/ 342 w 405"/>
                <a:gd name="T19" fmla="*/ 25 h 50"/>
                <a:gd name="T20" fmla="*/ 388 w 405"/>
                <a:gd name="T21" fmla="*/ 23 h 50"/>
                <a:gd name="T22" fmla="*/ 405 w 405"/>
                <a:gd name="T23" fmla="*/ 31 h 50"/>
                <a:gd name="T24" fmla="*/ 403 w 405"/>
                <a:gd name="T25" fmla="*/ 39 h 50"/>
                <a:gd name="T26" fmla="*/ 400 w 405"/>
                <a:gd name="T27" fmla="*/ 41 h 50"/>
                <a:gd name="T28" fmla="*/ 396 w 405"/>
                <a:gd name="T29" fmla="*/ 43 h 50"/>
                <a:gd name="T30" fmla="*/ 379 w 405"/>
                <a:gd name="T31" fmla="*/ 48 h 50"/>
                <a:gd name="T32" fmla="*/ 348 w 405"/>
                <a:gd name="T33" fmla="*/ 50 h 50"/>
                <a:gd name="T34" fmla="*/ 301 w 405"/>
                <a:gd name="T35" fmla="*/ 48 h 50"/>
                <a:gd name="T36" fmla="*/ 243 w 405"/>
                <a:gd name="T37" fmla="*/ 44 h 50"/>
                <a:gd name="T38" fmla="*/ 213 w 405"/>
                <a:gd name="T39" fmla="*/ 41 h 50"/>
                <a:gd name="T40" fmla="*/ 181 w 405"/>
                <a:gd name="T41" fmla="*/ 37 h 50"/>
                <a:gd name="T42" fmla="*/ 150 w 405"/>
                <a:gd name="T43" fmla="*/ 34 h 50"/>
                <a:gd name="T44" fmla="*/ 120 w 405"/>
                <a:gd name="T45" fmla="*/ 31 h 50"/>
                <a:gd name="T46" fmla="*/ 91 w 405"/>
                <a:gd name="T47" fmla="*/ 27 h 50"/>
                <a:gd name="T48" fmla="*/ 66 w 405"/>
                <a:gd name="T49" fmla="*/ 24 h 50"/>
                <a:gd name="T50" fmla="*/ 42 w 405"/>
                <a:gd name="T51" fmla="*/ 20 h 50"/>
                <a:gd name="T52" fmla="*/ 24 w 405"/>
                <a:gd name="T53" fmla="*/ 18 h 50"/>
                <a:gd name="T54" fmla="*/ 0 w 405"/>
                <a:gd name="T55" fmla="*/ 14 h 50"/>
                <a:gd name="T56" fmla="*/ 51 w 405"/>
                <a:gd name="T57" fmla="*/ 0 h 50"/>
                <a:gd name="T58" fmla="*/ 51 w 405"/>
                <a:gd name="T59" fmla="*/ 0 h 5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05"/>
                <a:gd name="T91" fmla="*/ 0 h 50"/>
                <a:gd name="T92" fmla="*/ 405 w 405"/>
                <a:gd name="T93" fmla="*/ 50 h 5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05" h="50">
                  <a:moveTo>
                    <a:pt x="51" y="0"/>
                  </a:moveTo>
                  <a:lnTo>
                    <a:pt x="61" y="1"/>
                  </a:lnTo>
                  <a:lnTo>
                    <a:pt x="88" y="5"/>
                  </a:lnTo>
                  <a:lnTo>
                    <a:pt x="127" y="10"/>
                  </a:lnTo>
                  <a:lnTo>
                    <a:pt x="151" y="13"/>
                  </a:lnTo>
                  <a:lnTo>
                    <a:pt x="177" y="15"/>
                  </a:lnTo>
                  <a:lnTo>
                    <a:pt x="204" y="18"/>
                  </a:lnTo>
                  <a:lnTo>
                    <a:pt x="232" y="20"/>
                  </a:lnTo>
                  <a:lnTo>
                    <a:pt x="288" y="24"/>
                  </a:lnTo>
                  <a:lnTo>
                    <a:pt x="342" y="25"/>
                  </a:lnTo>
                  <a:lnTo>
                    <a:pt x="388" y="23"/>
                  </a:lnTo>
                  <a:lnTo>
                    <a:pt x="405" y="31"/>
                  </a:lnTo>
                  <a:lnTo>
                    <a:pt x="403" y="39"/>
                  </a:lnTo>
                  <a:lnTo>
                    <a:pt x="400" y="41"/>
                  </a:lnTo>
                  <a:lnTo>
                    <a:pt x="396" y="43"/>
                  </a:lnTo>
                  <a:lnTo>
                    <a:pt x="379" y="48"/>
                  </a:lnTo>
                  <a:lnTo>
                    <a:pt x="348" y="50"/>
                  </a:lnTo>
                  <a:lnTo>
                    <a:pt x="301" y="48"/>
                  </a:lnTo>
                  <a:lnTo>
                    <a:pt x="243" y="44"/>
                  </a:lnTo>
                  <a:lnTo>
                    <a:pt x="213" y="41"/>
                  </a:lnTo>
                  <a:lnTo>
                    <a:pt x="181" y="37"/>
                  </a:lnTo>
                  <a:lnTo>
                    <a:pt x="150" y="34"/>
                  </a:lnTo>
                  <a:lnTo>
                    <a:pt x="120" y="31"/>
                  </a:lnTo>
                  <a:lnTo>
                    <a:pt x="91" y="27"/>
                  </a:lnTo>
                  <a:lnTo>
                    <a:pt x="66" y="24"/>
                  </a:lnTo>
                  <a:lnTo>
                    <a:pt x="42" y="20"/>
                  </a:lnTo>
                  <a:lnTo>
                    <a:pt x="24" y="18"/>
                  </a:lnTo>
                  <a:lnTo>
                    <a:pt x="0" y="14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45" name="Freeform 99"/>
            <p:cNvSpPr>
              <a:spLocks/>
            </p:cNvSpPr>
            <p:nvPr/>
          </p:nvSpPr>
          <p:spPr bwMode="auto">
            <a:xfrm>
              <a:off x="968" y="2678"/>
              <a:ext cx="64" cy="46"/>
            </a:xfrm>
            <a:custGeom>
              <a:avLst/>
              <a:gdLst>
                <a:gd name="T0" fmla="*/ 10 w 192"/>
                <a:gd name="T1" fmla="*/ 24 h 92"/>
                <a:gd name="T2" fmla="*/ 0 w 192"/>
                <a:gd name="T3" fmla="*/ 13 h 92"/>
                <a:gd name="T4" fmla="*/ 3 w 192"/>
                <a:gd name="T5" fmla="*/ 5 h 92"/>
                <a:gd name="T6" fmla="*/ 10 w 192"/>
                <a:gd name="T7" fmla="*/ 2 h 92"/>
                <a:gd name="T8" fmla="*/ 24 w 192"/>
                <a:gd name="T9" fmla="*/ 0 h 92"/>
                <a:gd name="T10" fmla="*/ 43 w 192"/>
                <a:gd name="T11" fmla="*/ 2 h 92"/>
                <a:gd name="T12" fmla="*/ 55 w 192"/>
                <a:gd name="T13" fmla="*/ 5 h 92"/>
                <a:gd name="T14" fmla="*/ 69 w 192"/>
                <a:gd name="T15" fmla="*/ 9 h 92"/>
                <a:gd name="T16" fmla="*/ 82 w 192"/>
                <a:gd name="T17" fmla="*/ 14 h 92"/>
                <a:gd name="T18" fmla="*/ 88 w 192"/>
                <a:gd name="T19" fmla="*/ 17 h 92"/>
                <a:gd name="T20" fmla="*/ 96 w 192"/>
                <a:gd name="T21" fmla="*/ 20 h 92"/>
                <a:gd name="T22" fmla="*/ 103 w 192"/>
                <a:gd name="T23" fmla="*/ 23 h 92"/>
                <a:gd name="T24" fmla="*/ 109 w 192"/>
                <a:gd name="T25" fmla="*/ 26 h 92"/>
                <a:gd name="T26" fmla="*/ 117 w 192"/>
                <a:gd name="T27" fmla="*/ 29 h 92"/>
                <a:gd name="T28" fmla="*/ 124 w 192"/>
                <a:gd name="T29" fmla="*/ 33 h 92"/>
                <a:gd name="T30" fmla="*/ 130 w 192"/>
                <a:gd name="T31" fmla="*/ 36 h 92"/>
                <a:gd name="T32" fmla="*/ 136 w 192"/>
                <a:gd name="T33" fmla="*/ 39 h 92"/>
                <a:gd name="T34" fmla="*/ 150 w 192"/>
                <a:gd name="T35" fmla="*/ 45 h 92"/>
                <a:gd name="T36" fmla="*/ 171 w 192"/>
                <a:gd name="T37" fmla="*/ 57 h 92"/>
                <a:gd name="T38" fmla="*/ 190 w 192"/>
                <a:gd name="T39" fmla="*/ 68 h 92"/>
                <a:gd name="T40" fmla="*/ 192 w 192"/>
                <a:gd name="T41" fmla="*/ 84 h 92"/>
                <a:gd name="T42" fmla="*/ 189 w 192"/>
                <a:gd name="T43" fmla="*/ 89 h 92"/>
                <a:gd name="T44" fmla="*/ 181 w 192"/>
                <a:gd name="T45" fmla="*/ 92 h 92"/>
                <a:gd name="T46" fmla="*/ 171 w 192"/>
                <a:gd name="T47" fmla="*/ 92 h 92"/>
                <a:gd name="T48" fmla="*/ 153 w 192"/>
                <a:gd name="T49" fmla="*/ 88 h 92"/>
                <a:gd name="T50" fmla="*/ 10 w 192"/>
                <a:gd name="T51" fmla="*/ 24 h 92"/>
                <a:gd name="T52" fmla="*/ 10 w 192"/>
                <a:gd name="T53" fmla="*/ 24 h 9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92"/>
                <a:gd name="T82" fmla="*/ 0 h 92"/>
                <a:gd name="T83" fmla="*/ 192 w 192"/>
                <a:gd name="T84" fmla="*/ 92 h 9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92" h="92">
                  <a:moveTo>
                    <a:pt x="10" y="24"/>
                  </a:moveTo>
                  <a:lnTo>
                    <a:pt x="0" y="13"/>
                  </a:lnTo>
                  <a:lnTo>
                    <a:pt x="3" y="5"/>
                  </a:lnTo>
                  <a:lnTo>
                    <a:pt x="10" y="2"/>
                  </a:lnTo>
                  <a:lnTo>
                    <a:pt x="24" y="0"/>
                  </a:lnTo>
                  <a:lnTo>
                    <a:pt x="43" y="2"/>
                  </a:lnTo>
                  <a:lnTo>
                    <a:pt x="55" y="5"/>
                  </a:lnTo>
                  <a:lnTo>
                    <a:pt x="69" y="9"/>
                  </a:lnTo>
                  <a:lnTo>
                    <a:pt x="82" y="14"/>
                  </a:lnTo>
                  <a:lnTo>
                    <a:pt x="88" y="17"/>
                  </a:lnTo>
                  <a:lnTo>
                    <a:pt x="96" y="20"/>
                  </a:lnTo>
                  <a:lnTo>
                    <a:pt x="103" y="23"/>
                  </a:lnTo>
                  <a:lnTo>
                    <a:pt x="109" y="26"/>
                  </a:lnTo>
                  <a:lnTo>
                    <a:pt x="117" y="29"/>
                  </a:lnTo>
                  <a:lnTo>
                    <a:pt x="124" y="33"/>
                  </a:lnTo>
                  <a:lnTo>
                    <a:pt x="130" y="36"/>
                  </a:lnTo>
                  <a:lnTo>
                    <a:pt x="136" y="39"/>
                  </a:lnTo>
                  <a:lnTo>
                    <a:pt x="150" y="45"/>
                  </a:lnTo>
                  <a:lnTo>
                    <a:pt x="171" y="57"/>
                  </a:lnTo>
                  <a:lnTo>
                    <a:pt x="190" y="68"/>
                  </a:lnTo>
                  <a:lnTo>
                    <a:pt x="192" y="84"/>
                  </a:lnTo>
                  <a:lnTo>
                    <a:pt x="189" y="89"/>
                  </a:lnTo>
                  <a:lnTo>
                    <a:pt x="181" y="92"/>
                  </a:lnTo>
                  <a:lnTo>
                    <a:pt x="171" y="92"/>
                  </a:lnTo>
                  <a:lnTo>
                    <a:pt x="153" y="88"/>
                  </a:lnTo>
                  <a:lnTo>
                    <a:pt x="10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46" name="Freeform 100"/>
            <p:cNvSpPr>
              <a:spLocks/>
            </p:cNvSpPr>
            <p:nvPr/>
          </p:nvSpPr>
          <p:spPr bwMode="auto">
            <a:xfrm>
              <a:off x="989" y="2616"/>
              <a:ext cx="79" cy="39"/>
            </a:xfrm>
            <a:custGeom>
              <a:avLst/>
              <a:gdLst>
                <a:gd name="T0" fmla="*/ 6 w 237"/>
                <a:gd name="T1" fmla="*/ 0 h 79"/>
                <a:gd name="T2" fmla="*/ 0 w 237"/>
                <a:gd name="T3" fmla="*/ 23 h 79"/>
                <a:gd name="T4" fmla="*/ 11 w 237"/>
                <a:gd name="T5" fmla="*/ 28 h 79"/>
                <a:gd name="T6" fmla="*/ 26 w 237"/>
                <a:gd name="T7" fmla="*/ 32 h 79"/>
                <a:gd name="T8" fmla="*/ 41 w 237"/>
                <a:gd name="T9" fmla="*/ 37 h 79"/>
                <a:gd name="T10" fmla="*/ 59 w 237"/>
                <a:gd name="T11" fmla="*/ 41 h 79"/>
                <a:gd name="T12" fmla="*/ 77 w 237"/>
                <a:gd name="T13" fmla="*/ 46 h 79"/>
                <a:gd name="T14" fmla="*/ 96 w 237"/>
                <a:gd name="T15" fmla="*/ 51 h 79"/>
                <a:gd name="T16" fmla="*/ 116 w 237"/>
                <a:gd name="T17" fmla="*/ 55 h 79"/>
                <a:gd name="T18" fmla="*/ 135 w 237"/>
                <a:gd name="T19" fmla="*/ 59 h 79"/>
                <a:gd name="T20" fmla="*/ 155 w 237"/>
                <a:gd name="T21" fmla="*/ 63 h 79"/>
                <a:gd name="T22" fmla="*/ 171 w 237"/>
                <a:gd name="T23" fmla="*/ 67 h 79"/>
                <a:gd name="T24" fmla="*/ 187 w 237"/>
                <a:gd name="T25" fmla="*/ 70 h 79"/>
                <a:gd name="T26" fmla="*/ 202 w 237"/>
                <a:gd name="T27" fmla="*/ 73 h 79"/>
                <a:gd name="T28" fmla="*/ 223 w 237"/>
                <a:gd name="T29" fmla="*/ 77 h 79"/>
                <a:gd name="T30" fmla="*/ 231 w 237"/>
                <a:gd name="T31" fmla="*/ 79 h 79"/>
                <a:gd name="T32" fmla="*/ 237 w 237"/>
                <a:gd name="T33" fmla="*/ 50 h 79"/>
                <a:gd name="T34" fmla="*/ 223 w 237"/>
                <a:gd name="T35" fmla="*/ 46 h 79"/>
                <a:gd name="T36" fmla="*/ 208 w 237"/>
                <a:gd name="T37" fmla="*/ 42 h 79"/>
                <a:gd name="T38" fmla="*/ 192 w 237"/>
                <a:gd name="T39" fmla="*/ 38 h 79"/>
                <a:gd name="T40" fmla="*/ 174 w 237"/>
                <a:gd name="T41" fmla="*/ 34 h 79"/>
                <a:gd name="T42" fmla="*/ 155 w 237"/>
                <a:gd name="T43" fmla="*/ 30 h 79"/>
                <a:gd name="T44" fmla="*/ 135 w 237"/>
                <a:gd name="T45" fmla="*/ 26 h 79"/>
                <a:gd name="T46" fmla="*/ 116 w 237"/>
                <a:gd name="T47" fmla="*/ 22 h 79"/>
                <a:gd name="T48" fmla="*/ 98 w 237"/>
                <a:gd name="T49" fmla="*/ 18 h 79"/>
                <a:gd name="T50" fmla="*/ 80 w 237"/>
                <a:gd name="T51" fmla="*/ 14 h 79"/>
                <a:gd name="T52" fmla="*/ 62 w 237"/>
                <a:gd name="T53" fmla="*/ 11 h 79"/>
                <a:gd name="T54" fmla="*/ 47 w 237"/>
                <a:gd name="T55" fmla="*/ 8 h 79"/>
                <a:gd name="T56" fmla="*/ 33 w 237"/>
                <a:gd name="T57" fmla="*/ 5 h 79"/>
                <a:gd name="T58" fmla="*/ 14 w 237"/>
                <a:gd name="T59" fmla="*/ 2 h 79"/>
                <a:gd name="T60" fmla="*/ 6 w 237"/>
                <a:gd name="T61" fmla="*/ 0 h 79"/>
                <a:gd name="T62" fmla="*/ 6 w 237"/>
                <a:gd name="T63" fmla="*/ 0 h 7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37"/>
                <a:gd name="T97" fmla="*/ 0 h 79"/>
                <a:gd name="T98" fmla="*/ 237 w 237"/>
                <a:gd name="T99" fmla="*/ 79 h 7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37" h="79">
                  <a:moveTo>
                    <a:pt x="6" y="0"/>
                  </a:moveTo>
                  <a:lnTo>
                    <a:pt x="0" y="23"/>
                  </a:lnTo>
                  <a:lnTo>
                    <a:pt x="11" y="28"/>
                  </a:lnTo>
                  <a:lnTo>
                    <a:pt x="26" y="32"/>
                  </a:lnTo>
                  <a:lnTo>
                    <a:pt x="41" y="37"/>
                  </a:lnTo>
                  <a:lnTo>
                    <a:pt x="59" y="41"/>
                  </a:lnTo>
                  <a:lnTo>
                    <a:pt x="77" y="46"/>
                  </a:lnTo>
                  <a:lnTo>
                    <a:pt x="96" y="51"/>
                  </a:lnTo>
                  <a:lnTo>
                    <a:pt x="116" y="55"/>
                  </a:lnTo>
                  <a:lnTo>
                    <a:pt x="135" y="59"/>
                  </a:lnTo>
                  <a:lnTo>
                    <a:pt x="155" y="63"/>
                  </a:lnTo>
                  <a:lnTo>
                    <a:pt x="171" y="67"/>
                  </a:lnTo>
                  <a:lnTo>
                    <a:pt x="187" y="70"/>
                  </a:lnTo>
                  <a:lnTo>
                    <a:pt x="202" y="73"/>
                  </a:lnTo>
                  <a:lnTo>
                    <a:pt x="223" y="77"/>
                  </a:lnTo>
                  <a:lnTo>
                    <a:pt x="231" y="79"/>
                  </a:lnTo>
                  <a:lnTo>
                    <a:pt x="237" y="50"/>
                  </a:lnTo>
                  <a:lnTo>
                    <a:pt x="223" y="46"/>
                  </a:lnTo>
                  <a:lnTo>
                    <a:pt x="208" y="42"/>
                  </a:lnTo>
                  <a:lnTo>
                    <a:pt x="192" y="38"/>
                  </a:lnTo>
                  <a:lnTo>
                    <a:pt x="174" y="34"/>
                  </a:lnTo>
                  <a:lnTo>
                    <a:pt x="155" y="30"/>
                  </a:lnTo>
                  <a:lnTo>
                    <a:pt x="135" y="26"/>
                  </a:lnTo>
                  <a:lnTo>
                    <a:pt x="116" y="22"/>
                  </a:lnTo>
                  <a:lnTo>
                    <a:pt x="98" y="18"/>
                  </a:lnTo>
                  <a:lnTo>
                    <a:pt x="80" y="14"/>
                  </a:lnTo>
                  <a:lnTo>
                    <a:pt x="62" y="11"/>
                  </a:lnTo>
                  <a:lnTo>
                    <a:pt x="47" y="8"/>
                  </a:lnTo>
                  <a:lnTo>
                    <a:pt x="33" y="5"/>
                  </a:lnTo>
                  <a:lnTo>
                    <a:pt x="14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47" name="Freeform 101"/>
            <p:cNvSpPr>
              <a:spLocks/>
            </p:cNvSpPr>
            <p:nvPr/>
          </p:nvSpPr>
          <p:spPr bwMode="auto">
            <a:xfrm>
              <a:off x="1004" y="2575"/>
              <a:ext cx="69" cy="30"/>
            </a:xfrm>
            <a:custGeom>
              <a:avLst/>
              <a:gdLst>
                <a:gd name="T0" fmla="*/ 18 w 205"/>
                <a:gd name="T1" fmla="*/ 0 h 60"/>
                <a:gd name="T2" fmla="*/ 1 w 205"/>
                <a:gd name="T3" fmla="*/ 4 h 60"/>
                <a:gd name="T4" fmla="*/ 0 w 205"/>
                <a:gd name="T5" fmla="*/ 10 h 60"/>
                <a:gd name="T6" fmla="*/ 18 w 205"/>
                <a:gd name="T7" fmla="*/ 20 h 60"/>
                <a:gd name="T8" fmla="*/ 27 w 205"/>
                <a:gd name="T9" fmla="*/ 23 h 60"/>
                <a:gd name="T10" fmla="*/ 37 w 205"/>
                <a:gd name="T11" fmla="*/ 26 h 60"/>
                <a:gd name="T12" fmla="*/ 51 w 205"/>
                <a:gd name="T13" fmla="*/ 29 h 60"/>
                <a:gd name="T14" fmla="*/ 64 w 205"/>
                <a:gd name="T15" fmla="*/ 32 h 60"/>
                <a:gd name="T16" fmla="*/ 78 w 205"/>
                <a:gd name="T17" fmla="*/ 36 h 60"/>
                <a:gd name="T18" fmla="*/ 93 w 205"/>
                <a:gd name="T19" fmla="*/ 39 h 60"/>
                <a:gd name="T20" fmla="*/ 108 w 205"/>
                <a:gd name="T21" fmla="*/ 42 h 60"/>
                <a:gd name="T22" fmla="*/ 122 w 205"/>
                <a:gd name="T23" fmla="*/ 46 h 60"/>
                <a:gd name="T24" fmla="*/ 137 w 205"/>
                <a:gd name="T25" fmla="*/ 48 h 60"/>
                <a:gd name="T26" fmla="*/ 151 w 205"/>
                <a:gd name="T27" fmla="*/ 51 h 60"/>
                <a:gd name="T28" fmla="*/ 173 w 205"/>
                <a:gd name="T29" fmla="*/ 56 h 60"/>
                <a:gd name="T30" fmla="*/ 196 w 205"/>
                <a:gd name="T31" fmla="*/ 60 h 60"/>
                <a:gd name="T32" fmla="*/ 205 w 205"/>
                <a:gd name="T33" fmla="*/ 38 h 60"/>
                <a:gd name="T34" fmla="*/ 18 w 205"/>
                <a:gd name="T35" fmla="*/ 0 h 60"/>
                <a:gd name="T36" fmla="*/ 18 w 205"/>
                <a:gd name="T37" fmla="*/ 0 h 6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05"/>
                <a:gd name="T58" fmla="*/ 0 h 60"/>
                <a:gd name="T59" fmla="*/ 205 w 205"/>
                <a:gd name="T60" fmla="*/ 60 h 6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05" h="60">
                  <a:moveTo>
                    <a:pt x="18" y="0"/>
                  </a:moveTo>
                  <a:lnTo>
                    <a:pt x="1" y="4"/>
                  </a:lnTo>
                  <a:lnTo>
                    <a:pt x="0" y="10"/>
                  </a:lnTo>
                  <a:lnTo>
                    <a:pt x="18" y="20"/>
                  </a:lnTo>
                  <a:lnTo>
                    <a:pt x="27" y="23"/>
                  </a:lnTo>
                  <a:lnTo>
                    <a:pt x="37" y="26"/>
                  </a:lnTo>
                  <a:lnTo>
                    <a:pt x="51" y="29"/>
                  </a:lnTo>
                  <a:lnTo>
                    <a:pt x="64" y="32"/>
                  </a:lnTo>
                  <a:lnTo>
                    <a:pt x="78" y="36"/>
                  </a:lnTo>
                  <a:lnTo>
                    <a:pt x="93" y="39"/>
                  </a:lnTo>
                  <a:lnTo>
                    <a:pt x="108" y="42"/>
                  </a:lnTo>
                  <a:lnTo>
                    <a:pt x="122" y="46"/>
                  </a:lnTo>
                  <a:lnTo>
                    <a:pt x="137" y="48"/>
                  </a:lnTo>
                  <a:lnTo>
                    <a:pt x="151" y="51"/>
                  </a:lnTo>
                  <a:lnTo>
                    <a:pt x="173" y="56"/>
                  </a:lnTo>
                  <a:lnTo>
                    <a:pt x="196" y="60"/>
                  </a:lnTo>
                  <a:lnTo>
                    <a:pt x="205" y="3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48" name="Freeform 102"/>
            <p:cNvSpPr>
              <a:spLocks/>
            </p:cNvSpPr>
            <p:nvPr/>
          </p:nvSpPr>
          <p:spPr bwMode="auto">
            <a:xfrm>
              <a:off x="984" y="2501"/>
              <a:ext cx="76" cy="53"/>
            </a:xfrm>
            <a:custGeom>
              <a:avLst/>
              <a:gdLst>
                <a:gd name="T0" fmla="*/ 41 w 229"/>
                <a:gd name="T1" fmla="*/ 1 h 106"/>
                <a:gd name="T2" fmla="*/ 29 w 229"/>
                <a:gd name="T3" fmla="*/ 0 h 106"/>
                <a:gd name="T4" fmla="*/ 9 w 229"/>
                <a:gd name="T5" fmla="*/ 0 h 106"/>
                <a:gd name="T6" fmla="*/ 0 w 229"/>
                <a:gd name="T7" fmla="*/ 6 h 106"/>
                <a:gd name="T8" fmla="*/ 8 w 229"/>
                <a:gd name="T9" fmla="*/ 12 h 106"/>
                <a:gd name="T10" fmla="*/ 24 w 229"/>
                <a:gd name="T11" fmla="*/ 21 h 106"/>
                <a:gd name="T12" fmla="*/ 36 w 229"/>
                <a:gd name="T13" fmla="*/ 26 h 106"/>
                <a:gd name="T14" fmla="*/ 48 w 229"/>
                <a:gd name="T15" fmla="*/ 31 h 106"/>
                <a:gd name="T16" fmla="*/ 62 w 229"/>
                <a:gd name="T17" fmla="*/ 36 h 106"/>
                <a:gd name="T18" fmla="*/ 74 w 229"/>
                <a:gd name="T19" fmla="*/ 42 h 106"/>
                <a:gd name="T20" fmla="*/ 87 w 229"/>
                <a:gd name="T21" fmla="*/ 47 h 106"/>
                <a:gd name="T22" fmla="*/ 99 w 229"/>
                <a:gd name="T23" fmla="*/ 52 h 106"/>
                <a:gd name="T24" fmla="*/ 113 w 229"/>
                <a:gd name="T25" fmla="*/ 58 h 106"/>
                <a:gd name="T26" fmla="*/ 125 w 229"/>
                <a:gd name="T27" fmla="*/ 63 h 106"/>
                <a:gd name="T28" fmla="*/ 137 w 229"/>
                <a:gd name="T29" fmla="*/ 68 h 106"/>
                <a:gd name="T30" fmla="*/ 147 w 229"/>
                <a:gd name="T31" fmla="*/ 73 h 106"/>
                <a:gd name="T32" fmla="*/ 159 w 229"/>
                <a:gd name="T33" fmla="*/ 77 h 106"/>
                <a:gd name="T34" fmla="*/ 168 w 229"/>
                <a:gd name="T35" fmla="*/ 82 h 106"/>
                <a:gd name="T36" fmla="*/ 196 w 229"/>
                <a:gd name="T37" fmla="*/ 98 h 106"/>
                <a:gd name="T38" fmla="*/ 207 w 229"/>
                <a:gd name="T39" fmla="*/ 103 h 106"/>
                <a:gd name="T40" fmla="*/ 214 w 229"/>
                <a:gd name="T41" fmla="*/ 106 h 106"/>
                <a:gd name="T42" fmla="*/ 222 w 229"/>
                <a:gd name="T43" fmla="*/ 106 h 106"/>
                <a:gd name="T44" fmla="*/ 226 w 229"/>
                <a:gd name="T45" fmla="*/ 103 h 106"/>
                <a:gd name="T46" fmla="*/ 229 w 229"/>
                <a:gd name="T47" fmla="*/ 91 h 106"/>
                <a:gd name="T48" fmla="*/ 226 w 229"/>
                <a:gd name="T49" fmla="*/ 81 h 106"/>
                <a:gd name="T50" fmla="*/ 220 w 229"/>
                <a:gd name="T51" fmla="*/ 70 h 106"/>
                <a:gd name="T52" fmla="*/ 214 w 229"/>
                <a:gd name="T53" fmla="*/ 64 h 106"/>
                <a:gd name="T54" fmla="*/ 205 w 229"/>
                <a:gd name="T55" fmla="*/ 58 h 106"/>
                <a:gd name="T56" fmla="*/ 183 w 229"/>
                <a:gd name="T57" fmla="*/ 45 h 106"/>
                <a:gd name="T58" fmla="*/ 176 w 229"/>
                <a:gd name="T59" fmla="*/ 42 h 106"/>
                <a:gd name="T60" fmla="*/ 168 w 229"/>
                <a:gd name="T61" fmla="*/ 40 h 106"/>
                <a:gd name="T62" fmla="*/ 161 w 229"/>
                <a:gd name="T63" fmla="*/ 37 h 106"/>
                <a:gd name="T64" fmla="*/ 153 w 229"/>
                <a:gd name="T65" fmla="*/ 34 h 106"/>
                <a:gd name="T66" fmla="*/ 146 w 229"/>
                <a:gd name="T67" fmla="*/ 31 h 106"/>
                <a:gd name="T68" fmla="*/ 138 w 229"/>
                <a:gd name="T69" fmla="*/ 28 h 106"/>
                <a:gd name="T70" fmla="*/ 122 w 229"/>
                <a:gd name="T71" fmla="*/ 23 h 106"/>
                <a:gd name="T72" fmla="*/ 107 w 229"/>
                <a:gd name="T73" fmla="*/ 18 h 106"/>
                <a:gd name="T74" fmla="*/ 92 w 229"/>
                <a:gd name="T75" fmla="*/ 14 h 106"/>
                <a:gd name="T76" fmla="*/ 78 w 229"/>
                <a:gd name="T77" fmla="*/ 10 h 106"/>
                <a:gd name="T78" fmla="*/ 65 w 229"/>
                <a:gd name="T79" fmla="*/ 7 h 106"/>
                <a:gd name="T80" fmla="*/ 47 w 229"/>
                <a:gd name="T81" fmla="*/ 2 h 106"/>
                <a:gd name="T82" fmla="*/ 41 w 229"/>
                <a:gd name="T83" fmla="*/ 1 h 106"/>
                <a:gd name="T84" fmla="*/ 41 w 229"/>
                <a:gd name="T85" fmla="*/ 1 h 10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29"/>
                <a:gd name="T130" fmla="*/ 0 h 106"/>
                <a:gd name="T131" fmla="*/ 229 w 229"/>
                <a:gd name="T132" fmla="*/ 106 h 10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29" h="106">
                  <a:moveTo>
                    <a:pt x="41" y="1"/>
                  </a:moveTo>
                  <a:lnTo>
                    <a:pt x="29" y="0"/>
                  </a:lnTo>
                  <a:lnTo>
                    <a:pt x="9" y="0"/>
                  </a:lnTo>
                  <a:lnTo>
                    <a:pt x="0" y="6"/>
                  </a:lnTo>
                  <a:lnTo>
                    <a:pt x="8" y="12"/>
                  </a:lnTo>
                  <a:lnTo>
                    <a:pt x="24" y="21"/>
                  </a:lnTo>
                  <a:lnTo>
                    <a:pt x="36" y="26"/>
                  </a:lnTo>
                  <a:lnTo>
                    <a:pt x="48" y="31"/>
                  </a:lnTo>
                  <a:lnTo>
                    <a:pt x="62" y="36"/>
                  </a:lnTo>
                  <a:lnTo>
                    <a:pt x="74" y="42"/>
                  </a:lnTo>
                  <a:lnTo>
                    <a:pt x="87" y="47"/>
                  </a:lnTo>
                  <a:lnTo>
                    <a:pt x="99" y="52"/>
                  </a:lnTo>
                  <a:lnTo>
                    <a:pt x="113" y="58"/>
                  </a:lnTo>
                  <a:lnTo>
                    <a:pt x="125" y="63"/>
                  </a:lnTo>
                  <a:lnTo>
                    <a:pt x="137" y="68"/>
                  </a:lnTo>
                  <a:lnTo>
                    <a:pt x="147" y="73"/>
                  </a:lnTo>
                  <a:lnTo>
                    <a:pt x="159" y="77"/>
                  </a:lnTo>
                  <a:lnTo>
                    <a:pt x="168" y="82"/>
                  </a:lnTo>
                  <a:lnTo>
                    <a:pt x="196" y="98"/>
                  </a:lnTo>
                  <a:lnTo>
                    <a:pt x="207" y="103"/>
                  </a:lnTo>
                  <a:lnTo>
                    <a:pt x="214" y="106"/>
                  </a:lnTo>
                  <a:lnTo>
                    <a:pt x="222" y="106"/>
                  </a:lnTo>
                  <a:lnTo>
                    <a:pt x="226" y="103"/>
                  </a:lnTo>
                  <a:lnTo>
                    <a:pt x="229" y="91"/>
                  </a:lnTo>
                  <a:lnTo>
                    <a:pt x="226" y="81"/>
                  </a:lnTo>
                  <a:lnTo>
                    <a:pt x="220" y="70"/>
                  </a:lnTo>
                  <a:lnTo>
                    <a:pt x="214" y="64"/>
                  </a:lnTo>
                  <a:lnTo>
                    <a:pt x="205" y="58"/>
                  </a:lnTo>
                  <a:lnTo>
                    <a:pt x="183" y="45"/>
                  </a:lnTo>
                  <a:lnTo>
                    <a:pt x="176" y="42"/>
                  </a:lnTo>
                  <a:lnTo>
                    <a:pt x="168" y="40"/>
                  </a:lnTo>
                  <a:lnTo>
                    <a:pt x="161" y="37"/>
                  </a:lnTo>
                  <a:lnTo>
                    <a:pt x="153" y="34"/>
                  </a:lnTo>
                  <a:lnTo>
                    <a:pt x="146" y="31"/>
                  </a:lnTo>
                  <a:lnTo>
                    <a:pt x="138" y="28"/>
                  </a:lnTo>
                  <a:lnTo>
                    <a:pt x="122" y="23"/>
                  </a:lnTo>
                  <a:lnTo>
                    <a:pt x="107" y="18"/>
                  </a:lnTo>
                  <a:lnTo>
                    <a:pt x="92" y="14"/>
                  </a:lnTo>
                  <a:lnTo>
                    <a:pt x="78" y="10"/>
                  </a:lnTo>
                  <a:lnTo>
                    <a:pt x="65" y="7"/>
                  </a:lnTo>
                  <a:lnTo>
                    <a:pt x="47" y="2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49" name="Freeform 103"/>
            <p:cNvSpPr>
              <a:spLocks/>
            </p:cNvSpPr>
            <p:nvPr/>
          </p:nvSpPr>
          <p:spPr bwMode="auto">
            <a:xfrm>
              <a:off x="994" y="2466"/>
              <a:ext cx="66" cy="57"/>
            </a:xfrm>
            <a:custGeom>
              <a:avLst/>
              <a:gdLst>
                <a:gd name="T0" fmla="*/ 30 w 197"/>
                <a:gd name="T1" fmla="*/ 23 h 114"/>
                <a:gd name="T2" fmla="*/ 27 w 197"/>
                <a:gd name="T3" fmla="*/ 21 h 114"/>
                <a:gd name="T4" fmla="*/ 19 w 197"/>
                <a:gd name="T5" fmla="*/ 18 h 114"/>
                <a:gd name="T6" fmla="*/ 3 w 197"/>
                <a:gd name="T7" fmla="*/ 8 h 114"/>
                <a:gd name="T8" fmla="*/ 0 w 197"/>
                <a:gd name="T9" fmla="*/ 3 h 114"/>
                <a:gd name="T10" fmla="*/ 4 w 197"/>
                <a:gd name="T11" fmla="*/ 0 h 114"/>
                <a:gd name="T12" fmla="*/ 43 w 197"/>
                <a:gd name="T13" fmla="*/ 3 h 114"/>
                <a:gd name="T14" fmla="*/ 75 w 197"/>
                <a:gd name="T15" fmla="*/ 10 h 114"/>
                <a:gd name="T16" fmla="*/ 90 w 197"/>
                <a:gd name="T17" fmla="*/ 15 h 114"/>
                <a:gd name="T18" fmla="*/ 105 w 197"/>
                <a:gd name="T19" fmla="*/ 21 h 114"/>
                <a:gd name="T20" fmla="*/ 111 w 197"/>
                <a:gd name="T21" fmla="*/ 24 h 114"/>
                <a:gd name="T22" fmla="*/ 118 w 197"/>
                <a:gd name="T23" fmla="*/ 28 h 114"/>
                <a:gd name="T24" fmla="*/ 130 w 197"/>
                <a:gd name="T25" fmla="*/ 34 h 114"/>
                <a:gd name="T26" fmla="*/ 152 w 197"/>
                <a:gd name="T27" fmla="*/ 48 h 114"/>
                <a:gd name="T28" fmla="*/ 172 w 197"/>
                <a:gd name="T29" fmla="*/ 61 h 114"/>
                <a:gd name="T30" fmla="*/ 185 w 197"/>
                <a:gd name="T31" fmla="*/ 72 h 114"/>
                <a:gd name="T32" fmla="*/ 197 w 197"/>
                <a:gd name="T33" fmla="*/ 83 h 114"/>
                <a:gd name="T34" fmla="*/ 197 w 197"/>
                <a:gd name="T35" fmla="*/ 106 h 114"/>
                <a:gd name="T36" fmla="*/ 194 w 197"/>
                <a:gd name="T37" fmla="*/ 111 h 114"/>
                <a:gd name="T38" fmla="*/ 187 w 197"/>
                <a:gd name="T39" fmla="*/ 114 h 114"/>
                <a:gd name="T40" fmla="*/ 176 w 197"/>
                <a:gd name="T41" fmla="*/ 112 h 114"/>
                <a:gd name="T42" fmla="*/ 160 w 197"/>
                <a:gd name="T43" fmla="*/ 103 h 114"/>
                <a:gd name="T44" fmla="*/ 141 w 197"/>
                <a:gd name="T45" fmla="*/ 90 h 114"/>
                <a:gd name="T46" fmla="*/ 118 w 197"/>
                <a:gd name="T47" fmla="*/ 76 h 114"/>
                <a:gd name="T48" fmla="*/ 97 w 197"/>
                <a:gd name="T49" fmla="*/ 63 h 114"/>
                <a:gd name="T50" fmla="*/ 76 w 197"/>
                <a:gd name="T51" fmla="*/ 50 h 114"/>
                <a:gd name="T52" fmla="*/ 57 w 197"/>
                <a:gd name="T53" fmla="*/ 39 h 114"/>
                <a:gd name="T54" fmla="*/ 43 w 197"/>
                <a:gd name="T55" fmla="*/ 31 h 114"/>
                <a:gd name="T56" fmla="*/ 30 w 197"/>
                <a:gd name="T57" fmla="*/ 23 h 114"/>
                <a:gd name="T58" fmla="*/ 30 w 197"/>
                <a:gd name="T59" fmla="*/ 23 h 11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97"/>
                <a:gd name="T91" fmla="*/ 0 h 114"/>
                <a:gd name="T92" fmla="*/ 197 w 197"/>
                <a:gd name="T93" fmla="*/ 114 h 11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97" h="114">
                  <a:moveTo>
                    <a:pt x="30" y="23"/>
                  </a:moveTo>
                  <a:lnTo>
                    <a:pt x="27" y="21"/>
                  </a:lnTo>
                  <a:lnTo>
                    <a:pt x="19" y="18"/>
                  </a:lnTo>
                  <a:lnTo>
                    <a:pt x="3" y="8"/>
                  </a:lnTo>
                  <a:lnTo>
                    <a:pt x="0" y="3"/>
                  </a:lnTo>
                  <a:lnTo>
                    <a:pt x="4" y="0"/>
                  </a:lnTo>
                  <a:lnTo>
                    <a:pt x="43" y="3"/>
                  </a:lnTo>
                  <a:lnTo>
                    <a:pt x="75" y="10"/>
                  </a:lnTo>
                  <a:lnTo>
                    <a:pt x="90" y="15"/>
                  </a:lnTo>
                  <a:lnTo>
                    <a:pt x="105" y="21"/>
                  </a:lnTo>
                  <a:lnTo>
                    <a:pt x="111" y="24"/>
                  </a:lnTo>
                  <a:lnTo>
                    <a:pt x="118" y="28"/>
                  </a:lnTo>
                  <a:lnTo>
                    <a:pt x="130" y="34"/>
                  </a:lnTo>
                  <a:lnTo>
                    <a:pt x="152" y="48"/>
                  </a:lnTo>
                  <a:lnTo>
                    <a:pt x="172" y="61"/>
                  </a:lnTo>
                  <a:lnTo>
                    <a:pt x="185" y="72"/>
                  </a:lnTo>
                  <a:lnTo>
                    <a:pt x="197" y="83"/>
                  </a:lnTo>
                  <a:lnTo>
                    <a:pt x="197" y="106"/>
                  </a:lnTo>
                  <a:lnTo>
                    <a:pt x="194" y="111"/>
                  </a:lnTo>
                  <a:lnTo>
                    <a:pt x="187" y="114"/>
                  </a:lnTo>
                  <a:lnTo>
                    <a:pt x="176" y="112"/>
                  </a:lnTo>
                  <a:lnTo>
                    <a:pt x="160" y="103"/>
                  </a:lnTo>
                  <a:lnTo>
                    <a:pt x="141" y="90"/>
                  </a:lnTo>
                  <a:lnTo>
                    <a:pt x="118" y="76"/>
                  </a:lnTo>
                  <a:lnTo>
                    <a:pt x="97" y="63"/>
                  </a:lnTo>
                  <a:lnTo>
                    <a:pt x="76" y="50"/>
                  </a:lnTo>
                  <a:lnTo>
                    <a:pt x="57" y="39"/>
                  </a:lnTo>
                  <a:lnTo>
                    <a:pt x="43" y="31"/>
                  </a:lnTo>
                  <a:lnTo>
                    <a:pt x="30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50" name="Freeform 104"/>
            <p:cNvSpPr>
              <a:spLocks/>
            </p:cNvSpPr>
            <p:nvPr/>
          </p:nvSpPr>
          <p:spPr bwMode="auto">
            <a:xfrm>
              <a:off x="127" y="2752"/>
              <a:ext cx="152" cy="173"/>
            </a:xfrm>
            <a:custGeom>
              <a:avLst/>
              <a:gdLst>
                <a:gd name="T0" fmla="*/ 31 w 456"/>
                <a:gd name="T1" fmla="*/ 5 h 347"/>
                <a:gd name="T2" fmla="*/ 42 w 456"/>
                <a:gd name="T3" fmla="*/ 0 h 347"/>
                <a:gd name="T4" fmla="*/ 48 w 456"/>
                <a:gd name="T5" fmla="*/ 17 h 347"/>
                <a:gd name="T6" fmla="*/ 39 w 456"/>
                <a:gd name="T7" fmla="*/ 112 h 347"/>
                <a:gd name="T8" fmla="*/ 52 w 456"/>
                <a:gd name="T9" fmla="*/ 159 h 347"/>
                <a:gd name="T10" fmla="*/ 64 w 456"/>
                <a:gd name="T11" fmla="*/ 183 h 347"/>
                <a:gd name="T12" fmla="*/ 81 w 456"/>
                <a:gd name="T13" fmla="*/ 206 h 347"/>
                <a:gd name="T14" fmla="*/ 103 w 456"/>
                <a:gd name="T15" fmla="*/ 229 h 347"/>
                <a:gd name="T16" fmla="*/ 133 w 456"/>
                <a:gd name="T17" fmla="*/ 251 h 347"/>
                <a:gd name="T18" fmla="*/ 168 w 456"/>
                <a:gd name="T19" fmla="*/ 271 h 347"/>
                <a:gd name="T20" fmla="*/ 187 w 456"/>
                <a:gd name="T21" fmla="*/ 280 h 347"/>
                <a:gd name="T22" fmla="*/ 210 w 456"/>
                <a:gd name="T23" fmla="*/ 289 h 347"/>
                <a:gd name="T24" fmla="*/ 234 w 456"/>
                <a:gd name="T25" fmla="*/ 297 h 347"/>
                <a:gd name="T26" fmla="*/ 261 w 456"/>
                <a:gd name="T27" fmla="*/ 304 h 347"/>
                <a:gd name="T28" fmla="*/ 288 w 456"/>
                <a:gd name="T29" fmla="*/ 310 h 347"/>
                <a:gd name="T30" fmla="*/ 318 w 456"/>
                <a:gd name="T31" fmla="*/ 316 h 347"/>
                <a:gd name="T32" fmla="*/ 373 w 456"/>
                <a:gd name="T33" fmla="*/ 325 h 347"/>
                <a:gd name="T34" fmla="*/ 412 w 456"/>
                <a:gd name="T35" fmla="*/ 333 h 347"/>
                <a:gd name="T36" fmla="*/ 453 w 456"/>
                <a:gd name="T37" fmla="*/ 342 h 347"/>
                <a:gd name="T38" fmla="*/ 448 w 456"/>
                <a:gd name="T39" fmla="*/ 347 h 347"/>
                <a:gd name="T40" fmla="*/ 361 w 456"/>
                <a:gd name="T41" fmla="*/ 341 h 347"/>
                <a:gd name="T42" fmla="*/ 300 w 456"/>
                <a:gd name="T43" fmla="*/ 334 h 347"/>
                <a:gd name="T44" fmla="*/ 244 w 456"/>
                <a:gd name="T45" fmla="*/ 324 h 347"/>
                <a:gd name="T46" fmla="*/ 205 w 456"/>
                <a:gd name="T47" fmla="*/ 313 h 347"/>
                <a:gd name="T48" fmla="*/ 190 w 456"/>
                <a:gd name="T49" fmla="*/ 306 h 347"/>
                <a:gd name="T50" fmla="*/ 174 w 456"/>
                <a:gd name="T51" fmla="*/ 299 h 347"/>
                <a:gd name="T52" fmla="*/ 154 w 456"/>
                <a:gd name="T53" fmla="*/ 291 h 347"/>
                <a:gd name="T54" fmla="*/ 135 w 456"/>
                <a:gd name="T55" fmla="*/ 281 h 347"/>
                <a:gd name="T56" fmla="*/ 94 w 456"/>
                <a:gd name="T57" fmla="*/ 257 h 347"/>
                <a:gd name="T58" fmla="*/ 57 w 456"/>
                <a:gd name="T59" fmla="*/ 227 h 347"/>
                <a:gd name="T60" fmla="*/ 33 w 456"/>
                <a:gd name="T61" fmla="*/ 199 h 347"/>
                <a:gd name="T62" fmla="*/ 6 w 456"/>
                <a:gd name="T63" fmla="*/ 142 h 347"/>
                <a:gd name="T64" fmla="*/ 6 w 456"/>
                <a:gd name="T65" fmla="*/ 55 h 347"/>
                <a:gd name="T66" fmla="*/ 25 w 456"/>
                <a:gd name="T67" fmla="*/ 9 h 34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56"/>
                <a:gd name="T103" fmla="*/ 0 h 347"/>
                <a:gd name="T104" fmla="*/ 456 w 456"/>
                <a:gd name="T105" fmla="*/ 347 h 34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56" h="347">
                  <a:moveTo>
                    <a:pt x="25" y="9"/>
                  </a:moveTo>
                  <a:lnTo>
                    <a:pt x="31" y="5"/>
                  </a:lnTo>
                  <a:lnTo>
                    <a:pt x="36" y="3"/>
                  </a:lnTo>
                  <a:lnTo>
                    <a:pt x="42" y="0"/>
                  </a:lnTo>
                  <a:lnTo>
                    <a:pt x="51" y="1"/>
                  </a:lnTo>
                  <a:lnTo>
                    <a:pt x="48" y="17"/>
                  </a:lnTo>
                  <a:lnTo>
                    <a:pt x="36" y="70"/>
                  </a:lnTo>
                  <a:lnTo>
                    <a:pt x="39" y="112"/>
                  </a:lnTo>
                  <a:lnTo>
                    <a:pt x="43" y="135"/>
                  </a:lnTo>
                  <a:lnTo>
                    <a:pt x="52" y="159"/>
                  </a:lnTo>
                  <a:lnTo>
                    <a:pt x="57" y="171"/>
                  </a:lnTo>
                  <a:lnTo>
                    <a:pt x="64" y="183"/>
                  </a:lnTo>
                  <a:lnTo>
                    <a:pt x="72" y="195"/>
                  </a:lnTo>
                  <a:lnTo>
                    <a:pt x="81" y="206"/>
                  </a:lnTo>
                  <a:lnTo>
                    <a:pt x="91" y="218"/>
                  </a:lnTo>
                  <a:lnTo>
                    <a:pt x="103" y="229"/>
                  </a:lnTo>
                  <a:lnTo>
                    <a:pt x="118" y="240"/>
                  </a:lnTo>
                  <a:lnTo>
                    <a:pt x="133" y="251"/>
                  </a:lnTo>
                  <a:lnTo>
                    <a:pt x="150" y="261"/>
                  </a:lnTo>
                  <a:lnTo>
                    <a:pt x="168" y="271"/>
                  </a:lnTo>
                  <a:lnTo>
                    <a:pt x="178" y="276"/>
                  </a:lnTo>
                  <a:lnTo>
                    <a:pt x="187" y="280"/>
                  </a:lnTo>
                  <a:lnTo>
                    <a:pt x="199" y="285"/>
                  </a:lnTo>
                  <a:lnTo>
                    <a:pt x="210" y="289"/>
                  </a:lnTo>
                  <a:lnTo>
                    <a:pt x="222" y="293"/>
                  </a:lnTo>
                  <a:lnTo>
                    <a:pt x="234" y="297"/>
                  </a:lnTo>
                  <a:lnTo>
                    <a:pt x="247" y="300"/>
                  </a:lnTo>
                  <a:lnTo>
                    <a:pt x="261" y="304"/>
                  </a:lnTo>
                  <a:lnTo>
                    <a:pt x="274" y="307"/>
                  </a:lnTo>
                  <a:lnTo>
                    <a:pt x="288" y="310"/>
                  </a:lnTo>
                  <a:lnTo>
                    <a:pt x="303" y="313"/>
                  </a:lnTo>
                  <a:lnTo>
                    <a:pt x="318" y="316"/>
                  </a:lnTo>
                  <a:lnTo>
                    <a:pt x="348" y="321"/>
                  </a:lnTo>
                  <a:lnTo>
                    <a:pt x="373" y="325"/>
                  </a:lnTo>
                  <a:lnTo>
                    <a:pt x="394" y="329"/>
                  </a:lnTo>
                  <a:lnTo>
                    <a:pt x="412" y="333"/>
                  </a:lnTo>
                  <a:lnTo>
                    <a:pt x="439" y="338"/>
                  </a:lnTo>
                  <a:lnTo>
                    <a:pt x="453" y="342"/>
                  </a:lnTo>
                  <a:lnTo>
                    <a:pt x="456" y="345"/>
                  </a:lnTo>
                  <a:lnTo>
                    <a:pt x="448" y="347"/>
                  </a:lnTo>
                  <a:lnTo>
                    <a:pt x="414" y="346"/>
                  </a:lnTo>
                  <a:lnTo>
                    <a:pt x="361" y="341"/>
                  </a:lnTo>
                  <a:lnTo>
                    <a:pt x="331" y="338"/>
                  </a:lnTo>
                  <a:lnTo>
                    <a:pt x="300" y="334"/>
                  </a:lnTo>
                  <a:lnTo>
                    <a:pt x="271" y="329"/>
                  </a:lnTo>
                  <a:lnTo>
                    <a:pt x="244" y="324"/>
                  </a:lnTo>
                  <a:lnTo>
                    <a:pt x="222" y="318"/>
                  </a:lnTo>
                  <a:lnTo>
                    <a:pt x="205" y="313"/>
                  </a:lnTo>
                  <a:lnTo>
                    <a:pt x="198" y="310"/>
                  </a:lnTo>
                  <a:lnTo>
                    <a:pt x="190" y="306"/>
                  </a:lnTo>
                  <a:lnTo>
                    <a:pt x="183" y="303"/>
                  </a:lnTo>
                  <a:lnTo>
                    <a:pt x="174" y="299"/>
                  </a:lnTo>
                  <a:lnTo>
                    <a:pt x="165" y="295"/>
                  </a:lnTo>
                  <a:lnTo>
                    <a:pt x="154" y="291"/>
                  </a:lnTo>
                  <a:lnTo>
                    <a:pt x="145" y="286"/>
                  </a:lnTo>
                  <a:lnTo>
                    <a:pt x="135" y="281"/>
                  </a:lnTo>
                  <a:lnTo>
                    <a:pt x="115" y="270"/>
                  </a:lnTo>
                  <a:lnTo>
                    <a:pt x="94" y="257"/>
                  </a:lnTo>
                  <a:lnTo>
                    <a:pt x="75" y="243"/>
                  </a:lnTo>
                  <a:lnTo>
                    <a:pt x="57" y="227"/>
                  </a:lnTo>
                  <a:lnTo>
                    <a:pt x="40" y="209"/>
                  </a:lnTo>
                  <a:lnTo>
                    <a:pt x="33" y="199"/>
                  </a:lnTo>
                  <a:lnTo>
                    <a:pt x="25" y="189"/>
                  </a:lnTo>
                  <a:lnTo>
                    <a:pt x="6" y="142"/>
                  </a:lnTo>
                  <a:lnTo>
                    <a:pt x="0" y="86"/>
                  </a:lnTo>
                  <a:lnTo>
                    <a:pt x="6" y="55"/>
                  </a:lnTo>
                  <a:lnTo>
                    <a:pt x="16" y="20"/>
                  </a:lnTo>
                  <a:lnTo>
                    <a:pt x="25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51" name="Freeform 105"/>
            <p:cNvSpPr>
              <a:spLocks/>
            </p:cNvSpPr>
            <p:nvPr/>
          </p:nvSpPr>
          <p:spPr bwMode="auto">
            <a:xfrm>
              <a:off x="195" y="2806"/>
              <a:ext cx="100" cy="79"/>
            </a:xfrm>
            <a:custGeom>
              <a:avLst/>
              <a:gdLst>
                <a:gd name="T0" fmla="*/ 0 w 298"/>
                <a:gd name="T1" fmla="*/ 0 h 158"/>
                <a:gd name="T2" fmla="*/ 2 w 298"/>
                <a:gd name="T3" fmla="*/ 39 h 158"/>
                <a:gd name="T4" fmla="*/ 8 w 298"/>
                <a:gd name="T5" fmla="*/ 57 h 158"/>
                <a:gd name="T6" fmla="*/ 18 w 298"/>
                <a:gd name="T7" fmla="*/ 76 h 158"/>
                <a:gd name="T8" fmla="*/ 27 w 298"/>
                <a:gd name="T9" fmla="*/ 87 h 158"/>
                <a:gd name="T10" fmla="*/ 36 w 298"/>
                <a:gd name="T11" fmla="*/ 97 h 158"/>
                <a:gd name="T12" fmla="*/ 48 w 298"/>
                <a:gd name="T13" fmla="*/ 107 h 158"/>
                <a:gd name="T14" fmla="*/ 63 w 298"/>
                <a:gd name="T15" fmla="*/ 117 h 158"/>
                <a:gd name="T16" fmla="*/ 78 w 298"/>
                <a:gd name="T17" fmla="*/ 127 h 158"/>
                <a:gd name="T18" fmla="*/ 86 w 298"/>
                <a:gd name="T19" fmla="*/ 131 h 158"/>
                <a:gd name="T20" fmla="*/ 95 w 298"/>
                <a:gd name="T21" fmla="*/ 135 h 158"/>
                <a:gd name="T22" fmla="*/ 102 w 298"/>
                <a:gd name="T23" fmla="*/ 138 h 158"/>
                <a:gd name="T24" fmla="*/ 111 w 298"/>
                <a:gd name="T25" fmla="*/ 141 h 158"/>
                <a:gd name="T26" fmla="*/ 120 w 298"/>
                <a:gd name="T27" fmla="*/ 144 h 158"/>
                <a:gd name="T28" fmla="*/ 129 w 298"/>
                <a:gd name="T29" fmla="*/ 146 h 158"/>
                <a:gd name="T30" fmla="*/ 146 w 298"/>
                <a:gd name="T31" fmla="*/ 150 h 158"/>
                <a:gd name="T32" fmla="*/ 164 w 298"/>
                <a:gd name="T33" fmla="*/ 153 h 158"/>
                <a:gd name="T34" fmla="*/ 195 w 298"/>
                <a:gd name="T35" fmla="*/ 157 h 158"/>
                <a:gd name="T36" fmla="*/ 248 w 298"/>
                <a:gd name="T37" fmla="*/ 158 h 158"/>
                <a:gd name="T38" fmla="*/ 269 w 298"/>
                <a:gd name="T39" fmla="*/ 156 h 158"/>
                <a:gd name="T40" fmla="*/ 279 w 298"/>
                <a:gd name="T41" fmla="*/ 154 h 158"/>
                <a:gd name="T42" fmla="*/ 297 w 298"/>
                <a:gd name="T43" fmla="*/ 150 h 158"/>
                <a:gd name="T44" fmla="*/ 298 w 298"/>
                <a:gd name="T45" fmla="*/ 146 h 158"/>
                <a:gd name="T46" fmla="*/ 287 w 298"/>
                <a:gd name="T47" fmla="*/ 144 h 158"/>
                <a:gd name="T48" fmla="*/ 261 w 298"/>
                <a:gd name="T49" fmla="*/ 142 h 158"/>
                <a:gd name="T50" fmla="*/ 191 w 298"/>
                <a:gd name="T51" fmla="*/ 135 h 158"/>
                <a:gd name="T52" fmla="*/ 173 w 298"/>
                <a:gd name="T53" fmla="*/ 131 h 158"/>
                <a:gd name="T54" fmla="*/ 155 w 298"/>
                <a:gd name="T55" fmla="*/ 126 h 158"/>
                <a:gd name="T56" fmla="*/ 137 w 298"/>
                <a:gd name="T57" fmla="*/ 120 h 158"/>
                <a:gd name="T58" fmla="*/ 129 w 298"/>
                <a:gd name="T59" fmla="*/ 116 h 158"/>
                <a:gd name="T60" fmla="*/ 120 w 298"/>
                <a:gd name="T61" fmla="*/ 113 h 158"/>
                <a:gd name="T62" fmla="*/ 87 w 298"/>
                <a:gd name="T63" fmla="*/ 95 h 158"/>
                <a:gd name="T64" fmla="*/ 74 w 298"/>
                <a:gd name="T65" fmla="*/ 84 h 158"/>
                <a:gd name="T66" fmla="*/ 60 w 298"/>
                <a:gd name="T67" fmla="*/ 71 h 158"/>
                <a:gd name="T68" fmla="*/ 48 w 298"/>
                <a:gd name="T69" fmla="*/ 57 h 158"/>
                <a:gd name="T70" fmla="*/ 39 w 298"/>
                <a:gd name="T71" fmla="*/ 42 h 158"/>
                <a:gd name="T72" fmla="*/ 26 w 298"/>
                <a:gd name="T73" fmla="*/ 5 h 158"/>
                <a:gd name="T74" fmla="*/ 0 w 298"/>
                <a:gd name="T75" fmla="*/ 0 h 158"/>
                <a:gd name="T76" fmla="*/ 0 w 298"/>
                <a:gd name="T77" fmla="*/ 0 h 15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98"/>
                <a:gd name="T118" fmla="*/ 0 h 158"/>
                <a:gd name="T119" fmla="*/ 298 w 298"/>
                <a:gd name="T120" fmla="*/ 158 h 15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98" h="158">
                  <a:moveTo>
                    <a:pt x="0" y="0"/>
                  </a:moveTo>
                  <a:lnTo>
                    <a:pt x="2" y="39"/>
                  </a:lnTo>
                  <a:lnTo>
                    <a:pt x="8" y="57"/>
                  </a:lnTo>
                  <a:lnTo>
                    <a:pt x="18" y="76"/>
                  </a:lnTo>
                  <a:lnTo>
                    <a:pt x="27" y="87"/>
                  </a:lnTo>
                  <a:lnTo>
                    <a:pt x="36" y="97"/>
                  </a:lnTo>
                  <a:lnTo>
                    <a:pt x="48" y="107"/>
                  </a:lnTo>
                  <a:lnTo>
                    <a:pt x="63" y="117"/>
                  </a:lnTo>
                  <a:lnTo>
                    <a:pt x="78" y="127"/>
                  </a:lnTo>
                  <a:lnTo>
                    <a:pt x="86" y="131"/>
                  </a:lnTo>
                  <a:lnTo>
                    <a:pt x="95" y="135"/>
                  </a:lnTo>
                  <a:lnTo>
                    <a:pt x="102" y="138"/>
                  </a:lnTo>
                  <a:lnTo>
                    <a:pt x="111" y="141"/>
                  </a:lnTo>
                  <a:lnTo>
                    <a:pt x="120" y="144"/>
                  </a:lnTo>
                  <a:lnTo>
                    <a:pt x="129" y="146"/>
                  </a:lnTo>
                  <a:lnTo>
                    <a:pt x="146" y="150"/>
                  </a:lnTo>
                  <a:lnTo>
                    <a:pt x="164" y="153"/>
                  </a:lnTo>
                  <a:lnTo>
                    <a:pt x="195" y="157"/>
                  </a:lnTo>
                  <a:lnTo>
                    <a:pt x="248" y="158"/>
                  </a:lnTo>
                  <a:lnTo>
                    <a:pt x="269" y="156"/>
                  </a:lnTo>
                  <a:lnTo>
                    <a:pt x="279" y="154"/>
                  </a:lnTo>
                  <a:lnTo>
                    <a:pt x="297" y="150"/>
                  </a:lnTo>
                  <a:lnTo>
                    <a:pt x="298" y="146"/>
                  </a:lnTo>
                  <a:lnTo>
                    <a:pt x="287" y="144"/>
                  </a:lnTo>
                  <a:lnTo>
                    <a:pt x="261" y="142"/>
                  </a:lnTo>
                  <a:lnTo>
                    <a:pt x="191" y="135"/>
                  </a:lnTo>
                  <a:lnTo>
                    <a:pt x="173" y="131"/>
                  </a:lnTo>
                  <a:lnTo>
                    <a:pt x="155" y="126"/>
                  </a:lnTo>
                  <a:lnTo>
                    <a:pt x="137" y="120"/>
                  </a:lnTo>
                  <a:lnTo>
                    <a:pt x="129" y="116"/>
                  </a:lnTo>
                  <a:lnTo>
                    <a:pt x="120" y="113"/>
                  </a:lnTo>
                  <a:lnTo>
                    <a:pt x="87" y="95"/>
                  </a:lnTo>
                  <a:lnTo>
                    <a:pt x="74" y="84"/>
                  </a:lnTo>
                  <a:lnTo>
                    <a:pt x="60" y="71"/>
                  </a:lnTo>
                  <a:lnTo>
                    <a:pt x="48" y="57"/>
                  </a:lnTo>
                  <a:lnTo>
                    <a:pt x="39" y="42"/>
                  </a:lnTo>
                  <a:lnTo>
                    <a:pt x="26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52" name="Freeform 106"/>
            <p:cNvSpPr>
              <a:spLocks/>
            </p:cNvSpPr>
            <p:nvPr/>
          </p:nvSpPr>
          <p:spPr bwMode="auto">
            <a:xfrm>
              <a:off x="261" y="2823"/>
              <a:ext cx="70" cy="38"/>
            </a:xfrm>
            <a:custGeom>
              <a:avLst/>
              <a:gdLst>
                <a:gd name="T0" fmla="*/ 3 w 210"/>
                <a:gd name="T1" fmla="*/ 15 h 77"/>
                <a:gd name="T2" fmla="*/ 0 w 210"/>
                <a:gd name="T3" fmla="*/ 3 h 77"/>
                <a:gd name="T4" fmla="*/ 3 w 210"/>
                <a:gd name="T5" fmla="*/ 0 h 77"/>
                <a:gd name="T6" fmla="*/ 17 w 210"/>
                <a:gd name="T7" fmla="*/ 9 h 77"/>
                <a:gd name="T8" fmla="*/ 29 w 210"/>
                <a:gd name="T9" fmla="*/ 18 h 77"/>
                <a:gd name="T10" fmla="*/ 41 w 210"/>
                <a:gd name="T11" fmla="*/ 28 h 77"/>
                <a:gd name="T12" fmla="*/ 56 w 210"/>
                <a:gd name="T13" fmla="*/ 38 h 77"/>
                <a:gd name="T14" fmla="*/ 74 w 210"/>
                <a:gd name="T15" fmla="*/ 48 h 77"/>
                <a:gd name="T16" fmla="*/ 84 w 210"/>
                <a:gd name="T17" fmla="*/ 52 h 77"/>
                <a:gd name="T18" fmla="*/ 94 w 210"/>
                <a:gd name="T19" fmla="*/ 56 h 77"/>
                <a:gd name="T20" fmla="*/ 105 w 210"/>
                <a:gd name="T21" fmla="*/ 59 h 77"/>
                <a:gd name="T22" fmla="*/ 117 w 210"/>
                <a:gd name="T23" fmla="*/ 61 h 77"/>
                <a:gd name="T24" fmla="*/ 144 w 210"/>
                <a:gd name="T25" fmla="*/ 65 h 77"/>
                <a:gd name="T26" fmla="*/ 174 w 210"/>
                <a:gd name="T27" fmla="*/ 64 h 77"/>
                <a:gd name="T28" fmla="*/ 210 w 210"/>
                <a:gd name="T29" fmla="*/ 64 h 77"/>
                <a:gd name="T30" fmla="*/ 204 w 210"/>
                <a:gd name="T31" fmla="*/ 68 h 77"/>
                <a:gd name="T32" fmla="*/ 190 w 210"/>
                <a:gd name="T33" fmla="*/ 71 h 77"/>
                <a:gd name="T34" fmla="*/ 172 w 210"/>
                <a:gd name="T35" fmla="*/ 74 h 77"/>
                <a:gd name="T36" fmla="*/ 154 w 210"/>
                <a:gd name="T37" fmla="*/ 76 h 77"/>
                <a:gd name="T38" fmla="*/ 136 w 210"/>
                <a:gd name="T39" fmla="*/ 77 h 77"/>
                <a:gd name="T40" fmla="*/ 100 w 210"/>
                <a:gd name="T41" fmla="*/ 75 h 77"/>
                <a:gd name="T42" fmla="*/ 63 w 210"/>
                <a:gd name="T43" fmla="*/ 66 h 77"/>
                <a:gd name="T44" fmla="*/ 29 w 210"/>
                <a:gd name="T45" fmla="*/ 47 h 77"/>
                <a:gd name="T46" fmla="*/ 14 w 210"/>
                <a:gd name="T47" fmla="*/ 33 h 77"/>
                <a:gd name="T48" fmla="*/ 3 w 210"/>
                <a:gd name="T49" fmla="*/ 15 h 77"/>
                <a:gd name="T50" fmla="*/ 3 w 210"/>
                <a:gd name="T51" fmla="*/ 15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10"/>
                <a:gd name="T79" fmla="*/ 0 h 77"/>
                <a:gd name="T80" fmla="*/ 210 w 210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10" h="77">
                  <a:moveTo>
                    <a:pt x="3" y="15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17" y="9"/>
                  </a:lnTo>
                  <a:lnTo>
                    <a:pt x="29" y="18"/>
                  </a:lnTo>
                  <a:lnTo>
                    <a:pt x="41" y="28"/>
                  </a:lnTo>
                  <a:lnTo>
                    <a:pt x="56" y="38"/>
                  </a:lnTo>
                  <a:lnTo>
                    <a:pt x="74" y="48"/>
                  </a:lnTo>
                  <a:lnTo>
                    <a:pt x="84" y="52"/>
                  </a:lnTo>
                  <a:lnTo>
                    <a:pt x="94" y="56"/>
                  </a:lnTo>
                  <a:lnTo>
                    <a:pt x="105" y="59"/>
                  </a:lnTo>
                  <a:lnTo>
                    <a:pt x="117" y="61"/>
                  </a:lnTo>
                  <a:lnTo>
                    <a:pt x="144" y="65"/>
                  </a:lnTo>
                  <a:lnTo>
                    <a:pt x="174" y="64"/>
                  </a:lnTo>
                  <a:lnTo>
                    <a:pt x="210" y="64"/>
                  </a:lnTo>
                  <a:lnTo>
                    <a:pt x="204" y="68"/>
                  </a:lnTo>
                  <a:lnTo>
                    <a:pt x="190" y="71"/>
                  </a:lnTo>
                  <a:lnTo>
                    <a:pt x="172" y="74"/>
                  </a:lnTo>
                  <a:lnTo>
                    <a:pt x="154" y="76"/>
                  </a:lnTo>
                  <a:lnTo>
                    <a:pt x="136" y="77"/>
                  </a:lnTo>
                  <a:lnTo>
                    <a:pt x="100" y="75"/>
                  </a:lnTo>
                  <a:lnTo>
                    <a:pt x="63" y="66"/>
                  </a:lnTo>
                  <a:lnTo>
                    <a:pt x="29" y="47"/>
                  </a:lnTo>
                  <a:lnTo>
                    <a:pt x="14" y="33"/>
                  </a:lnTo>
                  <a:lnTo>
                    <a:pt x="3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53" name="Freeform 107"/>
            <p:cNvSpPr>
              <a:spLocks/>
            </p:cNvSpPr>
            <p:nvPr/>
          </p:nvSpPr>
          <p:spPr bwMode="auto">
            <a:xfrm>
              <a:off x="540" y="2856"/>
              <a:ext cx="279" cy="103"/>
            </a:xfrm>
            <a:custGeom>
              <a:avLst/>
              <a:gdLst>
                <a:gd name="T0" fmla="*/ 0 w 838"/>
                <a:gd name="T1" fmla="*/ 70 h 205"/>
                <a:gd name="T2" fmla="*/ 9 w 838"/>
                <a:gd name="T3" fmla="*/ 66 h 205"/>
                <a:gd name="T4" fmla="*/ 60 w 838"/>
                <a:gd name="T5" fmla="*/ 90 h 205"/>
                <a:gd name="T6" fmla="*/ 90 w 838"/>
                <a:gd name="T7" fmla="*/ 109 h 205"/>
                <a:gd name="T8" fmla="*/ 131 w 838"/>
                <a:gd name="T9" fmla="*/ 130 h 205"/>
                <a:gd name="T10" fmla="*/ 143 w 838"/>
                <a:gd name="T11" fmla="*/ 135 h 205"/>
                <a:gd name="T12" fmla="*/ 167 w 838"/>
                <a:gd name="T13" fmla="*/ 146 h 205"/>
                <a:gd name="T14" fmla="*/ 195 w 838"/>
                <a:gd name="T15" fmla="*/ 156 h 205"/>
                <a:gd name="T16" fmla="*/ 227 w 838"/>
                <a:gd name="T17" fmla="*/ 164 h 205"/>
                <a:gd name="T18" fmla="*/ 260 w 838"/>
                <a:gd name="T19" fmla="*/ 172 h 205"/>
                <a:gd name="T20" fmla="*/ 297 w 838"/>
                <a:gd name="T21" fmla="*/ 178 h 205"/>
                <a:gd name="T22" fmla="*/ 359 w 838"/>
                <a:gd name="T23" fmla="*/ 183 h 205"/>
                <a:gd name="T24" fmla="*/ 454 w 838"/>
                <a:gd name="T25" fmla="*/ 180 h 205"/>
                <a:gd name="T26" fmla="*/ 535 w 838"/>
                <a:gd name="T27" fmla="*/ 171 h 205"/>
                <a:gd name="T28" fmla="*/ 583 w 838"/>
                <a:gd name="T29" fmla="*/ 161 h 205"/>
                <a:gd name="T30" fmla="*/ 627 w 838"/>
                <a:gd name="T31" fmla="*/ 151 h 205"/>
                <a:gd name="T32" fmla="*/ 646 w 838"/>
                <a:gd name="T33" fmla="*/ 145 h 205"/>
                <a:gd name="T34" fmla="*/ 664 w 838"/>
                <a:gd name="T35" fmla="*/ 139 h 205"/>
                <a:gd name="T36" fmla="*/ 681 w 838"/>
                <a:gd name="T37" fmla="*/ 132 h 205"/>
                <a:gd name="T38" fmla="*/ 696 w 838"/>
                <a:gd name="T39" fmla="*/ 126 h 205"/>
                <a:gd name="T40" fmla="*/ 711 w 838"/>
                <a:gd name="T41" fmla="*/ 119 h 205"/>
                <a:gd name="T42" fmla="*/ 756 w 838"/>
                <a:gd name="T43" fmla="*/ 91 h 205"/>
                <a:gd name="T44" fmla="*/ 786 w 838"/>
                <a:gd name="T45" fmla="*/ 65 h 205"/>
                <a:gd name="T46" fmla="*/ 808 w 838"/>
                <a:gd name="T47" fmla="*/ 31 h 205"/>
                <a:gd name="T48" fmla="*/ 819 w 838"/>
                <a:gd name="T49" fmla="*/ 8 h 205"/>
                <a:gd name="T50" fmla="*/ 829 w 838"/>
                <a:gd name="T51" fmla="*/ 0 h 205"/>
                <a:gd name="T52" fmla="*/ 838 w 838"/>
                <a:gd name="T53" fmla="*/ 14 h 205"/>
                <a:gd name="T54" fmla="*/ 832 w 838"/>
                <a:gd name="T55" fmla="*/ 39 h 205"/>
                <a:gd name="T56" fmla="*/ 817 w 838"/>
                <a:gd name="T57" fmla="*/ 63 h 205"/>
                <a:gd name="T58" fmla="*/ 792 w 838"/>
                <a:gd name="T59" fmla="*/ 91 h 205"/>
                <a:gd name="T60" fmla="*/ 754 w 838"/>
                <a:gd name="T61" fmla="*/ 119 h 205"/>
                <a:gd name="T62" fmla="*/ 705 w 838"/>
                <a:gd name="T63" fmla="*/ 147 h 205"/>
                <a:gd name="T64" fmla="*/ 690 w 838"/>
                <a:gd name="T65" fmla="*/ 153 h 205"/>
                <a:gd name="T66" fmla="*/ 675 w 838"/>
                <a:gd name="T67" fmla="*/ 160 h 205"/>
                <a:gd name="T68" fmla="*/ 658 w 838"/>
                <a:gd name="T69" fmla="*/ 166 h 205"/>
                <a:gd name="T70" fmla="*/ 640 w 838"/>
                <a:gd name="T71" fmla="*/ 171 h 205"/>
                <a:gd name="T72" fmla="*/ 622 w 838"/>
                <a:gd name="T73" fmla="*/ 177 h 205"/>
                <a:gd name="T74" fmla="*/ 582 w 838"/>
                <a:gd name="T75" fmla="*/ 186 h 205"/>
                <a:gd name="T76" fmla="*/ 538 w 838"/>
                <a:gd name="T77" fmla="*/ 194 h 205"/>
                <a:gd name="T78" fmla="*/ 490 w 838"/>
                <a:gd name="T79" fmla="*/ 201 h 205"/>
                <a:gd name="T80" fmla="*/ 420 w 838"/>
                <a:gd name="T81" fmla="*/ 205 h 205"/>
                <a:gd name="T82" fmla="*/ 287 w 838"/>
                <a:gd name="T83" fmla="*/ 199 h 205"/>
                <a:gd name="T84" fmla="*/ 227 w 838"/>
                <a:gd name="T85" fmla="*/ 190 h 205"/>
                <a:gd name="T86" fmla="*/ 188 w 838"/>
                <a:gd name="T87" fmla="*/ 182 h 205"/>
                <a:gd name="T88" fmla="*/ 153 w 838"/>
                <a:gd name="T89" fmla="*/ 173 h 205"/>
                <a:gd name="T90" fmla="*/ 120 w 838"/>
                <a:gd name="T91" fmla="*/ 163 h 205"/>
                <a:gd name="T92" fmla="*/ 92 w 838"/>
                <a:gd name="T93" fmla="*/ 152 h 205"/>
                <a:gd name="T94" fmla="*/ 72 w 838"/>
                <a:gd name="T95" fmla="*/ 143 h 205"/>
                <a:gd name="T96" fmla="*/ 54 w 838"/>
                <a:gd name="T97" fmla="*/ 134 h 205"/>
                <a:gd name="T98" fmla="*/ 18 w 838"/>
                <a:gd name="T99" fmla="*/ 110 h 205"/>
                <a:gd name="T100" fmla="*/ 0 w 838"/>
                <a:gd name="T101" fmla="*/ 85 h 20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38"/>
                <a:gd name="T154" fmla="*/ 0 h 205"/>
                <a:gd name="T155" fmla="*/ 838 w 838"/>
                <a:gd name="T156" fmla="*/ 205 h 20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38" h="205">
                  <a:moveTo>
                    <a:pt x="0" y="85"/>
                  </a:moveTo>
                  <a:lnTo>
                    <a:pt x="0" y="70"/>
                  </a:lnTo>
                  <a:lnTo>
                    <a:pt x="3" y="67"/>
                  </a:lnTo>
                  <a:lnTo>
                    <a:pt x="9" y="66"/>
                  </a:lnTo>
                  <a:lnTo>
                    <a:pt x="38" y="76"/>
                  </a:lnTo>
                  <a:lnTo>
                    <a:pt x="60" y="90"/>
                  </a:lnTo>
                  <a:lnTo>
                    <a:pt x="74" y="99"/>
                  </a:lnTo>
                  <a:lnTo>
                    <a:pt x="90" y="109"/>
                  </a:lnTo>
                  <a:lnTo>
                    <a:pt x="110" y="119"/>
                  </a:lnTo>
                  <a:lnTo>
                    <a:pt x="131" y="130"/>
                  </a:lnTo>
                  <a:lnTo>
                    <a:pt x="137" y="133"/>
                  </a:lnTo>
                  <a:lnTo>
                    <a:pt x="143" y="135"/>
                  </a:lnTo>
                  <a:lnTo>
                    <a:pt x="155" y="141"/>
                  </a:lnTo>
                  <a:lnTo>
                    <a:pt x="167" y="146"/>
                  </a:lnTo>
                  <a:lnTo>
                    <a:pt x="180" y="151"/>
                  </a:lnTo>
                  <a:lnTo>
                    <a:pt x="195" y="156"/>
                  </a:lnTo>
                  <a:lnTo>
                    <a:pt x="210" y="160"/>
                  </a:lnTo>
                  <a:lnTo>
                    <a:pt x="227" y="164"/>
                  </a:lnTo>
                  <a:lnTo>
                    <a:pt x="243" y="168"/>
                  </a:lnTo>
                  <a:lnTo>
                    <a:pt x="260" y="172"/>
                  </a:lnTo>
                  <a:lnTo>
                    <a:pt x="278" y="175"/>
                  </a:lnTo>
                  <a:lnTo>
                    <a:pt x="297" y="178"/>
                  </a:lnTo>
                  <a:lnTo>
                    <a:pt x="317" y="180"/>
                  </a:lnTo>
                  <a:lnTo>
                    <a:pt x="359" y="183"/>
                  </a:lnTo>
                  <a:lnTo>
                    <a:pt x="405" y="183"/>
                  </a:lnTo>
                  <a:lnTo>
                    <a:pt x="454" y="180"/>
                  </a:lnTo>
                  <a:lnTo>
                    <a:pt x="508" y="175"/>
                  </a:lnTo>
                  <a:lnTo>
                    <a:pt x="535" y="171"/>
                  </a:lnTo>
                  <a:lnTo>
                    <a:pt x="561" y="166"/>
                  </a:lnTo>
                  <a:lnTo>
                    <a:pt x="583" y="161"/>
                  </a:lnTo>
                  <a:lnTo>
                    <a:pt x="606" y="156"/>
                  </a:lnTo>
                  <a:lnTo>
                    <a:pt x="627" y="151"/>
                  </a:lnTo>
                  <a:lnTo>
                    <a:pt x="636" y="148"/>
                  </a:lnTo>
                  <a:lnTo>
                    <a:pt x="646" y="145"/>
                  </a:lnTo>
                  <a:lnTo>
                    <a:pt x="655" y="142"/>
                  </a:lnTo>
                  <a:lnTo>
                    <a:pt x="664" y="139"/>
                  </a:lnTo>
                  <a:lnTo>
                    <a:pt x="672" y="135"/>
                  </a:lnTo>
                  <a:lnTo>
                    <a:pt x="681" y="132"/>
                  </a:lnTo>
                  <a:lnTo>
                    <a:pt x="688" y="129"/>
                  </a:lnTo>
                  <a:lnTo>
                    <a:pt x="696" y="126"/>
                  </a:lnTo>
                  <a:lnTo>
                    <a:pt x="703" y="122"/>
                  </a:lnTo>
                  <a:lnTo>
                    <a:pt x="711" y="119"/>
                  </a:lnTo>
                  <a:lnTo>
                    <a:pt x="735" y="105"/>
                  </a:lnTo>
                  <a:lnTo>
                    <a:pt x="756" y="91"/>
                  </a:lnTo>
                  <a:lnTo>
                    <a:pt x="772" y="78"/>
                  </a:lnTo>
                  <a:lnTo>
                    <a:pt x="786" y="65"/>
                  </a:lnTo>
                  <a:lnTo>
                    <a:pt x="796" y="52"/>
                  </a:lnTo>
                  <a:lnTo>
                    <a:pt x="808" y="31"/>
                  </a:lnTo>
                  <a:lnTo>
                    <a:pt x="816" y="11"/>
                  </a:lnTo>
                  <a:lnTo>
                    <a:pt x="819" y="8"/>
                  </a:lnTo>
                  <a:lnTo>
                    <a:pt x="825" y="2"/>
                  </a:lnTo>
                  <a:lnTo>
                    <a:pt x="829" y="0"/>
                  </a:lnTo>
                  <a:lnTo>
                    <a:pt x="832" y="2"/>
                  </a:lnTo>
                  <a:lnTo>
                    <a:pt x="838" y="14"/>
                  </a:lnTo>
                  <a:lnTo>
                    <a:pt x="837" y="29"/>
                  </a:lnTo>
                  <a:lnTo>
                    <a:pt x="832" y="39"/>
                  </a:lnTo>
                  <a:lnTo>
                    <a:pt x="826" y="51"/>
                  </a:lnTo>
                  <a:lnTo>
                    <a:pt x="817" y="63"/>
                  </a:lnTo>
                  <a:lnTo>
                    <a:pt x="805" y="77"/>
                  </a:lnTo>
                  <a:lnTo>
                    <a:pt x="792" y="91"/>
                  </a:lnTo>
                  <a:lnTo>
                    <a:pt x="774" y="105"/>
                  </a:lnTo>
                  <a:lnTo>
                    <a:pt x="754" y="119"/>
                  </a:lnTo>
                  <a:lnTo>
                    <a:pt x="732" y="133"/>
                  </a:lnTo>
                  <a:lnTo>
                    <a:pt x="705" y="147"/>
                  </a:lnTo>
                  <a:lnTo>
                    <a:pt x="697" y="150"/>
                  </a:lnTo>
                  <a:lnTo>
                    <a:pt x="690" y="153"/>
                  </a:lnTo>
                  <a:lnTo>
                    <a:pt x="682" y="156"/>
                  </a:lnTo>
                  <a:lnTo>
                    <a:pt x="675" y="160"/>
                  </a:lnTo>
                  <a:lnTo>
                    <a:pt x="666" y="163"/>
                  </a:lnTo>
                  <a:lnTo>
                    <a:pt x="658" y="166"/>
                  </a:lnTo>
                  <a:lnTo>
                    <a:pt x="649" y="169"/>
                  </a:lnTo>
                  <a:lnTo>
                    <a:pt x="640" y="171"/>
                  </a:lnTo>
                  <a:lnTo>
                    <a:pt x="631" y="174"/>
                  </a:lnTo>
                  <a:lnTo>
                    <a:pt x="622" y="177"/>
                  </a:lnTo>
                  <a:lnTo>
                    <a:pt x="603" y="182"/>
                  </a:lnTo>
                  <a:lnTo>
                    <a:pt x="582" y="186"/>
                  </a:lnTo>
                  <a:lnTo>
                    <a:pt x="561" y="191"/>
                  </a:lnTo>
                  <a:lnTo>
                    <a:pt x="538" y="194"/>
                  </a:lnTo>
                  <a:lnTo>
                    <a:pt x="514" y="198"/>
                  </a:lnTo>
                  <a:lnTo>
                    <a:pt x="490" y="201"/>
                  </a:lnTo>
                  <a:lnTo>
                    <a:pt x="466" y="203"/>
                  </a:lnTo>
                  <a:lnTo>
                    <a:pt x="420" y="205"/>
                  </a:lnTo>
                  <a:lnTo>
                    <a:pt x="330" y="203"/>
                  </a:lnTo>
                  <a:lnTo>
                    <a:pt x="287" y="199"/>
                  </a:lnTo>
                  <a:lnTo>
                    <a:pt x="246" y="193"/>
                  </a:lnTo>
                  <a:lnTo>
                    <a:pt x="227" y="190"/>
                  </a:lnTo>
                  <a:lnTo>
                    <a:pt x="207" y="186"/>
                  </a:lnTo>
                  <a:lnTo>
                    <a:pt x="188" y="182"/>
                  </a:lnTo>
                  <a:lnTo>
                    <a:pt x="171" y="178"/>
                  </a:lnTo>
                  <a:lnTo>
                    <a:pt x="153" y="173"/>
                  </a:lnTo>
                  <a:lnTo>
                    <a:pt x="137" y="168"/>
                  </a:lnTo>
                  <a:lnTo>
                    <a:pt x="120" y="163"/>
                  </a:lnTo>
                  <a:lnTo>
                    <a:pt x="107" y="157"/>
                  </a:lnTo>
                  <a:lnTo>
                    <a:pt x="92" y="152"/>
                  </a:lnTo>
                  <a:lnTo>
                    <a:pt x="78" y="146"/>
                  </a:lnTo>
                  <a:lnTo>
                    <a:pt x="72" y="143"/>
                  </a:lnTo>
                  <a:lnTo>
                    <a:pt x="66" y="140"/>
                  </a:lnTo>
                  <a:lnTo>
                    <a:pt x="54" y="134"/>
                  </a:lnTo>
                  <a:lnTo>
                    <a:pt x="35" y="122"/>
                  </a:lnTo>
                  <a:lnTo>
                    <a:pt x="18" y="110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54" name="Freeform 108"/>
            <p:cNvSpPr>
              <a:spLocks/>
            </p:cNvSpPr>
            <p:nvPr/>
          </p:nvSpPr>
          <p:spPr bwMode="auto">
            <a:xfrm>
              <a:off x="618" y="2851"/>
              <a:ext cx="155" cy="62"/>
            </a:xfrm>
            <a:custGeom>
              <a:avLst/>
              <a:gdLst>
                <a:gd name="T0" fmla="*/ 36 w 466"/>
                <a:gd name="T1" fmla="*/ 84 h 124"/>
                <a:gd name="T2" fmla="*/ 18 w 466"/>
                <a:gd name="T3" fmla="*/ 81 h 124"/>
                <a:gd name="T4" fmla="*/ 1 w 466"/>
                <a:gd name="T5" fmla="*/ 79 h 124"/>
                <a:gd name="T6" fmla="*/ 0 w 466"/>
                <a:gd name="T7" fmla="*/ 83 h 124"/>
                <a:gd name="T8" fmla="*/ 24 w 466"/>
                <a:gd name="T9" fmla="*/ 96 h 124"/>
                <a:gd name="T10" fmla="*/ 30 w 466"/>
                <a:gd name="T11" fmla="*/ 99 h 124"/>
                <a:gd name="T12" fmla="*/ 36 w 466"/>
                <a:gd name="T13" fmla="*/ 101 h 124"/>
                <a:gd name="T14" fmla="*/ 43 w 466"/>
                <a:gd name="T15" fmla="*/ 104 h 124"/>
                <a:gd name="T16" fmla="*/ 51 w 466"/>
                <a:gd name="T17" fmla="*/ 107 h 124"/>
                <a:gd name="T18" fmla="*/ 61 w 466"/>
                <a:gd name="T19" fmla="*/ 109 h 124"/>
                <a:gd name="T20" fmla="*/ 70 w 466"/>
                <a:gd name="T21" fmla="*/ 112 h 124"/>
                <a:gd name="T22" fmla="*/ 93 w 466"/>
                <a:gd name="T23" fmla="*/ 116 h 124"/>
                <a:gd name="T24" fmla="*/ 118 w 466"/>
                <a:gd name="T25" fmla="*/ 120 h 124"/>
                <a:gd name="T26" fmla="*/ 145 w 466"/>
                <a:gd name="T27" fmla="*/ 123 h 124"/>
                <a:gd name="T28" fmla="*/ 205 w 466"/>
                <a:gd name="T29" fmla="*/ 124 h 124"/>
                <a:gd name="T30" fmla="*/ 269 w 466"/>
                <a:gd name="T31" fmla="*/ 117 h 124"/>
                <a:gd name="T32" fmla="*/ 286 w 466"/>
                <a:gd name="T33" fmla="*/ 113 h 124"/>
                <a:gd name="T34" fmla="*/ 302 w 466"/>
                <a:gd name="T35" fmla="*/ 109 h 124"/>
                <a:gd name="T36" fmla="*/ 319 w 466"/>
                <a:gd name="T37" fmla="*/ 104 h 124"/>
                <a:gd name="T38" fmla="*/ 335 w 466"/>
                <a:gd name="T39" fmla="*/ 99 h 124"/>
                <a:gd name="T40" fmla="*/ 343 w 466"/>
                <a:gd name="T41" fmla="*/ 96 h 124"/>
                <a:gd name="T42" fmla="*/ 350 w 466"/>
                <a:gd name="T43" fmla="*/ 92 h 124"/>
                <a:gd name="T44" fmla="*/ 359 w 466"/>
                <a:gd name="T45" fmla="*/ 89 h 124"/>
                <a:gd name="T46" fmla="*/ 367 w 466"/>
                <a:gd name="T47" fmla="*/ 85 h 124"/>
                <a:gd name="T48" fmla="*/ 397 w 466"/>
                <a:gd name="T49" fmla="*/ 67 h 124"/>
                <a:gd name="T50" fmla="*/ 413 w 466"/>
                <a:gd name="T51" fmla="*/ 57 h 124"/>
                <a:gd name="T52" fmla="*/ 427 w 466"/>
                <a:gd name="T53" fmla="*/ 46 h 124"/>
                <a:gd name="T54" fmla="*/ 442 w 466"/>
                <a:gd name="T55" fmla="*/ 34 h 124"/>
                <a:gd name="T56" fmla="*/ 455 w 466"/>
                <a:gd name="T57" fmla="*/ 21 h 124"/>
                <a:gd name="T58" fmla="*/ 466 w 466"/>
                <a:gd name="T59" fmla="*/ 3 h 124"/>
                <a:gd name="T60" fmla="*/ 460 w 466"/>
                <a:gd name="T61" fmla="*/ 0 h 124"/>
                <a:gd name="T62" fmla="*/ 434 w 466"/>
                <a:gd name="T63" fmla="*/ 10 h 124"/>
                <a:gd name="T64" fmla="*/ 413 w 466"/>
                <a:gd name="T65" fmla="*/ 22 h 124"/>
                <a:gd name="T66" fmla="*/ 389 w 466"/>
                <a:gd name="T67" fmla="*/ 38 h 124"/>
                <a:gd name="T68" fmla="*/ 374 w 466"/>
                <a:gd name="T69" fmla="*/ 47 h 124"/>
                <a:gd name="T70" fmla="*/ 358 w 466"/>
                <a:gd name="T71" fmla="*/ 55 h 124"/>
                <a:gd name="T72" fmla="*/ 349 w 466"/>
                <a:gd name="T73" fmla="*/ 60 h 124"/>
                <a:gd name="T74" fmla="*/ 338 w 466"/>
                <a:gd name="T75" fmla="*/ 64 h 124"/>
                <a:gd name="T76" fmla="*/ 328 w 466"/>
                <a:gd name="T77" fmla="*/ 68 h 124"/>
                <a:gd name="T78" fmla="*/ 317 w 466"/>
                <a:gd name="T79" fmla="*/ 72 h 124"/>
                <a:gd name="T80" fmla="*/ 307 w 466"/>
                <a:gd name="T81" fmla="*/ 75 h 124"/>
                <a:gd name="T82" fmla="*/ 293 w 466"/>
                <a:gd name="T83" fmla="*/ 79 h 124"/>
                <a:gd name="T84" fmla="*/ 281 w 466"/>
                <a:gd name="T85" fmla="*/ 82 h 124"/>
                <a:gd name="T86" fmla="*/ 268 w 466"/>
                <a:gd name="T87" fmla="*/ 85 h 124"/>
                <a:gd name="T88" fmla="*/ 253 w 466"/>
                <a:gd name="T89" fmla="*/ 88 h 124"/>
                <a:gd name="T90" fmla="*/ 238 w 466"/>
                <a:gd name="T91" fmla="*/ 90 h 124"/>
                <a:gd name="T92" fmla="*/ 205 w 466"/>
                <a:gd name="T93" fmla="*/ 93 h 124"/>
                <a:gd name="T94" fmla="*/ 129 w 466"/>
                <a:gd name="T95" fmla="*/ 93 h 124"/>
                <a:gd name="T96" fmla="*/ 36 w 466"/>
                <a:gd name="T97" fmla="*/ 84 h 124"/>
                <a:gd name="T98" fmla="*/ 36 w 466"/>
                <a:gd name="T99" fmla="*/ 84 h 12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66"/>
                <a:gd name="T151" fmla="*/ 0 h 124"/>
                <a:gd name="T152" fmla="*/ 466 w 466"/>
                <a:gd name="T153" fmla="*/ 124 h 12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66" h="124">
                  <a:moveTo>
                    <a:pt x="36" y="84"/>
                  </a:moveTo>
                  <a:lnTo>
                    <a:pt x="18" y="81"/>
                  </a:lnTo>
                  <a:lnTo>
                    <a:pt x="1" y="79"/>
                  </a:lnTo>
                  <a:lnTo>
                    <a:pt x="0" y="83"/>
                  </a:lnTo>
                  <a:lnTo>
                    <a:pt x="24" y="96"/>
                  </a:lnTo>
                  <a:lnTo>
                    <a:pt x="30" y="99"/>
                  </a:lnTo>
                  <a:lnTo>
                    <a:pt x="36" y="101"/>
                  </a:lnTo>
                  <a:lnTo>
                    <a:pt x="43" y="104"/>
                  </a:lnTo>
                  <a:lnTo>
                    <a:pt x="51" y="107"/>
                  </a:lnTo>
                  <a:lnTo>
                    <a:pt x="61" y="109"/>
                  </a:lnTo>
                  <a:lnTo>
                    <a:pt x="70" y="112"/>
                  </a:lnTo>
                  <a:lnTo>
                    <a:pt x="93" y="116"/>
                  </a:lnTo>
                  <a:lnTo>
                    <a:pt x="118" y="120"/>
                  </a:lnTo>
                  <a:lnTo>
                    <a:pt x="145" y="123"/>
                  </a:lnTo>
                  <a:lnTo>
                    <a:pt x="205" y="124"/>
                  </a:lnTo>
                  <a:lnTo>
                    <a:pt x="269" y="117"/>
                  </a:lnTo>
                  <a:lnTo>
                    <a:pt x="286" y="113"/>
                  </a:lnTo>
                  <a:lnTo>
                    <a:pt x="302" y="109"/>
                  </a:lnTo>
                  <a:lnTo>
                    <a:pt x="319" y="104"/>
                  </a:lnTo>
                  <a:lnTo>
                    <a:pt x="335" y="99"/>
                  </a:lnTo>
                  <a:lnTo>
                    <a:pt x="343" y="96"/>
                  </a:lnTo>
                  <a:lnTo>
                    <a:pt x="350" y="92"/>
                  </a:lnTo>
                  <a:lnTo>
                    <a:pt x="359" y="89"/>
                  </a:lnTo>
                  <a:lnTo>
                    <a:pt x="367" y="85"/>
                  </a:lnTo>
                  <a:lnTo>
                    <a:pt x="397" y="67"/>
                  </a:lnTo>
                  <a:lnTo>
                    <a:pt x="413" y="57"/>
                  </a:lnTo>
                  <a:lnTo>
                    <a:pt x="427" y="46"/>
                  </a:lnTo>
                  <a:lnTo>
                    <a:pt x="442" y="34"/>
                  </a:lnTo>
                  <a:lnTo>
                    <a:pt x="455" y="21"/>
                  </a:lnTo>
                  <a:lnTo>
                    <a:pt x="466" y="3"/>
                  </a:lnTo>
                  <a:lnTo>
                    <a:pt x="460" y="0"/>
                  </a:lnTo>
                  <a:lnTo>
                    <a:pt x="434" y="10"/>
                  </a:lnTo>
                  <a:lnTo>
                    <a:pt x="413" y="22"/>
                  </a:lnTo>
                  <a:lnTo>
                    <a:pt x="389" y="38"/>
                  </a:lnTo>
                  <a:lnTo>
                    <a:pt x="374" y="47"/>
                  </a:lnTo>
                  <a:lnTo>
                    <a:pt x="358" y="55"/>
                  </a:lnTo>
                  <a:lnTo>
                    <a:pt x="349" y="60"/>
                  </a:lnTo>
                  <a:lnTo>
                    <a:pt x="338" y="64"/>
                  </a:lnTo>
                  <a:lnTo>
                    <a:pt x="328" y="68"/>
                  </a:lnTo>
                  <a:lnTo>
                    <a:pt x="317" y="72"/>
                  </a:lnTo>
                  <a:lnTo>
                    <a:pt x="307" y="75"/>
                  </a:lnTo>
                  <a:lnTo>
                    <a:pt x="293" y="79"/>
                  </a:lnTo>
                  <a:lnTo>
                    <a:pt x="281" y="82"/>
                  </a:lnTo>
                  <a:lnTo>
                    <a:pt x="268" y="85"/>
                  </a:lnTo>
                  <a:lnTo>
                    <a:pt x="253" y="88"/>
                  </a:lnTo>
                  <a:lnTo>
                    <a:pt x="238" y="90"/>
                  </a:lnTo>
                  <a:lnTo>
                    <a:pt x="205" y="93"/>
                  </a:lnTo>
                  <a:lnTo>
                    <a:pt x="129" y="93"/>
                  </a:lnTo>
                  <a:lnTo>
                    <a:pt x="36" y="8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55" name="Freeform 109"/>
            <p:cNvSpPr>
              <a:spLocks/>
            </p:cNvSpPr>
            <p:nvPr/>
          </p:nvSpPr>
          <p:spPr bwMode="auto">
            <a:xfrm>
              <a:off x="651" y="2833"/>
              <a:ext cx="83" cy="32"/>
            </a:xfrm>
            <a:custGeom>
              <a:avLst/>
              <a:gdLst>
                <a:gd name="T0" fmla="*/ 15 w 251"/>
                <a:gd name="T1" fmla="*/ 49 h 65"/>
                <a:gd name="T2" fmla="*/ 0 w 251"/>
                <a:gd name="T3" fmla="*/ 41 h 65"/>
                <a:gd name="T4" fmla="*/ 1 w 251"/>
                <a:gd name="T5" fmla="*/ 37 h 65"/>
                <a:gd name="T6" fmla="*/ 27 w 251"/>
                <a:gd name="T7" fmla="*/ 38 h 65"/>
                <a:gd name="T8" fmla="*/ 48 w 251"/>
                <a:gd name="T9" fmla="*/ 41 h 65"/>
                <a:gd name="T10" fmla="*/ 71 w 251"/>
                <a:gd name="T11" fmla="*/ 44 h 65"/>
                <a:gd name="T12" fmla="*/ 121 w 251"/>
                <a:gd name="T13" fmla="*/ 45 h 65"/>
                <a:gd name="T14" fmla="*/ 148 w 251"/>
                <a:gd name="T15" fmla="*/ 42 h 65"/>
                <a:gd name="T16" fmla="*/ 176 w 251"/>
                <a:gd name="T17" fmla="*/ 35 h 65"/>
                <a:gd name="T18" fmla="*/ 191 w 251"/>
                <a:gd name="T19" fmla="*/ 31 h 65"/>
                <a:gd name="T20" fmla="*/ 206 w 251"/>
                <a:gd name="T21" fmla="*/ 25 h 65"/>
                <a:gd name="T22" fmla="*/ 236 w 251"/>
                <a:gd name="T23" fmla="*/ 9 h 65"/>
                <a:gd name="T24" fmla="*/ 239 w 251"/>
                <a:gd name="T25" fmla="*/ 5 h 65"/>
                <a:gd name="T26" fmla="*/ 245 w 251"/>
                <a:gd name="T27" fmla="*/ 0 h 65"/>
                <a:gd name="T28" fmla="*/ 251 w 251"/>
                <a:gd name="T29" fmla="*/ 0 h 65"/>
                <a:gd name="T30" fmla="*/ 250 w 251"/>
                <a:gd name="T31" fmla="*/ 13 h 65"/>
                <a:gd name="T32" fmla="*/ 247 w 251"/>
                <a:gd name="T33" fmla="*/ 19 h 65"/>
                <a:gd name="T34" fmla="*/ 242 w 251"/>
                <a:gd name="T35" fmla="*/ 26 h 65"/>
                <a:gd name="T36" fmla="*/ 223 w 251"/>
                <a:gd name="T37" fmla="*/ 38 h 65"/>
                <a:gd name="T38" fmla="*/ 218 w 251"/>
                <a:gd name="T39" fmla="*/ 41 h 65"/>
                <a:gd name="T40" fmla="*/ 211 w 251"/>
                <a:gd name="T41" fmla="*/ 44 h 65"/>
                <a:gd name="T42" fmla="*/ 205 w 251"/>
                <a:gd name="T43" fmla="*/ 46 h 65"/>
                <a:gd name="T44" fmla="*/ 197 w 251"/>
                <a:gd name="T45" fmla="*/ 49 h 65"/>
                <a:gd name="T46" fmla="*/ 182 w 251"/>
                <a:gd name="T47" fmla="*/ 54 h 65"/>
                <a:gd name="T48" fmla="*/ 166 w 251"/>
                <a:gd name="T49" fmla="*/ 58 h 65"/>
                <a:gd name="T50" fmla="*/ 148 w 251"/>
                <a:gd name="T51" fmla="*/ 61 h 65"/>
                <a:gd name="T52" fmla="*/ 128 w 251"/>
                <a:gd name="T53" fmla="*/ 64 h 65"/>
                <a:gd name="T54" fmla="*/ 91 w 251"/>
                <a:gd name="T55" fmla="*/ 65 h 65"/>
                <a:gd name="T56" fmla="*/ 52 w 251"/>
                <a:gd name="T57" fmla="*/ 60 h 65"/>
                <a:gd name="T58" fmla="*/ 33 w 251"/>
                <a:gd name="T59" fmla="*/ 56 h 65"/>
                <a:gd name="T60" fmla="*/ 15 w 251"/>
                <a:gd name="T61" fmla="*/ 49 h 65"/>
                <a:gd name="T62" fmla="*/ 15 w 251"/>
                <a:gd name="T63" fmla="*/ 49 h 6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51"/>
                <a:gd name="T97" fmla="*/ 0 h 65"/>
                <a:gd name="T98" fmla="*/ 251 w 251"/>
                <a:gd name="T99" fmla="*/ 65 h 6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51" h="65">
                  <a:moveTo>
                    <a:pt x="15" y="49"/>
                  </a:moveTo>
                  <a:lnTo>
                    <a:pt x="0" y="41"/>
                  </a:lnTo>
                  <a:lnTo>
                    <a:pt x="1" y="37"/>
                  </a:lnTo>
                  <a:lnTo>
                    <a:pt x="27" y="38"/>
                  </a:lnTo>
                  <a:lnTo>
                    <a:pt x="48" y="41"/>
                  </a:lnTo>
                  <a:lnTo>
                    <a:pt x="71" y="44"/>
                  </a:lnTo>
                  <a:lnTo>
                    <a:pt x="121" y="45"/>
                  </a:lnTo>
                  <a:lnTo>
                    <a:pt x="148" y="42"/>
                  </a:lnTo>
                  <a:lnTo>
                    <a:pt x="176" y="35"/>
                  </a:lnTo>
                  <a:lnTo>
                    <a:pt x="191" y="31"/>
                  </a:lnTo>
                  <a:lnTo>
                    <a:pt x="206" y="25"/>
                  </a:lnTo>
                  <a:lnTo>
                    <a:pt x="236" y="9"/>
                  </a:lnTo>
                  <a:lnTo>
                    <a:pt x="239" y="5"/>
                  </a:lnTo>
                  <a:lnTo>
                    <a:pt x="245" y="0"/>
                  </a:lnTo>
                  <a:lnTo>
                    <a:pt x="251" y="0"/>
                  </a:lnTo>
                  <a:lnTo>
                    <a:pt x="250" y="13"/>
                  </a:lnTo>
                  <a:lnTo>
                    <a:pt x="247" y="19"/>
                  </a:lnTo>
                  <a:lnTo>
                    <a:pt x="242" y="26"/>
                  </a:lnTo>
                  <a:lnTo>
                    <a:pt x="223" y="38"/>
                  </a:lnTo>
                  <a:lnTo>
                    <a:pt x="218" y="41"/>
                  </a:lnTo>
                  <a:lnTo>
                    <a:pt x="211" y="44"/>
                  </a:lnTo>
                  <a:lnTo>
                    <a:pt x="205" y="46"/>
                  </a:lnTo>
                  <a:lnTo>
                    <a:pt x="197" y="49"/>
                  </a:lnTo>
                  <a:lnTo>
                    <a:pt x="182" y="54"/>
                  </a:lnTo>
                  <a:lnTo>
                    <a:pt x="166" y="58"/>
                  </a:lnTo>
                  <a:lnTo>
                    <a:pt x="148" y="61"/>
                  </a:lnTo>
                  <a:lnTo>
                    <a:pt x="128" y="64"/>
                  </a:lnTo>
                  <a:lnTo>
                    <a:pt x="91" y="65"/>
                  </a:lnTo>
                  <a:lnTo>
                    <a:pt x="52" y="60"/>
                  </a:lnTo>
                  <a:lnTo>
                    <a:pt x="33" y="56"/>
                  </a:lnTo>
                  <a:lnTo>
                    <a:pt x="15" y="4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56" name="Freeform 110"/>
            <p:cNvSpPr>
              <a:spLocks/>
            </p:cNvSpPr>
            <p:nvPr/>
          </p:nvSpPr>
          <p:spPr bwMode="auto">
            <a:xfrm>
              <a:off x="249" y="2423"/>
              <a:ext cx="64" cy="75"/>
            </a:xfrm>
            <a:custGeom>
              <a:avLst/>
              <a:gdLst>
                <a:gd name="T0" fmla="*/ 9 w 192"/>
                <a:gd name="T1" fmla="*/ 124 h 150"/>
                <a:gd name="T2" fmla="*/ 17 w 192"/>
                <a:gd name="T3" fmla="*/ 109 h 150"/>
                <a:gd name="T4" fmla="*/ 23 w 192"/>
                <a:gd name="T5" fmla="*/ 102 h 150"/>
                <a:gd name="T6" fmla="*/ 29 w 192"/>
                <a:gd name="T7" fmla="*/ 94 h 150"/>
                <a:gd name="T8" fmla="*/ 35 w 192"/>
                <a:gd name="T9" fmla="*/ 85 h 150"/>
                <a:gd name="T10" fmla="*/ 44 w 192"/>
                <a:gd name="T11" fmla="*/ 75 h 150"/>
                <a:gd name="T12" fmla="*/ 54 w 192"/>
                <a:gd name="T13" fmla="*/ 66 h 150"/>
                <a:gd name="T14" fmla="*/ 66 w 192"/>
                <a:gd name="T15" fmla="*/ 56 h 150"/>
                <a:gd name="T16" fmla="*/ 80 w 192"/>
                <a:gd name="T17" fmla="*/ 46 h 150"/>
                <a:gd name="T18" fmla="*/ 95 w 192"/>
                <a:gd name="T19" fmla="*/ 37 h 150"/>
                <a:gd name="T20" fmla="*/ 102 w 192"/>
                <a:gd name="T21" fmla="*/ 33 h 150"/>
                <a:gd name="T22" fmla="*/ 110 w 192"/>
                <a:gd name="T23" fmla="*/ 29 h 150"/>
                <a:gd name="T24" fmla="*/ 119 w 192"/>
                <a:gd name="T25" fmla="*/ 25 h 150"/>
                <a:gd name="T26" fmla="*/ 129 w 192"/>
                <a:gd name="T27" fmla="*/ 21 h 150"/>
                <a:gd name="T28" fmla="*/ 138 w 192"/>
                <a:gd name="T29" fmla="*/ 18 h 150"/>
                <a:gd name="T30" fmla="*/ 148 w 192"/>
                <a:gd name="T31" fmla="*/ 15 h 150"/>
                <a:gd name="T32" fmla="*/ 159 w 192"/>
                <a:gd name="T33" fmla="*/ 13 h 150"/>
                <a:gd name="T34" fmla="*/ 171 w 192"/>
                <a:gd name="T35" fmla="*/ 11 h 150"/>
                <a:gd name="T36" fmla="*/ 178 w 192"/>
                <a:gd name="T37" fmla="*/ 9 h 150"/>
                <a:gd name="T38" fmla="*/ 190 w 192"/>
                <a:gd name="T39" fmla="*/ 6 h 150"/>
                <a:gd name="T40" fmla="*/ 192 w 192"/>
                <a:gd name="T41" fmla="*/ 2 h 150"/>
                <a:gd name="T42" fmla="*/ 166 w 192"/>
                <a:gd name="T43" fmla="*/ 0 h 150"/>
                <a:gd name="T44" fmla="*/ 142 w 192"/>
                <a:gd name="T45" fmla="*/ 1 h 150"/>
                <a:gd name="T46" fmla="*/ 116 w 192"/>
                <a:gd name="T47" fmla="*/ 6 h 150"/>
                <a:gd name="T48" fmla="*/ 102 w 192"/>
                <a:gd name="T49" fmla="*/ 10 h 150"/>
                <a:gd name="T50" fmla="*/ 90 w 192"/>
                <a:gd name="T51" fmla="*/ 15 h 150"/>
                <a:gd name="T52" fmla="*/ 77 w 192"/>
                <a:gd name="T53" fmla="*/ 21 h 150"/>
                <a:gd name="T54" fmla="*/ 65 w 192"/>
                <a:gd name="T55" fmla="*/ 27 h 150"/>
                <a:gd name="T56" fmla="*/ 41 w 192"/>
                <a:gd name="T57" fmla="*/ 43 h 150"/>
                <a:gd name="T58" fmla="*/ 23 w 192"/>
                <a:gd name="T59" fmla="*/ 64 h 150"/>
                <a:gd name="T60" fmla="*/ 9 w 192"/>
                <a:gd name="T61" fmla="*/ 87 h 150"/>
                <a:gd name="T62" fmla="*/ 2 w 192"/>
                <a:gd name="T63" fmla="*/ 113 h 150"/>
                <a:gd name="T64" fmla="*/ 0 w 192"/>
                <a:gd name="T65" fmla="*/ 147 h 150"/>
                <a:gd name="T66" fmla="*/ 2 w 192"/>
                <a:gd name="T67" fmla="*/ 150 h 150"/>
                <a:gd name="T68" fmla="*/ 3 w 192"/>
                <a:gd name="T69" fmla="*/ 147 h 150"/>
                <a:gd name="T70" fmla="*/ 9 w 192"/>
                <a:gd name="T71" fmla="*/ 124 h 150"/>
                <a:gd name="T72" fmla="*/ 9 w 192"/>
                <a:gd name="T73" fmla="*/ 124 h 15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92"/>
                <a:gd name="T112" fmla="*/ 0 h 150"/>
                <a:gd name="T113" fmla="*/ 192 w 192"/>
                <a:gd name="T114" fmla="*/ 150 h 15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92" h="150">
                  <a:moveTo>
                    <a:pt x="9" y="124"/>
                  </a:moveTo>
                  <a:lnTo>
                    <a:pt x="17" y="109"/>
                  </a:lnTo>
                  <a:lnTo>
                    <a:pt x="23" y="102"/>
                  </a:lnTo>
                  <a:lnTo>
                    <a:pt x="29" y="94"/>
                  </a:lnTo>
                  <a:lnTo>
                    <a:pt x="35" y="85"/>
                  </a:lnTo>
                  <a:lnTo>
                    <a:pt x="44" y="75"/>
                  </a:lnTo>
                  <a:lnTo>
                    <a:pt x="54" y="66"/>
                  </a:lnTo>
                  <a:lnTo>
                    <a:pt x="66" y="56"/>
                  </a:lnTo>
                  <a:lnTo>
                    <a:pt x="80" y="46"/>
                  </a:lnTo>
                  <a:lnTo>
                    <a:pt x="95" y="37"/>
                  </a:lnTo>
                  <a:lnTo>
                    <a:pt x="102" y="33"/>
                  </a:lnTo>
                  <a:lnTo>
                    <a:pt x="110" y="29"/>
                  </a:lnTo>
                  <a:lnTo>
                    <a:pt x="119" y="25"/>
                  </a:lnTo>
                  <a:lnTo>
                    <a:pt x="129" y="21"/>
                  </a:lnTo>
                  <a:lnTo>
                    <a:pt x="138" y="18"/>
                  </a:lnTo>
                  <a:lnTo>
                    <a:pt x="148" y="15"/>
                  </a:lnTo>
                  <a:lnTo>
                    <a:pt x="159" y="13"/>
                  </a:lnTo>
                  <a:lnTo>
                    <a:pt x="171" y="11"/>
                  </a:lnTo>
                  <a:lnTo>
                    <a:pt x="178" y="9"/>
                  </a:lnTo>
                  <a:lnTo>
                    <a:pt x="190" y="6"/>
                  </a:lnTo>
                  <a:lnTo>
                    <a:pt x="192" y="2"/>
                  </a:lnTo>
                  <a:lnTo>
                    <a:pt x="166" y="0"/>
                  </a:lnTo>
                  <a:lnTo>
                    <a:pt x="142" y="1"/>
                  </a:lnTo>
                  <a:lnTo>
                    <a:pt x="116" y="6"/>
                  </a:lnTo>
                  <a:lnTo>
                    <a:pt x="102" y="10"/>
                  </a:lnTo>
                  <a:lnTo>
                    <a:pt x="90" y="15"/>
                  </a:lnTo>
                  <a:lnTo>
                    <a:pt x="77" y="21"/>
                  </a:lnTo>
                  <a:lnTo>
                    <a:pt x="65" y="27"/>
                  </a:lnTo>
                  <a:lnTo>
                    <a:pt x="41" y="43"/>
                  </a:lnTo>
                  <a:lnTo>
                    <a:pt x="23" y="64"/>
                  </a:lnTo>
                  <a:lnTo>
                    <a:pt x="9" y="87"/>
                  </a:lnTo>
                  <a:lnTo>
                    <a:pt x="2" y="113"/>
                  </a:lnTo>
                  <a:lnTo>
                    <a:pt x="0" y="147"/>
                  </a:lnTo>
                  <a:lnTo>
                    <a:pt x="2" y="150"/>
                  </a:lnTo>
                  <a:lnTo>
                    <a:pt x="3" y="147"/>
                  </a:lnTo>
                  <a:lnTo>
                    <a:pt x="9" y="1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57" name="Freeform 111"/>
            <p:cNvSpPr>
              <a:spLocks/>
            </p:cNvSpPr>
            <p:nvPr/>
          </p:nvSpPr>
          <p:spPr bwMode="auto">
            <a:xfrm>
              <a:off x="223" y="2390"/>
              <a:ext cx="85" cy="97"/>
            </a:xfrm>
            <a:custGeom>
              <a:avLst/>
              <a:gdLst>
                <a:gd name="T0" fmla="*/ 208 w 254"/>
                <a:gd name="T1" fmla="*/ 1 h 195"/>
                <a:gd name="T2" fmla="*/ 250 w 254"/>
                <a:gd name="T3" fmla="*/ 5 h 195"/>
                <a:gd name="T4" fmla="*/ 254 w 254"/>
                <a:gd name="T5" fmla="*/ 9 h 195"/>
                <a:gd name="T6" fmla="*/ 239 w 254"/>
                <a:gd name="T7" fmla="*/ 13 h 195"/>
                <a:gd name="T8" fmla="*/ 208 w 254"/>
                <a:gd name="T9" fmla="*/ 17 h 195"/>
                <a:gd name="T10" fmla="*/ 168 w 254"/>
                <a:gd name="T11" fmla="*/ 23 h 195"/>
                <a:gd name="T12" fmla="*/ 150 w 254"/>
                <a:gd name="T13" fmla="*/ 28 h 195"/>
                <a:gd name="T14" fmla="*/ 132 w 254"/>
                <a:gd name="T15" fmla="*/ 34 h 195"/>
                <a:gd name="T16" fmla="*/ 124 w 254"/>
                <a:gd name="T17" fmla="*/ 37 h 195"/>
                <a:gd name="T18" fmla="*/ 115 w 254"/>
                <a:gd name="T19" fmla="*/ 40 h 195"/>
                <a:gd name="T20" fmla="*/ 108 w 254"/>
                <a:gd name="T21" fmla="*/ 44 h 195"/>
                <a:gd name="T22" fmla="*/ 100 w 254"/>
                <a:gd name="T23" fmla="*/ 48 h 195"/>
                <a:gd name="T24" fmla="*/ 73 w 254"/>
                <a:gd name="T25" fmla="*/ 66 h 195"/>
                <a:gd name="T26" fmla="*/ 61 w 254"/>
                <a:gd name="T27" fmla="*/ 76 h 195"/>
                <a:gd name="T28" fmla="*/ 51 w 254"/>
                <a:gd name="T29" fmla="*/ 87 h 195"/>
                <a:gd name="T30" fmla="*/ 42 w 254"/>
                <a:gd name="T31" fmla="*/ 98 h 195"/>
                <a:gd name="T32" fmla="*/ 34 w 254"/>
                <a:gd name="T33" fmla="*/ 110 h 195"/>
                <a:gd name="T34" fmla="*/ 19 w 254"/>
                <a:gd name="T35" fmla="*/ 162 h 195"/>
                <a:gd name="T36" fmla="*/ 15 w 254"/>
                <a:gd name="T37" fmla="*/ 194 h 195"/>
                <a:gd name="T38" fmla="*/ 13 w 254"/>
                <a:gd name="T39" fmla="*/ 195 h 195"/>
                <a:gd name="T40" fmla="*/ 10 w 254"/>
                <a:gd name="T41" fmla="*/ 191 h 195"/>
                <a:gd name="T42" fmla="*/ 0 w 254"/>
                <a:gd name="T43" fmla="*/ 158 h 195"/>
                <a:gd name="T44" fmla="*/ 6 w 254"/>
                <a:gd name="T45" fmla="*/ 85 h 195"/>
                <a:gd name="T46" fmla="*/ 15 w 254"/>
                <a:gd name="T47" fmla="*/ 72 h 195"/>
                <a:gd name="T48" fmla="*/ 27 w 254"/>
                <a:gd name="T49" fmla="*/ 59 h 195"/>
                <a:gd name="T50" fmla="*/ 42 w 254"/>
                <a:gd name="T51" fmla="*/ 46 h 195"/>
                <a:gd name="T52" fmla="*/ 61 w 254"/>
                <a:gd name="T53" fmla="*/ 34 h 195"/>
                <a:gd name="T54" fmla="*/ 67 w 254"/>
                <a:gd name="T55" fmla="*/ 32 h 195"/>
                <a:gd name="T56" fmla="*/ 73 w 254"/>
                <a:gd name="T57" fmla="*/ 29 h 195"/>
                <a:gd name="T58" fmla="*/ 79 w 254"/>
                <a:gd name="T59" fmla="*/ 26 h 195"/>
                <a:gd name="T60" fmla="*/ 85 w 254"/>
                <a:gd name="T61" fmla="*/ 24 h 195"/>
                <a:gd name="T62" fmla="*/ 100 w 254"/>
                <a:gd name="T63" fmla="*/ 19 h 195"/>
                <a:gd name="T64" fmla="*/ 115 w 254"/>
                <a:gd name="T65" fmla="*/ 14 h 195"/>
                <a:gd name="T66" fmla="*/ 132 w 254"/>
                <a:gd name="T67" fmla="*/ 10 h 195"/>
                <a:gd name="T68" fmla="*/ 151 w 254"/>
                <a:gd name="T69" fmla="*/ 6 h 195"/>
                <a:gd name="T70" fmla="*/ 171 w 254"/>
                <a:gd name="T71" fmla="*/ 2 h 195"/>
                <a:gd name="T72" fmla="*/ 192 w 254"/>
                <a:gd name="T73" fmla="*/ 0 h 195"/>
                <a:gd name="T74" fmla="*/ 208 w 254"/>
                <a:gd name="T75" fmla="*/ 1 h 195"/>
                <a:gd name="T76" fmla="*/ 208 w 254"/>
                <a:gd name="T77" fmla="*/ 1 h 19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54"/>
                <a:gd name="T118" fmla="*/ 0 h 195"/>
                <a:gd name="T119" fmla="*/ 254 w 254"/>
                <a:gd name="T120" fmla="*/ 195 h 195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54" h="195">
                  <a:moveTo>
                    <a:pt x="208" y="1"/>
                  </a:moveTo>
                  <a:lnTo>
                    <a:pt x="250" y="5"/>
                  </a:lnTo>
                  <a:lnTo>
                    <a:pt x="254" y="9"/>
                  </a:lnTo>
                  <a:lnTo>
                    <a:pt x="239" y="13"/>
                  </a:lnTo>
                  <a:lnTo>
                    <a:pt x="208" y="17"/>
                  </a:lnTo>
                  <a:lnTo>
                    <a:pt x="168" y="23"/>
                  </a:lnTo>
                  <a:lnTo>
                    <a:pt x="150" y="28"/>
                  </a:lnTo>
                  <a:lnTo>
                    <a:pt x="132" y="34"/>
                  </a:lnTo>
                  <a:lnTo>
                    <a:pt x="124" y="37"/>
                  </a:lnTo>
                  <a:lnTo>
                    <a:pt x="115" y="40"/>
                  </a:lnTo>
                  <a:lnTo>
                    <a:pt x="108" y="44"/>
                  </a:lnTo>
                  <a:lnTo>
                    <a:pt x="100" y="48"/>
                  </a:lnTo>
                  <a:lnTo>
                    <a:pt x="73" y="66"/>
                  </a:lnTo>
                  <a:lnTo>
                    <a:pt x="61" y="76"/>
                  </a:lnTo>
                  <a:lnTo>
                    <a:pt x="51" y="87"/>
                  </a:lnTo>
                  <a:lnTo>
                    <a:pt x="42" y="98"/>
                  </a:lnTo>
                  <a:lnTo>
                    <a:pt x="34" y="110"/>
                  </a:lnTo>
                  <a:lnTo>
                    <a:pt x="19" y="162"/>
                  </a:lnTo>
                  <a:lnTo>
                    <a:pt x="15" y="194"/>
                  </a:lnTo>
                  <a:lnTo>
                    <a:pt x="13" y="195"/>
                  </a:lnTo>
                  <a:lnTo>
                    <a:pt x="10" y="191"/>
                  </a:lnTo>
                  <a:lnTo>
                    <a:pt x="0" y="158"/>
                  </a:lnTo>
                  <a:lnTo>
                    <a:pt x="6" y="85"/>
                  </a:lnTo>
                  <a:lnTo>
                    <a:pt x="15" y="72"/>
                  </a:lnTo>
                  <a:lnTo>
                    <a:pt x="27" y="59"/>
                  </a:lnTo>
                  <a:lnTo>
                    <a:pt x="42" y="46"/>
                  </a:lnTo>
                  <a:lnTo>
                    <a:pt x="61" y="34"/>
                  </a:lnTo>
                  <a:lnTo>
                    <a:pt x="67" y="32"/>
                  </a:lnTo>
                  <a:lnTo>
                    <a:pt x="73" y="29"/>
                  </a:lnTo>
                  <a:lnTo>
                    <a:pt x="79" y="26"/>
                  </a:lnTo>
                  <a:lnTo>
                    <a:pt x="85" y="24"/>
                  </a:lnTo>
                  <a:lnTo>
                    <a:pt x="100" y="19"/>
                  </a:lnTo>
                  <a:lnTo>
                    <a:pt x="115" y="14"/>
                  </a:lnTo>
                  <a:lnTo>
                    <a:pt x="132" y="10"/>
                  </a:lnTo>
                  <a:lnTo>
                    <a:pt x="151" y="6"/>
                  </a:lnTo>
                  <a:lnTo>
                    <a:pt x="171" y="2"/>
                  </a:lnTo>
                  <a:lnTo>
                    <a:pt x="192" y="0"/>
                  </a:lnTo>
                  <a:lnTo>
                    <a:pt x="208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58" name="Freeform 112"/>
            <p:cNvSpPr>
              <a:spLocks/>
            </p:cNvSpPr>
            <p:nvPr/>
          </p:nvSpPr>
          <p:spPr bwMode="auto">
            <a:xfrm>
              <a:off x="186" y="2369"/>
              <a:ext cx="120" cy="122"/>
            </a:xfrm>
            <a:custGeom>
              <a:avLst/>
              <a:gdLst>
                <a:gd name="T0" fmla="*/ 27 w 360"/>
                <a:gd name="T1" fmla="*/ 204 h 244"/>
                <a:gd name="T2" fmla="*/ 26 w 360"/>
                <a:gd name="T3" fmla="*/ 217 h 244"/>
                <a:gd name="T4" fmla="*/ 20 w 360"/>
                <a:gd name="T5" fmla="*/ 238 h 244"/>
                <a:gd name="T6" fmla="*/ 15 w 360"/>
                <a:gd name="T7" fmla="*/ 244 h 244"/>
                <a:gd name="T8" fmla="*/ 12 w 360"/>
                <a:gd name="T9" fmla="*/ 242 h 244"/>
                <a:gd name="T10" fmla="*/ 2 w 360"/>
                <a:gd name="T11" fmla="*/ 206 h 244"/>
                <a:gd name="T12" fmla="*/ 0 w 360"/>
                <a:gd name="T13" fmla="*/ 172 h 244"/>
                <a:gd name="T14" fmla="*/ 8 w 360"/>
                <a:gd name="T15" fmla="*/ 136 h 244"/>
                <a:gd name="T16" fmla="*/ 14 w 360"/>
                <a:gd name="T17" fmla="*/ 119 h 244"/>
                <a:gd name="T18" fmla="*/ 24 w 360"/>
                <a:gd name="T19" fmla="*/ 102 h 244"/>
                <a:gd name="T20" fmla="*/ 29 w 360"/>
                <a:gd name="T21" fmla="*/ 93 h 244"/>
                <a:gd name="T22" fmla="*/ 36 w 360"/>
                <a:gd name="T23" fmla="*/ 85 h 244"/>
                <a:gd name="T24" fmla="*/ 42 w 360"/>
                <a:gd name="T25" fmla="*/ 77 h 244"/>
                <a:gd name="T26" fmla="*/ 50 w 360"/>
                <a:gd name="T27" fmla="*/ 70 h 244"/>
                <a:gd name="T28" fmla="*/ 68 w 360"/>
                <a:gd name="T29" fmla="*/ 55 h 244"/>
                <a:gd name="T30" fmla="*/ 89 w 360"/>
                <a:gd name="T31" fmla="*/ 41 h 244"/>
                <a:gd name="T32" fmla="*/ 111 w 360"/>
                <a:gd name="T33" fmla="*/ 29 h 244"/>
                <a:gd name="T34" fmla="*/ 119 w 360"/>
                <a:gd name="T35" fmla="*/ 27 h 244"/>
                <a:gd name="T36" fmla="*/ 125 w 360"/>
                <a:gd name="T37" fmla="*/ 24 h 244"/>
                <a:gd name="T38" fmla="*/ 138 w 360"/>
                <a:gd name="T39" fmla="*/ 19 h 244"/>
                <a:gd name="T40" fmla="*/ 153 w 360"/>
                <a:gd name="T41" fmla="*/ 15 h 244"/>
                <a:gd name="T42" fmla="*/ 168 w 360"/>
                <a:gd name="T43" fmla="*/ 11 h 244"/>
                <a:gd name="T44" fmla="*/ 185 w 360"/>
                <a:gd name="T45" fmla="*/ 7 h 244"/>
                <a:gd name="T46" fmla="*/ 201 w 360"/>
                <a:gd name="T47" fmla="*/ 5 h 244"/>
                <a:gd name="T48" fmla="*/ 239 w 360"/>
                <a:gd name="T49" fmla="*/ 1 h 244"/>
                <a:gd name="T50" fmla="*/ 279 w 360"/>
                <a:gd name="T51" fmla="*/ 0 h 244"/>
                <a:gd name="T52" fmla="*/ 360 w 360"/>
                <a:gd name="T53" fmla="*/ 3 h 244"/>
                <a:gd name="T54" fmla="*/ 358 w 360"/>
                <a:gd name="T55" fmla="*/ 4 h 244"/>
                <a:gd name="T56" fmla="*/ 349 w 360"/>
                <a:gd name="T57" fmla="*/ 6 h 244"/>
                <a:gd name="T58" fmla="*/ 315 w 360"/>
                <a:gd name="T59" fmla="*/ 10 h 244"/>
                <a:gd name="T60" fmla="*/ 267 w 360"/>
                <a:gd name="T61" fmla="*/ 16 h 244"/>
                <a:gd name="T62" fmla="*/ 242 w 360"/>
                <a:gd name="T63" fmla="*/ 19 h 244"/>
                <a:gd name="T64" fmla="*/ 216 w 360"/>
                <a:gd name="T65" fmla="*/ 22 h 244"/>
                <a:gd name="T66" fmla="*/ 192 w 360"/>
                <a:gd name="T67" fmla="*/ 26 h 244"/>
                <a:gd name="T68" fmla="*/ 170 w 360"/>
                <a:gd name="T69" fmla="*/ 30 h 244"/>
                <a:gd name="T70" fmla="*/ 152 w 360"/>
                <a:gd name="T71" fmla="*/ 35 h 244"/>
                <a:gd name="T72" fmla="*/ 138 w 360"/>
                <a:gd name="T73" fmla="*/ 40 h 244"/>
                <a:gd name="T74" fmla="*/ 117 w 360"/>
                <a:gd name="T75" fmla="*/ 51 h 244"/>
                <a:gd name="T76" fmla="*/ 98 w 360"/>
                <a:gd name="T77" fmla="*/ 63 h 244"/>
                <a:gd name="T78" fmla="*/ 81 w 360"/>
                <a:gd name="T79" fmla="*/ 77 h 244"/>
                <a:gd name="T80" fmla="*/ 66 w 360"/>
                <a:gd name="T81" fmla="*/ 94 h 244"/>
                <a:gd name="T82" fmla="*/ 53 w 360"/>
                <a:gd name="T83" fmla="*/ 114 h 244"/>
                <a:gd name="T84" fmla="*/ 42 w 360"/>
                <a:gd name="T85" fmla="*/ 139 h 244"/>
                <a:gd name="T86" fmla="*/ 27 w 360"/>
                <a:gd name="T87" fmla="*/ 204 h 244"/>
                <a:gd name="T88" fmla="*/ 27 w 360"/>
                <a:gd name="T89" fmla="*/ 204 h 24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60"/>
                <a:gd name="T136" fmla="*/ 0 h 244"/>
                <a:gd name="T137" fmla="*/ 360 w 360"/>
                <a:gd name="T138" fmla="*/ 244 h 24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60" h="244">
                  <a:moveTo>
                    <a:pt x="27" y="204"/>
                  </a:moveTo>
                  <a:lnTo>
                    <a:pt x="26" y="217"/>
                  </a:lnTo>
                  <a:lnTo>
                    <a:pt x="20" y="238"/>
                  </a:lnTo>
                  <a:lnTo>
                    <a:pt x="15" y="244"/>
                  </a:lnTo>
                  <a:lnTo>
                    <a:pt x="12" y="242"/>
                  </a:lnTo>
                  <a:lnTo>
                    <a:pt x="2" y="206"/>
                  </a:lnTo>
                  <a:lnTo>
                    <a:pt x="0" y="172"/>
                  </a:lnTo>
                  <a:lnTo>
                    <a:pt x="8" y="136"/>
                  </a:lnTo>
                  <a:lnTo>
                    <a:pt x="14" y="119"/>
                  </a:lnTo>
                  <a:lnTo>
                    <a:pt x="24" y="102"/>
                  </a:lnTo>
                  <a:lnTo>
                    <a:pt x="29" y="93"/>
                  </a:lnTo>
                  <a:lnTo>
                    <a:pt x="36" y="85"/>
                  </a:lnTo>
                  <a:lnTo>
                    <a:pt x="42" y="77"/>
                  </a:lnTo>
                  <a:lnTo>
                    <a:pt x="50" y="70"/>
                  </a:lnTo>
                  <a:lnTo>
                    <a:pt x="68" y="55"/>
                  </a:lnTo>
                  <a:lnTo>
                    <a:pt x="89" y="41"/>
                  </a:lnTo>
                  <a:lnTo>
                    <a:pt x="111" y="29"/>
                  </a:lnTo>
                  <a:lnTo>
                    <a:pt x="119" y="27"/>
                  </a:lnTo>
                  <a:lnTo>
                    <a:pt x="125" y="24"/>
                  </a:lnTo>
                  <a:lnTo>
                    <a:pt x="138" y="19"/>
                  </a:lnTo>
                  <a:lnTo>
                    <a:pt x="153" y="15"/>
                  </a:lnTo>
                  <a:lnTo>
                    <a:pt x="168" y="11"/>
                  </a:lnTo>
                  <a:lnTo>
                    <a:pt x="185" y="7"/>
                  </a:lnTo>
                  <a:lnTo>
                    <a:pt x="201" y="5"/>
                  </a:lnTo>
                  <a:lnTo>
                    <a:pt x="239" y="1"/>
                  </a:lnTo>
                  <a:lnTo>
                    <a:pt x="279" y="0"/>
                  </a:lnTo>
                  <a:lnTo>
                    <a:pt x="360" y="3"/>
                  </a:lnTo>
                  <a:lnTo>
                    <a:pt x="358" y="4"/>
                  </a:lnTo>
                  <a:lnTo>
                    <a:pt x="349" y="6"/>
                  </a:lnTo>
                  <a:lnTo>
                    <a:pt x="315" y="10"/>
                  </a:lnTo>
                  <a:lnTo>
                    <a:pt x="267" y="16"/>
                  </a:lnTo>
                  <a:lnTo>
                    <a:pt x="242" y="19"/>
                  </a:lnTo>
                  <a:lnTo>
                    <a:pt x="216" y="22"/>
                  </a:lnTo>
                  <a:lnTo>
                    <a:pt x="192" y="26"/>
                  </a:lnTo>
                  <a:lnTo>
                    <a:pt x="170" y="30"/>
                  </a:lnTo>
                  <a:lnTo>
                    <a:pt x="152" y="35"/>
                  </a:lnTo>
                  <a:lnTo>
                    <a:pt x="138" y="40"/>
                  </a:lnTo>
                  <a:lnTo>
                    <a:pt x="117" y="51"/>
                  </a:lnTo>
                  <a:lnTo>
                    <a:pt x="98" y="63"/>
                  </a:lnTo>
                  <a:lnTo>
                    <a:pt x="81" y="77"/>
                  </a:lnTo>
                  <a:lnTo>
                    <a:pt x="66" y="94"/>
                  </a:lnTo>
                  <a:lnTo>
                    <a:pt x="53" y="114"/>
                  </a:lnTo>
                  <a:lnTo>
                    <a:pt x="42" y="139"/>
                  </a:lnTo>
                  <a:lnTo>
                    <a:pt x="27" y="20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59" name="Freeform 113"/>
            <p:cNvSpPr>
              <a:spLocks/>
            </p:cNvSpPr>
            <p:nvPr/>
          </p:nvSpPr>
          <p:spPr bwMode="auto">
            <a:xfrm>
              <a:off x="362" y="2334"/>
              <a:ext cx="171" cy="13"/>
            </a:xfrm>
            <a:custGeom>
              <a:avLst/>
              <a:gdLst>
                <a:gd name="T0" fmla="*/ 503 w 511"/>
                <a:gd name="T1" fmla="*/ 11 h 25"/>
                <a:gd name="T2" fmla="*/ 478 w 511"/>
                <a:gd name="T3" fmla="*/ 13 h 25"/>
                <a:gd name="T4" fmla="*/ 427 w 511"/>
                <a:gd name="T5" fmla="*/ 10 h 25"/>
                <a:gd name="T6" fmla="*/ 400 w 511"/>
                <a:gd name="T7" fmla="*/ 6 h 25"/>
                <a:gd name="T8" fmla="*/ 371 w 511"/>
                <a:gd name="T9" fmla="*/ 6 h 25"/>
                <a:gd name="T10" fmla="*/ 316 w 511"/>
                <a:gd name="T11" fmla="*/ 10 h 25"/>
                <a:gd name="T12" fmla="*/ 288 w 511"/>
                <a:gd name="T13" fmla="*/ 12 h 25"/>
                <a:gd name="T14" fmla="*/ 256 w 511"/>
                <a:gd name="T15" fmla="*/ 10 h 25"/>
                <a:gd name="T16" fmla="*/ 199 w 511"/>
                <a:gd name="T17" fmla="*/ 2 h 25"/>
                <a:gd name="T18" fmla="*/ 184 w 511"/>
                <a:gd name="T19" fmla="*/ 0 h 25"/>
                <a:gd name="T20" fmla="*/ 168 w 511"/>
                <a:gd name="T21" fmla="*/ 0 h 25"/>
                <a:gd name="T22" fmla="*/ 130 w 511"/>
                <a:gd name="T23" fmla="*/ 3 h 25"/>
                <a:gd name="T24" fmla="*/ 93 w 511"/>
                <a:gd name="T25" fmla="*/ 6 h 25"/>
                <a:gd name="T26" fmla="*/ 63 w 511"/>
                <a:gd name="T27" fmla="*/ 5 h 25"/>
                <a:gd name="T28" fmla="*/ 34 w 511"/>
                <a:gd name="T29" fmla="*/ 2 h 25"/>
                <a:gd name="T30" fmla="*/ 9 w 511"/>
                <a:gd name="T31" fmla="*/ 1 h 25"/>
                <a:gd name="T32" fmla="*/ 0 w 511"/>
                <a:gd name="T33" fmla="*/ 3 h 25"/>
                <a:gd name="T34" fmla="*/ 6 w 511"/>
                <a:gd name="T35" fmla="*/ 6 h 25"/>
                <a:gd name="T36" fmla="*/ 12 w 511"/>
                <a:gd name="T37" fmla="*/ 9 h 25"/>
                <a:gd name="T38" fmla="*/ 21 w 511"/>
                <a:gd name="T39" fmla="*/ 11 h 25"/>
                <a:gd name="T40" fmla="*/ 31 w 511"/>
                <a:gd name="T41" fmla="*/ 14 h 25"/>
                <a:gd name="T42" fmla="*/ 42 w 511"/>
                <a:gd name="T43" fmla="*/ 16 h 25"/>
                <a:gd name="T44" fmla="*/ 63 w 511"/>
                <a:gd name="T45" fmla="*/ 18 h 25"/>
                <a:gd name="T46" fmla="*/ 103 w 511"/>
                <a:gd name="T47" fmla="*/ 17 h 25"/>
                <a:gd name="T48" fmla="*/ 141 w 511"/>
                <a:gd name="T49" fmla="*/ 14 h 25"/>
                <a:gd name="T50" fmla="*/ 174 w 511"/>
                <a:gd name="T51" fmla="*/ 13 h 25"/>
                <a:gd name="T52" fmla="*/ 210 w 511"/>
                <a:gd name="T53" fmla="*/ 17 h 25"/>
                <a:gd name="T54" fmla="*/ 231 w 511"/>
                <a:gd name="T55" fmla="*/ 20 h 25"/>
                <a:gd name="T56" fmla="*/ 253 w 511"/>
                <a:gd name="T57" fmla="*/ 22 h 25"/>
                <a:gd name="T58" fmla="*/ 295 w 511"/>
                <a:gd name="T59" fmla="*/ 25 h 25"/>
                <a:gd name="T60" fmla="*/ 330 w 511"/>
                <a:gd name="T61" fmla="*/ 22 h 25"/>
                <a:gd name="T62" fmla="*/ 345 w 511"/>
                <a:gd name="T63" fmla="*/ 19 h 25"/>
                <a:gd name="T64" fmla="*/ 361 w 511"/>
                <a:gd name="T65" fmla="*/ 19 h 25"/>
                <a:gd name="T66" fmla="*/ 392 w 511"/>
                <a:gd name="T67" fmla="*/ 19 h 25"/>
                <a:gd name="T68" fmla="*/ 421 w 511"/>
                <a:gd name="T69" fmla="*/ 22 h 25"/>
                <a:gd name="T70" fmla="*/ 440 w 511"/>
                <a:gd name="T71" fmla="*/ 24 h 25"/>
                <a:gd name="T72" fmla="*/ 511 w 511"/>
                <a:gd name="T73" fmla="*/ 22 h 25"/>
                <a:gd name="T74" fmla="*/ 503 w 511"/>
                <a:gd name="T75" fmla="*/ 11 h 25"/>
                <a:gd name="T76" fmla="*/ 503 w 511"/>
                <a:gd name="T77" fmla="*/ 11 h 2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11"/>
                <a:gd name="T118" fmla="*/ 0 h 25"/>
                <a:gd name="T119" fmla="*/ 511 w 511"/>
                <a:gd name="T120" fmla="*/ 25 h 25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11" h="25">
                  <a:moveTo>
                    <a:pt x="503" y="11"/>
                  </a:moveTo>
                  <a:lnTo>
                    <a:pt x="478" y="13"/>
                  </a:lnTo>
                  <a:lnTo>
                    <a:pt x="427" y="10"/>
                  </a:lnTo>
                  <a:lnTo>
                    <a:pt x="400" y="6"/>
                  </a:lnTo>
                  <a:lnTo>
                    <a:pt x="371" y="6"/>
                  </a:lnTo>
                  <a:lnTo>
                    <a:pt x="316" y="10"/>
                  </a:lnTo>
                  <a:lnTo>
                    <a:pt x="288" y="12"/>
                  </a:lnTo>
                  <a:lnTo>
                    <a:pt x="256" y="10"/>
                  </a:lnTo>
                  <a:lnTo>
                    <a:pt x="199" y="2"/>
                  </a:lnTo>
                  <a:lnTo>
                    <a:pt x="184" y="0"/>
                  </a:lnTo>
                  <a:lnTo>
                    <a:pt x="168" y="0"/>
                  </a:lnTo>
                  <a:lnTo>
                    <a:pt x="130" y="3"/>
                  </a:lnTo>
                  <a:lnTo>
                    <a:pt x="93" y="6"/>
                  </a:lnTo>
                  <a:lnTo>
                    <a:pt x="63" y="5"/>
                  </a:lnTo>
                  <a:lnTo>
                    <a:pt x="34" y="2"/>
                  </a:lnTo>
                  <a:lnTo>
                    <a:pt x="9" y="1"/>
                  </a:lnTo>
                  <a:lnTo>
                    <a:pt x="0" y="3"/>
                  </a:lnTo>
                  <a:lnTo>
                    <a:pt x="6" y="6"/>
                  </a:lnTo>
                  <a:lnTo>
                    <a:pt x="12" y="9"/>
                  </a:lnTo>
                  <a:lnTo>
                    <a:pt x="21" y="11"/>
                  </a:lnTo>
                  <a:lnTo>
                    <a:pt x="31" y="14"/>
                  </a:lnTo>
                  <a:lnTo>
                    <a:pt x="42" y="16"/>
                  </a:lnTo>
                  <a:lnTo>
                    <a:pt x="63" y="18"/>
                  </a:lnTo>
                  <a:lnTo>
                    <a:pt x="103" y="17"/>
                  </a:lnTo>
                  <a:lnTo>
                    <a:pt x="141" y="14"/>
                  </a:lnTo>
                  <a:lnTo>
                    <a:pt x="174" y="13"/>
                  </a:lnTo>
                  <a:lnTo>
                    <a:pt x="210" y="17"/>
                  </a:lnTo>
                  <a:lnTo>
                    <a:pt x="231" y="20"/>
                  </a:lnTo>
                  <a:lnTo>
                    <a:pt x="253" y="22"/>
                  </a:lnTo>
                  <a:lnTo>
                    <a:pt x="295" y="25"/>
                  </a:lnTo>
                  <a:lnTo>
                    <a:pt x="330" y="22"/>
                  </a:lnTo>
                  <a:lnTo>
                    <a:pt x="345" y="19"/>
                  </a:lnTo>
                  <a:lnTo>
                    <a:pt x="361" y="19"/>
                  </a:lnTo>
                  <a:lnTo>
                    <a:pt x="392" y="19"/>
                  </a:lnTo>
                  <a:lnTo>
                    <a:pt x="421" y="22"/>
                  </a:lnTo>
                  <a:lnTo>
                    <a:pt x="440" y="24"/>
                  </a:lnTo>
                  <a:lnTo>
                    <a:pt x="511" y="22"/>
                  </a:lnTo>
                  <a:lnTo>
                    <a:pt x="503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60" name="Freeform 114"/>
            <p:cNvSpPr>
              <a:spLocks/>
            </p:cNvSpPr>
            <p:nvPr/>
          </p:nvSpPr>
          <p:spPr bwMode="auto">
            <a:xfrm>
              <a:off x="679" y="2069"/>
              <a:ext cx="534" cy="271"/>
            </a:xfrm>
            <a:custGeom>
              <a:avLst/>
              <a:gdLst>
                <a:gd name="T0" fmla="*/ 371 w 1600"/>
                <a:gd name="T1" fmla="*/ 524 h 541"/>
                <a:gd name="T2" fmla="*/ 835 w 1600"/>
                <a:gd name="T3" fmla="*/ 492 h 541"/>
                <a:gd name="T4" fmla="*/ 1081 w 1600"/>
                <a:gd name="T5" fmla="*/ 345 h 541"/>
                <a:gd name="T6" fmla="*/ 984 w 1600"/>
                <a:gd name="T7" fmla="*/ 244 h 541"/>
                <a:gd name="T8" fmla="*/ 904 w 1600"/>
                <a:gd name="T9" fmla="*/ 281 h 541"/>
                <a:gd name="T10" fmla="*/ 987 w 1600"/>
                <a:gd name="T11" fmla="*/ 225 h 541"/>
                <a:gd name="T12" fmla="*/ 801 w 1600"/>
                <a:gd name="T13" fmla="*/ 192 h 541"/>
                <a:gd name="T14" fmla="*/ 975 w 1600"/>
                <a:gd name="T15" fmla="*/ 187 h 541"/>
                <a:gd name="T16" fmla="*/ 906 w 1600"/>
                <a:gd name="T17" fmla="*/ 66 h 541"/>
                <a:gd name="T18" fmla="*/ 1014 w 1600"/>
                <a:gd name="T19" fmla="*/ 165 h 541"/>
                <a:gd name="T20" fmla="*/ 1106 w 1600"/>
                <a:gd name="T21" fmla="*/ 112 h 541"/>
                <a:gd name="T22" fmla="*/ 1062 w 1600"/>
                <a:gd name="T23" fmla="*/ 199 h 541"/>
                <a:gd name="T24" fmla="*/ 1069 w 1600"/>
                <a:gd name="T25" fmla="*/ 228 h 541"/>
                <a:gd name="T26" fmla="*/ 1142 w 1600"/>
                <a:gd name="T27" fmla="*/ 448 h 541"/>
                <a:gd name="T28" fmla="*/ 1361 w 1600"/>
                <a:gd name="T29" fmla="*/ 403 h 541"/>
                <a:gd name="T30" fmla="*/ 1294 w 1600"/>
                <a:gd name="T31" fmla="*/ 217 h 541"/>
                <a:gd name="T32" fmla="*/ 1228 w 1600"/>
                <a:gd name="T33" fmla="*/ 194 h 541"/>
                <a:gd name="T34" fmla="*/ 1159 w 1600"/>
                <a:gd name="T35" fmla="*/ 137 h 541"/>
                <a:gd name="T36" fmla="*/ 1177 w 1600"/>
                <a:gd name="T37" fmla="*/ 83 h 541"/>
                <a:gd name="T38" fmla="*/ 1235 w 1600"/>
                <a:gd name="T39" fmla="*/ 62 h 541"/>
                <a:gd name="T40" fmla="*/ 1297 w 1600"/>
                <a:gd name="T41" fmla="*/ 91 h 541"/>
                <a:gd name="T42" fmla="*/ 1378 w 1600"/>
                <a:gd name="T43" fmla="*/ 14 h 541"/>
                <a:gd name="T44" fmla="*/ 1339 w 1600"/>
                <a:gd name="T45" fmla="*/ 145 h 541"/>
                <a:gd name="T46" fmla="*/ 1477 w 1600"/>
                <a:gd name="T47" fmla="*/ 116 h 541"/>
                <a:gd name="T48" fmla="*/ 1399 w 1600"/>
                <a:gd name="T49" fmla="*/ 168 h 541"/>
                <a:gd name="T50" fmla="*/ 1501 w 1600"/>
                <a:gd name="T51" fmla="*/ 287 h 541"/>
                <a:gd name="T52" fmla="*/ 1412 w 1600"/>
                <a:gd name="T53" fmla="*/ 257 h 541"/>
                <a:gd name="T54" fmla="*/ 1367 w 1600"/>
                <a:gd name="T55" fmla="*/ 294 h 541"/>
                <a:gd name="T56" fmla="*/ 1549 w 1600"/>
                <a:gd name="T57" fmla="*/ 471 h 541"/>
                <a:gd name="T58" fmla="*/ 1558 w 1600"/>
                <a:gd name="T59" fmla="*/ 456 h 541"/>
                <a:gd name="T60" fmla="*/ 1411 w 1600"/>
                <a:gd name="T61" fmla="*/ 363 h 541"/>
                <a:gd name="T62" fmla="*/ 1403 w 1600"/>
                <a:gd name="T63" fmla="*/ 267 h 541"/>
                <a:gd name="T64" fmla="*/ 1498 w 1600"/>
                <a:gd name="T65" fmla="*/ 342 h 541"/>
                <a:gd name="T66" fmla="*/ 1453 w 1600"/>
                <a:gd name="T67" fmla="*/ 221 h 541"/>
                <a:gd name="T68" fmla="*/ 1526 w 1600"/>
                <a:gd name="T69" fmla="*/ 164 h 541"/>
                <a:gd name="T70" fmla="*/ 1462 w 1600"/>
                <a:gd name="T71" fmla="*/ 101 h 541"/>
                <a:gd name="T72" fmla="*/ 1378 w 1600"/>
                <a:gd name="T73" fmla="*/ 80 h 541"/>
                <a:gd name="T74" fmla="*/ 1379 w 1600"/>
                <a:gd name="T75" fmla="*/ 0 h 541"/>
                <a:gd name="T76" fmla="*/ 1261 w 1600"/>
                <a:gd name="T77" fmla="*/ 65 h 541"/>
                <a:gd name="T78" fmla="*/ 1133 w 1600"/>
                <a:gd name="T79" fmla="*/ 22 h 541"/>
                <a:gd name="T80" fmla="*/ 1210 w 1600"/>
                <a:gd name="T81" fmla="*/ 110 h 541"/>
                <a:gd name="T82" fmla="*/ 1192 w 1600"/>
                <a:gd name="T83" fmla="*/ 211 h 541"/>
                <a:gd name="T84" fmla="*/ 1237 w 1600"/>
                <a:gd name="T85" fmla="*/ 285 h 541"/>
                <a:gd name="T86" fmla="*/ 1339 w 1600"/>
                <a:gd name="T87" fmla="*/ 421 h 541"/>
                <a:gd name="T88" fmla="*/ 1129 w 1600"/>
                <a:gd name="T89" fmla="*/ 326 h 541"/>
                <a:gd name="T90" fmla="*/ 1169 w 1600"/>
                <a:gd name="T91" fmla="*/ 191 h 541"/>
                <a:gd name="T92" fmla="*/ 1065 w 1600"/>
                <a:gd name="T93" fmla="*/ 167 h 541"/>
                <a:gd name="T94" fmla="*/ 1024 w 1600"/>
                <a:gd name="T95" fmla="*/ 122 h 541"/>
                <a:gd name="T96" fmla="*/ 924 w 1600"/>
                <a:gd name="T97" fmla="*/ 60 h 541"/>
                <a:gd name="T98" fmla="*/ 891 w 1600"/>
                <a:gd name="T99" fmla="*/ 144 h 541"/>
                <a:gd name="T100" fmla="*/ 786 w 1600"/>
                <a:gd name="T101" fmla="*/ 192 h 541"/>
                <a:gd name="T102" fmla="*/ 927 w 1600"/>
                <a:gd name="T103" fmla="*/ 228 h 541"/>
                <a:gd name="T104" fmla="*/ 946 w 1600"/>
                <a:gd name="T105" fmla="*/ 352 h 541"/>
                <a:gd name="T106" fmla="*/ 1036 w 1600"/>
                <a:gd name="T107" fmla="*/ 269 h 541"/>
                <a:gd name="T108" fmla="*/ 1029 w 1600"/>
                <a:gd name="T109" fmla="*/ 453 h 541"/>
                <a:gd name="T110" fmla="*/ 769 w 1600"/>
                <a:gd name="T111" fmla="*/ 478 h 541"/>
                <a:gd name="T112" fmla="*/ 347 w 1600"/>
                <a:gd name="T113" fmla="*/ 515 h 54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600"/>
                <a:gd name="T172" fmla="*/ 0 h 541"/>
                <a:gd name="T173" fmla="*/ 1600 w 1600"/>
                <a:gd name="T174" fmla="*/ 541 h 54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600" h="541">
                  <a:moveTo>
                    <a:pt x="0" y="532"/>
                  </a:moveTo>
                  <a:lnTo>
                    <a:pt x="2" y="541"/>
                  </a:lnTo>
                  <a:lnTo>
                    <a:pt x="47" y="539"/>
                  </a:lnTo>
                  <a:lnTo>
                    <a:pt x="75" y="536"/>
                  </a:lnTo>
                  <a:lnTo>
                    <a:pt x="98" y="533"/>
                  </a:lnTo>
                  <a:lnTo>
                    <a:pt x="125" y="532"/>
                  </a:lnTo>
                  <a:lnTo>
                    <a:pt x="210" y="534"/>
                  </a:lnTo>
                  <a:lnTo>
                    <a:pt x="303" y="532"/>
                  </a:lnTo>
                  <a:lnTo>
                    <a:pt x="345" y="528"/>
                  </a:lnTo>
                  <a:lnTo>
                    <a:pt x="371" y="524"/>
                  </a:lnTo>
                  <a:lnTo>
                    <a:pt x="396" y="521"/>
                  </a:lnTo>
                  <a:lnTo>
                    <a:pt x="420" y="518"/>
                  </a:lnTo>
                  <a:lnTo>
                    <a:pt x="441" y="515"/>
                  </a:lnTo>
                  <a:lnTo>
                    <a:pt x="468" y="512"/>
                  </a:lnTo>
                  <a:lnTo>
                    <a:pt x="532" y="509"/>
                  </a:lnTo>
                  <a:lnTo>
                    <a:pt x="592" y="504"/>
                  </a:lnTo>
                  <a:lnTo>
                    <a:pt x="624" y="502"/>
                  </a:lnTo>
                  <a:lnTo>
                    <a:pt x="676" y="501"/>
                  </a:lnTo>
                  <a:lnTo>
                    <a:pt x="775" y="497"/>
                  </a:lnTo>
                  <a:lnTo>
                    <a:pt x="835" y="492"/>
                  </a:lnTo>
                  <a:lnTo>
                    <a:pt x="880" y="489"/>
                  </a:lnTo>
                  <a:lnTo>
                    <a:pt x="930" y="484"/>
                  </a:lnTo>
                  <a:lnTo>
                    <a:pt x="978" y="479"/>
                  </a:lnTo>
                  <a:lnTo>
                    <a:pt x="1020" y="473"/>
                  </a:lnTo>
                  <a:lnTo>
                    <a:pt x="1051" y="466"/>
                  </a:lnTo>
                  <a:lnTo>
                    <a:pt x="1069" y="458"/>
                  </a:lnTo>
                  <a:lnTo>
                    <a:pt x="1081" y="439"/>
                  </a:lnTo>
                  <a:lnTo>
                    <a:pt x="1086" y="416"/>
                  </a:lnTo>
                  <a:lnTo>
                    <a:pt x="1086" y="361"/>
                  </a:lnTo>
                  <a:lnTo>
                    <a:pt x="1081" y="345"/>
                  </a:lnTo>
                  <a:lnTo>
                    <a:pt x="1077" y="326"/>
                  </a:lnTo>
                  <a:lnTo>
                    <a:pt x="1069" y="308"/>
                  </a:lnTo>
                  <a:lnTo>
                    <a:pt x="1063" y="290"/>
                  </a:lnTo>
                  <a:lnTo>
                    <a:pt x="1056" y="273"/>
                  </a:lnTo>
                  <a:lnTo>
                    <a:pt x="1050" y="260"/>
                  </a:lnTo>
                  <a:lnTo>
                    <a:pt x="1044" y="248"/>
                  </a:lnTo>
                  <a:lnTo>
                    <a:pt x="1041" y="247"/>
                  </a:lnTo>
                  <a:lnTo>
                    <a:pt x="1033" y="243"/>
                  </a:lnTo>
                  <a:lnTo>
                    <a:pt x="1014" y="241"/>
                  </a:lnTo>
                  <a:lnTo>
                    <a:pt x="984" y="244"/>
                  </a:lnTo>
                  <a:lnTo>
                    <a:pt x="967" y="250"/>
                  </a:lnTo>
                  <a:lnTo>
                    <a:pt x="957" y="261"/>
                  </a:lnTo>
                  <a:lnTo>
                    <a:pt x="946" y="290"/>
                  </a:lnTo>
                  <a:lnTo>
                    <a:pt x="946" y="330"/>
                  </a:lnTo>
                  <a:lnTo>
                    <a:pt x="942" y="338"/>
                  </a:lnTo>
                  <a:lnTo>
                    <a:pt x="939" y="340"/>
                  </a:lnTo>
                  <a:lnTo>
                    <a:pt x="934" y="341"/>
                  </a:lnTo>
                  <a:lnTo>
                    <a:pt x="921" y="336"/>
                  </a:lnTo>
                  <a:lnTo>
                    <a:pt x="907" y="315"/>
                  </a:lnTo>
                  <a:lnTo>
                    <a:pt x="904" y="281"/>
                  </a:lnTo>
                  <a:lnTo>
                    <a:pt x="910" y="262"/>
                  </a:lnTo>
                  <a:lnTo>
                    <a:pt x="915" y="254"/>
                  </a:lnTo>
                  <a:lnTo>
                    <a:pt x="922" y="246"/>
                  </a:lnTo>
                  <a:lnTo>
                    <a:pt x="930" y="239"/>
                  </a:lnTo>
                  <a:lnTo>
                    <a:pt x="939" y="232"/>
                  </a:lnTo>
                  <a:lnTo>
                    <a:pt x="945" y="230"/>
                  </a:lnTo>
                  <a:lnTo>
                    <a:pt x="951" y="227"/>
                  </a:lnTo>
                  <a:lnTo>
                    <a:pt x="964" y="224"/>
                  </a:lnTo>
                  <a:lnTo>
                    <a:pt x="972" y="225"/>
                  </a:lnTo>
                  <a:lnTo>
                    <a:pt x="987" y="225"/>
                  </a:lnTo>
                  <a:lnTo>
                    <a:pt x="994" y="221"/>
                  </a:lnTo>
                  <a:lnTo>
                    <a:pt x="991" y="217"/>
                  </a:lnTo>
                  <a:lnTo>
                    <a:pt x="984" y="210"/>
                  </a:lnTo>
                  <a:lnTo>
                    <a:pt x="976" y="206"/>
                  </a:lnTo>
                  <a:lnTo>
                    <a:pt x="966" y="203"/>
                  </a:lnTo>
                  <a:lnTo>
                    <a:pt x="942" y="200"/>
                  </a:lnTo>
                  <a:lnTo>
                    <a:pt x="882" y="200"/>
                  </a:lnTo>
                  <a:lnTo>
                    <a:pt x="826" y="204"/>
                  </a:lnTo>
                  <a:lnTo>
                    <a:pt x="804" y="207"/>
                  </a:lnTo>
                  <a:lnTo>
                    <a:pt x="801" y="192"/>
                  </a:lnTo>
                  <a:lnTo>
                    <a:pt x="805" y="187"/>
                  </a:lnTo>
                  <a:lnTo>
                    <a:pt x="810" y="184"/>
                  </a:lnTo>
                  <a:lnTo>
                    <a:pt x="816" y="182"/>
                  </a:lnTo>
                  <a:lnTo>
                    <a:pt x="834" y="179"/>
                  </a:lnTo>
                  <a:lnTo>
                    <a:pt x="859" y="177"/>
                  </a:lnTo>
                  <a:lnTo>
                    <a:pt x="909" y="180"/>
                  </a:lnTo>
                  <a:lnTo>
                    <a:pt x="940" y="185"/>
                  </a:lnTo>
                  <a:lnTo>
                    <a:pt x="958" y="190"/>
                  </a:lnTo>
                  <a:lnTo>
                    <a:pt x="963" y="193"/>
                  </a:lnTo>
                  <a:lnTo>
                    <a:pt x="975" y="187"/>
                  </a:lnTo>
                  <a:lnTo>
                    <a:pt x="967" y="181"/>
                  </a:lnTo>
                  <a:lnTo>
                    <a:pt x="952" y="170"/>
                  </a:lnTo>
                  <a:lnTo>
                    <a:pt x="933" y="155"/>
                  </a:lnTo>
                  <a:lnTo>
                    <a:pt x="913" y="139"/>
                  </a:lnTo>
                  <a:lnTo>
                    <a:pt x="895" y="121"/>
                  </a:lnTo>
                  <a:lnTo>
                    <a:pt x="883" y="103"/>
                  </a:lnTo>
                  <a:lnTo>
                    <a:pt x="879" y="87"/>
                  </a:lnTo>
                  <a:lnTo>
                    <a:pt x="889" y="73"/>
                  </a:lnTo>
                  <a:lnTo>
                    <a:pt x="897" y="68"/>
                  </a:lnTo>
                  <a:lnTo>
                    <a:pt x="906" y="66"/>
                  </a:lnTo>
                  <a:lnTo>
                    <a:pt x="924" y="71"/>
                  </a:lnTo>
                  <a:lnTo>
                    <a:pt x="942" y="83"/>
                  </a:lnTo>
                  <a:lnTo>
                    <a:pt x="960" y="101"/>
                  </a:lnTo>
                  <a:lnTo>
                    <a:pt x="967" y="111"/>
                  </a:lnTo>
                  <a:lnTo>
                    <a:pt x="975" y="121"/>
                  </a:lnTo>
                  <a:lnTo>
                    <a:pt x="987" y="140"/>
                  </a:lnTo>
                  <a:lnTo>
                    <a:pt x="997" y="165"/>
                  </a:lnTo>
                  <a:lnTo>
                    <a:pt x="1000" y="174"/>
                  </a:lnTo>
                  <a:lnTo>
                    <a:pt x="1005" y="178"/>
                  </a:lnTo>
                  <a:lnTo>
                    <a:pt x="1014" y="165"/>
                  </a:lnTo>
                  <a:lnTo>
                    <a:pt x="1015" y="156"/>
                  </a:lnTo>
                  <a:lnTo>
                    <a:pt x="1021" y="145"/>
                  </a:lnTo>
                  <a:lnTo>
                    <a:pt x="1032" y="133"/>
                  </a:lnTo>
                  <a:lnTo>
                    <a:pt x="1044" y="121"/>
                  </a:lnTo>
                  <a:lnTo>
                    <a:pt x="1057" y="111"/>
                  </a:lnTo>
                  <a:lnTo>
                    <a:pt x="1063" y="107"/>
                  </a:lnTo>
                  <a:lnTo>
                    <a:pt x="1071" y="104"/>
                  </a:lnTo>
                  <a:lnTo>
                    <a:pt x="1086" y="102"/>
                  </a:lnTo>
                  <a:lnTo>
                    <a:pt x="1099" y="105"/>
                  </a:lnTo>
                  <a:lnTo>
                    <a:pt x="1106" y="112"/>
                  </a:lnTo>
                  <a:lnTo>
                    <a:pt x="1103" y="120"/>
                  </a:lnTo>
                  <a:lnTo>
                    <a:pt x="1095" y="129"/>
                  </a:lnTo>
                  <a:lnTo>
                    <a:pt x="1081" y="139"/>
                  </a:lnTo>
                  <a:lnTo>
                    <a:pt x="1066" y="151"/>
                  </a:lnTo>
                  <a:lnTo>
                    <a:pt x="1053" y="163"/>
                  </a:lnTo>
                  <a:lnTo>
                    <a:pt x="1044" y="176"/>
                  </a:lnTo>
                  <a:lnTo>
                    <a:pt x="1041" y="190"/>
                  </a:lnTo>
                  <a:lnTo>
                    <a:pt x="1042" y="196"/>
                  </a:lnTo>
                  <a:lnTo>
                    <a:pt x="1048" y="199"/>
                  </a:lnTo>
                  <a:lnTo>
                    <a:pt x="1062" y="199"/>
                  </a:lnTo>
                  <a:lnTo>
                    <a:pt x="1086" y="194"/>
                  </a:lnTo>
                  <a:lnTo>
                    <a:pt x="1099" y="192"/>
                  </a:lnTo>
                  <a:lnTo>
                    <a:pt x="1115" y="190"/>
                  </a:lnTo>
                  <a:lnTo>
                    <a:pt x="1147" y="191"/>
                  </a:lnTo>
                  <a:lnTo>
                    <a:pt x="1160" y="195"/>
                  </a:lnTo>
                  <a:lnTo>
                    <a:pt x="1172" y="204"/>
                  </a:lnTo>
                  <a:lnTo>
                    <a:pt x="1120" y="206"/>
                  </a:lnTo>
                  <a:lnTo>
                    <a:pt x="1086" y="213"/>
                  </a:lnTo>
                  <a:lnTo>
                    <a:pt x="1074" y="219"/>
                  </a:lnTo>
                  <a:lnTo>
                    <a:pt x="1069" y="228"/>
                  </a:lnTo>
                  <a:lnTo>
                    <a:pt x="1071" y="241"/>
                  </a:lnTo>
                  <a:lnTo>
                    <a:pt x="1077" y="258"/>
                  </a:lnTo>
                  <a:lnTo>
                    <a:pt x="1086" y="278"/>
                  </a:lnTo>
                  <a:lnTo>
                    <a:pt x="1096" y="301"/>
                  </a:lnTo>
                  <a:lnTo>
                    <a:pt x="1106" y="326"/>
                  </a:lnTo>
                  <a:lnTo>
                    <a:pt x="1115" y="353"/>
                  </a:lnTo>
                  <a:lnTo>
                    <a:pt x="1126" y="409"/>
                  </a:lnTo>
                  <a:lnTo>
                    <a:pt x="1126" y="429"/>
                  </a:lnTo>
                  <a:lnTo>
                    <a:pt x="1135" y="443"/>
                  </a:lnTo>
                  <a:lnTo>
                    <a:pt x="1142" y="448"/>
                  </a:lnTo>
                  <a:lnTo>
                    <a:pt x="1154" y="450"/>
                  </a:lnTo>
                  <a:lnTo>
                    <a:pt x="1283" y="450"/>
                  </a:lnTo>
                  <a:lnTo>
                    <a:pt x="1288" y="449"/>
                  </a:lnTo>
                  <a:lnTo>
                    <a:pt x="1297" y="446"/>
                  </a:lnTo>
                  <a:lnTo>
                    <a:pt x="1310" y="443"/>
                  </a:lnTo>
                  <a:lnTo>
                    <a:pt x="1325" y="441"/>
                  </a:lnTo>
                  <a:lnTo>
                    <a:pt x="1351" y="442"/>
                  </a:lnTo>
                  <a:lnTo>
                    <a:pt x="1360" y="439"/>
                  </a:lnTo>
                  <a:lnTo>
                    <a:pt x="1364" y="429"/>
                  </a:lnTo>
                  <a:lnTo>
                    <a:pt x="1361" y="403"/>
                  </a:lnTo>
                  <a:lnTo>
                    <a:pt x="1352" y="362"/>
                  </a:lnTo>
                  <a:lnTo>
                    <a:pt x="1345" y="340"/>
                  </a:lnTo>
                  <a:lnTo>
                    <a:pt x="1337" y="318"/>
                  </a:lnTo>
                  <a:lnTo>
                    <a:pt x="1330" y="298"/>
                  </a:lnTo>
                  <a:lnTo>
                    <a:pt x="1322" y="281"/>
                  </a:lnTo>
                  <a:lnTo>
                    <a:pt x="1310" y="255"/>
                  </a:lnTo>
                  <a:lnTo>
                    <a:pt x="1304" y="238"/>
                  </a:lnTo>
                  <a:lnTo>
                    <a:pt x="1301" y="225"/>
                  </a:lnTo>
                  <a:lnTo>
                    <a:pt x="1298" y="219"/>
                  </a:lnTo>
                  <a:lnTo>
                    <a:pt x="1294" y="217"/>
                  </a:lnTo>
                  <a:lnTo>
                    <a:pt x="1291" y="216"/>
                  </a:lnTo>
                  <a:lnTo>
                    <a:pt x="1276" y="216"/>
                  </a:lnTo>
                  <a:lnTo>
                    <a:pt x="1256" y="227"/>
                  </a:lnTo>
                  <a:lnTo>
                    <a:pt x="1244" y="238"/>
                  </a:lnTo>
                  <a:lnTo>
                    <a:pt x="1232" y="250"/>
                  </a:lnTo>
                  <a:lnTo>
                    <a:pt x="1223" y="263"/>
                  </a:lnTo>
                  <a:lnTo>
                    <a:pt x="1214" y="276"/>
                  </a:lnTo>
                  <a:lnTo>
                    <a:pt x="1207" y="298"/>
                  </a:lnTo>
                  <a:lnTo>
                    <a:pt x="1211" y="210"/>
                  </a:lnTo>
                  <a:lnTo>
                    <a:pt x="1228" y="194"/>
                  </a:lnTo>
                  <a:lnTo>
                    <a:pt x="1240" y="183"/>
                  </a:lnTo>
                  <a:lnTo>
                    <a:pt x="1258" y="168"/>
                  </a:lnTo>
                  <a:lnTo>
                    <a:pt x="1270" y="160"/>
                  </a:lnTo>
                  <a:lnTo>
                    <a:pt x="1265" y="145"/>
                  </a:lnTo>
                  <a:lnTo>
                    <a:pt x="1256" y="143"/>
                  </a:lnTo>
                  <a:lnTo>
                    <a:pt x="1243" y="141"/>
                  </a:lnTo>
                  <a:lnTo>
                    <a:pt x="1211" y="140"/>
                  </a:lnTo>
                  <a:lnTo>
                    <a:pt x="1180" y="142"/>
                  </a:lnTo>
                  <a:lnTo>
                    <a:pt x="1159" y="147"/>
                  </a:lnTo>
                  <a:lnTo>
                    <a:pt x="1159" y="137"/>
                  </a:lnTo>
                  <a:lnTo>
                    <a:pt x="1168" y="130"/>
                  </a:lnTo>
                  <a:lnTo>
                    <a:pt x="1177" y="126"/>
                  </a:lnTo>
                  <a:lnTo>
                    <a:pt x="1190" y="123"/>
                  </a:lnTo>
                  <a:lnTo>
                    <a:pt x="1217" y="120"/>
                  </a:lnTo>
                  <a:lnTo>
                    <a:pt x="1235" y="119"/>
                  </a:lnTo>
                  <a:lnTo>
                    <a:pt x="1249" y="119"/>
                  </a:lnTo>
                  <a:lnTo>
                    <a:pt x="1214" y="100"/>
                  </a:lnTo>
                  <a:lnTo>
                    <a:pt x="1204" y="97"/>
                  </a:lnTo>
                  <a:lnTo>
                    <a:pt x="1193" y="92"/>
                  </a:lnTo>
                  <a:lnTo>
                    <a:pt x="1177" y="83"/>
                  </a:lnTo>
                  <a:lnTo>
                    <a:pt x="1156" y="62"/>
                  </a:lnTo>
                  <a:lnTo>
                    <a:pt x="1153" y="40"/>
                  </a:lnTo>
                  <a:lnTo>
                    <a:pt x="1157" y="31"/>
                  </a:lnTo>
                  <a:lnTo>
                    <a:pt x="1168" y="23"/>
                  </a:lnTo>
                  <a:lnTo>
                    <a:pt x="1174" y="21"/>
                  </a:lnTo>
                  <a:lnTo>
                    <a:pt x="1181" y="22"/>
                  </a:lnTo>
                  <a:lnTo>
                    <a:pt x="1199" y="30"/>
                  </a:lnTo>
                  <a:lnTo>
                    <a:pt x="1217" y="44"/>
                  </a:lnTo>
                  <a:lnTo>
                    <a:pt x="1226" y="53"/>
                  </a:lnTo>
                  <a:lnTo>
                    <a:pt x="1235" y="62"/>
                  </a:lnTo>
                  <a:lnTo>
                    <a:pt x="1244" y="71"/>
                  </a:lnTo>
                  <a:lnTo>
                    <a:pt x="1252" y="81"/>
                  </a:lnTo>
                  <a:lnTo>
                    <a:pt x="1259" y="89"/>
                  </a:lnTo>
                  <a:lnTo>
                    <a:pt x="1265" y="97"/>
                  </a:lnTo>
                  <a:lnTo>
                    <a:pt x="1276" y="110"/>
                  </a:lnTo>
                  <a:lnTo>
                    <a:pt x="1279" y="114"/>
                  </a:lnTo>
                  <a:lnTo>
                    <a:pt x="1286" y="120"/>
                  </a:lnTo>
                  <a:lnTo>
                    <a:pt x="1292" y="121"/>
                  </a:lnTo>
                  <a:lnTo>
                    <a:pt x="1295" y="113"/>
                  </a:lnTo>
                  <a:lnTo>
                    <a:pt x="1297" y="91"/>
                  </a:lnTo>
                  <a:lnTo>
                    <a:pt x="1301" y="76"/>
                  </a:lnTo>
                  <a:lnTo>
                    <a:pt x="1309" y="60"/>
                  </a:lnTo>
                  <a:lnTo>
                    <a:pt x="1315" y="51"/>
                  </a:lnTo>
                  <a:lnTo>
                    <a:pt x="1321" y="44"/>
                  </a:lnTo>
                  <a:lnTo>
                    <a:pt x="1330" y="36"/>
                  </a:lnTo>
                  <a:lnTo>
                    <a:pt x="1339" y="29"/>
                  </a:lnTo>
                  <a:lnTo>
                    <a:pt x="1349" y="23"/>
                  </a:lnTo>
                  <a:lnTo>
                    <a:pt x="1357" y="21"/>
                  </a:lnTo>
                  <a:lnTo>
                    <a:pt x="1363" y="18"/>
                  </a:lnTo>
                  <a:lnTo>
                    <a:pt x="1378" y="14"/>
                  </a:lnTo>
                  <a:lnTo>
                    <a:pt x="1394" y="11"/>
                  </a:lnTo>
                  <a:lnTo>
                    <a:pt x="1402" y="26"/>
                  </a:lnTo>
                  <a:lnTo>
                    <a:pt x="1394" y="33"/>
                  </a:lnTo>
                  <a:lnTo>
                    <a:pt x="1384" y="45"/>
                  </a:lnTo>
                  <a:lnTo>
                    <a:pt x="1372" y="59"/>
                  </a:lnTo>
                  <a:lnTo>
                    <a:pt x="1358" y="75"/>
                  </a:lnTo>
                  <a:lnTo>
                    <a:pt x="1348" y="93"/>
                  </a:lnTo>
                  <a:lnTo>
                    <a:pt x="1339" y="112"/>
                  </a:lnTo>
                  <a:lnTo>
                    <a:pt x="1334" y="147"/>
                  </a:lnTo>
                  <a:lnTo>
                    <a:pt x="1339" y="145"/>
                  </a:lnTo>
                  <a:lnTo>
                    <a:pt x="1352" y="141"/>
                  </a:lnTo>
                  <a:lnTo>
                    <a:pt x="1361" y="138"/>
                  </a:lnTo>
                  <a:lnTo>
                    <a:pt x="1370" y="135"/>
                  </a:lnTo>
                  <a:lnTo>
                    <a:pt x="1382" y="132"/>
                  </a:lnTo>
                  <a:lnTo>
                    <a:pt x="1394" y="129"/>
                  </a:lnTo>
                  <a:lnTo>
                    <a:pt x="1408" y="126"/>
                  </a:lnTo>
                  <a:lnTo>
                    <a:pt x="1423" y="123"/>
                  </a:lnTo>
                  <a:lnTo>
                    <a:pt x="1436" y="121"/>
                  </a:lnTo>
                  <a:lnTo>
                    <a:pt x="1450" y="119"/>
                  </a:lnTo>
                  <a:lnTo>
                    <a:pt x="1477" y="116"/>
                  </a:lnTo>
                  <a:lnTo>
                    <a:pt x="1502" y="117"/>
                  </a:lnTo>
                  <a:lnTo>
                    <a:pt x="1535" y="125"/>
                  </a:lnTo>
                  <a:lnTo>
                    <a:pt x="1541" y="135"/>
                  </a:lnTo>
                  <a:lnTo>
                    <a:pt x="1535" y="140"/>
                  </a:lnTo>
                  <a:lnTo>
                    <a:pt x="1531" y="143"/>
                  </a:lnTo>
                  <a:lnTo>
                    <a:pt x="1525" y="145"/>
                  </a:lnTo>
                  <a:lnTo>
                    <a:pt x="1510" y="149"/>
                  </a:lnTo>
                  <a:lnTo>
                    <a:pt x="1492" y="153"/>
                  </a:lnTo>
                  <a:lnTo>
                    <a:pt x="1414" y="164"/>
                  </a:lnTo>
                  <a:lnTo>
                    <a:pt x="1399" y="168"/>
                  </a:lnTo>
                  <a:lnTo>
                    <a:pt x="1387" y="175"/>
                  </a:lnTo>
                  <a:lnTo>
                    <a:pt x="1373" y="197"/>
                  </a:lnTo>
                  <a:lnTo>
                    <a:pt x="1378" y="200"/>
                  </a:lnTo>
                  <a:lnTo>
                    <a:pt x="1391" y="206"/>
                  </a:lnTo>
                  <a:lnTo>
                    <a:pt x="1409" y="216"/>
                  </a:lnTo>
                  <a:lnTo>
                    <a:pt x="1430" y="228"/>
                  </a:lnTo>
                  <a:lnTo>
                    <a:pt x="1453" y="242"/>
                  </a:lnTo>
                  <a:lnTo>
                    <a:pt x="1474" y="257"/>
                  </a:lnTo>
                  <a:lnTo>
                    <a:pt x="1490" y="272"/>
                  </a:lnTo>
                  <a:lnTo>
                    <a:pt x="1501" y="287"/>
                  </a:lnTo>
                  <a:lnTo>
                    <a:pt x="1504" y="309"/>
                  </a:lnTo>
                  <a:lnTo>
                    <a:pt x="1501" y="317"/>
                  </a:lnTo>
                  <a:lnTo>
                    <a:pt x="1495" y="321"/>
                  </a:lnTo>
                  <a:lnTo>
                    <a:pt x="1487" y="322"/>
                  </a:lnTo>
                  <a:lnTo>
                    <a:pt x="1480" y="320"/>
                  </a:lnTo>
                  <a:lnTo>
                    <a:pt x="1462" y="305"/>
                  </a:lnTo>
                  <a:lnTo>
                    <a:pt x="1451" y="294"/>
                  </a:lnTo>
                  <a:lnTo>
                    <a:pt x="1441" y="281"/>
                  </a:lnTo>
                  <a:lnTo>
                    <a:pt x="1427" y="269"/>
                  </a:lnTo>
                  <a:lnTo>
                    <a:pt x="1412" y="257"/>
                  </a:lnTo>
                  <a:lnTo>
                    <a:pt x="1396" y="245"/>
                  </a:lnTo>
                  <a:lnTo>
                    <a:pt x="1378" y="234"/>
                  </a:lnTo>
                  <a:lnTo>
                    <a:pt x="1369" y="230"/>
                  </a:lnTo>
                  <a:lnTo>
                    <a:pt x="1358" y="226"/>
                  </a:lnTo>
                  <a:lnTo>
                    <a:pt x="1348" y="222"/>
                  </a:lnTo>
                  <a:lnTo>
                    <a:pt x="1336" y="219"/>
                  </a:lnTo>
                  <a:lnTo>
                    <a:pt x="1340" y="248"/>
                  </a:lnTo>
                  <a:lnTo>
                    <a:pt x="1346" y="258"/>
                  </a:lnTo>
                  <a:lnTo>
                    <a:pt x="1355" y="274"/>
                  </a:lnTo>
                  <a:lnTo>
                    <a:pt x="1367" y="294"/>
                  </a:lnTo>
                  <a:lnTo>
                    <a:pt x="1378" y="319"/>
                  </a:lnTo>
                  <a:lnTo>
                    <a:pt x="1396" y="379"/>
                  </a:lnTo>
                  <a:lnTo>
                    <a:pt x="1399" y="413"/>
                  </a:lnTo>
                  <a:lnTo>
                    <a:pt x="1396" y="449"/>
                  </a:lnTo>
                  <a:lnTo>
                    <a:pt x="1400" y="452"/>
                  </a:lnTo>
                  <a:lnTo>
                    <a:pt x="1405" y="455"/>
                  </a:lnTo>
                  <a:lnTo>
                    <a:pt x="1415" y="458"/>
                  </a:lnTo>
                  <a:lnTo>
                    <a:pt x="1444" y="460"/>
                  </a:lnTo>
                  <a:lnTo>
                    <a:pt x="1495" y="464"/>
                  </a:lnTo>
                  <a:lnTo>
                    <a:pt x="1549" y="471"/>
                  </a:lnTo>
                  <a:lnTo>
                    <a:pt x="1570" y="476"/>
                  </a:lnTo>
                  <a:lnTo>
                    <a:pt x="1586" y="483"/>
                  </a:lnTo>
                  <a:lnTo>
                    <a:pt x="1595" y="488"/>
                  </a:lnTo>
                  <a:lnTo>
                    <a:pt x="1600" y="489"/>
                  </a:lnTo>
                  <a:lnTo>
                    <a:pt x="1597" y="481"/>
                  </a:lnTo>
                  <a:lnTo>
                    <a:pt x="1591" y="475"/>
                  </a:lnTo>
                  <a:lnTo>
                    <a:pt x="1582" y="468"/>
                  </a:lnTo>
                  <a:lnTo>
                    <a:pt x="1571" y="462"/>
                  </a:lnTo>
                  <a:lnTo>
                    <a:pt x="1565" y="459"/>
                  </a:lnTo>
                  <a:lnTo>
                    <a:pt x="1558" y="456"/>
                  </a:lnTo>
                  <a:lnTo>
                    <a:pt x="1543" y="453"/>
                  </a:lnTo>
                  <a:lnTo>
                    <a:pt x="1523" y="449"/>
                  </a:lnTo>
                  <a:lnTo>
                    <a:pt x="1504" y="446"/>
                  </a:lnTo>
                  <a:lnTo>
                    <a:pt x="1484" y="444"/>
                  </a:lnTo>
                  <a:lnTo>
                    <a:pt x="1451" y="441"/>
                  </a:lnTo>
                  <a:lnTo>
                    <a:pt x="1438" y="439"/>
                  </a:lnTo>
                  <a:lnTo>
                    <a:pt x="1436" y="440"/>
                  </a:lnTo>
                  <a:lnTo>
                    <a:pt x="1430" y="441"/>
                  </a:lnTo>
                  <a:lnTo>
                    <a:pt x="1420" y="427"/>
                  </a:lnTo>
                  <a:lnTo>
                    <a:pt x="1411" y="363"/>
                  </a:lnTo>
                  <a:lnTo>
                    <a:pt x="1405" y="338"/>
                  </a:lnTo>
                  <a:lnTo>
                    <a:pt x="1396" y="312"/>
                  </a:lnTo>
                  <a:lnTo>
                    <a:pt x="1390" y="298"/>
                  </a:lnTo>
                  <a:lnTo>
                    <a:pt x="1384" y="284"/>
                  </a:lnTo>
                  <a:lnTo>
                    <a:pt x="1375" y="270"/>
                  </a:lnTo>
                  <a:lnTo>
                    <a:pt x="1366" y="256"/>
                  </a:lnTo>
                  <a:lnTo>
                    <a:pt x="1363" y="249"/>
                  </a:lnTo>
                  <a:lnTo>
                    <a:pt x="1366" y="246"/>
                  </a:lnTo>
                  <a:lnTo>
                    <a:pt x="1381" y="251"/>
                  </a:lnTo>
                  <a:lnTo>
                    <a:pt x="1403" y="267"/>
                  </a:lnTo>
                  <a:lnTo>
                    <a:pt x="1414" y="277"/>
                  </a:lnTo>
                  <a:lnTo>
                    <a:pt x="1423" y="287"/>
                  </a:lnTo>
                  <a:lnTo>
                    <a:pt x="1430" y="297"/>
                  </a:lnTo>
                  <a:lnTo>
                    <a:pt x="1438" y="305"/>
                  </a:lnTo>
                  <a:lnTo>
                    <a:pt x="1442" y="313"/>
                  </a:lnTo>
                  <a:lnTo>
                    <a:pt x="1456" y="324"/>
                  </a:lnTo>
                  <a:lnTo>
                    <a:pt x="1468" y="333"/>
                  </a:lnTo>
                  <a:lnTo>
                    <a:pt x="1475" y="337"/>
                  </a:lnTo>
                  <a:lnTo>
                    <a:pt x="1483" y="340"/>
                  </a:lnTo>
                  <a:lnTo>
                    <a:pt x="1498" y="342"/>
                  </a:lnTo>
                  <a:lnTo>
                    <a:pt x="1510" y="335"/>
                  </a:lnTo>
                  <a:lnTo>
                    <a:pt x="1519" y="317"/>
                  </a:lnTo>
                  <a:lnTo>
                    <a:pt x="1522" y="285"/>
                  </a:lnTo>
                  <a:lnTo>
                    <a:pt x="1517" y="278"/>
                  </a:lnTo>
                  <a:lnTo>
                    <a:pt x="1513" y="270"/>
                  </a:lnTo>
                  <a:lnTo>
                    <a:pt x="1502" y="258"/>
                  </a:lnTo>
                  <a:lnTo>
                    <a:pt x="1487" y="245"/>
                  </a:lnTo>
                  <a:lnTo>
                    <a:pt x="1477" y="237"/>
                  </a:lnTo>
                  <a:lnTo>
                    <a:pt x="1466" y="229"/>
                  </a:lnTo>
                  <a:lnTo>
                    <a:pt x="1453" y="221"/>
                  </a:lnTo>
                  <a:lnTo>
                    <a:pt x="1436" y="212"/>
                  </a:lnTo>
                  <a:lnTo>
                    <a:pt x="1418" y="203"/>
                  </a:lnTo>
                  <a:lnTo>
                    <a:pt x="1409" y="199"/>
                  </a:lnTo>
                  <a:lnTo>
                    <a:pt x="1399" y="194"/>
                  </a:lnTo>
                  <a:lnTo>
                    <a:pt x="1417" y="183"/>
                  </a:lnTo>
                  <a:lnTo>
                    <a:pt x="1429" y="179"/>
                  </a:lnTo>
                  <a:lnTo>
                    <a:pt x="1447" y="174"/>
                  </a:lnTo>
                  <a:lnTo>
                    <a:pt x="1469" y="171"/>
                  </a:lnTo>
                  <a:lnTo>
                    <a:pt x="1498" y="168"/>
                  </a:lnTo>
                  <a:lnTo>
                    <a:pt x="1526" y="164"/>
                  </a:lnTo>
                  <a:lnTo>
                    <a:pt x="1549" y="157"/>
                  </a:lnTo>
                  <a:lnTo>
                    <a:pt x="1562" y="147"/>
                  </a:lnTo>
                  <a:lnTo>
                    <a:pt x="1568" y="136"/>
                  </a:lnTo>
                  <a:lnTo>
                    <a:pt x="1565" y="125"/>
                  </a:lnTo>
                  <a:lnTo>
                    <a:pt x="1553" y="115"/>
                  </a:lnTo>
                  <a:lnTo>
                    <a:pt x="1543" y="110"/>
                  </a:lnTo>
                  <a:lnTo>
                    <a:pt x="1531" y="107"/>
                  </a:lnTo>
                  <a:lnTo>
                    <a:pt x="1516" y="104"/>
                  </a:lnTo>
                  <a:lnTo>
                    <a:pt x="1498" y="102"/>
                  </a:lnTo>
                  <a:lnTo>
                    <a:pt x="1462" y="101"/>
                  </a:lnTo>
                  <a:lnTo>
                    <a:pt x="1432" y="103"/>
                  </a:lnTo>
                  <a:lnTo>
                    <a:pt x="1406" y="108"/>
                  </a:lnTo>
                  <a:lnTo>
                    <a:pt x="1387" y="114"/>
                  </a:lnTo>
                  <a:lnTo>
                    <a:pt x="1370" y="120"/>
                  </a:lnTo>
                  <a:lnTo>
                    <a:pt x="1358" y="125"/>
                  </a:lnTo>
                  <a:lnTo>
                    <a:pt x="1351" y="131"/>
                  </a:lnTo>
                  <a:lnTo>
                    <a:pt x="1354" y="123"/>
                  </a:lnTo>
                  <a:lnTo>
                    <a:pt x="1364" y="102"/>
                  </a:lnTo>
                  <a:lnTo>
                    <a:pt x="1373" y="88"/>
                  </a:lnTo>
                  <a:lnTo>
                    <a:pt x="1378" y="80"/>
                  </a:lnTo>
                  <a:lnTo>
                    <a:pt x="1384" y="72"/>
                  </a:lnTo>
                  <a:lnTo>
                    <a:pt x="1391" y="63"/>
                  </a:lnTo>
                  <a:lnTo>
                    <a:pt x="1399" y="54"/>
                  </a:lnTo>
                  <a:lnTo>
                    <a:pt x="1406" y="45"/>
                  </a:lnTo>
                  <a:lnTo>
                    <a:pt x="1415" y="36"/>
                  </a:lnTo>
                  <a:lnTo>
                    <a:pt x="1427" y="19"/>
                  </a:lnTo>
                  <a:lnTo>
                    <a:pt x="1429" y="9"/>
                  </a:lnTo>
                  <a:lnTo>
                    <a:pt x="1423" y="3"/>
                  </a:lnTo>
                  <a:lnTo>
                    <a:pt x="1411" y="0"/>
                  </a:lnTo>
                  <a:lnTo>
                    <a:pt x="1379" y="0"/>
                  </a:lnTo>
                  <a:lnTo>
                    <a:pt x="1357" y="3"/>
                  </a:lnTo>
                  <a:lnTo>
                    <a:pt x="1337" y="12"/>
                  </a:lnTo>
                  <a:lnTo>
                    <a:pt x="1324" y="21"/>
                  </a:lnTo>
                  <a:lnTo>
                    <a:pt x="1310" y="32"/>
                  </a:lnTo>
                  <a:lnTo>
                    <a:pt x="1297" y="45"/>
                  </a:lnTo>
                  <a:lnTo>
                    <a:pt x="1286" y="59"/>
                  </a:lnTo>
                  <a:lnTo>
                    <a:pt x="1276" y="88"/>
                  </a:lnTo>
                  <a:lnTo>
                    <a:pt x="1274" y="84"/>
                  </a:lnTo>
                  <a:lnTo>
                    <a:pt x="1265" y="73"/>
                  </a:lnTo>
                  <a:lnTo>
                    <a:pt x="1261" y="65"/>
                  </a:lnTo>
                  <a:lnTo>
                    <a:pt x="1253" y="57"/>
                  </a:lnTo>
                  <a:lnTo>
                    <a:pt x="1246" y="49"/>
                  </a:lnTo>
                  <a:lnTo>
                    <a:pt x="1238" y="40"/>
                  </a:lnTo>
                  <a:lnTo>
                    <a:pt x="1229" y="32"/>
                  </a:lnTo>
                  <a:lnTo>
                    <a:pt x="1219" y="24"/>
                  </a:lnTo>
                  <a:lnTo>
                    <a:pt x="1198" y="12"/>
                  </a:lnTo>
                  <a:lnTo>
                    <a:pt x="1187" y="9"/>
                  </a:lnTo>
                  <a:lnTo>
                    <a:pt x="1175" y="7"/>
                  </a:lnTo>
                  <a:lnTo>
                    <a:pt x="1151" y="11"/>
                  </a:lnTo>
                  <a:lnTo>
                    <a:pt x="1133" y="22"/>
                  </a:lnTo>
                  <a:lnTo>
                    <a:pt x="1126" y="36"/>
                  </a:lnTo>
                  <a:lnTo>
                    <a:pt x="1127" y="51"/>
                  </a:lnTo>
                  <a:lnTo>
                    <a:pt x="1135" y="67"/>
                  </a:lnTo>
                  <a:lnTo>
                    <a:pt x="1142" y="74"/>
                  </a:lnTo>
                  <a:lnTo>
                    <a:pt x="1150" y="81"/>
                  </a:lnTo>
                  <a:lnTo>
                    <a:pt x="1168" y="94"/>
                  </a:lnTo>
                  <a:lnTo>
                    <a:pt x="1178" y="100"/>
                  </a:lnTo>
                  <a:lnTo>
                    <a:pt x="1189" y="104"/>
                  </a:lnTo>
                  <a:lnTo>
                    <a:pt x="1199" y="107"/>
                  </a:lnTo>
                  <a:lnTo>
                    <a:pt x="1210" y="110"/>
                  </a:lnTo>
                  <a:lnTo>
                    <a:pt x="1169" y="118"/>
                  </a:lnTo>
                  <a:lnTo>
                    <a:pt x="1144" y="132"/>
                  </a:lnTo>
                  <a:lnTo>
                    <a:pt x="1135" y="156"/>
                  </a:lnTo>
                  <a:lnTo>
                    <a:pt x="1246" y="154"/>
                  </a:lnTo>
                  <a:lnTo>
                    <a:pt x="1241" y="159"/>
                  </a:lnTo>
                  <a:lnTo>
                    <a:pt x="1226" y="170"/>
                  </a:lnTo>
                  <a:lnTo>
                    <a:pt x="1219" y="179"/>
                  </a:lnTo>
                  <a:lnTo>
                    <a:pt x="1210" y="188"/>
                  </a:lnTo>
                  <a:lnTo>
                    <a:pt x="1201" y="199"/>
                  </a:lnTo>
                  <a:lnTo>
                    <a:pt x="1192" y="211"/>
                  </a:lnTo>
                  <a:lnTo>
                    <a:pt x="1178" y="236"/>
                  </a:lnTo>
                  <a:lnTo>
                    <a:pt x="1172" y="263"/>
                  </a:lnTo>
                  <a:lnTo>
                    <a:pt x="1174" y="276"/>
                  </a:lnTo>
                  <a:lnTo>
                    <a:pt x="1180" y="290"/>
                  </a:lnTo>
                  <a:lnTo>
                    <a:pt x="1189" y="302"/>
                  </a:lnTo>
                  <a:lnTo>
                    <a:pt x="1202" y="315"/>
                  </a:lnTo>
                  <a:lnTo>
                    <a:pt x="1205" y="315"/>
                  </a:lnTo>
                  <a:lnTo>
                    <a:pt x="1216" y="309"/>
                  </a:lnTo>
                  <a:lnTo>
                    <a:pt x="1225" y="300"/>
                  </a:lnTo>
                  <a:lnTo>
                    <a:pt x="1237" y="285"/>
                  </a:lnTo>
                  <a:lnTo>
                    <a:pt x="1246" y="276"/>
                  </a:lnTo>
                  <a:lnTo>
                    <a:pt x="1255" y="264"/>
                  </a:lnTo>
                  <a:lnTo>
                    <a:pt x="1265" y="250"/>
                  </a:lnTo>
                  <a:lnTo>
                    <a:pt x="1276" y="235"/>
                  </a:lnTo>
                  <a:lnTo>
                    <a:pt x="1286" y="255"/>
                  </a:lnTo>
                  <a:lnTo>
                    <a:pt x="1297" y="277"/>
                  </a:lnTo>
                  <a:lnTo>
                    <a:pt x="1309" y="304"/>
                  </a:lnTo>
                  <a:lnTo>
                    <a:pt x="1319" y="334"/>
                  </a:lnTo>
                  <a:lnTo>
                    <a:pt x="1330" y="365"/>
                  </a:lnTo>
                  <a:lnTo>
                    <a:pt x="1339" y="421"/>
                  </a:lnTo>
                  <a:lnTo>
                    <a:pt x="1315" y="424"/>
                  </a:lnTo>
                  <a:lnTo>
                    <a:pt x="1279" y="432"/>
                  </a:lnTo>
                  <a:lnTo>
                    <a:pt x="1268" y="434"/>
                  </a:lnTo>
                  <a:lnTo>
                    <a:pt x="1253" y="435"/>
                  </a:lnTo>
                  <a:lnTo>
                    <a:pt x="1214" y="436"/>
                  </a:lnTo>
                  <a:lnTo>
                    <a:pt x="1163" y="433"/>
                  </a:lnTo>
                  <a:lnTo>
                    <a:pt x="1154" y="410"/>
                  </a:lnTo>
                  <a:lnTo>
                    <a:pt x="1147" y="380"/>
                  </a:lnTo>
                  <a:lnTo>
                    <a:pt x="1138" y="354"/>
                  </a:lnTo>
                  <a:lnTo>
                    <a:pt x="1129" y="326"/>
                  </a:lnTo>
                  <a:lnTo>
                    <a:pt x="1118" y="297"/>
                  </a:lnTo>
                  <a:lnTo>
                    <a:pt x="1108" y="270"/>
                  </a:lnTo>
                  <a:lnTo>
                    <a:pt x="1100" y="248"/>
                  </a:lnTo>
                  <a:lnTo>
                    <a:pt x="1095" y="235"/>
                  </a:lnTo>
                  <a:lnTo>
                    <a:pt x="1108" y="226"/>
                  </a:lnTo>
                  <a:lnTo>
                    <a:pt x="1118" y="222"/>
                  </a:lnTo>
                  <a:lnTo>
                    <a:pt x="1133" y="219"/>
                  </a:lnTo>
                  <a:lnTo>
                    <a:pt x="1153" y="216"/>
                  </a:lnTo>
                  <a:lnTo>
                    <a:pt x="1177" y="214"/>
                  </a:lnTo>
                  <a:lnTo>
                    <a:pt x="1169" y="191"/>
                  </a:lnTo>
                  <a:lnTo>
                    <a:pt x="1162" y="188"/>
                  </a:lnTo>
                  <a:lnTo>
                    <a:pt x="1156" y="185"/>
                  </a:lnTo>
                  <a:lnTo>
                    <a:pt x="1139" y="181"/>
                  </a:lnTo>
                  <a:lnTo>
                    <a:pt x="1105" y="182"/>
                  </a:lnTo>
                  <a:lnTo>
                    <a:pt x="1077" y="186"/>
                  </a:lnTo>
                  <a:lnTo>
                    <a:pt x="1065" y="189"/>
                  </a:lnTo>
                  <a:lnTo>
                    <a:pt x="1059" y="192"/>
                  </a:lnTo>
                  <a:lnTo>
                    <a:pt x="1056" y="181"/>
                  </a:lnTo>
                  <a:lnTo>
                    <a:pt x="1059" y="174"/>
                  </a:lnTo>
                  <a:lnTo>
                    <a:pt x="1065" y="167"/>
                  </a:lnTo>
                  <a:lnTo>
                    <a:pt x="1086" y="154"/>
                  </a:lnTo>
                  <a:lnTo>
                    <a:pt x="1120" y="123"/>
                  </a:lnTo>
                  <a:lnTo>
                    <a:pt x="1120" y="106"/>
                  </a:lnTo>
                  <a:lnTo>
                    <a:pt x="1114" y="99"/>
                  </a:lnTo>
                  <a:lnTo>
                    <a:pt x="1106" y="94"/>
                  </a:lnTo>
                  <a:lnTo>
                    <a:pt x="1097" y="91"/>
                  </a:lnTo>
                  <a:lnTo>
                    <a:pt x="1086" y="89"/>
                  </a:lnTo>
                  <a:lnTo>
                    <a:pt x="1065" y="94"/>
                  </a:lnTo>
                  <a:lnTo>
                    <a:pt x="1042" y="107"/>
                  </a:lnTo>
                  <a:lnTo>
                    <a:pt x="1024" y="122"/>
                  </a:lnTo>
                  <a:lnTo>
                    <a:pt x="1005" y="154"/>
                  </a:lnTo>
                  <a:lnTo>
                    <a:pt x="997" y="135"/>
                  </a:lnTo>
                  <a:lnTo>
                    <a:pt x="988" y="117"/>
                  </a:lnTo>
                  <a:lnTo>
                    <a:pt x="982" y="106"/>
                  </a:lnTo>
                  <a:lnTo>
                    <a:pt x="975" y="96"/>
                  </a:lnTo>
                  <a:lnTo>
                    <a:pt x="967" y="86"/>
                  </a:lnTo>
                  <a:lnTo>
                    <a:pt x="958" y="78"/>
                  </a:lnTo>
                  <a:lnTo>
                    <a:pt x="948" y="70"/>
                  </a:lnTo>
                  <a:lnTo>
                    <a:pt x="936" y="64"/>
                  </a:lnTo>
                  <a:lnTo>
                    <a:pt x="924" y="60"/>
                  </a:lnTo>
                  <a:lnTo>
                    <a:pt x="910" y="59"/>
                  </a:lnTo>
                  <a:lnTo>
                    <a:pt x="897" y="60"/>
                  </a:lnTo>
                  <a:lnTo>
                    <a:pt x="880" y="65"/>
                  </a:lnTo>
                  <a:lnTo>
                    <a:pt x="859" y="80"/>
                  </a:lnTo>
                  <a:lnTo>
                    <a:pt x="855" y="97"/>
                  </a:lnTo>
                  <a:lnTo>
                    <a:pt x="858" y="107"/>
                  </a:lnTo>
                  <a:lnTo>
                    <a:pt x="864" y="116"/>
                  </a:lnTo>
                  <a:lnTo>
                    <a:pt x="871" y="126"/>
                  </a:lnTo>
                  <a:lnTo>
                    <a:pt x="880" y="135"/>
                  </a:lnTo>
                  <a:lnTo>
                    <a:pt x="891" y="144"/>
                  </a:lnTo>
                  <a:lnTo>
                    <a:pt x="903" y="152"/>
                  </a:lnTo>
                  <a:lnTo>
                    <a:pt x="924" y="166"/>
                  </a:lnTo>
                  <a:lnTo>
                    <a:pt x="945" y="178"/>
                  </a:lnTo>
                  <a:lnTo>
                    <a:pt x="939" y="176"/>
                  </a:lnTo>
                  <a:lnTo>
                    <a:pt x="918" y="172"/>
                  </a:lnTo>
                  <a:lnTo>
                    <a:pt x="889" y="168"/>
                  </a:lnTo>
                  <a:lnTo>
                    <a:pt x="855" y="167"/>
                  </a:lnTo>
                  <a:lnTo>
                    <a:pt x="822" y="170"/>
                  </a:lnTo>
                  <a:lnTo>
                    <a:pt x="798" y="178"/>
                  </a:lnTo>
                  <a:lnTo>
                    <a:pt x="786" y="192"/>
                  </a:lnTo>
                  <a:lnTo>
                    <a:pt x="787" y="202"/>
                  </a:lnTo>
                  <a:lnTo>
                    <a:pt x="793" y="214"/>
                  </a:lnTo>
                  <a:lnTo>
                    <a:pt x="816" y="213"/>
                  </a:lnTo>
                  <a:lnTo>
                    <a:pt x="867" y="209"/>
                  </a:lnTo>
                  <a:lnTo>
                    <a:pt x="925" y="209"/>
                  </a:lnTo>
                  <a:lnTo>
                    <a:pt x="964" y="214"/>
                  </a:lnTo>
                  <a:lnTo>
                    <a:pt x="952" y="217"/>
                  </a:lnTo>
                  <a:lnTo>
                    <a:pt x="940" y="222"/>
                  </a:lnTo>
                  <a:lnTo>
                    <a:pt x="934" y="225"/>
                  </a:lnTo>
                  <a:lnTo>
                    <a:pt x="927" y="228"/>
                  </a:lnTo>
                  <a:lnTo>
                    <a:pt x="900" y="246"/>
                  </a:lnTo>
                  <a:lnTo>
                    <a:pt x="885" y="271"/>
                  </a:lnTo>
                  <a:lnTo>
                    <a:pt x="885" y="297"/>
                  </a:lnTo>
                  <a:lnTo>
                    <a:pt x="891" y="320"/>
                  </a:lnTo>
                  <a:lnTo>
                    <a:pt x="895" y="329"/>
                  </a:lnTo>
                  <a:lnTo>
                    <a:pt x="903" y="337"/>
                  </a:lnTo>
                  <a:lnTo>
                    <a:pt x="918" y="347"/>
                  </a:lnTo>
                  <a:lnTo>
                    <a:pt x="925" y="350"/>
                  </a:lnTo>
                  <a:lnTo>
                    <a:pt x="933" y="352"/>
                  </a:lnTo>
                  <a:lnTo>
                    <a:pt x="946" y="352"/>
                  </a:lnTo>
                  <a:lnTo>
                    <a:pt x="955" y="346"/>
                  </a:lnTo>
                  <a:lnTo>
                    <a:pt x="960" y="332"/>
                  </a:lnTo>
                  <a:lnTo>
                    <a:pt x="961" y="287"/>
                  </a:lnTo>
                  <a:lnTo>
                    <a:pt x="969" y="266"/>
                  </a:lnTo>
                  <a:lnTo>
                    <a:pt x="976" y="259"/>
                  </a:lnTo>
                  <a:lnTo>
                    <a:pt x="985" y="254"/>
                  </a:lnTo>
                  <a:lnTo>
                    <a:pt x="1005" y="251"/>
                  </a:lnTo>
                  <a:lnTo>
                    <a:pt x="1018" y="252"/>
                  </a:lnTo>
                  <a:lnTo>
                    <a:pt x="1030" y="257"/>
                  </a:lnTo>
                  <a:lnTo>
                    <a:pt x="1036" y="269"/>
                  </a:lnTo>
                  <a:lnTo>
                    <a:pt x="1042" y="283"/>
                  </a:lnTo>
                  <a:lnTo>
                    <a:pt x="1050" y="299"/>
                  </a:lnTo>
                  <a:lnTo>
                    <a:pt x="1063" y="333"/>
                  </a:lnTo>
                  <a:lnTo>
                    <a:pt x="1069" y="361"/>
                  </a:lnTo>
                  <a:lnTo>
                    <a:pt x="1065" y="410"/>
                  </a:lnTo>
                  <a:lnTo>
                    <a:pt x="1060" y="432"/>
                  </a:lnTo>
                  <a:lnTo>
                    <a:pt x="1054" y="446"/>
                  </a:lnTo>
                  <a:lnTo>
                    <a:pt x="1050" y="448"/>
                  </a:lnTo>
                  <a:lnTo>
                    <a:pt x="1041" y="450"/>
                  </a:lnTo>
                  <a:lnTo>
                    <a:pt x="1029" y="453"/>
                  </a:lnTo>
                  <a:lnTo>
                    <a:pt x="1014" y="456"/>
                  </a:lnTo>
                  <a:lnTo>
                    <a:pt x="997" y="459"/>
                  </a:lnTo>
                  <a:lnTo>
                    <a:pt x="978" y="462"/>
                  </a:lnTo>
                  <a:lnTo>
                    <a:pt x="955" y="465"/>
                  </a:lnTo>
                  <a:lnTo>
                    <a:pt x="933" y="468"/>
                  </a:lnTo>
                  <a:lnTo>
                    <a:pt x="910" y="471"/>
                  </a:lnTo>
                  <a:lnTo>
                    <a:pt x="886" y="473"/>
                  </a:lnTo>
                  <a:lnTo>
                    <a:pt x="841" y="477"/>
                  </a:lnTo>
                  <a:lnTo>
                    <a:pt x="801" y="479"/>
                  </a:lnTo>
                  <a:lnTo>
                    <a:pt x="769" y="478"/>
                  </a:lnTo>
                  <a:lnTo>
                    <a:pt x="711" y="478"/>
                  </a:lnTo>
                  <a:lnTo>
                    <a:pt x="645" y="483"/>
                  </a:lnTo>
                  <a:lnTo>
                    <a:pt x="613" y="487"/>
                  </a:lnTo>
                  <a:lnTo>
                    <a:pt x="586" y="490"/>
                  </a:lnTo>
                  <a:lnTo>
                    <a:pt x="550" y="495"/>
                  </a:lnTo>
                  <a:lnTo>
                    <a:pt x="518" y="497"/>
                  </a:lnTo>
                  <a:lnTo>
                    <a:pt x="468" y="500"/>
                  </a:lnTo>
                  <a:lnTo>
                    <a:pt x="375" y="509"/>
                  </a:lnTo>
                  <a:lnTo>
                    <a:pt x="360" y="512"/>
                  </a:lnTo>
                  <a:lnTo>
                    <a:pt x="347" y="515"/>
                  </a:lnTo>
                  <a:lnTo>
                    <a:pt x="332" y="518"/>
                  </a:lnTo>
                  <a:lnTo>
                    <a:pt x="317" y="520"/>
                  </a:lnTo>
                  <a:lnTo>
                    <a:pt x="288" y="522"/>
                  </a:lnTo>
                  <a:lnTo>
                    <a:pt x="260" y="520"/>
                  </a:lnTo>
                  <a:lnTo>
                    <a:pt x="210" y="518"/>
                  </a:lnTo>
                  <a:lnTo>
                    <a:pt x="135" y="521"/>
                  </a:lnTo>
                  <a:lnTo>
                    <a:pt x="57" y="526"/>
                  </a:lnTo>
                  <a:lnTo>
                    <a:pt x="0" y="5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861" name="Freeform 115"/>
            <p:cNvSpPr>
              <a:spLocks/>
            </p:cNvSpPr>
            <p:nvPr/>
          </p:nvSpPr>
          <p:spPr bwMode="auto">
            <a:xfrm>
              <a:off x="490" y="2273"/>
              <a:ext cx="527" cy="11"/>
            </a:xfrm>
            <a:custGeom>
              <a:avLst/>
              <a:gdLst>
                <a:gd name="T0" fmla="*/ 1568 w 1582"/>
                <a:gd name="T1" fmla="*/ 0 h 22"/>
                <a:gd name="T2" fmla="*/ 8 w 1582"/>
                <a:gd name="T3" fmla="*/ 0 h 22"/>
                <a:gd name="T4" fmla="*/ 0 w 1582"/>
                <a:gd name="T5" fmla="*/ 3 h 22"/>
                <a:gd name="T6" fmla="*/ 5 w 1582"/>
                <a:gd name="T7" fmla="*/ 5 h 22"/>
                <a:gd name="T8" fmla="*/ 24 w 1582"/>
                <a:gd name="T9" fmla="*/ 6 h 22"/>
                <a:gd name="T10" fmla="*/ 75 w 1582"/>
                <a:gd name="T11" fmla="*/ 8 h 22"/>
                <a:gd name="T12" fmla="*/ 150 w 1582"/>
                <a:gd name="T13" fmla="*/ 11 h 22"/>
                <a:gd name="T14" fmla="*/ 228 w 1582"/>
                <a:gd name="T15" fmla="*/ 13 h 22"/>
                <a:gd name="T16" fmla="*/ 290 w 1582"/>
                <a:gd name="T17" fmla="*/ 12 h 22"/>
                <a:gd name="T18" fmla="*/ 396 w 1582"/>
                <a:gd name="T19" fmla="*/ 10 h 22"/>
                <a:gd name="T20" fmla="*/ 477 w 1582"/>
                <a:gd name="T21" fmla="*/ 11 h 22"/>
                <a:gd name="T22" fmla="*/ 622 w 1582"/>
                <a:gd name="T23" fmla="*/ 13 h 22"/>
                <a:gd name="T24" fmla="*/ 763 w 1582"/>
                <a:gd name="T25" fmla="*/ 12 h 22"/>
                <a:gd name="T26" fmla="*/ 1086 w 1582"/>
                <a:gd name="T27" fmla="*/ 14 h 22"/>
                <a:gd name="T28" fmla="*/ 1315 w 1582"/>
                <a:gd name="T29" fmla="*/ 22 h 22"/>
                <a:gd name="T30" fmla="*/ 1346 w 1582"/>
                <a:gd name="T31" fmla="*/ 20 h 22"/>
                <a:gd name="T32" fmla="*/ 1417 w 1582"/>
                <a:gd name="T33" fmla="*/ 16 h 22"/>
                <a:gd name="T34" fmla="*/ 1492 w 1582"/>
                <a:gd name="T35" fmla="*/ 13 h 22"/>
                <a:gd name="T36" fmla="*/ 1534 w 1582"/>
                <a:gd name="T37" fmla="*/ 11 h 22"/>
                <a:gd name="T38" fmla="*/ 1579 w 1582"/>
                <a:gd name="T39" fmla="*/ 14 h 22"/>
                <a:gd name="T40" fmla="*/ 1582 w 1582"/>
                <a:gd name="T41" fmla="*/ 7 h 22"/>
                <a:gd name="T42" fmla="*/ 1579 w 1582"/>
                <a:gd name="T43" fmla="*/ 2 h 22"/>
                <a:gd name="T44" fmla="*/ 1568 w 1582"/>
                <a:gd name="T45" fmla="*/ 0 h 22"/>
                <a:gd name="T46" fmla="*/ 1568 w 1582"/>
                <a:gd name="T47" fmla="*/ 0 h 2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82"/>
                <a:gd name="T73" fmla="*/ 0 h 22"/>
                <a:gd name="T74" fmla="*/ 1582 w 1582"/>
                <a:gd name="T75" fmla="*/ 22 h 2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82" h="22">
                  <a:moveTo>
                    <a:pt x="1568" y="0"/>
                  </a:moveTo>
                  <a:lnTo>
                    <a:pt x="8" y="0"/>
                  </a:lnTo>
                  <a:lnTo>
                    <a:pt x="0" y="3"/>
                  </a:lnTo>
                  <a:lnTo>
                    <a:pt x="5" y="5"/>
                  </a:lnTo>
                  <a:lnTo>
                    <a:pt x="24" y="6"/>
                  </a:lnTo>
                  <a:lnTo>
                    <a:pt x="75" y="8"/>
                  </a:lnTo>
                  <a:lnTo>
                    <a:pt x="150" y="11"/>
                  </a:lnTo>
                  <a:lnTo>
                    <a:pt x="228" y="13"/>
                  </a:lnTo>
                  <a:lnTo>
                    <a:pt x="290" y="12"/>
                  </a:lnTo>
                  <a:lnTo>
                    <a:pt x="396" y="10"/>
                  </a:lnTo>
                  <a:lnTo>
                    <a:pt x="477" y="11"/>
                  </a:lnTo>
                  <a:lnTo>
                    <a:pt x="622" y="13"/>
                  </a:lnTo>
                  <a:lnTo>
                    <a:pt x="763" y="12"/>
                  </a:lnTo>
                  <a:lnTo>
                    <a:pt x="1086" y="14"/>
                  </a:lnTo>
                  <a:lnTo>
                    <a:pt x="1315" y="22"/>
                  </a:lnTo>
                  <a:lnTo>
                    <a:pt x="1346" y="20"/>
                  </a:lnTo>
                  <a:lnTo>
                    <a:pt x="1417" y="16"/>
                  </a:lnTo>
                  <a:lnTo>
                    <a:pt x="1492" y="13"/>
                  </a:lnTo>
                  <a:lnTo>
                    <a:pt x="1534" y="11"/>
                  </a:lnTo>
                  <a:lnTo>
                    <a:pt x="1579" y="14"/>
                  </a:lnTo>
                  <a:lnTo>
                    <a:pt x="1582" y="7"/>
                  </a:lnTo>
                  <a:lnTo>
                    <a:pt x="1579" y="2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grpSp>
        <p:nvGrpSpPr>
          <p:cNvPr id="5" name="Group 116"/>
          <p:cNvGrpSpPr>
            <a:grpSpLocks/>
          </p:cNvGrpSpPr>
          <p:nvPr/>
        </p:nvGrpSpPr>
        <p:grpSpPr bwMode="auto">
          <a:xfrm>
            <a:off x="4495800" y="4486275"/>
            <a:ext cx="914400" cy="819150"/>
            <a:chOff x="2832" y="2806"/>
            <a:chExt cx="576" cy="516"/>
          </a:xfrm>
        </p:grpSpPr>
        <p:grpSp>
          <p:nvGrpSpPr>
            <p:cNvPr id="6" name="Group 117"/>
            <p:cNvGrpSpPr>
              <a:grpSpLocks/>
            </p:cNvGrpSpPr>
            <p:nvPr/>
          </p:nvGrpSpPr>
          <p:grpSpPr bwMode="auto">
            <a:xfrm>
              <a:off x="3232" y="2975"/>
              <a:ext cx="100" cy="103"/>
              <a:chOff x="3066" y="2973"/>
              <a:chExt cx="166" cy="171"/>
            </a:xfrm>
          </p:grpSpPr>
          <p:sp>
            <p:nvSpPr>
              <p:cNvPr id="144756" name="Freeform 118"/>
              <p:cNvSpPr>
                <a:spLocks/>
              </p:cNvSpPr>
              <p:nvPr/>
            </p:nvSpPr>
            <p:spPr bwMode="auto">
              <a:xfrm>
                <a:off x="3071" y="3022"/>
                <a:ext cx="135" cy="60"/>
              </a:xfrm>
              <a:custGeom>
                <a:avLst/>
                <a:gdLst>
                  <a:gd name="T0" fmla="*/ 3 w 270"/>
                  <a:gd name="T1" fmla="*/ 97 h 120"/>
                  <a:gd name="T2" fmla="*/ 14 w 270"/>
                  <a:gd name="T3" fmla="*/ 70 h 120"/>
                  <a:gd name="T4" fmla="*/ 35 w 270"/>
                  <a:gd name="T5" fmla="*/ 45 h 120"/>
                  <a:gd name="T6" fmla="*/ 84 w 270"/>
                  <a:gd name="T7" fmla="*/ 23 h 120"/>
                  <a:gd name="T8" fmla="*/ 134 w 270"/>
                  <a:gd name="T9" fmla="*/ 7 h 120"/>
                  <a:gd name="T10" fmla="*/ 178 w 270"/>
                  <a:gd name="T11" fmla="*/ 0 h 120"/>
                  <a:gd name="T12" fmla="*/ 223 w 270"/>
                  <a:gd name="T13" fmla="*/ 8 h 120"/>
                  <a:gd name="T14" fmla="*/ 255 w 270"/>
                  <a:gd name="T15" fmla="*/ 23 h 120"/>
                  <a:gd name="T16" fmla="*/ 270 w 270"/>
                  <a:gd name="T17" fmla="*/ 42 h 120"/>
                  <a:gd name="T18" fmla="*/ 245 w 270"/>
                  <a:gd name="T19" fmla="*/ 64 h 120"/>
                  <a:gd name="T20" fmla="*/ 216 w 270"/>
                  <a:gd name="T21" fmla="*/ 84 h 120"/>
                  <a:gd name="T22" fmla="*/ 163 w 270"/>
                  <a:gd name="T23" fmla="*/ 108 h 120"/>
                  <a:gd name="T24" fmla="*/ 115 w 270"/>
                  <a:gd name="T25" fmla="*/ 120 h 120"/>
                  <a:gd name="T26" fmla="*/ 64 w 270"/>
                  <a:gd name="T27" fmla="*/ 119 h 120"/>
                  <a:gd name="T28" fmla="*/ 17 w 270"/>
                  <a:gd name="T29" fmla="*/ 116 h 120"/>
                  <a:gd name="T30" fmla="*/ 0 w 270"/>
                  <a:gd name="T31" fmla="*/ 103 h 120"/>
                  <a:gd name="T32" fmla="*/ 3 w 270"/>
                  <a:gd name="T33" fmla="*/ 97 h 1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0"/>
                  <a:gd name="T52" fmla="*/ 0 h 120"/>
                  <a:gd name="T53" fmla="*/ 270 w 270"/>
                  <a:gd name="T54" fmla="*/ 120 h 1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0" h="120">
                    <a:moveTo>
                      <a:pt x="3" y="97"/>
                    </a:moveTo>
                    <a:lnTo>
                      <a:pt x="14" y="70"/>
                    </a:lnTo>
                    <a:lnTo>
                      <a:pt x="35" y="45"/>
                    </a:lnTo>
                    <a:lnTo>
                      <a:pt x="84" y="23"/>
                    </a:lnTo>
                    <a:lnTo>
                      <a:pt x="134" y="7"/>
                    </a:lnTo>
                    <a:lnTo>
                      <a:pt x="178" y="0"/>
                    </a:lnTo>
                    <a:lnTo>
                      <a:pt x="223" y="8"/>
                    </a:lnTo>
                    <a:lnTo>
                      <a:pt x="255" y="23"/>
                    </a:lnTo>
                    <a:lnTo>
                      <a:pt x="270" y="42"/>
                    </a:lnTo>
                    <a:lnTo>
                      <a:pt x="245" y="64"/>
                    </a:lnTo>
                    <a:lnTo>
                      <a:pt x="216" y="84"/>
                    </a:lnTo>
                    <a:lnTo>
                      <a:pt x="163" y="108"/>
                    </a:lnTo>
                    <a:lnTo>
                      <a:pt x="115" y="120"/>
                    </a:lnTo>
                    <a:lnTo>
                      <a:pt x="64" y="119"/>
                    </a:lnTo>
                    <a:lnTo>
                      <a:pt x="17" y="116"/>
                    </a:lnTo>
                    <a:lnTo>
                      <a:pt x="0" y="103"/>
                    </a:lnTo>
                    <a:lnTo>
                      <a:pt x="3" y="97"/>
                    </a:lnTo>
                    <a:close/>
                  </a:path>
                </a:pathLst>
              </a:custGeom>
              <a:solidFill>
                <a:srgbClr val="663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757" name="Freeform 119"/>
              <p:cNvSpPr>
                <a:spLocks/>
              </p:cNvSpPr>
              <p:nvPr/>
            </p:nvSpPr>
            <p:spPr bwMode="auto">
              <a:xfrm>
                <a:off x="3073" y="3029"/>
                <a:ext cx="154" cy="111"/>
              </a:xfrm>
              <a:custGeom>
                <a:avLst/>
                <a:gdLst>
                  <a:gd name="T0" fmla="*/ 2 w 309"/>
                  <a:gd name="T1" fmla="*/ 93 h 221"/>
                  <a:gd name="T2" fmla="*/ 52 w 309"/>
                  <a:gd name="T3" fmla="*/ 106 h 221"/>
                  <a:gd name="T4" fmla="*/ 109 w 309"/>
                  <a:gd name="T5" fmla="*/ 101 h 221"/>
                  <a:gd name="T6" fmla="*/ 166 w 309"/>
                  <a:gd name="T7" fmla="*/ 94 h 221"/>
                  <a:gd name="T8" fmla="*/ 219 w 309"/>
                  <a:gd name="T9" fmla="*/ 70 h 221"/>
                  <a:gd name="T10" fmla="*/ 250 w 309"/>
                  <a:gd name="T11" fmla="*/ 44 h 221"/>
                  <a:gd name="T12" fmla="*/ 255 w 309"/>
                  <a:gd name="T13" fmla="*/ 28 h 221"/>
                  <a:gd name="T14" fmla="*/ 244 w 309"/>
                  <a:gd name="T15" fmla="*/ 9 h 221"/>
                  <a:gd name="T16" fmla="*/ 256 w 309"/>
                  <a:gd name="T17" fmla="*/ 0 h 221"/>
                  <a:gd name="T18" fmla="*/ 295 w 309"/>
                  <a:gd name="T19" fmla="*/ 30 h 221"/>
                  <a:gd name="T20" fmla="*/ 309 w 309"/>
                  <a:gd name="T21" fmla="*/ 63 h 221"/>
                  <a:gd name="T22" fmla="*/ 309 w 309"/>
                  <a:gd name="T23" fmla="*/ 115 h 221"/>
                  <a:gd name="T24" fmla="*/ 306 w 309"/>
                  <a:gd name="T25" fmla="*/ 120 h 221"/>
                  <a:gd name="T26" fmla="*/ 295 w 309"/>
                  <a:gd name="T27" fmla="*/ 159 h 221"/>
                  <a:gd name="T28" fmla="*/ 270 w 309"/>
                  <a:gd name="T29" fmla="*/ 187 h 221"/>
                  <a:gd name="T30" fmla="*/ 266 w 309"/>
                  <a:gd name="T31" fmla="*/ 189 h 221"/>
                  <a:gd name="T32" fmla="*/ 217 w 309"/>
                  <a:gd name="T33" fmla="*/ 210 h 221"/>
                  <a:gd name="T34" fmla="*/ 173 w 309"/>
                  <a:gd name="T35" fmla="*/ 218 h 221"/>
                  <a:gd name="T36" fmla="*/ 169 w 309"/>
                  <a:gd name="T37" fmla="*/ 217 h 221"/>
                  <a:gd name="T38" fmla="*/ 128 w 309"/>
                  <a:gd name="T39" fmla="*/ 221 h 221"/>
                  <a:gd name="T40" fmla="*/ 91 w 309"/>
                  <a:gd name="T41" fmla="*/ 212 h 221"/>
                  <a:gd name="T42" fmla="*/ 87 w 309"/>
                  <a:gd name="T43" fmla="*/ 210 h 221"/>
                  <a:gd name="T44" fmla="*/ 57 w 309"/>
                  <a:gd name="T45" fmla="*/ 189 h 221"/>
                  <a:gd name="T46" fmla="*/ 23 w 309"/>
                  <a:gd name="T47" fmla="*/ 166 h 221"/>
                  <a:gd name="T48" fmla="*/ 9 w 309"/>
                  <a:gd name="T49" fmla="*/ 139 h 221"/>
                  <a:gd name="T50" fmla="*/ 0 w 309"/>
                  <a:gd name="T51" fmla="*/ 105 h 221"/>
                  <a:gd name="T52" fmla="*/ 2 w 309"/>
                  <a:gd name="T53" fmla="*/ 93 h 22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09"/>
                  <a:gd name="T82" fmla="*/ 0 h 221"/>
                  <a:gd name="T83" fmla="*/ 309 w 309"/>
                  <a:gd name="T84" fmla="*/ 221 h 22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09" h="221">
                    <a:moveTo>
                      <a:pt x="2" y="93"/>
                    </a:moveTo>
                    <a:lnTo>
                      <a:pt x="52" y="106"/>
                    </a:lnTo>
                    <a:lnTo>
                      <a:pt x="109" y="101"/>
                    </a:lnTo>
                    <a:lnTo>
                      <a:pt x="166" y="94"/>
                    </a:lnTo>
                    <a:lnTo>
                      <a:pt x="219" y="70"/>
                    </a:lnTo>
                    <a:lnTo>
                      <a:pt x="250" y="44"/>
                    </a:lnTo>
                    <a:lnTo>
                      <a:pt x="255" y="28"/>
                    </a:lnTo>
                    <a:lnTo>
                      <a:pt x="244" y="9"/>
                    </a:lnTo>
                    <a:lnTo>
                      <a:pt x="256" y="0"/>
                    </a:lnTo>
                    <a:lnTo>
                      <a:pt x="295" y="30"/>
                    </a:lnTo>
                    <a:lnTo>
                      <a:pt x="309" y="63"/>
                    </a:lnTo>
                    <a:lnTo>
                      <a:pt x="309" y="115"/>
                    </a:lnTo>
                    <a:lnTo>
                      <a:pt x="306" y="120"/>
                    </a:lnTo>
                    <a:lnTo>
                      <a:pt x="295" y="159"/>
                    </a:lnTo>
                    <a:lnTo>
                      <a:pt x="270" y="187"/>
                    </a:lnTo>
                    <a:lnTo>
                      <a:pt x="266" y="189"/>
                    </a:lnTo>
                    <a:lnTo>
                      <a:pt x="217" y="210"/>
                    </a:lnTo>
                    <a:lnTo>
                      <a:pt x="173" y="218"/>
                    </a:lnTo>
                    <a:lnTo>
                      <a:pt x="169" y="217"/>
                    </a:lnTo>
                    <a:lnTo>
                      <a:pt x="128" y="221"/>
                    </a:lnTo>
                    <a:lnTo>
                      <a:pt x="91" y="212"/>
                    </a:lnTo>
                    <a:lnTo>
                      <a:pt x="87" y="210"/>
                    </a:lnTo>
                    <a:lnTo>
                      <a:pt x="57" y="189"/>
                    </a:lnTo>
                    <a:lnTo>
                      <a:pt x="23" y="166"/>
                    </a:lnTo>
                    <a:lnTo>
                      <a:pt x="9" y="139"/>
                    </a:lnTo>
                    <a:lnTo>
                      <a:pt x="0" y="105"/>
                    </a:lnTo>
                    <a:lnTo>
                      <a:pt x="2" y="93"/>
                    </a:lnTo>
                    <a:close/>
                  </a:path>
                </a:pathLst>
              </a:custGeom>
              <a:blipFill dpi="0" rotWithShape="0">
                <a:blip r:embed="rId5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758" name="Freeform 120"/>
              <p:cNvSpPr>
                <a:spLocks/>
              </p:cNvSpPr>
              <p:nvPr/>
            </p:nvSpPr>
            <p:spPr bwMode="auto">
              <a:xfrm>
                <a:off x="3066" y="3018"/>
                <a:ext cx="166" cy="126"/>
              </a:xfrm>
              <a:custGeom>
                <a:avLst/>
                <a:gdLst>
                  <a:gd name="T0" fmla="*/ 118 w 332"/>
                  <a:gd name="T1" fmla="*/ 153 h 252"/>
                  <a:gd name="T2" fmla="*/ 210 w 332"/>
                  <a:gd name="T3" fmla="*/ 135 h 252"/>
                  <a:gd name="T4" fmla="*/ 276 w 332"/>
                  <a:gd name="T5" fmla="*/ 103 h 252"/>
                  <a:gd name="T6" fmla="*/ 299 w 332"/>
                  <a:gd name="T7" fmla="*/ 62 h 252"/>
                  <a:gd name="T8" fmla="*/ 319 w 332"/>
                  <a:gd name="T9" fmla="*/ 56 h 252"/>
                  <a:gd name="T10" fmla="*/ 332 w 332"/>
                  <a:gd name="T11" fmla="*/ 114 h 252"/>
                  <a:gd name="T12" fmla="*/ 315 w 332"/>
                  <a:gd name="T13" fmla="*/ 193 h 252"/>
                  <a:gd name="T14" fmla="*/ 277 w 332"/>
                  <a:gd name="T15" fmla="*/ 226 h 252"/>
                  <a:gd name="T16" fmla="*/ 219 w 332"/>
                  <a:gd name="T17" fmla="*/ 246 h 252"/>
                  <a:gd name="T18" fmla="*/ 153 w 332"/>
                  <a:gd name="T19" fmla="*/ 252 h 252"/>
                  <a:gd name="T20" fmla="*/ 102 w 332"/>
                  <a:gd name="T21" fmla="*/ 244 h 252"/>
                  <a:gd name="T22" fmla="*/ 58 w 332"/>
                  <a:gd name="T23" fmla="*/ 223 h 252"/>
                  <a:gd name="T24" fmla="*/ 20 w 332"/>
                  <a:gd name="T25" fmla="*/ 188 h 252"/>
                  <a:gd name="T26" fmla="*/ 0 w 332"/>
                  <a:gd name="T27" fmla="*/ 123 h 252"/>
                  <a:gd name="T28" fmla="*/ 12 w 332"/>
                  <a:gd name="T29" fmla="*/ 72 h 252"/>
                  <a:gd name="T30" fmla="*/ 51 w 332"/>
                  <a:gd name="T31" fmla="*/ 38 h 252"/>
                  <a:gd name="T32" fmla="*/ 115 w 332"/>
                  <a:gd name="T33" fmla="*/ 13 h 252"/>
                  <a:gd name="T34" fmla="*/ 177 w 332"/>
                  <a:gd name="T35" fmla="*/ 0 h 252"/>
                  <a:gd name="T36" fmla="*/ 239 w 332"/>
                  <a:gd name="T37" fmla="*/ 7 h 252"/>
                  <a:gd name="T38" fmla="*/ 272 w 332"/>
                  <a:gd name="T39" fmla="*/ 18 h 252"/>
                  <a:gd name="T40" fmla="*/ 265 w 332"/>
                  <a:gd name="T41" fmla="*/ 37 h 252"/>
                  <a:gd name="T42" fmla="*/ 192 w 332"/>
                  <a:gd name="T43" fmla="*/ 21 h 252"/>
                  <a:gd name="T44" fmla="*/ 132 w 332"/>
                  <a:gd name="T45" fmla="*/ 29 h 252"/>
                  <a:gd name="T46" fmla="*/ 71 w 332"/>
                  <a:gd name="T47" fmla="*/ 46 h 252"/>
                  <a:gd name="T48" fmla="*/ 32 w 332"/>
                  <a:gd name="T49" fmla="*/ 72 h 252"/>
                  <a:gd name="T50" fmla="*/ 21 w 332"/>
                  <a:gd name="T51" fmla="*/ 100 h 252"/>
                  <a:gd name="T52" fmla="*/ 51 w 332"/>
                  <a:gd name="T53" fmla="*/ 116 h 252"/>
                  <a:gd name="T54" fmla="*/ 86 w 332"/>
                  <a:gd name="T55" fmla="*/ 116 h 252"/>
                  <a:gd name="T56" fmla="*/ 175 w 332"/>
                  <a:gd name="T57" fmla="*/ 104 h 252"/>
                  <a:gd name="T58" fmla="*/ 231 w 332"/>
                  <a:gd name="T59" fmla="*/ 84 h 252"/>
                  <a:gd name="T60" fmla="*/ 261 w 332"/>
                  <a:gd name="T61" fmla="*/ 58 h 252"/>
                  <a:gd name="T62" fmla="*/ 281 w 332"/>
                  <a:gd name="T63" fmla="*/ 27 h 252"/>
                  <a:gd name="T64" fmla="*/ 278 w 332"/>
                  <a:gd name="T65" fmla="*/ 65 h 252"/>
                  <a:gd name="T66" fmla="*/ 211 w 332"/>
                  <a:gd name="T67" fmla="*/ 112 h 252"/>
                  <a:gd name="T68" fmla="*/ 129 w 332"/>
                  <a:gd name="T69" fmla="*/ 133 h 252"/>
                  <a:gd name="T70" fmla="*/ 51 w 332"/>
                  <a:gd name="T71" fmla="*/ 135 h 252"/>
                  <a:gd name="T72" fmla="*/ 27 w 332"/>
                  <a:gd name="T73" fmla="*/ 130 h 252"/>
                  <a:gd name="T74" fmla="*/ 40 w 332"/>
                  <a:gd name="T75" fmla="*/ 169 h 252"/>
                  <a:gd name="T76" fmla="*/ 86 w 332"/>
                  <a:gd name="T77" fmla="*/ 209 h 252"/>
                  <a:gd name="T78" fmla="*/ 140 w 332"/>
                  <a:gd name="T79" fmla="*/ 230 h 252"/>
                  <a:gd name="T80" fmla="*/ 200 w 332"/>
                  <a:gd name="T81" fmla="*/ 228 h 252"/>
                  <a:gd name="T82" fmla="*/ 261 w 332"/>
                  <a:gd name="T83" fmla="*/ 208 h 252"/>
                  <a:gd name="T84" fmla="*/ 299 w 332"/>
                  <a:gd name="T85" fmla="*/ 178 h 252"/>
                  <a:gd name="T86" fmla="*/ 312 w 332"/>
                  <a:gd name="T87" fmla="*/ 131 h 252"/>
                  <a:gd name="T88" fmla="*/ 307 w 332"/>
                  <a:gd name="T89" fmla="*/ 85 h 252"/>
                  <a:gd name="T90" fmla="*/ 281 w 332"/>
                  <a:gd name="T91" fmla="*/ 124 h 252"/>
                  <a:gd name="T92" fmla="*/ 226 w 332"/>
                  <a:gd name="T93" fmla="*/ 153 h 252"/>
                  <a:gd name="T94" fmla="*/ 169 w 332"/>
                  <a:gd name="T95" fmla="*/ 169 h 252"/>
                  <a:gd name="T96" fmla="*/ 99 w 332"/>
                  <a:gd name="T97" fmla="*/ 170 h 252"/>
                  <a:gd name="T98" fmla="*/ 40 w 332"/>
                  <a:gd name="T99" fmla="*/ 149 h 25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32"/>
                  <a:gd name="T151" fmla="*/ 0 h 252"/>
                  <a:gd name="T152" fmla="*/ 332 w 332"/>
                  <a:gd name="T153" fmla="*/ 252 h 25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32" h="252">
                    <a:moveTo>
                      <a:pt x="82" y="151"/>
                    </a:moveTo>
                    <a:lnTo>
                      <a:pt x="118" y="153"/>
                    </a:lnTo>
                    <a:lnTo>
                      <a:pt x="167" y="149"/>
                    </a:lnTo>
                    <a:lnTo>
                      <a:pt x="210" y="135"/>
                    </a:lnTo>
                    <a:lnTo>
                      <a:pt x="247" y="119"/>
                    </a:lnTo>
                    <a:lnTo>
                      <a:pt x="276" y="103"/>
                    </a:lnTo>
                    <a:lnTo>
                      <a:pt x="292" y="79"/>
                    </a:lnTo>
                    <a:lnTo>
                      <a:pt x="299" y="62"/>
                    </a:lnTo>
                    <a:lnTo>
                      <a:pt x="296" y="40"/>
                    </a:lnTo>
                    <a:lnTo>
                      <a:pt x="319" y="56"/>
                    </a:lnTo>
                    <a:lnTo>
                      <a:pt x="327" y="77"/>
                    </a:lnTo>
                    <a:lnTo>
                      <a:pt x="332" y="114"/>
                    </a:lnTo>
                    <a:lnTo>
                      <a:pt x="325" y="159"/>
                    </a:lnTo>
                    <a:lnTo>
                      <a:pt x="315" y="193"/>
                    </a:lnTo>
                    <a:lnTo>
                      <a:pt x="303" y="211"/>
                    </a:lnTo>
                    <a:lnTo>
                      <a:pt x="277" y="226"/>
                    </a:lnTo>
                    <a:lnTo>
                      <a:pt x="250" y="235"/>
                    </a:lnTo>
                    <a:lnTo>
                      <a:pt x="219" y="246"/>
                    </a:lnTo>
                    <a:lnTo>
                      <a:pt x="191" y="250"/>
                    </a:lnTo>
                    <a:lnTo>
                      <a:pt x="153" y="252"/>
                    </a:lnTo>
                    <a:lnTo>
                      <a:pt x="123" y="247"/>
                    </a:lnTo>
                    <a:lnTo>
                      <a:pt x="102" y="244"/>
                    </a:lnTo>
                    <a:lnTo>
                      <a:pt x="79" y="234"/>
                    </a:lnTo>
                    <a:lnTo>
                      <a:pt x="58" y="223"/>
                    </a:lnTo>
                    <a:lnTo>
                      <a:pt x="39" y="207"/>
                    </a:lnTo>
                    <a:lnTo>
                      <a:pt x="20" y="188"/>
                    </a:lnTo>
                    <a:lnTo>
                      <a:pt x="8" y="165"/>
                    </a:lnTo>
                    <a:lnTo>
                      <a:pt x="0" y="123"/>
                    </a:lnTo>
                    <a:lnTo>
                      <a:pt x="1" y="93"/>
                    </a:lnTo>
                    <a:lnTo>
                      <a:pt x="12" y="72"/>
                    </a:lnTo>
                    <a:lnTo>
                      <a:pt x="28" y="53"/>
                    </a:lnTo>
                    <a:lnTo>
                      <a:pt x="51" y="38"/>
                    </a:lnTo>
                    <a:lnTo>
                      <a:pt x="79" y="25"/>
                    </a:lnTo>
                    <a:lnTo>
                      <a:pt x="115" y="13"/>
                    </a:lnTo>
                    <a:lnTo>
                      <a:pt x="144" y="7"/>
                    </a:lnTo>
                    <a:lnTo>
                      <a:pt x="177" y="0"/>
                    </a:lnTo>
                    <a:lnTo>
                      <a:pt x="214" y="0"/>
                    </a:lnTo>
                    <a:lnTo>
                      <a:pt x="239" y="7"/>
                    </a:lnTo>
                    <a:lnTo>
                      <a:pt x="262" y="13"/>
                    </a:lnTo>
                    <a:lnTo>
                      <a:pt x="272" y="18"/>
                    </a:lnTo>
                    <a:lnTo>
                      <a:pt x="273" y="26"/>
                    </a:lnTo>
                    <a:lnTo>
                      <a:pt x="265" y="37"/>
                    </a:lnTo>
                    <a:lnTo>
                      <a:pt x="227" y="25"/>
                    </a:lnTo>
                    <a:lnTo>
                      <a:pt x="192" y="21"/>
                    </a:lnTo>
                    <a:lnTo>
                      <a:pt x="163" y="22"/>
                    </a:lnTo>
                    <a:lnTo>
                      <a:pt x="132" y="29"/>
                    </a:lnTo>
                    <a:lnTo>
                      <a:pt x="98" y="37"/>
                    </a:lnTo>
                    <a:lnTo>
                      <a:pt x="71" y="46"/>
                    </a:lnTo>
                    <a:lnTo>
                      <a:pt x="45" y="58"/>
                    </a:lnTo>
                    <a:lnTo>
                      <a:pt x="32" y="72"/>
                    </a:lnTo>
                    <a:lnTo>
                      <a:pt x="23" y="87"/>
                    </a:lnTo>
                    <a:lnTo>
                      <a:pt x="21" y="100"/>
                    </a:lnTo>
                    <a:lnTo>
                      <a:pt x="27" y="110"/>
                    </a:lnTo>
                    <a:lnTo>
                      <a:pt x="51" y="116"/>
                    </a:lnTo>
                    <a:lnTo>
                      <a:pt x="55" y="116"/>
                    </a:lnTo>
                    <a:lnTo>
                      <a:pt x="86" y="116"/>
                    </a:lnTo>
                    <a:lnTo>
                      <a:pt x="136" y="112"/>
                    </a:lnTo>
                    <a:lnTo>
                      <a:pt x="175" y="104"/>
                    </a:lnTo>
                    <a:lnTo>
                      <a:pt x="207" y="97"/>
                    </a:lnTo>
                    <a:lnTo>
                      <a:pt x="231" y="84"/>
                    </a:lnTo>
                    <a:lnTo>
                      <a:pt x="250" y="72"/>
                    </a:lnTo>
                    <a:lnTo>
                      <a:pt x="261" y="58"/>
                    </a:lnTo>
                    <a:lnTo>
                      <a:pt x="270" y="34"/>
                    </a:lnTo>
                    <a:lnTo>
                      <a:pt x="281" y="27"/>
                    </a:lnTo>
                    <a:lnTo>
                      <a:pt x="290" y="37"/>
                    </a:lnTo>
                    <a:lnTo>
                      <a:pt x="278" y="65"/>
                    </a:lnTo>
                    <a:lnTo>
                      <a:pt x="250" y="91"/>
                    </a:lnTo>
                    <a:lnTo>
                      <a:pt x="211" y="112"/>
                    </a:lnTo>
                    <a:lnTo>
                      <a:pt x="171" y="122"/>
                    </a:lnTo>
                    <a:lnTo>
                      <a:pt x="129" y="133"/>
                    </a:lnTo>
                    <a:lnTo>
                      <a:pt x="86" y="137"/>
                    </a:lnTo>
                    <a:lnTo>
                      <a:pt x="51" y="135"/>
                    </a:lnTo>
                    <a:lnTo>
                      <a:pt x="45" y="135"/>
                    </a:lnTo>
                    <a:lnTo>
                      <a:pt x="27" y="130"/>
                    </a:lnTo>
                    <a:lnTo>
                      <a:pt x="28" y="145"/>
                    </a:lnTo>
                    <a:lnTo>
                      <a:pt x="40" y="169"/>
                    </a:lnTo>
                    <a:lnTo>
                      <a:pt x="58" y="195"/>
                    </a:lnTo>
                    <a:lnTo>
                      <a:pt x="86" y="209"/>
                    </a:lnTo>
                    <a:lnTo>
                      <a:pt x="109" y="226"/>
                    </a:lnTo>
                    <a:lnTo>
                      <a:pt x="140" y="230"/>
                    </a:lnTo>
                    <a:lnTo>
                      <a:pt x="171" y="231"/>
                    </a:lnTo>
                    <a:lnTo>
                      <a:pt x="200" y="228"/>
                    </a:lnTo>
                    <a:lnTo>
                      <a:pt x="233" y="220"/>
                    </a:lnTo>
                    <a:lnTo>
                      <a:pt x="261" y="208"/>
                    </a:lnTo>
                    <a:lnTo>
                      <a:pt x="286" y="195"/>
                    </a:lnTo>
                    <a:lnTo>
                      <a:pt x="299" y="178"/>
                    </a:lnTo>
                    <a:lnTo>
                      <a:pt x="309" y="157"/>
                    </a:lnTo>
                    <a:lnTo>
                      <a:pt x="312" y="131"/>
                    </a:lnTo>
                    <a:lnTo>
                      <a:pt x="313" y="106"/>
                    </a:lnTo>
                    <a:lnTo>
                      <a:pt x="307" y="85"/>
                    </a:lnTo>
                    <a:lnTo>
                      <a:pt x="297" y="110"/>
                    </a:lnTo>
                    <a:lnTo>
                      <a:pt x="281" y="124"/>
                    </a:lnTo>
                    <a:lnTo>
                      <a:pt x="258" y="141"/>
                    </a:lnTo>
                    <a:lnTo>
                      <a:pt x="226" y="153"/>
                    </a:lnTo>
                    <a:lnTo>
                      <a:pt x="198" y="164"/>
                    </a:lnTo>
                    <a:lnTo>
                      <a:pt x="169" y="169"/>
                    </a:lnTo>
                    <a:lnTo>
                      <a:pt x="134" y="176"/>
                    </a:lnTo>
                    <a:lnTo>
                      <a:pt x="99" y="170"/>
                    </a:lnTo>
                    <a:lnTo>
                      <a:pt x="64" y="166"/>
                    </a:lnTo>
                    <a:lnTo>
                      <a:pt x="40" y="149"/>
                    </a:lnTo>
                    <a:lnTo>
                      <a:pt x="82" y="151"/>
                    </a:lnTo>
                    <a:close/>
                  </a:path>
                </a:pathLst>
              </a:custGeom>
              <a:solidFill>
                <a:srgbClr val="99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759" name="Freeform 121"/>
              <p:cNvSpPr>
                <a:spLocks/>
              </p:cNvSpPr>
              <p:nvPr/>
            </p:nvSpPr>
            <p:spPr bwMode="auto">
              <a:xfrm>
                <a:off x="3075" y="2973"/>
                <a:ext cx="121" cy="123"/>
              </a:xfrm>
              <a:custGeom>
                <a:avLst/>
                <a:gdLst>
                  <a:gd name="T0" fmla="*/ 147 w 243"/>
                  <a:gd name="T1" fmla="*/ 3 h 245"/>
                  <a:gd name="T2" fmla="*/ 178 w 243"/>
                  <a:gd name="T3" fmla="*/ 15 h 245"/>
                  <a:gd name="T4" fmla="*/ 182 w 243"/>
                  <a:gd name="T5" fmla="*/ 18 h 245"/>
                  <a:gd name="T6" fmla="*/ 213 w 243"/>
                  <a:gd name="T7" fmla="*/ 45 h 245"/>
                  <a:gd name="T8" fmla="*/ 232 w 243"/>
                  <a:gd name="T9" fmla="*/ 76 h 245"/>
                  <a:gd name="T10" fmla="*/ 243 w 243"/>
                  <a:gd name="T11" fmla="*/ 108 h 245"/>
                  <a:gd name="T12" fmla="*/ 241 w 243"/>
                  <a:gd name="T13" fmla="*/ 116 h 245"/>
                  <a:gd name="T14" fmla="*/ 197 w 243"/>
                  <a:gd name="T15" fmla="*/ 99 h 245"/>
                  <a:gd name="T16" fmla="*/ 182 w 243"/>
                  <a:gd name="T17" fmla="*/ 96 h 245"/>
                  <a:gd name="T18" fmla="*/ 182 w 243"/>
                  <a:gd name="T19" fmla="*/ 70 h 245"/>
                  <a:gd name="T20" fmla="*/ 174 w 243"/>
                  <a:gd name="T21" fmla="*/ 50 h 245"/>
                  <a:gd name="T22" fmla="*/ 161 w 243"/>
                  <a:gd name="T23" fmla="*/ 32 h 245"/>
                  <a:gd name="T24" fmla="*/ 134 w 243"/>
                  <a:gd name="T25" fmla="*/ 20 h 245"/>
                  <a:gd name="T26" fmla="*/ 112 w 243"/>
                  <a:gd name="T27" fmla="*/ 15 h 245"/>
                  <a:gd name="T28" fmla="*/ 88 w 243"/>
                  <a:gd name="T29" fmla="*/ 18 h 245"/>
                  <a:gd name="T30" fmla="*/ 62 w 243"/>
                  <a:gd name="T31" fmla="*/ 28 h 245"/>
                  <a:gd name="T32" fmla="*/ 44 w 243"/>
                  <a:gd name="T33" fmla="*/ 45 h 245"/>
                  <a:gd name="T34" fmla="*/ 33 w 243"/>
                  <a:gd name="T35" fmla="*/ 80 h 245"/>
                  <a:gd name="T36" fmla="*/ 27 w 243"/>
                  <a:gd name="T37" fmla="*/ 124 h 245"/>
                  <a:gd name="T38" fmla="*/ 30 w 243"/>
                  <a:gd name="T39" fmla="*/ 166 h 245"/>
                  <a:gd name="T40" fmla="*/ 38 w 243"/>
                  <a:gd name="T41" fmla="*/ 193 h 245"/>
                  <a:gd name="T42" fmla="*/ 46 w 243"/>
                  <a:gd name="T43" fmla="*/ 216 h 245"/>
                  <a:gd name="T44" fmla="*/ 66 w 243"/>
                  <a:gd name="T45" fmla="*/ 245 h 245"/>
                  <a:gd name="T46" fmla="*/ 30 w 243"/>
                  <a:gd name="T47" fmla="*/ 243 h 245"/>
                  <a:gd name="T48" fmla="*/ 21 w 243"/>
                  <a:gd name="T49" fmla="*/ 236 h 245"/>
                  <a:gd name="T50" fmla="*/ 10 w 243"/>
                  <a:gd name="T51" fmla="*/ 209 h 245"/>
                  <a:gd name="T52" fmla="*/ 0 w 243"/>
                  <a:gd name="T53" fmla="*/ 173 h 245"/>
                  <a:gd name="T54" fmla="*/ 0 w 243"/>
                  <a:gd name="T55" fmla="*/ 134 h 245"/>
                  <a:gd name="T56" fmla="*/ 2 w 243"/>
                  <a:gd name="T57" fmla="*/ 100 h 245"/>
                  <a:gd name="T58" fmla="*/ 13 w 243"/>
                  <a:gd name="T59" fmla="*/ 63 h 245"/>
                  <a:gd name="T60" fmla="*/ 27 w 243"/>
                  <a:gd name="T61" fmla="*/ 39 h 245"/>
                  <a:gd name="T62" fmla="*/ 53 w 243"/>
                  <a:gd name="T63" fmla="*/ 19 h 245"/>
                  <a:gd name="T64" fmla="*/ 95 w 243"/>
                  <a:gd name="T65" fmla="*/ 5 h 245"/>
                  <a:gd name="T66" fmla="*/ 126 w 243"/>
                  <a:gd name="T67" fmla="*/ 0 h 245"/>
                  <a:gd name="T68" fmla="*/ 147 w 243"/>
                  <a:gd name="T69" fmla="*/ 3 h 2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43"/>
                  <a:gd name="T106" fmla="*/ 0 h 245"/>
                  <a:gd name="T107" fmla="*/ 243 w 243"/>
                  <a:gd name="T108" fmla="*/ 245 h 24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43" h="245">
                    <a:moveTo>
                      <a:pt x="147" y="3"/>
                    </a:moveTo>
                    <a:lnTo>
                      <a:pt x="178" y="15"/>
                    </a:lnTo>
                    <a:lnTo>
                      <a:pt x="182" y="18"/>
                    </a:lnTo>
                    <a:lnTo>
                      <a:pt x="213" y="45"/>
                    </a:lnTo>
                    <a:lnTo>
                      <a:pt x="232" y="76"/>
                    </a:lnTo>
                    <a:lnTo>
                      <a:pt x="243" y="108"/>
                    </a:lnTo>
                    <a:lnTo>
                      <a:pt x="241" y="116"/>
                    </a:lnTo>
                    <a:lnTo>
                      <a:pt x="197" y="99"/>
                    </a:lnTo>
                    <a:lnTo>
                      <a:pt x="182" y="96"/>
                    </a:lnTo>
                    <a:lnTo>
                      <a:pt x="182" y="70"/>
                    </a:lnTo>
                    <a:lnTo>
                      <a:pt x="174" y="50"/>
                    </a:lnTo>
                    <a:lnTo>
                      <a:pt x="161" y="32"/>
                    </a:lnTo>
                    <a:lnTo>
                      <a:pt x="134" y="20"/>
                    </a:lnTo>
                    <a:lnTo>
                      <a:pt x="112" y="15"/>
                    </a:lnTo>
                    <a:lnTo>
                      <a:pt x="88" y="18"/>
                    </a:lnTo>
                    <a:lnTo>
                      <a:pt x="62" y="28"/>
                    </a:lnTo>
                    <a:lnTo>
                      <a:pt x="44" y="45"/>
                    </a:lnTo>
                    <a:lnTo>
                      <a:pt x="33" y="80"/>
                    </a:lnTo>
                    <a:lnTo>
                      <a:pt x="27" y="124"/>
                    </a:lnTo>
                    <a:lnTo>
                      <a:pt x="30" y="166"/>
                    </a:lnTo>
                    <a:lnTo>
                      <a:pt x="38" y="193"/>
                    </a:lnTo>
                    <a:lnTo>
                      <a:pt x="46" y="216"/>
                    </a:lnTo>
                    <a:lnTo>
                      <a:pt x="66" y="245"/>
                    </a:lnTo>
                    <a:lnTo>
                      <a:pt x="30" y="243"/>
                    </a:lnTo>
                    <a:lnTo>
                      <a:pt x="21" y="236"/>
                    </a:lnTo>
                    <a:lnTo>
                      <a:pt x="10" y="209"/>
                    </a:lnTo>
                    <a:lnTo>
                      <a:pt x="0" y="173"/>
                    </a:lnTo>
                    <a:lnTo>
                      <a:pt x="0" y="134"/>
                    </a:lnTo>
                    <a:lnTo>
                      <a:pt x="2" y="100"/>
                    </a:lnTo>
                    <a:lnTo>
                      <a:pt x="13" y="63"/>
                    </a:lnTo>
                    <a:lnTo>
                      <a:pt x="27" y="39"/>
                    </a:lnTo>
                    <a:lnTo>
                      <a:pt x="53" y="19"/>
                    </a:lnTo>
                    <a:lnTo>
                      <a:pt x="95" y="5"/>
                    </a:lnTo>
                    <a:lnTo>
                      <a:pt x="126" y="0"/>
                    </a:lnTo>
                    <a:lnTo>
                      <a:pt x="147" y="3"/>
                    </a:lnTo>
                    <a:close/>
                  </a:path>
                </a:pathLst>
              </a:custGeom>
              <a:solidFill>
                <a:srgbClr val="CC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grpSp>
            <p:nvGrpSpPr>
              <p:cNvPr id="7" name="Group 122"/>
              <p:cNvGrpSpPr>
                <a:grpSpLocks/>
              </p:cNvGrpSpPr>
              <p:nvPr/>
            </p:nvGrpSpPr>
            <p:grpSpPr bwMode="auto">
              <a:xfrm>
                <a:off x="3089" y="3024"/>
                <a:ext cx="62" cy="63"/>
                <a:chOff x="3089" y="3024"/>
                <a:chExt cx="62" cy="63"/>
              </a:xfrm>
            </p:grpSpPr>
            <p:sp>
              <p:nvSpPr>
                <p:cNvPr id="144765" name="Freeform 123"/>
                <p:cNvSpPr>
                  <a:spLocks/>
                </p:cNvSpPr>
                <p:nvPr/>
              </p:nvSpPr>
              <p:spPr bwMode="auto">
                <a:xfrm>
                  <a:off x="3089" y="3024"/>
                  <a:ext cx="62" cy="63"/>
                </a:xfrm>
                <a:custGeom>
                  <a:avLst/>
                  <a:gdLst>
                    <a:gd name="T0" fmla="*/ 27 w 124"/>
                    <a:gd name="T1" fmla="*/ 30 h 127"/>
                    <a:gd name="T2" fmla="*/ 31 w 124"/>
                    <a:gd name="T3" fmla="*/ 11 h 127"/>
                    <a:gd name="T4" fmla="*/ 44 w 124"/>
                    <a:gd name="T5" fmla="*/ 2 h 127"/>
                    <a:gd name="T6" fmla="*/ 58 w 124"/>
                    <a:gd name="T7" fmla="*/ 0 h 127"/>
                    <a:gd name="T8" fmla="*/ 70 w 124"/>
                    <a:gd name="T9" fmla="*/ 10 h 127"/>
                    <a:gd name="T10" fmla="*/ 76 w 124"/>
                    <a:gd name="T11" fmla="*/ 24 h 127"/>
                    <a:gd name="T12" fmla="*/ 95 w 124"/>
                    <a:gd name="T13" fmla="*/ 22 h 127"/>
                    <a:gd name="T14" fmla="*/ 114 w 124"/>
                    <a:gd name="T15" fmla="*/ 27 h 127"/>
                    <a:gd name="T16" fmla="*/ 118 w 124"/>
                    <a:gd name="T17" fmla="*/ 27 h 127"/>
                    <a:gd name="T18" fmla="*/ 124 w 124"/>
                    <a:gd name="T19" fmla="*/ 43 h 127"/>
                    <a:gd name="T20" fmla="*/ 118 w 124"/>
                    <a:gd name="T21" fmla="*/ 58 h 127"/>
                    <a:gd name="T22" fmla="*/ 106 w 124"/>
                    <a:gd name="T23" fmla="*/ 72 h 127"/>
                    <a:gd name="T24" fmla="*/ 99 w 124"/>
                    <a:gd name="T25" fmla="*/ 74 h 127"/>
                    <a:gd name="T26" fmla="*/ 103 w 124"/>
                    <a:gd name="T27" fmla="*/ 88 h 127"/>
                    <a:gd name="T28" fmla="*/ 98 w 124"/>
                    <a:gd name="T29" fmla="*/ 103 h 127"/>
                    <a:gd name="T30" fmla="*/ 89 w 124"/>
                    <a:gd name="T31" fmla="*/ 115 h 127"/>
                    <a:gd name="T32" fmla="*/ 74 w 124"/>
                    <a:gd name="T33" fmla="*/ 124 h 127"/>
                    <a:gd name="T34" fmla="*/ 70 w 124"/>
                    <a:gd name="T35" fmla="*/ 127 h 127"/>
                    <a:gd name="T36" fmla="*/ 52 w 124"/>
                    <a:gd name="T37" fmla="*/ 126 h 127"/>
                    <a:gd name="T38" fmla="*/ 39 w 124"/>
                    <a:gd name="T39" fmla="*/ 115 h 127"/>
                    <a:gd name="T40" fmla="*/ 32 w 124"/>
                    <a:gd name="T41" fmla="*/ 111 h 127"/>
                    <a:gd name="T42" fmla="*/ 16 w 124"/>
                    <a:gd name="T43" fmla="*/ 109 h 127"/>
                    <a:gd name="T44" fmla="*/ 2 w 124"/>
                    <a:gd name="T45" fmla="*/ 93 h 127"/>
                    <a:gd name="T46" fmla="*/ 0 w 124"/>
                    <a:gd name="T47" fmla="*/ 76 h 127"/>
                    <a:gd name="T48" fmla="*/ 4 w 124"/>
                    <a:gd name="T49" fmla="*/ 60 h 127"/>
                    <a:gd name="T50" fmla="*/ 11 w 124"/>
                    <a:gd name="T51" fmla="*/ 55 h 127"/>
                    <a:gd name="T52" fmla="*/ 2 w 124"/>
                    <a:gd name="T53" fmla="*/ 43 h 127"/>
                    <a:gd name="T54" fmla="*/ 11 w 124"/>
                    <a:gd name="T55" fmla="*/ 34 h 127"/>
                    <a:gd name="T56" fmla="*/ 17 w 124"/>
                    <a:gd name="T57" fmla="*/ 30 h 127"/>
                    <a:gd name="T58" fmla="*/ 27 w 124"/>
                    <a:gd name="T59" fmla="*/ 30 h 127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124"/>
                    <a:gd name="T91" fmla="*/ 0 h 127"/>
                    <a:gd name="T92" fmla="*/ 124 w 124"/>
                    <a:gd name="T93" fmla="*/ 127 h 127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124" h="127">
                      <a:moveTo>
                        <a:pt x="27" y="30"/>
                      </a:moveTo>
                      <a:lnTo>
                        <a:pt x="31" y="11"/>
                      </a:lnTo>
                      <a:lnTo>
                        <a:pt x="44" y="2"/>
                      </a:lnTo>
                      <a:lnTo>
                        <a:pt x="58" y="0"/>
                      </a:lnTo>
                      <a:lnTo>
                        <a:pt x="70" y="10"/>
                      </a:lnTo>
                      <a:lnTo>
                        <a:pt x="76" y="24"/>
                      </a:lnTo>
                      <a:lnTo>
                        <a:pt x="95" y="22"/>
                      </a:lnTo>
                      <a:lnTo>
                        <a:pt x="114" y="27"/>
                      </a:lnTo>
                      <a:lnTo>
                        <a:pt x="118" y="27"/>
                      </a:lnTo>
                      <a:lnTo>
                        <a:pt x="124" y="43"/>
                      </a:lnTo>
                      <a:lnTo>
                        <a:pt x="118" y="5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103" y="88"/>
                      </a:lnTo>
                      <a:lnTo>
                        <a:pt x="98" y="103"/>
                      </a:lnTo>
                      <a:lnTo>
                        <a:pt x="89" y="115"/>
                      </a:lnTo>
                      <a:lnTo>
                        <a:pt x="74" y="124"/>
                      </a:lnTo>
                      <a:lnTo>
                        <a:pt x="70" y="127"/>
                      </a:lnTo>
                      <a:lnTo>
                        <a:pt x="52" y="126"/>
                      </a:lnTo>
                      <a:lnTo>
                        <a:pt x="39" y="115"/>
                      </a:lnTo>
                      <a:lnTo>
                        <a:pt x="32" y="111"/>
                      </a:lnTo>
                      <a:lnTo>
                        <a:pt x="16" y="109"/>
                      </a:lnTo>
                      <a:lnTo>
                        <a:pt x="2" y="93"/>
                      </a:lnTo>
                      <a:lnTo>
                        <a:pt x="0" y="76"/>
                      </a:lnTo>
                      <a:lnTo>
                        <a:pt x="4" y="60"/>
                      </a:lnTo>
                      <a:lnTo>
                        <a:pt x="11" y="55"/>
                      </a:lnTo>
                      <a:lnTo>
                        <a:pt x="2" y="43"/>
                      </a:lnTo>
                      <a:lnTo>
                        <a:pt x="11" y="34"/>
                      </a:lnTo>
                      <a:lnTo>
                        <a:pt x="17" y="30"/>
                      </a:lnTo>
                      <a:lnTo>
                        <a:pt x="27" y="30"/>
                      </a:lnTo>
                      <a:close/>
                    </a:path>
                  </a:pathLst>
                </a:custGeom>
                <a:blipFill dpi="0" rotWithShape="0">
                  <a:blip r:embed="rId6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4766" name="Freeform 124"/>
                <p:cNvSpPr>
                  <a:spLocks/>
                </p:cNvSpPr>
                <p:nvPr/>
              </p:nvSpPr>
              <p:spPr bwMode="auto">
                <a:xfrm>
                  <a:off x="3099" y="3028"/>
                  <a:ext cx="45" cy="51"/>
                </a:xfrm>
                <a:custGeom>
                  <a:avLst/>
                  <a:gdLst>
                    <a:gd name="T0" fmla="*/ 28 w 90"/>
                    <a:gd name="T1" fmla="*/ 47 h 103"/>
                    <a:gd name="T2" fmla="*/ 24 w 90"/>
                    <a:gd name="T3" fmla="*/ 34 h 103"/>
                    <a:gd name="T4" fmla="*/ 18 w 90"/>
                    <a:gd name="T5" fmla="*/ 21 h 103"/>
                    <a:gd name="T6" fmla="*/ 24 w 90"/>
                    <a:gd name="T7" fmla="*/ 8 h 103"/>
                    <a:gd name="T8" fmla="*/ 31 w 90"/>
                    <a:gd name="T9" fmla="*/ 0 h 103"/>
                    <a:gd name="T10" fmla="*/ 37 w 90"/>
                    <a:gd name="T11" fmla="*/ 3 h 103"/>
                    <a:gd name="T12" fmla="*/ 44 w 90"/>
                    <a:gd name="T13" fmla="*/ 7 h 103"/>
                    <a:gd name="T14" fmla="*/ 45 w 90"/>
                    <a:gd name="T15" fmla="*/ 18 h 103"/>
                    <a:gd name="T16" fmla="*/ 43 w 90"/>
                    <a:gd name="T17" fmla="*/ 29 h 103"/>
                    <a:gd name="T18" fmla="*/ 43 w 90"/>
                    <a:gd name="T19" fmla="*/ 39 h 103"/>
                    <a:gd name="T20" fmla="*/ 49 w 90"/>
                    <a:gd name="T21" fmla="*/ 37 h 103"/>
                    <a:gd name="T22" fmla="*/ 55 w 90"/>
                    <a:gd name="T23" fmla="*/ 27 h 103"/>
                    <a:gd name="T24" fmla="*/ 64 w 90"/>
                    <a:gd name="T25" fmla="*/ 22 h 103"/>
                    <a:gd name="T26" fmla="*/ 68 w 90"/>
                    <a:gd name="T27" fmla="*/ 22 h 103"/>
                    <a:gd name="T28" fmla="*/ 78 w 90"/>
                    <a:gd name="T29" fmla="*/ 21 h 103"/>
                    <a:gd name="T30" fmla="*/ 84 w 90"/>
                    <a:gd name="T31" fmla="*/ 26 h 103"/>
                    <a:gd name="T32" fmla="*/ 90 w 90"/>
                    <a:gd name="T33" fmla="*/ 38 h 103"/>
                    <a:gd name="T34" fmla="*/ 86 w 90"/>
                    <a:gd name="T35" fmla="*/ 50 h 103"/>
                    <a:gd name="T36" fmla="*/ 75 w 90"/>
                    <a:gd name="T37" fmla="*/ 57 h 103"/>
                    <a:gd name="T38" fmla="*/ 62 w 90"/>
                    <a:gd name="T39" fmla="*/ 57 h 103"/>
                    <a:gd name="T40" fmla="*/ 51 w 90"/>
                    <a:gd name="T41" fmla="*/ 54 h 103"/>
                    <a:gd name="T42" fmla="*/ 52 w 90"/>
                    <a:gd name="T43" fmla="*/ 64 h 103"/>
                    <a:gd name="T44" fmla="*/ 64 w 90"/>
                    <a:gd name="T45" fmla="*/ 66 h 103"/>
                    <a:gd name="T46" fmla="*/ 74 w 90"/>
                    <a:gd name="T47" fmla="*/ 73 h 103"/>
                    <a:gd name="T48" fmla="*/ 71 w 90"/>
                    <a:gd name="T49" fmla="*/ 88 h 103"/>
                    <a:gd name="T50" fmla="*/ 62 w 90"/>
                    <a:gd name="T51" fmla="*/ 100 h 103"/>
                    <a:gd name="T52" fmla="*/ 48 w 90"/>
                    <a:gd name="T53" fmla="*/ 103 h 103"/>
                    <a:gd name="T54" fmla="*/ 37 w 90"/>
                    <a:gd name="T55" fmla="*/ 97 h 103"/>
                    <a:gd name="T56" fmla="*/ 31 w 90"/>
                    <a:gd name="T57" fmla="*/ 87 h 103"/>
                    <a:gd name="T58" fmla="*/ 36 w 90"/>
                    <a:gd name="T59" fmla="*/ 76 h 103"/>
                    <a:gd name="T60" fmla="*/ 40 w 90"/>
                    <a:gd name="T61" fmla="*/ 65 h 103"/>
                    <a:gd name="T62" fmla="*/ 33 w 90"/>
                    <a:gd name="T63" fmla="*/ 62 h 103"/>
                    <a:gd name="T64" fmla="*/ 31 w 90"/>
                    <a:gd name="T65" fmla="*/ 74 h 103"/>
                    <a:gd name="T66" fmla="*/ 24 w 90"/>
                    <a:gd name="T67" fmla="*/ 84 h 103"/>
                    <a:gd name="T68" fmla="*/ 9 w 90"/>
                    <a:gd name="T69" fmla="*/ 85 h 103"/>
                    <a:gd name="T70" fmla="*/ 0 w 90"/>
                    <a:gd name="T71" fmla="*/ 77 h 103"/>
                    <a:gd name="T72" fmla="*/ 0 w 90"/>
                    <a:gd name="T73" fmla="*/ 68 h 103"/>
                    <a:gd name="T74" fmla="*/ 2 w 90"/>
                    <a:gd name="T75" fmla="*/ 60 h 103"/>
                    <a:gd name="T76" fmla="*/ 8 w 90"/>
                    <a:gd name="T77" fmla="*/ 53 h 103"/>
                    <a:gd name="T78" fmla="*/ 5 w 90"/>
                    <a:gd name="T79" fmla="*/ 43 h 103"/>
                    <a:gd name="T80" fmla="*/ 5 w 90"/>
                    <a:gd name="T81" fmla="*/ 34 h 103"/>
                    <a:gd name="T82" fmla="*/ 12 w 90"/>
                    <a:gd name="T83" fmla="*/ 34 h 103"/>
                    <a:gd name="T84" fmla="*/ 18 w 90"/>
                    <a:gd name="T85" fmla="*/ 38 h 103"/>
                    <a:gd name="T86" fmla="*/ 28 w 90"/>
                    <a:gd name="T87" fmla="*/ 47 h 103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0"/>
                    <a:gd name="T133" fmla="*/ 0 h 103"/>
                    <a:gd name="T134" fmla="*/ 90 w 90"/>
                    <a:gd name="T135" fmla="*/ 103 h 103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0" h="103">
                      <a:moveTo>
                        <a:pt x="28" y="47"/>
                      </a:moveTo>
                      <a:lnTo>
                        <a:pt x="24" y="34"/>
                      </a:lnTo>
                      <a:lnTo>
                        <a:pt x="18" y="21"/>
                      </a:lnTo>
                      <a:lnTo>
                        <a:pt x="24" y="8"/>
                      </a:lnTo>
                      <a:lnTo>
                        <a:pt x="31" y="0"/>
                      </a:lnTo>
                      <a:lnTo>
                        <a:pt x="37" y="3"/>
                      </a:lnTo>
                      <a:lnTo>
                        <a:pt x="44" y="7"/>
                      </a:lnTo>
                      <a:lnTo>
                        <a:pt x="45" y="18"/>
                      </a:lnTo>
                      <a:lnTo>
                        <a:pt x="43" y="29"/>
                      </a:lnTo>
                      <a:lnTo>
                        <a:pt x="43" y="39"/>
                      </a:lnTo>
                      <a:lnTo>
                        <a:pt x="49" y="37"/>
                      </a:lnTo>
                      <a:lnTo>
                        <a:pt x="55" y="27"/>
                      </a:lnTo>
                      <a:lnTo>
                        <a:pt x="64" y="22"/>
                      </a:lnTo>
                      <a:lnTo>
                        <a:pt x="68" y="22"/>
                      </a:lnTo>
                      <a:lnTo>
                        <a:pt x="78" y="21"/>
                      </a:lnTo>
                      <a:lnTo>
                        <a:pt x="84" y="26"/>
                      </a:lnTo>
                      <a:lnTo>
                        <a:pt x="90" y="38"/>
                      </a:lnTo>
                      <a:lnTo>
                        <a:pt x="86" y="50"/>
                      </a:lnTo>
                      <a:lnTo>
                        <a:pt x="75" y="57"/>
                      </a:lnTo>
                      <a:lnTo>
                        <a:pt x="62" y="57"/>
                      </a:lnTo>
                      <a:lnTo>
                        <a:pt x="51" y="54"/>
                      </a:lnTo>
                      <a:lnTo>
                        <a:pt x="52" y="64"/>
                      </a:lnTo>
                      <a:lnTo>
                        <a:pt x="64" y="66"/>
                      </a:lnTo>
                      <a:lnTo>
                        <a:pt x="74" y="73"/>
                      </a:lnTo>
                      <a:lnTo>
                        <a:pt x="71" y="88"/>
                      </a:lnTo>
                      <a:lnTo>
                        <a:pt x="62" y="100"/>
                      </a:lnTo>
                      <a:lnTo>
                        <a:pt x="48" y="103"/>
                      </a:lnTo>
                      <a:lnTo>
                        <a:pt x="37" y="97"/>
                      </a:lnTo>
                      <a:lnTo>
                        <a:pt x="31" y="87"/>
                      </a:lnTo>
                      <a:lnTo>
                        <a:pt x="36" y="76"/>
                      </a:lnTo>
                      <a:lnTo>
                        <a:pt x="40" y="65"/>
                      </a:lnTo>
                      <a:lnTo>
                        <a:pt x="33" y="62"/>
                      </a:lnTo>
                      <a:lnTo>
                        <a:pt x="31" y="74"/>
                      </a:lnTo>
                      <a:lnTo>
                        <a:pt x="24" y="84"/>
                      </a:lnTo>
                      <a:lnTo>
                        <a:pt x="9" y="85"/>
                      </a:lnTo>
                      <a:lnTo>
                        <a:pt x="0" y="77"/>
                      </a:lnTo>
                      <a:lnTo>
                        <a:pt x="0" y="68"/>
                      </a:lnTo>
                      <a:lnTo>
                        <a:pt x="2" y="60"/>
                      </a:lnTo>
                      <a:lnTo>
                        <a:pt x="8" y="53"/>
                      </a:lnTo>
                      <a:lnTo>
                        <a:pt x="5" y="43"/>
                      </a:lnTo>
                      <a:lnTo>
                        <a:pt x="5" y="34"/>
                      </a:lnTo>
                      <a:lnTo>
                        <a:pt x="12" y="34"/>
                      </a:lnTo>
                      <a:lnTo>
                        <a:pt x="18" y="38"/>
                      </a:lnTo>
                      <a:lnTo>
                        <a:pt x="28" y="47"/>
                      </a:lnTo>
                      <a:close/>
                    </a:path>
                  </a:pathLst>
                </a:custGeom>
                <a:blipFill dpi="0" rotWithShape="0">
                  <a:blip r:embed="rId7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4767" name="Freeform 125"/>
                <p:cNvSpPr>
                  <a:spLocks/>
                </p:cNvSpPr>
                <p:nvPr/>
              </p:nvSpPr>
              <p:spPr bwMode="auto">
                <a:xfrm>
                  <a:off x="3114" y="3049"/>
                  <a:ext cx="11" cy="10"/>
                </a:xfrm>
                <a:custGeom>
                  <a:avLst/>
                  <a:gdLst>
                    <a:gd name="T0" fmla="*/ 0 w 21"/>
                    <a:gd name="T1" fmla="*/ 7 h 22"/>
                    <a:gd name="T2" fmla="*/ 10 w 21"/>
                    <a:gd name="T3" fmla="*/ 0 h 22"/>
                    <a:gd name="T4" fmla="*/ 18 w 21"/>
                    <a:gd name="T5" fmla="*/ 3 h 22"/>
                    <a:gd name="T6" fmla="*/ 21 w 21"/>
                    <a:gd name="T7" fmla="*/ 16 h 22"/>
                    <a:gd name="T8" fmla="*/ 12 w 21"/>
                    <a:gd name="T9" fmla="*/ 22 h 22"/>
                    <a:gd name="T10" fmla="*/ 2 w 21"/>
                    <a:gd name="T11" fmla="*/ 16 h 22"/>
                    <a:gd name="T12" fmla="*/ 0 w 21"/>
                    <a:gd name="T13" fmla="*/ 7 h 2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1"/>
                    <a:gd name="T22" fmla="*/ 0 h 22"/>
                    <a:gd name="T23" fmla="*/ 21 w 21"/>
                    <a:gd name="T24" fmla="*/ 22 h 2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1" h="22">
                      <a:moveTo>
                        <a:pt x="0" y="7"/>
                      </a:moveTo>
                      <a:lnTo>
                        <a:pt x="10" y="0"/>
                      </a:lnTo>
                      <a:lnTo>
                        <a:pt x="18" y="3"/>
                      </a:lnTo>
                      <a:lnTo>
                        <a:pt x="21" y="16"/>
                      </a:lnTo>
                      <a:lnTo>
                        <a:pt x="12" y="22"/>
                      </a:lnTo>
                      <a:lnTo>
                        <a:pt x="2" y="16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blipFill dpi="0" rotWithShape="0">
                  <a:blip r:embed="rId8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</p:grpSp>
          <p:grpSp>
            <p:nvGrpSpPr>
              <p:cNvPr id="8" name="Group 126"/>
              <p:cNvGrpSpPr>
                <a:grpSpLocks/>
              </p:cNvGrpSpPr>
              <p:nvPr/>
            </p:nvGrpSpPr>
            <p:grpSpPr bwMode="auto">
              <a:xfrm>
                <a:off x="3128" y="3012"/>
                <a:ext cx="70" cy="70"/>
                <a:chOff x="3128" y="3012"/>
                <a:chExt cx="70" cy="70"/>
              </a:xfrm>
            </p:grpSpPr>
            <p:sp>
              <p:nvSpPr>
                <p:cNvPr id="144762" name="Freeform 127"/>
                <p:cNvSpPr>
                  <a:spLocks/>
                </p:cNvSpPr>
                <p:nvPr/>
              </p:nvSpPr>
              <p:spPr bwMode="auto">
                <a:xfrm>
                  <a:off x="3128" y="3012"/>
                  <a:ext cx="70" cy="70"/>
                </a:xfrm>
                <a:custGeom>
                  <a:avLst/>
                  <a:gdLst>
                    <a:gd name="T0" fmla="*/ 30 w 142"/>
                    <a:gd name="T1" fmla="*/ 31 h 139"/>
                    <a:gd name="T2" fmla="*/ 35 w 142"/>
                    <a:gd name="T3" fmla="*/ 12 h 139"/>
                    <a:gd name="T4" fmla="*/ 50 w 142"/>
                    <a:gd name="T5" fmla="*/ 0 h 139"/>
                    <a:gd name="T6" fmla="*/ 65 w 142"/>
                    <a:gd name="T7" fmla="*/ 0 h 139"/>
                    <a:gd name="T8" fmla="*/ 80 w 142"/>
                    <a:gd name="T9" fmla="*/ 10 h 139"/>
                    <a:gd name="T10" fmla="*/ 88 w 142"/>
                    <a:gd name="T11" fmla="*/ 27 h 139"/>
                    <a:gd name="T12" fmla="*/ 110 w 142"/>
                    <a:gd name="T13" fmla="*/ 23 h 139"/>
                    <a:gd name="T14" fmla="*/ 131 w 142"/>
                    <a:gd name="T15" fmla="*/ 29 h 139"/>
                    <a:gd name="T16" fmla="*/ 135 w 142"/>
                    <a:gd name="T17" fmla="*/ 30 h 139"/>
                    <a:gd name="T18" fmla="*/ 142 w 142"/>
                    <a:gd name="T19" fmla="*/ 47 h 139"/>
                    <a:gd name="T20" fmla="*/ 134 w 142"/>
                    <a:gd name="T21" fmla="*/ 64 h 139"/>
                    <a:gd name="T22" fmla="*/ 122 w 142"/>
                    <a:gd name="T23" fmla="*/ 77 h 139"/>
                    <a:gd name="T24" fmla="*/ 114 w 142"/>
                    <a:gd name="T25" fmla="*/ 81 h 139"/>
                    <a:gd name="T26" fmla="*/ 118 w 142"/>
                    <a:gd name="T27" fmla="*/ 95 h 139"/>
                    <a:gd name="T28" fmla="*/ 112 w 142"/>
                    <a:gd name="T29" fmla="*/ 112 h 139"/>
                    <a:gd name="T30" fmla="*/ 101 w 142"/>
                    <a:gd name="T31" fmla="*/ 126 h 139"/>
                    <a:gd name="T32" fmla="*/ 84 w 142"/>
                    <a:gd name="T33" fmla="*/ 136 h 139"/>
                    <a:gd name="T34" fmla="*/ 80 w 142"/>
                    <a:gd name="T35" fmla="*/ 139 h 139"/>
                    <a:gd name="T36" fmla="*/ 61 w 142"/>
                    <a:gd name="T37" fmla="*/ 136 h 139"/>
                    <a:gd name="T38" fmla="*/ 44 w 142"/>
                    <a:gd name="T39" fmla="*/ 126 h 139"/>
                    <a:gd name="T40" fmla="*/ 37 w 142"/>
                    <a:gd name="T41" fmla="*/ 120 h 139"/>
                    <a:gd name="T42" fmla="*/ 18 w 142"/>
                    <a:gd name="T43" fmla="*/ 119 h 139"/>
                    <a:gd name="T44" fmla="*/ 2 w 142"/>
                    <a:gd name="T45" fmla="*/ 101 h 139"/>
                    <a:gd name="T46" fmla="*/ 0 w 142"/>
                    <a:gd name="T47" fmla="*/ 83 h 139"/>
                    <a:gd name="T48" fmla="*/ 5 w 142"/>
                    <a:gd name="T49" fmla="*/ 65 h 139"/>
                    <a:gd name="T50" fmla="*/ 11 w 142"/>
                    <a:gd name="T51" fmla="*/ 61 h 139"/>
                    <a:gd name="T52" fmla="*/ 3 w 142"/>
                    <a:gd name="T53" fmla="*/ 47 h 139"/>
                    <a:gd name="T54" fmla="*/ 11 w 142"/>
                    <a:gd name="T55" fmla="*/ 37 h 139"/>
                    <a:gd name="T56" fmla="*/ 21 w 142"/>
                    <a:gd name="T57" fmla="*/ 33 h 139"/>
                    <a:gd name="T58" fmla="*/ 30 w 142"/>
                    <a:gd name="T59" fmla="*/ 31 h 139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142"/>
                    <a:gd name="T91" fmla="*/ 0 h 139"/>
                    <a:gd name="T92" fmla="*/ 142 w 142"/>
                    <a:gd name="T93" fmla="*/ 139 h 139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142" h="139">
                      <a:moveTo>
                        <a:pt x="30" y="31"/>
                      </a:moveTo>
                      <a:lnTo>
                        <a:pt x="35" y="12"/>
                      </a:lnTo>
                      <a:lnTo>
                        <a:pt x="50" y="0"/>
                      </a:lnTo>
                      <a:lnTo>
                        <a:pt x="65" y="0"/>
                      </a:lnTo>
                      <a:lnTo>
                        <a:pt x="80" y="10"/>
                      </a:lnTo>
                      <a:lnTo>
                        <a:pt x="88" y="27"/>
                      </a:lnTo>
                      <a:lnTo>
                        <a:pt x="110" y="23"/>
                      </a:lnTo>
                      <a:lnTo>
                        <a:pt x="131" y="29"/>
                      </a:lnTo>
                      <a:lnTo>
                        <a:pt x="135" y="30"/>
                      </a:lnTo>
                      <a:lnTo>
                        <a:pt x="142" y="47"/>
                      </a:lnTo>
                      <a:lnTo>
                        <a:pt x="134" y="64"/>
                      </a:lnTo>
                      <a:lnTo>
                        <a:pt x="122" y="77"/>
                      </a:lnTo>
                      <a:lnTo>
                        <a:pt x="114" y="81"/>
                      </a:lnTo>
                      <a:lnTo>
                        <a:pt x="118" y="95"/>
                      </a:lnTo>
                      <a:lnTo>
                        <a:pt x="112" y="112"/>
                      </a:lnTo>
                      <a:lnTo>
                        <a:pt x="101" y="126"/>
                      </a:lnTo>
                      <a:lnTo>
                        <a:pt x="84" y="136"/>
                      </a:lnTo>
                      <a:lnTo>
                        <a:pt x="80" y="139"/>
                      </a:lnTo>
                      <a:lnTo>
                        <a:pt x="61" y="136"/>
                      </a:lnTo>
                      <a:lnTo>
                        <a:pt x="44" y="126"/>
                      </a:lnTo>
                      <a:lnTo>
                        <a:pt x="37" y="120"/>
                      </a:lnTo>
                      <a:lnTo>
                        <a:pt x="18" y="119"/>
                      </a:lnTo>
                      <a:lnTo>
                        <a:pt x="2" y="101"/>
                      </a:lnTo>
                      <a:lnTo>
                        <a:pt x="0" y="83"/>
                      </a:lnTo>
                      <a:lnTo>
                        <a:pt x="5" y="65"/>
                      </a:lnTo>
                      <a:lnTo>
                        <a:pt x="11" y="61"/>
                      </a:lnTo>
                      <a:lnTo>
                        <a:pt x="3" y="47"/>
                      </a:lnTo>
                      <a:lnTo>
                        <a:pt x="11" y="37"/>
                      </a:lnTo>
                      <a:lnTo>
                        <a:pt x="21" y="33"/>
                      </a:lnTo>
                      <a:lnTo>
                        <a:pt x="30" y="31"/>
                      </a:lnTo>
                      <a:close/>
                    </a:path>
                  </a:pathLst>
                </a:custGeom>
                <a:blipFill dpi="0" rotWithShape="0">
                  <a:blip r:embed="rId6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4763" name="Freeform 128"/>
                <p:cNvSpPr>
                  <a:spLocks/>
                </p:cNvSpPr>
                <p:nvPr/>
              </p:nvSpPr>
              <p:spPr bwMode="auto">
                <a:xfrm>
                  <a:off x="3138" y="3018"/>
                  <a:ext cx="52" cy="55"/>
                </a:xfrm>
                <a:custGeom>
                  <a:avLst/>
                  <a:gdLst>
                    <a:gd name="T0" fmla="*/ 33 w 105"/>
                    <a:gd name="T1" fmla="*/ 50 h 111"/>
                    <a:gd name="T2" fmla="*/ 29 w 105"/>
                    <a:gd name="T3" fmla="*/ 35 h 111"/>
                    <a:gd name="T4" fmla="*/ 21 w 105"/>
                    <a:gd name="T5" fmla="*/ 22 h 111"/>
                    <a:gd name="T6" fmla="*/ 28 w 105"/>
                    <a:gd name="T7" fmla="*/ 8 h 111"/>
                    <a:gd name="T8" fmla="*/ 36 w 105"/>
                    <a:gd name="T9" fmla="*/ 0 h 111"/>
                    <a:gd name="T10" fmla="*/ 44 w 105"/>
                    <a:gd name="T11" fmla="*/ 3 h 111"/>
                    <a:gd name="T12" fmla="*/ 52 w 105"/>
                    <a:gd name="T13" fmla="*/ 8 h 111"/>
                    <a:gd name="T14" fmla="*/ 54 w 105"/>
                    <a:gd name="T15" fmla="*/ 19 h 111"/>
                    <a:gd name="T16" fmla="*/ 51 w 105"/>
                    <a:gd name="T17" fmla="*/ 31 h 111"/>
                    <a:gd name="T18" fmla="*/ 51 w 105"/>
                    <a:gd name="T19" fmla="*/ 43 h 111"/>
                    <a:gd name="T20" fmla="*/ 59 w 105"/>
                    <a:gd name="T21" fmla="*/ 39 h 111"/>
                    <a:gd name="T22" fmla="*/ 66 w 105"/>
                    <a:gd name="T23" fmla="*/ 30 h 111"/>
                    <a:gd name="T24" fmla="*/ 75 w 105"/>
                    <a:gd name="T25" fmla="*/ 23 h 111"/>
                    <a:gd name="T26" fmla="*/ 80 w 105"/>
                    <a:gd name="T27" fmla="*/ 23 h 111"/>
                    <a:gd name="T28" fmla="*/ 91 w 105"/>
                    <a:gd name="T29" fmla="*/ 22 h 111"/>
                    <a:gd name="T30" fmla="*/ 99 w 105"/>
                    <a:gd name="T31" fmla="*/ 28 h 111"/>
                    <a:gd name="T32" fmla="*/ 105 w 105"/>
                    <a:gd name="T33" fmla="*/ 41 h 111"/>
                    <a:gd name="T34" fmla="*/ 101 w 105"/>
                    <a:gd name="T35" fmla="*/ 54 h 111"/>
                    <a:gd name="T36" fmla="*/ 89 w 105"/>
                    <a:gd name="T37" fmla="*/ 61 h 111"/>
                    <a:gd name="T38" fmla="*/ 74 w 105"/>
                    <a:gd name="T39" fmla="*/ 61 h 111"/>
                    <a:gd name="T40" fmla="*/ 60 w 105"/>
                    <a:gd name="T41" fmla="*/ 58 h 111"/>
                    <a:gd name="T42" fmla="*/ 62 w 105"/>
                    <a:gd name="T43" fmla="*/ 67 h 111"/>
                    <a:gd name="T44" fmla="*/ 75 w 105"/>
                    <a:gd name="T45" fmla="*/ 70 h 111"/>
                    <a:gd name="T46" fmla="*/ 86 w 105"/>
                    <a:gd name="T47" fmla="*/ 78 h 111"/>
                    <a:gd name="T48" fmla="*/ 83 w 105"/>
                    <a:gd name="T49" fmla="*/ 94 h 111"/>
                    <a:gd name="T50" fmla="*/ 72 w 105"/>
                    <a:gd name="T51" fmla="*/ 107 h 111"/>
                    <a:gd name="T52" fmla="*/ 56 w 105"/>
                    <a:gd name="T53" fmla="*/ 111 h 111"/>
                    <a:gd name="T54" fmla="*/ 44 w 105"/>
                    <a:gd name="T55" fmla="*/ 104 h 111"/>
                    <a:gd name="T56" fmla="*/ 36 w 105"/>
                    <a:gd name="T57" fmla="*/ 93 h 111"/>
                    <a:gd name="T58" fmla="*/ 41 w 105"/>
                    <a:gd name="T59" fmla="*/ 81 h 111"/>
                    <a:gd name="T60" fmla="*/ 47 w 105"/>
                    <a:gd name="T61" fmla="*/ 70 h 111"/>
                    <a:gd name="T62" fmla="*/ 40 w 105"/>
                    <a:gd name="T63" fmla="*/ 66 h 111"/>
                    <a:gd name="T64" fmla="*/ 36 w 105"/>
                    <a:gd name="T65" fmla="*/ 80 h 111"/>
                    <a:gd name="T66" fmla="*/ 28 w 105"/>
                    <a:gd name="T67" fmla="*/ 90 h 111"/>
                    <a:gd name="T68" fmla="*/ 12 w 105"/>
                    <a:gd name="T69" fmla="*/ 92 h 111"/>
                    <a:gd name="T70" fmla="*/ 0 w 105"/>
                    <a:gd name="T71" fmla="*/ 84 h 111"/>
                    <a:gd name="T72" fmla="*/ 0 w 105"/>
                    <a:gd name="T73" fmla="*/ 73 h 111"/>
                    <a:gd name="T74" fmla="*/ 4 w 105"/>
                    <a:gd name="T75" fmla="*/ 63 h 111"/>
                    <a:gd name="T76" fmla="*/ 10 w 105"/>
                    <a:gd name="T77" fmla="*/ 57 h 111"/>
                    <a:gd name="T78" fmla="*/ 6 w 105"/>
                    <a:gd name="T79" fmla="*/ 46 h 111"/>
                    <a:gd name="T80" fmla="*/ 6 w 105"/>
                    <a:gd name="T81" fmla="*/ 36 h 111"/>
                    <a:gd name="T82" fmla="*/ 14 w 105"/>
                    <a:gd name="T83" fmla="*/ 35 h 111"/>
                    <a:gd name="T84" fmla="*/ 23 w 105"/>
                    <a:gd name="T85" fmla="*/ 41 h 111"/>
                    <a:gd name="T86" fmla="*/ 33 w 105"/>
                    <a:gd name="T87" fmla="*/ 50 h 11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05"/>
                    <a:gd name="T133" fmla="*/ 0 h 111"/>
                    <a:gd name="T134" fmla="*/ 105 w 105"/>
                    <a:gd name="T135" fmla="*/ 111 h 11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05" h="111">
                      <a:moveTo>
                        <a:pt x="33" y="50"/>
                      </a:moveTo>
                      <a:lnTo>
                        <a:pt x="29" y="35"/>
                      </a:lnTo>
                      <a:lnTo>
                        <a:pt x="21" y="22"/>
                      </a:lnTo>
                      <a:lnTo>
                        <a:pt x="28" y="8"/>
                      </a:lnTo>
                      <a:lnTo>
                        <a:pt x="36" y="0"/>
                      </a:lnTo>
                      <a:lnTo>
                        <a:pt x="44" y="3"/>
                      </a:lnTo>
                      <a:lnTo>
                        <a:pt x="52" y="8"/>
                      </a:lnTo>
                      <a:lnTo>
                        <a:pt x="54" y="19"/>
                      </a:lnTo>
                      <a:lnTo>
                        <a:pt x="51" y="31"/>
                      </a:lnTo>
                      <a:lnTo>
                        <a:pt x="51" y="43"/>
                      </a:lnTo>
                      <a:lnTo>
                        <a:pt x="59" y="39"/>
                      </a:lnTo>
                      <a:lnTo>
                        <a:pt x="66" y="30"/>
                      </a:lnTo>
                      <a:lnTo>
                        <a:pt x="75" y="23"/>
                      </a:lnTo>
                      <a:lnTo>
                        <a:pt x="80" y="23"/>
                      </a:lnTo>
                      <a:lnTo>
                        <a:pt x="91" y="22"/>
                      </a:lnTo>
                      <a:lnTo>
                        <a:pt x="99" y="28"/>
                      </a:lnTo>
                      <a:lnTo>
                        <a:pt x="105" y="41"/>
                      </a:lnTo>
                      <a:lnTo>
                        <a:pt x="101" y="54"/>
                      </a:lnTo>
                      <a:lnTo>
                        <a:pt x="89" y="61"/>
                      </a:lnTo>
                      <a:lnTo>
                        <a:pt x="74" y="61"/>
                      </a:lnTo>
                      <a:lnTo>
                        <a:pt x="60" y="58"/>
                      </a:lnTo>
                      <a:lnTo>
                        <a:pt x="62" y="67"/>
                      </a:lnTo>
                      <a:lnTo>
                        <a:pt x="75" y="70"/>
                      </a:lnTo>
                      <a:lnTo>
                        <a:pt x="86" y="78"/>
                      </a:lnTo>
                      <a:lnTo>
                        <a:pt x="83" y="94"/>
                      </a:lnTo>
                      <a:lnTo>
                        <a:pt x="72" y="107"/>
                      </a:lnTo>
                      <a:lnTo>
                        <a:pt x="56" y="111"/>
                      </a:lnTo>
                      <a:lnTo>
                        <a:pt x="44" y="104"/>
                      </a:lnTo>
                      <a:lnTo>
                        <a:pt x="36" y="93"/>
                      </a:lnTo>
                      <a:lnTo>
                        <a:pt x="41" y="81"/>
                      </a:lnTo>
                      <a:lnTo>
                        <a:pt x="47" y="70"/>
                      </a:lnTo>
                      <a:lnTo>
                        <a:pt x="40" y="66"/>
                      </a:lnTo>
                      <a:lnTo>
                        <a:pt x="36" y="80"/>
                      </a:lnTo>
                      <a:lnTo>
                        <a:pt x="28" y="90"/>
                      </a:lnTo>
                      <a:lnTo>
                        <a:pt x="12" y="92"/>
                      </a:lnTo>
                      <a:lnTo>
                        <a:pt x="0" y="84"/>
                      </a:lnTo>
                      <a:lnTo>
                        <a:pt x="0" y="73"/>
                      </a:lnTo>
                      <a:lnTo>
                        <a:pt x="4" y="63"/>
                      </a:lnTo>
                      <a:lnTo>
                        <a:pt x="10" y="57"/>
                      </a:lnTo>
                      <a:lnTo>
                        <a:pt x="6" y="46"/>
                      </a:lnTo>
                      <a:lnTo>
                        <a:pt x="6" y="36"/>
                      </a:lnTo>
                      <a:lnTo>
                        <a:pt x="14" y="35"/>
                      </a:lnTo>
                      <a:lnTo>
                        <a:pt x="23" y="41"/>
                      </a:lnTo>
                      <a:lnTo>
                        <a:pt x="33" y="50"/>
                      </a:lnTo>
                      <a:close/>
                    </a:path>
                  </a:pathLst>
                </a:custGeom>
                <a:blipFill dpi="0" rotWithShape="0">
                  <a:blip r:embed="rId7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4764" name="Freeform 129"/>
                <p:cNvSpPr>
                  <a:spLocks/>
                </p:cNvSpPr>
                <p:nvPr/>
              </p:nvSpPr>
              <p:spPr bwMode="auto">
                <a:xfrm>
                  <a:off x="3156" y="3040"/>
                  <a:ext cx="11" cy="11"/>
                </a:xfrm>
                <a:custGeom>
                  <a:avLst/>
                  <a:gdLst>
                    <a:gd name="T0" fmla="*/ 0 w 23"/>
                    <a:gd name="T1" fmla="*/ 6 h 21"/>
                    <a:gd name="T2" fmla="*/ 11 w 23"/>
                    <a:gd name="T3" fmla="*/ 0 h 21"/>
                    <a:gd name="T4" fmla="*/ 19 w 23"/>
                    <a:gd name="T5" fmla="*/ 2 h 21"/>
                    <a:gd name="T6" fmla="*/ 23 w 23"/>
                    <a:gd name="T7" fmla="*/ 16 h 21"/>
                    <a:gd name="T8" fmla="*/ 12 w 23"/>
                    <a:gd name="T9" fmla="*/ 21 h 21"/>
                    <a:gd name="T10" fmla="*/ 3 w 23"/>
                    <a:gd name="T11" fmla="*/ 16 h 21"/>
                    <a:gd name="T12" fmla="*/ 0 w 23"/>
                    <a:gd name="T13" fmla="*/ 6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3"/>
                    <a:gd name="T22" fmla="*/ 0 h 21"/>
                    <a:gd name="T23" fmla="*/ 23 w 23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3" h="21">
                      <a:moveTo>
                        <a:pt x="0" y="6"/>
                      </a:moveTo>
                      <a:lnTo>
                        <a:pt x="11" y="0"/>
                      </a:lnTo>
                      <a:lnTo>
                        <a:pt x="19" y="2"/>
                      </a:lnTo>
                      <a:lnTo>
                        <a:pt x="23" y="16"/>
                      </a:lnTo>
                      <a:lnTo>
                        <a:pt x="12" y="21"/>
                      </a:lnTo>
                      <a:lnTo>
                        <a:pt x="3" y="1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blipFill dpi="0" rotWithShape="0">
                  <a:blip r:embed="rId8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</p:grpSp>
        </p:grpSp>
        <p:grpSp>
          <p:nvGrpSpPr>
            <p:cNvPr id="9" name="Group 130"/>
            <p:cNvGrpSpPr>
              <a:grpSpLocks/>
            </p:cNvGrpSpPr>
            <p:nvPr/>
          </p:nvGrpSpPr>
          <p:grpSpPr bwMode="auto">
            <a:xfrm>
              <a:off x="2858" y="2806"/>
              <a:ext cx="170" cy="135"/>
              <a:chOff x="2442" y="2692"/>
              <a:chExt cx="283" cy="224"/>
            </a:xfrm>
          </p:grpSpPr>
          <p:sp>
            <p:nvSpPr>
              <p:cNvPr id="144745" name="Freeform 131"/>
              <p:cNvSpPr>
                <a:spLocks/>
              </p:cNvSpPr>
              <p:nvPr/>
            </p:nvSpPr>
            <p:spPr bwMode="auto">
              <a:xfrm>
                <a:off x="2571" y="2891"/>
                <a:ext cx="26" cy="25"/>
              </a:xfrm>
              <a:custGeom>
                <a:avLst/>
                <a:gdLst>
                  <a:gd name="T0" fmla="*/ 27 w 53"/>
                  <a:gd name="T1" fmla="*/ 47 h 51"/>
                  <a:gd name="T2" fmla="*/ 13 w 53"/>
                  <a:gd name="T3" fmla="*/ 43 h 51"/>
                  <a:gd name="T4" fmla="*/ 0 w 53"/>
                  <a:gd name="T5" fmla="*/ 23 h 51"/>
                  <a:gd name="T6" fmla="*/ 5 w 53"/>
                  <a:gd name="T7" fmla="*/ 2 h 51"/>
                  <a:gd name="T8" fmla="*/ 23 w 53"/>
                  <a:gd name="T9" fmla="*/ 0 h 51"/>
                  <a:gd name="T10" fmla="*/ 42 w 53"/>
                  <a:gd name="T11" fmla="*/ 12 h 51"/>
                  <a:gd name="T12" fmla="*/ 53 w 53"/>
                  <a:gd name="T13" fmla="*/ 43 h 51"/>
                  <a:gd name="T14" fmla="*/ 35 w 53"/>
                  <a:gd name="T15" fmla="*/ 51 h 51"/>
                  <a:gd name="T16" fmla="*/ 27 w 53"/>
                  <a:gd name="T17" fmla="*/ 47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3"/>
                  <a:gd name="T28" fmla="*/ 0 h 51"/>
                  <a:gd name="T29" fmla="*/ 53 w 53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3" h="51">
                    <a:moveTo>
                      <a:pt x="27" y="47"/>
                    </a:moveTo>
                    <a:lnTo>
                      <a:pt x="13" y="43"/>
                    </a:lnTo>
                    <a:lnTo>
                      <a:pt x="0" y="23"/>
                    </a:lnTo>
                    <a:lnTo>
                      <a:pt x="5" y="2"/>
                    </a:lnTo>
                    <a:lnTo>
                      <a:pt x="23" y="0"/>
                    </a:lnTo>
                    <a:lnTo>
                      <a:pt x="42" y="12"/>
                    </a:lnTo>
                    <a:lnTo>
                      <a:pt x="53" y="43"/>
                    </a:lnTo>
                    <a:lnTo>
                      <a:pt x="35" y="51"/>
                    </a:lnTo>
                    <a:lnTo>
                      <a:pt x="27" y="47"/>
                    </a:lnTo>
                    <a:close/>
                  </a:path>
                </a:pathLst>
              </a:custGeom>
              <a:blipFill dpi="0" rotWithShape="0">
                <a:blip r:embed="rId6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746" name="Freeform 132"/>
              <p:cNvSpPr>
                <a:spLocks/>
              </p:cNvSpPr>
              <p:nvPr/>
            </p:nvSpPr>
            <p:spPr bwMode="auto">
              <a:xfrm>
                <a:off x="2551" y="2844"/>
                <a:ext cx="19" cy="21"/>
              </a:xfrm>
              <a:custGeom>
                <a:avLst/>
                <a:gdLst>
                  <a:gd name="T0" fmla="*/ 0 w 36"/>
                  <a:gd name="T1" fmla="*/ 28 h 40"/>
                  <a:gd name="T2" fmla="*/ 5 w 36"/>
                  <a:gd name="T3" fmla="*/ 6 h 40"/>
                  <a:gd name="T4" fmla="*/ 20 w 36"/>
                  <a:gd name="T5" fmla="*/ 0 h 40"/>
                  <a:gd name="T6" fmla="*/ 36 w 36"/>
                  <a:gd name="T7" fmla="*/ 14 h 40"/>
                  <a:gd name="T8" fmla="*/ 36 w 36"/>
                  <a:gd name="T9" fmla="*/ 32 h 40"/>
                  <a:gd name="T10" fmla="*/ 21 w 36"/>
                  <a:gd name="T11" fmla="*/ 40 h 40"/>
                  <a:gd name="T12" fmla="*/ 5 w 36"/>
                  <a:gd name="T13" fmla="*/ 36 h 40"/>
                  <a:gd name="T14" fmla="*/ 5 w 36"/>
                  <a:gd name="T15" fmla="*/ 23 h 40"/>
                  <a:gd name="T16" fmla="*/ 0 w 36"/>
                  <a:gd name="T17" fmla="*/ 28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40"/>
                  <a:gd name="T29" fmla="*/ 36 w 36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40">
                    <a:moveTo>
                      <a:pt x="0" y="28"/>
                    </a:moveTo>
                    <a:lnTo>
                      <a:pt x="5" y="6"/>
                    </a:lnTo>
                    <a:lnTo>
                      <a:pt x="20" y="0"/>
                    </a:lnTo>
                    <a:lnTo>
                      <a:pt x="36" y="14"/>
                    </a:lnTo>
                    <a:lnTo>
                      <a:pt x="36" y="32"/>
                    </a:lnTo>
                    <a:lnTo>
                      <a:pt x="21" y="40"/>
                    </a:lnTo>
                    <a:lnTo>
                      <a:pt x="5" y="36"/>
                    </a:lnTo>
                    <a:lnTo>
                      <a:pt x="5" y="23"/>
                    </a:lnTo>
                    <a:lnTo>
                      <a:pt x="0" y="28"/>
                    </a:lnTo>
                    <a:close/>
                  </a:path>
                </a:pathLst>
              </a:custGeom>
              <a:blipFill dpi="0" rotWithShape="0">
                <a:blip r:embed="rId6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747" name="Freeform 133"/>
              <p:cNvSpPr>
                <a:spLocks/>
              </p:cNvSpPr>
              <p:nvPr/>
            </p:nvSpPr>
            <p:spPr bwMode="auto">
              <a:xfrm>
                <a:off x="2628" y="2814"/>
                <a:ext cx="20" cy="30"/>
              </a:xfrm>
              <a:custGeom>
                <a:avLst/>
                <a:gdLst>
                  <a:gd name="T0" fmla="*/ 0 w 39"/>
                  <a:gd name="T1" fmla="*/ 42 h 59"/>
                  <a:gd name="T2" fmla="*/ 6 w 39"/>
                  <a:gd name="T3" fmla="*/ 9 h 59"/>
                  <a:gd name="T4" fmla="*/ 25 w 39"/>
                  <a:gd name="T5" fmla="*/ 0 h 59"/>
                  <a:gd name="T6" fmla="*/ 39 w 39"/>
                  <a:gd name="T7" fmla="*/ 13 h 59"/>
                  <a:gd name="T8" fmla="*/ 35 w 39"/>
                  <a:gd name="T9" fmla="*/ 35 h 59"/>
                  <a:gd name="T10" fmla="*/ 14 w 39"/>
                  <a:gd name="T11" fmla="*/ 59 h 59"/>
                  <a:gd name="T12" fmla="*/ 0 w 39"/>
                  <a:gd name="T13" fmla="*/ 55 h 59"/>
                  <a:gd name="T14" fmla="*/ 0 w 39"/>
                  <a:gd name="T15" fmla="*/ 42 h 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9"/>
                  <a:gd name="T25" fmla="*/ 0 h 59"/>
                  <a:gd name="T26" fmla="*/ 39 w 39"/>
                  <a:gd name="T27" fmla="*/ 59 h 5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9" h="59">
                    <a:moveTo>
                      <a:pt x="0" y="42"/>
                    </a:moveTo>
                    <a:lnTo>
                      <a:pt x="6" y="9"/>
                    </a:lnTo>
                    <a:lnTo>
                      <a:pt x="25" y="0"/>
                    </a:lnTo>
                    <a:lnTo>
                      <a:pt x="39" y="13"/>
                    </a:lnTo>
                    <a:lnTo>
                      <a:pt x="35" y="35"/>
                    </a:lnTo>
                    <a:lnTo>
                      <a:pt x="14" y="59"/>
                    </a:lnTo>
                    <a:lnTo>
                      <a:pt x="0" y="55"/>
                    </a:lnTo>
                    <a:lnTo>
                      <a:pt x="0" y="42"/>
                    </a:lnTo>
                    <a:close/>
                  </a:path>
                </a:pathLst>
              </a:custGeom>
              <a:blipFill dpi="0" rotWithShape="0">
                <a:blip r:embed="rId6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748" name="Freeform 134"/>
              <p:cNvSpPr>
                <a:spLocks/>
              </p:cNvSpPr>
              <p:nvPr/>
            </p:nvSpPr>
            <p:spPr bwMode="auto">
              <a:xfrm>
                <a:off x="2705" y="2805"/>
                <a:ext cx="20" cy="18"/>
              </a:xfrm>
              <a:custGeom>
                <a:avLst/>
                <a:gdLst>
                  <a:gd name="T0" fmla="*/ 0 w 40"/>
                  <a:gd name="T1" fmla="*/ 26 h 37"/>
                  <a:gd name="T2" fmla="*/ 4 w 40"/>
                  <a:gd name="T3" fmla="*/ 6 h 37"/>
                  <a:gd name="T4" fmla="*/ 24 w 40"/>
                  <a:gd name="T5" fmla="*/ 0 h 37"/>
                  <a:gd name="T6" fmla="*/ 40 w 40"/>
                  <a:gd name="T7" fmla="*/ 9 h 37"/>
                  <a:gd name="T8" fmla="*/ 36 w 40"/>
                  <a:gd name="T9" fmla="*/ 22 h 37"/>
                  <a:gd name="T10" fmla="*/ 13 w 40"/>
                  <a:gd name="T11" fmla="*/ 37 h 37"/>
                  <a:gd name="T12" fmla="*/ 0 w 40"/>
                  <a:gd name="T13" fmla="*/ 34 h 37"/>
                  <a:gd name="T14" fmla="*/ 0 w 40"/>
                  <a:gd name="T15" fmla="*/ 26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0"/>
                  <a:gd name="T25" fmla="*/ 0 h 37"/>
                  <a:gd name="T26" fmla="*/ 40 w 40"/>
                  <a:gd name="T27" fmla="*/ 37 h 3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0" h="37">
                    <a:moveTo>
                      <a:pt x="0" y="26"/>
                    </a:moveTo>
                    <a:lnTo>
                      <a:pt x="4" y="6"/>
                    </a:lnTo>
                    <a:lnTo>
                      <a:pt x="24" y="0"/>
                    </a:lnTo>
                    <a:lnTo>
                      <a:pt x="40" y="9"/>
                    </a:lnTo>
                    <a:lnTo>
                      <a:pt x="36" y="22"/>
                    </a:lnTo>
                    <a:lnTo>
                      <a:pt x="13" y="37"/>
                    </a:lnTo>
                    <a:lnTo>
                      <a:pt x="0" y="34"/>
                    </a:lnTo>
                    <a:lnTo>
                      <a:pt x="0" y="26"/>
                    </a:lnTo>
                    <a:close/>
                  </a:path>
                </a:pathLst>
              </a:custGeom>
              <a:blipFill dpi="0" rotWithShape="0">
                <a:blip r:embed="rId6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749" name="Freeform 135"/>
              <p:cNvSpPr>
                <a:spLocks/>
              </p:cNvSpPr>
              <p:nvPr/>
            </p:nvSpPr>
            <p:spPr bwMode="auto">
              <a:xfrm>
                <a:off x="2490" y="2885"/>
                <a:ext cx="22" cy="23"/>
              </a:xfrm>
              <a:custGeom>
                <a:avLst/>
                <a:gdLst>
                  <a:gd name="T0" fmla="*/ 0 w 45"/>
                  <a:gd name="T1" fmla="*/ 32 h 45"/>
                  <a:gd name="T2" fmla="*/ 7 w 45"/>
                  <a:gd name="T3" fmla="*/ 8 h 45"/>
                  <a:gd name="T4" fmla="*/ 24 w 45"/>
                  <a:gd name="T5" fmla="*/ 0 h 45"/>
                  <a:gd name="T6" fmla="*/ 45 w 45"/>
                  <a:gd name="T7" fmla="*/ 17 h 45"/>
                  <a:gd name="T8" fmla="*/ 45 w 45"/>
                  <a:gd name="T9" fmla="*/ 36 h 45"/>
                  <a:gd name="T10" fmla="*/ 27 w 45"/>
                  <a:gd name="T11" fmla="*/ 45 h 45"/>
                  <a:gd name="T12" fmla="*/ 7 w 45"/>
                  <a:gd name="T13" fmla="*/ 41 h 45"/>
                  <a:gd name="T14" fmla="*/ 5 w 45"/>
                  <a:gd name="T15" fmla="*/ 25 h 45"/>
                  <a:gd name="T16" fmla="*/ 0 w 45"/>
                  <a:gd name="T17" fmla="*/ 32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5"/>
                  <a:gd name="T28" fmla="*/ 0 h 45"/>
                  <a:gd name="T29" fmla="*/ 45 w 45"/>
                  <a:gd name="T30" fmla="*/ 45 h 4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5" h="45">
                    <a:moveTo>
                      <a:pt x="0" y="32"/>
                    </a:moveTo>
                    <a:lnTo>
                      <a:pt x="7" y="8"/>
                    </a:lnTo>
                    <a:lnTo>
                      <a:pt x="24" y="0"/>
                    </a:lnTo>
                    <a:lnTo>
                      <a:pt x="45" y="17"/>
                    </a:lnTo>
                    <a:lnTo>
                      <a:pt x="45" y="36"/>
                    </a:lnTo>
                    <a:lnTo>
                      <a:pt x="27" y="45"/>
                    </a:lnTo>
                    <a:lnTo>
                      <a:pt x="7" y="41"/>
                    </a:lnTo>
                    <a:lnTo>
                      <a:pt x="5" y="25"/>
                    </a:lnTo>
                    <a:lnTo>
                      <a:pt x="0" y="32"/>
                    </a:lnTo>
                    <a:close/>
                  </a:path>
                </a:pathLst>
              </a:custGeom>
              <a:blipFill dpi="0" rotWithShape="0">
                <a:blip r:embed="rId6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750" name="Freeform 136"/>
              <p:cNvSpPr>
                <a:spLocks/>
              </p:cNvSpPr>
              <p:nvPr/>
            </p:nvSpPr>
            <p:spPr bwMode="auto">
              <a:xfrm>
                <a:off x="2458" y="2835"/>
                <a:ext cx="27" cy="19"/>
              </a:xfrm>
              <a:custGeom>
                <a:avLst/>
                <a:gdLst>
                  <a:gd name="T0" fmla="*/ 27 w 54"/>
                  <a:gd name="T1" fmla="*/ 35 h 39"/>
                  <a:gd name="T2" fmla="*/ 13 w 54"/>
                  <a:gd name="T3" fmla="*/ 32 h 39"/>
                  <a:gd name="T4" fmla="*/ 0 w 54"/>
                  <a:gd name="T5" fmla="*/ 16 h 39"/>
                  <a:gd name="T6" fmla="*/ 4 w 54"/>
                  <a:gd name="T7" fmla="*/ 1 h 39"/>
                  <a:gd name="T8" fmla="*/ 23 w 54"/>
                  <a:gd name="T9" fmla="*/ 0 h 39"/>
                  <a:gd name="T10" fmla="*/ 43 w 54"/>
                  <a:gd name="T11" fmla="*/ 8 h 39"/>
                  <a:gd name="T12" fmla="*/ 54 w 54"/>
                  <a:gd name="T13" fmla="*/ 32 h 39"/>
                  <a:gd name="T14" fmla="*/ 36 w 54"/>
                  <a:gd name="T15" fmla="*/ 39 h 39"/>
                  <a:gd name="T16" fmla="*/ 27 w 54"/>
                  <a:gd name="T17" fmla="*/ 35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4"/>
                  <a:gd name="T28" fmla="*/ 0 h 39"/>
                  <a:gd name="T29" fmla="*/ 54 w 54"/>
                  <a:gd name="T30" fmla="*/ 39 h 3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4" h="39">
                    <a:moveTo>
                      <a:pt x="27" y="35"/>
                    </a:moveTo>
                    <a:lnTo>
                      <a:pt x="13" y="32"/>
                    </a:lnTo>
                    <a:lnTo>
                      <a:pt x="0" y="16"/>
                    </a:lnTo>
                    <a:lnTo>
                      <a:pt x="4" y="1"/>
                    </a:lnTo>
                    <a:lnTo>
                      <a:pt x="23" y="0"/>
                    </a:lnTo>
                    <a:lnTo>
                      <a:pt x="43" y="8"/>
                    </a:lnTo>
                    <a:lnTo>
                      <a:pt x="54" y="32"/>
                    </a:lnTo>
                    <a:lnTo>
                      <a:pt x="36" y="39"/>
                    </a:lnTo>
                    <a:lnTo>
                      <a:pt x="27" y="35"/>
                    </a:lnTo>
                    <a:close/>
                  </a:path>
                </a:pathLst>
              </a:custGeom>
              <a:blipFill dpi="0" rotWithShape="0">
                <a:blip r:embed="rId6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751" name="Freeform 137"/>
              <p:cNvSpPr>
                <a:spLocks/>
              </p:cNvSpPr>
              <p:nvPr/>
            </p:nvSpPr>
            <p:spPr bwMode="auto">
              <a:xfrm>
                <a:off x="2560" y="2755"/>
                <a:ext cx="18" cy="25"/>
              </a:xfrm>
              <a:custGeom>
                <a:avLst/>
                <a:gdLst>
                  <a:gd name="T0" fmla="*/ 3 w 35"/>
                  <a:gd name="T1" fmla="*/ 33 h 50"/>
                  <a:gd name="T2" fmla="*/ 0 w 35"/>
                  <a:gd name="T3" fmla="*/ 23 h 50"/>
                  <a:gd name="T4" fmla="*/ 9 w 35"/>
                  <a:gd name="T5" fmla="*/ 5 h 50"/>
                  <a:gd name="T6" fmla="*/ 26 w 35"/>
                  <a:gd name="T7" fmla="*/ 0 h 50"/>
                  <a:gd name="T8" fmla="*/ 34 w 35"/>
                  <a:gd name="T9" fmla="*/ 10 h 50"/>
                  <a:gd name="T10" fmla="*/ 35 w 35"/>
                  <a:gd name="T11" fmla="*/ 28 h 50"/>
                  <a:gd name="T12" fmla="*/ 17 w 35"/>
                  <a:gd name="T13" fmla="*/ 50 h 50"/>
                  <a:gd name="T14" fmla="*/ 3 w 35"/>
                  <a:gd name="T15" fmla="*/ 41 h 50"/>
                  <a:gd name="T16" fmla="*/ 3 w 35"/>
                  <a:gd name="T17" fmla="*/ 33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5"/>
                  <a:gd name="T28" fmla="*/ 0 h 50"/>
                  <a:gd name="T29" fmla="*/ 35 w 35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5" h="50">
                    <a:moveTo>
                      <a:pt x="3" y="33"/>
                    </a:moveTo>
                    <a:lnTo>
                      <a:pt x="0" y="23"/>
                    </a:lnTo>
                    <a:lnTo>
                      <a:pt x="9" y="5"/>
                    </a:lnTo>
                    <a:lnTo>
                      <a:pt x="26" y="0"/>
                    </a:lnTo>
                    <a:lnTo>
                      <a:pt x="34" y="10"/>
                    </a:lnTo>
                    <a:lnTo>
                      <a:pt x="35" y="28"/>
                    </a:lnTo>
                    <a:lnTo>
                      <a:pt x="17" y="50"/>
                    </a:lnTo>
                    <a:lnTo>
                      <a:pt x="3" y="41"/>
                    </a:lnTo>
                    <a:lnTo>
                      <a:pt x="3" y="33"/>
                    </a:lnTo>
                    <a:close/>
                  </a:path>
                </a:pathLst>
              </a:custGeom>
              <a:blipFill dpi="0" rotWithShape="0">
                <a:blip r:embed="rId6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752" name="Freeform 138"/>
              <p:cNvSpPr>
                <a:spLocks/>
              </p:cNvSpPr>
              <p:nvPr/>
            </p:nvSpPr>
            <p:spPr bwMode="auto">
              <a:xfrm>
                <a:off x="2661" y="2692"/>
                <a:ext cx="18" cy="24"/>
              </a:xfrm>
              <a:custGeom>
                <a:avLst/>
                <a:gdLst>
                  <a:gd name="T0" fmla="*/ 3 w 35"/>
                  <a:gd name="T1" fmla="*/ 34 h 49"/>
                  <a:gd name="T2" fmla="*/ 0 w 35"/>
                  <a:gd name="T3" fmla="*/ 23 h 49"/>
                  <a:gd name="T4" fmla="*/ 8 w 35"/>
                  <a:gd name="T5" fmla="*/ 7 h 49"/>
                  <a:gd name="T6" fmla="*/ 26 w 35"/>
                  <a:gd name="T7" fmla="*/ 0 h 49"/>
                  <a:gd name="T8" fmla="*/ 34 w 35"/>
                  <a:gd name="T9" fmla="*/ 11 h 49"/>
                  <a:gd name="T10" fmla="*/ 35 w 35"/>
                  <a:gd name="T11" fmla="*/ 28 h 49"/>
                  <a:gd name="T12" fmla="*/ 17 w 35"/>
                  <a:gd name="T13" fmla="*/ 49 h 49"/>
                  <a:gd name="T14" fmla="*/ 3 w 35"/>
                  <a:gd name="T15" fmla="*/ 42 h 49"/>
                  <a:gd name="T16" fmla="*/ 3 w 35"/>
                  <a:gd name="T17" fmla="*/ 34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5"/>
                  <a:gd name="T28" fmla="*/ 0 h 49"/>
                  <a:gd name="T29" fmla="*/ 35 w 35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5" h="49">
                    <a:moveTo>
                      <a:pt x="3" y="34"/>
                    </a:moveTo>
                    <a:lnTo>
                      <a:pt x="0" y="23"/>
                    </a:lnTo>
                    <a:lnTo>
                      <a:pt x="8" y="7"/>
                    </a:lnTo>
                    <a:lnTo>
                      <a:pt x="26" y="0"/>
                    </a:lnTo>
                    <a:lnTo>
                      <a:pt x="34" y="11"/>
                    </a:lnTo>
                    <a:lnTo>
                      <a:pt x="35" y="28"/>
                    </a:lnTo>
                    <a:lnTo>
                      <a:pt x="17" y="49"/>
                    </a:lnTo>
                    <a:lnTo>
                      <a:pt x="3" y="42"/>
                    </a:lnTo>
                    <a:lnTo>
                      <a:pt x="3" y="34"/>
                    </a:lnTo>
                    <a:close/>
                  </a:path>
                </a:pathLst>
              </a:custGeom>
              <a:blipFill dpi="0" rotWithShape="0">
                <a:blip r:embed="rId6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753" name="Freeform 139"/>
              <p:cNvSpPr>
                <a:spLocks/>
              </p:cNvSpPr>
              <p:nvPr/>
            </p:nvSpPr>
            <p:spPr bwMode="auto">
              <a:xfrm>
                <a:off x="2620" y="2726"/>
                <a:ext cx="19" cy="19"/>
              </a:xfrm>
              <a:custGeom>
                <a:avLst/>
                <a:gdLst>
                  <a:gd name="T0" fmla="*/ 0 w 38"/>
                  <a:gd name="T1" fmla="*/ 27 h 39"/>
                  <a:gd name="T2" fmla="*/ 6 w 38"/>
                  <a:gd name="T3" fmla="*/ 6 h 39"/>
                  <a:gd name="T4" fmla="*/ 20 w 38"/>
                  <a:gd name="T5" fmla="*/ 0 h 39"/>
                  <a:gd name="T6" fmla="*/ 38 w 38"/>
                  <a:gd name="T7" fmla="*/ 14 h 39"/>
                  <a:gd name="T8" fmla="*/ 38 w 38"/>
                  <a:gd name="T9" fmla="*/ 31 h 39"/>
                  <a:gd name="T10" fmla="*/ 23 w 38"/>
                  <a:gd name="T11" fmla="*/ 39 h 39"/>
                  <a:gd name="T12" fmla="*/ 6 w 38"/>
                  <a:gd name="T13" fmla="*/ 35 h 39"/>
                  <a:gd name="T14" fmla="*/ 4 w 38"/>
                  <a:gd name="T15" fmla="*/ 22 h 39"/>
                  <a:gd name="T16" fmla="*/ 0 w 38"/>
                  <a:gd name="T17" fmla="*/ 27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39"/>
                  <a:gd name="T29" fmla="*/ 38 w 38"/>
                  <a:gd name="T30" fmla="*/ 39 h 3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39">
                    <a:moveTo>
                      <a:pt x="0" y="27"/>
                    </a:moveTo>
                    <a:lnTo>
                      <a:pt x="6" y="6"/>
                    </a:lnTo>
                    <a:lnTo>
                      <a:pt x="20" y="0"/>
                    </a:lnTo>
                    <a:lnTo>
                      <a:pt x="38" y="14"/>
                    </a:lnTo>
                    <a:lnTo>
                      <a:pt x="38" y="31"/>
                    </a:lnTo>
                    <a:lnTo>
                      <a:pt x="23" y="39"/>
                    </a:lnTo>
                    <a:lnTo>
                      <a:pt x="6" y="35"/>
                    </a:lnTo>
                    <a:lnTo>
                      <a:pt x="4" y="22"/>
                    </a:lnTo>
                    <a:lnTo>
                      <a:pt x="0" y="27"/>
                    </a:lnTo>
                    <a:close/>
                  </a:path>
                </a:pathLst>
              </a:custGeom>
              <a:blipFill dpi="0" rotWithShape="0">
                <a:blip r:embed="rId6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754" name="Freeform 140"/>
              <p:cNvSpPr>
                <a:spLocks/>
              </p:cNvSpPr>
              <p:nvPr/>
            </p:nvSpPr>
            <p:spPr bwMode="auto">
              <a:xfrm>
                <a:off x="2473" y="2760"/>
                <a:ext cx="19" cy="21"/>
              </a:xfrm>
              <a:custGeom>
                <a:avLst/>
                <a:gdLst>
                  <a:gd name="T0" fmla="*/ 23 w 36"/>
                  <a:gd name="T1" fmla="*/ 41 h 42"/>
                  <a:gd name="T2" fmla="*/ 2 w 36"/>
                  <a:gd name="T3" fmla="*/ 34 h 42"/>
                  <a:gd name="T4" fmla="*/ 0 w 36"/>
                  <a:gd name="T5" fmla="*/ 14 h 42"/>
                  <a:gd name="T6" fmla="*/ 9 w 36"/>
                  <a:gd name="T7" fmla="*/ 0 h 42"/>
                  <a:gd name="T8" fmla="*/ 23 w 36"/>
                  <a:gd name="T9" fmla="*/ 6 h 42"/>
                  <a:gd name="T10" fmla="*/ 36 w 36"/>
                  <a:gd name="T11" fmla="*/ 30 h 42"/>
                  <a:gd name="T12" fmla="*/ 31 w 36"/>
                  <a:gd name="T13" fmla="*/ 42 h 42"/>
                  <a:gd name="T14" fmla="*/ 23 w 36"/>
                  <a:gd name="T15" fmla="*/ 41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42"/>
                  <a:gd name="T26" fmla="*/ 36 w 36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42">
                    <a:moveTo>
                      <a:pt x="23" y="41"/>
                    </a:moveTo>
                    <a:lnTo>
                      <a:pt x="2" y="34"/>
                    </a:lnTo>
                    <a:lnTo>
                      <a:pt x="0" y="14"/>
                    </a:lnTo>
                    <a:lnTo>
                      <a:pt x="9" y="0"/>
                    </a:lnTo>
                    <a:lnTo>
                      <a:pt x="23" y="6"/>
                    </a:lnTo>
                    <a:lnTo>
                      <a:pt x="36" y="30"/>
                    </a:lnTo>
                    <a:lnTo>
                      <a:pt x="31" y="42"/>
                    </a:lnTo>
                    <a:lnTo>
                      <a:pt x="23" y="41"/>
                    </a:lnTo>
                    <a:close/>
                  </a:path>
                </a:pathLst>
              </a:custGeom>
              <a:blipFill dpi="0" rotWithShape="0">
                <a:blip r:embed="rId6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755" name="Freeform 141"/>
              <p:cNvSpPr>
                <a:spLocks/>
              </p:cNvSpPr>
              <p:nvPr/>
            </p:nvSpPr>
            <p:spPr bwMode="auto">
              <a:xfrm>
                <a:off x="2442" y="2763"/>
                <a:ext cx="19" cy="20"/>
              </a:xfrm>
              <a:custGeom>
                <a:avLst/>
                <a:gdLst>
                  <a:gd name="T0" fmla="*/ 0 w 38"/>
                  <a:gd name="T1" fmla="*/ 27 h 39"/>
                  <a:gd name="T2" fmla="*/ 6 w 38"/>
                  <a:gd name="T3" fmla="*/ 5 h 39"/>
                  <a:gd name="T4" fmla="*/ 21 w 38"/>
                  <a:gd name="T5" fmla="*/ 0 h 39"/>
                  <a:gd name="T6" fmla="*/ 38 w 38"/>
                  <a:gd name="T7" fmla="*/ 13 h 39"/>
                  <a:gd name="T8" fmla="*/ 38 w 38"/>
                  <a:gd name="T9" fmla="*/ 31 h 39"/>
                  <a:gd name="T10" fmla="*/ 23 w 38"/>
                  <a:gd name="T11" fmla="*/ 39 h 39"/>
                  <a:gd name="T12" fmla="*/ 6 w 38"/>
                  <a:gd name="T13" fmla="*/ 35 h 39"/>
                  <a:gd name="T14" fmla="*/ 5 w 38"/>
                  <a:gd name="T15" fmla="*/ 21 h 39"/>
                  <a:gd name="T16" fmla="*/ 0 w 38"/>
                  <a:gd name="T17" fmla="*/ 27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39"/>
                  <a:gd name="T29" fmla="*/ 38 w 38"/>
                  <a:gd name="T30" fmla="*/ 39 h 3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39">
                    <a:moveTo>
                      <a:pt x="0" y="27"/>
                    </a:moveTo>
                    <a:lnTo>
                      <a:pt x="6" y="5"/>
                    </a:lnTo>
                    <a:lnTo>
                      <a:pt x="21" y="0"/>
                    </a:lnTo>
                    <a:lnTo>
                      <a:pt x="38" y="13"/>
                    </a:lnTo>
                    <a:lnTo>
                      <a:pt x="38" y="31"/>
                    </a:lnTo>
                    <a:lnTo>
                      <a:pt x="23" y="39"/>
                    </a:lnTo>
                    <a:lnTo>
                      <a:pt x="6" y="35"/>
                    </a:lnTo>
                    <a:lnTo>
                      <a:pt x="5" y="21"/>
                    </a:lnTo>
                    <a:lnTo>
                      <a:pt x="0" y="27"/>
                    </a:lnTo>
                    <a:close/>
                  </a:path>
                </a:pathLst>
              </a:custGeom>
              <a:blipFill dpi="0" rotWithShape="0">
                <a:blip r:embed="rId6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</p:grpSp>
        <p:grpSp>
          <p:nvGrpSpPr>
            <p:cNvPr id="10" name="Group 142"/>
            <p:cNvGrpSpPr>
              <a:grpSpLocks/>
            </p:cNvGrpSpPr>
            <p:nvPr/>
          </p:nvGrpSpPr>
          <p:grpSpPr bwMode="auto">
            <a:xfrm>
              <a:off x="2954" y="2945"/>
              <a:ext cx="328" cy="267"/>
              <a:chOff x="2603" y="2924"/>
              <a:chExt cx="546" cy="444"/>
            </a:xfrm>
          </p:grpSpPr>
          <p:sp>
            <p:nvSpPr>
              <p:cNvPr id="144739" name="Freeform 143"/>
              <p:cNvSpPr>
                <a:spLocks/>
              </p:cNvSpPr>
              <p:nvPr/>
            </p:nvSpPr>
            <p:spPr bwMode="auto">
              <a:xfrm>
                <a:off x="2761" y="2924"/>
                <a:ext cx="142" cy="110"/>
              </a:xfrm>
              <a:custGeom>
                <a:avLst/>
                <a:gdLst>
                  <a:gd name="T0" fmla="*/ 181 w 284"/>
                  <a:gd name="T1" fmla="*/ 72 h 221"/>
                  <a:gd name="T2" fmla="*/ 155 w 284"/>
                  <a:gd name="T3" fmla="*/ 47 h 221"/>
                  <a:gd name="T4" fmla="*/ 136 w 284"/>
                  <a:gd name="T5" fmla="*/ 29 h 221"/>
                  <a:gd name="T6" fmla="*/ 114 w 284"/>
                  <a:gd name="T7" fmla="*/ 17 h 221"/>
                  <a:gd name="T8" fmla="*/ 90 w 284"/>
                  <a:gd name="T9" fmla="*/ 6 h 221"/>
                  <a:gd name="T10" fmla="*/ 72 w 284"/>
                  <a:gd name="T11" fmla="*/ 2 h 221"/>
                  <a:gd name="T12" fmla="*/ 50 w 284"/>
                  <a:gd name="T13" fmla="*/ 0 h 221"/>
                  <a:gd name="T14" fmla="*/ 35 w 284"/>
                  <a:gd name="T15" fmla="*/ 2 h 221"/>
                  <a:gd name="T16" fmla="*/ 21 w 284"/>
                  <a:gd name="T17" fmla="*/ 9 h 221"/>
                  <a:gd name="T18" fmla="*/ 12 w 284"/>
                  <a:gd name="T19" fmla="*/ 17 h 221"/>
                  <a:gd name="T20" fmla="*/ 5 w 284"/>
                  <a:gd name="T21" fmla="*/ 31 h 221"/>
                  <a:gd name="T22" fmla="*/ 2 w 284"/>
                  <a:gd name="T23" fmla="*/ 47 h 221"/>
                  <a:gd name="T24" fmla="*/ 0 w 284"/>
                  <a:gd name="T25" fmla="*/ 68 h 221"/>
                  <a:gd name="T26" fmla="*/ 5 w 284"/>
                  <a:gd name="T27" fmla="*/ 95 h 221"/>
                  <a:gd name="T28" fmla="*/ 10 w 284"/>
                  <a:gd name="T29" fmla="*/ 114 h 221"/>
                  <a:gd name="T30" fmla="*/ 20 w 284"/>
                  <a:gd name="T31" fmla="*/ 133 h 221"/>
                  <a:gd name="T32" fmla="*/ 29 w 284"/>
                  <a:gd name="T33" fmla="*/ 152 h 221"/>
                  <a:gd name="T34" fmla="*/ 44 w 284"/>
                  <a:gd name="T35" fmla="*/ 168 h 221"/>
                  <a:gd name="T36" fmla="*/ 62 w 284"/>
                  <a:gd name="T37" fmla="*/ 184 h 221"/>
                  <a:gd name="T38" fmla="*/ 85 w 284"/>
                  <a:gd name="T39" fmla="*/ 199 h 221"/>
                  <a:gd name="T40" fmla="*/ 110 w 284"/>
                  <a:gd name="T41" fmla="*/ 214 h 221"/>
                  <a:gd name="T42" fmla="*/ 136 w 284"/>
                  <a:gd name="T43" fmla="*/ 221 h 221"/>
                  <a:gd name="T44" fmla="*/ 157 w 284"/>
                  <a:gd name="T45" fmla="*/ 219 h 221"/>
                  <a:gd name="T46" fmla="*/ 177 w 284"/>
                  <a:gd name="T47" fmla="*/ 217 h 221"/>
                  <a:gd name="T48" fmla="*/ 194 w 284"/>
                  <a:gd name="T49" fmla="*/ 209 h 221"/>
                  <a:gd name="T50" fmla="*/ 204 w 284"/>
                  <a:gd name="T51" fmla="*/ 198 h 221"/>
                  <a:gd name="T52" fmla="*/ 212 w 284"/>
                  <a:gd name="T53" fmla="*/ 183 h 221"/>
                  <a:gd name="T54" fmla="*/ 214 w 284"/>
                  <a:gd name="T55" fmla="*/ 164 h 221"/>
                  <a:gd name="T56" fmla="*/ 211 w 284"/>
                  <a:gd name="T57" fmla="*/ 147 h 221"/>
                  <a:gd name="T58" fmla="*/ 210 w 284"/>
                  <a:gd name="T59" fmla="*/ 129 h 221"/>
                  <a:gd name="T60" fmla="*/ 203 w 284"/>
                  <a:gd name="T61" fmla="*/ 114 h 221"/>
                  <a:gd name="T62" fmla="*/ 199 w 284"/>
                  <a:gd name="T63" fmla="*/ 99 h 221"/>
                  <a:gd name="T64" fmla="*/ 194 w 284"/>
                  <a:gd name="T65" fmla="*/ 90 h 221"/>
                  <a:gd name="T66" fmla="*/ 226 w 284"/>
                  <a:gd name="T67" fmla="*/ 75 h 221"/>
                  <a:gd name="T68" fmla="*/ 260 w 284"/>
                  <a:gd name="T69" fmla="*/ 66 h 221"/>
                  <a:gd name="T70" fmla="*/ 281 w 284"/>
                  <a:gd name="T71" fmla="*/ 56 h 221"/>
                  <a:gd name="T72" fmla="*/ 284 w 284"/>
                  <a:gd name="T73" fmla="*/ 46 h 221"/>
                  <a:gd name="T74" fmla="*/ 281 w 284"/>
                  <a:gd name="T75" fmla="*/ 33 h 221"/>
                  <a:gd name="T76" fmla="*/ 272 w 284"/>
                  <a:gd name="T77" fmla="*/ 23 h 221"/>
                  <a:gd name="T78" fmla="*/ 258 w 284"/>
                  <a:gd name="T79" fmla="*/ 24 h 221"/>
                  <a:gd name="T80" fmla="*/ 245 w 284"/>
                  <a:gd name="T81" fmla="*/ 27 h 221"/>
                  <a:gd name="T82" fmla="*/ 229 w 284"/>
                  <a:gd name="T83" fmla="*/ 39 h 221"/>
                  <a:gd name="T84" fmla="*/ 207 w 284"/>
                  <a:gd name="T85" fmla="*/ 52 h 221"/>
                  <a:gd name="T86" fmla="*/ 192 w 284"/>
                  <a:gd name="T87" fmla="*/ 63 h 221"/>
                  <a:gd name="T88" fmla="*/ 181 w 284"/>
                  <a:gd name="T89" fmla="*/ 72 h 22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84"/>
                  <a:gd name="T136" fmla="*/ 0 h 221"/>
                  <a:gd name="T137" fmla="*/ 284 w 284"/>
                  <a:gd name="T138" fmla="*/ 221 h 22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84" h="221">
                    <a:moveTo>
                      <a:pt x="181" y="72"/>
                    </a:moveTo>
                    <a:lnTo>
                      <a:pt x="155" y="47"/>
                    </a:lnTo>
                    <a:lnTo>
                      <a:pt x="136" y="29"/>
                    </a:lnTo>
                    <a:lnTo>
                      <a:pt x="114" y="17"/>
                    </a:lnTo>
                    <a:lnTo>
                      <a:pt x="90" y="6"/>
                    </a:lnTo>
                    <a:lnTo>
                      <a:pt x="72" y="2"/>
                    </a:lnTo>
                    <a:lnTo>
                      <a:pt x="50" y="0"/>
                    </a:lnTo>
                    <a:lnTo>
                      <a:pt x="35" y="2"/>
                    </a:lnTo>
                    <a:lnTo>
                      <a:pt x="21" y="9"/>
                    </a:lnTo>
                    <a:lnTo>
                      <a:pt x="12" y="17"/>
                    </a:lnTo>
                    <a:lnTo>
                      <a:pt x="5" y="31"/>
                    </a:lnTo>
                    <a:lnTo>
                      <a:pt x="2" y="47"/>
                    </a:lnTo>
                    <a:lnTo>
                      <a:pt x="0" y="68"/>
                    </a:lnTo>
                    <a:lnTo>
                      <a:pt x="5" y="95"/>
                    </a:lnTo>
                    <a:lnTo>
                      <a:pt x="10" y="114"/>
                    </a:lnTo>
                    <a:lnTo>
                      <a:pt x="20" y="133"/>
                    </a:lnTo>
                    <a:lnTo>
                      <a:pt x="29" y="152"/>
                    </a:lnTo>
                    <a:lnTo>
                      <a:pt x="44" y="168"/>
                    </a:lnTo>
                    <a:lnTo>
                      <a:pt x="62" y="184"/>
                    </a:lnTo>
                    <a:lnTo>
                      <a:pt x="85" y="199"/>
                    </a:lnTo>
                    <a:lnTo>
                      <a:pt x="110" y="214"/>
                    </a:lnTo>
                    <a:lnTo>
                      <a:pt x="136" y="221"/>
                    </a:lnTo>
                    <a:lnTo>
                      <a:pt x="157" y="219"/>
                    </a:lnTo>
                    <a:lnTo>
                      <a:pt x="177" y="217"/>
                    </a:lnTo>
                    <a:lnTo>
                      <a:pt x="194" y="209"/>
                    </a:lnTo>
                    <a:lnTo>
                      <a:pt x="204" y="198"/>
                    </a:lnTo>
                    <a:lnTo>
                      <a:pt x="212" y="183"/>
                    </a:lnTo>
                    <a:lnTo>
                      <a:pt x="214" y="164"/>
                    </a:lnTo>
                    <a:lnTo>
                      <a:pt x="211" y="147"/>
                    </a:lnTo>
                    <a:lnTo>
                      <a:pt x="210" y="129"/>
                    </a:lnTo>
                    <a:lnTo>
                      <a:pt x="203" y="114"/>
                    </a:lnTo>
                    <a:lnTo>
                      <a:pt x="199" y="99"/>
                    </a:lnTo>
                    <a:lnTo>
                      <a:pt x="194" y="90"/>
                    </a:lnTo>
                    <a:lnTo>
                      <a:pt x="226" y="75"/>
                    </a:lnTo>
                    <a:lnTo>
                      <a:pt x="260" y="66"/>
                    </a:lnTo>
                    <a:lnTo>
                      <a:pt x="281" y="56"/>
                    </a:lnTo>
                    <a:lnTo>
                      <a:pt x="284" y="46"/>
                    </a:lnTo>
                    <a:lnTo>
                      <a:pt x="281" y="33"/>
                    </a:lnTo>
                    <a:lnTo>
                      <a:pt x="272" y="23"/>
                    </a:lnTo>
                    <a:lnTo>
                      <a:pt x="258" y="24"/>
                    </a:lnTo>
                    <a:lnTo>
                      <a:pt x="245" y="27"/>
                    </a:lnTo>
                    <a:lnTo>
                      <a:pt x="229" y="39"/>
                    </a:lnTo>
                    <a:lnTo>
                      <a:pt x="207" y="52"/>
                    </a:lnTo>
                    <a:lnTo>
                      <a:pt x="192" y="63"/>
                    </a:lnTo>
                    <a:lnTo>
                      <a:pt x="181" y="72"/>
                    </a:lnTo>
                    <a:close/>
                  </a:path>
                </a:pathLst>
              </a:custGeom>
              <a:solidFill>
                <a:srgbClr val="00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740" name="Freeform 144"/>
              <p:cNvSpPr>
                <a:spLocks/>
              </p:cNvSpPr>
              <p:nvPr/>
            </p:nvSpPr>
            <p:spPr bwMode="auto">
              <a:xfrm>
                <a:off x="2840" y="3036"/>
                <a:ext cx="119" cy="222"/>
              </a:xfrm>
              <a:custGeom>
                <a:avLst/>
                <a:gdLst>
                  <a:gd name="T0" fmla="*/ 31 w 237"/>
                  <a:gd name="T1" fmla="*/ 6 h 445"/>
                  <a:gd name="T2" fmla="*/ 53 w 237"/>
                  <a:gd name="T3" fmla="*/ 3 h 445"/>
                  <a:gd name="T4" fmla="*/ 78 w 237"/>
                  <a:gd name="T5" fmla="*/ 0 h 445"/>
                  <a:gd name="T6" fmla="*/ 103 w 237"/>
                  <a:gd name="T7" fmla="*/ 5 h 445"/>
                  <a:gd name="T8" fmla="*/ 125 w 237"/>
                  <a:gd name="T9" fmla="*/ 14 h 445"/>
                  <a:gd name="T10" fmla="*/ 152 w 237"/>
                  <a:gd name="T11" fmla="*/ 31 h 445"/>
                  <a:gd name="T12" fmla="*/ 175 w 237"/>
                  <a:gd name="T13" fmla="*/ 53 h 445"/>
                  <a:gd name="T14" fmla="*/ 191 w 237"/>
                  <a:gd name="T15" fmla="*/ 77 h 445"/>
                  <a:gd name="T16" fmla="*/ 207 w 237"/>
                  <a:gd name="T17" fmla="*/ 102 h 445"/>
                  <a:gd name="T18" fmla="*/ 219 w 237"/>
                  <a:gd name="T19" fmla="*/ 134 h 445"/>
                  <a:gd name="T20" fmla="*/ 227 w 237"/>
                  <a:gd name="T21" fmla="*/ 165 h 445"/>
                  <a:gd name="T22" fmla="*/ 234 w 237"/>
                  <a:gd name="T23" fmla="*/ 199 h 445"/>
                  <a:gd name="T24" fmla="*/ 237 w 237"/>
                  <a:gd name="T25" fmla="*/ 235 h 445"/>
                  <a:gd name="T26" fmla="*/ 234 w 237"/>
                  <a:gd name="T27" fmla="*/ 265 h 445"/>
                  <a:gd name="T28" fmla="*/ 231 w 237"/>
                  <a:gd name="T29" fmla="*/ 298 h 445"/>
                  <a:gd name="T30" fmla="*/ 227 w 237"/>
                  <a:gd name="T31" fmla="*/ 329 h 445"/>
                  <a:gd name="T32" fmla="*/ 219 w 237"/>
                  <a:gd name="T33" fmla="*/ 362 h 445"/>
                  <a:gd name="T34" fmla="*/ 210 w 237"/>
                  <a:gd name="T35" fmla="*/ 386 h 445"/>
                  <a:gd name="T36" fmla="*/ 197 w 237"/>
                  <a:gd name="T37" fmla="*/ 410 h 445"/>
                  <a:gd name="T38" fmla="*/ 184 w 237"/>
                  <a:gd name="T39" fmla="*/ 428 h 445"/>
                  <a:gd name="T40" fmla="*/ 168 w 237"/>
                  <a:gd name="T41" fmla="*/ 435 h 445"/>
                  <a:gd name="T42" fmla="*/ 150 w 237"/>
                  <a:gd name="T43" fmla="*/ 443 h 445"/>
                  <a:gd name="T44" fmla="*/ 129 w 237"/>
                  <a:gd name="T45" fmla="*/ 445 h 445"/>
                  <a:gd name="T46" fmla="*/ 111 w 237"/>
                  <a:gd name="T47" fmla="*/ 443 h 445"/>
                  <a:gd name="T48" fmla="*/ 97 w 237"/>
                  <a:gd name="T49" fmla="*/ 440 h 445"/>
                  <a:gd name="T50" fmla="*/ 83 w 237"/>
                  <a:gd name="T51" fmla="*/ 429 h 445"/>
                  <a:gd name="T52" fmla="*/ 71 w 237"/>
                  <a:gd name="T53" fmla="*/ 416 h 445"/>
                  <a:gd name="T54" fmla="*/ 64 w 237"/>
                  <a:gd name="T55" fmla="*/ 401 h 445"/>
                  <a:gd name="T56" fmla="*/ 56 w 237"/>
                  <a:gd name="T57" fmla="*/ 379 h 445"/>
                  <a:gd name="T58" fmla="*/ 53 w 237"/>
                  <a:gd name="T59" fmla="*/ 360 h 445"/>
                  <a:gd name="T60" fmla="*/ 59 w 237"/>
                  <a:gd name="T61" fmla="*/ 333 h 445"/>
                  <a:gd name="T62" fmla="*/ 67 w 237"/>
                  <a:gd name="T63" fmla="*/ 306 h 445"/>
                  <a:gd name="T64" fmla="*/ 76 w 237"/>
                  <a:gd name="T65" fmla="*/ 281 h 445"/>
                  <a:gd name="T66" fmla="*/ 83 w 237"/>
                  <a:gd name="T67" fmla="*/ 262 h 445"/>
                  <a:gd name="T68" fmla="*/ 88 w 237"/>
                  <a:gd name="T69" fmla="*/ 240 h 445"/>
                  <a:gd name="T70" fmla="*/ 88 w 237"/>
                  <a:gd name="T71" fmla="*/ 227 h 445"/>
                  <a:gd name="T72" fmla="*/ 86 w 237"/>
                  <a:gd name="T73" fmla="*/ 213 h 445"/>
                  <a:gd name="T74" fmla="*/ 80 w 237"/>
                  <a:gd name="T75" fmla="*/ 197 h 445"/>
                  <a:gd name="T76" fmla="*/ 71 w 237"/>
                  <a:gd name="T77" fmla="*/ 180 h 445"/>
                  <a:gd name="T78" fmla="*/ 55 w 237"/>
                  <a:gd name="T79" fmla="*/ 161 h 445"/>
                  <a:gd name="T80" fmla="*/ 37 w 237"/>
                  <a:gd name="T81" fmla="*/ 145 h 445"/>
                  <a:gd name="T82" fmla="*/ 25 w 237"/>
                  <a:gd name="T83" fmla="*/ 129 h 445"/>
                  <a:gd name="T84" fmla="*/ 12 w 237"/>
                  <a:gd name="T85" fmla="*/ 106 h 445"/>
                  <a:gd name="T86" fmla="*/ 4 w 237"/>
                  <a:gd name="T87" fmla="*/ 84 h 445"/>
                  <a:gd name="T88" fmla="*/ 0 w 237"/>
                  <a:gd name="T89" fmla="*/ 60 h 445"/>
                  <a:gd name="T90" fmla="*/ 0 w 237"/>
                  <a:gd name="T91" fmla="*/ 40 h 445"/>
                  <a:gd name="T92" fmla="*/ 4 w 237"/>
                  <a:gd name="T93" fmla="*/ 27 h 445"/>
                  <a:gd name="T94" fmla="*/ 14 w 237"/>
                  <a:gd name="T95" fmla="*/ 17 h 445"/>
                  <a:gd name="T96" fmla="*/ 31 w 237"/>
                  <a:gd name="T97" fmla="*/ 6 h 44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37"/>
                  <a:gd name="T148" fmla="*/ 0 h 445"/>
                  <a:gd name="T149" fmla="*/ 237 w 237"/>
                  <a:gd name="T150" fmla="*/ 445 h 44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37" h="445">
                    <a:moveTo>
                      <a:pt x="31" y="6"/>
                    </a:moveTo>
                    <a:lnTo>
                      <a:pt x="53" y="3"/>
                    </a:lnTo>
                    <a:lnTo>
                      <a:pt x="78" y="0"/>
                    </a:lnTo>
                    <a:lnTo>
                      <a:pt x="103" y="5"/>
                    </a:lnTo>
                    <a:lnTo>
                      <a:pt x="125" y="14"/>
                    </a:lnTo>
                    <a:lnTo>
                      <a:pt x="152" y="31"/>
                    </a:lnTo>
                    <a:lnTo>
                      <a:pt x="175" y="53"/>
                    </a:lnTo>
                    <a:lnTo>
                      <a:pt x="191" y="77"/>
                    </a:lnTo>
                    <a:lnTo>
                      <a:pt x="207" y="102"/>
                    </a:lnTo>
                    <a:lnTo>
                      <a:pt x="219" y="134"/>
                    </a:lnTo>
                    <a:lnTo>
                      <a:pt x="227" y="165"/>
                    </a:lnTo>
                    <a:lnTo>
                      <a:pt x="234" y="199"/>
                    </a:lnTo>
                    <a:lnTo>
                      <a:pt x="237" y="235"/>
                    </a:lnTo>
                    <a:lnTo>
                      <a:pt x="234" y="265"/>
                    </a:lnTo>
                    <a:lnTo>
                      <a:pt x="231" y="298"/>
                    </a:lnTo>
                    <a:lnTo>
                      <a:pt x="227" y="329"/>
                    </a:lnTo>
                    <a:lnTo>
                      <a:pt x="219" y="362"/>
                    </a:lnTo>
                    <a:lnTo>
                      <a:pt x="210" y="386"/>
                    </a:lnTo>
                    <a:lnTo>
                      <a:pt x="197" y="410"/>
                    </a:lnTo>
                    <a:lnTo>
                      <a:pt x="184" y="428"/>
                    </a:lnTo>
                    <a:lnTo>
                      <a:pt x="168" y="435"/>
                    </a:lnTo>
                    <a:lnTo>
                      <a:pt x="150" y="443"/>
                    </a:lnTo>
                    <a:lnTo>
                      <a:pt x="129" y="445"/>
                    </a:lnTo>
                    <a:lnTo>
                      <a:pt x="111" y="443"/>
                    </a:lnTo>
                    <a:lnTo>
                      <a:pt x="97" y="440"/>
                    </a:lnTo>
                    <a:lnTo>
                      <a:pt x="83" y="429"/>
                    </a:lnTo>
                    <a:lnTo>
                      <a:pt x="71" y="416"/>
                    </a:lnTo>
                    <a:lnTo>
                      <a:pt x="64" y="401"/>
                    </a:lnTo>
                    <a:lnTo>
                      <a:pt x="56" y="379"/>
                    </a:lnTo>
                    <a:lnTo>
                      <a:pt x="53" y="360"/>
                    </a:lnTo>
                    <a:lnTo>
                      <a:pt x="59" y="333"/>
                    </a:lnTo>
                    <a:lnTo>
                      <a:pt x="67" y="306"/>
                    </a:lnTo>
                    <a:lnTo>
                      <a:pt x="76" y="281"/>
                    </a:lnTo>
                    <a:lnTo>
                      <a:pt x="83" y="262"/>
                    </a:lnTo>
                    <a:lnTo>
                      <a:pt x="88" y="240"/>
                    </a:lnTo>
                    <a:lnTo>
                      <a:pt x="88" y="227"/>
                    </a:lnTo>
                    <a:lnTo>
                      <a:pt x="86" y="213"/>
                    </a:lnTo>
                    <a:lnTo>
                      <a:pt x="80" y="197"/>
                    </a:lnTo>
                    <a:lnTo>
                      <a:pt x="71" y="180"/>
                    </a:lnTo>
                    <a:lnTo>
                      <a:pt x="55" y="161"/>
                    </a:lnTo>
                    <a:lnTo>
                      <a:pt x="37" y="145"/>
                    </a:lnTo>
                    <a:lnTo>
                      <a:pt x="25" y="129"/>
                    </a:lnTo>
                    <a:lnTo>
                      <a:pt x="12" y="106"/>
                    </a:lnTo>
                    <a:lnTo>
                      <a:pt x="4" y="84"/>
                    </a:lnTo>
                    <a:lnTo>
                      <a:pt x="0" y="60"/>
                    </a:lnTo>
                    <a:lnTo>
                      <a:pt x="0" y="40"/>
                    </a:lnTo>
                    <a:lnTo>
                      <a:pt x="4" y="27"/>
                    </a:lnTo>
                    <a:lnTo>
                      <a:pt x="14" y="17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00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741" name="Freeform 145"/>
              <p:cNvSpPr>
                <a:spLocks/>
              </p:cNvSpPr>
              <p:nvPr/>
            </p:nvSpPr>
            <p:spPr bwMode="auto">
              <a:xfrm>
                <a:off x="2874" y="2958"/>
                <a:ext cx="266" cy="147"/>
              </a:xfrm>
              <a:custGeom>
                <a:avLst/>
                <a:gdLst>
                  <a:gd name="T0" fmla="*/ 13 w 532"/>
                  <a:gd name="T1" fmla="*/ 162 h 294"/>
                  <a:gd name="T2" fmla="*/ 43 w 532"/>
                  <a:gd name="T3" fmla="*/ 160 h 294"/>
                  <a:gd name="T4" fmla="*/ 74 w 532"/>
                  <a:gd name="T5" fmla="*/ 164 h 294"/>
                  <a:gd name="T6" fmla="*/ 110 w 532"/>
                  <a:gd name="T7" fmla="*/ 177 h 294"/>
                  <a:gd name="T8" fmla="*/ 149 w 532"/>
                  <a:gd name="T9" fmla="*/ 197 h 294"/>
                  <a:gd name="T10" fmla="*/ 187 w 532"/>
                  <a:gd name="T11" fmla="*/ 217 h 294"/>
                  <a:gd name="T12" fmla="*/ 222 w 532"/>
                  <a:gd name="T13" fmla="*/ 236 h 294"/>
                  <a:gd name="T14" fmla="*/ 245 w 532"/>
                  <a:gd name="T15" fmla="*/ 246 h 294"/>
                  <a:gd name="T16" fmla="*/ 261 w 532"/>
                  <a:gd name="T17" fmla="*/ 248 h 294"/>
                  <a:gd name="T18" fmla="*/ 281 w 532"/>
                  <a:gd name="T19" fmla="*/ 243 h 294"/>
                  <a:gd name="T20" fmla="*/ 292 w 532"/>
                  <a:gd name="T21" fmla="*/ 234 h 294"/>
                  <a:gd name="T22" fmla="*/ 310 w 532"/>
                  <a:gd name="T23" fmla="*/ 213 h 294"/>
                  <a:gd name="T24" fmla="*/ 330 w 532"/>
                  <a:gd name="T25" fmla="*/ 182 h 294"/>
                  <a:gd name="T26" fmla="*/ 355 w 532"/>
                  <a:gd name="T27" fmla="*/ 146 h 294"/>
                  <a:gd name="T28" fmla="*/ 377 w 532"/>
                  <a:gd name="T29" fmla="*/ 110 h 294"/>
                  <a:gd name="T30" fmla="*/ 397 w 532"/>
                  <a:gd name="T31" fmla="*/ 85 h 294"/>
                  <a:gd name="T32" fmla="*/ 415 w 532"/>
                  <a:gd name="T33" fmla="*/ 64 h 294"/>
                  <a:gd name="T34" fmla="*/ 427 w 532"/>
                  <a:gd name="T35" fmla="*/ 34 h 294"/>
                  <a:gd name="T36" fmla="*/ 431 w 532"/>
                  <a:gd name="T37" fmla="*/ 19 h 294"/>
                  <a:gd name="T38" fmla="*/ 443 w 532"/>
                  <a:gd name="T39" fmla="*/ 4 h 294"/>
                  <a:gd name="T40" fmla="*/ 458 w 532"/>
                  <a:gd name="T41" fmla="*/ 0 h 294"/>
                  <a:gd name="T42" fmla="*/ 471 w 532"/>
                  <a:gd name="T43" fmla="*/ 0 h 294"/>
                  <a:gd name="T44" fmla="*/ 481 w 532"/>
                  <a:gd name="T45" fmla="*/ 6 h 294"/>
                  <a:gd name="T46" fmla="*/ 478 w 532"/>
                  <a:gd name="T47" fmla="*/ 19 h 294"/>
                  <a:gd name="T48" fmla="*/ 462 w 532"/>
                  <a:gd name="T49" fmla="*/ 22 h 294"/>
                  <a:gd name="T50" fmla="*/ 450 w 532"/>
                  <a:gd name="T51" fmla="*/ 37 h 294"/>
                  <a:gd name="T52" fmla="*/ 456 w 532"/>
                  <a:gd name="T53" fmla="*/ 45 h 294"/>
                  <a:gd name="T54" fmla="*/ 474 w 532"/>
                  <a:gd name="T55" fmla="*/ 37 h 294"/>
                  <a:gd name="T56" fmla="*/ 498 w 532"/>
                  <a:gd name="T57" fmla="*/ 23 h 294"/>
                  <a:gd name="T58" fmla="*/ 517 w 532"/>
                  <a:gd name="T59" fmla="*/ 27 h 294"/>
                  <a:gd name="T60" fmla="*/ 526 w 532"/>
                  <a:gd name="T61" fmla="*/ 35 h 294"/>
                  <a:gd name="T62" fmla="*/ 532 w 532"/>
                  <a:gd name="T63" fmla="*/ 46 h 294"/>
                  <a:gd name="T64" fmla="*/ 529 w 532"/>
                  <a:gd name="T65" fmla="*/ 62 h 294"/>
                  <a:gd name="T66" fmla="*/ 520 w 532"/>
                  <a:gd name="T67" fmla="*/ 72 h 294"/>
                  <a:gd name="T68" fmla="*/ 502 w 532"/>
                  <a:gd name="T69" fmla="*/ 76 h 294"/>
                  <a:gd name="T70" fmla="*/ 472 w 532"/>
                  <a:gd name="T71" fmla="*/ 87 h 294"/>
                  <a:gd name="T72" fmla="*/ 447 w 532"/>
                  <a:gd name="T73" fmla="*/ 88 h 294"/>
                  <a:gd name="T74" fmla="*/ 425 w 532"/>
                  <a:gd name="T75" fmla="*/ 93 h 294"/>
                  <a:gd name="T76" fmla="*/ 397 w 532"/>
                  <a:gd name="T77" fmla="*/ 129 h 294"/>
                  <a:gd name="T78" fmla="*/ 376 w 532"/>
                  <a:gd name="T79" fmla="*/ 173 h 294"/>
                  <a:gd name="T80" fmla="*/ 358 w 532"/>
                  <a:gd name="T81" fmla="*/ 203 h 294"/>
                  <a:gd name="T82" fmla="*/ 341 w 532"/>
                  <a:gd name="T83" fmla="*/ 231 h 294"/>
                  <a:gd name="T84" fmla="*/ 320 w 532"/>
                  <a:gd name="T85" fmla="*/ 257 h 294"/>
                  <a:gd name="T86" fmla="*/ 299 w 532"/>
                  <a:gd name="T87" fmla="*/ 278 h 294"/>
                  <a:gd name="T88" fmla="*/ 280 w 532"/>
                  <a:gd name="T89" fmla="*/ 289 h 294"/>
                  <a:gd name="T90" fmla="*/ 258 w 532"/>
                  <a:gd name="T91" fmla="*/ 294 h 294"/>
                  <a:gd name="T92" fmla="*/ 240 w 532"/>
                  <a:gd name="T93" fmla="*/ 292 h 294"/>
                  <a:gd name="T94" fmla="*/ 222 w 532"/>
                  <a:gd name="T95" fmla="*/ 284 h 294"/>
                  <a:gd name="T96" fmla="*/ 196 w 532"/>
                  <a:gd name="T97" fmla="*/ 274 h 294"/>
                  <a:gd name="T98" fmla="*/ 168 w 532"/>
                  <a:gd name="T99" fmla="*/ 262 h 294"/>
                  <a:gd name="T100" fmla="*/ 135 w 532"/>
                  <a:gd name="T101" fmla="*/ 247 h 294"/>
                  <a:gd name="T102" fmla="*/ 101 w 532"/>
                  <a:gd name="T103" fmla="*/ 236 h 294"/>
                  <a:gd name="T104" fmla="*/ 66 w 532"/>
                  <a:gd name="T105" fmla="*/ 230 h 294"/>
                  <a:gd name="T106" fmla="*/ 38 w 532"/>
                  <a:gd name="T107" fmla="*/ 220 h 294"/>
                  <a:gd name="T108" fmla="*/ 13 w 532"/>
                  <a:gd name="T109" fmla="*/ 209 h 294"/>
                  <a:gd name="T110" fmla="*/ 4 w 532"/>
                  <a:gd name="T111" fmla="*/ 186 h 294"/>
                  <a:gd name="T112" fmla="*/ 0 w 532"/>
                  <a:gd name="T113" fmla="*/ 189 h 294"/>
                  <a:gd name="T114" fmla="*/ 0 w 532"/>
                  <a:gd name="T115" fmla="*/ 173 h 294"/>
                  <a:gd name="T116" fmla="*/ 8 w 532"/>
                  <a:gd name="T117" fmla="*/ 162 h 294"/>
                  <a:gd name="T118" fmla="*/ 13 w 532"/>
                  <a:gd name="T119" fmla="*/ 162 h 29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32"/>
                  <a:gd name="T181" fmla="*/ 0 h 294"/>
                  <a:gd name="T182" fmla="*/ 532 w 532"/>
                  <a:gd name="T183" fmla="*/ 294 h 29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32" h="294">
                    <a:moveTo>
                      <a:pt x="13" y="162"/>
                    </a:moveTo>
                    <a:lnTo>
                      <a:pt x="43" y="160"/>
                    </a:lnTo>
                    <a:lnTo>
                      <a:pt x="74" y="164"/>
                    </a:lnTo>
                    <a:lnTo>
                      <a:pt x="110" y="177"/>
                    </a:lnTo>
                    <a:lnTo>
                      <a:pt x="149" y="197"/>
                    </a:lnTo>
                    <a:lnTo>
                      <a:pt x="187" y="217"/>
                    </a:lnTo>
                    <a:lnTo>
                      <a:pt x="222" y="236"/>
                    </a:lnTo>
                    <a:lnTo>
                      <a:pt x="245" y="246"/>
                    </a:lnTo>
                    <a:lnTo>
                      <a:pt x="261" y="248"/>
                    </a:lnTo>
                    <a:lnTo>
                      <a:pt x="281" y="243"/>
                    </a:lnTo>
                    <a:lnTo>
                      <a:pt x="292" y="234"/>
                    </a:lnTo>
                    <a:lnTo>
                      <a:pt x="310" y="213"/>
                    </a:lnTo>
                    <a:lnTo>
                      <a:pt x="330" y="182"/>
                    </a:lnTo>
                    <a:lnTo>
                      <a:pt x="355" y="146"/>
                    </a:lnTo>
                    <a:lnTo>
                      <a:pt x="377" y="110"/>
                    </a:lnTo>
                    <a:lnTo>
                      <a:pt x="397" y="85"/>
                    </a:lnTo>
                    <a:lnTo>
                      <a:pt x="415" y="64"/>
                    </a:lnTo>
                    <a:lnTo>
                      <a:pt x="427" y="34"/>
                    </a:lnTo>
                    <a:lnTo>
                      <a:pt x="431" y="19"/>
                    </a:lnTo>
                    <a:lnTo>
                      <a:pt x="443" y="4"/>
                    </a:lnTo>
                    <a:lnTo>
                      <a:pt x="458" y="0"/>
                    </a:lnTo>
                    <a:lnTo>
                      <a:pt x="471" y="0"/>
                    </a:lnTo>
                    <a:lnTo>
                      <a:pt x="481" y="6"/>
                    </a:lnTo>
                    <a:lnTo>
                      <a:pt x="478" y="19"/>
                    </a:lnTo>
                    <a:lnTo>
                      <a:pt x="462" y="22"/>
                    </a:lnTo>
                    <a:lnTo>
                      <a:pt x="450" y="37"/>
                    </a:lnTo>
                    <a:lnTo>
                      <a:pt x="456" y="45"/>
                    </a:lnTo>
                    <a:lnTo>
                      <a:pt x="474" y="37"/>
                    </a:lnTo>
                    <a:lnTo>
                      <a:pt x="498" y="23"/>
                    </a:lnTo>
                    <a:lnTo>
                      <a:pt x="517" y="27"/>
                    </a:lnTo>
                    <a:lnTo>
                      <a:pt x="526" y="35"/>
                    </a:lnTo>
                    <a:lnTo>
                      <a:pt x="532" y="46"/>
                    </a:lnTo>
                    <a:lnTo>
                      <a:pt x="529" y="62"/>
                    </a:lnTo>
                    <a:lnTo>
                      <a:pt x="520" y="72"/>
                    </a:lnTo>
                    <a:lnTo>
                      <a:pt x="502" y="76"/>
                    </a:lnTo>
                    <a:lnTo>
                      <a:pt x="472" y="87"/>
                    </a:lnTo>
                    <a:lnTo>
                      <a:pt x="447" y="88"/>
                    </a:lnTo>
                    <a:lnTo>
                      <a:pt x="425" y="93"/>
                    </a:lnTo>
                    <a:lnTo>
                      <a:pt x="397" y="129"/>
                    </a:lnTo>
                    <a:lnTo>
                      <a:pt x="376" y="173"/>
                    </a:lnTo>
                    <a:lnTo>
                      <a:pt x="358" y="203"/>
                    </a:lnTo>
                    <a:lnTo>
                      <a:pt x="341" y="231"/>
                    </a:lnTo>
                    <a:lnTo>
                      <a:pt x="320" y="257"/>
                    </a:lnTo>
                    <a:lnTo>
                      <a:pt x="299" y="278"/>
                    </a:lnTo>
                    <a:lnTo>
                      <a:pt x="280" y="289"/>
                    </a:lnTo>
                    <a:lnTo>
                      <a:pt x="258" y="294"/>
                    </a:lnTo>
                    <a:lnTo>
                      <a:pt x="240" y="292"/>
                    </a:lnTo>
                    <a:lnTo>
                      <a:pt x="222" y="284"/>
                    </a:lnTo>
                    <a:lnTo>
                      <a:pt x="196" y="274"/>
                    </a:lnTo>
                    <a:lnTo>
                      <a:pt x="168" y="262"/>
                    </a:lnTo>
                    <a:lnTo>
                      <a:pt x="135" y="247"/>
                    </a:lnTo>
                    <a:lnTo>
                      <a:pt x="101" y="236"/>
                    </a:lnTo>
                    <a:lnTo>
                      <a:pt x="66" y="230"/>
                    </a:lnTo>
                    <a:lnTo>
                      <a:pt x="38" y="220"/>
                    </a:lnTo>
                    <a:lnTo>
                      <a:pt x="13" y="209"/>
                    </a:lnTo>
                    <a:lnTo>
                      <a:pt x="4" y="186"/>
                    </a:lnTo>
                    <a:lnTo>
                      <a:pt x="0" y="189"/>
                    </a:lnTo>
                    <a:lnTo>
                      <a:pt x="0" y="173"/>
                    </a:lnTo>
                    <a:lnTo>
                      <a:pt x="8" y="162"/>
                    </a:lnTo>
                    <a:lnTo>
                      <a:pt x="13" y="162"/>
                    </a:lnTo>
                    <a:close/>
                  </a:path>
                </a:pathLst>
              </a:custGeom>
              <a:solidFill>
                <a:srgbClr val="00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742" name="Freeform 146"/>
              <p:cNvSpPr>
                <a:spLocks/>
              </p:cNvSpPr>
              <p:nvPr/>
            </p:nvSpPr>
            <p:spPr bwMode="auto">
              <a:xfrm>
                <a:off x="2603" y="2951"/>
                <a:ext cx="264" cy="178"/>
              </a:xfrm>
              <a:custGeom>
                <a:avLst/>
                <a:gdLst>
                  <a:gd name="T0" fmla="*/ 476 w 527"/>
                  <a:gd name="T1" fmla="*/ 199 h 357"/>
                  <a:gd name="T2" fmla="*/ 517 w 527"/>
                  <a:gd name="T3" fmla="*/ 196 h 357"/>
                  <a:gd name="T4" fmla="*/ 522 w 527"/>
                  <a:gd name="T5" fmla="*/ 246 h 357"/>
                  <a:gd name="T6" fmla="*/ 472 w 527"/>
                  <a:gd name="T7" fmla="*/ 298 h 357"/>
                  <a:gd name="T8" fmla="*/ 408 w 527"/>
                  <a:gd name="T9" fmla="*/ 335 h 357"/>
                  <a:gd name="T10" fmla="*/ 343 w 527"/>
                  <a:gd name="T11" fmla="*/ 355 h 357"/>
                  <a:gd name="T12" fmla="*/ 296 w 527"/>
                  <a:gd name="T13" fmla="*/ 355 h 357"/>
                  <a:gd name="T14" fmla="*/ 257 w 527"/>
                  <a:gd name="T15" fmla="*/ 327 h 357"/>
                  <a:gd name="T16" fmla="*/ 203 w 527"/>
                  <a:gd name="T17" fmla="*/ 252 h 357"/>
                  <a:gd name="T18" fmla="*/ 158 w 527"/>
                  <a:gd name="T19" fmla="*/ 174 h 357"/>
                  <a:gd name="T20" fmla="*/ 102 w 527"/>
                  <a:gd name="T21" fmla="*/ 126 h 357"/>
                  <a:gd name="T22" fmla="*/ 58 w 527"/>
                  <a:gd name="T23" fmla="*/ 132 h 357"/>
                  <a:gd name="T24" fmla="*/ 21 w 527"/>
                  <a:gd name="T25" fmla="*/ 145 h 357"/>
                  <a:gd name="T26" fmla="*/ 8 w 527"/>
                  <a:gd name="T27" fmla="*/ 128 h 357"/>
                  <a:gd name="T28" fmla="*/ 27 w 527"/>
                  <a:gd name="T29" fmla="*/ 110 h 357"/>
                  <a:gd name="T30" fmla="*/ 63 w 527"/>
                  <a:gd name="T31" fmla="*/ 110 h 357"/>
                  <a:gd name="T32" fmla="*/ 68 w 527"/>
                  <a:gd name="T33" fmla="*/ 95 h 357"/>
                  <a:gd name="T34" fmla="*/ 29 w 527"/>
                  <a:gd name="T35" fmla="*/ 89 h 357"/>
                  <a:gd name="T36" fmla="*/ 6 w 527"/>
                  <a:gd name="T37" fmla="*/ 74 h 357"/>
                  <a:gd name="T38" fmla="*/ 4 w 527"/>
                  <a:gd name="T39" fmla="*/ 51 h 357"/>
                  <a:gd name="T40" fmla="*/ 21 w 527"/>
                  <a:gd name="T41" fmla="*/ 45 h 357"/>
                  <a:gd name="T42" fmla="*/ 51 w 527"/>
                  <a:gd name="T43" fmla="*/ 62 h 357"/>
                  <a:gd name="T44" fmla="*/ 74 w 527"/>
                  <a:gd name="T45" fmla="*/ 75 h 357"/>
                  <a:gd name="T46" fmla="*/ 93 w 527"/>
                  <a:gd name="T47" fmla="*/ 64 h 357"/>
                  <a:gd name="T48" fmla="*/ 93 w 527"/>
                  <a:gd name="T49" fmla="*/ 31 h 357"/>
                  <a:gd name="T50" fmla="*/ 101 w 527"/>
                  <a:gd name="T51" fmla="*/ 5 h 357"/>
                  <a:gd name="T52" fmla="*/ 125 w 527"/>
                  <a:gd name="T53" fmla="*/ 6 h 357"/>
                  <a:gd name="T54" fmla="*/ 123 w 527"/>
                  <a:gd name="T55" fmla="*/ 35 h 357"/>
                  <a:gd name="T56" fmla="*/ 113 w 527"/>
                  <a:gd name="T57" fmla="*/ 71 h 357"/>
                  <a:gd name="T58" fmla="*/ 130 w 527"/>
                  <a:gd name="T59" fmla="*/ 106 h 357"/>
                  <a:gd name="T60" fmla="*/ 175 w 527"/>
                  <a:gd name="T61" fmla="*/ 141 h 357"/>
                  <a:gd name="T62" fmla="*/ 216 w 527"/>
                  <a:gd name="T63" fmla="*/ 196 h 357"/>
                  <a:gd name="T64" fmla="*/ 257 w 527"/>
                  <a:gd name="T65" fmla="*/ 254 h 357"/>
                  <a:gd name="T66" fmla="*/ 292 w 527"/>
                  <a:gd name="T67" fmla="*/ 298 h 357"/>
                  <a:gd name="T68" fmla="*/ 327 w 527"/>
                  <a:gd name="T69" fmla="*/ 314 h 357"/>
                  <a:gd name="T70" fmla="*/ 359 w 527"/>
                  <a:gd name="T71" fmla="*/ 312 h 357"/>
                  <a:gd name="T72" fmla="*/ 401 w 527"/>
                  <a:gd name="T73" fmla="*/ 288 h 357"/>
                  <a:gd name="T74" fmla="*/ 440 w 527"/>
                  <a:gd name="T75" fmla="*/ 249 h 35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27"/>
                  <a:gd name="T115" fmla="*/ 0 h 357"/>
                  <a:gd name="T116" fmla="*/ 527 w 527"/>
                  <a:gd name="T117" fmla="*/ 357 h 35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27" h="357">
                    <a:moveTo>
                      <a:pt x="455" y="234"/>
                    </a:moveTo>
                    <a:lnTo>
                      <a:pt x="476" y="199"/>
                    </a:lnTo>
                    <a:lnTo>
                      <a:pt x="491" y="191"/>
                    </a:lnTo>
                    <a:lnTo>
                      <a:pt x="517" y="196"/>
                    </a:lnTo>
                    <a:lnTo>
                      <a:pt x="527" y="217"/>
                    </a:lnTo>
                    <a:lnTo>
                      <a:pt x="522" y="246"/>
                    </a:lnTo>
                    <a:lnTo>
                      <a:pt x="503" y="272"/>
                    </a:lnTo>
                    <a:lnTo>
                      <a:pt x="472" y="298"/>
                    </a:lnTo>
                    <a:lnTo>
                      <a:pt x="439" y="318"/>
                    </a:lnTo>
                    <a:lnTo>
                      <a:pt x="408" y="335"/>
                    </a:lnTo>
                    <a:lnTo>
                      <a:pt x="373" y="351"/>
                    </a:lnTo>
                    <a:lnTo>
                      <a:pt x="343" y="355"/>
                    </a:lnTo>
                    <a:lnTo>
                      <a:pt x="317" y="357"/>
                    </a:lnTo>
                    <a:lnTo>
                      <a:pt x="296" y="355"/>
                    </a:lnTo>
                    <a:lnTo>
                      <a:pt x="277" y="345"/>
                    </a:lnTo>
                    <a:lnTo>
                      <a:pt x="257" y="327"/>
                    </a:lnTo>
                    <a:lnTo>
                      <a:pt x="226" y="289"/>
                    </a:lnTo>
                    <a:lnTo>
                      <a:pt x="203" y="252"/>
                    </a:lnTo>
                    <a:lnTo>
                      <a:pt x="181" y="213"/>
                    </a:lnTo>
                    <a:lnTo>
                      <a:pt x="158" y="174"/>
                    </a:lnTo>
                    <a:lnTo>
                      <a:pt x="129" y="141"/>
                    </a:lnTo>
                    <a:lnTo>
                      <a:pt x="102" y="126"/>
                    </a:lnTo>
                    <a:lnTo>
                      <a:pt x="83" y="125"/>
                    </a:lnTo>
                    <a:lnTo>
                      <a:pt x="58" y="132"/>
                    </a:lnTo>
                    <a:lnTo>
                      <a:pt x="39" y="141"/>
                    </a:lnTo>
                    <a:lnTo>
                      <a:pt x="21" y="145"/>
                    </a:lnTo>
                    <a:lnTo>
                      <a:pt x="9" y="141"/>
                    </a:lnTo>
                    <a:lnTo>
                      <a:pt x="8" y="128"/>
                    </a:lnTo>
                    <a:lnTo>
                      <a:pt x="13" y="120"/>
                    </a:lnTo>
                    <a:lnTo>
                      <a:pt x="27" y="110"/>
                    </a:lnTo>
                    <a:lnTo>
                      <a:pt x="44" y="109"/>
                    </a:lnTo>
                    <a:lnTo>
                      <a:pt x="63" y="110"/>
                    </a:lnTo>
                    <a:lnTo>
                      <a:pt x="72" y="106"/>
                    </a:lnTo>
                    <a:lnTo>
                      <a:pt x="68" y="95"/>
                    </a:lnTo>
                    <a:lnTo>
                      <a:pt x="51" y="89"/>
                    </a:lnTo>
                    <a:lnTo>
                      <a:pt x="29" y="89"/>
                    </a:lnTo>
                    <a:lnTo>
                      <a:pt x="17" y="83"/>
                    </a:lnTo>
                    <a:lnTo>
                      <a:pt x="6" y="74"/>
                    </a:lnTo>
                    <a:lnTo>
                      <a:pt x="0" y="60"/>
                    </a:lnTo>
                    <a:lnTo>
                      <a:pt x="4" y="51"/>
                    </a:lnTo>
                    <a:lnTo>
                      <a:pt x="9" y="45"/>
                    </a:lnTo>
                    <a:lnTo>
                      <a:pt x="21" y="45"/>
                    </a:lnTo>
                    <a:lnTo>
                      <a:pt x="36" y="52"/>
                    </a:lnTo>
                    <a:lnTo>
                      <a:pt x="51" y="62"/>
                    </a:lnTo>
                    <a:lnTo>
                      <a:pt x="62" y="72"/>
                    </a:lnTo>
                    <a:lnTo>
                      <a:pt x="74" y="75"/>
                    </a:lnTo>
                    <a:lnTo>
                      <a:pt x="86" y="74"/>
                    </a:lnTo>
                    <a:lnTo>
                      <a:pt x="93" y="64"/>
                    </a:lnTo>
                    <a:lnTo>
                      <a:pt x="98" y="48"/>
                    </a:lnTo>
                    <a:lnTo>
                      <a:pt x="93" y="31"/>
                    </a:lnTo>
                    <a:lnTo>
                      <a:pt x="95" y="13"/>
                    </a:lnTo>
                    <a:lnTo>
                      <a:pt x="101" y="5"/>
                    </a:lnTo>
                    <a:lnTo>
                      <a:pt x="114" y="0"/>
                    </a:lnTo>
                    <a:lnTo>
                      <a:pt x="125" y="6"/>
                    </a:lnTo>
                    <a:lnTo>
                      <a:pt x="129" y="20"/>
                    </a:lnTo>
                    <a:lnTo>
                      <a:pt x="123" y="35"/>
                    </a:lnTo>
                    <a:lnTo>
                      <a:pt x="117" y="48"/>
                    </a:lnTo>
                    <a:lnTo>
                      <a:pt x="113" y="71"/>
                    </a:lnTo>
                    <a:lnTo>
                      <a:pt x="114" y="89"/>
                    </a:lnTo>
                    <a:lnTo>
                      <a:pt x="130" y="106"/>
                    </a:lnTo>
                    <a:lnTo>
                      <a:pt x="156" y="122"/>
                    </a:lnTo>
                    <a:lnTo>
                      <a:pt x="175" y="141"/>
                    </a:lnTo>
                    <a:lnTo>
                      <a:pt x="195" y="167"/>
                    </a:lnTo>
                    <a:lnTo>
                      <a:pt x="216" y="196"/>
                    </a:lnTo>
                    <a:lnTo>
                      <a:pt x="235" y="226"/>
                    </a:lnTo>
                    <a:lnTo>
                      <a:pt x="257" y="254"/>
                    </a:lnTo>
                    <a:lnTo>
                      <a:pt x="278" y="283"/>
                    </a:lnTo>
                    <a:lnTo>
                      <a:pt x="292" y="298"/>
                    </a:lnTo>
                    <a:lnTo>
                      <a:pt x="309" y="307"/>
                    </a:lnTo>
                    <a:lnTo>
                      <a:pt x="327" y="314"/>
                    </a:lnTo>
                    <a:lnTo>
                      <a:pt x="342" y="315"/>
                    </a:lnTo>
                    <a:lnTo>
                      <a:pt x="359" y="312"/>
                    </a:lnTo>
                    <a:lnTo>
                      <a:pt x="378" y="303"/>
                    </a:lnTo>
                    <a:lnTo>
                      <a:pt x="401" y="288"/>
                    </a:lnTo>
                    <a:lnTo>
                      <a:pt x="420" y="269"/>
                    </a:lnTo>
                    <a:lnTo>
                      <a:pt x="440" y="249"/>
                    </a:lnTo>
                    <a:lnTo>
                      <a:pt x="455" y="234"/>
                    </a:lnTo>
                    <a:close/>
                  </a:path>
                </a:pathLst>
              </a:custGeom>
              <a:solidFill>
                <a:srgbClr val="00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743" name="Freeform 147"/>
              <p:cNvSpPr>
                <a:spLocks/>
              </p:cNvSpPr>
              <p:nvPr/>
            </p:nvSpPr>
            <p:spPr bwMode="auto">
              <a:xfrm>
                <a:off x="2629" y="3204"/>
                <a:ext cx="281" cy="164"/>
              </a:xfrm>
              <a:custGeom>
                <a:avLst/>
                <a:gdLst>
                  <a:gd name="T0" fmla="*/ 476 w 563"/>
                  <a:gd name="T1" fmla="*/ 104 h 329"/>
                  <a:gd name="T2" fmla="*/ 487 w 563"/>
                  <a:gd name="T3" fmla="*/ 41 h 329"/>
                  <a:gd name="T4" fmla="*/ 510 w 563"/>
                  <a:gd name="T5" fmla="*/ 0 h 329"/>
                  <a:gd name="T6" fmla="*/ 537 w 563"/>
                  <a:gd name="T7" fmla="*/ 3 h 329"/>
                  <a:gd name="T8" fmla="*/ 553 w 563"/>
                  <a:gd name="T9" fmla="*/ 19 h 329"/>
                  <a:gd name="T10" fmla="*/ 563 w 563"/>
                  <a:gd name="T11" fmla="*/ 46 h 329"/>
                  <a:gd name="T12" fmla="*/ 557 w 563"/>
                  <a:gd name="T13" fmla="*/ 86 h 329"/>
                  <a:gd name="T14" fmla="*/ 552 w 563"/>
                  <a:gd name="T15" fmla="*/ 109 h 329"/>
                  <a:gd name="T16" fmla="*/ 542 w 563"/>
                  <a:gd name="T17" fmla="*/ 152 h 329"/>
                  <a:gd name="T18" fmla="*/ 529 w 563"/>
                  <a:gd name="T19" fmla="*/ 190 h 329"/>
                  <a:gd name="T20" fmla="*/ 515 w 563"/>
                  <a:gd name="T21" fmla="*/ 223 h 329"/>
                  <a:gd name="T22" fmla="*/ 497 w 563"/>
                  <a:gd name="T23" fmla="*/ 254 h 329"/>
                  <a:gd name="T24" fmla="*/ 474 w 563"/>
                  <a:gd name="T25" fmla="*/ 290 h 329"/>
                  <a:gd name="T26" fmla="*/ 452 w 563"/>
                  <a:gd name="T27" fmla="*/ 313 h 329"/>
                  <a:gd name="T28" fmla="*/ 436 w 563"/>
                  <a:gd name="T29" fmla="*/ 324 h 329"/>
                  <a:gd name="T30" fmla="*/ 410 w 563"/>
                  <a:gd name="T31" fmla="*/ 329 h 329"/>
                  <a:gd name="T32" fmla="*/ 384 w 563"/>
                  <a:gd name="T33" fmla="*/ 320 h 329"/>
                  <a:gd name="T34" fmla="*/ 351 w 563"/>
                  <a:gd name="T35" fmla="*/ 301 h 329"/>
                  <a:gd name="T36" fmla="*/ 318 w 563"/>
                  <a:gd name="T37" fmla="*/ 274 h 329"/>
                  <a:gd name="T38" fmla="*/ 284 w 563"/>
                  <a:gd name="T39" fmla="*/ 240 h 329"/>
                  <a:gd name="T40" fmla="*/ 253 w 563"/>
                  <a:gd name="T41" fmla="*/ 200 h 329"/>
                  <a:gd name="T42" fmla="*/ 229 w 563"/>
                  <a:gd name="T43" fmla="*/ 166 h 329"/>
                  <a:gd name="T44" fmla="*/ 200 w 563"/>
                  <a:gd name="T45" fmla="*/ 143 h 329"/>
                  <a:gd name="T46" fmla="*/ 173 w 563"/>
                  <a:gd name="T47" fmla="*/ 130 h 329"/>
                  <a:gd name="T48" fmla="*/ 153 w 563"/>
                  <a:gd name="T49" fmla="*/ 127 h 329"/>
                  <a:gd name="T50" fmla="*/ 124 w 563"/>
                  <a:gd name="T51" fmla="*/ 131 h 329"/>
                  <a:gd name="T52" fmla="*/ 93 w 563"/>
                  <a:gd name="T53" fmla="*/ 150 h 329"/>
                  <a:gd name="T54" fmla="*/ 60 w 563"/>
                  <a:gd name="T55" fmla="*/ 169 h 329"/>
                  <a:gd name="T56" fmla="*/ 31 w 563"/>
                  <a:gd name="T57" fmla="*/ 173 h 329"/>
                  <a:gd name="T58" fmla="*/ 13 w 563"/>
                  <a:gd name="T59" fmla="*/ 162 h 329"/>
                  <a:gd name="T60" fmla="*/ 0 w 563"/>
                  <a:gd name="T61" fmla="*/ 146 h 329"/>
                  <a:gd name="T62" fmla="*/ 4 w 563"/>
                  <a:gd name="T63" fmla="*/ 128 h 329"/>
                  <a:gd name="T64" fmla="*/ 15 w 563"/>
                  <a:gd name="T65" fmla="*/ 123 h 329"/>
                  <a:gd name="T66" fmla="*/ 28 w 563"/>
                  <a:gd name="T67" fmla="*/ 127 h 329"/>
                  <a:gd name="T68" fmla="*/ 24 w 563"/>
                  <a:gd name="T69" fmla="*/ 128 h 329"/>
                  <a:gd name="T70" fmla="*/ 50 w 563"/>
                  <a:gd name="T71" fmla="*/ 135 h 329"/>
                  <a:gd name="T72" fmla="*/ 77 w 563"/>
                  <a:gd name="T73" fmla="*/ 125 h 329"/>
                  <a:gd name="T74" fmla="*/ 101 w 563"/>
                  <a:gd name="T75" fmla="*/ 103 h 329"/>
                  <a:gd name="T76" fmla="*/ 125 w 563"/>
                  <a:gd name="T77" fmla="*/ 84 h 329"/>
                  <a:gd name="T78" fmla="*/ 141 w 563"/>
                  <a:gd name="T79" fmla="*/ 62 h 329"/>
                  <a:gd name="T80" fmla="*/ 164 w 563"/>
                  <a:gd name="T81" fmla="*/ 54 h 329"/>
                  <a:gd name="T82" fmla="*/ 182 w 563"/>
                  <a:gd name="T83" fmla="*/ 58 h 329"/>
                  <a:gd name="T84" fmla="*/ 194 w 563"/>
                  <a:gd name="T85" fmla="*/ 78 h 329"/>
                  <a:gd name="T86" fmla="*/ 214 w 563"/>
                  <a:gd name="T87" fmla="*/ 105 h 329"/>
                  <a:gd name="T88" fmla="*/ 246 w 563"/>
                  <a:gd name="T89" fmla="*/ 130 h 329"/>
                  <a:gd name="T90" fmla="*/ 284 w 563"/>
                  <a:gd name="T91" fmla="*/ 154 h 329"/>
                  <a:gd name="T92" fmla="*/ 315 w 563"/>
                  <a:gd name="T93" fmla="*/ 178 h 329"/>
                  <a:gd name="T94" fmla="*/ 346 w 563"/>
                  <a:gd name="T95" fmla="*/ 209 h 329"/>
                  <a:gd name="T96" fmla="*/ 373 w 563"/>
                  <a:gd name="T97" fmla="*/ 232 h 329"/>
                  <a:gd name="T98" fmla="*/ 398 w 563"/>
                  <a:gd name="T99" fmla="*/ 248 h 329"/>
                  <a:gd name="T100" fmla="*/ 416 w 563"/>
                  <a:gd name="T101" fmla="*/ 251 h 329"/>
                  <a:gd name="T102" fmla="*/ 424 w 563"/>
                  <a:gd name="T103" fmla="*/ 243 h 329"/>
                  <a:gd name="T104" fmla="*/ 436 w 563"/>
                  <a:gd name="T105" fmla="*/ 229 h 329"/>
                  <a:gd name="T106" fmla="*/ 451 w 563"/>
                  <a:gd name="T107" fmla="*/ 196 h 329"/>
                  <a:gd name="T108" fmla="*/ 463 w 563"/>
                  <a:gd name="T109" fmla="*/ 159 h 329"/>
                  <a:gd name="T110" fmla="*/ 471 w 563"/>
                  <a:gd name="T111" fmla="*/ 130 h 329"/>
                  <a:gd name="T112" fmla="*/ 476 w 563"/>
                  <a:gd name="T113" fmla="*/ 104 h 32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563"/>
                  <a:gd name="T172" fmla="*/ 0 h 329"/>
                  <a:gd name="T173" fmla="*/ 563 w 563"/>
                  <a:gd name="T174" fmla="*/ 329 h 32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563" h="329">
                    <a:moveTo>
                      <a:pt x="476" y="104"/>
                    </a:moveTo>
                    <a:lnTo>
                      <a:pt x="487" y="41"/>
                    </a:lnTo>
                    <a:lnTo>
                      <a:pt x="510" y="0"/>
                    </a:lnTo>
                    <a:lnTo>
                      <a:pt x="537" y="3"/>
                    </a:lnTo>
                    <a:lnTo>
                      <a:pt x="553" y="19"/>
                    </a:lnTo>
                    <a:lnTo>
                      <a:pt x="563" y="46"/>
                    </a:lnTo>
                    <a:lnTo>
                      <a:pt x="557" y="86"/>
                    </a:lnTo>
                    <a:lnTo>
                      <a:pt x="552" y="109"/>
                    </a:lnTo>
                    <a:lnTo>
                      <a:pt x="542" y="152"/>
                    </a:lnTo>
                    <a:lnTo>
                      <a:pt x="529" y="190"/>
                    </a:lnTo>
                    <a:lnTo>
                      <a:pt x="515" y="223"/>
                    </a:lnTo>
                    <a:lnTo>
                      <a:pt x="497" y="254"/>
                    </a:lnTo>
                    <a:lnTo>
                      <a:pt x="474" y="290"/>
                    </a:lnTo>
                    <a:lnTo>
                      <a:pt x="452" y="313"/>
                    </a:lnTo>
                    <a:lnTo>
                      <a:pt x="436" y="324"/>
                    </a:lnTo>
                    <a:lnTo>
                      <a:pt x="410" y="329"/>
                    </a:lnTo>
                    <a:lnTo>
                      <a:pt x="384" y="320"/>
                    </a:lnTo>
                    <a:lnTo>
                      <a:pt x="351" y="301"/>
                    </a:lnTo>
                    <a:lnTo>
                      <a:pt x="318" y="274"/>
                    </a:lnTo>
                    <a:lnTo>
                      <a:pt x="284" y="240"/>
                    </a:lnTo>
                    <a:lnTo>
                      <a:pt x="253" y="200"/>
                    </a:lnTo>
                    <a:lnTo>
                      <a:pt x="229" y="166"/>
                    </a:lnTo>
                    <a:lnTo>
                      <a:pt x="200" y="143"/>
                    </a:lnTo>
                    <a:lnTo>
                      <a:pt x="173" y="130"/>
                    </a:lnTo>
                    <a:lnTo>
                      <a:pt x="153" y="127"/>
                    </a:lnTo>
                    <a:lnTo>
                      <a:pt x="124" y="131"/>
                    </a:lnTo>
                    <a:lnTo>
                      <a:pt x="93" y="150"/>
                    </a:lnTo>
                    <a:lnTo>
                      <a:pt x="60" y="169"/>
                    </a:lnTo>
                    <a:lnTo>
                      <a:pt x="31" y="173"/>
                    </a:lnTo>
                    <a:lnTo>
                      <a:pt x="13" y="162"/>
                    </a:lnTo>
                    <a:lnTo>
                      <a:pt x="0" y="146"/>
                    </a:lnTo>
                    <a:lnTo>
                      <a:pt x="4" y="128"/>
                    </a:lnTo>
                    <a:lnTo>
                      <a:pt x="15" y="123"/>
                    </a:lnTo>
                    <a:lnTo>
                      <a:pt x="28" y="127"/>
                    </a:lnTo>
                    <a:lnTo>
                      <a:pt x="24" y="128"/>
                    </a:lnTo>
                    <a:lnTo>
                      <a:pt x="50" y="135"/>
                    </a:lnTo>
                    <a:lnTo>
                      <a:pt x="77" y="125"/>
                    </a:lnTo>
                    <a:lnTo>
                      <a:pt x="101" y="103"/>
                    </a:lnTo>
                    <a:lnTo>
                      <a:pt x="125" y="84"/>
                    </a:lnTo>
                    <a:lnTo>
                      <a:pt x="141" y="62"/>
                    </a:lnTo>
                    <a:lnTo>
                      <a:pt x="164" y="54"/>
                    </a:lnTo>
                    <a:lnTo>
                      <a:pt x="182" y="58"/>
                    </a:lnTo>
                    <a:lnTo>
                      <a:pt x="194" y="78"/>
                    </a:lnTo>
                    <a:lnTo>
                      <a:pt x="214" y="105"/>
                    </a:lnTo>
                    <a:lnTo>
                      <a:pt x="246" y="130"/>
                    </a:lnTo>
                    <a:lnTo>
                      <a:pt x="284" y="154"/>
                    </a:lnTo>
                    <a:lnTo>
                      <a:pt x="315" y="178"/>
                    </a:lnTo>
                    <a:lnTo>
                      <a:pt x="346" y="209"/>
                    </a:lnTo>
                    <a:lnTo>
                      <a:pt x="373" y="232"/>
                    </a:lnTo>
                    <a:lnTo>
                      <a:pt x="398" y="248"/>
                    </a:lnTo>
                    <a:lnTo>
                      <a:pt x="416" y="251"/>
                    </a:lnTo>
                    <a:lnTo>
                      <a:pt x="424" y="243"/>
                    </a:lnTo>
                    <a:lnTo>
                      <a:pt x="436" y="229"/>
                    </a:lnTo>
                    <a:lnTo>
                      <a:pt x="451" y="196"/>
                    </a:lnTo>
                    <a:lnTo>
                      <a:pt x="463" y="159"/>
                    </a:lnTo>
                    <a:lnTo>
                      <a:pt x="471" y="130"/>
                    </a:lnTo>
                    <a:lnTo>
                      <a:pt x="476" y="104"/>
                    </a:lnTo>
                    <a:close/>
                  </a:path>
                </a:pathLst>
              </a:custGeom>
              <a:solidFill>
                <a:srgbClr val="00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744" name="Freeform 148"/>
              <p:cNvSpPr>
                <a:spLocks/>
              </p:cNvSpPr>
              <p:nvPr/>
            </p:nvSpPr>
            <p:spPr bwMode="auto">
              <a:xfrm>
                <a:off x="2893" y="3154"/>
                <a:ext cx="256" cy="211"/>
              </a:xfrm>
              <a:custGeom>
                <a:avLst/>
                <a:gdLst>
                  <a:gd name="T0" fmla="*/ 111 w 513"/>
                  <a:gd name="T1" fmla="*/ 149 h 420"/>
                  <a:gd name="T2" fmla="*/ 64 w 513"/>
                  <a:gd name="T3" fmla="*/ 192 h 420"/>
                  <a:gd name="T4" fmla="*/ 21 w 513"/>
                  <a:gd name="T5" fmla="*/ 209 h 420"/>
                  <a:gd name="T6" fmla="*/ 2 w 513"/>
                  <a:gd name="T7" fmla="*/ 191 h 420"/>
                  <a:gd name="T8" fmla="*/ 0 w 513"/>
                  <a:gd name="T9" fmla="*/ 168 h 420"/>
                  <a:gd name="T10" fmla="*/ 9 w 513"/>
                  <a:gd name="T11" fmla="*/ 141 h 420"/>
                  <a:gd name="T12" fmla="*/ 37 w 513"/>
                  <a:gd name="T13" fmla="*/ 113 h 420"/>
                  <a:gd name="T14" fmla="*/ 56 w 513"/>
                  <a:gd name="T15" fmla="*/ 98 h 420"/>
                  <a:gd name="T16" fmla="*/ 88 w 513"/>
                  <a:gd name="T17" fmla="*/ 70 h 420"/>
                  <a:gd name="T18" fmla="*/ 122 w 513"/>
                  <a:gd name="T19" fmla="*/ 47 h 420"/>
                  <a:gd name="T20" fmla="*/ 154 w 513"/>
                  <a:gd name="T21" fmla="*/ 31 h 420"/>
                  <a:gd name="T22" fmla="*/ 187 w 513"/>
                  <a:gd name="T23" fmla="*/ 19 h 420"/>
                  <a:gd name="T24" fmla="*/ 228 w 513"/>
                  <a:gd name="T25" fmla="*/ 4 h 420"/>
                  <a:gd name="T26" fmla="*/ 259 w 513"/>
                  <a:gd name="T27" fmla="*/ 0 h 420"/>
                  <a:gd name="T28" fmla="*/ 278 w 513"/>
                  <a:gd name="T29" fmla="*/ 1 h 420"/>
                  <a:gd name="T30" fmla="*/ 301 w 513"/>
                  <a:gd name="T31" fmla="*/ 12 h 420"/>
                  <a:gd name="T32" fmla="*/ 317 w 513"/>
                  <a:gd name="T33" fmla="*/ 36 h 420"/>
                  <a:gd name="T34" fmla="*/ 331 w 513"/>
                  <a:gd name="T35" fmla="*/ 70 h 420"/>
                  <a:gd name="T36" fmla="*/ 340 w 513"/>
                  <a:gd name="T37" fmla="*/ 112 h 420"/>
                  <a:gd name="T38" fmla="*/ 346 w 513"/>
                  <a:gd name="T39" fmla="*/ 159 h 420"/>
                  <a:gd name="T40" fmla="*/ 346 w 513"/>
                  <a:gd name="T41" fmla="*/ 211 h 420"/>
                  <a:gd name="T42" fmla="*/ 344 w 513"/>
                  <a:gd name="T43" fmla="*/ 253 h 420"/>
                  <a:gd name="T44" fmla="*/ 352 w 513"/>
                  <a:gd name="T45" fmla="*/ 288 h 420"/>
                  <a:gd name="T46" fmla="*/ 366 w 513"/>
                  <a:gd name="T47" fmla="*/ 314 h 420"/>
                  <a:gd name="T48" fmla="*/ 381 w 513"/>
                  <a:gd name="T49" fmla="*/ 329 h 420"/>
                  <a:gd name="T50" fmla="*/ 406 w 513"/>
                  <a:gd name="T51" fmla="*/ 343 h 420"/>
                  <a:gd name="T52" fmla="*/ 441 w 513"/>
                  <a:gd name="T53" fmla="*/ 349 h 420"/>
                  <a:gd name="T54" fmla="*/ 478 w 513"/>
                  <a:gd name="T55" fmla="*/ 354 h 420"/>
                  <a:gd name="T56" fmla="*/ 504 w 513"/>
                  <a:gd name="T57" fmla="*/ 369 h 420"/>
                  <a:gd name="T58" fmla="*/ 511 w 513"/>
                  <a:gd name="T59" fmla="*/ 387 h 420"/>
                  <a:gd name="T60" fmla="*/ 513 w 513"/>
                  <a:gd name="T61" fmla="*/ 408 h 420"/>
                  <a:gd name="T62" fmla="*/ 499 w 513"/>
                  <a:gd name="T63" fmla="*/ 420 h 420"/>
                  <a:gd name="T64" fmla="*/ 486 w 513"/>
                  <a:gd name="T65" fmla="*/ 418 h 420"/>
                  <a:gd name="T66" fmla="*/ 478 w 513"/>
                  <a:gd name="T67" fmla="*/ 407 h 420"/>
                  <a:gd name="T68" fmla="*/ 483 w 513"/>
                  <a:gd name="T69" fmla="*/ 408 h 420"/>
                  <a:gd name="T70" fmla="*/ 467 w 513"/>
                  <a:gd name="T71" fmla="*/ 388 h 420"/>
                  <a:gd name="T72" fmla="*/ 439 w 513"/>
                  <a:gd name="T73" fmla="*/ 377 h 420"/>
                  <a:gd name="T74" fmla="*/ 406 w 513"/>
                  <a:gd name="T75" fmla="*/ 381 h 420"/>
                  <a:gd name="T76" fmla="*/ 375 w 513"/>
                  <a:gd name="T77" fmla="*/ 381 h 420"/>
                  <a:gd name="T78" fmla="*/ 350 w 513"/>
                  <a:gd name="T79" fmla="*/ 388 h 420"/>
                  <a:gd name="T80" fmla="*/ 327 w 513"/>
                  <a:gd name="T81" fmla="*/ 381 h 420"/>
                  <a:gd name="T82" fmla="*/ 316 w 513"/>
                  <a:gd name="T83" fmla="*/ 366 h 420"/>
                  <a:gd name="T84" fmla="*/ 319 w 513"/>
                  <a:gd name="T85" fmla="*/ 343 h 420"/>
                  <a:gd name="T86" fmla="*/ 319 w 513"/>
                  <a:gd name="T87" fmla="*/ 310 h 420"/>
                  <a:gd name="T88" fmla="*/ 309 w 513"/>
                  <a:gd name="T89" fmla="*/ 271 h 420"/>
                  <a:gd name="T90" fmla="*/ 293 w 513"/>
                  <a:gd name="T91" fmla="*/ 228 h 420"/>
                  <a:gd name="T92" fmla="*/ 284 w 513"/>
                  <a:gd name="T93" fmla="*/ 190 h 420"/>
                  <a:gd name="T94" fmla="*/ 278 w 513"/>
                  <a:gd name="T95" fmla="*/ 147 h 420"/>
                  <a:gd name="T96" fmla="*/ 272 w 513"/>
                  <a:gd name="T97" fmla="*/ 112 h 420"/>
                  <a:gd name="T98" fmla="*/ 261 w 513"/>
                  <a:gd name="T99" fmla="*/ 83 h 420"/>
                  <a:gd name="T100" fmla="*/ 249 w 513"/>
                  <a:gd name="T101" fmla="*/ 70 h 420"/>
                  <a:gd name="T102" fmla="*/ 238 w 513"/>
                  <a:gd name="T103" fmla="*/ 71 h 420"/>
                  <a:gd name="T104" fmla="*/ 220 w 513"/>
                  <a:gd name="T105" fmla="*/ 75 h 420"/>
                  <a:gd name="T106" fmla="*/ 188 w 513"/>
                  <a:gd name="T107" fmla="*/ 93 h 420"/>
                  <a:gd name="T108" fmla="*/ 156 w 513"/>
                  <a:gd name="T109" fmla="*/ 113 h 420"/>
                  <a:gd name="T110" fmla="*/ 133 w 513"/>
                  <a:gd name="T111" fmla="*/ 132 h 420"/>
                  <a:gd name="T112" fmla="*/ 111 w 513"/>
                  <a:gd name="T113" fmla="*/ 149 h 42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513"/>
                  <a:gd name="T172" fmla="*/ 0 h 420"/>
                  <a:gd name="T173" fmla="*/ 513 w 513"/>
                  <a:gd name="T174" fmla="*/ 420 h 42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513" h="420">
                    <a:moveTo>
                      <a:pt x="111" y="149"/>
                    </a:moveTo>
                    <a:lnTo>
                      <a:pt x="64" y="192"/>
                    </a:lnTo>
                    <a:lnTo>
                      <a:pt x="21" y="209"/>
                    </a:lnTo>
                    <a:lnTo>
                      <a:pt x="2" y="191"/>
                    </a:lnTo>
                    <a:lnTo>
                      <a:pt x="0" y="168"/>
                    </a:lnTo>
                    <a:lnTo>
                      <a:pt x="9" y="141"/>
                    </a:lnTo>
                    <a:lnTo>
                      <a:pt x="37" y="113"/>
                    </a:lnTo>
                    <a:lnTo>
                      <a:pt x="56" y="98"/>
                    </a:lnTo>
                    <a:lnTo>
                      <a:pt x="88" y="70"/>
                    </a:lnTo>
                    <a:lnTo>
                      <a:pt x="122" y="47"/>
                    </a:lnTo>
                    <a:lnTo>
                      <a:pt x="154" y="31"/>
                    </a:lnTo>
                    <a:lnTo>
                      <a:pt x="187" y="19"/>
                    </a:lnTo>
                    <a:lnTo>
                      <a:pt x="228" y="4"/>
                    </a:lnTo>
                    <a:lnTo>
                      <a:pt x="259" y="0"/>
                    </a:lnTo>
                    <a:lnTo>
                      <a:pt x="278" y="1"/>
                    </a:lnTo>
                    <a:lnTo>
                      <a:pt x="301" y="12"/>
                    </a:lnTo>
                    <a:lnTo>
                      <a:pt x="317" y="36"/>
                    </a:lnTo>
                    <a:lnTo>
                      <a:pt x="331" y="70"/>
                    </a:lnTo>
                    <a:lnTo>
                      <a:pt x="340" y="112"/>
                    </a:lnTo>
                    <a:lnTo>
                      <a:pt x="346" y="159"/>
                    </a:lnTo>
                    <a:lnTo>
                      <a:pt x="346" y="211"/>
                    </a:lnTo>
                    <a:lnTo>
                      <a:pt x="344" y="253"/>
                    </a:lnTo>
                    <a:lnTo>
                      <a:pt x="352" y="288"/>
                    </a:lnTo>
                    <a:lnTo>
                      <a:pt x="366" y="314"/>
                    </a:lnTo>
                    <a:lnTo>
                      <a:pt x="381" y="329"/>
                    </a:lnTo>
                    <a:lnTo>
                      <a:pt x="406" y="343"/>
                    </a:lnTo>
                    <a:lnTo>
                      <a:pt x="441" y="349"/>
                    </a:lnTo>
                    <a:lnTo>
                      <a:pt x="478" y="354"/>
                    </a:lnTo>
                    <a:lnTo>
                      <a:pt x="504" y="369"/>
                    </a:lnTo>
                    <a:lnTo>
                      <a:pt x="511" y="387"/>
                    </a:lnTo>
                    <a:lnTo>
                      <a:pt x="513" y="408"/>
                    </a:lnTo>
                    <a:lnTo>
                      <a:pt x="499" y="420"/>
                    </a:lnTo>
                    <a:lnTo>
                      <a:pt x="486" y="418"/>
                    </a:lnTo>
                    <a:lnTo>
                      <a:pt x="478" y="407"/>
                    </a:lnTo>
                    <a:lnTo>
                      <a:pt x="483" y="408"/>
                    </a:lnTo>
                    <a:lnTo>
                      <a:pt x="467" y="388"/>
                    </a:lnTo>
                    <a:lnTo>
                      <a:pt x="439" y="377"/>
                    </a:lnTo>
                    <a:lnTo>
                      <a:pt x="406" y="381"/>
                    </a:lnTo>
                    <a:lnTo>
                      <a:pt x="375" y="381"/>
                    </a:lnTo>
                    <a:lnTo>
                      <a:pt x="350" y="388"/>
                    </a:lnTo>
                    <a:lnTo>
                      <a:pt x="327" y="381"/>
                    </a:lnTo>
                    <a:lnTo>
                      <a:pt x="316" y="366"/>
                    </a:lnTo>
                    <a:lnTo>
                      <a:pt x="319" y="343"/>
                    </a:lnTo>
                    <a:lnTo>
                      <a:pt x="319" y="310"/>
                    </a:lnTo>
                    <a:lnTo>
                      <a:pt x="309" y="271"/>
                    </a:lnTo>
                    <a:lnTo>
                      <a:pt x="293" y="228"/>
                    </a:lnTo>
                    <a:lnTo>
                      <a:pt x="284" y="190"/>
                    </a:lnTo>
                    <a:lnTo>
                      <a:pt x="278" y="147"/>
                    </a:lnTo>
                    <a:lnTo>
                      <a:pt x="272" y="112"/>
                    </a:lnTo>
                    <a:lnTo>
                      <a:pt x="261" y="83"/>
                    </a:lnTo>
                    <a:lnTo>
                      <a:pt x="249" y="70"/>
                    </a:lnTo>
                    <a:lnTo>
                      <a:pt x="238" y="71"/>
                    </a:lnTo>
                    <a:lnTo>
                      <a:pt x="220" y="75"/>
                    </a:lnTo>
                    <a:lnTo>
                      <a:pt x="188" y="93"/>
                    </a:lnTo>
                    <a:lnTo>
                      <a:pt x="156" y="113"/>
                    </a:lnTo>
                    <a:lnTo>
                      <a:pt x="133" y="132"/>
                    </a:lnTo>
                    <a:lnTo>
                      <a:pt x="111" y="149"/>
                    </a:lnTo>
                    <a:close/>
                  </a:path>
                </a:pathLst>
              </a:custGeom>
              <a:solidFill>
                <a:srgbClr val="00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</p:grpSp>
        <p:grpSp>
          <p:nvGrpSpPr>
            <p:cNvPr id="11" name="Group 149"/>
            <p:cNvGrpSpPr>
              <a:grpSpLocks/>
            </p:cNvGrpSpPr>
            <p:nvPr/>
          </p:nvGrpSpPr>
          <p:grpSpPr bwMode="auto">
            <a:xfrm>
              <a:off x="2832" y="3172"/>
              <a:ext cx="576" cy="150"/>
              <a:chOff x="2399" y="3301"/>
              <a:chExt cx="960" cy="250"/>
            </a:xfrm>
          </p:grpSpPr>
          <p:grpSp>
            <p:nvGrpSpPr>
              <p:cNvPr id="12" name="Group 150"/>
              <p:cNvGrpSpPr>
                <a:grpSpLocks/>
              </p:cNvGrpSpPr>
              <p:nvPr/>
            </p:nvGrpSpPr>
            <p:grpSpPr bwMode="auto">
              <a:xfrm>
                <a:off x="2417" y="3301"/>
                <a:ext cx="936" cy="237"/>
                <a:chOff x="2417" y="3301"/>
                <a:chExt cx="936" cy="237"/>
              </a:xfrm>
            </p:grpSpPr>
            <p:grpSp>
              <p:nvGrpSpPr>
                <p:cNvPr id="13" name="Group 151"/>
                <p:cNvGrpSpPr>
                  <a:grpSpLocks/>
                </p:cNvGrpSpPr>
                <p:nvPr/>
              </p:nvGrpSpPr>
              <p:grpSpPr bwMode="auto">
                <a:xfrm>
                  <a:off x="2417" y="3326"/>
                  <a:ext cx="83" cy="86"/>
                  <a:chOff x="2417" y="3326"/>
                  <a:chExt cx="83" cy="86"/>
                </a:xfrm>
              </p:grpSpPr>
              <p:sp>
                <p:nvSpPr>
                  <p:cNvPr id="144736" name="Freeform 152"/>
                  <p:cNvSpPr>
                    <a:spLocks/>
                  </p:cNvSpPr>
                  <p:nvPr/>
                </p:nvSpPr>
                <p:spPr bwMode="auto">
                  <a:xfrm>
                    <a:off x="2417" y="3326"/>
                    <a:ext cx="83" cy="86"/>
                  </a:xfrm>
                  <a:custGeom>
                    <a:avLst/>
                    <a:gdLst>
                      <a:gd name="T0" fmla="*/ 36 w 165"/>
                      <a:gd name="T1" fmla="*/ 40 h 172"/>
                      <a:gd name="T2" fmla="*/ 41 w 165"/>
                      <a:gd name="T3" fmla="*/ 15 h 172"/>
                      <a:gd name="T4" fmla="*/ 60 w 165"/>
                      <a:gd name="T5" fmla="*/ 0 h 172"/>
                      <a:gd name="T6" fmla="*/ 78 w 165"/>
                      <a:gd name="T7" fmla="*/ 0 h 172"/>
                      <a:gd name="T8" fmla="*/ 94 w 165"/>
                      <a:gd name="T9" fmla="*/ 13 h 172"/>
                      <a:gd name="T10" fmla="*/ 103 w 165"/>
                      <a:gd name="T11" fmla="*/ 33 h 172"/>
                      <a:gd name="T12" fmla="*/ 129 w 165"/>
                      <a:gd name="T13" fmla="*/ 27 h 172"/>
                      <a:gd name="T14" fmla="*/ 153 w 165"/>
                      <a:gd name="T15" fmla="*/ 35 h 172"/>
                      <a:gd name="T16" fmla="*/ 160 w 165"/>
                      <a:gd name="T17" fmla="*/ 37 h 172"/>
                      <a:gd name="T18" fmla="*/ 165 w 165"/>
                      <a:gd name="T19" fmla="*/ 58 h 172"/>
                      <a:gd name="T20" fmla="*/ 159 w 165"/>
                      <a:gd name="T21" fmla="*/ 79 h 172"/>
                      <a:gd name="T22" fmla="*/ 142 w 165"/>
                      <a:gd name="T23" fmla="*/ 96 h 172"/>
                      <a:gd name="T24" fmla="*/ 134 w 165"/>
                      <a:gd name="T25" fmla="*/ 100 h 172"/>
                      <a:gd name="T26" fmla="*/ 138 w 165"/>
                      <a:gd name="T27" fmla="*/ 118 h 172"/>
                      <a:gd name="T28" fmla="*/ 132 w 165"/>
                      <a:gd name="T29" fmla="*/ 139 h 172"/>
                      <a:gd name="T30" fmla="*/ 119 w 165"/>
                      <a:gd name="T31" fmla="*/ 154 h 172"/>
                      <a:gd name="T32" fmla="*/ 98 w 165"/>
                      <a:gd name="T33" fmla="*/ 168 h 172"/>
                      <a:gd name="T34" fmla="*/ 94 w 165"/>
                      <a:gd name="T35" fmla="*/ 172 h 172"/>
                      <a:gd name="T36" fmla="*/ 71 w 165"/>
                      <a:gd name="T37" fmla="*/ 169 h 172"/>
                      <a:gd name="T38" fmla="*/ 52 w 165"/>
                      <a:gd name="T39" fmla="*/ 154 h 172"/>
                      <a:gd name="T40" fmla="*/ 44 w 165"/>
                      <a:gd name="T41" fmla="*/ 149 h 172"/>
                      <a:gd name="T42" fmla="*/ 23 w 165"/>
                      <a:gd name="T43" fmla="*/ 147 h 172"/>
                      <a:gd name="T44" fmla="*/ 4 w 165"/>
                      <a:gd name="T45" fmla="*/ 126 h 172"/>
                      <a:gd name="T46" fmla="*/ 0 w 165"/>
                      <a:gd name="T47" fmla="*/ 103 h 172"/>
                      <a:gd name="T48" fmla="*/ 5 w 165"/>
                      <a:gd name="T49" fmla="*/ 80 h 172"/>
                      <a:gd name="T50" fmla="*/ 14 w 165"/>
                      <a:gd name="T51" fmla="*/ 75 h 172"/>
                      <a:gd name="T52" fmla="*/ 5 w 165"/>
                      <a:gd name="T53" fmla="*/ 58 h 172"/>
                      <a:gd name="T54" fmla="*/ 14 w 165"/>
                      <a:gd name="T55" fmla="*/ 45 h 172"/>
                      <a:gd name="T56" fmla="*/ 24 w 165"/>
                      <a:gd name="T57" fmla="*/ 40 h 172"/>
                      <a:gd name="T58" fmla="*/ 36 w 165"/>
                      <a:gd name="T59" fmla="*/ 40 h 172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65"/>
                      <a:gd name="T91" fmla="*/ 0 h 172"/>
                      <a:gd name="T92" fmla="*/ 165 w 165"/>
                      <a:gd name="T93" fmla="*/ 172 h 172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65" h="172">
                        <a:moveTo>
                          <a:pt x="36" y="40"/>
                        </a:moveTo>
                        <a:lnTo>
                          <a:pt x="41" y="15"/>
                        </a:lnTo>
                        <a:lnTo>
                          <a:pt x="60" y="0"/>
                        </a:lnTo>
                        <a:lnTo>
                          <a:pt x="78" y="0"/>
                        </a:lnTo>
                        <a:lnTo>
                          <a:pt x="94" y="13"/>
                        </a:lnTo>
                        <a:lnTo>
                          <a:pt x="103" y="33"/>
                        </a:lnTo>
                        <a:lnTo>
                          <a:pt x="129" y="27"/>
                        </a:lnTo>
                        <a:lnTo>
                          <a:pt x="153" y="35"/>
                        </a:lnTo>
                        <a:lnTo>
                          <a:pt x="160" y="37"/>
                        </a:lnTo>
                        <a:lnTo>
                          <a:pt x="165" y="58"/>
                        </a:lnTo>
                        <a:lnTo>
                          <a:pt x="159" y="79"/>
                        </a:lnTo>
                        <a:lnTo>
                          <a:pt x="142" y="96"/>
                        </a:lnTo>
                        <a:lnTo>
                          <a:pt x="134" y="100"/>
                        </a:lnTo>
                        <a:lnTo>
                          <a:pt x="138" y="118"/>
                        </a:lnTo>
                        <a:lnTo>
                          <a:pt x="132" y="139"/>
                        </a:lnTo>
                        <a:lnTo>
                          <a:pt x="119" y="154"/>
                        </a:lnTo>
                        <a:lnTo>
                          <a:pt x="98" y="168"/>
                        </a:lnTo>
                        <a:lnTo>
                          <a:pt x="94" y="172"/>
                        </a:lnTo>
                        <a:lnTo>
                          <a:pt x="71" y="169"/>
                        </a:lnTo>
                        <a:lnTo>
                          <a:pt x="52" y="154"/>
                        </a:lnTo>
                        <a:lnTo>
                          <a:pt x="44" y="149"/>
                        </a:lnTo>
                        <a:lnTo>
                          <a:pt x="23" y="147"/>
                        </a:lnTo>
                        <a:lnTo>
                          <a:pt x="4" y="126"/>
                        </a:lnTo>
                        <a:lnTo>
                          <a:pt x="0" y="103"/>
                        </a:lnTo>
                        <a:lnTo>
                          <a:pt x="5" y="80"/>
                        </a:lnTo>
                        <a:lnTo>
                          <a:pt x="14" y="75"/>
                        </a:lnTo>
                        <a:lnTo>
                          <a:pt x="5" y="58"/>
                        </a:lnTo>
                        <a:lnTo>
                          <a:pt x="14" y="45"/>
                        </a:lnTo>
                        <a:lnTo>
                          <a:pt x="24" y="40"/>
                        </a:lnTo>
                        <a:lnTo>
                          <a:pt x="36" y="40"/>
                        </a:lnTo>
                        <a:close/>
                      </a:path>
                    </a:pathLst>
                  </a:custGeom>
                  <a:blipFill dpi="0" rotWithShape="0">
                    <a:blip r:embed="rId6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4737" name="Freeform 153"/>
                  <p:cNvSpPr>
                    <a:spLocks/>
                  </p:cNvSpPr>
                  <p:nvPr/>
                </p:nvSpPr>
                <p:spPr bwMode="auto">
                  <a:xfrm>
                    <a:off x="2430" y="3333"/>
                    <a:ext cx="60" cy="69"/>
                  </a:xfrm>
                  <a:custGeom>
                    <a:avLst/>
                    <a:gdLst>
                      <a:gd name="T0" fmla="*/ 39 w 121"/>
                      <a:gd name="T1" fmla="*/ 63 h 137"/>
                      <a:gd name="T2" fmla="*/ 34 w 121"/>
                      <a:gd name="T3" fmla="*/ 44 h 137"/>
                      <a:gd name="T4" fmla="*/ 26 w 121"/>
                      <a:gd name="T5" fmla="*/ 27 h 137"/>
                      <a:gd name="T6" fmla="*/ 33 w 121"/>
                      <a:gd name="T7" fmla="*/ 11 h 137"/>
                      <a:gd name="T8" fmla="*/ 42 w 121"/>
                      <a:gd name="T9" fmla="*/ 0 h 137"/>
                      <a:gd name="T10" fmla="*/ 51 w 121"/>
                      <a:gd name="T11" fmla="*/ 4 h 137"/>
                      <a:gd name="T12" fmla="*/ 62 w 121"/>
                      <a:gd name="T13" fmla="*/ 9 h 137"/>
                      <a:gd name="T14" fmla="*/ 64 w 121"/>
                      <a:gd name="T15" fmla="*/ 24 h 137"/>
                      <a:gd name="T16" fmla="*/ 59 w 121"/>
                      <a:gd name="T17" fmla="*/ 39 h 137"/>
                      <a:gd name="T18" fmla="*/ 59 w 121"/>
                      <a:gd name="T19" fmla="*/ 52 h 137"/>
                      <a:gd name="T20" fmla="*/ 68 w 121"/>
                      <a:gd name="T21" fmla="*/ 48 h 137"/>
                      <a:gd name="T22" fmla="*/ 76 w 121"/>
                      <a:gd name="T23" fmla="*/ 36 h 137"/>
                      <a:gd name="T24" fmla="*/ 88 w 121"/>
                      <a:gd name="T25" fmla="*/ 28 h 137"/>
                      <a:gd name="T26" fmla="*/ 93 w 121"/>
                      <a:gd name="T27" fmla="*/ 28 h 137"/>
                      <a:gd name="T28" fmla="*/ 105 w 121"/>
                      <a:gd name="T29" fmla="*/ 27 h 137"/>
                      <a:gd name="T30" fmla="*/ 116 w 121"/>
                      <a:gd name="T31" fmla="*/ 35 h 137"/>
                      <a:gd name="T32" fmla="*/ 121 w 121"/>
                      <a:gd name="T33" fmla="*/ 51 h 137"/>
                      <a:gd name="T34" fmla="*/ 116 w 121"/>
                      <a:gd name="T35" fmla="*/ 66 h 137"/>
                      <a:gd name="T36" fmla="*/ 103 w 121"/>
                      <a:gd name="T37" fmla="*/ 75 h 137"/>
                      <a:gd name="T38" fmla="*/ 85 w 121"/>
                      <a:gd name="T39" fmla="*/ 75 h 137"/>
                      <a:gd name="T40" fmla="*/ 70 w 121"/>
                      <a:gd name="T41" fmla="*/ 73 h 137"/>
                      <a:gd name="T42" fmla="*/ 72 w 121"/>
                      <a:gd name="T43" fmla="*/ 85 h 137"/>
                      <a:gd name="T44" fmla="*/ 88 w 121"/>
                      <a:gd name="T45" fmla="*/ 88 h 137"/>
                      <a:gd name="T46" fmla="*/ 100 w 121"/>
                      <a:gd name="T47" fmla="*/ 97 h 137"/>
                      <a:gd name="T48" fmla="*/ 97 w 121"/>
                      <a:gd name="T49" fmla="*/ 117 h 137"/>
                      <a:gd name="T50" fmla="*/ 84 w 121"/>
                      <a:gd name="T51" fmla="*/ 133 h 137"/>
                      <a:gd name="T52" fmla="*/ 66 w 121"/>
                      <a:gd name="T53" fmla="*/ 137 h 137"/>
                      <a:gd name="T54" fmla="*/ 51 w 121"/>
                      <a:gd name="T55" fmla="*/ 129 h 137"/>
                      <a:gd name="T56" fmla="*/ 42 w 121"/>
                      <a:gd name="T57" fmla="*/ 116 h 137"/>
                      <a:gd name="T58" fmla="*/ 49 w 121"/>
                      <a:gd name="T59" fmla="*/ 101 h 137"/>
                      <a:gd name="T60" fmla="*/ 55 w 121"/>
                      <a:gd name="T61" fmla="*/ 88 h 137"/>
                      <a:gd name="T62" fmla="*/ 46 w 121"/>
                      <a:gd name="T63" fmla="*/ 82 h 137"/>
                      <a:gd name="T64" fmla="*/ 42 w 121"/>
                      <a:gd name="T65" fmla="*/ 98 h 137"/>
                      <a:gd name="T66" fmla="*/ 33 w 121"/>
                      <a:gd name="T67" fmla="*/ 112 h 137"/>
                      <a:gd name="T68" fmla="*/ 14 w 121"/>
                      <a:gd name="T69" fmla="*/ 113 h 137"/>
                      <a:gd name="T70" fmla="*/ 2 w 121"/>
                      <a:gd name="T71" fmla="*/ 104 h 137"/>
                      <a:gd name="T72" fmla="*/ 0 w 121"/>
                      <a:gd name="T73" fmla="*/ 90 h 137"/>
                      <a:gd name="T74" fmla="*/ 6 w 121"/>
                      <a:gd name="T75" fmla="*/ 79 h 137"/>
                      <a:gd name="T76" fmla="*/ 12 w 121"/>
                      <a:gd name="T77" fmla="*/ 71 h 137"/>
                      <a:gd name="T78" fmla="*/ 8 w 121"/>
                      <a:gd name="T79" fmla="*/ 58 h 137"/>
                      <a:gd name="T80" fmla="*/ 7 w 121"/>
                      <a:gd name="T81" fmla="*/ 46 h 137"/>
                      <a:gd name="T82" fmla="*/ 18 w 121"/>
                      <a:gd name="T83" fmla="*/ 44 h 137"/>
                      <a:gd name="T84" fmla="*/ 27 w 121"/>
                      <a:gd name="T85" fmla="*/ 50 h 137"/>
                      <a:gd name="T86" fmla="*/ 39 w 121"/>
                      <a:gd name="T87" fmla="*/ 63 h 137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21"/>
                      <a:gd name="T133" fmla="*/ 0 h 137"/>
                      <a:gd name="T134" fmla="*/ 121 w 121"/>
                      <a:gd name="T135" fmla="*/ 137 h 137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21" h="137">
                        <a:moveTo>
                          <a:pt x="39" y="63"/>
                        </a:moveTo>
                        <a:lnTo>
                          <a:pt x="34" y="44"/>
                        </a:lnTo>
                        <a:lnTo>
                          <a:pt x="26" y="27"/>
                        </a:lnTo>
                        <a:lnTo>
                          <a:pt x="33" y="11"/>
                        </a:lnTo>
                        <a:lnTo>
                          <a:pt x="42" y="0"/>
                        </a:lnTo>
                        <a:lnTo>
                          <a:pt x="51" y="4"/>
                        </a:lnTo>
                        <a:lnTo>
                          <a:pt x="62" y="9"/>
                        </a:lnTo>
                        <a:lnTo>
                          <a:pt x="64" y="24"/>
                        </a:lnTo>
                        <a:lnTo>
                          <a:pt x="59" y="39"/>
                        </a:lnTo>
                        <a:lnTo>
                          <a:pt x="59" y="52"/>
                        </a:lnTo>
                        <a:lnTo>
                          <a:pt x="68" y="48"/>
                        </a:lnTo>
                        <a:lnTo>
                          <a:pt x="76" y="36"/>
                        </a:lnTo>
                        <a:lnTo>
                          <a:pt x="88" y="28"/>
                        </a:lnTo>
                        <a:lnTo>
                          <a:pt x="93" y="28"/>
                        </a:lnTo>
                        <a:lnTo>
                          <a:pt x="105" y="27"/>
                        </a:lnTo>
                        <a:lnTo>
                          <a:pt x="116" y="35"/>
                        </a:lnTo>
                        <a:lnTo>
                          <a:pt x="121" y="51"/>
                        </a:lnTo>
                        <a:lnTo>
                          <a:pt x="116" y="66"/>
                        </a:lnTo>
                        <a:lnTo>
                          <a:pt x="103" y="75"/>
                        </a:lnTo>
                        <a:lnTo>
                          <a:pt x="85" y="75"/>
                        </a:lnTo>
                        <a:lnTo>
                          <a:pt x="70" y="73"/>
                        </a:lnTo>
                        <a:lnTo>
                          <a:pt x="72" y="85"/>
                        </a:lnTo>
                        <a:lnTo>
                          <a:pt x="88" y="88"/>
                        </a:lnTo>
                        <a:lnTo>
                          <a:pt x="100" y="97"/>
                        </a:lnTo>
                        <a:lnTo>
                          <a:pt x="97" y="117"/>
                        </a:lnTo>
                        <a:lnTo>
                          <a:pt x="84" y="133"/>
                        </a:lnTo>
                        <a:lnTo>
                          <a:pt x="66" y="137"/>
                        </a:lnTo>
                        <a:lnTo>
                          <a:pt x="51" y="129"/>
                        </a:lnTo>
                        <a:lnTo>
                          <a:pt x="42" y="116"/>
                        </a:lnTo>
                        <a:lnTo>
                          <a:pt x="49" y="101"/>
                        </a:lnTo>
                        <a:lnTo>
                          <a:pt x="55" y="88"/>
                        </a:lnTo>
                        <a:lnTo>
                          <a:pt x="46" y="82"/>
                        </a:lnTo>
                        <a:lnTo>
                          <a:pt x="42" y="98"/>
                        </a:lnTo>
                        <a:lnTo>
                          <a:pt x="33" y="112"/>
                        </a:lnTo>
                        <a:lnTo>
                          <a:pt x="14" y="113"/>
                        </a:lnTo>
                        <a:lnTo>
                          <a:pt x="2" y="104"/>
                        </a:lnTo>
                        <a:lnTo>
                          <a:pt x="0" y="90"/>
                        </a:lnTo>
                        <a:lnTo>
                          <a:pt x="6" y="79"/>
                        </a:lnTo>
                        <a:lnTo>
                          <a:pt x="12" y="71"/>
                        </a:lnTo>
                        <a:lnTo>
                          <a:pt x="8" y="58"/>
                        </a:lnTo>
                        <a:lnTo>
                          <a:pt x="7" y="46"/>
                        </a:lnTo>
                        <a:lnTo>
                          <a:pt x="18" y="44"/>
                        </a:lnTo>
                        <a:lnTo>
                          <a:pt x="27" y="50"/>
                        </a:lnTo>
                        <a:lnTo>
                          <a:pt x="39" y="63"/>
                        </a:lnTo>
                        <a:close/>
                      </a:path>
                    </a:pathLst>
                  </a:custGeom>
                  <a:blipFill dpi="0" rotWithShape="0">
                    <a:blip r:embed="rId7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4738" name="Freeform 154"/>
                  <p:cNvSpPr>
                    <a:spLocks/>
                  </p:cNvSpPr>
                  <p:nvPr/>
                </p:nvSpPr>
                <p:spPr bwMode="auto">
                  <a:xfrm>
                    <a:off x="2450" y="3361"/>
                    <a:ext cx="14" cy="12"/>
                  </a:xfrm>
                  <a:custGeom>
                    <a:avLst/>
                    <a:gdLst>
                      <a:gd name="T0" fmla="*/ 0 w 27"/>
                      <a:gd name="T1" fmla="*/ 7 h 26"/>
                      <a:gd name="T2" fmla="*/ 13 w 27"/>
                      <a:gd name="T3" fmla="*/ 0 h 26"/>
                      <a:gd name="T4" fmla="*/ 23 w 27"/>
                      <a:gd name="T5" fmla="*/ 3 h 26"/>
                      <a:gd name="T6" fmla="*/ 27 w 27"/>
                      <a:gd name="T7" fmla="*/ 18 h 26"/>
                      <a:gd name="T8" fmla="*/ 16 w 27"/>
                      <a:gd name="T9" fmla="*/ 26 h 26"/>
                      <a:gd name="T10" fmla="*/ 3 w 27"/>
                      <a:gd name="T11" fmla="*/ 19 h 26"/>
                      <a:gd name="T12" fmla="*/ 0 w 27"/>
                      <a:gd name="T13" fmla="*/ 7 h 2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27"/>
                      <a:gd name="T22" fmla="*/ 0 h 26"/>
                      <a:gd name="T23" fmla="*/ 27 w 27"/>
                      <a:gd name="T24" fmla="*/ 26 h 2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27" h="26">
                        <a:moveTo>
                          <a:pt x="0" y="7"/>
                        </a:moveTo>
                        <a:lnTo>
                          <a:pt x="13" y="0"/>
                        </a:lnTo>
                        <a:lnTo>
                          <a:pt x="23" y="3"/>
                        </a:lnTo>
                        <a:lnTo>
                          <a:pt x="27" y="18"/>
                        </a:lnTo>
                        <a:lnTo>
                          <a:pt x="16" y="26"/>
                        </a:lnTo>
                        <a:lnTo>
                          <a:pt x="3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blipFill dpi="0" rotWithShape="0">
                    <a:blip r:embed="rId8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</p:grpSp>
            <p:grpSp>
              <p:nvGrpSpPr>
                <p:cNvPr id="14" name="Group 155"/>
                <p:cNvGrpSpPr>
                  <a:grpSpLocks/>
                </p:cNvGrpSpPr>
                <p:nvPr/>
              </p:nvGrpSpPr>
              <p:grpSpPr bwMode="auto">
                <a:xfrm>
                  <a:off x="2457" y="3441"/>
                  <a:ext cx="95" cy="80"/>
                  <a:chOff x="2457" y="3441"/>
                  <a:chExt cx="95" cy="80"/>
                </a:xfrm>
              </p:grpSpPr>
              <p:sp>
                <p:nvSpPr>
                  <p:cNvPr id="144733" name="Freeform 156"/>
                  <p:cNvSpPr>
                    <a:spLocks/>
                  </p:cNvSpPr>
                  <p:nvPr/>
                </p:nvSpPr>
                <p:spPr bwMode="auto">
                  <a:xfrm>
                    <a:off x="2457" y="3441"/>
                    <a:ext cx="95" cy="80"/>
                  </a:xfrm>
                  <a:custGeom>
                    <a:avLst/>
                    <a:gdLst>
                      <a:gd name="T0" fmla="*/ 65 w 191"/>
                      <a:gd name="T1" fmla="*/ 26 h 159"/>
                      <a:gd name="T2" fmla="*/ 80 w 191"/>
                      <a:gd name="T3" fmla="*/ 7 h 159"/>
                      <a:gd name="T4" fmla="*/ 102 w 191"/>
                      <a:gd name="T5" fmla="*/ 0 h 159"/>
                      <a:gd name="T6" fmla="*/ 121 w 191"/>
                      <a:gd name="T7" fmla="*/ 5 h 159"/>
                      <a:gd name="T8" fmla="*/ 133 w 191"/>
                      <a:gd name="T9" fmla="*/ 22 h 159"/>
                      <a:gd name="T10" fmla="*/ 136 w 191"/>
                      <a:gd name="T11" fmla="*/ 42 h 159"/>
                      <a:gd name="T12" fmla="*/ 163 w 191"/>
                      <a:gd name="T13" fmla="*/ 46 h 159"/>
                      <a:gd name="T14" fmla="*/ 185 w 191"/>
                      <a:gd name="T15" fmla="*/ 61 h 159"/>
                      <a:gd name="T16" fmla="*/ 191 w 191"/>
                      <a:gd name="T17" fmla="*/ 63 h 159"/>
                      <a:gd name="T18" fmla="*/ 189 w 191"/>
                      <a:gd name="T19" fmla="*/ 85 h 159"/>
                      <a:gd name="T20" fmla="*/ 174 w 191"/>
                      <a:gd name="T21" fmla="*/ 98 h 159"/>
                      <a:gd name="T22" fmla="*/ 152 w 191"/>
                      <a:gd name="T23" fmla="*/ 109 h 159"/>
                      <a:gd name="T24" fmla="*/ 141 w 191"/>
                      <a:gd name="T25" fmla="*/ 110 h 159"/>
                      <a:gd name="T26" fmla="*/ 140 w 191"/>
                      <a:gd name="T27" fmla="*/ 127 h 159"/>
                      <a:gd name="T28" fmla="*/ 125 w 191"/>
                      <a:gd name="T29" fmla="*/ 143 h 159"/>
                      <a:gd name="T30" fmla="*/ 106 w 191"/>
                      <a:gd name="T31" fmla="*/ 152 h 159"/>
                      <a:gd name="T32" fmla="*/ 81 w 191"/>
                      <a:gd name="T33" fmla="*/ 158 h 159"/>
                      <a:gd name="T34" fmla="*/ 75 w 191"/>
                      <a:gd name="T35" fmla="*/ 159 h 159"/>
                      <a:gd name="T36" fmla="*/ 54 w 191"/>
                      <a:gd name="T37" fmla="*/ 150 h 159"/>
                      <a:gd name="T38" fmla="*/ 39 w 191"/>
                      <a:gd name="T39" fmla="*/ 132 h 159"/>
                      <a:gd name="T40" fmla="*/ 34 w 191"/>
                      <a:gd name="T41" fmla="*/ 124 h 159"/>
                      <a:gd name="T42" fmla="*/ 12 w 191"/>
                      <a:gd name="T43" fmla="*/ 115 h 159"/>
                      <a:gd name="T44" fmla="*/ 0 w 191"/>
                      <a:gd name="T45" fmla="*/ 90 h 159"/>
                      <a:gd name="T46" fmla="*/ 7 w 191"/>
                      <a:gd name="T47" fmla="*/ 70 h 159"/>
                      <a:gd name="T48" fmla="*/ 19 w 191"/>
                      <a:gd name="T49" fmla="*/ 53 h 159"/>
                      <a:gd name="T50" fmla="*/ 30 w 191"/>
                      <a:gd name="T51" fmla="*/ 50 h 159"/>
                      <a:gd name="T52" fmla="*/ 26 w 191"/>
                      <a:gd name="T53" fmla="*/ 32 h 159"/>
                      <a:gd name="T54" fmla="*/ 40 w 191"/>
                      <a:gd name="T55" fmla="*/ 24 h 159"/>
                      <a:gd name="T56" fmla="*/ 54 w 191"/>
                      <a:gd name="T57" fmla="*/ 23 h 159"/>
                      <a:gd name="T58" fmla="*/ 65 w 191"/>
                      <a:gd name="T59" fmla="*/ 26 h 159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91"/>
                      <a:gd name="T91" fmla="*/ 0 h 159"/>
                      <a:gd name="T92" fmla="*/ 191 w 191"/>
                      <a:gd name="T93" fmla="*/ 159 h 159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91" h="159">
                        <a:moveTo>
                          <a:pt x="65" y="26"/>
                        </a:moveTo>
                        <a:lnTo>
                          <a:pt x="80" y="7"/>
                        </a:lnTo>
                        <a:lnTo>
                          <a:pt x="102" y="0"/>
                        </a:lnTo>
                        <a:lnTo>
                          <a:pt x="121" y="5"/>
                        </a:lnTo>
                        <a:lnTo>
                          <a:pt x="133" y="22"/>
                        </a:lnTo>
                        <a:lnTo>
                          <a:pt x="136" y="42"/>
                        </a:lnTo>
                        <a:lnTo>
                          <a:pt x="163" y="46"/>
                        </a:lnTo>
                        <a:lnTo>
                          <a:pt x="185" y="61"/>
                        </a:lnTo>
                        <a:lnTo>
                          <a:pt x="191" y="63"/>
                        </a:lnTo>
                        <a:lnTo>
                          <a:pt x="189" y="85"/>
                        </a:lnTo>
                        <a:lnTo>
                          <a:pt x="174" y="98"/>
                        </a:lnTo>
                        <a:lnTo>
                          <a:pt x="152" y="109"/>
                        </a:lnTo>
                        <a:lnTo>
                          <a:pt x="141" y="110"/>
                        </a:lnTo>
                        <a:lnTo>
                          <a:pt x="140" y="127"/>
                        </a:lnTo>
                        <a:lnTo>
                          <a:pt x="125" y="143"/>
                        </a:lnTo>
                        <a:lnTo>
                          <a:pt x="106" y="152"/>
                        </a:lnTo>
                        <a:lnTo>
                          <a:pt x="81" y="158"/>
                        </a:lnTo>
                        <a:lnTo>
                          <a:pt x="75" y="159"/>
                        </a:lnTo>
                        <a:lnTo>
                          <a:pt x="54" y="150"/>
                        </a:lnTo>
                        <a:lnTo>
                          <a:pt x="39" y="132"/>
                        </a:lnTo>
                        <a:lnTo>
                          <a:pt x="34" y="124"/>
                        </a:lnTo>
                        <a:lnTo>
                          <a:pt x="12" y="115"/>
                        </a:lnTo>
                        <a:lnTo>
                          <a:pt x="0" y="90"/>
                        </a:lnTo>
                        <a:lnTo>
                          <a:pt x="7" y="70"/>
                        </a:lnTo>
                        <a:lnTo>
                          <a:pt x="19" y="53"/>
                        </a:lnTo>
                        <a:lnTo>
                          <a:pt x="30" y="50"/>
                        </a:lnTo>
                        <a:lnTo>
                          <a:pt x="26" y="32"/>
                        </a:lnTo>
                        <a:lnTo>
                          <a:pt x="40" y="24"/>
                        </a:lnTo>
                        <a:lnTo>
                          <a:pt x="54" y="23"/>
                        </a:lnTo>
                        <a:lnTo>
                          <a:pt x="65" y="26"/>
                        </a:lnTo>
                        <a:close/>
                      </a:path>
                    </a:pathLst>
                  </a:custGeom>
                  <a:blipFill dpi="0" rotWithShape="0">
                    <a:blip r:embed="rId6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4734" name="Freeform 157"/>
                  <p:cNvSpPr>
                    <a:spLocks/>
                  </p:cNvSpPr>
                  <p:nvPr/>
                </p:nvSpPr>
                <p:spPr bwMode="auto">
                  <a:xfrm>
                    <a:off x="2470" y="3448"/>
                    <a:ext cx="70" cy="64"/>
                  </a:xfrm>
                  <a:custGeom>
                    <a:avLst/>
                    <a:gdLst>
                      <a:gd name="T0" fmla="*/ 53 w 140"/>
                      <a:gd name="T1" fmla="*/ 53 h 128"/>
                      <a:gd name="T2" fmla="*/ 55 w 140"/>
                      <a:gd name="T3" fmla="*/ 35 h 128"/>
                      <a:gd name="T4" fmla="*/ 53 w 140"/>
                      <a:gd name="T5" fmla="*/ 18 h 128"/>
                      <a:gd name="T6" fmla="*/ 66 w 140"/>
                      <a:gd name="T7" fmla="*/ 7 h 128"/>
                      <a:gd name="T8" fmla="*/ 78 w 140"/>
                      <a:gd name="T9" fmla="*/ 0 h 128"/>
                      <a:gd name="T10" fmla="*/ 88 w 140"/>
                      <a:gd name="T11" fmla="*/ 7 h 128"/>
                      <a:gd name="T12" fmla="*/ 94 w 140"/>
                      <a:gd name="T13" fmla="*/ 15 h 128"/>
                      <a:gd name="T14" fmla="*/ 92 w 140"/>
                      <a:gd name="T15" fmla="*/ 27 h 128"/>
                      <a:gd name="T16" fmla="*/ 82 w 140"/>
                      <a:gd name="T17" fmla="*/ 40 h 128"/>
                      <a:gd name="T18" fmla="*/ 77 w 140"/>
                      <a:gd name="T19" fmla="*/ 52 h 128"/>
                      <a:gd name="T20" fmla="*/ 88 w 140"/>
                      <a:gd name="T21" fmla="*/ 50 h 128"/>
                      <a:gd name="T22" fmla="*/ 101 w 140"/>
                      <a:gd name="T23" fmla="*/ 42 h 128"/>
                      <a:gd name="T24" fmla="*/ 114 w 140"/>
                      <a:gd name="T25" fmla="*/ 40 h 128"/>
                      <a:gd name="T26" fmla="*/ 120 w 140"/>
                      <a:gd name="T27" fmla="*/ 41 h 128"/>
                      <a:gd name="T28" fmla="*/ 133 w 140"/>
                      <a:gd name="T29" fmla="*/ 44 h 128"/>
                      <a:gd name="T30" fmla="*/ 140 w 140"/>
                      <a:gd name="T31" fmla="*/ 53 h 128"/>
                      <a:gd name="T32" fmla="*/ 140 w 140"/>
                      <a:gd name="T33" fmla="*/ 69 h 128"/>
                      <a:gd name="T34" fmla="*/ 129 w 140"/>
                      <a:gd name="T35" fmla="*/ 81 h 128"/>
                      <a:gd name="T36" fmla="*/ 113 w 140"/>
                      <a:gd name="T37" fmla="*/ 84 h 128"/>
                      <a:gd name="T38" fmla="*/ 94 w 140"/>
                      <a:gd name="T39" fmla="*/ 80 h 128"/>
                      <a:gd name="T40" fmla="*/ 81 w 140"/>
                      <a:gd name="T41" fmla="*/ 72 h 128"/>
                      <a:gd name="T42" fmla="*/ 78 w 140"/>
                      <a:gd name="T43" fmla="*/ 83 h 128"/>
                      <a:gd name="T44" fmla="*/ 93 w 140"/>
                      <a:gd name="T45" fmla="*/ 91 h 128"/>
                      <a:gd name="T46" fmla="*/ 102 w 140"/>
                      <a:gd name="T47" fmla="*/ 102 h 128"/>
                      <a:gd name="T48" fmla="*/ 92 w 140"/>
                      <a:gd name="T49" fmla="*/ 118 h 128"/>
                      <a:gd name="T50" fmla="*/ 73 w 140"/>
                      <a:gd name="T51" fmla="*/ 128 h 128"/>
                      <a:gd name="T52" fmla="*/ 53 w 140"/>
                      <a:gd name="T53" fmla="*/ 126 h 128"/>
                      <a:gd name="T54" fmla="*/ 42 w 140"/>
                      <a:gd name="T55" fmla="*/ 115 h 128"/>
                      <a:gd name="T56" fmla="*/ 36 w 140"/>
                      <a:gd name="T57" fmla="*/ 100 h 128"/>
                      <a:gd name="T58" fmla="*/ 50 w 140"/>
                      <a:gd name="T59" fmla="*/ 89 h 128"/>
                      <a:gd name="T60" fmla="*/ 61 w 140"/>
                      <a:gd name="T61" fmla="*/ 80 h 128"/>
                      <a:gd name="T62" fmla="*/ 53 w 140"/>
                      <a:gd name="T63" fmla="*/ 73 h 128"/>
                      <a:gd name="T64" fmla="*/ 44 w 140"/>
                      <a:gd name="T65" fmla="*/ 85 h 128"/>
                      <a:gd name="T66" fmla="*/ 30 w 140"/>
                      <a:gd name="T67" fmla="*/ 93 h 128"/>
                      <a:gd name="T68" fmla="*/ 9 w 140"/>
                      <a:gd name="T69" fmla="*/ 89 h 128"/>
                      <a:gd name="T70" fmla="*/ 0 w 140"/>
                      <a:gd name="T71" fmla="*/ 76 h 128"/>
                      <a:gd name="T72" fmla="*/ 4 w 140"/>
                      <a:gd name="T73" fmla="*/ 65 h 128"/>
                      <a:gd name="T74" fmla="*/ 13 w 140"/>
                      <a:gd name="T75" fmla="*/ 57 h 128"/>
                      <a:gd name="T76" fmla="*/ 24 w 140"/>
                      <a:gd name="T77" fmla="*/ 52 h 128"/>
                      <a:gd name="T78" fmla="*/ 24 w 140"/>
                      <a:gd name="T79" fmla="*/ 40 h 128"/>
                      <a:gd name="T80" fmla="*/ 27 w 140"/>
                      <a:gd name="T81" fmla="*/ 29 h 128"/>
                      <a:gd name="T82" fmla="*/ 39 w 140"/>
                      <a:gd name="T83" fmla="*/ 31 h 128"/>
                      <a:gd name="T84" fmla="*/ 46 w 140"/>
                      <a:gd name="T85" fmla="*/ 40 h 128"/>
                      <a:gd name="T86" fmla="*/ 53 w 140"/>
                      <a:gd name="T87" fmla="*/ 53 h 128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40"/>
                      <a:gd name="T133" fmla="*/ 0 h 128"/>
                      <a:gd name="T134" fmla="*/ 140 w 140"/>
                      <a:gd name="T135" fmla="*/ 128 h 128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40" h="128">
                        <a:moveTo>
                          <a:pt x="53" y="53"/>
                        </a:moveTo>
                        <a:lnTo>
                          <a:pt x="55" y="35"/>
                        </a:lnTo>
                        <a:lnTo>
                          <a:pt x="53" y="18"/>
                        </a:lnTo>
                        <a:lnTo>
                          <a:pt x="66" y="7"/>
                        </a:lnTo>
                        <a:lnTo>
                          <a:pt x="78" y="0"/>
                        </a:lnTo>
                        <a:lnTo>
                          <a:pt x="88" y="7"/>
                        </a:lnTo>
                        <a:lnTo>
                          <a:pt x="94" y="15"/>
                        </a:lnTo>
                        <a:lnTo>
                          <a:pt x="92" y="27"/>
                        </a:lnTo>
                        <a:lnTo>
                          <a:pt x="82" y="40"/>
                        </a:lnTo>
                        <a:lnTo>
                          <a:pt x="77" y="52"/>
                        </a:lnTo>
                        <a:lnTo>
                          <a:pt x="88" y="50"/>
                        </a:lnTo>
                        <a:lnTo>
                          <a:pt x="101" y="42"/>
                        </a:lnTo>
                        <a:lnTo>
                          <a:pt x="114" y="40"/>
                        </a:lnTo>
                        <a:lnTo>
                          <a:pt x="120" y="41"/>
                        </a:lnTo>
                        <a:lnTo>
                          <a:pt x="133" y="44"/>
                        </a:lnTo>
                        <a:lnTo>
                          <a:pt x="140" y="53"/>
                        </a:lnTo>
                        <a:lnTo>
                          <a:pt x="140" y="69"/>
                        </a:lnTo>
                        <a:lnTo>
                          <a:pt x="129" y="81"/>
                        </a:lnTo>
                        <a:lnTo>
                          <a:pt x="113" y="84"/>
                        </a:lnTo>
                        <a:lnTo>
                          <a:pt x="94" y="80"/>
                        </a:lnTo>
                        <a:lnTo>
                          <a:pt x="81" y="72"/>
                        </a:lnTo>
                        <a:lnTo>
                          <a:pt x="78" y="83"/>
                        </a:lnTo>
                        <a:lnTo>
                          <a:pt x="93" y="91"/>
                        </a:lnTo>
                        <a:lnTo>
                          <a:pt x="102" y="102"/>
                        </a:lnTo>
                        <a:lnTo>
                          <a:pt x="92" y="118"/>
                        </a:lnTo>
                        <a:lnTo>
                          <a:pt x="73" y="128"/>
                        </a:lnTo>
                        <a:lnTo>
                          <a:pt x="53" y="126"/>
                        </a:lnTo>
                        <a:lnTo>
                          <a:pt x="42" y="115"/>
                        </a:lnTo>
                        <a:lnTo>
                          <a:pt x="36" y="100"/>
                        </a:lnTo>
                        <a:lnTo>
                          <a:pt x="50" y="89"/>
                        </a:lnTo>
                        <a:lnTo>
                          <a:pt x="61" y="80"/>
                        </a:lnTo>
                        <a:lnTo>
                          <a:pt x="53" y="73"/>
                        </a:lnTo>
                        <a:lnTo>
                          <a:pt x="44" y="85"/>
                        </a:lnTo>
                        <a:lnTo>
                          <a:pt x="30" y="93"/>
                        </a:lnTo>
                        <a:lnTo>
                          <a:pt x="9" y="89"/>
                        </a:lnTo>
                        <a:lnTo>
                          <a:pt x="0" y="76"/>
                        </a:lnTo>
                        <a:lnTo>
                          <a:pt x="4" y="65"/>
                        </a:lnTo>
                        <a:lnTo>
                          <a:pt x="13" y="57"/>
                        </a:lnTo>
                        <a:lnTo>
                          <a:pt x="24" y="52"/>
                        </a:lnTo>
                        <a:lnTo>
                          <a:pt x="24" y="40"/>
                        </a:lnTo>
                        <a:lnTo>
                          <a:pt x="27" y="29"/>
                        </a:lnTo>
                        <a:lnTo>
                          <a:pt x="39" y="31"/>
                        </a:lnTo>
                        <a:lnTo>
                          <a:pt x="46" y="40"/>
                        </a:lnTo>
                        <a:lnTo>
                          <a:pt x="53" y="53"/>
                        </a:lnTo>
                        <a:close/>
                      </a:path>
                    </a:pathLst>
                  </a:custGeom>
                  <a:blipFill dpi="0" rotWithShape="0">
                    <a:blip r:embed="rId7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4735" name="Freeform 158"/>
                  <p:cNvSpPr>
                    <a:spLocks/>
                  </p:cNvSpPr>
                  <p:nvPr/>
                </p:nvSpPr>
                <p:spPr bwMode="auto">
                  <a:xfrm>
                    <a:off x="2496" y="3474"/>
                    <a:ext cx="14" cy="12"/>
                  </a:xfrm>
                  <a:custGeom>
                    <a:avLst/>
                    <a:gdLst>
                      <a:gd name="T0" fmla="*/ 2 w 26"/>
                      <a:gd name="T1" fmla="*/ 4 h 24"/>
                      <a:gd name="T2" fmla="*/ 18 w 26"/>
                      <a:gd name="T3" fmla="*/ 0 h 24"/>
                      <a:gd name="T4" fmla="*/ 26 w 26"/>
                      <a:gd name="T5" fmla="*/ 6 h 24"/>
                      <a:gd name="T6" fmla="*/ 25 w 26"/>
                      <a:gd name="T7" fmla="*/ 21 h 24"/>
                      <a:gd name="T8" fmla="*/ 10 w 26"/>
                      <a:gd name="T9" fmla="*/ 24 h 24"/>
                      <a:gd name="T10" fmla="*/ 0 w 26"/>
                      <a:gd name="T11" fmla="*/ 14 h 24"/>
                      <a:gd name="T12" fmla="*/ 2 w 26"/>
                      <a:gd name="T13" fmla="*/ 4 h 2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26"/>
                      <a:gd name="T22" fmla="*/ 0 h 24"/>
                      <a:gd name="T23" fmla="*/ 26 w 26"/>
                      <a:gd name="T24" fmla="*/ 24 h 2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26" h="24">
                        <a:moveTo>
                          <a:pt x="2" y="4"/>
                        </a:moveTo>
                        <a:lnTo>
                          <a:pt x="18" y="0"/>
                        </a:lnTo>
                        <a:lnTo>
                          <a:pt x="26" y="6"/>
                        </a:lnTo>
                        <a:lnTo>
                          <a:pt x="25" y="21"/>
                        </a:lnTo>
                        <a:lnTo>
                          <a:pt x="10" y="24"/>
                        </a:lnTo>
                        <a:lnTo>
                          <a:pt x="0" y="14"/>
                        </a:lnTo>
                        <a:lnTo>
                          <a:pt x="2" y="4"/>
                        </a:lnTo>
                        <a:close/>
                      </a:path>
                    </a:pathLst>
                  </a:custGeom>
                  <a:blipFill dpi="0" rotWithShape="0">
                    <a:blip r:embed="rId8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</p:grpSp>
            <p:grpSp>
              <p:nvGrpSpPr>
                <p:cNvPr id="15" name="Group 159"/>
                <p:cNvGrpSpPr>
                  <a:grpSpLocks/>
                </p:cNvGrpSpPr>
                <p:nvPr/>
              </p:nvGrpSpPr>
              <p:grpSpPr bwMode="auto">
                <a:xfrm>
                  <a:off x="2549" y="3405"/>
                  <a:ext cx="89" cy="83"/>
                  <a:chOff x="2549" y="3405"/>
                  <a:chExt cx="89" cy="83"/>
                </a:xfrm>
              </p:grpSpPr>
              <p:sp>
                <p:nvSpPr>
                  <p:cNvPr id="144730" name="Freeform 160"/>
                  <p:cNvSpPr>
                    <a:spLocks/>
                  </p:cNvSpPr>
                  <p:nvPr/>
                </p:nvSpPr>
                <p:spPr bwMode="auto">
                  <a:xfrm>
                    <a:off x="2549" y="3405"/>
                    <a:ext cx="89" cy="83"/>
                  </a:xfrm>
                  <a:custGeom>
                    <a:avLst/>
                    <a:gdLst>
                      <a:gd name="T0" fmla="*/ 59 w 177"/>
                      <a:gd name="T1" fmla="*/ 27 h 166"/>
                      <a:gd name="T2" fmla="*/ 74 w 177"/>
                      <a:gd name="T3" fmla="*/ 7 h 166"/>
                      <a:gd name="T4" fmla="*/ 95 w 177"/>
                      <a:gd name="T5" fmla="*/ 0 h 166"/>
                      <a:gd name="T6" fmla="*/ 113 w 177"/>
                      <a:gd name="T7" fmla="*/ 4 h 166"/>
                      <a:gd name="T8" fmla="*/ 125 w 177"/>
                      <a:gd name="T9" fmla="*/ 22 h 166"/>
                      <a:gd name="T10" fmla="*/ 126 w 177"/>
                      <a:gd name="T11" fmla="*/ 43 h 166"/>
                      <a:gd name="T12" fmla="*/ 152 w 177"/>
                      <a:gd name="T13" fmla="*/ 47 h 166"/>
                      <a:gd name="T14" fmla="*/ 172 w 177"/>
                      <a:gd name="T15" fmla="*/ 62 h 166"/>
                      <a:gd name="T16" fmla="*/ 177 w 177"/>
                      <a:gd name="T17" fmla="*/ 65 h 166"/>
                      <a:gd name="T18" fmla="*/ 176 w 177"/>
                      <a:gd name="T19" fmla="*/ 88 h 166"/>
                      <a:gd name="T20" fmla="*/ 162 w 177"/>
                      <a:gd name="T21" fmla="*/ 103 h 166"/>
                      <a:gd name="T22" fmla="*/ 141 w 177"/>
                      <a:gd name="T23" fmla="*/ 113 h 166"/>
                      <a:gd name="T24" fmla="*/ 132 w 177"/>
                      <a:gd name="T25" fmla="*/ 115 h 166"/>
                      <a:gd name="T26" fmla="*/ 129 w 177"/>
                      <a:gd name="T27" fmla="*/ 131 h 166"/>
                      <a:gd name="T28" fmla="*/ 115 w 177"/>
                      <a:gd name="T29" fmla="*/ 148 h 166"/>
                      <a:gd name="T30" fmla="*/ 99 w 177"/>
                      <a:gd name="T31" fmla="*/ 158 h 166"/>
                      <a:gd name="T32" fmla="*/ 75 w 177"/>
                      <a:gd name="T33" fmla="*/ 163 h 166"/>
                      <a:gd name="T34" fmla="*/ 70 w 177"/>
                      <a:gd name="T35" fmla="*/ 166 h 166"/>
                      <a:gd name="T36" fmla="*/ 49 w 177"/>
                      <a:gd name="T37" fmla="*/ 155 h 166"/>
                      <a:gd name="T38" fmla="*/ 36 w 177"/>
                      <a:gd name="T39" fmla="*/ 136 h 166"/>
                      <a:gd name="T40" fmla="*/ 31 w 177"/>
                      <a:gd name="T41" fmla="*/ 128 h 166"/>
                      <a:gd name="T42" fmla="*/ 10 w 177"/>
                      <a:gd name="T43" fmla="*/ 120 h 166"/>
                      <a:gd name="T44" fmla="*/ 0 w 177"/>
                      <a:gd name="T45" fmla="*/ 95 h 166"/>
                      <a:gd name="T46" fmla="*/ 5 w 177"/>
                      <a:gd name="T47" fmla="*/ 72 h 166"/>
                      <a:gd name="T48" fmla="*/ 17 w 177"/>
                      <a:gd name="T49" fmla="*/ 54 h 166"/>
                      <a:gd name="T50" fmla="*/ 26 w 177"/>
                      <a:gd name="T51" fmla="*/ 51 h 166"/>
                      <a:gd name="T52" fmla="*/ 24 w 177"/>
                      <a:gd name="T53" fmla="*/ 34 h 166"/>
                      <a:gd name="T54" fmla="*/ 37 w 177"/>
                      <a:gd name="T55" fmla="*/ 24 h 166"/>
                      <a:gd name="T56" fmla="*/ 49 w 177"/>
                      <a:gd name="T57" fmla="*/ 23 h 166"/>
                      <a:gd name="T58" fmla="*/ 59 w 177"/>
                      <a:gd name="T59" fmla="*/ 27 h 16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77"/>
                      <a:gd name="T91" fmla="*/ 0 h 166"/>
                      <a:gd name="T92" fmla="*/ 177 w 177"/>
                      <a:gd name="T93" fmla="*/ 166 h 166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77" h="166">
                        <a:moveTo>
                          <a:pt x="59" y="27"/>
                        </a:moveTo>
                        <a:lnTo>
                          <a:pt x="74" y="7"/>
                        </a:lnTo>
                        <a:lnTo>
                          <a:pt x="95" y="0"/>
                        </a:lnTo>
                        <a:lnTo>
                          <a:pt x="113" y="4"/>
                        </a:lnTo>
                        <a:lnTo>
                          <a:pt x="125" y="22"/>
                        </a:lnTo>
                        <a:lnTo>
                          <a:pt x="126" y="43"/>
                        </a:lnTo>
                        <a:lnTo>
                          <a:pt x="152" y="47"/>
                        </a:lnTo>
                        <a:lnTo>
                          <a:pt x="172" y="62"/>
                        </a:lnTo>
                        <a:lnTo>
                          <a:pt x="177" y="65"/>
                        </a:lnTo>
                        <a:lnTo>
                          <a:pt x="176" y="88"/>
                        </a:lnTo>
                        <a:lnTo>
                          <a:pt x="162" y="103"/>
                        </a:lnTo>
                        <a:lnTo>
                          <a:pt x="141" y="113"/>
                        </a:lnTo>
                        <a:lnTo>
                          <a:pt x="132" y="115"/>
                        </a:lnTo>
                        <a:lnTo>
                          <a:pt x="129" y="131"/>
                        </a:lnTo>
                        <a:lnTo>
                          <a:pt x="115" y="148"/>
                        </a:lnTo>
                        <a:lnTo>
                          <a:pt x="99" y="158"/>
                        </a:lnTo>
                        <a:lnTo>
                          <a:pt x="75" y="163"/>
                        </a:lnTo>
                        <a:lnTo>
                          <a:pt x="70" y="166"/>
                        </a:lnTo>
                        <a:lnTo>
                          <a:pt x="49" y="155"/>
                        </a:lnTo>
                        <a:lnTo>
                          <a:pt x="36" y="136"/>
                        </a:lnTo>
                        <a:lnTo>
                          <a:pt x="31" y="128"/>
                        </a:lnTo>
                        <a:lnTo>
                          <a:pt x="10" y="120"/>
                        </a:lnTo>
                        <a:lnTo>
                          <a:pt x="0" y="95"/>
                        </a:lnTo>
                        <a:lnTo>
                          <a:pt x="5" y="72"/>
                        </a:lnTo>
                        <a:lnTo>
                          <a:pt x="17" y="54"/>
                        </a:lnTo>
                        <a:lnTo>
                          <a:pt x="26" y="51"/>
                        </a:lnTo>
                        <a:lnTo>
                          <a:pt x="24" y="34"/>
                        </a:lnTo>
                        <a:lnTo>
                          <a:pt x="37" y="24"/>
                        </a:lnTo>
                        <a:lnTo>
                          <a:pt x="49" y="23"/>
                        </a:lnTo>
                        <a:lnTo>
                          <a:pt x="59" y="27"/>
                        </a:lnTo>
                        <a:close/>
                      </a:path>
                    </a:pathLst>
                  </a:custGeom>
                  <a:blipFill dpi="0" rotWithShape="0">
                    <a:blip r:embed="rId6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4731" name="Freeform 161"/>
                  <p:cNvSpPr>
                    <a:spLocks/>
                  </p:cNvSpPr>
                  <p:nvPr/>
                </p:nvSpPr>
                <p:spPr bwMode="auto">
                  <a:xfrm>
                    <a:off x="2561" y="3412"/>
                    <a:ext cx="65" cy="67"/>
                  </a:xfrm>
                  <a:custGeom>
                    <a:avLst/>
                    <a:gdLst>
                      <a:gd name="T0" fmla="*/ 48 w 130"/>
                      <a:gd name="T1" fmla="*/ 56 h 134"/>
                      <a:gd name="T2" fmla="*/ 51 w 130"/>
                      <a:gd name="T3" fmla="*/ 37 h 134"/>
                      <a:gd name="T4" fmla="*/ 48 w 130"/>
                      <a:gd name="T5" fmla="*/ 18 h 134"/>
                      <a:gd name="T6" fmla="*/ 60 w 130"/>
                      <a:gd name="T7" fmla="*/ 6 h 134"/>
                      <a:gd name="T8" fmla="*/ 73 w 130"/>
                      <a:gd name="T9" fmla="*/ 0 h 134"/>
                      <a:gd name="T10" fmla="*/ 81 w 130"/>
                      <a:gd name="T11" fmla="*/ 6 h 134"/>
                      <a:gd name="T12" fmla="*/ 87 w 130"/>
                      <a:gd name="T13" fmla="*/ 16 h 134"/>
                      <a:gd name="T14" fmla="*/ 85 w 130"/>
                      <a:gd name="T15" fmla="*/ 29 h 134"/>
                      <a:gd name="T16" fmla="*/ 75 w 130"/>
                      <a:gd name="T17" fmla="*/ 41 h 134"/>
                      <a:gd name="T18" fmla="*/ 71 w 130"/>
                      <a:gd name="T19" fmla="*/ 55 h 134"/>
                      <a:gd name="T20" fmla="*/ 81 w 130"/>
                      <a:gd name="T21" fmla="*/ 52 h 134"/>
                      <a:gd name="T22" fmla="*/ 93 w 130"/>
                      <a:gd name="T23" fmla="*/ 44 h 134"/>
                      <a:gd name="T24" fmla="*/ 106 w 130"/>
                      <a:gd name="T25" fmla="*/ 41 h 134"/>
                      <a:gd name="T26" fmla="*/ 112 w 130"/>
                      <a:gd name="T27" fmla="*/ 43 h 134"/>
                      <a:gd name="T28" fmla="*/ 124 w 130"/>
                      <a:gd name="T29" fmla="*/ 45 h 134"/>
                      <a:gd name="T30" fmla="*/ 130 w 130"/>
                      <a:gd name="T31" fmla="*/ 56 h 134"/>
                      <a:gd name="T32" fmla="*/ 130 w 130"/>
                      <a:gd name="T33" fmla="*/ 74 h 134"/>
                      <a:gd name="T34" fmla="*/ 120 w 130"/>
                      <a:gd name="T35" fmla="*/ 86 h 134"/>
                      <a:gd name="T36" fmla="*/ 105 w 130"/>
                      <a:gd name="T37" fmla="*/ 89 h 134"/>
                      <a:gd name="T38" fmla="*/ 87 w 130"/>
                      <a:gd name="T39" fmla="*/ 83 h 134"/>
                      <a:gd name="T40" fmla="*/ 74 w 130"/>
                      <a:gd name="T41" fmla="*/ 75 h 134"/>
                      <a:gd name="T42" fmla="*/ 73 w 130"/>
                      <a:gd name="T43" fmla="*/ 87 h 134"/>
                      <a:gd name="T44" fmla="*/ 86 w 130"/>
                      <a:gd name="T45" fmla="*/ 95 h 134"/>
                      <a:gd name="T46" fmla="*/ 94 w 130"/>
                      <a:gd name="T47" fmla="*/ 107 h 134"/>
                      <a:gd name="T48" fmla="*/ 85 w 130"/>
                      <a:gd name="T49" fmla="*/ 125 h 134"/>
                      <a:gd name="T50" fmla="*/ 67 w 130"/>
                      <a:gd name="T51" fmla="*/ 134 h 134"/>
                      <a:gd name="T52" fmla="*/ 48 w 130"/>
                      <a:gd name="T53" fmla="*/ 133 h 134"/>
                      <a:gd name="T54" fmla="*/ 39 w 130"/>
                      <a:gd name="T55" fmla="*/ 121 h 134"/>
                      <a:gd name="T56" fmla="*/ 33 w 130"/>
                      <a:gd name="T57" fmla="*/ 106 h 134"/>
                      <a:gd name="T58" fmla="*/ 46 w 130"/>
                      <a:gd name="T59" fmla="*/ 94 h 134"/>
                      <a:gd name="T60" fmla="*/ 55 w 130"/>
                      <a:gd name="T61" fmla="*/ 83 h 134"/>
                      <a:gd name="T62" fmla="*/ 48 w 130"/>
                      <a:gd name="T63" fmla="*/ 76 h 134"/>
                      <a:gd name="T64" fmla="*/ 40 w 130"/>
                      <a:gd name="T65" fmla="*/ 90 h 134"/>
                      <a:gd name="T66" fmla="*/ 27 w 130"/>
                      <a:gd name="T67" fmla="*/ 99 h 134"/>
                      <a:gd name="T68" fmla="*/ 8 w 130"/>
                      <a:gd name="T69" fmla="*/ 94 h 134"/>
                      <a:gd name="T70" fmla="*/ 0 w 130"/>
                      <a:gd name="T71" fmla="*/ 81 h 134"/>
                      <a:gd name="T72" fmla="*/ 2 w 130"/>
                      <a:gd name="T73" fmla="*/ 68 h 134"/>
                      <a:gd name="T74" fmla="*/ 12 w 130"/>
                      <a:gd name="T75" fmla="*/ 60 h 134"/>
                      <a:gd name="T76" fmla="*/ 21 w 130"/>
                      <a:gd name="T77" fmla="*/ 55 h 134"/>
                      <a:gd name="T78" fmla="*/ 21 w 130"/>
                      <a:gd name="T79" fmla="*/ 41 h 134"/>
                      <a:gd name="T80" fmla="*/ 25 w 130"/>
                      <a:gd name="T81" fmla="*/ 31 h 134"/>
                      <a:gd name="T82" fmla="*/ 35 w 130"/>
                      <a:gd name="T83" fmla="*/ 32 h 134"/>
                      <a:gd name="T84" fmla="*/ 42 w 130"/>
                      <a:gd name="T85" fmla="*/ 41 h 134"/>
                      <a:gd name="T86" fmla="*/ 48 w 130"/>
                      <a:gd name="T87" fmla="*/ 56 h 13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30"/>
                      <a:gd name="T133" fmla="*/ 0 h 134"/>
                      <a:gd name="T134" fmla="*/ 130 w 130"/>
                      <a:gd name="T135" fmla="*/ 134 h 134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30" h="134">
                        <a:moveTo>
                          <a:pt x="48" y="56"/>
                        </a:moveTo>
                        <a:lnTo>
                          <a:pt x="51" y="37"/>
                        </a:lnTo>
                        <a:lnTo>
                          <a:pt x="48" y="18"/>
                        </a:lnTo>
                        <a:lnTo>
                          <a:pt x="60" y="6"/>
                        </a:lnTo>
                        <a:lnTo>
                          <a:pt x="73" y="0"/>
                        </a:lnTo>
                        <a:lnTo>
                          <a:pt x="81" y="6"/>
                        </a:lnTo>
                        <a:lnTo>
                          <a:pt x="87" y="16"/>
                        </a:lnTo>
                        <a:lnTo>
                          <a:pt x="85" y="29"/>
                        </a:lnTo>
                        <a:lnTo>
                          <a:pt x="75" y="41"/>
                        </a:lnTo>
                        <a:lnTo>
                          <a:pt x="71" y="55"/>
                        </a:lnTo>
                        <a:lnTo>
                          <a:pt x="81" y="52"/>
                        </a:lnTo>
                        <a:lnTo>
                          <a:pt x="93" y="44"/>
                        </a:lnTo>
                        <a:lnTo>
                          <a:pt x="106" y="41"/>
                        </a:lnTo>
                        <a:lnTo>
                          <a:pt x="112" y="43"/>
                        </a:lnTo>
                        <a:lnTo>
                          <a:pt x="124" y="45"/>
                        </a:lnTo>
                        <a:lnTo>
                          <a:pt x="130" y="56"/>
                        </a:lnTo>
                        <a:lnTo>
                          <a:pt x="130" y="74"/>
                        </a:lnTo>
                        <a:lnTo>
                          <a:pt x="120" y="86"/>
                        </a:lnTo>
                        <a:lnTo>
                          <a:pt x="105" y="89"/>
                        </a:lnTo>
                        <a:lnTo>
                          <a:pt x="87" y="83"/>
                        </a:lnTo>
                        <a:lnTo>
                          <a:pt x="74" y="75"/>
                        </a:lnTo>
                        <a:lnTo>
                          <a:pt x="73" y="87"/>
                        </a:lnTo>
                        <a:lnTo>
                          <a:pt x="86" y="95"/>
                        </a:lnTo>
                        <a:lnTo>
                          <a:pt x="94" y="107"/>
                        </a:lnTo>
                        <a:lnTo>
                          <a:pt x="85" y="125"/>
                        </a:lnTo>
                        <a:lnTo>
                          <a:pt x="67" y="134"/>
                        </a:lnTo>
                        <a:lnTo>
                          <a:pt x="48" y="133"/>
                        </a:lnTo>
                        <a:lnTo>
                          <a:pt x="39" y="121"/>
                        </a:lnTo>
                        <a:lnTo>
                          <a:pt x="33" y="106"/>
                        </a:lnTo>
                        <a:lnTo>
                          <a:pt x="46" y="94"/>
                        </a:lnTo>
                        <a:lnTo>
                          <a:pt x="55" y="83"/>
                        </a:lnTo>
                        <a:lnTo>
                          <a:pt x="48" y="76"/>
                        </a:lnTo>
                        <a:lnTo>
                          <a:pt x="40" y="90"/>
                        </a:lnTo>
                        <a:lnTo>
                          <a:pt x="27" y="99"/>
                        </a:lnTo>
                        <a:lnTo>
                          <a:pt x="8" y="94"/>
                        </a:lnTo>
                        <a:lnTo>
                          <a:pt x="0" y="81"/>
                        </a:lnTo>
                        <a:lnTo>
                          <a:pt x="2" y="68"/>
                        </a:lnTo>
                        <a:lnTo>
                          <a:pt x="12" y="60"/>
                        </a:lnTo>
                        <a:lnTo>
                          <a:pt x="21" y="55"/>
                        </a:lnTo>
                        <a:lnTo>
                          <a:pt x="21" y="41"/>
                        </a:lnTo>
                        <a:lnTo>
                          <a:pt x="25" y="31"/>
                        </a:lnTo>
                        <a:lnTo>
                          <a:pt x="35" y="32"/>
                        </a:lnTo>
                        <a:lnTo>
                          <a:pt x="42" y="41"/>
                        </a:lnTo>
                        <a:lnTo>
                          <a:pt x="48" y="56"/>
                        </a:lnTo>
                        <a:close/>
                      </a:path>
                    </a:pathLst>
                  </a:custGeom>
                  <a:blipFill dpi="0" rotWithShape="0">
                    <a:blip r:embed="rId7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4732" name="Freeform 162"/>
                  <p:cNvSpPr>
                    <a:spLocks/>
                  </p:cNvSpPr>
                  <p:nvPr/>
                </p:nvSpPr>
                <p:spPr bwMode="auto">
                  <a:xfrm>
                    <a:off x="2586" y="3439"/>
                    <a:ext cx="12" cy="13"/>
                  </a:xfrm>
                  <a:custGeom>
                    <a:avLst/>
                    <a:gdLst>
                      <a:gd name="T0" fmla="*/ 1 w 24"/>
                      <a:gd name="T1" fmla="*/ 4 h 24"/>
                      <a:gd name="T2" fmla="*/ 16 w 24"/>
                      <a:gd name="T3" fmla="*/ 0 h 24"/>
                      <a:gd name="T4" fmla="*/ 24 w 24"/>
                      <a:gd name="T5" fmla="*/ 7 h 24"/>
                      <a:gd name="T6" fmla="*/ 23 w 24"/>
                      <a:gd name="T7" fmla="*/ 21 h 24"/>
                      <a:gd name="T8" fmla="*/ 9 w 24"/>
                      <a:gd name="T9" fmla="*/ 24 h 24"/>
                      <a:gd name="T10" fmla="*/ 0 w 24"/>
                      <a:gd name="T11" fmla="*/ 15 h 24"/>
                      <a:gd name="T12" fmla="*/ 1 w 24"/>
                      <a:gd name="T13" fmla="*/ 4 h 2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24"/>
                      <a:gd name="T22" fmla="*/ 0 h 24"/>
                      <a:gd name="T23" fmla="*/ 24 w 24"/>
                      <a:gd name="T24" fmla="*/ 24 h 2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24" h="24">
                        <a:moveTo>
                          <a:pt x="1" y="4"/>
                        </a:moveTo>
                        <a:lnTo>
                          <a:pt x="16" y="0"/>
                        </a:lnTo>
                        <a:lnTo>
                          <a:pt x="24" y="7"/>
                        </a:lnTo>
                        <a:lnTo>
                          <a:pt x="23" y="21"/>
                        </a:lnTo>
                        <a:lnTo>
                          <a:pt x="9" y="24"/>
                        </a:lnTo>
                        <a:lnTo>
                          <a:pt x="0" y="15"/>
                        </a:lnTo>
                        <a:lnTo>
                          <a:pt x="1" y="4"/>
                        </a:lnTo>
                        <a:close/>
                      </a:path>
                    </a:pathLst>
                  </a:custGeom>
                  <a:blipFill dpi="0" rotWithShape="0">
                    <a:blip r:embed="rId8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</p:grpSp>
            <p:grpSp>
              <p:nvGrpSpPr>
                <p:cNvPr id="16" name="Group 163"/>
                <p:cNvGrpSpPr>
                  <a:grpSpLocks/>
                </p:cNvGrpSpPr>
                <p:nvPr/>
              </p:nvGrpSpPr>
              <p:grpSpPr bwMode="auto">
                <a:xfrm>
                  <a:off x="2899" y="3450"/>
                  <a:ext cx="93" cy="76"/>
                  <a:chOff x="2899" y="3450"/>
                  <a:chExt cx="93" cy="76"/>
                </a:xfrm>
              </p:grpSpPr>
              <p:sp>
                <p:nvSpPr>
                  <p:cNvPr id="144727" name="Freeform 164"/>
                  <p:cNvSpPr>
                    <a:spLocks/>
                  </p:cNvSpPr>
                  <p:nvPr/>
                </p:nvSpPr>
                <p:spPr bwMode="auto">
                  <a:xfrm>
                    <a:off x="2899" y="3450"/>
                    <a:ext cx="93" cy="76"/>
                  </a:xfrm>
                  <a:custGeom>
                    <a:avLst/>
                    <a:gdLst>
                      <a:gd name="T0" fmla="*/ 85 w 187"/>
                      <a:gd name="T1" fmla="*/ 14 h 153"/>
                      <a:gd name="T2" fmla="*/ 105 w 187"/>
                      <a:gd name="T3" fmla="*/ 0 h 153"/>
                      <a:gd name="T4" fmla="*/ 130 w 187"/>
                      <a:gd name="T5" fmla="*/ 2 h 153"/>
                      <a:gd name="T6" fmla="*/ 145 w 187"/>
                      <a:gd name="T7" fmla="*/ 14 h 153"/>
                      <a:gd name="T8" fmla="*/ 150 w 187"/>
                      <a:gd name="T9" fmla="*/ 34 h 153"/>
                      <a:gd name="T10" fmla="*/ 144 w 187"/>
                      <a:gd name="T11" fmla="*/ 56 h 153"/>
                      <a:gd name="T12" fmla="*/ 168 w 187"/>
                      <a:gd name="T13" fmla="*/ 69 h 153"/>
                      <a:gd name="T14" fmla="*/ 183 w 187"/>
                      <a:gd name="T15" fmla="*/ 92 h 153"/>
                      <a:gd name="T16" fmla="*/ 187 w 187"/>
                      <a:gd name="T17" fmla="*/ 98 h 153"/>
                      <a:gd name="T18" fmla="*/ 176 w 187"/>
                      <a:gd name="T19" fmla="*/ 118 h 153"/>
                      <a:gd name="T20" fmla="*/ 157 w 187"/>
                      <a:gd name="T21" fmla="*/ 126 h 153"/>
                      <a:gd name="T22" fmla="*/ 133 w 187"/>
                      <a:gd name="T23" fmla="*/ 127 h 153"/>
                      <a:gd name="T24" fmla="*/ 122 w 187"/>
                      <a:gd name="T25" fmla="*/ 124 h 153"/>
                      <a:gd name="T26" fmla="*/ 114 w 187"/>
                      <a:gd name="T27" fmla="*/ 139 h 153"/>
                      <a:gd name="T28" fmla="*/ 94 w 187"/>
                      <a:gd name="T29" fmla="*/ 150 h 153"/>
                      <a:gd name="T30" fmla="*/ 74 w 187"/>
                      <a:gd name="T31" fmla="*/ 153 h 153"/>
                      <a:gd name="T32" fmla="*/ 48 w 187"/>
                      <a:gd name="T33" fmla="*/ 147 h 153"/>
                      <a:gd name="T34" fmla="*/ 41 w 187"/>
                      <a:gd name="T35" fmla="*/ 147 h 153"/>
                      <a:gd name="T36" fmla="*/ 25 w 187"/>
                      <a:gd name="T37" fmla="*/ 130 h 153"/>
                      <a:gd name="T38" fmla="*/ 19 w 187"/>
                      <a:gd name="T39" fmla="*/ 107 h 153"/>
                      <a:gd name="T40" fmla="*/ 17 w 187"/>
                      <a:gd name="T41" fmla="*/ 96 h 153"/>
                      <a:gd name="T42" fmla="*/ 0 w 187"/>
                      <a:gd name="T43" fmla="*/ 81 h 153"/>
                      <a:gd name="T44" fmla="*/ 0 w 187"/>
                      <a:gd name="T45" fmla="*/ 53 h 153"/>
                      <a:gd name="T46" fmla="*/ 13 w 187"/>
                      <a:gd name="T47" fmla="*/ 34 h 153"/>
                      <a:gd name="T48" fmla="*/ 32 w 187"/>
                      <a:gd name="T49" fmla="*/ 22 h 153"/>
                      <a:gd name="T50" fmla="*/ 43 w 187"/>
                      <a:gd name="T51" fmla="*/ 25 h 153"/>
                      <a:gd name="T52" fmla="*/ 47 w 187"/>
                      <a:gd name="T53" fmla="*/ 6 h 153"/>
                      <a:gd name="T54" fmla="*/ 63 w 187"/>
                      <a:gd name="T55" fmla="*/ 3 h 153"/>
                      <a:gd name="T56" fmla="*/ 75 w 187"/>
                      <a:gd name="T57" fmla="*/ 6 h 153"/>
                      <a:gd name="T58" fmla="*/ 85 w 187"/>
                      <a:gd name="T59" fmla="*/ 14 h 153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87"/>
                      <a:gd name="T91" fmla="*/ 0 h 153"/>
                      <a:gd name="T92" fmla="*/ 187 w 187"/>
                      <a:gd name="T93" fmla="*/ 153 h 153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87" h="153">
                        <a:moveTo>
                          <a:pt x="85" y="14"/>
                        </a:moveTo>
                        <a:lnTo>
                          <a:pt x="105" y="0"/>
                        </a:lnTo>
                        <a:lnTo>
                          <a:pt x="130" y="2"/>
                        </a:lnTo>
                        <a:lnTo>
                          <a:pt x="145" y="14"/>
                        </a:lnTo>
                        <a:lnTo>
                          <a:pt x="150" y="34"/>
                        </a:lnTo>
                        <a:lnTo>
                          <a:pt x="144" y="56"/>
                        </a:lnTo>
                        <a:lnTo>
                          <a:pt x="168" y="69"/>
                        </a:lnTo>
                        <a:lnTo>
                          <a:pt x="183" y="92"/>
                        </a:lnTo>
                        <a:lnTo>
                          <a:pt x="187" y="98"/>
                        </a:lnTo>
                        <a:lnTo>
                          <a:pt x="176" y="118"/>
                        </a:lnTo>
                        <a:lnTo>
                          <a:pt x="157" y="126"/>
                        </a:lnTo>
                        <a:lnTo>
                          <a:pt x="133" y="127"/>
                        </a:lnTo>
                        <a:lnTo>
                          <a:pt x="122" y="124"/>
                        </a:lnTo>
                        <a:lnTo>
                          <a:pt x="114" y="139"/>
                        </a:lnTo>
                        <a:lnTo>
                          <a:pt x="94" y="150"/>
                        </a:lnTo>
                        <a:lnTo>
                          <a:pt x="74" y="153"/>
                        </a:lnTo>
                        <a:lnTo>
                          <a:pt x="48" y="147"/>
                        </a:lnTo>
                        <a:lnTo>
                          <a:pt x="41" y="147"/>
                        </a:lnTo>
                        <a:lnTo>
                          <a:pt x="25" y="130"/>
                        </a:lnTo>
                        <a:lnTo>
                          <a:pt x="19" y="107"/>
                        </a:lnTo>
                        <a:lnTo>
                          <a:pt x="17" y="96"/>
                        </a:lnTo>
                        <a:lnTo>
                          <a:pt x="0" y="81"/>
                        </a:lnTo>
                        <a:lnTo>
                          <a:pt x="0" y="53"/>
                        </a:lnTo>
                        <a:lnTo>
                          <a:pt x="13" y="34"/>
                        </a:lnTo>
                        <a:lnTo>
                          <a:pt x="32" y="22"/>
                        </a:lnTo>
                        <a:lnTo>
                          <a:pt x="43" y="25"/>
                        </a:lnTo>
                        <a:lnTo>
                          <a:pt x="47" y="6"/>
                        </a:lnTo>
                        <a:lnTo>
                          <a:pt x="63" y="3"/>
                        </a:lnTo>
                        <a:lnTo>
                          <a:pt x="75" y="6"/>
                        </a:lnTo>
                        <a:lnTo>
                          <a:pt x="85" y="14"/>
                        </a:lnTo>
                        <a:close/>
                      </a:path>
                    </a:pathLst>
                  </a:custGeom>
                  <a:blipFill dpi="0" rotWithShape="0">
                    <a:blip r:embed="rId6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4728" name="Freeform 165"/>
                  <p:cNvSpPr>
                    <a:spLocks/>
                  </p:cNvSpPr>
                  <p:nvPr/>
                </p:nvSpPr>
                <p:spPr bwMode="auto">
                  <a:xfrm>
                    <a:off x="2911" y="3458"/>
                    <a:ext cx="69" cy="62"/>
                  </a:xfrm>
                  <a:custGeom>
                    <a:avLst/>
                    <a:gdLst>
                      <a:gd name="T0" fmla="*/ 58 w 139"/>
                      <a:gd name="T1" fmla="*/ 41 h 122"/>
                      <a:gd name="T2" fmla="*/ 66 w 139"/>
                      <a:gd name="T3" fmla="*/ 25 h 122"/>
                      <a:gd name="T4" fmla="*/ 71 w 139"/>
                      <a:gd name="T5" fmla="*/ 8 h 122"/>
                      <a:gd name="T6" fmla="*/ 87 w 139"/>
                      <a:gd name="T7" fmla="*/ 1 h 122"/>
                      <a:gd name="T8" fmla="*/ 102 w 139"/>
                      <a:gd name="T9" fmla="*/ 0 h 122"/>
                      <a:gd name="T10" fmla="*/ 108 w 139"/>
                      <a:gd name="T11" fmla="*/ 9 h 122"/>
                      <a:gd name="T12" fmla="*/ 112 w 139"/>
                      <a:gd name="T13" fmla="*/ 20 h 122"/>
                      <a:gd name="T14" fmla="*/ 104 w 139"/>
                      <a:gd name="T15" fmla="*/ 31 h 122"/>
                      <a:gd name="T16" fmla="*/ 90 w 139"/>
                      <a:gd name="T17" fmla="*/ 39 h 122"/>
                      <a:gd name="T18" fmla="*/ 81 w 139"/>
                      <a:gd name="T19" fmla="*/ 50 h 122"/>
                      <a:gd name="T20" fmla="*/ 91 w 139"/>
                      <a:gd name="T21" fmla="*/ 52 h 122"/>
                      <a:gd name="T22" fmla="*/ 106 w 139"/>
                      <a:gd name="T23" fmla="*/ 48 h 122"/>
                      <a:gd name="T24" fmla="*/ 121 w 139"/>
                      <a:gd name="T25" fmla="*/ 51 h 122"/>
                      <a:gd name="T26" fmla="*/ 125 w 139"/>
                      <a:gd name="T27" fmla="*/ 55 h 122"/>
                      <a:gd name="T28" fmla="*/ 136 w 139"/>
                      <a:gd name="T29" fmla="*/ 63 h 122"/>
                      <a:gd name="T30" fmla="*/ 139 w 139"/>
                      <a:gd name="T31" fmla="*/ 75 h 122"/>
                      <a:gd name="T32" fmla="*/ 132 w 139"/>
                      <a:gd name="T33" fmla="*/ 90 h 122"/>
                      <a:gd name="T34" fmla="*/ 118 w 139"/>
                      <a:gd name="T35" fmla="*/ 98 h 122"/>
                      <a:gd name="T36" fmla="*/ 101 w 139"/>
                      <a:gd name="T37" fmla="*/ 95 h 122"/>
                      <a:gd name="T38" fmla="*/ 86 w 139"/>
                      <a:gd name="T39" fmla="*/ 83 h 122"/>
                      <a:gd name="T40" fmla="*/ 75 w 139"/>
                      <a:gd name="T41" fmla="*/ 70 h 122"/>
                      <a:gd name="T42" fmla="*/ 70 w 139"/>
                      <a:gd name="T43" fmla="*/ 81 h 122"/>
                      <a:gd name="T44" fmla="*/ 81 w 139"/>
                      <a:gd name="T45" fmla="*/ 94 h 122"/>
                      <a:gd name="T46" fmla="*/ 83 w 139"/>
                      <a:gd name="T47" fmla="*/ 107 h 122"/>
                      <a:gd name="T48" fmla="*/ 67 w 139"/>
                      <a:gd name="T49" fmla="*/ 120 h 122"/>
                      <a:gd name="T50" fmla="*/ 47 w 139"/>
                      <a:gd name="T51" fmla="*/ 122 h 122"/>
                      <a:gd name="T52" fmla="*/ 30 w 139"/>
                      <a:gd name="T53" fmla="*/ 113 h 122"/>
                      <a:gd name="T54" fmla="*/ 23 w 139"/>
                      <a:gd name="T55" fmla="*/ 98 h 122"/>
                      <a:gd name="T56" fmla="*/ 24 w 139"/>
                      <a:gd name="T57" fmla="*/ 82 h 122"/>
                      <a:gd name="T58" fmla="*/ 40 w 139"/>
                      <a:gd name="T59" fmla="*/ 75 h 122"/>
                      <a:gd name="T60" fmla="*/ 54 w 139"/>
                      <a:gd name="T61" fmla="*/ 70 h 122"/>
                      <a:gd name="T62" fmla="*/ 50 w 139"/>
                      <a:gd name="T63" fmla="*/ 62 h 122"/>
                      <a:gd name="T64" fmla="*/ 36 w 139"/>
                      <a:gd name="T65" fmla="*/ 71 h 122"/>
                      <a:gd name="T66" fmla="*/ 19 w 139"/>
                      <a:gd name="T67" fmla="*/ 72 h 122"/>
                      <a:gd name="T68" fmla="*/ 3 w 139"/>
                      <a:gd name="T69" fmla="*/ 60 h 122"/>
                      <a:gd name="T70" fmla="*/ 0 w 139"/>
                      <a:gd name="T71" fmla="*/ 44 h 122"/>
                      <a:gd name="T72" fmla="*/ 8 w 139"/>
                      <a:gd name="T73" fmla="*/ 35 h 122"/>
                      <a:gd name="T74" fmla="*/ 19 w 139"/>
                      <a:gd name="T75" fmla="*/ 31 h 122"/>
                      <a:gd name="T76" fmla="*/ 31 w 139"/>
                      <a:gd name="T77" fmla="*/ 29 h 122"/>
                      <a:gd name="T78" fmla="*/ 36 w 139"/>
                      <a:gd name="T79" fmla="*/ 17 h 122"/>
                      <a:gd name="T80" fmla="*/ 43 w 139"/>
                      <a:gd name="T81" fmla="*/ 9 h 122"/>
                      <a:gd name="T82" fmla="*/ 54 w 139"/>
                      <a:gd name="T83" fmla="*/ 14 h 122"/>
                      <a:gd name="T84" fmla="*/ 56 w 139"/>
                      <a:gd name="T85" fmla="*/ 25 h 122"/>
                      <a:gd name="T86" fmla="*/ 58 w 139"/>
                      <a:gd name="T87" fmla="*/ 41 h 12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39"/>
                      <a:gd name="T133" fmla="*/ 0 h 122"/>
                      <a:gd name="T134" fmla="*/ 139 w 139"/>
                      <a:gd name="T135" fmla="*/ 122 h 12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39" h="122">
                        <a:moveTo>
                          <a:pt x="58" y="41"/>
                        </a:moveTo>
                        <a:lnTo>
                          <a:pt x="66" y="25"/>
                        </a:lnTo>
                        <a:lnTo>
                          <a:pt x="71" y="8"/>
                        </a:lnTo>
                        <a:lnTo>
                          <a:pt x="87" y="1"/>
                        </a:lnTo>
                        <a:lnTo>
                          <a:pt x="102" y="0"/>
                        </a:lnTo>
                        <a:lnTo>
                          <a:pt x="108" y="9"/>
                        </a:lnTo>
                        <a:lnTo>
                          <a:pt x="112" y="20"/>
                        </a:lnTo>
                        <a:lnTo>
                          <a:pt x="104" y="31"/>
                        </a:lnTo>
                        <a:lnTo>
                          <a:pt x="90" y="39"/>
                        </a:lnTo>
                        <a:lnTo>
                          <a:pt x="81" y="50"/>
                        </a:lnTo>
                        <a:lnTo>
                          <a:pt x="91" y="52"/>
                        </a:lnTo>
                        <a:lnTo>
                          <a:pt x="106" y="48"/>
                        </a:lnTo>
                        <a:lnTo>
                          <a:pt x="121" y="51"/>
                        </a:lnTo>
                        <a:lnTo>
                          <a:pt x="125" y="55"/>
                        </a:lnTo>
                        <a:lnTo>
                          <a:pt x="136" y="63"/>
                        </a:lnTo>
                        <a:lnTo>
                          <a:pt x="139" y="75"/>
                        </a:lnTo>
                        <a:lnTo>
                          <a:pt x="132" y="90"/>
                        </a:lnTo>
                        <a:lnTo>
                          <a:pt x="118" y="98"/>
                        </a:lnTo>
                        <a:lnTo>
                          <a:pt x="101" y="95"/>
                        </a:lnTo>
                        <a:lnTo>
                          <a:pt x="86" y="83"/>
                        </a:lnTo>
                        <a:lnTo>
                          <a:pt x="75" y="70"/>
                        </a:lnTo>
                        <a:lnTo>
                          <a:pt x="70" y="81"/>
                        </a:lnTo>
                        <a:lnTo>
                          <a:pt x="81" y="94"/>
                        </a:lnTo>
                        <a:lnTo>
                          <a:pt x="83" y="107"/>
                        </a:lnTo>
                        <a:lnTo>
                          <a:pt x="67" y="120"/>
                        </a:lnTo>
                        <a:lnTo>
                          <a:pt x="47" y="122"/>
                        </a:lnTo>
                        <a:lnTo>
                          <a:pt x="30" y="113"/>
                        </a:lnTo>
                        <a:lnTo>
                          <a:pt x="23" y="98"/>
                        </a:lnTo>
                        <a:lnTo>
                          <a:pt x="24" y="82"/>
                        </a:lnTo>
                        <a:lnTo>
                          <a:pt x="40" y="75"/>
                        </a:lnTo>
                        <a:lnTo>
                          <a:pt x="54" y="70"/>
                        </a:lnTo>
                        <a:lnTo>
                          <a:pt x="50" y="62"/>
                        </a:lnTo>
                        <a:lnTo>
                          <a:pt x="36" y="71"/>
                        </a:lnTo>
                        <a:lnTo>
                          <a:pt x="19" y="72"/>
                        </a:lnTo>
                        <a:lnTo>
                          <a:pt x="3" y="60"/>
                        </a:lnTo>
                        <a:lnTo>
                          <a:pt x="0" y="44"/>
                        </a:lnTo>
                        <a:lnTo>
                          <a:pt x="8" y="35"/>
                        </a:lnTo>
                        <a:lnTo>
                          <a:pt x="19" y="31"/>
                        </a:lnTo>
                        <a:lnTo>
                          <a:pt x="31" y="29"/>
                        </a:lnTo>
                        <a:lnTo>
                          <a:pt x="36" y="17"/>
                        </a:lnTo>
                        <a:lnTo>
                          <a:pt x="43" y="9"/>
                        </a:lnTo>
                        <a:lnTo>
                          <a:pt x="54" y="14"/>
                        </a:lnTo>
                        <a:lnTo>
                          <a:pt x="56" y="25"/>
                        </a:lnTo>
                        <a:lnTo>
                          <a:pt x="58" y="41"/>
                        </a:lnTo>
                        <a:close/>
                      </a:path>
                    </a:pathLst>
                  </a:custGeom>
                  <a:blipFill dpi="0" rotWithShape="0">
                    <a:blip r:embed="rId7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4729" name="Freeform 166"/>
                  <p:cNvSpPr>
                    <a:spLocks/>
                  </p:cNvSpPr>
                  <p:nvPr/>
                </p:nvSpPr>
                <p:spPr bwMode="auto">
                  <a:xfrm>
                    <a:off x="2937" y="3481"/>
                    <a:ext cx="14" cy="13"/>
                  </a:xfrm>
                  <a:custGeom>
                    <a:avLst/>
                    <a:gdLst>
                      <a:gd name="T0" fmla="*/ 6 w 29"/>
                      <a:gd name="T1" fmla="*/ 0 h 26"/>
                      <a:gd name="T2" fmla="*/ 22 w 29"/>
                      <a:gd name="T3" fmla="*/ 3 h 26"/>
                      <a:gd name="T4" fmla="*/ 29 w 29"/>
                      <a:gd name="T5" fmla="*/ 13 h 26"/>
                      <a:gd name="T6" fmla="*/ 21 w 29"/>
                      <a:gd name="T7" fmla="*/ 26 h 26"/>
                      <a:gd name="T8" fmla="*/ 7 w 29"/>
                      <a:gd name="T9" fmla="*/ 23 h 26"/>
                      <a:gd name="T10" fmla="*/ 0 w 29"/>
                      <a:gd name="T11" fmla="*/ 10 h 26"/>
                      <a:gd name="T12" fmla="*/ 6 w 29"/>
                      <a:gd name="T13" fmla="*/ 0 h 2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29"/>
                      <a:gd name="T22" fmla="*/ 0 h 26"/>
                      <a:gd name="T23" fmla="*/ 29 w 29"/>
                      <a:gd name="T24" fmla="*/ 26 h 2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29" h="26">
                        <a:moveTo>
                          <a:pt x="6" y="0"/>
                        </a:moveTo>
                        <a:lnTo>
                          <a:pt x="22" y="3"/>
                        </a:lnTo>
                        <a:lnTo>
                          <a:pt x="29" y="13"/>
                        </a:lnTo>
                        <a:lnTo>
                          <a:pt x="21" y="26"/>
                        </a:lnTo>
                        <a:lnTo>
                          <a:pt x="7" y="23"/>
                        </a:lnTo>
                        <a:lnTo>
                          <a:pt x="0" y="10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blipFill dpi="0" rotWithShape="0">
                    <a:blip r:embed="rId8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</p:grpSp>
            <p:grpSp>
              <p:nvGrpSpPr>
                <p:cNvPr id="17" name="Group 167"/>
                <p:cNvGrpSpPr>
                  <a:grpSpLocks/>
                </p:cNvGrpSpPr>
                <p:nvPr/>
              </p:nvGrpSpPr>
              <p:grpSpPr bwMode="auto">
                <a:xfrm>
                  <a:off x="3133" y="3455"/>
                  <a:ext cx="88" cy="83"/>
                  <a:chOff x="3133" y="3455"/>
                  <a:chExt cx="88" cy="83"/>
                </a:xfrm>
              </p:grpSpPr>
              <p:sp>
                <p:nvSpPr>
                  <p:cNvPr id="144724" name="Freeform 168"/>
                  <p:cNvSpPr>
                    <a:spLocks/>
                  </p:cNvSpPr>
                  <p:nvPr/>
                </p:nvSpPr>
                <p:spPr bwMode="auto">
                  <a:xfrm>
                    <a:off x="3133" y="3455"/>
                    <a:ext cx="88" cy="83"/>
                  </a:xfrm>
                  <a:custGeom>
                    <a:avLst/>
                    <a:gdLst>
                      <a:gd name="T0" fmla="*/ 31 w 175"/>
                      <a:gd name="T1" fmla="*/ 48 h 166"/>
                      <a:gd name="T2" fmla="*/ 35 w 175"/>
                      <a:gd name="T3" fmla="*/ 23 h 166"/>
                      <a:gd name="T4" fmla="*/ 54 w 175"/>
                      <a:gd name="T5" fmla="*/ 5 h 166"/>
                      <a:gd name="T6" fmla="*/ 73 w 175"/>
                      <a:gd name="T7" fmla="*/ 0 h 166"/>
                      <a:gd name="T8" fmla="*/ 93 w 175"/>
                      <a:gd name="T9" fmla="*/ 8 h 166"/>
                      <a:gd name="T10" fmla="*/ 105 w 175"/>
                      <a:gd name="T11" fmla="*/ 27 h 166"/>
                      <a:gd name="T12" fmla="*/ 132 w 175"/>
                      <a:gd name="T13" fmla="*/ 16 h 166"/>
                      <a:gd name="T14" fmla="*/ 160 w 175"/>
                      <a:gd name="T15" fmla="*/ 17 h 166"/>
                      <a:gd name="T16" fmla="*/ 166 w 175"/>
                      <a:gd name="T17" fmla="*/ 17 h 166"/>
                      <a:gd name="T18" fmla="*/ 175 w 175"/>
                      <a:gd name="T19" fmla="*/ 38 h 166"/>
                      <a:gd name="T20" fmla="*/ 170 w 175"/>
                      <a:gd name="T21" fmla="*/ 59 h 166"/>
                      <a:gd name="T22" fmla="*/ 155 w 175"/>
                      <a:gd name="T23" fmla="*/ 78 h 166"/>
                      <a:gd name="T24" fmla="*/ 146 w 175"/>
                      <a:gd name="T25" fmla="*/ 86 h 166"/>
                      <a:gd name="T26" fmla="*/ 152 w 175"/>
                      <a:gd name="T27" fmla="*/ 102 h 166"/>
                      <a:gd name="T28" fmla="*/ 147 w 175"/>
                      <a:gd name="T29" fmla="*/ 124 h 166"/>
                      <a:gd name="T30" fmla="*/ 135 w 175"/>
                      <a:gd name="T31" fmla="*/ 141 h 166"/>
                      <a:gd name="T32" fmla="*/ 115 w 175"/>
                      <a:gd name="T33" fmla="*/ 159 h 166"/>
                      <a:gd name="T34" fmla="*/ 109 w 175"/>
                      <a:gd name="T35" fmla="*/ 163 h 166"/>
                      <a:gd name="T36" fmla="*/ 85 w 175"/>
                      <a:gd name="T37" fmla="*/ 166 h 166"/>
                      <a:gd name="T38" fmla="*/ 62 w 175"/>
                      <a:gd name="T39" fmla="*/ 156 h 166"/>
                      <a:gd name="T40" fmla="*/ 53 w 175"/>
                      <a:gd name="T41" fmla="*/ 151 h 166"/>
                      <a:gd name="T42" fmla="*/ 29 w 175"/>
                      <a:gd name="T43" fmla="*/ 155 h 166"/>
                      <a:gd name="T44" fmla="*/ 7 w 175"/>
                      <a:gd name="T45" fmla="*/ 139 h 166"/>
                      <a:gd name="T46" fmla="*/ 2 w 175"/>
                      <a:gd name="T47" fmla="*/ 117 h 166"/>
                      <a:gd name="T48" fmla="*/ 4 w 175"/>
                      <a:gd name="T49" fmla="*/ 94 h 166"/>
                      <a:gd name="T50" fmla="*/ 12 w 175"/>
                      <a:gd name="T51" fmla="*/ 88 h 166"/>
                      <a:gd name="T52" fmla="*/ 0 w 175"/>
                      <a:gd name="T53" fmla="*/ 73 h 166"/>
                      <a:gd name="T54" fmla="*/ 10 w 175"/>
                      <a:gd name="T55" fmla="*/ 58 h 166"/>
                      <a:gd name="T56" fmla="*/ 20 w 175"/>
                      <a:gd name="T57" fmla="*/ 50 h 166"/>
                      <a:gd name="T58" fmla="*/ 31 w 175"/>
                      <a:gd name="T59" fmla="*/ 48 h 16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75"/>
                      <a:gd name="T91" fmla="*/ 0 h 166"/>
                      <a:gd name="T92" fmla="*/ 175 w 175"/>
                      <a:gd name="T93" fmla="*/ 166 h 166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75" h="166">
                        <a:moveTo>
                          <a:pt x="31" y="48"/>
                        </a:moveTo>
                        <a:lnTo>
                          <a:pt x="35" y="23"/>
                        </a:lnTo>
                        <a:lnTo>
                          <a:pt x="54" y="5"/>
                        </a:lnTo>
                        <a:lnTo>
                          <a:pt x="73" y="0"/>
                        </a:lnTo>
                        <a:lnTo>
                          <a:pt x="93" y="8"/>
                        </a:lnTo>
                        <a:lnTo>
                          <a:pt x="105" y="27"/>
                        </a:lnTo>
                        <a:lnTo>
                          <a:pt x="132" y="16"/>
                        </a:lnTo>
                        <a:lnTo>
                          <a:pt x="160" y="17"/>
                        </a:lnTo>
                        <a:lnTo>
                          <a:pt x="166" y="17"/>
                        </a:lnTo>
                        <a:lnTo>
                          <a:pt x="175" y="38"/>
                        </a:lnTo>
                        <a:lnTo>
                          <a:pt x="170" y="59"/>
                        </a:lnTo>
                        <a:lnTo>
                          <a:pt x="155" y="78"/>
                        </a:lnTo>
                        <a:lnTo>
                          <a:pt x="146" y="86"/>
                        </a:lnTo>
                        <a:lnTo>
                          <a:pt x="152" y="102"/>
                        </a:lnTo>
                        <a:lnTo>
                          <a:pt x="147" y="124"/>
                        </a:lnTo>
                        <a:lnTo>
                          <a:pt x="135" y="141"/>
                        </a:lnTo>
                        <a:lnTo>
                          <a:pt x="115" y="159"/>
                        </a:lnTo>
                        <a:lnTo>
                          <a:pt x="109" y="163"/>
                        </a:lnTo>
                        <a:lnTo>
                          <a:pt x="85" y="166"/>
                        </a:lnTo>
                        <a:lnTo>
                          <a:pt x="62" y="156"/>
                        </a:lnTo>
                        <a:lnTo>
                          <a:pt x="53" y="151"/>
                        </a:lnTo>
                        <a:lnTo>
                          <a:pt x="29" y="155"/>
                        </a:lnTo>
                        <a:lnTo>
                          <a:pt x="7" y="139"/>
                        </a:lnTo>
                        <a:lnTo>
                          <a:pt x="2" y="117"/>
                        </a:lnTo>
                        <a:lnTo>
                          <a:pt x="4" y="94"/>
                        </a:lnTo>
                        <a:lnTo>
                          <a:pt x="12" y="88"/>
                        </a:lnTo>
                        <a:lnTo>
                          <a:pt x="0" y="73"/>
                        </a:lnTo>
                        <a:lnTo>
                          <a:pt x="10" y="58"/>
                        </a:lnTo>
                        <a:lnTo>
                          <a:pt x="20" y="50"/>
                        </a:lnTo>
                        <a:lnTo>
                          <a:pt x="31" y="48"/>
                        </a:lnTo>
                        <a:close/>
                      </a:path>
                    </a:pathLst>
                  </a:custGeom>
                  <a:blipFill dpi="0" rotWithShape="0">
                    <a:blip r:embed="rId6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4725" name="Freeform 169"/>
                  <p:cNvSpPr>
                    <a:spLocks/>
                  </p:cNvSpPr>
                  <p:nvPr/>
                </p:nvSpPr>
                <p:spPr bwMode="auto">
                  <a:xfrm>
                    <a:off x="3147" y="3462"/>
                    <a:ext cx="63" cy="65"/>
                  </a:xfrm>
                  <a:custGeom>
                    <a:avLst/>
                    <a:gdLst>
                      <a:gd name="T0" fmla="*/ 39 w 127"/>
                      <a:gd name="T1" fmla="*/ 62 h 129"/>
                      <a:gd name="T2" fmla="*/ 32 w 127"/>
                      <a:gd name="T3" fmla="*/ 44 h 129"/>
                      <a:gd name="T4" fmla="*/ 20 w 127"/>
                      <a:gd name="T5" fmla="*/ 29 h 129"/>
                      <a:gd name="T6" fmla="*/ 27 w 127"/>
                      <a:gd name="T7" fmla="*/ 12 h 129"/>
                      <a:gd name="T8" fmla="*/ 35 w 127"/>
                      <a:gd name="T9" fmla="*/ 0 h 129"/>
                      <a:gd name="T10" fmla="*/ 47 w 127"/>
                      <a:gd name="T11" fmla="*/ 1 h 129"/>
                      <a:gd name="T12" fmla="*/ 58 w 127"/>
                      <a:gd name="T13" fmla="*/ 5 h 129"/>
                      <a:gd name="T14" fmla="*/ 61 w 127"/>
                      <a:gd name="T15" fmla="*/ 19 h 129"/>
                      <a:gd name="T16" fmla="*/ 58 w 127"/>
                      <a:gd name="T17" fmla="*/ 33 h 129"/>
                      <a:gd name="T18" fmla="*/ 61 w 127"/>
                      <a:gd name="T19" fmla="*/ 48 h 129"/>
                      <a:gd name="T20" fmla="*/ 69 w 127"/>
                      <a:gd name="T21" fmla="*/ 42 h 129"/>
                      <a:gd name="T22" fmla="*/ 77 w 127"/>
                      <a:gd name="T23" fmla="*/ 28 h 129"/>
                      <a:gd name="T24" fmla="*/ 88 w 127"/>
                      <a:gd name="T25" fmla="*/ 17 h 129"/>
                      <a:gd name="T26" fmla="*/ 94 w 127"/>
                      <a:gd name="T27" fmla="*/ 16 h 129"/>
                      <a:gd name="T28" fmla="*/ 108 w 127"/>
                      <a:gd name="T29" fmla="*/ 12 h 129"/>
                      <a:gd name="T30" fmla="*/ 119 w 127"/>
                      <a:gd name="T31" fmla="*/ 17 h 129"/>
                      <a:gd name="T32" fmla="*/ 127 w 127"/>
                      <a:gd name="T33" fmla="*/ 33 h 129"/>
                      <a:gd name="T34" fmla="*/ 124 w 127"/>
                      <a:gd name="T35" fmla="*/ 48 h 129"/>
                      <a:gd name="T36" fmla="*/ 109 w 127"/>
                      <a:gd name="T37" fmla="*/ 60 h 129"/>
                      <a:gd name="T38" fmla="*/ 90 w 127"/>
                      <a:gd name="T39" fmla="*/ 64 h 129"/>
                      <a:gd name="T40" fmla="*/ 74 w 127"/>
                      <a:gd name="T41" fmla="*/ 64 h 129"/>
                      <a:gd name="T42" fmla="*/ 77 w 127"/>
                      <a:gd name="T43" fmla="*/ 77 h 129"/>
                      <a:gd name="T44" fmla="*/ 94 w 127"/>
                      <a:gd name="T45" fmla="*/ 77 h 129"/>
                      <a:gd name="T46" fmla="*/ 109 w 127"/>
                      <a:gd name="T47" fmla="*/ 82 h 129"/>
                      <a:gd name="T48" fmla="*/ 108 w 127"/>
                      <a:gd name="T49" fmla="*/ 102 h 129"/>
                      <a:gd name="T50" fmla="*/ 96 w 127"/>
                      <a:gd name="T51" fmla="*/ 120 h 129"/>
                      <a:gd name="T52" fmla="*/ 77 w 127"/>
                      <a:gd name="T53" fmla="*/ 129 h 129"/>
                      <a:gd name="T54" fmla="*/ 61 w 127"/>
                      <a:gd name="T55" fmla="*/ 124 h 129"/>
                      <a:gd name="T56" fmla="*/ 49 w 127"/>
                      <a:gd name="T57" fmla="*/ 114 h 129"/>
                      <a:gd name="T58" fmla="*/ 54 w 127"/>
                      <a:gd name="T59" fmla="*/ 97 h 129"/>
                      <a:gd name="T60" fmla="*/ 59 w 127"/>
                      <a:gd name="T61" fmla="*/ 82 h 129"/>
                      <a:gd name="T62" fmla="*/ 50 w 127"/>
                      <a:gd name="T63" fmla="*/ 79 h 129"/>
                      <a:gd name="T64" fmla="*/ 47 w 127"/>
                      <a:gd name="T65" fmla="*/ 97 h 129"/>
                      <a:gd name="T66" fmla="*/ 39 w 127"/>
                      <a:gd name="T67" fmla="*/ 112 h 129"/>
                      <a:gd name="T68" fmla="*/ 18 w 127"/>
                      <a:gd name="T69" fmla="*/ 117 h 129"/>
                      <a:gd name="T70" fmla="*/ 3 w 127"/>
                      <a:gd name="T71" fmla="*/ 110 h 129"/>
                      <a:gd name="T72" fmla="*/ 0 w 127"/>
                      <a:gd name="T73" fmla="*/ 98 h 129"/>
                      <a:gd name="T74" fmla="*/ 4 w 127"/>
                      <a:gd name="T75" fmla="*/ 86 h 129"/>
                      <a:gd name="T76" fmla="*/ 12 w 127"/>
                      <a:gd name="T77" fmla="*/ 75 h 129"/>
                      <a:gd name="T78" fmla="*/ 6 w 127"/>
                      <a:gd name="T79" fmla="*/ 63 h 129"/>
                      <a:gd name="T80" fmla="*/ 3 w 127"/>
                      <a:gd name="T81" fmla="*/ 52 h 129"/>
                      <a:gd name="T82" fmla="*/ 15 w 127"/>
                      <a:gd name="T83" fmla="*/ 50 h 129"/>
                      <a:gd name="T84" fmla="*/ 26 w 127"/>
                      <a:gd name="T85" fmla="*/ 52 h 129"/>
                      <a:gd name="T86" fmla="*/ 39 w 127"/>
                      <a:gd name="T87" fmla="*/ 62 h 12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27"/>
                      <a:gd name="T133" fmla="*/ 0 h 129"/>
                      <a:gd name="T134" fmla="*/ 127 w 127"/>
                      <a:gd name="T135" fmla="*/ 129 h 12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27" h="129">
                        <a:moveTo>
                          <a:pt x="39" y="62"/>
                        </a:moveTo>
                        <a:lnTo>
                          <a:pt x="32" y="44"/>
                        </a:lnTo>
                        <a:lnTo>
                          <a:pt x="20" y="29"/>
                        </a:lnTo>
                        <a:lnTo>
                          <a:pt x="27" y="12"/>
                        </a:lnTo>
                        <a:lnTo>
                          <a:pt x="35" y="0"/>
                        </a:lnTo>
                        <a:lnTo>
                          <a:pt x="47" y="1"/>
                        </a:lnTo>
                        <a:lnTo>
                          <a:pt x="58" y="5"/>
                        </a:lnTo>
                        <a:lnTo>
                          <a:pt x="61" y="19"/>
                        </a:lnTo>
                        <a:lnTo>
                          <a:pt x="58" y="33"/>
                        </a:lnTo>
                        <a:lnTo>
                          <a:pt x="61" y="48"/>
                        </a:lnTo>
                        <a:lnTo>
                          <a:pt x="69" y="42"/>
                        </a:lnTo>
                        <a:lnTo>
                          <a:pt x="77" y="28"/>
                        </a:lnTo>
                        <a:lnTo>
                          <a:pt x="88" y="17"/>
                        </a:lnTo>
                        <a:lnTo>
                          <a:pt x="94" y="16"/>
                        </a:lnTo>
                        <a:lnTo>
                          <a:pt x="108" y="12"/>
                        </a:lnTo>
                        <a:lnTo>
                          <a:pt x="119" y="17"/>
                        </a:lnTo>
                        <a:lnTo>
                          <a:pt x="127" y="33"/>
                        </a:lnTo>
                        <a:lnTo>
                          <a:pt x="124" y="48"/>
                        </a:lnTo>
                        <a:lnTo>
                          <a:pt x="109" y="60"/>
                        </a:lnTo>
                        <a:lnTo>
                          <a:pt x="90" y="64"/>
                        </a:lnTo>
                        <a:lnTo>
                          <a:pt x="74" y="64"/>
                        </a:lnTo>
                        <a:lnTo>
                          <a:pt x="77" y="77"/>
                        </a:lnTo>
                        <a:lnTo>
                          <a:pt x="94" y="77"/>
                        </a:lnTo>
                        <a:lnTo>
                          <a:pt x="109" y="82"/>
                        </a:lnTo>
                        <a:lnTo>
                          <a:pt x="108" y="102"/>
                        </a:lnTo>
                        <a:lnTo>
                          <a:pt x="96" y="120"/>
                        </a:lnTo>
                        <a:lnTo>
                          <a:pt x="77" y="129"/>
                        </a:lnTo>
                        <a:lnTo>
                          <a:pt x="61" y="124"/>
                        </a:lnTo>
                        <a:lnTo>
                          <a:pt x="49" y="114"/>
                        </a:lnTo>
                        <a:lnTo>
                          <a:pt x="54" y="97"/>
                        </a:lnTo>
                        <a:lnTo>
                          <a:pt x="59" y="82"/>
                        </a:lnTo>
                        <a:lnTo>
                          <a:pt x="50" y="79"/>
                        </a:lnTo>
                        <a:lnTo>
                          <a:pt x="47" y="97"/>
                        </a:lnTo>
                        <a:lnTo>
                          <a:pt x="39" y="112"/>
                        </a:lnTo>
                        <a:lnTo>
                          <a:pt x="18" y="117"/>
                        </a:lnTo>
                        <a:lnTo>
                          <a:pt x="3" y="110"/>
                        </a:lnTo>
                        <a:lnTo>
                          <a:pt x="0" y="98"/>
                        </a:lnTo>
                        <a:lnTo>
                          <a:pt x="4" y="86"/>
                        </a:lnTo>
                        <a:lnTo>
                          <a:pt x="12" y="75"/>
                        </a:lnTo>
                        <a:lnTo>
                          <a:pt x="6" y="63"/>
                        </a:lnTo>
                        <a:lnTo>
                          <a:pt x="3" y="52"/>
                        </a:lnTo>
                        <a:lnTo>
                          <a:pt x="15" y="50"/>
                        </a:lnTo>
                        <a:lnTo>
                          <a:pt x="26" y="52"/>
                        </a:lnTo>
                        <a:lnTo>
                          <a:pt x="39" y="62"/>
                        </a:lnTo>
                        <a:close/>
                      </a:path>
                    </a:pathLst>
                  </a:custGeom>
                  <a:blipFill dpi="0" rotWithShape="0">
                    <a:blip r:embed="rId7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4726" name="Freeform 170"/>
                  <p:cNvSpPr>
                    <a:spLocks/>
                  </p:cNvSpPr>
                  <p:nvPr/>
                </p:nvSpPr>
                <p:spPr bwMode="auto">
                  <a:xfrm>
                    <a:off x="3167" y="3488"/>
                    <a:ext cx="15" cy="13"/>
                  </a:xfrm>
                  <a:custGeom>
                    <a:avLst/>
                    <a:gdLst>
                      <a:gd name="T0" fmla="*/ 0 w 30"/>
                      <a:gd name="T1" fmla="*/ 12 h 27"/>
                      <a:gd name="T2" fmla="*/ 13 w 30"/>
                      <a:gd name="T3" fmla="*/ 0 h 27"/>
                      <a:gd name="T4" fmla="*/ 26 w 30"/>
                      <a:gd name="T5" fmla="*/ 1 h 27"/>
                      <a:gd name="T6" fmla="*/ 30 w 30"/>
                      <a:gd name="T7" fmla="*/ 16 h 27"/>
                      <a:gd name="T8" fmla="*/ 19 w 30"/>
                      <a:gd name="T9" fmla="*/ 27 h 27"/>
                      <a:gd name="T10" fmla="*/ 4 w 30"/>
                      <a:gd name="T11" fmla="*/ 24 h 27"/>
                      <a:gd name="T12" fmla="*/ 0 w 30"/>
                      <a:gd name="T13" fmla="*/ 12 h 27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30"/>
                      <a:gd name="T22" fmla="*/ 0 h 27"/>
                      <a:gd name="T23" fmla="*/ 30 w 30"/>
                      <a:gd name="T24" fmla="*/ 27 h 27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30" h="27">
                        <a:moveTo>
                          <a:pt x="0" y="12"/>
                        </a:moveTo>
                        <a:lnTo>
                          <a:pt x="13" y="0"/>
                        </a:lnTo>
                        <a:lnTo>
                          <a:pt x="26" y="1"/>
                        </a:lnTo>
                        <a:lnTo>
                          <a:pt x="30" y="16"/>
                        </a:lnTo>
                        <a:lnTo>
                          <a:pt x="19" y="27"/>
                        </a:lnTo>
                        <a:lnTo>
                          <a:pt x="4" y="24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blipFill dpi="0" rotWithShape="0">
                    <a:blip r:embed="rId8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</p:grpSp>
            <p:grpSp>
              <p:nvGrpSpPr>
                <p:cNvPr id="18" name="Group 171"/>
                <p:cNvGrpSpPr>
                  <a:grpSpLocks/>
                </p:cNvGrpSpPr>
                <p:nvPr/>
              </p:nvGrpSpPr>
              <p:grpSpPr bwMode="auto">
                <a:xfrm>
                  <a:off x="3270" y="3301"/>
                  <a:ext cx="83" cy="109"/>
                  <a:chOff x="3270" y="3301"/>
                  <a:chExt cx="83" cy="109"/>
                </a:xfrm>
              </p:grpSpPr>
              <p:sp>
                <p:nvSpPr>
                  <p:cNvPr id="144721" name="Freeform 172"/>
                  <p:cNvSpPr>
                    <a:spLocks/>
                  </p:cNvSpPr>
                  <p:nvPr/>
                </p:nvSpPr>
                <p:spPr bwMode="auto">
                  <a:xfrm>
                    <a:off x="3270" y="3301"/>
                    <a:ext cx="83" cy="109"/>
                  </a:xfrm>
                  <a:custGeom>
                    <a:avLst/>
                    <a:gdLst>
                      <a:gd name="T0" fmla="*/ 55 w 166"/>
                      <a:gd name="T1" fmla="*/ 35 h 220"/>
                      <a:gd name="T2" fmla="*/ 67 w 166"/>
                      <a:gd name="T3" fmla="*/ 8 h 220"/>
                      <a:gd name="T4" fmla="*/ 89 w 166"/>
                      <a:gd name="T5" fmla="*/ 0 h 220"/>
                      <a:gd name="T6" fmla="*/ 105 w 166"/>
                      <a:gd name="T7" fmla="*/ 6 h 220"/>
                      <a:gd name="T8" fmla="*/ 116 w 166"/>
                      <a:gd name="T9" fmla="*/ 29 h 220"/>
                      <a:gd name="T10" fmla="*/ 117 w 166"/>
                      <a:gd name="T11" fmla="*/ 58 h 220"/>
                      <a:gd name="T12" fmla="*/ 141 w 166"/>
                      <a:gd name="T13" fmla="*/ 62 h 220"/>
                      <a:gd name="T14" fmla="*/ 160 w 166"/>
                      <a:gd name="T15" fmla="*/ 82 h 220"/>
                      <a:gd name="T16" fmla="*/ 166 w 166"/>
                      <a:gd name="T17" fmla="*/ 86 h 220"/>
                      <a:gd name="T18" fmla="*/ 163 w 166"/>
                      <a:gd name="T19" fmla="*/ 116 h 220"/>
                      <a:gd name="T20" fmla="*/ 151 w 166"/>
                      <a:gd name="T21" fmla="*/ 136 h 220"/>
                      <a:gd name="T22" fmla="*/ 132 w 166"/>
                      <a:gd name="T23" fmla="*/ 150 h 220"/>
                      <a:gd name="T24" fmla="*/ 122 w 166"/>
                      <a:gd name="T25" fmla="*/ 153 h 220"/>
                      <a:gd name="T26" fmla="*/ 120 w 166"/>
                      <a:gd name="T27" fmla="*/ 174 h 220"/>
                      <a:gd name="T28" fmla="*/ 108 w 166"/>
                      <a:gd name="T29" fmla="*/ 197 h 220"/>
                      <a:gd name="T30" fmla="*/ 91 w 166"/>
                      <a:gd name="T31" fmla="*/ 210 h 220"/>
                      <a:gd name="T32" fmla="*/ 70 w 166"/>
                      <a:gd name="T33" fmla="*/ 217 h 220"/>
                      <a:gd name="T34" fmla="*/ 65 w 166"/>
                      <a:gd name="T35" fmla="*/ 220 h 220"/>
                      <a:gd name="T36" fmla="*/ 46 w 166"/>
                      <a:gd name="T37" fmla="*/ 206 h 220"/>
                      <a:gd name="T38" fmla="*/ 32 w 166"/>
                      <a:gd name="T39" fmla="*/ 181 h 220"/>
                      <a:gd name="T40" fmla="*/ 28 w 166"/>
                      <a:gd name="T41" fmla="*/ 170 h 220"/>
                      <a:gd name="T42" fmla="*/ 9 w 166"/>
                      <a:gd name="T43" fmla="*/ 159 h 220"/>
                      <a:gd name="T44" fmla="*/ 0 w 166"/>
                      <a:gd name="T45" fmla="*/ 126 h 220"/>
                      <a:gd name="T46" fmla="*/ 4 w 166"/>
                      <a:gd name="T47" fmla="*/ 96 h 220"/>
                      <a:gd name="T48" fmla="*/ 15 w 166"/>
                      <a:gd name="T49" fmla="*/ 72 h 220"/>
                      <a:gd name="T50" fmla="*/ 24 w 166"/>
                      <a:gd name="T51" fmla="*/ 69 h 220"/>
                      <a:gd name="T52" fmla="*/ 21 w 166"/>
                      <a:gd name="T53" fmla="*/ 45 h 220"/>
                      <a:gd name="T54" fmla="*/ 35 w 166"/>
                      <a:gd name="T55" fmla="*/ 33 h 220"/>
                      <a:gd name="T56" fmla="*/ 46 w 166"/>
                      <a:gd name="T57" fmla="*/ 31 h 220"/>
                      <a:gd name="T58" fmla="*/ 55 w 166"/>
                      <a:gd name="T59" fmla="*/ 35 h 220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66"/>
                      <a:gd name="T91" fmla="*/ 0 h 220"/>
                      <a:gd name="T92" fmla="*/ 166 w 166"/>
                      <a:gd name="T93" fmla="*/ 220 h 220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66" h="220">
                        <a:moveTo>
                          <a:pt x="55" y="35"/>
                        </a:moveTo>
                        <a:lnTo>
                          <a:pt x="67" y="8"/>
                        </a:lnTo>
                        <a:lnTo>
                          <a:pt x="89" y="0"/>
                        </a:lnTo>
                        <a:lnTo>
                          <a:pt x="105" y="6"/>
                        </a:lnTo>
                        <a:lnTo>
                          <a:pt x="116" y="29"/>
                        </a:lnTo>
                        <a:lnTo>
                          <a:pt x="117" y="58"/>
                        </a:lnTo>
                        <a:lnTo>
                          <a:pt x="141" y="62"/>
                        </a:lnTo>
                        <a:lnTo>
                          <a:pt x="160" y="82"/>
                        </a:lnTo>
                        <a:lnTo>
                          <a:pt x="166" y="86"/>
                        </a:lnTo>
                        <a:lnTo>
                          <a:pt x="163" y="116"/>
                        </a:lnTo>
                        <a:lnTo>
                          <a:pt x="151" y="136"/>
                        </a:lnTo>
                        <a:lnTo>
                          <a:pt x="132" y="150"/>
                        </a:lnTo>
                        <a:lnTo>
                          <a:pt x="122" y="153"/>
                        </a:lnTo>
                        <a:lnTo>
                          <a:pt x="120" y="174"/>
                        </a:lnTo>
                        <a:lnTo>
                          <a:pt x="108" y="197"/>
                        </a:lnTo>
                        <a:lnTo>
                          <a:pt x="91" y="210"/>
                        </a:lnTo>
                        <a:lnTo>
                          <a:pt x="70" y="217"/>
                        </a:lnTo>
                        <a:lnTo>
                          <a:pt x="65" y="220"/>
                        </a:lnTo>
                        <a:lnTo>
                          <a:pt x="46" y="206"/>
                        </a:lnTo>
                        <a:lnTo>
                          <a:pt x="32" y="181"/>
                        </a:lnTo>
                        <a:lnTo>
                          <a:pt x="28" y="170"/>
                        </a:lnTo>
                        <a:lnTo>
                          <a:pt x="9" y="159"/>
                        </a:lnTo>
                        <a:lnTo>
                          <a:pt x="0" y="126"/>
                        </a:lnTo>
                        <a:lnTo>
                          <a:pt x="4" y="96"/>
                        </a:lnTo>
                        <a:lnTo>
                          <a:pt x="15" y="72"/>
                        </a:lnTo>
                        <a:lnTo>
                          <a:pt x="24" y="69"/>
                        </a:lnTo>
                        <a:lnTo>
                          <a:pt x="21" y="45"/>
                        </a:lnTo>
                        <a:lnTo>
                          <a:pt x="35" y="33"/>
                        </a:lnTo>
                        <a:lnTo>
                          <a:pt x="46" y="31"/>
                        </a:lnTo>
                        <a:lnTo>
                          <a:pt x="55" y="35"/>
                        </a:lnTo>
                        <a:close/>
                      </a:path>
                    </a:pathLst>
                  </a:custGeom>
                  <a:blipFill dpi="0" rotWithShape="0">
                    <a:blip r:embed="rId6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4722" name="Freeform 173"/>
                  <p:cNvSpPr>
                    <a:spLocks/>
                  </p:cNvSpPr>
                  <p:nvPr/>
                </p:nvSpPr>
                <p:spPr bwMode="auto">
                  <a:xfrm>
                    <a:off x="3282" y="3309"/>
                    <a:ext cx="61" cy="89"/>
                  </a:xfrm>
                  <a:custGeom>
                    <a:avLst/>
                    <a:gdLst>
                      <a:gd name="T0" fmla="*/ 46 w 122"/>
                      <a:gd name="T1" fmla="*/ 74 h 178"/>
                      <a:gd name="T2" fmla="*/ 47 w 122"/>
                      <a:gd name="T3" fmla="*/ 50 h 178"/>
                      <a:gd name="T4" fmla="*/ 46 w 122"/>
                      <a:gd name="T5" fmla="*/ 25 h 178"/>
                      <a:gd name="T6" fmla="*/ 56 w 122"/>
                      <a:gd name="T7" fmla="*/ 9 h 178"/>
                      <a:gd name="T8" fmla="*/ 68 w 122"/>
                      <a:gd name="T9" fmla="*/ 0 h 178"/>
                      <a:gd name="T10" fmla="*/ 75 w 122"/>
                      <a:gd name="T11" fmla="*/ 9 h 178"/>
                      <a:gd name="T12" fmla="*/ 82 w 122"/>
                      <a:gd name="T13" fmla="*/ 20 h 178"/>
                      <a:gd name="T14" fmla="*/ 79 w 122"/>
                      <a:gd name="T15" fmla="*/ 39 h 178"/>
                      <a:gd name="T16" fmla="*/ 71 w 122"/>
                      <a:gd name="T17" fmla="*/ 54 h 178"/>
                      <a:gd name="T18" fmla="*/ 66 w 122"/>
                      <a:gd name="T19" fmla="*/ 73 h 178"/>
                      <a:gd name="T20" fmla="*/ 75 w 122"/>
                      <a:gd name="T21" fmla="*/ 70 h 178"/>
                      <a:gd name="T22" fmla="*/ 87 w 122"/>
                      <a:gd name="T23" fmla="*/ 59 h 178"/>
                      <a:gd name="T24" fmla="*/ 99 w 122"/>
                      <a:gd name="T25" fmla="*/ 54 h 178"/>
                      <a:gd name="T26" fmla="*/ 105 w 122"/>
                      <a:gd name="T27" fmla="*/ 56 h 178"/>
                      <a:gd name="T28" fmla="*/ 116 w 122"/>
                      <a:gd name="T29" fmla="*/ 60 h 178"/>
                      <a:gd name="T30" fmla="*/ 122 w 122"/>
                      <a:gd name="T31" fmla="*/ 74 h 178"/>
                      <a:gd name="T32" fmla="*/ 122 w 122"/>
                      <a:gd name="T33" fmla="*/ 97 h 178"/>
                      <a:gd name="T34" fmla="*/ 113 w 122"/>
                      <a:gd name="T35" fmla="*/ 113 h 178"/>
                      <a:gd name="T36" fmla="*/ 98 w 122"/>
                      <a:gd name="T37" fmla="*/ 117 h 178"/>
                      <a:gd name="T38" fmla="*/ 82 w 122"/>
                      <a:gd name="T39" fmla="*/ 110 h 178"/>
                      <a:gd name="T40" fmla="*/ 70 w 122"/>
                      <a:gd name="T41" fmla="*/ 99 h 178"/>
                      <a:gd name="T42" fmla="*/ 68 w 122"/>
                      <a:gd name="T43" fmla="*/ 114 h 178"/>
                      <a:gd name="T44" fmla="*/ 81 w 122"/>
                      <a:gd name="T45" fmla="*/ 126 h 178"/>
                      <a:gd name="T46" fmla="*/ 89 w 122"/>
                      <a:gd name="T47" fmla="*/ 143 h 178"/>
                      <a:gd name="T48" fmla="*/ 79 w 122"/>
                      <a:gd name="T49" fmla="*/ 164 h 178"/>
                      <a:gd name="T50" fmla="*/ 63 w 122"/>
                      <a:gd name="T51" fmla="*/ 178 h 178"/>
                      <a:gd name="T52" fmla="*/ 46 w 122"/>
                      <a:gd name="T53" fmla="*/ 176 h 178"/>
                      <a:gd name="T54" fmla="*/ 36 w 122"/>
                      <a:gd name="T55" fmla="*/ 160 h 178"/>
                      <a:gd name="T56" fmla="*/ 31 w 122"/>
                      <a:gd name="T57" fmla="*/ 140 h 178"/>
                      <a:gd name="T58" fmla="*/ 43 w 122"/>
                      <a:gd name="T59" fmla="*/ 124 h 178"/>
                      <a:gd name="T60" fmla="*/ 52 w 122"/>
                      <a:gd name="T61" fmla="*/ 110 h 178"/>
                      <a:gd name="T62" fmla="*/ 46 w 122"/>
                      <a:gd name="T63" fmla="*/ 101 h 178"/>
                      <a:gd name="T64" fmla="*/ 38 w 122"/>
                      <a:gd name="T65" fmla="*/ 120 h 178"/>
                      <a:gd name="T66" fmla="*/ 25 w 122"/>
                      <a:gd name="T67" fmla="*/ 130 h 178"/>
                      <a:gd name="T68" fmla="*/ 8 w 122"/>
                      <a:gd name="T69" fmla="*/ 124 h 178"/>
                      <a:gd name="T70" fmla="*/ 0 w 122"/>
                      <a:gd name="T71" fmla="*/ 106 h 178"/>
                      <a:gd name="T72" fmla="*/ 3 w 122"/>
                      <a:gd name="T73" fmla="*/ 90 h 178"/>
                      <a:gd name="T74" fmla="*/ 11 w 122"/>
                      <a:gd name="T75" fmla="*/ 79 h 178"/>
                      <a:gd name="T76" fmla="*/ 20 w 122"/>
                      <a:gd name="T77" fmla="*/ 73 h 178"/>
                      <a:gd name="T78" fmla="*/ 20 w 122"/>
                      <a:gd name="T79" fmla="*/ 54 h 178"/>
                      <a:gd name="T80" fmla="*/ 23 w 122"/>
                      <a:gd name="T81" fmla="*/ 40 h 178"/>
                      <a:gd name="T82" fmla="*/ 33 w 122"/>
                      <a:gd name="T83" fmla="*/ 43 h 178"/>
                      <a:gd name="T84" fmla="*/ 39 w 122"/>
                      <a:gd name="T85" fmla="*/ 54 h 178"/>
                      <a:gd name="T86" fmla="*/ 46 w 122"/>
                      <a:gd name="T87" fmla="*/ 74 h 178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22"/>
                      <a:gd name="T133" fmla="*/ 0 h 178"/>
                      <a:gd name="T134" fmla="*/ 122 w 122"/>
                      <a:gd name="T135" fmla="*/ 178 h 178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22" h="178">
                        <a:moveTo>
                          <a:pt x="46" y="74"/>
                        </a:moveTo>
                        <a:lnTo>
                          <a:pt x="47" y="50"/>
                        </a:lnTo>
                        <a:lnTo>
                          <a:pt x="46" y="25"/>
                        </a:lnTo>
                        <a:lnTo>
                          <a:pt x="56" y="9"/>
                        </a:lnTo>
                        <a:lnTo>
                          <a:pt x="68" y="0"/>
                        </a:lnTo>
                        <a:lnTo>
                          <a:pt x="75" y="9"/>
                        </a:lnTo>
                        <a:lnTo>
                          <a:pt x="82" y="20"/>
                        </a:lnTo>
                        <a:lnTo>
                          <a:pt x="79" y="39"/>
                        </a:lnTo>
                        <a:lnTo>
                          <a:pt x="71" y="54"/>
                        </a:lnTo>
                        <a:lnTo>
                          <a:pt x="66" y="73"/>
                        </a:lnTo>
                        <a:lnTo>
                          <a:pt x="75" y="70"/>
                        </a:lnTo>
                        <a:lnTo>
                          <a:pt x="87" y="59"/>
                        </a:lnTo>
                        <a:lnTo>
                          <a:pt x="99" y="54"/>
                        </a:lnTo>
                        <a:lnTo>
                          <a:pt x="105" y="56"/>
                        </a:lnTo>
                        <a:lnTo>
                          <a:pt x="116" y="60"/>
                        </a:lnTo>
                        <a:lnTo>
                          <a:pt x="122" y="74"/>
                        </a:lnTo>
                        <a:lnTo>
                          <a:pt x="122" y="97"/>
                        </a:lnTo>
                        <a:lnTo>
                          <a:pt x="113" y="113"/>
                        </a:lnTo>
                        <a:lnTo>
                          <a:pt x="98" y="117"/>
                        </a:lnTo>
                        <a:lnTo>
                          <a:pt x="82" y="110"/>
                        </a:lnTo>
                        <a:lnTo>
                          <a:pt x="70" y="99"/>
                        </a:lnTo>
                        <a:lnTo>
                          <a:pt x="68" y="114"/>
                        </a:lnTo>
                        <a:lnTo>
                          <a:pt x="81" y="126"/>
                        </a:lnTo>
                        <a:lnTo>
                          <a:pt x="89" y="143"/>
                        </a:lnTo>
                        <a:lnTo>
                          <a:pt x="79" y="164"/>
                        </a:lnTo>
                        <a:lnTo>
                          <a:pt x="63" y="178"/>
                        </a:lnTo>
                        <a:lnTo>
                          <a:pt x="46" y="176"/>
                        </a:lnTo>
                        <a:lnTo>
                          <a:pt x="36" y="160"/>
                        </a:lnTo>
                        <a:lnTo>
                          <a:pt x="31" y="140"/>
                        </a:lnTo>
                        <a:lnTo>
                          <a:pt x="43" y="124"/>
                        </a:lnTo>
                        <a:lnTo>
                          <a:pt x="52" y="110"/>
                        </a:lnTo>
                        <a:lnTo>
                          <a:pt x="46" y="101"/>
                        </a:lnTo>
                        <a:lnTo>
                          <a:pt x="38" y="120"/>
                        </a:lnTo>
                        <a:lnTo>
                          <a:pt x="25" y="130"/>
                        </a:lnTo>
                        <a:lnTo>
                          <a:pt x="8" y="124"/>
                        </a:lnTo>
                        <a:lnTo>
                          <a:pt x="0" y="106"/>
                        </a:lnTo>
                        <a:lnTo>
                          <a:pt x="3" y="90"/>
                        </a:lnTo>
                        <a:lnTo>
                          <a:pt x="11" y="79"/>
                        </a:lnTo>
                        <a:lnTo>
                          <a:pt x="20" y="73"/>
                        </a:lnTo>
                        <a:lnTo>
                          <a:pt x="20" y="54"/>
                        </a:lnTo>
                        <a:lnTo>
                          <a:pt x="23" y="40"/>
                        </a:lnTo>
                        <a:lnTo>
                          <a:pt x="33" y="43"/>
                        </a:lnTo>
                        <a:lnTo>
                          <a:pt x="39" y="54"/>
                        </a:lnTo>
                        <a:lnTo>
                          <a:pt x="46" y="74"/>
                        </a:lnTo>
                        <a:close/>
                      </a:path>
                    </a:pathLst>
                  </a:custGeom>
                  <a:blipFill dpi="0" rotWithShape="0">
                    <a:blip r:embed="rId7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4723" name="Freeform 174"/>
                  <p:cNvSpPr>
                    <a:spLocks/>
                  </p:cNvSpPr>
                  <p:nvPr/>
                </p:nvSpPr>
                <p:spPr bwMode="auto">
                  <a:xfrm>
                    <a:off x="3305" y="3346"/>
                    <a:ext cx="11" cy="17"/>
                  </a:xfrm>
                  <a:custGeom>
                    <a:avLst/>
                    <a:gdLst>
                      <a:gd name="T0" fmla="*/ 1 w 22"/>
                      <a:gd name="T1" fmla="*/ 4 h 33"/>
                      <a:gd name="T2" fmla="*/ 14 w 22"/>
                      <a:gd name="T3" fmla="*/ 0 h 33"/>
                      <a:gd name="T4" fmla="*/ 22 w 22"/>
                      <a:gd name="T5" fmla="*/ 8 h 33"/>
                      <a:gd name="T6" fmla="*/ 21 w 22"/>
                      <a:gd name="T7" fmla="*/ 28 h 33"/>
                      <a:gd name="T8" fmla="*/ 8 w 22"/>
                      <a:gd name="T9" fmla="*/ 33 h 33"/>
                      <a:gd name="T10" fmla="*/ 0 w 22"/>
                      <a:gd name="T11" fmla="*/ 20 h 33"/>
                      <a:gd name="T12" fmla="*/ 1 w 22"/>
                      <a:gd name="T13" fmla="*/ 4 h 33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22"/>
                      <a:gd name="T22" fmla="*/ 0 h 33"/>
                      <a:gd name="T23" fmla="*/ 22 w 22"/>
                      <a:gd name="T24" fmla="*/ 33 h 33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22" h="33">
                        <a:moveTo>
                          <a:pt x="1" y="4"/>
                        </a:moveTo>
                        <a:lnTo>
                          <a:pt x="14" y="0"/>
                        </a:lnTo>
                        <a:lnTo>
                          <a:pt x="22" y="8"/>
                        </a:lnTo>
                        <a:lnTo>
                          <a:pt x="21" y="28"/>
                        </a:lnTo>
                        <a:lnTo>
                          <a:pt x="8" y="33"/>
                        </a:lnTo>
                        <a:lnTo>
                          <a:pt x="0" y="20"/>
                        </a:lnTo>
                        <a:lnTo>
                          <a:pt x="1" y="4"/>
                        </a:lnTo>
                        <a:close/>
                      </a:path>
                    </a:pathLst>
                  </a:custGeom>
                  <a:blipFill dpi="0" rotWithShape="0">
                    <a:blip r:embed="rId8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</p:grpSp>
          </p:grpSp>
          <p:grpSp>
            <p:nvGrpSpPr>
              <p:cNvPr id="19" name="Group 175"/>
              <p:cNvGrpSpPr>
                <a:grpSpLocks/>
              </p:cNvGrpSpPr>
              <p:nvPr/>
            </p:nvGrpSpPr>
            <p:grpSpPr bwMode="auto">
              <a:xfrm>
                <a:off x="2399" y="3367"/>
                <a:ext cx="960" cy="184"/>
                <a:chOff x="2399" y="3367"/>
                <a:chExt cx="960" cy="184"/>
              </a:xfrm>
            </p:grpSpPr>
            <p:sp>
              <p:nvSpPr>
                <p:cNvPr id="144694" name="Freeform 176"/>
                <p:cNvSpPr>
                  <a:spLocks/>
                </p:cNvSpPr>
                <p:nvPr/>
              </p:nvSpPr>
              <p:spPr bwMode="auto">
                <a:xfrm>
                  <a:off x="2816" y="3416"/>
                  <a:ext cx="61" cy="114"/>
                </a:xfrm>
                <a:custGeom>
                  <a:avLst/>
                  <a:gdLst>
                    <a:gd name="T0" fmla="*/ 109 w 121"/>
                    <a:gd name="T1" fmla="*/ 199 h 229"/>
                    <a:gd name="T2" fmla="*/ 120 w 121"/>
                    <a:gd name="T3" fmla="*/ 151 h 229"/>
                    <a:gd name="T4" fmla="*/ 121 w 121"/>
                    <a:gd name="T5" fmla="*/ 116 h 229"/>
                    <a:gd name="T6" fmla="*/ 120 w 121"/>
                    <a:gd name="T7" fmla="*/ 77 h 229"/>
                    <a:gd name="T8" fmla="*/ 112 w 121"/>
                    <a:gd name="T9" fmla="*/ 37 h 229"/>
                    <a:gd name="T10" fmla="*/ 96 w 121"/>
                    <a:gd name="T11" fmla="*/ 0 h 229"/>
                    <a:gd name="T12" fmla="*/ 81 w 121"/>
                    <a:gd name="T13" fmla="*/ 0 h 229"/>
                    <a:gd name="T14" fmla="*/ 81 w 121"/>
                    <a:gd name="T15" fmla="*/ 25 h 229"/>
                    <a:gd name="T16" fmla="*/ 93 w 121"/>
                    <a:gd name="T17" fmla="*/ 82 h 229"/>
                    <a:gd name="T18" fmla="*/ 93 w 121"/>
                    <a:gd name="T19" fmla="*/ 125 h 229"/>
                    <a:gd name="T20" fmla="*/ 88 w 121"/>
                    <a:gd name="T21" fmla="*/ 172 h 229"/>
                    <a:gd name="T22" fmla="*/ 75 w 121"/>
                    <a:gd name="T23" fmla="*/ 199 h 229"/>
                    <a:gd name="T24" fmla="*/ 74 w 121"/>
                    <a:gd name="T25" fmla="*/ 166 h 229"/>
                    <a:gd name="T26" fmla="*/ 63 w 121"/>
                    <a:gd name="T27" fmla="*/ 128 h 229"/>
                    <a:gd name="T28" fmla="*/ 49 w 121"/>
                    <a:gd name="T29" fmla="*/ 91 h 229"/>
                    <a:gd name="T30" fmla="*/ 27 w 121"/>
                    <a:gd name="T31" fmla="*/ 60 h 229"/>
                    <a:gd name="T32" fmla="*/ 4 w 121"/>
                    <a:gd name="T33" fmla="*/ 35 h 229"/>
                    <a:gd name="T34" fmla="*/ 0 w 121"/>
                    <a:gd name="T35" fmla="*/ 48 h 229"/>
                    <a:gd name="T36" fmla="*/ 18 w 121"/>
                    <a:gd name="T37" fmla="*/ 91 h 229"/>
                    <a:gd name="T38" fmla="*/ 35 w 121"/>
                    <a:gd name="T39" fmla="*/ 137 h 229"/>
                    <a:gd name="T40" fmla="*/ 34 w 121"/>
                    <a:gd name="T41" fmla="*/ 143 h 229"/>
                    <a:gd name="T42" fmla="*/ 40 w 121"/>
                    <a:gd name="T43" fmla="*/ 184 h 229"/>
                    <a:gd name="T44" fmla="*/ 42 w 121"/>
                    <a:gd name="T45" fmla="*/ 215 h 229"/>
                    <a:gd name="T46" fmla="*/ 51 w 121"/>
                    <a:gd name="T47" fmla="*/ 226 h 229"/>
                    <a:gd name="T48" fmla="*/ 57 w 121"/>
                    <a:gd name="T49" fmla="*/ 229 h 229"/>
                    <a:gd name="T50" fmla="*/ 74 w 121"/>
                    <a:gd name="T51" fmla="*/ 223 h 229"/>
                    <a:gd name="T52" fmla="*/ 77 w 121"/>
                    <a:gd name="T53" fmla="*/ 210 h 229"/>
                    <a:gd name="T54" fmla="*/ 88 w 121"/>
                    <a:gd name="T55" fmla="*/ 222 h 229"/>
                    <a:gd name="T56" fmla="*/ 106 w 121"/>
                    <a:gd name="T57" fmla="*/ 214 h 229"/>
                    <a:gd name="T58" fmla="*/ 109 w 121"/>
                    <a:gd name="T59" fmla="*/ 199 h 229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121"/>
                    <a:gd name="T91" fmla="*/ 0 h 229"/>
                    <a:gd name="T92" fmla="*/ 121 w 121"/>
                    <a:gd name="T93" fmla="*/ 229 h 229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121" h="229">
                      <a:moveTo>
                        <a:pt x="109" y="199"/>
                      </a:moveTo>
                      <a:lnTo>
                        <a:pt x="120" y="151"/>
                      </a:lnTo>
                      <a:lnTo>
                        <a:pt x="121" y="116"/>
                      </a:lnTo>
                      <a:lnTo>
                        <a:pt x="120" y="77"/>
                      </a:lnTo>
                      <a:lnTo>
                        <a:pt x="112" y="37"/>
                      </a:lnTo>
                      <a:lnTo>
                        <a:pt x="96" y="0"/>
                      </a:lnTo>
                      <a:lnTo>
                        <a:pt x="81" y="0"/>
                      </a:lnTo>
                      <a:lnTo>
                        <a:pt x="81" y="25"/>
                      </a:lnTo>
                      <a:lnTo>
                        <a:pt x="93" y="82"/>
                      </a:lnTo>
                      <a:lnTo>
                        <a:pt x="93" y="125"/>
                      </a:lnTo>
                      <a:lnTo>
                        <a:pt x="88" y="172"/>
                      </a:lnTo>
                      <a:lnTo>
                        <a:pt x="75" y="199"/>
                      </a:lnTo>
                      <a:lnTo>
                        <a:pt x="74" y="166"/>
                      </a:lnTo>
                      <a:lnTo>
                        <a:pt x="63" y="128"/>
                      </a:lnTo>
                      <a:lnTo>
                        <a:pt x="49" y="91"/>
                      </a:lnTo>
                      <a:lnTo>
                        <a:pt x="27" y="60"/>
                      </a:lnTo>
                      <a:lnTo>
                        <a:pt x="4" y="35"/>
                      </a:lnTo>
                      <a:lnTo>
                        <a:pt x="0" y="48"/>
                      </a:lnTo>
                      <a:lnTo>
                        <a:pt x="18" y="91"/>
                      </a:lnTo>
                      <a:lnTo>
                        <a:pt x="35" y="137"/>
                      </a:lnTo>
                      <a:lnTo>
                        <a:pt x="34" y="143"/>
                      </a:lnTo>
                      <a:lnTo>
                        <a:pt x="40" y="184"/>
                      </a:lnTo>
                      <a:lnTo>
                        <a:pt x="42" y="215"/>
                      </a:lnTo>
                      <a:lnTo>
                        <a:pt x="51" y="226"/>
                      </a:lnTo>
                      <a:lnTo>
                        <a:pt x="57" y="229"/>
                      </a:lnTo>
                      <a:lnTo>
                        <a:pt x="74" y="223"/>
                      </a:lnTo>
                      <a:lnTo>
                        <a:pt x="77" y="210"/>
                      </a:lnTo>
                      <a:lnTo>
                        <a:pt x="88" y="222"/>
                      </a:lnTo>
                      <a:lnTo>
                        <a:pt x="106" y="214"/>
                      </a:lnTo>
                      <a:lnTo>
                        <a:pt x="109" y="199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4695" name="Freeform 177"/>
                <p:cNvSpPr>
                  <a:spLocks/>
                </p:cNvSpPr>
                <p:nvPr/>
              </p:nvSpPr>
              <p:spPr bwMode="auto">
                <a:xfrm>
                  <a:off x="2787" y="3468"/>
                  <a:ext cx="26" cy="83"/>
                </a:xfrm>
                <a:custGeom>
                  <a:avLst/>
                  <a:gdLst>
                    <a:gd name="T0" fmla="*/ 8 w 51"/>
                    <a:gd name="T1" fmla="*/ 0 h 167"/>
                    <a:gd name="T2" fmla="*/ 31 w 51"/>
                    <a:gd name="T3" fmla="*/ 43 h 167"/>
                    <a:gd name="T4" fmla="*/ 46 w 51"/>
                    <a:gd name="T5" fmla="*/ 88 h 167"/>
                    <a:gd name="T6" fmla="*/ 51 w 51"/>
                    <a:gd name="T7" fmla="*/ 122 h 167"/>
                    <a:gd name="T8" fmla="*/ 50 w 51"/>
                    <a:gd name="T9" fmla="*/ 126 h 167"/>
                    <a:gd name="T10" fmla="*/ 51 w 51"/>
                    <a:gd name="T11" fmla="*/ 150 h 167"/>
                    <a:gd name="T12" fmla="*/ 42 w 51"/>
                    <a:gd name="T13" fmla="*/ 164 h 167"/>
                    <a:gd name="T14" fmla="*/ 31 w 51"/>
                    <a:gd name="T15" fmla="*/ 167 h 167"/>
                    <a:gd name="T16" fmla="*/ 18 w 51"/>
                    <a:gd name="T17" fmla="*/ 161 h 167"/>
                    <a:gd name="T18" fmla="*/ 12 w 51"/>
                    <a:gd name="T19" fmla="*/ 142 h 167"/>
                    <a:gd name="T20" fmla="*/ 18 w 51"/>
                    <a:gd name="T21" fmla="*/ 115 h 167"/>
                    <a:gd name="T22" fmla="*/ 20 w 51"/>
                    <a:gd name="T23" fmla="*/ 84 h 167"/>
                    <a:gd name="T24" fmla="*/ 15 w 51"/>
                    <a:gd name="T25" fmla="*/ 57 h 167"/>
                    <a:gd name="T26" fmla="*/ 6 w 51"/>
                    <a:gd name="T27" fmla="*/ 29 h 167"/>
                    <a:gd name="T28" fmla="*/ 0 w 51"/>
                    <a:gd name="T29" fmla="*/ 4 h 167"/>
                    <a:gd name="T30" fmla="*/ 8 w 51"/>
                    <a:gd name="T31" fmla="*/ 0 h 16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1"/>
                    <a:gd name="T49" fmla="*/ 0 h 167"/>
                    <a:gd name="T50" fmla="*/ 51 w 51"/>
                    <a:gd name="T51" fmla="*/ 167 h 16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1" h="167">
                      <a:moveTo>
                        <a:pt x="8" y="0"/>
                      </a:moveTo>
                      <a:lnTo>
                        <a:pt x="31" y="43"/>
                      </a:lnTo>
                      <a:lnTo>
                        <a:pt x="46" y="88"/>
                      </a:lnTo>
                      <a:lnTo>
                        <a:pt x="51" y="122"/>
                      </a:lnTo>
                      <a:lnTo>
                        <a:pt x="50" y="126"/>
                      </a:lnTo>
                      <a:lnTo>
                        <a:pt x="51" y="150"/>
                      </a:lnTo>
                      <a:lnTo>
                        <a:pt x="42" y="164"/>
                      </a:lnTo>
                      <a:lnTo>
                        <a:pt x="31" y="167"/>
                      </a:lnTo>
                      <a:lnTo>
                        <a:pt x="18" y="161"/>
                      </a:lnTo>
                      <a:lnTo>
                        <a:pt x="12" y="142"/>
                      </a:lnTo>
                      <a:lnTo>
                        <a:pt x="18" y="115"/>
                      </a:lnTo>
                      <a:lnTo>
                        <a:pt x="20" y="84"/>
                      </a:lnTo>
                      <a:lnTo>
                        <a:pt x="15" y="57"/>
                      </a:lnTo>
                      <a:lnTo>
                        <a:pt x="6" y="29"/>
                      </a:lnTo>
                      <a:lnTo>
                        <a:pt x="0" y="4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4696" name="Freeform 178"/>
                <p:cNvSpPr>
                  <a:spLocks/>
                </p:cNvSpPr>
                <p:nvPr/>
              </p:nvSpPr>
              <p:spPr bwMode="auto">
                <a:xfrm>
                  <a:off x="2734" y="3429"/>
                  <a:ext cx="26" cy="93"/>
                </a:xfrm>
                <a:custGeom>
                  <a:avLst/>
                  <a:gdLst>
                    <a:gd name="T0" fmla="*/ 3 w 52"/>
                    <a:gd name="T1" fmla="*/ 149 h 184"/>
                    <a:gd name="T2" fmla="*/ 7 w 52"/>
                    <a:gd name="T3" fmla="*/ 102 h 184"/>
                    <a:gd name="T4" fmla="*/ 20 w 52"/>
                    <a:gd name="T5" fmla="*/ 56 h 184"/>
                    <a:gd name="T6" fmla="*/ 32 w 52"/>
                    <a:gd name="T7" fmla="*/ 24 h 184"/>
                    <a:gd name="T8" fmla="*/ 46 w 52"/>
                    <a:gd name="T9" fmla="*/ 0 h 184"/>
                    <a:gd name="T10" fmla="*/ 52 w 52"/>
                    <a:gd name="T11" fmla="*/ 4 h 184"/>
                    <a:gd name="T12" fmla="*/ 43 w 52"/>
                    <a:gd name="T13" fmla="*/ 47 h 184"/>
                    <a:gd name="T14" fmla="*/ 33 w 52"/>
                    <a:gd name="T15" fmla="*/ 103 h 184"/>
                    <a:gd name="T16" fmla="*/ 28 w 52"/>
                    <a:gd name="T17" fmla="*/ 145 h 184"/>
                    <a:gd name="T18" fmla="*/ 25 w 52"/>
                    <a:gd name="T19" fmla="*/ 172 h 184"/>
                    <a:gd name="T20" fmla="*/ 16 w 52"/>
                    <a:gd name="T21" fmla="*/ 184 h 184"/>
                    <a:gd name="T22" fmla="*/ 4 w 52"/>
                    <a:gd name="T23" fmla="*/ 179 h 184"/>
                    <a:gd name="T24" fmla="*/ 0 w 52"/>
                    <a:gd name="T25" fmla="*/ 164 h 184"/>
                    <a:gd name="T26" fmla="*/ 3 w 52"/>
                    <a:gd name="T27" fmla="*/ 149 h 18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52"/>
                    <a:gd name="T43" fmla="*/ 0 h 184"/>
                    <a:gd name="T44" fmla="*/ 52 w 52"/>
                    <a:gd name="T45" fmla="*/ 184 h 184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52" h="184">
                      <a:moveTo>
                        <a:pt x="3" y="149"/>
                      </a:moveTo>
                      <a:lnTo>
                        <a:pt x="7" y="102"/>
                      </a:lnTo>
                      <a:lnTo>
                        <a:pt x="20" y="56"/>
                      </a:lnTo>
                      <a:lnTo>
                        <a:pt x="32" y="24"/>
                      </a:lnTo>
                      <a:lnTo>
                        <a:pt x="46" y="0"/>
                      </a:lnTo>
                      <a:lnTo>
                        <a:pt x="52" y="4"/>
                      </a:lnTo>
                      <a:lnTo>
                        <a:pt x="43" y="47"/>
                      </a:lnTo>
                      <a:lnTo>
                        <a:pt x="33" y="103"/>
                      </a:lnTo>
                      <a:lnTo>
                        <a:pt x="28" y="145"/>
                      </a:lnTo>
                      <a:lnTo>
                        <a:pt x="25" y="172"/>
                      </a:lnTo>
                      <a:lnTo>
                        <a:pt x="16" y="184"/>
                      </a:lnTo>
                      <a:lnTo>
                        <a:pt x="4" y="179"/>
                      </a:lnTo>
                      <a:lnTo>
                        <a:pt x="0" y="164"/>
                      </a:lnTo>
                      <a:lnTo>
                        <a:pt x="3" y="149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4697" name="Freeform 179"/>
                <p:cNvSpPr>
                  <a:spLocks/>
                </p:cNvSpPr>
                <p:nvPr/>
              </p:nvSpPr>
              <p:spPr bwMode="auto">
                <a:xfrm>
                  <a:off x="2708" y="3404"/>
                  <a:ext cx="33" cy="133"/>
                </a:xfrm>
                <a:custGeom>
                  <a:avLst/>
                  <a:gdLst>
                    <a:gd name="T0" fmla="*/ 4 w 66"/>
                    <a:gd name="T1" fmla="*/ 228 h 267"/>
                    <a:gd name="T2" fmla="*/ 9 w 66"/>
                    <a:gd name="T3" fmla="*/ 169 h 267"/>
                    <a:gd name="T4" fmla="*/ 16 w 66"/>
                    <a:gd name="T5" fmla="*/ 133 h 267"/>
                    <a:gd name="T6" fmla="*/ 24 w 66"/>
                    <a:gd name="T7" fmla="*/ 93 h 267"/>
                    <a:gd name="T8" fmla="*/ 35 w 66"/>
                    <a:gd name="T9" fmla="*/ 56 h 267"/>
                    <a:gd name="T10" fmla="*/ 48 w 66"/>
                    <a:gd name="T11" fmla="*/ 22 h 267"/>
                    <a:gd name="T12" fmla="*/ 60 w 66"/>
                    <a:gd name="T13" fmla="*/ 0 h 267"/>
                    <a:gd name="T14" fmla="*/ 66 w 66"/>
                    <a:gd name="T15" fmla="*/ 6 h 267"/>
                    <a:gd name="T16" fmla="*/ 54 w 66"/>
                    <a:gd name="T17" fmla="*/ 61 h 267"/>
                    <a:gd name="T18" fmla="*/ 41 w 66"/>
                    <a:gd name="T19" fmla="*/ 120 h 267"/>
                    <a:gd name="T20" fmla="*/ 37 w 66"/>
                    <a:gd name="T21" fmla="*/ 169 h 267"/>
                    <a:gd name="T22" fmla="*/ 35 w 66"/>
                    <a:gd name="T23" fmla="*/ 211 h 267"/>
                    <a:gd name="T24" fmla="*/ 35 w 66"/>
                    <a:gd name="T25" fmla="*/ 248 h 267"/>
                    <a:gd name="T26" fmla="*/ 31 w 66"/>
                    <a:gd name="T27" fmla="*/ 261 h 267"/>
                    <a:gd name="T28" fmla="*/ 23 w 66"/>
                    <a:gd name="T29" fmla="*/ 267 h 267"/>
                    <a:gd name="T30" fmla="*/ 8 w 66"/>
                    <a:gd name="T31" fmla="*/ 263 h 267"/>
                    <a:gd name="T32" fmla="*/ 5 w 66"/>
                    <a:gd name="T33" fmla="*/ 254 h 267"/>
                    <a:gd name="T34" fmla="*/ 0 w 66"/>
                    <a:gd name="T35" fmla="*/ 236 h 267"/>
                    <a:gd name="T36" fmla="*/ 4 w 66"/>
                    <a:gd name="T37" fmla="*/ 228 h 26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66"/>
                    <a:gd name="T58" fmla="*/ 0 h 267"/>
                    <a:gd name="T59" fmla="*/ 66 w 66"/>
                    <a:gd name="T60" fmla="*/ 267 h 26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66" h="267">
                      <a:moveTo>
                        <a:pt x="4" y="228"/>
                      </a:moveTo>
                      <a:lnTo>
                        <a:pt x="9" y="169"/>
                      </a:lnTo>
                      <a:lnTo>
                        <a:pt x="16" y="133"/>
                      </a:lnTo>
                      <a:lnTo>
                        <a:pt x="24" y="93"/>
                      </a:lnTo>
                      <a:lnTo>
                        <a:pt x="35" y="56"/>
                      </a:lnTo>
                      <a:lnTo>
                        <a:pt x="48" y="22"/>
                      </a:lnTo>
                      <a:lnTo>
                        <a:pt x="60" y="0"/>
                      </a:lnTo>
                      <a:lnTo>
                        <a:pt x="66" y="6"/>
                      </a:lnTo>
                      <a:lnTo>
                        <a:pt x="54" y="61"/>
                      </a:lnTo>
                      <a:lnTo>
                        <a:pt x="41" y="120"/>
                      </a:lnTo>
                      <a:lnTo>
                        <a:pt x="37" y="169"/>
                      </a:lnTo>
                      <a:lnTo>
                        <a:pt x="35" y="211"/>
                      </a:lnTo>
                      <a:lnTo>
                        <a:pt x="35" y="248"/>
                      </a:lnTo>
                      <a:lnTo>
                        <a:pt x="31" y="261"/>
                      </a:lnTo>
                      <a:lnTo>
                        <a:pt x="23" y="267"/>
                      </a:lnTo>
                      <a:lnTo>
                        <a:pt x="8" y="263"/>
                      </a:lnTo>
                      <a:lnTo>
                        <a:pt x="5" y="254"/>
                      </a:lnTo>
                      <a:lnTo>
                        <a:pt x="0" y="236"/>
                      </a:lnTo>
                      <a:lnTo>
                        <a:pt x="4" y="228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4698" name="Freeform 180"/>
                <p:cNvSpPr>
                  <a:spLocks/>
                </p:cNvSpPr>
                <p:nvPr/>
              </p:nvSpPr>
              <p:spPr bwMode="auto">
                <a:xfrm>
                  <a:off x="2673" y="3420"/>
                  <a:ext cx="26" cy="114"/>
                </a:xfrm>
                <a:custGeom>
                  <a:avLst/>
                  <a:gdLst>
                    <a:gd name="T0" fmla="*/ 18 w 53"/>
                    <a:gd name="T1" fmla="*/ 215 h 228"/>
                    <a:gd name="T2" fmla="*/ 7 w 53"/>
                    <a:gd name="T3" fmla="*/ 180 h 228"/>
                    <a:gd name="T4" fmla="*/ 3 w 53"/>
                    <a:gd name="T5" fmla="*/ 151 h 228"/>
                    <a:gd name="T6" fmla="*/ 0 w 53"/>
                    <a:gd name="T7" fmla="*/ 112 h 228"/>
                    <a:gd name="T8" fmla="*/ 3 w 53"/>
                    <a:gd name="T9" fmla="*/ 70 h 228"/>
                    <a:gd name="T10" fmla="*/ 10 w 53"/>
                    <a:gd name="T11" fmla="*/ 33 h 228"/>
                    <a:gd name="T12" fmla="*/ 23 w 53"/>
                    <a:gd name="T13" fmla="*/ 0 h 228"/>
                    <a:gd name="T14" fmla="*/ 31 w 53"/>
                    <a:gd name="T15" fmla="*/ 2 h 228"/>
                    <a:gd name="T16" fmla="*/ 25 w 53"/>
                    <a:gd name="T17" fmla="*/ 44 h 228"/>
                    <a:gd name="T18" fmla="*/ 23 w 53"/>
                    <a:gd name="T19" fmla="*/ 89 h 228"/>
                    <a:gd name="T20" fmla="*/ 25 w 53"/>
                    <a:gd name="T21" fmla="*/ 122 h 228"/>
                    <a:gd name="T22" fmla="*/ 29 w 53"/>
                    <a:gd name="T23" fmla="*/ 152 h 228"/>
                    <a:gd name="T24" fmla="*/ 38 w 53"/>
                    <a:gd name="T25" fmla="*/ 179 h 228"/>
                    <a:gd name="T26" fmla="*/ 49 w 53"/>
                    <a:gd name="T27" fmla="*/ 199 h 228"/>
                    <a:gd name="T28" fmla="*/ 53 w 53"/>
                    <a:gd name="T29" fmla="*/ 213 h 228"/>
                    <a:gd name="T30" fmla="*/ 51 w 53"/>
                    <a:gd name="T31" fmla="*/ 221 h 228"/>
                    <a:gd name="T32" fmla="*/ 47 w 53"/>
                    <a:gd name="T33" fmla="*/ 224 h 228"/>
                    <a:gd name="T34" fmla="*/ 41 w 53"/>
                    <a:gd name="T35" fmla="*/ 228 h 228"/>
                    <a:gd name="T36" fmla="*/ 30 w 53"/>
                    <a:gd name="T37" fmla="*/ 221 h 228"/>
                    <a:gd name="T38" fmla="*/ 18 w 53"/>
                    <a:gd name="T39" fmla="*/ 215 h 228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53"/>
                    <a:gd name="T61" fmla="*/ 0 h 228"/>
                    <a:gd name="T62" fmla="*/ 53 w 53"/>
                    <a:gd name="T63" fmla="*/ 228 h 228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53" h="228">
                      <a:moveTo>
                        <a:pt x="18" y="215"/>
                      </a:moveTo>
                      <a:lnTo>
                        <a:pt x="7" y="180"/>
                      </a:lnTo>
                      <a:lnTo>
                        <a:pt x="3" y="151"/>
                      </a:lnTo>
                      <a:lnTo>
                        <a:pt x="0" y="112"/>
                      </a:lnTo>
                      <a:lnTo>
                        <a:pt x="3" y="70"/>
                      </a:lnTo>
                      <a:lnTo>
                        <a:pt x="10" y="33"/>
                      </a:lnTo>
                      <a:lnTo>
                        <a:pt x="23" y="0"/>
                      </a:lnTo>
                      <a:lnTo>
                        <a:pt x="31" y="2"/>
                      </a:lnTo>
                      <a:lnTo>
                        <a:pt x="25" y="44"/>
                      </a:lnTo>
                      <a:lnTo>
                        <a:pt x="23" y="89"/>
                      </a:lnTo>
                      <a:lnTo>
                        <a:pt x="25" y="122"/>
                      </a:lnTo>
                      <a:lnTo>
                        <a:pt x="29" y="152"/>
                      </a:lnTo>
                      <a:lnTo>
                        <a:pt x="38" y="179"/>
                      </a:lnTo>
                      <a:lnTo>
                        <a:pt x="49" y="199"/>
                      </a:lnTo>
                      <a:lnTo>
                        <a:pt x="53" y="213"/>
                      </a:lnTo>
                      <a:lnTo>
                        <a:pt x="51" y="221"/>
                      </a:lnTo>
                      <a:lnTo>
                        <a:pt x="47" y="224"/>
                      </a:lnTo>
                      <a:lnTo>
                        <a:pt x="41" y="228"/>
                      </a:lnTo>
                      <a:lnTo>
                        <a:pt x="30" y="221"/>
                      </a:lnTo>
                      <a:lnTo>
                        <a:pt x="18" y="215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4699" name="Freeform 181"/>
                <p:cNvSpPr>
                  <a:spLocks/>
                </p:cNvSpPr>
                <p:nvPr/>
              </p:nvSpPr>
              <p:spPr bwMode="auto">
                <a:xfrm>
                  <a:off x="2614" y="3402"/>
                  <a:ext cx="24" cy="120"/>
                </a:xfrm>
                <a:custGeom>
                  <a:avLst/>
                  <a:gdLst>
                    <a:gd name="T0" fmla="*/ 22 w 49"/>
                    <a:gd name="T1" fmla="*/ 0 h 242"/>
                    <a:gd name="T2" fmla="*/ 38 w 49"/>
                    <a:gd name="T3" fmla="*/ 44 h 242"/>
                    <a:gd name="T4" fmla="*/ 47 w 49"/>
                    <a:gd name="T5" fmla="*/ 83 h 242"/>
                    <a:gd name="T6" fmla="*/ 49 w 49"/>
                    <a:gd name="T7" fmla="*/ 124 h 242"/>
                    <a:gd name="T8" fmla="*/ 47 w 49"/>
                    <a:gd name="T9" fmla="*/ 164 h 242"/>
                    <a:gd name="T10" fmla="*/ 39 w 49"/>
                    <a:gd name="T11" fmla="*/ 201 h 242"/>
                    <a:gd name="T12" fmla="*/ 30 w 49"/>
                    <a:gd name="T13" fmla="*/ 228 h 242"/>
                    <a:gd name="T14" fmla="*/ 18 w 49"/>
                    <a:gd name="T15" fmla="*/ 242 h 242"/>
                    <a:gd name="T16" fmla="*/ 7 w 49"/>
                    <a:gd name="T17" fmla="*/ 238 h 242"/>
                    <a:gd name="T18" fmla="*/ 0 w 49"/>
                    <a:gd name="T19" fmla="*/ 228 h 242"/>
                    <a:gd name="T20" fmla="*/ 2 w 49"/>
                    <a:gd name="T21" fmla="*/ 213 h 242"/>
                    <a:gd name="T22" fmla="*/ 11 w 49"/>
                    <a:gd name="T23" fmla="*/ 195 h 242"/>
                    <a:gd name="T24" fmla="*/ 23 w 49"/>
                    <a:gd name="T25" fmla="*/ 166 h 242"/>
                    <a:gd name="T26" fmla="*/ 28 w 49"/>
                    <a:gd name="T27" fmla="*/ 133 h 242"/>
                    <a:gd name="T28" fmla="*/ 30 w 49"/>
                    <a:gd name="T29" fmla="*/ 100 h 242"/>
                    <a:gd name="T30" fmla="*/ 28 w 49"/>
                    <a:gd name="T31" fmla="*/ 68 h 242"/>
                    <a:gd name="T32" fmla="*/ 23 w 49"/>
                    <a:gd name="T33" fmla="*/ 42 h 242"/>
                    <a:gd name="T34" fmla="*/ 18 w 49"/>
                    <a:gd name="T35" fmla="*/ 13 h 242"/>
                    <a:gd name="T36" fmla="*/ 22 w 49"/>
                    <a:gd name="T37" fmla="*/ 0 h 24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49"/>
                    <a:gd name="T58" fmla="*/ 0 h 242"/>
                    <a:gd name="T59" fmla="*/ 49 w 49"/>
                    <a:gd name="T60" fmla="*/ 242 h 24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49" h="242">
                      <a:moveTo>
                        <a:pt x="22" y="0"/>
                      </a:moveTo>
                      <a:lnTo>
                        <a:pt x="38" y="44"/>
                      </a:lnTo>
                      <a:lnTo>
                        <a:pt x="47" y="83"/>
                      </a:lnTo>
                      <a:lnTo>
                        <a:pt x="49" y="124"/>
                      </a:lnTo>
                      <a:lnTo>
                        <a:pt x="47" y="164"/>
                      </a:lnTo>
                      <a:lnTo>
                        <a:pt x="39" y="201"/>
                      </a:lnTo>
                      <a:lnTo>
                        <a:pt x="30" y="228"/>
                      </a:lnTo>
                      <a:lnTo>
                        <a:pt x="18" y="242"/>
                      </a:lnTo>
                      <a:lnTo>
                        <a:pt x="7" y="238"/>
                      </a:lnTo>
                      <a:lnTo>
                        <a:pt x="0" y="228"/>
                      </a:lnTo>
                      <a:lnTo>
                        <a:pt x="2" y="213"/>
                      </a:lnTo>
                      <a:lnTo>
                        <a:pt x="11" y="195"/>
                      </a:lnTo>
                      <a:lnTo>
                        <a:pt x="23" y="166"/>
                      </a:lnTo>
                      <a:lnTo>
                        <a:pt x="28" y="133"/>
                      </a:lnTo>
                      <a:lnTo>
                        <a:pt x="30" y="100"/>
                      </a:lnTo>
                      <a:lnTo>
                        <a:pt x="28" y="68"/>
                      </a:lnTo>
                      <a:lnTo>
                        <a:pt x="23" y="42"/>
                      </a:lnTo>
                      <a:lnTo>
                        <a:pt x="18" y="13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4700" name="Freeform 182"/>
                <p:cNvSpPr>
                  <a:spLocks/>
                </p:cNvSpPr>
                <p:nvPr/>
              </p:nvSpPr>
              <p:spPr bwMode="auto">
                <a:xfrm>
                  <a:off x="2594" y="3439"/>
                  <a:ext cx="17" cy="97"/>
                </a:xfrm>
                <a:custGeom>
                  <a:avLst/>
                  <a:gdLst>
                    <a:gd name="T0" fmla="*/ 17 w 35"/>
                    <a:gd name="T1" fmla="*/ 0 h 194"/>
                    <a:gd name="T2" fmla="*/ 31 w 35"/>
                    <a:gd name="T3" fmla="*/ 32 h 194"/>
                    <a:gd name="T4" fmla="*/ 35 w 35"/>
                    <a:gd name="T5" fmla="*/ 68 h 194"/>
                    <a:gd name="T6" fmla="*/ 33 w 35"/>
                    <a:gd name="T7" fmla="*/ 103 h 194"/>
                    <a:gd name="T8" fmla="*/ 29 w 35"/>
                    <a:gd name="T9" fmla="*/ 141 h 194"/>
                    <a:gd name="T10" fmla="*/ 24 w 35"/>
                    <a:gd name="T11" fmla="*/ 175 h 194"/>
                    <a:gd name="T12" fmla="*/ 19 w 35"/>
                    <a:gd name="T13" fmla="*/ 194 h 194"/>
                    <a:gd name="T14" fmla="*/ 5 w 35"/>
                    <a:gd name="T15" fmla="*/ 194 h 194"/>
                    <a:gd name="T16" fmla="*/ 0 w 35"/>
                    <a:gd name="T17" fmla="*/ 182 h 194"/>
                    <a:gd name="T18" fmla="*/ 0 w 35"/>
                    <a:gd name="T19" fmla="*/ 164 h 194"/>
                    <a:gd name="T20" fmla="*/ 5 w 35"/>
                    <a:gd name="T21" fmla="*/ 132 h 194"/>
                    <a:gd name="T22" fmla="*/ 12 w 35"/>
                    <a:gd name="T23" fmla="*/ 87 h 194"/>
                    <a:gd name="T24" fmla="*/ 15 w 35"/>
                    <a:gd name="T25" fmla="*/ 45 h 194"/>
                    <a:gd name="T26" fmla="*/ 15 w 35"/>
                    <a:gd name="T27" fmla="*/ 12 h 194"/>
                    <a:gd name="T28" fmla="*/ 17 w 35"/>
                    <a:gd name="T29" fmla="*/ 0 h 19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5"/>
                    <a:gd name="T46" fmla="*/ 0 h 194"/>
                    <a:gd name="T47" fmla="*/ 35 w 35"/>
                    <a:gd name="T48" fmla="*/ 194 h 194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5" h="194">
                      <a:moveTo>
                        <a:pt x="17" y="0"/>
                      </a:moveTo>
                      <a:lnTo>
                        <a:pt x="31" y="32"/>
                      </a:lnTo>
                      <a:lnTo>
                        <a:pt x="35" y="68"/>
                      </a:lnTo>
                      <a:lnTo>
                        <a:pt x="33" y="103"/>
                      </a:lnTo>
                      <a:lnTo>
                        <a:pt x="29" y="141"/>
                      </a:lnTo>
                      <a:lnTo>
                        <a:pt x="24" y="175"/>
                      </a:lnTo>
                      <a:lnTo>
                        <a:pt x="19" y="194"/>
                      </a:lnTo>
                      <a:lnTo>
                        <a:pt x="5" y="194"/>
                      </a:lnTo>
                      <a:lnTo>
                        <a:pt x="0" y="182"/>
                      </a:lnTo>
                      <a:lnTo>
                        <a:pt x="0" y="164"/>
                      </a:lnTo>
                      <a:lnTo>
                        <a:pt x="5" y="132"/>
                      </a:lnTo>
                      <a:lnTo>
                        <a:pt x="12" y="87"/>
                      </a:lnTo>
                      <a:lnTo>
                        <a:pt x="15" y="45"/>
                      </a:lnTo>
                      <a:lnTo>
                        <a:pt x="15" y="12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4701" name="Freeform 183"/>
                <p:cNvSpPr>
                  <a:spLocks/>
                </p:cNvSpPr>
                <p:nvPr/>
              </p:nvSpPr>
              <p:spPr bwMode="auto">
                <a:xfrm>
                  <a:off x="2525" y="3404"/>
                  <a:ext cx="45" cy="117"/>
                </a:xfrm>
                <a:custGeom>
                  <a:avLst/>
                  <a:gdLst>
                    <a:gd name="T0" fmla="*/ 47 w 92"/>
                    <a:gd name="T1" fmla="*/ 0 h 235"/>
                    <a:gd name="T2" fmla="*/ 59 w 92"/>
                    <a:gd name="T3" fmla="*/ 45 h 235"/>
                    <a:gd name="T4" fmla="*/ 62 w 92"/>
                    <a:gd name="T5" fmla="*/ 93 h 235"/>
                    <a:gd name="T6" fmla="*/ 55 w 92"/>
                    <a:gd name="T7" fmla="*/ 146 h 235"/>
                    <a:gd name="T8" fmla="*/ 45 w 92"/>
                    <a:gd name="T9" fmla="*/ 184 h 235"/>
                    <a:gd name="T10" fmla="*/ 49 w 92"/>
                    <a:gd name="T11" fmla="*/ 135 h 235"/>
                    <a:gd name="T12" fmla="*/ 39 w 92"/>
                    <a:gd name="T13" fmla="*/ 99 h 235"/>
                    <a:gd name="T14" fmla="*/ 22 w 92"/>
                    <a:gd name="T15" fmla="*/ 65 h 235"/>
                    <a:gd name="T16" fmla="*/ 4 w 92"/>
                    <a:gd name="T17" fmla="*/ 49 h 235"/>
                    <a:gd name="T18" fmla="*/ 0 w 92"/>
                    <a:gd name="T19" fmla="*/ 60 h 235"/>
                    <a:gd name="T20" fmla="*/ 20 w 92"/>
                    <a:gd name="T21" fmla="*/ 104 h 235"/>
                    <a:gd name="T22" fmla="*/ 28 w 92"/>
                    <a:gd name="T23" fmla="*/ 139 h 235"/>
                    <a:gd name="T24" fmla="*/ 26 w 92"/>
                    <a:gd name="T25" fmla="*/ 173 h 235"/>
                    <a:gd name="T26" fmla="*/ 16 w 92"/>
                    <a:gd name="T27" fmla="*/ 213 h 235"/>
                    <a:gd name="T28" fmla="*/ 22 w 92"/>
                    <a:gd name="T29" fmla="*/ 230 h 235"/>
                    <a:gd name="T30" fmla="*/ 36 w 92"/>
                    <a:gd name="T31" fmla="*/ 235 h 235"/>
                    <a:gd name="T32" fmla="*/ 49 w 92"/>
                    <a:gd name="T33" fmla="*/ 219 h 235"/>
                    <a:gd name="T34" fmla="*/ 59 w 92"/>
                    <a:gd name="T35" fmla="*/ 228 h 235"/>
                    <a:gd name="T36" fmla="*/ 78 w 92"/>
                    <a:gd name="T37" fmla="*/ 224 h 235"/>
                    <a:gd name="T38" fmla="*/ 88 w 92"/>
                    <a:gd name="T39" fmla="*/ 203 h 235"/>
                    <a:gd name="T40" fmla="*/ 92 w 92"/>
                    <a:gd name="T41" fmla="*/ 170 h 235"/>
                    <a:gd name="T42" fmla="*/ 88 w 92"/>
                    <a:gd name="T43" fmla="*/ 112 h 235"/>
                    <a:gd name="T44" fmla="*/ 75 w 92"/>
                    <a:gd name="T45" fmla="*/ 50 h 235"/>
                    <a:gd name="T46" fmla="*/ 58 w 92"/>
                    <a:gd name="T47" fmla="*/ 0 h 235"/>
                    <a:gd name="T48" fmla="*/ 47 w 92"/>
                    <a:gd name="T49" fmla="*/ 0 h 2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92"/>
                    <a:gd name="T76" fmla="*/ 0 h 235"/>
                    <a:gd name="T77" fmla="*/ 92 w 92"/>
                    <a:gd name="T78" fmla="*/ 235 h 2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92" h="235">
                      <a:moveTo>
                        <a:pt x="47" y="0"/>
                      </a:moveTo>
                      <a:lnTo>
                        <a:pt x="59" y="45"/>
                      </a:lnTo>
                      <a:lnTo>
                        <a:pt x="62" y="93"/>
                      </a:lnTo>
                      <a:lnTo>
                        <a:pt x="55" y="146"/>
                      </a:lnTo>
                      <a:lnTo>
                        <a:pt x="45" y="184"/>
                      </a:lnTo>
                      <a:lnTo>
                        <a:pt x="49" y="135"/>
                      </a:lnTo>
                      <a:lnTo>
                        <a:pt x="39" y="99"/>
                      </a:lnTo>
                      <a:lnTo>
                        <a:pt x="22" y="65"/>
                      </a:lnTo>
                      <a:lnTo>
                        <a:pt x="4" y="49"/>
                      </a:lnTo>
                      <a:lnTo>
                        <a:pt x="0" y="60"/>
                      </a:lnTo>
                      <a:lnTo>
                        <a:pt x="20" y="104"/>
                      </a:lnTo>
                      <a:lnTo>
                        <a:pt x="28" y="139"/>
                      </a:lnTo>
                      <a:lnTo>
                        <a:pt x="26" y="173"/>
                      </a:lnTo>
                      <a:lnTo>
                        <a:pt x="16" y="213"/>
                      </a:lnTo>
                      <a:lnTo>
                        <a:pt x="22" y="230"/>
                      </a:lnTo>
                      <a:lnTo>
                        <a:pt x="36" y="235"/>
                      </a:lnTo>
                      <a:lnTo>
                        <a:pt x="49" y="219"/>
                      </a:lnTo>
                      <a:lnTo>
                        <a:pt x="59" y="228"/>
                      </a:lnTo>
                      <a:lnTo>
                        <a:pt x="78" y="224"/>
                      </a:lnTo>
                      <a:lnTo>
                        <a:pt x="88" y="203"/>
                      </a:lnTo>
                      <a:lnTo>
                        <a:pt x="92" y="170"/>
                      </a:lnTo>
                      <a:lnTo>
                        <a:pt x="88" y="112"/>
                      </a:lnTo>
                      <a:lnTo>
                        <a:pt x="75" y="50"/>
                      </a:lnTo>
                      <a:lnTo>
                        <a:pt x="58" y="0"/>
                      </a:lnTo>
                      <a:lnTo>
                        <a:pt x="47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4702" name="Freeform 184"/>
                <p:cNvSpPr>
                  <a:spLocks/>
                </p:cNvSpPr>
                <p:nvPr/>
              </p:nvSpPr>
              <p:spPr bwMode="auto">
                <a:xfrm>
                  <a:off x="2461" y="3424"/>
                  <a:ext cx="26" cy="93"/>
                </a:xfrm>
                <a:custGeom>
                  <a:avLst/>
                  <a:gdLst>
                    <a:gd name="T0" fmla="*/ 3 w 53"/>
                    <a:gd name="T1" fmla="*/ 152 h 186"/>
                    <a:gd name="T2" fmla="*/ 7 w 53"/>
                    <a:gd name="T3" fmla="*/ 104 h 186"/>
                    <a:gd name="T4" fmla="*/ 20 w 53"/>
                    <a:gd name="T5" fmla="*/ 58 h 186"/>
                    <a:gd name="T6" fmla="*/ 32 w 53"/>
                    <a:gd name="T7" fmla="*/ 25 h 186"/>
                    <a:gd name="T8" fmla="*/ 46 w 53"/>
                    <a:gd name="T9" fmla="*/ 0 h 186"/>
                    <a:gd name="T10" fmla="*/ 53 w 53"/>
                    <a:gd name="T11" fmla="*/ 4 h 186"/>
                    <a:gd name="T12" fmla="*/ 43 w 53"/>
                    <a:gd name="T13" fmla="*/ 48 h 186"/>
                    <a:gd name="T14" fmla="*/ 34 w 53"/>
                    <a:gd name="T15" fmla="*/ 105 h 186"/>
                    <a:gd name="T16" fmla="*/ 28 w 53"/>
                    <a:gd name="T17" fmla="*/ 148 h 186"/>
                    <a:gd name="T18" fmla="*/ 26 w 53"/>
                    <a:gd name="T19" fmla="*/ 174 h 186"/>
                    <a:gd name="T20" fmla="*/ 16 w 53"/>
                    <a:gd name="T21" fmla="*/ 186 h 186"/>
                    <a:gd name="T22" fmla="*/ 4 w 53"/>
                    <a:gd name="T23" fmla="*/ 182 h 186"/>
                    <a:gd name="T24" fmla="*/ 0 w 53"/>
                    <a:gd name="T25" fmla="*/ 167 h 186"/>
                    <a:gd name="T26" fmla="*/ 3 w 53"/>
                    <a:gd name="T27" fmla="*/ 152 h 18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53"/>
                    <a:gd name="T43" fmla="*/ 0 h 186"/>
                    <a:gd name="T44" fmla="*/ 53 w 53"/>
                    <a:gd name="T45" fmla="*/ 186 h 18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53" h="186">
                      <a:moveTo>
                        <a:pt x="3" y="152"/>
                      </a:moveTo>
                      <a:lnTo>
                        <a:pt x="7" y="104"/>
                      </a:lnTo>
                      <a:lnTo>
                        <a:pt x="20" y="58"/>
                      </a:lnTo>
                      <a:lnTo>
                        <a:pt x="32" y="25"/>
                      </a:lnTo>
                      <a:lnTo>
                        <a:pt x="46" y="0"/>
                      </a:lnTo>
                      <a:lnTo>
                        <a:pt x="53" y="4"/>
                      </a:lnTo>
                      <a:lnTo>
                        <a:pt x="43" y="48"/>
                      </a:lnTo>
                      <a:lnTo>
                        <a:pt x="34" y="105"/>
                      </a:lnTo>
                      <a:lnTo>
                        <a:pt x="28" y="148"/>
                      </a:lnTo>
                      <a:lnTo>
                        <a:pt x="26" y="174"/>
                      </a:lnTo>
                      <a:lnTo>
                        <a:pt x="16" y="186"/>
                      </a:lnTo>
                      <a:lnTo>
                        <a:pt x="4" y="182"/>
                      </a:lnTo>
                      <a:lnTo>
                        <a:pt x="0" y="167"/>
                      </a:lnTo>
                      <a:lnTo>
                        <a:pt x="3" y="152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4703" name="Freeform 185"/>
                <p:cNvSpPr>
                  <a:spLocks/>
                </p:cNvSpPr>
                <p:nvPr/>
              </p:nvSpPr>
              <p:spPr bwMode="auto">
                <a:xfrm>
                  <a:off x="2435" y="3398"/>
                  <a:ext cx="33" cy="134"/>
                </a:xfrm>
                <a:custGeom>
                  <a:avLst/>
                  <a:gdLst>
                    <a:gd name="T0" fmla="*/ 4 w 66"/>
                    <a:gd name="T1" fmla="*/ 227 h 267"/>
                    <a:gd name="T2" fmla="*/ 9 w 66"/>
                    <a:gd name="T3" fmla="*/ 168 h 267"/>
                    <a:gd name="T4" fmla="*/ 16 w 66"/>
                    <a:gd name="T5" fmla="*/ 132 h 267"/>
                    <a:gd name="T6" fmla="*/ 24 w 66"/>
                    <a:gd name="T7" fmla="*/ 93 h 267"/>
                    <a:gd name="T8" fmla="*/ 35 w 66"/>
                    <a:gd name="T9" fmla="*/ 55 h 267"/>
                    <a:gd name="T10" fmla="*/ 48 w 66"/>
                    <a:gd name="T11" fmla="*/ 21 h 267"/>
                    <a:gd name="T12" fmla="*/ 61 w 66"/>
                    <a:gd name="T13" fmla="*/ 0 h 267"/>
                    <a:gd name="T14" fmla="*/ 66 w 66"/>
                    <a:gd name="T15" fmla="*/ 5 h 267"/>
                    <a:gd name="T16" fmla="*/ 54 w 66"/>
                    <a:gd name="T17" fmla="*/ 60 h 267"/>
                    <a:gd name="T18" fmla="*/ 42 w 66"/>
                    <a:gd name="T19" fmla="*/ 120 h 267"/>
                    <a:gd name="T20" fmla="*/ 38 w 66"/>
                    <a:gd name="T21" fmla="*/ 168 h 267"/>
                    <a:gd name="T22" fmla="*/ 35 w 66"/>
                    <a:gd name="T23" fmla="*/ 210 h 267"/>
                    <a:gd name="T24" fmla="*/ 35 w 66"/>
                    <a:gd name="T25" fmla="*/ 248 h 267"/>
                    <a:gd name="T26" fmla="*/ 31 w 66"/>
                    <a:gd name="T27" fmla="*/ 260 h 267"/>
                    <a:gd name="T28" fmla="*/ 23 w 66"/>
                    <a:gd name="T29" fmla="*/ 267 h 267"/>
                    <a:gd name="T30" fmla="*/ 8 w 66"/>
                    <a:gd name="T31" fmla="*/ 263 h 267"/>
                    <a:gd name="T32" fmla="*/ 5 w 66"/>
                    <a:gd name="T33" fmla="*/ 253 h 267"/>
                    <a:gd name="T34" fmla="*/ 0 w 66"/>
                    <a:gd name="T35" fmla="*/ 236 h 267"/>
                    <a:gd name="T36" fmla="*/ 4 w 66"/>
                    <a:gd name="T37" fmla="*/ 227 h 26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66"/>
                    <a:gd name="T58" fmla="*/ 0 h 267"/>
                    <a:gd name="T59" fmla="*/ 66 w 66"/>
                    <a:gd name="T60" fmla="*/ 267 h 26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66" h="267">
                      <a:moveTo>
                        <a:pt x="4" y="227"/>
                      </a:moveTo>
                      <a:lnTo>
                        <a:pt x="9" y="168"/>
                      </a:lnTo>
                      <a:lnTo>
                        <a:pt x="16" y="132"/>
                      </a:lnTo>
                      <a:lnTo>
                        <a:pt x="24" y="93"/>
                      </a:lnTo>
                      <a:lnTo>
                        <a:pt x="35" y="55"/>
                      </a:lnTo>
                      <a:lnTo>
                        <a:pt x="48" y="21"/>
                      </a:lnTo>
                      <a:lnTo>
                        <a:pt x="61" y="0"/>
                      </a:lnTo>
                      <a:lnTo>
                        <a:pt x="66" y="5"/>
                      </a:lnTo>
                      <a:lnTo>
                        <a:pt x="54" y="60"/>
                      </a:lnTo>
                      <a:lnTo>
                        <a:pt x="42" y="120"/>
                      </a:lnTo>
                      <a:lnTo>
                        <a:pt x="38" y="168"/>
                      </a:lnTo>
                      <a:lnTo>
                        <a:pt x="35" y="210"/>
                      </a:lnTo>
                      <a:lnTo>
                        <a:pt x="35" y="248"/>
                      </a:lnTo>
                      <a:lnTo>
                        <a:pt x="31" y="260"/>
                      </a:lnTo>
                      <a:lnTo>
                        <a:pt x="23" y="267"/>
                      </a:lnTo>
                      <a:lnTo>
                        <a:pt x="8" y="263"/>
                      </a:lnTo>
                      <a:lnTo>
                        <a:pt x="5" y="253"/>
                      </a:lnTo>
                      <a:lnTo>
                        <a:pt x="0" y="236"/>
                      </a:lnTo>
                      <a:lnTo>
                        <a:pt x="4" y="227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4704" name="Freeform 186"/>
                <p:cNvSpPr>
                  <a:spLocks/>
                </p:cNvSpPr>
                <p:nvPr/>
              </p:nvSpPr>
              <p:spPr bwMode="auto">
                <a:xfrm>
                  <a:off x="2399" y="3415"/>
                  <a:ext cx="27" cy="113"/>
                </a:xfrm>
                <a:custGeom>
                  <a:avLst/>
                  <a:gdLst>
                    <a:gd name="T0" fmla="*/ 17 w 52"/>
                    <a:gd name="T1" fmla="*/ 216 h 228"/>
                    <a:gd name="T2" fmla="*/ 6 w 52"/>
                    <a:gd name="T3" fmla="*/ 181 h 228"/>
                    <a:gd name="T4" fmla="*/ 2 w 52"/>
                    <a:gd name="T5" fmla="*/ 151 h 228"/>
                    <a:gd name="T6" fmla="*/ 0 w 52"/>
                    <a:gd name="T7" fmla="*/ 112 h 228"/>
                    <a:gd name="T8" fmla="*/ 2 w 52"/>
                    <a:gd name="T9" fmla="*/ 70 h 228"/>
                    <a:gd name="T10" fmla="*/ 9 w 52"/>
                    <a:gd name="T11" fmla="*/ 34 h 228"/>
                    <a:gd name="T12" fmla="*/ 23 w 52"/>
                    <a:gd name="T13" fmla="*/ 0 h 228"/>
                    <a:gd name="T14" fmla="*/ 31 w 52"/>
                    <a:gd name="T15" fmla="*/ 3 h 228"/>
                    <a:gd name="T16" fmla="*/ 24 w 52"/>
                    <a:gd name="T17" fmla="*/ 44 h 228"/>
                    <a:gd name="T18" fmla="*/ 23 w 52"/>
                    <a:gd name="T19" fmla="*/ 89 h 228"/>
                    <a:gd name="T20" fmla="*/ 24 w 52"/>
                    <a:gd name="T21" fmla="*/ 123 h 228"/>
                    <a:gd name="T22" fmla="*/ 28 w 52"/>
                    <a:gd name="T23" fmla="*/ 152 h 228"/>
                    <a:gd name="T24" fmla="*/ 37 w 52"/>
                    <a:gd name="T25" fmla="*/ 179 h 228"/>
                    <a:gd name="T26" fmla="*/ 48 w 52"/>
                    <a:gd name="T27" fmla="*/ 200 h 228"/>
                    <a:gd name="T28" fmla="*/ 52 w 52"/>
                    <a:gd name="T29" fmla="*/ 213 h 228"/>
                    <a:gd name="T30" fmla="*/ 51 w 52"/>
                    <a:gd name="T31" fmla="*/ 221 h 228"/>
                    <a:gd name="T32" fmla="*/ 47 w 52"/>
                    <a:gd name="T33" fmla="*/ 224 h 228"/>
                    <a:gd name="T34" fmla="*/ 40 w 52"/>
                    <a:gd name="T35" fmla="*/ 228 h 228"/>
                    <a:gd name="T36" fmla="*/ 29 w 52"/>
                    <a:gd name="T37" fmla="*/ 221 h 228"/>
                    <a:gd name="T38" fmla="*/ 17 w 52"/>
                    <a:gd name="T39" fmla="*/ 216 h 228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52"/>
                    <a:gd name="T61" fmla="*/ 0 h 228"/>
                    <a:gd name="T62" fmla="*/ 52 w 52"/>
                    <a:gd name="T63" fmla="*/ 228 h 228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52" h="228">
                      <a:moveTo>
                        <a:pt x="17" y="216"/>
                      </a:moveTo>
                      <a:lnTo>
                        <a:pt x="6" y="181"/>
                      </a:lnTo>
                      <a:lnTo>
                        <a:pt x="2" y="151"/>
                      </a:lnTo>
                      <a:lnTo>
                        <a:pt x="0" y="112"/>
                      </a:lnTo>
                      <a:lnTo>
                        <a:pt x="2" y="70"/>
                      </a:lnTo>
                      <a:lnTo>
                        <a:pt x="9" y="34"/>
                      </a:lnTo>
                      <a:lnTo>
                        <a:pt x="23" y="0"/>
                      </a:lnTo>
                      <a:lnTo>
                        <a:pt x="31" y="3"/>
                      </a:lnTo>
                      <a:lnTo>
                        <a:pt x="24" y="44"/>
                      </a:lnTo>
                      <a:lnTo>
                        <a:pt x="23" y="89"/>
                      </a:lnTo>
                      <a:lnTo>
                        <a:pt x="24" y="123"/>
                      </a:lnTo>
                      <a:lnTo>
                        <a:pt x="28" y="152"/>
                      </a:lnTo>
                      <a:lnTo>
                        <a:pt x="37" y="179"/>
                      </a:lnTo>
                      <a:lnTo>
                        <a:pt x="48" y="200"/>
                      </a:lnTo>
                      <a:lnTo>
                        <a:pt x="52" y="213"/>
                      </a:lnTo>
                      <a:lnTo>
                        <a:pt x="51" y="221"/>
                      </a:lnTo>
                      <a:lnTo>
                        <a:pt x="47" y="224"/>
                      </a:lnTo>
                      <a:lnTo>
                        <a:pt x="40" y="228"/>
                      </a:lnTo>
                      <a:lnTo>
                        <a:pt x="29" y="221"/>
                      </a:lnTo>
                      <a:lnTo>
                        <a:pt x="17" y="216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4705" name="Freeform 187"/>
                <p:cNvSpPr>
                  <a:spLocks/>
                </p:cNvSpPr>
                <p:nvPr/>
              </p:nvSpPr>
              <p:spPr bwMode="auto">
                <a:xfrm>
                  <a:off x="3295" y="3395"/>
                  <a:ext cx="64" cy="140"/>
                </a:xfrm>
                <a:custGeom>
                  <a:avLst/>
                  <a:gdLst>
                    <a:gd name="T0" fmla="*/ 1 w 128"/>
                    <a:gd name="T1" fmla="*/ 232 h 280"/>
                    <a:gd name="T2" fmla="*/ 11 w 128"/>
                    <a:gd name="T3" fmla="*/ 172 h 280"/>
                    <a:gd name="T4" fmla="*/ 21 w 128"/>
                    <a:gd name="T5" fmla="*/ 131 h 280"/>
                    <a:gd name="T6" fmla="*/ 36 w 128"/>
                    <a:gd name="T7" fmla="*/ 83 h 280"/>
                    <a:gd name="T8" fmla="*/ 54 w 128"/>
                    <a:gd name="T9" fmla="*/ 42 h 280"/>
                    <a:gd name="T10" fmla="*/ 76 w 128"/>
                    <a:gd name="T11" fmla="*/ 0 h 280"/>
                    <a:gd name="T12" fmla="*/ 86 w 128"/>
                    <a:gd name="T13" fmla="*/ 4 h 280"/>
                    <a:gd name="T14" fmla="*/ 78 w 128"/>
                    <a:gd name="T15" fmla="*/ 34 h 280"/>
                    <a:gd name="T16" fmla="*/ 51 w 128"/>
                    <a:gd name="T17" fmla="*/ 98 h 280"/>
                    <a:gd name="T18" fmla="*/ 37 w 128"/>
                    <a:gd name="T19" fmla="*/ 148 h 280"/>
                    <a:gd name="T20" fmla="*/ 27 w 128"/>
                    <a:gd name="T21" fmla="*/ 205 h 280"/>
                    <a:gd name="T22" fmla="*/ 25 w 128"/>
                    <a:gd name="T23" fmla="*/ 241 h 280"/>
                    <a:gd name="T24" fmla="*/ 37 w 128"/>
                    <a:gd name="T25" fmla="*/ 201 h 280"/>
                    <a:gd name="T26" fmla="*/ 56 w 128"/>
                    <a:gd name="T27" fmla="*/ 159 h 280"/>
                    <a:gd name="T28" fmla="*/ 79 w 128"/>
                    <a:gd name="T29" fmla="*/ 120 h 280"/>
                    <a:gd name="T30" fmla="*/ 103 w 128"/>
                    <a:gd name="T31" fmla="*/ 90 h 280"/>
                    <a:gd name="T32" fmla="*/ 128 w 128"/>
                    <a:gd name="T33" fmla="*/ 66 h 280"/>
                    <a:gd name="T34" fmla="*/ 126 w 128"/>
                    <a:gd name="T35" fmla="*/ 82 h 280"/>
                    <a:gd name="T36" fmla="*/ 99 w 128"/>
                    <a:gd name="T37" fmla="*/ 128 h 280"/>
                    <a:gd name="T38" fmla="*/ 72 w 128"/>
                    <a:gd name="T39" fmla="*/ 178 h 280"/>
                    <a:gd name="T40" fmla="*/ 72 w 128"/>
                    <a:gd name="T41" fmla="*/ 183 h 280"/>
                    <a:gd name="T42" fmla="*/ 54 w 128"/>
                    <a:gd name="T43" fmla="*/ 233 h 280"/>
                    <a:gd name="T44" fmla="*/ 43 w 128"/>
                    <a:gd name="T45" fmla="*/ 268 h 280"/>
                    <a:gd name="T46" fmla="*/ 32 w 128"/>
                    <a:gd name="T47" fmla="*/ 278 h 280"/>
                    <a:gd name="T48" fmla="*/ 28 w 128"/>
                    <a:gd name="T49" fmla="*/ 280 h 280"/>
                    <a:gd name="T50" fmla="*/ 19 w 128"/>
                    <a:gd name="T51" fmla="*/ 270 h 280"/>
                    <a:gd name="T52" fmla="*/ 21 w 128"/>
                    <a:gd name="T53" fmla="*/ 253 h 280"/>
                    <a:gd name="T54" fmla="*/ 9 w 128"/>
                    <a:gd name="T55" fmla="*/ 263 h 280"/>
                    <a:gd name="T56" fmla="*/ 0 w 128"/>
                    <a:gd name="T57" fmla="*/ 251 h 280"/>
                    <a:gd name="T58" fmla="*/ 1 w 128"/>
                    <a:gd name="T59" fmla="*/ 232 h 280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128"/>
                    <a:gd name="T91" fmla="*/ 0 h 280"/>
                    <a:gd name="T92" fmla="*/ 128 w 128"/>
                    <a:gd name="T93" fmla="*/ 280 h 280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128" h="280">
                      <a:moveTo>
                        <a:pt x="1" y="232"/>
                      </a:moveTo>
                      <a:lnTo>
                        <a:pt x="11" y="172"/>
                      </a:lnTo>
                      <a:lnTo>
                        <a:pt x="21" y="131"/>
                      </a:lnTo>
                      <a:lnTo>
                        <a:pt x="36" y="83"/>
                      </a:lnTo>
                      <a:lnTo>
                        <a:pt x="54" y="42"/>
                      </a:lnTo>
                      <a:lnTo>
                        <a:pt x="76" y="0"/>
                      </a:lnTo>
                      <a:lnTo>
                        <a:pt x="86" y="4"/>
                      </a:lnTo>
                      <a:lnTo>
                        <a:pt x="78" y="34"/>
                      </a:lnTo>
                      <a:lnTo>
                        <a:pt x="51" y="98"/>
                      </a:lnTo>
                      <a:lnTo>
                        <a:pt x="37" y="148"/>
                      </a:lnTo>
                      <a:lnTo>
                        <a:pt x="27" y="205"/>
                      </a:lnTo>
                      <a:lnTo>
                        <a:pt x="25" y="241"/>
                      </a:lnTo>
                      <a:lnTo>
                        <a:pt x="37" y="201"/>
                      </a:lnTo>
                      <a:lnTo>
                        <a:pt x="56" y="159"/>
                      </a:lnTo>
                      <a:lnTo>
                        <a:pt x="79" y="120"/>
                      </a:lnTo>
                      <a:lnTo>
                        <a:pt x="103" y="90"/>
                      </a:lnTo>
                      <a:lnTo>
                        <a:pt x="128" y="66"/>
                      </a:lnTo>
                      <a:lnTo>
                        <a:pt x="126" y="82"/>
                      </a:lnTo>
                      <a:lnTo>
                        <a:pt x="99" y="128"/>
                      </a:lnTo>
                      <a:lnTo>
                        <a:pt x="72" y="178"/>
                      </a:lnTo>
                      <a:lnTo>
                        <a:pt x="72" y="183"/>
                      </a:lnTo>
                      <a:lnTo>
                        <a:pt x="54" y="233"/>
                      </a:lnTo>
                      <a:lnTo>
                        <a:pt x="43" y="268"/>
                      </a:lnTo>
                      <a:lnTo>
                        <a:pt x="32" y="278"/>
                      </a:lnTo>
                      <a:lnTo>
                        <a:pt x="28" y="280"/>
                      </a:lnTo>
                      <a:lnTo>
                        <a:pt x="19" y="270"/>
                      </a:lnTo>
                      <a:lnTo>
                        <a:pt x="21" y="253"/>
                      </a:lnTo>
                      <a:lnTo>
                        <a:pt x="9" y="263"/>
                      </a:lnTo>
                      <a:lnTo>
                        <a:pt x="0" y="251"/>
                      </a:lnTo>
                      <a:lnTo>
                        <a:pt x="1" y="232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4706" name="Freeform 188"/>
                <p:cNvSpPr>
                  <a:spLocks/>
                </p:cNvSpPr>
                <p:nvPr/>
              </p:nvSpPr>
              <p:spPr bwMode="auto">
                <a:xfrm>
                  <a:off x="3120" y="3397"/>
                  <a:ext cx="33" cy="151"/>
                </a:xfrm>
                <a:custGeom>
                  <a:avLst/>
                  <a:gdLst>
                    <a:gd name="T0" fmla="*/ 3 w 66"/>
                    <a:gd name="T1" fmla="*/ 257 h 302"/>
                    <a:gd name="T2" fmla="*/ 8 w 66"/>
                    <a:gd name="T3" fmla="*/ 191 h 302"/>
                    <a:gd name="T4" fmla="*/ 15 w 66"/>
                    <a:gd name="T5" fmla="*/ 150 h 302"/>
                    <a:gd name="T6" fmla="*/ 23 w 66"/>
                    <a:gd name="T7" fmla="*/ 105 h 302"/>
                    <a:gd name="T8" fmla="*/ 34 w 66"/>
                    <a:gd name="T9" fmla="*/ 63 h 302"/>
                    <a:gd name="T10" fmla="*/ 47 w 66"/>
                    <a:gd name="T11" fmla="*/ 24 h 302"/>
                    <a:gd name="T12" fmla="*/ 60 w 66"/>
                    <a:gd name="T13" fmla="*/ 0 h 302"/>
                    <a:gd name="T14" fmla="*/ 66 w 66"/>
                    <a:gd name="T15" fmla="*/ 7 h 302"/>
                    <a:gd name="T16" fmla="*/ 53 w 66"/>
                    <a:gd name="T17" fmla="*/ 67 h 302"/>
                    <a:gd name="T18" fmla="*/ 41 w 66"/>
                    <a:gd name="T19" fmla="*/ 136 h 302"/>
                    <a:gd name="T20" fmla="*/ 37 w 66"/>
                    <a:gd name="T21" fmla="*/ 191 h 302"/>
                    <a:gd name="T22" fmla="*/ 34 w 66"/>
                    <a:gd name="T23" fmla="*/ 237 h 302"/>
                    <a:gd name="T24" fmla="*/ 34 w 66"/>
                    <a:gd name="T25" fmla="*/ 280 h 302"/>
                    <a:gd name="T26" fmla="*/ 30 w 66"/>
                    <a:gd name="T27" fmla="*/ 294 h 302"/>
                    <a:gd name="T28" fmla="*/ 22 w 66"/>
                    <a:gd name="T29" fmla="*/ 302 h 302"/>
                    <a:gd name="T30" fmla="*/ 7 w 66"/>
                    <a:gd name="T31" fmla="*/ 297 h 302"/>
                    <a:gd name="T32" fmla="*/ 4 w 66"/>
                    <a:gd name="T33" fmla="*/ 287 h 302"/>
                    <a:gd name="T34" fmla="*/ 0 w 66"/>
                    <a:gd name="T35" fmla="*/ 267 h 302"/>
                    <a:gd name="T36" fmla="*/ 3 w 66"/>
                    <a:gd name="T37" fmla="*/ 257 h 30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66"/>
                    <a:gd name="T58" fmla="*/ 0 h 302"/>
                    <a:gd name="T59" fmla="*/ 66 w 66"/>
                    <a:gd name="T60" fmla="*/ 302 h 30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66" h="302">
                      <a:moveTo>
                        <a:pt x="3" y="257"/>
                      </a:moveTo>
                      <a:lnTo>
                        <a:pt x="8" y="191"/>
                      </a:lnTo>
                      <a:lnTo>
                        <a:pt x="15" y="150"/>
                      </a:lnTo>
                      <a:lnTo>
                        <a:pt x="23" y="105"/>
                      </a:lnTo>
                      <a:lnTo>
                        <a:pt x="34" y="63"/>
                      </a:lnTo>
                      <a:lnTo>
                        <a:pt x="47" y="24"/>
                      </a:lnTo>
                      <a:lnTo>
                        <a:pt x="60" y="0"/>
                      </a:lnTo>
                      <a:lnTo>
                        <a:pt x="66" y="7"/>
                      </a:lnTo>
                      <a:lnTo>
                        <a:pt x="53" y="67"/>
                      </a:lnTo>
                      <a:lnTo>
                        <a:pt x="41" y="136"/>
                      </a:lnTo>
                      <a:lnTo>
                        <a:pt x="37" y="191"/>
                      </a:lnTo>
                      <a:lnTo>
                        <a:pt x="34" y="237"/>
                      </a:lnTo>
                      <a:lnTo>
                        <a:pt x="34" y="280"/>
                      </a:lnTo>
                      <a:lnTo>
                        <a:pt x="30" y="294"/>
                      </a:lnTo>
                      <a:lnTo>
                        <a:pt x="22" y="302"/>
                      </a:lnTo>
                      <a:lnTo>
                        <a:pt x="7" y="297"/>
                      </a:lnTo>
                      <a:lnTo>
                        <a:pt x="4" y="287"/>
                      </a:lnTo>
                      <a:lnTo>
                        <a:pt x="0" y="267"/>
                      </a:lnTo>
                      <a:lnTo>
                        <a:pt x="3" y="257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4707" name="Freeform 189"/>
                <p:cNvSpPr>
                  <a:spLocks/>
                </p:cNvSpPr>
                <p:nvPr/>
              </p:nvSpPr>
              <p:spPr bwMode="auto">
                <a:xfrm>
                  <a:off x="3025" y="3412"/>
                  <a:ext cx="24" cy="122"/>
                </a:xfrm>
                <a:custGeom>
                  <a:avLst/>
                  <a:gdLst>
                    <a:gd name="T0" fmla="*/ 22 w 49"/>
                    <a:gd name="T1" fmla="*/ 0 h 243"/>
                    <a:gd name="T2" fmla="*/ 38 w 49"/>
                    <a:gd name="T3" fmla="*/ 44 h 243"/>
                    <a:gd name="T4" fmla="*/ 48 w 49"/>
                    <a:gd name="T5" fmla="*/ 84 h 243"/>
                    <a:gd name="T6" fmla="*/ 49 w 49"/>
                    <a:gd name="T7" fmla="*/ 125 h 243"/>
                    <a:gd name="T8" fmla="*/ 48 w 49"/>
                    <a:gd name="T9" fmla="*/ 164 h 243"/>
                    <a:gd name="T10" fmla="*/ 40 w 49"/>
                    <a:gd name="T11" fmla="*/ 204 h 243"/>
                    <a:gd name="T12" fmla="*/ 30 w 49"/>
                    <a:gd name="T13" fmla="*/ 229 h 243"/>
                    <a:gd name="T14" fmla="*/ 18 w 49"/>
                    <a:gd name="T15" fmla="*/ 243 h 243"/>
                    <a:gd name="T16" fmla="*/ 7 w 49"/>
                    <a:gd name="T17" fmla="*/ 240 h 243"/>
                    <a:gd name="T18" fmla="*/ 0 w 49"/>
                    <a:gd name="T19" fmla="*/ 229 h 243"/>
                    <a:gd name="T20" fmla="*/ 2 w 49"/>
                    <a:gd name="T21" fmla="*/ 214 h 243"/>
                    <a:gd name="T22" fmla="*/ 11 w 49"/>
                    <a:gd name="T23" fmla="*/ 195 h 243"/>
                    <a:gd name="T24" fmla="*/ 23 w 49"/>
                    <a:gd name="T25" fmla="*/ 167 h 243"/>
                    <a:gd name="T26" fmla="*/ 29 w 49"/>
                    <a:gd name="T27" fmla="*/ 133 h 243"/>
                    <a:gd name="T28" fmla="*/ 30 w 49"/>
                    <a:gd name="T29" fmla="*/ 101 h 243"/>
                    <a:gd name="T30" fmla="*/ 29 w 49"/>
                    <a:gd name="T31" fmla="*/ 69 h 243"/>
                    <a:gd name="T32" fmla="*/ 23 w 49"/>
                    <a:gd name="T33" fmla="*/ 43 h 243"/>
                    <a:gd name="T34" fmla="*/ 18 w 49"/>
                    <a:gd name="T35" fmla="*/ 13 h 243"/>
                    <a:gd name="T36" fmla="*/ 22 w 49"/>
                    <a:gd name="T37" fmla="*/ 0 h 24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49"/>
                    <a:gd name="T58" fmla="*/ 0 h 243"/>
                    <a:gd name="T59" fmla="*/ 49 w 49"/>
                    <a:gd name="T60" fmla="*/ 243 h 24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49" h="243">
                      <a:moveTo>
                        <a:pt x="22" y="0"/>
                      </a:moveTo>
                      <a:lnTo>
                        <a:pt x="38" y="44"/>
                      </a:lnTo>
                      <a:lnTo>
                        <a:pt x="48" y="84"/>
                      </a:lnTo>
                      <a:lnTo>
                        <a:pt x="49" y="125"/>
                      </a:lnTo>
                      <a:lnTo>
                        <a:pt x="48" y="164"/>
                      </a:lnTo>
                      <a:lnTo>
                        <a:pt x="40" y="204"/>
                      </a:lnTo>
                      <a:lnTo>
                        <a:pt x="30" y="229"/>
                      </a:lnTo>
                      <a:lnTo>
                        <a:pt x="18" y="243"/>
                      </a:lnTo>
                      <a:lnTo>
                        <a:pt x="7" y="240"/>
                      </a:lnTo>
                      <a:lnTo>
                        <a:pt x="0" y="229"/>
                      </a:lnTo>
                      <a:lnTo>
                        <a:pt x="2" y="214"/>
                      </a:lnTo>
                      <a:lnTo>
                        <a:pt x="11" y="195"/>
                      </a:lnTo>
                      <a:lnTo>
                        <a:pt x="23" y="167"/>
                      </a:lnTo>
                      <a:lnTo>
                        <a:pt x="29" y="133"/>
                      </a:lnTo>
                      <a:lnTo>
                        <a:pt x="30" y="101"/>
                      </a:lnTo>
                      <a:lnTo>
                        <a:pt x="29" y="69"/>
                      </a:lnTo>
                      <a:lnTo>
                        <a:pt x="23" y="43"/>
                      </a:lnTo>
                      <a:lnTo>
                        <a:pt x="18" y="13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4708" name="Freeform 190"/>
                <p:cNvSpPr>
                  <a:spLocks/>
                </p:cNvSpPr>
                <p:nvPr/>
              </p:nvSpPr>
              <p:spPr bwMode="auto">
                <a:xfrm>
                  <a:off x="3005" y="3450"/>
                  <a:ext cx="17" cy="97"/>
                </a:xfrm>
                <a:custGeom>
                  <a:avLst/>
                  <a:gdLst>
                    <a:gd name="T0" fmla="*/ 18 w 35"/>
                    <a:gd name="T1" fmla="*/ 0 h 194"/>
                    <a:gd name="T2" fmla="*/ 31 w 35"/>
                    <a:gd name="T3" fmla="*/ 32 h 194"/>
                    <a:gd name="T4" fmla="*/ 35 w 35"/>
                    <a:gd name="T5" fmla="*/ 69 h 194"/>
                    <a:gd name="T6" fmla="*/ 34 w 35"/>
                    <a:gd name="T7" fmla="*/ 104 h 194"/>
                    <a:gd name="T8" fmla="*/ 30 w 35"/>
                    <a:gd name="T9" fmla="*/ 142 h 194"/>
                    <a:gd name="T10" fmla="*/ 24 w 35"/>
                    <a:gd name="T11" fmla="*/ 175 h 194"/>
                    <a:gd name="T12" fmla="*/ 19 w 35"/>
                    <a:gd name="T13" fmla="*/ 194 h 194"/>
                    <a:gd name="T14" fmla="*/ 5 w 35"/>
                    <a:gd name="T15" fmla="*/ 194 h 194"/>
                    <a:gd name="T16" fmla="*/ 0 w 35"/>
                    <a:gd name="T17" fmla="*/ 182 h 194"/>
                    <a:gd name="T18" fmla="*/ 0 w 35"/>
                    <a:gd name="T19" fmla="*/ 165 h 194"/>
                    <a:gd name="T20" fmla="*/ 5 w 35"/>
                    <a:gd name="T21" fmla="*/ 132 h 194"/>
                    <a:gd name="T22" fmla="*/ 12 w 35"/>
                    <a:gd name="T23" fmla="*/ 88 h 194"/>
                    <a:gd name="T24" fmla="*/ 15 w 35"/>
                    <a:gd name="T25" fmla="*/ 46 h 194"/>
                    <a:gd name="T26" fmla="*/ 15 w 35"/>
                    <a:gd name="T27" fmla="*/ 12 h 194"/>
                    <a:gd name="T28" fmla="*/ 18 w 35"/>
                    <a:gd name="T29" fmla="*/ 0 h 19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5"/>
                    <a:gd name="T46" fmla="*/ 0 h 194"/>
                    <a:gd name="T47" fmla="*/ 35 w 35"/>
                    <a:gd name="T48" fmla="*/ 194 h 194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5" h="194">
                      <a:moveTo>
                        <a:pt x="18" y="0"/>
                      </a:moveTo>
                      <a:lnTo>
                        <a:pt x="31" y="32"/>
                      </a:lnTo>
                      <a:lnTo>
                        <a:pt x="35" y="69"/>
                      </a:lnTo>
                      <a:lnTo>
                        <a:pt x="34" y="104"/>
                      </a:lnTo>
                      <a:lnTo>
                        <a:pt x="30" y="142"/>
                      </a:lnTo>
                      <a:lnTo>
                        <a:pt x="24" y="175"/>
                      </a:lnTo>
                      <a:lnTo>
                        <a:pt x="19" y="194"/>
                      </a:lnTo>
                      <a:lnTo>
                        <a:pt x="5" y="194"/>
                      </a:lnTo>
                      <a:lnTo>
                        <a:pt x="0" y="182"/>
                      </a:lnTo>
                      <a:lnTo>
                        <a:pt x="0" y="165"/>
                      </a:lnTo>
                      <a:lnTo>
                        <a:pt x="5" y="132"/>
                      </a:lnTo>
                      <a:lnTo>
                        <a:pt x="12" y="88"/>
                      </a:lnTo>
                      <a:lnTo>
                        <a:pt x="15" y="46"/>
                      </a:lnTo>
                      <a:lnTo>
                        <a:pt x="15" y="1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4709" name="Freeform 191"/>
                <p:cNvSpPr>
                  <a:spLocks/>
                </p:cNvSpPr>
                <p:nvPr/>
              </p:nvSpPr>
              <p:spPr bwMode="auto">
                <a:xfrm>
                  <a:off x="2949" y="3425"/>
                  <a:ext cx="45" cy="117"/>
                </a:xfrm>
                <a:custGeom>
                  <a:avLst/>
                  <a:gdLst>
                    <a:gd name="T0" fmla="*/ 47 w 90"/>
                    <a:gd name="T1" fmla="*/ 0 h 235"/>
                    <a:gd name="T2" fmla="*/ 59 w 90"/>
                    <a:gd name="T3" fmla="*/ 45 h 235"/>
                    <a:gd name="T4" fmla="*/ 62 w 90"/>
                    <a:gd name="T5" fmla="*/ 93 h 235"/>
                    <a:gd name="T6" fmla="*/ 54 w 90"/>
                    <a:gd name="T7" fmla="*/ 146 h 235"/>
                    <a:gd name="T8" fmla="*/ 44 w 90"/>
                    <a:gd name="T9" fmla="*/ 184 h 235"/>
                    <a:gd name="T10" fmla="*/ 48 w 90"/>
                    <a:gd name="T11" fmla="*/ 135 h 235"/>
                    <a:gd name="T12" fmla="*/ 39 w 90"/>
                    <a:gd name="T13" fmla="*/ 99 h 235"/>
                    <a:gd name="T14" fmla="*/ 23 w 90"/>
                    <a:gd name="T15" fmla="*/ 65 h 235"/>
                    <a:gd name="T16" fmla="*/ 5 w 90"/>
                    <a:gd name="T17" fmla="*/ 49 h 235"/>
                    <a:gd name="T18" fmla="*/ 0 w 90"/>
                    <a:gd name="T19" fmla="*/ 60 h 235"/>
                    <a:gd name="T20" fmla="*/ 21 w 90"/>
                    <a:gd name="T21" fmla="*/ 104 h 235"/>
                    <a:gd name="T22" fmla="*/ 28 w 90"/>
                    <a:gd name="T23" fmla="*/ 139 h 235"/>
                    <a:gd name="T24" fmla="*/ 25 w 90"/>
                    <a:gd name="T25" fmla="*/ 173 h 235"/>
                    <a:gd name="T26" fmla="*/ 16 w 90"/>
                    <a:gd name="T27" fmla="*/ 213 h 235"/>
                    <a:gd name="T28" fmla="*/ 23 w 90"/>
                    <a:gd name="T29" fmla="*/ 229 h 235"/>
                    <a:gd name="T30" fmla="*/ 37 w 90"/>
                    <a:gd name="T31" fmla="*/ 235 h 235"/>
                    <a:gd name="T32" fmla="*/ 48 w 90"/>
                    <a:gd name="T33" fmla="*/ 219 h 235"/>
                    <a:gd name="T34" fmla="*/ 59 w 90"/>
                    <a:gd name="T35" fmla="*/ 228 h 235"/>
                    <a:gd name="T36" fmla="*/ 78 w 90"/>
                    <a:gd name="T37" fmla="*/ 224 h 235"/>
                    <a:gd name="T38" fmla="*/ 86 w 90"/>
                    <a:gd name="T39" fmla="*/ 202 h 235"/>
                    <a:gd name="T40" fmla="*/ 90 w 90"/>
                    <a:gd name="T41" fmla="*/ 170 h 235"/>
                    <a:gd name="T42" fmla="*/ 86 w 90"/>
                    <a:gd name="T43" fmla="*/ 112 h 235"/>
                    <a:gd name="T44" fmla="*/ 75 w 90"/>
                    <a:gd name="T45" fmla="*/ 50 h 235"/>
                    <a:gd name="T46" fmla="*/ 58 w 90"/>
                    <a:gd name="T47" fmla="*/ 0 h 235"/>
                    <a:gd name="T48" fmla="*/ 47 w 90"/>
                    <a:gd name="T49" fmla="*/ 0 h 2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90"/>
                    <a:gd name="T76" fmla="*/ 0 h 235"/>
                    <a:gd name="T77" fmla="*/ 90 w 90"/>
                    <a:gd name="T78" fmla="*/ 235 h 2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90" h="235">
                      <a:moveTo>
                        <a:pt x="47" y="0"/>
                      </a:moveTo>
                      <a:lnTo>
                        <a:pt x="59" y="45"/>
                      </a:lnTo>
                      <a:lnTo>
                        <a:pt x="62" y="93"/>
                      </a:lnTo>
                      <a:lnTo>
                        <a:pt x="54" y="146"/>
                      </a:lnTo>
                      <a:lnTo>
                        <a:pt x="44" y="184"/>
                      </a:lnTo>
                      <a:lnTo>
                        <a:pt x="48" y="135"/>
                      </a:lnTo>
                      <a:lnTo>
                        <a:pt x="39" y="99"/>
                      </a:lnTo>
                      <a:lnTo>
                        <a:pt x="23" y="65"/>
                      </a:lnTo>
                      <a:lnTo>
                        <a:pt x="5" y="49"/>
                      </a:lnTo>
                      <a:lnTo>
                        <a:pt x="0" y="60"/>
                      </a:lnTo>
                      <a:lnTo>
                        <a:pt x="21" y="104"/>
                      </a:lnTo>
                      <a:lnTo>
                        <a:pt x="28" y="139"/>
                      </a:lnTo>
                      <a:lnTo>
                        <a:pt x="25" y="173"/>
                      </a:lnTo>
                      <a:lnTo>
                        <a:pt x="16" y="213"/>
                      </a:lnTo>
                      <a:lnTo>
                        <a:pt x="23" y="229"/>
                      </a:lnTo>
                      <a:lnTo>
                        <a:pt x="37" y="235"/>
                      </a:lnTo>
                      <a:lnTo>
                        <a:pt x="48" y="219"/>
                      </a:lnTo>
                      <a:lnTo>
                        <a:pt x="59" y="228"/>
                      </a:lnTo>
                      <a:lnTo>
                        <a:pt x="78" y="224"/>
                      </a:lnTo>
                      <a:lnTo>
                        <a:pt x="86" y="202"/>
                      </a:lnTo>
                      <a:lnTo>
                        <a:pt x="90" y="170"/>
                      </a:lnTo>
                      <a:lnTo>
                        <a:pt x="86" y="112"/>
                      </a:lnTo>
                      <a:lnTo>
                        <a:pt x="75" y="50"/>
                      </a:lnTo>
                      <a:lnTo>
                        <a:pt x="58" y="0"/>
                      </a:lnTo>
                      <a:lnTo>
                        <a:pt x="47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4710" name="Freeform 192"/>
                <p:cNvSpPr>
                  <a:spLocks/>
                </p:cNvSpPr>
                <p:nvPr/>
              </p:nvSpPr>
              <p:spPr bwMode="auto">
                <a:xfrm>
                  <a:off x="3093" y="3452"/>
                  <a:ext cx="30" cy="95"/>
                </a:xfrm>
                <a:custGeom>
                  <a:avLst/>
                  <a:gdLst>
                    <a:gd name="T0" fmla="*/ 0 w 59"/>
                    <a:gd name="T1" fmla="*/ 0 h 188"/>
                    <a:gd name="T2" fmla="*/ 23 w 59"/>
                    <a:gd name="T3" fmla="*/ 26 h 188"/>
                    <a:gd name="T4" fmla="*/ 38 w 59"/>
                    <a:gd name="T5" fmla="*/ 60 h 188"/>
                    <a:gd name="T6" fmla="*/ 47 w 59"/>
                    <a:gd name="T7" fmla="*/ 95 h 188"/>
                    <a:gd name="T8" fmla="*/ 54 w 59"/>
                    <a:gd name="T9" fmla="*/ 132 h 188"/>
                    <a:gd name="T10" fmla="*/ 59 w 59"/>
                    <a:gd name="T11" fmla="*/ 164 h 188"/>
                    <a:gd name="T12" fmla="*/ 59 w 59"/>
                    <a:gd name="T13" fmla="*/ 186 h 188"/>
                    <a:gd name="T14" fmla="*/ 46 w 59"/>
                    <a:gd name="T15" fmla="*/ 188 h 188"/>
                    <a:gd name="T16" fmla="*/ 38 w 59"/>
                    <a:gd name="T17" fmla="*/ 179 h 188"/>
                    <a:gd name="T18" fmla="*/ 32 w 59"/>
                    <a:gd name="T19" fmla="*/ 163 h 188"/>
                    <a:gd name="T20" fmla="*/ 28 w 59"/>
                    <a:gd name="T21" fmla="*/ 130 h 188"/>
                    <a:gd name="T22" fmla="*/ 20 w 59"/>
                    <a:gd name="T23" fmla="*/ 86 h 188"/>
                    <a:gd name="T24" fmla="*/ 11 w 59"/>
                    <a:gd name="T25" fmla="*/ 44 h 188"/>
                    <a:gd name="T26" fmla="*/ 1 w 59"/>
                    <a:gd name="T27" fmla="*/ 12 h 188"/>
                    <a:gd name="T28" fmla="*/ 0 w 59"/>
                    <a:gd name="T29" fmla="*/ 0 h 18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59"/>
                    <a:gd name="T46" fmla="*/ 0 h 188"/>
                    <a:gd name="T47" fmla="*/ 59 w 59"/>
                    <a:gd name="T48" fmla="*/ 188 h 188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59" h="188">
                      <a:moveTo>
                        <a:pt x="0" y="0"/>
                      </a:moveTo>
                      <a:lnTo>
                        <a:pt x="23" y="26"/>
                      </a:lnTo>
                      <a:lnTo>
                        <a:pt x="38" y="60"/>
                      </a:lnTo>
                      <a:lnTo>
                        <a:pt x="47" y="95"/>
                      </a:lnTo>
                      <a:lnTo>
                        <a:pt x="54" y="132"/>
                      </a:lnTo>
                      <a:lnTo>
                        <a:pt x="59" y="164"/>
                      </a:lnTo>
                      <a:lnTo>
                        <a:pt x="59" y="186"/>
                      </a:lnTo>
                      <a:lnTo>
                        <a:pt x="46" y="188"/>
                      </a:lnTo>
                      <a:lnTo>
                        <a:pt x="38" y="179"/>
                      </a:lnTo>
                      <a:lnTo>
                        <a:pt x="32" y="163"/>
                      </a:lnTo>
                      <a:lnTo>
                        <a:pt x="28" y="130"/>
                      </a:lnTo>
                      <a:lnTo>
                        <a:pt x="20" y="86"/>
                      </a:lnTo>
                      <a:lnTo>
                        <a:pt x="11" y="44"/>
                      </a:lnTo>
                      <a:lnTo>
                        <a:pt x="1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4711" name="Freeform 193"/>
                <p:cNvSpPr>
                  <a:spLocks/>
                </p:cNvSpPr>
                <p:nvPr/>
              </p:nvSpPr>
              <p:spPr bwMode="auto">
                <a:xfrm>
                  <a:off x="3188" y="3446"/>
                  <a:ext cx="65" cy="97"/>
                </a:xfrm>
                <a:custGeom>
                  <a:avLst/>
                  <a:gdLst>
                    <a:gd name="T0" fmla="*/ 23 w 129"/>
                    <a:gd name="T1" fmla="*/ 4 h 194"/>
                    <a:gd name="T2" fmla="*/ 48 w 129"/>
                    <a:gd name="T3" fmla="*/ 35 h 194"/>
                    <a:gd name="T4" fmla="*/ 68 w 129"/>
                    <a:gd name="T5" fmla="*/ 73 h 194"/>
                    <a:gd name="T6" fmla="*/ 80 w 129"/>
                    <a:gd name="T7" fmla="*/ 118 h 194"/>
                    <a:gd name="T8" fmla="*/ 83 w 129"/>
                    <a:gd name="T9" fmla="*/ 151 h 194"/>
                    <a:gd name="T10" fmla="*/ 71 w 129"/>
                    <a:gd name="T11" fmla="*/ 111 h 194"/>
                    <a:gd name="T12" fmla="*/ 48 w 129"/>
                    <a:gd name="T13" fmla="*/ 85 h 194"/>
                    <a:gd name="T14" fmla="*/ 23 w 129"/>
                    <a:gd name="T15" fmla="*/ 62 h 194"/>
                    <a:gd name="T16" fmla="*/ 1 w 129"/>
                    <a:gd name="T17" fmla="*/ 56 h 194"/>
                    <a:gd name="T18" fmla="*/ 0 w 129"/>
                    <a:gd name="T19" fmla="*/ 65 h 194"/>
                    <a:gd name="T20" fmla="*/ 35 w 129"/>
                    <a:gd name="T21" fmla="*/ 95 h 194"/>
                    <a:gd name="T22" fmla="*/ 54 w 129"/>
                    <a:gd name="T23" fmla="*/ 122 h 194"/>
                    <a:gd name="T24" fmla="*/ 63 w 129"/>
                    <a:gd name="T25" fmla="*/ 149 h 194"/>
                    <a:gd name="T26" fmla="*/ 68 w 129"/>
                    <a:gd name="T27" fmla="*/ 184 h 194"/>
                    <a:gd name="T28" fmla="*/ 80 w 129"/>
                    <a:gd name="T29" fmla="*/ 194 h 194"/>
                    <a:gd name="T30" fmla="*/ 95 w 129"/>
                    <a:gd name="T31" fmla="*/ 194 h 194"/>
                    <a:gd name="T32" fmla="*/ 101 w 129"/>
                    <a:gd name="T33" fmla="*/ 178 h 194"/>
                    <a:gd name="T34" fmla="*/ 113 w 129"/>
                    <a:gd name="T35" fmla="*/ 182 h 194"/>
                    <a:gd name="T36" fmla="*/ 129 w 129"/>
                    <a:gd name="T37" fmla="*/ 174 h 194"/>
                    <a:gd name="T38" fmla="*/ 129 w 129"/>
                    <a:gd name="T39" fmla="*/ 153 h 194"/>
                    <a:gd name="T40" fmla="*/ 122 w 129"/>
                    <a:gd name="T41" fmla="*/ 126 h 194"/>
                    <a:gd name="T42" fmla="*/ 97 w 129"/>
                    <a:gd name="T43" fmla="*/ 80 h 194"/>
                    <a:gd name="T44" fmla="*/ 66 w 129"/>
                    <a:gd name="T45" fmla="*/ 35 h 194"/>
                    <a:gd name="T46" fmla="*/ 32 w 129"/>
                    <a:gd name="T47" fmla="*/ 0 h 194"/>
                    <a:gd name="T48" fmla="*/ 23 w 129"/>
                    <a:gd name="T49" fmla="*/ 4 h 19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29"/>
                    <a:gd name="T76" fmla="*/ 0 h 194"/>
                    <a:gd name="T77" fmla="*/ 129 w 129"/>
                    <a:gd name="T78" fmla="*/ 194 h 19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29" h="194">
                      <a:moveTo>
                        <a:pt x="23" y="4"/>
                      </a:moveTo>
                      <a:lnTo>
                        <a:pt x="48" y="35"/>
                      </a:lnTo>
                      <a:lnTo>
                        <a:pt x="68" y="73"/>
                      </a:lnTo>
                      <a:lnTo>
                        <a:pt x="80" y="118"/>
                      </a:lnTo>
                      <a:lnTo>
                        <a:pt x="83" y="151"/>
                      </a:lnTo>
                      <a:lnTo>
                        <a:pt x="71" y="111"/>
                      </a:lnTo>
                      <a:lnTo>
                        <a:pt x="48" y="85"/>
                      </a:lnTo>
                      <a:lnTo>
                        <a:pt x="23" y="62"/>
                      </a:lnTo>
                      <a:lnTo>
                        <a:pt x="1" y="56"/>
                      </a:lnTo>
                      <a:lnTo>
                        <a:pt x="0" y="65"/>
                      </a:lnTo>
                      <a:lnTo>
                        <a:pt x="35" y="95"/>
                      </a:lnTo>
                      <a:lnTo>
                        <a:pt x="54" y="122"/>
                      </a:lnTo>
                      <a:lnTo>
                        <a:pt x="63" y="149"/>
                      </a:lnTo>
                      <a:lnTo>
                        <a:pt x="68" y="184"/>
                      </a:lnTo>
                      <a:lnTo>
                        <a:pt x="80" y="194"/>
                      </a:lnTo>
                      <a:lnTo>
                        <a:pt x="95" y="194"/>
                      </a:lnTo>
                      <a:lnTo>
                        <a:pt x="101" y="178"/>
                      </a:lnTo>
                      <a:lnTo>
                        <a:pt x="113" y="182"/>
                      </a:lnTo>
                      <a:lnTo>
                        <a:pt x="129" y="174"/>
                      </a:lnTo>
                      <a:lnTo>
                        <a:pt x="129" y="153"/>
                      </a:lnTo>
                      <a:lnTo>
                        <a:pt x="122" y="126"/>
                      </a:lnTo>
                      <a:lnTo>
                        <a:pt x="97" y="80"/>
                      </a:lnTo>
                      <a:lnTo>
                        <a:pt x="66" y="35"/>
                      </a:lnTo>
                      <a:lnTo>
                        <a:pt x="32" y="0"/>
                      </a:lnTo>
                      <a:lnTo>
                        <a:pt x="23" y="4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4712" name="Freeform 194"/>
                <p:cNvSpPr>
                  <a:spLocks/>
                </p:cNvSpPr>
                <p:nvPr/>
              </p:nvSpPr>
              <p:spPr bwMode="auto">
                <a:xfrm>
                  <a:off x="3141" y="3392"/>
                  <a:ext cx="33" cy="152"/>
                </a:xfrm>
                <a:custGeom>
                  <a:avLst/>
                  <a:gdLst>
                    <a:gd name="T0" fmla="*/ 3 w 66"/>
                    <a:gd name="T1" fmla="*/ 257 h 303"/>
                    <a:gd name="T2" fmla="*/ 8 w 66"/>
                    <a:gd name="T3" fmla="*/ 191 h 303"/>
                    <a:gd name="T4" fmla="*/ 15 w 66"/>
                    <a:gd name="T5" fmla="*/ 149 h 303"/>
                    <a:gd name="T6" fmla="*/ 23 w 66"/>
                    <a:gd name="T7" fmla="*/ 103 h 303"/>
                    <a:gd name="T8" fmla="*/ 34 w 66"/>
                    <a:gd name="T9" fmla="*/ 62 h 303"/>
                    <a:gd name="T10" fmla="*/ 47 w 66"/>
                    <a:gd name="T11" fmla="*/ 24 h 303"/>
                    <a:gd name="T12" fmla="*/ 59 w 66"/>
                    <a:gd name="T13" fmla="*/ 0 h 303"/>
                    <a:gd name="T14" fmla="*/ 66 w 66"/>
                    <a:gd name="T15" fmla="*/ 5 h 303"/>
                    <a:gd name="T16" fmla="*/ 53 w 66"/>
                    <a:gd name="T17" fmla="*/ 67 h 303"/>
                    <a:gd name="T18" fmla="*/ 40 w 66"/>
                    <a:gd name="T19" fmla="*/ 136 h 303"/>
                    <a:gd name="T20" fmla="*/ 36 w 66"/>
                    <a:gd name="T21" fmla="*/ 191 h 303"/>
                    <a:gd name="T22" fmla="*/ 34 w 66"/>
                    <a:gd name="T23" fmla="*/ 237 h 303"/>
                    <a:gd name="T24" fmla="*/ 34 w 66"/>
                    <a:gd name="T25" fmla="*/ 280 h 303"/>
                    <a:gd name="T26" fmla="*/ 30 w 66"/>
                    <a:gd name="T27" fmla="*/ 293 h 303"/>
                    <a:gd name="T28" fmla="*/ 22 w 66"/>
                    <a:gd name="T29" fmla="*/ 303 h 303"/>
                    <a:gd name="T30" fmla="*/ 7 w 66"/>
                    <a:gd name="T31" fmla="*/ 297 h 303"/>
                    <a:gd name="T32" fmla="*/ 4 w 66"/>
                    <a:gd name="T33" fmla="*/ 287 h 303"/>
                    <a:gd name="T34" fmla="*/ 0 w 66"/>
                    <a:gd name="T35" fmla="*/ 268 h 303"/>
                    <a:gd name="T36" fmla="*/ 3 w 66"/>
                    <a:gd name="T37" fmla="*/ 257 h 30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66"/>
                    <a:gd name="T58" fmla="*/ 0 h 303"/>
                    <a:gd name="T59" fmla="*/ 66 w 66"/>
                    <a:gd name="T60" fmla="*/ 303 h 30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66" h="303">
                      <a:moveTo>
                        <a:pt x="3" y="257"/>
                      </a:moveTo>
                      <a:lnTo>
                        <a:pt x="8" y="191"/>
                      </a:lnTo>
                      <a:lnTo>
                        <a:pt x="15" y="149"/>
                      </a:lnTo>
                      <a:lnTo>
                        <a:pt x="23" y="103"/>
                      </a:lnTo>
                      <a:lnTo>
                        <a:pt x="34" y="62"/>
                      </a:lnTo>
                      <a:lnTo>
                        <a:pt x="47" y="24"/>
                      </a:lnTo>
                      <a:lnTo>
                        <a:pt x="59" y="0"/>
                      </a:lnTo>
                      <a:lnTo>
                        <a:pt x="66" y="5"/>
                      </a:lnTo>
                      <a:lnTo>
                        <a:pt x="53" y="67"/>
                      </a:lnTo>
                      <a:lnTo>
                        <a:pt x="40" y="136"/>
                      </a:lnTo>
                      <a:lnTo>
                        <a:pt x="36" y="191"/>
                      </a:lnTo>
                      <a:lnTo>
                        <a:pt x="34" y="237"/>
                      </a:lnTo>
                      <a:lnTo>
                        <a:pt x="34" y="280"/>
                      </a:lnTo>
                      <a:lnTo>
                        <a:pt x="30" y="293"/>
                      </a:lnTo>
                      <a:lnTo>
                        <a:pt x="22" y="303"/>
                      </a:lnTo>
                      <a:lnTo>
                        <a:pt x="7" y="297"/>
                      </a:lnTo>
                      <a:lnTo>
                        <a:pt x="4" y="287"/>
                      </a:lnTo>
                      <a:lnTo>
                        <a:pt x="0" y="268"/>
                      </a:lnTo>
                      <a:lnTo>
                        <a:pt x="3" y="257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4713" name="Freeform 195"/>
                <p:cNvSpPr>
                  <a:spLocks/>
                </p:cNvSpPr>
                <p:nvPr/>
              </p:nvSpPr>
              <p:spPr bwMode="auto">
                <a:xfrm>
                  <a:off x="2842" y="3430"/>
                  <a:ext cx="61" cy="115"/>
                </a:xfrm>
                <a:custGeom>
                  <a:avLst/>
                  <a:gdLst>
                    <a:gd name="T0" fmla="*/ 109 w 121"/>
                    <a:gd name="T1" fmla="*/ 200 h 229"/>
                    <a:gd name="T2" fmla="*/ 118 w 121"/>
                    <a:gd name="T3" fmla="*/ 151 h 229"/>
                    <a:gd name="T4" fmla="*/ 121 w 121"/>
                    <a:gd name="T5" fmla="*/ 116 h 229"/>
                    <a:gd name="T6" fmla="*/ 118 w 121"/>
                    <a:gd name="T7" fmla="*/ 77 h 229"/>
                    <a:gd name="T8" fmla="*/ 111 w 121"/>
                    <a:gd name="T9" fmla="*/ 38 h 229"/>
                    <a:gd name="T10" fmla="*/ 95 w 121"/>
                    <a:gd name="T11" fmla="*/ 0 h 229"/>
                    <a:gd name="T12" fmla="*/ 80 w 121"/>
                    <a:gd name="T13" fmla="*/ 0 h 229"/>
                    <a:gd name="T14" fmla="*/ 80 w 121"/>
                    <a:gd name="T15" fmla="*/ 26 h 229"/>
                    <a:gd name="T16" fmla="*/ 93 w 121"/>
                    <a:gd name="T17" fmla="*/ 82 h 229"/>
                    <a:gd name="T18" fmla="*/ 93 w 121"/>
                    <a:gd name="T19" fmla="*/ 125 h 229"/>
                    <a:gd name="T20" fmla="*/ 87 w 121"/>
                    <a:gd name="T21" fmla="*/ 173 h 229"/>
                    <a:gd name="T22" fmla="*/ 75 w 121"/>
                    <a:gd name="T23" fmla="*/ 200 h 229"/>
                    <a:gd name="T24" fmla="*/ 74 w 121"/>
                    <a:gd name="T25" fmla="*/ 166 h 229"/>
                    <a:gd name="T26" fmla="*/ 63 w 121"/>
                    <a:gd name="T27" fmla="*/ 128 h 229"/>
                    <a:gd name="T28" fmla="*/ 48 w 121"/>
                    <a:gd name="T29" fmla="*/ 92 h 229"/>
                    <a:gd name="T30" fmla="*/ 27 w 121"/>
                    <a:gd name="T31" fmla="*/ 61 h 229"/>
                    <a:gd name="T32" fmla="*/ 5 w 121"/>
                    <a:gd name="T33" fmla="*/ 35 h 229"/>
                    <a:gd name="T34" fmla="*/ 0 w 121"/>
                    <a:gd name="T35" fmla="*/ 49 h 229"/>
                    <a:gd name="T36" fmla="*/ 18 w 121"/>
                    <a:gd name="T37" fmla="*/ 92 h 229"/>
                    <a:gd name="T38" fmla="*/ 36 w 121"/>
                    <a:gd name="T39" fmla="*/ 138 h 229"/>
                    <a:gd name="T40" fmla="*/ 33 w 121"/>
                    <a:gd name="T41" fmla="*/ 143 h 229"/>
                    <a:gd name="T42" fmla="*/ 40 w 121"/>
                    <a:gd name="T43" fmla="*/ 185 h 229"/>
                    <a:gd name="T44" fmla="*/ 41 w 121"/>
                    <a:gd name="T45" fmla="*/ 216 h 229"/>
                    <a:gd name="T46" fmla="*/ 51 w 121"/>
                    <a:gd name="T47" fmla="*/ 226 h 229"/>
                    <a:gd name="T48" fmla="*/ 56 w 121"/>
                    <a:gd name="T49" fmla="*/ 229 h 229"/>
                    <a:gd name="T50" fmla="*/ 74 w 121"/>
                    <a:gd name="T51" fmla="*/ 224 h 229"/>
                    <a:gd name="T52" fmla="*/ 76 w 121"/>
                    <a:gd name="T53" fmla="*/ 210 h 229"/>
                    <a:gd name="T54" fmla="*/ 87 w 121"/>
                    <a:gd name="T55" fmla="*/ 222 h 229"/>
                    <a:gd name="T56" fmla="*/ 106 w 121"/>
                    <a:gd name="T57" fmla="*/ 214 h 229"/>
                    <a:gd name="T58" fmla="*/ 109 w 121"/>
                    <a:gd name="T59" fmla="*/ 200 h 229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121"/>
                    <a:gd name="T91" fmla="*/ 0 h 229"/>
                    <a:gd name="T92" fmla="*/ 121 w 121"/>
                    <a:gd name="T93" fmla="*/ 229 h 229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121" h="229">
                      <a:moveTo>
                        <a:pt x="109" y="200"/>
                      </a:moveTo>
                      <a:lnTo>
                        <a:pt x="118" y="151"/>
                      </a:lnTo>
                      <a:lnTo>
                        <a:pt x="121" y="116"/>
                      </a:lnTo>
                      <a:lnTo>
                        <a:pt x="118" y="77"/>
                      </a:lnTo>
                      <a:lnTo>
                        <a:pt x="111" y="38"/>
                      </a:lnTo>
                      <a:lnTo>
                        <a:pt x="95" y="0"/>
                      </a:lnTo>
                      <a:lnTo>
                        <a:pt x="80" y="0"/>
                      </a:lnTo>
                      <a:lnTo>
                        <a:pt x="80" y="26"/>
                      </a:lnTo>
                      <a:lnTo>
                        <a:pt x="93" y="82"/>
                      </a:lnTo>
                      <a:lnTo>
                        <a:pt x="93" y="125"/>
                      </a:lnTo>
                      <a:lnTo>
                        <a:pt x="87" y="173"/>
                      </a:lnTo>
                      <a:lnTo>
                        <a:pt x="75" y="200"/>
                      </a:lnTo>
                      <a:lnTo>
                        <a:pt x="74" y="166"/>
                      </a:lnTo>
                      <a:lnTo>
                        <a:pt x="63" y="128"/>
                      </a:lnTo>
                      <a:lnTo>
                        <a:pt x="48" y="92"/>
                      </a:lnTo>
                      <a:lnTo>
                        <a:pt x="27" y="61"/>
                      </a:lnTo>
                      <a:lnTo>
                        <a:pt x="5" y="35"/>
                      </a:lnTo>
                      <a:lnTo>
                        <a:pt x="0" y="49"/>
                      </a:lnTo>
                      <a:lnTo>
                        <a:pt x="18" y="92"/>
                      </a:lnTo>
                      <a:lnTo>
                        <a:pt x="36" y="138"/>
                      </a:lnTo>
                      <a:lnTo>
                        <a:pt x="33" y="143"/>
                      </a:lnTo>
                      <a:lnTo>
                        <a:pt x="40" y="185"/>
                      </a:lnTo>
                      <a:lnTo>
                        <a:pt x="41" y="216"/>
                      </a:lnTo>
                      <a:lnTo>
                        <a:pt x="51" y="226"/>
                      </a:lnTo>
                      <a:lnTo>
                        <a:pt x="56" y="229"/>
                      </a:lnTo>
                      <a:lnTo>
                        <a:pt x="74" y="224"/>
                      </a:lnTo>
                      <a:lnTo>
                        <a:pt x="76" y="210"/>
                      </a:lnTo>
                      <a:lnTo>
                        <a:pt x="87" y="222"/>
                      </a:lnTo>
                      <a:lnTo>
                        <a:pt x="106" y="214"/>
                      </a:lnTo>
                      <a:lnTo>
                        <a:pt x="109" y="20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4714" name="Freeform 196"/>
                <p:cNvSpPr>
                  <a:spLocks/>
                </p:cNvSpPr>
                <p:nvPr/>
              </p:nvSpPr>
              <p:spPr bwMode="auto">
                <a:xfrm>
                  <a:off x="3231" y="3367"/>
                  <a:ext cx="61" cy="169"/>
                </a:xfrm>
                <a:custGeom>
                  <a:avLst/>
                  <a:gdLst>
                    <a:gd name="T0" fmla="*/ 109 w 121"/>
                    <a:gd name="T1" fmla="*/ 294 h 337"/>
                    <a:gd name="T2" fmla="*/ 120 w 121"/>
                    <a:gd name="T3" fmla="*/ 222 h 337"/>
                    <a:gd name="T4" fmla="*/ 121 w 121"/>
                    <a:gd name="T5" fmla="*/ 171 h 337"/>
                    <a:gd name="T6" fmla="*/ 120 w 121"/>
                    <a:gd name="T7" fmla="*/ 112 h 337"/>
                    <a:gd name="T8" fmla="*/ 112 w 121"/>
                    <a:gd name="T9" fmla="*/ 56 h 337"/>
                    <a:gd name="T10" fmla="*/ 95 w 121"/>
                    <a:gd name="T11" fmla="*/ 0 h 337"/>
                    <a:gd name="T12" fmla="*/ 81 w 121"/>
                    <a:gd name="T13" fmla="*/ 0 h 337"/>
                    <a:gd name="T14" fmla="*/ 81 w 121"/>
                    <a:gd name="T15" fmla="*/ 36 h 337"/>
                    <a:gd name="T16" fmla="*/ 93 w 121"/>
                    <a:gd name="T17" fmla="*/ 121 h 337"/>
                    <a:gd name="T18" fmla="*/ 93 w 121"/>
                    <a:gd name="T19" fmla="*/ 183 h 337"/>
                    <a:gd name="T20" fmla="*/ 87 w 121"/>
                    <a:gd name="T21" fmla="*/ 252 h 337"/>
                    <a:gd name="T22" fmla="*/ 75 w 121"/>
                    <a:gd name="T23" fmla="*/ 294 h 337"/>
                    <a:gd name="T24" fmla="*/ 74 w 121"/>
                    <a:gd name="T25" fmla="*/ 244 h 337"/>
                    <a:gd name="T26" fmla="*/ 63 w 121"/>
                    <a:gd name="T27" fmla="*/ 187 h 337"/>
                    <a:gd name="T28" fmla="*/ 48 w 121"/>
                    <a:gd name="T29" fmla="*/ 133 h 337"/>
                    <a:gd name="T30" fmla="*/ 27 w 121"/>
                    <a:gd name="T31" fmla="*/ 89 h 337"/>
                    <a:gd name="T32" fmla="*/ 4 w 121"/>
                    <a:gd name="T33" fmla="*/ 51 h 337"/>
                    <a:gd name="T34" fmla="*/ 0 w 121"/>
                    <a:gd name="T35" fmla="*/ 71 h 337"/>
                    <a:gd name="T36" fmla="*/ 17 w 121"/>
                    <a:gd name="T37" fmla="*/ 133 h 337"/>
                    <a:gd name="T38" fmla="*/ 35 w 121"/>
                    <a:gd name="T39" fmla="*/ 203 h 337"/>
                    <a:gd name="T40" fmla="*/ 33 w 121"/>
                    <a:gd name="T41" fmla="*/ 209 h 337"/>
                    <a:gd name="T42" fmla="*/ 40 w 121"/>
                    <a:gd name="T43" fmla="*/ 272 h 337"/>
                    <a:gd name="T44" fmla="*/ 42 w 121"/>
                    <a:gd name="T45" fmla="*/ 318 h 337"/>
                    <a:gd name="T46" fmla="*/ 51 w 121"/>
                    <a:gd name="T47" fmla="*/ 333 h 337"/>
                    <a:gd name="T48" fmla="*/ 56 w 121"/>
                    <a:gd name="T49" fmla="*/ 337 h 337"/>
                    <a:gd name="T50" fmla="*/ 74 w 121"/>
                    <a:gd name="T51" fmla="*/ 329 h 337"/>
                    <a:gd name="T52" fmla="*/ 77 w 121"/>
                    <a:gd name="T53" fmla="*/ 308 h 337"/>
                    <a:gd name="T54" fmla="*/ 87 w 121"/>
                    <a:gd name="T55" fmla="*/ 326 h 337"/>
                    <a:gd name="T56" fmla="*/ 106 w 121"/>
                    <a:gd name="T57" fmla="*/ 315 h 337"/>
                    <a:gd name="T58" fmla="*/ 109 w 121"/>
                    <a:gd name="T59" fmla="*/ 294 h 337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121"/>
                    <a:gd name="T91" fmla="*/ 0 h 337"/>
                    <a:gd name="T92" fmla="*/ 121 w 121"/>
                    <a:gd name="T93" fmla="*/ 337 h 337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121" h="337">
                      <a:moveTo>
                        <a:pt x="109" y="294"/>
                      </a:moveTo>
                      <a:lnTo>
                        <a:pt x="120" y="222"/>
                      </a:lnTo>
                      <a:lnTo>
                        <a:pt x="121" y="171"/>
                      </a:lnTo>
                      <a:lnTo>
                        <a:pt x="120" y="112"/>
                      </a:lnTo>
                      <a:lnTo>
                        <a:pt x="112" y="56"/>
                      </a:lnTo>
                      <a:lnTo>
                        <a:pt x="95" y="0"/>
                      </a:lnTo>
                      <a:lnTo>
                        <a:pt x="81" y="0"/>
                      </a:lnTo>
                      <a:lnTo>
                        <a:pt x="81" y="36"/>
                      </a:lnTo>
                      <a:lnTo>
                        <a:pt x="93" y="121"/>
                      </a:lnTo>
                      <a:lnTo>
                        <a:pt x="93" y="183"/>
                      </a:lnTo>
                      <a:lnTo>
                        <a:pt x="87" y="252"/>
                      </a:lnTo>
                      <a:lnTo>
                        <a:pt x="75" y="294"/>
                      </a:lnTo>
                      <a:lnTo>
                        <a:pt x="74" y="244"/>
                      </a:lnTo>
                      <a:lnTo>
                        <a:pt x="63" y="187"/>
                      </a:lnTo>
                      <a:lnTo>
                        <a:pt x="48" y="133"/>
                      </a:lnTo>
                      <a:lnTo>
                        <a:pt x="27" y="89"/>
                      </a:lnTo>
                      <a:lnTo>
                        <a:pt x="4" y="51"/>
                      </a:lnTo>
                      <a:lnTo>
                        <a:pt x="0" y="71"/>
                      </a:lnTo>
                      <a:lnTo>
                        <a:pt x="17" y="133"/>
                      </a:lnTo>
                      <a:lnTo>
                        <a:pt x="35" y="203"/>
                      </a:lnTo>
                      <a:lnTo>
                        <a:pt x="33" y="209"/>
                      </a:lnTo>
                      <a:lnTo>
                        <a:pt x="40" y="272"/>
                      </a:lnTo>
                      <a:lnTo>
                        <a:pt x="42" y="318"/>
                      </a:lnTo>
                      <a:lnTo>
                        <a:pt x="51" y="333"/>
                      </a:lnTo>
                      <a:lnTo>
                        <a:pt x="56" y="337"/>
                      </a:lnTo>
                      <a:lnTo>
                        <a:pt x="74" y="329"/>
                      </a:lnTo>
                      <a:lnTo>
                        <a:pt x="77" y="308"/>
                      </a:lnTo>
                      <a:lnTo>
                        <a:pt x="87" y="326"/>
                      </a:lnTo>
                      <a:lnTo>
                        <a:pt x="106" y="315"/>
                      </a:lnTo>
                      <a:lnTo>
                        <a:pt x="109" y="294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</p:grpSp>
        </p:grpSp>
      </p:grpSp>
      <p:grpSp>
        <p:nvGrpSpPr>
          <p:cNvPr id="20" name="Group 197"/>
          <p:cNvGrpSpPr>
            <a:grpSpLocks/>
          </p:cNvGrpSpPr>
          <p:nvPr/>
        </p:nvGrpSpPr>
        <p:grpSpPr bwMode="auto">
          <a:xfrm>
            <a:off x="1460500" y="892175"/>
            <a:ext cx="2625725" cy="4429125"/>
            <a:chOff x="910" y="532"/>
            <a:chExt cx="1654" cy="2790"/>
          </a:xfrm>
        </p:grpSpPr>
        <p:sp>
          <p:nvSpPr>
            <p:cNvPr id="144685" name="Oval 198"/>
            <p:cNvSpPr>
              <a:spLocks noChangeArrowheads="1"/>
            </p:cNvSpPr>
            <p:nvPr/>
          </p:nvSpPr>
          <p:spPr bwMode="auto">
            <a:xfrm>
              <a:off x="910" y="532"/>
              <a:ext cx="184" cy="184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86" name="Line 199"/>
            <p:cNvSpPr>
              <a:spLocks noChangeShapeType="1"/>
            </p:cNvSpPr>
            <p:nvPr/>
          </p:nvSpPr>
          <p:spPr bwMode="auto">
            <a:xfrm>
              <a:off x="1056" y="720"/>
              <a:ext cx="1488" cy="2592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87" name="Oval 200"/>
            <p:cNvSpPr>
              <a:spLocks noChangeArrowheads="1"/>
            </p:cNvSpPr>
            <p:nvPr/>
          </p:nvSpPr>
          <p:spPr bwMode="auto">
            <a:xfrm>
              <a:off x="2516" y="3274"/>
              <a:ext cx="48" cy="48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grpSp>
        <p:nvGrpSpPr>
          <p:cNvPr id="21" name="Group 201"/>
          <p:cNvGrpSpPr>
            <a:grpSpLocks/>
          </p:cNvGrpSpPr>
          <p:nvPr/>
        </p:nvGrpSpPr>
        <p:grpSpPr bwMode="auto">
          <a:xfrm>
            <a:off x="682625" y="1803400"/>
            <a:ext cx="4968875" cy="3457575"/>
            <a:chOff x="430" y="1116"/>
            <a:chExt cx="3130" cy="2178"/>
          </a:xfrm>
        </p:grpSpPr>
        <p:sp>
          <p:nvSpPr>
            <p:cNvPr id="144683" name="Line 202"/>
            <p:cNvSpPr>
              <a:spLocks noChangeShapeType="1"/>
            </p:cNvSpPr>
            <p:nvPr/>
          </p:nvSpPr>
          <p:spPr bwMode="auto">
            <a:xfrm>
              <a:off x="612" y="1253"/>
              <a:ext cx="2948" cy="2041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84" name="Oval 203"/>
            <p:cNvSpPr>
              <a:spLocks noChangeArrowheads="1"/>
            </p:cNvSpPr>
            <p:nvPr/>
          </p:nvSpPr>
          <p:spPr bwMode="auto">
            <a:xfrm>
              <a:off x="430" y="1116"/>
              <a:ext cx="182" cy="182"/>
            </a:xfrm>
            <a:prstGeom prst="ellipse">
              <a:avLst/>
            </a:prstGeom>
            <a:solidFill>
              <a:srgbClr val="FFFF66"/>
            </a:solidFill>
            <a:ln w="12700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grpSp>
        <p:nvGrpSpPr>
          <p:cNvPr id="22" name="Group 204"/>
          <p:cNvGrpSpPr>
            <a:grpSpLocks/>
          </p:cNvGrpSpPr>
          <p:nvPr/>
        </p:nvGrpSpPr>
        <p:grpSpPr bwMode="auto">
          <a:xfrm>
            <a:off x="3419475" y="3802063"/>
            <a:ext cx="679450" cy="666750"/>
            <a:chOff x="2154" y="2375"/>
            <a:chExt cx="428" cy="420"/>
          </a:xfrm>
        </p:grpSpPr>
        <p:sp>
          <p:nvSpPr>
            <p:cNvPr id="144674" name="Arc 205"/>
            <p:cNvSpPr>
              <a:spLocks/>
            </p:cNvSpPr>
            <p:nvPr/>
          </p:nvSpPr>
          <p:spPr bwMode="auto">
            <a:xfrm flipV="1">
              <a:off x="2154" y="2375"/>
              <a:ext cx="417" cy="412"/>
            </a:xfrm>
            <a:custGeom>
              <a:avLst/>
              <a:gdLst>
                <a:gd name="T0" fmla="*/ 103 w 21151"/>
                <a:gd name="T1" fmla="*/ 0 h 20953"/>
                <a:gd name="T2" fmla="*/ 417 w 21151"/>
                <a:gd name="T3" fmla="*/ 326 h 20953"/>
                <a:gd name="T4" fmla="*/ 0 w 21151"/>
                <a:gd name="T5" fmla="*/ 412 h 20953"/>
                <a:gd name="T6" fmla="*/ 0 60000 65536"/>
                <a:gd name="T7" fmla="*/ 0 60000 65536"/>
                <a:gd name="T8" fmla="*/ 0 60000 65536"/>
                <a:gd name="T9" fmla="*/ 0 w 21151"/>
                <a:gd name="T10" fmla="*/ 0 h 20953"/>
                <a:gd name="T11" fmla="*/ 21151 w 21151"/>
                <a:gd name="T12" fmla="*/ 20953 h 2095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151" h="20953" fill="none" extrusionOk="0">
                  <a:moveTo>
                    <a:pt x="5247" y="0"/>
                  </a:moveTo>
                  <a:cubicBezTo>
                    <a:pt x="13289" y="2014"/>
                    <a:pt x="19469" y="8453"/>
                    <a:pt x="21151" y="16571"/>
                  </a:cubicBezTo>
                </a:path>
                <a:path w="21151" h="20953" stroke="0" extrusionOk="0">
                  <a:moveTo>
                    <a:pt x="5247" y="0"/>
                  </a:moveTo>
                  <a:cubicBezTo>
                    <a:pt x="13289" y="2014"/>
                    <a:pt x="19469" y="8453"/>
                    <a:pt x="21151" y="16571"/>
                  </a:cubicBezTo>
                  <a:lnTo>
                    <a:pt x="0" y="20953"/>
                  </a:lnTo>
                  <a:close/>
                </a:path>
              </a:pathLst>
            </a:custGeom>
            <a:noFill/>
            <a:ln w="28575">
              <a:solidFill>
                <a:schemeClr val="bg1"/>
              </a:solidFill>
              <a:round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75" name="Line 206"/>
            <p:cNvSpPr>
              <a:spLocks noChangeShapeType="1"/>
            </p:cNvSpPr>
            <p:nvPr/>
          </p:nvSpPr>
          <p:spPr bwMode="auto">
            <a:xfrm>
              <a:off x="2509" y="2564"/>
              <a:ext cx="47" cy="23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76" name="Line 207"/>
            <p:cNvSpPr>
              <a:spLocks noChangeShapeType="1"/>
            </p:cNvSpPr>
            <p:nvPr/>
          </p:nvSpPr>
          <p:spPr bwMode="auto">
            <a:xfrm>
              <a:off x="2500" y="2587"/>
              <a:ext cx="47" cy="24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grpSp>
          <p:nvGrpSpPr>
            <p:cNvPr id="23" name="Group 208"/>
            <p:cNvGrpSpPr>
              <a:grpSpLocks/>
            </p:cNvGrpSpPr>
            <p:nvPr/>
          </p:nvGrpSpPr>
          <p:grpSpPr bwMode="auto">
            <a:xfrm rot="2351601">
              <a:off x="2320" y="2729"/>
              <a:ext cx="56" cy="47"/>
              <a:chOff x="1488" y="2016"/>
              <a:chExt cx="114" cy="96"/>
            </a:xfrm>
          </p:grpSpPr>
          <p:sp>
            <p:nvSpPr>
              <p:cNvPr id="144681" name="Line 209"/>
              <p:cNvSpPr>
                <a:spLocks noChangeShapeType="1"/>
              </p:cNvSpPr>
              <p:nvPr/>
            </p:nvSpPr>
            <p:spPr bwMode="auto">
              <a:xfrm>
                <a:off x="1506" y="2016"/>
                <a:ext cx="96" cy="48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682" name="Line 210"/>
              <p:cNvSpPr>
                <a:spLocks noChangeShapeType="1"/>
              </p:cNvSpPr>
              <p:nvPr/>
            </p:nvSpPr>
            <p:spPr bwMode="auto">
              <a:xfrm>
                <a:off x="1488" y="2064"/>
                <a:ext cx="96" cy="48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</p:grpSp>
        <p:sp>
          <p:nvSpPr>
            <p:cNvPr id="144678" name="Oval 211"/>
            <p:cNvSpPr>
              <a:spLocks noChangeArrowheads="1"/>
            </p:cNvSpPr>
            <p:nvPr/>
          </p:nvSpPr>
          <p:spPr bwMode="auto">
            <a:xfrm>
              <a:off x="2440" y="2665"/>
              <a:ext cx="24" cy="24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chemeClr val="bg1"/>
              </a:solidFill>
              <a:round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79" name="Oval 212"/>
            <p:cNvSpPr>
              <a:spLocks noChangeArrowheads="1"/>
            </p:cNvSpPr>
            <p:nvPr/>
          </p:nvSpPr>
          <p:spPr bwMode="auto">
            <a:xfrm>
              <a:off x="2558" y="2466"/>
              <a:ext cx="24" cy="23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chemeClr val="bg1"/>
              </a:solidFill>
              <a:round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80" name="Oval 213"/>
            <p:cNvSpPr>
              <a:spLocks noChangeArrowheads="1"/>
            </p:cNvSpPr>
            <p:nvPr/>
          </p:nvSpPr>
          <p:spPr bwMode="auto">
            <a:xfrm>
              <a:off x="2240" y="2771"/>
              <a:ext cx="23" cy="24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chemeClr val="bg1"/>
              </a:solidFill>
              <a:round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1505494" name="AutoShape 214"/>
          <p:cNvSpPr>
            <a:spLocks noChangeArrowheads="1"/>
          </p:cNvSpPr>
          <p:nvPr/>
        </p:nvSpPr>
        <p:spPr bwMode="auto">
          <a:xfrm>
            <a:off x="4768850" y="5349875"/>
            <a:ext cx="2016125" cy="215900"/>
          </a:xfrm>
          <a:prstGeom prst="parallelogram">
            <a:avLst>
              <a:gd name="adj" fmla="val 91177"/>
            </a:avLst>
          </a:prstGeom>
          <a:solidFill>
            <a:srgbClr val="0000CC"/>
          </a:solidFill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 anchor="ctr"/>
          <a:lstStyle/>
          <a:p>
            <a:r>
              <a:rPr lang="pt-BR" sz="1200" i="1">
                <a:solidFill>
                  <a:srgbClr val="FFFFFF"/>
                </a:solidFill>
              </a:rPr>
              <a:t>Inverno</a:t>
            </a:r>
          </a:p>
        </p:txBody>
      </p:sp>
      <p:grpSp>
        <p:nvGrpSpPr>
          <p:cNvPr id="24" name="Group 215"/>
          <p:cNvGrpSpPr>
            <a:grpSpLocks/>
          </p:cNvGrpSpPr>
          <p:nvPr/>
        </p:nvGrpSpPr>
        <p:grpSpPr bwMode="auto">
          <a:xfrm>
            <a:off x="3779838" y="5353050"/>
            <a:ext cx="1223962" cy="230188"/>
            <a:chOff x="2381" y="3352"/>
            <a:chExt cx="771" cy="145"/>
          </a:xfrm>
        </p:grpSpPr>
        <p:sp>
          <p:nvSpPr>
            <p:cNvPr id="144672" name="AutoShape 216"/>
            <p:cNvSpPr>
              <a:spLocks noChangeArrowheads="1"/>
            </p:cNvSpPr>
            <p:nvPr/>
          </p:nvSpPr>
          <p:spPr bwMode="auto">
            <a:xfrm>
              <a:off x="2381" y="3352"/>
              <a:ext cx="726" cy="145"/>
            </a:xfrm>
            <a:prstGeom prst="parallelogram">
              <a:avLst>
                <a:gd name="adj" fmla="val 83124"/>
              </a:avLst>
            </a:prstGeom>
            <a:solidFill>
              <a:srgbClr val="008000"/>
            </a:solidFill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r>
                <a:rPr lang="pt-BR" sz="1200" i="1">
                  <a:solidFill>
                    <a:srgbClr val="FFFFFF"/>
                  </a:solidFill>
                </a:rPr>
                <a:t>Primavera</a:t>
              </a:r>
            </a:p>
          </p:txBody>
        </p:sp>
        <p:sp>
          <p:nvSpPr>
            <p:cNvPr id="144673" name="Line 217"/>
            <p:cNvSpPr>
              <a:spLocks noChangeShapeType="1"/>
            </p:cNvSpPr>
            <p:nvPr/>
          </p:nvSpPr>
          <p:spPr bwMode="auto">
            <a:xfrm flipH="1">
              <a:off x="2971" y="3418"/>
              <a:ext cx="181" cy="0"/>
            </a:xfrm>
            <a:prstGeom prst="line">
              <a:avLst/>
            </a:prstGeom>
            <a:noFill/>
            <a:ln w="28575">
              <a:solidFill>
                <a:schemeClr val="bg1"/>
              </a:solidFill>
              <a:round/>
              <a:headEnd type="none" w="sm" len="sm"/>
              <a:tailEnd type="triangl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grpSp>
        <p:nvGrpSpPr>
          <p:cNvPr id="25" name="Group 218"/>
          <p:cNvGrpSpPr>
            <a:grpSpLocks/>
          </p:cNvGrpSpPr>
          <p:nvPr/>
        </p:nvGrpSpPr>
        <p:grpSpPr bwMode="auto">
          <a:xfrm>
            <a:off x="3563938" y="5476875"/>
            <a:ext cx="1152525" cy="349250"/>
            <a:chOff x="2245" y="3430"/>
            <a:chExt cx="726" cy="220"/>
          </a:xfrm>
        </p:grpSpPr>
        <p:sp>
          <p:nvSpPr>
            <p:cNvPr id="144670" name="AutoShape 219"/>
            <p:cNvSpPr>
              <a:spLocks noChangeArrowheads="1"/>
            </p:cNvSpPr>
            <p:nvPr/>
          </p:nvSpPr>
          <p:spPr bwMode="auto">
            <a:xfrm>
              <a:off x="2245" y="3511"/>
              <a:ext cx="726" cy="139"/>
            </a:xfrm>
            <a:prstGeom prst="parallelogram">
              <a:avLst>
                <a:gd name="adj" fmla="val 86712"/>
              </a:avLst>
            </a:prstGeom>
            <a:solidFill>
              <a:srgbClr val="FF0000"/>
            </a:solidFill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r>
                <a:rPr lang="pt-BR" sz="1200" i="1">
                  <a:solidFill>
                    <a:srgbClr val="FFFF66"/>
                  </a:solidFill>
                </a:rPr>
                <a:t>Verão</a:t>
              </a:r>
            </a:p>
          </p:txBody>
        </p:sp>
        <p:sp>
          <p:nvSpPr>
            <p:cNvPr id="144671" name="Line 220"/>
            <p:cNvSpPr>
              <a:spLocks noChangeShapeType="1"/>
            </p:cNvSpPr>
            <p:nvPr/>
          </p:nvSpPr>
          <p:spPr bwMode="auto">
            <a:xfrm flipH="1">
              <a:off x="2381" y="3430"/>
              <a:ext cx="113" cy="135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 type="none" w="sm" len="sm"/>
              <a:tailEnd type="triangl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grpSp>
        <p:nvGrpSpPr>
          <p:cNvPr id="26" name="Group 221"/>
          <p:cNvGrpSpPr>
            <a:grpSpLocks/>
          </p:cNvGrpSpPr>
          <p:nvPr/>
        </p:nvGrpSpPr>
        <p:grpSpPr bwMode="auto">
          <a:xfrm>
            <a:off x="4462463" y="5457825"/>
            <a:ext cx="2092325" cy="361950"/>
            <a:chOff x="2811" y="3418"/>
            <a:chExt cx="1318" cy="228"/>
          </a:xfrm>
        </p:grpSpPr>
        <p:grpSp>
          <p:nvGrpSpPr>
            <p:cNvPr id="27" name="Group 222"/>
            <p:cNvGrpSpPr>
              <a:grpSpLocks/>
            </p:cNvGrpSpPr>
            <p:nvPr/>
          </p:nvGrpSpPr>
          <p:grpSpPr bwMode="auto">
            <a:xfrm>
              <a:off x="2811" y="3510"/>
              <a:ext cx="1318" cy="136"/>
              <a:chOff x="2811" y="3510"/>
              <a:chExt cx="1318" cy="136"/>
            </a:xfrm>
          </p:grpSpPr>
          <p:sp>
            <p:nvSpPr>
              <p:cNvPr id="144668" name="AutoShape 223"/>
              <p:cNvSpPr>
                <a:spLocks noChangeArrowheads="1"/>
              </p:cNvSpPr>
              <p:nvPr/>
            </p:nvSpPr>
            <p:spPr bwMode="auto">
              <a:xfrm>
                <a:off x="2859" y="3510"/>
                <a:ext cx="1270" cy="136"/>
              </a:xfrm>
              <a:prstGeom prst="parallelogram">
                <a:avLst>
                  <a:gd name="adj" fmla="val 91177"/>
                </a:avLst>
              </a:prstGeom>
              <a:solidFill>
                <a:srgbClr val="FFC000"/>
              </a:solidFill>
              <a:ln w="12700">
                <a:noFill/>
                <a:miter lim="800000"/>
                <a:headEnd type="none" w="sm" len="sm"/>
                <a:tailEnd type="none" w="sm" len="sm"/>
              </a:ln>
            </p:spPr>
            <p:txBody>
              <a:bodyPr wrap="none" anchor="ctr"/>
              <a:lstStyle/>
              <a:p>
                <a:r>
                  <a:rPr lang="pt-BR" sz="1200" i="1">
                    <a:solidFill>
                      <a:srgbClr val="000000"/>
                    </a:solidFill>
                  </a:rPr>
                  <a:t>Outono</a:t>
                </a:r>
              </a:p>
            </p:txBody>
          </p:sp>
          <p:sp>
            <p:nvSpPr>
              <p:cNvPr id="144669" name="Line 224"/>
              <p:cNvSpPr>
                <a:spLocks noChangeShapeType="1"/>
              </p:cNvSpPr>
              <p:nvPr/>
            </p:nvSpPr>
            <p:spPr bwMode="auto">
              <a:xfrm>
                <a:off x="2811" y="3579"/>
                <a:ext cx="181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 type="none" w="sm" len="sm"/>
                <a:tailEnd type="triangle" w="sm" len="sm"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</p:grpSp>
        <p:sp>
          <p:nvSpPr>
            <p:cNvPr id="144667" name="Line 225"/>
            <p:cNvSpPr>
              <a:spLocks noChangeShapeType="1"/>
            </p:cNvSpPr>
            <p:nvPr/>
          </p:nvSpPr>
          <p:spPr bwMode="auto">
            <a:xfrm flipV="1">
              <a:off x="4004" y="3418"/>
              <a:ext cx="113" cy="135"/>
            </a:xfrm>
            <a:prstGeom prst="line">
              <a:avLst/>
            </a:prstGeom>
            <a:noFill/>
            <a:ln w="38100">
              <a:solidFill>
                <a:schemeClr val="bg2"/>
              </a:solidFill>
              <a:round/>
              <a:headEnd type="none" w="sm" len="sm"/>
              <a:tailEnd type="triangl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grpSp>
        <p:nvGrpSpPr>
          <p:cNvPr id="28" name="Group 226"/>
          <p:cNvGrpSpPr>
            <a:grpSpLocks/>
          </p:cNvGrpSpPr>
          <p:nvPr/>
        </p:nvGrpSpPr>
        <p:grpSpPr bwMode="auto">
          <a:xfrm>
            <a:off x="5568950" y="4708525"/>
            <a:ext cx="371475" cy="552450"/>
            <a:chOff x="4261" y="1819"/>
            <a:chExt cx="705" cy="1050"/>
          </a:xfrm>
        </p:grpSpPr>
        <p:sp>
          <p:nvSpPr>
            <p:cNvPr id="144660" name="Freeform 227"/>
            <p:cNvSpPr>
              <a:spLocks/>
            </p:cNvSpPr>
            <p:nvPr/>
          </p:nvSpPr>
          <p:spPr bwMode="auto">
            <a:xfrm>
              <a:off x="4532" y="1819"/>
              <a:ext cx="209" cy="219"/>
            </a:xfrm>
            <a:custGeom>
              <a:avLst/>
              <a:gdLst>
                <a:gd name="T0" fmla="*/ 106 w 209"/>
                <a:gd name="T1" fmla="*/ 0 h 219"/>
                <a:gd name="T2" fmla="*/ 80 w 209"/>
                <a:gd name="T3" fmla="*/ 3 h 219"/>
                <a:gd name="T4" fmla="*/ 67 w 209"/>
                <a:gd name="T5" fmla="*/ 20 h 219"/>
                <a:gd name="T6" fmla="*/ 61 w 209"/>
                <a:gd name="T7" fmla="*/ 53 h 219"/>
                <a:gd name="T8" fmla="*/ 65 w 209"/>
                <a:gd name="T9" fmla="*/ 93 h 219"/>
                <a:gd name="T10" fmla="*/ 75 w 209"/>
                <a:gd name="T11" fmla="*/ 118 h 219"/>
                <a:gd name="T12" fmla="*/ 87 w 209"/>
                <a:gd name="T13" fmla="*/ 150 h 219"/>
                <a:gd name="T14" fmla="*/ 18 w 209"/>
                <a:gd name="T15" fmla="*/ 190 h 219"/>
                <a:gd name="T16" fmla="*/ 0 w 209"/>
                <a:gd name="T17" fmla="*/ 205 h 219"/>
                <a:gd name="T18" fmla="*/ 11 w 209"/>
                <a:gd name="T19" fmla="*/ 218 h 219"/>
                <a:gd name="T20" fmla="*/ 45 w 209"/>
                <a:gd name="T21" fmla="*/ 190 h 219"/>
                <a:gd name="T22" fmla="*/ 97 w 209"/>
                <a:gd name="T23" fmla="*/ 170 h 219"/>
                <a:gd name="T24" fmla="*/ 122 w 209"/>
                <a:gd name="T25" fmla="*/ 195 h 219"/>
                <a:gd name="T26" fmla="*/ 147 w 209"/>
                <a:gd name="T27" fmla="*/ 213 h 219"/>
                <a:gd name="T28" fmla="*/ 169 w 209"/>
                <a:gd name="T29" fmla="*/ 215 h 219"/>
                <a:gd name="T30" fmla="*/ 191 w 209"/>
                <a:gd name="T31" fmla="*/ 213 h 219"/>
                <a:gd name="T32" fmla="*/ 201 w 209"/>
                <a:gd name="T33" fmla="*/ 198 h 219"/>
                <a:gd name="T34" fmla="*/ 208 w 209"/>
                <a:gd name="T35" fmla="*/ 165 h 219"/>
                <a:gd name="T36" fmla="*/ 208 w 209"/>
                <a:gd name="T37" fmla="*/ 128 h 219"/>
                <a:gd name="T38" fmla="*/ 200 w 209"/>
                <a:gd name="T39" fmla="*/ 100 h 219"/>
                <a:gd name="T40" fmla="*/ 171 w 209"/>
                <a:gd name="T41" fmla="*/ 55 h 219"/>
                <a:gd name="T42" fmla="*/ 139 w 209"/>
                <a:gd name="T43" fmla="*/ 25 h 219"/>
                <a:gd name="T44" fmla="*/ 117 w 209"/>
                <a:gd name="T45" fmla="*/ 8 h 219"/>
                <a:gd name="T46" fmla="*/ 97 w 209"/>
                <a:gd name="T47" fmla="*/ 3 h 219"/>
                <a:gd name="T48" fmla="*/ 106 w 209"/>
                <a:gd name="T49" fmla="*/ 0 h 21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9"/>
                <a:gd name="T76" fmla="*/ 0 h 219"/>
                <a:gd name="T77" fmla="*/ 209 w 209"/>
                <a:gd name="T78" fmla="*/ 219 h 21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9" h="219">
                  <a:moveTo>
                    <a:pt x="106" y="0"/>
                  </a:moveTo>
                  <a:lnTo>
                    <a:pt x="80" y="3"/>
                  </a:lnTo>
                  <a:lnTo>
                    <a:pt x="67" y="20"/>
                  </a:lnTo>
                  <a:lnTo>
                    <a:pt x="61" y="53"/>
                  </a:lnTo>
                  <a:lnTo>
                    <a:pt x="65" y="93"/>
                  </a:lnTo>
                  <a:lnTo>
                    <a:pt x="75" y="118"/>
                  </a:lnTo>
                  <a:lnTo>
                    <a:pt x="87" y="150"/>
                  </a:lnTo>
                  <a:lnTo>
                    <a:pt x="18" y="190"/>
                  </a:lnTo>
                  <a:lnTo>
                    <a:pt x="0" y="205"/>
                  </a:lnTo>
                  <a:lnTo>
                    <a:pt x="11" y="218"/>
                  </a:lnTo>
                  <a:lnTo>
                    <a:pt x="45" y="190"/>
                  </a:lnTo>
                  <a:lnTo>
                    <a:pt x="97" y="170"/>
                  </a:lnTo>
                  <a:lnTo>
                    <a:pt x="122" y="195"/>
                  </a:lnTo>
                  <a:lnTo>
                    <a:pt x="147" y="213"/>
                  </a:lnTo>
                  <a:lnTo>
                    <a:pt x="169" y="215"/>
                  </a:lnTo>
                  <a:lnTo>
                    <a:pt x="191" y="213"/>
                  </a:lnTo>
                  <a:lnTo>
                    <a:pt x="201" y="198"/>
                  </a:lnTo>
                  <a:lnTo>
                    <a:pt x="208" y="165"/>
                  </a:lnTo>
                  <a:lnTo>
                    <a:pt x="208" y="128"/>
                  </a:lnTo>
                  <a:lnTo>
                    <a:pt x="200" y="100"/>
                  </a:lnTo>
                  <a:lnTo>
                    <a:pt x="171" y="55"/>
                  </a:lnTo>
                  <a:lnTo>
                    <a:pt x="139" y="25"/>
                  </a:lnTo>
                  <a:lnTo>
                    <a:pt x="117" y="8"/>
                  </a:lnTo>
                  <a:lnTo>
                    <a:pt x="97" y="3"/>
                  </a:lnTo>
                  <a:lnTo>
                    <a:pt x="106" y="0"/>
                  </a:lnTo>
                </a:path>
              </a:pathLst>
            </a:custGeom>
            <a:solidFill>
              <a:schemeClr val="tx1"/>
            </a:solidFill>
            <a:ln w="9525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61" name="Freeform 228"/>
            <p:cNvSpPr>
              <a:spLocks/>
            </p:cNvSpPr>
            <p:nvPr/>
          </p:nvSpPr>
          <p:spPr bwMode="auto">
            <a:xfrm>
              <a:off x="4261" y="2078"/>
              <a:ext cx="429" cy="192"/>
            </a:xfrm>
            <a:custGeom>
              <a:avLst/>
              <a:gdLst>
                <a:gd name="T0" fmla="*/ 423 w 429"/>
                <a:gd name="T1" fmla="*/ 0 h 192"/>
                <a:gd name="T2" fmla="*/ 383 w 429"/>
                <a:gd name="T3" fmla="*/ 5 h 192"/>
                <a:gd name="T4" fmla="*/ 310 w 429"/>
                <a:gd name="T5" fmla="*/ 39 h 192"/>
                <a:gd name="T6" fmla="*/ 246 w 429"/>
                <a:gd name="T7" fmla="*/ 66 h 192"/>
                <a:gd name="T8" fmla="*/ 176 w 429"/>
                <a:gd name="T9" fmla="*/ 89 h 192"/>
                <a:gd name="T10" fmla="*/ 125 w 429"/>
                <a:gd name="T11" fmla="*/ 114 h 192"/>
                <a:gd name="T12" fmla="*/ 56 w 429"/>
                <a:gd name="T13" fmla="*/ 141 h 192"/>
                <a:gd name="T14" fmla="*/ 0 w 429"/>
                <a:gd name="T15" fmla="*/ 165 h 192"/>
                <a:gd name="T16" fmla="*/ 3 w 429"/>
                <a:gd name="T17" fmla="*/ 175 h 192"/>
                <a:gd name="T18" fmla="*/ 20 w 429"/>
                <a:gd name="T19" fmla="*/ 180 h 192"/>
                <a:gd name="T20" fmla="*/ 69 w 429"/>
                <a:gd name="T21" fmla="*/ 154 h 192"/>
                <a:gd name="T22" fmla="*/ 72 w 429"/>
                <a:gd name="T23" fmla="*/ 170 h 192"/>
                <a:gd name="T24" fmla="*/ 85 w 429"/>
                <a:gd name="T25" fmla="*/ 185 h 192"/>
                <a:gd name="T26" fmla="*/ 104 w 429"/>
                <a:gd name="T27" fmla="*/ 191 h 192"/>
                <a:gd name="T28" fmla="*/ 124 w 429"/>
                <a:gd name="T29" fmla="*/ 179 h 192"/>
                <a:gd name="T30" fmla="*/ 138 w 429"/>
                <a:gd name="T31" fmla="*/ 164 h 192"/>
                <a:gd name="T32" fmla="*/ 137 w 429"/>
                <a:gd name="T33" fmla="*/ 141 h 192"/>
                <a:gd name="T34" fmla="*/ 133 w 429"/>
                <a:gd name="T35" fmla="*/ 129 h 192"/>
                <a:gd name="T36" fmla="*/ 180 w 429"/>
                <a:gd name="T37" fmla="*/ 105 h 192"/>
                <a:gd name="T38" fmla="*/ 203 w 429"/>
                <a:gd name="T39" fmla="*/ 100 h 192"/>
                <a:gd name="T40" fmla="*/ 246 w 429"/>
                <a:gd name="T41" fmla="*/ 90 h 192"/>
                <a:gd name="T42" fmla="*/ 305 w 429"/>
                <a:gd name="T43" fmla="*/ 69 h 192"/>
                <a:gd name="T44" fmla="*/ 353 w 429"/>
                <a:gd name="T45" fmla="*/ 45 h 192"/>
                <a:gd name="T46" fmla="*/ 387 w 429"/>
                <a:gd name="T47" fmla="*/ 35 h 192"/>
                <a:gd name="T48" fmla="*/ 423 w 429"/>
                <a:gd name="T49" fmla="*/ 39 h 192"/>
                <a:gd name="T50" fmla="*/ 428 w 429"/>
                <a:gd name="T51" fmla="*/ 14 h 192"/>
                <a:gd name="T52" fmla="*/ 413 w 429"/>
                <a:gd name="T53" fmla="*/ 0 h 192"/>
                <a:gd name="T54" fmla="*/ 405 w 429"/>
                <a:gd name="T55" fmla="*/ 0 h 192"/>
                <a:gd name="T56" fmla="*/ 423 w 429"/>
                <a:gd name="T57" fmla="*/ 0 h 19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429"/>
                <a:gd name="T88" fmla="*/ 0 h 192"/>
                <a:gd name="T89" fmla="*/ 429 w 429"/>
                <a:gd name="T90" fmla="*/ 192 h 19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429" h="192">
                  <a:moveTo>
                    <a:pt x="423" y="0"/>
                  </a:moveTo>
                  <a:lnTo>
                    <a:pt x="383" y="5"/>
                  </a:lnTo>
                  <a:lnTo>
                    <a:pt x="310" y="39"/>
                  </a:lnTo>
                  <a:lnTo>
                    <a:pt x="246" y="66"/>
                  </a:lnTo>
                  <a:lnTo>
                    <a:pt x="176" y="89"/>
                  </a:lnTo>
                  <a:lnTo>
                    <a:pt x="125" y="114"/>
                  </a:lnTo>
                  <a:lnTo>
                    <a:pt x="56" y="141"/>
                  </a:lnTo>
                  <a:lnTo>
                    <a:pt x="0" y="165"/>
                  </a:lnTo>
                  <a:lnTo>
                    <a:pt x="3" y="175"/>
                  </a:lnTo>
                  <a:lnTo>
                    <a:pt x="20" y="180"/>
                  </a:lnTo>
                  <a:lnTo>
                    <a:pt x="69" y="154"/>
                  </a:lnTo>
                  <a:lnTo>
                    <a:pt x="72" y="170"/>
                  </a:lnTo>
                  <a:lnTo>
                    <a:pt x="85" y="185"/>
                  </a:lnTo>
                  <a:lnTo>
                    <a:pt x="104" y="191"/>
                  </a:lnTo>
                  <a:lnTo>
                    <a:pt x="124" y="179"/>
                  </a:lnTo>
                  <a:lnTo>
                    <a:pt x="138" y="164"/>
                  </a:lnTo>
                  <a:lnTo>
                    <a:pt x="137" y="141"/>
                  </a:lnTo>
                  <a:lnTo>
                    <a:pt x="133" y="129"/>
                  </a:lnTo>
                  <a:lnTo>
                    <a:pt x="180" y="105"/>
                  </a:lnTo>
                  <a:lnTo>
                    <a:pt x="203" y="100"/>
                  </a:lnTo>
                  <a:lnTo>
                    <a:pt x="246" y="90"/>
                  </a:lnTo>
                  <a:lnTo>
                    <a:pt x="305" y="69"/>
                  </a:lnTo>
                  <a:lnTo>
                    <a:pt x="353" y="45"/>
                  </a:lnTo>
                  <a:lnTo>
                    <a:pt x="387" y="35"/>
                  </a:lnTo>
                  <a:lnTo>
                    <a:pt x="423" y="39"/>
                  </a:lnTo>
                  <a:lnTo>
                    <a:pt x="428" y="14"/>
                  </a:lnTo>
                  <a:lnTo>
                    <a:pt x="413" y="0"/>
                  </a:lnTo>
                  <a:lnTo>
                    <a:pt x="405" y="0"/>
                  </a:lnTo>
                  <a:lnTo>
                    <a:pt x="423" y="0"/>
                  </a:lnTo>
                </a:path>
              </a:pathLst>
            </a:custGeom>
            <a:solidFill>
              <a:schemeClr val="tx1"/>
            </a:solidFill>
            <a:ln w="9525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62" name="Freeform 229"/>
            <p:cNvSpPr>
              <a:spLocks/>
            </p:cNvSpPr>
            <p:nvPr/>
          </p:nvSpPr>
          <p:spPr bwMode="auto">
            <a:xfrm>
              <a:off x="4664" y="2074"/>
              <a:ext cx="141" cy="410"/>
            </a:xfrm>
            <a:custGeom>
              <a:avLst/>
              <a:gdLst>
                <a:gd name="T0" fmla="*/ 60 w 141"/>
                <a:gd name="T1" fmla="*/ 0 h 410"/>
                <a:gd name="T2" fmla="*/ 41 w 141"/>
                <a:gd name="T3" fmla="*/ 0 h 410"/>
                <a:gd name="T4" fmla="*/ 25 w 141"/>
                <a:gd name="T5" fmla="*/ 9 h 410"/>
                <a:gd name="T6" fmla="*/ 8 w 141"/>
                <a:gd name="T7" fmla="*/ 34 h 410"/>
                <a:gd name="T8" fmla="*/ 3 w 141"/>
                <a:gd name="T9" fmla="*/ 65 h 410"/>
                <a:gd name="T10" fmla="*/ 0 w 141"/>
                <a:gd name="T11" fmla="*/ 144 h 410"/>
                <a:gd name="T12" fmla="*/ 4 w 141"/>
                <a:gd name="T13" fmla="*/ 211 h 410"/>
                <a:gd name="T14" fmla="*/ 17 w 141"/>
                <a:gd name="T15" fmla="*/ 279 h 410"/>
                <a:gd name="T16" fmla="*/ 34 w 141"/>
                <a:gd name="T17" fmla="*/ 349 h 410"/>
                <a:gd name="T18" fmla="*/ 54 w 141"/>
                <a:gd name="T19" fmla="*/ 391 h 410"/>
                <a:gd name="T20" fmla="*/ 80 w 141"/>
                <a:gd name="T21" fmla="*/ 409 h 410"/>
                <a:gd name="T22" fmla="*/ 102 w 141"/>
                <a:gd name="T23" fmla="*/ 409 h 410"/>
                <a:gd name="T24" fmla="*/ 128 w 141"/>
                <a:gd name="T25" fmla="*/ 391 h 410"/>
                <a:gd name="T26" fmla="*/ 138 w 141"/>
                <a:gd name="T27" fmla="*/ 364 h 410"/>
                <a:gd name="T28" fmla="*/ 140 w 141"/>
                <a:gd name="T29" fmla="*/ 316 h 410"/>
                <a:gd name="T30" fmla="*/ 138 w 141"/>
                <a:gd name="T31" fmla="*/ 256 h 410"/>
                <a:gd name="T32" fmla="*/ 125 w 141"/>
                <a:gd name="T33" fmla="*/ 181 h 410"/>
                <a:gd name="T34" fmla="*/ 107 w 141"/>
                <a:gd name="T35" fmla="*/ 89 h 410"/>
                <a:gd name="T36" fmla="*/ 86 w 141"/>
                <a:gd name="T37" fmla="*/ 19 h 410"/>
                <a:gd name="T38" fmla="*/ 73 w 141"/>
                <a:gd name="T39" fmla="*/ 9 h 410"/>
                <a:gd name="T40" fmla="*/ 60 w 141"/>
                <a:gd name="T41" fmla="*/ 0 h 41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1"/>
                <a:gd name="T64" fmla="*/ 0 h 410"/>
                <a:gd name="T65" fmla="*/ 141 w 141"/>
                <a:gd name="T66" fmla="*/ 410 h 41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1" h="410">
                  <a:moveTo>
                    <a:pt x="60" y="0"/>
                  </a:moveTo>
                  <a:lnTo>
                    <a:pt x="41" y="0"/>
                  </a:lnTo>
                  <a:lnTo>
                    <a:pt x="25" y="9"/>
                  </a:lnTo>
                  <a:lnTo>
                    <a:pt x="8" y="34"/>
                  </a:lnTo>
                  <a:lnTo>
                    <a:pt x="3" y="65"/>
                  </a:lnTo>
                  <a:lnTo>
                    <a:pt x="0" y="144"/>
                  </a:lnTo>
                  <a:lnTo>
                    <a:pt x="4" y="211"/>
                  </a:lnTo>
                  <a:lnTo>
                    <a:pt x="17" y="279"/>
                  </a:lnTo>
                  <a:lnTo>
                    <a:pt x="34" y="349"/>
                  </a:lnTo>
                  <a:lnTo>
                    <a:pt x="54" y="391"/>
                  </a:lnTo>
                  <a:lnTo>
                    <a:pt x="80" y="409"/>
                  </a:lnTo>
                  <a:lnTo>
                    <a:pt x="102" y="409"/>
                  </a:lnTo>
                  <a:lnTo>
                    <a:pt x="128" y="391"/>
                  </a:lnTo>
                  <a:lnTo>
                    <a:pt x="138" y="364"/>
                  </a:lnTo>
                  <a:lnTo>
                    <a:pt x="140" y="316"/>
                  </a:lnTo>
                  <a:lnTo>
                    <a:pt x="138" y="256"/>
                  </a:lnTo>
                  <a:lnTo>
                    <a:pt x="125" y="181"/>
                  </a:lnTo>
                  <a:lnTo>
                    <a:pt x="107" y="89"/>
                  </a:lnTo>
                  <a:lnTo>
                    <a:pt x="86" y="19"/>
                  </a:lnTo>
                  <a:lnTo>
                    <a:pt x="73" y="9"/>
                  </a:lnTo>
                  <a:lnTo>
                    <a:pt x="60" y="0"/>
                  </a:lnTo>
                </a:path>
              </a:pathLst>
            </a:custGeom>
            <a:solidFill>
              <a:schemeClr val="tx1"/>
            </a:solidFill>
            <a:ln w="9525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63" name="Freeform 230"/>
            <p:cNvSpPr>
              <a:spLocks/>
            </p:cNvSpPr>
            <p:nvPr/>
          </p:nvSpPr>
          <p:spPr bwMode="auto">
            <a:xfrm>
              <a:off x="4753" y="2053"/>
              <a:ext cx="200" cy="376"/>
            </a:xfrm>
            <a:custGeom>
              <a:avLst/>
              <a:gdLst>
                <a:gd name="T0" fmla="*/ 48 w 200"/>
                <a:gd name="T1" fmla="*/ 15 h 376"/>
                <a:gd name="T2" fmla="*/ 26 w 200"/>
                <a:gd name="T3" fmla="*/ 0 h 376"/>
                <a:gd name="T4" fmla="*/ 10 w 200"/>
                <a:gd name="T5" fmla="*/ 0 h 376"/>
                <a:gd name="T6" fmla="*/ 0 w 200"/>
                <a:gd name="T7" fmla="*/ 11 h 376"/>
                <a:gd name="T8" fmla="*/ 5 w 200"/>
                <a:gd name="T9" fmla="*/ 35 h 376"/>
                <a:gd name="T10" fmla="*/ 19 w 200"/>
                <a:gd name="T11" fmla="*/ 49 h 376"/>
                <a:gd name="T12" fmla="*/ 43 w 200"/>
                <a:gd name="T13" fmla="*/ 64 h 376"/>
                <a:gd name="T14" fmla="*/ 91 w 200"/>
                <a:gd name="T15" fmla="*/ 86 h 376"/>
                <a:gd name="T16" fmla="*/ 151 w 200"/>
                <a:gd name="T17" fmla="*/ 125 h 376"/>
                <a:gd name="T18" fmla="*/ 174 w 200"/>
                <a:gd name="T19" fmla="*/ 126 h 376"/>
                <a:gd name="T20" fmla="*/ 162 w 200"/>
                <a:gd name="T21" fmla="*/ 161 h 376"/>
                <a:gd name="T22" fmla="*/ 136 w 200"/>
                <a:gd name="T23" fmla="*/ 200 h 376"/>
                <a:gd name="T24" fmla="*/ 114 w 200"/>
                <a:gd name="T25" fmla="*/ 246 h 376"/>
                <a:gd name="T26" fmla="*/ 105 w 200"/>
                <a:gd name="T27" fmla="*/ 295 h 376"/>
                <a:gd name="T28" fmla="*/ 109 w 200"/>
                <a:gd name="T29" fmla="*/ 310 h 376"/>
                <a:gd name="T30" fmla="*/ 123 w 200"/>
                <a:gd name="T31" fmla="*/ 320 h 376"/>
                <a:gd name="T32" fmla="*/ 140 w 200"/>
                <a:gd name="T33" fmla="*/ 326 h 376"/>
                <a:gd name="T34" fmla="*/ 157 w 200"/>
                <a:gd name="T35" fmla="*/ 341 h 376"/>
                <a:gd name="T36" fmla="*/ 165 w 200"/>
                <a:gd name="T37" fmla="*/ 356 h 376"/>
                <a:gd name="T38" fmla="*/ 169 w 200"/>
                <a:gd name="T39" fmla="*/ 375 h 376"/>
                <a:gd name="T40" fmla="*/ 182 w 200"/>
                <a:gd name="T41" fmla="*/ 375 h 376"/>
                <a:gd name="T42" fmla="*/ 186 w 200"/>
                <a:gd name="T43" fmla="*/ 361 h 376"/>
                <a:gd name="T44" fmla="*/ 177 w 200"/>
                <a:gd name="T45" fmla="*/ 340 h 376"/>
                <a:gd name="T46" fmla="*/ 153 w 200"/>
                <a:gd name="T47" fmla="*/ 325 h 376"/>
                <a:gd name="T48" fmla="*/ 138 w 200"/>
                <a:gd name="T49" fmla="*/ 310 h 376"/>
                <a:gd name="T50" fmla="*/ 126 w 200"/>
                <a:gd name="T51" fmla="*/ 302 h 376"/>
                <a:gd name="T52" fmla="*/ 121 w 200"/>
                <a:gd name="T53" fmla="*/ 286 h 376"/>
                <a:gd name="T54" fmla="*/ 127 w 200"/>
                <a:gd name="T55" fmla="*/ 246 h 376"/>
                <a:gd name="T56" fmla="*/ 147 w 200"/>
                <a:gd name="T57" fmla="*/ 216 h 376"/>
                <a:gd name="T58" fmla="*/ 165 w 200"/>
                <a:gd name="T59" fmla="*/ 190 h 376"/>
                <a:gd name="T60" fmla="*/ 186 w 200"/>
                <a:gd name="T61" fmla="*/ 160 h 376"/>
                <a:gd name="T62" fmla="*/ 199 w 200"/>
                <a:gd name="T63" fmla="*/ 131 h 376"/>
                <a:gd name="T64" fmla="*/ 199 w 200"/>
                <a:gd name="T65" fmla="*/ 115 h 376"/>
                <a:gd name="T66" fmla="*/ 188 w 200"/>
                <a:gd name="T67" fmla="*/ 106 h 376"/>
                <a:gd name="T68" fmla="*/ 143 w 200"/>
                <a:gd name="T69" fmla="*/ 76 h 376"/>
                <a:gd name="T70" fmla="*/ 100 w 200"/>
                <a:gd name="T71" fmla="*/ 49 h 376"/>
                <a:gd name="T72" fmla="*/ 56 w 200"/>
                <a:gd name="T73" fmla="*/ 25 h 376"/>
                <a:gd name="T74" fmla="*/ 48 w 200"/>
                <a:gd name="T75" fmla="*/ 15 h 3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00"/>
                <a:gd name="T115" fmla="*/ 0 h 376"/>
                <a:gd name="T116" fmla="*/ 200 w 200"/>
                <a:gd name="T117" fmla="*/ 376 h 37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00" h="376">
                  <a:moveTo>
                    <a:pt x="48" y="15"/>
                  </a:moveTo>
                  <a:lnTo>
                    <a:pt x="26" y="0"/>
                  </a:lnTo>
                  <a:lnTo>
                    <a:pt x="10" y="0"/>
                  </a:lnTo>
                  <a:lnTo>
                    <a:pt x="0" y="11"/>
                  </a:lnTo>
                  <a:lnTo>
                    <a:pt x="5" y="35"/>
                  </a:lnTo>
                  <a:lnTo>
                    <a:pt x="19" y="49"/>
                  </a:lnTo>
                  <a:lnTo>
                    <a:pt x="43" y="64"/>
                  </a:lnTo>
                  <a:lnTo>
                    <a:pt x="91" y="86"/>
                  </a:lnTo>
                  <a:lnTo>
                    <a:pt x="151" y="125"/>
                  </a:lnTo>
                  <a:lnTo>
                    <a:pt x="174" y="126"/>
                  </a:lnTo>
                  <a:lnTo>
                    <a:pt x="162" y="161"/>
                  </a:lnTo>
                  <a:lnTo>
                    <a:pt x="136" y="200"/>
                  </a:lnTo>
                  <a:lnTo>
                    <a:pt x="114" y="246"/>
                  </a:lnTo>
                  <a:lnTo>
                    <a:pt x="105" y="295"/>
                  </a:lnTo>
                  <a:lnTo>
                    <a:pt x="109" y="310"/>
                  </a:lnTo>
                  <a:lnTo>
                    <a:pt x="123" y="320"/>
                  </a:lnTo>
                  <a:lnTo>
                    <a:pt x="140" y="326"/>
                  </a:lnTo>
                  <a:lnTo>
                    <a:pt x="157" y="341"/>
                  </a:lnTo>
                  <a:lnTo>
                    <a:pt x="165" y="356"/>
                  </a:lnTo>
                  <a:lnTo>
                    <a:pt x="169" y="375"/>
                  </a:lnTo>
                  <a:lnTo>
                    <a:pt x="182" y="375"/>
                  </a:lnTo>
                  <a:lnTo>
                    <a:pt x="186" y="361"/>
                  </a:lnTo>
                  <a:lnTo>
                    <a:pt x="177" y="340"/>
                  </a:lnTo>
                  <a:lnTo>
                    <a:pt x="153" y="325"/>
                  </a:lnTo>
                  <a:lnTo>
                    <a:pt x="138" y="310"/>
                  </a:lnTo>
                  <a:lnTo>
                    <a:pt x="126" y="302"/>
                  </a:lnTo>
                  <a:lnTo>
                    <a:pt x="121" y="286"/>
                  </a:lnTo>
                  <a:lnTo>
                    <a:pt x="127" y="246"/>
                  </a:lnTo>
                  <a:lnTo>
                    <a:pt x="147" y="216"/>
                  </a:lnTo>
                  <a:lnTo>
                    <a:pt x="165" y="190"/>
                  </a:lnTo>
                  <a:lnTo>
                    <a:pt x="186" y="160"/>
                  </a:lnTo>
                  <a:lnTo>
                    <a:pt x="199" y="131"/>
                  </a:lnTo>
                  <a:lnTo>
                    <a:pt x="199" y="115"/>
                  </a:lnTo>
                  <a:lnTo>
                    <a:pt x="188" y="106"/>
                  </a:lnTo>
                  <a:lnTo>
                    <a:pt x="143" y="76"/>
                  </a:lnTo>
                  <a:lnTo>
                    <a:pt x="100" y="49"/>
                  </a:lnTo>
                  <a:lnTo>
                    <a:pt x="56" y="25"/>
                  </a:lnTo>
                  <a:lnTo>
                    <a:pt x="48" y="15"/>
                  </a:lnTo>
                </a:path>
              </a:pathLst>
            </a:custGeom>
            <a:solidFill>
              <a:schemeClr val="tx1"/>
            </a:solidFill>
            <a:ln w="9525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64" name="Freeform 231"/>
            <p:cNvSpPr>
              <a:spLocks/>
            </p:cNvSpPr>
            <p:nvPr/>
          </p:nvSpPr>
          <p:spPr bwMode="auto">
            <a:xfrm>
              <a:off x="4629" y="2447"/>
              <a:ext cx="133" cy="408"/>
            </a:xfrm>
            <a:custGeom>
              <a:avLst/>
              <a:gdLst>
                <a:gd name="T0" fmla="*/ 108 w 133"/>
                <a:gd name="T1" fmla="*/ 47 h 408"/>
                <a:gd name="T2" fmla="*/ 125 w 133"/>
                <a:gd name="T3" fmla="*/ 20 h 408"/>
                <a:gd name="T4" fmla="*/ 120 w 133"/>
                <a:gd name="T5" fmla="*/ 0 h 408"/>
                <a:gd name="T6" fmla="*/ 102 w 133"/>
                <a:gd name="T7" fmla="*/ 0 h 408"/>
                <a:gd name="T8" fmla="*/ 82 w 133"/>
                <a:gd name="T9" fmla="*/ 22 h 408"/>
                <a:gd name="T10" fmla="*/ 56 w 133"/>
                <a:gd name="T11" fmla="*/ 67 h 408"/>
                <a:gd name="T12" fmla="*/ 42 w 133"/>
                <a:gd name="T13" fmla="*/ 110 h 408"/>
                <a:gd name="T14" fmla="*/ 29 w 133"/>
                <a:gd name="T15" fmla="*/ 152 h 408"/>
                <a:gd name="T16" fmla="*/ 24 w 133"/>
                <a:gd name="T17" fmla="*/ 190 h 408"/>
                <a:gd name="T18" fmla="*/ 26 w 133"/>
                <a:gd name="T19" fmla="*/ 210 h 408"/>
                <a:gd name="T20" fmla="*/ 39 w 133"/>
                <a:gd name="T21" fmla="*/ 235 h 408"/>
                <a:gd name="T22" fmla="*/ 60 w 133"/>
                <a:gd name="T23" fmla="*/ 302 h 408"/>
                <a:gd name="T24" fmla="*/ 85 w 133"/>
                <a:gd name="T25" fmla="*/ 341 h 408"/>
                <a:gd name="T26" fmla="*/ 91 w 133"/>
                <a:gd name="T27" fmla="*/ 357 h 408"/>
                <a:gd name="T28" fmla="*/ 67 w 133"/>
                <a:gd name="T29" fmla="*/ 360 h 408"/>
                <a:gd name="T30" fmla="*/ 37 w 133"/>
                <a:gd name="T31" fmla="*/ 360 h 408"/>
                <a:gd name="T32" fmla="*/ 0 w 133"/>
                <a:gd name="T33" fmla="*/ 376 h 408"/>
                <a:gd name="T34" fmla="*/ 3 w 133"/>
                <a:gd name="T35" fmla="*/ 387 h 408"/>
                <a:gd name="T36" fmla="*/ 9 w 133"/>
                <a:gd name="T37" fmla="*/ 401 h 408"/>
                <a:gd name="T38" fmla="*/ 20 w 133"/>
                <a:gd name="T39" fmla="*/ 407 h 408"/>
                <a:gd name="T40" fmla="*/ 43 w 133"/>
                <a:gd name="T41" fmla="*/ 397 h 408"/>
                <a:gd name="T42" fmla="*/ 67 w 133"/>
                <a:gd name="T43" fmla="*/ 382 h 408"/>
                <a:gd name="T44" fmla="*/ 102 w 133"/>
                <a:gd name="T45" fmla="*/ 381 h 408"/>
                <a:gd name="T46" fmla="*/ 124 w 133"/>
                <a:gd name="T47" fmla="*/ 386 h 408"/>
                <a:gd name="T48" fmla="*/ 132 w 133"/>
                <a:gd name="T49" fmla="*/ 377 h 408"/>
                <a:gd name="T50" fmla="*/ 132 w 133"/>
                <a:gd name="T51" fmla="*/ 365 h 408"/>
                <a:gd name="T52" fmla="*/ 121 w 133"/>
                <a:gd name="T53" fmla="*/ 352 h 408"/>
                <a:gd name="T54" fmla="*/ 102 w 133"/>
                <a:gd name="T55" fmla="*/ 331 h 408"/>
                <a:gd name="T56" fmla="*/ 69 w 133"/>
                <a:gd name="T57" fmla="*/ 275 h 408"/>
                <a:gd name="T58" fmla="*/ 55 w 133"/>
                <a:gd name="T59" fmla="*/ 227 h 408"/>
                <a:gd name="T60" fmla="*/ 50 w 133"/>
                <a:gd name="T61" fmla="*/ 180 h 408"/>
                <a:gd name="T62" fmla="*/ 52 w 133"/>
                <a:gd name="T63" fmla="*/ 155 h 408"/>
                <a:gd name="T64" fmla="*/ 63 w 133"/>
                <a:gd name="T65" fmla="*/ 110 h 408"/>
                <a:gd name="T66" fmla="*/ 93 w 133"/>
                <a:gd name="T67" fmla="*/ 62 h 408"/>
                <a:gd name="T68" fmla="*/ 115 w 133"/>
                <a:gd name="T69" fmla="*/ 37 h 408"/>
                <a:gd name="T70" fmla="*/ 108 w 133"/>
                <a:gd name="T71" fmla="*/ 47 h 40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33"/>
                <a:gd name="T109" fmla="*/ 0 h 408"/>
                <a:gd name="T110" fmla="*/ 133 w 133"/>
                <a:gd name="T111" fmla="*/ 408 h 40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33" h="408">
                  <a:moveTo>
                    <a:pt x="108" y="47"/>
                  </a:moveTo>
                  <a:lnTo>
                    <a:pt x="125" y="20"/>
                  </a:lnTo>
                  <a:lnTo>
                    <a:pt x="120" y="0"/>
                  </a:lnTo>
                  <a:lnTo>
                    <a:pt x="102" y="0"/>
                  </a:lnTo>
                  <a:lnTo>
                    <a:pt x="82" y="22"/>
                  </a:lnTo>
                  <a:lnTo>
                    <a:pt x="56" y="67"/>
                  </a:lnTo>
                  <a:lnTo>
                    <a:pt x="42" y="110"/>
                  </a:lnTo>
                  <a:lnTo>
                    <a:pt x="29" y="152"/>
                  </a:lnTo>
                  <a:lnTo>
                    <a:pt x="24" y="190"/>
                  </a:lnTo>
                  <a:lnTo>
                    <a:pt x="26" y="210"/>
                  </a:lnTo>
                  <a:lnTo>
                    <a:pt x="39" y="235"/>
                  </a:lnTo>
                  <a:lnTo>
                    <a:pt x="60" y="302"/>
                  </a:lnTo>
                  <a:lnTo>
                    <a:pt x="85" y="341"/>
                  </a:lnTo>
                  <a:lnTo>
                    <a:pt x="91" y="357"/>
                  </a:lnTo>
                  <a:lnTo>
                    <a:pt x="67" y="360"/>
                  </a:lnTo>
                  <a:lnTo>
                    <a:pt x="37" y="360"/>
                  </a:lnTo>
                  <a:lnTo>
                    <a:pt x="0" y="376"/>
                  </a:lnTo>
                  <a:lnTo>
                    <a:pt x="3" y="387"/>
                  </a:lnTo>
                  <a:lnTo>
                    <a:pt x="9" y="401"/>
                  </a:lnTo>
                  <a:lnTo>
                    <a:pt x="20" y="407"/>
                  </a:lnTo>
                  <a:lnTo>
                    <a:pt x="43" y="397"/>
                  </a:lnTo>
                  <a:lnTo>
                    <a:pt x="67" y="382"/>
                  </a:lnTo>
                  <a:lnTo>
                    <a:pt x="102" y="381"/>
                  </a:lnTo>
                  <a:lnTo>
                    <a:pt x="124" y="386"/>
                  </a:lnTo>
                  <a:lnTo>
                    <a:pt x="132" y="377"/>
                  </a:lnTo>
                  <a:lnTo>
                    <a:pt x="132" y="365"/>
                  </a:lnTo>
                  <a:lnTo>
                    <a:pt x="121" y="352"/>
                  </a:lnTo>
                  <a:lnTo>
                    <a:pt x="102" y="331"/>
                  </a:lnTo>
                  <a:lnTo>
                    <a:pt x="69" y="275"/>
                  </a:lnTo>
                  <a:lnTo>
                    <a:pt x="55" y="227"/>
                  </a:lnTo>
                  <a:lnTo>
                    <a:pt x="50" y="180"/>
                  </a:lnTo>
                  <a:lnTo>
                    <a:pt x="52" y="155"/>
                  </a:lnTo>
                  <a:lnTo>
                    <a:pt x="63" y="110"/>
                  </a:lnTo>
                  <a:lnTo>
                    <a:pt x="93" y="62"/>
                  </a:lnTo>
                  <a:lnTo>
                    <a:pt x="115" y="37"/>
                  </a:lnTo>
                  <a:lnTo>
                    <a:pt x="108" y="47"/>
                  </a:lnTo>
                </a:path>
              </a:pathLst>
            </a:custGeom>
            <a:solidFill>
              <a:schemeClr val="tx1"/>
            </a:solidFill>
            <a:ln w="9525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65" name="Freeform 232"/>
            <p:cNvSpPr>
              <a:spLocks/>
            </p:cNvSpPr>
            <p:nvPr/>
          </p:nvSpPr>
          <p:spPr bwMode="auto">
            <a:xfrm>
              <a:off x="4770" y="2420"/>
              <a:ext cx="196" cy="449"/>
            </a:xfrm>
            <a:custGeom>
              <a:avLst/>
              <a:gdLst>
                <a:gd name="T0" fmla="*/ 81 w 196"/>
                <a:gd name="T1" fmla="*/ 78 h 449"/>
                <a:gd name="T2" fmla="*/ 53 w 196"/>
                <a:gd name="T3" fmla="*/ 35 h 449"/>
                <a:gd name="T4" fmla="*/ 27 w 196"/>
                <a:gd name="T5" fmla="*/ 0 h 449"/>
                <a:gd name="T6" fmla="*/ 9 w 196"/>
                <a:gd name="T7" fmla="*/ 3 h 449"/>
                <a:gd name="T8" fmla="*/ 0 w 196"/>
                <a:gd name="T9" fmla="*/ 18 h 449"/>
                <a:gd name="T10" fmla="*/ 0 w 196"/>
                <a:gd name="T11" fmla="*/ 45 h 449"/>
                <a:gd name="T12" fmla="*/ 17 w 196"/>
                <a:gd name="T13" fmla="*/ 60 h 449"/>
                <a:gd name="T14" fmla="*/ 44 w 196"/>
                <a:gd name="T15" fmla="*/ 80 h 449"/>
                <a:gd name="T16" fmla="*/ 66 w 196"/>
                <a:gd name="T17" fmla="*/ 105 h 449"/>
                <a:gd name="T18" fmla="*/ 90 w 196"/>
                <a:gd name="T19" fmla="*/ 138 h 449"/>
                <a:gd name="T20" fmla="*/ 100 w 196"/>
                <a:gd name="T21" fmla="*/ 163 h 449"/>
                <a:gd name="T22" fmla="*/ 111 w 196"/>
                <a:gd name="T23" fmla="*/ 193 h 449"/>
                <a:gd name="T24" fmla="*/ 117 w 196"/>
                <a:gd name="T25" fmla="*/ 233 h 449"/>
                <a:gd name="T26" fmla="*/ 117 w 196"/>
                <a:gd name="T27" fmla="*/ 270 h 449"/>
                <a:gd name="T28" fmla="*/ 111 w 196"/>
                <a:gd name="T29" fmla="*/ 315 h 449"/>
                <a:gd name="T30" fmla="*/ 96 w 196"/>
                <a:gd name="T31" fmla="*/ 358 h 449"/>
                <a:gd name="T32" fmla="*/ 83 w 196"/>
                <a:gd name="T33" fmla="*/ 383 h 449"/>
                <a:gd name="T34" fmla="*/ 74 w 196"/>
                <a:gd name="T35" fmla="*/ 400 h 449"/>
                <a:gd name="T36" fmla="*/ 74 w 196"/>
                <a:gd name="T37" fmla="*/ 414 h 449"/>
                <a:gd name="T38" fmla="*/ 83 w 196"/>
                <a:gd name="T39" fmla="*/ 419 h 449"/>
                <a:gd name="T40" fmla="*/ 103 w 196"/>
                <a:gd name="T41" fmla="*/ 419 h 449"/>
                <a:gd name="T42" fmla="*/ 135 w 196"/>
                <a:gd name="T43" fmla="*/ 425 h 449"/>
                <a:gd name="T44" fmla="*/ 159 w 196"/>
                <a:gd name="T45" fmla="*/ 435 h 449"/>
                <a:gd name="T46" fmla="*/ 174 w 196"/>
                <a:gd name="T47" fmla="*/ 448 h 449"/>
                <a:gd name="T48" fmla="*/ 186 w 196"/>
                <a:gd name="T49" fmla="*/ 443 h 449"/>
                <a:gd name="T50" fmla="*/ 195 w 196"/>
                <a:gd name="T51" fmla="*/ 425 h 449"/>
                <a:gd name="T52" fmla="*/ 194 w 196"/>
                <a:gd name="T53" fmla="*/ 410 h 449"/>
                <a:gd name="T54" fmla="*/ 169 w 196"/>
                <a:gd name="T55" fmla="*/ 398 h 449"/>
                <a:gd name="T56" fmla="*/ 131 w 196"/>
                <a:gd name="T57" fmla="*/ 395 h 449"/>
                <a:gd name="T58" fmla="*/ 95 w 196"/>
                <a:gd name="T59" fmla="*/ 395 h 449"/>
                <a:gd name="T60" fmla="*/ 109 w 196"/>
                <a:gd name="T61" fmla="*/ 375 h 449"/>
                <a:gd name="T62" fmla="*/ 116 w 196"/>
                <a:gd name="T63" fmla="*/ 350 h 449"/>
                <a:gd name="T64" fmla="*/ 126 w 196"/>
                <a:gd name="T65" fmla="*/ 315 h 449"/>
                <a:gd name="T66" fmla="*/ 138 w 196"/>
                <a:gd name="T67" fmla="*/ 278 h 449"/>
                <a:gd name="T68" fmla="*/ 138 w 196"/>
                <a:gd name="T69" fmla="*/ 235 h 449"/>
                <a:gd name="T70" fmla="*/ 135 w 196"/>
                <a:gd name="T71" fmla="*/ 193 h 449"/>
                <a:gd name="T72" fmla="*/ 122 w 196"/>
                <a:gd name="T73" fmla="*/ 155 h 449"/>
                <a:gd name="T74" fmla="*/ 99 w 196"/>
                <a:gd name="T75" fmla="*/ 105 h 449"/>
                <a:gd name="T76" fmla="*/ 81 w 196"/>
                <a:gd name="T77" fmla="*/ 78 h 44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96"/>
                <a:gd name="T118" fmla="*/ 0 h 449"/>
                <a:gd name="T119" fmla="*/ 196 w 196"/>
                <a:gd name="T120" fmla="*/ 449 h 44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96" h="449">
                  <a:moveTo>
                    <a:pt x="81" y="78"/>
                  </a:moveTo>
                  <a:lnTo>
                    <a:pt x="53" y="35"/>
                  </a:lnTo>
                  <a:lnTo>
                    <a:pt x="27" y="0"/>
                  </a:lnTo>
                  <a:lnTo>
                    <a:pt x="9" y="3"/>
                  </a:lnTo>
                  <a:lnTo>
                    <a:pt x="0" y="18"/>
                  </a:lnTo>
                  <a:lnTo>
                    <a:pt x="0" y="45"/>
                  </a:lnTo>
                  <a:lnTo>
                    <a:pt x="17" y="60"/>
                  </a:lnTo>
                  <a:lnTo>
                    <a:pt x="44" y="80"/>
                  </a:lnTo>
                  <a:lnTo>
                    <a:pt x="66" y="105"/>
                  </a:lnTo>
                  <a:lnTo>
                    <a:pt x="90" y="138"/>
                  </a:lnTo>
                  <a:lnTo>
                    <a:pt x="100" y="163"/>
                  </a:lnTo>
                  <a:lnTo>
                    <a:pt x="111" y="193"/>
                  </a:lnTo>
                  <a:lnTo>
                    <a:pt x="117" y="233"/>
                  </a:lnTo>
                  <a:lnTo>
                    <a:pt x="117" y="270"/>
                  </a:lnTo>
                  <a:lnTo>
                    <a:pt x="111" y="315"/>
                  </a:lnTo>
                  <a:lnTo>
                    <a:pt x="96" y="358"/>
                  </a:lnTo>
                  <a:lnTo>
                    <a:pt x="83" y="383"/>
                  </a:lnTo>
                  <a:lnTo>
                    <a:pt x="74" y="400"/>
                  </a:lnTo>
                  <a:lnTo>
                    <a:pt x="74" y="414"/>
                  </a:lnTo>
                  <a:lnTo>
                    <a:pt x="83" y="419"/>
                  </a:lnTo>
                  <a:lnTo>
                    <a:pt x="103" y="419"/>
                  </a:lnTo>
                  <a:lnTo>
                    <a:pt x="135" y="425"/>
                  </a:lnTo>
                  <a:lnTo>
                    <a:pt x="159" y="435"/>
                  </a:lnTo>
                  <a:lnTo>
                    <a:pt x="174" y="448"/>
                  </a:lnTo>
                  <a:lnTo>
                    <a:pt x="186" y="443"/>
                  </a:lnTo>
                  <a:lnTo>
                    <a:pt x="195" y="425"/>
                  </a:lnTo>
                  <a:lnTo>
                    <a:pt x="194" y="410"/>
                  </a:lnTo>
                  <a:lnTo>
                    <a:pt x="169" y="398"/>
                  </a:lnTo>
                  <a:lnTo>
                    <a:pt x="131" y="395"/>
                  </a:lnTo>
                  <a:lnTo>
                    <a:pt x="95" y="395"/>
                  </a:lnTo>
                  <a:lnTo>
                    <a:pt x="109" y="375"/>
                  </a:lnTo>
                  <a:lnTo>
                    <a:pt x="116" y="350"/>
                  </a:lnTo>
                  <a:lnTo>
                    <a:pt x="126" y="315"/>
                  </a:lnTo>
                  <a:lnTo>
                    <a:pt x="138" y="278"/>
                  </a:lnTo>
                  <a:lnTo>
                    <a:pt x="138" y="235"/>
                  </a:lnTo>
                  <a:lnTo>
                    <a:pt x="135" y="193"/>
                  </a:lnTo>
                  <a:lnTo>
                    <a:pt x="122" y="155"/>
                  </a:lnTo>
                  <a:lnTo>
                    <a:pt x="99" y="105"/>
                  </a:lnTo>
                  <a:lnTo>
                    <a:pt x="81" y="78"/>
                  </a:lnTo>
                </a:path>
              </a:pathLst>
            </a:custGeom>
            <a:solidFill>
              <a:schemeClr val="tx1"/>
            </a:solidFill>
            <a:ln w="9525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grpSp>
        <p:nvGrpSpPr>
          <p:cNvPr id="29" name="Group 233"/>
          <p:cNvGrpSpPr>
            <a:grpSpLocks/>
          </p:cNvGrpSpPr>
          <p:nvPr/>
        </p:nvGrpSpPr>
        <p:grpSpPr bwMode="auto">
          <a:xfrm>
            <a:off x="6737350" y="4546600"/>
            <a:ext cx="930275" cy="819150"/>
            <a:chOff x="4244" y="2844"/>
            <a:chExt cx="586" cy="516"/>
          </a:xfrm>
        </p:grpSpPr>
        <p:sp>
          <p:nvSpPr>
            <p:cNvPr id="144575" name="AutoShape 234"/>
            <p:cNvSpPr>
              <a:spLocks noChangeAspect="1" noChangeArrowheads="1" noTextEdit="1"/>
            </p:cNvSpPr>
            <p:nvPr/>
          </p:nvSpPr>
          <p:spPr bwMode="auto">
            <a:xfrm>
              <a:off x="4244" y="2844"/>
              <a:ext cx="586" cy="5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76" name="Freeform 235"/>
            <p:cNvSpPr>
              <a:spLocks/>
            </p:cNvSpPr>
            <p:nvPr/>
          </p:nvSpPr>
          <p:spPr bwMode="auto">
            <a:xfrm>
              <a:off x="4245" y="2845"/>
              <a:ext cx="582" cy="512"/>
            </a:xfrm>
            <a:custGeom>
              <a:avLst/>
              <a:gdLst>
                <a:gd name="T0" fmla="*/ 847 w 1164"/>
                <a:gd name="T1" fmla="*/ 37 h 1024"/>
                <a:gd name="T2" fmla="*/ 915 w 1164"/>
                <a:gd name="T3" fmla="*/ 68 h 1024"/>
                <a:gd name="T4" fmla="*/ 979 w 1164"/>
                <a:gd name="T5" fmla="*/ 110 h 1024"/>
                <a:gd name="T6" fmla="*/ 1034 w 1164"/>
                <a:gd name="T7" fmla="*/ 160 h 1024"/>
                <a:gd name="T8" fmla="*/ 1076 w 1164"/>
                <a:gd name="T9" fmla="*/ 218 h 1024"/>
                <a:gd name="T10" fmla="*/ 1120 w 1164"/>
                <a:gd name="T11" fmla="*/ 293 h 1024"/>
                <a:gd name="T12" fmla="*/ 1157 w 1164"/>
                <a:gd name="T13" fmla="*/ 393 h 1024"/>
                <a:gd name="T14" fmla="*/ 1151 w 1164"/>
                <a:gd name="T15" fmla="*/ 631 h 1024"/>
                <a:gd name="T16" fmla="*/ 1139 w 1164"/>
                <a:gd name="T17" fmla="*/ 678 h 1024"/>
                <a:gd name="T18" fmla="*/ 1113 w 1164"/>
                <a:gd name="T19" fmla="*/ 737 h 1024"/>
                <a:gd name="T20" fmla="*/ 1099 w 1164"/>
                <a:gd name="T21" fmla="*/ 763 h 1024"/>
                <a:gd name="T22" fmla="*/ 1069 w 1164"/>
                <a:gd name="T23" fmla="*/ 756 h 1024"/>
                <a:gd name="T24" fmla="*/ 1047 w 1164"/>
                <a:gd name="T25" fmla="*/ 751 h 1024"/>
                <a:gd name="T26" fmla="*/ 1005 w 1164"/>
                <a:gd name="T27" fmla="*/ 745 h 1024"/>
                <a:gd name="T28" fmla="*/ 963 w 1164"/>
                <a:gd name="T29" fmla="*/ 737 h 1024"/>
                <a:gd name="T30" fmla="*/ 868 w 1164"/>
                <a:gd name="T31" fmla="*/ 719 h 1024"/>
                <a:gd name="T32" fmla="*/ 726 w 1164"/>
                <a:gd name="T33" fmla="*/ 709 h 1024"/>
                <a:gd name="T34" fmla="*/ 682 w 1164"/>
                <a:gd name="T35" fmla="*/ 755 h 1024"/>
                <a:gd name="T36" fmla="*/ 633 w 1164"/>
                <a:gd name="T37" fmla="*/ 793 h 1024"/>
                <a:gd name="T38" fmla="*/ 593 w 1164"/>
                <a:gd name="T39" fmla="*/ 821 h 1024"/>
                <a:gd name="T40" fmla="*/ 573 w 1164"/>
                <a:gd name="T41" fmla="*/ 781 h 1024"/>
                <a:gd name="T42" fmla="*/ 554 w 1164"/>
                <a:gd name="T43" fmla="*/ 748 h 1024"/>
                <a:gd name="T44" fmla="*/ 544 w 1164"/>
                <a:gd name="T45" fmla="*/ 785 h 1024"/>
                <a:gd name="T46" fmla="*/ 551 w 1164"/>
                <a:gd name="T47" fmla="*/ 860 h 1024"/>
                <a:gd name="T48" fmla="*/ 663 w 1164"/>
                <a:gd name="T49" fmla="*/ 897 h 1024"/>
                <a:gd name="T50" fmla="*/ 747 w 1164"/>
                <a:gd name="T51" fmla="*/ 907 h 1024"/>
                <a:gd name="T52" fmla="*/ 770 w 1164"/>
                <a:gd name="T53" fmla="*/ 934 h 1024"/>
                <a:gd name="T54" fmla="*/ 739 w 1164"/>
                <a:gd name="T55" fmla="*/ 949 h 1024"/>
                <a:gd name="T56" fmla="*/ 783 w 1164"/>
                <a:gd name="T57" fmla="*/ 955 h 1024"/>
                <a:gd name="T58" fmla="*/ 820 w 1164"/>
                <a:gd name="T59" fmla="*/ 970 h 1024"/>
                <a:gd name="T60" fmla="*/ 826 w 1164"/>
                <a:gd name="T61" fmla="*/ 1007 h 1024"/>
                <a:gd name="T62" fmla="*/ 774 w 1164"/>
                <a:gd name="T63" fmla="*/ 1017 h 1024"/>
                <a:gd name="T64" fmla="*/ 642 w 1164"/>
                <a:gd name="T65" fmla="*/ 1022 h 1024"/>
                <a:gd name="T66" fmla="*/ 585 w 1164"/>
                <a:gd name="T67" fmla="*/ 1012 h 1024"/>
                <a:gd name="T68" fmla="*/ 554 w 1164"/>
                <a:gd name="T69" fmla="*/ 998 h 1024"/>
                <a:gd name="T70" fmla="*/ 560 w 1164"/>
                <a:gd name="T71" fmla="*/ 970 h 1024"/>
                <a:gd name="T72" fmla="*/ 377 w 1164"/>
                <a:gd name="T73" fmla="*/ 967 h 1024"/>
                <a:gd name="T74" fmla="*/ 275 w 1164"/>
                <a:gd name="T75" fmla="*/ 967 h 1024"/>
                <a:gd name="T76" fmla="*/ 280 w 1164"/>
                <a:gd name="T77" fmla="*/ 947 h 1024"/>
                <a:gd name="T78" fmla="*/ 296 w 1164"/>
                <a:gd name="T79" fmla="*/ 849 h 1024"/>
                <a:gd name="T80" fmla="*/ 275 w 1164"/>
                <a:gd name="T81" fmla="*/ 818 h 1024"/>
                <a:gd name="T82" fmla="*/ 244 w 1164"/>
                <a:gd name="T83" fmla="*/ 805 h 1024"/>
                <a:gd name="T84" fmla="*/ 193 w 1164"/>
                <a:gd name="T85" fmla="*/ 772 h 1024"/>
                <a:gd name="T86" fmla="*/ 147 w 1164"/>
                <a:gd name="T87" fmla="*/ 745 h 1024"/>
                <a:gd name="T88" fmla="*/ 118 w 1164"/>
                <a:gd name="T89" fmla="*/ 746 h 1024"/>
                <a:gd name="T90" fmla="*/ 79 w 1164"/>
                <a:gd name="T91" fmla="*/ 756 h 1024"/>
                <a:gd name="T92" fmla="*/ 51 w 1164"/>
                <a:gd name="T93" fmla="*/ 742 h 1024"/>
                <a:gd name="T94" fmla="*/ 13 w 1164"/>
                <a:gd name="T95" fmla="*/ 646 h 1024"/>
                <a:gd name="T96" fmla="*/ 0 w 1164"/>
                <a:gd name="T97" fmla="*/ 575 h 1024"/>
                <a:gd name="T98" fmla="*/ 35 w 1164"/>
                <a:gd name="T99" fmla="*/ 354 h 1024"/>
                <a:gd name="T100" fmla="*/ 66 w 1164"/>
                <a:gd name="T101" fmla="*/ 285 h 1024"/>
                <a:gd name="T102" fmla="*/ 107 w 1164"/>
                <a:gd name="T103" fmla="*/ 223 h 1024"/>
                <a:gd name="T104" fmla="*/ 163 w 1164"/>
                <a:gd name="T105" fmla="*/ 160 h 1024"/>
                <a:gd name="T106" fmla="*/ 230 w 1164"/>
                <a:gd name="T107" fmla="*/ 105 h 1024"/>
                <a:gd name="T108" fmla="*/ 308 w 1164"/>
                <a:gd name="T109" fmla="*/ 61 h 1024"/>
                <a:gd name="T110" fmla="*/ 364 w 1164"/>
                <a:gd name="T111" fmla="*/ 37 h 1024"/>
                <a:gd name="T112" fmla="*/ 419 w 1164"/>
                <a:gd name="T113" fmla="*/ 22 h 1024"/>
                <a:gd name="T114" fmla="*/ 476 w 1164"/>
                <a:gd name="T115" fmla="*/ 11 h 1024"/>
                <a:gd name="T116" fmla="*/ 539 w 1164"/>
                <a:gd name="T117" fmla="*/ 1 h 1024"/>
                <a:gd name="T118" fmla="*/ 693 w 1164"/>
                <a:gd name="T119" fmla="*/ 4 h 1024"/>
                <a:gd name="T120" fmla="*/ 757 w 1164"/>
                <a:gd name="T121" fmla="*/ 14 h 102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64"/>
                <a:gd name="T184" fmla="*/ 0 h 1024"/>
                <a:gd name="T185" fmla="*/ 1164 w 1164"/>
                <a:gd name="T186" fmla="*/ 1024 h 102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64" h="1024">
                  <a:moveTo>
                    <a:pt x="783" y="21"/>
                  </a:moveTo>
                  <a:lnTo>
                    <a:pt x="792" y="22"/>
                  </a:lnTo>
                  <a:lnTo>
                    <a:pt x="800" y="24"/>
                  </a:lnTo>
                  <a:lnTo>
                    <a:pt x="809" y="26"/>
                  </a:lnTo>
                  <a:lnTo>
                    <a:pt x="817" y="27"/>
                  </a:lnTo>
                  <a:lnTo>
                    <a:pt x="825" y="30"/>
                  </a:lnTo>
                  <a:lnTo>
                    <a:pt x="833" y="32"/>
                  </a:lnTo>
                  <a:lnTo>
                    <a:pt x="839" y="35"/>
                  </a:lnTo>
                  <a:lnTo>
                    <a:pt x="847" y="37"/>
                  </a:lnTo>
                  <a:lnTo>
                    <a:pt x="856" y="40"/>
                  </a:lnTo>
                  <a:lnTo>
                    <a:pt x="864" y="43"/>
                  </a:lnTo>
                  <a:lnTo>
                    <a:pt x="870" y="47"/>
                  </a:lnTo>
                  <a:lnTo>
                    <a:pt x="880" y="50"/>
                  </a:lnTo>
                  <a:lnTo>
                    <a:pt x="886" y="53"/>
                  </a:lnTo>
                  <a:lnTo>
                    <a:pt x="894" y="56"/>
                  </a:lnTo>
                  <a:lnTo>
                    <a:pt x="901" y="60"/>
                  </a:lnTo>
                  <a:lnTo>
                    <a:pt x="909" y="64"/>
                  </a:lnTo>
                  <a:lnTo>
                    <a:pt x="915" y="68"/>
                  </a:lnTo>
                  <a:lnTo>
                    <a:pt x="924" y="73"/>
                  </a:lnTo>
                  <a:lnTo>
                    <a:pt x="930" y="76"/>
                  </a:lnTo>
                  <a:lnTo>
                    <a:pt x="937" y="81"/>
                  </a:lnTo>
                  <a:lnTo>
                    <a:pt x="945" y="85"/>
                  </a:lnTo>
                  <a:lnTo>
                    <a:pt x="951" y="90"/>
                  </a:lnTo>
                  <a:lnTo>
                    <a:pt x="959" y="95"/>
                  </a:lnTo>
                  <a:lnTo>
                    <a:pt x="966" y="100"/>
                  </a:lnTo>
                  <a:lnTo>
                    <a:pt x="972" y="105"/>
                  </a:lnTo>
                  <a:lnTo>
                    <a:pt x="979" y="110"/>
                  </a:lnTo>
                  <a:lnTo>
                    <a:pt x="985" y="116"/>
                  </a:lnTo>
                  <a:lnTo>
                    <a:pt x="992" y="121"/>
                  </a:lnTo>
                  <a:lnTo>
                    <a:pt x="998" y="126"/>
                  </a:lnTo>
                  <a:lnTo>
                    <a:pt x="1005" y="132"/>
                  </a:lnTo>
                  <a:lnTo>
                    <a:pt x="1011" y="137"/>
                  </a:lnTo>
                  <a:lnTo>
                    <a:pt x="1018" y="144"/>
                  </a:lnTo>
                  <a:lnTo>
                    <a:pt x="1022" y="147"/>
                  </a:lnTo>
                  <a:lnTo>
                    <a:pt x="1032" y="157"/>
                  </a:lnTo>
                  <a:lnTo>
                    <a:pt x="1034" y="160"/>
                  </a:lnTo>
                  <a:lnTo>
                    <a:pt x="1037" y="165"/>
                  </a:lnTo>
                  <a:lnTo>
                    <a:pt x="1044" y="171"/>
                  </a:lnTo>
                  <a:lnTo>
                    <a:pt x="1048" y="178"/>
                  </a:lnTo>
                  <a:lnTo>
                    <a:pt x="1052" y="184"/>
                  </a:lnTo>
                  <a:lnTo>
                    <a:pt x="1058" y="192"/>
                  </a:lnTo>
                  <a:lnTo>
                    <a:pt x="1063" y="197"/>
                  </a:lnTo>
                  <a:lnTo>
                    <a:pt x="1068" y="205"/>
                  </a:lnTo>
                  <a:lnTo>
                    <a:pt x="1073" y="212"/>
                  </a:lnTo>
                  <a:lnTo>
                    <a:pt x="1076" y="218"/>
                  </a:lnTo>
                  <a:lnTo>
                    <a:pt x="1081" y="225"/>
                  </a:lnTo>
                  <a:lnTo>
                    <a:pt x="1086" y="233"/>
                  </a:lnTo>
                  <a:lnTo>
                    <a:pt x="1092" y="241"/>
                  </a:lnTo>
                  <a:lnTo>
                    <a:pt x="1097" y="251"/>
                  </a:lnTo>
                  <a:lnTo>
                    <a:pt x="1102" y="259"/>
                  </a:lnTo>
                  <a:lnTo>
                    <a:pt x="1107" y="267"/>
                  </a:lnTo>
                  <a:lnTo>
                    <a:pt x="1112" y="275"/>
                  </a:lnTo>
                  <a:lnTo>
                    <a:pt x="1117" y="285"/>
                  </a:lnTo>
                  <a:lnTo>
                    <a:pt x="1120" y="293"/>
                  </a:lnTo>
                  <a:lnTo>
                    <a:pt x="1125" y="303"/>
                  </a:lnTo>
                  <a:lnTo>
                    <a:pt x="1128" y="311"/>
                  </a:lnTo>
                  <a:lnTo>
                    <a:pt x="1133" y="320"/>
                  </a:lnTo>
                  <a:lnTo>
                    <a:pt x="1136" y="328"/>
                  </a:lnTo>
                  <a:lnTo>
                    <a:pt x="1139" y="338"/>
                  </a:lnTo>
                  <a:lnTo>
                    <a:pt x="1142" y="346"/>
                  </a:lnTo>
                  <a:lnTo>
                    <a:pt x="1147" y="356"/>
                  </a:lnTo>
                  <a:lnTo>
                    <a:pt x="1151" y="364"/>
                  </a:lnTo>
                  <a:lnTo>
                    <a:pt x="1157" y="393"/>
                  </a:lnTo>
                  <a:lnTo>
                    <a:pt x="1160" y="424"/>
                  </a:lnTo>
                  <a:lnTo>
                    <a:pt x="1164" y="455"/>
                  </a:lnTo>
                  <a:lnTo>
                    <a:pt x="1164" y="516"/>
                  </a:lnTo>
                  <a:lnTo>
                    <a:pt x="1162" y="547"/>
                  </a:lnTo>
                  <a:lnTo>
                    <a:pt x="1159" y="578"/>
                  </a:lnTo>
                  <a:lnTo>
                    <a:pt x="1157" y="609"/>
                  </a:lnTo>
                  <a:lnTo>
                    <a:pt x="1154" y="617"/>
                  </a:lnTo>
                  <a:lnTo>
                    <a:pt x="1152" y="623"/>
                  </a:lnTo>
                  <a:lnTo>
                    <a:pt x="1151" y="631"/>
                  </a:lnTo>
                  <a:lnTo>
                    <a:pt x="1151" y="640"/>
                  </a:lnTo>
                  <a:lnTo>
                    <a:pt x="1149" y="643"/>
                  </a:lnTo>
                  <a:lnTo>
                    <a:pt x="1147" y="646"/>
                  </a:lnTo>
                  <a:lnTo>
                    <a:pt x="1146" y="649"/>
                  </a:lnTo>
                  <a:lnTo>
                    <a:pt x="1146" y="653"/>
                  </a:lnTo>
                  <a:lnTo>
                    <a:pt x="1144" y="659"/>
                  </a:lnTo>
                  <a:lnTo>
                    <a:pt x="1142" y="665"/>
                  </a:lnTo>
                  <a:lnTo>
                    <a:pt x="1141" y="672"/>
                  </a:lnTo>
                  <a:lnTo>
                    <a:pt x="1139" y="678"/>
                  </a:lnTo>
                  <a:lnTo>
                    <a:pt x="1136" y="685"/>
                  </a:lnTo>
                  <a:lnTo>
                    <a:pt x="1133" y="691"/>
                  </a:lnTo>
                  <a:lnTo>
                    <a:pt x="1131" y="700"/>
                  </a:lnTo>
                  <a:lnTo>
                    <a:pt x="1128" y="704"/>
                  </a:lnTo>
                  <a:lnTo>
                    <a:pt x="1126" y="711"/>
                  </a:lnTo>
                  <a:lnTo>
                    <a:pt x="1123" y="717"/>
                  </a:lnTo>
                  <a:lnTo>
                    <a:pt x="1120" y="724"/>
                  </a:lnTo>
                  <a:lnTo>
                    <a:pt x="1117" y="730"/>
                  </a:lnTo>
                  <a:lnTo>
                    <a:pt x="1113" y="737"/>
                  </a:lnTo>
                  <a:lnTo>
                    <a:pt x="1110" y="742"/>
                  </a:lnTo>
                  <a:lnTo>
                    <a:pt x="1107" y="748"/>
                  </a:lnTo>
                  <a:lnTo>
                    <a:pt x="1102" y="755"/>
                  </a:lnTo>
                  <a:lnTo>
                    <a:pt x="1104" y="756"/>
                  </a:lnTo>
                  <a:lnTo>
                    <a:pt x="1104" y="758"/>
                  </a:lnTo>
                  <a:lnTo>
                    <a:pt x="1102" y="759"/>
                  </a:lnTo>
                  <a:lnTo>
                    <a:pt x="1102" y="761"/>
                  </a:lnTo>
                  <a:lnTo>
                    <a:pt x="1100" y="763"/>
                  </a:lnTo>
                  <a:lnTo>
                    <a:pt x="1099" y="763"/>
                  </a:lnTo>
                  <a:lnTo>
                    <a:pt x="1097" y="764"/>
                  </a:lnTo>
                  <a:lnTo>
                    <a:pt x="1087" y="764"/>
                  </a:lnTo>
                  <a:lnTo>
                    <a:pt x="1086" y="763"/>
                  </a:lnTo>
                  <a:lnTo>
                    <a:pt x="1082" y="761"/>
                  </a:lnTo>
                  <a:lnTo>
                    <a:pt x="1079" y="759"/>
                  </a:lnTo>
                  <a:lnTo>
                    <a:pt x="1073" y="759"/>
                  </a:lnTo>
                  <a:lnTo>
                    <a:pt x="1073" y="758"/>
                  </a:lnTo>
                  <a:lnTo>
                    <a:pt x="1071" y="758"/>
                  </a:lnTo>
                  <a:lnTo>
                    <a:pt x="1069" y="756"/>
                  </a:lnTo>
                  <a:lnTo>
                    <a:pt x="1068" y="758"/>
                  </a:lnTo>
                  <a:lnTo>
                    <a:pt x="1066" y="758"/>
                  </a:lnTo>
                  <a:lnTo>
                    <a:pt x="1066" y="756"/>
                  </a:lnTo>
                  <a:lnTo>
                    <a:pt x="1065" y="756"/>
                  </a:lnTo>
                  <a:lnTo>
                    <a:pt x="1061" y="755"/>
                  </a:lnTo>
                  <a:lnTo>
                    <a:pt x="1057" y="755"/>
                  </a:lnTo>
                  <a:lnTo>
                    <a:pt x="1053" y="753"/>
                  </a:lnTo>
                  <a:lnTo>
                    <a:pt x="1048" y="753"/>
                  </a:lnTo>
                  <a:lnTo>
                    <a:pt x="1047" y="751"/>
                  </a:lnTo>
                  <a:lnTo>
                    <a:pt x="1039" y="751"/>
                  </a:lnTo>
                  <a:lnTo>
                    <a:pt x="1035" y="750"/>
                  </a:lnTo>
                  <a:lnTo>
                    <a:pt x="1031" y="750"/>
                  </a:lnTo>
                  <a:lnTo>
                    <a:pt x="1027" y="748"/>
                  </a:lnTo>
                  <a:lnTo>
                    <a:pt x="1026" y="748"/>
                  </a:lnTo>
                  <a:lnTo>
                    <a:pt x="1022" y="746"/>
                  </a:lnTo>
                  <a:lnTo>
                    <a:pt x="1014" y="746"/>
                  </a:lnTo>
                  <a:lnTo>
                    <a:pt x="1011" y="745"/>
                  </a:lnTo>
                  <a:lnTo>
                    <a:pt x="1005" y="745"/>
                  </a:lnTo>
                  <a:lnTo>
                    <a:pt x="1001" y="743"/>
                  </a:lnTo>
                  <a:lnTo>
                    <a:pt x="998" y="743"/>
                  </a:lnTo>
                  <a:lnTo>
                    <a:pt x="995" y="742"/>
                  </a:lnTo>
                  <a:lnTo>
                    <a:pt x="992" y="742"/>
                  </a:lnTo>
                  <a:lnTo>
                    <a:pt x="987" y="740"/>
                  </a:lnTo>
                  <a:lnTo>
                    <a:pt x="982" y="740"/>
                  </a:lnTo>
                  <a:lnTo>
                    <a:pt x="979" y="738"/>
                  </a:lnTo>
                  <a:lnTo>
                    <a:pt x="972" y="738"/>
                  </a:lnTo>
                  <a:lnTo>
                    <a:pt x="963" y="737"/>
                  </a:lnTo>
                  <a:lnTo>
                    <a:pt x="951" y="734"/>
                  </a:lnTo>
                  <a:lnTo>
                    <a:pt x="941" y="732"/>
                  </a:lnTo>
                  <a:lnTo>
                    <a:pt x="932" y="730"/>
                  </a:lnTo>
                  <a:lnTo>
                    <a:pt x="920" y="727"/>
                  </a:lnTo>
                  <a:lnTo>
                    <a:pt x="911" y="725"/>
                  </a:lnTo>
                  <a:lnTo>
                    <a:pt x="899" y="724"/>
                  </a:lnTo>
                  <a:lnTo>
                    <a:pt x="890" y="722"/>
                  </a:lnTo>
                  <a:lnTo>
                    <a:pt x="880" y="721"/>
                  </a:lnTo>
                  <a:lnTo>
                    <a:pt x="868" y="719"/>
                  </a:lnTo>
                  <a:lnTo>
                    <a:pt x="859" y="719"/>
                  </a:lnTo>
                  <a:lnTo>
                    <a:pt x="847" y="717"/>
                  </a:lnTo>
                  <a:lnTo>
                    <a:pt x="836" y="716"/>
                  </a:lnTo>
                  <a:lnTo>
                    <a:pt x="826" y="714"/>
                  </a:lnTo>
                  <a:lnTo>
                    <a:pt x="815" y="712"/>
                  </a:lnTo>
                  <a:lnTo>
                    <a:pt x="805" y="711"/>
                  </a:lnTo>
                  <a:lnTo>
                    <a:pt x="771" y="711"/>
                  </a:lnTo>
                  <a:lnTo>
                    <a:pt x="765" y="709"/>
                  </a:lnTo>
                  <a:lnTo>
                    <a:pt x="726" y="709"/>
                  </a:lnTo>
                  <a:lnTo>
                    <a:pt x="721" y="711"/>
                  </a:lnTo>
                  <a:lnTo>
                    <a:pt x="693" y="711"/>
                  </a:lnTo>
                  <a:lnTo>
                    <a:pt x="692" y="717"/>
                  </a:lnTo>
                  <a:lnTo>
                    <a:pt x="692" y="722"/>
                  </a:lnTo>
                  <a:lnTo>
                    <a:pt x="693" y="729"/>
                  </a:lnTo>
                  <a:lnTo>
                    <a:pt x="693" y="742"/>
                  </a:lnTo>
                  <a:lnTo>
                    <a:pt x="692" y="746"/>
                  </a:lnTo>
                  <a:lnTo>
                    <a:pt x="689" y="751"/>
                  </a:lnTo>
                  <a:lnTo>
                    <a:pt x="682" y="755"/>
                  </a:lnTo>
                  <a:lnTo>
                    <a:pt x="677" y="758"/>
                  </a:lnTo>
                  <a:lnTo>
                    <a:pt x="671" y="763"/>
                  </a:lnTo>
                  <a:lnTo>
                    <a:pt x="666" y="768"/>
                  </a:lnTo>
                  <a:lnTo>
                    <a:pt x="661" y="771"/>
                  </a:lnTo>
                  <a:lnTo>
                    <a:pt x="655" y="776"/>
                  </a:lnTo>
                  <a:lnTo>
                    <a:pt x="650" y="781"/>
                  </a:lnTo>
                  <a:lnTo>
                    <a:pt x="645" y="784"/>
                  </a:lnTo>
                  <a:lnTo>
                    <a:pt x="638" y="789"/>
                  </a:lnTo>
                  <a:lnTo>
                    <a:pt x="633" y="793"/>
                  </a:lnTo>
                  <a:lnTo>
                    <a:pt x="629" y="797"/>
                  </a:lnTo>
                  <a:lnTo>
                    <a:pt x="624" y="802"/>
                  </a:lnTo>
                  <a:lnTo>
                    <a:pt x="617" y="805"/>
                  </a:lnTo>
                  <a:lnTo>
                    <a:pt x="612" y="808"/>
                  </a:lnTo>
                  <a:lnTo>
                    <a:pt x="606" y="813"/>
                  </a:lnTo>
                  <a:lnTo>
                    <a:pt x="601" y="816"/>
                  </a:lnTo>
                  <a:lnTo>
                    <a:pt x="595" y="819"/>
                  </a:lnTo>
                  <a:lnTo>
                    <a:pt x="595" y="821"/>
                  </a:lnTo>
                  <a:lnTo>
                    <a:pt x="593" y="821"/>
                  </a:lnTo>
                  <a:lnTo>
                    <a:pt x="591" y="823"/>
                  </a:lnTo>
                  <a:lnTo>
                    <a:pt x="591" y="824"/>
                  </a:lnTo>
                  <a:lnTo>
                    <a:pt x="588" y="824"/>
                  </a:lnTo>
                  <a:lnTo>
                    <a:pt x="586" y="826"/>
                  </a:lnTo>
                  <a:lnTo>
                    <a:pt x="582" y="826"/>
                  </a:lnTo>
                  <a:lnTo>
                    <a:pt x="578" y="815"/>
                  </a:lnTo>
                  <a:lnTo>
                    <a:pt x="577" y="803"/>
                  </a:lnTo>
                  <a:lnTo>
                    <a:pt x="575" y="792"/>
                  </a:lnTo>
                  <a:lnTo>
                    <a:pt x="573" y="781"/>
                  </a:lnTo>
                  <a:lnTo>
                    <a:pt x="570" y="769"/>
                  </a:lnTo>
                  <a:lnTo>
                    <a:pt x="569" y="758"/>
                  </a:lnTo>
                  <a:lnTo>
                    <a:pt x="567" y="748"/>
                  </a:lnTo>
                  <a:lnTo>
                    <a:pt x="564" y="737"/>
                  </a:lnTo>
                  <a:lnTo>
                    <a:pt x="560" y="738"/>
                  </a:lnTo>
                  <a:lnTo>
                    <a:pt x="557" y="740"/>
                  </a:lnTo>
                  <a:lnTo>
                    <a:pt x="556" y="742"/>
                  </a:lnTo>
                  <a:lnTo>
                    <a:pt x="556" y="745"/>
                  </a:lnTo>
                  <a:lnTo>
                    <a:pt x="554" y="748"/>
                  </a:lnTo>
                  <a:lnTo>
                    <a:pt x="554" y="753"/>
                  </a:lnTo>
                  <a:lnTo>
                    <a:pt x="552" y="755"/>
                  </a:lnTo>
                  <a:lnTo>
                    <a:pt x="551" y="758"/>
                  </a:lnTo>
                  <a:lnTo>
                    <a:pt x="551" y="763"/>
                  </a:lnTo>
                  <a:lnTo>
                    <a:pt x="549" y="768"/>
                  </a:lnTo>
                  <a:lnTo>
                    <a:pt x="549" y="772"/>
                  </a:lnTo>
                  <a:lnTo>
                    <a:pt x="548" y="777"/>
                  </a:lnTo>
                  <a:lnTo>
                    <a:pt x="546" y="781"/>
                  </a:lnTo>
                  <a:lnTo>
                    <a:pt x="544" y="785"/>
                  </a:lnTo>
                  <a:lnTo>
                    <a:pt x="543" y="790"/>
                  </a:lnTo>
                  <a:lnTo>
                    <a:pt x="543" y="795"/>
                  </a:lnTo>
                  <a:lnTo>
                    <a:pt x="544" y="798"/>
                  </a:lnTo>
                  <a:lnTo>
                    <a:pt x="544" y="803"/>
                  </a:lnTo>
                  <a:lnTo>
                    <a:pt x="543" y="808"/>
                  </a:lnTo>
                  <a:lnTo>
                    <a:pt x="543" y="836"/>
                  </a:lnTo>
                  <a:lnTo>
                    <a:pt x="544" y="845"/>
                  </a:lnTo>
                  <a:lnTo>
                    <a:pt x="546" y="857"/>
                  </a:lnTo>
                  <a:lnTo>
                    <a:pt x="551" y="860"/>
                  </a:lnTo>
                  <a:lnTo>
                    <a:pt x="557" y="863"/>
                  </a:lnTo>
                  <a:lnTo>
                    <a:pt x="567" y="873"/>
                  </a:lnTo>
                  <a:lnTo>
                    <a:pt x="570" y="878"/>
                  </a:lnTo>
                  <a:lnTo>
                    <a:pt x="575" y="883"/>
                  </a:lnTo>
                  <a:lnTo>
                    <a:pt x="577" y="889"/>
                  </a:lnTo>
                  <a:lnTo>
                    <a:pt x="580" y="896"/>
                  </a:lnTo>
                  <a:lnTo>
                    <a:pt x="632" y="896"/>
                  </a:lnTo>
                  <a:lnTo>
                    <a:pt x="642" y="897"/>
                  </a:lnTo>
                  <a:lnTo>
                    <a:pt x="663" y="897"/>
                  </a:lnTo>
                  <a:lnTo>
                    <a:pt x="672" y="899"/>
                  </a:lnTo>
                  <a:lnTo>
                    <a:pt x="684" y="900"/>
                  </a:lnTo>
                  <a:lnTo>
                    <a:pt x="693" y="900"/>
                  </a:lnTo>
                  <a:lnTo>
                    <a:pt x="703" y="902"/>
                  </a:lnTo>
                  <a:lnTo>
                    <a:pt x="713" y="904"/>
                  </a:lnTo>
                  <a:lnTo>
                    <a:pt x="723" y="904"/>
                  </a:lnTo>
                  <a:lnTo>
                    <a:pt x="732" y="905"/>
                  </a:lnTo>
                  <a:lnTo>
                    <a:pt x="742" y="907"/>
                  </a:lnTo>
                  <a:lnTo>
                    <a:pt x="747" y="907"/>
                  </a:lnTo>
                  <a:lnTo>
                    <a:pt x="750" y="908"/>
                  </a:lnTo>
                  <a:lnTo>
                    <a:pt x="755" y="910"/>
                  </a:lnTo>
                  <a:lnTo>
                    <a:pt x="758" y="912"/>
                  </a:lnTo>
                  <a:lnTo>
                    <a:pt x="763" y="915"/>
                  </a:lnTo>
                  <a:lnTo>
                    <a:pt x="766" y="917"/>
                  </a:lnTo>
                  <a:lnTo>
                    <a:pt x="773" y="923"/>
                  </a:lnTo>
                  <a:lnTo>
                    <a:pt x="773" y="928"/>
                  </a:lnTo>
                  <a:lnTo>
                    <a:pt x="771" y="931"/>
                  </a:lnTo>
                  <a:lnTo>
                    <a:pt x="770" y="934"/>
                  </a:lnTo>
                  <a:lnTo>
                    <a:pt x="763" y="941"/>
                  </a:lnTo>
                  <a:lnTo>
                    <a:pt x="760" y="943"/>
                  </a:lnTo>
                  <a:lnTo>
                    <a:pt x="755" y="943"/>
                  </a:lnTo>
                  <a:lnTo>
                    <a:pt x="752" y="944"/>
                  </a:lnTo>
                  <a:lnTo>
                    <a:pt x="749" y="946"/>
                  </a:lnTo>
                  <a:lnTo>
                    <a:pt x="744" y="946"/>
                  </a:lnTo>
                  <a:lnTo>
                    <a:pt x="740" y="947"/>
                  </a:lnTo>
                  <a:lnTo>
                    <a:pt x="737" y="947"/>
                  </a:lnTo>
                  <a:lnTo>
                    <a:pt x="739" y="949"/>
                  </a:lnTo>
                  <a:lnTo>
                    <a:pt x="745" y="949"/>
                  </a:lnTo>
                  <a:lnTo>
                    <a:pt x="749" y="951"/>
                  </a:lnTo>
                  <a:lnTo>
                    <a:pt x="762" y="951"/>
                  </a:lnTo>
                  <a:lnTo>
                    <a:pt x="765" y="952"/>
                  </a:lnTo>
                  <a:lnTo>
                    <a:pt x="771" y="952"/>
                  </a:lnTo>
                  <a:lnTo>
                    <a:pt x="774" y="954"/>
                  </a:lnTo>
                  <a:lnTo>
                    <a:pt x="778" y="954"/>
                  </a:lnTo>
                  <a:lnTo>
                    <a:pt x="781" y="955"/>
                  </a:lnTo>
                  <a:lnTo>
                    <a:pt x="783" y="955"/>
                  </a:lnTo>
                  <a:lnTo>
                    <a:pt x="786" y="957"/>
                  </a:lnTo>
                  <a:lnTo>
                    <a:pt x="791" y="959"/>
                  </a:lnTo>
                  <a:lnTo>
                    <a:pt x="794" y="960"/>
                  </a:lnTo>
                  <a:lnTo>
                    <a:pt x="799" y="962"/>
                  </a:lnTo>
                  <a:lnTo>
                    <a:pt x="802" y="964"/>
                  </a:lnTo>
                  <a:lnTo>
                    <a:pt x="807" y="965"/>
                  </a:lnTo>
                  <a:lnTo>
                    <a:pt x="812" y="967"/>
                  </a:lnTo>
                  <a:lnTo>
                    <a:pt x="815" y="968"/>
                  </a:lnTo>
                  <a:lnTo>
                    <a:pt x="820" y="970"/>
                  </a:lnTo>
                  <a:lnTo>
                    <a:pt x="823" y="972"/>
                  </a:lnTo>
                  <a:lnTo>
                    <a:pt x="830" y="978"/>
                  </a:lnTo>
                  <a:lnTo>
                    <a:pt x="833" y="980"/>
                  </a:lnTo>
                  <a:lnTo>
                    <a:pt x="834" y="983"/>
                  </a:lnTo>
                  <a:lnTo>
                    <a:pt x="836" y="988"/>
                  </a:lnTo>
                  <a:lnTo>
                    <a:pt x="838" y="993"/>
                  </a:lnTo>
                  <a:lnTo>
                    <a:pt x="838" y="998"/>
                  </a:lnTo>
                  <a:lnTo>
                    <a:pt x="830" y="1006"/>
                  </a:lnTo>
                  <a:lnTo>
                    <a:pt x="826" y="1007"/>
                  </a:lnTo>
                  <a:lnTo>
                    <a:pt x="821" y="1009"/>
                  </a:lnTo>
                  <a:lnTo>
                    <a:pt x="817" y="1011"/>
                  </a:lnTo>
                  <a:lnTo>
                    <a:pt x="813" y="1012"/>
                  </a:lnTo>
                  <a:lnTo>
                    <a:pt x="810" y="1014"/>
                  </a:lnTo>
                  <a:lnTo>
                    <a:pt x="800" y="1014"/>
                  </a:lnTo>
                  <a:lnTo>
                    <a:pt x="797" y="1015"/>
                  </a:lnTo>
                  <a:lnTo>
                    <a:pt x="787" y="1015"/>
                  </a:lnTo>
                  <a:lnTo>
                    <a:pt x="784" y="1017"/>
                  </a:lnTo>
                  <a:lnTo>
                    <a:pt x="774" y="1017"/>
                  </a:lnTo>
                  <a:lnTo>
                    <a:pt x="768" y="1019"/>
                  </a:lnTo>
                  <a:lnTo>
                    <a:pt x="762" y="1019"/>
                  </a:lnTo>
                  <a:lnTo>
                    <a:pt x="755" y="1020"/>
                  </a:lnTo>
                  <a:lnTo>
                    <a:pt x="740" y="1020"/>
                  </a:lnTo>
                  <a:lnTo>
                    <a:pt x="734" y="1022"/>
                  </a:lnTo>
                  <a:lnTo>
                    <a:pt x="713" y="1022"/>
                  </a:lnTo>
                  <a:lnTo>
                    <a:pt x="705" y="1024"/>
                  </a:lnTo>
                  <a:lnTo>
                    <a:pt x="648" y="1024"/>
                  </a:lnTo>
                  <a:lnTo>
                    <a:pt x="642" y="1022"/>
                  </a:lnTo>
                  <a:lnTo>
                    <a:pt x="625" y="1022"/>
                  </a:lnTo>
                  <a:lnTo>
                    <a:pt x="620" y="1020"/>
                  </a:lnTo>
                  <a:lnTo>
                    <a:pt x="614" y="1020"/>
                  </a:lnTo>
                  <a:lnTo>
                    <a:pt x="609" y="1019"/>
                  </a:lnTo>
                  <a:lnTo>
                    <a:pt x="604" y="1019"/>
                  </a:lnTo>
                  <a:lnTo>
                    <a:pt x="599" y="1017"/>
                  </a:lnTo>
                  <a:lnTo>
                    <a:pt x="595" y="1015"/>
                  </a:lnTo>
                  <a:lnTo>
                    <a:pt x="588" y="1014"/>
                  </a:lnTo>
                  <a:lnTo>
                    <a:pt x="585" y="1012"/>
                  </a:lnTo>
                  <a:lnTo>
                    <a:pt x="580" y="1011"/>
                  </a:lnTo>
                  <a:lnTo>
                    <a:pt x="575" y="1009"/>
                  </a:lnTo>
                  <a:lnTo>
                    <a:pt x="572" y="1009"/>
                  </a:lnTo>
                  <a:lnTo>
                    <a:pt x="569" y="1007"/>
                  </a:lnTo>
                  <a:lnTo>
                    <a:pt x="565" y="1006"/>
                  </a:lnTo>
                  <a:lnTo>
                    <a:pt x="560" y="1004"/>
                  </a:lnTo>
                  <a:lnTo>
                    <a:pt x="557" y="1004"/>
                  </a:lnTo>
                  <a:lnTo>
                    <a:pt x="556" y="1001"/>
                  </a:lnTo>
                  <a:lnTo>
                    <a:pt x="554" y="998"/>
                  </a:lnTo>
                  <a:lnTo>
                    <a:pt x="552" y="994"/>
                  </a:lnTo>
                  <a:lnTo>
                    <a:pt x="552" y="991"/>
                  </a:lnTo>
                  <a:lnTo>
                    <a:pt x="551" y="988"/>
                  </a:lnTo>
                  <a:lnTo>
                    <a:pt x="552" y="985"/>
                  </a:lnTo>
                  <a:lnTo>
                    <a:pt x="552" y="981"/>
                  </a:lnTo>
                  <a:lnTo>
                    <a:pt x="554" y="978"/>
                  </a:lnTo>
                  <a:lnTo>
                    <a:pt x="556" y="977"/>
                  </a:lnTo>
                  <a:lnTo>
                    <a:pt x="557" y="973"/>
                  </a:lnTo>
                  <a:lnTo>
                    <a:pt x="560" y="970"/>
                  </a:lnTo>
                  <a:lnTo>
                    <a:pt x="556" y="970"/>
                  </a:lnTo>
                  <a:lnTo>
                    <a:pt x="551" y="968"/>
                  </a:lnTo>
                  <a:lnTo>
                    <a:pt x="496" y="968"/>
                  </a:lnTo>
                  <a:lnTo>
                    <a:pt x="489" y="967"/>
                  </a:lnTo>
                  <a:lnTo>
                    <a:pt x="460" y="967"/>
                  </a:lnTo>
                  <a:lnTo>
                    <a:pt x="450" y="968"/>
                  </a:lnTo>
                  <a:lnTo>
                    <a:pt x="419" y="968"/>
                  </a:lnTo>
                  <a:lnTo>
                    <a:pt x="410" y="967"/>
                  </a:lnTo>
                  <a:lnTo>
                    <a:pt x="377" y="967"/>
                  </a:lnTo>
                  <a:lnTo>
                    <a:pt x="368" y="968"/>
                  </a:lnTo>
                  <a:lnTo>
                    <a:pt x="335" y="968"/>
                  </a:lnTo>
                  <a:lnTo>
                    <a:pt x="324" y="970"/>
                  </a:lnTo>
                  <a:lnTo>
                    <a:pt x="314" y="972"/>
                  </a:lnTo>
                  <a:lnTo>
                    <a:pt x="311" y="970"/>
                  </a:lnTo>
                  <a:lnTo>
                    <a:pt x="288" y="970"/>
                  </a:lnTo>
                  <a:lnTo>
                    <a:pt x="285" y="968"/>
                  </a:lnTo>
                  <a:lnTo>
                    <a:pt x="278" y="968"/>
                  </a:lnTo>
                  <a:lnTo>
                    <a:pt x="275" y="967"/>
                  </a:lnTo>
                  <a:lnTo>
                    <a:pt x="272" y="967"/>
                  </a:lnTo>
                  <a:lnTo>
                    <a:pt x="270" y="965"/>
                  </a:lnTo>
                  <a:lnTo>
                    <a:pt x="267" y="964"/>
                  </a:lnTo>
                  <a:lnTo>
                    <a:pt x="265" y="960"/>
                  </a:lnTo>
                  <a:lnTo>
                    <a:pt x="267" y="955"/>
                  </a:lnTo>
                  <a:lnTo>
                    <a:pt x="269" y="952"/>
                  </a:lnTo>
                  <a:lnTo>
                    <a:pt x="272" y="951"/>
                  </a:lnTo>
                  <a:lnTo>
                    <a:pt x="275" y="949"/>
                  </a:lnTo>
                  <a:lnTo>
                    <a:pt x="280" y="947"/>
                  </a:lnTo>
                  <a:lnTo>
                    <a:pt x="285" y="947"/>
                  </a:lnTo>
                  <a:lnTo>
                    <a:pt x="288" y="946"/>
                  </a:lnTo>
                  <a:lnTo>
                    <a:pt x="291" y="944"/>
                  </a:lnTo>
                  <a:lnTo>
                    <a:pt x="295" y="934"/>
                  </a:lnTo>
                  <a:lnTo>
                    <a:pt x="295" y="925"/>
                  </a:lnTo>
                  <a:lnTo>
                    <a:pt x="293" y="915"/>
                  </a:lnTo>
                  <a:lnTo>
                    <a:pt x="293" y="866"/>
                  </a:lnTo>
                  <a:lnTo>
                    <a:pt x="295" y="857"/>
                  </a:lnTo>
                  <a:lnTo>
                    <a:pt x="296" y="849"/>
                  </a:lnTo>
                  <a:lnTo>
                    <a:pt x="298" y="839"/>
                  </a:lnTo>
                  <a:lnTo>
                    <a:pt x="300" y="829"/>
                  </a:lnTo>
                  <a:lnTo>
                    <a:pt x="295" y="827"/>
                  </a:lnTo>
                  <a:lnTo>
                    <a:pt x="291" y="826"/>
                  </a:lnTo>
                  <a:lnTo>
                    <a:pt x="288" y="826"/>
                  </a:lnTo>
                  <a:lnTo>
                    <a:pt x="285" y="824"/>
                  </a:lnTo>
                  <a:lnTo>
                    <a:pt x="282" y="821"/>
                  </a:lnTo>
                  <a:lnTo>
                    <a:pt x="278" y="819"/>
                  </a:lnTo>
                  <a:lnTo>
                    <a:pt x="275" y="818"/>
                  </a:lnTo>
                  <a:lnTo>
                    <a:pt x="272" y="816"/>
                  </a:lnTo>
                  <a:lnTo>
                    <a:pt x="269" y="815"/>
                  </a:lnTo>
                  <a:lnTo>
                    <a:pt x="265" y="813"/>
                  </a:lnTo>
                  <a:lnTo>
                    <a:pt x="262" y="811"/>
                  </a:lnTo>
                  <a:lnTo>
                    <a:pt x="259" y="810"/>
                  </a:lnTo>
                  <a:lnTo>
                    <a:pt x="254" y="808"/>
                  </a:lnTo>
                  <a:lnTo>
                    <a:pt x="253" y="808"/>
                  </a:lnTo>
                  <a:lnTo>
                    <a:pt x="248" y="806"/>
                  </a:lnTo>
                  <a:lnTo>
                    <a:pt x="244" y="805"/>
                  </a:lnTo>
                  <a:lnTo>
                    <a:pt x="240" y="800"/>
                  </a:lnTo>
                  <a:lnTo>
                    <a:pt x="233" y="797"/>
                  </a:lnTo>
                  <a:lnTo>
                    <a:pt x="228" y="793"/>
                  </a:lnTo>
                  <a:lnTo>
                    <a:pt x="222" y="790"/>
                  </a:lnTo>
                  <a:lnTo>
                    <a:pt x="215" y="785"/>
                  </a:lnTo>
                  <a:lnTo>
                    <a:pt x="210" y="782"/>
                  </a:lnTo>
                  <a:lnTo>
                    <a:pt x="204" y="779"/>
                  </a:lnTo>
                  <a:lnTo>
                    <a:pt x="199" y="776"/>
                  </a:lnTo>
                  <a:lnTo>
                    <a:pt x="193" y="772"/>
                  </a:lnTo>
                  <a:lnTo>
                    <a:pt x="186" y="769"/>
                  </a:lnTo>
                  <a:lnTo>
                    <a:pt x="181" y="766"/>
                  </a:lnTo>
                  <a:lnTo>
                    <a:pt x="175" y="763"/>
                  </a:lnTo>
                  <a:lnTo>
                    <a:pt x="168" y="758"/>
                  </a:lnTo>
                  <a:lnTo>
                    <a:pt x="163" y="755"/>
                  </a:lnTo>
                  <a:lnTo>
                    <a:pt x="157" y="751"/>
                  </a:lnTo>
                  <a:lnTo>
                    <a:pt x="152" y="746"/>
                  </a:lnTo>
                  <a:lnTo>
                    <a:pt x="149" y="746"/>
                  </a:lnTo>
                  <a:lnTo>
                    <a:pt x="147" y="745"/>
                  </a:lnTo>
                  <a:lnTo>
                    <a:pt x="146" y="745"/>
                  </a:lnTo>
                  <a:lnTo>
                    <a:pt x="144" y="743"/>
                  </a:lnTo>
                  <a:lnTo>
                    <a:pt x="144" y="740"/>
                  </a:lnTo>
                  <a:lnTo>
                    <a:pt x="139" y="742"/>
                  </a:lnTo>
                  <a:lnTo>
                    <a:pt x="136" y="743"/>
                  </a:lnTo>
                  <a:lnTo>
                    <a:pt x="131" y="743"/>
                  </a:lnTo>
                  <a:lnTo>
                    <a:pt x="128" y="745"/>
                  </a:lnTo>
                  <a:lnTo>
                    <a:pt x="123" y="745"/>
                  </a:lnTo>
                  <a:lnTo>
                    <a:pt x="118" y="746"/>
                  </a:lnTo>
                  <a:lnTo>
                    <a:pt x="113" y="748"/>
                  </a:lnTo>
                  <a:lnTo>
                    <a:pt x="110" y="748"/>
                  </a:lnTo>
                  <a:lnTo>
                    <a:pt x="105" y="750"/>
                  </a:lnTo>
                  <a:lnTo>
                    <a:pt x="100" y="750"/>
                  </a:lnTo>
                  <a:lnTo>
                    <a:pt x="95" y="751"/>
                  </a:lnTo>
                  <a:lnTo>
                    <a:pt x="92" y="753"/>
                  </a:lnTo>
                  <a:lnTo>
                    <a:pt x="87" y="753"/>
                  </a:lnTo>
                  <a:lnTo>
                    <a:pt x="84" y="755"/>
                  </a:lnTo>
                  <a:lnTo>
                    <a:pt x="79" y="756"/>
                  </a:lnTo>
                  <a:lnTo>
                    <a:pt x="74" y="758"/>
                  </a:lnTo>
                  <a:lnTo>
                    <a:pt x="73" y="759"/>
                  </a:lnTo>
                  <a:lnTo>
                    <a:pt x="66" y="759"/>
                  </a:lnTo>
                  <a:lnTo>
                    <a:pt x="64" y="756"/>
                  </a:lnTo>
                  <a:lnTo>
                    <a:pt x="61" y="753"/>
                  </a:lnTo>
                  <a:lnTo>
                    <a:pt x="60" y="750"/>
                  </a:lnTo>
                  <a:lnTo>
                    <a:pt x="56" y="748"/>
                  </a:lnTo>
                  <a:lnTo>
                    <a:pt x="55" y="745"/>
                  </a:lnTo>
                  <a:lnTo>
                    <a:pt x="51" y="742"/>
                  </a:lnTo>
                  <a:lnTo>
                    <a:pt x="50" y="738"/>
                  </a:lnTo>
                  <a:lnTo>
                    <a:pt x="48" y="735"/>
                  </a:lnTo>
                  <a:lnTo>
                    <a:pt x="42" y="722"/>
                  </a:lnTo>
                  <a:lnTo>
                    <a:pt x="35" y="711"/>
                  </a:lnTo>
                  <a:lnTo>
                    <a:pt x="30" y="698"/>
                  </a:lnTo>
                  <a:lnTo>
                    <a:pt x="26" y="685"/>
                  </a:lnTo>
                  <a:lnTo>
                    <a:pt x="21" y="672"/>
                  </a:lnTo>
                  <a:lnTo>
                    <a:pt x="17" y="659"/>
                  </a:lnTo>
                  <a:lnTo>
                    <a:pt x="13" y="646"/>
                  </a:lnTo>
                  <a:lnTo>
                    <a:pt x="8" y="631"/>
                  </a:lnTo>
                  <a:lnTo>
                    <a:pt x="6" y="625"/>
                  </a:lnTo>
                  <a:lnTo>
                    <a:pt x="4" y="618"/>
                  </a:lnTo>
                  <a:lnTo>
                    <a:pt x="4" y="612"/>
                  </a:lnTo>
                  <a:lnTo>
                    <a:pt x="3" y="604"/>
                  </a:lnTo>
                  <a:lnTo>
                    <a:pt x="3" y="597"/>
                  </a:lnTo>
                  <a:lnTo>
                    <a:pt x="1" y="591"/>
                  </a:lnTo>
                  <a:lnTo>
                    <a:pt x="1" y="583"/>
                  </a:lnTo>
                  <a:lnTo>
                    <a:pt x="0" y="575"/>
                  </a:lnTo>
                  <a:lnTo>
                    <a:pt x="0" y="549"/>
                  </a:lnTo>
                  <a:lnTo>
                    <a:pt x="1" y="521"/>
                  </a:lnTo>
                  <a:lnTo>
                    <a:pt x="4" y="494"/>
                  </a:lnTo>
                  <a:lnTo>
                    <a:pt x="8" y="466"/>
                  </a:lnTo>
                  <a:lnTo>
                    <a:pt x="13" y="440"/>
                  </a:lnTo>
                  <a:lnTo>
                    <a:pt x="19" y="414"/>
                  </a:lnTo>
                  <a:lnTo>
                    <a:pt x="26" y="388"/>
                  </a:lnTo>
                  <a:lnTo>
                    <a:pt x="34" y="363"/>
                  </a:lnTo>
                  <a:lnTo>
                    <a:pt x="35" y="354"/>
                  </a:lnTo>
                  <a:lnTo>
                    <a:pt x="39" y="346"/>
                  </a:lnTo>
                  <a:lnTo>
                    <a:pt x="40" y="338"/>
                  </a:lnTo>
                  <a:lnTo>
                    <a:pt x="43" y="330"/>
                  </a:lnTo>
                  <a:lnTo>
                    <a:pt x="47" y="322"/>
                  </a:lnTo>
                  <a:lnTo>
                    <a:pt x="50" y="316"/>
                  </a:lnTo>
                  <a:lnTo>
                    <a:pt x="55" y="307"/>
                  </a:lnTo>
                  <a:lnTo>
                    <a:pt x="58" y="299"/>
                  </a:lnTo>
                  <a:lnTo>
                    <a:pt x="61" y="293"/>
                  </a:lnTo>
                  <a:lnTo>
                    <a:pt x="66" y="285"/>
                  </a:lnTo>
                  <a:lnTo>
                    <a:pt x="69" y="278"/>
                  </a:lnTo>
                  <a:lnTo>
                    <a:pt x="74" y="270"/>
                  </a:lnTo>
                  <a:lnTo>
                    <a:pt x="79" y="264"/>
                  </a:lnTo>
                  <a:lnTo>
                    <a:pt x="84" y="256"/>
                  </a:lnTo>
                  <a:lnTo>
                    <a:pt x="87" y="249"/>
                  </a:lnTo>
                  <a:lnTo>
                    <a:pt x="92" y="241"/>
                  </a:lnTo>
                  <a:lnTo>
                    <a:pt x="97" y="236"/>
                  </a:lnTo>
                  <a:lnTo>
                    <a:pt x="102" y="230"/>
                  </a:lnTo>
                  <a:lnTo>
                    <a:pt x="107" y="223"/>
                  </a:lnTo>
                  <a:lnTo>
                    <a:pt x="111" y="217"/>
                  </a:lnTo>
                  <a:lnTo>
                    <a:pt x="116" y="210"/>
                  </a:lnTo>
                  <a:lnTo>
                    <a:pt x="121" y="204"/>
                  </a:lnTo>
                  <a:lnTo>
                    <a:pt x="128" y="197"/>
                  </a:lnTo>
                  <a:lnTo>
                    <a:pt x="133" y="191"/>
                  </a:lnTo>
                  <a:lnTo>
                    <a:pt x="139" y="184"/>
                  </a:lnTo>
                  <a:lnTo>
                    <a:pt x="146" y="179"/>
                  </a:lnTo>
                  <a:lnTo>
                    <a:pt x="150" y="173"/>
                  </a:lnTo>
                  <a:lnTo>
                    <a:pt x="163" y="160"/>
                  </a:lnTo>
                  <a:lnTo>
                    <a:pt x="170" y="155"/>
                  </a:lnTo>
                  <a:lnTo>
                    <a:pt x="175" y="149"/>
                  </a:lnTo>
                  <a:lnTo>
                    <a:pt x="181" y="142"/>
                  </a:lnTo>
                  <a:lnTo>
                    <a:pt x="189" y="137"/>
                  </a:lnTo>
                  <a:lnTo>
                    <a:pt x="197" y="129"/>
                  </a:lnTo>
                  <a:lnTo>
                    <a:pt x="205" y="124"/>
                  </a:lnTo>
                  <a:lnTo>
                    <a:pt x="214" y="118"/>
                  </a:lnTo>
                  <a:lnTo>
                    <a:pt x="222" y="111"/>
                  </a:lnTo>
                  <a:lnTo>
                    <a:pt x="230" y="105"/>
                  </a:lnTo>
                  <a:lnTo>
                    <a:pt x="238" y="100"/>
                  </a:lnTo>
                  <a:lnTo>
                    <a:pt x="248" y="94"/>
                  </a:lnTo>
                  <a:lnTo>
                    <a:pt x="256" y="89"/>
                  </a:lnTo>
                  <a:lnTo>
                    <a:pt x="264" y="84"/>
                  </a:lnTo>
                  <a:lnTo>
                    <a:pt x="272" y="79"/>
                  </a:lnTo>
                  <a:lnTo>
                    <a:pt x="282" y="74"/>
                  </a:lnTo>
                  <a:lnTo>
                    <a:pt x="290" y="69"/>
                  </a:lnTo>
                  <a:lnTo>
                    <a:pt x="300" y="66"/>
                  </a:lnTo>
                  <a:lnTo>
                    <a:pt x="308" y="61"/>
                  </a:lnTo>
                  <a:lnTo>
                    <a:pt x="317" y="58"/>
                  </a:lnTo>
                  <a:lnTo>
                    <a:pt x="324" y="55"/>
                  </a:lnTo>
                  <a:lnTo>
                    <a:pt x="329" y="51"/>
                  </a:lnTo>
                  <a:lnTo>
                    <a:pt x="335" y="50"/>
                  </a:lnTo>
                  <a:lnTo>
                    <a:pt x="340" y="47"/>
                  </a:lnTo>
                  <a:lnTo>
                    <a:pt x="347" y="43"/>
                  </a:lnTo>
                  <a:lnTo>
                    <a:pt x="353" y="42"/>
                  </a:lnTo>
                  <a:lnTo>
                    <a:pt x="358" y="40"/>
                  </a:lnTo>
                  <a:lnTo>
                    <a:pt x="364" y="37"/>
                  </a:lnTo>
                  <a:lnTo>
                    <a:pt x="371" y="35"/>
                  </a:lnTo>
                  <a:lnTo>
                    <a:pt x="376" y="34"/>
                  </a:lnTo>
                  <a:lnTo>
                    <a:pt x="382" y="30"/>
                  </a:lnTo>
                  <a:lnTo>
                    <a:pt x="389" y="30"/>
                  </a:lnTo>
                  <a:lnTo>
                    <a:pt x="395" y="27"/>
                  </a:lnTo>
                  <a:lnTo>
                    <a:pt x="402" y="26"/>
                  </a:lnTo>
                  <a:lnTo>
                    <a:pt x="406" y="24"/>
                  </a:lnTo>
                  <a:lnTo>
                    <a:pt x="413" y="22"/>
                  </a:lnTo>
                  <a:lnTo>
                    <a:pt x="419" y="22"/>
                  </a:lnTo>
                  <a:lnTo>
                    <a:pt x="426" y="21"/>
                  </a:lnTo>
                  <a:lnTo>
                    <a:pt x="432" y="19"/>
                  </a:lnTo>
                  <a:lnTo>
                    <a:pt x="439" y="17"/>
                  </a:lnTo>
                  <a:lnTo>
                    <a:pt x="445" y="16"/>
                  </a:lnTo>
                  <a:lnTo>
                    <a:pt x="450" y="14"/>
                  </a:lnTo>
                  <a:lnTo>
                    <a:pt x="458" y="14"/>
                  </a:lnTo>
                  <a:lnTo>
                    <a:pt x="463" y="13"/>
                  </a:lnTo>
                  <a:lnTo>
                    <a:pt x="470" y="13"/>
                  </a:lnTo>
                  <a:lnTo>
                    <a:pt x="476" y="11"/>
                  </a:lnTo>
                  <a:lnTo>
                    <a:pt x="483" y="9"/>
                  </a:lnTo>
                  <a:lnTo>
                    <a:pt x="489" y="8"/>
                  </a:lnTo>
                  <a:lnTo>
                    <a:pt x="496" y="8"/>
                  </a:lnTo>
                  <a:lnTo>
                    <a:pt x="502" y="6"/>
                  </a:lnTo>
                  <a:lnTo>
                    <a:pt x="509" y="4"/>
                  </a:lnTo>
                  <a:lnTo>
                    <a:pt x="522" y="4"/>
                  </a:lnTo>
                  <a:lnTo>
                    <a:pt x="525" y="3"/>
                  </a:lnTo>
                  <a:lnTo>
                    <a:pt x="536" y="3"/>
                  </a:lnTo>
                  <a:lnTo>
                    <a:pt x="539" y="1"/>
                  </a:lnTo>
                  <a:lnTo>
                    <a:pt x="551" y="1"/>
                  </a:lnTo>
                  <a:lnTo>
                    <a:pt x="554" y="0"/>
                  </a:lnTo>
                  <a:lnTo>
                    <a:pt x="586" y="0"/>
                  </a:lnTo>
                  <a:lnTo>
                    <a:pt x="595" y="1"/>
                  </a:lnTo>
                  <a:lnTo>
                    <a:pt x="645" y="1"/>
                  </a:lnTo>
                  <a:lnTo>
                    <a:pt x="651" y="3"/>
                  </a:lnTo>
                  <a:lnTo>
                    <a:pt x="672" y="3"/>
                  </a:lnTo>
                  <a:lnTo>
                    <a:pt x="680" y="4"/>
                  </a:lnTo>
                  <a:lnTo>
                    <a:pt x="693" y="4"/>
                  </a:lnTo>
                  <a:lnTo>
                    <a:pt x="702" y="6"/>
                  </a:lnTo>
                  <a:lnTo>
                    <a:pt x="708" y="6"/>
                  </a:lnTo>
                  <a:lnTo>
                    <a:pt x="716" y="8"/>
                  </a:lnTo>
                  <a:lnTo>
                    <a:pt x="723" y="8"/>
                  </a:lnTo>
                  <a:lnTo>
                    <a:pt x="729" y="9"/>
                  </a:lnTo>
                  <a:lnTo>
                    <a:pt x="737" y="11"/>
                  </a:lnTo>
                  <a:lnTo>
                    <a:pt x="744" y="11"/>
                  </a:lnTo>
                  <a:lnTo>
                    <a:pt x="750" y="13"/>
                  </a:lnTo>
                  <a:lnTo>
                    <a:pt x="757" y="14"/>
                  </a:lnTo>
                  <a:lnTo>
                    <a:pt x="763" y="16"/>
                  </a:lnTo>
                  <a:lnTo>
                    <a:pt x="770" y="17"/>
                  </a:lnTo>
                  <a:lnTo>
                    <a:pt x="778" y="19"/>
                  </a:lnTo>
                  <a:lnTo>
                    <a:pt x="783" y="21"/>
                  </a:lnTo>
                  <a:close/>
                </a:path>
              </a:pathLst>
            </a:custGeom>
            <a:solidFill>
              <a:srgbClr val="0000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77" name="Freeform 236"/>
            <p:cNvSpPr>
              <a:spLocks/>
            </p:cNvSpPr>
            <p:nvPr/>
          </p:nvSpPr>
          <p:spPr bwMode="auto">
            <a:xfrm>
              <a:off x="4649" y="2873"/>
              <a:ext cx="12" cy="9"/>
            </a:xfrm>
            <a:custGeom>
              <a:avLst/>
              <a:gdLst>
                <a:gd name="T0" fmla="*/ 22 w 22"/>
                <a:gd name="T1" fmla="*/ 7 h 18"/>
                <a:gd name="T2" fmla="*/ 22 w 22"/>
                <a:gd name="T3" fmla="*/ 12 h 18"/>
                <a:gd name="T4" fmla="*/ 19 w 22"/>
                <a:gd name="T5" fmla="*/ 15 h 18"/>
                <a:gd name="T6" fmla="*/ 17 w 22"/>
                <a:gd name="T7" fmla="*/ 15 h 18"/>
                <a:gd name="T8" fmla="*/ 17 w 22"/>
                <a:gd name="T9" fmla="*/ 17 h 18"/>
                <a:gd name="T10" fmla="*/ 14 w 22"/>
                <a:gd name="T11" fmla="*/ 18 h 18"/>
                <a:gd name="T12" fmla="*/ 8 w 22"/>
                <a:gd name="T13" fmla="*/ 18 h 18"/>
                <a:gd name="T14" fmla="*/ 6 w 22"/>
                <a:gd name="T15" fmla="*/ 17 h 18"/>
                <a:gd name="T16" fmla="*/ 1 w 22"/>
                <a:gd name="T17" fmla="*/ 17 h 18"/>
                <a:gd name="T18" fmla="*/ 0 w 22"/>
                <a:gd name="T19" fmla="*/ 15 h 18"/>
                <a:gd name="T20" fmla="*/ 1 w 22"/>
                <a:gd name="T21" fmla="*/ 12 h 18"/>
                <a:gd name="T22" fmla="*/ 1 w 22"/>
                <a:gd name="T23" fmla="*/ 7 h 18"/>
                <a:gd name="T24" fmla="*/ 3 w 22"/>
                <a:gd name="T25" fmla="*/ 4 h 18"/>
                <a:gd name="T26" fmla="*/ 6 w 22"/>
                <a:gd name="T27" fmla="*/ 2 h 18"/>
                <a:gd name="T28" fmla="*/ 8 w 22"/>
                <a:gd name="T29" fmla="*/ 0 h 18"/>
                <a:gd name="T30" fmla="*/ 16 w 22"/>
                <a:gd name="T31" fmla="*/ 0 h 18"/>
                <a:gd name="T32" fmla="*/ 19 w 22"/>
                <a:gd name="T33" fmla="*/ 2 h 18"/>
                <a:gd name="T34" fmla="*/ 21 w 22"/>
                <a:gd name="T35" fmla="*/ 2 h 18"/>
                <a:gd name="T36" fmla="*/ 22 w 22"/>
                <a:gd name="T37" fmla="*/ 5 h 18"/>
                <a:gd name="T38" fmla="*/ 22 w 22"/>
                <a:gd name="T39" fmla="*/ 7 h 1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2"/>
                <a:gd name="T61" fmla="*/ 0 h 18"/>
                <a:gd name="T62" fmla="*/ 22 w 22"/>
                <a:gd name="T63" fmla="*/ 18 h 1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2" h="18">
                  <a:moveTo>
                    <a:pt x="22" y="7"/>
                  </a:moveTo>
                  <a:lnTo>
                    <a:pt x="22" y="12"/>
                  </a:lnTo>
                  <a:lnTo>
                    <a:pt x="19" y="15"/>
                  </a:lnTo>
                  <a:lnTo>
                    <a:pt x="17" y="15"/>
                  </a:lnTo>
                  <a:lnTo>
                    <a:pt x="17" y="17"/>
                  </a:lnTo>
                  <a:lnTo>
                    <a:pt x="14" y="18"/>
                  </a:lnTo>
                  <a:lnTo>
                    <a:pt x="8" y="18"/>
                  </a:lnTo>
                  <a:lnTo>
                    <a:pt x="6" y="17"/>
                  </a:lnTo>
                  <a:lnTo>
                    <a:pt x="1" y="17"/>
                  </a:lnTo>
                  <a:lnTo>
                    <a:pt x="0" y="15"/>
                  </a:lnTo>
                  <a:lnTo>
                    <a:pt x="1" y="12"/>
                  </a:lnTo>
                  <a:lnTo>
                    <a:pt x="1" y="7"/>
                  </a:lnTo>
                  <a:lnTo>
                    <a:pt x="3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5"/>
                  </a:lnTo>
                  <a:lnTo>
                    <a:pt x="22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78" name="Freeform 237"/>
            <p:cNvSpPr>
              <a:spLocks/>
            </p:cNvSpPr>
            <p:nvPr/>
          </p:nvSpPr>
          <p:spPr bwMode="auto">
            <a:xfrm>
              <a:off x="4570" y="2882"/>
              <a:ext cx="20" cy="18"/>
            </a:xfrm>
            <a:custGeom>
              <a:avLst/>
              <a:gdLst>
                <a:gd name="T0" fmla="*/ 40 w 40"/>
                <a:gd name="T1" fmla="*/ 13 h 36"/>
                <a:gd name="T2" fmla="*/ 40 w 40"/>
                <a:gd name="T3" fmla="*/ 16 h 36"/>
                <a:gd name="T4" fmla="*/ 39 w 40"/>
                <a:gd name="T5" fmla="*/ 20 h 36"/>
                <a:gd name="T6" fmla="*/ 39 w 40"/>
                <a:gd name="T7" fmla="*/ 23 h 36"/>
                <a:gd name="T8" fmla="*/ 37 w 40"/>
                <a:gd name="T9" fmla="*/ 26 h 36"/>
                <a:gd name="T10" fmla="*/ 34 w 40"/>
                <a:gd name="T11" fmla="*/ 28 h 36"/>
                <a:gd name="T12" fmla="*/ 32 w 40"/>
                <a:gd name="T13" fmla="*/ 31 h 36"/>
                <a:gd name="T14" fmla="*/ 27 w 40"/>
                <a:gd name="T15" fmla="*/ 36 h 36"/>
                <a:gd name="T16" fmla="*/ 9 w 40"/>
                <a:gd name="T17" fmla="*/ 36 h 36"/>
                <a:gd name="T18" fmla="*/ 6 w 40"/>
                <a:gd name="T19" fmla="*/ 34 h 36"/>
                <a:gd name="T20" fmla="*/ 3 w 40"/>
                <a:gd name="T21" fmla="*/ 31 h 36"/>
                <a:gd name="T22" fmla="*/ 1 w 40"/>
                <a:gd name="T23" fmla="*/ 28 h 36"/>
                <a:gd name="T24" fmla="*/ 0 w 40"/>
                <a:gd name="T25" fmla="*/ 23 h 36"/>
                <a:gd name="T26" fmla="*/ 0 w 40"/>
                <a:gd name="T27" fmla="*/ 10 h 36"/>
                <a:gd name="T28" fmla="*/ 3 w 40"/>
                <a:gd name="T29" fmla="*/ 8 h 36"/>
                <a:gd name="T30" fmla="*/ 8 w 40"/>
                <a:gd name="T31" fmla="*/ 3 h 36"/>
                <a:gd name="T32" fmla="*/ 13 w 40"/>
                <a:gd name="T33" fmla="*/ 2 h 36"/>
                <a:gd name="T34" fmla="*/ 16 w 40"/>
                <a:gd name="T35" fmla="*/ 2 h 36"/>
                <a:gd name="T36" fmla="*/ 19 w 40"/>
                <a:gd name="T37" fmla="*/ 0 h 36"/>
                <a:gd name="T38" fmla="*/ 26 w 40"/>
                <a:gd name="T39" fmla="*/ 0 h 36"/>
                <a:gd name="T40" fmla="*/ 27 w 40"/>
                <a:gd name="T41" fmla="*/ 2 h 36"/>
                <a:gd name="T42" fmla="*/ 30 w 40"/>
                <a:gd name="T43" fmla="*/ 2 h 36"/>
                <a:gd name="T44" fmla="*/ 39 w 40"/>
                <a:gd name="T45" fmla="*/ 10 h 36"/>
                <a:gd name="T46" fmla="*/ 40 w 40"/>
                <a:gd name="T47" fmla="*/ 13 h 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0"/>
                <a:gd name="T73" fmla="*/ 0 h 36"/>
                <a:gd name="T74" fmla="*/ 40 w 40"/>
                <a:gd name="T75" fmla="*/ 36 h 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0" h="36">
                  <a:moveTo>
                    <a:pt x="40" y="13"/>
                  </a:moveTo>
                  <a:lnTo>
                    <a:pt x="40" y="16"/>
                  </a:lnTo>
                  <a:lnTo>
                    <a:pt x="39" y="20"/>
                  </a:lnTo>
                  <a:lnTo>
                    <a:pt x="39" y="23"/>
                  </a:lnTo>
                  <a:lnTo>
                    <a:pt x="37" y="26"/>
                  </a:lnTo>
                  <a:lnTo>
                    <a:pt x="34" y="28"/>
                  </a:lnTo>
                  <a:lnTo>
                    <a:pt x="32" y="31"/>
                  </a:lnTo>
                  <a:lnTo>
                    <a:pt x="27" y="36"/>
                  </a:lnTo>
                  <a:lnTo>
                    <a:pt x="9" y="36"/>
                  </a:lnTo>
                  <a:lnTo>
                    <a:pt x="6" y="34"/>
                  </a:lnTo>
                  <a:lnTo>
                    <a:pt x="3" y="31"/>
                  </a:lnTo>
                  <a:lnTo>
                    <a:pt x="1" y="28"/>
                  </a:lnTo>
                  <a:lnTo>
                    <a:pt x="0" y="23"/>
                  </a:lnTo>
                  <a:lnTo>
                    <a:pt x="0" y="10"/>
                  </a:lnTo>
                  <a:lnTo>
                    <a:pt x="3" y="8"/>
                  </a:lnTo>
                  <a:lnTo>
                    <a:pt x="8" y="3"/>
                  </a:lnTo>
                  <a:lnTo>
                    <a:pt x="13" y="2"/>
                  </a:lnTo>
                  <a:lnTo>
                    <a:pt x="16" y="2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27" y="2"/>
                  </a:lnTo>
                  <a:lnTo>
                    <a:pt x="30" y="2"/>
                  </a:lnTo>
                  <a:lnTo>
                    <a:pt x="39" y="10"/>
                  </a:lnTo>
                  <a:lnTo>
                    <a:pt x="40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79" name="Freeform 238"/>
            <p:cNvSpPr>
              <a:spLocks/>
            </p:cNvSpPr>
            <p:nvPr/>
          </p:nvSpPr>
          <p:spPr bwMode="auto">
            <a:xfrm>
              <a:off x="4524" y="2908"/>
              <a:ext cx="9" cy="9"/>
            </a:xfrm>
            <a:custGeom>
              <a:avLst/>
              <a:gdLst>
                <a:gd name="T0" fmla="*/ 20 w 20"/>
                <a:gd name="T1" fmla="*/ 8 h 18"/>
                <a:gd name="T2" fmla="*/ 20 w 20"/>
                <a:gd name="T3" fmla="*/ 11 h 18"/>
                <a:gd name="T4" fmla="*/ 16 w 20"/>
                <a:gd name="T5" fmla="*/ 15 h 18"/>
                <a:gd name="T6" fmla="*/ 15 w 20"/>
                <a:gd name="T7" fmla="*/ 15 h 18"/>
                <a:gd name="T8" fmla="*/ 13 w 20"/>
                <a:gd name="T9" fmla="*/ 16 h 18"/>
                <a:gd name="T10" fmla="*/ 8 w 20"/>
                <a:gd name="T11" fmla="*/ 16 h 18"/>
                <a:gd name="T12" fmla="*/ 5 w 20"/>
                <a:gd name="T13" fmla="*/ 18 h 18"/>
                <a:gd name="T14" fmla="*/ 0 w 20"/>
                <a:gd name="T15" fmla="*/ 13 h 18"/>
                <a:gd name="T16" fmla="*/ 0 w 20"/>
                <a:gd name="T17" fmla="*/ 8 h 18"/>
                <a:gd name="T18" fmla="*/ 2 w 20"/>
                <a:gd name="T19" fmla="*/ 5 h 18"/>
                <a:gd name="T20" fmla="*/ 3 w 20"/>
                <a:gd name="T21" fmla="*/ 3 h 18"/>
                <a:gd name="T22" fmla="*/ 7 w 20"/>
                <a:gd name="T23" fmla="*/ 2 h 18"/>
                <a:gd name="T24" fmla="*/ 8 w 20"/>
                <a:gd name="T25" fmla="*/ 0 h 18"/>
                <a:gd name="T26" fmla="*/ 10 w 20"/>
                <a:gd name="T27" fmla="*/ 2 h 18"/>
                <a:gd name="T28" fmla="*/ 12 w 20"/>
                <a:gd name="T29" fmla="*/ 2 h 18"/>
                <a:gd name="T30" fmla="*/ 13 w 20"/>
                <a:gd name="T31" fmla="*/ 3 h 18"/>
                <a:gd name="T32" fmla="*/ 15 w 20"/>
                <a:gd name="T33" fmla="*/ 3 h 18"/>
                <a:gd name="T34" fmla="*/ 20 w 20"/>
                <a:gd name="T35" fmla="*/ 8 h 1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0"/>
                <a:gd name="T55" fmla="*/ 0 h 18"/>
                <a:gd name="T56" fmla="*/ 20 w 20"/>
                <a:gd name="T57" fmla="*/ 18 h 1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0" h="18">
                  <a:moveTo>
                    <a:pt x="20" y="8"/>
                  </a:moveTo>
                  <a:lnTo>
                    <a:pt x="20" y="11"/>
                  </a:lnTo>
                  <a:lnTo>
                    <a:pt x="16" y="15"/>
                  </a:lnTo>
                  <a:lnTo>
                    <a:pt x="15" y="15"/>
                  </a:lnTo>
                  <a:lnTo>
                    <a:pt x="13" y="16"/>
                  </a:lnTo>
                  <a:lnTo>
                    <a:pt x="8" y="16"/>
                  </a:lnTo>
                  <a:lnTo>
                    <a:pt x="5" y="18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3" y="3"/>
                  </a:lnTo>
                  <a:lnTo>
                    <a:pt x="7" y="2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3" y="3"/>
                  </a:lnTo>
                  <a:lnTo>
                    <a:pt x="15" y="3"/>
                  </a:lnTo>
                  <a:lnTo>
                    <a:pt x="20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80" name="Freeform 239"/>
            <p:cNvSpPr>
              <a:spLocks/>
            </p:cNvSpPr>
            <p:nvPr/>
          </p:nvSpPr>
          <p:spPr bwMode="auto">
            <a:xfrm>
              <a:off x="4669" y="2914"/>
              <a:ext cx="13" cy="11"/>
            </a:xfrm>
            <a:custGeom>
              <a:avLst/>
              <a:gdLst>
                <a:gd name="T0" fmla="*/ 25 w 26"/>
                <a:gd name="T1" fmla="*/ 8 h 23"/>
                <a:gd name="T2" fmla="*/ 26 w 26"/>
                <a:gd name="T3" fmla="*/ 10 h 23"/>
                <a:gd name="T4" fmla="*/ 26 w 26"/>
                <a:gd name="T5" fmla="*/ 13 h 23"/>
                <a:gd name="T6" fmla="*/ 20 w 26"/>
                <a:gd name="T7" fmla="*/ 20 h 23"/>
                <a:gd name="T8" fmla="*/ 18 w 26"/>
                <a:gd name="T9" fmla="*/ 20 h 23"/>
                <a:gd name="T10" fmla="*/ 15 w 26"/>
                <a:gd name="T11" fmla="*/ 21 h 23"/>
                <a:gd name="T12" fmla="*/ 15 w 26"/>
                <a:gd name="T13" fmla="*/ 23 h 23"/>
                <a:gd name="T14" fmla="*/ 12 w 26"/>
                <a:gd name="T15" fmla="*/ 23 h 23"/>
                <a:gd name="T16" fmla="*/ 10 w 26"/>
                <a:gd name="T17" fmla="*/ 21 h 23"/>
                <a:gd name="T18" fmla="*/ 7 w 26"/>
                <a:gd name="T19" fmla="*/ 21 h 23"/>
                <a:gd name="T20" fmla="*/ 5 w 26"/>
                <a:gd name="T21" fmla="*/ 20 h 23"/>
                <a:gd name="T22" fmla="*/ 4 w 26"/>
                <a:gd name="T23" fmla="*/ 20 h 23"/>
                <a:gd name="T24" fmla="*/ 2 w 26"/>
                <a:gd name="T25" fmla="*/ 17 h 23"/>
                <a:gd name="T26" fmla="*/ 0 w 26"/>
                <a:gd name="T27" fmla="*/ 13 h 23"/>
                <a:gd name="T28" fmla="*/ 0 w 26"/>
                <a:gd name="T29" fmla="*/ 5 h 23"/>
                <a:gd name="T30" fmla="*/ 4 w 26"/>
                <a:gd name="T31" fmla="*/ 2 h 23"/>
                <a:gd name="T32" fmla="*/ 5 w 26"/>
                <a:gd name="T33" fmla="*/ 2 h 23"/>
                <a:gd name="T34" fmla="*/ 7 w 26"/>
                <a:gd name="T35" fmla="*/ 0 h 23"/>
                <a:gd name="T36" fmla="*/ 17 w 26"/>
                <a:gd name="T37" fmla="*/ 0 h 23"/>
                <a:gd name="T38" fmla="*/ 18 w 26"/>
                <a:gd name="T39" fmla="*/ 2 h 23"/>
                <a:gd name="T40" fmla="*/ 20 w 26"/>
                <a:gd name="T41" fmla="*/ 2 h 23"/>
                <a:gd name="T42" fmla="*/ 25 w 26"/>
                <a:gd name="T43" fmla="*/ 7 h 23"/>
                <a:gd name="T44" fmla="*/ 25 w 26"/>
                <a:gd name="T45" fmla="*/ 8 h 2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6"/>
                <a:gd name="T70" fmla="*/ 0 h 23"/>
                <a:gd name="T71" fmla="*/ 26 w 26"/>
                <a:gd name="T72" fmla="*/ 23 h 2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6" h="23">
                  <a:moveTo>
                    <a:pt x="25" y="8"/>
                  </a:moveTo>
                  <a:lnTo>
                    <a:pt x="26" y="10"/>
                  </a:lnTo>
                  <a:lnTo>
                    <a:pt x="26" y="13"/>
                  </a:lnTo>
                  <a:lnTo>
                    <a:pt x="20" y="20"/>
                  </a:lnTo>
                  <a:lnTo>
                    <a:pt x="18" y="20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2" y="23"/>
                  </a:lnTo>
                  <a:lnTo>
                    <a:pt x="10" y="21"/>
                  </a:lnTo>
                  <a:lnTo>
                    <a:pt x="7" y="21"/>
                  </a:lnTo>
                  <a:lnTo>
                    <a:pt x="5" y="20"/>
                  </a:lnTo>
                  <a:lnTo>
                    <a:pt x="4" y="20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5"/>
                  </a:lnTo>
                  <a:lnTo>
                    <a:pt x="4" y="2"/>
                  </a:lnTo>
                  <a:lnTo>
                    <a:pt x="5" y="2"/>
                  </a:lnTo>
                  <a:lnTo>
                    <a:pt x="7" y="0"/>
                  </a:lnTo>
                  <a:lnTo>
                    <a:pt x="17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5" y="7"/>
                  </a:lnTo>
                  <a:lnTo>
                    <a:pt x="25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81" name="Freeform 240"/>
            <p:cNvSpPr>
              <a:spLocks/>
            </p:cNvSpPr>
            <p:nvPr/>
          </p:nvSpPr>
          <p:spPr bwMode="auto">
            <a:xfrm>
              <a:off x="4732" y="2927"/>
              <a:ext cx="15" cy="13"/>
            </a:xfrm>
            <a:custGeom>
              <a:avLst/>
              <a:gdLst>
                <a:gd name="T0" fmla="*/ 29 w 29"/>
                <a:gd name="T1" fmla="*/ 8 h 26"/>
                <a:gd name="T2" fmla="*/ 29 w 29"/>
                <a:gd name="T3" fmla="*/ 16 h 26"/>
                <a:gd name="T4" fmla="*/ 27 w 29"/>
                <a:gd name="T5" fmla="*/ 20 h 26"/>
                <a:gd name="T6" fmla="*/ 26 w 29"/>
                <a:gd name="T7" fmla="*/ 21 h 26"/>
                <a:gd name="T8" fmla="*/ 23 w 29"/>
                <a:gd name="T9" fmla="*/ 23 h 26"/>
                <a:gd name="T10" fmla="*/ 21 w 29"/>
                <a:gd name="T11" fmla="*/ 25 h 26"/>
                <a:gd name="T12" fmla="*/ 18 w 29"/>
                <a:gd name="T13" fmla="*/ 26 h 26"/>
                <a:gd name="T14" fmla="*/ 11 w 29"/>
                <a:gd name="T15" fmla="*/ 26 h 26"/>
                <a:gd name="T16" fmla="*/ 10 w 29"/>
                <a:gd name="T17" fmla="*/ 25 h 26"/>
                <a:gd name="T18" fmla="*/ 6 w 29"/>
                <a:gd name="T19" fmla="*/ 25 h 26"/>
                <a:gd name="T20" fmla="*/ 1 w 29"/>
                <a:gd name="T21" fmla="*/ 20 h 26"/>
                <a:gd name="T22" fmla="*/ 1 w 29"/>
                <a:gd name="T23" fmla="*/ 18 h 26"/>
                <a:gd name="T24" fmla="*/ 0 w 29"/>
                <a:gd name="T25" fmla="*/ 15 h 26"/>
                <a:gd name="T26" fmla="*/ 0 w 29"/>
                <a:gd name="T27" fmla="*/ 13 h 26"/>
                <a:gd name="T28" fmla="*/ 1 w 29"/>
                <a:gd name="T29" fmla="*/ 10 h 26"/>
                <a:gd name="T30" fmla="*/ 6 w 29"/>
                <a:gd name="T31" fmla="*/ 5 h 26"/>
                <a:gd name="T32" fmla="*/ 11 w 29"/>
                <a:gd name="T33" fmla="*/ 3 h 26"/>
                <a:gd name="T34" fmla="*/ 14 w 29"/>
                <a:gd name="T35" fmla="*/ 2 h 26"/>
                <a:gd name="T36" fmla="*/ 19 w 29"/>
                <a:gd name="T37" fmla="*/ 0 h 26"/>
                <a:gd name="T38" fmla="*/ 23 w 29"/>
                <a:gd name="T39" fmla="*/ 2 h 26"/>
                <a:gd name="T40" fmla="*/ 26 w 29"/>
                <a:gd name="T41" fmla="*/ 3 h 26"/>
                <a:gd name="T42" fmla="*/ 29 w 29"/>
                <a:gd name="T43" fmla="*/ 8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9"/>
                <a:gd name="T67" fmla="*/ 0 h 26"/>
                <a:gd name="T68" fmla="*/ 29 w 29"/>
                <a:gd name="T69" fmla="*/ 26 h 2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9" h="26">
                  <a:moveTo>
                    <a:pt x="29" y="8"/>
                  </a:moveTo>
                  <a:lnTo>
                    <a:pt x="29" y="16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8" y="26"/>
                  </a:lnTo>
                  <a:lnTo>
                    <a:pt x="11" y="26"/>
                  </a:lnTo>
                  <a:lnTo>
                    <a:pt x="10" y="25"/>
                  </a:lnTo>
                  <a:lnTo>
                    <a:pt x="6" y="25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6" y="5"/>
                  </a:lnTo>
                  <a:lnTo>
                    <a:pt x="11" y="3"/>
                  </a:lnTo>
                  <a:lnTo>
                    <a:pt x="14" y="2"/>
                  </a:lnTo>
                  <a:lnTo>
                    <a:pt x="19" y="0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82" name="Freeform 241"/>
            <p:cNvSpPr>
              <a:spLocks/>
            </p:cNvSpPr>
            <p:nvPr/>
          </p:nvSpPr>
          <p:spPr bwMode="auto">
            <a:xfrm>
              <a:off x="4323" y="2931"/>
              <a:ext cx="188" cy="330"/>
            </a:xfrm>
            <a:custGeom>
              <a:avLst/>
              <a:gdLst>
                <a:gd name="T0" fmla="*/ 309 w 374"/>
                <a:gd name="T1" fmla="*/ 89 h 659"/>
                <a:gd name="T2" fmla="*/ 241 w 374"/>
                <a:gd name="T3" fmla="*/ 167 h 659"/>
                <a:gd name="T4" fmla="*/ 193 w 374"/>
                <a:gd name="T5" fmla="*/ 225 h 659"/>
                <a:gd name="T6" fmla="*/ 207 w 374"/>
                <a:gd name="T7" fmla="*/ 248 h 659"/>
                <a:gd name="T8" fmla="*/ 258 w 374"/>
                <a:gd name="T9" fmla="*/ 277 h 659"/>
                <a:gd name="T10" fmla="*/ 280 w 374"/>
                <a:gd name="T11" fmla="*/ 303 h 659"/>
                <a:gd name="T12" fmla="*/ 248 w 374"/>
                <a:gd name="T13" fmla="*/ 399 h 659"/>
                <a:gd name="T14" fmla="*/ 212 w 374"/>
                <a:gd name="T15" fmla="*/ 527 h 659"/>
                <a:gd name="T16" fmla="*/ 193 w 374"/>
                <a:gd name="T17" fmla="*/ 625 h 659"/>
                <a:gd name="T18" fmla="*/ 167 w 374"/>
                <a:gd name="T19" fmla="*/ 651 h 659"/>
                <a:gd name="T20" fmla="*/ 193 w 374"/>
                <a:gd name="T21" fmla="*/ 512 h 659"/>
                <a:gd name="T22" fmla="*/ 222 w 374"/>
                <a:gd name="T23" fmla="*/ 386 h 659"/>
                <a:gd name="T24" fmla="*/ 207 w 374"/>
                <a:gd name="T25" fmla="*/ 410 h 659"/>
                <a:gd name="T26" fmla="*/ 178 w 374"/>
                <a:gd name="T27" fmla="*/ 510 h 659"/>
                <a:gd name="T28" fmla="*/ 155 w 374"/>
                <a:gd name="T29" fmla="*/ 612 h 659"/>
                <a:gd name="T30" fmla="*/ 130 w 374"/>
                <a:gd name="T31" fmla="*/ 637 h 659"/>
                <a:gd name="T32" fmla="*/ 175 w 374"/>
                <a:gd name="T33" fmla="*/ 439 h 659"/>
                <a:gd name="T34" fmla="*/ 188 w 374"/>
                <a:gd name="T35" fmla="*/ 366 h 659"/>
                <a:gd name="T36" fmla="*/ 155 w 374"/>
                <a:gd name="T37" fmla="*/ 455 h 659"/>
                <a:gd name="T38" fmla="*/ 126 w 374"/>
                <a:gd name="T39" fmla="*/ 567 h 659"/>
                <a:gd name="T40" fmla="*/ 102 w 374"/>
                <a:gd name="T41" fmla="*/ 624 h 659"/>
                <a:gd name="T42" fmla="*/ 121 w 374"/>
                <a:gd name="T43" fmla="*/ 494 h 659"/>
                <a:gd name="T44" fmla="*/ 147 w 374"/>
                <a:gd name="T45" fmla="*/ 403 h 659"/>
                <a:gd name="T46" fmla="*/ 152 w 374"/>
                <a:gd name="T47" fmla="*/ 356 h 659"/>
                <a:gd name="T48" fmla="*/ 121 w 374"/>
                <a:gd name="T49" fmla="*/ 441 h 659"/>
                <a:gd name="T50" fmla="*/ 89 w 374"/>
                <a:gd name="T51" fmla="*/ 583 h 659"/>
                <a:gd name="T52" fmla="*/ 76 w 374"/>
                <a:gd name="T53" fmla="*/ 564 h 659"/>
                <a:gd name="T54" fmla="*/ 107 w 374"/>
                <a:gd name="T55" fmla="*/ 431 h 659"/>
                <a:gd name="T56" fmla="*/ 133 w 374"/>
                <a:gd name="T57" fmla="*/ 355 h 659"/>
                <a:gd name="T58" fmla="*/ 117 w 374"/>
                <a:gd name="T59" fmla="*/ 361 h 659"/>
                <a:gd name="T60" fmla="*/ 87 w 374"/>
                <a:gd name="T61" fmla="*/ 452 h 659"/>
                <a:gd name="T62" fmla="*/ 65 w 374"/>
                <a:gd name="T63" fmla="*/ 551 h 659"/>
                <a:gd name="T64" fmla="*/ 44 w 374"/>
                <a:gd name="T65" fmla="*/ 590 h 659"/>
                <a:gd name="T66" fmla="*/ 53 w 374"/>
                <a:gd name="T67" fmla="*/ 491 h 659"/>
                <a:gd name="T68" fmla="*/ 79 w 374"/>
                <a:gd name="T69" fmla="*/ 386 h 659"/>
                <a:gd name="T70" fmla="*/ 97 w 374"/>
                <a:gd name="T71" fmla="*/ 316 h 659"/>
                <a:gd name="T72" fmla="*/ 61 w 374"/>
                <a:gd name="T73" fmla="*/ 402 h 659"/>
                <a:gd name="T74" fmla="*/ 29 w 374"/>
                <a:gd name="T75" fmla="*/ 528 h 659"/>
                <a:gd name="T76" fmla="*/ 16 w 374"/>
                <a:gd name="T77" fmla="*/ 575 h 659"/>
                <a:gd name="T78" fmla="*/ 29 w 374"/>
                <a:gd name="T79" fmla="*/ 470 h 659"/>
                <a:gd name="T80" fmla="*/ 61 w 374"/>
                <a:gd name="T81" fmla="*/ 353 h 659"/>
                <a:gd name="T82" fmla="*/ 63 w 374"/>
                <a:gd name="T83" fmla="*/ 308 h 659"/>
                <a:gd name="T84" fmla="*/ 40 w 374"/>
                <a:gd name="T85" fmla="*/ 373 h 659"/>
                <a:gd name="T86" fmla="*/ 13 w 374"/>
                <a:gd name="T87" fmla="*/ 481 h 659"/>
                <a:gd name="T88" fmla="*/ 0 w 374"/>
                <a:gd name="T89" fmla="*/ 562 h 659"/>
                <a:gd name="T90" fmla="*/ 26 w 374"/>
                <a:gd name="T91" fmla="*/ 395 h 659"/>
                <a:gd name="T92" fmla="*/ 61 w 374"/>
                <a:gd name="T93" fmla="*/ 275 h 659"/>
                <a:gd name="T94" fmla="*/ 81 w 374"/>
                <a:gd name="T95" fmla="*/ 272 h 659"/>
                <a:gd name="T96" fmla="*/ 152 w 374"/>
                <a:gd name="T97" fmla="*/ 311 h 659"/>
                <a:gd name="T98" fmla="*/ 224 w 374"/>
                <a:gd name="T99" fmla="*/ 352 h 659"/>
                <a:gd name="T100" fmla="*/ 238 w 374"/>
                <a:gd name="T101" fmla="*/ 343 h 659"/>
                <a:gd name="T102" fmla="*/ 196 w 374"/>
                <a:gd name="T103" fmla="*/ 318 h 659"/>
                <a:gd name="T104" fmla="*/ 141 w 374"/>
                <a:gd name="T105" fmla="*/ 290 h 659"/>
                <a:gd name="T106" fmla="*/ 84 w 374"/>
                <a:gd name="T107" fmla="*/ 259 h 659"/>
                <a:gd name="T108" fmla="*/ 89 w 374"/>
                <a:gd name="T109" fmla="*/ 199 h 659"/>
                <a:gd name="T110" fmla="*/ 143 w 374"/>
                <a:gd name="T111" fmla="*/ 83 h 659"/>
                <a:gd name="T112" fmla="*/ 194 w 374"/>
                <a:gd name="T113" fmla="*/ 3 h 659"/>
                <a:gd name="T114" fmla="*/ 271 w 374"/>
                <a:gd name="T115" fmla="*/ 5 h 659"/>
                <a:gd name="T116" fmla="*/ 374 w 374"/>
                <a:gd name="T117" fmla="*/ 19 h 65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74"/>
                <a:gd name="T178" fmla="*/ 0 h 659"/>
                <a:gd name="T179" fmla="*/ 374 w 374"/>
                <a:gd name="T180" fmla="*/ 659 h 65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74" h="659">
                  <a:moveTo>
                    <a:pt x="374" y="19"/>
                  </a:moveTo>
                  <a:lnTo>
                    <a:pt x="374" y="23"/>
                  </a:lnTo>
                  <a:lnTo>
                    <a:pt x="368" y="28"/>
                  </a:lnTo>
                  <a:lnTo>
                    <a:pt x="361" y="34"/>
                  </a:lnTo>
                  <a:lnTo>
                    <a:pt x="356" y="40"/>
                  </a:lnTo>
                  <a:lnTo>
                    <a:pt x="350" y="45"/>
                  </a:lnTo>
                  <a:lnTo>
                    <a:pt x="344" y="52"/>
                  </a:lnTo>
                  <a:lnTo>
                    <a:pt x="339" y="58"/>
                  </a:lnTo>
                  <a:lnTo>
                    <a:pt x="314" y="83"/>
                  </a:lnTo>
                  <a:lnTo>
                    <a:pt x="309" y="89"/>
                  </a:lnTo>
                  <a:lnTo>
                    <a:pt x="297" y="102"/>
                  </a:lnTo>
                  <a:lnTo>
                    <a:pt x="292" y="109"/>
                  </a:lnTo>
                  <a:lnTo>
                    <a:pt x="285" y="115"/>
                  </a:lnTo>
                  <a:lnTo>
                    <a:pt x="280" y="121"/>
                  </a:lnTo>
                  <a:lnTo>
                    <a:pt x="275" y="128"/>
                  </a:lnTo>
                  <a:lnTo>
                    <a:pt x="262" y="141"/>
                  </a:lnTo>
                  <a:lnTo>
                    <a:pt x="258" y="147"/>
                  </a:lnTo>
                  <a:lnTo>
                    <a:pt x="253" y="152"/>
                  </a:lnTo>
                  <a:lnTo>
                    <a:pt x="246" y="160"/>
                  </a:lnTo>
                  <a:lnTo>
                    <a:pt x="241" y="167"/>
                  </a:lnTo>
                  <a:lnTo>
                    <a:pt x="237" y="172"/>
                  </a:lnTo>
                  <a:lnTo>
                    <a:pt x="230" y="180"/>
                  </a:lnTo>
                  <a:lnTo>
                    <a:pt x="225" y="186"/>
                  </a:lnTo>
                  <a:lnTo>
                    <a:pt x="220" y="193"/>
                  </a:lnTo>
                  <a:lnTo>
                    <a:pt x="214" y="199"/>
                  </a:lnTo>
                  <a:lnTo>
                    <a:pt x="209" y="206"/>
                  </a:lnTo>
                  <a:lnTo>
                    <a:pt x="204" y="212"/>
                  </a:lnTo>
                  <a:lnTo>
                    <a:pt x="199" y="219"/>
                  </a:lnTo>
                  <a:lnTo>
                    <a:pt x="194" y="225"/>
                  </a:lnTo>
                  <a:lnTo>
                    <a:pt x="193" y="225"/>
                  </a:lnTo>
                  <a:lnTo>
                    <a:pt x="188" y="230"/>
                  </a:lnTo>
                  <a:lnTo>
                    <a:pt x="188" y="233"/>
                  </a:lnTo>
                  <a:lnTo>
                    <a:pt x="190" y="235"/>
                  </a:lnTo>
                  <a:lnTo>
                    <a:pt x="190" y="237"/>
                  </a:lnTo>
                  <a:lnTo>
                    <a:pt x="191" y="238"/>
                  </a:lnTo>
                  <a:lnTo>
                    <a:pt x="193" y="238"/>
                  </a:lnTo>
                  <a:lnTo>
                    <a:pt x="196" y="241"/>
                  </a:lnTo>
                  <a:lnTo>
                    <a:pt x="198" y="241"/>
                  </a:lnTo>
                  <a:lnTo>
                    <a:pt x="202" y="246"/>
                  </a:lnTo>
                  <a:lnTo>
                    <a:pt x="207" y="248"/>
                  </a:lnTo>
                  <a:lnTo>
                    <a:pt x="212" y="251"/>
                  </a:lnTo>
                  <a:lnTo>
                    <a:pt x="217" y="254"/>
                  </a:lnTo>
                  <a:lnTo>
                    <a:pt x="222" y="258"/>
                  </a:lnTo>
                  <a:lnTo>
                    <a:pt x="227" y="259"/>
                  </a:lnTo>
                  <a:lnTo>
                    <a:pt x="232" y="262"/>
                  </a:lnTo>
                  <a:lnTo>
                    <a:pt x="238" y="266"/>
                  </a:lnTo>
                  <a:lnTo>
                    <a:pt x="243" y="267"/>
                  </a:lnTo>
                  <a:lnTo>
                    <a:pt x="248" y="271"/>
                  </a:lnTo>
                  <a:lnTo>
                    <a:pt x="253" y="274"/>
                  </a:lnTo>
                  <a:lnTo>
                    <a:pt x="258" y="277"/>
                  </a:lnTo>
                  <a:lnTo>
                    <a:pt x="262" y="280"/>
                  </a:lnTo>
                  <a:lnTo>
                    <a:pt x="267" y="283"/>
                  </a:lnTo>
                  <a:lnTo>
                    <a:pt x="275" y="292"/>
                  </a:lnTo>
                  <a:lnTo>
                    <a:pt x="277" y="292"/>
                  </a:lnTo>
                  <a:lnTo>
                    <a:pt x="279" y="293"/>
                  </a:lnTo>
                  <a:lnTo>
                    <a:pt x="280" y="293"/>
                  </a:lnTo>
                  <a:lnTo>
                    <a:pt x="282" y="295"/>
                  </a:lnTo>
                  <a:lnTo>
                    <a:pt x="284" y="295"/>
                  </a:lnTo>
                  <a:lnTo>
                    <a:pt x="287" y="298"/>
                  </a:lnTo>
                  <a:lnTo>
                    <a:pt x="280" y="303"/>
                  </a:lnTo>
                  <a:lnTo>
                    <a:pt x="275" y="308"/>
                  </a:lnTo>
                  <a:lnTo>
                    <a:pt x="274" y="314"/>
                  </a:lnTo>
                  <a:lnTo>
                    <a:pt x="271" y="322"/>
                  </a:lnTo>
                  <a:lnTo>
                    <a:pt x="269" y="329"/>
                  </a:lnTo>
                  <a:lnTo>
                    <a:pt x="267" y="335"/>
                  </a:lnTo>
                  <a:lnTo>
                    <a:pt x="264" y="342"/>
                  </a:lnTo>
                  <a:lnTo>
                    <a:pt x="261" y="348"/>
                  </a:lnTo>
                  <a:lnTo>
                    <a:pt x="258" y="366"/>
                  </a:lnTo>
                  <a:lnTo>
                    <a:pt x="251" y="382"/>
                  </a:lnTo>
                  <a:lnTo>
                    <a:pt x="248" y="399"/>
                  </a:lnTo>
                  <a:lnTo>
                    <a:pt x="241" y="415"/>
                  </a:lnTo>
                  <a:lnTo>
                    <a:pt x="237" y="433"/>
                  </a:lnTo>
                  <a:lnTo>
                    <a:pt x="232" y="449"/>
                  </a:lnTo>
                  <a:lnTo>
                    <a:pt x="227" y="465"/>
                  </a:lnTo>
                  <a:lnTo>
                    <a:pt x="222" y="481"/>
                  </a:lnTo>
                  <a:lnTo>
                    <a:pt x="220" y="491"/>
                  </a:lnTo>
                  <a:lnTo>
                    <a:pt x="217" y="499"/>
                  </a:lnTo>
                  <a:lnTo>
                    <a:pt x="215" y="509"/>
                  </a:lnTo>
                  <a:lnTo>
                    <a:pt x="214" y="517"/>
                  </a:lnTo>
                  <a:lnTo>
                    <a:pt x="212" y="527"/>
                  </a:lnTo>
                  <a:lnTo>
                    <a:pt x="211" y="536"/>
                  </a:lnTo>
                  <a:lnTo>
                    <a:pt x="207" y="546"/>
                  </a:lnTo>
                  <a:lnTo>
                    <a:pt x="206" y="554"/>
                  </a:lnTo>
                  <a:lnTo>
                    <a:pt x="204" y="559"/>
                  </a:lnTo>
                  <a:lnTo>
                    <a:pt x="204" y="570"/>
                  </a:lnTo>
                  <a:lnTo>
                    <a:pt x="201" y="580"/>
                  </a:lnTo>
                  <a:lnTo>
                    <a:pt x="198" y="591"/>
                  </a:lnTo>
                  <a:lnTo>
                    <a:pt x="196" y="603"/>
                  </a:lnTo>
                  <a:lnTo>
                    <a:pt x="194" y="614"/>
                  </a:lnTo>
                  <a:lnTo>
                    <a:pt x="193" y="625"/>
                  </a:lnTo>
                  <a:lnTo>
                    <a:pt x="191" y="637"/>
                  </a:lnTo>
                  <a:lnTo>
                    <a:pt x="188" y="648"/>
                  </a:lnTo>
                  <a:lnTo>
                    <a:pt x="185" y="659"/>
                  </a:lnTo>
                  <a:lnTo>
                    <a:pt x="181" y="658"/>
                  </a:lnTo>
                  <a:lnTo>
                    <a:pt x="180" y="656"/>
                  </a:lnTo>
                  <a:lnTo>
                    <a:pt x="177" y="656"/>
                  </a:lnTo>
                  <a:lnTo>
                    <a:pt x="175" y="654"/>
                  </a:lnTo>
                  <a:lnTo>
                    <a:pt x="172" y="653"/>
                  </a:lnTo>
                  <a:lnTo>
                    <a:pt x="168" y="653"/>
                  </a:lnTo>
                  <a:lnTo>
                    <a:pt x="167" y="651"/>
                  </a:lnTo>
                  <a:lnTo>
                    <a:pt x="164" y="650"/>
                  </a:lnTo>
                  <a:lnTo>
                    <a:pt x="165" y="635"/>
                  </a:lnTo>
                  <a:lnTo>
                    <a:pt x="168" y="619"/>
                  </a:lnTo>
                  <a:lnTo>
                    <a:pt x="170" y="604"/>
                  </a:lnTo>
                  <a:lnTo>
                    <a:pt x="173" y="590"/>
                  </a:lnTo>
                  <a:lnTo>
                    <a:pt x="177" y="573"/>
                  </a:lnTo>
                  <a:lnTo>
                    <a:pt x="180" y="559"/>
                  </a:lnTo>
                  <a:lnTo>
                    <a:pt x="185" y="544"/>
                  </a:lnTo>
                  <a:lnTo>
                    <a:pt x="188" y="530"/>
                  </a:lnTo>
                  <a:lnTo>
                    <a:pt x="193" y="512"/>
                  </a:lnTo>
                  <a:lnTo>
                    <a:pt x="196" y="494"/>
                  </a:lnTo>
                  <a:lnTo>
                    <a:pt x="201" y="476"/>
                  </a:lnTo>
                  <a:lnTo>
                    <a:pt x="204" y="460"/>
                  </a:lnTo>
                  <a:lnTo>
                    <a:pt x="209" y="444"/>
                  </a:lnTo>
                  <a:lnTo>
                    <a:pt x="214" y="426"/>
                  </a:lnTo>
                  <a:lnTo>
                    <a:pt x="220" y="410"/>
                  </a:lnTo>
                  <a:lnTo>
                    <a:pt x="225" y="394"/>
                  </a:lnTo>
                  <a:lnTo>
                    <a:pt x="225" y="390"/>
                  </a:lnTo>
                  <a:lnTo>
                    <a:pt x="224" y="389"/>
                  </a:lnTo>
                  <a:lnTo>
                    <a:pt x="222" y="386"/>
                  </a:lnTo>
                  <a:lnTo>
                    <a:pt x="222" y="384"/>
                  </a:lnTo>
                  <a:lnTo>
                    <a:pt x="219" y="384"/>
                  </a:lnTo>
                  <a:lnTo>
                    <a:pt x="215" y="386"/>
                  </a:lnTo>
                  <a:lnTo>
                    <a:pt x="214" y="387"/>
                  </a:lnTo>
                  <a:lnTo>
                    <a:pt x="214" y="390"/>
                  </a:lnTo>
                  <a:lnTo>
                    <a:pt x="212" y="392"/>
                  </a:lnTo>
                  <a:lnTo>
                    <a:pt x="212" y="395"/>
                  </a:lnTo>
                  <a:lnTo>
                    <a:pt x="211" y="397"/>
                  </a:lnTo>
                  <a:lnTo>
                    <a:pt x="211" y="400"/>
                  </a:lnTo>
                  <a:lnTo>
                    <a:pt x="207" y="410"/>
                  </a:lnTo>
                  <a:lnTo>
                    <a:pt x="204" y="420"/>
                  </a:lnTo>
                  <a:lnTo>
                    <a:pt x="201" y="429"/>
                  </a:lnTo>
                  <a:lnTo>
                    <a:pt x="198" y="439"/>
                  </a:lnTo>
                  <a:lnTo>
                    <a:pt x="194" y="449"/>
                  </a:lnTo>
                  <a:lnTo>
                    <a:pt x="191" y="460"/>
                  </a:lnTo>
                  <a:lnTo>
                    <a:pt x="190" y="470"/>
                  </a:lnTo>
                  <a:lnTo>
                    <a:pt x="186" y="480"/>
                  </a:lnTo>
                  <a:lnTo>
                    <a:pt x="185" y="491"/>
                  </a:lnTo>
                  <a:lnTo>
                    <a:pt x="181" y="501"/>
                  </a:lnTo>
                  <a:lnTo>
                    <a:pt x="178" y="510"/>
                  </a:lnTo>
                  <a:lnTo>
                    <a:pt x="177" y="520"/>
                  </a:lnTo>
                  <a:lnTo>
                    <a:pt x="173" y="531"/>
                  </a:lnTo>
                  <a:lnTo>
                    <a:pt x="172" y="541"/>
                  </a:lnTo>
                  <a:lnTo>
                    <a:pt x="168" y="552"/>
                  </a:lnTo>
                  <a:lnTo>
                    <a:pt x="165" y="562"/>
                  </a:lnTo>
                  <a:lnTo>
                    <a:pt x="164" y="572"/>
                  </a:lnTo>
                  <a:lnTo>
                    <a:pt x="162" y="582"/>
                  </a:lnTo>
                  <a:lnTo>
                    <a:pt x="160" y="593"/>
                  </a:lnTo>
                  <a:lnTo>
                    <a:pt x="157" y="603"/>
                  </a:lnTo>
                  <a:lnTo>
                    <a:pt x="155" y="612"/>
                  </a:lnTo>
                  <a:lnTo>
                    <a:pt x="154" y="624"/>
                  </a:lnTo>
                  <a:lnTo>
                    <a:pt x="152" y="633"/>
                  </a:lnTo>
                  <a:lnTo>
                    <a:pt x="151" y="645"/>
                  </a:lnTo>
                  <a:lnTo>
                    <a:pt x="149" y="643"/>
                  </a:lnTo>
                  <a:lnTo>
                    <a:pt x="143" y="643"/>
                  </a:lnTo>
                  <a:lnTo>
                    <a:pt x="141" y="642"/>
                  </a:lnTo>
                  <a:lnTo>
                    <a:pt x="138" y="640"/>
                  </a:lnTo>
                  <a:lnTo>
                    <a:pt x="134" y="638"/>
                  </a:lnTo>
                  <a:lnTo>
                    <a:pt x="133" y="638"/>
                  </a:lnTo>
                  <a:lnTo>
                    <a:pt x="130" y="637"/>
                  </a:lnTo>
                  <a:lnTo>
                    <a:pt x="133" y="614"/>
                  </a:lnTo>
                  <a:lnTo>
                    <a:pt x="136" y="591"/>
                  </a:lnTo>
                  <a:lnTo>
                    <a:pt x="141" y="569"/>
                  </a:lnTo>
                  <a:lnTo>
                    <a:pt x="144" y="546"/>
                  </a:lnTo>
                  <a:lnTo>
                    <a:pt x="151" y="525"/>
                  </a:lnTo>
                  <a:lnTo>
                    <a:pt x="155" y="502"/>
                  </a:lnTo>
                  <a:lnTo>
                    <a:pt x="160" y="481"/>
                  </a:lnTo>
                  <a:lnTo>
                    <a:pt x="167" y="458"/>
                  </a:lnTo>
                  <a:lnTo>
                    <a:pt x="170" y="449"/>
                  </a:lnTo>
                  <a:lnTo>
                    <a:pt x="175" y="439"/>
                  </a:lnTo>
                  <a:lnTo>
                    <a:pt x="178" y="429"/>
                  </a:lnTo>
                  <a:lnTo>
                    <a:pt x="180" y="420"/>
                  </a:lnTo>
                  <a:lnTo>
                    <a:pt x="183" y="410"/>
                  </a:lnTo>
                  <a:lnTo>
                    <a:pt x="185" y="399"/>
                  </a:lnTo>
                  <a:lnTo>
                    <a:pt x="190" y="389"/>
                  </a:lnTo>
                  <a:lnTo>
                    <a:pt x="194" y="381"/>
                  </a:lnTo>
                  <a:lnTo>
                    <a:pt x="193" y="377"/>
                  </a:lnTo>
                  <a:lnTo>
                    <a:pt x="193" y="373"/>
                  </a:lnTo>
                  <a:lnTo>
                    <a:pt x="191" y="369"/>
                  </a:lnTo>
                  <a:lnTo>
                    <a:pt x="188" y="366"/>
                  </a:lnTo>
                  <a:lnTo>
                    <a:pt x="183" y="374"/>
                  </a:lnTo>
                  <a:lnTo>
                    <a:pt x="178" y="382"/>
                  </a:lnTo>
                  <a:lnTo>
                    <a:pt x="175" y="390"/>
                  </a:lnTo>
                  <a:lnTo>
                    <a:pt x="172" y="399"/>
                  </a:lnTo>
                  <a:lnTo>
                    <a:pt x="170" y="408"/>
                  </a:lnTo>
                  <a:lnTo>
                    <a:pt x="168" y="416"/>
                  </a:lnTo>
                  <a:lnTo>
                    <a:pt x="165" y="424"/>
                  </a:lnTo>
                  <a:lnTo>
                    <a:pt x="162" y="433"/>
                  </a:lnTo>
                  <a:lnTo>
                    <a:pt x="159" y="444"/>
                  </a:lnTo>
                  <a:lnTo>
                    <a:pt x="155" y="455"/>
                  </a:lnTo>
                  <a:lnTo>
                    <a:pt x="152" y="465"/>
                  </a:lnTo>
                  <a:lnTo>
                    <a:pt x="149" y="476"/>
                  </a:lnTo>
                  <a:lnTo>
                    <a:pt x="146" y="488"/>
                  </a:lnTo>
                  <a:lnTo>
                    <a:pt x="143" y="499"/>
                  </a:lnTo>
                  <a:lnTo>
                    <a:pt x="139" y="510"/>
                  </a:lnTo>
                  <a:lnTo>
                    <a:pt x="136" y="522"/>
                  </a:lnTo>
                  <a:lnTo>
                    <a:pt x="134" y="533"/>
                  </a:lnTo>
                  <a:lnTo>
                    <a:pt x="131" y="544"/>
                  </a:lnTo>
                  <a:lnTo>
                    <a:pt x="130" y="556"/>
                  </a:lnTo>
                  <a:lnTo>
                    <a:pt x="126" y="567"/>
                  </a:lnTo>
                  <a:lnTo>
                    <a:pt x="125" y="578"/>
                  </a:lnTo>
                  <a:lnTo>
                    <a:pt x="123" y="590"/>
                  </a:lnTo>
                  <a:lnTo>
                    <a:pt x="121" y="599"/>
                  </a:lnTo>
                  <a:lnTo>
                    <a:pt x="120" y="611"/>
                  </a:lnTo>
                  <a:lnTo>
                    <a:pt x="117" y="630"/>
                  </a:lnTo>
                  <a:lnTo>
                    <a:pt x="113" y="630"/>
                  </a:lnTo>
                  <a:lnTo>
                    <a:pt x="110" y="629"/>
                  </a:lnTo>
                  <a:lnTo>
                    <a:pt x="107" y="625"/>
                  </a:lnTo>
                  <a:lnTo>
                    <a:pt x="104" y="625"/>
                  </a:lnTo>
                  <a:lnTo>
                    <a:pt x="102" y="624"/>
                  </a:lnTo>
                  <a:lnTo>
                    <a:pt x="99" y="624"/>
                  </a:lnTo>
                  <a:lnTo>
                    <a:pt x="99" y="608"/>
                  </a:lnTo>
                  <a:lnTo>
                    <a:pt x="100" y="591"/>
                  </a:lnTo>
                  <a:lnTo>
                    <a:pt x="104" y="577"/>
                  </a:lnTo>
                  <a:lnTo>
                    <a:pt x="107" y="562"/>
                  </a:lnTo>
                  <a:lnTo>
                    <a:pt x="110" y="548"/>
                  </a:lnTo>
                  <a:lnTo>
                    <a:pt x="113" y="533"/>
                  </a:lnTo>
                  <a:lnTo>
                    <a:pt x="117" y="518"/>
                  </a:lnTo>
                  <a:lnTo>
                    <a:pt x="120" y="502"/>
                  </a:lnTo>
                  <a:lnTo>
                    <a:pt x="121" y="494"/>
                  </a:lnTo>
                  <a:lnTo>
                    <a:pt x="123" y="484"/>
                  </a:lnTo>
                  <a:lnTo>
                    <a:pt x="126" y="475"/>
                  </a:lnTo>
                  <a:lnTo>
                    <a:pt x="128" y="467"/>
                  </a:lnTo>
                  <a:lnTo>
                    <a:pt x="131" y="457"/>
                  </a:lnTo>
                  <a:lnTo>
                    <a:pt x="133" y="447"/>
                  </a:lnTo>
                  <a:lnTo>
                    <a:pt x="136" y="439"/>
                  </a:lnTo>
                  <a:lnTo>
                    <a:pt x="139" y="429"/>
                  </a:lnTo>
                  <a:lnTo>
                    <a:pt x="143" y="421"/>
                  </a:lnTo>
                  <a:lnTo>
                    <a:pt x="144" y="411"/>
                  </a:lnTo>
                  <a:lnTo>
                    <a:pt x="147" y="403"/>
                  </a:lnTo>
                  <a:lnTo>
                    <a:pt x="151" y="395"/>
                  </a:lnTo>
                  <a:lnTo>
                    <a:pt x="154" y="386"/>
                  </a:lnTo>
                  <a:lnTo>
                    <a:pt x="157" y="377"/>
                  </a:lnTo>
                  <a:lnTo>
                    <a:pt x="160" y="368"/>
                  </a:lnTo>
                  <a:lnTo>
                    <a:pt x="164" y="360"/>
                  </a:lnTo>
                  <a:lnTo>
                    <a:pt x="164" y="353"/>
                  </a:lnTo>
                  <a:lnTo>
                    <a:pt x="162" y="350"/>
                  </a:lnTo>
                  <a:lnTo>
                    <a:pt x="160" y="348"/>
                  </a:lnTo>
                  <a:lnTo>
                    <a:pt x="155" y="352"/>
                  </a:lnTo>
                  <a:lnTo>
                    <a:pt x="152" y="356"/>
                  </a:lnTo>
                  <a:lnTo>
                    <a:pt x="149" y="361"/>
                  </a:lnTo>
                  <a:lnTo>
                    <a:pt x="147" y="366"/>
                  </a:lnTo>
                  <a:lnTo>
                    <a:pt x="146" y="371"/>
                  </a:lnTo>
                  <a:lnTo>
                    <a:pt x="146" y="376"/>
                  </a:lnTo>
                  <a:lnTo>
                    <a:pt x="144" y="381"/>
                  </a:lnTo>
                  <a:lnTo>
                    <a:pt x="143" y="386"/>
                  </a:lnTo>
                  <a:lnTo>
                    <a:pt x="138" y="400"/>
                  </a:lnTo>
                  <a:lnTo>
                    <a:pt x="133" y="413"/>
                  </a:lnTo>
                  <a:lnTo>
                    <a:pt x="126" y="426"/>
                  </a:lnTo>
                  <a:lnTo>
                    <a:pt x="121" y="441"/>
                  </a:lnTo>
                  <a:lnTo>
                    <a:pt x="117" y="454"/>
                  </a:lnTo>
                  <a:lnTo>
                    <a:pt x="113" y="468"/>
                  </a:lnTo>
                  <a:lnTo>
                    <a:pt x="110" y="483"/>
                  </a:lnTo>
                  <a:lnTo>
                    <a:pt x="108" y="497"/>
                  </a:lnTo>
                  <a:lnTo>
                    <a:pt x="105" y="512"/>
                  </a:lnTo>
                  <a:lnTo>
                    <a:pt x="100" y="527"/>
                  </a:lnTo>
                  <a:lnTo>
                    <a:pt x="97" y="539"/>
                  </a:lnTo>
                  <a:lnTo>
                    <a:pt x="94" y="554"/>
                  </a:lnTo>
                  <a:lnTo>
                    <a:pt x="91" y="569"/>
                  </a:lnTo>
                  <a:lnTo>
                    <a:pt x="89" y="583"/>
                  </a:lnTo>
                  <a:lnTo>
                    <a:pt x="87" y="599"/>
                  </a:lnTo>
                  <a:lnTo>
                    <a:pt x="86" y="614"/>
                  </a:lnTo>
                  <a:lnTo>
                    <a:pt x="84" y="614"/>
                  </a:lnTo>
                  <a:lnTo>
                    <a:pt x="81" y="612"/>
                  </a:lnTo>
                  <a:lnTo>
                    <a:pt x="79" y="612"/>
                  </a:lnTo>
                  <a:lnTo>
                    <a:pt x="74" y="608"/>
                  </a:lnTo>
                  <a:lnTo>
                    <a:pt x="71" y="608"/>
                  </a:lnTo>
                  <a:lnTo>
                    <a:pt x="71" y="591"/>
                  </a:lnTo>
                  <a:lnTo>
                    <a:pt x="74" y="578"/>
                  </a:lnTo>
                  <a:lnTo>
                    <a:pt x="76" y="564"/>
                  </a:lnTo>
                  <a:lnTo>
                    <a:pt x="78" y="551"/>
                  </a:lnTo>
                  <a:lnTo>
                    <a:pt x="79" y="536"/>
                  </a:lnTo>
                  <a:lnTo>
                    <a:pt x="83" y="523"/>
                  </a:lnTo>
                  <a:lnTo>
                    <a:pt x="86" y="510"/>
                  </a:lnTo>
                  <a:lnTo>
                    <a:pt x="89" y="496"/>
                  </a:lnTo>
                  <a:lnTo>
                    <a:pt x="92" y="483"/>
                  </a:lnTo>
                  <a:lnTo>
                    <a:pt x="96" y="470"/>
                  </a:lnTo>
                  <a:lnTo>
                    <a:pt x="99" y="457"/>
                  </a:lnTo>
                  <a:lnTo>
                    <a:pt x="102" y="444"/>
                  </a:lnTo>
                  <a:lnTo>
                    <a:pt x="107" y="431"/>
                  </a:lnTo>
                  <a:lnTo>
                    <a:pt x="110" y="418"/>
                  </a:lnTo>
                  <a:lnTo>
                    <a:pt x="115" y="405"/>
                  </a:lnTo>
                  <a:lnTo>
                    <a:pt x="118" y="392"/>
                  </a:lnTo>
                  <a:lnTo>
                    <a:pt x="120" y="386"/>
                  </a:lnTo>
                  <a:lnTo>
                    <a:pt x="123" y="381"/>
                  </a:lnTo>
                  <a:lnTo>
                    <a:pt x="125" y="376"/>
                  </a:lnTo>
                  <a:lnTo>
                    <a:pt x="126" y="369"/>
                  </a:lnTo>
                  <a:lnTo>
                    <a:pt x="128" y="364"/>
                  </a:lnTo>
                  <a:lnTo>
                    <a:pt x="131" y="360"/>
                  </a:lnTo>
                  <a:lnTo>
                    <a:pt x="133" y="355"/>
                  </a:lnTo>
                  <a:lnTo>
                    <a:pt x="136" y="350"/>
                  </a:lnTo>
                  <a:lnTo>
                    <a:pt x="136" y="345"/>
                  </a:lnTo>
                  <a:lnTo>
                    <a:pt x="138" y="342"/>
                  </a:lnTo>
                  <a:lnTo>
                    <a:pt x="138" y="337"/>
                  </a:lnTo>
                  <a:lnTo>
                    <a:pt x="134" y="334"/>
                  </a:lnTo>
                  <a:lnTo>
                    <a:pt x="125" y="343"/>
                  </a:lnTo>
                  <a:lnTo>
                    <a:pt x="123" y="348"/>
                  </a:lnTo>
                  <a:lnTo>
                    <a:pt x="120" y="352"/>
                  </a:lnTo>
                  <a:lnTo>
                    <a:pt x="118" y="356"/>
                  </a:lnTo>
                  <a:lnTo>
                    <a:pt x="117" y="361"/>
                  </a:lnTo>
                  <a:lnTo>
                    <a:pt x="115" y="366"/>
                  </a:lnTo>
                  <a:lnTo>
                    <a:pt x="112" y="376"/>
                  </a:lnTo>
                  <a:lnTo>
                    <a:pt x="108" y="384"/>
                  </a:lnTo>
                  <a:lnTo>
                    <a:pt x="105" y="394"/>
                  </a:lnTo>
                  <a:lnTo>
                    <a:pt x="102" y="403"/>
                  </a:lnTo>
                  <a:lnTo>
                    <a:pt x="99" y="413"/>
                  </a:lnTo>
                  <a:lnTo>
                    <a:pt x="96" y="423"/>
                  </a:lnTo>
                  <a:lnTo>
                    <a:pt x="92" y="433"/>
                  </a:lnTo>
                  <a:lnTo>
                    <a:pt x="89" y="442"/>
                  </a:lnTo>
                  <a:lnTo>
                    <a:pt x="87" y="452"/>
                  </a:lnTo>
                  <a:lnTo>
                    <a:pt x="84" y="462"/>
                  </a:lnTo>
                  <a:lnTo>
                    <a:pt x="81" y="473"/>
                  </a:lnTo>
                  <a:lnTo>
                    <a:pt x="79" y="483"/>
                  </a:lnTo>
                  <a:lnTo>
                    <a:pt x="76" y="492"/>
                  </a:lnTo>
                  <a:lnTo>
                    <a:pt x="74" y="502"/>
                  </a:lnTo>
                  <a:lnTo>
                    <a:pt x="71" y="512"/>
                  </a:lnTo>
                  <a:lnTo>
                    <a:pt x="71" y="522"/>
                  </a:lnTo>
                  <a:lnTo>
                    <a:pt x="68" y="531"/>
                  </a:lnTo>
                  <a:lnTo>
                    <a:pt x="66" y="541"/>
                  </a:lnTo>
                  <a:lnTo>
                    <a:pt x="65" y="551"/>
                  </a:lnTo>
                  <a:lnTo>
                    <a:pt x="63" y="559"/>
                  </a:lnTo>
                  <a:lnTo>
                    <a:pt x="61" y="569"/>
                  </a:lnTo>
                  <a:lnTo>
                    <a:pt x="60" y="578"/>
                  </a:lnTo>
                  <a:lnTo>
                    <a:pt x="58" y="588"/>
                  </a:lnTo>
                  <a:lnTo>
                    <a:pt x="58" y="598"/>
                  </a:lnTo>
                  <a:lnTo>
                    <a:pt x="55" y="596"/>
                  </a:lnTo>
                  <a:lnTo>
                    <a:pt x="52" y="596"/>
                  </a:lnTo>
                  <a:lnTo>
                    <a:pt x="50" y="595"/>
                  </a:lnTo>
                  <a:lnTo>
                    <a:pt x="47" y="593"/>
                  </a:lnTo>
                  <a:lnTo>
                    <a:pt x="44" y="590"/>
                  </a:lnTo>
                  <a:lnTo>
                    <a:pt x="40" y="588"/>
                  </a:lnTo>
                  <a:lnTo>
                    <a:pt x="39" y="586"/>
                  </a:lnTo>
                  <a:lnTo>
                    <a:pt x="40" y="573"/>
                  </a:lnTo>
                  <a:lnTo>
                    <a:pt x="42" y="562"/>
                  </a:lnTo>
                  <a:lnTo>
                    <a:pt x="42" y="549"/>
                  </a:lnTo>
                  <a:lnTo>
                    <a:pt x="44" y="536"/>
                  </a:lnTo>
                  <a:lnTo>
                    <a:pt x="44" y="525"/>
                  </a:lnTo>
                  <a:lnTo>
                    <a:pt x="45" y="514"/>
                  </a:lnTo>
                  <a:lnTo>
                    <a:pt x="48" y="502"/>
                  </a:lnTo>
                  <a:lnTo>
                    <a:pt x="53" y="491"/>
                  </a:lnTo>
                  <a:lnTo>
                    <a:pt x="55" y="480"/>
                  </a:lnTo>
                  <a:lnTo>
                    <a:pt x="57" y="468"/>
                  </a:lnTo>
                  <a:lnTo>
                    <a:pt x="58" y="457"/>
                  </a:lnTo>
                  <a:lnTo>
                    <a:pt x="61" y="447"/>
                  </a:lnTo>
                  <a:lnTo>
                    <a:pt x="63" y="437"/>
                  </a:lnTo>
                  <a:lnTo>
                    <a:pt x="66" y="426"/>
                  </a:lnTo>
                  <a:lnTo>
                    <a:pt x="70" y="416"/>
                  </a:lnTo>
                  <a:lnTo>
                    <a:pt x="73" y="407"/>
                  </a:lnTo>
                  <a:lnTo>
                    <a:pt x="76" y="395"/>
                  </a:lnTo>
                  <a:lnTo>
                    <a:pt x="79" y="386"/>
                  </a:lnTo>
                  <a:lnTo>
                    <a:pt x="84" y="376"/>
                  </a:lnTo>
                  <a:lnTo>
                    <a:pt x="87" y="366"/>
                  </a:lnTo>
                  <a:lnTo>
                    <a:pt x="92" y="355"/>
                  </a:lnTo>
                  <a:lnTo>
                    <a:pt x="96" y="345"/>
                  </a:lnTo>
                  <a:lnTo>
                    <a:pt x="99" y="335"/>
                  </a:lnTo>
                  <a:lnTo>
                    <a:pt x="104" y="326"/>
                  </a:lnTo>
                  <a:lnTo>
                    <a:pt x="104" y="319"/>
                  </a:lnTo>
                  <a:lnTo>
                    <a:pt x="100" y="318"/>
                  </a:lnTo>
                  <a:lnTo>
                    <a:pt x="99" y="316"/>
                  </a:lnTo>
                  <a:lnTo>
                    <a:pt x="97" y="316"/>
                  </a:lnTo>
                  <a:lnTo>
                    <a:pt x="91" y="322"/>
                  </a:lnTo>
                  <a:lnTo>
                    <a:pt x="91" y="326"/>
                  </a:lnTo>
                  <a:lnTo>
                    <a:pt x="89" y="327"/>
                  </a:lnTo>
                  <a:lnTo>
                    <a:pt x="89" y="329"/>
                  </a:lnTo>
                  <a:lnTo>
                    <a:pt x="83" y="340"/>
                  </a:lnTo>
                  <a:lnTo>
                    <a:pt x="78" y="353"/>
                  </a:lnTo>
                  <a:lnTo>
                    <a:pt x="73" y="364"/>
                  </a:lnTo>
                  <a:lnTo>
                    <a:pt x="70" y="376"/>
                  </a:lnTo>
                  <a:lnTo>
                    <a:pt x="65" y="389"/>
                  </a:lnTo>
                  <a:lnTo>
                    <a:pt x="61" y="402"/>
                  </a:lnTo>
                  <a:lnTo>
                    <a:pt x="57" y="413"/>
                  </a:lnTo>
                  <a:lnTo>
                    <a:pt x="53" y="426"/>
                  </a:lnTo>
                  <a:lnTo>
                    <a:pt x="50" y="439"/>
                  </a:lnTo>
                  <a:lnTo>
                    <a:pt x="47" y="450"/>
                  </a:lnTo>
                  <a:lnTo>
                    <a:pt x="44" y="463"/>
                  </a:lnTo>
                  <a:lnTo>
                    <a:pt x="42" y="476"/>
                  </a:lnTo>
                  <a:lnTo>
                    <a:pt x="39" y="489"/>
                  </a:lnTo>
                  <a:lnTo>
                    <a:pt x="36" y="502"/>
                  </a:lnTo>
                  <a:lnTo>
                    <a:pt x="32" y="515"/>
                  </a:lnTo>
                  <a:lnTo>
                    <a:pt x="29" y="528"/>
                  </a:lnTo>
                  <a:lnTo>
                    <a:pt x="31" y="541"/>
                  </a:lnTo>
                  <a:lnTo>
                    <a:pt x="29" y="552"/>
                  </a:lnTo>
                  <a:lnTo>
                    <a:pt x="27" y="565"/>
                  </a:lnTo>
                  <a:lnTo>
                    <a:pt x="26" y="580"/>
                  </a:lnTo>
                  <a:lnTo>
                    <a:pt x="24" y="578"/>
                  </a:lnTo>
                  <a:lnTo>
                    <a:pt x="21" y="578"/>
                  </a:lnTo>
                  <a:lnTo>
                    <a:pt x="21" y="577"/>
                  </a:lnTo>
                  <a:lnTo>
                    <a:pt x="19" y="577"/>
                  </a:lnTo>
                  <a:lnTo>
                    <a:pt x="18" y="575"/>
                  </a:lnTo>
                  <a:lnTo>
                    <a:pt x="16" y="575"/>
                  </a:lnTo>
                  <a:lnTo>
                    <a:pt x="16" y="554"/>
                  </a:lnTo>
                  <a:lnTo>
                    <a:pt x="18" y="544"/>
                  </a:lnTo>
                  <a:lnTo>
                    <a:pt x="19" y="535"/>
                  </a:lnTo>
                  <a:lnTo>
                    <a:pt x="21" y="525"/>
                  </a:lnTo>
                  <a:lnTo>
                    <a:pt x="23" y="515"/>
                  </a:lnTo>
                  <a:lnTo>
                    <a:pt x="24" y="505"/>
                  </a:lnTo>
                  <a:lnTo>
                    <a:pt x="24" y="496"/>
                  </a:lnTo>
                  <a:lnTo>
                    <a:pt x="26" y="486"/>
                  </a:lnTo>
                  <a:lnTo>
                    <a:pt x="26" y="478"/>
                  </a:lnTo>
                  <a:lnTo>
                    <a:pt x="29" y="470"/>
                  </a:lnTo>
                  <a:lnTo>
                    <a:pt x="31" y="463"/>
                  </a:lnTo>
                  <a:lnTo>
                    <a:pt x="32" y="455"/>
                  </a:lnTo>
                  <a:lnTo>
                    <a:pt x="34" y="447"/>
                  </a:lnTo>
                  <a:lnTo>
                    <a:pt x="36" y="439"/>
                  </a:lnTo>
                  <a:lnTo>
                    <a:pt x="36" y="429"/>
                  </a:lnTo>
                  <a:lnTo>
                    <a:pt x="40" y="415"/>
                  </a:lnTo>
                  <a:lnTo>
                    <a:pt x="45" y="399"/>
                  </a:lnTo>
                  <a:lnTo>
                    <a:pt x="50" y="384"/>
                  </a:lnTo>
                  <a:lnTo>
                    <a:pt x="55" y="368"/>
                  </a:lnTo>
                  <a:lnTo>
                    <a:pt x="61" y="353"/>
                  </a:lnTo>
                  <a:lnTo>
                    <a:pt x="66" y="337"/>
                  </a:lnTo>
                  <a:lnTo>
                    <a:pt x="71" y="322"/>
                  </a:lnTo>
                  <a:lnTo>
                    <a:pt x="76" y="306"/>
                  </a:lnTo>
                  <a:lnTo>
                    <a:pt x="74" y="305"/>
                  </a:lnTo>
                  <a:lnTo>
                    <a:pt x="73" y="305"/>
                  </a:lnTo>
                  <a:lnTo>
                    <a:pt x="73" y="303"/>
                  </a:lnTo>
                  <a:lnTo>
                    <a:pt x="71" y="301"/>
                  </a:lnTo>
                  <a:lnTo>
                    <a:pt x="68" y="301"/>
                  </a:lnTo>
                  <a:lnTo>
                    <a:pt x="65" y="305"/>
                  </a:lnTo>
                  <a:lnTo>
                    <a:pt x="63" y="308"/>
                  </a:lnTo>
                  <a:lnTo>
                    <a:pt x="61" y="309"/>
                  </a:lnTo>
                  <a:lnTo>
                    <a:pt x="61" y="313"/>
                  </a:lnTo>
                  <a:lnTo>
                    <a:pt x="60" y="314"/>
                  </a:lnTo>
                  <a:lnTo>
                    <a:pt x="60" y="316"/>
                  </a:lnTo>
                  <a:lnTo>
                    <a:pt x="58" y="319"/>
                  </a:lnTo>
                  <a:lnTo>
                    <a:pt x="55" y="329"/>
                  </a:lnTo>
                  <a:lnTo>
                    <a:pt x="52" y="340"/>
                  </a:lnTo>
                  <a:lnTo>
                    <a:pt x="47" y="350"/>
                  </a:lnTo>
                  <a:lnTo>
                    <a:pt x="44" y="361"/>
                  </a:lnTo>
                  <a:lnTo>
                    <a:pt x="40" y="373"/>
                  </a:lnTo>
                  <a:lnTo>
                    <a:pt x="37" y="382"/>
                  </a:lnTo>
                  <a:lnTo>
                    <a:pt x="34" y="394"/>
                  </a:lnTo>
                  <a:lnTo>
                    <a:pt x="31" y="403"/>
                  </a:lnTo>
                  <a:lnTo>
                    <a:pt x="27" y="415"/>
                  </a:lnTo>
                  <a:lnTo>
                    <a:pt x="24" y="426"/>
                  </a:lnTo>
                  <a:lnTo>
                    <a:pt x="23" y="437"/>
                  </a:lnTo>
                  <a:lnTo>
                    <a:pt x="19" y="449"/>
                  </a:lnTo>
                  <a:lnTo>
                    <a:pt x="16" y="458"/>
                  </a:lnTo>
                  <a:lnTo>
                    <a:pt x="14" y="470"/>
                  </a:lnTo>
                  <a:lnTo>
                    <a:pt x="13" y="481"/>
                  </a:lnTo>
                  <a:lnTo>
                    <a:pt x="11" y="492"/>
                  </a:lnTo>
                  <a:lnTo>
                    <a:pt x="11" y="502"/>
                  </a:lnTo>
                  <a:lnTo>
                    <a:pt x="10" y="510"/>
                  </a:lnTo>
                  <a:lnTo>
                    <a:pt x="8" y="520"/>
                  </a:lnTo>
                  <a:lnTo>
                    <a:pt x="8" y="528"/>
                  </a:lnTo>
                  <a:lnTo>
                    <a:pt x="6" y="538"/>
                  </a:lnTo>
                  <a:lnTo>
                    <a:pt x="5" y="546"/>
                  </a:lnTo>
                  <a:lnTo>
                    <a:pt x="3" y="556"/>
                  </a:lnTo>
                  <a:lnTo>
                    <a:pt x="1" y="564"/>
                  </a:lnTo>
                  <a:lnTo>
                    <a:pt x="0" y="562"/>
                  </a:lnTo>
                  <a:lnTo>
                    <a:pt x="1" y="544"/>
                  </a:lnTo>
                  <a:lnTo>
                    <a:pt x="3" y="525"/>
                  </a:lnTo>
                  <a:lnTo>
                    <a:pt x="5" y="505"/>
                  </a:lnTo>
                  <a:lnTo>
                    <a:pt x="6" y="486"/>
                  </a:lnTo>
                  <a:lnTo>
                    <a:pt x="10" y="471"/>
                  </a:lnTo>
                  <a:lnTo>
                    <a:pt x="13" y="457"/>
                  </a:lnTo>
                  <a:lnTo>
                    <a:pt x="16" y="441"/>
                  </a:lnTo>
                  <a:lnTo>
                    <a:pt x="19" y="426"/>
                  </a:lnTo>
                  <a:lnTo>
                    <a:pt x="23" y="410"/>
                  </a:lnTo>
                  <a:lnTo>
                    <a:pt x="26" y="395"/>
                  </a:lnTo>
                  <a:lnTo>
                    <a:pt x="29" y="379"/>
                  </a:lnTo>
                  <a:lnTo>
                    <a:pt x="32" y="364"/>
                  </a:lnTo>
                  <a:lnTo>
                    <a:pt x="36" y="353"/>
                  </a:lnTo>
                  <a:lnTo>
                    <a:pt x="39" y="342"/>
                  </a:lnTo>
                  <a:lnTo>
                    <a:pt x="42" y="330"/>
                  </a:lnTo>
                  <a:lnTo>
                    <a:pt x="45" y="319"/>
                  </a:lnTo>
                  <a:lnTo>
                    <a:pt x="50" y="308"/>
                  </a:lnTo>
                  <a:lnTo>
                    <a:pt x="53" y="296"/>
                  </a:lnTo>
                  <a:lnTo>
                    <a:pt x="58" y="287"/>
                  </a:lnTo>
                  <a:lnTo>
                    <a:pt x="61" y="275"/>
                  </a:lnTo>
                  <a:lnTo>
                    <a:pt x="65" y="272"/>
                  </a:lnTo>
                  <a:lnTo>
                    <a:pt x="65" y="271"/>
                  </a:lnTo>
                  <a:lnTo>
                    <a:pt x="66" y="271"/>
                  </a:lnTo>
                  <a:lnTo>
                    <a:pt x="68" y="269"/>
                  </a:lnTo>
                  <a:lnTo>
                    <a:pt x="68" y="267"/>
                  </a:lnTo>
                  <a:lnTo>
                    <a:pt x="71" y="264"/>
                  </a:lnTo>
                  <a:lnTo>
                    <a:pt x="71" y="269"/>
                  </a:lnTo>
                  <a:lnTo>
                    <a:pt x="74" y="271"/>
                  </a:lnTo>
                  <a:lnTo>
                    <a:pt x="78" y="271"/>
                  </a:lnTo>
                  <a:lnTo>
                    <a:pt x="81" y="272"/>
                  </a:lnTo>
                  <a:lnTo>
                    <a:pt x="86" y="272"/>
                  </a:lnTo>
                  <a:lnTo>
                    <a:pt x="92" y="277"/>
                  </a:lnTo>
                  <a:lnTo>
                    <a:pt x="100" y="280"/>
                  </a:lnTo>
                  <a:lnTo>
                    <a:pt x="107" y="285"/>
                  </a:lnTo>
                  <a:lnTo>
                    <a:pt x="115" y="290"/>
                  </a:lnTo>
                  <a:lnTo>
                    <a:pt x="123" y="293"/>
                  </a:lnTo>
                  <a:lnTo>
                    <a:pt x="130" y="298"/>
                  </a:lnTo>
                  <a:lnTo>
                    <a:pt x="138" y="303"/>
                  </a:lnTo>
                  <a:lnTo>
                    <a:pt x="144" y="306"/>
                  </a:lnTo>
                  <a:lnTo>
                    <a:pt x="152" y="311"/>
                  </a:lnTo>
                  <a:lnTo>
                    <a:pt x="160" y="314"/>
                  </a:lnTo>
                  <a:lnTo>
                    <a:pt x="167" y="319"/>
                  </a:lnTo>
                  <a:lnTo>
                    <a:pt x="175" y="322"/>
                  </a:lnTo>
                  <a:lnTo>
                    <a:pt x="183" y="327"/>
                  </a:lnTo>
                  <a:lnTo>
                    <a:pt x="190" y="330"/>
                  </a:lnTo>
                  <a:lnTo>
                    <a:pt x="198" y="334"/>
                  </a:lnTo>
                  <a:lnTo>
                    <a:pt x="206" y="337"/>
                  </a:lnTo>
                  <a:lnTo>
                    <a:pt x="211" y="340"/>
                  </a:lnTo>
                  <a:lnTo>
                    <a:pt x="219" y="348"/>
                  </a:lnTo>
                  <a:lnTo>
                    <a:pt x="224" y="352"/>
                  </a:lnTo>
                  <a:lnTo>
                    <a:pt x="228" y="355"/>
                  </a:lnTo>
                  <a:lnTo>
                    <a:pt x="233" y="358"/>
                  </a:lnTo>
                  <a:lnTo>
                    <a:pt x="238" y="360"/>
                  </a:lnTo>
                  <a:lnTo>
                    <a:pt x="243" y="361"/>
                  </a:lnTo>
                  <a:lnTo>
                    <a:pt x="246" y="358"/>
                  </a:lnTo>
                  <a:lnTo>
                    <a:pt x="248" y="355"/>
                  </a:lnTo>
                  <a:lnTo>
                    <a:pt x="246" y="350"/>
                  </a:lnTo>
                  <a:lnTo>
                    <a:pt x="248" y="347"/>
                  </a:lnTo>
                  <a:lnTo>
                    <a:pt x="243" y="345"/>
                  </a:lnTo>
                  <a:lnTo>
                    <a:pt x="238" y="343"/>
                  </a:lnTo>
                  <a:lnTo>
                    <a:pt x="233" y="342"/>
                  </a:lnTo>
                  <a:lnTo>
                    <a:pt x="230" y="340"/>
                  </a:lnTo>
                  <a:lnTo>
                    <a:pt x="227" y="337"/>
                  </a:lnTo>
                  <a:lnTo>
                    <a:pt x="222" y="335"/>
                  </a:lnTo>
                  <a:lnTo>
                    <a:pt x="219" y="332"/>
                  </a:lnTo>
                  <a:lnTo>
                    <a:pt x="214" y="330"/>
                  </a:lnTo>
                  <a:lnTo>
                    <a:pt x="207" y="324"/>
                  </a:lnTo>
                  <a:lnTo>
                    <a:pt x="202" y="322"/>
                  </a:lnTo>
                  <a:lnTo>
                    <a:pt x="199" y="321"/>
                  </a:lnTo>
                  <a:lnTo>
                    <a:pt x="196" y="318"/>
                  </a:lnTo>
                  <a:lnTo>
                    <a:pt x="191" y="316"/>
                  </a:lnTo>
                  <a:lnTo>
                    <a:pt x="186" y="314"/>
                  </a:lnTo>
                  <a:lnTo>
                    <a:pt x="183" y="313"/>
                  </a:lnTo>
                  <a:lnTo>
                    <a:pt x="177" y="309"/>
                  </a:lnTo>
                  <a:lnTo>
                    <a:pt x="170" y="306"/>
                  </a:lnTo>
                  <a:lnTo>
                    <a:pt x="164" y="303"/>
                  </a:lnTo>
                  <a:lnTo>
                    <a:pt x="159" y="300"/>
                  </a:lnTo>
                  <a:lnTo>
                    <a:pt x="152" y="296"/>
                  </a:lnTo>
                  <a:lnTo>
                    <a:pt x="146" y="293"/>
                  </a:lnTo>
                  <a:lnTo>
                    <a:pt x="141" y="290"/>
                  </a:lnTo>
                  <a:lnTo>
                    <a:pt x="133" y="287"/>
                  </a:lnTo>
                  <a:lnTo>
                    <a:pt x="128" y="283"/>
                  </a:lnTo>
                  <a:lnTo>
                    <a:pt x="121" y="280"/>
                  </a:lnTo>
                  <a:lnTo>
                    <a:pt x="115" y="277"/>
                  </a:lnTo>
                  <a:lnTo>
                    <a:pt x="110" y="274"/>
                  </a:lnTo>
                  <a:lnTo>
                    <a:pt x="104" y="271"/>
                  </a:lnTo>
                  <a:lnTo>
                    <a:pt x="97" y="267"/>
                  </a:lnTo>
                  <a:lnTo>
                    <a:pt x="92" y="262"/>
                  </a:lnTo>
                  <a:lnTo>
                    <a:pt x="86" y="259"/>
                  </a:lnTo>
                  <a:lnTo>
                    <a:pt x="84" y="259"/>
                  </a:lnTo>
                  <a:lnTo>
                    <a:pt x="81" y="258"/>
                  </a:lnTo>
                  <a:lnTo>
                    <a:pt x="76" y="258"/>
                  </a:lnTo>
                  <a:lnTo>
                    <a:pt x="73" y="256"/>
                  </a:lnTo>
                  <a:lnTo>
                    <a:pt x="71" y="254"/>
                  </a:lnTo>
                  <a:lnTo>
                    <a:pt x="71" y="253"/>
                  </a:lnTo>
                  <a:lnTo>
                    <a:pt x="73" y="249"/>
                  </a:lnTo>
                  <a:lnTo>
                    <a:pt x="78" y="237"/>
                  </a:lnTo>
                  <a:lnTo>
                    <a:pt x="81" y="224"/>
                  </a:lnTo>
                  <a:lnTo>
                    <a:pt x="86" y="212"/>
                  </a:lnTo>
                  <a:lnTo>
                    <a:pt x="89" y="199"/>
                  </a:lnTo>
                  <a:lnTo>
                    <a:pt x="94" y="188"/>
                  </a:lnTo>
                  <a:lnTo>
                    <a:pt x="99" y="177"/>
                  </a:lnTo>
                  <a:lnTo>
                    <a:pt x="104" y="164"/>
                  </a:lnTo>
                  <a:lnTo>
                    <a:pt x="108" y="152"/>
                  </a:lnTo>
                  <a:lnTo>
                    <a:pt x="113" y="139"/>
                  </a:lnTo>
                  <a:lnTo>
                    <a:pt x="120" y="128"/>
                  </a:lnTo>
                  <a:lnTo>
                    <a:pt x="125" y="117"/>
                  </a:lnTo>
                  <a:lnTo>
                    <a:pt x="131" y="105"/>
                  </a:lnTo>
                  <a:lnTo>
                    <a:pt x="136" y="94"/>
                  </a:lnTo>
                  <a:lnTo>
                    <a:pt x="143" y="83"/>
                  </a:lnTo>
                  <a:lnTo>
                    <a:pt x="151" y="71"/>
                  </a:lnTo>
                  <a:lnTo>
                    <a:pt x="157" y="60"/>
                  </a:lnTo>
                  <a:lnTo>
                    <a:pt x="162" y="53"/>
                  </a:lnTo>
                  <a:lnTo>
                    <a:pt x="167" y="45"/>
                  </a:lnTo>
                  <a:lnTo>
                    <a:pt x="172" y="39"/>
                  </a:lnTo>
                  <a:lnTo>
                    <a:pt x="177" y="32"/>
                  </a:lnTo>
                  <a:lnTo>
                    <a:pt x="181" y="26"/>
                  </a:lnTo>
                  <a:lnTo>
                    <a:pt x="185" y="18"/>
                  </a:lnTo>
                  <a:lnTo>
                    <a:pt x="190" y="11"/>
                  </a:lnTo>
                  <a:lnTo>
                    <a:pt x="194" y="3"/>
                  </a:lnTo>
                  <a:lnTo>
                    <a:pt x="196" y="3"/>
                  </a:lnTo>
                  <a:lnTo>
                    <a:pt x="198" y="2"/>
                  </a:lnTo>
                  <a:lnTo>
                    <a:pt x="209" y="2"/>
                  </a:lnTo>
                  <a:lnTo>
                    <a:pt x="211" y="0"/>
                  </a:lnTo>
                  <a:lnTo>
                    <a:pt x="220" y="2"/>
                  </a:lnTo>
                  <a:lnTo>
                    <a:pt x="230" y="2"/>
                  </a:lnTo>
                  <a:lnTo>
                    <a:pt x="240" y="3"/>
                  </a:lnTo>
                  <a:lnTo>
                    <a:pt x="249" y="3"/>
                  </a:lnTo>
                  <a:lnTo>
                    <a:pt x="261" y="5"/>
                  </a:lnTo>
                  <a:lnTo>
                    <a:pt x="271" y="5"/>
                  </a:lnTo>
                  <a:lnTo>
                    <a:pt x="282" y="6"/>
                  </a:lnTo>
                  <a:lnTo>
                    <a:pt x="292" y="8"/>
                  </a:lnTo>
                  <a:lnTo>
                    <a:pt x="303" y="10"/>
                  </a:lnTo>
                  <a:lnTo>
                    <a:pt x="313" y="10"/>
                  </a:lnTo>
                  <a:lnTo>
                    <a:pt x="322" y="11"/>
                  </a:lnTo>
                  <a:lnTo>
                    <a:pt x="334" y="13"/>
                  </a:lnTo>
                  <a:lnTo>
                    <a:pt x="344" y="15"/>
                  </a:lnTo>
                  <a:lnTo>
                    <a:pt x="355" y="16"/>
                  </a:lnTo>
                  <a:lnTo>
                    <a:pt x="365" y="18"/>
                  </a:lnTo>
                  <a:lnTo>
                    <a:pt x="374" y="19"/>
                  </a:lnTo>
                  <a:close/>
                </a:path>
              </a:pathLst>
            </a:custGeom>
            <a:solidFill>
              <a:srgbClr val="999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83" name="Freeform 242"/>
            <p:cNvSpPr>
              <a:spLocks/>
            </p:cNvSpPr>
            <p:nvPr/>
          </p:nvSpPr>
          <p:spPr bwMode="auto">
            <a:xfrm>
              <a:off x="4451" y="2936"/>
              <a:ext cx="8" cy="12"/>
            </a:xfrm>
            <a:custGeom>
              <a:avLst/>
              <a:gdLst>
                <a:gd name="T0" fmla="*/ 17 w 17"/>
                <a:gd name="T1" fmla="*/ 5 h 22"/>
                <a:gd name="T2" fmla="*/ 17 w 17"/>
                <a:gd name="T3" fmla="*/ 8 h 22"/>
                <a:gd name="T4" fmla="*/ 15 w 17"/>
                <a:gd name="T5" fmla="*/ 11 h 22"/>
                <a:gd name="T6" fmla="*/ 13 w 17"/>
                <a:gd name="T7" fmla="*/ 13 h 22"/>
                <a:gd name="T8" fmla="*/ 13 w 17"/>
                <a:gd name="T9" fmla="*/ 18 h 22"/>
                <a:gd name="T10" fmla="*/ 8 w 17"/>
                <a:gd name="T11" fmla="*/ 22 h 22"/>
                <a:gd name="T12" fmla="*/ 5 w 17"/>
                <a:gd name="T13" fmla="*/ 22 h 22"/>
                <a:gd name="T14" fmla="*/ 4 w 17"/>
                <a:gd name="T15" fmla="*/ 21 h 22"/>
                <a:gd name="T16" fmla="*/ 2 w 17"/>
                <a:gd name="T17" fmla="*/ 18 h 22"/>
                <a:gd name="T18" fmla="*/ 0 w 17"/>
                <a:gd name="T19" fmla="*/ 14 h 22"/>
                <a:gd name="T20" fmla="*/ 2 w 17"/>
                <a:gd name="T21" fmla="*/ 11 h 22"/>
                <a:gd name="T22" fmla="*/ 4 w 17"/>
                <a:gd name="T23" fmla="*/ 9 h 22"/>
                <a:gd name="T24" fmla="*/ 5 w 17"/>
                <a:gd name="T25" fmla="*/ 6 h 22"/>
                <a:gd name="T26" fmla="*/ 7 w 17"/>
                <a:gd name="T27" fmla="*/ 3 h 22"/>
                <a:gd name="T28" fmla="*/ 10 w 17"/>
                <a:gd name="T29" fmla="*/ 0 h 22"/>
                <a:gd name="T30" fmla="*/ 12 w 17"/>
                <a:gd name="T31" fmla="*/ 1 h 22"/>
                <a:gd name="T32" fmla="*/ 13 w 17"/>
                <a:gd name="T33" fmla="*/ 1 h 22"/>
                <a:gd name="T34" fmla="*/ 17 w 17"/>
                <a:gd name="T35" fmla="*/ 5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7"/>
                <a:gd name="T55" fmla="*/ 0 h 22"/>
                <a:gd name="T56" fmla="*/ 17 w 17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7" h="22">
                  <a:moveTo>
                    <a:pt x="17" y="5"/>
                  </a:moveTo>
                  <a:lnTo>
                    <a:pt x="17" y="8"/>
                  </a:lnTo>
                  <a:lnTo>
                    <a:pt x="15" y="11"/>
                  </a:lnTo>
                  <a:lnTo>
                    <a:pt x="13" y="13"/>
                  </a:lnTo>
                  <a:lnTo>
                    <a:pt x="13" y="18"/>
                  </a:lnTo>
                  <a:lnTo>
                    <a:pt x="8" y="22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2" y="11"/>
                  </a:lnTo>
                  <a:lnTo>
                    <a:pt x="4" y="9"/>
                  </a:lnTo>
                  <a:lnTo>
                    <a:pt x="5" y="6"/>
                  </a:lnTo>
                  <a:lnTo>
                    <a:pt x="7" y="3"/>
                  </a:lnTo>
                  <a:lnTo>
                    <a:pt x="10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7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84" name="Freeform 243"/>
            <p:cNvSpPr>
              <a:spLocks/>
            </p:cNvSpPr>
            <p:nvPr/>
          </p:nvSpPr>
          <p:spPr bwMode="auto">
            <a:xfrm>
              <a:off x="4464" y="2939"/>
              <a:ext cx="11" cy="14"/>
            </a:xfrm>
            <a:custGeom>
              <a:avLst/>
              <a:gdLst>
                <a:gd name="T0" fmla="*/ 21 w 21"/>
                <a:gd name="T1" fmla="*/ 4 h 29"/>
                <a:gd name="T2" fmla="*/ 21 w 21"/>
                <a:gd name="T3" fmla="*/ 9 h 29"/>
                <a:gd name="T4" fmla="*/ 19 w 21"/>
                <a:gd name="T5" fmla="*/ 11 h 29"/>
                <a:gd name="T6" fmla="*/ 18 w 21"/>
                <a:gd name="T7" fmla="*/ 14 h 29"/>
                <a:gd name="T8" fmla="*/ 16 w 21"/>
                <a:gd name="T9" fmla="*/ 17 h 29"/>
                <a:gd name="T10" fmla="*/ 11 w 21"/>
                <a:gd name="T11" fmla="*/ 22 h 29"/>
                <a:gd name="T12" fmla="*/ 11 w 21"/>
                <a:gd name="T13" fmla="*/ 24 h 29"/>
                <a:gd name="T14" fmla="*/ 8 w 21"/>
                <a:gd name="T15" fmla="*/ 25 h 29"/>
                <a:gd name="T16" fmla="*/ 5 w 21"/>
                <a:gd name="T17" fmla="*/ 29 h 29"/>
                <a:gd name="T18" fmla="*/ 5 w 21"/>
                <a:gd name="T19" fmla="*/ 27 h 29"/>
                <a:gd name="T20" fmla="*/ 2 w 21"/>
                <a:gd name="T21" fmla="*/ 24 h 29"/>
                <a:gd name="T22" fmla="*/ 2 w 21"/>
                <a:gd name="T23" fmla="*/ 22 h 29"/>
                <a:gd name="T24" fmla="*/ 0 w 21"/>
                <a:gd name="T25" fmla="*/ 22 h 29"/>
                <a:gd name="T26" fmla="*/ 0 w 21"/>
                <a:gd name="T27" fmla="*/ 17 h 29"/>
                <a:gd name="T28" fmla="*/ 3 w 21"/>
                <a:gd name="T29" fmla="*/ 14 h 29"/>
                <a:gd name="T30" fmla="*/ 5 w 21"/>
                <a:gd name="T31" fmla="*/ 11 h 29"/>
                <a:gd name="T32" fmla="*/ 8 w 21"/>
                <a:gd name="T33" fmla="*/ 6 h 29"/>
                <a:gd name="T34" fmla="*/ 10 w 21"/>
                <a:gd name="T35" fmla="*/ 3 h 29"/>
                <a:gd name="T36" fmla="*/ 13 w 21"/>
                <a:gd name="T37" fmla="*/ 1 h 29"/>
                <a:gd name="T38" fmla="*/ 16 w 21"/>
                <a:gd name="T39" fmla="*/ 0 h 29"/>
                <a:gd name="T40" fmla="*/ 21 w 21"/>
                <a:gd name="T41" fmla="*/ 4 h 2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1"/>
                <a:gd name="T64" fmla="*/ 0 h 29"/>
                <a:gd name="T65" fmla="*/ 21 w 21"/>
                <a:gd name="T66" fmla="*/ 29 h 2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1" h="29">
                  <a:moveTo>
                    <a:pt x="21" y="4"/>
                  </a:moveTo>
                  <a:lnTo>
                    <a:pt x="21" y="9"/>
                  </a:lnTo>
                  <a:lnTo>
                    <a:pt x="19" y="11"/>
                  </a:lnTo>
                  <a:lnTo>
                    <a:pt x="18" y="14"/>
                  </a:lnTo>
                  <a:lnTo>
                    <a:pt x="16" y="17"/>
                  </a:lnTo>
                  <a:lnTo>
                    <a:pt x="11" y="22"/>
                  </a:lnTo>
                  <a:lnTo>
                    <a:pt x="11" y="24"/>
                  </a:lnTo>
                  <a:lnTo>
                    <a:pt x="8" y="25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3" y="14"/>
                  </a:lnTo>
                  <a:lnTo>
                    <a:pt x="5" y="11"/>
                  </a:lnTo>
                  <a:lnTo>
                    <a:pt x="8" y="6"/>
                  </a:lnTo>
                  <a:lnTo>
                    <a:pt x="10" y="3"/>
                  </a:lnTo>
                  <a:lnTo>
                    <a:pt x="13" y="1"/>
                  </a:lnTo>
                  <a:lnTo>
                    <a:pt x="16" y="0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85" name="Freeform 244"/>
            <p:cNvSpPr>
              <a:spLocks/>
            </p:cNvSpPr>
            <p:nvPr/>
          </p:nvSpPr>
          <p:spPr bwMode="auto">
            <a:xfrm>
              <a:off x="4423" y="2939"/>
              <a:ext cx="49" cy="23"/>
            </a:xfrm>
            <a:custGeom>
              <a:avLst/>
              <a:gdLst>
                <a:gd name="T0" fmla="*/ 98 w 98"/>
                <a:gd name="T1" fmla="*/ 35 h 47"/>
                <a:gd name="T2" fmla="*/ 98 w 98"/>
                <a:gd name="T3" fmla="*/ 47 h 47"/>
                <a:gd name="T4" fmla="*/ 94 w 98"/>
                <a:gd name="T5" fmla="*/ 47 h 47"/>
                <a:gd name="T6" fmla="*/ 93 w 98"/>
                <a:gd name="T7" fmla="*/ 45 h 47"/>
                <a:gd name="T8" fmla="*/ 89 w 98"/>
                <a:gd name="T9" fmla="*/ 45 h 47"/>
                <a:gd name="T10" fmla="*/ 86 w 98"/>
                <a:gd name="T11" fmla="*/ 43 h 47"/>
                <a:gd name="T12" fmla="*/ 85 w 98"/>
                <a:gd name="T13" fmla="*/ 42 h 47"/>
                <a:gd name="T14" fmla="*/ 81 w 98"/>
                <a:gd name="T15" fmla="*/ 40 h 47"/>
                <a:gd name="T16" fmla="*/ 80 w 98"/>
                <a:gd name="T17" fmla="*/ 40 h 47"/>
                <a:gd name="T18" fmla="*/ 76 w 98"/>
                <a:gd name="T19" fmla="*/ 38 h 47"/>
                <a:gd name="T20" fmla="*/ 72 w 98"/>
                <a:gd name="T21" fmla="*/ 37 h 47"/>
                <a:gd name="T22" fmla="*/ 67 w 98"/>
                <a:gd name="T23" fmla="*/ 35 h 47"/>
                <a:gd name="T24" fmla="*/ 62 w 98"/>
                <a:gd name="T25" fmla="*/ 34 h 47"/>
                <a:gd name="T26" fmla="*/ 57 w 98"/>
                <a:gd name="T27" fmla="*/ 30 h 47"/>
                <a:gd name="T28" fmla="*/ 52 w 98"/>
                <a:gd name="T29" fmla="*/ 30 h 47"/>
                <a:gd name="T30" fmla="*/ 47 w 98"/>
                <a:gd name="T31" fmla="*/ 27 h 47"/>
                <a:gd name="T32" fmla="*/ 42 w 98"/>
                <a:gd name="T33" fmla="*/ 25 h 47"/>
                <a:gd name="T34" fmla="*/ 38 w 98"/>
                <a:gd name="T35" fmla="*/ 24 h 47"/>
                <a:gd name="T36" fmla="*/ 33 w 98"/>
                <a:gd name="T37" fmla="*/ 22 h 47"/>
                <a:gd name="T38" fmla="*/ 28 w 98"/>
                <a:gd name="T39" fmla="*/ 21 h 47"/>
                <a:gd name="T40" fmla="*/ 23 w 98"/>
                <a:gd name="T41" fmla="*/ 19 h 47"/>
                <a:gd name="T42" fmla="*/ 20 w 98"/>
                <a:gd name="T43" fmla="*/ 17 h 47"/>
                <a:gd name="T44" fmla="*/ 15 w 98"/>
                <a:gd name="T45" fmla="*/ 14 h 47"/>
                <a:gd name="T46" fmla="*/ 10 w 98"/>
                <a:gd name="T47" fmla="*/ 13 h 47"/>
                <a:gd name="T48" fmla="*/ 5 w 98"/>
                <a:gd name="T49" fmla="*/ 11 h 47"/>
                <a:gd name="T50" fmla="*/ 0 w 98"/>
                <a:gd name="T51" fmla="*/ 9 h 47"/>
                <a:gd name="T52" fmla="*/ 0 w 98"/>
                <a:gd name="T53" fmla="*/ 1 h 47"/>
                <a:gd name="T54" fmla="*/ 2 w 98"/>
                <a:gd name="T55" fmla="*/ 0 h 47"/>
                <a:gd name="T56" fmla="*/ 8 w 98"/>
                <a:gd name="T57" fmla="*/ 1 h 47"/>
                <a:gd name="T58" fmla="*/ 15 w 98"/>
                <a:gd name="T59" fmla="*/ 4 h 47"/>
                <a:gd name="T60" fmla="*/ 20 w 98"/>
                <a:gd name="T61" fmla="*/ 6 h 47"/>
                <a:gd name="T62" fmla="*/ 26 w 98"/>
                <a:gd name="T63" fmla="*/ 8 h 47"/>
                <a:gd name="T64" fmla="*/ 33 w 98"/>
                <a:gd name="T65" fmla="*/ 11 h 47"/>
                <a:gd name="T66" fmla="*/ 38 w 98"/>
                <a:gd name="T67" fmla="*/ 13 h 47"/>
                <a:gd name="T68" fmla="*/ 44 w 98"/>
                <a:gd name="T69" fmla="*/ 16 h 47"/>
                <a:gd name="T70" fmla="*/ 50 w 98"/>
                <a:gd name="T71" fmla="*/ 17 h 47"/>
                <a:gd name="T72" fmla="*/ 57 w 98"/>
                <a:gd name="T73" fmla="*/ 21 h 47"/>
                <a:gd name="T74" fmla="*/ 62 w 98"/>
                <a:gd name="T75" fmla="*/ 22 h 47"/>
                <a:gd name="T76" fmla="*/ 68 w 98"/>
                <a:gd name="T77" fmla="*/ 24 h 47"/>
                <a:gd name="T78" fmla="*/ 75 w 98"/>
                <a:gd name="T79" fmla="*/ 27 h 47"/>
                <a:gd name="T80" fmla="*/ 80 w 98"/>
                <a:gd name="T81" fmla="*/ 29 h 47"/>
                <a:gd name="T82" fmla="*/ 86 w 98"/>
                <a:gd name="T83" fmla="*/ 30 h 47"/>
                <a:gd name="T84" fmla="*/ 93 w 98"/>
                <a:gd name="T85" fmla="*/ 34 h 47"/>
                <a:gd name="T86" fmla="*/ 98 w 98"/>
                <a:gd name="T87" fmla="*/ 35 h 4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8"/>
                <a:gd name="T133" fmla="*/ 0 h 47"/>
                <a:gd name="T134" fmla="*/ 98 w 98"/>
                <a:gd name="T135" fmla="*/ 47 h 4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8" h="47">
                  <a:moveTo>
                    <a:pt x="98" y="35"/>
                  </a:moveTo>
                  <a:lnTo>
                    <a:pt x="98" y="47"/>
                  </a:lnTo>
                  <a:lnTo>
                    <a:pt x="94" y="47"/>
                  </a:lnTo>
                  <a:lnTo>
                    <a:pt x="93" y="45"/>
                  </a:lnTo>
                  <a:lnTo>
                    <a:pt x="89" y="45"/>
                  </a:lnTo>
                  <a:lnTo>
                    <a:pt x="86" y="43"/>
                  </a:lnTo>
                  <a:lnTo>
                    <a:pt x="85" y="42"/>
                  </a:lnTo>
                  <a:lnTo>
                    <a:pt x="81" y="40"/>
                  </a:lnTo>
                  <a:lnTo>
                    <a:pt x="80" y="40"/>
                  </a:lnTo>
                  <a:lnTo>
                    <a:pt x="76" y="38"/>
                  </a:lnTo>
                  <a:lnTo>
                    <a:pt x="72" y="37"/>
                  </a:lnTo>
                  <a:lnTo>
                    <a:pt x="67" y="35"/>
                  </a:lnTo>
                  <a:lnTo>
                    <a:pt x="62" y="34"/>
                  </a:lnTo>
                  <a:lnTo>
                    <a:pt x="57" y="30"/>
                  </a:lnTo>
                  <a:lnTo>
                    <a:pt x="52" y="30"/>
                  </a:lnTo>
                  <a:lnTo>
                    <a:pt x="47" y="27"/>
                  </a:lnTo>
                  <a:lnTo>
                    <a:pt x="42" y="25"/>
                  </a:lnTo>
                  <a:lnTo>
                    <a:pt x="38" y="24"/>
                  </a:lnTo>
                  <a:lnTo>
                    <a:pt x="33" y="22"/>
                  </a:lnTo>
                  <a:lnTo>
                    <a:pt x="28" y="21"/>
                  </a:lnTo>
                  <a:lnTo>
                    <a:pt x="23" y="19"/>
                  </a:lnTo>
                  <a:lnTo>
                    <a:pt x="20" y="17"/>
                  </a:lnTo>
                  <a:lnTo>
                    <a:pt x="15" y="14"/>
                  </a:lnTo>
                  <a:lnTo>
                    <a:pt x="10" y="13"/>
                  </a:lnTo>
                  <a:lnTo>
                    <a:pt x="5" y="11"/>
                  </a:lnTo>
                  <a:lnTo>
                    <a:pt x="0" y="9"/>
                  </a:lnTo>
                  <a:lnTo>
                    <a:pt x="0" y="1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4"/>
                  </a:lnTo>
                  <a:lnTo>
                    <a:pt x="20" y="6"/>
                  </a:lnTo>
                  <a:lnTo>
                    <a:pt x="26" y="8"/>
                  </a:lnTo>
                  <a:lnTo>
                    <a:pt x="33" y="11"/>
                  </a:lnTo>
                  <a:lnTo>
                    <a:pt x="38" y="13"/>
                  </a:lnTo>
                  <a:lnTo>
                    <a:pt x="44" y="16"/>
                  </a:lnTo>
                  <a:lnTo>
                    <a:pt x="50" y="17"/>
                  </a:lnTo>
                  <a:lnTo>
                    <a:pt x="57" y="21"/>
                  </a:lnTo>
                  <a:lnTo>
                    <a:pt x="62" y="22"/>
                  </a:lnTo>
                  <a:lnTo>
                    <a:pt x="68" y="24"/>
                  </a:lnTo>
                  <a:lnTo>
                    <a:pt x="75" y="27"/>
                  </a:lnTo>
                  <a:lnTo>
                    <a:pt x="80" y="29"/>
                  </a:lnTo>
                  <a:lnTo>
                    <a:pt x="86" y="30"/>
                  </a:lnTo>
                  <a:lnTo>
                    <a:pt x="93" y="34"/>
                  </a:lnTo>
                  <a:lnTo>
                    <a:pt x="98" y="3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86" name="Freeform 245"/>
            <p:cNvSpPr>
              <a:spLocks/>
            </p:cNvSpPr>
            <p:nvPr/>
          </p:nvSpPr>
          <p:spPr bwMode="auto">
            <a:xfrm>
              <a:off x="4478" y="2942"/>
              <a:ext cx="14" cy="15"/>
            </a:xfrm>
            <a:custGeom>
              <a:avLst/>
              <a:gdLst>
                <a:gd name="T0" fmla="*/ 28 w 28"/>
                <a:gd name="T1" fmla="*/ 7 h 31"/>
                <a:gd name="T2" fmla="*/ 22 w 28"/>
                <a:gd name="T3" fmla="*/ 13 h 31"/>
                <a:gd name="T4" fmla="*/ 20 w 28"/>
                <a:gd name="T5" fmla="*/ 16 h 31"/>
                <a:gd name="T6" fmla="*/ 17 w 28"/>
                <a:gd name="T7" fmla="*/ 18 h 31"/>
                <a:gd name="T8" fmla="*/ 15 w 28"/>
                <a:gd name="T9" fmla="*/ 23 h 31"/>
                <a:gd name="T10" fmla="*/ 12 w 28"/>
                <a:gd name="T11" fmla="*/ 24 h 31"/>
                <a:gd name="T12" fmla="*/ 10 w 28"/>
                <a:gd name="T13" fmla="*/ 28 h 31"/>
                <a:gd name="T14" fmla="*/ 7 w 28"/>
                <a:gd name="T15" fmla="*/ 31 h 31"/>
                <a:gd name="T16" fmla="*/ 5 w 28"/>
                <a:gd name="T17" fmla="*/ 31 h 31"/>
                <a:gd name="T18" fmla="*/ 2 w 28"/>
                <a:gd name="T19" fmla="*/ 29 h 31"/>
                <a:gd name="T20" fmla="*/ 2 w 28"/>
                <a:gd name="T21" fmla="*/ 28 h 31"/>
                <a:gd name="T22" fmla="*/ 0 w 28"/>
                <a:gd name="T23" fmla="*/ 26 h 31"/>
                <a:gd name="T24" fmla="*/ 2 w 28"/>
                <a:gd name="T25" fmla="*/ 21 h 31"/>
                <a:gd name="T26" fmla="*/ 4 w 28"/>
                <a:gd name="T27" fmla="*/ 18 h 31"/>
                <a:gd name="T28" fmla="*/ 5 w 28"/>
                <a:gd name="T29" fmla="*/ 15 h 31"/>
                <a:gd name="T30" fmla="*/ 9 w 28"/>
                <a:gd name="T31" fmla="*/ 10 h 31"/>
                <a:gd name="T32" fmla="*/ 15 w 28"/>
                <a:gd name="T33" fmla="*/ 3 h 31"/>
                <a:gd name="T34" fmla="*/ 18 w 28"/>
                <a:gd name="T35" fmla="*/ 2 h 31"/>
                <a:gd name="T36" fmla="*/ 23 w 28"/>
                <a:gd name="T37" fmla="*/ 0 h 31"/>
                <a:gd name="T38" fmla="*/ 28 w 28"/>
                <a:gd name="T39" fmla="*/ 7 h 3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8"/>
                <a:gd name="T61" fmla="*/ 0 h 31"/>
                <a:gd name="T62" fmla="*/ 28 w 28"/>
                <a:gd name="T63" fmla="*/ 31 h 3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8" h="31">
                  <a:moveTo>
                    <a:pt x="28" y="7"/>
                  </a:moveTo>
                  <a:lnTo>
                    <a:pt x="22" y="13"/>
                  </a:lnTo>
                  <a:lnTo>
                    <a:pt x="20" y="16"/>
                  </a:lnTo>
                  <a:lnTo>
                    <a:pt x="17" y="18"/>
                  </a:lnTo>
                  <a:lnTo>
                    <a:pt x="15" y="23"/>
                  </a:lnTo>
                  <a:lnTo>
                    <a:pt x="12" y="24"/>
                  </a:lnTo>
                  <a:lnTo>
                    <a:pt x="10" y="28"/>
                  </a:lnTo>
                  <a:lnTo>
                    <a:pt x="7" y="31"/>
                  </a:lnTo>
                  <a:lnTo>
                    <a:pt x="5" y="31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0" y="26"/>
                  </a:lnTo>
                  <a:lnTo>
                    <a:pt x="2" y="21"/>
                  </a:lnTo>
                  <a:lnTo>
                    <a:pt x="4" y="18"/>
                  </a:lnTo>
                  <a:lnTo>
                    <a:pt x="5" y="15"/>
                  </a:lnTo>
                  <a:lnTo>
                    <a:pt x="9" y="10"/>
                  </a:lnTo>
                  <a:lnTo>
                    <a:pt x="15" y="3"/>
                  </a:lnTo>
                  <a:lnTo>
                    <a:pt x="18" y="2"/>
                  </a:lnTo>
                  <a:lnTo>
                    <a:pt x="23" y="0"/>
                  </a:lnTo>
                  <a:lnTo>
                    <a:pt x="28" y="7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87" name="Freeform 246"/>
            <p:cNvSpPr>
              <a:spLocks/>
            </p:cNvSpPr>
            <p:nvPr/>
          </p:nvSpPr>
          <p:spPr bwMode="auto">
            <a:xfrm>
              <a:off x="4413" y="2945"/>
              <a:ext cx="9" cy="12"/>
            </a:xfrm>
            <a:custGeom>
              <a:avLst/>
              <a:gdLst>
                <a:gd name="T0" fmla="*/ 16 w 16"/>
                <a:gd name="T1" fmla="*/ 8 h 24"/>
                <a:gd name="T2" fmla="*/ 13 w 16"/>
                <a:gd name="T3" fmla="*/ 9 h 24"/>
                <a:gd name="T4" fmla="*/ 11 w 16"/>
                <a:gd name="T5" fmla="*/ 12 h 24"/>
                <a:gd name="T6" fmla="*/ 11 w 16"/>
                <a:gd name="T7" fmla="*/ 16 h 24"/>
                <a:gd name="T8" fmla="*/ 10 w 16"/>
                <a:gd name="T9" fmla="*/ 19 h 24"/>
                <a:gd name="T10" fmla="*/ 8 w 16"/>
                <a:gd name="T11" fmla="*/ 22 h 24"/>
                <a:gd name="T12" fmla="*/ 6 w 16"/>
                <a:gd name="T13" fmla="*/ 24 h 24"/>
                <a:gd name="T14" fmla="*/ 3 w 16"/>
                <a:gd name="T15" fmla="*/ 24 h 24"/>
                <a:gd name="T16" fmla="*/ 0 w 16"/>
                <a:gd name="T17" fmla="*/ 22 h 24"/>
                <a:gd name="T18" fmla="*/ 0 w 16"/>
                <a:gd name="T19" fmla="*/ 12 h 24"/>
                <a:gd name="T20" fmla="*/ 1 w 16"/>
                <a:gd name="T21" fmla="*/ 11 h 24"/>
                <a:gd name="T22" fmla="*/ 1 w 16"/>
                <a:gd name="T23" fmla="*/ 8 h 24"/>
                <a:gd name="T24" fmla="*/ 3 w 16"/>
                <a:gd name="T25" fmla="*/ 4 h 24"/>
                <a:gd name="T26" fmla="*/ 5 w 16"/>
                <a:gd name="T27" fmla="*/ 3 h 24"/>
                <a:gd name="T28" fmla="*/ 6 w 16"/>
                <a:gd name="T29" fmla="*/ 0 h 24"/>
                <a:gd name="T30" fmla="*/ 8 w 16"/>
                <a:gd name="T31" fmla="*/ 0 h 24"/>
                <a:gd name="T32" fmla="*/ 10 w 16"/>
                <a:gd name="T33" fmla="*/ 1 h 24"/>
                <a:gd name="T34" fmla="*/ 11 w 16"/>
                <a:gd name="T35" fmla="*/ 1 h 24"/>
                <a:gd name="T36" fmla="*/ 14 w 16"/>
                <a:gd name="T37" fmla="*/ 4 h 24"/>
                <a:gd name="T38" fmla="*/ 14 w 16"/>
                <a:gd name="T39" fmla="*/ 6 h 24"/>
                <a:gd name="T40" fmla="*/ 16 w 16"/>
                <a:gd name="T41" fmla="*/ 8 h 2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"/>
                <a:gd name="T64" fmla="*/ 0 h 24"/>
                <a:gd name="T65" fmla="*/ 16 w 16"/>
                <a:gd name="T66" fmla="*/ 24 h 2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" h="24">
                  <a:moveTo>
                    <a:pt x="16" y="8"/>
                  </a:moveTo>
                  <a:lnTo>
                    <a:pt x="13" y="9"/>
                  </a:lnTo>
                  <a:lnTo>
                    <a:pt x="11" y="12"/>
                  </a:lnTo>
                  <a:lnTo>
                    <a:pt x="11" y="16"/>
                  </a:lnTo>
                  <a:lnTo>
                    <a:pt x="10" y="19"/>
                  </a:lnTo>
                  <a:lnTo>
                    <a:pt x="8" y="22"/>
                  </a:lnTo>
                  <a:lnTo>
                    <a:pt x="6" y="24"/>
                  </a:lnTo>
                  <a:lnTo>
                    <a:pt x="3" y="24"/>
                  </a:lnTo>
                  <a:lnTo>
                    <a:pt x="0" y="22"/>
                  </a:lnTo>
                  <a:lnTo>
                    <a:pt x="0" y="12"/>
                  </a:lnTo>
                  <a:lnTo>
                    <a:pt x="1" y="11"/>
                  </a:lnTo>
                  <a:lnTo>
                    <a:pt x="1" y="8"/>
                  </a:lnTo>
                  <a:lnTo>
                    <a:pt x="3" y="4"/>
                  </a:lnTo>
                  <a:lnTo>
                    <a:pt x="5" y="3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88" name="Freeform 247"/>
            <p:cNvSpPr>
              <a:spLocks/>
            </p:cNvSpPr>
            <p:nvPr/>
          </p:nvSpPr>
          <p:spPr bwMode="auto">
            <a:xfrm>
              <a:off x="4511" y="2947"/>
              <a:ext cx="40" cy="110"/>
            </a:xfrm>
            <a:custGeom>
              <a:avLst/>
              <a:gdLst>
                <a:gd name="T0" fmla="*/ 21 w 81"/>
                <a:gd name="T1" fmla="*/ 9 h 220"/>
                <a:gd name="T2" fmla="*/ 31 w 81"/>
                <a:gd name="T3" fmla="*/ 13 h 220"/>
                <a:gd name="T4" fmla="*/ 39 w 81"/>
                <a:gd name="T5" fmla="*/ 16 h 220"/>
                <a:gd name="T6" fmla="*/ 49 w 81"/>
                <a:gd name="T7" fmla="*/ 19 h 220"/>
                <a:gd name="T8" fmla="*/ 57 w 81"/>
                <a:gd name="T9" fmla="*/ 24 h 220"/>
                <a:gd name="T10" fmla="*/ 68 w 81"/>
                <a:gd name="T11" fmla="*/ 34 h 220"/>
                <a:gd name="T12" fmla="*/ 73 w 81"/>
                <a:gd name="T13" fmla="*/ 42 h 220"/>
                <a:gd name="T14" fmla="*/ 78 w 81"/>
                <a:gd name="T15" fmla="*/ 52 h 220"/>
                <a:gd name="T16" fmla="*/ 81 w 81"/>
                <a:gd name="T17" fmla="*/ 65 h 220"/>
                <a:gd name="T18" fmla="*/ 80 w 81"/>
                <a:gd name="T19" fmla="*/ 90 h 220"/>
                <a:gd name="T20" fmla="*/ 73 w 81"/>
                <a:gd name="T21" fmla="*/ 102 h 220"/>
                <a:gd name="T22" fmla="*/ 72 w 81"/>
                <a:gd name="T23" fmla="*/ 107 h 220"/>
                <a:gd name="T24" fmla="*/ 62 w 81"/>
                <a:gd name="T25" fmla="*/ 118 h 220"/>
                <a:gd name="T26" fmla="*/ 73 w 81"/>
                <a:gd name="T27" fmla="*/ 167 h 220"/>
                <a:gd name="T28" fmla="*/ 72 w 81"/>
                <a:gd name="T29" fmla="*/ 173 h 220"/>
                <a:gd name="T30" fmla="*/ 59 w 81"/>
                <a:gd name="T31" fmla="*/ 184 h 220"/>
                <a:gd name="T32" fmla="*/ 41 w 81"/>
                <a:gd name="T33" fmla="*/ 201 h 220"/>
                <a:gd name="T34" fmla="*/ 34 w 81"/>
                <a:gd name="T35" fmla="*/ 206 h 220"/>
                <a:gd name="T36" fmla="*/ 18 w 81"/>
                <a:gd name="T37" fmla="*/ 220 h 220"/>
                <a:gd name="T38" fmla="*/ 10 w 81"/>
                <a:gd name="T39" fmla="*/ 218 h 220"/>
                <a:gd name="T40" fmla="*/ 17 w 81"/>
                <a:gd name="T41" fmla="*/ 214 h 220"/>
                <a:gd name="T42" fmla="*/ 26 w 81"/>
                <a:gd name="T43" fmla="*/ 204 h 220"/>
                <a:gd name="T44" fmla="*/ 34 w 81"/>
                <a:gd name="T45" fmla="*/ 193 h 220"/>
                <a:gd name="T46" fmla="*/ 38 w 81"/>
                <a:gd name="T47" fmla="*/ 178 h 220"/>
                <a:gd name="T48" fmla="*/ 41 w 81"/>
                <a:gd name="T49" fmla="*/ 165 h 220"/>
                <a:gd name="T50" fmla="*/ 42 w 81"/>
                <a:gd name="T51" fmla="*/ 149 h 220"/>
                <a:gd name="T52" fmla="*/ 46 w 81"/>
                <a:gd name="T53" fmla="*/ 136 h 220"/>
                <a:gd name="T54" fmla="*/ 49 w 81"/>
                <a:gd name="T55" fmla="*/ 121 h 220"/>
                <a:gd name="T56" fmla="*/ 54 w 81"/>
                <a:gd name="T57" fmla="*/ 103 h 220"/>
                <a:gd name="T58" fmla="*/ 65 w 81"/>
                <a:gd name="T59" fmla="*/ 95 h 220"/>
                <a:gd name="T60" fmla="*/ 68 w 81"/>
                <a:gd name="T61" fmla="*/ 87 h 220"/>
                <a:gd name="T62" fmla="*/ 70 w 81"/>
                <a:gd name="T63" fmla="*/ 79 h 220"/>
                <a:gd name="T64" fmla="*/ 72 w 81"/>
                <a:gd name="T65" fmla="*/ 68 h 220"/>
                <a:gd name="T66" fmla="*/ 68 w 81"/>
                <a:gd name="T67" fmla="*/ 56 h 220"/>
                <a:gd name="T68" fmla="*/ 64 w 81"/>
                <a:gd name="T69" fmla="*/ 47 h 220"/>
                <a:gd name="T70" fmla="*/ 55 w 81"/>
                <a:gd name="T71" fmla="*/ 37 h 220"/>
                <a:gd name="T72" fmla="*/ 47 w 81"/>
                <a:gd name="T73" fmla="*/ 32 h 220"/>
                <a:gd name="T74" fmla="*/ 39 w 81"/>
                <a:gd name="T75" fmla="*/ 27 h 220"/>
                <a:gd name="T76" fmla="*/ 31 w 81"/>
                <a:gd name="T77" fmla="*/ 24 h 220"/>
                <a:gd name="T78" fmla="*/ 17 w 81"/>
                <a:gd name="T79" fmla="*/ 21 h 220"/>
                <a:gd name="T80" fmla="*/ 8 w 81"/>
                <a:gd name="T81" fmla="*/ 14 h 220"/>
                <a:gd name="T82" fmla="*/ 2 w 81"/>
                <a:gd name="T83" fmla="*/ 11 h 220"/>
                <a:gd name="T84" fmla="*/ 0 w 81"/>
                <a:gd name="T85" fmla="*/ 8 h 220"/>
                <a:gd name="T86" fmla="*/ 4 w 81"/>
                <a:gd name="T87" fmla="*/ 6 h 220"/>
                <a:gd name="T88" fmla="*/ 12 w 81"/>
                <a:gd name="T89" fmla="*/ 0 h 220"/>
                <a:gd name="T90" fmla="*/ 17 w 81"/>
                <a:gd name="T91" fmla="*/ 8 h 22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81"/>
                <a:gd name="T139" fmla="*/ 0 h 220"/>
                <a:gd name="T140" fmla="*/ 81 w 81"/>
                <a:gd name="T141" fmla="*/ 220 h 22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81" h="220">
                  <a:moveTo>
                    <a:pt x="17" y="8"/>
                  </a:moveTo>
                  <a:lnTo>
                    <a:pt x="21" y="9"/>
                  </a:lnTo>
                  <a:lnTo>
                    <a:pt x="26" y="11"/>
                  </a:lnTo>
                  <a:lnTo>
                    <a:pt x="31" y="13"/>
                  </a:lnTo>
                  <a:lnTo>
                    <a:pt x="36" y="14"/>
                  </a:lnTo>
                  <a:lnTo>
                    <a:pt x="39" y="16"/>
                  </a:lnTo>
                  <a:lnTo>
                    <a:pt x="44" y="18"/>
                  </a:lnTo>
                  <a:lnTo>
                    <a:pt x="49" y="19"/>
                  </a:lnTo>
                  <a:lnTo>
                    <a:pt x="54" y="22"/>
                  </a:lnTo>
                  <a:lnTo>
                    <a:pt x="57" y="24"/>
                  </a:lnTo>
                  <a:lnTo>
                    <a:pt x="62" y="27"/>
                  </a:lnTo>
                  <a:lnTo>
                    <a:pt x="68" y="34"/>
                  </a:lnTo>
                  <a:lnTo>
                    <a:pt x="72" y="39"/>
                  </a:lnTo>
                  <a:lnTo>
                    <a:pt x="73" y="42"/>
                  </a:lnTo>
                  <a:lnTo>
                    <a:pt x="77" y="47"/>
                  </a:lnTo>
                  <a:lnTo>
                    <a:pt x="78" y="52"/>
                  </a:lnTo>
                  <a:lnTo>
                    <a:pt x="80" y="58"/>
                  </a:lnTo>
                  <a:lnTo>
                    <a:pt x="81" y="65"/>
                  </a:lnTo>
                  <a:lnTo>
                    <a:pt x="81" y="84"/>
                  </a:lnTo>
                  <a:lnTo>
                    <a:pt x="80" y="90"/>
                  </a:lnTo>
                  <a:lnTo>
                    <a:pt x="78" y="95"/>
                  </a:lnTo>
                  <a:lnTo>
                    <a:pt x="73" y="102"/>
                  </a:lnTo>
                  <a:lnTo>
                    <a:pt x="73" y="103"/>
                  </a:lnTo>
                  <a:lnTo>
                    <a:pt x="72" y="107"/>
                  </a:lnTo>
                  <a:lnTo>
                    <a:pt x="64" y="115"/>
                  </a:lnTo>
                  <a:lnTo>
                    <a:pt x="62" y="118"/>
                  </a:lnTo>
                  <a:lnTo>
                    <a:pt x="62" y="126"/>
                  </a:lnTo>
                  <a:lnTo>
                    <a:pt x="73" y="167"/>
                  </a:lnTo>
                  <a:lnTo>
                    <a:pt x="72" y="167"/>
                  </a:lnTo>
                  <a:lnTo>
                    <a:pt x="72" y="173"/>
                  </a:lnTo>
                  <a:lnTo>
                    <a:pt x="62" y="183"/>
                  </a:lnTo>
                  <a:lnTo>
                    <a:pt x="59" y="184"/>
                  </a:lnTo>
                  <a:lnTo>
                    <a:pt x="46" y="197"/>
                  </a:lnTo>
                  <a:lnTo>
                    <a:pt x="41" y="201"/>
                  </a:lnTo>
                  <a:lnTo>
                    <a:pt x="38" y="204"/>
                  </a:lnTo>
                  <a:lnTo>
                    <a:pt x="34" y="206"/>
                  </a:lnTo>
                  <a:lnTo>
                    <a:pt x="21" y="218"/>
                  </a:lnTo>
                  <a:lnTo>
                    <a:pt x="18" y="220"/>
                  </a:lnTo>
                  <a:lnTo>
                    <a:pt x="12" y="220"/>
                  </a:lnTo>
                  <a:lnTo>
                    <a:pt x="10" y="218"/>
                  </a:lnTo>
                  <a:lnTo>
                    <a:pt x="8" y="218"/>
                  </a:lnTo>
                  <a:lnTo>
                    <a:pt x="17" y="214"/>
                  </a:lnTo>
                  <a:lnTo>
                    <a:pt x="21" y="210"/>
                  </a:lnTo>
                  <a:lnTo>
                    <a:pt x="26" y="204"/>
                  </a:lnTo>
                  <a:lnTo>
                    <a:pt x="31" y="199"/>
                  </a:lnTo>
                  <a:lnTo>
                    <a:pt x="34" y="193"/>
                  </a:lnTo>
                  <a:lnTo>
                    <a:pt x="36" y="184"/>
                  </a:lnTo>
                  <a:lnTo>
                    <a:pt x="38" y="178"/>
                  </a:lnTo>
                  <a:lnTo>
                    <a:pt x="39" y="171"/>
                  </a:lnTo>
                  <a:lnTo>
                    <a:pt x="41" y="165"/>
                  </a:lnTo>
                  <a:lnTo>
                    <a:pt x="41" y="157"/>
                  </a:lnTo>
                  <a:lnTo>
                    <a:pt x="42" y="149"/>
                  </a:lnTo>
                  <a:lnTo>
                    <a:pt x="44" y="142"/>
                  </a:lnTo>
                  <a:lnTo>
                    <a:pt x="46" y="136"/>
                  </a:lnTo>
                  <a:lnTo>
                    <a:pt x="47" y="128"/>
                  </a:lnTo>
                  <a:lnTo>
                    <a:pt x="49" y="121"/>
                  </a:lnTo>
                  <a:lnTo>
                    <a:pt x="52" y="115"/>
                  </a:lnTo>
                  <a:lnTo>
                    <a:pt x="54" y="103"/>
                  </a:lnTo>
                  <a:lnTo>
                    <a:pt x="57" y="103"/>
                  </a:lnTo>
                  <a:lnTo>
                    <a:pt x="65" y="95"/>
                  </a:lnTo>
                  <a:lnTo>
                    <a:pt x="67" y="90"/>
                  </a:lnTo>
                  <a:lnTo>
                    <a:pt x="68" y="87"/>
                  </a:lnTo>
                  <a:lnTo>
                    <a:pt x="70" y="82"/>
                  </a:lnTo>
                  <a:lnTo>
                    <a:pt x="70" y="79"/>
                  </a:lnTo>
                  <a:lnTo>
                    <a:pt x="72" y="73"/>
                  </a:lnTo>
                  <a:lnTo>
                    <a:pt x="72" y="68"/>
                  </a:lnTo>
                  <a:lnTo>
                    <a:pt x="70" y="63"/>
                  </a:lnTo>
                  <a:lnTo>
                    <a:pt x="68" y="56"/>
                  </a:lnTo>
                  <a:lnTo>
                    <a:pt x="65" y="52"/>
                  </a:lnTo>
                  <a:lnTo>
                    <a:pt x="64" y="47"/>
                  </a:lnTo>
                  <a:lnTo>
                    <a:pt x="59" y="42"/>
                  </a:lnTo>
                  <a:lnTo>
                    <a:pt x="55" y="37"/>
                  </a:lnTo>
                  <a:lnTo>
                    <a:pt x="51" y="35"/>
                  </a:lnTo>
                  <a:lnTo>
                    <a:pt x="47" y="32"/>
                  </a:lnTo>
                  <a:lnTo>
                    <a:pt x="44" y="31"/>
                  </a:lnTo>
                  <a:lnTo>
                    <a:pt x="39" y="27"/>
                  </a:lnTo>
                  <a:lnTo>
                    <a:pt x="36" y="26"/>
                  </a:lnTo>
                  <a:lnTo>
                    <a:pt x="31" y="24"/>
                  </a:lnTo>
                  <a:lnTo>
                    <a:pt x="20" y="24"/>
                  </a:lnTo>
                  <a:lnTo>
                    <a:pt x="17" y="21"/>
                  </a:lnTo>
                  <a:lnTo>
                    <a:pt x="13" y="19"/>
                  </a:lnTo>
                  <a:lnTo>
                    <a:pt x="8" y="14"/>
                  </a:lnTo>
                  <a:lnTo>
                    <a:pt x="5" y="13"/>
                  </a:lnTo>
                  <a:lnTo>
                    <a:pt x="2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3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666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89" name="Freeform 248"/>
            <p:cNvSpPr>
              <a:spLocks/>
            </p:cNvSpPr>
            <p:nvPr/>
          </p:nvSpPr>
          <p:spPr bwMode="auto">
            <a:xfrm>
              <a:off x="4425" y="2949"/>
              <a:ext cx="10" cy="16"/>
            </a:xfrm>
            <a:custGeom>
              <a:avLst/>
              <a:gdLst>
                <a:gd name="T0" fmla="*/ 22 w 22"/>
                <a:gd name="T1" fmla="*/ 6 h 30"/>
                <a:gd name="T2" fmla="*/ 18 w 22"/>
                <a:gd name="T3" fmla="*/ 9 h 30"/>
                <a:gd name="T4" fmla="*/ 17 w 22"/>
                <a:gd name="T5" fmla="*/ 13 h 30"/>
                <a:gd name="T6" fmla="*/ 17 w 22"/>
                <a:gd name="T7" fmla="*/ 16 h 30"/>
                <a:gd name="T8" fmla="*/ 15 w 22"/>
                <a:gd name="T9" fmla="*/ 19 h 30"/>
                <a:gd name="T10" fmla="*/ 15 w 22"/>
                <a:gd name="T11" fmla="*/ 22 h 30"/>
                <a:gd name="T12" fmla="*/ 13 w 22"/>
                <a:gd name="T13" fmla="*/ 26 h 30"/>
                <a:gd name="T14" fmla="*/ 12 w 22"/>
                <a:gd name="T15" fmla="*/ 29 h 30"/>
                <a:gd name="T16" fmla="*/ 9 w 22"/>
                <a:gd name="T17" fmla="*/ 30 h 30"/>
                <a:gd name="T18" fmla="*/ 5 w 22"/>
                <a:gd name="T19" fmla="*/ 30 h 30"/>
                <a:gd name="T20" fmla="*/ 0 w 22"/>
                <a:gd name="T21" fmla="*/ 26 h 30"/>
                <a:gd name="T22" fmla="*/ 0 w 22"/>
                <a:gd name="T23" fmla="*/ 22 h 30"/>
                <a:gd name="T24" fmla="*/ 2 w 22"/>
                <a:gd name="T25" fmla="*/ 19 h 30"/>
                <a:gd name="T26" fmla="*/ 2 w 22"/>
                <a:gd name="T27" fmla="*/ 16 h 30"/>
                <a:gd name="T28" fmla="*/ 5 w 22"/>
                <a:gd name="T29" fmla="*/ 11 h 30"/>
                <a:gd name="T30" fmla="*/ 7 w 22"/>
                <a:gd name="T31" fmla="*/ 9 h 30"/>
                <a:gd name="T32" fmla="*/ 9 w 22"/>
                <a:gd name="T33" fmla="*/ 4 h 30"/>
                <a:gd name="T34" fmla="*/ 13 w 22"/>
                <a:gd name="T35" fmla="*/ 0 h 30"/>
                <a:gd name="T36" fmla="*/ 15 w 22"/>
                <a:gd name="T37" fmla="*/ 0 h 30"/>
                <a:gd name="T38" fmla="*/ 17 w 22"/>
                <a:gd name="T39" fmla="*/ 1 h 30"/>
                <a:gd name="T40" fmla="*/ 18 w 22"/>
                <a:gd name="T41" fmla="*/ 1 h 30"/>
                <a:gd name="T42" fmla="*/ 18 w 22"/>
                <a:gd name="T43" fmla="*/ 3 h 30"/>
                <a:gd name="T44" fmla="*/ 20 w 22"/>
                <a:gd name="T45" fmla="*/ 3 h 30"/>
                <a:gd name="T46" fmla="*/ 20 w 22"/>
                <a:gd name="T47" fmla="*/ 4 h 30"/>
                <a:gd name="T48" fmla="*/ 22 w 22"/>
                <a:gd name="T49" fmla="*/ 6 h 3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2"/>
                <a:gd name="T76" fmla="*/ 0 h 30"/>
                <a:gd name="T77" fmla="*/ 22 w 22"/>
                <a:gd name="T78" fmla="*/ 30 h 3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2" h="30">
                  <a:moveTo>
                    <a:pt x="22" y="6"/>
                  </a:moveTo>
                  <a:lnTo>
                    <a:pt x="18" y="9"/>
                  </a:lnTo>
                  <a:lnTo>
                    <a:pt x="17" y="13"/>
                  </a:lnTo>
                  <a:lnTo>
                    <a:pt x="17" y="16"/>
                  </a:lnTo>
                  <a:lnTo>
                    <a:pt x="15" y="19"/>
                  </a:lnTo>
                  <a:lnTo>
                    <a:pt x="15" y="22"/>
                  </a:lnTo>
                  <a:lnTo>
                    <a:pt x="13" y="26"/>
                  </a:lnTo>
                  <a:lnTo>
                    <a:pt x="12" y="29"/>
                  </a:lnTo>
                  <a:lnTo>
                    <a:pt x="9" y="30"/>
                  </a:lnTo>
                  <a:lnTo>
                    <a:pt x="5" y="30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2" y="19"/>
                  </a:lnTo>
                  <a:lnTo>
                    <a:pt x="2" y="16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4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2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90" name="Freeform 249"/>
            <p:cNvSpPr>
              <a:spLocks/>
            </p:cNvSpPr>
            <p:nvPr/>
          </p:nvSpPr>
          <p:spPr bwMode="auto">
            <a:xfrm>
              <a:off x="4438" y="2955"/>
              <a:ext cx="10" cy="16"/>
            </a:xfrm>
            <a:custGeom>
              <a:avLst/>
              <a:gdLst>
                <a:gd name="T0" fmla="*/ 21 w 21"/>
                <a:gd name="T1" fmla="*/ 11 h 32"/>
                <a:gd name="T2" fmla="*/ 20 w 21"/>
                <a:gd name="T3" fmla="*/ 13 h 32"/>
                <a:gd name="T4" fmla="*/ 18 w 21"/>
                <a:gd name="T5" fmla="*/ 16 h 32"/>
                <a:gd name="T6" fmla="*/ 17 w 21"/>
                <a:gd name="T7" fmla="*/ 19 h 32"/>
                <a:gd name="T8" fmla="*/ 17 w 21"/>
                <a:gd name="T9" fmla="*/ 21 h 32"/>
                <a:gd name="T10" fmla="*/ 12 w 21"/>
                <a:gd name="T11" fmla="*/ 26 h 32"/>
                <a:gd name="T12" fmla="*/ 12 w 21"/>
                <a:gd name="T13" fmla="*/ 31 h 32"/>
                <a:gd name="T14" fmla="*/ 10 w 21"/>
                <a:gd name="T15" fmla="*/ 32 h 32"/>
                <a:gd name="T16" fmla="*/ 5 w 21"/>
                <a:gd name="T17" fmla="*/ 32 h 32"/>
                <a:gd name="T18" fmla="*/ 2 w 21"/>
                <a:gd name="T19" fmla="*/ 29 h 32"/>
                <a:gd name="T20" fmla="*/ 2 w 21"/>
                <a:gd name="T21" fmla="*/ 27 h 32"/>
                <a:gd name="T22" fmla="*/ 0 w 21"/>
                <a:gd name="T23" fmla="*/ 27 h 32"/>
                <a:gd name="T24" fmla="*/ 2 w 21"/>
                <a:gd name="T25" fmla="*/ 23 h 32"/>
                <a:gd name="T26" fmla="*/ 4 w 21"/>
                <a:gd name="T27" fmla="*/ 19 h 32"/>
                <a:gd name="T28" fmla="*/ 5 w 21"/>
                <a:gd name="T29" fmla="*/ 16 h 32"/>
                <a:gd name="T30" fmla="*/ 7 w 21"/>
                <a:gd name="T31" fmla="*/ 11 h 32"/>
                <a:gd name="T32" fmla="*/ 9 w 21"/>
                <a:gd name="T33" fmla="*/ 8 h 32"/>
                <a:gd name="T34" fmla="*/ 15 w 21"/>
                <a:gd name="T35" fmla="*/ 2 h 32"/>
                <a:gd name="T36" fmla="*/ 18 w 21"/>
                <a:gd name="T37" fmla="*/ 0 h 32"/>
                <a:gd name="T38" fmla="*/ 21 w 21"/>
                <a:gd name="T39" fmla="*/ 3 h 32"/>
                <a:gd name="T40" fmla="*/ 21 w 21"/>
                <a:gd name="T41" fmla="*/ 11 h 3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1"/>
                <a:gd name="T64" fmla="*/ 0 h 32"/>
                <a:gd name="T65" fmla="*/ 21 w 21"/>
                <a:gd name="T66" fmla="*/ 32 h 3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1" h="32">
                  <a:moveTo>
                    <a:pt x="21" y="11"/>
                  </a:moveTo>
                  <a:lnTo>
                    <a:pt x="20" y="13"/>
                  </a:lnTo>
                  <a:lnTo>
                    <a:pt x="18" y="16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2" y="26"/>
                  </a:lnTo>
                  <a:lnTo>
                    <a:pt x="12" y="31"/>
                  </a:lnTo>
                  <a:lnTo>
                    <a:pt x="10" y="32"/>
                  </a:lnTo>
                  <a:lnTo>
                    <a:pt x="5" y="32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2" y="23"/>
                  </a:lnTo>
                  <a:lnTo>
                    <a:pt x="4" y="19"/>
                  </a:lnTo>
                  <a:lnTo>
                    <a:pt x="5" y="16"/>
                  </a:lnTo>
                  <a:lnTo>
                    <a:pt x="7" y="11"/>
                  </a:lnTo>
                  <a:lnTo>
                    <a:pt x="9" y="8"/>
                  </a:lnTo>
                  <a:lnTo>
                    <a:pt x="15" y="2"/>
                  </a:lnTo>
                  <a:lnTo>
                    <a:pt x="18" y="0"/>
                  </a:lnTo>
                  <a:lnTo>
                    <a:pt x="21" y="3"/>
                  </a:lnTo>
                  <a:lnTo>
                    <a:pt x="21" y="11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91" name="Freeform 250"/>
            <p:cNvSpPr>
              <a:spLocks/>
            </p:cNvSpPr>
            <p:nvPr/>
          </p:nvSpPr>
          <p:spPr bwMode="auto">
            <a:xfrm>
              <a:off x="4410" y="2961"/>
              <a:ext cx="44" cy="25"/>
            </a:xfrm>
            <a:custGeom>
              <a:avLst/>
              <a:gdLst>
                <a:gd name="T0" fmla="*/ 86 w 88"/>
                <a:gd name="T1" fmla="*/ 39 h 49"/>
                <a:gd name="T2" fmla="*/ 88 w 88"/>
                <a:gd name="T3" fmla="*/ 40 h 49"/>
                <a:gd name="T4" fmla="*/ 88 w 88"/>
                <a:gd name="T5" fmla="*/ 47 h 49"/>
                <a:gd name="T6" fmla="*/ 86 w 88"/>
                <a:gd name="T7" fmla="*/ 49 h 49"/>
                <a:gd name="T8" fmla="*/ 80 w 88"/>
                <a:gd name="T9" fmla="*/ 49 h 49"/>
                <a:gd name="T10" fmla="*/ 76 w 88"/>
                <a:gd name="T11" fmla="*/ 47 h 49"/>
                <a:gd name="T12" fmla="*/ 73 w 88"/>
                <a:gd name="T13" fmla="*/ 45 h 49"/>
                <a:gd name="T14" fmla="*/ 70 w 88"/>
                <a:gd name="T15" fmla="*/ 44 h 49"/>
                <a:gd name="T16" fmla="*/ 67 w 88"/>
                <a:gd name="T17" fmla="*/ 40 h 49"/>
                <a:gd name="T18" fmla="*/ 64 w 88"/>
                <a:gd name="T19" fmla="*/ 39 h 49"/>
                <a:gd name="T20" fmla="*/ 60 w 88"/>
                <a:gd name="T21" fmla="*/ 39 h 49"/>
                <a:gd name="T22" fmla="*/ 2 w 88"/>
                <a:gd name="T23" fmla="*/ 11 h 49"/>
                <a:gd name="T24" fmla="*/ 0 w 88"/>
                <a:gd name="T25" fmla="*/ 8 h 49"/>
                <a:gd name="T26" fmla="*/ 0 w 88"/>
                <a:gd name="T27" fmla="*/ 3 h 49"/>
                <a:gd name="T28" fmla="*/ 4 w 88"/>
                <a:gd name="T29" fmla="*/ 0 h 49"/>
                <a:gd name="T30" fmla="*/ 8 w 88"/>
                <a:gd name="T31" fmla="*/ 2 h 49"/>
                <a:gd name="T32" fmla="*/ 13 w 88"/>
                <a:gd name="T33" fmla="*/ 3 h 49"/>
                <a:gd name="T34" fmla="*/ 20 w 88"/>
                <a:gd name="T35" fmla="*/ 6 h 49"/>
                <a:gd name="T36" fmla="*/ 25 w 88"/>
                <a:gd name="T37" fmla="*/ 8 h 49"/>
                <a:gd name="T38" fmla="*/ 29 w 88"/>
                <a:gd name="T39" fmla="*/ 11 h 49"/>
                <a:gd name="T40" fmla="*/ 34 w 88"/>
                <a:gd name="T41" fmla="*/ 13 h 49"/>
                <a:gd name="T42" fmla="*/ 39 w 88"/>
                <a:gd name="T43" fmla="*/ 16 h 49"/>
                <a:gd name="T44" fmla="*/ 44 w 88"/>
                <a:gd name="T45" fmla="*/ 19 h 49"/>
                <a:gd name="T46" fmla="*/ 49 w 88"/>
                <a:gd name="T47" fmla="*/ 21 h 49"/>
                <a:gd name="T48" fmla="*/ 55 w 88"/>
                <a:gd name="T49" fmla="*/ 24 h 49"/>
                <a:gd name="T50" fmla="*/ 60 w 88"/>
                <a:gd name="T51" fmla="*/ 27 h 49"/>
                <a:gd name="T52" fmla="*/ 65 w 88"/>
                <a:gd name="T53" fmla="*/ 29 h 49"/>
                <a:gd name="T54" fmla="*/ 70 w 88"/>
                <a:gd name="T55" fmla="*/ 32 h 49"/>
                <a:gd name="T56" fmla="*/ 75 w 88"/>
                <a:gd name="T57" fmla="*/ 34 h 49"/>
                <a:gd name="T58" fmla="*/ 80 w 88"/>
                <a:gd name="T59" fmla="*/ 36 h 49"/>
                <a:gd name="T60" fmla="*/ 86 w 88"/>
                <a:gd name="T61" fmla="*/ 39 h 4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88"/>
                <a:gd name="T94" fmla="*/ 0 h 49"/>
                <a:gd name="T95" fmla="*/ 88 w 88"/>
                <a:gd name="T96" fmla="*/ 49 h 4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88" h="49">
                  <a:moveTo>
                    <a:pt x="86" y="39"/>
                  </a:moveTo>
                  <a:lnTo>
                    <a:pt x="88" y="40"/>
                  </a:lnTo>
                  <a:lnTo>
                    <a:pt x="88" y="47"/>
                  </a:lnTo>
                  <a:lnTo>
                    <a:pt x="86" y="49"/>
                  </a:lnTo>
                  <a:lnTo>
                    <a:pt x="80" y="49"/>
                  </a:lnTo>
                  <a:lnTo>
                    <a:pt x="76" y="47"/>
                  </a:lnTo>
                  <a:lnTo>
                    <a:pt x="73" y="45"/>
                  </a:lnTo>
                  <a:lnTo>
                    <a:pt x="70" y="44"/>
                  </a:lnTo>
                  <a:lnTo>
                    <a:pt x="67" y="40"/>
                  </a:lnTo>
                  <a:lnTo>
                    <a:pt x="64" y="39"/>
                  </a:lnTo>
                  <a:lnTo>
                    <a:pt x="60" y="39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3"/>
                  </a:lnTo>
                  <a:lnTo>
                    <a:pt x="4" y="0"/>
                  </a:lnTo>
                  <a:lnTo>
                    <a:pt x="8" y="2"/>
                  </a:lnTo>
                  <a:lnTo>
                    <a:pt x="13" y="3"/>
                  </a:lnTo>
                  <a:lnTo>
                    <a:pt x="20" y="6"/>
                  </a:lnTo>
                  <a:lnTo>
                    <a:pt x="25" y="8"/>
                  </a:lnTo>
                  <a:lnTo>
                    <a:pt x="29" y="11"/>
                  </a:lnTo>
                  <a:lnTo>
                    <a:pt x="34" y="13"/>
                  </a:lnTo>
                  <a:lnTo>
                    <a:pt x="39" y="16"/>
                  </a:lnTo>
                  <a:lnTo>
                    <a:pt x="44" y="19"/>
                  </a:lnTo>
                  <a:lnTo>
                    <a:pt x="49" y="21"/>
                  </a:lnTo>
                  <a:lnTo>
                    <a:pt x="55" y="24"/>
                  </a:lnTo>
                  <a:lnTo>
                    <a:pt x="60" y="27"/>
                  </a:lnTo>
                  <a:lnTo>
                    <a:pt x="65" y="29"/>
                  </a:lnTo>
                  <a:lnTo>
                    <a:pt x="70" y="32"/>
                  </a:lnTo>
                  <a:lnTo>
                    <a:pt x="75" y="34"/>
                  </a:lnTo>
                  <a:lnTo>
                    <a:pt x="80" y="36"/>
                  </a:lnTo>
                  <a:lnTo>
                    <a:pt x="86" y="39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92" name="Freeform 251"/>
            <p:cNvSpPr>
              <a:spLocks/>
            </p:cNvSpPr>
            <p:nvPr/>
          </p:nvSpPr>
          <p:spPr bwMode="auto">
            <a:xfrm>
              <a:off x="4453" y="2964"/>
              <a:ext cx="11" cy="14"/>
            </a:xfrm>
            <a:custGeom>
              <a:avLst/>
              <a:gdLst>
                <a:gd name="T0" fmla="*/ 21 w 21"/>
                <a:gd name="T1" fmla="*/ 6 h 29"/>
                <a:gd name="T2" fmla="*/ 20 w 21"/>
                <a:gd name="T3" fmla="*/ 9 h 29"/>
                <a:gd name="T4" fmla="*/ 20 w 21"/>
                <a:gd name="T5" fmla="*/ 13 h 29"/>
                <a:gd name="T6" fmla="*/ 16 w 21"/>
                <a:gd name="T7" fmla="*/ 16 h 29"/>
                <a:gd name="T8" fmla="*/ 16 w 21"/>
                <a:gd name="T9" fmla="*/ 18 h 29"/>
                <a:gd name="T10" fmla="*/ 12 w 21"/>
                <a:gd name="T11" fmla="*/ 22 h 29"/>
                <a:gd name="T12" fmla="*/ 10 w 21"/>
                <a:gd name="T13" fmla="*/ 26 h 29"/>
                <a:gd name="T14" fmla="*/ 8 w 21"/>
                <a:gd name="T15" fmla="*/ 29 h 29"/>
                <a:gd name="T16" fmla="*/ 7 w 21"/>
                <a:gd name="T17" fmla="*/ 29 h 29"/>
                <a:gd name="T18" fmla="*/ 3 w 21"/>
                <a:gd name="T19" fmla="*/ 27 h 29"/>
                <a:gd name="T20" fmla="*/ 0 w 21"/>
                <a:gd name="T21" fmla="*/ 24 h 29"/>
                <a:gd name="T22" fmla="*/ 2 w 21"/>
                <a:gd name="T23" fmla="*/ 19 h 29"/>
                <a:gd name="T24" fmla="*/ 2 w 21"/>
                <a:gd name="T25" fmla="*/ 16 h 29"/>
                <a:gd name="T26" fmla="*/ 3 w 21"/>
                <a:gd name="T27" fmla="*/ 14 h 29"/>
                <a:gd name="T28" fmla="*/ 5 w 21"/>
                <a:gd name="T29" fmla="*/ 11 h 29"/>
                <a:gd name="T30" fmla="*/ 7 w 21"/>
                <a:gd name="T31" fmla="*/ 8 h 29"/>
                <a:gd name="T32" fmla="*/ 10 w 21"/>
                <a:gd name="T33" fmla="*/ 6 h 29"/>
                <a:gd name="T34" fmla="*/ 12 w 21"/>
                <a:gd name="T35" fmla="*/ 3 h 29"/>
                <a:gd name="T36" fmla="*/ 15 w 21"/>
                <a:gd name="T37" fmla="*/ 0 h 29"/>
                <a:gd name="T38" fmla="*/ 16 w 21"/>
                <a:gd name="T39" fmla="*/ 0 h 29"/>
                <a:gd name="T40" fmla="*/ 18 w 21"/>
                <a:gd name="T41" fmla="*/ 3 h 29"/>
                <a:gd name="T42" fmla="*/ 21 w 21"/>
                <a:gd name="T43" fmla="*/ 6 h 2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1"/>
                <a:gd name="T67" fmla="*/ 0 h 29"/>
                <a:gd name="T68" fmla="*/ 21 w 21"/>
                <a:gd name="T69" fmla="*/ 29 h 2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1" h="29">
                  <a:moveTo>
                    <a:pt x="21" y="6"/>
                  </a:moveTo>
                  <a:lnTo>
                    <a:pt x="20" y="9"/>
                  </a:lnTo>
                  <a:lnTo>
                    <a:pt x="20" y="13"/>
                  </a:lnTo>
                  <a:lnTo>
                    <a:pt x="16" y="16"/>
                  </a:lnTo>
                  <a:lnTo>
                    <a:pt x="16" y="18"/>
                  </a:lnTo>
                  <a:lnTo>
                    <a:pt x="12" y="22"/>
                  </a:lnTo>
                  <a:lnTo>
                    <a:pt x="10" y="26"/>
                  </a:lnTo>
                  <a:lnTo>
                    <a:pt x="8" y="29"/>
                  </a:lnTo>
                  <a:lnTo>
                    <a:pt x="7" y="29"/>
                  </a:lnTo>
                  <a:lnTo>
                    <a:pt x="3" y="27"/>
                  </a:lnTo>
                  <a:lnTo>
                    <a:pt x="0" y="24"/>
                  </a:lnTo>
                  <a:lnTo>
                    <a:pt x="2" y="19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1"/>
                  </a:lnTo>
                  <a:lnTo>
                    <a:pt x="7" y="8"/>
                  </a:lnTo>
                  <a:lnTo>
                    <a:pt x="10" y="6"/>
                  </a:lnTo>
                  <a:lnTo>
                    <a:pt x="12" y="3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3"/>
                  </a:lnTo>
                  <a:lnTo>
                    <a:pt x="21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93" name="Freeform 252"/>
            <p:cNvSpPr>
              <a:spLocks/>
            </p:cNvSpPr>
            <p:nvPr/>
          </p:nvSpPr>
          <p:spPr bwMode="auto">
            <a:xfrm>
              <a:off x="4638" y="2966"/>
              <a:ext cx="22" cy="19"/>
            </a:xfrm>
            <a:custGeom>
              <a:avLst/>
              <a:gdLst>
                <a:gd name="T0" fmla="*/ 42 w 44"/>
                <a:gd name="T1" fmla="*/ 13 h 37"/>
                <a:gd name="T2" fmla="*/ 44 w 44"/>
                <a:gd name="T3" fmla="*/ 14 h 37"/>
                <a:gd name="T4" fmla="*/ 44 w 44"/>
                <a:gd name="T5" fmla="*/ 22 h 37"/>
                <a:gd name="T6" fmla="*/ 42 w 44"/>
                <a:gd name="T7" fmla="*/ 26 h 37"/>
                <a:gd name="T8" fmla="*/ 37 w 44"/>
                <a:gd name="T9" fmla="*/ 30 h 37"/>
                <a:gd name="T10" fmla="*/ 34 w 44"/>
                <a:gd name="T11" fmla="*/ 32 h 37"/>
                <a:gd name="T12" fmla="*/ 32 w 44"/>
                <a:gd name="T13" fmla="*/ 34 h 37"/>
                <a:gd name="T14" fmla="*/ 31 w 44"/>
                <a:gd name="T15" fmla="*/ 34 h 37"/>
                <a:gd name="T16" fmla="*/ 27 w 44"/>
                <a:gd name="T17" fmla="*/ 35 h 37"/>
                <a:gd name="T18" fmla="*/ 24 w 44"/>
                <a:gd name="T19" fmla="*/ 35 h 37"/>
                <a:gd name="T20" fmla="*/ 21 w 44"/>
                <a:gd name="T21" fmla="*/ 37 h 37"/>
                <a:gd name="T22" fmla="*/ 10 w 44"/>
                <a:gd name="T23" fmla="*/ 37 h 37"/>
                <a:gd name="T24" fmla="*/ 6 w 44"/>
                <a:gd name="T25" fmla="*/ 35 h 37"/>
                <a:gd name="T26" fmla="*/ 5 w 44"/>
                <a:gd name="T27" fmla="*/ 34 h 37"/>
                <a:gd name="T28" fmla="*/ 3 w 44"/>
                <a:gd name="T29" fmla="*/ 30 h 37"/>
                <a:gd name="T30" fmla="*/ 0 w 44"/>
                <a:gd name="T31" fmla="*/ 24 h 37"/>
                <a:gd name="T32" fmla="*/ 0 w 44"/>
                <a:gd name="T33" fmla="*/ 17 h 37"/>
                <a:gd name="T34" fmla="*/ 1 w 44"/>
                <a:gd name="T35" fmla="*/ 11 h 37"/>
                <a:gd name="T36" fmla="*/ 5 w 44"/>
                <a:gd name="T37" fmla="*/ 6 h 37"/>
                <a:gd name="T38" fmla="*/ 6 w 44"/>
                <a:gd name="T39" fmla="*/ 3 h 37"/>
                <a:gd name="T40" fmla="*/ 10 w 44"/>
                <a:gd name="T41" fmla="*/ 3 h 37"/>
                <a:gd name="T42" fmla="*/ 13 w 44"/>
                <a:gd name="T43" fmla="*/ 1 h 37"/>
                <a:gd name="T44" fmla="*/ 14 w 44"/>
                <a:gd name="T45" fmla="*/ 0 h 37"/>
                <a:gd name="T46" fmla="*/ 26 w 44"/>
                <a:gd name="T47" fmla="*/ 0 h 37"/>
                <a:gd name="T48" fmla="*/ 29 w 44"/>
                <a:gd name="T49" fmla="*/ 1 h 37"/>
                <a:gd name="T50" fmla="*/ 31 w 44"/>
                <a:gd name="T51" fmla="*/ 1 h 37"/>
                <a:gd name="T52" fmla="*/ 34 w 44"/>
                <a:gd name="T53" fmla="*/ 3 h 37"/>
                <a:gd name="T54" fmla="*/ 37 w 44"/>
                <a:gd name="T55" fmla="*/ 6 h 37"/>
                <a:gd name="T56" fmla="*/ 40 w 44"/>
                <a:gd name="T57" fmla="*/ 8 h 37"/>
                <a:gd name="T58" fmla="*/ 40 w 44"/>
                <a:gd name="T59" fmla="*/ 11 h 37"/>
                <a:gd name="T60" fmla="*/ 42 w 44"/>
                <a:gd name="T61" fmla="*/ 13 h 3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4"/>
                <a:gd name="T94" fmla="*/ 0 h 37"/>
                <a:gd name="T95" fmla="*/ 44 w 44"/>
                <a:gd name="T96" fmla="*/ 37 h 3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4" h="37">
                  <a:moveTo>
                    <a:pt x="42" y="13"/>
                  </a:moveTo>
                  <a:lnTo>
                    <a:pt x="44" y="14"/>
                  </a:lnTo>
                  <a:lnTo>
                    <a:pt x="44" y="22"/>
                  </a:lnTo>
                  <a:lnTo>
                    <a:pt x="42" y="26"/>
                  </a:lnTo>
                  <a:lnTo>
                    <a:pt x="37" y="30"/>
                  </a:lnTo>
                  <a:lnTo>
                    <a:pt x="34" y="32"/>
                  </a:lnTo>
                  <a:lnTo>
                    <a:pt x="32" y="34"/>
                  </a:lnTo>
                  <a:lnTo>
                    <a:pt x="31" y="34"/>
                  </a:lnTo>
                  <a:lnTo>
                    <a:pt x="27" y="35"/>
                  </a:lnTo>
                  <a:lnTo>
                    <a:pt x="24" y="35"/>
                  </a:lnTo>
                  <a:lnTo>
                    <a:pt x="21" y="37"/>
                  </a:lnTo>
                  <a:lnTo>
                    <a:pt x="10" y="37"/>
                  </a:lnTo>
                  <a:lnTo>
                    <a:pt x="6" y="35"/>
                  </a:lnTo>
                  <a:lnTo>
                    <a:pt x="5" y="34"/>
                  </a:lnTo>
                  <a:lnTo>
                    <a:pt x="3" y="30"/>
                  </a:lnTo>
                  <a:lnTo>
                    <a:pt x="0" y="24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5" y="6"/>
                  </a:lnTo>
                  <a:lnTo>
                    <a:pt x="6" y="3"/>
                  </a:lnTo>
                  <a:lnTo>
                    <a:pt x="10" y="3"/>
                  </a:lnTo>
                  <a:lnTo>
                    <a:pt x="13" y="1"/>
                  </a:lnTo>
                  <a:lnTo>
                    <a:pt x="14" y="0"/>
                  </a:lnTo>
                  <a:lnTo>
                    <a:pt x="26" y="0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4" y="3"/>
                  </a:lnTo>
                  <a:lnTo>
                    <a:pt x="37" y="6"/>
                  </a:lnTo>
                  <a:lnTo>
                    <a:pt x="40" y="8"/>
                  </a:lnTo>
                  <a:lnTo>
                    <a:pt x="40" y="11"/>
                  </a:lnTo>
                  <a:lnTo>
                    <a:pt x="42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94" name="Freeform 253"/>
            <p:cNvSpPr>
              <a:spLocks/>
            </p:cNvSpPr>
            <p:nvPr/>
          </p:nvSpPr>
          <p:spPr bwMode="auto">
            <a:xfrm>
              <a:off x="4580" y="2968"/>
              <a:ext cx="16" cy="16"/>
            </a:xfrm>
            <a:custGeom>
              <a:avLst/>
              <a:gdLst>
                <a:gd name="T0" fmla="*/ 31 w 31"/>
                <a:gd name="T1" fmla="*/ 10 h 32"/>
                <a:gd name="T2" fmla="*/ 31 w 31"/>
                <a:gd name="T3" fmla="*/ 23 h 32"/>
                <a:gd name="T4" fmla="*/ 29 w 31"/>
                <a:gd name="T5" fmla="*/ 26 h 32"/>
                <a:gd name="T6" fmla="*/ 22 w 31"/>
                <a:gd name="T7" fmla="*/ 32 h 32"/>
                <a:gd name="T8" fmla="*/ 9 w 31"/>
                <a:gd name="T9" fmla="*/ 31 h 32"/>
                <a:gd name="T10" fmla="*/ 9 w 31"/>
                <a:gd name="T11" fmla="*/ 29 h 32"/>
                <a:gd name="T12" fmla="*/ 8 w 31"/>
                <a:gd name="T13" fmla="*/ 29 h 32"/>
                <a:gd name="T14" fmla="*/ 6 w 31"/>
                <a:gd name="T15" fmla="*/ 27 h 32"/>
                <a:gd name="T16" fmla="*/ 3 w 31"/>
                <a:gd name="T17" fmla="*/ 27 h 32"/>
                <a:gd name="T18" fmla="*/ 3 w 31"/>
                <a:gd name="T19" fmla="*/ 26 h 32"/>
                <a:gd name="T20" fmla="*/ 1 w 31"/>
                <a:gd name="T21" fmla="*/ 26 h 32"/>
                <a:gd name="T22" fmla="*/ 0 w 31"/>
                <a:gd name="T23" fmla="*/ 24 h 32"/>
                <a:gd name="T24" fmla="*/ 0 w 31"/>
                <a:gd name="T25" fmla="*/ 13 h 32"/>
                <a:gd name="T26" fmla="*/ 1 w 31"/>
                <a:gd name="T27" fmla="*/ 8 h 32"/>
                <a:gd name="T28" fmla="*/ 5 w 31"/>
                <a:gd name="T29" fmla="*/ 3 h 32"/>
                <a:gd name="T30" fmla="*/ 6 w 31"/>
                <a:gd name="T31" fmla="*/ 1 h 32"/>
                <a:gd name="T32" fmla="*/ 8 w 31"/>
                <a:gd name="T33" fmla="*/ 1 h 32"/>
                <a:gd name="T34" fmla="*/ 9 w 31"/>
                <a:gd name="T35" fmla="*/ 0 h 32"/>
                <a:gd name="T36" fmla="*/ 19 w 31"/>
                <a:gd name="T37" fmla="*/ 0 h 32"/>
                <a:gd name="T38" fmla="*/ 21 w 31"/>
                <a:gd name="T39" fmla="*/ 1 h 32"/>
                <a:gd name="T40" fmla="*/ 22 w 31"/>
                <a:gd name="T41" fmla="*/ 1 h 32"/>
                <a:gd name="T42" fmla="*/ 29 w 31"/>
                <a:gd name="T43" fmla="*/ 8 h 32"/>
                <a:gd name="T44" fmla="*/ 31 w 31"/>
                <a:gd name="T45" fmla="*/ 8 h 32"/>
                <a:gd name="T46" fmla="*/ 31 w 31"/>
                <a:gd name="T47" fmla="*/ 1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1"/>
                <a:gd name="T73" fmla="*/ 0 h 32"/>
                <a:gd name="T74" fmla="*/ 31 w 31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1" h="32">
                  <a:moveTo>
                    <a:pt x="31" y="10"/>
                  </a:moveTo>
                  <a:lnTo>
                    <a:pt x="31" y="23"/>
                  </a:lnTo>
                  <a:lnTo>
                    <a:pt x="29" y="26"/>
                  </a:lnTo>
                  <a:lnTo>
                    <a:pt x="22" y="32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8" y="29"/>
                  </a:lnTo>
                  <a:lnTo>
                    <a:pt x="6" y="27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1" y="26"/>
                  </a:lnTo>
                  <a:lnTo>
                    <a:pt x="0" y="24"/>
                  </a:lnTo>
                  <a:lnTo>
                    <a:pt x="0" y="13"/>
                  </a:lnTo>
                  <a:lnTo>
                    <a:pt x="1" y="8"/>
                  </a:lnTo>
                  <a:lnTo>
                    <a:pt x="5" y="3"/>
                  </a:lnTo>
                  <a:lnTo>
                    <a:pt x="6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9" y="8"/>
                  </a:lnTo>
                  <a:lnTo>
                    <a:pt x="31" y="8"/>
                  </a:lnTo>
                  <a:lnTo>
                    <a:pt x="31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95" name="Freeform 254"/>
            <p:cNvSpPr>
              <a:spLocks/>
            </p:cNvSpPr>
            <p:nvPr/>
          </p:nvSpPr>
          <p:spPr bwMode="auto">
            <a:xfrm>
              <a:off x="4394" y="2970"/>
              <a:ext cx="12" cy="19"/>
            </a:xfrm>
            <a:custGeom>
              <a:avLst/>
              <a:gdLst>
                <a:gd name="T0" fmla="*/ 24 w 24"/>
                <a:gd name="T1" fmla="*/ 5 h 39"/>
                <a:gd name="T2" fmla="*/ 23 w 24"/>
                <a:gd name="T3" fmla="*/ 8 h 39"/>
                <a:gd name="T4" fmla="*/ 21 w 24"/>
                <a:gd name="T5" fmla="*/ 11 h 39"/>
                <a:gd name="T6" fmla="*/ 19 w 24"/>
                <a:gd name="T7" fmla="*/ 16 h 39"/>
                <a:gd name="T8" fmla="*/ 18 w 24"/>
                <a:gd name="T9" fmla="*/ 20 h 39"/>
                <a:gd name="T10" fmla="*/ 16 w 24"/>
                <a:gd name="T11" fmla="*/ 23 h 39"/>
                <a:gd name="T12" fmla="*/ 13 w 24"/>
                <a:gd name="T13" fmla="*/ 26 h 39"/>
                <a:gd name="T14" fmla="*/ 13 w 24"/>
                <a:gd name="T15" fmla="*/ 29 h 39"/>
                <a:gd name="T16" fmla="*/ 11 w 24"/>
                <a:gd name="T17" fmla="*/ 33 h 39"/>
                <a:gd name="T18" fmla="*/ 11 w 24"/>
                <a:gd name="T19" fmla="*/ 34 h 39"/>
                <a:gd name="T20" fmla="*/ 10 w 24"/>
                <a:gd name="T21" fmla="*/ 36 h 39"/>
                <a:gd name="T22" fmla="*/ 10 w 24"/>
                <a:gd name="T23" fmla="*/ 37 h 39"/>
                <a:gd name="T24" fmla="*/ 8 w 24"/>
                <a:gd name="T25" fmla="*/ 37 h 39"/>
                <a:gd name="T26" fmla="*/ 6 w 24"/>
                <a:gd name="T27" fmla="*/ 39 h 39"/>
                <a:gd name="T28" fmla="*/ 5 w 24"/>
                <a:gd name="T29" fmla="*/ 39 h 39"/>
                <a:gd name="T30" fmla="*/ 3 w 24"/>
                <a:gd name="T31" fmla="*/ 37 h 39"/>
                <a:gd name="T32" fmla="*/ 2 w 24"/>
                <a:gd name="T33" fmla="*/ 33 h 39"/>
                <a:gd name="T34" fmla="*/ 0 w 24"/>
                <a:gd name="T35" fmla="*/ 29 h 39"/>
                <a:gd name="T36" fmla="*/ 2 w 24"/>
                <a:gd name="T37" fmla="*/ 24 h 39"/>
                <a:gd name="T38" fmla="*/ 3 w 24"/>
                <a:gd name="T39" fmla="*/ 21 h 39"/>
                <a:gd name="T40" fmla="*/ 6 w 24"/>
                <a:gd name="T41" fmla="*/ 16 h 39"/>
                <a:gd name="T42" fmla="*/ 10 w 24"/>
                <a:gd name="T43" fmla="*/ 11 h 39"/>
                <a:gd name="T44" fmla="*/ 11 w 24"/>
                <a:gd name="T45" fmla="*/ 7 h 39"/>
                <a:gd name="T46" fmla="*/ 13 w 24"/>
                <a:gd name="T47" fmla="*/ 3 h 39"/>
                <a:gd name="T48" fmla="*/ 14 w 24"/>
                <a:gd name="T49" fmla="*/ 2 h 39"/>
                <a:gd name="T50" fmla="*/ 16 w 24"/>
                <a:gd name="T51" fmla="*/ 2 h 39"/>
                <a:gd name="T52" fmla="*/ 18 w 24"/>
                <a:gd name="T53" fmla="*/ 0 h 39"/>
                <a:gd name="T54" fmla="*/ 19 w 24"/>
                <a:gd name="T55" fmla="*/ 0 h 39"/>
                <a:gd name="T56" fmla="*/ 21 w 24"/>
                <a:gd name="T57" fmla="*/ 2 h 39"/>
                <a:gd name="T58" fmla="*/ 23 w 24"/>
                <a:gd name="T59" fmla="*/ 2 h 39"/>
                <a:gd name="T60" fmla="*/ 24 w 24"/>
                <a:gd name="T61" fmla="*/ 3 h 39"/>
                <a:gd name="T62" fmla="*/ 24 w 24"/>
                <a:gd name="T63" fmla="*/ 5 h 3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4"/>
                <a:gd name="T97" fmla="*/ 0 h 39"/>
                <a:gd name="T98" fmla="*/ 24 w 24"/>
                <a:gd name="T99" fmla="*/ 39 h 3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4" h="39">
                  <a:moveTo>
                    <a:pt x="24" y="5"/>
                  </a:moveTo>
                  <a:lnTo>
                    <a:pt x="23" y="8"/>
                  </a:lnTo>
                  <a:lnTo>
                    <a:pt x="21" y="11"/>
                  </a:lnTo>
                  <a:lnTo>
                    <a:pt x="19" y="16"/>
                  </a:lnTo>
                  <a:lnTo>
                    <a:pt x="18" y="20"/>
                  </a:lnTo>
                  <a:lnTo>
                    <a:pt x="16" y="23"/>
                  </a:lnTo>
                  <a:lnTo>
                    <a:pt x="13" y="26"/>
                  </a:lnTo>
                  <a:lnTo>
                    <a:pt x="13" y="29"/>
                  </a:lnTo>
                  <a:lnTo>
                    <a:pt x="11" y="33"/>
                  </a:lnTo>
                  <a:lnTo>
                    <a:pt x="11" y="34"/>
                  </a:lnTo>
                  <a:lnTo>
                    <a:pt x="10" y="36"/>
                  </a:lnTo>
                  <a:lnTo>
                    <a:pt x="10" y="37"/>
                  </a:lnTo>
                  <a:lnTo>
                    <a:pt x="8" y="37"/>
                  </a:lnTo>
                  <a:lnTo>
                    <a:pt x="6" y="39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2" y="33"/>
                  </a:lnTo>
                  <a:lnTo>
                    <a:pt x="0" y="29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6" y="16"/>
                  </a:lnTo>
                  <a:lnTo>
                    <a:pt x="10" y="11"/>
                  </a:lnTo>
                  <a:lnTo>
                    <a:pt x="11" y="7"/>
                  </a:lnTo>
                  <a:lnTo>
                    <a:pt x="13" y="3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4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96" name="Freeform 255"/>
            <p:cNvSpPr>
              <a:spLocks/>
            </p:cNvSpPr>
            <p:nvPr/>
          </p:nvSpPr>
          <p:spPr bwMode="auto">
            <a:xfrm>
              <a:off x="4403" y="2975"/>
              <a:ext cx="14" cy="21"/>
            </a:xfrm>
            <a:custGeom>
              <a:avLst/>
              <a:gdLst>
                <a:gd name="T0" fmla="*/ 29 w 29"/>
                <a:gd name="T1" fmla="*/ 5 h 43"/>
                <a:gd name="T2" fmla="*/ 26 w 29"/>
                <a:gd name="T3" fmla="*/ 10 h 43"/>
                <a:gd name="T4" fmla="*/ 22 w 29"/>
                <a:gd name="T5" fmla="*/ 15 h 43"/>
                <a:gd name="T6" fmla="*/ 21 w 29"/>
                <a:gd name="T7" fmla="*/ 20 h 43"/>
                <a:gd name="T8" fmla="*/ 19 w 29"/>
                <a:gd name="T9" fmla="*/ 25 h 43"/>
                <a:gd name="T10" fmla="*/ 16 w 29"/>
                <a:gd name="T11" fmla="*/ 30 h 43"/>
                <a:gd name="T12" fmla="*/ 14 w 29"/>
                <a:gd name="T13" fmla="*/ 34 h 43"/>
                <a:gd name="T14" fmla="*/ 11 w 29"/>
                <a:gd name="T15" fmla="*/ 39 h 43"/>
                <a:gd name="T16" fmla="*/ 8 w 29"/>
                <a:gd name="T17" fmla="*/ 43 h 43"/>
                <a:gd name="T18" fmla="*/ 5 w 29"/>
                <a:gd name="T19" fmla="*/ 43 h 43"/>
                <a:gd name="T20" fmla="*/ 3 w 29"/>
                <a:gd name="T21" fmla="*/ 41 h 43"/>
                <a:gd name="T22" fmla="*/ 3 w 29"/>
                <a:gd name="T23" fmla="*/ 39 h 43"/>
                <a:gd name="T24" fmla="*/ 1 w 29"/>
                <a:gd name="T25" fmla="*/ 39 h 43"/>
                <a:gd name="T26" fmla="*/ 1 w 29"/>
                <a:gd name="T27" fmla="*/ 38 h 43"/>
                <a:gd name="T28" fmla="*/ 0 w 29"/>
                <a:gd name="T29" fmla="*/ 38 h 43"/>
                <a:gd name="T30" fmla="*/ 1 w 29"/>
                <a:gd name="T31" fmla="*/ 31 h 43"/>
                <a:gd name="T32" fmla="*/ 5 w 29"/>
                <a:gd name="T33" fmla="*/ 26 h 43"/>
                <a:gd name="T34" fmla="*/ 6 w 29"/>
                <a:gd name="T35" fmla="*/ 22 h 43"/>
                <a:gd name="T36" fmla="*/ 9 w 29"/>
                <a:gd name="T37" fmla="*/ 17 h 43"/>
                <a:gd name="T38" fmla="*/ 11 w 29"/>
                <a:gd name="T39" fmla="*/ 12 h 43"/>
                <a:gd name="T40" fmla="*/ 19 w 29"/>
                <a:gd name="T41" fmla="*/ 4 h 43"/>
                <a:gd name="T42" fmla="*/ 21 w 29"/>
                <a:gd name="T43" fmla="*/ 0 h 43"/>
                <a:gd name="T44" fmla="*/ 24 w 29"/>
                <a:gd name="T45" fmla="*/ 0 h 43"/>
                <a:gd name="T46" fmla="*/ 29 w 29"/>
                <a:gd name="T47" fmla="*/ 5 h 4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9"/>
                <a:gd name="T73" fmla="*/ 0 h 43"/>
                <a:gd name="T74" fmla="*/ 29 w 29"/>
                <a:gd name="T75" fmla="*/ 43 h 4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9" h="43">
                  <a:moveTo>
                    <a:pt x="29" y="5"/>
                  </a:moveTo>
                  <a:lnTo>
                    <a:pt x="26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9" y="25"/>
                  </a:lnTo>
                  <a:lnTo>
                    <a:pt x="16" y="30"/>
                  </a:lnTo>
                  <a:lnTo>
                    <a:pt x="14" y="34"/>
                  </a:lnTo>
                  <a:lnTo>
                    <a:pt x="11" y="39"/>
                  </a:lnTo>
                  <a:lnTo>
                    <a:pt x="8" y="43"/>
                  </a:lnTo>
                  <a:lnTo>
                    <a:pt x="5" y="43"/>
                  </a:lnTo>
                  <a:lnTo>
                    <a:pt x="3" y="41"/>
                  </a:lnTo>
                  <a:lnTo>
                    <a:pt x="3" y="39"/>
                  </a:lnTo>
                  <a:lnTo>
                    <a:pt x="1" y="39"/>
                  </a:lnTo>
                  <a:lnTo>
                    <a:pt x="1" y="38"/>
                  </a:lnTo>
                  <a:lnTo>
                    <a:pt x="0" y="38"/>
                  </a:lnTo>
                  <a:lnTo>
                    <a:pt x="1" y="31"/>
                  </a:lnTo>
                  <a:lnTo>
                    <a:pt x="5" y="26"/>
                  </a:lnTo>
                  <a:lnTo>
                    <a:pt x="6" y="22"/>
                  </a:lnTo>
                  <a:lnTo>
                    <a:pt x="9" y="17"/>
                  </a:lnTo>
                  <a:lnTo>
                    <a:pt x="11" y="12"/>
                  </a:lnTo>
                  <a:lnTo>
                    <a:pt x="19" y="4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9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97" name="Freeform 256"/>
            <p:cNvSpPr>
              <a:spLocks/>
            </p:cNvSpPr>
            <p:nvPr/>
          </p:nvSpPr>
          <p:spPr bwMode="auto">
            <a:xfrm>
              <a:off x="4742" y="2982"/>
              <a:ext cx="17" cy="15"/>
            </a:xfrm>
            <a:custGeom>
              <a:avLst/>
              <a:gdLst>
                <a:gd name="T0" fmla="*/ 32 w 32"/>
                <a:gd name="T1" fmla="*/ 10 h 31"/>
                <a:gd name="T2" fmla="*/ 32 w 32"/>
                <a:gd name="T3" fmla="*/ 20 h 31"/>
                <a:gd name="T4" fmla="*/ 31 w 32"/>
                <a:gd name="T5" fmla="*/ 23 h 31"/>
                <a:gd name="T6" fmla="*/ 27 w 32"/>
                <a:gd name="T7" fmla="*/ 26 h 31"/>
                <a:gd name="T8" fmla="*/ 26 w 32"/>
                <a:gd name="T9" fmla="*/ 30 h 31"/>
                <a:gd name="T10" fmla="*/ 24 w 32"/>
                <a:gd name="T11" fmla="*/ 30 h 31"/>
                <a:gd name="T12" fmla="*/ 21 w 32"/>
                <a:gd name="T13" fmla="*/ 31 h 31"/>
                <a:gd name="T14" fmla="*/ 13 w 32"/>
                <a:gd name="T15" fmla="*/ 31 h 31"/>
                <a:gd name="T16" fmla="*/ 10 w 32"/>
                <a:gd name="T17" fmla="*/ 30 h 31"/>
                <a:gd name="T18" fmla="*/ 8 w 32"/>
                <a:gd name="T19" fmla="*/ 30 h 31"/>
                <a:gd name="T20" fmla="*/ 3 w 32"/>
                <a:gd name="T21" fmla="*/ 25 h 31"/>
                <a:gd name="T22" fmla="*/ 2 w 32"/>
                <a:gd name="T23" fmla="*/ 21 h 31"/>
                <a:gd name="T24" fmla="*/ 2 w 32"/>
                <a:gd name="T25" fmla="*/ 20 h 31"/>
                <a:gd name="T26" fmla="*/ 0 w 32"/>
                <a:gd name="T27" fmla="*/ 17 h 31"/>
                <a:gd name="T28" fmla="*/ 0 w 32"/>
                <a:gd name="T29" fmla="*/ 13 h 31"/>
                <a:gd name="T30" fmla="*/ 2 w 32"/>
                <a:gd name="T31" fmla="*/ 12 h 31"/>
                <a:gd name="T32" fmla="*/ 2 w 32"/>
                <a:gd name="T33" fmla="*/ 9 h 31"/>
                <a:gd name="T34" fmla="*/ 3 w 32"/>
                <a:gd name="T35" fmla="*/ 9 h 31"/>
                <a:gd name="T36" fmla="*/ 5 w 32"/>
                <a:gd name="T37" fmla="*/ 5 h 31"/>
                <a:gd name="T38" fmla="*/ 6 w 32"/>
                <a:gd name="T39" fmla="*/ 5 h 31"/>
                <a:gd name="T40" fmla="*/ 6 w 32"/>
                <a:gd name="T41" fmla="*/ 4 h 31"/>
                <a:gd name="T42" fmla="*/ 10 w 32"/>
                <a:gd name="T43" fmla="*/ 2 h 31"/>
                <a:gd name="T44" fmla="*/ 11 w 32"/>
                <a:gd name="T45" fmla="*/ 0 h 31"/>
                <a:gd name="T46" fmla="*/ 24 w 32"/>
                <a:gd name="T47" fmla="*/ 0 h 31"/>
                <a:gd name="T48" fmla="*/ 26 w 32"/>
                <a:gd name="T49" fmla="*/ 2 h 31"/>
                <a:gd name="T50" fmla="*/ 29 w 32"/>
                <a:gd name="T51" fmla="*/ 4 h 31"/>
                <a:gd name="T52" fmla="*/ 31 w 32"/>
                <a:gd name="T53" fmla="*/ 7 h 31"/>
                <a:gd name="T54" fmla="*/ 32 w 32"/>
                <a:gd name="T55" fmla="*/ 10 h 3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2"/>
                <a:gd name="T85" fmla="*/ 0 h 31"/>
                <a:gd name="T86" fmla="*/ 32 w 32"/>
                <a:gd name="T87" fmla="*/ 31 h 3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2" h="31">
                  <a:moveTo>
                    <a:pt x="32" y="10"/>
                  </a:moveTo>
                  <a:lnTo>
                    <a:pt x="32" y="20"/>
                  </a:lnTo>
                  <a:lnTo>
                    <a:pt x="31" y="23"/>
                  </a:lnTo>
                  <a:lnTo>
                    <a:pt x="27" y="26"/>
                  </a:lnTo>
                  <a:lnTo>
                    <a:pt x="26" y="30"/>
                  </a:lnTo>
                  <a:lnTo>
                    <a:pt x="24" y="30"/>
                  </a:lnTo>
                  <a:lnTo>
                    <a:pt x="21" y="31"/>
                  </a:lnTo>
                  <a:lnTo>
                    <a:pt x="13" y="31"/>
                  </a:lnTo>
                  <a:lnTo>
                    <a:pt x="10" y="30"/>
                  </a:lnTo>
                  <a:lnTo>
                    <a:pt x="8" y="30"/>
                  </a:lnTo>
                  <a:lnTo>
                    <a:pt x="3" y="25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12"/>
                  </a:lnTo>
                  <a:lnTo>
                    <a:pt x="2" y="9"/>
                  </a:lnTo>
                  <a:lnTo>
                    <a:pt x="3" y="9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10" y="2"/>
                  </a:lnTo>
                  <a:lnTo>
                    <a:pt x="11" y="0"/>
                  </a:lnTo>
                  <a:lnTo>
                    <a:pt x="24" y="0"/>
                  </a:lnTo>
                  <a:lnTo>
                    <a:pt x="26" y="2"/>
                  </a:lnTo>
                  <a:lnTo>
                    <a:pt x="29" y="4"/>
                  </a:lnTo>
                  <a:lnTo>
                    <a:pt x="31" y="7"/>
                  </a:lnTo>
                  <a:lnTo>
                    <a:pt x="32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98" name="Freeform 257"/>
            <p:cNvSpPr>
              <a:spLocks/>
            </p:cNvSpPr>
            <p:nvPr/>
          </p:nvSpPr>
          <p:spPr bwMode="auto">
            <a:xfrm>
              <a:off x="4418" y="2982"/>
              <a:ext cx="13" cy="20"/>
            </a:xfrm>
            <a:custGeom>
              <a:avLst/>
              <a:gdLst>
                <a:gd name="T0" fmla="*/ 24 w 25"/>
                <a:gd name="T1" fmla="*/ 12 h 41"/>
                <a:gd name="T2" fmla="*/ 22 w 25"/>
                <a:gd name="T3" fmla="*/ 15 h 41"/>
                <a:gd name="T4" fmla="*/ 17 w 25"/>
                <a:gd name="T5" fmla="*/ 20 h 41"/>
                <a:gd name="T6" fmla="*/ 16 w 25"/>
                <a:gd name="T7" fmla="*/ 23 h 41"/>
                <a:gd name="T8" fmla="*/ 14 w 25"/>
                <a:gd name="T9" fmla="*/ 26 h 41"/>
                <a:gd name="T10" fmla="*/ 12 w 25"/>
                <a:gd name="T11" fmla="*/ 30 h 41"/>
                <a:gd name="T12" fmla="*/ 11 w 25"/>
                <a:gd name="T13" fmla="*/ 33 h 41"/>
                <a:gd name="T14" fmla="*/ 11 w 25"/>
                <a:gd name="T15" fmla="*/ 36 h 41"/>
                <a:gd name="T16" fmla="*/ 6 w 25"/>
                <a:gd name="T17" fmla="*/ 41 h 41"/>
                <a:gd name="T18" fmla="*/ 4 w 25"/>
                <a:gd name="T19" fmla="*/ 39 h 41"/>
                <a:gd name="T20" fmla="*/ 1 w 25"/>
                <a:gd name="T21" fmla="*/ 38 h 41"/>
                <a:gd name="T22" fmla="*/ 0 w 25"/>
                <a:gd name="T23" fmla="*/ 36 h 41"/>
                <a:gd name="T24" fmla="*/ 0 w 25"/>
                <a:gd name="T25" fmla="*/ 30 h 41"/>
                <a:gd name="T26" fmla="*/ 1 w 25"/>
                <a:gd name="T27" fmla="*/ 28 h 41"/>
                <a:gd name="T28" fmla="*/ 1 w 25"/>
                <a:gd name="T29" fmla="*/ 25 h 41"/>
                <a:gd name="T30" fmla="*/ 3 w 25"/>
                <a:gd name="T31" fmla="*/ 21 h 41"/>
                <a:gd name="T32" fmla="*/ 6 w 25"/>
                <a:gd name="T33" fmla="*/ 18 h 41"/>
                <a:gd name="T34" fmla="*/ 6 w 25"/>
                <a:gd name="T35" fmla="*/ 15 h 41"/>
                <a:gd name="T36" fmla="*/ 8 w 25"/>
                <a:gd name="T37" fmla="*/ 12 h 41"/>
                <a:gd name="T38" fmla="*/ 11 w 25"/>
                <a:gd name="T39" fmla="*/ 9 h 41"/>
                <a:gd name="T40" fmla="*/ 12 w 25"/>
                <a:gd name="T41" fmla="*/ 5 h 41"/>
                <a:gd name="T42" fmla="*/ 14 w 25"/>
                <a:gd name="T43" fmla="*/ 4 h 41"/>
                <a:gd name="T44" fmla="*/ 19 w 25"/>
                <a:gd name="T45" fmla="*/ 0 h 41"/>
                <a:gd name="T46" fmla="*/ 19 w 25"/>
                <a:gd name="T47" fmla="*/ 2 h 41"/>
                <a:gd name="T48" fmla="*/ 21 w 25"/>
                <a:gd name="T49" fmla="*/ 4 h 41"/>
                <a:gd name="T50" fmla="*/ 22 w 25"/>
                <a:gd name="T51" fmla="*/ 4 h 41"/>
                <a:gd name="T52" fmla="*/ 24 w 25"/>
                <a:gd name="T53" fmla="*/ 5 h 41"/>
                <a:gd name="T54" fmla="*/ 24 w 25"/>
                <a:gd name="T55" fmla="*/ 7 h 41"/>
                <a:gd name="T56" fmla="*/ 25 w 25"/>
                <a:gd name="T57" fmla="*/ 9 h 41"/>
                <a:gd name="T58" fmla="*/ 25 w 25"/>
                <a:gd name="T59" fmla="*/ 10 h 41"/>
                <a:gd name="T60" fmla="*/ 24 w 25"/>
                <a:gd name="T61" fmla="*/ 12 h 4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5"/>
                <a:gd name="T94" fmla="*/ 0 h 41"/>
                <a:gd name="T95" fmla="*/ 25 w 25"/>
                <a:gd name="T96" fmla="*/ 41 h 4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5" h="41">
                  <a:moveTo>
                    <a:pt x="24" y="12"/>
                  </a:moveTo>
                  <a:lnTo>
                    <a:pt x="22" y="15"/>
                  </a:lnTo>
                  <a:lnTo>
                    <a:pt x="17" y="20"/>
                  </a:lnTo>
                  <a:lnTo>
                    <a:pt x="16" y="23"/>
                  </a:lnTo>
                  <a:lnTo>
                    <a:pt x="14" y="26"/>
                  </a:lnTo>
                  <a:lnTo>
                    <a:pt x="12" y="30"/>
                  </a:lnTo>
                  <a:lnTo>
                    <a:pt x="11" y="33"/>
                  </a:lnTo>
                  <a:lnTo>
                    <a:pt x="11" y="36"/>
                  </a:lnTo>
                  <a:lnTo>
                    <a:pt x="6" y="41"/>
                  </a:lnTo>
                  <a:lnTo>
                    <a:pt x="4" y="39"/>
                  </a:lnTo>
                  <a:lnTo>
                    <a:pt x="1" y="38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1" y="28"/>
                  </a:lnTo>
                  <a:lnTo>
                    <a:pt x="1" y="25"/>
                  </a:lnTo>
                  <a:lnTo>
                    <a:pt x="3" y="21"/>
                  </a:lnTo>
                  <a:lnTo>
                    <a:pt x="6" y="18"/>
                  </a:lnTo>
                  <a:lnTo>
                    <a:pt x="6" y="15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2" y="5"/>
                  </a:lnTo>
                  <a:lnTo>
                    <a:pt x="14" y="4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2" y="4"/>
                  </a:lnTo>
                  <a:lnTo>
                    <a:pt x="24" y="5"/>
                  </a:lnTo>
                  <a:lnTo>
                    <a:pt x="24" y="7"/>
                  </a:lnTo>
                  <a:lnTo>
                    <a:pt x="25" y="9"/>
                  </a:lnTo>
                  <a:lnTo>
                    <a:pt x="25" y="10"/>
                  </a:lnTo>
                  <a:lnTo>
                    <a:pt x="24" y="12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99" name="Freeform 258"/>
            <p:cNvSpPr>
              <a:spLocks/>
            </p:cNvSpPr>
            <p:nvPr/>
          </p:nvSpPr>
          <p:spPr bwMode="auto">
            <a:xfrm>
              <a:off x="4431" y="2989"/>
              <a:ext cx="12" cy="18"/>
            </a:xfrm>
            <a:custGeom>
              <a:avLst/>
              <a:gdLst>
                <a:gd name="T0" fmla="*/ 25 w 25"/>
                <a:gd name="T1" fmla="*/ 6 h 36"/>
                <a:gd name="T2" fmla="*/ 23 w 25"/>
                <a:gd name="T3" fmla="*/ 8 h 36"/>
                <a:gd name="T4" fmla="*/ 22 w 25"/>
                <a:gd name="T5" fmla="*/ 11 h 36"/>
                <a:gd name="T6" fmla="*/ 20 w 25"/>
                <a:gd name="T7" fmla="*/ 13 h 36"/>
                <a:gd name="T8" fmla="*/ 18 w 25"/>
                <a:gd name="T9" fmla="*/ 16 h 36"/>
                <a:gd name="T10" fmla="*/ 18 w 25"/>
                <a:gd name="T11" fmla="*/ 18 h 36"/>
                <a:gd name="T12" fmla="*/ 17 w 25"/>
                <a:gd name="T13" fmla="*/ 19 h 36"/>
                <a:gd name="T14" fmla="*/ 15 w 25"/>
                <a:gd name="T15" fmla="*/ 23 h 36"/>
                <a:gd name="T16" fmla="*/ 13 w 25"/>
                <a:gd name="T17" fmla="*/ 24 h 36"/>
                <a:gd name="T18" fmla="*/ 13 w 25"/>
                <a:gd name="T19" fmla="*/ 29 h 36"/>
                <a:gd name="T20" fmla="*/ 12 w 25"/>
                <a:gd name="T21" fmla="*/ 29 h 36"/>
                <a:gd name="T22" fmla="*/ 10 w 25"/>
                <a:gd name="T23" fmla="*/ 31 h 36"/>
                <a:gd name="T24" fmla="*/ 10 w 25"/>
                <a:gd name="T25" fmla="*/ 34 h 36"/>
                <a:gd name="T26" fmla="*/ 9 w 25"/>
                <a:gd name="T27" fmla="*/ 36 h 36"/>
                <a:gd name="T28" fmla="*/ 5 w 25"/>
                <a:gd name="T29" fmla="*/ 36 h 36"/>
                <a:gd name="T30" fmla="*/ 2 w 25"/>
                <a:gd name="T31" fmla="*/ 31 h 36"/>
                <a:gd name="T32" fmla="*/ 0 w 25"/>
                <a:gd name="T33" fmla="*/ 28 h 36"/>
                <a:gd name="T34" fmla="*/ 0 w 25"/>
                <a:gd name="T35" fmla="*/ 23 h 36"/>
                <a:gd name="T36" fmla="*/ 4 w 25"/>
                <a:gd name="T37" fmla="*/ 19 h 36"/>
                <a:gd name="T38" fmla="*/ 7 w 25"/>
                <a:gd name="T39" fmla="*/ 15 h 36"/>
                <a:gd name="T40" fmla="*/ 9 w 25"/>
                <a:gd name="T41" fmla="*/ 10 h 36"/>
                <a:gd name="T42" fmla="*/ 12 w 25"/>
                <a:gd name="T43" fmla="*/ 5 h 36"/>
                <a:gd name="T44" fmla="*/ 13 w 25"/>
                <a:gd name="T45" fmla="*/ 2 h 36"/>
                <a:gd name="T46" fmla="*/ 15 w 25"/>
                <a:gd name="T47" fmla="*/ 0 h 36"/>
                <a:gd name="T48" fmla="*/ 18 w 25"/>
                <a:gd name="T49" fmla="*/ 0 h 36"/>
                <a:gd name="T50" fmla="*/ 20 w 25"/>
                <a:gd name="T51" fmla="*/ 2 h 36"/>
                <a:gd name="T52" fmla="*/ 22 w 25"/>
                <a:gd name="T53" fmla="*/ 2 h 36"/>
                <a:gd name="T54" fmla="*/ 22 w 25"/>
                <a:gd name="T55" fmla="*/ 3 h 36"/>
                <a:gd name="T56" fmla="*/ 25 w 25"/>
                <a:gd name="T57" fmla="*/ 6 h 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5"/>
                <a:gd name="T88" fmla="*/ 0 h 36"/>
                <a:gd name="T89" fmla="*/ 25 w 25"/>
                <a:gd name="T90" fmla="*/ 36 h 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5" h="36">
                  <a:moveTo>
                    <a:pt x="25" y="6"/>
                  </a:moveTo>
                  <a:lnTo>
                    <a:pt x="23" y="8"/>
                  </a:lnTo>
                  <a:lnTo>
                    <a:pt x="22" y="11"/>
                  </a:lnTo>
                  <a:lnTo>
                    <a:pt x="20" y="13"/>
                  </a:lnTo>
                  <a:lnTo>
                    <a:pt x="18" y="16"/>
                  </a:lnTo>
                  <a:lnTo>
                    <a:pt x="18" y="18"/>
                  </a:lnTo>
                  <a:lnTo>
                    <a:pt x="17" y="19"/>
                  </a:lnTo>
                  <a:lnTo>
                    <a:pt x="15" y="23"/>
                  </a:lnTo>
                  <a:lnTo>
                    <a:pt x="13" y="24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31"/>
                  </a:lnTo>
                  <a:lnTo>
                    <a:pt x="10" y="34"/>
                  </a:lnTo>
                  <a:lnTo>
                    <a:pt x="9" y="36"/>
                  </a:lnTo>
                  <a:lnTo>
                    <a:pt x="5" y="36"/>
                  </a:lnTo>
                  <a:lnTo>
                    <a:pt x="2" y="31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4" y="19"/>
                  </a:lnTo>
                  <a:lnTo>
                    <a:pt x="7" y="15"/>
                  </a:lnTo>
                  <a:lnTo>
                    <a:pt x="9" y="10"/>
                  </a:lnTo>
                  <a:lnTo>
                    <a:pt x="12" y="5"/>
                  </a:lnTo>
                  <a:lnTo>
                    <a:pt x="13" y="2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5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00" name="Freeform 259"/>
            <p:cNvSpPr>
              <a:spLocks/>
            </p:cNvSpPr>
            <p:nvPr/>
          </p:nvSpPr>
          <p:spPr bwMode="auto">
            <a:xfrm>
              <a:off x="4442" y="2990"/>
              <a:ext cx="88" cy="70"/>
            </a:xfrm>
            <a:custGeom>
              <a:avLst/>
              <a:gdLst>
                <a:gd name="T0" fmla="*/ 110 w 176"/>
                <a:gd name="T1" fmla="*/ 17 h 141"/>
                <a:gd name="T2" fmla="*/ 113 w 176"/>
                <a:gd name="T3" fmla="*/ 13 h 141"/>
                <a:gd name="T4" fmla="*/ 119 w 176"/>
                <a:gd name="T5" fmla="*/ 4 h 141"/>
                <a:gd name="T6" fmla="*/ 126 w 176"/>
                <a:gd name="T7" fmla="*/ 1 h 141"/>
                <a:gd name="T8" fmla="*/ 126 w 176"/>
                <a:gd name="T9" fmla="*/ 9 h 141"/>
                <a:gd name="T10" fmla="*/ 119 w 176"/>
                <a:gd name="T11" fmla="*/ 13 h 141"/>
                <a:gd name="T12" fmla="*/ 113 w 176"/>
                <a:gd name="T13" fmla="*/ 17 h 141"/>
                <a:gd name="T14" fmla="*/ 108 w 176"/>
                <a:gd name="T15" fmla="*/ 26 h 141"/>
                <a:gd name="T16" fmla="*/ 108 w 176"/>
                <a:gd name="T17" fmla="*/ 30 h 141"/>
                <a:gd name="T18" fmla="*/ 110 w 176"/>
                <a:gd name="T19" fmla="*/ 32 h 141"/>
                <a:gd name="T20" fmla="*/ 119 w 176"/>
                <a:gd name="T21" fmla="*/ 29 h 141"/>
                <a:gd name="T22" fmla="*/ 124 w 176"/>
                <a:gd name="T23" fmla="*/ 26 h 141"/>
                <a:gd name="T24" fmla="*/ 129 w 176"/>
                <a:gd name="T25" fmla="*/ 22 h 141"/>
                <a:gd name="T26" fmla="*/ 134 w 176"/>
                <a:gd name="T27" fmla="*/ 19 h 141"/>
                <a:gd name="T28" fmla="*/ 144 w 176"/>
                <a:gd name="T29" fmla="*/ 21 h 141"/>
                <a:gd name="T30" fmla="*/ 149 w 176"/>
                <a:gd name="T31" fmla="*/ 22 h 141"/>
                <a:gd name="T32" fmla="*/ 154 w 176"/>
                <a:gd name="T33" fmla="*/ 27 h 141"/>
                <a:gd name="T34" fmla="*/ 157 w 176"/>
                <a:gd name="T35" fmla="*/ 30 h 141"/>
                <a:gd name="T36" fmla="*/ 163 w 176"/>
                <a:gd name="T37" fmla="*/ 22 h 141"/>
                <a:gd name="T38" fmla="*/ 158 w 176"/>
                <a:gd name="T39" fmla="*/ 19 h 141"/>
                <a:gd name="T40" fmla="*/ 154 w 176"/>
                <a:gd name="T41" fmla="*/ 16 h 141"/>
                <a:gd name="T42" fmla="*/ 149 w 176"/>
                <a:gd name="T43" fmla="*/ 13 h 141"/>
                <a:gd name="T44" fmla="*/ 157 w 176"/>
                <a:gd name="T45" fmla="*/ 1 h 141"/>
                <a:gd name="T46" fmla="*/ 162 w 176"/>
                <a:gd name="T47" fmla="*/ 3 h 141"/>
                <a:gd name="T48" fmla="*/ 165 w 176"/>
                <a:gd name="T49" fmla="*/ 9 h 141"/>
                <a:gd name="T50" fmla="*/ 168 w 176"/>
                <a:gd name="T51" fmla="*/ 16 h 141"/>
                <a:gd name="T52" fmla="*/ 173 w 176"/>
                <a:gd name="T53" fmla="*/ 21 h 141"/>
                <a:gd name="T54" fmla="*/ 171 w 176"/>
                <a:gd name="T55" fmla="*/ 35 h 141"/>
                <a:gd name="T56" fmla="*/ 165 w 176"/>
                <a:gd name="T57" fmla="*/ 61 h 141"/>
                <a:gd name="T58" fmla="*/ 162 w 176"/>
                <a:gd name="T59" fmla="*/ 89 h 141"/>
                <a:gd name="T60" fmla="*/ 150 w 176"/>
                <a:gd name="T61" fmla="*/ 113 h 141"/>
                <a:gd name="T62" fmla="*/ 132 w 176"/>
                <a:gd name="T63" fmla="*/ 124 h 141"/>
                <a:gd name="T64" fmla="*/ 119 w 176"/>
                <a:gd name="T65" fmla="*/ 131 h 141"/>
                <a:gd name="T66" fmla="*/ 107 w 176"/>
                <a:gd name="T67" fmla="*/ 134 h 141"/>
                <a:gd name="T68" fmla="*/ 94 w 176"/>
                <a:gd name="T69" fmla="*/ 137 h 141"/>
                <a:gd name="T70" fmla="*/ 79 w 176"/>
                <a:gd name="T71" fmla="*/ 141 h 141"/>
                <a:gd name="T72" fmla="*/ 58 w 176"/>
                <a:gd name="T73" fmla="*/ 139 h 141"/>
                <a:gd name="T74" fmla="*/ 45 w 176"/>
                <a:gd name="T75" fmla="*/ 136 h 141"/>
                <a:gd name="T76" fmla="*/ 32 w 176"/>
                <a:gd name="T77" fmla="*/ 131 h 141"/>
                <a:gd name="T78" fmla="*/ 19 w 176"/>
                <a:gd name="T79" fmla="*/ 120 h 141"/>
                <a:gd name="T80" fmla="*/ 9 w 176"/>
                <a:gd name="T81" fmla="*/ 107 h 141"/>
                <a:gd name="T82" fmla="*/ 3 w 176"/>
                <a:gd name="T83" fmla="*/ 90 h 141"/>
                <a:gd name="T84" fmla="*/ 0 w 176"/>
                <a:gd name="T85" fmla="*/ 74 h 141"/>
                <a:gd name="T86" fmla="*/ 35 w 176"/>
                <a:gd name="T87" fmla="*/ 35 h 141"/>
                <a:gd name="T88" fmla="*/ 61 w 176"/>
                <a:gd name="T89" fmla="*/ 22 h 141"/>
                <a:gd name="T90" fmla="*/ 68 w 176"/>
                <a:gd name="T91" fmla="*/ 26 h 141"/>
                <a:gd name="T92" fmla="*/ 74 w 176"/>
                <a:gd name="T93" fmla="*/ 27 h 141"/>
                <a:gd name="T94" fmla="*/ 81 w 176"/>
                <a:gd name="T95" fmla="*/ 29 h 141"/>
                <a:gd name="T96" fmla="*/ 82 w 176"/>
                <a:gd name="T97" fmla="*/ 24 h 141"/>
                <a:gd name="T98" fmla="*/ 72 w 176"/>
                <a:gd name="T99" fmla="*/ 13 h 141"/>
                <a:gd name="T100" fmla="*/ 71 w 176"/>
                <a:gd name="T101" fmla="*/ 9 h 141"/>
                <a:gd name="T102" fmla="*/ 77 w 176"/>
                <a:gd name="T103" fmla="*/ 4 h 141"/>
                <a:gd name="T104" fmla="*/ 82 w 176"/>
                <a:gd name="T105" fmla="*/ 1 h 141"/>
                <a:gd name="T106" fmla="*/ 87 w 176"/>
                <a:gd name="T107" fmla="*/ 0 h 141"/>
                <a:gd name="T108" fmla="*/ 92 w 176"/>
                <a:gd name="T109" fmla="*/ 6 h 141"/>
                <a:gd name="T110" fmla="*/ 94 w 176"/>
                <a:gd name="T111" fmla="*/ 13 h 141"/>
                <a:gd name="T112" fmla="*/ 102 w 176"/>
                <a:gd name="T113" fmla="*/ 19 h 14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76"/>
                <a:gd name="T172" fmla="*/ 0 h 141"/>
                <a:gd name="T173" fmla="*/ 176 w 176"/>
                <a:gd name="T174" fmla="*/ 141 h 14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76" h="141">
                  <a:moveTo>
                    <a:pt x="107" y="19"/>
                  </a:moveTo>
                  <a:lnTo>
                    <a:pt x="110" y="17"/>
                  </a:lnTo>
                  <a:lnTo>
                    <a:pt x="111" y="16"/>
                  </a:lnTo>
                  <a:lnTo>
                    <a:pt x="113" y="13"/>
                  </a:lnTo>
                  <a:lnTo>
                    <a:pt x="118" y="8"/>
                  </a:lnTo>
                  <a:lnTo>
                    <a:pt x="119" y="4"/>
                  </a:lnTo>
                  <a:lnTo>
                    <a:pt x="123" y="3"/>
                  </a:lnTo>
                  <a:lnTo>
                    <a:pt x="126" y="1"/>
                  </a:lnTo>
                  <a:lnTo>
                    <a:pt x="129" y="8"/>
                  </a:lnTo>
                  <a:lnTo>
                    <a:pt x="126" y="9"/>
                  </a:lnTo>
                  <a:lnTo>
                    <a:pt x="123" y="11"/>
                  </a:lnTo>
                  <a:lnTo>
                    <a:pt x="119" y="13"/>
                  </a:lnTo>
                  <a:lnTo>
                    <a:pt x="116" y="16"/>
                  </a:lnTo>
                  <a:lnTo>
                    <a:pt x="113" y="17"/>
                  </a:lnTo>
                  <a:lnTo>
                    <a:pt x="110" y="21"/>
                  </a:lnTo>
                  <a:lnTo>
                    <a:pt x="108" y="26"/>
                  </a:lnTo>
                  <a:lnTo>
                    <a:pt x="107" y="29"/>
                  </a:lnTo>
                  <a:lnTo>
                    <a:pt x="108" y="30"/>
                  </a:lnTo>
                  <a:lnTo>
                    <a:pt x="110" y="30"/>
                  </a:lnTo>
                  <a:lnTo>
                    <a:pt x="110" y="32"/>
                  </a:lnTo>
                  <a:lnTo>
                    <a:pt x="118" y="32"/>
                  </a:lnTo>
                  <a:lnTo>
                    <a:pt x="119" y="29"/>
                  </a:lnTo>
                  <a:lnTo>
                    <a:pt x="121" y="27"/>
                  </a:lnTo>
                  <a:lnTo>
                    <a:pt x="124" y="26"/>
                  </a:lnTo>
                  <a:lnTo>
                    <a:pt x="126" y="24"/>
                  </a:lnTo>
                  <a:lnTo>
                    <a:pt x="129" y="22"/>
                  </a:lnTo>
                  <a:lnTo>
                    <a:pt x="131" y="21"/>
                  </a:lnTo>
                  <a:lnTo>
                    <a:pt x="134" y="19"/>
                  </a:lnTo>
                  <a:lnTo>
                    <a:pt x="141" y="19"/>
                  </a:lnTo>
                  <a:lnTo>
                    <a:pt x="144" y="21"/>
                  </a:lnTo>
                  <a:lnTo>
                    <a:pt x="145" y="22"/>
                  </a:lnTo>
                  <a:lnTo>
                    <a:pt x="149" y="22"/>
                  </a:lnTo>
                  <a:lnTo>
                    <a:pt x="150" y="26"/>
                  </a:lnTo>
                  <a:lnTo>
                    <a:pt x="154" y="27"/>
                  </a:lnTo>
                  <a:lnTo>
                    <a:pt x="155" y="27"/>
                  </a:lnTo>
                  <a:lnTo>
                    <a:pt x="157" y="30"/>
                  </a:lnTo>
                  <a:lnTo>
                    <a:pt x="163" y="30"/>
                  </a:lnTo>
                  <a:lnTo>
                    <a:pt x="163" y="22"/>
                  </a:lnTo>
                  <a:lnTo>
                    <a:pt x="162" y="21"/>
                  </a:lnTo>
                  <a:lnTo>
                    <a:pt x="158" y="19"/>
                  </a:lnTo>
                  <a:lnTo>
                    <a:pt x="157" y="17"/>
                  </a:lnTo>
                  <a:lnTo>
                    <a:pt x="154" y="16"/>
                  </a:lnTo>
                  <a:lnTo>
                    <a:pt x="152" y="14"/>
                  </a:lnTo>
                  <a:lnTo>
                    <a:pt x="149" y="13"/>
                  </a:lnTo>
                  <a:lnTo>
                    <a:pt x="149" y="9"/>
                  </a:lnTo>
                  <a:lnTo>
                    <a:pt x="157" y="1"/>
                  </a:lnTo>
                  <a:lnTo>
                    <a:pt x="160" y="0"/>
                  </a:lnTo>
                  <a:lnTo>
                    <a:pt x="162" y="3"/>
                  </a:lnTo>
                  <a:lnTo>
                    <a:pt x="163" y="6"/>
                  </a:lnTo>
                  <a:lnTo>
                    <a:pt x="165" y="9"/>
                  </a:lnTo>
                  <a:lnTo>
                    <a:pt x="166" y="13"/>
                  </a:lnTo>
                  <a:lnTo>
                    <a:pt x="168" y="16"/>
                  </a:lnTo>
                  <a:lnTo>
                    <a:pt x="170" y="19"/>
                  </a:lnTo>
                  <a:lnTo>
                    <a:pt x="173" y="21"/>
                  </a:lnTo>
                  <a:lnTo>
                    <a:pt x="176" y="22"/>
                  </a:lnTo>
                  <a:lnTo>
                    <a:pt x="171" y="35"/>
                  </a:lnTo>
                  <a:lnTo>
                    <a:pt x="168" y="48"/>
                  </a:lnTo>
                  <a:lnTo>
                    <a:pt x="165" y="61"/>
                  </a:lnTo>
                  <a:lnTo>
                    <a:pt x="163" y="76"/>
                  </a:lnTo>
                  <a:lnTo>
                    <a:pt x="162" y="89"/>
                  </a:lnTo>
                  <a:lnTo>
                    <a:pt x="157" y="102"/>
                  </a:lnTo>
                  <a:lnTo>
                    <a:pt x="150" y="113"/>
                  </a:lnTo>
                  <a:lnTo>
                    <a:pt x="139" y="121"/>
                  </a:lnTo>
                  <a:lnTo>
                    <a:pt x="132" y="124"/>
                  </a:lnTo>
                  <a:lnTo>
                    <a:pt x="126" y="128"/>
                  </a:lnTo>
                  <a:lnTo>
                    <a:pt x="119" y="131"/>
                  </a:lnTo>
                  <a:lnTo>
                    <a:pt x="113" y="132"/>
                  </a:lnTo>
                  <a:lnTo>
                    <a:pt x="107" y="134"/>
                  </a:lnTo>
                  <a:lnTo>
                    <a:pt x="100" y="136"/>
                  </a:lnTo>
                  <a:lnTo>
                    <a:pt x="94" y="137"/>
                  </a:lnTo>
                  <a:lnTo>
                    <a:pt x="85" y="139"/>
                  </a:lnTo>
                  <a:lnTo>
                    <a:pt x="79" y="141"/>
                  </a:lnTo>
                  <a:lnTo>
                    <a:pt x="66" y="141"/>
                  </a:lnTo>
                  <a:lnTo>
                    <a:pt x="58" y="139"/>
                  </a:lnTo>
                  <a:lnTo>
                    <a:pt x="51" y="137"/>
                  </a:lnTo>
                  <a:lnTo>
                    <a:pt x="45" y="136"/>
                  </a:lnTo>
                  <a:lnTo>
                    <a:pt x="38" y="134"/>
                  </a:lnTo>
                  <a:lnTo>
                    <a:pt x="32" y="131"/>
                  </a:lnTo>
                  <a:lnTo>
                    <a:pt x="25" y="124"/>
                  </a:lnTo>
                  <a:lnTo>
                    <a:pt x="19" y="120"/>
                  </a:lnTo>
                  <a:lnTo>
                    <a:pt x="14" y="113"/>
                  </a:lnTo>
                  <a:lnTo>
                    <a:pt x="9" y="107"/>
                  </a:lnTo>
                  <a:lnTo>
                    <a:pt x="4" y="98"/>
                  </a:lnTo>
                  <a:lnTo>
                    <a:pt x="3" y="90"/>
                  </a:lnTo>
                  <a:lnTo>
                    <a:pt x="0" y="82"/>
                  </a:lnTo>
                  <a:lnTo>
                    <a:pt x="0" y="74"/>
                  </a:lnTo>
                  <a:lnTo>
                    <a:pt x="32" y="35"/>
                  </a:lnTo>
                  <a:lnTo>
                    <a:pt x="35" y="35"/>
                  </a:lnTo>
                  <a:lnTo>
                    <a:pt x="48" y="22"/>
                  </a:lnTo>
                  <a:lnTo>
                    <a:pt x="61" y="22"/>
                  </a:lnTo>
                  <a:lnTo>
                    <a:pt x="64" y="24"/>
                  </a:lnTo>
                  <a:lnTo>
                    <a:pt x="68" y="26"/>
                  </a:lnTo>
                  <a:lnTo>
                    <a:pt x="71" y="27"/>
                  </a:lnTo>
                  <a:lnTo>
                    <a:pt x="74" y="27"/>
                  </a:lnTo>
                  <a:lnTo>
                    <a:pt x="77" y="29"/>
                  </a:lnTo>
                  <a:lnTo>
                    <a:pt x="81" y="29"/>
                  </a:lnTo>
                  <a:lnTo>
                    <a:pt x="84" y="26"/>
                  </a:lnTo>
                  <a:lnTo>
                    <a:pt x="82" y="24"/>
                  </a:lnTo>
                  <a:lnTo>
                    <a:pt x="81" y="21"/>
                  </a:lnTo>
                  <a:lnTo>
                    <a:pt x="72" y="13"/>
                  </a:lnTo>
                  <a:lnTo>
                    <a:pt x="69" y="11"/>
                  </a:lnTo>
                  <a:lnTo>
                    <a:pt x="71" y="9"/>
                  </a:lnTo>
                  <a:lnTo>
                    <a:pt x="74" y="8"/>
                  </a:lnTo>
                  <a:lnTo>
                    <a:pt x="77" y="4"/>
                  </a:lnTo>
                  <a:lnTo>
                    <a:pt x="81" y="3"/>
                  </a:lnTo>
                  <a:lnTo>
                    <a:pt x="82" y="1"/>
                  </a:lnTo>
                  <a:lnTo>
                    <a:pt x="85" y="0"/>
                  </a:lnTo>
                  <a:lnTo>
                    <a:pt x="87" y="0"/>
                  </a:lnTo>
                  <a:lnTo>
                    <a:pt x="90" y="1"/>
                  </a:lnTo>
                  <a:lnTo>
                    <a:pt x="92" y="6"/>
                  </a:lnTo>
                  <a:lnTo>
                    <a:pt x="92" y="9"/>
                  </a:lnTo>
                  <a:lnTo>
                    <a:pt x="94" y="13"/>
                  </a:lnTo>
                  <a:lnTo>
                    <a:pt x="98" y="17"/>
                  </a:lnTo>
                  <a:lnTo>
                    <a:pt x="102" y="19"/>
                  </a:lnTo>
                  <a:lnTo>
                    <a:pt x="107" y="19"/>
                  </a:lnTo>
                  <a:close/>
                </a:path>
              </a:pathLst>
            </a:custGeom>
            <a:solidFill>
              <a:srgbClr val="FFCC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01" name="Freeform 260"/>
            <p:cNvSpPr>
              <a:spLocks/>
            </p:cNvSpPr>
            <p:nvPr/>
          </p:nvSpPr>
          <p:spPr bwMode="auto">
            <a:xfrm>
              <a:off x="4670" y="2991"/>
              <a:ext cx="18" cy="16"/>
            </a:xfrm>
            <a:custGeom>
              <a:avLst/>
              <a:gdLst>
                <a:gd name="T0" fmla="*/ 37 w 37"/>
                <a:gd name="T1" fmla="*/ 10 h 31"/>
                <a:gd name="T2" fmla="*/ 36 w 37"/>
                <a:gd name="T3" fmla="*/ 13 h 31"/>
                <a:gd name="T4" fmla="*/ 34 w 37"/>
                <a:gd name="T5" fmla="*/ 16 h 31"/>
                <a:gd name="T6" fmla="*/ 32 w 37"/>
                <a:gd name="T7" fmla="*/ 19 h 31"/>
                <a:gd name="T8" fmla="*/ 29 w 37"/>
                <a:gd name="T9" fmla="*/ 23 h 31"/>
                <a:gd name="T10" fmla="*/ 28 w 37"/>
                <a:gd name="T11" fmla="*/ 26 h 31"/>
                <a:gd name="T12" fmla="*/ 23 w 37"/>
                <a:gd name="T13" fmla="*/ 27 h 31"/>
                <a:gd name="T14" fmla="*/ 21 w 37"/>
                <a:gd name="T15" fmla="*/ 29 h 31"/>
                <a:gd name="T16" fmla="*/ 16 w 37"/>
                <a:gd name="T17" fmla="*/ 31 h 31"/>
                <a:gd name="T18" fmla="*/ 5 w 37"/>
                <a:gd name="T19" fmla="*/ 31 h 31"/>
                <a:gd name="T20" fmla="*/ 0 w 37"/>
                <a:gd name="T21" fmla="*/ 26 h 31"/>
                <a:gd name="T22" fmla="*/ 0 w 37"/>
                <a:gd name="T23" fmla="*/ 11 h 31"/>
                <a:gd name="T24" fmla="*/ 11 w 37"/>
                <a:gd name="T25" fmla="*/ 0 h 31"/>
                <a:gd name="T26" fmla="*/ 24 w 37"/>
                <a:gd name="T27" fmla="*/ 0 h 31"/>
                <a:gd name="T28" fmla="*/ 28 w 37"/>
                <a:gd name="T29" fmla="*/ 1 h 31"/>
                <a:gd name="T30" fmla="*/ 31 w 37"/>
                <a:gd name="T31" fmla="*/ 3 h 31"/>
                <a:gd name="T32" fmla="*/ 32 w 37"/>
                <a:gd name="T33" fmla="*/ 5 h 31"/>
                <a:gd name="T34" fmla="*/ 36 w 37"/>
                <a:gd name="T35" fmla="*/ 6 h 31"/>
                <a:gd name="T36" fmla="*/ 37 w 37"/>
                <a:gd name="T37" fmla="*/ 10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7"/>
                <a:gd name="T58" fmla="*/ 0 h 31"/>
                <a:gd name="T59" fmla="*/ 37 w 37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7" h="31">
                  <a:moveTo>
                    <a:pt x="37" y="10"/>
                  </a:moveTo>
                  <a:lnTo>
                    <a:pt x="36" y="13"/>
                  </a:lnTo>
                  <a:lnTo>
                    <a:pt x="34" y="16"/>
                  </a:lnTo>
                  <a:lnTo>
                    <a:pt x="32" y="19"/>
                  </a:lnTo>
                  <a:lnTo>
                    <a:pt x="29" y="23"/>
                  </a:lnTo>
                  <a:lnTo>
                    <a:pt x="28" y="26"/>
                  </a:lnTo>
                  <a:lnTo>
                    <a:pt x="23" y="27"/>
                  </a:lnTo>
                  <a:lnTo>
                    <a:pt x="21" y="29"/>
                  </a:lnTo>
                  <a:lnTo>
                    <a:pt x="16" y="31"/>
                  </a:lnTo>
                  <a:lnTo>
                    <a:pt x="5" y="31"/>
                  </a:lnTo>
                  <a:lnTo>
                    <a:pt x="0" y="26"/>
                  </a:lnTo>
                  <a:lnTo>
                    <a:pt x="0" y="11"/>
                  </a:lnTo>
                  <a:lnTo>
                    <a:pt x="11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1" y="3"/>
                  </a:lnTo>
                  <a:lnTo>
                    <a:pt x="32" y="5"/>
                  </a:lnTo>
                  <a:lnTo>
                    <a:pt x="36" y="6"/>
                  </a:lnTo>
                  <a:lnTo>
                    <a:pt x="37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02" name="Freeform 261"/>
            <p:cNvSpPr>
              <a:spLocks/>
            </p:cNvSpPr>
            <p:nvPr/>
          </p:nvSpPr>
          <p:spPr bwMode="auto">
            <a:xfrm>
              <a:off x="4392" y="2992"/>
              <a:ext cx="31" cy="22"/>
            </a:xfrm>
            <a:custGeom>
              <a:avLst/>
              <a:gdLst>
                <a:gd name="T0" fmla="*/ 16 w 61"/>
                <a:gd name="T1" fmla="*/ 9 h 44"/>
                <a:gd name="T2" fmla="*/ 19 w 61"/>
                <a:gd name="T3" fmla="*/ 10 h 44"/>
                <a:gd name="T4" fmla="*/ 22 w 61"/>
                <a:gd name="T5" fmla="*/ 12 h 44"/>
                <a:gd name="T6" fmla="*/ 24 w 61"/>
                <a:gd name="T7" fmla="*/ 13 h 44"/>
                <a:gd name="T8" fmla="*/ 27 w 61"/>
                <a:gd name="T9" fmla="*/ 15 h 44"/>
                <a:gd name="T10" fmla="*/ 30 w 61"/>
                <a:gd name="T11" fmla="*/ 17 h 44"/>
                <a:gd name="T12" fmla="*/ 32 w 61"/>
                <a:gd name="T13" fmla="*/ 18 h 44"/>
                <a:gd name="T14" fmla="*/ 35 w 61"/>
                <a:gd name="T15" fmla="*/ 20 h 44"/>
                <a:gd name="T16" fmla="*/ 39 w 61"/>
                <a:gd name="T17" fmla="*/ 22 h 44"/>
                <a:gd name="T18" fmla="*/ 42 w 61"/>
                <a:gd name="T19" fmla="*/ 23 h 44"/>
                <a:gd name="T20" fmla="*/ 43 w 61"/>
                <a:gd name="T21" fmla="*/ 25 h 44"/>
                <a:gd name="T22" fmla="*/ 47 w 61"/>
                <a:gd name="T23" fmla="*/ 26 h 44"/>
                <a:gd name="T24" fmla="*/ 50 w 61"/>
                <a:gd name="T25" fmla="*/ 28 h 44"/>
                <a:gd name="T26" fmla="*/ 53 w 61"/>
                <a:gd name="T27" fmla="*/ 30 h 44"/>
                <a:gd name="T28" fmla="*/ 55 w 61"/>
                <a:gd name="T29" fmla="*/ 31 h 44"/>
                <a:gd name="T30" fmla="*/ 58 w 61"/>
                <a:gd name="T31" fmla="*/ 33 h 44"/>
                <a:gd name="T32" fmla="*/ 61 w 61"/>
                <a:gd name="T33" fmla="*/ 34 h 44"/>
                <a:gd name="T34" fmla="*/ 61 w 61"/>
                <a:gd name="T35" fmla="*/ 44 h 44"/>
                <a:gd name="T36" fmla="*/ 53 w 61"/>
                <a:gd name="T37" fmla="*/ 44 h 44"/>
                <a:gd name="T38" fmla="*/ 50 w 61"/>
                <a:gd name="T39" fmla="*/ 43 h 44"/>
                <a:gd name="T40" fmla="*/ 47 w 61"/>
                <a:gd name="T41" fmla="*/ 41 h 44"/>
                <a:gd name="T42" fmla="*/ 43 w 61"/>
                <a:gd name="T43" fmla="*/ 38 h 44"/>
                <a:gd name="T44" fmla="*/ 40 w 61"/>
                <a:gd name="T45" fmla="*/ 36 h 44"/>
                <a:gd name="T46" fmla="*/ 37 w 61"/>
                <a:gd name="T47" fmla="*/ 33 h 44"/>
                <a:gd name="T48" fmla="*/ 34 w 61"/>
                <a:gd name="T49" fmla="*/ 31 h 44"/>
                <a:gd name="T50" fmla="*/ 30 w 61"/>
                <a:gd name="T51" fmla="*/ 30 h 44"/>
                <a:gd name="T52" fmla="*/ 27 w 61"/>
                <a:gd name="T53" fmla="*/ 28 h 44"/>
                <a:gd name="T54" fmla="*/ 24 w 61"/>
                <a:gd name="T55" fmla="*/ 26 h 44"/>
                <a:gd name="T56" fmla="*/ 21 w 61"/>
                <a:gd name="T57" fmla="*/ 23 h 44"/>
                <a:gd name="T58" fmla="*/ 17 w 61"/>
                <a:gd name="T59" fmla="*/ 22 h 44"/>
                <a:gd name="T60" fmla="*/ 14 w 61"/>
                <a:gd name="T61" fmla="*/ 20 h 44"/>
                <a:gd name="T62" fmla="*/ 11 w 61"/>
                <a:gd name="T63" fmla="*/ 18 h 44"/>
                <a:gd name="T64" fmla="*/ 8 w 61"/>
                <a:gd name="T65" fmla="*/ 15 h 44"/>
                <a:gd name="T66" fmla="*/ 5 w 61"/>
                <a:gd name="T67" fmla="*/ 13 h 44"/>
                <a:gd name="T68" fmla="*/ 1 w 61"/>
                <a:gd name="T69" fmla="*/ 12 h 44"/>
                <a:gd name="T70" fmla="*/ 0 w 61"/>
                <a:gd name="T71" fmla="*/ 9 h 44"/>
                <a:gd name="T72" fmla="*/ 0 w 61"/>
                <a:gd name="T73" fmla="*/ 7 h 44"/>
                <a:gd name="T74" fmla="*/ 1 w 61"/>
                <a:gd name="T75" fmla="*/ 4 h 44"/>
                <a:gd name="T76" fmla="*/ 3 w 61"/>
                <a:gd name="T77" fmla="*/ 0 h 44"/>
                <a:gd name="T78" fmla="*/ 5 w 61"/>
                <a:gd name="T79" fmla="*/ 0 h 44"/>
                <a:gd name="T80" fmla="*/ 6 w 61"/>
                <a:gd name="T81" fmla="*/ 2 h 44"/>
                <a:gd name="T82" fmla="*/ 8 w 61"/>
                <a:gd name="T83" fmla="*/ 2 h 44"/>
                <a:gd name="T84" fmla="*/ 14 w 61"/>
                <a:gd name="T85" fmla="*/ 9 h 44"/>
                <a:gd name="T86" fmla="*/ 16 w 61"/>
                <a:gd name="T87" fmla="*/ 9 h 4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1"/>
                <a:gd name="T133" fmla="*/ 0 h 44"/>
                <a:gd name="T134" fmla="*/ 61 w 61"/>
                <a:gd name="T135" fmla="*/ 44 h 4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1" h="44">
                  <a:moveTo>
                    <a:pt x="16" y="9"/>
                  </a:moveTo>
                  <a:lnTo>
                    <a:pt x="19" y="10"/>
                  </a:lnTo>
                  <a:lnTo>
                    <a:pt x="22" y="12"/>
                  </a:lnTo>
                  <a:lnTo>
                    <a:pt x="24" y="13"/>
                  </a:lnTo>
                  <a:lnTo>
                    <a:pt x="27" y="15"/>
                  </a:lnTo>
                  <a:lnTo>
                    <a:pt x="30" y="17"/>
                  </a:lnTo>
                  <a:lnTo>
                    <a:pt x="32" y="18"/>
                  </a:lnTo>
                  <a:lnTo>
                    <a:pt x="35" y="20"/>
                  </a:lnTo>
                  <a:lnTo>
                    <a:pt x="39" y="22"/>
                  </a:lnTo>
                  <a:lnTo>
                    <a:pt x="42" y="23"/>
                  </a:lnTo>
                  <a:lnTo>
                    <a:pt x="43" y="25"/>
                  </a:lnTo>
                  <a:lnTo>
                    <a:pt x="47" y="26"/>
                  </a:lnTo>
                  <a:lnTo>
                    <a:pt x="50" y="28"/>
                  </a:lnTo>
                  <a:lnTo>
                    <a:pt x="53" y="30"/>
                  </a:lnTo>
                  <a:lnTo>
                    <a:pt x="55" y="31"/>
                  </a:lnTo>
                  <a:lnTo>
                    <a:pt x="58" y="33"/>
                  </a:lnTo>
                  <a:lnTo>
                    <a:pt x="61" y="34"/>
                  </a:lnTo>
                  <a:lnTo>
                    <a:pt x="61" y="44"/>
                  </a:lnTo>
                  <a:lnTo>
                    <a:pt x="53" y="44"/>
                  </a:lnTo>
                  <a:lnTo>
                    <a:pt x="50" y="43"/>
                  </a:lnTo>
                  <a:lnTo>
                    <a:pt x="47" y="41"/>
                  </a:lnTo>
                  <a:lnTo>
                    <a:pt x="43" y="38"/>
                  </a:lnTo>
                  <a:lnTo>
                    <a:pt x="40" y="36"/>
                  </a:lnTo>
                  <a:lnTo>
                    <a:pt x="37" y="33"/>
                  </a:lnTo>
                  <a:lnTo>
                    <a:pt x="34" y="31"/>
                  </a:lnTo>
                  <a:lnTo>
                    <a:pt x="30" y="30"/>
                  </a:lnTo>
                  <a:lnTo>
                    <a:pt x="27" y="28"/>
                  </a:lnTo>
                  <a:lnTo>
                    <a:pt x="24" y="26"/>
                  </a:lnTo>
                  <a:lnTo>
                    <a:pt x="21" y="23"/>
                  </a:lnTo>
                  <a:lnTo>
                    <a:pt x="17" y="22"/>
                  </a:lnTo>
                  <a:lnTo>
                    <a:pt x="14" y="20"/>
                  </a:lnTo>
                  <a:lnTo>
                    <a:pt x="11" y="18"/>
                  </a:lnTo>
                  <a:lnTo>
                    <a:pt x="8" y="15"/>
                  </a:lnTo>
                  <a:lnTo>
                    <a:pt x="5" y="13"/>
                  </a:lnTo>
                  <a:lnTo>
                    <a:pt x="1" y="12"/>
                  </a:lnTo>
                  <a:lnTo>
                    <a:pt x="0" y="9"/>
                  </a:lnTo>
                  <a:lnTo>
                    <a:pt x="0" y="7"/>
                  </a:lnTo>
                  <a:lnTo>
                    <a:pt x="1" y="4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2"/>
                  </a:lnTo>
                  <a:lnTo>
                    <a:pt x="8" y="2"/>
                  </a:lnTo>
                  <a:lnTo>
                    <a:pt x="14" y="9"/>
                  </a:lnTo>
                  <a:lnTo>
                    <a:pt x="16" y="9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03" name="Freeform 262"/>
            <p:cNvSpPr>
              <a:spLocks/>
            </p:cNvSpPr>
            <p:nvPr/>
          </p:nvSpPr>
          <p:spPr bwMode="auto">
            <a:xfrm>
              <a:off x="4379" y="3000"/>
              <a:ext cx="8" cy="17"/>
            </a:xfrm>
            <a:custGeom>
              <a:avLst/>
              <a:gdLst>
                <a:gd name="T0" fmla="*/ 18 w 18"/>
                <a:gd name="T1" fmla="*/ 6 h 32"/>
                <a:gd name="T2" fmla="*/ 16 w 18"/>
                <a:gd name="T3" fmla="*/ 9 h 32"/>
                <a:gd name="T4" fmla="*/ 16 w 18"/>
                <a:gd name="T5" fmla="*/ 13 h 32"/>
                <a:gd name="T6" fmla="*/ 15 w 18"/>
                <a:gd name="T7" fmla="*/ 16 h 32"/>
                <a:gd name="T8" fmla="*/ 15 w 18"/>
                <a:gd name="T9" fmla="*/ 19 h 32"/>
                <a:gd name="T10" fmla="*/ 13 w 18"/>
                <a:gd name="T11" fmla="*/ 22 h 32"/>
                <a:gd name="T12" fmla="*/ 11 w 18"/>
                <a:gd name="T13" fmla="*/ 26 h 32"/>
                <a:gd name="T14" fmla="*/ 10 w 18"/>
                <a:gd name="T15" fmla="*/ 29 h 32"/>
                <a:gd name="T16" fmla="*/ 10 w 18"/>
                <a:gd name="T17" fmla="*/ 32 h 32"/>
                <a:gd name="T18" fmla="*/ 3 w 18"/>
                <a:gd name="T19" fmla="*/ 32 h 32"/>
                <a:gd name="T20" fmla="*/ 3 w 18"/>
                <a:gd name="T21" fmla="*/ 30 h 32"/>
                <a:gd name="T22" fmla="*/ 0 w 18"/>
                <a:gd name="T23" fmla="*/ 27 h 32"/>
                <a:gd name="T24" fmla="*/ 2 w 18"/>
                <a:gd name="T25" fmla="*/ 24 h 32"/>
                <a:gd name="T26" fmla="*/ 2 w 18"/>
                <a:gd name="T27" fmla="*/ 19 h 32"/>
                <a:gd name="T28" fmla="*/ 3 w 18"/>
                <a:gd name="T29" fmla="*/ 16 h 32"/>
                <a:gd name="T30" fmla="*/ 5 w 18"/>
                <a:gd name="T31" fmla="*/ 13 h 32"/>
                <a:gd name="T32" fmla="*/ 5 w 18"/>
                <a:gd name="T33" fmla="*/ 9 h 32"/>
                <a:gd name="T34" fmla="*/ 7 w 18"/>
                <a:gd name="T35" fmla="*/ 6 h 32"/>
                <a:gd name="T36" fmla="*/ 8 w 18"/>
                <a:gd name="T37" fmla="*/ 3 h 32"/>
                <a:gd name="T38" fmla="*/ 11 w 18"/>
                <a:gd name="T39" fmla="*/ 0 h 32"/>
                <a:gd name="T40" fmla="*/ 18 w 18"/>
                <a:gd name="T41" fmla="*/ 6 h 3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8"/>
                <a:gd name="T64" fmla="*/ 0 h 32"/>
                <a:gd name="T65" fmla="*/ 18 w 18"/>
                <a:gd name="T66" fmla="*/ 32 h 3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8" h="32">
                  <a:moveTo>
                    <a:pt x="18" y="6"/>
                  </a:moveTo>
                  <a:lnTo>
                    <a:pt x="16" y="9"/>
                  </a:lnTo>
                  <a:lnTo>
                    <a:pt x="16" y="13"/>
                  </a:lnTo>
                  <a:lnTo>
                    <a:pt x="15" y="16"/>
                  </a:lnTo>
                  <a:lnTo>
                    <a:pt x="15" y="19"/>
                  </a:lnTo>
                  <a:lnTo>
                    <a:pt x="13" y="22"/>
                  </a:lnTo>
                  <a:lnTo>
                    <a:pt x="11" y="26"/>
                  </a:lnTo>
                  <a:lnTo>
                    <a:pt x="10" y="29"/>
                  </a:lnTo>
                  <a:lnTo>
                    <a:pt x="10" y="32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0" y="27"/>
                  </a:lnTo>
                  <a:lnTo>
                    <a:pt x="2" y="24"/>
                  </a:lnTo>
                  <a:lnTo>
                    <a:pt x="2" y="19"/>
                  </a:lnTo>
                  <a:lnTo>
                    <a:pt x="3" y="16"/>
                  </a:lnTo>
                  <a:lnTo>
                    <a:pt x="5" y="13"/>
                  </a:lnTo>
                  <a:lnTo>
                    <a:pt x="5" y="9"/>
                  </a:lnTo>
                  <a:lnTo>
                    <a:pt x="7" y="6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8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04" name="Freeform 263"/>
            <p:cNvSpPr>
              <a:spLocks/>
            </p:cNvSpPr>
            <p:nvPr/>
          </p:nvSpPr>
          <p:spPr bwMode="auto">
            <a:xfrm>
              <a:off x="4387" y="3005"/>
              <a:ext cx="12" cy="16"/>
            </a:xfrm>
            <a:custGeom>
              <a:avLst/>
              <a:gdLst>
                <a:gd name="T0" fmla="*/ 25 w 25"/>
                <a:gd name="T1" fmla="*/ 8 h 33"/>
                <a:gd name="T2" fmla="*/ 21 w 25"/>
                <a:gd name="T3" fmla="*/ 12 h 33"/>
                <a:gd name="T4" fmla="*/ 20 w 25"/>
                <a:gd name="T5" fmla="*/ 15 h 33"/>
                <a:gd name="T6" fmla="*/ 18 w 25"/>
                <a:gd name="T7" fmla="*/ 17 h 33"/>
                <a:gd name="T8" fmla="*/ 17 w 25"/>
                <a:gd name="T9" fmla="*/ 20 h 33"/>
                <a:gd name="T10" fmla="*/ 15 w 25"/>
                <a:gd name="T11" fmla="*/ 23 h 33"/>
                <a:gd name="T12" fmla="*/ 13 w 25"/>
                <a:gd name="T13" fmla="*/ 26 h 33"/>
                <a:gd name="T14" fmla="*/ 12 w 25"/>
                <a:gd name="T15" fmla="*/ 30 h 33"/>
                <a:gd name="T16" fmla="*/ 10 w 25"/>
                <a:gd name="T17" fmla="*/ 33 h 33"/>
                <a:gd name="T18" fmla="*/ 7 w 25"/>
                <a:gd name="T19" fmla="*/ 33 h 33"/>
                <a:gd name="T20" fmla="*/ 5 w 25"/>
                <a:gd name="T21" fmla="*/ 31 h 33"/>
                <a:gd name="T22" fmla="*/ 4 w 25"/>
                <a:gd name="T23" fmla="*/ 31 h 33"/>
                <a:gd name="T24" fmla="*/ 4 w 25"/>
                <a:gd name="T25" fmla="*/ 30 h 33"/>
                <a:gd name="T26" fmla="*/ 2 w 25"/>
                <a:gd name="T27" fmla="*/ 28 h 33"/>
                <a:gd name="T28" fmla="*/ 0 w 25"/>
                <a:gd name="T29" fmla="*/ 28 h 33"/>
                <a:gd name="T30" fmla="*/ 2 w 25"/>
                <a:gd name="T31" fmla="*/ 23 h 33"/>
                <a:gd name="T32" fmla="*/ 4 w 25"/>
                <a:gd name="T33" fmla="*/ 20 h 33"/>
                <a:gd name="T34" fmla="*/ 5 w 25"/>
                <a:gd name="T35" fmla="*/ 17 h 33"/>
                <a:gd name="T36" fmla="*/ 7 w 25"/>
                <a:gd name="T37" fmla="*/ 13 h 33"/>
                <a:gd name="T38" fmla="*/ 8 w 25"/>
                <a:gd name="T39" fmla="*/ 10 h 33"/>
                <a:gd name="T40" fmla="*/ 12 w 25"/>
                <a:gd name="T41" fmla="*/ 5 h 33"/>
                <a:gd name="T42" fmla="*/ 15 w 25"/>
                <a:gd name="T43" fmla="*/ 4 h 33"/>
                <a:gd name="T44" fmla="*/ 17 w 25"/>
                <a:gd name="T45" fmla="*/ 0 h 33"/>
                <a:gd name="T46" fmla="*/ 18 w 25"/>
                <a:gd name="T47" fmla="*/ 2 h 33"/>
                <a:gd name="T48" fmla="*/ 21 w 25"/>
                <a:gd name="T49" fmla="*/ 4 h 33"/>
                <a:gd name="T50" fmla="*/ 23 w 25"/>
                <a:gd name="T51" fmla="*/ 5 h 33"/>
                <a:gd name="T52" fmla="*/ 25 w 25"/>
                <a:gd name="T53" fmla="*/ 8 h 3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5"/>
                <a:gd name="T82" fmla="*/ 0 h 33"/>
                <a:gd name="T83" fmla="*/ 25 w 25"/>
                <a:gd name="T84" fmla="*/ 33 h 33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5" h="33">
                  <a:moveTo>
                    <a:pt x="25" y="8"/>
                  </a:moveTo>
                  <a:lnTo>
                    <a:pt x="21" y="12"/>
                  </a:lnTo>
                  <a:lnTo>
                    <a:pt x="20" y="15"/>
                  </a:lnTo>
                  <a:lnTo>
                    <a:pt x="18" y="17"/>
                  </a:lnTo>
                  <a:lnTo>
                    <a:pt x="17" y="20"/>
                  </a:lnTo>
                  <a:lnTo>
                    <a:pt x="15" y="23"/>
                  </a:lnTo>
                  <a:lnTo>
                    <a:pt x="13" y="26"/>
                  </a:lnTo>
                  <a:lnTo>
                    <a:pt x="12" y="30"/>
                  </a:lnTo>
                  <a:lnTo>
                    <a:pt x="10" y="33"/>
                  </a:lnTo>
                  <a:lnTo>
                    <a:pt x="7" y="33"/>
                  </a:lnTo>
                  <a:lnTo>
                    <a:pt x="5" y="31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0" y="28"/>
                  </a:lnTo>
                  <a:lnTo>
                    <a:pt x="2" y="23"/>
                  </a:lnTo>
                  <a:lnTo>
                    <a:pt x="4" y="20"/>
                  </a:lnTo>
                  <a:lnTo>
                    <a:pt x="5" y="17"/>
                  </a:lnTo>
                  <a:lnTo>
                    <a:pt x="7" y="13"/>
                  </a:lnTo>
                  <a:lnTo>
                    <a:pt x="8" y="10"/>
                  </a:lnTo>
                  <a:lnTo>
                    <a:pt x="12" y="5"/>
                  </a:lnTo>
                  <a:lnTo>
                    <a:pt x="15" y="4"/>
                  </a:lnTo>
                  <a:lnTo>
                    <a:pt x="17" y="0"/>
                  </a:lnTo>
                  <a:lnTo>
                    <a:pt x="18" y="2"/>
                  </a:lnTo>
                  <a:lnTo>
                    <a:pt x="21" y="4"/>
                  </a:lnTo>
                  <a:lnTo>
                    <a:pt x="23" y="5"/>
                  </a:lnTo>
                  <a:lnTo>
                    <a:pt x="25" y="8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05" name="Freeform 264"/>
            <p:cNvSpPr>
              <a:spLocks/>
            </p:cNvSpPr>
            <p:nvPr/>
          </p:nvSpPr>
          <p:spPr bwMode="auto">
            <a:xfrm>
              <a:off x="4503" y="3009"/>
              <a:ext cx="9" cy="8"/>
            </a:xfrm>
            <a:custGeom>
              <a:avLst/>
              <a:gdLst>
                <a:gd name="T0" fmla="*/ 20 w 20"/>
                <a:gd name="T1" fmla="*/ 7 h 17"/>
                <a:gd name="T2" fmla="*/ 20 w 20"/>
                <a:gd name="T3" fmla="*/ 10 h 17"/>
                <a:gd name="T4" fmla="*/ 18 w 20"/>
                <a:gd name="T5" fmla="*/ 13 h 17"/>
                <a:gd name="T6" fmla="*/ 15 w 20"/>
                <a:gd name="T7" fmla="*/ 17 h 17"/>
                <a:gd name="T8" fmla="*/ 7 w 20"/>
                <a:gd name="T9" fmla="*/ 17 h 17"/>
                <a:gd name="T10" fmla="*/ 5 w 20"/>
                <a:gd name="T11" fmla="*/ 15 h 17"/>
                <a:gd name="T12" fmla="*/ 3 w 20"/>
                <a:gd name="T13" fmla="*/ 15 h 17"/>
                <a:gd name="T14" fmla="*/ 3 w 20"/>
                <a:gd name="T15" fmla="*/ 13 h 17"/>
                <a:gd name="T16" fmla="*/ 2 w 20"/>
                <a:gd name="T17" fmla="*/ 13 h 17"/>
                <a:gd name="T18" fmla="*/ 0 w 20"/>
                <a:gd name="T19" fmla="*/ 12 h 17"/>
                <a:gd name="T20" fmla="*/ 0 w 20"/>
                <a:gd name="T21" fmla="*/ 7 h 17"/>
                <a:gd name="T22" fmla="*/ 2 w 20"/>
                <a:gd name="T23" fmla="*/ 5 h 17"/>
                <a:gd name="T24" fmla="*/ 3 w 20"/>
                <a:gd name="T25" fmla="*/ 5 h 17"/>
                <a:gd name="T26" fmla="*/ 7 w 20"/>
                <a:gd name="T27" fmla="*/ 2 h 17"/>
                <a:gd name="T28" fmla="*/ 7 w 20"/>
                <a:gd name="T29" fmla="*/ 0 h 17"/>
                <a:gd name="T30" fmla="*/ 11 w 20"/>
                <a:gd name="T31" fmla="*/ 0 h 17"/>
                <a:gd name="T32" fmla="*/ 15 w 20"/>
                <a:gd name="T33" fmla="*/ 4 h 17"/>
                <a:gd name="T34" fmla="*/ 16 w 20"/>
                <a:gd name="T35" fmla="*/ 4 h 17"/>
                <a:gd name="T36" fmla="*/ 20 w 20"/>
                <a:gd name="T37" fmla="*/ 7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0"/>
                <a:gd name="T58" fmla="*/ 0 h 17"/>
                <a:gd name="T59" fmla="*/ 20 w 20"/>
                <a:gd name="T60" fmla="*/ 17 h 1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0" h="17">
                  <a:moveTo>
                    <a:pt x="20" y="7"/>
                  </a:moveTo>
                  <a:lnTo>
                    <a:pt x="20" y="10"/>
                  </a:lnTo>
                  <a:lnTo>
                    <a:pt x="18" y="13"/>
                  </a:lnTo>
                  <a:lnTo>
                    <a:pt x="15" y="17"/>
                  </a:lnTo>
                  <a:lnTo>
                    <a:pt x="7" y="17"/>
                  </a:lnTo>
                  <a:lnTo>
                    <a:pt x="5" y="15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0" y="12"/>
                  </a:lnTo>
                  <a:lnTo>
                    <a:pt x="0" y="7"/>
                  </a:lnTo>
                  <a:lnTo>
                    <a:pt x="2" y="5"/>
                  </a:lnTo>
                  <a:lnTo>
                    <a:pt x="3" y="5"/>
                  </a:lnTo>
                  <a:lnTo>
                    <a:pt x="7" y="2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20" y="7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06" name="Freeform 265"/>
            <p:cNvSpPr>
              <a:spLocks/>
            </p:cNvSpPr>
            <p:nvPr/>
          </p:nvSpPr>
          <p:spPr bwMode="auto">
            <a:xfrm>
              <a:off x="4462" y="3010"/>
              <a:ext cx="11" cy="10"/>
            </a:xfrm>
            <a:custGeom>
              <a:avLst/>
              <a:gdLst>
                <a:gd name="T0" fmla="*/ 21 w 21"/>
                <a:gd name="T1" fmla="*/ 8 h 20"/>
                <a:gd name="T2" fmla="*/ 20 w 21"/>
                <a:gd name="T3" fmla="*/ 11 h 20"/>
                <a:gd name="T4" fmla="*/ 20 w 21"/>
                <a:gd name="T5" fmla="*/ 13 h 20"/>
                <a:gd name="T6" fmla="*/ 16 w 21"/>
                <a:gd name="T7" fmla="*/ 16 h 20"/>
                <a:gd name="T8" fmla="*/ 16 w 21"/>
                <a:gd name="T9" fmla="*/ 18 h 20"/>
                <a:gd name="T10" fmla="*/ 15 w 21"/>
                <a:gd name="T11" fmla="*/ 20 h 20"/>
                <a:gd name="T12" fmla="*/ 8 w 21"/>
                <a:gd name="T13" fmla="*/ 20 h 20"/>
                <a:gd name="T14" fmla="*/ 7 w 21"/>
                <a:gd name="T15" fmla="*/ 18 h 20"/>
                <a:gd name="T16" fmla="*/ 3 w 21"/>
                <a:gd name="T17" fmla="*/ 18 h 20"/>
                <a:gd name="T18" fmla="*/ 0 w 21"/>
                <a:gd name="T19" fmla="*/ 15 h 20"/>
                <a:gd name="T20" fmla="*/ 0 w 21"/>
                <a:gd name="T21" fmla="*/ 11 h 20"/>
                <a:gd name="T22" fmla="*/ 2 w 21"/>
                <a:gd name="T23" fmla="*/ 10 h 20"/>
                <a:gd name="T24" fmla="*/ 2 w 21"/>
                <a:gd name="T25" fmla="*/ 7 h 20"/>
                <a:gd name="T26" fmla="*/ 3 w 21"/>
                <a:gd name="T27" fmla="*/ 5 h 20"/>
                <a:gd name="T28" fmla="*/ 5 w 21"/>
                <a:gd name="T29" fmla="*/ 5 h 20"/>
                <a:gd name="T30" fmla="*/ 8 w 21"/>
                <a:gd name="T31" fmla="*/ 2 h 20"/>
                <a:gd name="T32" fmla="*/ 8 w 21"/>
                <a:gd name="T33" fmla="*/ 0 h 20"/>
                <a:gd name="T34" fmla="*/ 10 w 21"/>
                <a:gd name="T35" fmla="*/ 2 h 20"/>
                <a:gd name="T36" fmla="*/ 13 w 21"/>
                <a:gd name="T37" fmla="*/ 2 h 20"/>
                <a:gd name="T38" fmla="*/ 15 w 21"/>
                <a:gd name="T39" fmla="*/ 3 h 20"/>
                <a:gd name="T40" fmla="*/ 16 w 21"/>
                <a:gd name="T41" fmla="*/ 3 h 20"/>
                <a:gd name="T42" fmla="*/ 16 w 21"/>
                <a:gd name="T43" fmla="*/ 5 h 20"/>
                <a:gd name="T44" fmla="*/ 18 w 21"/>
                <a:gd name="T45" fmla="*/ 5 h 20"/>
                <a:gd name="T46" fmla="*/ 21 w 21"/>
                <a:gd name="T47" fmla="*/ 8 h 2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1"/>
                <a:gd name="T73" fmla="*/ 0 h 20"/>
                <a:gd name="T74" fmla="*/ 21 w 21"/>
                <a:gd name="T75" fmla="*/ 20 h 2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1" h="20">
                  <a:moveTo>
                    <a:pt x="21" y="8"/>
                  </a:moveTo>
                  <a:lnTo>
                    <a:pt x="20" y="11"/>
                  </a:lnTo>
                  <a:lnTo>
                    <a:pt x="20" y="13"/>
                  </a:lnTo>
                  <a:lnTo>
                    <a:pt x="16" y="16"/>
                  </a:lnTo>
                  <a:lnTo>
                    <a:pt x="16" y="18"/>
                  </a:lnTo>
                  <a:lnTo>
                    <a:pt x="15" y="20"/>
                  </a:lnTo>
                  <a:lnTo>
                    <a:pt x="8" y="20"/>
                  </a:lnTo>
                  <a:lnTo>
                    <a:pt x="7" y="18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10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5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3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8" y="5"/>
                  </a:lnTo>
                  <a:lnTo>
                    <a:pt x="21" y="8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07" name="Freeform 266"/>
            <p:cNvSpPr>
              <a:spLocks/>
            </p:cNvSpPr>
            <p:nvPr/>
          </p:nvSpPr>
          <p:spPr bwMode="auto">
            <a:xfrm>
              <a:off x="4397" y="3012"/>
              <a:ext cx="9" cy="16"/>
            </a:xfrm>
            <a:custGeom>
              <a:avLst/>
              <a:gdLst>
                <a:gd name="T0" fmla="*/ 18 w 18"/>
                <a:gd name="T1" fmla="*/ 6 h 31"/>
                <a:gd name="T2" fmla="*/ 18 w 18"/>
                <a:gd name="T3" fmla="*/ 10 h 31"/>
                <a:gd name="T4" fmla="*/ 15 w 18"/>
                <a:gd name="T5" fmla="*/ 15 h 31"/>
                <a:gd name="T6" fmla="*/ 13 w 18"/>
                <a:gd name="T7" fmla="*/ 19 h 31"/>
                <a:gd name="T8" fmla="*/ 12 w 18"/>
                <a:gd name="T9" fmla="*/ 23 h 31"/>
                <a:gd name="T10" fmla="*/ 12 w 18"/>
                <a:gd name="T11" fmla="*/ 24 h 31"/>
                <a:gd name="T12" fmla="*/ 8 w 18"/>
                <a:gd name="T13" fmla="*/ 28 h 31"/>
                <a:gd name="T14" fmla="*/ 8 w 18"/>
                <a:gd name="T15" fmla="*/ 29 h 31"/>
                <a:gd name="T16" fmla="*/ 7 w 18"/>
                <a:gd name="T17" fmla="*/ 31 h 31"/>
                <a:gd name="T18" fmla="*/ 5 w 18"/>
                <a:gd name="T19" fmla="*/ 31 h 31"/>
                <a:gd name="T20" fmla="*/ 0 w 18"/>
                <a:gd name="T21" fmla="*/ 26 h 31"/>
                <a:gd name="T22" fmla="*/ 0 w 18"/>
                <a:gd name="T23" fmla="*/ 19 h 31"/>
                <a:gd name="T24" fmla="*/ 2 w 18"/>
                <a:gd name="T25" fmla="*/ 16 h 31"/>
                <a:gd name="T26" fmla="*/ 4 w 18"/>
                <a:gd name="T27" fmla="*/ 13 h 31"/>
                <a:gd name="T28" fmla="*/ 5 w 18"/>
                <a:gd name="T29" fmla="*/ 8 h 31"/>
                <a:gd name="T30" fmla="*/ 7 w 18"/>
                <a:gd name="T31" fmla="*/ 5 h 31"/>
                <a:gd name="T32" fmla="*/ 8 w 18"/>
                <a:gd name="T33" fmla="*/ 2 h 31"/>
                <a:gd name="T34" fmla="*/ 10 w 18"/>
                <a:gd name="T35" fmla="*/ 0 h 31"/>
                <a:gd name="T36" fmla="*/ 12 w 18"/>
                <a:gd name="T37" fmla="*/ 0 h 31"/>
                <a:gd name="T38" fmla="*/ 13 w 18"/>
                <a:gd name="T39" fmla="*/ 2 h 31"/>
                <a:gd name="T40" fmla="*/ 15 w 18"/>
                <a:gd name="T41" fmla="*/ 2 h 31"/>
                <a:gd name="T42" fmla="*/ 18 w 18"/>
                <a:gd name="T43" fmla="*/ 5 h 31"/>
                <a:gd name="T44" fmla="*/ 18 w 18"/>
                <a:gd name="T45" fmla="*/ 6 h 3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8"/>
                <a:gd name="T70" fmla="*/ 0 h 31"/>
                <a:gd name="T71" fmla="*/ 18 w 18"/>
                <a:gd name="T72" fmla="*/ 31 h 3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8" h="31">
                  <a:moveTo>
                    <a:pt x="18" y="6"/>
                  </a:moveTo>
                  <a:lnTo>
                    <a:pt x="18" y="10"/>
                  </a:lnTo>
                  <a:lnTo>
                    <a:pt x="15" y="15"/>
                  </a:lnTo>
                  <a:lnTo>
                    <a:pt x="13" y="19"/>
                  </a:lnTo>
                  <a:lnTo>
                    <a:pt x="12" y="23"/>
                  </a:lnTo>
                  <a:lnTo>
                    <a:pt x="12" y="24"/>
                  </a:lnTo>
                  <a:lnTo>
                    <a:pt x="8" y="28"/>
                  </a:lnTo>
                  <a:lnTo>
                    <a:pt x="8" y="29"/>
                  </a:lnTo>
                  <a:lnTo>
                    <a:pt x="7" y="31"/>
                  </a:lnTo>
                  <a:lnTo>
                    <a:pt x="5" y="31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4" y="13"/>
                  </a:lnTo>
                  <a:lnTo>
                    <a:pt x="5" y="8"/>
                  </a:lnTo>
                  <a:lnTo>
                    <a:pt x="7" y="5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8" y="5"/>
                  </a:lnTo>
                  <a:lnTo>
                    <a:pt x="18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08" name="Freeform 267"/>
            <p:cNvSpPr>
              <a:spLocks/>
            </p:cNvSpPr>
            <p:nvPr/>
          </p:nvSpPr>
          <p:spPr bwMode="auto">
            <a:xfrm>
              <a:off x="4409" y="3020"/>
              <a:ext cx="10" cy="14"/>
            </a:xfrm>
            <a:custGeom>
              <a:avLst/>
              <a:gdLst>
                <a:gd name="T0" fmla="*/ 19 w 19"/>
                <a:gd name="T1" fmla="*/ 6 h 27"/>
                <a:gd name="T2" fmla="*/ 18 w 19"/>
                <a:gd name="T3" fmla="*/ 8 h 27"/>
                <a:gd name="T4" fmla="*/ 16 w 19"/>
                <a:gd name="T5" fmla="*/ 11 h 27"/>
                <a:gd name="T6" fmla="*/ 14 w 19"/>
                <a:gd name="T7" fmla="*/ 14 h 27"/>
                <a:gd name="T8" fmla="*/ 14 w 19"/>
                <a:gd name="T9" fmla="*/ 16 h 27"/>
                <a:gd name="T10" fmla="*/ 11 w 19"/>
                <a:gd name="T11" fmla="*/ 19 h 27"/>
                <a:gd name="T12" fmla="*/ 9 w 19"/>
                <a:gd name="T13" fmla="*/ 22 h 27"/>
                <a:gd name="T14" fmla="*/ 8 w 19"/>
                <a:gd name="T15" fmla="*/ 24 h 27"/>
                <a:gd name="T16" fmla="*/ 6 w 19"/>
                <a:gd name="T17" fmla="*/ 27 h 27"/>
                <a:gd name="T18" fmla="*/ 5 w 19"/>
                <a:gd name="T19" fmla="*/ 27 h 27"/>
                <a:gd name="T20" fmla="*/ 0 w 19"/>
                <a:gd name="T21" fmla="*/ 22 h 27"/>
                <a:gd name="T22" fmla="*/ 0 w 19"/>
                <a:gd name="T23" fmla="*/ 21 h 27"/>
                <a:gd name="T24" fmla="*/ 1 w 19"/>
                <a:gd name="T25" fmla="*/ 17 h 27"/>
                <a:gd name="T26" fmla="*/ 3 w 19"/>
                <a:gd name="T27" fmla="*/ 14 h 27"/>
                <a:gd name="T28" fmla="*/ 3 w 19"/>
                <a:gd name="T29" fmla="*/ 11 h 27"/>
                <a:gd name="T30" fmla="*/ 6 w 19"/>
                <a:gd name="T31" fmla="*/ 8 h 27"/>
                <a:gd name="T32" fmla="*/ 6 w 19"/>
                <a:gd name="T33" fmla="*/ 4 h 27"/>
                <a:gd name="T34" fmla="*/ 11 w 19"/>
                <a:gd name="T35" fmla="*/ 0 h 27"/>
                <a:gd name="T36" fmla="*/ 13 w 19"/>
                <a:gd name="T37" fmla="*/ 0 h 27"/>
                <a:gd name="T38" fmla="*/ 14 w 19"/>
                <a:gd name="T39" fmla="*/ 1 h 27"/>
                <a:gd name="T40" fmla="*/ 16 w 19"/>
                <a:gd name="T41" fmla="*/ 1 h 27"/>
                <a:gd name="T42" fmla="*/ 16 w 19"/>
                <a:gd name="T43" fmla="*/ 3 h 27"/>
                <a:gd name="T44" fmla="*/ 18 w 19"/>
                <a:gd name="T45" fmla="*/ 3 h 27"/>
                <a:gd name="T46" fmla="*/ 19 w 19"/>
                <a:gd name="T47" fmla="*/ 4 h 27"/>
                <a:gd name="T48" fmla="*/ 19 w 19"/>
                <a:gd name="T49" fmla="*/ 6 h 2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9"/>
                <a:gd name="T76" fmla="*/ 0 h 27"/>
                <a:gd name="T77" fmla="*/ 19 w 19"/>
                <a:gd name="T78" fmla="*/ 27 h 2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9" h="27">
                  <a:moveTo>
                    <a:pt x="19" y="6"/>
                  </a:moveTo>
                  <a:lnTo>
                    <a:pt x="18" y="8"/>
                  </a:lnTo>
                  <a:lnTo>
                    <a:pt x="16" y="11"/>
                  </a:lnTo>
                  <a:lnTo>
                    <a:pt x="14" y="14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22"/>
                  </a:lnTo>
                  <a:lnTo>
                    <a:pt x="8" y="24"/>
                  </a:lnTo>
                  <a:lnTo>
                    <a:pt x="6" y="27"/>
                  </a:lnTo>
                  <a:lnTo>
                    <a:pt x="5" y="27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17"/>
                  </a:lnTo>
                  <a:lnTo>
                    <a:pt x="3" y="14"/>
                  </a:lnTo>
                  <a:lnTo>
                    <a:pt x="3" y="11"/>
                  </a:lnTo>
                  <a:lnTo>
                    <a:pt x="6" y="8"/>
                  </a:lnTo>
                  <a:lnTo>
                    <a:pt x="6" y="4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9" y="4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09" name="Freeform 268"/>
            <p:cNvSpPr>
              <a:spLocks/>
            </p:cNvSpPr>
            <p:nvPr/>
          </p:nvSpPr>
          <p:spPr bwMode="auto">
            <a:xfrm>
              <a:off x="4376" y="3021"/>
              <a:ext cx="35" cy="22"/>
            </a:xfrm>
            <a:custGeom>
              <a:avLst/>
              <a:gdLst>
                <a:gd name="T0" fmla="*/ 67 w 70"/>
                <a:gd name="T1" fmla="*/ 31 h 44"/>
                <a:gd name="T2" fmla="*/ 68 w 70"/>
                <a:gd name="T3" fmla="*/ 34 h 44"/>
                <a:gd name="T4" fmla="*/ 70 w 70"/>
                <a:gd name="T5" fmla="*/ 35 h 44"/>
                <a:gd name="T6" fmla="*/ 70 w 70"/>
                <a:gd name="T7" fmla="*/ 42 h 44"/>
                <a:gd name="T8" fmla="*/ 67 w 70"/>
                <a:gd name="T9" fmla="*/ 44 h 44"/>
                <a:gd name="T10" fmla="*/ 62 w 70"/>
                <a:gd name="T11" fmla="*/ 42 h 44"/>
                <a:gd name="T12" fmla="*/ 59 w 70"/>
                <a:gd name="T13" fmla="*/ 40 h 44"/>
                <a:gd name="T14" fmla="*/ 55 w 70"/>
                <a:gd name="T15" fmla="*/ 37 h 44"/>
                <a:gd name="T16" fmla="*/ 50 w 70"/>
                <a:gd name="T17" fmla="*/ 35 h 44"/>
                <a:gd name="T18" fmla="*/ 47 w 70"/>
                <a:gd name="T19" fmla="*/ 34 h 44"/>
                <a:gd name="T20" fmla="*/ 44 w 70"/>
                <a:gd name="T21" fmla="*/ 31 h 44"/>
                <a:gd name="T22" fmla="*/ 39 w 70"/>
                <a:gd name="T23" fmla="*/ 29 h 44"/>
                <a:gd name="T24" fmla="*/ 36 w 70"/>
                <a:gd name="T25" fmla="*/ 26 h 44"/>
                <a:gd name="T26" fmla="*/ 31 w 70"/>
                <a:gd name="T27" fmla="*/ 24 h 44"/>
                <a:gd name="T28" fmla="*/ 28 w 70"/>
                <a:gd name="T29" fmla="*/ 22 h 44"/>
                <a:gd name="T30" fmla="*/ 25 w 70"/>
                <a:gd name="T31" fmla="*/ 21 h 44"/>
                <a:gd name="T32" fmla="*/ 20 w 70"/>
                <a:gd name="T33" fmla="*/ 18 h 44"/>
                <a:gd name="T34" fmla="*/ 16 w 70"/>
                <a:gd name="T35" fmla="*/ 18 h 44"/>
                <a:gd name="T36" fmla="*/ 12 w 70"/>
                <a:gd name="T37" fmla="*/ 14 h 44"/>
                <a:gd name="T38" fmla="*/ 8 w 70"/>
                <a:gd name="T39" fmla="*/ 13 h 44"/>
                <a:gd name="T40" fmla="*/ 3 w 70"/>
                <a:gd name="T41" fmla="*/ 11 h 44"/>
                <a:gd name="T42" fmla="*/ 0 w 70"/>
                <a:gd name="T43" fmla="*/ 8 h 44"/>
                <a:gd name="T44" fmla="*/ 0 w 70"/>
                <a:gd name="T45" fmla="*/ 5 h 44"/>
                <a:gd name="T46" fmla="*/ 2 w 70"/>
                <a:gd name="T47" fmla="*/ 1 h 44"/>
                <a:gd name="T48" fmla="*/ 3 w 70"/>
                <a:gd name="T49" fmla="*/ 1 h 44"/>
                <a:gd name="T50" fmla="*/ 5 w 70"/>
                <a:gd name="T51" fmla="*/ 0 h 44"/>
                <a:gd name="T52" fmla="*/ 7 w 70"/>
                <a:gd name="T53" fmla="*/ 1 h 44"/>
                <a:gd name="T54" fmla="*/ 10 w 70"/>
                <a:gd name="T55" fmla="*/ 1 h 44"/>
                <a:gd name="T56" fmla="*/ 13 w 70"/>
                <a:gd name="T57" fmla="*/ 5 h 44"/>
                <a:gd name="T58" fmla="*/ 16 w 70"/>
                <a:gd name="T59" fmla="*/ 5 h 44"/>
                <a:gd name="T60" fmla="*/ 20 w 70"/>
                <a:gd name="T61" fmla="*/ 6 h 44"/>
                <a:gd name="T62" fmla="*/ 21 w 70"/>
                <a:gd name="T63" fmla="*/ 8 h 44"/>
                <a:gd name="T64" fmla="*/ 25 w 70"/>
                <a:gd name="T65" fmla="*/ 8 h 44"/>
                <a:gd name="T66" fmla="*/ 28 w 70"/>
                <a:gd name="T67" fmla="*/ 10 h 44"/>
                <a:gd name="T68" fmla="*/ 31 w 70"/>
                <a:gd name="T69" fmla="*/ 13 h 44"/>
                <a:gd name="T70" fmla="*/ 34 w 70"/>
                <a:gd name="T71" fmla="*/ 14 h 44"/>
                <a:gd name="T72" fmla="*/ 38 w 70"/>
                <a:gd name="T73" fmla="*/ 16 h 44"/>
                <a:gd name="T74" fmla="*/ 39 w 70"/>
                <a:gd name="T75" fmla="*/ 18 h 44"/>
                <a:gd name="T76" fmla="*/ 42 w 70"/>
                <a:gd name="T77" fmla="*/ 19 h 44"/>
                <a:gd name="T78" fmla="*/ 46 w 70"/>
                <a:gd name="T79" fmla="*/ 21 h 44"/>
                <a:gd name="T80" fmla="*/ 47 w 70"/>
                <a:gd name="T81" fmla="*/ 22 h 44"/>
                <a:gd name="T82" fmla="*/ 50 w 70"/>
                <a:gd name="T83" fmla="*/ 24 h 44"/>
                <a:gd name="T84" fmla="*/ 54 w 70"/>
                <a:gd name="T85" fmla="*/ 26 h 44"/>
                <a:gd name="T86" fmla="*/ 57 w 70"/>
                <a:gd name="T87" fmla="*/ 27 h 44"/>
                <a:gd name="T88" fmla="*/ 60 w 70"/>
                <a:gd name="T89" fmla="*/ 29 h 44"/>
                <a:gd name="T90" fmla="*/ 63 w 70"/>
                <a:gd name="T91" fmla="*/ 31 h 44"/>
                <a:gd name="T92" fmla="*/ 67 w 70"/>
                <a:gd name="T93" fmla="*/ 31 h 4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70"/>
                <a:gd name="T142" fmla="*/ 0 h 44"/>
                <a:gd name="T143" fmla="*/ 70 w 70"/>
                <a:gd name="T144" fmla="*/ 44 h 4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70" h="44">
                  <a:moveTo>
                    <a:pt x="67" y="31"/>
                  </a:moveTo>
                  <a:lnTo>
                    <a:pt x="68" y="34"/>
                  </a:lnTo>
                  <a:lnTo>
                    <a:pt x="70" y="35"/>
                  </a:lnTo>
                  <a:lnTo>
                    <a:pt x="70" y="42"/>
                  </a:lnTo>
                  <a:lnTo>
                    <a:pt x="67" y="44"/>
                  </a:lnTo>
                  <a:lnTo>
                    <a:pt x="62" y="42"/>
                  </a:lnTo>
                  <a:lnTo>
                    <a:pt x="59" y="40"/>
                  </a:lnTo>
                  <a:lnTo>
                    <a:pt x="55" y="37"/>
                  </a:lnTo>
                  <a:lnTo>
                    <a:pt x="50" y="35"/>
                  </a:lnTo>
                  <a:lnTo>
                    <a:pt x="47" y="34"/>
                  </a:lnTo>
                  <a:lnTo>
                    <a:pt x="44" y="31"/>
                  </a:lnTo>
                  <a:lnTo>
                    <a:pt x="39" y="29"/>
                  </a:lnTo>
                  <a:lnTo>
                    <a:pt x="36" y="26"/>
                  </a:lnTo>
                  <a:lnTo>
                    <a:pt x="31" y="24"/>
                  </a:lnTo>
                  <a:lnTo>
                    <a:pt x="28" y="22"/>
                  </a:lnTo>
                  <a:lnTo>
                    <a:pt x="25" y="21"/>
                  </a:lnTo>
                  <a:lnTo>
                    <a:pt x="20" y="18"/>
                  </a:lnTo>
                  <a:lnTo>
                    <a:pt x="16" y="18"/>
                  </a:lnTo>
                  <a:lnTo>
                    <a:pt x="12" y="14"/>
                  </a:lnTo>
                  <a:lnTo>
                    <a:pt x="8" y="13"/>
                  </a:lnTo>
                  <a:lnTo>
                    <a:pt x="3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2" y="1"/>
                  </a:lnTo>
                  <a:lnTo>
                    <a:pt x="3" y="1"/>
                  </a:lnTo>
                  <a:lnTo>
                    <a:pt x="5" y="0"/>
                  </a:lnTo>
                  <a:lnTo>
                    <a:pt x="7" y="1"/>
                  </a:lnTo>
                  <a:lnTo>
                    <a:pt x="10" y="1"/>
                  </a:lnTo>
                  <a:lnTo>
                    <a:pt x="13" y="5"/>
                  </a:lnTo>
                  <a:lnTo>
                    <a:pt x="16" y="5"/>
                  </a:lnTo>
                  <a:lnTo>
                    <a:pt x="20" y="6"/>
                  </a:lnTo>
                  <a:lnTo>
                    <a:pt x="21" y="8"/>
                  </a:lnTo>
                  <a:lnTo>
                    <a:pt x="25" y="8"/>
                  </a:lnTo>
                  <a:lnTo>
                    <a:pt x="28" y="10"/>
                  </a:lnTo>
                  <a:lnTo>
                    <a:pt x="31" y="13"/>
                  </a:lnTo>
                  <a:lnTo>
                    <a:pt x="34" y="14"/>
                  </a:lnTo>
                  <a:lnTo>
                    <a:pt x="38" y="16"/>
                  </a:lnTo>
                  <a:lnTo>
                    <a:pt x="39" y="18"/>
                  </a:lnTo>
                  <a:lnTo>
                    <a:pt x="42" y="19"/>
                  </a:lnTo>
                  <a:lnTo>
                    <a:pt x="46" y="21"/>
                  </a:lnTo>
                  <a:lnTo>
                    <a:pt x="47" y="22"/>
                  </a:lnTo>
                  <a:lnTo>
                    <a:pt x="50" y="24"/>
                  </a:lnTo>
                  <a:lnTo>
                    <a:pt x="54" y="26"/>
                  </a:lnTo>
                  <a:lnTo>
                    <a:pt x="57" y="27"/>
                  </a:lnTo>
                  <a:lnTo>
                    <a:pt x="60" y="29"/>
                  </a:lnTo>
                  <a:lnTo>
                    <a:pt x="63" y="31"/>
                  </a:lnTo>
                  <a:lnTo>
                    <a:pt x="67" y="31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10" name="Freeform 269"/>
            <p:cNvSpPr>
              <a:spLocks/>
            </p:cNvSpPr>
            <p:nvPr/>
          </p:nvSpPr>
          <p:spPr bwMode="auto">
            <a:xfrm>
              <a:off x="4588" y="3022"/>
              <a:ext cx="20" cy="18"/>
            </a:xfrm>
            <a:custGeom>
              <a:avLst/>
              <a:gdLst>
                <a:gd name="T0" fmla="*/ 39 w 39"/>
                <a:gd name="T1" fmla="*/ 15 h 36"/>
                <a:gd name="T2" fmla="*/ 39 w 39"/>
                <a:gd name="T3" fmla="*/ 17 h 36"/>
                <a:gd name="T4" fmla="*/ 37 w 39"/>
                <a:gd name="T5" fmla="*/ 20 h 36"/>
                <a:gd name="T6" fmla="*/ 37 w 39"/>
                <a:gd name="T7" fmla="*/ 23 h 36"/>
                <a:gd name="T8" fmla="*/ 36 w 39"/>
                <a:gd name="T9" fmla="*/ 25 h 36"/>
                <a:gd name="T10" fmla="*/ 34 w 39"/>
                <a:gd name="T11" fmla="*/ 28 h 36"/>
                <a:gd name="T12" fmla="*/ 27 w 39"/>
                <a:gd name="T13" fmla="*/ 34 h 36"/>
                <a:gd name="T14" fmla="*/ 21 w 39"/>
                <a:gd name="T15" fmla="*/ 34 h 36"/>
                <a:gd name="T16" fmla="*/ 18 w 39"/>
                <a:gd name="T17" fmla="*/ 36 h 36"/>
                <a:gd name="T18" fmla="*/ 15 w 39"/>
                <a:gd name="T19" fmla="*/ 36 h 36"/>
                <a:gd name="T20" fmla="*/ 11 w 39"/>
                <a:gd name="T21" fmla="*/ 34 h 36"/>
                <a:gd name="T22" fmla="*/ 10 w 39"/>
                <a:gd name="T23" fmla="*/ 34 h 36"/>
                <a:gd name="T24" fmla="*/ 8 w 39"/>
                <a:gd name="T25" fmla="*/ 31 h 36"/>
                <a:gd name="T26" fmla="*/ 5 w 39"/>
                <a:gd name="T27" fmla="*/ 30 h 36"/>
                <a:gd name="T28" fmla="*/ 3 w 39"/>
                <a:gd name="T29" fmla="*/ 26 h 36"/>
                <a:gd name="T30" fmla="*/ 2 w 39"/>
                <a:gd name="T31" fmla="*/ 23 h 36"/>
                <a:gd name="T32" fmla="*/ 2 w 39"/>
                <a:gd name="T33" fmla="*/ 20 h 36"/>
                <a:gd name="T34" fmla="*/ 0 w 39"/>
                <a:gd name="T35" fmla="*/ 17 h 36"/>
                <a:gd name="T36" fmla="*/ 0 w 39"/>
                <a:gd name="T37" fmla="*/ 10 h 36"/>
                <a:gd name="T38" fmla="*/ 3 w 39"/>
                <a:gd name="T39" fmla="*/ 9 h 36"/>
                <a:gd name="T40" fmla="*/ 6 w 39"/>
                <a:gd name="T41" fmla="*/ 7 h 36"/>
                <a:gd name="T42" fmla="*/ 11 w 39"/>
                <a:gd name="T43" fmla="*/ 2 h 36"/>
                <a:gd name="T44" fmla="*/ 15 w 39"/>
                <a:gd name="T45" fmla="*/ 0 h 36"/>
                <a:gd name="T46" fmla="*/ 23 w 39"/>
                <a:gd name="T47" fmla="*/ 0 h 36"/>
                <a:gd name="T48" fmla="*/ 26 w 39"/>
                <a:gd name="T49" fmla="*/ 2 h 36"/>
                <a:gd name="T50" fmla="*/ 27 w 39"/>
                <a:gd name="T51" fmla="*/ 4 h 36"/>
                <a:gd name="T52" fmla="*/ 31 w 39"/>
                <a:gd name="T53" fmla="*/ 5 h 36"/>
                <a:gd name="T54" fmla="*/ 36 w 39"/>
                <a:gd name="T55" fmla="*/ 10 h 36"/>
                <a:gd name="T56" fmla="*/ 37 w 39"/>
                <a:gd name="T57" fmla="*/ 13 h 36"/>
                <a:gd name="T58" fmla="*/ 39 w 39"/>
                <a:gd name="T59" fmla="*/ 15 h 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9"/>
                <a:gd name="T91" fmla="*/ 0 h 36"/>
                <a:gd name="T92" fmla="*/ 39 w 39"/>
                <a:gd name="T93" fmla="*/ 36 h 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9" h="36">
                  <a:moveTo>
                    <a:pt x="39" y="15"/>
                  </a:moveTo>
                  <a:lnTo>
                    <a:pt x="39" y="17"/>
                  </a:lnTo>
                  <a:lnTo>
                    <a:pt x="37" y="20"/>
                  </a:lnTo>
                  <a:lnTo>
                    <a:pt x="37" y="23"/>
                  </a:lnTo>
                  <a:lnTo>
                    <a:pt x="36" y="25"/>
                  </a:lnTo>
                  <a:lnTo>
                    <a:pt x="34" y="28"/>
                  </a:lnTo>
                  <a:lnTo>
                    <a:pt x="27" y="34"/>
                  </a:lnTo>
                  <a:lnTo>
                    <a:pt x="21" y="34"/>
                  </a:lnTo>
                  <a:lnTo>
                    <a:pt x="18" y="36"/>
                  </a:lnTo>
                  <a:lnTo>
                    <a:pt x="15" y="36"/>
                  </a:lnTo>
                  <a:lnTo>
                    <a:pt x="11" y="34"/>
                  </a:lnTo>
                  <a:lnTo>
                    <a:pt x="10" y="34"/>
                  </a:lnTo>
                  <a:lnTo>
                    <a:pt x="8" y="31"/>
                  </a:lnTo>
                  <a:lnTo>
                    <a:pt x="5" y="30"/>
                  </a:lnTo>
                  <a:lnTo>
                    <a:pt x="3" y="26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0"/>
                  </a:lnTo>
                  <a:lnTo>
                    <a:pt x="3" y="9"/>
                  </a:lnTo>
                  <a:lnTo>
                    <a:pt x="6" y="7"/>
                  </a:lnTo>
                  <a:lnTo>
                    <a:pt x="11" y="2"/>
                  </a:lnTo>
                  <a:lnTo>
                    <a:pt x="15" y="0"/>
                  </a:lnTo>
                  <a:lnTo>
                    <a:pt x="23" y="0"/>
                  </a:lnTo>
                  <a:lnTo>
                    <a:pt x="26" y="2"/>
                  </a:lnTo>
                  <a:lnTo>
                    <a:pt x="27" y="4"/>
                  </a:lnTo>
                  <a:lnTo>
                    <a:pt x="31" y="5"/>
                  </a:lnTo>
                  <a:lnTo>
                    <a:pt x="36" y="10"/>
                  </a:lnTo>
                  <a:lnTo>
                    <a:pt x="37" y="13"/>
                  </a:lnTo>
                  <a:lnTo>
                    <a:pt x="39" y="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11" name="Freeform 270"/>
            <p:cNvSpPr>
              <a:spLocks/>
            </p:cNvSpPr>
            <p:nvPr/>
          </p:nvSpPr>
          <p:spPr bwMode="auto">
            <a:xfrm>
              <a:off x="4369" y="3036"/>
              <a:ext cx="12" cy="25"/>
            </a:xfrm>
            <a:custGeom>
              <a:avLst/>
              <a:gdLst>
                <a:gd name="T0" fmla="*/ 24 w 24"/>
                <a:gd name="T1" fmla="*/ 6 h 50"/>
                <a:gd name="T2" fmla="*/ 22 w 24"/>
                <a:gd name="T3" fmla="*/ 13 h 50"/>
                <a:gd name="T4" fmla="*/ 21 w 24"/>
                <a:gd name="T5" fmla="*/ 18 h 50"/>
                <a:gd name="T6" fmla="*/ 17 w 24"/>
                <a:gd name="T7" fmla="*/ 23 h 50"/>
                <a:gd name="T8" fmla="*/ 16 w 24"/>
                <a:gd name="T9" fmla="*/ 28 h 50"/>
                <a:gd name="T10" fmla="*/ 14 w 24"/>
                <a:gd name="T11" fmla="*/ 32 h 50"/>
                <a:gd name="T12" fmla="*/ 11 w 24"/>
                <a:gd name="T13" fmla="*/ 37 h 50"/>
                <a:gd name="T14" fmla="*/ 9 w 24"/>
                <a:gd name="T15" fmla="*/ 42 h 50"/>
                <a:gd name="T16" fmla="*/ 8 w 24"/>
                <a:gd name="T17" fmla="*/ 47 h 50"/>
                <a:gd name="T18" fmla="*/ 8 w 24"/>
                <a:gd name="T19" fmla="*/ 50 h 50"/>
                <a:gd name="T20" fmla="*/ 1 w 24"/>
                <a:gd name="T21" fmla="*/ 50 h 50"/>
                <a:gd name="T22" fmla="*/ 0 w 24"/>
                <a:gd name="T23" fmla="*/ 44 h 50"/>
                <a:gd name="T24" fmla="*/ 0 w 24"/>
                <a:gd name="T25" fmla="*/ 40 h 50"/>
                <a:gd name="T26" fmla="*/ 1 w 24"/>
                <a:gd name="T27" fmla="*/ 36 h 50"/>
                <a:gd name="T28" fmla="*/ 3 w 24"/>
                <a:gd name="T29" fmla="*/ 31 h 50"/>
                <a:gd name="T30" fmla="*/ 5 w 24"/>
                <a:gd name="T31" fmla="*/ 26 h 50"/>
                <a:gd name="T32" fmla="*/ 8 w 24"/>
                <a:gd name="T33" fmla="*/ 21 h 50"/>
                <a:gd name="T34" fmla="*/ 9 w 24"/>
                <a:gd name="T35" fmla="*/ 16 h 50"/>
                <a:gd name="T36" fmla="*/ 11 w 24"/>
                <a:gd name="T37" fmla="*/ 11 h 50"/>
                <a:gd name="T38" fmla="*/ 17 w 24"/>
                <a:gd name="T39" fmla="*/ 0 h 50"/>
                <a:gd name="T40" fmla="*/ 22 w 24"/>
                <a:gd name="T41" fmla="*/ 0 h 50"/>
                <a:gd name="T42" fmla="*/ 22 w 24"/>
                <a:gd name="T43" fmla="*/ 2 h 50"/>
                <a:gd name="T44" fmla="*/ 24 w 24"/>
                <a:gd name="T45" fmla="*/ 3 h 50"/>
                <a:gd name="T46" fmla="*/ 24 w 24"/>
                <a:gd name="T47" fmla="*/ 6 h 5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4"/>
                <a:gd name="T73" fmla="*/ 0 h 50"/>
                <a:gd name="T74" fmla="*/ 24 w 24"/>
                <a:gd name="T75" fmla="*/ 50 h 5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4" h="50">
                  <a:moveTo>
                    <a:pt x="24" y="6"/>
                  </a:moveTo>
                  <a:lnTo>
                    <a:pt x="22" y="13"/>
                  </a:lnTo>
                  <a:lnTo>
                    <a:pt x="21" y="18"/>
                  </a:lnTo>
                  <a:lnTo>
                    <a:pt x="17" y="23"/>
                  </a:lnTo>
                  <a:lnTo>
                    <a:pt x="16" y="28"/>
                  </a:lnTo>
                  <a:lnTo>
                    <a:pt x="14" y="32"/>
                  </a:lnTo>
                  <a:lnTo>
                    <a:pt x="11" y="37"/>
                  </a:lnTo>
                  <a:lnTo>
                    <a:pt x="9" y="42"/>
                  </a:lnTo>
                  <a:lnTo>
                    <a:pt x="8" y="47"/>
                  </a:lnTo>
                  <a:lnTo>
                    <a:pt x="8" y="50"/>
                  </a:lnTo>
                  <a:lnTo>
                    <a:pt x="1" y="50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1" y="36"/>
                  </a:lnTo>
                  <a:lnTo>
                    <a:pt x="3" y="31"/>
                  </a:lnTo>
                  <a:lnTo>
                    <a:pt x="5" y="26"/>
                  </a:lnTo>
                  <a:lnTo>
                    <a:pt x="8" y="21"/>
                  </a:lnTo>
                  <a:lnTo>
                    <a:pt x="9" y="16"/>
                  </a:lnTo>
                  <a:lnTo>
                    <a:pt x="11" y="11"/>
                  </a:lnTo>
                  <a:lnTo>
                    <a:pt x="17" y="0"/>
                  </a:lnTo>
                  <a:lnTo>
                    <a:pt x="22" y="0"/>
                  </a:lnTo>
                  <a:lnTo>
                    <a:pt x="22" y="2"/>
                  </a:lnTo>
                  <a:lnTo>
                    <a:pt x="24" y="3"/>
                  </a:lnTo>
                  <a:lnTo>
                    <a:pt x="24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12" name="Freeform 271"/>
            <p:cNvSpPr>
              <a:spLocks/>
            </p:cNvSpPr>
            <p:nvPr/>
          </p:nvSpPr>
          <p:spPr bwMode="auto">
            <a:xfrm>
              <a:off x="4500" y="3039"/>
              <a:ext cx="85" cy="210"/>
            </a:xfrm>
            <a:custGeom>
              <a:avLst/>
              <a:gdLst>
                <a:gd name="T0" fmla="*/ 132 w 170"/>
                <a:gd name="T1" fmla="*/ 96 h 420"/>
                <a:gd name="T2" fmla="*/ 151 w 170"/>
                <a:gd name="T3" fmla="*/ 146 h 420"/>
                <a:gd name="T4" fmla="*/ 162 w 170"/>
                <a:gd name="T5" fmla="*/ 198 h 420"/>
                <a:gd name="T6" fmla="*/ 164 w 170"/>
                <a:gd name="T7" fmla="*/ 239 h 420"/>
                <a:gd name="T8" fmla="*/ 157 w 170"/>
                <a:gd name="T9" fmla="*/ 214 h 420"/>
                <a:gd name="T10" fmla="*/ 146 w 170"/>
                <a:gd name="T11" fmla="*/ 161 h 420"/>
                <a:gd name="T12" fmla="*/ 127 w 170"/>
                <a:gd name="T13" fmla="*/ 111 h 420"/>
                <a:gd name="T14" fmla="*/ 120 w 170"/>
                <a:gd name="T15" fmla="*/ 103 h 420"/>
                <a:gd name="T16" fmla="*/ 117 w 170"/>
                <a:gd name="T17" fmla="*/ 111 h 420"/>
                <a:gd name="T18" fmla="*/ 125 w 170"/>
                <a:gd name="T19" fmla="*/ 133 h 420"/>
                <a:gd name="T20" fmla="*/ 143 w 170"/>
                <a:gd name="T21" fmla="*/ 205 h 420"/>
                <a:gd name="T22" fmla="*/ 161 w 170"/>
                <a:gd name="T23" fmla="*/ 273 h 420"/>
                <a:gd name="T24" fmla="*/ 170 w 170"/>
                <a:gd name="T25" fmla="*/ 342 h 420"/>
                <a:gd name="T26" fmla="*/ 169 w 170"/>
                <a:gd name="T27" fmla="*/ 349 h 420"/>
                <a:gd name="T28" fmla="*/ 148 w 170"/>
                <a:gd name="T29" fmla="*/ 281 h 420"/>
                <a:gd name="T30" fmla="*/ 135 w 170"/>
                <a:gd name="T31" fmla="*/ 226 h 420"/>
                <a:gd name="T32" fmla="*/ 120 w 170"/>
                <a:gd name="T33" fmla="*/ 172 h 420"/>
                <a:gd name="T34" fmla="*/ 109 w 170"/>
                <a:gd name="T35" fmla="*/ 135 h 420"/>
                <a:gd name="T36" fmla="*/ 93 w 170"/>
                <a:gd name="T37" fmla="*/ 125 h 420"/>
                <a:gd name="T38" fmla="*/ 106 w 170"/>
                <a:gd name="T39" fmla="*/ 169 h 420"/>
                <a:gd name="T40" fmla="*/ 128 w 170"/>
                <a:gd name="T41" fmla="*/ 256 h 420"/>
                <a:gd name="T42" fmla="*/ 140 w 170"/>
                <a:gd name="T43" fmla="*/ 316 h 420"/>
                <a:gd name="T44" fmla="*/ 146 w 170"/>
                <a:gd name="T45" fmla="*/ 368 h 420"/>
                <a:gd name="T46" fmla="*/ 130 w 170"/>
                <a:gd name="T47" fmla="*/ 362 h 420"/>
                <a:gd name="T48" fmla="*/ 120 w 170"/>
                <a:gd name="T49" fmla="*/ 313 h 420"/>
                <a:gd name="T50" fmla="*/ 102 w 170"/>
                <a:gd name="T51" fmla="*/ 245 h 420"/>
                <a:gd name="T52" fmla="*/ 78 w 170"/>
                <a:gd name="T53" fmla="*/ 153 h 420"/>
                <a:gd name="T54" fmla="*/ 65 w 170"/>
                <a:gd name="T55" fmla="*/ 151 h 420"/>
                <a:gd name="T56" fmla="*/ 85 w 170"/>
                <a:gd name="T57" fmla="*/ 232 h 420"/>
                <a:gd name="T58" fmla="*/ 104 w 170"/>
                <a:gd name="T59" fmla="*/ 307 h 420"/>
                <a:gd name="T60" fmla="*/ 120 w 170"/>
                <a:gd name="T61" fmla="*/ 376 h 420"/>
                <a:gd name="T62" fmla="*/ 104 w 170"/>
                <a:gd name="T63" fmla="*/ 384 h 420"/>
                <a:gd name="T64" fmla="*/ 93 w 170"/>
                <a:gd name="T65" fmla="*/ 334 h 420"/>
                <a:gd name="T66" fmla="*/ 80 w 170"/>
                <a:gd name="T67" fmla="*/ 281 h 420"/>
                <a:gd name="T68" fmla="*/ 65 w 170"/>
                <a:gd name="T69" fmla="*/ 227 h 420"/>
                <a:gd name="T70" fmla="*/ 57 w 170"/>
                <a:gd name="T71" fmla="*/ 182 h 420"/>
                <a:gd name="T72" fmla="*/ 41 w 170"/>
                <a:gd name="T73" fmla="*/ 169 h 420"/>
                <a:gd name="T74" fmla="*/ 46 w 170"/>
                <a:gd name="T75" fmla="*/ 192 h 420"/>
                <a:gd name="T76" fmla="*/ 60 w 170"/>
                <a:gd name="T77" fmla="*/ 263 h 420"/>
                <a:gd name="T78" fmla="*/ 78 w 170"/>
                <a:gd name="T79" fmla="*/ 329 h 420"/>
                <a:gd name="T80" fmla="*/ 93 w 170"/>
                <a:gd name="T81" fmla="*/ 389 h 420"/>
                <a:gd name="T82" fmla="*/ 98 w 170"/>
                <a:gd name="T83" fmla="*/ 409 h 420"/>
                <a:gd name="T84" fmla="*/ 88 w 170"/>
                <a:gd name="T85" fmla="*/ 415 h 420"/>
                <a:gd name="T86" fmla="*/ 73 w 170"/>
                <a:gd name="T87" fmla="*/ 367 h 420"/>
                <a:gd name="T88" fmla="*/ 59 w 170"/>
                <a:gd name="T89" fmla="*/ 302 h 420"/>
                <a:gd name="T90" fmla="*/ 44 w 170"/>
                <a:gd name="T91" fmla="*/ 237 h 420"/>
                <a:gd name="T92" fmla="*/ 29 w 170"/>
                <a:gd name="T93" fmla="*/ 185 h 420"/>
                <a:gd name="T94" fmla="*/ 18 w 170"/>
                <a:gd name="T95" fmla="*/ 138 h 420"/>
                <a:gd name="T96" fmla="*/ 23 w 170"/>
                <a:gd name="T97" fmla="*/ 104 h 420"/>
                <a:gd name="T98" fmla="*/ 3 w 170"/>
                <a:gd name="T99" fmla="*/ 80 h 420"/>
                <a:gd name="T100" fmla="*/ 25 w 170"/>
                <a:gd name="T101" fmla="*/ 64 h 420"/>
                <a:gd name="T102" fmla="*/ 46 w 170"/>
                <a:gd name="T103" fmla="*/ 47 h 420"/>
                <a:gd name="T104" fmla="*/ 68 w 170"/>
                <a:gd name="T105" fmla="*/ 28 h 420"/>
                <a:gd name="T106" fmla="*/ 89 w 170"/>
                <a:gd name="T107" fmla="*/ 10 h 420"/>
                <a:gd name="T108" fmla="*/ 107 w 170"/>
                <a:gd name="T109" fmla="*/ 12 h 420"/>
                <a:gd name="T110" fmla="*/ 119 w 170"/>
                <a:gd name="T111" fmla="*/ 47 h 4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70"/>
                <a:gd name="T169" fmla="*/ 0 h 420"/>
                <a:gd name="T170" fmla="*/ 170 w 170"/>
                <a:gd name="T171" fmla="*/ 420 h 4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70" h="420">
                  <a:moveTo>
                    <a:pt x="120" y="54"/>
                  </a:moveTo>
                  <a:lnTo>
                    <a:pt x="122" y="65"/>
                  </a:lnTo>
                  <a:lnTo>
                    <a:pt x="125" y="75"/>
                  </a:lnTo>
                  <a:lnTo>
                    <a:pt x="128" y="86"/>
                  </a:lnTo>
                  <a:lnTo>
                    <a:pt x="132" y="96"/>
                  </a:lnTo>
                  <a:lnTo>
                    <a:pt x="136" y="106"/>
                  </a:lnTo>
                  <a:lnTo>
                    <a:pt x="140" y="115"/>
                  </a:lnTo>
                  <a:lnTo>
                    <a:pt x="143" y="125"/>
                  </a:lnTo>
                  <a:lnTo>
                    <a:pt x="146" y="135"/>
                  </a:lnTo>
                  <a:lnTo>
                    <a:pt x="151" y="146"/>
                  </a:lnTo>
                  <a:lnTo>
                    <a:pt x="154" y="156"/>
                  </a:lnTo>
                  <a:lnTo>
                    <a:pt x="156" y="166"/>
                  </a:lnTo>
                  <a:lnTo>
                    <a:pt x="159" y="177"/>
                  </a:lnTo>
                  <a:lnTo>
                    <a:pt x="161" y="188"/>
                  </a:lnTo>
                  <a:lnTo>
                    <a:pt x="162" y="198"/>
                  </a:lnTo>
                  <a:lnTo>
                    <a:pt x="162" y="222"/>
                  </a:lnTo>
                  <a:lnTo>
                    <a:pt x="164" y="227"/>
                  </a:lnTo>
                  <a:lnTo>
                    <a:pt x="164" y="237"/>
                  </a:lnTo>
                  <a:lnTo>
                    <a:pt x="166" y="242"/>
                  </a:lnTo>
                  <a:lnTo>
                    <a:pt x="164" y="239"/>
                  </a:lnTo>
                  <a:lnTo>
                    <a:pt x="162" y="235"/>
                  </a:lnTo>
                  <a:lnTo>
                    <a:pt x="161" y="232"/>
                  </a:lnTo>
                  <a:lnTo>
                    <a:pt x="159" y="229"/>
                  </a:lnTo>
                  <a:lnTo>
                    <a:pt x="159" y="219"/>
                  </a:lnTo>
                  <a:lnTo>
                    <a:pt x="157" y="214"/>
                  </a:lnTo>
                  <a:lnTo>
                    <a:pt x="156" y="211"/>
                  </a:lnTo>
                  <a:lnTo>
                    <a:pt x="154" y="198"/>
                  </a:lnTo>
                  <a:lnTo>
                    <a:pt x="151" y="187"/>
                  </a:lnTo>
                  <a:lnTo>
                    <a:pt x="148" y="174"/>
                  </a:lnTo>
                  <a:lnTo>
                    <a:pt x="146" y="161"/>
                  </a:lnTo>
                  <a:lnTo>
                    <a:pt x="141" y="149"/>
                  </a:lnTo>
                  <a:lnTo>
                    <a:pt x="138" y="137"/>
                  </a:lnTo>
                  <a:lnTo>
                    <a:pt x="135" y="125"/>
                  </a:lnTo>
                  <a:lnTo>
                    <a:pt x="130" y="114"/>
                  </a:lnTo>
                  <a:lnTo>
                    <a:pt x="127" y="111"/>
                  </a:lnTo>
                  <a:lnTo>
                    <a:pt x="127" y="109"/>
                  </a:lnTo>
                  <a:lnTo>
                    <a:pt x="125" y="107"/>
                  </a:lnTo>
                  <a:lnTo>
                    <a:pt x="123" y="104"/>
                  </a:lnTo>
                  <a:lnTo>
                    <a:pt x="122" y="104"/>
                  </a:lnTo>
                  <a:lnTo>
                    <a:pt x="120" y="103"/>
                  </a:lnTo>
                  <a:lnTo>
                    <a:pt x="117" y="103"/>
                  </a:lnTo>
                  <a:lnTo>
                    <a:pt x="117" y="106"/>
                  </a:lnTo>
                  <a:lnTo>
                    <a:pt x="115" y="107"/>
                  </a:lnTo>
                  <a:lnTo>
                    <a:pt x="115" y="109"/>
                  </a:lnTo>
                  <a:lnTo>
                    <a:pt x="117" y="111"/>
                  </a:lnTo>
                  <a:lnTo>
                    <a:pt x="119" y="114"/>
                  </a:lnTo>
                  <a:lnTo>
                    <a:pt x="119" y="115"/>
                  </a:lnTo>
                  <a:lnTo>
                    <a:pt x="120" y="117"/>
                  </a:lnTo>
                  <a:lnTo>
                    <a:pt x="120" y="119"/>
                  </a:lnTo>
                  <a:lnTo>
                    <a:pt x="125" y="133"/>
                  </a:lnTo>
                  <a:lnTo>
                    <a:pt x="128" y="148"/>
                  </a:lnTo>
                  <a:lnTo>
                    <a:pt x="132" y="161"/>
                  </a:lnTo>
                  <a:lnTo>
                    <a:pt x="136" y="175"/>
                  </a:lnTo>
                  <a:lnTo>
                    <a:pt x="140" y="190"/>
                  </a:lnTo>
                  <a:lnTo>
                    <a:pt x="143" y="205"/>
                  </a:lnTo>
                  <a:lnTo>
                    <a:pt x="146" y="219"/>
                  </a:lnTo>
                  <a:lnTo>
                    <a:pt x="149" y="232"/>
                  </a:lnTo>
                  <a:lnTo>
                    <a:pt x="154" y="247"/>
                  </a:lnTo>
                  <a:lnTo>
                    <a:pt x="157" y="260"/>
                  </a:lnTo>
                  <a:lnTo>
                    <a:pt x="161" y="273"/>
                  </a:lnTo>
                  <a:lnTo>
                    <a:pt x="162" y="287"/>
                  </a:lnTo>
                  <a:lnTo>
                    <a:pt x="164" y="302"/>
                  </a:lnTo>
                  <a:lnTo>
                    <a:pt x="166" y="315"/>
                  </a:lnTo>
                  <a:lnTo>
                    <a:pt x="167" y="329"/>
                  </a:lnTo>
                  <a:lnTo>
                    <a:pt x="170" y="342"/>
                  </a:lnTo>
                  <a:lnTo>
                    <a:pt x="169" y="342"/>
                  </a:lnTo>
                  <a:lnTo>
                    <a:pt x="169" y="344"/>
                  </a:lnTo>
                  <a:lnTo>
                    <a:pt x="167" y="344"/>
                  </a:lnTo>
                  <a:lnTo>
                    <a:pt x="169" y="347"/>
                  </a:lnTo>
                  <a:lnTo>
                    <a:pt x="169" y="349"/>
                  </a:lnTo>
                  <a:lnTo>
                    <a:pt x="159" y="358"/>
                  </a:lnTo>
                  <a:lnTo>
                    <a:pt x="153" y="315"/>
                  </a:lnTo>
                  <a:lnTo>
                    <a:pt x="151" y="303"/>
                  </a:lnTo>
                  <a:lnTo>
                    <a:pt x="149" y="292"/>
                  </a:lnTo>
                  <a:lnTo>
                    <a:pt x="148" y="281"/>
                  </a:lnTo>
                  <a:lnTo>
                    <a:pt x="146" y="269"/>
                  </a:lnTo>
                  <a:lnTo>
                    <a:pt x="143" y="260"/>
                  </a:lnTo>
                  <a:lnTo>
                    <a:pt x="140" y="248"/>
                  </a:lnTo>
                  <a:lnTo>
                    <a:pt x="138" y="237"/>
                  </a:lnTo>
                  <a:lnTo>
                    <a:pt x="135" y="226"/>
                  </a:lnTo>
                  <a:lnTo>
                    <a:pt x="132" y="216"/>
                  </a:lnTo>
                  <a:lnTo>
                    <a:pt x="128" y="205"/>
                  </a:lnTo>
                  <a:lnTo>
                    <a:pt x="125" y="195"/>
                  </a:lnTo>
                  <a:lnTo>
                    <a:pt x="122" y="184"/>
                  </a:lnTo>
                  <a:lnTo>
                    <a:pt x="120" y="172"/>
                  </a:lnTo>
                  <a:lnTo>
                    <a:pt x="117" y="161"/>
                  </a:lnTo>
                  <a:lnTo>
                    <a:pt x="114" y="151"/>
                  </a:lnTo>
                  <a:lnTo>
                    <a:pt x="110" y="140"/>
                  </a:lnTo>
                  <a:lnTo>
                    <a:pt x="110" y="137"/>
                  </a:lnTo>
                  <a:lnTo>
                    <a:pt x="109" y="135"/>
                  </a:lnTo>
                  <a:lnTo>
                    <a:pt x="107" y="132"/>
                  </a:lnTo>
                  <a:lnTo>
                    <a:pt x="101" y="125"/>
                  </a:lnTo>
                  <a:lnTo>
                    <a:pt x="98" y="124"/>
                  </a:lnTo>
                  <a:lnTo>
                    <a:pt x="94" y="122"/>
                  </a:lnTo>
                  <a:lnTo>
                    <a:pt x="93" y="125"/>
                  </a:lnTo>
                  <a:lnTo>
                    <a:pt x="93" y="128"/>
                  </a:lnTo>
                  <a:lnTo>
                    <a:pt x="94" y="133"/>
                  </a:lnTo>
                  <a:lnTo>
                    <a:pt x="96" y="135"/>
                  </a:lnTo>
                  <a:lnTo>
                    <a:pt x="101" y="153"/>
                  </a:lnTo>
                  <a:lnTo>
                    <a:pt x="106" y="169"/>
                  </a:lnTo>
                  <a:lnTo>
                    <a:pt x="110" y="187"/>
                  </a:lnTo>
                  <a:lnTo>
                    <a:pt x="115" y="205"/>
                  </a:lnTo>
                  <a:lnTo>
                    <a:pt x="120" y="221"/>
                  </a:lnTo>
                  <a:lnTo>
                    <a:pt x="123" y="239"/>
                  </a:lnTo>
                  <a:lnTo>
                    <a:pt x="128" y="256"/>
                  </a:lnTo>
                  <a:lnTo>
                    <a:pt x="135" y="273"/>
                  </a:lnTo>
                  <a:lnTo>
                    <a:pt x="136" y="284"/>
                  </a:lnTo>
                  <a:lnTo>
                    <a:pt x="136" y="295"/>
                  </a:lnTo>
                  <a:lnTo>
                    <a:pt x="138" y="305"/>
                  </a:lnTo>
                  <a:lnTo>
                    <a:pt x="140" y="316"/>
                  </a:lnTo>
                  <a:lnTo>
                    <a:pt x="141" y="326"/>
                  </a:lnTo>
                  <a:lnTo>
                    <a:pt x="143" y="337"/>
                  </a:lnTo>
                  <a:lnTo>
                    <a:pt x="145" y="349"/>
                  </a:lnTo>
                  <a:lnTo>
                    <a:pt x="146" y="358"/>
                  </a:lnTo>
                  <a:lnTo>
                    <a:pt x="146" y="368"/>
                  </a:lnTo>
                  <a:lnTo>
                    <a:pt x="145" y="370"/>
                  </a:lnTo>
                  <a:lnTo>
                    <a:pt x="143" y="373"/>
                  </a:lnTo>
                  <a:lnTo>
                    <a:pt x="136" y="380"/>
                  </a:lnTo>
                  <a:lnTo>
                    <a:pt x="133" y="370"/>
                  </a:lnTo>
                  <a:lnTo>
                    <a:pt x="130" y="362"/>
                  </a:lnTo>
                  <a:lnTo>
                    <a:pt x="128" y="352"/>
                  </a:lnTo>
                  <a:lnTo>
                    <a:pt x="127" y="342"/>
                  </a:lnTo>
                  <a:lnTo>
                    <a:pt x="123" y="331"/>
                  </a:lnTo>
                  <a:lnTo>
                    <a:pt x="122" y="321"/>
                  </a:lnTo>
                  <a:lnTo>
                    <a:pt x="120" y="313"/>
                  </a:lnTo>
                  <a:lnTo>
                    <a:pt x="117" y="303"/>
                  </a:lnTo>
                  <a:lnTo>
                    <a:pt x="115" y="302"/>
                  </a:lnTo>
                  <a:lnTo>
                    <a:pt x="110" y="282"/>
                  </a:lnTo>
                  <a:lnTo>
                    <a:pt x="107" y="265"/>
                  </a:lnTo>
                  <a:lnTo>
                    <a:pt x="102" y="245"/>
                  </a:lnTo>
                  <a:lnTo>
                    <a:pt x="98" y="227"/>
                  </a:lnTo>
                  <a:lnTo>
                    <a:pt x="93" y="209"/>
                  </a:lnTo>
                  <a:lnTo>
                    <a:pt x="88" y="190"/>
                  </a:lnTo>
                  <a:lnTo>
                    <a:pt x="85" y="171"/>
                  </a:lnTo>
                  <a:lnTo>
                    <a:pt x="78" y="153"/>
                  </a:lnTo>
                  <a:lnTo>
                    <a:pt x="75" y="149"/>
                  </a:lnTo>
                  <a:lnTo>
                    <a:pt x="72" y="149"/>
                  </a:lnTo>
                  <a:lnTo>
                    <a:pt x="70" y="148"/>
                  </a:lnTo>
                  <a:lnTo>
                    <a:pt x="67" y="148"/>
                  </a:lnTo>
                  <a:lnTo>
                    <a:pt x="65" y="151"/>
                  </a:lnTo>
                  <a:lnTo>
                    <a:pt x="70" y="167"/>
                  </a:lnTo>
                  <a:lnTo>
                    <a:pt x="75" y="184"/>
                  </a:lnTo>
                  <a:lnTo>
                    <a:pt x="78" y="200"/>
                  </a:lnTo>
                  <a:lnTo>
                    <a:pt x="81" y="214"/>
                  </a:lnTo>
                  <a:lnTo>
                    <a:pt x="85" y="232"/>
                  </a:lnTo>
                  <a:lnTo>
                    <a:pt x="89" y="247"/>
                  </a:lnTo>
                  <a:lnTo>
                    <a:pt x="93" y="263"/>
                  </a:lnTo>
                  <a:lnTo>
                    <a:pt x="98" y="279"/>
                  </a:lnTo>
                  <a:lnTo>
                    <a:pt x="101" y="292"/>
                  </a:lnTo>
                  <a:lnTo>
                    <a:pt x="104" y="307"/>
                  </a:lnTo>
                  <a:lnTo>
                    <a:pt x="107" y="321"/>
                  </a:lnTo>
                  <a:lnTo>
                    <a:pt x="110" y="334"/>
                  </a:lnTo>
                  <a:lnTo>
                    <a:pt x="114" y="349"/>
                  </a:lnTo>
                  <a:lnTo>
                    <a:pt x="119" y="362"/>
                  </a:lnTo>
                  <a:lnTo>
                    <a:pt x="120" y="376"/>
                  </a:lnTo>
                  <a:lnTo>
                    <a:pt x="123" y="391"/>
                  </a:lnTo>
                  <a:lnTo>
                    <a:pt x="110" y="401"/>
                  </a:lnTo>
                  <a:lnTo>
                    <a:pt x="109" y="396"/>
                  </a:lnTo>
                  <a:lnTo>
                    <a:pt x="107" y="391"/>
                  </a:lnTo>
                  <a:lnTo>
                    <a:pt x="104" y="384"/>
                  </a:lnTo>
                  <a:lnTo>
                    <a:pt x="102" y="380"/>
                  </a:lnTo>
                  <a:lnTo>
                    <a:pt x="101" y="368"/>
                  </a:lnTo>
                  <a:lnTo>
                    <a:pt x="99" y="357"/>
                  </a:lnTo>
                  <a:lnTo>
                    <a:pt x="96" y="346"/>
                  </a:lnTo>
                  <a:lnTo>
                    <a:pt x="93" y="334"/>
                  </a:lnTo>
                  <a:lnTo>
                    <a:pt x="91" y="324"/>
                  </a:lnTo>
                  <a:lnTo>
                    <a:pt x="88" y="313"/>
                  </a:lnTo>
                  <a:lnTo>
                    <a:pt x="85" y="303"/>
                  </a:lnTo>
                  <a:lnTo>
                    <a:pt x="83" y="292"/>
                  </a:lnTo>
                  <a:lnTo>
                    <a:pt x="80" y="281"/>
                  </a:lnTo>
                  <a:lnTo>
                    <a:pt x="76" y="271"/>
                  </a:lnTo>
                  <a:lnTo>
                    <a:pt x="73" y="260"/>
                  </a:lnTo>
                  <a:lnTo>
                    <a:pt x="70" y="250"/>
                  </a:lnTo>
                  <a:lnTo>
                    <a:pt x="68" y="239"/>
                  </a:lnTo>
                  <a:lnTo>
                    <a:pt x="65" y="227"/>
                  </a:lnTo>
                  <a:lnTo>
                    <a:pt x="63" y="216"/>
                  </a:lnTo>
                  <a:lnTo>
                    <a:pt x="62" y="206"/>
                  </a:lnTo>
                  <a:lnTo>
                    <a:pt x="59" y="200"/>
                  </a:lnTo>
                  <a:lnTo>
                    <a:pt x="57" y="195"/>
                  </a:lnTo>
                  <a:lnTo>
                    <a:pt x="57" y="182"/>
                  </a:lnTo>
                  <a:lnTo>
                    <a:pt x="55" y="175"/>
                  </a:lnTo>
                  <a:lnTo>
                    <a:pt x="54" y="171"/>
                  </a:lnTo>
                  <a:lnTo>
                    <a:pt x="49" y="167"/>
                  </a:lnTo>
                  <a:lnTo>
                    <a:pt x="42" y="166"/>
                  </a:lnTo>
                  <a:lnTo>
                    <a:pt x="41" y="169"/>
                  </a:lnTo>
                  <a:lnTo>
                    <a:pt x="41" y="179"/>
                  </a:lnTo>
                  <a:lnTo>
                    <a:pt x="42" y="182"/>
                  </a:lnTo>
                  <a:lnTo>
                    <a:pt x="44" y="185"/>
                  </a:lnTo>
                  <a:lnTo>
                    <a:pt x="44" y="188"/>
                  </a:lnTo>
                  <a:lnTo>
                    <a:pt x="46" y="192"/>
                  </a:lnTo>
                  <a:lnTo>
                    <a:pt x="47" y="206"/>
                  </a:lnTo>
                  <a:lnTo>
                    <a:pt x="50" y="221"/>
                  </a:lnTo>
                  <a:lnTo>
                    <a:pt x="54" y="235"/>
                  </a:lnTo>
                  <a:lnTo>
                    <a:pt x="57" y="250"/>
                  </a:lnTo>
                  <a:lnTo>
                    <a:pt x="60" y="263"/>
                  </a:lnTo>
                  <a:lnTo>
                    <a:pt x="65" y="277"/>
                  </a:lnTo>
                  <a:lnTo>
                    <a:pt x="68" y="292"/>
                  </a:lnTo>
                  <a:lnTo>
                    <a:pt x="72" y="307"/>
                  </a:lnTo>
                  <a:lnTo>
                    <a:pt x="75" y="318"/>
                  </a:lnTo>
                  <a:lnTo>
                    <a:pt x="78" y="329"/>
                  </a:lnTo>
                  <a:lnTo>
                    <a:pt x="81" y="341"/>
                  </a:lnTo>
                  <a:lnTo>
                    <a:pt x="85" y="354"/>
                  </a:lnTo>
                  <a:lnTo>
                    <a:pt x="86" y="367"/>
                  </a:lnTo>
                  <a:lnTo>
                    <a:pt x="89" y="378"/>
                  </a:lnTo>
                  <a:lnTo>
                    <a:pt x="93" y="389"/>
                  </a:lnTo>
                  <a:lnTo>
                    <a:pt x="94" y="401"/>
                  </a:lnTo>
                  <a:lnTo>
                    <a:pt x="94" y="402"/>
                  </a:lnTo>
                  <a:lnTo>
                    <a:pt x="96" y="404"/>
                  </a:lnTo>
                  <a:lnTo>
                    <a:pt x="96" y="405"/>
                  </a:lnTo>
                  <a:lnTo>
                    <a:pt x="98" y="409"/>
                  </a:lnTo>
                  <a:lnTo>
                    <a:pt x="99" y="410"/>
                  </a:lnTo>
                  <a:lnTo>
                    <a:pt x="96" y="410"/>
                  </a:lnTo>
                  <a:lnTo>
                    <a:pt x="93" y="414"/>
                  </a:lnTo>
                  <a:lnTo>
                    <a:pt x="91" y="414"/>
                  </a:lnTo>
                  <a:lnTo>
                    <a:pt x="88" y="415"/>
                  </a:lnTo>
                  <a:lnTo>
                    <a:pt x="83" y="420"/>
                  </a:lnTo>
                  <a:lnTo>
                    <a:pt x="80" y="407"/>
                  </a:lnTo>
                  <a:lnTo>
                    <a:pt x="78" y="393"/>
                  </a:lnTo>
                  <a:lnTo>
                    <a:pt x="75" y="380"/>
                  </a:lnTo>
                  <a:lnTo>
                    <a:pt x="73" y="367"/>
                  </a:lnTo>
                  <a:lnTo>
                    <a:pt x="70" y="354"/>
                  </a:lnTo>
                  <a:lnTo>
                    <a:pt x="67" y="341"/>
                  </a:lnTo>
                  <a:lnTo>
                    <a:pt x="65" y="328"/>
                  </a:lnTo>
                  <a:lnTo>
                    <a:pt x="62" y="315"/>
                  </a:lnTo>
                  <a:lnTo>
                    <a:pt x="59" y="302"/>
                  </a:lnTo>
                  <a:lnTo>
                    <a:pt x="55" y="289"/>
                  </a:lnTo>
                  <a:lnTo>
                    <a:pt x="52" y="276"/>
                  </a:lnTo>
                  <a:lnTo>
                    <a:pt x="49" y="263"/>
                  </a:lnTo>
                  <a:lnTo>
                    <a:pt x="46" y="250"/>
                  </a:lnTo>
                  <a:lnTo>
                    <a:pt x="44" y="237"/>
                  </a:lnTo>
                  <a:lnTo>
                    <a:pt x="41" y="226"/>
                  </a:lnTo>
                  <a:lnTo>
                    <a:pt x="38" y="213"/>
                  </a:lnTo>
                  <a:lnTo>
                    <a:pt x="34" y="203"/>
                  </a:lnTo>
                  <a:lnTo>
                    <a:pt x="31" y="193"/>
                  </a:lnTo>
                  <a:lnTo>
                    <a:pt x="29" y="185"/>
                  </a:lnTo>
                  <a:lnTo>
                    <a:pt x="26" y="175"/>
                  </a:lnTo>
                  <a:lnTo>
                    <a:pt x="23" y="166"/>
                  </a:lnTo>
                  <a:lnTo>
                    <a:pt x="21" y="156"/>
                  </a:lnTo>
                  <a:lnTo>
                    <a:pt x="20" y="148"/>
                  </a:lnTo>
                  <a:lnTo>
                    <a:pt x="18" y="138"/>
                  </a:lnTo>
                  <a:lnTo>
                    <a:pt x="21" y="132"/>
                  </a:lnTo>
                  <a:lnTo>
                    <a:pt x="23" y="124"/>
                  </a:lnTo>
                  <a:lnTo>
                    <a:pt x="25" y="115"/>
                  </a:lnTo>
                  <a:lnTo>
                    <a:pt x="25" y="107"/>
                  </a:lnTo>
                  <a:lnTo>
                    <a:pt x="23" y="104"/>
                  </a:lnTo>
                  <a:lnTo>
                    <a:pt x="21" y="99"/>
                  </a:lnTo>
                  <a:lnTo>
                    <a:pt x="8" y="86"/>
                  </a:lnTo>
                  <a:lnTo>
                    <a:pt x="3" y="83"/>
                  </a:lnTo>
                  <a:lnTo>
                    <a:pt x="0" y="81"/>
                  </a:lnTo>
                  <a:lnTo>
                    <a:pt x="3" y="80"/>
                  </a:lnTo>
                  <a:lnTo>
                    <a:pt x="7" y="78"/>
                  </a:lnTo>
                  <a:lnTo>
                    <a:pt x="10" y="77"/>
                  </a:lnTo>
                  <a:lnTo>
                    <a:pt x="13" y="73"/>
                  </a:lnTo>
                  <a:lnTo>
                    <a:pt x="16" y="72"/>
                  </a:lnTo>
                  <a:lnTo>
                    <a:pt x="25" y="64"/>
                  </a:lnTo>
                  <a:lnTo>
                    <a:pt x="28" y="62"/>
                  </a:lnTo>
                  <a:lnTo>
                    <a:pt x="34" y="56"/>
                  </a:lnTo>
                  <a:lnTo>
                    <a:pt x="38" y="54"/>
                  </a:lnTo>
                  <a:lnTo>
                    <a:pt x="42" y="49"/>
                  </a:lnTo>
                  <a:lnTo>
                    <a:pt x="46" y="47"/>
                  </a:lnTo>
                  <a:lnTo>
                    <a:pt x="49" y="44"/>
                  </a:lnTo>
                  <a:lnTo>
                    <a:pt x="52" y="43"/>
                  </a:lnTo>
                  <a:lnTo>
                    <a:pt x="62" y="33"/>
                  </a:lnTo>
                  <a:lnTo>
                    <a:pt x="65" y="31"/>
                  </a:lnTo>
                  <a:lnTo>
                    <a:pt x="68" y="28"/>
                  </a:lnTo>
                  <a:lnTo>
                    <a:pt x="73" y="25"/>
                  </a:lnTo>
                  <a:lnTo>
                    <a:pt x="75" y="22"/>
                  </a:lnTo>
                  <a:lnTo>
                    <a:pt x="78" y="18"/>
                  </a:lnTo>
                  <a:lnTo>
                    <a:pt x="83" y="17"/>
                  </a:lnTo>
                  <a:lnTo>
                    <a:pt x="89" y="10"/>
                  </a:lnTo>
                  <a:lnTo>
                    <a:pt x="93" y="9"/>
                  </a:lnTo>
                  <a:lnTo>
                    <a:pt x="99" y="2"/>
                  </a:lnTo>
                  <a:lnTo>
                    <a:pt x="102" y="0"/>
                  </a:lnTo>
                  <a:lnTo>
                    <a:pt x="104" y="5"/>
                  </a:lnTo>
                  <a:lnTo>
                    <a:pt x="107" y="12"/>
                  </a:lnTo>
                  <a:lnTo>
                    <a:pt x="110" y="18"/>
                  </a:lnTo>
                  <a:lnTo>
                    <a:pt x="112" y="26"/>
                  </a:lnTo>
                  <a:lnTo>
                    <a:pt x="114" y="33"/>
                  </a:lnTo>
                  <a:lnTo>
                    <a:pt x="115" y="39"/>
                  </a:lnTo>
                  <a:lnTo>
                    <a:pt x="119" y="47"/>
                  </a:lnTo>
                  <a:lnTo>
                    <a:pt x="120" y="54"/>
                  </a:lnTo>
                  <a:close/>
                </a:path>
              </a:pathLst>
            </a:custGeom>
            <a:solidFill>
              <a:srgbClr val="999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13" name="Freeform 272"/>
            <p:cNvSpPr>
              <a:spLocks/>
            </p:cNvSpPr>
            <p:nvPr/>
          </p:nvSpPr>
          <p:spPr bwMode="auto">
            <a:xfrm>
              <a:off x="4472" y="3041"/>
              <a:ext cx="30" cy="11"/>
            </a:xfrm>
            <a:custGeom>
              <a:avLst/>
              <a:gdLst>
                <a:gd name="T0" fmla="*/ 59 w 59"/>
                <a:gd name="T1" fmla="*/ 5 h 22"/>
                <a:gd name="T2" fmla="*/ 59 w 59"/>
                <a:gd name="T3" fmla="*/ 8 h 22"/>
                <a:gd name="T4" fmla="*/ 58 w 59"/>
                <a:gd name="T5" fmla="*/ 9 h 22"/>
                <a:gd name="T6" fmla="*/ 55 w 59"/>
                <a:gd name="T7" fmla="*/ 11 h 22"/>
                <a:gd name="T8" fmla="*/ 51 w 59"/>
                <a:gd name="T9" fmla="*/ 14 h 22"/>
                <a:gd name="T10" fmla="*/ 50 w 59"/>
                <a:gd name="T11" fmla="*/ 14 h 22"/>
                <a:gd name="T12" fmla="*/ 47 w 59"/>
                <a:gd name="T13" fmla="*/ 16 h 22"/>
                <a:gd name="T14" fmla="*/ 43 w 59"/>
                <a:gd name="T15" fmla="*/ 18 h 22"/>
                <a:gd name="T16" fmla="*/ 42 w 59"/>
                <a:gd name="T17" fmla="*/ 19 h 22"/>
                <a:gd name="T18" fmla="*/ 38 w 59"/>
                <a:gd name="T19" fmla="*/ 21 h 22"/>
                <a:gd name="T20" fmla="*/ 35 w 59"/>
                <a:gd name="T21" fmla="*/ 21 h 22"/>
                <a:gd name="T22" fmla="*/ 32 w 59"/>
                <a:gd name="T23" fmla="*/ 22 h 22"/>
                <a:gd name="T24" fmla="*/ 19 w 59"/>
                <a:gd name="T25" fmla="*/ 22 h 22"/>
                <a:gd name="T26" fmla="*/ 16 w 59"/>
                <a:gd name="T27" fmla="*/ 21 h 22"/>
                <a:gd name="T28" fmla="*/ 12 w 59"/>
                <a:gd name="T29" fmla="*/ 19 h 22"/>
                <a:gd name="T30" fmla="*/ 9 w 59"/>
                <a:gd name="T31" fmla="*/ 16 h 22"/>
                <a:gd name="T32" fmla="*/ 6 w 59"/>
                <a:gd name="T33" fmla="*/ 14 h 22"/>
                <a:gd name="T34" fmla="*/ 4 w 59"/>
                <a:gd name="T35" fmla="*/ 13 h 22"/>
                <a:gd name="T36" fmla="*/ 1 w 59"/>
                <a:gd name="T37" fmla="*/ 11 h 22"/>
                <a:gd name="T38" fmla="*/ 0 w 59"/>
                <a:gd name="T39" fmla="*/ 9 h 22"/>
                <a:gd name="T40" fmla="*/ 0 w 59"/>
                <a:gd name="T41" fmla="*/ 3 h 22"/>
                <a:gd name="T42" fmla="*/ 6 w 59"/>
                <a:gd name="T43" fmla="*/ 3 h 22"/>
                <a:gd name="T44" fmla="*/ 14 w 59"/>
                <a:gd name="T45" fmla="*/ 11 h 22"/>
                <a:gd name="T46" fmla="*/ 21 w 59"/>
                <a:gd name="T47" fmla="*/ 13 h 22"/>
                <a:gd name="T48" fmla="*/ 25 w 59"/>
                <a:gd name="T49" fmla="*/ 13 h 22"/>
                <a:gd name="T50" fmla="*/ 30 w 59"/>
                <a:gd name="T51" fmla="*/ 11 h 22"/>
                <a:gd name="T52" fmla="*/ 35 w 59"/>
                <a:gd name="T53" fmla="*/ 9 h 22"/>
                <a:gd name="T54" fmla="*/ 40 w 59"/>
                <a:gd name="T55" fmla="*/ 6 h 22"/>
                <a:gd name="T56" fmla="*/ 45 w 59"/>
                <a:gd name="T57" fmla="*/ 5 h 22"/>
                <a:gd name="T58" fmla="*/ 50 w 59"/>
                <a:gd name="T59" fmla="*/ 1 h 22"/>
                <a:gd name="T60" fmla="*/ 53 w 59"/>
                <a:gd name="T61" fmla="*/ 0 h 22"/>
                <a:gd name="T62" fmla="*/ 56 w 59"/>
                <a:gd name="T63" fmla="*/ 0 h 22"/>
                <a:gd name="T64" fmla="*/ 58 w 59"/>
                <a:gd name="T65" fmla="*/ 1 h 22"/>
                <a:gd name="T66" fmla="*/ 58 w 59"/>
                <a:gd name="T67" fmla="*/ 3 h 22"/>
                <a:gd name="T68" fmla="*/ 59 w 59"/>
                <a:gd name="T69" fmla="*/ 5 h 2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59"/>
                <a:gd name="T106" fmla="*/ 0 h 22"/>
                <a:gd name="T107" fmla="*/ 59 w 59"/>
                <a:gd name="T108" fmla="*/ 22 h 2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59" h="22">
                  <a:moveTo>
                    <a:pt x="59" y="5"/>
                  </a:moveTo>
                  <a:lnTo>
                    <a:pt x="59" y="8"/>
                  </a:lnTo>
                  <a:lnTo>
                    <a:pt x="58" y="9"/>
                  </a:lnTo>
                  <a:lnTo>
                    <a:pt x="55" y="11"/>
                  </a:lnTo>
                  <a:lnTo>
                    <a:pt x="51" y="14"/>
                  </a:lnTo>
                  <a:lnTo>
                    <a:pt x="50" y="14"/>
                  </a:lnTo>
                  <a:lnTo>
                    <a:pt x="47" y="16"/>
                  </a:lnTo>
                  <a:lnTo>
                    <a:pt x="43" y="18"/>
                  </a:lnTo>
                  <a:lnTo>
                    <a:pt x="42" y="19"/>
                  </a:lnTo>
                  <a:lnTo>
                    <a:pt x="38" y="21"/>
                  </a:lnTo>
                  <a:lnTo>
                    <a:pt x="35" y="21"/>
                  </a:lnTo>
                  <a:lnTo>
                    <a:pt x="32" y="22"/>
                  </a:lnTo>
                  <a:lnTo>
                    <a:pt x="19" y="22"/>
                  </a:lnTo>
                  <a:lnTo>
                    <a:pt x="16" y="21"/>
                  </a:lnTo>
                  <a:lnTo>
                    <a:pt x="12" y="19"/>
                  </a:lnTo>
                  <a:lnTo>
                    <a:pt x="9" y="16"/>
                  </a:lnTo>
                  <a:lnTo>
                    <a:pt x="6" y="14"/>
                  </a:lnTo>
                  <a:lnTo>
                    <a:pt x="4" y="13"/>
                  </a:lnTo>
                  <a:lnTo>
                    <a:pt x="1" y="11"/>
                  </a:lnTo>
                  <a:lnTo>
                    <a:pt x="0" y="9"/>
                  </a:lnTo>
                  <a:lnTo>
                    <a:pt x="0" y="3"/>
                  </a:lnTo>
                  <a:lnTo>
                    <a:pt x="6" y="3"/>
                  </a:lnTo>
                  <a:lnTo>
                    <a:pt x="14" y="11"/>
                  </a:lnTo>
                  <a:lnTo>
                    <a:pt x="21" y="13"/>
                  </a:lnTo>
                  <a:lnTo>
                    <a:pt x="25" y="13"/>
                  </a:lnTo>
                  <a:lnTo>
                    <a:pt x="30" y="11"/>
                  </a:lnTo>
                  <a:lnTo>
                    <a:pt x="35" y="9"/>
                  </a:lnTo>
                  <a:lnTo>
                    <a:pt x="40" y="6"/>
                  </a:lnTo>
                  <a:lnTo>
                    <a:pt x="45" y="5"/>
                  </a:lnTo>
                  <a:lnTo>
                    <a:pt x="50" y="1"/>
                  </a:lnTo>
                  <a:lnTo>
                    <a:pt x="53" y="0"/>
                  </a:lnTo>
                  <a:lnTo>
                    <a:pt x="56" y="0"/>
                  </a:lnTo>
                  <a:lnTo>
                    <a:pt x="58" y="1"/>
                  </a:lnTo>
                  <a:lnTo>
                    <a:pt x="58" y="3"/>
                  </a:lnTo>
                  <a:lnTo>
                    <a:pt x="59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14" name="Freeform 273"/>
            <p:cNvSpPr>
              <a:spLocks/>
            </p:cNvSpPr>
            <p:nvPr/>
          </p:nvSpPr>
          <p:spPr bwMode="auto">
            <a:xfrm>
              <a:off x="4426" y="3044"/>
              <a:ext cx="10" cy="7"/>
            </a:xfrm>
            <a:custGeom>
              <a:avLst/>
              <a:gdLst>
                <a:gd name="T0" fmla="*/ 11 w 21"/>
                <a:gd name="T1" fmla="*/ 15 h 15"/>
                <a:gd name="T2" fmla="*/ 10 w 21"/>
                <a:gd name="T3" fmla="*/ 13 h 15"/>
                <a:gd name="T4" fmla="*/ 8 w 21"/>
                <a:gd name="T5" fmla="*/ 13 h 15"/>
                <a:gd name="T6" fmla="*/ 7 w 21"/>
                <a:gd name="T7" fmla="*/ 12 h 15"/>
                <a:gd name="T8" fmla="*/ 5 w 21"/>
                <a:gd name="T9" fmla="*/ 12 h 15"/>
                <a:gd name="T10" fmla="*/ 0 w 21"/>
                <a:gd name="T11" fmla="*/ 7 h 15"/>
                <a:gd name="T12" fmla="*/ 2 w 21"/>
                <a:gd name="T13" fmla="*/ 2 h 15"/>
                <a:gd name="T14" fmla="*/ 5 w 21"/>
                <a:gd name="T15" fmla="*/ 0 h 15"/>
                <a:gd name="T16" fmla="*/ 10 w 21"/>
                <a:gd name="T17" fmla="*/ 0 h 15"/>
                <a:gd name="T18" fmla="*/ 13 w 21"/>
                <a:gd name="T19" fmla="*/ 3 h 15"/>
                <a:gd name="T20" fmla="*/ 16 w 21"/>
                <a:gd name="T21" fmla="*/ 5 h 15"/>
                <a:gd name="T22" fmla="*/ 18 w 21"/>
                <a:gd name="T23" fmla="*/ 7 h 15"/>
                <a:gd name="T24" fmla="*/ 21 w 21"/>
                <a:gd name="T25" fmla="*/ 8 h 15"/>
                <a:gd name="T26" fmla="*/ 11 w 21"/>
                <a:gd name="T27" fmla="*/ 15 h 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1"/>
                <a:gd name="T43" fmla="*/ 0 h 15"/>
                <a:gd name="T44" fmla="*/ 21 w 21"/>
                <a:gd name="T45" fmla="*/ 15 h 1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1" h="15">
                  <a:moveTo>
                    <a:pt x="11" y="15"/>
                  </a:moveTo>
                  <a:lnTo>
                    <a:pt x="10" y="13"/>
                  </a:lnTo>
                  <a:lnTo>
                    <a:pt x="8" y="13"/>
                  </a:lnTo>
                  <a:lnTo>
                    <a:pt x="7" y="12"/>
                  </a:lnTo>
                  <a:lnTo>
                    <a:pt x="5" y="12"/>
                  </a:lnTo>
                  <a:lnTo>
                    <a:pt x="0" y="7"/>
                  </a:lnTo>
                  <a:lnTo>
                    <a:pt x="2" y="2"/>
                  </a:lnTo>
                  <a:lnTo>
                    <a:pt x="5" y="0"/>
                  </a:lnTo>
                  <a:lnTo>
                    <a:pt x="10" y="0"/>
                  </a:lnTo>
                  <a:lnTo>
                    <a:pt x="13" y="3"/>
                  </a:lnTo>
                  <a:lnTo>
                    <a:pt x="16" y="5"/>
                  </a:lnTo>
                  <a:lnTo>
                    <a:pt x="18" y="7"/>
                  </a:lnTo>
                  <a:lnTo>
                    <a:pt x="21" y="8"/>
                  </a:lnTo>
                  <a:lnTo>
                    <a:pt x="11" y="15"/>
                  </a:lnTo>
                  <a:close/>
                </a:path>
              </a:pathLst>
            </a:custGeom>
            <a:solidFill>
              <a:srgbClr val="666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15" name="Freeform 274"/>
            <p:cNvSpPr>
              <a:spLocks/>
            </p:cNvSpPr>
            <p:nvPr/>
          </p:nvSpPr>
          <p:spPr bwMode="auto">
            <a:xfrm>
              <a:off x="4384" y="3046"/>
              <a:ext cx="13" cy="23"/>
            </a:xfrm>
            <a:custGeom>
              <a:avLst/>
              <a:gdLst>
                <a:gd name="T0" fmla="*/ 26 w 26"/>
                <a:gd name="T1" fmla="*/ 5 h 47"/>
                <a:gd name="T2" fmla="*/ 23 w 26"/>
                <a:gd name="T3" fmla="*/ 10 h 47"/>
                <a:gd name="T4" fmla="*/ 22 w 26"/>
                <a:gd name="T5" fmla="*/ 17 h 47"/>
                <a:gd name="T6" fmla="*/ 18 w 26"/>
                <a:gd name="T7" fmla="*/ 21 h 47"/>
                <a:gd name="T8" fmla="*/ 17 w 26"/>
                <a:gd name="T9" fmla="*/ 26 h 47"/>
                <a:gd name="T10" fmla="*/ 13 w 26"/>
                <a:gd name="T11" fmla="*/ 31 h 47"/>
                <a:gd name="T12" fmla="*/ 12 w 26"/>
                <a:gd name="T13" fmla="*/ 38 h 47"/>
                <a:gd name="T14" fmla="*/ 10 w 26"/>
                <a:gd name="T15" fmla="*/ 43 h 47"/>
                <a:gd name="T16" fmla="*/ 9 w 26"/>
                <a:gd name="T17" fmla="*/ 47 h 47"/>
                <a:gd name="T18" fmla="*/ 5 w 26"/>
                <a:gd name="T19" fmla="*/ 47 h 47"/>
                <a:gd name="T20" fmla="*/ 0 w 26"/>
                <a:gd name="T21" fmla="*/ 43 h 47"/>
                <a:gd name="T22" fmla="*/ 2 w 26"/>
                <a:gd name="T23" fmla="*/ 36 h 47"/>
                <a:gd name="T24" fmla="*/ 4 w 26"/>
                <a:gd name="T25" fmla="*/ 31 h 47"/>
                <a:gd name="T26" fmla="*/ 5 w 26"/>
                <a:gd name="T27" fmla="*/ 25 h 47"/>
                <a:gd name="T28" fmla="*/ 7 w 26"/>
                <a:gd name="T29" fmla="*/ 20 h 47"/>
                <a:gd name="T30" fmla="*/ 10 w 26"/>
                <a:gd name="T31" fmla="*/ 15 h 47"/>
                <a:gd name="T32" fmla="*/ 12 w 26"/>
                <a:gd name="T33" fmla="*/ 10 h 47"/>
                <a:gd name="T34" fmla="*/ 15 w 26"/>
                <a:gd name="T35" fmla="*/ 5 h 47"/>
                <a:gd name="T36" fmla="*/ 18 w 26"/>
                <a:gd name="T37" fmla="*/ 0 h 47"/>
                <a:gd name="T38" fmla="*/ 22 w 26"/>
                <a:gd name="T39" fmla="*/ 0 h 47"/>
                <a:gd name="T40" fmla="*/ 26 w 26"/>
                <a:gd name="T41" fmla="*/ 5 h 4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6"/>
                <a:gd name="T64" fmla="*/ 0 h 47"/>
                <a:gd name="T65" fmla="*/ 26 w 26"/>
                <a:gd name="T66" fmla="*/ 47 h 4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6" h="47">
                  <a:moveTo>
                    <a:pt x="26" y="5"/>
                  </a:moveTo>
                  <a:lnTo>
                    <a:pt x="23" y="10"/>
                  </a:lnTo>
                  <a:lnTo>
                    <a:pt x="22" y="17"/>
                  </a:lnTo>
                  <a:lnTo>
                    <a:pt x="18" y="21"/>
                  </a:lnTo>
                  <a:lnTo>
                    <a:pt x="17" y="26"/>
                  </a:lnTo>
                  <a:lnTo>
                    <a:pt x="13" y="31"/>
                  </a:lnTo>
                  <a:lnTo>
                    <a:pt x="12" y="38"/>
                  </a:lnTo>
                  <a:lnTo>
                    <a:pt x="10" y="43"/>
                  </a:lnTo>
                  <a:lnTo>
                    <a:pt x="9" y="47"/>
                  </a:lnTo>
                  <a:lnTo>
                    <a:pt x="5" y="47"/>
                  </a:lnTo>
                  <a:lnTo>
                    <a:pt x="0" y="43"/>
                  </a:lnTo>
                  <a:lnTo>
                    <a:pt x="2" y="36"/>
                  </a:lnTo>
                  <a:lnTo>
                    <a:pt x="4" y="31"/>
                  </a:lnTo>
                  <a:lnTo>
                    <a:pt x="5" y="25"/>
                  </a:lnTo>
                  <a:lnTo>
                    <a:pt x="7" y="20"/>
                  </a:lnTo>
                  <a:lnTo>
                    <a:pt x="10" y="15"/>
                  </a:lnTo>
                  <a:lnTo>
                    <a:pt x="12" y="10"/>
                  </a:lnTo>
                  <a:lnTo>
                    <a:pt x="15" y="5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6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16" name="Freeform 275"/>
            <p:cNvSpPr>
              <a:spLocks/>
            </p:cNvSpPr>
            <p:nvPr/>
          </p:nvSpPr>
          <p:spPr bwMode="auto">
            <a:xfrm>
              <a:off x="4700" y="3046"/>
              <a:ext cx="6" cy="5"/>
            </a:xfrm>
            <a:custGeom>
              <a:avLst/>
              <a:gdLst>
                <a:gd name="T0" fmla="*/ 13 w 13"/>
                <a:gd name="T1" fmla="*/ 2 h 12"/>
                <a:gd name="T2" fmla="*/ 13 w 13"/>
                <a:gd name="T3" fmla="*/ 7 h 12"/>
                <a:gd name="T4" fmla="*/ 11 w 13"/>
                <a:gd name="T5" fmla="*/ 9 h 12"/>
                <a:gd name="T6" fmla="*/ 11 w 13"/>
                <a:gd name="T7" fmla="*/ 10 h 12"/>
                <a:gd name="T8" fmla="*/ 8 w 13"/>
                <a:gd name="T9" fmla="*/ 10 h 12"/>
                <a:gd name="T10" fmla="*/ 6 w 13"/>
                <a:gd name="T11" fmla="*/ 12 h 12"/>
                <a:gd name="T12" fmla="*/ 3 w 13"/>
                <a:gd name="T13" fmla="*/ 12 h 12"/>
                <a:gd name="T14" fmla="*/ 0 w 13"/>
                <a:gd name="T15" fmla="*/ 9 h 12"/>
                <a:gd name="T16" fmla="*/ 0 w 13"/>
                <a:gd name="T17" fmla="*/ 7 h 12"/>
                <a:gd name="T18" fmla="*/ 5 w 13"/>
                <a:gd name="T19" fmla="*/ 2 h 12"/>
                <a:gd name="T20" fmla="*/ 6 w 13"/>
                <a:gd name="T21" fmla="*/ 2 h 12"/>
                <a:gd name="T22" fmla="*/ 8 w 13"/>
                <a:gd name="T23" fmla="*/ 0 h 12"/>
                <a:gd name="T24" fmla="*/ 11 w 13"/>
                <a:gd name="T25" fmla="*/ 2 h 12"/>
                <a:gd name="T26" fmla="*/ 13 w 13"/>
                <a:gd name="T27" fmla="*/ 2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"/>
                <a:gd name="T43" fmla="*/ 0 h 12"/>
                <a:gd name="T44" fmla="*/ 13 w 13"/>
                <a:gd name="T45" fmla="*/ 12 h 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" h="12">
                  <a:moveTo>
                    <a:pt x="13" y="2"/>
                  </a:moveTo>
                  <a:lnTo>
                    <a:pt x="13" y="7"/>
                  </a:lnTo>
                  <a:lnTo>
                    <a:pt x="11" y="9"/>
                  </a:lnTo>
                  <a:lnTo>
                    <a:pt x="11" y="10"/>
                  </a:lnTo>
                  <a:lnTo>
                    <a:pt x="8" y="10"/>
                  </a:lnTo>
                  <a:lnTo>
                    <a:pt x="6" y="12"/>
                  </a:lnTo>
                  <a:lnTo>
                    <a:pt x="3" y="12"/>
                  </a:lnTo>
                  <a:lnTo>
                    <a:pt x="0" y="9"/>
                  </a:lnTo>
                  <a:lnTo>
                    <a:pt x="0" y="7"/>
                  </a:lnTo>
                  <a:lnTo>
                    <a:pt x="5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3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17" name="Freeform 276"/>
            <p:cNvSpPr>
              <a:spLocks/>
            </p:cNvSpPr>
            <p:nvPr/>
          </p:nvSpPr>
          <p:spPr bwMode="auto">
            <a:xfrm>
              <a:off x="4438" y="3052"/>
              <a:ext cx="18" cy="14"/>
            </a:xfrm>
            <a:custGeom>
              <a:avLst/>
              <a:gdLst>
                <a:gd name="T0" fmla="*/ 34 w 38"/>
                <a:gd name="T1" fmla="*/ 15 h 28"/>
                <a:gd name="T2" fmla="*/ 38 w 38"/>
                <a:gd name="T3" fmla="*/ 17 h 28"/>
                <a:gd name="T4" fmla="*/ 38 w 38"/>
                <a:gd name="T5" fmla="*/ 28 h 28"/>
                <a:gd name="T6" fmla="*/ 33 w 38"/>
                <a:gd name="T7" fmla="*/ 25 h 28"/>
                <a:gd name="T8" fmla="*/ 28 w 38"/>
                <a:gd name="T9" fmla="*/ 21 h 28"/>
                <a:gd name="T10" fmla="*/ 23 w 38"/>
                <a:gd name="T11" fmla="*/ 20 h 28"/>
                <a:gd name="T12" fmla="*/ 18 w 38"/>
                <a:gd name="T13" fmla="*/ 17 h 28"/>
                <a:gd name="T14" fmla="*/ 13 w 38"/>
                <a:gd name="T15" fmla="*/ 15 h 28"/>
                <a:gd name="T16" fmla="*/ 9 w 38"/>
                <a:gd name="T17" fmla="*/ 12 h 28"/>
                <a:gd name="T18" fmla="*/ 4 w 38"/>
                <a:gd name="T19" fmla="*/ 10 h 28"/>
                <a:gd name="T20" fmla="*/ 0 w 38"/>
                <a:gd name="T21" fmla="*/ 7 h 28"/>
                <a:gd name="T22" fmla="*/ 5 w 38"/>
                <a:gd name="T23" fmla="*/ 2 h 28"/>
                <a:gd name="T24" fmla="*/ 7 w 38"/>
                <a:gd name="T25" fmla="*/ 2 h 28"/>
                <a:gd name="T26" fmla="*/ 10 w 38"/>
                <a:gd name="T27" fmla="*/ 0 h 28"/>
                <a:gd name="T28" fmla="*/ 18 w 38"/>
                <a:gd name="T29" fmla="*/ 0 h 28"/>
                <a:gd name="T30" fmla="*/ 34 w 38"/>
                <a:gd name="T31" fmla="*/ 15 h 2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8"/>
                <a:gd name="T49" fmla="*/ 0 h 28"/>
                <a:gd name="T50" fmla="*/ 38 w 38"/>
                <a:gd name="T51" fmla="*/ 28 h 2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8" h="28">
                  <a:moveTo>
                    <a:pt x="34" y="15"/>
                  </a:moveTo>
                  <a:lnTo>
                    <a:pt x="38" y="17"/>
                  </a:lnTo>
                  <a:lnTo>
                    <a:pt x="38" y="28"/>
                  </a:lnTo>
                  <a:lnTo>
                    <a:pt x="33" y="25"/>
                  </a:lnTo>
                  <a:lnTo>
                    <a:pt x="28" y="21"/>
                  </a:lnTo>
                  <a:lnTo>
                    <a:pt x="23" y="20"/>
                  </a:lnTo>
                  <a:lnTo>
                    <a:pt x="18" y="17"/>
                  </a:lnTo>
                  <a:lnTo>
                    <a:pt x="13" y="15"/>
                  </a:lnTo>
                  <a:lnTo>
                    <a:pt x="9" y="12"/>
                  </a:lnTo>
                  <a:lnTo>
                    <a:pt x="4" y="10"/>
                  </a:lnTo>
                  <a:lnTo>
                    <a:pt x="0" y="7"/>
                  </a:lnTo>
                  <a:lnTo>
                    <a:pt x="5" y="2"/>
                  </a:lnTo>
                  <a:lnTo>
                    <a:pt x="7" y="2"/>
                  </a:lnTo>
                  <a:lnTo>
                    <a:pt x="10" y="0"/>
                  </a:lnTo>
                  <a:lnTo>
                    <a:pt x="18" y="0"/>
                  </a:lnTo>
                  <a:lnTo>
                    <a:pt x="34" y="15"/>
                  </a:lnTo>
                  <a:close/>
                </a:path>
              </a:pathLst>
            </a:custGeom>
            <a:solidFill>
              <a:srgbClr val="6699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18" name="Freeform 277"/>
            <p:cNvSpPr>
              <a:spLocks/>
            </p:cNvSpPr>
            <p:nvPr/>
          </p:nvSpPr>
          <p:spPr bwMode="auto">
            <a:xfrm>
              <a:off x="4321" y="3053"/>
              <a:ext cx="13" cy="13"/>
            </a:xfrm>
            <a:custGeom>
              <a:avLst/>
              <a:gdLst>
                <a:gd name="T0" fmla="*/ 23 w 26"/>
                <a:gd name="T1" fmla="*/ 3 h 26"/>
                <a:gd name="T2" fmla="*/ 24 w 26"/>
                <a:gd name="T3" fmla="*/ 6 h 26"/>
                <a:gd name="T4" fmla="*/ 26 w 26"/>
                <a:gd name="T5" fmla="*/ 8 h 26"/>
                <a:gd name="T6" fmla="*/ 24 w 26"/>
                <a:gd name="T7" fmla="*/ 11 h 26"/>
                <a:gd name="T8" fmla="*/ 24 w 26"/>
                <a:gd name="T9" fmla="*/ 13 h 26"/>
                <a:gd name="T10" fmla="*/ 23 w 26"/>
                <a:gd name="T11" fmla="*/ 16 h 26"/>
                <a:gd name="T12" fmla="*/ 23 w 26"/>
                <a:gd name="T13" fmla="*/ 18 h 26"/>
                <a:gd name="T14" fmla="*/ 21 w 26"/>
                <a:gd name="T15" fmla="*/ 19 h 26"/>
                <a:gd name="T16" fmla="*/ 19 w 26"/>
                <a:gd name="T17" fmla="*/ 23 h 26"/>
                <a:gd name="T18" fmla="*/ 18 w 26"/>
                <a:gd name="T19" fmla="*/ 23 h 26"/>
                <a:gd name="T20" fmla="*/ 15 w 26"/>
                <a:gd name="T21" fmla="*/ 26 h 26"/>
                <a:gd name="T22" fmla="*/ 5 w 26"/>
                <a:gd name="T23" fmla="*/ 26 h 26"/>
                <a:gd name="T24" fmla="*/ 2 w 26"/>
                <a:gd name="T25" fmla="*/ 24 h 26"/>
                <a:gd name="T26" fmla="*/ 0 w 26"/>
                <a:gd name="T27" fmla="*/ 19 h 26"/>
                <a:gd name="T28" fmla="*/ 0 w 26"/>
                <a:gd name="T29" fmla="*/ 11 h 26"/>
                <a:gd name="T30" fmla="*/ 2 w 26"/>
                <a:gd name="T31" fmla="*/ 10 h 26"/>
                <a:gd name="T32" fmla="*/ 2 w 26"/>
                <a:gd name="T33" fmla="*/ 8 h 26"/>
                <a:gd name="T34" fmla="*/ 3 w 26"/>
                <a:gd name="T35" fmla="*/ 5 h 26"/>
                <a:gd name="T36" fmla="*/ 6 w 26"/>
                <a:gd name="T37" fmla="*/ 3 h 26"/>
                <a:gd name="T38" fmla="*/ 8 w 26"/>
                <a:gd name="T39" fmla="*/ 2 h 26"/>
                <a:gd name="T40" fmla="*/ 11 w 26"/>
                <a:gd name="T41" fmla="*/ 0 h 26"/>
                <a:gd name="T42" fmla="*/ 18 w 26"/>
                <a:gd name="T43" fmla="*/ 0 h 26"/>
                <a:gd name="T44" fmla="*/ 21 w 26"/>
                <a:gd name="T45" fmla="*/ 2 h 26"/>
                <a:gd name="T46" fmla="*/ 23 w 26"/>
                <a:gd name="T47" fmla="*/ 3 h 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6"/>
                <a:gd name="T73" fmla="*/ 0 h 26"/>
                <a:gd name="T74" fmla="*/ 26 w 26"/>
                <a:gd name="T75" fmla="*/ 26 h 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6" h="26">
                  <a:moveTo>
                    <a:pt x="23" y="3"/>
                  </a:moveTo>
                  <a:lnTo>
                    <a:pt x="24" y="6"/>
                  </a:lnTo>
                  <a:lnTo>
                    <a:pt x="26" y="8"/>
                  </a:lnTo>
                  <a:lnTo>
                    <a:pt x="24" y="11"/>
                  </a:lnTo>
                  <a:lnTo>
                    <a:pt x="24" y="13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19" y="23"/>
                  </a:lnTo>
                  <a:lnTo>
                    <a:pt x="18" y="23"/>
                  </a:lnTo>
                  <a:lnTo>
                    <a:pt x="15" y="26"/>
                  </a:lnTo>
                  <a:lnTo>
                    <a:pt x="5" y="26"/>
                  </a:lnTo>
                  <a:lnTo>
                    <a:pt x="2" y="24"/>
                  </a:lnTo>
                  <a:lnTo>
                    <a:pt x="0" y="19"/>
                  </a:lnTo>
                  <a:lnTo>
                    <a:pt x="0" y="11"/>
                  </a:lnTo>
                  <a:lnTo>
                    <a:pt x="2" y="10"/>
                  </a:lnTo>
                  <a:lnTo>
                    <a:pt x="2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19" name="Freeform 278"/>
            <p:cNvSpPr>
              <a:spLocks/>
            </p:cNvSpPr>
            <p:nvPr/>
          </p:nvSpPr>
          <p:spPr bwMode="auto">
            <a:xfrm>
              <a:off x="4400" y="3055"/>
              <a:ext cx="13" cy="24"/>
            </a:xfrm>
            <a:custGeom>
              <a:avLst/>
              <a:gdLst>
                <a:gd name="T0" fmla="*/ 26 w 28"/>
                <a:gd name="T1" fmla="*/ 8 h 47"/>
                <a:gd name="T2" fmla="*/ 25 w 28"/>
                <a:gd name="T3" fmla="*/ 13 h 47"/>
                <a:gd name="T4" fmla="*/ 23 w 28"/>
                <a:gd name="T5" fmla="*/ 16 h 47"/>
                <a:gd name="T6" fmla="*/ 20 w 28"/>
                <a:gd name="T7" fmla="*/ 21 h 47"/>
                <a:gd name="T8" fmla="*/ 16 w 28"/>
                <a:gd name="T9" fmla="*/ 24 h 47"/>
                <a:gd name="T10" fmla="*/ 15 w 28"/>
                <a:gd name="T11" fmla="*/ 29 h 47"/>
                <a:gd name="T12" fmla="*/ 13 w 28"/>
                <a:gd name="T13" fmla="*/ 32 h 47"/>
                <a:gd name="T14" fmla="*/ 13 w 28"/>
                <a:gd name="T15" fmla="*/ 35 h 47"/>
                <a:gd name="T16" fmla="*/ 12 w 28"/>
                <a:gd name="T17" fmla="*/ 40 h 47"/>
                <a:gd name="T18" fmla="*/ 12 w 28"/>
                <a:gd name="T19" fmla="*/ 44 h 47"/>
                <a:gd name="T20" fmla="*/ 10 w 28"/>
                <a:gd name="T21" fmla="*/ 47 h 47"/>
                <a:gd name="T22" fmla="*/ 5 w 28"/>
                <a:gd name="T23" fmla="*/ 47 h 47"/>
                <a:gd name="T24" fmla="*/ 2 w 28"/>
                <a:gd name="T25" fmla="*/ 44 h 47"/>
                <a:gd name="T26" fmla="*/ 2 w 28"/>
                <a:gd name="T27" fmla="*/ 42 h 47"/>
                <a:gd name="T28" fmla="*/ 0 w 28"/>
                <a:gd name="T29" fmla="*/ 40 h 47"/>
                <a:gd name="T30" fmla="*/ 2 w 28"/>
                <a:gd name="T31" fmla="*/ 35 h 47"/>
                <a:gd name="T32" fmla="*/ 3 w 28"/>
                <a:gd name="T33" fmla="*/ 29 h 47"/>
                <a:gd name="T34" fmla="*/ 5 w 28"/>
                <a:gd name="T35" fmla="*/ 24 h 47"/>
                <a:gd name="T36" fmla="*/ 8 w 28"/>
                <a:gd name="T37" fmla="*/ 19 h 47"/>
                <a:gd name="T38" fmla="*/ 10 w 28"/>
                <a:gd name="T39" fmla="*/ 14 h 47"/>
                <a:gd name="T40" fmla="*/ 13 w 28"/>
                <a:gd name="T41" fmla="*/ 11 h 47"/>
                <a:gd name="T42" fmla="*/ 16 w 28"/>
                <a:gd name="T43" fmla="*/ 5 h 47"/>
                <a:gd name="T44" fmla="*/ 21 w 28"/>
                <a:gd name="T45" fmla="*/ 0 h 47"/>
                <a:gd name="T46" fmla="*/ 25 w 28"/>
                <a:gd name="T47" fmla="*/ 0 h 47"/>
                <a:gd name="T48" fmla="*/ 28 w 28"/>
                <a:gd name="T49" fmla="*/ 3 h 47"/>
                <a:gd name="T50" fmla="*/ 28 w 28"/>
                <a:gd name="T51" fmla="*/ 6 h 47"/>
                <a:gd name="T52" fmla="*/ 26 w 28"/>
                <a:gd name="T53" fmla="*/ 8 h 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8"/>
                <a:gd name="T82" fmla="*/ 0 h 47"/>
                <a:gd name="T83" fmla="*/ 28 w 28"/>
                <a:gd name="T84" fmla="*/ 47 h 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8" h="47">
                  <a:moveTo>
                    <a:pt x="26" y="8"/>
                  </a:moveTo>
                  <a:lnTo>
                    <a:pt x="25" y="13"/>
                  </a:lnTo>
                  <a:lnTo>
                    <a:pt x="23" y="16"/>
                  </a:lnTo>
                  <a:lnTo>
                    <a:pt x="20" y="21"/>
                  </a:lnTo>
                  <a:lnTo>
                    <a:pt x="16" y="24"/>
                  </a:lnTo>
                  <a:lnTo>
                    <a:pt x="15" y="29"/>
                  </a:lnTo>
                  <a:lnTo>
                    <a:pt x="13" y="32"/>
                  </a:lnTo>
                  <a:lnTo>
                    <a:pt x="13" y="35"/>
                  </a:lnTo>
                  <a:lnTo>
                    <a:pt x="12" y="40"/>
                  </a:lnTo>
                  <a:lnTo>
                    <a:pt x="12" y="44"/>
                  </a:lnTo>
                  <a:lnTo>
                    <a:pt x="10" y="47"/>
                  </a:lnTo>
                  <a:lnTo>
                    <a:pt x="5" y="47"/>
                  </a:lnTo>
                  <a:lnTo>
                    <a:pt x="2" y="44"/>
                  </a:lnTo>
                  <a:lnTo>
                    <a:pt x="2" y="42"/>
                  </a:lnTo>
                  <a:lnTo>
                    <a:pt x="0" y="40"/>
                  </a:lnTo>
                  <a:lnTo>
                    <a:pt x="2" y="35"/>
                  </a:lnTo>
                  <a:lnTo>
                    <a:pt x="3" y="29"/>
                  </a:lnTo>
                  <a:lnTo>
                    <a:pt x="5" y="24"/>
                  </a:lnTo>
                  <a:lnTo>
                    <a:pt x="8" y="19"/>
                  </a:lnTo>
                  <a:lnTo>
                    <a:pt x="10" y="14"/>
                  </a:lnTo>
                  <a:lnTo>
                    <a:pt x="13" y="11"/>
                  </a:lnTo>
                  <a:lnTo>
                    <a:pt x="16" y="5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8" y="3"/>
                  </a:lnTo>
                  <a:lnTo>
                    <a:pt x="28" y="6"/>
                  </a:lnTo>
                  <a:lnTo>
                    <a:pt x="26" y="8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20" name="Freeform 279"/>
            <p:cNvSpPr>
              <a:spLocks/>
            </p:cNvSpPr>
            <p:nvPr/>
          </p:nvSpPr>
          <p:spPr bwMode="auto">
            <a:xfrm>
              <a:off x="4623" y="3056"/>
              <a:ext cx="14" cy="15"/>
            </a:xfrm>
            <a:custGeom>
              <a:avLst/>
              <a:gdLst>
                <a:gd name="T0" fmla="*/ 29 w 29"/>
                <a:gd name="T1" fmla="*/ 7 h 30"/>
                <a:gd name="T2" fmla="*/ 29 w 29"/>
                <a:gd name="T3" fmla="*/ 23 h 30"/>
                <a:gd name="T4" fmla="*/ 26 w 29"/>
                <a:gd name="T5" fmla="*/ 28 h 30"/>
                <a:gd name="T6" fmla="*/ 23 w 29"/>
                <a:gd name="T7" fmla="*/ 30 h 30"/>
                <a:gd name="T8" fmla="*/ 15 w 29"/>
                <a:gd name="T9" fmla="*/ 30 h 30"/>
                <a:gd name="T10" fmla="*/ 11 w 29"/>
                <a:gd name="T11" fmla="*/ 28 h 30"/>
                <a:gd name="T12" fmla="*/ 8 w 29"/>
                <a:gd name="T13" fmla="*/ 28 h 30"/>
                <a:gd name="T14" fmla="*/ 7 w 29"/>
                <a:gd name="T15" fmla="*/ 26 h 30"/>
                <a:gd name="T16" fmla="*/ 5 w 29"/>
                <a:gd name="T17" fmla="*/ 26 h 30"/>
                <a:gd name="T18" fmla="*/ 5 w 29"/>
                <a:gd name="T19" fmla="*/ 25 h 30"/>
                <a:gd name="T20" fmla="*/ 2 w 29"/>
                <a:gd name="T21" fmla="*/ 22 h 30"/>
                <a:gd name="T22" fmla="*/ 2 w 29"/>
                <a:gd name="T23" fmla="*/ 20 h 30"/>
                <a:gd name="T24" fmla="*/ 0 w 29"/>
                <a:gd name="T25" fmla="*/ 20 h 30"/>
                <a:gd name="T26" fmla="*/ 0 w 29"/>
                <a:gd name="T27" fmla="*/ 15 h 30"/>
                <a:gd name="T28" fmla="*/ 2 w 29"/>
                <a:gd name="T29" fmla="*/ 12 h 30"/>
                <a:gd name="T30" fmla="*/ 11 w 29"/>
                <a:gd name="T31" fmla="*/ 2 h 30"/>
                <a:gd name="T32" fmla="*/ 15 w 29"/>
                <a:gd name="T33" fmla="*/ 2 h 30"/>
                <a:gd name="T34" fmla="*/ 18 w 29"/>
                <a:gd name="T35" fmla="*/ 0 h 30"/>
                <a:gd name="T36" fmla="*/ 23 w 29"/>
                <a:gd name="T37" fmla="*/ 0 h 30"/>
                <a:gd name="T38" fmla="*/ 24 w 29"/>
                <a:gd name="T39" fmla="*/ 2 h 30"/>
                <a:gd name="T40" fmla="*/ 26 w 29"/>
                <a:gd name="T41" fmla="*/ 2 h 30"/>
                <a:gd name="T42" fmla="*/ 28 w 29"/>
                <a:gd name="T43" fmla="*/ 4 h 30"/>
                <a:gd name="T44" fmla="*/ 28 w 29"/>
                <a:gd name="T45" fmla="*/ 5 h 30"/>
                <a:gd name="T46" fmla="*/ 29 w 29"/>
                <a:gd name="T47" fmla="*/ 7 h 3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9"/>
                <a:gd name="T73" fmla="*/ 0 h 30"/>
                <a:gd name="T74" fmla="*/ 29 w 29"/>
                <a:gd name="T75" fmla="*/ 30 h 3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9" h="30">
                  <a:moveTo>
                    <a:pt x="29" y="7"/>
                  </a:moveTo>
                  <a:lnTo>
                    <a:pt x="29" y="23"/>
                  </a:lnTo>
                  <a:lnTo>
                    <a:pt x="26" y="28"/>
                  </a:lnTo>
                  <a:lnTo>
                    <a:pt x="23" y="30"/>
                  </a:lnTo>
                  <a:lnTo>
                    <a:pt x="15" y="30"/>
                  </a:lnTo>
                  <a:lnTo>
                    <a:pt x="11" y="28"/>
                  </a:lnTo>
                  <a:lnTo>
                    <a:pt x="8" y="28"/>
                  </a:lnTo>
                  <a:lnTo>
                    <a:pt x="7" y="26"/>
                  </a:lnTo>
                  <a:lnTo>
                    <a:pt x="5" y="26"/>
                  </a:lnTo>
                  <a:lnTo>
                    <a:pt x="5" y="25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1" y="2"/>
                  </a:lnTo>
                  <a:lnTo>
                    <a:pt x="15" y="2"/>
                  </a:lnTo>
                  <a:lnTo>
                    <a:pt x="18" y="0"/>
                  </a:lnTo>
                  <a:lnTo>
                    <a:pt x="23" y="0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8" y="5"/>
                  </a:lnTo>
                  <a:lnTo>
                    <a:pt x="29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21" name="Freeform 280"/>
            <p:cNvSpPr>
              <a:spLocks/>
            </p:cNvSpPr>
            <p:nvPr/>
          </p:nvSpPr>
          <p:spPr bwMode="auto">
            <a:xfrm>
              <a:off x="4538" y="3058"/>
              <a:ext cx="12" cy="15"/>
            </a:xfrm>
            <a:custGeom>
              <a:avLst/>
              <a:gdLst>
                <a:gd name="T0" fmla="*/ 9 w 23"/>
                <a:gd name="T1" fmla="*/ 1 h 30"/>
                <a:gd name="T2" fmla="*/ 10 w 23"/>
                <a:gd name="T3" fmla="*/ 5 h 30"/>
                <a:gd name="T4" fmla="*/ 12 w 23"/>
                <a:gd name="T5" fmla="*/ 8 h 30"/>
                <a:gd name="T6" fmla="*/ 15 w 23"/>
                <a:gd name="T7" fmla="*/ 11 h 30"/>
                <a:gd name="T8" fmla="*/ 17 w 23"/>
                <a:gd name="T9" fmla="*/ 14 h 30"/>
                <a:gd name="T10" fmla="*/ 18 w 23"/>
                <a:gd name="T11" fmla="*/ 18 h 30"/>
                <a:gd name="T12" fmla="*/ 20 w 23"/>
                <a:gd name="T13" fmla="*/ 22 h 30"/>
                <a:gd name="T14" fmla="*/ 22 w 23"/>
                <a:gd name="T15" fmla="*/ 26 h 30"/>
                <a:gd name="T16" fmla="*/ 23 w 23"/>
                <a:gd name="T17" fmla="*/ 29 h 30"/>
                <a:gd name="T18" fmla="*/ 22 w 23"/>
                <a:gd name="T19" fmla="*/ 30 h 30"/>
                <a:gd name="T20" fmla="*/ 17 w 23"/>
                <a:gd name="T21" fmla="*/ 30 h 30"/>
                <a:gd name="T22" fmla="*/ 10 w 23"/>
                <a:gd name="T23" fmla="*/ 24 h 30"/>
                <a:gd name="T24" fmla="*/ 9 w 23"/>
                <a:gd name="T25" fmla="*/ 21 h 30"/>
                <a:gd name="T26" fmla="*/ 5 w 23"/>
                <a:gd name="T27" fmla="*/ 18 h 30"/>
                <a:gd name="T28" fmla="*/ 4 w 23"/>
                <a:gd name="T29" fmla="*/ 14 h 30"/>
                <a:gd name="T30" fmla="*/ 2 w 23"/>
                <a:gd name="T31" fmla="*/ 9 h 30"/>
                <a:gd name="T32" fmla="*/ 2 w 23"/>
                <a:gd name="T33" fmla="*/ 6 h 30"/>
                <a:gd name="T34" fmla="*/ 0 w 23"/>
                <a:gd name="T35" fmla="*/ 1 h 30"/>
                <a:gd name="T36" fmla="*/ 2 w 23"/>
                <a:gd name="T37" fmla="*/ 0 h 30"/>
                <a:gd name="T38" fmla="*/ 7 w 23"/>
                <a:gd name="T39" fmla="*/ 0 h 30"/>
                <a:gd name="T40" fmla="*/ 9 w 23"/>
                <a:gd name="T41" fmla="*/ 1 h 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3"/>
                <a:gd name="T64" fmla="*/ 0 h 30"/>
                <a:gd name="T65" fmla="*/ 23 w 23"/>
                <a:gd name="T66" fmla="*/ 30 h 3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3" h="30">
                  <a:moveTo>
                    <a:pt x="9" y="1"/>
                  </a:moveTo>
                  <a:lnTo>
                    <a:pt x="10" y="5"/>
                  </a:lnTo>
                  <a:lnTo>
                    <a:pt x="12" y="8"/>
                  </a:lnTo>
                  <a:lnTo>
                    <a:pt x="15" y="11"/>
                  </a:lnTo>
                  <a:lnTo>
                    <a:pt x="17" y="14"/>
                  </a:lnTo>
                  <a:lnTo>
                    <a:pt x="18" y="18"/>
                  </a:lnTo>
                  <a:lnTo>
                    <a:pt x="20" y="22"/>
                  </a:lnTo>
                  <a:lnTo>
                    <a:pt x="22" y="26"/>
                  </a:lnTo>
                  <a:lnTo>
                    <a:pt x="23" y="29"/>
                  </a:lnTo>
                  <a:lnTo>
                    <a:pt x="22" y="30"/>
                  </a:lnTo>
                  <a:lnTo>
                    <a:pt x="17" y="30"/>
                  </a:lnTo>
                  <a:lnTo>
                    <a:pt x="10" y="24"/>
                  </a:lnTo>
                  <a:lnTo>
                    <a:pt x="9" y="21"/>
                  </a:lnTo>
                  <a:lnTo>
                    <a:pt x="5" y="18"/>
                  </a:lnTo>
                  <a:lnTo>
                    <a:pt x="4" y="14"/>
                  </a:lnTo>
                  <a:lnTo>
                    <a:pt x="2" y="9"/>
                  </a:lnTo>
                  <a:lnTo>
                    <a:pt x="2" y="6"/>
                  </a:lnTo>
                  <a:lnTo>
                    <a:pt x="0" y="1"/>
                  </a:lnTo>
                  <a:lnTo>
                    <a:pt x="2" y="0"/>
                  </a:lnTo>
                  <a:lnTo>
                    <a:pt x="7" y="0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22" name="Freeform 281"/>
            <p:cNvSpPr>
              <a:spLocks/>
            </p:cNvSpPr>
            <p:nvPr/>
          </p:nvSpPr>
          <p:spPr bwMode="auto">
            <a:xfrm>
              <a:off x="4496" y="3061"/>
              <a:ext cx="17" cy="12"/>
            </a:xfrm>
            <a:custGeom>
              <a:avLst/>
              <a:gdLst>
                <a:gd name="T0" fmla="*/ 34 w 34"/>
                <a:gd name="T1" fmla="*/ 0 h 24"/>
                <a:gd name="T2" fmla="*/ 18 w 34"/>
                <a:gd name="T3" fmla="*/ 16 h 24"/>
                <a:gd name="T4" fmla="*/ 13 w 34"/>
                <a:gd name="T5" fmla="*/ 20 h 24"/>
                <a:gd name="T6" fmla="*/ 10 w 34"/>
                <a:gd name="T7" fmla="*/ 21 h 24"/>
                <a:gd name="T8" fmla="*/ 7 w 34"/>
                <a:gd name="T9" fmla="*/ 24 h 24"/>
                <a:gd name="T10" fmla="*/ 3 w 34"/>
                <a:gd name="T11" fmla="*/ 20 h 24"/>
                <a:gd name="T12" fmla="*/ 3 w 34"/>
                <a:gd name="T13" fmla="*/ 16 h 24"/>
                <a:gd name="T14" fmla="*/ 2 w 34"/>
                <a:gd name="T15" fmla="*/ 12 h 24"/>
                <a:gd name="T16" fmla="*/ 0 w 34"/>
                <a:gd name="T17" fmla="*/ 7 h 24"/>
                <a:gd name="T18" fmla="*/ 5 w 34"/>
                <a:gd name="T19" fmla="*/ 7 h 24"/>
                <a:gd name="T20" fmla="*/ 8 w 34"/>
                <a:gd name="T21" fmla="*/ 5 h 24"/>
                <a:gd name="T22" fmla="*/ 13 w 34"/>
                <a:gd name="T23" fmla="*/ 3 h 24"/>
                <a:gd name="T24" fmla="*/ 18 w 34"/>
                <a:gd name="T25" fmla="*/ 2 h 24"/>
                <a:gd name="T26" fmla="*/ 21 w 34"/>
                <a:gd name="T27" fmla="*/ 0 h 24"/>
                <a:gd name="T28" fmla="*/ 34 w 34"/>
                <a:gd name="T29" fmla="*/ 0 h 2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4"/>
                <a:gd name="T46" fmla="*/ 0 h 24"/>
                <a:gd name="T47" fmla="*/ 34 w 34"/>
                <a:gd name="T48" fmla="*/ 24 h 2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4" h="24">
                  <a:moveTo>
                    <a:pt x="34" y="0"/>
                  </a:moveTo>
                  <a:lnTo>
                    <a:pt x="18" y="16"/>
                  </a:lnTo>
                  <a:lnTo>
                    <a:pt x="13" y="20"/>
                  </a:lnTo>
                  <a:lnTo>
                    <a:pt x="10" y="21"/>
                  </a:lnTo>
                  <a:lnTo>
                    <a:pt x="7" y="24"/>
                  </a:lnTo>
                  <a:lnTo>
                    <a:pt x="3" y="20"/>
                  </a:lnTo>
                  <a:lnTo>
                    <a:pt x="3" y="16"/>
                  </a:lnTo>
                  <a:lnTo>
                    <a:pt x="2" y="12"/>
                  </a:lnTo>
                  <a:lnTo>
                    <a:pt x="0" y="7"/>
                  </a:lnTo>
                  <a:lnTo>
                    <a:pt x="5" y="7"/>
                  </a:lnTo>
                  <a:lnTo>
                    <a:pt x="8" y="5"/>
                  </a:lnTo>
                  <a:lnTo>
                    <a:pt x="13" y="3"/>
                  </a:lnTo>
                  <a:lnTo>
                    <a:pt x="18" y="2"/>
                  </a:lnTo>
                  <a:lnTo>
                    <a:pt x="21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666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23" name="Freeform 282"/>
            <p:cNvSpPr>
              <a:spLocks/>
            </p:cNvSpPr>
            <p:nvPr/>
          </p:nvSpPr>
          <p:spPr bwMode="auto">
            <a:xfrm>
              <a:off x="4414" y="3063"/>
              <a:ext cx="12" cy="22"/>
            </a:xfrm>
            <a:custGeom>
              <a:avLst/>
              <a:gdLst>
                <a:gd name="T0" fmla="*/ 25 w 25"/>
                <a:gd name="T1" fmla="*/ 10 h 44"/>
                <a:gd name="T2" fmla="*/ 23 w 25"/>
                <a:gd name="T3" fmla="*/ 15 h 44"/>
                <a:gd name="T4" fmla="*/ 21 w 25"/>
                <a:gd name="T5" fmla="*/ 20 h 44"/>
                <a:gd name="T6" fmla="*/ 18 w 25"/>
                <a:gd name="T7" fmla="*/ 25 h 44"/>
                <a:gd name="T8" fmla="*/ 17 w 25"/>
                <a:gd name="T9" fmla="*/ 28 h 44"/>
                <a:gd name="T10" fmla="*/ 15 w 25"/>
                <a:gd name="T11" fmla="*/ 33 h 44"/>
                <a:gd name="T12" fmla="*/ 12 w 25"/>
                <a:gd name="T13" fmla="*/ 36 h 44"/>
                <a:gd name="T14" fmla="*/ 10 w 25"/>
                <a:gd name="T15" fmla="*/ 41 h 44"/>
                <a:gd name="T16" fmla="*/ 7 w 25"/>
                <a:gd name="T17" fmla="*/ 44 h 44"/>
                <a:gd name="T18" fmla="*/ 5 w 25"/>
                <a:gd name="T19" fmla="*/ 44 h 44"/>
                <a:gd name="T20" fmla="*/ 4 w 25"/>
                <a:gd name="T21" fmla="*/ 43 h 44"/>
                <a:gd name="T22" fmla="*/ 2 w 25"/>
                <a:gd name="T23" fmla="*/ 43 h 44"/>
                <a:gd name="T24" fmla="*/ 0 w 25"/>
                <a:gd name="T25" fmla="*/ 41 h 44"/>
                <a:gd name="T26" fmla="*/ 0 w 25"/>
                <a:gd name="T27" fmla="*/ 36 h 44"/>
                <a:gd name="T28" fmla="*/ 2 w 25"/>
                <a:gd name="T29" fmla="*/ 33 h 44"/>
                <a:gd name="T30" fmla="*/ 4 w 25"/>
                <a:gd name="T31" fmla="*/ 30 h 44"/>
                <a:gd name="T32" fmla="*/ 5 w 25"/>
                <a:gd name="T33" fmla="*/ 25 h 44"/>
                <a:gd name="T34" fmla="*/ 7 w 25"/>
                <a:gd name="T35" fmla="*/ 23 h 44"/>
                <a:gd name="T36" fmla="*/ 10 w 25"/>
                <a:gd name="T37" fmla="*/ 18 h 44"/>
                <a:gd name="T38" fmla="*/ 12 w 25"/>
                <a:gd name="T39" fmla="*/ 15 h 44"/>
                <a:gd name="T40" fmla="*/ 13 w 25"/>
                <a:gd name="T41" fmla="*/ 12 h 44"/>
                <a:gd name="T42" fmla="*/ 13 w 25"/>
                <a:gd name="T43" fmla="*/ 10 h 44"/>
                <a:gd name="T44" fmla="*/ 15 w 25"/>
                <a:gd name="T45" fmla="*/ 9 h 44"/>
                <a:gd name="T46" fmla="*/ 15 w 25"/>
                <a:gd name="T47" fmla="*/ 5 h 44"/>
                <a:gd name="T48" fmla="*/ 20 w 25"/>
                <a:gd name="T49" fmla="*/ 0 h 44"/>
                <a:gd name="T50" fmla="*/ 21 w 25"/>
                <a:gd name="T51" fmla="*/ 0 h 44"/>
                <a:gd name="T52" fmla="*/ 23 w 25"/>
                <a:gd name="T53" fmla="*/ 2 h 44"/>
                <a:gd name="T54" fmla="*/ 25 w 25"/>
                <a:gd name="T55" fmla="*/ 5 h 44"/>
                <a:gd name="T56" fmla="*/ 25 w 25"/>
                <a:gd name="T57" fmla="*/ 10 h 4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5"/>
                <a:gd name="T88" fmla="*/ 0 h 44"/>
                <a:gd name="T89" fmla="*/ 25 w 25"/>
                <a:gd name="T90" fmla="*/ 44 h 4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5" h="44">
                  <a:moveTo>
                    <a:pt x="25" y="10"/>
                  </a:moveTo>
                  <a:lnTo>
                    <a:pt x="23" y="15"/>
                  </a:lnTo>
                  <a:lnTo>
                    <a:pt x="21" y="20"/>
                  </a:lnTo>
                  <a:lnTo>
                    <a:pt x="18" y="25"/>
                  </a:lnTo>
                  <a:lnTo>
                    <a:pt x="17" y="28"/>
                  </a:lnTo>
                  <a:lnTo>
                    <a:pt x="15" y="33"/>
                  </a:lnTo>
                  <a:lnTo>
                    <a:pt x="12" y="36"/>
                  </a:lnTo>
                  <a:lnTo>
                    <a:pt x="10" y="41"/>
                  </a:lnTo>
                  <a:lnTo>
                    <a:pt x="7" y="44"/>
                  </a:lnTo>
                  <a:lnTo>
                    <a:pt x="5" y="44"/>
                  </a:lnTo>
                  <a:lnTo>
                    <a:pt x="4" y="43"/>
                  </a:lnTo>
                  <a:lnTo>
                    <a:pt x="2" y="43"/>
                  </a:lnTo>
                  <a:lnTo>
                    <a:pt x="0" y="41"/>
                  </a:lnTo>
                  <a:lnTo>
                    <a:pt x="0" y="36"/>
                  </a:lnTo>
                  <a:lnTo>
                    <a:pt x="2" y="33"/>
                  </a:lnTo>
                  <a:lnTo>
                    <a:pt x="4" y="30"/>
                  </a:lnTo>
                  <a:lnTo>
                    <a:pt x="5" y="25"/>
                  </a:lnTo>
                  <a:lnTo>
                    <a:pt x="7" y="23"/>
                  </a:lnTo>
                  <a:lnTo>
                    <a:pt x="10" y="18"/>
                  </a:lnTo>
                  <a:lnTo>
                    <a:pt x="12" y="15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5" y="9"/>
                  </a:lnTo>
                  <a:lnTo>
                    <a:pt x="15" y="5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5" y="5"/>
                  </a:lnTo>
                  <a:lnTo>
                    <a:pt x="25" y="10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24" name="Freeform 283"/>
            <p:cNvSpPr>
              <a:spLocks/>
            </p:cNvSpPr>
            <p:nvPr/>
          </p:nvSpPr>
          <p:spPr bwMode="auto">
            <a:xfrm>
              <a:off x="4461" y="3063"/>
              <a:ext cx="32" cy="16"/>
            </a:xfrm>
            <a:custGeom>
              <a:avLst/>
              <a:gdLst>
                <a:gd name="T0" fmla="*/ 59 w 64"/>
                <a:gd name="T1" fmla="*/ 7 h 33"/>
                <a:gd name="T2" fmla="*/ 60 w 64"/>
                <a:gd name="T3" fmla="*/ 13 h 33"/>
                <a:gd name="T4" fmla="*/ 62 w 64"/>
                <a:gd name="T5" fmla="*/ 17 h 33"/>
                <a:gd name="T6" fmla="*/ 64 w 64"/>
                <a:gd name="T7" fmla="*/ 23 h 33"/>
                <a:gd name="T8" fmla="*/ 64 w 64"/>
                <a:gd name="T9" fmla="*/ 30 h 33"/>
                <a:gd name="T10" fmla="*/ 54 w 64"/>
                <a:gd name="T11" fmla="*/ 30 h 33"/>
                <a:gd name="T12" fmla="*/ 51 w 64"/>
                <a:gd name="T13" fmla="*/ 26 h 33"/>
                <a:gd name="T14" fmla="*/ 41 w 64"/>
                <a:gd name="T15" fmla="*/ 26 h 33"/>
                <a:gd name="T16" fmla="*/ 38 w 64"/>
                <a:gd name="T17" fmla="*/ 28 h 33"/>
                <a:gd name="T18" fmla="*/ 36 w 64"/>
                <a:gd name="T19" fmla="*/ 30 h 33"/>
                <a:gd name="T20" fmla="*/ 36 w 64"/>
                <a:gd name="T21" fmla="*/ 33 h 33"/>
                <a:gd name="T22" fmla="*/ 34 w 64"/>
                <a:gd name="T23" fmla="*/ 31 h 33"/>
                <a:gd name="T24" fmla="*/ 33 w 64"/>
                <a:gd name="T25" fmla="*/ 31 h 33"/>
                <a:gd name="T26" fmla="*/ 31 w 64"/>
                <a:gd name="T27" fmla="*/ 33 h 33"/>
                <a:gd name="T28" fmla="*/ 30 w 64"/>
                <a:gd name="T29" fmla="*/ 33 h 33"/>
                <a:gd name="T30" fmla="*/ 26 w 64"/>
                <a:gd name="T31" fmla="*/ 30 h 33"/>
                <a:gd name="T32" fmla="*/ 20 w 64"/>
                <a:gd name="T33" fmla="*/ 26 h 33"/>
                <a:gd name="T34" fmla="*/ 15 w 64"/>
                <a:gd name="T35" fmla="*/ 25 h 33"/>
                <a:gd name="T36" fmla="*/ 10 w 64"/>
                <a:gd name="T37" fmla="*/ 21 h 33"/>
                <a:gd name="T38" fmla="*/ 5 w 64"/>
                <a:gd name="T39" fmla="*/ 18 h 33"/>
                <a:gd name="T40" fmla="*/ 2 w 64"/>
                <a:gd name="T41" fmla="*/ 15 h 33"/>
                <a:gd name="T42" fmla="*/ 0 w 64"/>
                <a:gd name="T43" fmla="*/ 9 h 33"/>
                <a:gd name="T44" fmla="*/ 4 w 64"/>
                <a:gd name="T45" fmla="*/ 2 h 33"/>
                <a:gd name="T46" fmla="*/ 2 w 64"/>
                <a:gd name="T47" fmla="*/ 0 h 33"/>
                <a:gd name="T48" fmla="*/ 5 w 64"/>
                <a:gd name="T49" fmla="*/ 0 h 33"/>
                <a:gd name="T50" fmla="*/ 9 w 64"/>
                <a:gd name="T51" fmla="*/ 2 h 33"/>
                <a:gd name="T52" fmla="*/ 12 w 64"/>
                <a:gd name="T53" fmla="*/ 4 h 33"/>
                <a:gd name="T54" fmla="*/ 17 w 64"/>
                <a:gd name="T55" fmla="*/ 4 h 33"/>
                <a:gd name="T56" fmla="*/ 20 w 64"/>
                <a:gd name="T57" fmla="*/ 5 h 33"/>
                <a:gd name="T58" fmla="*/ 23 w 64"/>
                <a:gd name="T59" fmla="*/ 5 h 33"/>
                <a:gd name="T60" fmla="*/ 26 w 64"/>
                <a:gd name="T61" fmla="*/ 7 h 33"/>
                <a:gd name="T62" fmla="*/ 59 w 64"/>
                <a:gd name="T63" fmla="*/ 7 h 3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4"/>
                <a:gd name="T97" fmla="*/ 0 h 33"/>
                <a:gd name="T98" fmla="*/ 64 w 64"/>
                <a:gd name="T99" fmla="*/ 33 h 3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4" h="33">
                  <a:moveTo>
                    <a:pt x="59" y="7"/>
                  </a:moveTo>
                  <a:lnTo>
                    <a:pt x="60" y="13"/>
                  </a:lnTo>
                  <a:lnTo>
                    <a:pt x="62" y="17"/>
                  </a:lnTo>
                  <a:lnTo>
                    <a:pt x="64" y="23"/>
                  </a:lnTo>
                  <a:lnTo>
                    <a:pt x="64" y="30"/>
                  </a:lnTo>
                  <a:lnTo>
                    <a:pt x="54" y="30"/>
                  </a:lnTo>
                  <a:lnTo>
                    <a:pt x="51" y="26"/>
                  </a:lnTo>
                  <a:lnTo>
                    <a:pt x="41" y="26"/>
                  </a:lnTo>
                  <a:lnTo>
                    <a:pt x="38" y="28"/>
                  </a:lnTo>
                  <a:lnTo>
                    <a:pt x="36" y="30"/>
                  </a:lnTo>
                  <a:lnTo>
                    <a:pt x="36" y="33"/>
                  </a:lnTo>
                  <a:lnTo>
                    <a:pt x="34" y="31"/>
                  </a:lnTo>
                  <a:lnTo>
                    <a:pt x="33" y="31"/>
                  </a:lnTo>
                  <a:lnTo>
                    <a:pt x="31" y="33"/>
                  </a:lnTo>
                  <a:lnTo>
                    <a:pt x="30" y="33"/>
                  </a:lnTo>
                  <a:lnTo>
                    <a:pt x="26" y="30"/>
                  </a:lnTo>
                  <a:lnTo>
                    <a:pt x="20" y="26"/>
                  </a:lnTo>
                  <a:lnTo>
                    <a:pt x="15" y="25"/>
                  </a:lnTo>
                  <a:lnTo>
                    <a:pt x="10" y="21"/>
                  </a:lnTo>
                  <a:lnTo>
                    <a:pt x="5" y="18"/>
                  </a:lnTo>
                  <a:lnTo>
                    <a:pt x="2" y="15"/>
                  </a:lnTo>
                  <a:lnTo>
                    <a:pt x="0" y="9"/>
                  </a:lnTo>
                  <a:lnTo>
                    <a:pt x="4" y="2"/>
                  </a:lnTo>
                  <a:lnTo>
                    <a:pt x="2" y="0"/>
                  </a:lnTo>
                  <a:lnTo>
                    <a:pt x="5" y="0"/>
                  </a:lnTo>
                  <a:lnTo>
                    <a:pt x="9" y="2"/>
                  </a:lnTo>
                  <a:lnTo>
                    <a:pt x="12" y="4"/>
                  </a:lnTo>
                  <a:lnTo>
                    <a:pt x="17" y="4"/>
                  </a:lnTo>
                  <a:lnTo>
                    <a:pt x="20" y="5"/>
                  </a:lnTo>
                  <a:lnTo>
                    <a:pt x="23" y="5"/>
                  </a:lnTo>
                  <a:lnTo>
                    <a:pt x="26" y="7"/>
                  </a:lnTo>
                  <a:lnTo>
                    <a:pt x="59" y="7"/>
                  </a:lnTo>
                  <a:close/>
                </a:path>
              </a:pathLst>
            </a:custGeom>
            <a:solidFill>
              <a:srgbClr val="CCCC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25" name="Freeform 284"/>
            <p:cNvSpPr>
              <a:spLocks/>
            </p:cNvSpPr>
            <p:nvPr/>
          </p:nvSpPr>
          <p:spPr bwMode="auto">
            <a:xfrm>
              <a:off x="4525" y="3067"/>
              <a:ext cx="10" cy="17"/>
            </a:xfrm>
            <a:custGeom>
              <a:avLst/>
              <a:gdLst>
                <a:gd name="T0" fmla="*/ 17 w 20"/>
                <a:gd name="T1" fmla="*/ 24 h 34"/>
                <a:gd name="T2" fmla="*/ 18 w 20"/>
                <a:gd name="T3" fmla="*/ 25 h 34"/>
                <a:gd name="T4" fmla="*/ 20 w 20"/>
                <a:gd name="T5" fmla="*/ 29 h 34"/>
                <a:gd name="T6" fmla="*/ 20 w 20"/>
                <a:gd name="T7" fmla="*/ 34 h 34"/>
                <a:gd name="T8" fmla="*/ 13 w 20"/>
                <a:gd name="T9" fmla="*/ 34 h 34"/>
                <a:gd name="T10" fmla="*/ 10 w 20"/>
                <a:gd name="T11" fmla="*/ 30 h 34"/>
                <a:gd name="T12" fmla="*/ 10 w 20"/>
                <a:gd name="T13" fmla="*/ 29 h 34"/>
                <a:gd name="T14" fmla="*/ 9 w 20"/>
                <a:gd name="T15" fmla="*/ 25 h 34"/>
                <a:gd name="T16" fmla="*/ 7 w 20"/>
                <a:gd name="T17" fmla="*/ 24 h 34"/>
                <a:gd name="T18" fmla="*/ 7 w 20"/>
                <a:gd name="T19" fmla="*/ 22 h 34"/>
                <a:gd name="T20" fmla="*/ 0 w 20"/>
                <a:gd name="T21" fmla="*/ 1 h 34"/>
                <a:gd name="T22" fmla="*/ 2 w 20"/>
                <a:gd name="T23" fmla="*/ 0 h 34"/>
                <a:gd name="T24" fmla="*/ 7 w 20"/>
                <a:gd name="T25" fmla="*/ 0 h 34"/>
                <a:gd name="T26" fmla="*/ 12 w 20"/>
                <a:gd name="T27" fmla="*/ 4 h 34"/>
                <a:gd name="T28" fmla="*/ 12 w 20"/>
                <a:gd name="T29" fmla="*/ 8 h 34"/>
                <a:gd name="T30" fmla="*/ 13 w 20"/>
                <a:gd name="T31" fmla="*/ 11 h 34"/>
                <a:gd name="T32" fmla="*/ 13 w 20"/>
                <a:gd name="T33" fmla="*/ 14 h 34"/>
                <a:gd name="T34" fmla="*/ 15 w 20"/>
                <a:gd name="T35" fmla="*/ 17 h 34"/>
                <a:gd name="T36" fmla="*/ 17 w 20"/>
                <a:gd name="T37" fmla="*/ 21 h 34"/>
                <a:gd name="T38" fmla="*/ 17 w 20"/>
                <a:gd name="T39" fmla="*/ 24 h 3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0"/>
                <a:gd name="T61" fmla="*/ 0 h 34"/>
                <a:gd name="T62" fmla="*/ 20 w 20"/>
                <a:gd name="T63" fmla="*/ 34 h 3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0" h="34">
                  <a:moveTo>
                    <a:pt x="17" y="24"/>
                  </a:moveTo>
                  <a:lnTo>
                    <a:pt x="18" y="25"/>
                  </a:lnTo>
                  <a:lnTo>
                    <a:pt x="20" y="29"/>
                  </a:lnTo>
                  <a:lnTo>
                    <a:pt x="20" y="34"/>
                  </a:lnTo>
                  <a:lnTo>
                    <a:pt x="13" y="34"/>
                  </a:lnTo>
                  <a:lnTo>
                    <a:pt x="10" y="30"/>
                  </a:lnTo>
                  <a:lnTo>
                    <a:pt x="10" y="29"/>
                  </a:lnTo>
                  <a:lnTo>
                    <a:pt x="9" y="25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0" y="1"/>
                  </a:lnTo>
                  <a:lnTo>
                    <a:pt x="2" y="0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3" y="11"/>
                  </a:lnTo>
                  <a:lnTo>
                    <a:pt x="13" y="14"/>
                  </a:lnTo>
                  <a:lnTo>
                    <a:pt x="15" y="17"/>
                  </a:lnTo>
                  <a:lnTo>
                    <a:pt x="17" y="21"/>
                  </a:lnTo>
                  <a:lnTo>
                    <a:pt x="17" y="24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26" name="Freeform 285"/>
            <p:cNvSpPr>
              <a:spLocks/>
            </p:cNvSpPr>
            <p:nvPr/>
          </p:nvSpPr>
          <p:spPr bwMode="auto">
            <a:xfrm>
              <a:off x="4429" y="3071"/>
              <a:ext cx="10" cy="22"/>
            </a:xfrm>
            <a:custGeom>
              <a:avLst/>
              <a:gdLst>
                <a:gd name="T0" fmla="*/ 21 w 21"/>
                <a:gd name="T1" fmla="*/ 3 h 43"/>
                <a:gd name="T2" fmla="*/ 21 w 21"/>
                <a:gd name="T3" fmla="*/ 11 h 43"/>
                <a:gd name="T4" fmla="*/ 19 w 21"/>
                <a:gd name="T5" fmla="*/ 14 h 43"/>
                <a:gd name="T6" fmla="*/ 17 w 21"/>
                <a:gd name="T7" fmla="*/ 17 h 43"/>
                <a:gd name="T8" fmla="*/ 16 w 21"/>
                <a:gd name="T9" fmla="*/ 21 h 43"/>
                <a:gd name="T10" fmla="*/ 13 w 21"/>
                <a:gd name="T11" fmla="*/ 26 h 43"/>
                <a:gd name="T12" fmla="*/ 11 w 21"/>
                <a:gd name="T13" fmla="*/ 29 h 43"/>
                <a:gd name="T14" fmla="*/ 11 w 21"/>
                <a:gd name="T15" fmla="*/ 32 h 43"/>
                <a:gd name="T16" fmla="*/ 9 w 21"/>
                <a:gd name="T17" fmla="*/ 34 h 43"/>
                <a:gd name="T18" fmla="*/ 9 w 21"/>
                <a:gd name="T19" fmla="*/ 40 h 43"/>
                <a:gd name="T20" fmla="*/ 6 w 21"/>
                <a:gd name="T21" fmla="*/ 43 h 43"/>
                <a:gd name="T22" fmla="*/ 4 w 21"/>
                <a:gd name="T23" fmla="*/ 43 h 43"/>
                <a:gd name="T24" fmla="*/ 0 w 21"/>
                <a:gd name="T25" fmla="*/ 39 h 43"/>
                <a:gd name="T26" fmla="*/ 0 w 21"/>
                <a:gd name="T27" fmla="*/ 34 h 43"/>
                <a:gd name="T28" fmla="*/ 1 w 21"/>
                <a:gd name="T29" fmla="*/ 27 h 43"/>
                <a:gd name="T30" fmla="*/ 3 w 21"/>
                <a:gd name="T31" fmla="*/ 22 h 43"/>
                <a:gd name="T32" fmla="*/ 4 w 21"/>
                <a:gd name="T33" fmla="*/ 17 h 43"/>
                <a:gd name="T34" fmla="*/ 6 w 21"/>
                <a:gd name="T35" fmla="*/ 14 h 43"/>
                <a:gd name="T36" fmla="*/ 9 w 21"/>
                <a:gd name="T37" fmla="*/ 9 h 43"/>
                <a:gd name="T38" fmla="*/ 13 w 21"/>
                <a:gd name="T39" fmla="*/ 4 h 43"/>
                <a:gd name="T40" fmla="*/ 14 w 21"/>
                <a:gd name="T41" fmla="*/ 0 h 43"/>
                <a:gd name="T42" fmla="*/ 17 w 21"/>
                <a:gd name="T43" fmla="*/ 0 h 43"/>
                <a:gd name="T44" fmla="*/ 19 w 21"/>
                <a:gd name="T45" fmla="*/ 1 h 43"/>
                <a:gd name="T46" fmla="*/ 21 w 21"/>
                <a:gd name="T47" fmla="*/ 1 h 43"/>
                <a:gd name="T48" fmla="*/ 21 w 21"/>
                <a:gd name="T49" fmla="*/ 3 h 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"/>
                <a:gd name="T76" fmla="*/ 0 h 43"/>
                <a:gd name="T77" fmla="*/ 21 w 21"/>
                <a:gd name="T78" fmla="*/ 43 h 4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" h="43">
                  <a:moveTo>
                    <a:pt x="21" y="3"/>
                  </a:moveTo>
                  <a:lnTo>
                    <a:pt x="21" y="11"/>
                  </a:lnTo>
                  <a:lnTo>
                    <a:pt x="19" y="14"/>
                  </a:lnTo>
                  <a:lnTo>
                    <a:pt x="17" y="17"/>
                  </a:lnTo>
                  <a:lnTo>
                    <a:pt x="16" y="21"/>
                  </a:lnTo>
                  <a:lnTo>
                    <a:pt x="13" y="26"/>
                  </a:lnTo>
                  <a:lnTo>
                    <a:pt x="11" y="29"/>
                  </a:lnTo>
                  <a:lnTo>
                    <a:pt x="11" y="32"/>
                  </a:lnTo>
                  <a:lnTo>
                    <a:pt x="9" y="34"/>
                  </a:lnTo>
                  <a:lnTo>
                    <a:pt x="9" y="40"/>
                  </a:lnTo>
                  <a:lnTo>
                    <a:pt x="6" y="43"/>
                  </a:lnTo>
                  <a:lnTo>
                    <a:pt x="4" y="43"/>
                  </a:lnTo>
                  <a:lnTo>
                    <a:pt x="0" y="39"/>
                  </a:lnTo>
                  <a:lnTo>
                    <a:pt x="0" y="34"/>
                  </a:lnTo>
                  <a:lnTo>
                    <a:pt x="1" y="27"/>
                  </a:lnTo>
                  <a:lnTo>
                    <a:pt x="3" y="22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9" y="9"/>
                  </a:lnTo>
                  <a:lnTo>
                    <a:pt x="13" y="4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27" name="Freeform 286"/>
            <p:cNvSpPr>
              <a:spLocks/>
            </p:cNvSpPr>
            <p:nvPr/>
          </p:nvSpPr>
          <p:spPr bwMode="auto">
            <a:xfrm>
              <a:off x="4515" y="3072"/>
              <a:ext cx="45" cy="38"/>
            </a:xfrm>
            <a:custGeom>
              <a:avLst/>
              <a:gdLst>
                <a:gd name="T0" fmla="*/ 91 w 91"/>
                <a:gd name="T1" fmla="*/ 3 h 76"/>
                <a:gd name="T2" fmla="*/ 91 w 91"/>
                <a:gd name="T3" fmla="*/ 13 h 76"/>
                <a:gd name="T4" fmla="*/ 86 w 91"/>
                <a:gd name="T5" fmla="*/ 16 h 76"/>
                <a:gd name="T6" fmla="*/ 81 w 91"/>
                <a:gd name="T7" fmla="*/ 20 h 76"/>
                <a:gd name="T8" fmla="*/ 77 w 91"/>
                <a:gd name="T9" fmla="*/ 25 h 76"/>
                <a:gd name="T10" fmla="*/ 70 w 91"/>
                <a:gd name="T11" fmla="*/ 28 h 76"/>
                <a:gd name="T12" fmla="*/ 65 w 91"/>
                <a:gd name="T13" fmla="*/ 33 h 76"/>
                <a:gd name="T14" fmla="*/ 60 w 91"/>
                <a:gd name="T15" fmla="*/ 36 h 76"/>
                <a:gd name="T16" fmla="*/ 56 w 91"/>
                <a:gd name="T17" fmla="*/ 39 h 76"/>
                <a:gd name="T18" fmla="*/ 51 w 91"/>
                <a:gd name="T19" fmla="*/ 42 h 76"/>
                <a:gd name="T20" fmla="*/ 46 w 91"/>
                <a:gd name="T21" fmla="*/ 47 h 76"/>
                <a:gd name="T22" fmla="*/ 41 w 91"/>
                <a:gd name="T23" fmla="*/ 50 h 76"/>
                <a:gd name="T24" fmla="*/ 36 w 91"/>
                <a:gd name="T25" fmla="*/ 55 h 76"/>
                <a:gd name="T26" fmla="*/ 30 w 91"/>
                <a:gd name="T27" fmla="*/ 60 h 76"/>
                <a:gd name="T28" fmla="*/ 26 w 91"/>
                <a:gd name="T29" fmla="*/ 63 h 76"/>
                <a:gd name="T30" fmla="*/ 20 w 91"/>
                <a:gd name="T31" fmla="*/ 67 h 76"/>
                <a:gd name="T32" fmla="*/ 10 w 91"/>
                <a:gd name="T33" fmla="*/ 76 h 76"/>
                <a:gd name="T34" fmla="*/ 9 w 91"/>
                <a:gd name="T35" fmla="*/ 76 h 76"/>
                <a:gd name="T36" fmla="*/ 7 w 91"/>
                <a:gd name="T37" fmla="*/ 75 h 76"/>
                <a:gd name="T38" fmla="*/ 5 w 91"/>
                <a:gd name="T39" fmla="*/ 75 h 76"/>
                <a:gd name="T40" fmla="*/ 4 w 91"/>
                <a:gd name="T41" fmla="*/ 73 h 76"/>
                <a:gd name="T42" fmla="*/ 2 w 91"/>
                <a:gd name="T43" fmla="*/ 73 h 76"/>
                <a:gd name="T44" fmla="*/ 2 w 91"/>
                <a:gd name="T45" fmla="*/ 72 h 76"/>
                <a:gd name="T46" fmla="*/ 0 w 91"/>
                <a:gd name="T47" fmla="*/ 70 h 76"/>
                <a:gd name="T48" fmla="*/ 0 w 91"/>
                <a:gd name="T49" fmla="*/ 67 h 76"/>
                <a:gd name="T50" fmla="*/ 7 w 91"/>
                <a:gd name="T51" fmla="*/ 62 h 76"/>
                <a:gd name="T52" fmla="*/ 12 w 91"/>
                <a:gd name="T53" fmla="*/ 59 h 76"/>
                <a:gd name="T54" fmla="*/ 17 w 91"/>
                <a:gd name="T55" fmla="*/ 54 h 76"/>
                <a:gd name="T56" fmla="*/ 21 w 91"/>
                <a:gd name="T57" fmla="*/ 50 h 76"/>
                <a:gd name="T58" fmla="*/ 26 w 91"/>
                <a:gd name="T59" fmla="*/ 46 h 76"/>
                <a:gd name="T60" fmla="*/ 33 w 91"/>
                <a:gd name="T61" fmla="*/ 42 h 76"/>
                <a:gd name="T62" fmla="*/ 43 w 91"/>
                <a:gd name="T63" fmla="*/ 33 h 76"/>
                <a:gd name="T64" fmla="*/ 47 w 91"/>
                <a:gd name="T65" fmla="*/ 29 h 76"/>
                <a:gd name="T66" fmla="*/ 54 w 91"/>
                <a:gd name="T67" fmla="*/ 25 h 76"/>
                <a:gd name="T68" fmla="*/ 59 w 91"/>
                <a:gd name="T69" fmla="*/ 21 h 76"/>
                <a:gd name="T70" fmla="*/ 64 w 91"/>
                <a:gd name="T71" fmla="*/ 16 h 76"/>
                <a:gd name="T72" fmla="*/ 70 w 91"/>
                <a:gd name="T73" fmla="*/ 13 h 76"/>
                <a:gd name="T74" fmla="*/ 75 w 91"/>
                <a:gd name="T75" fmla="*/ 8 h 76"/>
                <a:gd name="T76" fmla="*/ 80 w 91"/>
                <a:gd name="T77" fmla="*/ 5 h 76"/>
                <a:gd name="T78" fmla="*/ 85 w 91"/>
                <a:gd name="T79" fmla="*/ 0 h 76"/>
                <a:gd name="T80" fmla="*/ 90 w 91"/>
                <a:gd name="T81" fmla="*/ 0 h 76"/>
                <a:gd name="T82" fmla="*/ 90 w 91"/>
                <a:gd name="T83" fmla="*/ 2 h 76"/>
                <a:gd name="T84" fmla="*/ 91 w 91"/>
                <a:gd name="T85" fmla="*/ 3 h 7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91"/>
                <a:gd name="T130" fmla="*/ 0 h 76"/>
                <a:gd name="T131" fmla="*/ 91 w 91"/>
                <a:gd name="T132" fmla="*/ 76 h 7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91" h="76">
                  <a:moveTo>
                    <a:pt x="91" y="3"/>
                  </a:moveTo>
                  <a:lnTo>
                    <a:pt x="91" y="13"/>
                  </a:lnTo>
                  <a:lnTo>
                    <a:pt x="86" y="16"/>
                  </a:lnTo>
                  <a:lnTo>
                    <a:pt x="81" y="20"/>
                  </a:lnTo>
                  <a:lnTo>
                    <a:pt x="77" y="25"/>
                  </a:lnTo>
                  <a:lnTo>
                    <a:pt x="70" y="28"/>
                  </a:lnTo>
                  <a:lnTo>
                    <a:pt x="65" y="33"/>
                  </a:lnTo>
                  <a:lnTo>
                    <a:pt x="60" y="36"/>
                  </a:lnTo>
                  <a:lnTo>
                    <a:pt x="56" y="39"/>
                  </a:lnTo>
                  <a:lnTo>
                    <a:pt x="51" y="42"/>
                  </a:lnTo>
                  <a:lnTo>
                    <a:pt x="46" y="47"/>
                  </a:lnTo>
                  <a:lnTo>
                    <a:pt x="41" y="50"/>
                  </a:lnTo>
                  <a:lnTo>
                    <a:pt x="36" y="55"/>
                  </a:lnTo>
                  <a:lnTo>
                    <a:pt x="30" y="60"/>
                  </a:lnTo>
                  <a:lnTo>
                    <a:pt x="26" y="63"/>
                  </a:lnTo>
                  <a:lnTo>
                    <a:pt x="20" y="67"/>
                  </a:lnTo>
                  <a:lnTo>
                    <a:pt x="10" y="76"/>
                  </a:lnTo>
                  <a:lnTo>
                    <a:pt x="9" y="76"/>
                  </a:lnTo>
                  <a:lnTo>
                    <a:pt x="7" y="75"/>
                  </a:lnTo>
                  <a:lnTo>
                    <a:pt x="5" y="75"/>
                  </a:lnTo>
                  <a:lnTo>
                    <a:pt x="4" y="73"/>
                  </a:lnTo>
                  <a:lnTo>
                    <a:pt x="2" y="73"/>
                  </a:lnTo>
                  <a:lnTo>
                    <a:pt x="2" y="72"/>
                  </a:lnTo>
                  <a:lnTo>
                    <a:pt x="0" y="70"/>
                  </a:lnTo>
                  <a:lnTo>
                    <a:pt x="0" y="67"/>
                  </a:lnTo>
                  <a:lnTo>
                    <a:pt x="7" y="62"/>
                  </a:lnTo>
                  <a:lnTo>
                    <a:pt x="12" y="59"/>
                  </a:lnTo>
                  <a:lnTo>
                    <a:pt x="17" y="54"/>
                  </a:lnTo>
                  <a:lnTo>
                    <a:pt x="21" y="50"/>
                  </a:lnTo>
                  <a:lnTo>
                    <a:pt x="26" y="46"/>
                  </a:lnTo>
                  <a:lnTo>
                    <a:pt x="33" y="42"/>
                  </a:lnTo>
                  <a:lnTo>
                    <a:pt x="43" y="33"/>
                  </a:lnTo>
                  <a:lnTo>
                    <a:pt x="47" y="29"/>
                  </a:lnTo>
                  <a:lnTo>
                    <a:pt x="54" y="25"/>
                  </a:lnTo>
                  <a:lnTo>
                    <a:pt x="59" y="21"/>
                  </a:lnTo>
                  <a:lnTo>
                    <a:pt x="64" y="16"/>
                  </a:lnTo>
                  <a:lnTo>
                    <a:pt x="70" y="13"/>
                  </a:lnTo>
                  <a:lnTo>
                    <a:pt x="75" y="8"/>
                  </a:lnTo>
                  <a:lnTo>
                    <a:pt x="80" y="5"/>
                  </a:lnTo>
                  <a:lnTo>
                    <a:pt x="85" y="0"/>
                  </a:lnTo>
                  <a:lnTo>
                    <a:pt x="90" y="0"/>
                  </a:lnTo>
                  <a:lnTo>
                    <a:pt x="90" y="2"/>
                  </a:lnTo>
                  <a:lnTo>
                    <a:pt x="91" y="3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28" name="Freeform 287"/>
            <p:cNvSpPr>
              <a:spLocks/>
            </p:cNvSpPr>
            <p:nvPr/>
          </p:nvSpPr>
          <p:spPr bwMode="auto">
            <a:xfrm>
              <a:off x="4513" y="3077"/>
              <a:ext cx="10" cy="18"/>
            </a:xfrm>
            <a:custGeom>
              <a:avLst/>
              <a:gdLst>
                <a:gd name="T0" fmla="*/ 7 w 20"/>
                <a:gd name="T1" fmla="*/ 3 h 35"/>
                <a:gd name="T2" fmla="*/ 8 w 20"/>
                <a:gd name="T3" fmla="*/ 6 h 35"/>
                <a:gd name="T4" fmla="*/ 10 w 20"/>
                <a:gd name="T5" fmla="*/ 9 h 35"/>
                <a:gd name="T6" fmla="*/ 12 w 20"/>
                <a:gd name="T7" fmla="*/ 13 h 35"/>
                <a:gd name="T8" fmla="*/ 13 w 20"/>
                <a:gd name="T9" fmla="*/ 16 h 35"/>
                <a:gd name="T10" fmla="*/ 15 w 20"/>
                <a:gd name="T11" fmla="*/ 21 h 35"/>
                <a:gd name="T12" fmla="*/ 16 w 20"/>
                <a:gd name="T13" fmla="*/ 24 h 35"/>
                <a:gd name="T14" fmla="*/ 18 w 20"/>
                <a:gd name="T15" fmla="*/ 29 h 35"/>
                <a:gd name="T16" fmla="*/ 20 w 20"/>
                <a:gd name="T17" fmla="*/ 32 h 35"/>
                <a:gd name="T18" fmla="*/ 18 w 20"/>
                <a:gd name="T19" fmla="*/ 34 h 35"/>
                <a:gd name="T20" fmla="*/ 16 w 20"/>
                <a:gd name="T21" fmla="*/ 34 h 35"/>
                <a:gd name="T22" fmla="*/ 16 w 20"/>
                <a:gd name="T23" fmla="*/ 35 h 35"/>
                <a:gd name="T24" fmla="*/ 15 w 20"/>
                <a:gd name="T25" fmla="*/ 35 h 35"/>
                <a:gd name="T26" fmla="*/ 13 w 20"/>
                <a:gd name="T27" fmla="*/ 34 h 35"/>
                <a:gd name="T28" fmla="*/ 12 w 20"/>
                <a:gd name="T29" fmla="*/ 34 h 35"/>
                <a:gd name="T30" fmla="*/ 10 w 20"/>
                <a:gd name="T31" fmla="*/ 32 h 35"/>
                <a:gd name="T32" fmla="*/ 8 w 20"/>
                <a:gd name="T33" fmla="*/ 29 h 35"/>
                <a:gd name="T34" fmla="*/ 7 w 20"/>
                <a:gd name="T35" fmla="*/ 24 h 35"/>
                <a:gd name="T36" fmla="*/ 5 w 20"/>
                <a:gd name="T37" fmla="*/ 21 h 35"/>
                <a:gd name="T38" fmla="*/ 3 w 20"/>
                <a:gd name="T39" fmla="*/ 17 h 35"/>
                <a:gd name="T40" fmla="*/ 2 w 20"/>
                <a:gd name="T41" fmla="*/ 13 h 35"/>
                <a:gd name="T42" fmla="*/ 0 w 20"/>
                <a:gd name="T43" fmla="*/ 8 h 35"/>
                <a:gd name="T44" fmla="*/ 0 w 20"/>
                <a:gd name="T45" fmla="*/ 0 h 35"/>
                <a:gd name="T46" fmla="*/ 2 w 20"/>
                <a:gd name="T47" fmla="*/ 0 h 35"/>
                <a:gd name="T48" fmla="*/ 3 w 20"/>
                <a:gd name="T49" fmla="*/ 1 h 35"/>
                <a:gd name="T50" fmla="*/ 5 w 20"/>
                <a:gd name="T51" fmla="*/ 1 h 35"/>
                <a:gd name="T52" fmla="*/ 7 w 20"/>
                <a:gd name="T53" fmla="*/ 3 h 3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0"/>
                <a:gd name="T82" fmla="*/ 0 h 35"/>
                <a:gd name="T83" fmla="*/ 20 w 20"/>
                <a:gd name="T84" fmla="*/ 35 h 3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0" h="35">
                  <a:moveTo>
                    <a:pt x="7" y="3"/>
                  </a:moveTo>
                  <a:lnTo>
                    <a:pt x="8" y="6"/>
                  </a:lnTo>
                  <a:lnTo>
                    <a:pt x="10" y="9"/>
                  </a:lnTo>
                  <a:lnTo>
                    <a:pt x="12" y="13"/>
                  </a:lnTo>
                  <a:lnTo>
                    <a:pt x="13" y="16"/>
                  </a:lnTo>
                  <a:lnTo>
                    <a:pt x="15" y="21"/>
                  </a:lnTo>
                  <a:lnTo>
                    <a:pt x="16" y="24"/>
                  </a:lnTo>
                  <a:lnTo>
                    <a:pt x="18" y="29"/>
                  </a:lnTo>
                  <a:lnTo>
                    <a:pt x="20" y="32"/>
                  </a:lnTo>
                  <a:lnTo>
                    <a:pt x="18" y="34"/>
                  </a:lnTo>
                  <a:lnTo>
                    <a:pt x="16" y="34"/>
                  </a:lnTo>
                  <a:lnTo>
                    <a:pt x="16" y="35"/>
                  </a:lnTo>
                  <a:lnTo>
                    <a:pt x="15" y="35"/>
                  </a:lnTo>
                  <a:lnTo>
                    <a:pt x="13" y="34"/>
                  </a:lnTo>
                  <a:lnTo>
                    <a:pt x="12" y="34"/>
                  </a:lnTo>
                  <a:lnTo>
                    <a:pt x="10" y="32"/>
                  </a:lnTo>
                  <a:lnTo>
                    <a:pt x="8" y="29"/>
                  </a:lnTo>
                  <a:lnTo>
                    <a:pt x="7" y="24"/>
                  </a:lnTo>
                  <a:lnTo>
                    <a:pt x="5" y="21"/>
                  </a:lnTo>
                  <a:lnTo>
                    <a:pt x="3" y="17"/>
                  </a:lnTo>
                  <a:lnTo>
                    <a:pt x="2" y="13"/>
                  </a:lnTo>
                  <a:lnTo>
                    <a:pt x="0" y="8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5" y="1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29" name="Freeform 288"/>
            <p:cNvSpPr>
              <a:spLocks/>
            </p:cNvSpPr>
            <p:nvPr/>
          </p:nvSpPr>
          <p:spPr bwMode="auto">
            <a:xfrm>
              <a:off x="4443" y="3079"/>
              <a:ext cx="10" cy="21"/>
            </a:xfrm>
            <a:custGeom>
              <a:avLst/>
              <a:gdLst>
                <a:gd name="T0" fmla="*/ 19 w 19"/>
                <a:gd name="T1" fmla="*/ 6 h 42"/>
                <a:gd name="T2" fmla="*/ 18 w 19"/>
                <a:gd name="T3" fmla="*/ 10 h 42"/>
                <a:gd name="T4" fmla="*/ 18 w 19"/>
                <a:gd name="T5" fmla="*/ 14 h 42"/>
                <a:gd name="T6" fmla="*/ 16 w 19"/>
                <a:gd name="T7" fmla="*/ 19 h 42"/>
                <a:gd name="T8" fmla="*/ 13 w 19"/>
                <a:gd name="T9" fmla="*/ 24 h 42"/>
                <a:gd name="T10" fmla="*/ 11 w 19"/>
                <a:gd name="T11" fmla="*/ 29 h 42"/>
                <a:gd name="T12" fmla="*/ 9 w 19"/>
                <a:gd name="T13" fmla="*/ 32 h 42"/>
                <a:gd name="T14" fmla="*/ 9 w 19"/>
                <a:gd name="T15" fmla="*/ 37 h 42"/>
                <a:gd name="T16" fmla="*/ 8 w 19"/>
                <a:gd name="T17" fmla="*/ 42 h 42"/>
                <a:gd name="T18" fmla="*/ 5 w 19"/>
                <a:gd name="T19" fmla="*/ 42 h 42"/>
                <a:gd name="T20" fmla="*/ 3 w 19"/>
                <a:gd name="T21" fmla="*/ 40 h 42"/>
                <a:gd name="T22" fmla="*/ 1 w 19"/>
                <a:gd name="T23" fmla="*/ 40 h 42"/>
                <a:gd name="T24" fmla="*/ 0 w 19"/>
                <a:gd name="T25" fmla="*/ 35 h 42"/>
                <a:gd name="T26" fmla="*/ 1 w 19"/>
                <a:gd name="T27" fmla="*/ 29 h 42"/>
                <a:gd name="T28" fmla="*/ 1 w 19"/>
                <a:gd name="T29" fmla="*/ 24 h 42"/>
                <a:gd name="T30" fmla="*/ 3 w 19"/>
                <a:gd name="T31" fmla="*/ 19 h 42"/>
                <a:gd name="T32" fmla="*/ 6 w 19"/>
                <a:gd name="T33" fmla="*/ 14 h 42"/>
                <a:gd name="T34" fmla="*/ 8 w 19"/>
                <a:gd name="T35" fmla="*/ 10 h 42"/>
                <a:gd name="T36" fmla="*/ 9 w 19"/>
                <a:gd name="T37" fmla="*/ 5 h 42"/>
                <a:gd name="T38" fmla="*/ 11 w 19"/>
                <a:gd name="T39" fmla="*/ 0 h 42"/>
                <a:gd name="T40" fmla="*/ 18 w 19"/>
                <a:gd name="T41" fmla="*/ 0 h 42"/>
                <a:gd name="T42" fmla="*/ 18 w 19"/>
                <a:gd name="T43" fmla="*/ 3 h 42"/>
                <a:gd name="T44" fmla="*/ 19 w 19"/>
                <a:gd name="T45" fmla="*/ 6 h 4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9"/>
                <a:gd name="T70" fmla="*/ 0 h 42"/>
                <a:gd name="T71" fmla="*/ 19 w 19"/>
                <a:gd name="T72" fmla="*/ 42 h 4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9" h="42">
                  <a:moveTo>
                    <a:pt x="19" y="6"/>
                  </a:moveTo>
                  <a:lnTo>
                    <a:pt x="18" y="10"/>
                  </a:lnTo>
                  <a:lnTo>
                    <a:pt x="18" y="14"/>
                  </a:lnTo>
                  <a:lnTo>
                    <a:pt x="16" y="19"/>
                  </a:lnTo>
                  <a:lnTo>
                    <a:pt x="13" y="24"/>
                  </a:lnTo>
                  <a:lnTo>
                    <a:pt x="11" y="29"/>
                  </a:lnTo>
                  <a:lnTo>
                    <a:pt x="9" y="32"/>
                  </a:lnTo>
                  <a:lnTo>
                    <a:pt x="9" y="37"/>
                  </a:lnTo>
                  <a:lnTo>
                    <a:pt x="8" y="42"/>
                  </a:lnTo>
                  <a:lnTo>
                    <a:pt x="5" y="42"/>
                  </a:lnTo>
                  <a:lnTo>
                    <a:pt x="3" y="40"/>
                  </a:lnTo>
                  <a:lnTo>
                    <a:pt x="1" y="40"/>
                  </a:lnTo>
                  <a:lnTo>
                    <a:pt x="0" y="35"/>
                  </a:lnTo>
                  <a:lnTo>
                    <a:pt x="1" y="29"/>
                  </a:lnTo>
                  <a:lnTo>
                    <a:pt x="1" y="24"/>
                  </a:lnTo>
                  <a:lnTo>
                    <a:pt x="3" y="19"/>
                  </a:lnTo>
                  <a:lnTo>
                    <a:pt x="6" y="14"/>
                  </a:lnTo>
                  <a:lnTo>
                    <a:pt x="8" y="10"/>
                  </a:lnTo>
                  <a:lnTo>
                    <a:pt x="9" y="5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18" y="3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30" name="Freeform 289"/>
            <p:cNvSpPr>
              <a:spLocks/>
            </p:cNvSpPr>
            <p:nvPr/>
          </p:nvSpPr>
          <p:spPr bwMode="auto">
            <a:xfrm>
              <a:off x="4464" y="3082"/>
              <a:ext cx="18" cy="24"/>
            </a:xfrm>
            <a:custGeom>
              <a:avLst/>
              <a:gdLst>
                <a:gd name="T0" fmla="*/ 29 w 36"/>
                <a:gd name="T1" fmla="*/ 4 h 47"/>
                <a:gd name="T2" fmla="*/ 24 w 36"/>
                <a:gd name="T3" fmla="*/ 5 h 47"/>
                <a:gd name="T4" fmla="*/ 21 w 36"/>
                <a:gd name="T5" fmla="*/ 8 h 47"/>
                <a:gd name="T6" fmla="*/ 19 w 36"/>
                <a:gd name="T7" fmla="*/ 12 h 47"/>
                <a:gd name="T8" fmla="*/ 16 w 36"/>
                <a:gd name="T9" fmla="*/ 13 h 47"/>
                <a:gd name="T10" fmla="*/ 15 w 36"/>
                <a:gd name="T11" fmla="*/ 18 h 47"/>
                <a:gd name="T12" fmla="*/ 13 w 36"/>
                <a:gd name="T13" fmla="*/ 21 h 47"/>
                <a:gd name="T14" fmla="*/ 11 w 36"/>
                <a:gd name="T15" fmla="*/ 25 h 47"/>
                <a:gd name="T16" fmla="*/ 10 w 36"/>
                <a:gd name="T17" fmla="*/ 28 h 47"/>
                <a:gd name="T18" fmla="*/ 10 w 36"/>
                <a:gd name="T19" fmla="*/ 33 h 47"/>
                <a:gd name="T20" fmla="*/ 11 w 36"/>
                <a:gd name="T21" fmla="*/ 34 h 47"/>
                <a:gd name="T22" fmla="*/ 15 w 36"/>
                <a:gd name="T23" fmla="*/ 33 h 47"/>
                <a:gd name="T24" fmla="*/ 18 w 36"/>
                <a:gd name="T25" fmla="*/ 31 h 47"/>
                <a:gd name="T26" fmla="*/ 23 w 36"/>
                <a:gd name="T27" fmla="*/ 26 h 47"/>
                <a:gd name="T28" fmla="*/ 24 w 36"/>
                <a:gd name="T29" fmla="*/ 23 h 47"/>
                <a:gd name="T30" fmla="*/ 29 w 36"/>
                <a:gd name="T31" fmla="*/ 18 h 47"/>
                <a:gd name="T32" fmla="*/ 31 w 36"/>
                <a:gd name="T33" fmla="*/ 15 h 47"/>
                <a:gd name="T34" fmla="*/ 34 w 36"/>
                <a:gd name="T35" fmla="*/ 15 h 47"/>
                <a:gd name="T36" fmla="*/ 34 w 36"/>
                <a:gd name="T37" fmla="*/ 18 h 47"/>
                <a:gd name="T38" fmla="*/ 36 w 36"/>
                <a:gd name="T39" fmla="*/ 20 h 47"/>
                <a:gd name="T40" fmla="*/ 34 w 36"/>
                <a:gd name="T41" fmla="*/ 25 h 47"/>
                <a:gd name="T42" fmla="*/ 32 w 36"/>
                <a:gd name="T43" fmla="*/ 28 h 47"/>
                <a:gd name="T44" fmla="*/ 29 w 36"/>
                <a:gd name="T45" fmla="*/ 31 h 47"/>
                <a:gd name="T46" fmla="*/ 27 w 36"/>
                <a:gd name="T47" fmla="*/ 34 h 47"/>
                <a:gd name="T48" fmla="*/ 21 w 36"/>
                <a:gd name="T49" fmla="*/ 41 h 47"/>
                <a:gd name="T50" fmla="*/ 16 w 36"/>
                <a:gd name="T51" fmla="*/ 44 h 47"/>
                <a:gd name="T52" fmla="*/ 13 w 36"/>
                <a:gd name="T53" fmla="*/ 47 h 47"/>
                <a:gd name="T54" fmla="*/ 3 w 36"/>
                <a:gd name="T55" fmla="*/ 47 h 47"/>
                <a:gd name="T56" fmla="*/ 3 w 36"/>
                <a:gd name="T57" fmla="*/ 46 h 47"/>
                <a:gd name="T58" fmla="*/ 2 w 36"/>
                <a:gd name="T59" fmla="*/ 44 h 47"/>
                <a:gd name="T60" fmla="*/ 0 w 36"/>
                <a:gd name="T61" fmla="*/ 39 h 47"/>
                <a:gd name="T62" fmla="*/ 0 w 36"/>
                <a:gd name="T63" fmla="*/ 34 h 47"/>
                <a:gd name="T64" fmla="*/ 2 w 36"/>
                <a:gd name="T65" fmla="*/ 29 h 47"/>
                <a:gd name="T66" fmla="*/ 2 w 36"/>
                <a:gd name="T67" fmla="*/ 26 h 47"/>
                <a:gd name="T68" fmla="*/ 3 w 36"/>
                <a:gd name="T69" fmla="*/ 21 h 47"/>
                <a:gd name="T70" fmla="*/ 6 w 36"/>
                <a:gd name="T71" fmla="*/ 18 h 47"/>
                <a:gd name="T72" fmla="*/ 10 w 36"/>
                <a:gd name="T73" fmla="*/ 13 h 47"/>
                <a:gd name="T74" fmla="*/ 11 w 36"/>
                <a:gd name="T75" fmla="*/ 10 h 47"/>
                <a:gd name="T76" fmla="*/ 13 w 36"/>
                <a:gd name="T77" fmla="*/ 8 h 47"/>
                <a:gd name="T78" fmla="*/ 16 w 36"/>
                <a:gd name="T79" fmla="*/ 7 h 47"/>
                <a:gd name="T80" fmla="*/ 18 w 36"/>
                <a:gd name="T81" fmla="*/ 4 h 47"/>
                <a:gd name="T82" fmla="*/ 21 w 36"/>
                <a:gd name="T83" fmla="*/ 4 h 47"/>
                <a:gd name="T84" fmla="*/ 23 w 36"/>
                <a:gd name="T85" fmla="*/ 2 h 47"/>
                <a:gd name="T86" fmla="*/ 26 w 36"/>
                <a:gd name="T87" fmla="*/ 0 h 47"/>
                <a:gd name="T88" fmla="*/ 27 w 36"/>
                <a:gd name="T89" fmla="*/ 0 h 47"/>
                <a:gd name="T90" fmla="*/ 29 w 36"/>
                <a:gd name="T91" fmla="*/ 2 h 47"/>
                <a:gd name="T92" fmla="*/ 29 w 36"/>
                <a:gd name="T93" fmla="*/ 4 h 4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6"/>
                <a:gd name="T142" fmla="*/ 0 h 47"/>
                <a:gd name="T143" fmla="*/ 36 w 36"/>
                <a:gd name="T144" fmla="*/ 47 h 4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6" h="47">
                  <a:moveTo>
                    <a:pt x="29" y="4"/>
                  </a:moveTo>
                  <a:lnTo>
                    <a:pt x="24" y="5"/>
                  </a:lnTo>
                  <a:lnTo>
                    <a:pt x="21" y="8"/>
                  </a:lnTo>
                  <a:lnTo>
                    <a:pt x="19" y="12"/>
                  </a:lnTo>
                  <a:lnTo>
                    <a:pt x="16" y="13"/>
                  </a:lnTo>
                  <a:lnTo>
                    <a:pt x="15" y="18"/>
                  </a:lnTo>
                  <a:lnTo>
                    <a:pt x="13" y="21"/>
                  </a:lnTo>
                  <a:lnTo>
                    <a:pt x="11" y="25"/>
                  </a:lnTo>
                  <a:lnTo>
                    <a:pt x="10" y="28"/>
                  </a:lnTo>
                  <a:lnTo>
                    <a:pt x="10" y="33"/>
                  </a:lnTo>
                  <a:lnTo>
                    <a:pt x="11" y="34"/>
                  </a:lnTo>
                  <a:lnTo>
                    <a:pt x="15" y="33"/>
                  </a:lnTo>
                  <a:lnTo>
                    <a:pt x="18" y="31"/>
                  </a:lnTo>
                  <a:lnTo>
                    <a:pt x="23" y="26"/>
                  </a:lnTo>
                  <a:lnTo>
                    <a:pt x="24" y="23"/>
                  </a:lnTo>
                  <a:lnTo>
                    <a:pt x="29" y="18"/>
                  </a:lnTo>
                  <a:lnTo>
                    <a:pt x="31" y="15"/>
                  </a:lnTo>
                  <a:lnTo>
                    <a:pt x="34" y="15"/>
                  </a:lnTo>
                  <a:lnTo>
                    <a:pt x="34" y="18"/>
                  </a:lnTo>
                  <a:lnTo>
                    <a:pt x="36" y="20"/>
                  </a:lnTo>
                  <a:lnTo>
                    <a:pt x="34" y="25"/>
                  </a:lnTo>
                  <a:lnTo>
                    <a:pt x="32" y="28"/>
                  </a:lnTo>
                  <a:lnTo>
                    <a:pt x="29" y="31"/>
                  </a:lnTo>
                  <a:lnTo>
                    <a:pt x="27" y="34"/>
                  </a:lnTo>
                  <a:lnTo>
                    <a:pt x="21" y="41"/>
                  </a:lnTo>
                  <a:lnTo>
                    <a:pt x="16" y="44"/>
                  </a:lnTo>
                  <a:lnTo>
                    <a:pt x="13" y="47"/>
                  </a:lnTo>
                  <a:lnTo>
                    <a:pt x="3" y="47"/>
                  </a:lnTo>
                  <a:lnTo>
                    <a:pt x="3" y="46"/>
                  </a:lnTo>
                  <a:lnTo>
                    <a:pt x="2" y="44"/>
                  </a:lnTo>
                  <a:lnTo>
                    <a:pt x="0" y="39"/>
                  </a:lnTo>
                  <a:lnTo>
                    <a:pt x="0" y="34"/>
                  </a:lnTo>
                  <a:lnTo>
                    <a:pt x="2" y="29"/>
                  </a:lnTo>
                  <a:lnTo>
                    <a:pt x="2" y="26"/>
                  </a:lnTo>
                  <a:lnTo>
                    <a:pt x="3" y="21"/>
                  </a:lnTo>
                  <a:lnTo>
                    <a:pt x="6" y="18"/>
                  </a:lnTo>
                  <a:lnTo>
                    <a:pt x="10" y="13"/>
                  </a:lnTo>
                  <a:lnTo>
                    <a:pt x="11" y="10"/>
                  </a:lnTo>
                  <a:lnTo>
                    <a:pt x="13" y="8"/>
                  </a:lnTo>
                  <a:lnTo>
                    <a:pt x="16" y="7"/>
                  </a:lnTo>
                  <a:lnTo>
                    <a:pt x="18" y="4"/>
                  </a:lnTo>
                  <a:lnTo>
                    <a:pt x="21" y="4"/>
                  </a:lnTo>
                  <a:lnTo>
                    <a:pt x="23" y="2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2"/>
                  </a:lnTo>
                  <a:lnTo>
                    <a:pt x="29" y="4"/>
                  </a:lnTo>
                  <a:close/>
                </a:path>
              </a:pathLst>
            </a:custGeom>
            <a:solidFill>
              <a:srgbClr val="B2B2B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31" name="Freeform 290"/>
            <p:cNvSpPr>
              <a:spLocks/>
            </p:cNvSpPr>
            <p:nvPr/>
          </p:nvSpPr>
          <p:spPr bwMode="auto">
            <a:xfrm>
              <a:off x="4486" y="3082"/>
              <a:ext cx="20" cy="24"/>
            </a:xfrm>
            <a:custGeom>
              <a:avLst/>
              <a:gdLst>
                <a:gd name="T0" fmla="*/ 39 w 41"/>
                <a:gd name="T1" fmla="*/ 21 h 49"/>
                <a:gd name="T2" fmla="*/ 41 w 41"/>
                <a:gd name="T3" fmla="*/ 28 h 49"/>
                <a:gd name="T4" fmla="*/ 41 w 41"/>
                <a:gd name="T5" fmla="*/ 34 h 49"/>
                <a:gd name="T6" fmla="*/ 39 w 41"/>
                <a:gd name="T7" fmla="*/ 41 h 49"/>
                <a:gd name="T8" fmla="*/ 37 w 41"/>
                <a:gd name="T9" fmla="*/ 47 h 49"/>
                <a:gd name="T10" fmla="*/ 34 w 41"/>
                <a:gd name="T11" fmla="*/ 47 h 49"/>
                <a:gd name="T12" fmla="*/ 32 w 41"/>
                <a:gd name="T13" fmla="*/ 49 h 49"/>
                <a:gd name="T14" fmla="*/ 20 w 41"/>
                <a:gd name="T15" fmla="*/ 49 h 49"/>
                <a:gd name="T16" fmla="*/ 16 w 41"/>
                <a:gd name="T17" fmla="*/ 47 h 49"/>
                <a:gd name="T18" fmla="*/ 13 w 41"/>
                <a:gd name="T19" fmla="*/ 42 h 49"/>
                <a:gd name="T20" fmla="*/ 10 w 41"/>
                <a:gd name="T21" fmla="*/ 38 h 49"/>
                <a:gd name="T22" fmla="*/ 8 w 41"/>
                <a:gd name="T23" fmla="*/ 33 h 49"/>
                <a:gd name="T24" fmla="*/ 5 w 41"/>
                <a:gd name="T25" fmla="*/ 28 h 49"/>
                <a:gd name="T26" fmla="*/ 3 w 41"/>
                <a:gd name="T27" fmla="*/ 23 h 49"/>
                <a:gd name="T28" fmla="*/ 2 w 41"/>
                <a:gd name="T29" fmla="*/ 18 h 49"/>
                <a:gd name="T30" fmla="*/ 0 w 41"/>
                <a:gd name="T31" fmla="*/ 12 h 49"/>
                <a:gd name="T32" fmla="*/ 0 w 41"/>
                <a:gd name="T33" fmla="*/ 7 h 49"/>
                <a:gd name="T34" fmla="*/ 3 w 41"/>
                <a:gd name="T35" fmla="*/ 7 h 49"/>
                <a:gd name="T36" fmla="*/ 2 w 41"/>
                <a:gd name="T37" fmla="*/ 5 h 49"/>
                <a:gd name="T38" fmla="*/ 5 w 41"/>
                <a:gd name="T39" fmla="*/ 10 h 49"/>
                <a:gd name="T40" fmla="*/ 7 w 41"/>
                <a:gd name="T41" fmla="*/ 15 h 49"/>
                <a:gd name="T42" fmla="*/ 8 w 41"/>
                <a:gd name="T43" fmla="*/ 21 h 49"/>
                <a:gd name="T44" fmla="*/ 11 w 41"/>
                <a:gd name="T45" fmla="*/ 26 h 49"/>
                <a:gd name="T46" fmla="*/ 13 w 41"/>
                <a:gd name="T47" fmla="*/ 31 h 49"/>
                <a:gd name="T48" fmla="*/ 16 w 41"/>
                <a:gd name="T49" fmla="*/ 36 h 49"/>
                <a:gd name="T50" fmla="*/ 21 w 41"/>
                <a:gd name="T51" fmla="*/ 38 h 49"/>
                <a:gd name="T52" fmla="*/ 28 w 41"/>
                <a:gd name="T53" fmla="*/ 39 h 49"/>
                <a:gd name="T54" fmla="*/ 31 w 41"/>
                <a:gd name="T55" fmla="*/ 34 h 49"/>
                <a:gd name="T56" fmla="*/ 31 w 41"/>
                <a:gd name="T57" fmla="*/ 23 h 49"/>
                <a:gd name="T58" fmla="*/ 29 w 41"/>
                <a:gd name="T59" fmla="*/ 20 h 49"/>
                <a:gd name="T60" fmla="*/ 26 w 41"/>
                <a:gd name="T61" fmla="*/ 17 h 49"/>
                <a:gd name="T62" fmla="*/ 24 w 41"/>
                <a:gd name="T63" fmla="*/ 13 h 49"/>
                <a:gd name="T64" fmla="*/ 21 w 41"/>
                <a:gd name="T65" fmla="*/ 12 h 49"/>
                <a:gd name="T66" fmla="*/ 20 w 41"/>
                <a:gd name="T67" fmla="*/ 8 h 49"/>
                <a:gd name="T68" fmla="*/ 11 w 41"/>
                <a:gd name="T69" fmla="*/ 0 h 49"/>
                <a:gd name="T70" fmla="*/ 16 w 41"/>
                <a:gd name="T71" fmla="*/ 2 h 49"/>
                <a:gd name="T72" fmla="*/ 21 w 41"/>
                <a:gd name="T73" fmla="*/ 4 h 49"/>
                <a:gd name="T74" fmla="*/ 24 w 41"/>
                <a:gd name="T75" fmla="*/ 5 h 49"/>
                <a:gd name="T76" fmla="*/ 28 w 41"/>
                <a:gd name="T77" fmla="*/ 7 h 49"/>
                <a:gd name="T78" fmla="*/ 34 w 41"/>
                <a:gd name="T79" fmla="*/ 13 h 49"/>
                <a:gd name="T80" fmla="*/ 37 w 41"/>
                <a:gd name="T81" fmla="*/ 18 h 49"/>
                <a:gd name="T82" fmla="*/ 39 w 41"/>
                <a:gd name="T83" fmla="*/ 21 h 4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1"/>
                <a:gd name="T127" fmla="*/ 0 h 49"/>
                <a:gd name="T128" fmla="*/ 41 w 41"/>
                <a:gd name="T129" fmla="*/ 49 h 4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1" h="49">
                  <a:moveTo>
                    <a:pt x="39" y="21"/>
                  </a:moveTo>
                  <a:lnTo>
                    <a:pt x="41" y="28"/>
                  </a:lnTo>
                  <a:lnTo>
                    <a:pt x="41" y="34"/>
                  </a:lnTo>
                  <a:lnTo>
                    <a:pt x="39" y="41"/>
                  </a:lnTo>
                  <a:lnTo>
                    <a:pt x="37" y="47"/>
                  </a:lnTo>
                  <a:lnTo>
                    <a:pt x="34" y="47"/>
                  </a:lnTo>
                  <a:lnTo>
                    <a:pt x="32" y="49"/>
                  </a:lnTo>
                  <a:lnTo>
                    <a:pt x="20" y="49"/>
                  </a:lnTo>
                  <a:lnTo>
                    <a:pt x="16" y="47"/>
                  </a:lnTo>
                  <a:lnTo>
                    <a:pt x="13" y="42"/>
                  </a:lnTo>
                  <a:lnTo>
                    <a:pt x="10" y="38"/>
                  </a:lnTo>
                  <a:lnTo>
                    <a:pt x="8" y="33"/>
                  </a:lnTo>
                  <a:lnTo>
                    <a:pt x="5" y="28"/>
                  </a:lnTo>
                  <a:lnTo>
                    <a:pt x="3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7"/>
                  </a:lnTo>
                  <a:lnTo>
                    <a:pt x="3" y="7"/>
                  </a:lnTo>
                  <a:lnTo>
                    <a:pt x="2" y="5"/>
                  </a:lnTo>
                  <a:lnTo>
                    <a:pt x="5" y="10"/>
                  </a:lnTo>
                  <a:lnTo>
                    <a:pt x="7" y="15"/>
                  </a:lnTo>
                  <a:lnTo>
                    <a:pt x="8" y="21"/>
                  </a:lnTo>
                  <a:lnTo>
                    <a:pt x="11" y="26"/>
                  </a:lnTo>
                  <a:lnTo>
                    <a:pt x="13" y="31"/>
                  </a:lnTo>
                  <a:lnTo>
                    <a:pt x="16" y="36"/>
                  </a:lnTo>
                  <a:lnTo>
                    <a:pt x="21" y="38"/>
                  </a:lnTo>
                  <a:lnTo>
                    <a:pt x="28" y="39"/>
                  </a:lnTo>
                  <a:lnTo>
                    <a:pt x="31" y="34"/>
                  </a:lnTo>
                  <a:lnTo>
                    <a:pt x="31" y="23"/>
                  </a:lnTo>
                  <a:lnTo>
                    <a:pt x="29" y="20"/>
                  </a:lnTo>
                  <a:lnTo>
                    <a:pt x="26" y="17"/>
                  </a:lnTo>
                  <a:lnTo>
                    <a:pt x="24" y="13"/>
                  </a:lnTo>
                  <a:lnTo>
                    <a:pt x="21" y="12"/>
                  </a:lnTo>
                  <a:lnTo>
                    <a:pt x="20" y="8"/>
                  </a:lnTo>
                  <a:lnTo>
                    <a:pt x="11" y="0"/>
                  </a:lnTo>
                  <a:lnTo>
                    <a:pt x="16" y="2"/>
                  </a:lnTo>
                  <a:lnTo>
                    <a:pt x="21" y="4"/>
                  </a:lnTo>
                  <a:lnTo>
                    <a:pt x="24" y="5"/>
                  </a:lnTo>
                  <a:lnTo>
                    <a:pt x="28" y="7"/>
                  </a:lnTo>
                  <a:lnTo>
                    <a:pt x="34" y="13"/>
                  </a:lnTo>
                  <a:lnTo>
                    <a:pt x="37" y="18"/>
                  </a:lnTo>
                  <a:lnTo>
                    <a:pt x="39" y="21"/>
                  </a:lnTo>
                  <a:close/>
                </a:path>
              </a:pathLst>
            </a:custGeom>
            <a:solidFill>
              <a:srgbClr val="B2B2B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32" name="Freeform 291"/>
            <p:cNvSpPr>
              <a:spLocks/>
            </p:cNvSpPr>
            <p:nvPr/>
          </p:nvSpPr>
          <p:spPr bwMode="auto">
            <a:xfrm>
              <a:off x="4600" y="3086"/>
              <a:ext cx="160" cy="80"/>
            </a:xfrm>
            <a:custGeom>
              <a:avLst/>
              <a:gdLst>
                <a:gd name="T0" fmla="*/ 249 w 321"/>
                <a:gd name="T1" fmla="*/ 23 h 159"/>
                <a:gd name="T2" fmla="*/ 261 w 321"/>
                <a:gd name="T3" fmla="*/ 28 h 159"/>
                <a:gd name="T4" fmla="*/ 270 w 321"/>
                <a:gd name="T5" fmla="*/ 36 h 159"/>
                <a:gd name="T6" fmla="*/ 267 w 321"/>
                <a:gd name="T7" fmla="*/ 51 h 159"/>
                <a:gd name="T8" fmla="*/ 262 w 321"/>
                <a:gd name="T9" fmla="*/ 67 h 159"/>
                <a:gd name="T10" fmla="*/ 265 w 321"/>
                <a:gd name="T11" fmla="*/ 78 h 159"/>
                <a:gd name="T12" fmla="*/ 277 w 321"/>
                <a:gd name="T13" fmla="*/ 90 h 159"/>
                <a:gd name="T14" fmla="*/ 287 w 321"/>
                <a:gd name="T15" fmla="*/ 102 h 159"/>
                <a:gd name="T16" fmla="*/ 296 w 321"/>
                <a:gd name="T17" fmla="*/ 114 h 159"/>
                <a:gd name="T18" fmla="*/ 306 w 321"/>
                <a:gd name="T19" fmla="*/ 127 h 159"/>
                <a:gd name="T20" fmla="*/ 314 w 321"/>
                <a:gd name="T21" fmla="*/ 140 h 159"/>
                <a:gd name="T22" fmla="*/ 321 w 321"/>
                <a:gd name="T23" fmla="*/ 151 h 159"/>
                <a:gd name="T24" fmla="*/ 317 w 321"/>
                <a:gd name="T25" fmla="*/ 159 h 159"/>
                <a:gd name="T26" fmla="*/ 287 w 321"/>
                <a:gd name="T27" fmla="*/ 156 h 159"/>
                <a:gd name="T28" fmla="*/ 256 w 321"/>
                <a:gd name="T29" fmla="*/ 153 h 159"/>
                <a:gd name="T30" fmla="*/ 223 w 321"/>
                <a:gd name="T31" fmla="*/ 149 h 159"/>
                <a:gd name="T32" fmla="*/ 193 w 321"/>
                <a:gd name="T33" fmla="*/ 146 h 159"/>
                <a:gd name="T34" fmla="*/ 162 w 321"/>
                <a:gd name="T35" fmla="*/ 143 h 159"/>
                <a:gd name="T36" fmla="*/ 141 w 321"/>
                <a:gd name="T37" fmla="*/ 135 h 159"/>
                <a:gd name="T38" fmla="*/ 128 w 321"/>
                <a:gd name="T39" fmla="*/ 120 h 159"/>
                <a:gd name="T40" fmla="*/ 115 w 321"/>
                <a:gd name="T41" fmla="*/ 106 h 159"/>
                <a:gd name="T42" fmla="*/ 81 w 321"/>
                <a:gd name="T43" fmla="*/ 88 h 159"/>
                <a:gd name="T44" fmla="*/ 68 w 321"/>
                <a:gd name="T45" fmla="*/ 94 h 159"/>
                <a:gd name="T46" fmla="*/ 52 w 321"/>
                <a:gd name="T47" fmla="*/ 109 h 159"/>
                <a:gd name="T48" fmla="*/ 39 w 321"/>
                <a:gd name="T49" fmla="*/ 119 h 159"/>
                <a:gd name="T50" fmla="*/ 26 w 321"/>
                <a:gd name="T51" fmla="*/ 128 h 159"/>
                <a:gd name="T52" fmla="*/ 3 w 321"/>
                <a:gd name="T53" fmla="*/ 130 h 159"/>
                <a:gd name="T54" fmla="*/ 1 w 321"/>
                <a:gd name="T55" fmla="*/ 119 h 159"/>
                <a:gd name="T56" fmla="*/ 6 w 321"/>
                <a:gd name="T57" fmla="*/ 106 h 159"/>
                <a:gd name="T58" fmla="*/ 14 w 321"/>
                <a:gd name="T59" fmla="*/ 94 h 159"/>
                <a:gd name="T60" fmla="*/ 29 w 321"/>
                <a:gd name="T61" fmla="*/ 83 h 159"/>
                <a:gd name="T62" fmla="*/ 45 w 321"/>
                <a:gd name="T63" fmla="*/ 67 h 159"/>
                <a:gd name="T64" fmla="*/ 58 w 321"/>
                <a:gd name="T65" fmla="*/ 59 h 159"/>
                <a:gd name="T66" fmla="*/ 71 w 321"/>
                <a:gd name="T67" fmla="*/ 51 h 159"/>
                <a:gd name="T68" fmla="*/ 77 w 321"/>
                <a:gd name="T69" fmla="*/ 28 h 159"/>
                <a:gd name="T70" fmla="*/ 84 w 321"/>
                <a:gd name="T71" fmla="*/ 10 h 159"/>
                <a:gd name="T72" fmla="*/ 99 w 321"/>
                <a:gd name="T73" fmla="*/ 2 h 159"/>
                <a:gd name="T74" fmla="*/ 124 w 321"/>
                <a:gd name="T75" fmla="*/ 0 h 159"/>
                <a:gd name="T76" fmla="*/ 149 w 321"/>
                <a:gd name="T77" fmla="*/ 4 h 159"/>
                <a:gd name="T78" fmla="*/ 167 w 321"/>
                <a:gd name="T79" fmla="*/ 5 h 159"/>
                <a:gd name="T80" fmla="*/ 184 w 321"/>
                <a:gd name="T81" fmla="*/ 9 h 159"/>
                <a:gd name="T82" fmla="*/ 196 w 321"/>
                <a:gd name="T83" fmla="*/ 12 h 159"/>
                <a:gd name="T84" fmla="*/ 209 w 321"/>
                <a:gd name="T85" fmla="*/ 15 h 159"/>
                <a:gd name="T86" fmla="*/ 228 w 321"/>
                <a:gd name="T87" fmla="*/ 17 h 159"/>
                <a:gd name="T88" fmla="*/ 238 w 321"/>
                <a:gd name="T89" fmla="*/ 20 h 15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21"/>
                <a:gd name="T136" fmla="*/ 0 h 159"/>
                <a:gd name="T137" fmla="*/ 321 w 321"/>
                <a:gd name="T138" fmla="*/ 159 h 159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21" h="159">
                  <a:moveTo>
                    <a:pt x="241" y="20"/>
                  </a:moveTo>
                  <a:lnTo>
                    <a:pt x="244" y="21"/>
                  </a:lnTo>
                  <a:lnTo>
                    <a:pt x="249" y="23"/>
                  </a:lnTo>
                  <a:lnTo>
                    <a:pt x="253" y="25"/>
                  </a:lnTo>
                  <a:lnTo>
                    <a:pt x="257" y="26"/>
                  </a:lnTo>
                  <a:lnTo>
                    <a:pt x="261" y="28"/>
                  </a:lnTo>
                  <a:lnTo>
                    <a:pt x="264" y="30"/>
                  </a:lnTo>
                  <a:lnTo>
                    <a:pt x="267" y="31"/>
                  </a:lnTo>
                  <a:lnTo>
                    <a:pt x="270" y="36"/>
                  </a:lnTo>
                  <a:lnTo>
                    <a:pt x="270" y="41"/>
                  </a:lnTo>
                  <a:lnTo>
                    <a:pt x="269" y="46"/>
                  </a:lnTo>
                  <a:lnTo>
                    <a:pt x="267" y="51"/>
                  </a:lnTo>
                  <a:lnTo>
                    <a:pt x="265" y="55"/>
                  </a:lnTo>
                  <a:lnTo>
                    <a:pt x="264" y="60"/>
                  </a:lnTo>
                  <a:lnTo>
                    <a:pt x="262" y="67"/>
                  </a:lnTo>
                  <a:lnTo>
                    <a:pt x="262" y="70"/>
                  </a:lnTo>
                  <a:lnTo>
                    <a:pt x="265" y="75"/>
                  </a:lnTo>
                  <a:lnTo>
                    <a:pt x="265" y="78"/>
                  </a:lnTo>
                  <a:lnTo>
                    <a:pt x="267" y="78"/>
                  </a:lnTo>
                  <a:lnTo>
                    <a:pt x="274" y="85"/>
                  </a:lnTo>
                  <a:lnTo>
                    <a:pt x="277" y="90"/>
                  </a:lnTo>
                  <a:lnTo>
                    <a:pt x="278" y="94"/>
                  </a:lnTo>
                  <a:lnTo>
                    <a:pt x="283" y="98"/>
                  </a:lnTo>
                  <a:lnTo>
                    <a:pt x="287" y="102"/>
                  </a:lnTo>
                  <a:lnTo>
                    <a:pt x="290" y="106"/>
                  </a:lnTo>
                  <a:lnTo>
                    <a:pt x="293" y="111"/>
                  </a:lnTo>
                  <a:lnTo>
                    <a:pt x="296" y="114"/>
                  </a:lnTo>
                  <a:lnTo>
                    <a:pt x="300" y="119"/>
                  </a:lnTo>
                  <a:lnTo>
                    <a:pt x="303" y="122"/>
                  </a:lnTo>
                  <a:lnTo>
                    <a:pt x="306" y="127"/>
                  </a:lnTo>
                  <a:lnTo>
                    <a:pt x="309" y="132"/>
                  </a:lnTo>
                  <a:lnTo>
                    <a:pt x="312" y="135"/>
                  </a:lnTo>
                  <a:lnTo>
                    <a:pt x="314" y="140"/>
                  </a:lnTo>
                  <a:lnTo>
                    <a:pt x="317" y="145"/>
                  </a:lnTo>
                  <a:lnTo>
                    <a:pt x="321" y="148"/>
                  </a:lnTo>
                  <a:lnTo>
                    <a:pt x="321" y="151"/>
                  </a:lnTo>
                  <a:lnTo>
                    <a:pt x="319" y="154"/>
                  </a:lnTo>
                  <a:lnTo>
                    <a:pt x="317" y="158"/>
                  </a:lnTo>
                  <a:lnTo>
                    <a:pt x="317" y="159"/>
                  </a:lnTo>
                  <a:lnTo>
                    <a:pt x="306" y="158"/>
                  </a:lnTo>
                  <a:lnTo>
                    <a:pt x="296" y="158"/>
                  </a:lnTo>
                  <a:lnTo>
                    <a:pt x="287" y="156"/>
                  </a:lnTo>
                  <a:lnTo>
                    <a:pt x="275" y="156"/>
                  </a:lnTo>
                  <a:lnTo>
                    <a:pt x="265" y="154"/>
                  </a:lnTo>
                  <a:lnTo>
                    <a:pt x="256" y="153"/>
                  </a:lnTo>
                  <a:lnTo>
                    <a:pt x="244" y="151"/>
                  </a:lnTo>
                  <a:lnTo>
                    <a:pt x="235" y="151"/>
                  </a:lnTo>
                  <a:lnTo>
                    <a:pt x="223" y="149"/>
                  </a:lnTo>
                  <a:lnTo>
                    <a:pt x="214" y="148"/>
                  </a:lnTo>
                  <a:lnTo>
                    <a:pt x="204" y="148"/>
                  </a:lnTo>
                  <a:lnTo>
                    <a:pt x="193" y="146"/>
                  </a:lnTo>
                  <a:lnTo>
                    <a:pt x="183" y="145"/>
                  </a:lnTo>
                  <a:lnTo>
                    <a:pt x="171" y="145"/>
                  </a:lnTo>
                  <a:lnTo>
                    <a:pt x="162" y="143"/>
                  </a:lnTo>
                  <a:lnTo>
                    <a:pt x="152" y="141"/>
                  </a:lnTo>
                  <a:lnTo>
                    <a:pt x="146" y="138"/>
                  </a:lnTo>
                  <a:lnTo>
                    <a:pt x="141" y="135"/>
                  </a:lnTo>
                  <a:lnTo>
                    <a:pt x="136" y="130"/>
                  </a:lnTo>
                  <a:lnTo>
                    <a:pt x="133" y="125"/>
                  </a:lnTo>
                  <a:lnTo>
                    <a:pt x="128" y="120"/>
                  </a:lnTo>
                  <a:lnTo>
                    <a:pt x="124" y="114"/>
                  </a:lnTo>
                  <a:lnTo>
                    <a:pt x="120" y="111"/>
                  </a:lnTo>
                  <a:lnTo>
                    <a:pt x="115" y="106"/>
                  </a:lnTo>
                  <a:lnTo>
                    <a:pt x="90" y="85"/>
                  </a:lnTo>
                  <a:lnTo>
                    <a:pt x="86" y="85"/>
                  </a:lnTo>
                  <a:lnTo>
                    <a:pt x="81" y="88"/>
                  </a:lnTo>
                  <a:lnTo>
                    <a:pt x="76" y="90"/>
                  </a:lnTo>
                  <a:lnTo>
                    <a:pt x="71" y="93"/>
                  </a:lnTo>
                  <a:lnTo>
                    <a:pt x="68" y="94"/>
                  </a:lnTo>
                  <a:lnTo>
                    <a:pt x="60" y="102"/>
                  </a:lnTo>
                  <a:lnTo>
                    <a:pt x="55" y="106"/>
                  </a:lnTo>
                  <a:lnTo>
                    <a:pt x="52" y="109"/>
                  </a:lnTo>
                  <a:lnTo>
                    <a:pt x="47" y="112"/>
                  </a:lnTo>
                  <a:lnTo>
                    <a:pt x="42" y="115"/>
                  </a:lnTo>
                  <a:lnTo>
                    <a:pt x="39" y="119"/>
                  </a:lnTo>
                  <a:lnTo>
                    <a:pt x="34" y="122"/>
                  </a:lnTo>
                  <a:lnTo>
                    <a:pt x="29" y="125"/>
                  </a:lnTo>
                  <a:lnTo>
                    <a:pt x="26" y="128"/>
                  </a:lnTo>
                  <a:lnTo>
                    <a:pt x="21" y="132"/>
                  </a:lnTo>
                  <a:lnTo>
                    <a:pt x="4" y="132"/>
                  </a:lnTo>
                  <a:lnTo>
                    <a:pt x="3" y="130"/>
                  </a:lnTo>
                  <a:lnTo>
                    <a:pt x="0" y="128"/>
                  </a:lnTo>
                  <a:lnTo>
                    <a:pt x="0" y="124"/>
                  </a:lnTo>
                  <a:lnTo>
                    <a:pt x="1" y="119"/>
                  </a:lnTo>
                  <a:lnTo>
                    <a:pt x="1" y="114"/>
                  </a:lnTo>
                  <a:lnTo>
                    <a:pt x="3" y="111"/>
                  </a:lnTo>
                  <a:lnTo>
                    <a:pt x="6" y="106"/>
                  </a:lnTo>
                  <a:lnTo>
                    <a:pt x="8" y="102"/>
                  </a:lnTo>
                  <a:lnTo>
                    <a:pt x="11" y="99"/>
                  </a:lnTo>
                  <a:lnTo>
                    <a:pt x="14" y="94"/>
                  </a:lnTo>
                  <a:lnTo>
                    <a:pt x="21" y="88"/>
                  </a:lnTo>
                  <a:lnTo>
                    <a:pt x="26" y="85"/>
                  </a:lnTo>
                  <a:lnTo>
                    <a:pt x="29" y="83"/>
                  </a:lnTo>
                  <a:lnTo>
                    <a:pt x="32" y="78"/>
                  </a:lnTo>
                  <a:lnTo>
                    <a:pt x="35" y="77"/>
                  </a:lnTo>
                  <a:lnTo>
                    <a:pt x="45" y="67"/>
                  </a:lnTo>
                  <a:lnTo>
                    <a:pt x="50" y="64"/>
                  </a:lnTo>
                  <a:lnTo>
                    <a:pt x="55" y="62"/>
                  </a:lnTo>
                  <a:lnTo>
                    <a:pt x="58" y="59"/>
                  </a:lnTo>
                  <a:lnTo>
                    <a:pt x="63" y="55"/>
                  </a:lnTo>
                  <a:lnTo>
                    <a:pt x="68" y="54"/>
                  </a:lnTo>
                  <a:lnTo>
                    <a:pt x="71" y="51"/>
                  </a:lnTo>
                  <a:lnTo>
                    <a:pt x="76" y="47"/>
                  </a:lnTo>
                  <a:lnTo>
                    <a:pt x="76" y="34"/>
                  </a:lnTo>
                  <a:lnTo>
                    <a:pt x="77" y="28"/>
                  </a:lnTo>
                  <a:lnTo>
                    <a:pt x="79" y="21"/>
                  </a:lnTo>
                  <a:lnTo>
                    <a:pt x="81" y="15"/>
                  </a:lnTo>
                  <a:lnTo>
                    <a:pt x="84" y="10"/>
                  </a:lnTo>
                  <a:lnTo>
                    <a:pt x="87" y="5"/>
                  </a:lnTo>
                  <a:lnTo>
                    <a:pt x="94" y="4"/>
                  </a:lnTo>
                  <a:lnTo>
                    <a:pt x="99" y="2"/>
                  </a:lnTo>
                  <a:lnTo>
                    <a:pt x="105" y="2"/>
                  </a:lnTo>
                  <a:lnTo>
                    <a:pt x="111" y="0"/>
                  </a:lnTo>
                  <a:lnTo>
                    <a:pt x="124" y="0"/>
                  </a:lnTo>
                  <a:lnTo>
                    <a:pt x="129" y="2"/>
                  </a:lnTo>
                  <a:lnTo>
                    <a:pt x="142" y="2"/>
                  </a:lnTo>
                  <a:lnTo>
                    <a:pt x="149" y="4"/>
                  </a:lnTo>
                  <a:lnTo>
                    <a:pt x="155" y="4"/>
                  </a:lnTo>
                  <a:lnTo>
                    <a:pt x="160" y="5"/>
                  </a:lnTo>
                  <a:lnTo>
                    <a:pt x="167" y="5"/>
                  </a:lnTo>
                  <a:lnTo>
                    <a:pt x="173" y="7"/>
                  </a:lnTo>
                  <a:lnTo>
                    <a:pt x="178" y="9"/>
                  </a:lnTo>
                  <a:lnTo>
                    <a:pt x="184" y="9"/>
                  </a:lnTo>
                  <a:lnTo>
                    <a:pt x="191" y="10"/>
                  </a:lnTo>
                  <a:lnTo>
                    <a:pt x="194" y="10"/>
                  </a:lnTo>
                  <a:lnTo>
                    <a:pt x="196" y="12"/>
                  </a:lnTo>
                  <a:lnTo>
                    <a:pt x="201" y="13"/>
                  </a:lnTo>
                  <a:lnTo>
                    <a:pt x="205" y="13"/>
                  </a:lnTo>
                  <a:lnTo>
                    <a:pt x="209" y="15"/>
                  </a:lnTo>
                  <a:lnTo>
                    <a:pt x="215" y="15"/>
                  </a:lnTo>
                  <a:lnTo>
                    <a:pt x="218" y="17"/>
                  </a:lnTo>
                  <a:lnTo>
                    <a:pt x="228" y="17"/>
                  </a:lnTo>
                  <a:lnTo>
                    <a:pt x="233" y="18"/>
                  </a:lnTo>
                  <a:lnTo>
                    <a:pt x="235" y="18"/>
                  </a:lnTo>
                  <a:lnTo>
                    <a:pt x="238" y="20"/>
                  </a:lnTo>
                  <a:lnTo>
                    <a:pt x="241" y="20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33" name="Freeform 292"/>
            <p:cNvSpPr>
              <a:spLocks/>
            </p:cNvSpPr>
            <p:nvPr/>
          </p:nvSpPr>
          <p:spPr bwMode="auto">
            <a:xfrm>
              <a:off x="4591" y="3093"/>
              <a:ext cx="10" cy="9"/>
            </a:xfrm>
            <a:custGeom>
              <a:avLst/>
              <a:gdLst>
                <a:gd name="T0" fmla="*/ 18 w 19"/>
                <a:gd name="T1" fmla="*/ 5 h 18"/>
                <a:gd name="T2" fmla="*/ 19 w 19"/>
                <a:gd name="T3" fmla="*/ 8 h 18"/>
                <a:gd name="T4" fmla="*/ 18 w 19"/>
                <a:gd name="T5" fmla="*/ 13 h 18"/>
                <a:gd name="T6" fmla="*/ 16 w 19"/>
                <a:gd name="T7" fmla="*/ 15 h 18"/>
                <a:gd name="T8" fmla="*/ 14 w 19"/>
                <a:gd name="T9" fmla="*/ 18 h 18"/>
                <a:gd name="T10" fmla="*/ 6 w 19"/>
                <a:gd name="T11" fmla="*/ 18 h 18"/>
                <a:gd name="T12" fmla="*/ 5 w 19"/>
                <a:gd name="T13" fmla="*/ 17 h 18"/>
                <a:gd name="T14" fmla="*/ 3 w 19"/>
                <a:gd name="T15" fmla="*/ 17 h 18"/>
                <a:gd name="T16" fmla="*/ 1 w 19"/>
                <a:gd name="T17" fmla="*/ 15 h 18"/>
                <a:gd name="T18" fmla="*/ 0 w 19"/>
                <a:gd name="T19" fmla="*/ 15 h 18"/>
                <a:gd name="T20" fmla="*/ 0 w 19"/>
                <a:gd name="T21" fmla="*/ 7 h 18"/>
                <a:gd name="T22" fmla="*/ 1 w 19"/>
                <a:gd name="T23" fmla="*/ 4 h 18"/>
                <a:gd name="T24" fmla="*/ 5 w 19"/>
                <a:gd name="T25" fmla="*/ 0 h 18"/>
                <a:gd name="T26" fmla="*/ 13 w 19"/>
                <a:gd name="T27" fmla="*/ 0 h 18"/>
                <a:gd name="T28" fmla="*/ 14 w 19"/>
                <a:gd name="T29" fmla="*/ 2 h 18"/>
                <a:gd name="T30" fmla="*/ 16 w 19"/>
                <a:gd name="T31" fmla="*/ 2 h 18"/>
                <a:gd name="T32" fmla="*/ 18 w 19"/>
                <a:gd name="T33" fmla="*/ 4 h 18"/>
                <a:gd name="T34" fmla="*/ 18 w 19"/>
                <a:gd name="T35" fmla="*/ 5 h 1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9"/>
                <a:gd name="T55" fmla="*/ 0 h 18"/>
                <a:gd name="T56" fmla="*/ 19 w 19"/>
                <a:gd name="T57" fmla="*/ 18 h 1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9" h="18">
                  <a:moveTo>
                    <a:pt x="18" y="5"/>
                  </a:moveTo>
                  <a:lnTo>
                    <a:pt x="19" y="8"/>
                  </a:lnTo>
                  <a:lnTo>
                    <a:pt x="18" y="13"/>
                  </a:lnTo>
                  <a:lnTo>
                    <a:pt x="16" y="15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5" y="17"/>
                  </a:lnTo>
                  <a:lnTo>
                    <a:pt x="3" y="17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0" y="7"/>
                  </a:lnTo>
                  <a:lnTo>
                    <a:pt x="1" y="4"/>
                  </a:lnTo>
                  <a:lnTo>
                    <a:pt x="5" y="0"/>
                  </a:lnTo>
                  <a:lnTo>
                    <a:pt x="13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4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34" name="Freeform 293"/>
            <p:cNvSpPr>
              <a:spLocks/>
            </p:cNvSpPr>
            <p:nvPr/>
          </p:nvSpPr>
          <p:spPr bwMode="auto">
            <a:xfrm>
              <a:off x="4647" y="3097"/>
              <a:ext cx="20" cy="14"/>
            </a:xfrm>
            <a:custGeom>
              <a:avLst/>
              <a:gdLst>
                <a:gd name="T0" fmla="*/ 35 w 40"/>
                <a:gd name="T1" fmla="*/ 4 h 28"/>
                <a:gd name="T2" fmla="*/ 37 w 40"/>
                <a:gd name="T3" fmla="*/ 7 h 28"/>
                <a:gd name="T4" fmla="*/ 40 w 40"/>
                <a:gd name="T5" fmla="*/ 10 h 28"/>
                <a:gd name="T6" fmla="*/ 39 w 40"/>
                <a:gd name="T7" fmla="*/ 13 h 28"/>
                <a:gd name="T8" fmla="*/ 37 w 40"/>
                <a:gd name="T9" fmla="*/ 17 h 28"/>
                <a:gd name="T10" fmla="*/ 37 w 40"/>
                <a:gd name="T11" fmla="*/ 20 h 28"/>
                <a:gd name="T12" fmla="*/ 35 w 40"/>
                <a:gd name="T13" fmla="*/ 25 h 28"/>
                <a:gd name="T14" fmla="*/ 35 w 40"/>
                <a:gd name="T15" fmla="*/ 28 h 28"/>
                <a:gd name="T16" fmla="*/ 16 w 40"/>
                <a:gd name="T17" fmla="*/ 28 h 28"/>
                <a:gd name="T18" fmla="*/ 13 w 40"/>
                <a:gd name="T19" fmla="*/ 26 h 28"/>
                <a:gd name="T20" fmla="*/ 9 w 40"/>
                <a:gd name="T21" fmla="*/ 25 h 28"/>
                <a:gd name="T22" fmla="*/ 9 w 40"/>
                <a:gd name="T23" fmla="*/ 26 h 28"/>
                <a:gd name="T24" fmla="*/ 5 w 40"/>
                <a:gd name="T25" fmla="*/ 26 h 28"/>
                <a:gd name="T26" fmla="*/ 5 w 40"/>
                <a:gd name="T27" fmla="*/ 25 h 28"/>
                <a:gd name="T28" fmla="*/ 1 w 40"/>
                <a:gd name="T29" fmla="*/ 25 h 28"/>
                <a:gd name="T30" fmla="*/ 0 w 40"/>
                <a:gd name="T31" fmla="*/ 18 h 28"/>
                <a:gd name="T32" fmla="*/ 0 w 40"/>
                <a:gd name="T33" fmla="*/ 12 h 28"/>
                <a:gd name="T34" fmla="*/ 1 w 40"/>
                <a:gd name="T35" fmla="*/ 7 h 28"/>
                <a:gd name="T36" fmla="*/ 3 w 40"/>
                <a:gd name="T37" fmla="*/ 0 h 28"/>
                <a:gd name="T38" fmla="*/ 21 w 40"/>
                <a:gd name="T39" fmla="*/ 0 h 28"/>
                <a:gd name="T40" fmla="*/ 24 w 40"/>
                <a:gd name="T41" fmla="*/ 2 h 28"/>
                <a:gd name="T42" fmla="*/ 29 w 40"/>
                <a:gd name="T43" fmla="*/ 2 h 28"/>
                <a:gd name="T44" fmla="*/ 32 w 40"/>
                <a:gd name="T45" fmla="*/ 4 h 28"/>
                <a:gd name="T46" fmla="*/ 35 w 40"/>
                <a:gd name="T47" fmla="*/ 4 h 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0"/>
                <a:gd name="T73" fmla="*/ 0 h 28"/>
                <a:gd name="T74" fmla="*/ 40 w 40"/>
                <a:gd name="T75" fmla="*/ 28 h 2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0" h="28">
                  <a:moveTo>
                    <a:pt x="35" y="4"/>
                  </a:moveTo>
                  <a:lnTo>
                    <a:pt x="37" y="7"/>
                  </a:lnTo>
                  <a:lnTo>
                    <a:pt x="40" y="10"/>
                  </a:lnTo>
                  <a:lnTo>
                    <a:pt x="39" y="13"/>
                  </a:lnTo>
                  <a:lnTo>
                    <a:pt x="37" y="17"/>
                  </a:lnTo>
                  <a:lnTo>
                    <a:pt x="37" y="20"/>
                  </a:lnTo>
                  <a:lnTo>
                    <a:pt x="35" y="25"/>
                  </a:lnTo>
                  <a:lnTo>
                    <a:pt x="35" y="28"/>
                  </a:lnTo>
                  <a:lnTo>
                    <a:pt x="16" y="28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9" y="26"/>
                  </a:lnTo>
                  <a:lnTo>
                    <a:pt x="5" y="26"/>
                  </a:lnTo>
                  <a:lnTo>
                    <a:pt x="5" y="25"/>
                  </a:lnTo>
                  <a:lnTo>
                    <a:pt x="1" y="25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1" y="7"/>
                  </a:lnTo>
                  <a:lnTo>
                    <a:pt x="3" y="0"/>
                  </a:lnTo>
                  <a:lnTo>
                    <a:pt x="21" y="0"/>
                  </a:lnTo>
                  <a:lnTo>
                    <a:pt x="24" y="2"/>
                  </a:lnTo>
                  <a:lnTo>
                    <a:pt x="29" y="2"/>
                  </a:lnTo>
                  <a:lnTo>
                    <a:pt x="32" y="4"/>
                  </a:lnTo>
                  <a:lnTo>
                    <a:pt x="35" y="4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35" name="Freeform 294"/>
            <p:cNvSpPr>
              <a:spLocks/>
            </p:cNvSpPr>
            <p:nvPr/>
          </p:nvSpPr>
          <p:spPr bwMode="auto">
            <a:xfrm>
              <a:off x="4464" y="3102"/>
              <a:ext cx="19" cy="36"/>
            </a:xfrm>
            <a:custGeom>
              <a:avLst/>
              <a:gdLst>
                <a:gd name="T0" fmla="*/ 36 w 37"/>
                <a:gd name="T1" fmla="*/ 3 h 71"/>
                <a:gd name="T2" fmla="*/ 31 w 37"/>
                <a:gd name="T3" fmla="*/ 11 h 71"/>
                <a:gd name="T4" fmla="*/ 27 w 37"/>
                <a:gd name="T5" fmla="*/ 19 h 71"/>
                <a:gd name="T6" fmla="*/ 24 w 37"/>
                <a:gd name="T7" fmla="*/ 27 h 71"/>
                <a:gd name="T8" fmla="*/ 21 w 37"/>
                <a:gd name="T9" fmla="*/ 35 h 71"/>
                <a:gd name="T10" fmla="*/ 18 w 37"/>
                <a:gd name="T11" fmla="*/ 45 h 71"/>
                <a:gd name="T12" fmla="*/ 15 w 37"/>
                <a:gd name="T13" fmla="*/ 53 h 71"/>
                <a:gd name="T14" fmla="*/ 11 w 37"/>
                <a:gd name="T15" fmla="*/ 61 h 71"/>
                <a:gd name="T16" fmla="*/ 10 w 37"/>
                <a:gd name="T17" fmla="*/ 71 h 71"/>
                <a:gd name="T18" fmla="*/ 5 w 37"/>
                <a:gd name="T19" fmla="*/ 71 h 71"/>
                <a:gd name="T20" fmla="*/ 3 w 37"/>
                <a:gd name="T21" fmla="*/ 69 h 71"/>
                <a:gd name="T22" fmla="*/ 2 w 37"/>
                <a:gd name="T23" fmla="*/ 69 h 71"/>
                <a:gd name="T24" fmla="*/ 0 w 37"/>
                <a:gd name="T25" fmla="*/ 68 h 71"/>
                <a:gd name="T26" fmla="*/ 3 w 37"/>
                <a:gd name="T27" fmla="*/ 61 h 71"/>
                <a:gd name="T28" fmla="*/ 6 w 37"/>
                <a:gd name="T29" fmla="*/ 53 h 71"/>
                <a:gd name="T30" fmla="*/ 10 w 37"/>
                <a:gd name="T31" fmla="*/ 47 h 71"/>
                <a:gd name="T32" fmla="*/ 11 w 37"/>
                <a:gd name="T33" fmla="*/ 39 h 71"/>
                <a:gd name="T34" fmla="*/ 15 w 37"/>
                <a:gd name="T35" fmla="*/ 32 h 71"/>
                <a:gd name="T36" fmla="*/ 18 w 37"/>
                <a:gd name="T37" fmla="*/ 24 h 71"/>
                <a:gd name="T38" fmla="*/ 21 w 37"/>
                <a:gd name="T39" fmla="*/ 18 h 71"/>
                <a:gd name="T40" fmla="*/ 26 w 37"/>
                <a:gd name="T41" fmla="*/ 10 h 71"/>
                <a:gd name="T42" fmla="*/ 27 w 37"/>
                <a:gd name="T43" fmla="*/ 6 h 71"/>
                <a:gd name="T44" fmla="*/ 29 w 37"/>
                <a:gd name="T45" fmla="*/ 5 h 71"/>
                <a:gd name="T46" fmla="*/ 31 w 37"/>
                <a:gd name="T47" fmla="*/ 1 h 71"/>
                <a:gd name="T48" fmla="*/ 32 w 37"/>
                <a:gd name="T49" fmla="*/ 0 h 71"/>
                <a:gd name="T50" fmla="*/ 36 w 37"/>
                <a:gd name="T51" fmla="*/ 0 h 71"/>
                <a:gd name="T52" fmla="*/ 37 w 37"/>
                <a:gd name="T53" fmla="*/ 1 h 71"/>
                <a:gd name="T54" fmla="*/ 36 w 37"/>
                <a:gd name="T55" fmla="*/ 3 h 7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7"/>
                <a:gd name="T85" fmla="*/ 0 h 71"/>
                <a:gd name="T86" fmla="*/ 37 w 37"/>
                <a:gd name="T87" fmla="*/ 71 h 7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7" h="71">
                  <a:moveTo>
                    <a:pt x="36" y="3"/>
                  </a:moveTo>
                  <a:lnTo>
                    <a:pt x="31" y="11"/>
                  </a:lnTo>
                  <a:lnTo>
                    <a:pt x="27" y="19"/>
                  </a:lnTo>
                  <a:lnTo>
                    <a:pt x="24" y="27"/>
                  </a:lnTo>
                  <a:lnTo>
                    <a:pt x="21" y="35"/>
                  </a:lnTo>
                  <a:lnTo>
                    <a:pt x="18" y="45"/>
                  </a:lnTo>
                  <a:lnTo>
                    <a:pt x="15" y="53"/>
                  </a:lnTo>
                  <a:lnTo>
                    <a:pt x="11" y="61"/>
                  </a:lnTo>
                  <a:lnTo>
                    <a:pt x="10" y="71"/>
                  </a:lnTo>
                  <a:lnTo>
                    <a:pt x="5" y="71"/>
                  </a:lnTo>
                  <a:lnTo>
                    <a:pt x="3" y="69"/>
                  </a:lnTo>
                  <a:lnTo>
                    <a:pt x="2" y="69"/>
                  </a:lnTo>
                  <a:lnTo>
                    <a:pt x="0" y="68"/>
                  </a:lnTo>
                  <a:lnTo>
                    <a:pt x="3" y="61"/>
                  </a:lnTo>
                  <a:lnTo>
                    <a:pt x="6" y="53"/>
                  </a:lnTo>
                  <a:lnTo>
                    <a:pt x="10" y="47"/>
                  </a:lnTo>
                  <a:lnTo>
                    <a:pt x="11" y="39"/>
                  </a:lnTo>
                  <a:lnTo>
                    <a:pt x="15" y="32"/>
                  </a:lnTo>
                  <a:lnTo>
                    <a:pt x="18" y="24"/>
                  </a:lnTo>
                  <a:lnTo>
                    <a:pt x="21" y="18"/>
                  </a:lnTo>
                  <a:lnTo>
                    <a:pt x="26" y="10"/>
                  </a:lnTo>
                  <a:lnTo>
                    <a:pt x="27" y="6"/>
                  </a:lnTo>
                  <a:lnTo>
                    <a:pt x="29" y="5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7" y="1"/>
                  </a:lnTo>
                  <a:lnTo>
                    <a:pt x="36" y="3"/>
                  </a:lnTo>
                  <a:close/>
                </a:path>
              </a:pathLst>
            </a:custGeom>
            <a:solidFill>
              <a:srgbClr val="B2B2B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36" name="Freeform 295"/>
            <p:cNvSpPr>
              <a:spLocks/>
            </p:cNvSpPr>
            <p:nvPr/>
          </p:nvSpPr>
          <p:spPr bwMode="auto">
            <a:xfrm>
              <a:off x="4486" y="3104"/>
              <a:ext cx="13" cy="28"/>
            </a:xfrm>
            <a:custGeom>
              <a:avLst/>
              <a:gdLst>
                <a:gd name="T0" fmla="*/ 11 w 28"/>
                <a:gd name="T1" fmla="*/ 13 h 57"/>
                <a:gd name="T2" fmla="*/ 15 w 28"/>
                <a:gd name="T3" fmla="*/ 16 h 57"/>
                <a:gd name="T4" fmla="*/ 16 w 28"/>
                <a:gd name="T5" fmla="*/ 21 h 57"/>
                <a:gd name="T6" fmla="*/ 18 w 28"/>
                <a:gd name="T7" fmla="*/ 26 h 57"/>
                <a:gd name="T8" fmla="*/ 20 w 28"/>
                <a:gd name="T9" fmla="*/ 31 h 57"/>
                <a:gd name="T10" fmla="*/ 21 w 28"/>
                <a:gd name="T11" fmla="*/ 36 h 57"/>
                <a:gd name="T12" fmla="*/ 23 w 28"/>
                <a:gd name="T13" fmla="*/ 41 h 57"/>
                <a:gd name="T14" fmla="*/ 24 w 28"/>
                <a:gd name="T15" fmla="*/ 45 h 57"/>
                <a:gd name="T16" fmla="*/ 28 w 28"/>
                <a:gd name="T17" fmla="*/ 49 h 57"/>
                <a:gd name="T18" fmla="*/ 28 w 28"/>
                <a:gd name="T19" fmla="*/ 52 h 57"/>
                <a:gd name="T20" fmla="*/ 23 w 28"/>
                <a:gd name="T21" fmla="*/ 57 h 57"/>
                <a:gd name="T22" fmla="*/ 21 w 28"/>
                <a:gd name="T23" fmla="*/ 57 h 57"/>
                <a:gd name="T24" fmla="*/ 18 w 28"/>
                <a:gd name="T25" fmla="*/ 50 h 57"/>
                <a:gd name="T26" fmla="*/ 15 w 28"/>
                <a:gd name="T27" fmla="*/ 45 h 57"/>
                <a:gd name="T28" fmla="*/ 11 w 28"/>
                <a:gd name="T29" fmla="*/ 37 h 57"/>
                <a:gd name="T30" fmla="*/ 10 w 28"/>
                <a:gd name="T31" fmla="*/ 31 h 57"/>
                <a:gd name="T32" fmla="*/ 7 w 28"/>
                <a:gd name="T33" fmla="*/ 24 h 57"/>
                <a:gd name="T34" fmla="*/ 5 w 28"/>
                <a:gd name="T35" fmla="*/ 16 h 57"/>
                <a:gd name="T36" fmla="*/ 3 w 28"/>
                <a:gd name="T37" fmla="*/ 10 h 57"/>
                <a:gd name="T38" fmla="*/ 0 w 28"/>
                <a:gd name="T39" fmla="*/ 3 h 57"/>
                <a:gd name="T40" fmla="*/ 0 w 28"/>
                <a:gd name="T41" fmla="*/ 0 h 57"/>
                <a:gd name="T42" fmla="*/ 3 w 28"/>
                <a:gd name="T43" fmla="*/ 3 h 57"/>
                <a:gd name="T44" fmla="*/ 3 w 28"/>
                <a:gd name="T45" fmla="*/ 5 h 57"/>
                <a:gd name="T46" fmla="*/ 5 w 28"/>
                <a:gd name="T47" fmla="*/ 8 h 57"/>
                <a:gd name="T48" fmla="*/ 10 w 28"/>
                <a:gd name="T49" fmla="*/ 13 h 57"/>
                <a:gd name="T50" fmla="*/ 11 w 28"/>
                <a:gd name="T51" fmla="*/ 13 h 5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8"/>
                <a:gd name="T79" fmla="*/ 0 h 57"/>
                <a:gd name="T80" fmla="*/ 28 w 28"/>
                <a:gd name="T81" fmla="*/ 57 h 5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8" h="57">
                  <a:moveTo>
                    <a:pt x="11" y="13"/>
                  </a:moveTo>
                  <a:lnTo>
                    <a:pt x="15" y="16"/>
                  </a:lnTo>
                  <a:lnTo>
                    <a:pt x="16" y="21"/>
                  </a:lnTo>
                  <a:lnTo>
                    <a:pt x="18" y="26"/>
                  </a:lnTo>
                  <a:lnTo>
                    <a:pt x="20" y="31"/>
                  </a:lnTo>
                  <a:lnTo>
                    <a:pt x="21" y="36"/>
                  </a:lnTo>
                  <a:lnTo>
                    <a:pt x="23" y="41"/>
                  </a:lnTo>
                  <a:lnTo>
                    <a:pt x="24" y="45"/>
                  </a:lnTo>
                  <a:lnTo>
                    <a:pt x="28" y="49"/>
                  </a:lnTo>
                  <a:lnTo>
                    <a:pt x="28" y="52"/>
                  </a:lnTo>
                  <a:lnTo>
                    <a:pt x="23" y="57"/>
                  </a:lnTo>
                  <a:lnTo>
                    <a:pt x="21" y="57"/>
                  </a:lnTo>
                  <a:lnTo>
                    <a:pt x="18" y="50"/>
                  </a:lnTo>
                  <a:lnTo>
                    <a:pt x="15" y="45"/>
                  </a:lnTo>
                  <a:lnTo>
                    <a:pt x="11" y="37"/>
                  </a:lnTo>
                  <a:lnTo>
                    <a:pt x="10" y="31"/>
                  </a:lnTo>
                  <a:lnTo>
                    <a:pt x="7" y="24"/>
                  </a:lnTo>
                  <a:lnTo>
                    <a:pt x="5" y="16"/>
                  </a:lnTo>
                  <a:lnTo>
                    <a:pt x="3" y="10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3"/>
                  </a:lnTo>
                  <a:lnTo>
                    <a:pt x="3" y="5"/>
                  </a:lnTo>
                  <a:lnTo>
                    <a:pt x="5" y="8"/>
                  </a:lnTo>
                  <a:lnTo>
                    <a:pt x="10" y="13"/>
                  </a:lnTo>
                  <a:lnTo>
                    <a:pt x="11" y="13"/>
                  </a:lnTo>
                  <a:close/>
                </a:path>
              </a:pathLst>
            </a:custGeom>
            <a:solidFill>
              <a:srgbClr val="B2B2B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37" name="Freeform 296"/>
            <p:cNvSpPr>
              <a:spLocks/>
            </p:cNvSpPr>
            <p:nvPr/>
          </p:nvSpPr>
          <p:spPr bwMode="auto">
            <a:xfrm>
              <a:off x="4451" y="3109"/>
              <a:ext cx="13" cy="100"/>
            </a:xfrm>
            <a:custGeom>
              <a:avLst/>
              <a:gdLst>
                <a:gd name="T0" fmla="*/ 25 w 28"/>
                <a:gd name="T1" fmla="*/ 27 h 199"/>
                <a:gd name="T2" fmla="*/ 23 w 28"/>
                <a:gd name="T3" fmla="*/ 31 h 199"/>
                <a:gd name="T4" fmla="*/ 21 w 28"/>
                <a:gd name="T5" fmla="*/ 35 h 199"/>
                <a:gd name="T6" fmla="*/ 20 w 28"/>
                <a:gd name="T7" fmla="*/ 40 h 199"/>
                <a:gd name="T8" fmla="*/ 18 w 28"/>
                <a:gd name="T9" fmla="*/ 45 h 199"/>
                <a:gd name="T10" fmla="*/ 17 w 28"/>
                <a:gd name="T11" fmla="*/ 50 h 199"/>
                <a:gd name="T12" fmla="*/ 15 w 28"/>
                <a:gd name="T13" fmla="*/ 55 h 199"/>
                <a:gd name="T14" fmla="*/ 13 w 28"/>
                <a:gd name="T15" fmla="*/ 60 h 199"/>
                <a:gd name="T16" fmla="*/ 12 w 28"/>
                <a:gd name="T17" fmla="*/ 66 h 199"/>
                <a:gd name="T18" fmla="*/ 15 w 28"/>
                <a:gd name="T19" fmla="*/ 69 h 199"/>
                <a:gd name="T20" fmla="*/ 17 w 28"/>
                <a:gd name="T21" fmla="*/ 69 h 199"/>
                <a:gd name="T22" fmla="*/ 18 w 28"/>
                <a:gd name="T23" fmla="*/ 71 h 199"/>
                <a:gd name="T24" fmla="*/ 21 w 28"/>
                <a:gd name="T25" fmla="*/ 71 h 199"/>
                <a:gd name="T26" fmla="*/ 23 w 28"/>
                <a:gd name="T27" fmla="*/ 73 h 199"/>
                <a:gd name="T28" fmla="*/ 26 w 28"/>
                <a:gd name="T29" fmla="*/ 73 h 199"/>
                <a:gd name="T30" fmla="*/ 28 w 28"/>
                <a:gd name="T31" fmla="*/ 89 h 199"/>
                <a:gd name="T32" fmla="*/ 28 w 28"/>
                <a:gd name="T33" fmla="*/ 105 h 199"/>
                <a:gd name="T34" fmla="*/ 26 w 28"/>
                <a:gd name="T35" fmla="*/ 120 h 199"/>
                <a:gd name="T36" fmla="*/ 25 w 28"/>
                <a:gd name="T37" fmla="*/ 136 h 199"/>
                <a:gd name="T38" fmla="*/ 23 w 28"/>
                <a:gd name="T39" fmla="*/ 150 h 199"/>
                <a:gd name="T40" fmla="*/ 21 w 28"/>
                <a:gd name="T41" fmla="*/ 167 h 199"/>
                <a:gd name="T42" fmla="*/ 21 w 28"/>
                <a:gd name="T43" fmla="*/ 199 h 199"/>
                <a:gd name="T44" fmla="*/ 8 w 28"/>
                <a:gd name="T45" fmla="*/ 199 h 199"/>
                <a:gd name="T46" fmla="*/ 5 w 28"/>
                <a:gd name="T47" fmla="*/ 197 h 199"/>
                <a:gd name="T48" fmla="*/ 0 w 28"/>
                <a:gd name="T49" fmla="*/ 197 h 199"/>
                <a:gd name="T50" fmla="*/ 2 w 28"/>
                <a:gd name="T51" fmla="*/ 172 h 199"/>
                <a:gd name="T52" fmla="*/ 2 w 28"/>
                <a:gd name="T53" fmla="*/ 95 h 199"/>
                <a:gd name="T54" fmla="*/ 4 w 28"/>
                <a:gd name="T55" fmla="*/ 71 h 199"/>
                <a:gd name="T56" fmla="*/ 7 w 28"/>
                <a:gd name="T57" fmla="*/ 47 h 199"/>
                <a:gd name="T58" fmla="*/ 12 w 28"/>
                <a:gd name="T59" fmla="*/ 22 h 199"/>
                <a:gd name="T60" fmla="*/ 21 w 28"/>
                <a:gd name="T61" fmla="*/ 0 h 199"/>
                <a:gd name="T62" fmla="*/ 23 w 28"/>
                <a:gd name="T63" fmla="*/ 6 h 199"/>
                <a:gd name="T64" fmla="*/ 25 w 28"/>
                <a:gd name="T65" fmla="*/ 13 h 199"/>
                <a:gd name="T66" fmla="*/ 25 w 28"/>
                <a:gd name="T67" fmla="*/ 27 h 19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"/>
                <a:gd name="T103" fmla="*/ 0 h 199"/>
                <a:gd name="T104" fmla="*/ 28 w 28"/>
                <a:gd name="T105" fmla="*/ 199 h 19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" h="199">
                  <a:moveTo>
                    <a:pt x="25" y="27"/>
                  </a:moveTo>
                  <a:lnTo>
                    <a:pt x="23" y="31"/>
                  </a:lnTo>
                  <a:lnTo>
                    <a:pt x="21" y="35"/>
                  </a:lnTo>
                  <a:lnTo>
                    <a:pt x="20" y="40"/>
                  </a:lnTo>
                  <a:lnTo>
                    <a:pt x="18" y="45"/>
                  </a:lnTo>
                  <a:lnTo>
                    <a:pt x="17" y="50"/>
                  </a:lnTo>
                  <a:lnTo>
                    <a:pt x="15" y="55"/>
                  </a:lnTo>
                  <a:lnTo>
                    <a:pt x="13" y="60"/>
                  </a:lnTo>
                  <a:lnTo>
                    <a:pt x="12" y="66"/>
                  </a:lnTo>
                  <a:lnTo>
                    <a:pt x="15" y="69"/>
                  </a:lnTo>
                  <a:lnTo>
                    <a:pt x="17" y="69"/>
                  </a:lnTo>
                  <a:lnTo>
                    <a:pt x="18" y="71"/>
                  </a:lnTo>
                  <a:lnTo>
                    <a:pt x="21" y="71"/>
                  </a:lnTo>
                  <a:lnTo>
                    <a:pt x="23" y="73"/>
                  </a:lnTo>
                  <a:lnTo>
                    <a:pt x="26" y="73"/>
                  </a:lnTo>
                  <a:lnTo>
                    <a:pt x="28" y="89"/>
                  </a:lnTo>
                  <a:lnTo>
                    <a:pt x="28" y="105"/>
                  </a:lnTo>
                  <a:lnTo>
                    <a:pt x="26" y="120"/>
                  </a:lnTo>
                  <a:lnTo>
                    <a:pt x="25" y="136"/>
                  </a:lnTo>
                  <a:lnTo>
                    <a:pt x="23" y="150"/>
                  </a:lnTo>
                  <a:lnTo>
                    <a:pt x="21" y="167"/>
                  </a:lnTo>
                  <a:lnTo>
                    <a:pt x="21" y="199"/>
                  </a:lnTo>
                  <a:lnTo>
                    <a:pt x="8" y="199"/>
                  </a:lnTo>
                  <a:lnTo>
                    <a:pt x="5" y="197"/>
                  </a:lnTo>
                  <a:lnTo>
                    <a:pt x="0" y="197"/>
                  </a:lnTo>
                  <a:lnTo>
                    <a:pt x="2" y="172"/>
                  </a:lnTo>
                  <a:lnTo>
                    <a:pt x="2" y="95"/>
                  </a:lnTo>
                  <a:lnTo>
                    <a:pt x="4" y="71"/>
                  </a:lnTo>
                  <a:lnTo>
                    <a:pt x="7" y="47"/>
                  </a:lnTo>
                  <a:lnTo>
                    <a:pt x="12" y="22"/>
                  </a:lnTo>
                  <a:lnTo>
                    <a:pt x="21" y="0"/>
                  </a:lnTo>
                  <a:lnTo>
                    <a:pt x="23" y="6"/>
                  </a:lnTo>
                  <a:lnTo>
                    <a:pt x="25" y="13"/>
                  </a:lnTo>
                  <a:lnTo>
                    <a:pt x="25" y="27"/>
                  </a:lnTo>
                  <a:close/>
                </a:path>
              </a:pathLst>
            </a:custGeom>
            <a:solidFill>
              <a:srgbClr val="6699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38" name="Freeform 297"/>
            <p:cNvSpPr>
              <a:spLocks/>
            </p:cNvSpPr>
            <p:nvPr/>
          </p:nvSpPr>
          <p:spPr bwMode="auto">
            <a:xfrm>
              <a:off x="4498" y="3111"/>
              <a:ext cx="13" cy="98"/>
            </a:xfrm>
            <a:custGeom>
              <a:avLst/>
              <a:gdLst>
                <a:gd name="T0" fmla="*/ 10 w 26"/>
                <a:gd name="T1" fmla="*/ 0 h 194"/>
                <a:gd name="T2" fmla="*/ 13 w 26"/>
                <a:gd name="T3" fmla="*/ 11 h 194"/>
                <a:gd name="T4" fmla="*/ 17 w 26"/>
                <a:gd name="T5" fmla="*/ 21 h 194"/>
                <a:gd name="T6" fmla="*/ 20 w 26"/>
                <a:gd name="T7" fmla="*/ 32 h 194"/>
                <a:gd name="T8" fmla="*/ 21 w 26"/>
                <a:gd name="T9" fmla="*/ 43 h 194"/>
                <a:gd name="T10" fmla="*/ 23 w 26"/>
                <a:gd name="T11" fmla="*/ 53 h 194"/>
                <a:gd name="T12" fmla="*/ 25 w 26"/>
                <a:gd name="T13" fmla="*/ 64 h 194"/>
                <a:gd name="T14" fmla="*/ 25 w 26"/>
                <a:gd name="T15" fmla="*/ 89 h 194"/>
                <a:gd name="T16" fmla="*/ 26 w 26"/>
                <a:gd name="T17" fmla="*/ 115 h 194"/>
                <a:gd name="T18" fmla="*/ 26 w 26"/>
                <a:gd name="T19" fmla="*/ 191 h 194"/>
                <a:gd name="T20" fmla="*/ 2 w 26"/>
                <a:gd name="T21" fmla="*/ 194 h 194"/>
                <a:gd name="T22" fmla="*/ 0 w 26"/>
                <a:gd name="T23" fmla="*/ 176 h 194"/>
                <a:gd name="T24" fmla="*/ 0 w 26"/>
                <a:gd name="T25" fmla="*/ 144 h 194"/>
                <a:gd name="T26" fmla="*/ 2 w 26"/>
                <a:gd name="T27" fmla="*/ 128 h 194"/>
                <a:gd name="T28" fmla="*/ 2 w 26"/>
                <a:gd name="T29" fmla="*/ 77 h 194"/>
                <a:gd name="T30" fmla="*/ 0 w 26"/>
                <a:gd name="T31" fmla="*/ 61 h 194"/>
                <a:gd name="T32" fmla="*/ 0 w 26"/>
                <a:gd name="T33" fmla="*/ 58 h 194"/>
                <a:gd name="T34" fmla="*/ 2 w 26"/>
                <a:gd name="T35" fmla="*/ 55 h 194"/>
                <a:gd name="T36" fmla="*/ 4 w 26"/>
                <a:gd name="T37" fmla="*/ 51 h 194"/>
                <a:gd name="T38" fmla="*/ 7 w 26"/>
                <a:gd name="T39" fmla="*/ 50 h 194"/>
                <a:gd name="T40" fmla="*/ 12 w 26"/>
                <a:gd name="T41" fmla="*/ 45 h 194"/>
                <a:gd name="T42" fmla="*/ 15 w 26"/>
                <a:gd name="T43" fmla="*/ 43 h 194"/>
                <a:gd name="T44" fmla="*/ 17 w 26"/>
                <a:gd name="T45" fmla="*/ 40 h 194"/>
                <a:gd name="T46" fmla="*/ 17 w 26"/>
                <a:gd name="T47" fmla="*/ 35 h 194"/>
                <a:gd name="T48" fmla="*/ 15 w 26"/>
                <a:gd name="T49" fmla="*/ 30 h 194"/>
                <a:gd name="T50" fmla="*/ 13 w 26"/>
                <a:gd name="T51" fmla="*/ 26 h 194"/>
                <a:gd name="T52" fmla="*/ 12 w 26"/>
                <a:gd name="T53" fmla="*/ 21 h 194"/>
                <a:gd name="T54" fmla="*/ 10 w 26"/>
                <a:gd name="T55" fmla="*/ 16 h 194"/>
                <a:gd name="T56" fmla="*/ 8 w 26"/>
                <a:gd name="T57" fmla="*/ 11 h 194"/>
                <a:gd name="T58" fmla="*/ 7 w 26"/>
                <a:gd name="T59" fmla="*/ 6 h 194"/>
                <a:gd name="T60" fmla="*/ 5 w 26"/>
                <a:gd name="T61" fmla="*/ 1 h 194"/>
                <a:gd name="T62" fmla="*/ 7 w 26"/>
                <a:gd name="T63" fmla="*/ 1 h 194"/>
                <a:gd name="T64" fmla="*/ 8 w 26"/>
                <a:gd name="T65" fmla="*/ 0 h 194"/>
                <a:gd name="T66" fmla="*/ 10 w 26"/>
                <a:gd name="T67" fmla="*/ 0 h 19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"/>
                <a:gd name="T103" fmla="*/ 0 h 194"/>
                <a:gd name="T104" fmla="*/ 26 w 26"/>
                <a:gd name="T105" fmla="*/ 194 h 19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" h="194">
                  <a:moveTo>
                    <a:pt x="10" y="0"/>
                  </a:moveTo>
                  <a:lnTo>
                    <a:pt x="13" y="11"/>
                  </a:lnTo>
                  <a:lnTo>
                    <a:pt x="17" y="21"/>
                  </a:lnTo>
                  <a:lnTo>
                    <a:pt x="20" y="32"/>
                  </a:lnTo>
                  <a:lnTo>
                    <a:pt x="21" y="43"/>
                  </a:lnTo>
                  <a:lnTo>
                    <a:pt x="23" y="53"/>
                  </a:lnTo>
                  <a:lnTo>
                    <a:pt x="25" y="64"/>
                  </a:lnTo>
                  <a:lnTo>
                    <a:pt x="25" y="89"/>
                  </a:lnTo>
                  <a:lnTo>
                    <a:pt x="26" y="115"/>
                  </a:lnTo>
                  <a:lnTo>
                    <a:pt x="26" y="191"/>
                  </a:lnTo>
                  <a:lnTo>
                    <a:pt x="2" y="194"/>
                  </a:lnTo>
                  <a:lnTo>
                    <a:pt x="0" y="176"/>
                  </a:lnTo>
                  <a:lnTo>
                    <a:pt x="0" y="144"/>
                  </a:lnTo>
                  <a:lnTo>
                    <a:pt x="2" y="128"/>
                  </a:lnTo>
                  <a:lnTo>
                    <a:pt x="2" y="77"/>
                  </a:lnTo>
                  <a:lnTo>
                    <a:pt x="0" y="61"/>
                  </a:lnTo>
                  <a:lnTo>
                    <a:pt x="0" y="58"/>
                  </a:lnTo>
                  <a:lnTo>
                    <a:pt x="2" y="55"/>
                  </a:lnTo>
                  <a:lnTo>
                    <a:pt x="4" y="51"/>
                  </a:lnTo>
                  <a:lnTo>
                    <a:pt x="7" y="50"/>
                  </a:lnTo>
                  <a:lnTo>
                    <a:pt x="12" y="45"/>
                  </a:lnTo>
                  <a:lnTo>
                    <a:pt x="15" y="43"/>
                  </a:lnTo>
                  <a:lnTo>
                    <a:pt x="17" y="40"/>
                  </a:lnTo>
                  <a:lnTo>
                    <a:pt x="17" y="35"/>
                  </a:lnTo>
                  <a:lnTo>
                    <a:pt x="15" y="30"/>
                  </a:lnTo>
                  <a:lnTo>
                    <a:pt x="13" y="26"/>
                  </a:lnTo>
                  <a:lnTo>
                    <a:pt x="12" y="21"/>
                  </a:lnTo>
                  <a:lnTo>
                    <a:pt x="10" y="16"/>
                  </a:lnTo>
                  <a:lnTo>
                    <a:pt x="8" y="11"/>
                  </a:lnTo>
                  <a:lnTo>
                    <a:pt x="7" y="6"/>
                  </a:lnTo>
                  <a:lnTo>
                    <a:pt x="5" y="1"/>
                  </a:lnTo>
                  <a:lnTo>
                    <a:pt x="7" y="1"/>
                  </a:lnTo>
                  <a:lnTo>
                    <a:pt x="8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6699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39" name="Freeform 298"/>
            <p:cNvSpPr>
              <a:spLocks/>
            </p:cNvSpPr>
            <p:nvPr/>
          </p:nvSpPr>
          <p:spPr bwMode="auto">
            <a:xfrm>
              <a:off x="4470" y="3115"/>
              <a:ext cx="22" cy="53"/>
            </a:xfrm>
            <a:custGeom>
              <a:avLst/>
              <a:gdLst>
                <a:gd name="T0" fmla="*/ 42 w 44"/>
                <a:gd name="T1" fmla="*/ 43 h 105"/>
                <a:gd name="T2" fmla="*/ 42 w 44"/>
                <a:gd name="T3" fmla="*/ 60 h 105"/>
                <a:gd name="T4" fmla="*/ 44 w 44"/>
                <a:gd name="T5" fmla="*/ 74 h 105"/>
                <a:gd name="T6" fmla="*/ 44 w 44"/>
                <a:gd name="T7" fmla="*/ 105 h 105"/>
                <a:gd name="T8" fmla="*/ 0 w 44"/>
                <a:gd name="T9" fmla="*/ 103 h 105"/>
                <a:gd name="T10" fmla="*/ 0 w 44"/>
                <a:gd name="T11" fmla="*/ 63 h 105"/>
                <a:gd name="T12" fmla="*/ 2 w 44"/>
                <a:gd name="T13" fmla="*/ 61 h 105"/>
                <a:gd name="T14" fmla="*/ 4 w 44"/>
                <a:gd name="T15" fmla="*/ 61 h 105"/>
                <a:gd name="T16" fmla="*/ 8 w 44"/>
                <a:gd name="T17" fmla="*/ 56 h 105"/>
                <a:gd name="T18" fmla="*/ 8 w 44"/>
                <a:gd name="T19" fmla="*/ 53 h 105"/>
                <a:gd name="T20" fmla="*/ 10 w 44"/>
                <a:gd name="T21" fmla="*/ 47 h 105"/>
                <a:gd name="T22" fmla="*/ 13 w 44"/>
                <a:gd name="T23" fmla="*/ 40 h 105"/>
                <a:gd name="T24" fmla="*/ 16 w 44"/>
                <a:gd name="T25" fmla="*/ 34 h 105"/>
                <a:gd name="T26" fmla="*/ 18 w 44"/>
                <a:gd name="T27" fmla="*/ 27 h 105"/>
                <a:gd name="T28" fmla="*/ 20 w 44"/>
                <a:gd name="T29" fmla="*/ 21 h 105"/>
                <a:gd name="T30" fmla="*/ 23 w 44"/>
                <a:gd name="T31" fmla="*/ 14 h 105"/>
                <a:gd name="T32" fmla="*/ 25 w 44"/>
                <a:gd name="T33" fmla="*/ 8 h 105"/>
                <a:gd name="T34" fmla="*/ 26 w 44"/>
                <a:gd name="T35" fmla="*/ 0 h 105"/>
                <a:gd name="T36" fmla="*/ 28 w 44"/>
                <a:gd name="T37" fmla="*/ 6 h 105"/>
                <a:gd name="T38" fmla="*/ 29 w 44"/>
                <a:gd name="T39" fmla="*/ 11 h 105"/>
                <a:gd name="T40" fmla="*/ 31 w 44"/>
                <a:gd name="T41" fmla="*/ 16 h 105"/>
                <a:gd name="T42" fmla="*/ 33 w 44"/>
                <a:gd name="T43" fmla="*/ 22 h 105"/>
                <a:gd name="T44" fmla="*/ 34 w 44"/>
                <a:gd name="T45" fmla="*/ 27 h 105"/>
                <a:gd name="T46" fmla="*/ 36 w 44"/>
                <a:gd name="T47" fmla="*/ 34 h 105"/>
                <a:gd name="T48" fmla="*/ 39 w 44"/>
                <a:gd name="T49" fmla="*/ 39 h 105"/>
                <a:gd name="T50" fmla="*/ 42 w 44"/>
                <a:gd name="T51" fmla="*/ 43 h 10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44"/>
                <a:gd name="T79" fmla="*/ 0 h 105"/>
                <a:gd name="T80" fmla="*/ 44 w 44"/>
                <a:gd name="T81" fmla="*/ 105 h 10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44" h="105">
                  <a:moveTo>
                    <a:pt x="42" y="43"/>
                  </a:moveTo>
                  <a:lnTo>
                    <a:pt x="42" y="60"/>
                  </a:lnTo>
                  <a:lnTo>
                    <a:pt x="44" y="74"/>
                  </a:lnTo>
                  <a:lnTo>
                    <a:pt x="44" y="105"/>
                  </a:lnTo>
                  <a:lnTo>
                    <a:pt x="0" y="103"/>
                  </a:lnTo>
                  <a:lnTo>
                    <a:pt x="0" y="63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8" y="56"/>
                  </a:lnTo>
                  <a:lnTo>
                    <a:pt x="8" y="53"/>
                  </a:lnTo>
                  <a:lnTo>
                    <a:pt x="10" y="47"/>
                  </a:lnTo>
                  <a:lnTo>
                    <a:pt x="13" y="40"/>
                  </a:lnTo>
                  <a:lnTo>
                    <a:pt x="16" y="34"/>
                  </a:lnTo>
                  <a:lnTo>
                    <a:pt x="18" y="27"/>
                  </a:lnTo>
                  <a:lnTo>
                    <a:pt x="20" y="21"/>
                  </a:lnTo>
                  <a:lnTo>
                    <a:pt x="23" y="14"/>
                  </a:lnTo>
                  <a:lnTo>
                    <a:pt x="25" y="8"/>
                  </a:lnTo>
                  <a:lnTo>
                    <a:pt x="26" y="0"/>
                  </a:lnTo>
                  <a:lnTo>
                    <a:pt x="28" y="6"/>
                  </a:lnTo>
                  <a:lnTo>
                    <a:pt x="29" y="11"/>
                  </a:lnTo>
                  <a:lnTo>
                    <a:pt x="31" y="16"/>
                  </a:lnTo>
                  <a:lnTo>
                    <a:pt x="33" y="22"/>
                  </a:lnTo>
                  <a:lnTo>
                    <a:pt x="34" y="27"/>
                  </a:lnTo>
                  <a:lnTo>
                    <a:pt x="36" y="34"/>
                  </a:lnTo>
                  <a:lnTo>
                    <a:pt x="39" y="39"/>
                  </a:lnTo>
                  <a:lnTo>
                    <a:pt x="42" y="43"/>
                  </a:lnTo>
                  <a:close/>
                </a:path>
              </a:pathLst>
            </a:custGeom>
            <a:solidFill>
              <a:srgbClr val="CCCC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40" name="Freeform 299"/>
            <p:cNvSpPr>
              <a:spLocks/>
            </p:cNvSpPr>
            <p:nvPr/>
          </p:nvSpPr>
          <p:spPr bwMode="auto">
            <a:xfrm>
              <a:off x="4285" y="3145"/>
              <a:ext cx="22" cy="21"/>
            </a:xfrm>
            <a:custGeom>
              <a:avLst/>
              <a:gdLst>
                <a:gd name="T0" fmla="*/ 45 w 45"/>
                <a:gd name="T1" fmla="*/ 18 h 42"/>
                <a:gd name="T2" fmla="*/ 45 w 45"/>
                <a:gd name="T3" fmla="*/ 23 h 42"/>
                <a:gd name="T4" fmla="*/ 44 w 45"/>
                <a:gd name="T5" fmla="*/ 26 h 42"/>
                <a:gd name="T6" fmla="*/ 44 w 45"/>
                <a:gd name="T7" fmla="*/ 29 h 42"/>
                <a:gd name="T8" fmla="*/ 41 w 45"/>
                <a:gd name="T9" fmla="*/ 32 h 42"/>
                <a:gd name="T10" fmla="*/ 39 w 45"/>
                <a:gd name="T11" fmla="*/ 36 h 42"/>
                <a:gd name="T12" fmla="*/ 37 w 45"/>
                <a:gd name="T13" fmla="*/ 37 h 42"/>
                <a:gd name="T14" fmla="*/ 34 w 45"/>
                <a:gd name="T15" fmla="*/ 39 h 42"/>
                <a:gd name="T16" fmla="*/ 32 w 45"/>
                <a:gd name="T17" fmla="*/ 39 h 42"/>
                <a:gd name="T18" fmla="*/ 31 w 45"/>
                <a:gd name="T19" fmla="*/ 41 h 42"/>
                <a:gd name="T20" fmla="*/ 28 w 45"/>
                <a:gd name="T21" fmla="*/ 41 h 42"/>
                <a:gd name="T22" fmla="*/ 24 w 45"/>
                <a:gd name="T23" fmla="*/ 42 h 42"/>
                <a:gd name="T24" fmla="*/ 20 w 45"/>
                <a:gd name="T25" fmla="*/ 42 h 42"/>
                <a:gd name="T26" fmla="*/ 16 w 45"/>
                <a:gd name="T27" fmla="*/ 41 h 42"/>
                <a:gd name="T28" fmla="*/ 15 w 45"/>
                <a:gd name="T29" fmla="*/ 39 h 42"/>
                <a:gd name="T30" fmla="*/ 11 w 45"/>
                <a:gd name="T31" fmla="*/ 39 h 42"/>
                <a:gd name="T32" fmla="*/ 8 w 45"/>
                <a:gd name="T33" fmla="*/ 37 h 42"/>
                <a:gd name="T34" fmla="*/ 5 w 45"/>
                <a:gd name="T35" fmla="*/ 36 h 42"/>
                <a:gd name="T36" fmla="*/ 3 w 45"/>
                <a:gd name="T37" fmla="*/ 32 h 42"/>
                <a:gd name="T38" fmla="*/ 2 w 45"/>
                <a:gd name="T39" fmla="*/ 31 h 42"/>
                <a:gd name="T40" fmla="*/ 0 w 45"/>
                <a:gd name="T41" fmla="*/ 28 h 42"/>
                <a:gd name="T42" fmla="*/ 0 w 45"/>
                <a:gd name="T43" fmla="*/ 15 h 42"/>
                <a:gd name="T44" fmla="*/ 3 w 45"/>
                <a:gd name="T45" fmla="*/ 10 h 42"/>
                <a:gd name="T46" fmla="*/ 8 w 45"/>
                <a:gd name="T47" fmla="*/ 5 h 42"/>
                <a:gd name="T48" fmla="*/ 11 w 45"/>
                <a:gd name="T49" fmla="*/ 3 h 42"/>
                <a:gd name="T50" fmla="*/ 15 w 45"/>
                <a:gd name="T51" fmla="*/ 2 h 42"/>
                <a:gd name="T52" fmla="*/ 18 w 45"/>
                <a:gd name="T53" fmla="*/ 0 h 42"/>
                <a:gd name="T54" fmla="*/ 32 w 45"/>
                <a:gd name="T55" fmla="*/ 0 h 42"/>
                <a:gd name="T56" fmla="*/ 45 w 45"/>
                <a:gd name="T57" fmla="*/ 18 h 4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45"/>
                <a:gd name="T88" fmla="*/ 0 h 42"/>
                <a:gd name="T89" fmla="*/ 45 w 45"/>
                <a:gd name="T90" fmla="*/ 42 h 4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45" h="42">
                  <a:moveTo>
                    <a:pt x="45" y="18"/>
                  </a:moveTo>
                  <a:lnTo>
                    <a:pt x="45" y="23"/>
                  </a:lnTo>
                  <a:lnTo>
                    <a:pt x="44" y="26"/>
                  </a:lnTo>
                  <a:lnTo>
                    <a:pt x="44" y="29"/>
                  </a:lnTo>
                  <a:lnTo>
                    <a:pt x="41" y="32"/>
                  </a:lnTo>
                  <a:lnTo>
                    <a:pt x="39" y="36"/>
                  </a:lnTo>
                  <a:lnTo>
                    <a:pt x="37" y="37"/>
                  </a:lnTo>
                  <a:lnTo>
                    <a:pt x="34" y="39"/>
                  </a:lnTo>
                  <a:lnTo>
                    <a:pt x="32" y="39"/>
                  </a:lnTo>
                  <a:lnTo>
                    <a:pt x="31" y="41"/>
                  </a:lnTo>
                  <a:lnTo>
                    <a:pt x="28" y="41"/>
                  </a:lnTo>
                  <a:lnTo>
                    <a:pt x="24" y="42"/>
                  </a:lnTo>
                  <a:lnTo>
                    <a:pt x="20" y="42"/>
                  </a:lnTo>
                  <a:lnTo>
                    <a:pt x="16" y="41"/>
                  </a:lnTo>
                  <a:lnTo>
                    <a:pt x="15" y="39"/>
                  </a:lnTo>
                  <a:lnTo>
                    <a:pt x="11" y="39"/>
                  </a:lnTo>
                  <a:lnTo>
                    <a:pt x="8" y="37"/>
                  </a:lnTo>
                  <a:lnTo>
                    <a:pt x="5" y="36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0" y="28"/>
                  </a:lnTo>
                  <a:lnTo>
                    <a:pt x="0" y="15"/>
                  </a:lnTo>
                  <a:lnTo>
                    <a:pt x="3" y="10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5" y="2"/>
                  </a:lnTo>
                  <a:lnTo>
                    <a:pt x="18" y="0"/>
                  </a:lnTo>
                  <a:lnTo>
                    <a:pt x="32" y="0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41" name="Freeform 300"/>
            <p:cNvSpPr>
              <a:spLocks/>
            </p:cNvSpPr>
            <p:nvPr/>
          </p:nvSpPr>
          <p:spPr bwMode="auto">
            <a:xfrm>
              <a:off x="4434" y="3162"/>
              <a:ext cx="11" cy="46"/>
            </a:xfrm>
            <a:custGeom>
              <a:avLst/>
              <a:gdLst>
                <a:gd name="T0" fmla="*/ 19 w 21"/>
                <a:gd name="T1" fmla="*/ 91 h 92"/>
                <a:gd name="T2" fmla="*/ 18 w 21"/>
                <a:gd name="T3" fmla="*/ 92 h 92"/>
                <a:gd name="T4" fmla="*/ 2 w 21"/>
                <a:gd name="T5" fmla="*/ 92 h 92"/>
                <a:gd name="T6" fmla="*/ 0 w 21"/>
                <a:gd name="T7" fmla="*/ 91 h 92"/>
                <a:gd name="T8" fmla="*/ 0 w 21"/>
                <a:gd name="T9" fmla="*/ 79 h 92"/>
                <a:gd name="T10" fmla="*/ 3 w 21"/>
                <a:gd name="T11" fmla="*/ 68 h 92"/>
                <a:gd name="T12" fmla="*/ 5 w 21"/>
                <a:gd name="T13" fmla="*/ 57 h 92"/>
                <a:gd name="T14" fmla="*/ 8 w 21"/>
                <a:gd name="T15" fmla="*/ 45 h 92"/>
                <a:gd name="T16" fmla="*/ 11 w 21"/>
                <a:gd name="T17" fmla="*/ 32 h 92"/>
                <a:gd name="T18" fmla="*/ 15 w 21"/>
                <a:gd name="T19" fmla="*/ 23 h 92"/>
                <a:gd name="T20" fmla="*/ 18 w 21"/>
                <a:gd name="T21" fmla="*/ 11 h 92"/>
                <a:gd name="T22" fmla="*/ 21 w 21"/>
                <a:gd name="T23" fmla="*/ 0 h 92"/>
                <a:gd name="T24" fmla="*/ 21 w 21"/>
                <a:gd name="T25" fmla="*/ 70 h 92"/>
                <a:gd name="T26" fmla="*/ 19 w 21"/>
                <a:gd name="T27" fmla="*/ 91 h 9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1"/>
                <a:gd name="T43" fmla="*/ 0 h 92"/>
                <a:gd name="T44" fmla="*/ 21 w 21"/>
                <a:gd name="T45" fmla="*/ 92 h 9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1" h="92">
                  <a:moveTo>
                    <a:pt x="19" y="91"/>
                  </a:moveTo>
                  <a:lnTo>
                    <a:pt x="18" y="92"/>
                  </a:lnTo>
                  <a:lnTo>
                    <a:pt x="2" y="92"/>
                  </a:lnTo>
                  <a:lnTo>
                    <a:pt x="0" y="91"/>
                  </a:lnTo>
                  <a:lnTo>
                    <a:pt x="0" y="79"/>
                  </a:lnTo>
                  <a:lnTo>
                    <a:pt x="3" y="68"/>
                  </a:lnTo>
                  <a:lnTo>
                    <a:pt x="5" y="57"/>
                  </a:lnTo>
                  <a:lnTo>
                    <a:pt x="8" y="45"/>
                  </a:lnTo>
                  <a:lnTo>
                    <a:pt x="11" y="32"/>
                  </a:lnTo>
                  <a:lnTo>
                    <a:pt x="15" y="23"/>
                  </a:lnTo>
                  <a:lnTo>
                    <a:pt x="18" y="11"/>
                  </a:lnTo>
                  <a:lnTo>
                    <a:pt x="21" y="0"/>
                  </a:lnTo>
                  <a:lnTo>
                    <a:pt x="21" y="70"/>
                  </a:lnTo>
                  <a:lnTo>
                    <a:pt x="19" y="91"/>
                  </a:lnTo>
                  <a:close/>
                </a:path>
              </a:pathLst>
            </a:custGeom>
            <a:solidFill>
              <a:srgbClr val="6666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42" name="Freeform 301"/>
            <p:cNvSpPr>
              <a:spLocks/>
            </p:cNvSpPr>
            <p:nvPr/>
          </p:nvSpPr>
          <p:spPr bwMode="auto">
            <a:xfrm>
              <a:off x="4517" y="3168"/>
              <a:ext cx="8" cy="39"/>
            </a:xfrm>
            <a:custGeom>
              <a:avLst/>
              <a:gdLst>
                <a:gd name="T0" fmla="*/ 16 w 16"/>
                <a:gd name="T1" fmla="*/ 78 h 78"/>
                <a:gd name="T2" fmla="*/ 2 w 16"/>
                <a:gd name="T3" fmla="*/ 78 h 78"/>
                <a:gd name="T4" fmla="*/ 0 w 16"/>
                <a:gd name="T5" fmla="*/ 58 h 78"/>
                <a:gd name="T6" fmla="*/ 2 w 16"/>
                <a:gd name="T7" fmla="*/ 39 h 78"/>
                <a:gd name="T8" fmla="*/ 2 w 16"/>
                <a:gd name="T9" fmla="*/ 19 h 78"/>
                <a:gd name="T10" fmla="*/ 0 w 16"/>
                <a:gd name="T11" fmla="*/ 0 h 78"/>
                <a:gd name="T12" fmla="*/ 2 w 16"/>
                <a:gd name="T13" fmla="*/ 10 h 78"/>
                <a:gd name="T14" fmla="*/ 5 w 16"/>
                <a:gd name="T15" fmla="*/ 19 h 78"/>
                <a:gd name="T16" fmla="*/ 7 w 16"/>
                <a:gd name="T17" fmla="*/ 29 h 78"/>
                <a:gd name="T18" fmla="*/ 8 w 16"/>
                <a:gd name="T19" fmla="*/ 39 h 78"/>
                <a:gd name="T20" fmla="*/ 12 w 16"/>
                <a:gd name="T21" fmla="*/ 49 h 78"/>
                <a:gd name="T22" fmla="*/ 13 w 16"/>
                <a:gd name="T23" fmla="*/ 58 h 78"/>
                <a:gd name="T24" fmla="*/ 15 w 16"/>
                <a:gd name="T25" fmla="*/ 68 h 78"/>
                <a:gd name="T26" fmla="*/ 16 w 16"/>
                <a:gd name="T27" fmla="*/ 78 h 7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6"/>
                <a:gd name="T43" fmla="*/ 0 h 78"/>
                <a:gd name="T44" fmla="*/ 16 w 16"/>
                <a:gd name="T45" fmla="*/ 78 h 7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6" h="78">
                  <a:moveTo>
                    <a:pt x="16" y="78"/>
                  </a:moveTo>
                  <a:lnTo>
                    <a:pt x="2" y="78"/>
                  </a:lnTo>
                  <a:lnTo>
                    <a:pt x="0" y="58"/>
                  </a:lnTo>
                  <a:lnTo>
                    <a:pt x="2" y="39"/>
                  </a:lnTo>
                  <a:lnTo>
                    <a:pt x="2" y="19"/>
                  </a:lnTo>
                  <a:lnTo>
                    <a:pt x="0" y="0"/>
                  </a:lnTo>
                  <a:lnTo>
                    <a:pt x="2" y="10"/>
                  </a:lnTo>
                  <a:lnTo>
                    <a:pt x="5" y="19"/>
                  </a:lnTo>
                  <a:lnTo>
                    <a:pt x="7" y="29"/>
                  </a:lnTo>
                  <a:lnTo>
                    <a:pt x="8" y="39"/>
                  </a:lnTo>
                  <a:lnTo>
                    <a:pt x="12" y="49"/>
                  </a:lnTo>
                  <a:lnTo>
                    <a:pt x="13" y="58"/>
                  </a:lnTo>
                  <a:lnTo>
                    <a:pt x="15" y="68"/>
                  </a:lnTo>
                  <a:lnTo>
                    <a:pt x="16" y="78"/>
                  </a:lnTo>
                  <a:close/>
                </a:path>
              </a:pathLst>
            </a:custGeom>
            <a:solidFill>
              <a:srgbClr val="6666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43" name="Freeform 302"/>
            <p:cNvSpPr>
              <a:spLocks/>
            </p:cNvSpPr>
            <p:nvPr/>
          </p:nvSpPr>
          <p:spPr bwMode="auto">
            <a:xfrm>
              <a:off x="4426" y="3173"/>
              <a:ext cx="91" cy="70"/>
            </a:xfrm>
            <a:custGeom>
              <a:avLst/>
              <a:gdLst>
                <a:gd name="T0" fmla="*/ 129 w 181"/>
                <a:gd name="T1" fmla="*/ 19 h 141"/>
                <a:gd name="T2" fmla="*/ 131 w 181"/>
                <a:gd name="T3" fmla="*/ 61 h 141"/>
                <a:gd name="T4" fmla="*/ 134 w 181"/>
                <a:gd name="T5" fmla="*/ 82 h 141"/>
                <a:gd name="T6" fmla="*/ 146 w 181"/>
                <a:gd name="T7" fmla="*/ 84 h 141"/>
                <a:gd name="T8" fmla="*/ 155 w 181"/>
                <a:gd name="T9" fmla="*/ 81 h 141"/>
                <a:gd name="T10" fmla="*/ 180 w 181"/>
                <a:gd name="T11" fmla="*/ 87 h 141"/>
                <a:gd name="T12" fmla="*/ 176 w 181"/>
                <a:gd name="T13" fmla="*/ 100 h 141"/>
                <a:gd name="T14" fmla="*/ 173 w 181"/>
                <a:gd name="T15" fmla="*/ 113 h 141"/>
                <a:gd name="T16" fmla="*/ 170 w 181"/>
                <a:gd name="T17" fmla="*/ 126 h 141"/>
                <a:gd name="T18" fmla="*/ 100 w 181"/>
                <a:gd name="T19" fmla="*/ 133 h 141"/>
                <a:gd name="T20" fmla="*/ 97 w 181"/>
                <a:gd name="T21" fmla="*/ 121 h 141"/>
                <a:gd name="T22" fmla="*/ 95 w 181"/>
                <a:gd name="T23" fmla="*/ 110 h 141"/>
                <a:gd name="T24" fmla="*/ 94 w 181"/>
                <a:gd name="T25" fmla="*/ 99 h 141"/>
                <a:gd name="T26" fmla="*/ 92 w 181"/>
                <a:gd name="T27" fmla="*/ 87 h 141"/>
                <a:gd name="T28" fmla="*/ 91 w 181"/>
                <a:gd name="T29" fmla="*/ 84 h 141"/>
                <a:gd name="T30" fmla="*/ 87 w 181"/>
                <a:gd name="T31" fmla="*/ 82 h 141"/>
                <a:gd name="T32" fmla="*/ 79 w 181"/>
                <a:gd name="T33" fmla="*/ 89 h 141"/>
                <a:gd name="T34" fmla="*/ 73 w 181"/>
                <a:gd name="T35" fmla="*/ 100 h 141"/>
                <a:gd name="T36" fmla="*/ 68 w 181"/>
                <a:gd name="T37" fmla="*/ 113 h 141"/>
                <a:gd name="T38" fmla="*/ 63 w 181"/>
                <a:gd name="T39" fmla="*/ 126 h 141"/>
                <a:gd name="T40" fmla="*/ 60 w 181"/>
                <a:gd name="T41" fmla="*/ 136 h 141"/>
                <a:gd name="T42" fmla="*/ 58 w 181"/>
                <a:gd name="T43" fmla="*/ 141 h 141"/>
                <a:gd name="T44" fmla="*/ 52 w 181"/>
                <a:gd name="T45" fmla="*/ 139 h 141"/>
                <a:gd name="T46" fmla="*/ 14 w 181"/>
                <a:gd name="T47" fmla="*/ 137 h 141"/>
                <a:gd name="T48" fmla="*/ 0 w 181"/>
                <a:gd name="T49" fmla="*/ 136 h 141"/>
                <a:gd name="T50" fmla="*/ 3 w 181"/>
                <a:gd name="T51" fmla="*/ 123 h 141"/>
                <a:gd name="T52" fmla="*/ 6 w 181"/>
                <a:gd name="T53" fmla="*/ 108 h 141"/>
                <a:gd name="T54" fmla="*/ 9 w 181"/>
                <a:gd name="T55" fmla="*/ 95 h 141"/>
                <a:gd name="T56" fmla="*/ 13 w 181"/>
                <a:gd name="T57" fmla="*/ 81 h 141"/>
                <a:gd name="T58" fmla="*/ 39 w 181"/>
                <a:gd name="T59" fmla="*/ 79 h 141"/>
                <a:gd name="T60" fmla="*/ 79 w 181"/>
                <a:gd name="T61" fmla="*/ 81 h 141"/>
                <a:gd name="T62" fmla="*/ 82 w 181"/>
                <a:gd name="T63" fmla="*/ 71 h 141"/>
                <a:gd name="T64" fmla="*/ 84 w 181"/>
                <a:gd name="T65" fmla="*/ 61 h 141"/>
                <a:gd name="T66" fmla="*/ 86 w 181"/>
                <a:gd name="T67" fmla="*/ 14 h 141"/>
                <a:gd name="T68" fmla="*/ 129 w 181"/>
                <a:gd name="T69" fmla="*/ 0 h 14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81"/>
                <a:gd name="T106" fmla="*/ 0 h 141"/>
                <a:gd name="T107" fmla="*/ 181 w 181"/>
                <a:gd name="T108" fmla="*/ 141 h 14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81" h="141">
                  <a:moveTo>
                    <a:pt x="129" y="0"/>
                  </a:moveTo>
                  <a:lnTo>
                    <a:pt x="129" y="19"/>
                  </a:lnTo>
                  <a:lnTo>
                    <a:pt x="131" y="40"/>
                  </a:lnTo>
                  <a:lnTo>
                    <a:pt x="131" y="61"/>
                  </a:lnTo>
                  <a:lnTo>
                    <a:pt x="129" y="79"/>
                  </a:lnTo>
                  <a:lnTo>
                    <a:pt x="134" y="82"/>
                  </a:lnTo>
                  <a:lnTo>
                    <a:pt x="138" y="84"/>
                  </a:lnTo>
                  <a:lnTo>
                    <a:pt x="146" y="84"/>
                  </a:lnTo>
                  <a:lnTo>
                    <a:pt x="150" y="82"/>
                  </a:lnTo>
                  <a:lnTo>
                    <a:pt x="155" y="81"/>
                  </a:lnTo>
                  <a:lnTo>
                    <a:pt x="181" y="81"/>
                  </a:lnTo>
                  <a:lnTo>
                    <a:pt x="180" y="87"/>
                  </a:lnTo>
                  <a:lnTo>
                    <a:pt x="178" y="94"/>
                  </a:lnTo>
                  <a:lnTo>
                    <a:pt x="176" y="100"/>
                  </a:lnTo>
                  <a:lnTo>
                    <a:pt x="175" y="107"/>
                  </a:lnTo>
                  <a:lnTo>
                    <a:pt x="173" y="113"/>
                  </a:lnTo>
                  <a:lnTo>
                    <a:pt x="172" y="120"/>
                  </a:lnTo>
                  <a:lnTo>
                    <a:pt x="170" y="126"/>
                  </a:lnTo>
                  <a:lnTo>
                    <a:pt x="168" y="133"/>
                  </a:lnTo>
                  <a:lnTo>
                    <a:pt x="100" y="133"/>
                  </a:lnTo>
                  <a:lnTo>
                    <a:pt x="99" y="128"/>
                  </a:lnTo>
                  <a:lnTo>
                    <a:pt x="97" y="121"/>
                  </a:lnTo>
                  <a:lnTo>
                    <a:pt x="95" y="116"/>
                  </a:lnTo>
                  <a:lnTo>
                    <a:pt x="95" y="110"/>
                  </a:lnTo>
                  <a:lnTo>
                    <a:pt x="94" y="103"/>
                  </a:lnTo>
                  <a:lnTo>
                    <a:pt x="94" y="99"/>
                  </a:lnTo>
                  <a:lnTo>
                    <a:pt x="92" y="92"/>
                  </a:lnTo>
                  <a:lnTo>
                    <a:pt x="92" y="87"/>
                  </a:lnTo>
                  <a:lnTo>
                    <a:pt x="91" y="86"/>
                  </a:lnTo>
                  <a:lnTo>
                    <a:pt x="91" y="84"/>
                  </a:lnTo>
                  <a:lnTo>
                    <a:pt x="87" y="84"/>
                  </a:lnTo>
                  <a:lnTo>
                    <a:pt x="87" y="82"/>
                  </a:lnTo>
                  <a:lnTo>
                    <a:pt x="82" y="82"/>
                  </a:lnTo>
                  <a:lnTo>
                    <a:pt x="79" y="89"/>
                  </a:lnTo>
                  <a:lnTo>
                    <a:pt x="76" y="95"/>
                  </a:lnTo>
                  <a:lnTo>
                    <a:pt x="73" y="100"/>
                  </a:lnTo>
                  <a:lnTo>
                    <a:pt x="69" y="107"/>
                  </a:lnTo>
                  <a:lnTo>
                    <a:pt x="68" y="113"/>
                  </a:lnTo>
                  <a:lnTo>
                    <a:pt x="66" y="120"/>
                  </a:lnTo>
                  <a:lnTo>
                    <a:pt x="63" y="126"/>
                  </a:lnTo>
                  <a:lnTo>
                    <a:pt x="60" y="133"/>
                  </a:lnTo>
                  <a:lnTo>
                    <a:pt x="60" y="136"/>
                  </a:lnTo>
                  <a:lnTo>
                    <a:pt x="58" y="139"/>
                  </a:lnTo>
                  <a:lnTo>
                    <a:pt x="58" y="141"/>
                  </a:lnTo>
                  <a:lnTo>
                    <a:pt x="55" y="141"/>
                  </a:lnTo>
                  <a:lnTo>
                    <a:pt x="52" y="139"/>
                  </a:lnTo>
                  <a:lnTo>
                    <a:pt x="18" y="139"/>
                  </a:lnTo>
                  <a:lnTo>
                    <a:pt x="14" y="137"/>
                  </a:lnTo>
                  <a:lnTo>
                    <a:pt x="5" y="137"/>
                  </a:lnTo>
                  <a:lnTo>
                    <a:pt x="0" y="136"/>
                  </a:lnTo>
                  <a:lnTo>
                    <a:pt x="1" y="129"/>
                  </a:lnTo>
                  <a:lnTo>
                    <a:pt x="3" y="123"/>
                  </a:lnTo>
                  <a:lnTo>
                    <a:pt x="5" y="115"/>
                  </a:lnTo>
                  <a:lnTo>
                    <a:pt x="6" y="108"/>
                  </a:lnTo>
                  <a:lnTo>
                    <a:pt x="8" y="102"/>
                  </a:lnTo>
                  <a:lnTo>
                    <a:pt x="9" y="95"/>
                  </a:lnTo>
                  <a:lnTo>
                    <a:pt x="11" y="87"/>
                  </a:lnTo>
                  <a:lnTo>
                    <a:pt x="13" y="81"/>
                  </a:lnTo>
                  <a:lnTo>
                    <a:pt x="16" y="79"/>
                  </a:lnTo>
                  <a:lnTo>
                    <a:pt x="39" y="79"/>
                  </a:lnTo>
                  <a:lnTo>
                    <a:pt x="43" y="81"/>
                  </a:lnTo>
                  <a:lnTo>
                    <a:pt x="79" y="81"/>
                  </a:lnTo>
                  <a:lnTo>
                    <a:pt x="81" y="76"/>
                  </a:lnTo>
                  <a:lnTo>
                    <a:pt x="82" y="71"/>
                  </a:lnTo>
                  <a:lnTo>
                    <a:pt x="82" y="66"/>
                  </a:lnTo>
                  <a:lnTo>
                    <a:pt x="84" y="61"/>
                  </a:lnTo>
                  <a:lnTo>
                    <a:pt x="84" y="31"/>
                  </a:lnTo>
                  <a:lnTo>
                    <a:pt x="86" y="14"/>
                  </a:lnTo>
                  <a:lnTo>
                    <a:pt x="87" y="0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CC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44" name="Freeform 303"/>
            <p:cNvSpPr>
              <a:spLocks/>
            </p:cNvSpPr>
            <p:nvPr/>
          </p:nvSpPr>
          <p:spPr bwMode="auto">
            <a:xfrm>
              <a:off x="4464" y="3230"/>
              <a:ext cx="6" cy="11"/>
            </a:xfrm>
            <a:custGeom>
              <a:avLst/>
              <a:gdLst>
                <a:gd name="T0" fmla="*/ 13 w 13"/>
                <a:gd name="T1" fmla="*/ 21 h 21"/>
                <a:gd name="T2" fmla="*/ 0 w 13"/>
                <a:gd name="T3" fmla="*/ 19 h 21"/>
                <a:gd name="T4" fmla="*/ 0 w 13"/>
                <a:gd name="T5" fmla="*/ 18 h 21"/>
                <a:gd name="T6" fmla="*/ 2 w 13"/>
                <a:gd name="T7" fmla="*/ 14 h 21"/>
                <a:gd name="T8" fmla="*/ 4 w 13"/>
                <a:gd name="T9" fmla="*/ 11 h 21"/>
                <a:gd name="T10" fmla="*/ 4 w 13"/>
                <a:gd name="T11" fmla="*/ 10 h 21"/>
                <a:gd name="T12" fmla="*/ 5 w 13"/>
                <a:gd name="T13" fmla="*/ 6 h 21"/>
                <a:gd name="T14" fmla="*/ 5 w 13"/>
                <a:gd name="T15" fmla="*/ 3 h 21"/>
                <a:gd name="T16" fmla="*/ 8 w 13"/>
                <a:gd name="T17" fmla="*/ 0 h 21"/>
                <a:gd name="T18" fmla="*/ 8 w 13"/>
                <a:gd name="T19" fmla="*/ 5 h 21"/>
                <a:gd name="T20" fmla="*/ 10 w 13"/>
                <a:gd name="T21" fmla="*/ 10 h 21"/>
                <a:gd name="T22" fmla="*/ 12 w 13"/>
                <a:gd name="T23" fmla="*/ 16 h 21"/>
                <a:gd name="T24" fmla="*/ 13 w 13"/>
                <a:gd name="T25" fmla="*/ 21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"/>
                <a:gd name="T40" fmla="*/ 0 h 21"/>
                <a:gd name="T41" fmla="*/ 13 w 13"/>
                <a:gd name="T42" fmla="*/ 21 h 2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" h="21">
                  <a:moveTo>
                    <a:pt x="13" y="21"/>
                  </a:moveTo>
                  <a:lnTo>
                    <a:pt x="0" y="19"/>
                  </a:lnTo>
                  <a:lnTo>
                    <a:pt x="0" y="18"/>
                  </a:lnTo>
                  <a:lnTo>
                    <a:pt x="2" y="14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5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8" y="5"/>
                  </a:lnTo>
                  <a:lnTo>
                    <a:pt x="10" y="10"/>
                  </a:lnTo>
                  <a:lnTo>
                    <a:pt x="12" y="16"/>
                  </a:lnTo>
                  <a:lnTo>
                    <a:pt x="13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45" name="Freeform 304"/>
            <p:cNvSpPr>
              <a:spLocks/>
            </p:cNvSpPr>
            <p:nvPr/>
          </p:nvSpPr>
          <p:spPr bwMode="auto">
            <a:xfrm>
              <a:off x="4464" y="3245"/>
              <a:ext cx="65" cy="59"/>
            </a:xfrm>
            <a:custGeom>
              <a:avLst/>
              <a:gdLst>
                <a:gd name="T0" fmla="*/ 92 w 130"/>
                <a:gd name="T1" fmla="*/ 8 h 118"/>
                <a:gd name="T2" fmla="*/ 92 w 130"/>
                <a:gd name="T3" fmla="*/ 49 h 118"/>
                <a:gd name="T4" fmla="*/ 94 w 130"/>
                <a:gd name="T5" fmla="*/ 62 h 118"/>
                <a:gd name="T6" fmla="*/ 99 w 130"/>
                <a:gd name="T7" fmla="*/ 65 h 118"/>
                <a:gd name="T8" fmla="*/ 104 w 130"/>
                <a:gd name="T9" fmla="*/ 66 h 118"/>
                <a:gd name="T10" fmla="*/ 110 w 130"/>
                <a:gd name="T11" fmla="*/ 70 h 118"/>
                <a:gd name="T12" fmla="*/ 115 w 130"/>
                <a:gd name="T13" fmla="*/ 74 h 118"/>
                <a:gd name="T14" fmla="*/ 118 w 130"/>
                <a:gd name="T15" fmla="*/ 79 h 118"/>
                <a:gd name="T16" fmla="*/ 121 w 130"/>
                <a:gd name="T17" fmla="*/ 84 h 118"/>
                <a:gd name="T18" fmla="*/ 125 w 130"/>
                <a:gd name="T19" fmla="*/ 89 h 118"/>
                <a:gd name="T20" fmla="*/ 128 w 130"/>
                <a:gd name="T21" fmla="*/ 96 h 118"/>
                <a:gd name="T22" fmla="*/ 130 w 130"/>
                <a:gd name="T23" fmla="*/ 113 h 118"/>
                <a:gd name="T24" fmla="*/ 123 w 130"/>
                <a:gd name="T25" fmla="*/ 113 h 118"/>
                <a:gd name="T26" fmla="*/ 118 w 130"/>
                <a:gd name="T27" fmla="*/ 115 h 118"/>
                <a:gd name="T28" fmla="*/ 83 w 130"/>
                <a:gd name="T29" fmla="*/ 115 h 118"/>
                <a:gd name="T30" fmla="*/ 76 w 130"/>
                <a:gd name="T31" fmla="*/ 117 h 118"/>
                <a:gd name="T32" fmla="*/ 58 w 130"/>
                <a:gd name="T33" fmla="*/ 117 h 118"/>
                <a:gd name="T34" fmla="*/ 53 w 130"/>
                <a:gd name="T35" fmla="*/ 118 h 118"/>
                <a:gd name="T36" fmla="*/ 36 w 130"/>
                <a:gd name="T37" fmla="*/ 118 h 118"/>
                <a:gd name="T38" fmla="*/ 32 w 130"/>
                <a:gd name="T39" fmla="*/ 113 h 118"/>
                <a:gd name="T40" fmla="*/ 29 w 130"/>
                <a:gd name="T41" fmla="*/ 107 h 118"/>
                <a:gd name="T42" fmla="*/ 26 w 130"/>
                <a:gd name="T43" fmla="*/ 102 h 118"/>
                <a:gd name="T44" fmla="*/ 16 w 130"/>
                <a:gd name="T45" fmla="*/ 92 h 118"/>
                <a:gd name="T46" fmla="*/ 11 w 130"/>
                <a:gd name="T47" fmla="*/ 89 h 118"/>
                <a:gd name="T48" fmla="*/ 5 w 130"/>
                <a:gd name="T49" fmla="*/ 86 h 118"/>
                <a:gd name="T50" fmla="*/ 0 w 130"/>
                <a:gd name="T51" fmla="*/ 84 h 118"/>
                <a:gd name="T52" fmla="*/ 2 w 130"/>
                <a:gd name="T53" fmla="*/ 66 h 118"/>
                <a:gd name="T54" fmla="*/ 3 w 130"/>
                <a:gd name="T55" fmla="*/ 45 h 118"/>
                <a:gd name="T56" fmla="*/ 5 w 130"/>
                <a:gd name="T57" fmla="*/ 26 h 118"/>
                <a:gd name="T58" fmla="*/ 6 w 130"/>
                <a:gd name="T59" fmla="*/ 5 h 118"/>
                <a:gd name="T60" fmla="*/ 18 w 130"/>
                <a:gd name="T61" fmla="*/ 5 h 118"/>
                <a:gd name="T62" fmla="*/ 21 w 130"/>
                <a:gd name="T63" fmla="*/ 3 h 118"/>
                <a:gd name="T64" fmla="*/ 24 w 130"/>
                <a:gd name="T65" fmla="*/ 3 h 118"/>
                <a:gd name="T66" fmla="*/ 27 w 130"/>
                <a:gd name="T67" fmla="*/ 2 h 118"/>
                <a:gd name="T68" fmla="*/ 37 w 130"/>
                <a:gd name="T69" fmla="*/ 2 h 118"/>
                <a:gd name="T70" fmla="*/ 42 w 130"/>
                <a:gd name="T71" fmla="*/ 0 h 118"/>
                <a:gd name="T72" fmla="*/ 79 w 130"/>
                <a:gd name="T73" fmla="*/ 0 h 118"/>
                <a:gd name="T74" fmla="*/ 83 w 130"/>
                <a:gd name="T75" fmla="*/ 2 h 118"/>
                <a:gd name="T76" fmla="*/ 86 w 130"/>
                <a:gd name="T77" fmla="*/ 3 h 118"/>
                <a:gd name="T78" fmla="*/ 89 w 130"/>
                <a:gd name="T79" fmla="*/ 5 h 118"/>
                <a:gd name="T80" fmla="*/ 92 w 130"/>
                <a:gd name="T81" fmla="*/ 8 h 11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0"/>
                <a:gd name="T124" fmla="*/ 0 h 118"/>
                <a:gd name="T125" fmla="*/ 130 w 130"/>
                <a:gd name="T126" fmla="*/ 118 h 11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0" h="118">
                  <a:moveTo>
                    <a:pt x="92" y="8"/>
                  </a:moveTo>
                  <a:lnTo>
                    <a:pt x="92" y="49"/>
                  </a:lnTo>
                  <a:lnTo>
                    <a:pt x="94" y="62"/>
                  </a:lnTo>
                  <a:lnTo>
                    <a:pt x="99" y="65"/>
                  </a:lnTo>
                  <a:lnTo>
                    <a:pt x="104" y="66"/>
                  </a:lnTo>
                  <a:lnTo>
                    <a:pt x="110" y="70"/>
                  </a:lnTo>
                  <a:lnTo>
                    <a:pt x="115" y="74"/>
                  </a:lnTo>
                  <a:lnTo>
                    <a:pt x="118" y="79"/>
                  </a:lnTo>
                  <a:lnTo>
                    <a:pt x="121" y="84"/>
                  </a:lnTo>
                  <a:lnTo>
                    <a:pt x="125" y="89"/>
                  </a:lnTo>
                  <a:lnTo>
                    <a:pt x="128" y="96"/>
                  </a:lnTo>
                  <a:lnTo>
                    <a:pt x="130" y="113"/>
                  </a:lnTo>
                  <a:lnTo>
                    <a:pt x="123" y="113"/>
                  </a:lnTo>
                  <a:lnTo>
                    <a:pt x="118" y="115"/>
                  </a:lnTo>
                  <a:lnTo>
                    <a:pt x="83" y="115"/>
                  </a:lnTo>
                  <a:lnTo>
                    <a:pt x="76" y="117"/>
                  </a:lnTo>
                  <a:lnTo>
                    <a:pt x="58" y="117"/>
                  </a:lnTo>
                  <a:lnTo>
                    <a:pt x="53" y="118"/>
                  </a:lnTo>
                  <a:lnTo>
                    <a:pt x="36" y="118"/>
                  </a:lnTo>
                  <a:lnTo>
                    <a:pt x="32" y="113"/>
                  </a:lnTo>
                  <a:lnTo>
                    <a:pt x="29" y="107"/>
                  </a:lnTo>
                  <a:lnTo>
                    <a:pt x="26" y="102"/>
                  </a:lnTo>
                  <a:lnTo>
                    <a:pt x="16" y="92"/>
                  </a:lnTo>
                  <a:lnTo>
                    <a:pt x="11" y="89"/>
                  </a:lnTo>
                  <a:lnTo>
                    <a:pt x="5" y="86"/>
                  </a:lnTo>
                  <a:lnTo>
                    <a:pt x="0" y="84"/>
                  </a:lnTo>
                  <a:lnTo>
                    <a:pt x="2" y="66"/>
                  </a:lnTo>
                  <a:lnTo>
                    <a:pt x="3" y="45"/>
                  </a:lnTo>
                  <a:lnTo>
                    <a:pt x="5" y="26"/>
                  </a:lnTo>
                  <a:lnTo>
                    <a:pt x="6" y="5"/>
                  </a:lnTo>
                  <a:lnTo>
                    <a:pt x="18" y="5"/>
                  </a:lnTo>
                  <a:lnTo>
                    <a:pt x="21" y="3"/>
                  </a:lnTo>
                  <a:lnTo>
                    <a:pt x="24" y="3"/>
                  </a:lnTo>
                  <a:lnTo>
                    <a:pt x="27" y="2"/>
                  </a:lnTo>
                  <a:lnTo>
                    <a:pt x="37" y="2"/>
                  </a:lnTo>
                  <a:lnTo>
                    <a:pt x="42" y="0"/>
                  </a:lnTo>
                  <a:lnTo>
                    <a:pt x="79" y="0"/>
                  </a:lnTo>
                  <a:lnTo>
                    <a:pt x="83" y="2"/>
                  </a:lnTo>
                  <a:lnTo>
                    <a:pt x="86" y="3"/>
                  </a:lnTo>
                  <a:lnTo>
                    <a:pt x="89" y="5"/>
                  </a:lnTo>
                  <a:lnTo>
                    <a:pt x="92" y="8"/>
                  </a:lnTo>
                  <a:close/>
                </a:path>
              </a:pathLst>
            </a:custGeom>
            <a:solidFill>
              <a:srgbClr val="CCCC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46" name="Freeform 305"/>
            <p:cNvSpPr>
              <a:spLocks/>
            </p:cNvSpPr>
            <p:nvPr/>
          </p:nvSpPr>
          <p:spPr bwMode="auto">
            <a:xfrm>
              <a:off x="4396" y="3249"/>
              <a:ext cx="81" cy="67"/>
            </a:xfrm>
            <a:custGeom>
              <a:avLst/>
              <a:gdLst>
                <a:gd name="T0" fmla="*/ 63 w 160"/>
                <a:gd name="T1" fmla="*/ 2 h 135"/>
                <a:gd name="T2" fmla="*/ 76 w 160"/>
                <a:gd name="T3" fmla="*/ 2 h 135"/>
                <a:gd name="T4" fmla="*/ 81 w 160"/>
                <a:gd name="T5" fmla="*/ 0 h 135"/>
                <a:gd name="T6" fmla="*/ 102 w 160"/>
                <a:gd name="T7" fmla="*/ 0 h 135"/>
                <a:gd name="T8" fmla="*/ 105 w 160"/>
                <a:gd name="T9" fmla="*/ 2 h 135"/>
                <a:gd name="T10" fmla="*/ 110 w 160"/>
                <a:gd name="T11" fmla="*/ 2 h 135"/>
                <a:gd name="T12" fmla="*/ 113 w 160"/>
                <a:gd name="T13" fmla="*/ 3 h 135"/>
                <a:gd name="T14" fmla="*/ 116 w 160"/>
                <a:gd name="T15" fmla="*/ 3 h 135"/>
                <a:gd name="T16" fmla="*/ 120 w 160"/>
                <a:gd name="T17" fmla="*/ 5 h 135"/>
                <a:gd name="T18" fmla="*/ 121 w 160"/>
                <a:gd name="T19" fmla="*/ 3 h 135"/>
                <a:gd name="T20" fmla="*/ 129 w 160"/>
                <a:gd name="T21" fmla="*/ 3 h 135"/>
                <a:gd name="T22" fmla="*/ 129 w 160"/>
                <a:gd name="T23" fmla="*/ 24 h 135"/>
                <a:gd name="T24" fmla="*/ 128 w 160"/>
                <a:gd name="T25" fmla="*/ 34 h 135"/>
                <a:gd name="T26" fmla="*/ 128 w 160"/>
                <a:gd name="T27" fmla="*/ 44 h 135"/>
                <a:gd name="T28" fmla="*/ 126 w 160"/>
                <a:gd name="T29" fmla="*/ 54 h 135"/>
                <a:gd name="T30" fmla="*/ 125 w 160"/>
                <a:gd name="T31" fmla="*/ 63 h 135"/>
                <a:gd name="T32" fmla="*/ 123 w 160"/>
                <a:gd name="T33" fmla="*/ 75 h 135"/>
                <a:gd name="T34" fmla="*/ 121 w 160"/>
                <a:gd name="T35" fmla="*/ 84 h 135"/>
                <a:gd name="T36" fmla="*/ 121 w 160"/>
                <a:gd name="T37" fmla="*/ 86 h 135"/>
                <a:gd name="T38" fmla="*/ 123 w 160"/>
                <a:gd name="T39" fmla="*/ 89 h 135"/>
                <a:gd name="T40" fmla="*/ 126 w 160"/>
                <a:gd name="T41" fmla="*/ 91 h 135"/>
                <a:gd name="T42" fmla="*/ 134 w 160"/>
                <a:gd name="T43" fmla="*/ 91 h 135"/>
                <a:gd name="T44" fmla="*/ 138 w 160"/>
                <a:gd name="T45" fmla="*/ 92 h 135"/>
                <a:gd name="T46" fmla="*/ 142 w 160"/>
                <a:gd name="T47" fmla="*/ 92 h 135"/>
                <a:gd name="T48" fmla="*/ 146 w 160"/>
                <a:gd name="T49" fmla="*/ 94 h 135"/>
                <a:gd name="T50" fmla="*/ 152 w 160"/>
                <a:gd name="T51" fmla="*/ 100 h 135"/>
                <a:gd name="T52" fmla="*/ 155 w 160"/>
                <a:gd name="T53" fmla="*/ 105 h 135"/>
                <a:gd name="T54" fmla="*/ 157 w 160"/>
                <a:gd name="T55" fmla="*/ 109 h 135"/>
                <a:gd name="T56" fmla="*/ 159 w 160"/>
                <a:gd name="T57" fmla="*/ 113 h 135"/>
                <a:gd name="T58" fmla="*/ 160 w 160"/>
                <a:gd name="T59" fmla="*/ 117 h 135"/>
                <a:gd name="T60" fmla="*/ 160 w 160"/>
                <a:gd name="T61" fmla="*/ 126 h 135"/>
                <a:gd name="T62" fmla="*/ 159 w 160"/>
                <a:gd name="T63" fmla="*/ 131 h 135"/>
                <a:gd name="T64" fmla="*/ 110 w 160"/>
                <a:gd name="T65" fmla="*/ 131 h 135"/>
                <a:gd name="T66" fmla="*/ 100 w 160"/>
                <a:gd name="T67" fmla="*/ 133 h 135"/>
                <a:gd name="T68" fmla="*/ 14 w 160"/>
                <a:gd name="T69" fmla="*/ 133 h 135"/>
                <a:gd name="T70" fmla="*/ 5 w 160"/>
                <a:gd name="T71" fmla="*/ 135 h 135"/>
                <a:gd name="T72" fmla="*/ 3 w 160"/>
                <a:gd name="T73" fmla="*/ 122 h 135"/>
                <a:gd name="T74" fmla="*/ 1 w 160"/>
                <a:gd name="T75" fmla="*/ 107 h 135"/>
                <a:gd name="T76" fmla="*/ 1 w 160"/>
                <a:gd name="T77" fmla="*/ 94 h 135"/>
                <a:gd name="T78" fmla="*/ 0 w 160"/>
                <a:gd name="T79" fmla="*/ 79 h 135"/>
                <a:gd name="T80" fmla="*/ 1 w 160"/>
                <a:gd name="T81" fmla="*/ 66 h 135"/>
                <a:gd name="T82" fmla="*/ 1 w 160"/>
                <a:gd name="T83" fmla="*/ 54 h 135"/>
                <a:gd name="T84" fmla="*/ 5 w 160"/>
                <a:gd name="T85" fmla="*/ 41 h 135"/>
                <a:gd name="T86" fmla="*/ 6 w 160"/>
                <a:gd name="T87" fmla="*/ 28 h 135"/>
                <a:gd name="T88" fmla="*/ 13 w 160"/>
                <a:gd name="T89" fmla="*/ 28 h 135"/>
                <a:gd name="T90" fmla="*/ 14 w 160"/>
                <a:gd name="T91" fmla="*/ 29 h 135"/>
                <a:gd name="T92" fmla="*/ 18 w 160"/>
                <a:gd name="T93" fmla="*/ 31 h 135"/>
                <a:gd name="T94" fmla="*/ 21 w 160"/>
                <a:gd name="T95" fmla="*/ 32 h 135"/>
                <a:gd name="T96" fmla="*/ 24 w 160"/>
                <a:gd name="T97" fmla="*/ 34 h 135"/>
                <a:gd name="T98" fmla="*/ 27 w 160"/>
                <a:gd name="T99" fmla="*/ 36 h 135"/>
                <a:gd name="T100" fmla="*/ 31 w 160"/>
                <a:gd name="T101" fmla="*/ 36 h 135"/>
                <a:gd name="T102" fmla="*/ 32 w 160"/>
                <a:gd name="T103" fmla="*/ 37 h 135"/>
                <a:gd name="T104" fmla="*/ 35 w 160"/>
                <a:gd name="T105" fmla="*/ 39 h 135"/>
                <a:gd name="T106" fmla="*/ 44 w 160"/>
                <a:gd name="T107" fmla="*/ 39 h 135"/>
                <a:gd name="T108" fmla="*/ 47 w 160"/>
                <a:gd name="T109" fmla="*/ 37 h 135"/>
                <a:gd name="T110" fmla="*/ 50 w 160"/>
                <a:gd name="T111" fmla="*/ 36 h 135"/>
                <a:gd name="T112" fmla="*/ 52 w 160"/>
                <a:gd name="T113" fmla="*/ 32 h 135"/>
                <a:gd name="T114" fmla="*/ 53 w 160"/>
                <a:gd name="T115" fmla="*/ 24 h 135"/>
                <a:gd name="T116" fmla="*/ 55 w 160"/>
                <a:gd name="T117" fmla="*/ 16 h 135"/>
                <a:gd name="T118" fmla="*/ 56 w 160"/>
                <a:gd name="T119" fmla="*/ 8 h 135"/>
                <a:gd name="T120" fmla="*/ 58 w 160"/>
                <a:gd name="T121" fmla="*/ 0 h 135"/>
                <a:gd name="T122" fmla="*/ 63 w 160"/>
                <a:gd name="T123" fmla="*/ 2 h 1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60"/>
                <a:gd name="T187" fmla="*/ 0 h 135"/>
                <a:gd name="T188" fmla="*/ 160 w 160"/>
                <a:gd name="T189" fmla="*/ 135 h 13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60" h="135">
                  <a:moveTo>
                    <a:pt x="63" y="2"/>
                  </a:moveTo>
                  <a:lnTo>
                    <a:pt x="76" y="2"/>
                  </a:lnTo>
                  <a:lnTo>
                    <a:pt x="81" y="0"/>
                  </a:lnTo>
                  <a:lnTo>
                    <a:pt x="102" y="0"/>
                  </a:lnTo>
                  <a:lnTo>
                    <a:pt x="105" y="2"/>
                  </a:lnTo>
                  <a:lnTo>
                    <a:pt x="110" y="2"/>
                  </a:lnTo>
                  <a:lnTo>
                    <a:pt x="113" y="3"/>
                  </a:lnTo>
                  <a:lnTo>
                    <a:pt x="116" y="3"/>
                  </a:lnTo>
                  <a:lnTo>
                    <a:pt x="120" y="5"/>
                  </a:lnTo>
                  <a:lnTo>
                    <a:pt x="121" y="3"/>
                  </a:lnTo>
                  <a:lnTo>
                    <a:pt x="129" y="3"/>
                  </a:lnTo>
                  <a:lnTo>
                    <a:pt x="129" y="24"/>
                  </a:lnTo>
                  <a:lnTo>
                    <a:pt x="128" y="34"/>
                  </a:lnTo>
                  <a:lnTo>
                    <a:pt x="128" y="44"/>
                  </a:lnTo>
                  <a:lnTo>
                    <a:pt x="126" y="54"/>
                  </a:lnTo>
                  <a:lnTo>
                    <a:pt x="125" y="63"/>
                  </a:lnTo>
                  <a:lnTo>
                    <a:pt x="123" y="75"/>
                  </a:lnTo>
                  <a:lnTo>
                    <a:pt x="121" y="84"/>
                  </a:lnTo>
                  <a:lnTo>
                    <a:pt x="121" y="86"/>
                  </a:lnTo>
                  <a:lnTo>
                    <a:pt x="123" y="89"/>
                  </a:lnTo>
                  <a:lnTo>
                    <a:pt x="126" y="91"/>
                  </a:lnTo>
                  <a:lnTo>
                    <a:pt x="134" y="91"/>
                  </a:lnTo>
                  <a:lnTo>
                    <a:pt x="138" y="92"/>
                  </a:lnTo>
                  <a:lnTo>
                    <a:pt x="142" y="92"/>
                  </a:lnTo>
                  <a:lnTo>
                    <a:pt x="146" y="94"/>
                  </a:lnTo>
                  <a:lnTo>
                    <a:pt x="152" y="100"/>
                  </a:lnTo>
                  <a:lnTo>
                    <a:pt x="155" y="105"/>
                  </a:lnTo>
                  <a:lnTo>
                    <a:pt x="157" y="109"/>
                  </a:lnTo>
                  <a:lnTo>
                    <a:pt x="159" y="113"/>
                  </a:lnTo>
                  <a:lnTo>
                    <a:pt x="160" y="117"/>
                  </a:lnTo>
                  <a:lnTo>
                    <a:pt x="160" y="126"/>
                  </a:lnTo>
                  <a:lnTo>
                    <a:pt x="159" y="131"/>
                  </a:lnTo>
                  <a:lnTo>
                    <a:pt x="110" y="131"/>
                  </a:lnTo>
                  <a:lnTo>
                    <a:pt x="100" y="133"/>
                  </a:lnTo>
                  <a:lnTo>
                    <a:pt x="14" y="133"/>
                  </a:lnTo>
                  <a:lnTo>
                    <a:pt x="5" y="135"/>
                  </a:lnTo>
                  <a:lnTo>
                    <a:pt x="3" y="122"/>
                  </a:lnTo>
                  <a:lnTo>
                    <a:pt x="1" y="107"/>
                  </a:lnTo>
                  <a:lnTo>
                    <a:pt x="1" y="94"/>
                  </a:lnTo>
                  <a:lnTo>
                    <a:pt x="0" y="79"/>
                  </a:lnTo>
                  <a:lnTo>
                    <a:pt x="1" y="66"/>
                  </a:lnTo>
                  <a:lnTo>
                    <a:pt x="1" y="54"/>
                  </a:lnTo>
                  <a:lnTo>
                    <a:pt x="5" y="41"/>
                  </a:lnTo>
                  <a:lnTo>
                    <a:pt x="6" y="28"/>
                  </a:lnTo>
                  <a:lnTo>
                    <a:pt x="13" y="28"/>
                  </a:lnTo>
                  <a:lnTo>
                    <a:pt x="14" y="29"/>
                  </a:lnTo>
                  <a:lnTo>
                    <a:pt x="18" y="31"/>
                  </a:lnTo>
                  <a:lnTo>
                    <a:pt x="21" y="32"/>
                  </a:lnTo>
                  <a:lnTo>
                    <a:pt x="24" y="34"/>
                  </a:lnTo>
                  <a:lnTo>
                    <a:pt x="27" y="36"/>
                  </a:lnTo>
                  <a:lnTo>
                    <a:pt x="31" y="36"/>
                  </a:lnTo>
                  <a:lnTo>
                    <a:pt x="32" y="37"/>
                  </a:lnTo>
                  <a:lnTo>
                    <a:pt x="35" y="39"/>
                  </a:lnTo>
                  <a:lnTo>
                    <a:pt x="44" y="39"/>
                  </a:lnTo>
                  <a:lnTo>
                    <a:pt x="47" y="37"/>
                  </a:lnTo>
                  <a:lnTo>
                    <a:pt x="50" y="36"/>
                  </a:lnTo>
                  <a:lnTo>
                    <a:pt x="52" y="32"/>
                  </a:lnTo>
                  <a:lnTo>
                    <a:pt x="53" y="24"/>
                  </a:lnTo>
                  <a:lnTo>
                    <a:pt x="55" y="16"/>
                  </a:lnTo>
                  <a:lnTo>
                    <a:pt x="56" y="8"/>
                  </a:lnTo>
                  <a:lnTo>
                    <a:pt x="58" y="0"/>
                  </a:lnTo>
                  <a:lnTo>
                    <a:pt x="63" y="2"/>
                  </a:lnTo>
                  <a:close/>
                </a:path>
              </a:pathLst>
            </a:custGeom>
            <a:solidFill>
              <a:srgbClr val="CCCC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47" name="Freeform 306"/>
            <p:cNvSpPr>
              <a:spLocks/>
            </p:cNvSpPr>
            <p:nvPr/>
          </p:nvSpPr>
          <p:spPr bwMode="auto">
            <a:xfrm>
              <a:off x="4493" y="3253"/>
              <a:ext cx="6" cy="24"/>
            </a:xfrm>
            <a:custGeom>
              <a:avLst/>
              <a:gdLst>
                <a:gd name="T0" fmla="*/ 11 w 11"/>
                <a:gd name="T1" fmla="*/ 8 h 49"/>
                <a:gd name="T2" fmla="*/ 9 w 11"/>
                <a:gd name="T3" fmla="*/ 18 h 49"/>
                <a:gd name="T4" fmla="*/ 9 w 11"/>
                <a:gd name="T5" fmla="*/ 37 h 49"/>
                <a:gd name="T6" fmla="*/ 11 w 11"/>
                <a:gd name="T7" fmla="*/ 46 h 49"/>
                <a:gd name="T8" fmla="*/ 11 w 11"/>
                <a:gd name="T9" fmla="*/ 47 h 49"/>
                <a:gd name="T10" fmla="*/ 9 w 11"/>
                <a:gd name="T11" fmla="*/ 49 h 49"/>
                <a:gd name="T12" fmla="*/ 6 w 11"/>
                <a:gd name="T13" fmla="*/ 49 h 49"/>
                <a:gd name="T14" fmla="*/ 3 w 11"/>
                <a:gd name="T15" fmla="*/ 44 h 49"/>
                <a:gd name="T16" fmla="*/ 0 w 11"/>
                <a:gd name="T17" fmla="*/ 39 h 49"/>
                <a:gd name="T18" fmla="*/ 0 w 11"/>
                <a:gd name="T19" fmla="*/ 15 h 49"/>
                <a:gd name="T20" fmla="*/ 1 w 11"/>
                <a:gd name="T21" fmla="*/ 10 h 49"/>
                <a:gd name="T22" fmla="*/ 1 w 11"/>
                <a:gd name="T23" fmla="*/ 3 h 49"/>
                <a:gd name="T24" fmla="*/ 3 w 11"/>
                <a:gd name="T25" fmla="*/ 0 h 49"/>
                <a:gd name="T26" fmla="*/ 6 w 11"/>
                <a:gd name="T27" fmla="*/ 0 h 49"/>
                <a:gd name="T28" fmla="*/ 8 w 11"/>
                <a:gd name="T29" fmla="*/ 2 h 49"/>
                <a:gd name="T30" fmla="*/ 8 w 11"/>
                <a:gd name="T31" fmla="*/ 3 h 49"/>
                <a:gd name="T32" fmla="*/ 11 w 11"/>
                <a:gd name="T33" fmla="*/ 7 h 49"/>
                <a:gd name="T34" fmla="*/ 11 w 11"/>
                <a:gd name="T35" fmla="*/ 8 h 4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49"/>
                <a:gd name="T56" fmla="*/ 11 w 11"/>
                <a:gd name="T57" fmla="*/ 49 h 4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49">
                  <a:moveTo>
                    <a:pt x="11" y="8"/>
                  </a:moveTo>
                  <a:lnTo>
                    <a:pt x="9" y="18"/>
                  </a:lnTo>
                  <a:lnTo>
                    <a:pt x="9" y="37"/>
                  </a:lnTo>
                  <a:lnTo>
                    <a:pt x="11" y="46"/>
                  </a:lnTo>
                  <a:lnTo>
                    <a:pt x="11" y="47"/>
                  </a:lnTo>
                  <a:lnTo>
                    <a:pt x="9" y="49"/>
                  </a:lnTo>
                  <a:lnTo>
                    <a:pt x="6" y="49"/>
                  </a:lnTo>
                  <a:lnTo>
                    <a:pt x="3" y="44"/>
                  </a:lnTo>
                  <a:lnTo>
                    <a:pt x="0" y="39"/>
                  </a:lnTo>
                  <a:lnTo>
                    <a:pt x="0" y="15"/>
                  </a:lnTo>
                  <a:lnTo>
                    <a:pt x="1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11" y="7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48" name="Freeform 307"/>
            <p:cNvSpPr>
              <a:spLocks/>
            </p:cNvSpPr>
            <p:nvPr/>
          </p:nvSpPr>
          <p:spPr bwMode="auto">
            <a:xfrm>
              <a:off x="4477" y="3256"/>
              <a:ext cx="7" cy="25"/>
            </a:xfrm>
            <a:custGeom>
              <a:avLst/>
              <a:gdLst>
                <a:gd name="T0" fmla="*/ 12 w 15"/>
                <a:gd name="T1" fmla="*/ 5 h 52"/>
                <a:gd name="T2" fmla="*/ 10 w 15"/>
                <a:gd name="T3" fmla="*/ 16 h 52"/>
                <a:gd name="T4" fmla="*/ 12 w 15"/>
                <a:gd name="T5" fmla="*/ 26 h 52"/>
                <a:gd name="T6" fmla="*/ 13 w 15"/>
                <a:gd name="T7" fmla="*/ 37 h 52"/>
                <a:gd name="T8" fmla="*/ 15 w 15"/>
                <a:gd name="T9" fmla="*/ 47 h 52"/>
                <a:gd name="T10" fmla="*/ 15 w 15"/>
                <a:gd name="T11" fmla="*/ 49 h 52"/>
                <a:gd name="T12" fmla="*/ 13 w 15"/>
                <a:gd name="T13" fmla="*/ 50 h 52"/>
                <a:gd name="T14" fmla="*/ 12 w 15"/>
                <a:gd name="T15" fmla="*/ 50 h 52"/>
                <a:gd name="T16" fmla="*/ 8 w 15"/>
                <a:gd name="T17" fmla="*/ 52 h 52"/>
                <a:gd name="T18" fmla="*/ 5 w 15"/>
                <a:gd name="T19" fmla="*/ 49 h 52"/>
                <a:gd name="T20" fmla="*/ 3 w 15"/>
                <a:gd name="T21" fmla="*/ 45 h 52"/>
                <a:gd name="T22" fmla="*/ 2 w 15"/>
                <a:gd name="T23" fmla="*/ 42 h 52"/>
                <a:gd name="T24" fmla="*/ 2 w 15"/>
                <a:gd name="T25" fmla="*/ 29 h 52"/>
                <a:gd name="T26" fmla="*/ 0 w 15"/>
                <a:gd name="T27" fmla="*/ 24 h 52"/>
                <a:gd name="T28" fmla="*/ 0 w 15"/>
                <a:gd name="T29" fmla="*/ 5 h 52"/>
                <a:gd name="T30" fmla="*/ 2 w 15"/>
                <a:gd name="T31" fmla="*/ 2 h 52"/>
                <a:gd name="T32" fmla="*/ 3 w 15"/>
                <a:gd name="T33" fmla="*/ 0 h 52"/>
                <a:gd name="T34" fmla="*/ 7 w 15"/>
                <a:gd name="T35" fmla="*/ 2 h 52"/>
                <a:gd name="T36" fmla="*/ 12 w 15"/>
                <a:gd name="T37" fmla="*/ 5 h 5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5"/>
                <a:gd name="T58" fmla="*/ 0 h 52"/>
                <a:gd name="T59" fmla="*/ 15 w 15"/>
                <a:gd name="T60" fmla="*/ 52 h 5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5" h="52">
                  <a:moveTo>
                    <a:pt x="12" y="5"/>
                  </a:moveTo>
                  <a:lnTo>
                    <a:pt x="10" y="16"/>
                  </a:lnTo>
                  <a:lnTo>
                    <a:pt x="12" y="26"/>
                  </a:lnTo>
                  <a:lnTo>
                    <a:pt x="13" y="37"/>
                  </a:lnTo>
                  <a:lnTo>
                    <a:pt x="15" y="47"/>
                  </a:lnTo>
                  <a:lnTo>
                    <a:pt x="15" y="49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8" y="52"/>
                  </a:lnTo>
                  <a:lnTo>
                    <a:pt x="5" y="49"/>
                  </a:lnTo>
                  <a:lnTo>
                    <a:pt x="3" y="45"/>
                  </a:lnTo>
                  <a:lnTo>
                    <a:pt x="2" y="42"/>
                  </a:lnTo>
                  <a:lnTo>
                    <a:pt x="2" y="29"/>
                  </a:lnTo>
                  <a:lnTo>
                    <a:pt x="0" y="24"/>
                  </a:lnTo>
                  <a:lnTo>
                    <a:pt x="0" y="5"/>
                  </a:lnTo>
                  <a:lnTo>
                    <a:pt x="2" y="2"/>
                  </a:lnTo>
                  <a:lnTo>
                    <a:pt x="3" y="0"/>
                  </a:lnTo>
                  <a:lnTo>
                    <a:pt x="7" y="2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49" name="Freeform 308"/>
            <p:cNvSpPr>
              <a:spLocks/>
            </p:cNvSpPr>
            <p:nvPr/>
          </p:nvSpPr>
          <p:spPr bwMode="auto">
            <a:xfrm>
              <a:off x="4428" y="3265"/>
              <a:ext cx="6" cy="24"/>
            </a:xfrm>
            <a:custGeom>
              <a:avLst/>
              <a:gdLst>
                <a:gd name="T0" fmla="*/ 10 w 11"/>
                <a:gd name="T1" fmla="*/ 7 h 47"/>
                <a:gd name="T2" fmla="*/ 8 w 11"/>
                <a:gd name="T3" fmla="*/ 12 h 47"/>
                <a:gd name="T4" fmla="*/ 10 w 11"/>
                <a:gd name="T5" fmla="*/ 18 h 47"/>
                <a:gd name="T6" fmla="*/ 10 w 11"/>
                <a:gd name="T7" fmla="*/ 23 h 47"/>
                <a:gd name="T8" fmla="*/ 11 w 11"/>
                <a:gd name="T9" fmla="*/ 30 h 47"/>
                <a:gd name="T10" fmla="*/ 11 w 11"/>
                <a:gd name="T11" fmla="*/ 44 h 47"/>
                <a:gd name="T12" fmla="*/ 8 w 11"/>
                <a:gd name="T13" fmla="*/ 47 h 47"/>
                <a:gd name="T14" fmla="*/ 6 w 11"/>
                <a:gd name="T15" fmla="*/ 47 h 47"/>
                <a:gd name="T16" fmla="*/ 2 w 11"/>
                <a:gd name="T17" fmla="*/ 43 h 47"/>
                <a:gd name="T18" fmla="*/ 0 w 11"/>
                <a:gd name="T19" fmla="*/ 2 h 47"/>
                <a:gd name="T20" fmla="*/ 2 w 11"/>
                <a:gd name="T21" fmla="*/ 0 h 47"/>
                <a:gd name="T22" fmla="*/ 6 w 11"/>
                <a:gd name="T23" fmla="*/ 0 h 47"/>
                <a:gd name="T24" fmla="*/ 8 w 11"/>
                <a:gd name="T25" fmla="*/ 2 h 47"/>
                <a:gd name="T26" fmla="*/ 8 w 11"/>
                <a:gd name="T27" fmla="*/ 4 h 47"/>
                <a:gd name="T28" fmla="*/ 10 w 11"/>
                <a:gd name="T29" fmla="*/ 5 h 47"/>
                <a:gd name="T30" fmla="*/ 10 w 11"/>
                <a:gd name="T31" fmla="*/ 7 h 4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1"/>
                <a:gd name="T49" fmla="*/ 0 h 47"/>
                <a:gd name="T50" fmla="*/ 11 w 11"/>
                <a:gd name="T51" fmla="*/ 47 h 4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1" h="47">
                  <a:moveTo>
                    <a:pt x="10" y="7"/>
                  </a:moveTo>
                  <a:lnTo>
                    <a:pt x="8" y="12"/>
                  </a:lnTo>
                  <a:lnTo>
                    <a:pt x="10" y="18"/>
                  </a:lnTo>
                  <a:lnTo>
                    <a:pt x="10" y="23"/>
                  </a:lnTo>
                  <a:lnTo>
                    <a:pt x="11" y="30"/>
                  </a:lnTo>
                  <a:lnTo>
                    <a:pt x="11" y="44"/>
                  </a:lnTo>
                  <a:lnTo>
                    <a:pt x="8" y="47"/>
                  </a:lnTo>
                  <a:lnTo>
                    <a:pt x="6" y="47"/>
                  </a:lnTo>
                  <a:lnTo>
                    <a:pt x="2" y="43"/>
                  </a:lnTo>
                  <a:lnTo>
                    <a:pt x="0" y="2"/>
                  </a:lnTo>
                  <a:lnTo>
                    <a:pt x="2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10" y="5"/>
                  </a:lnTo>
                  <a:lnTo>
                    <a:pt x="10" y="7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50" name="Freeform 309"/>
            <p:cNvSpPr>
              <a:spLocks/>
            </p:cNvSpPr>
            <p:nvPr/>
          </p:nvSpPr>
          <p:spPr bwMode="auto">
            <a:xfrm>
              <a:off x="4442" y="3267"/>
              <a:ext cx="6" cy="22"/>
            </a:xfrm>
            <a:custGeom>
              <a:avLst/>
              <a:gdLst>
                <a:gd name="T0" fmla="*/ 12 w 12"/>
                <a:gd name="T1" fmla="*/ 6 h 43"/>
                <a:gd name="T2" fmla="*/ 11 w 12"/>
                <a:gd name="T3" fmla="*/ 14 h 43"/>
                <a:gd name="T4" fmla="*/ 11 w 12"/>
                <a:gd name="T5" fmla="*/ 35 h 43"/>
                <a:gd name="T6" fmla="*/ 8 w 12"/>
                <a:gd name="T7" fmla="*/ 43 h 43"/>
                <a:gd name="T8" fmla="*/ 4 w 12"/>
                <a:gd name="T9" fmla="*/ 43 h 43"/>
                <a:gd name="T10" fmla="*/ 1 w 12"/>
                <a:gd name="T11" fmla="*/ 40 h 43"/>
                <a:gd name="T12" fmla="*/ 1 w 12"/>
                <a:gd name="T13" fmla="*/ 37 h 43"/>
                <a:gd name="T14" fmla="*/ 0 w 12"/>
                <a:gd name="T15" fmla="*/ 35 h 43"/>
                <a:gd name="T16" fmla="*/ 0 w 12"/>
                <a:gd name="T17" fmla="*/ 18 h 43"/>
                <a:gd name="T18" fmla="*/ 1 w 12"/>
                <a:gd name="T19" fmla="*/ 8 h 43"/>
                <a:gd name="T20" fmla="*/ 3 w 12"/>
                <a:gd name="T21" fmla="*/ 0 h 43"/>
                <a:gd name="T22" fmla="*/ 8 w 12"/>
                <a:gd name="T23" fmla="*/ 0 h 43"/>
                <a:gd name="T24" fmla="*/ 11 w 12"/>
                <a:gd name="T25" fmla="*/ 3 h 43"/>
                <a:gd name="T26" fmla="*/ 11 w 12"/>
                <a:gd name="T27" fmla="*/ 5 h 43"/>
                <a:gd name="T28" fmla="*/ 12 w 12"/>
                <a:gd name="T29" fmla="*/ 6 h 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"/>
                <a:gd name="T46" fmla="*/ 0 h 43"/>
                <a:gd name="T47" fmla="*/ 12 w 12"/>
                <a:gd name="T48" fmla="*/ 43 h 4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" h="43">
                  <a:moveTo>
                    <a:pt x="12" y="6"/>
                  </a:moveTo>
                  <a:lnTo>
                    <a:pt x="11" y="14"/>
                  </a:lnTo>
                  <a:lnTo>
                    <a:pt x="11" y="35"/>
                  </a:lnTo>
                  <a:lnTo>
                    <a:pt x="8" y="43"/>
                  </a:lnTo>
                  <a:lnTo>
                    <a:pt x="4" y="43"/>
                  </a:lnTo>
                  <a:lnTo>
                    <a:pt x="1" y="40"/>
                  </a:lnTo>
                  <a:lnTo>
                    <a:pt x="1" y="37"/>
                  </a:lnTo>
                  <a:lnTo>
                    <a:pt x="0" y="35"/>
                  </a:lnTo>
                  <a:lnTo>
                    <a:pt x="0" y="18"/>
                  </a:lnTo>
                  <a:lnTo>
                    <a:pt x="1" y="8"/>
                  </a:lnTo>
                  <a:lnTo>
                    <a:pt x="3" y="0"/>
                  </a:lnTo>
                  <a:lnTo>
                    <a:pt x="8" y="0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51" name="Freeform 310"/>
            <p:cNvSpPr>
              <a:spLocks/>
            </p:cNvSpPr>
            <p:nvPr/>
          </p:nvSpPr>
          <p:spPr bwMode="auto">
            <a:xfrm>
              <a:off x="4403" y="3272"/>
              <a:ext cx="5" cy="18"/>
            </a:xfrm>
            <a:custGeom>
              <a:avLst/>
              <a:gdLst>
                <a:gd name="T0" fmla="*/ 9 w 9"/>
                <a:gd name="T1" fmla="*/ 36 h 36"/>
                <a:gd name="T2" fmla="*/ 6 w 9"/>
                <a:gd name="T3" fmla="*/ 36 h 36"/>
                <a:gd name="T4" fmla="*/ 5 w 9"/>
                <a:gd name="T5" fmla="*/ 34 h 36"/>
                <a:gd name="T6" fmla="*/ 3 w 9"/>
                <a:gd name="T7" fmla="*/ 34 h 36"/>
                <a:gd name="T8" fmla="*/ 1 w 9"/>
                <a:gd name="T9" fmla="*/ 33 h 36"/>
                <a:gd name="T10" fmla="*/ 1 w 9"/>
                <a:gd name="T11" fmla="*/ 31 h 36"/>
                <a:gd name="T12" fmla="*/ 0 w 9"/>
                <a:gd name="T13" fmla="*/ 30 h 36"/>
                <a:gd name="T14" fmla="*/ 0 w 9"/>
                <a:gd name="T15" fmla="*/ 0 h 36"/>
                <a:gd name="T16" fmla="*/ 6 w 9"/>
                <a:gd name="T17" fmla="*/ 2 h 36"/>
                <a:gd name="T18" fmla="*/ 8 w 9"/>
                <a:gd name="T19" fmla="*/ 5 h 36"/>
                <a:gd name="T20" fmla="*/ 9 w 9"/>
                <a:gd name="T21" fmla="*/ 10 h 36"/>
                <a:gd name="T22" fmla="*/ 9 w 9"/>
                <a:gd name="T23" fmla="*/ 36 h 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9"/>
                <a:gd name="T37" fmla="*/ 0 h 36"/>
                <a:gd name="T38" fmla="*/ 9 w 9"/>
                <a:gd name="T39" fmla="*/ 36 h 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9" h="36">
                  <a:moveTo>
                    <a:pt x="9" y="36"/>
                  </a:moveTo>
                  <a:lnTo>
                    <a:pt x="6" y="36"/>
                  </a:lnTo>
                  <a:lnTo>
                    <a:pt x="5" y="34"/>
                  </a:lnTo>
                  <a:lnTo>
                    <a:pt x="3" y="34"/>
                  </a:lnTo>
                  <a:lnTo>
                    <a:pt x="1" y="33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0"/>
                  </a:lnTo>
                  <a:lnTo>
                    <a:pt x="6" y="2"/>
                  </a:lnTo>
                  <a:lnTo>
                    <a:pt x="8" y="5"/>
                  </a:lnTo>
                  <a:lnTo>
                    <a:pt x="9" y="10"/>
                  </a:lnTo>
                  <a:lnTo>
                    <a:pt x="9" y="3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52" name="Freeform 311"/>
            <p:cNvSpPr>
              <a:spLocks/>
            </p:cNvSpPr>
            <p:nvPr/>
          </p:nvSpPr>
          <p:spPr bwMode="auto">
            <a:xfrm>
              <a:off x="4415" y="3273"/>
              <a:ext cx="7" cy="16"/>
            </a:xfrm>
            <a:custGeom>
              <a:avLst/>
              <a:gdLst>
                <a:gd name="T0" fmla="*/ 11 w 13"/>
                <a:gd name="T1" fmla="*/ 7 h 32"/>
                <a:gd name="T2" fmla="*/ 11 w 13"/>
                <a:gd name="T3" fmla="*/ 13 h 32"/>
                <a:gd name="T4" fmla="*/ 13 w 13"/>
                <a:gd name="T5" fmla="*/ 19 h 32"/>
                <a:gd name="T6" fmla="*/ 13 w 13"/>
                <a:gd name="T7" fmla="*/ 32 h 32"/>
                <a:gd name="T8" fmla="*/ 7 w 13"/>
                <a:gd name="T9" fmla="*/ 32 h 32"/>
                <a:gd name="T10" fmla="*/ 5 w 13"/>
                <a:gd name="T11" fmla="*/ 31 h 32"/>
                <a:gd name="T12" fmla="*/ 3 w 13"/>
                <a:gd name="T13" fmla="*/ 31 h 32"/>
                <a:gd name="T14" fmla="*/ 3 w 13"/>
                <a:gd name="T15" fmla="*/ 29 h 32"/>
                <a:gd name="T16" fmla="*/ 2 w 13"/>
                <a:gd name="T17" fmla="*/ 23 h 32"/>
                <a:gd name="T18" fmla="*/ 0 w 13"/>
                <a:gd name="T19" fmla="*/ 15 h 32"/>
                <a:gd name="T20" fmla="*/ 0 w 13"/>
                <a:gd name="T21" fmla="*/ 0 h 32"/>
                <a:gd name="T22" fmla="*/ 5 w 13"/>
                <a:gd name="T23" fmla="*/ 0 h 32"/>
                <a:gd name="T24" fmla="*/ 7 w 13"/>
                <a:gd name="T25" fmla="*/ 2 h 32"/>
                <a:gd name="T26" fmla="*/ 8 w 13"/>
                <a:gd name="T27" fmla="*/ 2 h 32"/>
                <a:gd name="T28" fmla="*/ 8 w 13"/>
                <a:gd name="T29" fmla="*/ 3 h 32"/>
                <a:gd name="T30" fmla="*/ 11 w 13"/>
                <a:gd name="T31" fmla="*/ 7 h 3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"/>
                <a:gd name="T49" fmla="*/ 0 h 32"/>
                <a:gd name="T50" fmla="*/ 13 w 13"/>
                <a:gd name="T51" fmla="*/ 32 h 3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" h="32">
                  <a:moveTo>
                    <a:pt x="11" y="7"/>
                  </a:moveTo>
                  <a:lnTo>
                    <a:pt x="11" y="13"/>
                  </a:lnTo>
                  <a:lnTo>
                    <a:pt x="13" y="19"/>
                  </a:lnTo>
                  <a:lnTo>
                    <a:pt x="13" y="32"/>
                  </a:lnTo>
                  <a:lnTo>
                    <a:pt x="7" y="32"/>
                  </a:lnTo>
                  <a:lnTo>
                    <a:pt x="5" y="31"/>
                  </a:lnTo>
                  <a:lnTo>
                    <a:pt x="3" y="31"/>
                  </a:lnTo>
                  <a:lnTo>
                    <a:pt x="3" y="29"/>
                  </a:lnTo>
                  <a:lnTo>
                    <a:pt x="2" y="23"/>
                  </a:lnTo>
                  <a:lnTo>
                    <a:pt x="0" y="15"/>
                  </a:lnTo>
                  <a:lnTo>
                    <a:pt x="0" y="0"/>
                  </a:lnTo>
                  <a:lnTo>
                    <a:pt x="5" y="0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53" name="Freeform 312"/>
            <p:cNvSpPr>
              <a:spLocks/>
            </p:cNvSpPr>
            <p:nvPr/>
          </p:nvSpPr>
          <p:spPr bwMode="auto">
            <a:xfrm>
              <a:off x="4510" y="3287"/>
              <a:ext cx="6" cy="10"/>
            </a:xfrm>
            <a:custGeom>
              <a:avLst/>
              <a:gdLst>
                <a:gd name="T0" fmla="*/ 8 w 11"/>
                <a:gd name="T1" fmla="*/ 0 h 20"/>
                <a:gd name="T2" fmla="*/ 11 w 11"/>
                <a:gd name="T3" fmla="*/ 3 h 20"/>
                <a:gd name="T4" fmla="*/ 11 w 11"/>
                <a:gd name="T5" fmla="*/ 8 h 20"/>
                <a:gd name="T6" fmla="*/ 9 w 11"/>
                <a:gd name="T7" fmla="*/ 13 h 20"/>
                <a:gd name="T8" fmla="*/ 9 w 11"/>
                <a:gd name="T9" fmla="*/ 18 h 20"/>
                <a:gd name="T10" fmla="*/ 8 w 11"/>
                <a:gd name="T11" fmla="*/ 18 h 20"/>
                <a:gd name="T12" fmla="*/ 8 w 11"/>
                <a:gd name="T13" fmla="*/ 20 h 20"/>
                <a:gd name="T14" fmla="*/ 5 w 11"/>
                <a:gd name="T15" fmla="*/ 20 h 20"/>
                <a:gd name="T16" fmla="*/ 1 w 11"/>
                <a:gd name="T17" fmla="*/ 16 h 20"/>
                <a:gd name="T18" fmla="*/ 0 w 11"/>
                <a:gd name="T19" fmla="*/ 13 h 20"/>
                <a:gd name="T20" fmla="*/ 0 w 11"/>
                <a:gd name="T21" fmla="*/ 3 h 20"/>
                <a:gd name="T22" fmla="*/ 1 w 11"/>
                <a:gd name="T23" fmla="*/ 2 h 20"/>
                <a:gd name="T24" fmla="*/ 1 w 11"/>
                <a:gd name="T25" fmla="*/ 0 h 20"/>
                <a:gd name="T26" fmla="*/ 8 w 11"/>
                <a:gd name="T27" fmla="*/ 0 h 2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1"/>
                <a:gd name="T43" fmla="*/ 0 h 20"/>
                <a:gd name="T44" fmla="*/ 11 w 11"/>
                <a:gd name="T45" fmla="*/ 20 h 2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1" h="20">
                  <a:moveTo>
                    <a:pt x="8" y="0"/>
                  </a:moveTo>
                  <a:lnTo>
                    <a:pt x="11" y="3"/>
                  </a:lnTo>
                  <a:lnTo>
                    <a:pt x="11" y="8"/>
                  </a:lnTo>
                  <a:lnTo>
                    <a:pt x="9" y="13"/>
                  </a:lnTo>
                  <a:lnTo>
                    <a:pt x="9" y="18"/>
                  </a:lnTo>
                  <a:lnTo>
                    <a:pt x="8" y="18"/>
                  </a:lnTo>
                  <a:lnTo>
                    <a:pt x="8" y="20"/>
                  </a:lnTo>
                  <a:lnTo>
                    <a:pt x="5" y="20"/>
                  </a:lnTo>
                  <a:lnTo>
                    <a:pt x="1" y="16"/>
                  </a:lnTo>
                  <a:lnTo>
                    <a:pt x="0" y="1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54" name="Freeform 313"/>
            <p:cNvSpPr>
              <a:spLocks/>
            </p:cNvSpPr>
            <p:nvPr/>
          </p:nvSpPr>
          <p:spPr bwMode="auto">
            <a:xfrm>
              <a:off x="4494" y="3288"/>
              <a:ext cx="7" cy="10"/>
            </a:xfrm>
            <a:custGeom>
              <a:avLst/>
              <a:gdLst>
                <a:gd name="T0" fmla="*/ 11 w 13"/>
                <a:gd name="T1" fmla="*/ 10 h 21"/>
                <a:gd name="T2" fmla="*/ 11 w 13"/>
                <a:gd name="T3" fmla="*/ 13 h 21"/>
                <a:gd name="T4" fmla="*/ 13 w 13"/>
                <a:gd name="T5" fmla="*/ 16 h 21"/>
                <a:gd name="T6" fmla="*/ 13 w 13"/>
                <a:gd name="T7" fmla="*/ 19 h 21"/>
                <a:gd name="T8" fmla="*/ 10 w 13"/>
                <a:gd name="T9" fmla="*/ 21 h 21"/>
                <a:gd name="T10" fmla="*/ 5 w 13"/>
                <a:gd name="T11" fmla="*/ 21 h 21"/>
                <a:gd name="T12" fmla="*/ 5 w 13"/>
                <a:gd name="T13" fmla="*/ 19 h 21"/>
                <a:gd name="T14" fmla="*/ 3 w 13"/>
                <a:gd name="T15" fmla="*/ 18 h 21"/>
                <a:gd name="T16" fmla="*/ 3 w 13"/>
                <a:gd name="T17" fmla="*/ 16 h 21"/>
                <a:gd name="T18" fmla="*/ 2 w 13"/>
                <a:gd name="T19" fmla="*/ 16 h 21"/>
                <a:gd name="T20" fmla="*/ 2 w 13"/>
                <a:gd name="T21" fmla="*/ 11 h 21"/>
                <a:gd name="T22" fmla="*/ 0 w 13"/>
                <a:gd name="T23" fmla="*/ 6 h 21"/>
                <a:gd name="T24" fmla="*/ 0 w 13"/>
                <a:gd name="T25" fmla="*/ 3 h 21"/>
                <a:gd name="T26" fmla="*/ 2 w 13"/>
                <a:gd name="T27" fmla="*/ 0 h 21"/>
                <a:gd name="T28" fmla="*/ 5 w 13"/>
                <a:gd name="T29" fmla="*/ 0 h 21"/>
                <a:gd name="T30" fmla="*/ 5 w 13"/>
                <a:gd name="T31" fmla="*/ 1 h 21"/>
                <a:gd name="T32" fmla="*/ 6 w 13"/>
                <a:gd name="T33" fmla="*/ 1 h 21"/>
                <a:gd name="T34" fmla="*/ 10 w 13"/>
                <a:gd name="T35" fmla="*/ 5 h 21"/>
                <a:gd name="T36" fmla="*/ 10 w 13"/>
                <a:gd name="T37" fmla="*/ 8 h 21"/>
                <a:gd name="T38" fmla="*/ 11 w 13"/>
                <a:gd name="T39" fmla="*/ 10 h 2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3"/>
                <a:gd name="T61" fmla="*/ 0 h 21"/>
                <a:gd name="T62" fmla="*/ 13 w 13"/>
                <a:gd name="T63" fmla="*/ 21 h 2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3" h="21">
                  <a:moveTo>
                    <a:pt x="11" y="10"/>
                  </a:moveTo>
                  <a:lnTo>
                    <a:pt x="11" y="13"/>
                  </a:lnTo>
                  <a:lnTo>
                    <a:pt x="13" y="16"/>
                  </a:lnTo>
                  <a:lnTo>
                    <a:pt x="13" y="19"/>
                  </a:lnTo>
                  <a:lnTo>
                    <a:pt x="10" y="21"/>
                  </a:lnTo>
                  <a:lnTo>
                    <a:pt x="5" y="21"/>
                  </a:lnTo>
                  <a:lnTo>
                    <a:pt x="5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1"/>
                  </a:lnTo>
                  <a:lnTo>
                    <a:pt x="0" y="6"/>
                  </a:lnTo>
                  <a:lnTo>
                    <a:pt x="0" y="3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10" y="5"/>
                  </a:lnTo>
                  <a:lnTo>
                    <a:pt x="10" y="8"/>
                  </a:lnTo>
                  <a:lnTo>
                    <a:pt x="11" y="10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55" name="Freeform 314"/>
            <p:cNvSpPr>
              <a:spLocks/>
            </p:cNvSpPr>
            <p:nvPr/>
          </p:nvSpPr>
          <p:spPr bwMode="auto">
            <a:xfrm>
              <a:off x="4517" y="3288"/>
              <a:ext cx="6" cy="10"/>
            </a:xfrm>
            <a:custGeom>
              <a:avLst/>
              <a:gdLst>
                <a:gd name="T0" fmla="*/ 12 w 12"/>
                <a:gd name="T1" fmla="*/ 16 h 21"/>
                <a:gd name="T2" fmla="*/ 8 w 12"/>
                <a:gd name="T3" fmla="*/ 19 h 21"/>
                <a:gd name="T4" fmla="*/ 7 w 12"/>
                <a:gd name="T5" fmla="*/ 19 h 21"/>
                <a:gd name="T6" fmla="*/ 5 w 12"/>
                <a:gd name="T7" fmla="*/ 21 h 21"/>
                <a:gd name="T8" fmla="*/ 2 w 12"/>
                <a:gd name="T9" fmla="*/ 18 h 21"/>
                <a:gd name="T10" fmla="*/ 0 w 12"/>
                <a:gd name="T11" fmla="*/ 14 h 21"/>
                <a:gd name="T12" fmla="*/ 0 w 12"/>
                <a:gd name="T13" fmla="*/ 13 h 21"/>
                <a:gd name="T14" fmla="*/ 2 w 12"/>
                <a:gd name="T15" fmla="*/ 11 h 21"/>
                <a:gd name="T16" fmla="*/ 2 w 12"/>
                <a:gd name="T17" fmla="*/ 10 h 21"/>
                <a:gd name="T18" fmla="*/ 4 w 12"/>
                <a:gd name="T19" fmla="*/ 8 h 21"/>
                <a:gd name="T20" fmla="*/ 4 w 12"/>
                <a:gd name="T21" fmla="*/ 3 h 21"/>
                <a:gd name="T22" fmla="*/ 5 w 12"/>
                <a:gd name="T23" fmla="*/ 1 h 21"/>
                <a:gd name="T24" fmla="*/ 7 w 12"/>
                <a:gd name="T25" fmla="*/ 1 h 21"/>
                <a:gd name="T26" fmla="*/ 8 w 12"/>
                <a:gd name="T27" fmla="*/ 0 h 21"/>
                <a:gd name="T28" fmla="*/ 12 w 12"/>
                <a:gd name="T29" fmla="*/ 3 h 21"/>
                <a:gd name="T30" fmla="*/ 12 w 12"/>
                <a:gd name="T31" fmla="*/ 16 h 2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"/>
                <a:gd name="T49" fmla="*/ 0 h 21"/>
                <a:gd name="T50" fmla="*/ 12 w 12"/>
                <a:gd name="T51" fmla="*/ 21 h 2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" h="21">
                  <a:moveTo>
                    <a:pt x="12" y="16"/>
                  </a:moveTo>
                  <a:lnTo>
                    <a:pt x="8" y="19"/>
                  </a:lnTo>
                  <a:lnTo>
                    <a:pt x="7" y="19"/>
                  </a:lnTo>
                  <a:lnTo>
                    <a:pt x="5" y="21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3"/>
                  </a:lnTo>
                  <a:lnTo>
                    <a:pt x="5" y="1"/>
                  </a:lnTo>
                  <a:lnTo>
                    <a:pt x="7" y="1"/>
                  </a:lnTo>
                  <a:lnTo>
                    <a:pt x="8" y="0"/>
                  </a:lnTo>
                  <a:lnTo>
                    <a:pt x="12" y="3"/>
                  </a:lnTo>
                  <a:lnTo>
                    <a:pt x="12" y="1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56" name="Freeform 315"/>
            <p:cNvSpPr>
              <a:spLocks/>
            </p:cNvSpPr>
            <p:nvPr/>
          </p:nvSpPr>
          <p:spPr bwMode="auto">
            <a:xfrm>
              <a:off x="4442" y="3298"/>
              <a:ext cx="5" cy="15"/>
            </a:xfrm>
            <a:custGeom>
              <a:avLst/>
              <a:gdLst>
                <a:gd name="T0" fmla="*/ 11 w 11"/>
                <a:gd name="T1" fmla="*/ 27 h 29"/>
                <a:gd name="T2" fmla="*/ 9 w 11"/>
                <a:gd name="T3" fmla="*/ 29 h 29"/>
                <a:gd name="T4" fmla="*/ 6 w 11"/>
                <a:gd name="T5" fmla="*/ 29 h 29"/>
                <a:gd name="T6" fmla="*/ 0 w 11"/>
                <a:gd name="T7" fmla="*/ 23 h 29"/>
                <a:gd name="T8" fmla="*/ 0 w 11"/>
                <a:gd name="T9" fmla="*/ 3 h 29"/>
                <a:gd name="T10" fmla="*/ 3 w 11"/>
                <a:gd name="T11" fmla="*/ 0 h 29"/>
                <a:gd name="T12" fmla="*/ 4 w 11"/>
                <a:gd name="T13" fmla="*/ 0 h 29"/>
                <a:gd name="T14" fmla="*/ 9 w 11"/>
                <a:gd name="T15" fmla="*/ 5 h 29"/>
                <a:gd name="T16" fmla="*/ 9 w 11"/>
                <a:gd name="T17" fmla="*/ 16 h 29"/>
                <a:gd name="T18" fmla="*/ 11 w 11"/>
                <a:gd name="T19" fmla="*/ 23 h 29"/>
                <a:gd name="T20" fmla="*/ 11 w 11"/>
                <a:gd name="T21" fmla="*/ 27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"/>
                <a:gd name="T34" fmla="*/ 0 h 29"/>
                <a:gd name="T35" fmla="*/ 11 w 11"/>
                <a:gd name="T36" fmla="*/ 29 h 2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" h="29">
                  <a:moveTo>
                    <a:pt x="11" y="27"/>
                  </a:moveTo>
                  <a:lnTo>
                    <a:pt x="9" y="29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0" y="3"/>
                  </a:lnTo>
                  <a:lnTo>
                    <a:pt x="3" y="0"/>
                  </a:lnTo>
                  <a:lnTo>
                    <a:pt x="4" y="0"/>
                  </a:lnTo>
                  <a:lnTo>
                    <a:pt x="9" y="5"/>
                  </a:lnTo>
                  <a:lnTo>
                    <a:pt x="9" y="16"/>
                  </a:lnTo>
                  <a:lnTo>
                    <a:pt x="11" y="23"/>
                  </a:lnTo>
                  <a:lnTo>
                    <a:pt x="11" y="27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57" name="Freeform 316"/>
            <p:cNvSpPr>
              <a:spLocks/>
            </p:cNvSpPr>
            <p:nvPr/>
          </p:nvSpPr>
          <p:spPr bwMode="auto">
            <a:xfrm>
              <a:off x="4426" y="3299"/>
              <a:ext cx="6" cy="13"/>
            </a:xfrm>
            <a:custGeom>
              <a:avLst/>
              <a:gdLst>
                <a:gd name="T0" fmla="*/ 8 w 13"/>
                <a:gd name="T1" fmla="*/ 2 h 26"/>
                <a:gd name="T2" fmla="*/ 10 w 13"/>
                <a:gd name="T3" fmla="*/ 4 h 26"/>
                <a:gd name="T4" fmla="*/ 11 w 13"/>
                <a:gd name="T5" fmla="*/ 7 h 26"/>
                <a:gd name="T6" fmla="*/ 11 w 13"/>
                <a:gd name="T7" fmla="*/ 23 h 26"/>
                <a:gd name="T8" fmla="*/ 13 w 13"/>
                <a:gd name="T9" fmla="*/ 25 h 26"/>
                <a:gd name="T10" fmla="*/ 11 w 13"/>
                <a:gd name="T11" fmla="*/ 25 h 26"/>
                <a:gd name="T12" fmla="*/ 10 w 13"/>
                <a:gd name="T13" fmla="*/ 26 h 26"/>
                <a:gd name="T14" fmla="*/ 8 w 13"/>
                <a:gd name="T15" fmla="*/ 26 h 26"/>
                <a:gd name="T16" fmla="*/ 7 w 13"/>
                <a:gd name="T17" fmla="*/ 25 h 26"/>
                <a:gd name="T18" fmla="*/ 3 w 13"/>
                <a:gd name="T19" fmla="*/ 23 h 26"/>
                <a:gd name="T20" fmla="*/ 2 w 13"/>
                <a:gd name="T21" fmla="*/ 22 h 26"/>
                <a:gd name="T22" fmla="*/ 2 w 13"/>
                <a:gd name="T23" fmla="*/ 18 h 26"/>
                <a:gd name="T24" fmla="*/ 0 w 13"/>
                <a:gd name="T25" fmla="*/ 15 h 26"/>
                <a:gd name="T26" fmla="*/ 2 w 13"/>
                <a:gd name="T27" fmla="*/ 12 h 26"/>
                <a:gd name="T28" fmla="*/ 2 w 13"/>
                <a:gd name="T29" fmla="*/ 2 h 26"/>
                <a:gd name="T30" fmla="*/ 3 w 13"/>
                <a:gd name="T31" fmla="*/ 0 h 26"/>
                <a:gd name="T32" fmla="*/ 5 w 13"/>
                <a:gd name="T33" fmla="*/ 2 h 26"/>
                <a:gd name="T34" fmla="*/ 8 w 13"/>
                <a:gd name="T35" fmla="*/ 2 h 2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"/>
                <a:gd name="T55" fmla="*/ 0 h 26"/>
                <a:gd name="T56" fmla="*/ 13 w 13"/>
                <a:gd name="T57" fmla="*/ 26 h 2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" h="26">
                  <a:moveTo>
                    <a:pt x="8" y="2"/>
                  </a:moveTo>
                  <a:lnTo>
                    <a:pt x="10" y="4"/>
                  </a:lnTo>
                  <a:lnTo>
                    <a:pt x="11" y="7"/>
                  </a:lnTo>
                  <a:lnTo>
                    <a:pt x="11" y="23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8" y="26"/>
                  </a:lnTo>
                  <a:lnTo>
                    <a:pt x="7" y="25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2" y="2"/>
                  </a:lnTo>
                  <a:lnTo>
                    <a:pt x="3" y="0"/>
                  </a:lnTo>
                  <a:lnTo>
                    <a:pt x="5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58" name="Freeform 317"/>
            <p:cNvSpPr>
              <a:spLocks/>
            </p:cNvSpPr>
            <p:nvPr/>
          </p:nvSpPr>
          <p:spPr bwMode="auto">
            <a:xfrm>
              <a:off x="4457" y="3301"/>
              <a:ext cx="6" cy="10"/>
            </a:xfrm>
            <a:custGeom>
              <a:avLst/>
              <a:gdLst>
                <a:gd name="T0" fmla="*/ 12 w 12"/>
                <a:gd name="T1" fmla="*/ 9 h 19"/>
                <a:gd name="T2" fmla="*/ 12 w 12"/>
                <a:gd name="T3" fmla="*/ 14 h 19"/>
                <a:gd name="T4" fmla="*/ 10 w 12"/>
                <a:gd name="T5" fmla="*/ 16 h 19"/>
                <a:gd name="T6" fmla="*/ 8 w 12"/>
                <a:gd name="T7" fmla="*/ 19 h 19"/>
                <a:gd name="T8" fmla="*/ 7 w 12"/>
                <a:gd name="T9" fmla="*/ 19 h 19"/>
                <a:gd name="T10" fmla="*/ 2 w 12"/>
                <a:gd name="T11" fmla="*/ 14 h 19"/>
                <a:gd name="T12" fmla="*/ 2 w 12"/>
                <a:gd name="T13" fmla="*/ 13 h 19"/>
                <a:gd name="T14" fmla="*/ 0 w 12"/>
                <a:gd name="T15" fmla="*/ 11 h 19"/>
                <a:gd name="T16" fmla="*/ 0 w 12"/>
                <a:gd name="T17" fmla="*/ 3 h 19"/>
                <a:gd name="T18" fmla="*/ 2 w 12"/>
                <a:gd name="T19" fmla="*/ 0 h 19"/>
                <a:gd name="T20" fmla="*/ 4 w 12"/>
                <a:gd name="T21" fmla="*/ 0 h 19"/>
                <a:gd name="T22" fmla="*/ 5 w 12"/>
                <a:gd name="T23" fmla="*/ 1 h 19"/>
                <a:gd name="T24" fmla="*/ 7 w 12"/>
                <a:gd name="T25" fmla="*/ 1 h 19"/>
                <a:gd name="T26" fmla="*/ 8 w 12"/>
                <a:gd name="T27" fmla="*/ 3 h 19"/>
                <a:gd name="T28" fmla="*/ 10 w 12"/>
                <a:gd name="T29" fmla="*/ 3 h 19"/>
                <a:gd name="T30" fmla="*/ 10 w 12"/>
                <a:gd name="T31" fmla="*/ 5 h 19"/>
                <a:gd name="T32" fmla="*/ 12 w 12"/>
                <a:gd name="T33" fmla="*/ 6 h 19"/>
                <a:gd name="T34" fmla="*/ 12 w 12"/>
                <a:gd name="T35" fmla="*/ 9 h 1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9"/>
                <a:gd name="T56" fmla="*/ 12 w 12"/>
                <a:gd name="T57" fmla="*/ 19 h 1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9">
                  <a:moveTo>
                    <a:pt x="12" y="9"/>
                  </a:moveTo>
                  <a:lnTo>
                    <a:pt x="12" y="14"/>
                  </a:lnTo>
                  <a:lnTo>
                    <a:pt x="10" y="16"/>
                  </a:lnTo>
                  <a:lnTo>
                    <a:pt x="8" y="19"/>
                  </a:lnTo>
                  <a:lnTo>
                    <a:pt x="7" y="19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7" y="1"/>
                  </a:lnTo>
                  <a:lnTo>
                    <a:pt x="8" y="3"/>
                  </a:lnTo>
                  <a:lnTo>
                    <a:pt x="10" y="3"/>
                  </a:lnTo>
                  <a:lnTo>
                    <a:pt x="10" y="5"/>
                  </a:lnTo>
                  <a:lnTo>
                    <a:pt x="12" y="6"/>
                  </a:lnTo>
                  <a:lnTo>
                    <a:pt x="12" y="9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659" name="Freeform 318"/>
            <p:cNvSpPr>
              <a:spLocks/>
            </p:cNvSpPr>
            <p:nvPr/>
          </p:nvSpPr>
          <p:spPr bwMode="auto">
            <a:xfrm>
              <a:off x="4466" y="3303"/>
              <a:ext cx="6" cy="8"/>
            </a:xfrm>
            <a:custGeom>
              <a:avLst/>
              <a:gdLst>
                <a:gd name="T0" fmla="*/ 12 w 12"/>
                <a:gd name="T1" fmla="*/ 6 h 14"/>
                <a:gd name="T2" fmla="*/ 10 w 12"/>
                <a:gd name="T3" fmla="*/ 9 h 14"/>
                <a:gd name="T4" fmla="*/ 10 w 12"/>
                <a:gd name="T5" fmla="*/ 13 h 14"/>
                <a:gd name="T6" fmla="*/ 8 w 12"/>
                <a:gd name="T7" fmla="*/ 14 h 14"/>
                <a:gd name="T8" fmla="*/ 7 w 12"/>
                <a:gd name="T9" fmla="*/ 14 h 14"/>
                <a:gd name="T10" fmla="*/ 5 w 12"/>
                <a:gd name="T11" fmla="*/ 13 h 14"/>
                <a:gd name="T12" fmla="*/ 3 w 12"/>
                <a:gd name="T13" fmla="*/ 13 h 14"/>
                <a:gd name="T14" fmla="*/ 2 w 12"/>
                <a:gd name="T15" fmla="*/ 11 h 14"/>
                <a:gd name="T16" fmla="*/ 0 w 12"/>
                <a:gd name="T17" fmla="*/ 11 h 14"/>
                <a:gd name="T18" fmla="*/ 0 w 12"/>
                <a:gd name="T19" fmla="*/ 6 h 14"/>
                <a:gd name="T20" fmla="*/ 2 w 12"/>
                <a:gd name="T21" fmla="*/ 3 h 14"/>
                <a:gd name="T22" fmla="*/ 2 w 12"/>
                <a:gd name="T23" fmla="*/ 1 h 14"/>
                <a:gd name="T24" fmla="*/ 5 w 12"/>
                <a:gd name="T25" fmla="*/ 0 h 14"/>
                <a:gd name="T26" fmla="*/ 7 w 12"/>
                <a:gd name="T27" fmla="*/ 0 h 14"/>
                <a:gd name="T28" fmla="*/ 8 w 12"/>
                <a:gd name="T29" fmla="*/ 1 h 14"/>
                <a:gd name="T30" fmla="*/ 8 w 12"/>
                <a:gd name="T31" fmla="*/ 3 h 14"/>
                <a:gd name="T32" fmla="*/ 10 w 12"/>
                <a:gd name="T33" fmla="*/ 4 h 14"/>
                <a:gd name="T34" fmla="*/ 10 w 12"/>
                <a:gd name="T35" fmla="*/ 6 h 14"/>
                <a:gd name="T36" fmla="*/ 12 w 12"/>
                <a:gd name="T37" fmla="*/ 6 h 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2"/>
                <a:gd name="T58" fmla="*/ 0 h 14"/>
                <a:gd name="T59" fmla="*/ 12 w 12"/>
                <a:gd name="T60" fmla="*/ 14 h 1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2" h="14">
                  <a:moveTo>
                    <a:pt x="12" y="6"/>
                  </a:moveTo>
                  <a:lnTo>
                    <a:pt x="10" y="9"/>
                  </a:lnTo>
                  <a:lnTo>
                    <a:pt x="10" y="13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5" y="13"/>
                  </a:lnTo>
                  <a:lnTo>
                    <a:pt x="3" y="13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6"/>
                  </a:lnTo>
                  <a:lnTo>
                    <a:pt x="2" y="3"/>
                  </a:lnTo>
                  <a:lnTo>
                    <a:pt x="2" y="1"/>
                  </a:lnTo>
                  <a:lnTo>
                    <a:pt x="5" y="0"/>
                  </a:lnTo>
                  <a:lnTo>
                    <a:pt x="7" y="0"/>
                  </a:lnTo>
                  <a:lnTo>
                    <a:pt x="8" y="1"/>
                  </a:lnTo>
                  <a:lnTo>
                    <a:pt x="8" y="3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grpSp>
        <p:nvGrpSpPr>
          <p:cNvPr id="30" name="Group 319"/>
          <p:cNvGrpSpPr>
            <a:grpSpLocks/>
          </p:cNvGrpSpPr>
          <p:nvPr/>
        </p:nvGrpSpPr>
        <p:grpSpPr bwMode="auto">
          <a:xfrm>
            <a:off x="8242300" y="5791200"/>
            <a:ext cx="793750" cy="1022350"/>
            <a:chOff x="192" y="1008"/>
            <a:chExt cx="1102" cy="1418"/>
          </a:xfrm>
        </p:grpSpPr>
        <p:sp>
          <p:nvSpPr>
            <p:cNvPr id="144555" name="Freeform 320"/>
            <p:cNvSpPr>
              <a:spLocks noEditPoints="1"/>
            </p:cNvSpPr>
            <p:nvPr/>
          </p:nvSpPr>
          <p:spPr bwMode="auto">
            <a:xfrm>
              <a:off x="192" y="1008"/>
              <a:ext cx="1092" cy="1418"/>
            </a:xfrm>
            <a:custGeom>
              <a:avLst/>
              <a:gdLst>
                <a:gd name="T0" fmla="*/ 4505 w 6552"/>
                <a:gd name="T1" fmla="*/ 6821 h 8508"/>
                <a:gd name="T2" fmla="*/ 3212 w 6552"/>
                <a:gd name="T3" fmla="*/ 446 h 8508"/>
                <a:gd name="T4" fmla="*/ 2380 w 6552"/>
                <a:gd name="T5" fmla="*/ 1018 h 8508"/>
                <a:gd name="T6" fmla="*/ 1688 w 6552"/>
                <a:gd name="T7" fmla="*/ 1363 h 8508"/>
                <a:gd name="T8" fmla="*/ 1132 w 6552"/>
                <a:gd name="T9" fmla="*/ 1824 h 8508"/>
                <a:gd name="T10" fmla="*/ 730 w 6552"/>
                <a:gd name="T11" fmla="*/ 2393 h 8508"/>
                <a:gd name="T12" fmla="*/ 500 w 6552"/>
                <a:gd name="T13" fmla="*/ 3058 h 8508"/>
                <a:gd name="T14" fmla="*/ 460 w 6552"/>
                <a:gd name="T15" fmla="*/ 3812 h 8508"/>
                <a:gd name="T16" fmla="*/ 625 w 6552"/>
                <a:gd name="T17" fmla="*/ 4637 h 8508"/>
                <a:gd name="T18" fmla="*/ 951 w 6552"/>
                <a:gd name="T19" fmla="*/ 5366 h 8508"/>
                <a:gd name="T20" fmla="*/ 1395 w 6552"/>
                <a:gd name="T21" fmla="*/ 5925 h 8508"/>
                <a:gd name="T22" fmla="*/ 1944 w 6552"/>
                <a:gd name="T23" fmla="*/ 6315 h 8508"/>
                <a:gd name="T24" fmla="*/ 2586 w 6552"/>
                <a:gd name="T25" fmla="*/ 6542 h 8508"/>
                <a:gd name="T26" fmla="*/ 3305 w 6552"/>
                <a:gd name="T27" fmla="*/ 6607 h 8508"/>
                <a:gd name="T28" fmla="*/ 4090 w 6552"/>
                <a:gd name="T29" fmla="*/ 6513 h 8508"/>
                <a:gd name="T30" fmla="*/ 4147 w 6552"/>
                <a:gd name="T31" fmla="*/ 6852 h 8508"/>
                <a:gd name="T32" fmla="*/ 3258 w 6552"/>
                <a:gd name="T33" fmla="*/ 6953 h 8508"/>
                <a:gd name="T34" fmla="*/ 2431 w 6552"/>
                <a:gd name="T35" fmla="*/ 6874 h 8508"/>
                <a:gd name="T36" fmla="*/ 1686 w 6552"/>
                <a:gd name="T37" fmla="*/ 6615 h 8508"/>
                <a:gd name="T38" fmla="*/ 1047 w 6552"/>
                <a:gd name="T39" fmla="*/ 6174 h 8508"/>
                <a:gd name="T40" fmla="*/ 536 w 6552"/>
                <a:gd name="T41" fmla="*/ 5550 h 8508"/>
                <a:gd name="T42" fmla="*/ 173 w 6552"/>
                <a:gd name="T43" fmla="*/ 4742 h 8508"/>
                <a:gd name="T44" fmla="*/ 4 w 6552"/>
                <a:gd name="T45" fmla="*/ 3835 h 8508"/>
                <a:gd name="T46" fmla="*/ 71 w 6552"/>
                <a:gd name="T47" fmla="*/ 3003 h 8508"/>
                <a:gd name="T48" fmla="*/ 350 w 6552"/>
                <a:gd name="T49" fmla="*/ 2266 h 8508"/>
                <a:gd name="T50" fmla="*/ 820 w 6552"/>
                <a:gd name="T51" fmla="*/ 1633 h 8508"/>
                <a:gd name="T52" fmla="*/ 1457 w 6552"/>
                <a:gd name="T53" fmla="*/ 1116 h 8508"/>
                <a:gd name="T54" fmla="*/ 2239 w 6552"/>
                <a:gd name="T55" fmla="*/ 725 h 8508"/>
                <a:gd name="T56" fmla="*/ 4523 w 6552"/>
                <a:gd name="T57" fmla="*/ 8086 h 8508"/>
                <a:gd name="T58" fmla="*/ 4444 w 6552"/>
                <a:gd name="T59" fmla="*/ 7941 h 8508"/>
                <a:gd name="T60" fmla="*/ 4277 w 6552"/>
                <a:gd name="T61" fmla="*/ 7826 h 8508"/>
                <a:gd name="T62" fmla="*/ 4052 w 6552"/>
                <a:gd name="T63" fmla="*/ 7740 h 8508"/>
                <a:gd name="T64" fmla="*/ 3800 w 6552"/>
                <a:gd name="T65" fmla="*/ 7679 h 8508"/>
                <a:gd name="T66" fmla="*/ 3554 w 6552"/>
                <a:gd name="T67" fmla="*/ 7641 h 8508"/>
                <a:gd name="T68" fmla="*/ 3344 w 6552"/>
                <a:gd name="T69" fmla="*/ 7624 h 8508"/>
                <a:gd name="T70" fmla="*/ 3374 w 6552"/>
                <a:gd name="T71" fmla="*/ 7517 h 8508"/>
                <a:gd name="T72" fmla="*/ 3398 w 6552"/>
                <a:gd name="T73" fmla="*/ 7293 h 8508"/>
                <a:gd name="T74" fmla="*/ 3267 w 6552"/>
                <a:gd name="T75" fmla="*/ 7115 h 8508"/>
                <a:gd name="T76" fmla="*/ 3007 w 6552"/>
                <a:gd name="T77" fmla="*/ 7099 h 8508"/>
                <a:gd name="T78" fmla="*/ 2844 w 6552"/>
                <a:gd name="T79" fmla="*/ 7264 h 8508"/>
                <a:gd name="T80" fmla="*/ 2845 w 6552"/>
                <a:gd name="T81" fmla="*/ 7490 h 8508"/>
                <a:gd name="T82" fmla="*/ 2921 w 6552"/>
                <a:gd name="T83" fmla="*/ 7622 h 8508"/>
                <a:gd name="T84" fmla="*/ 2702 w 6552"/>
                <a:gd name="T85" fmla="*/ 7641 h 8508"/>
                <a:gd name="T86" fmla="*/ 2453 w 6552"/>
                <a:gd name="T87" fmla="*/ 7679 h 8508"/>
                <a:gd name="T88" fmla="*/ 2204 w 6552"/>
                <a:gd name="T89" fmla="*/ 7737 h 8508"/>
                <a:gd name="T90" fmla="*/ 1979 w 6552"/>
                <a:gd name="T91" fmla="*/ 7818 h 8508"/>
                <a:gd name="T92" fmla="*/ 1807 w 6552"/>
                <a:gd name="T93" fmla="*/ 7923 h 8508"/>
                <a:gd name="T94" fmla="*/ 1713 w 6552"/>
                <a:gd name="T95" fmla="*/ 8056 h 8508"/>
                <a:gd name="T96" fmla="*/ 1433 w 6552"/>
                <a:gd name="T97" fmla="*/ 8508 h 8508"/>
                <a:gd name="T98" fmla="*/ 4027 w 6552"/>
                <a:gd name="T99" fmla="*/ 951 h 8508"/>
                <a:gd name="T100" fmla="*/ 5333 w 6552"/>
                <a:gd name="T101" fmla="*/ 1346 h 8508"/>
                <a:gd name="T102" fmla="*/ 6193 w 6552"/>
                <a:gd name="T103" fmla="*/ 2252 h 8508"/>
                <a:gd name="T104" fmla="*/ 6547 w 6552"/>
                <a:gd name="T105" fmla="*/ 3435 h 8508"/>
                <a:gd name="T106" fmla="*/ 6337 w 6552"/>
                <a:gd name="T107" fmla="*/ 4659 h 8508"/>
                <a:gd name="T108" fmla="*/ 5501 w 6552"/>
                <a:gd name="T109" fmla="*/ 5685 h 8508"/>
                <a:gd name="T110" fmla="*/ 4005 w 6552"/>
                <a:gd name="T111" fmla="*/ 6277 h 8508"/>
                <a:gd name="T112" fmla="*/ 2538 w 6552"/>
                <a:gd name="T113" fmla="*/ 6150 h 8508"/>
                <a:gd name="T114" fmla="*/ 1494 w 6552"/>
                <a:gd name="T115" fmla="*/ 5419 h 8508"/>
                <a:gd name="T116" fmla="*/ 930 w 6552"/>
                <a:gd name="T117" fmla="*/ 4319 h 8508"/>
                <a:gd name="T118" fmla="*/ 907 w 6552"/>
                <a:gd name="T119" fmla="*/ 3084 h 8508"/>
                <a:gd name="T120" fmla="*/ 1484 w 6552"/>
                <a:gd name="T121" fmla="*/ 1952 h 8508"/>
                <a:gd name="T122" fmla="*/ 2722 w 6552"/>
                <a:gd name="T123" fmla="*/ 1157 h 850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552"/>
                <a:gd name="T187" fmla="*/ 0 h 8508"/>
                <a:gd name="T188" fmla="*/ 6552 w 6552"/>
                <a:gd name="T189" fmla="*/ 8508 h 850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552" h="8508">
                  <a:moveTo>
                    <a:pt x="2816" y="507"/>
                  </a:moveTo>
                  <a:lnTo>
                    <a:pt x="2476" y="127"/>
                  </a:lnTo>
                  <a:lnTo>
                    <a:pt x="2899" y="0"/>
                  </a:lnTo>
                  <a:lnTo>
                    <a:pt x="2816" y="507"/>
                  </a:lnTo>
                  <a:close/>
                  <a:moveTo>
                    <a:pt x="4505" y="6821"/>
                  </a:moveTo>
                  <a:lnTo>
                    <a:pt x="4504" y="7325"/>
                  </a:lnTo>
                  <a:lnTo>
                    <a:pt x="4898" y="7189"/>
                  </a:lnTo>
                  <a:lnTo>
                    <a:pt x="4505" y="6821"/>
                  </a:lnTo>
                  <a:close/>
                  <a:moveTo>
                    <a:pt x="2769" y="557"/>
                  </a:moveTo>
                  <a:lnTo>
                    <a:pt x="3212" y="446"/>
                  </a:lnTo>
                  <a:lnTo>
                    <a:pt x="3292" y="763"/>
                  </a:lnTo>
                  <a:lnTo>
                    <a:pt x="2853" y="873"/>
                  </a:lnTo>
                  <a:lnTo>
                    <a:pt x="2691" y="916"/>
                  </a:lnTo>
                  <a:lnTo>
                    <a:pt x="2533" y="965"/>
                  </a:lnTo>
                  <a:lnTo>
                    <a:pt x="2380" y="1018"/>
                  </a:lnTo>
                  <a:lnTo>
                    <a:pt x="2232" y="1078"/>
                  </a:lnTo>
                  <a:lnTo>
                    <a:pt x="2088" y="1142"/>
                  </a:lnTo>
                  <a:lnTo>
                    <a:pt x="1950" y="1211"/>
                  </a:lnTo>
                  <a:lnTo>
                    <a:pt x="1816" y="1284"/>
                  </a:lnTo>
                  <a:lnTo>
                    <a:pt x="1688" y="1363"/>
                  </a:lnTo>
                  <a:lnTo>
                    <a:pt x="1565" y="1445"/>
                  </a:lnTo>
                  <a:lnTo>
                    <a:pt x="1449" y="1533"/>
                  </a:lnTo>
                  <a:lnTo>
                    <a:pt x="1337" y="1626"/>
                  </a:lnTo>
                  <a:lnTo>
                    <a:pt x="1231" y="1723"/>
                  </a:lnTo>
                  <a:lnTo>
                    <a:pt x="1132" y="1824"/>
                  </a:lnTo>
                  <a:lnTo>
                    <a:pt x="1039" y="1930"/>
                  </a:lnTo>
                  <a:lnTo>
                    <a:pt x="952" y="2039"/>
                  </a:lnTo>
                  <a:lnTo>
                    <a:pt x="871" y="2153"/>
                  </a:lnTo>
                  <a:lnTo>
                    <a:pt x="797" y="2271"/>
                  </a:lnTo>
                  <a:lnTo>
                    <a:pt x="730" y="2393"/>
                  </a:lnTo>
                  <a:lnTo>
                    <a:pt x="669" y="2518"/>
                  </a:lnTo>
                  <a:lnTo>
                    <a:pt x="616" y="2648"/>
                  </a:lnTo>
                  <a:lnTo>
                    <a:pt x="570" y="2781"/>
                  </a:lnTo>
                  <a:lnTo>
                    <a:pt x="531" y="2918"/>
                  </a:lnTo>
                  <a:lnTo>
                    <a:pt x="500" y="3058"/>
                  </a:lnTo>
                  <a:lnTo>
                    <a:pt x="476" y="3203"/>
                  </a:lnTo>
                  <a:lnTo>
                    <a:pt x="460" y="3350"/>
                  </a:lnTo>
                  <a:lnTo>
                    <a:pt x="452" y="3501"/>
                  </a:lnTo>
                  <a:lnTo>
                    <a:pt x="452" y="3655"/>
                  </a:lnTo>
                  <a:lnTo>
                    <a:pt x="460" y="3812"/>
                  </a:lnTo>
                  <a:lnTo>
                    <a:pt x="476" y="3972"/>
                  </a:lnTo>
                  <a:lnTo>
                    <a:pt x="501" y="4135"/>
                  </a:lnTo>
                  <a:lnTo>
                    <a:pt x="534" y="4302"/>
                  </a:lnTo>
                  <a:lnTo>
                    <a:pt x="576" y="4470"/>
                  </a:lnTo>
                  <a:lnTo>
                    <a:pt x="625" y="4637"/>
                  </a:lnTo>
                  <a:lnTo>
                    <a:pt x="681" y="4797"/>
                  </a:lnTo>
                  <a:lnTo>
                    <a:pt x="741" y="4949"/>
                  </a:lnTo>
                  <a:lnTo>
                    <a:pt x="805" y="5095"/>
                  </a:lnTo>
                  <a:lnTo>
                    <a:pt x="877" y="5234"/>
                  </a:lnTo>
                  <a:lnTo>
                    <a:pt x="951" y="5366"/>
                  </a:lnTo>
                  <a:lnTo>
                    <a:pt x="1030" y="5492"/>
                  </a:lnTo>
                  <a:lnTo>
                    <a:pt x="1115" y="5610"/>
                  </a:lnTo>
                  <a:lnTo>
                    <a:pt x="1204" y="5722"/>
                  </a:lnTo>
                  <a:lnTo>
                    <a:pt x="1297" y="5827"/>
                  </a:lnTo>
                  <a:lnTo>
                    <a:pt x="1395" y="5925"/>
                  </a:lnTo>
                  <a:lnTo>
                    <a:pt x="1497" y="6016"/>
                  </a:lnTo>
                  <a:lnTo>
                    <a:pt x="1602" y="6101"/>
                  </a:lnTo>
                  <a:lnTo>
                    <a:pt x="1713" y="6179"/>
                  </a:lnTo>
                  <a:lnTo>
                    <a:pt x="1826" y="6250"/>
                  </a:lnTo>
                  <a:lnTo>
                    <a:pt x="1944" y="6315"/>
                  </a:lnTo>
                  <a:lnTo>
                    <a:pt x="2066" y="6374"/>
                  </a:lnTo>
                  <a:lnTo>
                    <a:pt x="2190" y="6426"/>
                  </a:lnTo>
                  <a:lnTo>
                    <a:pt x="2319" y="6471"/>
                  </a:lnTo>
                  <a:lnTo>
                    <a:pt x="2451" y="6510"/>
                  </a:lnTo>
                  <a:lnTo>
                    <a:pt x="2586" y="6542"/>
                  </a:lnTo>
                  <a:lnTo>
                    <a:pt x="2724" y="6569"/>
                  </a:lnTo>
                  <a:lnTo>
                    <a:pt x="2865" y="6587"/>
                  </a:lnTo>
                  <a:lnTo>
                    <a:pt x="3009" y="6600"/>
                  </a:lnTo>
                  <a:lnTo>
                    <a:pt x="3156" y="6607"/>
                  </a:lnTo>
                  <a:lnTo>
                    <a:pt x="3305" y="6607"/>
                  </a:lnTo>
                  <a:lnTo>
                    <a:pt x="3457" y="6601"/>
                  </a:lnTo>
                  <a:lnTo>
                    <a:pt x="3612" y="6588"/>
                  </a:lnTo>
                  <a:lnTo>
                    <a:pt x="3769" y="6570"/>
                  </a:lnTo>
                  <a:lnTo>
                    <a:pt x="3928" y="6545"/>
                  </a:lnTo>
                  <a:lnTo>
                    <a:pt x="4090" y="6513"/>
                  </a:lnTo>
                  <a:lnTo>
                    <a:pt x="4253" y="6475"/>
                  </a:lnTo>
                  <a:lnTo>
                    <a:pt x="4711" y="6361"/>
                  </a:lnTo>
                  <a:lnTo>
                    <a:pt x="4795" y="6695"/>
                  </a:lnTo>
                  <a:lnTo>
                    <a:pt x="4330" y="6810"/>
                  </a:lnTo>
                  <a:lnTo>
                    <a:pt x="4147" y="6852"/>
                  </a:lnTo>
                  <a:lnTo>
                    <a:pt x="3965" y="6887"/>
                  </a:lnTo>
                  <a:lnTo>
                    <a:pt x="3785" y="6914"/>
                  </a:lnTo>
                  <a:lnTo>
                    <a:pt x="3608" y="6934"/>
                  </a:lnTo>
                  <a:lnTo>
                    <a:pt x="3432" y="6946"/>
                  </a:lnTo>
                  <a:lnTo>
                    <a:pt x="3258" y="6953"/>
                  </a:lnTo>
                  <a:lnTo>
                    <a:pt x="3088" y="6952"/>
                  </a:lnTo>
                  <a:lnTo>
                    <a:pt x="2919" y="6942"/>
                  </a:lnTo>
                  <a:lnTo>
                    <a:pt x="2753" y="6927"/>
                  </a:lnTo>
                  <a:lnTo>
                    <a:pt x="2591" y="6904"/>
                  </a:lnTo>
                  <a:lnTo>
                    <a:pt x="2431" y="6874"/>
                  </a:lnTo>
                  <a:lnTo>
                    <a:pt x="2275" y="6837"/>
                  </a:lnTo>
                  <a:lnTo>
                    <a:pt x="2122" y="6792"/>
                  </a:lnTo>
                  <a:lnTo>
                    <a:pt x="1973" y="6740"/>
                  </a:lnTo>
                  <a:lnTo>
                    <a:pt x="1827" y="6681"/>
                  </a:lnTo>
                  <a:lnTo>
                    <a:pt x="1686" y="6615"/>
                  </a:lnTo>
                  <a:lnTo>
                    <a:pt x="1549" y="6541"/>
                  </a:lnTo>
                  <a:lnTo>
                    <a:pt x="1417" y="6460"/>
                  </a:lnTo>
                  <a:lnTo>
                    <a:pt x="1289" y="6372"/>
                  </a:lnTo>
                  <a:lnTo>
                    <a:pt x="1165" y="6277"/>
                  </a:lnTo>
                  <a:lnTo>
                    <a:pt x="1047" y="6174"/>
                  </a:lnTo>
                  <a:lnTo>
                    <a:pt x="934" y="6063"/>
                  </a:lnTo>
                  <a:lnTo>
                    <a:pt x="826" y="5946"/>
                  </a:lnTo>
                  <a:lnTo>
                    <a:pt x="724" y="5821"/>
                  </a:lnTo>
                  <a:lnTo>
                    <a:pt x="627" y="5689"/>
                  </a:lnTo>
                  <a:lnTo>
                    <a:pt x="536" y="5550"/>
                  </a:lnTo>
                  <a:lnTo>
                    <a:pt x="450" y="5404"/>
                  </a:lnTo>
                  <a:lnTo>
                    <a:pt x="371" y="5249"/>
                  </a:lnTo>
                  <a:lnTo>
                    <a:pt x="298" y="5088"/>
                  </a:lnTo>
                  <a:lnTo>
                    <a:pt x="232" y="4919"/>
                  </a:lnTo>
                  <a:lnTo>
                    <a:pt x="173" y="4742"/>
                  </a:lnTo>
                  <a:lnTo>
                    <a:pt x="120" y="4559"/>
                  </a:lnTo>
                  <a:lnTo>
                    <a:pt x="76" y="4373"/>
                  </a:lnTo>
                  <a:lnTo>
                    <a:pt x="43" y="4191"/>
                  </a:lnTo>
                  <a:lnTo>
                    <a:pt x="19" y="4011"/>
                  </a:lnTo>
                  <a:lnTo>
                    <a:pt x="4" y="3835"/>
                  </a:lnTo>
                  <a:lnTo>
                    <a:pt x="0" y="3661"/>
                  </a:lnTo>
                  <a:lnTo>
                    <a:pt x="4" y="3492"/>
                  </a:lnTo>
                  <a:lnTo>
                    <a:pt x="18" y="3325"/>
                  </a:lnTo>
                  <a:lnTo>
                    <a:pt x="40" y="3162"/>
                  </a:lnTo>
                  <a:lnTo>
                    <a:pt x="71" y="3003"/>
                  </a:lnTo>
                  <a:lnTo>
                    <a:pt x="111" y="2848"/>
                  </a:lnTo>
                  <a:lnTo>
                    <a:pt x="158" y="2696"/>
                  </a:lnTo>
                  <a:lnTo>
                    <a:pt x="214" y="2549"/>
                  </a:lnTo>
                  <a:lnTo>
                    <a:pt x="278" y="2405"/>
                  </a:lnTo>
                  <a:lnTo>
                    <a:pt x="350" y="2266"/>
                  </a:lnTo>
                  <a:lnTo>
                    <a:pt x="430" y="2131"/>
                  </a:lnTo>
                  <a:lnTo>
                    <a:pt x="517" y="1999"/>
                  </a:lnTo>
                  <a:lnTo>
                    <a:pt x="611" y="1872"/>
                  </a:lnTo>
                  <a:lnTo>
                    <a:pt x="711" y="1751"/>
                  </a:lnTo>
                  <a:lnTo>
                    <a:pt x="820" y="1633"/>
                  </a:lnTo>
                  <a:lnTo>
                    <a:pt x="934" y="1520"/>
                  </a:lnTo>
                  <a:lnTo>
                    <a:pt x="1055" y="1412"/>
                  </a:lnTo>
                  <a:lnTo>
                    <a:pt x="1183" y="1308"/>
                  </a:lnTo>
                  <a:lnTo>
                    <a:pt x="1317" y="1210"/>
                  </a:lnTo>
                  <a:lnTo>
                    <a:pt x="1457" y="1116"/>
                  </a:lnTo>
                  <a:lnTo>
                    <a:pt x="1602" y="1027"/>
                  </a:lnTo>
                  <a:lnTo>
                    <a:pt x="1754" y="944"/>
                  </a:lnTo>
                  <a:lnTo>
                    <a:pt x="1910" y="866"/>
                  </a:lnTo>
                  <a:lnTo>
                    <a:pt x="2072" y="793"/>
                  </a:lnTo>
                  <a:lnTo>
                    <a:pt x="2239" y="725"/>
                  </a:lnTo>
                  <a:lnTo>
                    <a:pt x="2411" y="664"/>
                  </a:lnTo>
                  <a:lnTo>
                    <a:pt x="2588" y="607"/>
                  </a:lnTo>
                  <a:lnTo>
                    <a:pt x="2769" y="557"/>
                  </a:lnTo>
                  <a:close/>
                  <a:moveTo>
                    <a:pt x="1707" y="8086"/>
                  </a:moveTo>
                  <a:lnTo>
                    <a:pt x="4523" y="8086"/>
                  </a:lnTo>
                  <a:lnTo>
                    <a:pt x="4515" y="8055"/>
                  </a:lnTo>
                  <a:lnTo>
                    <a:pt x="4504" y="8024"/>
                  </a:lnTo>
                  <a:lnTo>
                    <a:pt x="4488" y="7995"/>
                  </a:lnTo>
                  <a:lnTo>
                    <a:pt x="4468" y="7967"/>
                  </a:lnTo>
                  <a:lnTo>
                    <a:pt x="4444" y="7941"/>
                  </a:lnTo>
                  <a:lnTo>
                    <a:pt x="4417" y="7916"/>
                  </a:lnTo>
                  <a:lnTo>
                    <a:pt x="4387" y="7892"/>
                  </a:lnTo>
                  <a:lnTo>
                    <a:pt x="4352" y="7869"/>
                  </a:lnTo>
                  <a:lnTo>
                    <a:pt x="4316" y="7847"/>
                  </a:lnTo>
                  <a:lnTo>
                    <a:pt x="4277" y="7826"/>
                  </a:lnTo>
                  <a:lnTo>
                    <a:pt x="4235" y="7807"/>
                  </a:lnTo>
                  <a:lnTo>
                    <a:pt x="4192" y="7788"/>
                  </a:lnTo>
                  <a:lnTo>
                    <a:pt x="4146" y="7771"/>
                  </a:lnTo>
                  <a:lnTo>
                    <a:pt x="4100" y="7755"/>
                  </a:lnTo>
                  <a:lnTo>
                    <a:pt x="4052" y="7740"/>
                  </a:lnTo>
                  <a:lnTo>
                    <a:pt x="4003" y="7726"/>
                  </a:lnTo>
                  <a:lnTo>
                    <a:pt x="3953" y="7713"/>
                  </a:lnTo>
                  <a:lnTo>
                    <a:pt x="3901" y="7701"/>
                  </a:lnTo>
                  <a:lnTo>
                    <a:pt x="3851" y="7690"/>
                  </a:lnTo>
                  <a:lnTo>
                    <a:pt x="3800" y="7679"/>
                  </a:lnTo>
                  <a:lnTo>
                    <a:pt x="3750" y="7671"/>
                  </a:lnTo>
                  <a:lnTo>
                    <a:pt x="3700" y="7662"/>
                  </a:lnTo>
                  <a:lnTo>
                    <a:pt x="3649" y="7654"/>
                  </a:lnTo>
                  <a:lnTo>
                    <a:pt x="3601" y="7648"/>
                  </a:lnTo>
                  <a:lnTo>
                    <a:pt x="3554" y="7641"/>
                  </a:lnTo>
                  <a:lnTo>
                    <a:pt x="3508" y="7636"/>
                  </a:lnTo>
                  <a:lnTo>
                    <a:pt x="3464" y="7632"/>
                  </a:lnTo>
                  <a:lnTo>
                    <a:pt x="3421" y="7629"/>
                  </a:lnTo>
                  <a:lnTo>
                    <a:pt x="3382" y="7626"/>
                  </a:lnTo>
                  <a:lnTo>
                    <a:pt x="3344" y="7624"/>
                  </a:lnTo>
                  <a:lnTo>
                    <a:pt x="3309" y="7623"/>
                  </a:lnTo>
                  <a:lnTo>
                    <a:pt x="3278" y="7622"/>
                  </a:lnTo>
                  <a:lnTo>
                    <a:pt x="3318" y="7591"/>
                  </a:lnTo>
                  <a:lnTo>
                    <a:pt x="3349" y="7557"/>
                  </a:lnTo>
                  <a:lnTo>
                    <a:pt x="3374" y="7517"/>
                  </a:lnTo>
                  <a:lnTo>
                    <a:pt x="3392" y="7474"/>
                  </a:lnTo>
                  <a:lnTo>
                    <a:pt x="3404" y="7430"/>
                  </a:lnTo>
                  <a:lnTo>
                    <a:pt x="3408" y="7384"/>
                  </a:lnTo>
                  <a:lnTo>
                    <a:pt x="3407" y="7338"/>
                  </a:lnTo>
                  <a:lnTo>
                    <a:pt x="3398" y="7293"/>
                  </a:lnTo>
                  <a:lnTo>
                    <a:pt x="3384" y="7250"/>
                  </a:lnTo>
                  <a:lnTo>
                    <a:pt x="3363" y="7210"/>
                  </a:lnTo>
                  <a:lnTo>
                    <a:pt x="3337" y="7174"/>
                  </a:lnTo>
                  <a:lnTo>
                    <a:pt x="3304" y="7141"/>
                  </a:lnTo>
                  <a:lnTo>
                    <a:pt x="3267" y="7115"/>
                  </a:lnTo>
                  <a:lnTo>
                    <a:pt x="3224" y="7096"/>
                  </a:lnTo>
                  <a:lnTo>
                    <a:pt x="3175" y="7085"/>
                  </a:lnTo>
                  <a:lnTo>
                    <a:pt x="3121" y="7081"/>
                  </a:lnTo>
                  <a:lnTo>
                    <a:pt x="3061" y="7086"/>
                  </a:lnTo>
                  <a:lnTo>
                    <a:pt x="3007" y="7099"/>
                  </a:lnTo>
                  <a:lnTo>
                    <a:pt x="2961" y="7120"/>
                  </a:lnTo>
                  <a:lnTo>
                    <a:pt x="2921" y="7148"/>
                  </a:lnTo>
                  <a:lnTo>
                    <a:pt x="2889" y="7183"/>
                  </a:lnTo>
                  <a:lnTo>
                    <a:pt x="2863" y="7222"/>
                  </a:lnTo>
                  <a:lnTo>
                    <a:pt x="2844" y="7264"/>
                  </a:lnTo>
                  <a:lnTo>
                    <a:pt x="2830" y="7309"/>
                  </a:lnTo>
                  <a:lnTo>
                    <a:pt x="2824" y="7355"/>
                  </a:lnTo>
                  <a:lnTo>
                    <a:pt x="2825" y="7401"/>
                  </a:lnTo>
                  <a:lnTo>
                    <a:pt x="2831" y="7446"/>
                  </a:lnTo>
                  <a:lnTo>
                    <a:pt x="2845" y="7490"/>
                  </a:lnTo>
                  <a:lnTo>
                    <a:pt x="2864" y="7529"/>
                  </a:lnTo>
                  <a:lnTo>
                    <a:pt x="2890" y="7565"/>
                  </a:lnTo>
                  <a:lnTo>
                    <a:pt x="2922" y="7595"/>
                  </a:lnTo>
                  <a:lnTo>
                    <a:pt x="2960" y="7619"/>
                  </a:lnTo>
                  <a:lnTo>
                    <a:pt x="2921" y="7622"/>
                  </a:lnTo>
                  <a:lnTo>
                    <a:pt x="2882" y="7624"/>
                  </a:lnTo>
                  <a:lnTo>
                    <a:pt x="2839" y="7627"/>
                  </a:lnTo>
                  <a:lnTo>
                    <a:pt x="2795" y="7631"/>
                  </a:lnTo>
                  <a:lnTo>
                    <a:pt x="2749" y="7636"/>
                  </a:lnTo>
                  <a:lnTo>
                    <a:pt x="2702" y="7641"/>
                  </a:lnTo>
                  <a:lnTo>
                    <a:pt x="2654" y="7648"/>
                  </a:lnTo>
                  <a:lnTo>
                    <a:pt x="2604" y="7654"/>
                  </a:lnTo>
                  <a:lnTo>
                    <a:pt x="2554" y="7661"/>
                  </a:lnTo>
                  <a:lnTo>
                    <a:pt x="2504" y="7670"/>
                  </a:lnTo>
                  <a:lnTo>
                    <a:pt x="2453" y="7679"/>
                  </a:lnTo>
                  <a:lnTo>
                    <a:pt x="2403" y="7688"/>
                  </a:lnTo>
                  <a:lnTo>
                    <a:pt x="2351" y="7700"/>
                  </a:lnTo>
                  <a:lnTo>
                    <a:pt x="2302" y="7712"/>
                  </a:lnTo>
                  <a:lnTo>
                    <a:pt x="2252" y="7724"/>
                  </a:lnTo>
                  <a:lnTo>
                    <a:pt x="2204" y="7737"/>
                  </a:lnTo>
                  <a:lnTo>
                    <a:pt x="2156" y="7751"/>
                  </a:lnTo>
                  <a:lnTo>
                    <a:pt x="2109" y="7767"/>
                  </a:lnTo>
                  <a:lnTo>
                    <a:pt x="2064" y="7783"/>
                  </a:lnTo>
                  <a:lnTo>
                    <a:pt x="2021" y="7799"/>
                  </a:lnTo>
                  <a:lnTo>
                    <a:pt x="1979" y="7818"/>
                  </a:lnTo>
                  <a:lnTo>
                    <a:pt x="1939" y="7837"/>
                  </a:lnTo>
                  <a:lnTo>
                    <a:pt x="1903" y="7857"/>
                  </a:lnTo>
                  <a:lnTo>
                    <a:pt x="1868" y="7878"/>
                  </a:lnTo>
                  <a:lnTo>
                    <a:pt x="1836" y="7900"/>
                  </a:lnTo>
                  <a:lnTo>
                    <a:pt x="1807" y="7923"/>
                  </a:lnTo>
                  <a:lnTo>
                    <a:pt x="1781" y="7948"/>
                  </a:lnTo>
                  <a:lnTo>
                    <a:pt x="1758" y="7973"/>
                  </a:lnTo>
                  <a:lnTo>
                    <a:pt x="1739" y="7999"/>
                  </a:lnTo>
                  <a:lnTo>
                    <a:pt x="1725" y="8028"/>
                  </a:lnTo>
                  <a:lnTo>
                    <a:pt x="1713" y="8056"/>
                  </a:lnTo>
                  <a:lnTo>
                    <a:pt x="1707" y="8086"/>
                  </a:lnTo>
                  <a:close/>
                  <a:moveTo>
                    <a:pt x="1642" y="8213"/>
                  </a:moveTo>
                  <a:lnTo>
                    <a:pt x="4603" y="8213"/>
                  </a:lnTo>
                  <a:lnTo>
                    <a:pt x="4814" y="8508"/>
                  </a:lnTo>
                  <a:lnTo>
                    <a:pt x="1433" y="8508"/>
                  </a:lnTo>
                  <a:lnTo>
                    <a:pt x="1642" y="8213"/>
                  </a:lnTo>
                  <a:close/>
                  <a:moveTo>
                    <a:pt x="3053" y="1058"/>
                  </a:moveTo>
                  <a:lnTo>
                    <a:pt x="3392" y="989"/>
                  </a:lnTo>
                  <a:lnTo>
                    <a:pt x="3717" y="955"/>
                  </a:lnTo>
                  <a:lnTo>
                    <a:pt x="4027" y="951"/>
                  </a:lnTo>
                  <a:lnTo>
                    <a:pt x="4321" y="978"/>
                  </a:lnTo>
                  <a:lnTo>
                    <a:pt x="4599" y="1032"/>
                  </a:lnTo>
                  <a:lnTo>
                    <a:pt x="4862" y="1113"/>
                  </a:lnTo>
                  <a:lnTo>
                    <a:pt x="5106" y="1218"/>
                  </a:lnTo>
                  <a:lnTo>
                    <a:pt x="5333" y="1346"/>
                  </a:lnTo>
                  <a:lnTo>
                    <a:pt x="5543" y="1494"/>
                  </a:lnTo>
                  <a:lnTo>
                    <a:pt x="5734" y="1660"/>
                  </a:lnTo>
                  <a:lnTo>
                    <a:pt x="5907" y="1843"/>
                  </a:lnTo>
                  <a:lnTo>
                    <a:pt x="6060" y="2041"/>
                  </a:lnTo>
                  <a:lnTo>
                    <a:pt x="6193" y="2252"/>
                  </a:lnTo>
                  <a:lnTo>
                    <a:pt x="6306" y="2474"/>
                  </a:lnTo>
                  <a:lnTo>
                    <a:pt x="6399" y="2706"/>
                  </a:lnTo>
                  <a:lnTo>
                    <a:pt x="6470" y="2944"/>
                  </a:lnTo>
                  <a:lnTo>
                    <a:pt x="6520" y="3188"/>
                  </a:lnTo>
                  <a:lnTo>
                    <a:pt x="6547" y="3435"/>
                  </a:lnTo>
                  <a:lnTo>
                    <a:pt x="6552" y="3684"/>
                  </a:lnTo>
                  <a:lnTo>
                    <a:pt x="6534" y="3932"/>
                  </a:lnTo>
                  <a:lnTo>
                    <a:pt x="6492" y="4179"/>
                  </a:lnTo>
                  <a:lnTo>
                    <a:pt x="6426" y="4422"/>
                  </a:lnTo>
                  <a:lnTo>
                    <a:pt x="6337" y="4659"/>
                  </a:lnTo>
                  <a:lnTo>
                    <a:pt x="6221" y="4887"/>
                  </a:lnTo>
                  <a:lnTo>
                    <a:pt x="6080" y="5105"/>
                  </a:lnTo>
                  <a:lnTo>
                    <a:pt x="5914" y="5314"/>
                  </a:lnTo>
                  <a:lnTo>
                    <a:pt x="5720" y="5507"/>
                  </a:lnTo>
                  <a:lnTo>
                    <a:pt x="5501" y="5685"/>
                  </a:lnTo>
                  <a:lnTo>
                    <a:pt x="5254" y="5847"/>
                  </a:lnTo>
                  <a:lnTo>
                    <a:pt x="4979" y="5989"/>
                  </a:lnTo>
                  <a:lnTo>
                    <a:pt x="4676" y="6110"/>
                  </a:lnTo>
                  <a:lnTo>
                    <a:pt x="4344" y="6209"/>
                  </a:lnTo>
                  <a:lnTo>
                    <a:pt x="4005" y="6277"/>
                  </a:lnTo>
                  <a:lnTo>
                    <a:pt x="3681" y="6311"/>
                  </a:lnTo>
                  <a:lnTo>
                    <a:pt x="3371" y="6313"/>
                  </a:lnTo>
                  <a:lnTo>
                    <a:pt x="3077" y="6287"/>
                  </a:lnTo>
                  <a:lnTo>
                    <a:pt x="2799" y="6232"/>
                  </a:lnTo>
                  <a:lnTo>
                    <a:pt x="2538" y="6150"/>
                  </a:lnTo>
                  <a:lnTo>
                    <a:pt x="2294" y="6045"/>
                  </a:lnTo>
                  <a:lnTo>
                    <a:pt x="2066" y="5918"/>
                  </a:lnTo>
                  <a:lnTo>
                    <a:pt x="1857" y="5769"/>
                  </a:lnTo>
                  <a:lnTo>
                    <a:pt x="1665" y="5603"/>
                  </a:lnTo>
                  <a:lnTo>
                    <a:pt x="1494" y="5419"/>
                  </a:lnTo>
                  <a:lnTo>
                    <a:pt x="1340" y="5222"/>
                  </a:lnTo>
                  <a:lnTo>
                    <a:pt x="1207" y="5010"/>
                  </a:lnTo>
                  <a:lnTo>
                    <a:pt x="1093" y="4788"/>
                  </a:lnTo>
                  <a:lnTo>
                    <a:pt x="1001" y="4557"/>
                  </a:lnTo>
                  <a:lnTo>
                    <a:pt x="930" y="4319"/>
                  </a:lnTo>
                  <a:lnTo>
                    <a:pt x="880" y="4076"/>
                  </a:lnTo>
                  <a:lnTo>
                    <a:pt x="852" y="3829"/>
                  </a:lnTo>
                  <a:lnTo>
                    <a:pt x="847" y="3579"/>
                  </a:lnTo>
                  <a:lnTo>
                    <a:pt x="866" y="3331"/>
                  </a:lnTo>
                  <a:lnTo>
                    <a:pt x="907" y="3084"/>
                  </a:lnTo>
                  <a:lnTo>
                    <a:pt x="973" y="2843"/>
                  </a:lnTo>
                  <a:lnTo>
                    <a:pt x="1063" y="2606"/>
                  </a:lnTo>
                  <a:lnTo>
                    <a:pt x="1178" y="2378"/>
                  </a:lnTo>
                  <a:lnTo>
                    <a:pt x="1318" y="2159"/>
                  </a:lnTo>
                  <a:lnTo>
                    <a:pt x="1484" y="1952"/>
                  </a:lnTo>
                  <a:lnTo>
                    <a:pt x="1678" y="1758"/>
                  </a:lnTo>
                  <a:lnTo>
                    <a:pt x="1897" y="1580"/>
                  </a:lnTo>
                  <a:lnTo>
                    <a:pt x="2144" y="1419"/>
                  </a:lnTo>
                  <a:lnTo>
                    <a:pt x="2418" y="1277"/>
                  </a:lnTo>
                  <a:lnTo>
                    <a:pt x="2722" y="1157"/>
                  </a:lnTo>
                  <a:lnTo>
                    <a:pt x="3053" y="105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56" name="Freeform 321"/>
            <p:cNvSpPr>
              <a:spLocks/>
            </p:cNvSpPr>
            <p:nvPr/>
          </p:nvSpPr>
          <p:spPr bwMode="auto">
            <a:xfrm>
              <a:off x="605" y="1008"/>
              <a:ext cx="70" cy="84"/>
            </a:xfrm>
            <a:custGeom>
              <a:avLst/>
              <a:gdLst>
                <a:gd name="T0" fmla="*/ 340 w 423"/>
                <a:gd name="T1" fmla="*/ 507 h 507"/>
                <a:gd name="T2" fmla="*/ 0 w 423"/>
                <a:gd name="T3" fmla="*/ 127 h 507"/>
                <a:gd name="T4" fmla="*/ 423 w 423"/>
                <a:gd name="T5" fmla="*/ 0 h 507"/>
                <a:gd name="T6" fmla="*/ 340 w 423"/>
                <a:gd name="T7" fmla="*/ 507 h 5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3"/>
                <a:gd name="T13" fmla="*/ 0 h 507"/>
                <a:gd name="T14" fmla="*/ 423 w 423"/>
                <a:gd name="T15" fmla="*/ 507 h 5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3" h="507">
                  <a:moveTo>
                    <a:pt x="340" y="507"/>
                  </a:moveTo>
                  <a:lnTo>
                    <a:pt x="0" y="127"/>
                  </a:lnTo>
                  <a:lnTo>
                    <a:pt x="423" y="0"/>
                  </a:lnTo>
                  <a:lnTo>
                    <a:pt x="340" y="50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57" name="Freeform 322"/>
            <p:cNvSpPr>
              <a:spLocks/>
            </p:cNvSpPr>
            <p:nvPr/>
          </p:nvSpPr>
          <p:spPr bwMode="auto">
            <a:xfrm>
              <a:off x="943" y="2145"/>
              <a:ext cx="65" cy="84"/>
            </a:xfrm>
            <a:custGeom>
              <a:avLst/>
              <a:gdLst>
                <a:gd name="T0" fmla="*/ 1 w 394"/>
                <a:gd name="T1" fmla="*/ 0 h 504"/>
                <a:gd name="T2" fmla="*/ 0 w 394"/>
                <a:gd name="T3" fmla="*/ 504 h 504"/>
                <a:gd name="T4" fmla="*/ 394 w 394"/>
                <a:gd name="T5" fmla="*/ 368 h 504"/>
                <a:gd name="T6" fmla="*/ 1 w 394"/>
                <a:gd name="T7" fmla="*/ 0 h 50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4"/>
                <a:gd name="T13" fmla="*/ 0 h 504"/>
                <a:gd name="T14" fmla="*/ 394 w 394"/>
                <a:gd name="T15" fmla="*/ 504 h 50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4" h="504">
                  <a:moveTo>
                    <a:pt x="1" y="0"/>
                  </a:moveTo>
                  <a:lnTo>
                    <a:pt x="0" y="504"/>
                  </a:lnTo>
                  <a:lnTo>
                    <a:pt x="394" y="368"/>
                  </a:lnTo>
                  <a:lnTo>
                    <a:pt x="1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58" name="Freeform 323"/>
            <p:cNvSpPr>
              <a:spLocks/>
            </p:cNvSpPr>
            <p:nvPr/>
          </p:nvSpPr>
          <p:spPr bwMode="auto">
            <a:xfrm>
              <a:off x="192" y="1082"/>
              <a:ext cx="799" cy="1085"/>
            </a:xfrm>
            <a:custGeom>
              <a:avLst/>
              <a:gdLst>
                <a:gd name="T0" fmla="*/ 3292 w 4795"/>
                <a:gd name="T1" fmla="*/ 317 h 6507"/>
                <a:gd name="T2" fmla="*/ 2691 w 4795"/>
                <a:gd name="T3" fmla="*/ 470 h 6507"/>
                <a:gd name="T4" fmla="*/ 2232 w 4795"/>
                <a:gd name="T5" fmla="*/ 632 h 6507"/>
                <a:gd name="T6" fmla="*/ 1816 w 4795"/>
                <a:gd name="T7" fmla="*/ 838 h 6507"/>
                <a:gd name="T8" fmla="*/ 1449 w 4795"/>
                <a:gd name="T9" fmla="*/ 1087 h 6507"/>
                <a:gd name="T10" fmla="*/ 1132 w 4795"/>
                <a:gd name="T11" fmla="*/ 1378 h 6507"/>
                <a:gd name="T12" fmla="*/ 871 w 4795"/>
                <a:gd name="T13" fmla="*/ 1707 h 6507"/>
                <a:gd name="T14" fmla="*/ 669 w 4795"/>
                <a:gd name="T15" fmla="*/ 2072 h 6507"/>
                <a:gd name="T16" fmla="*/ 531 w 4795"/>
                <a:gd name="T17" fmla="*/ 2472 h 6507"/>
                <a:gd name="T18" fmla="*/ 460 w 4795"/>
                <a:gd name="T19" fmla="*/ 2904 h 6507"/>
                <a:gd name="T20" fmla="*/ 460 w 4795"/>
                <a:gd name="T21" fmla="*/ 3366 h 6507"/>
                <a:gd name="T22" fmla="*/ 534 w 4795"/>
                <a:gd name="T23" fmla="*/ 3856 h 6507"/>
                <a:gd name="T24" fmla="*/ 625 w 4795"/>
                <a:gd name="T25" fmla="*/ 4191 h 6507"/>
                <a:gd name="T26" fmla="*/ 805 w 4795"/>
                <a:gd name="T27" fmla="*/ 4649 h 6507"/>
                <a:gd name="T28" fmla="*/ 1030 w 4795"/>
                <a:gd name="T29" fmla="*/ 5046 h 6507"/>
                <a:gd name="T30" fmla="*/ 1297 w 4795"/>
                <a:gd name="T31" fmla="*/ 5381 h 6507"/>
                <a:gd name="T32" fmla="*/ 1602 w 4795"/>
                <a:gd name="T33" fmla="*/ 5655 h 6507"/>
                <a:gd name="T34" fmla="*/ 1944 w 4795"/>
                <a:gd name="T35" fmla="*/ 5869 h 6507"/>
                <a:gd name="T36" fmla="*/ 2319 w 4795"/>
                <a:gd name="T37" fmla="*/ 6025 h 6507"/>
                <a:gd name="T38" fmla="*/ 2724 w 4795"/>
                <a:gd name="T39" fmla="*/ 6123 h 6507"/>
                <a:gd name="T40" fmla="*/ 3156 w 4795"/>
                <a:gd name="T41" fmla="*/ 6161 h 6507"/>
                <a:gd name="T42" fmla="*/ 3612 w 4795"/>
                <a:gd name="T43" fmla="*/ 6142 h 6507"/>
                <a:gd name="T44" fmla="*/ 4090 w 4795"/>
                <a:gd name="T45" fmla="*/ 6067 h 6507"/>
                <a:gd name="T46" fmla="*/ 4795 w 4795"/>
                <a:gd name="T47" fmla="*/ 6249 h 6507"/>
                <a:gd name="T48" fmla="*/ 4147 w 4795"/>
                <a:gd name="T49" fmla="*/ 6406 h 6507"/>
                <a:gd name="T50" fmla="*/ 3608 w 4795"/>
                <a:gd name="T51" fmla="*/ 6488 h 6507"/>
                <a:gd name="T52" fmla="*/ 3088 w 4795"/>
                <a:gd name="T53" fmla="*/ 6506 h 6507"/>
                <a:gd name="T54" fmla="*/ 2591 w 4795"/>
                <a:gd name="T55" fmla="*/ 6458 h 6507"/>
                <a:gd name="T56" fmla="*/ 2122 w 4795"/>
                <a:gd name="T57" fmla="*/ 6346 h 6507"/>
                <a:gd name="T58" fmla="*/ 1686 w 4795"/>
                <a:gd name="T59" fmla="*/ 6169 h 6507"/>
                <a:gd name="T60" fmla="*/ 1289 w 4795"/>
                <a:gd name="T61" fmla="*/ 5926 h 6507"/>
                <a:gd name="T62" fmla="*/ 934 w 4795"/>
                <a:gd name="T63" fmla="*/ 5617 h 6507"/>
                <a:gd name="T64" fmla="*/ 627 w 4795"/>
                <a:gd name="T65" fmla="*/ 5243 h 6507"/>
                <a:gd name="T66" fmla="*/ 371 w 4795"/>
                <a:gd name="T67" fmla="*/ 4803 h 6507"/>
                <a:gd name="T68" fmla="*/ 173 w 4795"/>
                <a:gd name="T69" fmla="*/ 4296 h 6507"/>
                <a:gd name="T70" fmla="*/ 76 w 4795"/>
                <a:gd name="T71" fmla="*/ 3927 h 6507"/>
                <a:gd name="T72" fmla="*/ 4 w 4795"/>
                <a:gd name="T73" fmla="*/ 3389 h 6507"/>
                <a:gd name="T74" fmla="*/ 18 w 4795"/>
                <a:gd name="T75" fmla="*/ 2879 h 6507"/>
                <a:gd name="T76" fmla="*/ 111 w 4795"/>
                <a:gd name="T77" fmla="*/ 2402 h 6507"/>
                <a:gd name="T78" fmla="*/ 278 w 4795"/>
                <a:gd name="T79" fmla="*/ 1959 h 6507"/>
                <a:gd name="T80" fmla="*/ 517 w 4795"/>
                <a:gd name="T81" fmla="*/ 1553 h 6507"/>
                <a:gd name="T82" fmla="*/ 820 w 4795"/>
                <a:gd name="T83" fmla="*/ 1187 h 6507"/>
                <a:gd name="T84" fmla="*/ 1183 w 4795"/>
                <a:gd name="T85" fmla="*/ 862 h 6507"/>
                <a:gd name="T86" fmla="*/ 1602 w 4795"/>
                <a:gd name="T87" fmla="*/ 581 h 6507"/>
                <a:gd name="T88" fmla="*/ 2072 w 4795"/>
                <a:gd name="T89" fmla="*/ 347 h 6507"/>
                <a:gd name="T90" fmla="*/ 2588 w 4795"/>
                <a:gd name="T91" fmla="*/ 161 h 650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795"/>
                <a:gd name="T139" fmla="*/ 0 h 6507"/>
                <a:gd name="T140" fmla="*/ 4795 w 4795"/>
                <a:gd name="T141" fmla="*/ 6507 h 650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795" h="6507">
                  <a:moveTo>
                    <a:pt x="2769" y="111"/>
                  </a:moveTo>
                  <a:lnTo>
                    <a:pt x="3212" y="0"/>
                  </a:lnTo>
                  <a:lnTo>
                    <a:pt x="3292" y="317"/>
                  </a:lnTo>
                  <a:lnTo>
                    <a:pt x="2853" y="427"/>
                  </a:lnTo>
                  <a:lnTo>
                    <a:pt x="2691" y="470"/>
                  </a:lnTo>
                  <a:lnTo>
                    <a:pt x="2533" y="519"/>
                  </a:lnTo>
                  <a:lnTo>
                    <a:pt x="2380" y="572"/>
                  </a:lnTo>
                  <a:lnTo>
                    <a:pt x="2232" y="632"/>
                  </a:lnTo>
                  <a:lnTo>
                    <a:pt x="2088" y="696"/>
                  </a:lnTo>
                  <a:lnTo>
                    <a:pt x="1950" y="765"/>
                  </a:lnTo>
                  <a:lnTo>
                    <a:pt x="1816" y="838"/>
                  </a:lnTo>
                  <a:lnTo>
                    <a:pt x="1688" y="917"/>
                  </a:lnTo>
                  <a:lnTo>
                    <a:pt x="1565" y="999"/>
                  </a:lnTo>
                  <a:lnTo>
                    <a:pt x="1449" y="1087"/>
                  </a:lnTo>
                  <a:lnTo>
                    <a:pt x="1337" y="1180"/>
                  </a:lnTo>
                  <a:lnTo>
                    <a:pt x="1231" y="1277"/>
                  </a:lnTo>
                  <a:lnTo>
                    <a:pt x="1132" y="1378"/>
                  </a:lnTo>
                  <a:lnTo>
                    <a:pt x="1039" y="1484"/>
                  </a:lnTo>
                  <a:lnTo>
                    <a:pt x="952" y="1593"/>
                  </a:lnTo>
                  <a:lnTo>
                    <a:pt x="871" y="1707"/>
                  </a:lnTo>
                  <a:lnTo>
                    <a:pt x="797" y="1825"/>
                  </a:lnTo>
                  <a:lnTo>
                    <a:pt x="730" y="1947"/>
                  </a:lnTo>
                  <a:lnTo>
                    <a:pt x="669" y="2072"/>
                  </a:lnTo>
                  <a:lnTo>
                    <a:pt x="616" y="2202"/>
                  </a:lnTo>
                  <a:lnTo>
                    <a:pt x="570" y="2335"/>
                  </a:lnTo>
                  <a:lnTo>
                    <a:pt x="531" y="2472"/>
                  </a:lnTo>
                  <a:lnTo>
                    <a:pt x="500" y="2612"/>
                  </a:lnTo>
                  <a:lnTo>
                    <a:pt x="476" y="2757"/>
                  </a:lnTo>
                  <a:lnTo>
                    <a:pt x="460" y="2904"/>
                  </a:lnTo>
                  <a:lnTo>
                    <a:pt x="452" y="3055"/>
                  </a:lnTo>
                  <a:lnTo>
                    <a:pt x="452" y="3209"/>
                  </a:lnTo>
                  <a:lnTo>
                    <a:pt x="460" y="3366"/>
                  </a:lnTo>
                  <a:lnTo>
                    <a:pt x="476" y="3526"/>
                  </a:lnTo>
                  <a:lnTo>
                    <a:pt x="501" y="3689"/>
                  </a:lnTo>
                  <a:lnTo>
                    <a:pt x="534" y="3856"/>
                  </a:lnTo>
                  <a:lnTo>
                    <a:pt x="576" y="4024"/>
                  </a:lnTo>
                  <a:lnTo>
                    <a:pt x="625" y="4191"/>
                  </a:lnTo>
                  <a:lnTo>
                    <a:pt x="681" y="4351"/>
                  </a:lnTo>
                  <a:lnTo>
                    <a:pt x="741" y="4503"/>
                  </a:lnTo>
                  <a:lnTo>
                    <a:pt x="805" y="4649"/>
                  </a:lnTo>
                  <a:lnTo>
                    <a:pt x="877" y="4788"/>
                  </a:lnTo>
                  <a:lnTo>
                    <a:pt x="951" y="4920"/>
                  </a:lnTo>
                  <a:lnTo>
                    <a:pt x="1030" y="5046"/>
                  </a:lnTo>
                  <a:lnTo>
                    <a:pt x="1115" y="5164"/>
                  </a:lnTo>
                  <a:lnTo>
                    <a:pt x="1204" y="5276"/>
                  </a:lnTo>
                  <a:lnTo>
                    <a:pt x="1297" y="5381"/>
                  </a:lnTo>
                  <a:lnTo>
                    <a:pt x="1395" y="5479"/>
                  </a:lnTo>
                  <a:lnTo>
                    <a:pt x="1497" y="5570"/>
                  </a:lnTo>
                  <a:lnTo>
                    <a:pt x="1602" y="5655"/>
                  </a:lnTo>
                  <a:lnTo>
                    <a:pt x="1713" y="5733"/>
                  </a:lnTo>
                  <a:lnTo>
                    <a:pt x="1826" y="5804"/>
                  </a:lnTo>
                  <a:lnTo>
                    <a:pt x="1944" y="5869"/>
                  </a:lnTo>
                  <a:lnTo>
                    <a:pt x="2066" y="5928"/>
                  </a:lnTo>
                  <a:lnTo>
                    <a:pt x="2190" y="5980"/>
                  </a:lnTo>
                  <a:lnTo>
                    <a:pt x="2319" y="6025"/>
                  </a:lnTo>
                  <a:lnTo>
                    <a:pt x="2451" y="6064"/>
                  </a:lnTo>
                  <a:lnTo>
                    <a:pt x="2586" y="6096"/>
                  </a:lnTo>
                  <a:lnTo>
                    <a:pt x="2724" y="6123"/>
                  </a:lnTo>
                  <a:lnTo>
                    <a:pt x="2865" y="6141"/>
                  </a:lnTo>
                  <a:lnTo>
                    <a:pt x="3009" y="6154"/>
                  </a:lnTo>
                  <a:lnTo>
                    <a:pt x="3156" y="6161"/>
                  </a:lnTo>
                  <a:lnTo>
                    <a:pt x="3305" y="6161"/>
                  </a:lnTo>
                  <a:lnTo>
                    <a:pt x="3457" y="6155"/>
                  </a:lnTo>
                  <a:lnTo>
                    <a:pt x="3612" y="6142"/>
                  </a:lnTo>
                  <a:lnTo>
                    <a:pt x="3769" y="6124"/>
                  </a:lnTo>
                  <a:lnTo>
                    <a:pt x="3928" y="6099"/>
                  </a:lnTo>
                  <a:lnTo>
                    <a:pt x="4090" y="6067"/>
                  </a:lnTo>
                  <a:lnTo>
                    <a:pt x="4253" y="6029"/>
                  </a:lnTo>
                  <a:lnTo>
                    <a:pt x="4711" y="5915"/>
                  </a:lnTo>
                  <a:lnTo>
                    <a:pt x="4795" y="6249"/>
                  </a:lnTo>
                  <a:lnTo>
                    <a:pt x="4330" y="6364"/>
                  </a:lnTo>
                  <a:lnTo>
                    <a:pt x="4147" y="6406"/>
                  </a:lnTo>
                  <a:lnTo>
                    <a:pt x="3965" y="6441"/>
                  </a:lnTo>
                  <a:lnTo>
                    <a:pt x="3785" y="6468"/>
                  </a:lnTo>
                  <a:lnTo>
                    <a:pt x="3608" y="6488"/>
                  </a:lnTo>
                  <a:lnTo>
                    <a:pt x="3432" y="6500"/>
                  </a:lnTo>
                  <a:lnTo>
                    <a:pt x="3258" y="6507"/>
                  </a:lnTo>
                  <a:lnTo>
                    <a:pt x="3088" y="6506"/>
                  </a:lnTo>
                  <a:lnTo>
                    <a:pt x="2919" y="6496"/>
                  </a:lnTo>
                  <a:lnTo>
                    <a:pt x="2753" y="6481"/>
                  </a:lnTo>
                  <a:lnTo>
                    <a:pt x="2591" y="6458"/>
                  </a:lnTo>
                  <a:lnTo>
                    <a:pt x="2431" y="6428"/>
                  </a:lnTo>
                  <a:lnTo>
                    <a:pt x="2275" y="6391"/>
                  </a:lnTo>
                  <a:lnTo>
                    <a:pt x="2122" y="6346"/>
                  </a:lnTo>
                  <a:lnTo>
                    <a:pt x="1973" y="6294"/>
                  </a:lnTo>
                  <a:lnTo>
                    <a:pt x="1827" y="6235"/>
                  </a:lnTo>
                  <a:lnTo>
                    <a:pt x="1686" y="6169"/>
                  </a:lnTo>
                  <a:lnTo>
                    <a:pt x="1549" y="6095"/>
                  </a:lnTo>
                  <a:lnTo>
                    <a:pt x="1417" y="6014"/>
                  </a:lnTo>
                  <a:lnTo>
                    <a:pt x="1289" y="5926"/>
                  </a:lnTo>
                  <a:lnTo>
                    <a:pt x="1165" y="5831"/>
                  </a:lnTo>
                  <a:lnTo>
                    <a:pt x="1047" y="5728"/>
                  </a:lnTo>
                  <a:lnTo>
                    <a:pt x="934" y="5617"/>
                  </a:lnTo>
                  <a:lnTo>
                    <a:pt x="826" y="5500"/>
                  </a:lnTo>
                  <a:lnTo>
                    <a:pt x="724" y="5375"/>
                  </a:lnTo>
                  <a:lnTo>
                    <a:pt x="627" y="5243"/>
                  </a:lnTo>
                  <a:lnTo>
                    <a:pt x="536" y="5104"/>
                  </a:lnTo>
                  <a:lnTo>
                    <a:pt x="450" y="4958"/>
                  </a:lnTo>
                  <a:lnTo>
                    <a:pt x="371" y="4803"/>
                  </a:lnTo>
                  <a:lnTo>
                    <a:pt x="298" y="4642"/>
                  </a:lnTo>
                  <a:lnTo>
                    <a:pt x="232" y="4473"/>
                  </a:lnTo>
                  <a:lnTo>
                    <a:pt x="173" y="4296"/>
                  </a:lnTo>
                  <a:lnTo>
                    <a:pt x="120" y="4113"/>
                  </a:lnTo>
                  <a:lnTo>
                    <a:pt x="76" y="3927"/>
                  </a:lnTo>
                  <a:lnTo>
                    <a:pt x="43" y="3745"/>
                  </a:lnTo>
                  <a:lnTo>
                    <a:pt x="19" y="3565"/>
                  </a:lnTo>
                  <a:lnTo>
                    <a:pt x="4" y="3389"/>
                  </a:lnTo>
                  <a:lnTo>
                    <a:pt x="0" y="3215"/>
                  </a:lnTo>
                  <a:lnTo>
                    <a:pt x="4" y="3046"/>
                  </a:lnTo>
                  <a:lnTo>
                    <a:pt x="18" y="2879"/>
                  </a:lnTo>
                  <a:lnTo>
                    <a:pt x="40" y="2716"/>
                  </a:lnTo>
                  <a:lnTo>
                    <a:pt x="71" y="2557"/>
                  </a:lnTo>
                  <a:lnTo>
                    <a:pt x="111" y="2402"/>
                  </a:lnTo>
                  <a:lnTo>
                    <a:pt x="158" y="2250"/>
                  </a:lnTo>
                  <a:lnTo>
                    <a:pt x="214" y="2103"/>
                  </a:lnTo>
                  <a:lnTo>
                    <a:pt x="278" y="1959"/>
                  </a:lnTo>
                  <a:lnTo>
                    <a:pt x="350" y="1820"/>
                  </a:lnTo>
                  <a:lnTo>
                    <a:pt x="430" y="1685"/>
                  </a:lnTo>
                  <a:lnTo>
                    <a:pt x="517" y="1553"/>
                  </a:lnTo>
                  <a:lnTo>
                    <a:pt x="611" y="1426"/>
                  </a:lnTo>
                  <a:lnTo>
                    <a:pt x="711" y="1305"/>
                  </a:lnTo>
                  <a:lnTo>
                    <a:pt x="820" y="1187"/>
                  </a:lnTo>
                  <a:lnTo>
                    <a:pt x="934" y="1074"/>
                  </a:lnTo>
                  <a:lnTo>
                    <a:pt x="1055" y="966"/>
                  </a:lnTo>
                  <a:lnTo>
                    <a:pt x="1183" y="862"/>
                  </a:lnTo>
                  <a:lnTo>
                    <a:pt x="1317" y="764"/>
                  </a:lnTo>
                  <a:lnTo>
                    <a:pt x="1457" y="670"/>
                  </a:lnTo>
                  <a:lnTo>
                    <a:pt x="1602" y="581"/>
                  </a:lnTo>
                  <a:lnTo>
                    <a:pt x="1754" y="498"/>
                  </a:lnTo>
                  <a:lnTo>
                    <a:pt x="1910" y="420"/>
                  </a:lnTo>
                  <a:lnTo>
                    <a:pt x="2072" y="347"/>
                  </a:lnTo>
                  <a:lnTo>
                    <a:pt x="2239" y="279"/>
                  </a:lnTo>
                  <a:lnTo>
                    <a:pt x="2411" y="218"/>
                  </a:lnTo>
                  <a:lnTo>
                    <a:pt x="2588" y="161"/>
                  </a:lnTo>
                  <a:lnTo>
                    <a:pt x="2769" y="11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59" name="Freeform 324"/>
            <p:cNvSpPr>
              <a:spLocks/>
            </p:cNvSpPr>
            <p:nvPr/>
          </p:nvSpPr>
          <p:spPr bwMode="auto">
            <a:xfrm>
              <a:off x="477" y="2188"/>
              <a:ext cx="469" cy="168"/>
            </a:xfrm>
            <a:custGeom>
              <a:avLst/>
              <a:gdLst>
                <a:gd name="T0" fmla="*/ 2816 w 2816"/>
                <a:gd name="T1" fmla="*/ 1005 h 1005"/>
                <a:gd name="T2" fmla="*/ 2808 w 2816"/>
                <a:gd name="T3" fmla="*/ 974 h 1005"/>
                <a:gd name="T4" fmla="*/ 2781 w 2816"/>
                <a:gd name="T5" fmla="*/ 914 h 1005"/>
                <a:gd name="T6" fmla="*/ 2737 w 2816"/>
                <a:gd name="T7" fmla="*/ 860 h 1005"/>
                <a:gd name="T8" fmla="*/ 2680 w 2816"/>
                <a:gd name="T9" fmla="*/ 811 h 1005"/>
                <a:gd name="T10" fmla="*/ 2609 w 2816"/>
                <a:gd name="T11" fmla="*/ 766 h 1005"/>
                <a:gd name="T12" fmla="*/ 2528 w 2816"/>
                <a:gd name="T13" fmla="*/ 726 h 1005"/>
                <a:gd name="T14" fmla="*/ 2439 w 2816"/>
                <a:gd name="T15" fmla="*/ 690 h 1005"/>
                <a:gd name="T16" fmla="*/ 2345 w 2816"/>
                <a:gd name="T17" fmla="*/ 659 h 1005"/>
                <a:gd name="T18" fmla="*/ 2246 w 2816"/>
                <a:gd name="T19" fmla="*/ 632 h 1005"/>
                <a:gd name="T20" fmla="*/ 2144 w 2816"/>
                <a:gd name="T21" fmla="*/ 609 h 1005"/>
                <a:gd name="T22" fmla="*/ 2043 w 2816"/>
                <a:gd name="T23" fmla="*/ 590 h 1005"/>
                <a:gd name="T24" fmla="*/ 1942 w 2816"/>
                <a:gd name="T25" fmla="*/ 573 h 1005"/>
                <a:gd name="T26" fmla="*/ 1847 w 2816"/>
                <a:gd name="T27" fmla="*/ 560 h 1005"/>
                <a:gd name="T28" fmla="*/ 1757 w 2816"/>
                <a:gd name="T29" fmla="*/ 551 h 1005"/>
                <a:gd name="T30" fmla="*/ 1675 w 2816"/>
                <a:gd name="T31" fmla="*/ 545 h 1005"/>
                <a:gd name="T32" fmla="*/ 1602 w 2816"/>
                <a:gd name="T33" fmla="*/ 542 h 1005"/>
                <a:gd name="T34" fmla="*/ 1571 w 2816"/>
                <a:gd name="T35" fmla="*/ 541 h 1005"/>
                <a:gd name="T36" fmla="*/ 1642 w 2816"/>
                <a:gd name="T37" fmla="*/ 476 h 1005"/>
                <a:gd name="T38" fmla="*/ 1685 w 2816"/>
                <a:gd name="T39" fmla="*/ 393 h 1005"/>
                <a:gd name="T40" fmla="*/ 1701 w 2816"/>
                <a:gd name="T41" fmla="*/ 303 h 1005"/>
                <a:gd name="T42" fmla="*/ 1691 w 2816"/>
                <a:gd name="T43" fmla="*/ 212 h 1005"/>
                <a:gd name="T44" fmla="*/ 1656 w 2816"/>
                <a:gd name="T45" fmla="*/ 129 h 1005"/>
                <a:gd name="T46" fmla="*/ 1597 w 2816"/>
                <a:gd name="T47" fmla="*/ 60 h 1005"/>
                <a:gd name="T48" fmla="*/ 1517 w 2816"/>
                <a:gd name="T49" fmla="*/ 15 h 1005"/>
                <a:gd name="T50" fmla="*/ 1414 w 2816"/>
                <a:gd name="T51" fmla="*/ 0 h 1005"/>
                <a:gd name="T52" fmla="*/ 1354 w 2816"/>
                <a:gd name="T53" fmla="*/ 5 h 1005"/>
                <a:gd name="T54" fmla="*/ 1254 w 2816"/>
                <a:gd name="T55" fmla="*/ 39 h 1005"/>
                <a:gd name="T56" fmla="*/ 1182 w 2816"/>
                <a:gd name="T57" fmla="*/ 102 h 1005"/>
                <a:gd name="T58" fmla="*/ 1137 w 2816"/>
                <a:gd name="T59" fmla="*/ 183 h 1005"/>
                <a:gd name="T60" fmla="*/ 1117 w 2816"/>
                <a:gd name="T61" fmla="*/ 274 h 1005"/>
                <a:gd name="T62" fmla="*/ 1124 w 2816"/>
                <a:gd name="T63" fmla="*/ 365 h 1005"/>
                <a:gd name="T64" fmla="*/ 1157 w 2816"/>
                <a:gd name="T65" fmla="*/ 448 h 1005"/>
                <a:gd name="T66" fmla="*/ 1215 w 2816"/>
                <a:gd name="T67" fmla="*/ 514 h 1005"/>
                <a:gd name="T68" fmla="*/ 1253 w 2816"/>
                <a:gd name="T69" fmla="*/ 538 h 1005"/>
                <a:gd name="T70" fmla="*/ 1175 w 2816"/>
                <a:gd name="T71" fmla="*/ 543 h 1005"/>
                <a:gd name="T72" fmla="*/ 1088 w 2816"/>
                <a:gd name="T73" fmla="*/ 550 h 1005"/>
                <a:gd name="T74" fmla="*/ 995 w 2816"/>
                <a:gd name="T75" fmla="*/ 560 h 1005"/>
                <a:gd name="T76" fmla="*/ 897 w 2816"/>
                <a:gd name="T77" fmla="*/ 573 h 1005"/>
                <a:gd name="T78" fmla="*/ 797 w 2816"/>
                <a:gd name="T79" fmla="*/ 589 h 1005"/>
                <a:gd name="T80" fmla="*/ 696 w 2816"/>
                <a:gd name="T81" fmla="*/ 607 h 1005"/>
                <a:gd name="T82" fmla="*/ 595 w 2816"/>
                <a:gd name="T83" fmla="*/ 631 h 1005"/>
                <a:gd name="T84" fmla="*/ 497 w 2816"/>
                <a:gd name="T85" fmla="*/ 656 h 1005"/>
                <a:gd name="T86" fmla="*/ 402 w 2816"/>
                <a:gd name="T87" fmla="*/ 686 h 1005"/>
                <a:gd name="T88" fmla="*/ 314 w 2816"/>
                <a:gd name="T89" fmla="*/ 718 h 1005"/>
                <a:gd name="T90" fmla="*/ 232 w 2816"/>
                <a:gd name="T91" fmla="*/ 756 h 1005"/>
                <a:gd name="T92" fmla="*/ 161 w 2816"/>
                <a:gd name="T93" fmla="*/ 797 h 1005"/>
                <a:gd name="T94" fmla="*/ 100 w 2816"/>
                <a:gd name="T95" fmla="*/ 842 h 1005"/>
                <a:gd name="T96" fmla="*/ 51 w 2816"/>
                <a:gd name="T97" fmla="*/ 892 h 1005"/>
                <a:gd name="T98" fmla="*/ 18 w 2816"/>
                <a:gd name="T99" fmla="*/ 947 h 1005"/>
                <a:gd name="T100" fmla="*/ 0 w 2816"/>
                <a:gd name="T101" fmla="*/ 1005 h 100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816"/>
                <a:gd name="T154" fmla="*/ 0 h 1005"/>
                <a:gd name="T155" fmla="*/ 2816 w 2816"/>
                <a:gd name="T156" fmla="*/ 1005 h 100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816" h="1005">
                  <a:moveTo>
                    <a:pt x="0" y="1005"/>
                  </a:moveTo>
                  <a:lnTo>
                    <a:pt x="2816" y="1005"/>
                  </a:lnTo>
                  <a:lnTo>
                    <a:pt x="2808" y="974"/>
                  </a:lnTo>
                  <a:lnTo>
                    <a:pt x="2797" y="943"/>
                  </a:lnTo>
                  <a:lnTo>
                    <a:pt x="2781" y="914"/>
                  </a:lnTo>
                  <a:lnTo>
                    <a:pt x="2761" y="886"/>
                  </a:lnTo>
                  <a:lnTo>
                    <a:pt x="2737" y="860"/>
                  </a:lnTo>
                  <a:lnTo>
                    <a:pt x="2710" y="835"/>
                  </a:lnTo>
                  <a:lnTo>
                    <a:pt x="2680" y="811"/>
                  </a:lnTo>
                  <a:lnTo>
                    <a:pt x="2645" y="788"/>
                  </a:lnTo>
                  <a:lnTo>
                    <a:pt x="2609" y="766"/>
                  </a:lnTo>
                  <a:lnTo>
                    <a:pt x="2570" y="745"/>
                  </a:lnTo>
                  <a:lnTo>
                    <a:pt x="2528" y="726"/>
                  </a:lnTo>
                  <a:lnTo>
                    <a:pt x="2485" y="707"/>
                  </a:lnTo>
                  <a:lnTo>
                    <a:pt x="2439" y="690"/>
                  </a:lnTo>
                  <a:lnTo>
                    <a:pt x="2393" y="674"/>
                  </a:lnTo>
                  <a:lnTo>
                    <a:pt x="2345" y="659"/>
                  </a:lnTo>
                  <a:lnTo>
                    <a:pt x="2296" y="645"/>
                  </a:lnTo>
                  <a:lnTo>
                    <a:pt x="2246" y="632"/>
                  </a:lnTo>
                  <a:lnTo>
                    <a:pt x="2194" y="620"/>
                  </a:lnTo>
                  <a:lnTo>
                    <a:pt x="2144" y="609"/>
                  </a:lnTo>
                  <a:lnTo>
                    <a:pt x="2093" y="598"/>
                  </a:lnTo>
                  <a:lnTo>
                    <a:pt x="2043" y="590"/>
                  </a:lnTo>
                  <a:lnTo>
                    <a:pt x="1993" y="581"/>
                  </a:lnTo>
                  <a:lnTo>
                    <a:pt x="1942" y="573"/>
                  </a:lnTo>
                  <a:lnTo>
                    <a:pt x="1894" y="567"/>
                  </a:lnTo>
                  <a:lnTo>
                    <a:pt x="1847" y="560"/>
                  </a:lnTo>
                  <a:lnTo>
                    <a:pt x="1801" y="555"/>
                  </a:lnTo>
                  <a:lnTo>
                    <a:pt x="1757" y="551"/>
                  </a:lnTo>
                  <a:lnTo>
                    <a:pt x="1714" y="548"/>
                  </a:lnTo>
                  <a:lnTo>
                    <a:pt x="1675" y="545"/>
                  </a:lnTo>
                  <a:lnTo>
                    <a:pt x="1637" y="543"/>
                  </a:lnTo>
                  <a:lnTo>
                    <a:pt x="1602" y="542"/>
                  </a:lnTo>
                  <a:lnTo>
                    <a:pt x="1571" y="541"/>
                  </a:lnTo>
                  <a:lnTo>
                    <a:pt x="1611" y="510"/>
                  </a:lnTo>
                  <a:lnTo>
                    <a:pt x="1642" y="476"/>
                  </a:lnTo>
                  <a:lnTo>
                    <a:pt x="1667" y="436"/>
                  </a:lnTo>
                  <a:lnTo>
                    <a:pt x="1685" y="393"/>
                  </a:lnTo>
                  <a:lnTo>
                    <a:pt x="1697" y="349"/>
                  </a:lnTo>
                  <a:lnTo>
                    <a:pt x="1701" y="303"/>
                  </a:lnTo>
                  <a:lnTo>
                    <a:pt x="1700" y="257"/>
                  </a:lnTo>
                  <a:lnTo>
                    <a:pt x="1691" y="212"/>
                  </a:lnTo>
                  <a:lnTo>
                    <a:pt x="1677" y="169"/>
                  </a:lnTo>
                  <a:lnTo>
                    <a:pt x="1656" y="129"/>
                  </a:lnTo>
                  <a:lnTo>
                    <a:pt x="1630" y="93"/>
                  </a:lnTo>
                  <a:lnTo>
                    <a:pt x="1597" y="60"/>
                  </a:lnTo>
                  <a:lnTo>
                    <a:pt x="1560" y="34"/>
                  </a:lnTo>
                  <a:lnTo>
                    <a:pt x="1517" y="15"/>
                  </a:lnTo>
                  <a:lnTo>
                    <a:pt x="1468" y="4"/>
                  </a:lnTo>
                  <a:lnTo>
                    <a:pt x="1414" y="0"/>
                  </a:lnTo>
                  <a:lnTo>
                    <a:pt x="1354" y="5"/>
                  </a:lnTo>
                  <a:lnTo>
                    <a:pt x="1300" y="18"/>
                  </a:lnTo>
                  <a:lnTo>
                    <a:pt x="1254" y="39"/>
                  </a:lnTo>
                  <a:lnTo>
                    <a:pt x="1214" y="67"/>
                  </a:lnTo>
                  <a:lnTo>
                    <a:pt x="1182" y="102"/>
                  </a:lnTo>
                  <a:lnTo>
                    <a:pt x="1156" y="141"/>
                  </a:lnTo>
                  <a:lnTo>
                    <a:pt x="1137" y="183"/>
                  </a:lnTo>
                  <a:lnTo>
                    <a:pt x="1123" y="228"/>
                  </a:lnTo>
                  <a:lnTo>
                    <a:pt x="1117" y="274"/>
                  </a:lnTo>
                  <a:lnTo>
                    <a:pt x="1118" y="320"/>
                  </a:lnTo>
                  <a:lnTo>
                    <a:pt x="1124" y="365"/>
                  </a:lnTo>
                  <a:lnTo>
                    <a:pt x="1138" y="409"/>
                  </a:lnTo>
                  <a:lnTo>
                    <a:pt x="1157" y="448"/>
                  </a:lnTo>
                  <a:lnTo>
                    <a:pt x="1183" y="484"/>
                  </a:lnTo>
                  <a:lnTo>
                    <a:pt x="1215" y="514"/>
                  </a:lnTo>
                  <a:lnTo>
                    <a:pt x="1253" y="538"/>
                  </a:lnTo>
                  <a:lnTo>
                    <a:pt x="1214" y="541"/>
                  </a:lnTo>
                  <a:lnTo>
                    <a:pt x="1175" y="543"/>
                  </a:lnTo>
                  <a:lnTo>
                    <a:pt x="1132" y="546"/>
                  </a:lnTo>
                  <a:lnTo>
                    <a:pt x="1088" y="550"/>
                  </a:lnTo>
                  <a:lnTo>
                    <a:pt x="1042" y="555"/>
                  </a:lnTo>
                  <a:lnTo>
                    <a:pt x="995" y="560"/>
                  </a:lnTo>
                  <a:lnTo>
                    <a:pt x="947" y="567"/>
                  </a:lnTo>
                  <a:lnTo>
                    <a:pt x="897" y="573"/>
                  </a:lnTo>
                  <a:lnTo>
                    <a:pt x="847" y="580"/>
                  </a:lnTo>
                  <a:lnTo>
                    <a:pt x="797" y="589"/>
                  </a:lnTo>
                  <a:lnTo>
                    <a:pt x="746" y="598"/>
                  </a:lnTo>
                  <a:lnTo>
                    <a:pt x="696" y="607"/>
                  </a:lnTo>
                  <a:lnTo>
                    <a:pt x="644" y="619"/>
                  </a:lnTo>
                  <a:lnTo>
                    <a:pt x="595" y="631"/>
                  </a:lnTo>
                  <a:lnTo>
                    <a:pt x="545" y="643"/>
                  </a:lnTo>
                  <a:lnTo>
                    <a:pt x="497" y="656"/>
                  </a:lnTo>
                  <a:lnTo>
                    <a:pt x="449" y="670"/>
                  </a:lnTo>
                  <a:lnTo>
                    <a:pt x="402" y="686"/>
                  </a:lnTo>
                  <a:lnTo>
                    <a:pt x="357" y="702"/>
                  </a:lnTo>
                  <a:lnTo>
                    <a:pt x="314" y="718"/>
                  </a:lnTo>
                  <a:lnTo>
                    <a:pt x="272" y="737"/>
                  </a:lnTo>
                  <a:lnTo>
                    <a:pt x="232" y="756"/>
                  </a:lnTo>
                  <a:lnTo>
                    <a:pt x="196" y="776"/>
                  </a:lnTo>
                  <a:lnTo>
                    <a:pt x="161" y="797"/>
                  </a:lnTo>
                  <a:lnTo>
                    <a:pt x="129" y="819"/>
                  </a:lnTo>
                  <a:lnTo>
                    <a:pt x="100" y="842"/>
                  </a:lnTo>
                  <a:lnTo>
                    <a:pt x="74" y="867"/>
                  </a:lnTo>
                  <a:lnTo>
                    <a:pt x="51" y="892"/>
                  </a:lnTo>
                  <a:lnTo>
                    <a:pt x="32" y="918"/>
                  </a:lnTo>
                  <a:lnTo>
                    <a:pt x="18" y="947"/>
                  </a:lnTo>
                  <a:lnTo>
                    <a:pt x="6" y="975"/>
                  </a:lnTo>
                  <a:lnTo>
                    <a:pt x="0" y="100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60" name="Freeform 325"/>
            <p:cNvSpPr>
              <a:spLocks/>
            </p:cNvSpPr>
            <p:nvPr/>
          </p:nvSpPr>
          <p:spPr bwMode="auto">
            <a:xfrm>
              <a:off x="431" y="2377"/>
              <a:ext cx="563" cy="49"/>
            </a:xfrm>
            <a:custGeom>
              <a:avLst/>
              <a:gdLst>
                <a:gd name="T0" fmla="*/ 209 w 3381"/>
                <a:gd name="T1" fmla="*/ 0 h 295"/>
                <a:gd name="T2" fmla="*/ 3170 w 3381"/>
                <a:gd name="T3" fmla="*/ 0 h 295"/>
                <a:gd name="T4" fmla="*/ 3381 w 3381"/>
                <a:gd name="T5" fmla="*/ 295 h 295"/>
                <a:gd name="T6" fmla="*/ 0 w 3381"/>
                <a:gd name="T7" fmla="*/ 295 h 295"/>
                <a:gd name="T8" fmla="*/ 209 w 3381"/>
                <a:gd name="T9" fmla="*/ 0 h 2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81"/>
                <a:gd name="T16" fmla="*/ 0 h 295"/>
                <a:gd name="T17" fmla="*/ 3381 w 3381"/>
                <a:gd name="T18" fmla="*/ 295 h 29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81" h="295">
                  <a:moveTo>
                    <a:pt x="209" y="0"/>
                  </a:moveTo>
                  <a:lnTo>
                    <a:pt x="3170" y="0"/>
                  </a:lnTo>
                  <a:lnTo>
                    <a:pt x="3381" y="295"/>
                  </a:lnTo>
                  <a:lnTo>
                    <a:pt x="0" y="295"/>
                  </a:lnTo>
                  <a:lnTo>
                    <a:pt x="20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61" name="Freeform 326"/>
            <p:cNvSpPr>
              <a:spLocks/>
            </p:cNvSpPr>
            <p:nvPr/>
          </p:nvSpPr>
          <p:spPr bwMode="auto">
            <a:xfrm>
              <a:off x="333" y="1167"/>
              <a:ext cx="951" cy="893"/>
            </a:xfrm>
            <a:custGeom>
              <a:avLst/>
              <a:gdLst>
                <a:gd name="T0" fmla="*/ 2206 w 5705"/>
                <a:gd name="T1" fmla="*/ 107 h 5362"/>
                <a:gd name="T2" fmla="*/ 2870 w 5705"/>
                <a:gd name="T3" fmla="*/ 4 h 5362"/>
                <a:gd name="T4" fmla="*/ 3474 w 5705"/>
                <a:gd name="T5" fmla="*/ 27 h 5362"/>
                <a:gd name="T6" fmla="*/ 4015 w 5705"/>
                <a:gd name="T7" fmla="*/ 162 h 5362"/>
                <a:gd name="T8" fmla="*/ 4486 w 5705"/>
                <a:gd name="T9" fmla="*/ 395 h 5362"/>
                <a:gd name="T10" fmla="*/ 4887 w 5705"/>
                <a:gd name="T11" fmla="*/ 709 h 5362"/>
                <a:gd name="T12" fmla="*/ 5213 w 5705"/>
                <a:gd name="T13" fmla="*/ 1090 h 5362"/>
                <a:gd name="T14" fmla="*/ 5459 w 5705"/>
                <a:gd name="T15" fmla="*/ 1523 h 5362"/>
                <a:gd name="T16" fmla="*/ 5623 w 5705"/>
                <a:gd name="T17" fmla="*/ 1993 h 5362"/>
                <a:gd name="T18" fmla="*/ 5700 w 5705"/>
                <a:gd name="T19" fmla="*/ 2484 h 5362"/>
                <a:gd name="T20" fmla="*/ 5687 w 5705"/>
                <a:gd name="T21" fmla="*/ 2981 h 5362"/>
                <a:gd name="T22" fmla="*/ 5579 w 5705"/>
                <a:gd name="T23" fmla="*/ 3471 h 5362"/>
                <a:gd name="T24" fmla="*/ 5374 w 5705"/>
                <a:gd name="T25" fmla="*/ 3936 h 5362"/>
                <a:gd name="T26" fmla="*/ 5067 w 5705"/>
                <a:gd name="T27" fmla="*/ 4363 h 5362"/>
                <a:gd name="T28" fmla="*/ 4654 w 5705"/>
                <a:gd name="T29" fmla="*/ 4734 h 5362"/>
                <a:gd name="T30" fmla="*/ 4132 w 5705"/>
                <a:gd name="T31" fmla="*/ 5038 h 5362"/>
                <a:gd name="T32" fmla="*/ 3497 w 5705"/>
                <a:gd name="T33" fmla="*/ 5258 h 5362"/>
                <a:gd name="T34" fmla="*/ 3158 w 5705"/>
                <a:gd name="T35" fmla="*/ 5326 h 5362"/>
                <a:gd name="T36" fmla="*/ 2524 w 5705"/>
                <a:gd name="T37" fmla="*/ 5362 h 5362"/>
                <a:gd name="T38" fmla="*/ 1952 w 5705"/>
                <a:gd name="T39" fmla="*/ 5281 h 5362"/>
                <a:gd name="T40" fmla="*/ 1447 w 5705"/>
                <a:gd name="T41" fmla="*/ 5094 h 5362"/>
                <a:gd name="T42" fmla="*/ 1010 w 5705"/>
                <a:gd name="T43" fmla="*/ 4818 h 5362"/>
                <a:gd name="T44" fmla="*/ 647 w 5705"/>
                <a:gd name="T45" fmla="*/ 4468 h 5362"/>
                <a:gd name="T46" fmla="*/ 360 w 5705"/>
                <a:gd name="T47" fmla="*/ 4059 h 5362"/>
                <a:gd name="T48" fmla="*/ 154 w 5705"/>
                <a:gd name="T49" fmla="*/ 3606 h 5362"/>
                <a:gd name="T50" fmla="*/ 33 w 5705"/>
                <a:gd name="T51" fmla="*/ 3125 h 5362"/>
                <a:gd name="T52" fmla="*/ 0 w 5705"/>
                <a:gd name="T53" fmla="*/ 2628 h 5362"/>
                <a:gd name="T54" fmla="*/ 60 w 5705"/>
                <a:gd name="T55" fmla="*/ 2133 h 5362"/>
                <a:gd name="T56" fmla="*/ 216 w 5705"/>
                <a:gd name="T57" fmla="*/ 1655 h 5362"/>
                <a:gd name="T58" fmla="*/ 471 w 5705"/>
                <a:gd name="T59" fmla="*/ 1208 h 5362"/>
                <a:gd name="T60" fmla="*/ 831 w 5705"/>
                <a:gd name="T61" fmla="*/ 807 h 5362"/>
                <a:gd name="T62" fmla="*/ 1297 w 5705"/>
                <a:gd name="T63" fmla="*/ 468 h 5362"/>
                <a:gd name="T64" fmla="*/ 1875 w 5705"/>
                <a:gd name="T65" fmla="*/ 206 h 536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05"/>
                <a:gd name="T100" fmla="*/ 0 h 5362"/>
                <a:gd name="T101" fmla="*/ 5705 w 5705"/>
                <a:gd name="T102" fmla="*/ 5362 h 536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05" h="5362">
                  <a:moveTo>
                    <a:pt x="2206" y="107"/>
                  </a:moveTo>
                  <a:lnTo>
                    <a:pt x="2206" y="107"/>
                  </a:lnTo>
                  <a:lnTo>
                    <a:pt x="2545" y="38"/>
                  </a:lnTo>
                  <a:lnTo>
                    <a:pt x="2870" y="4"/>
                  </a:lnTo>
                  <a:lnTo>
                    <a:pt x="3180" y="0"/>
                  </a:lnTo>
                  <a:lnTo>
                    <a:pt x="3474" y="27"/>
                  </a:lnTo>
                  <a:lnTo>
                    <a:pt x="3752" y="81"/>
                  </a:lnTo>
                  <a:lnTo>
                    <a:pt x="4015" y="162"/>
                  </a:lnTo>
                  <a:lnTo>
                    <a:pt x="4259" y="267"/>
                  </a:lnTo>
                  <a:lnTo>
                    <a:pt x="4486" y="395"/>
                  </a:lnTo>
                  <a:lnTo>
                    <a:pt x="4696" y="543"/>
                  </a:lnTo>
                  <a:lnTo>
                    <a:pt x="4887" y="709"/>
                  </a:lnTo>
                  <a:lnTo>
                    <a:pt x="5060" y="892"/>
                  </a:lnTo>
                  <a:lnTo>
                    <a:pt x="5213" y="1090"/>
                  </a:lnTo>
                  <a:lnTo>
                    <a:pt x="5346" y="1301"/>
                  </a:lnTo>
                  <a:lnTo>
                    <a:pt x="5459" y="1523"/>
                  </a:lnTo>
                  <a:lnTo>
                    <a:pt x="5552" y="1755"/>
                  </a:lnTo>
                  <a:lnTo>
                    <a:pt x="5623" y="1993"/>
                  </a:lnTo>
                  <a:lnTo>
                    <a:pt x="5673" y="2237"/>
                  </a:lnTo>
                  <a:lnTo>
                    <a:pt x="5700" y="2484"/>
                  </a:lnTo>
                  <a:lnTo>
                    <a:pt x="5705" y="2733"/>
                  </a:lnTo>
                  <a:lnTo>
                    <a:pt x="5687" y="2981"/>
                  </a:lnTo>
                  <a:lnTo>
                    <a:pt x="5645" y="3228"/>
                  </a:lnTo>
                  <a:lnTo>
                    <a:pt x="5579" y="3471"/>
                  </a:lnTo>
                  <a:lnTo>
                    <a:pt x="5490" y="3708"/>
                  </a:lnTo>
                  <a:lnTo>
                    <a:pt x="5374" y="3936"/>
                  </a:lnTo>
                  <a:lnTo>
                    <a:pt x="5233" y="4154"/>
                  </a:lnTo>
                  <a:lnTo>
                    <a:pt x="5067" y="4363"/>
                  </a:lnTo>
                  <a:lnTo>
                    <a:pt x="4873" y="4556"/>
                  </a:lnTo>
                  <a:lnTo>
                    <a:pt x="4654" y="4734"/>
                  </a:lnTo>
                  <a:lnTo>
                    <a:pt x="4407" y="4896"/>
                  </a:lnTo>
                  <a:lnTo>
                    <a:pt x="4132" y="5038"/>
                  </a:lnTo>
                  <a:lnTo>
                    <a:pt x="3829" y="5159"/>
                  </a:lnTo>
                  <a:lnTo>
                    <a:pt x="3497" y="5258"/>
                  </a:lnTo>
                  <a:lnTo>
                    <a:pt x="3158" y="5326"/>
                  </a:lnTo>
                  <a:lnTo>
                    <a:pt x="2834" y="5360"/>
                  </a:lnTo>
                  <a:lnTo>
                    <a:pt x="2524" y="5362"/>
                  </a:lnTo>
                  <a:lnTo>
                    <a:pt x="2230" y="5336"/>
                  </a:lnTo>
                  <a:lnTo>
                    <a:pt x="1952" y="5281"/>
                  </a:lnTo>
                  <a:lnTo>
                    <a:pt x="1691" y="5199"/>
                  </a:lnTo>
                  <a:lnTo>
                    <a:pt x="1447" y="5094"/>
                  </a:lnTo>
                  <a:lnTo>
                    <a:pt x="1219" y="4967"/>
                  </a:lnTo>
                  <a:lnTo>
                    <a:pt x="1010" y="4818"/>
                  </a:lnTo>
                  <a:lnTo>
                    <a:pt x="818" y="4652"/>
                  </a:lnTo>
                  <a:lnTo>
                    <a:pt x="647" y="4468"/>
                  </a:lnTo>
                  <a:lnTo>
                    <a:pt x="493" y="4271"/>
                  </a:lnTo>
                  <a:lnTo>
                    <a:pt x="360" y="4059"/>
                  </a:lnTo>
                  <a:lnTo>
                    <a:pt x="246" y="3837"/>
                  </a:lnTo>
                  <a:lnTo>
                    <a:pt x="154" y="3606"/>
                  </a:lnTo>
                  <a:lnTo>
                    <a:pt x="83" y="3368"/>
                  </a:lnTo>
                  <a:lnTo>
                    <a:pt x="33" y="3125"/>
                  </a:lnTo>
                  <a:lnTo>
                    <a:pt x="5" y="2878"/>
                  </a:lnTo>
                  <a:lnTo>
                    <a:pt x="0" y="2628"/>
                  </a:lnTo>
                  <a:lnTo>
                    <a:pt x="19" y="2380"/>
                  </a:lnTo>
                  <a:lnTo>
                    <a:pt x="60" y="2133"/>
                  </a:lnTo>
                  <a:lnTo>
                    <a:pt x="126" y="1892"/>
                  </a:lnTo>
                  <a:lnTo>
                    <a:pt x="216" y="1655"/>
                  </a:lnTo>
                  <a:lnTo>
                    <a:pt x="331" y="1427"/>
                  </a:lnTo>
                  <a:lnTo>
                    <a:pt x="471" y="1208"/>
                  </a:lnTo>
                  <a:lnTo>
                    <a:pt x="637" y="1001"/>
                  </a:lnTo>
                  <a:lnTo>
                    <a:pt x="831" y="807"/>
                  </a:lnTo>
                  <a:lnTo>
                    <a:pt x="1050" y="629"/>
                  </a:lnTo>
                  <a:lnTo>
                    <a:pt x="1297" y="468"/>
                  </a:lnTo>
                  <a:lnTo>
                    <a:pt x="1571" y="326"/>
                  </a:lnTo>
                  <a:lnTo>
                    <a:pt x="1875" y="206"/>
                  </a:lnTo>
                  <a:lnTo>
                    <a:pt x="2206" y="10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62" name="Freeform 327"/>
            <p:cNvSpPr>
              <a:spLocks noEditPoints="1"/>
            </p:cNvSpPr>
            <p:nvPr/>
          </p:nvSpPr>
          <p:spPr bwMode="auto">
            <a:xfrm>
              <a:off x="373" y="1171"/>
              <a:ext cx="877" cy="877"/>
            </a:xfrm>
            <a:custGeom>
              <a:avLst/>
              <a:gdLst>
                <a:gd name="T0" fmla="*/ 3880 w 5262"/>
                <a:gd name="T1" fmla="*/ 4988 h 5263"/>
                <a:gd name="T2" fmla="*/ 4583 w 5262"/>
                <a:gd name="T3" fmla="*/ 4430 h 5263"/>
                <a:gd name="T4" fmla="*/ 5057 w 5262"/>
                <a:gd name="T5" fmla="*/ 3679 h 5263"/>
                <a:gd name="T6" fmla="*/ 5259 w 5262"/>
                <a:gd name="T7" fmla="*/ 2806 h 5263"/>
                <a:gd name="T8" fmla="*/ 5145 w 5262"/>
                <a:gd name="T9" fmla="*/ 1885 h 5263"/>
                <a:gd name="T10" fmla="*/ 4729 w 5262"/>
                <a:gd name="T11" fmla="*/ 1068 h 5263"/>
                <a:gd name="T12" fmla="*/ 4079 w 5262"/>
                <a:gd name="T13" fmla="*/ 455 h 5263"/>
                <a:gd name="T14" fmla="*/ 3267 w 5262"/>
                <a:gd name="T15" fmla="*/ 87 h 5263"/>
                <a:gd name="T16" fmla="*/ 2365 w 5262"/>
                <a:gd name="T17" fmla="*/ 11 h 5263"/>
                <a:gd name="T18" fmla="*/ 1791 w 5262"/>
                <a:gd name="T19" fmla="*/ 147 h 5263"/>
                <a:gd name="T20" fmla="*/ 1465 w 5262"/>
                <a:gd name="T21" fmla="*/ 392 h 5263"/>
                <a:gd name="T22" fmla="*/ 1237 w 5262"/>
                <a:gd name="T23" fmla="*/ 718 h 5263"/>
                <a:gd name="T24" fmla="*/ 1092 w 5262"/>
                <a:gd name="T25" fmla="*/ 1069 h 5263"/>
                <a:gd name="T26" fmla="*/ 1012 w 5262"/>
                <a:gd name="T27" fmla="*/ 1388 h 5263"/>
                <a:gd name="T28" fmla="*/ 957 w 5262"/>
                <a:gd name="T29" fmla="*/ 1770 h 5263"/>
                <a:gd name="T30" fmla="*/ 949 w 5262"/>
                <a:gd name="T31" fmla="*/ 2074 h 5263"/>
                <a:gd name="T32" fmla="*/ 966 w 5262"/>
                <a:gd name="T33" fmla="*/ 2372 h 5263"/>
                <a:gd name="T34" fmla="*/ 1003 w 5262"/>
                <a:gd name="T35" fmla="*/ 2657 h 5263"/>
                <a:gd name="T36" fmla="*/ 1051 w 5262"/>
                <a:gd name="T37" fmla="*/ 2921 h 5263"/>
                <a:gd name="T38" fmla="*/ 1149 w 5262"/>
                <a:gd name="T39" fmla="*/ 3273 h 5263"/>
                <a:gd name="T40" fmla="*/ 1266 w 5262"/>
                <a:gd name="T41" fmla="*/ 3604 h 5263"/>
                <a:gd name="T42" fmla="*/ 1393 w 5262"/>
                <a:gd name="T43" fmla="*/ 3888 h 5263"/>
                <a:gd name="T44" fmla="*/ 1530 w 5262"/>
                <a:gd name="T45" fmla="*/ 4133 h 5263"/>
                <a:gd name="T46" fmla="*/ 1672 w 5262"/>
                <a:gd name="T47" fmla="*/ 4351 h 5263"/>
                <a:gd name="T48" fmla="*/ 1917 w 5262"/>
                <a:gd name="T49" fmla="*/ 4664 h 5263"/>
                <a:gd name="T50" fmla="*/ 2186 w 5262"/>
                <a:gd name="T51" fmla="*/ 4916 h 5263"/>
                <a:gd name="T52" fmla="*/ 2478 w 5262"/>
                <a:gd name="T53" fmla="*/ 5110 h 5263"/>
                <a:gd name="T54" fmla="*/ 2792 w 5262"/>
                <a:gd name="T55" fmla="*/ 5228 h 5263"/>
                <a:gd name="T56" fmla="*/ 3123 w 5262"/>
                <a:gd name="T57" fmla="*/ 5255 h 5263"/>
                <a:gd name="T58" fmla="*/ 2835 w 5262"/>
                <a:gd name="T59" fmla="*/ 5257 h 5263"/>
                <a:gd name="T60" fmla="*/ 2477 w 5262"/>
                <a:gd name="T61" fmla="*/ 5178 h 5263"/>
                <a:gd name="T62" fmla="*/ 2148 w 5262"/>
                <a:gd name="T63" fmla="*/ 5018 h 5263"/>
                <a:gd name="T64" fmla="*/ 1845 w 5262"/>
                <a:gd name="T65" fmla="*/ 4792 h 5263"/>
                <a:gd name="T66" fmla="*/ 1503 w 5262"/>
                <a:gd name="T67" fmla="*/ 4435 h 5263"/>
                <a:gd name="T68" fmla="*/ 1315 w 5262"/>
                <a:gd name="T69" fmla="*/ 4174 h 5263"/>
                <a:gd name="T70" fmla="*/ 1167 w 5262"/>
                <a:gd name="T71" fmla="*/ 3926 h 5263"/>
                <a:gd name="T72" fmla="*/ 1044 w 5262"/>
                <a:gd name="T73" fmla="*/ 3664 h 5263"/>
                <a:gd name="T74" fmla="*/ 928 w 5262"/>
                <a:gd name="T75" fmla="*/ 3359 h 5263"/>
                <a:gd name="T76" fmla="*/ 816 w 5262"/>
                <a:gd name="T77" fmla="*/ 2963 h 5263"/>
                <a:gd name="T78" fmla="*/ 767 w 5262"/>
                <a:gd name="T79" fmla="*/ 2667 h 5263"/>
                <a:gd name="T80" fmla="*/ 741 w 5262"/>
                <a:gd name="T81" fmla="*/ 2358 h 5263"/>
                <a:gd name="T82" fmla="*/ 739 w 5262"/>
                <a:gd name="T83" fmla="*/ 2055 h 5263"/>
                <a:gd name="T84" fmla="*/ 760 w 5262"/>
                <a:gd name="T85" fmla="*/ 1773 h 5263"/>
                <a:gd name="T86" fmla="*/ 688 w 5262"/>
                <a:gd name="T87" fmla="*/ 1670 h 5263"/>
                <a:gd name="T88" fmla="*/ 518 w 5262"/>
                <a:gd name="T89" fmla="*/ 1694 h 5263"/>
                <a:gd name="T90" fmla="*/ 337 w 5262"/>
                <a:gd name="T91" fmla="*/ 1725 h 5263"/>
                <a:gd name="T92" fmla="*/ 160 w 5262"/>
                <a:gd name="T93" fmla="*/ 1755 h 5263"/>
                <a:gd name="T94" fmla="*/ 0 w 5262"/>
                <a:gd name="T95" fmla="*/ 1769 h 5263"/>
                <a:gd name="T96" fmla="*/ 166 w 5262"/>
                <a:gd name="T97" fmla="*/ 1703 h 5263"/>
                <a:gd name="T98" fmla="*/ 352 w 5262"/>
                <a:gd name="T99" fmla="*/ 1641 h 5263"/>
                <a:gd name="T100" fmla="*/ 542 w 5262"/>
                <a:gd name="T101" fmla="*/ 1579 h 5263"/>
                <a:gd name="T102" fmla="*/ 720 w 5262"/>
                <a:gd name="T103" fmla="*/ 1515 h 5263"/>
                <a:gd name="T104" fmla="*/ 866 w 5262"/>
                <a:gd name="T105" fmla="*/ 1284 h 5263"/>
                <a:gd name="T106" fmla="*/ 1038 w 5262"/>
                <a:gd name="T107" fmla="*/ 871 h 5263"/>
                <a:gd name="T108" fmla="*/ 1273 w 5262"/>
                <a:gd name="T109" fmla="*/ 525 h 5263"/>
                <a:gd name="T110" fmla="*/ 1566 w 5262"/>
                <a:gd name="T111" fmla="*/ 261 h 5263"/>
                <a:gd name="T112" fmla="*/ 1911 w 5262"/>
                <a:gd name="T113" fmla="*/ 96 h 526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5262"/>
                <a:gd name="T172" fmla="*/ 0 h 5263"/>
                <a:gd name="T173" fmla="*/ 5262 w 5262"/>
                <a:gd name="T174" fmla="*/ 5263 h 526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5262" h="5263">
                  <a:moveTo>
                    <a:pt x="1968" y="78"/>
                  </a:moveTo>
                  <a:lnTo>
                    <a:pt x="3261" y="5228"/>
                  </a:lnTo>
                  <a:lnTo>
                    <a:pt x="3392" y="5193"/>
                  </a:lnTo>
                  <a:lnTo>
                    <a:pt x="3520" y="5150"/>
                  </a:lnTo>
                  <a:lnTo>
                    <a:pt x="3643" y="5102"/>
                  </a:lnTo>
                  <a:lnTo>
                    <a:pt x="3763" y="5047"/>
                  </a:lnTo>
                  <a:lnTo>
                    <a:pt x="3880" y="4988"/>
                  </a:lnTo>
                  <a:lnTo>
                    <a:pt x="3993" y="4923"/>
                  </a:lnTo>
                  <a:lnTo>
                    <a:pt x="4102" y="4853"/>
                  </a:lnTo>
                  <a:lnTo>
                    <a:pt x="4207" y="4777"/>
                  </a:lnTo>
                  <a:lnTo>
                    <a:pt x="4308" y="4697"/>
                  </a:lnTo>
                  <a:lnTo>
                    <a:pt x="4404" y="4612"/>
                  </a:lnTo>
                  <a:lnTo>
                    <a:pt x="4496" y="4523"/>
                  </a:lnTo>
                  <a:lnTo>
                    <a:pt x="4583" y="4430"/>
                  </a:lnTo>
                  <a:lnTo>
                    <a:pt x="4666" y="4333"/>
                  </a:lnTo>
                  <a:lnTo>
                    <a:pt x="4744" y="4232"/>
                  </a:lnTo>
                  <a:lnTo>
                    <a:pt x="4818" y="4128"/>
                  </a:lnTo>
                  <a:lnTo>
                    <a:pt x="4886" y="4021"/>
                  </a:lnTo>
                  <a:lnTo>
                    <a:pt x="4947" y="3910"/>
                  </a:lnTo>
                  <a:lnTo>
                    <a:pt x="5005" y="3796"/>
                  </a:lnTo>
                  <a:lnTo>
                    <a:pt x="5057" y="3679"/>
                  </a:lnTo>
                  <a:lnTo>
                    <a:pt x="5104" y="3561"/>
                  </a:lnTo>
                  <a:lnTo>
                    <a:pt x="5144" y="3440"/>
                  </a:lnTo>
                  <a:lnTo>
                    <a:pt x="5179" y="3316"/>
                  </a:lnTo>
                  <a:lnTo>
                    <a:pt x="5209" y="3192"/>
                  </a:lnTo>
                  <a:lnTo>
                    <a:pt x="5232" y="3065"/>
                  </a:lnTo>
                  <a:lnTo>
                    <a:pt x="5249" y="2936"/>
                  </a:lnTo>
                  <a:lnTo>
                    <a:pt x="5259" y="2806"/>
                  </a:lnTo>
                  <a:lnTo>
                    <a:pt x="5262" y="2677"/>
                  </a:lnTo>
                  <a:lnTo>
                    <a:pt x="5260" y="2545"/>
                  </a:lnTo>
                  <a:lnTo>
                    <a:pt x="5251" y="2413"/>
                  </a:lnTo>
                  <a:lnTo>
                    <a:pt x="5235" y="2281"/>
                  </a:lnTo>
                  <a:lnTo>
                    <a:pt x="5212" y="2149"/>
                  </a:lnTo>
                  <a:lnTo>
                    <a:pt x="5182" y="2016"/>
                  </a:lnTo>
                  <a:lnTo>
                    <a:pt x="5145" y="1885"/>
                  </a:lnTo>
                  <a:lnTo>
                    <a:pt x="5103" y="1758"/>
                  </a:lnTo>
                  <a:lnTo>
                    <a:pt x="5054" y="1633"/>
                  </a:lnTo>
                  <a:lnTo>
                    <a:pt x="5001" y="1513"/>
                  </a:lnTo>
                  <a:lnTo>
                    <a:pt x="4940" y="1396"/>
                  </a:lnTo>
                  <a:lnTo>
                    <a:pt x="4875" y="1283"/>
                  </a:lnTo>
                  <a:lnTo>
                    <a:pt x="4805" y="1174"/>
                  </a:lnTo>
                  <a:lnTo>
                    <a:pt x="4729" y="1068"/>
                  </a:lnTo>
                  <a:lnTo>
                    <a:pt x="4649" y="966"/>
                  </a:lnTo>
                  <a:lnTo>
                    <a:pt x="4564" y="870"/>
                  </a:lnTo>
                  <a:lnTo>
                    <a:pt x="4475" y="777"/>
                  </a:lnTo>
                  <a:lnTo>
                    <a:pt x="4381" y="689"/>
                  </a:lnTo>
                  <a:lnTo>
                    <a:pt x="4284" y="606"/>
                  </a:lnTo>
                  <a:lnTo>
                    <a:pt x="4184" y="528"/>
                  </a:lnTo>
                  <a:lnTo>
                    <a:pt x="4079" y="455"/>
                  </a:lnTo>
                  <a:lnTo>
                    <a:pt x="3971" y="386"/>
                  </a:lnTo>
                  <a:lnTo>
                    <a:pt x="3861" y="323"/>
                  </a:lnTo>
                  <a:lnTo>
                    <a:pt x="3747" y="264"/>
                  </a:lnTo>
                  <a:lnTo>
                    <a:pt x="3630" y="212"/>
                  </a:lnTo>
                  <a:lnTo>
                    <a:pt x="3512" y="165"/>
                  </a:lnTo>
                  <a:lnTo>
                    <a:pt x="3391" y="123"/>
                  </a:lnTo>
                  <a:lnTo>
                    <a:pt x="3267" y="87"/>
                  </a:lnTo>
                  <a:lnTo>
                    <a:pt x="3142" y="58"/>
                  </a:lnTo>
                  <a:lnTo>
                    <a:pt x="3015" y="34"/>
                  </a:lnTo>
                  <a:lnTo>
                    <a:pt x="2888" y="17"/>
                  </a:lnTo>
                  <a:lnTo>
                    <a:pt x="2758" y="6"/>
                  </a:lnTo>
                  <a:lnTo>
                    <a:pt x="2628" y="0"/>
                  </a:lnTo>
                  <a:lnTo>
                    <a:pt x="2497" y="3"/>
                  </a:lnTo>
                  <a:lnTo>
                    <a:pt x="2365" y="11"/>
                  </a:lnTo>
                  <a:lnTo>
                    <a:pt x="2233" y="27"/>
                  </a:lnTo>
                  <a:lnTo>
                    <a:pt x="2100" y="49"/>
                  </a:lnTo>
                  <a:lnTo>
                    <a:pt x="1968" y="78"/>
                  </a:lnTo>
                  <a:close/>
                  <a:moveTo>
                    <a:pt x="1964" y="81"/>
                  </a:moveTo>
                  <a:lnTo>
                    <a:pt x="1903" y="100"/>
                  </a:lnTo>
                  <a:lnTo>
                    <a:pt x="1846" y="122"/>
                  </a:lnTo>
                  <a:lnTo>
                    <a:pt x="1791" y="147"/>
                  </a:lnTo>
                  <a:lnTo>
                    <a:pt x="1738" y="174"/>
                  </a:lnTo>
                  <a:lnTo>
                    <a:pt x="1687" y="205"/>
                  </a:lnTo>
                  <a:lnTo>
                    <a:pt x="1638" y="238"/>
                  </a:lnTo>
                  <a:lnTo>
                    <a:pt x="1592" y="274"/>
                  </a:lnTo>
                  <a:lnTo>
                    <a:pt x="1548" y="311"/>
                  </a:lnTo>
                  <a:lnTo>
                    <a:pt x="1505" y="350"/>
                  </a:lnTo>
                  <a:lnTo>
                    <a:pt x="1465" y="392"/>
                  </a:lnTo>
                  <a:lnTo>
                    <a:pt x="1428" y="435"/>
                  </a:lnTo>
                  <a:lnTo>
                    <a:pt x="1391" y="479"/>
                  </a:lnTo>
                  <a:lnTo>
                    <a:pt x="1356" y="525"/>
                  </a:lnTo>
                  <a:lnTo>
                    <a:pt x="1324" y="572"/>
                  </a:lnTo>
                  <a:lnTo>
                    <a:pt x="1294" y="620"/>
                  </a:lnTo>
                  <a:lnTo>
                    <a:pt x="1264" y="668"/>
                  </a:lnTo>
                  <a:lnTo>
                    <a:pt x="1237" y="718"/>
                  </a:lnTo>
                  <a:lnTo>
                    <a:pt x="1212" y="768"/>
                  </a:lnTo>
                  <a:lnTo>
                    <a:pt x="1188" y="819"/>
                  </a:lnTo>
                  <a:lnTo>
                    <a:pt x="1166" y="869"/>
                  </a:lnTo>
                  <a:lnTo>
                    <a:pt x="1145" y="919"/>
                  </a:lnTo>
                  <a:lnTo>
                    <a:pt x="1126" y="970"/>
                  </a:lnTo>
                  <a:lnTo>
                    <a:pt x="1109" y="1020"/>
                  </a:lnTo>
                  <a:lnTo>
                    <a:pt x="1092" y="1069"/>
                  </a:lnTo>
                  <a:lnTo>
                    <a:pt x="1077" y="1118"/>
                  </a:lnTo>
                  <a:lnTo>
                    <a:pt x="1064" y="1166"/>
                  </a:lnTo>
                  <a:lnTo>
                    <a:pt x="1051" y="1213"/>
                  </a:lnTo>
                  <a:lnTo>
                    <a:pt x="1040" y="1260"/>
                  </a:lnTo>
                  <a:lnTo>
                    <a:pt x="1029" y="1303"/>
                  </a:lnTo>
                  <a:lnTo>
                    <a:pt x="1021" y="1347"/>
                  </a:lnTo>
                  <a:lnTo>
                    <a:pt x="1012" y="1388"/>
                  </a:lnTo>
                  <a:lnTo>
                    <a:pt x="1006" y="1428"/>
                  </a:lnTo>
                  <a:lnTo>
                    <a:pt x="2229" y="1127"/>
                  </a:lnTo>
                  <a:lnTo>
                    <a:pt x="2277" y="1318"/>
                  </a:lnTo>
                  <a:lnTo>
                    <a:pt x="969" y="1641"/>
                  </a:lnTo>
                  <a:lnTo>
                    <a:pt x="964" y="1683"/>
                  </a:lnTo>
                  <a:lnTo>
                    <a:pt x="960" y="1727"/>
                  </a:lnTo>
                  <a:lnTo>
                    <a:pt x="957" y="1770"/>
                  </a:lnTo>
                  <a:lnTo>
                    <a:pt x="954" y="1814"/>
                  </a:lnTo>
                  <a:lnTo>
                    <a:pt x="952" y="1857"/>
                  </a:lnTo>
                  <a:lnTo>
                    <a:pt x="950" y="1901"/>
                  </a:lnTo>
                  <a:lnTo>
                    <a:pt x="949" y="1944"/>
                  </a:lnTo>
                  <a:lnTo>
                    <a:pt x="949" y="1988"/>
                  </a:lnTo>
                  <a:lnTo>
                    <a:pt x="949" y="2031"/>
                  </a:lnTo>
                  <a:lnTo>
                    <a:pt x="949" y="2074"/>
                  </a:lnTo>
                  <a:lnTo>
                    <a:pt x="951" y="2118"/>
                  </a:lnTo>
                  <a:lnTo>
                    <a:pt x="952" y="2161"/>
                  </a:lnTo>
                  <a:lnTo>
                    <a:pt x="954" y="2203"/>
                  </a:lnTo>
                  <a:lnTo>
                    <a:pt x="957" y="2245"/>
                  </a:lnTo>
                  <a:lnTo>
                    <a:pt x="959" y="2288"/>
                  </a:lnTo>
                  <a:lnTo>
                    <a:pt x="963" y="2330"/>
                  </a:lnTo>
                  <a:lnTo>
                    <a:pt x="966" y="2372"/>
                  </a:lnTo>
                  <a:lnTo>
                    <a:pt x="970" y="2414"/>
                  </a:lnTo>
                  <a:lnTo>
                    <a:pt x="976" y="2455"/>
                  </a:lnTo>
                  <a:lnTo>
                    <a:pt x="980" y="2496"/>
                  </a:lnTo>
                  <a:lnTo>
                    <a:pt x="985" y="2536"/>
                  </a:lnTo>
                  <a:lnTo>
                    <a:pt x="991" y="2577"/>
                  </a:lnTo>
                  <a:lnTo>
                    <a:pt x="997" y="2617"/>
                  </a:lnTo>
                  <a:lnTo>
                    <a:pt x="1003" y="2657"/>
                  </a:lnTo>
                  <a:lnTo>
                    <a:pt x="1009" y="2696"/>
                  </a:lnTo>
                  <a:lnTo>
                    <a:pt x="1015" y="2734"/>
                  </a:lnTo>
                  <a:lnTo>
                    <a:pt x="1023" y="2773"/>
                  </a:lnTo>
                  <a:lnTo>
                    <a:pt x="1029" y="2811"/>
                  </a:lnTo>
                  <a:lnTo>
                    <a:pt x="1036" y="2847"/>
                  </a:lnTo>
                  <a:lnTo>
                    <a:pt x="1044" y="2884"/>
                  </a:lnTo>
                  <a:lnTo>
                    <a:pt x="1051" y="2921"/>
                  </a:lnTo>
                  <a:lnTo>
                    <a:pt x="1058" y="2956"/>
                  </a:lnTo>
                  <a:lnTo>
                    <a:pt x="2587" y="2582"/>
                  </a:lnTo>
                  <a:lnTo>
                    <a:pt x="2627" y="2738"/>
                  </a:lnTo>
                  <a:lnTo>
                    <a:pt x="1103" y="3114"/>
                  </a:lnTo>
                  <a:lnTo>
                    <a:pt x="1118" y="3169"/>
                  </a:lnTo>
                  <a:lnTo>
                    <a:pt x="1134" y="3221"/>
                  </a:lnTo>
                  <a:lnTo>
                    <a:pt x="1149" y="3273"/>
                  </a:lnTo>
                  <a:lnTo>
                    <a:pt x="1165" y="3323"/>
                  </a:lnTo>
                  <a:lnTo>
                    <a:pt x="1182" y="3373"/>
                  </a:lnTo>
                  <a:lnTo>
                    <a:pt x="1199" y="3422"/>
                  </a:lnTo>
                  <a:lnTo>
                    <a:pt x="1215" y="3469"/>
                  </a:lnTo>
                  <a:lnTo>
                    <a:pt x="1232" y="3515"/>
                  </a:lnTo>
                  <a:lnTo>
                    <a:pt x="1249" y="3560"/>
                  </a:lnTo>
                  <a:lnTo>
                    <a:pt x="1266" y="3604"/>
                  </a:lnTo>
                  <a:lnTo>
                    <a:pt x="1284" y="3647"/>
                  </a:lnTo>
                  <a:lnTo>
                    <a:pt x="1302" y="3690"/>
                  </a:lnTo>
                  <a:lnTo>
                    <a:pt x="1320" y="3731"/>
                  </a:lnTo>
                  <a:lnTo>
                    <a:pt x="1338" y="3771"/>
                  </a:lnTo>
                  <a:lnTo>
                    <a:pt x="1356" y="3811"/>
                  </a:lnTo>
                  <a:lnTo>
                    <a:pt x="1375" y="3849"/>
                  </a:lnTo>
                  <a:lnTo>
                    <a:pt x="1393" y="3888"/>
                  </a:lnTo>
                  <a:lnTo>
                    <a:pt x="1413" y="3924"/>
                  </a:lnTo>
                  <a:lnTo>
                    <a:pt x="1432" y="3961"/>
                  </a:lnTo>
                  <a:lnTo>
                    <a:pt x="1451" y="3996"/>
                  </a:lnTo>
                  <a:lnTo>
                    <a:pt x="1470" y="4032"/>
                  </a:lnTo>
                  <a:lnTo>
                    <a:pt x="1490" y="4066"/>
                  </a:lnTo>
                  <a:lnTo>
                    <a:pt x="1510" y="4100"/>
                  </a:lnTo>
                  <a:lnTo>
                    <a:pt x="1530" y="4133"/>
                  </a:lnTo>
                  <a:lnTo>
                    <a:pt x="1550" y="4166"/>
                  </a:lnTo>
                  <a:lnTo>
                    <a:pt x="1570" y="4197"/>
                  </a:lnTo>
                  <a:lnTo>
                    <a:pt x="1590" y="4229"/>
                  </a:lnTo>
                  <a:lnTo>
                    <a:pt x="1611" y="4260"/>
                  </a:lnTo>
                  <a:lnTo>
                    <a:pt x="1632" y="4291"/>
                  </a:lnTo>
                  <a:lnTo>
                    <a:pt x="1651" y="4321"/>
                  </a:lnTo>
                  <a:lnTo>
                    <a:pt x="1672" y="4351"/>
                  </a:lnTo>
                  <a:lnTo>
                    <a:pt x="1693" y="4381"/>
                  </a:lnTo>
                  <a:lnTo>
                    <a:pt x="2974" y="4067"/>
                  </a:lnTo>
                  <a:lnTo>
                    <a:pt x="3016" y="4249"/>
                  </a:lnTo>
                  <a:lnTo>
                    <a:pt x="1810" y="4543"/>
                  </a:lnTo>
                  <a:lnTo>
                    <a:pt x="1846" y="4584"/>
                  </a:lnTo>
                  <a:lnTo>
                    <a:pt x="1882" y="4624"/>
                  </a:lnTo>
                  <a:lnTo>
                    <a:pt x="1917" y="4664"/>
                  </a:lnTo>
                  <a:lnTo>
                    <a:pt x="1955" y="4703"/>
                  </a:lnTo>
                  <a:lnTo>
                    <a:pt x="1991" y="4742"/>
                  </a:lnTo>
                  <a:lnTo>
                    <a:pt x="2030" y="4778"/>
                  </a:lnTo>
                  <a:lnTo>
                    <a:pt x="2068" y="4814"/>
                  </a:lnTo>
                  <a:lnTo>
                    <a:pt x="2106" y="4849"/>
                  </a:lnTo>
                  <a:lnTo>
                    <a:pt x="2146" y="4883"/>
                  </a:lnTo>
                  <a:lnTo>
                    <a:pt x="2186" y="4916"/>
                  </a:lnTo>
                  <a:lnTo>
                    <a:pt x="2227" y="4948"/>
                  </a:lnTo>
                  <a:lnTo>
                    <a:pt x="2267" y="4978"/>
                  </a:lnTo>
                  <a:lnTo>
                    <a:pt x="2308" y="5007"/>
                  </a:lnTo>
                  <a:lnTo>
                    <a:pt x="2350" y="5035"/>
                  </a:lnTo>
                  <a:lnTo>
                    <a:pt x="2392" y="5062"/>
                  </a:lnTo>
                  <a:lnTo>
                    <a:pt x="2435" y="5086"/>
                  </a:lnTo>
                  <a:lnTo>
                    <a:pt x="2478" y="5110"/>
                  </a:lnTo>
                  <a:lnTo>
                    <a:pt x="2522" y="5132"/>
                  </a:lnTo>
                  <a:lnTo>
                    <a:pt x="2566" y="5152"/>
                  </a:lnTo>
                  <a:lnTo>
                    <a:pt x="2610" y="5171"/>
                  </a:lnTo>
                  <a:lnTo>
                    <a:pt x="2655" y="5188"/>
                  </a:lnTo>
                  <a:lnTo>
                    <a:pt x="2699" y="5203"/>
                  </a:lnTo>
                  <a:lnTo>
                    <a:pt x="2746" y="5217"/>
                  </a:lnTo>
                  <a:lnTo>
                    <a:pt x="2792" y="5228"/>
                  </a:lnTo>
                  <a:lnTo>
                    <a:pt x="2838" y="5238"/>
                  </a:lnTo>
                  <a:lnTo>
                    <a:pt x="2885" y="5246"/>
                  </a:lnTo>
                  <a:lnTo>
                    <a:pt x="2932" y="5251"/>
                  </a:lnTo>
                  <a:lnTo>
                    <a:pt x="2979" y="5256"/>
                  </a:lnTo>
                  <a:lnTo>
                    <a:pt x="3027" y="5258"/>
                  </a:lnTo>
                  <a:lnTo>
                    <a:pt x="3075" y="5257"/>
                  </a:lnTo>
                  <a:lnTo>
                    <a:pt x="3123" y="5255"/>
                  </a:lnTo>
                  <a:lnTo>
                    <a:pt x="3172" y="5249"/>
                  </a:lnTo>
                  <a:lnTo>
                    <a:pt x="3114" y="5256"/>
                  </a:lnTo>
                  <a:lnTo>
                    <a:pt x="3057" y="5260"/>
                  </a:lnTo>
                  <a:lnTo>
                    <a:pt x="3001" y="5263"/>
                  </a:lnTo>
                  <a:lnTo>
                    <a:pt x="2944" y="5263"/>
                  </a:lnTo>
                  <a:lnTo>
                    <a:pt x="2890" y="5261"/>
                  </a:lnTo>
                  <a:lnTo>
                    <a:pt x="2835" y="5257"/>
                  </a:lnTo>
                  <a:lnTo>
                    <a:pt x="2782" y="5251"/>
                  </a:lnTo>
                  <a:lnTo>
                    <a:pt x="2730" y="5243"/>
                  </a:lnTo>
                  <a:lnTo>
                    <a:pt x="2678" y="5234"/>
                  </a:lnTo>
                  <a:lnTo>
                    <a:pt x="2626" y="5222"/>
                  </a:lnTo>
                  <a:lnTo>
                    <a:pt x="2576" y="5209"/>
                  </a:lnTo>
                  <a:lnTo>
                    <a:pt x="2526" y="5194"/>
                  </a:lnTo>
                  <a:lnTo>
                    <a:pt x="2477" y="5178"/>
                  </a:lnTo>
                  <a:lnTo>
                    <a:pt x="2428" y="5159"/>
                  </a:lnTo>
                  <a:lnTo>
                    <a:pt x="2379" y="5139"/>
                  </a:lnTo>
                  <a:lnTo>
                    <a:pt x="2332" y="5118"/>
                  </a:lnTo>
                  <a:lnTo>
                    <a:pt x="2285" y="5095"/>
                  </a:lnTo>
                  <a:lnTo>
                    <a:pt x="2239" y="5071"/>
                  </a:lnTo>
                  <a:lnTo>
                    <a:pt x="2193" y="5045"/>
                  </a:lnTo>
                  <a:lnTo>
                    <a:pt x="2148" y="5018"/>
                  </a:lnTo>
                  <a:lnTo>
                    <a:pt x="2103" y="4990"/>
                  </a:lnTo>
                  <a:lnTo>
                    <a:pt x="2059" y="4959"/>
                  </a:lnTo>
                  <a:lnTo>
                    <a:pt x="2015" y="4928"/>
                  </a:lnTo>
                  <a:lnTo>
                    <a:pt x="1973" y="4896"/>
                  </a:lnTo>
                  <a:lnTo>
                    <a:pt x="1930" y="4863"/>
                  </a:lnTo>
                  <a:lnTo>
                    <a:pt x="1887" y="4827"/>
                  </a:lnTo>
                  <a:lnTo>
                    <a:pt x="1845" y="4792"/>
                  </a:lnTo>
                  <a:lnTo>
                    <a:pt x="1804" y="4755"/>
                  </a:lnTo>
                  <a:lnTo>
                    <a:pt x="1762" y="4718"/>
                  </a:lnTo>
                  <a:lnTo>
                    <a:pt x="1721" y="4679"/>
                  </a:lnTo>
                  <a:lnTo>
                    <a:pt x="1681" y="4640"/>
                  </a:lnTo>
                  <a:lnTo>
                    <a:pt x="1641" y="4599"/>
                  </a:lnTo>
                  <a:lnTo>
                    <a:pt x="885" y="4673"/>
                  </a:lnTo>
                  <a:lnTo>
                    <a:pt x="1503" y="4435"/>
                  </a:lnTo>
                  <a:lnTo>
                    <a:pt x="1473" y="4396"/>
                  </a:lnTo>
                  <a:lnTo>
                    <a:pt x="1444" y="4358"/>
                  </a:lnTo>
                  <a:lnTo>
                    <a:pt x="1416" y="4320"/>
                  </a:lnTo>
                  <a:lnTo>
                    <a:pt x="1389" y="4283"/>
                  </a:lnTo>
                  <a:lnTo>
                    <a:pt x="1364" y="4247"/>
                  </a:lnTo>
                  <a:lnTo>
                    <a:pt x="1339" y="4210"/>
                  </a:lnTo>
                  <a:lnTo>
                    <a:pt x="1315" y="4174"/>
                  </a:lnTo>
                  <a:lnTo>
                    <a:pt x="1292" y="4139"/>
                  </a:lnTo>
                  <a:lnTo>
                    <a:pt x="1269" y="4103"/>
                  </a:lnTo>
                  <a:lnTo>
                    <a:pt x="1248" y="4069"/>
                  </a:lnTo>
                  <a:lnTo>
                    <a:pt x="1226" y="4033"/>
                  </a:lnTo>
                  <a:lnTo>
                    <a:pt x="1206" y="3998"/>
                  </a:lnTo>
                  <a:lnTo>
                    <a:pt x="1186" y="3962"/>
                  </a:lnTo>
                  <a:lnTo>
                    <a:pt x="1167" y="3926"/>
                  </a:lnTo>
                  <a:lnTo>
                    <a:pt x="1148" y="3891"/>
                  </a:lnTo>
                  <a:lnTo>
                    <a:pt x="1129" y="3854"/>
                  </a:lnTo>
                  <a:lnTo>
                    <a:pt x="1112" y="3817"/>
                  </a:lnTo>
                  <a:lnTo>
                    <a:pt x="1094" y="3780"/>
                  </a:lnTo>
                  <a:lnTo>
                    <a:pt x="1077" y="3742"/>
                  </a:lnTo>
                  <a:lnTo>
                    <a:pt x="1060" y="3703"/>
                  </a:lnTo>
                  <a:lnTo>
                    <a:pt x="1044" y="3664"/>
                  </a:lnTo>
                  <a:lnTo>
                    <a:pt x="1027" y="3624"/>
                  </a:lnTo>
                  <a:lnTo>
                    <a:pt x="1010" y="3582"/>
                  </a:lnTo>
                  <a:lnTo>
                    <a:pt x="993" y="3540"/>
                  </a:lnTo>
                  <a:lnTo>
                    <a:pt x="977" y="3496"/>
                  </a:lnTo>
                  <a:lnTo>
                    <a:pt x="961" y="3452"/>
                  </a:lnTo>
                  <a:lnTo>
                    <a:pt x="944" y="3406"/>
                  </a:lnTo>
                  <a:lnTo>
                    <a:pt x="928" y="3359"/>
                  </a:lnTo>
                  <a:lnTo>
                    <a:pt x="911" y="3310"/>
                  </a:lnTo>
                  <a:lnTo>
                    <a:pt x="893" y="3260"/>
                  </a:lnTo>
                  <a:lnTo>
                    <a:pt x="876" y="3208"/>
                  </a:lnTo>
                  <a:lnTo>
                    <a:pt x="859" y="3155"/>
                  </a:lnTo>
                  <a:lnTo>
                    <a:pt x="71" y="3255"/>
                  </a:lnTo>
                  <a:lnTo>
                    <a:pt x="825" y="3004"/>
                  </a:lnTo>
                  <a:lnTo>
                    <a:pt x="816" y="2963"/>
                  </a:lnTo>
                  <a:lnTo>
                    <a:pt x="807" y="2923"/>
                  </a:lnTo>
                  <a:lnTo>
                    <a:pt x="799" y="2881"/>
                  </a:lnTo>
                  <a:lnTo>
                    <a:pt x="792" y="2839"/>
                  </a:lnTo>
                  <a:lnTo>
                    <a:pt x="785" y="2797"/>
                  </a:lnTo>
                  <a:lnTo>
                    <a:pt x="778" y="2754"/>
                  </a:lnTo>
                  <a:lnTo>
                    <a:pt x="772" y="2710"/>
                  </a:lnTo>
                  <a:lnTo>
                    <a:pt x="767" y="2667"/>
                  </a:lnTo>
                  <a:lnTo>
                    <a:pt x="761" y="2623"/>
                  </a:lnTo>
                  <a:lnTo>
                    <a:pt x="757" y="2579"/>
                  </a:lnTo>
                  <a:lnTo>
                    <a:pt x="753" y="2535"/>
                  </a:lnTo>
                  <a:lnTo>
                    <a:pt x="750" y="2490"/>
                  </a:lnTo>
                  <a:lnTo>
                    <a:pt x="747" y="2446"/>
                  </a:lnTo>
                  <a:lnTo>
                    <a:pt x="744" y="2402"/>
                  </a:lnTo>
                  <a:lnTo>
                    <a:pt x="741" y="2358"/>
                  </a:lnTo>
                  <a:lnTo>
                    <a:pt x="739" y="2313"/>
                  </a:lnTo>
                  <a:lnTo>
                    <a:pt x="738" y="2271"/>
                  </a:lnTo>
                  <a:lnTo>
                    <a:pt x="738" y="2227"/>
                  </a:lnTo>
                  <a:lnTo>
                    <a:pt x="737" y="2183"/>
                  </a:lnTo>
                  <a:lnTo>
                    <a:pt x="737" y="2140"/>
                  </a:lnTo>
                  <a:lnTo>
                    <a:pt x="738" y="2097"/>
                  </a:lnTo>
                  <a:lnTo>
                    <a:pt x="739" y="2055"/>
                  </a:lnTo>
                  <a:lnTo>
                    <a:pt x="741" y="2013"/>
                  </a:lnTo>
                  <a:lnTo>
                    <a:pt x="744" y="1971"/>
                  </a:lnTo>
                  <a:lnTo>
                    <a:pt x="746" y="1930"/>
                  </a:lnTo>
                  <a:lnTo>
                    <a:pt x="749" y="1891"/>
                  </a:lnTo>
                  <a:lnTo>
                    <a:pt x="752" y="1851"/>
                  </a:lnTo>
                  <a:lnTo>
                    <a:pt x="756" y="1812"/>
                  </a:lnTo>
                  <a:lnTo>
                    <a:pt x="760" y="1773"/>
                  </a:lnTo>
                  <a:lnTo>
                    <a:pt x="765" y="1737"/>
                  </a:lnTo>
                  <a:lnTo>
                    <a:pt x="771" y="1700"/>
                  </a:lnTo>
                  <a:lnTo>
                    <a:pt x="776" y="1665"/>
                  </a:lnTo>
                  <a:lnTo>
                    <a:pt x="755" y="1666"/>
                  </a:lnTo>
                  <a:lnTo>
                    <a:pt x="733" y="1667"/>
                  </a:lnTo>
                  <a:lnTo>
                    <a:pt x="711" y="1668"/>
                  </a:lnTo>
                  <a:lnTo>
                    <a:pt x="688" y="1670"/>
                  </a:lnTo>
                  <a:lnTo>
                    <a:pt x="665" y="1673"/>
                  </a:lnTo>
                  <a:lnTo>
                    <a:pt x="641" y="1675"/>
                  </a:lnTo>
                  <a:lnTo>
                    <a:pt x="617" y="1678"/>
                  </a:lnTo>
                  <a:lnTo>
                    <a:pt x="593" y="1681"/>
                  </a:lnTo>
                  <a:lnTo>
                    <a:pt x="568" y="1686"/>
                  </a:lnTo>
                  <a:lnTo>
                    <a:pt x="543" y="1690"/>
                  </a:lnTo>
                  <a:lnTo>
                    <a:pt x="518" y="1694"/>
                  </a:lnTo>
                  <a:lnTo>
                    <a:pt x="491" y="1698"/>
                  </a:lnTo>
                  <a:lnTo>
                    <a:pt x="466" y="1702"/>
                  </a:lnTo>
                  <a:lnTo>
                    <a:pt x="440" y="1706"/>
                  </a:lnTo>
                  <a:lnTo>
                    <a:pt x="415" y="1712"/>
                  </a:lnTo>
                  <a:lnTo>
                    <a:pt x="389" y="1716"/>
                  </a:lnTo>
                  <a:lnTo>
                    <a:pt x="363" y="1721"/>
                  </a:lnTo>
                  <a:lnTo>
                    <a:pt x="337" y="1725"/>
                  </a:lnTo>
                  <a:lnTo>
                    <a:pt x="312" y="1729"/>
                  </a:lnTo>
                  <a:lnTo>
                    <a:pt x="285" y="1735"/>
                  </a:lnTo>
                  <a:lnTo>
                    <a:pt x="259" y="1739"/>
                  </a:lnTo>
                  <a:lnTo>
                    <a:pt x="234" y="1743"/>
                  </a:lnTo>
                  <a:lnTo>
                    <a:pt x="209" y="1747"/>
                  </a:lnTo>
                  <a:lnTo>
                    <a:pt x="184" y="1750"/>
                  </a:lnTo>
                  <a:lnTo>
                    <a:pt x="160" y="1755"/>
                  </a:lnTo>
                  <a:lnTo>
                    <a:pt x="136" y="1758"/>
                  </a:lnTo>
                  <a:lnTo>
                    <a:pt x="112" y="1761"/>
                  </a:lnTo>
                  <a:lnTo>
                    <a:pt x="89" y="1763"/>
                  </a:lnTo>
                  <a:lnTo>
                    <a:pt x="66" y="1765"/>
                  </a:lnTo>
                  <a:lnTo>
                    <a:pt x="43" y="1767"/>
                  </a:lnTo>
                  <a:lnTo>
                    <a:pt x="21" y="1768"/>
                  </a:lnTo>
                  <a:lnTo>
                    <a:pt x="0" y="1769"/>
                  </a:lnTo>
                  <a:lnTo>
                    <a:pt x="22" y="1760"/>
                  </a:lnTo>
                  <a:lnTo>
                    <a:pt x="45" y="1749"/>
                  </a:lnTo>
                  <a:lnTo>
                    <a:pt x="68" y="1740"/>
                  </a:lnTo>
                  <a:lnTo>
                    <a:pt x="92" y="1731"/>
                  </a:lnTo>
                  <a:lnTo>
                    <a:pt x="116" y="1721"/>
                  </a:lnTo>
                  <a:lnTo>
                    <a:pt x="141" y="1712"/>
                  </a:lnTo>
                  <a:lnTo>
                    <a:pt x="166" y="1703"/>
                  </a:lnTo>
                  <a:lnTo>
                    <a:pt x="192" y="1694"/>
                  </a:lnTo>
                  <a:lnTo>
                    <a:pt x="218" y="1684"/>
                  </a:lnTo>
                  <a:lnTo>
                    <a:pt x="245" y="1676"/>
                  </a:lnTo>
                  <a:lnTo>
                    <a:pt x="271" y="1667"/>
                  </a:lnTo>
                  <a:lnTo>
                    <a:pt x="298" y="1658"/>
                  </a:lnTo>
                  <a:lnTo>
                    <a:pt x="325" y="1650"/>
                  </a:lnTo>
                  <a:lnTo>
                    <a:pt x="352" y="1641"/>
                  </a:lnTo>
                  <a:lnTo>
                    <a:pt x="378" y="1632"/>
                  </a:lnTo>
                  <a:lnTo>
                    <a:pt x="407" y="1623"/>
                  </a:lnTo>
                  <a:lnTo>
                    <a:pt x="434" y="1614"/>
                  </a:lnTo>
                  <a:lnTo>
                    <a:pt x="460" y="1606"/>
                  </a:lnTo>
                  <a:lnTo>
                    <a:pt x="487" y="1597"/>
                  </a:lnTo>
                  <a:lnTo>
                    <a:pt x="514" y="1588"/>
                  </a:lnTo>
                  <a:lnTo>
                    <a:pt x="542" y="1579"/>
                  </a:lnTo>
                  <a:lnTo>
                    <a:pt x="568" y="1570"/>
                  </a:lnTo>
                  <a:lnTo>
                    <a:pt x="594" y="1561"/>
                  </a:lnTo>
                  <a:lnTo>
                    <a:pt x="620" y="1553"/>
                  </a:lnTo>
                  <a:lnTo>
                    <a:pt x="646" y="1543"/>
                  </a:lnTo>
                  <a:lnTo>
                    <a:pt x="671" y="1534"/>
                  </a:lnTo>
                  <a:lnTo>
                    <a:pt x="696" y="1524"/>
                  </a:lnTo>
                  <a:lnTo>
                    <a:pt x="720" y="1515"/>
                  </a:lnTo>
                  <a:lnTo>
                    <a:pt x="745" y="1505"/>
                  </a:lnTo>
                  <a:lnTo>
                    <a:pt x="768" y="1496"/>
                  </a:lnTo>
                  <a:lnTo>
                    <a:pt x="791" y="1486"/>
                  </a:lnTo>
                  <a:lnTo>
                    <a:pt x="813" y="1476"/>
                  </a:lnTo>
                  <a:lnTo>
                    <a:pt x="829" y="1411"/>
                  </a:lnTo>
                  <a:lnTo>
                    <a:pt x="847" y="1346"/>
                  </a:lnTo>
                  <a:lnTo>
                    <a:pt x="866" y="1284"/>
                  </a:lnTo>
                  <a:lnTo>
                    <a:pt x="887" y="1221"/>
                  </a:lnTo>
                  <a:lnTo>
                    <a:pt x="909" y="1160"/>
                  </a:lnTo>
                  <a:lnTo>
                    <a:pt x="933" y="1099"/>
                  </a:lnTo>
                  <a:lnTo>
                    <a:pt x="957" y="1041"/>
                  </a:lnTo>
                  <a:lnTo>
                    <a:pt x="983" y="983"/>
                  </a:lnTo>
                  <a:lnTo>
                    <a:pt x="1010" y="927"/>
                  </a:lnTo>
                  <a:lnTo>
                    <a:pt x="1038" y="871"/>
                  </a:lnTo>
                  <a:lnTo>
                    <a:pt x="1069" y="818"/>
                  </a:lnTo>
                  <a:lnTo>
                    <a:pt x="1100" y="764"/>
                  </a:lnTo>
                  <a:lnTo>
                    <a:pt x="1132" y="714"/>
                  </a:lnTo>
                  <a:lnTo>
                    <a:pt x="1165" y="664"/>
                  </a:lnTo>
                  <a:lnTo>
                    <a:pt x="1201" y="616"/>
                  </a:lnTo>
                  <a:lnTo>
                    <a:pt x="1236" y="570"/>
                  </a:lnTo>
                  <a:lnTo>
                    <a:pt x="1273" y="525"/>
                  </a:lnTo>
                  <a:lnTo>
                    <a:pt x="1311" y="482"/>
                  </a:lnTo>
                  <a:lnTo>
                    <a:pt x="1351" y="440"/>
                  </a:lnTo>
                  <a:lnTo>
                    <a:pt x="1392" y="401"/>
                  </a:lnTo>
                  <a:lnTo>
                    <a:pt x="1434" y="363"/>
                  </a:lnTo>
                  <a:lnTo>
                    <a:pt x="1477" y="327"/>
                  </a:lnTo>
                  <a:lnTo>
                    <a:pt x="1521" y="294"/>
                  </a:lnTo>
                  <a:lnTo>
                    <a:pt x="1566" y="261"/>
                  </a:lnTo>
                  <a:lnTo>
                    <a:pt x="1612" y="231"/>
                  </a:lnTo>
                  <a:lnTo>
                    <a:pt x="1659" y="203"/>
                  </a:lnTo>
                  <a:lnTo>
                    <a:pt x="1707" y="177"/>
                  </a:lnTo>
                  <a:lnTo>
                    <a:pt x="1756" y="153"/>
                  </a:lnTo>
                  <a:lnTo>
                    <a:pt x="1807" y="132"/>
                  </a:lnTo>
                  <a:lnTo>
                    <a:pt x="1859" y="112"/>
                  </a:lnTo>
                  <a:lnTo>
                    <a:pt x="1911" y="96"/>
                  </a:lnTo>
                  <a:lnTo>
                    <a:pt x="1964" y="8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63" name="Freeform 328"/>
            <p:cNvSpPr>
              <a:spLocks/>
            </p:cNvSpPr>
            <p:nvPr/>
          </p:nvSpPr>
          <p:spPr bwMode="auto">
            <a:xfrm>
              <a:off x="701" y="1171"/>
              <a:ext cx="549" cy="871"/>
            </a:xfrm>
            <a:custGeom>
              <a:avLst/>
              <a:gdLst>
                <a:gd name="T0" fmla="*/ 1293 w 3294"/>
                <a:gd name="T1" fmla="*/ 5228 h 5228"/>
                <a:gd name="T2" fmla="*/ 1424 w 3294"/>
                <a:gd name="T3" fmla="*/ 5193 h 5228"/>
                <a:gd name="T4" fmla="*/ 1675 w 3294"/>
                <a:gd name="T5" fmla="*/ 5102 h 5228"/>
                <a:gd name="T6" fmla="*/ 1912 w 3294"/>
                <a:gd name="T7" fmla="*/ 4988 h 5228"/>
                <a:gd name="T8" fmla="*/ 2134 w 3294"/>
                <a:gd name="T9" fmla="*/ 4853 h 5228"/>
                <a:gd name="T10" fmla="*/ 2340 w 3294"/>
                <a:gd name="T11" fmla="*/ 4697 h 5228"/>
                <a:gd name="T12" fmla="*/ 2528 w 3294"/>
                <a:gd name="T13" fmla="*/ 4523 h 5228"/>
                <a:gd name="T14" fmla="*/ 2698 w 3294"/>
                <a:gd name="T15" fmla="*/ 4333 h 5228"/>
                <a:gd name="T16" fmla="*/ 2850 w 3294"/>
                <a:gd name="T17" fmla="*/ 4128 h 5228"/>
                <a:gd name="T18" fmla="*/ 2979 w 3294"/>
                <a:gd name="T19" fmla="*/ 3910 h 5228"/>
                <a:gd name="T20" fmla="*/ 3089 w 3294"/>
                <a:gd name="T21" fmla="*/ 3679 h 5228"/>
                <a:gd name="T22" fmla="*/ 3176 w 3294"/>
                <a:gd name="T23" fmla="*/ 3440 h 5228"/>
                <a:gd name="T24" fmla="*/ 3241 w 3294"/>
                <a:gd name="T25" fmla="*/ 3192 h 5228"/>
                <a:gd name="T26" fmla="*/ 3281 w 3294"/>
                <a:gd name="T27" fmla="*/ 2936 h 5228"/>
                <a:gd name="T28" fmla="*/ 3294 w 3294"/>
                <a:gd name="T29" fmla="*/ 2677 h 5228"/>
                <a:gd name="T30" fmla="*/ 3283 w 3294"/>
                <a:gd name="T31" fmla="*/ 2413 h 5228"/>
                <a:gd name="T32" fmla="*/ 3244 w 3294"/>
                <a:gd name="T33" fmla="*/ 2149 h 5228"/>
                <a:gd name="T34" fmla="*/ 3214 w 3294"/>
                <a:gd name="T35" fmla="*/ 2016 h 5228"/>
                <a:gd name="T36" fmla="*/ 3135 w 3294"/>
                <a:gd name="T37" fmla="*/ 1758 h 5228"/>
                <a:gd name="T38" fmla="*/ 3033 w 3294"/>
                <a:gd name="T39" fmla="*/ 1513 h 5228"/>
                <a:gd name="T40" fmla="*/ 2907 w 3294"/>
                <a:gd name="T41" fmla="*/ 1283 h 5228"/>
                <a:gd name="T42" fmla="*/ 2761 w 3294"/>
                <a:gd name="T43" fmla="*/ 1068 h 5228"/>
                <a:gd name="T44" fmla="*/ 2596 w 3294"/>
                <a:gd name="T45" fmla="*/ 870 h 5228"/>
                <a:gd name="T46" fmla="*/ 2413 w 3294"/>
                <a:gd name="T47" fmla="*/ 689 h 5228"/>
                <a:gd name="T48" fmla="*/ 2216 w 3294"/>
                <a:gd name="T49" fmla="*/ 528 h 5228"/>
                <a:gd name="T50" fmla="*/ 2003 w 3294"/>
                <a:gd name="T51" fmla="*/ 386 h 5228"/>
                <a:gd name="T52" fmla="*/ 1779 w 3294"/>
                <a:gd name="T53" fmla="*/ 264 h 5228"/>
                <a:gd name="T54" fmla="*/ 1544 w 3294"/>
                <a:gd name="T55" fmla="*/ 165 h 5228"/>
                <a:gd name="T56" fmla="*/ 1299 w 3294"/>
                <a:gd name="T57" fmla="*/ 87 h 5228"/>
                <a:gd name="T58" fmla="*/ 1047 w 3294"/>
                <a:gd name="T59" fmla="*/ 34 h 5228"/>
                <a:gd name="T60" fmla="*/ 790 w 3294"/>
                <a:gd name="T61" fmla="*/ 6 h 5228"/>
                <a:gd name="T62" fmla="*/ 529 w 3294"/>
                <a:gd name="T63" fmla="*/ 3 h 5228"/>
                <a:gd name="T64" fmla="*/ 265 w 3294"/>
                <a:gd name="T65" fmla="*/ 27 h 5228"/>
                <a:gd name="T66" fmla="*/ 0 w 3294"/>
                <a:gd name="T67" fmla="*/ 78 h 522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94"/>
                <a:gd name="T103" fmla="*/ 0 h 5228"/>
                <a:gd name="T104" fmla="*/ 3294 w 3294"/>
                <a:gd name="T105" fmla="*/ 5228 h 522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94" h="5228">
                  <a:moveTo>
                    <a:pt x="0" y="78"/>
                  </a:moveTo>
                  <a:lnTo>
                    <a:pt x="1293" y="5228"/>
                  </a:lnTo>
                  <a:lnTo>
                    <a:pt x="1424" y="5193"/>
                  </a:lnTo>
                  <a:lnTo>
                    <a:pt x="1552" y="5150"/>
                  </a:lnTo>
                  <a:lnTo>
                    <a:pt x="1675" y="5102"/>
                  </a:lnTo>
                  <a:lnTo>
                    <a:pt x="1795" y="5047"/>
                  </a:lnTo>
                  <a:lnTo>
                    <a:pt x="1912" y="4988"/>
                  </a:lnTo>
                  <a:lnTo>
                    <a:pt x="2025" y="4923"/>
                  </a:lnTo>
                  <a:lnTo>
                    <a:pt x="2134" y="4853"/>
                  </a:lnTo>
                  <a:lnTo>
                    <a:pt x="2239" y="4777"/>
                  </a:lnTo>
                  <a:lnTo>
                    <a:pt x="2340" y="4697"/>
                  </a:lnTo>
                  <a:lnTo>
                    <a:pt x="2436" y="4612"/>
                  </a:lnTo>
                  <a:lnTo>
                    <a:pt x="2528" y="4523"/>
                  </a:lnTo>
                  <a:lnTo>
                    <a:pt x="2615" y="4430"/>
                  </a:lnTo>
                  <a:lnTo>
                    <a:pt x="2698" y="4333"/>
                  </a:lnTo>
                  <a:lnTo>
                    <a:pt x="2776" y="4232"/>
                  </a:lnTo>
                  <a:lnTo>
                    <a:pt x="2850" y="4128"/>
                  </a:lnTo>
                  <a:lnTo>
                    <a:pt x="2918" y="4021"/>
                  </a:lnTo>
                  <a:lnTo>
                    <a:pt x="2979" y="3910"/>
                  </a:lnTo>
                  <a:lnTo>
                    <a:pt x="3037" y="3796"/>
                  </a:lnTo>
                  <a:lnTo>
                    <a:pt x="3089" y="3679"/>
                  </a:lnTo>
                  <a:lnTo>
                    <a:pt x="3136" y="3561"/>
                  </a:lnTo>
                  <a:lnTo>
                    <a:pt x="3176" y="3440"/>
                  </a:lnTo>
                  <a:lnTo>
                    <a:pt x="3211" y="3316"/>
                  </a:lnTo>
                  <a:lnTo>
                    <a:pt x="3241" y="3192"/>
                  </a:lnTo>
                  <a:lnTo>
                    <a:pt x="3264" y="3065"/>
                  </a:lnTo>
                  <a:lnTo>
                    <a:pt x="3281" y="2936"/>
                  </a:lnTo>
                  <a:lnTo>
                    <a:pt x="3291" y="2806"/>
                  </a:lnTo>
                  <a:lnTo>
                    <a:pt x="3294" y="2677"/>
                  </a:lnTo>
                  <a:lnTo>
                    <a:pt x="3292" y="2545"/>
                  </a:lnTo>
                  <a:lnTo>
                    <a:pt x="3283" y="2413"/>
                  </a:lnTo>
                  <a:lnTo>
                    <a:pt x="3267" y="2281"/>
                  </a:lnTo>
                  <a:lnTo>
                    <a:pt x="3244" y="2149"/>
                  </a:lnTo>
                  <a:lnTo>
                    <a:pt x="3214" y="2016"/>
                  </a:lnTo>
                  <a:lnTo>
                    <a:pt x="3177" y="1885"/>
                  </a:lnTo>
                  <a:lnTo>
                    <a:pt x="3135" y="1758"/>
                  </a:lnTo>
                  <a:lnTo>
                    <a:pt x="3086" y="1633"/>
                  </a:lnTo>
                  <a:lnTo>
                    <a:pt x="3033" y="1513"/>
                  </a:lnTo>
                  <a:lnTo>
                    <a:pt x="2972" y="1396"/>
                  </a:lnTo>
                  <a:lnTo>
                    <a:pt x="2907" y="1283"/>
                  </a:lnTo>
                  <a:lnTo>
                    <a:pt x="2837" y="1174"/>
                  </a:lnTo>
                  <a:lnTo>
                    <a:pt x="2761" y="1068"/>
                  </a:lnTo>
                  <a:lnTo>
                    <a:pt x="2681" y="966"/>
                  </a:lnTo>
                  <a:lnTo>
                    <a:pt x="2596" y="870"/>
                  </a:lnTo>
                  <a:lnTo>
                    <a:pt x="2507" y="777"/>
                  </a:lnTo>
                  <a:lnTo>
                    <a:pt x="2413" y="689"/>
                  </a:lnTo>
                  <a:lnTo>
                    <a:pt x="2316" y="606"/>
                  </a:lnTo>
                  <a:lnTo>
                    <a:pt x="2216" y="528"/>
                  </a:lnTo>
                  <a:lnTo>
                    <a:pt x="2111" y="455"/>
                  </a:lnTo>
                  <a:lnTo>
                    <a:pt x="2003" y="386"/>
                  </a:lnTo>
                  <a:lnTo>
                    <a:pt x="1893" y="323"/>
                  </a:lnTo>
                  <a:lnTo>
                    <a:pt x="1779" y="264"/>
                  </a:lnTo>
                  <a:lnTo>
                    <a:pt x="1662" y="212"/>
                  </a:lnTo>
                  <a:lnTo>
                    <a:pt x="1544" y="165"/>
                  </a:lnTo>
                  <a:lnTo>
                    <a:pt x="1423" y="123"/>
                  </a:lnTo>
                  <a:lnTo>
                    <a:pt x="1299" y="87"/>
                  </a:lnTo>
                  <a:lnTo>
                    <a:pt x="1174" y="58"/>
                  </a:lnTo>
                  <a:lnTo>
                    <a:pt x="1047" y="34"/>
                  </a:lnTo>
                  <a:lnTo>
                    <a:pt x="920" y="17"/>
                  </a:lnTo>
                  <a:lnTo>
                    <a:pt x="790" y="6"/>
                  </a:lnTo>
                  <a:lnTo>
                    <a:pt x="660" y="0"/>
                  </a:lnTo>
                  <a:lnTo>
                    <a:pt x="529" y="3"/>
                  </a:lnTo>
                  <a:lnTo>
                    <a:pt x="397" y="11"/>
                  </a:lnTo>
                  <a:lnTo>
                    <a:pt x="265" y="27"/>
                  </a:lnTo>
                  <a:lnTo>
                    <a:pt x="132" y="49"/>
                  </a:lnTo>
                  <a:lnTo>
                    <a:pt x="0" y="7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64" name="Freeform 329"/>
            <p:cNvSpPr>
              <a:spLocks/>
            </p:cNvSpPr>
            <p:nvPr/>
          </p:nvSpPr>
          <p:spPr bwMode="auto">
            <a:xfrm>
              <a:off x="373" y="1184"/>
              <a:ext cx="529" cy="864"/>
            </a:xfrm>
            <a:custGeom>
              <a:avLst/>
              <a:gdLst>
                <a:gd name="T0" fmla="*/ 1738 w 3172"/>
                <a:gd name="T1" fmla="*/ 93 h 5182"/>
                <a:gd name="T2" fmla="*/ 1465 w 3172"/>
                <a:gd name="T3" fmla="*/ 311 h 5182"/>
                <a:gd name="T4" fmla="*/ 1264 w 3172"/>
                <a:gd name="T5" fmla="*/ 587 h 5182"/>
                <a:gd name="T6" fmla="*/ 1126 w 3172"/>
                <a:gd name="T7" fmla="*/ 889 h 5182"/>
                <a:gd name="T8" fmla="*/ 1040 w 3172"/>
                <a:gd name="T9" fmla="*/ 1179 h 5182"/>
                <a:gd name="T10" fmla="*/ 2277 w 3172"/>
                <a:gd name="T11" fmla="*/ 1237 h 5182"/>
                <a:gd name="T12" fmla="*/ 954 w 3172"/>
                <a:gd name="T13" fmla="*/ 1733 h 5182"/>
                <a:gd name="T14" fmla="*/ 949 w 3172"/>
                <a:gd name="T15" fmla="*/ 1993 h 5182"/>
                <a:gd name="T16" fmla="*/ 963 w 3172"/>
                <a:gd name="T17" fmla="*/ 2249 h 5182"/>
                <a:gd name="T18" fmla="*/ 991 w 3172"/>
                <a:gd name="T19" fmla="*/ 2496 h 5182"/>
                <a:gd name="T20" fmla="*/ 1029 w 3172"/>
                <a:gd name="T21" fmla="*/ 2730 h 5182"/>
                <a:gd name="T22" fmla="*/ 2627 w 3172"/>
                <a:gd name="T23" fmla="*/ 2657 h 5182"/>
                <a:gd name="T24" fmla="*/ 1165 w 3172"/>
                <a:gd name="T25" fmla="*/ 3242 h 5182"/>
                <a:gd name="T26" fmla="*/ 1266 w 3172"/>
                <a:gd name="T27" fmla="*/ 3523 h 5182"/>
                <a:gd name="T28" fmla="*/ 1375 w 3172"/>
                <a:gd name="T29" fmla="*/ 3768 h 5182"/>
                <a:gd name="T30" fmla="*/ 1490 w 3172"/>
                <a:gd name="T31" fmla="*/ 3985 h 5182"/>
                <a:gd name="T32" fmla="*/ 1611 w 3172"/>
                <a:gd name="T33" fmla="*/ 4179 h 5182"/>
                <a:gd name="T34" fmla="*/ 3016 w 3172"/>
                <a:gd name="T35" fmla="*/ 4168 h 5182"/>
                <a:gd name="T36" fmla="*/ 1955 w 3172"/>
                <a:gd name="T37" fmla="*/ 4622 h 5182"/>
                <a:gd name="T38" fmla="*/ 2186 w 3172"/>
                <a:gd name="T39" fmla="*/ 4835 h 5182"/>
                <a:gd name="T40" fmla="*/ 2435 w 3172"/>
                <a:gd name="T41" fmla="*/ 5005 h 5182"/>
                <a:gd name="T42" fmla="*/ 2699 w 3172"/>
                <a:gd name="T43" fmla="*/ 5122 h 5182"/>
                <a:gd name="T44" fmla="*/ 2979 w 3172"/>
                <a:gd name="T45" fmla="*/ 5175 h 5182"/>
                <a:gd name="T46" fmla="*/ 3114 w 3172"/>
                <a:gd name="T47" fmla="*/ 5175 h 5182"/>
                <a:gd name="T48" fmla="*/ 2782 w 3172"/>
                <a:gd name="T49" fmla="*/ 5170 h 5182"/>
                <a:gd name="T50" fmla="*/ 2477 w 3172"/>
                <a:gd name="T51" fmla="*/ 5097 h 5182"/>
                <a:gd name="T52" fmla="*/ 2193 w 3172"/>
                <a:gd name="T53" fmla="*/ 4964 h 5182"/>
                <a:gd name="T54" fmla="*/ 1930 w 3172"/>
                <a:gd name="T55" fmla="*/ 4782 h 5182"/>
                <a:gd name="T56" fmla="*/ 1681 w 3172"/>
                <a:gd name="T57" fmla="*/ 4559 h 5182"/>
                <a:gd name="T58" fmla="*/ 1444 w 3172"/>
                <a:gd name="T59" fmla="*/ 4277 h 5182"/>
                <a:gd name="T60" fmla="*/ 1292 w 3172"/>
                <a:gd name="T61" fmla="*/ 4058 h 5182"/>
                <a:gd name="T62" fmla="*/ 1167 w 3172"/>
                <a:gd name="T63" fmla="*/ 3845 h 5182"/>
                <a:gd name="T64" fmla="*/ 1060 w 3172"/>
                <a:gd name="T65" fmla="*/ 3622 h 5182"/>
                <a:gd name="T66" fmla="*/ 961 w 3172"/>
                <a:gd name="T67" fmla="*/ 3371 h 5182"/>
                <a:gd name="T68" fmla="*/ 859 w 3172"/>
                <a:gd name="T69" fmla="*/ 3074 h 5182"/>
                <a:gd name="T70" fmla="*/ 799 w 3172"/>
                <a:gd name="T71" fmla="*/ 2800 h 5182"/>
                <a:gd name="T72" fmla="*/ 761 w 3172"/>
                <a:gd name="T73" fmla="*/ 2542 h 5182"/>
                <a:gd name="T74" fmla="*/ 741 w 3172"/>
                <a:gd name="T75" fmla="*/ 2277 h 5182"/>
                <a:gd name="T76" fmla="*/ 738 w 3172"/>
                <a:gd name="T77" fmla="*/ 2016 h 5182"/>
                <a:gd name="T78" fmla="*/ 752 w 3172"/>
                <a:gd name="T79" fmla="*/ 1770 h 5182"/>
                <a:gd name="T80" fmla="*/ 776 w 3172"/>
                <a:gd name="T81" fmla="*/ 1584 h 5182"/>
                <a:gd name="T82" fmla="*/ 641 w 3172"/>
                <a:gd name="T83" fmla="*/ 1594 h 5182"/>
                <a:gd name="T84" fmla="*/ 491 w 3172"/>
                <a:gd name="T85" fmla="*/ 1617 h 5182"/>
                <a:gd name="T86" fmla="*/ 337 w 3172"/>
                <a:gd name="T87" fmla="*/ 1644 h 5182"/>
                <a:gd name="T88" fmla="*/ 184 w 3172"/>
                <a:gd name="T89" fmla="*/ 1669 h 5182"/>
                <a:gd name="T90" fmla="*/ 43 w 3172"/>
                <a:gd name="T91" fmla="*/ 1686 h 5182"/>
                <a:gd name="T92" fmla="*/ 68 w 3172"/>
                <a:gd name="T93" fmla="*/ 1659 h 5182"/>
                <a:gd name="T94" fmla="*/ 218 w 3172"/>
                <a:gd name="T95" fmla="*/ 1603 h 5182"/>
                <a:gd name="T96" fmla="*/ 378 w 3172"/>
                <a:gd name="T97" fmla="*/ 1551 h 5182"/>
                <a:gd name="T98" fmla="*/ 542 w 3172"/>
                <a:gd name="T99" fmla="*/ 1498 h 5182"/>
                <a:gd name="T100" fmla="*/ 696 w 3172"/>
                <a:gd name="T101" fmla="*/ 1443 h 5182"/>
                <a:gd name="T102" fmla="*/ 813 w 3172"/>
                <a:gd name="T103" fmla="*/ 1395 h 5182"/>
                <a:gd name="T104" fmla="*/ 933 w 3172"/>
                <a:gd name="T105" fmla="*/ 1018 h 5182"/>
                <a:gd name="T106" fmla="*/ 1100 w 3172"/>
                <a:gd name="T107" fmla="*/ 683 h 5182"/>
                <a:gd name="T108" fmla="*/ 1311 w 3172"/>
                <a:gd name="T109" fmla="*/ 401 h 5182"/>
                <a:gd name="T110" fmla="*/ 1566 w 3172"/>
                <a:gd name="T111" fmla="*/ 180 h 5182"/>
                <a:gd name="T112" fmla="*/ 1859 w 3172"/>
                <a:gd name="T113" fmla="*/ 31 h 518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72"/>
                <a:gd name="T172" fmla="*/ 0 h 5182"/>
                <a:gd name="T173" fmla="*/ 3172 w 3172"/>
                <a:gd name="T174" fmla="*/ 5182 h 518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72" h="5182">
                  <a:moveTo>
                    <a:pt x="1964" y="0"/>
                  </a:moveTo>
                  <a:lnTo>
                    <a:pt x="1964" y="0"/>
                  </a:lnTo>
                  <a:lnTo>
                    <a:pt x="1903" y="19"/>
                  </a:lnTo>
                  <a:lnTo>
                    <a:pt x="1846" y="41"/>
                  </a:lnTo>
                  <a:lnTo>
                    <a:pt x="1791" y="66"/>
                  </a:lnTo>
                  <a:lnTo>
                    <a:pt x="1738" y="93"/>
                  </a:lnTo>
                  <a:lnTo>
                    <a:pt x="1687" y="124"/>
                  </a:lnTo>
                  <a:lnTo>
                    <a:pt x="1638" y="157"/>
                  </a:lnTo>
                  <a:lnTo>
                    <a:pt x="1592" y="193"/>
                  </a:lnTo>
                  <a:lnTo>
                    <a:pt x="1548" y="230"/>
                  </a:lnTo>
                  <a:lnTo>
                    <a:pt x="1505" y="269"/>
                  </a:lnTo>
                  <a:lnTo>
                    <a:pt x="1465" y="311"/>
                  </a:lnTo>
                  <a:lnTo>
                    <a:pt x="1428" y="354"/>
                  </a:lnTo>
                  <a:lnTo>
                    <a:pt x="1391" y="398"/>
                  </a:lnTo>
                  <a:lnTo>
                    <a:pt x="1356" y="444"/>
                  </a:lnTo>
                  <a:lnTo>
                    <a:pt x="1324" y="491"/>
                  </a:lnTo>
                  <a:lnTo>
                    <a:pt x="1294" y="539"/>
                  </a:lnTo>
                  <a:lnTo>
                    <a:pt x="1264" y="587"/>
                  </a:lnTo>
                  <a:lnTo>
                    <a:pt x="1237" y="637"/>
                  </a:lnTo>
                  <a:lnTo>
                    <a:pt x="1212" y="687"/>
                  </a:lnTo>
                  <a:lnTo>
                    <a:pt x="1188" y="738"/>
                  </a:lnTo>
                  <a:lnTo>
                    <a:pt x="1166" y="788"/>
                  </a:lnTo>
                  <a:lnTo>
                    <a:pt x="1145" y="838"/>
                  </a:lnTo>
                  <a:lnTo>
                    <a:pt x="1126" y="889"/>
                  </a:lnTo>
                  <a:lnTo>
                    <a:pt x="1109" y="939"/>
                  </a:lnTo>
                  <a:lnTo>
                    <a:pt x="1092" y="988"/>
                  </a:lnTo>
                  <a:lnTo>
                    <a:pt x="1077" y="1037"/>
                  </a:lnTo>
                  <a:lnTo>
                    <a:pt x="1064" y="1085"/>
                  </a:lnTo>
                  <a:lnTo>
                    <a:pt x="1051" y="1132"/>
                  </a:lnTo>
                  <a:lnTo>
                    <a:pt x="1040" y="1179"/>
                  </a:lnTo>
                  <a:lnTo>
                    <a:pt x="1029" y="1222"/>
                  </a:lnTo>
                  <a:lnTo>
                    <a:pt x="1021" y="1266"/>
                  </a:lnTo>
                  <a:lnTo>
                    <a:pt x="1012" y="1307"/>
                  </a:lnTo>
                  <a:lnTo>
                    <a:pt x="1006" y="1347"/>
                  </a:lnTo>
                  <a:lnTo>
                    <a:pt x="2229" y="1046"/>
                  </a:lnTo>
                  <a:lnTo>
                    <a:pt x="2277" y="1237"/>
                  </a:lnTo>
                  <a:lnTo>
                    <a:pt x="969" y="1560"/>
                  </a:lnTo>
                  <a:lnTo>
                    <a:pt x="964" y="1602"/>
                  </a:lnTo>
                  <a:lnTo>
                    <a:pt x="960" y="1646"/>
                  </a:lnTo>
                  <a:lnTo>
                    <a:pt x="957" y="1689"/>
                  </a:lnTo>
                  <a:lnTo>
                    <a:pt x="954" y="1733"/>
                  </a:lnTo>
                  <a:lnTo>
                    <a:pt x="952" y="1776"/>
                  </a:lnTo>
                  <a:lnTo>
                    <a:pt x="950" y="1820"/>
                  </a:lnTo>
                  <a:lnTo>
                    <a:pt x="949" y="1863"/>
                  </a:lnTo>
                  <a:lnTo>
                    <a:pt x="949" y="1907"/>
                  </a:lnTo>
                  <a:lnTo>
                    <a:pt x="949" y="1950"/>
                  </a:lnTo>
                  <a:lnTo>
                    <a:pt x="949" y="1993"/>
                  </a:lnTo>
                  <a:lnTo>
                    <a:pt x="951" y="2037"/>
                  </a:lnTo>
                  <a:lnTo>
                    <a:pt x="952" y="2080"/>
                  </a:lnTo>
                  <a:lnTo>
                    <a:pt x="954" y="2122"/>
                  </a:lnTo>
                  <a:lnTo>
                    <a:pt x="957" y="2164"/>
                  </a:lnTo>
                  <a:lnTo>
                    <a:pt x="959" y="2207"/>
                  </a:lnTo>
                  <a:lnTo>
                    <a:pt x="963" y="2249"/>
                  </a:lnTo>
                  <a:lnTo>
                    <a:pt x="966" y="2291"/>
                  </a:lnTo>
                  <a:lnTo>
                    <a:pt x="970" y="2333"/>
                  </a:lnTo>
                  <a:lnTo>
                    <a:pt x="976" y="2374"/>
                  </a:lnTo>
                  <a:lnTo>
                    <a:pt x="980" y="2415"/>
                  </a:lnTo>
                  <a:lnTo>
                    <a:pt x="985" y="2455"/>
                  </a:lnTo>
                  <a:lnTo>
                    <a:pt x="991" y="2496"/>
                  </a:lnTo>
                  <a:lnTo>
                    <a:pt x="997" y="2536"/>
                  </a:lnTo>
                  <a:lnTo>
                    <a:pt x="1003" y="2576"/>
                  </a:lnTo>
                  <a:lnTo>
                    <a:pt x="1009" y="2615"/>
                  </a:lnTo>
                  <a:lnTo>
                    <a:pt x="1015" y="2653"/>
                  </a:lnTo>
                  <a:lnTo>
                    <a:pt x="1023" y="2692"/>
                  </a:lnTo>
                  <a:lnTo>
                    <a:pt x="1029" y="2730"/>
                  </a:lnTo>
                  <a:lnTo>
                    <a:pt x="1036" y="2766"/>
                  </a:lnTo>
                  <a:lnTo>
                    <a:pt x="1044" y="2803"/>
                  </a:lnTo>
                  <a:lnTo>
                    <a:pt x="1051" y="2840"/>
                  </a:lnTo>
                  <a:lnTo>
                    <a:pt x="1058" y="2875"/>
                  </a:lnTo>
                  <a:lnTo>
                    <a:pt x="2587" y="2501"/>
                  </a:lnTo>
                  <a:lnTo>
                    <a:pt x="2627" y="2657"/>
                  </a:lnTo>
                  <a:lnTo>
                    <a:pt x="1103" y="3033"/>
                  </a:lnTo>
                  <a:lnTo>
                    <a:pt x="1118" y="3088"/>
                  </a:lnTo>
                  <a:lnTo>
                    <a:pt x="1134" y="3140"/>
                  </a:lnTo>
                  <a:lnTo>
                    <a:pt x="1149" y="3192"/>
                  </a:lnTo>
                  <a:lnTo>
                    <a:pt x="1165" y="3242"/>
                  </a:lnTo>
                  <a:lnTo>
                    <a:pt x="1182" y="3292"/>
                  </a:lnTo>
                  <a:lnTo>
                    <a:pt x="1199" y="3341"/>
                  </a:lnTo>
                  <a:lnTo>
                    <a:pt x="1215" y="3388"/>
                  </a:lnTo>
                  <a:lnTo>
                    <a:pt x="1232" y="3434"/>
                  </a:lnTo>
                  <a:lnTo>
                    <a:pt x="1249" y="3479"/>
                  </a:lnTo>
                  <a:lnTo>
                    <a:pt x="1266" y="3523"/>
                  </a:lnTo>
                  <a:lnTo>
                    <a:pt x="1284" y="3566"/>
                  </a:lnTo>
                  <a:lnTo>
                    <a:pt x="1302" y="3609"/>
                  </a:lnTo>
                  <a:lnTo>
                    <a:pt x="1320" y="3650"/>
                  </a:lnTo>
                  <a:lnTo>
                    <a:pt x="1338" y="3690"/>
                  </a:lnTo>
                  <a:lnTo>
                    <a:pt x="1356" y="3730"/>
                  </a:lnTo>
                  <a:lnTo>
                    <a:pt x="1375" y="3768"/>
                  </a:lnTo>
                  <a:lnTo>
                    <a:pt x="1393" y="3807"/>
                  </a:lnTo>
                  <a:lnTo>
                    <a:pt x="1413" y="3843"/>
                  </a:lnTo>
                  <a:lnTo>
                    <a:pt x="1432" y="3880"/>
                  </a:lnTo>
                  <a:lnTo>
                    <a:pt x="1451" y="3915"/>
                  </a:lnTo>
                  <a:lnTo>
                    <a:pt x="1470" y="3951"/>
                  </a:lnTo>
                  <a:lnTo>
                    <a:pt x="1490" y="3985"/>
                  </a:lnTo>
                  <a:lnTo>
                    <a:pt x="1510" y="4019"/>
                  </a:lnTo>
                  <a:lnTo>
                    <a:pt x="1530" y="4052"/>
                  </a:lnTo>
                  <a:lnTo>
                    <a:pt x="1550" y="4085"/>
                  </a:lnTo>
                  <a:lnTo>
                    <a:pt x="1570" y="4116"/>
                  </a:lnTo>
                  <a:lnTo>
                    <a:pt x="1590" y="4148"/>
                  </a:lnTo>
                  <a:lnTo>
                    <a:pt x="1611" y="4179"/>
                  </a:lnTo>
                  <a:lnTo>
                    <a:pt x="1632" y="4210"/>
                  </a:lnTo>
                  <a:lnTo>
                    <a:pt x="1651" y="4240"/>
                  </a:lnTo>
                  <a:lnTo>
                    <a:pt x="1672" y="4270"/>
                  </a:lnTo>
                  <a:lnTo>
                    <a:pt x="1693" y="4300"/>
                  </a:lnTo>
                  <a:lnTo>
                    <a:pt x="2974" y="3986"/>
                  </a:lnTo>
                  <a:lnTo>
                    <a:pt x="3016" y="4168"/>
                  </a:lnTo>
                  <a:lnTo>
                    <a:pt x="1810" y="4462"/>
                  </a:lnTo>
                  <a:lnTo>
                    <a:pt x="1846" y="4503"/>
                  </a:lnTo>
                  <a:lnTo>
                    <a:pt x="1882" y="4543"/>
                  </a:lnTo>
                  <a:lnTo>
                    <a:pt x="1917" y="4583"/>
                  </a:lnTo>
                  <a:lnTo>
                    <a:pt x="1955" y="4622"/>
                  </a:lnTo>
                  <a:lnTo>
                    <a:pt x="1991" y="4661"/>
                  </a:lnTo>
                  <a:lnTo>
                    <a:pt x="2030" y="4697"/>
                  </a:lnTo>
                  <a:lnTo>
                    <a:pt x="2068" y="4733"/>
                  </a:lnTo>
                  <a:lnTo>
                    <a:pt x="2106" y="4768"/>
                  </a:lnTo>
                  <a:lnTo>
                    <a:pt x="2146" y="4802"/>
                  </a:lnTo>
                  <a:lnTo>
                    <a:pt x="2186" y="4835"/>
                  </a:lnTo>
                  <a:lnTo>
                    <a:pt x="2227" y="4867"/>
                  </a:lnTo>
                  <a:lnTo>
                    <a:pt x="2267" y="4897"/>
                  </a:lnTo>
                  <a:lnTo>
                    <a:pt x="2308" y="4926"/>
                  </a:lnTo>
                  <a:lnTo>
                    <a:pt x="2350" y="4954"/>
                  </a:lnTo>
                  <a:lnTo>
                    <a:pt x="2392" y="4981"/>
                  </a:lnTo>
                  <a:lnTo>
                    <a:pt x="2435" y="5005"/>
                  </a:lnTo>
                  <a:lnTo>
                    <a:pt x="2478" y="5029"/>
                  </a:lnTo>
                  <a:lnTo>
                    <a:pt x="2522" y="5051"/>
                  </a:lnTo>
                  <a:lnTo>
                    <a:pt x="2566" y="5071"/>
                  </a:lnTo>
                  <a:lnTo>
                    <a:pt x="2610" y="5090"/>
                  </a:lnTo>
                  <a:lnTo>
                    <a:pt x="2655" y="5107"/>
                  </a:lnTo>
                  <a:lnTo>
                    <a:pt x="2699" y="5122"/>
                  </a:lnTo>
                  <a:lnTo>
                    <a:pt x="2746" y="5136"/>
                  </a:lnTo>
                  <a:lnTo>
                    <a:pt x="2792" y="5147"/>
                  </a:lnTo>
                  <a:lnTo>
                    <a:pt x="2838" y="5157"/>
                  </a:lnTo>
                  <a:lnTo>
                    <a:pt x="2885" y="5165"/>
                  </a:lnTo>
                  <a:lnTo>
                    <a:pt x="2932" y="5170"/>
                  </a:lnTo>
                  <a:lnTo>
                    <a:pt x="2979" y="5175"/>
                  </a:lnTo>
                  <a:lnTo>
                    <a:pt x="3027" y="5177"/>
                  </a:lnTo>
                  <a:lnTo>
                    <a:pt x="3075" y="5176"/>
                  </a:lnTo>
                  <a:lnTo>
                    <a:pt x="3123" y="5174"/>
                  </a:lnTo>
                  <a:lnTo>
                    <a:pt x="3172" y="5168"/>
                  </a:lnTo>
                  <a:lnTo>
                    <a:pt x="3114" y="5175"/>
                  </a:lnTo>
                  <a:lnTo>
                    <a:pt x="3057" y="5179"/>
                  </a:lnTo>
                  <a:lnTo>
                    <a:pt x="3001" y="5182"/>
                  </a:lnTo>
                  <a:lnTo>
                    <a:pt x="2944" y="5182"/>
                  </a:lnTo>
                  <a:lnTo>
                    <a:pt x="2890" y="5180"/>
                  </a:lnTo>
                  <a:lnTo>
                    <a:pt x="2835" y="5176"/>
                  </a:lnTo>
                  <a:lnTo>
                    <a:pt x="2782" y="5170"/>
                  </a:lnTo>
                  <a:lnTo>
                    <a:pt x="2730" y="5162"/>
                  </a:lnTo>
                  <a:lnTo>
                    <a:pt x="2678" y="5153"/>
                  </a:lnTo>
                  <a:lnTo>
                    <a:pt x="2626" y="5141"/>
                  </a:lnTo>
                  <a:lnTo>
                    <a:pt x="2576" y="5128"/>
                  </a:lnTo>
                  <a:lnTo>
                    <a:pt x="2526" y="5113"/>
                  </a:lnTo>
                  <a:lnTo>
                    <a:pt x="2477" y="5097"/>
                  </a:lnTo>
                  <a:lnTo>
                    <a:pt x="2428" y="5078"/>
                  </a:lnTo>
                  <a:lnTo>
                    <a:pt x="2379" y="5058"/>
                  </a:lnTo>
                  <a:lnTo>
                    <a:pt x="2332" y="5037"/>
                  </a:lnTo>
                  <a:lnTo>
                    <a:pt x="2285" y="5014"/>
                  </a:lnTo>
                  <a:lnTo>
                    <a:pt x="2239" y="4990"/>
                  </a:lnTo>
                  <a:lnTo>
                    <a:pt x="2193" y="4964"/>
                  </a:lnTo>
                  <a:lnTo>
                    <a:pt x="2148" y="4937"/>
                  </a:lnTo>
                  <a:lnTo>
                    <a:pt x="2103" y="4909"/>
                  </a:lnTo>
                  <a:lnTo>
                    <a:pt x="2059" y="4878"/>
                  </a:lnTo>
                  <a:lnTo>
                    <a:pt x="2015" y="4847"/>
                  </a:lnTo>
                  <a:lnTo>
                    <a:pt x="1973" y="4815"/>
                  </a:lnTo>
                  <a:lnTo>
                    <a:pt x="1930" y="4782"/>
                  </a:lnTo>
                  <a:lnTo>
                    <a:pt x="1887" y="4746"/>
                  </a:lnTo>
                  <a:lnTo>
                    <a:pt x="1845" y="4711"/>
                  </a:lnTo>
                  <a:lnTo>
                    <a:pt x="1804" y="4674"/>
                  </a:lnTo>
                  <a:lnTo>
                    <a:pt x="1762" y="4637"/>
                  </a:lnTo>
                  <a:lnTo>
                    <a:pt x="1721" y="4598"/>
                  </a:lnTo>
                  <a:lnTo>
                    <a:pt x="1681" y="4559"/>
                  </a:lnTo>
                  <a:lnTo>
                    <a:pt x="1641" y="4518"/>
                  </a:lnTo>
                  <a:lnTo>
                    <a:pt x="885" y="4592"/>
                  </a:lnTo>
                  <a:lnTo>
                    <a:pt x="1503" y="4354"/>
                  </a:lnTo>
                  <a:lnTo>
                    <a:pt x="1473" y="4315"/>
                  </a:lnTo>
                  <a:lnTo>
                    <a:pt x="1444" y="4277"/>
                  </a:lnTo>
                  <a:lnTo>
                    <a:pt x="1416" y="4239"/>
                  </a:lnTo>
                  <a:lnTo>
                    <a:pt x="1389" y="4202"/>
                  </a:lnTo>
                  <a:lnTo>
                    <a:pt x="1364" y="4166"/>
                  </a:lnTo>
                  <a:lnTo>
                    <a:pt x="1339" y="4129"/>
                  </a:lnTo>
                  <a:lnTo>
                    <a:pt x="1315" y="4093"/>
                  </a:lnTo>
                  <a:lnTo>
                    <a:pt x="1292" y="4058"/>
                  </a:lnTo>
                  <a:lnTo>
                    <a:pt x="1269" y="4022"/>
                  </a:lnTo>
                  <a:lnTo>
                    <a:pt x="1248" y="3988"/>
                  </a:lnTo>
                  <a:lnTo>
                    <a:pt x="1226" y="3952"/>
                  </a:lnTo>
                  <a:lnTo>
                    <a:pt x="1206" y="3917"/>
                  </a:lnTo>
                  <a:lnTo>
                    <a:pt x="1186" y="3881"/>
                  </a:lnTo>
                  <a:lnTo>
                    <a:pt x="1167" y="3845"/>
                  </a:lnTo>
                  <a:lnTo>
                    <a:pt x="1148" y="3810"/>
                  </a:lnTo>
                  <a:lnTo>
                    <a:pt x="1129" y="3773"/>
                  </a:lnTo>
                  <a:lnTo>
                    <a:pt x="1112" y="3736"/>
                  </a:lnTo>
                  <a:lnTo>
                    <a:pt x="1094" y="3699"/>
                  </a:lnTo>
                  <a:lnTo>
                    <a:pt x="1077" y="3661"/>
                  </a:lnTo>
                  <a:lnTo>
                    <a:pt x="1060" y="3622"/>
                  </a:lnTo>
                  <a:lnTo>
                    <a:pt x="1044" y="3583"/>
                  </a:lnTo>
                  <a:lnTo>
                    <a:pt x="1027" y="3543"/>
                  </a:lnTo>
                  <a:lnTo>
                    <a:pt x="1010" y="3501"/>
                  </a:lnTo>
                  <a:lnTo>
                    <a:pt x="993" y="3459"/>
                  </a:lnTo>
                  <a:lnTo>
                    <a:pt x="977" y="3415"/>
                  </a:lnTo>
                  <a:lnTo>
                    <a:pt x="961" y="3371"/>
                  </a:lnTo>
                  <a:lnTo>
                    <a:pt x="944" y="3325"/>
                  </a:lnTo>
                  <a:lnTo>
                    <a:pt x="928" y="3278"/>
                  </a:lnTo>
                  <a:lnTo>
                    <a:pt x="911" y="3229"/>
                  </a:lnTo>
                  <a:lnTo>
                    <a:pt x="893" y="3179"/>
                  </a:lnTo>
                  <a:lnTo>
                    <a:pt x="876" y="3127"/>
                  </a:lnTo>
                  <a:lnTo>
                    <a:pt x="859" y="3074"/>
                  </a:lnTo>
                  <a:lnTo>
                    <a:pt x="71" y="3174"/>
                  </a:lnTo>
                  <a:lnTo>
                    <a:pt x="825" y="2923"/>
                  </a:lnTo>
                  <a:lnTo>
                    <a:pt x="816" y="2882"/>
                  </a:lnTo>
                  <a:lnTo>
                    <a:pt x="807" y="2842"/>
                  </a:lnTo>
                  <a:lnTo>
                    <a:pt x="799" y="2800"/>
                  </a:lnTo>
                  <a:lnTo>
                    <a:pt x="792" y="2758"/>
                  </a:lnTo>
                  <a:lnTo>
                    <a:pt x="785" y="2716"/>
                  </a:lnTo>
                  <a:lnTo>
                    <a:pt x="778" y="2673"/>
                  </a:lnTo>
                  <a:lnTo>
                    <a:pt x="772" y="2629"/>
                  </a:lnTo>
                  <a:lnTo>
                    <a:pt x="767" y="2586"/>
                  </a:lnTo>
                  <a:lnTo>
                    <a:pt x="761" y="2542"/>
                  </a:lnTo>
                  <a:lnTo>
                    <a:pt x="757" y="2498"/>
                  </a:lnTo>
                  <a:lnTo>
                    <a:pt x="753" y="2454"/>
                  </a:lnTo>
                  <a:lnTo>
                    <a:pt x="750" y="2409"/>
                  </a:lnTo>
                  <a:lnTo>
                    <a:pt x="747" y="2365"/>
                  </a:lnTo>
                  <a:lnTo>
                    <a:pt x="744" y="2321"/>
                  </a:lnTo>
                  <a:lnTo>
                    <a:pt x="741" y="2277"/>
                  </a:lnTo>
                  <a:lnTo>
                    <a:pt x="739" y="2232"/>
                  </a:lnTo>
                  <a:lnTo>
                    <a:pt x="738" y="2190"/>
                  </a:lnTo>
                  <a:lnTo>
                    <a:pt x="738" y="2146"/>
                  </a:lnTo>
                  <a:lnTo>
                    <a:pt x="737" y="2102"/>
                  </a:lnTo>
                  <a:lnTo>
                    <a:pt x="737" y="2059"/>
                  </a:lnTo>
                  <a:lnTo>
                    <a:pt x="738" y="2016"/>
                  </a:lnTo>
                  <a:lnTo>
                    <a:pt x="739" y="1974"/>
                  </a:lnTo>
                  <a:lnTo>
                    <a:pt x="741" y="1932"/>
                  </a:lnTo>
                  <a:lnTo>
                    <a:pt x="744" y="1890"/>
                  </a:lnTo>
                  <a:lnTo>
                    <a:pt x="746" y="1849"/>
                  </a:lnTo>
                  <a:lnTo>
                    <a:pt x="749" y="1810"/>
                  </a:lnTo>
                  <a:lnTo>
                    <a:pt x="752" y="1770"/>
                  </a:lnTo>
                  <a:lnTo>
                    <a:pt x="756" y="1731"/>
                  </a:lnTo>
                  <a:lnTo>
                    <a:pt x="760" y="1692"/>
                  </a:lnTo>
                  <a:lnTo>
                    <a:pt x="765" y="1656"/>
                  </a:lnTo>
                  <a:lnTo>
                    <a:pt x="771" y="1619"/>
                  </a:lnTo>
                  <a:lnTo>
                    <a:pt x="776" y="1584"/>
                  </a:lnTo>
                  <a:lnTo>
                    <a:pt x="755" y="1585"/>
                  </a:lnTo>
                  <a:lnTo>
                    <a:pt x="733" y="1586"/>
                  </a:lnTo>
                  <a:lnTo>
                    <a:pt x="711" y="1587"/>
                  </a:lnTo>
                  <a:lnTo>
                    <a:pt x="688" y="1589"/>
                  </a:lnTo>
                  <a:lnTo>
                    <a:pt x="665" y="1592"/>
                  </a:lnTo>
                  <a:lnTo>
                    <a:pt x="641" y="1594"/>
                  </a:lnTo>
                  <a:lnTo>
                    <a:pt x="617" y="1597"/>
                  </a:lnTo>
                  <a:lnTo>
                    <a:pt x="593" y="1600"/>
                  </a:lnTo>
                  <a:lnTo>
                    <a:pt x="568" y="1605"/>
                  </a:lnTo>
                  <a:lnTo>
                    <a:pt x="543" y="1609"/>
                  </a:lnTo>
                  <a:lnTo>
                    <a:pt x="518" y="1613"/>
                  </a:lnTo>
                  <a:lnTo>
                    <a:pt x="491" y="1617"/>
                  </a:lnTo>
                  <a:lnTo>
                    <a:pt x="466" y="1621"/>
                  </a:lnTo>
                  <a:lnTo>
                    <a:pt x="440" y="1625"/>
                  </a:lnTo>
                  <a:lnTo>
                    <a:pt x="415" y="1631"/>
                  </a:lnTo>
                  <a:lnTo>
                    <a:pt x="389" y="1635"/>
                  </a:lnTo>
                  <a:lnTo>
                    <a:pt x="363" y="1640"/>
                  </a:lnTo>
                  <a:lnTo>
                    <a:pt x="337" y="1644"/>
                  </a:lnTo>
                  <a:lnTo>
                    <a:pt x="312" y="1648"/>
                  </a:lnTo>
                  <a:lnTo>
                    <a:pt x="285" y="1654"/>
                  </a:lnTo>
                  <a:lnTo>
                    <a:pt x="259" y="1658"/>
                  </a:lnTo>
                  <a:lnTo>
                    <a:pt x="234" y="1662"/>
                  </a:lnTo>
                  <a:lnTo>
                    <a:pt x="209" y="1666"/>
                  </a:lnTo>
                  <a:lnTo>
                    <a:pt x="184" y="1669"/>
                  </a:lnTo>
                  <a:lnTo>
                    <a:pt x="160" y="1674"/>
                  </a:lnTo>
                  <a:lnTo>
                    <a:pt x="136" y="1677"/>
                  </a:lnTo>
                  <a:lnTo>
                    <a:pt x="112" y="1680"/>
                  </a:lnTo>
                  <a:lnTo>
                    <a:pt x="89" y="1682"/>
                  </a:lnTo>
                  <a:lnTo>
                    <a:pt x="66" y="1684"/>
                  </a:lnTo>
                  <a:lnTo>
                    <a:pt x="43" y="1686"/>
                  </a:lnTo>
                  <a:lnTo>
                    <a:pt x="21" y="1687"/>
                  </a:lnTo>
                  <a:lnTo>
                    <a:pt x="0" y="1688"/>
                  </a:lnTo>
                  <a:lnTo>
                    <a:pt x="22" y="1679"/>
                  </a:lnTo>
                  <a:lnTo>
                    <a:pt x="45" y="1668"/>
                  </a:lnTo>
                  <a:lnTo>
                    <a:pt x="68" y="1659"/>
                  </a:lnTo>
                  <a:lnTo>
                    <a:pt x="92" y="1650"/>
                  </a:lnTo>
                  <a:lnTo>
                    <a:pt x="116" y="1640"/>
                  </a:lnTo>
                  <a:lnTo>
                    <a:pt x="141" y="1631"/>
                  </a:lnTo>
                  <a:lnTo>
                    <a:pt x="166" y="1622"/>
                  </a:lnTo>
                  <a:lnTo>
                    <a:pt x="192" y="1613"/>
                  </a:lnTo>
                  <a:lnTo>
                    <a:pt x="218" y="1603"/>
                  </a:lnTo>
                  <a:lnTo>
                    <a:pt x="245" y="1595"/>
                  </a:lnTo>
                  <a:lnTo>
                    <a:pt x="271" y="1586"/>
                  </a:lnTo>
                  <a:lnTo>
                    <a:pt x="298" y="1577"/>
                  </a:lnTo>
                  <a:lnTo>
                    <a:pt x="325" y="1569"/>
                  </a:lnTo>
                  <a:lnTo>
                    <a:pt x="352" y="1560"/>
                  </a:lnTo>
                  <a:lnTo>
                    <a:pt x="378" y="1551"/>
                  </a:lnTo>
                  <a:lnTo>
                    <a:pt x="407" y="1542"/>
                  </a:lnTo>
                  <a:lnTo>
                    <a:pt x="434" y="1533"/>
                  </a:lnTo>
                  <a:lnTo>
                    <a:pt x="460" y="1525"/>
                  </a:lnTo>
                  <a:lnTo>
                    <a:pt x="487" y="1516"/>
                  </a:lnTo>
                  <a:lnTo>
                    <a:pt x="514" y="1507"/>
                  </a:lnTo>
                  <a:lnTo>
                    <a:pt x="542" y="1498"/>
                  </a:lnTo>
                  <a:lnTo>
                    <a:pt x="568" y="1489"/>
                  </a:lnTo>
                  <a:lnTo>
                    <a:pt x="594" y="1480"/>
                  </a:lnTo>
                  <a:lnTo>
                    <a:pt x="620" y="1472"/>
                  </a:lnTo>
                  <a:lnTo>
                    <a:pt x="646" y="1462"/>
                  </a:lnTo>
                  <a:lnTo>
                    <a:pt x="671" y="1453"/>
                  </a:lnTo>
                  <a:lnTo>
                    <a:pt x="696" y="1443"/>
                  </a:lnTo>
                  <a:lnTo>
                    <a:pt x="720" y="1434"/>
                  </a:lnTo>
                  <a:lnTo>
                    <a:pt x="745" y="1424"/>
                  </a:lnTo>
                  <a:lnTo>
                    <a:pt x="768" y="1415"/>
                  </a:lnTo>
                  <a:lnTo>
                    <a:pt x="791" y="1405"/>
                  </a:lnTo>
                  <a:lnTo>
                    <a:pt x="813" y="1395"/>
                  </a:lnTo>
                  <a:lnTo>
                    <a:pt x="829" y="1330"/>
                  </a:lnTo>
                  <a:lnTo>
                    <a:pt x="847" y="1265"/>
                  </a:lnTo>
                  <a:lnTo>
                    <a:pt x="866" y="1203"/>
                  </a:lnTo>
                  <a:lnTo>
                    <a:pt x="887" y="1140"/>
                  </a:lnTo>
                  <a:lnTo>
                    <a:pt x="909" y="1079"/>
                  </a:lnTo>
                  <a:lnTo>
                    <a:pt x="933" y="1018"/>
                  </a:lnTo>
                  <a:lnTo>
                    <a:pt x="957" y="960"/>
                  </a:lnTo>
                  <a:lnTo>
                    <a:pt x="983" y="902"/>
                  </a:lnTo>
                  <a:lnTo>
                    <a:pt x="1010" y="846"/>
                  </a:lnTo>
                  <a:lnTo>
                    <a:pt x="1038" y="790"/>
                  </a:lnTo>
                  <a:lnTo>
                    <a:pt x="1069" y="737"/>
                  </a:lnTo>
                  <a:lnTo>
                    <a:pt x="1100" y="683"/>
                  </a:lnTo>
                  <a:lnTo>
                    <a:pt x="1132" y="633"/>
                  </a:lnTo>
                  <a:lnTo>
                    <a:pt x="1165" y="583"/>
                  </a:lnTo>
                  <a:lnTo>
                    <a:pt x="1201" y="535"/>
                  </a:lnTo>
                  <a:lnTo>
                    <a:pt x="1236" y="489"/>
                  </a:lnTo>
                  <a:lnTo>
                    <a:pt x="1273" y="444"/>
                  </a:lnTo>
                  <a:lnTo>
                    <a:pt x="1311" y="401"/>
                  </a:lnTo>
                  <a:lnTo>
                    <a:pt x="1351" y="359"/>
                  </a:lnTo>
                  <a:lnTo>
                    <a:pt x="1392" y="320"/>
                  </a:lnTo>
                  <a:lnTo>
                    <a:pt x="1434" y="282"/>
                  </a:lnTo>
                  <a:lnTo>
                    <a:pt x="1477" y="246"/>
                  </a:lnTo>
                  <a:lnTo>
                    <a:pt x="1521" y="213"/>
                  </a:lnTo>
                  <a:lnTo>
                    <a:pt x="1566" y="180"/>
                  </a:lnTo>
                  <a:lnTo>
                    <a:pt x="1612" y="150"/>
                  </a:lnTo>
                  <a:lnTo>
                    <a:pt x="1659" y="122"/>
                  </a:lnTo>
                  <a:lnTo>
                    <a:pt x="1707" y="96"/>
                  </a:lnTo>
                  <a:lnTo>
                    <a:pt x="1756" y="72"/>
                  </a:lnTo>
                  <a:lnTo>
                    <a:pt x="1807" y="51"/>
                  </a:lnTo>
                  <a:lnTo>
                    <a:pt x="1859" y="31"/>
                  </a:lnTo>
                  <a:lnTo>
                    <a:pt x="1911" y="15"/>
                  </a:lnTo>
                  <a:lnTo>
                    <a:pt x="196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65" name="Freeform 330"/>
            <p:cNvSpPr>
              <a:spLocks/>
            </p:cNvSpPr>
            <p:nvPr/>
          </p:nvSpPr>
          <p:spPr bwMode="auto">
            <a:xfrm>
              <a:off x="706" y="1175"/>
              <a:ext cx="540" cy="862"/>
            </a:xfrm>
            <a:custGeom>
              <a:avLst/>
              <a:gdLst>
                <a:gd name="T0" fmla="*/ 247 w 3242"/>
                <a:gd name="T1" fmla="*/ 11 h 5170"/>
                <a:gd name="T2" fmla="*/ 536 w 3242"/>
                <a:gd name="T3" fmla="*/ 57 h 5170"/>
                <a:gd name="T4" fmla="*/ 801 w 3242"/>
                <a:gd name="T5" fmla="*/ 168 h 5170"/>
                <a:gd name="T6" fmla="*/ 1037 w 3242"/>
                <a:gd name="T7" fmla="*/ 322 h 5170"/>
                <a:gd name="T8" fmla="*/ 1240 w 3242"/>
                <a:gd name="T9" fmla="*/ 500 h 5170"/>
                <a:gd name="T10" fmla="*/ 1406 w 3242"/>
                <a:gd name="T11" fmla="*/ 679 h 5170"/>
                <a:gd name="T12" fmla="*/ 304 w 3242"/>
                <a:gd name="T13" fmla="*/ 1273 h 5170"/>
                <a:gd name="T14" fmla="*/ 1712 w 3242"/>
                <a:gd name="T15" fmla="*/ 1092 h 5170"/>
                <a:gd name="T16" fmla="*/ 1818 w 3242"/>
                <a:gd name="T17" fmla="*/ 1282 h 5170"/>
                <a:gd name="T18" fmla="*/ 1912 w 3242"/>
                <a:gd name="T19" fmla="*/ 1475 h 5170"/>
                <a:gd name="T20" fmla="*/ 1993 w 3242"/>
                <a:gd name="T21" fmla="*/ 1669 h 5170"/>
                <a:gd name="T22" fmla="*/ 2063 w 3242"/>
                <a:gd name="T23" fmla="*/ 1861 h 5170"/>
                <a:gd name="T24" fmla="*/ 2124 w 3242"/>
                <a:gd name="T25" fmla="*/ 2045 h 5170"/>
                <a:gd name="T26" fmla="*/ 658 w 3242"/>
                <a:gd name="T27" fmla="*/ 2692 h 5170"/>
                <a:gd name="T28" fmla="*/ 2234 w 3242"/>
                <a:gd name="T29" fmla="*/ 2525 h 5170"/>
                <a:gd name="T30" fmla="*/ 2273 w 3242"/>
                <a:gd name="T31" fmla="*/ 2774 h 5170"/>
                <a:gd name="T32" fmla="*/ 2296 w 3242"/>
                <a:gd name="T33" fmla="*/ 3004 h 5170"/>
                <a:gd name="T34" fmla="*/ 2305 w 3242"/>
                <a:gd name="T35" fmla="*/ 3216 h 5170"/>
                <a:gd name="T36" fmla="*/ 2302 w 3242"/>
                <a:gd name="T37" fmla="*/ 3415 h 5170"/>
                <a:gd name="T38" fmla="*/ 2287 w 3242"/>
                <a:gd name="T39" fmla="*/ 3603 h 5170"/>
                <a:gd name="T40" fmla="*/ 1034 w 3242"/>
                <a:gd name="T41" fmla="*/ 4209 h 5170"/>
                <a:gd name="T42" fmla="*/ 2192 w 3242"/>
                <a:gd name="T43" fmla="*/ 4117 h 5170"/>
                <a:gd name="T44" fmla="*/ 2106 w 3242"/>
                <a:gd name="T45" fmla="*/ 4365 h 5170"/>
                <a:gd name="T46" fmla="*/ 1996 w 3242"/>
                <a:gd name="T47" fmla="*/ 4594 h 5170"/>
                <a:gd name="T48" fmla="*/ 1860 w 3242"/>
                <a:gd name="T49" fmla="*/ 4799 h 5170"/>
                <a:gd name="T50" fmla="*/ 1696 w 3242"/>
                <a:gd name="T51" fmla="*/ 4971 h 5170"/>
                <a:gd name="T52" fmla="*/ 1499 w 3242"/>
                <a:gd name="T53" fmla="*/ 5108 h 5170"/>
                <a:gd name="T54" fmla="*/ 1473 w 3242"/>
                <a:gd name="T55" fmla="*/ 5126 h 5170"/>
                <a:gd name="T56" fmla="*/ 1714 w 3242"/>
                <a:gd name="T57" fmla="*/ 4989 h 5170"/>
                <a:gd name="T58" fmla="*/ 1916 w 3242"/>
                <a:gd name="T59" fmla="*/ 4818 h 5170"/>
                <a:gd name="T60" fmla="*/ 2083 w 3242"/>
                <a:gd name="T61" fmla="*/ 4617 h 5170"/>
                <a:gd name="T62" fmla="*/ 2219 w 3242"/>
                <a:gd name="T63" fmla="*/ 4390 h 5170"/>
                <a:gd name="T64" fmla="*/ 2331 w 3242"/>
                <a:gd name="T65" fmla="*/ 4142 h 5170"/>
                <a:gd name="T66" fmla="*/ 2421 w 3242"/>
                <a:gd name="T67" fmla="*/ 3876 h 5170"/>
                <a:gd name="T68" fmla="*/ 2484 w 3242"/>
                <a:gd name="T69" fmla="*/ 3573 h 5170"/>
                <a:gd name="T70" fmla="*/ 2510 w 3242"/>
                <a:gd name="T71" fmla="*/ 3352 h 5170"/>
                <a:gd name="T72" fmla="*/ 2520 w 3242"/>
                <a:gd name="T73" fmla="*/ 3149 h 5170"/>
                <a:gd name="T74" fmla="*/ 2517 w 3242"/>
                <a:gd name="T75" fmla="*/ 2950 h 5170"/>
                <a:gd name="T76" fmla="*/ 2499 w 3242"/>
                <a:gd name="T77" fmla="*/ 2742 h 5170"/>
                <a:gd name="T78" fmla="*/ 2470 w 3242"/>
                <a:gd name="T79" fmla="*/ 2514 h 5170"/>
                <a:gd name="T80" fmla="*/ 2427 w 3242"/>
                <a:gd name="T81" fmla="*/ 2252 h 5170"/>
                <a:gd name="T82" fmla="*/ 2363 w 3242"/>
                <a:gd name="T83" fmla="*/ 2004 h 5170"/>
                <a:gd name="T84" fmla="*/ 2293 w 3242"/>
                <a:gd name="T85" fmla="*/ 1799 h 5170"/>
                <a:gd name="T86" fmla="*/ 2210 w 3242"/>
                <a:gd name="T87" fmla="*/ 1594 h 5170"/>
                <a:gd name="T88" fmla="*/ 2115 w 3242"/>
                <a:gd name="T89" fmla="*/ 1394 h 5170"/>
                <a:gd name="T90" fmla="*/ 2014 w 3242"/>
                <a:gd name="T91" fmla="*/ 1204 h 5170"/>
                <a:gd name="T92" fmla="*/ 1907 w 3242"/>
                <a:gd name="T93" fmla="*/ 1031 h 5170"/>
                <a:gd name="T94" fmla="*/ 1800 w 3242"/>
                <a:gd name="T95" fmla="*/ 877 h 5170"/>
                <a:gd name="T96" fmla="*/ 1587 w 3242"/>
                <a:gd name="T97" fmla="*/ 632 h 5170"/>
                <a:gd name="T98" fmla="*/ 1346 w 3242"/>
                <a:gd name="T99" fmla="*/ 412 h 5170"/>
                <a:gd name="T100" fmla="*/ 1090 w 3242"/>
                <a:gd name="T101" fmla="*/ 235 h 5170"/>
                <a:gd name="T102" fmla="*/ 824 w 3242"/>
                <a:gd name="T103" fmla="*/ 104 h 5170"/>
                <a:gd name="T104" fmla="*/ 551 w 3242"/>
                <a:gd name="T105" fmla="*/ 25 h 5170"/>
                <a:gd name="T106" fmla="*/ 274 w 3242"/>
                <a:gd name="T107" fmla="*/ 0 h 5170"/>
                <a:gd name="T108" fmla="*/ 0 w 3242"/>
                <a:gd name="T109" fmla="*/ 34 h 517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242"/>
                <a:gd name="T166" fmla="*/ 0 h 5170"/>
                <a:gd name="T167" fmla="*/ 3242 w 3242"/>
                <a:gd name="T168" fmla="*/ 5170 h 517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242" h="5170">
                  <a:moveTo>
                    <a:pt x="0" y="34"/>
                  </a:moveTo>
                  <a:lnTo>
                    <a:pt x="63" y="23"/>
                  </a:lnTo>
                  <a:lnTo>
                    <a:pt x="125" y="15"/>
                  </a:lnTo>
                  <a:lnTo>
                    <a:pt x="187" y="11"/>
                  </a:lnTo>
                  <a:lnTo>
                    <a:pt x="247" y="11"/>
                  </a:lnTo>
                  <a:lnTo>
                    <a:pt x="307" y="14"/>
                  </a:lnTo>
                  <a:lnTo>
                    <a:pt x="365" y="21"/>
                  </a:lnTo>
                  <a:lnTo>
                    <a:pt x="423" y="30"/>
                  </a:lnTo>
                  <a:lnTo>
                    <a:pt x="481" y="43"/>
                  </a:lnTo>
                  <a:lnTo>
                    <a:pt x="536" y="57"/>
                  </a:lnTo>
                  <a:lnTo>
                    <a:pt x="591" y="75"/>
                  </a:lnTo>
                  <a:lnTo>
                    <a:pt x="646" y="95"/>
                  </a:lnTo>
                  <a:lnTo>
                    <a:pt x="698" y="117"/>
                  </a:lnTo>
                  <a:lnTo>
                    <a:pt x="750" y="142"/>
                  </a:lnTo>
                  <a:lnTo>
                    <a:pt x="801" y="168"/>
                  </a:lnTo>
                  <a:lnTo>
                    <a:pt x="851" y="197"/>
                  </a:lnTo>
                  <a:lnTo>
                    <a:pt x="899" y="226"/>
                  </a:lnTo>
                  <a:lnTo>
                    <a:pt x="946" y="257"/>
                  </a:lnTo>
                  <a:lnTo>
                    <a:pt x="992" y="290"/>
                  </a:lnTo>
                  <a:lnTo>
                    <a:pt x="1037" y="322"/>
                  </a:lnTo>
                  <a:lnTo>
                    <a:pt x="1081" y="357"/>
                  </a:lnTo>
                  <a:lnTo>
                    <a:pt x="1123" y="392"/>
                  </a:lnTo>
                  <a:lnTo>
                    <a:pt x="1164" y="428"/>
                  </a:lnTo>
                  <a:lnTo>
                    <a:pt x="1202" y="463"/>
                  </a:lnTo>
                  <a:lnTo>
                    <a:pt x="1240" y="500"/>
                  </a:lnTo>
                  <a:lnTo>
                    <a:pt x="1277" y="536"/>
                  </a:lnTo>
                  <a:lnTo>
                    <a:pt x="1311" y="572"/>
                  </a:lnTo>
                  <a:lnTo>
                    <a:pt x="1345" y="608"/>
                  </a:lnTo>
                  <a:lnTo>
                    <a:pt x="1376" y="643"/>
                  </a:lnTo>
                  <a:lnTo>
                    <a:pt x="1406" y="679"/>
                  </a:lnTo>
                  <a:lnTo>
                    <a:pt x="1434" y="713"/>
                  </a:lnTo>
                  <a:lnTo>
                    <a:pt x="1461" y="746"/>
                  </a:lnTo>
                  <a:lnTo>
                    <a:pt x="1486" y="778"/>
                  </a:lnTo>
                  <a:lnTo>
                    <a:pt x="257" y="1084"/>
                  </a:lnTo>
                  <a:lnTo>
                    <a:pt x="304" y="1273"/>
                  </a:lnTo>
                  <a:lnTo>
                    <a:pt x="1615" y="947"/>
                  </a:lnTo>
                  <a:lnTo>
                    <a:pt x="1641" y="983"/>
                  </a:lnTo>
                  <a:lnTo>
                    <a:pt x="1665" y="1019"/>
                  </a:lnTo>
                  <a:lnTo>
                    <a:pt x="1689" y="1056"/>
                  </a:lnTo>
                  <a:lnTo>
                    <a:pt x="1712" y="1092"/>
                  </a:lnTo>
                  <a:lnTo>
                    <a:pt x="1734" y="1130"/>
                  </a:lnTo>
                  <a:lnTo>
                    <a:pt x="1756" y="1168"/>
                  </a:lnTo>
                  <a:lnTo>
                    <a:pt x="1778" y="1205"/>
                  </a:lnTo>
                  <a:lnTo>
                    <a:pt x="1798" y="1244"/>
                  </a:lnTo>
                  <a:lnTo>
                    <a:pt x="1818" y="1282"/>
                  </a:lnTo>
                  <a:lnTo>
                    <a:pt x="1838" y="1321"/>
                  </a:lnTo>
                  <a:lnTo>
                    <a:pt x="1857" y="1359"/>
                  </a:lnTo>
                  <a:lnTo>
                    <a:pt x="1876" y="1398"/>
                  </a:lnTo>
                  <a:lnTo>
                    <a:pt x="1895" y="1437"/>
                  </a:lnTo>
                  <a:lnTo>
                    <a:pt x="1912" y="1475"/>
                  </a:lnTo>
                  <a:lnTo>
                    <a:pt x="1929" y="1514"/>
                  </a:lnTo>
                  <a:lnTo>
                    <a:pt x="1946" y="1553"/>
                  </a:lnTo>
                  <a:lnTo>
                    <a:pt x="1963" y="1592"/>
                  </a:lnTo>
                  <a:lnTo>
                    <a:pt x="1978" y="1630"/>
                  </a:lnTo>
                  <a:lnTo>
                    <a:pt x="1993" y="1669"/>
                  </a:lnTo>
                  <a:lnTo>
                    <a:pt x="2009" y="1708"/>
                  </a:lnTo>
                  <a:lnTo>
                    <a:pt x="2022" y="1747"/>
                  </a:lnTo>
                  <a:lnTo>
                    <a:pt x="2037" y="1784"/>
                  </a:lnTo>
                  <a:lnTo>
                    <a:pt x="2051" y="1822"/>
                  </a:lnTo>
                  <a:lnTo>
                    <a:pt x="2063" y="1861"/>
                  </a:lnTo>
                  <a:lnTo>
                    <a:pt x="2077" y="1897"/>
                  </a:lnTo>
                  <a:lnTo>
                    <a:pt x="2089" y="1935"/>
                  </a:lnTo>
                  <a:lnTo>
                    <a:pt x="2101" y="1972"/>
                  </a:lnTo>
                  <a:lnTo>
                    <a:pt x="2112" y="2008"/>
                  </a:lnTo>
                  <a:lnTo>
                    <a:pt x="2124" y="2045"/>
                  </a:lnTo>
                  <a:lnTo>
                    <a:pt x="2134" y="2080"/>
                  </a:lnTo>
                  <a:lnTo>
                    <a:pt x="2145" y="2116"/>
                  </a:lnTo>
                  <a:lnTo>
                    <a:pt x="2155" y="2151"/>
                  </a:lnTo>
                  <a:lnTo>
                    <a:pt x="619" y="2534"/>
                  </a:lnTo>
                  <a:lnTo>
                    <a:pt x="658" y="2692"/>
                  </a:lnTo>
                  <a:lnTo>
                    <a:pt x="2190" y="2310"/>
                  </a:lnTo>
                  <a:lnTo>
                    <a:pt x="2202" y="2365"/>
                  </a:lnTo>
                  <a:lnTo>
                    <a:pt x="2214" y="2420"/>
                  </a:lnTo>
                  <a:lnTo>
                    <a:pt x="2224" y="2473"/>
                  </a:lnTo>
                  <a:lnTo>
                    <a:pt x="2234" y="2525"/>
                  </a:lnTo>
                  <a:lnTo>
                    <a:pt x="2243" y="2577"/>
                  </a:lnTo>
                  <a:lnTo>
                    <a:pt x="2251" y="2628"/>
                  </a:lnTo>
                  <a:lnTo>
                    <a:pt x="2260" y="2677"/>
                  </a:lnTo>
                  <a:lnTo>
                    <a:pt x="2267" y="2726"/>
                  </a:lnTo>
                  <a:lnTo>
                    <a:pt x="2273" y="2774"/>
                  </a:lnTo>
                  <a:lnTo>
                    <a:pt x="2280" y="2821"/>
                  </a:lnTo>
                  <a:lnTo>
                    <a:pt x="2285" y="2869"/>
                  </a:lnTo>
                  <a:lnTo>
                    <a:pt x="2289" y="2915"/>
                  </a:lnTo>
                  <a:lnTo>
                    <a:pt x="2293" y="2960"/>
                  </a:lnTo>
                  <a:lnTo>
                    <a:pt x="2296" y="3004"/>
                  </a:lnTo>
                  <a:lnTo>
                    <a:pt x="2300" y="3048"/>
                  </a:lnTo>
                  <a:lnTo>
                    <a:pt x="2302" y="3090"/>
                  </a:lnTo>
                  <a:lnTo>
                    <a:pt x="2304" y="3133"/>
                  </a:lnTo>
                  <a:lnTo>
                    <a:pt x="2305" y="3175"/>
                  </a:lnTo>
                  <a:lnTo>
                    <a:pt x="2305" y="3216"/>
                  </a:lnTo>
                  <a:lnTo>
                    <a:pt x="2305" y="3257"/>
                  </a:lnTo>
                  <a:lnTo>
                    <a:pt x="2305" y="3298"/>
                  </a:lnTo>
                  <a:lnTo>
                    <a:pt x="2304" y="3337"/>
                  </a:lnTo>
                  <a:lnTo>
                    <a:pt x="2303" y="3376"/>
                  </a:lnTo>
                  <a:lnTo>
                    <a:pt x="2302" y="3415"/>
                  </a:lnTo>
                  <a:lnTo>
                    <a:pt x="2300" y="3454"/>
                  </a:lnTo>
                  <a:lnTo>
                    <a:pt x="2296" y="3491"/>
                  </a:lnTo>
                  <a:lnTo>
                    <a:pt x="2294" y="3529"/>
                  </a:lnTo>
                  <a:lnTo>
                    <a:pt x="2291" y="3567"/>
                  </a:lnTo>
                  <a:lnTo>
                    <a:pt x="2287" y="3603"/>
                  </a:lnTo>
                  <a:lnTo>
                    <a:pt x="2283" y="3640"/>
                  </a:lnTo>
                  <a:lnTo>
                    <a:pt x="2279" y="3677"/>
                  </a:lnTo>
                  <a:lnTo>
                    <a:pt x="2274" y="3712"/>
                  </a:lnTo>
                  <a:lnTo>
                    <a:pt x="986" y="4033"/>
                  </a:lnTo>
                  <a:lnTo>
                    <a:pt x="1034" y="4209"/>
                  </a:lnTo>
                  <a:lnTo>
                    <a:pt x="2244" y="3909"/>
                  </a:lnTo>
                  <a:lnTo>
                    <a:pt x="2233" y="3961"/>
                  </a:lnTo>
                  <a:lnTo>
                    <a:pt x="2220" y="4015"/>
                  </a:lnTo>
                  <a:lnTo>
                    <a:pt x="2206" y="4066"/>
                  </a:lnTo>
                  <a:lnTo>
                    <a:pt x="2192" y="4117"/>
                  </a:lnTo>
                  <a:lnTo>
                    <a:pt x="2176" y="4168"/>
                  </a:lnTo>
                  <a:lnTo>
                    <a:pt x="2160" y="4219"/>
                  </a:lnTo>
                  <a:lnTo>
                    <a:pt x="2144" y="4269"/>
                  </a:lnTo>
                  <a:lnTo>
                    <a:pt x="2125" y="4317"/>
                  </a:lnTo>
                  <a:lnTo>
                    <a:pt x="2106" y="4365"/>
                  </a:lnTo>
                  <a:lnTo>
                    <a:pt x="2086" y="4413"/>
                  </a:lnTo>
                  <a:lnTo>
                    <a:pt x="2065" y="4460"/>
                  </a:lnTo>
                  <a:lnTo>
                    <a:pt x="2043" y="4505"/>
                  </a:lnTo>
                  <a:lnTo>
                    <a:pt x="2020" y="4550"/>
                  </a:lnTo>
                  <a:lnTo>
                    <a:pt x="1996" y="4594"/>
                  </a:lnTo>
                  <a:lnTo>
                    <a:pt x="1972" y="4637"/>
                  </a:lnTo>
                  <a:lnTo>
                    <a:pt x="1946" y="4679"/>
                  </a:lnTo>
                  <a:lnTo>
                    <a:pt x="1919" y="4720"/>
                  </a:lnTo>
                  <a:lnTo>
                    <a:pt x="1891" y="4760"/>
                  </a:lnTo>
                  <a:lnTo>
                    <a:pt x="1860" y="4799"/>
                  </a:lnTo>
                  <a:lnTo>
                    <a:pt x="1830" y="4836"/>
                  </a:lnTo>
                  <a:lnTo>
                    <a:pt x="1798" y="4872"/>
                  </a:lnTo>
                  <a:lnTo>
                    <a:pt x="1765" y="4906"/>
                  </a:lnTo>
                  <a:lnTo>
                    <a:pt x="1730" y="4940"/>
                  </a:lnTo>
                  <a:lnTo>
                    <a:pt x="1696" y="4971"/>
                  </a:lnTo>
                  <a:lnTo>
                    <a:pt x="1659" y="5003"/>
                  </a:lnTo>
                  <a:lnTo>
                    <a:pt x="1621" y="5031"/>
                  </a:lnTo>
                  <a:lnTo>
                    <a:pt x="1582" y="5058"/>
                  </a:lnTo>
                  <a:lnTo>
                    <a:pt x="1541" y="5084"/>
                  </a:lnTo>
                  <a:lnTo>
                    <a:pt x="1499" y="5108"/>
                  </a:lnTo>
                  <a:lnTo>
                    <a:pt x="1456" y="5130"/>
                  </a:lnTo>
                  <a:lnTo>
                    <a:pt x="1411" y="5151"/>
                  </a:lnTo>
                  <a:lnTo>
                    <a:pt x="1365" y="5170"/>
                  </a:lnTo>
                  <a:lnTo>
                    <a:pt x="1420" y="5149"/>
                  </a:lnTo>
                  <a:lnTo>
                    <a:pt x="1473" y="5126"/>
                  </a:lnTo>
                  <a:lnTo>
                    <a:pt x="1524" y="5101"/>
                  </a:lnTo>
                  <a:lnTo>
                    <a:pt x="1575" y="5076"/>
                  </a:lnTo>
                  <a:lnTo>
                    <a:pt x="1623" y="5049"/>
                  </a:lnTo>
                  <a:lnTo>
                    <a:pt x="1669" y="5019"/>
                  </a:lnTo>
                  <a:lnTo>
                    <a:pt x="1714" y="4989"/>
                  </a:lnTo>
                  <a:lnTo>
                    <a:pt x="1758" y="4958"/>
                  </a:lnTo>
                  <a:lnTo>
                    <a:pt x="1798" y="4925"/>
                  </a:lnTo>
                  <a:lnTo>
                    <a:pt x="1839" y="4891"/>
                  </a:lnTo>
                  <a:lnTo>
                    <a:pt x="1878" y="4855"/>
                  </a:lnTo>
                  <a:lnTo>
                    <a:pt x="1916" y="4818"/>
                  </a:lnTo>
                  <a:lnTo>
                    <a:pt x="1951" y="4781"/>
                  </a:lnTo>
                  <a:lnTo>
                    <a:pt x="1986" y="4741"/>
                  </a:lnTo>
                  <a:lnTo>
                    <a:pt x="2019" y="4701"/>
                  </a:lnTo>
                  <a:lnTo>
                    <a:pt x="2052" y="4659"/>
                  </a:lnTo>
                  <a:lnTo>
                    <a:pt x="2083" y="4617"/>
                  </a:lnTo>
                  <a:lnTo>
                    <a:pt x="2112" y="4575"/>
                  </a:lnTo>
                  <a:lnTo>
                    <a:pt x="2141" y="4530"/>
                  </a:lnTo>
                  <a:lnTo>
                    <a:pt x="2168" y="4485"/>
                  </a:lnTo>
                  <a:lnTo>
                    <a:pt x="2194" y="4437"/>
                  </a:lnTo>
                  <a:lnTo>
                    <a:pt x="2219" y="4390"/>
                  </a:lnTo>
                  <a:lnTo>
                    <a:pt x="2244" y="4342"/>
                  </a:lnTo>
                  <a:lnTo>
                    <a:pt x="2267" y="4294"/>
                  </a:lnTo>
                  <a:lnTo>
                    <a:pt x="2289" y="4244"/>
                  </a:lnTo>
                  <a:lnTo>
                    <a:pt x="2310" y="4194"/>
                  </a:lnTo>
                  <a:lnTo>
                    <a:pt x="2331" y="4142"/>
                  </a:lnTo>
                  <a:lnTo>
                    <a:pt x="2351" y="4090"/>
                  </a:lnTo>
                  <a:lnTo>
                    <a:pt x="2370" y="4038"/>
                  </a:lnTo>
                  <a:lnTo>
                    <a:pt x="2387" y="3984"/>
                  </a:lnTo>
                  <a:lnTo>
                    <a:pt x="2404" y="3931"/>
                  </a:lnTo>
                  <a:lnTo>
                    <a:pt x="2421" y="3876"/>
                  </a:lnTo>
                  <a:lnTo>
                    <a:pt x="3076" y="3713"/>
                  </a:lnTo>
                  <a:lnTo>
                    <a:pt x="3156" y="3497"/>
                  </a:lnTo>
                  <a:lnTo>
                    <a:pt x="2469" y="3668"/>
                  </a:lnTo>
                  <a:lnTo>
                    <a:pt x="2476" y="3620"/>
                  </a:lnTo>
                  <a:lnTo>
                    <a:pt x="2484" y="3573"/>
                  </a:lnTo>
                  <a:lnTo>
                    <a:pt x="2490" y="3527"/>
                  </a:lnTo>
                  <a:lnTo>
                    <a:pt x="2496" y="3482"/>
                  </a:lnTo>
                  <a:lnTo>
                    <a:pt x="2501" y="3438"/>
                  </a:lnTo>
                  <a:lnTo>
                    <a:pt x="2506" y="3395"/>
                  </a:lnTo>
                  <a:lnTo>
                    <a:pt x="2510" y="3352"/>
                  </a:lnTo>
                  <a:lnTo>
                    <a:pt x="2513" y="3311"/>
                  </a:lnTo>
                  <a:lnTo>
                    <a:pt x="2515" y="3269"/>
                  </a:lnTo>
                  <a:lnTo>
                    <a:pt x="2518" y="3230"/>
                  </a:lnTo>
                  <a:lnTo>
                    <a:pt x="2519" y="3189"/>
                  </a:lnTo>
                  <a:lnTo>
                    <a:pt x="2520" y="3149"/>
                  </a:lnTo>
                  <a:lnTo>
                    <a:pt x="2520" y="3109"/>
                  </a:lnTo>
                  <a:lnTo>
                    <a:pt x="2520" y="3070"/>
                  </a:lnTo>
                  <a:lnTo>
                    <a:pt x="2520" y="3030"/>
                  </a:lnTo>
                  <a:lnTo>
                    <a:pt x="2519" y="2990"/>
                  </a:lnTo>
                  <a:lnTo>
                    <a:pt x="2517" y="2950"/>
                  </a:lnTo>
                  <a:lnTo>
                    <a:pt x="2515" y="2909"/>
                  </a:lnTo>
                  <a:lnTo>
                    <a:pt x="2512" y="2869"/>
                  </a:lnTo>
                  <a:lnTo>
                    <a:pt x="2509" y="2827"/>
                  </a:lnTo>
                  <a:lnTo>
                    <a:pt x="2505" y="2785"/>
                  </a:lnTo>
                  <a:lnTo>
                    <a:pt x="2499" y="2742"/>
                  </a:lnTo>
                  <a:lnTo>
                    <a:pt x="2495" y="2699"/>
                  </a:lnTo>
                  <a:lnTo>
                    <a:pt x="2489" y="2654"/>
                  </a:lnTo>
                  <a:lnTo>
                    <a:pt x="2484" y="2609"/>
                  </a:lnTo>
                  <a:lnTo>
                    <a:pt x="2476" y="2562"/>
                  </a:lnTo>
                  <a:lnTo>
                    <a:pt x="2470" y="2514"/>
                  </a:lnTo>
                  <a:lnTo>
                    <a:pt x="2462" y="2465"/>
                  </a:lnTo>
                  <a:lnTo>
                    <a:pt x="2454" y="2414"/>
                  </a:lnTo>
                  <a:lnTo>
                    <a:pt x="2446" y="2362"/>
                  </a:lnTo>
                  <a:lnTo>
                    <a:pt x="2437" y="2308"/>
                  </a:lnTo>
                  <a:lnTo>
                    <a:pt x="2427" y="2252"/>
                  </a:lnTo>
                  <a:lnTo>
                    <a:pt x="3242" y="2050"/>
                  </a:lnTo>
                  <a:lnTo>
                    <a:pt x="3205" y="1881"/>
                  </a:lnTo>
                  <a:lnTo>
                    <a:pt x="2386" y="2085"/>
                  </a:lnTo>
                  <a:lnTo>
                    <a:pt x="2375" y="2044"/>
                  </a:lnTo>
                  <a:lnTo>
                    <a:pt x="2363" y="2004"/>
                  </a:lnTo>
                  <a:lnTo>
                    <a:pt x="2351" y="1963"/>
                  </a:lnTo>
                  <a:lnTo>
                    <a:pt x="2337" y="1922"/>
                  </a:lnTo>
                  <a:lnTo>
                    <a:pt x="2323" y="1881"/>
                  </a:lnTo>
                  <a:lnTo>
                    <a:pt x="2308" y="1840"/>
                  </a:lnTo>
                  <a:lnTo>
                    <a:pt x="2293" y="1799"/>
                  </a:lnTo>
                  <a:lnTo>
                    <a:pt x="2278" y="1757"/>
                  </a:lnTo>
                  <a:lnTo>
                    <a:pt x="2262" y="1716"/>
                  </a:lnTo>
                  <a:lnTo>
                    <a:pt x="2245" y="1675"/>
                  </a:lnTo>
                  <a:lnTo>
                    <a:pt x="2227" y="1635"/>
                  </a:lnTo>
                  <a:lnTo>
                    <a:pt x="2210" y="1594"/>
                  </a:lnTo>
                  <a:lnTo>
                    <a:pt x="2192" y="1553"/>
                  </a:lnTo>
                  <a:lnTo>
                    <a:pt x="2173" y="1513"/>
                  </a:lnTo>
                  <a:lnTo>
                    <a:pt x="2154" y="1473"/>
                  </a:lnTo>
                  <a:lnTo>
                    <a:pt x="2135" y="1434"/>
                  </a:lnTo>
                  <a:lnTo>
                    <a:pt x="2115" y="1394"/>
                  </a:lnTo>
                  <a:lnTo>
                    <a:pt x="2096" y="1355"/>
                  </a:lnTo>
                  <a:lnTo>
                    <a:pt x="2076" y="1316"/>
                  </a:lnTo>
                  <a:lnTo>
                    <a:pt x="2056" y="1279"/>
                  </a:lnTo>
                  <a:lnTo>
                    <a:pt x="2035" y="1241"/>
                  </a:lnTo>
                  <a:lnTo>
                    <a:pt x="2014" y="1204"/>
                  </a:lnTo>
                  <a:lnTo>
                    <a:pt x="1993" y="1169"/>
                  </a:lnTo>
                  <a:lnTo>
                    <a:pt x="1972" y="1133"/>
                  </a:lnTo>
                  <a:lnTo>
                    <a:pt x="1950" y="1098"/>
                  </a:lnTo>
                  <a:lnTo>
                    <a:pt x="1929" y="1064"/>
                  </a:lnTo>
                  <a:lnTo>
                    <a:pt x="1907" y="1031"/>
                  </a:lnTo>
                  <a:lnTo>
                    <a:pt x="1886" y="998"/>
                  </a:lnTo>
                  <a:lnTo>
                    <a:pt x="1864" y="966"/>
                  </a:lnTo>
                  <a:lnTo>
                    <a:pt x="1842" y="935"/>
                  </a:lnTo>
                  <a:lnTo>
                    <a:pt x="1821" y="906"/>
                  </a:lnTo>
                  <a:lnTo>
                    <a:pt x="1800" y="877"/>
                  </a:lnTo>
                  <a:lnTo>
                    <a:pt x="2517" y="698"/>
                  </a:lnTo>
                  <a:lnTo>
                    <a:pt x="2337" y="567"/>
                  </a:lnTo>
                  <a:lnTo>
                    <a:pt x="1678" y="730"/>
                  </a:lnTo>
                  <a:lnTo>
                    <a:pt x="1633" y="680"/>
                  </a:lnTo>
                  <a:lnTo>
                    <a:pt x="1587" y="632"/>
                  </a:lnTo>
                  <a:lnTo>
                    <a:pt x="1540" y="585"/>
                  </a:lnTo>
                  <a:lnTo>
                    <a:pt x="1492" y="539"/>
                  </a:lnTo>
                  <a:lnTo>
                    <a:pt x="1444" y="495"/>
                  </a:lnTo>
                  <a:lnTo>
                    <a:pt x="1395" y="453"/>
                  </a:lnTo>
                  <a:lnTo>
                    <a:pt x="1346" y="412"/>
                  </a:lnTo>
                  <a:lnTo>
                    <a:pt x="1295" y="373"/>
                  </a:lnTo>
                  <a:lnTo>
                    <a:pt x="1245" y="336"/>
                  </a:lnTo>
                  <a:lnTo>
                    <a:pt x="1194" y="300"/>
                  </a:lnTo>
                  <a:lnTo>
                    <a:pt x="1142" y="267"/>
                  </a:lnTo>
                  <a:lnTo>
                    <a:pt x="1090" y="235"/>
                  </a:lnTo>
                  <a:lnTo>
                    <a:pt x="1037" y="205"/>
                  </a:lnTo>
                  <a:lnTo>
                    <a:pt x="985" y="177"/>
                  </a:lnTo>
                  <a:lnTo>
                    <a:pt x="931" y="150"/>
                  </a:lnTo>
                  <a:lnTo>
                    <a:pt x="877" y="126"/>
                  </a:lnTo>
                  <a:lnTo>
                    <a:pt x="824" y="104"/>
                  </a:lnTo>
                  <a:lnTo>
                    <a:pt x="769" y="85"/>
                  </a:lnTo>
                  <a:lnTo>
                    <a:pt x="715" y="66"/>
                  </a:lnTo>
                  <a:lnTo>
                    <a:pt x="660" y="50"/>
                  </a:lnTo>
                  <a:lnTo>
                    <a:pt x="605" y="36"/>
                  </a:lnTo>
                  <a:lnTo>
                    <a:pt x="551" y="25"/>
                  </a:lnTo>
                  <a:lnTo>
                    <a:pt x="495" y="14"/>
                  </a:lnTo>
                  <a:lnTo>
                    <a:pt x="440" y="8"/>
                  </a:lnTo>
                  <a:lnTo>
                    <a:pt x="385" y="3"/>
                  </a:lnTo>
                  <a:lnTo>
                    <a:pt x="330" y="0"/>
                  </a:lnTo>
                  <a:lnTo>
                    <a:pt x="274" y="0"/>
                  </a:lnTo>
                  <a:lnTo>
                    <a:pt x="219" y="2"/>
                  </a:lnTo>
                  <a:lnTo>
                    <a:pt x="165" y="6"/>
                  </a:lnTo>
                  <a:lnTo>
                    <a:pt x="109" y="13"/>
                  </a:lnTo>
                  <a:lnTo>
                    <a:pt x="55" y="2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66" name="Freeform 331"/>
            <p:cNvSpPr>
              <a:spLocks/>
            </p:cNvSpPr>
            <p:nvPr/>
          </p:nvSpPr>
          <p:spPr bwMode="auto">
            <a:xfrm>
              <a:off x="706" y="1175"/>
              <a:ext cx="540" cy="862"/>
            </a:xfrm>
            <a:custGeom>
              <a:avLst/>
              <a:gdLst>
                <a:gd name="T0" fmla="*/ 187 w 3242"/>
                <a:gd name="T1" fmla="*/ 11 h 5170"/>
                <a:gd name="T2" fmla="*/ 481 w 3242"/>
                <a:gd name="T3" fmla="*/ 43 h 5170"/>
                <a:gd name="T4" fmla="*/ 750 w 3242"/>
                <a:gd name="T5" fmla="*/ 142 h 5170"/>
                <a:gd name="T6" fmla="*/ 992 w 3242"/>
                <a:gd name="T7" fmla="*/ 290 h 5170"/>
                <a:gd name="T8" fmla="*/ 1202 w 3242"/>
                <a:gd name="T9" fmla="*/ 463 h 5170"/>
                <a:gd name="T10" fmla="*/ 1376 w 3242"/>
                <a:gd name="T11" fmla="*/ 643 h 5170"/>
                <a:gd name="T12" fmla="*/ 257 w 3242"/>
                <a:gd name="T13" fmla="*/ 1084 h 5170"/>
                <a:gd name="T14" fmla="*/ 1665 w 3242"/>
                <a:gd name="T15" fmla="*/ 1019 h 5170"/>
                <a:gd name="T16" fmla="*/ 1778 w 3242"/>
                <a:gd name="T17" fmla="*/ 1205 h 5170"/>
                <a:gd name="T18" fmla="*/ 1876 w 3242"/>
                <a:gd name="T19" fmla="*/ 1398 h 5170"/>
                <a:gd name="T20" fmla="*/ 1963 w 3242"/>
                <a:gd name="T21" fmla="*/ 1592 h 5170"/>
                <a:gd name="T22" fmla="*/ 2037 w 3242"/>
                <a:gd name="T23" fmla="*/ 1784 h 5170"/>
                <a:gd name="T24" fmla="*/ 2101 w 3242"/>
                <a:gd name="T25" fmla="*/ 1972 h 5170"/>
                <a:gd name="T26" fmla="*/ 2155 w 3242"/>
                <a:gd name="T27" fmla="*/ 2151 h 5170"/>
                <a:gd name="T28" fmla="*/ 2202 w 3242"/>
                <a:gd name="T29" fmla="*/ 2365 h 5170"/>
                <a:gd name="T30" fmla="*/ 2251 w 3242"/>
                <a:gd name="T31" fmla="*/ 2628 h 5170"/>
                <a:gd name="T32" fmla="*/ 2285 w 3242"/>
                <a:gd name="T33" fmla="*/ 2869 h 5170"/>
                <a:gd name="T34" fmla="*/ 2302 w 3242"/>
                <a:gd name="T35" fmla="*/ 3090 h 5170"/>
                <a:gd name="T36" fmla="*/ 2305 w 3242"/>
                <a:gd name="T37" fmla="*/ 3298 h 5170"/>
                <a:gd name="T38" fmla="*/ 2296 w 3242"/>
                <a:gd name="T39" fmla="*/ 3491 h 5170"/>
                <a:gd name="T40" fmla="*/ 2279 w 3242"/>
                <a:gd name="T41" fmla="*/ 3677 h 5170"/>
                <a:gd name="T42" fmla="*/ 2244 w 3242"/>
                <a:gd name="T43" fmla="*/ 3909 h 5170"/>
                <a:gd name="T44" fmla="*/ 2176 w 3242"/>
                <a:gd name="T45" fmla="*/ 4168 h 5170"/>
                <a:gd name="T46" fmla="*/ 2086 w 3242"/>
                <a:gd name="T47" fmla="*/ 4413 h 5170"/>
                <a:gd name="T48" fmla="*/ 1972 w 3242"/>
                <a:gd name="T49" fmla="*/ 4637 h 5170"/>
                <a:gd name="T50" fmla="*/ 1830 w 3242"/>
                <a:gd name="T51" fmla="*/ 4836 h 5170"/>
                <a:gd name="T52" fmla="*/ 1659 w 3242"/>
                <a:gd name="T53" fmla="*/ 5003 h 5170"/>
                <a:gd name="T54" fmla="*/ 1456 w 3242"/>
                <a:gd name="T55" fmla="*/ 5130 h 5170"/>
                <a:gd name="T56" fmla="*/ 1473 w 3242"/>
                <a:gd name="T57" fmla="*/ 5126 h 5170"/>
                <a:gd name="T58" fmla="*/ 1714 w 3242"/>
                <a:gd name="T59" fmla="*/ 4989 h 5170"/>
                <a:gd name="T60" fmla="*/ 1916 w 3242"/>
                <a:gd name="T61" fmla="*/ 4818 h 5170"/>
                <a:gd name="T62" fmla="*/ 2083 w 3242"/>
                <a:gd name="T63" fmla="*/ 4617 h 5170"/>
                <a:gd name="T64" fmla="*/ 2219 w 3242"/>
                <a:gd name="T65" fmla="*/ 4390 h 5170"/>
                <a:gd name="T66" fmla="*/ 2331 w 3242"/>
                <a:gd name="T67" fmla="*/ 4142 h 5170"/>
                <a:gd name="T68" fmla="*/ 2421 w 3242"/>
                <a:gd name="T69" fmla="*/ 3876 h 5170"/>
                <a:gd name="T70" fmla="*/ 2476 w 3242"/>
                <a:gd name="T71" fmla="*/ 3620 h 5170"/>
                <a:gd name="T72" fmla="*/ 2506 w 3242"/>
                <a:gd name="T73" fmla="*/ 3395 h 5170"/>
                <a:gd name="T74" fmla="*/ 2519 w 3242"/>
                <a:gd name="T75" fmla="*/ 3189 h 5170"/>
                <a:gd name="T76" fmla="*/ 2519 w 3242"/>
                <a:gd name="T77" fmla="*/ 2990 h 5170"/>
                <a:gd name="T78" fmla="*/ 2505 w 3242"/>
                <a:gd name="T79" fmla="*/ 2785 h 5170"/>
                <a:gd name="T80" fmla="*/ 2476 w 3242"/>
                <a:gd name="T81" fmla="*/ 2562 h 5170"/>
                <a:gd name="T82" fmla="*/ 2437 w 3242"/>
                <a:gd name="T83" fmla="*/ 2308 h 5170"/>
                <a:gd name="T84" fmla="*/ 2386 w 3242"/>
                <a:gd name="T85" fmla="*/ 2085 h 5170"/>
                <a:gd name="T86" fmla="*/ 2323 w 3242"/>
                <a:gd name="T87" fmla="*/ 1881 h 5170"/>
                <a:gd name="T88" fmla="*/ 2245 w 3242"/>
                <a:gd name="T89" fmla="*/ 1675 h 5170"/>
                <a:gd name="T90" fmla="*/ 2154 w 3242"/>
                <a:gd name="T91" fmla="*/ 1473 h 5170"/>
                <a:gd name="T92" fmla="*/ 2056 w 3242"/>
                <a:gd name="T93" fmla="*/ 1279 h 5170"/>
                <a:gd name="T94" fmla="*/ 1950 w 3242"/>
                <a:gd name="T95" fmla="*/ 1098 h 5170"/>
                <a:gd name="T96" fmla="*/ 1842 w 3242"/>
                <a:gd name="T97" fmla="*/ 935 h 5170"/>
                <a:gd name="T98" fmla="*/ 1678 w 3242"/>
                <a:gd name="T99" fmla="*/ 730 h 5170"/>
                <a:gd name="T100" fmla="*/ 1492 w 3242"/>
                <a:gd name="T101" fmla="*/ 539 h 5170"/>
                <a:gd name="T102" fmla="*/ 1245 w 3242"/>
                <a:gd name="T103" fmla="*/ 336 h 5170"/>
                <a:gd name="T104" fmla="*/ 985 w 3242"/>
                <a:gd name="T105" fmla="*/ 177 h 5170"/>
                <a:gd name="T106" fmla="*/ 715 w 3242"/>
                <a:gd name="T107" fmla="*/ 66 h 5170"/>
                <a:gd name="T108" fmla="*/ 440 w 3242"/>
                <a:gd name="T109" fmla="*/ 8 h 5170"/>
                <a:gd name="T110" fmla="*/ 165 w 3242"/>
                <a:gd name="T111" fmla="*/ 6 h 517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242"/>
                <a:gd name="T169" fmla="*/ 0 h 5170"/>
                <a:gd name="T170" fmla="*/ 3242 w 3242"/>
                <a:gd name="T171" fmla="*/ 5170 h 517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242" h="5170">
                  <a:moveTo>
                    <a:pt x="0" y="34"/>
                  </a:moveTo>
                  <a:lnTo>
                    <a:pt x="0" y="34"/>
                  </a:lnTo>
                  <a:lnTo>
                    <a:pt x="63" y="23"/>
                  </a:lnTo>
                  <a:lnTo>
                    <a:pt x="125" y="15"/>
                  </a:lnTo>
                  <a:lnTo>
                    <a:pt x="187" y="11"/>
                  </a:lnTo>
                  <a:lnTo>
                    <a:pt x="247" y="11"/>
                  </a:lnTo>
                  <a:lnTo>
                    <a:pt x="307" y="14"/>
                  </a:lnTo>
                  <a:lnTo>
                    <a:pt x="365" y="21"/>
                  </a:lnTo>
                  <a:lnTo>
                    <a:pt x="423" y="30"/>
                  </a:lnTo>
                  <a:lnTo>
                    <a:pt x="481" y="43"/>
                  </a:lnTo>
                  <a:lnTo>
                    <a:pt x="536" y="57"/>
                  </a:lnTo>
                  <a:lnTo>
                    <a:pt x="591" y="75"/>
                  </a:lnTo>
                  <a:lnTo>
                    <a:pt x="646" y="95"/>
                  </a:lnTo>
                  <a:lnTo>
                    <a:pt x="698" y="117"/>
                  </a:lnTo>
                  <a:lnTo>
                    <a:pt x="750" y="142"/>
                  </a:lnTo>
                  <a:lnTo>
                    <a:pt x="801" y="168"/>
                  </a:lnTo>
                  <a:lnTo>
                    <a:pt x="851" y="197"/>
                  </a:lnTo>
                  <a:lnTo>
                    <a:pt x="899" y="226"/>
                  </a:lnTo>
                  <a:lnTo>
                    <a:pt x="946" y="257"/>
                  </a:lnTo>
                  <a:lnTo>
                    <a:pt x="992" y="290"/>
                  </a:lnTo>
                  <a:lnTo>
                    <a:pt x="1037" y="322"/>
                  </a:lnTo>
                  <a:lnTo>
                    <a:pt x="1081" y="357"/>
                  </a:lnTo>
                  <a:lnTo>
                    <a:pt x="1123" y="392"/>
                  </a:lnTo>
                  <a:lnTo>
                    <a:pt x="1164" y="428"/>
                  </a:lnTo>
                  <a:lnTo>
                    <a:pt x="1202" y="463"/>
                  </a:lnTo>
                  <a:lnTo>
                    <a:pt x="1240" y="500"/>
                  </a:lnTo>
                  <a:lnTo>
                    <a:pt x="1277" y="536"/>
                  </a:lnTo>
                  <a:lnTo>
                    <a:pt x="1311" y="572"/>
                  </a:lnTo>
                  <a:lnTo>
                    <a:pt x="1345" y="608"/>
                  </a:lnTo>
                  <a:lnTo>
                    <a:pt x="1376" y="643"/>
                  </a:lnTo>
                  <a:lnTo>
                    <a:pt x="1406" y="679"/>
                  </a:lnTo>
                  <a:lnTo>
                    <a:pt x="1434" y="713"/>
                  </a:lnTo>
                  <a:lnTo>
                    <a:pt x="1461" y="746"/>
                  </a:lnTo>
                  <a:lnTo>
                    <a:pt x="1486" y="778"/>
                  </a:lnTo>
                  <a:lnTo>
                    <a:pt x="257" y="1084"/>
                  </a:lnTo>
                  <a:lnTo>
                    <a:pt x="304" y="1273"/>
                  </a:lnTo>
                  <a:lnTo>
                    <a:pt x="1615" y="947"/>
                  </a:lnTo>
                  <a:lnTo>
                    <a:pt x="1641" y="983"/>
                  </a:lnTo>
                  <a:lnTo>
                    <a:pt x="1665" y="1019"/>
                  </a:lnTo>
                  <a:lnTo>
                    <a:pt x="1689" y="1056"/>
                  </a:lnTo>
                  <a:lnTo>
                    <a:pt x="1712" y="1092"/>
                  </a:lnTo>
                  <a:lnTo>
                    <a:pt x="1734" y="1130"/>
                  </a:lnTo>
                  <a:lnTo>
                    <a:pt x="1756" y="1168"/>
                  </a:lnTo>
                  <a:lnTo>
                    <a:pt x="1778" y="1205"/>
                  </a:lnTo>
                  <a:lnTo>
                    <a:pt x="1798" y="1244"/>
                  </a:lnTo>
                  <a:lnTo>
                    <a:pt x="1818" y="1282"/>
                  </a:lnTo>
                  <a:lnTo>
                    <a:pt x="1838" y="1321"/>
                  </a:lnTo>
                  <a:lnTo>
                    <a:pt x="1857" y="1359"/>
                  </a:lnTo>
                  <a:lnTo>
                    <a:pt x="1876" y="1398"/>
                  </a:lnTo>
                  <a:lnTo>
                    <a:pt x="1895" y="1437"/>
                  </a:lnTo>
                  <a:lnTo>
                    <a:pt x="1912" y="1475"/>
                  </a:lnTo>
                  <a:lnTo>
                    <a:pt x="1929" y="1514"/>
                  </a:lnTo>
                  <a:lnTo>
                    <a:pt x="1946" y="1553"/>
                  </a:lnTo>
                  <a:lnTo>
                    <a:pt x="1963" y="1592"/>
                  </a:lnTo>
                  <a:lnTo>
                    <a:pt x="1978" y="1630"/>
                  </a:lnTo>
                  <a:lnTo>
                    <a:pt x="1993" y="1669"/>
                  </a:lnTo>
                  <a:lnTo>
                    <a:pt x="2009" y="1708"/>
                  </a:lnTo>
                  <a:lnTo>
                    <a:pt x="2022" y="1747"/>
                  </a:lnTo>
                  <a:lnTo>
                    <a:pt x="2037" y="1784"/>
                  </a:lnTo>
                  <a:lnTo>
                    <a:pt x="2051" y="1822"/>
                  </a:lnTo>
                  <a:lnTo>
                    <a:pt x="2063" y="1861"/>
                  </a:lnTo>
                  <a:lnTo>
                    <a:pt x="2077" y="1897"/>
                  </a:lnTo>
                  <a:lnTo>
                    <a:pt x="2089" y="1935"/>
                  </a:lnTo>
                  <a:lnTo>
                    <a:pt x="2101" y="1972"/>
                  </a:lnTo>
                  <a:lnTo>
                    <a:pt x="2112" y="2008"/>
                  </a:lnTo>
                  <a:lnTo>
                    <a:pt x="2124" y="2045"/>
                  </a:lnTo>
                  <a:lnTo>
                    <a:pt x="2134" y="2080"/>
                  </a:lnTo>
                  <a:lnTo>
                    <a:pt x="2145" y="2116"/>
                  </a:lnTo>
                  <a:lnTo>
                    <a:pt x="2155" y="2151"/>
                  </a:lnTo>
                  <a:lnTo>
                    <a:pt x="619" y="2534"/>
                  </a:lnTo>
                  <a:lnTo>
                    <a:pt x="658" y="2692"/>
                  </a:lnTo>
                  <a:lnTo>
                    <a:pt x="2190" y="2310"/>
                  </a:lnTo>
                  <a:lnTo>
                    <a:pt x="2202" y="2365"/>
                  </a:lnTo>
                  <a:lnTo>
                    <a:pt x="2214" y="2420"/>
                  </a:lnTo>
                  <a:lnTo>
                    <a:pt x="2224" y="2473"/>
                  </a:lnTo>
                  <a:lnTo>
                    <a:pt x="2234" y="2525"/>
                  </a:lnTo>
                  <a:lnTo>
                    <a:pt x="2243" y="2577"/>
                  </a:lnTo>
                  <a:lnTo>
                    <a:pt x="2251" y="2628"/>
                  </a:lnTo>
                  <a:lnTo>
                    <a:pt x="2260" y="2677"/>
                  </a:lnTo>
                  <a:lnTo>
                    <a:pt x="2267" y="2726"/>
                  </a:lnTo>
                  <a:lnTo>
                    <a:pt x="2273" y="2774"/>
                  </a:lnTo>
                  <a:lnTo>
                    <a:pt x="2280" y="2821"/>
                  </a:lnTo>
                  <a:lnTo>
                    <a:pt x="2285" y="2869"/>
                  </a:lnTo>
                  <a:lnTo>
                    <a:pt x="2289" y="2915"/>
                  </a:lnTo>
                  <a:lnTo>
                    <a:pt x="2293" y="2960"/>
                  </a:lnTo>
                  <a:lnTo>
                    <a:pt x="2296" y="3004"/>
                  </a:lnTo>
                  <a:lnTo>
                    <a:pt x="2300" y="3048"/>
                  </a:lnTo>
                  <a:lnTo>
                    <a:pt x="2302" y="3090"/>
                  </a:lnTo>
                  <a:lnTo>
                    <a:pt x="2304" y="3133"/>
                  </a:lnTo>
                  <a:lnTo>
                    <a:pt x="2305" y="3175"/>
                  </a:lnTo>
                  <a:lnTo>
                    <a:pt x="2305" y="3216"/>
                  </a:lnTo>
                  <a:lnTo>
                    <a:pt x="2305" y="3257"/>
                  </a:lnTo>
                  <a:lnTo>
                    <a:pt x="2305" y="3298"/>
                  </a:lnTo>
                  <a:lnTo>
                    <a:pt x="2304" y="3337"/>
                  </a:lnTo>
                  <a:lnTo>
                    <a:pt x="2303" y="3376"/>
                  </a:lnTo>
                  <a:lnTo>
                    <a:pt x="2302" y="3415"/>
                  </a:lnTo>
                  <a:lnTo>
                    <a:pt x="2300" y="3454"/>
                  </a:lnTo>
                  <a:lnTo>
                    <a:pt x="2296" y="3491"/>
                  </a:lnTo>
                  <a:lnTo>
                    <a:pt x="2294" y="3529"/>
                  </a:lnTo>
                  <a:lnTo>
                    <a:pt x="2291" y="3567"/>
                  </a:lnTo>
                  <a:lnTo>
                    <a:pt x="2287" y="3603"/>
                  </a:lnTo>
                  <a:lnTo>
                    <a:pt x="2283" y="3640"/>
                  </a:lnTo>
                  <a:lnTo>
                    <a:pt x="2279" y="3677"/>
                  </a:lnTo>
                  <a:lnTo>
                    <a:pt x="2274" y="3712"/>
                  </a:lnTo>
                  <a:lnTo>
                    <a:pt x="986" y="4033"/>
                  </a:lnTo>
                  <a:lnTo>
                    <a:pt x="1034" y="4209"/>
                  </a:lnTo>
                  <a:lnTo>
                    <a:pt x="2244" y="3909"/>
                  </a:lnTo>
                  <a:lnTo>
                    <a:pt x="2233" y="3961"/>
                  </a:lnTo>
                  <a:lnTo>
                    <a:pt x="2220" y="4015"/>
                  </a:lnTo>
                  <a:lnTo>
                    <a:pt x="2206" y="4066"/>
                  </a:lnTo>
                  <a:lnTo>
                    <a:pt x="2192" y="4117"/>
                  </a:lnTo>
                  <a:lnTo>
                    <a:pt x="2176" y="4168"/>
                  </a:lnTo>
                  <a:lnTo>
                    <a:pt x="2160" y="4219"/>
                  </a:lnTo>
                  <a:lnTo>
                    <a:pt x="2144" y="4269"/>
                  </a:lnTo>
                  <a:lnTo>
                    <a:pt x="2125" y="4317"/>
                  </a:lnTo>
                  <a:lnTo>
                    <a:pt x="2106" y="4365"/>
                  </a:lnTo>
                  <a:lnTo>
                    <a:pt x="2086" y="4413"/>
                  </a:lnTo>
                  <a:lnTo>
                    <a:pt x="2065" y="4460"/>
                  </a:lnTo>
                  <a:lnTo>
                    <a:pt x="2043" y="4505"/>
                  </a:lnTo>
                  <a:lnTo>
                    <a:pt x="2020" y="4550"/>
                  </a:lnTo>
                  <a:lnTo>
                    <a:pt x="1996" y="4594"/>
                  </a:lnTo>
                  <a:lnTo>
                    <a:pt x="1972" y="4637"/>
                  </a:lnTo>
                  <a:lnTo>
                    <a:pt x="1946" y="4679"/>
                  </a:lnTo>
                  <a:lnTo>
                    <a:pt x="1919" y="4720"/>
                  </a:lnTo>
                  <a:lnTo>
                    <a:pt x="1891" y="4760"/>
                  </a:lnTo>
                  <a:lnTo>
                    <a:pt x="1860" y="4799"/>
                  </a:lnTo>
                  <a:lnTo>
                    <a:pt x="1830" y="4836"/>
                  </a:lnTo>
                  <a:lnTo>
                    <a:pt x="1798" y="4872"/>
                  </a:lnTo>
                  <a:lnTo>
                    <a:pt x="1765" y="4906"/>
                  </a:lnTo>
                  <a:lnTo>
                    <a:pt x="1730" y="4940"/>
                  </a:lnTo>
                  <a:lnTo>
                    <a:pt x="1696" y="4971"/>
                  </a:lnTo>
                  <a:lnTo>
                    <a:pt x="1659" y="5003"/>
                  </a:lnTo>
                  <a:lnTo>
                    <a:pt x="1621" y="5031"/>
                  </a:lnTo>
                  <a:lnTo>
                    <a:pt x="1582" y="5058"/>
                  </a:lnTo>
                  <a:lnTo>
                    <a:pt x="1541" y="5084"/>
                  </a:lnTo>
                  <a:lnTo>
                    <a:pt x="1499" y="5108"/>
                  </a:lnTo>
                  <a:lnTo>
                    <a:pt x="1456" y="5130"/>
                  </a:lnTo>
                  <a:lnTo>
                    <a:pt x="1411" y="5151"/>
                  </a:lnTo>
                  <a:lnTo>
                    <a:pt x="1365" y="5170"/>
                  </a:lnTo>
                  <a:lnTo>
                    <a:pt x="1420" y="5149"/>
                  </a:lnTo>
                  <a:lnTo>
                    <a:pt x="1473" y="5126"/>
                  </a:lnTo>
                  <a:lnTo>
                    <a:pt x="1524" y="5101"/>
                  </a:lnTo>
                  <a:lnTo>
                    <a:pt x="1575" y="5076"/>
                  </a:lnTo>
                  <a:lnTo>
                    <a:pt x="1623" y="5049"/>
                  </a:lnTo>
                  <a:lnTo>
                    <a:pt x="1669" y="5019"/>
                  </a:lnTo>
                  <a:lnTo>
                    <a:pt x="1714" y="4989"/>
                  </a:lnTo>
                  <a:lnTo>
                    <a:pt x="1758" y="4958"/>
                  </a:lnTo>
                  <a:lnTo>
                    <a:pt x="1798" y="4925"/>
                  </a:lnTo>
                  <a:lnTo>
                    <a:pt x="1839" y="4891"/>
                  </a:lnTo>
                  <a:lnTo>
                    <a:pt x="1878" y="4855"/>
                  </a:lnTo>
                  <a:lnTo>
                    <a:pt x="1916" y="4818"/>
                  </a:lnTo>
                  <a:lnTo>
                    <a:pt x="1951" y="4781"/>
                  </a:lnTo>
                  <a:lnTo>
                    <a:pt x="1986" y="4741"/>
                  </a:lnTo>
                  <a:lnTo>
                    <a:pt x="2019" y="4701"/>
                  </a:lnTo>
                  <a:lnTo>
                    <a:pt x="2052" y="4659"/>
                  </a:lnTo>
                  <a:lnTo>
                    <a:pt x="2083" y="4617"/>
                  </a:lnTo>
                  <a:lnTo>
                    <a:pt x="2112" y="4575"/>
                  </a:lnTo>
                  <a:lnTo>
                    <a:pt x="2141" y="4530"/>
                  </a:lnTo>
                  <a:lnTo>
                    <a:pt x="2168" y="4485"/>
                  </a:lnTo>
                  <a:lnTo>
                    <a:pt x="2194" y="4437"/>
                  </a:lnTo>
                  <a:lnTo>
                    <a:pt x="2219" y="4390"/>
                  </a:lnTo>
                  <a:lnTo>
                    <a:pt x="2244" y="4342"/>
                  </a:lnTo>
                  <a:lnTo>
                    <a:pt x="2267" y="4294"/>
                  </a:lnTo>
                  <a:lnTo>
                    <a:pt x="2289" y="4244"/>
                  </a:lnTo>
                  <a:lnTo>
                    <a:pt x="2310" y="4194"/>
                  </a:lnTo>
                  <a:lnTo>
                    <a:pt x="2331" y="4142"/>
                  </a:lnTo>
                  <a:lnTo>
                    <a:pt x="2351" y="4090"/>
                  </a:lnTo>
                  <a:lnTo>
                    <a:pt x="2370" y="4038"/>
                  </a:lnTo>
                  <a:lnTo>
                    <a:pt x="2387" y="3984"/>
                  </a:lnTo>
                  <a:lnTo>
                    <a:pt x="2404" y="3931"/>
                  </a:lnTo>
                  <a:lnTo>
                    <a:pt x="2421" y="3876"/>
                  </a:lnTo>
                  <a:lnTo>
                    <a:pt x="3076" y="3713"/>
                  </a:lnTo>
                  <a:lnTo>
                    <a:pt x="3156" y="3497"/>
                  </a:lnTo>
                  <a:lnTo>
                    <a:pt x="2469" y="3668"/>
                  </a:lnTo>
                  <a:lnTo>
                    <a:pt x="2476" y="3620"/>
                  </a:lnTo>
                  <a:lnTo>
                    <a:pt x="2484" y="3573"/>
                  </a:lnTo>
                  <a:lnTo>
                    <a:pt x="2490" y="3527"/>
                  </a:lnTo>
                  <a:lnTo>
                    <a:pt x="2496" y="3482"/>
                  </a:lnTo>
                  <a:lnTo>
                    <a:pt x="2501" y="3438"/>
                  </a:lnTo>
                  <a:lnTo>
                    <a:pt x="2506" y="3395"/>
                  </a:lnTo>
                  <a:lnTo>
                    <a:pt x="2510" y="3352"/>
                  </a:lnTo>
                  <a:lnTo>
                    <a:pt x="2513" y="3311"/>
                  </a:lnTo>
                  <a:lnTo>
                    <a:pt x="2515" y="3269"/>
                  </a:lnTo>
                  <a:lnTo>
                    <a:pt x="2518" y="3230"/>
                  </a:lnTo>
                  <a:lnTo>
                    <a:pt x="2519" y="3189"/>
                  </a:lnTo>
                  <a:lnTo>
                    <a:pt x="2520" y="3149"/>
                  </a:lnTo>
                  <a:lnTo>
                    <a:pt x="2520" y="3109"/>
                  </a:lnTo>
                  <a:lnTo>
                    <a:pt x="2520" y="3070"/>
                  </a:lnTo>
                  <a:lnTo>
                    <a:pt x="2520" y="3030"/>
                  </a:lnTo>
                  <a:lnTo>
                    <a:pt x="2519" y="2990"/>
                  </a:lnTo>
                  <a:lnTo>
                    <a:pt x="2517" y="2950"/>
                  </a:lnTo>
                  <a:lnTo>
                    <a:pt x="2515" y="2909"/>
                  </a:lnTo>
                  <a:lnTo>
                    <a:pt x="2512" y="2869"/>
                  </a:lnTo>
                  <a:lnTo>
                    <a:pt x="2509" y="2827"/>
                  </a:lnTo>
                  <a:lnTo>
                    <a:pt x="2505" y="2785"/>
                  </a:lnTo>
                  <a:lnTo>
                    <a:pt x="2499" y="2742"/>
                  </a:lnTo>
                  <a:lnTo>
                    <a:pt x="2495" y="2699"/>
                  </a:lnTo>
                  <a:lnTo>
                    <a:pt x="2489" y="2654"/>
                  </a:lnTo>
                  <a:lnTo>
                    <a:pt x="2484" y="2609"/>
                  </a:lnTo>
                  <a:lnTo>
                    <a:pt x="2476" y="2562"/>
                  </a:lnTo>
                  <a:lnTo>
                    <a:pt x="2470" y="2514"/>
                  </a:lnTo>
                  <a:lnTo>
                    <a:pt x="2462" y="2465"/>
                  </a:lnTo>
                  <a:lnTo>
                    <a:pt x="2454" y="2414"/>
                  </a:lnTo>
                  <a:lnTo>
                    <a:pt x="2446" y="2362"/>
                  </a:lnTo>
                  <a:lnTo>
                    <a:pt x="2437" y="2308"/>
                  </a:lnTo>
                  <a:lnTo>
                    <a:pt x="2427" y="2252"/>
                  </a:lnTo>
                  <a:lnTo>
                    <a:pt x="3242" y="2050"/>
                  </a:lnTo>
                  <a:lnTo>
                    <a:pt x="3205" y="1881"/>
                  </a:lnTo>
                  <a:lnTo>
                    <a:pt x="2386" y="2085"/>
                  </a:lnTo>
                  <a:lnTo>
                    <a:pt x="2375" y="2044"/>
                  </a:lnTo>
                  <a:lnTo>
                    <a:pt x="2363" y="2004"/>
                  </a:lnTo>
                  <a:lnTo>
                    <a:pt x="2351" y="1963"/>
                  </a:lnTo>
                  <a:lnTo>
                    <a:pt x="2337" y="1922"/>
                  </a:lnTo>
                  <a:lnTo>
                    <a:pt x="2323" y="1881"/>
                  </a:lnTo>
                  <a:lnTo>
                    <a:pt x="2308" y="1840"/>
                  </a:lnTo>
                  <a:lnTo>
                    <a:pt x="2293" y="1799"/>
                  </a:lnTo>
                  <a:lnTo>
                    <a:pt x="2278" y="1757"/>
                  </a:lnTo>
                  <a:lnTo>
                    <a:pt x="2262" y="1716"/>
                  </a:lnTo>
                  <a:lnTo>
                    <a:pt x="2245" y="1675"/>
                  </a:lnTo>
                  <a:lnTo>
                    <a:pt x="2227" y="1635"/>
                  </a:lnTo>
                  <a:lnTo>
                    <a:pt x="2210" y="1594"/>
                  </a:lnTo>
                  <a:lnTo>
                    <a:pt x="2192" y="1553"/>
                  </a:lnTo>
                  <a:lnTo>
                    <a:pt x="2173" y="1513"/>
                  </a:lnTo>
                  <a:lnTo>
                    <a:pt x="2154" y="1473"/>
                  </a:lnTo>
                  <a:lnTo>
                    <a:pt x="2135" y="1434"/>
                  </a:lnTo>
                  <a:lnTo>
                    <a:pt x="2115" y="1394"/>
                  </a:lnTo>
                  <a:lnTo>
                    <a:pt x="2096" y="1355"/>
                  </a:lnTo>
                  <a:lnTo>
                    <a:pt x="2076" y="1316"/>
                  </a:lnTo>
                  <a:lnTo>
                    <a:pt x="2056" y="1279"/>
                  </a:lnTo>
                  <a:lnTo>
                    <a:pt x="2035" y="1241"/>
                  </a:lnTo>
                  <a:lnTo>
                    <a:pt x="2014" y="1204"/>
                  </a:lnTo>
                  <a:lnTo>
                    <a:pt x="1993" y="1169"/>
                  </a:lnTo>
                  <a:lnTo>
                    <a:pt x="1972" y="1133"/>
                  </a:lnTo>
                  <a:lnTo>
                    <a:pt x="1950" y="1098"/>
                  </a:lnTo>
                  <a:lnTo>
                    <a:pt x="1929" y="1064"/>
                  </a:lnTo>
                  <a:lnTo>
                    <a:pt x="1907" y="1031"/>
                  </a:lnTo>
                  <a:lnTo>
                    <a:pt x="1886" y="998"/>
                  </a:lnTo>
                  <a:lnTo>
                    <a:pt x="1864" y="966"/>
                  </a:lnTo>
                  <a:lnTo>
                    <a:pt x="1842" y="935"/>
                  </a:lnTo>
                  <a:lnTo>
                    <a:pt x="1821" y="906"/>
                  </a:lnTo>
                  <a:lnTo>
                    <a:pt x="1800" y="877"/>
                  </a:lnTo>
                  <a:lnTo>
                    <a:pt x="2517" y="698"/>
                  </a:lnTo>
                  <a:lnTo>
                    <a:pt x="2337" y="567"/>
                  </a:lnTo>
                  <a:lnTo>
                    <a:pt x="1678" y="730"/>
                  </a:lnTo>
                  <a:lnTo>
                    <a:pt x="1633" y="680"/>
                  </a:lnTo>
                  <a:lnTo>
                    <a:pt x="1587" y="632"/>
                  </a:lnTo>
                  <a:lnTo>
                    <a:pt x="1540" y="585"/>
                  </a:lnTo>
                  <a:lnTo>
                    <a:pt x="1492" y="539"/>
                  </a:lnTo>
                  <a:lnTo>
                    <a:pt x="1444" y="495"/>
                  </a:lnTo>
                  <a:lnTo>
                    <a:pt x="1395" y="453"/>
                  </a:lnTo>
                  <a:lnTo>
                    <a:pt x="1346" y="412"/>
                  </a:lnTo>
                  <a:lnTo>
                    <a:pt x="1295" y="373"/>
                  </a:lnTo>
                  <a:lnTo>
                    <a:pt x="1245" y="336"/>
                  </a:lnTo>
                  <a:lnTo>
                    <a:pt x="1194" y="300"/>
                  </a:lnTo>
                  <a:lnTo>
                    <a:pt x="1142" y="267"/>
                  </a:lnTo>
                  <a:lnTo>
                    <a:pt x="1090" y="235"/>
                  </a:lnTo>
                  <a:lnTo>
                    <a:pt x="1037" y="205"/>
                  </a:lnTo>
                  <a:lnTo>
                    <a:pt x="985" y="177"/>
                  </a:lnTo>
                  <a:lnTo>
                    <a:pt x="931" y="150"/>
                  </a:lnTo>
                  <a:lnTo>
                    <a:pt x="877" y="126"/>
                  </a:lnTo>
                  <a:lnTo>
                    <a:pt x="824" y="104"/>
                  </a:lnTo>
                  <a:lnTo>
                    <a:pt x="769" y="85"/>
                  </a:lnTo>
                  <a:lnTo>
                    <a:pt x="715" y="66"/>
                  </a:lnTo>
                  <a:lnTo>
                    <a:pt x="660" y="50"/>
                  </a:lnTo>
                  <a:lnTo>
                    <a:pt x="605" y="36"/>
                  </a:lnTo>
                  <a:lnTo>
                    <a:pt x="551" y="25"/>
                  </a:lnTo>
                  <a:lnTo>
                    <a:pt x="495" y="14"/>
                  </a:lnTo>
                  <a:lnTo>
                    <a:pt x="440" y="8"/>
                  </a:lnTo>
                  <a:lnTo>
                    <a:pt x="385" y="3"/>
                  </a:lnTo>
                  <a:lnTo>
                    <a:pt x="330" y="0"/>
                  </a:lnTo>
                  <a:lnTo>
                    <a:pt x="274" y="0"/>
                  </a:lnTo>
                  <a:lnTo>
                    <a:pt x="219" y="2"/>
                  </a:lnTo>
                  <a:lnTo>
                    <a:pt x="165" y="6"/>
                  </a:lnTo>
                  <a:lnTo>
                    <a:pt x="109" y="13"/>
                  </a:lnTo>
                  <a:lnTo>
                    <a:pt x="55" y="23"/>
                  </a:lnTo>
                  <a:lnTo>
                    <a:pt x="0" y="3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567" name="Arc 332"/>
            <p:cNvSpPr>
              <a:spLocks/>
            </p:cNvSpPr>
            <p:nvPr/>
          </p:nvSpPr>
          <p:spPr bwMode="auto">
            <a:xfrm rot="10800000">
              <a:off x="325" y="1481"/>
              <a:ext cx="943" cy="594"/>
            </a:xfrm>
            <a:custGeom>
              <a:avLst/>
              <a:gdLst>
                <a:gd name="T0" fmla="*/ 14 w 42443"/>
                <a:gd name="T1" fmla="*/ 594 h 26703"/>
                <a:gd name="T2" fmla="*/ 943 w 42443"/>
                <a:gd name="T3" fmla="*/ 354 h 26703"/>
                <a:gd name="T4" fmla="*/ 480 w 42443"/>
                <a:gd name="T5" fmla="*/ 480 h 26703"/>
                <a:gd name="T6" fmla="*/ 0 60000 65536"/>
                <a:gd name="T7" fmla="*/ 0 60000 65536"/>
                <a:gd name="T8" fmla="*/ 0 60000 65536"/>
                <a:gd name="T9" fmla="*/ 0 w 42443"/>
                <a:gd name="T10" fmla="*/ 0 h 26703"/>
                <a:gd name="T11" fmla="*/ 42443 w 42443"/>
                <a:gd name="T12" fmla="*/ 26703 h 2670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2443" h="26703" fill="none" extrusionOk="0">
                  <a:moveTo>
                    <a:pt x="611" y="26702"/>
                  </a:moveTo>
                  <a:cubicBezTo>
                    <a:pt x="205" y="25032"/>
                    <a:pt x="0" y="23319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1346" y="-1"/>
                    <a:pt x="39885" y="6527"/>
                    <a:pt x="42443" y="15931"/>
                  </a:cubicBezTo>
                </a:path>
                <a:path w="42443" h="26703" stroke="0" extrusionOk="0">
                  <a:moveTo>
                    <a:pt x="611" y="26702"/>
                  </a:moveTo>
                  <a:cubicBezTo>
                    <a:pt x="205" y="25032"/>
                    <a:pt x="0" y="23319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1346" y="-1"/>
                    <a:pt x="39885" y="6527"/>
                    <a:pt x="42443" y="15931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00FF00">
                <a:alpha val="50195"/>
              </a:srgbClr>
            </a:solidFill>
            <a:ln w="12700">
              <a:noFill/>
              <a:round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grpSp>
          <p:nvGrpSpPr>
            <p:cNvPr id="31" name="Group 333"/>
            <p:cNvGrpSpPr>
              <a:grpSpLocks/>
            </p:cNvGrpSpPr>
            <p:nvPr/>
          </p:nvGrpSpPr>
          <p:grpSpPr bwMode="auto">
            <a:xfrm rot="19051284" flipV="1">
              <a:off x="1152" y="1920"/>
              <a:ext cx="142" cy="282"/>
              <a:chOff x="3670" y="2358"/>
              <a:chExt cx="142" cy="282"/>
            </a:xfrm>
          </p:grpSpPr>
          <p:sp>
            <p:nvSpPr>
              <p:cNvPr id="144569" name="Freeform 334"/>
              <p:cNvSpPr>
                <a:spLocks/>
              </p:cNvSpPr>
              <p:nvPr/>
            </p:nvSpPr>
            <p:spPr bwMode="auto">
              <a:xfrm>
                <a:off x="3716" y="2392"/>
                <a:ext cx="42" cy="61"/>
              </a:xfrm>
              <a:custGeom>
                <a:avLst/>
                <a:gdLst>
                  <a:gd name="T0" fmla="*/ 221 w 382"/>
                  <a:gd name="T1" fmla="*/ 0 h 550"/>
                  <a:gd name="T2" fmla="*/ 271 w 382"/>
                  <a:gd name="T3" fmla="*/ 7 h 550"/>
                  <a:gd name="T4" fmla="*/ 320 w 382"/>
                  <a:gd name="T5" fmla="*/ 35 h 550"/>
                  <a:gd name="T6" fmla="*/ 351 w 382"/>
                  <a:gd name="T7" fmla="*/ 78 h 550"/>
                  <a:gd name="T8" fmla="*/ 376 w 382"/>
                  <a:gd name="T9" fmla="*/ 140 h 550"/>
                  <a:gd name="T10" fmla="*/ 382 w 382"/>
                  <a:gd name="T11" fmla="*/ 247 h 550"/>
                  <a:gd name="T12" fmla="*/ 363 w 382"/>
                  <a:gd name="T13" fmla="*/ 353 h 550"/>
                  <a:gd name="T14" fmla="*/ 332 w 382"/>
                  <a:gd name="T15" fmla="*/ 430 h 550"/>
                  <a:gd name="T16" fmla="*/ 289 w 382"/>
                  <a:gd name="T17" fmla="*/ 493 h 550"/>
                  <a:gd name="T18" fmla="*/ 246 w 382"/>
                  <a:gd name="T19" fmla="*/ 535 h 550"/>
                  <a:gd name="T20" fmla="*/ 197 w 382"/>
                  <a:gd name="T21" fmla="*/ 550 h 550"/>
                  <a:gd name="T22" fmla="*/ 147 w 382"/>
                  <a:gd name="T23" fmla="*/ 542 h 550"/>
                  <a:gd name="T24" fmla="*/ 123 w 382"/>
                  <a:gd name="T25" fmla="*/ 508 h 550"/>
                  <a:gd name="T26" fmla="*/ 86 w 382"/>
                  <a:gd name="T27" fmla="*/ 451 h 550"/>
                  <a:gd name="T28" fmla="*/ 73 w 382"/>
                  <a:gd name="T29" fmla="*/ 345 h 550"/>
                  <a:gd name="T30" fmla="*/ 76 w 382"/>
                  <a:gd name="T31" fmla="*/ 310 h 550"/>
                  <a:gd name="T32" fmla="*/ 0 w 382"/>
                  <a:gd name="T33" fmla="*/ 292 h 550"/>
                  <a:gd name="T34" fmla="*/ 2 w 382"/>
                  <a:gd name="T35" fmla="*/ 257 h 550"/>
                  <a:gd name="T36" fmla="*/ 76 w 382"/>
                  <a:gd name="T37" fmla="*/ 260 h 550"/>
                  <a:gd name="T38" fmla="*/ 83 w 382"/>
                  <a:gd name="T39" fmla="*/ 221 h 550"/>
                  <a:gd name="T40" fmla="*/ 101 w 382"/>
                  <a:gd name="T41" fmla="*/ 165 h 550"/>
                  <a:gd name="T42" fmla="*/ 123 w 382"/>
                  <a:gd name="T43" fmla="*/ 113 h 550"/>
                  <a:gd name="T44" fmla="*/ 160 w 382"/>
                  <a:gd name="T45" fmla="*/ 42 h 550"/>
                  <a:gd name="T46" fmla="*/ 197 w 382"/>
                  <a:gd name="T47" fmla="*/ 14 h 550"/>
                  <a:gd name="T48" fmla="*/ 221 w 382"/>
                  <a:gd name="T49" fmla="*/ 0 h 5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82"/>
                  <a:gd name="T76" fmla="*/ 0 h 550"/>
                  <a:gd name="T77" fmla="*/ 382 w 382"/>
                  <a:gd name="T78" fmla="*/ 550 h 5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82" h="550">
                    <a:moveTo>
                      <a:pt x="221" y="0"/>
                    </a:moveTo>
                    <a:lnTo>
                      <a:pt x="271" y="7"/>
                    </a:lnTo>
                    <a:lnTo>
                      <a:pt x="320" y="35"/>
                    </a:lnTo>
                    <a:lnTo>
                      <a:pt x="351" y="78"/>
                    </a:lnTo>
                    <a:lnTo>
                      <a:pt x="376" y="140"/>
                    </a:lnTo>
                    <a:lnTo>
                      <a:pt x="382" y="247"/>
                    </a:lnTo>
                    <a:lnTo>
                      <a:pt x="363" y="353"/>
                    </a:lnTo>
                    <a:lnTo>
                      <a:pt x="332" y="430"/>
                    </a:lnTo>
                    <a:lnTo>
                      <a:pt x="289" y="493"/>
                    </a:lnTo>
                    <a:lnTo>
                      <a:pt x="246" y="535"/>
                    </a:lnTo>
                    <a:lnTo>
                      <a:pt x="197" y="550"/>
                    </a:lnTo>
                    <a:lnTo>
                      <a:pt x="147" y="542"/>
                    </a:lnTo>
                    <a:lnTo>
                      <a:pt x="123" y="508"/>
                    </a:lnTo>
                    <a:lnTo>
                      <a:pt x="86" y="451"/>
                    </a:lnTo>
                    <a:lnTo>
                      <a:pt x="73" y="345"/>
                    </a:lnTo>
                    <a:lnTo>
                      <a:pt x="76" y="310"/>
                    </a:lnTo>
                    <a:lnTo>
                      <a:pt x="0" y="292"/>
                    </a:lnTo>
                    <a:lnTo>
                      <a:pt x="2" y="257"/>
                    </a:lnTo>
                    <a:lnTo>
                      <a:pt x="76" y="260"/>
                    </a:lnTo>
                    <a:lnTo>
                      <a:pt x="83" y="221"/>
                    </a:lnTo>
                    <a:lnTo>
                      <a:pt x="101" y="165"/>
                    </a:lnTo>
                    <a:lnTo>
                      <a:pt x="123" y="113"/>
                    </a:lnTo>
                    <a:lnTo>
                      <a:pt x="160" y="42"/>
                    </a:lnTo>
                    <a:lnTo>
                      <a:pt x="197" y="14"/>
                    </a:lnTo>
                    <a:lnTo>
                      <a:pt x="221" y="0"/>
                    </a:lnTo>
                    <a:close/>
                  </a:path>
                </a:pathLst>
              </a:custGeom>
              <a:solidFill>
                <a:srgbClr val="00FF00"/>
              </a:solidFill>
              <a:ln w="3175" cmpd="sng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70" name="Freeform 335"/>
              <p:cNvSpPr>
                <a:spLocks/>
              </p:cNvSpPr>
              <p:nvPr/>
            </p:nvSpPr>
            <p:spPr bwMode="auto">
              <a:xfrm>
                <a:off x="3719" y="2457"/>
                <a:ext cx="46" cy="89"/>
              </a:xfrm>
              <a:custGeom>
                <a:avLst/>
                <a:gdLst>
                  <a:gd name="T0" fmla="*/ 157 w 412"/>
                  <a:gd name="T1" fmla="*/ 0 h 795"/>
                  <a:gd name="T2" fmla="*/ 219 w 412"/>
                  <a:gd name="T3" fmla="*/ 0 h 795"/>
                  <a:gd name="T4" fmla="*/ 295 w 412"/>
                  <a:gd name="T5" fmla="*/ 13 h 795"/>
                  <a:gd name="T6" fmla="*/ 336 w 412"/>
                  <a:gd name="T7" fmla="*/ 55 h 795"/>
                  <a:gd name="T8" fmla="*/ 377 w 412"/>
                  <a:gd name="T9" fmla="*/ 133 h 795"/>
                  <a:gd name="T10" fmla="*/ 398 w 412"/>
                  <a:gd name="T11" fmla="*/ 189 h 795"/>
                  <a:gd name="T12" fmla="*/ 412 w 412"/>
                  <a:gd name="T13" fmla="*/ 259 h 795"/>
                  <a:gd name="T14" fmla="*/ 412 w 412"/>
                  <a:gd name="T15" fmla="*/ 344 h 795"/>
                  <a:gd name="T16" fmla="*/ 405 w 412"/>
                  <a:gd name="T17" fmla="*/ 428 h 795"/>
                  <a:gd name="T18" fmla="*/ 398 w 412"/>
                  <a:gd name="T19" fmla="*/ 520 h 795"/>
                  <a:gd name="T20" fmla="*/ 370 w 412"/>
                  <a:gd name="T21" fmla="*/ 632 h 795"/>
                  <a:gd name="T22" fmla="*/ 336 w 412"/>
                  <a:gd name="T23" fmla="*/ 709 h 795"/>
                  <a:gd name="T24" fmla="*/ 275 w 412"/>
                  <a:gd name="T25" fmla="*/ 773 h 795"/>
                  <a:gd name="T26" fmla="*/ 206 w 412"/>
                  <a:gd name="T27" fmla="*/ 795 h 795"/>
                  <a:gd name="T28" fmla="*/ 130 w 412"/>
                  <a:gd name="T29" fmla="*/ 773 h 795"/>
                  <a:gd name="T30" fmla="*/ 82 w 412"/>
                  <a:gd name="T31" fmla="*/ 675 h 795"/>
                  <a:gd name="T32" fmla="*/ 47 w 412"/>
                  <a:gd name="T33" fmla="*/ 583 h 795"/>
                  <a:gd name="T34" fmla="*/ 27 w 412"/>
                  <a:gd name="T35" fmla="*/ 478 h 795"/>
                  <a:gd name="T36" fmla="*/ 0 w 412"/>
                  <a:gd name="T37" fmla="*/ 379 h 795"/>
                  <a:gd name="T38" fmla="*/ 0 w 412"/>
                  <a:gd name="T39" fmla="*/ 246 h 795"/>
                  <a:gd name="T40" fmla="*/ 21 w 412"/>
                  <a:gd name="T41" fmla="*/ 153 h 795"/>
                  <a:gd name="T42" fmla="*/ 47 w 412"/>
                  <a:gd name="T43" fmla="*/ 84 h 795"/>
                  <a:gd name="T44" fmla="*/ 82 w 412"/>
                  <a:gd name="T45" fmla="*/ 0 h 795"/>
                  <a:gd name="T46" fmla="*/ 157 w 412"/>
                  <a:gd name="T47" fmla="*/ 0 h 79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12"/>
                  <a:gd name="T73" fmla="*/ 0 h 795"/>
                  <a:gd name="T74" fmla="*/ 412 w 412"/>
                  <a:gd name="T75" fmla="*/ 795 h 79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12" h="795">
                    <a:moveTo>
                      <a:pt x="157" y="0"/>
                    </a:moveTo>
                    <a:lnTo>
                      <a:pt x="219" y="0"/>
                    </a:lnTo>
                    <a:lnTo>
                      <a:pt x="295" y="13"/>
                    </a:lnTo>
                    <a:lnTo>
                      <a:pt x="336" y="55"/>
                    </a:lnTo>
                    <a:lnTo>
                      <a:pt x="377" y="133"/>
                    </a:lnTo>
                    <a:lnTo>
                      <a:pt x="398" y="189"/>
                    </a:lnTo>
                    <a:lnTo>
                      <a:pt x="412" y="259"/>
                    </a:lnTo>
                    <a:lnTo>
                      <a:pt x="412" y="344"/>
                    </a:lnTo>
                    <a:lnTo>
                      <a:pt x="405" y="428"/>
                    </a:lnTo>
                    <a:lnTo>
                      <a:pt x="398" y="520"/>
                    </a:lnTo>
                    <a:lnTo>
                      <a:pt x="370" y="632"/>
                    </a:lnTo>
                    <a:lnTo>
                      <a:pt x="336" y="709"/>
                    </a:lnTo>
                    <a:lnTo>
                      <a:pt x="275" y="773"/>
                    </a:lnTo>
                    <a:lnTo>
                      <a:pt x="206" y="795"/>
                    </a:lnTo>
                    <a:lnTo>
                      <a:pt x="130" y="773"/>
                    </a:lnTo>
                    <a:lnTo>
                      <a:pt x="82" y="675"/>
                    </a:lnTo>
                    <a:lnTo>
                      <a:pt x="47" y="583"/>
                    </a:lnTo>
                    <a:lnTo>
                      <a:pt x="27" y="478"/>
                    </a:lnTo>
                    <a:lnTo>
                      <a:pt x="0" y="379"/>
                    </a:lnTo>
                    <a:lnTo>
                      <a:pt x="0" y="246"/>
                    </a:lnTo>
                    <a:lnTo>
                      <a:pt x="21" y="153"/>
                    </a:lnTo>
                    <a:lnTo>
                      <a:pt x="47" y="84"/>
                    </a:lnTo>
                    <a:lnTo>
                      <a:pt x="82" y="0"/>
                    </a:lnTo>
                    <a:lnTo>
                      <a:pt x="157" y="0"/>
                    </a:lnTo>
                    <a:close/>
                  </a:path>
                </a:pathLst>
              </a:custGeom>
              <a:solidFill>
                <a:srgbClr val="00FF00"/>
              </a:solidFill>
              <a:ln w="3175" cmpd="sng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71" name="Freeform 336"/>
              <p:cNvSpPr>
                <a:spLocks/>
              </p:cNvSpPr>
              <p:nvPr/>
            </p:nvSpPr>
            <p:spPr bwMode="auto">
              <a:xfrm>
                <a:off x="3750" y="2533"/>
                <a:ext cx="35" cy="102"/>
              </a:xfrm>
              <a:custGeom>
                <a:avLst/>
                <a:gdLst>
                  <a:gd name="T0" fmla="*/ 58 w 316"/>
                  <a:gd name="T1" fmla="*/ 105 h 914"/>
                  <a:gd name="T2" fmla="*/ 17 w 316"/>
                  <a:gd name="T3" fmla="*/ 45 h 914"/>
                  <a:gd name="T4" fmla="*/ 30 w 316"/>
                  <a:gd name="T5" fmla="*/ 0 h 914"/>
                  <a:gd name="T6" fmla="*/ 72 w 316"/>
                  <a:gd name="T7" fmla="*/ 0 h 914"/>
                  <a:gd name="T8" fmla="*/ 120 w 316"/>
                  <a:gd name="T9" fmla="*/ 49 h 914"/>
                  <a:gd name="T10" fmla="*/ 182 w 316"/>
                  <a:gd name="T11" fmla="*/ 151 h 914"/>
                  <a:gd name="T12" fmla="*/ 217 w 316"/>
                  <a:gd name="T13" fmla="*/ 248 h 914"/>
                  <a:gd name="T14" fmla="*/ 247 w 316"/>
                  <a:gd name="T15" fmla="*/ 341 h 914"/>
                  <a:gd name="T16" fmla="*/ 258 w 316"/>
                  <a:gd name="T17" fmla="*/ 428 h 914"/>
                  <a:gd name="T18" fmla="*/ 255 w 316"/>
                  <a:gd name="T19" fmla="*/ 473 h 914"/>
                  <a:gd name="T20" fmla="*/ 224 w 316"/>
                  <a:gd name="T21" fmla="*/ 528 h 914"/>
                  <a:gd name="T22" fmla="*/ 171 w 316"/>
                  <a:gd name="T23" fmla="*/ 678 h 914"/>
                  <a:gd name="T24" fmla="*/ 113 w 316"/>
                  <a:gd name="T25" fmla="*/ 764 h 914"/>
                  <a:gd name="T26" fmla="*/ 99 w 316"/>
                  <a:gd name="T27" fmla="*/ 802 h 914"/>
                  <a:gd name="T28" fmla="*/ 155 w 316"/>
                  <a:gd name="T29" fmla="*/ 809 h 914"/>
                  <a:gd name="T30" fmla="*/ 227 w 316"/>
                  <a:gd name="T31" fmla="*/ 809 h 914"/>
                  <a:gd name="T32" fmla="*/ 316 w 316"/>
                  <a:gd name="T33" fmla="*/ 843 h 914"/>
                  <a:gd name="T34" fmla="*/ 309 w 316"/>
                  <a:gd name="T35" fmla="*/ 870 h 914"/>
                  <a:gd name="T36" fmla="*/ 296 w 316"/>
                  <a:gd name="T37" fmla="*/ 899 h 914"/>
                  <a:gd name="T38" fmla="*/ 268 w 316"/>
                  <a:gd name="T39" fmla="*/ 914 h 914"/>
                  <a:gd name="T40" fmla="*/ 213 w 316"/>
                  <a:gd name="T41" fmla="*/ 892 h 914"/>
                  <a:gd name="T42" fmla="*/ 155 w 316"/>
                  <a:gd name="T43" fmla="*/ 858 h 914"/>
                  <a:gd name="T44" fmla="*/ 72 w 316"/>
                  <a:gd name="T45" fmla="*/ 854 h 914"/>
                  <a:gd name="T46" fmla="*/ 20 w 316"/>
                  <a:gd name="T47" fmla="*/ 866 h 914"/>
                  <a:gd name="T48" fmla="*/ 0 w 316"/>
                  <a:gd name="T49" fmla="*/ 847 h 914"/>
                  <a:gd name="T50" fmla="*/ 0 w 316"/>
                  <a:gd name="T51" fmla="*/ 820 h 914"/>
                  <a:gd name="T52" fmla="*/ 27 w 316"/>
                  <a:gd name="T53" fmla="*/ 791 h 914"/>
                  <a:gd name="T54" fmla="*/ 72 w 316"/>
                  <a:gd name="T55" fmla="*/ 742 h 914"/>
                  <a:gd name="T56" fmla="*/ 151 w 316"/>
                  <a:gd name="T57" fmla="*/ 618 h 914"/>
                  <a:gd name="T58" fmla="*/ 186 w 316"/>
                  <a:gd name="T59" fmla="*/ 510 h 914"/>
                  <a:gd name="T60" fmla="*/ 196 w 316"/>
                  <a:gd name="T61" fmla="*/ 405 h 914"/>
                  <a:gd name="T62" fmla="*/ 192 w 316"/>
                  <a:gd name="T63" fmla="*/ 349 h 914"/>
                  <a:gd name="T64" fmla="*/ 165 w 316"/>
                  <a:gd name="T65" fmla="*/ 248 h 914"/>
                  <a:gd name="T66" fmla="*/ 92 w 316"/>
                  <a:gd name="T67" fmla="*/ 139 h 914"/>
                  <a:gd name="T68" fmla="*/ 41 w 316"/>
                  <a:gd name="T69" fmla="*/ 83 h 914"/>
                  <a:gd name="T70" fmla="*/ 58 w 316"/>
                  <a:gd name="T71" fmla="*/ 105 h 91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16"/>
                  <a:gd name="T109" fmla="*/ 0 h 914"/>
                  <a:gd name="T110" fmla="*/ 316 w 316"/>
                  <a:gd name="T111" fmla="*/ 914 h 91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16" h="914">
                    <a:moveTo>
                      <a:pt x="58" y="105"/>
                    </a:moveTo>
                    <a:lnTo>
                      <a:pt x="17" y="45"/>
                    </a:lnTo>
                    <a:lnTo>
                      <a:pt x="30" y="0"/>
                    </a:lnTo>
                    <a:lnTo>
                      <a:pt x="72" y="0"/>
                    </a:lnTo>
                    <a:lnTo>
                      <a:pt x="120" y="49"/>
                    </a:lnTo>
                    <a:lnTo>
                      <a:pt x="182" y="151"/>
                    </a:lnTo>
                    <a:lnTo>
                      <a:pt x="217" y="248"/>
                    </a:lnTo>
                    <a:lnTo>
                      <a:pt x="247" y="341"/>
                    </a:lnTo>
                    <a:lnTo>
                      <a:pt x="258" y="428"/>
                    </a:lnTo>
                    <a:lnTo>
                      <a:pt x="255" y="473"/>
                    </a:lnTo>
                    <a:lnTo>
                      <a:pt x="224" y="528"/>
                    </a:lnTo>
                    <a:lnTo>
                      <a:pt x="171" y="678"/>
                    </a:lnTo>
                    <a:lnTo>
                      <a:pt x="113" y="764"/>
                    </a:lnTo>
                    <a:lnTo>
                      <a:pt x="99" y="802"/>
                    </a:lnTo>
                    <a:lnTo>
                      <a:pt x="155" y="809"/>
                    </a:lnTo>
                    <a:lnTo>
                      <a:pt x="227" y="809"/>
                    </a:lnTo>
                    <a:lnTo>
                      <a:pt x="316" y="843"/>
                    </a:lnTo>
                    <a:lnTo>
                      <a:pt x="309" y="870"/>
                    </a:lnTo>
                    <a:lnTo>
                      <a:pt x="296" y="899"/>
                    </a:lnTo>
                    <a:lnTo>
                      <a:pt x="268" y="914"/>
                    </a:lnTo>
                    <a:lnTo>
                      <a:pt x="213" y="892"/>
                    </a:lnTo>
                    <a:lnTo>
                      <a:pt x="155" y="858"/>
                    </a:lnTo>
                    <a:lnTo>
                      <a:pt x="72" y="854"/>
                    </a:lnTo>
                    <a:lnTo>
                      <a:pt x="20" y="866"/>
                    </a:lnTo>
                    <a:lnTo>
                      <a:pt x="0" y="847"/>
                    </a:lnTo>
                    <a:lnTo>
                      <a:pt x="0" y="820"/>
                    </a:lnTo>
                    <a:lnTo>
                      <a:pt x="27" y="791"/>
                    </a:lnTo>
                    <a:lnTo>
                      <a:pt x="72" y="742"/>
                    </a:lnTo>
                    <a:lnTo>
                      <a:pt x="151" y="618"/>
                    </a:lnTo>
                    <a:lnTo>
                      <a:pt x="186" y="510"/>
                    </a:lnTo>
                    <a:lnTo>
                      <a:pt x="196" y="405"/>
                    </a:lnTo>
                    <a:lnTo>
                      <a:pt x="192" y="349"/>
                    </a:lnTo>
                    <a:lnTo>
                      <a:pt x="165" y="248"/>
                    </a:lnTo>
                    <a:lnTo>
                      <a:pt x="92" y="139"/>
                    </a:lnTo>
                    <a:lnTo>
                      <a:pt x="41" y="83"/>
                    </a:lnTo>
                    <a:lnTo>
                      <a:pt x="58" y="105"/>
                    </a:lnTo>
                    <a:close/>
                  </a:path>
                </a:pathLst>
              </a:custGeom>
              <a:solidFill>
                <a:srgbClr val="00FF00"/>
              </a:solidFill>
              <a:ln w="3175" cmpd="sng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72" name="Freeform 337"/>
              <p:cNvSpPr>
                <a:spLocks/>
              </p:cNvSpPr>
              <p:nvPr/>
            </p:nvSpPr>
            <p:spPr bwMode="auto">
              <a:xfrm>
                <a:off x="3703" y="2532"/>
                <a:ext cx="35" cy="108"/>
              </a:xfrm>
              <a:custGeom>
                <a:avLst/>
                <a:gdLst>
                  <a:gd name="T0" fmla="*/ 165 w 317"/>
                  <a:gd name="T1" fmla="*/ 176 h 975"/>
                  <a:gd name="T2" fmla="*/ 213 w 317"/>
                  <a:gd name="T3" fmla="*/ 77 h 975"/>
                  <a:gd name="T4" fmla="*/ 259 w 317"/>
                  <a:gd name="T5" fmla="*/ 0 h 975"/>
                  <a:gd name="T6" fmla="*/ 293 w 317"/>
                  <a:gd name="T7" fmla="*/ 0 h 975"/>
                  <a:gd name="T8" fmla="*/ 314 w 317"/>
                  <a:gd name="T9" fmla="*/ 32 h 975"/>
                  <a:gd name="T10" fmla="*/ 317 w 317"/>
                  <a:gd name="T11" fmla="*/ 85 h 975"/>
                  <a:gd name="T12" fmla="*/ 288 w 317"/>
                  <a:gd name="T13" fmla="*/ 124 h 975"/>
                  <a:gd name="T14" fmla="*/ 239 w 317"/>
                  <a:gd name="T15" fmla="*/ 172 h 975"/>
                  <a:gd name="T16" fmla="*/ 199 w 317"/>
                  <a:gd name="T17" fmla="*/ 228 h 975"/>
                  <a:gd name="T18" fmla="*/ 158 w 317"/>
                  <a:gd name="T19" fmla="*/ 305 h 975"/>
                  <a:gd name="T20" fmla="*/ 141 w 317"/>
                  <a:gd name="T21" fmla="*/ 358 h 975"/>
                  <a:gd name="T22" fmla="*/ 124 w 317"/>
                  <a:gd name="T23" fmla="*/ 424 h 975"/>
                  <a:gd name="T24" fmla="*/ 121 w 317"/>
                  <a:gd name="T25" fmla="*/ 509 h 975"/>
                  <a:gd name="T26" fmla="*/ 127 w 317"/>
                  <a:gd name="T27" fmla="*/ 586 h 975"/>
                  <a:gd name="T28" fmla="*/ 147 w 317"/>
                  <a:gd name="T29" fmla="*/ 681 h 975"/>
                  <a:gd name="T30" fmla="*/ 184 w 317"/>
                  <a:gd name="T31" fmla="*/ 765 h 975"/>
                  <a:gd name="T32" fmla="*/ 216 w 317"/>
                  <a:gd name="T33" fmla="*/ 814 h 975"/>
                  <a:gd name="T34" fmla="*/ 236 w 317"/>
                  <a:gd name="T35" fmla="*/ 849 h 975"/>
                  <a:gd name="T36" fmla="*/ 239 w 317"/>
                  <a:gd name="T37" fmla="*/ 876 h 975"/>
                  <a:gd name="T38" fmla="*/ 221 w 317"/>
                  <a:gd name="T39" fmla="*/ 888 h 975"/>
                  <a:gd name="T40" fmla="*/ 181 w 317"/>
                  <a:gd name="T41" fmla="*/ 894 h 975"/>
                  <a:gd name="T42" fmla="*/ 121 w 317"/>
                  <a:gd name="T43" fmla="*/ 915 h 975"/>
                  <a:gd name="T44" fmla="*/ 75 w 317"/>
                  <a:gd name="T45" fmla="*/ 943 h 975"/>
                  <a:gd name="T46" fmla="*/ 46 w 317"/>
                  <a:gd name="T47" fmla="*/ 975 h 975"/>
                  <a:gd name="T48" fmla="*/ 21 w 317"/>
                  <a:gd name="T49" fmla="*/ 968 h 975"/>
                  <a:gd name="T50" fmla="*/ 0 w 317"/>
                  <a:gd name="T51" fmla="*/ 930 h 975"/>
                  <a:gd name="T52" fmla="*/ 0 w 317"/>
                  <a:gd name="T53" fmla="*/ 898 h 975"/>
                  <a:gd name="T54" fmla="*/ 46 w 317"/>
                  <a:gd name="T55" fmla="*/ 869 h 975"/>
                  <a:gd name="T56" fmla="*/ 124 w 317"/>
                  <a:gd name="T57" fmla="*/ 852 h 975"/>
                  <a:gd name="T58" fmla="*/ 195 w 317"/>
                  <a:gd name="T59" fmla="*/ 842 h 975"/>
                  <a:gd name="T60" fmla="*/ 165 w 317"/>
                  <a:gd name="T61" fmla="*/ 804 h 975"/>
                  <a:gd name="T62" fmla="*/ 144 w 317"/>
                  <a:gd name="T63" fmla="*/ 754 h 975"/>
                  <a:gd name="T64" fmla="*/ 118 w 317"/>
                  <a:gd name="T65" fmla="*/ 684 h 975"/>
                  <a:gd name="T66" fmla="*/ 90 w 317"/>
                  <a:gd name="T67" fmla="*/ 611 h 975"/>
                  <a:gd name="T68" fmla="*/ 81 w 317"/>
                  <a:gd name="T69" fmla="*/ 519 h 975"/>
                  <a:gd name="T70" fmla="*/ 78 w 317"/>
                  <a:gd name="T71" fmla="*/ 431 h 975"/>
                  <a:gd name="T72" fmla="*/ 98 w 317"/>
                  <a:gd name="T73" fmla="*/ 347 h 975"/>
                  <a:gd name="T74" fmla="*/ 136 w 317"/>
                  <a:gd name="T75" fmla="*/ 235 h 975"/>
                  <a:gd name="T76" fmla="*/ 165 w 317"/>
                  <a:gd name="T77" fmla="*/ 176 h 97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17"/>
                  <a:gd name="T118" fmla="*/ 0 h 975"/>
                  <a:gd name="T119" fmla="*/ 317 w 317"/>
                  <a:gd name="T120" fmla="*/ 975 h 975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17" h="975">
                    <a:moveTo>
                      <a:pt x="165" y="176"/>
                    </a:moveTo>
                    <a:lnTo>
                      <a:pt x="213" y="77"/>
                    </a:lnTo>
                    <a:lnTo>
                      <a:pt x="259" y="0"/>
                    </a:lnTo>
                    <a:lnTo>
                      <a:pt x="293" y="0"/>
                    </a:lnTo>
                    <a:lnTo>
                      <a:pt x="314" y="32"/>
                    </a:lnTo>
                    <a:lnTo>
                      <a:pt x="317" y="85"/>
                    </a:lnTo>
                    <a:lnTo>
                      <a:pt x="288" y="124"/>
                    </a:lnTo>
                    <a:lnTo>
                      <a:pt x="239" y="172"/>
                    </a:lnTo>
                    <a:lnTo>
                      <a:pt x="199" y="228"/>
                    </a:lnTo>
                    <a:lnTo>
                      <a:pt x="158" y="305"/>
                    </a:lnTo>
                    <a:lnTo>
                      <a:pt x="141" y="358"/>
                    </a:lnTo>
                    <a:lnTo>
                      <a:pt x="124" y="424"/>
                    </a:lnTo>
                    <a:lnTo>
                      <a:pt x="121" y="509"/>
                    </a:lnTo>
                    <a:lnTo>
                      <a:pt x="127" y="586"/>
                    </a:lnTo>
                    <a:lnTo>
                      <a:pt x="147" y="681"/>
                    </a:lnTo>
                    <a:lnTo>
                      <a:pt x="184" y="765"/>
                    </a:lnTo>
                    <a:lnTo>
                      <a:pt x="216" y="814"/>
                    </a:lnTo>
                    <a:lnTo>
                      <a:pt x="236" y="849"/>
                    </a:lnTo>
                    <a:lnTo>
                      <a:pt x="239" y="876"/>
                    </a:lnTo>
                    <a:lnTo>
                      <a:pt x="221" y="888"/>
                    </a:lnTo>
                    <a:lnTo>
                      <a:pt x="181" y="894"/>
                    </a:lnTo>
                    <a:lnTo>
                      <a:pt x="121" y="915"/>
                    </a:lnTo>
                    <a:lnTo>
                      <a:pt x="75" y="943"/>
                    </a:lnTo>
                    <a:lnTo>
                      <a:pt x="46" y="975"/>
                    </a:lnTo>
                    <a:lnTo>
                      <a:pt x="21" y="968"/>
                    </a:lnTo>
                    <a:lnTo>
                      <a:pt x="0" y="930"/>
                    </a:lnTo>
                    <a:lnTo>
                      <a:pt x="0" y="898"/>
                    </a:lnTo>
                    <a:lnTo>
                      <a:pt x="46" y="869"/>
                    </a:lnTo>
                    <a:lnTo>
                      <a:pt x="124" y="852"/>
                    </a:lnTo>
                    <a:lnTo>
                      <a:pt x="195" y="842"/>
                    </a:lnTo>
                    <a:lnTo>
                      <a:pt x="165" y="804"/>
                    </a:lnTo>
                    <a:lnTo>
                      <a:pt x="144" y="754"/>
                    </a:lnTo>
                    <a:lnTo>
                      <a:pt x="118" y="684"/>
                    </a:lnTo>
                    <a:lnTo>
                      <a:pt x="90" y="611"/>
                    </a:lnTo>
                    <a:lnTo>
                      <a:pt x="81" y="519"/>
                    </a:lnTo>
                    <a:lnTo>
                      <a:pt x="78" y="431"/>
                    </a:lnTo>
                    <a:lnTo>
                      <a:pt x="98" y="347"/>
                    </a:lnTo>
                    <a:lnTo>
                      <a:pt x="136" y="235"/>
                    </a:lnTo>
                    <a:lnTo>
                      <a:pt x="165" y="176"/>
                    </a:lnTo>
                    <a:close/>
                  </a:path>
                </a:pathLst>
              </a:custGeom>
              <a:solidFill>
                <a:srgbClr val="00FF00"/>
              </a:solidFill>
              <a:ln w="3175" cmpd="sng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73" name="Freeform 338"/>
              <p:cNvSpPr>
                <a:spLocks/>
              </p:cNvSpPr>
              <p:nvPr/>
            </p:nvSpPr>
            <p:spPr bwMode="auto">
              <a:xfrm>
                <a:off x="3755" y="2358"/>
                <a:ext cx="57" cy="123"/>
              </a:xfrm>
              <a:custGeom>
                <a:avLst/>
                <a:gdLst>
                  <a:gd name="T0" fmla="*/ 10 w 510"/>
                  <a:gd name="T1" fmla="*/ 1059 h 1105"/>
                  <a:gd name="T2" fmla="*/ 0 w 510"/>
                  <a:gd name="T3" fmla="*/ 1013 h 1105"/>
                  <a:gd name="T4" fmla="*/ 16 w 510"/>
                  <a:gd name="T5" fmla="*/ 977 h 1105"/>
                  <a:gd name="T6" fmla="*/ 59 w 510"/>
                  <a:gd name="T7" fmla="*/ 942 h 1105"/>
                  <a:gd name="T8" fmla="*/ 139 w 510"/>
                  <a:gd name="T9" fmla="*/ 874 h 1105"/>
                  <a:gd name="T10" fmla="*/ 235 w 510"/>
                  <a:gd name="T11" fmla="*/ 771 h 1105"/>
                  <a:gd name="T12" fmla="*/ 288 w 510"/>
                  <a:gd name="T13" fmla="*/ 679 h 1105"/>
                  <a:gd name="T14" fmla="*/ 312 w 510"/>
                  <a:gd name="T15" fmla="*/ 629 h 1105"/>
                  <a:gd name="T16" fmla="*/ 336 w 510"/>
                  <a:gd name="T17" fmla="*/ 493 h 1105"/>
                  <a:gd name="T18" fmla="*/ 332 w 510"/>
                  <a:gd name="T19" fmla="*/ 306 h 1105"/>
                  <a:gd name="T20" fmla="*/ 322 w 510"/>
                  <a:gd name="T21" fmla="*/ 213 h 1105"/>
                  <a:gd name="T22" fmla="*/ 316 w 510"/>
                  <a:gd name="T23" fmla="*/ 177 h 1105"/>
                  <a:gd name="T24" fmla="*/ 218 w 510"/>
                  <a:gd name="T25" fmla="*/ 128 h 1105"/>
                  <a:gd name="T26" fmla="*/ 215 w 510"/>
                  <a:gd name="T27" fmla="*/ 110 h 1105"/>
                  <a:gd name="T28" fmla="*/ 225 w 510"/>
                  <a:gd name="T29" fmla="*/ 100 h 1105"/>
                  <a:gd name="T30" fmla="*/ 316 w 510"/>
                  <a:gd name="T31" fmla="*/ 128 h 1105"/>
                  <a:gd name="T32" fmla="*/ 336 w 510"/>
                  <a:gd name="T33" fmla="*/ 121 h 1105"/>
                  <a:gd name="T34" fmla="*/ 281 w 510"/>
                  <a:gd name="T35" fmla="*/ 14 h 1105"/>
                  <a:gd name="T36" fmla="*/ 288 w 510"/>
                  <a:gd name="T37" fmla="*/ 0 h 1105"/>
                  <a:gd name="T38" fmla="*/ 308 w 510"/>
                  <a:gd name="T39" fmla="*/ 4 h 1105"/>
                  <a:gd name="T40" fmla="*/ 360 w 510"/>
                  <a:gd name="T41" fmla="*/ 96 h 1105"/>
                  <a:gd name="T42" fmla="*/ 374 w 510"/>
                  <a:gd name="T43" fmla="*/ 100 h 1105"/>
                  <a:gd name="T44" fmla="*/ 402 w 510"/>
                  <a:gd name="T45" fmla="*/ 4 h 1105"/>
                  <a:gd name="T46" fmla="*/ 420 w 510"/>
                  <a:gd name="T47" fmla="*/ 0 h 1105"/>
                  <a:gd name="T48" fmla="*/ 427 w 510"/>
                  <a:gd name="T49" fmla="*/ 17 h 1105"/>
                  <a:gd name="T50" fmla="*/ 405 w 510"/>
                  <a:gd name="T51" fmla="*/ 121 h 1105"/>
                  <a:gd name="T52" fmla="*/ 412 w 510"/>
                  <a:gd name="T53" fmla="*/ 135 h 1105"/>
                  <a:gd name="T54" fmla="*/ 496 w 510"/>
                  <a:gd name="T55" fmla="*/ 121 h 1105"/>
                  <a:gd name="T56" fmla="*/ 510 w 510"/>
                  <a:gd name="T57" fmla="*/ 128 h 1105"/>
                  <a:gd name="T58" fmla="*/ 506 w 510"/>
                  <a:gd name="T59" fmla="*/ 146 h 1105"/>
                  <a:gd name="T60" fmla="*/ 395 w 510"/>
                  <a:gd name="T61" fmla="*/ 174 h 1105"/>
                  <a:gd name="T62" fmla="*/ 385 w 510"/>
                  <a:gd name="T63" fmla="*/ 189 h 1105"/>
                  <a:gd name="T64" fmla="*/ 374 w 510"/>
                  <a:gd name="T65" fmla="*/ 252 h 1105"/>
                  <a:gd name="T66" fmla="*/ 374 w 510"/>
                  <a:gd name="T67" fmla="*/ 345 h 1105"/>
                  <a:gd name="T68" fmla="*/ 377 w 510"/>
                  <a:gd name="T69" fmla="*/ 480 h 1105"/>
                  <a:gd name="T70" fmla="*/ 374 w 510"/>
                  <a:gd name="T71" fmla="*/ 604 h 1105"/>
                  <a:gd name="T72" fmla="*/ 367 w 510"/>
                  <a:gd name="T73" fmla="*/ 661 h 1105"/>
                  <a:gd name="T74" fmla="*/ 312 w 510"/>
                  <a:gd name="T75" fmla="*/ 750 h 1105"/>
                  <a:gd name="T76" fmla="*/ 250 w 510"/>
                  <a:gd name="T77" fmla="*/ 842 h 1105"/>
                  <a:gd name="T78" fmla="*/ 183 w 510"/>
                  <a:gd name="T79" fmla="*/ 942 h 1105"/>
                  <a:gd name="T80" fmla="*/ 128 w 510"/>
                  <a:gd name="T81" fmla="*/ 1037 h 1105"/>
                  <a:gd name="T82" fmla="*/ 89 w 510"/>
                  <a:gd name="T83" fmla="*/ 1090 h 1105"/>
                  <a:gd name="T84" fmla="*/ 34 w 510"/>
                  <a:gd name="T85" fmla="*/ 1105 h 1105"/>
                  <a:gd name="T86" fmla="*/ 10 w 510"/>
                  <a:gd name="T87" fmla="*/ 1059 h 110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510"/>
                  <a:gd name="T133" fmla="*/ 0 h 1105"/>
                  <a:gd name="T134" fmla="*/ 510 w 510"/>
                  <a:gd name="T135" fmla="*/ 1105 h 110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510" h="1105">
                    <a:moveTo>
                      <a:pt x="10" y="1059"/>
                    </a:moveTo>
                    <a:lnTo>
                      <a:pt x="0" y="1013"/>
                    </a:lnTo>
                    <a:lnTo>
                      <a:pt x="16" y="977"/>
                    </a:lnTo>
                    <a:lnTo>
                      <a:pt x="59" y="942"/>
                    </a:lnTo>
                    <a:lnTo>
                      <a:pt x="139" y="874"/>
                    </a:lnTo>
                    <a:lnTo>
                      <a:pt x="235" y="771"/>
                    </a:lnTo>
                    <a:lnTo>
                      <a:pt x="288" y="679"/>
                    </a:lnTo>
                    <a:lnTo>
                      <a:pt x="312" y="629"/>
                    </a:lnTo>
                    <a:lnTo>
                      <a:pt x="336" y="493"/>
                    </a:lnTo>
                    <a:lnTo>
                      <a:pt x="332" y="306"/>
                    </a:lnTo>
                    <a:lnTo>
                      <a:pt x="322" y="213"/>
                    </a:lnTo>
                    <a:lnTo>
                      <a:pt x="316" y="177"/>
                    </a:lnTo>
                    <a:lnTo>
                      <a:pt x="218" y="128"/>
                    </a:lnTo>
                    <a:lnTo>
                      <a:pt x="215" y="110"/>
                    </a:lnTo>
                    <a:lnTo>
                      <a:pt x="225" y="100"/>
                    </a:lnTo>
                    <a:lnTo>
                      <a:pt x="316" y="128"/>
                    </a:lnTo>
                    <a:lnTo>
                      <a:pt x="336" y="121"/>
                    </a:lnTo>
                    <a:lnTo>
                      <a:pt x="281" y="14"/>
                    </a:lnTo>
                    <a:lnTo>
                      <a:pt x="288" y="0"/>
                    </a:lnTo>
                    <a:lnTo>
                      <a:pt x="308" y="4"/>
                    </a:lnTo>
                    <a:lnTo>
                      <a:pt x="360" y="96"/>
                    </a:lnTo>
                    <a:lnTo>
                      <a:pt x="374" y="100"/>
                    </a:lnTo>
                    <a:lnTo>
                      <a:pt x="402" y="4"/>
                    </a:lnTo>
                    <a:lnTo>
                      <a:pt x="420" y="0"/>
                    </a:lnTo>
                    <a:lnTo>
                      <a:pt x="427" y="17"/>
                    </a:lnTo>
                    <a:lnTo>
                      <a:pt x="405" y="121"/>
                    </a:lnTo>
                    <a:lnTo>
                      <a:pt x="412" y="135"/>
                    </a:lnTo>
                    <a:lnTo>
                      <a:pt x="496" y="121"/>
                    </a:lnTo>
                    <a:lnTo>
                      <a:pt x="510" y="128"/>
                    </a:lnTo>
                    <a:lnTo>
                      <a:pt x="506" y="146"/>
                    </a:lnTo>
                    <a:lnTo>
                      <a:pt x="395" y="174"/>
                    </a:lnTo>
                    <a:lnTo>
                      <a:pt x="385" y="189"/>
                    </a:lnTo>
                    <a:lnTo>
                      <a:pt x="374" y="252"/>
                    </a:lnTo>
                    <a:lnTo>
                      <a:pt x="374" y="345"/>
                    </a:lnTo>
                    <a:lnTo>
                      <a:pt x="377" y="480"/>
                    </a:lnTo>
                    <a:lnTo>
                      <a:pt x="374" y="604"/>
                    </a:lnTo>
                    <a:lnTo>
                      <a:pt x="367" y="661"/>
                    </a:lnTo>
                    <a:lnTo>
                      <a:pt x="312" y="750"/>
                    </a:lnTo>
                    <a:lnTo>
                      <a:pt x="250" y="842"/>
                    </a:lnTo>
                    <a:lnTo>
                      <a:pt x="183" y="942"/>
                    </a:lnTo>
                    <a:lnTo>
                      <a:pt x="128" y="1037"/>
                    </a:lnTo>
                    <a:lnTo>
                      <a:pt x="89" y="1090"/>
                    </a:lnTo>
                    <a:lnTo>
                      <a:pt x="34" y="1105"/>
                    </a:lnTo>
                    <a:lnTo>
                      <a:pt x="10" y="1059"/>
                    </a:lnTo>
                    <a:close/>
                  </a:path>
                </a:pathLst>
              </a:custGeom>
              <a:solidFill>
                <a:srgbClr val="00FF00"/>
              </a:solidFill>
              <a:ln w="3175" cmpd="sng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74" name="Freeform 339"/>
              <p:cNvSpPr>
                <a:spLocks/>
              </p:cNvSpPr>
              <p:nvPr/>
            </p:nvSpPr>
            <p:spPr bwMode="auto">
              <a:xfrm>
                <a:off x="3670" y="2460"/>
                <a:ext cx="59" cy="100"/>
              </a:xfrm>
              <a:custGeom>
                <a:avLst/>
                <a:gdLst>
                  <a:gd name="T0" fmla="*/ 385 w 531"/>
                  <a:gd name="T1" fmla="*/ 88 h 905"/>
                  <a:gd name="T2" fmla="*/ 440 w 531"/>
                  <a:gd name="T3" fmla="*/ 24 h 905"/>
                  <a:gd name="T4" fmla="*/ 475 w 531"/>
                  <a:gd name="T5" fmla="*/ 0 h 905"/>
                  <a:gd name="T6" fmla="*/ 503 w 531"/>
                  <a:gd name="T7" fmla="*/ 4 h 905"/>
                  <a:gd name="T8" fmla="*/ 531 w 531"/>
                  <a:gd name="T9" fmla="*/ 24 h 905"/>
                  <a:gd name="T10" fmla="*/ 531 w 531"/>
                  <a:gd name="T11" fmla="*/ 64 h 905"/>
                  <a:gd name="T12" fmla="*/ 523 w 531"/>
                  <a:gd name="T13" fmla="*/ 120 h 905"/>
                  <a:gd name="T14" fmla="*/ 503 w 531"/>
                  <a:gd name="T15" fmla="*/ 160 h 905"/>
                  <a:gd name="T16" fmla="*/ 478 w 531"/>
                  <a:gd name="T17" fmla="*/ 176 h 905"/>
                  <a:gd name="T18" fmla="*/ 426 w 531"/>
                  <a:gd name="T19" fmla="*/ 201 h 905"/>
                  <a:gd name="T20" fmla="*/ 360 w 531"/>
                  <a:gd name="T21" fmla="*/ 258 h 905"/>
                  <a:gd name="T22" fmla="*/ 291 w 531"/>
                  <a:gd name="T23" fmla="*/ 346 h 905"/>
                  <a:gd name="T24" fmla="*/ 263 w 531"/>
                  <a:gd name="T25" fmla="*/ 418 h 905"/>
                  <a:gd name="T26" fmla="*/ 225 w 531"/>
                  <a:gd name="T27" fmla="*/ 503 h 905"/>
                  <a:gd name="T28" fmla="*/ 205 w 531"/>
                  <a:gd name="T29" fmla="*/ 566 h 905"/>
                  <a:gd name="T30" fmla="*/ 177 w 531"/>
                  <a:gd name="T31" fmla="*/ 647 h 905"/>
                  <a:gd name="T32" fmla="*/ 166 w 531"/>
                  <a:gd name="T33" fmla="*/ 708 h 905"/>
                  <a:gd name="T34" fmla="*/ 177 w 531"/>
                  <a:gd name="T35" fmla="*/ 767 h 905"/>
                  <a:gd name="T36" fmla="*/ 201 w 531"/>
                  <a:gd name="T37" fmla="*/ 816 h 905"/>
                  <a:gd name="T38" fmla="*/ 211 w 531"/>
                  <a:gd name="T39" fmla="*/ 832 h 905"/>
                  <a:gd name="T40" fmla="*/ 205 w 531"/>
                  <a:gd name="T41" fmla="*/ 848 h 905"/>
                  <a:gd name="T42" fmla="*/ 193 w 531"/>
                  <a:gd name="T43" fmla="*/ 853 h 905"/>
                  <a:gd name="T44" fmla="*/ 152 w 531"/>
                  <a:gd name="T45" fmla="*/ 772 h 905"/>
                  <a:gd name="T46" fmla="*/ 142 w 531"/>
                  <a:gd name="T47" fmla="*/ 780 h 905"/>
                  <a:gd name="T48" fmla="*/ 152 w 531"/>
                  <a:gd name="T49" fmla="*/ 880 h 905"/>
                  <a:gd name="T50" fmla="*/ 138 w 531"/>
                  <a:gd name="T51" fmla="*/ 888 h 905"/>
                  <a:gd name="T52" fmla="*/ 128 w 531"/>
                  <a:gd name="T53" fmla="*/ 876 h 905"/>
                  <a:gd name="T54" fmla="*/ 121 w 531"/>
                  <a:gd name="T55" fmla="*/ 780 h 905"/>
                  <a:gd name="T56" fmla="*/ 107 w 531"/>
                  <a:gd name="T57" fmla="*/ 780 h 905"/>
                  <a:gd name="T58" fmla="*/ 107 w 531"/>
                  <a:gd name="T59" fmla="*/ 876 h 905"/>
                  <a:gd name="T60" fmla="*/ 97 w 531"/>
                  <a:gd name="T61" fmla="*/ 905 h 905"/>
                  <a:gd name="T62" fmla="*/ 79 w 531"/>
                  <a:gd name="T63" fmla="*/ 888 h 905"/>
                  <a:gd name="T64" fmla="*/ 94 w 531"/>
                  <a:gd name="T65" fmla="*/ 740 h 905"/>
                  <a:gd name="T66" fmla="*/ 86 w 531"/>
                  <a:gd name="T67" fmla="*/ 727 h 905"/>
                  <a:gd name="T68" fmla="*/ 48 w 531"/>
                  <a:gd name="T69" fmla="*/ 736 h 905"/>
                  <a:gd name="T70" fmla="*/ 6 w 531"/>
                  <a:gd name="T71" fmla="*/ 727 h 905"/>
                  <a:gd name="T72" fmla="*/ 0 w 531"/>
                  <a:gd name="T73" fmla="*/ 704 h 905"/>
                  <a:gd name="T74" fmla="*/ 31 w 531"/>
                  <a:gd name="T75" fmla="*/ 708 h 905"/>
                  <a:gd name="T76" fmla="*/ 72 w 531"/>
                  <a:gd name="T77" fmla="*/ 704 h 905"/>
                  <a:gd name="T78" fmla="*/ 114 w 531"/>
                  <a:gd name="T79" fmla="*/ 671 h 905"/>
                  <a:gd name="T80" fmla="*/ 177 w 531"/>
                  <a:gd name="T81" fmla="*/ 526 h 905"/>
                  <a:gd name="T82" fmla="*/ 215 w 531"/>
                  <a:gd name="T83" fmla="*/ 409 h 905"/>
                  <a:gd name="T84" fmla="*/ 249 w 531"/>
                  <a:gd name="T85" fmla="*/ 325 h 905"/>
                  <a:gd name="T86" fmla="*/ 291 w 531"/>
                  <a:gd name="T87" fmla="*/ 249 h 905"/>
                  <a:gd name="T88" fmla="*/ 336 w 531"/>
                  <a:gd name="T89" fmla="*/ 168 h 905"/>
                  <a:gd name="T90" fmla="*/ 364 w 531"/>
                  <a:gd name="T91" fmla="*/ 116 h 905"/>
                  <a:gd name="T92" fmla="*/ 385 w 531"/>
                  <a:gd name="T93" fmla="*/ 88 h 90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531"/>
                  <a:gd name="T142" fmla="*/ 0 h 905"/>
                  <a:gd name="T143" fmla="*/ 531 w 531"/>
                  <a:gd name="T144" fmla="*/ 905 h 905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531" h="905">
                    <a:moveTo>
                      <a:pt x="385" y="88"/>
                    </a:moveTo>
                    <a:lnTo>
                      <a:pt x="440" y="24"/>
                    </a:lnTo>
                    <a:lnTo>
                      <a:pt x="475" y="0"/>
                    </a:lnTo>
                    <a:lnTo>
                      <a:pt x="503" y="4"/>
                    </a:lnTo>
                    <a:lnTo>
                      <a:pt x="531" y="24"/>
                    </a:lnTo>
                    <a:lnTo>
                      <a:pt x="531" y="64"/>
                    </a:lnTo>
                    <a:lnTo>
                      <a:pt x="523" y="120"/>
                    </a:lnTo>
                    <a:lnTo>
                      <a:pt x="503" y="160"/>
                    </a:lnTo>
                    <a:lnTo>
                      <a:pt x="478" y="176"/>
                    </a:lnTo>
                    <a:lnTo>
                      <a:pt x="426" y="201"/>
                    </a:lnTo>
                    <a:lnTo>
                      <a:pt x="360" y="258"/>
                    </a:lnTo>
                    <a:lnTo>
                      <a:pt x="291" y="346"/>
                    </a:lnTo>
                    <a:lnTo>
                      <a:pt x="263" y="418"/>
                    </a:lnTo>
                    <a:lnTo>
                      <a:pt x="225" y="503"/>
                    </a:lnTo>
                    <a:lnTo>
                      <a:pt x="205" y="566"/>
                    </a:lnTo>
                    <a:lnTo>
                      <a:pt x="177" y="647"/>
                    </a:lnTo>
                    <a:lnTo>
                      <a:pt x="166" y="708"/>
                    </a:lnTo>
                    <a:lnTo>
                      <a:pt x="177" y="767"/>
                    </a:lnTo>
                    <a:lnTo>
                      <a:pt x="201" y="816"/>
                    </a:lnTo>
                    <a:lnTo>
                      <a:pt x="211" y="832"/>
                    </a:lnTo>
                    <a:lnTo>
                      <a:pt x="205" y="848"/>
                    </a:lnTo>
                    <a:lnTo>
                      <a:pt x="193" y="853"/>
                    </a:lnTo>
                    <a:lnTo>
                      <a:pt x="152" y="772"/>
                    </a:lnTo>
                    <a:lnTo>
                      <a:pt x="142" y="780"/>
                    </a:lnTo>
                    <a:lnTo>
                      <a:pt x="152" y="880"/>
                    </a:lnTo>
                    <a:lnTo>
                      <a:pt x="138" y="888"/>
                    </a:lnTo>
                    <a:lnTo>
                      <a:pt x="128" y="876"/>
                    </a:lnTo>
                    <a:lnTo>
                      <a:pt x="121" y="780"/>
                    </a:lnTo>
                    <a:lnTo>
                      <a:pt x="107" y="780"/>
                    </a:lnTo>
                    <a:lnTo>
                      <a:pt x="107" y="876"/>
                    </a:lnTo>
                    <a:lnTo>
                      <a:pt x="97" y="905"/>
                    </a:lnTo>
                    <a:lnTo>
                      <a:pt x="79" y="888"/>
                    </a:lnTo>
                    <a:lnTo>
                      <a:pt x="94" y="740"/>
                    </a:lnTo>
                    <a:lnTo>
                      <a:pt x="86" y="727"/>
                    </a:lnTo>
                    <a:lnTo>
                      <a:pt x="48" y="736"/>
                    </a:lnTo>
                    <a:lnTo>
                      <a:pt x="6" y="727"/>
                    </a:lnTo>
                    <a:lnTo>
                      <a:pt x="0" y="704"/>
                    </a:lnTo>
                    <a:lnTo>
                      <a:pt x="31" y="708"/>
                    </a:lnTo>
                    <a:lnTo>
                      <a:pt x="72" y="704"/>
                    </a:lnTo>
                    <a:lnTo>
                      <a:pt x="114" y="671"/>
                    </a:lnTo>
                    <a:lnTo>
                      <a:pt x="177" y="526"/>
                    </a:lnTo>
                    <a:lnTo>
                      <a:pt x="215" y="409"/>
                    </a:lnTo>
                    <a:lnTo>
                      <a:pt x="249" y="325"/>
                    </a:lnTo>
                    <a:lnTo>
                      <a:pt x="291" y="249"/>
                    </a:lnTo>
                    <a:lnTo>
                      <a:pt x="336" y="168"/>
                    </a:lnTo>
                    <a:lnTo>
                      <a:pt x="364" y="116"/>
                    </a:lnTo>
                    <a:lnTo>
                      <a:pt x="385" y="88"/>
                    </a:lnTo>
                    <a:close/>
                  </a:path>
                </a:pathLst>
              </a:custGeom>
              <a:solidFill>
                <a:srgbClr val="00FF00"/>
              </a:solidFill>
              <a:ln w="3175" cmpd="sng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</p:grpSp>
      </p:grpSp>
      <p:grpSp>
        <p:nvGrpSpPr>
          <p:cNvPr id="144384" name="Group 340"/>
          <p:cNvGrpSpPr>
            <a:grpSpLocks/>
          </p:cNvGrpSpPr>
          <p:nvPr/>
        </p:nvGrpSpPr>
        <p:grpSpPr bwMode="auto">
          <a:xfrm>
            <a:off x="3895725" y="925513"/>
            <a:ext cx="4986338" cy="1682749"/>
            <a:chOff x="2454" y="583"/>
            <a:chExt cx="3141" cy="1060"/>
          </a:xfrm>
        </p:grpSpPr>
        <p:grpSp>
          <p:nvGrpSpPr>
            <p:cNvPr id="144385" name="Group 341"/>
            <p:cNvGrpSpPr>
              <a:grpSpLocks/>
            </p:cNvGrpSpPr>
            <p:nvPr/>
          </p:nvGrpSpPr>
          <p:grpSpPr bwMode="auto">
            <a:xfrm>
              <a:off x="3417" y="890"/>
              <a:ext cx="603" cy="400"/>
              <a:chOff x="1800" y="2597"/>
              <a:chExt cx="1080" cy="715"/>
            </a:xfrm>
          </p:grpSpPr>
          <p:sp>
            <p:nvSpPr>
              <p:cNvPr id="144444" name="Freeform 342"/>
              <p:cNvSpPr>
                <a:spLocks/>
              </p:cNvSpPr>
              <p:nvPr/>
            </p:nvSpPr>
            <p:spPr bwMode="auto">
              <a:xfrm>
                <a:off x="1834" y="2597"/>
                <a:ext cx="1046" cy="264"/>
              </a:xfrm>
              <a:custGeom>
                <a:avLst/>
                <a:gdLst>
                  <a:gd name="T0" fmla="*/ 4 w 2735"/>
                  <a:gd name="T1" fmla="*/ 1014 h 1056"/>
                  <a:gd name="T2" fmla="*/ 0 w 2735"/>
                  <a:gd name="T3" fmla="*/ 931 h 1056"/>
                  <a:gd name="T4" fmla="*/ 93 w 2735"/>
                  <a:gd name="T5" fmla="*/ 808 h 1056"/>
                  <a:gd name="T6" fmla="*/ 125 w 2735"/>
                  <a:gd name="T7" fmla="*/ 561 h 1056"/>
                  <a:gd name="T8" fmla="*/ 43 w 2735"/>
                  <a:gd name="T9" fmla="*/ 374 h 1056"/>
                  <a:gd name="T10" fmla="*/ 93 w 2735"/>
                  <a:gd name="T11" fmla="*/ 215 h 1056"/>
                  <a:gd name="T12" fmla="*/ 35 w 2735"/>
                  <a:gd name="T13" fmla="*/ 86 h 1056"/>
                  <a:gd name="T14" fmla="*/ 456 w 2735"/>
                  <a:gd name="T15" fmla="*/ 17 h 1056"/>
                  <a:gd name="T16" fmla="*/ 774 w 2735"/>
                  <a:gd name="T17" fmla="*/ 107 h 1056"/>
                  <a:gd name="T18" fmla="*/ 1101 w 2735"/>
                  <a:gd name="T19" fmla="*/ 24 h 1056"/>
                  <a:gd name="T20" fmla="*/ 1653 w 2735"/>
                  <a:gd name="T21" fmla="*/ 0 h 1056"/>
                  <a:gd name="T22" fmla="*/ 1840 w 2735"/>
                  <a:gd name="T23" fmla="*/ 107 h 1056"/>
                  <a:gd name="T24" fmla="*/ 2163 w 2735"/>
                  <a:gd name="T25" fmla="*/ 114 h 1056"/>
                  <a:gd name="T26" fmla="*/ 2333 w 2735"/>
                  <a:gd name="T27" fmla="*/ 47 h 1056"/>
                  <a:gd name="T28" fmla="*/ 2703 w 2735"/>
                  <a:gd name="T29" fmla="*/ 51 h 1056"/>
                  <a:gd name="T30" fmla="*/ 2684 w 2735"/>
                  <a:gd name="T31" fmla="*/ 309 h 1056"/>
                  <a:gd name="T32" fmla="*/ 2641 w 2735"/>
                  <a:gd name="T33" fmla="*/ 371 h 1056"/>
                  <a:gd name="T34" fmla="*/ 2735 w 2735"/>
                  <a:gd name="T35" fmla="*/ 624 h 1056"/>
                  <a:gd name="T36" fmla="*/ 2660 w 2735"/>
                  <a:gd name="T37" fmla="*/ 838 h 1056"/>
                  <a:gd name="T38" fmla="*/ 2649 w 2735"/>
                  <a:gd name="T39" fmla="*/ 1056 h 1056"/>
                  <a:gd name="T40" fmla="*/ 4 w 2735"/>
                  <a:gd name="T41" fmla="*/ 1014 h 1056"/>
                  <a:gd name="T42" fmla="*/ 4 w 2735"/>
                  <a:gd name="T43" fmla="*/ 1014 h 105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735"/>
                  <a:gd name="T67" fmla="*/ 0 h 1056"/>
                  <a:gd name="T68" fmla="*/ 2735 w 2735"/>
                  <a:gd name="T69" fmla="*/ 1056 h 105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735" h="1056">
                    <a:moveTo>
                      <a:pt x="4" y="1014"/>
                    </a:moveTo>
                    <a:lnTo>
                      <a:pt x="0" y="931"/>
                    </a:lnTo>
                    <a:lnTo>
                      <a:pt x="93" y="808"/>
                    </a:lnTo>
                    <a:lnTo>
                      <a:pt x="125" y="561"/>
                    </a:lnTo>
                    <a:lnTo>
                      <a:pt x="43" y="374"/>
                    </a:lnTo>
                    <a:lnTo>
                      <a:pt x="93" y="215"/>
                    </a:lnTo>
                    <a:lnTo>
                      <a:pt x="35" y="86"/>
                    </a:lnTo>
                    <a:lnTo>
                      <a:pt x="456" y="17"/>
                    </a:lnTo>
                    <a:lnTo>
                      <a:pt x="774" y="107"/>
                    </a:lnTo>
                    <a:lnTo>
                      <a:pt x="1101" y="24"/>
                    </a:lnTo>
                    <a:lnTo>
                      <a:pt x="1653" y="0"/>
                    </a:lnTo>
                    <a:lnTo>
                      <a:pt x="1840" y="107"/>
                    </a:lnTo>
                    <a:lnTo>
                      <a:pt x="2163" y="114"/>
                    </a:lnTo>
                    <a:lnTo>
                      <a:pt x="2333" y="47"/>
                    </a:lnTo>
                    <a:lnTo>
                      <a:pt x="2703" y="51"/>
                    </a:lnTo>
                    <a:lnTo>
                      <a:pt x="2684" y="309"/>
                    </a:lnTo>
                    <a:lnTo>
                      <a:pt x="2641" y="371"/>
                    </a:lnTo>
                    <a:lnTo>
                      <a:pt x="2735" y="624"/>
                    </a:lnTo>
                    <a:lnTo>
                      <a:pt x="2660" y="838"/>
                    </a:lnTo>
                    <a:lnTo>
                      <a:pt x="2649" y="1056"/>
                    </a:lnTo>
                    <a:lnTo>
                      <a:pt x="4" y="1014"/>
                    </a:lnTo>
                    <a:close/>
                  </a:path>
                </a:pathLst>
              </a:custGeom>
              <a:solidFill>
                <a:srgbClr val="B2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45" name="Freeform 343"/>
              <p:cNvSpPr>
                <a:spLocks/>
              </p:cNvSpPr>
              <p:nvPr/>
            </p:nvSpPr>
            <p:spPr bwMode="auto">
              <a:xfrm>
                <a:off x="2249" y="2706"/>
                <a:ext cx="152" cy="111"/>
              </a:xfrm>
              <a:custGeom>
                <a:avLst/>
                <a:gdLst>
                  <a:gd name="T0" fmla="*/ 17 w 607"/>
                  <a:gd name="T1" fmla="*/ 338 h 447"/>
                  <a:gd name="T2" fmla="*/ 0 w 607"/>
                  <a:gd name="T3" fmla="*/ 235 h 447"/>
                  <a:gd name="T4" fmla="*/ 36 w 607"/>
                  <a:gd name="T5" fmla="*/ 141 h 447"/>
                  <a:gd name="T6" fmla="*/ 118 w 607"/>
                  <a:gd name="T7" fmla="*/ 48 h 447"/>
                  <a:gd name="T8" fmla="*/ 229 w 607"/>
                  <a:gd name="T9" fmla="*/ 4 h 447"/>
                  <a:gd name="T10" fmla="*/ 338 w 607"/>
                  <a:gd name="T11" fmla="*/ 0 h 447"/>
                  <a:gd name="T12" fmla="*/ 501 w 607"/>
                  <a:gd name="T13" fmla="*/ 48 h 447"/>
                  <a:gd name="T14" fmla="*/ 585 w 607"/>
                  <a:gd name="T15" fmla="*/ 118 h 447"/>
                  <a:gd name="T16" fmla="*/ 607 w 607"/>
                  <a:gd name="T17" fmla="*/ 212 h 447"/>
                  <a:gd name="T18" fmla="*/ 582 w 607"/>
                  <a:gd name="T19" fmla="*/ 299 h 447"/>
                  <a:gd name="T20" fmla="*/ 515 w 607"/>
                  <a:gd name="T21" fmla="*/ 377 h 447"/>
                  <a:gd name="T22" fmla="*/ 399 w 607"/>
                  <a:gd name="T23" fmla="*/ 433 h 447"/>
                  <a:gd name="T24" fmla="*/ 255 w 607"/>
                  <a:gd name="T25" fmla="*/ 447 h 447"/>
                  <a:gd name="T26" fmla="*/ 112 w 607"/>
                  <a:gd name="T27" fmla="*/ 417 h 447"/>
                  <a:gd name="T28" fmla="*/ 17 w 607"/>
                  <a:gd name="T29" fmla="*/ 338 h 447"/>
                  <a:gd name="T30" fmla="*/ 17 w 607"/>
                  <a:gd name="T31" fmla="*/ 338 h 44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7"/>
                  <a:gd name="T49" fmla="*/ 0 h 447"/>
                  <a:gd name="T50" fmla="*/ 607 w 607"/>
                  <a:gd name="T51" fmla="*/ 447 h 44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7" h="447">
                    <a:moveTo>
                      <a:pt x="17" y="338"/>
                    </a:moveTo>
                    <a:lnTo>
                      <a:pt x="0" y="235"/>
                    </a:lnTo>
                    <a:lnTo>
                      <a:pt x="36" y="141"/>
                    </a:lnTo>
                    <a:lnTo>
                      <a:pt x="118" y="48"/>
                    </a:lnTo>
                    <a:lnTo>
                      <a:pt x="229" y="4"/>
                    </a:lnTo>
                    <a:lnTo>
                      <a:pt x="338" y="0"/>
                    </a:lnTo>
                    <a:lnTo>
                      <a:pt x="501" y="48"/>
                    </a:lnTo>
                    <a:lnTo>
                      <a:pt x="585" y="118"/>
                    </a:lnTo>
                    <a:lnTo>
                      <a:pt x="607" y="212"/>
                    </a:lnTo>
                    <a:lnTo>
                      <a:pt x="582" y="299"/>
                    </a:lnTo>
                    <a:lnTo>
                      <a:pt x="515" y="377"/>
                    </a:lnTo>
                    <a:lnTo>
                      <a:pt x="399" y="433"/>
                    </a:lnTo>
                    <a:lnTo>
                      <a:pt x="255" y="447"/>
                    </a:lnTo>
                    <a:lnTo>
                      <a:pt x="112" y="417"/>
                    </a:lnTo>
                    <a:lnTo>
                      <a:pt x="17" y="33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46" name="Freeform 344"/>
              <p:cNvSpPr>
                <a:spLocks/>
              </p:cNvSpPr>
              <p:nvPr/>
            </p:nvSpPr>
            <p:spPr bwMode="auto">
              <a:xfrm>
                <a:off x="2595" y="2716"/>
                <a:ext cx="88" cy="104"/>
              </a:xfrm>
              <a:custGeom>
                <a:avLst/>
                <a:gdLst>
                  <a:gd name="T0" fmla="*/ 56 w 353"/>
                  <a:gd name="T1" fmla="*/ 384 h 415"/>
                  <a:gd name="T2" fmla="*/ 69 w 353"/>
                  <a:gd name="T3" fmla="*/ 367 h 415"/>
                  <a:gd name="T4" fmla="*/ 119 w 353"/>
                  <a:gd name="T5" fmla="*/ 273 h 415"/>
                  <a:gd name="T6" fmla="*/ 190 w 353"/>
                  <a:gd name="T7" fmla="*/ 293 h 415"/>
                  <a:gd name="T8" fmla="*/ 225 w 353"/>
                  <a:gd name="T9" fmla="*/ 322 h 415"/>
                  <a:gd name="T10" fmla="*/ 267 w 353"/>
                  <a:gd name="T11" fmla="*/ 386 h 415"/>
                  <a:gd name="T12" fmla="*/ 293 w 353"/>
                  <a:gd name="T13" fmla="*/ 415 h 415"/>
                  <a:gd name="T14" fmla="*/ 311 w 353"/>
                  <a:gd name="T15" fmla="*/ 401 h 415"/>
                  <a:gd name="T16" fmla="*/ 315 w 353"/>
                  <a:gd name="T17" fmla="*/ 353 h 415"/>
                  <a:gd name="T18" fmla="*/ 269 w 353"/>
                  <a:gd name="T19" fmla="*/ 289 h 415"/>
                  <a:gd name="T20" fmla="*/ 210 w 353"/>
                  <a:gd name="T21" fmla="*/ 242 h 415"/>
                  <a:gd name="T22" fmla="*/ 223 w 353"/>
                  <a:gd name="T23" fmla="*/ 216 h 415"/>
                  <a:gd name="T24" fmla="*/ 332 w 353"/>
                  <a:gd name="T25" fmla="*/ 188 h 415"/>
                  <a:gd name="T26" fmla="*/ 353 w 353"/>
                  <a:gd name="T27" fmla="*/ 161 h 415"/>
                  <a:gd name="T28" fmla="*/ 324 w 353"/>
                  <a:gd name="T29" fmla="*/ 136 h 415"/>
                  <a:gd name="T30" fmla="*/ 265 w 353"/>
                  <a:gd name="T31" fmla="*/ 131 h 415"/>
                  <a:gd name="T32" fmla="*/ 172 w 353"/>
                  <a:gd name="T33" fmla="*/ 168 h 415"/>
                  <a:gd name="T34" fmla="*/ 195 w 353"/>
                  <a:gd name="T35" fmla="*/ 89 h 415"/>
                  <a:gd name="T36" fmla="*/ 234 w 353"/>
                  <a:gd name="T37" fmla="*/ 17 h 415"/>
                  <a:gd name="T38" fmla="*/ 226 w 353"/>
                  <a:gd name="T39" fmla="*/ 0 h 415"/>
                  <a:gd name="T40" fmla="*/ 182 w 353"/>
                  <a:gd name="T41" fmla="*/ 7 h 415"/>
                  <a:gd name="T42" fmla="*/ 144 w 353"/>
                  <a:gd name="T43" fmla="*/ 50 h 415"/>
                  <a:gd name="T44" fmla="*/ 123 w 353"/>
                  <a:gd name="T45" fmla="*/ 121 h 415"/>
                  <a:gd name="T46" fmla="*/ 86 w 353"/>
                  <a:gd name="T47" fmla="*/ 65 h 415"/>
                  <a:gd name="T48" fmla="*/ 37 w 353"/>
                  <a:gd name="T49" fmla="*/ 12 h 415"/>
                  <a:gd name="T50" fmla="*/ 10 w 353"/>
                  <a:gd name="T51" fmla="*/ 20 h 415"/>
                  <a:gd name="T52" fmla="*/ 0 w 353"/>
                  <a:gd name="T53" fmla="*/ 67 h 415"/>
                  <a:gd name="T54" fmla="*/ 29 w 353"/>
                  <a:gd name="T55" fmla="*/ 107 h 415"/>
                  <a:gd name="T56" fmla="*/ 75 w 353"/>
                  <a:gd name="T57" fmla="*/ 136 h 415"/>
                  <a:gd name="T58" fmla="*/ 29 w 353"/>
                  <a:gd name="T59" fmla="*/ 149 h 415"/>
                  <a:gd name="T60" fmla="*/ 9 w 353"/>
                  <a:gd name="T61" fmla="*/ 168 h 415"/>
                  <a:gd name="T62" fmla="*/ 10 w 353"/>
                  <a:gd name="T63" fmla="*/ 183 h 415"/>
                  <a:gd name="T64" fmla="*/ 101 w 353"/>
                  <a:gd name="T65" fmla="*/ 184 h 415"/>
                  <a:gd name="T66" fmla="*/ 84 w 353"/>
                  <a:gd name="T67" fmla="*/ 213 h 415"/>
                  <a:gd name="T68" fmla="*/ 50 w 353"/>
                  <a:gd name="T69" fmla="*/ 264 h 415"/>
                  <a:gd name="T70" fmla="*/ 36 w 353"/>
                  <a:gd name="T71" fmla="*/ 315 h 415"/>
                  <a:gd name="T72" fmla="*/ 42 w 353"/>
                  <a:gd name="T73" fmla="*/ 360 h 415"/>
                  <a:gd name="T74" fmla="*/ 56 w 353"/>
                  <a:gd name="T75" fmla="*/ 384 h 415"/>
                  <a:gd name="T76" fmla="*/ 56 w 353"/>
                  <a:gd name="T77" fmla="*/ 384 h 41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53"/>
                  <a:gd name="T118" fmla="*/ 0 h 415"/>
                  <a:gd name="T119" fmla="*/ 353 w 353"/>
                  <a:gd name="T120" fmla="*/ 415 h 415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53" h="415">
                    <a:moveTo>
                      <a:pt x="56" y="384"/>
                    </a:moveTo>
                    <a:lnTo>
                      <a:pt x="69" y="367"/>
                    </a:lnTo>
                    <a:lnTo>
                      <a:pt x="119" y="273"/>
                    </a:lnTo>
                    <a:lnTo>
                      <a:pt x="190" y="293"/>
                    </a:lnTo>
                    <a:lnTo>
                      <a:pt x="225" y="322"/>
                    </a:lnTo>
                    <a:lnTo>
                      <a:pt x="267" y="386"/>
                    </a:lnTo>
                    <a:lnTo>
                      <a:pt x="293" y="415"/>
                    </a:lnTo>
                    <a:lnTo>
                      <a:pt x="311" y="401"/>
                    </a:lnTo>
                    <a:lnTo>
                      <a:pt x="315" y="353"/>
                    </a:lnTo>
                    <a:lnTo>
                      <a:pt x="269" y="289"/>
                    </a:lnTo>
                    <a:lnTo>
                      <a:pt x="210" y="242"/>
                    </a:lnTo>
                    <a:lnTo>
                      <a:pt x="223" y="216"/>
                    </a:lnTo>
                    <a:lnTo>
                      <a:pt x="332" y="188"/>
                    </a:lnTo>
                    <a:lnTo>
                      <a:pt x="353" y="161"/>
                    </a:lnTo>
                    <a:lnTo>
                      <a:pt x="324" y="136"/>
                    </a:lnTo>
                    <a:lnTo>
                      <a:pt x="265" y="131"/>
                    </a:lnTo>
                    <a:lnTo>
                      <a:pt x="172" y="168"/>
                    </a:lnTo>
                    <a:lnTo>
                      <a:pt x="195" y="89"/>
                    </a:lnTo>
                    <a:lnTo>
                      <a:pt x="234" y="17"/>
                    </a:lnTo>
                    <a:lnTo>
                      <a:pt x="226" y="0"/>
                    </a:lnTo>
                    <a:lnTo>
                      <a:pt x="182" y="7"/>
                    </a:lnTo>
                    <a:lnTo>
                      <a:pt x="144" y="50"/>
                    </a:lnTo>
                    <a:lnTo>
                      <a:pt x="123" y="121"/>
                    </a:lnTo>
                    <a:lnTo>
                      <a:pt x="86" y="65"/>
                    </a:lnTo>
                    <a:lnTo>
                      <a:pt x="37" y="12"/>
                    </a:lnTo>
                    <a:lnTo>
                      <a:pt x="10" y="20"/>
                    </a:lnTo>
                    <a:lnTo>
                      <a:pt x="0" y="67"/>
                    </a:lnTo>
                    <a:lnTo>
                      <a:pt x="29" y="107"/>
                    </a:lnTo>
                    <a:lnTo>
                      <a:pt x="75" y="136"/>
                    </a:lnTo>
                    <a:lnTo>
                      <a:pt x="29" y="149"/>
                    </a:lnTo>
                    <a:lnTo>
                      <a:pt x="9" y="168"/>
                    </a:lnTo>
                    <a:lnTo>
                      <a:pt x="10" y="183"/>
                    </a:lnTo>
                    <a:lnTo>
                      <a:pt x="101" y="184"/>
                    </a:lnTo>
                    <a:lnTo>
                      <a:pt x="84" y="213"/>
                    </a:lnTo>
                    <a:lnTo>
                      <a:pt x="50" y="264"/>
                    </a:lnTo>
                    <a:lnTo>
                      <a:pt x="36" y="315"/>
                    </a:lnTo>
                    <a:lnTo>
                      <a:pt x="42" y="360"/>
                    </a:lnTo>
                    <a:lnTo>
                      <a:pt x="56" y="384"/>
                    </a:lnTo>
                    <a:close/>
                  </a:path>
                </a:pathLst>
              </a:custGeom>
              <a:solidFill>
                <a:srgbClr val="00C4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47" name="Freeform 345"/>
              <p:cNvSpPr>
                <a:spLocks/>
              </p:cNvSpPr>
              <p:nvPr/>
            </p:nvSpPr>
            <p:spPr bwMode="auto">
              <a:xfrm>
                <a:off x="2523" y="2735"/>
                <a:ext cx="81" cy="90"/>
              </a:xfrm>
              <a:custGeom>
                <a:avLst/>
                <a:gdLst>
                  <a:gd name="T0" fmla="*/ 132 w 325"/>
                  <a:gd name="T1" fmla="*/ 350 h 358"/>
                  <a:gd name="T2" fmla="*/ 134 w 325"/>
                  <a:gd name="T3" fmla="*/ 283 h 358"/>
                  <a:gd name="T4" fmla="*/ 147 w 325"/>
                  <a:gd name="T5" fmla="*/ 242 h 358"/>
                  <a:gd name="T6" fmla="*/ 162 w 325"/>
                  <a:gd name="T7" fmla="*/ 230 h 358"/>
                  <a:gd name="T8" fmla="*/ 190 w 325"/>
                  <a:gd name="T9" fmla="*/ 230 h 358"/>
                  <a:gd name="T10" fmla="*/ 216 w 325"/>
                  <a:gd name="T11" fmla="*/ 246 h 358"/>
                  <a:gd name="T12" fmla="*/ 243 w 325"/>
                  <a:gd name="T13" fmla="*/ 232 h 358"/>
                  <a:gd name="T14" fmla="*/ 249 w 325"/>
                  <a:gd name="T15" fmla="*/ 196 h 358"/>
                  <a:gd name="T16" fmla="*/ 325 w 325"/>
                  <a:gd name="T17" fmla="*/ 182 h 358"/>
                  <a:gd name="T18" fmla="*/ 320 w 325"/>
                  <a:gd name="T19" fmla="*/ 171 h 358"/>
                  <a:gd name="T20" fmla="*/ 302 w 325"/>
                  <a:gd name="T21" fmla="*/ 156 h 358"/>
                  <a:gd name="T22" fmla="*/ 268 w 325"/>
                  <a:gd name="T23" fmla="*/ 153 h 358"/>
                  <a:gd name="T24" fmla="*/ 219 w 325"/>
                  <a:gd name="T25" fmla="*/ 167 h 358"/>
                  <a:gd name="T26" fmla="*/ 211 w 325"/>
                  <a:gd name="T27" fmla="*/ 156 h 358"/>
                  <a:gd name="T28" fmla="*/ 217 w 325"/>
                  <a:gd name="T29" fmla="*/ 133 h 358"/>
                  <a:gd name="T30" fmla="*/ 262 w 325"/>
                  <a:gd name="T31" fmla="*/ 79 h 358"/>
                  <a:gd name="T32" fmla="*/ 268 w 325"/>
                  <a:gd name="T33" fmla="*/ 52 h 358"/>
                  <a:gd name="T34" fmla="*/ 240 w 325"/>
                  <a:gd name="T35" fmla="*/ 38 h 358"/>
                  <a:gd name="T36" fmla="*/ 200 w 325"/>
                  <a:gd name="T37" fmla="*/ 70 h 358"/>
                  <a:gd name="T38" fmla="*/ 183 w 325"/>
                  <a:gd name="T39" fmla="*/ 104 h 358"/>
                  <a:gd name="T40" fmla="*/ 177 w 325"/>
                  <a:gd name="T41" fmla="*/ 133 h 358"/>
                  <a:gd name="T42" fmla="*/ 161 w 325"/>
                  <a:gd name="T43" fmla="*/ 76 h 358"/>
                  <a:gd name="T44" fmla="*/ 133 w 325"/>
                  <a:gd name="T45" fmla="*/ 21 h 358"/>
                  <a:gd name="T46" fmla="*/ 106 w 325"/>
                  <a:gd name="T47" fmla="*/ 0 h 358"/>
                  <a:gd name="T48" fmla="*/ 87 w 325"/>
                  <a:gd name="T49" fmla="*/ 0 h 358"/>
                  <a:gd name="T50" fmla="*/ 66 w 325"/>
                  <a:gd name="T51" fmla="*/ 17 h 358"/>
                  <a:gd name="T52" fmla="*/ 70 w 325"/>
                  <a:gd name="T53" fmla="*/ 62 h 358"/>
                  <a:gd name="T54" fmla="*/ 139 w 325"/>
                  <a:gd name="T55" fmla="*/ 153 h 358"/>
                  <a:gd name="T56" fmla="*/ 81 w 325"/>
                  <a:gd name="T57" fmla="*/ 137 h 358"/>
                  <a:gd name="T58" fmla="*/ 28 w 325"/>
                  <a:gd name="T59" fmla="*/ 138 h 358"/>
                  <a:gd name="T60" fmla="*/ 0 w 325"/>
                  <a:gd name="T61" fmla="*/ 152 h 358"/>
                  <a:gd name="T62" fmla="*/ 0 w 325"/>
                  <a:gd name="T63" fmla="*/ 186 h 358"/>
                  <a:gd name="T64" fmla="*/ 106 w 325"/>
                  <a:gd name="T65" fmla="*/ 177 h 358"/>
                  <a:gd name="T66" fmla="*/ 144 w 325"/>
                  <a:gd name="T67" fmla="*/ 184 h 358"/>
                  <a:gd name="T68" fmla="*/ 148 w 325"/>
                  <a:gd name="T69" fmla="*/ 195 h 358"/>
                  <a:gd name="T70" fmla="*/ 114 w 325"/>
                  <a:gd name="T71" fmla="*/ 213 h 358"/>
                  <a:gd name="T72" fmla="*/ 86 w 325"/>
                  <a:gd name="T73" fmla="*/ 253 h 358"/>
                  <a:gd name="T74" fmla="*/ 86 w 325"/>
                  <a:gd name="T75" fmla="*/ 311 h 358"/>
                  <a:gd name="T76" fmla="*/ 96 w 325"/>
                  <a:gd name="T77" fmla="*/ 345 h 358"/>
                  <a:gd name="T78" fmla="*/ 121 w 325"/>
                  <a:gd name="T79" fmla="*/ 358 h 358"/>
                  <a:gd name="T80" fmla="*/ 132 w 325"/>
                  <a:gd name="T81" fmla="*/ 350 h 358"/>
                  <a:gd name="T82" fmla="*/ 132 w 325"/>
                  <a:gd name="T83" fmla="*/ 350 h 3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325"/>
                  <a:gd name="T127" fmla="*/ 0 h 358"/>
                  <a:gd name="T128" fmla="*/ 325 w 325"/>
                  <a:gd name="T129" fmla="*/ 358 h 35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325" h="358">
                    <a:moveTo>
                      <a:pt x="132" y="350"/>
                    </a:moveTo>
                    <a:lnTo>
                      <a:pt x="134" y="283"/>
                    </a:lnTo>
                    <a:lnTo>
                      <a:pt x="147" y="242"/>
                    </a:lnTo>
                    <a:lnTo>
                      <a:pt x="162" y="230"/>
                    </a:lnTo>
                    <a:lnTo>
                      <a:pt x="190" y="230"/>
                    </a:lnTo>
                    <a:lnTo>
                      <a:pt x="216" y="246"/>
                    </a:lnTo>
                    <a:lnTo>
                      <a:pt x="243" y="232"/>
                    </a:lnTo>
                    <a:lnTo>
                      <a:pt x="249" y="196"/>
                    </a:lnTo>
                    <a:lnTo>
                      <a:pt x="325" y="182"/>
                    </a:lnTo>
                    <a:lnTo>
                      <a:pt x="320" y="171"/>
                    </a:lnTo>
                    <a:lnTo>
                      <a:pt x="302" y="156"/>
                    </a:lnTo>
                    <a:lnTo>
                      <a:pt x="268" y="153"/>
                    </a:lnTo>
                    <a:lnTo>
                      <a:pt x="219" y="167"/>
                    </a:lnTo>
                    <a:lnTo>
                      <a:pt x="211" y="156"/>
                    </a:lnTo>
                    <a:lnTo>
                      <a:pt x="217" y="133"/>
                    </a:lnTo>
                    <a:lnTo>
                      <a:pt x="262" y="79"/>
                    </a:lnTo>
                    <a:lnTo>
                      <a:pt x="268" y="52"/>
                    </a:lnTo>
                    <a:lnTo>
                      <a:pt x="240" y="38"/>
                    </a:lnTo>
                    <a:lnTo>
                      <a:pt x="200" y="70"/>
                    </a:lnTo>
                    <a:lnTo>
                      <a:pt x="183" y="104"/>
                    </a:lnTo>
                    <a:lnTo>
                      <a:pt x="177" y="133"/>
                    </a:lnTo>
                    <a:lnTo>
                      <a:pt x="161" y="76"/>
                    </a:lnTo>
                    <a:lnTo>
                      <a:pt x="133" y="21"/>
                    </a:lnTo>
                    <a:lnTo>
                      <a:pt x="106" y="0"/>
                    </a:lnTo>
                    <a:lnTo>
                      <a:pt x="87" y="0"/>
                    </a:lnTo>
                    <a:lnTo>
                      <a:pt x="66" y="17"/>
                    </a:lnTo>
                    <a:lnTo>
                      <a:pt x="70" y="62"/>
                    </a:lnTo>
                    <a:lnTo>
                      <a:pt x="139" y="153"/>
                    </a:lnTo>
                    <a:lnTo>
                      <a:pt x="81" y="137"/>
                    </a:lnTo>
                    <a:lnTo>
                      <a:pt x="28" y="138"/>
                    </a:lnTo>
                    <a:lnTo>
                      <a:pt x="0" y="152"/>
                    </a:lnTo>
                    <a:lnTo>
                      <a:pt x="0" y="186"/>
                    </a:lnTo>
                    <a:lnTo>
                      <a:pt x="106" y="177"/>
                    </a:lnTo>
                    <a:lnTo>
                      <a:pt x="144" y="184"/>
                    </a:lnTo>
                    <a:lnTo>
                      <a:pt x="148" y="195"/>
                    </a:lnTo>
                    <a:lnTo>
                      <a:pt x="114" y="213"/>
                    </a:lnTo>
                    <a:lnTo>
                      <a:pt x="86" y="253"/>
                    </a:lnTo>
                    <a:lnTo>
                      <a:pt x="86" y="311"/>
                    </a:lnTo>
                    <a:lnTo>
                      <a:pt x="96" y="345"/>
                    </a:lnTo>
                    <a:lnTo>
                      <a:pt x="121" y="358"/>
                    </a:lnTo>
                    <a:lnTo>
                      <a:pt x="132" y="350"/>
                    </a:lnTo>
                    <a:close/>
                  </a:path>
                </a:pathLst>
              </a:custGeom>
              <a:solidFill>
                <a:srgbClr val="00C4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48" name="Freeform 346"/>
              <p:cNvSpPr>
                <a:spLocks/>
              </p:cNvSpPr>
              <p:nvPr/>
            </p:nvSpPr>
            <p:spPr bwMode="auto">
              <a:xfrm>
                <a:off x="2016" y="2844"/>
                <a:ext cx="671" cy="74"/>
              </a:xfrm>
              <a:custGeom>
                <a:avLst/>
                <a:gdLst>
                  <a:gd name="T0" fmla="*/ 19 w 2686"/>
                  <a:gd name="T1" fmla="*/ 195 h 297"/>
                  <a:gd name="T2" fmla="*/ 0 w 2686"/>
                  <a:gd name="T3" fmla="*/ 97 h 297"/>
                  <a:gd name="T4" fmla="*/ 4 w 2686"/>
                  <a:gd name="T5" fmla="*/ 0 h 297"/>
                  <a:gd name="T6" fmla="*/ 2658 w 2686"/>
                  <a:gd name="T7" fmla="*/ 8 h 297"/>
                  <a:gd name="T8" fmla="*/ 2686 w 2686"/>
                  <a:gd name="T9" fmla="*/ 120 h 297"/>
                  <a:gd name="T10" fmla="*/ 129 w 2686"/>
                  <a:gd name="T11" fmla="*/ 297 h 297"/>
                  <a:gd name="T12" fmla="*/ 19 w 2686"/>
                  <a:gd name="T13" fmla="*/ 195 h 297"/>
                  <a:gd name="T14" fmla="*/ 19 w 2686"/>
                  <a:gd name="T15" fmla="*/ 195 h 29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686"/>
                  <a:gd name="T25" fmla="*/ 0 h 297"/>
                  <a:gd name="T26" fmla="*/ 2686 w 2686"/>
                  <a:gd name="T27" fmla="*/ 297 h 29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686" h="297">
                    <a:moveTo>
                      <a:pt x="19" y="195"/>
                    </a:moveTo>
                    <a:lnTo>
                      <a:pt x="0" y="97"/>
                    </a:lnTo>
                    <a:lnTo>
                      <a:pt x="4" y="0"/>
                    </a:lnTo>
                    <a:lnTo>
                      <a:pt x="2658" y="8"/>
                    </a:lnTo>
                    <a:lnTo>
                      <a:pt x="2686" y="120"/>
                    </a:lnTo>
                    <a:lnTo>
                      <a:pt x="129" y="297"/>
                    </a:lnTo>
                    <a:lnTo>
                      <a:pt x="19" y="195"/>
                    </a:lnTo>
                    <a:close/>
                  </a:path>
                </a:pathLst>
              </a:custGeom>
              <a:solidFill>
                <a:srgbClr val="5E75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49" name="Freeform 347"/>
              <p:cNvSpPr>
                <a:spLocks/>
              </p:cNvSpPr>
              <p:nvPr/>
            </p:nvSpPr>
            <p:spPr bwMode="auto">
              <a:xfrm>
                <a:off x="2573" y="2786"/>
                <a:ext cx="24" cy="81"/>
              </a:xfrm>
              <a:custGeom>
                <a:avLst/>
                <a:gdLst>
                  <a:gd name="T0" fmla="*/ 15 w 97"/>
                  <a:gd name="T1" fmla="*/ 307 h 324"/>
                  <a:gd name="T2" fmla="*/ 34 w 97"/>
                  <a:gd name="T3" fmla="*/ 235 h 324"/>
                  <a:gd name="T4" fmla="*/ 34 w 97"/>
                  <a:gd name="T5" fmla="*/ 170 h 324"/>
                  <a:gd name="T6" fmla="*/ 0 w 97"/>
                  <a:gd name="T7" fmla="*/ 29 h 324"/>
                  <a:gd name="T8" fmla="*/ 25 w 97"/>
                  <a:gd name="T9" fmla="*/ 29 h 324"/>
                  <a:gd name="T10" fmla="*/ 34 w 97"/>
                  <a:gd name="T11" fmla="*/ 0 h 324"/>
                  <a:gd name="T12" fmla="*/ 62 w 97"/>
                  <a:gd name="T13" fmla="*/ 95 h 324"/>
                  <a:gd name="T14" fmla="*/ 86 w 97"/>
                  <a:gd name="T15" fmla="*/ 201 h 324"/>
                  <a:gd name="T16" fmla="*/ 97 w 97"/>
                  <a:gd name="T17" fmla="*/ 299 h 324"/>
                  <a:gd name="T18" fmla="*/ 49 w 97"/>
                  <a:gd name="T19" fmla="*/ 324 h 324"/>
                  <a:gd name="T20" fmla="*/ 15 w 97"/>
                  <a:gd name="T21" fmla="*/ 307 h 324"/>
                  <a:gd name="T22" fmla="*/ 15 w 97"/>
                  <a:gd name="T23" fmla="*/ 307 h 32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7"/>
                  <a:gd name="T37" fmla="*/ 0 h 324"/>
                  <a:gd name="T38" fmla="*/ 97 w 97"/>
                  <a:gd name="T39" fmla="*/ 324 h 32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7" h="324">
                    <a:moveTo>
                      <a:pt x="15" y="307"/>
                    </a:moveTo>
                    <a:lnTo>
                      <a:pt x="34" y="235"/>
                    </a:lnTo>
                    <a:lnTo>
                      <a:pt x="34" y="170"/>
                    </a:lnTo>
                    <a:lnTo>
                      <a:pt x="0" y="29"/>
                    </a:lnTo>
                    <a:lnTo>
                      <a:pt x="25" y="29"/>
                    </a:lnTo>
                    <a:lnTo>
                      <a:pt x="34" y="0"/>
                    </a:lnTo>
                    <a:lnTo>
                      <a:pt x="62" y="95"/>
                    </a:lnTo>
                    <a:lnTo>
                      <a:pt x="86" y="201"/>
                    </a:lnTo>
                    <a:lnTo>
                      <a:pt x="97" y="299"/>
                    </a:lnTo>
                    <a:lnTo>
                      <a:pt x="49" y="324"/>
                    </a:lnTo>
                    <a:lnTo>
                      <a:pt x="15" y="307"/>
                    </a:lnTo>
                    <a:close/>
                  </a:path>
                </a:pathLst>
              </a:custGeom>
              <a:solidFill>
                <a:srgbClr val="DDB79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50" name="Freeform 348"/>
              <p:cNvSpPr>
                <a:spLocks/>
              </p:cNvSpPr>
              <p:nvPr/>
            </p:nvSpPr>
            <p:spPr bwMode="auto">
              <a:xfrm>
                <a:off x="2271" y="2846"/>
                <a:ext cx="130" cy="49"/>
              </a:xfrm>
              <a:custGeom>
                <a:avLst/>
                <a:gdLst>
                  <a:gd name="T0" fmla="*/ 45 w 520"/>
                  <a:gd name="T1" fmla="*/ 6 h 194"/>
                  <a:gd name="T2" fmla="*/ 11 w 520"/>
                  <a:gd name="T3" fmla="*/ 15 h 194"/>
                  <a:gd name="T4" fmla="*/ 6 w 520"/>
                  <a:gd name="T5" fmla="*/ 29 h 194"/>
                  <a:gd name="T6" fmla="*/ 52 w 520"/>
                  <a:gd name="T7" fmla="*/ 36 h 194"/>
                  <a:gd name="T8" fmla="*/ 127 w 520"/>
                  <a:gd name="T9" fmla="*/ 49 h 194"/>
                  <a:gd name="T10" fmla="*/ 119 w 520"/>
                  <a:gd name="T11" fmla="*/ 56 h 194"/>
                  <a:gd name="T12" fmla="*/ 54 w 520"/>
                  <a:gd name="T13" fmla="*/ 60 h 194"/>
                  <a:gd name="T14" fmla="*/ 16 w 520"/>
                  <a:gd name="T15" fmla="*/ 68 h 194"/>
                  <a:gd name="T16" fmla="*/ 28 w 520"/>
                  <a:gd name="T17" fmla="*/ 77 h 194"/>
                  <a:gd name="T18" fmla="*/ 62 w 520"/>
                  <a:gd name="T19" fmla="*/ 85 h 194"/>
                  <a:gd name="T20" fmla="*/ 102 w 520"/>
                  <a:gd name="T21" fmla="*/ 93 h 194"/>
                  <a:gd name="T22" fmla="*/ 100 w 520"/>
                  <a:gd name="T23" fmla="*/ 99 h 194"/>
                  <a:gd name="T24" fmla="*/ 72 w 520"/>
                  <a:gd name="T25" fmla="*/ 106 h 194"/>
                  <a:gd name="T26" fmla="*/ 40 w 520"/>
                  <a:gd name="T27" fmla="*/ 111 h 194"/>
                  <a:gd name="T28" fmla="*/ 98 w 520"/>
                  <a:gd name="T29" fmla="*/ 133 h 194"/>
                  <a:gd name="T30" fmla="*/ 116 w 520"/>
                  <a:gd name="T31" fmla="*/ 147 h 194"/>
                  <a:gd name="T32" fmla="*/ 90 w 520"/>
                  <a:gd name="T33" fmla="*/ 156 h 194"/>
                  <a:gd name="T34" fmla="*/ 206 w 520"/>
                  <a:gd name="T35" fmla="*/ 185 h 194"/>
                  <a:gd name="T36" fmla="*/ 475 w 520"/>
                  <a:gd name="T37" fmla="*/ 180 h 194"/>
                  <a:gd name="T38" fmla="*/ 437 w 520"/>
                  <a:gd name="T39" fmla="*/ 171 h 194"/>
                  <a:gd name="T40" fmla="*/ 404 w 520"/>
                  <a:gd name="T41" fmla="*/ 161 h 194"/>
                  <a:gd name="T42" fmla="*/ 372 w 520"/>
                  <a:gd name="T43" fmla="*/ 151 h 194"/>
                  <a:gd name="T44" fmla="*/ 347 w 520"/>
                  <a:gd name="T45" fmla="*/ 141 h 194"/>
                  <a:gd name="T46" fmla="*/ 336 w 520"/>
                  <a:gd name="T47" fmla="*/ 128 h 194"/>
                  <a:gd name="T48" fmla="*/ 353 w 520"/>
                  <a:gd name="T49" fmla="*/ 125 h 194"/>
                  <a:gd name="T50" fmla="*/ 419 w 520"/>
                  <a:gd name="T51" fmla="*/ 112 h 194"/>
                  <a:gd name="T52" fmla="*/ 384 w 520"/>
                  <a:gd name="T53" fmla="*/ 106 h 194"/>
                  <a:gd name="T54" fmla="*/ 299 w 520"/>
                  <a:gd name="T55" fmla="*/ 91 h 194"/>
                  <a:gd name="T56" fmla="*/ 297 w 520"/>
                  <a:gd name="T57" fmla="*/ 80 h 194"/>
                  <a:gd name="T58" fmla="*/ 332 w 520"/>
                  <a:gd name="T59" fmla="*/ 74 h 194"/>
                  <a:gd name="T60" fmla="*/ 458 w 520"/>
                  <a:gd name="T61" fmla="*/ 69 h 194"/>
                  <a:gd name="T62" fmla="*/ 504 w 520"/>
                  <a:gd name="T63" fmla="*/ 53 h 194"/>
                  <a:gd name="T64" fmla="*/ 495 w 520"/>
                  <a:gd name="T65" fmla="*/ 48 h 194"/>
                  <a:gd name="T66" fmla="*/ 420 w 520"/>
                  <a:gd name="T67" fmla="*/ 43 h 194"/>
                  <a:gd name="T68" fmla="*/ 350 w 520"/>
                  <a:gd name="T69" fmla="*/ 37 h 194"/>
                  <a:gd name="T70" fmla="*/ 414 w 520"/>
                  <a:gd name="T71" fmla="*/ 31 h 194"/>
                  <a:gd name="T72" fmla="*/ 499 w 520"/>
                  <a:gd name="T73" fmla="*/ 27 h 194"/>
                  <a:gd name="T74" fmla="*/ 520 w 520"/>
                  <a:gd name="T75" fmla="*/ 15 h 194"/>
                  <a:gd name="T76" fmla="*/ 509 w 520"/>
                  <a:gd name="T77" fmla="*/ 0 h 194"/>
                  <a:gd name="T78" fmla="*/ 66 w 520"/>
                  <a:gd name="T79" fmla="*/ 2 h 19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520"/>
                  <a:gd name="T121" fmla="*/ 0 h 194"/>
                  <a:gd name="T122" fmla="*/ 520 w 520"/>
                  <a:gd name="T123" fmla="*/ 194 h 19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520" h="194">
                    <a:moveTo>
                      <a:pt x="66" y="2"/>
                    </a:moveTo>
                    <a:lnTo>
                      <a:pt x="45" y="6"/>
                    </a:lnTo>
                    <a:lnTo>
                      <a:pt x="28" y="10"/>
                    </a:lnTo>
                    <a:lnTo>
                      <a:pt x="11" y="15"/>
                    </a:lnTo>
                    <a:lnTo>
                      <a:pt x="0" y="26"/>
                    </a:lnTo>
                    <a:lnTo>
                      <a:pt x="6" y="29"/>
                    </a:lnTo>
                    <a:lnTo>
                      <a:pt x="16" y="32"/>
                    </a:lnTo>
                    <a:lnTo>
                      <a:pt x="52" y="36"/>
                    </a:lnTo>
                    <a:lnTo>
                      <a:pt x="116" y="45"/>
                    </a:lnTo>
                    <a:lnTo>
                      <a:pt x="127" y="49"/>
                    </a:lnTo>
                    <a:lnTo>
                      <a:pt x="127" y="53"/>
                    </a:lnTo>
                    <a:lnTo>
                      <a:pt x="119" y="56"/>
                    </a:lnTo>
                    <a:lnTo>
                      <a:pt x="101" y="58"/>
                    </a:lnTo>
                    <a:lnTo>
                      <a:pt x="54" y="60"/>
                    </a:lnTo>
                    <a:lnTo>
                      <a:pt x="20" y="64"/>
                    </a:lnTo>
                    <a:lnTo>
                      <a:pt x="16" y="68"/>
                    </a:lnTo>
                    <a:lnTo>
                      <a:pt x="19" y="72"/>
                    </a:lnTo>
                    <a:lnTo>
                      <a:pt x="28" y="77"/>
                    </a:lnTo>
                    <a:lnTo>
                      <a:pt x="43" y="82"/>
                    </a:lnTo>
                    <a:lnTo>
                      <a:pt x="62" y="85"/>
                    </a:lnTo>
                    <a:lnTo>
                      <a:pt x="86" y="89"/>
                    </a:lnTo>
                    <a:lnTo>
                      <a:pt x="102" y="93"/>
                    </a:lnTo>
                    <a:lnTo>
                      <a:pt x="106" y="96"/>
                    </a:lnTo>
                    <a:lnTo>
                      <a:pt x="100" y="99"/>
                    </a:lnTo>
                    <a:lnTo>
                      <a:pt x="88" y="103"/>
                    </a:lnTo>
                    <a:lnTo>
                      <a:pt x="72" y="106"/>
                    </a:lnTo>
                    <a:lnTo>
                      <a:pt x="57" y="108"/>
                    </a:lnTo>
                    <a:lnTo>
                      <a:pt x="40" y="111"/>
                    </a:lnTo>
                    <a:lnTo>
                      <a:pt x="90" y="130"/>
                    </a:lnTo>
                    <a:lnTo>
                      <a:pt x="98" y="133"/>
                    </a:lnTo>
                    <a:lnTo>
                      <a:pt x="114" y="140"/>
                    </a:lnTo>
                    <a:lnTo>
                      <a:pt x="116" y="147"/>
                    </a:lnTo>
                    <a:lnTo>
                      <a:pt x="107" y="151"/>
                    </a:lnTo>
                    <a:lnTo>
                      <a:pt x="90" y="156"/>
                    </a:lnTo>
                    <a:lnTo>
                      <a:pt x="86" y="194"/>
                    </a:lnTo>
                    <a:lnTo>
                      <a:pt x="206" y="185"/>
                    </a:lnTo>
                    <a:lnTo>
                      <a:pt x="484" y="183"/>
                    </a:lnTo>
                    <a:lnTo>
                      <a:pt x="475" y="180"/>
                    </a:lnTo>
                    <a:lnTo>
                      <a:pt x="452" y="175"/>
                    </a:lnTo>
                    <a:lnTo>
                      <a:pt x="437" y="171"/>
                    </a:lnTo>
                    <a:lnTo>
                      <a:pt x="420" y="166"/>
                    </a:lnTo>
                    <a:lnTo>
                      <a:pt x="404" y="161"/>
                    </a:lnTo>
                    <a:lnTo>
                      <a:pt x="388" y="156"/>
                    </a:lnTo>
                    <a:lnTo>
                      <a:pt x="372" y="151"/>
                    </a:lnTo>
                    <a:lnTo>
                      <a:pt x="359" y="146"/>
                    </a:lnTo>
                    <a:lnTo>
                      <a:pt x="347" y="141"/>
                    </a:lnTo>
                    <a:lnTo>
                      <a:pt x="338" y="137"/>
                    </a:lnTo>
                    <a:lnTo>
                      <a:pt x="336" y="128"/>
                    </a:lnTo>
                    <a:lnTo>
                      <a:pt x="341" y="126"/>
                    </a:lnTo>
                    <a:lnTo>
                      <a:pt x="353" y="125"/>
                    </a:lnTo>
                    <a:lnTo>
                      <a:pt x="423" y="115"/>
                    </a:lnTo>
                    <a:lnTo>
                      <a:pt x="419" y="112"/>
                    </a:lnTo>
                    <a:lnTo>
                      <a:pt x="406" y="109"/>
                    </a:lnTo>
                    <a:lnTo>
                      <a:pt x="384" y="106"/>
                    </a:lnTo>
                    <a:lnTo>
                      <a:pt x="350" y="101"/>
                    </a:lnTo>
                    <a:lnTo>
                      <a:pt x="299" y="91"/>
                    </a:lnTo>
                    <a:lnTo>
                      <a:pt x="293" y="85"/>
                    </a:lnTo>
                    <a:lnTo>
                      <a:pt x="297" y="80"/>
                    </a:lnTo>
                    <a:lnTo>
                      <a:pt x="311" y="77"/>
                    </a:lnTo>
                    <a:lnTo>
                      <a:pt x="332" y="74"/>
                    </a:lnTo>
                    <a:lnTo>
                      <a:pt x="393" y="72"/>
                    </a:lnTo>
                    <a:lnTo>
                      <a:pt x="458" y="69"/>
                    </a:lnTo>
                    <a:lnTo>
                      <a:pt x="500" y="59"/>
                    </a:lnTo>
                    <a:lnTo>
                      <a:pt x="504" y="53"/>
                    </a:lnTo>
                    <a:lnTo>
                      <a:pt x="501" y="50"/>
                    </a:lnTo>
                    <a:lnTo>
                      <a:pt x="495" y="48"/>
                    </a:lnTo>
                    <a:lnTo>
                      <a:pt x="467" y="45"/>
                    </a:lnTo>
                    <a:lnTo>
                      <a:pt x="420" y="43"/>
                    </a:lnTo>
                    <a:lnTo>
                      <a:pt x="352" y="40"/>
                    </a:lnTo>
                    <a:lnTo>
                      <a:pt x="350" y="37"/>
                    </a:lnTo>
                    <a:lnTo>
                      <a:pt x="362" y="35"/>
                    </a:lnTo>
                    <a:lnTo>
                      <a:pt x="414" y="31"/>
                    </a:lnTo>
                    <a:lnTo>
                      <a:pt x="476" y="29"/>
                    </a:lnTo>
                    <a:lnTo>
                      <a:pt x="499" y="27"/>
                    </a:lnTo>
                    <a:lnTo>
                      <a:pt x="513" y="25"/>
                    </a:lnTo>
                    <a:lnTo>
                      <a:pt x="520" y="15"/>
                    </a:lnTo>
                    <a:lnTo>
                      <a:pt x="515" y="5"/>
                    </a:lnTo>
                    <a:lnTo>
                      <a:pt x="509" y="0"/>
                    </a:lnTo>
                    <a:lnTo>
                      <a:pt x="66" y="2"/>
                    </a:lnTo>
                    <a:close/>
                  </a:path>
                </a:pathLst>
              </a:custGeom>
              <a:solidFill>
                <a:srgbClr val="3BE8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51" name="Freeform 349"/>
              <p:cNvSpPr>
                <a:spLocks/>
              </p:cNvSpPr>
              <p:nvPr/>
            </p:nvSpPr>
            <p:spPr bwMode="auto">
              <a:xfrm>
                <a:off x="2626" y="2783"/>
                <a:ext cx="27" cy="78"/>
              </a:xfrm>
              <a:custGeom>
                <a:avLst/>
                <a:gdLst>
                  <a:gd name="T0" fmla="*/ 0 w 107"/>
                  <a:gd name="T1" fmla="*/ 4 h 314"/>
                  <a:gd name="T2" fmla="*/ 23 w 107"/>
                  <a:gd name="T3" fmla="*/ 0 h 314"/>
                  <a:gd name="T4" fmla="*/ 52 w 107"/>
                  <a:gd name="T5" fmla="*/ 13 h 314"/>
                  <a:gd name="T6" fmla="*/ 58 w 107"/>
                  <a:gd name="T7" fmla="*/ 50 h 314"/>
                  <a:gd name="T8" fmla="*/ 88 w 107"/>
                  <a:gd name="T9" fmla="*/ 131 h 314"/>
                  <a:gd name="T10" fmla="*/ 100 w 107"/>
                  <a:gd name="T11" fmla="*/ 203 h 314"/>
                  <a:gd name="T12" fmla="*/ 107 w 107"/>
                  <a:gd name="T13" fmla="*/ 314 h 314"/>
                  <a:gd name="T14" fmla="*/ 47 w 107"/>
                  <a:gd name="T15" fmla="*/ 308 h 314"/>
                  <a:gd name="T16" fmla="*/ 56 w 107"/>
                  <a:gd name="T17" fmla="*/ 254 h 314"/>
                  <a:gd name="T18" fmla="*/ 39 w 107"/>
                  <a:gd name="T19" fmla="*/ 153 h 314"/>
                  <a:gd name="T20" fmla="*/ 0 w 107"/>
                  <a:gd name="T21" fmla="*/ 4 h 314"/>
                  <a:gd name="T22" fmla="*/ 0 w 107"/>
                  <a:gd name="T23" fmla="*/ 4 h 31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07"/>
                  <a:gd name="T37" fmla="*/ 0 h 314"/>
                  <a:gd name="T38" fmla="*/ 107 w 107"/>
                  <a:gd name="T39" fmla="*/ 314 h 31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07" h="314">
                    <a:moveTo>
                      <a:pt x="0" y="4"/>
                    </a:moveTo>
                    <a:lnTo>
                      <a:pt x="23" y="0"/>
                    </a:lnTo>
                    <a:lnTo>
                      <a:pt x="52" y="13"/>
                    </a:lnTo>
                    <a:lnTo>
                      <a:pt x="58" y="50"/>
                    </a:lnTo>
                    <a:lnTo>
                      <a:pt x="88" y="131"/>
                    </a:lnTo>
                    <a:lnTo>
                      <a:pt x="100" y="203"/>
                    </a:lnTo>
                    <a:lnTo>
                      <a:pt x="107" y="314"/>
                    </a:lnTo>
                    <a:lnTo>
                      <a:pt x="47" y="308"/>
                    </a:lnTo>
                    <a:lnTo>
                      <a:pt x="56" y="254"/>
                    </a:lnTo>
                    <a:lnTo>
                      <a:pt x="39" y="153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DB79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52" name="Freeform 350"/>
              <p:cNvSpPr>
                <a:spLocks/>
              </p:cNvSpPr>
              <p:nvPr/>
            </p:nvSpPr>
            <p:spPr bwMode="auto">
              <a:xfrm>
                <a:off x="1800" y="2852"/>
                <a:ext cx="1080" cy="460"/>
              </a:xfrm>
              <a:custGeom>
                <a:avLst/>
                <a:gdLst>
                  <a:gd name="T0" fmla="*/ 470 w 2793"/>
                  <a:gd name="T1" fmla="*/ 130 h 1841"/>
                  <a:gd name="T2" fmla="*/ 659 w 2793"/>
                  <a:gd name="T3" fmla="*/ 127 h 1841"/>
                  <a:gd name="T4" fmla="*/ 802 w 2793"/>
                  <a:gd name="T5" fmla="*/ 128 h 1841"/>
                  <a:gd name="T6" fmla="*/ 913 w 2793"/>
                  <a:gd name="T7" fmla="*/ 146 h 1841"/>
                  <a:gd name="T8" fmla="*/ 1035 w 2793"/>
                  <a:gd name="T9" fmla="*/ 148 h 1841"/>
                  <a:gd name="T10" fmla="*/ 1458 w 2793"/>
                  <a:gd name="T11" fmla="*/ 132 h 1841"/>
                  <a:gd name="T12" fmla="*/ 1611 w 2793"/>
                  <a:gd name="T13" fmla="*/ 118 h 1841"/>
                  <a:gd name="T14" fmla="*/ 1722 w 2793"/>
                  <a:gd name="T15" fmla="*/ 117 h 1841"/>
                  <a:gd name="T16" fmla="*/ 1957 w 2793"/>
                  <a:gd name="T17" fmla="*/ 81 h 1841"/>
                  <a:gd name="T18" fmla="*/ 2274 w 2793"/>
                  <a:gd name="T19" fmla="*/ 50 h 1841"/>
                  <a:gd name="T20" fmla="*/ 2351 w 2793"/>
                  <a:gd name="T21" fmla="*/ 34 h 1841"/>
                  <a:gd name="T22" fmla="*/ 2374 w 2793"/>
                  <a:gd name="T23" fmla="*/ 41 h 1841"/>
                  <a:gd name="T24" fmla="*/ 2422 w 2793"/>
                  <a:gd name="T25" fmla="*/ 13 h 1841"/>
                  <a:gd name="T26" fmla="*/ 2590 w 2793"/>
                  <a:gd name="T27" fmla="*/ 0 h 1841"/>
                  <a:gd name="T28" fmla="*/ 2596 w 2793"/>
                  <a:gd name="T29" fmla="*/ 15 h 1841"/>
                  <a:gd name="T30" fmla="*/ 2610 w 2793"/>
                  <a:gd name="T31" fmla="*/ 28 h 1841"/>
                  <a:gd name="T32" fmla="*/ 2631 w 2793"/>
                  <a:gd name="T33" fmla="*/ 27 h 1841"/>
                  <a:gd name="T34" fmla="*/ 2710 w 2793"/>
                  <a:gd name="T35" fmla="*/ 29 h 1841"/>
                  <a:gd name="T36" fmla="*/ 2793 w 2793"/>
                  <a:gd name="T37" fmla="*/ 60 h 1841"/>
                  <a:gd name="T38" fmla="*/ 2696 w 2793"/>
                  <a:gd name="T39" fmla="*/ 387 h 1841"/>
                  <a:gd name="T40" fmla="*/ 2683 w 2793"/>
                  <a:gd name="T41" fmla="*/ 772 h 1841"/>
                  <a:gd name="T42" fmla="*/ 2597 w 2793"/>
                  <a:gd name="T43" fmla="*/ 1193 h 1841"/>
                  <a:gd name="T44" fmla="*/ 2659 w 2793"/>
                  <a:gd name="T45" fmla="*/ 1574 h 1841"/>
                  <a:gd name="T46" fmla="*/ 2198 w 2793"/>
                  <a:gd name="T47" fmla="*/ 1704 h 1841"/>
                  <a:gd name="T48" fmla="*/ 1619 w 2793"/>
                  <a:gd name="T49" fmla="*/ 1790 h 1841"/>
                  <a:gd name="T50" fmla="*/ 1125 w 2793"/>
                  <a:gd name="T51" fmla="*/ 1708 h 1841"/>
                  <a:gd name="T52" fmla="*/ 631 w 2793"/>
                  <a:gd name="T53" fmla="*/ 1841 h 1841"/>
                  <a:gd name="T54" fmla="*/ 163 w 2793"/>
                  <a:gd name="T55" fmla="*/ 1714 h 1841"/>
                  <a:gd name="T56" fmla="*/ 0 w 2793"/>
                  <a:gd name="T57" fmla="*/ 1348 h 1841"/>
                  <a:gd name="T58" fmla="*/ 28 w 2793"/>
                  <a:gd name="T59" fmla="*/ 874 h 1841"/>
                  <a:gd name="T60" fmla="*/ 67 w 2793"/>
                  <a:gd name="T61" fmla="*/ 551 h 1841"/>
                  <a:gd name="T62" fmla="*/ 114 w 2793"/>
                  <a:gd name="T63" fmla="*/ 123 h 1841"/>
                  <a:gd name="T64" fmla="*/ 372 w 2793"/>
                  <a:gd name="T65" fmla="*/ 138 h 184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793"/>
                  <a:gd name="T100" fmla="*/ 0 h 1841"/>
                  <a:gd name="T101" fmla="*/ 2793 w 2793"/>
                  <a:gd name="T102" fmla="*/ 1841 h 184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793" h="1841">
                    <a:moveTo>
                      <a:pt x="372" y="138"/>
                    </a:moveTo>
                    <a:lnTo>
                      <a:pt x="470" y="130"/>
                    </a:lnTo>
                    <a:lnTo>
                      <a:pt x="596" y="142"/>
                    </a:lnTo>
                    <a:lnTo>
                      <a:pt x="659" y="127"/>
                    </a:lnTo>
                    <a:lnTo>
                      <a:pt x="703" y="138"/>
                    </a:lnTo>
                    <a:lnTo>
                      <a:pt x="802" y="128"/>
                    </a:lnTo>
                    <a:lnTo>
                      <a:pt x="837" y="139"/>
                    </a:lnTo>
                    <a:lnTo>
                      <a:pt x="913" y="146"/>
                    </a:lnTo>
                    <a:lnTo>
                      <a:pt x="981" y="135"/>
                    </a:lnTo>
                    <a:lnTo>
                      <a:pt x="1035" y="148"/>
                    </a:lnTo>
                    <a:lnTo>
                      <a:pt x="1269" y="144"/>
                    </a:lnTo>
                    <a:lnTo>
                      <a:pt x="1458" y="132"/>
                    </a:lnTo>
                    <a:lnTo>
                      <a:pt x="1525" y="120"/>
                    </a:lnTo>
                    <a:lnTo>
                      <a:pt x="1611" y="118"/>
                    </a:lnTo>
                    <a:lnTo>
                      <a:pt x="1683" y="117"/>
                    </a:lnTo>
                    <a:lnTo>
                      <a:pt x="1722" y="117"/>
                    </a:lnTo>
                    <a:lnTo>
                      <a:pt x="1819" y="93"/>
                    </a:lnTo>
                    <a:lnTo>
                      <a:pt x="1957" y="81"/>
                    </a:lnTo>
                    <a:lnTo>
                      <a:pt x="2117" y="71"/>
                    </a:lnTo>
                    <a:lnTo>
                      <a:pt x="2274" y="50"/>
                    </a:lnTo>
                    <a:lnTo>
                      <a:pt x="2341" y="29"/>
                    </a:lnTo>
                    <a:lnTo>
                      <a:pt x="2351" y="34"/>
                    </a:lnTo>
                    <a:lnTo>
                      <a:pt x="2361" y="38"/>
                    </a:lnTo>
                    <a:lnTo>
                      <a:pt x="2374" y="41"/>
                    </a:lnTo>
                    <a:lnTo>
                      <a:pt x="2401" y="38"/>
                    </a:lnTo>
                    <a:lnTo>
                      <a:pt x="2422" y="13"/>
                    </a:lnTo>
                    <a:lnTo>
                      <a:pt x="2508" y="15"/>
                    </a:lnTo>
                    <a:lnTo>
                      <a:pt x="2590" y="0"/>
                    </a:lnTo>
                    <a:lnTo>
                      <a:pt x="2592" y="8"/>
                    </a:lnTo>
                    <a:lnTo>
                      <a:pt x="2596" y="15"/>
                    </a:lnTo>
                    <a:lnTo>
                      <a:pt x="2602" y="22"/>
                    </a:lnTo>
                    <a:lnTo>
                      <a:pt x="2610" y="28"/>
                    </a:lnTo>
                    <a:lnTo>
                      <a:pt x="2620" y="31"/>
                    </a:lnTo>
                    <a:lnTo>
                      <a:pt x="2631" y="27"/>
                    </a:lnTo>
                    <a:lnTo>
                      <a:pt x="2645" y="17"/>
                    </a:lnTo>
                    <a:lnTo>
                      <a:pt x="2710" y="29"/>
                    </a:lnTo>
                    <a:lnTo>
                      <a:pt x="2764" y="38"/>
                    </a:lnTo>
                    <a:lnTo>
                      <a:pt x="2793" y="60"/>
                    </a:lnTo>
                    <a:lnTo>
                      <a:pt x="2778" y="239"/>
                    </a:lnTo>
                    <a:lnTo>
                      <a:pt x="2696" y="387"/>
                    </a:lnTo>
                    <a:lnTo>
                      <a:pt x="2737" y="585"/>
                    </a:lnTo>
                    <a:lnTo>
                      <a:pt x="2683" y="772"/>
                    </a:lnTo>
                    <a:lnTo>
                      <a:pt x="2645" y="1007"/>
                    </a:lnTo>
                    <a:lnTo>
                      <a:pt x="2597" y="1193"/>
                    </a:lnTo>
                    <a:lnTo>
                      <a:pt x="2696" y="1424"/>
                    </a:lnTo>
                    <a:lnTo>
                      <a:pt x="2659" y="1574"/>
                    </a:lnTo>
                    <a:lnTo>
                      <a:pt x="2691" y="1730"/>
                    </a:lnTo>
                    <a:lnTo>
                      <a:pt x="2198" y="1704"/>
                    </a:lnTo>
                    <a:lnTo>
                      <a:pt x="1977" y="1618"/>
                    </a:lnTo>
                    <a:lnTo>
                      <a:pt x="1619" y="1790"/>
                    </a:lnTo>
                    <a:lnTo>
                      <a:pt x="1347" y="1781"/>
                    </a:lnTo>
                    <a:lnTo>
                      <a:pt x="1125" y="1708"/>
                    </a:lnTo>
                    <a:lnTo>
                      <a:pt x="899" y="1719"/>
                    </a:lnTo>
                    <a:lnTo>
                      <a:pt x="631" y="1841"/>
                    </a:lnTo>
                    <a:lnTo>
                      <a:pt x="481" y="1785"/>
                    </a:lnTo>
                    <a:lnTo>
                      <a:pt x="163" y="1714"/>
                    </a:lnTo>
                    <a:lnTo>
                      <a:pt x="30" y="1730"/>
                    </a:lnTo>
                    <a:lnTo>
                      <a:pt x="0" y="1348"/>
                    </a:lnTo>
                    <a:lnTo>
                      <a:pt x="28" y="1140"/>
                    </a:lnTo>
                    <a:lnTo>
                      <a:pt x="28" y="874"/>
                    </a:lnTo>
                    <a:lnTo>
                      <a:pt x="13" y="628"/>
                    </a:lnTo>
                    <a:lnTo>
                      <a:pt x="67" y="551"/>
                    </a:lnTo>
                    <a:lnTo>
                      <a:pt x="121" y="297"/>
                    </a:lnTo>
                    <a:lnTo>
                      <a:pt x="114" y="123"/>
                    </a:lnTo>
                    <a:lnTo>
                      <a:pt x="372" y="138"/>
                    </a:lnTo>
                    <a:close/>
                  </a:path>
                </a:pathLst>
              </a:custGeom>
              <a:solidFill>
                <a:srgbClr val="FFFF8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53" name="Freeform 351"/>
              <p:cNvSpPr>
                <a:spLocks/>
              </p:cNvSpPr>
              <p:nvPr/>
            </p:nvSpPr>
            <p:spPr bwMode="auto">
              <a:xfrm>
                <a:off x="2606" y="2725"/>
                <a:ext cx="65" cy="83"/>
              </a:xfrm>
              <a:custGeom>
                <a:avLst/>
                <a:gdLst>
                  <a:gd name="T0" fmla="*/ 4 w 257"/>
                  <a:gd name="T1" fmla="*/ 34 h 333"/>
                  <a:gd name="T2" fmla="*/ 21 w 257"/>
                  <a:gd name="T3" fmla="*/ 73 h 333"/>
                  <a:gd name="T4" fmla="*/ 48 w 257"/>
                  <a:gd name="T5" fmla="*/ 107 h 333"/>
                  <a:gd name="T6" fmla="*/ 58 w 257"/>
                  <a:gd name="T7" fmla="*/ 122 h 333"/>
                  <a:gd name="T8" fmla="*/ 17 w 257"/>
                  <a:gd name="T9" fmla="*/ 121 h 333"/>
                  <a:gd name="T10" fmla="*/ 11 w 257"/>
                  <a:gd name="T11" fmla="*/ 129 h 333"/>
                  <a:gd name="T12" fmla="*/ 64 w 257"/>
                  <a:gd name="T13" fmla="*/ 144 h 333"/>
                  <a:gd name="T14" fmla="*/ 68 w 257"/>
                  <a:gd name="T15" fmla="*/ 169 h 333"/>
                  <a:gd name="T16" fmla="*/ 45 w 257"/>
                  <a:gd name="T17" fmla="*/ 203 h 333"/>
                  <a:gd name="T18" fmla="*/ 24 w 257"/>
                  <a:gd name="T19" fmla="*/ 246 h 333"/>
                  <a:gd name="T20" fmla="*/ 21 w 257"/>
                  <a:gd name="T21" fmla="*/ 278 h 333"/>
                  <a:gd name="T22" fmla="*/ 38 w 257"/>
                  <a:gd name="T23" fmla="*/ 249 h 333"/>
                  <a:gd name="T24" fmla="*/ 63 w 257"/>
                  <a:gd name="T25" fmla="*/ 222 h 333"/>
                  <a:gd name="T26" fmla="*/ 79 w 257"/>
                  <a:gd name="T27" fmla="*/ 216 h 333"/>
                  <a:gd name="T28" fmla="*/ 118 w 257"/>
                  <a:gd name="T29" fmla="*/ 222 h 333"/>
                  <a:gd name="T30" fmla="*/ 139 w 257"/>
                  <a:gd name="T31" fmla="*/ 233 h 333"/>
                  <a:gd name="T32" fmla="*/ 159 w 257"/>
                  <a:gd name="T33" fmla="*/ 247 h 333"/>
                  <a:gd name="T34" fmla="*/ 196 w 257"/>
                  <a:gd name="T35" fmla="*/ 280 h 333"/>
                  <a:gd name="T36" fmla="*/ 222 w 257"/>
                  <a:gd name="T37" fmla="*/ 316 h 333"/>
                  <a:gd name="T38" fmla="*/ 233 w 257"/>
                  <a:gd name="T39" fmla="*/ 324 h 333"/>
                  <a:gd name="T40" fmla="*/ 226 w 257"/>
                  <a:gd name="T41" fmla="*/ 290 h 333"/>
                  <a:gd name="T42" fmla="*/ 212 w 257"/>
                  <a:gd name="T43" fmla="*/ 269 h 333"/>
                  <a:gd name="T44" fmla="*/ 188 w 257"/>
                  <a:gd name="T45" fmla="*/ 242 h 333"/>
                  <a:gd name="T46" fmla="*/ 151 w 257"/>
                  <a:gd name="T47" fmla="*/ 211 h 333"/>
                  <a:gd name="T48" fmla="*/ 141 w 257"/>
                  <a:gd name="T49" fmla="*/ 182 h 333"/>
                  <a:gd name="T50" fmla="*/ 156 w 257"/>
                  <a:gd name="T51" fmla="*/ 170 h 333"/>
                  <a:gd name="T52" fmla="*/ 174 w 257"/>
                  <a:gd name="T53" fmla="*/ 159 h 333"/>
                  <a:gd name="T54" fmla="*/ 196 w 257"/>
                  <a:gd name="T55" fmla="*/ 148 h 333"/>
                  <a:gd name="T56" fmla="*/ 217 w 257"/>
                  <a:gd name="T57" fmla="*/ 139 h 333"/>
                  <a:gd name="T58" fmla="*/ 238 w 257"/>
                  <a:gd name="T59" fmla="*/ 135 h 333"/>
                  <a:gd name="T60" fmla="*/ 251 w 257"/>
                  <a:gd name="T61" fmla="*/ 130 h 333"/>
                  <a:gd name="T62" fmla="*/ 230 w 257"/>
                  <a:gd name="T63" fmla="*/ 122 h 333"/>
                  <a:gd name="T64" fmla="*/ 185 w 257"/>
                  <a:gd name="T65" fmla="*/ 125 h 333"/>
                  <a:gd name="T66" fmla="*/ 153 w 257"/>
                  <a:gd name="T67" fmla="*/ 134 h 333"/>
                  <a:gd name="T68" fmla="*/ 134 w 257"/>
                  <a:gd name="T69" fmla="*/ 141 h 333"/>
                  <a:gd name="T70" fmla="*/ 111 w 257"/>
                  <a:gd name="T71" fmla="*/ 151 h 333"/>
                  <a:gd name="T72" fmla="*/ 120 w 257"/>
                  <a:gd name="T73" fmla="*/ 87 h 333"/>
                  <a:gd name="T74" fmla="*/ 134 w 257"/>
                  <a:gd name="T75" fmla="*/ 36 h 333"/>
                  <a:gd name="T76" fmla="*/ 144 w 257"/>
                  <a:gd name="T77" fmla="*/ 16 h 333"/>
                  <a:gd name="T78" fmla="*/ 153 w 257"/>
                  <a:gd name="T79" fmla="*/ 0 h 333"/>
                  <a:gd name="T80" fmla="*/ 126 w 257"/>
                  <a:gd name="T81" fmla="*/ 23 h 333"/>
                  <a:gd name="T82" fmla="*/ 100 w 257"/>
                  <a:gd name="T83" fmla="*/ 77 h 333"/>
                  <a:gd name="T84" fmla="*/ 84 w 257"/>
                  <a:gd name="T85" fmla="*/ 122 h 333"/>
                  <a:gd name="T86" fmla="*/ 1 w 257"/>
                  <a:gd name="T87" fmla="*/ 24 h 33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57"/>
                  <a:gd name="T133" fmla="*/ 0 h 333"/>
                  <a:gd name="T134" fmla="*/ 257 w 257"/>
                  <a:gd name="T135" fmla="*/ 333 h 33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57" h="333">
                    <a:moveTo>
                      <a:pt x="1" y="24"/>
                    </a:moveTo>
                    <a:lnTo>
                      <a:pt x="4" y="34"/>
                    </a:lnTo>
                    <a:lnTo>
                      <a:pt x="14" y="58"/>
                    </a:lnTo>
                    <a:lnTo>
                      <a:pt x="21" y="73"/>
                    </a:lnTo>
                    <a:lnTo>
                      <a:pt x="33" y="91"/>
                    </a:lnTo>
                    <a:lnTo>
                      <a:pt x="48" y="107"/>
                    </a:lnTo>
                    <a:lnTo>
                      <a:pt x="65" y="125"/>
                    </a:lnTo>
                    <a:lnTo>
                      <a:pt x="58" y="122"/>
                    </a:lnTo>
                    <a:lnTo>
                      <a:pt x="39" y="121"/>
                    </a:lnTo>
                    <a:lnTo>
                      <a:pt x="17" y="121"/>
                    </a:lnTo>
                    <a:lnTo>
                      <a:pt x="0" y="127"/>
                    </a:lnTo>
                    <a:lnTo>
                      <a:pt x="11" y="129"/>
                    </a:lnTo>
                    <a:lnTo>
                      <a:pt x="38" y="135"/>
                    </a:lnTo>
                    <a:lnTo>
                      <a:pt x="64" y="144"/>
                    </a:lnTo>
                    <a:lnTo>
                      <a:pt x="78" y="156"/>
                    </a:lnTo>
                    <a:lnTo>
                      <a:pt x="68" y="169"/>
                    </a:lnTo>
                    <a:lnTo>
                      <a:pt x="58" y="184"/>
                    </a:lnTo>
                    <a:lnTo>
                      <a:pt x="45" y="203"/>
                    </a:lnTo>
                    <a:lnTo>
                      <a:pt x="34" y="223"/>
                    </a:lnTo>
                    <a:lnTo>
                      <a:pt x="24" y="246"/>
                    </a:lnTo>
                    <a:lnTo>
                      <a:pt x="15" y="290"/>
                    </a:lnTo>
                    <a:lnTo>
                      <a:pt x="21" y="278"/>
                    </a:lnTo>
                    <a:lnTo>
                      <a:pt x="28" y="264"/>
                    </a:lnTo>
                    <a:lnTo>
                      <a:pt x="38" y="249"/>
                    </a:lnTo>
                    <a:lnTo>
                      <a:pt x="49" y="235"/>
                    </a:lnTo>
                    <a:lnTo>
                      <a:pt x="63" y="222"/>
                    </a:lnTo>
                    <a:lnTo>
                      <a:pt x="72" y="218"/>
                    </a:lnTo>
                    <a:lnTo>
                      <a:pt x="79" y="216"/>
                    </a:lnTo>
                    <a:lnTo>
                      <a:pt x="98" y="216"/>
                    </a:lnTo>
                    <a:lnTo>
                      <a:pt x="118" y="222"/>
                    </a:lnTo>
                    <a:lnTo>
                      <a:pt x="129" y="227"/>
                    </a:lnTo>
                    <a:lnTo>
                      <a:pt x="139" y="233"/>
                    </a:lnTo>
                    <a:lnTo>
                      <a:pt x="149" y="240"/>
                    </a:lnTo>
                    <a:lnTo>
                      <a:pt x="159" y="247"/>
                    </a:lnTo>
                    <a:lnTo>
                      <a:pt x="178" y="263"/>
                    </a:lnTo>
                    <a:lnTo>
                      <a:pt x="196" y="280"/>
                    </a:lnTo>
                    <a:lnTo>
                      <a:pt x="209" y="299"/>
                    </a:lnTo>
                    <a:lnTo>
                      <a:pt x="222" y="316"/>
                    </a:lnTo>
                    <a:lnTo>
                      <a:pt x="230" y="333"/>
                    </a:lnTo>
                    <a:lnTo>
                      <a:pt x="233" y="324"/>
                    </a:lnTo>
                    <a:lnTo>
                      <a:pt x="230" y="300"/>
                    </a:lnTo>
                    <a:lnTo>
                      <a:pt x="226" y="290"/>
                    </a:lnTo>
                    <a:lnTo>
                      <a:pt x="219" y="280"/>
                    </a:lnTo>
                    <a:lnTo>
                      <a:pt x="212" y="269"/>
                    </a:lnTo>
                    <a:lnTo>
                      <a:pt x="202" y="256"/>
                    </a:lnTo>
                    <a:lnTo>
                      <a:pt x="188" y="242"/>
                    </a:lnTo>
                    <a:lnTo>
                      <a:pt x="172" y="227"/>
                    </a:lnTo>
                    <a:lnTo>
                      <a:pt x="151" y="211"/>
                    </a:lnTo>
                    <a:lnTo>
                      <a:pt x="127" y="193"/>
                    </a:lnTo>
                    <a:lnTo>
                      <a:pt x="141" y="182"/>
                    </a:lnTo>
                    <a:lnTo>
                      <a:pt x="148" y="177"/>
                    </a:lnTo>
                    <a:lnTo>
                      <a:pt x="156" y="170"/>
                    </a:lnTo>
                    <a:lnTo>
                      <a:pt x="165" y="165"/>
                    </a:lnTo>
                    <a:lnTo>
                      <a:pt x="174" y="159"/>
                    </a:lnTo>
                    <a:lnTo>
                      <a:pt x="184" y="153"/>
                    </a:lnTo>
                    <a:lnTo>
                      <a:pt x="196" y="148"/>
                    </a:lnTo>
                    <a:lnTo>
                      <a:pt x="206" y="143"/>
                    </a:lnTo>
                    <a:lnTo>
                      <a:pt x="217" y="139"/>
                    </a:lnTo>
                    <a:lnTo>
                      <a:pt x="227" y="136"/>
                    </a:lnTo>
                    <a:lnTo>
                      <a:pt x="238" y="135"/>
                    </a:lnTo>
                    <a:lnTo>
                      <a:pt x="257" y="136"/>
                    </a:lnTo>
                    <a:lnTo>
                      <a:pt x="251" y="130"/>
                    </a:lnTo>
                    <a:lnTo>
                      <a:pt x="243" y="126"/>
                    </a:lnTo>
                    <a:lnTo>
                      <a:pt x="230" y="122"/>
                    </a:lnTo>
                    <a:lnTo>
                      <a:pt x="211" y="121"/>
                    </a:lnTo>
                    <a:lnTo>
                      <a:pt x="185" y="125"/>
                    </a:lnTo>
                    <a:lnTo>
                      <a:pt x="170" y="129"/>
                    </a:lnTo>
                    <a:lnTo>
                      <a:pt x="153" y="134"/>
                    </a:lnTo>
                    <a:lnTo>
                      <a:pt x="142" y="137"/>
                    </a:lnTo>
                    <a:lnTo>
                      <a:pt x="134" y="141"/>
                    </a:lnTo>
                    <a:lnTo>
                      <a:pt x="122" y="146"/>
                    </a:lnTo>
                    <a:lnTo>
                      <a:pt x="111" y="151"/>
                    </a:lnTo>
                    <a:lnTo>
                      <a:pt x="113" y="132"/>
                    </a:lnTo>
                    <a:lnTo>
                      <a:pt x="120" y="87"/>
                    </a:lnTo>
                    <a:lnTo>
                      <a:pt x="125" y="62"/>
                    </a:lnTo>
                    <a:lnTo>
                      <a:pt x="134" y="36"/>
                    </a:lnTo>
                    <a:lnTo>
                      <a:pt x="139" y="26"/>
                    </a:lnTo>
                    <a:lnTo>
                      <a:pt x="144" y="16"/>
                    </a:lnTo>
                    <a:lnTo>
                      <a:pt x="158" y="1"/>
                    </a:lnTo>
                    <a:lnTo>
                      <a:pt x="153" y="0"/>
                    </a:lnTo>
                    <a:lnTo>
                      <a:pt x="136" y="10"/>
                    </a:lnTo>
                    <a:lnTo>
                      <a:pt x="126" y="23"/>
                    </a:lnTo>
                    <a:lnTo>
                      <a:pt x="113" y="45"/>
                    </a:lnTo>
                    <a:lnTo>
                      <a:pt x="100" y="77"/>
                    </a:lnTo>
                    <a:lnTo>
                      <a:pt x="92" y="98"/>
                    </a:lnTo>
                    <a:lnTo>
                      <a:pt x="84" y="122"/>
                    </a:lnTo>
                    <a:lnTo>
                      <a:pt x="1" y="24"/>
                    </a:lnTo>
                    <a:close/>
                  </a:path>
                </a:pathLst>
              </a:custGeom>
              <a:solidFill>
                <a:srgbClr val="1AFF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54" name="Freeform 352"/>
              <p:cNvSpPr>
                <a:spLocks/>
              </p:cNvSpPr>
              <p:nvPr/>
            </p:nvSpPr>
            <p:spPr bwMode="auto">
              <a:xfrm>
                <a:off x="2534" y="2745"/>
                <a:ext cx="59" cy="70"/>
              </a:xfrm>
              <a:custGeom>
                <a:avLst/>
                <a:gdLst>
                  <a:gd name="T0" fmla="*/ 0 w 236"/>
                  <a:gd name="T1" fmla="*/ 124 h 281"/>
                  <a:gd name="T2" fmla="*/ 10 w 236"/>
                  <a:gd name="T3" fmla="*/ 123 h 281"/>
                  <a:gd name="T4" fmla="*/ 36 w 236"/>
                  <a:gd name="T5" fmla="*/ 119 h 281"/>
                  <a:gd name="T6" fmla="*/ 72 w 236"/>
                  <a:gd name="T7" fmla="*/ 118 h 281"/>
                  <a:gd name="T8" fmla="*/ 108 w 236"/>
                  <a:gd name="T9" fmla="*/ 123 h 281"/>
                  <a:gd name="T10" fmla="*/ 98 w 236"/>
                  <a:gd name="T11" fmla="*/ 110 h 281"/>
                  <a:gd name="T12" fmla="*/ 88 w 236"/>
                  <a:gd name="T13" fmla="*/ 96 h 281"/>
                  <a:gd name="T14" fmla="*/ 77 w 236"/>
                  <a:gd name="T15" fmla="*/ 80 h 281"/>
                  <a:gd name="T16" fmla="*/ 65 w 236"/>
                  <a:gd name="T17" fmla="*/ 61 h 281"/>
                  <a:gd name="T18" fmla="*/ 56 w 236"/>
                  <a:gd name="T19" fmla="*/ 39 h 281"/>
                  <a:gd name="T20" fmla="*/ 49 w 236"/>
                  <a:gd name="T21" fmla="*/ 0 h 281"/>
                  <a:gd name="T22" fmla="*/ 134 w 236"/>
                  <a:gd name="T23" fmla="*/ 115 h 281"/>
                  <a:gd name="T24" fmla="*/ 137 w 236"/>
                  <a:gd name="T25" fmla="*/ 101 h 281"/>
                  <a:gd name="T26" fmla="*/ 142 w 236"/>
                  <a:gd name="T27" fmla="*/ 89 h 281"/>
                  <a:gd name="T28" fmla="*/ 150 w 236"/>
                  <a:gd name="T29" fmla="*/ 73 h 281"/>
                  <a:gd name="T30" fmla="*/ 159 w 236"/>
                  <a:gd name="T31" fmla="*/ 57 h 281"/>
                  <a:gd name="T32" fmla="*/ 169 w 236"/>
                  <a:gd name="T33" fmla="*/ 43 h 281"/>
                  <a:gd name="T34" fmla="*/ 181 w 236"/>
                  <a:gd name="T35" fmla="*/ 32 h 281"/>
                  <a:gd name="T36" fmla="*/ 189 w 236"/>
                  <a:gd name="T37" fmla="*/ 28 h 281"/>
                  <a:gd name="T38" fmla="*/ 197 w 236"/>
                  <a:gd name="T39" fmla="*/ 27 h 281"/>
                  <a:gd name="T40" fmla="*/ 189 w 236"/>
                  <a:gd name="T41" fmla="*/ 41 h 281"/>
                  <a:gd name="T42" fmla="*/ 175 w 236"/>
                  <a:gd name="T43" fmla="*/ 73 h 281"/>
                  <a:gd name="T44" fmla="*/ 159 w 236"/>
                  <a:gd name="T45" fmla="*/ 137 h 281"/>
                  <a:gd name="T46" fmla="*/ 169 w 236"/>
                  <a:gd name="T47" fmla="*/ 133 h 281"/>
                  <a:gd name="T48" fmla="*/ 190 w 236"/>
                  <a:gd name="T49" fmla="*/ 128 h 281"/>
                  <a:gd name="T50" fmla="*/ 216 w 236"/>
                  <a:gd name="T51" fmla="*/ 125 h 281"/>
                  <a:gd name="T52" fmla="*/ 236 w 236"/>
                  <a:gd name="T53" fmla="*/ 126 h 281"/>
                  <a:gd name="T54" fmla="*/ 224 w 236"/>
                  <a:gd name="T55" fmla="*/ 130 h 281"/>
                  <a:gd name="T56" fmla="*/ 212 w 236"/>
                  <a:gd name="T57" fmla="*/ 137 h 281"/>
                  <a:gd name="T58" fmla="*/ 199 w 236"/>
                  <a:gd name="T59" fmla="*/ 143 h 281"/>
                  <a:gd name="T60" fmla="*/ 192 w 236"/>
                  <a:gd name="T61" fmla="*/ 147 h 281"/>
                  <a:gd name="T62" fmla="*/ 185 w 236"/>
                  <a:gd name="T63" fmla="*/ 150 h 281"/>
                  <a:gd name="T64" fmla="*/ 173 w 236"/>
                  <a:gd name="T65" fmla="*/ 161 h 281"/>
                  <a:gd name="T66" fmla="*/ 161 w 236"/>
                  <a:gd name="T67" fmla="*/ 179 h 281"/>
                  <a:gd name="T68" fmla="*/ 145 w 236"/>
                  <a:gd name="T69" fmla="*/ 177 h 281"/>
                  <a:gd name="T70" fmla="*/ 111 w 236"/>
                  <a:gd name="T71" fmla="*/ 179 h 281"/>
                  <a:gd name="T72" fmla="*/ 79 w 236"/>
                  <a:gd name="T73" fmla="*/ 207 h 281"/>
                  <a:gd name="T74" fmla="*/ 70 w 236"/>
                  <a:gd name="T75" fmla="*/ 238 h 281"/>
                  <a:gd name="T76" fmla="*/ 70 w 236"/>
                  <a:gd name="T77" fmla="*/ 281 h 281"/>
                  <a:gd name="T78" fmla="*/ 64 w 236"/>
                  <a:gd name="T79" fmla="*/ 265 h 281"/>
                  <a:gd name="T80" fmla="*/ 60 w 236"/>
                  <a:gd name="T81" fmla="*/ 227 h 281"/>
                  <a:gd name="T82" fmla="*/ 65 w 236"/>
                  <a:gd name="T83" fmla="*/ 206 h 281"/>
                  <a:gd name="T84" fmla="*/ 70 w 236"/>
                  <a:gd name="T85" fmla="*/ 195 h 281"/>
                  <a:gd name="T86" fmla="*/ 77 w 236"/>
                  <a:gd name="T87" fmla="*/ 185 h 281"/>
                  <a:gd name="T88" fmla="*/ 87 w 236"/>
                  <a:gd name="T89" fmla="*/ 176 h 281"/>
                  <a:gd name="T90" fmla="*/ 92 w 236"/>
                  <a:gd name="T91" fmla="*/ 171 h 281"/>
                  <a:gd name="T92" fmla="*/ 98 w 236"/>
                  <a:gd name="T93" fmla="*/ 167 h 281"/>
                  <a:gd name="T94" fmla="*/ 106 w 236"/>
                  <a:gd name="T95" fmla="*/ 163 h 281"/>
                  <a:gd name="T96" fmla="*/ 113 w 236"/>
                  <a:gd name="T97" fmla="*/ 161 h 281"/>
                  <a:gd name="T98" fmla="*/ 132 w 236"/>
                  <a:gd name="T99" fmla="*/ 154 h 281"/>
                  <a:gd name="T100" fmla="*/ 0 w 236"/>
                  <a:gd name="T101" fmla="*/ 124 h 281"/>
                  <a:gd name="T102" fmla="*/ 0 w 236"/>
                  <a:gd name="T103" fmla="*/ 124 h 28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36"/>
                  <a:gd name="T157" fmla="*/ 0 h 281"/>
                  <a:gd name="T158" fmla="*/ 236 w 236"/>
                  <a:gd name="T159" fmla="*/ 281 h 28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36" h="281">
                    <a:moveTo>
                      <a:pt x="0" y="124"/>
                    </a:moveTo>
                    <a:lnTo>
                      <a:pt x="10" y="123"/>
                    </a:lnTo>
                    <a:lnTo>
                      <a:pt x="36" y="119"/>
                    </a:lnTo>
                    <a:lnTo>
                      <a:pt x="72" y="118"/>
                    </a:lnTo>
                    <a:lnTo>
                      <a:pt x="108" y="123"/>
                    </a:lnTo>
                    <a:lnTo>
                      <a:pt x="98" y="110"/>
                    </a:lnTo>
                    <a:lnTo>
                      <a:pt x="88" y="96"/>
                    </a:lnTo>
                    <a:lnTo>
                      <a:pt x="77" y="80"/>
                    </a:lnTo>
                    <a:lnTo>
                      <a:pt x="65" y="61"/>
                    </a:lnTo>
                    <a:lnTo>
                      <a:pt x="56" y="39"/>
                    </a:lnTo>
                    <a:lnTo>
                      <a:pt x="49" y="0"/>
                    </a:lnTo>
                    <a:lnTo>
                      <a:pt x="134" y="115"/>
                    </a:lnTo>
                    <a:lnTo>
                      <a:pt x="137" y="101"/>
                    </a:lnTo>
                    <a:lnTo>
                      <a:pt x="142" y="89"/>
                    </a:lnTo>
                    <a:lnTo>
                      <a:pt x="150" y="73"/>
                    </a:lnTo>
                    <a:lnTo>
                      <a:pt x="159" y="57"/>
                    </a:lnTo>
                    <a:lnTo>
                      <a:pt x="169" y="43"/>
                    </a:lnTo>
                    <a:lnTo>
                      <a:pt x="181" y="32"/>
                    </a:lnTo>
                    <a:lnTo>
                      <a:pt x="189" y="28"/>
                    </a:lnTo>
                    <a:lnTo>
                      <a:pt x="197" y="27"/>
                    </a:lnTo>
                    <a:lnTo>
                      <a:pt x="189" y="41"/>
                    </a:lnTo>
                    <a:lnTo>
                      <a:pt x="175" y="73"/>
                    </a:lnTo>
                    <a:lnTo>
                      <a:pt x="159" y="137"/>
                    </a:lnTo>
                    <a:lnTo>
                      <a:pt x="169" y="133"/>
                    </a:lnTo>
                    <a:lnTo>
                      <a:pt x="190" y="128"/>
                    </a:lnTo>
                    <a:lnTo>
                      <a:pt x="216" y="125"/>
                    </a:lnTo>
                    <a:lnTo>
                      <a:pt x="236" y="126"/>
                    </a:lnTo>
                    <a:lnTo>
                      <a:pt x="224" y="130"/>
                    </a:lnTo>
                    <a:lnTo>
                      <a:pt x="212" y="137"/>
                    </a:lnTo>
                    <a:lnTo>
                      <a:pt x="199" y="143"/>
                    </a:lnTo>
                    <a:lnTo>
                      <a:pt x="192" y="147"/>
                    </a:lnTo>
                    <a:lnTo>
                      <a:pt x="185" y="150"/>
                    </a:lnTo>
                    <a:lnTo>
                      <a:pt x="173" y="161"/>
                    </a:lnTo>
                    <a:lnTo>
                      <a:pt x="161" y="179"/>
                    </a:lnTo>
                    <a:lnTo>
                      <a:pt x="145" y="177"/>
                    </a:lnTo>
                    <a:lnTo>
                      <a:pt x="111" y="179"/>
                    </a:lnTo>
                    <a:lnTo>
                      <a:pt x="79" y="207"/>
                    </a:lnTo>
                    <a:lnTo>
                      <a:pt x="70" y="238"/>
                    </a:lnTo>
                    <a:lnTo>
                      <a:pt x="70" y="281"/>
                    </a:lnTo>
                    <a:lnTo>
                      <a:pt x="64" y="265"/>
                    </a:lnTo>
                    <a:lnTo>
                      <a:pt x="60" y="227"/>
                    </a:lnTo>
                    <a:lnTo>
                      <a:pt x="65" y="206"/>
                    </a:lnTo>
                    <a:lnTo>
                      <a:pt x="70" y="195"/>
                    </a:lnTo>
                    <a:lnTo>
                      <a:pt x="77" y="185"/>
                    </a:lnTo>
                    <a:lnTo>
                      <a:pt x="87" y="176"/>
                    </a:lnTo>
                    <a:lnTo>
                      <a:pt x="92" y="171"/>
                    </a:lnTo>
                    <a:lnTo>
                      <a:pt x="98" y="167"/>
                    </a:lnTo>
                    <a:lnTo>
                      <a:pt x="106" y="163"/>
                    </a:lnTo>
                    <a:lnTo>
                      <a:pt x="113" y="161"/>
                    </a:lnTo>
                    <a:lnTo>
                      <a:pt x="132" y="154"/>
                    </a:ln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1AFF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55" name="Freeform 353"/>
              <p:cNvSpPr>
                <a:spLocks/>
              </p:cNvSpPr>
              <p:nvPr/>
            </p:nvSpPr>
            <p:spPr bwMode="auto">
              <a:xfrm>
                <a:off x="2023" y="3145"/>
                <a:ext cx="102" cy="84"/>
              </a:xfrm>
              <a:custGeom>
                <a:avLst/>
                <a:gdLst>
                  <a:gd name="T0" fmla="*/ 313 w 409"/>
                  <a:gd name="T1" fmla="*/ 90 h 336"/>
                  <a:gd name="T2" fmla="*/ 287 w 409"/>
                  <a:gd name="T3" fmla="*/ 118 h 336"/>
                  <a:gd name="T4" fmla="*/ 265 w 409"/>
                  <a:gd name="T5" fmla="*/ 138 h 336"/>
                  <a:gd name="T6" fmla="*/ 246 w 409"/>
                  <a:gd name="T7" fmla="*/ 152 h 336"/>
                  <a:gd name="T8" fmla="*/ 232 w 409"/>
                  <a:gd name="T9" fmla="*/ 161 h 336"/>
                  <a:gd name="T10" fmla="*/ 217 w 409"/>
                  <a:gd name="T11" fmla="*/ 169 h 336"/>
                  <a:gd name="T12" fmla="*/ 194 w 409"/>
                  <a:gd name="T13" fmla="*/ 178 h 336"/>
                  <a:gd name="T14" fmla="*/ 162 w 409"/>
                  <a:gd name="T15" fmla="*/ 183 h 336"/>
                  <a:gd name="T16" fmla="*/ 172 w 409"/>
                  <a:gd name="T17" fmla="*/ 209 h 336"/>
                  <a:gd name="T18" fmla="*/ 185 w 409"/>
                  <a:gd name="T19" fmla="*/ 229 h 336"/>
                  <a:gd name="T20" fmla="*/ 204 w 409"/>
                  <a:gd name="T21" fmla="*/ 251 h 336"/>
                  <a:gd name="T22" fmla="*/ 224 w 409"/>
                  <a:gd name="T23" fmla="*/ 267 h 336"/>
                  <a:gd name="T24" fmla="*/ 241 w 409"/>
                  <a:gd name="T25" fmla="*/ 279 h 336"/>
                  <a:gd name="T26" fmla="*/ 260 w 409"/>
                  <a:gd name="T27" fmla="*/ 288 h 336"/>
                  <a:gd name="T28" fmla="*/ 281 w 409"/>
                  <a:gd name="T29" fmla="*/ 296 h 336"/>
                  <a:gd name="T30" fmla="*/ 305 w 409"/>
                  <a:gd name="T31" fmla="*/ 304 h 336"/>
                  <a:gd name="T32" fmla="*/ 348 w 409"/>
                  <a:gd name="T33" fmla="*/ 312 h 336"/>
                  <a:gd name="T34" fmla="*/ 409 w 409"/>
                  <a:gd name="T35" fmla="*/ 324 h 336"/>
                  <a:gd name="T36" fmla="*/ 385 w 409"/>
                  <a:gd name="T37" fmla="*/ 330 h 336"/>
                  <a:gd name="T38" fmla="*/ 299 w 409"/>
                  <a:gd name="T39" fmla="*/ 336 h 336"/>
                  <a:gd name="T40" fmla="*/ 146 w 409"/>
                  <a:gd name="T41" fmla="*/ 260 h 336"/>
                  <a:gd name="T42" fmla="*/ 102 w 409"/>
                  <a:gd name="T43" fmla="*/ 180 h 336"/>
                  <a:gd name="T44" fmla="*/ 80 w 409"/>
                  <a:gd name="T45" fmla="*/ 170 h 336"/>
                  <a:gd name="T46" fmla="*/ 54 w 409"/>
                  <a:gd name="T47" fmla="*/ 135 h 336"/>
                  <a:gd name="T48" fmla="*/ 55 w 409"/>
                  <a:gd name="T49" fmla="*/ 106 h 336"/>
                  <a:gd name="T50" fmla="*/ 49 w 409"/>
                  <a:gd name="T51" fmla="*/ 88 h 336"/>
                  <a:gd name="T52" fmla="*/ 41 w 409"/>
                  <a:gd name="T53" fmla="*/ 83 h 336"/>
                  <a:gd name="T54" fmla="*/ 11 w 409"/>
                  <a:gd name="T55" fmla="*/ 80 h 336"/>
                  <a:gd name="T56" fmla="*/ 1 w 409"/>
                  <a:gd name="T57" fmla="*/ 56 h 336"/>
                  <a:gd name="T58" fmla="*/ 13 w 409"/>
                  <a:gd name="T59" fmla="*/ 44 h 336"/>
                  <a:gd name="T60" fmla="*/ 32 w 409"/>
                  <a:gd name="T61" fmla="*/ 45 h 336"/>
                  <a:gd name="T62" fmla="*/ 35 w 409"/>
                  <a:gd name="T63" fmla="*/ 0 h 336"/>
                  <a:gd name="T64" fmla="*/ 53 w 409"/>
                  <a:gd name="T65" fmla="*/ 5 h 336"/>
                  <a:gd name="T66" fmla="*/ 78 w 409"/>
                  <a:gd name="T67" fmla="*/ 0 h 336"/>
                  <a:gd name="T68" fmla="*/ 327 w 409"/>
                  <a:gd name="T69" fmla="*/ 74 h 3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09"/>
                  <a:gd name="T106" fmla="*/ 0 h 336"/>
                  <a:gd name="T107" fmla="*/ 409 w 409"/>
                  <a:gd name="T108" fmla="*/ 336 h 3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09" h="336">
                    <a:moveTo>
                      <a:pt x="327" y="74"/>
                    </a:moveTo>
                    <a:lnTo>
                      <a:pt x="313" y="90"/>
                    </a:lnTo>
                    <a:lnTo>
                      <a:pt x="297" y="108"/>
                    </a:lnTo>
                    <a:lnTo>
                      <a:pt x="287" y="118"/>
                    </a:lnTo>
                    <a:lnTo>
                      <a:pt x="277" y="128"/>
                    </a:lnTo>
                    <a:lnTo>
                      <a:pt x="265" y="138"/>
                    </a:lnTo>
                    <a:lnTo>
                      <a:pt x="252" y="147"/>
                    </a:lnTo>
                    <a:lnTo>
                      <a:pt x="246" y="152"/>
                    </a:lnTo>
                    <a:lnTo>
                      <a:pt x="238" y="157"/>
                    </a:lnTo>
                    <a:lnTo>
                      <a:pt x="232" y="161"/>
                    </a:lnTo>
                    <a:lnTo>
                      <a:pt x="224" y="165"/>
                    </a:lnTo>
                    <a:lnTo>
                      <a:pt x="217" y="169"/>
                    </a:lnTo>
                    <a:lnTo>
                      <a:pt x="209" y="173"/>
                    </a:lnTo>
                    <a:lnTo>
                      <a:pt x="194" y="178"/>
                    </a:lnTo>
                    <a:lnTo>
                      <a:pt x="179" y="181"/>
                    </a:lnTo>
                    <a:lnTo>
                      <a:pt x="162" y="183"/>
                    </a:lnTo>
                    <a:lnTo>
                      <a:pt x="169" y="200"/>
                    </a:lnTo>
                    <a:lnTo>
                      <a:pt x="172" y="209"/>
                    </a:lnTo>
                    <a:lnTo>
                      <a:pt x="179" y="219"/>
                    </a:lnTo>
                    <a:lnTo>
                      <a:pt x="185" y="229"/>
                    </a:lnTo>
                    <a:lnTo>
                      <a:pt x="194" y="241"/>
                    </a:lnTo>
                    <a:lnTo>
                      <a:pt x="204" y="251"/>
                    </a:lnTo>
                    <a:lnTo>
                      <a:pt x="217" y="262"/>
                    </a:lnTo>
                    <a:lnTo>
                      <a:pt x="224" y="267"/>
                    </a:lnTo>
                    <a:lnTo>
                      <a:pt x="233" y="274"/>
                    </a:lnTo>
                    <a:lnTo>
                      <a:pt x="241" y="279"/>
                    </a:lnTo>
                    <a:lnTo>
                      <a:pt x="250" y="284"/>
                    </a:lnTo>
                    <a:lnTo>
                      <a:pt x="260" y="288"/>
                    </a:lnTo>
                    <a:lnTo>
                      <a:pt x="270" y="293"/>
                    </a:lnTo>
                    <a:lnTo>
                      <a:pt x="281" y="296"/>
                    </a:lnTo>
                    <a:lnTo>
                      <a:pt x="292" y="300"/>
                    </a:lnTo>
                    <a:lnTo>
                      <a:pt x="305" y="304"/>
                    </a:lnTo>
                    <a:lnTo>
                      <a:pt x="319" y="308"/>
                    </a:lnTo>
                    <a:lnTo>
                      <a:pt x="348" y="312"/>
                    </a:lnTo>
                    <a:lnTo>
                      <a:pt x="392" y="318"/>
                    </a:lnTo>
                    <a:lnTo>
                      <a:pt x="409" y="324"/>
                    </a:lnTo>
                    <a:lnTo>
                      <a:pt x="404" y="328"/>
                    </a:lnTo>
                    <a:lnTo>
                      <a:pt x="385" y="330"/>
                    </a:lnTo>
                    <a:lnTo>
                      <a:pt x="329" y="334"/>
                    </a:lnTo>
                    <a:lnTo>
                      <a:pt x="299" y="336"/>
                    </a:lnTo>
                    <a:lnTo>
                      <a:pt x="217" y="315"/>
                    </a:lnTo>
                    <a:lnTo>
                      <a:pt x="146" y="260"/>
                    </a:lnTo>
                    <a:lnTo>
                      <a:pt x="112" y="183"/>
                    </a:lnTo>
                    <a:lnTo>
                      <a:pt x="102" y="180"/>
                    </a:lnTo>
                    <a:lnTo>
                      <a:pt x="92" y="176"/>
                    </a:lnTo>
                    <a:lnTo>
                      <a:pt x="80" y="170"/>
                    </a:lnTo>
                    <a:lnTo>
                      <a:pt x="60" y="150"/>
                    </a:lnTo>
                    <a:lnTo>
                      <a:pt x="54" y="135"/>
                    </a:lnTo>
                    <a:lnTo>
                      <a:pt x="54" y="114"/>
                    </a:lnTo>
                    <a:lnTo>
                      <a:pt x="55" y="106"/>
                    </a:lnTo>
                    <a:lnTo>
                      <a:pt x="54" y="98"/>
                    </a:lnTo>
                    <a:lnTo>
                      <a:pt x="49" y="88"/>
                    </a:lnTo>
                    <a:lnTo>
                      <a:pt x="45" y="85"/>
                    </a:lnTo>
                    <a:lnTo>
                      <a:pt x="41" y="83"/>
                    </a:lnTo>
                    <a:lnTo>
                      <a:pt x="31" y="82"/>
                    </a:lnTo>
                    <a:lnTo>
                      <a:pt x="11" y="80"/>
                    </a:lnTo>
                    <a:lnTo>
                      <a:pt x="0" y="72"/>
                    </a:lnTo>
                    <a:lnTo>
                      <a:pt x="1" y="56"/>
                    </a:lnTo>
                    <a:lnTo>
                      <a:pt x="8" y="46"/>
                    </a:lnTo>
                    <a:lnTo>
                      <a:pt x="13" y="44"/>
                    </a:lnTo>
                    <a:lnTo>
                      <a:pt x="20" y="41"/>
                    </a:lnTo>
                    <a:lnTo>
                      <a:pt x="32" y="45"/>
                    </a:lnTo>
                    <a:lnTo>
                      <a:pt x="27" y="5"/>
                    </a:lnTo>
                    <a:lnTo>
                      <a:pt x="35" y="0"/>
                    </a:lnTo>
                    <a:lnTo>
                      <a:pt x="42" y="0"/>
                    </a:lnTo>
                    <a:lnTo>
                      <a:pt x="53" y="5"/>
                    </a:lnTo>
                    <a:lnTo>
                      <a:pt x="60" y="20"/>
                    </a:lnTo>
                    <a:lnTo>
                      <a:pt x="78" y="0"/>
                    </a:lnTo>
                    <a:lnTo>
                      <a:pt x="327" y="74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56" name="Freeform 354"/>
              <p:cNvSpPr>
                <a:spLocks/>
              </p:cNvSpPr>
              <p:nvPr/>
            </p:nvSpPr>
            <p:spPr bwMode="auto">
              <a:xfrm>
                <a:off x="2073" y="2967"/>
                <a:ext cx="503" cy="218"/>
              </a:xfrm>
              <a:custGeom>
                <a:avLst/>
                <a:gdLst>
                  <a:gd name="T0" fmla="*/ 154 w 2011"/>
                  <a:gd name="T1" fmla="*/ 4 h 873"/>
                  <a:gd name="T2" fmla="*/ 101 w 2011"/>
                  <a:gd name="T3" fmla="*/ 209 h 873"/>
                  <a:gd name="T4" fmla="*/ 79 w 2011"/>
                  <a:gd name="T5" fmla="*/ 328 h 873"/>
                  <a:gd name="T6" fmla="*/ 25 w 2011"/>
                  <a:gd name="T7" fmla="*/ 468 h 873"/>
                  <a:gd name="T8" fmla="*/ 0 w 2011"/>
                  <a:gd name="T9" fmla="*/ 590 h 873"/>
                  <a:gd name="T10" fmla="*/ 74 w 2011"/>
                  <a:gd name="T11" fmla="*/ 785 h 873"/>
                  <a:gd name="T12" fmla="*/ 256 w 2011"/>
                  <a:gd name="T13" fmla="*/ 784 h 873"/>
                  <a:gd name="T14" fmla="*/ 424 w 2011"/>
                  <a:gd name="T15" fmla="*/ 805 h 873"/>
                  <a:gd name="T16" fmla="*/ 694 w 2011"/>
                  <a:gd name="T17" fmla="*/ 795 h 873"/>
                  <a:gd name="T18" fmla="*/ 1047 w 2011"/>
                  <a:gd name="T19" fmla="*/ 844 h 873"/>
                  <a:gd name="T20" fmla="*/ 1433 w 2011"/>
                  <a:gd name="T21" fmla="*/ 845 h 873"/>
                  <a:gd name="T22" fmla="*/ 1766 w 2011"/>
                  <a:gd name="T23" fmla="*/ 867 h 873"/>
                  <a:gd name="T24" fmla="*/ 1993 w 2011"/>
                  <a:gd name="T25" fmla="*/ 873 h 873"/>
                  <a:gd name="T26" fmla="*/ 1989 w 2011"/>
                  <a:gd name="T27" fmla="*/ 785 h 873"/>
                  <a:gd name="T28" fmla="*/ 2005 w 2011"/>
                  <a:gd name="T29" fmla="*/ 737 h 873"/>
                  <a:gd name="T30" fmla="*/ 2006 w 2011"/>
                  <a:gd name="T31" fmla="*/ 694 h 873"/>
                  <a:gd name="T32" fmla="*/ 2011 w 2011"/>
                  <a:gd name="T33" fmla="*/ 298 h 873"/>
                  <a:gd name="T34" fmla="*/ 381 w 2011"/>
                  <a:gd name="T35" fmla="*/ 0 h 873"/>
                  <a:gd name="T36" fmla="*/ 154 w 2011"/>
                  <a:gd name="T37" fmla="*/ 4 h 873"/>
                  <a:gd name="T38" fmla="*/ 154 w 2011"/>
                  <a:gd name="T39" fmla="*/ 4 h 87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11"/>
                  <a:gd name="T61" fmla="*/ 0 h 873"/>
                  <a:gd name="T62" fmla="*/ 2011 w 2011"/>
                  <a:gd name="T63" fmla="*/ 873 h 87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11" h="873">
                    <a:moveTo>
                      <a:pt x="154" y="4"/>
                    </a:moveTo>
                    <a:lnTo>
                      <a:pt x="101" y="209"/>
                    </a:lnTo>
                    <a:lnTo>
                      <a:pt x="79" y="328"/>
                    </a:lnTo>
                    <a:lnTo>
                      <a:pt x="25" y="468"/>
                    </a:lnTo>
                    <a:lnTo>
                      <a:pt x="0" y="590"/>
                    </a:lnTo>
                    <a:lnTo>
                      <a:pt x="74" y="785"/>
                    </a:lnTo>
                    <a:lnTo>
                      <a:pt x="256" y="784"/>
                    </a:lnTo>
                    <a:lnTo>
                      <a:pt x="424" y="805"/>
                    </a:lnTo>
                    <a:lnTo>
                      <a:pt x="694" y="795"/>
                    </a:lnTo>
                    <a:lnTo>
                      <a:pt x="1047" y="844"/>
                    </a:lnTo>
                    <a:lnTo>
                      <a:pt x="1433" y="845"/>
                    </a:lnTo>
                    <a:lnTo>
                      <a:pt x="1766" y="867"/>
                    </a:lnTo>
                    <a:lnTo>
                      <a:pt x="1993" y="873"/>
                    </a:lnTo>
                    <a:lnTo>
                      <a:pt x="1989" y="785"/>
                    </a:lnTo>
                    <a:lnTo>
                      <a:pt x="2005" y="737"/>
                    </a:lnTo>
                    <a:lnTo>
                      <a:pt x="2006" y="694"/>
                    </a:lnTo>
                    <a:lnTo>
                      <a:pt x="2011" y="298"/>
                    </a:lnTo>
                    <a:lnTo>
                      <a:pt x="381" y="0"/>
                    </a:lnTo>
                    <a:lnTo>
                      <a:pt x="154" y="4"/>
                    </a:lnTo>
                    <a:close/>
                  </a:path>
                </a:pathLst>
              </a:custGeom>
              <a:solidFill>
                <a:srgbClr val="00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57" name="Freeform 355"/>
              <p:cNvSpPr>
                <a:spLocks/>
              </p:cNvSpPr>
              <p:nvPr/>
            </p:nvSpPr>
            <p:spPr bwMode="auto">
              <a:xfrm>
                <a:off x="2132" y="2925"/>
                <a:ext cx="52" cy="44"/>
              </a:xfrm>
              <a:custGeom>
                <a:avLst/>
                <a:gdLst>
                  <a:gd name="T0" fmla="*/ 104 w 210"/>
                  <a:gd name="T1" fmla="*/ 173 h 175"/>
                  <a:gd name="T2" fmla="*/ 87 w 210"/>
                  <a:gd name="T3" fmla="*/ 156 h 175"/>
                  <a:gd name="T4" fmla="*/ 82 w 210"/>
                  <a:gd name="T5" fmla="*/ 139 h 175"/>
                  <a:gd name="T6" fmla="*/ 86 w 210"/>
                  <a:gd name="T7" fmla="*/ 128 h 175"/>
                  <a:gd name="T8" fmla="*/ 96 w 210"/>
                  <a:gd name="T9" fmla="*/ 118 h 175"/>
                  <a:gd name="T10" fmla="*/ 119 w 210"/>
                  <a:gd name="T11" fmla="*/ 101 h 175"/>
                  <a:gd name="T12" fmla="*/ 133 w 210"/>
                  <a:gd name="T13" fmla="*/ 87 h 175"/>
                  <a:gd name="T14" fmla="*/ 134 w 210"/>
                  <a:gd name="T15" fmla="*/ 82 h 175"/>
                  <a:gd name="T16" fmla="*/ 130 w 210"/>
                  <a:gd name="T17" fmla="*/ 78 h 175"/>
                  <a:gd name="T18" fmla="*/ 120 w 210"/>
                  <a:gd name="T19" fmla="*/ 74 h 175"/>
                  <a:gd name="T20" fmla="*/ 104 w 210"/>
                  <a:gd name="T21" fmla="*/ 72 h 175"/>
                  <a:gd name="T22" fmla="*/ 86 w 210"/>
                  <a:gd name="T23" fmla="*/ 72 h 175"/>
                  <a:gd name="T24" fmla="*/ 75 w 210"/>
                  <a:gd name="T25" fmla="*/ 75 h 175"/>
                  <a:gd name="T26" fmla="*/ 63 w 210"/>
                  <a:gd name="T27" fmla="*/ 89 h 175"/>
                  <a:gd name="T28" fmla="*/ 53 w 210"/>
                  <a:gd name="T29" fmla="*/ 102 h 175"/>
                  <a:gd name="T30" fmla="*/ 43 w 210"/>
                  <a:gd name="T31" fmla="*/ 104 h 175"/>
                  <a:gd name="T32" fmla="*/ 28 w 210"/>
                  <a:gd name="T33" fmla="*/ 103 h 175"/>
                  <a:gd name="T34" fmla="*/ 11 w 210"/>
                  <a:gd name="T35" fmla="*/ 96 h 175"/>
                  <a:gd name="T36" fmla="*/ 3 w 210"/>
                  <a:gd name="T37" fmla="*/ 86 h 175"/>
                  <a:gd name="T38" fmla="*/ 0 w 210"/>
                  <a:gd name="T39" fmla="*/ 73 h 175"/>
                  <a:gd name="T40" fmla="*/ 3 w 210"/>
                  <a:gd name="T41" fmla="*/ 59 h 175"/>
                  <a:gd name="T42" fmla="*/ 10 w 210"/>
                  <a:gd name="T43" fmla="*/ 45 h 175"/>
                  <a:gd name="T44" fmla="*/ 20 w 210"/>
                  <a:gd name="T45" fmla="*/ 34 h 175"/>
                  <a:gd name="T46" fmla="*/ 28 w 210"/>
                  <a:gd name="T47" fmla="*/ 29 h 175"/>
                  <a:gd name="T48" fmla="*/ 34 w 210"/>
                  <a:gd name="T49" fmla="*/ 25 h 175"/>
                  <a:gd name="T50" fmla="*/ 43 w 210"/>
                  <a:gd name="T51" fmla="*/ 22 h 175"/>
                  <a:gd name="T52" fmla="*/ 51 w 210"/>
                  <a:gd name="T53" fmla="*/ 21 h 175"/>
                  <a:gd name="T54" fmla="*/ 72 w 210"/>
                  <a:gd name="T55" fmla="*/ 0 h 175"/>
                  <a:gd name="T56" fmla="*/ 210 w 210"/>
                  <a:gd name="T57" fmla="*/ 10 h 175"/>
                  <a:gd name="T58" fmla="*/ 167 w 210"/>
                  <a:gd name="T59" fmla="*/ 175 h 175"/>
                  <a:gd name="T60" fmla="*/ 104 w 210"/>
                  <a:gd name="T61" fmla="*/ 173 h 175"/>
                  <a:gd name="T62" fmla="*/ 104 w 210"/>
                  <a:gd name="T63" fmla="*/ 173 h 17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10"/>
                  <a:gd name="T97" fmla="*/ 0 h 175"/>
                  <a:gd name="T98" fmla="*/ 210 w 210"/>
                  <a:gd name="T99" fmla="*/ 175 h 17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10" h="175">
                    <a:moveTo>
                      <a:pt x="104" y="173"/>
                    </a:moveTo>
                    <a:lnTo>
                      <a:pt x="87" y="156"/>
                    </a:lnTo>
                    <a:lnTo>
                      <a:pt x="82" y="139"/>
                    </a:lnTo>
                    <a:lnTo>
                      <a:pt x="86" y="128"/>
                    </a:lnTo>
                    <a:lnTo>
                      <a:pt x="96" y="118"/>
                    </a:lnTo>
                    <a:lnTo>
                      <a:pt x="119" y="101"/>
                    </a:lnTo>
                    <a:lnTo>
                      <a:pt x="133" y="87"/>
                    </a:lnTo>
                    <a:lnTo>
                      <a:pt x="134" y="82"/>
                    </a:lnTo>
                    <a:lnTo>
                      <a:pt x="130" y="78"/>
                    </a:lnTo>
                    <a:lnTo>
                      <a:pt x="120" y="74"/>
                    </a:lnTo>
                    <a:lnTo>
                      <a:pt x="104" y="72"/>
                    </a:lnTo>
                    <a:lnTo>
                      <a:pt x="86" y="72"/>
                    </a:lnTo>
                    <a:lnTo>
                      <a:pt x="75" y="75"/>
                    </a:lnTo>
                    <a:lnTo>
                      <a:pt x="63" y="89"/>
                    </a:lnTo>
                    <a:lnTo>
                      <a:pt x="53" y="102"/>
                    </a:lnTo>
                    <a:lnTo>
                      <a:pt x="43" y="104"/>
                    </a:lnTo>
                    <a:lnTo>
                      <a:pt x="28" y="103"/>
                    </a:lnTo>
                    <a:lnTo>
                      <a:pt x="11" y="96"/>
                    </a:lnTo>
                    <a:lnTo>
                      <a:pt x="3" y="86"/>
                    </a:lnTo>
                    <a:lnTo>
                      <a:pt x="0" y="73"/>
                    </a:lnTo>
                    <a:lnTo>
                      <a:pt x="3" y="59"/>
                    </a:lnTo>
                    <a:lnTo>
                      <a:pt x="10" y="45"/>
                    </a:lnTo>
                    <a:lnTo>
                      <a:pt x="20" y="34"/>
                    </a:lnTo>
                    <a:lnTo>
                      <a:pt x="28" y="29"/>
                    </a:lnTo>
                    <a:lnTo>
                      <a:pt x="34" y="25"/>
                    </a:lnTo>
                    <a:lnTo>
                      <a:pt x="43" y="22"/>
                    </a:lnTo>
                    <a:lnTo>
                      <a:pt x="51" y="21"/>
                    </a:lnTo>
                    <a:lnTo>
                      <a:pt x="72" y="0"/>
                    </a:lnTo>
                    <a:lnTo>
                      <a:pt x="210" y="10"/>
                    </a:lnTo>
                    <a:lnTo>
                      <a:pt x="167" y="175"/>
                    </a:lnTo>
                    <a:lnTo>
                      <a:pt x="104" y="173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58" name="Freeform 356"/>
              <p:cNvSpPr>
                <a:spLocks/>
              </p:cNvSpPr>
              <p:nvPr/>
            </p:nvSpPr>
            <p:spPr bwMode="auto">
              <a:xfrm>
                <a:off x="2262" y="2918"/>
                <a:ext cx="62" cy="47"/>
              </a:xfrm>
              <a:custGeom>
                <a:avLst/>
                <a:gdLst>
                  <a:gd name="T0" fmla="*/ 123 w 246"/>
                  <a:gd name="T1" fmla="*/ 157 h 189"/>
                  <a:gd name="T2" fmla="*/ 122 w 246"/>
                  <a:gd name="T3" fmla="*/ 136 h 189"/>
                  <a:gd name="T4" fmla="*/ 120 w 246"/>
                  <a:gd name="T5" fmla="*/ 127 h 189"/>
                  <a:gd name="T6" fmla="*/ 114 w 246"/>
                  <a:gd name="T7" fmla="*/ 122 h 189"/>
                  <a:gd name="T8" fmla="*/ 108 w 246"/>
                  <a:gd name="T9" fmla="*/ 118 h 189"/>
                  <a:gd name="T10" fmla="*/ 101 w 246"/>
                  <a:gd name="T11" fmla="*/ 118 h 189"/>
                  <a:gd name="T12" fmla="*/ 88 w 246"/>
                  <a:gd name="T13" fmla="*/ 123 h 189"/>
                  <a:gd name="T14" fmla="*/ 73 w 246"/>
                  <a:gd name="T15" fmla="*/ 130 h 189"/>
                  <a:gd name="T16" fmla="*/ 55 w 246"/>
                  <a:gd name="T17" fmla="*/ 136 h 189"/>
                  <a:gd name="T18" fmla="*/ 37 w 246"/>
                  <a:gd name="T19" fmla="*/ 140 h 189"/>
                  <a:gd name="T20" fmla="*/ 21 w 246"/>
                  <a:gd name="T21" fmla="*/ 142 h 189"/>
                  <a:gd name="T22" fmla="*/ 8 w 246"/>
                  <a:gd name="T23" fmla="*/ 140 h 189"/>
                  <a:gd name="T24" fmla="*/ 1 w 246"/>
                  <a:gd name="T25" fmla="*/ 132 h 189"/>
                  <a:gd name="T26" fmla="*/ 0 w 246"/>
                  <a:gd name="T27" fmla="*/ 117 h 189"/>
                  <a:gd name="T28" fmla="*/ 5 w 246"/>
                  <a:gd name="T29" fmla="*/ 101 h 189"/>
                  <a:gd name="T30" fmla="*/ 13 w 246"/>
                  <a:gd name="T31" fmla="*/ 91 h 189"/>
                  <a:gd name="T32" fmla="*/ 19 w 246"/>
                  <a:gd name="T33" fmla="*/ 87 h 189"/>
                  <a:gd name="T34" fmla="*/ 25 w 246"/>
                  <a:gd name="T35" fmla="*/ 85 h 189"/>
                  <a:gd name="T36" fmla="*/ 37 w 246"/>
                  <a:gd name="T37" fmla="*/ 83 h 189"/>
                  <a:gd name="T38" fmla="*/ 61 w 246"/>
                  <a:gd name="T39" fmla="*/ 83 h 189"/>
                  <a:gd name="T40" fmla="*/ 75 w 246"/>
                  <a:gd name="T41" fmla="*/ 80 h 189"/>
                  <a:gd name="T42" fmla="*/ 73 w 246"/>
                  <a:gd name="T43" fmla="*/ 73 h 189"/>
                  <a:gd name="T44" fmla="*/ 59 w 246"/>
                  <a:gd name="T45" fmla="*/ 69 h 189"/>
                  <a:gd name="T46" fmla="*/ 39 w 246"/>
                  <a:gd name="T47" fmla="*/ 67 h 189"/>
                  <a:gd name="T48" fmla="*/ 59 w 246"/>
                  <a:gd name="T49" fmla="*/ 2 h 189"/>
                  <a:gd name="T50" fmla="*/ 188 w 246"/>
                  <a:gd name="T51" fmla="*/ 0 h 189"/>
                  <a:gd name="T52" fmla="*/ 246 w 246"/>
                  <a:gd name="T53" fmla="*/ 189 h 189"/>
                  <a:gd name="T54" fmla="*/ 123 w 246"/>
                  <a:gd name="T55" fmla="*/ 157 h 189"/>
                  <a:gd name="T56" fmla="*/ 123 w 246"/>
                  <a:gd name="T57" fmla="*/ 157 h 18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46"/>
                  <a:gd name="T88" fmla="*/ 0 h 189"/>
                  <a:gd name="T89" fmla="*/ 246 w 246"/>
                  <a:gd name="T90" fmla="*/ 189 h 18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46" h="189">
                    <a:moveTo>
                      <a:pt x="123" y="157"/>
                    </a:moveTo>
                    <a:lnTo>
                      <a:pt x="122" y="136"/>
                    </a:lnTo>
                    <a:lnTo>
                      <a:pt x="120" y="127"/>
                    </a:lnTo>
                    <a:lnTo>
                      <a:pt x="114" y="122"/>
                    </a:lnTo>
                    <a:lnTo>
                      <a:pt x="108" y="118"/>
                    </a:lnTo>
                    <a:lnTo>
                      <a:pt x="101" y="118"/>
                    </a:lnTo>
                    <a:lnTo>
                      <a:pt x="88" y="123"/>
                    </a:lnTo>
                    <a:lnTo>
                      <a:pt x="73" y="130"/>
                    </a:lnTo>
                    <a:lnTo>
                      <a:pt x="55" y="136"/>
                    </a:lnTo>
                    <a:lnTo>
                      <a:pt x="37" y="140"/>
                    </a:lnTo>
                    <a:lnTo>
                      <a:pt x="21" y="142"/>
                    </a:lnTo>
                    <a:lnTo>
                      <a:pt x="8" y="140"/>
                    </a:lnTo>
                    <a:lnTo>
                      <a:pt x="1" y="132"/>
                    </a:lnTo>
                    <a:lnTo>
                      <a:pt x="0" y="117"/>
                    </a:lnTo>
                    <a:lnTo>
                      <a:pt x="5" y="101"/>
                    </a:lnTo>
                    <a:lnTo>
                      <a:pt x="13" y="91"/>
                    </a:lnTo>
                    <a:lnTo>
                      <a:pt x="19" y="87"/>
                    </a:lnTo>
                    <a:lnTo>
                      <a:pt x="25" y="85"/>
                    </a:lnTo>
                    <a:lnTo>
                      <a:pt x="37" y="83"/>
                    </a:lnTo>
                    <a:lnTo>
                      <a:pt x="61" y="83"/>
                    </a:lnTo>
                    <a:lnTo>
                      <a:pt x="75" y="80"/>
                    </a:lnTo>
                    <a:lnTo>
                      <a:pt x="73" y="73"/>
                    </a:lnTo>
                    <a:lnTo>
                      <a:pt x="59" y="69"/>
                    </a:lnTo>
                    <a:lnTo>
                      <a:pt x="39" y="67"/>
                    </a:lnTo>
                    <a:lnTo>
                      <a:pt x="59" y="2"/>
                    </a:lnTo>
                    <a:lnTo>
                      <a:pt x="188" y="0"/>
                    </a:lnTo>
                    <a:lnTo>
                      <a:pt x="246" y="189"/>
                    </a:lnTo>
                    <a:lnTo>
                      <a:pt x="123" y="157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59" name="Freeform 357"/>
              <p:cNvSpPr>
                <a:spLocks/>
              </p:cNvSpPr>
              <p:nvPr/>
            </p:nvSpPr>
            <p:spPr bwMode="auto">
              <a:xfrm>
                <a:off x="2069" y="2920"/>
                <a:ext cx="54" cy="63"/>
              </a:xfrm>
              <a:custGeom>
                <a:avLst/>
                <a:gdLst>
                  <a:gd name="T0" fmla="*/ 3 w 218"/>
                  <a:gd name="T1" fmla="*/ 226 h 252"/>
                  <a:gd name="T2" fmla="*/ 6 w 218"/>
                  <a:gd name="T3" fmla="*/ 234 h 252"/>
                  <a:gd name="T4" fmla="*/ 10 w 218"/>
                  <a:gd name="T5" fmla="*/ 248 h 252"/>
                  <a:gd name="T6" fmla="*/ 13 w 218"/>
                  <a:gd name="T7" fmla="*/ 252 h 252"/>
                  <a:gd name="T8" fmla="*/ 16 w 218"/>
                  <a:gd name="T9" fmla="*/ 252 h 252"/>
                  <a:gd name="T10" fmla="*/ 22 w 218"/>
                  <a:gd name="T11" fmla="*/ 229 h 252"/>
                  <a:gd name="T12" fmla="*/ 29 w 218"/>
                  <a:gd name="T13" fmla="*/ 180 h 252"/>
                  <a:gd name="T14" fmla="*/ 35 w 218"/>
                  <a:gd name="T15" fmla="*/ 150 h 252"/>
                  <a:gd name="T16" fmla="*/ 41 w 218"/>
                  <a:gd name="T17" fmla="*/ 135 h 252"/>
                  <a:gd name="T18" fmla="*/ 49 w 218"/>
                  <a:gd name="T19" fmla="*/ 121 h 252"/>
                  <a:gd name="T20" fmla="*/ 58 w 218"/>
                  <a:gd name="T21" fmla="*/ 106 h 252"/>
                  <a:gd name="T22" fmla="*/ 70 w 218"/>
                  <a:gd name="T23" fmla="*/ 91 h 252"/>
                  <a:gd name="T24" fmla="*/ 84 w 218"/>
                  <a:gd name="T25" fmla="*/ 76 h 252"/>
                  <a:gd name="T26" fmla="*/ 103 w 218"/>
                  <a:gd name="T27" fmla="*/ 62 h 252"/>
                  <a:gd name="T28" fmla="*/ 108 w 218"/>
                  <a:gd name="T29" fmla="*/ 58 h 252"/>
                  <a:gd name="T30" fmla="*/ 113 w 218"/>
                  <a:gd name="T31" fmla="*/ 54 h 252"/>
                  <a:gd name="T32" fmla="*/ 118 w 218"/>
                  <a:gd name="T33" fmla="*/ 52 h 252"/>
                  <a:gd name="T34" fmla="*/ 123 w 218"/>
                  <a:gd name="T35" fmla="*/ 48 h 252"/>
                  <a:gd name="T36" fmla="*/ 136 w 218"/>
                  <a:gd name="T37" fmla="*/ 42 h 252"/>
                  <a:gd name="T38" fmla="*/ 149 w 218"/>
                  <a:gd name="T39" fmla="*/ 36 h 252"/>
                  <a:gd name="T40" fmla="*/ 162 w 218"/>
                  <a:gd name="T41" fmla="*/ 29 h 252"/>
                  <a:gd name="T42" fmla="*/ 178 w 218"/>
                  <a:gd name="T43" fmla="*/ 23 h 252"/>
                  <a:gd name="T44" fmla="*/ 194 w 218"/>
                  <a:gd name="T45" fmla="*/ 18 h 252"/>
                  <a:gd name="T46" fmla="*/ 212 w 218"/>
                  <a:gd name="T47" fmla="*/ 12 h 252"/>
                  <a:gd name="T48" fmla="*/ 218 w 218"/>
                  <a:gd name="T49" fmla="*/ 4 h 252"/>
                  <a:gd name="T50" fmla="*/ 216 w 218"/>
                  <a:gd name="T51" fmla="*/ 1 h 252"/>
                  <a:gd name="T52" fmla="*/ 209 w 218"/>
                  <a:gd name="T53" fmla="*/ 0 h 252"/>
                  <a:gd name="T54" fmla="*/ 174 w 218"/>
                  <a:gd name="T55" fmla="*/ 3 h 252"/>
                  <a:gd name="T56" fmla="*/ 98 w 218"/>
                  <a:gd name="T57" fmla="*/ 24 h 252"/>
                  <a:gd name="T58" fmla="*/ 30 w 218"/>
                  <a:gd name="T59" fmla="*/ 78 h 252"/>
                  <a:gd name="T60" fmla="*/ 0 w 218"/>
                  <a:gd name="T61" fmla="*/ 148 h 252"/>
                  <a:gd name="T62" fmla="*/ 3 w 218"/>
                  <a:gd name="T63" fmla="*/ 226 h 252"/>
                  <a:gd name="T64" fmla="*/ 3 w 218"/>
                  <a:gd name="T65" fmla="*/ 226 h 25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18"/>
                  <a:gd name="T100" fmla="*/ 0 h 252"/>
                  <a:gd name="T101" fmla="*/ 218 w 218"/>
                  <a:gd name="T102" fmla="*/ 252 h 25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18" h="252">
                    <a:moveTo>
                      <a:pt x="3" y="226"/>
                    </a:moveTo>
                    <a:lnTo>
                      <a:pt x="6" y="234"/>
                    </a:lnTo>
                    <a:lnTo>
                      <a:pt x="10" y="248"/>
                    </a:lnTo>
                    <a:lnTo>
                      <a:pt x="13" y="252"/>
                    </a:lnTo>
                    <a:lnTo>
                      <a:pt x="16" y="252"/>
                    </a:lnTo>
                    <a:lnTo>
                      <a:pt x="22" y="229"/>
                    </a:lnTo>
                    <a:lnTo>
                      <a:pt x="29" y="180"/>
                    </a:lnTo>
                    <a:lnTo>
                      <a:pt x="35" y="150"/>
                    </a:lnTo>
                    <a:lnTo>
                      <a:pt x="41" y="135"/>
                    </a:lnTo>
                    <a:lnTo>
                      <a:pt x="49" y="121"/>
                    </a:lnTo>
                    <a:lnTo>
                      <a:pt x="58" y="106"/>
                    </a:lnTo>
                    <a:lnTo>
                      <a:pt x="70" y="91"/>
                    </a:lnTo>
                    <a:lnTo>
                      <a:pt x="84" y="76"/>
                    </a:lnTo>
                    <a:lnTo>
                      <a:pt x="103" y="62"/>
                    </a:lnTo>
                    <a:lnTo>
                      <a:pt x="108" y="58"/>
                    </a:lnTo>
                    <a:lnTo>
                      <a:pt x="113" y="54"/>
                    </a:lnTo>
                    <a:lnTo>
                      <a:pt x="118" y="52"/>
                    </a:lnTo>
                    <a:lnTo>
                      <a:pt x="123" y="48"/>
                    </a:lnTo>
                    <a:lnTo>
                      <a:pt x="136" y="42"/>
                    </a:lnTo>
                    <a:lnTo>
                      <a:pt x="149" y="36"/>
                    </a:lnTo>
                    <a:lnTo>
                      <a:pt x="162" y="29"/>
                    </a:lnTo>
                    <a:lnTo>
                      <a:pt x="178" y="23"/>
                    </a:lnTo>
                    <a:lnTo>
                      <a:pt x="194" y="18"/>
                    </a:lnTo>
                    <a:lnTo>
                      <a:pt x="212" y="12"/>
                    </a:lnTo>
                    <a:lnTo>
                      <a:pt x="218" y="4"/>
                    </a:lnTo>
                    <a:lnTo>
                      <a:pt x="216" y="1"/>
                    </a:lnTo>
                    <a:lnTo>
                      <a:pt x="209" y="0"/>
                    </a:lnTo>
                    <a:lnTo>
                      <a:pt x="174" y="3"/>
                    </a:lnTo>
                    <a:lnTo>
                      <a:pt x="98" y="24"/>
                    </a:lnTo>
                    <a:lnTo>
                      <a:pt x="30" y="78"/>
                    </a:lnTo>
                    <a:lnTo>
                      <a:pt x="0" y="148"/>
                    </a:lnTo>
                    <a:lnTo>
                      <a:pt x="3" y="226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60" name="Freeform 358"/>
              <p:cNvSpPr>
                <a:spLocks/>
              </p:cNvSpPr>
              <p:nvPr/>
            </p:nvSpPr>
            <p:spPr bwMode="auto">
              <a:xfrm>
                <a:off x="2084" y="2940"/>
                <a:ext cx="48" cy="49"/>
              </a:xfrm>
              <a:custGeom>
                <a:avLst/>
                <a:gdLst>
                  <a:gd name="T0" fmla="*/ 3 w 191"/>
                  <a:gd name="T1" fmla="*/ 141 h 196"/>
                  <a:gd name="T2" fmla="*/ 0 w 191"/>
                  <a:gd name="T3" fmla="*/ 183 h 196"/>
                  <a:gd name="T4" fmla="*/ 2 w 191"/>
                  <a:gd name="T5" fmla="*/ 193 h 196"/>
                  <a:gd name="T6" fmla="*/ 4 w 191"/>
                  <a:gd name="T7" fmla="*/ 196 h 196"/>
                  <a:gd name="T8" fmla="*/ 16 w 191"/>
                  <a:gd name="T9" fmla="*/ 164 h 196"/>
                  <a:gd name="T10" fmla="*/ 21 w 191"/>
                  <a:gd name="T11" fmla="*/ 149 h 196"/>
                  <a:gd name="T12" fmla="*/ 28 w 191"/>
                  <a:gd name="T13" fmla="*/ 135 h 196"/>
                  <a:gd name="T14" fmla="*/ 36 w 191"/>
                  <a:gd name="T15" fmla="*/ 121 h 196"/>
                  <a:gd name="T16" fmla="*/ 45 w 191"/>
                  <a:gd name="T17" fmla="*/ 107 h 196"/>
                  <a:gd name="T18" fmla="*/ 55 w 191"/>
                  <a:gd name="T19" fmla="*/ 95 h 196"/>
                  <a:gd name="T20" fmla="*/ 65 w 191"/>
                  <a:gd name="T21" fmla="*/ 82 h 196"/>
                  <a:gd name="T22" fmla="*/ 76 w 191"/>
                  <a:gd name="T23" fmla="*/ 71 h 196"/>
                  <a:gd name="T24" fmla="*/ 88 w 191"/>
                  <a:gd name="T25" fmla="*/ 59 h 196"/>
                  <a:gd name="T26" fmla="*/ 112 w 191"/>
                  <a:gd name="T27" fmla="*/ 42 h 196"/>
                  <a:gd name="T28" fmla="*/ 117 w 191"/>
                  <a:gd name="T29" fmla="*/ 38 h 196"/>
                  <a:gd name="T30" fmla="*/ 123 w 191"/>
                  <a:gd name="T31" fmla="*/ 34 h 196"/>
                  <a:gd name="T32" fmla="*/ 134 w 191"/>
                  <a:gd name="T33" fmla="*/ 28 h 196"/>
                  <a:gd name="T34" fmla="*/ 146 w 191"/>
                  <a:gd name="T35" fmla="*/ 23 h 196"/>
                  <a:gd name="T36" fmla="*/ 156 w 191"/>
                  <a:gd name="T37" fmla="*/ 19 h 196"/>
                  <a:gd name="T38" fmla="*/ 173 w 191"/>
                  <a:gd name="T39" fmla="*/ 15 h 196"/>
                  <a:gd name="T40" fmla="*/ 191 w 191"/>
                  <a:gd name="T41" fmla="*/ 11 h 196"/>
                  <a:gd name="T42" fmla="*/ 186 w 191"/>
                  <a:gd name="T43" fmla="*/ 5 h 196"/>
                  <a:gd name="T44" fmla="*/ 177 w 191"/>
                  <a:gd name="T45" fmla="*/ 3 h 196"/>
                  <a:gd name="T46" fmla="*/ 166 w 191"/>
                  <a:gd name="T47" fmla="*/ 0 h 196"/>
                  <a:gd name="T48" fmla="*/ 141 w 191"/>
                  <a:gd name="T49" fmla="*/ 1 h 196"/>
                  <a:gd name="T50" fmla="*/ 88 w 191"/>
                  <a:gd name="T51" fmla="*/ 13 h 196"/>
                  <a:gd name="T52" fmla="*/ 33 w 191"/>
                  <a:gd name="T53" fmla="*/ 63 h 196"/>
                  <a:gd name="T54" fmla="*/ 3 w 191"/>
                  <a:gd name="T55" fmla="*/ 141 h 196"/>
                  <a:gd name="T56" fmla="*/ 3 w 191"/>
                  <a:gd name="T57" fmla="*/ 141 h 19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91"/>
                  <a:gd name="T88" fmla="*/ 0 h 196"/>
                  <a:gd name="T89" fmla="*/ 191 w 191"/>
                  <a:gd name="T90" fmla="*/ 196 h 19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91" h="196">
                    <a:moveTo>
                      <a:pt x="3" y="141"/>
                    </a:moveTo>
                    <a:lnTo>
                      <a:pt x="0" y="183"/>
                    </a:lnTo>
                    <a:lnTo>
                      <a:pt x="2" y="193"/>
                    </a:lnTo>
                    <a:lnTo>
                      <a:pt x="4" y="196"/>
                    </a:lnTo>
                    <a:lnTo>
                      <a:pt x="16" y="164"/>
                    </a:lnTo>
                    <a:lnTo>
                      <a:pt x="21" y="149"/>
                    </a:lnTo>
                    <a:lnTo>
                      <a:pt x="28" y="135"/>
                    </a:lnTo>
                    <a:lnTo>
                      <a:pt x="36" y="121"/>
                    </a:lnTo>
                    <a:lnTo>
                      <a:pt x="45" y="107"/>
                    </a:lnTo>
                    <a:lnTo>
                      <a:pt x="55" y="95"/>
                    </a:lnTo>
                    <a:lnTo>
                      <a:pt x="65" y="82"/>
                    </a:lnTo>
                    <a:lnTo>
                      <a:pt x="76" y="71"/>
                    </a:lnTo>
                    <a:lnTo>
                      <a:pt x="88" y="59"/>
                    </a:lnTo>
                    <a:lnTo>
                      <a:pt x="112" y="42"/>
                    </a:lnTo>
                    <a:lnTo>
                      <a:pt x="117" y="38"/>
                    </a:lnTo>
                    <a:lnTo>
                      <a:pt x="123" y="34"/>
                    </a:lnTo>
                    <a:lnTo>
                      <a:pt x="134" y="28"/>
                    </a:lnTo>
                    <a:lnTo>
                      <a:pt x="146" y="23"/>
                    </a:lnTo>
                    <a:lnTo>
                      <a:pt x="156" y="19"/>
                    </a:lnTo>
                    <a:lnTo>
                      <a:pt x="173" y="15"/>
                    </a:lnTo>
                    <a:lnTo>
                      <a:pt x="191" y="11"/>
                    </a:lnTo>
                    <a:lnTo>
                      <a:pt x="186" y="5"/>
                    </a:lnTo>
                    <a:lnTo>
                      <a:pt x="177" y="3"/>
                    </a:lnTo>
                    <a:lnTo>
                      <a:pt x="166" y="0"/>
                    </a:lnTo>
                    <a:lnTo>
                      <a:pt x="141" y="1"/>
                    </a:lnTo>
                    <a:lnTo>
                      <a:pt x="88" y="13"/>
                    </a:lnTo>
                    <a:lnTo>
                      <a:pt x="33" y="63"/>
                    </a:lnTo>
                    <a:lnTo>
                      <a:pt x="3" y="141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61" name="Freeform 359"/>
              <p:cNvSpPr>
                <a:spLocks/>
              </p:cNvSpPr>
              <p:nvPr/>
            </p:nvSpPr>
            <p:spPr bwMode="auto">
              <a:xfrm>
                <a:off x="2317" y="3107"/>
                <a:ext cx="247" cy="70"/>
              </a:xfrm>
              <a:custGeom>
                <a:avLst/>
                <a:gdLst>
                  <a:gd name="T0" fmla="*/ 99 w 988"/>
                  <a:gd name="T1" fmla="*/ 281 h 282"/>
                  <a:gd name="T2" fmla="*/ 65 w 988"/>
                  <a:gd name="T3" fmla="*/ 245 h 282"/>
                  <a:gd name="T4" fmla="*/ 68 w 988"/>
                  <a:gd name="T5" fmla="*/ 239 h 282"/>
                  <a:gd name="T6" fmla="*/ 80 w 988"/>
                  <a:gd name="T7" fmla="*/ 224 h 282"/>
                  <a:gd name="T8" fmla="*/ 89 w 988"/>
                  <a:gd name="T9" fmla="*/ 214 h 282"/>
                  <a:gd name="T10" fmla="*/ 99 w 988"/>
                  <a:gd name="T11" fmla="*/ 202 h 282"/>
                  <a:gd name="T12" fmla="*/ 110 w 988"/>
                  <a:gd name="T13" fmla="*/ 190 h 282"/>
                  <a:gd name="T14" fmla="*/ 121 w 988"/>
                  <a:gd name="T15" fmla="*/ 178 h 282"/>
                  <a:gd name="T16" fmla="*/ 135 w 988"/>
                  <a:gd name="T17" fmla="*/ 166 h 282"/>
                  <a:gd name="T18" fmla="*/ 149 w 988"/>
                  <a:gd name="T19" fmla="*/ 154 h 282"/>
                  <a:gd name="T20" fmla="*/ 157 w 988"/>
                  <a:gd name="T21" fmla="*/ 149 h 282"/>
                  <a:gd name="T22" fmla="*/ 166 w 988"/>
                  <a:gd name="T23" fmla="*/ 144 h 282"/>
                  <a:gd name="T24" fmla="*/ 173 w 988"/>
                  <a:gd name="T25" fmla="*/ 139 h 282"/>
                  <a:gd name="T26" fmla="*/ 181 w 988"/>
                  <a:gd name="T27" fmla="*/ 135 h 282"/>
                  <a:gd name="T28" fmla="*/ 188 w 988"/>
                  <a:gd name="T29" fmla="*/ 132 h 282"/>
                  <a:gd name="T30" fmla="*/ 197 w 988"/>
                  <a:gd name="T31" fmla="*/ 128 h 282"/>
                  <a:gd name="T32" fmla="*/ 214 w 988"/>
                  <a:gd name="T33" fmla="*/ 123 h 282"/>
                  <a:gd name="T34" fmla="*/ 230 w 988"/>
                  <a:gd name="T35" fmla="*/ 121 h 282"/>
                  <a:gd name="T36" fmla="*/ 246 w 988"/>
                  <a:gd name="T37" fmla="*/ 123 h 282"/>
                  <a:gd name="T38" fmla="*/ 286 w 988"/>
                  <a:gd name="T39" fmla="*/ 127 h 282"/>
                  <a:gd name="T40" fmla="*/ 334 w 988"/>
                  <a:gd name="T41" fmla="*/ 127 h 282"/>
                  <a:gd name="T42" fmla="*/ 435 w 988"/>
                  <a:gd name="T43" fmla="*/ 123 h 282"/>
                  <a:gd name="T44" fmla="*/ 483 w 988"/>
                  <a:gd name="T45" fmla="*/ 119 h 282"/>
                  <a:gd name="T46" fmla="*/ 520 w 988"/>
                  <a:gd name="T47" fmla="*/ 115 h 282"/>
                  <a:gd name="T48" fmla="*/ 556 w 988"/>
                  <a:gd name="T49" fmla="*/ 110 h 282"/>
                  <a:gd name="T50" fmla="*/ 553 w 988"/>
                  <a:gd name="T51" fmla="*/ 124 h 282"/>
                  <a:gd name="T52" fmla="*/ 556 w 988"/>
                  <a:gd name="T53" fmla="*/ 129 h 282"/>
                  <a:gd name="T54" fmla="*/ 562 w 988"/>
                  <a:gd name="T55" fmla="*/ 132 h 282"/>
                  <a:gd name="T56" fmla="*/ 591 w 988"/>
                  <a:gd name="T57" fmla="*/ 128 h 282"/>
                  <a:gd name="T58" fmla="*/ 648 w 988"/>
                  <a:gd name="T59" fmla="*/ 113 h 282"/>
                  <a:gd name="T60" fmla="*/ 659 w 988"/>
                  <a:gd name="T61" fmla="*/ 115 h 282"/>
                  <a:gd name="T62" fmla="*/ 690 w 988"/>
                  <a:gd name="T63" fmla="*/ 121 h 282"/>
                  <a:gd name="T64" fmla="*/ 711 w 988"/>
                  <a:gd name="T65" fmla="*/ 124 h 282"/>
                  <a:gd name="T66" fmla="*/ 736 w 988"/>
                  <a:gd name="T67" fmla="*/ 129 h 282"/>
                  <a:gd name="T68" fmla="*/ 762 w 988"/>
                  <a:gd name="T69" fmla="*/ 132 h 282"/>
                  <a:gd name="T70" fmla="*/ 789 w 988"/>
                  <a:gd name="T71" fmla="*/ 135 h 282"/>
                  <a:gd name="T72" fmla="*/ 847 w 988"/>
                  <a:gd name="T73" fmla="*/ 140 h 282"/>
                  <a:gd name="T74" fmla="*/ 903 w 988"/>
                  <a:gd name="T75" fmla="*/ 140 h 282"/>
                  <a:gd name="T76" fmla="*/ 952 w 988"/>
                  <a:gd name="T77" fmla="*/ 133 h 282"/>
                  <a:gd name="T78" fmla="*/ 972 w 988"/>
                  <a:gd name="T79" fmla="*/ 127 h 282"/>
                  <a:gd name="T80" fmla="*/ 988 w 988"/>
                  <a:gd name="T81" fmla="*/ 119 h 282"/>
                  <a:gd name="T82" fmla="*/ 134 w 988"/>
                  <a:gd name="T83" fmla="*/ 0 h 282"/>
                  <a:gd name="T84" fmla="*/ 0 w 988"/>
                  <a:gd name="T85" fmla="*/ 282 h 282"/>
                  <a:gd name="T86" fmla="*/ 99 w 988"/>
                  <a:gd name="T87" fmla="*/ 281 h 282"/>
                  <a:gd name="T88" fmla="*/ 99 w 988"/>
                  <a:gd name="T89" fmla="*/ 281 h 28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88"/>
                  <a:gd name="T136" fmla="*/ 0 h 282"/>
                  <a:gd name="T137" fmla="*/ 988 w 988"/>
                  <a:gd name="T138" fmla="*/ 282 h 28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88" h="282">
                    <a:moveTo>
                      <a:pt x="99" y="281"/>
                    </a:moveTo>
                    <a:lnTo>
                      <a:pt x="65" y="245"/>
                    </a:lnTo>
                    <a:lnTo>
                      <a:pt x="68" y="239"/>
                    </a:lnTo>
                    <a:lnTo>
                      <a:pt x="80" y="224"/>
                    </a:lnTo>
                    <a:lnTo>
                      <a:pt x="89" y="214"/>
                    </a:lnTo>
                    <a:lnTo>
                      <a:pt x="99" y="202"/>
                    </a:lnTo>
                    <a:lnTo>
                      <a:pt x="110" y="190"/>
                    </a:lnTo>
                    <a:lnTo>
                      <a:pt x="121" y="178"/>
                    </a:lnTo>
                    <a:lnTo>
                      <a:pt x="135" y="166"/>
                    </a:lnTo>
                    <a:lnTo>
                      <a:pt x="149" y="154"/>
                    </a:lnTo>
                    <a:lnTo>
                      <a:pt x="157" y="149"/>
                    </a:lnTo>
                    <a:lnTo>
                      <a:pt x="166" y="144"/>
                    </a:lnTo>
                    <a:lnTo>
                      <a:pt x="173" y="139"/>
                    </a:lnTo>
                    <a:lnTo>
                      <a:pt x="181" y="135"/>
                    </a:lnTo>
                    <a:lnTo>
                      <a:pt x="188" y="132"/>
                    </a:lnTo>
                    <a:lnTo>
                      <a:pt x="197" y="128"/>
                    </a:lnTo>
                    <a:lnTo>
                      <a:pt x="214" y="123"/>
                    </a:lnTo>
                    <a:lnTo>
                      <a:pt x="230" y="121"/>
                    </a:lnTo>
                    <a:lnTo>
                      <a:pt x="246" y="123"/>
                    </a:lnTo>
                    <a:lnTo>
                      <a:pt x="286" y="127"/>
                    </a:lnTo>
                    <a:lnTo>
                      <a:pt x="334" y="127"/>
                    </a:lnTo>
                    <a:lnTo>
                      <a:pt x="435" y="123"/>
                    </a:lnTo>
                    <a:lnTo>
                      <a:pt x="483" y="119"/>
                    </a:lnTo>
                    <a:lnTo>
                      <a:pt x="520" y="115"/>
                    </a:lnTo>
                    <a:lnTo>
                      <a:pt x="556" y="110"/>
                    </a:lnTo>
                    <a:lnTo>
                      <a:pt x="553" y="124"/>
                    </a:lnTo>
                    <a:lnTo>
                      <a:pt x="556" y="129"/>
                    </a:lnTo>
                    <a:lnTo>
                      <a:pt x="562" y="132"/>
                    </a:lnTo>
                    <a:lnTo>
                      <a:pt x="591" y="128"/>
                    </a:lnTo>
                    <a:lnTo>
                      <a:pt x="648" y="113"/>
                    </a:lnTo>
                    <a:lnTo>
                      <a:pt x="659" y="115"/>
                    </a:lnTo>
                    <a:lnTo>
                      <a:pt x="690" y="121"/>
                    </a:lnTo>
                    <a:lnTo>
                      <a:pt x="711" y="124"/>
                    </a:lnTo>
                    <a:lnTo>
                      <a:pt x="736" y="129"/>
                    </a:lnTo>
                    <a:lnTo>
                      <a:pt x="762" y="132"/>
                    </a:lnTo>
                    <a:lnTo>
                      <a:pt x="789" y="135"/>
                    </a:lnTo>
                    <a:lnTo>
                      <a:pt x="847" y="140"/>
                    </a:lnTo>
                    <a:lnTo>
                      <a:pt x="903" y="140"/>
                    </a:lnTo>
                    <a:lnTo>
                      <a:pt x="952" y="133"/>
                    </a:lnTo>
                    <a:lnTo>
                      <a:pt x="972" y="127"/>
                    </a:lnTo>
                    <a:lnTo>
                      <a:pt x="988" y="119"/>
                    </a:lnTo>
                    <a:lnTo>
                      <a:pt x="134" y="0"/>
                    </a:lnTo>
                    <a:lnTo>
                      <a:pt x="0" y="282"/>
                    </a:lnTo>
                    <a:lnTo>
                      <a:pt x="99" y="281"/>
                    </a:lnTo>
                    <a:close/>
                  </a:path>
                </a:pathLst>
              </a:custGeom>
              <a:solidFill>
                <a:srgbClr val="0099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62" name="Freeform 360"/>
              <p:cNvSpPr>
                <a:spLocks/>
              </p:cNvSpPr>
              <p:nvPr/>
            </p:nvSpPr>
            <p:spPr bwMode="auto">
              <a:xfrm>
                <a:off x="2156" y="2967"/>
                <a:ext cx="44" cy="39"/>
              </a:xfrm>
              <a:custGeom>
                <a:avLst/>
                <a:gdLst>
                  <a:gd name="T0" fmla="*/ 0 w 178"/>
                  <a:gd name="T1" fmla="*/ 4 h 157"/>
                  <a:gd name="T2" fmla="*/ 5 w 178"/>
                  <a:gd name="T3" fmla="*/ 9 h 157"/>
                  <a:gd name="T4" fmla="*/ 20 w 178"/>
                  <a:gd name="T5" fmla="*/ 22 h 157"/>
                  <a:gd name="T6" fmla="*/ 32 w 178"/>
                  <a:gd name="T7" fmla="*/ 31 h 157"/>
                  <a:gd name="T8" fmla="*/ 38 w 178"/>
                  <a:gd name="T9" fmla="*/ 36 h 157"/>
                  <a:gd name="T10" fmla="*/ 44 w 178"/>
                  <a:gd name="T11" fmla="*/ 40 h 157"/>
                  <a:gd name="T12" fmla="*/ 52 w 178"/>
                  <a:gd name="T13" fmla="*/ 45 h 157"/>
                  <a:gd name="T14" fmla="*/ 59 w 178"/>
                  <a:gd name="T15" fmla="*/ 50 h 157"/>
                  <a:gd name="T16" fmla="*/ 68 w 178"/>
                  <a:gd name="T17" fmla="*/ 53 h 157"/>
                  <a:gd name="T18" fmla="*/ 77 w 178"/>
                  <a:gd name="T19" fmla="*/ 58 h 157"/>
                  <a:gd name="T20" fmla="*/ 86 w 178"/>
                  <a:gd name="T21" fmla="*/ 64 h 157"/>
                  <a:gd name="T22" fmla="*/ 95 w 178"/>
                  <a:gd name="T23" fmla="*/ 70 h 157"/>
                  <a:gd name="T24" fmla="*/ 114 w 178"/>
                  <a:gd name="T25" fmla="*/ 84 h 157"/>
                  <a:gd name="T26" fmla="*/ 130 w 178"/>
                  <a:gd name="T27" fmla="*/ 100 h 157"/>
                  <a:gd name="T28" fmla="*/ 145 w 178"/>
                  <a:gd name="T29" fmla="*/ 117 h 157"/>
                  <a:gd name="T30" fmla="*/ 158 w 178"/>
                  <a:gd name="T31" fmla="*/ 132 h 157"/>
                  <a:gd name="T32" fmla="*/ 168 w 178"/>
                  <a:gd name="T33" fmla="*/ 146 h 157"/>
                  <a:gd name="T34" fmla="*/ 177 w 178"/>
                  <a:gd name="T35" fmla="*/ 157 h 157"/>
                  <a:gd name="T36" fmla="*/ 178 w 178"/>
                  <a:gd name="T37" fmla="*/ 89 h 157"/>
                  <a:gd name="T38" fmla="*/ 56 w 178"/>
                  <a:gd name="T39" fmla="*/ 0 h 157"/>
                  <a:gd name="T40" fmla="*/ 0 w 178"/>
                  <a:gd name="T41" fmla="*/ 4 h 157"/>
                  <a:gd name="T42" fmla="*/ 0 w 178"/>
                  <a:gd name="T43" fmla="*/ 4 h 15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78"/>
                  <a:gd name="T67" fmla="*/ 0 h 157"/>
                  <a:gd name="T68" fmla="*/ 178 w 178"/>
                  <a:gd name="T69" fmla="*/ 157 h 15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78" h="157">
                    <a:moveTo>
                      <a:pt x="0" y="4"/>
                    </a:moveTo>
                    <a:lnTo>
                      <a:pt x="5" y="9"/>
                    </a:lnTo>
                    <a:lnTo>
                      <a:pt x="20" y="22"/>
                    </a:lnTo>
                    <a:lnTo>
                      <a:pt x="32" y="31"/>
                    </a:lnTo>
                    <a:lnTo>
                      <a:pt x="38" y="36"/>
                    </a:lnTo>
                    <a:lnTo>
                      <a:pt x="44" y="40"/>
                    </a:lnTo>
                    <a:lnTo>
                      <a:pt x="52" y="45"/>
                    </a:lnTo>
                    <a:lnTo>
                      <a:pt x="59" y="50"/>
                    </a:lnTo>
                    <a:lnTo>
                      <a:pt x="68" y="53"/>
                    </a:lnTo>
                    <a:lnTo>
                      <a:pt x="77" y="58"/>
                    </a:lnTo>
                    <a:lnTo>
                      <a:pt x="86" y="64"/>
                    </a:lnTo>
                    <a:lnTo>
                      <a:pt x="95" y="70"/>
                    </a:lnTo>
                    <a:lnTo>
                      <a:pt x="114" y="84"/>
                    </a:lnTo>
                    <a:lnTo>
                      <a:pt x="130" y="100"/>
                    </a:lnTo>
                    <a:lnTo>
                      <a:pt x="145" y="117"/>
                    </a:lnTo>
                    <a:lnTo>
                      <a:pt x="158" y="132"/>
                    </a:lnTo>
                    <a:lnTo>
                      <a:pt x="168" y="146"/>
                    </a:lnTo>
                    <a:lnTo>
                      <a:pt x="177" y="157"/>
                    </a:lnTo>
                    <a:lnTo>
                      <a:pt x="178" y="89"/>
                    </a:lnTo>
                    <a:lnTo>
                      <a:pt x="56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99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63" name="Freeform 361"/>
              <p:cNvSpPr>
                <a:spLocks/>
              </p:cNvSpPr>
              <p:nvPr/>
            </p:nvSpPr>
            <p:spPr bwMode="auto">
              <a:xfrm>
                <a:off x="2080" y="3126"/>
                <a:ext cx="212" cy="40"/>
              </a:xfrm>
              <a:custGeom>
                <a:avLst/>
                <a:gdLst>
                  <a:gd name="T0" fmla="*/ 100 w 850"/>
                  <a:gd name="T1" fmla="*/ 149 h 162"/>
                  <a:gd name="T2" fmla="*/ 108 w 850"/>
                  <a:gd name="T3" fmla="*/ 138 h 162"/>
                  <a:gd name="T4" fmla="*/ 121 w 850"/>
                  <a:gd name="T5" fmla="*/ 125 h 162"/>
                  <a:gd name="T6" fmla="*/ 137 w 850"/>
                  <a:gd name="T7" fmla="*/ 110 h 162"/>
                  <a:gd name="T8" fmla="*/ 159 w 850"/>
                  <a:gd name="T9" fmla="*/ 93 h 162"/>
                  <a:gd name="T10" fmla="*/ 165 w 850"/>
                  <a:gd name="T11" fmla="*/ 90 h 162"/>
                  <a:gd name="T12" fmla="*/ 172 w 850"/>
                  <a:gd name="T13" fmla="*/ 86 h 162"/>
                  <a:gd name="T14" fmla="*/ 178 w 850"/>
                  <a:gd name="T15" fmla="*/ 81 h 162"/>
                  <a:gd name="T16" fmla="*/ 184 w 850"/>
                  <a:gd name="T17" fmla="*/ 77 h 162"/>
                  <a:gd name="T18" fmla="*/ 192 w 850"/>
                  <a:gd name="T19" fmla="*/ 73 h 162"/>
                  <a:gd name="T20" fmla="*/ 199 w 850"/>
                  <a:gd name="T21" fmla="*/ 69 h 162"/>
                  <a:gd name="T22" fmla="*/ 207 w 850"/>
                  <a:gd name="T23" fmla="*/ 67 h 162"/>
                  <a:gd name="T24" fmla="*/ 214 w 850"/>
                  <a:gd name="T25" fmla="*/ 63 h 162"/>
                  <a:gd name="T26" fmla="*/ 231 w 850"/>
                  <a:gd name="T27" fmla="*/ 57 h 162"/>
                  <a:gd name="T28" fmla="*/ 249 w 850"/>
                  <a:gd name="T29" fmla="*/ 52 h 162"/>
                  <a:gd name="T30" fmla="*/ 257 w 850"/>
                  <a:gd name="T31" fmla="*/ 54 h 162"/>
                  <a:gd name="T32" fmla="*/ 281 w 850"/>
                  <a:gd name="T33" fmla="*/ 58 h 162"/>
                  <a:gd name="T34" fmla="*/ 314 w 850"/>
                  <a:gd name="T35" fmla="*/ 64 h 162"/>
                  <a:gd name="T36" fmla="*/ 334 w 850"/>
                  <a:gd name="T37" fmla="*/ 68 h 162"/>
                  <a:gd name="T38" fmla="*/ 356 w 850"/>
                  <a:gd name="T39" fmla="*/ 72 h 162"/>
                  <a:gd name="T40" fmla="*/ 379 w 850"/>
                  <a:gd name="T41" fmla="*/ 76 h 162"/>
                  <a:gd name="T42" fmla="*/ 400 w 850"/>
                  <a:gd name="T43" fmla="*/ 80 h 162"/>
                  <a:gd name="T44" fmla="*/ 444 w 850"/>
                  <a:gd name="T45" fmla="*/ 86 h 162"/>
                  <a:gd name="T46" fmla="*/ 483 w 850"/>
                  <a:gd name="T47" fmla="*/ 90 h 162"/>
                  <a:gd name="T48" fmla="*/ 515 w 850"/>
                  <a:gd name="T49" fmla="*/ 91 h 162"/>
                  <a:gd name="T50" fmla="*/ 579 w 850"/>
                  <a:gd name="T51" fmla="*/ 83 h 162"/>
                  <a:gd name="T52" fmla="*/ 616 w 850"/>
                  <a:gd name="T53" fmla="*/ 77 h 162"/>
                  <a:gd name="T54" fmla="*/ 634 w 850"/>
                  <a:gd name="T55" fmla="*/ 73 h 162"/>
                  <a:gd name="T56" fmla="*/ 653 w 850"/>
                  <a:gd name="T57" fmla="*/ 71 h 162"/>
                  <a:gd name="T58" fmla="*/ 687 w 850"/>
                  <a:gd name="T59" fmla="*/ 64 h 162"/>
                  <a:gd name="T60" fmla="*/ 718 w 850"/>
                  <a:gd name="T61" fmla="*/ 59 h 162"/>
                  <a:gd name="T62" fmla="*/ 742 w 850"/>
                  <a:gd name="T63" fmla="*/ 57 h 162"/>
                  <a:gd name="T64" fmla="*/ 759 w 850"/>
                  <a:gd name="T65" fmla="*/ 58 h 162"/>
                  <a:gd name="T66" fmla="*/ 770 w 850"/>
                  <a:gd name="T67" fmla="*/ 63 h 162"/>
                  <a:gd name="T68" fmla="*/ 780 w 850"/>
                  <a:gd name="T69" fmla="*/ 72 h 162"/>
                  <a:gd name="T70" fmla="*/ 795 w 850"/>
                  <a:gd name="T71" fmla="*/ 93 h 162"/>
                  <a:gd name="T72" fmla="*/ 795 w 850"/>
                  <a:gd name="T73" fmla="*/ 105 h 162"/>
                  <a:gd name="T74" fmla="*/ 789 w 850"/>
                  <a:gd name="T75" fmla="*/ 115 h 162"/>
                  <a:gd name="T76" fmla="*/ 784 w 850"/>
                  <a:gd name="T77" fmla="*/ 120 h 162"/>
                  <a:gd name="T78" fmla="*/ 776 w 850"/>
                  <a:gd name="T79" fmla="*/ 124 h 162"/>
                  <a:gd name="T80" fmla="*/ 765 w 850"/>
                  <a:gd name="T81" fmla="*/ 126 h 162"/>
                  <a:gd name="T82" fmla="*/ 752 w 850"/>
                  <a:gd name="T83" fmla="*/ 128 h 162"/>
                  <a:gd name="T84" fmla="*/ 673 w 850"/>
                  <a:gd name="T85" fmla="*/ 81 h 162"/>
                  <a:gd name="T86" fmla="*/ 663 w 850"/>
                  <a:gd name="T87" fmla="*/ 85 h 162"/>
                  <a:gd name="T88" fmla="*/ 651 w 850"/>
                  <a:gd name="T89" fmla="*/ 90 h 162"/>
                  <a:gd name="T90" fmla="*/ 640 w 850"/>
                  <a:gd name="T91" fmla="*/ 96 h 162"/>
                  <a:gd name="T92" fmla="*/ 621 w 850"/>
                  <a:gd name="T93" fmla="*/ 121 h 162"/>
                  <a:gd name="T94" fmla="*/ 616 w 850"/>
                  <a:gd name="T95" fmla="*/ 162 h 162"/>
                  <a:gd name="T96" fmla="*/ 813 w 850"/>
                  <a:gd name="T97" fmla="*/ 155 h 162"/>
                  <a:gd name="T98" fmla="*/ 850 w 850"/>
                  <a:gd name="T99" fmla="*/ 123 h 162"/>
                  <a:gd name="T100" fmla="*/ 844 w 850"/>
                  <a:gd name="T101" fmla="*/ 51 h 162"/>
                  <a:gd name="T102" fmla="*/ 745 w 850"/>
                  <a:gd name="T103" fmla="*/ 0 h 162"/>
                  <a:gd name="T104" fmla="*/ 219 w 850"/>
                  <a:gd name="T105" fmla="*/ 1 h 162"/>
                  <a:gd name="T106" fmla="*/ 0 w 850"/>
                  <a:gd name="T107" fmla="*/ 138 h 162"/>
                  <a:gd name="T108" fmla="*/ 100 w 850"/>
                  <a:gd name="T109" fmla="*/ 149 h 162"/>
                  <a:gd name="T110" fmla="*/ 100 w 850"/>
                  <a:gd name="T111" fmla="*/ 149 h 16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850"/>
                  <a:gd name="T169" fmla="*/ 0 h 162"/>
                  <a:gd name="T170" fmla="*/ 850 w 850"/>
                  <a:gd name="T171" fmla="*/ 162 h 16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850" h="162">
                    <a:moveTo>
                      <a:pt x="100" y="149"/>
                    </a:moveTo>
                    <a:lnTo>
                      <a:pt x="108" y="138"/>
                    </a:lnTo>
                    <a:lnTo>
                      <a:pt x="121" y="125"/>
                    </a:lnTo>
                    <a:lnTo>
                      <a:pt x="137" y="110"/>
                    </a:lnTo>
                    <a:lnTo>
                      <a:pt x="159" y="93"/>
                    </a:lnTo>
                    <a:lnTo>
                      <a:pt x="165" y="90"/>
                    </a:lnTo>
                    <a:lnTo>
                      <a:pt x="172" y="86"/>
                    </a:lnTo>
                    <a:lnTo>
                      <a:pt x="178" y="81"/>
                    </a:lnTo>
                    <a:lnTo>
                      <a:pt x="184" y="77"/>
                    </a:lnTo>
                    <a:lnTo>
                      <a:pt x="192" y="73"/>
                    </a:lnTo>
                    <a:lnTo>
                      <a:pt x="199" y="69"/>
                    </a:lnTo>
                    <a:lnTo>
                      <a:pt x="207" y="67"/>
                    </a:lnTo>
                    <a:lnTo>
                      <a:pt x="214" y="63"/>
                    </a:lnTo>
                    <a:lnTo>
                      <a:pt x="231" y="57"/>
                    </a:lnTo>
                    <a:lnTo>
                      <a:pt x="249" y="52"/>
                    </a:lnTo>
                    <a:lnTo>
                      <a:pt x="257" y="54"/>
                    </a:lnTo>
                    <a:lnTo>
                      <a:pt x="281" y="58"/>
                    </a:lnTo>
                    <a:lnTo>
                      <a:pt x="314" y="64"/>
                    </a:lnTo>
                    <a:lnTo>
                      <a:pt x="334" y="68"/>
                    </a:lnTo>
                    <a:lnTo>
                      <a:pt x="356" y="72"/>
                    </a:lnTo>
                    <a:lnTo>
                      <a:pt x="379" y="76"/>
                    </a:lnTo>
                    <a:lnTo>
                      <a:pt x="400" y="80"/>
                    </a:lnTo>
                    <a:lnTo>
                      <a:pt x="444" y="86"/>
                    </a:lnTo>
                    <a:lnTo>
                      <a:pt x="483" y="90"/>
                    </a:lnTo>
                    <a:lnTo>
                      <a:pt x="515" y="91"/>
                    </a:lnTo>
                    <a:lnTo>
                      <a:pt x="579" y="83"/>
                    </a:lnTo>
                    <a:lnTo>
                      <a:pt x="616" y="77"/>
                    </a:lnTo>
                    <a:lnTo>
                      <a:pt x="634" y="73"/>
                    </a:lnTo>
                    <a:lnTo>
                      <a:pt x="653" y="71"/>
                    </a:lnTo>
                    <a:lnTo>
                      <a:pt x="687" y="64"/>
                    </a:lnTo>
                    <a:lnTo>
                      <a:pt x="718" y="59"/>
                    </a:lnTo>
                    <a:lnTo>
                      <a:pt x="742" y="57"/>
                    </a:lnTo>
                    <a:lnTo>
                      <a:pt x="759" y="58"/>
                    </a:lnTo>
                    <a:lnTo>
                      <a:pt x="770" y="63"/>
                    </a:lnTo>
                    <a:lnTo>
                      <a:pt x="780" y="72"/>
                    </a:lnTo>
                    <a:lnTo>
                      <a:pt x="795" y="93"/>
                    </a:lnTo>
                    <a:lnTo>
                      <a:pt x="795" y="105"/>
                    </a:lnTo>
                    <a:lnTo>
                      <a:pt x="789" y="115"/>
                    </a:lnTo>
                    <a:lnTo>
                      <a:pt x="784" y="120"/>
                    </a:lnTo>
                    <a:lnTo>
                      <a:pt x="776" y="124"/>
                    </a:lnTo>
                    <a:lnTo>
                      <a:pt x="765" y="126"/>
                    </a:lnTo>
                    <a:lnTo>
                      <a:pt x="752" y="128"/>
                    </a:lnTo>
                    <a:lnTo>
                      <a:pt x="673" y="81"/>
                    </a:lnTo>
                    <a:lnTo>
                      <a:pt x="663" y="85"/>
                    </a:lnTo>
                    <a:lnTo>
                      <a:pt x="651" y="90"/>
                    </a:lnTo>
                    <a:lnTo>
                      <a:pt x="640" y="96"/>
                    </a:lnTo>
                    <a:lnTo>
                      <a:pt x="621" y="121"/>
                    </a:lnTo>
                    <a:lnTo>
                      <a:pt x="616" y="162"/>
                    </a:lnTo>
                    <a:lnTo>
                      <a:pt x="813" y="155"/>
                    </a:lnTo>
                    <a:lnTo>
                      <a:pt x="850" y="123"/>
                    </a:lnTo>
                    <a:lnTo>
                      <a:pt x="844" y="51"/>
                    </a:lnTo>
                    <a:lnTo>
                      <a:pt x="745" y="0"/>
                    </a:lnTo>
                    <a:lnTo>
                      <a:pt x="219" y="1"/>
                    </a:lnTo>
                    <a:lnTo>
                      <a:pt x="0" y="138"/>
                    </a:lnTo>
                    <a:lnTo>
                      <a:pt x="100" y="149"/>
                    </a:lnTo>
                    <a:close/>
                  </a:path>
                </a:pathLst>
              </a:custGeom>
              <a:solidFill>
                <a:srgbClr val="0099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64" name="Freeform 362"/>
              <p:cNvSpPr>
                <a:spLocks/>
              </p:cNvSpPr>
              <p:nvPr/>
            </p:nvSpPr>
            <p:spPr bwMode="auto">
              <a:xfrm>
                <a:off x="2233" y="3166"/>
                <a:ext cx="114" cy="66"/>
              </a:xfrm>
              <a:custGeom>
                <a:avLst/>
                <a:gdLst>
                  <a:gd name="T0" fmla="*/ 439 w 455"/>
                  <a:gd name="T1" fmla="*/ 63 h 267"/>
                  <a:gd name="T2" fmla="*/ 455 w 455"/>
                  <a:gd name="T3" fmla="*/ 121 h 267"/>
                  <a:gd name="T4" fmla="*/ 449 w 455"/>
                  <a:gd name="T5" fmla="*/ 143 h 267"/>
                  <a:gd name="T6" fmla="*/ 434 w 455"/>
                  <a:gd name="T7" fmla="*/ 161 h 267"/>
                  <a:gd name="T8" fmla="*/ 420 w 455"/>
                  <a:gd name="T9" fmla="*/ 168 h 267"/>
                  <a:gd name="T10" fmla="*/ 404 w 455"/>
                  <a:gd name="T11" fmla="*/ 173 h 267"/>
                  <a:gd name="T12" fmla="*/ 377 w 455"/>
                  <a:gd name="T13" fmla="*/ 177 h 267"/>
                  <a:gd name="T14" fmla="*/ 332 w 455"/>
                  <a:gd name="T15" fmla="*/ 162 h 267"/>
                  <a:gd name="T16" fmla="*/ 348 w 455"/>
                  <a:gd name="T17" fmla="*/ 202 h 267"/>
                  <a:gd name="T18" fmla="*/ 344 w 455"/>
                  <a:gd name="T19" fmla="*/ 235 h 267"/>
                  <a:gd name="T20" fmla="*/ 328 w 455"/>
                  <a:gd name="T21" fmla="*/ 252 h 267"/>
                  <a:gd name="T22" fmla="*/ 310 w 455"/>
                  <a:gd name="T23" fmla="*/ 259 h 267"/>
                  <a:gd name="T24" fmla="*/ 284 w 455"/>
                  <a:gd name="T25" fmla="*/ 264 h 267"/>
                  <a:gd name="T26" fmla="*/ 238 w 455"/>
                  <a:gd name="T27" fmla="*/ 264 h 267"/>
                  <a:gd name="T28" fmla="*/ 203 w 455"/>
                  <a:gd name="T29" fmla="*/ 250 h 267"/>
                  <a:gd name="T30" fmla="*/ 180 w 455"/>
                  <a:gd name="T31" fmla="*/ 216 h 267"/>
                  <a:gd name="T32" fmla="*/ 156 w 455"/>
                  <a:gd name="T33" fmla="*/ 239 h 267"/>
                  <a:gd name="T34" fmla="*/ 140 w 455"/>
                  <a:gd name="T35" fmla="*/ 249 h 267"/>
                  <a:gd name="T36" fmla="*/ 121 w 455"/>
                  <a:gd name="T37" fmla="*/ 255 h 267"/>
                  <a:gd name="T38" fmla="*/ 78 w 455"/>
                  <a:gd name="T39" fmla="*/ 248 h 267"/>
                  <a:gd name="T40" fmla="*/ 41 w 455"/>
                  <a:gd name="T41" fmla="*/ 201 h 267"/>
                  <a:gd name="T42" fmla="*/ 43 w 455"/>
                  <a:gd name="T43" fmla="*/ 164 h 267"/>
                  <a:gd name="T44" fmla="*/ 55 w 455"/>
                  <a:gd name="T45" fmla="*/ 142 h 267"/>
                  <a:gd name="T46" fmla="*/ 79 w 455"/>
                  <a:gd name="T47" fmla="*/ 114 h 267"/>
                  <a:gd name="T48" fmla="*/ 102 w 455"/>
                  <a:gd name="T49" fmla="*/ 96 h 267"/>
                  <a:gd name="T50" fmla="*/ 112 w 455"/>
                  <a:gd name="T51" fmla="*/ 90 h 267"/>
                  <a:gd name="T52" fmla="*/ 89 w 455"/>
                  <a:gd name="T53" fmla="*/ 66 h 267"/>
                  <a:gd name="T54" fmla="*/ 73 w 455"/>
                  <a:gd name="T55" fmla="*/ 53 h 267"/>
                  <a:gd name="T56" fmla="*/ 62 w 455"/>
                  <a:gd name="T57" fmla="*/ 46 h 267"/>
                  <a:gd name="T58" fmla="*/ 43 w 455"/>
                  <a:gd name="T59" fmla="*/ 39 h 267"/>
                  <a:gd name="T60" fmla="*/ 9 w 455"/>
                  <a:gd name="T61" fmla="*/ 18 h 267"/>
                  <a:gd name="T62" fmla="*/ 429 w 455"/>
                  <a:gd name="T63" fmla="*/ 47 h 26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55"/>
                  <a:gd name="T97" fmla="*/ 0 h 267"/>
                  <a:gd name="T98" fmla="*/ 455 w 455"/>
                  <a:gd name="T99" fmla="*/ 267 h 26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55" h="267">
                    <a:moveTo>
                      <a:pt x="429" y="47"/>
                    </a:moveTo>
                    <a:lnTo>
                      <a:pt x="439" y="63"/>
                    </a:lnTo>
                    <a:lnTo>
                      <a:pt x="454" y="100"/>
                    </a:lnTo>
                    <a:lnTo>
                      <a:pt x="455" y="121"/>
                    </a:lnTo>
                    <a:lnTo>
                      <a:pt x="454" y="133"/>
                    </a:lnTo>
                    <a:lnTo>
                      <a:pt x="449" y="143"/>
                    </a:lnTo>
                    <a:lnTo>
                      <a:pt x="443" y="152"/>
                    </a:lnTo>
                    <a:lnTo>
                      <a:pt x="434" y="161"/>
                    </a:lnTo>
                    <a:lnTo>
                      <a:pt x="428" y="164"/>
                    </a:lnTo>
                    <a:lnTo>
                      <a:pt x="420" y="168"/>
                    </a:lnTo>
                    <a:lnTo>
                      <a:pt x="413" y="171"/>
                    </a:lnTo>
                    <a:lnTo>
                      <a:pt x="404" y="173"/>
                    </a:lnTo>
                    <a:lnTo>
                      <a:pt x="396" y="174"/>
                    </a:lnTo>
                    <a:lnTo>
                      <a:pt x="377" y="177"/>
                    </a:lnTo>
                    <a:lnTo>
                      <a:pt x="354" y="174"/>
                    </a:lnTo>
                    <a:lnTo>
                      <a:pt x="332" y="162"/>
                    </a:lnTo>
                    <a:lnTo>
                      <a:pt x="339" y="173"/>
                    </a:lnTo>
                    <a:lnTo>
                      <a:pt x="348" y="202"/>
                    </a:lnTo>
                    <a:lnTo>
                      <a:pt x="349" y="219"/>
                    </a:lnTo>
                    <a:lnTo>
                      <a:pt x="344" y="235"/>
                    </a:lnTo>
                    <a:lnTo>
                      <a:pt x="332" y="249"/>
                    </a:lnTo>
                    <a:lnTo>
                      <a:pt x="328" y="252"/>
                    </a:lnTo>
                    <a:lnTo>
                      <a:pt x="323" y="254"/>
                    </a:lnTo>
                    <a:lnTo>
                      <a:pt x="310" y="259"/>
                    </a:lnTo>
                    <a:lnTo>
                      <a:pt x="298" y="263"/>
                    </a:lnTo>
                    <a:lnTo>
                      <a:pt x="284" y="264"/>
                    </a:lnTo>
                    <a:lnTo>
                      <a:pt x="260" y="267"/>
                    </a:lnTo>
                    <a:lnTo>
                      <a:pt x="238" y="264"/>
                    </a:lnTo>
                    <a:lnTo>
                      <a:pt x="218" y="259"/>
                    </a:lnTo>
                    <a:lnTo>
                      <a:pt x="203" y="250"/>
                    </a:lnTo>
                    <a:lnTo>
                      <a:pt x="190" y="240"/>
                    </a:lnTo>
                    <a:lnTo>
                      <a:pt x="180" y="216"/>
                    </a:lnTo>
                    <a:lnTo>
                      <a:pt x="169" y="228"/>
                    </a:lnTo>
                    <a:lnTo>
                      <a:pt x="156" y="239"/>
                    </a:lnTo>
                    <a:lnTo>
                      <a:pt x="149" y="244"/>
                    </a:lnTo>
                    <a:lnTo>
                      <a:pt x="140" y="249"/>
                    </a:lnTo>
                    <a:lnTo>
                      <a:pt x="131" y="253"/>
                    </a:lnTo>
                    <a:lnTo>
                      <a:pt x="121" y="255"/>
                    </a:lnTo>
                    <a:lnTo>
                      <a:pt x="99" y="257"/>
                    </a:lnTo>
                    <a:lnTo>
                      <a:pt x="78" y="248"/>
                    </a:lnTo>
                    <a:lnTo>
                      <a:pt x="55" y="228"/>
                    </a:lnTo>
                    <a:lnTo>
                      <a:pt x="41" y="201"/>
                    </a:lnTo>
                    <a:lnTo>
                      <a:pt x="40" y="176"/>
                    </a:lnTo>
                    <a:lnTo>
                      <a:pt x="43" y="164"/>
                    </a:lnTo>
                    <a:lnTo>
                      <a:pt x="48" y="153"/>
                    </a:lnTo>
                    <a:lnTo>
                      <a:pt x="55" y="142"/>
                    </a:lnTo>
                    <a:lnTo>
                      <a:pt x="63" y="132"/>
                    </a:lnTo>
                    <a:lnTo>
                      <a:pt x="79" y="114"/>
                    </a:lnTo>
                    <a:lnTo>
                      <a:pt x="96" y="101"/>
                    </a:lnTo>
                    <a:lnTo>
                      <a:pt x="102" y="96"/>
                    </a:lnTo>
                    <a:lnTo>
                      <a:pt x="107" y="92"/>
                    </a:lnTo>
                    <a:lnTo>
                      <a:pt x="112" y="90"/>
                    </a:lnTo>
                    <a:lnTo>
                      <a:pt x="106" y="82"/>
                    </a:lnTo>
                    <a:lnTo>
                      <a:pt x="89" y="66"/>
                    </a:lnTo>
                    <a:lnTo>
                      <a:pt x="79" y="57"/>
                    </a:lnTo>
                    <a:lnTo>
                      <a:pt x="73" y="53"/>
                    </a:lnTo>
                    <a:lnTo>
                      <a:pt x="67" y="49"/>
                    </a:lnTo>
                    <a:lnTo>
                      <a:pt x="62" y="46"/>
                    </a:lnTo>
                    <a:lnTo>
                      <a:pt x="55" y="43"/>
                    </a:lnTo>
                    <a:lnTo>
                      <a:pt x="43" y="39"/>
                    </a:lnTo>
                    <a:lnTo>
                      <a:pt x="22" y="30"/>
                    </a:lnTo>
                    <a:lnTo>
                      <a:pt x="9" y="18"/>
                    </a:lnTo>
                    <a:lnTo>
                      <a:pt x="0" y="0"/>
                    </a:lnTo>
                    <a:lnTo>
                      <a:pt x="429" y="47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65" name="Freeform 363"/>
              <p:cNvSpPr>
                <a:spLocks/>
              </p:cNvSpPr>
              <p:nvPr/>
            </p:nvSpPr>
            <p:spPr bwMode="auto">
              <a:xfrm>
                <a:off x="2336" y="3193"/>
                <a:ext cx="54" cy="22"/>
              </a:xfrm>
              <a:custGeom>
                <a:avLst/>
                <a:gdLst>
                  <a:gd name="T0" fmla="*/ 19 w 216"/>
                  <a:gd name="T1" fmla="*/ 77 h 90"/>
                  <a:gd name="T2" fmla="*/ 11 w 216"/>
                  <a:gd name="T3" fmla="*/ 73 h 90"/>
                  <a:gd name="T4" fmla="*/ 0 w 216"/>
                  <a:gd name="T5" fmla="*/ 63 h 90"/>
                  <a:gd name="T6" fmla="*/ 0 w 216"/>
                  <a:gd name="T7" fmla="*/ 55 h 90"/>
                  <a:gd name="T8" fmla="*/ 11 w 216"/>
                  <a:gd name="T9" fmla="*/ 53 h 90"/>
                  <a:gd name="T10" fmla="*/ 32 w 216"/>
                  <a:gd name="T11" fmla="*/ 54 h 90"/>
                  <a:gd name="T12" fmla="*/ 82 w 216"/>
                  <a:gd name="T13" fmla="*/ 53 h 90"/>
                  <a:gd name="T14" fmla="*/ 131 w 216"/>
                  <a:gd name="T15" fmla="*/ 44 h 90"/>
                  <a:gd name="T16" fmla="*/ 153 w 216"/>
                  <a:gd name="T17" fmla="*/ 36 h 90"/>
                  <a:gd name="T18" fmla="*/ 163 w 216"/>
                  <a:gd name="T19" fmla="*/ 32 h 90"/>
                  <a:gd name="T20" fmla="*/ 173 w 216"/>
                  <a:gd name="T21" fmla="*/ 27 h 90"/>
                  <a:gd name="T22" fmla="*/ 181 w 216"/>
                  <a:gd name="T23" fmla="*/ 22 h 90"/>
                  <a:gd name="T24" fmla="*/ 189 w 216"/>
                  <a:gd name="T25" fmla="*/ 17 h 90"/>
                  <a:gd name="T26" fmla="*/ 202 w 216"/>
                  <a:gd name="T27" fmla="*/ 7 h 90"/>
                  <a:gd name="T28" fmla="*/ 211 w 216"/>
                  <a:gd name="T29" fmla="*/ 0 h 90"/>
                  <a:gd name="T30" fmla="*/ 215 w 216"/>
                  <a:gd name="T31" fmla="*/ 0 h 90"/>
                  <a:gd name="T32" fmla="*/ 216 w 216"/>
                  <a:gd name="T33" fmla="*/ 5 h 90"/>
                  <a:gd name="T34" fmla="*/ 215 w 216"/>
                  <a:gd name="T35" fmla="*/ 13 h 90"/>
                  <a:gd name="T36" fmla="*/ 210 w 216"/>
                  <a:gd name="T37" fmla="*/ 32 h 90"/>
                  <a:gd name="T38" fmla="*/ 206 w 216"/>
                  <a:gd name="T39" fmla="*/ 42 h 90"/>
                  <a:gd name="T40" fmla="*/ 149 w 216"/>
                  <a:gd name="T41" fmla="*/ 79 h 90"/>
                  <a:gd name="T42" fmla="*/ 86 w 216"/>
                  <a:gd name="T43" fmla="*/ 90 h 90"/>
                  <a:gd name="T44" fmla="*/ 19 w 216"/>
                  <a:gd name="T45" fmla="*/ 77 h 90"/>
                  <a:gd name="T46" fmla="*/ 19 w 216"/>
                  <a:gd name="T47" fmla="*/ 77 h 9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16"/>
                  <a:gd name="T73" fmla="*/ 0 h 90"/>
                  <a:gd name="T74" fmla="*/ 216 w 216"/>
                  <a:gd name="T75" fmla="*/ 90 h 9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16" h="90">
                    <a:moveTo>
                      <a:pt x="19" y="77"/>
                    </a:moveTo>
                    <a:lnTo>
                      <a:pt x="11" y="73"/>
                    </a:lnTo>
                    <a:lnTo>
                      <a:pt x="0" y="63"/>
                    </a:lnTo>
                    <a:lnTo>
                      <a:pt x="0" y="55"/>
                    </a:lnTo>
                    <a:lnTo>
                      <a:pt x="11" y="53"/>
                    </a:lnTo>
                    <a:lnTo>
                      <a:pt x="32" y="54"/>
                    </a:lnTo>
                    <a:lnTo>
                      <a:pt x="82" y="53"/>
                    </a:lnTo>
                    <a:lnTo>
                      <a:pt x="131" y="44"/>
                    </a:lnTo>
                    <a:lnTo>
                      <a:pt x="153" y="36"/>
                    </a:lnTo>
                    <a:lnTo>
                      <a:pt x="163" y="32"/>
                    </a:lnTo>
                    <a:lnTo>
                      <a:pt x="173" y="27"/>
                    </a:lnTo>
                    <a:lnTo>
                      <a:pt x="181" y="22"/>
                    </a:lnTo>
                    <a:lnTo>
                      <a:pt x="189" y="17"/>
                    </a:lnTo>
                    <a:lnTo>
                      <a:pt x="202" y="7"/>
                    </a:lnTo>
                    <a:lnTo>
                      <a:pt x="211" y="0"/>
                    </a:lnTo>
                    <a:lnTo>
                      <a:pt x="215" y="0"/>
                    </a:lnTo>
                    <a:lnTo>
                      <a:pt x="216" y="5"/>
                    </a:lnTo>
                    <a:lnTo>
                      <a:pt x="215" y="13"/>
                    </a:lnTo>
                    <a:lnTo>
                      <a:pt x="210" y="32"/>
                    </a:lnTo>
                    <a:lnTo>
                      <a:pt x="206" y="42"/>
                    </a:lnTo>
                    <a:lnTo>
                      <a:pt x="149" y="79"/>
                    </a:lnTo>
                    <a:lnTo>
                      <a:pt x="86" y="90"/>
                    </a:lnTo>
                    <a:lnTo>
                      <a:pt x="19" y="77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66" name="Freeform 364"/>
              <p:cNvSpPr>
                <a:spLocks/>
              </p:cNvSpPr>
              <p:nvPr/>
            </p:nvSpPr>
            <p:spPr bwMode="auto">
              <a:xfrm>
                <a:off x="2316" y="3195"/>
                <a:ext cx="103" cy="51"/>
              </a:xfrm>
              <a:custGeom>
                <a:avLst/>
                <a:gdLst>
                  <a:gd name="T0" fmla="*/ 20 w 414"/>
                  <a:gd name="T1" fmla="*/ 172 h 205"/>
                  <a:gd name="T2" fmla="*/ 13 w 414"/>
                  <a:gd name="T3" fmla="*/ 167 h 205"/>
                  <a:gd name="T4" fmla="*/ 0 w 414"/>
                  <a:gd name="T5" fmla="*/ 157 h 205"/>
                  <a:gd name="T6" fmla="*/ 1 w 414"/>
                  <a:gd name="T7" fmla="*/ 149 h 205"/>
                  <a:gd name="T8" fmla="*/ 32 w 414"/>
                  <a:gd name="T9" fmla="*/ 150 h 205"/>
                  <a:gd name="T10" fmla="*/ 62 w 414"/>
                  <a:gd name="T11" fmla="*/ 153 h 205"/>
                  <a:gd name="T12" fmla="*/ 99 w 414"/>
                  <a:gd name="T13" fmla="*/ 155 h 205"/>
                  <a:gd name="T14" fmla="*/ 140 w 414"/>
                  <a:gd name="T15" fmla="*/ 155 h 205"/>
                  <a:gd name="T16" fmla="*/ 186 w 414"/>
                  <a:gd name="T17" fmla="*/ 150 h 205"/>
                  <a:gd name="T18" fmla="*/ 209 w 414"/>
                  <a:gd name="T19" fmla="*/ 147 h 205"/>
                  <a:gd name="T20" fmla="*/ 233 w 414"/>
                  <a:gd name="T21" fmla="*/ 139 h 205"/>
                  <a:gd name="T22" fmla="*/ 244 w 414"/>
                  <a:gd name="T23" fmla="*/ 135 h 205"/>
                  <a:gd name="T24" fmla="*/ 255 w 414"/>
                  <a:gd name="T25" fmla="*/ 131 h 205"/>
                  <a:gd name="T26" fmla="*/ 267 w 414"/>
                  <a:gd name="T27" fmla="*/ 126 h 205"/>
                  <a:gd name="T28" fmla="*/ 279 w 414"/>
                  <a:gd name="T29" fmla="*/ 120 h 205"/>
                  <a:gd name="T30" fmla="*/ 291 w 414"/>
                  <a:gd name="T31" fmla="*/ 114 h 205"/>
                  <a:gd name="T32" fmla="*/ 302 w 414"/>
                  <a:gd name="T33" fmla="*/ 106 h 205"/>
                  <a:gd name="T34" fmla="*/ 307 w 414"/>
                  <a:gd name="T35" fmla="*/ 102 h 205"/>
                  <a:gd name="T36" fmla="*/ 313 w 414"/>
                  <a:gd name="T37" fmla="*/ 99 h 205"/>
                  <a:gd name="T38" fmla="*/ 323 w 414"/>
                  <a:gd name="T39" fmla="*/ 90 h 205"/>
                  <a:gd name="T40" fmla="*/ 345 w 414"/>
                  <a:gd name="T41" fmla="*/ 71 h 205"/>
                  <a:gd name="T42" fmla="*/ 365 w 414"/>
                  <a:gd name="T43" fmla="*/ 48 h 205"/>
                  <a:gd name="T44" fmla="*/ 374 w 414"/>
                  <a:gd name="T45" fmla="*/ 38 h 205"/>
                  <a:gd name="T46" fmla="*/ 382 w 414"/>
                  <a:gd name="T47" fmla="*/ 28 h 205"/>
                  <a:gd name="T48" fmla="*/ 395 w 414"/>
                  <a:gd name="T49" fmla="*/ 13 h 205"/>
                  <a:gd name="T50" fmla="*/ 411 w 414"/>
                  <a:gd name="T51" fmla="*/ 0 h 205"/>
                  <a:gd name="T52" fmla="*/ 414 w 414"/>
                  <a:gd name="T53" fmla="*/ 5 h 205"/>
                  <a:gd name="T54" fmla="*/ 411 w 414"/>
                  <a:gd name="T55" fmla="*/ 20 h 205"/>
                  <a:gd name="T56" fmla="*/ 402 w 414"/>
                  <a:gd name="T57" fmla="*/ 43 h 205"/>
                  <a:gd name="T58" fmla="*/ 395 w 414"/>
                  <a:gd name="T59" fmla="*/ 54 h 205"/>
                  <a:gd name="T60" fmla="*/ 390 w 414"/>
                  <a:gd name="T61" fmla="*/ 65 h 205"/>
                  <a:gd name="T62" fmla="*/ 382 w 414"/>
                  <a:gd name="T63" fmla="*/ 82 h 205"/>
                  <a:gd name="T64" fmla="*/ 378 w 414"/>
                  <a:gd name="T65" fmla="*/ 90 h 205"/>
                  <a:gd name="T66" fmla="*/ 289 w 414"/>
                  <a:gd name="T67" fmla="*/ 163 h 205"/>
                  <a:gd name="T68" fmla="*/ 180 w 414"/>
                  <a:gd name="T69" fmla="*/ 205 h 205"/>
                  <a:gd name="T70" fmla="*/ 20 w 414"/>
                  <a:gd name="T71" fmla="*/ 172 h 205"/>
                  <a:gd name="T72" fmla="*/ 20 w 414"/>
                  <a:gd name="T73" fmla="*/ 172 h 20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14"/>
                  <a:gd name="T112" fmla="*/ 0 h 205"/>
                  <a:gd name="T113" fmla="*/ 414 w 414"/>
                  <a:gd name="T114" fmla="*/ 205 h 20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14" h="205">
                    <a:moveTo>
                      <a:pt x="20" y="172"/>
                    </a:moveTo>
                    <a:lnTo>
                      <a:pt x="13" y="167"/>
                    </a:lnTo>
                    <a:lnTo>
                      <a:pt x="0" y="157"/>
                    </a:lnTo>
                    <a:lnTo>
                      <a:pt x="1" y="149"/>
                    </a:lnTo>
                    <a:lnTo>
                      <a:pt x="32" y="150"/>
                    </a:lnTo>
                    <a:lnTo>
                      <a:pt x="62" y="153"/>
                    </a:lnTo>
                    <a:lnTo>
                      <a:pt x="99" y="155"/>
                    </a:lnTo>
                    <a:lnTo>
                      <a:pt x="140" y="155"/>
                    </a:lnTo>
                    <a:lnTo>
                      <a:pt x="186" y="150"/>
                    </a:lnTo>
                    <a:lnTo>
                      <a:pt x="209" y="147"/>
                    </a:lnTo>
                    <a:lnTo>
                      <a:pt x="233" y="139"/>
                    </a:lnTo>
                    <a:lnTo>
                      <a:pt x="244" y="135"/>
                    </a:lnTo>
                    <a:lnTo>
                      <a:pt x="255" y="131"/>
                    </a:lnTo>
                    <a:lnTo>
                      <a:pt x="267" y="126"/>
                    </a:lnTo>
                    <a:lnTo>
                      <a:pt x="279" y="120"/>
                    </a:lnTo>
                    <a:lnTo>
                      <a:pt x="291" y="114"/>
                    </a:lnTo>
                    <a:lnTo>
                      <a:pt x="302" y="106"/>
                    </a:lnTo>
                    <a:lnTo>
                      <a:pt x="307" y="102"/>
                    </a:lnTo>
                    <a:lnTo>
                      <a:pt x="313" y="99"/>
                    </a:lnTo>
                    <a:lnTo>
                      <a:pt x="323" y="90"/>
                    </a:lnTo>
                    <a:lnTo>
                      <a:pt x="345" y="71"/>
                    </a:lnTo>
                    <a:lnTo>
                      <a:pt x="365" y="48"/>
                    </a:lnTo>
                    <a:lnTo>
                      <a:pt x="374" y="38"/>
                    </a:lnTo>
                    <a:lnTo>
                      <a:pt x="382" y="28"/>
                    </a:lnTo>
                    <a:lnTo>
                      <a:pt x="395" y="13"/>
                    </a:lnTo>
                    <a:lnTo>
                      <a:pt x="411" y="0"/>
                    </a:lnTo>
                    <a:lnTo>
                      <a:pt x="414" y="5"/>
                    </a:lnTo>
                    <a:lnTo>
                      <a:pt x="411" y="20"/>
                    </a:lnTo>
                    <a:lnTo>
                      <a:pt x="402" y="43"/>
                    </a:lnTo>
                    <a:lnTo>
                      <a:pt x="395" y="54"/>
                    </a:lnTo>
                    <a:lnTo>
                      <a:pt x="390" y="65"/>
                    </a:lnTo>
                    <a:lnTo>
                      <a:pt x="382" y="82"/>
                    </a:lnTo>
                    <a:lnTo>
                      <a:pt x="378" y="90"/>
                    </a:lnTo>
                    <a:lnTo>
                      <a:pt x="289" y="163"/>
                    </a:lnTo>
                    <a:lnTo>
                      <a:pt x="180" y="205"/>
                    </a:lnTo>
                    <a:lnTo>
                      <a:pt x="20" y="172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67" name="Freeform 365"/>
              <p:cNvSpPr>
                <a:spLocks/>
              </p:cNvSpPr>
              <p:nvPr/>
            </p:nvSpPr>
            <p:spPr bwMode="auto">
              <a:xfrm>
                <a:off x="2091" y="3189"/>
                <a:ext cx="59" cy="25"/>
              </a:xfrm>
              <a:custGeom>
                <a:avLst/>
                <a:gdLst>
                  <a:gd name="T0" fmla="*/ 6 w 237"/>
                  <a:gd name="T1" fmla="*/ 19 h 100"/>
                  <a:gd name="T2" fmla="*/ 4 w 237"/>
                  <a:gd name="T3" fmla="*/ 14 h 100"/>
                  <a:gd name="T4" fmla="*/ 0 w 237"/>
                  <a:gd name="T5" fmla="*/ 5 h 100"/>
                  <a:gd name="T6" fmla="*/ 4 w 237"/>
                  <a:gd name="T7" fmla="*/ 0 h 100"/>
                  <a:gd name="T8" fmla="*/ 23 w 237"/>
                  <a:gd name="T9" fmla="*/ 9 h 100"/>
                  <a:gd name="T10" fmla="*/ 50 w 237"/>
                  <a:gd name="T11" fmla="*/ 31 h 100"/>
                  <a:gd name="T12" fmla="*/ 66 w 237"/>
                  <a:gd name="T13" fmla="*/ 42 h 100"/>
                  <a:gd name="T14" fmla="*/ 74 w 237"/>
                  <a:gd name="T15" fmla="*/ 48 h 100"/>
                  <a:gd name="T16" fmla="*/ 83 w 237"/>
                  <a:gd name="T17" fmla="*/ 53 h 100"/>
                  <a:gd name="T18" fmla="*/ 93 w 237"/>
                  <a:gd name="T19" fmla="*/ 58 h 100"/>
                  <a:gd name="T20" fmla="*/ 105 w 237"/>
                  <a:gd name="T21" fmla="*/ 64 h 100"/>
                  <a:gd name="T22" fmla="*/ 117 w 237"/>
                  <a:gd name="T23" fmla="*/ 66 h 100"/>
                  <a:gd name="T24" fmla="*/ 130 w 237"/>
                  <a:gd name="T25" fmla="*/ 69 h 100"/>
                  <a:gd name="T26" fmla="*/ 162 w 237"/>
                  <a:gd name="T27" fmla="*/ 71 h 100"/>
                  <a:gd name="T28" fmla="*/ 199 w 237"/>
                  <a:gd name="T29" fmla="*/ 67 h 100"/>
                  <a:gd name="T30" fmla="*/ 229 w 237"/>
                  <a:gd name="T31" fmla="*/ 64 h 100"/>
                  <a:gd name="T32" fmla="*/ 237 w 237"/>
                  <a:gd name="T33" fmla="*/ 65 h 100"/>
                  <a:gd name="T34" fmla="*/ 231 w 237"/>
                  <a:gd name="T35" fmla="*/ 70 h 100"/>
                  <a:gd name="T36" fmla="*/ 223 w 237"/>
                  <a:gd name="T37" fmla="*/ 74 h 100"/>
                  <a:gd name="T38" fmla="*/ 215 w 237"/>
                  <a:gd name="T39" fmla="*/ 77 h 100"/>
                  <a:gd name="T40" fmla="*/ 203 w 237"/>
                  <a:gd name="T41" fmla="*/ 81 h 100"/>
                  <a:gd name="T42" fmla="*/ 192 w 237"/>
                  <a:gd name="T43" fmla="*/ 86 h 100"/>
                  <a:gd name="T44" fmla="*/ 181 w 237"/>
                  <a:gd name="T45" fmla="*/ 90 h 100"/>
                  <a:gd name="T46" fmla="*/ 170 w 237"/>
                  <a:gd name="T47" fmla="*/ 93 h 100"/>
                  <a:gd name="T48" fmla="*/ 154 w 237"/>
                  <a:gd name="T49" fmla="*/ 99 h 100"/>
                  <a:gd name="T50" fmla="*/ 146 w 237"/>
                  <a:gd name="T51" fmla="*/ 100 h 100"/>
                  <a:gd name="T52" fmla="*/ 96 w 237"/>
                  <a:gd name="T53" fmla="*/ 99 h 100"/>
                  <a:gd name="T54" fmla="*/ 48 w 237"/>
                  <a:gd name="T55" fmla="*/ 77 h 100"/>
                  <a:gd name="T56" fmla="*/ 6 w 237"/>
                  <a:gd name="T57" fmla="*/ 19 h 100"/>
                  <a:gd name="T58" fmla="*/ 6 w 237"/>
                  <a:gd name="T59" fmla="*/ 19 h 10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37"/>
                  <a:gd name="T91" fmla="*/ 0 h 100"/>
                  <a:gd name="T92" fmla="*/ 237 w 237"/>
                  <a:gd name="T93" fmla="*/ 100 h 10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37" h="100">
                    <a:moveTo>
                      <a:pt x="6" y="19"/>
                    </a:moveTo>
                    <a:lnTo>
                      <a:pt x="4" y="14"/>
                    </a:lnTo>
                    <a:lnTo>
                      <a:pt x="0" y="5"/>
                    </a:lnTo>
                    <a:lnTo>
                      <a:pt x="4" y="0"/>
                    </a:lnTo>
                    <a:lnTo>
                      <a:pt x="23" y="9"/>
                    </a:lnTo>
                    <a:lnTo>
                      <a:pt x="50" y="31"/>
                    </a:lnTo>
                    <a:lnTo>
                      <a:pt x="66" y="42"/>
                    </a:lnTo>
                    <a:lnTo>
                      <a:pt x="74" y="48"/>
                    </a:lnTo>
                    <a:lnTo>
                      <a:pt x="83" y="53"/>
                    </a:lnTo>
                    <a:lnTo>
                      <a:pt x="93" y="58"/>
                    </a:lnTo>
                    <a:lnTo>
                      <a:pt x="105" y="64"/>
                    </a:lnTo>
                    <a:lnTo>
                      <a:pt x="117" y="66"/>
                    </a:lnTo>
                    <a:lnTo>
                      <a:pt x="130" y="69"/>
                    </a:lnTo>
                    <a:lnTo>
                      <a:pt x="162" y="71"/>
                    </a:lnTo>
                    <a:lnTo>
                      <a:pt x="199" y="67"/>
                    </a:lnTo>
                    <a:lnTo>
                      <a:pt x="229" y="64"/>
                    </a:lnTo>
                    <a:lnTo>
                      <a:pt x="237" y="65"/>
                    </a:lnTo>
                    <a:lnTo>
                      <a:pt x="231" y="70"/>
                    </a:lnTo>
                    <a:lnTo>
                      <a:pt x="223" y="74"/>
                    </a:lnTo>
                    <a:lnTo>
                      <a:pt x="215" y="77"/>
                    </a:lnTo>
                    <a:lnTo>
                      <a:pt x="203" y="81"/>
                    </a:lnTo>
                    <a:lnTo>
                      <a:pt x="192" y="86"/>
                    </a:lnTo>
                    <a:lnTo>
                      <a:pt x="181" y="90"/>
                    </a:lnTo>
                    <a:lnTo>
                      <a:pt x="170" y="93"/>
                    </a:lnTo>
                    <a:lnTo>
                      <a:pt x="154" y="99"/>
                    </a:lnTo>
                    <a:lnTo>
                      <a:pt x="146" y="100"/>
                    </a:lnTo>
                    <a:lnTo>
                      <a:pt x="96" y="99"/>
                    </a:lnTo>
                    <a:lnTo>
                      <a:pt x="48" y="77"/>
                    </a:lnTo>
                    <a:lnTo>
                      <a:pt x="6" y="19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68" name="Freeform 366"/>
              <p:cNvSpPr>
                <a:spLocks/>
              </p:cNvSpPr>
              <p:nvPr/>
            </p:nvSpPr>
            <p:spPr bwMode="auto">
              <a:xfrm>
                <a:off x="2268" y="3205"/>
                <a:ext cx="173" cy="69"/>
              </a:xfrm>
              <a:custGeom>
                <a:avLst/>
                <a:gdLst>
                  <a:gd name="T0" fmla="*/ 0 w 694"/>
                  <a:gd name="T1" fmla="*/ 107 h 276"/>
                  <a:gd name="T2" fmla="*/ 10 w 694"/>
                  <a:gd name="T3" fmla="*/ 102 h 276"/>
                  <a:gd name="T4" fmla="*/ 49 w 694"/>
                  <a:gd name="T5" fmla="*/ 117 h 276"/>
                  <a:gd name="T6" fmla="*/ 62 w 694"/>
                  <a:gd name="T7" fmla="*/ 125 h 276"/>
                  <a:gd name="T8" fmla="*/ 76 w 694"/>
                  <a:gd name="T9" fmla="*/ 135 h 276"/>
                  <a:gd name="T10" fmla="*/ 91 w 694"/>
                  <a:gd name="T11" fmla="*/ 146 h 276"/>
                  <a:gd name="T12" fmla="*/ 109 w 694"/>
                  <a:gd name="T13" fmla="*/ 157 h 276"/>
                  <a:gd name="T14" fmla="*/ 126 w 694"/>
                  <a:gd name="T15" fmla="*/ 169 h 276"/>
                  <a:gd name="T16" fmla="*/ 148 w 694"/>
                  <a:gd name="T17" fmla="*/ 181 h 276"/>
                  <a:gd name="T18" fmla="*/ 170 w 694"/>
                  <a:gd name="T19" fmla="*/ 193 h 276"/>
                  <a:gd name="T20" fmla="*/ 194 w 694"/>
                  <a:gd name="T21" fmla="*/ 203 h 276"/>
                  <a:gd name="T22" fmla="*/ 221 w 694"/>
                  <a:gd name="T23" fmla="*/ 213 h 276"/>
                  <a:gd name="T24" fmla="*/ 249 w 694"/>
                  <a:gd name="T25" fmla="*/ 221 h 276"/>
                  <a:gd name="T26" fmla="*/ 280 w 694"/>
                  <a:gd name="T27" fmla="*/ 227 h 276"/>
                  <a:gd name="T28" fmla="*/ 349 w 694"/>
                  <a:gd name="T29" fmla="*/ 232 h 276"/>
                  <a:gd name="T30" fmla="*/ 446 w 694"/>
                  <a:gd name="T31" fmla="*/ 219 h 276"/>
                  <a:gd name="T32" fmla="*/ 482 w 694"/>
                  <a:gd name="T33" fmla="*/ 209 h 276"/>
                  <a:gd name="T34" fmla="*/ 515 w 694"/>
                  <a:gd name="T35" fmla="*/ 195 h 276"/>
                  <a:gd name="T36" fmla="*/ 537 w 694"/>
                  <a:gd name="T37" fmla="*/ 184 h 276"/>
                  <a:gd name="T38" fmla="*/ 551 w 694"/>
                  <a:gd name="T39" fmla="*/ 176 h 276"/>
                  <a:gd name="T40" fmla="*/ 563 w 694"/>
                  <a:gd name="T41" fmla="*/ 168 h 276"/>
                  <a:gd name="T42" fmla="*/ 581 w 694"/>
                  <a:gd name="T43" fmla="*/ 155 h 276"/>
                  <a:gd name="T44" fmla="*/ 617 w 694"/>
                  <a:gd name="T45" fmla="*/ 118 h 276"/>
                  <a:gd name="T46" fmla="*/ 644 w 694"/>
                  <a:gd name="T47" fmla="*/ 82 h 276"/>
                  <a:gd name="T48" fmla="*/ 667 w 694"/>
                  <a:gd name="T49" fmla="*/ 34 h 276"/>
                  <a:gd name="T50" fmla="*/ 678 w 694"/>
                  <a:gd name="T51" fmla="*/ 2 h 276"/>
                  <a:gd name="T52" fmla="*/ 688 w 694"/>
                  <a:gd name="T53" fmla="*/ 0 h 276"/>
                  <a:gd name="T54" fmla="*/ 692 w 694"/>
                  <a:gd name="T55" fmla="*/ 49 h 276"/>
                  <a:gd name="T56" fmla="*/ 606 w 694"/>
                  <a:gd name="T57" fmla="*/ 186 h 276"/>
                  <a:gd name="T58" fmla="*/ 385 w 694"/>
                  <a:gd name="T59" fmla="*/ 276 h 276"/>
                  <a:gd name="T60" fmla="*/ 177 w 694"/>
                  <a:gd name="T61" fmla="*/ 248 h 276"/>
                  <a:gd name="T62" fmla="*/ 4 w 694"/>
                  <a:gd name="T63" fmla="*/ 125 h 27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94"/>
                  <a:gd name="T97" fmla="*/ 0 h 276"/>
                  <a:gd name="T98" fmla="*/ 694 w 694"/>
                  <a:gd name="T99" fmla="*/ 276 h 27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94" h="276">
                    <a:moveTo>
                      <a:pt x="4" y="125"/>
                    </a:moveTo>
                    <a:lnTo>
                      <a:pt x="0" y="107"/>
                    </a:lnTo>
                    <a:lnTo>
                      <a:pt x="4" y="103"/>
                    </a:lnTo>
                    <a:lnTo>
                      <a:pt x="10" y="102"/>
                    </a:lnTo>
                    <a:lnTo>
                      <a:pt x="38" y="111"/>
                    </a:lnTo>
                    <a:lnTo>
                      <a:pt x="49" y="117"/>
                    </a:lnTo>
                    <a:lnTo>
                      <a:pt x="56" y="121"/>
                    </a:lnTo>
                    <a:lnTo>
                      <a:pt x="62" y="125"/>
                    </a:lnTo>
                    <a:lnTo>
                      <a:pt x="68" y="130"/>
                    </a:lnTo>
                    <a:lnTo>
                      <a:pt x="76" y="135"/>
                    </a:lnTo>
                    <a:lnTo>
                      <a:pt x="83" y="140"/>
                    </a:lnTo>
                    <a:lnTo>
                      <a:pt x="91" y="146"/>
                    </a:lnTo>
                    <a:lnTo>
                      <a:pt x="100" y="151"/>
                    </a:lnTo>
                    <a:lnTo>
                      <a:pt x="109" y="157"/>
                    </a:lnTo>
                    <a:lnTo>
                      <a:pt x="117" y="164"/>
                    </a:lnTo>
                    <a:lnTo>
                      <a:pt x="126" y="169"/>
                    </a:lnTo>
                    <a:lnTo>
                      <a:pt x="138" y="175"/>
                    </a:lnTo>
                    <a:lnTo>
                      <a:pt x="148" y="181"/>
                    </a:lnTo>
                    <a:lnTo>
                      <a:pt x="159" y="186"/>
                    </a:lnTo>
                    <a:lnTo>
                      <a:pt x="170" y="193"/>
                    </a:lnTo>
                    <a:lnTo>
                      <a:pt x="182" y="198"/>
                    </a:lnTo>
                    <a:lnTo>
                      <a:pt x="194" y="203"/>
                    </a:lnTo>
                    <a:lnTo>
                      <a:pt x="207" y="208"/>
                    </a:lnTo>
                    <a:lnTo>
                      <a:pt x="221" y="213"/>
                    </a:lnTo>
                    <a:lnTo>
                      <a:pt x="235" y="218"/>
                    </a:lnTo>
                    <a:lnTo>
                      <a:pt x="249" y="221"/>
                    </a:lnTo>
                    <a:lnTo>
                      <a:pt x="264" y="224"/>
                    </a:lnTo>
                    <a:lnTo>
                      <a:pt x="280" y="227"/>
                    </a:lnTo>
                    <a:lnTo>
                      <a:pt x="313" y="231"/>
                    </a:lnTo>
                    <a:lnTo>
                      <a:pt x="349" y="232"/>
                    </a:lnTo>
                    <a:lnTo>
                      <a:pt x="426" y="224"/>
                    </a:lnTo>
                    <a:lnTo>
                      <a:pt x="446" y="219"/>
                    </a:lnTo>
                    <a:lnTo>
                      <a:pt x="465" y="214"/>
                    </a:lnTo>
                    <a:lnTo>
                      <a:pt x="482" y="209"/>
                    </a:lnTo>
                    <a:lnTo>
                      <a:pt x="499" y="203"/>
                    </a:lnTo>
                    <a:lnTo>
                      <a:pt x="515" y="195"/>
                    </a:lnTo>
                    <a:lnTo>
                      <a:pt x="530" y="189"/>
                    </a:lnTo>
                    <a:lnTo>
                      <a:pt x="537" y="184"/>
                    </a:lnTo>
                    <a:lnTo>
                      <a:pt x="544" y="180"/>
                    </a:lnTo>
                    <a:lnTo>
                      <a:pt x="551" y="176"/>
                    </a:lnTo>
                    <a:lnTo>
                      <a:pt x="557" y="173"/>
                    </a:lnTo>
                    <a:lnTo>
                      <a:pt x="563" y="168"/>
                    </a:lnTo>
                    <a:lnTo>
                      <a:pt x="569" y="164"/>
                    </a:lnTo>
                    <a:lnTo>
                      <a:pt x="581" y="155"/>
                    </a:lnTo>
                    <a:lnTo>
                      <a:pt x="601" y="137"/>
                    </a:lnTo>
                    <a:lnTo>
                      <a:pt x="617" y="118"/>
                    </a:lnTo>
                    <a:lnTo>
                      <a:pt x="633" y="99"/>
                    </a:lnTo>
                    <a:lnTo>
                      <a:pt x="644" y="82"/>
                    </a:lnTo>
                    <a:lnTo>
                      <a:pt x="654" y="64"/>
                    </a:lnTo>
                    <a:lnTo>
                      <a:pt x="667" y="34"/>
                    </a:lnTo>
                    <a:lnTo>
                      <a:pt x="674" y="6"/>
                    </a:lnTo>
                    <a:lnTo>
                      <a:pt x="678" y="2"/>
                    </a:lnTo>
                    <a:lnTo>
                      <a:pt x="683" y="0"/>
                    </a:lnTo>
                    <a:lnTo>
                      <a:pt x="688" y="0"/>
                    </a:lnTo>
                    <a:lnTo>
                      <a:pt x="694" y="11"/>
                    </a:lnTo>
                    <a:lnTo>
                      <a:pt x="692" y="49"/>
                    </a:lnTo>
                    <a:lnTo>
                      <a:pt x="667" y="125"/>
                    </a:lnTo>
                    <a:lnTo>
                      <a:pt x="606" y="186"/>
                    </a:lnTo>
                    <a:lnTo>
                      <a:pt x="508" y="243"/>
                    </a:lnTo>
                    <a:lnTo>
                      <a:pt x="385" y="276"/>
                    </a:lnTo>
                    <a:lnTo>
                      <a:pt x="260" y="271"/>
                    </a:lnTo>
                    <a:lnTo>
                      <a:pt x="177" y="248"/>
                    </a:lnTo>
                    <a:lnTo>
                      <a:pt x="43" y="171"/>
                    </a:lnTo>
                    <a:lnTo>
                      <a:pt x="4" y="125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69" name="Freeform 367"/>
              <p:cNvSpPr>
                <a:spLocks/>
              </p:cNvSpPr>
              <p:nvPr/>
            </p:nvSpPr>
            <p:spPr bwMode="auto">
              <a:xfrm>
                <a:off x="2046" y="2906"/>
                <a:ext cx="82" cy="80"/>
              </a:xfrm>
              <a:custGeom>
                <a:avLst/>
                <a:gdLst>
                  <a:gd name="T0" fmla="*/ 0 w 328"/>
                  <a:gd name="T1" fmla="*/ 291 h 321"/>
                  <a:gd name="T2" fmla="*/ 4 w 328"/>
                  <a:gd name="T3" fmla="*/ 315 h 321"/>
                  <a:gd name="T4" fmla="*/ 6 w 328"/>
                  <a:gd name="T5" fmla="*/ 320 h 321"/>
                  <a:gd name="T6" fmla="*/ 10 w 328"/>
                  <a:gd name="T7" fmla="*/ 321 h 321"/>
                  <a:gd name="T8" fmla="*/ 23 w 328"/>
                  <a:gd name="T9" fmla="*/ 298 h 321"/>
                  <a:gd name="T10" fmla="*/ 37 w 328"/>
                  <a:gd name="T11" fmla="*/ 238 h 321"/>
                  <a:gd name="T12" fmla="*/ 47 w 328"/>
                  <a:gd name="T13" fmla="*/ 197 h 321"/>
                  <a:gd name="T14" fmla="*/ 53 w 328"/>
                  <a:gd name="T15" fmla="*/ 176 h 321"/>
                  <a:gd name="T16" fmla="*/ 62 w 328"/>
                  <a:gd name="T17" fmla="*/ 154 h 321"/>
                  <a:gd name="T18" fmla="*/ 67 w 328"/>
                  <a:gd name="T19" fmla="*/ 143 h 321"/>
                  <a:gd name="T20" fmla="*/ 73 w 328"/>
                  <a:gd name="T21" fmla="*/ 133 h 321"/>
                  <a:gd name="T22" fmla="*/ 79 w 328"/>
                  <a:gd name="T23" fmla="*/ 123 h 321"/>
                  <a:gd name="T24" fmla="*/ 86 w 328"/>
                  <a:gd name="T25" fmla="*/ 113 h 321"/>
                  <a:gd name="T26" fmla="*/ 93 w 328"/>
                  <a:gd name="T27" fmla="*/ 103 h 321"/>
                  <a:gd name="T28" fmla="*/ 102 w 328"/>
                  <a:gd name="T29" fmla="*/ 94 h 321"/>
                  <a:gd name="T30" fmla="*/ 121 w 328"/>
                  <a:gd name="T31" fmla="*/ 76 h 321"/>
                  <a:gd name="T32" fmla="*/ 126 w 328"/>
                  <a:gd name="T33" fmla="*/ 71 h 321"/>
                  <a:gd name="T34" fmla="*/ 133 w 328"/>
                  <a:gd name="T35" fmla="*/ 67 h 321"/>
                  <a:gd name="T36" fmla="*/ 139 w 328"/>
                  <a:gd name="T37" fmla="*/ 63 h 321"/>
                  <a:gd name="T38" fmla="*/ 145 w 328"/>
                  <a:gd name="T39" fmla="*/ 61 h 321"/>
                  <a:gd name="T40" fmla="*/ 150 w 328"/>
                  <a:gd name="T41" fmla="*/ 57 h 321"/>
                  <a:gd name="T42" fmla="*/ 158 w 328"/>
                  <a:gd name="T43" fmla="*/ 53 h 321"/>
                  <a:gd name="T44" fmla="*/ 172 w 328"/>
                  <a:gd name="T45" fmla="*/ 47 h 321"/>
                  <a:gd name="T46" fmla="*/ 187 w 328"/>
                  <a:gd name="T47" fmla="*/ 42 h 321"/>
                  <a:gd name="T48" fmla="*/ 203 w 328"/>
                  <a:gd name="T49" fmla="*/ 37 h 321"/>
                  <a:gd name="T50" fmla="*/ 221 w 328"/>
                  <a:gd name="T51" fmla="*/ 33 h 321"/>
                  <a:gd name="T52" fmla="*/ 239 w 328"/>
                  <a:gd name="T53" fmla="*/ 31 h 321"/>
                  <a:gd name="T54" fmla="*/ 273 w 328"/>
                  <a:gd name="T55" fmla="*/ 26 h 321"/>
                  <a:gd name="T56" fmla="*/ 298 w 328"/>
                  <a:gd name="T57" fmla="*/ 21 h 321"/>
                  <a:gd name="T58" fmla="*/ 326 w 328"/>
                  <a:gd name="T59" fmla="*/ 14 h 321"/>
                  <a:gd name="T60" fmla="*/ 328 w 328"/>
                  <a:gd name="T61" fmla="*/ 9 h 321"/>
                  <a:gd name="T62" fmla="*/ 314 w 328"/>
                  <a:gd name="T63" fmla="*/ 5 h 321"/>
                  <a:gd name="T64" fmla="*/ 265 w 328"/>
                  <a:gd name="T65" fmla="*/ 2 h 321"/>
                  <a:gd name="T66" fmla="*/ 235 w 328"/>
                  <a:gd name="T67" fmla="*/ 0 h 321"/>
                  <a:gd name="T68" fmla="*/ 154 w 328"/>
                  <a:gd name="T69" fmla="*/ 14 h 321"/>
                  <a:gd name="T70" fmla="*/ 62 w 328"/>
                  <a:gd name="T71" fmla="*/ 63 h 321"/>
                  <a:gd name="T72" fmla="*/ 15 w 328"/>
                  <a:gd name="T73" fmla="*/ 151 h 321"/>
                  <a:gd name="T74" fmla="*/ 0 w 328"/>
                  <a:gd name="T75" fmla="*/ 291 h 321"/>
                  <a:gd name="T76" fmla="*/ 0 w 328"/>
                  <a:gd name="T77" fmla="*/ 291 h 32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8"/>
                  <a:gd name="T118" fmla="*/ 0 h 321"/>
                  <a:gd name="T119" fmla="*/ 328 w 328"/>
                  <a:gd name="T120" fmla="*/ 321 h 32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8" h="321">
                    <a:moveTo>
                      <a:pt x="0" y="291"/>
                    </a:moveTo>
                    <a:lnTo>
                      <a:pt x="4" y="315"/>
                    </a:lnTo>
                    <a:lnTo>
                      <a:pt x="6" y="320"/>
                    </a:lnTo>
                    <a:lnTo>
                      <a:pt x="10" y="321"/>
                    </a:lnTo>
                    <a:lnTo>
                      <a:pt x="23" y="298"/>
                    </a:lnTo>
                    <a:lnTo>
                      <a:pt x="37" y="238"/>
                    </a:lnTo>
                    <a:lnTo>
                      <a:pt x="47" y="197"/>
                    </a:lnTo>
                    <a:lnTo>
                      <a:pt x="53" y="176"/>
                    </a:lnTo>
                    <a:lnTo>
                      <a:pt x="62" y="154"/>
                    </a:lnTo>
                    <a:lnTo>
                      <a:pt x="67" y="143"/>
                    </a:lnTo>
                    <a:lnTo>
                      <a:pt x="73" y="133"/>
                    </a:lnTo>
                    <a:lnTo>
                      <a:pt x="79" y="123"/>
                    </a:lnTo>
                    <a:lnTo>
                      <a:pt x="86" y="113"/>
                    </a:lnTo>
                    <a:lnTo>
                      <a:pt x="93" y="103"/>
                    </a:lnTo>
                    <a:lnTo>
                      <a:pt x="102" y="94"/>
                    </a:lnTo>
                    <a:lnTo>
                      <a:pt x="121" y="76"/>
                    </a:lnTo>
                    <a:lnTo>
                      <a:pt x="126" y="71"/>
                    </a:lnTo>
                    <a:lnTo>
                      <a:pt x="133" y="67"/>
                    </a:lnTo>
                    <a:lnTo>
                      <a:pt x="139" y="63"/>
                    </a:lnTo>
                    <a:lnTo>
                      <a:pt x="145" y="61"/>
                    </a:lnTo>
                    <a:lnTo>
                      <a:pt x="150" y="57"/>
                    </a:lnTo>
                    <a:lnTo>
                      <a:pt x="158" y="53"/>
                    </a:lnTo>
                    <a:lnTo>
                      <a:pt x="172" y="47"/>
                    </a:lnTo>
                    <a:lnTo>
                      <a:pt x="187" y="42"/>
                    </a:lnTo>
                    <a:lnTo>
                      <a:pt x="203" y="37"/>
                    </a:lnTo>
                    <a:lnTo>
                      <a:pt x="221" y="33"/>
                    </a:lnTo>
                    <a:lnTo>
                      <a:pt x="239" y="31"/>
                    </a:lnTo>
                    <a:lnTo>
                      <a:pt x="273" y="26"/>
                    </a:lnTo>
                    <a:lnTo>
                      <a:pt x="298" y="21"/>
                    </a:lnTo>
                    <a:lnTo>
                      <a:pt x="326" y="14"/>
                    </a:lnTo>
                    <a:lnTo>
                      <a:pt x="328" y="9"/>
                    </a:lnTo>
                    <a:lnTo>
                      <a:pt x="314" y="5"/>
                    </a:lnTo>
                    <a:lnTo>
                      <a:pt x="265" y="2"/>
                    </a:lnTo>
                    <a:lnTo>
                      <a:pt x="235" y="0"/>
                    </a:lnTo>
                    <a:lnTo>
                      <a:pt x="154" y="14"/>
                    </a:lnTo>
                    <a:lnTo>
                      <a:pt x="62" y="63"/>
                    </a:lnTo>
                    <a:lnTo>
                      <a:pt x="15" y="151"/>
                    </a:lnTo>
                    <a:lnTo>
                      <a:pt x="0" y="291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70" name="Freeform 368"/>
              <p:cNvSpPr>
                <a:spLocks/>
              </p:cNvSpPr>
              <p:nvPr/>
            </p:nvSpPr>
            <p:spPr bwMode="auto">
              <a:xfrm>
                <a:off x="2009" y="3145"/>
                <a:ext cx="110" cy="111"/>
              </a:xfrm>
              <a:custGeom>
                <a:avLst/>
                <a:gdLst>
                  <a:gd name="T0" fmla="*/ 18 w 438"/>
                  <a:gd name="T1" fmla="*/ 29 h 443"/>
                  <a:gd name="T2" fmla="*/ 23 w 438"/>
                  <a:gd name="T3" fmla="*/ 19 h 443"/>
                  <a:gd name="T4" fmla="*/ 27 w 438"/>
                  <a:gd name="T5" fmla="*/ 11 h 443"/>
                  <a:gd name="T6" fmla="*/ 33 w 438"/>
                  <a:gd name="T7" fmla="*/ 4 h 443"/>
                  <a:gd name="T8" fmla="*/ 38 w 438"/>
                  <a:gd name="T9" fmla="*/ 0 h 443"/>
                  <a:gd name="T10" fmla="*/ 42 w 438"/>
                  <a:gd name="T11" fmla="*/ 2 h 443"/>
                  <a:gd name="T12" fmla="*/ 43 w 438"/>
                  <a:gd name="T13" fmla="*/ 34 h 443"/>
                  <a:gd name="T14" fmla="*/ 47 w 438"/>
                  <a:gd name="T15" fmla="*/ 132 h 443"/>
                  <a:gd name="T16" fmla="*/ 53 w 438"/>
                  <a:gd name="T17" fmla="*/ 167 h 443"/>
                  <a:gd name="T18" fmla="*/ 57 w 438"/>
                  <a:gd name="T19" fmla="*/ 183 h 443"/>
                  <a:gd name="T20" fmla="*/ 62 w 438"/>
                  <a:gd name="T21" fmla="*/ 201 h 443"/>
                  <a:gd name="T22" fmla="*/ 70 w 438"/>
                  <a:gd name="T23" fmla="*/ 217 h 443"/>
                  <a:gd name="T24" fmla="*/ 76 w 438"/>
                  <a:gd name="T25" fmla="*/ 233 h 443"/>
                  <a:gd name="T26" fmla="*/ 85 w 438"/>
                  <a:gd name="T27" fmla="*/ 250 h 443"/>
                  <a:gd name="T28" fmla="*/ 95 w 438"/>
                  <a:gd name="T29" fmla="*/ 266 h 443"/>
                  <a:gd name="T30" fmla="*/ 106 w 438"/>
                  <a:gd name="T31" fmla="*/ 280 h 443"/>
                  <a:gd name="T32" fmla="*/ 119 w 438"/>
                  <a:gd name="T33" fmla="*/ 294 h 443"/>
                  <a:gd name="T34" fmla="*/ 132 w 438"/>
                  <a:gd name="T35" fmla="*/ 308 h 443"/>
                  <a:gd name="T36" fmla="*/ 147 w 438"/>
                  <a:gd name="T37" fmla="*/ 321 h 443"/>
                  <a:gd name="T38" fmla="*/ 162 w 438"/>
                  <a:gd name="T39" fmla="*/ 333 h 443"/>
                  <a:gd name="T40" fmla="*/ 169 w 438"/>
                  <a:gd name="T41" fmla="*/ 338 h 443"/>
                  <a:gd name="T42" fmla="*/ 178 w 438"/>
                  <a:gd name="T43" fmla="*/ 345 h 443"/>
                  <a:gd name="T44" fmla="*/ 186 w 438"/>
                  <a:gd name="T45" fmla="*/ 350 h 443"/>
                  <a:gd name="T46" fmla="*/ 195 w 438"/>
                  <a:gd name="T47" fmla="*/ 355 h 443"/>
                  <a:gd name="T48" fmla="*/ 204 w 438"/>
                  <a:gd name="T49" fmla="*/ 360 h 443"/>
                  <a:gd name="T50" fmla="*/ 212 w 438"/>
                  <a:gd name="T51" fmla="*/ 365 h 443"/>
                  <a:gd name="T52" fmla="*/ 221 w 438"/>
                  <a:gd name="T53" fmla="*/ 370 h 443"/>
                  <a:gd name="T54" fmla="*/ 230 w 438"/>
                  <a:gd name="T55" fmla="*/ 374 h 443"/>
                  <a:gd name="T56" fmla="*/ 240 w 438"/>
                  <a:gd name="T57" fmla="*/ 379 h 443"/>
                  <a:gd name="T58" fmla="*/ 249 w 438"/>
                  <a:gd name="T59" fmla="*/ 383 h 443"/>
                  <a:gd name="T60" fmla="*/ 258 w 438"/>
                  <a:gd name="T61" fmla="*/ 386 h 443"/>
                  <a:gd name="T62" fmla="*/ 268 w 438"/>
                  <a:gd name="T63" fmla="*/ 390 h 443"/>
                  <a:gd name="T64" fmla="*/ 277 w 438"/>
                  <a:gd name="T65" fmla="*/ 394 h 443"/>
                  <a:gd name="T66" fmla="*/ 287 w 438"/>
                  <a:gd name="T67" fmla="*/ 398 h 443"/>
                  <a:gd name="T68" fmla="*/ 306 w 438"/>
                  <a:gd name="T69" fmla="*/ 404 h 443"/>
                  <a:gd name="T70" fmla="*/ 325 w 438"/>
                  <a:gd name="T71" fmla="*/ 409 h 443"/>
                  <a:gd name="T72" fmla="*/ 344 w 438"/>
                  <a:gd name="T73" fmla="*/ 414 h 443"/>
                  <a:gd name="T74" fmla="*/ 361 w 438"/>
                  <a:gd name="T75" fmla="*/ 418 h 443"/>
                  <a:gd name="T76" fmla="*/ 394 w 438"/>
                  <a:gd name="T77" fmla="*/ 424 h 443"/>
                  <a:gd name="T78" fmla="*/ 417 w 438"/>
                  <a:gd name="T79" fmla="*/ 431 h 443"/>
                  <a:gd name="T80" fmla="*/ 438 w 438"/>
                  <a:gd name="T81" fmla="*/ 438 h 443"/>
                  <a:gd name="T82" fmla="*/ 435 w 438"/>
                  <a:gd name="T83" fmla="*/ 442 h 443"/>
                  <a:gd name="T84" fmla="*/ 413 w 438"/>
                  <a:gd name="T85" fmla="*/ 443 h 443"/>
                  <a:gd name="T86" fmla="*/ 349 w 438"/>
                  <a:gd name="T87" fmla="*/ 442 h 443"/>
                  <a:gd name="T88" fmla="*/ 313 w 438"/>
                  <a:gd name="T89" fmla="*/ 439 h 443"/>
                  <a:gd name="T90" fmla="*/ 187 w 438"/>
                  <a:gd name="T91" fmla="*/ 400 h 443"/>
                  <a:gd name="T92" fmla="*/ 57 w 438"/>
                  <a:gd name="T93" fmla="*/ 295 h 443"/>
                  <a:gd name="T94" fmla="*/ 0 w 438"/>
                  <a:gd name="T95" fmla="*/ 170 h 443"/>
                  <a:gd name="T96" fmla="*/ 18 w 438"/>
                  <a:gd name="T97" fmla="*/ 29 h 443"/>
                  <a:gd name="T98" fmla="*/ 18 w 438"/>
                  <a:gd name="T99" fmla="*/ 29 h 44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438"/>
                  <a:gd name="T151" fmla="*/ 0 h 443"/>
                  <a:gd name="T152" fmla="*/ 438 w 438"/>
                  <a:gd name="T153" fmla="*/ 443 h 44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438" h="443">
                    <a:moveTo>
                      <a:pt x="18" y="29"/>
                    </a:moveTo>
                    <a:lnTo>
                      <a:pt x="23" y="19"/>
                    </a:lnTo>
                    <a:lnTo>
                      <a:pt x="27" y="11"/>
                    </a:lnTo>
                    <a:lnTo>
                      <a:pt x="33" y="4"/>
                    </a:lnTo>
                    <a:lnTo>
                      <a:pt x="38" y="0"/>
                    </a:lnTo>
                    <a:lnTo>
                      <a:pt x="42" y="2"/>
                    </a:lnTo>
                    <a:lnTo>
                      <a:pt x="43" y="34"/>
                    </a:lnTo>
                    <a:lnTo>
                      <a:pt x="47" y="132"/>
                    </a:lnTo>
                    <a:lnTo>
                      <a:pt x="53" y="167"/>
                    </a:lnTo>
                    <a:lnTo>
                      <a:pt x="57" y="183"/>
                    </a:lnTo>
                    <a:lnTo>
                      <a:pt x="62" y="201"/>
                    </a:lnTo>
                    <a:lnTo>
                      <a:pt x="70" y="217"/>
                    </a:lnTo>
                    <a:lnTo>
                      <a:pt x="76" y="233"/>
                    </a:lnTo>
                    <a:lnTo>
                      <a:pt x="85" y="250"/>
                    </a:lnTo>
                    <a:lnTo>
                      <a:pt x="95" y="266"/>
                    </a:lnTo>
                    <a:lnTo>
                      <a:pt x="106" y="280"/>
                    </a:lnTo>
                    <a:lnTo>
                      <a:pt x="119" y="294"/>
                    </a:lnTo>
                    <a:lnTo>
                      <a:pt x="132" y="308"/>
                    </a:lnTo>
                    <a:lnTo>
                      <a:pt x="147" y="321"/>
                    </a:lnTo>
                    <a:lnTo>
                      <a:pt x="162" y="333"/>
                    </a:lnTo>
                    <a:lnTo>
                      <a:pt x="169" y="338"/>
                    </a:lnTo>
                    <a:lnTo>
                      <a:pt x="178" y="345"/>
                    </a:lnTo>
                    <a:lnTo>
                      <a:pt x="186" y="350"/>
                    </a:lnTo>
                    <a:lnTo>
                      <a:pt x="195" y="355"/>
                    </a:lnTo>
                    <a:lnTo>
                      <a:pt x="204" y="360"/>
                    </a:lnTo>
                    <a:lnTo>
                      <a:pt x="212" y="365"/>
                    </a:lnTo>
                    <a:lnTo>
                      <a:pt x="221" y="370"/>
                    </a:lnTo>
                    <a:lnTo>
                      <a:pt x="230" y="374"/>
                    </a:lnTo>
                    <a:lnTo>
                      <a:pt x="240" y="379"/>
                    </a:lnTo>
                    <a:lnTo>
                      <a:pt x="249" y="383"/>
                    </a:lnTo>
                    <a:lnTo>
                      <a:pt x="258" y="386"/>
                    </a:lnTo>
                    <a:lnTo>
                      <a:pt x="268" y="390"/>
                    </a:lnTo>
                    <a:lnTo>
                      <a:pt x="277" y="394"/>
                    </a:lnTo>
                    <a:lnTo>
                      <a:pt x="287" y="398"/>
                    </a:lnTo>
                    <a:lnTo>
                      <a:pt x="306" y="404"/>
                    </a:lnTo>
                    <a:lnTo>
                      <a:pt x="325" y="409"/>
                    </a:lnTo>
                    <a:lnTo>
                      <a:pt x="344" y="414"/>
                    </a:lnTo>
                    <a:lnTo>
                      <a:pt x="361" y="418"/>
                    </a:lnTo>
                    <a:lnTo>
                      <a:pt x="394" y="424"/>
                    </a:lnTo>
                    <a:lnTo>
                      <a:pt x="417" y="431"/>
                    </a:lnTo>
                    <a:lnTo>
                      <a:pt x="438" y="438"/>
                    </a:lnTo>
                    <a:lnTo>
                      <a:pt x="435" y="442"/>
                    </a:lnTo>
                    <a:lnTo>
                      <a:pt x="413" y="443"/>
                    </a:lnTo>
                    <a:lnTo>
                      <a:pt x="349" y="442"/>
                    </a:lnTo>
                    <a:lnTo>
                      <a:pt x="313" y="439"/>
                    </a:lnTo>
                    <a:lnTo>
                      <a:pt x="187" y="400"/>
                    </a:lnTo>
                    <a:lnTo>
                      <a:pt x="57" y="295"/>
                    </a:lnTo>
                    <a:lnTo>
                      <a:pt x="0" y="170"/>
                    </a:lnTo>
                    <a:lnTo>
                      <a:pt x="18" y="29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71" name="Freeform 369"/>
              <p:cNvSpPr>
                <a:spLocks/>
              </p:cNvSpPr>
              <p:nvPr/>
            </p:nvSpPr>
            <p:spPr bwMode="auto">
              <a:xfrm>
                <a:off x="2017" y="2922"/>
                <a:ext cx="549" cy="246"/>
              </a:xfrm>
              <a:custGeom>
                <a:avLst/>
                <a:gdLst>
                  <a:gd name="T0" fmla="*/ 613 w 2198"/>
                  <a:gd name="T1" fmla="*/ 403 h 1428"/>
                  <a:gd name="T2" fmla="*/ 631 w 2198"/>
                  <a:gd name="T3" fmla="*/ 260 h 1428"/>
                  <a:gd name="T4" fmla="*/ 491 w 2198"/>
                  <a:gd name="T5" fmla="*/ 285 h 1428"/>
                  <a:gd name="T6" fmla="*/ 517 w 2198"/>
                  <a:gd name="T7" fmla="*/ 203 h 1428"/>
                  <a:gd name="T8" fmla="*/ 516 w 2198"/>
                  <a:gd name="T9" fmla="*/ 146 h 1428"/>
                  <a:gd name="T10" fmla="*/ 590 w 2198"/>
                  <a:gd name="T11" fmla="*/ 120 h 1428"/>
                  <a:gd name="T12" fmla="*/ 770 w 2198"/>
                  <a:gd name="T13" fmla="*/ 216 h 1428"/>
                  <a:gd name="T14" fmla="*/ 734 w 2198"/>
                  <a:gd name="T15" fmla="*/ 352 h 1428"/>
                  <a:gd name="T16" fmla="*/ 1104 w 2198"/>
                  <a:gd name="T17" fmla="*/ 255 h 1428"/>
                  <a:gd name="T18" fmla="*/ 1020 w 2198"/>
                  <a:gd name="T19" fmla="*/ 269 h 1428"/>
                  <a:gd name="T20" fmla="*/ 969 w 2198"/>
                  <a:gd name="T21" fmla="*/ 199 h 1428"/>
                  <a:gd name="T22" fmla="*/ 989 w 2198"/>
                  <a:gd name="T23" fmla="*/ 102 h 1428"/>
                  <a:gd name="T24" fmla="*/ 1059 w 2198"/>
                  <a:gd name="T25" fmla="*/ 26 h 1428"/>
                  <a:gd name="T26" fmla="*/ 1167 w 2198"/>
                  <a:gd name="T27" fmla="*/ 147 h 1428"/>
                  <a:gd name="T28" fmla="*/ 1143 w 2198"/>
                  <a:gd name="T29" fmla="*/ 14 h 1428"/>
                  <a:gd name="T30" fmla="*/ 1279 w 2198"/>
                  <a:gd name="T31" fmla="*/ 101 h 1428"/>
                  <a:gd name="T32" fmla="*/ 1273 w 2198"/>
                  <a:gd name="T33" fmla="*/ 216 h 1428"/>
                  <a:gd name="T34" fmla="*/ 1354 w 2198"/>
                  <a:gd name="T35" fmla="*/ 246 h 1428"/>
                  <a:gd name="T36" fmla="*/ 1241 w 2198"/>
                  <a:gd name="T37" fmla="*/ 358 h 1428"/>
                  <a:gd name="T38" fmla="*/ 1973 w 2198"/>
                  <a:gd name="T39" fmla="*/ 352 h 1428"/>
                  <a:gd name="T40" fmla="*/ 2189 w 2198"/>
                  <a:gd name="T41" fmla="*/ 492 h 1428"/>
                  <a:gd name="T42" fmla="*/ 2190 w 2198"/>
                  <a:gd name="T43" fmla="*/ 801 h 1428"/>
                  <a:gd name="T44" fmla="*/ 2171 w 2198"/>
                  <a:gd name="T45" fmla="*/ 909 h 1428"/>
                  <a:gd name="T46" fmla="*/ 2146 w 2198"/>
                  <a:gd name="T47" fmla="*/ 981 h 1428"/>
                  <a:gd name="T48" fmla="*/ 2130 w 2198"/>
                  <a:gd name="T49" fmla="*/ 1013 h 1428"/>
                  <a:gd name="T50" fmla="*/ 2094 w 2198"/>
                  <a:gd name="T51" fmla="*/ 1057 h 1428"/>
                  <a:gd name="T52" fmla="*/ 1734 w 2198"/>
                  <a:gd name="T53" fmla="*/ 1035 h 1428"/>
                  <a:gd name="T54" fmla="*/ 1303 w 2198"/>
                  <a:gd name="T55" fmla="*/ 1091 h 1428"/>
                  <a:gd name="T56" fmla="*/ 1281 w 2198"/>
                  <a:gd name="T57" fmla="*/ 1284 h 1428"/>
                  <a:gd name="T58" fmla="*/ 1224 w 2198"/>
                  <a:gd name="T59" fmla="*/ 1331 h 1428"/>
                  <a:gd name="T60" fmla="*/ 1131 w 2198"/>
                  <a:gd name="T61" fmla="*/ 1334 h 1428"/>
                  <a:gd name="T62" fmla="*/ 1180 w 2198"/>
                  <a:gd name="T63" fmla="*/ 1407 h 1428"/>
                  <a:gd name="T64" fmla="*/ 1083 w 2198"/>
                  <a:gd name="T65" fmla="*/ 1402 h 1428"/>
                  <a:gd name="T66" fmla="*/ 1032 w 2198"/>
                  <a:gd name="T67" fmla="*/ 1296 h 1428"/>
                  <a:gd name="T68" fmla="*/ 979 w 2198"/>
                  <a:gd name="T69" fmla="*/ 1413 h 1428"/>
                  <a:gd name="T70" fmla="*/ 950 w 2198"/>
                  <a:gd name="T71" fmla="*/ 1281 h 1428"/>
                  <a:gd name="T72" fmla="*/ 907 w 2198"/>
                  <a:gd name="T73" fmla="*/ 1183 h 1428"/>
                  <a:gd name="T74" fmla="*/ 989 w 2198"/>
                  <a:gd name="T75" fmla="*/ 1123 h 1428"/>
                  <a:gd name="T76" fmla="*/ 1102 w 2198"/>
                  <a:gd name="T77" fmla="*/ 1147 h 1428"/>
                  <a:gd name="T78" fmla="*/ 799 w 2198"/>
                  <a:gd name="T79" fmla="*/ 1078 h 1428"/>
                  <a:gd name="T80" fmla="*/ 372 w 2198"/>
                  <a:gd name="T81" fmla="*/ 1091 h 1428"/>
                  <a:gd name="T82" fmla="*/ 111 w 2198"/>
                  <a:gd name="T83" fmla="*/ 1215 h 1428"/>
                  <a:gd name="T84" fmla="*/ 42 w 2198"/>
                  <a:gd name="T85" fmla="*/ 1091 h 1428"/>
                  <a:gd name="T86" fmla="*/ 0 w 2198"/>
                  <a:gd name="T87" fmla="*/ 1006 h 1428"/>
                  <a:gd name="T88" fmla="*/ 22 w 2198"/>
                  <a:gd name="T89" fmla="*/ 918 h 1428"/>
                  <a:gd name="T90" fmla="*/ 136 w 2198"/>
                  <a:gd name="T91" fmla="*/ 879 h 1428"/>
                  <a:gd name="T92" fmla="*/ 141 w 2198"/>
                  <a:gd name="T93" fmla="*/ 971 h 1428"/>
                  <a:gd name="T94" fmla="*/ 424 w 2198"/>
                  <a:gd name="T95" fmla="*/ 899 h 1428"/>
                  <a:gd name="T96" fmla="*/ 737 w 2198"/>
                  <a:gd name="T97" fmla="*/ 518 h 142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198"/>
                  <a:gd name="T148" fmla="*/ 0 h 1428"/>
                  <a:gd name="T149" fmla="*/ 2198 w 2198"/>
                  <a:gd name="T150" fmla="*/ 1428 h 142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198" h="1428">
                    <a:moveTo>
                      <a:pt x="737" y="518"/>
                    </a:moveTo>
                    <a:lnTo>
                      <a:pt x="700" y="446"/>
                    </a:lnTo>
                    <a:lnTo>
                      <a:pt x="613" y="403"/>
                    </a:lnTo>
                    <a:lnTo>
                      <a:pt x="601" y="353"/>
                    </a:lnTo>
                    <a:lnTo>
                      <a:pt x="638" y="284"/>
                    </a:lnTo>
                    <a:lnTo>
                      <a:pt x="631" y="260"/>
                    </a:lnTo>
                    <a:lnTo>
                      <a:pt x="550" y="246"/>
                    </a:lnTo>
                    <a:lnTo>
                      <a:pt x="524" y="281"/>
                    </a:lnTo>
                    <a:lnTo>
                      <a:pt x="491" y="285"/>
                    </a:lnTo>
                    <a:lnTo>
                      <a:pt x="473" y="262"/>
                    </a:lnTo>
                    <a:lnTo>
                      <a:pt x="474" y="233"/>
                    </a:lnTo>
                    <a:lnTo>
                      <a:pt x="517" y="203"/>
                    </a:lnTo>
                    <a:lnTo>
                      <a:pt x="488" y="178"/>
                    </a:lnTo>
                    <a:lnTo>
                      <a:pt x="492" y="147"/>
                    </a:lnTo>
                    <a:lnTo>
                      <a:pt x="516" y="146"/>
                    </a:lnTo>
                    <a:lnTo>
                      <a:pt x="542" y="159"/>
                    </a:lnTo>
                    <a:lnTo>
                      <a:pt x="545" y="118"/>
                    </a:lnTo>
                    <a:lnTo>
                      <a:pt x="590" y="120"/>
                    </a:lnTo>
                    <a:lnTo>
                      <a:pt x="607" y="164"/>
                    </a:lnTo>
                    <a:lnTo>
                      <a:pt x="728" y="164"/>
                    </a:lnTo>
                    <a:lnTo>
                      <a:pt x="770" y="216"/>
                    </a:lnTo>
                    <a:lnTo>
                      <a:pt x="766" y="259"/>
                    </a:lnTo>
                    <a:lnTo>
                      <a:pt x="728" y="309"/>
                    </a:lnTo>
                    <a:lnTo>
                      <a:pt x="734" y="352"/>
                    </a:lnTo>
                    <a:lnTo>
                      <a:pt x="873" y="385"/>
                    </a:lnTo>
                    <a:lnTo>
                      <a:pt x="1146" y="356"/>
                    </a:lnTo>
                    <a:lnTo>
                      <a:pt x="1104" y="255"/>
                    </a:lnTo>
                    <a:lnTo>
                      <a:pt x="1075" y="228"/>
                    </a:lnTo>
                    <a:lnTo>
                      <a:pt x="1045" y="238"/>
                    </a:lnTo>
                    <a:lnTo>
                      <a:pt x="1020" y="269"/>
                    </a:lnTo>
                    <a:lnTo>
                      <a:pt x="989" y="265"/>
                    </a:lnTo>
                    <a:lnTo>
                      <a:pt x="967" y="237"/>
                    </a:lnTo>
                    <a:lnTo>
                      <a:pt x="969" y="199"/>
                    </a:lnTo>
                    <a:lnTo>
                      <a:pt x="1045" y="153"/>
                    </a:lnTo>
                    <a:lnTo>
                      <a:pt x="1021" y="126"/>
                    </a:lnTo>
                    <a:lnTo>
                      <a:pt x="989" y="102"/>
                    </a:lnTo>
                    <a:lnTo>
                      <a:pt x="986" y="50"/>
                    </a:lnTo>
                    <a:lnTo>
                      <a:pt x="1034" y="19"/>
                    </a:lnTo>
                    <a:lnTo>
                      <a:pt x="1059" y="26"/>
                    </a:lnTo>
                    <a:lnTo>
                      <a:pt x="1069" y="107"/>
                    </a:lnTo>
                    <a:lnTo>
                      <a:pt x="1113" y="150"/>
                    </a:lnTo>
                    <a:lnTo>
                      <a:pt x="1167" y="147"/>
                    </a:lnTo>
                    <a:lnTo>
                      <a:pt x="1203" y="111"/>
                    </a:lnTo>
                    <a:lnTo>
                      <a:pt x="1146" y="60"/>
                    </a:lnTo>
                    <a:lnTo>
                      <a:pt x="1143" y="14"/>
                    </a:lnTo>
                    <a:lnTo>
                      <a:pt x="1237" y="0"/>
                    </a:lnTo>
                    <a:lnTo>
                      <a:pt x="1281" y="53"/>
                    </a:lnTo>
                    <a:lnTo>
                      <a:pt x="1279" y="101"/>
                    </a:lnTo>
                    <a:lnTo>
                      <a:pt x="1220" y="174"/>
                    </a:lnTo>
                    <a:lnTo>
                      <a:pt x="1223" y="219"/>
                    </a:lnTo>
                    <a:lnTo>
                      <a:pt x="1273" y="216"/>
                    </a:lnTo>
                    <a:lnTo>
                      <a:pt x="1311" y="173"/>
                    </a:lnTo>
                    <a:lnTo>
                      <a:pt x="1354" y="194"/>
                    </a:lnTo>
                    <a:lnTo>
                      <a:pt x="1354" y="246"/>
                    </a:lnTo>
                    <a:lnTo>
                      <a:pt x="1318" y="279"/>
                    </a:lnTo>
                    <a:lnTo>
                      <a:pt x="1217" y="271"/>
                    </a:lnTo>
                    <a:lnTo>
                      <a:pt x="1241" y="358"/>
                    </a:lnTo>
                    <a:lnTo>
                      <a:pt x="1265" y="404"/>
                    </a:lnTo>
                    <a:lnTo>
                      <a:pt x="1383" y="375"/>
                    </a:lnTo>
                    <a:lnTo>
                      <a:pt x="1973" y="352"/>
                    </a:lnTo>
                    <a:lnTo>
                      <a:pt x="2179" y="408"/>
                    </a:lnTo>
                    <a:lnTo>
                      <a:pt x="2183" y="430"/>
                    </a:lnTo>
                    <a:lnTo>
                      <a:pt x="2189" y="492"/>
                    </a:lnTo>
                    <a:lnTo>
                      <a:pt x="2198" y="688"/>
                    </a:lnTo>
                    <a:lnTo>
                      <a:pt x="2195" y="744"/>
                    </a:lnTo>
                    <a:lnTo>
                      <a:pt x="2190" y="801"/>
                    </a:lnTo>
                    <a:lnTo>
                      <a:pt x="2183" y="856"/>
                    </a:lnTo>
                    <a:lnTo>
                      <a:pt x="2178" y="883"/>
                    </a:lnTo>
                    <a:lnTo>
                      <a:pt x="2171" y="909"/>
                    </a:lnTo>
                    <a:lnTo>
                      <a:pt x="2164" y="934"/>
                    </a:lnTo>
                    <a:lnTo>
                      <a:pt x="2155" y="958"/>
                    </a:lnTo>
                    <a:lnTo>
                      <a:pt x="2146" y="981"/>
                    </a:lnTo>
                    <a:lnTo>
                      <a:pt x="2141" y="993"/>
                    </a:lnTo>
                    <a:lnTo>
                      <a:pt x="2135" y="1003"/>
                    </a:lnTo>
                    <a:lnTo>
                      <a:pt x="2130" y="1013"/>
                    </a:lnTo>
                    <a:lnTo>
                      <a:pt x="2123" y="1023"/>
                    </a:lnTo>
                    <a:lnTo>
                      <a:pt x="2109" y="1041"/>
                    </a:lnTo>
                    <a:lnTo>
                      <a:pt x="2094" y="1057"/>
                    </a:lnTo>
                    <a:lnTo>
                      <a:pt x="2078" y="1071"/>
                    </a:lnTo>
                    <a:lnTo>
                      <a:pt x="1890" y="1033"/>
                    </a:lnTo>
                    <a:lnTo>
                      <a:pt x="1734" y="1035"/>
                    </a:lnTo>
                    <a:lnTo>
                      <a:pt x="1526" y="1028"/>
                    </a:lnTo>
                    <a:lnTo>
                      <a:pt x="1382" y="1049"/>
                    </a:lnTo>
                    <a:lnTo>
                      <a:pt x="1303" y="1091"/>
                    </a:lnTo>
                    <a:lnTo>
                      <a:pt x="1209" y="1222"/>
                    </a:lnTo>
                    <a:lnTo>
                      <a:pt x="1261" y="1248"/>
                    </a:lnTo>
                    <a:lnTo>
                      <a:pt x="1281" y="1284"/>
                    </a:lnTo>
                    <a:lnTo>
                      <a:pt x="1271" y="1334"/>
                    </a:lnTo>
                    <a:lnTo>
                      <a:pt x="1246" y="1353"/>
                    </a:lnTo>
                    <a:lnTo>
                      <a:pt x="1224" y="1331"/>
                    </a:lnTo>
                    <a:lnTo>
                      <a:pt x="1174" y="1284"/>
                    </a:lnTo>
                    <a:lnTo>
                      <a:pt x="1148" y="1296"/>
                    </a:lnTo>
                    <a:lnTo>
                      <a:pt x="1131" y="1334"/>
                    </a:lnTo>
                    <a:lnTo>
                      <a:pt x="1135" y="1355"/>
                    </a:lnTo>
                    <a:lnTo>
                      <a:pt x="1171" y="1378"/>
                    </a:lnTo>
                    <a:lnTo>
                      <a:pt x="1180" y="1407"/>
                    </a:lnTo>
                    <a:lnTo>
                      <a:pt x="1142" y="1428"/>
                    </a:lnTo>
                    <a:lnTo>
                      <a:pt x="1095" y="1427"/>
                    </a:lnTo>
                    <a:lnTo>
                      <a:pt x="1083" y="1402"/>
                    </a:lnTo>
                    <a:lnTo>
                      <a:pt x="1083" y="1316"/>
                    </a:lnTo>
                    <a:lnTo>
                      <a:pt x="1061" y="1288"/>
                    </a:lnTo>
                    <a:lnTo>
                      <a:pt x="1032" y="1296"/>
                    </a:lnTo>
                    <a:lnTo>
                      <a:pt x="1015" y="1331"/>
                    </a:lnTo>
                    <a:lnTo>
                      <a:pt x="1015" y="1388"/>
                    </a:lnTo>
                    <a:lnTo>
                      <a:pt x="979" y="1413"/>
                    </a:lnTo>
                    <a:lnTo>
                      <a:pt x="926" y="1380"/>
                    </a:lnTo>
                    <a:lnTo>
                      <a:pt x="921" y="1323"/>
                    </a:lnTo>
                    <a:lnTo>
                      <a:pt x="950" y="1281"/>
                    </a:lnTo>
                    <a:lnTo>
                      <a:pt x="989" y="1251"/>
                    </a:lnTo>
                    <a:lnTo>
                      <a:pt x="979" y="1226"/>
                    </a:lnTo>
                    <a:lnTo>
                      <a:pt x="907" y="1183"/>
                    </a:lnTo>
                    <a:lnTo>
                      <a:pt x="901" y="1140"/>
                    </a:lnTo>
                    <a:lnTo>
                      <a:pt x="930" y="1115"/>
                    </a:lnTo>
                    <a:lnTo>
                      <a:pt x="989" y="1123"/>
                    </a:lnTo>
                    <a:lnTo>
                      <a:pt x="1008" y="1181"/>
                    </a:lnTo>
                    <a:lnTo>
                      <a:pt x="1074" y="1187"/>
                    </a:lnTo>
                    <a:lnTo>
                      <a:pt x="1102" y="1147"/>
                    </a:lnTo>
                    <a:lnTo>
                      <a:pt x="1090" y="1083"/>
                    </a:lnTo>
                    <a:lnTo>
                      <a:pt x="997" y="1047"/>
                    </a:lnTo>
                    <a:lnTo>
                      <a:pt x="799" y="1078"/>
                    </a:lnTo>
                    <a:lnTo>
                      <a:pt x="652" y="1072"/>
                    </a:lnTo>
                    <a:lnTo>
                      <a:pt x="479" y="1042"/>
                    </a:lnTo>
                    <a:lnTo>
                      <a:pt x="372" y="1091"/>
                    </a:lnTo>
                    <a:lnTo>
                      <a:pt x="227" y="1235"/>
                    </a:lnTo>
                    <a:lnTo>
                      <a:pt x="137" y="1258"/>
                    </a:lnTo>
                    <a:lnTo>
                      <a:pt x="111" y="1215"/>
                    </a:lnTo>
                    <a:lnTo>
                      <a:pt x="109" y="1120"/>
                    </a:lnTo>
                    <a:lnTo>
                      <a:pt x="84" y="1089"/>
                    </a:lnTo>
                    <a:lnTo>
                      <a:pt x="42" y="1091"/>
                    </a:lnTo>
                    <a:lnTo>
                      <a:pt x="20" y="1062"/>
                    </a:lnTo>
                    <a:lnTo>
                      <a:pt x="26" y="1030"/>
                    </a:lnTo>
                    <a:lnTo>
                      <a:pt x="0" y="1006"/>
                    </a:lnTo>
                    <a:lnTo>
                      <a:pt x="12" y="960"/>
                    </a:lnTo>
                    <a:lnTo>
                      <a:pt x="31" y="963"/>
                    </a:lnTo>
                    <a:lnTo>
                      <a:pt x="22" y="918"/>
                    </a:lnTo>
                    <a:lnTo>
                      <a:pt x="53" y="897"/>
                    </a:lnTo>
                    <a:lnTo>
                      <a:pt x="93" y="922"/>
                    </a:lnTo>
                    <a:lnTo>
                      <a:pt x="136" y="879"/>
                    </a:lnTo>
                    <a:lnTo>
                      <a:pt x="171" y="889"/>
                    </a:lnTo>
                    <a:lnTo>
                      <a:pt x="175" y="931"/>
                    </a:lnTo>
                    <a:lnTo>
                      <a:pt x="141" y="971"/>
                    </a:lnTo>
                    <a:lnTo>
                      <a:pt x="193" y="1042"/>
                    </a:lnTo>
                    <a:lnTo>
                      <a:pt x="266" y="985"/>
                    </a:lnTo>
                    <a:lnTo>
                      <a:pt x="424" y="899"/>
                    </a:lnTo>
                    <a:lnTo>
                      <a:pt x="618" y="897"/>
                    </a:lnTo>
                    <a:lnTo>
                      <a:pt x="702" y="922"/>
                    </a:lnTo>
                    <a:lnTo>
                      <a:pt x="737" y="518"/>
                    </a:lnTo>
                    <a:close/>
                  </a:path>
                </a:pathLst>
              </a:custGeom>
              <a:solidFill>
                <a:srgbClr val="F59E9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72" name="Freeform 370"/>
              <p:cNvSpPr>
                <a:spLocks/>
              </p:cNvSpPr>
              <p:nvPr/>
            </p:nvSpPr>
            <p:spPr bwMode="auto">
              <a:xfrm>
                <a:off x="2187" y="2969"/>
                <a:ext cx="42" cy="143"/>
              </a:xfrm>
              <a:custGeom>
                <a:avLst/>
                <a:gdLst>
                  <a:gd name="T0" fmla="*/ 166 w 166"/>
                  <a:gd name="T1" fmla="*/ 0 h 570"/>
                  <a:gd name="T2" fmla="*/ 58 w 166"/>
                  <a:gd name="T3" fmla="*/ 129 h 570"/>
                  <a:gd name="T4" fmla="*/ 48 w 166"/>
                  <a:gd name="T5" fmla="*/ 205 h 570"/>
                  <a:gd name="T6" fmla="*/ 17 w 166"/>
                  <a:gd name="T7" fmla="*/ 301 h 570"/>
                  <a:gd name="T8" fmla="*/ 0 w 166"/>
                  <a:gd name="T9" fmla="*/ 494 h 570"/>
                  <a:gd name="T10" fmla="*/ 85 w 166"/>
                  <a:gd name="T11" fmla="*/ 570 h 570"/>
                  <a:gd name="T12" fmla="*/ 109 w 166"/>
                  <a:gd name="T13" fmla="*/ 408 h 570"/>
                  <a:gd name="T14" fmla="*/ 109 w 166"/>
                  <a:gd name="T15" fmla="*/ 295 h 570"/>
                  <a:gd name="T16" fmla="*/ 148 w 166"/>
                  <a:gd name="T17" fmla="*/ 158 h 570"/>
                  <a:gd name="T18" fmla="*/ 166 w 166"/>
                  <a:gd name="T19" fmla="*/ 0 h 570"/>
                  <a:gd name="T20" fmla="*/ 166 w 166"/>
                  <a:gd name="T21" fmla="*/ 0 h 57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6"/>
                  <a:gd name="T34" fmla="*/ 0 h 570"/>
                  <a:gd name="T35" fmla="*/ 166 w 166"/>
                  <a:gd name="T36" fmla="*/ 570 h 57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6" h="570">
                    <a:moveTo>
                      <a:pt x="166" y="0"/>
                    </a:moveTo>
                    <a:lnTo>
                      <a:pt x="58" y="129"/>
                    </a:lnTo>
                    <a:lnTo>
                      <a:pt x="48" y="205"/>
                    </a:lnTo>
                    <a:lnTo>
                      <a:pt x="17" y="301"/>
                    </a:lnTo>
                    <a:lnTo>
                      <a:pt x="0" y="494"/>
                    </a:lnTo>
                    <a:lnTo>
                      <a:pt x="85" y="570"/>
                    </a:lnTo>
                    <a:lnTo>
                      <a:pt x="109" y="408"/>
                    </a:lnTo>
                    <a:lnTo>
                      <a:pt x="109" y="295"/>
                    </a:lnTo>
                    <a:lnTo>
                      <a:pt x="148" y="158"/>
                    </a:lnTo>
                    <a:lnTo>
                      <a:pt x="166" y="0"/>
                    </a:lnTo>
                    <a:close/>
                  </a:path>
                </a:pathLst>
              </a:custGeom>
              <a:solidFill>
                <a:srgbClr val="FF00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73" name="Freeform 371"/>
              <p:cNvSpPr>
                <a:spLocks/>
              </p:cNvSpPr>
              <p:nvPr/>
            </p:nvSpPr>
            <p:spPr bwMode="auto">
              <a:xfrm>
                <a:off x="2394" y="2968"/>
                <a:ext cx="122" cy="117"/>
              </a:xfrm>
              <a:custGeom>
                <a:avLst/>
                <a:gdLst>
                  <a:gd name="T0" fmla="*/ 471 w 487"/>
                  <a:gd name="T1" fmla="*/ 452 h 466"/>
                  <a:gd name="T2" fmla="*/ 389 w 487"/>
                  <a:gd name="T3" fmla="*/ 184 h 466"/>
                  <a:gd name="T4" fmla="*/ 379 w 487"/>
                  <a:gd name="T5" fmla="*/ 185 h 466"/>
                  <a:gd name="T6" fmla="*/ 352 w 487"/>
                  <a:gd name="T7" fmla="*/ 190 h 466"/>
                  <a:gd name="T8" fmla="*/ 314 w 487"/>
                  <a:gd name="T9" fmla="*/ 193 h 466"/>
                  <a:gd name="T10" fmla="*/ 272 w 487"/>
                  <a:gd name="T11" fmla="*/ 189 h 466"/>
                  <a:gd name="T12" fmla="*/ 230 w 487"/>
                  <a:gd name="T13" fmla="*/ 177 h 466"/>
                  <a:gd name="T14" fmla="*/ 195 w 487"/>
                  <a:gd name="T15" fmla="*/ 150 h 466"/>
                  <a:gd name="T16" fmla="*/ 182 w 487"/>
                  <a:gd name="T17" fmla="*/ 131 h 466"/>
                  <a:gd name="T18" fmla="*/ 173 w 487"/>
                  <a:gd name="T19" fmla="*/ 106 h 466"/>
                  <a:gd name="T20" fmla="*/ 169 w 487"/>
                  <a:gd name="T21" fmla="*/ 41 h 466"/>
                  <a:gd name="T22" fmla="*/ 148 w 487"/>
                  <a:gd name="T23" fmla="*/ 43 h 466"/>
                  <a:gd name="T24" fmla="*/ 97 w 487"/>
                  <a:gd name="T25" fmla="*/ 45 h 466"/>
                  <a:gd name="T26" fmla="*/ 40 w 487"/>
                  <a:gd name="T27" fmla="*/ 44 h 466"/>
                  <a:gd name="T28" fmla="*/ 1 w 487"/>
                  <a:gd name="T29" fmla="*/ 38 h 466"/>
                  <a:gd name="T30" fmla="*/ 0 w 487"/>
                  <a:gd name="T31" fmla="*/ 14 h 466"/>
                  <a:gd name="T32" fmla="*/ 397 w 487"/>
                  <a:gd name="T33" fmla="*/ 0 h 466"/>
                  <a:gd name="T34" fmla="*/ 487 w 487"/>
                  <a:gd name="T35" fmla="*/ 466 h 466"/>
                  <a:gd name="T36" fmla="*/ 471 w 487"/>
                  <a:gd name="T37" fmla="*/ 452 h 466"/>
                  <a:gd name="T38" fmla="*/ 471 w 487"/>
                  <a:gd name="T39" fmla="*/ 452 h 4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87"/>
                  <a:gd name="T61" fmla="*/ 0 h 466"/>
                  <a:gd name="T62" fmla="*/ 487 w 487"/>
                  <a:gd name="T63" fmla="*/ 466 h 4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87" h="466">
                    <a:moveTo>
                      <a:pt x="471" y="452"/>
                    </a:moveTo>
                    <a:lnTo>
                      <a:pt x="389" y="184"/>
                    </a:lnTo>
                    <a:lnTo>
                      <a:pt x="379" y="185"/>
                    </a:lnTo>
                    <a:lnTo>
                      <a:pt x="352" y="190"/>
                    </a:lnTo>
                    <a:lnTo>
                      <a:pt x="314" y="193"/>
                    </a:lnTo>
                    <a:lnTo>
                      <a:pt x="272" y="189"/>
                    </a:lnTo>
                    <a:lnTo>
                      <a:pt x="230" y="177"/>
                    </a:lnTo>
                    <a:lnTo>
                      <a:pt x="195" y="150"/>
                    </a:lnTo>
                    <a:lnTo>
                      <a:pt x="182" y="131"/>
                    </a:lnTo>
                    <a:lnTo>
                      <a:pt x="173" y="106"/>
                    </a:lnTo>
                    <a:lnTo>
                      <a:pt x="169" y="41"/>
                    </a:lnTo>
                    <a:lnTo>
                      <a:pt x="148" y="43"/>
                    </a:lnTo>
                    <a:lnTo>
                      <a:pt x="97" y="45"/>
                    </a:lnTo>
                    <a:lnTo>
                      <a:pt x="40" y="44"/>
                    </a:lnTo>
                    <a:lnTo>
                      <a:pt x="1" y="38"/>
                    </a:lnTo>
                    <a:lnTo>
                      <a:pt x="0" y="14"/>
                    </a:lnTo>
                    <a:lnTo>
                      <a:pt x="397" y="0"/>
                    </a:lnTo>
                    <a:lnTo>
                      <a:pt x="487" y="466"/>
                    </a:lnTo>
                    <a:lnTo>
                      <a:pt x="471" y="452"/>
                    </a:lnTo>
                    <a:close/>
                  </a:path>
                </a:pathLst>
              </a:custGeom>
              <a:solidFill>
                <a:srgbClr val="C2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74" name="Freeform 372"/>
              <p:cNvSpPr>
                <a:spLocks/>
              </p:cNvSpPr>
              <p:nvPr/>
            </p:nvSpPr>
            <p:spPr bwMode="auto">
              <a:xfrm>
                <a:off x="2330" y="2969"/>
                <a:ext cx="135" cy="114"/>
              </a:xfrm>
              <a:custGeom>
                <a:avLst/>
                <a:gdLst>
                  <a:gd name="T0" fmla="*/ 9 w 539"/>
                  <a:gd name="T1" fmla="*/ 43 h 456"/>
                  <a:gd name="T2" fmla="*/ 0 w 539"/>
                  <a:gd name="T3" fmla="*/ 159 h 456"/>
                  <a:gd name="T4" fmla="*/ 39 w 539"/>
                  <a:gd name="T5" fmla="*/ 274 h 456"/>
                  <a:gd name="T6" fmla="*/ 106 w 539"/>
                  <a:gd name="T7" fmla="*/ 363 h 456"/>
                  <a:gd name="T8" fmla="*/ 201 w 539"/>
                  <a:gd name="T9" fmla="*/ 427 h 456"/>
                  <a:gd name="T10" fmla="*/ 302 w 539"/>
                  <a:gd name="T11" fmla="*/ 456 h 456"/>
                  <a:gd name="T12" fmla="*/ 417 w 539"/>
                  <a:gd name="T13" fmla="*/ 454 h 456"/>
                  <a:gd name="T14" fmla="*/ 492 w 539"/>
                  <a:gd name="T15" fmla="*/ 442 h 456"/>
                  <a:gd name="T16" fmla="*/ 535 w 539"/>
                  <a:gd name="T17" fmla="*/ 403 h 456"/>
                  <a:gd name="T18" fmla="*/ 539 w 539"/>
                  <a:gd name="T19" fmla="*/ 364 h 456"/>
                  <a:gd name="T20" fmla="*/ 515 w 539"/>
                  <a:gd name="T21" fmla="*/ 334 h 456"/>
                  <a:gd name="T22" fmla="*/ 436 w 539"/>
                  <a:gd name="T23" fmla="*/ 248 h 456"/>
                  <a:gd name="T24" fmla="*/ 413 w 539"/>
                  <a:gd name="T25" fmla="*/ 206 h 456"/>
                  <a:gd name="T26" fmla="*/ 408 w 539"/>
                  <a:gd name="T27" fmla="*/ 197 h 456"/>
                  <a:gd name="T28" fmla="*/ 402 w 539"/>
                  <a:gd name="T29" fmla="*/ 186 h 456"/>
                  <a:gd name="T30" fmla="*/ 395 w 539"/>
                  <a:gd name="T31" fmla="*/ 171 h 456"/>
                  <a:gd name="T32" fmla="*/ 386 w 539"/>
                  <a:gd name="T33" fmla="*/ 151 h 456"/>
                  <a:gd name="T34" fmla="*/ 376 w 539"/>
                  <a:gd name="T35" fmla="*/ 128 h 456"/>
                  <a:gd name="T36" fmla="*/ 367 w 539"/>
                  <a:gd name="T37" fmla="*/ 101 h 456"/>
                  <a:gd name="T38" fmla="*/ 357 w 539"/>
                  <a:gd name="T39" fmla="*/ 71 h 456"/>
                  <a:gd name="T40" fmla="*/ 356 w 539"/>
                  <a:gd name="T41" fmla="*/ 68 h 456"/>
                  <a:gd name="T42" fmla="*/ 352 w 539"/>
                  <a:gd name="T43" fmla="*/ 67 h 456"/>
                  <a:gd name="T44" fmla="*/ 341 w 539"/>
                  <a:gd name="T45" fmla="*/ 66 h 456"/>
                  <a:gd name="T46" fmla="*/ 308 w 539"/>
                  <a:gd name="T47" fmla="*/ 63 h 456"/>
                  <a:gd name="T48" fmla="*/ 292 w 539"/>
                  <a:gd name="T49" fmla="*/ 58 h 456"/>
                  <a:gd name="T50" fmla="*/ 277 w 539"/>
                  <a:gd name="T51" fmla="*/ 47 h 456"/>
                  <a:gd name="T52" fmla="*/ 265 w 539"/>
                  <a:gd name="T53" fmla="*/ 28 h 456"/>
                  <a:gd name="T54" fmla="*/ 261 w 539"/>
                  <a:gd name="T55" fmla="*/ 0 h 456"/>
                  <a:gd name="T56" fmla="*/ 222 w 539"/>
                  <a:gd name="T57" fmla="*/ 1 h 456"/>
                  <a:gd name="T58" fmla="*/ 9 w 539"/>
                  <a:gd name="T59" fmla="*/ 43 h 456"/>
                  <a:gd name="T60" fmla="*/ 9 w 539"/>
                  <a:gd name="T61" fmla="*/ 43 h 45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539"/>
                  <a:gd name="T94" fmla="*/ 0 h 456"/>
                  <a:gd name="T95" fmla="*/ 539 w 539"/>
                  <a:gd name="T96" fmla="*/ 456 h 45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539" h="456">
                    <a:moveTo>
                      <a:pt x="9" y="43"/>
                    </a:moveTo>
                    <a:lnTo>
                      <a:pt x="0" y="159"/>
                    </a:lnTo>
                    <a:lnTo>
                      <a:pt x="39" y="274"/>
                    </a:lnTo>
                    <a:lnTo>
                      <a:pt x="106" y="363"/>
                    </a:lnTo>
                    <a:lnTo>
                      <a:pt x="201" y="427"/>
                    </a:lnTo>
                    <a:lnTo>
                      <a:pt x="302" y="456"/>
                    </a:lnTo>
                    <a:lnTo>
                      <a:pt x="417" y="454"/>
                    </a:lnTo>
                    <a:lnTo>
                      <a:pt x="492" y="442"/>
                    </a:lnTo>
                    <a:lnTo>
                      <a:pt x="535" y="403"/>
                    </a:lnTo>
                    <a:lnTo>
                      <a:pt x="539" y="364"/>
                    </a:lnTo>
                    <a:lnTo>
                      <a:pt x="515" y="334"/>
                    </a:lnTo>
                    <a:lnTo>
                      <a:pt x="436" y="248"/>
                    </a:lnTo>
                    <a:lnTo>
                      <a:pt x="413" y="206"/>
                    </a:lnTo>
                    <a:lnTo>
                      <a:pt x="408" y="197"/>
                    </a:lnTo>
                    <a:lnTo>
                      <a:pt x="402" y="186"/>
                    </a:lnTo>
                    <a:lnTo>
                      <a:pt x="395" y="171"/>
                    </a:lnTo>
                    <a:lnTo>
                      <a:pt x="386" y="151"/>
                    </a:lnTo>
                    <a:lnTo>
                      <a:pt x="376" y="128"/>
                    </a:lnTo>
                    <a:lnTo>
                      <a:pt x="367" y="101"/>
                    </a:lnTo>
                    <a:lnTo>
                      <a:pt x="357" y="71"/>
                    </a:lnTo>
                    <a:lnTo>
                      <a:pt x="356" y="68"/>
                    </a:lnTo>
                    <a:lnTo>
                      <a:pt x="352" y="67"/>
                    </a:lnTo>
                    <a:lnTo>
                      <a:pt x="341" y="66"/>
                    </a:lnTo>
                    <a:lnTo>
                      <a:pt x="308" y="63"/>
                    </a:lnTo>
                    <a:lnTo>
                      <a:pt x="292" y="58"/>
                    </a:lnTo>
                    <a:lnTo>
                      <a:pt x="277" y="47"/>
                    </a:lnTo>
                    <a:lnTo>
                      <a:pt x="265" y="28"/>
                    </a:lnTo>
                    <a:lnTo>
                      <a:pt x="261" y="0"/>
                    </a:lnTo>
                    <a:lnTo>
                      <a:pt x="222" y="1"/>
                    </a:lnTo>
                    <a:lnTo>
                      <a:pt x="9" y="4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75" name="Freeform 373"/>
              <p:cNvSpPr>
                <a:spLocks/>
              </p:cNvSpPr>
              <p:nvPr/>
            </p:nvSpPr>
            <p:spPr bwMode="auto">
              <a:xfrm>
                <a:off x="2475" y="3096"/>
                <a:ext cx="49" cy="25"/>
              </a:xfrm>
              <a:custGeom>
                <a:avLst/>
                <a:gdLst>
                  <a:gd name="T0" fmla="*/ 4 w 197"/>
                  <a:gd name="T1" fmla="*/ 0 h 99"/>
                  <a:gd name="T2" fmla="*/ 0 w 197"/>
                  <a:gd name="T3" fmla="*/ 74 h 99"/>
                  <a:gd name="T4" fmla="*/ 9 w 197"/>
                  <a:gd name="T5" fmla="*/ 79 h 99"/>
                  <a:gd name="T6" fmla="*/ 21 w 197"/>
                  <a:gd name="T7" fmla="*/ 82 h 99"/>
                  <a:gd name="T8" fmla="*/ 34 w 197"/>
                  <a:gd name="T9" fmla="*/ 87 h 99"/>
                  <a:gd name="T10" fmla="*/ 51 w 197"/>
                  <a:gd name="T11" fmla="*/ 91 h 99"/>
                  <a:gd name="T12" fmla="*/ 68 w 197"/>
                  <a:gd name="T13" fmla="*/ 94 h 99"/>
                  <a:gd name="T14" fmla="*/ 86 w 197"/>
                  <a:gd name="T15" fmla="*/ 96 h 99"/>
                  <a:gd name="T16" fmla="*/ 123 w 197"/>
                  <a:gd name="T17" fmla="*/ 99 h 99"/>
                  <a:gd name="T18" fmla="*/ 157 w 197"/>
                  <a:gd name="T19" fmla="*/ 96 h 99"/>
                  <a:gd name="T20" fmla="*/ 182 w 197"/>
                  <a:gd name="T21" fmla="*/ 87 h 99"/>
                  <a:gd name="T22" fmla="*/ 197 w 197"/>
                  <a:gd name="T23" fmla="*/ 70 h 99"/>
                  <a:gd name="T24" fmla="*/ 196 w 197"/>
                  <a:gd name="T25" fmla="*/ 43 h 99"/>
                  <a:gd name="T26" fmla="*/ 162 w 197"/>
                  <a:gd name="T27" fmla="*/ 62 h 99"/>
                  <a:gd name="T28" fmla="*/ 29 w 197"/>
                  <a:gd name="T29" fmla="*/ 55 h 99"/>
                  <a:gd name="T30" fmla="*/ 2 w 197"/>
                  <a:gd name="T31" fmla="*/ 29 h 99"/>
                  <a:gd name="T32" fmla="*/ 4 w 197"/>
                  <a:gd name="T33" fmla="*/ 0 h 99"/>
                  <a:gd name="T34" fmla="*/ 4 w 197"/>
                  <a:gd name="T35" fmla="*/ 0 h 9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97"/>
                  <a:gd name="T55" fmla="*/ 0 h 99"/>
                  <a:gd name="T56" fmla="*/ 197 w 197"/>
                  <a:gd name="T57" fmla="*/ 99 h 9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97" h="99">
                    <a:moveTo>
                      <a:pt x="4" y="0"/>
                    </a:moveTo>
                    <a:lnTo>
                      <a:pt x="0" y="74"/>
                    </a:lnTo>
                    <a:lnTo>
                      <a:pt x="9" y="79"/>
                    </a:lnTo>
                    <a:lnTo>
                      <a:pt x="21" y="82"/>
                    </a:lnTo>
                    <a:lnTo>
                      <a:pt x="34" y="87"/>
                    </a:lnTo>
                    <a:lnTo>
                      <a:pt x="51" y="91"/>
                    </a:lnTo>
                    <a:lnTo>
                      <a:pt x="68" y="94"/>
                    </a:lnTo>
                    <a:lnTo>
                      <a:pt x="86" y="96"/>
                    </a:lnTo>
                    <a:lnTo>
                      <a:pt x="123" y="99"/>
                    </a:lnTo>
                    <a:lnTo>
                      <a:pt x="157" y="96"/>
                    </a:lnTo>
                    <a:lnTo>
                      <a:pt x="182" y="87"/>
                    </a:lnTo>
                    <a:lnTo>
                      <a:pt x="197" y="70"/>
                    </a:lnTo>
                    <a:lnTo>
                      <a:pt x="196" y="43"/>
                    </a:lnTo>
                    <a:lnTo>
                      <a:pt x="162" y="62"/>
                    </a:lnTo>
                    <a:lnTo>
                      <a:pt x="29" y="55"/>
                    </a:lnTo>
                    <a:lnTo>
                      <a:pt x="2" y="29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2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76" name="Freeform 374"/>
              <p:cNvSpPr>
                <a:spLocks/>
              </p:cNvSpPr>
              <p:nvPr/>
            </p:nvSpPr>
            <p:spPr bwMode="auto">
              <a:xfrm>
                <a:off x="2466" y="3111"/>
                <a:ext cx="39" cy="18"/>
              </a:xfrm>
              <a:custGeom>
                <a:avLst/>
                <a:gdLst>
                  <a:gd name="T0" fmla="*/ 74 w 155"/>
                  <a:gd name="T1" fmla="*/ 0 h 74"/>
                  <a:gd name="T2" fmla="*/ 16 w 155"/>
                  <a:gd name="T3" fmla="*/ 37 h 74"/>
                  <a:gd name="T4" fmla="*/ 0 w 155"/>
                  <a:gd name="T5" fmla="*/ 61 h 74"/>
                  <a:gd name="T6" fmla="*/ 11 w 155"/>
                  <a:gd name="T7" fmla="*/ 74 h 74"/>
                  <a:gd name="T8" fmla="*/ 67 w 155"/>
                  <a:gd name="T9" fmla="*/ 64 h 74"/>
                  <a:gd name="T10" fmla="*/ 155 w 155"/>
                  <a:gd name="T11" fmla="*/ 12 h 74"/>
                  <a:gd name="T12" fmla="*/ 74 w 155"/>
                  <a:gd name="T13" fmla="*/ 0 h 74"/>
                  <a:gd name="T14" fmla="*/ 74 w 155"/>
                  <a:gd name="T15" fmla="*/ 0 h 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55"/>
                  <a:gd name="T25" fmla="*/ 0 h 74"/>
                  <a:gd name="T26" fmla="*/ 155 w 155"/>
                  <a:gd name="T27" fmla="*/ 74 h 7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55" h="74">
                    <a:moveTo>
                      <a:pt x="74" y="0"/>
                    </a:moveTo>
                    <a:lnTo>
                      <a:pt x="16" y="37"/>
                    </a:lnTo>
                    <a:lnTo>
                      <a:pt x="0" y="61"/>
                    </a:lnTo>
                    <a:lnTo>
                      <a:pt x="11" y="74"/>
                    </a:lnTo>
                    <a:lnTo>
                      <a:pt x="67" y="64"/>
                    </a:lnTo>
                    <a:lnTo>
                      <a:pt x="155" y="1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FFFF8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77" name="Freeform 375"/>
              <p:cNvSpPr>
                <a:spLocks/>
              </p:cNvSpPr>
              <p:nvPr/>
            </p:nvSpPr>
            <p:spPr bwMode="auto">
              <a:xfrm>
                <a:off x="2242" y="3149"/>
                <a:ext cx="26" cy="30"/>
              </a:xfrm>
              <a:custGeom>
                <a:avLst/>
                <a:gdLst>
                  <a:gd name="T0" fmla="*/ 34 w 103"/>
                  <a:gd name="T1" fmla="*/ 0 h 121"/>
                  <a:gd name="T2" fmla="*/ 29 w 103"/>
                  <a:gd name="T3" fmla="*/ 26 h 121"/>
                  <a:gd name="T4" fmla="*/ 33 w 103"/>
                  <a:gd name="T5" fmla="*/ 45 h 121"/>
                  <a:gd name="T6" fmla="*/ 39 w 103"/>
                  <a:gd name="T7" fmla="*/ 52 h 121"/>
                  <a:gd name="T8" fmla="*/ 44 w 103"/>
                  <a:gd name="T9" fmla="*/ 56 h 121"/>
                  <a:gd name="T10" fmla="*/ 49 w 103"/>
                  <a:gd name="T11" fmla="*/ 57 h 121"/>
                  <a:gd name="T12" fmla="*/ 73 w 103"/>
                  <a:gd name="T13" fmla="*/ 66 h 121"/>
                  <a:gd name="T14" fmla="*/ 92 w 103"/>
                  <a:gd name="T15" fmla="*/ 81 h 121"/>
                  <a:gd name="T16" fmla="*/ 103 w 103"/>
                  <a:gd name="T17" fmla="*/ 101 h 121"/>
                  <a:gd name="T18" fmla="*/ 103 w 103"/>
                  <a:gd name="T19" fmla="*/ 121 h 121"/>
                  <a:gd name="T20" fmla="*/ 12 w 103"/>
                  <a:gd name="T21" fmla="*/ 63 h 121"/>
                  <a:gd name="T22" fmla="*/ 0 w 103"/>
                  <a:gd name="T23" fmla="*/ 18 h 121"/>
                  <a:gd name="T24" fmla="*/ 34 w 103"/>
                  <a:gd name="T25" fmla="*/ 0 h 121"/>
                  <a:gd name="T26" fmla="*/ 34 w 103"/>
                  <a:gd name="T27" fmla="*/ 0 h 1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3"/>
                  <a:gd name="T43" fmla="*/ 0 h 121"/>
                  <a:gd name="T44" fmla="*/ 103 w 103"/>
                  <a:gd name="T45" fmla="*/ 121 h 1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3" h="121">
                    <a:moveTo>
                      <a:pt x="34" y="0"/>
                    </a:moveTo>
                    <a:lnTo>
                      <a:pt x="29" y="26"/>
                    </a:lnTo>
                    <a:lnTo>
                      <a:pt x="33" y="45"/>
                    </a:lnTo>
                    <a:lnTo>
                      <a:pt x="39" y="52"/>
                    </a:lnTo>
                    <a:lnTo>
                      <a:pt x="44" y="56"/>
                    </a:lnTo>
                    <a:lnTo>
                      <a:pt x="49" y="57"/>
                    </a:lnTo>
                    <a:lnTo>
                      <a:pt x="73" y="66"/>
                    </a:lnTo>
                    <a:lnTo>
                      <a:pt x="92" y="81"/>
                    </a:lnTo>
                    <a:lnTo>
                      <a:pt x="103" y="101"/>
                    </a:lnTo>
                    <a:lnTo>
                      <a:pt x="103" y="121"/>
                    </a:lnTo>
                    <a:lnTo>
                      <a:pt x="12" y="63"/>
                    </a:lnTo>
                    <a:lnTo>
                      <a:pt x="0" y="1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2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78" name="Freeform 376"/>
              <p:cNvSpPr>
                <a:spLocks/>
              </p:cNvSpPr>
              <p:nvPr/>
            </p:nvSpPr>
            <p:spPr bwMode="auto">
              <a:xfrm>
                <a:off x="2016" y="3111"/>
                <a:ext cx="277" cy="69"/>
              </a:xfrm>
              <a:custGeom>
                <a:avLst/>
                <a:gdLst>
                  <a:gd name="T0" fmla="*/ 1110 w 1110"/>
                  <a:gd name="T1" fmla="*/ 110 h 279"/>
                  <a:gd name="T2" fmla="*/ 1101 w 1110"/>
                  <a:gd name="T3" fmla="*/ 86 h 279"/>
                  <a:gd name="T4" fmla="*/ 1083 w 1110"/>
                  <a:gd name="T5" fmla="*/ 70 h 279"/>
                  <a:gd name="T6" fmla="*/ 1068 w 1110"/>
                  <a:gd name="T7" fmla="*/ 62 h 279"/>
                  <a:gd name="T8" fmla="*/ 1050 w 1110"/>
                  <a:gd name="T9" fmla="*/ 56 h 279"/>
                  <a:gd name="T10" fmla="*/ 1000 w 1110"/>
                  <a:gd name="T11" fmla="*/ 48 h 279"/>
                  <a:gd name="T12" fmla="*/ 880 w 1110"/>
                  <a:gd name="T13" fmla="*/ 51 h 279"/>
                  <a:gd name="T14" fmla="*/ 793 w 1110"/>
                  <a:gd name="T15" fmla="*/ 59 h 279"/>
                  <a:gd name="T16" fmla="*/ 634 w 1110"/>
                  <a:gd name="T17" fmla="*/ 63 h 279"/>
                  <a:gd name="T18" fmla="*/ 578 w 1110"/>
                  <a:gd name="T19" fmla="*/ 52 h 279"/>
                  <a:gd name="T20" fmla="*/ 555 w 1110"/>
                  <a:gd name="T21" fmla="*/ 43 h 279"/>
                  <a:gd name="T22" fmla="*/ 530 w 1110"/>
                  <a:gd name="T23" fmla="*/ 33 h 279"/>
                  <a:gd name="T24" fmla="*/ 505 w 1110"/>
                  <a:gd name="T25" fmla="*/ 27 h 279"/>
                  <a:gd name="T26" fmla="*/ 467 w 1110"/>
                  <a:gd name="T27" fmla="*/ 27 h 279"/>
                  <a:gd name="T28" fmla="*/ 432 w 1110"/>
                  <a:gd name="T29" fmla="*/ 49 h 279"/>
                  <a:gd name="T30" fmla="*/ 416 w 1110"/>
                  <a:gd name="T31" fmla="*/ 56 h 279"/>
                  <a:gd name="T32" fmla="*/ 400 w 1110"/>
                  <a:gd name="T33" fmla="*/ 65 h 279"/>
                  <a:gd name="T34" fmla="*/ 380 w 1110"/>
                  <a:gd name="T35" fmla="*/ 75 h 279"/>
                  <a:gd name="T36" fmla="*/ 358 w 1110"/>
                  <a:gd name="T37" fmla="*/ 86 h 279"/>
                  <a:gd name="T38" fmla="*/ 338 w 1110"/>
                  <a:gd name="T39" fmla="*/ 100 h 279"/>
                  <a:gd name="T40" fmla="*/ 318 w 1110"/>
                  <a:gd name="T41" fmla="*/ 114 h 279"/>
                  <a:gd name="T42" fmla="*/ 289 w 1110"/>
                  <a:gd name="T43" fmla="*/ 145 h 279"/>
                  <a:gd name="T44" fmla="*/ 262 w 1110"/>
                  <a:gd name="T45" fmla="*/ 183 h 279"/>
                  <a:gd name="T46" fmla="*/ 230 w 1110"/>
                  <a:gd name="T47" fmla="*/ 219 h 279"/>
                  <a:gd name="T48" fmla="*/ 221 w 1110"/>
                  <a:gd name="T49" fmla="*/ 225 h 279"/>
                  <a:gd name="T50" fmla="*/ 200 w 1110"/>
                  <a:gd name="T51" fmla="*/ 235 h 279"/>
                  <a:gd name="T52" fmla="*/ 165 w 1110"/>
                  <a:gd name="T53" fmla="*/ 238 h 279"/>
                  <a:gd name="T54" fmla="*/ 150 w 1110"/>
                  <a:gd name="T55" fmla="*/ 240 h 279"/>
                  <a:gd name="T56" fmla="*/ 141 w 1110"/>
                  <a:gd name="T57" fmla="*/ 212 h 279"/>
                  <a:gd name="T58" fmla="*/ 140 w 1110"/>
                  <a:gd name="T59" fmla="*/ 157 h 279"/>
                  <a:gd name="T60" fmla="*/ 129 w 1110"/>
                  <a:gd name="T61" fmla="*/ 120 h 279"/>
                  <a:gd name="T62" fmla="*/ 111 w 1110"/>
                  <a:gd name="T63" fmla="*/ 95 h 279"/>
                  <a:gd name="T64" fmla="*/ 101 w 1110"/>
                  <a:gd name="T65" fmla="*/ 90 h 279"/>
                  <a:gd name="T66" fmla="*/ 74 w 1110"/>
                  <a:gd name="T67" fmla="*/ 95 h 279"/>
                  <a:gd name="T68" fmla="*/ 33 w 1110"/>
                  <a:gd name="T69" fmla="*/ 70 h 279"/>
                  <a:gd name="T70" fmla="*/ 64 w 1110"/>
                  <a:gd name="T71" fmla="*/ 52 h 279"/>
                  <a:gd name="T72" fmla="*/ 24 w 1110"/>
                  <a:gd name="T73" fmla="*/ 27 h 279"/>
                  <a:gd name="T74" fmla="*/ 0 w 1110"/>
                  <a:gd name="T75" fmla="*/ 20 h 279"/>
                  <a:gd name="T76" fmla="*/ 25 w 1110"/>
                  <a:gd name="T77" fmla="*/ 63 h 279"/>
                  <a:gd name="T78" fmla="*/ 103 w 1110"/>
                  <a:gd name="T79" fmla="*/ 114 h 279"/>
                  <a:gd name="T80" fmla="*/ 125 w 1110"/>
                  <a:gd name="T81" fmla="*/ 263 h 279"/>
                  <a:gd name="T82" fmla="*/ 261 w 1110"/>
                  <a:gd name="T83" fmla="*/ 241 h 279"/>
                  <a:gd name="T84" fmla="*/ 498 w 1110"/>
                  <a:gd name="T85" fmla="*/ 58 h 279"/>
                  <a:gd name="T86" fmla="*/ 872 w 1110"/>
                  <a:gd name="T87" fmla="*/ 95 h 279"/>
                  <a:gd name="T88" fmla="*/ 1091 w 1110"/>
                  <a:gd name="T89" fmla="*/ 107 h 279"/>
                  <a:gd name="T90" fmla="*/ 1108 w 1110"/>
                  <a:gd name="T91" fmla="*/ 125 h 27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10"/>
                  <a:gd name="T139" fmla="*/ 0 h 279"/>
                  <a:gd name="T140" fmla="*/ 1110 w 1110"/>
                  <a:gd name="T141" fmla="*/ 279 h 27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10" h="279">
                    <a:moveTo>
                      <a:pt x="1108" y="125"/>
                    </a:moveTo>
                    <a:lnTo>
                      <a:pt x="1110" y="110"/>
                    </a:lnTo>
                    <a:lnTo>
                      <a:pt x="1106" y="95"/>
                    </a:lnTo>
                    <a:lnTo>
                      <a:pt x="1101" y="86"/>
                    </a:lnTo>
                    <a:lnTo>
                      <a:pt x="1093" y="77"/>
                    </a:lnTo>
                    <a:lnTo>
                      <a:pt x="1083" y="70"/>
                    </a:lnTo>
                    <a:lnTo>
                      <a:pt x="1075" y="66"/>
                    </a:lnTo>
                    <a:lnTo>
                      <a:pt x="1068" y="62"/>
                    </a:lnTo>
                    <a:lnTo>
                      <a:pt x="1060" y="59"/>
                    </a:lnTo>
                    <a:lnTo>
                      <a:pt x="1050" y="56"/>
                    </a:lnTo>
                    <a:lnTo>
                      <a:pt x="1028" y="51"/>
                    </a:lnTo>
                    <a:lnTo>
                      <a:pt x="1000" y="48"/>
                    </a:lnTo>
                    <a:lnTo>
                      <a:pt x="966" y="47"/>
                    </a:lnTo>
                    <a:lnTo>
                      <a:pt x="880" y="51"/>
                    </a:lnTo>
                    <a:lnTo>
                      <a:pt x="833" y="56"/>
                    </a:lnTo>
                    <a:lnTo>
                      <a:pt x="793" y="59"/>
                    </a:lnTo>
                    <a:lnTo>
                      <a:pt x="724" y="63"/>
                    </a:lnTo>
                    <a:lnTo>
                      <a:pt x="634" y="63"/>
                    </a:lnTo>
                    <a:lnTo>
                      <a:pt x="603" y="58"/>
                    </a:lnTo>
                    <a:lnTo>
                      <a:pt x="578" y="52"/>
                    </a:lnTo>
                    <a:lnTo>
                      <a:pt x="567" y="48"/>
                    </a:lnTo>
                    <a:lnTo>
                      <a:pt x="555" y="43"/>
                    </a:lnTo>
                    <a:lnTo>
                      <a:pt x="543" y="38"/>
                    </a:lnTo>
                    <a:lnTo>
                      <a:pt x="530" y="33"/>
                    </a:lnTo>
                    <a:lnTo>
                      <a:pt x="517" y="29"/>
                    </a:lnTo>
                    <a:lnTo>
                      <a:pt x="505" y="27"/>
                    </a:lnTo>
                    <a:lnTo>
                      <a:pt x="485" y="24"/>
                    </a:lnTo>
                    <a:lnTo>
                      <a:pt x="467" y="27"/>
                    </a:lnTo>
                    <a:lnTo>
                      <a:pt x="454" y="30"/>
                    </a:lnTo>
                    <a:lnTo>
                      <a:pt x="432" y="49"/>
                    </a:lnTo>
                    <a:lnTo>
                      <a:pt x="427" y="51"/>
                    </a:lnTo>
                    <a:lnTo>
                      <a:pt x="416" y="56"/>
                    </a:lnTo>
                    <a:lnTo>
                      <a:pt x="409" y="59"/>
                    </a:lnTo>
                    <a:lnTo>
                      <a:pt x="400" y="65"/>
                    </a:lnTo>
                    <a:lnTo>
                      <a:pt x="390" y="68"/>
                    </a:lnTo>
                    <a:lnTo>
                      <a:pt x="380" y="75"/>
                    </a:lnTo>
                    <a:lnTo>
                      <a:pt x="370" y="80"/>
                    </a:lnTo>
                    <a:lnTo>
                      <a:pt x="358" y="86"/>
                    </a:lnTo>
                    <a:lnTo>
                      <a:pt x="348" y="94"/>
                    </a:lnTo>
                    <a:lnTo>
                      <a:pt x="338" y="100"/>
                    </a:lnTo>
                    <a:lnTo>
                      <a:pt x="328" y="107"/>
                    </a:lnTo>
                    <a:lnTo>
                      <a:pt x="318" y="114"/>
                    </a:lnTo>
                    <a:lnTo>
                      <a:pt x="303" y="129"/>
                    </a:lnTo>
                    <a:lnTo>
                      <a:pt x="289" y="145"/>
                    </a:lnTo>
                    <a:lnTo>
                      <a:pt x="276" y="164"/>
                    </a:lnTo>
                    <a:lnTo>
                      <a:pt x="262" y="183"/>
                    </a:lnTo>
                    <a:lnTo>
                      <a:pt x="247" y="202"/>
                    </a:lnTo>
                    <a:lnTo>
                      <a:pt x="230" y="219"/>
                    </a:lnTo>
                    <a:lnTo>
                      <a:pt x="226" y="221"/>
                    </a:lnTo>
                    <a:lnTo>
                      <a:pt x="221" y="225"/>
                    </a:lnTo>
                    <a:lnTo>
                      <a:pt x="211" y="230"/>
                    </a:lnTo>
                    <a:lnTo>
                      <a:pt x="200" y="235"/>
                    </a:lnTo>
                    <a:lnTo>
                      <a:pt x="189" y="238"/>
                    </a:lnTo>
                    <a:lnTo>
                      <a:pt x="165" y="238"/>
                    </a:lnTo>
                    <a:lnTo>
                      <a:pt x="160" y="240"/>
                    </a:lnTo>
                    <a:lnTo>
                      <a:pt x="150" y="240"/>
                    </a:lnTo>
                    <a:lnTo>
                      <a:pt x="141" y="234"/>
                    </a:lnTo>
                    <a:lnTo>
                      <a:pt x="141" y="212"/>
                    </a:lnTo>
                    <a:lnTo>
                      <a:pt x="142" y="177"/>
                    </a:lnTo>
                    <a:lnTo>
                      <a:pt x="140" y="157"/>
                    </a:lnTo>
                    <a:lnTo>
                      <a:pt x="135" y="138"/>
                    </a:lnTo>
                    <a:lnTo>
                      <a:pt x="129" y="120"/>
                    </a:lnTo>
                    <a:lnTo>
                      <a:pt x="120" y="105"/>
                    </a:lnTo>
                    <a:lnTo>
                      <a:pt x="111" y="95"/>
                    </a:lnTo>
                    <a:lnTo>
                      <a:pt x="106" y="91"/>
                    </a:lnTo>
                    <a:lnTo>
                      <a:pt x="101" y="90"/>
                    </a:lnTo>
                    <a:lnTo>
                      <a:pt x="93" y="92"/>
                    </a:lnTo>
                    <a:lnTo>
                      <a:pt x="74" y="95"/>
                    </a:lnTo>
                    <a:lnTo>
                      <a:pt x="52" y="90"/>
                    </a:lnTo>
                    <a:lnTo>
                      <a:pt x="33" y="70"/>
                    </a:lnTo>
                    <a:lnTo>
                      <a:pt x="33" y="57"/>
                    </a:lnTo>
                    <a:lnTo>
                      <a:pt x="64" y="52"/>
                    </a:lnTo>
                    <a:lnTo>
                      <a:pt x="40" y="42"/>
                    </a:lnTo>
                    <a:lnTo>
                      <a:pt x="24" y="27"/>
                    </a:lnTo>
                    <a:lnTo>
                      <a:pt x="16" y="0"/>
                    </a:lnTo>
                    <a:lnTo>
                      <a:pt x="0" y="20"/>
                    </a:lnTo>
                    <a:lnTo>
                      <a:pt x="25" y="51"/>
                    </a:lnTo>
                    <a:lnTo>
                      <a:pt x="25" y="63"/>
                    </a:lnTo>
                    <a:lnTo>
                      <a:pt x="43" y="113"/>
                    </a:lnTo>
                    <a:lnTo>
                      <a:pt x="103" y="114"/>
                    </a:lnTo>
                    <a:lnTo>
                      <a:pt x="122" y="195"/>
                    </a:lnTo>
                    <a:lnTo>
                      <a:pt x="125" y="263"/>
                    </a:lnTo>
                    <a:lnTo>
                      <a:pt x="171" y="279"/>
                    </a:lnTo>
                    <a:lnTo>
                      <a:pt x="261" y="241"/>
                    </a:lnTo>
                    <a:lnTo>
                      <a:pt x="352" y="131"/>
                    </a:lnTo>
                    <a:lnTo>
                      <a:pt x="498" y="58"/>
                    </a:lnTo>
                    <a:lnTo>
                      <a:pt x="679" y="101"/>
                    </a:lnTo>
                    <a:lnTo>
                      <a:pt x="872" y="95"/>
                    </a:lnTo>
                    <a:lnTo>
                      <a:pt x="1002" y="71"/>
                    </a:lnTo>
                    <a:lnTo>
                      <a:pt x="1091" y="107"/>
                    </a:lnTo>
                    <a:lnTo>
                      <a:pt x="1108" y="125"/>
                    </a:lnTo>
                    <a:close/>
                  </a:path>
                </a:pathLst>
              </a:custGeom>
              <a:solidFill>
                <a:srgbClr val="C2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79" name="Freeform 377"/>
              <p:cNvSpPr>
                <a:spLocks/>
              </p:cNvSpPr>
              <p:nvPr/>
            </p:nvSpPr>
            <p:spPr bwMode="auto">
              <a:xfrm>
                <a:off x="2166" y="2941"/>
                <a:ext cx="43" cy="60"/>
              </a:xfrm>
              <a:custGeom>
                <a:avLst/>
                <a:gdLst>
                  <a:gd name="T0" fmla="*/ 176 w 176"/>
                  <a:gd name="T1" fmla="*/ 199 h 241"/>
                  <a:gd name="T2" fmla="*/ 166 w 176"/>
                  <a:gd name="T3" fmla="*/ 184 h 241"/>
                  <a:gd name="T4" fmla="*/ 156 w 176"/>
                  <a:gd name="T5" fmla="*/ 168 h 241"/>
                  <a:gd name="T6" fmla="*/ 140 w 176"/>
                  <a:gd name="T7" fmla="*/ 149 h 241"/>
                  <a:gd name="T8" fmla="*/ 133 w 176"/>
                  <a:gd name="T9" fmla="*/ 138 h 241"/>
                  <a:gd name="T10" fmla="*/ 124 w 176"/>
                  <a:gd name="T11" fmla="*/ 130 h 241"/>
                  <a:gd name="T12" fmla="*/ 104 w 176"/>
                  <a:gd name="T13" fmla="*/ 112 h 241"/>
                  <a:gd name="T14" fmla="*/ 99 w 176"/>
                  <a:gd name="T15" fmla="*/ 108 h 241"/>
                  <a:gd name="T16" fmla="*/ 92 w 176"/>
                  <a:gd name="T17" fmla="*/ 104 h 241"/>
                  <a:gd name="T18" fmla="*/ 81 w 176"/>
                  <a:gd name="T19" fmla="*/ 98 h 241"/>
                  <a:gd name="T20" fmla="*/ 70 w 176"/>
                  <a:gd name="T21" fmla="*/ 94 h 241"/>
                  <a:gd name="T22" fmla="*/ 57 w 176"/>
                  <a:gd name="T23" fmla="*/ 92 h 241"/>
                  <a:gd name="T24" fmla="*/ 38 w 176"/>
                  <a:gd name="T25" fmla="*/ 84 h 241"/>
                  <a:gd name="T26" fmla="*/ 29 w 176"/>
                  <a:gd name="T27" fmla="*/ 73 h 241"/>
                  <a:gd name="T28" fmla="*/ 25 w 176"/>
                  <a:gd name="T29" fmla="*/ 59 h 241"/>
                  <a:gd name="T30" fmla="*/ 28 w 176"/>
                  <a:gd name="T31" fmla="*/ 42 h 241"/>
                  <a:gd name="T32" fmla="*/ 34 w 176"/>
                  <a:gd name="T33" fmla="*/ 26 h 241"/>
                  <a:gd name="T34" fmla="*/ 41 w 176"/>
                  <a:gd name="T35" fmla="*/ 12 h 241"/>
                  <a:gd name="T36" fmla="*/ 48 w 176"/>
                  <a:gd name="T37" fmla="*/ 0 h 241"/>
                  <a:gd name="T38" fmla="*/ 0 w 176"/>
                  <a:gd name="T39" fmla="*/ 46 h 241"/>
                  <a:gd name="T40" fmla="*/ 22 w 176"/>
                  <a:gd name="T41" fmla="*/ 106 h 241"/>
                  <a:gd name="T42" fmla="*/ 133 w 176"/>
                  <a:gd name="T43" fmla="*/ 183 h 241"/>
                  <a:gd name="T44" fmla="*/ 152 w 176"/>
                  <a:gd name="T45" fmla="*/ 241 h 241"/>
                  <a:gd name="T46" fmla="*/ 176 w 176"/>
                  <a:gd name="T47" fmla="*/ 199 h 241"/>
                  <a:gd name="T48" fmla="*/ 176 w 176"/>
                  <a:gd name="T49" fmla="*/ 199 h 24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6"/>
                  <a:gd name="T76" fmla="*/ 0 h 241"/>
                  <a:gd name="T77" fmla="*/ 176 w 176"/>
                  <a:gd name="T78" fmla="*/ 241 h 24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6" h="241">
                    <a:moveTo>
                      <a:pt x="176" y="199"/>
                    </a:moveTo>
                    <a:lnTo>
                      <a:pt x="166" y="184"/>
                    </a:lnTo>
                    <a:lnTo>
                      <a:pt x="156" y="168"/>
                    </a:lnTo>
                    <a:lnTo>
                      <a:pt x="140" y="149"/>
                    </a:lnTo>
                    <a:lnTo>
                      <a:pt x="133" y="138"/>
                    </a:lnTo>
                    <a:lnTo>
                      <a:pt x="124" y="130"/>
                    </a:lnTo>
                    <a:lnTo>
                      <a:pt x="104" y="112"/>
                    </a:lnTo>
                    <a:lnTo>
                      <a:pt x="99" y="108"/>
                    </a:lnTo>
                    <a:lnTo>
                      <a:pt x="92" y="104"/>
                    </a:lnTo>
                    <a:lnTo>
                      <a:pt x="81" y="98"/>
                    </a:lnTo>
                    <a:lnTo>
                      <a:pt x="70" y="94"/>
                    </a:lnTo>
                    <a:lnTo>
                      <a:pt x="57" y="92"/>
                    </a:lnTo>
                    <a:lnTo>
                      <a:pt x="38" y="84"/>
                    </a:lnTo>
                    <a:lnTo>
                      <a:pt x="29" y="73"/>
                    </a:lnTo>
                    <a:lnTo>
                      <a:pt x="25" y="59"/>
                    </a:lnTo>
                    <a:lnTo>
                      <a:pt x="28" y="42"/>
                    </a:lnTo>
                    <a:lnTo>
                      <a:pt x="34" y="26"/>
                    </a:lnTo>
                    <a:lnTo>
                      <a:pt x="41" y="12"/>
                    </a:lnTo>
                    <a:lnTo>
                      <a:pt x="48" y="0"/>
                    </a:lnTo>
                    <a:lnTo>
                      <a:pt x="0" y="46"/>
                    </a:lnTo>
                    <a:lnTo>
                      <a:pt x="22" y="106"/>
                    </a:lnTo>
                    <a:lnTo>
                      <a:pt x="133" y="183"/>
                    </a:lnTo>
                    <a:lnTo>
                      <a:pt x="152" y="241"/>
                    </a:lnTo>
                    <a:lnTo>
                      <a:pt x="176" y="199"/>
                    </a:lnTo>
                    <a:close/>
                  </a:path>
                </a:pathLst>
              </a:custGeom>
              <a:solidFill>
                <a:srgbClr val="C2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80" name="Freeform 378"/>
              <p:cNvSpPr>
                <a:spLocks/>
              </p:cNvSpPr>
              <p:nvPr/>
            </p:nvSpPr>
            <p:spPr bwMode="auto">
              <a:xfrm>
                <a:off x="2524" y="2967"/>
                <a:ext cx="82" cy="169"/>
              </a:xfrm>
              <a:custGeom>
                <a:avLst/>
                <a:gdLst>
                  <a:gd name="T0" fmla="*/ 0 w 328"/>
                  <a:gd name="T1" fmla="*/ 655 h 676"/>
                  <a:gd name="T2" fmla="*/ 75 w 328"/>
                  <a:gd name="T3" fmla="*/ 622 h 676"/>
                  <a:gd name="T4" fmla="*/ 61 w 328"/>
                  <a:gd name="T5" fmla="*/ 546 h 676"/>
                  <a:gd name="T6" fmla="*/ 116 w 328"/>
                  <a:gd name="T7" fmla="*/ 496 h 676"/>
                  <a:gd name="T8" fmla="*/ 103 w 328"/>
                  <a:gd name="T9" fmla="*/ 388 h 676"/>
                  <a:gd name="T10" fmla="*/ 150 w 328"/>
                  <a:gd name="T11" fmla="*/ 325 h 676"/>
                  <a:gd name="T12" fmla="*/ 157 w 328"/>
                  <a:gd name="T13" fmla="*/ 283 h 676"/>
                  <a:gd name="T14" fmla="*/ 107 w 328"/>
                  <a:gd name="T15" fmla="*/ 90 h 676"/>
                  <a:gd name="T16" fmla="*/ 147 w 328"/>
                  <a:gd name="T17" fmla="*/ 75 h 676"/>
                  <a:gd name="T18" fmla="*/ 133 w 328"/>
                  <a:gd name="T19" fmla="*/ 0 h 676"/>
                  <a:gd name="T20" fmla="*/ 217 w 328"/>
                  <a:gd name="T21" fmla="*/ 61 h 676"/>
                  <a:gd name="T22" fmla="*/ 277 w 328"/>
                  <a:gd name="T23" fmla="*/ 127 h 676"/>
                  <a:gd name="T24" fmla="*/ 242 w 328"/>
                  <a:gd name="T25" fmla="*/ 162 h 676"/>
                  <a:gd name="T26" fmla="*/ 277 w 328"/>
                  <a:gd name="T27" fmla="*/ 210 h 676"/>
                  <a:gd name="T28" fmla="*/ 241 w 328"/>
                  <a:gd name="T29" fmla="*/ 263 h 676"/>
                  <a:gd name="T30" fmla="*/ 305 w 328"/>
                  <a:gd name="T31" fmla="*/ 330 h 676"/>
                  <a:gd name="T32" fmla="*/ 258 w 328"/>
                  <a:gd name="T33" fmla="*/ 389 h 676"/>
                  <a:gd name="T34" fmla="*/ 328 w 328"/>
                  <a:gd name="T35" fmla="*/ 454 h 676"/>
                  <a:gd name="T36" fmla="*/ 215 w 328"/>
                  <a:gd name="T37" fmla="*/ 540 h 676"/>
                  <a:gd name="T38" fmla="*/ 212 w 328"/>
                  <a:gd name="T39" fmla="*/ 640 h 676"/>
                  <a:gd name="T40" fmla="*/ 162 w 328"/>
                  <a:gd name="T41" fmla="*/ 676 h 676"/>
                  <a:gd name="T42" fmla="*/ 0 w 328"/>
                  <a:gd name="T43" fmla="*/ 655 h 676"/>
                  <a:gd name="T44" fmla="*/ 0 w 328"/>
                  <a:gd name="T45" fmla="*/ 655 h 67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28"/>
                  <a:gd name="T70" fmla="*/ 0 h 676"/>
                  <a:gd name="T71" fmla="*/ 328 w 328"/>
                  <a:gd name="T72" fmla="*/ 676 h 67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28" h="676">
                    <a:moveTo>
                      <a:pt x="0" y="655"/>
                    </a:moveTo>
                    <a:lnTo>
                      <a:pt x="75" y="622"/>
                    </a:lnTo>
                    <a:lnTo>
                      <a:pt x="61" y="546"/>
                    </a:lnTo>
                    <a:lnTo>
                      <a:pt x="116" y="496"/>
                    </a:lnTo>
                    <a:lnTo>
                      <a:pt x="103" y="388"/>
                    </a:lnTo>
                    <a:lnTo>
                      <a:pt x="150" y="325"/>
                    </a:lnTo>
                    <a:lnTo>
                      <a:pt x="157" y="283"/>
                    </a:lnTo>
                    <a:lnTo>
                      <a:pt x="107" y="90"/>
                    </a:lnTo>
                    <a:lnTo>
                      <a:pt x="147" y="75"/>
                    </a:lnTo>
                    <a:lnTo>
                      <a:pt x="133" y="0"/>
                    </a:lnTo>
                    <a:lnTo>
                      <a:pt x="217" y="61"/>
                    </a:lnTo>
                    <a:lnTo>
                      <a:pt x="277" y="127"/>
                    </a:lnTo>
                    <a:lnTo>
                      <a:pt x="242" y="162"/>
                    </a:lnTo>
                    <a:lnTo>
                      <a:pt x="277" y="210"/>
                    </a:lnTo>
                    <a:lnTo>
                      <a:pt x="241" y="263"/>
                    </a:lnTo>
                    <a:lnTo>
                      <a:pt x="305" y="330"/>
                    </a:lnTo>
                    <a:lnTo>
                      <a:pt x="258" y="389"/>
                    </a:lnTo>
                    <a:lnTo>
                      <a:pt x="328" y="454"/>
                    </a:lnTo>
                    <a:lnTo>
                      <a:pt x="215" y="540"/>
                    </a:lnTo>
                    <a:lnTo>
                      <a:pt x="212" y="640"/>
                    </a:lnTo>
                    <a:lnTo>
                      <a:pt x="162" y="676"/>
                    </a:lnTo>
                    <a:lnTo>
                      <a:pt x="0" y="655"/>
                    </a:lnTo>
                    <a:close/>
                  </a:path>
                </a:pathLst>
              </a:custGeom>
              <a:solidFill>
                <a:srgbClr val="78857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81" name="Freeform 379"/>
              <p:cNvSpPr>
                <a:spLocks/>
              </p:cNvSpPr>
              <p:nvPr/>
            </p:nvSpPr>
            <p:spPr bwMode="auto">
              <a:xfrm>
                <a:off x="2249" y="3188"/>
                <a:ext cx="28" cy="31"/>
              </a:xfrm>
              <a:custGeom>
                <a:avLst/>
                <a:gdLst>
                  <a:gd name="T0" fmla="*/ 0 w 111"/>
                  <a:gd name="T1" fmla="*/ 73 h 122"/>
                  <a:gd name="T2" fmla="*/ 2 w 111"/>
                  <a:gd name="T3" fmla="*/ 75 h 122"/>
                  <a:gd name="T4" fmla="*/ 9 w 111"/>
                  <a:gd name="T5" fmla="*/ 80 h 122"/>
                  <a:gd name="T6" fmla="*/ 19 w 111"/>
                  <a:gd name="T7" fmla="*/ 85 h 122"/>
                  <a:gd name="T8" fmla="*/ 30 w 111"/>
                  <a:gd name="T9" fmla="*/ 92 h 122"/>
                  <a:gd name="T10" fmla="*/ 43 w 111"/>
                  <a:gd name="T11" fmla="*/ 94 h 122"/>
                  <a:gd name="T12" fmla="*/ 54 w 111"/>
                  <a:gd name="T13" fmla="*/ 93 h 122"/>
                  <a:gd name="T14" fmla="*/ 63 w 111"/>
                  <a:gd name="T15" fmla="*/ 85 h 122"/>
                  <a:gd name="T16" fmla="*/ 69 w 111"/>
                  <a:gd name="T17" fmla="*/ 70 h 122"/>
                  <a:gd name="T18" fmla="*/ 77 w 111"/>
                  <a:gd name="T19" fmla="*/ 37 h 122"/>
                  <a:gd name="T20" fmla="*/ 82 w 111"/>
                  <a:gd name="T21" fmla="*/ 16 h 122"/>
                  <a:gd name="T22" fmla="*/ 92 w 111"/>
                  <a:gd name="T23" fmla="*/ 5 h 122"/>
                  <a:gd name="T24" fmla="*/ 101 w 111"/>
                  <a:gd name="T25" fmla="*/ 1 h 122"/>
                  <a:gd name="T26" fmla="*/ 111 w 111"/>
                  <a:gd name="T27" fmla="*/ 0 h 122"/>
                  <a:gd name="T28" fmla="*/ 88 w 111"/>
                  <a:gd name="T29" fmla="*/ 30 h 122"/>
                  <a:gd name="T30" fmla="*/ 87 w 111"/>
                  <a:gd name="T31" fmla="*/ 91 h 122"/>
                  <a:gd name="T32" fmla="*/ 67 w 111"/>
                  <a:gd name="T33" fmla="*/ 122 h 122"/>
                  <a:gd name="T34" fmla="*/ 10 w 111"/>
                  <a:gd name="T35" fmla="*/ 112 h 122"/>
                  <a:gd name="T36" fmla="*/ 0 w 111"/>
                  <a:gd name="T37" fmla="*/ 73 h 122"/>
                  <a:gd name="T38" fmla="*/ 0 w 111"/>
                  <a:gd name="T39" fmla="*/ 73 h 12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11"/>
                  <a:gd name="T61" fmla="*/ 0 h 122"/>
                  <a:gd name="T62" fmla="*/ 111 w 111"/>
                  <a:gd name="T63" fmla="*/ 122 h 12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11" h="122">
                    <a:moveTo>
                      <a:pt x="0" y="73"/>
                    </a:moveTo>
                    <a:lnTo>
                      <a:pt x="2" y="75"/>
                    </a:lnTo>
                    <a:lnTo>
                      <a:pt x="9" y="80"/>
                    </a:lnTo>
                    <a:lnTo>
                      <a:pt x="19" y="85"/>
                    </a:lnTo>
                    <a:lnTo>
                      <a:pt x="30" y="92"/>
                    </a:lnTo>
                    <a:lnTo>
                      <a:pt x="43" y="94"/>
                    </a:lnTo>
                    <a:lnTo>
                      <a:pt x="54" y="93"/>
                    </a:lnTo>
                    <a:lnTo>
                      <a:pt x="63" y="85"/>
                    </a:lnTo>
                    <a:lnTo>
                      <a:pt x="69" y="70"/>
                    </a:lnTo>
                    <a:lnTo>
                      <a:pt x="77" y="37"/>
                    </a:lnTo>
                    <a:lnTo>
                      <a:pt x="82" y="16"/>
                    </a:lnTo>
                    <a:lnTo>
                      <a:pt x="92" y="5"/>
                    </a:lnTo>
                    <a:lnTo>
                      <a:pt x="101" y="1"/>
                    </a:lnTo>
                    <a:lnTo>
                      <a:pt x="111" y="0"/>
                    </a:lnTo>
                    <a:lnTo>
                      <a:pt x="88" y="30"/>
                    </a:lnTo>
                    <a:lnTo>
                      <a:pt x="87" y="91"/>
                    </a:lnTo>
                    <a:lnTo>
                      <a:pt x="67" y="122"/>
                    </a:lnTo>
                    <a:lnTo>
                      <a:pt x="10" y="112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C2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82" name="Freeform 380"/>
              <p:cNvSpPr>
                <a:spLocks/>
              </p:cNvSpPr>
              <p:nvPr/>
            </p:nvSpPr>
            <p:spPr bwMode="auto">
              <a:xfrm>
                <a:off x="2458" y="2900"/>
                <a:ext cx="66" cy="188"/>
              </a:xfrm>
              <a:custGeom>
                <a:avLst/>
                <a:gdLst>
                  <a:gd name="T0" fmla="*/ 0 w 263"/>
                  <a:gd name="T1" fmla="*/ 2 h 750"/>
                  <a:gd name="T2" fmla="*/ 56 w 263"/>
                  <a:gd name="T3" fmla="*/ 0 h 750"/>
                  <a:gd name="T4" fmla="*/ 176 w 263"/>
                  <a:gd name="T5" fmla="*/ 207 h 750"/>
                  <a:gd name="T6" fmla="*/ 245 w 263"/>
                  <a:gd name="T7" fmla="*/ 390 h 750"/>
                  <a:gd name="T8" fmla="*/ 263 w 263"/>
                  <a:gd name="T9" fmla="*/ 750 h 750"/>
                  <a:gd name="T10" fmla="*/ 225 w 263"/>
                  <a:gd name="T11" fmla="*/ 736 h 750"/>
                  <a:gd name="T12" fmla="*/ 144 w 263"/>
                  <a:gd name="T13" fmla="*/ 384 h 750"/>
                  <a:gd name="T14" fmla="*/ 94 w 263"/>
                  <a:gd name="T15" fmla="*/ 211 h 750"/>
                  <a:gd name="T16" fmla="*/ 0 w 263"/>
                  <a:gd name="T17" fmla="*/ 2 h 750"/>
                  <a:gd name="T18" fmla="*/ 0 w 263"/>
                  <a:gd name="T19" fmla="*/ 2 h 75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63"/>
                  <a:gd name="T31" fmla="*/ 0 h 750"/>
                  <a:gd name="T32" fmla="*/ 263 w 263"/>
                  <a:gd name="T33" fmla="*/ 750 h 75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63" h="750">
                    <a:moveTo>
                      <a:pt x="0" y="2"/>
                    </a:moveTo>
                    <a:lnTo>
                      <a:pt x="56" y="0"/>
                    </a:lnTo>
                    <a:lnTo>
                      <a:pt x="176" y="207"/>
                    </a:lnTo>
                    <a:lnTo>
                      <a:pt x="245" y="390"/>
                    </a:lnTo>
                    <a:lnTo>
                      <a:pt x="263" y="750"/>
                    </a:lnTo>
                    <a:lnTo>
                      <a:pt x="225" y="736"/>
                    </a:lnTo>
                    <a:lnTo>
                      <a:pt x="144" y="384"/>
                    </a:lnTo>
                    <a:lnTo>
                      <a:pt x="94" y="21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8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83" name="Freeform 381"/>
              <p:cNvSpPr>
                <a:spLocks/>
              </p:cNvSpPr>
              <p:nvPr/>
            </p:nvSpPr>
            <p:spPr bwMode="auto">
              <a:xfrm>
                <a:off x="2305" y="3183"/>
                <a:ext cx="30" cy="21"/>
              </a:xfrm>
              <a:custGeom>
                <a:avLst/>
                <a:gdLst>
                  <a:gd name="T0" fmla="*/ 120 w 120"/>
                  <a:gd name="T1" fmla="*/ 53 h 82"/>
                  <a:gd name="T2" fmla="*/ 115 w 120"/>
                  <a:gd name="T3" fmla="*/ 57 h 82"/>
                  <a:gd name="T4" fmla="*/ 111 w 120"/>
                  <a:gd name="T5" fmla="*/ 61 h 82"/>
                  <a:gd name="T6" fmla="*/ 105 w 120"/>
                  <a:gd name="T7" fmla="*/ 63 h 82"/>
                  <a:gd name="T8" fmla="*/ 92 w 120"/>
                  <a:gd name="T9" fmla="*/ 62 h 82"/>
                  <a:gd name="T10" fmla="*/ 81 w 120"/>
                  <a:gd name="T11" fmla="*/ 47 h 82"/>
                  <a:gd name="T12" fmla="*/ 76 w 120"/>
                  <a:gd name="T13" fmla="*/ 34 h 82"/>
                  <a:gd name="T14" fmla="*/ 68 w 120"/>
                  <a:gd name="T15" fmla="*/ 23 h 82"/>
                  <a:gd name="T16" fmla="*/ 59 w 120"/>
                  <a:gd name="T17" fmla="*/ 13 h 82"/>
                  <a:gd name="T18" fmla="*/ 54 w 120"/>
                  <a:gd name="T19" fmla="*/ 9 h 82"/>
                  <a:gd name="T20" fmla="*/ 48 w 120"/>
                  <a:gd name="T21" fmla="*/ 5 h 82"/>
                  <a:gd name="T22" fmla="*/ 37 w 120"/>
                  <a:gd name="T23" fmla="*/ 1 h 82"/>
                  <a:gd name="T24" fmla="*/ 25 w 120"/>
                  <a:gd name="T25" fmla="*/ 0 h 82"/>
                  <a:gd name="T26" fmla="*/ 13 w 120"/>
                  <a:gd name="T27" fmla="*/ 4 h 82"/>
                  <a:gd name="T28" fmla="*/ 0 w 120"/>
                  <a:gd name="T29" fmla="*/ 13 h 82"/>
                  <a:gd name="T30" fmla="*/ 49 w 120"/>
                  <a:gd name="T31" fmla="*/ 37 h 82"/>
                  <a:gd name="T32" fmla="*/ 88 w 120"/>
                  <a:gd name="T33" fmla="*/ 82 h 82"/>
                  <a:gd name="T34" fmla="*/ 115 w 120"/>
                  <a:gd name="T35" fmla="*/ 74 h 82"/>
                  <a:gd name="T36" fmla="*/ 120 w 120"/>
                  <a:gd name="T37" fmla="*/ 53 h 82"/>
                  <a:gd name="T38" fmla="*/ 120 w 120"/>
                  <a:gd name="T39" fmla="*/ 53 h 8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20"/>
                  <a:gd name="T61" fmla="*/ 0 h 82"/>
                  <a:gd name="T62" fmla="*/ 120 w 120"/>
                  <a:gd name="T63" fmla="*/ 82 h 8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20" h="82">
                    <a:moveTo>
                      <a:pt x="120" y="53"/>
                    </a:moveTo>
                    <a:lnTo>
                      <a:pt x="115" y="57"/>
                    </a:lnTo>
                    <a:lnTo>
                      <a:pt x="111" y="61"/>
                    </a:lnTo>
                    <a:lnTo>
                      <a:pt x="105" y="63"/>
                    </a:lnTo>
                    <a:lnTo>
                      <a:pt x="92" y="62"/>
                    </a:lnTo>
                    <a:lnTo>
                      <a:pt x="81" y="47"/>
                    </a:lnTo>
                    <a:lnTo>
                      <a:pt x="76" y="34"/>
                    </a:lnTo>
                    <a:lnTo>
                      <a:pt x="68" y="23"/>
                    </a:lnTo>
                    <a:lnTo>
                      <a:pt x="59" y="13"/>
                    </a:lnTo>
                    <a:lnTo>
                      <a:pt x="54" y="9"/>
                    </a:lnTo>
                    <a:lnTo>
                      <a:pt x="48" y="5"/>
                    </a:lnTo>
                    <a:lnTo>
                      <a:pt x="37" y="1"/>
                    </a:lnTo>
                    <a:lnTo>
                      <a:pt x="25" y="0"/>
                    </a:lnTo>
                    <a:lnTo>
                      <a:pt x="13" y="4"/>
                    </a:lnTo>
                    <a:lnTo>
                      <a:pt x="0" y="13"/>
                    </a:lnTo>
                    <a:lnTo>
                      <a:pt x="49" y="37"/>
                    </a:lnTo>
                    <a:lnTo>
                      <a:pt x="88" y="82"/>
                    </a:lnTo>
                    <a:lnTo>
                      <a:pt x="115" y="74"/>
                    </a:lnTo>
                    <a:lnTo>
                      <a:pt x="120" y="53"/>
                    </a:lnTo>
                    <a:close/>
                  </a:path>
                </a:pathLst>
              </a:custGeom>
              <a:solidFill>
                <a:srgbClr val="C2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84" name="Freeform 382"/>
              <p:cNvSpPr>
                <a:spLocks/>
              </p:cNvSpPr>
              <p:nvPr/>
            </p:nvSpPr>
            <p:spPr bwMode="auto">
              <a:xfrm>
                <a:off x="2313" y="3111"/>
                <a:ext cx="164" cy="63"/>
              </a:xfrm>
              <a:custGeom>
                <a:avLst/>
                <a:gdLst>
                  <a:gd name="T0" fmla="*/ 642 w 656"/>
                  <a:gd name="T1" fmla="*/ 0 h 251"/>
                  <a:gd name="T2" fmla="*/ 609 w 656"/>
                  <a:gd name="T3" fmla="*/ 21 h 251"/>
                  <a:gd name="T4" fmla="*/ 506 w 656"/>
                  <a:gd name="T5" fmla="*/ 23 h 251"/>
                  <a:gd name="T6" fmla="*/ 418 w 656"/>
                  <a:gd name="T7" fmla="*/ 21 h 251"/>
                  <a:gd name="T8" fmla="*/ 340 w 656"/>
                  <a:gd name="T9" fmla="*/ 16 h 251"/>
                  <a:gd name="T10" fmla="*/ 310 w 656"/>
                  <a:gd name="T11" fmla="*/ 11 h 251"/>
                  <a:gd name="T12" fmla="*/ 277 w 656"/>
                  <a:gd name="T13" fmla="*/ 9 h 251"/>
                  <a:gd name="T14" fmla="*/ 214 w 656"/>
                  <a:gd name="T15" fmla="*/ 11 h 251"/>
                  <a:gd name="T16" fmla="*/ 184 w 656"/>
                  <a:gd name="T17" fmla="*/ 18 h 251"/>
                  <a:gd name="T18" fmla="*/ 169 w 656"/>
                  <a:gd name="T19" fmla="*/ 23 h 251"/>
                  <a:gd name="T20" fmla="*/ 154 w 656"/>
                  <a:gd name="T21" fmla="*/ 30 h 251"/>
                  <a:gd name="T22" fmla="*/ 146 w 656"/>
                  <a:gd name="T23" fmla="*/ 34 h 251"/>
                  <a:gd name="T24" fmla="*/ 140 w 656"/>
                  <a:gd name="T25" fmla="*/ 38 h 251"/>
                  <a:gd name="T26" fmla="*/ 132 w 656"/>
                  <a:gd name="T27" fmla="*/ 43 h 251"/>
                  <a:gd name="T28" fmla="*/ 126 w 656"/>
                  <a:gd name="T29" fmla="*/ 48 h 251"/>
                  <a:gd name="T30" fmla="*/ 99 w 656"/>
                  <a:gd name="T31" fmla="*/ 74 h 251"/>
                  <a:gd name="T32" fmla="*/ 88 w 656"/>
                  <a:gd name="T33" fmla="*/ 90 h 251"/>
                  <a:gd name="T34" fmla="*/ 77 w 656"/>
                  <a:gd name="T35" fmla="*/ 105 h 251"/>
                  <a:gd name="T36" fmla="*/ 67 w 656"/>
                  <a:gd name="T37" fmla="*/ 120 h 251"/>
                  <a:gd name="T38" fmla="*/ 56 w 656"/>
                  <a:gd name="T39" fmla="*/ 135 h 251"/>
                  <a:gd name="T40" fmla="*/ 48 w 656"/>
                  <a:gd name="T41" fmla="*/ 150 h 251"/>
                  <a:gd name="T42" fmla="*/ 39 w 656"/>
                  <a:gd name="T43" fmla="*/ 164 h 251"/>
                  <a:gd name="T44" fmla="*/ 31 w 656"/>
                  <a:gd name="T45" fmla="*/ 178 h 251"/>
                  <a:gd name="T46" fmla="*/ 25 w 656"/>
                  <a:gd name="T47" fmla="*/ 192 h 251"/>
                  <a:gd name="T48" fmla="*/ 19 w 656"/>
                  <a:gd name="T49" fmla="*/ 203 h 251"/>
                  <a:gd name="T50" fmla="*/ 13 w 656"/>
                  <a:gd name="T51" fmla="*/ 215 h 251"/>
                  <a:gd name="T52" fmla="*/ 6 w 656"/>
                  <a:gd name="T53" fmla="*/ 232 h 251"/>
                  <a:gd name="T54" fmla="*/ 0 w 656"/>
                  <a:gd name="T55" fmla="*/ 249 h 251"/>
                  <a:gd name="T56" fmla="*/ 30 w 656"/>
                  <a:gd name="T57" fmla="*/ 251 h 251"/>
                  <a:gd name="T58" fmla="*/ 77 w 656"/>
                  <a:gd name="T59" fmla="*/ 162 h 251"/>
                  <a:gd name="T60" fmla="*/ 160 w 656"/>
                  <a:gd name="T61" fmla="*/ 88 h 251"/>
                  <a:gd name="T62" fmla="*/ 255 w 656"/>
                  <a:gd name="T63" fmla="*/ 54 h 251"/>
                  <a:gd name="T64" fmla="*/ 382 w 656"/>
                  <a:gd name="T65" fmla="*/ 47 h 251"/>
                  <a:gd name="T66" fmla="*/ 609 w 656"/>
                  <a:gd name="T67" fmla="*/ 54 h 251"/>
                  <a:gd name="T68" fmla="*/ 656 w 656"/>
                  <a:gd name="T69" fmla="*/ 14 h 251"/>
                  <a:gd name="T70" fmla="*/ 642 w 656"/>
                  <a:gd name="T71" fmla="*/ 0 h 251"/>
                  <a:gd name="T72" fmla="*/ 642 w 656"/>
                  <a:gd name="T73" fmla="*/ 0 h 25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6"/>
                  <a:gd name="T112" fmla="*/ 0 h 251"/>
                  <a:gd name="T113" fmla="*/ 656 w 656"/>
                  <a:gd name="T114" fmla="*/ 251 h 25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6" h="251">
                    <a:moveTo>
                      <a:pt x="642" y="0"/>
                    </a:moveTo>
                    <a:lnTo>
                      <a:pt x="609" y="21"/>
                    </a:lnTo>
                    <a:lnTo>
                      <a:pt x="506" y="23"/>
                    </a:lnTo>
                    <a:lnTo>
                      <a:pt x="418" y="21"/>
                    </a:lnTo>
                    <a:lnTo>
                      <a:pt x="340" y="16"/>
                    </a:lnTo>
                    <a:lnTo>
                      <a:pt x="310" y="11"/>
                    </a:lnTo>
                    <a:lnTo>
                      <a:pt x="277" y="9"/>
                    </a:lnTo>
                    <a:lnTo>
                      <a:pt x="214" y="11"/>
                    </a:lnTo>
                    <a:lnTo>
                      <a:pt x="184" y="18"/>
                    </a:lnTo>
                    <a:lnTo>
                      <a:pt x="169" y="23"/>
                    </a:lnTo>
                    <a:lnTo>
                      <a:pt x="154" y="30"/>
                    </a:lnTo>
                    <a:lnTo>
                      <a:pt x="146" y="34"/>
                    </a:lnTo>
                    <a:lnTo>
                      <a:pt x="140" y="38"/>
                    </a:lnTo>
                    <a:lnTo>
                      <a:pt x="132" y="43"/>
                    </a:lnTo>
                    <a:lnTo>
                      <a:pt x="126" y="48"/>
                    </a:lnTo>
                    <a:lnTo>
                      <a:pt x="99" y="74"/>
                    </a:lnTo>
                    <a:lnTo>
                      <a:pt x="88" y="90"/>
                    </a:lnTo>
                    <a:lnTo>
                      <a:pt x="77" y="105"/>
                    </a:lnTo>
                    <a:lnTo>
                      <a:pt x="67" y="120"/>
                    </a:lnTo>
                    <a:lnTo>
                      <a:pt x="56" y="135"/>
                    </a:lnTo>
                    <a:lnTo>
                      <a:pt x="48" y="150"/>
                    </a:lnTo>
                    <a:lnTo>
                      <a:pt x="39" y="164"/>
                    </a:lnTo>
                    <a:lnTo>
                      <a:pt x="31" y="178"/>
                    </a:lnTo>
                    <a:lnTo>
                      <a:pt x="25" y="192"/>
                    </a:lnTo>
                    <a:lnTo>
                      <a:pt x="19" y="203"/>
                    </a:lnTo>
                    <a:lnTo>
                      <a:pt x="13" y="215"/>
                    </a:lnTo>
                    <a:lnTo>
                      <a:pt x="6" y="232"/>
                    </a:lnTo>
                    <a:lnTo>
                      <a:pt x="0" y="249"/>
                    </a:lnTo>
                    <a:lnTo>
                      <a:pt x="30" y="251"/>
                    </a:lnTo>
                    <a:lnTo>
                      <a:pt x="77" y="162"/>
                    </a:lnTo>
                    <a:lnTo>
                      <a:pt x="160" y="88"/>
                    </a:lnTo>
                    <a:lnTo>
                      <a:pt x="255" y="54"/>
                    </a:lnTo>
                    <a:lnTo>
                      <a:pt x="382" y="47"/>
                    </a:lnTo>
                    <a:lnTo>
                      <a:pt x="609" y="54"/>
                    </a:lnTo>
                    <a:lnTo>
                      <a:pt x="656" y="14"/>
                    </a:lnTo>
                    <a:lnTo>
                      <a:pt x="642" y="0"/>
                    </a:lnTo>
                    <a:close/>
                  </a:path>
                </a:pathLst>
              </a:custGeom>
              <a:solidFill>
                <a:srgbClr val="C2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85" name="Freeform 383"/>
              <p:cNvSpPr>
                <a:spLocks/>
              </p:cNvSpPr>
              <p:nvPr/>
            </p:nvSpPr>
            <p:spPr bwMode="auto">
              <a:xfrm>
                <a:off x="2412" y="2900"/>
                <a:ext cx="80" cy="105"/>
              </a:xfrm>
              <a:custGeom>
                <a:avLst/>
                <a:gdLst>
                  <a:gd name="T0" fmla="*/ 30 w 316"/>
                  <a:gd name="T1" fmla="*/ 123 h 420"/>
                  <a:gd name="T2" fmla="*/ 0 w 316"/>
                  <a:gd name="T3" fmla="*/ 69 h 420"/>
                  <a:gd name="T4" fmla="*/ 25 w 316"/>
                  <a:gd name="T5" fmla="*/ 7 h 420"/>
                  <a:gd name="T6" fmla="*/ 178 w 316"/>
                  <a:gd name="T7" fmla="*/ 0 h 420"/>
                  <a:gd name="T8" fmla="*/ 270 w 316"/>
                  <a:gd name="T9" fmla="*/ 198 h 420"/>
                  <a:gd name="T10" fmla="*/ 316 w 316"/>
                  <a:gd name="T11" fmla="*/ 363 h 420"/>
                  <a:gd name="T12" fmla="*/ 224 w 316"/>
                  <a:gd name="T13" fmla="*/ 420 h 420"/>
                  <a:gd name="T14" fmla="*/ 131 w 316"/>
                  <a:gd name="T15" fmla="*/ 392 h 420"/>
                  <a:gd name="T16" fmla="*/ 101 w 316"/>
                  <a:gd name="T17" fmla="*/ 333 h 420"/>
                  <a:gd name="T18" fmla="*/ 109 w 316"/>
                  <a:gd name="T19" fmla="*/ 274 h 420"/>
                  <a:gd name="T20" fmla="*/ 30 w 316"/>
                  <a:gd name="T21" fmla="*/ 123 h 420"/>
                  <a:gd name="T22" fmla="*/ 30 w 316"/>
                  <a:gd name="T23" fmla="*/ 123 h 4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16"/>
                  <a:gd name="T37" fmla="*/ 0 h 420"/>
                  <a:gd name="T38" fmla="*/ 316 w 316"/>
                  <a:gd name="T39" fmla="*/ 420 h 42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16" h="420">
                    <a:moveTo>
                      <a:pt x="30" y="123"/>
                    </a:moveTo>
                    <a:lnTo>
                      <a:pt x="0" y="69"/>
                    </a:lnTo>
                    <a:lnTo>
                      <a:pt x="25" y="7"/>
                    </a:lnTo>
                    <a:lnTo>
                      <a:pt x="178" y="0"/>
                    </a:lnTo>
                    <a:lnTo>
                      <a:pt x="270" y="198"/>
                    </a:lnTo>
                    <a:lnTo>
                      <a:pt x="316" y="363"/>
                    </a:lnTo>
                    <a:lnTo>
                      <a:pt x="224" y="420"/>
                    </a:lnTo>
                    <a:lnTo>
                      <a:pt x="131" y="392"/>
                    </a:lnTo>
                    <a:lnTo>
                      <a:pt x="101" y="333"/>
                    </a:lnTo>
                    <a:lnTo>
                      <a:pt x="109" y="274"/>
                    </a:lnTo>
                    <a:lnTo>
                      <a:pt x="30" y="123"/>
                    </a:lnTo>
                    <a:close/>
                  </a:path>
                </a:pathLst>
              </a:custGeom>
              <a:solidFill>
                <a:srgbClr val="CCA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86" name="Freeform 384"/>
              <p:cNvSpPr>
                <a:spLocks/>
              </p:cNvSpPr>
              <p:nvPr/>
            </p:nvSpPr>
            <p:spPr bwMode="auto">
              <a:xfrm>
                <a:off x="2360" y="2931"/>
                <a:ext cx="107" cy="41"/>
              </a:xfrm>
              <a:custGeom>
                <a:avLst/>
                <a:gdLst>
                  <a:gd name="T0" fmla="*/ 430 w 430"/>
                  <a:gd name="T1" fmla="*/ 69 h 165"/>
                  <a:gd name="T2" fmla="*/ 373 w 430"/>
                  <a:gd name="T3" fmla="*/ 32 h 165"/>
                  <a:gd name="T4" fmla="*/ 295 w 430"/>
                  <a:gd name="T5" fmla="*/ 0 h 165"/>
                  <a:gd name="T6" fmla="*/ 151 w 430"/>
                  <a:gd name="T7" fmla="*/ 14 h 165"/>
                  <a:gd name="T8" fmla="*/ 63 w 430"/>
                  <a:gd name="T9" fmla="*/ 60 h 165"/>
                  <a:gd name="T10" fmla="*/ 0 w 430"/>
                  <a:gd name="T11" fmla="*/ 129 h 165"/>
                  <a:gd name="T12" fmla="*/ 107 w 430"/>
                  <a:gd name="T13" fmla="*/ 158 h 165"/>
                  <a:gd name="T14" fmla="*/ 219 w 430"/>
                  <a:gd name="T15" fmla="*/ 165 h 165"/>
                  <a:gd name="T16" fmla="*/ 348 w 430"/>
                  <a:gd name="T17" fmla="*/ 139 h 165"/>
                  <a:gd name="T18" fmla="*/ 430 w 430"/>
                  <a:gd name="T19" fmla="*/ 69 h 165"/>
                  <a:gd name="T20" fmla="*/ 430 w 430"/>
                  <a:gd name="T21" fmla="*/ 69 h 16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30"/>
                  <a:gd name="T34" fmla="*/ 0 h 165"/>
                  <a:gd name="T35" fmla="*/ 430 w 430"/>
                  <a:gd name="T36" fmla="*/ 165 h 16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30" h="165">
                    <a:moveTo>
                      <a:pt x="430" y="69"/>
                    </a:moveTo>
                    <a:lnTo>
                      <a:pt x="373" y="32"/>
                    </a:lnTo>
                    <a:lnTo>
                      <a:pt x="295" y="0"/>
                    </a:lnTo>
                    <a:lnTo>
                      <a:pt x="151" y="14"/>
                    </a:lnTo>
                    <a:lnTo>
                      <a:pt x="63" y="60"/>
                    </a:lnTo>
                    <a:lnTo>
                      <a:pt x="0" y="129"/>
                    </a:lnTo>
                    <a:lnTo>
                      <a:pt x="107" y="158"/>
                    </a:lnTo>
                    <a:lnTo>
                      <a:pt x="219" y="165"/>
                    </a:lnTo>
                    <a:lnTo>
                      <a:pt x="348" y="139"/>
                    </a:lnTo>
                    <a:lnTo>
                      <a:pt x="430" y="69"/>
                    </a:lnTo>
                    <a:close/>
                  </a:path>
                </a:pathLst>
              </a:custGeom>
              <a:solidFill>
                <a:srgbClr val="96DE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87" name="Freeform 385"/>
              <p:cNvSpPr>
                <a:spLocks/>
              </p:cNvSpPr>
              <p:nvPr/>
            </p:nvSpPr>
            <p:spPr bwMode="auto">
              <a:xfrm>
                <a:off x="2357" y="2929"/>
                <a:ext cx="115" cy="46"/>
              </a:xfrm>
              <a:custGeom>
                <a:avLst/>
                <a:gdLst>
                  <a:gd name="T0" fmla="*/ 442 w 461"/>
                  <a:gd name="T1" fmla="*/ 58 h 184"/>
                  <a:gd name="T2" fmla="*/ 432 w 461"/>
                  <a:gd name="T3" fmla="*/ 52 h 184"/>
                  <a:gd name="T4" fmla="*/ 419 w 461"/>
                  <a:gd name="T5" fmla="*/ 43 h 184"/>
                  <a:gd name="T6" fmla="*/ 404 w 461"/>
                  <a:gd name="T7" fmla="*/ 35 h 184"/>
                  <a:gd name="T8" fmla="*/ 388 w 461"/>
                  <a:gd name="T9" fmla="*/ 26 h 184"/>
                  <a:gd name="T10" fmla="*/ 369 w 461"/>
                  <a:gd name="T11" fmla="*/ 19 h 184"/>
                  <a:gd name="T12" fmla="*/ 349 w 461"/>
                  <a:gd name="T13" fmla="*/ 12 h 184"/>
                  <a:gd name="T14" fmla="*/ 303 w 461"/>
                  <a:gd name="T15" fmla="*/ 2 h 184"/>
                  <a:gd name="T16" fmla="*/ 250 w 461"/>
                  <a:gd name="T17" fmla="*/ 0 h 184"/>
                  <a:gd name="T18" fmla="*/ 160 w 461"/>
                  <a:gd name="T19" fmla="*/ 15 h 184"/>
                  <a:gd name="T20" fmla="*/ 134 w 461"/>
                  <a:gd name="T21" fmla="*/ 24 h 184"/>
                  <a:gd name="T22" fmla="*/ 110 w 461"/>
                  <a:gd name="T23" fmla="*/ 34 h 184"/>
                  <a:gd name="T24" fmla="*/ 90 w 461"/>
                  <a:gd name="T25" fmla="*/ 45 h 184"/>
                  <a:gd name="T26" fmla="*/ 72 w 461"/>
                  <a:gd name="T27" fmla="*/ 57 h 184"/>
                  <a:gd name="T28" fmla="*/ 56 w 461"/>
                  <a:gd name="T29" fmla="*/ 68 h 184"/>
                  <a:gd name="T30" fmla="*/ 15 w 461"/>
                  <a:gd name="T31" fmla="*/ 112 h 184"/>
                  <a:gd name="T32" fmla="*/ 0 w 461"/>
                  <a:gd name="T33" fmla="*/ 146 h 184"/>
                  <a:gd name="T34" fmla="*/ 28 w 461"/>
                  <a:gd name="T35" fmla="*/ 153 h 184"/>
                  <a:gd name="T36" fmla="*/ 63 w 461"/>
                  <a:gd name="T37" fmla="*/ 161 h 184"/>
                  <a:gd name="T38" fmla="*/ 96 w 461"/>
                  <a:gd name="T39" fmla="*/ 172 h 184"/>
                  <a:gd name="T40" fmla="*/ 124 w 461"/>
                  <a:gd name="T41" fmla="*/ 179 h 184"/>
                  <a:gd name="T42" fmla="*/ 205 w 461"/>
                  <a:gd name="T43" fmla="*/ 184 h 184"/>
                  <a:gd name="T44" fmla="*/ 314 w 461"/>
                  <a:gd name="T45" fmla="*/ 175 h 184"/>
                  <a:gd name="T46" fmla="*/ 356 w 461"/>
                  <a:gd name="T47" fmla="*/ 165 h 184"/>
                  <a:gd name="T48" fmla="*/ 381 w 461"/>
                  <a:gd name="T49" fmla="*/ 156 h 184"/>
                  <a:gd name="T50" fmla="*/ 404 w 461"/>
                  <a:gd name="T51" fmla="*/ 144 h 184"/>
                  <a:gd name="T52" fmla="*/ 434 w 461"/>
                  <a:gd name="T53" fmla="*/ 122 h 184"/>
                  <a:gd name="T54" fmla="*/ 414 w 461"/>
                  <a:gd name="T55" fmla="*/ 89 h 184"/>
                  <a:gd name="T56" fmla="*/ 402 w 461"/>
                  <a:gd name="T57" fmla="*/ 97 h 184"/>
                  <a:gd name="T58" fmla="*/ 380 w 461"/>
                  <a:gd name="T59" fmla="*/ 110 h 184"/>
                  <a:gd name="T60" fmla="*/ 368 w 461"/>
                  <a:gd name="T61" fmla="*/ 117 h 184"/>
                  <a:gd name="T62" fmla="*/ 352 w 461"/>
                  <a:gd name="T63" fmla="*/ 125 h 184"/>
                  <a:gd name="T64" fmla="*/ 335 w 461"/>
                  <a:gd name="T65" fmla="*/ 132 h 184"/>
                  <a:gd name="T66" fmla="*/ 317 w 461"/>
                  <a:gd name="T67" fmla="*/ 140 h 184"/>
                  <a:gd name="T68" fmla="*/ 297 w 461"/>
                  <a:gd name="T69" fmla="*/ 146 h 184"/>
                  <a:gd name="T70" fmla="*/ 255 w 461"/>
                  <a:gd name="T71" fmla="*/ 156 h 184"/>
                  <a:gd name="T72" fmla="*/ 211 w 461"/>
                  <a:gd name="T73" fmla="*/ 161 h 184"/>
                  <a:gd name="T74" fmla="*/ 37 w 461"/>
                  <a:gd name="T75" fmla="*/ 134 h 184"/>
                  <a:gd name="T76" fmla="*/ 52 w 461"/>
                  <a:gd name="T77" fmla="*/ 112 h 184"/>
                  <a:gd name="T78" fmla="*/ 71 w 461"/>
                  <a:gd name="T79" fmla="*/ 92 h 184"/>
                  <a:gd name="T80" fmla="*/ 92 w 461"/>
                  <a:gd name="T81" fmla="*/ 74 h 184"/>
                  <a:gd name="T82" fmla="*/ 110 w 461"/>
                  <a:gd name="T83" fmla="*/ 63 h 184"/>
                  <a:gd name="T84" fmla="*/ 130 w 461"/>
                  <a:gd name="T85" fmla="*/ 52 h 184"/>
                  <a:gd name="T86" fmla="*/ 154 w 461"/>
                  <a:gd name="T87" fmla="*/ 43 h 184"/>
                  <a:gd name="T88" fmla="*/ 179 w 461"/>
                  <a:gd name="T89" fmla="*/ 35 h 184"/>
                  <a:gd name="T90" fmla="*/ 225 w 461"/>
                  <a:gd name="T91" fmla="*/ 28 h 184"/>
                  <a:gd name="T92" fmla="*/ 338 w 461"/>
                  <a:gd name="T93" fmla="*/ 33 h 184"/>
                  <a:gd name="T94" fmla="*/ 365 w 461"/>
                  <a:gd name="T95" fmla="*/ 44 h 184"/>
                  <a:gd name="T96" fmla="*/ 389 w 461"/>
                  <a:gd name="T97" fmla="*/ 54 h 184"/>
                  <a:gd name="T98" fmla="*/ 405 w 461"/>
                  <a:gd name="T99" fmla="*/ 62 h 184"/>
                  <a:gd name="T100" fmla="*/ 426 w 461"/>
                  <a:gd name="T101" fmla="*/ 73 h 184"/>
                  <a:gd name="T102" fmla="*/ 461 w 461"/>
                  <a:gd name="T103" fmla="*/ 74 h 18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461"/>
                  <a:gd name="T157" fmla="*/ 0 h 184"/>
                  <a:gd name="T158" fmla="*/ 461 w 461"/>
                  <a:gd name="T159" fmla="*/ 184 h 184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461" h="184">
                    <a:moveTo>
                      <a:pt x="461" y="74"/>
                    </a:moveTo>
                    <a:lnTo>
                      <a:pt x="442" y="58"/>
                    </a:lnTo>
                    <a:lnTo>
                      <a:pt x="437" y="54"/>
                    </a:lnTo>
                    <a:lnTo>
                      <a:pt x="432" y="52"/>
                    </a:lnTo>
                    <a:lnTo>
                      <a:pt x="426" y="47"/>
                    </a:lnTo>
                    <a:lnTo>
                      <a:pt x="419" y="43"/>
                    </a:lnTo>
                    <a:lnTo>
                      <a:pt x="412" y="39"/>
                    </a:lnTo>
                    <a:lnTo>
                      <a:pt x="404" y="35"/>
                    </a:lnTo>
                    <a:lnTo>
                      <a:pt x="397" y="31"/>
                    </a:lnTo>
                    <a:lnTo>
                      <a:pt x="388" y="26"/>
                    </a:lnTo>
                    <a:lnTo>
                      <a:pt x="379" y="23"/>
                    </a:lnTo>
                    <a:lnTo>
                      <a:pt x="369" y="19"/>
                    </a:lnTo>
                    <a:lnTo>
                      <a:pt x="360" y="16"/>
                    </a:lnTo>
                    <a:lnTo>
                      <a:pt x="349" y="12"/>
                    </a:lnTo>
                    <a:lnTo>
                      <a:pt x="327" y="6"/>
                    </a:lnTo>
                    <a:lnTo>
                      <a:pt x="303" y="2"/>
                    </a:lnTo>
                    <a:lnTo>
                      <a:pt x="277" y="0"/>
                    </a:lnTo>
                    <a:lnTo>
                      <a:pt x="250" y="0"/>
                    </a:lnTo>
                    <a:lnTo>
                      <a:pt x="189" y="7"/>
                    </a:lnTo>
                    <a:lnTo>
                      <a:pt x="160" y="15"/>
                    </a:lnTo>
                    <a:lnTo>
                      <a:pt x="147" y="20"/>
                    </a:lnTo>
                    <a:lnTo>
                      <a:pt x="134" y="24"/>
                    </a:lnTo>
                    <a:lnTo>
                      <a:pt x="121" y="29"/>
                    </a:lnTo>
                    <a:lnTo>
                      <a:pt x="110" y="34"/>
                    </a:lnTo>
                    <a:lnTo>
                      <a:pt x="100" y="39"/>
                    </a:lnTo>
                    <a:lnTo>
                      <a:pt x="90" y="45"/>
                    </a:lnTo>
                    <a:lnTo>
                      <a:pt x="81" y="50"/>
                    </a:lnTo>
                    <a:lnTo>
                      <a:pt x="72" y="57"/>
                    </a:lnTo>
                    <a:lnTo>
                      <a:pt x="63" y="62"/>
                    </a:lnTo>
                    <a:lnTo>
                      <a:pt x="56" y="68"/>
                    </a:lnTo>
                    <a:lnTo>
                      <a:pt x="32" y="91"/>
                    </a:lnTo>
                    <a:lnTo>
                      <a:pt x="15" y="112"/>
                    </a:lnTo>
                    <a:lnTo>
                      <a:pt x="5" y="130"/>
                    </a:lnTo>
                    <a:lnTo>
                      <a:pt x="0" y="146"/>
                    </a:lnTo>
                    <a:lnTo>
                      <a:pt x="13" y="149"/>
                    </a:lnTo>
                    <a:lnTo>
                      <a:pt x="28" y="153"/>
                    </a:lnTo>
                    <a:lnTo>
                      <a:pt x="46" y="156"/>
                    </a:lnTo>
                    <a:lnTo>
                      <a:pt x="63" y="161"/>
                    </a:lnTo>
                    <a:lnTo>
                      <a:pt x="81" y="167"/>
                    </a:lnTo>
                    <a:lnTo>
                      <a:pt x="96" y="172"/>
                    </a:lnTo>
                    <a:lnTo>
                      <a:pt x="106" y="175"/>
                    </a:lnTo>
                    <a:lnTo>
                      <a:pt x="124" y="179"/>
                    </a:lnTo>
                    <a:lnTo>
                      <a:pt x="159" y="183"/>
                    </a:lnTo>
                    <a:lnTo>
                      <a:pt x="205" y="184"/>
                    </a:lnTo>
                    <a:lnTo>
                      <a:pt x="259" y="183"/>
                    </a:lnTo>
                    <a:lnTo>
                      <a:pt x="314" y="175"/>
                    </a:lnTo>
                    <a:lnTo>
                      <a:pt x="342" y="169"/>
                    </a:lnTo>
                    <a:lnTo>
                      <a:pt x="356" y="165"/>
                    </a:lnTo>
                    <a:lnTo>
                      <a:pt x="369" y="161"/>
                    </a:lnTo>
                    <a:lnTo>
                      <a:pt x="381" y="156"/>
                    </a:lnTo>
                    <a:lnTo>
                      <a:pt x="393" y="150"/>
                    </a:lnTo>
                    <a:lnTo>
                      <a:pt x="404" y="144"/>
                    </a:lnTo>
                    <a:lnTo>
                      <a:pt x="415" y="137"/>
                    </a:lnTo>
                    <a:lnTo>
                      <a:pt x="434" y="122"/>
                    </a:lnTo>
                    <a:lnTo>
                      <a:pt x="451" y="103"/>
                    </a:lnTo>
                    <a:lnTo>
                      <a:pt x="414" y="89"/>
                    </a:lnTo>
                    <a:lnTo>
                      <a:pt x="408" y="93"/>
                    </a:lnTo>
                    <a:lnTo>
                      <a:pt x="402" y="97"/>
                    </a:lnTo>
                    <a:lnTo>
                      <a:pt x="391" y="103"/>
                    </a:lnTo>
                    <a:lnTo>
                      <a:pt x="380" y="110"/>
                    </a:lnTo>
                    <a:lnTo>
                      <a:pt x="374" y="113"/>
                    </a:lnTo>
                    <a:lnTo>
                      <a:pt x="368" y="117"/>
                    </a:lnTo>
                    <a:lnTo>
                      <a:pt x="360" y="121"/>
                    </a:lnTo>
                    <a:lnTo>
                      <a:pt x="352" y="125"/>
                    </a:lnTo>
                    <a:lnTo>
                      <a:pt x="344" y="129"/>
                    </a:lnTo>
                    <a:lnTo>
                      <a:pt x="335" y="132"/>
                    </a:lnTo>
                    <a:lnTo>
                      <a:pt x="326" y="136"/>
                    </a:lnTo>
                    <a:lnTo>
                      <a:pt x="317" y="140"/>
                    </a:lnTo>
                    <a:lnTo>
                      <a:pt x="307" y="143"/>
                    </a:lnTo>
                    <a:lnTo>
                      <a:pt x="297" y="146"/>
                    </a:lnTo>
                    <a:lnTo>
                      <a:pt x="277" y="153"/>
                    </a:lnTo>
                    <a:lnTo>
                      <a:pt x="255" y="156"/>
                    </a:lnTo>
                    <a:lnTo>
                      <a:pt x="234" y="160"/>
                    </a:lnTo>
                    <a:lnTo>
                      <a:pt x="211" y="161"/>
                    </a:lnTo>
                    <a:lnTo>
                      <a:pt x="164" y="158"/>
                    </a:lnTo>
                    <a:lnTo>
                      <a:pt x="37" y="134"/>
                    </a:lnTo>
                    <a:lnTo>
                      <a:pt x="40" y="129"/>
                    </a:lnTo>
                    <a:lnTo>
                      <a:pt x="52" y="112"/>
                    </a:lnTo>
                    <a:lnTo>
                      <a:pt x="59" y="102"/>
                    </a:lnTo>
                    <a:lnTo>
                      <a:pt x="71" y="92"/>
                    </a:lnTo>
                    <a:lnTo>
                      <a:pt x="85" y="79"/>
                    </a:lnTo>
                    <a:lnTo>
                      <a:pt x="92" y="74"/>
                    </a:lnTo>
                    <a:lnTo>
                      <a:pt x="101" y="68"/>
                    </a:lnTo>
                    <a:lnTo>
                      <a:pt x="110" y="63"/>
                    </a:lnTo>
                    <a:lnTo>
                      <a:pt x="120" y="57"/>
                    </a:lnTo>
                    <a:lnTo>
                      <a:pt x="130" y="52"/>
                    </a:lnTo>
                    <a:lnTo>
                      <a:pt x="142" y="47"/>
                    </a:lnTo>
                    <a:lnTo>
                      <a:pt x="154" y="43"/>
                    </a:lnTo>
                    <a:lnTo>
                      <a:pt x="167" y="39"/>
                    </a:lnTo>
                    <a:lnTo>
                      <a:pt x="179" y="35"/>
                    </a:lnTo>
                    <a:lnTo>
                      <a:pt x="195" y="31"/>
                    </a:lnTo>
                    <a:lnTo>
                      <a:pt x="225" y="28"/>
                    </a:lnTo>
                    <a:lnTo>
                      <a:pt x="259" y="25"/>
                    </a:lnTo>
                    <a:lnTo>
                      <a:pt x="338" y="33"/>
                    </a:lnTo>
                    <a:lnTo>
                      <a:pt x="351" y="38"/>
                    </a:lnTo>
                    <a:lnTo>
                      <a:pt x="365" y="44"/>
                    </a:lnTo>
                    <a:lnTo>
                      <a:pt x="380" y="50"/>
                    </a:lnTo>
                    <a:lnTo>
                      <a:pt x="389" y="54"/>
                    </a:lnTo>
                    <a:lnTo>
                      <a:pt x="397" y="58"/>
                    </a:lnTo>
                    <a:lnTo>
                      <a:pt x="405" y="62"/>
                    </a:lnTo>
                    <a:lnTo>
                      <a:pt x="413" y="65"/>
                    </a:lnTo>
                    <a:lnTo>
                      <a:pt x="426" y="73"/>
                    </a:lnTo>
                    <a:lnTo>
                      <a:pt x="433" y="79"/>
                    </a:lnTo>
                    <a:lnTo>
                      <a:pt x="461" y="7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88" name="Freeform 386"/>
              <p:cNvSpPr>
                <a:spLocks/>
              </p:cNvSpPr>
              <p:nvPr/>
            </p:nvSpPr>
            <p:spPr bwMode="auto">
              <a:xfrm>
                <a:off x="2384" y="2948"/>
                <a:ext cx="147" cy="14"/>
              </a:xfrm>
              <a:custGeom>
                <a:avLst/>
                <a:gdLst>
                  <a:gd name="T0" fmla="*/ 584 w 591"/>
                  <a:gd name="T1" fmla="*/ 60 h 60"/>
                  <a:gd name="T2" fmla="*/ 591 w 591"/>
                  <a:gd name="T3" fmla="*/ 27 h 60"/>
                  <a:gd name="T4" fmla="*/ 586 w 591"/>
                  <a:gd name="T5" fmla="*/ 24 h 60"/>
                  <a:gd name="T6" fmla="*/ 580 w 591"/>
                  <a:gd name="T7" fmla="*/ 22 h 60"/>
                  <a:gd name="T8" fmla="*/ 563 w 591"/>
                  <a:gd name="T9" fmla="*/ 17 h 60"/>
                  <a:gd name="T10" fmla="*/ 539 w 591"/>
                  <a:gd name="T11" fmla="*/ 13 h 60"/>
                  <a:gd name="T12" fmla="*/ 510 w 591"/>
                  <a:gd name="T13" fmla="*/ 9 h 60"/>
                  <a:gd name="T14" fmla="*/ 476 w 591"/>
                  <a:gd name="T15" fmla="*/ 5 h 60"/>
                  <a:gd name="T16" fmla="*/ 438 w 591"/>
                  <a:gd name="T17" fmla="*/ 3 h 60"/>
                  <a:gd name="T18" fmla="*/ 353 w 591"/>
                  <a:gd name="T19" fmla="*/ 0 h 60"/>
                  <a:gd name="T20" fmla="*/ 260 w 591"/>
                  <a:gd name="T21" fmla="*/ 3 h 60"/>
                  <a:gd name="T22" fmla="*/ 166 w 591"/>
                  <a:gd name="T23" fmla="*/ 9 h 60"/>
                  <a:gd name="T24" fmla="*/ 122 w 591"/>
                  <a:gd name="T25" fmla="*/ 14 h 60"/>
                  <a:gd name="T26" fmla="*/ 78 w 591"/>
                  <a:gd name="T27" fmla="*/ 21 h 60"/>
                  <a:gd name="T28" fmla="*/ 56 w 591"/>
                  <a:gd name="T29" fmla="*/ 24 h 60"/>
                  <a:gd name="T30" fmla="*/ 38 w 591"/>
                  <a:gd name="T31" fmla="*/ 29 h 60"/>
                  <a:gd name="T32" fmla="*/ 17 w 591"/>
                  <a:gd name="T33" fmla="*/ 33 h 60"/>
                  <a:gd name="T34" fmla="*/ 0 w 591"/>
                  <a:gd name="T35" fmla="*/ 38 h 60"/>
                  <a:gd name="T36" fmla="*/ 67 w 591"/>
                  <a:gd name="T37" fmla="*/ 34 h 60"/>
                  <a:gd name="T38" fmla="*/ 140 w 591"/>
                  <a:gd name="T39" fmla="*/ 29 h 60"/>
                  <a:gd name="T40" fmla="*/ 227 w 591"/>
                  <a:gd name="T41" fmla="*/ 27 h 60"/>
                  <a:gd name="T42" fmla="*/ 416 w 591"/>
                  <a:gd name="T43" fmla="*/ 29 h 60"/>
                  <a:gd name="T44" fmla="*/ 501 w 591"/>
                  <a:gd name="T45" fmla="*/ 38 h 60"/>
                  <a:gd name="T46" fmla="*/ 538 w 591"/>
                  <a:gd name="T47" fmla="*/ 46 h 60"/>
                  <a:gd name="T48" fmla="*/ 554 w 591"/>
                  <a:gd name="T49" fmla="*/ 50 h 60"/>
                  <a:gd name="T50" fmla="*/ 569 w 591"/>
                  <a:gd name="T51" fmla="*/ 55 h 60"/>
                  <a:gd name="T52" fmla="*/ 584 w 591"/>
                  <a:gd name="T53" fmla="*/ 60 h 60"/>
                  <a:gd name="T54" fmla="*/ 584 w 591"/>
                  <a:gd name="T55" fmla="*/ 60 h 6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591"/>
                  <a:gd name="T85" fmla="*/ 0 h 60"/>
                  <a:gd name="T86" fmla="*/ 591 w 591"/>
                  <a:gd name="T87" fmla="*/ 60 h 6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591" h="60">
                    <a:moveTo>
                      <a:pt x="584" y="60"/>
                    </a:moveTo>
                    <a:lnTo>
                      <a:pt x="591" y="27"/>
                    </a:lnTo>
                    <a:lnTo>
                      <a:pt x="586" y="24"/>
                    </a:lnTo>
                    <a:lnTo>
                      <a:pt x="580" y="22"/>
                    </a:lnTo>
                    <a:lnTo>
                      <a:pt x="563" y="17"/>
                    </a:lnTo>
                    <a:lnTo>
                      <a:pt x="539" y="13"/>
                    </a:lnTo>
                    <a:lnTo>
                      <a:pt x="510" y="9"/>
                    </a:lnTo>
                    <a:lnTo>
                      <a:pt x="476" y="5"/>
                    </a:lnTo>
                    <a:lnTo>
                      <a:pt x="438" y="3"/>
                    </a:lnTo>
                    <a:lnTo>
                      <a:pt x="353" y="0"/>
                    </a:lnTo>
                    <a:lnTo>
                      <a:pt x="260" y="3"/>
                    </a:lnTo>
                    <a:lnTo>
                      <a:pt x="166" y="9"/>
                    </a:lnTo>
                    <a:lnTo>
                      <a:pt x="122" y="14"/>
                    </a:lnTo>
                    <a:lnTo>
                      <a:pt x="78" y="21"/>
                    </a:lnTo>
                    <a:lnTo>
                      <a:pt x="56" y="24"/>
                    </a:lnTo>
                    <a:lnTo>
                      <a:pt x="38" y="29"/>
                    </a:lnTo>
                    <a:lnTo>
                      <a:pt x="17" y="33"/>
                    </a:lnTo>
                    <a:lnTo>
                      <a:pt x="0" y="38"/>
                    </a:lnTo>
                    <a:lnTo>
                      <a:pt x="67" y="34"/>
                    </a:lnTo>
                    <a:lnTo>
                      <a:pt x="140" y="29"/>
                    </a:lnTo>
                    <a:lnTo>
                      <a:pt x="227" y="27"/>
                    </a:lnTo>
                    <a:lnTo>
                      <a:pt x="416" y="29"/>
                    </a:lnTo>
                    <a:lnTo>
                      <a:pt x="501" y="38"/>
                    </a:lnTo>
                    <a:lnTo>
                      <a:pt x="538" y="46"/>
                    </a:lnTo>
                    <a:lnTo>
                      <a:pt x="554" y="50"/>
                    </a:lnTo>
                    <a:lnTo>
                      <a:pt x="569" y="55"/>
                    </a:lnTo>
                    <a:lnTo>
                      <a:pt x="584" y="6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89" name="Freeform 387"/>
              <p:cNvSpPr>
                <a:spLocks/>
              </p:cNvSpPr>
              <p:nvPr/>
            </p:nvSpPr>
            <p:spPr bwMode="auto">
              <a:xfrm>
                <a:off x="2396" y="2944"/>
                <a:ext cx="16" cy="9"/>
              </a:xfrm>
              <a:custGeom>
                <a:avLst/>
                <a:gdLst>
                  <a:gd name="T0" fmla="*/ 39 w 64"/>
                  <a:gd name="T1" fmla="*/ 38 h 38"/>
                  <a:gd name="T2" fmla="*/ 25 w 64"/>
                  <a:gd name="T3" fmla="*/ 27 h 38"/>
                  <a:gd name="T4" fmla="*/ 12 w 64"/>
                  <a:gd name="T5" fmla="*/ 15 h 38"/>
                  <a:gd name="T6" fmla="*/ 2 w 64"/>
                  <a:gd name="T7" fmla="*/ 5 h 38"/>
                  <a:gd name="T8" fmla="*/ 0 w 64"/>
                  <a:gd name="T9" fmla="*/ 0 h 38"/>
                  <a:gd name="T10" fmla="*/ 5 w 64"/>
                  <a:gd name="T11" fmla="*/ 0 h 38"/>
                  <a:gd name="T12" fmla="*/ 14 w 64"/>
                  <a:gd name="T13" fmla="*/ 4 h 38"/>
                  <a:gd name="T14" fmla="*/ 26 w 64"/>
                  <a:gd name="T15" fmla="*/ 12 h 38"/>
                  <a:gd name="T16" fmla="*/ 34 w 64"/>
                  <a:gd name="T17" fmla="*/ 15 h 38"/>
                  <a:gd name="T18" fmla="*/ 43 w 64"/>
                  <a:gd name="T19" fmla="*/ 20 h 38"/>
                  <a:gd name="T20" fmla="*/ 53 w 64"/>
                  <a:gd name="T21" fmla="*/ 27 h 38"/>
                  <a:gd name="T22" fmla="*/ 58 w 64"/>
                  <a:gd name="T23" fmla="*/ 30 h 38"/>
                  <a:gd name="T24" fmla="*/ 64 w 64"/>
                  <a:gd name="T25" fmla="*/ 34 h 38"/>
                  <a:gd name="T26" fmla="*/ 39 w 64"/>
                  <a:gd name="T27" fmla="*/ 38 h 38"/>
                  <a:gd name="T28" fmla="*/ 39 w 64"/>
                  <a:gd name="T29" fmla="*/ 38 h 3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64"/>
                  <a:gd name="T46" fmla="*/ 0 h 38"/>
                  <a:gd name="T47" fmla="*/ 64 w 64"/>
                  <a:gd name="T48" fmla="*/ 38 h 3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64" h="38">
                    <a:moveTo>
                      <a:pt x="39" y="38"/>
                    </a:moveTo>
                    <a:lnTo>
                      <a:pt x="25" y="27"/>
                    </a:lnTo>
                    <a:lnTo>
                      <a:pt x="12" y="15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4" y="4"/>
                    </a:lnTo>
                    <a:lnTo>
                      <a:pt x="26" y="12"/>
                    </a:lnTo>
                    <a:lnTo>
                      <a:pt x="34" y="15"/>
                    </a:lnTo>
                    <a:lnTo>
                      <a:pt x="43" y="20"/>
                    </a:lnTo>
                    <a:lnTo>
                      <a:pt x="53" y="27"/>
                    </a:lnTo>
                    <a:lnTo>
                      <a:pt x="58" y="30"/>
                    </a:lnTo>
                    <a:lnTo>
                      <a:pt x="64" y="34"/>
                    </a:lnTo>
                    <a:lnTo>
                      <a:pt x="39" y="3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90" name="Freeform 388"/>
              <p:cNvSpPr>
                <a:spLocks/>
              </p:cNvSpPr>
              <p:nvPr/>
            </p:nvSpPr>
            <p:spPr bwMode="auto">
              <a:xfrm>
                <a:off x="2415" y="2940"/>
                <a:ext cx="26" cy="12"/>
              </a:xfrm>
              <a:custGeom>
                <a:avLst/>
                <a:gdLst>
                  <a:gd name="T0" fmla="*/ 50 w 103"/>
                  <a:gd name="T1" fmla="*/ 49 h 49"/>
                  <a:gd name="T2" fmla="*/ 31 w 103"/>
                  <a:gd name="T3" fmla="*/ 33 h 49"/>
                  <a:gd name="T4" fmla="*/ 15 w 103"/>
                  <a:gd name="T5" fmla="*/ 20 h 49"/>
                  <a:gd name="T6" fmla="*/ 2 w 103"/>
                  <a:gd name="T7" fmla="*/ 7 h 49"/>
                  <a:gd name="T8" fmla="*/ 0 w 103"/>
                  <a:gd name="T9" fmla="*/ 0 h 49"/>
                  <a:gd name="T10" fmla="*/ 11 w 103"/>
                  <a:gd name="T11" fmla="*/ 1 h 49"/>
                  <a:gd name="T12" fmla="*/ 25 w 103"/>
                  <a:gd name="T13" fmla="*/ 6 h 49"/>
                  <a:gd name="T14" fmla="*/ 34 w 103"/>
                  <a:gd name="T15" fmla="*/ 9 h 49"/>
                  <a:gd name="T16" fmla="*/ 44 w 103"/>
                  <a:gd name="T17" fmla="*/ 14 h 49"/>
                  <a:gd name="T18" fmla="*/ 57 w 103"/>
                  <a:gd name="T19" fmla="*/ 19 h 49"/>
                  <a:gd name="T20" fmla="*/ 69 w 103"/>
                  <a:gd name="T21" fmla="*/ 26 h 49"/>
                  <a:gd name="T22" fmla="*/ 77 w 103"/>
                  <a:gd name="T23" fmla="*/ 30 h 49"/>
                  <a:gd name="T24" fmla="*/ 86 w 103"/>
                  <a:gd name="T25" fmla="*/ 34 h 49"/>
                  <a:gd name="T26" fmla="*/ 93 w 103"/>
                  <a:gd name="T27" fmla="*/ 38 h 49"/>
                  <a:gd name="T28" fmla="*/ 103 w 103"/>
                  <a:gd name="T29" fmla="*/ 43 h 49"/>
                  <a:gd name="T30" fmla="*/ 50 w 103"/>
                  <a:gd name="T31" fmla="*/ 49 h 49"/>
                  <a:gd name="T32" fmla="*/ 50 w 103"/>
                  <a:gd name="T33" fmla="*/ 49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3"/>
                  <a:gd name="T52" fmla="*/ 0 h 49"/>
                  <a:gd name="T53" fmla="*/ 103 w 103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3" h="49">
                    <a:moveTo>
                      <a:pt x="50" y="49"/>
                    </a:moveTo>
                    <a:lnTo>
                      <a:pt x="31" y="33"/>
                    </a:lnTo>
                    <a:lnTo>
                      <a:pt x="15" y="20"/>
                    </a:lnTo>
                    <a:lnTo>
                      <a:pt x="2" y="7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5" y="6"/>
                    </a:lnTo>
                    <a:lnTo>
                      <a:pt x="34" y="9"/>
                    </a:lnTo>
                    <a:lnTo>
                      <a:pt x="44" y="14"/>
                    </a:lnTo>
                    <a:lnTo>
                      <a:pt x="57" y="19"/>
                    </a:lnTo>
                    <a:lnTo>
                      <a:pt x="69" y="26"/>
                    </a:lnTo>
                    <a:lnTo>
                      <a:pt x="77" y="30"/>
                    </a:lnTo>
                    <a:lnTo>
                      <a:pt x="86" y="34"/>
                    </a:lnTo>
                    <a:lnTo>
                      <a:pt x="93" y="38"/>
                    </a:lnTo>
                    <a:lnTo>
                      <a:pt x="103" y="43"/>
                    </a:lnTo>
                    <a:lnTo>
                      <a:pt x="50" y="4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91" name="Freeform 389"/>
              <p:cNvSpPr>
                <a:spLocks/>
              </p:cNvSpPr>
              <p:nvPr/>
            </p:nvSpPr>
            <p:spPr bwMode="auto">
              <a:xfrm>
                <a:off x="2396" y="2954"/>
                <a:ext cx="16" cy="10"/>
              </a:xfrm>
              <a:custGeom>
                <a:avLst/>
                <a:gdLst>
                  <a:gd name="T0" fmla="*/ 40 w 66"/>
                  <a:gd name="T1" fmla="*/ 0 h 39"/>
                  <a:gd name="T2" fmla="*/ 25 w 66"/>
                  <a:gd name="T3" fmla="*/ 12 h 39"/>
                  <a:gd name="T4" fmla="*/ 14 w 66"/>
                  <a:gd name="T5" fmla="*/ 22 h 39"/>
                  <a:gd name="T6" fmla="*/ 4 w 66"/>
                  <a:gd name="T7" fmla="*/ 32 h 39"/>
                  <a:gd name="T8" fmla="*/ 0 w 66"/>
                  <a:gd name="T9" fmla="*/ 39 h 39"/>
                  <a:gd name="T10" fmla="*/ 6 w 66"/>
                  <a:gd name="T11" fmla="*/ 37 h 39"/>
                  <a:gd name="T12" fmla="*/ 14 w 66"/>
                  <a:gd name="T13" fmla="*/ 32 h 39"/>
                  <a:gd name="T14" fmla="*/ 20 w 66"/>
                  <a:gd name="T15" fmla="*/ 29 h 39"/>
                  <a:gd name="T16" fmla="*/ 26 w 66"/>
                  <a:gd name="T17" fmla="*/ 25 h 39"/>
                  <a:gd name="T18" fmla="*/ 34 w 66"/>
                  <a:gd name="T19" fmla="*/ 20 h 39"/>
                  <a:gd name="T20" fmla="*/ 43 w 66"/>
                  <a:gd name="T21" fmla="*/ 13 h 39"/>
                  <a:gd name="T22" fmla="*/ 53 w 66"/>
                  <a:gd name="T23" fmla="*/ 7 h 39"/>
                  <a:gd name="T24" fmla="*/ 59 w 66"/>
                  <a:gd name="T25" fmla="*/ 3 h 39"/>
                  <a:gd name="T26" fmla="*/ 66 w 66"/>
                  <a:gd name="T27" fmla="*/ 0 h 39"/>
                  <a:gd name="T28" fmla="*/ 40 w 66"/>
                  <a:gd name="T29" fmla="*/ 0 h 39"/>
                  <a:gd name="T30" fmla="*/ 40 w 66"/>
                  <a:gd name="T31" fmla="*/ 0 h 3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6"/>
                  <a:gd name="T49" fmla="*/ 0 h 39"/>
                  <a:gd name="T50" fmla="*/ 66 w 66"/>
                  <a:gd name="T51" fmla="*/ 39 h 3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6" h="39">
                    <a:moveTo>
                      <a:pt x="40" y="0"/>
                    </a:moveTo>
                    <a:lnTo>
                      <a:pt x="25" y="12"/>
                    </a:lnTo>
                    <a:lnTo>
                      <a:pt x="14" y="22"/>
                    </a:lnTo>
                    <a:lnTo>
                      <a:pt x="4" y="32"/>
                    </a:lnTo>
                    <a:lnTo>
                      <a:pt x="0" y="39"/>
                    </a:lnTo>
                    <a:lnTo>
                      <a:pt x="6" y="37"/>
                    </a:lnTo>
                    <a:lnTo>
                      <a:pt x="14" y="32"/>
                    </a:lnTo>
                    <a:lnTo>
                      <a:pt x="20" y="29"/>
                    </a:lnTo>
                    <a:lnTo>
                      <a:pt x="26" y="25"/>
                    </a:lnTo>
                    <a:lnTo>
                      <a:pt x="34" y="20"/>
                    </a:lnTo>
                    <a:lnTo>
                      <a:pt x="43" y="13"/>
                    </a:lnTo>
                    <a:lnTo>
                      <a:pt x="53" y="7"/>
                    </a:lnTo>
                    <a:lnTo>
                      <a:pt x="59" y="3"/>
                    </a:lnTo>
                    <a:lnTo>
                      <a:pt x="66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92" name="Freeform 390"/>
              <p:cNvSpPr>
                <a:spLocks/>
              </p:cNvSpPr>
              <p:nvPr/>
            </p:nvSpPr>
            <p:spPr bwMode="auto">
              <a:xfrm>
                <a:off x="2417" y="2952"/>
                <a:ext cx="24" cy="13"/>
              </a:xfrm>
              <a:custGeom>
                <a:avLst/>
                <a:gdLst>
                  <a:gd name="T0" fmla="*/ 52 w 97"/>
                  <a:gd name="T1" fmla="*/ 0 h 50"/>
                  <a:gd name="T2" fmla="*/ 33 w 97"/>
                  <a:gd name="T3" fmla="*/ 15 h 50"/>
                  <a:gd name="T4" fmla="*/ 17 w 97"/>
                  <a:gd name="T5" fmla="*/ 29 h 50"/>
                  <a:gd name="T6" fmla="*/ 4 w 97"/>
                  <a:gd name="T7" fmla="*/ 42 h 50"/>
                  <a:gd name="T8" fmla="*/ 0 w 97"/>
                  <a:gd name="T9" fmla="*/ 50 h 50"/>
                  <a:gd name="T10" fmla="*/ 10 w 97"/>
                  <a:gd name="T11" fmla="*/ 47 h 50"/>
                  <a:gd name="T12" fmla="*/ 23 w 97"/>
                  <a:gd name="T13" fmla="*/ 42 h 50"/>
                  <a:gd name="T14" fmla="*/ 31 w 97"/>
                  <a:gd name="T15" fmla="*/ 37 h 50"/>
                  <a:gd name="T16" fmla="*/ 41 w 97"/>
                  <a:gd name="T17" fmla="*/ 32 h 50"/>
                  <a:gd name="T18" fmla="*/ 52 w 97"/>
                  <a:gd name="T19" fmla="*/ 26 h 50"/>
                  <a:gd name="T20" fmla="*/ 58 w 97"/>
                  <a:gd name="T21" fmla="*/ 23 h 50"/>
                  <a:gd name="T22" fmla="*/ 65 w 97"/>
                  <a:gd name="T23" fmla="*/ 18 h 50"/>
                  <a:gd name="T24" fmla="*/ 72 w 97"/>
                  <a:gd name="T25" fmla="*/ 14 h 50"/>
                  <a:gd name="T26" fmla="*/ 80 w 97"/>
                  <a:gd name="T27" fmla="*/ 10 h 50"/>
                  <a:gd name="T28" fmla="*/ 89 w 97"/>
                  <a:gd name="T29" fmla="*/ 5 h 50"/>
                  <a:gd name="T30" fmla="*/ 97 w 97"/>
                  <a:gd name="T31" fmla="*/ 0 h 50"/>
                  <a:gd name="T32" fmla="*/ 52 w 97"/>
                  <a:gd name="T33" fmla="*/ 0 h 50"/>
                  <a:gd name="T34" fmla="*/ 52 w 97"/>
                  <a:gd name="T35" fmla="*/ 0 h 5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97"/>
                  <a:gd name="T55" fmla="*/ 0 h 50"/>
                  <a:gd name="T56" fmla="*/ 97 w 97"/>
                  <a:gd name="T57" fmla="*/ 50 h 5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97" h="50">
                    <a:moveTo>
                      <a:pt x="52" y="0"/>
                    </a:moveTo>
                    <a:lnTo>
                      <a:pt x="33" y="15"/>
                    </a:lnTo>
                    <a:lnTo>
                      <a:pt x="17" y="29"/>
                    </a:lnTo>
                    <a:lnTo>
                      <a:pt x="4" y="42"/>
                    </a:lnTo>
                    <a:lnTo>
                      <a:pt x="0" y="50"/>
                    </a:lnTo>
                    <a:lnTo>
                      <a:pt x="10" y="47"/>
                    </a:lnTo>
                    <a:lnTo>
                      <a:pt x="23" y="42"/>
                    </a:lnTo>
                    <a:lnTo>
                      <a:pt x="31" y="37"/>
                    </a:lnTo>
                    <a:lnTo>
                      <a:pt x="41" y="32"/>
                    </a:lnTo>
                    <a:lnTo>
                      <a:pt x="52" y="26"/>
                    </a:lnTo>
                    <a:lnTo>
                      <a:pt x="58" y="23"/>
                    </a:lnTo>
                    <a:lnTo>
                      <a:pt x="65" y="18"/>
                    </a:lnTo>
                    <a:lnTo>
                      <a:pt x="72" y="14"/>
                    </a:lnTo>
                    <a:lnTo>
                      <a:pt x="80" y="10"/>
                    </a:lnTo>
                    <a:lnTo>
                      <a:pt x="89" y="5"/>
                    </a:lnTo>
                    <a:lnTo>
                      <a:pt x="97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93" name="Freeform 391"/>
              <p:cNvSpPr>
                <a:spLocks/>
              </p:cNvSpPr>
              <p:nvPr/>
            </p:nvSpPr>
            <p:spPr bwMode="auto">
              <a:xfrm>
                <a:off x="2434" y="2952"/>
                <a:ext cx="66" cy="56"/>
              </a:xfrm>
              <a:custGeom>
                <a:avLst/>
                <a:gdLst>
                  <a:gd name="T0" fmla="*/ 16 w 264"/>
                  <a:gd name="T1" fmla="*/ 66 h 225"/>
                  <a:gd name="T2" fmla="*/ 8 w 264"/>
                  <a:gd name="T3" fmla="*/ 82 h 225"/>
                  <a:gd name="T4" fmla="*/ 0 w 264"/>
                  <a:gd name="T5" fmla="*/ 121 h 225"/>
                  <a:gd name="T6" fmla="*/ 2 w 264"/>
                  <a:gd name="T7" fmla="*/ 144 h 225"/>
                  <a:gd name="T8" fmla="*/ 11 w 264"/>
                  <a:gd name="T9" fmla="*/ 167 h 225"/>
                  <a:gd name="T10" fmla="*/ 18 w 264"/>
                  <a:gd name="T11" fmla="*/ 178 h 225"/>
                  <a:gd name="T12" fmla="*/ 28 w 264"/>
                  <a:gd name="T13" fmla="*/ 188 h 225"/>
                  <a:gd name="T14" fmla="*/ 35 w 264"/>
                  <a:gd name="T15" fmla="*/ 193 h 225"/>
                  <a:gd name="T16" fmla="*/ 42 w 264"/>
                  <a:gd name="T17" fmla="*/ 198 h 225"/>
                  <a:gd name="T18" fmla="*/ 50 w 264"/>
                  <a:gd name="T19" fmla="*/ 202 h 225"/>
                  <a:gd name="T20" fmla="*/ 59 w 264"/>
                  <a:gd name="T21" fmla="*/ 206 h 225"/>
                  <a:gd name="T22" fmla="*/ 67 w 264"/>
                  <a:gd name="T23" fmla="*/ 210 h 225"/>
                  <a:gd name="T24" fmla="*/ 76 w 264"/>
                  <a:gd name="T25" fmla="*/ 212 h 225"/>
                  <a:gd name="T26" fmla="*/ 95 w 264"/>
                  <a:gd name="T27" fmla="*/ 217 h 225"/>
                  <a:gd name="T28" fmla="*/ 113 w 264"/>
                  <a:gd name="T29" fmla="*/ 221 h 225"/>
                  <a:gd name="T30" fmla="*/ 132 w 264"/>
                  <a:gd name="T31" fmla="*/ 224 h 225"/>
                  <a:gd name="T32" fmla="*/ 197 w 264"/>
                  <a:gd name="T33" fmla="*/ 225 h 225"/>
                  <a:gd name="T34" fmla="*/ 245 w 264"/>
                  <a:gd name="T35" fmla="*/ 217 h 225"/>
                  <a:gd name="T36" fmla="*/ 264 w 264"/>
                  <a:gd name="T37" fmla="*/ 213 h 225"/>
                  <a:gd name="T38" fmla="*/ 207 w 264"/>
                  <a:gd name="T39" fmla="*/ 1 h 225"/>
                  <a:gd name="T40" fmla="*/ 175 w 264"/>
                  <a:gd name="T41" fmla="*/ 0 h 225"/>
                  <a:gd name="T42" fmla="*/ 215 w 264"/>
                  <a:gd name="T43" fmla="*/ 144 h 225"/>
                  <a:gd name="T44" fmla="*/ 189 w 264"/>
                  <a:gd name="T45" fmla="*/ 128 h 225"/>
                  <a:gd name="T46" fmla="*/ 189 w 264"/>
                  <a:gd name="T47" fmla="*/ 97 h 225"/>
                  <a:gd name="T48" fmla="*/ 184 w 264"/>
                  <a:gd name="T49" fmla="*/ 99 h 225"/>
                  <a:gd name="T50" fmla="*/ 173 w 264"/>
                  <a:gd name="T51" fmla="*/ 104 h 225"/>
                  <a:gd name="T52" fmla="*/ 156 w 264"/>
                  <a:gd name="T53" fmla="*/ 119 h 225"/>
                  <a:gd name="T54" fmla="*/ 158 w 264"/>
                  <a:gd name="T55" fmla="*/ 102 h 225"/>
                  <a:gd name="T56" fmla="*/ 162 w 264"/>
                  <a:gd name="T57" fmla="*/ 88 h 225"/>
                  <a:gd name="T58" fmla="*/ 171 w 264"/>
                  <a:gd name="T59" fmla="*/ 77 h 225"/>
                  <a:gd name="T60" fmla="*/ 151 w 264"/>
                  <a:gd name="T61" fmla="*/ 85 h 225"/>
                  <a:gd name="T62" fmla="*/ 124 w 264"/>
                  <a:gd name="T63" fmla="*/ 109 h 225"/>
                  <a:gd name="T64" fmla="*/ 127 w 264"/>
                  <a:gd name="T65" fmla="*/ 69 h 225"/>
                  <a:gd name="T66" fmla="*/ 123 w 264"/>
                  <a:gd name="T67" fmla="*/ 71 h 225"/>
                  <a:gd name="T68" fmla="*/ 115 w 264"/>
                  <a:gd name="T69" fmla="*/ 77 h 225"/>
                  <a:gd name="T70" fmla="*/ 93 w 264"/>
                  <a:gd name="T71" fmla="*/ 95 h 225"/>
                  <a:gd name="T72" fmla="*/ 76 w 264"/>
                  <a:gd name="T73" fmla="*/ 120 h 225"/>
                  <a:gd name="T74" fmla="*/ 74 w 264"/>
                  <a:gd name="T75" fmla="*/ 134 h 225"/>
                  <a:gd name="T76" fmla="*/ 79 w 264"/>
                  <a:gd name="T77" fmla="*/ 148 h 225"/>
                  <a:gd name="T78" fmla="*/ 89 w 264"/>
                  <a:gd name="T79" fmla="*/ 159 h 225"/>
                  <a:gd name="T80" fmla="*/ 98 w 264"/>
                  <a:gd name="T81" fmla="*/ 168 h 225"/>
                  <a:gd name="T82" fmla="*/ 103 w 264"/>
                  <a:gd name="T83" fmla="*/ 171 h 225"/>
                  <a:gd name="T84" fmla="*/ 106 w 264"/>
                  <a:gd name="T85" fmla="*/ 174 h 225"/>
                  <a:gd name="T86" fmla="*/ 114 w 264"/>
                  <a:gd name="T87" fmla="*/ 178 h 225"/>
                  <a:gd name="T88" fmla="*/ 130 w 264"/>
                  <a:gd name="T89" fmla="*/ 182 h 225"/>
                  <a:gd name="T90" fmla="*/ 112 w 264"/>
                  <a:gd name="T91" fmla="*/ 183 h 225"/>
                  <a:gd name="T92" fmla="*/ 74 w 264"/>
                  <a:gd name="T93" fmla="*/ 176 h 225"/>
                  <a:gd name="T94" fmla="*/ 65 w 264"/>
                  <a:gd name="T95" fmla="*/ 169 h 225"/>
                  <a:gd name="T96" fmla="*/ 56 w 264"/>
                  <a:gd name="T97" fmla="*/ 162 h 225"/>
                  <a:gd name="T98" fmla="*/ 43 w 264"/>
                  <a:gd name="T99" fmla="*/ 140 h 225"/>
                  <a:gd name="T100" fmla="*/ 38 w 264"/>
                  <a:gd name="T101" fmla="*/ 106 h 225"/>
                  <a:gd name="T102" fmla="*/ 40 w 264"/>
                  <a:gd name="T103" fmla="*/ 85 h 225"/>
                  <a:gd name="T104" fmla="*/ 45 w 264"/>
                  <a:gd name="T105" fmla="*/ 59 h 225"/>
                  <a:gd name="T106" fmla="*/ 16 w 264"/>
                  <a:gd name="T107" fmla="*/ 66 h 225"/>
                  <a:gd name="T108" fmla="*/ 16 w 264"/>
                  <a:gd name="T109" fmla="*/ 66 h 22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64"/>
                  <a:gd name="T166" fmla="*/ 0 h 225"/>
                  <a:gd name="T167" fmla="*/ 264 w 264"/>
                  <a:gd name="T168" fmla="*/ 225 h 225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64" h="225">
                    <a:moveTo>
                      <a:pt x="16" y="66"/>
                    </a:moveTo>
                    <a:lnTo>
                      <a:pt x="8" y="82"/>
                    </a:lnTo>
                    <a:lnTo>
                      <a:pt x="0" y="121"/>
                    </a:lnTo>
                    <a:lnTo>
                      <a:pt x="2" y="144"/>
                    </a:lnTo>
                    <a:lnTo>
                      <a:pt x="11" y="167"/>
                    </a:lnTo>
                    <a:lnTo>
                      <a:pt x="18" y="178"/>
                    </a:lnTo>
                    <a:lnTo>
                      <a:pt x="28" y="188"/>
                    </a:lnTo>
                    <a:lnTo>
                      <a:pt x="35" y="193"/>
                    </a:lnTo>
                    <a:lnTo>
                      <a:pt x="42" y="198"/>
                    </a:lnTo>
                    <a:lnTo>
                      <a:pt x="50" y="202"/>
                    </a:lnTo>
                    <a:lnTo>
                      <a:pt x="59" y="206"/>
                    </a:lnTo>
                    <a:lnTo>
                      <a:pt x="67" y="210"/>
                    </a:lnTo>
                    <a:lnTo>
                      <a:pt x="76" y="212"/>
                    </a:lnTo>
                    <a:lnTo>
                      <a:pt x="95" y="217"/>
                    </a:lnTo>
                    <a:lnTo>
                      <a:pt x="113" y="221"/>
                    </a:lnTo>
                    <a:lnTo>
                      <a:pt x="132" y="224"/>
                    </a:lnTo>
                    <a:lnTo>
                      <a:pt x="197" y="225"/>
                    </a:lnTo>
                    <a:lnTo>
                      <a:pt x="245" y="217"/>
                    </a:lnTo>
                    <a:lnTo>
                      <a:pt x="264" y="213"/>
                    </a:lnTo>
                    <a:lnTo>
                      <a:pt x="207" y="1"/>
                    </a:lnTo>
                    <a:lnTo>
                      <a:pt x="175" y="0"/>
                    </a:lnTo>
                    <a:lnTo>
                      <a:pt x="215" y="144"/>
                    </a:lnTo>
                    <a:lnTo>
                      <a:pt x="189" y="128"/>
                    </a:lnTo>
                    <a:lnTo>
                      <a:pt x="189" y="97"/>
                    </a:lnTo>
                    <a:lnTo>
                      <a:pt x="184" y="99"/>
                    </a:lnTo>
                    <a:lnTo>
                      <a:pt x="173" y="104"/>
                    </a:lnTo>
                    <a:lnTo>
                      <a:pt x="156" y="119"/>
                    </a:lnTo>
                    <a:lnTo>
                      <a:pt x="158" y="102"/>
                    </a:lnTo>
                    <a:lnTo>
                      <a:pt x="162" y="88"/>
                    </a:lnTo>
                    <a:lnTo>
                      <a:pt x="171" y="77"/>
                    </a:lnTo>
                    <a:lnTo>
                      <a:pt x="151" y="85"/>
                    </a:lnTo>
                    <a:lnTo>
                      <a:pt x="124" y="109"/>
                    </a:lnTo>
                    <a:lnTo>
                      <a:pt x="127" y="69"/>
                    </a:lnTo>
                    <a:lnTo>
                      <a:pt x="123" y="71"/>
                    </a:lnTo>
                    <a:lnTo>
                      <a:pt x="115" y="77"/>
                    </a:lnTo>
                    <a:lnTo>
                      <a:pt x="93" y="95"/>
                    </a:lnTo>
                    <a:lnTo>
                      <a:pt x="76" y="120"/>
                    </a:lnTo>
                    <a:lnTo>
                      <a:pt x="74" y="134"/>
                    </a:lnTo>
                    <a:lnTo>
                      <a:pt x="79" y="148"/>
                    </a:lnTo>
                    <a:lnTo>
                      <a:pt x="89" y="159"/>
                    </a:lnTo>
                    <a:lnTo>
                      <a:pt x="98" y="168"/>
                    </a:lnTo>
                    <a:lnTo>
                      <a:pt x="103" y="171"/>
                    </a:lnTo>
                    <a:lnTo>
                      <a:pt x="106" y="174"/>
                    </a:lnTo>
                    <a:lnTo>
                      <a:pt x="114" y="178"/>
                    </a:lnTo>
                    <a:lnTo>
                      <a:pt x="130" y="182"/>
                    </a:lnTo>
                    <a:lnTo>
                      <a:pt x="112" y="183"/>
                    </a:lnTo>
                    <a:lnTo>
                      <a:pt x="74" y="176"/>
                    </a:lnTo>
                    <a:lnTo>
                      <a:pt x="65" y="169"/>
                    </a:lnTo>
                    <a:lnTo>
                      <a:pt x="56" y="162"/>
                    </a:lnTo>
                    <a:lnTo>
                      <a:pt x="43" y="140"/>
                    </a:lnTo>
                    <a:lnTo>
                      <a:pt x="38" y="106"/>
                    </a:lnTo>
                    <a:lnTo>
                      <a:pt x="40" y="85"/>
                    </a:lnTo>
                    <a:lnTo>
                      <a:pt x="45" y="59"/>
                    </a:lnTo>
                    <a:lnTo>
                      <a:pt x="16" y="6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94" name="Freeform 392"/>
              <p:cNvSpPr>
                <a:spLocks/>
              </p:cNvSpPr>
              <p:nvPr/>
            </p:nvSpPr>
            <p:spPr bwMode="auto">
              <a:xfrm>
                <a:off x="2408" y="2896"/>
                <a:ext cx="72" cy="44"/>
              </a:xfrm>
              <a:custGeom>
                <a:avLst/>
                <a:gdLst>
                  <a:gd name="T0" fmla="*/ 24 w 288"/>
                  <a:gd name="T1" fmla="*/ 132 h 178"/>
                  <a:gd name="T2" fmla="*/ 3 w 288"/>
                  <a:gd name="T3" fmla="*/ 95 h 178"/>
                  <a:gd name="T4" fmla="*/ 3 w 288"/>
                  <a:gd name="T5" fmla="*/ 61 h 178"/>
                  <a:gd name="T6" fmla="*/ 19 w 288"/>
                  <a:gd name="T7" fmla="*/ 37 h 178"/>
                  <a:gd name="T8" fmla="*/ 42 w 288"/>
                  <a:gd name="T9" fmla="*/ 19 h 178"/>
                  <a:gd name="T10" fmla="*/ 63 w 288"/>
                  <a:gd name="T11" fmla="*/ 8 h 178"/>
                  <a:gd name="T12" fmla="*/ 102 w 288"/>
                  <a:gd name="T13" fmla="*/ 1 h 178"/>
                  <a:gd name="T14" fmla="*/ 227 w 288"/>
                  <a:gd name="T15" fmla="*/ 3 h 178"/>
                  <a:gd name="T16" fmla="*/ 270 w 288"/>
                  <a:gd name="T17" fmla="*/ 12 h 178"/>
                  <a:gd name="T18" fmla="*/ 234 w 288"/>
                  <a:gd name="T19" fmla="*/ 29 h 178"/>
                  <a:gd name="T20" fmla="*/ 125 w 288"/>
                  <a:gd name="T21" fmla="*/ 32 h 178"/>
                  <a:gd name="T22" fmla="*/ 54 w 288"/>
                  <a:gd name="T23" fmla="*/ 48 h 178"/>
                  <a:gd name="T24" fmla="*/ 32 w 288"/>
                  <a:gd name="T25" fmla="*/ 71 h 178"/>
                  <a:gd name="T26" fmla="*/ 34 w 288"/>
                  <a:gd name="T27" fmla="*/ 96 h 178"/>
                  <a:gd name="T28" fmla="*/ 48 w 288"/>
                  <a:gd name="T29" fmla="*/ 116 h 178"/>
                  <a:gd name="T30" fmla="*/ 58 w 288"/>
                  <a:gd name="T31" fmla="*/ 102 h 178"/>
                  <a:gd name="T32" fmla="*/ 67 w 288"/>
                  <a:gd name="T33" fmla="*/ 81 h 178"/>
                  <a:gd name="T34" fmla="*/ 82 w 288"/>
                  <a:gd name="T35" fmla="*/ 65 h 178"/>
                  <a:gd name="T36" fmla="*/ 89 w 288"/>
                  <a:gd name="T37" fmla="*/ 96 h 178"/>
                  <a:gd name="T38" fmla="*/ 113 w 288"/>
                  <a:gd name="T39" fmla="*/ 77 h 178"/>
                  <a:gd name="T40" fmla="*/ 121 w 288"/>
                  <a:gd name="T41" fmla="*/ 71 h 178"/>
                  <a:gd name="T42" fmla="*/ 133 w 288"/>
                  <a:gd name="T43" fmla="*/ 63 h 178"/>
                  <a:gd name="T44" fmla="*/ 150 w 288"/>
                  <a:gd name="T45" fmla="*/ 54 h 178"/>
                  <a:gd name="T46" fmla="*/ 145 w 288"/>
                  <a:gd name="T47" fmla="*/ 86 h 178"/>
                  <a:gd name="T48" fmla="*/ 162 w 288"/>
                  <a:gd name="T49" fmla="*/ 78 h 178"/>
                  <a:gd name="T50" fmla="*/ 183 w 288"/>
                  <a:gd name="T51" fmla="*/ 72 h 178"/>
                  <a:gd name="T52" fmla="*/ 225 w 288"/>
                  <a:gd name="T53" fmla="*/ 89 h 178"/>
                  <a:gd name="T54" fmla="*/ 227 w 288"/>
                  <a:gd name="T55" fmla="*/ 144 h 178"/>
                  <a:gd name="T56" fmla="*/ 220 w 288"/>
                  <a:gd name="T57" fmla="*/ 162 h 178"/>
                  <a:gd name="T58" fmla="*/ 196 w 288"/>
                  <a:gd name="T59" fmla="*/ 176 h 178"/>
                  <a:gd name="T60" fmla="*/ 92 w 288"/>
                  <a:gd name="T61" fmla="*/ 144 h 178"/>
                  <a:gd name="T62" fmla="*/ 39 w 288"/>
                  <a:gd name="T63" fmla="*/ 147 h 17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88"/>
                  <a:gd name="T97" fmla="*/ 0 h 178"/>
                  <a:gd name="T98" fmla="*/ 288 w 288"/>
                  <a:gd name="T99" fmla="*/ 178 h 17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88" h="178">
                    <a:moveTo>
                      <a:pt x="39" y="147"/>
                    </a:moveTo>
                    <a:lnTo>
                      <a:pt x="24" y="132"/>
                    </a:lnTo>
                    <a:lnTo>
                      <a:pt x="13" y="116"/>
                    </a:lnTo>
                    <a:lnTo>
                      <a:pt x="3" y="95"/>
                    </a:lnTo>
                    <a:lnTo>
                      <a:pt x="0" y="72"/>
                    </a:lnTo>
                    <a:lnTo>
                      <a:pt x="3" y="61"/>
                    </a:lnTo>
                    <a:lnTo>
                      <a:pt x="9" y="48"/>
                    </a:lnTo>
                    <a:lnTo>
                      <a:pt x="19" y="37"/>
                    </a:lnTo>
                    <a:lnTo>
                      <a:pt x="33" y="24"/>
                    </a:lnTo>
                    <a:lnTo>
                      <a:pt x="42" y="19"/>
                    </a:lnTo>
                    <a:lnTo>
                      <a:pt x="52" y="13"/>
                    </a:lnTo>
                    <a:lnTo>
                      <a:pt x="63" y="8"/>
                    </a:lnTo>
                    <a:lnTo>
                      <a:pt x="76" y="3"/>
                    </a:lnTo>
                    <a:lnTo>
                      <a:pt x="102" y="1"/>
                    </a:lnTo>
                    <a:lnTo>
                      <a:pt x="162" y="0"/>
                    </a:lnTo>
                    <a:lnTo>
                      <a:pt x="227" y="3"/>
                    </a:lnTo>
                    <a:lnTo>
                      <a:pt x="254" y="6"/>
                    </a:lnTo>
                    <a:lnTo>
                      <a:pt x="270" y="12"/>
                    </a:lnTo>
                    <a:lnTo>
                      <a:pt x="288" y="33"/>
                    </a:lnTo>
                    <a:lnTo>
                      <a:pt x="234" y="29"/>
                    </a:lnTo>
                    <a:lnTo>
                      <a:pt x="181" y="29"/>
                    </a:lnTo>
                    <a:lnTo>
                      <a:pt x="125" y="32"/>
                    </a:lnTo>
                    <a:lnTo>
                      <a:pt x="75" y="41"/>
                    </a:lnTo>
                    <a:lnTo>
                      <a:pt x="54" y="48"/>
                    </a:lnTo>
                    <a:lnTo>
                      <a:pt x="39" y="58"/>
                    </a:lnTo>
                    <a:lnTo>
                      <a:pt x="32" y="71"/>
                    </a:lnTo>
                    <a:lnTo>
                      <a:pt x="32" y="87"/>
                    </a:lnTo>
                    <a:lnTo>
                      <a:pt x="34" y="96"/>
                    </a:lnTo>
                    <a:lnTo>
                      <a:pt x="41" y="106"/>
                    </a:lnTo>
                    <a:lnTo>
                      <a:pt x="48" y="116"/>
                    </a:lnTo>
                    <a:lnTo>
                      <a:pt x="59" y="129"/>
                    </a:lnTo>
                    <a:lnTo>
                      <a:pt x="58" y="102"/>
                    </a:lnTo>
                    <a:lnTo>
                      <a:pt x="62" y="91"/>
                    </a:lnTo>
                    <a:lnTo>
                      <a:pt x="67" y="81"/>
                    </a:lnTo>
                    <a:lnTo>
                      <a:pt x="76" y="70"/>
                    </a:lnTo>
                    <a:lnTo>
                      <a:pt x="82" y="65"/>
                    </a:lnTo>
                    <a:lnTo>
                      <a:pt x="90" y="61"/>
                    </a:lnTo>
                    <a:lnTo>
                      <a:pt x="89" y="96"/>
                    </a:lnTo>
                    <a:lnTo>
                      <a:pt x="95" y="90"/>
                    </a:lnTo>
                    <a:lnTo>
                      <a:pt x="113" y="77"/>
                    </a:lnTo>
                    <a:lnTo>
                      <a:pt x="118" y="73"/>
                    </a:lnTo>
                    <a:lnTo>
                      <a:pt x="121" y="71"/>
                    </a:lnTo>
                    <a:lnTo>
                      <a:pt x="128" y="67"/>
                    </a:lnTo>
                    <a:lnTo>
                      <a:pt x="133" y="63"/>
                    </a:lnTo>
                    <a:lnTo>
                      <a:pt x="142" y="58"/>
                    </a:lnTo>
                    <a:lnTo>
                      <a:pt x="150" y="54"/>
                    </a:lnTo>
                    <a:lnTo>
                      <a:pt x="139" y="90"/>
                    </a:lnTo>
                    <a:lnTo>
                      <a:pt x="145" y="86"/>
                    </a:lnTo>
                    <a:lnTo>
                      <a:pt x="153" y="82"/>
                    </a:lnTo>
                    <a:lnTo>
                      <a:pt x="162" y="78"/>
                    </a:lnTo>
                    <a:lnTo>
                      <a:pt x="172" y="75"/>
                    </a:lnTo>
                    <a:lnTo>
                      <a:pt x="183" y="72"/>
                    </a:lnTo>
                    <a:lnTo>
                      <a:pt x="207" y="71"/>
                    </a:lnTo>
                    <a:lnTo>
                      <a:pt x="225" y="89"/>
                    </a:lnTo>
                    <a:lnTo>
                      <a:pt x="231" y="125"/>
                    </a:lnTo>
                    <a:lnTo>
                      <a:pt x="227" y="144"/>
                    </a:lnTo>
                    <a:lnTo>
                      <a:pt x="225" y="153"/>
                    </a:lnTo>
                    <a:lnTo>
                      <a:pt x="220" y="162"/>
                    </a:lnTo>
                    <a:lnTo>
                      <a:pt x="206" y="173"/>
                    </a:lnTo>
                    <a:lnTo>
                      <a:pt x="196" y="176"/>
                    </a:lnTo>
                    <a:lnTo>
                      <a:pt x="186" y="178"/>
                    </a:lnTo>
                    <a:lnTo>
                      <a:pt x="92" y="144"/>
                    </a:lnTo>
                    <a:lnTo>
                      <a:pt x="39" y="1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95" name="Freeform 393"/>
              <p:cNvSpPr>
                <a:spLocks/>
              </p:cNvSpPr>
              <p:nvPr/>
            </p:nvSpPr>
            <p:spPr bwMode="auto">
              <a:xfrm>
                <a:off x="2453" y="2900"/>
                <a:ext cx="33" cy="51"/>
              </a:xfrm>
              <a:custGeom>
                <a:avLst/>
                <a:gdLst>
                  <a:gd name="T0" fmla="*/ 0 w 130"/>
                  <a:gd name="T1" fmla="*/ 0 h 204"/>
                  <a:gd name="T2" fmla="*/ 94 w 130"/>
                  <a:gd name="T3" fmla="*/ 202 h 204"/>
                  <a:gd name="T4" fmla="*/ 130 w 130"/>
                  <a:gd name="T5" fmla="*/ 204 h 204"/>
                  <a:gd name="T6" fmla="*/ 29 w 130"/>
                  <a:gd name="T7" fmla="*/ 0 h 204"/>
                  <a:gd name="T8" fmla="*/ 0 w 130"/>
                  <a:gd name="T9" fmla="*/ 0 h 204"/>
                  <a:gd name="T10" fmla="*/ 0 w 130"/>
                  <a:gd name="T11" fmla="*/ 0 h 20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0"/>
                  <a:gd name="T19" fmla="*/ 0 h 204"/>
                  <a:gd name="T20" fmla="*/ 130 w 130"/>
                  <a:gd name="T21" fmla="*/ 204 h 20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0" h="204">
                    <a:moveTo>
                      <a:pt x="0" y="0"/>
                    </a:moveTo>
                    <a:lnTo>
                      <a:pt x="94" y="202"/>
                    </a:lnTo>
                    <a:lnTo>
                      <a:pt x="130" y="204"/>
                    </a:lnTo>
                    <a:lnTo>
                      <a:pt x="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96" name="Freeform 394"/>
              <p:cNvSpPr>
                <a:spLocks/>
              </p:cNvSpPr>
              <p:nvPr/>
            </p:nvSpPr>
            <p:spPr bwMode="auto">
              <a:xfrm>
                <a:off x="2469" y="2901"/>
                <a:ext cx="57" cy="189"/>
              </a:xfrm>
              <a:custGeom>
                <a:avLst/>
                <a:gdLst>
                  <a:gd name="T0" fmla="*/ 0 w 227"/>
                  <a:gd name="T1" fmla="*/ 0 h 757"/>
                  <a:gd name="T2" fmla="*/ 115 w 227"/>
                  <a:gd name="T3" fmla="*/ 205 h 757"/>
                  <a:gd name="T4" fmla="*/ 192 w 227"/>
                  <a:gd name="T5" fmla="*/ 401 h 757"/>
                  <a:gd name="T6" fmla="*/ 206 w 227"/>
                  <a:gd name="T7" fmla="*/ 732 h 757"/>
                  <a:gd name="T8" fmla="*/ 227 w 227"/>
                  <a:gd name="T9" fmla="*/ 757 h 757"/>
                  <a:gd name="T10" fmla="*/ 212 w 227"/>
                  <a:gd name="T11" fmla="*/ 383 h 757"/>
                  <a:gd name="T12" fmla="*/ 145 w 227"/>
                  <a:gd name="T13" fmla="*/ 202 h 757"/>
                  <a:gd name="T14" fmla="*/ 31 w 227"/>
                  <a:gd name="T15" fmla="*/ 2 h 757"/>
                  <a:gd name="T16" fmla="*/ 0 w 227"/>
                  <a:gd name="T17" fmla="*/ 0 h 757"/>
                  <a:gd name="T18" fmla="*/ 0 w 227"/>
                  <a:gd name="T19" fmla="*/ 0 h 75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27"/>
                  <a:gd name="T31" fmla="*/ 0 h 757"/>
                  <a:gd name="T32" fmla="*/ 227 w 227"/>
                  <a:gd name="T33" fmla="*/ 757 h 75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27" h="757">
                    <a:moveTo>
                      <a:pt x="0" y="0"/>
                    </a:moveTo>
                    <a:lnTo>
                      <a:pt x="115" y="205"/>
                    </a:lnTo>
                    <a:lnTo>
                      <a:pt x="192" y="401"/>
                    </a:lnTo>
                    <a:lnTo>
                      <a:pt x="206" y="732"/>
                    </a:lnTo>
                    <a:lnTo>
                      <a:pt x="227" y="757"/>
                    </a:lnTo>
                    <a:lnTo>
                      <a:pt x="212" y="383"/>
                    </a:lnTo>
                    <a:lnTo>
                      <a:pt x="145" y="202"/>
                    </a:lnTo>
                    <a:lnTo>
                      <a:pt x="3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97" name="Freeform 395"/>
              <p:cNvSpPr>
                <a:spLocks/>
              </p:cNvSpPr>
              <p:nvPr/>
            </p:nvSpPr>
            <p:spPr bwMode="auto">
              <a:xfrm>
                <a:off x="2473" y="3078"/>
                <a:ext cx="56" cy="38"/>
              </a:xfrm>
              <a:custGeom>
                <a:avLst/>
                <a:gdLst>
                  <a:gd name="T0" fmla="*/ 165 w 226"/>
                  <a:gd name="T1" fmla="*/ 0 h 149"/>
                  <a:gd name="T2" fmla="*/ 162 w 226"/>
                  <a:gd name="T3" fmla="*/ 39 h 149"/>
                  <a:gd name="T4" fmla="*/ 191 w 226"/>
                  <a:gd name="T5" fmla="*/ 63 h 149"/>
                  <a:gd name="T6" fmla="*/ 196 w 226"/>
                  <a:gd name="T7" fmla="*/ 77 h 149"/>
                  <a:gd name="T8" fmla="*/ 196 w 226"/>
                  <a:gd name="T9" fmla="*/ 92 h 149"/>
                  <a:gd name="T10" fmla="*/ 193 w 226"/>
                  <a:gd name="T11" fmla="*/ 100 h 149"/>
                  <a:gd name="T12" fmla="*/ 188 w 226"/>
                  <a:gd name="T13" fmla="*/ 106 h 149"/>
                  <a:gd name="T14" fmla="*/ 175 w 226"/>
                  <a:gd name="T15" fmla="*/ 118 h 149"/>
                  <a:gd name="T16" fmla="*/ 165 w 226"/>
                  <a:gd name="T17" fmla="*/ 122 h 149"/>
                  <a:gd name="T18" fmla="*/ 155 w 226"/>
                  <a:gd name="T19" fmla="*/ 124 h 149"/>
                  <a:gd name="T20" fmla="*/ 129 w 226"/>
                  <a:gd name="T21" fmla="*/ 125 h 149"/>
                  <a:gd name="T22" fmla="*/ 73 w 226"/>
                  <a:gd name="T23" fmla="*/ 120 h 149"/>
                  <a:gd name="T24" fmla="*/ 34 w 226"/>
                  <a:gd name="T25" fmla="*/ 110 h 149"/>
                  <a:gd name="T26" fmla="*/ 16 w 226"/>
                  <a:gd name="T27" fmla="*/ 92 h 149"/>
                  <a:gd name="T28" fmla="*/ 19 w 226"/>
                  <a:gd name="T29" fmla="*/ 80 h 149"/>
                  <a:gd name="T30" fmla="*/ 29 w 226"/>
                  <a:gd name="T31" fmla="*/ 65 h 149"/>
                  <a:gd name="T32" fmla="*/ 44 w 226"/>
                  <a:gd name="T33" fmla="*/ 53 h 149"/>
                  <a:gd name="T34" fmla="*/ 56 w 226"/>
                  <a:gd name="T35" fmla="*/ 51 h 149"/>
                  <a:gd name="T36" fmla="*/ 67 w 226"/>
                  <a:gd name="T37" fmla="*/ 55 h 149"/>
                  <a:gd name="T38" fmla="*/ 74 w 226"/>
                  <a:gd name="T39" fmla="*/ 62 h 149"/>
                  <a:gd name="T40" fmla="*/ 86 w 226"/>
                  <a:gd name="T41" fmla="*/ 81 h 149"/>
                  <a:gd name="T42" fmla="*/ 90 w 226"/>
                  <a:gd name="T43" fmla="*/ 92 h 149"/>
                  <a:gd name="T44" fmla="*/ 92 w 226"/>
                  <a:gd name="T45" fmla="*/ 96 h 149"/>
                  <a:gd name="T46" fmla="*/ 100 w 226"/>
                  <a:gd name="T47" fmla="*/ 103 h 149"/>
                  <a:gd name="T48" fmla="*/ 106 w 226"/>
                  <a:gd name="T49" fmla="*/ 101 h 149"/>
                  <a:gd name="T50" fmla="*/ 109 w 226"/>
                  <a:gd name="T51" fmla="*/ 82 h 149"/>
                  <a:gd name="T52" fmla="*/ 106 w 226"/>
                  <a:gd name="T53" fmla="*/ 67 h 149"/>
                  <a:gd name="T54" fmla="*/ 100 w 226"/>
                  <a:gd name="T55" fmla="*/ 52 h 149"/>
                  <a:gd name="T56" fmla="*/ 90 w 226"/>
                  <a:gd name="T57" fmla="*/ 39 h 149"/>
                  <a:gd name="T58" fmla="*/ 83 w 226"/>
                  <a:gd name="T59" fmla="*/ 34 h 149"/>
                  <a:gd name="T60" fmla="*/ 77 w 226"/>
                  <a:gd name="T61" fmla="*/ 31 h 149"/>
                  <a:gd name="T62" fmla="*/ 69 w 226"/>
                  <a:gd name="T63" fmla="*/ 27 h 149"/>
                  <a:gd name="T64" fmla="*/ 62 w 226"/>
                  <a:gd name="T65" fmla="*/ 26 h 149"/>
                  <a:gd name="T66" fmla="*/ 47 w 226"/>
                  <a:gd name="T67" fmla="*/ 26 h 149"/>
                  <a:gd name="T68" fmla="*/ 16 w 226"/>
                  <a:gd name="T69" fmla="*/ 50 h 149"/>
                  <a:gd name="T70" fmla="*/ 0 w 226"/>
                  <a:gd name="T71" fmla="*/ 89 h 149"/>
                  <a:gd name="T72" fmla="*/ 3 w 226"/>
                  <a:gd name="T73" fmla="*/ 105 h 149"/>
                  <a:gd name="T74" fmla="*/ 6 w 226"/>
                  <a:gd name="T75" fmla="*/ 113 h 149"/>
                  <a:gd name="T76" fmla="*/ 13 w 226"/>
                  <a:gd name="T77" fmla="*/ 120 h 149"/>
                  <a:gd name="T78" fmla="*/ 19 w 226"/>
                  <a:gd name="T79" fmla="*/ 127 h 149"/>
                  <a:gd name="T80" fmla="*/ 29 w 226"/>
                  <a:gd name="T81" fmla="*/ 133 h 149"/>
                  <a:gd name="T82" fmla="*/ 39 w 226"/>
                  <a:gd name="T83" fmla="*/ 138 h 149"/>
                  <a:gd name="T84" fmla="*/ 52 w 226"/>
                  <a:gd name="T85" fmla="*/ 142 h 149"/>
                  <a:gd name="T86" fmla="*/ 67 w 226"/>
                  <a:gd name="T87" fmla="*/ 146 h 149"/>
                  <a:gd name="T88" fmla="*/ 83 w 226"/>
                  <a:gd name="T89" fmla="*/ 147 h 149"/>
                  <a:gd name="T90" fmla="*/ 121 w 226"/>
                  <a:gd name="T91" fmla="*/ 149 h 149"/>
                  <a:gd name="T92" fmla="*/ 158 w 226"/>
                  <a:gd name="T93" fmla="*/ 146 h 149"/>
                  <a:gd name="T94" fmla="*/ 187 w 226"/>
                  <a:gd name="T95" fmla="*/ 137 h 149"/>
                  <a:gd name="T96" fmla="*/ 220 w 226"/>
                  <a:gd name="T97" fmla="*/ 111 h 149"/>
                  <a:gd name="T98" fmla="*/ 226 w 226"/>
                  <a:gd name="T99" fmla="*/ 96 h 149"/>
                  <a:gd name="T100" fmla="*/ 226 w 226"/>
                  <a:gd name="T101" fmla="*/ 80 h 149"/>
                  <a:gd name="T102" fmla="*/ 222 w 226"/>
                  <a:gd name="T103" fmla="*/ 63 h 149"/>
                  <a:gd name="T104" fmla="*/ 212 w 226"/>
                  <a:gd name="T105" fmla="*/ 50 h 149"/>
                  <a:gd name="T106" fmla="*/ 194 w 226"/>
                  <a:gd name="T107" fmla="*/ 22 h 149"/>
                  <a:gd name="T108" fmla="*/ 165 w 226"/>
                  <a:gd name="T109" fmla="*/ 0 h 149"/>
                  <a:gd name="T110" fmla="*/ 165 w 226"/>
                  <a:gd name="T111" fmla="*/ 0 h 14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26"/>
                  <a:gd name="T169" fmla="*/ 0 h 149"/>
                  <a:gd name="T170" fmla="*/ 226 w 226"/>
                  <a:gd name="T171" fmla="*/ 149 h 14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26" h="149">
                    <a:moveTo>
                      <a:pt x="165" y="0"/>
                    </a:moveTo>
                    <a:lnTo>
                      <a:pt x="162" y="39"/>
                    </a:lnTo>
                    <a:lnTo>
                      <a:pt x="191" y="63"/>
                    </a:lnTo>
                    <a:lnTo>
                      <a:pt x="196" y="77"/>
                    </a:lnTo>
                    <a:lnTo>
                      <a:pt x="196" y="92"/>
                    </a:lnTo>
                    <a:lnTo>
                      <a:pt x="193" y="100"/>
                    </a:lnTo>
                    <a:lnTo>
                      <a:pt x="188" y="106"/>
                    </a:lnTo>
                    <a:lnTo>
                      <a:pt x="175" y="118"/>
                    </a:lnTo>
                    <a:lnTo>
                      <a:pt x="165" y="122"/>
                    </a:lnTo>
                    <a:lnTo>
                      <a:pt x="155" y="124"/>
                    </a:lnTo>
                    <a:lnTo>
                      <a:pt x="129" y="125"/>
                    </a:lnTo>
                    <a:lnTo>
                      <a:pt x="73" y="120"/>
                    </a:lnTo>
                    <a:lnTo>
                      <a:pt x="34" y="110"/>
                    </a:lnTo>
                    <a:lnTo>
                      <a:pt x="16" y="92"/>
                    </a:lnTo>
                    <a:lnTo>
                      <a:pt x="19" y="80"/>
                    </a:lnTo>
                    <a:lnTo>
                      <a:pt x="29" y="65"/>
                    </a:lnTo>
                    <a:lnTo>
                      <a:pt x="44" y="53"/>
                    </a:lnTo>
                    <a:lnTo>
                      <a:pt x="56" y="51"/>
                    </a:lnTo>
                    <a:lnTo>
                      <a:pt x="67" y="55"/>
                    </a:lnTo>
                    <a:lnTo>
                      <a:pt x="74" y="62"/>
                    </a:lnTo>
                    <a:lnTo>
                      <a:pt x="86" y="81"/>
                    </a:lnTo>
                    <a:lnTo>
                      <a:pt x="90" y="92"/>
                    </a:lnTo>
                    <a:lnTo>
                      <a:pt x="92" y="96"/>
                    </a:lnTo>
                    <a:lnTo>
                      <a:pt x="100" y="103"/>
                    </a:lnTo>
                    <a:lnTo>
                      <a:pt x="106" y="101"/>
                    </a:lnTo>
                    <a:lnTo>
                      <a:pt x="109" y="82"/>
                    </a:lnTo>
                    <a:lnTo>
                      <a:pt x="106" y="67"/>
                    </a:lnTo>
                    <a:lnTo>
                      <a:pt x="100" y="52"/>
                    </a:lnTo>
                    <a:lnTo>
                      <a:pt x="90" y="39"/>
                    </a:lnTo>
                    <a:lnTo>
                      <a:pt x="83" y="34"/>
                    </a:lnTo>
                    <a:lnTo>
                      <a:pt x="77" y="31"/>
                    </a:lnTo>
                    <a:lnTo>
                      <a:pt x="69" y="27"/>
                    </a:lnTo>
                    <a:lnTo>
                      <a:pt x="62" y="26"/>
                    </a:lnTo>
                    <a:lnTo>
                      <a:pt x="47" y="26"/>
                    </a:lnTo>
                    <a:lnTo>
                      <a:pt x="16" y="50"/>
                    </a:lnTo>
                    <a:lnTo>
                      <a:pt x="0" y="89"/>
                    </a:lnTo>
                    <a:lnTo>
                      <a:pt x="3" y="105"/>
                    </a:lnTo>
                    <a:lnTo>
                      <a:pt x="6" y="113"/>
                    </a:lnTo>
                    <a:lnTo>
                      <a:pt x="13" y="120"/>
                    </a:lnTo>
                    <a:lnTo>
                      <a:pt x="19" y="127"/>
                    </a:lnTo>
                    <a:lnTo>
                      <a:pt x="29" y="133"/>
                    </a:lnTo>
                    <a:lnTo>
                      <a:pt x="39" y="138"/>
                    </a:lnTo>
                    <a:lnTo>
                      <a:pt x="52" y="142"/>
                    </a:lnTo>
                    <a:lnTo>
                      <a:pt x="67" y="146"/>
                    </a:lnTo>
                    <a:lnTo>
                      <a:pt x="83" y="147"/>
                    </a:lnTo>
                    <a:lnTo>
                      <a:pt x="121" y="149"/>
                    </a:lnTo>
                    <a:lnTo>
                      <a:pt x="158" y="146"/>
                    </a:lnTo>
                    <a:lnTo>
                      <a:pt x="187" y="137"/>
                    </a:lnTo>
                    <a:lnTo>
                      <a:pt x="220" y="111"/>
                    </a:lnTo>
                    <a:lnTo>
                      <a:pt x="226" y="96"/>
                    </a:lnTo>
                    <a:lnTo>
                      <a:pt x="226" y="80"/>
                    </a:lnTo>
                    <a:lnTo>
                      <a:pt x="222" y="63"/>
                    </a:lnTo>
                    <a:lnTo>
                      <a:pt x="212" y="50"/>
                    </a:lnTo>
                    <a:lnTo>
                      <a:pt x="194" y="22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98" name="Freeform 396"/>
              <p:cNvSpPr>
                <a:spLocks/>
              </p:cNvSpPr>
              <p:nvPr/>
            </p:nvSpPr>
            <p:spPr bwMode="auto">
              <a:xfrm>
                <a:off x="2493" y="3003"/>
                <a:ext cx="23" cy="79"/>
              </a:xfrm>
              <a:custGeom>
                <a:avLst/>
                <a:gdLst>
                  <a:gd name="T0" fmla="*/ 77 w 95"/>
                  <a:gd name="T1" fmla="*/ 316 h 316"/>
                  <a:gd name="T2" fmla="*/ 0 w 95"/>
                  <a:gd name="T3" fmla="*/ 0 h 316"/>
                  <a:gd name="T4" fmla="*/ 27 w 95"/>
                  <a:gd name="T5" fmla="*/ 3 h 316"/>
                  <a:gd name="T6" fmla="*/ 95 w 95"/>
                  <a:gd name="T7" fmla="*/ 315 h 316"/>
                  <a:gd name="T8" fmla="*/ 77 w 95"/>
                  <a:gd name="T9" fmla="*/ 316 h 316"/>
                  <a:gd name="T10" fmla="*/ 77 w 95"/>
                  <a:gd name="T11" fmla="*/ 316 h 3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5"/>
                  <a:gd name="T19" fmla="*/ 0 h 316"/>
                  <a:gd name="T20" fmla="*/ 95 w 95"/>
                  <a:gd name="T21" fmla="*/ 316 h 3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5" h="316">
                    <a:moveTo>
                      <a:pt x="77" y="316"/>
                    </a:moveTo>
                    <a:lnTo>
                      <a:pt x="0" y="0"/>
                    </a:lnTo>
                    <a:lnTo>
                      <a:pt x="27" y="3"/>
                    </a:lnTo>
                    <a:lnTo>
                      <a:pt x="95" y="315"/>
                    </a:lnTo>
                    <a:lnTo>
                      <a:pt x="77" y="3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99" name="Freeform 397"/>
              <p:cNvSpPr>
                <a:spLocks/>
              </p:cNvSpPr>
              <p:nvPr/>
            </p:nvSpPr>
            <p:spPr bwMode="auto">
              <a:xfrm>
                <a:off x="2462" y="3110"/>
                <a:ext cx="52" cy="22"/>
              </a:xfrm>
              <a:custGeom>
                <a:avLst/>
                <a:gdLst>
                  <a:gd name="T0" fmla="*/ 207 w 207"/>
                  <a:gd name="T1" fmla="*/ 12 h 91"/>
                  <a:gd name="T2" fmla="*/ 201 w 207"/>
                  <a:gd name="T3" fmla="*/ 17 h 91"/>
                  <a:gd name="T4" fmla="*/ 195 w 207"/>
                  <a:gd name="T5" fmla="*/ 21 h 91"/>
                  <a:gd name="T6" fmla="*/ 186 w 207"/>
                  <a:gd name="T7" fmla="*/ 27 h 91"/>
                  <a:gd name="T8" fmla="*/ 181 w 207"/>
                  <a:gd name="T9" fmla="*/ 29 h 91"/>
                  <a:gd name="T10" fmla="*/ 176 w 207"/>
                  <a:gd name="T11" fmla="*/ 33 h 91"/>
                  <a:gd name="T12" fmla="*/ 169 w 207"/>
                  <a:gd name="T13" fmla="*/ 37 h 91"/>
                  <a:gd name="T14" fmla="*/ 164 w 207"/>
                  <a:gd name="T15" fmla="*/ 41 h 91"/>
                  <a:gd name="T16" fmla="*/ 158 w 207"/>
                  <a:gd name="T17" fmla="*/ 45 h 91"/>
                  <a:gd name="T18" fmla="*/ 150 w 207"/>
                  <a:gd name="T19" fmla="*/ 48 h 91"/>
                  <a:gd name="T20" fmla="*/ 144 w 207"/>
                  <a:gd name="T21" fmla="*/ 53 h 91"/>
                  <a:gd name="T22" fmla="*/ 136 w 207"/>
                  <a:gd name="T23" fmla="*/ 57 h 91"/>
                  <a:gd name="T24" fmla="*/ 129 w 207"/>
                  <a:gd name="T25" fmla="*/ 61 h 91"/>
                  <a:gd name="T26" fmla="*/ 121 w 207"/>
                  <a:gd name="T27" fmla="*/ 65 h 91"/>
                  <a:gd name="T28" fmla="*/ 114 w 207"/>
                  <a:gd name="T29" fmla="*/ 69 h 91"/>
                  <a:gd name="T30" fmla="*/ 106 w 207"/>
                  <a:gd name="T31" fmla="*/ 72 h 91"/>
                  <a:gd name="T32" fmla="*/ 97 w 207"/>
                  <a:gd name="T33" fmla="*/ 76 h 91"/>
                  <a:gd name="T34" fmla="*/ 90 w 207"/>
                  <a:gd name="T35" fmla="*/ 79 h 91"/>
                  <a:gd name="T36" fmla="*/ 75 w 207"/>
                  <a:gd name="T37" fmla="*/ 85 h 91"/>
                  <a:gd name="T38" fmla="*/ 59 w 207"/>
                  <a:gd name="T39" fmla="*/ 89 h 91"/>
                  <a:gd name="T40" fmla="*/ 44 w 207"/>
                  <a:gd name="T41" fmla="*/ 91 h 91"/>
                  <a:gd name="T42" fmla="*/ 18 w 207"/>
                  <a:gd name="T43" fmla="*/ 90 h 91"/>
                  <a:gd name="T44" fmla="*/ 3 w 207"/>
                  <a:gd name="T45" fmla="*/ 81 h 91"/>
                  <a:gd name="T46" fmla="*/ 0 w 207"/>
                  <a:gd name="T47" fmla="*/ 70 h 91"/>
                  <a:gd name="T48" fmla="*/ 4 w 207"/>
                  <a:gd name="T49" fmla="*/ 62 h 91"/>
                  <a:gd name="T50" fmla="*/ 9 w 207"/>
                  <a:gd name="T51" fmla="*/ 55 h 91"/>
                  <a:gd name="T52" fmla="*/ 25 w 207"/>
                  <a:gd name="T53" fmla="*/ 39 h 91"/>
                  <a:gd name="T54" fmla="*/ 43 w 207"/>
                  <a:gd name="T55" fmla="*/ 24 h 91"/>
                  <a:gd name="T56" fmla="*/ 53 w 207"/>
                  <a:gd name="T57" fmla="*/ 18 h 91"/>
                  <a:gd name="T58" fmla="*/ 62 w 207"/>
                  <a:gd name="T59" fmla="*/ 12 h 91"/>
                  <a:gd name="T60" fmla="*/ 70 w 207"/>
                  <a:gd name="T61" fmla="*/ 8 h 91"/>
                  <a:gd name="T62" fmla="*/ 75 w 207"/>
                  <a:gd name="T63" fmla="*/ 4 h 91"/>
                  <a:gd name="T64" fmla="*/ 81 w 207"/>
                  <a:gd name="T65" fmla="*/ 0 h 91"/>
                  <a:gd name="T66" fmla="*/ 101 w 207"/>
                  <a:gd name="T67" fmla="*/ 8 h 91"/>
                  <a:gd name="T68" fmla="*/ 97 w 207"/>
                  <a:gd name="T69" fmla="*/ 10 h 91"/>
                  <a:gd name="T70" fmla="*/ 86 w 207"/>
                  <a:gd name="T71" fmla="*/ 17 h 91"/>
                  <a:gd name="T72" fmla="*/ 78 w 207"/>
                  <a:gd name="T73" fmla="*/ 21 h 91"/>
                  <a:gd name="T74" fmla="*/ 71 w 207"/>
                  <a:gd name="T75" fmla="*/ 26 h 91"/>
                  <a:gd name="T76" fmla="*/ 63 w 207"/>
                  <a:gd name="T77" fmla="*/ 31 h 91"/>
                  <a:gd name="T78" fmla="*/ 54 w 207"/>
                  <a:gd name="T79" fmla="*/ 36 h 91"/>
                  <a:gd name="T80" fmla="*/ 29 w 207"/>
                  <a:gd name="T81" fmla="*/ 56 h 91"/>
                  <a:gd name="T82" fmla="*/ 25 w 207"/>
                  <a:gd name="T83" fmla="*/ 63 h 91"/>
                  <a:gd name="T84" fmla="*/ 32 w 207"/>
                  <a:gd name="T85" fmla="*/ 69 h 91"/>
                  <a:gd name="T86" fmla="*/ 46 w 207"/>
                  <a:gd name="T87" fmla="*/ 69 h 91"/>
                  <a:gd name="T88" fmla="*/ 63 w 207"/>
                  <a:gd name="T89" fmla="*/ 63 h 91"/>
                  <a:gd name="T90" fmla="*/ 73 w 207"/>
                  <a:gd name="T91" fmla="*/ 60 h 91"/>
                  <a:gd name="T92" fmla="*/ 82 w 207"/>
                  <a:gd name="T93" fmla="*/ 55 h 91"/>
                  <a:gd name="T94" fmla="*/ 92 w 207"/>
                  <a:gd name="T95" fmla="*/ 50 h 91"/>
                  <a:gd name="T96" fmla="*/ 102 w 207"/>
                  <a:gd name="T97" fmla="*/ 45 h 91"/>
                  <a:gd name="T98" fmla="*/ 112 w 207"/>
                  <a:gd name="T99" fmla="*/ 38 h 91"/>
                  <a:gd name="T100" fmla="*/ 121 w 207"/>
                  <a:gd name="T101" fmla="*/ 33 h 91"/>
                  <a:gd name="T102" fmla="*/ 129 w 207"/>
                  <a:gd name="T103" fmla="*/ 28 h 91"/>
                  <a:gd name="T104" fmla="*/ 136 w 207"/>
                  <a:gd name="T105" fmla="*/ 23 h 91"/>
                  <a:gd name="T106" fmla="*/ 141 w 207"/>
                  <a:gd name="T107" fmla="*/ 19 h 91"/>
                  <a:gd name="T108" fmla="*/ 147 w 207"/>
                  <a:gd name="T109" fmla="*/ 17 h 91"/>
                  <a:gd name="T110" fmla="*/ 150 w 207"/>
                  <a:gd name="T111" fmla="*/ 14 h 91"/>
                  <a:gd name="T112" fmla="*/ 207 w 207"/>
                  <a:gd name="T113" fmla="*/ 12 h 91"/>
                  <a:gd name="T114" fmla="*/ 207 w 207"/>
                  <a:gd name="T115" fmla="*/ 12 h 9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07"/>
                  <a:gd name="T175" fmla="*/ 0 h 91"/>
                  <a:gd name="T176" fmla="*/ 207 w 207"/>
                  <a:gd name="T177" fmla="*/ 91 h 91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07" h="91">
                    <a:moveTo>
                      <a:pt x="207" y="12"/>
                    </a:moveTo>
                    <a:lnTo>
                      <a:pt x="201" y="17"/>
                    </a:lnTo>
                    <a:lnTo>
                      <a:pt x="195" y="21"/>
                    </a:lnTo>
                    <a:lnTo>
                      <a:pt x="186" y="27"/>
                    </a:lnTo>
                    <a:lnTo>
                      <a:pt x="181" y="29"/>
                    </a:lnTo>
                    <a:lnTo>
                      <a:pt x="176" y="33"/>
                    </a:lnTo>
                    <a:lnTo>
                      <a:pt x="169" y="37"/>
                    </a:lnTo>
                    <a:lnTo>
                      <a:pt x="164" y="41"/>
                    </a:lnTo>
                    <a:lnTo>
                      <a:pt x="158" y="45"/>
                    </a:lnTo>
                    <a:lnTo>
                      <a:pt x="150" y="48"/>
                    </a:lnTo>
                    <a:lnTo>
                      <a:pt x="144" y="53"/>
                    </a:lnTo>
                    <a:lnTo>
                      <a:pt x="136" y="57"/>
                    </a:lnTo>
                    <a:lnTo>
                      <a:pt x="129" y="61"/>
                    </a:lnTo>
                    <a:lnTo>
                      <a:pt x="121" y="65"/>
                    </a:lnTo>
                    <a:lnTo>
                      <a:pt x="114" y="69"/>
                    </a:lnTo>
                    <a:lnTo>
                      <a:pt x="106" y="72"/>
                    </a:lnTo>
                    <a:lnTo>
                      <a:pt x="97" y="76"/>
                    </a:lnTo>
                    <a:lnTo>
                      <a:pt x="90" y="79"/>
                    </a:lnTo>
                    <a:lnTo>
                      <a:pt x="75" y="85"/>
                    </a:lnTo>
                    <a:lnTo>
                      <a:pt x="59" y="89"/>
                    </a:lnTo>
                    <a:lnTo>
                      <a:pt x="44" y="91"/>
                    </a:lnTo>
                    <a:lnTo>
                      <a:pt x="18" y="90"/>
                    </a:lnTo>
                    <a:lnTo>
                      <a:pt x="3" y="81"/>
                    </a:lnTo>
                    <a:lnTo>
                      <a:pt x="0" y="70"/>
                    </a:lnTo>
                    <a:lnTo>
                      <a:pt x="4" y="62"/>
                    </a:lnTo>
                    <a:lnTo>
                      <a:pt x="9" y="55"/>
                    </a:lnTo>
                    <a:lnTo>
                      <a:pt x="25" y="39"/>
                    </a:lnTo>
                    <a:lnTo>
                      <a:pt x="43" y="24"/>
                    </a:lnTo>
                    <a:lnTo>
                      <a:pt x="53" y="18"/>
                    </a:lnTo>
                    <a:lnTo>
                      <a:pt x="62" y="12"/>
                    </a:lnTo>
                    <a:lnTo>
                      <a:pt x="70" y="8"/>
                    </a:lnTo>
                    <a:lnTo>
                      <a:pt x="75" y="4"/>
                    </a:lnTo>
                    <a:lnTo>
                      <a:pt x="81" y="0"/>
                    </a:lnTo>
                    <a:lnTo>
                      <a:pt x="101" y="8"/>
                    </a:lnTo>
                    <a:lnTo>
                      <a:pt x="97" y="10"/>
                    </a:lnTo>
                    <a:lnTo>
                      <a:pt x="86" y="17"/>
                    </a:lnTo>
                    <a:lnTo>
                      <a:pt x="78" y="21"/>
                    </a:lnTo>
                    <a:lnTo>
                      <a:pt x="71" y="26"/>
                    </a:lnTo>
                    <a:lnTo>
                      <a:pt x="63" y="31"/>
                    </a:lnTo>
                    <a:lnTo>
                      <a:pt x="54" y="36"/>
                    </a:lnTo>
                    <a:lnTo>
                      <a:pt x="29" y="56"/>
                    </a:lnTo>
                    <a:lnTo>
                      <a:pt x="25" y="63"/>
                    </a:lnTo>
                    <a:lnTo>
                      <a:pt x="32" y="69"/>
                    </a:lnTo>
                    <a:lnTo>
                      <a:pt x="46" y="69"/>
                    </a:lnTo>
                    <a:lnTo>
                      <a:pt x="63" y="63"/>
                    </a:lnTo>
                    <a:lnTo>
                      <a:pt x="73" y="60"/>
                    </a:lnTo>
                    <a:lnTo>
                      <a:pt x="82" y="55"/>
                    </a:lnTo>
                    <a:lnTo>
                      <a:pt x="92" y="50"/>
                    </a:lnTo>
                    <a:lnTo>
                      <a:pt x="102" y="45"/>
                    </a:lnTo>
                    <a:lnTo>
                      <a:pt x="112" y="38"/>
                    </a:lnTo>
                    <a:lnTo>
                      <a:pt x="121" y="33"/>
                    </a:lnTo>
                    <a:lnTo>
                      <a:pt x="129" y="28"/>
                    </a:lnTo>
                    <a:lnTo>
                      <a:pt x="136" y="23"/>
                    </a:lnTo>
                    <a:lnTo>
                      <a:pt x="141" y="19"/>
                    </a:lnTo>
                    <a:lnTo>
                      <a:pt x="147" y="17"/>
                    </a:lnTo>
                    <a:lnTo>
                      <a:pt x="150" y="14"/>
                    </a:lnTo>
                    <a:lnTo>
                      <a:pt x="207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00" name="Freeform 398"/>
              <p:cNvSpPr>
                <a:spLocks/>
              </p:cNvSpPr>
              <p:nvPr/>
            </p:nvSpPr>
            <p:spPr bwMode="auto">
              <a:xfrm>
                <a:off x="2463" y="3005"/>
                <a:ext cx="7" cy="19"/>
              </a:xfrm>
              <a:custGeom>
                <a:avLst/>
                <a:gdLst>
                  <a:gd name="T0" fmla="*/ 12 w 28"/>
                  <a:gd name="T1" fmla="*/ 0 h 74"/>
                  <a:gd name="T2" fmla="*/ 13 w 28"/>
                  <a:gd name="T3" fmla="*/ 26 h 74"/>
                  <a:gd name="T4" fmla="*/ 9 w 28"/>
                  <a:gd name="T5" fmla="*/ 50 h 74"/>
                  <a:gd name="T6" fmla="*/ 7 w 28"/>
                  <a:gd name="T7" fmla="*/ 62 h 74"/>
                  <a:gd name="T8" fmla="*/ 0 w 28"/>
                  <a:gd name="T9" fmla="*/ 74 h 74"/>
                  <a:gd name="T10" fmla="*/ 14 w 28"/>
                  <a:gd name="T11" fmla="*/ 56 h 74"/>
                  <a:gd name="T12" fmla="*/ 28 w 28"/>
                  <a:gd name="T13" fmla="*/ 3 h 74"/>
                  <a:gd name="T14" fmla="*/ 12 w 28"/>
                  <a:gd name="T15" fmla="*/ 0 h 74"/>
                  <a:gd name="T16" fmla="*/ 12 w 28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4"/>
                  <a:gd name="T29" fmla="*/ 28 w 28"/>
                  <a:gd name="T30" fmla="*/ 74 h 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4">
                    <a:moveTo>
                      <a:pt x="12" y="0"/>
                    </a:moveTo>
                    <a:lnTo>
                      <a:pt x="13" y="26"/>
                    </a:lnTo>
                    <a:lnTo>
                      <a:pt x="9" y="50"/>
                    </a:lnTo>
                    <a:lnTo>
                      <a:pt x="7" y="62"/>
                    </a:lnTo>
                    <a:lnTo>
                      <a:pt x="0" y="74"/>
                    </a:lnTo>
                    <a:lnTo>
                      <a:pt x="14" y="56"/>
                    </a:lnTo>
                    <a:lnTo>
                      <a:pt x="28" y="3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01" name="Freeform 399"/>
              <p:cNvSpPr>
                <a:spLocks/>
              </p:cNvSpPr>
              <p:nvPr/>
            </p:nvSpPr>
            <p:spPr bwMode="auto">
              <a:xfrm>
                <a:off x="2136" y="2924"/>
                <a:ext cx="42" cy="15"/>
              </a:xfrm>
              <a:custGeom>
                <a:avLst/>
                <a:gdLst>
                  <a:gd name="T0" fmla="*/ 171 w 171"/>
                  <a:gd name="T1" fmla="*/ 37 h 63"/>
                  <a:gd name="T2" fmla="*/ 163 w 171"/>
                  <a:gd name="T3" fmla="*/ 28 h 63"/>
                  <a:gd name="T4" fmla="*/ 153 w 171"/>
                  <a:gd name="T5" fmla="*/ 21 h 63"/>
                  <a:gd name="T6" fmla="*/ 148 w 171"/>
                  <a:gd name="T7" fmla="*/ 17 h 63"/>
                  <a:gd name="T8" fmla="*/ 140 w 171"/>
                  <a:gd name="T9" fmla="*/ 13 h 63"/>
                  <a:gd name="T10" fmla="*/ 133 w 171"/>
                  <a:gd name="T11" fmla="*/ 9 h 63"/>
                  <a:gd name="T12" fmla="*/ 125 w 171"/>
                  <a:gd name="T13" fmla="*/ 5 h 63"/>
                  <a:gd name="T14" fmla="*/ 106 w 171"/>
                  <a:gd name="T15" fmla="*/ 0 h 63"/>
                  <a:gd name="T16" fmla="*/ 85 w 171"/>
                  <a:gd name="T17" fmla="*/ 0 h 63"/>
                  <a:gd name="T18" fmla="*/ 61 w 171"/>
                  <a:gd name="T19" fmla="*/ 4 h 63"/>
                  <a:gd name="T20" fmla="*/ 57 w 171"/>
                  <a:gd name="T21" fmla="*/ 13 h 63"/>
                  <a:gd name="T22" fmla="*/ 53 w 171"/>
                  <a:gd name="T23" fmla="*/ 21 h 63"/>
                  <a:gd name="T24" fmla="*/ 47 w 171"/>
                  <a:gd name="T25" fmla="*/ 28 h 63"/>
                  <a:gd name="T26" fmla="*/ 44 w 171"/>
                  <a:gd name="T27" fmla="*/ 32 h 63"/>
                  <a:gd name="T28" fmla="*/ 39 w 171"/>
                  <a:gd name="T29" fmla="*/ 34 h 63"/>
                  <a:gd name="T30" fmla="*/ 31 w 171"/>
                  <a:gd name="T31" fmla="*/ 36 h 63"/>
                  <a:gd name="T32" fmla="*/ 19 w 171"/>
                  <a:gd name="T33" fmla="*/ 31 h 63"/>
                  <a:gd name="T34" fmla="*/ 7 w 171"/>
                  <a:gd name="T35" fmla="*/ 18 h 63"/>
                  <a:gd name="T36" fmla="*/ 0 w 171"/>
                  <a:gd name="T37" fmla="*/ 42 h 63"/>
                  <a:gd name="T38" fmla="*/ 32 w 171"/>
                  <a:gd name="T39" fmla="*/ 63 h 63"/>
                  <a:gd name="T40" fmla="*/ 74 w 171"/>
                  <a:gd name="T41" fmla="*/ 21 h 63"/>
                  <a:gd name="T42" fmla="*/ 171 w 171"/>
                  <a:gd name="T43" fmla="*/ 37 h 63"/>
                  <a:gd name="T44" fmla="*/ 171 w 171"/>
                  <a:gd name="T45" fmla="*/ 37 h 6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1"/>
                  <a:gd name="T70" fmla="*/ 0 h 63"/>
                  <a:gd name="T71" fmla="*/ 171 w 171"/>
                  <a:gd name="T72" fmla="*/ 63 h 6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1" h="63">
                    <a:moveTo>
                      <a:pt x="171" y="37"/>
                    </a:moveTo>
                    <a:lnTo>
                      <a:pt x="163" y="28"/>
                    </a:lnTo>
                    <a:lnTo>
                      <a:pt x="153" y="21"/>
                    </a:lnTo>
                    <a:lnTo>
                      <a:pt x="148" y="17"/>
                    </a:lnTo>
                    <a:lnTo>
                      <a:pt x="140" y="13"/>
                    </a:lnTo>
                    <a:lnTo>
                      <a:pt x="133" y="9"/>
                    </a:lnTo>
                    <a:lnTo>
                      <a:pt x="125" y="5"/>
                    </a:lnTo>
                    <a:lnTo>
                      <a:pt x="106" y="0"/>
                    </a:lnTo>
                    <a:lnTo>
                      <a:pt x="85" y="0"/>
                    </a:lnTo>
                    <a:lnTo>
                      <a:pt x="61" y="4"/>
                    </a:lnTo>
                    <a:lnTo>
                      <a:pt x="57" y="13"/>
                    </a:lnTo>
                    <a:lnTo>
                      <a:pt x="53" y="21"/>
                    </a:lnTo>
                    <a:lnTo>
                      <a:pt x="47" y="28"/>
                    </a:lnTo>
                    <a:lnTo>
                      <a:pt x="44" y="32"/>
                    </a:lnTo>
                    <a:lnTo>
                      <a:pt x="39" y="34"/>
                    </a:lnTo>
                    <a:lnTo>
                      <a:pt x="31" y="36"/>
                    </a:lnTo>
                    <a:lnTo>
                      <a:pt x="19" y="31"/>
                    </a:lnTo>
                    <a:lnTo>
                      <a:pt x="7" y="18"/>
                    </a:lnTo>
                    <a:lnTo>
                      <a:pt x="0" y="42"/>
                    </a:lnTo>
                    <a:lnTo>
                      <a:pt x="32" y="63"/>
                    </a:lnTo>
                    <a:lnTo>
                      <a:pt x="74" y="21"/>
                    </a:lnTo>
                    <a:lnTo>
                      <a:pt x="171" y="37"/>
                    </a:lnTo>
                    <a:close/>
                  </a:path>
                </a:pathLst>
              </a:custGeom>
              <a:solidFill>
                <a:srgbClr val="C2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02" name="Freeform 400"/>
              <p:cNvSpPr>
                <a:spLocks/>
              </p:cNvSpPr>
              <p:nvPr/>
            </p:nvSpPr>
            <p:spPr bwMode="auto">
              <a:xfrm>
                <a:off x="2474" y="3006"/>
                <a:ext cx="5" cy="20"/>
              </a:xfrm>
              <a:custGeom>
                <a:avLst/>
                <a:gdLst>
                  <a:gd name="T0" fmla="*/ 5 w 20"/>
                  <a:gd name="T1" fmla="*/ 0 h 82"/>
                  <a:gd name="T2" fmla="*/ 0 w 20"/>
                  <a:gd name="T3" fmla="*/ 82 h 82"/>
                  <a:gd name="T4" fmla="*/ 20 w 20"/>
                  <a:gd name="T5" fmla="*/ 1 h 82"/>
                  <a:gd name="T6" fmla="*/ 5 w 20"/>
                  <a:gd name="T7" fmla="*/ 0 h 82"/>
                  <a:gd name="T8" fmla="*/ 5 w 20"/>
                  <a:gd name="T9" fmla="*/ 0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82"/>
                  <a:gd name="T17" fmla="*/ 20 w 20"/>
                  <a:gd name="T18" fmla="*/ 82 h 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82">
                    <a:moveTo>
                      <a:pt x="5" y="0"/>
                    </a:moveTo>
                    <a:lnTo>
                      <a:pt x="0" y="82"/>
                    </a:lnTo>
                    <a:lnTo>
                      <a:pt x="20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03" name="Freeform 401"/>
              <p:cNvSpPr>
                <a:spLocks/>
              </p:cNvSpPr>
              <p:nvPr/>
            </p:nvSpPr>
            <p:spPr bwMode="auto">
              <a:xfrm>
                <a:off x="2480" y="3005"/>
                <a:ext cx="9" cy="20"/>
              </a:xfrm>
              <a:custGeom>
                <a:avLst/>
                <a:gdLst>
                  <a:gd name="T0" fmla="*/ 0 w 34"/>
                  <a:gd name="T1" fmla="*/ 2 h 81"/>
                  <a:gd name="T2" fmla="*/ 6 w 34"/>
                  <a:gd name="T3" fmla="*/ 32 h 81"/>
                  <a:gd name="T4" fmla="*/ 16 w 34"/>
                  <a:gd name="T5" fmla="*/ 57 h 81"/>
                  <a:gd name="T6" fmla="*/ 24 w 34"/>
                  <a:gd name="T7" fmla="*/ 69 h 81"/>
                  <a:gd name="T8" fmla="*/ 34 w 34"/>
                  <a:gd name="T9" fmla="*/ 81 h 81"/>
                  <a:gd name="T10" fmla="*/ 27 w 34"/>
                  <a:gd name="T11" fmla="*/ 54 h 81"/>
                  <a:gd name="T12" fmla="*/ 16 w 34"/>
                  <a:gd name="T13" fmla="*/ 0 h 81"/>
                  <a:gd name="T14" fmla="*/ 0 w 34"/>
                  <a:gd name="T15" fmla="*/ 2 h 81"/>
                  <a:gd name="T16" fmla="*/ 0 w 34"/>
                  <a:gd name="T17" fmla="*/ 2 h 8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81"/>
                  <a:gd name="T29" fmla="*/ 34 w 34"/>
                  <a:gd name="T30" fmla="*/ 81 h 8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81">
                    <a:moveTo>
                      <a:pt x="0" y="2"/>
                    </a:moveTo>
                    <a:lnTo>
                      <a:pt x="6" y="32"/>
                    </a:lnTo>
                    <a:lnTo>
                      <a:pt x="16" y="57"/>
                    </a:lnTo>
                    <a:lnTo>
                      <a:pt x="24" y="69"/>
                    </a:lnTo>
                    <a:lnTo>
                      <a:pt x="34" y="81"/>
                    </a:lnTo>
                    <a:lnTo>
                      <a:pt x="27" y="54"/>
                    </a:lnTo>
                    <a:lnTo>
                      <a:pt x="16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04" name="Freeform 402"/>
              <p:cNvSpPr>
                <a:spLocks/>
              </p:cNvSpPr>
              <p:nvPr/>
            </p:nvSpPr>
            <p:spPr bwMode="auto">
              <a:xfrm>
                <a:off x="2327" y="2972"/>
                <a:ext cx="140" cy="114"/>
              </a:xfrm>
              <a:custGeom>
                <a:avLst/>
                <a:gdLst>
                  <a:gd name="T0" fmla="*/ 41 w 560"/>
                  <a:gd name="T1" fmla="*/ 12 h 457"/>
                  <a:gd name="T2" fmla="*/ 32 w 560"/>
                  <a:gd name="T3" fmla="*/ 2 h 457"/>
                  <a:gd name="T4" fmla="*/ 22 w 560"/>
                  <a:gd name="T5" fmla="*/ 0 h 457"/>
                  <a:gd name="T6" fmla="*/ 1 w 560"/>
                  <a:gd name="T7" fmla="*/ 56 h 457"/>
                  <a:gd name="T8" fmla="*/ 3 w 560"/>
                  <a:gd name="T9" fmla="*/ 168 h 457"/>
                  <a:gd name="T10" fmla="*/ 19 w 560"/>
                  <a:gd name="T11" fmla="*/ 221 h 457"/>
                  <a:gd name="T12" fmla="*/ 31 w 560"/>
                  <a:gd name="T13" fmla="*/ 248 h 457"/>
                  <a:gd name="T14" fmla="*/ 46 w 560"/>
                  <a:gd name="T15" fmla="*/ 276 h 457"/>
                  <a:gd name="T16" fmla="*/ 67 w 560"/>
                  <a:gd name="T17" fmla="*/ 304 h 457"/>
                  <a:gd name="T18" fmla="*/ 89 w 560"/>
                  <a:gd name="T19" fmla="*/ 331 h 457"/>
                  <a:gd name="T20" fmla="*/ 117 w 560"/>
                  <a:gd name="T21" fmla="*/ 357 h 457"/>
                  <a:gd name="T22" fmla="*/ 147 w 560"/>
                  <a:gd name="T23" fmla="*/ 382 h 457"/>
                  <a:gd name="T24" fmla="*/ 163 w 560"/>
                  <a:gd name="T25" fmla="*/ 392 h 457"/>
                  <a:gd name="T26" fmla="*/ 178 w 560"/>
                  <a:gd name="T27" fmla="*/ 403 h 457"/>
                  <a:gd name="T28" fmla="*/ 193 w 560"/>
                  <a:gd name="T29" fmla="*/ 411 h 457"/>
                  <a:gd name="T30" fmla="*/ 208 w 560"/>
                  <a:gd name="T31" fmla="*/ 419 h 457"/>
                  <a:gd name="T32" fmla="*/ 223 w 560"/>
                  <a:gd name="T33" fmla="*/ 425 h 457"/>
                  <a:gd name="T34" fmla="*/ 253 w 560"/>
                  <a:gd name="T35" fmla="*/ 437 h 457"/>
                  <a:gd name="T36" fmla="*/ 282 w 560"/>
                  <a:gd name="T37" fmla="*/ 445 h 457"/>
                  <a:gd name="T38" fmla="*/ 325 w 560"/>
                  <a:gd name="T39" fmla="*/ 454 h 457"/>
                  <a:gd name="T40" fmla="*/ 404 w 560"/>
                  <a:gd name="T41" fmla="*/ 456 h 457"/>
                  <a:gd name="T42" fmla="*/ 468 w 560"/>
                  <a:gd name="T43" fmla="*/ 445 h 457"/>
                  <a:gd name="T44" fmla="*/ 502 w 560"/>
                  <a:gd name="T45" fmla="*/ 435 h 457"/>
                  <a:gd name="T46" fmla="*/ 527 w 560"/>
                  <a:gd name="T47" fmla="*/ 424 h 457"/>
                  <a:gd name="T48" fmla="*/ 550 w 560"/>
                  <a:gd name="T49" fmla="*/ 405 h 457"/>
                  <a:gd name="T50" fmla="*/ 560 w 560"/>
                  <a:gd name="T51" fmla="*/ 375 h 457"/>
                  <a:gd name="T52" fmla="*/ 553 w 560"/>
                  <a:gd name="T53" fmla="*/ 346 h 457"/>
                  <a:gd name="T54" fmla="*/ 538 w 560"/>
                  <a:gd name="T55" fmla="*/ 324 h 457"/>
                  <a:gd name="T56" fmla="*/ 512 w 560"/>
                  <a:gd name="T57" fmla="*/ 294 h 457"/>
                  <a:gd name="T58" fmla="*/ 496 w 560"/>
                  <a:gd name="T59" fmla="*/ 271 h 457"/>
                  <a:gd name="T60" fmla="*/ 479 w 560"/>
                  <a:gd name="T61" fmla="*/ 247 h 457"/>
                  <a:gd name="T62" fmla="*/ 463 w 560"/>
                  <a:gd name="T63" fmla="*/ 223 h 457"/>
                  <a:gd name="T64" fmla="*/ 440 w 560"/>
                  <a:gd name="T65" fmla="*/ 189 h 457"/>
                  <a:gd name="T66" fmla="*/ 434 w 560"/>
                  <a:gd name="T67" fmla="*/ 183 h 457"/>
                  <a:gd name="T68" fmla="*/ 421 w 560"/>
                  <a:gd name="T69" fmla="*/ 183 h 457"/>
                  <a:gd name="T70" fmla="*/ 421 w 560"/>
                  <a:gd name="T71" fmla="*/ 205 h 457"/>
                  <a:gd name="T72" fmla="*/ 433 w 560"/>
                  <a:gd name="T73" fmla="*/ 232 h 457"/>
                  <a:gd name="T74" fmla="*/ 444 w 560"/>
                  <a:gd name="T75" fmla="*/ 252 h 457"/>
                  <a:gd name="T76" fmla="*/ 458 w 560"/>
                  <a:gd name="T77" fmla="*/ 274 h 457"/>
                  <a:gd name="T78" fmla="*/ 474 w 560"/>
                  <a:gd name="T79" fmla="*/ 294 h 457"/>
                  <a:gd name="T80" fmla="*/ 502 w 560"/>
                  <a:gd name="T81" fmla="*/ 320 h 457"/>
                  <a:gd name="T82" fmla="*/ 512 w 560"/>
                  <a:gd name="T83" fmla="*/ 327 h 457"/>
                  <a:gd name="T84" fmla="*/ 538 w 560"/>
                  <a:gd name="T85" fmla="*/ 343 h 457"/>
                  <a:gd name="T86" fmla="*/ 543 w 560"/>
                  <a:gd name="T87" fmla="*/ 375 h 457"/>
                  <a:gd name="T88" fmla="*/ 524 w 560"/>
                  <a:gd name="T89" fmla="*/ 408 h 457"/>
                  <a:gd name="T90" fmla="*/ 498 w 560"/>
                  <a:gd name="T91" fmla="*/ 424 h 457"/>
                  <a:gd name="T92" fmla="*/ 468 w 560"/>
                  <a:gd name="T93" fmla="*/ 428 h 457"/>
                  <a:gd name="T94" fmla="*/ 396 w 560"/>
                  <a:gd name="T95" fmla="*/ 432 h 457"/>
                  <a:gd name="T96" fmla="*/ 277 w 560"/>
                  <a:gd name="T97" fmla="*/ 427 h 457"/>
                  <a:gd name="T98" fmla="*/ 227 w 560"/>
                  <a:gd name="T99" fmla="*/ 413 h 457"/>
                  <a:gd name="T100" fmla="*/ 203 w 560"/>
                  <a:gd name="T101" fmla="*/ 401 h 457"/>
                  <a:gd name="T102" fmla="*/ 187 w 560"/>
                  <a:gd name="T103" fmla="*/ 392 h 457"/>
                  <a:gd name="T104" fmla="*/ 170 w 560"/>
                  <a:gd name="T105" fmla="*/ 382 h 457"/>
                  <a:gd name="T106" fmla="*/ 146 w 560"/>
                  <a:gd name="T107" fmla="*/ 363 h 457"/>
                  <a:gd name="T108" fmla="*/ 116 w 560"/>
                  <a:gd name="T109" fmla="*/ 333 h 457"/>
                  <a:gd name="T110" fmla="*/ 88 w 560"/>
                  <a:gd name="T111" fmla="*/ 295 h 457"/>
                  <a:gd name="T112" fmla="*/ 69 w 560"/>
                  <a:gd name="T113" fmla="*/ 262 h 457"/>
                  <a:gd name="T114" fmla="*/ 56 w 560"/>
                  <a:gd name="T115" fmla="*/ 237 h 457"/>
                  <a:gd name="T116" fmla="*/ 40 w 560"/>
                  <a:gd name="T117" fmla="*/ 197 h 457"/>
                  <a:gd name="T118" fmla="*/ 29 w 560"/>
                  <a:gd name="T119" fmla="*/ 101 h 457"/>
                  <a:gd name="T120" fmla="*/ 160 w 560"/>
                  <a:gd name="T121" fmla="*/ 17 h 457"/>
                  <a:gd name="T122" fmla="*/ 166 w 560"/>
                  <a:gd name="T123" fmla="*/ 2 h 457"/>
                  <a:gd name="T124" fmla="*/ 156 w 560"/>
                  <a:gd name="T125" fmla="*/ 1 h 45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560"/>
                  <a:gd name="T190" fmla="*/ 0 h 457"/>
                  <a:gd name="T191" fmla="*/ 560 w 560"/>
                  <a:gd name="T192" fmla="*/ 457 h 45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560" h="457">
                    <a:moveTo>
                      <a:pt x="156" y="1"/>
                    </a:moveTo>
                    <a:lnTo>
                      <a:pt x="41" y="12"/>
                    </a:lnTo>
                    <a:lnTo>
                      <a:pt x="39" y="8"/>
                    </a:lnTo>
                    <a:lnTo>
                      <a:pt x="32" y="2"/>
                    </a:lnTo>
                    <a:lnTo>
                      <a:pt x="27" y="0"/>
                    </a:lnTo>
                    <a:lnTo>
                      <a:pt x="22" y="0"/>
                    </a:lnTo>
                    <a:lnTo>
                      <a:pt x="12" y="11"/>
                    </a:lnTo>
                    <a:lnTo>
                      <a:pt x="1" y="56"/>
                    </a:lnTo>
                    <a:lnTo>
                      <a:pt x="0" y="142"/>
                    </a:lnTo>
                    <a:lnTo>
                      <a:pt x="3" y="168"/>
                    </a:lnTo>
                    <a:lnTo>
                      <a:pt x="10" y="193"/>
                    </a:lnTo>
                    <a:lnTo>
                      <a:pt x="19" y="221"/>
                    </a:lnTo>
                    <a:lnTo>
                      <a:pt x="25" y="235"/>
                    </a:lnTo>
                    <a:lnTo>
                      <a:pt x="31" y="248"/>
                    </a:lnTo>
                    <a:lnTo>
                      <a:pt x="39" y="262"/>
                    </a:lnTo>
                    <a:lnTo>
                      <a:pt x="46" y="276"/>
                    </a:lnTo>
                    <a:lnTo>
                      <a:pt x="56" y="290"/>
                    </a:lnTo>
                    <a:lnTo>
                      <a:pt x="67" y="304"/>
                    </a:lnTo>
                    <a:lnTo>
                      <a:pt x="78" y="318"/>
                    </a:lnTo>
                    <a:lnTo>
                      <a:pt x="89" y="331"/>
                    </a:lnTo>
                    <a:lnTo>
                      <a:pt x="103" y="344"/>
                    </a:lnTo>
                    <a:lnTo>
                      <a:pt x="117" y="357"/>
                    </a:lnTo>
                    <a:lnTo>
                      <a:pt x="132" y="370"/>
                    </a:lnTo>
                    <a:lnTo>
                      <a:pt x="147" y="382"/>
                    </a:lnTo>
                    <a:lnTo>
                      <a:pt x="155" y="387"/>
                    </a:lnTo>
                    <a:lnTo>
                      <a:pt x="163" y="392"/>
                    </a:lnTo>
                    <a:lnTo>
                      <a:pt x="170" y="397"/>
                    </a:lnTo>
                    <a:lnTo>
                      <a:pt x="178" y="403"/>
                    </a:lnTo>
                    <a:lnTo>
                      <a:pt x="185" y="406"/>
                    </a:lnTo>
                    <a:lnTo>
                      <a:pt x="193" y="411"/>
                    </a:lnTo>
                    <a:lnTo>
                      <a:pt x="200" y="415"/>
                    </a:lnTo>
                    <a:lnTo>
                      <a:pt x="208" y="419"/>
                    </a:lnTo>
                    <a:lnTo>
                      <a:pt x="216" y="423"/>
                    </a:lnTo>
                    <a:lnTo>
                      <a:pt x="223" y="425"/>
                    </a:lnTo>
                    <a:lnTo>
                      <a:pt x="238" y="432"/>
                    </a:lnTo>
                    <a:lnTo>
                      <a:pt x="253" y="437"/>
                    </a:lnTo>
                    <a:lnTo>
                      <a:pt x="269" y="442"/>
                    </a:lnTo>
                    <a:lnTo>
                      <a:pt x="282" y="445"/>
                    </a:lnTo>
                    <a:lnTo>
                      <a:pt x="298" y="449"/>
                    </a:lnTo>
                    <a:lnTo>
                      <a:pt x="325" y="454"/>
                    </a:lnTo>
                    <a:lnTo>
                      <a:pt x="352" y="457"/>
                    </a:lnTo>
                    <a:lnTo>
                      <a:pt x="404" y="456"/>
                    </a:lnTo>
                    <a:lnTo>
                      <a:pt x="449" y="449"/>
                    </a:lnTo>
                    <a:lnTo>
                      <a:pt x="468" y="445"/>
                    </a:lnTo>
                    <a:lnTo>
                      <a:pt x="487" y="440"/>
                    </a:lnTo>
                    <a:lnTo>
                      <a:pt x="502" y="435"/>
                    </a:lnTo>
                    <a:lnTo>
                      <a:pt x="516" y="429"/>
                    </a:lnTo>
                    <a:lnTo>
                      <a:pt x="527" y="424"/>
                    </a:lnTo>
                    <a:lnTo>
                      <a:pt x="536" y="418"/>
                    </a:lnTo>
                    <a:lnTo>
                      <a:pt x="550" y="405"/>
                    </a:lnTo>
                    <a:lnTo>
                      <a:pt x="558" y="390"/>
                    </a:lnTo>
                    <a:lnTo>
                      <a:pt x="560" y="375"/>
                    </a:lnTo>
                    <a:lnTo>
                      <a:pt x="558" y="360"/>
                    </a:lnTo>
                    <a:lnTo>
                      <a:pt x="553" y="346"/>
                    </a:lnTo>
                    <a:lnTo>
                      <a:pt x="545" y="333"/>
                    </a:lnTo>
                    <a:lnTo>
                      <a:pt x="538" y="324"/>
                    </a:lnTo>
                    <a:lnTo>
                      <a:pt x="527" y="313"/>
                    </a:lnTo>
                    <a:lnTo>
                      <a:pt x="512" y="294"/>
                    </a:lnTo>
                    <a:lnTo>
                      <a:pt x="505" y="284"/>
                    </a:lnTo>
                    <a:lnTo>
                      <a:pt x="496" y="271"/>
                    </a:lnTo>
                    <a:lnTo>
                      <a:pt x="487" y="260"/>
                    </a:lnTo>
                    <a:lnTo>
                      <a:pt x="479" y="247"/>
                    </a:lnTo>
                    <a:lnTo>
                      <a:pt x="471" y="235"/>
                    </a:lnTo>
                    <a:lnTo>
                      <a:pt x="463" y="223"/>
                    </a:lnTo>
                    <a:lnTo>
                      <a:pt x="449" y="203"/>
                    </a:lnTo>
                    <a:lnTo>
                      <a:pt x="440" y="189"/>
                    </a:lnTo>
                    <a:lnTo>
                      <a:pt x="437" y="184"/>
                    </a:lnTo>
                    <a:lnTo>
                      <a:pt x="434" y="183"/>
                    </a:lnTo>
                    <a:lnTo>
                      <a:pt x="428" y="180"/>
                    </a:lnTo>
                    <a:lnTo>
                      <a:pt x="421" y="183"/>
                    </a:lnTo>
                    <a:lnTo>
                      <a:pt x="419" y="194"/>
                    </a:lnTo>
                    <a:lnTo>
                      <a:pt x="421" y="205"/>
                    </a:lnTo>
                    <a:lnTo>
                      <a:pt x="428" y="222"/>
                    </a:lnTo>
                    <a:lnTo>
                      <a:pt x="433" y="232"/>
                    </a:lnTo>
                    <a:lnTo>
                      <a:pt x="438" y="242"/>
                    </a:lnTo>
                    <a:lnTo>
                      <a:pt x="444" y="252"/>
                    </a:lnTo>
                    <a:lnTo>
                      <a:pt x="450" y="264"/>
                    </a:lnTo>
                    <a:lnTo>
                      <a:pt x="458" y="274"/>
                    </a:lnTo>
                    <a:lnTo>
                      <a:pt x="467" y="284"/>
                    </a:lnTo>
                    <a:lnTo>
                      <a:pt x="474" y="294"/>
                    </a:lnTo>
                    <a:lnTo>
                      <a:pt x="483" y="304"/>
                    </a:lnTo>
                    <a:lnTo>
                      <a:pt x="502" y="320"/>
                    </a:lnTo>
                    <a:lnTo>
                      <a:pt x="507" y="324"/>
                    </a:lnTo>
                    <a:lnTo>
                      <a:pt x="512" y="327"/>
                    </a:lnTo>
                    <a:lnTo>
                      <a:pt x="522" y="332"/>
                    </a:lnTo>
                    <a:lnTo>
                      <a:pt x="538" y="343"/>
                    </a:lnTo>
                    <a:lnTo>
                      <a:pt x="544" y="358"/>
                    </a:lnTo>
                    <a:lnTo>
                      <a:pt x="543" y="375"/>
                    </a:lnTo>
                    <a:lnTo>
                      <a:pt x="535" y="392"/>
                    </a:lnTo>
                    <a:lnTo>
                      <a:pt x="524" y="408"/>
                    </a:lnTo>
                    <a:lnTo>
                      <a:pt x="507" y="420"/>
                    </a:lnTo>
                    <a:lnTo>
                      <a:pt x="498" y="424"/>
                    </a:lnTo>
                    <a:lnTo>
                      <a:pt x="488" y="428"/>
                    </a:lnTo>
                    <a:lnTo>
                      <a:pt x="468" y="428"/>
                    </a:lnTo>
                    <a:lnTo>
                      <a:pt x="439" y="428"/>
                    </a:lnTo>
                    <a:lnTo>
                      <a:pt x="396" y="432"/>
                    </a:lnTo>
                    <a:lnTo>
                      <a:pt x="341" y="434"/>
                    </a:lnTo>
                    <a:lnTo>
                      <a:pt x="277" y="427"/>
                    </a:lnTo>
                    <a:lnTo>
                      <a:pt x="245" y="418"/>
                    </a:lnTo>
                    <a:lnTo>
                      <a:pt x="227" y="413"/>
                    </a:lnTo>
                    <a:lnTo>
                      <a:pt x="211" y="405"/>
                    </a:lnTo>
                    <a:lnTo>
                      <a:pt x="203" y="401"/>
                    </a:lnTo>
                    <a:lnTo>
                      <a:pt x="194" y="397"/>
                    </a:lnTo>
                    <a:lnTo>
                      <a:pt x="187" y="392"/>
                    </a:lnTo>
                    <a:lnTo>
                      <a:pt x="179" y="387"/>
                    </a:lnTo>
                    <a:lnTo>
                      <a:pt x="170" y="382"/>
                    </a:lnTo>
                    <a:lnTo>
                      <a:pt x="163" y="376"/>
                    </a:lnTo>
                    <a:lnTo>
                      <a:pt x="146" y="363"/>
                    </a:lnTo>
                    <a:lnTo>
                      <a:pt x="131" y="349"/>
                    </a:lnTo>
                    <a:lnTo>
                      <a:pt x="116" y="333"/>
                    </a:lnTo>
                    <a:lnTo>
                      <a:pt x="102" y="315"/>
                    </a:lnTo>
                    <a:lnTo>
                      <a:pt x="88" y="295"/>
                    </a:lnTo>
                    <a:lnTo>
                      <a:pt x="75" y="274"/>
                    </a:lnTo>
                    <a:lnTo>
                      <a:pt x="69" y="262"/>
                    </a:lnTo>
                    <a:lnTo>
                      <a:pt x="63" y="250"/>
                    </a:lnTo>
                    <a:lnTo>
                      <a:pt x="56" y="237"/>
                    </a:lnTo>
                    <a:lnTo>
                      <a:pt x="50" y="224"/>
                    </a:lnTo>
                    <a:lnTo>
                      <a:pt x="40" y="197"/>
                    </a:lnTo>
                    <a:lnTo>
                      <a:pt x="29" y="150"/>
                    </a:lnTo>
                    <a:lnTo>
                      <a:pt x="29" y="101"/>
                    </a:lnTo>
                    <a:lnTo>
                      <a:pt x="36" y="43"/>
                    </a:lnTo>
                    <a:lnTo>
                      <a:pt x="160" y="17"/>
                    </a:lnTo>
                    <a:lnTo>
                      <a:pt x="166" y="8"/>
                    </a:lnTo>
                    <a:lnTo>
                      <a:pt x="166" y="2"/>
                    </a:lnTo>
                    <a:lnTo>
                      <a:pt x="156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05" name="Freeform 403"/>
              <p:cNvSpPr>
                <a:spLocks/>
              </p:cNvSpPr>
              <p:nvPr/>
            </p:nvSpPr>
            <p:spPr bwMode="auto">
              <a:xfrm>
                <a:off x="2353" y="2978"/>
                <a:ext cx="77" cy="94"/>
              </a:xfrm>
              <a:custGeom>
                <a:avLst/>
                <a:gdLst>
                  <a:gd name="T0" fmla="*/ 63 w 308"/>
                  <a:gd name="T1" fmla="*/ 7 h 376"/>
                  <a:gd name="T2" fmla="*/ 71 w 308"/>
                  <a:gd name="T3" fmla="*/ 1 h 376"/>
                  <a:gd name="T4" fmla="*/ 178 w 308"/>
                  <a:gd name="T5" fmla="*/ 51 h 376"/>
                  <a:gd name="T6" fmla="*/ 181 w 308"/>
                  <a:gd name="T7" fmla="*/ 67 h 376"/>
                  <a:gd name="T8" fmla="*/ 161 w 308"/>
                  <a:gd name="T9" fmla="*/ 73 h 376"/>
                  <a:gd name="T10" fmla="*/ 96 w 308"/>
                  <a:gd name="T11" fmla="*/ 80 h 376"/>
                  <a:gd name="T12" fmla="*/ 120 w 308"/>
                  <a:gd name="T13" fmla="*/ 136 h 376"/>
                  <a:gd name="T14" fmla="*/ 211 w 308"/>
                  <a:gd name="T15" fmla="*/ 135 h 376"/>
                  <a:gd name="T16" fmla="*/ 270 w 308"/>
                  <a:gd name="T17" fmla="*/ 151 h 376"/>
                  <a:gd name="T18" fmla="*/ 264 w 308"/>
                  <a:gd name="T19" fmla="*/ 155 h 376"/>
                  <a:gd name="T20" fmla="*/ 216 w 308"/>
                  <a:gd name="T21" fmla="*/ 160 h 376"/>
                  <a:gd name="T22" fmla="*/ 115 w 308"/>
                  <a:gd name="T23" fmla="*/ 176 h 376"/>
                  <a:gd name="T24" fmla="*/ 128 w 308"/>
                  <a:gd name="T25" fmla="*/ 222 h 376"/>
                  <a:gd name="T26" fmla="*/ 138 w 308"/>
                  <a:gd name="T27" fmla="*/ 250 h 376"/>
                  <a:gd name="T28" fmla="*/ 203 w 308"/>
                  <a:gd name="T29" fmla="*/ 255 h 376"/>
                  <a:gd name="T30" fmla="*/ 299 w 308"/>
                  <a:gd name="T31" fmla="*/ 242 h 376"/>
                  <a:gd name="T32" fmla="*/ 307 w 308"/>
                  <a:gd name="T33" fmla="*/ 251 h 376"/>
                  <a:gd name="T34" fmla="*/ 296 w 308"/>
                  <a:gd name="T35" fmla="*/ 260 h 376"/>
                  <a:gd name="T36" fmla="*/ 265 w 308"/>
                  <a:gd name="T37" fmla="*/ 267 h 376"/>
                  <a:gd name="T38" fmla="*/ 224 w 308"/>
                  <a:gd name="T39" fmla="*/ 274 h 376"/>
                  <a:gd name="T40" fmla="*/ 168 w 308"/>
                  <a:gd name="T41" fmla="*/ 281 h 376"/>
                  <a:gd name="T42" fmla="*/ 186 w 308"/>
                  <a:gd name="T43" fmla="*/ 333 h 376"/>
                  <a:gd name="T44" fmla="*/ 277 w 308"/>
                  <a:gd name="T45" fmla="*/ 332 h 376"/>
                  <a:gd name="T46" fmla="*/ 202 w 308"/>
                  <a:gd name="T47" fmla="*/ 356 h 376"/>
                  <a:gd name="T48" fmla="*/ 222 w 308"/>
                  <a:gd name="T49" fmla="*/ 365 h 376"/>
                  <a:gd name="T50" fmla="*/ 249 w 308"/>
                  <a:gd name="T51" fmla="*/ 368 h 376"/>
                  <a:gd name="T52" fmla="*/ 248 w 308"/>
                  <a:gd name="T53" fmla="*/ 373 h 376"/>
                  <a:gd name="T54" fmla="*/ 215 w 308"/>
                  <a:gd name="T55" fmla="*/ 375 h 376"/>
                  <a:gd name="T56" fmla="*/ 183 w 308"/>
                  <a:gd name="T57" fmla="*/ 361 h 376"/>
                  <a:gd name="T58" fmla="*/ 161 w 308"/>
                  <a:gd name="T59" fmla="*/ 365 h 376"/>
                  <a:gd name="T60" fmla="*/ 153 w 308"/>
                  <a:gd name="T61" fmla="*/ 360 h 376"/>
                  <a:gd name="T62" fmla="*/ 166 w 308"/>
                  <a:gd name="T63" fmla="*/ 342 h 376"/>
                  <a:gd name="T64" fmla="*/ 43 w 308"/>
                  <a:gd name="T65" fmla="*/ 281 h 376"/>
                  <a:gd name="T66" fmla="*/ 114 w 308"/>
                  <a:gd name="T67" fmla="*/ 257 h 376"/>
                  <a:gd name="T68" fmla="*/ 17 w 308"/>
                  <a:gd name="T69" fmla="*/ 178 h 376"/>
                  <a:gd name="T70" fmla="*/ 78 w 308"/>
                  <a:gd name="T71" fmla="*/ 142 h 376"/>
                  <a:gd name="T72" fmla="*/ 5 w 308"/>
                  <a:gd name="T73" fmla="*/ 92 h 376"/>
                  <a:gd name="T74" fmla="*/ 60 w 308"/>
                  <a:gd name="T75" fmla="*/ 49 h 37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08"/>
                  <a:gd name="T115" fmla="*/ 0 h 376"/>
                  <a:gd name="T116" fmla="*/ 308 w 308"/>
                  <a:gd name="T117" fmla="*/ 376 h 37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08" h="376">
                    <a:moveTo>
                      <a:pt x="60" y="49"/>
                    </a:moveTo>
                    <a:lnTo>
                      <a:pt x="63" y="7"/>
                    </a:lnTo>
                    <a:lnTo>
                      <a:pt x="66" y="0"/>
                    </a:lnTo>
                    <a:lnTo>
                      <a:pt x="71" y="1"/>
                    </a:lnTo>
                    <a:lnTo>
                      <a:pt x="89" y="45"/>
                    </a:lnTo>
                    <a:lnTo>
                      <a:pt x="178" y="51"/>
                    </a:lnTo>
                    <a:lnTo>
                      <a:pt x="183" y="64"/>
                    </a:lnTo>
                    <a:lnTo>
                      <a:pt x="181" y="67"/>
                    </a:lnTo>
                    <a:lnTo>
                      <a:pt x="176" y="69"/>
                    </a:lnTo>
                    <a:lnTo>
                      <a:pt x="161" y="73"/>
                    </a:lnTo>
                    <a:lnTo>
                      <a:pt x="135" y="78"/>
                    </a:lnTo>
                    <a:lnTo>
                      <a:pt x="96" y="80"/>
                    </a:lnTo>
                    <a:lnTo>
                      <a:pt x="104" y="137"/>
                    </a:lnTo>
                    <a:lnTo>
                      <a:pt x="120" y="136"/>
                    </a:lnTo>
                    <a:lnTo>
                      <a:pt x="159" y="133"/>
                    </a:lnTo>
                    <a:lnTo>
                      <a:pt x="211" y="135"/>
                    </a:lnTo>
                    <a:lnTo>
                      <a:pt x="259" y="145"/>
                    </a:lnTo>
                    <a:lnTo>
                      <a:pt x="270" y="151"/>
                    </a:lnTo>
                    <a:lnTo>
                      <a:pt x="269" y="154"/>
                    </a:lnTo>
                    <a:lnTo>
                      <a:pt x="264" y="155"/>
                    </a:lnTo>
                    <a:lnTo>
                      <a:pt x="245" y="159"/>
                    </a:lnTo>
                    <a:lnTo>
                      <a:pt x="216" y="160"/>
                    </a:lnTo>
                    <a:lnTo>
                      <a:pt x="111" y="164"/>
                    </a:lnTo>
                    <a:lnTo>
                      <a:pt x="115" y="176"/>
                    </a:lnTo>
                    <a:lnTo>
                      <a:pt x="123" y="205"/>
                    </a:lnTo>
                    <a:lnTo>
                      <a:pt x="128" y="222"/>
                    </a:lnTo>
                    <a:lnTo>
                      <a:pt x="133" y="237"/>
                    </a:lnTo>
                    <a:lnTo>
                      <a:pt x="138" y="250"/>
                    </a:lnTo>
                    <a:lnTo>
                      <a:pt x="143" y="257"/>
                    </a:lnTo>
                    <a:lnTo>
                      <a:pt x="203" y="255"/>
                    </a:lnTo>
                    <a:lnTo>
                      <a:pt x="283" y="243"/>
                    </a:lnTo>
                    <a:lnTo>
                      <a:pt x="299" y="242"/>
                    </a:lnTo>
                    <a:lnTo>
                      <a:pt x="308" y="246"/>
                    </a:lnTo>
                    <a:lnTo>
                      <a:pt x="307" y="251"/>
                    </a:lnTo>
                    <a:lnTo>
                      <a:pt x="303" y="255"/>
                    </a:lnTo>
                    <a:lnTo>
                      <a:pt x="296" y="260"/>
                    </a:lnTo>
                    <a:lnTo>
                      <a:pt x="283" y="264"/>
                    </a:lnTo>
                    <a:lnTo>
                      <a:pt x="265" y="267"/>
                    </a:lnTo>
                    <a:lnTo>
                      <a:pt x="245" y="271"/>
                    </a:lnTo>
                    <a:lnTo>
                      <a:pt x="224" y="274"/>
                    </a:lnTo>
                    <a:lnTo>
                      <a:pt x="203" y="276"/>
                    </a:lnTo>
                    <a:lnTo>
                      <a:pt x="168" y="281"/>
                    </a:lnTo>
                    <a:lnTo>
                      <a:pt x="154" y="283"/>
                    </a:lnTo>
                    <a:lnTo>
                      <a:pt x="186" y="333"/>
                    </a:lnTo>
                    <a:lnTo>
                      <a:pt x="267" y="314"/>
                    </a:lnTo>
                    <a:lnTo>
                      <a:pt x="277" y="332"/>
                    </a:lnTo>
                    <a:lnTo>
                      <a:pt x="200" y="353"/>
                    </a:lnTo>
                    <a:lnTo>
                      <a:pt x="202" y="356"/>
                    </a:lnTo>
                    <a:lnTo>
                      <a:pt x="210" y="360"/>
                    </a:lnTo>
                    <a:lnTo>
                      <a:pt x="222" y="365"/>
                    </a:lnTo>
                    <a:lnTo>
                      <a:pt x="243" y="367"/>
                    </a:lnTo>
                    <a:lnTo>
                      <a:pt x="249" y="368"/>
                    </a:lnTo>
                    <a:lnTo>
                      <a:pt x="251" y="370"/>
                    </a:lnTo>
                    <a:lnTo>
                      <a:pt x="248" y="373"/>
                    </a:lnTo>
                    <a:lnTo>
                      <a:pt x="240" y="376"/>
                    </a:lnTo>
                    <a:lnTo>
                      <a:pt x="215" y="375"/>
                    </a:lnTo>
                    <a:lnTo>
                      <a:pt x="200" y="370"/>
                    </a:lnTo>
                    <a:lnTo>
                      <a:pt x="183" y="361"/>
                    </a:lnTo>
                    <a:lnTo>
                      <a:pt x="176" y="363"/>
                    </a:lnTo>
                    <a:lnTo>
                      <a:pt x="161" y="365"/>
                    </a:lnTo>
                    <a:lnTo>
                      <a:pt x="156" y="363"/>
                    </a:lnTo>
                    <a:lnTo>
                      <a:pt x="153" y="360"/>
                    </a:lnTo>
                    <a:lnTo>
                      <a:pt x="157" y="352"/>
                    </a:lnTo>
                    <a:lnTo>
                      <a:pt x="166" y="342"/>
                    </a:lnTo>
                    <a:lnTo>
                      <a:pt x="125" y="283"/>
                    </a:lnTo>
                    <a:lnTo>
                      <a:pt x="43" y="281"/>
                    </a:lnTo>
                    <a:lnTo>
                      <a:pt x="34" y="267"/>
                    </a:lnTo>
                    <a:lnTo>
                      <a:pt x="114" y="257"/>
                    </a:lnTo>
                    <a:lnTo>
                      <a:pt x="82" y="168"/>
                    </a:lnTo>
                    <a:lnTo>
                      <a:pt x="17" y="178"/>
                    </a:lnTo>
                    <a:lnTo>
                      <a:pt x="10" y="160"/>
                    </a:lnTo>
                    <a:lnTo>
                      <a:pt x="78" y="142"/>
                    </a:lnTo>
                    <a:lnTo>
                      <a:pt x="68" y="87"/>
                    </a:lnTo>
                    <a:lnTo>
                      <a:pt x="5" y="92"/>
                    </a:lnTo>
                    <a:lnTo>
                      <a:pt x="0" y="70"/>
                    </a:lnTo>
                    <a:lnTo>
                      <a:pt x="60" y="4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06" name="Freeform 404"/>
              <p:cNvSpPr>
                <a:spLocks/>
              </p:cNvSpPr>
              <p:nvPr/>
            </p:nvSpPr>
            <p:spPr bwMode="auto">
              <a:xfrm>
                <a:off x="2132" y="2863"/>
                <a:ext cx="227" cy="230"/>
              </a:xfrm>
              <a:custGeom>
                <a:avLst/>
                <a:gdLst>
                  <a:gd name="T0" fmla="*/ 744 w 909"/>
                  <a:gd name="T1" fmla="*/ 284 h 922"/>
                  <a:gd name="T2" fmla="*/ 859 w 909"/>
                  <a:gd name="T3" fmla="*/ 275 h 922"/>
                  <a:gd name="T4" fmla="*/ 849 w 909"/>
                  <a:gd name="T5" fmla="*/ 209 h 922"/>
                  <a:gd name="T6" fmla="*/ 749 w 909"/>
                  <a:gd name="T7" fmla="*/ 232 h 922"/>
                  <a:gd name="T8" fmla="*/ 786 w 909"/>
                  <a:gd name="T9" fmla="*/ 148 h 922"/>
                  <a:gd name="T10" fmla="*/ 786 w 909"/>
                  <a:gd name="T11" fmla="*/ 36 h 922"/>
                  <a:gd name="T12" fmla="*/ 694 w 909"/>
                  <a:gd name="T13" fmla="*/ 54 h 922"/>
                  <a:gd name="T14" fmla="*/ 753 w 909"/>
                  <a:gd name="T15" fmla="*/ 130 h 922"/>
                  <a:gd name="T16" fmla="*/ 652 w 909"/>
                  <a:gd name="T17" fmla="*/ 170 h 922"/>
                  <a:gd name="T18" fmla="*/ 584 w 909"/>
                  <a:gd name="T19" fmla="*/ 47 h 922"/>
                  <a:gd name="T20" fmla="*/ 532 w 909"/>
                  <a:gd name="T21" fmla="*/ 96 h 922"/>
                  <a:gd name="T22" fmla="*/ 593 w 909"/>
                  <a:gd name="T23" fmla="*/ 159 h 922"/>
                  <a:gd name="T24" fmla="*/ 516 w 909"/>
                  <a:gd name="T25" fmla="*/ 242 h 922"/>
                  <a:gd name="T26" fmla="*/ 577 w 909"/>
                  <a:gd name="T27" fmla="*/ 251 h 922"/>
                  <a:gd name="T28" fmla="*/ 667 w 909"/>
                  <a:gd name="T29" fmla="*/ 290 h 922"/>
                  <a:gd name="T30" fmla="*/ 641 w 909"/>
                  <a:gd name="T31" fmla="*/ 390 h 922"/>
                  <a:gd name="T32" fmla="*/ 372 w 909"/>
                  <a:gd name="T33" fmla="*/ 409 h 922"/>
                  <a:gd name="T34" fmla="*/ 290 w 909"/>
                  <a:gd name="T35" fmla="*/ 379 h 922"/>
                  <a:gd name="T36" fmla="*/ 263 w 909"/>
                  <a:gd name="T37" fmla="*/ 300 h 922"/>
                  <a:gd name="T38" fmla="*/ 268 w 909"/>
                  <a:gd name="T39" fmla="*/ 194 h 922"/>
                  <a:gd name="T40" fmla="*/ 123 w 909"/>
                  <a:gd name="T41" fmla="*/ 143 h 922"/>
                  <a:gd name="T42" fmla="*/ 99 w 909"/>
                  <a:gd name="T43" fmla="*/ 212 h 922"/>
                  <a:gd name="T44" fmla="*/ 40 w 909"/>
                  <a:gd name="T45" fmla="*/ 178 h 922"/>
                  <a:gd name="T46" fmla="*/ 66 w 909"/>
                  <a:gd name="T47" fmla="*/ 227 h 922"/>
                  <a:gd name="T48" fmla="*/ 34 w 909"/>
                  <a:gd name="T49" fmla="*/ 288 h 922"/>
                  <a:gd name="T50" fmla="*/ 86 w 909"/>
                  <a:gd name="T51" fmla="*/ 251 h 922"/>
                  <a:gd name="T52" fmla="*/ 186 w 909"/>
                  <a:gd name="T53" fmla="*/ 318 h 922"/>
                  <a:gd name="T54" fmla="*/ 178 w 909"/>
                  <a:gd name="T55" fmla="*/ 413 h 922"/>
                  <a:gd name="T56" fmla="*/ 255 w 909"/>
                  <a:gd name="T57" fmla="*/ 460 h 922"/>
                  <a:gd name="T58" fmla="*/ 272 w 909"/>
                  <a:gd name="T59" fmla="*/ 672 h 922"/>
                  <a:gd name="T60" fmla="*/ 234 w 909"/>
                  <a:gd name="T61" fmla="*/ 922 h 922"/>
                  <a:gd name="T62" fmla="*/ 230 w 909"/>
                  <a:gd name="T63" fmla="*/ 719 h 922"/>
                  <a:gd name="T64" fmla="*/ 263 w 909"/>
                  <a:gd name="T65" fmla="*/ 544 h 922"/>
                  <a:gd name="T66" fmla="*/ 206 w 909"/>
                  <a:gd name="T67" fmla="*/ 463 h 922"/>
                  <a:gd name="T68" fmla="*/ 144 w 909"/>
                  <a:gd name="T69" fmla="*/ 425 h 922"/>
                  <a:gd name="T70" fmla="*/ 162 w 909"/>
                  <a:gd name="T71" fmla="*/ 280 h 922"/>
                  <a:gd name="T72" fmla="*/ 79 w 909"/>
                  <a:gd name="T73" fmla="*/ 294 h 922"/>
                  <a:gd name="T74" fmla="*/ 0 w 909"/>
                  <a:gd name="T75" fmla="*/ 269 h 922"/>
                  <a:gd name="T76" fmla="*/ 43 w 909"/>
                  <a:gd name="T77" fmla="*/ 216 h 922"/>
                  <a:gd name="T78" fmla="*/ 32 w 909"/>
                  <a:gd name="T79" fmla="*/ 149 h 922"/>
                  <a:gd name="T80" fmla="*/ 84 w 909"/>
                  <a:gd name="T81" fmla="*/ 125 h 922"/>
                  <a:gd name="T82" fmla="*/ 159 w 909"/>
                  <a:gd name="T83" fmla="*/ 167 h 922"/>
                  <a:gd name="T84" fmla="*/ 310 w 909"/>
                  <a:gd name="T85" fmla="*/ 192 h 922"/>
                  <a:gd name="T86" fmla="*/ 284 w 909"/>
                  <a:gd name="T87" fmla="*/ 329 h 922"/>
                  <a:gd name="T88" fmla="*/ 337 w 909"/>
                  <a:gd name="T89" fmla="*/ 370 h 922"/>
                  <a:gd name="T90" fmla="*/ 475 w 909"/>
                  <a:gd name="T91" fmla="*/ 380 h 922"/>
                  <a:gd name="T92" fmla="*/ 622 w 909"/>
                  <a:gd name="T93" fmla="*/ 261 h 922"/>
                  <a:gd name="T94" fmla="*/ 538 w 909"/>
                  <a:gd name="T95" fmla="*/ 295 h 922"/>
                  <a:gd name="T96" fmla="*/ 526 w 909"/>
                  <a:gd name="T97" fmla="*/ 188 h 922"/>
                  <a:gd name="T98" fmla="*/ 565 w 909"/>
                  <a:gd name="T99" fmla="*/ 158 h 922"/>
                  <a:gd name="T100" fmla="*/ 510 w 909"/>
                  <a:gd name="T101" fmla="*/ 76 h 922"/>
                  <a:gd name="T102" fmla="*/ 575 w 909"/>
                  <a:gd name="T103" fmla="*/ 17 h 922"/>
                  <a:gd name="T104" fmla="*/ 627 w 909"/>
                  <a:gd name="T105" fmla="*/ 120 h 922"/>
                  <a:gd name="T106" fmla="*/ 716 w 909"/>
                  <a:gd name="T107" fmla="*/ 143 h 922"/>
                  <a:gd name="T108" fmla="*/ 671 w 909"/>
                  <a:gd name="T109" fmla="*/ 78 h 922"/>
                  <a:gd name="T110" fmla="*/ 702 w 909"/>
                  <a:gd name="T111" fmla="*/ 11 h 922"/>
                  <a:gd name="T112" fmla="*/ 827 w 909"/>
                  <a:gd name="T113" fmla="*/ 53 h 922"/>
                  <a:gd name="T114" fmla="*/ 792 w 909"/>
                  <a:gd name="T115" fmla="*/ 160 h 922"/>
                  <a:gd name="T116" fmla="*/ 807 w 909"/>
                  <a:gd name="T117" fmla="*/ 213 h 922"/>
                  <a:gd name="T118" fmla="*/ 874 w 909"/>
                  <a:gd name="T119" fmla="*/ 177 h 922"/>
                  <a:gd name="T120" fmla="*/ 897 w 909"/>
                  <a:gd name="T121" fmla="*/ 285 h 922"/>
                  <a:gd name="T122" fmla="*/ 786 w 909"/>
                  <a:gd name="T123" fmla="*/ 293 h 92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909"/>
                  <a:gd name="T187" fmla="*/ 0 h 922"/>
                  <a:gd name="T188" fmla="*/ 909 w 909"/>
                  <a:gd name="T189" fmla="*/ 922 h 922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909" h="922">
                    <a:moveTo>
                      <a:pt x="790" y="365"/>
                    </a:moveTo>
                    <a:lnTo>
                      <a:pt x="788" y="379"/>
                    </a:lnTo>
                    <a:lnTo>
                      <a:pt x="784" y="381"/>
                    </a:lnTo>
                    <a:lnTo>
                      <a:pt x="779" y="381"/>
                    </a:lnTo>
                    <a:lnTo>
                      <a:pt x="763" y="369"/>
                    </a:lnTo>
                    <a:lnTo>
                      <a:pt x="745" y="299"/>
                    </a:lnTo>
                    <a:lnTo>
                      <a:pt x="744" y="284"/>
                    </a:lnTo>
                    <a:lnTo>
                      <a:pt x="749" y="274"/>
                    </a:lnTo>
                    <a:lnTo>
                      <a:pt x="754" y="271"/>
                    </a:lnTo>
                    <a:lnTo>
                      <a:pt x="763" y="270"/>
                    </a:lnTo>
                    <a:lnTo>
                      <a:pt x="779" y="274"/>
                    </a:lnTo>
                    <a:lnTo>
                      <a:pt x="797" y="276"/>
                    </a:lnTo>
                    <a:lnTo>
                      <a:pt x="817" y="279"/>
                    </a:lnTo>
                    <a:lnTo>
                      <a:pt x="859" y="275"/>
                    </a:lnTo>
                    <a:lnTo>
                      <a:pt x="883" y="254"/>
                    </a:lnTo>
                    <a:lnTo>
                      <a:pt x="883" y="226"/>
                    </a:lnTo>
                    <a:lnTo>
                      <a:pt x="877" y="217"/>
                    </a:lnTo>
                    <a:lnTo>
                      <a:pt x="873" y="213"/>
                    </a:lnTo>
                    <a:lnTo>
                      <a:pt x="868" y="211"/>
                    </a:lnTo>
                    <a:lnTo>
                      <a:pt x="859" y="208"/>
                    </a:lnTo>
                    <a:lnTo>
                      <a:pt x="849" y="209"/>
                    </a:lnTo>
                    <a:lnTo>
                      <a:pt x="834" y="225"/>
                    </a:lnTo>
                    <a:lnTo>
                      <a:pt x="827" y="235"/>
                    </a:lnTo>
                    <a:lnTo>
                      <a:pt x="817" y="242"/>
                    </a:lnTo>
                    <a:lnTo>
                      <a:pt x="806" y="247"/>
                    </a:lnTo>
                    <a:lnTo>
                      <a:pt x="792" y="250"/>
                    </a:lnTo>
                    <a:lnTo>
                      <a:pt x="767" y="246"/>
                    </a:lnTo>
                    <a:lnTo>
                      <a:pt x="749" y="232"/>
                    </a:lnTo>
                    <a:lnTo>
                      <a:pt x="743" y="212"/>
                    </a:lnTo>
                    <a:lnTo>
                      <a:pt x="747" y="189"/>
                    </a:lnTo>
                    <a:lnTo>
                      <a:pt x="753" y="178"/>
                    </a:lnTo>
                    <a:lnTo>
                      <a:pt x="760" y="167"/>
                    </a:lnTo>
                    <a:lnTo>
                      <a:pt x="772" y="156"/>
                    </a:lnTo>
                    <a:lnTo>
                      <a:pt x="778" y="151"/>
                    </a:lnTo>
                    <a:lnTo>
                      <a:pt x="786" y="148"/>
                    </a:lnTo>
                    <a:lnTo>
                      <a:pt x="798" y="136"/>
                    </a:lnTo>
                    <a:lnTo>
                      <a:pt x="806" y="121"/>
                    </a:lnTo>
                    <a:lnTo>
                      <a:pt x="810" y="84"/>
                    </a:lnTo>
                    <a:lnTo>
                      <a:pt x="806" y="67"/>
                    </a:lnTo>
                    <a:lnTo>
                      <a:pt x="800" y="52"/>
                    </a:lnTo>
                    <a:lnTo>
                      <a:pt x="791" y="40"/>
                    </a:lnTo>
                    <a:lnTo>
                      <a:pt x="786" y="36"/>
                    </a:lnTo>
                    <a:lnTo>
                      <a:pt x="779" y="34"/>
                    </a:lnTo>
                    <a:lnTo>
                      <a:pt x="767" y="31"/>
                    </a:lnTo>
                    <a:lnTo>
                      <a:pt x="750" y="30"/>
                    </a:lnTo>
                    <a:lnTo>
                      <a:pt x="719" y="31"/>
                    </a:lnTo>
                    <a:lnTo>
                      <a:pt x="705" y="36"/>
                    </a:lnTo>
                    <a:lnTo>
                      <a:pt x="696" y="44"/>
                    </a:lnTo>
                    <a:lnTo>
                      <a:pt x="694" y="54"/>
                    </a:lnTo>
                    <a:lnTo>
                      <a:pt x="699" y="69"/>
                    </a:lnTo>
                    <a:lnTo>
                      <a:pt x="709" y="83"/>
                    </a:lnTo>
                    <a:lnTo>
                      <a:pt x="720" y="95"/>
                    </a:lnTo>
                    <a:lnTo>
                      <a:pt x="726" y="100"/>
                    </a:lnTo>
                    <a:lnTo>
                      <a:pt x="733" y="103"/>
                    </a:lnTo>
                    <a:lnTo>
                      <a:pt x="743" y="112"/>
                    </a:lnTo>
                    <a:lnTo>
                      <a:pt x="753" y="130"/>
                    </a:lnTo>
                    <a:lnTo>
                      <a:pt x="750" y="143"/>
                    </a:lnTo>
                    <a:lnTo>
                      <a:pt x="739" y="159"/>
                    </a:lnTo>
                    <a:lnTo>
                      <a:pt x="721" y="173"/>
                    </a:lnTo>
                    <a:lnTo>
                      <a:pt x="710" y="177"/>
                    </a:lnTo>
                    <a:lnTo>
                      <a:pt x="699" y="178"/>
                    </a:lnTo>
                    <a:lnTo>
                      <a:pt x="676" y="177"/>
                    </a:lnTo>
                    <a:lnTo>
                      <a:pt x="652" y="170"/>
                    </a:lnTo>
                    <a:lnTo>
                      <a:pt x="639" y="164"/>
                    </a:lnTo>
                    <a:lnTo>
                      <a:pt x="629" y="158"/>
                    </a:lnTo>
                    <a:lnTo>
                      <a:pt x="610" y="144"/>
                    </a:lnTo>
                    <a:lnTo>
                      <a:pt x="598" y="127"/>
                    </a:lnTo>
                    <a:lnTo>
                      <a:pt x="591" y="112"/>
                    </a:lnTo>
                    <a:lnTo>
                      <a:pt x="587" y="54"/>
                    </a:lnTo>
                    <a:lnTo>
                      <a:pt x="584" y="47"/>
                    </a:lnTo>
                    <a:lnTo>
                      <a:pt x="581" y="44"/>
                    </a:lnTo>
                    <a:lnTo>
                      <a:pt x="577" y="43"/>
                    </a:lnTo>
                    <a:lnTo>
                      <a:pt x="567" y="45"/>
                    </a:lnTo>
                    <a:lnTo>
                      <a:pt x="561" y="49"/>
                    </a:lnTo>
                    <a:lnTo>
                      <a:pt x="552" y="55"/>
                    </a:lnTo>
                    <a:lnTo>
                      <a:pt x="533" y="83"/>
                    </a:lnTo>
                    <a:lnTo>
                      <a:pt x="532" y="96"/>
                    </a:lnTo>
                    <a:lnTo>
                      <a:pt x="536" y="107"/>
                    </a:lnTo>
                    <a:lnTo>
                      <a:pt x="543" y="117"/>
                    </a:lnTo>
                    <a:lnTo>
                      <a:pt x="552" y="126"/>
                    </a:lnTo>
                    <a:lnTo>
                      <a:pt x="556" y="129"/>
                    </a:lnTo>
                    <a:lnTo>
                      <a:pt x="561" y="131"/>
                    </a:lnTo>
                    <a:lnTo>
                      <a:pt x="567" y="135"/>
                    </a:lnTo>
                    <a:lnTo>
                      <a:pt x="593" y="159"/>
                    </a:lnTo>
                    <a:lnTo>
                      <a:pt x="596" y="173"/>
                    </a:lnTo>
                    <a:lnTo>
                      <a:pt x="587" y="182"/>
                    </a:lnTo>
                    <a:lnTo>
                      <a:pt x="566" y="189"/>
                    </a:lnTo>
                    <a:lnTo>
                      <a:pt x="553" y="194"/>
                    </a:lnTo>
                    <a:lnTo>
                      <a:pt x="541" y="202"/>
                    </a:lnTo>
                    <a:lnTo>
                      <a:pt x="522" y="220"/>
                    </a:lnTo>
                    <a:lnTo>
                      <a:pt x="516" y="242"/>
                    </a:lnTo>
                    <a:lnTo>
                      <a:pt x="518" y="254"/>
                    </a:lnTo>
                    <a:lnTo>
                      <a:pt x="523" y="263"/>
                    </a:lnTo>
                    <a:lnTo>
                      <a:pt x="531" y="270"/>
                    </a:lnTo>
                    <a:lnTo>
                      <a:pt x="538" y="274"/>
                    </a:lnTo>
                    <a:lnTo>
                      <a:pt x="556" y="274"/>
                    </a:lnTo>
                    <a:lnTo>
                      <a:pt x="570" y="260"/>
                    </a:lnTo>
                    <a:lnTo>
                      <a:pt x="577" y="251"/>
                    </a:lnTo>
                    <a:lnTo>
                      <a:pt x="586" y="244"/>
                    </a:lnTo>
                    <a:lnTo>
                      <a:pt x="596" y="239"/>
                    </a:lnTo>
                    <a:lnTo>
                      <a:pt x="608" y="236"/>
                    </a:lnTo>
                    <a:lnTo>
                      <a:pt x="630" y="239"/>
                    </a:lnTo>
                    <a:lnTo>
                      <a:pt x="649" y="256"/>
                    </a:lnTo>
                    <a:lnTo>
                      <a:pt x="658" y="271"/>
                    </a:lnTo>
                    <a:lnTo>
                      <a:pt x="667" y="290"/>
                    </a:lnTo>
                    <a:lnTo>
                      <a:pt x="675" y="311"/>
                    </a:lnTo>
                    <a:lnTo>
                      <a:pt x="683" y="332"/>
                    </a:lnTo>
                    <a:lnTo>
                      <a:pt x="690" y="351"/>
                    </a:lnTo>
                    <a:lnTo>
                      <a:pt x="695" y="367"/>
                    </a:lnTo>
                    <a:lnTo>
                      <a:pt x="700" y="383"/>
                    </a:lnTo>
                    <a:lnTo>
                      <a:pt x="671" y="386"/>
                    </a:lnTo>
                    <a:lnTo>
                      <a:pt x="641" y="390"/>
                    </a:lnTo>
                    <a:lnTo>
                      <a:pt x="605" y="394"/>
                    </a:lnTo>
                    <a:lnTo>
                      <a:pt x="569" y="399"/>
                    </a:lnTo>
                    <a:lnTo>
                      <a:pt x="533" y="403"/>
                    </a:lnTo>
                    <a:lnTo>
                      <a:pt x="484" y="410"/>
                    </a:lnTo>
                    <a:lnTo>
                      <a:pt x="451" y="413"/>
                    </a:lnTo>
                    <a:lnTo>
                      <a:pt x="409" y="413"/>
                    </a:lnTo>
                    <a:lnTo>
                      <a:pt x="372" y="409"/>
                    </a:lnTo>
                    <a:lnTo>
                      <a:pt x="346" y="403"/>
                    </a:lnTo>
                    <a:lnTo>
                      <a:pt x="339" y="398"/>
                    </a:lnTo>
                    <a:lnTo>
                      <a:pt x="330" y="393"/>
                    </a:lnTo>
                    <a:lnTo>
                      <a:pt x="320" y="389"/>
                    </a:lnTo>
                    <a:lnTo>
                      <a:pt x="310" y="385"/>
                    </a:lnTo>
                    <a:lnTo>
                      <a:pt x="300" y="381"/>
                    </a:lnTo>
                    <a:lnTo>
                      <a:pt x="290" y="379"/>
                    </a:lnTo>
                    <a:lnTo>
                      <a:pt x="268" y="376"/>
                    </a:lnTo>
                    <a:lnTo>
                      <a:pt x="259" y="375"/>
                    </a:lnTo>
                    <a:lnTo>
                      <a:pt x="253" y="369"/>
                    </a:lnTo>
                    <a:lnTo>
                      <a:pt x="248" y="347"/>
                    </a:lnTo>
                    <a:lnTo>
                      <a:pt x="252" y="323"/>
                    </a:lnTo>
                    <a:lnTo>
                      <a:pt x="257" y="311"/>
                    </a:lnTo>
                    <a:lnTo>
                      <a:pt x="263" y="300"/>
                    </a:lnTo>
                    <a:lnTo>
                      <a:pt x="278" y="285"/>
                    </a:lnTo>
                    <a:lnTo>
                      <a:pt x="292" y="270"/>
                    </a:lnTo>
                    <a:lnTo>
                      <a:pt x="301" y="254"/>
                    </a:lnTo>
                    <a:lnTo>
                      <a:pt x="300" y="232"/>
                    </a:lnTo>
                    <a:lnTo>
                      <a:pt x="291" y="212"/>
                    </a:lnTo>
                    <a:lnTo>
                      <a:pt x="277" y="198"/>
                    </a:lnTo>
                    <a:lnTo>
                      <a:pt x="268" y="194"/>
                    </a:lnTo>
                    <a:lnTo>
                      <a:pt x="255" y="192"/>
                    </a:lnTo>
                    <a:lnTo>
                      <a:pt x="221" y="192"/>
                    </a:lnTo>
                    <a:lnTo>
                      <a:pt x="182" y="193"/>
                    </a:lnTo>
                    <a:lnTo>
                      <a:pt x="149" y="188"/>
                    </a:lnTo>
                    <a:lnTo>
                      <a:pt x="137" y="183"/>
                    </a:lnTo>
                    <a:lnTo>
                      <a:pt x="127" y="173"/>
                    </a:lnTo>
                    <a:lnTo>
                      <a:pt x="123" y="143"/>
                    </a:lnTo>
                    <a:lnTo>
                      <a:pt x="117" y="141"/>
                    </a:lnTo>
                    <a:lnTo>
                      <a:pt x="103" y="139"/>
                    </a:lnTo>
                    <a:lnTo>
                      <a:pt x="91" y="143"/>
                    </a:lnTo>
                    <a:lnTo>
                      <a:pt x="90" y="149"/>
                    </a:lnTo>
                    <a:lnTo>
                      <a:pt x="91" y="159"/>
                    </a:lnTo>
                    <a:lnTo>
                      <a:pt x="101" y="202"/>
                    </a:lnTo>
                    <a:lnTo>
                      <a:pt x="99" y="212"/>
                    </a:lnTo>
                    <a:lnTo>
                      <a:pt x="91" y="207"/>
                    </a:lnTo>
                    <a:lnTo>
                      <a:pt x="80" y="192"/>
                    </a:lnTo>
                    <a:lnTo>
                      <a:pt x="67" y="178"/>
                    </a:lnTo>
                    <a:lnTo>
                      <a:pt x="60" y="173"/>
                    </a:lnTo>
                    <a:lnTo>
                      <a:pt x="52" y="172"/>
                    </a:lnTo>
                    <a:lnTo>
                      <a:pt x="46" y="173"/>
                    </a:lnTo>
                    <a:lnTo>
                      <a:pt x="40" y="178"/>
                    </a:lnTo>
                    <a:lnTo>
                      <a:pt x="36" y="185"/>
                    </a:lnTo>
                    <a:lnTo>
                      <a:pt x="37" y="193"/>
                    </a:lnTo>
                    <a:lnTo>
                      <a:pt x="48" y="206"/>
                    </a:lnTo>
                    <a:lnTo>
                      <a:pt x="56" y="211"/>
                    </a:lnTo>
                    <a:lnTo>
                      <a:pt x="62" y="215"/>
                    </a:lnTo>
                    <a:lnTo>
                      <a:pt x="70" y="217"/>
                    </a:lnTo>
                    <a:lnTo>
                      <a:pt x="66" y="227"/>
                    </a:lnTo>
                    <a:lnTo>
                      <a:pt x="51" y="232"/>
                    </a:lnTo>
                    <a:lnTo>
                      <a:pt x="41" y="239"/>
                    </a:lnTo>
                    <a:lnTo>
                      <a:pt x="32" y="246"/>
                    </a:lnTo>
                    <a:lnTo>
                      <a:pt x="22" y="264"/>
                    </a:lnTo>
                    <a:lnTo>
                      <a:pt x="23" y="273"/>
                    </a:lnTo>
                    <a:lnTo>
                      <a:pt x="29" y="283"/>
                    </a:lnTo>
                    <a:lnTo>
                      <a:pt x="34" y="288"/>
                    </a:lnTo>
                    <a:lnTo>
                      <a:pt x="40" y="290"/>
                    </a:lnTo>
                    <a:lnTo>
                      <a:pt x="48" y="290"/>
                    </a:lnTo>
                    <a:lnTo>
                      <a:pt x="58" y="287"/>
                    </a:lnTo>
                    <a:lnTo>
                      <a:pt x="66" y="279"/>
                    </a:lnTo>
                    <a:lnTo>
                      <a:pt x="77" y="263"/>
                    </a:lnTo>
                    <a:lnTo>
                      <a:pt x="81" y="254"/>
                    </a:lnTo>
                    <a:lnTo>
                      <a:pt x="86" y="251"/>
                    </a:lnTo>
                    <a:lnTo>
                      <a:pt x="101" y="250"/>
                    </a:lnTo>
                    <a:lnTo>
                      <a:pt x="119" y="252"/>
                    </a:lnTo>
                    <a:lnTo>
                      <a:pt x="147" y="257"/>
                    </a:lnTo>
                    <a:lnTo>
                      <a:pt x="173" y="264"/>
                    </a:lnTo>
                    <a:lnTo>
                      <a:pt x="187" y="274"/>
                    </a:lnTo>
                    <a:lnTo>
                      <a:pt x="190" y="302"/>
                    </a:lnTo>
                    <a:lnTo>
                      <a:pt x="186" y="318"/>
                    </a:lnTo>
                    <a:lnTo>
                      <a:pt x="177" y="332"/>
                    </a:lnTo>
                    <a:lnTo>
                      <a:pt x="165" y="350"/>
                    </a:lnTo>
                    <a:lnTo>
                      <a:pt x="158" y="374"/>
                    </a:lnTo>
                    <a:lnTo>
                      <a:pt x="158" y="386"/>
                    </a:lnTo>
                    <a:lnTo>
                      <a:pt x="162" y="398"/>
                    </a:lnTo>
                    <a:lnTo>
                      <a:pt x="172" y="408"/>
                    </a:lnTo>
                    <a:lnTo>
                      <a:pt x="178" y="413"/>
                    </a:lnTo>
                    <a:lnTo>
                      <a:pt x="187" y="415"/>
                    </a:lnTo>
                    <a:lnTo>
                      <a:pt x="205" y="423"/>
                    </a:lnTo>
                    <a:lnTo>
                      <a:pt x="214" y="428"/>
                    </a:lnTo>
                    <a:lnTo>
                      <a:pt x="223" y="433"/>
                    </a:lnTo>
                    <a:lnTo>
                      <a:pt x="231" y="439"/>
                    </a:lnTo>
                    <a:lnTo>
                      <a:pt x="240" y="446"/>
                    </a:lnTo>
                    <a:lnTo>
                      <a:pt x="255" y="460"/>
                    </a:lnTo>
                    <a:lnTo>
                      <a:pt x="269" y="475"/>
                    </a:lnTo>
                    <a:lnTo>
                      <a:pt x="279" y="490"/>
                    </a:lnTo>
                    <a:lnTo>
                      <a:pt x="290" y="516"/>
                    </a:lnTo>
                    <a:lnTo>
                      <a:pt x="290" y="553"/>
                    </a:lnTo>
                    <a:lnTo>
                      <a:pt x="284" y="602"/>
                    </a:lnTo>
                    <a:lnTo>
                      <a:pt x="277" y="652"/>
                    </a:lnTo>
                    <a:lnTo>
                      <a:pt x="272" y="672"/>
                    </a:lnTo>
                    <a:lnTo>
                      <a:pt x="267" y="687"/>
                    </a:lnTo>
                    <a:lnTo>
                      <a:pt x="249" y="753"/>
                    </a:lnTo>
                    <a:lnTo>
                      <a:pt x="247" y="811"/>
                    </a:lnTo>
                    <a:lnTo>
                      <a:pt x="247" y="837"/>
                    </a:lnTo>
                    <a:lnTo>
                      <a:pt x="242" y="875"/>
                    </a:lnTo>
                    <a:lnTo>
                      <a:pt x="236" y="908"/>
                    </a:lnTo>
                    <a:lnTo>
                      <a:pt x="234" y="922"/>
                    </a:lnTo>
                    <a:lnTo>
                      <a:pt x="195" y="914"/>
                    </a:lnTo>
                    <a:lnTo>
                      <a:pt x="199" y="900"/>
                    </a:lnTo>
                    <a:lnTo>
                      <a:pt x="206" y="868"/>
                    </a:lnTo>
                    <a:lnTo>
                      <a:pt x="215" y="826"/>
                    </a:lnTo>
                    <a:lnTo>
                      <a:pt x="220" y="788"/>
                    </a:lnTo>
                    <a:lnTo>
                      <a:pt x="224" y="754"/>
                    </a:lnTo>
                    <a:lnTo>
                      <a:pt x="230" y="719"/>
                    </a:lnTo>
                    <a:lnTo>
                      <a:pt x="234" y="703"/>
                    </a:lnTo>
                    <a:lnTo>
                      <a:pt x="239" y="688"/>
                    </a:lnTo>
                    <a:lnTo>
                      <a:pt x="244" y="676"/>
                    </a:lnTo>
                    <a:lnTo>
                      <a:pt x="249" y="665"/>
                    </a:lnTo>
                    <a:lnTo>
                      <a:pt x="258" y="635"/>
                    </a:lnTo>
                    <a:lnTo>
                      <a:pt x="263" y="590"/>
                    </a:lnTo>
                    <a:lnTo>
                      <a:pt x="263" y="544"/>
                    </a:lnTo>
                    <a:lnTo>
                      <a:pt x="260" y="527"/>
                    </a:lnTo>
                    <a:lnTo>
                      <a:pt x="255" y="513"/>
                    </a:lnTo>
                    <a:lnTo>
                      <a:pt x="248" y="504"/>
                    </a:lnTo>
                    <a:lnTo>
                      <a:pt x="239" y="492"/>
                    </a:lnTo>
                    <a:lnTo>
                      <a:pt x="229" y="484"/>
                    </a:lnTo>
                    <a:lnTo>
                      <a:pt x="218" y="473"/>
                    </a:lnTo>
                    <a:lnTo>
                      <a:pt x="206" y="463"/>
                    </a:lnTo>
                    <a:lnTo>
                      <a:pt x="200" y="460"/>
                    </a:lnTo>
                    <a:lnTo>
                      <a:pt x="194" y="456"/>
                    </a:lnTo>
                    <a:lnTo>
                      <a:pt x="187" y="452"/>
                    </a:lnTo>
                    <a:lnTo>
                      <a:pt x="181" y="448"/>
                    </a:lnTo>
                    <a:lnTo>
                      <a:pt x="167" y="443"/>
                    </a:lnTo>
                    <a:lnTo>
                      <a:pt x="154" y="437"/>
                    </a:lnTo>
                    <a:lnTo>
                      <a:pt x="144" y="425"/>
                    </a:lnTo>
                    <a:lnTo>
                      <a:pt x="128" y="396"/>
                    </a:lnTo>
                    <a:lnTo>
                      <a:pt x="125" y="364"/>
                    </a:lnTo>
                    <a:lnTo>
                      <a:pt x="130" y="347"/>
                    </a:lnTo>
                    <a:lnTo>
                      <a:pt x="141" y="332"/>
                    </a:lnTo>
                    <a:lnTo>
                      <a:pt x="167" y="292"/>
                    </a:lnTo>
                    <a:lnTo>
                      <a:pt x="166" y="285"/>
                    </a:lnTo>
                    <a:lnTo>
                      <a:pt x="162" y="280"/>
                    </a:lnTo>
                    <a:lnTo>
                      <a:pt x="154" y="276"/>
                    </a:lnTo>
                    <a:lnTo>
                      <a:pt x="144" y="274"/>
                    </a:lnTo>
                    <a:lnTo>
                      <a:pt x="122" y="271"/>
                    </a:lnTo>
                    <a:lnTo>
                      <a:pt x="105" y="271"/>
                    </a:lnTo>
                    <a:lnTo>
                      <a:pt x="94" y="275"/>
                    </a:lnTo>
                    <a:lnTo>
                      <a:pt x="88" y="281"/>
                    </a:lnTo>
                    <a:lnTo>
                      <a:pt x="79" y="294"/>
                    </a:lnTo>
                    <a:lnTo>
                      <a:pt x="62" y="308"/>
                    </a:lnTo>
                    <a:lnTo>
                      <a:pt x="51" y="313"/>
                    </a:lnTo>
                    <a:lnTo>
                      <a:pt x="40" y="313"/>
                    </a:lnTo>
                    <a:lnTo>
                      <a:pt x="27" y="308"/>
                    </a:lnTo>
                    <a:lnTo>
                      <a:pt x="14" y="297"/>
                    </a:lnTo>
                    <a:lnTo>
                      <a:pt x="4" y="283"/>
                    </a:lnTo>
                    <a:lnTo>
                      <a:pt x="0" y="269"/>
                    </a:lnTo>
                    <a:lnTo>
                      <a:pt x="3" y="256"/>
                    </a:lnTo>
                    <a:lnTo>
                      <a:pt x="8" y="245"/>
                    </a:lnTo>
                    <a:lnTo>
                      <a:pt x="16" y="236"/>
                    </a:lnTo>
                    <a:lnTo>
                      <a:pt x="24" y="228"/>
                    </a:lnTo>
                    <a:lnTo>
                      <a:pt x="33" y="222"/>
                    </a:lnTo>
                    <a:lnTo>
                      <a:pt x="41" y="220"/>
                    </a:lnTo>
                    <a:lnTo>
                      <a:pt x="43" y="216"/>
                    </a:lnTo>
                    <a:lnTo>
                      <a:pt x="41" y="212"/>
                    </a:lnTo>
                    <a:lnTo>
                      <a:pt x="33" y="207"/>
                    </a:lnTo>
                    <a:lnTo>
                      <a:pt x="24" y="201"/>
                    </a:lnTo>
                    <a:lnTo>
                      <a:pt x="12" y="183"/>
                    </a:lnTo>
                    <a:lnTo>
                      <a:pt x="12" y="172"/>
                    </a:lnTo>
                    <a:lnTo>
                      <a:pt x="19" y="159"/>
                    </a:lnTo>
                    <a:lnTo>
                      <a:pt x="32" y="149"/>
                    </a:lnTo>
                    <a:lnTo>
                      <a:pt x="42" y="144"/>
                    </a:lnTo>
                    <a:lnTo>
                      <a:pt x="52" y="144"/>
                    </a:lnTo>
                    <a:lnTo>
                      <a:pt x="61" y="148"/>
                    </a:lnTo>
                    <a:lnTo>
                      <a:pt x="77" y="164"/>
                    </a:lnTo>
                    <a:lnTo>
                      <a:pt x="75" y="143"/>
                    </a:lnTo>
                    <a:lnTo>
                      <a:pt x="80" y="127"/>
                    </a:lnTo>
                    <a:lnTo>
                      <a:pt x="84" y="125"/>
                    </a:lnTo>
                    <a:lnTo>
                      <a:pt x="89" y="122"/>
                    </a:lnTo>
                    <a:lnTo>
                      <a:pt x="101" y="120"/>
                    </a:lnTo>
                    <a:lnTo>
                      <a:pt x="139" y="122"/>
                    </a:lnTo>
                    <a:lnTo>
                      <a:pt x="144" y="127"/>
                    </a:lnTo>
                    <a:lnTo>
                      <a:pt x="146" y="137"/>
                    </a:lnTo>
                    <a:lnTo>
                      <a:pt x="152" y="159"/>
                    </a:lnTo>
                    <a:lnTo>
                      <a:pt x="159" y="167"/>
                    </a:lnTo>
                    <a:lnTo>
                      <a:pt x="171" y="169"/>
                    </a:lnTo>
                    <a:lnTo>
                      <a:pt x="196" y="167"/>
                    </a:lnTo>
                    <a:lnTo>
                      <a:pt x="231" y="164"/>
                    </a:lnTo>
                    <a:lnTo>
                      <a:pt x="268" y="167"/>
                    </a:lnTo>
                    <a:lnTo>
                      <a:pt x="283" y="170"/>
                    </a:lnTo>
                    <a:lnTo>
                      <a:pt x="293" y="177"/>
                    </a:lnTo>
                    <a:lnTo>
                      <a:pt x="310" y="192"/>
                    </a:lnTo>
                    <a:lnTo>
                      <a:pt x="324" y="211"/>
                    </a:lnTo>
                    <a:lnTo>
                      <a:pt x="331" y="232"/>
                    </a:lnTo>
                    <a:lnTo>
                      <a:pt x="326" y="257"/>
                    </a:lnTo>
                    <a:lnTo>
                      <a:pt x="321" y="271"/>
                    </a:lnTo>
                    <a:lnTo>
                      <a:pt x="314" y="281"/>
                    </a:lnTo>
                    <a:lnTo>
                      <a:pt x="300" y="299"/>
                    </a:lnTo>
                    <a:lnTo>
                      <a:pt x="284" y="329"/>
                    </a:lnTo>
                    <a:lnTo>
                      <a:pt x="286" y="345"/>
                    </a:lnTo>
                    <a:lnTo>
                      <a:pt x="288" y="353"/>
                    </a:lnTo>
                    <a:lnTo>
                      <a:pt x="292" y="356"/>
                    </a:lnTo>
                    <a:lnTo>
                      <a:pt x="296" y="359"/>
                    </a:lnTo>
                    <a:lnTo>
                      <a:pt x="306" y="359"/>
                    </a:lnTo>
                    <a:lnTo>
                      <a:pt x="324" y="365"/>
                    </a:lnTo>
                    <a:lnTo>
                      <a:pt x="337" y="370"/>
                    </a:lnTo>
                    <a:lnTo>
                      <a:pt x="353" y="376"/>
                    </a:lnTo>
                    <a:lnTo>
                      <a:pt x="369" y="381"/>
                    </a:lnTo>
                    <a:lnTo>
                      <a:pt x="387" y="385"/>
                    </a:lnTo>
                    <a:lnTo>
                      <a:pt x="403" y="388"/>
                    </a:lnTo>
                    <a:lnTo>
                      <a:pt x="418" y="386"/>
                    </a:lnTo>
                    <a:lnTo>
                      <a:pt x="441" y="384"/>
                    </a:lnTo>
                    <a:lnTo>
                      <a:pt x="475" y="380"/>
                    </a:lnTo>
                    <a:lnTo>
                      <a:pt x="517" y="376"/>
                    </a:lnTo>
                    <a:lnTo>
                      <a:pt x="561" y="372"/>
                    </a:lnTo>
                    <a:lnTo>
                      <a:pt x="641" y="366"/>
                    </a:lnTo>
                    <a:lnTo>
                      <a:pt x="675" y="364"/>
                    </a:lnTo>
                    <a:lnTo>
                      <a:pt x="632" y="268"/>
                    </a:lnTo>
                    <a:lnTo>
                      <a:pt x="627" y="264"/>
                    </a:lnTo>
                    <a:lnTo>
                      <a:pt x="622" y="261"/>
                    </a:lnTo>
                    <a:lnTo>
                      <a:pt x="614" y="259"/>
                    </a:lnTo>
                    <a:lnTo>
                      <a:pt x="599" y="257"/>
                    </a:lnTo>
                    <a:lnTo>
                      <a:pt x="585" y="268"/>
                    </a:lnTo>
                    <a:lnTo>
                      <a:pt x="574" y="284"/>
                    </a:lnTo>
                    <a:lnTo>
                      <a:pt x="566" y="289"/>
                    </a:lnTo>
                    <a:lnTo>
                      <a:pt x="557" y="294"/>
                    </a:lnTo>
                    <a:lnTo>
                      <a:pt x="538" y="295"/>
                    </a:lnTo>
                    <a:lnTo>
                      <a:pt x="516" y="283"/>
                    </a:lnTo>
                    <a:lnTo>
                      <a:pt x="499" y="263"/>
                    </a:lnTo>
                    <a:lnTo>
                      <a:pt x="494" y="239"/>
                    </a:lnTo>
                    <a:lnTo>
                      <a:pt x="498" y="218"/>
                    </a:lnTo>
                    <a:lnTo>
                      <a:pt x="505" y="203"/>
                    </a:lnTo>
                    <a:lnTo>
                      <a:pt x="521" y="192"/>
                    </a:lnTo>
                    <a:lnTo>
                      <a:pt x="526" y="188"/>
                    </a:lnTo>
                    <a:lnTo>
                      <a:pt x="531" y="184"/>
                    </a:lnTo>
                    <a:lnTo>
                      <a:pt x="537" y="182"/>
                    </a:lnTo>
                    <a:lnTo>
                      <a:pt x="542" y="178"/>
                    </a:lnTo>
                    <a:lnTo>
                      <a:pt x="553" y="172"/>
                    </a:lnTo>
                    <a:lnTo>
                      <a:pt x="562" y="167"/>
                    </a:lnTo>
                    <a:lnTo>
                      <a:pt x="572" y="163"/>
                    </a:lnTo>
                    <a:lnTo>
                      <a:pt x="565" y="158"/>
                    </a:lnTo>
                    <a:lnTo>
                      <a:pt x="557" y="154"/>
                    </a:lnTo>
                    <a:lnTo>
                      <a:pt x="548" y="148"/>
                    </a:lnTo>
                    <a:lnTo>
                      <a:pt x="531" y="132"/>
                    </a:lnTo>
                    <a:lnTo>
                      <a:pt x="517" y="116"/>
                    </a:lnTo>
                    <a:lnTo>
                      <a:pt x="512" y="97"/>
                    </a:lnTo>
                    <a:lnTo>
                      <a:pt x="510" y="87"/>
                    </a:lnTo>
                    <a:lnTo>
                      <a:pt x="510" y="76"/>
                    </a:lnTo>
                    <a:lnTo>
                      <a:pt x="519" y="54"/>
                    </a:lnTo>
                    <a:lnTo>
                      <a:pt x="527" y="43"/>
                    </a:lnTo>
                    <a:lnTo>
                      <a:pt x="537" y="34"/>
                    </a:lnTo>
                    <a:lnTo>
                      <a:pt x="543" y="30"/>
                    </a:lnTo>
                    <a:lnTo>
                      <a:pt x="550" y="26"/>
                    </a:lnTo>
                    <a:lnTo>
                      <a:pt x="562" y="21"/>
                    </a:lnTo>
                    <a:lnTo>
                      <a:pt x="575" y="17"/>
                    </a:lnTo>
                    <a:lnTo>
                      <a:pt x="586" y="17"/>
                    </a:lnTo>
                    <a:lnTo>
                      <a:pt x="596" y="20"/>
                    </a:lnTo>
                    <a:lnTo>
                      <a:pt x="605" y="26"/>
                    </a:lnTo>
                    <a:lnTo>
                      <a:pt x="613" y="49"/>
                    </a:lnTo>
                    <a:lnTo>
                      <a:pt x="615" y="84"/>
                    </a:lnTo>
                    <a:lnTo>
                      <a:pt x="619" y="102"/>
                    </a:lnTo>
                    <a:lnTo>
                      <a:pt x="627" y="120"/>
                    </a:lnTo>
                    <a:lnTo>
                      <a:pt x="635" y="135"/>
                    </a:lnTo>
                    <a:lnTo>
                      <a:pt x="648" y="145"/>
                    </a:lnTo>
                    <a:lnTo>
                      <a:pt x="656" y="150"/>
                    </a:lnTo>
                    <a:lnTo>
                      <a:pt x="665" y="153"/>
                    </a:lnTo>
                    <a:lnTo>
                      <a:pt x="685" y="153"/>
                    </a:lnTo>
                    <a:lnTo>
                      <a:pt x="704" y="149"/>
                    </a:lnTo>
                    <a:lnTo>
                      <a:pt x="716" y="143"/>
                    </a:lnTo>
                    <a:lnTo>
                      <a:pt x="726" y="129"/>
                    </a:lnTo>
                    <a:lnTo>
                      <a:pt x="723" y="120"/>
                    </a:lnTo>
                    <a:lnTo>
                      <a:pt x="716" y="111"/>
                    </a:lnTo>
                    <a:lnTo>
                      <a:pt x="706" y="103"/>
                    </a:lnTo>
                    <a:lnTo>
                      <a:pt x="699" y="100"/>
                    </a:lnTo>
                    <a:lnTo>
                      <a:pt x="692" y="96"/>
                    </a:lnTo>
                    <a:lnTo>
                      <a:pt x="671" y="78"/>
                    </a:lnTo>
                    <a:lnTo>
                      <a:pt x="666" y="55"/>
                    </a:lnTo>
                    <a:lnTo>
                      <a:pt x="667" y="44"/>
                    </a:lnTo>
                    <a:lnTo>
                      <a:pt x="672" y="33"/>
                    </a:lnTo>
                    <a:lnTo>
                      <a:pt x="680" y="24"/>
                    </a:lnTo>
                    <a:lnTo>
                      <a:pt x="685" y="20"/>
                    </a:lnTo>
                    <a:lnTo>
                      <a:pt x="690" y="16"/>
                    </a:lnTo>
                    <a:lnTo>
                      <a:pt x="702" y="11"/>
                    </a:lnTo>
                    <a:lnTo>
                      <a:pt x="716" y="6"/>
                    </a:lnTo>
                    <a:lnTo>
                      <a:pt x="730" y="2"/>
                    </a:lnTo>
                    <a:lnTo>
                      <a:pt x="744" y="0"/>
                    </a:lnTo>
                    <a:lnTo>
                      <a:pt x="771" y="0"/>
                    </a:lnTo>
                    <a:lnTo>
                      <a:pt x="792" y="9"/>
                    </a:lnTo>
                    <a:lnTo>
                      <a:pt x="810" y="28"/>
                    </a:lnTo>
                    <a:lnTo>
                      <a:pt x="827" y="53"/>
                    </a:lnTo>
                    <a:lnTo>
                      <a:pt x="836" y="82"/>
                    </a:lnTo>
                    <a:lnTo>
                      <a:pt x="836" y="97"/>
                    </a:lnTo>
                    <a:lnTo>
                      <a:pt x="832" y="112"/>
                    </a:lnTo>
                    <a:lnTo>
                      <a:pt x="825" y="126"/>
                    </a:lnTo>
                    <a:lnTo>
                      <a:pt x="815" y="137"/>
                    </a:lnTo>
                    <a:lnTo>
                      <a:pt x="803" y="149"/>
                    </a:lnTo>
                    <a:lnTo>
                      <a:pt x="792" y="160"/>
                    </a:lnTo>
                    <a:lnTo>
                      <a:pt x="776" y="182"/>
                    </a:lnTo>
                    <a:lnTo>
                      <a:pt x="771" y="206"/>
                    </a:lnTo>
                    <a:lnTo>
                      <a:pt x="774" y="216"/>
                    </a:lnTo>
                    <a:lnTo>
                      <a:pt x="781" y="221"/>
                    </a:lnTo>
                    <a:lnTo>
                      <a:pt x="788" y="222"/>
                    </a:lnTo>
                    <a:lnTo>
                      <a:pt x="798" y="220"/>
                    </a:lnTo>
                    <a:lnTo>
                      <a:pt x="807" y="213"/>
                    </a:lnTo>
                    <a:lnTo>
                      <a:pt x="815" y="207"/>
                    </a:lnTo>
                    <a:lnTo>
                      <a:pt x="822" y="192"/>
                    </a:lnTo>
                    <a:lnTo>
                      <a:pt x="825" y="185"/>
                    </a:lnTo>
                    <a:lnTo>
                      <a:pt x="832" y="179"/>
                    </a:lnTo>
                    <a:lnTo>
                      <a:pt x="841" y="175"/>
                    </a:lnTo>
                    <a:lnTo>
                      <a:pt x="851" y="174"/>
                    </a:lnTo>
                    <a:lnTo>
                      <a:pt x="874" y="177"/>
                    </a:lnTo>
                    <a:lnTo>
                      <a:pt x="884" y="182"/>
                    </a:lnTo>
                    <a:lnTo>
                      <a:pt x="893" y="189"/>
                    </a:lnTo>
                    <a:lnTo>
                      <a:pt x="904" y="213"/>
                    </a:lnTo>
                    <a:lnTo>
                      <a:pt x="909" y="244"/>
                    </a:lnTo>
                    <a:lnTo>
                      <a:pt x="909" y="257"/>
                    </a:lnTo>
                    <a:lnTo>
                      <a:pt x="906" y="273"/>
                    </a:lnTo>
                    <a:lnTo>
                      <a:pt x="897" y="285"/>
                    </a:lnTo>
                    <a:lnTo>
                      <a:pt x="884" y="295"/>
                    </a:lnTo>
                    <a:lnTo>
                      <a:pt x="878" y="299"/>
                    </a:lnTo>
                    <a:lnTo>
                      <a:pt x="869" y="302"/>
                    </a:lnTo>
                    <a:lnTo>
                      <a:pt x="853" y="304"/>
                    </a:lnTo>
                    <a:lnTo>
                      <a:pt x="821" y="303"/>
                    </a:lnTo>
                    <a:lnTo>
                      <a:pt x="796" y="297"/>
                    </a:lnTo>
                    <a:lnTo>
                      <a:pt x="786" y="293"/>
                    </a:lnTo>
                    <a:lnTo>
                      <a:pt x="771" y="309"/>
                    </a:lnTo>
                    <a:lnTo>
                      <a:pt x="776" y="326"/>
                    </a:lnTo>
                    <a:lnTo>
                      <a:pt x="782" y="345"/>
                    </a:lnTo>
                    <a:lnTo>
                      <a:pt x="790" y="36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07" name="Freeform 405"/>
              <p:cNvSpPr>
                <a:spLocks/>
              </p:cNvSpPr>
              <p:nvPr/>
            </p:nvSpPr>
            <p:spPr bwMode="auto">
              <a:xfrm>
                <a:off x="2265" y="2986"/>
                <a:ext cx="11" cy="36"/>
              </a:xfrm>
              <a:custGeom>
                <a:avLst/>
                <a:gdLst>
                  <a:gd name="T0" fmla="*/ 26 w 44"/>
                  <a:gd name="T1" fmla="*/ 0 h 142"/>
                  <a:gd name="T2" fmla="*/ 34 w 44"/>
                  <a:gd name="T3" fmla="*/ 140 h 142"/>
                  <a:gd name="T4" fmla="*/ 43 w 44"/>
                  <a:gd name="T5" fmla="*/ 142 h 142"/>
                  <a:gd name="T6" fmla="*/ 44 w 44"/>
                  <a:gd name="T7" fmla="*/ 130 h 142"/>
                  <a:gd name="T8" fmla="*/ 38 w 44"/>
                  <a:gd name="T9" fmla="*/ 122 h 142"/>
                  <a:gd name="T10" fmla="*/ 28 w 44"/>
                  <a:gd name="T11" fmla="*/ 115 h 142"/>
                  <a:gd name="T12" fmla="*/ 8 w 44"/>
                  <a:gd name="T13" fmla="*/ 91 h 142"/>
                  <a:gd name="T14" fmla="*/ 0 w 44"/>
                  <a:gd name="T15" fmla="*/ 55 h 142"/>
                  <a:gd name="T16" fmla="*/ 4 w 44"/>
                  <a:gd name="T17" fmla="*/ 44 h 142"/>
                  <a:gd name="T18" fmla="*/ 9 w 44"/>
                  <a:gd name="T19" fmla="*/ 30 h 142"/>
                  <a:gd name="T20" fmla="*/ 15 w 44"/>
                  <a:gd name="T21" fmla="*/ 16 h 142"/>
                  <a:gd name="T22" fmla="*/ 26 w 44"/>
                  <a:gd name="T23" fmla="*/ 0 h 142"/>
                  <a:gd name="T24" fmla="*/ 26 w 44"/>
                  <a:gd name="T25" fmla="*/ 0 h 1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4"/>
                  <a:gd name="T40" fmla="*/ 0 h 142"/>
                  <a:gd name="T41" fmla="*/ 44 w 44"/>
                  <a:gd name="T42" fmla="*/ 142 h 1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4" h="142">
                    <a:moveTo>
                      <a:pt x="26" y="0"/>
                    </a:moveTo>
                    <a:lnTo>
                      <a:pt x="34" y="140"/>
                    </a:lnTo>
                    <a:lnTo>
                      <a:pt x="43" y="142"/>
                    </a:lnTo>
                    <a:lnTo>
                      <a:pt x="44" y="130"/>
                    </a:lnTo>
                    <a:lnTo>
                      <a:pt x="38" y="122"/>
                    </a:lnTo>
                    <a:lnTo>
                      <a:pt x="28" y="115"/>
                    </a:lnTo>
                    <a:lnTo>
                      <a:pt x="8" y="91"/>
                    </a:lnTo>
                    <a:lnTo>
                      <a:pt x="0" y="55"/>
                    </a:lnTo>
                    <a:lnTo>
                      <a:pt x="4" y="44"/>
                    </a:lnTo>
                    <a:lnTo>
                      <a:pt x="9" y="30"/>
                    </a:lnTo>
                    <a:lnTo>
                      <a:pt x="15" y="1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08" name="Freeform 406"/>
              <p:cNvSpPr>
                <a:spLocks/>
              </p:cNvSpPr>
              <p:nvPr/>
            </p:nvSpPr>
            <p:spPr bwMode="auto">
              <a:xfrm>
                <a:off x="2255" y="3049"/>
                <a:ext cx="25" cy="43"/>
              </a:xfrm>
              <a:custGeom>
                <a:avLst/>
                <a:gdLst>
                  <a:gd name="T0" fmla="*/ 84 w 98"/>
                  <a:gd name="T1" fmla="*/ 144 h 169"/>
                  <a:gd name="T2" fmla="*/ 89 w 98"/>
                  <a:gd name="T3" fmla="*/ 149 h 169"/>
                  <a:gd name="T4" fmla="*/ 98 w 98"/>
                  <a:gd name="T5" fmla="*/ 158 h 169"/>
                  <a:gd name="T6" fmla="*/ 97 w 98"/>
                  <a:gd name="T7" fmla="*/ 167 h 169"/>
                  <a:gd name="T8" fmla="*/ 89 w 98"/>
                  <a:gd name="T9" fmla="*/ 169 h 169"/>
                  <a:gd name="T10" fmla="*/ 74 w 98"/>
                  <a:gd name="T11" fmla="*/ 169 h 169"/>
                  <a:gd name="T12" fmla="*/ 55 w 98"/>
                  <a:gd name="T13" fmla="*/ 164 h 169"/>
                  <a:gd name="T14" fmla="*/ 45 w 98"/>
                  <a:gd name="T15" fmla="*/ 159 h 169"/>
                  <a:gd name="T16" fmla="*/ 35 w 98"/>
                  <a:gd name="T17" fmla="*/ 152 h 169"/>
                  <a:gd name="T18" fmla="*/ 17 w 98"/>
                  <a:gd name="T19" fmla="*/ 134 h 169"/>
                  <a:gd name="T20" fmla="*/ 5 w 98"/>
                  <a:gd name="T21" fmla="*/ 111 h 169"/>
                  <a:gd name="T22" fmla="*/ 0 w 98"/>
                  <a:gd name="T23" fmla="*/ 85 h 169"/>
                  <a:gd name="T24" fmla="*/ 5 w 98"/>
                  <a:gd name="T25" fmla="*/ 57 h 169"/>
                  <a:gd name="T26" fmla="*/ 12 w 98"/>
                  <a:gd name="T27" fmla="*/ 43 h 169"/>
                  <a:gd name="T28" fmla="*/ 24 w 98"/>
                  <a:gd name="T29" fmla="*/ 28 h 169"/>
                  <a:gd name="T30" fmla="*/ 38 w 98"/>
                  <a:gd name="T31" fmla="*/ 14 h 169"/>
                  <a:gd name="T32" fmla="*/ 48 w 98"/>
                  <a:gd name="T33" fmla="*/ 8 h 169"/>
                  <a:gd name="T34" fmla="*/ 52 w 98"/>
                  <a:gd name="T35" fmla="*/ 4 h 169"/>
                  <a:gd name="T36" fmla="*/ 58 w 98"/>
                  <a:gd name="T37" fmla="*/ 0 h 169"/>
                  <a:gd name="T38" fmla="*/ 63 w 98"/>
                  <a:gd name="T39" fmla="*/ 15 h 169"/>
                  <a:gd name="T40" fmla="*/ 52 w 98"/>
                  <a:gd name="T41" fmla="*/ 28 h 169"/>
                  <a:gd name="T42" fmla="*/ 41 w 98"/>
                  <a:gd name="T43" fmla="*/ 42 h 169"/>
                  <a:gd name="T44" fmla="*/ 33 w 98"/>
                  <a:gd name="T45" fmla="*/ 59 h 169"/>
                  <a:gd name="T46" fmla="*/ 29 w 98"/>
                  <a:gd name="T47" fmla="*/ 78 h 169"/>
                  <a:gd name="T48" fmla="*/ 33 w 98"/>
                  <a:gd name="T49" fmla="*/ 100 h 169"/>
                  <a:gd name="T50" fmla="*/ 39 w 98"/>
                  <a:gd name="T51" fmla="*/ 111 h 169"/>
                  <a:gd name="T52" fmla="*/ 47 w 98"/>
                  <a:gd name="T53" fmla="*/ 121 h 169"/>
                  <a:gd name="T54" fmla="*/ 59 w 98"/>
                  <a:gd name="T55" fmla="*/ 131 h 169"/>
                  <a:gd name="T56" fmla="*/ 67 w 98"/>
                  <a:gd name="T57" fmla="*/ 136 h 169"/>
                  <a:gd name="T58" fmla="*/ 74 w 98"/>
                  <a:gd name="T59" fmla="*/ 142 h 169"/>
                  <a:gd name="T60" fmla="*/ 84 w 98"/>
                  <a:gd name="T61" fmla="*/ 144 h 169"/>
                  <a:gd name="T62" fmla="*/ 84 w 98"/>
                  <a:gd name="T63" fmla="*/ 144 h 16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8"/>
                  <a:gd name="T97" fmla="*/ 0 h 169"/>
                  <a:gd name="T98" fmla="*/ 98 w 98"/>
                  <a:gd name="T99" fmla="*/ 169 h 16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8" h="169">
                    <a:moveTo>
                      <a:pt x="84" y="144"/>
                    </a:moveTo>
                    <a:lnTo>
                      <a:pt x="89" y="149"/>
                    </a:lnTo>
                    <a:lnTo>
                      <a:pt x="98" y="158"/>
                    </a:lnTo>
                    <a:lnTo>
                      <a:pt x="97" y="167"/>
                    </a:lnTo>
                    <a:lnTo>
                      <a:pt x="89" y="169"/>
                    </a:lnTo>
                    <a:lnTo>
                      <a:pt x="74" y="169"/>
                    </a:lnTo>
                    <a:lnTo>
                      <a:pt x="55" y="164"/>
                    </a:lnTo>
                    <a:lnTo>
                      <a:pt x="45" y="159"/>
                    </a:lnTo>
                    <a:lnTo>
                      <a:pt x="35" y="152"/>
                    </a:lnTo>
                    <a:lnTo>
                      <a:pt x="17" y="134"/>
                    </a:lnTo>
                    <a:lnTo>
                      <a:pt x="5" y="111"/>
                    </a:lnTo>
                    <a:lnTo>
                      <a:pt x="0" y="85"/>
                    </a:lnTo>
                    <a:lnTo>
                      <a:pt x="5" y="57"/>
                    </a:lnTo>
                    <a:lnTo>
                      <a:pt x="12" y="43"/>
                    </a:lnTo>
                    <a:lnTo>
                      <a:pt x="24" y="28"/>
                    </a:lnTo>
                    <a:lnTo>
                      <a:pt x="38" y="14"/>
                    </a:lnTo>
                    <a:lnTo>
                      <a:pt x="48" y="8"/>
                    </a:lnTo>
                    <a:lnTo>
                      <a:pt x="52" y="4"/>
                    </a:lnTo>
                    <a:lnTo>
                      <a:pt x="58" y="0"/>
                    </a:lnTo>
                    <a:lnTo>
                      <a:pt x="63" y="15"/>
                    </a:lnTo>
                    <a:lnTo>
                      <a:pt x="52" y="28"/>
                    </a:lnTo>
                    <a:lnTo>
                      <a:pt x="41" y="42"/>
                    </a:lnTo>
                    <a:lnTo>
                      <a:pt x="33" y="59"/>
                    </a:lnTo>
                    <a:lnTo>
                      <a:pt x="29" y="78"/>
                    </a:lnTo>
                    <a:lnTo>
                      <a:pt x="33" y="100"/>
                    </a:lnTo>
                    <a:lnTo>
                      <a:pt x="39" y="111"/>
                    </a:lnTo>
                    <a:lnTo>
                      <a:pt x="47" y="121"/>
                    </a:lnTo>
                    <a:lnTo>
                      <a:pt x="59" y="131"/>
                    </a:lnTo>
                    <a:lnTo>
                      <a:pt x="67" y="136"/>
                    </a:lnTo>
                    <a:lnTo>
                      <a:pt x="74" y="142"/>
                    </a:lnTo>
                    <a:lnTo>
                      <a:pt x="84" y="14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09" name="Freeform 407"/>
              <p:cNvSpPr>
                <a:spLocks/>
              </p:cNvSpPr>
              <p:nvPr/>
            </p:nvSpPr>
            <p:spPr bwMode="auto">
              <a:xfrm>
                <a:off x="2042" y="2964"/>
                <a:ext cx="191" cy="169"/>
              </a:xfrm>
              <a:custGeom>
                <a:avLst/>
                <a:gdLst>
                  <a:gd name="T0" fmla="*/ 651 w 763"/>
                  <a:gd name="T1" fmla="*/ 114 h 675"/>
                  <a:gd name="T2" fmla="*/ 671 w 763"/>
                  <a:gd name="T3" fmla="*/ 77 h 675"/>
                  <a:gd name="T4" fmla="*/ 703 w 763"/>
                  <a:gd name="T5" fmla="*/ 39 h 675"/>
                  <a:gd name="T6" fmla="*/ 731 w 763"/>
                  <a:gd name="T7" fmla="*/ 18 h 675"/>
                  <a:gd name="T8" fmla="*/ 755 w 763"/>
                  <a:gd name="T9" fmla="*/ 4 h 675"/>
                  <a:gd name="T10" fmla="*/ 752 w 763"/>
                  <a:gd name="T11" fmla="*/ 67 h 675"/>
                  <a:gd name="T12" fmla="*/ 734 w 763"/>
                  <a:gd name="T13" fmla="*/ 213 h 675"/>
                  <a:gd name="T14" fmla="*/ 714 w 763"/>
                  <a:gd name="T15" fmla="*/ 288 h 675"/>
                  <a:gd name="T16" fmla="*/ 703 w 763"/>
                  <a:gd name="T17" fmla="*/ 483 h 675"/>
                  <a:gd name="T18" fmla="*/ 690 w 763"/>
                  <a:gd name="T19" fmla="*/ 625 h 675"/>
                  <a:gd name="T20" fmla="*/ 670 w 763"/>
                  <a:gd name="T21" fmla="*/ 659 h 675"/>
                  <a:gd name="T22" fmla="*/ 642 w 763"/>
                  <a:gd name="T23" fmla="*/ 623 h 675"/>
                  <a:gd name="T24" fmla="*/ 619 w 763"/>
                  <a:gd name="T25" fmla="*/ 572 h 675"/>
                  <a:gd name="T26" fmla="*/ 595 w 763"/>
                  <a:gd name="T27" fmla="*/ 548 h 675"/>
                  <a:gd name="T28" fmla="*/ 577 w 763"/>
                  <a:gd name="T29" fmla="*/ 537 h 675"/>
                  <a:gd name="T30" fmla="*/ 531 w 763"/>
                  <a:gd name="T31" fmla="*/ 522 h 675"/>
                  <a:gd name="T32" fmla="*/ 396 w 763"/>
                  <a:gd name="T33" fmla="*/ 522 h 675"/>
                  <a:gd name="T34" fmla="*/ 322 w 763"/>
                  <a:gd name="T35" fmla="*/ 532 h 675"/>
                  <a:gd name="T36" fmla="*/ 296 w 763"/>
                  <a:gd name="T37" fmla="*/ 549 h 675"/>
                  <a:gd name="T38" fmla="*/ 265 w 763"/>
                  <a:gd name="T39" fmla="*/ 563 h 675"/>
                  <a:gd name="T40" fmla="*/ 227 w 763"/>
                  <a:gd name="T41" fmla="*/ 580 h 675"/>
                  <a:gd name="T42" fmla="*/ 190 w 763"/>
                  <a:gd name="T43" fmla="*/ 596 h 675"/>
                  <a:gd name="T44" fmla="*/ 160 w 763"/>
                  <a:gd name="T45" fmla="*/ 613 h 675"/>
                  <a:gd name="T46" fmla="*/ 114 w 763"/>
                  <a:gd name="T47" fmla="*/ 659 h 675"/>
                  <a:gd name="T48" fmla="*/ 89 w 763"/>
                  <a:gd name="T49" fmla="*/ 675 h 675"/>
                  <a:gd name="T50" fmla="*/ 64 w 763"/>
                  <a:gd name="T51" fmla="*/ 645 h 675"/>
                  <a:gd name="T52" fmla="*/ 39 w 763"/>
                  <a:gd name="T53" fmla="*/ 608 h 675"/>
                  <a:gd name="T54" fmla="*/ 31 w 763"/>
                  <a:gd name="T55" fmla="*/ 565 h 675"/>
                  <a:gd name="T56" fmla="*/ 59 w 763"/>
                  <a:gd name="T57" fmla="*/ 546 h 675"/>
                  <a:gd name="T58" fmla="*/ 58 w 763"/>
                  <a:gd name="T59" fmla="*/ 504 h 675"/>
                  <a:gd name="T60" fmla="*/ 27 w 763"/>
                  <a:gd name="T61" fmla="*/ 509 h 675"/>
                  <a:gd name="T62" fmla="*/ 3 w 763"/>
                  <a:gd name="T63" fmla="*/ 507 h 675"/>
                  <a:gd name="T64" fmla="*/ 26 w 763"/>
                  <a:gd name="T65" fmla="*/ 485 h 675"/>
                  <a:gd name="T66" fmla="*/ 69 w 763"/>
                  <a:gd name="T67" fmla="*/ 485 h 675"/>
                  <a:gd name="T68" fmla="*/ 85 w 763"/>
                  <a:gd name="T69" fmla="*/ 537 h 675"/>
                  <a:gd name="T70" fmla="*/ 64 w 763"/>
                  <a:gd name="T71" fmla="*/ 571 h 675"/>
                  <a:gd name="T72" fmla="*/ 79 w 763"/>
                  <a:gd name="T73" fmla="*/ 618 h 675"/>
                  <a:gd name="T74" fmla="*/ 95 w 763"/>
                  <a:gd name="T75" fmla="*/ 629 h 675"/>
                  <a:gd name="T76" fmla="*/ 127 w 763"/>
                  <a:gd name="T77" fmla="*/ 600 h 675"/>
                  <a:gd name="T78" fmla="*/ 152 w 763"/>
                  <a:gd name="T79" fmla="*/ 585 h 675"/>
                  <a:gd name="T80" fmla="*/ 185 w 763"/>
                  <a:gd name="T81" fmla="*/ 570 h 675"/>
                  <a:gd name="T82" fmla="*/ 223 w 763"/>
                  <a:gd name="T83" fmla="*/ 555 h 675"/>
                  <a:gd name="T84" fmla="*/ 263 w 763"/>
                  <a:gd name="T85" fmla="*/ 537 h 675"/>
                  <a:gd name="T86" fmla="*/ 303 w 763"/>
                  <a:gd name="T87" fmla="*/ 514 h 675"/>
                  <a:gd name="T88" fmla="*/ 327 w 763"/>
                  <a:gd name="T89" fmla="*/ 499 h 675"/>
                  <a:gd name="T90" fmla="*/ 404 w 763"/>
                  <a:gd name="T91" fmla="*/ 491 h 675"/>
                  <a:gd name="T92" fmla="*/ 525 w 763"/>
                  <a:gd name="T93" fmla="*/ 489 h 675"/>
                  <a:gd name="T94" fmla="*/ 593 w 763"/>
                  <a:gd name="T95" fmla="*/ 507 h 675"/>
                  <a:gd name="T96" fmla="*/ 618 w 763"/>
                  <a:gd name="T97" fmla="*/ 522 h 675"/>
                  <a:gd name="T98" fmla="*/ 661 w 763"/>
                  <a:gd name="T99" fmla="*/ 568 h 675"/>
                  <a:gd name="T100" fmla="*/ 681 w 763"/>
                  <a:gd name="T101" fmla="*/ 311 h 675"/>
                  <a:gd name="T102" fmla="*/ 696 w 763"/>
                  <a:gd name="T103" fmla="*/ 244 h 675"/>
                  <a:gd name="T104" fmla="*/ 724 w 763"/>
                  <a:gd name="T105" fmla="*/ 144 h 675"/>
                  <a:gd name="T106" fmla="*/ 726 w 763"/>
                  <a:gd name="T107" fmla="*/ 62 h 675"/>
                  <a:gd name="T108" fmla="*/ 684 w 763"/>
                  <a:gd name="T109" fmla="*/ 110 h 675"/>
                  <a:gd name="T110" fmla="*/ 659 w 763"/>
                  <a:gd name="T111" fmla="*/ 152 h 675"/>
                  <a:gd name="T112" fmla="*/ 637 w 763"/>
                  <a:gd name="T113" fmla="*/ 152 h 67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63"/>
                  <a:gd name="T172" fmla="*/ 0 h 675"/>
                  <a:gd name="T173" fmla="*/ 763 w 763"/>
                  <a:gd name="T174" fmla="*/ 675 h 675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63" h="675">
                    <a:moveTo>
                      <a:pt x="637" y="152"/>
                    </a:moveTo>
                    <a:lnTo>
                      <a:pt x="643" y="134"/>
                    </a:lnTo>
                    <a:lnTo>
                      <a:pt x="651" y="114"/>
                    </a:lnTo>
                    <a:lnTo>
                      <a:pt x="657" y="102"/>
                    </a:lnTo>
                    <a:lnTo>
                      <a:pt x="664" y="90"/>
                    </a:lnTo>
                    <a:lnTo>
                      <a:pt x="671" y="77"/>
                    </a:lnTo>
                    <a:lnTo>
                      <a:pt x="681" y="64"/>
                    </a:lnTo>
                    <a:lnTo>
                      <a:pt x="691" y="52"/>
                    </a:lnTo>
                    <a:lnTo>
                      <a:pt x="703" y="39"/>
                    </a:lnTo>
                    <a:lnTo>
                      <a:pt x="715" y="28"/>
                    </a:lnTo>
                    <a:lnTo>
                      <a:pt x="723" y="23"/>
                    </a:lnTo>
                    <a:lnTo>
                      <a:pt x="731" y="18"/>
                    </a:lnTo>
                    <a:lnTo>
                      <a:pt x="738" y="13"/>
                    </a:lnTo>
                    <a:lnTo>
                      <a:pt x="746" y="8"/>
                    </a:lnTo>
                    <a:lnTo>
                      <a:pt x="755" y="4"/>
                    </a:lnTo>
                    <a:lnTo>
                      <a:pt x="763" y="0"/>
                    </a:lnTo>
                    <a:lnTo>
                      <a:pt x="760" y="20"/>
                    </a:lnTo>
                    <a:lnTo>
                      <a:pt x="752" y="67"/>
                    </a:lnTo>
                    <a:lnTo>
                      <a:pt x="741" y="172"/>
                    </a:lnTo>
                    <a:lnTo>
                      <a:pt x="738" y="192"/>
                    </a:lnTo>
                    <a:lnTo>
                      <a:pt x="734" y="213"/>
                    </a:lnTo>
                    <a:lnTo>
                      <a:pt x="728" y="239"/>
                    </a:lnTo>
                    <a:lnTo>
                      <a:pt x="722" y="263"/>
                    </a:lnTo>
                    <a:lnTo>
                      <a:pt x="714" y="288"/>
                    </a:lnTo>
                    <a:lnTo>
                      <a:pt x="708" y="311"/>
                    </a:lnTo>
                    <a:lnTo>
                      <a:pt x="702" y="349"/>
                    </a:lnTo>
                    <a:lnTo>
                      <a:pt x="703" y="483"/>
                    </a:lnTo>
                    <a:lnTo>
                      <a:pt x="700" y="566"/>
                    </a:lnTo>
                    <a:lnTo>
                      <a:pt x="696" y="600"/>
                    </a:lnTo>
                    <a:lnTo>
                      <a:pt x="690" y="625"/>
                    </a:lnTo>
                    <a:lnTo>
                      <a:pt x="683" y="642"/>
                    </a:lnTo>
                    <a:lnTo>
                      <a:pt x="676" y="654"/>
                    </a:lnTo>
                    <a:lnTo>
                      <a:pt x="670" y="659"/>
                    </a:lnTo>
                    <a:lnTo>
                      <a:pt x="664" y="659"/>
                    </a:lnTo>
                    <a:lnTo>
                      <a:pt x="651" y="642"/>
                    </a:lnTo>
                    <a:lnTo>
                      <a:pt x="642" y="623"/>
                    </a:lnTo>
                    <a:lnTo>
                      <a:pt x="633" y="597"/>
                    </a:lnTo>
                    <a:lnTo>
                      <a:pt x="627" y="585"/>
                    </a:lnTo>
                    <a:lnTo>
                      <a:pt x="619" y="572"/>
                    </a:lnTo>
                    <a:lnTo>
                      <a:pt x="611" y="562"/>
                    </a:lnTo>
                    <a:lnTo>
                      <a:pt x="601" y="552"/>
                    </a:lnTo>
                    <a:lnTo>
                      <a:pt x="595" y="548"/>
                    </a:lnTo>
                    <a:lnTo>
                      <a:pt x="589" y="543"/>
                    </a:lnTo>
                    <a:lnTo>
                      <a:pt x="583" y="539"/>
                    </a:lnTo>
                    <a:lnTo>
                      <a:pt x="577" y="537"/>
                    </a:lnTo>
                    <a:lnTo>
                      <a:pt x="561" y="531"/>
                    </a:lnTo>
                    <a:lnTo>
                      <a:pt x="546" y="525"/>
                    </a:lnTo>
                    <a:lnTo>
                      <a:pt x="531" y="522"/>
                    </a:lnTo>
                    <a:lnTo>
                      <a:pt x="513" y="519"/>
                    </a:lnTo>
                    <a:lnTo>
                      <a:pt x="477" y="517"/>
                    </a:lnTo>
                    <a:lnTo>
                      <a:pt x="396" y="522"/>
                    </a:lnTo>
                    <a:lnTo>
                      <a:pt x="366" y="523"/>
                    </a:lnTo>
                    <a:lnTo>
                      <a:pt x="335" y="525"/>
                    </a:lnTo>
                    <a:lnTo>
                      <a:pt x="322" y="532"/>
                    </a:lnTo>
                    <a:lnTo>
                      <a:pt x="311" y="538"/>
                    </a:lnTo>
                    <a:lnTo>
                      <a:pt x="303" y="546"/>
                    </a:lnTo>
                    <a:lnTo>
                      <a:pt x="296" y="549"/>
                    </a:lnTo>
                    <a:lnTo>
                      <a:pt x="289" y="553"/>
                    </a:lnTo>
                    <a:lnTo>
                      <a:pt x="277" y="558"/>
                    </a:lnTo>
                    <a:lnTo>
                      <a:pt x="265" y="563"/>
                    </a:lnTo>
                    <a:lnTo>
                      <a:pt x="252" y="570"/>
                    </a:lnTo>
                    <a:lnTo>
                      <a:pt x="239" y="575"/>
                    </a:lnTo>
                    <a:lnTo>
                      <a:pt x="227" y="580"/>
                    </a:lnTo>
                    <a:lnTo>
                      <a:pt x="214" y="585"/>
                    </a:lnTo>
                    <a:lnTo>
                      <a:pt x="203" y="591"/>
                    </a:lnTo>
                    <a:lnTo>
                      <a:pt x="190" y="596"/>
                    </a:lnTo>
                    <a:lnTo>
                      <a:pt x="180" y="601"/>
                    </a:lnTo>
                    <a:lnTo>
                      <a:pt x="169" y="608"/>
                    </a:lnTo>
                    <a:lnTo>
                      <a:pt x="160" y="613"/>
                    </a:lnTo>
                    <a:lnTo>
                      <a:pt x="151" y="619"/>
                    </a:lnTo>
                    <a:lnTo>
                      <a:pt x="126" y="643"/>
                    </a:lnTo>
                    <a:lnTo>
                      <a:pt x="114" y="659"/>
                    </a:lnTo>
                    <a:lnTo>
                      <a:pt x="104" y="669"/>
                    </a:lnTo>
                    <a:lnTo>
                      <a:pt x="95" y="675"/>
                    </a:lnTo>
                    <a:lnTo>
                      <a:pt x="89" y="675"/>
                    </a:lnTo>
                    <a:lnTo>
                      <a:pt x="78" y="666"/>
                    </a:lnTo>
                    <a:lnTo>
                      <a:pt x="69" y="653"/>
                    </a:lnTo>
                    <a:lnTo>
                      <a:pt x="64" y="645"/>
                    </a:lnTo>
                    <a:lnTo>
                      <a:pt x="56" y="634"/>
                    </a:lnTo>
                    <a:lnTo>
                      <a:pt x="48" y="621"/>
                    </a:lnTo>
                    <a:lnTo>
                      <a:pt x="39" y="608"/>
                    </a:lnTo>
                    <a:lnTo>
                      <a:pt x="27" y="582"/>
                    </a:lnTo>
                    <a:lnTo>
                      <a:pt x="26" y="572"/>
                    </a:lnTo>
                    <a:lnTo>
                      <a:pt x="31" y="565"/>
                    </a:lnTo>
                    <a:lnTo>
                      <a:pt x="37" y="560"/>
                    </a:lnTo>
                    <a:lnTo>
                      <a:pt x="45" y="556"/>
                    </a:lnTo>
                    <a:lnTo>
                      <a:pt x="59" y="546"/>
                    </a:lnTo>
                    <a:lnTo>
                      <a:pt x="66" y="532"/>
                    </a:lnTo>
                    <a:lnTo>
                      <a:pt x="64" y="513"/>
                    </a:lnTo>
                    <a:lnTo>
                      <a:pt x="58" y="504"/>
                    </a:lnTo>
                    <a:lnTo>
                      <a:pt x="49" y="501"/>
                    </a:lnTo>
                    <a:lnTo>
                      <a:pt x="39" y="504"/>
                    </a:lnTo>
                    <a:lnTo>
                      <a:pt x="27" y="509"/>
                    </a:lnTo>
                    <a:lnTo>
                      <a:pt x="8" y="527"/>
                    </a:lnTo>
                    <a:lnTo>
                      <a:pt x="0" y="546"/>
                    </a:lnTo>
                    <a:lnTo>
                      <a:pt x="3" y="507"/>
                    </a:lnTo>
                    <a:lnTo>
                      <a:pt x="13" y="494"/>
                    </a:lnTo>
                    <a:lnTo>
                      <a:pt x="20" y="489"/>
                    </a:lnTo>
                    <a:lnTo>
                      <a:pt x="26" y="485"/>
                    </a:lnTo>
                    <a:lnTo>
                      <a:pt x="37" y="481"/>
                    </a:lnTo>
                    <a:lnTo>
                      <a:pt x="49" y="480"/>
                    </a:lnTo>
                    <a:lnTo>
                      <a:pt x="69" y="485"/>
                    </a:lnTo>
                    <a:lnTo>
                      <a:pt x="82" y="496"/>
                    </a:lnTo>
                    <a:lnTo>
                      <a:pt x="87" y="515"/>
                    </a:lnTo>
                    <a:lnTo>
                      <a:pt x="85" y="537"/>
                    </a:lnTo>
                    <a:lnTo>
                      <a:pt x="77" y="558"/>
                    </a:lnTo>
                    <a:lnTo>
                      <a:pt x="69" y="567"/>
                    </a:lnTo>
                    <a:lnTo>
                      <a:pt x="64" y="571"/>
                    </a:lnTo>
                    <a:lnTo>
                      <a:pt x="58" y="575"/>
                    </a:lnTo>
                    <a:lnTo>
                      <a:pt x="77" y="611"/>
                    </a:lnTo>
                    <a:lnTo>
                      <a:pt x="79" y="618"/>
                    </a:lnTo>
                    <a:lnTo>
                      <a:pt x="85" y="627"/>
                    </a:lnTo>
                    <a:lnTo>
                      <a:pt x="90" y="629"/>
                    </a:lnTo>
                    <a:lnTo>
                      <a:pt x="95" y="629"/>
                    </a:lnTo>
                    <a:lnTo>
                      <a:pt x="112" y="614"/>
                    </a:lnTo>
                    <a:lnTo>
                      <a:pt x="121" y="604"/>
                    </a:lnTo>
                    <a:lnTo>
                      <a:pt x="127" y="600"/>
                    </a:lnTo>
                    <a:lnTo>
                      <a:pt x="135" y="595"/>
                    </a:lnTo>
                    <a:lnTo>
                      <a:pt x="143" y="590"/>
                    </a:lnTo>
                    <a:lnTo>
                      <a:pt x="152" y="585"/>
                    </a:lnTo>
                    <a:lnTo>
                      <a:pt x="162" y="580"/>
                    </a:lnTo>
                    <a:lnTo>
                      <a:pt x="174" y="575"/>
                    </a:lnTo>
                    <a:lnTo>
                      <a:pt x="185" y="570"/>
                    </a:lnTo>
                    <a:lnTo>
                      <a:pt x="198" y="565"/>
                    </a:lnTo>
                    <a:lnTo>
                      <a:pt x="210" y="560"/>
                    </a:lnTo>
                    <a:lnTo>
                      <a:pt x="223" y="555"/>
                    </a:lnTo>
                    <a:lnTo>
                      <a:pt x="237" y="548"/>
                    </a:lnTo>
                    <a:lnTo>
                      <a:pt x="250" y="543"/>
                    </a:lnTo>
                    <a:lnTo>
                      <a:pt x="263" y="537"/>
                    </a:lnTo>
                    <a:lnTo>
                      <a:pt x="277" y="532"/>
                    </a:lnTo>
                    <a:lnTo>
                      <a:pt x="290" y="524"/>
                    </a:lnTo>
                    <a:lnTo>
                      <a:pt x="303" y="514"/>
                    </a:lnTo>
                    <a:lnTo>
                      <a:pt x="314" y="505"/>
                    </a:lnTo>
                    <a:lnTo>
                      <a:pt x="320" y="501"/>
                    </a:lnTo>
                    <a:lnTo>
                      <a:pt x="327" y="499"/>
                    </a:lnTo>
                    <a:lnTo>
                      <a:pt x="347" y="495"/>
                    </a:lnTo>
                    <a:lnTo>
                      <a:pt x="367" y="495"/>
                    </a:lnTo>
                    <a:lnTo>
                      <a:pt x="404" y="491"/>
                    </a:lnTo>
                    <a:lnTo>
                      <a:pt x="443" y="488"/>
                    </a:lnTo>
                    <a:lnTo>
                      <a:pt x="484" y="486"/>
                    </a:lnTo>
                    <a:lnTo>
                      <a:pt x="525" y="489"/>
                    </a:lnTo>
                    <a:lnTo>
                      <a:pt x="565" y="496"/>
                    </a:lnTo>
                    <a:lnTo>
                      <a:pt x="584" y="503"/>
                    </a:lnTo>
                    <a:lnTo>
                      <a:pt x="593" y="507"/>
                    </a:lnTo>
                    <a:lnTo>
                      <a:pt x="602" y="512"/>
                    </a:lnTo>
                    <a:lnTo>
                      <a:pt x="611" y="515"/>
                    </a:lnTo>
                    <a:lnTo>
                      <a:pt x="618" y="522"/>
                    </a:lnTo>
                    <a:lnTo>
                      <a:pt x="635" y="534"/>
                    </a:lnTo>
                    <a:lnTo>
                      <a:pt x="649" y="551"/>
                    </a:lnTo>
                    <a:lnTo>
                      <a:pt x="661" y="568"/>
                    </a:lnTo>
                    <a:lnTo>
                      <a:pt x="670" y="509"/>
                    </a:lnTo>
                    <a:lnTo>
                      <a:pt x="678" y="374"/>
                    </a:lnTo>
                    <a:lnTo>
                      <a:pt x="681" y="311"/>
                    </a:lnTo>
                    <a:lnTo>
                      <a:pt x="685" y="285"/>
                    </a:lnTo>
                    <a:lnTo>
                      <a:pt x="690" y="263"/>
                    </a:lnTo>
                    <a:lnTo>
                      <a:pt x="696" y="244"/>
                    </a:lnTo>
                    <a:lnTo>
                      <a:pt x="703" y="225"/>
                    </a:lnTo>
                    <a:lnTo>
                      <a:pt x="715" y="187"/>
                    </a:lnTo>
                    <a:lnTo>
                      <a:pt x="724" y="144"/>
                    </a:lnTo>
                    <a:lnTo>
                      <a:pt x="731" y="100"/>
                    </a:lnTo>
                    <a:lnTo>
                      <a:pt x="736" y="53"/>
                    </a:lnTo>
                    <a:lnTo>
                      <a:pt x="726" y="62"/>
                    </a:lnTo>
                    <a:lnTo>
                      <a:pt x="714" y="72"/>
                    </a:lnTo>
                    <a:lnTo>
                      <a:pt x="700" y="88"/>
                    </a:lnTo>
                    <a:lnTo>
                      <a:pt x="684" y="110"/>
                    </a:lnTo>
                    <a:lnTo>
                      <a:pt x="676" y="123"/>
                    </a:lnTo>
                    <a:lnTo>
                      <a:pt x="667" y="136"/>
                    </a:lnTo>
                    <a:lnTo>
                      <a:pt x="659" y="152"/>
                    </a:lnTo>
                    <a:lnTo>
                      <a:pt x="651" y="168"/>
                    </a:lnTo>
                    <a:lnTo>
                      <a:pt x="635" y="207"/>
                    </a:lnTo>
                    <a:lnTo>
                      <a:pt x="637" y="15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10" name="Freeform 408"/>
              <p:cNvSpPr>
                <a:spLocks/>
              </p:cNvSpPr>
              <p:nvPr/>
            </p:nvSpPr>
            <p:spPr bwMode="auto">
              <a:xfrm>
                <a:off x="2012" y="3089"/>
                <a:ext cx="454" cy="138"/>
              </a:xfrm>
              <a:custGeom>
                <a:avLst/>
                <a:gdLst>
                  <a:gd name="T0" fmla="*/ 66 w 1815"/>
                  <a:gd name="T1" fmla="*/ 19 h 552"/>
                  <a:gd name="T2" fmla="*/ 73 w 1815"/>
                  <a:gd name="T3" fmla="*/ 76 h 552"/>
                  <a:gd name="T4" fmla="*/ 66 w 1815"/>
                  <a:gd name="T5" fmla="*/ 93 h 552"/>
                  <a:gd name="T6" fmla="*/ 30 w 1815"/>
                  <a:gd name="T7" fmla="*/ 122 h 552"/>
                  <a:gd name="T8" fmla="*/ 50 w 1815"/>
                  <a:gd name="T9" fmla="*/ 152 h 552"/>
                  <a:gd name="T10" fmla="*/ 84 w 1815"/>
                  <a:gd name="T11" fmla="*/ 190 h 552"/>
                  <a:gd name="T12" fmla="*/ 146 w 1815"/>
                  <a:gd name="T13" fmla="*/ 334 h 552"/>
                  <a:gd name="T14" fmla="*/ 232 w 1815"/>
                  <a:gd name="T15" fmla="*/ 330 h 552"/>
                  <a:gd name="T16" fmla="*/ 322 w 1815"/>
                  <a:gd name="T17" fmla="*/ 238 h 552"/>
                  <a:gd name="T18" fmla="*/ 379 w 1815"/>
                  <a:gd name="T19" fmla="*/ 191 h 552"/>
                  <a:gd name="T20" fmla="*/ 432 w 1815"/>
                  <a:gd name="T21" fmla="*/ 162 h 552"/>
                  <a:gd name="T22" fmla="*/ 501 w 1815"/>
                  <a:gd name="T23" fmla="*/ 124 h 552"/>
                  <a:gd name="T24" fmla="*/ 589 w 1815"/>
                  <a:gd name="T25" fmla="*/ 155 h 552"/>
                  <a:gd name="T26" fmla="*/ 831 w 1815"/>
                  <a:gd name="T27" fmla="*/ 168 h 552"/>
                  <a:gd name="T28" fmla="*/ 1060 w 1815"/>
                  <a:gd name="T29" fmla="*/ 151 h 552"/>
                  <a:gd name="T30" fmla="*/ 1136 w 1815"/>
                  <a:gd name="T31" fmla="*/ 235 h 552"/>
                  <a:gd name="T32" fmla="*/ 1084 w 1815"/>
                  <a:gd name="T33" fmla="*/ 312 h 552"/>
                  <a:gd name="T34" fmla="*/ 957 w 1815"/>
                  <a:gd name="T35" fmla="*/ 242 h 552"/>
                  <a:gd name="T36" fmla="*/ 962 w 1815"/>
                  <a:gd name="T37" fmla="*/ 309 h 552"/>
                  <a:gd name="T38" fmla="*/ 1021 w 1815"/>
                  <a:gd name="T39" fmla="*/ 367 h 552"/>
                  <a:gd name="T40" fmla="*/ 961 w 1815"/>
                  <a:gd name="T41" fmla="*/ 486 h 552"/>
                  <a:gd name="T42" fmla="*/ 1029 w 1815"/>
                  <a:gd name="T43" fmla="*/ 472 h 552"/>
                  <a:gd name="T44" fmla="*/ 1063 w 1815"/>
                  <a:gd name="T45" fmla="*/ 384 h 552"/>
                  <a:gd name="T46" fmla="*/ 1112 w 1815"/>
                  <a:gd name="T47" fmla="*/ 455 h 552"/>
                  <a:gd name="T48" fmla="*/ 1179 w 1815"/>
                  <a:gd name="T49" fmla="*/ 522 h 552"/>
                  <a:gd name="T50" fmla="*/ 1141 w 1815"/>
                  <a:gd name="T51" fmla="*/ 435 h 552"/>
                  <a:gd name="T52" fmla="*/ 1220 w 1815"/>
                  <a:gd name="T53" fmla="*/ 391 h 552"/>
                  <a:gd name="T54" fmla="*/ 1288 w 1815"/>
                  <a:gd name="T55" fmla="*/ 425 h 552"/>
                  <a:gd name="T56" fmla="*/ 1235 w 1815"/>
                  <a:gd name="T57" fmla="*/ 347 h 552"/>
                  <a:gd name="T58" fmla="*/ 1241 w 1815"/>
                  <a:gd name="T59" fmla="*/ 286 h 552"/>
                  <a:gd name="T60" fmla="*/ 1314 w 1815"/>
                  <a:gd name="T61" fmla="*/ 194 h 552"/>
                  <a:gd name="T62" fmla="*/ 1370 w 1815"/>
                  <a:gd name="T63" fmla="*/ 157 h 552"/>
                  <a:gd name="T64" fmla="*/ 1490 w 1815"/>
                  <a:gd name="T65" fmla="*/ 127 h 552"/>
                  <a:gd name="T66" fmla="*/ 1581 w 1815"/>
                  <a:gd name="T67" fmla="*/ 152 h 552"/>
                  <a:gd name="T68" fmla="*/ 1358 w 1815"/>
                  <a:gd name="T69" fmla="*/ 195 h 552"/>
                  <a:gd name="T70" fmla="*/ 1266 w 1815"/>
                  <a:gd name="T71" fmla="*/ 296 h 552"/>
                  <a:gd name="T72" fmla="*/ 1303 w 1815"/>
                  <a:gd name="T73" fmla="*/ 367 h 552"/>
                  <a:gd name="T74" fmla="*/ 1268 w 1815"/>
                  <a:gd name="T75" fmla="*/ 467 h 552"/>
                  <a:gd name="T76" fmla="*/ 1193 w 1815"/>
                  <a:gd name="T77" fmla="*/ 411 h 552"/>
                  <a:gd name="T78" fmla="*/ 1177 w 1815"/>
                  <a:gd name="T79" fmla="*/ 467 h 552"/>
                  <a:gd name="T80" fmla="*/ 1170 w 1815"/>
                  <a:gd name="T81" fmla="*/ 550 h 552"/>
                  <a:gd name="T82" fmla="*/ 1087 w 1815"/>
                  <a:gd name="T83" fmla="*/ 482 h 552"/>
                  <a:gd name="T84" fmla="*/ 1069 w 1815"/>
                  <a:gd name="T85" fmla="*/ 411 h 552"/>
                  <a:gd name="T86" fmla="*/ 1024 w 1815"/>
                  <a:gd name="T87" fmla="*/ 523 h 552"/>
                  <a:gd name="T88" fmla="*/ 934 w 1815"/>
                  <a:gd name="T89" fmla="*/ 487 h 552"/>
                  <a:gd name="T90" fmla="*/ 970 w 1815"/>
                  <a:gd name="T91" fmla="*/ 378 h 552"/>
                  <a:gd name="T92" fmla="*/ 920 w 1815"/>
                  <a:gd name="T93" fmla="*/ 232 h 552"/>
                  <a:gd name="T94" fmla="*/ 1006 w 1815"/>
                  <a:gd name="T95" fmla="*/ 220 h 552"/>
                  <a:gd name="T96" fmla="*/ 1084 w 1815"/>
                  <a:gd name="T97" fmla="*/ 282 h 552"/>
                  <a:gd name="T98" fmla="*/ 1081 w 1815"/>
                  <a:gd name="T99" fmla="*/ 191 h 552"/>
                  <a:gd name="T100" fmla="*/ 937 w 1815"/>
                  <a:gd name="T101" fmla="*/ 180 h 552"/>
                  <a:gd name="T102" fmla="*/ 653 w 1815"/>
                  <a:gd name="T103" fmla="*/ 191 h 552"/>
                  <a:gd name="T104" fmla="*/ 481 w 1815"/>
                  <a:gd name="T105" fmla="*/ 170 h 552"/>
                  <a:gd name="T106" fmla="*/ 413 w 1815"/>
                  <a:gd name="T107" fmla="*/ 205 h 552"/>
                  <a:gd name="T108" fmla="*/ 331 w 1815"/>
                  <a:gd name="T109" fmla="*/ 281 h 552"/>
                  <a:gd name="T110" fmla="*/ 251 w 1815"/>
                  <a:gd name="T111" fmla="*/ 357 h 552"/>
                  <a:gd name="T112" fmla="*/ 156 w 1815"/>
                  <a:gd name="T113" fmla="*/ 377 h 552"/>
                  <a:gd name="T114" fmla="*/ 112 w 1815"/>
                  <a:gd name="T115" fmla="*/ 235 h 552"/>
                  <a:gd name="T116" fmla="*/ 29 w 1815"/>
                  <a:gd name="T117" fmla="*/ 181 h 552"/>
                  <a:gd name="T118" fmla="*/ 1 w 1815"/>
                  <a:gd name="T119" fmla="*/ 102 h 552"/>
                  <a:gd name="T120" fmla="*/ 47 w 1815"/>
                  <a:gd name="T121" fmla="*/ 8 h 55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815"/>
                  <a:gd name="T184" fmla="*/ 0 h 552"/>
                  <a:gd name="T185" fmla="*/ 1815 w 1815"/>
                  <a:gd name="T186" fmla="*/ 552 h 55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815" h="552">
                    <a:moveTo>
                      <a:pt x="111" y="46"/>
                    </a:moveTo>
                    <a:lnTo>
                      <a:pt x="106" y="38"/>
                    </a:lnTo>
                    <a:lnTo>
                      <a:pt x="93" y="24"/>
                    </a:lnTo>
                    <a:lnTo>
                      <a:pt x="88" y="22"/>
                    </a:lnTo>
                    <a:lnTo>
                      <a:pt x="84" y="19"/>
                    </a:lnTo>
                    <a:lnTo>
                      <a:pt x="76" y="17"/>
                    </a:lnTo>
                    <a:lnTo>
                      <a:pt x="66" y="19"/>
                    </a:lnTo>
                    <a:lnTo>
                      <a:pt x="57" y="28"/>
                    </a:lnTo>
                    <a:lnTo>
                      <a:pt x="50" y="41"/>
                    </a:lnTo>
                    <a:lnTo>
                      <a:pt x="52" y="52"/>
                    </a:lnTo>
                    <a:lnTo>
                      <a:pt x="57" y="62"/>
                    </a:lnTo>
                    <a:lnTo>
                      <a:pt x="64" y="70"/>
                    </a:lnTo>
                    <a:lnTo>
                      <a:pt x="69" y="74"/>
                    </a:lnTo>
                    <a:lnTo>
                      <a:pt x="73" y="76"/>
                    </a:lnTo>
                    <a:lnTo>
                      <a:pt x="82" y="81"/>
                    </a:lnTo>
                    <a:lnTo>
                      <a:pt x="91" y="85"/>
                    </a:lnTo>
                    <a:lnTo>
                      <a:pt x="95" y="94"/>
                    </a:lnTo>
                    <a:lnTo>
                      <a:pt x="93" y="100"/>
                    </a:lnTo>
                    <a:lnTo>
                      <a:pt x="86" y="103"/>
                    </a:lnTo>
                    <a:lnTo>
                      <a:pt x="73" y="98"/>
                    </a:lnTo>
                    <a:lnTo>
                      <a:pt x="66" y="93"/>
                    </a:lnTo>
                    <a:lnTo>
                      <a:pt x="59" y="88"/>
                    </a:lnTo>
                    <a:lnTo>
                      <a:pt x="52" y="84"/>
                    </a:lnTo>
                    <a:lnTo>
                      <a:pt x="45" y="81"/>
                    </a:lnTo>
                    <a:lnTo>
                      <a:pt x="40" y="83"/>
                    </a:lnTo>
                    <a:lnTo>
                      <a:pt x="35" y="88"/>
                    </a:lnTo>
                    <a:lnTo>
                      <a:pt x="29" y="104"/>
                    </a:lnTo>
                    <a:lnTo>
                      <a:pt x="30" y="122"/>
                    </a:lnTo>
                    <a:lnTo>
                      <a:pt x="36" y="128"/>
                    </a:lnTo>
                    <a:lnTo>
                      <a:pt x="47" y="133"/>
                    </a:lnTo>
                    <a:lnTo>
                      <a:pt x="60" y="134"/>
                    </a:lnTo>
                    <a:lnTo>
                      <a:pt x="79" y="132"/>
                    </a:lnTo>
                    <a:lnTo>
                      <a:pt x="83" y="146"/>
                    </a:lnTo>
                    <a:lnTo>
                      <a:pt x="59" y="148"/>
                    </a:lnTo>
                    <a:lnTo>
                      <a:pt x="50" y="152"/>
                    </a:lnTo>
                    <a:lnTo>
                      <a:pt x="49" y="157"/>
                    </a:lnTo>
                    <a:lnTo>
                      <a:pt x="50" y="165"/>
                    </a:lnTo>
                    <a:lnTo>
                      <a:pt x="54" y="174"/>
                    </a:lnTo>
                    <a:lnTo>
                      <a:pt x="58" y="180"/>
                    </a:lnTo>
                    <a:lnTo>
                      <a:pt x="63" y="185"/>
                    </a:lnTo>
                    <a:lnTo>
                      <a:pt x="69" y="189"/>
                    </a:lnTo>
                    <a:lnTo>
                      <a:pt x="84" y="190"/>
                    </a:lnTo>
                    <a:lnTo>
                      <a:pt x="105" y="185"/>
                    </a:lnTo>
                    <a:lnTo>
                      <a:pt x="116" y="185"/>
                    </a:lnTo>
                    <a:lnTo>
                      <a:pt x="125" y="192"/>
                    </a:lnTo>
                    <a:lnTo>
                      <a:pt x="137" y="219"/>
                    </a:lnTo>
                    <a:lnTo>
                      <a:pt x="148" y="275"/>
                    </a:lnTo>
                    <a:lnTo>
                      <a:pt x="145" y="321"/>
                    </a:lnTo>
                    <a:lnTo>
                      <a:pt x="146" y="334"/>
                    </a:lnTo>
                    <a:lnTo>
                      <a:pt x="153" y="343"/>
                    </a:lnTo>
                    <a:lnTo>
                      <a:pt x="156" y="347"/>
                    </a:lnTo>
                    <a:lnTo>
                      <a:pt x="161" y="349"/>
                    </a:lnTo>
                    <a:lnTo>
                      <a:pt x="177" y="350"/>
                    </a:lnTo>
                    <a:lnTo>
                      <a:pt x="213" y="340"/>
                    </a:lnTo>
                    <a:lnTo>
                      <a:pt x="223" y="335"/>
                    </a:lnTo>
                    <a:lnTo>
                      <a:pt x="232" y="330"/>
                    </a:lnTo>
                    <a:lnTo>
                      <a:pt x="242" y="325"/>
                    </a:lnTo>
                    <a:lnTo>
                      <a:pt x="251" y="319"/>
                    </a:lnTo>
                    <a:lnTo>
                      <a:pt x="270" y="304"/>
                    </a:lnTo>
                    <a:lnTo>
                      <a:pt x="286" y="287"/>
                    </a:lnTo>
                    <a:lnTo>
                      <a:pt x="302" y="270"/>
                    </a:lnTo>
                    <a:lnTo>
                      <a:pt x="314" y="249"/>
                    </a:lnTo>
                    <a:lnTo>
                      <a:pt x="322" y="238"/>
                    </a:lnTo>
                    <a:lnTo>
                      <a:pt x="331" y="228"/>
                    </a:lnTo>
                    <a:lnTo>
                      <a:pt x="341" y="218"/>
                    </a:lnTo>
                    <a:lnTo>
                      <a:pt x="352" y="209"/>
                    </a:lnTo>
                    <a:lnTo>
                      <a:pt x="358" y="204"/>
                    </a:lnTo>
                    <a:lnTo>
                      <a:pt x="366" y="200"/>
                    </a:lnTo>
                    <a:lnTo>
                      <a:pt x="372" y="195"/>
                    </a:lnTo>
                    <a:lnTo>
                      <a:pt x="379" y="191"/>
                    </a:lnTo>
                    <a:lnTo>
                      <a:pt x="386" y="186"/>
                    </a:lnTo>
                    <a:lnTo>
                      <a:pt x="393" y="182"/>
                    </a:lnTo>
                    <a:lnTo>
                      <a:pt x="399" y="179"/>
                    </a:lnTo>
                    <a:lnTo>
                      <a:pt x="406" y="175"/>
                    </a:lnTo>
                    <a:lnTo>
                      <a:pt x="413" y="171"/>
                    </a:lnTo>
                    <a:lnTo>
                      <a:pt x="419" y="168"/>
                    </a:lnTo>
                    <a:lnTo>
                      <a:pt x="432" y="162"/>
                    </a:lnTo>
                    <a:lnTo>
                      <a:pt x="443" y="157"/>
                    </a:lnTo>
                    <a:lnTo>
                      <a:pt x="454" y="152"/>
                    </a:lnTo>
                    <a:lnTo>
                      <a:pt x="468" y="146"/>
                    </a:lnTo>
                    <a:lnTo>
                      <a:pt x="475" y="143"/>
                    </a:lnTo>
                    <a:lnTo>
                      <a:pt x="475" y="132"/>
                    </a:lnTo>
                    <a:lnTo>
                      <a:pt x="482" y="124"/>
                    </a:lnTo>
                    <a:lnTo>
                      <a:pt x="501" y="124"/>
                    </a:lnTo>
                    <a:lnTo>
                      <a:pt x="516" y="128"/>
                    </a:lnTo>
                    <a:lnTo>
                      <a:pt x="525" y="132"/>
                    </a:lnTo>
                    <a:lnTo>
                      <a:pt x="535" y="136"/>
                    </a:lnTo>
                    <a:lnTo>
                      <a:pt x="547" y="141"/>
                    </a:lnTo>
                    <a:lnTo>
                      <a:pt x="559" y="144"/>
                    </a:lnTo>
                    <a:lnTo>
                      <a:pt x="573" y="150"/>
                    </a:lnTo>
                    <a:lnTo>
                      <a:pt x="589" y="155"/>
                    </a:lnTo>
                    <a:lnTo>
                      <a:pt x="606" y="160"/>
                    </a:lnTo>
                    <a:lnTo>
                      <a:pt x="625" y="163"/>
                    </a:lnTo>
                    <a:lnTo>
                      <a:pt x="645" y="167"/>
                    </a:lnTo>
                    <a:lnTo>
                      <a:pt x="667" y="170"/>
                    </a:lnTo>
                    <a:lnTo>
                      <a:pt x="717" y="174"/>
                    </a:lnTo>
                    <a:lnTo>
                      <a:pt x="775" y="174"/>
                    </a:lnTo>
                    <a:lnTo>
                      <a:pt x="831" y="168"/>
                    </a:lnTo>
                    <a:lnTo>
                      <a:pt x="874" y="162"/>
                    </a:lnTo>
                    <a:lnTo>
                      <a:pt x="905" y="155"/>
                    </a:lnTo>
                    <a:lnTo>
                      <a:pt x="932" y="148"/>
                    </a:lnTo>
                    <a:lnTo>
                      <a:pt x="953" y="143"/>
                    </a:lnTo>
                    <a:lnTo>
                      <a:pt x="976" y="139"/>
                    </a:lnTo>
                    <a:lnTo>
                      <a:pt x="1030" y="143"/>
                    </a:lnTo>
                    <a:lnTo>
                      <a:pt x="1060" y="151"/>
                    </a:lnTo>
                    <a:lnTo>
                      <a:pt x="1084" y="160"/>
                    </a:lnTo>
                    <a:lnTo>
                      <a:pt x="1093" y="163"/>
                    </a:lnTo>
                    <a:lnTo>
                      <a:pt x="1102" y="168"/>
                    </a:lnTo>
                    <a:lnTo>
                      <a:pt x="1113" y="179"/>
                    </a:lnTo>
                    <a:lnTo>
                      <a:pt x="1127" y="198"/>
                    </a:lnTo>
                    <a:lnTo>
                      <a:pt x="1134" y="214"/>
                    </a:lnTo>
                    <a:lnTo>
                      <a:pt x="1136" y="235"/>
                    </a:lnTo>
                    <a:lnTo>
                      <a:pt x="1132" y="266"/>
                    </a:lnTo>
                    <a:lnTo>
                      <a:pt x="1127" y="280"/>
                    </a:lnTo>
                    <a:lnTo>
                      <a:pt x="1120" y="294"/>
                    </a:lnTo>
                    <a:lnTo>
                      <a:pt x="1111" y="304"/>
                    </a:lnTo>
                    <a:lnTo>
                      <a:pt x="1105" y="307"/>
                    </a:lnTo>
                    <a:lnTo>
                      <a:pt x="1098" y="309"/>
                    </a:lnTo>
                    <a:lnTo>
                      <a:pt x="1084" y="312"/>
                    </a:lnTo>
                    <a:lnTo>
                      <a:pt x="1071" y="314"/>
                    </a:lnTo>
                    <a:lnTo>
                      <a:pt x="1043" y="311"/>
                    </a:lnTo>
                    <a:lnTo>
                      <a:pt x="1020" y="302"/>
                    </a:lnTo>
                    <a:lnTo>
                      <a:pt x="1005" y="286"/>
                    </a:lnTo>
                    <a:lnTo>
                      <a:pt x="994" y="253"/>
                    </a:lnTo>
                    <a:lnTo>
                      <a:pt x="982" y="243"/>
                    </a:lnTo>
                    <a:lnTo>
                      <a:pt x="957" y="242"/>
                    </a:lnTo>
                    <a:lnTo>
                      <a:pt x="942" y="244"/>
                    </a:lnTo>
                    <a:lnTo>
                      <a:pt x="934" y="253"/>
                    </a:lnTo>
                    <a:lnTo>
                      <a:pt x="933" y="264"/>
                    </a:lnTo>
                    <a:lnTo>
                      <a:pt x="935" y="277"/>
                    </a:lnTo>
                    <a:lnTo>
                      <a:pt x="942" y="290"/>
                    </a:lnTo>
                    <a:lnTo>
                      <a:pt x="952" y="301"/>
                    </a:lnTo>
                    <a:lnTo>
                      <a:pt x="962" y="309"/>
                    </a:lnTo>
                    <a:lnTo>
                      <a:pt x="972" y="311"/>
                    </a:lnTo>
                    <a:lnTo>
                      <a:pt x="992" y="316"/>
                    </a:lnTo>
                    <a:lnTo>
                      <a:pt x="1001" y="321"/>
                    </a:lnTo>
                    <a:lnTo>
                      <a:pt x="1010" y="329"/>
                    </a:lnTo>
                    <a:lnTo>
                      <a:pt x="1021" y="344"/>
                    </a:lnTo>
                    <a:lnTo>
                      <a:pt x="1025" y="360"/>
                    </a:lnTo>
                    <a:lnTo>
                      <a:pt x="1021" y="367"/>
                    </a:lnTo>
                    <a:lnTo>
                      <a:pt x="1015" y="373"/>
                    </a:lnTo>
                    <a:lnTo>
                      <a:pt x="1006" y="379"/>
                    </a:lnTo>
                    <a:lnTo>
                      <a:pt x="997" y="387"/>
                    </a:lnTo>
                    <a:lnTo>
                      <a:pt x="961" y="420"/>
                    </a:lnTo>
                    <a:lnTo>
                      <a:pt x="953" y="446"/>
                    </a:lnTo>
                    <a:lnTo>
                      <a:pt x="956" y="474"/>
                    </a:lnTo>
                    <a:lnTo>
                      <a:pt x="961" y="486"/>
                    </a:lnTo>
                    <a:lnTo>
                      <a:pt x="968" y="496"/>
                    </a:lnTo>
                    <a:lnTo>
                      <a:pt x="975" y="498"/>
                    </a:lnTo>
                    <a:lnTo>
                      <a:pt x="981" y="501"/>
                    </a:lnTo>
                    <a:lnTo>
                      <a:pt x="995" y="502"/>
                    </a:lnTo>
                    <a:lnTo>
                      <a:pt x="1010" y="498"/>
                    </a:lnTo>
                    <a:lnTo>
                      <a:pt x="1020" y="492"/>
                    </a:lnTo>
                    <a:lnTo>
                      <a:pt x="1029" y="472"/>
                    </a:lnTo>
                    <a:lnTo>
                      <a:pt x="1029" y="429"/>
                    </a:lnTo>
                    <a:lnTo>
                      <a:pt x="1033" y="411"/>
                    </a:lnTo>
                    <a:lnTo>
                      <a:pt x="1038" y="403"/>
                    </a:lnTo>
                    <a:lnTo>
                      <a:pt x="1044" y="396"/>
                    </a:lnTo>
                    <a:lnTo>
                      <a:pt x="1048" y="392"/>
                    </a:lnTo>
                    <a:lnTo>
                      <a:pt x="1053" y="390"/>
                    </a:lnTo>
                    <a:lnTo>
                      <a:pt x="1063" y="384"/>
                    </a:lnTo>
                    <a:lnTo>
                      <a:pt x="1074" y="383"/>
                    </a:lnTo>
                    <a:lnTo>
                      <a:pt x="1088" y="383"/>
                    </a:lnTo>
                    <a:lnTo>
                      <a:pt x="1101" y="387"/>
                    </a:lnTo>
                    <a:lnTo>
                      <a:pt x="1110" y="395"/>
                    </a:lnTo>
                    <a:lnTo>
                      <a:pt x="1117" y="416"/>
                    </a:lnTo>
                    <a:lnTo>
                      <a:pt x="1116" y="439"/>
                    </a:lnTo>
                    <a:lnTo>
                      <a:pt x="1112" y="455"/>
                    </a:lnTo>
                    <a:lnTo>
                      <a:pt x="1110" y="496"/>
                    </a:lnTo>
                    <a:lnTo>
                      <a:pt x="1116" y="516"/>
                    </a:lnTo>
                    <a:lnTo>
                      <a:pt x="1122" y="522"/>
                    </a:lnTo>
                    <a:lnTo>
                      <a:pt x="1130" y="526"/>
                    </a:lnTo>
                    <a:lnTo>
                      <a:pt x="1148" y="528"/>
                    </a:lnTo>
                    <a:lnTo>
                      <a:pt x="1165" y="528"/>
                    </a:lnTo>
                    <a:lnTo>
                      <a:pt x="1179" y="522"/>
                    </a:lnTo>
                    <a:lnTo>
                      <a:pt x="1185" y="504"/>
                    </a:lnTo>
                    <a:lnTo>
                      <a:pt x="1184" y="493"/>
                    </a:lnTo>
                    <a:lnTo>
                      <a:pt x="1179" y="486"/>
                    </a:lnTo>
                    <a:lnTo>
                      <a:pt x="1173" y="479"/>
                    </a:lnTo>
                    <a:lnTo>
                      <a:pt x="1164" y="475"/>
                    </a:lnTo>
                    <a:lnTo>
                      <a:pt x="1139" y="455"/>
                    </a:lnTo>
                    <a:lnTo>
                      <a:pt x="1141" y="435"/>
                    </a:lnTo>
                    <a:lnTo>
                      <a:pt x="1149" y="414"/>
                    </a:lnTo>
                    <a:lnTo>
                      <a:pt x="1155" y="403"/>
                    </a:lnTo>
                    <a:lnTo>
                      <a:pt x="1163" y="396"/>
                    </a:lnTo>
                    <a:lnTo>
                      <a:pt x="1172" y="390"/>
                    </a:lnTo>
                    <a:lnTo>
                      <a:pt x="1180" y="386"/>
                    </a:lnTo>
                    <a:lnTo>
                      <a:pt x="1199" y="384"/>
                    </a:lnTo>
                    <a:lnTo>
                      <a:pt x="1220" y="391"/>
                    </a:lnTo>
                    <a:lnTo>
                      <a:pt x="1236" y="407"/>
                    </a:lnTo>
                    <a:lnTo>
                      <a:pt x="1246" y="432"/>
                    </a:lnTo>
                    <a:lnTo>
                      <a:pt x="1251" y="444"/>
                    </a:lnTo>
                    <a:lnTo>
                      <a:pt x="1259" y="449"/>
                    </a:lnTo>
                    <a:lnTo>
                      <a:pt x="1266" y="450"/>
                    </a:lnTo>
                    <a:lnTo>
                      <a:pt x="1275" y="445"/>
                    </a:lnTo>
                    <a:lnTo>
                      <a:pt x="1288" y="425"/>
                    </a:lnTo>
                    <a:lnTo>
                      <a:pt x="1289" y="397"/>
                    </a:lnTo>
                    <a:lnTo>
                      <a:pt x="1283" y="383"/>
                    </a:lnTo>
                    <a:lnTo>
                      <a:pt x="1273" y="371"/>
                    </a:lnTo>
                    <a:lnTo>
                      <a:pt x="1261" y="360"/>
                    </a:lnTo>
                    <a:lnTo>
                      <a:pt x="1254" y="357"/>
                    </a:lnTo>
                    <a:lnTo>
                      <a:pt x="1247" y="353"/>
                    </a:lnTo>
                    <a:lnTo>
                      <a:pt x="1235" y="347"/>
                    </a:lnTo>
                    <a:lnTo>
                      <a:pt x="1223" y="342"/>
                    </a:lnTo>
                    <a:lnTo>
                      <a:pt x="1213" y="339"/>
                    </a:lnTo>
                    <a:lnTo>
                      <a:pt x="1216" y="334"/>
                    </a:lnTo>
                    <a:lnTo>
                      <a:pt x="1222" y="319"/>
                    </a:lnTo>
                    <a:lnTo>
                      <a:pt x="1227" y="310"/>
                    </a:lnTo>
                    <a:lnTo>
                      <a:pt x="1233" y="299"/>
                    </a:lnTo>
                    <a:lnTo>
                      <a:pt x="1241" y="286"/>
                    </a:lnTo>
                    <a:lnTo>
                      <a:pt x="1249" y="273"/>
                    </a:lnTo>
                    <a:lnTo>
                      <a:pt x="1257" y="259"/>
                    </a:lnTo>
                    <a:lnTo>
                      <a:pt x="1268" y="246"/>
                    </a:lnTo>
                    <a:lnTo>
                      <a:pt x="1278" y="232"/>
                    </a:lnTo>
                    <a:lnTo>
                      <a:pt x="1289" y="219"/>
                    </a:lnTo>
                    <a:lnTo>
                      <a:pt x="1302" y="205"/>
                    </a:lnTo>
                    <a:lnTo>
                      <a:pt x="1314" y="194"/>
                    </a:lnTo>
                    <a:lnTo>
                      <a:pt x="1328" y="182"/>
                    </a:lnTo>
                    <a:lnTo>
                      <a:pt x="1334" y="177"/>
                    </a:lnTo>
                    <a:lnTo>
                      <a:pt x="1342" y="174"/>
                    </a:lnTo>
                    <a:lnTo>
                      <a:pt x="1348" y="168"/>
                    </a:lnTo>
                    <a:lnTo>
                      <a:pt x="1356" y="165"/>
                    </a:lnTo>
                    <a:lnTo>
                      <a:pt x="1362" y="161"/>
                    </a:lnTo>
                    <a:lnTo>
                      <a:pt x="1370" y="157"/>
                    </a:lnTo>
                    <a:lnTo>
                      <a:pt x="1385" y="151"/>
                    </a:lnTo>
                    <a:lnTo>
                      <a:pt x="1399" y="146"/>
                    </a:lnTo>
                    <a:lnTo>
                      <a:pt x="1414" y="141"/>
                    </a:lnTo>
                    <a:lnTo>
                      <a:pt x="1428" y="137"/>
                    </a:lnTo>
                    <a:lnTo>
                      <a:pt x="1443" y="133"/>
                    </a:lnTo>
                    <a:lnTo>
                      <a:pt x="1458" y="131"/>
                    </a:lnTo>
                    <a:lnTo>
                      <a:pt x="1490" y="127"/>
                    </a:lnTo>
                    <a:lnTo>
                      <a:pt x="1521" y="126"/>
                    </a:lnTo>
                    <a:lnTo>
                      <a:pt x="1591" y="127"/>
                    </a:lnTo>
                    <a:lnTo>
                      <a:pt x="1665" y="129"/>
                    </a:lnTo>
                    <a:lnTo>
                      <a:pt x="1738" y="133"/>
                    </a:lnTo>
                    <a:lnTo>
                      <a:pt x="1815" y="136"/>
                    </a:lnTo>
                    <a:lnTo>
                      <a:pt x="1804" y="153"/>
                    </a:lnTo>
                    <a:lnTo>
                      <a:pt x="1581" y="152"/>
                    </a:lnTo>
                    <a:lnTo>
                      <a:pt x="1471" y="157"/>
                    </a:lnTo>
                    <a:lnTo>
                      <a:pt x="1439" y="162"/>
                    </a:lnTo>
                    <a:lnTo>
                      <a:pt x="1409" y="170"/>
                    </a:lnTo>
                    <a:lnTo>
                      <a:pt x="1395" y="175"/>
                    </a:lnTo>
                    <a:lnTo>
                      <a:pt x="1382" y="181"/>
                    </a:lnTo>
                    <a:lnTo>
                      <a:pt x="1370" y="187"/>
                    </a:lnTo>
                    <a:lnTo>
                      <a:pt x="1358" y="195"/>
                    </a:lnTo>
                    <a:lnTo>
                      <a:pt x="1338" y="211"/>
                    </a:lnTo>
                    <a:lnTo>
                      <a:pt x="1318" y="233"/>
                    </a:lnTo>
                    <a:lnTo>
                      <a:pt x="1308" y="243"/>
                    </a:lnTo>
                    <a:lnTo>
                      <a:pt x="1299" y="254"/>
                    </a:lnTo>
                    <a:lnTo>
                      <a:pt x="1290" y="266"/>
                    </a:lnTo>
                    <a:lnTo>
                      <a:pt x="1281" y="276"/>
                    </a:lnTo>
                    <a:lnTo>
                      <a:pt x="1266" y="296"/>
                    </a:lnTo>
                    <a:lnTo>
                      <a:pt x="1255" y="312"/>
                    </a:lnTo>
                    <a:lnTo>
                      <a:pt x="1245" y="326"/>
                    </a:lnTo>
                    <a:lnTo>
                      <a:pt x="1255" y="331"/>
                    </a:lnTo>
                    <a:lnTo>
                      <a:pt x="1266" y="338"/>
                    </a:lnTo>
                    <a:lnTo>
                      <a:pt x="1273" y="342"/>
                    </a:lnTo>
                    <a:lnTo>
                      <a:pt x="1279" y="345"/>
                    </a:lnTo>
                    <a:lnTo>
                      <a:pt x="1303" y="367"/>
                    </a:lnTo>
                    <a:lnTo>
                      <a:pt x="1312" y="393"/>
                    </a:lnTo>
                    <a:lnTo>
                      <a:pt x="1309" y="421"/>
                    </a:lnTo>
                    <a:lnTo>
                      <a:pt x="1302" y="445"/>
                    </a:lnTo>
                    <a:lnTo>
                      <a:pt x="1295" y="454"/>
                    </a:lnTo>
                    <a:lnTo>
                      <a:pt x="1288" y="462"/>
                    </a:lnTo>
                    <a:lnTo>
                      <a:pt x="1279" y="465"/>
                    </a:lnTo>
                    <a:lnTo>
                      <a:pt x="1268" y="467"/>
                    </a:lnTo>
                    <a:lnTo>
                      <a:pt x="1256" y="464"/>
                    </a:lnTo>
                    <a:lnTo>
                      <a:pt x="1245" y="456"/>
                    </a:lnTo>
                    <a:lnTo>
                      <a:pt x="1226" y="435"/>
                    </a:lnTo>
                    <a:lnTo>
                      <a:pt x="1216" y="424"/>
                    </a:lnTo>
                    <a:lnTo>
                      <a:pt x="1204" y="415"/>
                    </a:lnTo>
                    <a:lnTo>
                      <a:pt x="1198" y="412"/>
                    </a:lnTo>
                    <a:lnTo>
                      <a:pt x="1193" y="411"/>
                    </a:lnTo>
                    <a:lnTo>
                      <a:pt x="1178" y="412"/>
                    </a:lnTo>
                    <a:lnTo>
                      <a:pt x="1166" y="419"/>
                    </a:lnTo>
                    <a:lnTo>
                      <a:pt x="1159" y="426"/>
                    </a:lnTo>
                    <a:lnTo>
                      <a:pt x="1159" y="444"/>
                    </a:lnTo>
                    <a:lnTo>
                      <a:pt x="1164" y="453"/>
                    </a:lnTo>
                    <a:lnTo>
                      <a:pt x="1170" y="460"/>
                    </a:lnTo>
                    <a:lnTo>
                      <a:pt x="1177" y="467"/>
                    </a:lnTo>
                    <a:lnTo>
                      <a:pt x="1184" y="469"/>
                    </a:lnTo>
                    <a:lnTo>
                      <a:pt x="1208" y="492"/>
                    </a:lnTo>
                    <a:lnTo>
                      <a:pt x="1212" y="510"/>
                    </a:lnTo>
                    <a:lnTo>
                      <a:pt x="1206" y="526"/>
                    </a:lnTo>
                    <a:lnTo>
                      <a:pt x="1190" y="540"/>
                    </a:lnTo>
                    <a:lnTo>
                      <a:pt x="1180" y="545"/>
                    </a:lnTo>
                    <a:lnTo>
                      <a:pt x="1170" y="550"/>
                    </a:lnTo>
                    <a:lnTo>
                      <a:pt x="1159" y="552"/>
                    </a:lnTo>
                    <a:lnTo>
                      <a:pt x="1148" y="552"/>
                    </a:lnTo>
                    <a:lnTo>
                      <a:pt x="1120" y="547"/>
                    </a:lnTo>
                    <a:lnTo>
                      <a:pt x="1107" y="540"/>
                    </a:lnTo>
                    <a:lnTo>
                      <a:pt x="1098" y="531"/>
                    </a:lnTo>
                    <a:lnTo>
                      <a:pt x="1088" y="508"/>
                    </a:lnTo>
                    <a:lnTo>
                      <a:pt x="1087" y="482"/>
                    </a:lnTo>
                    <a:lnTo>
                      <a:pt x="1091" y="455"/>
                    </a:lnTo>
                    <a:lnTo>
                      <a:pt x="1092" y="444"/>
                    </a:lnTo>
                    <a:lnTo>
                      <a:pt x="1091" y="432"/>
                    </a:lnTo>
                    <a:lnTo>
                      <a:pt x="1088" y="424"/>
                    </a:lnTo>
                    <a:lnTo>
                      <a:pt x="1083" y="416"/>
                    </a:lnTo>
                    <a:lnTo>
                      <a:pt x="1077" y="412"/>
                    </a:lnTo>
                    <a:lnTo>
                      <a:pt x="1069" y="411"/>
                    </a:lnTo>
                    <a:lnTo>
                      <a:pt x="1060" y="414"/>
                    </a:lnTo>
                    <a:lnTo>
                      <a:pt x="1052" y="420"/>
                    </a:lnTo>
                    <a:lnTo>
                      <a:pt x="1043" y="439"/>
                    </a:lnTo>
                    <a:lnTo>
                      <a:pt x="1045" y="459"/>
                    </a:lnTo>
                    <a:lnTo>
                      <a:pt x="1048" y="494"/>
                    </a:lnTo>
                    <a:lnTo>
                      <a:pt x="1038" y="510"/>
                    </a:lnTo>
                    <a:lnTo>
                      <a:pt x="1024" y="523"/>
                    </a:lnTo>
                    <a:lnTo>
                      <a:pt x="1016" y="527"/>
                    </a:lnTo>
                    <a:lnTo>
                      <a:pt x="1006" y="531"/>
                    </a:lnTo>
                    <a:lnTo>
                      <a:pt x="980" y="530"/>
                    </a:lnTo>
                    <a:lnTo>
                      <a:pt x="966" y="523"/>
                    </a:lnTo>
                    <a:lnTo>
                      <a:pt x="958" y="520"/>
                    </a:lnTo>
                    <a:lnTo>
                      <a:pt x="953" y="515"/>
                    </a:lnTo>
                    <a:lnTo>
                      <a:pt x="934" y="487"/>
                    </a:lnTo>
                    <a:lnTo>
                      <a:pt x="928" y="451"/>
                    </a:lnTo>
                    <a:lnTo>
                      <a:pt x="929" y="432"/>
                    </a:lnTo>
                    <a:lnTo>
                      <a:pt x="935" y="415"/>
                    </a:lnTo>
                    <a:lnTo>
                      <a:pt x="944" y="398"/>
                    </a:lnTo>
                    <a:lnTo>
                      <a:pt x="957" y="387"/>
                    </a:lnTo>
                    <a:lnTo>
                      <a:pt x="963" y="383"/>
                    </a:lnTo>
                    <a:lnTo>
                      <a:pt x="970" y="378"/>
                    </a:lnTo>
                    <a:lnTo>
                      <a:pt x="981" y="372"/>
                    </a:lnTo>
                    <a:lnTo>
                      <a:pt x="994" y="362"/>
                    </a:lnTo>
                    <a:lnTo>
                      <a:pt x="992" y="355"/>
                    </a:lnTo>
                    <a:lnTo>
                      <a:pt x="983" y="347"/>
                    </a:lnTo>
                    <a:lnTo>
                      <a:pt x="910" y="280"/>
                    </a:lnTo>
                    <a:lnTo>
                      <a:pt x="910" y="254"/>
                    </a:lnTo>
                    <a:lnTo>
                      <a:pt x="920" y="232"/>
                    </a:lnTo>
                    <a:lnTo>
                      <a:pt x="927" y="224"/>
                    </a:lnTo>
                    <a:lnTo>
                      <a:pt x="932" y="220"/>
                    </a:lnTo>
                    <a:lnTo>
                      <a:pt x="937" y="218"/>
                    </a:lnTo>
                    <a:lnTo>
                      <a:pt x="947" y="213"/>
                    </a:lnTo>
                    <a:lnTo>
                      <a:pt x="961" y="211"/>
                    </a:lnTo>
                    <a:lnTo>
                      <a:pt x="986" y="214"/>
                    </a:lnTo>
                    <a:lnTo>
                      <a:pt x="1006" y="220"/>
                    </a:lnTo>
                    <a:lnTo>
                      <a:pt x="1021" y="233"/>
                    </a:lnTo>
                    <a:lnTo>
                      <a:pt x="1029" y="251"/>
                    </a:lnTo>
                    <a:lnTo>
                      <a:pt x="1036" y="271"/>
                    </a:lnTo>
                    <a:lnTo>
                      <a:pt x="1050" y="285"/>
                    </a:lnTo>
                    <a:lnTo>
                      <a:pt x="1058" y="287"/>
                    </a:lnTo>
                    <a:lnTo>
                      <a:pt x="1068" y="288"/>
                    </a:lnTo>
                    <a:lnTo>
                      <a:pt x="1084" y="282"/>
                    </a:lnTo>
                    <a:lnTo>
                      <a:pt x="1097" y="264"/>
                    </a:lnTo>
                    <a:lnTo>
                      <a:pt x="1103" y="240"/>
                    </a:lnTo>
                    <a:lnTo>
                      <a:pt x="1102" y="216"/>
                    </a:lnTo>
                    <a:lnTo>
                      <a:pt x="1098" y="208"/>
                    </a:lnTo>
                    <a:lnTo>
                      <a:pt x="1092" y="200"/>
                    </a:lnTo>
                    <a:lnTo>
                      <a:pt x="1084" y="194"/>
                    </a:lnTo>
                    <a:lnTo>
                      <a:pt x="1081" y="191"/>
                    </a:lnTo>
                    <a:lnTo>
                      <a:pt x="1076" y="187"/>
                    </a:lnTo>
                    <a:lnTo>
                      <a:pt x="1063" y="182"/>
                    </a:lnTo>
                    <a:lnTo>
                      <a:pt x="1048" y="176"/>
                    </a:lnTo>
                    <a:lnTo>
                      <a:pt x="1031" y="172"/>
                    </a:lnTo>
                    <a:lnTo>
                      <a:pt x="1012" y="171"/>
                    </a:lnTo>
                    <a:lnTo>
                      <a:pt x="966" y="175"/>
                    </a:lnTo>
                    <a:lnTo>
                      <a:pt x="937" y="180"/>
                    </a:lnTo>
                    <a:lnTo>
                      <a:pt x="901" y="186"/>
                    </a:lnTo>
                    <a:lnTo>
                      <a:pt x="862" y="191"/>
                    </a:lnTo>
                    <a:lnTo>
                      <a:pt x="821" y="196"/>
                    </a:lnTo>
                    <a:lnTo>
                      <a:pt x="776" y="199"/>
                    </a:lnTo>
                    <a:lnTo>
                      <a:pt x="732" y="199"/>
                    </a:lnTo>
                    <a:lnTo>
                      <a:pt x="692" y="196"/>
                    </a:lnTo>
                    <a:lnTo>
                      <a:pt x="653" y="191"/>
                    </a:lnTo>
                    <a:lnTo>
                      <a:pt x="636" y="186"/>
                    </a:lnTo>
                    <a:lnTo>
                      <a:pt x="619" y="184"/>
                    </a:lnTo>
                    <a:lnTo>
                      <a:pt x="588" y="177"/>
                    </a:lnTo>
                    <a:lnTo>
                      <a:pt x="562" y="172"/>
                    </a:lnTo>
                    <a:lnTo>
                      <a:pt x="539" y="168"/>
                    </a:lnTo>
                    <a:lnTo>
                      <a:pt x="497" y="163"/>
                    </a:lnTo>
                    <a:lnTo>
                      <a:pt x="481" y="170"/>
                    </a:lnTo>
                    <a:lnTo>
                      <a:pt x="472" y="174"/>
                    </a:lnTo>
                    <a:lnTo>
                      <a:pt x="462" y="179"/>
                    </a:lnTo>
                    <a:lnTo>
                      <a:pt x="451" y="184"/>
                    </a:lnTo>
                    <a:lnTo>
                      <a:pt x="438" y="190"/>
                    </a:lnTo>
                    <a:lnTo>
                      <a:pt x="425" y="198"/>
                    </a:lnTo>
                    <a:lnTo>
                      <a:pt x="419" y="201"/>
                    </a:lnTo>
                    <a:lnTo>
                      <a:pt x="413" y="205"/>
                    </a:lnTo>
                    <a:lnTo>
                      <a:pt x="406" y="209"/>
                    </a:lnTo>
                    <a:lnTo>
                      <a:pt x="400" y="214"/>
                    </a:lnTo>
                    <a:lnTo>
                      <a:pt x="394" y="219"/>
                    </a:lnTo>
                    <a:lnTo>
                      <a:pt x="386" y="223"/>
                    </a:lnTo>
                    <a:lnTo>
                      <a:pt x="362" y="244"/>
                    </a:lnTo>
                    <a:lnTo>
                      <a:pt x="339" y="268"/>
                    </a:lnTo>
                    <a:lnTo>
                      <a:pt x="331" y="281"/>
                    </a:lnTo>
                    <a:lnTo>
                      <a:pt x="321" y="292"/>
                    </a:lnTo>
                    <a:lnTo>
                      <a:pt x="310" y="304"/>
                    </a:lnTo>
                    <a:lnTo>
                      <a:pt x="300" y="315"/>
                    </a:lnTo>
                    <a:lnTo>
                      <a:pt x="281" y="334"/>
                    </a:lnTo>
                    <a:lnTo>
                      <a:pt x="261" y="349"/>
                    </a:lnTo>
                    <a:lnTo>
                      <a:pt x="256" y="353"/>
                    </a:lnTo>
                    <a:lnTo>
                      <a:pt x="251" y="357"/>
                    </a:lnTo>
                    <a:lnTo>
                      <a:pt x="241" y="362"/>
                    </a:lnTo>
                    <a:lnTo>
                      <a:pt x="231" y="367"/>
                    </a:lnTo>
                    <a:lnTo>
                      <a:pt x="221" y="372"/>
                    </a:lnTo>
                    <a:lnTo>
                      <a:pt x="209" y="376"/>
                    </a:lnTo>
                    <a:lnTo>
                      <a:pt x="199" y="377"/>
                    </a:lnTo>
                    <a:lnTo>
                      <a:pt x="177" y="379"/>
                    </a:lnTo>
                    <a:lnTo>
                      <a:pt x="156" y="377"/>
                    </a:lnTo>
                    <a:lnTo>
                      <a:pt x="143" y="371"/>
                    </a:lnTo>
                    <a:lnTo>
                      <a:pt x="125" y="348"/>
                    </a:lnTo>
                    <a:lnTo>
                      <a:pt x="120" y="318"/>
                    </a:lnTo>
                    <a:lnTo>
                      <a:pt x="122" y="287"/>
                    </a:lnTo>
                    <a:lnTo>
                      <a:pt x="121" y="261"/>
                    </a:lnTo>
                    <a:lnTo>
                      <a:pt x="117" y="247"/>
                    </a:lnTo>
                    <a:lnTo>
                      <a:pt x="112" y="235"/>
                    </a:lnTo>
                    <a:lnTo>
                      <a:pt x="106" y="225"/>
                    </a:lnTo>
                    <a:lnTo>
                      <a:pt x="102" y="216"/>
                    </a:lnTo>
                    <a:lnTo>
                      <a:pt x="97" y="210"/>
                    </a:lnTo>
                    <a:lnTo>
                      <a:pt x="88" y="213"/>
                    </a:lnTo>
                    <a:lnTo>
                      <a:pt x="67" y="214"/>
                    </a:lnTo>
                    <a:lnTo>
                      <a:pt x="44" y="206"/>
                    </a:lnTo>
                    <a:lnTo>
                      <a:pt x="29" y="181"/>
                    </a:lnTo>
                    <a:lnTo>
                      <a:pt x="26" y="153"/>
                    </a:lnTo>
                    <a:lnTo>
                      <a:pt x="30" y="143"/>
                    </a:lnTo>
                    <a:lnTo>
                      <a:pt x="35" y="142"/>
                    </a:lnTo>
                    <a:lnTo>
                      <a:pt x="39" y="143"/>
                    </a:lnTo>
                    <a:lnTo>
                      <a:pt x="30" y="138"/>
                    </a:lnTo>
                    <a:lnTo>
                      <a:pt x="14" y="123"/>
                    </a:lnTo>
                    <a:lnTo>
                      <a:pt x="1" y="102"/>
                    </a:lnTo>
                    <a:lnTo>
                      <a:pt x="0" y="90"/>
                    </a:lnTo>
                    <a:lnTo>
                      <a:pt x="5" y="80"/>
                    </a:lnTo>
                    <a:lnTo>
                      <a:pt x="21" y="65"/>
                    </a:lnTo>
                    <a:lnTo>
                      <a:pt x="33" y="61"/>
                    </a:lnTo>
                    <a:lnTo>
                      <a:pt x="43" y="64"/>
                    </a:lnTo>
                    <a:lnTo>
                      <a:pt x="40" y="12"/>
                    </a:lnTo>
                    <a:lnTo>
                      <a:pt x="47" y="8"/>
                    </a:lnTo>
                    <a:lnTo>
                      <a:pt x="52" y="4"/>
                    </a:lnTo>
                    <a:lnTo>
                      <a:pt x="62" y="0"/>
                    </a:lnTo>
                    <a:lnTo>
                      <a:pt x="82" y="0"/>
                    </a:lnTo>
                    <a:lnTo>
                      <a:pt x="115" y="27"/>
                    </a:lnTo>
                    <a:lnTo>
                      <a:pt x="111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11" name="Freeform 409"/>
              <p:cNvSpPr>
                <a:spLocks/>
              </p:cNvSpPr>
              <p:nvPr/>
            </p:nvSpPr>
            <p:spPr bwMode="auto">
              <a:xfrm>
                <a:off x="2281" y="2998"/>
                <a:ext cx="11" cy="11"/>
              </a:xfrm>
              <a:custGeom>
                <a:avLst/>
                <a:gdLst>
                  <a:gd name="T0" fmla="*/ 23 w 45"/>
                  <a:gd name="T1" fmla="*/ 46 h 46"/>
                  <a:gd name="T2" fmla="*/ 31 w 45"/>
                  <a:gd name="T3" fmla="*/ 43 h 46"/>
                  <a:gd name="T4" fmla="*/ 38 w 45"/>
                  <a:gd name="T5" fmla="*/ 38 h 46"/>
                  <a:gd name="T6" fmla="*/ 45 w 45"/>
                  <a:gd name="T7" fmla="*/ 23 h 46"/>
                  <a:gd name="T8" fmla="*/ 43 w 45"/>
                  <a:gd name="T9" fmla="*/ 14 h 46"/>
                  <a:gd name="T10" fmla="*/ 38 w 45"/>
                  <a:gd name="T11" fmla="*/ 7 h 46"/>
                  <a:gd name="T12" fmla="*/ 31 w 45"/>
                  <a:gd name="T13" fmla="*/ 2 h 46"/>
                  <a:gd name="T14" fmla="*/ 23 w 45"/>
                  <a:gd name="T15" fmla="*/ 0 h 46"/>
                  <a:gd name="T16" fmla="*/ 14 w 45"/>
                  <a:gd name="T17" fmla="*/ 2 h 46"/>
                  <a:gd name="T18" fmla="*/ 7 w 45"/>
                  <a:gd name="T19" fmla="*/ 7 h 46"/>
                  <a:gd name="T20" fmla="*/ 0 w 45"/>
                  <a:gd name="T21" fmla="*/ 23 h 46"/>
                  <a:gd name="T22" fmla="*/ 2 w 45"/>
                  <a:gd name="T23" fmla="*/ 32 h 46"/>
                  <a:gd name="T24" fmla="*/ 7 w 45"/>
                  <a:gd name="T25" fmla="*/ 38 h 46"/>
                  <a:gd name="T26" fmla="*/ 14 w 45"/>
                  <a:gd name="T27" fmla="*/ 43 h 46"/>
                  <a:gd name="T28" fmla="*/ 23 w 45"/>
                  <a:gd name="T29" fmla="*/ 46 h 46"/>
                  <a:gd name="T30" fmla="*/ 23 w 45"/>
                  <a:gd name="T31" fmla="*/ 46 h 4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5"/>
                  <a:gd name="T49" fmla="*/ 0 h 46"/>
                  <a:gd name="T50" fmla="*/ 45 w 45"/>
                  <a:gd name="T51" fmla="*/ 46 h 4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5" h="46">
                    <a:moveTo>
                      <a:pt x="23" y="46"/>
                    </a:moveTo>
                    <a:lnTo>
                      <a:pt x="31" y="43"/>
                    </a:lnTo>
                    <a:lnTo>
                      <a:pt x="38" y="38"/>
                    </a:lnTo>
                    <a:lnTo>
                      <a:pt x="45" y="23"/>
                    </a:lnTo>
                    <a:lnTo>
                      <a:pt x="43" y="14"/>
                    </a:lnTo>
                    <a:lnTo>
                      <a:pt x="38" y="7"/>
                    </a:lnTo>
                    <a:lnTo>
                      <a:pt x="31" y="2"/>
                    </a:lnTo>
                    <a:lnTo>
                      <a:pt x="23" y="0"/>
                    </a:lnTo>
                    <a:lnTo>
                      <a:pt x="14" y="2"/>
                    </a:lnTo>
                    <a:lnTo>
                      <a:pt x="7" y="7"/>
                    </a:lnTo>
                    <a:lnTo>
                      <a:pt x="0" y="23"/>
                    </a:lnTo>
                    <a:lnTo>
                      <a:pt x="2" y="32"/>
                    </a:lnTo>
                    <a:lnTo>
                      <a:pt x="7" y="38"/>
                    </a:lnTo>
                    <a:lnTo>
                      <a:pt x="14" y="43"/>
                    </a:lnTo>
                    <a:lnTo>
                      <a:pt x="23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12" name="Freeform 410"/>
              <p:cNvSpPr>
                <a:spLocks/>
              </p:cNvSpPr>
              <p:nvPr/>
            </p:nvSpPr>
            <p:spPr bwMode="auto">
              <a:xfrm>
                <a:off x="2280" y="3060"/>
                <a:ext cx="12" cy="12"/>
              </a:xfrm>
              <a:custGeom>
                <a:avLst/>
                <a:gdLst>
                  <a:gd name="T0" fmla="*/ 24 w 48"/>
                  <a:gd name="T1" fmla="*/ 47 h 47"/>
                  <a:gd name="T2" fmla="*/ 32 w 48"/>
                  <a:gd name="T3" fmla="*/ 46 h 47"/>
                  <a:gd name="T4" fmla="*/ 40 w 48"/>
                  <a:gd name="T5" fmla="*/ 41 h 47"/>
                  <a:gd name="T6" fmla="*/ 48 w 48"/>
                  <a:gd name="T7" fmla="*/ 24 h 47"/>
                  <a:gd name="T8" fmla="*/ 45 w 48"/>
                  <a:gd name="T9" fmla="*/ 15 h 47"/>
                  <a:gd name="T10" fmla="*/ 40 w 48"/>
                  <a:gd name="T11" fmla="*/ 8 h 47"/>
                  <a:gd name="T12" fmla="*/ 36 w 48"/>
                  <a:gd name="T13" fmla="*/ 4 h 47"/>
                  <a:gd name="T14" fmla="*/ 32 w 48"/>
                  <a:gd name="T15" fmla="*/ 3 h 47"/>
                  <a:gd name="T16" fmla="*/ 24 w 48"/>
                  <a:gd name="T17" fmla="*/ 0 h 47"/>
                  <a:gd name="T18" fmla="*/ 15 w 48"/>
                  <a:gd name="T19" fmla="*/ 3 h 47"/>
                  <a:gd name="T20" fmla="*/ 7 w 48"/>
                  <a:gd name="T21" fmla="*/ 8 h 47"/>
                  <a:gd name="T22" fmla="*/ 0 w 48"/>
                  <a:gd name="T23" fmla="*/ 24 h 47"/>
                  <a:gd name="T24" fmla="*/ 2 w 48"/>
                  <a:gd name="T25" fmla="*/ 33 h 47"/>
                  <a:gd name="T26" fmla="*/ 7 w 48"/>
                  <a:gd name="T27" fmla="*/ 41 h 47"/>
                  <a:gd name="T28" fmla="*/ 11 w 48"/>
                  <a:gd name="T29" fmla="*/ 43 h 47"/>
                  <a:gd name="T30" fmla="*/ 15 w 48"/>
                  <a:gd name="T31" fmla="*/ 46 h 47"/>
                  <a:gd name="T32" fmla="*/ 24 w 48"/>
                  <a:gd name="T33" fmla="*/ 47 h 47"/>
                  <a:gd name="T34" fmla="*/ 24 w 48"/>
                  <a:gd name="T35" fmla="*/ 47 h 4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8"/>
                  <a:gd name="T55" fmla="*/ 0 h 47"/>
                  <a:gd name="T56" fmla="*/ 48 w 48"/>
                  <a:gd name="T57" fmla="*/ 47 h 4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8" h="47">
                    <a:moveTo>
                      <a:pt x="24" y="47"/>
                    </a:moveTo>
                    <a:lnTo>
                      <a:pt x="32" y="46"/>
                    </a:lnTo>
                    <a:lnTo>
                      <a:pt x="40" y="41"/>
                    </a:lnTo>
                    <a:lnTo>
                      <a:pt x="48" y="24"/>
                    </a:lnTo>
                    <a:lnTo>
                      <a:pt x="45" y="15"/>
                    </a:lnTo>
                    <a:lnTo>
                      <a:pt x="40" y="8"/>
                    </a:lnTo>
                    <a:lnTo>
                      <a:pt x="36" y="4"/>
                    </a:lnTo>
                    <a:lnTo>
                      <a:pt x="32" y="3"/>
                    </a:lnTo>
                    <a:lnTo>
                      <a:pt x="24" y="0"/>
                    </a:lnTo>
                    <a:lnTo>
                      <a:pt x="15" y="3"/>
                    </a:lnTo>
                    <a:lnTo>
                      <a:pt x="7" y="8"/>
                    </a:lnTo>
                    <a:lnTo>
                      <a:pt x="0" y="24"/>
                    </a:lnTo>
                    <a:lnTo>
                      <a:pt x="2" y="33"/>
                    </a:lnTo>
                    <a:lnTo>
                      <a:pt x="7" y="41"/>
                    </a:lnTo>
                    <a:lnTo>
                      <a:pt x="11" y="43"/>
                    </a:lnTo>
                    <a:lnTo>
                      <a:pt x="15" y="46"/>
                    </a:lnTo>
                    <a:lnTo>
                      <a:pt x="24" y="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13" name="Freeform 411"/>
              <p:cNvSpPr>
                <a:spLocks/>
              </p:cNvSpPr>
              <p:nvPr/>
            </p:nvSpPr>
            <p:spPr bwMode="auto">
              <a:xfrm>
                <a:off x="2084" y="3159"/>
                <a:ext cx="168" cy="12"/>
              </a:xfrm>
              <a:custGeom>
                <a:avLst/>
                <a:gdLst>
                  <a:gd name="T0" fmla="*/ 32 w 672"/>
                  <a:gd name="T1" fmla="*/ 4 h 50"/>
                  <a:gd name="T2" fmla="*/ 215 w 672"/>
                  <a:gd name="T3" fmla="*/ 0 h 50"/>
                  <a:gd name="T4" fmla="*/ 243 w 672"/>
                  <a:gd name="T5" fmla="*/ 2 h 50"/>
                  <a:gd name="T6" fmla="*/ 277 w 672"/>
                  <a:gd name="T7" fmla="*/ 8 h 50"/>
                  <a:gd name="T8" fmla="*/ 294 w 672"/>
                  <a:gd name="T9" fmla="*/ 12 h 50"/>
                  <a:gd name="T10" fmla="*/ 311 w 672"/>
                  <a:gd name="T11" fmla="*/ 14 h 50"/>
                  <a:gd name="T12" fmla="*/ 337 w 672"/>
                  <a:gd name="T13" fmla="*/ 18 h 50"/>
                  <a:gd name="T14" fmla="*/ 643 w 672"/>
                  <a:gd name="T15" fmla="*/ 19 h 50"/>
                  <a:gd name="T16" fmla="*/ 672 w 672"/>
                  <a:gd name="T17" fmla="*/ 40 h 50"/>
                  <a:gd name="T18" fmla="*/ 638 w 672"/>
                  <a:gd name="T19" fmla="*/ 42 h 50"/>
                  <a:gd name="T20" fmla="*/ 600 w 672"/>
                  <a:gd name="T21" fmla="*/ 45 h 50"/>
                  <a:gd name="T22" fmla="*/ 552 w 672"/>
                  <a:gd name="T23" fmla="*/ 47 h 50"/>
                  <a:gd name="T24" fmla="*/ 437 w 672"/>
                  <a:gd name="T25" fmla="*/ 50 h 50"/>
                  <a:gd name="T26" fmla="*/ 320 w 672"/>
                  <a:gd name="T27" fmla="*/ 45 h 50"/>
                  <a:gd name="T28" fmla="*/ 269 w 672"/>
                  <a:gd name="T29" fmla="*/ 41 h 50"/>
                  <a:gd name="T30" fmla="*/ 226 w 672"/>
                  <a:gd name="T31" fmla="*/ 36 h 50"/>
                  <a:gd name="T32" fmla="*/ 158 w 672"/>
                  <a:gd name="T33" fmla="*/ 31 h 50"/>
                  <a:gd name="T34" fmla="*/ 90 w 672"/>
                  <a:gd name="T35" fmla="*/ 29 h 50"/>
                  <a:gd name="T36" fmla="*/ 0 w 672"/>
                  <a:gd name="T37" fmla="*/ 33 h 50"/>
                  <a:gd name="T38" fmla="*/ 32 w 672"/>
                  <a:gd name="T39" fmla="*/ 4 h 50"/>
                  <a:gd name="T40" fmla="*/ 32 w 672"/>
                  <a:gd name="T41" fmla="*/ 4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672"/>
                  <a:gd name="T64" fmla="*/ 0 h 50"/>
                  <a:gd name="T65" fmla="*/ 672 w 672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672" h="50">
                    <a:moveTo>
                      <a:pt x="32" y="4"/>
                    </a:moveTo>
                    <a:lnTo>
                      <a:pt x="215" y="0"/>
                    </a:lnTo>
                    <a:lnTo>
                      <a:pt x="243" y="2"/>
                    </a:lnTo>
                    <a:lnTo>
                      <a:pt x="277" y="8"/>
                    </a:lnTo>
                    <a:lnTo>
                      <a:pt x="294" y="12"/>
                    </a:lnTo>
                    <a:lnTo>
                      <a:pt x="311" y="14"/>
                    </a:lnTo>
                    <a:lnTo>
                      <a:pt x="337" y="18"/>
                    </a:lnTo>
                    <a:lnTo>
                      <a:pt x="643" y="19"/>
                    </a:lnTo>
                    <a:lnTo>
                      <a:pt x="672" y="40"/>
                    </a:lnTo>
                    <a:lnTo>
                      <a:pt x="638" y="42"/>
                    </a:lnTo>
                    <a:lnTo>
                      <a:pt x="600" y="45"/>
                    </a:lnTo>
                    <a:lnTo>
                      <a:pt x="552" y="47"/>
                    </a:lnTo>
                    <a:lnTo>
                      <a:pt x="437" y="50"/>
                    </a:lnTo>
                    <a:lnTo>
                      <a:pt x="320" y="45"/>
                    </a:lnTo>
                    <a:lnTo>
                      <a:pt x="269" y="41"/>
                    </a:lnTo>
                    <a:lnTo>
                      <a:pt x="226" y="36"/>
                    </a:lnTo>
                    <a:lnTo>
                      <a:pt x="158" y="31"/>
                    </a:lnTo>
                    <a:lnTo>
                      <a:pt x="90" y="29"/>
                    </a:lnTo>
                    <a:lnTo>
                      <a:pt x="0" y="33"/>
                    </a:lnTo>
                    <a:lnTo>
                      <a:pt x="32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14" name="Freeform 412"/>
              <p:cNvSpPr>
                <a:spLocks/>
              </p:cNvSpPr>
              <p:nvPr/>
            </p:nvSpPr>
            <p:spPr bwMode="auto">
              <a:xfrm>
                <a:off x="2068" y="2965"/>
                <a:ext cx="110" cy="160"/>
              </a:xfrm>
              <a:custGeom>
                <a:avLst/>
                <a:gdLst>
                  <a:gd name="T0" fmla="*/ 0 w 440"/>
                  <a:gd name="T1" fmla="*/ 641 h 641"/>
                  <a:gd name="T2" fmla="*/ 8 w 440"/>
                  <a:gd name="T3" fmla="*/ 574 h 641"/>
                  <a:gd name="T4" fmla="*/ 14 w 440"/>
                  <a:gd name="T5" fmla="*/ 541 h 641"/>
                  <a:gd name="T6" fmla="*/ 23 w 440"/>
                  <a:gd name="T7" fmla="*/ 505 h 641"/>
                  <a:gd name="T8" fmla="*/ 28 w 440"/>
                  <a:gd name="T9" fmla="*/ 485 h 641"/>
                  <a:gd name="T10" fmla="*/ 34 w 440"/>
                  <a:gd name="T11" fmla="*/ 464 h 641"/>
                  <a:gd name="T12" fmla="*/ 41 w 440"/>
                  <a:gd name="T13" fmla="*/ 443 h 641"/>
                  <a:gd name="T14" fmla="*/ 50 w 440"/>
                  <a:gd name="T15" fmla="*/ 421 h 641"/>
                  <a:gd name="T16" fmla="*/ 57 w 440"/>
                  <a:gd name="T17" fmla="*/ 401 h 641"/>
                  <a:gd name="T18" fmla="*/ 63 w 440"/>
                  <a:gd name="T19" fmla="*/ 384 h 641"/>
                  <a:gd name="T20" fmla="*/ 76 w 440"/>
                  <a:gd name="T21" fmla="*/ 353 h 641"/>
                  <a:gd name="T22" fmla="*/ 85 w 440"/>
                  <a:gd name="T23" fmla="*/ 329 h 641"/>
                  <a:gd name="T24" fmla="*/ 91 w 440"/>
                  <a:gd name="T25" fmla="*/ 309 h 641"/>
                  <a:gd name="T26" fmla="*/ 104 w 440"/>
                  <a:gd name="T27" fmla="*/ 241 h 641"/>
                  <a:gd name="T28" fmla="*/ 109 w 440"/>
                  <a:gd name="T29" fmla="*/ 207 h 641"/>
                  <a:gd name="T30" fmla="*/ 116 w 440"/>
                  <a:gd name="T31" fmla="*/ 183 h 641"/>
                  <a:gd name="T32" fmla="*/ 134 w 440"/>
                  <a:gd name="T33" fmla="*/ 112 h 641"/>
                  <a:gd name="T34" fmla="*/ 144 w 440"/>
                  <a:gd name="T35" fmla="*/ 64 h 641"/>
                  <a:gd name="T36" fmla="*/ 153 w 440"/>
                  <a:gd name="T37" fmla="*/ 29 h 641"/>
                  <a:gd name="T38" fmla="*/ 159 w 440"/>
                  <a:gd name="T39" fmla="*/ 7 h 641"/>
                  <a:gd name="T40" fmla="*/ 162 w 440"/>
                  <a:gd name="T41" fmla="*/ 0 h 641"/>
                  <a:gd name="T42" fmla="*/ 401 w 440"/>
                  <a:gd name="T43" fmla="*/ 0 h 641"/>
                  <a:gd name="T44" fmla="*/ 440 w 440"/>
                  <a:gd name="T45" fmla="*/ 26 h 641"/>
                  <a:gd name="T46" fmla="*/ 187 w 440"/>
                  <a:gd name="T47" fmla="*/ 25 h 641"/>
                  <a:gd name="T48" fmla="*/ 162 w 440"/>
                  <a:gd name="T49" fmla="*/ 116 h 641"/>
                  <a:gd name="T50" fmla="*/ 157 w 440"/>
                  <a:gd name="T51" fmla="*/ 132 h 641"/>
                  <a:gd name="T52" fmla="*/ 148 w 440"/>
                  <a:gd name="T53" fmla="*/ 170 h 641"/>
                  <a:gd name="T54" fmla="*/ 139 w 440"/>
                  <a:gd name="T55" fmla="*/ 212 h 641"/>
                  <a:gd name="T56" fmla="*/ 134 w 440"/>
                  <a:gd name="T57" fmla="*/ 241 h 641"/>
                  <a:gd name="T58" fmla="*/ 130 w 440"/>
                  <a:gd name="T59" fmla="*/ 270 h 641"/>
                  <a:gd name="T60" fmla="*/ 125 w 440"/>
                  <a:gd name="T61" fmla="*/ 293 h 641"/>
                  <a:gd name="T62" fmla="*/ 119 w 440"/>
                  <a:gd name="T63" fmla="*/ 319 h 641"/>
                  <a:gd name="T64" fmla="*/ 110 w 440"/>
                  <a:gd name="T65" fmla="*/ 347 h 641"/>
                  <a:gd name="T66" fmla="*/ 100 w 440"/>
                  <a:gd name="T67" fmla="*/ 376 h 641"/>
                  <a:gd name="T68" fmla="*/ 87 w 440"/>
                  <a:gd name="T69" fmla="*/ 404 h 641"/>
                  <a:gd name="T70" fmla="*/ 81 w 440"/>
                  <a:gd name="T71" fmla="*/ 416 h 641"/>
                  <a:gd name="T72" fmla="*/ 75 w 440"/>
                  <a:gd name="T73" fmla="*/ 429 h 641"/>
                  <a:gd name="T74" fmla="*/ 53 w 440"/>
                  <a:gd name="T75" fmla="*/ 483 h 641"/>
                  <a:gd name="T76" fmla="*/ 46 w 440"/>
                  <a:gd name="T77" fmla="*/ 540 h 641"/>
                  <a:gd name="T78" fmla="*/ 47 w 440"/>
                  <a:gd name="T79" fmla="*/ 603 h 641"/>
                  <a:gd name="T80" fmla="*/ 0 w 440"/>
                  <a:gd name="T81" fmla="*/ 641 h 641"/>
                  <a:gd name="T82" fmla="*/ 0 w 440"/>
                  <a:gd name="T83" fmla="*/ 641 h 64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40"/>
                  <a:gd name="T127" fmla="*/ 0 h 641"/>
                  <a:gd name="T128" fmla="*/ 440 w 440"/>
                  <a:gd name="T129" fmla="*/ 641 h 641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40" h="641">
                    <a:moveTo>
                      <a:pt x="0" y="641"/>
                    </a:moveTo>
                    <a:lnTo>
                      <a:pt x="8" y="574"/>
                    </a:lnTo>
                    <a:lnTo>
                      <a:pt x="14" y="541"/>
                    </a:lnTo>
                    <a:lnTo>
                      <a:pt x="23" y="505"/>
                    </a:lnTo>
                    <a:lnTo>
                      <a:pt x="28" y="485"/>
                    </a:lnTo>
                    <a:lnTo>
                      <a:pt x="34" y="464"/>
                    </a:lnTo>
                    <a:lnTo>
                      <a:pt x="41" y="443"/>
                    </a:lnTo>
                    <a:lnTo>
                      <a:pt x="50" y="421"/>
                    </a:lnTo>
                    <a:lnTo>
                      <a:pt x="57" y="401"/>
                    </a:lnTo>
                    <a:lnTo>
                      <a:pt x="63" y="384"/>
                    </a:lnTo>
                    <a:lnTo>
                      <a:pt x="76" y="353"/>
                    </a:lnTo>
                    <a:lnTo>
                      <a:pt x="85" y="329"/>
                    </a:lnTo>
                    <a:lnTo>
                      <a:pt x="91" y="309"/>
                    </a:lnTo>
                    <a:lnTo>
                      <a:pt x="104" y="241"/>
                    </a:lnTo>
                    <a:lnTo>
                      <a:pt x="109" y="207"/>
                    </a:lnTo>
                    <a:lnTo>
                      <a:pt x="116" y="183"/>
                    </a:lnTo>
                    <a:lnTo>
                      <a:pt x="134" y="112"/>
                    </a:lnTo>
                    <a:lnTo>
                      <a:pt x="144" y="64"/>
                    </a:lnTo>
                    <a:lnTo>
                      <a:pt x="153" y="29"/>
                    </a:lnTo>
                    <a:lnTo>
                      <a:pt x="159" y="7"/>
                    </a:lnTo>
                    <a:lnTo>
                      <a:pt x="162" y="0"/>
                    </a:lnTo>
                    <a:lnTo>
                      <a:pt x="401" y="0"/>
                    </a:lnTo>
                    <a:lnTo>
                      <a:pt x="440" y="26"/>
                    </a:lnTo>
                    <a:lnTo>
                      <a:pt x="187" y="25"/>
                    </a:lnTo>
                    <a:lnTo>
                      <a:pt x="162" y="116"/>
                    </a:lnTo>
                    <a:lnTo>
                      <a:pt x="157" y="132"/>
                    </a:lnTo>
                    <a:lnTo>
                      <a:pt x="148" y="170"/>
                    </a:lnTo>
                    <a:lnTo>
                      <a:pt x="139" y="212"/>
                    </a:lnTo>
                    <a:lnTo>
                      <a:pt x="134" y="241"/>
                    </a:lnTo>
                    <a:lnTo>
                      <a:pt x="130" y="270"/>
                    </a:lnTo>
                    <a:lnTo>
                      <a:pt x="125" y="293"/>
                    </a:lnTo>
                    <a:lnTo>
                      <a:pt x="119" y="319"/>
                    </a:lnTo>
                    <a:lnTo>
                      <a:pt x="110" y="347"/>
                    </a:lnTo>
                    <a:lnTo>
                      <a:pt x="100" y="376"/>
                    </a:lnTo>
                    <a:lnTo>
                      <a:pt x="87" y="404"/>
                    </a:lnTo>
                    <a:lnTo>
                      <a:pt x="81" y="416"/>
                    </a:lnTo>
                    <a:lnTo>
                      <a:pt x="75" y="429"/>
                    </a:lnTo>
                    <a:lnTo>
                      <a:pt x="53" y="483"/>
                    </a:lnTo>
                    <a:lnTo>
                      <a:pt x="46" y="540"/>
                    </a:lnTo>
                    <a:lnTo>
                      <a:pt x="47" y="603"/>
                    </a:lnTo>
                    <a:lnTo>
                      <a:pt x="0" y="64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15" name="Freeform 413"/>
              <p:cNvSpPr>
                <a:spLocks/>
              </p:cNvSpPr>
              <p:nvPr/>
            </p:nvSpPr>
            <p:spPr bwMode="auto">
              <a:xfrm>
                <a:off x="2087" y="3055"/>
                <a:ext cx="102" cy="12"/>
              </a:xfrm>
              <a:custGeom>
                <a:avLst/>
                <a:gdLst>
                  <a:gd name="T0" fmla="*/ 21 w 408"/>
                  <a:gd name="T1" fmla="*/ 0 h 49"/>
                  <a:gd name="T2" fmla="*/ 48 w 408"/>
                  <a:gd name="T3" fmla="*/ 3 h 49"/>
                  <a:gd name="T4" fmla="*/ 78 w 408"/>
                  <a:gd name="T5" fmla="*/ 7 h 49"/>
                  <a:gd name="T6" fmla="*/ 113 w 408"/>
                  <a:gd name="T7" fmla="*/ 11 h 49"/>
                  <a:gd name="T8" fmla="*/ 153 w 408"/>
                  <a:gd name="T9" fmla="*/ 15 h 49"/>
                  <a:gd name="T10" fmla="*/ 190 w 408"/>
                  <a:gd name="T11" fmla="*/ 16 h 49"/>
                  <a:gd name="T12" fmla="*/ 252 w 408"/>
                  <a:gd name="T13" fmla="*/ 13 h 49"/>
                  <a:gd name="T14" fmla="*/ 276 w 408"/>
                  <a:gd name="T15" fmla="*/ 10 h 49"/>
                  <a:gd name="T16" fmla="*/ 302 w 408"/>
                  <a:gd name="T17" fmla="*/ 8 h 49"/>
                  <a:gd name="T18" fmla="*/ 352 w 408"/>
                  <a:gd name="T19" fmla="*/ 10 h 49"/>
                  <a:gd name="T20" fmla="*/ 390 w 408"/>
                  <a:gd name="T21" fmla="*/ 15 h 49"/>
                  <a:gd name="T22" fmla="*/ 405 w 408"/>
                  <a:gd name="T23" fmla="*/ 17 h 49"/>
                  <a:gd name="T24" fmla="*/ 408 w 408"/>
                  <a:gd name="T25" fmla="*/ 46 h 49"/>
                  <a:gd name="T26" fmla="*/ 391 w 408"/>
                  <a:gd name="T27" fmla="*/ 45 h 49"/>
                  <a:gd name="T28" fmla="*/ 352 w 408"/>
                  <a:gd name="T29" fmla="*/ 42 h 49"/>
                  <a:gd name="T30" fmla="*/ 302 w 408"/>
                  <a:gd name="T31" fmla="*/ 42 h 49"/>
                  <a:gd name="T32" fmla="*/ 256 w 408"/>
                  <a:gd name="T33" fmla="*/ 46 h 49"/>
                  <a:gd name="T34" fmla="*/ 230 w 408"/>
                  <a:gd name="T35" fmla="*/ 49 h 49"/>
                  <a:gd name="T36" fmla="*/ 194 w 408"/>
                  <a:gd name="T37" fmla="*/ 49 h 49"/>
                  <a:gd name="T38" fmla="*/ 108 w 408"/>
                  <a:gd name="T39" fmla="*/ 44 h 49"/>
                  <a:gd name="T40" fmla="*/ 31 w 408"/>
                  <a:gd name="T41" fmla="*/ 37 h 49"/>
                  <a:gd name="T42" fmla="*/ 0 w 408"/>
                  <a:gd name="T43" fmla="*/ 35 h 49"/>
                  <a:gd name="T44" fmla="*/ 21 w 408"/>
                  <a:gd name="T45" fmla="*/ 0 h 49"/>
                  <a:gd name="T46" fmla="*/ 21 w 408"/>
                  <a:gd name="T47" fmla="*/ 0 h 4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08"/>
                  <a:gd name="T73" fmla="*/ 0 h 49"/>
                  <a:gd name="T74" fmla="*/ 408 w 408"/>
                  <a:gd name="T75" fmla="*/ 49 h 49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08" h="49">
                    <a:moveTo>
                      <a:pt x="21" y="0"/>
                    </a:moveTo>
                    <a:lnTo>
                      <a:pt x="48" y="3"/>
                    </a:lnTo>
                    <a:lnTo>
                      <a:pt x="78" y="7"/>
                    </a:lnTo>
                    <a:lnTo>
                      <a:pt x="113" y="11"/>
                    </a:lnTo>
                    <a:lnTo>
                      <a:pt x="153" y="15"/>
                    </a:lnTo>
                    <a:lnTo>
                      <a:pt x="190" y="16"/>
                    </a:lnTo>
                    <a:lnTo>
                      <a:pt x="252" y="13"/>
                    </a:lnTo>
                    <a:lnTo>
                      <a:pt x="276" y="10"/>
                    </a:lnTo>
                    <a:lnTo>
                      <a:pt x="302" y="8"/>
                    </a:lnTo>
                    <a:lnTo>
                      <a:pt x="352" y="10"/>
                    </a:lnTo>
                    <a:lnTo>
                      <a:pt x="390" y="15"/>
                    </a:lnTo>
                    <a:lnTo>
                      <a:pt x="405" y="17"/>
                    </a:lnTo>
                    <a:lnTo>
                      <a:pt x="408" y="46"/>
                    </a:lnTo>
                    <a:lnTo>
                      <a:pt x="391" y="45"/>
                    </a:lnTo>
                    <a:lnTo>
                      <a:pt x="352" y="42"/>
                    </a:lnTo>
                    <a:lnTo>
                      <a:pt x="302" y="42"/>
                    </a:lnTo>
                    <a:lnTo>
                      <a:pt x="256" y="46"/>
                    </a:lnTo>
                    <a:lnTo>
                      <a:pt x="230" y="49"/>
                    </a:lnTo>
                    <a:lnTo>
                      <a:pt x="194" y="49"/>
                    </a:lnTo>
                    <a:lnTo>
                      <a:pt x="108" y="44"/>
                    </a:lnTo>
                    <a:lnTo>
                      <a:pt x="31" y="37"/>
                    </a:lnTo>
                    <a:lnTo>
                      <a:pt x="0" y="3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16" name="Freeform 414"/>
              <p:cNvSpPr>
                <a:spLocks/>
              </p:cNvSpPr>
              <p:nvPr/>
            </p:nvSpPr>
            <p:spPr bwMode="auto">
              <a:xfrm>
                <a:off x="2099" y="3018"/>
                <a:ext cx="100" cy="12"/>
              </a:xfrm>
              <a:custGeom>
                <a:avLst/>
                <a:gdLst>
                  <a:gd name="T0" fmla="*/ 0 w 400"/>
                  <a:gd name="T1" fmla="*/ 18 h 49"/>
                  <a:gd name="T2" fmla="*/ 69 w 400"/>
                  <a:gd name="T3" fmla="*/ 14 h 49"/>
                  <a:gd name="T4" fmla="*/ 185 w 400"/>
                  <a:gd name="T5" fmla="*/ 3 h 49"/>
                  <a:gd name="T6" fmla="*/ 213 w 400"/>
                  <a:gd name="T7" fmla="*/ 0 h 49"/>
                  <a:gd name="T8" fmla="*/ 246 w 400"/>
                  <a:gd name="T9" fmla="*/ 0 h 49"/>
                  <a:gd name="T10" fmla="*/ 316 w 400"/>
                  <a:gd name="T11" fmla="*/ 5 h 49"/>
                  <a:gd name="T12" fmla="*/ 348 w 400"/>
                  <a:gd name="T13" fmla="*/ 9 h 49"/>
                  <a:gd name="T14" fmla="*/ 375 w 400"/>
                  <a:gd name="T15" fmla="*/ 13 h 49"/>
                  <a:gd name="T16" fmla="*/ 400 w 400"/>
                  <a:gd name="T17" fmla="*/ 16 h 49"/>
                  <a:gd name="T18" fmla="*/ 392 w 400"/>
                  <a:gd name="T19" fmla="*/ 49 h 49"/>
                  <a:gd name="T20" fmla="*/ 366 w 400"/>
                  <a:gd name="T21" fmla="*/ 45 h 49"/>
                  <a:gd name="T22" fmla="*/ 338 w 400"/>
                  <a:gd name="T23" fmla="*/ 42 h 49"/>
                  <a:gd name="T24" fmla="*/ 304 w 400"/>
                  <a:gd name="T25" fmla="*/ 37 h 49"/>
                  <a:gd name="T26" fmla="*/ 267 w 400"/>
                  <a:gd name="T27" fmla="*/ 34 h 49"/>
                  <a:gd name="T28" fmla="*/ 232 w 400"/>
                  <a:gd name="T29" fmla="*/ 30 h 49"/>
                  <a:gd name="T30" fmla="*/ 176 w 400"/>
                  <a:gd name="T31" fmla="*/ 32 h 49"/>
                  <a:gd name="T32" fmla="*/ 154 w 400"/>
                  <a:gd name="T33" fmla="*/ 34 h 49"/>
                  <a:gd name="T34" fmla="*/ 126 w 400"/>
                  <a:gd name="T35" fmla="*/ 38 h 49"/>
                  <a:gd name="T36" fmla="*/ 68 w 400"/>
                  <a:gd name="T37" fmla="*/ 43 h 49"/>
                  <a:gd name="T38" fmla="*/ 20 w 400"/>
                  <a:gd name="T39" fmla="*/ 47 h 49"/>
                  <a:gd name="T40" fmla="*/ 0 w 400"/>
                  <a:gd name="T41" fmla="*/ 49 h 49"/>
                  <a:gd name="T42" fmla="*/ 0 w 400"/>
                  <a:gd name="T43" fmla="*/ 18 h 49"/>
                  <a:gd name="T44" fmla="*/ 0 w 400"/>
                  <a:gd name="T45" fmla="*/ 18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00"/>
                  <a:gd name="T70" fmla="*/ 0 h 49"/>
                  <a:gd name="T71" fmla="*/ 400 w 400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00" h="49">
                    <a:moveTo>
                      <a:pt x="0" y="18"/>
                    </a:moveTo>
                    <a:lnTo>
                      <a:pt x="69" y="14"/>
                    </a:lnTo>
                    <a:lnTo>
                      <a:pt x="185" y="3"/>
                    </a:lnTo>
                    <a:lnTo>
                      <a:pt x="213" y="0"/>
                    </a:lnTo>
                    <a:lnTo>
                      <a:pt x="246" y="0"/>
                    </a:lnTo>
                    <a:lnTo>
                      <a:pt x="316" y="5"/>
                    </a:lnTo>
                    <a:lnTo>
                      <a:pt x="348" y="9"/>
                    </a:lnTo>
                    <a:lnTo>
                      <a:pt x="375" y="13"/>
                    </a:lnTo>
                    <a:lnTo>
                      <a:pt x="400" y="16"/>
                    </a:lnTo>
                    <a:lnTo>
                      <a:pt x="392" y="49"/>
                    </a:lnTo>
                    <a:lnTo>
                      <a:pt x="366" y="45"/>
                    </a:lnTo>
                    <a:lnTo>
                      <a:pt x="338" y="42"/>
                    </a:lnTo>
                    <a:lnTo>
                      <a:pt x="304" y="37"/>
                    </a:lnTo>
                    <a:lnTo>
                      <a:pt x="267" y="34"/>
                    </a:lnTo>
                    <a:lnTo>
                      <a:pt x="232" y="30"/>
                    </a:lnTo>
                    <a:lnTo>
                      <a:pt x="176" y="32"/>
                    </a:lnTo>
                    <a:lnTo>
                      <a:pt x="154" y="34"/>
                    </a:lnTo>
                    <a:lnTo>
                      <a:pt x="126" y="38"/>
                    </a:lnTo>
                    <a:lnTo>
                      <a:pt x="68" y="43"/>
                    </a:lnTo>
                    <a:lnTo>
                      <a:pt x="20" y="47"/>
                    </a:lnTo>
                    <a:lnTo>
                      <a:pt x="0" y="49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17" name="Freeform 415"/>
              <p:cNvSpPr>
                <a:spLocks/>
              </p:cNvSpPr>
              <p:nvPr/>
            </p:nvSpPr>
            <p:spPr bwMode="auto">
              <a:xfrm>
                <a:off x="2107" y="2982"/>
                <a:ext cx="92" cy="12"/>
              </a:xfrm>
              <a:custGeom>
                <a:avLst/>
                <a:gdLst>
                  <a:gd name="T0" fmla="*/ 7 w 367"/>
                  <a:gd name="T1" fmla="*/ 0 h 49"/>
                  <a:gd name="T2" fmla="*/ 25 w 367"/>
                  <a:gd name="T3" fmla="*/ 3 h 49"/>
                  <a:gd name="T4" fmla="*/ 70 w 367"/>
                  <a:gd name="T5" fmla="*/ 6 h 49"/>
                  <a:gd name="T6" fmla="*/ 127 w 367"/>
                  <a:gd name="T7" fmla="*/ 9 h 49"/>
                  <a:gd name="T8" fmla="*/ 185 w 367"/>
                  <a:gd name="T9" fmla="*/ 8 h 49"/>
                  <a:gd name="T10" fmla="*/ 241 w 367"/>
                  <a:gd name="T11" fmla="*/ 6 h 49"/>
                  <a:gd name="T12" fmla="*/ 295 w 367"/>
                  <a:gd name="T13" fmla="*/ 9 h 49"/>
                  <a:gd name="T14" fmla="*/ 354 w 367"/>
                  <a:gd name="T15" fmla="*/ 14 h 49"/>
                  <a:gd name="T16" fmla="*/ 367 w 367"/>
                  <a:gd name="T17" fmla="*/ 49 h 49"/>
                  <a:gd name="T18" fmla="*/ 349 w 367"/>
                  <a:gd name="T19" fmla="*/ 47 h 49"/>
                  <a:gd name="T20" fmla="*/ 304 w 367"/>
                  <a:gd name="T21" fmla="*/ 42 h 49"/>
                  <a:gd name="T22" fmla="*/ 243 w 367"/>
                  <a:gd name="T23" fmla="*/ 38 h 49"/>
                  <a:gd name="T24" fmla="*/ 183 w 367"/>
                  <a:gd name="T25" fmla="*/ 37 h 49"/>
                  <a:gd name="T26" fmla="*/ 122 w 367"/>
                  <a:gd name="T27" fmla="*/ 37 h 49"/>
                  <a:gd name="T28" fmla="*/ 63 w 367"/>
                  <a:gd name="T29" fmla="*/ 32 h 49"/>
                  <a:gd name="T30" fmla="*/ 17 w 367"/>
                  <a:gd name="T31" fmla="*/ 28 h 49"/>
                  <a:gd name="T32" fmla="*/ 0 w 367"/>
                  <a:gd name="T33" fmla="*/ 25 h 49"/>
                  <a:gd name="T34" fmla="*/ 7 w 367"/>
                  <a:gd name="T35" fmla="*/ 0 h 49"/>
                  <a:gd name="T36" fmla="*/ 7 w 367"/>
                  <a:gd name="T37" fmla="*/ 0 h 4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67"/>
                  <a:gd name="T58" fmla="*/ 0 h 49"/>
                  <a:gd name="T59" fmla="*/ 367 w 367"/>
                  <a:gd name="T60" fmla="*/ 49 h 4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67" h="49">
                    <a:moveTo>
                      <a:pt x="7" y="0"/>
                    </a:moveTo>
                    <a:lnTo>
                      <a:pt x="25" y="3"/>
                    </a:lnTo>
                    <a:lnTo>
                      <a:pt x="70" y="6"/>
                    </a:lnTo>
                    <a:lnTo>
                      <a:pt x="127" y="9"/>
                    </a:lnTo>
                    <a:lnTo>
                      <a:pt x="185" y="8"/>
                    </a:lnTo>
                    <a:lnTo>
                      <a:pt x="241" y="6"/>
                    </a:lnTo>
                    <a:lnTo>
                      <a:pt x="295" y="9"/>
                    </a:lnTo>
                    <a:lnTo>
                      <a:pt x="354" y="14"/>
                    </a:lnTo>
                    <a:lnTo>
                      <a:pt x="367" y="49"/>
                    </a:lnTo>
                    <a:lnTo>
                      <a:pt x="349" y="47"/>
                    </a:lnTo>
                    <a:lnTo>
                      <a:pt x="304" y="42"/>
                    </a:lnTo>
                    <a:lnTo>
                      <a:pt x="243" y="38"/>
                    </a:lnTo>
                    <a:lnTo>
                      <a:pt x="183" y="37"/>
                    </a:lnTo>
                    <a:lnTo>
                      <a:pt x="122" y="37"/>
                    </a:lnTo>
                    <a:lnTo>
                      <a:pt x="63" y="32"/>
                    </a:lnTo>
                    <a:lnTo>
                      <a:pt x="17" y="28"/>
                    </a:lnTo>
                    <a:lnTo>
                      <a:pt x="0" y="2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18" name="Freeform 416"/>
              <p:cNvSpPr>
                <a:spLocks/>
              </p:cNvSpPr>
              <p:nvPr/>
            </p:nvSpPr>
            <p:spPr bwMode="auto">
              <a:xfrm>
                <a:off x="2077" y="3088"/>
                <a:ext cx="43" cy="11"/>
              </a:xfrm>
              <a:custGeom>
                <a:avLst/>
                <a:gdLst>
                  <a:gd name="T0" fmla="*/ 0 w 169"/>
                  <a:gd name="T1" fmla="*/ 0 h 46"/>
                  <a:gd name="T2" fmla="*/ 169 w 169"/>
                  <a:gd name="T3" fmla="*/ 22 h 46"/>
                  <a:gd name="T4" fmla="*/ 144 w 169"/>
                  <a:gd name="T5" fmla="*/ 46 h 46"/>
                  <a:gd name="T6" fmla="*/ 2 w 169"/>
                  <a:gd name="T7" fmla="*/ 29 h 46"/>
                  <a:gd name="T8" fmla="*/ 0 w 169"/>
                  <a:gd name="T9" fmla="*/ 0 h 46"/>
                  <a:gd name="T10" fmla="*/ 0 w 169"/>
                  <a:gd name="T11" fmla="*/ 0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9"/>
                  <a:gd name="T19" fmla="*/ 0 h 46"/>
                  <a:gd name="T20" fmla="*/ 169 w 169"/>
                  <a:gd name="T21" fmla="*/ 46 h 4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9" h="46">
                    <a:moveTo>
                      <a:pt x="0" y="0"/>
                    </a:moveTo>
                    <a:lnTo>
                      <a:pt x="169" y="22"/>
                    </a:lnTo>
                    <a:lnTo>
                      <a:pt x="144" y="46"/>
                    </a:lnTo>
                    <a:lnTo>
                      <a:pt x="2" y="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19" name="Freeform 417"/>
              <p:cNvSpPr>
                <a:spLocks/>
              </p:cNvSpPr>
              <p:nvPr/>
            </p:nvSpPr>
            <p:spPr bwMode="auto">
              <a:xfrm>
                <a:off x="2104" y="3141"/>
                <a:ext cx="120" cy="12"/>
              </a:xfrm>
              <a:custGeom>
                <a:avLst/>
                <a:gdLst>
                  <a:gd name="T0" fmla="*/ 25 w 482"/>
                  <a:gd name="T1" fmla="*/ 0 h 48"/>
                  <a:gd name="T2" fmla="*/ 39 w 482"/>
                  <a:gd name="T3" fmla="*/ 2 h 48"/>
                  <a:gd name="T4" fmla="*/ 74 w 482"/>
                  <a:gd name="T5" fmla="*/ 4 h 48"/>
                  <a:gd name="T6" fmla="*/ 123 w 482"/>
                  <a:gd name="T7" fmla="*/ 5 h 48"/>
                  <a:gd name="T8" fmla="*/ 183 w 482"/>
                  <a:gd name="T9" fmla="*/ 2 h 48"/>
                  <a:gd name="T10" fmla="*/ 214 w 482"/>
                  <a:gd name="T11" fmla="*/ 0 h 48"/>
                  <a:gd name="T12" fmla="*/ 248 w 482"/>
                  <a:gd name="T13" fmla="*/ 2 h 48"/>
                  <a:gd name="T14" fmla="*/ 283 w 482"/>
                  <a:gd name="T15" fmla="*/ 5 h 48"/>
                  <a:gd name="T16" fmla="*/ 318 w 482"/>
                  <a:gd name="T17" fmla="*/ 10 h 48"/>
                  <a:gd name="T18" fmla="*/ 355 w 482"/>
                  <a:gd name="T19" fmla="*/ 16 h 48"/>
                  <a:gd name="T20" fmla="*/ 390 w 482"/>
                  <a:gd name="T21" fmla="*/ 19 h 48"/>
                  <a:gd name="T22" fmla="*/ 425 w 482"/>
                  <a:gd name="T23" fmla="*/ 22 h 48"/>
                  <a:gd name="T24" fmla="*/ 459 w 482"/>
                  <a:gd name="T25" fmla="*/ 22 h 48"/>
                  <a:gd name="T26" fmla="*/ 464 w 482"/>
                  <a:gd name="T27" fmla="*/ 24 h 48"/>
                  <a:gd name="T28" fmla="*/ 476 w 482"/>
                  <a:gd name="T29" fmla="*/ 31 h 48"/>
                  <a:gd name="T30" fmla="*/ 482 w 482"/>
                  <a:gd name="T31" fmla="*/ 38 h 48"/>
                  <a:gd name="T32" fmla="*/ 474 w 482"/>
                  <a:gd name="T33" fmla="*/ 45 h 48"/>
                  <a:gd name="T34" fmla="*/ 454 w 482"/>
                  <a:gd name="T35" fmla="*/ 46 h 48"/>
                  <a:gd name="T36" fmla="*/ 406 w 482"/>
                  <a:gd name="T37" fmla="*/ 48 h 48"/>
                  <a:gd name="T38" fmla="*/ 351 w 482"/>
                  <a:gd name="T39" fmla="*/ 47 h 48"/>
                  <a:gd name="T40" fmla="*/ 308 w 482"/>
                  <a:gd name="T41" fmla="*/ 41 h 48"/>
                  <a:gd name="T42" fmla="*/ 290 w 482"/>
                  <a:gd name="T43" fmla="*/ 37 h 48"/>
                  <a:gd name="T44" fmla="*/ 267 w 482"/>
                  <a:gd name="T45" fmla="*/ 33 h 48"/>
                  <a:gd name="T46" fmla="*/ 218 w 482"/>
                  <a:gd name="T47" fmla="*/ 32 h 48"/>
                  <a:gd name="T48" fmla="*/ 131 w 482"/>
                  <a:gd name="T49" fmla="*/ 36 h 48"/>
                  <a:gd name="T50" fmla="*/ 94 w 482"/>
                  <a:gd name="T51" fmla="*/ 34 h 48"/>
                  <a:gd name="T52" fmla="*/ 52 w 482"/>
                  <a:gd name="T53" fmla="*/ 31 h 48"/>
                  <a:gd name="T54" fmla="*/ 15 w 482"/>
                  <a:gd name="T55" fmla="*/ 26 h 48"/>
                  <a:gd name="T56" fmla="*/ 0 w 482"/>
                  <a:gd name="T57" fmla="*/ 23 h 48"/>
                  <a:gd name="T58" fmla="*/ 25 w 482"/>
                  <a:gd name="T59" fmla="*/ 0 h 48"/>
                  <a:gd name="T60" fmla="*/ 25 w 482"/>
                  <a:gd name="T61" fmla="*/ 0 h 4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82"/>
                  <a:gd name="T94" fmla="*/ 0 h 48"/>
                  <a:gd name="T95" fmla="*/ 482 w 482"/>
                  <a:gd name="T96" fmla="*/ 48 h 48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82" h="48">
                    <a:moveTo>
                      <a:pt x="25" y="0"/>
                    </a:moveTo>
                    <a:lnTo>
                      <a:pt x="39" y="2"/>
                    </a:lnTo>
                    <a:lnTo>
                      <a:pt x="74" y="4"/>
                    </a:lnTo>
                    <a:lnTo>
                      <a:pt x="123" y="5"/>
                    </a:lnTo>
                    <a:lnTo>
                      <a:pt x="183" y="2"/>
                    </a:lnTo>
                    <a:lnTo>
                      <a:pt x="214" y="0"/>
                    </a:lnTo>
                    <a:lnTo>
                      <a:pt x="248" y="2"/>
                    </a:lnTo>
                    <a:lnTo>
                      <a:pt x="283" y="5"/>
                    </a:lnTo>
                    <a:lnTo>
                      <a:pt x="318" y="10"/>
                    </a:lnTo>
                    <a:lnTo>
                      <a:pt x="355" y="16"/>
                    </a:lnTo>
                    <a:lnTo>
                      <a:pt x="390" y="19"/>
                    </a:lnTo>
                    <a:lnTo>
                      <a:pt x="425" y="22"/>
                    </a:lnTo>
                    <a:lnTo>
                      <a:pt x="459" y="22"/>
                    </a:lnTo>
                    <a:lnTo>
                      <a:pt x="464" y="24"/>
                    </a:lnTo>
                    <a:lnTo>
                      <a:pt x="476" y="31"/>
                    </a:lnTo>
                    <a:lnTo>
                      <a:pt x="482" y="38"/>
                    </a:lnTo>
                    <a:lnTo>
                      <a:pt x="474" y="45"/>
                    </a:lnTo>
                    <a:lnTo>
                      <a:pt x="454" y="46"/>
                    </a:lnTo>
                    <a:lnTo>
                      <a:pt x="406" y="48"/>
                    </a:lnTo>
                    <a:lnTo>
                      <a:pt x="351" y="47"/>
                    </a:lnTo>
                    <a:lnTo>
                      <a:pt x="308" y="41"/>
                    </a:lnTo>
                    <a:lnTo>
                      <a:pt x="290" y="37"/>
                    </a:lnTo>
                    <a:lnTo>
                      <a:pt x="267" y="33"/>
                    </a:lnTo>
                    <a:lnTo>
                      <a:pt x="218" y="32"/>
                    </a:lnTo>
                    <a:lnTo>
                      <a:pt x="131" y="36"/>
                    </a:lnTo>
                    <a:lnTo>
                      <a:pt x="94" y="34"/>
                    </a:lnTo>
                    <a:lnTo>
                      <a:pt x="52" y="31"/>
                    </a:lnTo>
                    <a:lnTo>
                      <a:pt x="15" y="26"/>
                    </a:lnTo>
                    <a:lnTo>
                      <a:pt x="0" y="2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20" name="Freeform 418"/>
              <p:cNvSpPr>
                <a:spLocks/>
              </p:cNvSpPr>
              <p:nvPr/>
            </p:nvSpPr>
            <p:spPr bwMode="auto">
              <a:xfrm>
                <a:off x="2326" y="3136"/>
                <a:ext cx="251" cy="54"/>
              </a:xfrm>
              <a:custGeom>
                <a:avLst/>
                <a:gdLst>
                  <a:gd name="T0" fmla="*/ 0 w 1003"/>
                  <a:gd name="T1" fmla="*/ 150 h 213"/>
                  <a:gd name="T2" fmla="*/ 96 w 1003"/>
                  <a:gd name="T3" fmla="*/ 151 h 213"/>
                  <a:gd name="T4" fmla="*/ 232 w 1003"/>
                  <a:gd name="T5" fmla="*/ 150 h 213"/>
                  <a:gd name="T6" fmla="*/ 285 w 1003"/>
                  <a:gd name="T7" fmla="*/ 147 h 213"/>
                  <a:gd name="T8" fmla="*/ 357 w 1003"/>
                  <a:gd name="T9" fmla="*/ 145 h 213"/>
                  <a:gd name="T10" fmla="*/ 434 w 1003"/>
                  <a:gd name="T11" fmla="*/ 147 h 213"/>
                  <a:gd name="T12" fmla="*/ 503 w 1003"/>
                  <a:gd name="T13" fmla="*/ 154 h 213"/>
                  <a:gd name="T14" fmla="*/ 534 w 1003"/>
                  <a:gd name="T15" fmla="*/ 158 h 213"/>
                  <a:gd name="T16" fmla="*/ 563 w 1003"/>
                  <a:gd name="T17" fmla="*/ 161 h 213"/>
                  <a:gd name="T18" fmla="*/ 618 w 1003"/>
                  <a:gd name="T19" fmla="*/ 166 h 213"/>
                  <a:gd name="T20" fmla="*/ 674 w 1003"/>
                  <a:gd name="T21" fmla="*/ 168 h 213"/>
                  <a:gd name="T22" fmla="*/ 731 w 1003"/>
                  <a:gd name="T23" fmla="*/ 166 h 213"/>
                  <a:gd name="T24" fmla="*/ 801 w 1003"/>
                  <a:gd name="T25" fmla="*/ 168 h 213"/>
                  <a:gd name="T26" fmla="*/ 881 w 1003"/>
                  <a:gd name="T27" fmla="*/ 174 h 213"/>
                  <a:gd name="T28" fmla="*/ 945 w 1003"/>
                  <a:gd name="T29" fmla="*/ 182 h 213"/>
                  <a:gd name="T30" fmla="*/ 972 w 1003"/>
                  <a:gd name="T31" fmla="*/ 184 h 213"/>
                  <a:gd name="T32" fmla="*/ 969 w 1003"/>
                  <a:gd name="T33" fmla="*/ 144 h 213"/>
                  <a:gd name="T34" fmla="*/ 972 w 1003"/>
                  <a:gd name="T35" fmla="*/ 110 h 213"/>
                  <a:gd name="T36" fmla="*/ 974 w 1003"/>
                  <a:gd name="T37" fmla="*/ 94 h 213"/>
                  <a:gd name="T38" fmla="*/ 979 w 1003"/>
                  <a:gd name="T39" fmla="*/ 82 h 213"/>
                  <a:gd name="T40" fmla="*/ 988 w 1003"/>
                  <a:gd name="T41" fmla="*/ 54 h 213"/>
                  <a:gd name="T42" fmla="*/ 991 w 1003"/>
                  <a:gd name="T43" fmla="*/ 25 h 213"/>
                  <a:gd name="T44" fmla="*/ 992 w 1003"/>
                  <a:gd name="T45" fmla="*/ 5 h 213"/>
                  <a:gd name="T46" fmla="*/ 993 w 1003"/>
                  <a:gd name="T47" fmla="*/ 0 h 213"/>
                  <a:gd name="T48" fmla="*/ 997 w 1003"/>
                  <a:gd name="T49" fmla="*/ 2 h 213"/>
                  <a:gd name="T50" fmla="*/ 1003 w 1003"/>
                  <a:gd name="T51" fmla="*/ 17 h 213"/>
                  <a:gd name="T52" fmla="*/ 1003 w 1003"/>
                  <a:gd name="T53" fmla="*/ 43 h 213"/>
                  <a:gd name="T54" fmla="*/ 1000 w 1003"/>
                  <a:gd name="T55" fmla="*/ 70 h 213"/>
                  <a:gd name="T56" fmla="*/ 993 w 1003"/>
                  <a:gd name="T57" fmla="*/ 97 h 213"/>
                  <a:gd name="T58" fmla="*/ 991 w 1003"/>
                  <a:gd name="T59" fmla="*/ 129 h 213"/>
                  <a:gd name="T60" fmla="*/ 993 w 1003"/>
                  <a:gd name="T61" fmla="*/ 166 h 213"/>
                  <a:gd name="T62" fmla="*/ 1000 w 1003"/>
                  <a:gd name="T63" fmla="*/ 213 h 213"/>
                  <a:gd name="T64" fmla="*/ 967 w 1003"/>
                  <a:gd name="T65" fmla="*/ 212 h 213"/>
                  <a:gd name="T66" fmla="*/ 888 w 1003"/>
                  <a:gd name="T67" fmla="*/ 207 h 213"/>
                  <a:gd name="T68" fmla="*/ 798 w 1003"/>
                  <a:gd name="T69" fmla="*/ 203 h 213"/>
                  <a:gd name="T70" fmla="*/ 726 w 1003"/>
                  <a:gd name="T71" fmla="*/ 202 h 213"/>
                  <a:gd name="T72" fmla="*/ 609 w 1003"/>
                  <a:gd name="T73" fmla="*/ 201 h 213"/>
                  <a:gd name="T74" fmla="*/ 493 w 1003"/>
                  <a:gd name="T75" fmla="*/ 190 h 213"/>
                  <a:gd name="T76" fmla="*/ 428 w 1003"/>
                  <a:gd name="T77" fmla="*/ 187 h 213"/>
                  <a:gd name="T78" fmla="*/ 347 w 1003"/>
                  <a:gd name="T79" fmla="*/ 184 h 213"/>
                  <a:gd name="T80" fmla="*/ 223 w 1003"/>
                  <a:gd name="T81" fmla="*/ 184 h 213"/>
                  <a:gd name="T82" fmla="*/ 113 w 1003"/>
                  <a:gd name="T83" fmla="*/ 182 h 213"/>
                  <a:gd name="T84" fmla="*/ 34 w 1003"/>
                  <a:gd name="T85" fmla="*/ 177 h 213"/>
                  <a:gd name="T86" fmla="*/ 0 w 1003"/>
                  <a:gd name="T87" fmla="*/ 150 h 213"/>
                  <a:gd name="T88" fmla="*/ 0 w 1003"/>
                  <a:gd name="T89" fmla="*/ 150 h 21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003"/>
                  <a:gd name="T136" fmla="*/ 0 h 213"/>
                  <a:gd name="T137" fmla="*/ 1003 w 1003"/>
                  <a:gd name="T138" fmla="*/ 213 h 21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003" h="213">
                    <a:moveTo>
                      <a:pt x="0" y="150"/>
                    </a:moveTo>
                    <a:lnTo>
                      <a:pt x="96" y="151"/>
                    </a:lnTo>
                    <a:lnTo>
                      <a:pt x="232" y="150"/>
                    </a:lnTo>
                    <a:lnTo>
                      <a:pt x="285" y="147"/>
                    </a:lnTo>
                    <a:lnTo>
                      <a:pt x="357" y="145"/>
                    </a:lnTo>
                    <a:lnTo>
                      <a:pt x="434" y="147"/>
                    </a:lnTo>
                    <a:lnTo>
                      <a:pt x="503" y="154"/>
                    </a:lnTo>
                    <a:lnTo>
                      <a:pt x="534" y="158"/>
                    </a:lnTo>
                    <a:lnTo>
                      <a:pt x="563" y="161"/>
                    </a:lnTo>
                    <a:lnTo>
                      <a:pt x="618" y="166"/>
                    </a:lnTo>
                    <a:lnTo>
                      <a:pt x="674" y="168"/>
                    </a:lnTo>
                    <a:lnTo>
                      <a:pt x="731" y="166"/>
                    </a:lnTo>
                    <a:lnTo>
                      <a:pt x="801" y="168"/>
                    </a:lnTo>
                    <a:lnTo>
                      <a:pt x="881" y="174"/>
                    </a:lnTo>
                    <a:lnTo>
                      <a:pt x="945" y="182"/>
                    </a:lnTo>
                    <a:lnTo>
                      <a:pt x="972" y="184"/>
                    </a:lnTo>
                    <a:lnTo>
                      <a:pt x="969" y="144"/>
                    </a:lnTo>
                    <a:lnTo>
                      <a:pt x="972" y="110"/>
                    </a:lnTo>
                    <a:lnTo>
                      <a:pt x="974" y="94"/>
                    </a:lnTo>
                    <a:lnTo>
                      <a:pt x="979" y="82"/>
                    </a:lnTo>
                    <a:lnTo>
                      <a:pt x="988" y="54"/>
                    </a:lnTo>
                    <a:lnTo>
                      <a:pt x="991" y="25"/>
                    </a:lnTo>
                    <a:lnTo>
                      <a:pt x="992" y="5"/>
                    </a:lnTo>
                    <a:lnTo>
                      <a:pt x="993" y="0"/>
                    </a:lnTo>
                    <a:lnTo>
                      <a:pt x="997" y="2"/>
                    </a:lnTo>
                    <a:lnTo>
                      <a:pt x="1003" y="17"/>
                    </a:lnTo>
                    <a:lnTo>
                      <a:pt x="1003" y="43"/>
                    </a:lnTo>
                    <a:lnTo>
                      <a:pt x="1000" y="70"/>
                    </a:lnTo>
                    <a:lnTo>
                      <a:pt x="993" y="97"/>
                    </a:lnTo>
                    <a:lnTo>
                      <a:pt x="991" y="129"/>
                    </a:lnTo>
                    <a:lnTo>
                      <a:pt x="993" y="166"/>
                    </a:lnTo>
                    <a:lnTo>
                      <a:pt x="1000" y="213"/>
                    </a:lnTo>
                    <a:lnTo>
                      <a:pt x="967" y="212"/>
                    </a:lnTo>
                    <a:lnTo>
                      <a:pt x="888" y="207"/>
                    </a:lnTo>
                    <a:lnTo>
                      <a:pt x="798" y="203"/>
                    </a:lnTo>
                    <a:lnTo>
                      <a:pt x="726" y="202"/>
                    </a:lnTo>
                    <a:lnTo>
                      <a:pt x="609" y="201"/>
                    </a:lnTo>
                    <a:lnTo>
                      <a:pt x="493" y="190"/>
                    </a:lnTo>
                    <a:lnTo>
                      <a:pt x="428" y="187"/>
                    </a:lnTo>
                    <a:lnTo>
                      <a:pt x="347" y="184"/>
                    </a:lnTo>
                    <a:lnTo>
                      <a:pt x="223" y="184"/>
                    </a:lnTo>
                    <a:lnTo>
                      <a:pt x="113" y="182"/>
                    </a:lnTo>
                    <a:lnTo>
                      <a:pt x="34" y="177"/>
                    </a:ln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21" name="Freeform 419"/>
              <p:cNvSpPr>
                <a:spLocks/>
              </p:cNvSpPr>
              <p:nvPr/>
            </p:nvSpPr>
            <p:spPr bwMode="auto">
              <a:xfrm>
                <a:off x="2326" y="3153"/>
                <a:ext cx="78" cy="10"/>
              </a:xfrm>
              <a:custGeom>
                <a:avLst/>
                <a:gdLst>
                  <a:gd name="T0" fmla="*/ 24 w 310"/>
                  <a:gd name="T1" fmla="*/ 11 h 41"/>
                  <a:gd name="T2" fmla="*/ 122 w 310"/>
                  <a:gd name="T3" fmla="*/ 8 h 41"/>
                  <a:gd name="T4" fmla="*/ 261 w 310"/>
                  <a:gd name="T5" fmla="*/ 0 h 41"/>
                  <a:gd name="T6" fmla="*/ 280 w 310"/>
                  <a:gd name="T7" fmla="*/ 0 h 41"/>
                  <a:gd name="T8" fmla="*/ 295 w 310"/>
                  <a:gd name="T9" fmla="*/ 3 h 41"/>
                  <a:gd name="T10" fmla="*/ 310 w 310"/>
                  <a:gd name="T11" fmla="*/ 15 h 41"/>
                  <a:gd name="T12" fmla="*/ 309 w 310"/>
                  <a:gd name="T13" fmla="*/ 22 h 41"/>
                  <a:gd name="T14" fmla="*/ 305 w 310"/>
                  <a:gd name="T15" fmla="*/ 25 h 41"/>
                  <a:gd name="T16" fmla="*/ 299 w 310"/>
                  <a:gd name="T17" fmla="*/ 28 h 41"/>
                  <a:gd name="T18" fmla="*/ 281 w 310"/>
                  <a:gd name="T19" fmla="*/ 32 h 41"/>
                  <a:gd name="T20" fmla="*/ 252 w 310"/>
                  <a:gd name="T21" fmla="*/ 32 h 41"/>
                  <a:gd name="T22" fmla="*/ 175 w 310"/>
                  <a:gd name="T23" fmla="*/ 30 h 41"/>
                  <a:gd name="T24" fmla="*/ 93 w 310"/>
                  <a:gd name="T25" fmla="*/ 34 h 41"/>
                  <a:gd name="T26" fmla="*/ 27 w 310"/>
                  <a:gd name="T27" fmla="*/ 38 h 41"/>
                  <a:gd name="T28" fmla="*/ 0 w 310"/>
                  <a:gd name="T29" fmla="*/ 41 h 41"/>
                  <a:gd name="T30" fmla="*/ 24 w 310"/>
                  <a:gd name="T31" fmla="*/ 11 h 41"/>
                  <a:gd name="T32" fmla="*/ 24 w 310"/>
                  <a:gd name="T33" fmla="*/ 11 h 4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10"/>
                  <a:gd name="T52" fmla="*/ 0 h 41"/>
                  <a:gd name="T53" fmla="*/ 310 w 310"/>
                  <a:gd name="T54" fmla="*/ 41 h 4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10" h="41">
                    <a:moveTo>
                      <a:pt x="24" y="11"/>
                    </a:moveTo>
                    <a:lnTo>
                      <a:pt x="122" y="8"/>
                    </a:lnTo>
                    <a:lnTo>
                      <a:pt x="261" y="0"/>
                    </a:lnTo>
                    <a:lnTo>
                      <a:pt x="280" y="0"/>
                    </a:lnTo>
                    <a:lnTo>
                      <a:pt x="295" y="3"/>
                    </a:lnTo>
                    <a:lnTo>
                      <a:pt x="310" y="15"/>
                    </a:lnTo>
                    <a:lnTo>
                      <a:pt x="309" y="22"/>
                    </a:lnTo>
                    <a:lnTo>
                      <a:pt x="305" y="25"/>
                    </a:lnTo>
                    <a:lnTo>
                      <a:pt x="299" y="28"/>
                    </a:lnTo>
                    <a:lnTo>
                      <a:pt x="281" y="32"/>
                    </a:lnTo>
                    <a:lnTo>
                      <a:pt x="252" y="32"/>
                    </a:lnTo>
                    <a:lnTo>
                      <a:pt x="175" y="30"/>
                    </a:lnTo>
                    <a:lnTo>
                      <a:pt x="93" y="34"/>
                    </a:lnTo>
                    <a:lnTo>
                      <a:pt x="27" y="38"/>
                    </a:lnTo>
                    <a:lnTo>
                      <a:pt x="0" y="41"/>
                    </a:lnTo>
                    <a:lnTo>
                      <a:pt x="24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22" name="Freeform 420"/>
              <p:cNvSpPr>
                <a:spLocks/>
              </p:cNvSpPr>
              <p:nvPr/>
            </p:nvSpPr>
            <p:spPr bwMode="auto">
              <a:xfrm>
                <a:off x="2436" y="3153"/>
                <a:ext cx="129" cy="12"/>
              </a:xfrm>
              <a:custGeom>
                <a:avLst/>
                <a:gdLst>
                  <a:gd name="T0" fmla="*/ 4 w 516"/>
                  <a:gd name="T1" fmla="*/ 0 h 51"/>
                  <a:gd name="T2" fmla="*/ 0 w 516"/>
                  <a:gd name="T3" fmla="*/ 32 h 51"/>
                  <a:gd name="T4" fmla="*/ 74 w 516"/>
                  <a:gd name="T5" fmla="*/ 34 h 51"/>
                  <a:gd name="T6" fmla="*/ 157 w 516"/>
                  <a:gd name="T7" fmla="*/ 32 h 51"/>
                  <a:gd name="T8" fmla="*/ 235 w 516"/>
                  <a:gd name="T9" fmla="*/ 32 h 51"/>
                  <a:gd name="T10" fmla="*/ 299 w 516"/>
                  <a:gd name="T11" fmla="*/ 36 h 51"/>
                  <a:gd name="T12" fmla="*/ 330 w 516"/>
                  <a:gd name="T13" fmla="*/ 40 h 51"/>
                  <a:gd name="T14" fmla="*/ 361 w 516"/>
                  <a:gd name="T15" fmla="*/ 43 h 51"/>
                  <a:gd name="T16" fmla="*/ 425 w 516"/>
                  <a:gd name="T17" fmla="*/ 48 h 51"/>
                  <a:gd name="T18" fmla="*/ 496 w 516"/>
                  <a:gd name="T19" fmla="*/ 51 h 51"/>
                  <a:gd name="T20" fmla="*/ 514 w 516"/>
                  <a:gd name="T21" fmla="*/ 37 h 51"/>
                  <a:gd name="T22" fmla="*/ 516 w 516"/>
                  <a:gd name="T23" fmla="*/ 28 h 51"/>
                  <a:gd name="T24" fmla="*/ 510 w 516"/>
                  <a:gd name="T25" fmla="*/ 24 h 51"/>
                  <a:gd name="T26" fmla="*/ 496 w 516"/>
                  <a:gd name="T27" fmla="*/ 22 h 51"/>
                  <a:gd name="T28" fmla="*/ 308 w 516"/>
                  <a:gd name="T29" fmla="*/ 7 h 51"/>
                  <a:gd name="T30" fmla="*/ 289 w 516"/>
                  <a:gd name="T31" fmla="*/ 3 h 51"/>
                  <a:gd name="T32" fmla="*/ 251 w 516"/>
                  <a:gd name="T33" fmla="*/ 2 h 51"/>
                  <a:gd name="T34" fmla="*/ 148 w 516"/>
                  <a:gd name="T35" fmla="*/ 0 h 51"/>
                  <a:gd name="T36" fmla="*/ 4 w 516"/>
                  <a:gd name="T37" fmla="*/ 0 h 51"/>
                  <a:gd name="T38" fmla="*/ 4 w 516"/>
                  <a:gd name="T39" fmla="*/ 0 h 5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16"/>
                  <a:gd name="T61" fmla="*/ 0 h 51"/>
                  <a:gd name="T62" fmla="*/ 516 w 516"/>
                  <a:gd name="T63" fmla="*/ 51 h 5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16" h="51">
                    <a:moveTo>
                      <a:pt x="4" y="0"/>
                    </a:moveTo>
                    <a:lnTo>
                      <a:pt x="0" y="32"/>
                    </a:lnTo>
                    <a:lnTo>
                      <a:pt x="74" y="34"/>
                    </a:lnTo>
                    <a:lnTo>
                      <a:pt x="157" y="32"/>
                    </a:lnTo>
                    <a:lnTo>
                      <a:pt x="235" y="32"/>
                    </a:lnTo>
                    <a:lnTo>
                      <a:pt x="299" y="36"/>
                    </a:lnTo>
                    <a:lnTo>
                      <a:pt x="330" y="40"/>
                    </a:lnTo>
                    <a:lnTo>
                      <a:pt x="361" y="43"/>
                    </a:lnTo>
                    <a:lnTo>
                      <a:pt x="425" y="48"/>
                    </a:lnTo>
                    <a:lnTo>
                      <a:pt x="496" y="51"/>
                    </a:lnTo>
                    <a:lnTo>
                      <a:pt x="514" y="37"/>
                    </a:lnTo>
                    <a:lnTo>
                      <a:pt x="516" y="28"/>
                    </a:lnTo>
                    <a:lnTo>
                      <a:pt x="510" y="24"/>
                    </a:lnTo>
                    <a:lnTo>
                      <a:pt x="496" y="22"/>
                    </a:lnTo>
                    <a:lnTo>
                      <a:pt x="308" y="7"/>
                    </a:lnTo>
                    <a:lnTo>
                      <a:pt x="289" y="3"/>
                    </a:lnTo>
                    <a:lnTo>
                      <a:pt x="251" y="2"/>
                    </a:lnTo>
                    <a:lnTo>
                      <a:pt x="148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23" name="Freeform 421"/>
              <p:cNvSpPr>
                <a:spLocks/>
              </p:cNvSpPr>
              <p:nvPr/>
            </p:nvSpPr>
            <p:spPr bwMode="auto">
              <a:xfrm>
                <a:off x="2483" y="3123"/>
                <a:ext cx="86" cy="16"/>
              </a:xfrm>
              <a:custGeom>
                <a:avLst/>
                <a:gdLst>
                  <a:gd name="T0" fmla="*/ 43 w 341"/>
                  <a:gd name="T1" fmla="*/ 0 h 64"/>
                  <a:gd name="T2" fmla="*/ 51 w 341"/>
                  <a:gd name="T3" fmla="*/ 2 h 64"/>
                  <a:gd name="T4" fmla="*/ 74 w 341"/>
                  <a:gd name="T5" fmla="*/ 7 h 64"/>
                  <a:gd name="T6" fmla="*/ 107 w 341"/>
                  <a:gd name="T7" fmla="*/ 13 h 64"/>
                  <a:gd name="T8" fmla="*/ 127 w 341"/>
                  <a:gd name="T9" fmla="*/ 17 h 64"/>
                  <a:gd name="T10" fmla="*/ 149 w 341"/>
                  <a:gd name="T11" fmla="*/ 19 h 64"/>
                  <a:gd name="T12" fmla="*/ 171 w 341"/>
                  <a:gd name="T13" fmla="*/ 23 h 64"/>
                  <a:gd name="T14" fmla="*/ 195 w 341"/>
                  <a:gd name="T15" fmla="*/ 26 h 64"/>
                  <a:gd name="T16" fmla="*/ 242 w 341"/>
                  <a:gd name="T17" fmla="*/ 31 h 64"/>
                  <a:gd name="T18" fmla="*/ 288 w 341"/>
                  <a:gd name="T19" fmla="*/ 32 h 64"/>
                  <a:gd name="T20" fmla="*/ 327 w 341"/>
                  <a:gd name="T21" fmla="*/ 29 h 64"/>
                  <a:gd name="T22" fmla="*/ 341 w 341"/>
                  <a:gd name="T23" fmla="*/ 40 h 64"/>
                  <a:gd name="T24" fmla="*/ 339 w 341"/>
                  <a:gd name="T25" fmla="*/ 50 h 64"/>
                  <a:gd name="T26" fmla="*/ 337 w 341"/>
                  <a:gd name="T27" fmla="*/ 52 h 64"/>
                  <a:gd name="T28" fmla="*/ 333 w 341"/>
                  <a:gd name="T29" fmla="*/ 55 h 64"/>
                  <a:gd name="T30" fmla="*/ 319 w 341"/>
                  <a:gd name="T31" fmla="*/ 61 h 64"/>
                  <a:gd name="T32" fmla="*/ 293 w 341"/>
                  <a:gd name="T33" fmla="*/ 64 h 64"/>
                  <a:gd name="T34" fmla="*/ 253 w 341"/>
                  <a:gd name="T35" fmla="*/ 61 h 64"/>
                  <a:gd name="T36" fmla="*/ 204 w 341"/>
                  <a:gd name="T37" fmla="*/ 56 h 64"/>
                  <a:gd name="T38" fmla="*/ 179 w 341"/>
                  <a:gd name="T39" fmla="*/ 52 h 64"/>
                  <a:gd name="T40" fmla="*/ 152 w 341"/>
                  <a:gd name="T41" fmla="*/ 47 h 64"/>
                  <a:gd name="T42" fmla="*/ 126 w 341"/>
                  <a:gd name="T43" fmla="*/ 43 h 64"/>
                  <a:gd name="T44" fmla="*/ 101 w 341"/>
                  <a:gd name="T45" fmla="*/ 40 h 64"/>
                  <a:gd name="T46" fmla="*/ 77 w 341"/>
                  <a:gd name="T47" fmla="*/ 34 h 64"/>
                  <a:gd name="T48" fmla="*/ 55 w 341"/>
                  <a:gd name="T49" fmla="*/ 31 h 64"/>
                  <a:gd name="T50" fmla="*/ 35 w 341"/>
                  <a:gd name="T51" fmla="*/ 26 h 64"/>
                  <a:gd name="T52" fmla="*/ 20 w 341"/>
                  <a:gd name="T53" fmla="*/ 23 h 64"/>
                  <a:gd name="T54" fmla="*/ 0 w 341"/>
                  <a:gd name="T55" fmla="*/ 18 h 64"/>
                  <a:gd name="T56" fmla="*/ 43 w 341"/>
                  <a:gd name="T57" fmla="*/ 0 h 64"/>
                  <a:gd name="T58" fmla="*/ 43 w 341"/>
                  <a:gd name="T59" fmla="*/ 0 h 6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41"/>
                  <a:gd name="T91" fmla="*/ 0 h 64"/>
                  <a:gd name="T92" fmla="*/ 341 w 341"/>
                  <a:gd name="T93" fmla="*/ 64 h 64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41" h="64">
                    <a:moveTo>
                      <a:pt x="43" y="0"/>
                    </a:moveTo>
                    <a:lnTo>
                      <a:pt x="51" y="2"/>
                    </a:lnTo>
                    <a:lnTo>
                      <a:pt x="74" y="7"/>
                    </a:lnTo>
                    <a:lnTo>
                      <a:pt x="107" y="13"/>
                    </a:lnTo>
                    <a:lnTo>
                      <a:pt x="127" y="17"/>
                    </a:lnTo>
                    <a:lnTo>
                      <a:pt x="149" y="19"/>
                    </a:lnTo>
                    <a:lnTo>
                      <a:pt x="171" y="23"/>
                    </a:lnTo>
                    <a:lnTo>
                      <a:pt x="195" y="26"/>
                    </a:lnTo>
                    <a:lnTo>
                      <a:pt x="242" y="31"/>
                    </a:lnTo>
                    <a:lnTo>
                      <a:pt x="288" y="32"/>
                    </a:lnTo>
                    <a:lnTo>
                      <a:pt x="327" y="29"/>
                    </a:lnTo>
                    <a:lnTo>
                      <a:pt x="341" y="40"/>
                    </a:lnTo>
                    <a:lnTo>
                      <a:pt x="339" y="50"/>
                    </a:lnTo>
                    <a:lnTo>
                      <a:pt x="337" y="52"/>
                    </a:lnTo>
                    <a:lnTo>
                      <a:pt x="333" y="55"/>
                    </a:lnTo>
                    <a:lnTo>
                      <a:pt x="319" y="61"/>
                    </a:lnTo>
                    <a:lnTo>
                      <a:pt x="293" y="64"/>
                    </a:lnTo>
                    <a:lnTo>
                      <a:pt x="253" y="61"/>
                    </a:lnTo>
                    <a:lnTo>
                      <a:pt x="204" y="56"/>
                    </a:lnTo>
                    <a:lnTo>
                      <a:pt x="179" y="52"/>
                    </a:lnTo>
                    <a:lnTo>
                      <a:pt x="152" y="47"/>
                    </a:lnTo>
                    <a:lnTo>
                      <a:pt x="126" y="43"/>
                    </a:lnTo>
                    <a:lnTo>
                      <a:pt x="101" y="40"/>
                    </a:lnTo>
                    <a:lnTo>
                      <a:pt x="77" y="34"/>
                    </a:lnTo>
                    <a:lnTo>
                      <a:pt x="55" y="31"/>
                    </a:lnTo>
                    <a:lnTo>
                      <a:pt x="35" y="26"/>
                    </a:lnTo>
                    <a:lnTo>
                      <a:pt x="20" y="23"/>
                    </a:lnTo>
                    <a:lnTo>
                      <a:pt x="0" y="18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24" name="Freeform 422"/>
              <p:cNvSpPr>
                <a:spLocks/>
              </p:cNvSpPr>
              <p:nvPr/>
            </p:nvSpPr>
            <p:spPr bwMode="auto">
              <a:xfrm>
                <a:off x="2538" y="3099"/>
                <a:ext cx="40" cy="30"/>
              </a:xfrm>
              <a:custGeom>
                <a:avLst/>
                <a:gdLst>
                  <a:gd name="T0" fmla="*/ 9 w 161"/>
                  <a:gd name="T1" fmla="*/ 30 h 116"/>
                  <a:gd name="T2" fmla="*/ 0 w 161"/>
                  <a:gd name="T3" fmla="*/ 16 h 116"/>
                  <a:gd name="T4" fmla="*/ 2 w 161"/>
                  <a:gd name="T5" fmla="*/ 6 h 116"/>
                  <a:gd name="T6" fmla="*/ 9 w 161"/>
                  <a:gd name="T7" fmla="*/ 2 h 116"/>
                  <a:gd name="T8" fmla="*/ 20 w 161"/>
                  <a:gd name="T9" fmla="*/ 0 h 116"/>
                  <a:gd name="T10" fmla="*/ 36 w 161"/>
                  <a:gd name="T11" fmla="*/ 2 h 116"/>
                  <a:gd name="T12" fmla="*/ 47 w 161"/>
                  <a:gd name="T13" fmla="*/ 6 h 116"/>
                  <a:gd name="T14" fmla="*/ 58 w 161"/>
                  <a:gd name="T15" fmla="*/ 11 h 116"/>
                  <a:gd name="T16" fmla="*/ 69 w 161"/>
                  <a:gd name="T17" fmla="*/ 18 h 116"/>
                  <a:gd name="T18" fmla="*/ 74 w 161"/>
                  <a:gd name="T19" fmla="*/ 21 h 116"/>
                  <a:gd name="T20" fmla="*/ 81 w 161"/>
                  <a:gd name="T21" fmla="*/ 25 h 116"/>
                  <a:gd name="T22" fmla="*/ 87 w 161"/>
                  <a:gd name="T23" fmla="*/ 29 h 116"/>
                  <a:gd name="T24" fmla="*/ 92 w 161"/>
                  <a:gd name="T25" fmla="*/ 33 h 116"/>
                  <a:gd name="T26" fmla="*/ 98 w 161"/>
                  <a:gd name="T27" fmla="*/ 37 h 116"/>
                  <a:gd name="T28" fmla="*/ 105 w 161"/>
                  <a:gd name="T29" fmla="*/ 42 h 116"/>
                  <a:gd name="T30" fmla="*/ 110 w 161"/>
                  <a:gd name="T31" fmla="*/ 45 h 116"/>
                  <a:gd name="T32" fmla="*/ 115 w 161"/>
                  <a:gd name="T33" fmla="*/ 49 h 116"/>
                  <a:gd name="T34" fmla="*/ 126 w 161"/>
                  <a:gd name="T35" fmla="*/ 57 h 116"/>
                  <a:gd name="T36" fmla="*/ 144 w 161"/>
                  <a:gd name="T37" fmla="*/ 72 h 116"/>
                  <a:gd name="T38" fmla="*/ 160 w 161"/>
                  <a:gd name="T39" fmla="*/ 86 h 116"/>
                  <a:gd name="T40" fmla="*/ 161 w 161"/>
                  <a:gd name="T41" fmla="*/ 106 h 116"/>
                  <a:gd name="T42" fmla="*/ 159 w 161"/>
                  <a:gd name="T43" fmla="*/ 112 h 116"/>
                  <a:gd name="T44" fmla="*/ 153 w 161"/>
                  <a:gd name="T45" fmla="*/ 116 h 116"/>
                  <a:gd name="T46" fmla="*/ 144 w 161"/>
                  <a:gd name="T47" fmla="*/ 116 h 116"/>
                  <a:gd name="T48" fmla="*/ 129 w 161"/>
                  <a:gd name="T49" fmla="*/ 111 h 116"/>
                  <a:gd name="T50" fmla="*/ 9 w 161"/>
                  <a:gd name="T51" fmla="*/ 30 h 116"/>
                  <a:gd name="T52" fmla="*/ 9 w 161"/>
                  <a:gd name="T53" fmla="*/ 30 h 11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61"/>
                  <a:gd name="T82" fmla="*/ 0 h 116"/>
                  <a:gd name="T83" fmla="*/ 161 w 161"/>
                  <a:gd name="T84" fmla="*/ 116 h 11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61" h="116">
                    <a:moveTo>
                      <a:pt x="9" y="30"/>
                    </a:moveTo>
                    <a:lnTo>
                      <a:pt x="0" y="16"/>
                    </a:lnTo>
                    <a:lnTo>
                      <a:pt x="2" y="6"/>
                    </a:lnTo>
                    <a:lnTo>
                      <a:pt x="9" y="2"/>
                    </a:lnTo>
                    <a:lnTo>
                      <a:pt x="20" y="0"/>
                    </a:lnTo>
                    <a:lnTo>
                      <a:pt x="36" y="2"/>
                    </a:lnTo>
                    <a:lnTo>
                      <a:pt x="47" y="6"/>
                    </a:lnTo>
                    <a:lnTo>
                      <a:pt x="58" y="11"/>
                    </a:lnTo>
                    <a:lnTo>
                      <a:pt x="69" y="18"/>
                    </a:lnTo>
                    <a:lnTo>
                      <a:pt x="74" y="21"/>
                    </a:lnTo>
                    <a:lnTo>
                      <a:pt x="81" y="25"/>
                    </a:lnTo>
                    <a:lnTo>
                      <a:pt x="87" y="29"/>
                    </a:lnTo>
                    <a:lnTo>
                      <a:pt x="92" y="33"/>
                    </a:lnTo>
                    <a:lnTo>
                      <a:pt x="98" y="37"/>
                    </a:lnTo>
                    <a:lnTo>
                      <a:pt x="105" y="42"/>
                    </a:lnTo>
                    <a:lnTo>
                      <a:pt x="110" y="45"/>
                    </a:lnTo>
                    <a:lnTo>
                      <a:pt x="115" y="49"/>
                    </a:lnTo>
                    <a:lnTo>
                      <a:pt x="126" y="57"/>
                    </a:lnTo>
                    <a:lnTo>
                      <a:pt x="144" y="72"/>
                    </a:lnTo>
                    <a:lnTo>
                      <a:pt x="160" y="86"/>
                    </a:lnTo>
                    <a:lnTo>
                      <a:pt x="161" y="106"/>
                    </a:lnTo>
                    <a:lnTo>
                      <a:pt x="159" y="112"/>
                    </a:lnTo>
                    <a:lnTo>
                      <a:pt x="153" y="116"/>
                    </a:lnTo>
                    <a:lnTo>
                      <a:pt x="144" y="116"/>
                    </a:lnTo>
                    <a:lnTo>
                      <a:pt x="129" y="111"/>
                    </a:lnTo>
                    <a:lnTo>
                      <a:pt x="9" y="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25" name="Freeform 423"/>
              <p:cNvSpPr>
                <a:spLocks/>
              </p:cNvSpPr>
              <p:nvPr/>
            </p:nvSpPr>
            <p:spPr bwMode="auto">
              <a:xfrm>
                <a:off x="2551" y="3060"/>
                <a:ext cx="50" cy="25"/>
              </a:xfrm>
              <a:custGeom>
                <a:avLst/>
                <a:gdLst>
                  <a:gd name="T0" fmla="*/ 5 w 199"/>
                  <a:gd name="T1" fmla="*/ 0 h 100"/>
                  <a:gd name="T2" fmla="*/ 0 w 199"/>
                  <a:gd name="T3" fmla="*/ 29 h 100"/>
                  <a:gd name="T4" fmla="*/ 8 w 199"/>
                  <a:gd name="T5" fmla="*/ 36 h 100"/>
                  <a:gd name="T6" fmla="*/ 21 w 199"/>
                  <a:gd name="T7" fmla="*/ 41 h 100"/>
                  <a:gd name="T8" fmla="*/ 34 w 199"/>
                  <a:gd name="T9" fmla="*/ 47 h 100"/>
                  <a:gd name="T10" fmla="*/ 49 w 199"/>
                  <a:gd name="T11" fmla="*/ 52 h 100"/>
                  <a:gd name="T12" fmla="*/ 64 w 199"/>
                  <a:gd name="T13" fmla="*/ 58 h 100"/>
                  <a:gd name="T14" fmla="*/ 80 w 199"/>
                  <a:gd name="T15" fmla="*/ 65 h 100"/>
                  <a:gd name="T16" fmla="*/ 97 w 199"/>
                  <a:gd name="T17" fmla="*/ 70 h 100"/>
                  <a:gd name="T18" fmla="*/ 113 w 199"/>
                  <a:gd name="T19" fmla="*/ 75 h 100"/>
                  <a:gd name="T20" fmla="*/ 130 w 199"/>
                  <a:gd name="T21" fmla="*/ 80 h 100"/>
                  <a:gd name="T22" fmla="*/ 144 w 199"/>
                  <a:gd name="T23" fmla="*/ 85 h 100"/>
                  <a:gd name="T24" fmla="*/ 157 w 199"/>
                  <a:gd name="T25" fmla="*/ 89 h 100"/>
                  <a:gd name="T26" fmla="*/ 170 w 199"/>
                  <a:gd name="T27" fmla="*/ 92 h 100"/>
                  <a:gd name="T28" fmla="*/ 188 w 199"/>
                  <a:gd name="T29" fmla="*/ 98 h 100"/>
                  <a:gd name="T30" fmla="*/ 194 w 199"/>
                  <a:gd name="T31" fmla="*/ 100 h 100"/>
                  <a:gd name="T32" fmla="*/ 199 w 199"/>
                  <a:gd name="T33" fmla="*/ 63 h 100"/>
                  <a:gd name="T34" fmla="*/ 188 w 199"/>
                  <a:gd name="T35" fmla="*/ 58 h 100"/>
                  <a:gd name="T36" fmla="*/ 175 w 199"/>
                  <a:gd name="T37" fmla="*/ 53 h 100"/>
                  <a:gd name="T38" fmla="*/ 161 w 199"/>
                  <a:gd name="T39" fmla="*/ 48 h 100"/>
                  <a:gd name="T40" fmla="*/ 146 w 199"/>
                  <a:gd name="T41" fmla="*/ 43 h 100"/>
                  <a:gd name="T42" fmla="*/ 130 w 199"/>
                  <a:gd name="T43" fmla="*/ 38 h 100"/>
                  <a:gd name="T44" fmla="*/ 113 w 199"/>
                  <a:gd name="T45" fmla="*/ 33 h 100"/>
                  <a:gd name="T46" fmla="*/ 97 w 199"/>
                  <a:gd name="T47" fmla="*/ 28 h 100"/>
                  <a:gd name="T48" fmla="*/ 82 w 199"/>
                  <a:gd name="T49" fmla="*/ 23 h 100"/>
                  <a:gd name="T50" fmla="*/ 67 w 199"/>
                  <a:gd name="T51" fmla="*/ 18 h 100"/>
                  <a:gd name="T52" fmla="*/ 51 w 199"/>
                  <a:gd name="T53" fmla="*/ 14 h 100"/>
                  <a:gd name="T54" fmla="*/ 39 w 199"/>
                  <a:gd name="T55" fmla="*/ 10 h 100"/>
                  <a:gd name="T56" fmla="*/ 27 w 199"/>
                  <a:gd name="T57" fmla="*/ 7 h 100"/>
                  <a:gd name="T58" fmla="*/ 11 w 199"/>
                  <a:gd name="T59" fmla="*/ 3 h 100"/>
                  <a:gd name="T60" fmla="*/ 5 w 199"/>
                  <a:gd name="T61" fmla="*/ 0 h 100"/>
                  <a:gd name="T62" fmla="*/ 5 w 199"/>
                  <a:gd name="T63" fmla="*/ 0 h 10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9"/>
                  <a:gd name="T97" fmla="*/ 0 h 100"/>
                  <a:gd name="T98" fmla="*/ 199 w 199"/>
                  <a:gd name="T99" fmla="*/ 100 h 10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9" h="100">
                    <a:moveTo>
                      <a:pt x="5" y="0"/>
                    </a:moveTo>
                    <a:lnTo>
                      <a:pt x="0" y="29"/>
                    </a:lnTo>
                    <a:lnTo>
                      <a:pt x="8" y="36"/>
                    </a:lnTo>
                    <a:lnTo>
                      <a:pt x="21" y="41"/>
                    </a:lnTo>
                    <a:lnTo>
                      <a:pt x="34" y="47"/>
                    </a:lnTo>
                    <a:lnTo>
                      <a:pt x="49" y="52"/>
                    </a:lnTo>
                    <a:lnTo>
                      <a:pt x="64" y="58"/>
                    </a:lnTo>
                    <a:lnTo>
                      <a:pt x="80" y="65"/>
                    </a:lnTo>
                    <a:lnTo>
                      <a:pt x="97" y="70"/>
                    </a:lnTo>
                    <a:lnTo>
                      <a:pt x="113" y="75"/>
                    </a:lnTo>
                    <a:lnTo>
                      <a:pt x="130" y="80"/>
                    </a:lnTo>
                    <a:lnTo>
                      <a:pt x="144" y="85"/>
                    </a:lnTo>
                    <a:lnTo>
                      <a:pt x="157" y="89"/>
                    </a:lnTo>
                    <a:lnTo>
                      <a:pt x="170" y="92"/>
                    </a:lnTo>
                    <a:lnTo>
                      <a:pt x="188" y="98"/>
                    </a:lnTo>
                    <a:lnTo>
                      <a:pt x="194" y="100"/>
                    </a:lnTo>
                    <a:lnTo>
                      <a:pt x="199" y="63"/>
                    </a:lnTo>
                    <a:lnTo>
                      <a:pt x="188" y="58"/>
                    </a:lnTo>
                    <a:lnTo>
                      <a:pt x="175" y="53"/>
                    </a:lnTo>
                    <a:lnTo>
                      <a:pt x="161" y="48"/>
                    </a:lnTo>
                    <a:lnTo>
                      <a:pt x="146" y="43"/>
                    </a:lnTo>
                    <a:lnTo>
                      <a:pt x="130" y="38"/>
                    </a:lnTo>
                    <a:lnTo>
                      <a:pt x="113" y="33"/>
                    </a:lnTo>
                    <a:lnTo>
                      <a:pt x="97" y="28"/>
                    </a:lnTo>
                    <a:lnTo>
                      <a:pt x="82" y="23"/>
                    </a:lnTo>
                    <a:lnTo>
                      <a:pt x="67" y="18"/>
                    </a:lnTo>
                    <a:lnTo>
                      <a:pt x="51" y="14"/>
                    </a:lnTo>
                    <a:lnTo>
                      <a:pt x="39" y="10"/>
                    </a:lnTo>
                    <a:lnTo>
                      <a:pt x="27" y="7"/>
                    </a:lnTo>
                    <a:lnTo>
                      <a:pt x="11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26" name="Freeform 424"/>
              <p:cNvSpPr>
                <a:spLocks/>
              </p:cNvSpPr>
              <p:nvPr/>
            </p:nvSpPr>
            <p:spPr bwMode="auto">
              <a:xfrm>
                <a:off x="2560" y="3035"/>
                <a:ext cx="44" cy="19"/>
              </a:xfrm>
              <a:custGeom>
                <a:avLst/>
                <a:gdLst>
                  <a:gd name="T0" fmla="*/ 15 w 173"/>
                  <a:gd name="T1" fmla="*/ 0 h 76"/>
                  <a:gd name="T2" fmla="*/ 1 w 173"/>
                  <a:gd name="T3" fmla="*/ 5 h 76"/>
                  <a:gd name="T4" fmla="*/ 0 w 173"/>
                  <a:gd name="T5" fmla="*/ 13 h 76"/>
                  <a:gd name="T6" fmla="*/ 15 w 173"/>
                  <a:gd name="T7" fmla="*/ 25 h 76"/>
                  <a:gd name="T8" fmla="*/ 22 w 173"/>
                  <a:gd name="T9" fmla="*/ 29 h 76"/>
                  <a:gd name="T10" fmla="*/ 31 w 173"/>
                  <a:gd name="T11" fmla="*/ 33 h 76"/>
                  <a:gd name="T12" fmla="*/ 43 w 173"/>
                  <a:gd name="T13" fmla="*/ 37 h 76"/>
                  <a:gd name="T14" fmla="*/ 54 w 173"/>
                  <a:gd name="T15" fmla="*/ 40 h 76"/>
                  <a:gd name="T16" fmla="*/ 65 w 173"/>
                  <a:gd name="T17" fmla="*/ 45 h 76"/>
                  <a:gd name="T18" fmla="*/ 78 w 173"/>
                  <a:gd name="T19" fmla="*/ 49 h 76"/>
                  <a:gd name="T20" fmla="*/ 91 w 173"/>
                  <a:gd name="T21" fmla="*/ 53 h 76"/>
                  <a:gd name="T22" fmla="*/ 103 w 173"/>
                  <a:gd name="T23" fmla="*/ 58 h 76"/>
                  <a:gd name="T24" fmla="*/ 116 w 173"/>
                  <a:gd name="T25" fmla="*/ 61 h 76"/>
                  <a:gd name="T26" fmla="*/ 127 w 173"/>
                  <a:gd name="T27" fmla="*/ 64 h 76"/>
                  <a:gd name="T28" fmla="*/ 146 w 173"/>
                  <a:gd name="T29" fmla="*/ 71 h 76"/>
                  <a:gd name="T30" fmla="*/ 165 w 173"/>
                  <a:gd name="T31" fmla="*/ 76 h 76"/>
                  <a:gd name="T32" fmla="*/ 173 w 173"/>
                  <a:gd name="T33" fmla="*/ 48 h 76"/>
                  <a:gd name="T34" fmla="*/ 15 w 173"/>
                  <a:gd name="T35" fmla="*/ 0 h 76"/>
                  <a:gd name="T36" fmla="*/ 15 w 173"/>
                  <a:gd name="T37" fmla="*/ 0 h 7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73"/>
                  <a:gd name="T58" fmla="*/ 0 h 76"/>
                  <a:gd name="T59" fmla="*/ 173 w 173"/>
                  <a:gd name="T60" fmla="*/ 76 h 7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73" h="76">
                    <a:moveTo>
                      <a:pt x="15" y="0"/>
                    </a:moveTo>
                    <a:lnTo>
                      <a:pt x="1" y="5"/>
                    </a:lnTo>
                    <a:lnTo>
                      <a:pt x="0" y="13"/>
                    </a:lnTo>
                    <a:lnTo>
                      <a:pt x="15" y="25"/>
                    </a:lnTo>
                    <a:lnTo>
                      <a:pt x="22" y="29"/>
                    </a:lnTo>
                    <a:lnTo>
                      <a:pt x="31" y="33"/>
                    </a:lnTo>
                    <a:lnTo>
                      <a:pt x="43" y="37"/>
                    </a:lnTo>
                    <a:lnTo>
                      <a:pt x="54" y="40"/>
                    </a:lnTo>
                    <a:lnTo>
                      <a:pt x="65" y="45"/>
                    </a:lnTo>
                    <a:lnTo>
                      <a:pt x="78" y="49"/>
                    </a:lnTo>
                    <a:lnTo>
                      <a:pt x="91" y="53"/>
                    </a:lnTo>
                    <a:lnTo>
                      <a:pt x="103" y="58"/>
                    </a:lnTo>
                    <a:lnTo>
                      <a:pt x="116" y="61"/>
                    </a:lnTo>
                    <a:lnTo>
                      <a:pt x="127" y="64"/>
                    </a:lnTo>
                    <a:lnTo>
                      <a:pt x="146" y="71"/>
                    </a:lnTo>
                    <a:lnTo>
                      <a:pt x="165" y="76"/>
                    </a:lnTo>
                    <a:lnTo>
                      <a:pt x="173" y="48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27" name="Freeform 425"/>
              <p:cNvSpPr>
                <a:spLocks/>
              </p:cNvSpPr>
              <p:nvPr/>
            </p:nvSpPr>
            <p:spPr bwMode="auto">
              <a:xfrm>
                <a:off x="2547" y="2988"/>
                <a:ext cx="49" cy="33"/>
              </a:xfrm>
              <a:custGeom>
                <a:avLst/>
                <a:gdLst>
                  <a:gd name="T0" fmla="*/ 34 w 193"/>
                  <a:gd name="T1" fmla="*/ 1 h 134"/>
                  <a:gd name="T2" fmla="*/ 24 w 193"/>
                  <a:gd name="T3" fmla="*/ 0 h 134"/>
                  <a:gd name="T4" fmla="*/ 8 w 193"/>
                  <a:gd name="T5" fmla="*/ 0 h 134"/>
                  <a:gd name="T6" fmla="*/ 0 w 193"/>
                  <a:gd name="T7" fmla="*/ 7 h 134"/>
                  <a:gd name="T8" fmla="*/ 6 w 193"/>
                  <a:gd name="T9" fmla="*/ 15 h 134"/>
                  <a:gd name="T10" fmla="*/ 20 w 193"/>
                  <a:gd name="T11" fmla="*/ 26 h 134"/>
                  <a:gd name="T12" fmla="*/ 30 w 193"/>
                  <a:gd name="T13" fmla="*/ 33 h 134"/>
                  <a:gd name="T14" fmla="*/ 40 w 193"/>
                  <a:gd name="T15" fmla="*/ 39 h 134"/>
                  <a:gd name="T16" fmla="*/ 52 w 193"/>
                  <a:gd name="T17" fmla="*/ 45 h 134"/>
                  <a:gd name="T18" fmla="*/ 62 w 193"/>
                  <a:gd name="T19" fmla="*/ 53 h 134"/>
                  <a:gd name="T20" fmla="*/ 73 w 193"/>
                  <a:gd name="T21" fmla="*/ 59 h 134"/>
                  <a:gd name="T22" fmla="*/ 83 w 193"/>
                  <a:gd name="T23" fmla="*/ 65 h 134"/>
                  <a:gd name="T24" fmla="*/ 95 w 193"/>
                  <a:gd name="T25" fmla="*/ 73 h 134"/>
                  <a:gd name="T26" fmla="*/ 105 w 193"/>
                  <a:gd name="T27" fmla="*/ 79 h 134"/>
                  <a:gd name="T28" fmla="*/ 115 w 193"/>
                  <a:gd name="T29" fmla="*/ 86 h 134"/>
                  <a:gd name="T30" fmla="*/ 124 w 193"/>
                  <a:gd name="T31" fmla="*/ 92 h 134"/>
                  <a:gd name="T32" fmla="*/ 134 w 193"/>
                  <a:gd name="T33" fmla="*/ 97 h 134"/>
                  <a:gd name="T34" fmla="*/ 141 w 193"/>
                  <a:gd name="T35" fmla="*/ 103 h 134"/>
                  <a:gd name="T36" fmla="*/ 165 w 193"/>
                  <a:gd name="T37" fmla="*/ 124 h 134"/>
                  <a:gd name="T38" fmla="*/ 174 w 193"/>
                  <a:gd name="T39" fmla="*/ 130 h 134"/>
                  <a:gd name="T40" fmla="*/ 181 w 193"/>
                  <a:gd name="T41" fmla="*/ 134 h 134"/>
                  <a:gd name="T42" fmla="*/ 187 w 193"/>
                  <a:gd name="T43" fmla="*/ 134 h 134"/>
                  <a:gd name="T44" fmla="*/ 191 w 193"/>
                  <a:gd name="T45" fmla="*/ 130 h 134"/>
                  <a:gd name="T46" fmla="*/ 193 w 193"/>
                  <a:gd name="T47" fmla="*/ 115 h 134"/>
                  <a:gd name="T48" fmla="*/ 191 w 193"/>
                  <a:gd name="T49" fmla="*/ 102 h 134"/>
                  <a:gd name="T50" fmla="*/ 186 w 193"/>
                  <a:gd name="T51" fmla="*/ 88 h 134"/>
                  <a:gd name="T52" fmla="*/ 181 w 193"/>
                  <a:gd name="T53" fmla="*/ 81 h 134"/>
                  <a:gd name="T54" fmla="*/ 173 w 193"/>
                  <a:gd name="T55" fmla="*/ 73 h 134"/>
                  <a:gd name="T56" fmla="*/ 154 w 193"/>
                  <a:gd name="T57" fmla="*/ 57 h 134"/>
                  <a:gd name="T58" fmla="*/ 148 w 193"/>
                  <a:gd name="T59" fmla="*/ 53 h 134"/>
                  <a:gd name="T60" fmla="*/ 141 w 193"/>
                  <a:gd name="T61" fmla="*/ 50 h 134"/>
                  <a:gd name="T62" fmla="*/ 135 w 193"/>
                  <a:gd name="T63" fmla="*/ 46 h 134"/>
                  <a:gd name="T64" fmla="*/ 129 w 193"/>
                  <a:gd name="T65" fmla="*/ 43 h 134"/>
                  <a:gd name="T66" fmla="*/ 122 w 193"/>
                  <a:gd name="T67" fmla="*/ 39 h 134"/>
                  <a:gd name="T68" fmla="*/ 116 w 193"/>
                  <a:gd name="T69" fmla="*/ 35 h 134"/>
                  <a:gd name="T70" fmla="*/ 102 w 193"/>
                  <a:gd name="T71" fmla="*/ 29 h 134"/>
                  <a:gd name="T72" fmla="*/ 90 w 193"/>
                  <a:gd name="T73" fmla="*/ 22 h 134"/>
                  <a:gd name="T74" fmla="*/ 77 w 193"/>
                  <a:gd name="T75" fmla="*/ 17 h 134"/>
                  <a:gd name="T76" fmla="*/ 66 w 193"/>
                  <a:gd name="T77" fmla="*/ 12 h 134"/>
                  <a:gd name="T78" fmla="*/ 54 w 193"/>
                  <a:gd name="T79" fmla="*/ 9 h 134"/>
                  <a:gd name="T80" fmla="*/ 39 w 193"/>
                  <a:gd name="T81" fmla="*/ 2 h 134"/>
                  <a:gd name="T82" fmla="*/ 34 w 193"/>
                  <a:gd name="T83" fmla="*/ 1 h 134"/>
                  <a:gd name="T84" fmla="*/ 34 w 193"/>
                  <a:gd name="T85" fmla="*/ 1 h 13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93"/>
                  <a:gd name="T130" fmla="*/ 0 h 134"/>
                  <a:gd name="T131" fmla="*/ 193 w 193"/>
                  <a:gd name="T132" fmla="*/ 134 h 13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93" h="134">
                    <a:moveTo>
                      <a:pt x="34" y="1"/>
                    </a:moveTo>
                    <a:lnTo>
                      <a:pt x="24" y="0"/>
                    </a:lnTo>
                    <a:lnTo>
                      <a:pt x="8" y="0"/>
                    </a:lnTo>
                    <a:lnTo>
                      <a:pt x="0" y="7"/>
                    </a:lnTo>
                    <a:lnTo>
                      <a:pt x="6" y="15"/>
                    </a:lnTo>
                    <a:lnTo>
                      <a:pt x="20" y="26"/>
                    </a:lnTo>
                    <a:lnTo>
                      <a:pt x="30" y="33"/>
                    </a:lnTo>
                    <a:lnTo>
                      <a:pt x="40" y="39"/>
                    </a:lnTo>
                    <a:lnTo>
                      <a:pt x="52" y="45"/>
                    </a:lnTo>
                    <a:lnTo>
                      <a:pt x="62" y="53"/>
                    </a:lnTo>
                    <a:lnTo>
                      <a:pt x="73" y="59"/>
                    </a:lnTo>
                    <a:lnTo>
                      <a:pt x="83" y="65"/>
                    </a:lnTo>
                    <a:lnTo>
                      <a:pt x="95" y="73"/>
                    </a:lnTo>
                    <a:lnTo>
                      <a:pt x="105" y="79"/>
                    </a:lnTo>
                    <a:lnTo>
                      <a:pt x="115" y="86"/>
                    </a:lnTo>
                    <a:lnTo>
                      <a:pt x="124" y="92"/>
                    </a:lnTo>
                    <a:lnTo>
                      <a:pt x="134" y="97"/>
                    </a:lnTo>
                    <a:lnTo>
                      <a:pt x="141" y="103"/>
                    </a:lnTo>
                    <a:lnTo>
                      <a:pt x="165" y="124"/>
                    </a:lnTo>
                    <a:lnTo>
                      <a:pt x="174" y="130"/>
                    </a:lnTo>
                    <a:lnTo>
                      <a:pt x="181" y="134"/>
                    </a:lnTo>
                    <a:lnTo>
                      <a:pt x="187" y="134"/>
                    </a:lnTo>
                    <a:lnTo>
                      <a:pt x="191" y="130"/>
                    </a:lnTo>
                    <a:lnTo>
                      <a:pt x="193" y="115"/>
                    </a:lnTo>
                    <a:lnTo>
                      <a:pt x="191" y="102"/>
                    </a:lnTo>
                    <a:lnTo>
                      <a:pt x="186" y="88"/>
                    </a:lnTo>
                    <a:lnTo>
                      <a:pt x="181" y="81"/>
                    </a:lnTo>
                    <a:lnTo>
                      <a:pt x="173" y="73"/>
                    </a:lnTo>
                    <a:lnTo>
                      <a:pt x="154" y="57"/>
                    </a:lnTo>
                    <a:lnTo>
                      <a:pt x="148" y="53"/>
                    </a:lnTo>
                    <a:lnTo>
                      <a:pt x="141" y="50"/>
                    </a:lnTo>
                    <a:lnTo>
                      <a:pt x="135" y="46"/>
                    </a:lnTo>
                    <a:lnTo>
                      <a:pt x="129" y="43"/>
                    </a:lnTo>
                    <a:lnTo>
                      <a:pt x="122" y="39"/>
                    </a:lnTo>
                    <a:lnTo>
                      <a:pt x="116" y="35"/>
                    </a:lnTo>
                    <a:lnTo>
                      <a:pt x="102" y="29"/>
                    </a:lnTo>
                    <a:lnTo>
                      <a:pt x="90" y="22"/>
                    </a:lnTo>
                    <a:lnTo>
                      <a:pt x="77" y="17"/>
                    </a:lnTo>
                    <a:lnTo>
                      <a:pt x="66" y="12"/>
                    </a:lnTo>
                    <a:lnTo>
                      <a:pt x="54" y="9"/>
                    </a:lnTo>
                    <a:lnTo>
                      <a:pt x="39" y="2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28" name="Freeform 426"/>
              <p:cNvSpPr>
                <a:spLocks/>
              </p:cNvSpPr>
              <p:nvPr/>
            </p:nvSpPr>
            <p:spPr bwMode="auto">
              <a:xfrm>
                <a:off x="2554" y="2966"/>
                <a:ext cx="42" cy="36"/>
              </a:xfrm>
              <a:custGeom>
                <a:avLst/>
                <a:gdLst>
                  <a:gd name="T0" fmla="*/ 26 w 167"/>
                  <a:gd name="T1" fmla="*/ 29 h 144"/>
                  <a:gd name="T2" fmla="*/ 23 w 167"/>
                  <a:gd name="T3" fmla="*/ 27 h 144"/>
                  <a:gd name="T4" fmla="*/ 17 w 167"/>
                  <a:gd name="T5" fmla="*/ 23 h 144"/>
                  <a:gd name="T6" fmla="*/ 3 w 167"/>
                  <a:gd name="T7" fmla="*/ 10 h 144"/>
                  <a:gd name="T8" fmla="*/ 0 w 167"/>
                  <a:gd name="T9" fmla="*/ 4 h 144"/>
                  <a:gd name="T10" fmla="*/ 4 w 167"/>
                  <a:gd name="T11" fmla="*/ 0 h 144"/>
                  <a:gd name="T12" fmla="*/ 37 w 167"/>
                  <a:gd name="T13" fmla="*/ 4 h 144"/>
                  <a:gd name="T14" fmla="*/ 64 w 167"/>
                  <a:gd name="T15" fmla="*/ 13 h 144"/>
                  <a:gd name="T16" fmla="*/ 76 w 167"/>
                  <a:gd name="T17" fmla="*/ 19 h 144"/>
                  <a:gd name="T18" fmla="*/ 89 w 167"/>
                  <a:gd name="T19" fmla="*/ 27 h 144"/>
                  <a:gd name="T20" fmla="*/ 94 w 167"/>
                  <a:gd name="T21" fmla="*/ 31 h 144"/>
                  <a:gd name="T22" fmla="*/ 100 w 167"/>
                  <a:gd name="T23" fmla="*/ 36 h 144"/>
                  <a:gd name="T24" fmla="*/ 110 w 167"/>
                  <a:gd name="T25" fmla="*/ 43 h 144"/>
                  <a:gd name="T26" fmla="*/ 129 w 167"/>
                  <a:gd name="T27" fmla="*/ 61 h 144"/>
                  <a:gd name="T28" fmla="*/ 146 w 167"/>
                  <a:gd name="T29" fmla="*/ 77 h 144"/>
                  <a:gd name="T30" fmla="*/ 157 w 167"/>
                  <a:gd name="T31" fmla="*/ 91 h 144"/>
                  <a:gd name="T32" fmla="*/ 167 w 167"/>
                  <a:gd name="T33" fmla="*/ 105 h 144"/>
                  <a:gd name="T34" fmla="*/ 167 w 167"/>
                  <a:gd name="T35" fmla="*/ 134 h 144"/>
                  <a:gd name="T36" fmla="*/ 165 w 167"/>
                  <a:gd name="T37" fmla="*/ 141 h 144"/>
                  <a:gd name="T38" fmla="*/ 158 w 167"/>
                  <a:gd name="T39" fmla="*/ 144 h 144"/>
                  <a:gd name="T40" fmla="*/ 149 w 167"/>
                  <a:gd name="T41" fmla="*/ 142 h 144"/>
                  <a:gd name="T42" fmla="*/ 136 w 167"/>
                  <a:gd name="T43" fmla="*/ 130 h 144"/>
                  <a:gd name="T44" fmla="*/ 119 w 167"/>
                  <a:gd name="T45" fmla="*/ 114 h 144"/>
                  <a:gd name="T46" fmla="*/ 100 w 167"/>
                  <a:gd name="T47" fmla="*/ 96 h 144"/>
                  <a:gd name="T48" fmla="*/ 83 w 167"/>
                  <a:gd name="T49" fmla="*/ 80 h 144"/>
                  <a:gd name="T50" fmla="*/ 65 w 167"/>
                  <a:gd name="T51" fmla="*/ 63 h 144"/>
                  <a:gd name="T52" fmla="*/ 48 w 167"/>
                  <a:gd name="T53" fmla="*/ 50 h 144"/>
                  <a:gd name="T54" fmla="*/ 37 w 167"/>
                  <a:gd name="T55" fmla="*/ 39 h 144"/>
                  <a:gd name="T56" fmla="*/ 26 w 167"/>
                  <a:gd name="T57" fmla="*/ 29 h 144"/>
                  <a:gd name="T58" fmla="*/ 26 w 167"/>
                  <a:gd name="T59" fmla="*/ 29 h 14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7"/>
                  <a:gd name="T91" fmla="*/ 0 h 144"/>
                  <a:gd name="T92" fmla="*/ 167 w 167"/>
                  <a:gd name="T93" fmla="*/ 144 h 144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7" h="144">
                    <a:moveTo>
                      <a:pt x="26" y="29"/>
                    </a:moveTo>
                    <a:lnTo>
                      <a:pt x="23" y="27"/>
                    </a:lnTo>
                    <a:lnTo>
                      <a:pt x="17" y="23"/>
                    </a:lnTo>
                    <a:lnTo>
                      <a:pt x="3" y="10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37" y="4"/>
                    </a:lnTo>
                    <a:lnTo>
                      <a:pt x="64" y="13"/>
                    </a:lnTo>
                    <a:lnTo>
                      <a:pt x="76" y="19"/>
                    </a:lnTo>
                    <a:lnTo>
                      <a:pt x="89" y="27"/>
                    </a:lnTo>
                    <a:lnTo>
                      <a:pt x="94" y="31"/>
                    </a:lnTo>
                    <a:lnTo>
                      <a:pt x="100" y="36"/>
                    </a:lnTo>
                    <a:lnTo>
                      <a:pt x="110" y="43"/>
                    </a:lnTo>
                    <a:lnTo>
                      <a:pt x="129" y="61"/>
                    </a:lnTo>
                    <a:lnTo>
                      <a:pt x="146" y="77"/>
                    </a:lnTo>
                    <a:lnTo>
                      <a:pt x="157" y="91"/>
                    </a:lnTo>
                    <a:lnTo>
                      <a:pt x="167" y="105"/>
                    </a:lnTo>
                    <a:lnTo>
                      <a:pt x="167" y="134"/>
                    </a:lnTo>
                    <a:lnTo>
                      <a:pt x="165" y="141"/>
                    </a:lnTo>
                    <a:lnTo>
                      <a:pt x="158" y="144"/>
                    </a:lnTo>
                    <a:lnTo>
                      <a:pt x="149" y="142"/>
                    </a:lnTo>
                    <a:lnTo>
                      <a:pt x="136" y="130"/>
                    </a:lnTo>
                    <a:lnTo>
                      <a:pt x="119" y="114"/>
                    </a:lnTo>
                    <a:lnTo>
                      <a:pt x="100" y="96"/>
                    </a:lnTo>
                    <a:lnTo>
                      <a:pt x="83" y="80"/>
                    </a:lnTo>
                    <a:lnTo>
                      <a:pt x="65" y="63"/>
                    </a:lnTo>
                    <a:lnTo>
                      <a:pt x="48" y="50"/>
                    </a:lnTo>
                    <a:lnTo>
                      <a:pt x="37" y="39"/>
                    </a:lnTo>
                    <a:lnTo>
                      <a:pt x="26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29" name="Freeform 427"/>
              <p:cNvSpPr>
                <a:spLocks/>
              </p:cNvSpPr>
              <p:nvPr/>
            </p:nvSpPr>
            <p:spPr bwMode="auto">
              <a:xfrm>
                <a:off x="2006" y="3146"/>
                <a:ext cx="96" cy="110"/>
              </a:xfrm>
              <a:custGeom>
                <a:avLst/>
                <a:gdLst>
                  <a:gd name="T0" fmla="*/ 26 w 383"/>
                  <a:gd name="T1" fmla="*/ 6 h 438"/>
                  <a:gd name="T2" fmla="*/ 35 w 383"/>
                  <a:gd name="T3" fmla="*/ 0 h 438"/>
                  <a:gd name="T4" fmla="*/ 40 w 383"/>
                  <a:gd name="T5" fmla="*/ 21 h 438"/>
                  <a:gd name="T6" fmla="*/ 32 w 383"/>
                  <a:gd name="T7" fmla="*/ 141 h 438"/>
                  <a:gd name="T8" fmla="*/ 44 w 383"/>
                  <a:gd name="T9" fmla="*/ 201 h 438"/>
                  <a:gd name="T10" fmla="*/ 54 w 383"/>
                  <a:gd name="T11" fmla="*/ 231 h 438"/>
                  <a:gd name="T12" fmla="*/ 68 w 383"/>
                  <a:gd name="T13" fmla="*/ 260 h 438"/>
                  <a:gd name="T14" fmla="*/ 87 w 383"/>
                  <a:gd name="T15" fmla="*/ 289 h 438"/>
                  <a:gd name="T16" fmla="*/ 112 w 383"/>
                  <a:gd name="T17" fmla="*/ 317 h 438"/>
                  <a:gd name="T18" fmla="*/ 141 w 383"/>
                  <a:gd name="T19" fmla="*/ 342 h 438"/>
                  <a:gd name="T20" fmla="*/ 157 w 383"/>
                  <a:gd name="T21" fmla="*/ 354 h 438"/>
                  <a:gd name="T22" fmla="*/ 176 w 383"/>
                  <a:gd name="T23" fmla="*/ 365 h 438"/>
                  <a:gd name="T24" fmla="*/ 197 w 383"/>
                  <a:gd name="T25" fmla="*/ 375 h 438"/>
                  <a:gd name="T26" fmla="*/ 219 w 383"/>
                  <a:gd name="T27" fmla="*/ 384 h 438"/>
                  <a:gd name="T28" fmla="*/ 242 w 383"/>
                  <a:gd name="T29" fmla="*/ 391 h 438"/>
                  <a:gd name="T30" fmla="*/ 267 w 383"/>
                  <a:gd name="T31" fmla="*/ 399 h 438"/>
                  <a:gd name="T32" fmla="*/ 314 w 383"/>
                  <a:gd name="T33" fmla="*/ 410 h 438"/>
                  <a:gd name="T34" fmla="*/ 347 w 383"/>
                  <a:gd name="T35" fmla="*/ 420 h 438"/>
                  <a:gd name="T36" fmla="*/ 381 w 383"/>
                  <a:gd name="T37" fmla="*/ 432 h 438"/>
                  <a:gd name="T38" fmla="*/ 377 w 383"/>
                  <a:gd name="T39" fmla="*/ 438 h 438"/>
                  <a:gd name="T40" fmla="*/ 304 w 383"/>
                  <a:gd name="T41" fmla="*/ 431 h 438"/>
                  <a:gd name="T42" fmla="*/ 252 w 383"/>
                  <a:gd name="T43" fmla="*/ 422 h 438"/>
                  <a:gd name="T44" fmla="*/ 205 w 383"/>
                  <a:gd name="T45" fmla="*/ 409 h 438"/>
                  <a:gd name="T46" fmla="*/ 173 w 383"/>
                  <a:gd name="T47" fmla="*/ 395 h 438"/>
                  <a:gd name="T48" fmla="*/ 160 w 383"/>
                  <a:gd name="T49" fmla="*/ 386 h 438"/>
                  <a:gd name="T50" fmla="*/ 146 w 383"/>
                  <a:gd name="T51" fmla="*/ 378 h 438"/>
                  <a:gd name="T52" fmla="*/ 130 w 383"/>
                  <a:gd name="T53" fmla="*/ 367 h 438"/>
                  <a:gd name="T54" fmla="*/ 113 w 383"/>
                  <a:gd name="T55" fmla="*/ 355 h 438"/>
                  <a:gd name="T56" fmla="*/ 79 w 383"/>
                  <a:gd name="T57" fmla="*/ 324 h 438"/>
                  <a:gd name="T58" fmla="*/ 48 w 383"/>
                  <a:gd name="T59" fmla="*/ 287 h 438"/>
                  <a:gd name="T60" fmla="*/ 27 w 383"/>
                  <a:gd name="T61" fmla="*/ 251 h 438"/>
                  <a:gd name="T62" fmla="*/ 5 w 383"/>
                  <a:gd name="T63" fmla="*/ 179 h 438"/>
                  <a:gd name="T64" fmla="*/ 5 w 383"/>
                  <a:gd name="T65" fmla="*/ 69 h 438"/>
                  <a:gd name="T66" fmla="*/ 21 w 383"/>
                  <a:gd name="T67" fmla="*/ 11 h 43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83"/>
                  <a:gd name="T103" fmla="*/ 0 h 438"/>
                  <a:gd name="T104" fmla="*/ 383 w 383"/>
                  <a:gd name="T105" fmla="*/ 438 h 43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83" h="438">
                    <a:moveTo>
                      <a:pt x="21" y="11"/>
                    </a:moveTo>
                    <a:lnTo>
                      <a:pt x="26" y="6"/>
                    </a:lnTo>
                    <a:lnTo>
                      <a:pt x="30" y="4"/>
                    </a:lnTo>
                    <a:lnTo>
                      <a:pt x="35" y="0"/>
                    </a:lnTo>
                    <a:lnTo>
                      <a:pt x="43" y="1"/>
                    </a:lnTo>
                    <a:lnTo>
                      <a:pt x="40" y="21"/>
                    </a:lnTo>
                    <a:lnTo>
                      <a:pt x="30" y="88"/>
                    </a:lnTo>
                    <a:lnTo>
                      <a:pt x="32" y="141"/>
                    </a:lnTo>
                    <a:lnTo>
                      <a:pt x="36" y="170"/>
                    </a:lnTo>
                    <a:lnTo>
                      <a:pt x="44" y="201"/>
                    </a:lnTo>
                    <a:lnTo>
                      <a:pt x="48" y="216"/>
                    </a:lnTo>
                    <a:lnTo>
                      <a:pt x="54" y="231"/>
                    </a:lnTo>
                    <a:lnTo>
                      <a:pt x="60" y="246"/>
                    </a:lnTo>
                    <a:lnTo>
                      <a:pt x="68" y="260"/>
                    </a:lnTo>
                    <a:lnTo>
                      <a:pt x="77" y="275"/>
                    </a:lnTo>
                    <a:lnTo>
                      <a:pt x="87" y="289"/>
                    </a:lnTo>
                    <a:lnTo>
                      <a:pt x="99" y="303"/>
                    </a:lnTo>
                    <a:lnTo>
                      <a:pt x="112" y="317"/>
                    </a:lnTo>
                    <a:lnTo>
                      <a:pt x="126" y="330"/>
                    </a:lnTo>
                    <a:lnTo>
                      <a:pt x="141" y="342"/>
                    </a:lnTo>
                    <a:lnTo>
                      <a:pt x="150" y="348"/>
                    </a:lnTo>
                    <a:lnTo>
                      <a:pt x="157" y="354"/>
                    </a:lnTo>
                    <a:lnTo>
                      <a:pt x="168" y="360"/>
                    </a:lnTo>
                    <a:lnTo>
                      <a:pt x="176" y="365"/>
                    </a:lnTo>
                    <a:lnTo>
                      <a:pt x="186" y="370"/>
                    </a:lnTo>
                    <a:lnTo>
                      <a:pt x="197" y="375"/>
                    </a:lnTo>
                    <a:lnTo>
                      <a:pt x="208" y="379"/>
                    </a:lnTo>
                    <a:lnTo>
                      <a:pt x="219" y="384"/>
                    </a:lnTo>
                    <a:lnTo>
                      <a:pt x="231" y="388"/>
                    </a:lnTo>
                    <a:lnTo>
                      <a:pt x="242" y="391"/>
                    </a:lnTo>
                    <a:lnTo>
                      <a:pt x="255" y="395"/>
                    </a:lnTo>
                    <a:lnTo>
                      <a:pt x="267" y="399"/>
                    </a:lnTo>
                    <a:lnTo>
                      <a:pt x="293" y="405"/>
                    </a:lnTo>
                    <a:lnTo>
                      <a:pt x="314" y="410"/>
                    </a:lnTo>
                    <a:lnTo>
                      <a:pt x="332" y="415"/>
                    </a:lnTo>
                    <a:lnTo>
                      <a:pt x="347" y="420"/>
                    </a:lnTo>
                    <a:lnTo>
                      <a:pt x="370" y="427"/>
                    </a:lnTo>
                    <a:lnTo>
                      <a:pt x="381" y="432"/>
                    </a:lnTo>
                    <a:lnTo>
                      <a:pt x="383" y="436"/>
                    </a:lnTo>
                    <a:lnTo>
                      <a:pt x="377" y="438"/>
                    </a:lnTo>
                    <a:lnTo>
                      <a:pt x="348" y="437"/>
                    </a:lnTo>
                    <a:lnTo>
                      <a:pt x="304" y="431"/>
                    </a:lnTo>
                    <a:lnTo>
                      <a:pt x="279" y="427"/>
                    </a:lnTo>
                    <a:lnTo>
                      <a:pt x="252" y="422"/>
                    </a:lnTo>
                    <a:lnTo>
                      <a:pt x="228" y="415"/>
                    </a:lnTo>
                    <a:lnTo>
                      <a:pt x="205" y="409"/>
                    </a:lnTo>
                    <a:lnTo>
                      <a:pt x="186" y="402"/>
                    </a:lnTo>
                    <a:lnTo>
                      <a:pt x="173" y="395"/>
                    </a:lnTo>
                    <a:lnTo>
                      <a:pt x="166" y="391"/>
                    </a:lnTo>
                    <a:lnTo>
                      <a:pt x="160" y="386"/>
                    </a:lnTo>
                    <a:lnTo>
                      <a:pt x="154" y="383"/>
                    </a:lnTo>
                    <a:lnTo>
                      <a:pt x="146" y="378"/>
                    </a:lnTo>
                    <a:lnTo>
                      <a:pt x="138" y="372"/>
                    </a:lnTo>
                    <a:lnTo>
                      <a:pt x="130" y="367"/>
                    </a:lnTo>
                    <a:lnTo>
                      <a:pt x="122" y="361"/>
                    </a:lnTo>
                    <a:lnTo>
                      <a:pt x="113" y="355"/>
                    </a:lnTo>
                    <a:lnTo>
                      <a:pt x="97" y="341"/>
                    </a:lnTo>
                    <a:lnTo>
                      <a:pt x="79" y="324"/>
                    </a:lnTo>
                    <a:lnTo>
                      <a:pt x="63" y="307"/>
                    </a:lnTo>
                    <a:lnTo>
                      <a:pt x="48" y="287"/>
                    </a:lnTo>
                    <a:lnTo>
                      <a:pt x="34" y="264"/>
                    </a:lnTo>
                    <a:lnTo>
                      <a:pt x="27" y="251"/>
                    </a:lnTo>
                    <a:lnTo>
                      <a:pt x="21" y="239"/>
                    </a:lnTo>
                    <a:lnTo>
                      <a:pt x="5" y="179"/>
                    </a:lnTo>
                    <a:lnTo>
                      <a:pt x="0" y="108"/>
                    </a:lnTo>
                    <a:lnTo>
                      <a:pt x="5" y="69"/>
                    </a:lnTo>
                    <a:lnTo>
                      <a:pt x="13" y="25"/>
                    </a:lnTo>
                    <a:lnTo>
                      <a:pt x="21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30" name="Freeform 428"/>
              <p:cNvSpPr>
                <a:spLocks/>
              </p:cNvSpPr>
              <p:nvPr/>
            </p:nvSpPr>
            <p:spPr bwMode="auto">
              <a:xfrm>
                <a:off x="2049" y="3181"/>
                <a:ext cx="63" cy="50"/>
              </a:xfrm>
              <a:custGeom>
                <a:avLst/>
                <a:gdLst>
                  <a:gd name="T0" fmla="*/ 0 w 251"/>
                  <a:gd name="T1" fmla="*/ 0 h 199"/>
                  <a:gd name="T2" fmla="*/ 1 w 251"/>
                  <a:gd name="T3" fmla="*/ 49 h 199"/>
                  <a:gd name="T4" fmla="*/ 6 w 251"/>
                  <a:gd name="T5" fmla="*/ 72 h 199"/>
                  <a:gd name="T6" fmla="*/ 15 w 251"/>
                  <a:gd name="T7" fmla="*/ 96 h 199"/>
                  <a:gd name="T8" fmla="*/ 22 w 251"/>
                  <a:gd name="T9" fmla="*/ 109 h 199"/>
                  <a:gd name="T10" fmla="*/ 30 w 251"/>
                  <a:gd name="T11" fmla="*/ 122 h 199"/>
                  <a:gd name="T12" fmla="*/ 40 w 251"/>
                  <a:gd name="T13" fmla="*/ 135 h 199"/>
                  <a:gd name="T14" fmla="*/ 53 w 251"/>
                  <a:gd name="T15" fmla="*/ 147 h 199"/>
                  <a:gd name="T16" fmla="*/ 65 w 251"/>
                  <a:gd name="T17" fmla="*/ 160 h 199"/>
                  <a:gd name="T18" fmla="*/ 72 w 251"/>
                  <a:gd name="T19" fmla="*/ 165 h 199"/>
                  <a:gd name="T20" fmla="*/ 79 w 251"/>
                  <a:gd name="T21" fmla="*/ 170 h 199"/>
                  <a:gd name="T22" fmla="*/ 85 w 251"/>
                  <a:gd name="T23" fmla="*/ 174 h 199"/>
                  <a:gd name="T24" fmla="*/ 93 w 251"/>
                  <a:gd name="T25" fmla="*/ 178 h 199"/>
                  <a:gd name="T26" fmla="*/ 101 w 251"/>
                  <a:gd name="T27" fmla="*/ 181 h 199"/>
                  <a:gd name="T28" fmla="*/ 108 w 251"/>
                  <a:gd name="T29" fmla="*/ 184 h 199"/>
                  <a:gd name="T30" fmla="*/ 122 w 251"/>
                  <a:gd name="T31" fmla="*/ 189 h 199"/>
                  <a:gd name="T32" fmla="*/ 137 w 251"/>
                  <a:gd name="T33" fmla="*/ 193 h 199"/>
                  <a:gd name="T34" fmla="*/ 164 w 251"/>
                  <a:gd name="T35" fmla="*/ 198 h 199"/>
                  <a:gd name="T36" fmla="*/ 208 w 251"/>
                  <a:gd name="T37" fmla="*/ 199 h 199"/>
                  <a:gd name="T38" fmla="*/ 226 w 251"/>
                  <a:gd name="T39" fmla="*/ 197 h 199"/>
                  <a:gd name="T40" fmla="*/ 234 w 251"/>
                  <a:gd name="T41" fmla="*/ 194 h 199"/>
                  <a:gd name="T42" fmla="*/ 250 w 251"/>
                  <a:gd name="T43" fmla="*/ 189 h 199"/>
                  <a:gd name="T44" fmla="*/ 251 w 251"/>
                  <a:gd name="T45" fmla="*/ 184 h 199"/>
                  <a:gd name="T46" fmla="*/ 241 w 251"/>
                  <a:gd name="T47" fmla="*/ 181 h 199"/>
                  <a:gd name="T48" fmla="*/ 219 w 251"/>
                  <a:gd name="T49" fmla="*/ 179 h 199"/>
                  <a:gd name="T50" fmla="*/ 160 w 251"/>
                  <a:gd name="T51" fmla="*/ 170 h 199"/>
                  <a:gd name="T52" fmla="*/ 145 w 251"/>
                  <a:gd name="T53" fmla="*/ 165 h 199"/>
                  <a:gd name="T54" fmla="*/ 130 w 251"/>
                  <a:gd name="T55" fmla="*/ 159 h 199"/>
                  <a:gd name="T56" fmla="*/ 114 w 251"/>
                  <a:gd name="T57" fmla="*/ 151 h 199"/>
                  <a:gd name="T58" fmla="*/ 108 w 251"/>
                  <a:gd name="T59" fmla="*/ 146 h 199"/>
                  <a:gd name="T60" fmla="*/ 101 w 251"/>
                  <a:gd name="T61" fmla="*/ 142 h 199"/>
                  <a:gd name="T62" fmla="*/ 73 w 251"/>
                  <a:gd name="T63" fmla="*/ 120 h 199"/>
                  <a:gd name="T64" fmla="*/ 61 w 251"/>
                  <a:gd name="T65" fmla="*/ 106 h 199"/>
                  <a:gd name="T66" fmla="*/ 50 w 251"/>
                  <a:gd name="T67" fmla="*/ 89 h 199"/>
                  <a:gd name="T68" fmla="*/ 40 w 251"/>
                  <a:gd name="T69" fmla="*/ 72 h 199"/>
                  <a:gd name="T70" fmla="*/ 32 w 251"/>
                  <a:gd name="T71" fmla="*/ 53 h 199"/>
                  <a:gd name="T72" fmla="*/ 21 w 251"/>
                  <a:gd name="T73" fmla="*/ 6 h 199"/>
                  <a:gd name="T74" fmla="*/ 0 w 251"/>
                  <a:gd name="T75" fmla="*/ 0 h 199"/>
                  <a:gd name="T76" fmla="*/ 0 w 251"/>
                  <a:gd name="T77" fmla="*/ 0 h 19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51"/>
                  <a:gd name="T118" fmla="*/ 0 h 199"/>
                  <a:gd name="T119" fmla="*/ 251 w 251"/>
                  <a:gd name="T120" fmla="*/ 199 h 199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51" h="199">
                    <a:moveTo>
                      <a:pt x="0" y="0"/>
                    </a:moveTo>
                    <a:lnTo>
                      <a:pt x="1" y="49"/>
                    </a:lnTo>
                    <a:lnTo>
                      <a:pt x="6" y="72"/>
                    </a:lnTo>
                    <a:lnTo>
                      <a:pt x="15" y="96"/>
                    </a:lnTo>
                    <a:lnTo>
                      <a:pt x="22" y="109"/>
                    </a:lnTo>
                    <a:lnTo>
                      <a:pt x="30" y="122"/>
                    </a:lnTo>
                    <a:lnTo>
                      <a:pt x="40" y="135"/>
                    </a:lnTo>
                    <a:lnTo>
                      <a:pt x="53" y="147"/>
                    </a:lnTo>
                    <a:lnTo>
                      <a:pt x="65" y="160"/>
                    </a:lnTo>
                    <a:lnTo>
                      <a:pt x="72" y="165"/>
                    </a:lnTo>
                    <a:lnTo>
                      <a:pt x="79" y="170"/>
                    </a:lnTo>
                    <a:lnTo>
                      <a:pt x="85" y="174"/>
                    </a:lnTo>
                    <a:lnTo>
                      <a:pt x="93" y="178"/>
                    </a:lnTo>
                    <a:lnTo>
                      <a:pt x="101" y="181"/>
                    </a:lnTo>
                    <a:lnTo>
                      <a:pt x="108" y="184"/>
                    </a:lnTo>
                    <a:lnTo>
                      <a:pt x="122" y="189"/>
                    </a:lnTo>
                    <a:lnTo>
                      <a:pt x="137" y="193"/>
                    </a:lnTo>
                    <a:lnTo>
                      <a:pt x="164" y="198"/>
                    </a:lnTo>
                    <a:lnTo>
                      <a:pt x="208" y="199"/>
                    </a:lnTo>
                    <a:lnTo>
                      <a:pt x="226" y="197"/>
                    </a:lnTo>
                    <a:lnTo>
                      <a:pt x="234" y="194"/>
                    </a:lnTo>
                    <a:lnTo>
                      <a:pt x="250" y="189"/>
                    </a:lnTo>
                    <a:lnTo>
                      <a:pt x="251" y="184"/>
                    </a:lnTo>
                    <a:lnTo>
                      <a:pt x="241" y="181"/>
                    </a:lnTo>
                    <a:lnTo>
                      <a:pt x="219" y="179"/>
                    </a:lnTo>
                    <a:lnTo>
                      <a:pt x="160" y="170"/>
                    </a:lnTo>
                    <a:lnTo>
                      <a:pt x="145" y="165"/>
                    </a:lnTo>
                    <a:lnTo>
                      <a:pt x="130" y="159"/>
                    </a:lnTo>
                    <a:lnTo>
                      <a:pt x="114" y="151"/>
                    </a:lnTo>
                    <a:lnTo>
                      <a:pt x="108" y="146"/>
                    </a:lnTo>
                    <a:lnTo>
                      <a:pt x="101" y="142"/>
                    </a:lnTo>
                    <a:lnTo>
                      <a:pt x="73" y="120"/>
                    </a:lnTo>
                    <a:lnTo>
                      <a:pt x="61" y="106"/>
                    </a:lnTo>
                    <a:lnTo>
                      <a:pt x="50" y="89"/>
                    </a:lnTo>
                    <a:lnTo>
                      <a:pt x="40" y="72"/>
                    </a:lnTo>
                    <a:lnTo>
                      <a:pt x="32" y="53"/>
                    </a:lnTo>
                    <a:lnTo>
                      <a:pt x="21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31" name="Freeform 429"/>
              <p:cNvSpPr>
                <a:spLocks/>
              </p:cNvSpPr>
              <p:nvPr/>
            </p:nvSpPr>
            <p:spPr bwMode="auto">
              <a:xfrm>
                <a:off x="2091" y="3191"/>
                <a:ext cx="44" cy="24"/>
              </a:xfrm>
              <a:custGeom>
                <a:avLst/>
                <a:gdLst>
                  <a:gd name="T0" fmla="*/ 3 w 177"/>
                  <a:gd name="T1" fmla="*/ 19 h 97"/>
                  <a:gd name="T2" fmla="*/ 0 w 177"/>
                  <a:gd name="T3" fmla="*/ 4 h 97"/>
                  <a:gd name="T4" fmla="*/ 3 w 177"/>
                  <a:gd name="T5" fmla="*/ 0 h 97"/>
                  <a:gd name="T6" fmla="*/ 14 w 177"/>
                  <a:gd name="T7" fmla="*/ 12 h 97"/>
                  <a:gd name="T8" fmla="*/ 24 w 177"/>
                  <a:gd name="T9" fmla="*/ 23 h 97"/>
                  <a:gd name="T10" fmla="*/ 34 w 177"/>
                  <a:gd name="T11" fmla="*/ 36 h 97"/>
                  <a:gd name="T12" fmla="*/ 47 w 177"/>
                  <a:gd name="T13" fmla="*/ 48 h 97"/>
                  <a:gd name="T14" fmla="*/ 62 w 177"/>
                  <a:gd name="T15" fmla="*/ 61 h 97"/>
                  <a:gd name="T16" fmla="*/ 71 w 177"/>
                  <a:gd name="T17" fmla="*/ 66 h 97"/>
                  <a:gd name="T18" fmla="*/ 80 w 177"/>
                  <a:gd name="T19" fmla="*/ 71 h 97"/>
                  <a:gd name="T20" fmla="*/ 89 w 177"/>
                  <a:gd name="T21" fmla="*/ 75 h 97"/>
                  <a:gd name="T22" fmla="*/ 99 w 177"/>
                  <a:gd name="T23" fmla="*/ 77 h 97"/>
                  <a:gd name="T24" fmla="*/ 121 w 177"/>
                  <a:gd name="T25" fmla="*/ 82 h 97"/>
                  <a:gd name="T26" fmla="*/ 147 w 177"/>
                  <a:gd name="T27" fmla="*/ 81 h 97"/>
                  <a:gd name="T28" fmla="*/ 177 w 177"/>
                  <a:gd name="T29" fmla="*/ 81 h 97"/>
                  <a:gd name="T30" fmla="*/ 172 w 177"/>
                  <a:gd name="T31" fmla="*/ 86 h 97"/>
                  <a:gd name="T32" fmla="*/ 161 w 177"/>
                  <a:gd name="T33" fmla="*/ 90 h 97"/>
                  <a:gd name="T34" fmla="*/ 145 w 177"/>
                  <a:gd name="T35" fmla="*/ 94 h 97"/>
                  <a:gd name="T36" fmla="*/ 130 w 177"/>
                  <a:gd name="T37" fmla="*/ 96 h 97"/>
                  <a:gd name="T38" fmla="*/ 115 w 177"/>
                  <a:gd name="T39" fmla="*/ 97 h 97"/>
                  <a:gd name="T40" fmla="*/ 85 w 177"/>
                  <a:gd name="T41" fmla="*/ 95 h 97"/>
                  <a:gd name="T42" fmla="*/ 53 w 177"/>
                  <a:gd name="T43" fmla="*/ 84 h 97"/>
                  <a:gd name="T44" fmla="*/ 24 w 177"/>
                  <a:gd name="T45" fmla="*/ 60 h 97"/>
                  <a:gd name="T46" fmla="*/ 12 w 177"/>
                  <a:gd name="T47" fmla="*/ 42 h 97"/>
                  <a:gd name="T48" fmla="*/ 3 w 177"/>
                  <a:gd name="T49" fmla="*/ 19 h 97"/>
                  <a:gd name="T50" fmla="*/ 3 w 177"/>
                  <a:gd name="T51" fmla="*/ 19 h 9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77"/>
                  <a:gd name="T79" fmla="*/ 0 h 97"/>
                  <a:gd name="T80" fmla="*/ 177 w 177"/>
                  <a:gd name="T81" fmla="*/ 97 h 97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77" h="97">
                    <a:moveTo>
                      <a:pt x="3" y="19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14" y="12"/>
                    </a:lnTo>
                    <a:lnTo>
                      <a:pt x="24" y="23"/>
                    </a:lnTo>
                    <a:lnTo>
                      <a:pt x="34" y="36"/>
                    </a:lnTo>
                    <a:lnTo>
                      <a:pt x="47" y="48"/>
                    </a:lnTo>
                    <a:lnTo>
                      <a:pt x="62" y="61"/>
                    </a:lnTo>
                    <a:lnTo>
                      <a:pt x="71" y="66"/>
                    </a:lnTo>
                    <a:lnTo>
                      <a:pt x="80" y="71"/>
                    </a:lnTo>
                    <a:lnTo>
                      <a:pt x="89" y="75"/>
                    </a:lnTo>
                    <a:lnTo>
                      <a:pt x="99" y="77"/>
                    </a:lnTo>
                    <a:lnTo>
                      <a:pt x="121" y="82"/>
                    </a:lnTo>
                    <a:lnTo>
                      <a:pt x="147" y="81"/>
                    </a:lnTo>
                    <a:lnTo>
                      <a:pt x="177" y="81"/>
                    </a:lnTo>
                    <a:lnTo>
                      <a:pt x="172" y="86"/>
                    </a:lnTo>
                    <a:lnTo>
                      <a:pt x="161" y="90"/>
                    </a:lnTo>
                    <a:lnTo>
                      <a:pt x="145" y="94"/>
                    </a:lnTo>
                    <a:lnTo>
                      <a:pt x="130" y="96"/>
                    </a:lnTo>
                    <a:lnTo>
                      <a:pt x="115" y="97"/>
                    </a:lnTo>
                    <a:lnTo>
                      <a:pt x="85" y="95"/>
                    </a:lnTo>
                    <a:lnTo>
                      <a:pt x="53" y="84"/>
                    </a:lnTo>
                    <a:lnTo>
                      <a:pt x="24" y="60"/>
                    </a:lnTo>
                    <a:lnTo>
                      <a:pt x="12" y="42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32" name="Freeform 430"/>
              <p:cNvSpPr>
                <a:spLocks/>
              </p:cNvSpPr>
              <p:nvPr/>
            </p:nvSpPr>
            <p:spPr bwMode="auto">
              <a:xfrm>
                <a:off x="2267" y="3212"/>
                <a:ext cx="177" cy="65"/>
              </a:xfrm>
              <a:custGeom>
                <a:avLst/>
                <a:gdLst>
                  <a:gd name="T0" fmla="*/ 0 w 706"/>
                  <a:gd name="T1" fmla="*/ 88 h 259"/>
                  <a:gd name="T2" fmla="*/ 7 w 706"/>
                  <a:gd name="T3" fmla="*/ 83 h 259"/>
                  <a:gd name="T4" fmla="*/ 50 w 706"/>
                  <a:gd name="T5" fmla="*/ 114 h 259"/>
                  <a:gd name="T6" fmla="*/ 76 w 706"/>
                  <a:gd name="T7" fmla="*/ 138 h 259"/>
                  <a:gd name="T8" fmla="*/ 110 w 706"/>
                  <a:gd name="T9" fmla="*/ 164 h 259"/>
                  <a:gd name="T10" fmla="*/ 120 w 706"/>
                  <a:gd name="T11" fmla="*/ 170 h 259"/>
                  <a:gd name="T12" fmla="*/ 140 w 706"/>
                  <a:gd name="T13" fmla="*/ 184 h 259"/>
                  <a:gd name="T14" fmla="*/ 164 w 706"/>
                  <a:gd name="T15" fmla="*/ 197 h 259"/>
                  <a:gd name="T16" fmla="*/ 190 w 706"/>
                  <a:gd name="T17" fmla="*/ 207 h 259"/>
                  <a:gd name="T18" fmla="*/ 218 w 706"/>
                  <a:gd name="T19" fmla="*/ 217 h 259"/>
                  <a:gd name="T20" fmla="*/ 250 w 706"/>
                  <a:gd name="T21" fmla="*/ 225 h 259"/>
                  <a:gd name="T22" fmla="*/ 302 w 706"/>
                  <a:gd name="T23" fmla="*/ 231 h 259"/>
                  <a:gd name="T24" fmla="*/ 382 w 706"/>
                  <a:gd name="T25" fmla="*/ 227 h 259"/>
                  <a:gd name="T26" fmla="*/ 451 w 706"/>
                  <a:gd name="T27" fmla="*/ 216 h 259"/>
                  <a:gd name="T28" fmla="*/ 491 w 706"/>
                  <a:gd name="T29" fmla="*/ 203 h 259"/>
                  <a:gd name="T30" fmla="*/ 528 w 706"/>
                  <a:gd name="T31" fmla="*/ 191 h 259"/>
                  <a:gd name="T32" fmla="*/ 544 w 706"/>
                  <a:gd name="T33" fmla="*/ 183 h 259"/>
                  <a:gd name="T34" fmla="*/ 559 w 706"/>
                  <a:gd name="T35" fmla="*/ 175 h 259"/>
                  <a:gd name="T36" fmla="*/ 573 w 706"/>
                  <a:gd name="T37" fmla="*/ 167 h 259"/>
                  <a:gd name="T38" fmla="*/ 586 w 706"/>
                  <a:gd name="T39" fmla="*/ 159 h 259"/>
                  <a:gd name="T40" fmla="*/ 598 w 706"/>
                  <a:gd name="T41" fmla="*/ 150 h 259"/>
                  <a:gd name="T42" fmla="*/ 636 w 706"/>
                  <a:gd name="T43" fmla="*/ 115 h 259"/>
                  <a:gd name="T44" fmla="*/ 661 w 706"/>
                  <a:gd name="T45" fmla="*/ 82 h 259"/>
                  <a:gd name="T46" fmla="*/ 680 w 706"/>
                  <a:gd name="T47" fmla="*/ 39 h 259"/>
                  <a:gd name="T48" fmla="*/ 689 w 706"/>
                  <a:gd name="T49" fmla="*/ 10 h 259"/>
                  <a:gd name="T50" fmla="*/ 698 w 706"/>
                  <a:gd name="T51" fmla="*/ 0 h 259"/>
                  <a:gd name="T52" fmla="*/ 706 w 706"/>
                  <a:gd name="T53" fmla="*/ 18 h 259"/>
                  <a:gd name="T54" fmla="*/ 701 w 706"/>
                  <a:gd name="T55" fmla="*/ 49 h 259"/>
                  <a:gd name="T56" fmla="*/ 688 w 706"/>
                  <a:gd name="T57" fmla="*/ 79 h 259"/>
                  <a:gd name="T58" fmla="*/ 666 w 706"/>
                  <a:gd name="T59" fmla="*/ 115 h 259"/>
                  <a:gd name="T60" fmla="*/ 635 w 706"/>
                  <a:gd name="T61" fmla="*/ 150 h 259"/>
                  <a:gd name="T62" fmla="*/ 593 w 706"/>
                  <a:gd name="T63" fmla="*/ 186 h 259"/>
                  <a:gd name="T64" fmla="*/ 581 w 706"/>
                  <a:gd name="T65" fmla="*/ 193 h 259"/>
                  <a:gd name="T66" fmla="*/ 568 w 706"/>
                  <a:gd name="T67" fmla="*/ 202 h 259"/>
                  <a:gd name="T68" fmla="*/ 554 w 706"/>
                  <a:gd name="T69" fmla="*/ 210 h 259"/>
                  <a:gd name="T70" fmla="*/ 539 w 706"/>
                  <a:gd name="T71" fmla="*/ 216 h 259"/>
                  <a:gd name="T72" fmla="*/ 524 w 706"/>
                  <a:gd name="T73" fmla="*/ 223 h 259"/>
                  <a:gd name="T74" fmla="*/ 490 w 706"/>
                  <a:gd name="T75" fmla="*/ 235 h 259"/>
                  <a:gd name="T76" fmla="*/ 453 w 706"/>
                  <a:gd name="T77" fmla="*/ 245 h 259"/>
                  <a:gd name="T78" fmla="*/ 413 w 706"/>
                  <a:gd name="T79" fmla="*/ 254 h 259"/>
                  <a:gd name="T80" fmla="*/ 353 w 706"/>
                  <a:gd name="T81" fmla="*/ 259 h 259"/>
                  <a:gd name="T82" fmla="*/ 241 w 706"/>
                  <a:gd name="T83" fmla="*/ 251 h 259"/>
                  <a:gd name="T84" fmla="*/ 190 w 706"/>
                  <a:gd name="T85" fmla="*/ 240 h 259"/>
                  <a:gd name="T86" fmla="*/ 158 w 706"/>
                  <a:gd name="T87" fmla="*/ 230 h 259"/>
                  <a:gd name="T88" fmla="*/ 129 w 706"/>
                  <a:gd name="T89" fmla="*/ 218 h 259"/>
                  <a:gd name="T90" fmla="*/ 101 w 706"/>
                  <a:gd name="T91" fmla="*/ 206 h 259"/>
                  <a:gd name="T92" fmla="*/ 77 w 706"/>
                  <a:gd name="T93" fmla="*/ 192 h 259"/>
                  <a:gd name="T94" fmla="*/ 60 w 706"/>
                  <a:gd name="T95" fmla="*/ 180 h 259"/>
                  <a:gd name="T96" fmla="*/ 45 w 706"/>
                  <a:gd name="T97" fmla="*/ 169 h 259"/>
                  <a:gd name="T98" fmla="*/ 15 w 706"/>
                  <a:gd name="T99" fmla="*/ 139 h 259"/>
                  <a:gd name="T100" fmla="*/ 0 w 706"/>
                  <a:gd name="T101" fmla="*/ 107 h 25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06"/>
                  <a:gd name="T154" fmla="*/ 0 h 259"/>
                  <a:gd name="T155" fmla="*/ 706 w 706"/>
                  <a:gd name="T156" fmla="*/ 259 h 25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06" h="259">
                    <a:moveTo>
                      <a:pt x="0" y="107"/>
                    </a:moveTo>
                    <a:lnTo>
                      <a:pt x="0" y="88"/>
                    </a:lnTo>
                    <a:lnTo>
                      <a:pt x="2" y="84"/>
                    </a:lnTo>
                    <a:lnTo>
                      <a:pt x="7" y="83"/>
                    </a:lnTo>
                    <a:lnTo>
                      <a:pt x="31" y="96"/>
                    </a:lnTo>
                    <a:lnTo>
                      <a:pt x="50" y="114"/>
                    </a:lnTo>
                    <a:lnTo>
                      <a:pt x="62" y="125"/>
                    </a:lnTo>
                    <a:lnTo>
                      <a:pt x="76" y="138"/>
                    </a:lnTo>
                    <a:lnTo>
                      <a:pt x="92" y="150"/>
                    </a:lnTo>
                    <a:lnTo>
                      <a:pt x="110" y="164"/>
                    </a:lnTo>
                    <a:lnTo>
                      <a:pt x="115" y="168"/>
                    </a:lnTo>
                    <a:lnTo>
                      <a:pt x="120" y="170"/>
                    </a:lnTo>
                    <a:lnTo>
                      <a:pt x="130" y="178"/>
                    </a:lnTo>
                    <a:lnTo>
                      <a:pt x="140" y="184"/>
                    </a:lnTo>
                    <a:lnTo>
                      <a:pt x="151" y="191"/>
                    </a:lnTo>
                    <a:lnTo>
                      <a:pt x="164" y="197"/>
                    </a:lnTo>
                    <a:lnTo>
                      <a:pt x="177" y="202"/>
                    </a:lnTo>
                    <a:lnTo>
                      <a:pt x="190" y="207"/>
                    </a:lnTo>
                    <a:lnTo>
                      <a:pt x="204" y="212"/>
                    </a:lnTo>
                    <a:lnTo>
                      <a:pt x="218" y="217"/>
                    </a:lnTo>
                    <a:lnTo>
                      <a:pt x="233" y="221"/>
                    </a:lnTo>
                    <a:lnTo>
                      <a:pt x="250" y="225"/>
                    </a:lnTo>
                    <a:lnTo>
                      <a:pt x="266" y="227"/>
                    </a:lnTo>
                    <a:lnTo>
                      <a:pt x="302" y="231"/>
                    </a:lnTo>
                    <a:lnTo>
                      <a:pt x="341" y="231"/>
                    </a:lnTo>
                    <a:lnTo>
                      <a:pt x="382" y="227"/>
                    </a:lnTo>
                    <a:lnTo>
                      <a:pt x="428" y="221"/>
                    </a:lnTo>
                    <a:lnTo>
                      <a:pt x="451" y="216"/>
                    </a:lnTo>
                    <a:lnTo>
                      <a:pt x="472" y="210"/>
                    </a:lnTo>
                    <a:lnTo>
                      <a:pt x="491" y="203"/>
                    </a:lnTo>
                    <a:lnTo>
                      <a:pt x="510" y="197"/>
                    </a:lnTo>
                    <a:lnTo>
                      <a:pt x="528" y="191"/>
                    </a:lnTo>
                    <a:lnTo>
                      <a:pt x="535" y="187"/>
                    </a:lnTo>
                    <a:lnTo>
                      <a:pt x="544" y="183"/>
                    </a:lnTo>
                    <a:lnTo>
                      <a:pt x="552" y="179"/>
                    </a:lnTo>
                    <a:lnTo>
                      <a:pt x="559" y="175"/>
                    </a:lnTo>
                    <a:lnTo>
                      <a:pt x="565" y="170"/>
                    </a:lnTo>
                    <a:lnTo>
                      <a:pt x="573" y="167"/>
                    </a:lnTo>
                    <a:lnTo>
                      <a:pt x="579" y="163"/>
                    </a:lnTo>
                    <a:lnTo>
                      <a:pt x="586" y="159"/>
                    </a:lnTo>
                    <a:lnTo>
                      <a:pt x="592" y="154"/>
                    </a:lnTo>
                    <a:lnTo>
                      <a:pt x="598" y="150"/>
                    </a:lnTo>
                    <a:lnTo>
                      <a:pt x="618" y="132"/>
                    </a:lnTo>
                    <a:lnTo>
                      <a:pt x="636" y="115"/>
                    </a:lnTo>
                    <a:lnTo>
                      <a:pt x="650" y="98"/>
                    </a:lnTo>
                    <a:lnTo>
                      <a:pt x="661" y="82"/>
                    </a:lnTo>
                    <a:lnTo>
                      <a:pt x="670" y="66"/>
                    </a:lnTo>
                    <a:lnTo>
                      <a:pt x="680" y="39"/>
                    </a:lnTo>
                    <a:lnTo>
                      <a:pt x="687" y="14"/>
                    </a:lnTo>
                    <a:lnTo>
                      <a:pt x="689" y="10"/>
                    </a:lnTo>
                    <a:lnTo>
                      <a:pt x="694" y="2"/>
                    </a:lnTo>
                    <a:lnTo>
                      <a:pt x="698" y="0"/>
                    </a:lnTo>
                    <a:lnTo>
                      <a:pt x="701" y="2"/>
                    </a:lnTo>
                    <a:lnTo>
                      <a:pt x="706" y="18"/>
                    </a:lnTo>
                    <a:lnTo>
                      <a:pt x="704" y="36"/>
                    </a:lnTo>
                    <a:lnTo>
                      <a:pt x="701" y="49"/>
                    </a:lnTo>
                    <a:lnTo>
                      <a:pt x="695" y="64"/>
                    </a:lnTo>
                    <a:lnTo>
                      <a:pt x="688" y="79"/>
                    </a:lnTo>
                    <a:lnTo>
                      <a:pt x="678" y="97"/>
                    </a:lnTo>
                    <a:lnTo>
                      <a:pt x="666" y="115"/>
                    </a:lnTo>
                    <a:lnTo>
                      <a:pt x="651" y="132"/>
                    </a:lnTo>
                    <a:lnTo>
                      <a:pt x="635" y="150"/>
                    </a:lnTo>
                    <a:lnTo>
                      <a:pt x="616" y="168"/>
                    </a:lnTo>
                    <a:lnTo>
                      <a:pt x="593" y="186"/>
                    </a:lnTo>
                    <a:lnTo>
                      <a:pt x="587" y="189"/>
                    </a:lnTo>
                    <a:lnTo>
                      <a:pt x="581" y="193"/>
                    </a:lnTo>
                    <a:lnTo>
                      <a:pt x="574" y="197"/>
                    </a:lnTo>
                    <a:lnTo>
                      <a:pt x="568" y="202"/>
                    </a:lnTo>
                    <a:lnTo>
                      <a:pt x="560" y="206"/>
                    </a:lnTo>
                    <a:lnTo>
                      <a:pt x="554" y="210"/>
                    </a:lnTo>
                    <a:lnTo>
                      <a:pt x="546" y="213"/>
                    </a:lnTo>
                    <a:lnTo>
                      <a:pt x="539" y="216"/>
                    </a:lnTo>
                    <a:lnTo>
                      <a:pt x="531" y="220"/>
                    </a:lnTo>
                    <a:lnTo>
                      <a:pt x="524" y="223"/>
                    </a:lnTo>
                    <a:lnTo>
                      <a:pt x="507" y="230"/>
                    </a:lnTo>
                    <a:lnTo>
                      <a:pt x="490" y="235"/>
                    </a:lnTo>
                    <a:lnTo>
                      <a:pt x="472" y="241"/>
                    </a:lnTo>
                    <a:lnTo>
                      <a:pt x="453" y="245"/>
                    </a:lnTo>
                    <a:lnTo>
                      <a:pt x="433" y="250"/>
                    </a:lnTo>
                    <a:lnTo>
                      <a:pt x="413" y="254"/>
                    </a:lnTo>
                    <a:lnTo>
                      <a:pt x="392" y="256"/>
                    </a:lnTo>
                    <a:lnTo>
                      <a:pt x="353" y="259"/>
                    </a:lnTo>
                    <a:lnTo>
                      <a:pt x="278" y="256"/>
                    </a:lnTo>
                    <a:lnTo>
                      <a:pt x="241" y="251"/>
                    </a:lnTo>
                    <a:lnTo>
                      <a:pt x="207" y="244"/>
                    </a:lnTo>
                    <a:lnTo>
                      <a:pt x="190" y="240"/>
                    </a:lnTo>
                    <a:lnTo>
                      <a:pt x="174" y="235"/>
                    </a:lnTo>
                    <a:lnTo>
                      <a:pt x="158" y="230"/>
                    </a:lnTo>
                    <a:lnTo>
                      <a:pt x="144" y="225"/>
                    </a:lnTo>
                    <a:lnTo>
                      <a:pt x="129" y="218"/>
                    </a:lnTo>
                    <a:lnTo>
                      <a:pt x="115" y="212"/>
                    </a:lnTo>
                    <a:lnTo>
                      <a:pt x="101" y="206"/>
                    </a:lnTo>
                    <a:lnTo>
                      <a:pt x="89" y="198"/>
                    </a:lnTo>
                    <a:lnTo>
                      <a:pt x="77" y="192"/>
                    </a:lnTo>
                    <a:lnTo>
                      <a:pt x="65" y="184"/>
                    </a:lnTo>
                    <a:lnTo>
                      <a:pt x="60" y="180"/>
                    </a:lnTo>
                    <a:lnTo>
                      <a:pt x="55" y="177"/>
                    </a:lnTo>
                    <a:lnTo>
                      <a:pt x="45" y="169"/>
                    </a:lnTo>
                    <a:lnTo>
                      <a:pt x="29" y="154"/>
                    </a:lnTo>
                    <a:lnTo>
                      <a:pt x="15" y="139"/>
                    </a:ln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33" name="Freeform 431"/>
              <p:cNvSpPr>
                <a:spLocks/>
              </p:cNvSpPr>
              <p:nvPr/>
            </p:nvSpPr>
            <p:spPr bwMode="auto">
              <a:xfrm>
                <a:off x="2316" y="3209"/>
                <a:ext cx="98" cy="39"/>
              </a:xfrm>
              <a:custGeom>
                <a:avLst/>
                <a:gdLst>
                  <a:gd name="T0" fmla="*/ 31 w 393"/>
                  <a:gd name="T1" fmla="*/ 106 h 157"/>
                  <a:gd name="T2" fmla="*/ 16 w 393"/>
                  <a:gd name="T3" fmla="*/ 102 h 157"/>
                  <a:gd name="T4" fmla="*/ 2 w 393"/>
                  <a:gd name="T5" fmla="*/ 100 h 157"/>
                  <a:gd name="T6" fmla="*/ 0 w 393"/>
                  <a:gd name="T7" fmla="*/ 105 h 157"/>
                  <a:gd name="T8" fmla="*/ 21 w 393"/>
                  <a:gd name="T9" fmla="*/ 121 h 157"/>
                  <a:gd name="T10" fmla="*/ 26 w 393"/>
                  <a:gd name="T11" fmla="*/ 125 h 157"/>
                  <a:gd name="T12" fmla="*/ 31 w 393"/>
                  <a:gd name="T13" fmla="*/ 128 h 157"/>
                  <a:gd name="T14" fmla="*/ 37 w 393"/>
                  <a:gd name="T15" fmla="*/ 131 h 157"/>
                  <a:gd name="T16" fmla="*/ 43 w 393"/>
                  <a:gd name="T17" fmla="*/ 135 h 157"/>
                  <a:gd name="T18" fmla="*/ 52 w 393"/>
                  <a:gd name="T19" fmla="*/ 138 h 157"/>
                  <a:gd name="T20" fmla="*/ 60 w 393"/>
                  <a:gd name="T21" fmla="*/ 141 h 157"/>
                  <a:gd name="T22" fmla="*/ 79 w 393"/>
                  <a:gd name="T23" fmla="*/ 146 h 157"/>
                  <a:gd name="T24" fmla="*/ 100 w 393"/>
                  <a:gd name="T25" fmla="*/ 152 h 157"/>
                  <a:gd name="T26" fmla="*/ 123 w 393"/>
                  <a:gd name="T27" fmla="*/ 155 h 157"/>
                  <a:gd name="T28" fmla="*/ 173 w 393"/>
                  <a:gd name="T29" fmla="*/ 157 h 157"/>
                  <a:gd name="T30" fmla="*/ 228 w 393"/>
                  <a:gd name="T31" fmla="*/ 148 h 157"/>
                  <a:gd name="T32" fmla="*/ 242 w 393"/>
                  <a:gd name="T33" fmla="*/ 143 h 157"/>
                  <a:gd name="T34" fmla="*/ 256 w 393"/>
                  <a:gd name="T35" fmla="*/ 138 h 157"/>
                  <a:gd name="T36" fmla="*/ 269 w 393"/>
                  <a:gd name="T37" fmla="*/ 131 h 157"/>
                  <a:gd name="T38" fmla="*/ 283 w 393"/>
                  <a:gd name="T39" fmla="*/ 125 h 157"/>
                  <a:gd name="T40" fmla="*/ 290 w 393"/>
                  <a:gd name="T41" fmla="*/ 121 h 157"/>
                  <a:gd name="T42" fmla="*/ 296 w 393"/>
                  <a:gd name="T43" fmla="*/ 116 h 157"/>
                  <a:gd name="T44" fmla="*/ 304 w 393"/>
                  <a:gd name="T45" fmla="*/ 112 h 157"/>
                  <a:gd name="T46" fmla="*/ 310 w 393"/>
                  <a:gd name="T47" fmla="*/ 107 h 157"/>
                  <a:gd name="T48" fmla="*/ 335 w 393"/>
                  <a:gd name="T49" fmla="*/ 85 h 157"/>
                  <a:gd name="T50" fmla="*/ 349 w 393"/>
                  <a:gd name="T51" fmla="*/ 72 h 157"/>
                  <a:gd name="T52" fmla="*/ 360 w 393"/>
                  <a:gd name="T53" fmla="*/ 58 h 157"/>
                  <a:gd name="T54" fmla="*/ 373 w 393"/>
                  <a:gd name="T55" fmla="*/ 43 h 157"/>
                  <a:gd name="T56" fmla="*/ 384 w 393"/>
                  <a:gd name="T57" fmla="*/ 26 h 157"/>
                  <a:gd name="T58" fmla="*/ 393 w 393"/>
                  <a:gd name="T59" fmla="*/ 4 h 157"/>
                  <a:gd name="T60" fmla="*/ 388 w 393"/>
                  <a:gd name="T61" fmla="*/ 0 h 157"/>
                  <a:gd name="T62" fmla="*/ 367 w 393"/>
                  <a:gd name="T63" fmla="*/ 13 h 157"/>
                  <a:gd name="T64" fmla="*/ 349 w 393"/>
                  <a:gd name="T65" fmla="*/ 28 h 157"/>
                  <a:gd name="T66" fmla="*/ 329 w 393"/>
                  <a:gd name="T67" fmla="*/ 48 h 157"/>
                  <a:gd name="T68" fmla="*/ 316 w 393"/>
                  <a:gd name="T69" fmla="*/ 59 h 157"/>
                  <a:gd name="T70" fmla="*/ 302 w 393"/>
                  <a:gd name="T71" fmla="*/ 69 h 157"/>
                  <a:gd name="T72" fmla="*/ 295 w 393"/>
                  <a:gd name="T73" fmla="*/ 76 h 157"/>
                  <a:gd name="T74" fmla="*/ 286 w 393"/>
                  <a:gd name="T75" fmla="*/ 81 h 157"/>
                  <a:gd name="T76" fmla="*/ 277 w 393"/>
                  <a:gd name="T77" fmla="*/ 86 h 157"/>
                  <a:gd name="T78" fmla="*/ 268 w 393"/>
                  <a:gd name="T79" fmla="*/ 91 h 157"/>
                  <a:gd name="T80" fmla="*/ 259 w 393"/>
                  <a:gd name="T81" fmla="*/ 95 h 157"/>
                  <a:gd name="T82" fmla="*/ 248 w 393"/>
                  <a:gd name="T83" fmla="*/ 100 h 157"/>
                  <a:gd name="T84" fmla="*/ 238 w 393"/>
                  <a:gd name="T85" fmla="*/ 104 h 157"/>
                  <a:gd name="T86" fmla="*/ 226 w 393"/>
                  <a:gd name="T87" fmla="*/ 107 h 157"/>
                  <a:gd name="T88" fmla="*/ 214 w 393"/>
                  <a:gd name="T89" fmla="*/ 111 h 157"/>
                  <a:gd name="T90" fmla="*/ 201 w 393"/>
                  <a:gd name="T91" fmla="*/ 114 h 157"/>
                  <a:gd name="T92" fmla="*/ 173 w 393"/>
                  <a:gd name="T93" fmla="*/ 117 h 157"/>
                  <a:gd name="T94" fmla="*/ 109 w 393"/>
                  <a:gd name="T95" fmla="*/ 117 h 157"/>
                  <a:gd name="T96" fmla="*/ 31 w 393"/>
                  <a:gd name="T97" fmla="*/ 106 h 157"/>
                  <a:gd name="T98" fmla="*/ 31 w 393"/>
                  <a:gd name="T99" fmla="*/ 106 h 15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93"/>
                  <a:gd name="T151" fmla="*/ 0 h 157"/>
                  <a:gd name="T152" fmla="*/ 393 w 393"/>
                  <a:gd name="T153" fmla="*/ 157 h 15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93" h="157">
                    <a:moveTo>
                      <a:pt x="31" y="106"/>
                    </a:moveTo>
                    <a:lnTo>
                      <a:pt x="16" y="102"/>
                    </a:lnTo>
                    <a:lnTo>
                      <a:pt x="2" y="100"/>
                    </a:lnTo>
                    <a:lnTo>
                      <a:pt x="0" y="105"/>
                    </a:lnTo>
                    <a:lnTo>
                      <a:pt x="21" y="121"/>
                    </a:lnTo>
                    <a:lnTo>
                      <a:pt x="26" y="125"/>
                    </a:lnTo>
                    <a:lnTo>
                      <a:pt x="31" y="128"/>
                    </a:lnTo>
                    <a:lnTo>
                      <a:pt x="37" y="131"/>
                    </a:lnTo>
                    <a:lnTo>
                      <a:pt x="43" y="135"/>
                    </a:lnTo>
                    <a:lnTo>
                      <a:pt x="52" y="138"/>
                    </a:lnTo>
                    <a:lnTo>
                      <a:pt x="60" y="141"/>
                    </a:lnTo>
                    <a:lnTo>
                      <a:pt x="79" y="146"/>
                    </a:lnTo>
                    <a:lnTo>
                      <a:pt x="100" y="152"/>
                    </a:lnTo>
                    <a:lnTo>
                      <a:pt x="123" y="155"/>
                    </a:lnTo>
                    <a:lnTo>
                      <a:pt x="173" y="157"/>
                    </a:lnTo>
                    <a:lnTo>
                      <a:pt x="228" y="148"/>
                    </a:lnTo>
                    <a:lnTo>
                      <a:pt x="242" y="143"/>
                    </a:lnTo>
                    <a:lnTo>
                      <a:pt x="256" y="138"/>
                    </a:lnTo>
                    <a:lnTo>
                      <a:pt x="269" y="131"/>
                    </a:lnTo>
                    <a:lnTo>
                      <a:pt x="283" y="125"/>
                    </a:lnTo>
                    <a:lnTo>
                      <a:pt x="290" y="121"/>
                    </a:lnTo>
                    <a:lnTo>
                      <a:pt x="296" y="116"/>
                    </a:lnTo>
                    <a:lnTo>
                      <a:pt x="304" y="112"/>
                    </a:lnTo>
                    <a:lnTo>
                      <a:pt x="310" y="107"/>
                    </a:lnTo>
                    <a:lnTo>
                      <a:pt x="335" y="85"/>
                    </a:lnTo>
                    <a:lnTo>
                      <a:pt x="349" y="72"/>
                    </a:lnTo>
                    <a:lnTo>
                      <a:pt x="360" y="58"/>
                    </a:lnTo>
                    <a:lnTo>
                      <a:pt x="373" y="43"/>
                    </a:lnTo>
                    <a:lnTo>
                      <a:pt x="384" y="26"/>
                    </a:lnTo>
                    <a:lnTo>
                      <a:pt x="393" y="4"/>
                    </a:lnTo>
                    <a:lnTo>
                      <a:pt x="388" y="0"/>
                    </a:lnTo>
                    <a:lnTo>
                      <a:pt x="367" y="13"/>
                    </a:lnTo>
                    <a:lnTo>
                      <a:pt x="349" y="28"/>
                    </a:lnTo>
                    <a:lnTo>
                      <a:pt x="329" y="48"/>
                    </a:lnTo>
                    <a:lnTo>
                      <a:pt x="316" y="59"/>
                    </a:lnTo>
                    <a:lnTo>
                      <a:pt x="302" y="69"/>
                    </a:lnTo>
                    <a:lnTo>
                      <a:pt x="295" y="76"/>
                    </a:lnTo>
                    <a:lnTo>
                      <a:pt x="286" y="81"/>
                    </a:lnTo>
                    <a:lnTo>
                      <a:pt x="277" y="86"/>
                    </a:lnTo>
                    <a:lnTo>
                      <a:pt x="268" y="91"/>
                    </a:lnTo>
                    <a:lnTo>
                      <a:pt x="259" y="95"/>
                    </a:lnTo>
                    <a:lnTo>
                      <a:pt x="248" y="100"/>
                    </a:lnTo>
                    <a:lnTo>
                      <a:pt x="238" y="104"/>
                    </a:lnTo>
                    <a:lnTo>
                      <a:pt x="226" y="107"/>
                    </a:lnTo>
                    <a:lnTo>
                      <a:pt x="214" y="111"/>
                    </a:lnTo>
                    <a:lnTo>
                      <a:pt x="201" y="114"/>
                    </a:lnTo>
                    <a:lnTo>
                      <a:pt x="173" y="117"/>
                    </a:lnTo>
                    <a:lnTo>
                      <a:pt x="109" y="117"/>
                    </a:lnTo>
                    <a:lnTo>
                      <a:pt x="31" y="10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34" name="Freeform 432"/>
              <p:cNvSpPr>
                <a:spLocks/>
              </p:cNvSpPr>
              <p:nvPr/>
            </p:nvSpPr>
            <p:spPr bwMode="auto">
              <a:xfrm>
                <a:off x="2337" y="3197"/>
                <a:ext cx="53" cy="21"/>
              </a:xfrm>
              <a:custGeom>
                <a:avLst/>
                <a:gdLst>
                  <a:gd name="T0" fmla="*/ 12 w 212"/>
                  <a:gd name="T1" fmla="*/ 62 h 83"/>
                  <a:gd name="T2" fmla="*/ 0 w 212"/>
                  <a:gd name="T3" fmla="*/ 52 h 83"/>
                  <a:gd name="T4" fmla="*/ 1 w 212"/>
                  <a:gd name="T5" fmla="*/ 47 h 83"/>
                  <a:gd name="T6" fmla="*/ 23 w 212"/>
                  <a:gd name="T7" fmla="*/ 48 h 83"/>
                  <a:gd name="T8" fmla="*/ 40 w 212"/>
                  <a:gd name="T9" fmla="*/ 52 h 83"/>
                  <a:gd name="T10" fmla="*/ 60 w 212"/>
                  <a:gd name="T11" fmla="*/ 56 h 83"/>
                  <a:gd name="T12" fmla="*/ 102 w 212"/>
                  <a:gd name="T13" fmla="*/ 57 h 83"/>
                  <a:gd name="T14" fmla="*/ 125 w 212"/>
                  <a:gd name="T15" fmla="*/ 54 h 83"/>
                  <a:gd name="T16" fmla="*/ 149 w 212"/>
                  <a:gd name="T17" fmla="*/ 45 h 83"/>
                  <a:gd name="T18" fmla="*/ 161 w 212"/>
                  <a:gd name="T19" fmla="*/ 40 h 83"/>
                  <a:gd name="T20" fmla="*/ 174 w 212"/>
                  <a:gd name="T21" fmla="*/ 32 h 83"/>
                  <a:gd name="T22" fmla="*/ 199 w 212"/>
                  <a:gd name="T23" fmla="*/ 12 h 83"/>
                  <a:gd name="T24" fmla="*/ 202 w 212"/>
                  <a:gd name="T25" fmla="*/ 7 h 83"/>
                  <a:gd name="T26" fmla="*/ 207 w 212"/>
                  <a:gd name="T27" fmla="*/ 0 h 83"/>
                  <a:gd name="T28" fmla="*/ 212 w 212"/>
                  <a:gd name="T29" fmla="*/ 0 h 83"/>
                  <a:gd name="T30" fmla="*/ 211 w 212"/>
                  <a:gd name="T31" fmla="*/ 17 h 83"/>
                  <a:gd name="T32" fmla="*/ 208 w 212"/>
                  <a:gd name="T33" fmla="*/ 24 h 83"/>
                  <a:gd name="T34" fmla="*/ 204 w 212"/>
                  <a:gd name="T35" fmla="*/ 33 h 83"/>
                  <a:gd name="T36" fmla="*/ 188 w 212"/>
                  <a:gd name="T37" fmla="*/ 48 h 83"/>
                  <a:gd name="T38" fmla="*/ 184 w 212"/>
                  <a:gd name="T39" fmla="*/ 52 h 83"/>
                  <a:gd name="T40" fmla="*/ 178 w 212"/>
                  <a:gd name="T41" fmla="*/ 56 h 83"/>
                  <a:gd name="T42" fmla="*/ 173 w 212"/>
                  <a:gd name="T43" fmla="*/ 59 h 83"/>
                  <a:gd name="T44" fmla="*/ 166 w 212"/>
                  <a:gd name="T45" fmla="*/ 62 h 83"/>
                  <a:gd name="T46" fmla="*/ 154 w 212"/>
                  <a:gd name="T47" fmla="*/ 69 h 83"/>
                  <a:gd name="T48" fmla="*/ 140 w 212"/>
                  <a:gd name="T49" fmla="*/ 74 h 83"/>
                  <a:gd name="T50" fmla="*/ 125 w 212"/>
                  <a:gd name="T51" fmla="*/ 78 h 83"/>
                  <a:gd name="T52" fmla="*/ 108 w 212"/>
                  <a:gd name="T53" fmla="*/ 81 h 83"/>
                  <a:gd name="T54" fmla="*/ 77 w 212"/>
                  <a:gd name="T55" fmla="*/ 83 h 83"/>
                  <a:gd name="T56" fmla="*/ 44 w 212"/>
                  <a:gd name="T57" fmla="*/ 76 h 83"/>
                  <a:gd name="T58" fmla="*/ 28 w 212"/>
                  <a:gd name="T59" fmla="*/ 71 h 83"/>
                  <a:gd name="T60" fmla="*/ 12 w 212"/>
                  <a:gd name="T61" fmla="*/ 62 h 83"/>
                  <a:gd name="T62" fmla="*/ 12 w 212"/>
                  <a:gd name="T63" fmla="*/ 62 h 8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12"/>
                  <a:gd name="T97" fmla="*/ 0 h 83"/>
                  <a:gd name="T98" fmla="*/ 212 w 212"/>
                  <a:gd name="T99" fmla="*/ 83 h 8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12" h="83">
                    <a:moveTo>
                      <a:pt x="12" y="62"/>
                    </a:moveTo>
                    <a:lnTo>
                      <a:pt x="0" y="52"/>
                    </a:lnTo>
                    <a:lnTo>
                      <a:pt x="1" y="47"/>
                    </a:lnTo>
                    <a:lnTo>
                      <a:pt x="23" y="48"/>
                    </a:lnTo>
                    <a:lnTo>
                      <a:pt x="40" y="52"/>
                    </a:lnTo>
                    <a:lnTo>
                      <a:pt x="60" y="56"/>
                    </a:lnTo>
                    <a:lnTo>
                      <a:pt x="102" y="57"/>
                    </a:lnTo>
                    <a:lnTo>
                      <a:pt x="125" y="54"/>
                    </a:lnTo>
                    <a:lnTo>
                      <a:pt x="149" y="45"/>
                    </a:lnTo>
                    <a:lnTo>
                      <a:pt x="161" y="40"/>
                    </a:lnTo>
                    <a:lnTo>
                      <a:pt x="174" y="32"/>
                    </a:lnTo>
                    <a:lnTo>
                      <a:pt x="199" y="12"/>
                    </a:lnTo>
                    <a:lnTo>
                      <a:pt x="202" y="7"/>
                    </a:lnTo>
                    <a:lnTo>
                      <a:pt x="207" y="0"/>
                    </a:lnTo>
                    <a:lnTo>
                      <a:pt x="212" y="0"/>
                    </a:lnTo>
                    <a:lnTo>
                      <a:pt x="211" y="17"/>
                    </a:lnTo>
                    <a:lnTo>
                      <a:pt x="208" y="24"/>
                    </a:lnTo>
                    <a:lnTo>
                      <a:pt x="204" y="33"/>
                    </a:lnTo>
                    <a:lnTo>
                      <a:pt x="188" y="48"/>
                    </a:lnTo>
                    <a:lnTo>
                      <a:pt x="184" y="52"/>
                    </a:lnTo>
                    <a:lnTo>
                      <a:pt x="178" y="56"/>
                    </a:lnTo>
                    <a:lnTo>
                      <a:pt x="173" y="59"/>
                    </a:lnTo>
                    <a:lnTo>
                      <a:pt x="166" y="62"/>
                    </a:lnTo>
                    <a:lnTo>
                      <a:pt x="154" y="69"/>
                    </a:lnTo>
                    <a:lnTo>
                      <a:pt x="140" y="74"/>
                    </a:lnTo>
                    <a:lnTo>
                      <a:pt x="125" y="78"/>
                    </a:lnTo>
                    <a:lnTo>
                      <a:pt x="108" y="81"/>
                    </a:lnTo>
                    <a:lnTo>
                      <a:pt x="77" y="83"/>
                    </a:lnTo>
                    <a:lnTo>
                      <a:pt x="44" y="76"/>
                    </a:lnTo>
                    <a:lnTo>
                      <a:pt x="28" y="71"/>
                    </a:lnTo>
                    <a:lnTo>
                      <a:pt x="12" y="6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35" name="Freeform 433"/>
              <p:cNvSpPr>
                <a:spLocks/>
              </p:cNvSpPr>
              <p:nvPr/>
            </p:nvSpPr>
            <p:spPr bwMode="auto">
              <a:xfrm>
                <a:off x="2083" y="2939"/>
                <a:ext cx="41" cy="47"/>
              </a:xfrm>
              <a:custGeom>
                <a:avLst/>
                <a:gdLst>
                  <a:gd name="T0" fmla="*/ 8 w 162"/>
                  <a:gd name="T1" fmla="*/ 155 h 188"/>
                  <a:gd name="T2" fmla="*/ 14 w 162"/>
                  <a:gd name="T3" fmla="*/ 136 h 188"/>
                  <a:gd name="T4" fmla="*/ 19 w 162"/>
                  <a:gd name="T5" fmla="*/ 128 h 188"/>
                  <a:gd name="T6" fmla="*/ 24 w 162"/>
                  <a:gd name="T7" fmla="*/ 117 h 188"/>
                  <a:gd name="T8" fmla="*/ 29 w 162"/>
                  <a:gd name="T9" fmla="*/ 106 h 188"/>
                  <a:gd name="T10" fmla="*/ 37 w 162"/>
                  <a:gd name="T11" fmla="*/ 93 h 188"/>
                  <a:gd name="T12" fmla="*/ 45 w 162"/>
                  <a:gd name="T13" fmla="*/ 82 h 188"/>
                  <a:gd name="T14" fmla="*/ 55 w 162"/>
                  <a:gd name="T15" fmla="*/ 69 h 188"/>
                  <a:gd name="T16" fmla="*/ 67 w 162"/>
                  <a:gd name="T17" fmla="*/ 58 h 188"/>
                  <a:gd name="T18" fmla="*/ 79 w 162"/>
                  <a:gd name="T19" fmla="*/ 47 h 188"/>
                  <a:gd name="T20" fmla="*/ 86 w 162"/>
                  <a:gd name="T21" fmla="*/ 42 h 188"/>
                  <a:gd name="T22" fmla="*/ 92 w 162"/>
                  <a:gd name="T23" fmla="*/ 37 h 188"/>
                  <a:gd name="T24" fmla="*/ 100 w 162"/>
                  <a:gd name="T25" fmla="*/ 32 h 188"/>
                  <a:gd name="T26" fmla="*/ 109 w 162"/>
                  <a:gd name="T27" fmla="*/ 26 h 188"/>
                  <a:gd name="T28" fmla="*/ 116 w 162"/>
                  <a:gd name="T29" fmla="*/ 23 h 188"/>
                  <a:gd name="T30" fmla="*/ 125 w 162"/>
                  <a:gd name="T31" fmla="*/ 19 h 188"/>
                  <a:gd name="T32" fmla="*/ 134 w 162"/>
                  <a:gd name="T33" fmla="*/ 16 h 188"/>
                  <a:gd name="T34" fmla="*/ 144 w 162"/>
                  <a:gd name="T35" fmla="*/ 14 h 188"/>
                  <a:gd name="T36" fmla="*/ 150 w 162"/>
                  <a:gd name="T37" fmla="*/ 11 h 188"/>
                  <a:gd name="T38" fmla="*/ 160 w 162"/>
                  <a:gd name="T39" fmla="*/ 8 h 188"/>
                  <a:gd name="T40" fmla="*/ 162 w 162"/>
                  <a:gd name="T41" fmla="*/ 2 h 188"/>
                  <a:gd name="T42" fmla="*/ 140 w 162"/>
                  <a:gd name="T43" fmla="*/ 0 h 188"/>
                  <a:gd name="T44" fmla="*/ 120 w 162"/>
                  <a:gd name="T45" fmla="*/ 1 h 188"/>
                  <a:gd name="T46" fmla="*/ 97 w 162"/>
                  <a:gd name="T47" fmla="*/ 8 h 188"/>
                  <a:gd name="T48" fmla="*/ 86 w 162"/>
                  <a:gd name="T49" fmla="*/ 13 h 188"/>
                  <a:gd name="T50" fmla="*/ 76 w 162"/>
                  <a:gd name="T51" fmla="*/ 19 h 188"/>
                  <a:gd name="T52" fmla="*/ 64 w 162"/>
                  <a:gd name="T53" fmla="*/ 26 h 188"/>
                  <a:gd name="T54" fmla="*/ 54 w 162"/>
                  <a:gd name="T55" fmla="*/ 34 h 188"/>
                  <a:gd name="T56" fmla="*/ 34 w 162"/>
                  <a:gd name="T57" fmla="*/ 54 h 188"/>
                  <a:gd name="T58" fmla="*/ 19 w 162"/>
                  <a:gd name="T59" fmla="*/ 80 h 188"/>
                  <a:gd name="T60" fmla="*/ 8 w 162"/>
                  <a:gd name="T61" fmla="*/ 109 h 188"/>
                  <a:gd name="T62" fmla="*/ 1 w 162"/>
                  <a:gd name="T63" fmla="*/ 141 h 188"/>
                  <a:gd name="T64" fmla="*/ 0 w 162"/>
                  <a:gd name="T65" fmla="*/ 184 h 188"/>
                  <a:gd name="T66" fmla="*/ 1 w 162"/>
                  <a:gd name="T67" fmla="*/ 188 h 188"/>
                  <a:gd name="T68" fmla="*/ 2 w 162"/>
                  <a:gd name="T69" fmla="*/ 184 h 188"/>
                  <a:gd name="T70" fmla="*/ 8 w 162"/>
                  <a:gd name="T71" fmla="*/ 155 h 188"/>
                  <a:gd name="T72" fmla="*/ 8 w 162"/>
                  <a:gd name="T73" fmla="*/ 155 h 18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62"/>
                  <a:gd name="T112" fmla="*/ 0 h 188"/>
                  <a:gd name="T113" fmla="*/ 162 w 162"/>
                  <a:gd name="T114" fmla="*/ 188 h 18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62" h="188">
                    <a:moveTo>
                      <a:pt x="8" y="155"/>
                    </a:moveTo>
                    <a:lnTo>
                      <a:pt x="14" y="136"/>
                    </a:lnTo>
                    <a:lnTo>
                      <a:pt x="19" y="128"/>
                    </a:lnTo>
                    <a:lnTo>
                      <a:pt x="24" y="117"/>
                    </a:lnTo>
                    <a:lnTo>
                      <a:pt x="29" y="106"/>
                    </a:lnTo>
                    <a:lnTo>
                      <a:pt x="37" y="93"/>
                    </a:lnTo>
                    <a:lnTo>
                      <a:pt x="45" y="82"/>
                    </a:lnTo>
                    <a:lnTo>
                      <a:pt x="55" y="69"/>
                    </a:lnTo>
                    <a:lnTo>
                      <a:pt x="67" y="58"/>
                    </a:lnTo>
                    <a:lnTo>
                      <a:pt x="79" y="47"/>
                    </a:lnTo>
                    <a:lnTo>
                      <a:pt x="86" y="42"/>
                    </a:lnTo>
                    <a:lnTo>
                      <a:pt x="92" y="37"/>
                    </a:lnTo>
                    <a:lnTo>
                      <a:pt x="100" y="32"/>
                    </a:lnTo>
                    <a:lnTo>
                      <a:pt x="109" y="26"/>
                    </a:lnTo>
                    <a:lnTo>
                      <a:pt x="116" y="23"/>
                    </a:lnTo>
                    <a:lnTo>
                      <a:pt x="125" y="19"/>
                    </a:lnTo>
                    <a:lnTo>
                      <a:pt x="134" y="16"/>
                    </a:lnTo>
                    <a:lnTo>
                      <a:pt x="144" y="14"/>
                    </a:lnTo>
                    <a:lnTo>
                      <a:pt x="150" y="11"/>
                    </a:lnTo>
                    <a:lnTo>
                      <a:pt x="160" y="8"/>
                    </a:lnTo>
                    <a:lnTo>
                      <a:pt x="162" y="2"/>
                    </a:lnTo>
                    <a:lnTo>
                      <a:pt x="140" y="0"/>
                    </a:lnTo>
                    <a:lnTo>
                      <a:pt x="120" y="1"/>
                    </a:lnTo>
                    <a:lnTo>
                      <a:pt x="97" y="8"/>
                    </a:lnTo>
                    <a:lnTo>
                      <a:pt x="86" y="13"/>
                    </a:lnTo>
                    <a:lnTo>
                      <a:pt x="76" y="19"/>
                    </a:lnTo>
                    <a:lnTo>
                      <a:pt x="64" y="26"/>
                    </a:lnTo>
                    <a:lnTo>
                      <a:pt x="54" y="34"/>
                    </a:lnTo>
                    <a:lnTo>
                      <a:pt x="34" y="54"/>
                    </a:lnTo>
                    <a:lnTo>
                      <a:pt x="19" y="80"/>
                    </a:lnTo>
                    <a:lnTo>
                      <a:pt x="8" y="109"/>
                    </a:lnTo>
                    <a:lnTo>
                      <a:pt x="1" y="141"/>
                    </a:lnTo>
                    <a:lnTo>
                      <a:pt x="0" y="184"/>
                    </a:lnTo>
                    <a:lnTo>
                      <a:pt x="1" y="188"/>
                    </a:lnTo>
                    <a:lnTo>
                      <a:pt x="2" y="184"/>
                    </a:lnTo>
                    <a:lnTo>
                      <a:pt x="8" y="15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36" name="Freeform 434"/>
              <p:cNvSpPr>
                <a:spLocks/>
              </p:cNvSpPr>
              <p:nvPr/>
            </p:nvSpPr>
            <p:spPr bwMode="auto">
              <a:xfrm>
                <a:off x="2067" y="2918"/>
                <a:ext cx="53" cy="61"/>
              </a:xfrm>
              <a:custGeom>
                <a:avLst/>
                <a:gdLst>
                  <a:gd name="T0" fmla="*/ 176 w 215"/>
                  <a:gd name="T1" fmla="*/ 1 h 245"/>
                  <a:gd name="T2" fmla="*/ 211 w 215"/>
                  <a:gd name="T3" fmla="*/ 6 h 245"/>
                  <a:gd name="T4" fmla="*/ 215 w 215"/>
                  <a:gd name="T5" fmla="*/ 11 h 245"/>
                  <a:gd name="T6" fmla="*/ 202 w 215"/>
                  <a:gd name="T7" fmla="*/ 16 h 245"/>
                  <a:gd name="T8" fmla="*/ 176 w 215"/>
                  <a:gd name="T9" fmla="*/ 21 h 245"/>
                  <a:gd name="T10" fmla="*/ 141 w 215"/>
                  <a:gd name="T11" fmla="*/ 29 h 245"/>
                  <a:gd name="T12" fmla="*/ 126 w 215"/>
                  <a:gd name="T13" fmla="*/ 35 h 245"/>
                  <a:gd name="T14" fmla="*/ 111 w 215"/>
                  <a:gd name="T15" fmla="*/ 43 h 245"/>
                  <a:gd name="T16" fmla="*/ 105 w 215"/>
                  <a:gd name="T17" fmla="*/ 46 h 245"/>
                  <a:gd name="T18" fmla="*/ 97 w 215"/>
                  <a:gd name="T19" fmla="*/ 50 h 245"/>
                  <a:gd name="T20" fmla="*/ 91 w 215"/>
                  <a:gd name="T21" fmla="*/ 55 h 245"/>
                  <a:gd name="T22" fmla="*/ 85 w 215"/>
                  <a:gd name="T23" fmla="*/ 60 h 245"/>
                  <a:gd name="T24" fmla="*/ 62 w 215"/>
                  <a:gd name="T25" fmla="*/ 83 h 245"/>
                  <a:gd name="T26" fmla="*/ 52 w 215"/>
                  <a:gd name="T27" fmla="*/ 96 h 245"/>
                  <a:gd name="T28" fmla="*/ 43 w 215"/>
                  <a:gd name="T29" fmla="*/ 109 h 245"/>
                  <a:gd name="T30" fmla="*/ 35 w 215"/>
                  <a:gd name="T31" fmla="*/ 123 h 245"/>
                  <a:gd name="T32" fmla="*/ 29 w 215"/>
                  <a:gd name="T33" fmla="*/ 139 h 245"/>
                  <a:gd name="T34" fmla="*/ 16 w 215"/>
                  <a:gd name="T35" fmla="*/ 203 h 245"/>
                  <a:gd name="T36" fmla="*/ 13 w 215"/>
                  <a:gd name="T37" fmla="*/ 243 h 245"/>
                  <a:gd name="T38" fmla="*/ 11 w 215"/>
                  <a:gd name="T39" fmla="*/ 245 h 245"/>
                  <a:gd name="T40" fmla="*/ 9 w 215"/>
                  <a:gd name="T41" fmla="*/ 240 h 245"/>
                  <a:gd name="T42" fmla="*/ 0 w 215"/>
                  <a:gd name="T43" fmla="*/ 198 h 245"/>
                  <a:gd name="T44" fmla="*/ 5 w 215"/>
                  <a:gd name="T45" fmla="*/ 107 h 245"/>
                  <a:gd name="T46" fmla="*/ 13 w 215"/>
                  <a:gd name="T47" fmla="*/ 91 h 245"/>
                  <a:gd name="T48" fmla="*/ 23 w 215"/>
                  <a:gd name="T49" fmla="*/ 74 h 245"/>
                  <a:gd name="T50" fmla="*/ 35 w 215"/>
                  <a:gd name="T51" fmla="*/ 58 h 245"/>
                  <a:gd name="T52" fmla="*/ 52 w 215"/>
                  <a:gd name="T53" fmla="*/ 43 h 245"/>
                  <a:gd name="T54" fmla="*/ 57 w 215"/>
                  <a:gd name="T55" fmla="*/ 40 h 245"/>
                  <a:gd name="T56" fmla="*/ 62 w 215"/>
                  <a:gd name="T57" fmla="*/ 36 h 245"/>
                  <a:gd name="T58" fmla="*/ 67 w 215"/>
                  <a:gd name="T59" fmla="*/ 32 h 245"/>
                  <a:gd name="T60" fmla="*/ 72 w 215"/>
                  <a:gd name="T61" fmla="*/ 30 h 245"/>
                  <a:gd name="T62" fmla="*/ 85 w 215"/>
                  <a:gd name="T63" fmla="*/ 24 h 245"/>
                  <a:gd name="T64" fmla="*/ 97 w 215"/>
                  <a:gd name="T65" fmla="*/ 17 h 245"/>
                  <a:gd name="T66" fmla="*/ 111 w 215"/>
                  <a:gd name="T67" fmla="*/ 12 h 245"/>
                  <a:gd name="T68" fmla="*/ 128 w 215"/>
                  <a:gd name="T69" fmla="*/ 7 h 245"/>
                  <a:gd name="T70" fmla="*/ 144 w 215"/>
                  <a:gd name="T71" fmla="*/ 2 h 245"/>
                  <a:gd name="T72" fmla="*/ 162 w 215"/>
                  <a:gd name="T73" fmla="*/ 0 h 245"/>
                  <a:gd name="T74" fmla="*/ 176 w 215"/>
                  <a:gd name="T75" fmla="*/ 1 h 245"/>
                  <a:gd name="T76" fmla="*/ 176 w 215"/>
                  <a:gd name="T77" fmla="*/ 1 h 24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15"/>
                  <a:gd name="T118" fmla="*/ 0 h 245"/>
                  <a:gd name="T119" fmla="*/ 215 w 215"/>
                  <a:gd name="T120" fmla="*/ 245 h 245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15" h="245">
                    <a:moveTo>
                      <a:pt x="176" y="1"/>
                    </a:moveTo>
                    <a:lnTo>
                      <a:pt x="211" y="6"/>
                    </a:lnTo>
                    <a:lnTo>
                      <a:pt x="215" y="11"/>
                    </a:lnTo>
                    <a:lnTo>
                      <a:pt x="202" y="16"/>
                    </a:lnTo>
                    <a:lnTo>
                      <a:pt x="176" y="21"/>
                    </a:lnTo>
                    <a:lnTo>
                      <a:pt x="141" y="29"/>
                    </a:lnTo>
                    <a:lnTo>
                      <a:pt x="126" y="35"/>
                    </a:lnTo>
                    <a:lnTo>
                      <a:pt x="111" y="43"/>
                    </a:lnTo>
                    <a:lnTo>
                      <a:pt x="105" y="46"/>
                    </a:lnTo>
                    <a:lnTo>
                      <a:pt x="97" y="50"/>
                    </a:lnTo>
                    <a:lnTo>
                      <a:pt x="91" y="55"/>
                    </a:lnTo>
                    <a:lnTo>
                      <a:pt x="85" y="60"/>
                    </a:lnTo>
                    <a:lnTo>
                      <a:pt x="62" y="83"/>
                    </a:lnTo>
                    <a:lnTo>
                      <a:pt x="52" y="96"/>
                    </a:lnTo>
                    <a:lnTo>
                      <a:pt x="43" y="109"/>
                    </a:lnTo>
                    <a:lnTo>
                      <a:pt x="35" y="123"/>
                    </a:lnTo>
                    <a:lnTo>
                      <a:pt x="29" y="139"/>
                    </a:lnTo>
                    <a:lnTo>
                      <a:pt x="16" y="203"/>
                    </a:lnTo>
                    <a:lnTo>
                      <a:pt x="13" y="243"/>
                    </a:lnTo>
                    <a:lnTo>
                      <a:pt x="11" y="245"/>
                    </a:lnTo>
                    <a:lnTo>
                      <a:pt x="9" y="240"/>
                    </a:lnTo>
                    <a:lnTo>
                      <a:pt x="0" y="198"/>
                    </a:lnTo>
                    <a:lnTo>
                      <a:pt x="5" y="107"/>
                    </a:lnTo>
                    <a:lnTo>
                      <a:pt x="13" y="91"/>
                    </a:lnTo>
                    <a:lnTo>
                      <a:pt x="23" y="74"/>
                    </a:lnTo>
                    <a:lnTo>
                      <a:pt x="35" y="58"/>
                    </a:lnTo>
                    <a:lnTo>
                      <a:pt x="52" y="43"/>
                    </a:lnTo>
                    <a:lnTo>
                      <a:pt x="57" y="40"/>
                    </a:lnTo>
                    <a:lnTo>
                      <a:pt x="62" y="36"/>
                    </a:lnTo>
                    <a:lnTo>
                      <a:pt x="67" y="32"/>
                    </a:lnTo>
                    <a:lnTo>
                      <a:pt x="72" y="30"/>
                    </a:lnTo>
                    <a:lnTo>
                      <a:pt x="85" y="24"/>
                    </a:lnTo>
                    <a:lnTo>
                      <a:pt x="97" y="17"/>
                    </a:lnTo>
                    <a:lnTo>
                      <a:pt x="111" y="12"/>
                    </a:lnTo>
                    <a:lnTo>
                      <a:pt x="128" y="7"/>
                    </a:lnTo>
                    <a:lnTo>
                      <a:pt x="144" y="2"/>
                    </a:lnTo>
                    <a:lnTo>
                      <a:pt x="162" y="0"/>
                    </a:lnTo>
                    <a:lnTo>
                      <a:pt x="176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37" name="Freeform 435"/>
              <p:cNvSpPr>
                <a:spLocks/>
              </p:cNvSpPr>
              <p:nvPr/>
            </p:nvSpPr>
            <p:spPr bwMode="auto">
              <a:xfrm>
                <a:off x="2044" y="2905"/>
                <a:ext cx="75" cy="76"/>
              </a:xfrm>
              <a:custGeom>
                <a:avLst/>
                <a:gdLst>
                  <a:gd name="T0" fmla="*/ 23 w 303"/>
                  <a:gd name="T1" fmla="*/ 256 h 306"/>
                  <a:gd name="T2" fmla="*/ 21 w 303"/>
                  <a:gd name="T3" fmla="*/ 272 h 306"/>
                  <a:gd name="T4" fmla="*/ 16 w 303"/>
                  <a:gd name="T5" fmla="*/ 299 h 306"/>
                  <a:gd name="T6" fmla="*/ 12 w 303"/>
                  <a:gd name="T7" fmla="*/ 306 h 306"/>
                  <a:gd name="T8" fmla="*/ 10 w 303"/>
                  <a:gd name="T9" fmla="*/ 304 h 306"/>
                  <a:gd name="T10" fmla="*/ 1 w 303"/>
                  <a:gd name="T11" fmla="*/ 258 h 306"/>
                  <a:gd name="T12" fmla="*/ 0 w 303"/>
                  <a:gd name="T13" fmla="*/ 216 h 306"/>
                  <a:gd name="T14" fmla="*/ 6 w 303"/>
                  <a:gd name="T15" fmla="*/ 171 h 306"/>
                  <a:gd name="T16" fmla="*/ 11 w 303"/>
                  <a:gd name="T17" fmla="*/ 150 h 306"/>
                  <a:gd name="T18" fmla="*/ 20 w 303"/>
                  <a:gd name="T19" fmla="*/ 128 h 306"/>
                  <a:gd name="T20" fmla="*/ 24 w 303"/>
                  <a:gd name="T21" fmla="*/ 117 h 306"/>
                  <a:gd name="T22" fmla="*/ 30 w 303"/>
                  <a:gd name="T23" fmla="*/ 107 h 306"/>
                  <a:gd name="T24" fmla="*/ 35 w 303"/>
                  <a:gd name="T25" fmla="*/ 97 h 306"/>
                  <a:gd name="T26" fmla="*/ 42 w 303"/>
                  <a:gd name="T27" fmla="*/ 88 h 306"/>
                  <a:gd name="T28" fmla="*/ 57 w 303"/>
                  <a:gd name="T29" fmla="*/ 69 h 306"/>
                  <a:gd name="T30" fmla="*/ 74 w 303"/>
                  <a:gd name="T31" fmla="*/ 51 h 306"/>
                  <a:gd name="T32" fmla="*/ 93 w 303"/>
                  <a:gd name="T33" fmla="*/ 36 h 306"/>
                  <a:gd name="T34" fmla="*/ 100 w 303"/>
                  <a:gd name="T35" fmla="*/ 34 h 306"/>
                  <a:gd name="T36" fmla="*/ 105 w 303"/>
                  <a:gd name="T37" fmla="*/ 30 h 306"/>
                  <a:gd name="T38" fmla="*/ 116 w 303"/>
                  <a:gd name="T39" fmla="*/ 24 h 306"/>
                  <a:gd name="T40" fmla="*/ 129 w 303"/>
                  <a:gd name="T41" fmla="*/ 18 h 306"/>
                  <a:gd name="T42" fmla="*/ 141 w 303"/>
                  <a:gd name="T43" fmla="*/ 13 h 306"/>
                  <a:gd name="T44" fmla="*/ 155 w 303"/>
                  <a:gd name="T45" fmla="*/ 8 h 306"/>
                  <a:gd name="T46" fmla="*/ 169 w 303"/>
                  <a:gd name="T47" fmla="*/ 6 h 306"/>
                  <a:gd name="T48" fmla="*/ 201 w 303"/>
                  <a:gd name="T49" fmla="*/ 1 h 306"/>
                  <a:gd name="T50" fmla="*/ 235 w 303"/>
                  <a:gd name="T51" fmla="*/ 0 h 306"/>
                  <a:gd name="T52" fmla="*/ 303 w 303"/>
                  <a:gd name="T53" fmla="*/ 3 h 306"/>
                  <a:gd name="T54" fmla="*/ 302 w 303"/>
                  <a:gd name="T55" fmla="*/ 5 h 306"/>
                  <a:gd name="T56" fmla="*/ 294 w 303"/>
                  <a:gd name="T57" fmla="*/ 7 h 306"/>
                  <a:gd name="T58" fmla="*/ 265 w 303"/>
                  <a:gd name="T59" fmla="*/ 12 h 306"/>
                  <a:gd name="T60" fmla="*/ 225 w 303"/>
                  <a:gd name="T61" fmla="*/ 20 h 306"/>
                  <a:gd name="T62" fmla="*/ 203 w 303"/>
                  <a:gd name="T63" fmla="*/ 24 h 306"/>
                  <a:gd name="T64" fmla="*/ 182 w 303"/>
                  <a:gd name="T65" fmla="*/ 27 h 306"/>
                  <a:gd name="T66" fmla="*/ 161 w 303"/>
                  <a:gd name="T67" fmla="*/ 32 h 306"/>
                  <a:gd name="T68" fmla="*/ 143 w 303"/>
                  <a:gd name="T69" fmla="*/ 37 h 306"/>
                  <a:gd name="T70" fmla="*/ 127 w 303"/>
                  <a:gd name="T71" fmla="*/ 44 h 306"/>
                  <a:gd name="T72" fmla="*/ 116 w 303"/>
                  <a:gd name="T73" fmla="*/ 50 h 306"/>
                  <a:gd name="T74" fmla="*/ 98 w 303"/>
                  <a:gd name="T75" fmla="*/ 64 h 306"/>
                  <a:gd name="T76" fmla="*/ 82 w 303"/>
                  <a:gd name="T77" fmla="*/ 79 h 306"/>
                  <a:gd name="T78" fmla="*/ 68 w 303"/>
                  <a:gd name="T79" fmla="*/ 97 h 306"/>
                  <a:gd name="T80" fmla="*/ 55 w 303"/>
                  <a:gd name="T81" fmla="*/ 118 h 306"/>
                  <a:gd name="T82" fmla="*/ 44 w 303"/>
                  <a:gd name="T83" fmla="*/ 144 h 306"/>
                  <a:gd name="T84" fmla="*/ 35 w 303"/>
                  <a:gd name="T85" fmla="*/ 175 h 306"/>
                  <a:gd name="T86" fmla="*/ 23 w 303"/>
                  <a:gd name="T87" fmla="*/ 256 h 306"/>
                  <a:gd name="T88" fmla="*/ 23 w 303"/>
                  <a:gd name="T89" fmla="*/ 256 h 30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03"/>
                  <a:gd name="T136" fmla="*/ 0 h 306"/>
                  <a:gd name="T137" fmla="*/ 303 w 303"/>
                  <a:gd name="T138" fmla="*/ 306 h 30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03" h="306">
                    <a:moveTo>
                      <a:pt x="23" y="256"/>
                    </a:moveTo>
                    <a:lnTo>
                      <a:pt x="21" y="272"/>
                    </a:lnTo>
                    <a:lnTo>
                      <a:pt x="16" y="299"/>
                    </a:lnTo>
                    <a:lnTo>
                      <a:pt x="12" y="306"/>
                    </a:lnTo>
                    <a:lnTo>
                      <a:pt x="10" y="304"/>
                    </a:lnTo>
                    <a:lnTo>
                      <a:pt x="1" y="258"/>
                    </a:lnTo>
                    <a:lnTo>
                      <a:pt x="0" y="216"/>
                    </a:lnTo>
                    <a:lnTo>
                      <a:pt x="6" y="171"/>
                    </a:lnTo>
                    <a:lnTo>
                      <a:pt x="11" y="150"/>
                    </a:lnTo>
                    <a:lnTo>
                      <a:pt x="20" y="128"/>
                    </a:lnTo>
                    <a:lnTo>
                      <a:pt x="24" y="117"/>
                    </a:lnTo>
                    <a:lnTo>
                      <a:pt x="30" y="107"/>
                    </a:lnTo>
                    <a:lnTo>
                      <a:pt x="35" y="97"/>
                    </a:lnTo>
                    <a:lnTo>
                      <a:pt x="42" y="88"/>
                    </a:lnTo>
                    <a:lnTo>
                      <a:pt x="57" y="69"/>
                    </a:lnTo>
                    <a:lnTo>
                      <a:pt x="74" y="51"/>
                    </a:lnTo>
                    <a:lnTo>
                      <a:pt x="93" y="36"/>
                    </a:lnTo>
                    <a:lnTo>
                      <a:pt x="100" y="34"/>
                    </a:lnTo>
                    <a:lnTo>
                      <a:pt x="105" y="30"/>
                    </a:lnTo>
                    <a:lnTo>
                      <a:pt x="116" y="24"/>
                    </a:lnTo>
                    <a:lnTo>
                      <a:pt x="129" y="18"/>
                    </a:lnTo>
                    <a:lnTo>
                      <a:pt x="141" y="13"/>
                    </a:lnTo>
                    <a:lnTo>
                      <a:pt x="155" y="8"/>
                    </a:lnTo>
                    <a:lnTo>
                      <a:pt x="169" y="6"/>
                    </a:lnTo>
                    <a:lnTo>
                      <a:pt x="201" y="1"/>
                    </a:lnTo>
                    <a:lnTo>
                      <a:pt x="235" y="0"/>
                    </a:lnTo>
                    <a:lnTo>
                      <a:pt x="303" y="3"/>
                    </a:lnTo>
                    <a:lnTo>
                      <a:pt x="302" y="5"/>
                    </a:lnTo>
                    <a:lnTo>
                      <a:pt x="294" y="7"/>
                    </a:lnTo>
                    <a:lnTo>
                      <a:pt x="265" y="12"/>
                    </a:lnTo>
                    <a:lnTo>
                      <a:pt x="225" y="20"/>
                    </a:lnTo>
                    <a:lnTo>
                      <a:pt x="203" y="24"/>
                    </a:lnTo>
                    <a:lnTo>
                      <a:pt x="182" y="27"/>
                    </a:lnTo>
                    <a:lnTo>
                      <a:pt x="161" y="32"/>
                    </a:lnTo>
                    <a:lnTo>
                      <a:pt x="143" y="37"/>
                    </a:lnTo>
                    <a:lnTo>
                      <a:pt x="127" y="44"/>
                    </a:lnTo>
                    <a:lnTo>
                      <a:pt x="116" y="50"/>
                    </a:lnTo>
                    <a:lnTo>
                      <a:pt x="98" y="64"/>
                    </a:lnTo>
                    <a:lnTo>
                      <a:pt x="82" y="79"/>
                    </a:lnTo>
                    <a:lnTo>
                      <a:pt x="68" y="97"/>
                    </a:lnTo>
                    <a:lnTo>
                      <a:pt x="55" y="118"/>
                    </a:lnTo>
                    <a:lnTo>
                      <a:pt x="44" y="144"/>
                    </a:lnTo>
                    <a:lnTo>
                      <a:pt x="35" y="175"/>
                    </a:lnTo>
                    <a:lnTo>
                      <a:pt x="23" y="25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38" name="Freeform 436"/>
              <p:cNvSpPr>
                <a:spLocks/>
              </p:cNvSpPr>
              <p:nvPr/>
            </p:nvSpPr>
            <p:spPr bwMode="auto">
              <a:xfrm>
                <a:off x="2155" y="2883"/>
                <a:ext cx="107" cy="7"/>
              </a:xfrm>
              <a:custGeom>
                <a:avLst/>
                <a:gdLst>
                  <a:gd name="T0" fmla="*/ 425 w 431"/>
                  <a:gd name="T1" fmla="*/ 14 h 32"/>
                  <a:gd name="T2" fmla="*/ 403 w 431"/>
                  <a:gd name="T3" fmla="*/ 17 h 32"/>
                  <a:gd name="T4" fmla="*/ 360 w 431"/>
                  <a:gd name="T5" fmla="*/ 13 h 32"/>
                  <a:gd name="T6" fmla="*/ 337 w 431"/>
                  <a:gd name="T7" fmla="*/ 8 h 32"/>
                  <a:gd name="T8" fmla="*/ 313 w 431"/>
                  <a:gd name="T9" fmla="*/ 8 h 32"/>
                  <a:gd name="T10" fmla="*/ 267 w 431"/>
                  <a:gd name="T11" fmla="*/ 13 h 32"/>
                  <a:gd name="T12" fmla="*/ 243 w 431"/>
                  <a:gd name="T13" fmla="*/ 15 h 32"/>
                  <a:gd name="T14" fmla="*/ 216 w 431"/>
                  <a:gd name="T15" fmla="*/ 13 h 32"/>
                  <a:gd name="T16" fmla="*/ 168 w 431"/>
                  <a:gd name="T17" fmla="*/ 3 h 32"/>
                  <a:gd name="T18" fmla="*/ 156 w 431"/>
                  <a:gd name="T19" fmla="*/ 0 h 32"/>
                  <a:gd name="T20" fmla="*/ 142 w 431"/>
                  <a:gd name="T21" fmla="*/ 0 h 32"/>
                  <a:gd name="T22" fmla="*/ 110 w 431"/>
                  <a:gd name="T23" fmla="*/ 4 h 32"/>
                  <a:gd name="T24" fmla="*/ 79 w 431"/>
                  <a:gd name="T25" fmla="*/ 8 h 32"/>
                  <a:gd name="T26" fmla="*/ 53 w 431"/>
                  <a:gd name="T27" fmla="*/ 6 h 32"/>
                  <a:gd name="T28" fmla="*/ 29 w 431"/>
                  <a:gd name="T29" fmla="*/ 3 h 32"/>
                  <a:gd name="T30" fmla="*/ 8 w 431"/>
                  <a:gd name="T31" fmla="*/ 1 h 32"/>
                  <a:gd name="T32" fmla="*/ 0 w 431"/>
                  <a:gd name="T33" fmla="*/ 4 h 32"/>
                  <a:gd name="T34" fmla="*/ 5 w 431"/>
                  <a:gd name="T35" fmla="*/ 8 h 32"/>
                  <a:gd name="T36" fmla="*/ 10 w 431"/>
                  <a:gd name="T37" fmla="*/ 11 h 32"/>
                  <a:gd name="T38" fmla="*/ 18 w 431"/>
                  <a:gd name="T39" fmla="*/ 14 h 32"/>
                  <a:gd name="T40" fmla="*/ 27 w 431"/>
                  <a:gd name="T41" fmla="*/ 18 h 32"/>
                  <a:gd name="T42" fmla="*/ 36 w 431"/>
                  <a:gd name="T43" fmla="*/ 20 h 32"/>
                  <a:gd name="T44" fmla="*/ 53 w 431"/>
                  <a:gd name="T45" fmla="*/ 23 h 32"/>
                  <a:gd name="T46" fmla="*/ 87 w 431"/>
                  <a:gd name="T47" fmla="*/ 22 h 32"/>
                  <a:gd name="T48" fmla="*/ 119 w 431"/>
                  <a:gd name="T49" fmla="*/ 18 h 32"/>
                  <a:gd name="T50" fmla="*/ 147 w 431"/>
                  <a:gd name="T51" fmla="*/ 17 h 32"/>
                  <a:gd name="T52" fmla="*/ 177 w 431"/>
                  <a:gd name="T53" fmla="*/ 22 h 32"/>
                  <a:gd name="T54" fmla="*/ 195 w 431"/>
                  <a:gd name="T55" fmla="*/ 25 h 32"/>
                  <a:gd name="T56" fmla="*/ 214 w 431"/>
                  <a:gd name="T57" fmla="*/ 28 h 32"/>
                  <a:gd name="T58" fmla="*/ 249 w 431"/>
                  <a:gd name="T59" fmla="*/ 32 h 32"/>
                  <a:gd name="T60" fmla="*/ 278 w 431"/>
                  <a:gd name="T61" fmla="*/ 28 h 32"/>
                  <a:gd name="T62" fmla="*/ 291 w 431"/>
                  <a:gd name="T63" fmla="*/ 24 h 32"/>
                  <a:gd name="T64" fmla="*/ 305 w 431"/>
                  <a:gd name="T65" fmla="*/ 24 h 32"/>
                  <a:gd name="T66" fmla="*/ 331 w 431"/>
                  <a:gd name="T67" fmla="*/ 24 h 32"/>
                  <a:gd name="T68" fmla="*/ 355 w 431"/>
                  <a:gd name="T69" fmla="*/ 28 h 32"/>
                  <a:gd name="T70" fmla="*/ 371 w 431"/>
                  <a:gd name="T71" fmla="*/ 30 h 32"/>
                  <a:gd name="T72" fmla="*/ 431 w 431"/>
                  <a:gd name="T73" fmla="*/ 28 h 32"/>
                  <a:gd name="T74" fmla="*/ 425 w 431"/>
                  <a:gd name="T75" fmla="*/ 14 h 32"/>
                  <a:gd name="T76" fmla="*/ 425 w 431"/>
                  <a:gd name="T77" fmla="*/ 14 h 3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31"/>
                  <a:gd name="T118" fmla="*/ 0 h 32"/>
                  <a:gd name="T119" fmla="*/ 431 w 431"/>
                  <a:gd name="T120" fmla="*/ 32 h 3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31" h="32">
                    <a:moveTo>
                      <a:pt x="425" y="14"/>
                    </a:moveTo>
                    <a:lnTo>
                      <a:pt x="403" y="17"/>
                    </a:lnTo>
                    <a:lnTo>
                      <a:pt x="360" y="13"/>
                    </a:lnTo>
                    <a:lnTo>
                      <a:pt x="337" y="8"/>
                    </a:lnTo>
                    <a:lnTo>
                      <a:pt x="313" y="8"/>
                    </a:lnTo>
                    <a:lnTo>
                      <a:pt x="267" y="13"/>
                    </a:lnTo>
                    <a:lnTo>
                      <a:pt x="243" y="15"/>
                    </a:lnTo>
                    <a:lnTo>
                      <a:pt x="216" y="13"/>
                    </a:lnTo>
                    <a:lnTo>
                      <a:pt x="168" y="3"/>
                    </a:lnTo>
                    <a:lnTo>
                      <a:pt x="156" y="0"/>
                    </a:lnTo>
                    <a:lnTo>
                      <a:pt x="142" y="0"/>
                    </a:lnTo>
                    <a:lnTo>
                      <a:pt x="110" y="4"/>
                    </a:lnTo>
                    <a:lnTo>
                      <a:pt x="79" y="8"/>
                    </a:lnTo>
                    <a:lnTo>
                      <a:pt x="53" y="6"/>
                    </a:lnTo>
                    <a:lnTo>
                      <a:pt x="29" y="3"/>
                    </a:lnTo>
                    <a:lnTo>
                      <a:pt x="8" y="1"/>
                    </a:lnTo>
                    <a:lnTo>
                      <a:pt x="0" y="4"/>
                    </a:lnTo>
                    <a:lnTo>
                      <a:pt x="5" y="8"/>
                    </a:lnTo>
                    <a:lnTo>
                      <a:pt x="10" y="11"/>
                    </a:lnTo>
                    <a:lnTo>
                      <a:pt x="18" y="14"/>
                    </a:lnTo>
                    <a:lnTo>
                      <a:pt x="27" y="18"/>
                    </a:lnTo>
                    <a:lnTo>
                      <a:pt x="36" y="20"/>
                    </a:lnTo>
                    <a:lnTo>
                      <a:pt x="53" y="23"/>
                    </a:lnTo>
                    <a:lnTo>
                      <a:pt x="87" y="22"/>
                    </a:lnTo>
                    <a:lnTo>
                      <a:pt x="119" y="18"/>
                    </a:lnTo>
                    <a:lnTo>
                      <a:pt x="147" y="17"/>
                    </a:lnTo>
                    <a:lnTo>
                      <a:pt x="177" y="22"/>
                    </a:lnTo>
                    <a:lnTo>
                      <a:pt x="195" y="25"/>
                    </a:lnTo>
                    <a:lnTo>
                      <a:pt x="214" y="28"/>
                    </a:lnTo>
                    <a:lnTo>
                      <a:pt x="249" y="32"/>
                    </a:lnTo>
                    <a:lnTo>
                      <a:pt x="278" y="28"/>
                    </a:lnTo>
                    <a:lnTo>
                      <a:pt x="291" y="24"/>
                    </a:lnTo>
                    <a:lnTo>
                      <a:pt x="305" y="24"/>
                    </a:lnTo>
                    <a:lnTo>
                      <a:pt x="331" y="24"/>
                    </a:lnTo>
                    <a:lnTo>
                      <a:pt x="355" y="28"/>
                    </a:lnTo>
                    <a:lnTo>
                      <a:pt x="371" y="30"/>
                    </a:lnTo>
                    <a:lnTo>
                      <a:pt x="431" y="28"/>
                    </a:lnTo>
                    <a:lnTo>
                      <a:pt x="425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39" name="Freeform 437"/>
              <p:cNvSpPr>
                <a:spLocks/>
              </p:cNvSpPr>
              <p:nvPr/>
            </p:nvSpPr>
            <p:spPr bwMode="auto">
              <a:xfrm>
                <a:off x="2355" y="2715"/>
                <a:ext cx="337" cy="171"/>
              </a:xfrm>
              <a:custGeom>
                <a:avLst/>
                <a:gdLst>
                  <a:gd name="T0" fmla="*/ 312 w 1347"/>
                  <a:gd name="T1" fmla="*/ 662 h 683"/>
                  <a:gd name="T2" fmla="*/ 703 w 1347"/>
                  <a:gd name="T3" fmla="*/ 621 h 683"/>
                  <a:gd name="T4" fmla="*/ 910 w 1347"/>
                  <a:gd name="T5" fmla="*/ 435 h 683"/>
                  <a:gd name="T6" fmla="*/ 828 w 1347"/>
                  <a:gd name="T7" fmla="*/ 308 h 683"/>
                  <a:gd name="T8" fmla="*/ 761 w 1347"/>
                  <a:gd name="T9" fmla="*/ 355 h 683"/>
                  <a:gd name="T10" fmla="*/ 831 w 1347"/>
                  <a:gd name="T11" fmla="*/ 284 h 683"/>
                  <a:gd name="T12" fmla="*/ 674 w 1347"/>
                  <a:gd name="T13" fmla="*/ 242 h 683"/>
                  <a:gd name="T14" fmla="*/ 821 w 1347"/>
                  <a:gd name="T15" fmla="*/ 236 h 683"/>
                  <a:gd name="T16" fmla="*/ 763 w 1347"/>
                  <a:gd name="T17" fmla="*/ 83 h 683"/>
                  <a:gd name="T18" fmla="*/ 854 w 1347"/>
                  <a:gd name="T19" fmla="*/ 208 h 683"/>
                  <a:gd name="T20" fmla="*/ 932 w 1347"/>
                  <a:gd name="T21" fmla="*/ 141 h 683"/>
                  <a:gd name="T22" fmla="*/ 894 w 1347"/>
                  <a:gd name="T23" fmla="*/ 251 h 683"/>
                  <a:gd name="T24" fmla="*/ 900 w 1347"/>
                  <a:gd name="T25" fmla="*/ 288 h 683"/>
                  <a:gd name="T26" fmla="*/ 962 w 1347"/>
                  <a:gd name="T27" fmla="*/ 566 h 683"/>
                  <a:gd name="T28" fmla="*/ 1146 w 1347"/>
                  <a:gd name="T29" fmla="*/ 509 h 683"/>
                  <a:gd name="T30" fmla="*/ 1090 w 1347"/>
                  <a:gd name="T31" fmla="*/ 274 h 683"/>
                  <a:gd name="T32" fmla="*/ 1034 w 1347"/>
                  <a:gd name="T33" fmla="*/ 245 h 683"/>
                  <a:gd name="T34" fmla="*/ 976 w 1347"/>
                  <a:gd name="T35" fmla="*/ 173 h 683"/>
                  <a:gd name="T36" fmla="*/ 991 w 1347"/>
                  <a:gd name="T37" fmla="*/ 104 h 683"/>
                  <a:gd name="T38" fmla="*/ 1040 w 1347"/>
                  <a:gd name="T39" fmla="*/ 78 h 683"/>
                  <a:gd name="T40" fmla="*/ 1092 w 1347"/>
                  <a:gd name="T41" fmla="*/ 115 h 683"/>
                  <a:gd name="T42" fmla="*/ 1160 w 1347"/>
                  <a:gd name="T43" fmla="*/ 17 h 683"/>
                  <a:gd name="T44" fmla="*/ 1128 w 1347"/>
                  <a:gd name="T45" fmla="*/ 183 h 683"/>
                  <a:gd name="T46" fmla="*/ 1244 w 1347"/>
                  <a:gd name="T47" fmla="*/ 146 h 683"/>
                  <a:gd name="T48" fmla="*/ 1178 w 1347"/>
                  <a:gd name="T49" fmla="*/ 212 h 683"/>
                  <a:gd name="T50" fmla="*/ 1264 w 1347"/>
                  <a:gd name="T51" fmla="*/ 362 h 683"/>
                  <a:gd name="T52" fmla="*/ 1189 w 1347"/>
                  <a:gd name="T53" fmla="*/ 324 h 683"/>
                  <a:gd name="T54" fmla="*/ 1152 w 1347"/>
                  <a:gd name="T55" fmla="*/ 371 h 683"/>
                  <a:gd name="T56" fmla="*/ 1304 w 1347"/>
                  <a:gd name="T57" fmla="*/ 595 h 683"/>
                  <a:gd name="T58" fmla="*/ 1312 w 1347"/>
                  <a:gd name="T59" fmla="*/ 576 h 683"/>
                  <a:gd name="T60" fmla="*/ 1188 w 1347"/>
                  <a:gd name="T61" fmla="*/ 458 h 683"/>
                  <a:gd name="T62" fmla="*/ 1182 w 1347"/>
                  <a:gd name="T63" fmla="*/ 337 h 683"/>
                  <a:gd name="T64" fmla="*/ 1261 w 1347"/>
                  <a:gd name="T65" fmla="*/ 432 h 683"/>
                  <a:gd name="T66" fmla="*/ 1223 w 1347"/>
                  <a:gd name="T67" fmla="*/ 279 h 683"/>
                  <a:gd name="T68" fmla="*/ 1285 w 1347"/>
                  <a:gd name="T69" fmla="*/ 207 h 683"/>
                  <a:gd name="T70" fmla="*/ 1231 w 1347"/>
                  <a:gd name="T71" fmla="*/ 127 h 683"/>
                  <a:gd name="T72" fmla="*/ 1160 w 1347"/>
                  <a:gd name="T73" fmla="*/ 101 h 683"/>
                  <a:gd name="T74" fmla="*/ 1162 w 1347"/>
                  <a:gd name="T75" fmla="*/ 0 h 683"/>
                  <a:gd name="T76" fmla="*/ 1062 w 1347"/>
                  <a:gd name="T77" fmla="*/ 82 h 683"/>
                  <a:gd name="T78" fmla="*/ 955 w 1347"/>
                  <a:gd name="T79" fmla="*/ 27 h 683"/>
                  <a:gd name="T80" fmla="*/ 1019 w 1347"/>
                  <a:gd name="T81" fmla="*/ 139 h 683"/>
                  <a:gd name="T82" fmla="*/ 1004 w 1347"/>
                  <a:gd name="T83" fmla="*/ 266 h 683"/>
                  <a:gd name="T84" fmla="*/ 1042 w 1347"/>
                  <a:gd name="T85" fmla="*/ 360 h 683"/>
                  <a:gd name="T86" fmla="*/ 1128 w 1347"/>
                  <a:gd name="T87" fmla="*/ 531 h 683"/>
                  <a:gd name="T88" fmla="*/ 951 w 1347"/>
                  <a:gd name="T89" fmla="*/ 411 h 683"/>
                  <a:gd name="T90" fmla="*/ 985 w 1347"/>
                  <a:gd name="T91" fmla="*/ 241 h 683"/>
                  <a:gd name="T92" fmla="*/ 896 w 1347"/>
                  <a:gd name="T93" fmla="*/ 211 h 683"/>
                  <a:gd name="T94" fmla="*/ 862 w 1347"/>
                  <a:gd name="T95" fmla="*/ 154 h 683"/>
                  <a:gd name="T96" fmla="*/ 778 w 1347"/>
                  <a:gd name="T97" fmla="*/ 75 h 683"/>
                  <a:gd name="T98" fmla="*/ 750 w 1347"/>
                  <a:gd name="T99" fmla="*/ 182 h 683"/>
                  <a:gd name="T100" fmla="*/ 662 w 1347"/>
                  <a:gd name="T101" fmla="*/ 242 h 683"/>
                  <a:gd name="T102" fmla="*/ 780 w 1347"/>
                  <a:gd name="T103" fmla="*/ 288 h 683"/>
                  <a:gd name="T104" fmla="*/ 797 w 1347"/>
                  <a:gd name="T105" fmla="*/ 444 h 683"/>
                  <a:gd name="T106" fmla="*/ 872 w 1347"/>
                  <a:gd name="T107" fmla="*/ 339 h 683"/>
                  <a:gd name="T108" fmla="*/ 866 w 1347"/>
                  <a:gd name="T109" fmla="*/ 572 h 683"/>
                  <a:gd name="T110" fmla="*/ 648 w 1347"/>
                  <a:gd name="T111" fmla="*/ 603 h 683"/>
                  <a:gd name="T112" fmla="*/ 292 w 1347"/>
                  <a:gd name="T113" fmla="*/ 650 h 68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347"/>
                  <a:gd name="T172" fmla="*/ 0 h 683"/>
                  <a:gd name="T173" fmla="*/ 1347 w 1347"/>
                  <a:gd name="T174" fmla="*/ 683 h 683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347" h="683">
                    <a:moveTo>
                      <a:pt x="0" y="672"/>
                    </a:moveTo>
                    <a:lnTo>
                      <a:pt x="1" y="683"/>
                    </a:lnTo>
                    <a:lnTo>
                      <a:pt x="39" y="680"/>
                    </a:lnTo>
                    <a:lnTo>
                      <a:pt x="63" y="677"/>
                    </a:lnTo>
                    <a:lnTo>
                      <a:pt x="82" y="673"/>
                    </a:lnTo>
                    <a:lnTo>
                      <a:pt x="105" y="672"/>
                    </a:lnTo>
                    <a:lnTo>
                      <a:pt x="177" y="674"/>
                    </a:lnTo>
                    <a:lnTo>
                      <a:pt x="255" y="672"/>
                    </a:lnTo>
                    <a:lnTo>
                      <a:pt x="290" y="667"/>
                    </a:lnTo>
                    <a:lnTo>
                      <a:pt x="312" y="662"/>
                    </a:lnTo>
                    <a:lnTo>
                      <a:pt x="333" y="658"/>
                    </a:lnTo>
                    <a:lnTo>
                      <a:pt x="354" y="654"/>
                    </a:lnTo>
                    <a:lnTo>
                      <a:pt x="371" y="650"/>
                    </a:lnTo>
                    <a:lnTo>
                      <a:pt x="394" y="646"/>
                    </a:lnTo>
                    <a:lnTo>
                      <a:pt x="448" y="643"/>
                    </a:lnTo>
                    <a:lnTo>
                      <a:pt x="499" y="636"/>
                    </a:lnTo>
                    <a:lnTo>
                      <a:pt x="525" y="634"/>
                    </a:lnTo>
                    <a:lnTo>
                      <a:pt x="569" y="632"/>
                    </a:lnTo>
                    <a:lnTo>
                      <a:pt x="653" y="627"/>
                    </a:lnTo>
                    <a:lnTo>
                      <a:pt x="703" y="621"/>
                    </a:lnTo>
                    <a:lnTo>
                      <a:pt x="741" y="617"/>
                    </a:lnTo>
                    <a:lnTo>
                      <a:pt x="783" y="611"/>
                    </a:lnTo>
                    <a:lnTo>
                      <a:pt x="823" y="605"/>
                    </a:lnTo>
                    <a:lnTo>
                      <a:pt x="859" y="597"/>
                    </a:lnTo>
                    <a:lnTo>
                      <a:pt x="885" y="588"/>
                    </a:lnTo>
                    <a:lnTo>
                      <a:pt x="900" y="578"/>
                    </a:lnTo>
                    <a:lnTo>
                      <a:pt x="910" y="554"/>
                    </a:lnTo>
                    <a:lnTo>
                      <a:pt x="914" y="525"/>
                    </a:lnTo>
                    <a:lnTo>
                      <a:pt x="914" y="456"/>
                    </a:lnTo>
                    <a:lnTo>
                      <a:pt x="910" y="435"/>
                    </a:lnTo>
                    <a:lnTo>
                      <a:pt x="907" y="411"/>
                    </a:lnTo>
                    <a:lnTo>
                      <a:pt x="900" y="389"/>
                    </a:lnTo>
                    <a:lnTo>
                      <a:pt x="895" y="366"/>
                    </a:lnTo>
                    <a:lnTo>
                      <a:pt x="889" y="344"/>
                    </a:lnTo>
                    <a:lnTo>
                      <a:pt x="884" y="328"/>
                    </a:lnTo>
                    <a:lnTo>
                      <a:pt x="879" y="313"/>
                    </a:lnTo>
                    <a:lnTo>
                      <a:pt x="876" y="312"/>
                    </a:lnTo>
                    <a:lnTo>
                      <a:pt x="870" y="307"/>
                    </a:lnTo>
                    <a:lnTo>
                      <a:pt x="854" y="304"/>
                    </a:lnTo>
                    <a:lnTo>
                      <a:pt x="828" y="308"/>
                    </a:lnTo>
                    <a:lnTo>
                      <a:pt x="814" y="315"/>
                    </a:lnTo>
                    <a:lnTo>
                      <a:pt x="806" y="329"/>
                    </a:lnTo>
                    <a:lnTo>
                      <a:pt x="797" y="366"/>
                    </a:lnTo>
                    <a:lnTo>
                      <a:pt x="797" y="416"/>
                    </a:lnTo>
                    <a:lnTo>
                      <a:pt x="793" y="427"/>
                    </a:lnTo>
                    <a:lnTo>
                      <a:pt x="790" y="429"/>
                    </a:lnTo>
                    <a:lnTo>
                      <a:pt x="787" y="430"/>
                    </a:lnTo>
                    <a:lnTo>
                      <a:pt x="775" y="424"/>
                    </a:lnTo>
                    <a:lnTo>
                      <a:pt x="764" y="398"/>
                    </a:lnTo>
                    <a:lnTo>
                      <a:pt x="761" y="355"/>
                    </a:lnTo>
                    <a:lnTo>
                      <a:pt x="766" y="331"/>
                    </a:lnTo>
                    <a:lnTo>
                      <a:pt x="770" y="320"/>
                    </a:lnTo>
                    <a:lnTo>
                      <a:pt x="777" y="310"/>
                    </a:lnTo>
                    <a:lnTo>
                      <a:pt x="783" y="302"/>
                    </a:lnTo>
                    <a:lnTo>
                      <a:pt x="790" y="293"/>
                    </a:lnTo>
                    <a:lnTo>
                      <a:pt x="795" y="290"/>
                    </a:lnTo>
                    <a:lnTo>
                      <a:pt x="801" y="286"/>
                    </a:lnTo>
                    <a:lnTo>
                      <a:pt x="812" y="283"/>
                    </a:lnTo>
                    <a:lnTo>
                      <a:pt x="818" y="284"/>
                    </a:lnTo>
                    <a:lnTo>
                      <a:pt x="831" y="284"/>
                    </a:lnTo>
                    <a:lnTo>
                      <a:pt x="837" y="279"/>
                    </a:lnTo>
                    <a:lnTo>
                      <a:pt x="835" y="274"/>
                    </a:lnTo>
                    <a:lnTo>
                      <a:pt x="828" y="265"/>
                    </a:lnTo>
                    <a:lnTo>
                      <a:pt x="822" y="260"/>
                    </a:lnTo>
                    <a:lnTo>
                      <a:pt x="813" y="256"/>
                    </a:lnTo>
                    <a:lnTo>
                      <a:pt x="793" y="252"/>
                    </a:lnTo>
                    <a:lnTo>
                      <a:pt x="742" y="252"/>
                    </a:lnTo>
                    <a:lnTo>
                      <a:pt x="696" y="257"/>
                    </a:lnTo>
                    <a:lnTo>
                      <a:pt x="677" y="261"/>
                    </a:lnTo>
                    <a:lnTo>
                      <a:pt x="674" y="242"/>
                    </a:lnTo>
                    <a:lnTo>
                      <a:pt x="678" y="236"/>
                    </a:lnTo>
                    <a:lnTo>
                      <a:pt x="682" y="232"/>
                    </a:lnTo>
                    <a:lnTo>
                      <a:pt x="687" y="230"/>
                    </a:lnTo>
                    <a:lnTo>
                      <a:pt x="702" y="226"/>
                    </a:lnTo>
                    <a:lnTo>
                      <a:pt x="724" y="223"/>
                    </a:lnTo>
                    <a:lnTo>
                      <a:pt x="765" y="227"/>
                    </a:lnTo>
                    <a:lnTo>
                      <a:pt x="792" y="233"/>
                    </a:lnTo>
                    <a:lnTo>
                      <a:pt x="807" y="240"/>
                    </a:lnTo>
                    <a:lnTo>
                      <a:pt x="811" y="243"/>
                    </a:lnTo>
                    <a:lnTo>
                      <a:pt x="821" y="236"/>
                    </a:lnTo>
                    <a:lnTo>
                      <a:pt x="814" y="228"/>
                    </a:lnTo>
                    <a:lnTo>
                      <a:pt x="802" y="214"/>
                    </a:lnTo>
                    <a:lnTo>
                      <a:pt x="785" y="195"/>
                    </a:lnTo>
                    <a:lnTo>
                      <a:pt x="769" y="175"/>
                    </a:lnTo>
                    <a:lnTo>
                      <a:pt x="754" y="152"/>
                    </a:lnTo>
                    <a:lnTo>
                      <a:pt x="744" y="130"/>
                    </a:lnTo>
                    <a:lnTo>
                      <a:pt x="740" y="110"/>
                    </a:lnTo>
                    <a:lnTo>
                      <a:pt x="749" y="92"/>
                    </a:lnTo>
                    <a:lnTo>
                      <a:pt x="755" y="86"/>
                    </a:lnTo>
                    <a:lnTo>
                      <a:pt x="763" y="83"/>
                    </a:lnTo>
                    <a:lnTo>
                      <a:pt x="778" y="89"/>
                    </a:lnTo>
                    <a:lnTo>
                      <a:pt x="793" y="104"/>
                    </a:lnTo>
                    <a:lnTo>
                      <a:pt x="808" y="127"/>
                    </a:lnTo>
                    <a:lnTo>
                      <a:pt x="814" y="140"/>
                    </a:lnTo>
                    <a:lnTo>
                      <a:pt x="821" y="152"/>
                    </a:lnTo>
                    <a:lnTo>
                      <a:pt x="831" y="176"/>
                    </a:lnTo>
                    <a:lnTo>
                      <a:pt x="840" y="208"/>
                    </a:lnTo>
                    <a:lnTo>
                      <a:pt x="842" y="219"/>
                    </a:lnTo>
                    <a:lnTo>
                      <a:pt x="846" y="224"/>
                    </a:lnTo>
                    <a:lnTo>
                      <a:pt x="854" y="208"/>
                    </a:lnTo>
                    <a:lnTo>
                      <a:pt x="855" y="197"/>
                    </a:lnTo>
                    <a:lnTo>
                      <a:pt x="860" y="183"/>
                    </a:lnTo>
                    <a:lnTo>
                      <a:pt x="869" y="168"/>
                    </a:lnTo>
                    <a:lnTo>
                      <a:pt x="879" y="152"/>
                    </a:lnTo>
                    <a:lnTo>
                      <a:pt x="890" y="140"/>
                    </a:lnTo>
                    <a:lnTo>
                      <a:pt x="895" y="135"/>
                    </a:lnTo>
                    <a:lnTo>
                      <a:pt x="902" y="131"/>
                    </a:lnTo>
                    <a:lnTo>
                      <a:pt x="914" y="128"/>
                    </a:lnTo>
                    <a:lnTo>
                      <a:pt x="926" y="132"/>
                    </a:lnTo>
                    <a:lnTo>
                      <a:pt x="932" y="141"/>
                    </a:lnTo>
                    <a:lnTo>
                      <a:pt x="929" y="151"/>
                    </a:lnTo>
                    <a:lnTo>
                      <a:pt x="922" y="163"/>
                    </a:lnTo>
                    <a:lnTo>
                      <a:pt x="910" y="175"/>
                    </a:lnTo>
                    <a:lnTo>
                      <a:pt x="898" y="190"/>
                    </a:lnTo>
                    <a:lnTo>
                      <a:pt x="886" y="206"/>
                    </a:lnTo>
                    <a:lnTo>
                      <a:pt x="879" y="222"/>
                    </a:lnTo>
                    <a:lnTo>
                      <a:pt x="876" y="240"/>
                    </a:lnTo>
                    <a:lnTo>
                      <a:pt x="878" y="247"/>
                    </a:lnTo>
                    <a:lnTo>
                      <a:pt x="883" y="251"/>
                    </a:lnTo>
                    <a:lnTo>
                      <a:pt x="894" y="251"/>
                    </a:lnTo>
                    <a:lnTo>
                      <a:pt x="914" y="245"/>
                    </a:lnTo>
                    <a:lnTo>
                      <a:pt x="926" y="242"/>
                    </a:lnTo>
                    <a:lnTo>
                      <a:pt x="939" y="240"/>
                    </a:lnTo>
                    <a:lnTo>
                      <a:pt x="966" y="241"/>
                    </a:lnTo>
                    <a:lnTo>
                      <a:pt x="977" y="246"/>
                    </a:lnTo>
                    <a:lnTo>
                      <a:pt x="987" y="257"/>
                    </a:lnTo>
                    <a:lnTo>
                      <a:pt x="943" y="260"/>
                    </a:lnTo>
                    <a:lnTo>
                      <a:pt x="914" y="269"/>
                    </a:lnTo>
                    <a:lnTo>
                      <a:pt x="904" y="276"/>
                    </a:lnTo>
                    <a:lnTo>
                      <a:pt x="900" y="288"/>
                    </a:lnTo>
                    <a:lnTo>
                      <a:pt x="902" y="304"/>
                    </a:lnTo>
                    <a:lnTo>
                      <a:pt x="907" y="326"/>
                    </a:lnTo>
                    <a:lnTo>
                      <a:pt x="914" y="351"/>
                    </a:lnTo>
                    <a:lnTo>
                      <a:pt x="923" y="380"/>
                    </a:lnTo>
                    <a:lnTo>
                      <a:pt x="932" y="411"/>
                    </a:lnTo>
                    <a:lnTo>
                      <a:pt x="939" y="446"/>
                    </a:lnTo>
                    <a:lnTo>
                      <a:pt x="948" y="516"/>
                    </a:lnTo>
                    <a:lnTo>
                      <a:pt x="948" y="542"/>
                    </a:lnTo>
                    <a:lnTo>
                      <a:pt x="956" y="559"/>
                    </a:lnTo>
                    <a:lnTo>
                      <a:pt x="962" y="566"/>
                    </a:lnTo>
                    <a:lnTo>
                      <a:pt x="972" y="568"/>
                    </a:lnTo>
                    <a:lnTo>
                      <a:pt x="1081" y="568"/>
                    </a:lnTo>
                    <a:lnTo>
                      <a:pt x="1085" y="567"/>
                    </a:lnTo>
                    <a:lnTo>
                      <a:pt x="1092" y="563"/>
                    </a:lnTo>
                    <a:lnTo>
                      <a:pt x="1104" y="559"/>
                    </a:lnTo>
                    <a:lnTo>
                      <a:pt x="1116" y="557"/>
                    </a:lnTo>
                    <a:lnTo>
                      <a:pt x="1138" y="558"/>
                    </a:lnTo>
                    <a:lnTo>
                      <a:pt x="1145" y="554"/>
                    </a:lnTo>
                    <a:lnTo>
                      <a:pt x="1149" y="542"/>
                    </a:lnTo>
                    <a:lnTo>
                      <a:pt x="1146" y="509"/>
                    </a:lnTo>
                    <a:lnTo>
                      <a:pt x="1139" y="457"/>
                    </a:lnTo>
                    <a:lnTo>
                      <a:pt x="1133" y="429"/>
                    </a:lnTo>
                    <a:lnTo>
                      <a:pt x="1126" y="401"/>
                    </a:lnTo>
                    <a:lnTo>
                      <a:pt x="1120" y="376"/>
                    </a:lnTo>
                    <a:lnTo>
                      <a:pt x="1114" y="355"/>
                    </a:lnTo>
                    <a:lnTo>
                      <a:pt x="1104" y="322"/>
                    </a:lnTo>
                    <a:lnTo>
                      <a:pt x="1099" y="300"/>
                    </a:lnTo>
                    <a:lnTo>
                      <a:pt x="1096" y="284"/>
                    </a:lnTo>
                    <a:lnTo>
                      <a:pt x="1093" y="276"/>
                    </a:lnTo>
                    <a:lnTo>
                      <a:pt x="1090" y="274"/>
                    </a:lnTo>
                    <a:lnTo>
                      <a:pt x="1087" y="272"/>
                    </a:lnTo>
                    <a:lnTo>
                      <a:pt x="1075" y="272"/>
                    </a:lnTo>
                    <a:lnTo>
                      <a:pt x="1058" y="286"/>
                    </a:lnTo>
                    <a:lnTo>
                      <a:pt x="1048" y="300"/>
                    </a:lnTo>
                    <a:lnTo>
                      <a:pt x="1038" y="315"/>
                    </a:lnTo>
                    <a:lnTo>
                      <a:pt x="1030" y="332"/>
                    </a:lnTo>
                    <a:lnTo>
                      <a:pt x="1023" y="348"/>
                    </a:lnTo>
                    <a:lnTo>
                      <a:pt x="1016" y="376"/>
                    </a:lnTo>
                    <a:lnTo>
                      <a:pt x="1020" y="265"/>
                    </a:lnTo>
                    <a:lnTo>
                      <a:pt x="1034" y="245"/>
                    </a:lnTo>
                    <a:lnTo>
                      <a:pt x="1044" y="231"/>
                    </a:lnTo>
                    <a:lnTo>
                      <a:pt x="1059" y="212"/>
                    </a:lnTo>
                    <a:lnTo>
                      <a:pt x="1069" y="202"/>
                    </a:lnTo>
                    <a:lnTo>
                      <a:pt x="1066" y="183"/>
                    </a:lnTo>
                    <a:lnTo>
                      <a:pt x="1058" y="180"/>
                    </a:lnTo>
                    <a:lnTo>
                      <a:pt x="1047" y="178"/>
                    </a:lnTo>
                    <a:lnTo>
                      <a:pt x="1020" y="176"/>
                    </a:lnTo>
                    <a:lnTo>
                      <a:pt x="994" y="179"/>
                    </a:lnTo>
                    <a:lnTo>
                      <a:pt x="976" y="185"/>
                    </a:lnTo>
                    <a:lnTo>
                      <a:pt x="976" y="173"/>
                    </a:lnTo>
                    <a:lnTo>
                      <a:pt x="984" y="164"/>
                    </a:lnTo>
                    <a:lnTo>
                      <a:pt x="991" y="159"/>
                    </a:lnTo>
                    <a:lnTo>
                      <a:pt x="1003" y="155"/>
                    </a:lnTo>
                    <a:lnTo>
                      <a:pt x="1025" y="151"/>
                    </a:lnTo>
                    <a:lnTo>
                      <a:pt x="1040" y="150"/>
                    </a:lnTo>
                    <a:lnTo>
                      <a:pt x="1052" y="150"/>
                    </a:lnTo>
                    <a:lnTo>
                      <a:pt x="1023" y="126"/>
                    </a:lnTo>
                    <a:lnTo>
                      <a:pt x="1014" y="122"/>
                    </a:lnTo>
                    <a:lnTo>
                      <a:pt x="1005" y="116"/>
                    </a:lnTo>
                    <a:lnTo>
                      <a:pt x="991" y="104"/>
                    </a:lnTo>
                    <a:lnTo>
                      <a:pt x="974" y="78"/>
                    </a:lnTo>
                    <a:lnTo>
                      <a:pt x="971" y="50"/>
                    </a:lnTo>
                    <a:lnTo>
                      <a:pt x="975" y="39"/>
                    </a:lnTo>
                    <a:lnTo>
                      <a:pt x="984" y="29"/>
                    </a:lnTo>
                    <a:lnTo>
                      <a:pt x="989" y="26"/>
                    </a:lnTo>
                    <a:lnTo>
                      <a:pt x="995" y="27"/>
                    </a:lnTo>
                    <a:lnTo>
                      <a:pt x="1010" y="38"/>
                    </a:lnTo>
                    <a:lnTo>
                      <a:pt x="1025" y="55"/>
                    </a:lnTo>
                    <a:lnTo>
                      <a:pt x="1033" y="67"/>
                    </a:lnTo>
                    <a:lnTo>
                      <a:pt x="1040" y="78"/>
                    </a:lnTo>
                    <a:lnTo>
                      <a:pt x="1048" y="89"/>
                    </a:lnTo>
                    <a:lnTo>
                      <a:pt x="1054" y="102"/>
                    </a:lnTo>
                    <a:lnTo>
                      <a:pt x="1061" y="112"/>
                    </a:lnTo>
                    <a:lnTo>
                      <a:pt x="1066" y="122"/>
                    </a:lnTo>
                    <a:lnTo>
                      <a:pt x="1075" y="139"/>
                    </a:lnTo>
                    <a:lnTo>
                      <a:pt x="1077" y="144"/>
                    </a:lnTo>
                    <a:lnTo>
                      <a:pt x="1083" y="151"/>
                    </a:lnTo>
                    <a:lnTo>
                      <a:pt x="1088" y="152"/>
                    </a:lnTo>
                    <a:lnTo>
                      <a:pt x="1091" y="142"/>
                    </a:lnTo>
                    <a:lnTo>
                      <a:pt x="1092" y="115"/>
                    </a:lnTo>
                    <a:lnTo>
                      <a:pt x="1096" y="96"/>
                    </a:lnTo>
                    <a:lnTo>
                      <a:pt x="1102" y="75"/>
                    </a:lnTo>
                    <a:lnTo>
                      <a:pt x="1107" y="64"/>
                    </a:lnTo>
                    <a:lnTo>
                      <a:pt x="1112" y="55"/>
                    </a:lnTo>
                    <a:lnTo>
                      <a:pt x="1120" y="45"/>
                    </a:lnTo>
                    <a:lnTo>
                      <a:pt x="1128" y="36"/>
                    </a:lnTo>
                    <a:lnTo>
                      <a:pt x="1136" y="29"/>
                    </a:lnTo>
                    <a:lnTo>
                      <a:pt x="1143" y="26"/>
                    </a:lnTo>
                    <a:lnTo>
                      <a:pt x="1148" y="22"/>
                    </a:lnTo>
                    <a:lnTo>
                      <a:pt x="1160" y="17"/>
                    </a:lnTo>
                    <a:lnTo>
                      <a:pt x="1174" y="14"/>
                    </a:lnTo>
                    <a:lnTo>
                      <a:pt x="1181" y="32"/>
                    </a:lnTo>
                    <a:lnTo>
                      <a:pt x="1174" y="41"/>
                    </a:lnTo>
                    <a:lnTo>
                      <a:pt x="1165" y="56"/>
                    </a:lnTo>
                    <a:lnTo>
                      <a:pt x="1155" y="74"/>
                    </a:lnTo>
                    <a:lnTo>
                      <a:pt x="1144" y="94"/>
                    </a:lnTo>
                    <a:lnTo>
                      <a:pt x="1135" y="117"/>
                    </a:lnTo>
                    <a:lnTo>
                      <a:pt x="1128" y="141"/>
                    </a:lnTo>
                    <a:lnTo>
                      <a:pt x="1124" y="185"/>
                    </a:lnTo>
                    <a:lnTo>
                      <a:pt x="1128" y="183"/>
                    </a:lnTo>
                    <a:lnTo>
                      <a:pt x="1139" y="178"/>
                    </a:lnTo>
                    <a:lnTo>
                      <a:pt x="1146" y="174"/>
                    </a:lnTo>
                    <a:lnTo>
                      <a:pt x="1154" y="170"/>
                    </a:lnTo>
                    <a:lnTo>
                      <a:pt x="1164" y="166"/>
                    </a:lnTo>
                    <a:lnTo>
                      <a:pt x="1174" y="163"/>
                    </a:lnTo>
                    <a:lnTo>
                      <a:pt x="1186" y="159"/>
                    </a:lnTo>
                    <a:lnTo>
                      <a:pt x="1198" y="155"/>
                    </a:lnTo>
                    <a:lnTo>
                      <a:pt x="1210" y="152"/>
                    </a:lnTo>
                    <a:lnTo>
                      <a:pt x="1221" y="150"/>
                    </a:lnTo>
                    <a:lnTo>
                      <a:pt x="1244" y="146"/>
                    </a:lnTo>
                    <a:lnTo>
                      <a:pt x="1265" y="147"/>
                    </a:lnTo>
                    <a:lnTo>
                      <a:pt x="1293" y="158"/>
                    </a:lnTo>
                    <a:lnTo>
                      <a:pt x="1298" y="170"/>
                    </a:lnTo>
                    <a:lnTo>
                      <a:pt x="1293" y="176"/>
                    </a:lnTo>
                    <a:lnTo>
                      <a:pt x="1289" y="180"/>
                    </a:lnTo>
                    <a:lnTo>
                      <a:pt x="1284" y="183"/>
                    </a:lnTo>
                    <a:lnTo>
                      <a:pt x="1271" y="188"/>
                    </a:lnTo>
                    <a:lnTo>
                      <a:pt x="1256" y="193"/>
                    </a:lnTo>
                    <a:lnTo>
                      <a:pt x="1191" y="207"/>
                    </a:lnTo>
                    <a:lnTo>
                      <a:pt x="1178" y="212"/>
                    </a:lnTo>
                    <a:lnTo>
                      <a:pt x="1168" y="221"/>
                    </a:lnTo>
                    <a:lnTo>
                      <a:pt x="1157" y="248"/>
                    </a:lnTo>
                    <a:lnTo>
                      <a:pt x="1160" y="252"/>
                    </a:lnTo>
                    <a:lnTo>
                      <a:pt x="1172" y="260"/>
                    </a:lnTo>
                    <a:lnTo>
                      <a:pt x="1187" y="272"/>
                    </a:lnTo>
                    <a:lnTo>
                      <a:pt x="1205" y="288"/>
                    </a:lnTo>
                    <a:lnTo>
                      <a:pt x="1223" y="305"/>
                    </a:lnTo>
                    <a:lnTo>
                      <a:pt x="1241" y="324"/>
                    </a:lnTo>
                    <a:lnTo>
                      <a:pt x="1255" y="343"/>
                    </a:lnTo>
                    <a:lnTo>
                      <a:pt x="1264" y="362"/>
                    </a:lnTo>
                    <a:lnTo>
                      <a:pt x="1266" y="390"/>
                    </a:lnTo>
                    <a:lnTo>
                      <a:pt x="1264" y="400"/>
                    </a:lnTo>
                    <a:lnTo>
                      <a:pt x="1259" y="405"/>
                    </a:lnTo>
                    <a:lnTo>
                      <a:pt x="1253" y="406"/>
                    </a:lnTo>
                    <a:lnTo>
                      <a:pt x="1246" y="404"/>
                    </a:lnTo>
                    <a:lnTo>
                      <a:pt x="1231" y="385"/>
                    </a:lnTo>
                    <a:lnTo>
                      <a:pt x="1222" y="371"/>
                    </a:lnTo>
                    <a:lnTo>
                      <a:pt x="1213" y="355"/>
                    </a:lnTo>
                    <a:lnTo>
                      <a:pt x="1202" y="339"/>
                    </a:lnTo>
                    <a:lnTo>
                      <a:pt x="1189" y="324"/>
                    </a:lnTo>
                    <a:lnTo>
                      <a:pt x="1176" y="309"/>
                    </a:lnTo>
                    <a:lnTo>
                      <a:pt x="1160" y="295"/>
                    </a:lnTo>
                    <a:lnTo>
                      <a:pt x="1153" y="290"/>
                    </a:lnTo>
                    <a:lnTo>
                      <a:pt x="1144" y="285"/>
                    </a:lnTo>
                    <a:lnTo>
                      <a:pt x="1135" y="280"/>
                    </a:lnTo>
                    <a:lnTo>
                      <a:pt x="1125" y="276"/>
                    </a:lnTo>
                    <a:lnTo>
                      <a:pt x="1129" y="313"/>
                    </a:lnTo>
                    <a:lnTo>
                      <a:pt x="1134" y="326"/>
                    </a:lnTo>
                    <a:lnTo>
                      <a:pt x="1141" y="346"/>
                    </a:lnTo>
                    <a:lnTo>
                      <a:pt x="1152" y="371"/>
                    </a:lnTo>
                    <a:lnTo>
                      <a:pt x="1160" y="403"/>
                    </a:lnTo>
                    <a:lnTo>
                      <a:pt x="1176" y="478"/>
                    </a:lnTo>
                    <a:lnTo>
                      <a:pt x="1178" y="521"/>
                    </a:lnTo>
                    <a:lnTo>
                      <a:pt x="1176" y="567"/>
                    </a:lnTo>
                    <a:lnTo>
                      <a:pt x="1179" y="571"/>
                    </a:lnTo>
                    <a:lnTo>
                      <a:pt x="1183" y="574"/>
                    </a:lnTo>
                    <a:lnTo>
                      <a:pt x="1192" y="578"/>
                    </a:lnTo>
                    <a:lnTo>
                      <a:pt x="1216" y="581"/>
                    </a:lnTo>
                    <a:lnTo>
                      <a:pt x="1259" y="586"/>
                    </a:lnTo>
                    <a:lnTo>
                      <a:pt x="1304" y="595"/>
                    </a:lnTo>
                    <a:lnTo>
                      <a:pt x="1322" y="601"/>
                    </a:lnTo>
                    <a:lnTo>
                      <a:pt x="1336" y="610"/>
                    </a:lnTo>
                    <a:lnTo>
                      <a:pt x="1343" y="616"/>
                    </a:lnTo>
                    <a:lnTo>
                      <a:pt x="1347" y="617"/>
                    </a:lnTo>
                    <a:lnTo>
                      <a:pt x="1345" y="607"/>
                    </a:lnTo>
                    <a:lnTo>
                      <a:pt x="1340" y="600"/>
                    </a:lnTo>
                    <a:lnTo>
                      <a:pt x="1332" y="591"/>
                    </a:lnTo>
                    <a:lnTo>
                      <a:pt x="1323" y="583"/>
                    </a:lnTo>
                    <a:lnTo>
                      <a:pt x="1318" y="579"/>
                    </a:lnTo>
                    <a:lnTo>
                      <a:pt x="1312" y="576"/>
                    </a:lnTo>
                    <a:lnTo>
                      <a:pt x="1299" y="572"/>
                    </a:lnTo>
                    <a:lnTo>
                      <a:pt x="1283" y="567"/>
                    </a:lnTo>
                    <a:lnTo>
                      <a:pt x="1266" y="563"/>
                    </a:lnTo>
                    <a:lnTo>
                      <a:pt x="1250" y="560"/>
                    </a:lnTo>
                    <a:lnTo>
                      <a:pt x="1222" y="557"/>
                    </a:lnTo>
                    <a:lnTo>
                      <a:pt x="1211" y="554"/>
                    </a:lnTo>
                    <a:lnTo>
                      <a:pt x="1210" y="555"/>
                    </a:lnTo>
                    <a:lnTo>
                      <a:pt x="1205" y="557"/>
                    </a:lnTo>
                    <a:lnTo>
                      <a:pt x="1196" y="539"/>
                    </a:lnTo>
                    <a:lnTo>
                      <a:pt x="1188" y="458"/>
                    </a:lnTo>
                    <a:lnTo>
                      <a:pt x="1183" y="427"/>
                    </a:lnTo>
                    <a:lnTo>
                      <a:pt x="1176" y="394"/>
                    </a:lnTo>
                    <a:lnTo>
                      <a:pt x="1170" y="376"/>
                    </a:lnTo>
                    <a:lnTo>
                      <a:pt x="1165" y="358"/>
                    </a:lnTo>
                    <a:lnTo>
                      <a:pt x="1158" y="341"/>
                    </a:lnTo>
                    <a:lnTo>
                      <a:pt x="1150" y="323"/>
                    </a:lnTo>
                    <a:lnTo>
                      <a:pt x="1148" y="314"/>
                    </a:lnTo>
                    <a:lnTo>
                      <a:pt x="1150" y="310"/>
                    </a:lnTo>
                    <a:lnTo>
                      <a:pt x="1163" y="317"/>
                    </a:lnTo>
                    <a:lnTo>
                      <a:pt x="1182" y="337"/>
                    </a:lnTo>
                    <a:lnTo>
                      <a:pt x="1191" y="350"/>
                    </a:lnTo>
                    <a:lnTo>
                      <a:pt x="1198" y="362"/>
                    </a:lnTo>
                    <a:lnTo>
                      <a:pt x="1205" y="375"/>
                    </a:lnTo>
                    <a:lnTo>
                      <a:pt x="1211" y="385"/>
                    </a:lnTo>
                    <a:lnTo>
                      <a:pt x="1215" y="395"/>
                    </a:lnTo>
                    <a:lnTo>
                      <a:pt x="1226" y="409"/>
                    </a:lnTo>
                    <a:lnTo>
                      <a:pt x="1236" y="420"/>
                    </a:lnTo>
                    <a:lnTo>
                      <a:pt x="1242" y="425"/>
                    </a:lnTo>
                    <a:lnTo>
                      <a:pt x="1249" y="429"/>
                    </a:lnTo>
                    <a:lnTo>
                      <a:pt x="1261" y="432"/>
                    </a:lnTo>
                    <a:lnTo>
                      <a:pt x="1271" y="423"/>
                    </a:lnTo>
                    <a:lnTo>
                      <a:pt x="1279" y="400"/>
                    </a:lnTo>
                    <a:lnTo>
                      <a:pt x="1282" y="360"/>
                    </a:lnTo>
                    <a:lnTo>
                      <a:pt x="1278" y="351"/>
                    </a:lnTo>
                    <a:lnTo>
                      <a:pt x="1274" y="341"/>
                    </a:lnTo>
                    <a:lnTo>
                      <a:pt x="1265" y="326"/>
                    </a:lnTo>
                    <a:lnTo>
                      <a:pt x="1253" y="309"/>
                    </a:lnTo>
                    <a:lnTo>
                      <a:pt x="1244" y="299"/>
                    </a:lnTo>
                    <a:lnTo>
                      <a:pt x="1235" y="289"/>
                    </a:lnTo>
                    <a:lnTo>
                      <a:pt x="1223" y="279"/>
                    </a:lnTo>
                    <a:lnTo>
                      <a:pt x="1210" y="267"/>
                    </a:lnTo>
                    <a:lnTo>
                      <a:pt x="1194" y="256"/>
                    </a:lnTo>
                    <a:lnTo>
                      <a:pt x="1187" y="251"/>
                    </a:lnTo>
                    <a:lnTo>
                      <a:pt x="1178" y="245"/>
                    </a:lnTo>
                    <a:lnTo>
                      <a:pt x="1193" y="231"/>
                    </a:lnTo>
                    <a:lnTo>
                      <a:pt x="1203" y="226"/>
                    </a:lnTo>
                    <a:lnTo>
                      <a:pt x="1218" y="219"/>
                    </a:lnTo>
                    <a:lnTo>
                      <a:pt x="1237" y="216"/>
                    </a:lnTo>
                    <a:lnTo>
                      <a:pt x="1261" y="212"/>
                    </a:lnTo>
                    <a:lnTo>
                      <a:pt x="1285" y="207"/>
                    </a:lnTo>
                    <a:lnTo>
                      <a:pt x="1304" y="198"/>
                    </a:lnTo>
                    <a:lnTo>
                      <a:pt x="1316" y="185"/>
                    </a:lnTo>
                    <a:lnTo>
                      <a:pt x="1321" y="171"/>
                    </a:lnTo>
                    <a:lnTo>
                      <a:pt x="1318" y="158"/>
                    </a:lnTo>
                    <a:lnTo>
                      <a:pt x="1308" y="145"/>
                    </a:lnTo>
                    <a:lnTo>
                      <a:pt x="1299" y="139"/>
                    </a:lnTo>
                    <a:lnTo>
                      <a:pt x="1289" y="135"/>
                    </a:lnTo>
                    <a:lnTo>
                      <a:pt x="1277" y="131"/>
                    </a:lnTo>
                    <a:lnTo>
                      <a:pt x="1261" y="128"/>
                    </a:lnTo>
                    <a:lnTo>
                      <a:pt x="1231" y="127"/>
                    </a:lnTo>
                    <a:lnTo>
                      <a:pt x="1206" y="130"/>
                    </a:lnTo>
                    <a:lnTo>
                      <a:pt x="1184" y="136"/>
                    </a:lnTo>
                    <a:lnTo>
                      <a:pt x="1168" y="144"/>
                    </a:lnTo>
                    <a:lnTo>
                      <a:pt x="1154" y="151"/>
                    </a:lnTo>
                    <a:lnTo>
                      <a:pt x="1144" y="158"/>
                    </a:lnTo>
                    <a:lnTo>
                      <a:pt x="1138" y="165"/>
                    </a:lnTo>
                    <a:lnTo>
                      <a:pt x="1140" y="155"/>
                    </a:lnTo>
                    <a:lnTo>
                      <a:pt x="1149" y="128"/>
                    </a:lnTo>
                    <a:lnTo>
                      <a:pt x="1157" y="111"/>
                    </a:lnTo>
                    <a:lnTo>
                      <a:pt x="1160" y="101"/>
                    </a:lnTo>
                    <a:lnTo>
                      <a:pt x="1165" y="91"/>
                    </a:lnTo>
                    <a:lnTo>
                      <a:pt x="1172" y="79"/>
                    </a:lnTo>
                    <a:lnTo>
                      <a:pt x="1178" y="68"/>
                    </a:lnTo>
                    <a:lnTo>
                      <a:pt x="1184" y="56"/>
                    </a:lnTo>
                    <a:lnTo>
                      <a:pt x="1192" y="45"/>
                    </a:lnTo>
                    <a:lnTo>
                      <a:pt x="1202" y="24"/>
                    </a:lnTo>
                    <a:lnTo>
                      <a:pt x="1203" y="11"/>
                    </a:lnTo>
                    <a:lnTo>
                      <a:pt x="1198" y="3"/>
                    </a:lnTo>
                    <a:lnTo>
                      <a:pt x="1188" y="0"/>
                    </a:lnTo>
                    <a:lnTo>
                      <a:pt x="1162" y="0"/>
                    </a:lnTo>
                    <a:lnTo>
                      <a:pt x="1143" y="3"/>
                    </a:lnTo>
                    <a:lnTo>
                      <a:pt x="1126" y="15"/>
                    </a:lnTo>
                    <a:lnTo>
                      <a:pt x="1115" y="26"/>
                    </a:lnTo>
                    <a:lnTo>
                      <a:pt x="1104" y="40"/>
                    </a:lnTo>
                    <a:lnTo>
                      <a:pt x="1092" y="56"/>
                    </a:lnTo>
                    <a:lnTo>
                      <a:pt x="1083" y="74"/>
                    </a:lnTo>
                    <a:lnTo>
                      <a:pt x="1075" y="111"/>
                    </a:lnTo>
                    <a:lnTo>
                      <a:pt x="1073" y="106"/>
                    </a:lnTo>
                    <a:lnTo>
                      <a:pt x="1066" y="92"/>
                    </a:lnTo>
                    <a:lnTo>
                      <a:pt x="1062" y="82"/>
                    </a:lnTo>
                    <a:lnTo>
                      <a:pt x="1056" y="72"/>
                    </a:lnTo>
                    <a:lnTo>
                      <a:pt x="1049" y="62"/>
                    </a:lnTo>
                    <a:lnTo>
                      <a:pt x="1043" y="50"/>
                    </a:lnTo>
                    <a:lnTo>
                      <a:pt x="1035" y="40"/>
                    </a:lnTo>
                    <a:lnTo>
                      <a:pt x="1027" y="30"/>
                    </a:lnTo>
                    <a:lnTo>
                      <a:pt x="1009" y="15"/>
                    </a:lnTo>
                    <a:lnTo>
                      <a:pt x="1000" y="11"/>
                    </a:lnTo>
                    <a:lnTo>
                      <a:pt x="990" y="8"/>
                    </a:lnTo>
                    <a:lnTo>
                      <a:pt x="970" y="14"/>
                    </a:lnTo>
                    <a:lnTo>
                      <a:pt x="955" y="27"/>
                    </a:lnTo>
                    <a:lnTo>
                      <a:pt x="948" y="45"/>
                    </a:lnTo>
                    <a:lnTo>
                      <a:pt x="950" y="64"/>
                    </a:lnTo>
                    <a:lnTo>
                      <a:pt x="956" y="84"/>
                    </a:lnTo>
                    <a:lnTo>
                      <a:pt x="962" y="93"/>
                    </a:lnTo>
                    <a:lnTo>
                      <a:pt x="968" y="102"/>
                    </a:lnTo>
                    <a:lnTo>
                      <a:pt x="984" y="118"/>
                    </a:lnTo>
                    <a:lnTo>
                      <a:pt x="992" y="126"/>
                    </a:lnTo>
                    <a:lnTo>
                      <a:pt x="1001" y="131"/>
                    </a:lnTo>
                    <a:lnTo>
                      <a:pt x="1010" y="135"/>
                    </a:lnTo>
                    <a:lnTo>
                      <a:pt x="1019" y="139"/>
                    </a:lnTo>
                    <a:lnTo>
                      <a:pt x="985" y="149"/>
                    </a:lnTo>
                    <a:lnTo>
                      <a:pt x="963" y="166"/>
                    </a:lnTo>
                    <a:lnTo>
                      <a:pt x="956" y="197"/>
                    </a:lnTo>
                    <a:lnTo>
                      <a:pt x="1049" y="194"/>
                    </a:lnTo>
                    <a:lnTo>
                      <a:pt x="1045" y="200"/>
                    </a:lnTo>
                    <a:lnTo>
                      <a:pt x="1033" y="214"/>
                    </a:lnTo>
                    <a:lnTo>
                      <a:pt x="1027" y="226"/>
                    </a:lnTo>
                    <a:lnTo>
                      <a:pt x="1019" y="237"/>
                    </a:lnTo>
                    <a:lnTo>
                      <a:pt x="1011" y="251"/>
                    </a:lnTo>
                    <a:lnTo>
                      <a:pt x="1004" y="266"/>
                    </a:lnTo>
                    <a:lnTo>
                      <a:pt x="992" y="298"/>
                    </a:lnTo>
                    <a:lnTo>
                      <a:pt x="987" y="332"/>
                    </a:lnTo>
                    <a:lnTo>
                      <a:pt x="989" y="348"/>
                    </a:lnTo>
                    <a:lnTo>
                      <a:pt x="994" y="366"/>
                    </a:lnTo>
                    <a:lnTo>
                      <a:pt x="1001" y="381"/>
                    </a:lnTo>
                    <a:lnTo>
                      <a:pt x="1013" y="398"/>
                    </a:lnTo>
                    <a:lnTo>
                      <a:pt x="1015" y="398"/>
                    </a:lnTo>
                    <a:lnTo>
                      <a:pt x="1024" y="390"/>
                    </a:lnTo>
                    <a:lnTo>
                      <a:pt x="1032" y="379"/>
                    </a:lnTo>
                    <a:lnTo>
                      <a:pt x="1042" y="360"/>
                    </a:lnTo>
                    <a:lnTo>
                      <a:pt x="1049" y="348"/>
                    </a:lnTo>
                    <a:lnTo>
                      <a:pt x="1057" y="333"/>
                    </a:lnTo>
                    <a:lnTo>
                      <a:pt x="1066" y="315"/>
                    </a:lnTo>
                    <a:lnTo>
                      <a:pt x="1075" y="296"/>
                    </a:lnTo>
                    <a:lnTo>
                      <a:pt x="1083" y="322"/>
                    </a:lnTo>
                    <a:lnTo>
                      <a:pt x="1092" y="350"/>
                    </a:lnTo>
                    <a:lnTo>
                      <a:pt x="1102" y="384"/>
                    </a:lnTo>
                    <a:lnTo>
                      <a:pt x="1111" y="422"/>
                    </a:lnTo>
                    <a:lnTo>
                      <a:pt x="1120" y="461"/>
                    </a:lnTo>
                    <a:lnTo>
                      <a:pt x="1128" y="531"/>
                    </a:lnTo>
                    <a:lnTo>
                      <a:pt x="1107" y="535"/>
                    </a:lnTo>
                    <a:lnTo>
                      <a:pt x="1077" y="545"/>
                    </a:lnTo>
                    <a:lnTo>
                      <a:pt x="1068" y="548"/>
                    </a:lnTo>
                    <a:lnTo>
                      <a:pt x="1056" y="549"/>
                    </a:lnTo>
                    <a:lnTo>
                      <a:pt x="1023" y="550"/>
                    </a:lnTo>
                    <a:lnTo>
                      <a:pt x="980" y="547"/>
                    </a:lnTo>
                    <a:lnTo>
                      <a:pt x="972" y="518"/>
                    </a:lnTo>
                    <a:lnTo>
                      <a:pt x="966" y="480"/>
                    </a:lnTo>
                    <a:lnTo>
                      <a:pt x="958" y="447"/>
                    </a:lnTo>
                    <a:lnTo>
                      <a:pt x="951" y="411"/>
                    </a:lnTo>
                    <a:lnTo>
                      <a:pt x="942" y="375"/>
                    </a:lnTo>
                    <a:lnTo>
                      <a:pt x="933" y="341"/>
                    </a:lnTo>
                    <a:lnTo>
                      <a:pt x="927" y="313"/>
                    </a:lnTo>
                    <a:lnTo>
                      <a:pt x="922" y="296"/>
                    </a:lnTo>
                    <a:lnTo>
                      <a:pt x="933" y="285"/>
                    </a:lnTo>
                    <a:lnTo>
                      <a:pt x="942" y="280"/>
                    </a:lnTo>
                    <a:lnTo>
                      <a:pt x="955" y="276"/>
                    </a:lnTo>
                    <a:lnTo>
                      <a:pt x="971" y="272"/>
                    </a:lnTo>
                    <a:lnTo>
                      <a:pt x="991" y="270"/>
                    </a:lnTo>
                    <a:lnTo>
                      <a:pt x="985" y="241"/>
                    </a:lnTo>
                    <a:lnTo>
                      <a:pt x="979" y="237"/>
                    </a:lnTo>
                    <a:lnTo>
                      <a:pt x="974" y="233"/>
                    </a:lnTo>
                    <a:lnTo>
                      <a:pt x="960" y="228"/>
                    </a:lnTo>
                    <a:lnTo>
                      <a:pt x="931" y="230"/>
                    </a:lnTo>
                    <a:lnTo>
                      <a:pt x="907" y="235"/>
                    </a:lnTo>
                    <a:lnTo>
                      <a:pt x="896" y="238"/>
                    </a:lnTo>
                    <a:lnTo>
                      <a:pt x="891" y="242"/>
                    </a:lnTo>
                    <a:lnTo>
                      <a:pt x="889" y="228"/>
                    </a:lnTo>
                    <a:lnTo>
                      <a:pt x="891" y="219"/>
                    </a:lnTo>
                    <a:lnTo>
                      <a:pt x="896" y="211"/>
                    </a:lnTo>
                    <a:lnTo>
                      <a:pt x="914" y="194"/>
                    </a:lnTo>
                    <a:lnTo>
                      <a:pt x="943" y="155"/>
                    </a:lnTo>
                    <a:lnTo>
                      <a:pt x="943" y="134"/>
                    </a:lnTo>
                    <a:lnTo>
                      <a:pt x="938" y="125"/>
                    </a:lnTo>
                    <a:lnTo>
                      <a:pt x="932" y="118"/>
                    </a:lnTo>
                    <a:lnTo>
                      <a:pt x="924" y="115"/>
                    </a:lnTo>
                    <a:lnTo>
                      <a:pt x="914" y="112"/>
                    </a:lnTo>
                    <a:lnTo>
                      <a:pt x="896" y="118"/>
                    </a:lnTo>
                    <a:lnTo>
                      <a:pt x="878" y="135"/>
                    </a:lnTo>
                    <a:lnTo>
                      <a:pt x="862" y="154"/>
                    </a:lnTo>
                    <a:lnTo>
                      <a:pt x="846" y="194"/>
                    </a:lnTo>
                    <a:lnTo>
                      <a:pt x="840" y="170"/>
                    </a:lnTo>
                    <a:lnTo>
                      <a:pt x="832" y="147"/>
                    </a:lnTo>
                    <a:lnTo>
                      <a:pt x="827" y="134"/>
                    </a:lnTo>
                    <a:lnTo>
                      <a:pt x="821" y="121"/>
                    </a:lnTo>
                    <a:lnTo>
                      <a:pt x="814" y="108"/>
                    </a:lnTo>
                    <a:lnTo>
                      <a:pt x="807" y="98"/>
                    </a:lnTo>
                    <a:lnTo>
                      <a:pt x="798" y="88"/>
                    </a:lnTo>
                    <a:lnTo>
                      <a:pt x="788" y="80"/>
                    </a:lnTo>
                    <a:lnTo>
                      <a:pt x="778" y="75"/>
                    </a:lnTo>
                    <a:lnTo>
                      <a:pt x="766" y="74"/>
                    </a:lnTo>
                    <a:lnTo>
                      <a:pt x="755" y="75"/>
                    </a:lnTo>
                    <a:lnTo>
                      <a:pt x="741" y="82"/>
                    </a:lnTo>
                    <a:lnTo>
                      <a:pt x="724" y="101"/>
                    </a:lnTo>
                    <a:lnTo>
                      <a:pt x="720" y="122"/>
                    </a:lnTo>
                    <a:lnTo>
                      <a:pt x="722" y="135"/>
                    </a:lnTo>
                    <a:lnTo>
                      <a:pt x="727" y="146"/>
                    </a:lnTo>
                    <a:lnTo>
                      <a:pt x="734" y="159"/>
                    </a:lnTo>
                    <a:lnTo>
                      <a:pt x="741" y="170"/>
                    </a:lnTo>
                    <a:lnTo>
                      <a:pt x="750" y="182"/>
                    </a:lnTo>
                    <a:lnTo>
                      <a:pt x="760" y="192"/>
                    </a:lnTo>
                    <a:lnTo>
                      <a:pt x="778" y="209"/>
                    </a:lnTo>
                    <a:lnTo>
                      <a:pt x="795" y="224"/>
                    </a:lnTo>
                    <a:lnTo>
                      <a:pt x="790" y="222"/>
                    </a:lnTo>
                    <a:lnTo>
                      <a:pt x="773" y="217"/>
                    </a:lnTo>
                    <a:lnTo>
                      <a:pt x="749" y="212"/>
                    </a:lnTo>
                    <a:lnTo>
                      <a:pt x="720" y="211"/>
                    </a:lnTo>
                    <a:lnTo>
                      <a:pt x="692" y="214"/>
                    </a:lnTo>
                    <a:lnTo>
                      <a:pt x="672" y="224"/>
                    </a:lnTo>
                    <a:lnTo>
                      <a:pt x="662" y="242"/>
                    </a:lnTo>
                    <a:lnTo>
                      <a:pt x="663" y="255"/>
                    </a:lnTo>
                    <a:lnTo>
                      <a:pt x="668" y="270"/>
                    </a:lnTo>
                    <a:lnTo>
                      <a:pt x="687" y="269"/>
                    </a:lnTo>
                    <a:lnTo>
                      <a:pt x="730" y="264"/>
                    </a:lnTo>
                    <a:lnTo>
                      <a:pt x="779" y="264"/>
                    </a:lnTo>
                    <a:lnTo>
                      <a:pt x="812" y="270"/>
                    </a:lnTo>
                    <a:lnTo>
                      <a:pt x="802" y="274"/>
                    </a:lnTo>
                    <a:lnTo>
                      <a:pt x="792" y="280"/>
                    </a:lnTo>
                    <a:lnTo>
                      <a:pt x="787" y="284"/>
                    </a:lnTo>
                    <a:lnTo>
                      <a:pt x="780" y="288"/>
                    </a:lnTo>
                    <a:lnTo>
                      <a:pt x="758" y="310"/>
                    </a:lnTo>
                    <a:lnTo>
                      <a:pt x="745" y="342"/>
                    </a:lnTo>
                    <a:lnTo>
                      <a:pt x="745" y="375"/>
                    </a:lnTo>
                    <a:lnTo>
                      <a:pt x="750" y="404"/>
                    </a:lnTo>
                    <a:lnTo>
                      <a:pt x="754" y="415"/>
                    </a:lnTo>
                    <a:lnTo>
                      <a:pt x="760" y="425"/>
                    </a:lnTo>
                    <a:lnTo>
                      <a:pt x="773" y="438"/>
                    </a:lnTo>
                    <a:lnTo>
                      <a:pt x="779" y="442"/>
                    </a:lnTo>
                    <a:lnTo>
                      <a:pt x="785" y="444"/>
                    </a:lnTo>
                    <a:lnTo>
                      <a:pt x="797" y="444"/>
                    </a:lnTo>
                    <a:lnTo>
                      <a:pt x="804" y="437"/>
                    </a:lnTo>
                    <a:lnTo>
                      <a:pt x="808" y="419"/>
                    </a:lnTo>
                    <a:lnTo>
                      <a:pt x="809" y="362"/>
                    </a:lnTo>
                    <a:lnTo>
                      <a:pt x="816" y="336"/>
                    </a:lnTo>
                    <a:lnTo>
                      <a:pt x="822" y="327"/>
                    </a:lnTo>
                    <a:lnTo>
                      <a:pt x="830" y="320"/>
                    </a:lnTo>
                    <a:lnTo>
                      <a:pt x="846" y="317"/>
                    </a:lnTo>
                    <a:lnTo>
                      <a:pt x="857" y="318"/>
                    </a:lnTo>
                    <a:lnTo>
                      <a:pt x="867" y="324"/>
                    </a:lnTo>
                    <a:lnTo>
                      <a:pt x="872" y="339"/>
                    </a:lnTo>
                    <a:lnTo>
                      <a:pt x="878" y="357"/>
                    </a:lnTo>
                    <a:lnTo>
                      <a:pt x="884" y="377"/>
                    </a:lnTo>
                    <a:lnTo>
                      <a:pt x="895" y="420"/>
                    </a:lnTo>
                    <a:lnTo>
                      <a:pt x="900" y="456"/>
                    </a:lnTo>
                    <a:lnTo>
                      <a:pt x="896" y="518"/>
                    </a:lnTo>
                    <a:lnTo>
                      <a:pt x="893" y="545"/>
                    </a:lnTo>
                    <a:lnTo>
                      <a:pt x="888" y="563"/>
                    </a:lnTo>
                    <a:lnTo>
                      <a:pt x="884" y="566"/>
                    </a:lnTo>
                    <a:lnTo>
                      <a:pt x="876" y="568"/>
                    </a:lnTo>
                    <a:lnTo>
                      <a:pt x="866" y="572"/>
                    </a:lnTo>
                    <a:lnTo>
                      <a:pt x="854" y="576"/>
                    </a:lnTo>
                    <a:lnTo>
                      <a:pt x="840" y="579"/>
                    </a:lnTo>
                    <a:lnTo>
                      <a:pt x="823" y="583"/>
                    </a:lnTo>
                    <a:lnTo>
                      <a:pt x="804" y="587"/>
                    </a:lnTo>
                    <a:lnTo>
                      <a:pt x="785" y="591"/>
                    </a:lnTo>
                    <a:lnTo>
                      <a:pt x="766" y="595"/>
                    </a:lnTo>
                    <a:lnTo>
                      <a:pt x="746" y="597"/>
                    </a:lnTo>
                    <a:lnTo>
                      <a:pt x="708" y="602"/>
                    </a:lnTo>
                    <a:lnTo>
                      <a:pt x="674" y="605"/>
                    </a:lnTo>
                    <a:lnTo>
                      <a:pt x="648" y="603"/>
                    </a:lnTo>
                    <a:lnTo>
                      <a:pt x="599" y="603"/>
                    </a:lnTo>
                    <a:lnTo>
                      <a:pt x="543" y="610"/>
                    </a:lnTo>
                    <a:lnTo>
                      <a:pt x="516" y="615"/>
                    </a:lnTo>
                    <a:lnTo>
                      <a:pt x="494" y="619"/>
                    </a:lnTo>
                    <a:lnTo>
                      <a:pt x="463" y="625"/>
                    </a:lnTo>
                    <a:lnTo>
                      <a:pt x="436" y="627"/>
                    </a:lnTo>
                    <a:lnTo>
                      <a:pt x="394" y="631"/>
                    </a:lnTo>
                    <a:lnTo>
                      <a:pt x="316" y="643"/>
                    </a:lnTo>
                    <a:lnTo>
                      <a:pt x="303" y="646"/>
                    </a:lnTo>
                    <a:lnTo>
                      <a:pt x="292" y="650"/>
                    </a:lnTo>
                    <a:lnTo>
                      <a:pt x="279" y="654"/>
                    </a:lnTo>
                    <a:lnTo>
                      <a:pt x="266" y="656"/>
                    </a:lnTo>
                    <a:lnTo>
                      <a:pt x="242" y="659"/>
                    </a:lnTo>
                    <a:lnTo>
                      <a:pt x="218" y="656"/>
                    </a:lnTo>
                    <a:lnTo>
                      <a:pt x="177" y="654"/>
                    </a:lnTo>
                    <a:lnTo>
                      <a:pt x="114" y="658"/>
                    </a:lnTo>
                    <a:lnTo>
                      <a:pt x="48" y="664"/>
                    </a:lnTo>
                    <a:lnTo>
                      <a:pt x="0" y="6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40" name="Freeform 438"/>
              <p:cNvSpPr>
                <a:spLocks/>
              </p:cNvSpPr>
              <p:nvPr/>
            </p:nvSpPr>
            <p:spPr bwMode="auto">
              <a:xfrm>
                <a:off x="2236" y="2844"/>
                <a:ext cx="333" cy="7"/>
              </a:xfrm>
              <a:custGeom>
                <a:avLst/>
                <a:gdLst>
                  <a:gd name="T0" fmla="*/ 1320 w 1332"/>
                  <a:gd name="T1" fmla="*/ 0 h 28"/>
                  <a:gd name="T2" fmla="*/ 6 w 1332"/>
                  <a:gd name="T3" fmla="*/ 0 h 28"/>
                  <a:gd name="T4" fmla="*/ 0 w 1332"/>
                  <a:gd name="T5" fmla="*/ 4 h 28"/>
                  <a:gd name="T6" fmla="*/ 3 w 1332"/>
                  <a:gd name="T7" fmla="*/ 6 h 28"/>
                  <a:gd name="T8" fmla="*/ 20 w 1332"/>
                  <a:gd name="T9" fmla="*/ 7 h 28"/>
                  <a:gd name="T10" fmla="*/ 63 w 1332"/>
                  <a:gd name="T11" fmla="*/ 10 h 28"/>
                  <a:gd name="T12" fmla="*/ 126 w 1332"/>
                  <a:gd name="T13" fmla="*/ 14 h 28"/>
                  <a:gd name="T14" fmla="*/ 191 w 1332"/>
                  <a:gd name="T15" fmla="*/ 16 h 28"/>
                  <a:gd name="T16" fmla="*/ 243 w 1332"/>
                  <a:gd name="T17" fmla="*/ 15 h 28"/>
                  <a:gd name="T18" fmla="*/ 333 w 1332"/>
                  <a:gd name="T19" fmla="*/ 12 h 28"/>
                  <a:gd name="T20" fmla="*/ 401 w 1332"/>
                  <a:gd name="T21" fmla="*/ 14 h 28"/>
                  <a:gd name="T22" fmla="*/ 523 w 1332"/>
                  <a:gd name="T23" fmla="*/ 16 h 28"/>
                  <a:gd name="T24" fmla="*/ 642 w 1332"/>
                  <a:gd name="T25" fmla="*/ 15 h 28"/>
                  <a:gd name="T26" fmla="*/ 914 w 1332"/>
                  <a:gd name="T27" fmla="*/ 17 h 28"/>
                  <a:gd name="T28" fmla="*/ 1107 w 1332"/>
                  <a:gd name="T29" fmla="*/ 28 h 28"/>
                  <a:gd name="T30" fmla="*/ 1133 w 1332"/>
                  <a:gd name="T31" fmla="*/ 25 h 28"/>
                  <a:gd name="T32" fmla="*/ 1193 w 1332"/>
                  <a:gd name="T33" fmla="*/ 20 h 28"/>
                  <a:gd name="T34" fmla="*/ 1256 w 1332"/>
                  <a:gd name="T35" fmla="*/ 16 h 28"/>
                  <a:gd name="T36" fmla="*/ 1291 w 1332"/>
                  <a:gd name="T37" fmla="*/ 14 h 28"/>
                  <a:gd name="T38" fmla="*/ 1329 w 1332"/>
                  <a:gd name="T39" fmla="*/ 17 h 28"/>
                  <a:gd name="T40" fmla="*/ 1332 w 1332"/>
                  <a:gd name="T41" fmla="*/ 9 h 28"/>
                  <a:gd name="T42" fmla="*/ 1329 w 1332"/>
                  <a:gd name="T43" fmla="*/ 2 h 28"/>
                  <a:gd name="T44" fmla="*/ 1320 w 1332"/>
                  <a:gd name="T45" fmla="*/ 0 h 28"/>
                  <a:gd name="T46" fmla="*/ 1320 w 1332"/>
                  <a:gd name="T47" fmla="*/ 0 h 2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332"/>
                  <a:gd name="T73" fmla="*/ 0 h 28"/>
                  <a:gd name="T74" fmla="*/ 1332 w 1332"/>
                  <a:gd name="T75" fmla="*/ 28 h 28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332" h="28">
                    <a:moveTo>
                      <a:pt x="1320" y="0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20" y="7"/>
                    </a:lnTo>
                    <a:lnTo>
                      <a:pt x="63" y="10"/>
                    </a:lnTo>
                    <a:lnTo>
                      <a:pt x="126" y="14"/>
                    </a:lnTo>
                    <a:lnTo>
                      <a:pt x="191" y="16"/>
                    </a:lnTo>
                    <a:lnTo>
                      <a:pt x="243" y="15"/>
                    </a:lnTo>
                    <a:lnTo>
                      <a:pt x="333" y="12"/>
                    </a:lnTo>
                    <a:lnTo>
                      <a:pt x="401" y="14"/>
                    </a:lnTo>
                    <a:lnTo>
                      <a:pt x="523" y="16"/>
                    </a:lnTo>
                    <a:lnTo>
                      <a:pt x="642" y="15"/>
                    </a:lnTo>
                    <a:lnTo>
                      <a:pt x="914" y="17"/>
                    </a:lnTo>
                    <a:lnTo>
                      <a:pt x="1107" y="28"/>
                    </a:lnTo>
                    <a:lnTo>
                      <a:pt x="1133" y="25"/>
                    </a:lnTo>
                    <a:lnTo>
                      <a:pt x="1193" y="20"/>
                    </a:lnTo>
                    <a:lnTo>
                      <a:pt x="1256" y="16"/>
                    </a:lnTo>
                    <a:lnTo>
                      <a:pt x="1291" y="14"/>
                    </a:lnTo>
                    <a:lnTo>
                      <a:pt x="1329" y="17"/>
                    </a:lnTo>
                    <a:lnTo>
                      <a:pt x="1332" y="9"/>
                    </a:lnTo>
                    <a:lnTo>
                      <a:pt x="1329" y="2"/>
                    </a:lnTo>
                    <a:lnTo>
                      <a:pt x="13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41" name="Freeform 439"/>
              <p:cNvSpPr>
                <a:spLocks/>
              </p:cNvSpPr>
              <p:nvPr/>
            </p:nvSpPr>
            <p:spPr bwMode="auto">
              <a:xfrm>
                <a:off x="2102" y="2843"/>
                <a:ext cx="104" cy="5"/>
              </a:xfrm>
              <a:custGeom>
                <a:avLst/>
                <a:gdLst>
                  <a:gd name="T0" fmla="*/ 416 w 416"/>
                  <a:gd name="T1" fmla="*/ 4 h 19"/>
                  <a:gd name="T2" fmla="*/ 414 w 416"/>
                  <a:gd name="T3" fmla="*/ 16 h 19"/>
                  <a:gd name="T4" fmla="*/ 402 w 416"/>
                  <a:gd name="T5" fmla="*/ 18 h 19"/>
                  <a:gd name="T6" fmla="*/ 387 w 416"/>
                  <a:gd name="T7" fmla="*/ 19 h 19"/>
                  <a:gd name="T8" fmla="*/ 347 w 416"/>
                  <a:gd name="T9" fmla="*/ 17 h 19"/>
                  <a:gd name="T10" fmla="*/ 308 w 416"/>
                  <a:gd name="T11" fmla="*/ 13 h 19"/>
                  <a:gd name="T12" fmla="*/ 279 w 416"/>
                  <a:gd name="T13" fmla="*/ 12 h 19"/>
                  <a:gd name="T14" fmla="*/ 214 w 416"/>
                  <a:gd name="T15" fmla="*/ 13 h 19"/>
                  <a:gd name="T16" fmla="*/ 167 w 416"/>
                  <a:gd name="T17" fmla="*/ 16 h 19"/>
                  <a:gd name="T18" fmla="*/ 124 w 416"/>
                  <a:gd name="T19" fmla="*/ 17 h 19"/>
                  <a:gd name="T20" fmla="*/ 70 w 416"/>
                  <a:gd name="T21" fmla="*/ 17 h 19"/>
                  <a:gd name="T22" fmla="*/ 29 w 416"/>
                  <a:gd name="T23" fmla="*/ 14 h 19"/>
                  <a:gd name="T24" fmla="*/ 0 w 416"/>
                  <a:gd name="T25" fmla="*/ 12 h 19"/>
                  <a:gd name="T26" fmla="*/ 1 w 416"/>
                  <a:gd name="T27" fmla="*/ 0 h 19"/>
                  <a:gd name="T28" fmla="*/ 217 w 416"/>
                  <a:gd name="T29" fmla="*/ 2 h 19"/>
                  <a:gd name="T30" fmla="*/ 416 w 416"/>
                  <a:gd name="T31" fmla="*/ 4 h 19"/>
                  <a:gd name="T32" fmla="*/ 416 w 416"/>
                  <a:gd name="T33" fmla="*/ 4 h 1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16"/>
                  <a:gd name="T52" fmla="*/ 0 h 19"/>
                  <a:gd name="T53" fmla="*/ 416 w 416"/>
                  <a:gd name="T54" fmla="*/ 19 h 1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16" h="19">
                    <a:moveTo>
                      <a:pt x="416" y="4"/>
                    </a:moveTo>
                    <a:lnTo>
                      <a:pt x="414" y="16"/>
                    </a:lnTo>
                    <a:lnTo>
                      <a:pt x="402" y="18"/>
                    </a:lnTo>
                    <a:lnTo>
                      <a:pt x="387" y="19"/>
                    </a:lnTo>
                    <a:lnTo>
                      <a:pt x="347" y="17"/>
                    </a:lnTo>
                    <a:lnTo>
                      <a:pt x="308" y="13"/>
                    </a:lnTo>
                    <a:lnTo>
                      <a:pt x="279" y="12"/>
                    </a:lnTo>
                    <a:lnTo>
                      <a:pt x="214" y="13"/>
                    </a:lnTo>
                    <a:lnTo>
                      <a:pt x="167" y="16"/>
                    </a:lnTo>
                    <a:lnTo>
                      <a:pt x="124" y="17"/>
                    </a:lnTo>
                    <a:lnTo>
                      <a:pt x="70" y="17"/>
                    </a:lnTo>
                    <a:lnTo>
                      <a:pt x="29" y="14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217" y="2"/>
                    </a:lnTo>
                    <a:lnTo>
                      <a:pt x="416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42" name="Freeform 440"/>
              <p:cNvSpPr>
                <a:spLocks/>
              </p:cNvSpPr>
              <p:nvPr/>
            </p:nvSpPr>
            <p:spPr bwMode="auto">
              <a:xfrm>
                <a:off x="2244" y="2702"/>
                <a:ext cx="162" cy="120"/>
              </a:xfrm>
              <a:custGeom>
                <a:avLst/>
                <a:gdLst>
                  <a:gd name="T0" fmla="*/ 343 w 645"/>
                  <a:gd name="T1" fmla="*/ 3 h 480"/>
                  <a:gd name="T2" fmla="*/ 465 w 645"/>
                  <a:gd name="T3" fmla="*/ 32 h 480"/>
                  <a:gd name="T4" fmla="*/ 571 w 645"/>
                  <a:gd name="T5" fmla="*/ 80 h 480"/>
                  <a:gd name="T6" fmla="*/ 619 w 645"/>
                  <a:gd name="T7" fmla="*/ 120 h 480"/>
                  <a:gd name="T8" fmla="*/ 645 w 645"/>
                  <a:gd name="T9" fmla="*/ 224 h 480"/>
                  <a:gd name="T10" fmla="*/ 630 w 645"/>
                  <a:gd name="T11" fmla="*/ 286 h 480"/>
                  <a:gd name="T12" fmla="*/ 611 w 645"/>
                  <a:gd name="T13" fmla="*/ 324 h 480"/>
                  <a:gd name="T14" fmla="*/ 576 w 645"/>
                  <a:gd name="T15" fmla="*/ 372 h 480"/>
                  <a:gd name="T16" fmla="*/ 542 w 645"/>
                  <a:gd name="T17" fmla="*/ 401 h 480"/>
                  <a:gd name="T18" fmla="*/ 516 w 645"/>
                  <a:gd name="T19" fmla="*/ 417 h 480"/>
                  <a:gd name="T20" fmla="*/ 487 w 645"/>
                  <a:gd name="T21" fmla="*/ 434 h 480"/>
                  <a:gd name="T22" fmla="*/ 453 w 645"/>
                  <a:gd name="T23" fmla="*/ 449 h 480"/>
                  <a:gd name="T24" fmla="*/ 414 w 645"/>
                  <a:gd name="T25" fmla="*/ 463 h 480"/>
                  <a:gd name="T26" fmla="*/ 372 w 645"/>
                  <a:gd name="T27" fmla="*/ 473 h 480"/>
                  <a:gd name="T28" fmla="*/ 241 w 645"/>
                  <a:gd name="T29" fmla="*/ 477 h 480"/>
                  <a:gd name="T30" fmla="*/ 169 w 645"/>
                  <a:gd name="T31" fmla="*/ 460 h 480"/>
                  <a:gd name="T32" fmla="*/ 121 w 645"/>
                  <a:gd name="T33" fmla="*/ 442 h 480"/>
                  <a:gd name="T34" fmla="*/ 92 w 645"/>
                  <a:gd name="T35" fmla="*/ 429 h 480"/>
                  <a:gd name="T36" fmla="*/ 64 w 645"/>
                  <a:gd name="T37" fmla="*/ 412 h 480"/>
                  <a:gd name="T38" fmla="*/ 14 w 645"/>
                  <a:gd name="T39" fmla="*/ 354 h 480"/>
                  <a:gd name="T40" fmla="*/ 1 w 645"/>
                  <a:gd name="T41" fmla="*/ 262 h 480"/>
                  <a:gd name="T42" fmla="*/ 20 w 645"/>
                  <a:gd name="T43" fmla="*/ 199 h 480"/>
                  <a:gd name="T44" fmla="*/ 45 w 645"/>
                  <a:gd name="T45" fmla="*/ 152 h 480"/>
                  <a:gd name="T46" fmla="*/ 74 w 645"/>
                  <a:gd name="T47" fmla="*/ 111 h 480"/>
                  <a:gd name="T48" fmla="*/ 107 w 645"/>
                  <a:gd name="T49" fmla="*/ 75 h 480"/>
                  <a:gd name="T50" fmla="*/ 146 w 645"/>
                  <a:gd name="T51" fmla="*/ 43 h 480"/>
                  <a:gd name="T52" fmla="*/ 172 w 645"/>
                  <a:gd name="T53" fmla="*/ 29 h 480"/>
                  <a:gd name="T54" fmla="*/ 213 w 645"/>
                  <a:gd name="T55" fmla="*/ 15 h 480"/>
                  <a:gd name="T56" fmla="*/ 256 w 645"/>
                  <a:gd name="T57" fmla="*/ 5 h 480"/>
                  <a:gd name="T58" fmla="*/ 273 w 645"/>
                  <a:gd name="T59" fmla="*/ 33 h 480"/>
                  <a:gd name="T60" fmla="*/ 159 w 645"/>
                  <a:gd name="T61" fmla="*/ 67 h 480"/>
                  <a:gd name="T62" fmla="*/ 108 w 645"/>
                  <a:gd name="T63" fmla="*/ 109 h 480"/>
                  <a:gd name="T64" fmla="*/ 72 w 645"/>
                  <a:gd name="T65" fmla="*/ 156 h 480"/>
                  <a:gd name="T66" fmla="*/ 38 w 645"/>
                  <a:gd name="T67" fmla="*/ 250 h 480"/>
                  <a:gd name="T68" fmla="*/ 55 w 645"/>
                  <a:gd name="T69" fmla="*/ 333 h 480"/>
                  <a:gd name="T70" fmla="*/ 79 w 645"/>
                  <a:gd name="T71" fmla="*/ 369 h 480"/>
                  <a:gd name="T72" fmla="*/ 121 w 645"/>
                  <a:gd name="T73" fmla="*/ 405 h 480"/>
                  <a:gd name="T74" fmla="*/ 151 w 645"/>
                  <a:gd name="T75" fmla="*/ 421 h 480"/>
                  <a:gd name="T76" fmla="*/ 188 w 645"/>
                  <a:gd name="T77" fmla="*/ 434 h 480"/>
                  <a:gd name="T78" fmla="*/ 260 w 645"/>
                  <a:gd name="T79" fmla="*/ 446 h 480"/>
                  <a:gd name="T80" fmla="*/ 441 w 645"/>
                  <a:gd name="T81" fmla="*/ 427 h 480"/>
                  <a:gd name="T82" fmla="*/ 482 w 645"/>
                  <a:gd name="T83" fmla="*/ 411 h 480"/>
                  <a:gd name="T84" fmla="*/ 504 w 645"/>
                  <a:gd name="T85" fmla="*/ 398 h 480"/>
                  <a:gd name="T86" fmla="*/ 569 w 645"/>
                  <a:gd name="T87" fmla="*/ 334 h 480"/>
                  <a:gd name="T88" fmla="*/ 593 w 645"/>
                  <a:gd name="T89" fmla="*/ 283 h 480"/>
                  <a:gd name="T90" fmla="*/ 592 w 645"/>
                  <a:gd name="T91" fmla="*/ 158 h 480"/>
                  <a:gd name="T92" fmla="*/ 576 w 645"/>
                  <a:gd name="T93" fmla="*/ 129 h 480"/>
                  <a:gd name="T94" fmla="*/ 544 w 645"/>
                  <a:gd name="T95" fmla="*/ 99 h 480"/>
                  <a:gd name="T96" fmla="*/ 514 w 645"/>
                  <a:gd name="T97" fmla="*/ 82 h 480"/>
                  <a:gd name="T98" fmla="*/ 483 w 645"/>
                  <a:gd name="T99" fmla="*/ 67 h 480"/>
                  <a:gd name="T100" fmla="*/ 451 w 645"/>
                  <a:gd name="T101" fmla="*/ 56 h 480"/>
                  <a:gd name="T102" fmla="*/ 386 w 645"/>
                  <a:gd name="T103" fmla="*/ 41 h 480"/>
                  <a:gd name="T104" fmla="*/ 318 w 645"/>
                  <a:gd name="T105" fmla="*/ 29 h 4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45"/>
                  <a:gd name="T160" fmla="*/ 0 h 480"/>
                  <a:gd name="T161" fmla="*/ 645 w 645"/>
                  <a:gd name="T162" fmla="*/ 480 h 48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45" h="480">
                    <a:moveTo>
                      <a:pt x="290" y="27"/>
                    </a:moveTo>
                    <a:lnTo>
                      <a:pt x="308" y="0"/>
                    </a:lnTo>
                    <a:lnTo>
                      <a:pt x="343" y="3"/>
                    </a:lnTo>
                    <a:lnTo>
                      <a:pt x="370" y="8"/>
                    </a:lnTo>
                    <a:lnTo>
                      <a:pt x="418" y="18"/>
                    </a:lnTo>
                    <a:lnTo>
                      <a:pt x="465" y="32"/>
                    </a:lnTo>
                    <a:lnTo>
                      <a:pt x="528" y="56"/>
                    </a:lnTo>
                    <a:lnTo>
                      <a:pt x="552" y="69"/>
                    </a:lnTo>
                    <a:lnTo>
                      <a:pt x="571" y="80"/>
                    </a:lnTo>
                    <a:lnTo>
                      <a:pt x="586" y="89"/>
                    </a:lnTo>
                    <a:lnTo>
                      <a:pt x="603" y="101"/>
                    </a:lnTo>
                    <a:lnTo>
                      <a:pt x="619" y="120"/>
                    </a:lnTo>
                    <a:lnTo>
                      <a:pt x="630" y="141"/>
                    </a:lnTo>
                    <a:lnTo>
                      <a:pt x="644" y="182"/>
                    </a:lnTo>
                    <a:lnTo>
                      <a:pt x="645" y="224"/>
                    </a:lnTo>
                    <a:lnTo>
                      <a:pt x="643" y="245"/>
                    </a:lnTo>
                    <a:lnTo>
                      <a:pt x="637" y="266"/>
                    </a:lnTo>
                    <a:lnTo>
                      <a:pt x="630" y="286"/>
                    </a:lnTo>
                    <a:lnTo>
                      <a:pt x="626" y="295"/>
                    </a:lnTo>
                    <a:lnTo>
                      <a:pt x="621" y="305"/>
                    </a:lnTo>
                    <a:lnTo>
                      <a:pt x="611" y="324"/>
                    </a:lnTo>
                    <a:lnTo>
                      <a:pt x="601" y="340"/>
                    </a:lnTo>
                    <a:lnTo>
                      <a:pt x="588" y="357"/>
                    </a:lnTo>
                    <a:lnTo>
                      <a:pt x="576" y="372"/>
                    </a:lnTo>
                    <a:lnTo>
                      <a:pt x="562" y="384"/>
                    </a:lnTo>
                    <a:lnTo>
                      <a:pt x="549" y="396"/>
                    </a:lnTo>
                    <a:lnTo>
                      <a:pt x="542" y="401"/>
                    </a:lnTo>
                    <a:lnTo>
                      <a:pt x="534" y="406"/>
                    </a:lnTo>
                    <a:lnTo>
                      <a:pt x="525" y="412"/>
                    </a:lnTo>
                    <a:lnTo>
                      <a:pt x="516" y="417"/>
                    </a:lnTo>
                    <a:lnTo>
                      <a:pt x="507" y="422"/>
                    </a:lnTo>
                    <a:lnTo>
                      <a:pt x="497" y="429"/>
                    </a:lnTo>
                    <a:lnTo>
                      <a:pt x="487" y="434"/>
                    </a:lnTo>
                    <a:lnTo>
                      <a:pt x="476" y="439"/>
                    </a:lnTo>
                    <a:lnTo>
                      <a:pt x="465" y="444"/>
                    </a:lnTo>
                    <a:lnTo>
                      <a:pt x="453" y="449"/>
                    </a:lnTo>
                    <a:lnTo>
                      <a:pt x="441" y="454"/>
                    </a:lnTo>
                    <a:lnTo>
                      <a:pt x="428" y="459"/>
                    </a:lnTo>
                    <a:lnTo>
                      <a:pt x="414" y="463"/>
                    </a:lnTo>
                    <a:lnTo>
                      <a:pt x="400" y="466"/>
                    </a:lnTo>
                    <a:lnTo>
                      <a:pt x="386" y="470"/>
                    </a:lnTo>
                    <a:lnTo>
                      <a:pt x="372" y="473"/>
                    </a:lnTo>
                    <a:lnTo>
                      <a:pt x="342" y="478"/>
                    </a:lnTo>
                    <a:lnTo>
                      <a:pt x="309" y="480"/>
                    </a:lnTo>
                    <a:lnTo>
                      <a:pt x="241" y="477"/>
                    </a:lnTo>
                    <a:lnTo>
                      <a:pt x="206" y="470"/>
                    </a:lnTo>
                    <a:lnTo>
                      <a:pt x="187" y="465"/>
                    </a:lnTo>
                    <a:lnTo>
                      <a:pt x="169" y="460"/>
                    </a:lnTo>
                    <a:lnTo>
                      <a:pt x="150" y="454"/>
                    </a:lnTo>
                    <a:lnTo>
                      <a:pt x="130" y="446"/>
                    </a:lnTo>
                    <a:lnTo>
                      <a:pt x="121" y="442"/>
                    </a:lnTo>
                    <a:lnTo>
                      <a:pt x="111" y="439"/>
                    </a:lnTo>
                    <a:lnTo>
                      <a:pt x="102" y="434"/>
                    </a:lnTo>
                    <a:lnTo>
                      <a:pt x="92" y="429"/>
                    </a:lnTo>
                    <a:lnTo>
                      <a:pt x="82" y="423"/>
                    </a:lnTo>
                    <a:lnTo>
                      <a:pt x="73" y="418"/>
                    </a:lnTo>
                    <a:lnTo>
                      <a:pt x="64" y="412"/>
                    </a:lnTo>
                    <a:lnTo>
                      <a:pt x="57" y="407"/>
                    </a:lnTo>
                    <a:lnTo>
                      <a:pt x="31" y="382"/>
                    </a:lnTo>
                    <a:lnTo>
                      <a:pt x="14" y="354"/>
                    </a:lnTo>
                    <a:lnTo>
                      <a:pt x="4" y="325"/>
                    </a:lnTo>
                    <a:lnTo>
                      <a:pt x="0" y="293"/>
                    </a:lnTo>
                    <a:lnTo>
                      <a:pt x="1" y="262"/>
                    </a:lnTo>
                    <a:lnTo>
                      <a:pt x="9" y="230"/>
                    </a:lnTo>
                    <a:lnTo>
                      <a:pt x="15" y="214"/>
                    </a:lnTo>
                    <a:lnTo>
                      <a:pt x="20" y="199"/>
                    </a:lnTo>
                    <a:lnTo>
                      <a:pt x="28" y="182"/>
                    </a:lnTo>
                    <a:lnTo>
                      <a:pt x="36" y="167"/>
                    </a:lnTo>
                    <a:lnTo>
                      <a:pt x="45" y="152"/>
                    </a:lnTo>
                    <a:lnTo>
                      <a:pt x="54" y="138"/>
                    </a:lnTo>
                    <a:lnTo>
                      <a:pt x="64" y="124"/>
                    </a:lnTo>
                    <a:lnTo>
                      <a:pt x="74" y="111"/>
                    </a:lnTo>
                    <a:lnTo>
                      <a:pt x="86" y="98"/>
                    </a:lnTo>
                    <a:lnTo>
                      <a:pt x="96" y="86"/>
                    </a:lnTo>
                    <a:lnTo>
                      <a:pt x="107" y="75"/>
                    </a:lnTo>
                    <a:lnTo>
                      <a:pt x="119" y="65"/>
                    </a:lnTo>
                    <a:lnTo>
                      <a:pt x="140" y="47"/>
                    </a:lnTo>
                    <a:lnTo>
                      <a:pt x="146" y="43"/>
                    </a:lnTo>
                    <a:lnTo>
                      <a:pt x="151" y="39"/>
                    </a:lnTo>
                    <a:lnTo>
                      <a:pt x="161" y="34"/>
                    </a:lnTo>
                    <a:lnTo>
                      <a:pt x="172" y="29"/>
                    </a:lnTo>
                    <a:lnTo>
                      <a:pt x="180" y="26"/>
                    </a:lnTo>
                    <a:lnTo>
                      <a:pt x="198" y="21"/>
                    </a:lnTo>
                    <a:lnTo>
                      <a:pt x="213" y="15"/>
                    </a:lnTo>
                    <a:lnTo>
                      <a:pt x="227" y="12"/>
                    </a:lnTo>
                    <a:lnTo>
                      <a:pt x="238" y="9"/>
                    </a:lnTo>
                    <a:lnTo>
                      <a:pt x="256" y="5"/>
                    </a:lnTo>
                    <a:lnTo>
                      <a:pt x="269" y="3"/>
                    </a:lnTo>
                    <a:lnTo>
                      <a:pt x="280" y="2"/>
                    </a:lnTo>
                    <a:lnTo>
                      <a:pt x="273" y="33"/>
                    </a:lnTo>
                    <a:lnTo>
                      <a:pt x="179" y="55"/>
                    </a:lnTo>
                    <a:lnTo>
                      <a:pt x="170" y="60"/>
                    </a:lnTo>
                    <a:lnTo>
                      <a:pt x="159" y="67"/>
                    </a:lnTo>
                    <a:lnTo>
                      <a:pt x="135" y="85"/>
                    </a:lnTo>
                    <a:lnTo>
                      <a:pt x="122" y="96"/>
                    </a:lnTo>
                    <a:lnTo>
                      <a:pt x="108" y="109"/>
                    </a:lnTo>
                    <a:lnTo>
                      <a:pt x="96" y="124"/>
                    </a:lnTo>
                    <a:lnTo>
                      <a:pt x="83" y="139"/>
                    </a:lnTo>
                    <a:lnTo>
                      <a:pt x="72" y="156"/>
                    </a:lnTo>
                    <a:lnTo>
                      <a:pt x="60" y="172"/>
                    </a:lnTo>
                    <a:lnTo>
                      <a:pt x="45" y="210"/>
                    </a:lnTo>
                    <a:lnTo>
                      <a:pt x="38" y="250"/>
                    </a:lnTo>
                    <a:lnTo>
                      <a:pt x="42" y="292"/>
                    </a:lnTo>
                    <a:lnTo>
                      <a:pt x="48" y="314"/>
                    </a:lnTo>
                    <a:lnTo>
                      <a:pt x="55" y="333"/>
                    </a:lnTo>
                    <a:lnTo>
                      <a:pt x="60" y="343"/>
                    </a:lnTo>
                    <a:lnTo>
                      <a:pt x="67" y="351"/>
                    </a:lnTo>
                    <a:lnTo>
                      <a:pt x="79" y="369"/>
                    </a:lnTo>
                    <a:lnTo>
                      <a:pt x="95" y="384"/>
                    </a:lnTo>
                    <a:lnTo>
                      <a:pt x="111" y="398"/>
                    </a:lnTo>
                    <a:lnTo>
                      <a:pt x="121" y="405"/>
                    </a:lnTo>
                    <a:lnTo>
                      <a:pt x="130" y="411"/>
                    </a:lnTo>
                    <a:lnTo>
                      <a:pt x="141" y="416"/>
                    </a:lnTo>
                    <a:lnTo>
                      <a:pt x="151" y="421"/>
                    </a:lnTo>
                    <a:lnTo>
                      <a:pt x="164" y="426"/>
                    </a:lnTo>
                    <a:lnTo>
                      <a:pt x="175" y="431"/>
                    </a:lnTo>
                    <a:lnTo>
                      <a:pt x="188" y="434"/>
                    </a:lnTo>
                    <a:lnTo>
                      <a:pt x="202" y="437"/>
                    </a:lnTo>
                    <a:lnTo>
                      <a:pt x="230" y="442"/>
                    </a:lnTo>
                    <a:lnTo>
                      <a:pt x="260" y="446"/>
                    </a:lnTo>
                    <a:lnTo>
                      <a:pt x="327" y="446"/>
                    </a:lnTo>
                    <a:lnTo>
                      <a:pt x="403" y="436"/>
                    </a:lnTo>
                    <a:lnTo>
                      <a:pt x="441" y="427"/>
                    </a:lnTo>
                    <a:lnTo>
                      <a:pt x="458" y="421"/>
                    </a:lnTo>
                    <a:lnTo>
                      <a:pt x="475" y="415"/>
                    </a:lnTo>
                    <a:lnTo>
                      <a:pt x="482" y="411"/>
                    </a:lnTo>
                    <a:lnTo>
                      <a:pt x="490" y="407"/>
                    </a:lnTo>
                    <a:lnTo>
                      <a:pt x="497" y="403"/>
                    </a:lnTo>
                    <a:lnTo>
                      <a:pt x="504" y="398"/>
                    </a:lnTo>
                    <a:lnTo>
                      <a:pt x="530" y="379"/>
                    </a:lnTo>
                    <a:lnTo>
                      <a:pt x="552" y="358"/>
                    </a:lnTo>
                    <a:lnTo>
                      <a:pt x="569" y="334"/>
                    </a:lnTo>
                    <a:lnTo>
                      <a:pt x="576" y="321"/>
                    </a:lnTo>
                    <a:lnTo>
                      <a:pt x="582" y="309"/>
                    </a:lnTo>
                    <a:lnTo>
                      <a:pt x="593" y="283"/>
                    </a:lnTo>
                    <a:lnTo>
                      <a:pt x="602" y="231"/>
                    </a:lnTo>
                    <a:lnTo>
                      <a:pt x="598" y="181"/>
                    </a:lnTo>
                    <a:lnTo>
                      <a:pt x="592" y="158"/>
                    </a:lnTo>
                    <a:lnTo>
                      <a:pt x="587" y="148"/>
                    </a:lnTo>
                    <a:lnTo>
                      <a:pt x="582" y="138"/>
                    </a:lnTo>
                    <a:lnTo>
                      <a:pt x="576" y="129"/>
                    </a:lnTo>
                    <a:lnTo>
                      <a:pt x="568" y="120"/>
                    </a:lnTo>
                    <a:lnTo>
                      <a:pt x="553" y="105"/>
                    </a:lnTo>
                    <a:lnTo>
                      <a:pt x="544" y="99"/>
                    </a:lnTo>
                    <a:lnTo>
                      <a:pt x="534" y="93"/>
                    </a:lnTo>
                    <a:lnTo>
                      <a:pt x="524" y="87"/>
                    </a:lnTo>
                    <a:lnTo>
                      <a:pt x="514" y="82"/>
                    </a:lnTo>
                    <a:lnTo>
                      <a:pt x="504" y="77"/>
                    </a:lnTo>
                    <a:lnTo>
                      <a:pt x="494" y="72"/>
                    </a:lnTo>
                    <a:lnTo>
                      <a:pt x="483" y="67"/>
                    </a:lnTo>
                    <a:lnTo>
                      <a:pt x="472" y="63"/>
                    </a:lnTo>
                    <a:lnTo>
                      <a:pt x="461" y="60"/>
                    </a:lnTo>
                    <a:lnTo>
                      <a:pt x="451" y="56"/>
                    </a:lnTo>
                    <a:lnTo>
                      <a:pt x="428" y="50"/>
                    </a:lnTo>
                    <a:lnTo>
                      <a:pt x="406" y="45"/>
                    </a:lnTo>
                    <a:lnTo>
                      <a:pt x="386" y="41"/>
                    </a:lnTo>
                    <a:lnTo>
                      <a:pt x="366" y="37"/>
                    </a:lnTo>
                    <a:lnTo>
                      <a:pt x="348" y="33"/>
                    </a:lnTo>
                    <a:lnTo>
                      <a:pt x="318" y="29"/>
                    </a:lnTo>
                    <a:lnTo>
                      <a:pt x="290" y="2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43" name="Freeform 441"/>
              <p:cNvSpPr>
                <a:spLocks/>
              </p:cNvSpPr>
              <p:nvPr/>
            </p:nvSpPr>
            <p:spPr bwMode="auto">
              <a:xfrm>
                <a:off x="2310" y="2702"/>
                <a:ext cx="16" cy="8"/>
              </a:xfrm>
              <a:custGeom>
                <a:avLst/>
                <a:gdLst>
                  <a:gd name="T0" fmla="*/ 10 w 62"/>
                  <a:gd name="T1" fmla="*/ 0 h 32"/>
                  <a:gd name="T2" fmla="*/ 62 w 62"/>
                  <a:gd name="T3" fmla="*/ 0 h 32"/>
                  <a:gd name="T4" fmla="*/ 55 w 62"/>
                  <a:gd name="T5" fmla="*/ 27 h 32"/>
                  <a:gd name="T6" fmla="*/ 0 w 62"/>
                  <a:gd name="T7" fmla="*/ 32 h 32"/>
                  <a:gd name="T8" fmla="*/ 10 w 62"/>
                  <a:gd name="T9" fmla="*/ 0 h 32"/>
                  <a:gd name="T10" fmla="*/ 10 w 62"/>
                  <a:gd name="T11" fmla="*/ 0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"/>
                  <a:gd name="T19" fmla="*/ 0 h 32"/>
                  <a:gd name="T20" fmla="*/ 62 w 62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2" h="32">
                    <a:moveTo>
                      <a:pt x="10" y="0"/>
                    </a:moveTo>
                    <a:lnTo>
                      <a:pt x="62" y="0"/>
                    </a:lnTo>
                    <a:lnTo>
                      <a:pt x="55" y="27"/>
                    </a:lnTo>
                    <a:lnTo>
                      <a:pt x="0" y="3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44" name="Freeform 442"/>
              <p:cNvSpPr>
                <a:spLocks/>
              </p:cNvSpPr>
              <p:nvPr/>
            </p:nvSpPr>
            <p:spPr bwMode="auto">
              <a:xfrm>
                <a:off x="2188" y="2804"/>
                <a:ext cx="46" cy="36"/>
              </a:xfrm>
              <a:custGeom>
                <a:avLst/>
                <a:gdLst>
                  <a:gd name="T0" fmla="*/ 149 w 184"/>
                  <a:gd name="T1" fmla="*/ 2 h 142"/>
                  <a:gd name="T2" fmla="*/ 159 w 184"/>
                  <a:gd name="T3" fmla="*/ 0 h 142"/>
                  <a:gd name="T4" fmla="*/ 177 w 184"/>
                  <a:gd name="T5" fmla="*/ 0 h 142"/>
                  <a:gd name="T6" fmla="*/ 184 w 184"/>
                  <a:gd name="T7" fmla="*/ 7 h 142"/>
                  <a:gd name="T8" fmla="*/ 179 w 184"/>
                  <a:gd name="T9" fmla="*/ 17 h 142"/>
                  <a:gd name="T10" fmla="*/ 166 w 184"/>
                  <a:gd name="T11" fmla="*/ 32 h 142"/>
                  <a:gd name="T12" fmla="*/ 143 w 184"/>
                  <a:gd name="T13" fmla="*/ 51 h 142"/>
                  <a:gd name="T14" fmla="*/ 118 w 184"/>
                  <a:gd name="T15" fmla="*/ 70 h 142"/>
                  <a:gd name="T16" fmla="*/ 111 w 184"/>
                  <a:gd name="T17" fmla="*/ 75 h 142"/>
                  <a:gd name="T18" fmla="*/ 105 w 184"/>
                  <a:gd name="T19" fmla="*/ 79 h 142"/>
                  <a:gd name="T20" fmla="*/ 99 w 184"/>
                  <a:gd name="T21" fmla="*/ 84 h 142"/>
                  <a:gd name="T22" fmla="*/ 91 w 184"/>
                  <a:gd name="T23" fmla="*/ 89 h 142"/>
                  <a:gd name="T24" fmla="*/ 85 w 184"/>
                  <a:gd name="T25" fmla="*/ 93 h 142"/>
                  <a:gd name="T26" fmla="*/ 78 w 184"/>
                  <a:gd name="T27" fmla="*/ 97 h 142"/>
                  <a:gd name="T28" fmla="*/ 72 w 184"/>
                  <a:gd name="T29" fmla="*/ 102 h 142"/>
                  <a:gd name="T30" fmla="*/ 66 w 184"/>
                  <a:gd name="T31" fmla="*/ 106 h 142"/>
                  <a:gd name="T32" fmla="*/ 59 w 184"/>
                  <a:gd name="T33" fmla="*/ 109 h 142"/>
                  <a:gd name="T34" fmla="*/ 53 w 184"/>
                  <a:gd name="T35" fmla="*/ 113 h 142"/>
                  <a:gd name="T36" fmla="*/ 48 w 184"/>
                  <a:gd name="T37" fmla="*/ 117 h 142"/>
                  <a:gd name="T38" fmla="*/ 42 w 184"/>
                  <a:gd name="T39" fmla="*/ 121 h 142"/>
                  <a:gd name="T40" fmla="*/ 32 w 184"/>
                  <a:gd name="T41" fmla="*/ 126 h 142"/>
                  <a:gd name="T42" fmla="*/ 23 w 184"/>
                  <a:gd name="T43" fmla="*/ 132 h 142"/>
                  <a:gd name="T44" fmla="*/ 15 w 184"/>
                  <a:gd name="T45" fmla="*/ 136 h 142"/>
                  <a:gd name="T46" fmla="*/ 10 w 184"/>
                  <a:gd name="T47" fmla="*/ 140 h 142"/>
                  <a:gd name="T48" fmla="*/ 5 w 184"/>
                  <a:gd name="T49" fmla="*/ 142 h 142"/>
                  <a:gd name="T50" fmla="*/ 0 w 184"/>
                  <a:gd name="T51" fmla="*/ 125 h 142"/>
                  <a:gd name="T52" fmla="*/ 11 w 184"/>
                  <a:gd name="T53" fmla="*/ 112 h 142"/>
                  <a:gd name="T54" fmla="*/ 32 w 184"/>
                  <a:gd name="T55" fmla="*/ 94 h 142"/>
                  <a:gd name="T56" fmla="*/ 43 w 184"/>
                  <a:gd name="T57" fmla="*/ 84 h 142"/>
                  <a:gd name="T58" fmla="*/ 56 w 184"/>
                  <a:gd name="T59" fmla="*/ 74 h 142"/>
                  <a:gd name="T60" fmla="*/ 68 w 184"/>
                  <a:gd name="T61" fmla="*/ 64 h 142"/>
                  <a:gd name="T62" fmla="*/ 82 w 184"/>
                  <a:gd name="T63" fmla="*/ 54 h 142"/>
                  <a:gd name="T64" fmla="*/ 107 w 184"/>
                  <a:gd name="T65" fmla="*/ 34 h 142"/>
                  <a:gd name="T66" fmla="*/ 129 w 184"/>
                  <a:gd name="T67" fmla="*/ 17 h 142"/>
                  <a:gd name="T68" fmla="*/ 149 w 184"/>
                  <a:gd name="T69" fmla="*/ 2 h 142"/>
                  <a:gd name="T70" fmla="*/ 149 w 184"/>
                  <a:gd name="T71" fmla="*/ 2 h 14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84"/>
                  <a:gd name="T109" fmla="*/ 0 h 142"/>
                  <a:gd name="T110" fmla="*/ 184 w 184"/>
                  <a:gd name="T111" fmla="*/ 142 h 14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84" h="142">
                    <a:moveTo>
                      <a:pt x="149" y="2"/>
                    </a:moveTo>
                    <a:lnTo>
                      <a:pt x="159" y="0"/>
                    </a:lnTo>
                    <a:lnTo>
                      <a:pt x="177" y="0"/>
                    </a:lnTo>
                    <a:lnTo>
                      <a:pt x="184" y="7"/>
                    </a:lnTo>
                    <a:lnTo>
                      <a:pt x="179" y="17"/>
                    </a:lnTo>
                    <a:lnTo>
                      <a:pt x="166" y="32"/>
                    </a:lnTo>
                    <a:lnTo>
                      <a:pt x="143" y="51"/>
                    </a:lnTo>
                    <a:lnTo>
                      <a:pt x="118" y="70"/>
                    </a:lnTo>
                    <a:lnTo>
                      <a:pt x="111" y="75"/>
                    </a:lnTo>
                    <a:lnTo>
                      <a:pt x="105" y="79"/>
                    </a:lnTo>
                    <a:lnTo>
                      <a:pt x="99" y="84"/>
                    </a:lnTo>
                    <a:lnTo>
                      <a:pt x="91" y="89"/>
                    </a:lnTo>
                    <a:lnTo>
                      <a:pt x="85" y="93"/>
                    </a:lnTo>
                    <a:lnTo>
                      <a:pt x="78" y="97"/>
                    </a:lnTo>
                    <a:lnTo>
                      <a:pt x="72" y="102"/>
                    </a:lnTo>
                    <a:lnTo>
                      <a:pt x="66" y="106"/>
                    </a:lnTo>
                    <a:lnTo>
                      <a:pt x="59" y="109"/>
                    </a:lnTo>
                    <a:lnTo>
                      <a:pt x="53" y="113"/>
                    </a:lnTo>
                    <a:lnTo>
                      <a:pt x="48" y="117"/>
                    </a:lnTo>
                    <a:lnTo>
                      <a:pt x="42" y="121"/>
                    </a:lnTo>
                    <a:lnTo>
                      <a:pt x="32" y="126"/>
                    </a:lnTo>
                    <a:lnTo>
                      <a:pt x="23" y="132"/>
                    </a:lnTo>
                    <a:lnTo>
                      <a:pt x="15" y="136"/>
                    </a:lnTo>
                    <a:lnTo>
                      <a:pt x="10" y="140"/>
                    </a:lnTo>
                    <a:lnTo>
                      <a:pt x="5" y="142"/>
                    </a:lnTo>
                    <a:lnTo>
                      <a:pt x="0" y="125"/>
                    </a:lnTo>
                    <a:lnTo>
                      <a:pt x="11" y="112"/>
                    </a:lnTo>
                    <a:lnTo>
                      <a:pt x="32" y="94"/>
                    </a:lnTo>
                    <a:lnTo>
                      <a:pt x="43" y="84"/>
                    </a:lnTo>
                    <a:lnTo>
                      <a:pt x="56" y="74"/>
                    </a:lnTo>
                    <a:lnTo>
                      <a:pt x="68" y="64"/>
                    </a:lnTo>
                    <a:lnTo>
                      <a:pt x="82" y="54"/>
                    </a:lnTo>
                    <a:lnTo>
                      <a:pt x="107" y="34"/>
                    </a:lnTo>
                    <a:lnTo>
                      <a:pt x="129" y="17"/>
                    </a:lnTo>
                    <a:lnTo>
                      <a:pt x="149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45" name="Freeform 443"/>
              <p:cNvSpPr>
                <a:spLocks/>
              </p:cNvSpPr>
              <p:nvPr/>
            </p:nvSpPr>
            <p:spPr bwMode="auto">
              <a:xfrm>
                <a:off x="2286" y="2828"/>
                <a:ext cx="13" cy="35"/>
              </a:xfrm>
              <a:custGeom>
                <a:avLst/>
                <a:gdLst>
                  <a:gd name="T0" fmla="*/ 19 w 50"/>
                  <a:gd name="T1" fmla="*/ 10 h 138"/>
                  <a:gd name="T2" fmla="*/ 24 w 50"/>
                  <a:gd name="T3" fmla="*/ 6 h 138"/>
                  <a:gd name="T4" fmla="*/ 28 w 50"/>
                  <a:gd name="T5" fmla="*/ 2 h 138"/>
                  <a:gd name="T6" fmla="*/ 33 w 50"/>
                  <a:gd name="T7" fmla="*/ 0 h 138"/>
                  <a:gd name="T8" fmla="*/ 44 w 50"/>
                  <a:gd name="T9" fmla="*/ 0 h 138"/>
                  <a:gd name="T10" fmla="*/ 50 w 50"/>
                  <a:gd name="T11" fmla="*/ 14 h 138"/>
                  <a:gd name="T12" fmla="*/ 15 w 50"/>
                  <a:gd name="T13" fmla="*/ 126 h 138"/>
                  <a:gd name="T14" fmla="*/ 7 w 50"/>
                  <a:gd name="T15" fmla="*/ 136 h 138"/>
                  <a:gd name="T16" fmla="*/ 2 w 50"/>
                  <a:gd name="T17" fmla="*/ 138 h 138"/>
                  <a:gd name="T18" fmla="*/ 0 w 50"/>
                  <a:gd name="T19" fmla="*/ 125 h 138"/>
                  <a:gd name="T20" fmla="*/ 19 w 50"/>
                  <a:gd name="T21" fmla="*/ 10 h 138"/>
                  <a:gd name="T22" fmla="*/ 19 w 50"/>
                  <a:gd name="T23" fmla="*/ 10 h 1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0"/>
                  <a:gd name="T37" fmla="*/ 0 h 138"/>
                  <a:gd name="T38" fmla="*/ 50 w 50"/>
                  <a:gd name="T39" fmla="*/ 138 h 13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0" h="138">
                    <a:moveTo>
                      <a:pt x="19" y="10"/>
                    </a:moveTo>
                    <a:lnTo>
                      <a:pt x="24" y="6"/>
                    </a:lnTo>
                    <a:lnTo>
                      <a:pt x="28" y="2"/>
                    </a:lnTo>
                    <a:lnTo>
                      <a:pt x="33" y="0"/>
                    </a:lnTo>
                    <a:lnTo>
                      <a:pt x="44" y="0"/>
                    </a:lnTo>
                    <a:lnTo>
                      <a:pt x="50" y="14"/>
                    </a:lnTo>
                    <a:lnTo>
                      <a:pt x="15" y="126"/>
                    </a:lnTo>
                    <a:lnTo>
                      <a:pt x="7" y="136"/>
                    </a:lnTo>
                    <a:lnTo>
                      <a:pt x="2" y="138"/>
                    </a:lnTo>
                    <a:lnTo>
                      <a:pt x="0" y="125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46" name="Freeform 444"/>
              <p:cNvSpPr>
                <a:spLocks/>
              </p:cNvSpPr>
              <p:nvPr/>
            </p:nvSpPr>
            <p:spPr bwMode="auto">
              <a:xfrm>
                <a:off x="2353" y="2827"/>
                <a:ext cx="16" cy="34"/>
              </a:xfrm>
              <a:custGeom>
                <a:avLst/>
                <a:gdLst>
                  <a:gd name="T0" fmla="*/ 0 w 66"/>
                  <a:gd name="T1" fmla="*/ 23 h 137"/>
                  <a:gd name="T2" fmla="*/ 1 w 66"/>
                  <a:gd name="T3" fmla="*/ 17 h 137"/>
                  <a:gd name="T4" fmla="*/ 8 w 66"/>
                  <a:gd name="T5" fmla="*/ 6 h 137"/>
                  <a:gd name="T6" fmla="*/ 13 w 66"/>
                  <a:gd name="T7" fmla="*/ 2 h 137"/>
                  <a:gd name="T8" fmla="*/ 19 w 66"/>
                  <a:gd name="T9" fmla="*/ 0 h 137"/>
                  <a:gd name="T10" fmla="*/ 27 w 66"/>
                  <a:gd name="T11" fmla="*/ 1 h 137"/>
                  <a:gd name="T12" fmla="*/ 37 w 66"/>
                  <a:gd name="T13" fmla="*/ 7 h 137"/>
                  <a:gd name="T14" fmla="*/ 66 w 66"/>
                  <a:gd name="T15" fmla="*/ 126 h 137"/>
                  <a:gd name="T16" fmla="*/ 60 w 66"/>
                  <a:gd name="T17" fmla="*/ 135 h 137"/>
                  <a:gd name="T18" fmla="*/ 53 w 66"/>
                  <a:gd name="T19" fmla="*/ 137 h 137"/>
                  <a:gd name="T20" fmla="*/ 47 w 66"/>
                  <a:gd name="T21" fmla="*/ 131 h 137"/>
                  <a:gd name="T22" fmla="*/ 0 w 66"/>
                  <a:gd name="T23" fmla="*/ 23 h 137"/>
                  <a:gd name="T24" fmla="*/ 0 w 66"/>
                  <a:gd name="T25" fmla="*/ 23 h 13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6"/>
                  <a:gd name="T40" fmla="*/ 0 h 137"/>
                  <a:gd name="T41" fmla="*/ 66 w 66"/>
                  <a:gd name="T42" fmla="*/ 137 h 13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6" h="137">
                    <a:moveTo>
                      <a:pt x="0" y="23"/>
                    </a:moveTo>
                    <a:lnTo>
                      <a:pt x="1" y="17"/>
                    </a:lnTo>
                    <a:lnTo>
                      <a:pt x="8" y="6"/>
                    </a:lnTo>
                    <a:lnTo>
                      <a:pt x="13" y="2"/>
                    </a:lnTo>
                    <a:lnTo>
                      <a:pt x="19" y="0"/>
                    </a:lnTo>
                    <a:lnTo>
                      <a:pt x="27" y="1"/>
                    </a:lnTo>
                    <a:lnTo>
                      <a:pt x="37" y="7"/>
                    </a:lnTo>
                    <a:lnTo>
                      <a:pt x="66" y="126"/>
                    </a:lnTo>
                    <a:lnTo>
                      <a:pt x="60" y="135"/>
                    </a:lnTo>
                    <a:lnTo>
                      <a:pt x="53" y="137"/>
                    </a:lnTo>
                    <a:lnTo>
                      <a:pt x="47" y="131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47" name="Freeform 445"/>
              <p:cNvSpPr>
                <a:spLocks/>
              </p:cNvSpPr>
              <p:nvPr/>
            </p:nvSpPr>
            <p:spPr bwMode="auto">
              <a:xfrm>
                <a:off x="2413" y="2808"/>
                <a:ext cx="20" cy="24"/>
              </a:xfrm>
              <a:custGeom>
                <a:avLst/>
                <a:gdLst>
                  <a:gd name="T0" fmla="*/ 31 w 82"/>
                  <a:gd name="T1" fmla="*/ 1 h 96"/>
                  <a:gd name="T2" fmla="*/ 24 w 82"/>
                  <a:gd name="T3" fmla="*/ 0 h 96"/>
                  <a:gd name="T4" fmla="*/ 10 w 82"/>
                  <a:gd name="T5" fmla="*/ 0 h 96"/>
                  <a:gd name="T6" fmla="*/ 0 w 82"/>
                  <a:gd name="T7" fmla="*/ 8 h 96"/>
                  <a:gd name="T8" fmla="*/ 0 w 82"/>
                  <a:gd name="T9" fmla="*/ 16 h 96"/>
                  <a:gd name="T10" fmla="*/ 6 w 82"/>
                  <a:gd name="T11" fmla="*/ 30 h 96"/>
                  <a:gd name="T12" fmla="*/ 71 w 82"/>
                  <a:gd name="T13" fmla="*/ 96 h 96"/>
                  <a:gd name="T14" fmla="*/ 82 w 82"/>
                  <a:gd name="T15" fmla="*/ 85 h 96"/>
                  <a:gd name="T16" fmla="*/ 31 w 82"/>
                  <a:gd name="T17" fmla="*/ 1 h 96"/>
                  <a:gd name="T18" fmla="*/ 31 w 82"/>
                  <a:gd name="T19" fmla="*/ 1 h 9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2"/>
                  <a:gd name="T31" fmla="*/ 0 h 96"/>
                  <a:gd name="T32" fmla="*/ 82 w 82"/>
                  <a:gd name="T33" fmla="*/ 96 h 9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2" h="96">
                    <a:moveTo>
                      <a:pt x="31" y="1"/>
                    </a:moveTo>
                    <a:lnTo>
                      <a:pt x="24" y="0"/>
                    </a:lnTo>
                    <a:lnTo>
                      <a:pt x="10" y="0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6" y="30"/>
                    </a:lnTo>
                    <a:lnTo>
                      <a:pt x="71" y="96"/>
                    </a:lnTo>
                    <a:lnTo>
                      <a:pt x="82" y="85"/>
                    </a:lnTo>
                    <a:lnTo>
                      <a:pt x="31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48" name="Freeform 446"/>
              <p:cNvSpPr>
                <a:spLocks/>
              </p:cNvSpPr>
              <p:nvPr/>
            </p:nvSpPr>
            <p:spPr bwMode="auto">
              <a:xfrm>
                <a:off x="2438" y="2771"/>
                <a:ext cx="44" cy="36"/>
              </a:xfrm>
              <a:custGeom>
                <a:avLst/>
                <a:gdLst>
                  <a:gd name="T0" fmla="*/ 18 w 178"/>
                  <a:gd name="T1" fmla="*/ 0 h 142"/>
                  <a:gd name="T2" fmla="*/ 0 w 178"/>
                  <a:gd name="T3" fmla="*/ 33 h 142"/>
                  <a:gd name="T4" fmla="*/ 168 w 178"/>
                  <a:gd name="T5" fmla="*/ 142 h 142"/>
                  <a:gd name="T6" fmla="*/ 178 w 178"/>
                  <a:gd name="T7" fmla="*/ 117 h 142"/>
                  <a:gd name="T8" fmla="*/ 18 w 178"/>
                  <a:gd name="T9" fmla="*/ 0 h 142"/>
                  <a:gd name="T10" fmla="*/ 18 w 178"/>
                  <a:gd name="T11" fmla="*/ 0 h 1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78"/>
                  <a:gd name="T19" fmla="*/ 0 h 142"/>
                  <a:gd name="T20" fmla="*/ 178 w 178"/>
                  <a:gd name="T21" fmla="*/ 142 h 1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78" h="142">
                    <a:moveTo>
                      <a:pt x="18" y="0"/>
                    </a:moveTo>
                    <a:lnTo>
                      <a:pt x="0" y="33"/>
                    </a:lnTo>
                    <a:lnTo>
                      <a:pt x="168" y="142"/>
                    </a:lnTo>
                    <a:lnTo>
                      <a:pt x="178" y="117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49" name="Freeform 447"/>
              <p:cNvSpPr>
                <a:spLocks/>
              </p:cNvSpPr>
              <p:nvPr/>
            </p:nvSpPr>
            <p:spPr bwMode="auto">
              <a:xfrm>
                <a:off x="2420" y="2702"/>
                <a:ext cx="42" cy="13"/>
              </a:xfrm>
              <a:custGeom>
                <a:avLst/>
                <a:gdLst>
                  <a:gd name="T0" fmla="*/ 8 w 169"/>
                  <a:gd name="T1" fmla="*/ 18 h 55"/>
                  <a:gd name="T2" fmla="*/ 6 w 169"/>
                  <a:gd name="T3" fmla="*/ 24 h 55"/>
                  <a:gd name="T4" fmla="*/ 0 w 169"/>
                  <a:gd name="T5" fmla="*/ 37 h 55"/>
                  <a:gd name="T6" fmla="*/ 2 w 169"/>
                  <a:gd name="T7" fmla="*/ 50 h 55"/>
                  <a:gd name="T8" fmla="*/ 8 w 169"/>
                  <a:gd name="T9" fmla="*/ 53 h 55"/>
                  <a:gd name="T10" fmla="*/ 21 w 169"/>
                  <a:gd name="T11" fmla="*/ 55 h 55"/>
                  <a:gd name="T12" fmla="*/ 159 w 169"/>
                  <a:gd name="T13" fmla="*/ 22 h 55"/>
                  <a:gd name="T14" fmla="*/ 169 w 169"/>
                  <a:gd name="T15" fmla="*/ 12 h 55"/>
                  <a:gd name="T16" fmla="*/ 169 w 169"/>
                  <a:gd name="T17" fmla="*/ 4 h 55"/>
                  <a:gd name="T18" fmla="*/ 164 w 169"/>
                  <a:gd name="T19" fmla="*/ 2 h 55"/>
                  <a:gd name="T20" fmla="*/ 155 w 169"/>
                  <a:gd name="T21" fmla="*/ 0 h 55"/>
                  <a:gd name="T22" fmla="*/ 8 w 169"/>
                  <a:gd name="T23" fmla="*/ 18 h 55"/>
                  <a:gd name="T24" fmla="*/ 8 w 169"/>
                  <a:gd name="T25" fmla="*/ 18 h 5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69"/>
                  <a:gd name="T40" fmla="*/ 0 h 55"/>
                  <a:gd name="T41" fmla="*/ 169 w 169"/>
                  <a:gd name="T42" fmla="*/ 55 h 5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69" h="55">
                    <a:moveTo>
                      <a:pt x="8" y="18"/>
                    </a:moveTo>
                    <a:lnTo>
                      <a:pt x="6" y="24"/>
                    </a:lnTo>
                    <a:lnTo>
                      <a:pt x="0" y="37"/>
                    </a:lnTo>
                    <a:lnTo>
                      <a:pt x="2" y="50"/>
                    </a:lnTo>
                    <a:lnTo>
                      <a:pt x="8" y="53"/>
                    </a:lnTo>
                    <a:lnTo>
                      <a:pt x="21" y="55"/>
                    </a:lnTo>
                    <a:lnTo>
                      <a:pt x="159" y="22"/>
                    </a:lnTo>
                    <a:lnTo>
                      <a:pt x="169" y="12"/>
                    </a:lnTo>
                    <a:lnTo>
                      <a:pt x="169" y="4"/>
                    </a:lnTo>
                    <a:lnTo>
                      <a:pt x="164" y="2"/>
                    </a:lnTo>
                    <a:lnTo>
                      <a:pt x="155" y="0"/>
                    </a:lnTo>
                    <a:lnTo>
                      <a:pt x="8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50" name="Freeform 448"/>
              <p:cNvSpPr>
                <a:spLocks/>
              </p:cNvSpPr>
              <p:nvPr/>
            </p:nvSpPr>
            <p:spPr bwMode="auto">
              <a:xfrm>
                <a:off x="2374" y="2629"/>
                <a:ext cx="20" cy="37"/>
              </a:xfrm>
              <a:custGeom>
                <a:avLst/>
                <a:gdLst>
                  <a:gd name="T0" fmla="*/ 0 w 81"/>
                  <a:gd name="T1" fmla="*/ 124 h 147"/>
                  <a:gd name="T2" fmla="*/ 7 w 81"/>
                  <a:gd name="T3" fmla="*/ 140 h 147"/>
                  <a:gd name="T4" fmla="*/ 12 w 81"/>
                  <a:gd name="T5" fmla="*/ 144 h 147"/>
                  <a:gd name="T6" fmla="*/ 19 w 81"/>
                  <a:gd name="T7" fmla="*/ 147 h 147"/>
                  <a:gd name="T8" fmla="*/ 38 w 81"/>
                  <a:gd name="T9" fmla="*/ 138 h 147"/>
                  <a:gd name="T10" fmla="*/ 81 w 81"/>
                  <a:gd name="T11" fmla="*/ 13 h 147"/>
                  <a:gd name="T12" fmla="*/ 77 w 81"/>
                  <a:gd name="T13" fmla="*/ 3 h 147"/>
                  <a:gd name="T14" fmla="*/ 74 w 81"/>
                  <a:gd name="T15" fmla="*/ 0 h 147"/>
                  <a:gd name="T16" fmla="*/ 72 w 81"/>
                  <a:gd name="T17" fmla="*/ 0 h 147"/>
                  <a:gd name="T18" fmla="*/ 63 w 81"/>
                  <a:gd name="T19" fmla="*/ 8 h 147"/>
                  <a:gd name="T20" fmla="*/ 0 w 81"/>
                  <a:gd name="T21" fmla="*/ 124 h 147"/>
                  <a:gd name="T22" fmla="*/ 0 w 81"/>
                  <a:gd name="T23" fmla="*/ 124 h 1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81"/>
                  <a:gd name="T37" fmla="*/ 0 h 147"/>
                  <a:gd name="T38" fmla="*/ 81 w 81"/>
                  <a:gd name="T39" fmla="*/ 147 h 1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81" h="147">
                    <a:moveTo>
                      <a:pt x="0" y="124"/>
                    </a:moveTo>
                    <a:lnTo>
                      <a:pt x="7" y="140"/>
                    </a:lnTo>
                    <a:lnTo>
                      <a:pt x="12" y="144"/>
                    </a:lnTo>
                    <a:lnTo>
                      <a:pt x="19" y="147"/>
                    </a:lnTo>
                    <a:lnTo>
                      <a:pt x="38" y="138"/>
                    </a:lnTo>
                    <a:lnTo>
                      <a:pt x="81" y="13"/>
                    </a:lnTo>
                    <a:lnTo>
                      <a:pt x="77" y="3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63" y="8"/>
                    </a:ln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51" name="Freeform 449"/>
              <p:cNvSpPr>
                <a:spLocks/>
              </p:cNvSpPr>
              <p:nvPr/>
            </p:nvSpPr>
            <p:spPr bwMode="auto">
              <a:xfrm>
                <a:off x="2279" y="2630"/>
                <a:ext cx="14" cy="35"/>
              </a:xfrm>
              <a:custGeom>
                <a:avLst/>
                <a:gdLst>
                  <a:gd name="T0" fmla="*/ 24 w 58"/>
                  <a:gd name="T1" fmla="*/ 130 h 139"/>
                  <a:gd name="T2" fmla="*/ 29 w 58"/>
                  <a:gd name="T3" fmla="*/ 134 h 139"/>
                  <a:gd name="T4" fmla="*/ 33 w 58"/>
                  <a:gd name="T5" fmla="*/ 136 h 139"/>
                  <a:gd name="T6" fmla="*/ 39 w 58"/>
                  <a:gd name="T7" fmla="*/ 139 h 139"/>
                  <a:gd name="T8" fmla="*/ 52 w 58"/>
                  <a:gd name="T9" fmla="*/ 138 h 139"/>
                  <a:gd name="T10" fmla="*/ 58 w 58"/>
                  <a:gd name="T11" fmla="*/ 122 h 139"/>
                  <a:gd name="T12" fmla="*/ 19 w 58"/>
                  <a:gd name="T13" fmla="*/ 15 h 139"/>
                  <a:gd name="T14" fmla="*/ 17 w 58"/>
                  <a:gd name="T15" fmla="*/ 10 h 139"/>
                  <a:gd name="T16" fmla="*/ 9 w 58"/>
                  <a:gd name="T17" fmla="*/ 2 h 139"/>
                  <a:gd name="T18" fmla="*/ 5 w 58"/>
                  <a:gd name="T19" fmla="*/ 0 h 139"/>
                  <a:gd name="T20" fmla="*/ 3 w 58"/>
                  <a:gd name="T21" fmla="*/ 2 h 139"/>
                  <a:gd name="T22" fmla="*/ 0 w 58"/>
                  <a:gd name="T23" fmla="*/ 19 h 139"/>
                  <a:gd name="T24" fmla="*/ 24 w 58"/>
                  <a:gd name="T25" fmla="*/ 130 h 139"/>
                  <a:gd name="T26" fmla="*/ 24 w 58"/>
                  <a:gd name="T27" fmla="*/ 130 h 1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8"/>
                  <a:gd name="T43" fmla="*/ 0 h 139"/>
                  <a:gd name="T44" fmla="*/ 58 w 58"/>
                  <a:gd name="T45" fmla="*/ 139 h 13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8" h="139">
                    <a:moveTo>
                      <a:pt x="24" y="130"/>
                    </a:moveTo>
                    <a:lnTo>
                      <a:pt x="29" y="134"/>
                    </a:lnTo>
                    <a:lnTo>
                      <a:pt x="33" y="136"/>
                    </a:lnTo>
                    <a:lnTo>
                      <a:pt x="39" y="139"/>
                    </a:lnTo>
                    <a:lnTo>
                      <a:pt x="52" y="138"/>
                    </a:lnTo>
                    <a:lnTo>
                      <a:pt x="58" y="122"/>
                    </a:lnTo>
                    <a:lnTo>
                      <a:pt x="19" y="15"/>
                    </a:lnTo>
                    <a:lnTo>
                      <a:pt x="17" y="10"/>
                    </a:lnTo>
                    <a:lnTo>
                      <a:pt x="9" y="2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0" y="19"/>
                    </a:lnTo>
                    <a:lnTo>
                      <a:pt x="24" y="1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52" name="Freeform 450"/>
              <p:cNvSpPr>
                <a:spLocks/>
              </p:cNvSpPr>
              <p:nvPr/>
            </p:nvSpPr>
            <p:spPr bwMode="auto">
              <a:xfrm>
                <a:off x="2198" y="2668"/>
                <a:ext cx="37" cy="29"/>
              </a:xfrm>
              <a:custGeom>
                <a:avLst/>
                <a:gdLst>
                  <a:gd name="T0" fmla="*/ 125 w 146"/>
                  <a:gd name="T1" fmla="*/ 115 h 115"/>
                  <a:gd name="T2" fmla="*/ 138 w 146"/>
                  <a:gd name="T3" fmla="*/ 115 h 115"/>
                  <a:gd name="T4" fmla="*/ 146 w 146"/>
                  <a:gd name="T5" fmla="*/ 108 h 115"/>
                  <a:gd name="T6" fmla="*/ 143 w 146"/>
                  <a:gd name="T7" fmla="*/ 90 h 115"/>
                  <a:gd name="T8" fmla="*/ 13 w 146"/>
                  <a:gd name="T9" fmla="*/ 0 h 115"/>
                  <a:gd name="T10" fmla="*/ 0 w 146"/>
                  <a:gd name="T11" fmla="*/ 12 h 115"/>
                  <a:gd name="T12" fmla="*/ 125 w 146"/>
                  <a:gd name="T13" fmla="*/ 115 h 115"/>
                  <a:gd name="T14" fmla="*/ 125 w 146"/>
                  <a:gd name="T15" fmla="*/ 115 h 1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46"/>
                  <a:gd name="T25" fmla="*/ 0 h 115"/>
                  <a:gd name="T26" fmla="*/ 146 w 146"/>
                  <a:gd name="T27" fmla="*/ 115 h 1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46" h="115">
                    <a:moveTo>
                      <a:pt x="125" y="115"/>
                    </a:moveTo>
                    <a:lnTo>
                      <a:pt x="138" y="115"/>
                    </a:lnTo>
                    <a:lnTo>
                      <a:pt x="146" y="108"/>
                    </a:lnTo>
                    <a:lnTo>
                      <a:pt x="143" y="90"/>
                    </a:lnTo>
                    <a:lnTo>
                      <a:pt x="13" y="0"/>
                    </a:lnTo>
                    <a:lnTo>
                      <a:pt x="0" y="12"/>
                    </a:lnTo>
                    <a:lnTo>
                      <a:pt x="125" y="1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53" name="Freeform 451"/>
              <p:cNvSpPr>
                <a:spLocks/>
              </p:cNvSpPr>
              <p:nvPr/>
            </p:nvSpPr>
            <p:spPr bwMode="auto">
              <a:xfrm>
                <a:off x="2154" y="2744"/>
                <a:ext cx="59" cy="11"/>
              </a:xfrm>
              <a:custGeom>
                <a:avLst/>
                <a:gdLst>
                  <a:gd name="T0" fmla="*/ 234 w 236"/>
                  <a:gd name="T1" fmla="*/ 0 h 45"/>
                  <a:gd name="T2" fmla="*/ 236 w 236"/>
                  <a:gd name="T3" fmla="*/ 33 h 45"/>
                  <a:gd name="T4" fmla="*/ 3 w 236"/>
                  <a:gd name="T5" fmla="*/ 45 h 45"/>
                  <a:gd name="T6" fmla="*/ 0 w 236"/>
                  <a:gd name="T7" fmla="*/ 26 h 45"/>
                  <a:gd name="T8" fmla="*/ 234 w 236"/>
                  <a:gd name="T9" fmla="*/ 0 h 45"/>
                  <a:gd name="T10" fmla="*/ 234 w 236"/>
                  <a:gd name="T11" fmla="*/ 0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6"/>
                  <a:gd name="T19" fmla="*/ 0 h 45"/>
                  <a:gd name="T20" fmla="*/ 236 w 236"/>
                  <a:gd name="T21" fmla="*/ 45 h 4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6" h="45">
                    <a:moveTo>
                      <a:pt x="234" y="0"/>
                    </a:moveTo>
                    <a:lnTo>
                      <a:pt x="236" y="33"/>
                    </a:lnTo>
                    <a:lnTo>
                      <a:pt x="3" y="45"/>
                    </a:lnTo>
                    <a:lnTo>
                      <a:pt x="0" y="26"/>
                    </a:lnTo>
                    <a:lnTo>
                      <a:pt x="2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554" name="Freeform 452"/>
              <p:cNvSpPr>
                <a:spLocks/>
              </p:cNvSpPr>
              <p:nvPr/>
            </p:nvSpPr>
            <p:spPr bwMode="auto">
              <a:xfrm>
                <a:off x="2268" y="2742"/>
                <a:ext cx="63" cy="62"/>
              </a:xfrm>
              <a:custGeom>
                <a:avLst/>
                <a:gdLst>
                  <a:gd name="T0" fmla="*/ 60 w 250"/>
                  <a:gd name="T1" fmla="*/ 0 h 247"/>
                  <a:gd name="T2" fmla="*/ 56 w 250"/>
                  <a:gd name="T3" fmla="*/ 10 h 247"/>
                  <a:gd name="T4" fmla="*/ 49 w 250"/>
                  <a:gd name="T5" fmla="*/ 37 h 247"/>
                  <a:gd name="T6" fmla="*/ 42 w 250"/>
                  <a:gd name="T7" fmla="*/ 75 h 247"/>
                  <a:gd name="T8" fmla="*/ 45 w 250"/>
                  <a:gd name="T9" fmla="*/ 119 h 247"/>
                  <a:gd name="T10" fmla="*/ 50 w 250"/>
                  <a:gd name="T11" fmla="*/ 142 h 247"/>
                  <a:gd name="T12" fmla="*/ 55 w 250"/>
                  <a:gd name="T13" fmla="*/ 153 h 247"/>
                  <a:gd name="T14" fmla="*/ 60 w 250"/>
                  <a:gd name="T15" fmla="*/ 163 h 247"/>
                  <a:gd name="T16" fmla="*/ 66 w 250"/>
                  <a:gd name="T17" fmla="*/ 173 h 247"/>
                  <a:gd name="T18" fmla="*/ 75 w 250"/>
                  <a:gd name="T19" fmla="*/ 183 h 247"/>
                  <a:gd name="T20" fmla="*/ 84 w 250"/>
                  <a:gd name="T21" fmla="*/ 194 h 247"/>
                  <a:gd name="T22" fmla="*/ 96 w 250"/>
                  <a:gd name="T23" fmla="*/ 202 h 247"/>
                  <a:gd name="T24" fmla="*/ 102 w 250"/>
                  <a:gd name="T25" fmla="*/ 206 h 247"/>
                  <a:gd name="T26" fmla="*/ 108 w 250"/>
                  <a:gd name="T27" fmla="*/ 210 h 247"/>
                  <a:gd name="T28" fmla="*/ 116 w 250"/>
                  <a:gd name="T29" fmla="*/ 214 h 247"/>
                  <a:gd name="T30" fmla="*/ 122 w 250"/>
                  <a:gd name="T31" fmla="*/ 218 h 247"/>
                  <a:gd name="T32" fmla="*/ 130 w 250"/>
                  <a:gd name="T33" fmla="*/ 221 h 247"/>
                  <a:gd name="T34" fmla="*/ 138 w 250"/>
                  <a:gd name="T35" fmla="*/ 224 h 247"/>
                  <a:gd name="T36" fmla="*/ 156 w 250"/>
                  <a:gd name="T37" fmla="*/ 230 h 247"/>
                  <a:gd name="T38" fmla="*/ 176 w 250"/>
                  <a:gd name="T39" fmla="*/ 234 h 247"/>
                  <a:gd name="T40" fmla="*/ 198 w 250"/>
                  <a:gd name="T41" fmla="*/ 238 h 247"/>
                  <a:gd name="T42" fmla="*/ 250 w 250"/>
                  <a:gd name="T43" fmla="*/ 242 h 247"/>
                  <a:gd name="T44" fmla="*/ 236 w 250"/>
                  <a:gd name="T45" fmla="*/ 244 h 247"/>
                  <a:gd name="T46" fmla="*/ 200 w 250"/>
                  <a:gd name="T47" fmla="*/ 247 h 247"/>
                  <a:gd name="T48" fmla="*/ 151 w 250"/>
                  <a:gd name="T49" fmla="*/ 247 h 247"/>
                  <a:gd name="T50" fmla="*/ 98 w 250"/>
                  <a:gd name="T51" fmla="*/ 238 h 247"/>
                  <a:gd name="T52" fmla="*/ 73 w 250"/>
                  <a:gd name="T53" fmla="*/ 229 h 247"/>
                  <a:gd name="T54" fmla="*/ 60 w 250"/>
                  <a:gd name="T55" fmla="*/ 224 h 247"/>
                  <a:gd name="T56" fmla="*/ 49 w 250"/>
                  <a:gd name="T57" fmla="*/ 218 h 247"/>
                  <a:gd name="T58" fmla="*/ 13 w 250"/>
                  <a:gd name="T59" fmla="*/ 178 h 247"/>
                  <a:gd name="T60" fmla="*/ 3 w 250"/>
                  <a:gd name="T61" fmla="*/ 152 h 247"/>
                  <a:gd name="T62" fmla="*/ 0 w 250"/>
                  <a:gd name="T63" fmla="*/ 119 h 247"/>
                  <a:gd name="T64" fmla="*/ 3 w 250"/>
                  <a:gd name="T65" fmla="*/ 80 h 247"/>
                  <a:gd name="T66" fmla="*/ 8 w 250"/>
                  <a:gd name="T67" fmla="*/ 57 h 247"/>
                  <a:gd name="T68" fmla="*/ 16 w 250"/>
                  <a:gd name="T69" fmla="*/ 33 h 247"/>
                  <a:gd name="T70" fmla="*/ 60 w 250"/>
                  <a:gd name="T71" fmla="*/ 0 h 247"/>
                  <a:gd name="T72" fmla="*/ 60 w 250"/>
                  <a:gd name="T73" fmla="*/ 0 h 24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0"/>
                  <a:gd name="T112" fmla="*/ 0 h 247"/>
                  <a:gd name="T113" fmla="*/ 250 w 250"/>
                  <a:gd name="T114" fmla="*/ 247 h 24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0" h="247">
                    <a:moveTo>
                      <a:pt x="60" y="0"/>
                    </a:moveTo>
                    <a:lnTo>
                      <a:pt x="56" y="10"/>
                    </a:lnTo>
                    <a:lnTo>
                      <a:pt x="49" y="37"/>
                    </a:lnTo>
                    <a:lnTo>
                      <a:pt x="42" y="75"/>
                    </a:lnTo>
                    <a:lnTo>
                      <a:pt x="45" y="119"/>
                    </a:lnTo>
                    <a:lnTo>
                      <a:pt x="50" y="142"/>
                    </a:lnTo>
                    <a:lnTo>
                      <a:pt x="55" y="153"/>
                    </a:lnTo>
                    <a:lnTo>
                      <a:pt x="60" y="163"/>
                    </a:lnTo>
                    <a:lnTo>
                      <a:pt x="66" y="173"/>
                    </a:lnTo>
                    <a:lnTo>
                      <a:pt x="75" y="183"/>
                    </a:lnTo>
                    <a:lnTo>
                      <a:pt x="84" y="194"/>
                    </a:lnTo>
                    <a:lnTo>
                      <a:pt x="96" y="202"/>
                    </a:lnTo>
                    <a:lnTo>
                      <a:pt x="102" y="206"/>
                    </a:lnTo>
                    <a:lnTo>
                      <a:pt x="108" y="210"/>
                    </a:lnTo>
                    <a:lnTo>
                      <a:pt x="116" y="214"/>
                    </a:lnTo>
                    <a:lnTo>
                      <a:pt x="122" y="218"/>
                    </a:lnTo>
                    <a:lnTo>
                      <a:pt x="130" y="221"/>
                    </a:lnTo>
                    <a:lnTo>
                      <a:pt x="138" y="224"/>
                    </a:lnTo>
                    <a:lnTo>
                      <a:pt x="156" y="230"/>
                    </a:lnTo>
                    <a:lnTo>
                      <a:pt x="176" y="234"/>
                    </a:lnTo>
                    <a:lnTo>
                      <a:pt x="198" y="238"/>
                    </a:lnTo>
                    <a:lnTo>
                      <a:pt x="250" y="242"/>
                    </a:lnTo>
                    <a:lnTo>
                      <a:pt x="236" y="244"/>
                    </a:lnTo>
                    <a:lnTo>
                      <a:pt x="200" y="247"/>
                    </a:lnTo>
                    <a:lnTo>
                      <a:pt x="151" y="247"/>
                    </a:lnTo>
                    <a:lnTo>
                      <a:pt x="98" y="238"/>
                    </a:lnTo>
                    <a:lnTo>
                      <a:pt x="73" y="229"/>
                    </a:lnTo>
                    <a:lnTo>
                      <a:pt x="60" y="224"/>
                    </a:lnTo>
                    <a:lnTo>
                      <a:pt x="49" y="218"/>
                    </a:lnTo>
                    <a:lnTo>
                      <a:pt x="13" y="178"/>
                    </a:lnTo>
                    <a:lnTo>
                      <a:pt x="3" y="152"/>
                    </a:lnTo>
                    <a:lnTo>
                      <a:pt x="0" y="119"/>
                    </a:lnTo>
                    <a:lnTo>
                      <a:pt x="3" y="80"/>
                    </a:lnTo>
                    <a:lnTo>
                      <a:pt x="8" y="57"/>
                    </a:lnTo>
                    <a:lnTo>
                      <a:pt x="16" y="33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</p:grpSp>
        <p:sp>
          <p:nvSpPr>
            <p:cNvPr id="144420" name="Rectangle 453"/>
            <p:cNvSpPr>
              <a:spLocks noChangeArrowheads="1"/>
            </p:cNvSpPr>
            <p:nvPr/>
          </p:nvSpPr>
          <p:spPr bwMode="auto">
            <a:xfrm>
              <a:off x="2600" y="1473"/>
              <a:ext cx="2867" cy="130"/>
            </a:xfrm>
            <a:prstGeom prst="rect">
              <a:avLst/>
            </a:prstGeom>
            <a:solidFill>
              <a:srgbClr val="FF99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421" name="Rectangle 454"/>
            <p:cNvSpPr>
              <a:spLocks noChangeArrowheads="1"/>
            </p:cNvSpPr>
            <p:nvPr/>
          </p:nvSpPr>
          <p:spPr bwMode="auto">
            <a:xfrm>
              <a:off x="3230" y="1449"/>
              <a:ext cx="1629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400" dirty="0">
                  <a:solidFill>
                    <a:srgbClr val="000000"/>
                  </a:solidFill>
                </a:rPr>
                <a:t>Ano das Estações ~365 dias</a:t>
              </a:r>
            </a:p>
          </p:txBody>
        </p:sp>
        <p:grpSp>
          <p:nvGrpSpPr>
            <p:cNvPr id="144386" name="Group 455"/>
            <p:cNvGrpSpPr>
              <a:grpSpLocks/>
            </p:cNvGrpSpPr>
            <p:nvPr/>
          </p:nvGrpSpPr>
          <p:grpSpPr bwMode="auto">
            <a:xfrm>
              <a:off x="2454" y="1301"/>
              <a:ext cx="3141" cy="174"/>
              <a:chOff x="78" y="2160"/>
              <a:chExt cx="5619" cy="309"/>
            </a:xfrm>
          </p:grpSpPr>
          <p:sp>
            <p:nvSpPr>
              <p:cNvPr id="144433" name="Freeform 456"/>
              <p:cNvSpPr>
                <a:spLocks/>
              </p:cNvSpPr>
              <p:nvPr/>
            </p:nvSpPr>
            <p:spPr bwMode="auto">
              <a:xfrm>
                <a:off x="78" y="2170"/>
                <a:ext cx="241" cy="241"/>
              </a:xfrm>
              <a:custGeom>
                <a:avLst/>
                <a:gdLst>
                  <a:gd name="T0" fmla="*/ 0 w 241"/>
                  <a:gd name="T1" fmla="*/ 0 h 241"/>
                  <a:gd name="T2" fmla="*/ 240 w 241"/>
                  <a:gd name="T3" fmla="*/ 0 h 241"/>
                  <a:gd name="T4" fmla="*/ 240 w 241"/>
                  <a:gd name="T5" fmla="*/ 240 h 241"/>
                  <a:gd name="T6" fmla="*/ 0 w 241"/>
                  <a:gd name="T7" fmla="*/ 240 h 241"/>
                  <a:gd name="T8" fmla="*/ 33 w 241"/>
                  <a:gd name="T9" fmla="*/ 195 h 241"/>
                  <a:gd name="T10" fmla="*/ 63 w 241"/>
                  <a:gd name="T11" fmla="*/ 150 h 241"/>
                  <a:gd name="T12" fmla="*/ 18 w 241"/>
                  <a:gd name="T13" fmla="*/ 135 h 241"/>
                  <a:gd name="T14" fmla="*/ 18 w 241"/>
                  <a:gd name="T15" fmla="*/ 75 h 241"/>
                  <a:gd name="T16" fmla="*/ 0 w 241"/>
                  <a:gd name="T17" fmla="*/ 0 h 241"/>
                  <a:gd name="T18" fmla="*/ 0 w 241"/>
                  <a:gd name="T19" fmla="*/ 0 h 2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41"/>
                  <a:gd name="T31" fmla="*/ 0 h 241"/>
                  <a:gd name="T32" fmla="*/ 241 w 241"/>
                  <a:gd name="T33" fmla="*/ 241 h 24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41" h="241">
                    <a:moveTo>
                      <a:pt x="0" y="0"/>
                    </a:moveTo>
                    <a:lnTo>
                      <a:pt x="240" y="0"/>
                    </a:lnTo>
                    <a:lnTo>
                      <a:pt x="240" y="240"/>
                    </a:lnTo>
                    <a:lnTo>
                      <a:pt x="0" y="240"/>
                    </a:lnTo>
                    <a:lnTo>
                      <a:pt x="33" y="195"/>
                    </a:lnTo>
                    <a:lnTo>
                      <a:pt x="63" y="150"/>
                    </a:lnTo>
                    <a:lnTo>
                      <a:pt x="18" y="135"/>
                    </a:lnTo>
                    <a:lnTo>
                      <a:pt x="18" y="7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33CC"/>
              </a:solidFill>
              <a:ln w="12700" cap="rnd" cmpd="sng">
                <a:noFill/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4434" name="Freeform 457"/>
              <p:cNvSpPr>
                <a:spLocks/>
              </p:cNvSpPr>
              <p:nvPr/>
            </p:nvSpPr>
            <p:spPr bwMode="auto">
              <a:xfrm>
                <a:off x="5505" y="2165"/>
                <a:ext cx="192" cy="232"/>
              </a:xfrm>
              <a:custGeom>
                <a:avLst/>
                <a:gdLst>
                  <a:gd name="T0" fmla="*/ 192 w 199"/>
                  <a:gd name="T1" fmla="*/ 0 h 241"/>
                  <a:gd name="T2" fmla="*/ 0 w 199"/>
                  <a:gd name="T3" fmla="*/ 0 h 241"/>
                  <a:gd name="T4" fmla="*/ 0 w 199"/>
                  <a:gd name="T5" fmla="*/ 240 h 241"/>
                  <a:gd name="T6" fmla="*/ 192 w 199"/>
                  <a:gd name="T7" fmla="*/ 240 h 241"/>
                  <a:gd name="T8" fmla="*/ 198 w 199"/>
                  <a:gd name="T9" fmla="*/ 195 h 241"/>
                  <a:gd name="T10" fmla="*/ 153 w 199"/>
                  <a:gd name="T11" fmla="*/ 195 h 241"/>
                  <a:gd name="T12" fmla="*/ 153 w 199"/>
                  <a:gd name="T13" fmla="*/ 150 h 241"/>
                  <a:gd name="T14" fmla="*/ 198 w 199"/>
                  <a:gd name="T15" fmla="*/ 135 h 241"/>
                  <a:gd name="T16" fmla="*/ 153 w 199"/>
                  <a:gd name="T17" fmla="*/ 105 h 241"/>
                  <a:gd name="T18" fmla="*/ 153 w 199"/>
                  <a:gd name="T19" fmla="*/ 60 h 241"/>
                  <a:gd name="T20" fmla="*/ 192 w 199"/>
                  <a:gd name="T21" fmla="*/ 0 h 241"/>
                  <a:gd name="T22" fmla="*/ 192 w 199"/>
                  <a:gd name="T23" fmla="*/ 0 h 2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99"/>
                  <a:gd name="T37" fmla="*/ 0 h 241"/>
                  <a:gd name="T38" fmla="*/ 199 w 199"/>
                  <a:gd name="T39" fmla="*/ 241 h 24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99" h="241">
                    <a:moveTo>
                      <a:pt x="192" y="0"/>
                    </a:moveTo>
                    <a:lnTo>
                      <a:pt x="0" y="0"/>
                    </a:lnTo>
                    <a:lnTo>
                      <a:pt x="0" y="240"/>
                    </a:lnTo>
                    <a:lnTo>
                      <a:pt x="192" y="240"/>
                    </a:lnTo>
                    <a:lnTo>
                      <a:pt x="198" y="195"/>
                    </a:lnTo>
                    <a:lnTo>
                      <a:pt x="153" y="195"/>
                    </a:lnTo>
                    <a:lnTo>
                      <a:pt x="153" y="150"/>
                    </a:lnTo>
                    <a:lnTo>
                      <a:pt x="198" y="135"/>
                    </a:lnTo>
                    <a:lnTo>
                      <a:pt x="153" y="105"/>
                    </a:lnTo>
                    <a:lnTo>
                      <a:pt x="153" y="60"/>
                    </a:lnTo>
                    <a:lnTo>
                      <a:pt x="192" y="0"/>
                    </a:lnTo>
                  </a:path>
                </a:pathLst>
              </a:custGeom>
              <a:solidFill>
                <a:srgbClr val="99FF33"/>
              </a:solidFill>
              <a:ln w="12700" cap="rnd" cmpd="sng">
                <a:noFill/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grpSp>
            <p:nvGrpSpPr>
              <p:cNvPr id="144388" name="Group 458"/>
              <p:cNvGrpSpPr>
                <a:grpSpLocks/>
              </p:cNvGrpSpPr>
              <p:nvPr/>
            </p:nvGrpSpPr>
            <p:grpSpPr bwMode="auto">
              <a:xfrm>
                <a:off x="346" y="2170"/>
                <a:ext cx="5128" cy="240"/>
                <a:chOff x="480" y="3648"/>
                <a:chExt cx="4416" cy="240"/>
              </a:xfrm>
            </p:grpSpPr>
            <p:sp>
              <p:nvSpPr>
                <p:cNvPr id="144440" name="Rectangle 459"/>
                <p:cNvSpPr>
                  <a:spLocks noChangeArrowheads="1"/>
                </p:cNvSpPr>
                <p:nvPr/>
              </p:nvSpPr>
              <p:spPr bwMode="auto">
                <a:xfrm>
                  <a:off x="480" y="3648"/>
                  <a:ext cx="1104" cy="240"/>
                </a:xfrm>
                <a:prstGeom prst="rect">
                  <a:avLst/>
                </a:prstGeom>
                <a:gradFill rotWithShape="0">
                  <a:gsLst>
                    <a:gs pos="0">
                      <a:srgbClr val="CCFFCC"/>
                    </a:gs>
                    <a:gs pos="50000">
                      <a:srgbClr val="66FF33"/>
                    </a:gs>
                    <a:gs pos="100000">
                      <a:srgbClr val="CCFFCC"/>
                    </a:gs>
                  </a:gsLst>
                  <a:lin ang="0" scaled="1"/>
                </a:gradFill>
                <a:ln w="12700">
                  <a:noFill/>
                  <a:miter lim="800000"/>
                  <a:headEnd type="none" w="sm" len="sm"/>
                  <a:tailEnd type="none" w="sm" len="sm"/>
                </a:ln>
              </p:spPr>
              <p:txBody>
                <a:bodyPr wrap="none" anchor="ctr"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4441" name="Rectangle 460"/>
                <p:cNvSpPr>
                  <a:spLocks noChangeArrowheads="1"/>
                </p:cNvSpPr>
                <p:nvPr/>
              </p:nvSpPr>
              <p:spPr bwMode="auto">
                <a:xfrm>
                  <a:off x="1584" y="3648"/>
                  <a:ext cx="1104" cy="240"/>
                </a:xfrm>
                <a:prstGeom prst="rect">
                  <a:avLst/>
                </a:prstGeom>
                <a:gradFill rotWithShape="0">
                  <a:gsLst>
                    <a:gs pos="0">
                      <a:srgbClr val="FFCC99"/>
                    </a:gs>
                    <a:gs pos="50000">
                      <a:srgbClr val="FF3300"/>
                    </a:gs>
                    <a:gs pos="100000">
                      <a:srgbClr val="FFCC99"/>
                    </a:gs>
                  </a:gsLst>
                  <a:lin ang="0" scaled="1"/>
                </a:gradFill>
                <a:ln w="12700">
                  <a:noFill/>
                  <a:miter lim="800000"/>
                  <a:headEnd type="none" w="sm" len="sm"/>
                  <a:tailEnd type="none" w="sm" len="sm"/>
                </a:ln>
              </p:spPr>
              <p:txBody>
                <a:bodyPr wrap="none" anchor="ctr"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4442" name="Rectangle 461"/>
                <p:cNvSpPr>
                  <a:spLocks noChangeArrowheads="1"/>
                </p:cNvSpPr>
                <p:nvPr/>
              </p:nvSpPr>
              <p:spPr bwMode="auto">
                <a:xfrm>
                  <a:off x="2688" y="3648"/>
                  <a:ext cx="1104" cy="240"/>
                </a:xfrm>
                <a:prstGeom prst="rect">
                  <a:avLst/>
                </a:prstGeom>
                <a:gradFill rotWithShape="0">
                  <a:gsLst>
                    <a:gs pos="0">
                      <a:srgbClr val="FFFFCC"/>
                    </a:gs>
                    <a:gs pos="50000">
                      <a:srgbClr val="FFFF00"/>
                    </a:gs>
                    <a:gs pos="100000">
                      <a:srgbClr val="FFFFCC"/>
                    </a:gs>
                  </a:gsLst>
                  <a:lin ang="0" scaled="1"/>
                </a:gradFill>
                <a:ln w="12700">
                  <a:noFill/>
                  <a:miter lim="800000"/>
                  <a:headEnd type="none" w="sm" len="sm"/>
                  <a:tailEnd type="none" w="sm" len="sm"/>
                </a:ln>
              </p:spPr>
              <p:txBody>
                <a:bodyPr wrap="none" anchor="ctr"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4443" name="Rectangle 462"/>
                <p:cNvSpPr>
                  <a:spLocks noChangeArrowheads="1"/>
                </p:cNvSpPr>
                <p:nvPr/>
              </p:nvSpPr>
              <p:spPr bwMode="auto">
                <a:xfrm>
                  <a:off x="3792" y="3648"/>
                  <a:ext cx="1104" cy="240"/>
                </a:xfrm>
                <a:prstGeom prst="rect">
                  <a:avLst/>
                </a:prstGeom>
                <a:gradFill rotWithShape="0">
                  <a:gsLst>
                    <a:gs pos="0">
                      <a:srgbClr val="CCECFF"/>
                    </a:gs>
                    <a:gs pos="50000">
                      <a:srgbClr val="0066FF"/>
                    </a:gs>
                    <a:gs pos="100000">
                      <a:srgbClr val="CCECFF"/>
                    </a:gs>
                  </a:gsLst>
                  <a:lin ang="0" scaled="1"/>
                </a:gradFill>
                <a:ln w="12700">
                  <a:noFill/>
                  <a:miter lim="800000"/>
                  <a:headEnd type="none" w="sm" len="sm"/>
                  <a:tailEnd type="none" w="sm" len="sm"/>
                </a:ln>
              </p:spPr>
              <p:txBody>
                <a:bodyPr wrap="none" anchor="ctr"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</p:grpSp>
          <p:sp>
            <p:nvSpPr>
              <p:cNvPr id="144436" name="Rectangle 463"/>
              <p:cNvSpPr>
                <a:spLocks noChangeArrowheads="1"/>
              </p:cNvSpPr>
              <p:nvPr/>
            </p:nvSpPr>
            <p:spPr bwMode="auto">
              <a:xfrm>
                <a:off x="481" y="2160"/>
                <a:ext cx="1034" cy="30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1200">
                    <a:solidFill>
                      <a:srgbClr val="000000"/>
                    </a:solidFill>
                  </a:rPr>
                  <a:t>Primavera</a:t>
                </a:r>
              </a:p>
            </p:txBody>
          </p:sp>
          <p:sp>
            <p:nvSpPr>
              <p:cNvPr id="144437" name="Rectangle 464"/>
              <p:cNvSpPr>
                <a:spLocks noChangeArrowheads="1"/>
              </p:cNvSpPr>
              <p:nvPr/>
            </p:nvSpPr>
            <p:spPr bwMode="auto">
              <a:xfrm>
                <a:off x="3195" y="2160"/>
                <a:ext cx="821" cy="30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1200">
                    <a:solidFill>
                      <a:srgbClr val="000000"/>
                    </a:solidFill>
                  </a:rPr>
                  <a:t>Outono</a:t>
                </a:r>
              </a:p>
            </p:txBody>
          </p:sp>
          <p:sp>
            <p:nvSpPr>
              <p:cNvPr id="144438" name="Rectangle 465"/>
              <p:cNvSpPr>
                <a:spLocks noChangeArrowheads="1"/>
              </p:cNvSpPr>
              <p:nvPr/>
            </p:nvSpPr>
            <p:spPr bwMode="auto">
              <a:xfrm>
                <a:off x="1957" y="2160"/>
                <a:ext cx="683" cy="30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1200">
                    <a:solidFill>
                      <a:srgbClr val="FFFFFF"/>
                    </a:solidFill>
                  </a:rPr>
                  <a:t>Verão</a:t>
                </a:r>
              </a:p>
            </p:txBody>
          </p:sp>
          <p:sp>
            <p:nvSpPr>
              <p:cNvPr id="144439" name="Rectangle 466"/>
              <p:cNvSpPr>
                <a:spLocks noChangeArrowheads="1"/>
              </p:cNvSpPr>
              <p:nvPr/>
            </p:nvSpPr>
            <p:spPr bwMode="auto">
              <a:xfrm>
                <a:off x="4490" y="2160"/>
                <a:ext cx="828" cy="30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1200">
                    <a:solidFill>
                      <a:srgbClr val="FFFFFF"/>
                    </a:solidFill>
                  </a:rPr>
                  <a:t>Inverno</a:t>
                </a:r>
              </a:p>
            </p:txBody>
          </p:sp>
        </p:grpSp>
        <p:pic>
          <p:nvPicPr>
            <p:cNvPr id="144423" name="Picture 467"/>
            <p:cNvPicPr>
              <a:picLocks noChangeAspect="1" noChangeArrowheads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2598" y="583"/>
              <a:ext cx="751" cy="707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</p:pic>
        <p:sp>
          <p:nvSpPr>
            <p:cNvPr id="144424" name="Rectangle 468"/>
            <p:cNvSpPr>
              <a:spLocks noChangeArrowheads="1"/>
            </p:cNvSpPr>
            <p:nvPr/>
          </p:nvSpPr>
          <p:spPr bwMode="auto">
            <a:xfrm>
              <a:off x="4479" y="760"/>
              <a:ext cx="1" cy="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425" name="Freeform 469"/>
            <p:cNvSpPr>
              <a:spLocks/>
            </p:cNvSpPr>
            <p:nvPr/>
          </p:nvSpPr>
          <p:spPr bwMode="auto">
            <a:xfrm>
              <a:off x="4165" y="825"/>
              <a:ext cx="1" cy="2"/>
            </a:xfrm>
            <a:custGeom>
              <a:avLst/>
              <a:gdLst>
                <a:gd name="T0" fmla="*/ 11 w 11"/>
                <a:gd name="T1" fmla="*/ 20 h 20"/>
                <a:gd name="T2" fmla="*/ 0 w 11"/>
                <a:gd name="T3" fmla="*/ 0 h 20"/>
                <a:gd name="T4" fmla="*/ 11 w 11"/>
                <a:gd name="T5" fmla="*/ 10 h 20"/>
                <a:gd name="T6" fmla="*/ 11 w 11"/>
                <a:gd name="T7" fmla="*/ 20 h 2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20"/>
                <a:gd name="T14" fmla="*/ 11 w 11"/>
                <a:gd name="T15" fmla="*/ 20 h 2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20">
                  <a:moveTo>
                    <a:pt x="11" y="20"/>
                  </a:moveTo>
                  <a:lnTo>
                    <a:pt x="0" y="0"/>
                  </a:lnTo>
                  <a:lnTo>
                    <a:pt x="11" y="10"/>
                  </a:lnTo>
                  <a:lnTo>
                    <a:pt x="11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426" name="Freeform 470"/>
            <p:cNvSpPr>
              <a:spLocks/>
            </p:cNvSpPr>
            <p:nvPr/>
          </p:nvSpPr>
          <p:spPr bwMode="auto">
            <a:xfrm>
              <a:off x="4575" y="857"/>
              <a:ext cx="3" cy="1"/>
            </a:xfrm>
            <a:custGeom>
              <a:avLst/>
              <a:gdLst>
                <a:gd name="T0" fmla="*/ 0 w 22"/>
                <a:gd name="T1" fmla="*/ 0 h 1"/>
                <a:gd name="T2" fmla="*/ 0 w 22"/>
                <a:gd name="T3" fmla="*/ 0 h 1"/>
                <a:gd name="T4" fmla="*/ 22 w 22"/>
                <a:gd name="T5" fmla="*/ 0 h 1"/>
                <a:gd name="T6" fmla="*/ 0 w 2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1"/>
                <a:gd name="T14" fmla="*/ 22 w 2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1">
                  <a:moveTo>
                    <a:pt x="0" y="0"/>
                  </a:moveTo>
                  <a:lnTo>
                    <a:pt x="0" y="0"/>
                  </a:lnTo>
                  <a:lnTo>
                    <a:pt x="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427" name="Freeform 471"/>
            <p:cNvSpPr>
              <a:spLocks/>
            </p:cNvSpPr>
            <p:nvPr/>
          </p:nvSpPr>
          <p:spPr bwMode="auto">
            <a:xfrm>
              <a:off x="4238" y="1111"/>
              <a:ext cx="4" cy="4"/>
            </a:xfrm>
            <a:custGeom>
              <a:avLst/>
              <a:gdLst>
                <a:gd name="T0" fmla="*/ 0 w 42"/>
                <a:gd name="T1" fmla="*/ 32 h 32"/>
                <a:gd name="T2" fmla="*/ 31 w 42"/>
                <a:gd name="T3" fmla="*/ 0 h 32"/>
                <a:gd name="T4" fmla="*/ 42 w 42"/>
                <a:gd name="T5" fmla="*/ 0 h 32"/>
                <a:gd name="T6" fmla="*/ 0 w 42"/>
                <a:gd name="T7" fmla="*/ 32 h 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"/>
                <a:gd name="T13" fmla="*/ 0 h 32"/>
                <a:gd name="T14" fmla="*/ 42 w 42"/>
                <a:gd name="T15" fmla="*/ 32 h 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" h="32">
                  <a:moveTo>
                    <a:pt x="0" y="32"/>
                  </a:moveTo>
                  <a:lnTo>
                    <a:pt x="31" y="0"/>
                  </a:lnTo>
                  <a:lnTo>
                    <a:pt x="42" y="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428" name="Freeform 472"/>
            <p:cNvSpPr>
              <a:spLocks/>
            </p:cNvSpPr>
            <p:nvPr/>
          </p:nvSpPr>
          <p:spPr bwMode="auto">
            <a:xfrm>
              <a:off x="4493" y="1116"/>
              <a:ext cx="3" cy="0"/>
            </a:xfrm>
            <a:custGeom>
              <a:avLst/>
              <a:gdLst>
                <a:gd name="T0" fmla="*/ 21 w 21"/>
                <a:gd name="T1" fmla="*/ 0 w 21"/>
                <a:gd name="T2" fmla="*/ 11 w 21"/>
                <a:gd name="T3" fmla="*/ 21 w 21"/>
                <a:gd name="T4" fmla="*/ 0 60000 65536"/>
                <a:gd name="T5" fmla="*/ 0 60000 65536"/>
                <a:gd name="T6" fmla="*/ 0 60000 65536"/>
                <a:gd name="T7" fmla="*/ 0 60000 65536"/>
                <a:gd name="T8" fmla="*/ 0 w 21"/>
                <a:gd name="T9" fmla="*/ 21 w 21"/>
              </a:gdLst>
              <a:ahLst/>
              <a:cxnLst>
                <a:cxn ang="T4">
                  <a:pos x="T0" y="0"/>
                </a:cxn>
                <a:cxn ang="T5">
                  <a:pos x="T1" y="0"/>
                </a:cxn>
                <a:cxn ang="T6">
                  <a:pos x="T2" y="0"/>
                </a:cxn>
                <a:cxn ang="T7">
                  <a:pos x="T3" y="0"/>
                </a:cxn>
              </a:cxnLst>
              <a:rect l="T8" t="0" r="T9" b="0"/>
              <a:pathLst>
                <a:path w="21">
                  <a:moveTo>
                    <a:pt x="21" y="0"/>
                  </a:moveTo>
                  <a:lnTo>
                    <a:pt x="0" y="0"/>
                  </a:lnTo>
                  <a:lnTo>
                    <a:pt x="1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429" name="Freeform 473"/>
            <p:cNvSpPr>
              <a:spLocks/>
            </p:cNvSpPr>
            <p:nvPr/>
          </p:nvSpPr>
          <p:spPr bwMode="auto">
            <a:xfrm>
              <a:off x="4489" y="1122"/>
              <a:ext cx="1" cy="4"/>
            </a:xfrm>
            <a:custGeom>
              <a:avLst/>
              <a:gdLst>
                <a:gd name="T0" fmla="*/ 0 w 10"/>
                <a:gd name="T1" fmla="*/ 42 h 42"/>
                <a:gd name="T2" fmla="*/ 0 w 10"/>
                <a:gd name="T3" fmla="*/ 0 h 42"/>
                <a:gd name="T4" fmla="*/ 10 w 10"/>
                <a:gd name="T5" fmla="*/ 22 h 42"/>
                <a:gd name="T6" fmla="*/ 0 w 10"/>
                <a:gd name="T7" fmla="*/ 42 h 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42"/>
                <a:gd name="T14" fmla="*/ 10 w 10"/>
                <a:gd name="T15" fmla="*/ 42 h 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42">
                  <a:moveTo>
                    <a:pt x="0" y="42"/>
                  </a:moveTo>
                  <a:lnTo>
                    <a:pt x="0" y="0"/>
                  </a:lnTo>
                  <a:lnTo>
                    <a:pt x="10" y="2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4430" name="Freeform 474"/>
            <p:cNvSpPr>
              <a:spLocks/>
            </p:cNvSpPr>
            <p:nvPr/>
          </p:nvSpPr>
          <p:spPr bwMode="auto">
            <a:xfrm>
              <a:off x="4496" y="1147"/>
              <a:ext cx="1" cy="2"/>
            </a:xfrm>
            <a:custGeom>
              <a:avLst/>
              <a:gdLst>
                <a:gd name="T0" fmla="*/ 12 w 12"/>
                <a:gd name="T1" fmla="*/ 21 h 21"/>
                <a:gd name="T2" fmla="*/ 0 w 12"/>
                <a:gd name="T3" fmla="*/ 0 h 21"/>
                <a:gd name="T4" fmla="*/ 12 w 12"/>
                <a:gd name="T5" fmla="*/ 11 h 21"/>
                <a:gd name="T6" fmla="*/ 12 w 12"/>
                <a:gd name="T7" fmla="*/ 21 h 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21"/>
                <a:gd name="T14" fmla="*/ 12 w 12"/>
                <a:gd name="T15" fmla="*/ 21 h 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21">
                  <a:moveTo>
                    <a:pt x="12" y="21"/>
                  </a:moveTo>
                  <a:lnTo>
                    <a:pt x="0" y="0"/>
                  </a:lnTo>
                  <a:lnTo>
                    <a:pt x="12" y="11"/>
                  </a:lnTo>
                  <a:lnTo>
                    <a:pt x="12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pic>
          <p:nvPicPr>
            <p:cNvPr id="144431" name="Picture 475"/>
            <p:cNvPicPr>
              <a:picLocks noChangeAspect="1"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4161" y="646"/>
              <a:ext cx="530" cy="646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</p:pic>
        <p:pic>
          <p:nvPicPr>
            <p:cNvPr id="144432" name="Picture 476" descr="j0078949"/>
            <p:cNvPicPr>
              <a:picLocks noChangeAspect="1" noChangeArrowheads="1"/>
            </p:cNvPicPr>
            <p:nvPr/>
          </p:nvPicPr>
          <p:blipFill>
            <a:blip r:embed="rId11" cstate="print"/>
            <a:srcRect/>
            <a:stretch>
              <a:fillRect/>
            </a:stretch>
          </p:blipFill>
          <p:spPr bwMode="auto">
            <a:xfrm>
              <a:off x="4954" y="860"/>
              <a:ext cx="488" cy="43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1505757" name="Rectangle 477"/>
          <p:cNvSpPr>
            <a:spLocks noChangeArrowheads="1"/>
          </p:cNvSpPr>
          <p:nvPr/>
        </p:nvSpPr>
        <p:spPr bwMode="auto">
          <a:xfrm>
            <a:off x="4140200" y="2608263"/>
            <a:ext cx="4551363" cy="206375"/>
          </a:xfrm>
          <a:prstGeom prst="rect">
            <a:avLst/>
          </a:prstGeom>
          <a:gradFill rotWithShape="1">
            <a:gsLst>
              <a:gs pos="0">
                <a:srgbClr val="00CC00"/>
              </a:gs>
              <a:gs pos="100000">
                <a:srgbClr val="00CCFF"/>
              </a:gs>
            </a:gsLst>
            <a:lin ang="0" scaled="1"/>
          </a:gra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pt-BR" sz="1400" dirty="0"/>
              <a:t>Ano Trópico </a:t>
            </a:r>
            <a:r>
              <a:rPr lang="pt-BR" sz="1400" dirty="0" smtClean="0"/>
              <a:t> </a:t>
            </a:r>
            <a:r>
              <a:rPr lang="pt-BR" sz="1400" dirty="0" smtClean="0">
                <a:solidFill>
                  <a:srgbClr val="000000"/>
                </a:solidFill>
                <a:sym typeface="Symbol" pitchFamily="18" charset="2"/>
              </a:rPr>
              <a:t></a:t>
            </a:r>
            <a:r>
              <a:rPr lang="pt-BR" sz="1400" dirty="0" smtClean="0"/>
              <a:t>   </a:t>
            </a:r>
            <a:r>
              <a:rPr lang="pt-BR" sz="1400" dirty="0" smtClean="0">
                <a:solidFill>
                  <a:srgbClr val="3333CC"/>
                </a:solidFill>
              </a:rPr>
              <a:t>365 </a:t>
            </a:r>
            <a:r>
              <a:rPr lang="pt-BR" sz="1400" dirty="0">
                <a:solidFill>
                  <a:srgbClr val="3333CC"/>
                </a:solidFill>
              </a:rPr>
              <a:t>d </a:t>
            </a:r>
            <a:r>
              <a:rPr lang="pt-BR" sz="1400" dirty="0" smtClean="0">
                <a:solidFill>
                  <a:srgbClr val="3333CC"/>
                </a:solidFill>
              </a:rPr>
              <a:t>  05 h   48 </a:t>
            </a:r>
            <a:r>
              <a:rPr lang="pt-BR" sz="1400" dirty="0" err="1">
                <a:solidFill>
                  <a:srgbClr val="3333CC"/>
                </a:solidFill>
              </a:rPr>
              <a:t>min</a:t>
            </a:r>
            <a:r>
              <a:rPr lang="pt-BR" sz="1400" dirty="0">
                <a:solidFill>
                  <a:srgbClr val="3333CC"/>
                </a:solidFill>
              </a:rPr>
              <a:t> </a:t>
            </a:r>
            <a:r>
              <a:rPr lang="pt-BR" sz="1400" dirty="0" smtClean="0">
                <a:solidFill>
                  <a:srgbClr val="3333CC"/>
                </a:solidFill>
              </a:rPr>
              <a:t>  46 </a:t>
            </a:r>
            <a:r>
              <a:rPr lang="pt-BR" sz="1400" dirty="0">
                <a:solidFill>
                  <a:srgbClr val="3333CC"/>
                </a:solidFill>
              </a:rPr>
              <a:t>s</a:t>
            </a:r>
          </a:p>
        </p:txBody>
      </p:sp>
      <p:sp>
        <p:nvSpPr>
          <p:cNvPr id="144414" name="Rectangle 478" descr="winter_solstice_pivato_800c"/>
          <p:cNvSpPr>
            <a:spLocks noGrp="1" noChangeAspect="1" noChangeArrowheads="1"/>
          </p:cNvSpPr>
          <p:nvPr isPhoto="1"/>
        </p:nvSpPr>
        <p:spPr bwMode="auto">
          <a:xfrm flipH="1">
            <a:off x="1266825" y="2060575"/>
            <a:ext cx="2160588" cy="990600"/>
          </a:xfrm>
          <a:prstGeom prst="rect">
            <a:avLst/>
          </a:prstGeom>
          <a:blipFill dpi="0" rotWithShape="1">
            <a:blip r:embed="rId12" cstate="print"/>
            <a:srcRect/>
            <a:stretch>
              <a:fillRect/>
            </a:stretch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144389" name="Group 479"/>
          <p:cNvGrpSpPr>
            <a:grpSpLocks/>
          </p:cNvGrpSpPr>
          <p:nvPr/>
        </p:nvGrpSpPr>
        <p:grpSpPr bwMode="auto">
          <a:xfrm>
            <a:off x="1084263" y="2203450"/>
            <a:ext cx="2540000" cy="703263"/>
            <a:chOff x="683" y="1388"/>
            <a:chExt cx="1600" cy="443"/>
          </a:xfrm>
        </p:grpSpPr>
        <p:sp>
          <p:nvSpPr>
            <p:cNvPr id="144416" name="Text Box 480"/>
            <p:cNvSpPr txBox="1">
              <a:spLocks noChangeArrowheads="1"/>
            </p:cNvSpPr>
            <p:nvPr/>
          </p:nvSpPr>
          <p:spPr bwMode="auto">
            <a:xfrm>
              <a:off x="683" y="1388"/>
              <a:ext cx="166" cy="443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r>
                <a:rPr lang="pt-BR" sz="800">
                  <a:solidFill>
                    <a:srgbClr val="FFFF00"/>
                  </a:solidFill>
                </a:rPr>
                <a:t>O</a:t>
              </a:r>
            </a:p>
            <a:p>
              <a:r>
                <a:rPr lang="pt-BR" sz="800">
                  <a:solidFill>
                    <a:srgbClr val="FFFF00"/>
                  </a:solidFill>
                </a:rPr>
                <a:t>e</a:t>
              </a:r>
            </a:p>
            <a:p>
              <a:r>
                <a:rPr lang="pt-BR" sz="800">
                  <a:solidFill>
                    <a:srgbClr val="FFFF00"/>
                  </a:solidFill>
                </a:rPr>
                <a:t>s</a:t>
              </a:r>
            </a:p>
            <a:p>
              <a:r>
                <a:rPr lang="pt-BR" sz="800">
                  <a:solidFill>
                    <a:srgbClr val="FFFF00"/>
                  </a:solidFill>
                </a:rPr>
                <a:t>t</a:t>
              </a:r>
            </a:p>
            <a:p>
              <a:r>
                <a:rPr lang="pt-BR" sz="800">
                  <a:solidFill>
                    <a:srgbClr val="FFFF00"/>
                  </a:solidFill>
                </a:rPr>
                <a:t>e</a:t>
              </a:r>
            </a:p>
          </p:txBody>
        </p:sp>
        <p:sp>
          <p:nvSpPr>
            <p:cNvPr id="144417" name="Text Box 481"/>
            <p:cNvSpPr txBox="1">
              <a:spLocks noChangeArrowheads="1"/>
            </p:cNvSpPr>
            <p:nvPr/>
          </p:nvSpPr>
          <p:spPr bwMode="auto">
            <a:xfrm>
              <a:off x="2128" y="1388"/>
              <a:ext cx="155" cy="443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r>
                <a:rPr lang="pt-BR" sz="800">
                  <a:solidFill>
                    <a:srgbClr val="FFFF00"/>
                  </a:solidFill>
                </a:rPr>
                <a:t>L</a:t>
              </a:r>
            </a:p>
            <a:p>
              <a:r>
                <a:rPr lang="pt-BR" sz="800">
                  <a:solidFill>
                    <a:srgbClr val="FFFF00"/>
                  </a:solidFill>
                </a:rPr>
                <a:t>e</a:t>
              </a:r>
            </a:p>
            <a:p>
              <a:r>
                <a:rPr lang="pt-BR" sz="800">
                  <a:solidFill>
                    <a:srgbClr val="FFFF00"/>
                  </a:solidFill>
                </a:rPr>
                <a:t>s</a:t>
              </a:r>
            </a:p>
            <a:p>
              <a:r>
                <a:rPr lang="pt-BR" sz="800">
                  <a:solidFill>
                    <a:srgbClr val="FFFF00"/>
                  </a:solidFill>
                </a:rPr>
                <a:t>t</a:t>
              </a:r>
            </a:p>
            <a:p>
              <a:r>
                <a:rPr lang="pt-BR" sz="800">
                  <a:solidFill>
                    <a:srgbClr val="FFFF00"/>
                  </a:solidFill>
                </a:rPr>
                <a:t>e</a:t>
              </a:r>
            </a:p>
          </p:txBody>
        </p:sp>
        <p:sp>
          <p:nvSpPr>
            <p:cNvPr id="144418" name="Line 482"/>
            <p:cNvSpPr>
              <a:spLocks noChangeShapeType="1"/>
            </p:cNvSpPr>
            <p:nvPr/>
          </p:nvSpPr>
          <p:spPr bwMode="auto">
            <a:xfrm flipH="1" flipV="1">
              <a:off x="1875" y="1528"/>
              <a:ext cx="204" cy="1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triangle" w="med" len="med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05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5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5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1000"/>
                                        <p:tgtEl>
                                          <p:spTgt spid="144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5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1000"/>
                                        <p:tgtEl>
                                          <p:spTgt spid="15057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05291" grpId="0" animBg="1"/>
      <p:bldP spid="1505291" grpId="1" animBg="1"/>
      <p:bldP spid="1505494" grpId="0" animBg="1"/>
      <p:bldP spid="1505757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33000">
              <a:schemeClr val="accent2"/>
            </a:gs>
            <a:gs pos="14000">
              <a:schemeClr val="accent3"/>
            </a:gs>
            <a:gs pos="100000">
              <a:srgbClr val="009900"/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>
          <a:xfrm>
            <a:off x="671513" y="301625"/>
            <a:ext cx="7848600" cy="1143000"/>
          </a:xfrm>
          <a:noFill/>
          <a:ln/>
        </p:spPr>
        <p:txBody>
          <a:bodyPr/>
          <a:lstStyle/>
          <a:p>
            <a:r>
              <a:rPr lang="pt-BR" sz="4400" dirty="0">
                <a:solidFill>
                  <a:srgbClr val="FF0066"/>
                </a:solidFill>
              </a:rPr>
              <a:t>O que é um Calendário?</a:t>
            </a:r>
          </a:p>
        </p:txBody>
      </p:sp>
      <p:sp>
        <p:nvSpPr>
          <p:cNvPr id="62" name="Espaço Reservado para Número de Slide 61"/>
          <p:cNvSpPr>
            <a:spLocks noGrp="1"/>
          </p:cNvSpPr>
          <p:nvPr>
            <p:ph type="sldNum" sz="quarter" idx="12"/>
          </p:nvPr>
        </p:nvSpPr>
        <p:spPr>
          <a:xfrm>
            <a:off x="7275512" y="6525344"/>
            <a:ext cx="1905000" cy="457200"/>
          </a:xfrm>
        </p:spPr>
        <p:txBody>
          <a:bodyPr/>
          <a:lstStyle/>
          <a:p>
            <a:fld id="{55DEC218-7424-4E5C-8894-EF29B48C5678}" type="slidenum">
              <a:rPr lang="pt-BR" smtClean="0">
                <a:solidFill>
                  <a:srgbClr val="3333CC"/>
                </a:solidFill>
              </a:rPr>
              <a:pPr/>
              <a:t>2</a:t>
            </a:fld>
            <a:endParaRPr lang="pt-BR" dirty="0">
              <a:solidFill>
                <a:srgbClr val="3333CC"/>
              </a:solidFill>
            </a:endParaRPr>
          </a:p>
        </p:txBody>
      </p:sp>
      <p:pic>
        <p:nvPicPr>
          <p:cNvPr id="6525" name="Picture 381" descr="calender_clr"/>
          <p:cNvPicPr>
            <a:picLocks noChangeAspect="1" noChangeArrowheads="1" noCrop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4925" y="55563"/>
            <a:ext cx="965200" cy="965200"/>
          </a:xfrm>
          <a:prstGeom prst="rect">
            <a:avLst/>
          </a:prstGeom>
          <a:noFill/>
        </p:spPr>
      </p:pic>
      <p:sp>
        <p:nvSpPr>
          <p:cNvPr id="46" name="CaixaDeTexto 45"/>
          <p:cNvSpPr txBox="1"/>
          <p:nvPr/>
        </p:nvSpPr>
        <p:spPr>
          <a:xfrm>
            <a:off x="107504" y="2421463"/>
            <a:ext cx="4567796" cy="40318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É um conjunto de regras para associar dias </a:t>
            </a:r>
            <a:r>
              <a:rPr lang="pt-BR" sz="3200" dirty="0" smtClean="0">
                <a:solidFill>
                  <a:schemeClr val="accent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INTEIROS</a:t>
            </a:r>
            <a:r>
              <a:rPr lang="pt-BR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em períodos maiores com a finalidade de contar a passagem do tempo em escala maior que um dia.</a:t>
            </a:r>
            <a:endParaRPr lang="pt-BR" sz="32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61" name="Grupo 60"/>
          <p:cNvGrpSpPr/>
          <p:nvPr/>
        </p:nvGrpSpPr>
        <p:grpSpPr>
          <a:xfrm>
            <a:off x="4776537" y="1628775"/>
            <a:ext cx="4261101" cy="5064126"/>
            <a:chOff x="4776537" y="1628775"/>
            <a:chExt cx="4261101" cy="5064126"/>
          </a:xfrm>
        </p:grpSpPr>
        <p:grpSp>
          <p:nvGrpSpPr>
            <p:cNvPr id="8" name="Group 3"/>
            <p:cNvGrpSpPr>
              <a:grpSpLocks/>
            </p:cNvGrpSpPr>
            <p:nvPr/>
          </p:nvGrpSpPr>
          <p:grpSpPr bwMode="auto">
            <a:xfrm>
              <a:off x="4787900" y="1628775"/>
              <a:ext cx="4249738" cy="5064126"/>
              <a:chOff x="48" y="1026"/>
              <a:chExt cx="2677" cy="3190"/>
            </a:xfrm>
          </p:grpSpPr>
          <p:grpSp>
            <p:nvGrpSpPr>
              <p:cNvPr id="9" name="Group 4"/>
              <p:cNvGrpSpPr>
                <a:grpSpLocks/>
              </p:cNvGrpSpPr>
              <p:nvPr/>
            </p:nvGrpSpPr>
            <p:grpSpPr bwMode="auto">
              <a:xfrm>
                <a:off x="1796" y="1026"/>
                <a:ext cx="929" cy="785"/>
                <a:chOff x="3868" y="1328"/>
                <a:chExt cx="929" cy="785"/>
              </a:xfrm>
            </p:grpSpPr>
            <p:sp>
              <p:nvSpPr>
                <p:cNvPr id="43" name="Text Box 5"/>
                <p:cNvSpPr txBox="1">
                  <a:spLocks noChangeArrowheads="1"/>
                </p:cNvSpPr>
                <p:nvPr/>
              </p:nvSpPr>
              <p:spPr bwMode="auto">
                <a:xfrm>
                  <a:off x="3868" y="1328"/>
                  <a:ext cx="899" cy="754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noFill/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>
                  <a:spAutoFit/>
                </a:bodyPr>
                <a:lstStyle/>
                <a:p>
                  <a:pPr algn="l" defTabSz="762000"/>
                  <a:r>
                    <a:rPr lang="pt-BR" sz="600" b="1" dirty="0" err="1">
                      <a:solidFill>
                        <a:srgbClr val="006600"/>
                      </a:solidFill>
                      <a:latin typeface="Courier New" pitchFamily="49" charset="0"/>
                    </a:rPr>
                    <a:t>Seg</a:t>
                  </a:r>
                  <a:r>
                    <a:rPr lang="pt-BR" sz="600" b="1" dirty="0">
                      <a:solidFill>
                        <a:srgbClr val="006600"/>
                      </a:solidFill>
                      <a:latin typeface="Courier New" pitchFamily="49" charset="0"/>
                    </a:rPr>
                    <a:t> Ter </a:t>
                  </a:r>
                  <a:r>
                    <a:rPr lang="pt-BR" sz="600" b="1" dirty="0" err="1">
                      <a:solidFill>
                        <a:srgbClr val="006600"/>
                      </a:solidFill>
                      <a:latin typeface="Courier New" pitchFamily="49" charset="0"/>
                    </a:rPr>
                    <a:t>Qua</a:t>
                  </a:r>
                  <a:r>
                    <a:rPr lang="pt-BR" sz="600" b="1" dirty="0">
                      <a:solidFill>
                        <a:srgbClr val="006600"/>
                      </a:solidFill>
                      <a:latin typeface="Courier New" pitchFamily="49" charset="0"/>
                    </a:rPr>
                    <a:t> </a:t>
                  </a:r>
                  <a:r>
                    <a:rPr lang="pt-BR" sz="600" b="1" dirty="0" err="1">
                      <a:solidFill>
                        <a:srgbClr val="006600"/>
                      </a:solidFill>
                      <a:latin typeface="Courier New" pitchFamily="49" charset="0"/>
                    </a:rPr>
                    <a:t>Qui</a:t>
                  </a:r>
                  <a:r>
                    <a:rPr lang="pt-BR" sz="600" b="1" dirty="0">
                      <a:solidFill>
                        <a:srgbClr val="006600"/>
                      </a:solidFill>
                      <a:latin typeface="Courier New" pitchFamily="49" charset="0"/>
                    </a:rPr>
                    <a:t> </a:t>
                  </a:r>
                  <a:r>
                    <a:rPr lang="pt-BR" sz="600" b="1" dirty="0" err="1">
                      <a:solidFill>
                        <a:srgbClr val="006600"/>
                      </a:solidFill>
                      <a:latin typeface="Courier New" pitchFamily="49" charset="0"/>
                    </a:rPr>
                    <a:t>Sex</a:t>
                  </a:r>
                  <a:r>
                    <a:rPr lang="pt-BR" sz="600" b="1" dirty="0">
                      <a:solidFill>
                        <a:srgbClr val="006600"/>
                      </a:solidFill>
                      <a:latin typeface="Courier New" pitchFamily="49" charset="0"/>
                    </a:rPr>
                    <a:t> </a:t>
                  </a:r>
                  <a:r>
                    <a:rPr lang="pt-BR" sz="600" b="1" dirty="0" err="1">
                      <a:solidFill>
                        <a:srgbClr val="006600"/>
                      </a:solidFill>
                      <a:latin typeface="Courier New" pitchFamily="49" charset="0"/>
                    </a:rPr>
                    <a:t>Sáb</a:t>
                  </a:r>
                  <a:r>
                    <a:rPr lang="pt-BR" sz="600" b="1" dirty="0">
                      <a:solidFill>
                        <a:srgbClr val="006600"/>
                      </a:solidFill>
                      <a:latin typeface="Courier New" pitchFamily="49" charset="0"/>
                    </a:rPr>
                    <a:t> </a:t>
                  </a:r>
                  <a:r>
                    <a:rPr lang="pt-BR" sz="600" b="1" dirty="0">
                      <a:latin typeface="Courier New" pitchFamily="49" charset="0"/>
                    </a:rPr>
                    <a:t>Dom</a:t>
                  </a:r>
                </a:p>
                <a:p>
                  <a:pPr algn="l" defTabSz="762000"/>
                  <a:endParaRPr lang="pt-BR" sz="600" b="1" dirty="0">
                    <a:solidFill>
                      <a:srgbClr val="006600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 dirty="0">
                      <a:solidFill>
                        <a:schemeClr val="tx1"/>
                      </a:solidFill>
                      <a:latin typeface="Courier New" pitchFamily="49" charset="0"/>
                    </a:rPr>
                    <a:t>                  1   2   </a:t>
                  </a:r>
                  <a:r>
                    <a:rPr lang="pt-BR" sz="600" b="1" dirty="0">
                      <a:latin typeface="Courier New" pitchFamily="49" charset="0"/>
                    </a:rPr>
                    <a:t>3</a:t>
                  </a:r>
                </a:p>
                <a:p>
                  <a:pPr algn="l" defTabSz="762000"/>
                  <a:endParaRPr lang="pt-BR" sz="600" b="1" dirty="0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 dirty="0">
                      <a:solidFill>
                        <a:schemeClr val="tx1"/>
                      </a:solidFill>
                      <a:latin typeface="Courier New" pitchFamily="49" charset="0"/>
                    </a:rPr>
                    <a:t>  4   5   6   7   8   9  </a:t>
                  </a:r>
                  <a:r>
                    <a:rPr lang="pt-BR" sz="600" b="1" dirty="0">
                      <a:latin typeface="Courier New" pitchFamily="49" charset="0"/>
                    </a:rPr>
                    <a:t>10</a:t>
                  </a:r>
                </a:p>
                <a:p>
                  <a:pPr algn="l" defTabSz="762000"/>
                  <a:endParaRPr lang="pt-BR" sz="600" b="1" dirty="0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 dirty="0">
                      <a:solidFill>
                        <a:schemeClr val="tx1"/>
                      </a:solidFill>
                      <a:latin typeface="Courier New" pitchFamily="49" charset="0"/>
                    </a:rPr>
                    <a:t> 11  12  13  14  15  16  </a:t>
                  </a:r>
                  <a:r>
                    <a:rPr lang="pt-BR" sz="600" b="1" dirty="0">
                      <a:latin typeface="Courier New" pitchFamily="49" charset="0"/>
                    </a:rPr>
                    <a:t>17</a:t>
                  </a:r>
                </a:p>
                <a:p>
                  <a:pPr algn="l" defTabSz="762000"/>
                  <a:endParaRPr lang="pt-BR" sz="600" b="1" dirty="0"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 dirty="0">
                      <a:solidFill>
                        <a:schemeClr val="tx1"/>
                      </a:solidFill>
                      <a:latin typeface="Courier New" pitchFamily="49" charset="0"/>
                    </a:rPr>
                    <a:t> 18  19  20  21  22  23  </a:t>
                  </a:r>
                  <a:r>
                    <a:rPr lang="pt-BR" sz="600" b="1" dirty="0">
                      <a:latin typeface="Courier New" pitchFamily="49" charset="0"/>
                    </a:rPr>
                    <a:t>24</a:t>
                  </a:r>
                </a:p>
                <a:p>
                  <a:pPr algn="l" defTabSz="762000"/>
                  <a:endParaRPr lang="pt-BR" sz="600" b="1" dirty="0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 dirty="0">
                      <a:solidFill>
                        <a:schemeClr val="tx1"/>
                      </a:solidFill>
                      <a:latin typeface="Courier New" pitchFamily="49" charset="0"/>
                    </a:rPr>
                    <a:t> 25  26  27  28  29  30  </a:t>
                  </a:r>
                  <a:r>
                    <a:rPr lang="pt-BR" sz="600" b="1" dirty="0">
                      <a:latin typeface="Courier New" pitchFamily="49" charset="0"/>
                    </a:rPr>
                    <a:t>31</a:t>
                  </a:r>
                </a:p>
                <a:p>
                  <a:pPr algn="l" defTabSz="762000"/>
                  <a:endParaRPr lang="pt-BR" sz="600" b="1" dirty="0">
                    <a:latin typeface="Courier New" pitchFamily="49" charset="0"/>
                  </a:endParaRPr>
                </a:p>
              </p:txBody>
            </p:sp>
            <p:sp>
              <p:nvSpPr>
                <p:cNvPr id="44" name="Text Box 6"/>
                <p:cNvSpPr txBox="1">
                  <a:spLocks noChangeArrowheads="1"/>
                </p:cNvSpPr>
                <p:nvPr/>
              </p:nvSpPr>
              <p:spPr bwMode="auto">
                <a:xfrm>
                  <a:off x="4551" y="1968"/>
                  <a:ext cx="246" cy="145"/>
                </a:xfrm>
                <a:prstGeom prst="rect">
                  <a:avLst/>
                </a:prstGeom>
                <a:noFill/>
                <a:ln w="12700">
                  <a:noFill/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>
                  <a:spAutoFit/>
                </a:bodyPr>
                <a:lstStyle/>
                <a:p>
                  <a:r>
                    <a:rPr lang="pt-BR" sz="900" b="1" dirty="0">
                      <a:solidFill>
                        <a:schemeClr val="accent2"/>
                      </a:solidFill>
                    </a:rPr>
                    <a:t>Dez</a:t>
                  </a:r>
                </a:p>
              </p:txBody>
            </p:sp>
          </p:grpSp>
          <p:grpSp>
            <p:nvGrpSpPr>
              <p:cNvPr id="10" name="Group 7"/>
              <p:cNvGrpSpPr>
                <a:grpSpLocks/>
              </p:cNvGrpSpPr>
              <p:nvPr/>
            </p:nvGrpSpPr>
            <p:grpSpPr bwMode="auto">
              <a:xfrm>
                <a:off x="1611" y="1247"/>
                <a:ext cx="952" cy="789"/>
                <a:chOff x="3628" y="1660"/>
                <a:chExt cx="952" cy="789"/>
              </a:xfrm>
            </p:grpSpPr>
            <p:sp>
              <p:nvSpPr>
                <p:cNvPr id="41" name="Text Box 8"/>
                <p:cNvSpPr txBox="1">
                  <a:spLocks noChangeArrowheads="1"/>
                </p:cNvSpPr>
                <p:nvPr/>
              </p:nvSpPr>
              <p:spPr bwMode="auto">
                <a:xfrm>
                  <a:off x="3628" y="1660"/>
                  <a:ext cx="899" cy="754"/>
                </a:xfrm>
                <a:prstGeom prst="rect">
                  <a:avLst/>
                </a:prstGeom>
                <a:solidFill>
                  <a:srgbClr val="FFCC00"/>
                </a:solidFill>
                <a:ln w="12700">
                  <a:noFill/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>
                  <a:spAutoFit/>
                </a:bodyPr>
                <a:lstStyle/>
                <a:p>
                  <a:pPr algn="l" defTabSz="762000"/>
                  <a:r>
                    <a:rPr lang="pt-BR" sz="600" b="1">
                      <a:solidFill>
                        <a:srgbClr val="006600"/>
                      </a:solidFill>
                      <a:latin typeface="Courier New" pitchFamily="49" charset="0"/>
                    </a:rPr>
                    <a:t>Seg Ter Qua Qui Sex Sáb </a:t>
                  </a:r>
                  <a:r>
                    <a:rPr lang="pt-BR" sz="600" b="1">
                      <a:latin typeface="Courier New" pitchFamily="49" charset="0"/>
                    </a:rPr>
                    <a:t>Dom</a:t>
                  </a:r>
                </a:p>
                <a:p>
                  <a:pPr algn="l" defTabSz="762000"/>
                  <a:endParaRPr lang="pt-BR" sz="600" b="1"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         1   2   3   4   </a:t>
                  </a:r>
                  <a:r>
                    <a:rPr lang="pt-BR" sz="600" b="1">
                      <a:latin typeface="Courier New" pitchFamily="49" charset="0"/>
                    </a:rPr>
                    <a:t>5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 6   7   8   9  10  11  </a:t>
                  </a:r>
                  <a:r>
                    <a:rPr lang="pt-BR" sz="600" b="1">
                      <a:latin typeface="Courier New" pitchFamily="49" charset="0"/>
                    </a:rPr>
                    <a:t>12</a:t>
                  </a:r>
                </a:p>
                <a:p>
                  <a:pPr algn="l" defTabSz="762000"/>
                  <a:endParaRPr lang="pt-BR" sz="600" b="1"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13  14  15  16  17  18  </a:t>
                  </a:r>
                  <a:r>
                    <a:rPr lang="pt-BR" sz="600" b="1">
                      <a:latin typeface="Courier New" pitchFamily="49" charset="0"/>
                    </a:rPr>
                    <a:t>19</a:t>
                  </a:r>
                </a:p>
                <a:p>
                  <a:pPr algn="l" defTabSz="762000"/>
                  <a:endParaRPr lang="pt-BR" sz="600" b="1"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20  21  22  23  24  25  </a:t>
                  </a:r>
                  <a:r>
                    <a:rPr lang="pt-BR" sz="600" b="1">
                      <a:latin typeface="Courier New" pitchFamily="49" charset="0"/>
                    </a:rPr>
                    <a:t>26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27  28  29  30  31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</p:txBody>
            </p:sp>
            <p:sp>
              <p:nvSpPr>
                <p:cNvPr id="42" name="Text Box 9"/>
                <p:cNvSpPr txBox="1">
                  <a:spLocks noChangeArrowheads="1"/>
                </p:cNvSpPr>
                <p:nvPr/>
              </p:nvSpPr>
              <p:spPr bwMode="auto">
                <a:xfrm>
                  <a:off x="4326" y="2304"/>
                  <a:ext cx="254" cy="145"/>
                </a:xfrm>
                <a:prstGeom prst="rect">
                  <a:avLst/>
                </a:prstGeom>
                <a:noFill/>
                <a:ln w="12700">
                  <a:noFill/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>
                  <a:spAutoFit/>
                </a:bodyPr>
                <a:lstStyle/>
                <a:p>
                  <a:r>
                    <a:rPr lang="pt-BR" sz="900" b="1" dirty="0">
                      <a:solidFill>
                        <a:schemeClr val="accent2"/>
                      </a:solidFill>
                    </a:rPr>
                    <a:t>Nov</a:t>
                  </a:r>
                </a:p>
              </p:txBody>
            </p:sp>
          </p:grpSp>
          <p:grpSp>
            <p:nvGrpSpPr>
              <p:cNvPr id="11" name="Group 10"/>
              <p:cNvGrpSpPr>
                <a:grpSpLocks/>
              </p:cNvGrpSpPr>
              <p:nvPr/>
            </p:nvGrpSpPr>
            <p:grpSpPr bwMode="auto">
              <a:xfrm>
                <a:off x="1454" y="1472"/>
                <a:ext cx="930" cy="769"/>
                <a:chOff x="3388" y="2006"/>
                <a:chExt cx="930" cy="769"/>
              </a:xfrm>
            </p:grpSpPr>
            <p:sp>
              <p:nvSpPr>
                <p:cNvPr id="39" name="Text Box 11"/>
                <p:cNvSpPr txBox="1">
                  <a:spLocks noChangeArrowheads="1"/>
                </p:cNvSpPr>
                <p:nvPr/>
              </p:nvSpPr>
              <p:spPr bwMode="auto">
                <a:xfrm>
                  <a:off x="3388" y="2006"/>
                  <a:ext cx="899" cy="754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noFill/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>
                  <a:spAutoFit/>
                </a:bodyPr>
                <a:lstStyle/>
                <a:p>
                  <a:pPr algn="l" defTabSz="762000"/>
                  <a:r>
                    <a:rPr lang="pt-BR" sz="600" b="1">
                      <a:solidFill>
                        <a:srgbClr val="006600"/>
                      </a:solidFill>
                      <a:latin typeface="Courier New" pitchFamily="49" charset="0"/>
                    </a:rPr>
                    <a:t>Seg Ter Qua Qui Sex Sáb </a:t>
                  </a:r>
                  <a:r>
                    <a:rPr lang="pt-BR" sz="600" b="1">
                      <a:latin typeface="Courier New" pitchFamily="49" charset="0"/>
                    </a:rPr>
                    <a:t>Dom</a:t>
                  </a:r>
                </a:p>
                <a:p>
                  <a:pPr algn="l" defTabSz="762000"/>
                  <a:endParaRPr lang="pt-BR" sz="600" b="1">
                    <a:solidFill>
                      <a:srgbClr val="006600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 1   2   3   4   5   6   </a:t>
                  </a:r>
                  <a:r>
                    <a:rPr lang="pt-BR" sz="600" b="1">
                      <a:latin typeface="Courier New" pitchFamily="49" charset="0"/>
                    </a:rPr>
                    <a:t>7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 8   9  10  11  12  13  </a:t>
                  </a:r>
                  <a:r>
                    <a:rPr lang="pt-BR" sz="600" b="1">
                      <a:latin typeface="Courier New" pitchFamily="49" charset="0"/>
                    </a:rPr>
                    <a:t>14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15  16  17  18  19  20  </a:t>
                  </a:r>
                  <a:r>
                    <a:rPr lang="pt-BR" sz="600" b="1">
                      <a:latin typeface="Courier New" pitchFamily="49" charset="0"/>
                    </a:rPr>
                    <a:t>21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22  23  24  25  26  27  </a:t>
                  </a:r>
                  <a:r>
                    <a:rPr lang="pt-BR" sz="600" b="1">
                      <a:latin typeface="Courier New" pitchFamily="49" charset="0"/>
                    </a:rPr>
                    <a:t>28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29  30  31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</p:txBody>
            </p:sp>
            <p:sp>
              <p:nvSpPr>
                <p:cNvPr id="40" name="Text Box 12"/>
                <p:cNvSpPr txBox="1">
                  <a:spLocks noChangeArrowheads="1"/>
                </p:cNvSpPr>
                <p:nvPr/>
              </p:nvSpPr>
              <p:spPr bwMode="auto">
                <a:xfrm>
                  <a:off x="4076" y="2630"/>
                  <a:ext cx="242" cy="145"/>
                </a:xfrm>
                <a:prstGeom prst="rect">
                  <a:avLst/>
                </a:prstGeom>
                <a:noFill/>
                <a:ln w="12700">
                  <a:noFill/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>
                  <a:spAutoFit/>
                </a:bodyPr>
                <a:lstStyle/>
                <a:p>
                  <a:r>
                    <a:rPr lang="pt-BR" sz="900" b="1">
                      <a:solidFill>
                        <a:schemeClr val="accent2"/>
                      </a:solidFill>
                    </a:rPr>
                    <a:t>Out</a:t>
                  </a:r>
                </a:p>
              </p:txBody>
            </p:sp>
          </p:grpSp>
          <p:grpSp>
            <p:nvGrpSpPr>
              <p:cNvPr id="12" name="Group 13"/>
              <p:cNvGrpSpPr>
                <a:grpSpLocks/>
              </p:cNvGrpSpPr>
              <p:nvPr/>
            </p:nvGrpSpPr>
            <p:grpSpPr bwMode="auto">
              <a:xfrm>
                <a:off x="1290" y="1691"/>
                <a:ext cx="926" cy="784"/>
                <a:chOff x="3148" y="2342"/>
                <a:chExt cx="926" cy="784"/>
              </a:xfrm>
            </p:grpSpPr>
            <p:sp>
              <p:nvSpPr>
                <p:cNvPr id="37" name="Text Box 14"/>
                <p:cNvSpPr txBox="1">
                  <a:spLocks noChangeArrowheads="1"/>
                </p:cNvSpPr>
                <p:nvPr/>
              </p:nvSpPr>
              <p:spPr bwMode="auto">
                <a:xfrm>
                  <a:off x="3148" y="2342"/>
                  <a:ext cx="899" cy="754"/>
                </a:xfrm>
                <a:prstGeom prst="rect">
                  <a:avLst/>
                </a:prstGeom>
                <a:solidFill>
                  <a:srgbClr val="FFCC00"/>
                </a:solidFill>
                <a:ln w="12700">
                  <a:noFill/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>
                  <a:spAutoFit/>
                </a:bodyPr>
                <a:lstStyle/>
                <a:p>
                  <a:pPr algn="l" defTabSz="762000"/>
                  <a:r>
                    <a:rPr lang="pt-BR" sz="600" b="1">
                      <a:solidFill>
                        <a:srgbClr val="006600"/>
                      </a:solidFill>
                      <a:latin typeface="Courier New" pitchFamily="49" charset="0"/>
                    </a:rPr>
                    <a:t>Seg Ter Qua Qui Sex Sáb </a:t>
                  </a:r>
                  <a:r>
                    <a:rPr lang="pt-BR" sz="600" b="1">
                      <a:latin typeface="Courier New" pitchFamily="49" charset="0"/>
                    </a:rPr>
                    <a:t>Dom</a:t>
                  </a:r>
                </a:p>
                <a:p>
                  <a:pPr algn="l" defTabSz="762000"/>
                  <a:endParaRPr lang="pt-BR" sz="600" b="1">
                    <a:solidFill>
                      <a:srgbClr val="006600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                 1   2   </a:t>
                  </a:r>
                  <a:r>
                    <a:rPr lang="pt-BR" sz="600" b="1">
                      <a:latin typeface="Courier New" pitchFamily="49" charset="0"/>
                    </a:rPr>
                    <a:t>3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 4   5   6   7   8   9  </a:t>
                  </a:r>
                  <a:r>
                    <a:rPr lang="pt-BR" sz="600" b="1">
                      <a:latin typeface="Courier New" pitchFamily="49" charset="0"/>
                    </a:rPr>
                    <a:t>10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11  12  13  14  15  16  </a:t>
                  </a:r>
                  <a:r>
                    <a:rPr lang="pt-BR" sz="600" b="1">
                      <a:latin typeface="Courier New" pitchFamily="49" charset="0"/>
                    </a:rPr>
                    <a:t>17</a:t>
                  </a:r>
                </a:p>
                <a:p>
                  <a:pPr algn="l" defTabSz="762000"/>
                  <a:endParaRPr lang="pt-BR" sz="600" b="1"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18  19  20  21  22  23  </a:t>
                  </a:r>
                  <a:r>
                    <a:rPr lang="pt-BR" sz="600" b="1">
                      <a:latin typeface="Courier New" pitchFamily="49" charset="0"/>
                    </a:rPr>
                    <a:t>24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25  26  27  28  29  30  </a:t>
                  </a:r>
                  <a:r>
                    <a:rPr lang="pt-BR" sz="600" b="1">
                      <a:latin typeface="Courier New" pitchFamily="49" charset="0"/>
                    </a:rPr>
                    <a:t>31</a:t>
                  </a:r>
                </a:p>
                <a:p>
                  <a:pPr algn="l" defTabSz="762000"/>
                  <a:endParaRPr lang="pt-BR" sz="600" b="1">
                    <a:latin typeface="Courier New" pitchFamily="49" charset="0"/>
                  </a:endParaRPr>
                </a:p>
              </p:txBody>
            </p:sp>
            <p:sp>
              <p:nvSpPr>
                <p:cNvPr id="38" name="Text Box 15"/>
                <p:cNvSpPr txBox="1">
                  <a:spLocks noChangeArrowheads="1"/>
                </p:cNvSpPr>
                <p:nvPr/>
              </p:nvSpPr>
              <p:spPr bwMode="auto">
                <a:xfrm>
                  <a:off x="3845" y="2981"/>
                  <a:ext cx="229" cy="145"/>
                </a:xfrm>
                <a:prstGeom prst="rect">
                  <a:avLst/>
                </a:prstGeom>
                <a:noFill/>
                <a:ln w="12700">
                  <a:noFill/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>
                  <a:spAutoFit/>
                </a:bodyPr>
                <a:lstStyle/>
                <a:p>
                  <a:r>
                    <a:rPr lang="pt-BR" sz="900" b="1" dirty="0">
                      <a:solidFill>
                        <a:schemeClr val="accent2"/>
                      </a:solidFill>
                    </a:rPr>
                    <a:t>Set</a:t>
                  </a:r>
                </a:p>
              </p:txBody>
            </p:sp>
          </p:grpSp>
          <p:grpSp>
            <p:nvGrpSpPr>
              <p:cNvPr id="13" name="Group 16"/>
              <p:cNvGrpSpPr>
                <a:grpSpLocks/>
              </p:cNvGrpSpPr>
              <p:nvPr/>
            </p:nvGrpSpPr>
            <p:grpSpPr bwMode="auto">
              <a:xfrm>
                <a:off x="1128" y="1910"/>
                <a:ext cx="953" cy="769"/>
                <a:chOff x="2908" y="2678"/>
                <a:chExt cx="953" cy="769"/>
              </a:xfrm>
            </p:grpSpPr>
            <p:sp>
              <p:nvSpPr>
                <p:cNvPr id="35" name="Text Box 17"/>
                <p:cNvSpPr txBox="1">
                  <a:spLocks noChangeArrowheads="1"/>
                </p:cNvSpPr>
                <p:nvPr/>
              </p:nvSpPr>
              <p:spPr bwMode="auto">
                <a:xfrm>
                  <a:off x="2908" y="2678"/>
                  <a:ext cx="899" cy="754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noFill/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>
                  <a:spAutoFit/>
                </a:bodyPr>
                <a:lstStyle/>
                <a:p>
                  <a:pPr algn="l" defTabSz="762000"/>
                  <a:r>
                    <a:rPr lang="pt-BR" sz="600" b="1">
                      <a:solidFill>
                        <a:srgbClr val="006600"/>
                      </a:solidFill>
                      <a:latin typeface="Courier New" pitchFamily="49" charset="0"/>
                    </a:rPr>
                    <a:t>Seg Ter Qua Qui Sex Sáb </a:t>
                  </a:r>
                  <a:r>
                    <a:rPr lang="pt-BR" sz="600" b="1">
                      <a:latin typeface="Courier New" pitchFamily="49" charset="0"/>
                    </a:rPr>
                    <a:t>Dom</a:t>
                  </a:r>
                </a:p>
                <a:p>
                  <a:pPr algn="l" defTabSz="762000"/>
                  <a:endParaRPr lang="pt-BR" sz="600" b="1">
                    <a:solidFill>
                      <a:srgbClr val="006600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             1   2   3   </a:t>
                  </a:r>
                  <a:r>
                    <a:rPr lang="pt-BR" sz="600" b="1">
                      <a:latin typeface="Courier New" pitchFamily="49" charset="0"/>
                    </a:rPr>
                    <a:t>4</a:t>
                  </a:r>
                </a:p>
                <a:p>
                  <a:pPr algn="l" defTabSz="762000"/>
                  <a:endParaRPr lang="pt-BR" sz="600" b="1"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 5   6   7   8   9  10  </a:t>
                  </a:r>
                  <a:r>
                    <a:rPr lang="pt-BR" sz="600" b="1">
                      <a:latin typeface="Courier New" pitchFamily="49" charset="0"/>
                    </a:rPr>
                    <a:t>11</a:t>
                  </a:r>
                </a:p>
                <a:p>
                  <a:pPr algn="l" defTabSz="762000"/>
                  <a:endParaRPr lang="pt-BR" sz="600" b="1"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12  13  14  15  16  17  </a:t>
                  </a:r>
                  <a:r>
                    <a:rPr lang="pt-BR" sz="600" b="1">
                      <a:latin typeface="Courier New" pitchFamily="49" charset="0"/>
                    </a:rPr>
                    <a:t>18</a:t>
                  </a:r>
                </a:p>
                <a:p>
                  <a:pPr algn="l" defTabSz="762000"/>
                  <a:endParaRPr lang="pt-BR" sz="600" b="1"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19  20  21  22  23  24  </a:t>
                  </a:r>
                  <a:r>
                    <a:rPr lang="pt-BR" sz="600" b="1">
                      <a:latin typeface="Courier New" pitchFamily="49" charset="0"/>
                    </a:rPr>
                    <a:t>25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26  27  28  29  30  31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</p:txBody>
            </p:sp>
            <p:sp>
              <p:nvSpPr>
                <p:cNvPr id="36" name="Text Box 18"/>
                <p:cNvSpPr txBox="1">
                  <a:spLocks noChangeArrowheads="1"/>
                </p:cNvSpPr>
                <p:nvPr/>
              </p:nvSpPr>
              <p:spPr bwMode="auto">
                <a:xfrm>
                  <a:off x="3603" y="3302"/>
                  <a:ext cx="258" cy="145"/>
                </a:xfrm>
                <a:prstGeom prst="rect">
                  <a:avLst/>
                </a:prstGeom>
                <a:noFill/>
                <a:ln w="12700">
                  <a:noFill/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>
                  <a:spAutoFit/>
                </a:bodyPr>
                <a:lstStyle/>
                <a:p>
                  <a:r>
                    <a:rPr lang="pt-BR" sz="900" b="1" dirty="0">
                      <a:solidFill>
                        <a:schemeClr val="accent2"/>
                      </a:solidFill>
                    </a:rPr>
                    <a:t>Ago</a:t>
                  </a:r>
                </a:p>
              </p:txBody>
            </p:sp>
          </p:grpSp>
          <p:grpSp>
            <p:nvGrpSpPr>
              <p:cNvPr id="14" name="Group 19"/>
              <p:cNvGrpSpPr>
                <a:grpSpLocks/>
              </p:cNvGrpSpPr>
              <p:nvPr/>
            </p:nvGrpSpPr>
            <p:grpSpPr bwMode="auto">
              <a:xfrm>
                <a:off x="954" y="2129"/>
                <a:ext cx="943" cy="779"/>
                <a:chOff x="2668" y="3014"/>
                <a:chExt cx="943" cy="779"/>
              </a:xfrm>
            </p:grpSpPr>
            <p:sp>
              <p:nvSpPr>
                <p:cNvPr id="33" name="Text Box 20"/>
                <p:cNvSpPr txBox="1">
                  <a:spLocks noChangeArrowheads="1"/>
                </p:cNvSpPr>
                <p:nvPr/>
              </p:nvSpPr>
              <p:spPr bwMode="auto">
                <a:xfrm>
                  <a:off x="2668" y="3014"/>
                  <a:ext cx="899" cy="754"/>
                </a:xfrm>
                <a:prstGeom prst="rect">
                  <a:avLst/>
                </a:prstGeom>
                <a:solidFill>
                  <a:srgbClr val="FFCC00"/>
                </a:solidFill>
                <a:ln w="12700">
                  <a:noFill/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>
                  <a:spAutoFit/>
                </a:bodyPr>
                <a:lstStyle/>
                <a:p>
                  <a:pPr algn="l" defTabSz="762000"/>
                  <a:r>
                    <a:rPr lang="pt-BR" sz="600" b="1">
                      <a:solidFill>
                        <a:srgbClr val="006600"/>
                      </a:solidFill>
                      <a:latin typeface="Courier New" pitchFamily="49" charset="0"/>
                    </a:rPr>
                    <a:t>Seg Ter Qua Qui Sex Sáb </a:t>
                  </a:r>
                  <a:r>
                    <a:rPr lang="pt-BR" sz="600" b="1">
                      <a:latin typeface="Courier New" pitchFamily="49" charset="0"/>
                    </a:rPr>
                    <a:t>Dom</a:t>
                  </a:r>
                </a:p>
                <a:p>
                  <a:pPr algn="l" defTabSz="762000"/>
                  <a:endParaRPr lang="pt-BR" sz="600" b="1">
                    <a:solidFill>
                      <a:srgbClr val="006600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 1   2   3   4   5   6   </a:t>
                  </a:r>
                  <a:r>
                    <a:rPr lang="pt-BR" sz="600" b="1">
                      <a:latin typeface="Courier New" pitchFamily="49" charset="0"/>
                    </a:rPr>
                    <a:t>7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 8   9  10  11  12  13  </a:t>
                  </a:r>
                  <a:r>
                    <a:rPr lang="pt-BR" sz="600" b="1">
                      <a:latin typeface="Courier New" pitchFamily="49" charset="0"/>
                    </a:rPr>
                    <a:t>14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15  16  17  18  19  20  </a:t>
                  </a:r>
                  <a:r>
                    <a:rPr lang="pt-BR" sz="600" b="1">
                      <a:latin typeface="Courier New" pitchFamily="49" charset="0"/>
                    </a:rPr>
                    <a:t>21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22  23  24  25  26  27  </a:t>
                  </a:r>
                  <a:r>
                    <a:rPr lang="pt-BR" sz="600" b="1">
                      <a:latin typeface="Courier New" pitchFamily="49" charset="0"/>
                    </a:rPr>
                    <a:t>28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29  30  31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</p:txBody>
            </p:sp>
            <p:sp>
              <p:nvSpPr>
                <p:cNvPr id="34" name="Text Box 21"/>
                <p:cNvSpPr txBox="1">
                  <a:spLocks noChangeArrowheads="1"/>
                </p:cNvSpPr>
                <p:nvPr/>
              </p:nvSpPr>
              <p:spPr bwMode="auto">
                <a:xfrm>
                  <a:off x="3390" y="3648"/>
                  <a:ext cx="221" cy="145"/>
                </a:xfrm>
                <a:prstGeom prst="rect">
                  <a:avLst/>
                </a:prstGeom>
                <a:noFill/>
                <a:ln w="12700">
                  <a:noFill/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>
                  <a:spAutoFit/>
                </a:bodyPr>
                <a:lstStyle/>
                <a:p>
                  <a:r>
                    <a:rPr lang="pt-BR" sz="900" b="1">
                      <a:solidFill>
                        <a:schemeClr val="accent2"/>
                      </a:solidFill>
                    </a:rPr>
                    <a:t>Jul</a:t>
                  </a:r>
                </a:p>
              </p:txBody>
            </p:sp>
          </p:grpSp>
          <p:grpSp>
            <p:nvGrpSpPr>
              <p:cNvPr id="15" name="Group 22"/>
              <p:cNvGrpSpPr>
                <a:grpSpLocks/>
              </p:cNvGrpSpPr>
              <p:nvPr/>
            </p:nvGrpSpPr>
            <p:grpSpPr bwMode="auto">
              <a:xfrm>
                <a:off x="801" y="2347"/>
                <a:ext cx="942" cy="789"/>
                <a:chOff x="1352" y="1314"/>
                <a:chExt cx="942" cy="789"/>
              </a:xfrm>
            </p:grpSpPr>
            <p:sp>
              <p:nvSpPr>
                <p:cNvPr id="31" name="Text Box 23"/>
                <p:cNvSpPr txBox="1">
                  <a:spLocks noChangeArrowheads="1"/>
                </p:cNvSpPr>
                <p:nvPr/>
              </p:nvSpPr>
              <p:spPr bwMode="auto">
                <a:xfrm>
                  <a:off x="1352" y="1314"/>
                  <a:ext cx="899" cy="754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noFill/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>
                  <a:spAutoFit/>
                </a:bodyPr>
                <a:lstStyle/>
                <a:p>
                  <a:pPr algn="l" defTabSz="762000"/>
                  <a:r>
                    <a:rPr lang="pt-BR" sz="600" b="1" dirty="0" err="1">
                      <a:solidFill>
                        <a:srgbClr val="006600"/>
                      </a:solidFill>
                      <a:latin typeface="Courier New" pitchFamily="49" charset="0"/>
                    </a:rPr>
                    <a:t>Seg</a:t>
                  </a:r>
                  <a:r>
                    <a:rPr lang="pt-BR" sz="600" b="1" dirty="0">
                      <a:solidFill>
                        <a:srgbClr val="006600"/>
                      </a:solidFill>
                      <a:latin typeface="Courier New" pitchFamily="49" charset="0"/>
                    </a:rPr>
                    <a:t> Ter </a:t>
                  </a:r>
                  <a:r>
                    <a:rPr lang="pt-BR" sz="600" b="1" dirty="0" err="1">
                      <a:solidFill>
                        <a:srgbClr val="006600"/>
                      </a:solidFill>
                      <a:latin typeface="Courier New" pitchFamily="49" charset="0"/>
                    </a:rPr>
                    <a:t>Qua</a:t>
                  </a:r>
                  <a:r>
                    <a:rPr lang="pt-BR" sz="600" b="1" dirty="0">
                      <a:solidFill>
                        <a:srgbClr val="006600"/>
                      </a:solidFill>
                      <a:latin typeface="Courier New" pitchFamily="49" charset="0"/>
                    </a:rPr>
                    <a:t> </a:t>
                  </a:r>
                  <a:r>
                    <a:rPr lang="pt-BR" sz="600" b="1" dirty="0" err="1">
                      <a:solidFill>
                        <a:srgbClr val="006600"/>
                      </a:solidFill>
                      <a:latin typeface="Courier New" pitchFamily="49" charset="0"/>
                    </a:rPr>
                    <a:t>Qui</a:t>
                  </a:r>
                  <a:r>
                    <a:rPr lang="pt-BR" sz="600" b="1" dirty="0">
                      <a:solidFill>
                        <a:srgbClr val="006600"/>
                      </a:solidFill>
                      <a:latin typeface="Courier New" pitchFamily="49" charset="0"/>
                    </a:rPr>
                    <a:t> </a:t>
                  </a:r>
                  <a:r>
                    <a:rPr lang="pt-BR" sz="600" b="1" dirty="0" err="1">
                      <a:solidFill>
                        <a:srgbClr val="006600"/>
                      </a:solidFill>
                      <a:latin typeface="Courier New" pitchFamily="49" charset="0"/>
                    </a:rPr>
                    <a:t>Sex</a:t>
                  </a:r>
                  <a:r>
                    <a:rPr lang="pt-BR" sz="600" b="1" dirty="0">
                      <a:solidFill>
                        <a:srgbClr val="006600"/>
                      </a:solidFill>
                      <a:latin typeface="Courier New" pitchFamily="49" charset="0"/>
                    </a:rPr>
                    <a:t> </a:t>
                  </a:r>
                  <a:r>
                    <a:rPr lang="pt-BR" sz="600" b="1" dirty="0" err="1">
                      <a:solidFill>
                        <a:srgbClr val="006600"/>
                      </a:solidFill>
                      <a:latin typeface="Courier New" pitchFamily="49" charset="0"/>
                    </a:rPr>
                    <a:t>Sáb</a:t>
                  </a:r>
                  <a:r>
                    <a:rPr lang="pt-BR" sz="600" b="1" dirty="0">
                      <a:solidFill>
                        <a:srgbClr val="006600"/>
                      </a:solidFill>
                      <a:latin typeface="Courier New" pitchFamily="49" charset="0"/>
                    </a:rPr>
                    <a:t> </a:t>
                  </a:r>
                  <a:r>
                    <a:rPr lang="pt-BR" sz="600" b="1" dirty="0">
                      <a:latin typeface="Courier New" pitchFamily="49" charset="0"/>
                    </a:rPr>
                    <a:t>Dom</a:t>
                  </a:r>
                </a:p>
                <a:p>
                  <a:pPr algn="l" defTabSz="762000"/>
                  <a:endParaRPr lang="pt-BR" sz="600" b="1" dirty="0">
                    <a:solidFill>
                      <a:srgbClr val="006600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 dirty="0">
                      <a:solidFill>
                        <a:schemeClr val="tx1"/>
                      </a:solidFill>
                      <a:latin typeface="Courier New" pitchFamily="49" charset="0"/>
                    </a:rPr>
                    <a:t>                  1   2   </a:t>
                  </a:r>
                  <a:r>
                    <a:rPr lang="pt-BR" sz="600" b="1" dirty="0">
                      <a:latin typeface="Courier New" pitchFamily="49" charset="0"/>
                    </a:rPr>
                    <a:t>3</a:t>
                  </a:r>
                </a:p>
                <a:p>
                  <a:pPr algn="l" defTabSz="762000"/>
                  <a:endParaRPr lang="pt-BR" sz="600" b="1" dirty="0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 dirty="0">
                      <a:solidFill>
                        <a:schemeClr val="tx1"/>
                      </a:solidFill>
                      <a:latin typeface="Courier New" pitchFamily="49" charset="0"/>
                    </a:rPr>
                    <a:t>  4   5   6   7   8   9  </a:t>
                  </a:r>
                  <a:r>
                    <a:rPr lang="pt-BR" sz="600" b="1" dirty="0">
                      <a:latin typeface="Courier New" pitchFamily="49" charset="0"/>
                    </a:rPr>
                    <a:t>10</a:t>
                  </a:r>
                </a:p>
                <a:p>
                  <a:pPr algn="l" defTabSz="762000"/>
                  <a:endParaRPr lang="pt-BR" sz="600" b="1" dirty="0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 dirty="0">
                      <a:solidFill>
                        <a:schemeClr val="tx1"/>
                      </a:solidFill>
                      <a:latin typeface="Courier New" pitchFamily="49" charset="0"/>
                    </a:rPr>
                    <a:t> 11  12  13  14  15  16  </a:t>
                  </a:r>
                  <a:r>
                    <a:rPr lang="pt-BR" sz="600" b="1" dirty="0">
                      <a:latin typeface="Courier New" pitchFamily="49" charset="0"/>
                    </a:rPr>
                    <a:t>17</a:t>
                  </a:r>
                </a:p>
                <a:p>
                  <a:pPr algn="l" defTabSz="762000"/>
                  <a:endParaRPr lang="pt-BR" sz="600" b="1" dirty="0"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 dirty="0">
                      <a:solidFill>
                        <a:schemeClr val="tx1"/>
                      </a:solidFill>
                      <a:latin typeface="Courier New" pitchFamily="49" charset="0"/>
                    </a:rPr>
                    <a:t> 18  19  20  21  22  23  </a:t>
                  </a:r>
                  <a:r>
                    <a:rPr lang="pt-BR" sz="600" b="1" dirty="0">
                      <a:latin typeface="Courier New" pitchFamily="49" charset="0"/>
                    </a:rPr>
                    <a:t>24</a:t>
                  </a:r>
                </a:p>
                <a:p>
                  <a:pPr algn="l" defTabSz="762000"/>
                  <a:endParaRPr lang="pt-BR" sz="600" b="1" dirty="0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 dirty="0">
                      <a:solidFill>
                        <a:schemeClr val="tx1"/>
                      </a:solidFill>
                      <a:latin typeface="Courier New" pitchFamily="49" charset="0"/>
                    </a:rPr>
                    <a:t> 25  26  27  28  29  30  </a:t>
                  </a:r>
                  <a:r>
                    <a:rPr lang="pt-BR" sz="600" b="1" dirty="0">
                      <a:latin typeface="Courier New" pitchFamily="49" charset="0"/>
                    </a:rPr>
                    <a:t>31</a:t>
                  </a:r>
                </a:p>
                <a:p>
                  <a:pPr algn="l" defTabSz="762000"/>
                  <a:endParaRPr lang="pt-BR" sz="600" b="1" dirty="0">
                    <a:latin typeface="Courier New" pitchFamily="49" charset="0"/>
                  </a:endParaRPr>
                </a:p>
              </p:txBody>
            </p:sp>
            <p:sp>
              <p:nvSpPr>
                <p:cNvPr id="32" name="Text Box 24"/>
                <p:cNvSpPr txBox="1">
                  <a:spLocks noChangeArrowheads="1"/>
                </p:cNvSpPr>
                <p:nvPr/>
              </p:nvSpPr>
              <p:spPr bwMode="auto">
                <a:xfrm>
                  <a:off x="2048" y="1958"/>
                  <a:ext cx="246" cy="145"/>
                </a:xfrm>
                <a:prstGeom prst="rect">
                  <a:avLst/>
                </a:prstGeom>
                <a:noFill/>
                <a:ln w="12700">
                  <a:noFill/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>
                  <a:spAutoFit/>
                </a:bodyPr>
                <a:lstStyle/>
                <a:p>
                  <a:r>
                    <a:rPr lang="pt-BR" sz="900" b="1" dirty="0">
                      <a:solidFill>
                        <a:schemeClr val="accent2"/>
                      </a:solidFill>
                    </a:rPr>
                    <a:t>Jun</a:t>
                  </a:r>
                </a:p>
              </p:txBody>
            </p:sp>
          </p:grpSp>
          <p:grpSp>
            <p:nvGrpSpPr>
              <p:cNvPr id="16" name="Group 25"/>
              <p:cNvGrpSpPr>
                <a:grpSpLocks/>
              </p:cNvGrpSpPr>
              <p:nvPr/>
            </p:nvGrpSpPr>
            <p:grpSpPr bwMode="auto">
              <a:xfrm>
                <a:off x="645" y="2572"/>
                <a:ext cx="945" cy="779"/>
                <a:chOff x="1104" y="1650"/>
                <a:chExt cx="945" cy="779"/>
              </a:xfrm>
            </p:grpSpPr>
            <p:sp>
              <p:nvSpPr>
                <p:cNvPr id="29" name="Text Box 26"/>
                <p:cNvSpPr txBox="1">
                  <a:spLocks noChangeArrowheads="1"/>
                </p:cNvSpPr>
                <p:nvPr/>
              </p:nvSpPr>
              <p:spPr bwMode="auto">
                <a:xfrm>
                  <a:off x="1104" y="1650"/>
                  <a:ext cx="899" cy="754"/>
                </a:xfrm>
                <a:prstGeom prst="rect">
                  <a:avLst/>
                </a:prstGeom>
                <a:solidFill>
                  <a:srgbClr val="FFCC00"/>
                </a:solidFill>
                <a:ln w="12700">
                  <a:noFill/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>
                  <a:spAutoFit/>
                </a:bodyPr>
                <a:lstStyle/>
                <a:p>
                  <a:pPr algn="l" defTabSz="762000"/>
                  <a:r>
                    <a:rPr lang="pt-BR" sz="600" b="1" dirty="0" err="1">
                      <a:solidFill>
                        <a:srgbClr val="006600"/>
                      </a:solidFill>
                      <a:latin typeface="Courier New" pitchFamily="49" charset="0"/>
                    </a:rPr>
                    <a:t>Seg</a:t>
                  </a:r>
                  <a:r>
                    <a:rPr lang="pt-BR" sz="600" b="1" dirty="0">
                      <a:solidFill>
                        <a:srgbClr val="006600"/>
                      </a:solidFill>
                      <a:latin typeface="Courier New" pitchFamily="49" charset="0"/>
                    </a:rPr>
                    <a:t> Ter </a:t>
                  </a:r>
                  <a:r>
                    <a:rPr lang="pt-BR" sz="600" b="1" dirty="0" err="1">
                      <a:solidFill>
                        <a:srgbClr val="006600"/>
                      </a:solidFill>
                      <a:latin typeface="Courier New" pitchFamily="49" charset="0"/>
                    </a:rPr>
                    <a:t>Qua</a:t>
                  </a:r>
                  <a:r>
                    <a:rPr lang="pt-BR" sz="600" b="1" dirty="0">
                      <a:solidFill>
                        <a:srgbClr val="006600"/>
                      </a:solidFill>
                      <a:latin typeface="Courier New" pitchFamily="49" charset="0"/>
                    </a:rPr>
                    <a:t> </a:t>
                  </a:r>
                  <a:r>
                    <a:rPr lang="pt-BR" sz="600" b="1" dirty="0" err="1">
                      <a:solidFill>
                        <a:srgbClr val="006600"/>
                      </a:solidFill>
                      <a:latin typeface="Courier New" pitchFamily="49" charset="0"/>
                    </a:rPr>
                    <a:t>Qui</a:t>
                  </a:r>
                  <a:r>
                    <a:rPr lang="pt-BR" sz="600" b="1" dirty="0">
                      <a:solidFill>
                        <a:srgbClr val="006600"/>
                      </a:solidFill>
                      <a:latin typeface="Courier New" pitchFamily="49" charset="0"/>
                    </a:rPr>
                    <a:t> </a:t>
                  </a:r>
                  <a:r>
                    <a:rPr lang="pt-BR" sz="600" b="1" dirty="0" err="1">
                      <a:solidFill>
                        <a:srgbClr val="006600"/>
                      </a:solidFill>
                      <a:latin typeface="Courier New" pitchFamily="49" charset="0"/>
                    </a:rPr>
                    <a:t>Sex</a:t>
                  </a:r>
                  <a:r>
                    <a:rPr lang="pt-BR" sz="600" b="1" dirty="0">
                      <a:solidFill>
                        <a:srgbClr val="006600"/>
                      </a:solidFill>
                      <a:latin typeface="Courier New" pitchFamily="49" charset="0"/>
                    </a:rPr>
                    <a:t> </a:t>
                  </a:r>
                  <a:r>
                    <a:rPr lang="pt-BR" sz="600" b="1" dirty="0" err="1">
                      <a:solidFill>
                        <a:srgbClr val="006600"/>
                      </a:solidFill>
                      <a:latin typeface="Courier New" pitchFamily="49" charset="0"/>
                    </a:rPr>
                    <a:t>Sáb</a:t>
                  </a:r>
                  <a:r>
                    <a:rPr lang="pt-BR" sz="600" b="1" dirty="0">
                      <a:solidFill>
                        <a:srgbClr val="006600"/>
                      </a:solidFill>
                      <a:latin typeface="Courier New" pitchFamily="49" charset="0"/>
                    </a:rPr>
                    <a:t> </a:t>
                  </a:r>
                  <a:r>
                    <a:rPr lang="pt-BR" sz="600" b="1" dirty="0">
                      <a:latin typeface="Courier New" pitchFamily="49" charset="0"/>
                    </a:rPr>
                    <a:t>Dom</a:t>
                  </a:r>
                </a:p>
                <a:p>
                  <a:pPr algn="l" defTabSz="762000"/>
                  <a:endParaRPr lang="pt-BR" sz="600" b="1" dirty="0"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 dirty="0">
                      <a:solidFill>
                        <a:schemeClr val="tx1"/>
                      </a:solidFill>
                      <a:latin typeface="Courier New" pitchFamily="49" charset="0"/>
                    </a:rPr>
                    <a:t>          1   2   3   4   </a:t>
                  </a:r>
                  <a:r>
                    <a:rPr lang="pt-BR" sz="600" b="1" dirty="0">
                      <a:latin typeface="Courier New" pitchFamily="49" charset="0"/>
                    </a:rPr>
                    <a:t>5</a:t>
                  </a:r>
                </a:p>
                <a:p>
                  <a:pPr algn="l" defTabSz="762000"/>
                  <a:endParaRPr lang="pt-BR" sz="600" b="1" dirty="0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 dirty="0">
                      <a:solidFill>
                        <a:schemeClr val="tx1"/>
                      </a:solidFill>
                      <a:latin typeface="Courier New" pitchFamily="49" charset="0"/>
                    </a:rPr>
                    <a:t>  6   7   8   9  10  11  </a:t>
                  </a:r>
                  <a:r>
                    <a:rPr lang="pt-BR" sz="600" b="1" dirty="0">
                      <a:latin typeface="Courier New" pitchFamily="49" charset="0"/>
                    </a:rPr>
                    <a:t>12</a:t>
                  </a:r>
                </a:p>
                <a:p>
                  <a:pPr algn="l" defTabSz="762000"/>
                  <a:endParaRPr lang="pt-BR" sz="600" b="1" dirty="0"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 dirty="0">
                      <a:solidFill>
                        <a:schemeClr val="tx1"/>
                      </a:solidFill>
                      <a:latin typeface="Courier New" pitchFamily="49" charset="0"/>
                    </a:rPr>
                    <a:t> 13  14  15  16  17  18  </a:t>
                  </a:r>
                  <a:r>
                    <a:rPr lang="pt-BR" sz="600" b="1" dirty="0">
                      <a:latin typeface="Courier New" pitchFamily="49" charset="0"/>
                    </a:rPr>
                    <a:t>19</a:t>
                  </a:r>
                </a:p>
                <a:p>
                  <a:pPr algn="l" defTabSz="762000"/>
                  <a:endParaRPr lang="pt-BR" sz="600" b="1" dirty="0"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 dirty="0">
                      <a:solidFill>
                        <a:schemeClr val="tx1"/>
                      </a:solidFill>
                      <a:latin typeface="Courier New" pitchFamily="49" charset="0"/>
                    </a:rPr>
                    <a:t> 20  21  22  23  24  25  </a:t>
                  </a:r>
                  <a:r>
                    <a:rPr lang="pt-BR" sz="600" b="1" dirty="0">
                      <a:latin typeface="Courier New" pitchFamily="49" charset="0"/>
                    </a:rPr>
                    <a:t>26</a:t>
                  </a:r>
                </a:p>
                <a:p>
                  <a:pPr algn="l" defTabSz="762000"/>
                  <a:endParaRPr lang="pt-BR" sz="600" b="1" dirty="0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 dirty="0">
                      <a:solidFill>
                        <a:schemeClr val="tx1"/>
                      </a:solidFill>
                      <a:latin typeface="Courier New" pitchFamily="49" charset="0"/>
                    </a:rPr>
                    <a:t> 27  28  29  30  31</a:t>
                  </a:r>
                </a:p>
                <a:p>
                  <a:pPr algn="l" defTabSz="762000"/>
                  <a:endParaRPr lang="pt-BR" sz="600" b="1" dirty="0">
                    <a:solidFill>
                      <a:schemeClr val="tx1"/>
                    </a:solidFill>
                    <a:latin typeface="Courier New" pitchFamily="49" charset="0"/>
                  </a:endParaRPr>
                </a:p>
              </p:txBody>
            </p:sp>
            <p:sp>
              <p:nvSpPr>
                <p:cNvPr id="30" name="Text Box 27"/>
                <p:cNvSpPr txBox="1">
                  <a:spLocks noChangeArrowheads="1"/>
                </p:cNvSpPr>
                <p:nvPr/>
              </p:nvSpPr>
              <p:spPr bwMode="auto">
                <a:xfrm>
                  <a:off x="1812" y="2284"/>
                  <a:ext cx="237" cy="145"/>
                </a:xfrm>
                <a:prstGeom prst="rect">
                  <a:avLst/>
                </a:prstGeom>
                <a:noFill/>
                <a:ln w="12700">
                  <a:noFill/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>
                  <a:spAutoFit/>
                </a:bodyPr>
                <a:lstStyle/>
                <a:p>
                  <a:r>
                    <a:rPr lang="pt-BR" sz="900" b="1" dirty="0">
                      <a:solidFill>
                        <a:schemeClr val="accent2"/>
                      </a:solidFill>
                    </a:rPr>
                    <a:t>Mai</a:t>
                  </a:r>
                </a:p>
              </p:txBody>
            </p:sp>
          </p:grpSp>
          <p:grpSp>
            <p:nvGrpSpPr>
              <p:cNvPr id="17" name="Group 28"/>
              <p:cNvGrpSpPr>
                <a:grpSpLocks/>
              </p:cNvGrpSpPr>
              <p:nvPr/>
            </p:nvGrpSpPr>
            <p:grpSpPr bwMode="auto">
              <a:xfrm>
                <a:off x="497" y="2791"/>
                <a:ext cx="958" cy="769"/>
                <a:chOff x="864" y="1996"/>
                <a:chExt cx="958" cy="769"/>
              </a:xfrm>
            </p:grpSpPr>
            <p:sp>
              <p:nvSpPr>
                <p:cNvPr id="27" name="Text Box 29"/>
                <p:cNvSpPr txBox="1">
                  <a:spLocks noChangeArrowheads="1"/>
                </p:cNvSpPr>
                <p:nvPr/>
              </p:nvSpPr>
              <p:spPr bwMode="auto">
                <a:xfrm>
                  <a:off x="864" y="1996"/>
                  <a:ext cx="899" cy="754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noFill/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>
                  <a:spAutoFit/>
                </a:bodyPr>
                <a:lstStyle/>
                <a:p>
                  <a:pPr algn="l" defTabSz="762000"/>
                  <a:r>
                    <a:rPr lang="pt-BR" sz="600" b="1">
                      <a:solidFill>
                        <a:srgbClr val="006600"/>
                      </a:solidFill>
                      <a:latin typeface="Courier New" pitchFamily="49" charset="0"/>
                    </a:rPr>
                    <a:t>Seg Ter Qua Qui Sex Sáb </a:t>
                  </a:r>
                  <a:r>
                    <a:rPr lang="pt-BR" sz="600" b="1">
                      <a:latin typeface="Courier New" pitchFamily="49" charset="0"/>
                    </a:rPr>
                    <a:t>Dom</a:t>
                  </a:r>
                </a:p>
                <a:p>
                  <a:pPr algn="l" defTabSz="762000"/>
                  <a:endParaRPr lang="pt-BR" sz="600" b="1">
                    <a:solidFill>
                      <a:srgbClr val="006600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 1   2   3   4   5   6   </a:t>
                  </a:r>
                  <a:r>
                    <a:rPr lang="pt-BR" sz="600" b="1">
                      <a:latin typeface="Courier New" pitchFamily="49" charset="0"/>
                    </a:rPr>
                    <a:t>7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 8   9  10  11  12  13  </a:t>
                  </a:r>
                  <a:r>
                    <a:rPr lang="pt-BR" sz="600" b="1">
                      <a:latin typeface="Courier New" pitchFamily="49" charset="0"/>
                    </a:rPr>
                    <a:t>14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15  16  17  18  19  20  </a:t>
                  </a:r>
                  <a:r>
                    <a:rPr lang="pt-BR" sz="600" b="1">
                      <a:latin typeface="Courier New" pitchFamily="49" charset="0"/>
                    </a:rPr>
                    <a:t>21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22  23  24  25  26  27  </a:t>
                  </a:r>
                  <a:r>
                    <a:rPr lang="pt-BR" sz="600" b="1">
                      <a:latin typeface="Courier New" pitchFamily="49" charset="0"/>
                    </a:rPr>
                    <a:t>28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29  30  31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</p:txBody>
            </p:sp>
            <p:sp>
              <p:nvSpPr>
                <p:cNvPr id="28" name="Text Box 30"/>
                <p:cNvSpPr txBox="1">
                  <a:spLocks noChangeArrowheads="1"/>
                </p:cNvSpPr>
                <p:nvPr/>
              </p:nvSpPr>
              <p:spPr bwMode="auto">
                <a:xfrm>
                  <a:off x="1580" y="2620"/>
                  <a:ext cx="242" cy="145"/>
                </a:xfrm>
                <a:prstGeom prst="rect">
                  <a:avLst/>
                </a:prstGeom>
                <a:noFill/>
                <a:ln w="12700">
                  <a:noFill/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>
                  <a:spAutoFit/>
                </a:bodyPr>
                <a:lstStyle/>
                <a:p>
                  <a:r>
                    <a:rPr lang="pt-BR" sz="900" b="1" dirty="0">
                      <a:solidFill>
                        <a:schemeClr val="accent2"/>
                      </a:solidFill>
                    </a:rPr>
                    <a:t>Abr</a:t>
                  </a:r>
                </a:p>
              </p:txBody>
            </p:sp>
          </p:grpSp>
          <p:grpSp>
            <p:nvGrpSpPr>
              <p:cNvPr id="18" name="Group 31"/>
              <p:cNvGrpSpPr>
                <a:grpSpLocks/>
              </p:cNvGrpSpPr>
              <p:nvPr/>
            </p:nvGrpSpPr>
            <p:grpSpPr bwMode="auto">
              <a:xfrm>
                <a:off x="344" y="3010"/>
                <a:ext cx="952" cy="769"/>
                <a:chOff x="624" y="2332"/>
                <a:chExt cx="952" cy="769"/>
              </a:xfrm>
            </p:grpSpPr>
            <p:sp>
              <p:nvSpPr>
                <p:cNvPr id="25" name="Text Box 32"/>
                <p:cNvSpPr txBox="1">
                  <a:spLocks noChangeArrowheads="1"/>
                </p:cNvSpPr>
                <p:nvPr/>
              </p:nvSpPr>
              <p:spPr bwMode="auto">
                <a:xfrm>
                  <a:off x="624" y="2332"/>
                  <a:ext cx="899" cy="754"/>
                </a:xfrm>
                <a:prstGeom prst="rect">
                  <a:avLst/>
                </a:prstGeom>
                <a:solidFill>
                  <a:srgbClr val="FFCC00"/>
                </a:solidFill>
                <a:ln w="12700">
                  <a:noFill/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>
                  <a:spAutoFit/>
                </a:bodyPr>
                <a:lstStyle/>
                <a:p>
                  <a:pPr algn="l" defTabSz="762000"/>
                  <a:r>
                    <a:rPr lang="pt-BR" sz="600" b="1">
                      <a:solidFill>
                        <a:srgbClr val="006600"/>
                      </a:solidFill>
                      <a:latin typeface="Courier New" pitchFamily="49" charset="0"/>
                    </a:rPr>
                    <a:t>Seg Ter Qua Qui Sex Sáb </a:t>
                  </a:r>
                  <a:r>
                    <a:rPr lang="pt-BR" sz="600" b="1">
                      <a:latin typeface="Courier New" pitchFamily="49" charset="0"/>
                    </a:rPr>
                    <a:t>Dom</a:t>
                  </a:r>
                </a:p>
                <a:p>
                  <a:pPr algn="l" defTabSz="762000"/>
                  <a:endParaRPr lang="pt-BR" sz="600" b="1">
                    <a:solidFill>
                      <a:srgbClr val="006600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                 1   2   </a:t>
                  </a:r>
                  <a:r>
                    <a:rPr lang="pt-BR" sz="600" b="1">
                      <a:latin typeface="Courier New" pitchFamily="49" charset="0"/>
                    </a:rPr>
                    <a:t>3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 4   5   6   7   8   9  </a:t>
                  </a:r>
                  <a:r>
                    <a:rPr lang="pt-BR" sz="600" b="1">
                      <a:latin typeface="Courier New" pitchFamily="49" charset="0"/>
                    </a:rPr>
                    <a:t>10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11  12  13  14  15  16  </a:t>
                  </a:r>
                  <a:r>
                    <a:rPr lang="pt-BR" sz="600" b="1">
                      <a:latin typeface="Courier New" pitchFamily="49" charset="0"/>
                    </a:rPr>
                    <a:t>17</a:t>
                  </a:r>
                </a:p>
                <a:p>
                  <a:pPr algn="l" defTabSz="762000"/>
                  <a:endParaRPr lang="pt-BR" sz="600" b="1"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18  19  20  21  22  23  </a:t>
                  </a:r>
                  <a:r>
                    <a:rPr lang="pt-BR" sz="600" b="1">
                      <a:latin typeface="Courier New" pitchFamily="49" charset="0"/>
                    </a:rPr>
                    <a:t>24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25  26  27  28  29  30  </a:t>
                  </a:r>
                  <a:r>
                    <a:rPr lang="pt-BR" sz="600" b="1">
                      <a:latin typeface="Courier New" pitchFamily="49" charset="0"/>
                    </a:rPr>
                    <a:t>31</a:t>
                  </a:r>
                </a:p>
                <a:p>
                  <a:pPr algn="l" defTabSz="762000"/>
                  <a:endParaRPr lang="pt-BR" sz="600" b="1">
                    <a:latin typeface="Courier New" pitchFamily="49" charset="0"/>
                  </a:endParaRPr>
                </a:p>
              </p:txBody>
            </p:sp>
            <p:sp>
              <p:nvSpPr>
                <p:cNvPr id="26" name="Text Box 33"/>
                <p:cNvSpPr txBox="1">
                  <a:spLocks noChangeArrowheads="1"/>
                </p:cNvSpPr>
                <p:nvPr/>
              </p:nvSpPr>
              <p:spPr bwMode="auto">
                <a:xfrm>
                  <a:off x="1330" y="2956"/>
                  <a:ext cx="246" cy="145"/>
                </a:xfrm>
                <a:prstGeom prst="rect">
                  <a:avLst/>
                </a:prstGeom>
                <a:noFill/>
                <a:ln w="12700">
                  <a:noFill/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>
                  <a:spAutoFit/>
                </a:bodyPr>
                <a:lstStyle/>
                <a:p>
                  <a:r>
                    <a:rPr lang="pt-BR" sz="900" b="1" dirty="0">
                      <a:solidFill>
                        <a:schemeClr val="accent2"/>
                      </a:solidFill>
                    </a:rPr>
                    <a:t>Mar</a:t>
                  </a:r>
                </a:p>
              </p:txBody>
            </p:sp>
          </p:grpSp>
          <p:grpSp>
            <p:nvGrpSpPr>
              <p:cNvPr id="19" name="Group 34"/>
              <p:cNvGrpSpPr>
                <a:grpSpLocks/>
              </p:cNvGrpSpPr>
              <p:nvPr/>
            </p:nvGrpSpPr>
            <p:grpSpPr bwMode="auto">
              <a:xfrm>
                <a:off x="196" y="3229"/>
                <a:ext cx="949" cy="769"/>
                <a:chOff x="384" y="2668"/>
                <a:chExt cx="949" cy="769"/>
              </a:xfrm>
            </p:grpSpPr>
            <p:sp>
              <p:nvSpPr>
                <p:cNvPr id="23" name="Text Box 35"/>
                <p:cNvSpPr txBox="1">
                  <a:spLocks noChangeArrowheads="1"/>
                </p:cNvSpPr>
                <p:nvPr/>
              </p:nvSpPr>
              <p:spPr bwMode="auto">
                <a:xfrm>
                  <a:off x="384" y="2668"/>
                  <a:ext cx="899" cy="754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noFill/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>
                  <a:spAutoFit/>
                </a:bodyPr>
                <a:lstStyle/>
                <a:p>
                  <a:pPr algn="l" defTabSz="762000"/>
                  <a:r>
                    <a:rPr lang="pt-BR" sz="600" b="1">
                      <a:solidFill>
                        <a:srgbClr val="006600"/>
                      </a:solidFill>
                      <a:latin typeface="Courier New" pitchFamily="49" charset="0"/>
                    </a:rPr>
                    <a:t>Seg Ter Qua Qui Sex Sáb </a:t>
                  </a:r>
                  <a:r>
                    <a:rPr lang="pt-BR" sz="600" b="1">
                      <a:latin typeface="Courier New" pitchFamily="49" charset="0"/>
                    </a:rPr>
                    <a:t>Dom</a:t>
                  </a:r>
                </a:p>
                <a:p>
                  <a:pPr algn="l" defTabSz="762000"/>
                  <a:endParaRPr lang="pt-BR" sz="600" b="1">
                    <a:solidFill>
                      <a:srgbClr val="006600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             1   2   3   </a:t>
                  </a:r>
                  <a:r>
                    <a:rPr lang="pt-BR" sz="600" b="1">
                      <a:latin typeface="Courier New" pitchFamily="49" charset="0"/>
                    </a:rPr>
                    <a:t>4</a:t>
                  </a:r>
                </a:p>
                <a:p>
                  <a:pPr algn="l" defTabSz="762000"/>
                  <a:endParaRPr lang="pt-BR" sz="600" b="1"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 5   6   7   8   9  10  </a:t>
                  </a:r>
                  <a:r>
                    <a:rPr lang="pt-BR" sz="600" b="1">
                      <a:latin typeface="Courier New" pitchFamily="49" charset="0"/>
                    </a:rPr>
                    <a:t>11</a:t>
                  </a:r>
                </a:p>
                <a:p>
                  <a:pPr algn="l" defTabSz="762000"/>
                  <a:endParaRPr lang="pt-BR" sz="600" b="1"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12  13  14  15  16  17  </a:t>
                  </a:r>
                  <a:r>
                    <a:rPr lang="pt-BR" sz="600" b="1">
                      <a:latin typeface="Courier New" pitchFamily="49" charset="0"/>
                    </a:rPr>
                    <a:t>18</a:t>
                  </a:r>
                </a:p>
                <a:p>
                  <a:pPr algn="l" defTabSz="762000"/>
                  <a:endParaRPr lang="pt-BR" sz="600" b="1"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19  20  21  22  23  24  </a:t>
                  </a:r>
                  <a:r>
                    <a:rPr lang="pt-BR" sz="600" b="1">
                      <a:latin typeface="Courier New" pitchFamily="49" charset="0"/>
                    </a:rPr>
                    <a:t>25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26  27  28  29  30  31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</p:txBody>
            </p:sp>
            <p:sp>
              <p:nvSpPr>
                <p:cNvPr id="24" name="Text Box 36"/>
                <p:cNvSpPr txBox="1">
                  <a:spLocks noChangeArrowheads="1"/>
                </p:cNvSpPr>
                <p:nvPr/>
              </p:nvSpPr>
              <p:spPr bwMode="auto">
                <a:xfrm>
                  <a:off x="1091" y="3292"/>
                  <a:ext cx="242" cy="145"/>
                </a:xfrm>
                <a:prstGeom prst="rect">
                  <a:avLst/>
                </a:prstGeom>
                <a:noFill/>
                <a:ln w="12700">
                  <a:noFill/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>
                  <a:spAutoFit/>
                </a:bodyPr>
                <a:lstStyle/>
                <a:p>
                  <a:r>
                    <a:rPr lang="pt-BR" sz="900" b="1" dirty="0">
                      <a:solidFill>
                        <a:schemeClr val="accent2"/>
                      </a:solidFill>
                    </a:rPr>
                    <a:t>Fev</a:t>
                  </a:r>
                </a:p>
              </p:txBody>
            </p:sp>
          </p:grpSp>
          <p:grpSp>
            <p:nvGrpSpPr>
              <p:cNvPr id="20" name="Group 37"/>
              <p:cNvGrpSpPr>
                <a:grpSpLocks/>
              </p:cNvGrpSpPr>
              <p:nvPr/>
            </p:nvGrpSpPr>
            <p:grpSpPr bwMode="auto">
              <a:xfrm>
                <a:off x="48" y="3447"/>
                <a:ext cx="914" cy="769"/>
                <a:chOff x="144" y="3004"/>
                <a:chExt cx="914" cy="769"/>
              </a:xfrm>
            </p:grpSpPr>
            <p:sp>
              <p:nvSpPr>
                <p:cNvPr id="21" name="Text Box 38"/>
                <p:cNvSpPr txBox="1">
                  <a:spLocks noChangeArrowheads="1"/>
                </p:cNvSpPr>
                <p:nvPr/>
              </p:nvSpPr>
              <p:spPr bwMode="auto">
                <a:xfrm>
                  <a:off x="144" y="3004"/>
                  <a:ext cx="899" cy="754"/>
                </a:xfrm>
                <a:prstGeom prst="rect">
                  <a:avLst/>
                </a:prstGeom>
                <a:solidFill>
                  <a:srgbClr val="FFCC00"/>
                </a:solidFill>
                <a:ln w="12700">
                  <a:noFill/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>
                  <a:spAutoFit/>
                </a:bodyPr>
                <a:lstStyle/>
                <a:p>
                  <a:pPr algn="l" defTabSz="762000"/>
                  <a:r>
                    <a:rPr lang="pt-BR" sz="600" b="1">
                      <a:solidFill>
                        <a:srgbClr val="006600"/>
                      </a:solidFill>
                      <a:latin typeface="Courier New" pitchFamily="49" charset="0"/>
                    </a:rPr>
                    <a:t>Seg Ter Qua Qui Sex Sáb </a:t>
                  </a:r>
                  <a:r>
                    <a:rPr lang="pt-BR" sz="600" b="1">
                      <a:latin typeface="Courier New" pitchFamily="49" charset="0"/>
                    </a:rPr>
                    <a:t>Dom</a:t>
                  </a:r>
                </a:p>
                <a:p>
                  <a:pPr algn="l" defTabSz="762000"/>
                  <a:endParaRPr lang="pt-BR" sz="600" b="1">
                    <a:solidFill>
                      <a:srgbClr val="006600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 1   2   3   4   5   6   </a:t>
                  </a:r>
                  <a:r>
                    <a:rPr lang="pt-BR" sz="600" b="1">
                      <a:latin typeface="Courier New" pitchFamily="49" charset="0"/>
                    </a:rPr>
                    <a:t>7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 8   9  10  11  12  13  </a:t>
                  </a:r>
                  <a:r>
                    <a:rPr lang="pt-BR" sz="600" b="1">
                      <a:latin typeface="Courier New" pitchFamily="49" charset="0"/>
                    </a:rPr>
                    <a:t>14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15  16  17  18  19  20  </a:t>
                  </a:r>
                  <a:r>
                    <a:rPr lang="pt-BR" sz="600" b="1">
                      <a:latin typeface="Courier New" pitchFamily="49" charset="0"/>
                    </a:rPr>
                    <a:t>21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22  23  24  25  26  27  </a:t>
                  </a:r>
                  <a:r>
                    <a:rPr lang="pt-BR" sz="600" b="1">
                      <a:latin typeface="Courier New" pitchFamily="49" charset="0"/>
                    </a:rPr>
                    <a:t>28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  <a:p>
                  <a:pPr algn="l" defTabSz="762000"/>
                  <a:r>
                    <a:rPr lang="pt-BR" sz="600" b="1">
                      <a:solidFill>
                        <a:schemeClr val="tx1"/>
                      </a:solidFill>
                      <a:latin typeface="Courier New" pitchFamily="49" charset="0"/>
                    </a:rPr>
                    <a:t> 29  30  31</a:t>
                  </a:r>
                </a:p>
                <a:p>
                  <a:pPr algn="l" defTabSz="762000"/>
                  <a:endParaRPr lang="pt-BR" sz="600" b="1">
                    <a:solidFill>
                      <a:schemeClr val="tx1"/>
                    </a:solidFill>
                    <a:latin typeface="Courier New" pitchFamily="49" charset="0"/>
                  </a:endParaRPr>
                </a:p>
              </p:txBody>
            </p:sp>
            <p:sp>
              <p:nvSpPr>
                <p:cNvPr id="22" name="Text Box 39"/>
                <p:cNvSpPr txBox="1">
                  <a:spLocks noChangeArrowheads="1"/>
                </p:cNvSpPr>
                <p:nvPr/>
              </p:nvSpPr>
              <p:spPr bwMode="auto">
                <a:xfrm>
                  <a:off x="816" y="3628"/>
                  <a:ext cx="242" cy="145"/>
                </a:xfrm>
                <a:prstGeom prst="rect">
                  <a:avLst/>
                </a:prstGeom>
                <a:noFill/>
                <a:ln w="12700">
                  <a:noFill/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>
                  <a:spAutoFit/>
                </a:bodyPr>
                <a:lstStyle/>
                <a:p>
                  <a:r>
                    <a:rPr lang="pt-BR" sz="900" b="1" dirty="0">
                      <a:solidFill>
                        <a:schemeClr val="accent2"/>
                      </a:solidFill>
                    </a:rPr>
                    <a:t>Jan</a:t>
                  </a:r>
                </a:p>
              </p:txBody>
            </p:sp>
          </p:grpSp>
        </p:grpSp>
        <p:sp>
          <p:nvSpPr>
            <p:cNvPr id="45" name="Retângulo 44"/>
            <p:cNvSpPr/>
            <p:nvPr/>
          </p:nvSpPr>
          <p:spPr bwMode="auto">
            <a:xfrm>
              <a:off x="4860032" y="6033320"/>
              <a:ext cx="1296144" cy="144016"/>
            </a:xfrm>
            <a:prstGeom prst="rect">
              <a:avLst/>
            </a:prstGeom>
            <a:noFill/>
            <a:ln w="38100" cap="flat" cmpd="sng" algn="ctr">
              <a:solidFill>
                <a:srgbClr val="0070C0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pt-BR" sz="1800" b="1" i="0" u="none" strike="noStrike" cap="none" normalizeH="0" baseline="0" smtClean="0">
                <a:ln>
                  <a:noFill/>
                </a:ln>
                <a:solidFill>
                  <a:srgbClr val="FF0066"/>
                </a:solidFill>
                <a:effectLst/>
                <a:latin typeface="Arial" charset="0"/>
              </a:endParaRPr>
            </a:p>
          </p:txBody>
        </p:sp>
        <p:sp>
          <p:nvSpPr>
            <p:cNvPr id="49" name="Forma livre 48"/>
            <p:cNvSpPr/>
            <p:nvPr/>
          </p:nvSpPr>
          <p:spPr bwMode="auto">
            <a:xfrm>
              <a:off x="4776537" y="5474368"/>
              <a:ext cx="1431758" cy="1179095"/>
            </a:xfrm>
            <a:custGeom>
              <a:avLst/>
              <a:gdLst>
                <a:gd name="connsiteX0" fmla="*/ 0 w 1431758"/>
                <a:gd name="connsiteY0" fmla="*/ 0 h 1179095"/>
                <a:gd name="connsiteX1" fmla="*/ 1431758 w 1431758"/>
                <a:gd name="connsiteY1" fmla="*/ 0 h 1179095"/>
                <a:gd name="connsiteX2" fmla="*/ 1431758 w 1431758"/>
                <a:gd name="connsiteY2" fmla="*/ 1179095 h 117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31758" h="1179095">
                  <a:moveTo>
                    <a:pt x="0" y="0"/>
                  </a:moveTo>
                  <a:lnTo>
                    <a:pt x="1431758" y="0"/>
                  </a:lnTo>
                  <a:lnTo>
                    <a:pt x="1431758" y="1179095"/>
                  </a:lnTo>
                </a:path>
              </a:pathLst>
            </a:cu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pt-BR" sz="1800" b="1" i="0" u="none" strike="noStrike" cap="none" normalizeH="0" baseline="0" smtClean="0">
                <a:ln>
                  <a:noFill/>
                </a:ln>
                <a:solidFill>
                  <a:srgbClr val="FF0066"/>
                </a:solidFill>
                <a:effectLst/>
                <a:latin typeface="Arial" charset="0"/>
              </a:endParaRPr>
            </a:p>
          </p:txBody>
        </p:sp>
        <p:sp>
          <p:nvSpPr>
            <p:cNvPr id="50" name="Forma livre 49"/>
            <p:cNvSpPr/>
            <p:nvPr/>
          </p:nvSpPr>
          <p:spPr bwMode="auto">
            <a:xfrm>
              <a:off x="5012450" y="5130225"/>
              <a:ext cx="1431758" cy="1179095"/>
            </a:xfrm>
            <a:custGeom>
              <a:avLst/>
              <a:gdLst>
                <a:gd name="connsiteX0" fmla="*/ 0 w 1431758"/>
                <a:gd name="connsiteY0" fmla="*/ 0 h 1179095"/>
                <a:gd name="connsiteX1" fmla="*/ 1431758 w 1431758"/>
                <a:gd name="connsiteY1" fmla="*/ 0 h 1179095"/>
                <a:gd name="connsiteX2" fmla="*/ 1431758 w 1431758"/>
                <a:gd name="connsiteY2" fmla="*/ 1179095 h 117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31758" h="1179095">
                  <a:moveTo>
                    <a:pt x="0" y="0"/>
                  </a:moveTo>
                  <a:lnTo>
                    <a:pt x="1431758" y="0"/>
                  </a:lnTo>
                  <a:lnTo>
                    <a:pt x="1431758" y="1179095"/>
                  </a:lnTo>
                </a:path>
              </a:pathLst>
            </a:cu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pt-BR" sz="1800" b="1" i="0" u="none" strike="noStrike" cap="none" normalizeH="0" baseline="0" smtClean="0">
                <a:ln>
                  <a:noFill/>
                </a:ln>
                <a:solidFill>
                  <a:srgbClr val="FF0066"/>
                </a:solidFill>
                <a:effectLst/>
                <a:latin typeface="Arial" charset="0"/>
              </a:endParaRPr>
            </a:p>
          </p:txBody>
        </p:sp>
        <p:sp>
          <p:nvSpPr>
            <p:cNvPr id="51" name="Forma livre 50"/>
            <p:cNvSpPr/>
            <p:nvPr/>
          </p:nvSpPr>
          <p:spPr bwMode="auto">
            <a:xfrm>
              <a:off x="5264570" y="4770185"/>
              <a:ext cx="1431758" cy="1179095"/>
            </a:xfrm>
            <a:custGeom>
              <a:avLst/>
              <a:gdLst>
                <a:gd name="connsiteX0" fmla="*/ 0 w 1431758"/>
                <a:gd name="connsiteY0" fmla="*/ 0 h 1179095"/>
                <a:gd name="connsiteX1" fmla="*/ 1431758 w 1431758"/>
                <a:gd name="connsiteY1" fmla="*/ 0 h 1179095"/>
                <a:gd name="connsiteX2" fmla="*/ 1431758 w 1431758"/>
                <a:gd name="connsiteY2" fmla="*/ 1179095 h 117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31758" h="1179095">
                  <a:moveTo>
                    <a:pt x="0" y="0"/>
                  </a:moveTo>
                  <a:lnTo>
                    <a:pt x="1431758" y="0"/>
                  </a:lnTo>
                  <a:lnTo>
                    <a:pt x="1431758" y="1179095"/>
                  </a:lnTo>
                </a:path>
              </a:pathLst>
            </a:cu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pt-BR" sz="1800" b="1" i="0" u="none" strike="noStrike" cap="none" normalizeH="0" baseline="0" smtClean="0">
                <a:ln>
                  <a:noFill/>
                </a:ln>
                <a:solidFill>
                  <a:srgbClr val="FF0066"/>
                </a:solidFill>
                <a:effectLst/>
                <a:latin typeface="Arial" charset="0"/>
              </a:endParaRPr>
            </a:p>
          </p:txBody>
        </p:sp>
        <p:sp>
          <p:nvSpPr>
            <p:cNvPr id="52" name="Forma livre 51"/>
            <p:cNvSpPr/>
            <p:nvPr/>
          </p:nvSpPr>
          <p:spPr bwMode="auto">
            <a:xfrm>
              <a:off x="5496072" y="4422361"/>
              <a:ext cx="1431758" cy="1179095"/>
            </a:xfrm>
            <a:custGeom>
              <a:avLst/>
              <a:gdLst>
                <a:gd name="connsiteX0" fmla="*/ 0 w 1431758"/>
                <a:gd name="connsiteY0" fmla="*/ 0 h 1179095"/>
                <a:gd name="connsiteX1" fmla="*/ 1431758 w 1431758"/>
                <a:gd name="connsiteY1" fmla="*/ 0 h 1179095"/>
                <a:gd name="connsiteX2" fmla="*/ 1431758 w 1431758"/>
                <a:gd name="connsiteY2" fmla="*/ 1179095 h 117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31758" h="1179095">
                  <a:moveTo>
                    <a:pt x="0" y="0"/>
                  </a:moveTo>
                  <a:lnTo>
                    <a:pt x="1431758" y="0"/>
                  </a:lnTo>
                  <a:lnTo>
                    <a:pt x="1431758" y="1179095"/>
                  </a:lnTo>
                </a:path>
              </a:pathLst>
            </a:cu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pt-BR" sz="1800" b="1" i="0" u="none" strike="noStrike" cap="none" normalizeH="0" baseline="0" smtClean="0">
                <a:ln>
                  <a:noFill/>
                </a:ln>
                <a:solidFill>
                  <a:srgbClr val="FF0066"/>
                </a:solidFill>
                <a:effectLst/>
                <a:latin typeface="Arial" charset="0"/>
              </a:endParaRPr>
            </a:p>
          </p:txBody>
        </p:sp>
        <p:sp>
          <p:nvSpPr>
            <p:cNvPr id="53" name="Forma livre 52"/>
            <p:cNvSpPr/>
            <p:nvPr/>
          </p:nvSpPr>
          <p:spPr bwMode="auto">
            <a:xfrm>
              <a:off x="5732530" y="4077072"/>
              <a:ext cx="1431758" cy="1179095"/>
            </a:xfrm>
            <a:custGeom>
              <a:avLst/>
              <a:gdLst>
                <a:gd name="connsiteX0" fmla="*/ 0 w 1431758"/>
                <a:gd name="connsiteY0" fmla="*/ 0 h 1179095"/>
                <a:gd name="connsiteX1" fmla="*/ 1431758 w 1431758"/>
                <a:gd name="connsiteY1" fmla="*/ 0 h 1179095"/>
                <a:gd name="connsiteX2" fmla="*/ 1431758 w 1431758"/>
                <a:gd name="connsiteY2" fmla="*/ 1179095 h 117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31758" h="1179095">
                  <a:moveTo>
                    <a:pt x="0" y="0"/>
                  </a:moveTo>
                  <a:lnTo>
                    <a:pt x="1431758" y="0"/>
                  </a:lnTo>
                  <a:lnTo>
                    <a:pt x="1431758" y="1179095"/>
                  </a:lnTo>
                </a:path>
              </a:pathLst>
            </a:cu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pt-BR" sz="1800" b="1" i="0" u="none" strike="noStrike" cap="none" normalizeH="0" baseline="0" smtClean="0">
                <a:ln>
                  <a:noFill/>
                </a:ln>
                <a:solidFill>
                  <a:srgbClr val="FF0066"/>
                </a:solidFill>
                <a:effectLst/>
                <a:latin typeface="Arial" charset="0"/>
              </a:endParaRPr>
            </a:p>
          </p:txBody>
        </p:sp>
        <p:sp>
          <p:nvSpPr>
            <p:cNvPr id="54" name="Forma livre 53"/>
            <p:cNvSpPr/>
            <p:nvPr/>
          </p:nvSpPr>
          <p:spPr bwMode="auto">
            <a:xfrm>
              <a:off x="5976248" y="3717032"/>
              <a:ext cx="1431758" cy="1179095"/>
            </a:xfrm>
            <a:custGeom>
              <a:avLst/>
              <a:gdLst>
                <a:gd name="connsiteX0" fmla="*/ 0 w 1431758"/>
                <a:gd name="connsiteY0" fmla="*/ 0 h 1179095"/>
                <a:gd name="connsiteX1" fmla="*/ 1431758 w 1431758"/>
                <a:gd name="connsiteY1" fmla="*/ 0 h 1179095"/>
                <a:gd name="connsiteX2" fmla="*/ 1431758 w 1431758"/>
                <a:gd name="connsiteY2" fmla="*/ 1179095 h 117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31758" h="1179095">
                  <a:moveTo>
                    <a:pt x="0" y="0"/>
                  </a:moveTo>
                  <a:lnTo>
                    <a:pt x="1431758" y="0"/>
                  </a:lnTo>
                  <a:lnTo>
                    <a:pt x="1431758" y="1179095"/>
                  </a:lnTo>
                </a:path>
              </a:pathLst>
            </a:cu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pt-BR" sz="1800" b="1" i="0" u="none" strike="noStrike" cap="none" normalizeH="0" baseline="0" smtClean="0">
                <a:ln>
                  <a:noFill/>
                </a:ln>
                <a:solidFill>
                  <a:srgbClr val="FF0066"/>
                </a:solidFill>
                <a:effectLst/>
                <a:latin typeface="Arial" charset="0"/>
              </a:endParaRPr>
            </a:p>
          </p:txBody>
        </p:sp>
        <p:sp>
          <p:nvSpPr>
            <p:cNvPr id="55" name="Forma livre 54"/>
            <p:cNvSpPr/>
            <p:nvPr/>
          </p:nvSpPr>
          <p:spPr bwMode="auto">
            <a:xfrm>
              <a:off x="6224554" y="3381056"/>
              <a:ext cx="1431758" cy="1179095"/>
            </a:xfrm>
            <a:custGeom>
              <a:avLst/>
              <a:gdLst>
                <a:gd name="connsiteX0" fmla="*/ 0 w 1431758"/>
                <a:gd name="connsiteY0" fmla="*/ 0 h 1179095"/>
                <a:gd name="connsiteX1" fmla="*/ 1431758 w 1431758"/>
                <a:gd name="connsiteY1" fmla="*/ 0 h 1179095"/>
                <a:gd name="connsiteX2" fmla="*/ 1431758 w 1431758"/>
                <a:gd name="connsiteY2" fmla="*/ 1179095 h 117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31758" h="1179095">
                  <a:moveTo>
                    <a:pt x="0" y="0"/>
                  </a:moveTo>
                  <a:lnTo>
                    <a:pt x="1431758" y="0"/>
                  </a:lnTo>
                  <a:lnTo>
                    <a:pt x="1431758" y="1179095"/>
                  </a:lnTo>
                </a:path>
              </a:pathLst>
            </a:cu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pt-BR" sz="1800" b="1" i="0" u="none" strike="noStrike" cap="none" normalizeH="0" baseline="0" smtClean="0">
                <a:ln>
                  <a:noFill/>
                </a:ln>
                <a:solidFill>
                  <a:srgbClr val="FF0066"/>
                </a:solidFill>
                <a:effectLst/>
                <a:latin typeface="Arial" charset="0"/>
              </a:endParaRPr>
            </a:p>
          </p:txBody>
        </p:sp>
        <p:sp>
          <p:nvSpPr>
            <p:cNvPr id="56" name="Forma livre 55"/>
            <p:cNvSpPr/>
            <p:nvPr/>
          </p:nvSpPr>
          <p:spPr bwMode="auto">
            <a:xfrm>
              <a:off x="6512586" y="3033048"/>
              <a:ext cx="1431758" cy="1179095"/>
            </a:xfrm>
            <a:custGeom>
              <a:avLst/>
              <a:gdLst>
                <a:gd name="connsiteX0" fmla="*/ 0 w 1431758"/>
                <a:gd name="connsiteY0" fmla="*/ 0 h 1179095"/>
                <a:gd name="connsiteX1" fmla="*/ 1431758 w 1431758"/>
                <a:gd name="connsiteY1" fmla="*/ 0 h 1179095"/>
                <a:gd name="connsiteX2" fmla="*/ 1431758 w 1431758"/>
                <a:gd name="connsiteY2" fmla="*/ 1179095 h 117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31758" h="1179095">
                  <a:moveTo>
                    <a:pt x="0" y="0"/>
                  </a:moveTo>
                  <a:lnTo>
                    <a:pt x="1431758" y="0"/>
                  </a:lnTo>
                  <a:lnTo>
                    <a:pt x="1431758" y="1179095"/>
                  </a:lnTo>
                </a:path>
              </a:pathLst>
            </a:cu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pt-BR" sz="1800" b="1" i="0" u="none" strike="noStrike" cap="none" normalizeH="0" baseline="0" smtClean="0">
                <a:ln>
                  <a:noFill/>
                </a:ln>
                <a:solidFill>
                  <a:srgbClr val="FF0066"/>
                </a:solidFill>
                <a:effectLst/>
                <a:latin typeface="Arial" charset="0"/>
              </a:endParaRPr>
            </a:p>
          </p:txBody>
        </p:sp>
        <p:sp>
          <p:nvSpPr>
            <p:cNvPr id="57" name="Forma livre 56"/>
            <p:cNvSpPr/>
            <p:nvPr/>
          </p:nvSpPr>
          <p:spPr bwMode="auto">
            <a:xfrm>
              <a:off x="6740642" y="2708920"/>
              <a:ext cx="1431758" cy="1179095"/>
            </a:xfrm>
            <a:custGeom>
              <a:avLst/>
              <a:gdLst>
                <a:gd name="connsiteX0" fmla="*/ 0 w 1431758"/>
                <a:gd name="connsiteY0" fmla="*/ 0 h 1179095"/>
                <a:gd name="connsiteX1" fmla="*/ 1431758 w 1431758"/>
                <a:gd name="connsiteY1" fmla="*/ 0 h 1179095"/>
                <a:gd name="connsiteX2" fmla="*/ 1431758 w 1431758"/>
                <a:gd name="connsiteY2" fmla="*/ 1179095 h 117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31758" h="1179095">
                  <a:moveTo>
                    <a:pt x="0" y="0"/>
                  </a:moveTo>
                  <a:lnTo>
                    <a:pt x="1431758" y="0"/>
                  </a:lnTo>
                  <a:lnTo>
                    <a:pt x="1431758" y="1179095"/>
                  </a:lnTo>
                </a:path>
              </a:pathLst>
            </a:cu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pt-BR" sz="1800" b="1" i="0" u="none" strike="noStrike" cap="none" normalizeH="0" baseline="0" smtClean="0">
                <a:ln>
                  <a:noFill/>
                </a:ln>
                <a:solidFill>
                  <a:srgbClr val="FF0066"/>
                </a:solidFill>
                <a:effectLst/>
                <a:latin typeface="Arial" charset="0"/>
              </a:endParaRPr>
            </a:p>
          </p:txBody>
        </p:sp>
        <p:sp>
          <p:nvSpPr>
            <p:cNvPr id="58" name="Forma livre 57"/>
            <p:cNvSpPr/>
            <p:nvPr/>
          </p:nvSpPr>
          <p:spPr bwMode="auto">
            <a:xfrm>
              <a:off x="7016642" y="2348880"/>
              <a:ext cx="1431758" cy="1179095"/>
            </a:xfrm>
            <a:custGeom>
              <a:avLst/>
              <a:gdLst>
                <a:gd name="connsiteX0" fmla="*/ 0 w 1431758"/>
                <a:gd name="connsiteY0" fmla="*/ 0 h 1179095"/>
                <a:gd name="connsiteX1" fmla="*/ 1431758 w 1431758"/>
                <a:gd name="connsiteY1" fmla="*/ 0 h 1179095"/>
                <a:gd name="connsiteX2" fmla="*/ 1431758 w 1431758"/>
                <a:gd name="connsiteY2" fmla="*/ 1179095 h 117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31758" h="1179095">
                  <a:moveTo>
                    <a:pt x="0" y="0"/>
                  </a:moveTo>
                  <a:lnTo>
                    <a:pt x="1431758" y="0"/>
                  </a:lnTo>
                  <a:lnTo>
                    <a:pt x="1431758" y="1179095"/>
                  </a:lnTo>
                </a:path>
              </a:pathLst>
            </a:cu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pt-BR" sz="1800" b="1" i="0" u="none" strike="noStrike" cap="none" normalizeH="0" baseline="0" smtClean="0">
                <a:ln>
                  <a:noFill/>
                </a:ln>
                <a:solidFill>
                  <a:srgbClr val="FF0066"/>
                </a:solidFill>
                <a:effectLst/>
                <a:latin typeface="Arial" charset="0"/>
              </a:endParaRPr>
            </a:p>
          </p:txBody>
        </p:sp>
        <p:sp>
          <p:nvSpPr>
            <p:cNvPr id="59" name="Forma livre 58"/>
            <p:cNvSpPr/>
            <p:nvPr/>
          </p:nvSpPr>
          <p:spPr bwMode="auto">
            <a:xfrm>
              <a:off x="7272392" y="1988840"/>
              <a:ext cx="1431758" cy="1179095"/>
            </a:xfrm>
            <a:custGeom>
              <a:avLst/>
              <a:gdLst>
                <a:gd name="connsiteX0" fmla="*/ 0 w 1431758"/>
                <a:gd name="connsiteY0" fmla="*/ 0 h 1179095"/>
                <a:gd name="connsiteX1" fmla="*/ 1431758 w 1431758"/>
                <a:gd name="connsiteY1" fmla="*/ 0 h 1179095"/>
                <a:gd name="connsiteX2" fmla="*/ 1431758 w 1431758"/>
                <a:gd name="connsiteY2" fmla="*/ 1179095 h 117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31758" h="1179095">
                  <a:moveTo>
                    <a:pt x="0" y="0"/>
                  </a:moveTo>
                  <a:lnTo>
                    <a:pt x="1431758" y="0"/>
                  </a:lnTo>
                  <a:lnTo>
                    <a:pt x="1431758" y="1179095"/>
                  </a:lnTo>
                </a:path>
              </a:pathLst>
            </a:cu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pt-BR" sz="1800" b="1" i="0" u="none" strike="noStrike" cap="none" normalizeH="0" baseline="0" smtClean="0">
                <a:ln>
                  <a:noFill/>
                </a:ln>
                <a:solidFill>
                  <a:srgbClr val="FF0066"/>
                </a:solidFill>
                <a:effectLst/>
                <a:latin typeface="Arial" charset="0"/>
              </a:endParaRPr>
            </a:p>
          </p:txBody>
        </p:sp>
        <p:sp>
          <p:nvSpPr>
            <p:cNvPr id="60" name="Forma livre 59"/>
            <p:cNvSpPr/>
            <p:nvPr/>
          </p:nvSpPr>
          <p:spPr bwMode="auto">
            <a:xfrm>
              <a:off x="7544762" y="1628800"/>
              <a:ext cx="1431758" cy="1179095"/>
            </a:xfrm>
            <a:custGeom>
              <a:avLst/>
              <a:gdLst>
                <a:gd name="connsiteX0" fmla="*/ 0 w 1431758"/>
                <a:gd name="connsiteY0" fmla="*/ 0 h 1179095"/>
                <a:gd name="connsiteX1" fmla="*/ 1431758 w 1431758"/>
                <a:gd name="connsiteY1" fmla="*/ 0 h 1179095"/>
                <a:gd name="connsiteX2" fmla="*/ 1431758 w 1431758"/>
                <a:gd name="connsiteY2" fmla="*/ 1179095 h 117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31758" h="1179095">
                  <a:moveTo>
                    <a:pt x="0" y="0"/>
                  </a:moveTo>
                  <a:lnTo>
                    <a:pt x="1431758" y="0"/>
                  </a:lnTo>
                  <a:lnTo>
                    <a:pt x="1431758" y="1179095"/>
                  </a:lnTo>
                </a:path>
              </a:pathLst>
            </a:cu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pt-BR" sz="1800" b="1" i="0" u="none" strike="noStrike" cap="none" normalizeH="0" baseline="0" smtClean="0">
                <a:ln>
                  <a:noFill/>
                </a:ln>
                <a:solidFill>
                  <a:srgbClr val="FF0066"/>
                </a:solidFill>
                <a:effectLst/>
                <a:latin typeface="Arial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3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30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FFBF00"/>
            </a:gs>
            <a:gs pos="5001">
              <a:srgbClr val="F27300"/>
            </a:gs>
            <a:gs pos="12500">
              <a:srgbClr val="8F0040"/>
            </a:gs>
            <a:gs pos="25000">
              <a:srgbClr val="400040"/>
            </a:gs>
            <a:gs pos="40000">
              <a:srgbClr val="000040"/>
            </a:gs>
            <a:gs pos="50000">
              <a:srgbClr val="000000"/>
            </a:gs>
            <a:gs pos="60000">
              <a:srgbClr val="000040"/>
            </a:gs>
            <a:gs pos="75000">
              <a:srgbClr val="400040"/>
            </a:gs>
            <a:gs pos="87500">
              <a:srgbClr val="8F0040"/>
            </a:gs>
            <a:gs pos="95000">
              <a:srgbClr val="F27300"/>
            </a:gs>
            <a:gs pos="100000">
              <a:srgbClr val="FFBF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01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2209800"/>
            <a:ext cx="7772400" cy="2667000"/>
          </a:xfrm>
          <a:noFill/>
          <a:ln/>
        </p:spPr>
        <p:txBody>
          <a:bodyPr/>
          <a:lstStyle/>
          <a:p>
            <a:r>
              <a:rPr lang="pt-BR" sz="4800" dirty="0" smtClean="0">
                <a:solidFill>
                  <a:schemeClr val="bg1"/>
                </a:solidFill>
              </a:rPr>
              <a:t>Relacionando o ano das estações com a posição do </a:t>
            </a:r>
            <a:r>
              <a:rPr lang="pt-BR" sz="4800" dirty="0">
                <a:solidFill>
                  <a:schemeClr val="bg1"/>
                </a:solidFill>
              </a:rPr>
              <a:t>Sol com relação às constelações</a:t>
            </a:r>
          </a:p>
        </p:txBody>
      </p:sp>
      <p:sp>
        <p:nvSpPr>
          <p:cNvPr id="3" name="Espaço Reservado para Número de Slide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20</a:t>
            </a:fld>
            <a:endParaRPr lang="pt-BR"/>
          </a:p>
        </p:txBody>
      </p:sp>
      <p:grpSp>
        <p:nvGrpSpPr>
          <p:cNvPr id="5" name="Group 341"/>
          <p:cNvGrpSpPr>
            <a:grpSpLocks/>
          </p:cNvGrpSpPr>
          <p:nvPr/>
        </p:nvGrpSpPr>
        <p:grpSpPr bwMode="auto">
          <a:xfrm>
            <a:off x="3423891" y="6004594"/>
            <a:ext cx="957263" cy="635000"/>
            <a:chOff x="1800" y="2597"/>
            <a:chExt cx="1080" cy="715"/>
          </a:xfrm>
        </p:grpSpPr>
        <p:sp>
          <p:nvSpPr>
            <p:cNvPr id="30" name="Freeform 342"/>
            <p:cNvSpPr>
              <a:spLocks/>
            </p:cNvSpPr>
            <p:nvPr/>
          </p:nvSpPr>
          <p:spPr bwMode="auto">
            <a:xfrm>
              <a:off x="1834" y="2597"/>
              <a:ext cx="1046" cy="264"/>
            </a:xfrm>
            <a:custGeom>
              <a:avLst/>
              <a:gdLst>
                <a:gd name="T0" fmla="*/ 4 w 2735"/>
                <a:gd name="T1" fmla="*/ 1014 h 1056"/>
                <a:gd name="T2" fmla="*/ 0 w 2735"/>
                <a:gd name="T3" fmla="*/ 931 h 1056"/>
                <a:gd name="T4" fmla="*/ 93 w 2735"/>
                <a:gd name="T5" fmla="*/ 808 h 1056"/>
                <a:gd name="T6" fmla="*/ 125 w 2735"/>
                <a:gd name="T7" fmla="*/ 561 h 1056"/>
                <a:gd name="T8" fmla="*/ 43 w 2735"/>
                <a:gd name="T9" fmla="*/ 374 h 1056"/>
                <a:gd name="T10" fmla="*/ 93 w 2735"/>
                <a:gd name="T11" fmla="*/ 215 h 1056"/>
                <a:gd name="T12" fmla="*/ 35 w 2735"/>
                <a:gd name="T13" fmla="*/ 86 h 1056"/>
                <a:gd name="T14" fmla="*/ 456 w 2735"/>
                <a:gd name="T15" fmla="*/ 17 h 1056"/>
                <a:gd name="T16" fmla="*/ 774 w 2735"/>
                <a:gd name="T17" fmla="*/ 107 h 1056"/>
                <a:gd name="T18" fmla="*/ 1101 w 2735"/>
                <a:gd name="T19" fmla="*/ 24 h 1056"/>
                <a:gd name="T20" fmla="*/ 1653 w 2735"/>
                <a:gd name="T21" fmla="*/ 0 h 1056"/>
                <a:gd name="T22" fmla="*/ 1840 w 2735"/>
                <a:gd name="T23" fmla="*/ 107 h 1056"/>
                <a:gd name="T24" fmla="*/ 2163 w 2735"/>
                <a:gd name="T25" fmla="*/ 114 h 1056"/>
                <a:gd name="T26" fmla="*/ 2333 w 2735"/>
                <a:gd name="T27" fmla="*/ 47 h 1056"/>
                <a:gd name="T28" fmla="*/ 2703 w 2735"/>
                <a:gd name="T29" fmla="*/ 51 h 1056"/>
                <a:gd name="T30" fmla="*/ 2684 w 2735"/>
                <a:gd name="T31" fmla="*/ 309 h 1056"/>
                <a:gd name="T32" fmla="*/ 2641 w 2735"/>
                <a:gd name="T33" fmla="*/ 371 h 1056"/>
                <a:gd name="T34" fmla="*/ 2735 w 2735"/>
                <a:gd name="T35" fmla="*/ 624 h 1056"/>
                <a:gd name="T36" fmla="*/ 2660 w 2735"/>
                <a:gd name="T37" fmla="*/ 838 h 1056"/>
                <a:gd name="T38" fmla="*/ 2649 w 2735"/>
                <a:gd name="T39" fmla="*/ 1056 h 1056"/>
                <a:gd name="T40" fmla="*/ 4 w 2735"/>
                <a:gd name="T41" fmla="*/ 1014 h 1056"/>
                <a:gd name="T42" fmla="*/ 4 w 2735"/>
                <a:gd name="T43" fmla="*/ 1014 h 105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735"/>
                <a:gd name="T67" fmla="*/ 0 h 1056"/>
                <a:gd name="T68" fmla="*/ 2735 w 2735"/>
                <a:gd name="T69" fmla="*/ 1056 h 105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735" h="1056">
                  <a:moveTo>
                    <a:pt x="4" y="1014"/>
                  </a:moveTo>
                  <a:lnTo>
                    <a:pt x="0" y="931"/>
                  </a:lnTo>
                  <a:lnTo>
                    <a:pt x="93" y="808"/>
                  </a:lnTo>
                  <a:lnTo>
                    <a:pt x="125" y="561"/>
                  </a:lnTo>
                  <a:lnTo>
                    <a:pt x="43" y="374"/>
                  </a:lnTo>
                  <a:lnTo>
                    <a:pt x="93" y="215"/>
                  </a:lnTo>
                  <a:lnTo>
                    <a:pt x="35" y="86"/>
                  </a:lnTo>
                  <a:lnTo>
                    <a:pt x="456" y="17"/>
                  </a:lnTo>
                  <a:lnTo>
                    <a:pt x="774" y="107"/>
                  </a:lnTo>
                  <a:lnTo>
                    <a:pt x="1101" y="24"/>
                  </a:lnTo>
                  <a:lnTo>
                    <a:pt x="1653" y="0"/>
                  </a:lnTo>
                  <a:lnTo>
                    <a:pt x="1840" y="107"/>
                  </a:lnTo>
                  <a:lnTo>
                    <a:pt x="2163" y="114"/>
                  </a:lnTo>
                  <a:lnTo>
                    <a:pt x="2333" y="47"/>
                  </a:lnTo>
                  <a:lnTo>
                    <a:pt x="2703" y="51"/>
                  </a:lnTo>
                  <a:lnTo>
                    <a:pt x="2684" y="309"/>
                  </a:lnTo>
                  <a:lnTo>
                    <a:pt x="2641" y="371"/>
                  </a:lnTo>
                  <a:lnTo>
                    <a:pt x="2735" y="624"/>
                  </a:lnTo>
                  <a:lnTo>
                    <a:pt x="2660" y="838"/>
                  </a:lnTo>
                  <a:lnTo>
                    <a:pt x="2649" y="1056"/>
                  </a:lnTo>
                  <a:lnTo>
                    <a:pt x="4" y="1014"/>
                  </a:lnTo>
                  <a:close/>
                </a:path>
              </a:pathLst>
            </a:custGeom>
            <a:solidFill>
              <a:srgbClr val="B2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31" name="Freeform 343"/>
            <p:cNvSpPr>
              <a:spLocks/>
            </p:cNvSpPr>
            <p:nvPr/>
          </p:nvSpPr>
          <p:spPr bwMode="auto">
            <a:xfrm>
              <a:off x="2249" y="2706"/>
              <a:ext cx="152" cy="111"/>
            </a:xfrm>
            <a:custGeom>
              <a:avLst/>
              <a:gdLst>
                <a:gd name="T0" fmla="*/ 17 w 607"/>
                <a:gd name="T1" fmla="*/ 338 h 447"/>
                <a:gd name="T2" fmla="*/ 0 w 607"/>
                <a:gd name="T3" fmla="*/ 235 h 447"/>
                <a:gd name="T4" fmla="*/ 36 w 607"/>
                <a:gd name="T5" fmla="*/ 141 h 447"/>
                <a:gd name="T6" fmla="*/ 118 w 607"/>
                <a:gd name="T7" fmla="*/ 48 h 447"/>
                <a:gd name="T8" fmla="*/ 229 w 607"/>
                <a:gd name="T9" fmla="*/ 4 h 447"/>
                <a:gd name="T10" fmla="*/ 338 w 607"/>
                <a:gd name="T11" fmla="*/ 0 h 447"/>
                <a:gd name="T12" fmla="*/ 501 w 607"/>
                <a:gd name="T13" fmla="*/ 48 h 447"/>
                <a:gd name="T14" fmla="*/ 585 w 607"/>
                <a:gd name="T15" fmla="*/ 118 h 447"/>
                <a:gd name="T16" fmla="*/ 607 w 607"/>
                <a:gd name="T17" fmla="*/ 212 h 447"/>
                <a:gd name="T18" fmla="*/ 582 w 607"/>
                <a:gd name="T19" fmla="*/ 299 h 447"/>
                <a:gd name="T20" fmla="*/ 515 w 607"/>
                <a:gd name="T21" fmla="*/ 377 h 447"/>
                <a:gd name="T22" fmla="*/ 399 w 607"/>
                <a:gd name="T23" fmla="*/ 433 h 447"/>
                <a:gd name="T24" fmla="*/ 255 w 607"/>
                <a:gd name="T25" fmla="*/ 447 h 447"/>
                <a:gd name="T26" fmla="*/ 112 w 607"/>
                <a:gd name="T27" fmla="*/ 417 h 447"/>
                <a:gd name="T28" fmla="*/ 17 w 607"/>
                <a:gd name="T29" fmla="*/ 338 h 447"/>
                <a:gd name="T30" fmla="*/ 17 w 607"/>
                <a:gd name="T31" fmla="*/ 338 h 44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607"/>
                <a:gd name="T49" fmla="*/ 0 h 447"/>
                <a:gd name="T50" fmla="*/ 607 w 607"/>
                <a:gd name="T51" fmla="*/ 447 h 44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607" h="447">
                  <a:moveTo>
                    <a:pt x="17" y="338"/>
                  </a:moveTo>
                  <a:lnTo>
                    <a:pt x="0" y="235"/>
                  </a:lnTo>
                  <a:lnTo>
                    <a:pt x="36" y="141"/>
                  </a:lnTo>
                  <a:lnTo>
                    <a:pt x="118" y="48"/>
                  </a:lnTo>
                  <a:lnTo>
                    <a:pt x="229" y="4"/>
                  </a:lnTo>
                  <a:lnTo>
                    <a:pt x="338" y="0"/>
                  </a:lnTo>
                  <a:lnTo>
                    <a:pt x="501" y="48"/>
                  </a:lnTo>
                  <a:lnTo>
                    <a:pt x="585" y="118"/>
                  </a:lnTo>
                  <a:lnTo>
                    <a:pt x="607" y="212"/>
                  </a:lnTo>
                  <a:lnTo>
                    <a:pt x="582" y="299"/>
                  </a:lnTo>
                  <a:lnTo>
                    <a:pt x="515" y="377"/>
                  </a:lnTo>
                  <a:lnTo>
                    <a:pt x="399" y="433"/>
                  </a:lnTo>
                  <a:lnTo>
                    <a:pt x="255" y="447"/>
                  </a:lnTo>
                  <a:lnTo>
                    <a:pt x="112" y="417"/>
                  </a:lnTo>
                  <a:lnTo>
                    <a:pt x="17" y="338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32" name="Freeform 344"/>
            <p:cNvSpPr>
              <a:spLocks/>
            </p:cNvSpPr>
            <p:nvPr/>
          </p:nvSpPr>
          <p:spPr bwMode="auto">
            <a:xfrm>
              <a:off x="2595" y="2716"/>
              <a:ext cx="88" cy="104"/>
            </a:xfrm>
            <a:custGeom>
              <a:avLst/>
              <a:gdLst>
                <a:gd name="T0" fmla="*/ 56 w 353"/>
                <a:gd name="T1" fmla="*/ 384 h 415"/>
                <a:gd name="T2" fmla="*/ 69 w 353"/>
                <a:gd name="T3" fmla="*/ 367 h 415"/>
                <a:gd name="T4" fmla="*/ 119 w 353"/>
                <a:gd name="T5" fmla="*/ 273 h 415"/>
                <a:gd name="T6" fmla="*/ 190 w 353"/>
                <a:gd name="T7" fmla="*/ 293 h 415"/>
                <a:gd name="T8" fmla="*/ 225 w 353"/>
                <a:gd name="T9" fmla="*/ 322 h 415"/>
                <a:gd name="T10" fmla="*/ 267 w 353"/>
                <a:gd name="T11" fmla="*/ 386 h 415"/>
                <a:gd name="T12" fmla="*/ 293 w 353"/>
                <a:gd name="T13" fmla="*/ 415 h 415"/>
                <a:gd name="T14" fmla="*/ 311 w 353"/>
                <a:gd name="T15" fmla="*/ 401 h 415"/>
                <a:gd name="T16" fmla="*/ 315 w 353"/>
                <a:gd name="T17" fmla="*/ 353 h 415"/>
                <a:gd name="T18" fmla="*/ 269 w 353"/>
                <a:gd name="T19" fmla="*/ 289 h 415"/>
                <a:gd name="T20" fmla="*/ 210 w 353"/>
                <a:gd name="T21" fmla="*/ 242 h 415"/>
                <a:gd name="T22" fmla="*/ 223 w 353"/>
                <a:gd name="T23" fmla="*/ 216 h 415"/>
                <a:gd name="T24" fmla="*/ 332 w 353"/>
                <a:gd name="T25" fmla="*/ 188 h 415"/>
                <a:gd name="T26" fmla="*/ 353 w 353"/>
                <a:gd name="T27" fmla="*/ 161 h 415"/>
                <a:gd name="T28" fmla="*/ 324 w 353"/>
                <a:gd name="T29" fmla="*/ 136 h 415"/>
                <a:gd name="T30" fmla="*/ 265 w 353"/>
                <a:gd name="T31" fmla="*/ 131 h 415"/>
                <a:gd name="T32" fmla="*/ 172 w 353"/>
                <a:gd name="T33" fmla="*/ 168 h 415"/>
                <a:gd name="T34" fmla="*/ 195 w 353"/>
                <a:gd name="T35" fmla="*/ 89 h 415"/>
                <a:gd name="T36" fmla="*/ 234 w 353"/>
                <a:gd name="T37" fmla="*/ 17 h 415"/>
                <a:gd name="T38" fmla="*/ 226 w 353"/>
                <a:gd name="T39" fmla="*/ 0 h 415"/>
                <a:gd name="T40" fmla="*/ 182 w 353"/>
                <a:gd name="T41" fmla="*/ 7 h 415"/>
                <a:gd name="T42" fmla="*/ 144 w 353"/>
                <a:gd name="T43" fmla="*/ 50 h 415"/>
                <a:gd name="T44" fmla="*/ 123 w 353"/>
                <a:gd name="T45" fmla="*/ 121 h 415"/>
                <a:gd name="T46" fmla="*/ 86 w 353"/>
                <a:gd name="T47" fmla="*/ 65 h 415"/>
                <a:gd name="T48" fmla="*/ 37 w 353"/>
                <a:gd name="T49" fmla="*/ 12 h 415"/>
                <a:gd name="T50" fmla="*/ 10 w 353"/>
                <a:gd name="T51" fmla="*/ 20 h 415"/>
                <a:gd name="T52" fmla="*/ 0 w 353"/>
                <a:gd name="T53" fmla="*/ 67 h 415"/>
                <a:gd name="T54" fmla="*/ 29 w 353"/>
                <a:gd name="T55" fmla="*/ 107 h 415"/>
                <a:gd name="T56" fmla="*/ 75 w 353"/>
                <a:gd name="T57" fmla="*/ 136 h 415"/>
                <a:gd name="T58" fmla="*/ 29 w 353"/>
                <a:gd name="T59" fmla="*/ 149 h 415"/>
                <a:gd name="T60" fmla="*/ 9 w 353"/>
                <a:gd name="T61" fmla="*/ 168 h 415"/>
                <a:gd name="T62" fmla="*/ 10 w 353"/>
                <a:gd name="T63" fmla="*/ 183 h 415"/>
                <a:gd name="T64" fmla="*/ 101 w 353"/>
                <a:gd name="T65" fmla="*/ 184 h 415"/>
                <a:gd name="T66" fmla="*/ 84 w 353"/>
                <a:gd name="T67" fmla="*/ 213 h 415"/>
                <a:gd name="T68" fmla="*/ 50 w 353"/>
                <a:gd name="T69" fmla="*/ 264 h 415"/>
                <a:gd name="T70" fmla="*/ 36 w 353"/>
                <a:gd name="T71" fmla="*/ 315 h 415"/>
                <a:gd name="T72" fmla="*/ 42 w 353"/>
                <a:gd name="T73" fmla="*/ 360 h 415"/>
                <a:gd name="T74" fmla="*/ 56 w 353"/>
                <a:gd name="T75" fmla="*/ 384 h 415"/>
                <a:gd name="T76" fmla="*/ 56 w 353"/>
                <a:gd name="T77" fmla="*/ 384 h 41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53"/>
                <a:gd name="T118" fmla="*/ 0 h 415"/>
                <a:gd name="T119" fmla="*/ 353 w 353"/>
                <a:gd name="T120" fmla="*/ 415 h 415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53" h="415">
                  <a:moveTo>
                    <a:pt x="56" y="384"/>
                  </a:moveTo>
                  <a:lnTo>
                    <a:pt x="69" y="367"/>
                  </a:lnTo>
                  <a:lnTo>
                    <a:pt x="119" y="273"/>
                  </a:lnTo>
                  <a:lnTo>
                    <a:pt x="190" y="293"/>
                  </a:lnTo>
                  <a:lnTo>
                    <a:pt x="225" y="322"/>
                  </a:lnTo>
                  <a:lnTo>
                    <a:pt x="267" y="386"/>
                  </a:lnTo>
                  <a:lnTo>
                    <a:pt x="293" y="415"/>
                  </a:lnTo>
                  <a:lnTo>
                    <a:pt x="311" y="401"/>
                  </a:lnTo>
                  <a:lnTo>
                    <a:pt x="315" y="353"/>
                  </a:lnTo>
                  <a:lnTo>
                    <a:pt x="269" y="289"/>
                  </a:lnTo>
                  <a:lnTo>
                    <a:pt x="210" y="242"/>
                  </a:lnTo>
                  <a:lnTo>
                    <a:pt x="223" y="216"/>
                  </a:lnTo>
                  <a:lnTo>
                    <a:pt x="332" y="188"/>
                  </a:lnTo>
                  <a:lnTo>
                    <a:pt x="353" y="161"/>
                  </a:lnTo>
                  <a:lnTo>
                    <a:pt x="324" y="136"/>
                  </a:lnTo>
                  <a:lnTo>
                    <a:pt x="265" y="131"/>
                  </a:lnTo>
                  <a:lnTo>
                    <a:pt x="172" y="168"/>
                  </a:lnTo>
                  <a:lnTo>
                    <a:pt x="195" y="89"/>
                  </a:lnTo>
                  <a:lnTo>
                    <a:pt x="234" y="17"/>
                  </a:lnTo>
                  <a:lnTo>
                    <a:pt x="226" y="0"/>
                  </a:lnTo>
                  <a:lnTo>
                    <a:pt x="182" y="7"/>
                  </a:lnTo>
                  <a:lnTo>
                    <a:pt x="144" y="50"/>
                  </a:lnTo>
                  <a:lnTo>
                    <a:pt x="123" y="121"/>
                  </a:lnTo>
                  <a:lnTo>
                    <a:pt x="86" y="65"/>
                  </a:lnTo>
                  <a:lnTo>
                    <a:pt x="37" y="12"/>
                  </a:lnTo>
                  <a:lnTo>
                    <a:pt x="10" y="20"/>
                  </a:lnTo>
                  <a:lnTo>
                    <a:pt x="0" y="67"/>
                  </a:lnTo>
                  <a:lnTo>
                    <a:pt x="29" y="107"/>
                  </a:lnTo>
                  <a:lnTo>
                    <a:pt x="75" y="136"/>
                  </a:lnTo>
                  <a:lnTo>
                    <a:pt x="29" y="149"/>
                  </a:lnTo>
                  <a:lnTo>
                    <a:pt x="9" y="168"/>
                  </a:lnTo>
                  <a:lnTo>
                    <a:pt x="10" y="183"/>
                  </a:lnTo>
                  <a:lnTo>
                    <a:pt x="101" y="184"/>
                  </a:lnTo>
                  <a:lnTo>
                    <a:pt x="84" y="213"/>
                  </a:lnTo>
                  <a:lnTo>
                    <a:pt x="50" y="264"/>
                  </a:lnTo>
                  <a:lnTo>
                    <a:pt x="36" y="315"/>
                  </a:lnTo>
                  <a:lnTo>
                    <a:pt x="42" y="360"/>
                  </a:lnTo>
                  <a:lnTo>
                    <a:pt x="56" y="384"/>
                  </a:lnTo>
                  <a:close/>
                </a:path>
              </a:pathLst>
            </a:custGeom>
            <a:solidFill>
              <a:srgbClr val="00C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33" name="Freeform 345"/>
            <p:cNvSpPr>
              <a:spLocks/>
            </p:cNvSpPr>
            <p:nvPr/>
          </p:nvSpPr>
          <p:spPr bwMode="auto">
            <a:xfrm>
              <a:off x="2523" y="2735"/>
              <a:ext cx="81" cy="90"/>
            </a:xfrm>
            <a:custGeom>
              <a:avLst/>
              <a:gdLst>
                <a:gd name="T0" fmla="*/ 132 w 325"/>
                <a:gd name="T1" fmla="*/ 350 h 358"/>
                <a:gd name="T2" fmla="*/ 134 w 325"/>
                <a:gd name="T3" fmla="*/ 283 h 358"/>
                <a:gd name="T4" fmla="*/ 147 w 325"/>
                <a:gd name="T5" fmla="*/ 242 h 358"/>
                <a:gd name="T6" fmla="*/ 162 w 325"/>
                <a:gd name="T7" fmla="*/ 230 h 358"/>
                <a:gd name="T8" fmla="*/ 190 w 325"/>
                <a:gd name="T9" fmla="*/ 230 h 358"/>
                <a:gd name="T10" fmla="*/ 216 w 325"/>
                <a:gd name="T11" fmla="*/ 246 h 358"/>
                <a:gd name="T12" fmla="*/ 243 w 325"/>
                <a:gd name="T13" fmla="*/ 232 h 358"/>
                <a:gd name="T14" fmla="*/ 249 w 325"/>
                <a:gd name="T15" fmla="*/ 196 h 358"/>
                <a:gd name="T16" fmla="*/ 325 w 325"/>
                <a:gd name="T17" fmla="*/ 182 h 358"/>
                <a:gd name="T18" fmla="*/ 320 w 325"/>
                <a:gd name="T19" fmla="*/ 171 h 358"/>
                <a:gd name="T20" fmla="*/ 302 w 325"/>
                <a:gd name="T21" fmla="*/ 156 h 358"/>
                <a:gd name="T22" fmla="*/ 268 w 325"/>
                <a:gd name="T23" fmla="*/ 153 h 358"/>
                <a:gd name="T24" fmla="*/ 219 w 325"/>
                <a:gd name="T25" fmla="*/ 167 h 358"/>
                <a:gd name="T26" fmla="*/ 211 w 325"/>
                <a:gd name="T27" fmla="*/ 156 h 358"/>
                <a:gd name="T28" fmla="*/ 217 w 325"/>
                <a:gd name="T29" fmla="*/ 133 h 358"/>
                <a:gd name="T30" fmla="*/ 262 w 325"/>
                <a:gd name="T31" fmla="*/ 79 h 358"/>
                <a:gd name="T32" fmla="*/ 268 w 325"/>
                <a:gd name="T33" fmla="*/ 52 h 358"/>
                <a:gd name="T34" fmla="*/ 240 w 325"/>
                <a:gd name="T35" fmla="*/ 38 h 358"/>
                <a:gd name="T36" fmla="*/ 200 w 325"/>
                <a:gd name="T37" fmla="*/ 70 h 358"/>
                <a:gd name="T38" fmla="*/ 183 w 325"/>
                <a:gd name="T39" fmla="*/ 104 h 358"/>
                <a:gd name="T40" fmla="*/ 177 w 325"/>
                <a:gd name="T41" fmla="*/ 133 h 358"/>
                <a:gd name="T42" fmla="*/ 161 w 325"/>
                <a:gd name="T43" fmla="*/ 76 h 358"/>
                <a:gd name="T44" fmla="*/ 133 w 325"/>
                <a:gd name="T45" fmla="*/ 21 h 358"/>
                <a:gd name="T46" fmla="*/ 106 w 325"/>
                <a:gd name="T47" fmla="*/ 0 h 358"/>
                <a:gd name="T48" fmla="*/ 87 w 325"/>
                <a:gd name="T49" fmla="*/ 0 h 358"/>
                <a:gd name="T50" fmla="*/ 66 w 325"/>
                <a:gd name="T51" fmla="*/ 17 h 358"/>
                <a:gd name="T52" fmla="*/ 70 w 325"/>
                <a:gd name="T53" fmla="*/ 62 h 358"/>
                <a:gd name="T54" fmla="*/ 139 w 325"/>
                <a:gd name="T55" fmla="*/ 153 h 358"/>
                <a:gd name="T56" fmla="*/ 81 w 325"/>
                <a:gd name="T57" fmla="*/ 137 h 358"/>
                <a:gd name="T58" fmla="*/ 28 w 325"/>
                <a:gd name="T59" fmla="*/ 138 h 358"/>
                <a:gd name="T60" fmla="*/ 0 w 325"/>
                <a:gd name="T61" fmla="*/ 152 h 358"/>
                <a:gd name="T62" fmla="*/ 0 w 325"/>
                <a:gd name="T63" fmla="*/ 186 h 358"/>
                <a:gd name="T64" fmla="*/ 106 w 325"/>
                <a:gd name="T65" fmla="*/ 177 h 358"/>
                <a:gd name="T66" fmla="*/ 144 w 325"/>
                <a:gd name="T67" fmla="*/ 184 h 358"/>
                <a:gd name="T68" fmla="*/ 148 w 325"/>
                <a:gd name="T69" fmla="*/ 195 h 358"/>
                <a:gd name="T70" fmla="*/ 114 w 325"/>
                <a:gd name="T71" fmla="*/ 213 h 358"/>
                <a:gd name="T72" fmla="*/ 86 w 325"/>
                <a:gd name="T73" fmla="*/ 253 h 358"/>
                <a:gd name="T74" fmla="*/ 86 w 325"/>
                <a:gd name="T75" fmla="*/ 311 h 358"/>
                <a:gd name="T76" fmla="*/ 96 w 325"/>
                <a:gd name="T77" fmla="*/ 345 h 358"/>
                <a:gd name="T78" fmla="*/ 121 w 325"/>
                <a:gd name="T79" fmla="*/ 358 h 358"/>
                <a:gd name="T80" fmla="*/ 132 w 325"/>
                <a:gd name="T81" fmla="*/ 350 h 358"/>
                <a:gd name="T82" fmla="*/ 132 w 325"/>
                <a:gd name="T83" fmla="*/ 350 h 35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25"/>
                <a:gd name="T127" fmla="*/ 0 h 358"/>
                <a:gd name="T128" fmla="*/ 325 w 325"/>
                <a:gd name="T129" fmla="*/ 358 h 35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25" h="358">
                  <a:moveTo>
                    <a:pt x="132" y="350"/>
                  </a:moveTo>
                  <a:lnTo>
                    <a:pt x="134" y="283"/>
                  </a:lnTo>
                  <a:lnTo>
                    <a:pt x="147" y="242"/>
                  </a:lnTo>
                  <a:lnTo>
                    <a:pt x="162" y="230"/>
                  </a:lnTo>
                  <a:lnTo>
                    <a:pt x="190" y="230"/>
                  </a:lnTo>
                  <a:lnTo>
                    <a:pt x="216" y="246"/>
                  </a:lnTo>
                  <a:lnTo>
                    <a:pt x="243" y="232"/>
                  </a:lnTo>
                  <a:lnTo>
                    <a:pt x="249" y="196"/>
                  </a:lnTo>
                  <a:lnTo>
                    <a:pt x="325" y="182"/>
                  </a:lnTo>
                  <a:lnTo>
                    <a:pt x="320" y="171"/>
                  </a:lnTo>
                  <a:lnTo>
                    <a:pt x="302" y="156"/>
                  </a:lnTo>
                  <a:lnTo>
                    <a:pt x="268" y="153"/>
                  </a:lnTo>
                  <a:lnTo>
                    <a:pt x="219" y="167"/>
                  </a:lnTo>
                  <a:lnTo>
                    <a:pt x="211" y="156"/>
                  </a:lnTo>
                  <a:lnTo>
                    <a:pt x="217" y="133"/>
                  </a:lnTo>
                  <a:lnTo>
                    <a:pt x="262" y="79"/>
                  </a:lnTo>
                  <a:lnTo>
                    <a:pt x="268" y="52"/>
                  </a:lnTo>
                  <a:lnTo>
                    <a:pt x="240" y="38"/>
                  </a:lnTo>
                  <a:lnTo>
                    <a:pt x="200" y="70"/>
                  </a:lnTo>
                  <a:lnTo>
                    <a:pt x="183" y="104"/>
                  </a:lnTo>
                  <a:lnTo>
                    <a:pt x="177" y="133"/>
                  </a:lnTo>
                  <a:lnTo>
                    <a:pt x="161" y="76"/>
                  </a:lnTo>
                  <a:lnTo>
                    <a:pt x="133" y="21"/>
                  </a:lnTo>
                  <a:lnTo>
                    <a:pt x="106" y="0"/>
                  </a:lnTo>
                  <a:lnTo>
                    <a:pt x="87" y="0"/>
                  </a:lnTo>
                  <a:lnTo>
                    <a:pt x="66" y="17"/>
                  </a:lnTo>
                  <a:lnTo>
                    <a:pt x="70" y="62"/>
                  </a:lnTo>
                  <a:lnTo>
                    <a:pt x="139" y="153"/>
                  </a:lnTo>
                  <a:lnTo>
                    <a:pt x="81" y="137"/>
                  </a:lnTo>
                  <a:lnTo>
                    <a:pt x="28" y="138"/>
                  </a:lnTo>
                  <a:lnTo>
                    <a:pt x="0" y="152"/>
                  </a:lnTo>
                  <a:lnTo>
                    <a:pt x="0" y="186"/>
                  </a:lnTo>
                  <a:lnTo>
                    <a:pt x="106" y="177"/>
                  </a:lnTo>
                  <a:lnTo>
                    <a:pt x="144" y="184"/>
                  </a:lnTo>
                  <a:lnTo>
                    <a:pt x="148" y="195"/>
                  </a:lnTo>
                  <a:lnTo>
                    <a:pt x="114" y="213"/>
                  </a:lnTo>
                  <a:lnTo>
                    <a:pt x="86" y="253"/>
                  </a:lnTo>
                  <a:lnTo>
                    <a:pt x="86" y="311"/>
                  </a:lnTo>
                  <a:lnTo>
                    <a:pt x="96" y="345"/>
                  </a:lnTo>
                  <a:lnTo>
                    <a:pt x="121" y="358"/>
                  </a:lnTo>
                  <a:lnTo>
                    <a:pt x="132" y="350"/>
                  </a:lnTo>
                  <a:close/>
                </a:path>
              </a:pathLst>
            </a:custGeom>
            <a:solidFill>
              <a:srgbClr val="00C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34" name="Freeform 346"/>
            <p:cNvSpPr>
              <a:spLocks/>
            </p:cNvSpPr>
            <p:nvPr/>
          </p:nvSpPr>
          <p:spPr bwMode="auto">
            <a:xfrm>
              <a:off x="2016" y="2844"/>
              <a:ext cx="671" cy="74"/>
            </a:xfrm>
            <a:custGeom>
              <a:avLst/>
              <a:gdLst>
                <a:gd name="T0" fmla="*/ 19 w 2686"/>
                <a:gd name="T1" fmla="*/ 195 h 297"/>
                <a:gd name="T2" fmla="*/ 0 w 2686"/>
                <a:gd name="T3" fmla="*/ 97 h 297"/>
                <a:gd name="T4" fmla="*/ 4 w 2686"/>
                <a:gd name="T5" fmla="*/ 0 h 297"/>
                <a:gd name="T6" fmla="*/ 2658 w 2686"/>
                <a:gd name="T7" fmla="*/ 8 h 297"/>
                <a:gd name="T8" fmla="*/ 2686 w 2686"/>
                <a:gd name="T9" fmla="*/ 120 h 297"/>
                <a:gd name="T10" fmla="*/ 129 w 2686"/>
                <a:gd name="T11" fmla="*/ 297 h 297"/>
                <a:gd name="T12" fmla="*/ 19 w 2686"/>
                <a:gd name="T13" fmla="*/ 195 h 297"/>
                <a:gd name="T14" fmla="*/ 19 w 2686"/>
                <a:gd name="T15" fmla="*/ 195 h 29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686"/>
                <a:gd name="T25" fmla="*/ 0 h 297"/>
                <a:gd name="T26" fmla="*/ 2686 w 2686"/>
                <a:gd name="T27" fmla="*/ 297 h 29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686" h="297">
                  <a:moveTo>
                    <a:pt x="19" y="195"/>
                  </a:moveTo>
                  <a:lnTo>
                    <a:pt x="0" y="97"/>
                  </a:lnTo>
                  <a:lnTo>
                    <a:pt x="4" y="0"/>
                  </a:lnTo>
                  <a:lnTo>
                    <a:pt x="2658" y="8"/>
                  </a:lnTo>
                  <a:lnTo>
                    <a:pt x="2686" y="120"/>
                  </a:lnTo>
                  <a:lnTo>
                    <a:pt x="129" y="297"/>
                  </a:lnTo>
                  <a:lnTo>
                    <a:pt x="19" y="195"/>
                  </a:lnTo>
                  <a:close/>
                </a:path>
              </a:pathLst>
            </a:custGeom>
            <a:solidFill>
              <a:srgbClr val="5E75F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35" name="Freeform 347"/>
            <p:cNvSpPr>
              <a:spLocks/>
            </p:cNvSpPr>
            <p:nvPr/>
          </p:nvSpPr>
          <p:spPr bwMode="auto">
            <a:xfrm>
              <a:off x="2573" y="2786"/>
              <a:ext cx="24" cy="81"/>
            </a:xfrm>
            <a:custGeom>
              <a:avLst/>
              <a:gdLst>
                <a:gd name="T0" fmla="*/ 15 w 97"/>
                <a:gd name="T1" fmla="*/ 307 h 324"/>
                <a:gd name="T2" fmla="*/ 34 w 97"/>
                <a:gd name="T3" fmla="*/ 235 h 324"/>
                <a:gd name="T4" fmla="*/ 34 w 97"/>
                <a:gd name="T5" fmla="*/ 170 h 324"/>
                <a:gd name="T6" fmla="*/ 0 w 97"/>
                <a:gd name="T7" fmla="*/ 29 h 324"/>
                <a:gd name="T8" fmla="*/ 25 w 97"/>
                <a:gd name="T9" fmla="*/ 29 h 324"/>
                <a:gd name="T10" fmla="*/ 34 w 97"/>
                <a:gd name="T11" fmla="*/ 0 h 324"/>
                <a:gd name="T12" fmla="*/ 62 w 97"/>
                <a:gd name="T13" fmla="*/ 95 h 324"/>
                <a:gd name="T14" fmla="*/ 86 w 97"/>
                <a:gd name="T15" fmla="*/ 201 h 324"/>
                <a:gd name="T16" fmla="*/ 97 w 97"/>
                <a:gd name="T17" fmla="*/ 299 h 324"/>
                <a:gd name="T18" fmla="*/ 49 w 97"/>
                <a:gd name="T19" fmla="*/ 324 h 324"/>
                <a:gd name="T20" fmla="*/ 15 w 97"/>
                <a:gd name="T21" fmla="*/ 307 h 324"/>
                <a:gd name="T22" fmla="*/ 15 w 97"/>
                <a:gd name="T23" fmla="*/ 307 h 3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97"/>
                <a:gd name="T37" fmla="*/ 0 h 324"/>
                <a:gd name="T38" fmla="*/ 97 w 97"/>
                <a:gd name="T39" fmla="*/ 324 h 32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97" h="324">
                  <a:moveTo>
                    <a:pt x="15" y="307"/>
                  </a:moveTo>
                  <a:lnTo>
                    <a:pt x="34" y="235"/>
                  </a:lnTo>
                  <a:lnTo>
                    <a:pt x="34" y="170"/>
                  </a:lnTo>
                  <a:lnTo>
                    <a:pt x="0" y="29"/>
                  </a:lnTo>
                  <a:lnTo>
                    <a:pt x="25" y="29"/>
                  </a:lnTo>
                  <a:lnTo>
                    <a:pt x="34" y="0"/>
                  </a:lnTo>
                  <a:lnTo>
                    <a:pt x="62" y="95"/>
                  </a:lnTo>
                  <a:lnTo>
                    <a:pt x="86" y="201"/>
                  </a:lnTo>
                  <a:lnTo>
                    <a:pt x="97" y="299"/>
                  </a:lnTo>
                  <a:lnTo>
                    <a:pt x="49" y="324"/>
                  </a:lnTo>
                  <a:lnTo>
                    <a:pt x="15" y="307"/>
                  </a:lnTo>
                  <a:close/>
                </a:path>
              </a:pathLst>
            </a:custGeom>
            <a:solidFill>
              <a:srgbClr val="DDB79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36" name="Freeform 348"/>
            <p:cNvSpPr>
              <a:spLocks/>
            </p:cNvSpPr>
            <p:nvPr/>
          </p:nvSpPr>
          <p:spPr bwMode="auto">
            <a:xfrm>
              <a:off x="2271" y="2846"/>
              <a:ext cx="130" cy="49"/>
            </a:xfrm>
            <a:custGeom>
              <a:avLst/>
              <a:gdLst>
                <a:gd name="T0" fmla="*/ 45 w 520"/>
                <a:gd name="T1" fmla="*/ 6 h 194"/>
                <a:gd name="T2" fmla="*/ 11 w 520"/>
                <a:gd name="T3" fmla="*/ 15 h 194"/>
                <a:gd name="T4" fmla="*/ 6 w 520"/>
                <a:gd name="T5" fmla="*/ 29 h 194"/>
                <a:gd name="T6" fmla="*/ 52 w 520"/>
                <a:gd name="T7" fmla="*/ 36 h 194"/>
                <a:gd name="T8" fmla="*/ 127 w 520"/>
                <a:gd name="T9" fmla="*/ 49 h 194"/>
                <a:gd name="T10" fmla="*/ 119 w 520"/>
                <a:gd name="T11" fmla="*/ 56 h 194"/>
                <a:gd name="T12" fmla="*/ 54 w 520"/>
                <a:gd name="T13" fmla="*/ 60 h 194"/>
                <a:gd name="T14" fmla="*/ 16 w 520"/>
                <a:gd name="T15" fmla="*/ 68 h 194"/>
                <a:gd name="T16" fmla="*/ 28 w 520"/>
                <a:gd name="T17" fmla="*/ 77 h 194"/>
                <a:gd name="T18" fmla="*/ 62 w 520"/>
                <a:gd name="T19" fmla="*/ 85 h 194"/>
                <a:gd name="T20" fmla="*/ 102 w 520"/>
                <a:gd name="T21" fmla="*/ 93 h 194"/>
                <a:gd name="T22" fmla="*/ 100 w 520"/>
                <a:gd name="T23" fmla="*/ 99 h 194"/>
                <a:gd name="T24" fmla="*/ 72 w 520"/>
                <a:gd name="T25" fmla="*/ 106 h 194"/>
                <a:gd name="T26" fmla="*/ 40 w 520"/>
                <a:gd name="T27" fmla="*/ 111 h 194"/>
                <a:gd name="T28" fmla="*/ 98 w 520"/>
                <a:gd name="T29" fmla="*/ 133 h 194"/>
                <a:gd name="T30" fmla="*/ 116 w 520"/>
                <a:gd name="T31" fmla="*/ 147 h 194"/>
                <a:gd name="T32" fmla="*/ 90 w 520"/>
                <a:gd name="T33" fmla="*/ 156 h 194"/>
                <a:gd name="T34" fmla="*/ 206 w 520"/>
                <a:gd name="T35" fmla="*/ 185 h 194"/>
                <a:gd name="T36" fmla="*/ 475 w 520"/>
                <a:gd name="T37" fmla="*/ 180 h 194"/>
                <a:gd name="T38" fmla="*/ 437 w 520"/>
                <a:gd name="T39" fmla="*/ 171 h 194"/>
                <a:gd name="T40" fmla="*/ 404 w 520"/>
                <a:gd name="T41" fmla="*/ 161 h 194"/>
                <a:gd name="T42" fmla="*/ 372 w 520"/>
                <a:gd name="T43" fmla="*/ 151 h 194"/>
                <a:gd name="T44" fmla="*/ 347 w 520"/>
                <a:gd name="T45" fmla="*/ 141 h 194"/>
                <a:gd name="T46" fmla="*/ 336 w 520"/>
                <a:gd name="T47" fmla="*/ 128 h 194"/>
                <a:gd name="T48" fmla="*/ 353 w 520"/>
                <a:gd name="T49" fmla="*/ 125 h 194"/>
                <a:gd name="T50" fmla="*/ 419 w 520"/>
                <a:gd name="T51" fmla="*/ 112 h 194"/>
                <a:gd name="T52" fmla="*/ 384 w 520"/>
                <a:gd name="T53" fmla="*/ 106 h 194"/>
                <a:gd name="T54" fmla="*/ 299 w 520"/>
                <a:gd name="T55" fmla="*/ 91 h 194"/>
                <a:gd name="T56" fmla="*/ 297 w 520"/>
                <a:gd name="T57" fmla="*/ 80 h 194"/>
                <a:gd name="T58" fmla="*/ 332 w 520"/>
                <a:gd name="T59" fmla="*/ 74 h 194"/>
                <a:gd name="T60" fmla="*/ 458 w 520"/>
                <a:gd name="T61" fmla="*/ 69 h 194"/>
                <a:gd name="T62" fmla="*/ 504 w 520"/>
                <a:gd name="T63" fmla="*/ 53 h 194"/>
                <a:gd name="T64" fmla="*/ 495 w 520"/>
                <a:gd name="T65" fmla="*/ 48 h 194"/>
                <a:gd name="T66" fmla="*/ 420 w 520"/>
                <a:gd name="T67" fmla="*/ 43 h 194"/>
                <a:gd name="T68" fmla="*/ 350 w 520"/>
                <a:gd name="T69" fmla="*/ 37 h 194"/>
                <a:gd name="T70" fmla="*/ 414 w 520"/>
                <a:gd name="T71" fmla="*/ 31 h 194"/>
                <a:gd name="T72" fmla="*/ 499 w 520"/>
                <a:gd name="T73" fmla="*/ 27 h 194"/>
                <a:gd name="T74" fmla="*/ 520 w 520"/>
                <a:gd name="T75" fmla="*/ 15 h 194"/>
                <a:gd name="T76" fmla="*/ 509 w 520"/>
                <a:gd name="T77" fmla="*/ 0 h 194"/>
                <a:gd name="T78" fmla="*/ 66 w 520"/>
                <a:gd name="T79" fmla="*/ 2 h 19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20"/>
                <a:gd name="T121" fmla="*/ 0 h 194"/>
                <a:gd name="T122" fmla="*/ 520 w 520"/>
                <a:gd name="T123" fmla="*/ 194 h 19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20" h="194">
                  <a:moveTo>
                    <a:pt x="66" y="2"/>
                  </a:moveTo>
                  <a:lnTo>
                    <a:pt x="45" y="6"/>
                  </a:lnTo>
                  <a:lnTo>
                    <a:pt x="28" y="10"/>
                  </a:lnTo>
                  <a:lnTo>
                    <a:pt x="11" y="15"/>
                  </a:lnTo>
                  <a:lnTo>
                    <a:pt x="0" y="26"/>
                  </a:lnTo>
                  <a:lnTo>
                    <a:pt x="6" y="29"/>
                  </a:lnTo>
                  <a:lnTo>
                    <a:pt x="16" y="32"/>
                  </a:lnTo>
                  <a:lnTo>
                    <a:pt x="52" y="36"/>
                  </a:lnTo>
                  <a:lnTo>
                    <a:pt x="116" y="45"/>
                  </a:lnTo>
                  <a:lnTo>
                    <a:pt x="127" y="49"/>
                  </a:lnTo>
                  <a:lnTo>
                    <a:pt x="127" y="53"/>
                  </a:lnTo>
                  <a:lnTo>
                    <a:pt x="119" y="56"/>
                  </a:lnTo>
                  <a:lnTo>
                    <a:pt x="101" y="58"/>
                  </a:lnTo>
                  <a:lnTo>
                    <a:pt x="54" y="60"/>
                  </a:lnTo>
                  <a:lnTo>
                    <a:pt x="20" y="64"/>
                  </a:lnTo>
                  <a:lnTo>
                    <a:pt x="16" y="68"/>
                  </a:lnTo>
                  <a:lnTo>
                    <a:pt x="19" y="72"/>
                  </a:lnTo>
                  <a:lnTo>
                    <a:pt x="28" y="77"/>
                  </a:lnTo>
                  <a:lnTo>
                    <a:pt x="43" y="82"/>
                  </a:lnTo>
                  <a:lnTo>
                    <a:pt x="62" y="85"/>
                  </a:lnTo>
                  <a:lnTo>
                    <a:pt x="86" y="89"/>
                  </a:lnTo>
                  <a:lnTo>
                    <a:pt x="102" y="93"/>
                  </a:lnTo>
                  <a:lnTo>
                    <a:pt x="106" y="96"/>
                  </a:lnTo>
                  <a:lnTo>
                    <a:pt x="100" y="99"/>
                  </a:lnTo>
                  <a:lnTo>
                    <a:pt x="88" y="103"/>
                  </a:lnTo>
                  <a:lnTo>
                    <a:pt x="72" y="106"/>
                  </a:lnTo>
                  <a:lnTo>
                    <a:pt x="57" y="108"/>
                  </a:lnTo>
                  <a:lnTo>
                    <a:pt x="40" y="111"/>
                  </a:lnTo>
                  <a:lnTo>
                    <a:pt x="90" y="130"/>
                  </a:lnTo>
                  <a:lnTo>
                    <a:pt x="98" y="133"/>
                  </a:lnTo>
                  <a:lnTo>
                    <a:pt x="114" y="140"/>
                  </a:lnTo>
                  <a:lnTo>
                    <a:pt x="116" y="147"/>
                  </a:lnTo>
                  <a:lnTo>
                    <a:pt x="107" y="151"/>
                  </a:lnTo>
                  <a:lnTo>
                    <a:pt x="90" y="156"/>
                  </a:lnTo>
                  <a:lnTo>
                    <a:pt x="86" y="194"/>
                  </a:lnTo>
                  <a:lnTo>
                    <a:pt x="206" y="185"/>
                  </a:lnTo>
                  <a:lnTo>
                    <a:pt x="484" y="183"/>
                  </a:lnTo>
                  <a:lnTo>
                    <a:pt x="475" y="180"/>
                  </a:lnTo>
                  <a:lnTo>
                    <a:pt x="452" y="175"/>
                  </a:lnTo>
                  <a:lnTo>
                    <a:pt x="437" y="171"/>
                  </a:lnTo>
                  <a:lnTo>
                    <a:pt x="420" y="166"/>
                  </a:lnTo>
                  <a:lnTo>
                    <a:pt x="404" y="161"/>
                  </a:lnTo>
                  <a:lnTo>
                    <a:pt x="388" y="156"/>
                  </a:lnTo>
                  <a:lnTo>
                    <a:pt x="372" y="151"/>
                  </a:lnTo>
                  <a:lnTo>
                    <a:pt x="359" y="146"/>
                  </a:lnTo>
                  <a:lnTo>
                    <a:pt x="347" y="141"/>
                  </a:lnTo>
                  <a:lnTo>
                    <a:pt x="338" y="137"/>
                  </a:lnTo>
                  <a:lnTo>
                    <a:pt x="336" y="128"/>
                  </a:lnTo>
                  <a:lnTo>
                    <a:pt x="341" y="126"/>
                  </a:lnTo>
                  <a:lnTo>
                    <a:pt x="353" y="125"/>
                  </a:lnTo>
                  <a:lnTo>
                    <a:pt x="423" y="115"/>
                  </a:lnTo>
                  <a:lnTo>
                    <a:pt x="419" y="112"/>
                  </a:lnTo>
                  <a:lnTo>
                    <a:pt x="406" y="109"/>
                  </a:lnTo>
                  <a:lnTo>
                    <a:pt x="384" y="106"/>
                  </a:lnTo>
                  <a:lnTo>
                    <a:pt x="350" y="101"/>
                  </a:lnTo>
                  <a:lnTo>
                    <a:pt x="299" y="91"/>
                  </a:lnTo>
                  <a:lnTo>
                    <a:pt x="293" y="85"/>
                  </a:lnTo>
                  <a:lnTo>
                    <a:pt x="297" y="80"/>
                  </a:lnTo>
                  <a:lnTo>
                    <a:pt x="311" y="77"/>
                  </a:lnTo>
                  <a:lnTo>
                    <a:pt x="332" y="74"/>
                  </a:lnTo>
                  <a:lnTo>
                    <a:pt x="393" y="72"/>
                  </a:lnTo>
                  <a:lnTo>
                    <a:pt x="458" y="69"/>
                  </a:lnTo>
                  <a:lnTo>
                    <a:pt x="500" y="59"/>
                  </a:lnTo>
                  <a:lnTo>
                    <a:pt x="504" y="53"/>
                  </a:lnTo>
                  <a:lnTo>
                    <a:pt x="501" y="50"/>
                  </a:lnTo>
                  <a:lnTo>
                    <a:pt x="495" y="48"/>
                  </a:lnTo>
                  <a:lnTo>
                    <a:pt x="467" y="45"/>
                  </a:lnTo>
                  <a:lnTo>
                    <a:pt x="420" y="43"/>
                  </a:lnTo>
                  <a:lnTo>
                    <a:pt x="352" y="40"/>
                  </a:lnTo>
                  <a:lnTo>
                    <a:pt x="350" y="37"/>
                  </a:lnTo>
                  <a:lnTo>
                    <a:pt x="362" y="35"/>
                  </a:lnTo>
                  <a:lnTo>
                    <a:pt x="414" y="31"/>
                  </a:lnTo>
                  <a:lnTo>
                    <a:pt x="476" y="29"/>
                  </a:lnTo>
                  <a:lnTo>
                    <a:pt x="499" y="27"/>
                  </a:lnTo>
                  <a:lnTo>
                    <a:pt x="513" y="25"/>
                  </a:lnTo>
                  <a:lnTo>
                    <a:pt x="520" y="15"/>
                  </a:lnTo>
                  <a:lnTo>
                    <a:pt x="515" y="5"/>
                  </a:lnTo>
                  <a:lnTo>
                    <a:pt x="509" y="0"/>
                  </a:lnTo>
                  <a:lnTo>
                    <a:pt x="66" y="2"/>
                  </a:lnTo>
                  <a:close/>
                </a:path>
              </a:pathLst>
            </a:custGeom>
            <a:solidFill>
              <a:srgbClr val="3BE8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37" name="Freeform 349"/>
            <p:cNvSpPr>
              <a:spLocks/>
            </p:cNvSpPr>
            <p:nvPr/>
          </p:nvSpPr>
          <p:spPr bwMode="auto">
            <a:xfrm>
              <a:off x="2626" y="2783"/>
              <a:ext cx="27" cy="78"/>
            </a:xfrm>
            <a:custGeom>
              <a:avLst/>
              <a:gdLst>
                <a:gd name="T0" fmla="*/ 0 w 107"/>
                <a:gd name="T1" fmla="*/ 4 h 314"/>
                <a:gd name="T2" fmla="*/ 23 w 107"/>
                <a:gd name="T3" fmla="*/ 0 h 314"/>
                <a:gd name="T4" fmla="*/ 52 w 107"/>
                <a:gd name="T5" fmla="*/ 13 h 314"/>
                <a:gd name="T6" fmla="*/ 58 w 107"/>
                <a:gd name="T7" fmla="*/ 50 h 314"/>
                <a:gd name="T8" fmla="*/ 88 w 107"/>
                <a:gd name="T9" fmla="*/ 131 h 314"/>
                <a:gd name="T10" fmla="*/ 100 w 107"/>
                <a:gd name="T11" fmla="*/ 203 h 314"/>
                <a:gd name="T12" fmla="*/ 107 w 107"/>
                <a:gd name="T13" fmla="*/ 314 h 314"/>
                <a:gd name="T14" fmla="*/ 47 w 107"/>
                <a:gd name="T15" fmla="*/ 308 h 314"/>
                <a:gd name="T16" fmla="*/ 56 w 107"/>
                <a:gd name="T17" fmla="*/ 254 h 314"/>
                <a:gd name="T18" fmla="*/ 39 w 107"/>
                <a:gd name="T19" fmla="*/ 153 h 314"/>
                <a:gd name="T20" fmla="*/ 0 w 107"/>
                <a:gd name="T21" fmla="*/ 4 h 314"/>
                <a:gd name="T22" fmla="*/ 0 w 107"/>
                <a:gd name="T23" fmla="*/ 4 h 3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07"/>
                <a:gd name="T37" fmla="*/ 0 h 314"/>
                <a:gd name="T38" fmla="*/ 107 w 107"/>
                <a:gd name="T39" fmla="*/ 314 h 3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07" h="314">
                  <a:moveTo>
                    <a:pt x="0" y="4"/>
                  </a:moveTo>
                  <a:lnTo>
                    <a:pt x="23" y="0"/>
                  </a:lnTo>
                  <a:lnTo>
                    <a:pt x="52" y="13"/>
                  </a:lnTo>
                  <a:lnTo>
                    <a:pt x="58" y="50"/>
                  </a:lnTo>
                  <a:lnTo>
                    <a:pt x="88" y="131"/>
                  </a:lnTo>
                  <a:lnTo>
                    <a:pt x="100" y="203"/>
                  </a:lnTo>
                  <a:lnTo>
                    <a:pt x="107" y="314"/>
                  </a:lnTo>
                  <a:lnTo>
                    <a:pt x="47" y="308"/>
                  </a:lnTo>
                  <a:lnTo>
                    <a:pt x="56" y="254"/>
                  </a:lnTo>
                  <a:lnTo>
                    <a:pt x="39" y="15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DB79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38" name="Freeform 350"/>
            <p:cNvSpPr>
              <a:spLocks/>
            </p:cNvSpPr>
            <p:nvPr/>
          </p:nvSpPr>
          <p:spPr bwMode="auto">
            <a:xfrm>
              <a:off x="1800" y="2852"/>
              <a:ext cx="1080" cy="460"/>
            </a:xfrm>
            <a:custGeom>
              <a:avLst/>
              <a:gdLst>
                <a:gd name="T0" fmla="*/ 470 w 2793"/>
                <a:gd name="T1" fmla="*/ 130 h 1841"/>
                <a:gd name="T2" fmla="*/ 659 w 2793"/>
                <a:gd name="T3" fmla="*/ 127 h 1841"/>
                <a:gd name="T4" fmla="*/ 802 w 2793"/>
                <a:gd name="T5" fmla="*/ 128 h 1841"/>
                <a:gd name="T6" fmla="*/ 913 w 2793"/>
                <a:gd name="T7" fmla="*/ 146 h 1841"/>
                <a:gd name="T8" fmla="*/ 1035 w 2793"/>
                <a:gd name="T9" fmla="*/ 148 h 1841"/>
                <a:gd name="T10" fmla="*/ 1458 w 2793"/>
                <a:gd name="T11" fmla="*/ 132 h 1841"/>
                <a:gd name="T12" fmla="*/ 1611 w 2793"/>
                <a:gd name="T13" fmla="*/ 118 h 1841"/>
                <a:gd name="T14" fmla="*/ 1722 w 2793"/>
                <a:gd name="T15" fmla="*/ 117 h 1841"/>
                <a:gd name="T16" fmla="*/ 1957 w 2793"/>
                <a:gd name="T17" fmla="*/ 81 h 1841"/>
                <a:gd name="T18" fmla="*/ 2274 w 2793"/>
                <a:gd name="T19" fmla="*/ 50 h 1841"/>
                <a:gd name="T20" fmla="*/ 2351 w 2793"/>
                <a:gd name="T21" fmla="*/ 34 h 1841"/>
                <a:gd name="T22" fmla="*/ 2374 w 2793"/>
                <a:gd name="T23" fmla="*/ 41 h 1841"/>
                <a:gd name="T24" fmla="*/ 2422 w 2793"/>
                <a:gd name="T25" fmla="*/ 13 h 1841"/>
                <a:gd name="T26" fmla="*/ 2590 w 2793"/>
                <a:gd name="T27" fmla="*/ 0 h 1841"/>
                <a:gd name="T28" fmla="*/ 2596 w 2793"/>
                <a:gd name="T29" fmla="*/ 15 h 1841"/>
                <a:gd name="T30" fmla="*/ 2610 w 2793"/>
                <a:gd name="T31" fmla="*/ 28 h 1841"/>
                <a:gd name="T32" fmla="*/ 2631 w 2793"/>
                <a:gd name="T33" fmla="*/ 27 h 1841"/>
                <a:gd name="T34" fmla="*/ 2710 w 2793"/>
                <a:gd name="T35" fmla="*/ 29 h 1841"/>
                <a:gd name="T36" fmla="*/ 2793 w 2793"/>
                <a:gd name="T37" fmla="*/ 60 h 1841"/>
                <a:gd name="T38" fmla="*/ 2696 w 2793"/>
                <a:gd name="T39" fmla="*/ 387 h 1841"/>
                <a:gd name="T40" fmla="*/ 2683 w 2793"/>
                <a:gd name="T41" fmla="*/ 772 h 1841"/>
                <a:gd name="T42" fmla="*/ 2597 w 2793"/>
                <a:gd name="T43" fmla="*/ 1193 h 1841"/>
                <a:gd name="T44" fmla="*/ 2659 w 2793"/>
                <a:gd name="T45" fmla="*/ 1574 h 1841"/>
                <a:gd name="T46" fmla="*/ 2198 w 2793"/>
                <a:gd name="T47" fmla="*/ 1704 h 1841"/>
                <a:gd name="T48" fmla="*/ 1619 w 2793"/>
                <a:gd name="T49" fmla="*/ 1790 h 1841"/>
                <a:gd name="T50" fmla="*/ 1125 w 2793"/>
                <a:gd name="T51" fmla="*/ 1708 h 1841"/>
                <a:gd name="T52" fmla="*/ 631 w 2793"/>
                <a:gd name="T53" fmla="*/ 1841 h 1841"/>
                <a:gd name="T54" fmla="*/ 163 w 2793"/>
                <a:gd name="T55" fmla="*/ 1714 h 1841"/>
                <a:gd name="T56" fmla="*/ 0 w 2793"/>
                <a:gd name="T57" fmla="*/ 1348 h 1841"/>
                <a:gd name="T58" fmla="*/ 28 w 2793"/>
                <a:gd name="T59" fmla="*/ 874 h 1841"/>
                <a:gd name="T60" fmla="*/ 67 w 2793"/>
                <a:gd name="T61" fmla="*/ 551 h 1841"/>
                <a:gd name="T62" fmla="*/ 114 w 2793"/>
                <a:gd name="T63" fmla="*/ 123 h 1841"/>
                <a:gd name="T64" fmla="*/ 372 w 2793"/>
                <a:gd name="T65" fmla="*/ 138 h 18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793"/>
                <a:gd name="T100" fmla="*/ 0 h 1841"/>
                <a:gd name="T101" fmla="*/ 2793 w 2793"/>
                <a:gd name="T102" fmla="*/ 1841 h 184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793" h="1841">
                  <a:moveTo>
                    <a:pt x="372" y="138"/>
                  </a:moveTo>
                  <a:lnTo>
                    <a:pt x="470" y="130"/>
                  </a:lnTo>
                  <a:lnTo>
                    <a:pt x="596" y="142"/>
                  </a:lnTo>
                  <a:lnTo>
                    <a:pt x="659" y="127"/>
                  </a:lnTo>
                  <a:lnTo>
                    <a:pt x="703" y="138"/>
                  </a:lnTo>
                  <a:lnTo>
                    <a:pt x="802" y="128"/>
                  </a:lnTo>
                  <a:lnTo>
                    <a:pt x="837" y="139"/>
                  </a:lnTo>
                  <a:lnTo>
                    <a:pt x="913" y="146"/>
                  </a:lnTo>
                  <a:lnTo>
                    <a:pt x="981" y="135"/>
                  </a:lnTo>
                  <a:lnTo>
                    <a:pt x="1035" y="148"/>
                  </a:lnTo>
                  <a:lnTo>
                    <a:pt x="1269" y="144"/>
                  </a:lnTo>
                  <a:lnTo>
                    <a:pt x="1458" y="132"/>
                  </a:lnTo>
                  <a:lnTo>
                    <a:pt x="1525" y="120"/>
                  </a:lnTo>
                  <a:lnTo>
                    <a:pt x="1611" y="118"/>
                  </a:lnTo>
                  <a:lnTo>
                    <a:pt x="1683" y="117"/>
                  </a:lnTo>
                  <a:lnTo>
                    <a:pt x="1722" y="117"/>
                  </a:lnTo>
                  <a:lnTo>
                    <a:pt x="1819" y="93"/>
                  </a:lnTo>
                  <a:lnTo>
                    <a:pt x="1957" y="81"/>
                  </a:lnTo>
                  <a:lnTo>
                    <a:pt x="2117" y="71"/>
                  </a:lnTo>
                  <a:lnTo>
                    <a:pt x="2274" y="50"/>
                  </a:lnTo>
                  <a:lnTo>
                    <a:pt x="2341" y="29"/>
                  </a:lnTo>
                  <a:lnTo>
                    <a:pt x="2351" y="34"/>
                  </a:lnTo>
                  <a:lnTo>
                    <a:pt x="2361" y="38"/>
                  </a:lnTo>
                  <a:lnTo>
                    <a:pt x="2374" y="41"/>
                  </a:lnTo>
                  <a:lnTo>
                    <a:pt x="2401" y="38"/>
                  </a:lnTo>
                  <a:lnTo>
                    <a:pt x="2422" y="13"/>
                  </a:lnTo>
                  <a:lnTo>
                    <a:pt x="2508" y="15"/>
                  </a:lnTo>
                  <a:lnTo>
                    <a:pt x="2590" y="0"/>
                  </a:lnTo>
                  <a:lnTo>
                    <a:pt x="2592" y="8"/>
                  </a:lnTo>
                  <a:lnTo>
                    <a:pt x="2596" y="15"/>
                  </a:lnTo>
                  <a:lnTo>
                    <a:pt x="2602" y="22"/>
                  </a:lnTo>
                  <a:lnTo>
                    <a:pt x="2610" y="28"/>
                  </a:lnTo>
                  <a:lnTo>
                    <a:pt x="2620" y="31"/>
                  </a:lnTo>
                  <a:lnTo>
                    <a:pt x="2631" y="27"/>
                  </a:lnTo>
                  <a:lnTo>
                    <a:pt x="2645" y="17"/>
                  </a:lnTo>
                  <a:lnTo>
                    <a:pt x="2710" y="29"/>
                  </a:lnTo>
                  <a:lnTo>
                    <a:pt x="2764" y="38"/>
                  </a:lnTo>
                  <a:lnTo>
                    <a:pt x="2793" y="60"/>
                  </a:lnTo>
                  <a:lnTo>
                    <a:pt x="2778" y="239"/>
                  </a:lnTo>
                  <a:lnTo>
                    <a:pt x="2696" y="387"/>
                  </a:lnTo>
                  <a:lnTo>
                    <a:pt x="2737" y="585"/>
                  </a:lnTo>
                  <a:lnTo>
                    <a:pt x="2683" y="772"/>
                  </a:lnTo>
                  <a:lnTo>
                    <a:pt x="2645" y="1007"/>
                  </a:lnTo>
                  <a:lnTo>
                    <a:pt x="2597" y="1193"/>
                  </a:lnTo>
                  <a:lnTo>
                    <a:pt x="2696" y="1424"/>
                  </a:lnTo>
                  <a:lnTo>
                    <a:pt x="2659" y="1574"/>
                  </a:lnTo>
                  <a:lnTo>
                    <a:pt x="2691" y="1730"/>
                  </a:lnTo>
                  <a:lnTo>
                    <a:pt x="2198" y="1704"/>
                  </a:lnTo>
                  <a:lnTo>
                    <a:pt x="1977" y="1618"/>
                  </a:lnTo>
                  <a:lnTo>
                    <a:pt x="1619" y="1790"/>
                  </a:lnTo>
                  <a:lnTo>
                    <a:pt x="1347" y="1781"/>
                  </a:lnTo>
                  <a:lnTo>
                    <a:pt x="1125" y="1708"/>
                  </a:lnTo>
                  <a:lnTo>
                    <a:pt x="899" y="1719"/>
                  </a:lnTo>
                  <a:lnTo>
                    <a:pt x="631" y="1841"/>
                  </a:lnTo>
                  <a:lnTo>
                    <a:pt x="481" y="1785"/>
                  </a:lnTo>
                  <a:lnTo>
                    <a:pt x="163" y="1714"/>
                  </a:lnTo>
                  <a:lnTo>
                    <a:pt x="30" y="1730"/>
                  </a:lnTo>
                  <a:lnTo>
                    <a:pt x="0" y="1348"/>
                  </a:lnTo>
                  <a:lnTo>
                    <a:pt x="28" y="1140"/>
                  </a:lnTo>
                  <a:lnTo>
                    <a:pt x="28" y="874"/>
                  </a:lnTo>
                  <a:lnTo>
                    <a:pt x="13" y="628"/>
                  </a:lnTo>
                  <a:lnTo>
                    <a:pt x="67" y="551"/>
                  </a:lnTo>
                  <a:lnTo>
                    <a:pt x="121" y="297"/>
                  </a:lnTo>
                  <a:lnTo>
                    <a:pt x="114" y="123"/>
                  </a:lnTo>
                  <a:lnTo>
                    <a:pt x="372" y="138"/>
                  </a:lnTo>
                  <a:close/>
                </a:path>
              </a:pathLst>
            </a:custGeom>
            <a:solidFill>
              <a:srgbClr val="FFFF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39" name="Freeform 351"/>
            <p:cNvSpPr>
              <a:spLocks/>
            </p:cNvSpPr>
            <p:nvPr/>
          </p:nvSpPr>
          <p:spPr bwMode="auto">
            <a:xfrm>
              <a:off x="2606" y="2725"/>
              <a:ext cx="65" cy="83"/>
            </a:xfrm>
            <a:custGeom>
              <a:avLst/>
              <a:gdLst>
                <a:gd name="T0" fmla="*/ 4 w 257"/>
                <a:gd name="T1" fmla="*/ 34 h 333"/>
                <a:gd name="T2" fmla="*/ 21 w 257"/>
                <a:gd name="T3" fmla="*/ 73 h 333"/>
                <a:gd name="T4" fmla="*/ 48 w 257"/>
                <a:gd name="T5" fmla="*/ 107 h 333"/>
                <a:gd name="T6" fmla="*/ 58 w 257"/>
                <a:gd name="T7" fmla="*/ 122 h 333"/>
                <a:gd name="T8" fmla="*/ 17 w 257"/>
                <a:gd name="T9" fmla="*/ 121 h 333"/>
                <a:gd name="T10" fmla="*/ 11 w 257"/>
                <a:gd name="T11" fmla="*/ 129 h 333"/>
                <a:gd name="T12" fmla="*/ 64 w 257"/>
                <a:gd name="T13" fmla="*/ 144 h 333"/>
                <a:gd name="T14" fmla="*/ 68 w 257"/>
                <a:gd name="T15" fmla="*/ 169 h 333"/>
                <a:gd name="T16" fmla="*/ 45 w 257"/>
                <a:gd name="T17" fmla="*/ 203 h 333"/>
                <a:gd name="T18" fmla="*/ 24 w 257"/>
                <a:gd name="T19" fmla="*/ 246 h 333"/>
                <a:gd name="T20" fmla="*/ 21 w 257"/>
                <a:gd name="T21" fmla="*/ 278 h 333"/>
                <a:gd name="T22" fmla="*/ 38 w 257"/>
                <a:gd name="T23" fmla="*/ 249 h 333"/>
                <a:gd name="T24" fmla="*/ 63 w 257"/>
                <a:gd name="T25" fmla="*/ 222 h 333"/>
                <a:gd name="T26" fmla="*/ 79 w 257"/>
                <a:gd name="T27" fmla="*/ 216 h 333"/>
                <a:gd name="T28" fmla="*/ 118 w 257"/>
                <a:gd name="T29" fmla="*/ 222 h 333"/>
                <a:gd name="T30" fmla="*/ 139 w 257"/>
                <a:gd name="T31" fmla="*/ 233 h 333"/>
                <a:gd name="T32" fmla="*/ 159 w 257"/>
                <a:gd name="T33" fmla="*/ 247 h 333"/>
                <a:gd name="T34" fmla="*/ 196 w 257"/>
                <a:gd name="T35" fmla="*/ 280 h 333"/>
                <a:gd name="T36" fmla="*/ 222 w 257"/>
                <a:gd name="T37" fmla="*/ 316 h 333"/>
                <a:gd name="T38" fmla="*/ 233 w 257"/>
                <a:gd name="T39" fmla="*/ 324 h 333"/>
                <a:gd name="T40" fmla="*/ 226 w 257"/>
                <a:gd name="T41" fmla="*/ 290 h 333"/>
                <a:gd name="T42" fmla="*/ 212 w 257"/>
                <a:gd name="T43" fmla="*/ 269 h 333"/>
                <a:gd name="T44" fmla="*/ 188 w 257"/>
                <a:gd name="T45" fmla="*/ 242 h 333"/>
                <a:gd name="T46" fmla="*/ 151 w 257"/>
                <a:gd name="T47" fmla="*/ 211 h 333"/>
                <a:gd name="T48" fmla="*/ 141 w 257"/>
                <a:gd name="T49" fmla="*/ 182 h 333"/>
                <a:gd name="T50" fmla="*/ 156 w 257"/>
                <a:gd name="T51" fmla="*/ 170 h 333"/>
                <a:gd name="T52" fmla="*/ 174 w 257"/>
                <a:gd name="T53" fmla="*/ 159 h 333"/>
                <a:gd name="T54" fmla="*/ 196 w 257"/>
                <a:gd name="T55" fmla="*/ 148 h 333"/>
                <a:gd name="T56" fmla="*/ 217 w 257"/>
                <a:gd name="T57" fmla="*/ 139 h 333"/>
                <a:gd name="T58" fmla="*/ 238 w 257"/>
                <a:gd name="T59" fmla="*/ 135 h 333"/>
                <a:gd name="T60" fmla="*/ 251 w 257"/>
                <a:gd name="T61" fmla="*/ 130 h 333"/>
                <a:gd name="T62" fmla="*/ 230 w 257"/>
                <a:gd name="T63" fmla="*/ 122 h 333"/>
                <a:gd name="T64" fmla="*/ 185 w 257"/>
                <a:gd name="T65" fmla="*/ 125 h 333"/>
                <a:gd name="T66" fmla="*/ 153 w 257"/>
                <a:gd name="T67" fmla="*/ 134 h 333"/>
                <a:gd name="T68" fmla="*/ 134 w 257"/>
                <a:gd name="T69" fmla="*/ 141 h 333"/>
                <a:gd name="T70" fmla="*/ 111 w 257"/>
                <a:gd name="T71" fmla="*/ 151 h 333"/>
                <a:gd name="T72" fmla="*/ 120 w 257"/>
                <a:gd name="T73" fmla="*/ 87 h 333"/>
                <a:gd name="T74" fmla="*/ 134 w 257"/>
                <a:gd name="T75" fmla="*/ 36 h 333"/>
                <a:gd name="T76" fmla="*/ 144 w 257"/>
                <a:gd name="T77" fmla="*/ 16 h 333"/>
                <a:gd name="T78" fmla="*/ 153 w 257"/>
                <a:gd name="T79" fmla="*/ 0 h 333"/>
                <a:gd name="T80" fmla="*/ 126 w 257"/>
                <a:gd name="T81" fmla="*/ 23 h 333"/>
                <a:gd name="T82" fmla="*/ 100 w 257"/>
                <a:gd name="T83" fmla="*/ 77 h 333"/>
                <a:gd name="T84" fmla="*/ 84 w 257"/>
                <a:gd name="T85" fmla="*/ 122 h 333"/>
                <a:gd name="T86" fmla="*/ 1 w 257"/>
                <a:gd name="T87" fmla="*/ 24 h 33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57"/>
                <a:gd name="T133" fmla="*/ 0 h 333"/>
                <a:gd name="T134" fmla="*/ 257 w 257"/>
                <a:gd name="T135" fmla="*/ 333 h 33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57" h="333">
                  <a:moveTo>
                    <a:pt x="1" y="24"/>
                  </a:moveTo>
                  <a:lnTo>
                    <a:pt x="4" y="34"/>
                  </a:lnTo>
                  <a:lnTo>
                    <a:pt x="14" y="58"/>
                  </a:lnTo>
                  <a:lnTo>
                    <a:pt x="21" y="73"/>
                  </a:lnTo>
                  <a:lnTo>
                    <a:pt x="33" y="91"/>
                  </a:lnTo>
                  <a:lnTo>
                    <a:pt x="48" y="107"/>
                  </a:lnTo>
                  <a:lnTo>
                    <a:pt x="65" y="125"/>
                  </a:lnTo>
                  <a:lnTo>
                    <a:pt x="58" y="122"/>
                  </a:lnTo>
                  <a:lnTo>
                    <a:pt x="39" y="121"/>
                  </a:lnTo>
                  <a:lnTo>
                    <a:pt x="17" y="121"/>
                  </a:lnTo>
                  <a:lnTo>
                    <a:pt x="0" y="127"/>
                  </a:lnTo>
                  <a:lnTo>
                    <a:pt x="11" y="129"/>
                  </a:lnTo>
                  <a:lnTo>
                    <a:pt x="38" y="135"/>
                  </a:lnTo>
                  <a:lnTo>
                    <a:pt x="64" y="144"/>
                  </a:lnTo>
                  <a:lnTo>
                    <a:pt x="78" y="156"/>
                  </a:lnTo>
                  <a:lnTo>
                    <a:pt x="68" y="169"/>
                  </a:lnTo>
                  <a:lnTo>
                    <a:pt x="58" y="184"/>
                  </a:lnTo>
                  <a:lnTo>
                    <a:pt x="45" y="203"/>
                  </a:lnTo>
                  <a:lnTo>
                    <a:pt x="34" y="223"/>
                  </a:lnTo>
                  <a:lnTo>
                    <a:pt x="24" y="246"/>
                  </a:lnTo>
                  <a:lnTo>
                    <a:pt x="15" y="290"/>
                  </a:lnTo>
                  <a:lnTo>
                    <a:pt x="21" y="278"/>
                  </a:lnTo>
                  <a:lnTo>
                    <a:pt x="28" y="264"/>
                  </a:lnTo>
                  <a:lnTo>
                    <a:pt x="38" y="249"/>
                  </a:lnTo>
                  <a:lnTo>
                    <a:pt x="49" y="235"/>
                  </a:lnTo>
                  <a:lnTo>
                    <a:pt x="63" y="222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98" y="216"/>
                  </a:lnTo>
                  <a:lnTo>
                    <a:pt x="118" y="222"/>
                  </a:lnTo>
                  <a:lnTo>
                    <a:pt x="129" y="227"/>
                  </a:lnTo>
                  <a:lnTo>
                    <a:pt x="139" y="233"/>
                  </a:lnTo>
                  <a:lnTo>
                    <a:pt x="149" y="240"/>
                  </a:lnTo>
                  <a:lnTo>
                    <a:pt x="159" y="247"/>
                  </a:lnTo>
                  <a:lnTo>
                    <a:pt x="178" y="263"/>
                  </a:lnTo>
                  <a:lnTo>
                    <a:pt x="196" y="280"/>
                  </a:lnTo>
                  <a:lnTo>
                    <a:pt x="209" y="299"/>
                  </a:lnTo>
                  <a:lnTo>
                    <a:pt x="222" y="316"/>
                  </a:lnTo>
                  <a:lnTo>
                    <a:pt x="230" y="333"/>
                  </a:lnTo>
                  <a:lnTo>
                    <a:pt x="233" y="324"/>
                  </a:lnTo>
                  <a:lnTo>
                    <a:pt x="230" y="300"/>
                  </a:lnTo>
                  <a:lnTo>
                    <a:pt x="226" y="290"/>
                  </a:lnTo>
                  <a:lnTo>
                    <a:pt x="219" y="280"/>
                  </a:lnTo>
                  <a:lnTo>
                    <a:pt x="212" y="269"/>
                  </a:lnTo>
                  <a:lnTo>
                    <a:pt x="202" y="256"/>
                  </a:lnTo>
                  <a:lnTo>
                    <a:pt x="188" y="242"/>
                  </a:lnTo>
                  <a:lnTo>
                    <a:pt x="172" y="227"/>
                  </a:lnTo>
                  <a:lnTo>
                    <a:pt x="151" y="211"/>
                  </a:lnTo>
                  <a:lnTo>
                    <a:pt x="127" y="193"/>
                  </a:lnTo>
                  <a:lnTo>
                    <a:pt x="141" y="182"/>
                  </a:lnTo>
                  <a:lnTo>
                    <a:pt x="148" y="177"/>
                  </a:lnTo>
                  <a:lnTo>
                    <a:pt x="156" y="170"/>
                  </a:lnTo>
                  <a:lnTo>
                    <a:pt x="165" y="165"/>
                  </a:lnTo>
                  <a:lnTo>
                    <a:pt x="174" y="159"/>
                  </a:lnTo>
                  <a:lnTo>
                    <a:pt x="184" y="153"/>
                  </a:lnTo>
                  <a:lnTo>
                    <a:pt x="196" y="148"/>
                  </a:lnTo>
                  <a:lnTo>
                    <a:pt x="206" y="143"/>
                  </a:lnTo>
                  <a:lnTo>
                    <a:pt x="217" y="139"/>
                  </a:lnTo>
                  <a:lnTo>
                    <a:pt x="227" y="136"/>
                  </a:lnTo>
                  <a:lnTo>
                    <a:pt x="238" y="135"/>
                  </a:lnTo>
                  <a:lnTo>
                    <a:pt x="257" y="136"/>
                  </a:lnTo>
                  <a:lnTo>
                    <a:pt x="251" y="130"/>
                  </a:lnTo>
                  <a:lnTo>
                    <a:pt x="243" y="126"/>
                  </a:lnTo>
                  <a:lnTo>
                    <a:pt x="230" y="122"/>
                  </a:lnTo>
                  <a:lnTo>
                    <a:pt x="211" y="121"/>
                  </a:lnTo>
                  <a:lnTo>
                    <a:pt x="185" y="125"/>
                  </a:lnTo>
                  <a:lnTo>
                    <a:pt x="170" y="129"/>
                  </a:lnTo>
                  <a:lnTo>
                    <a:pt x="153" y="134"/>
                  </a:lnTo>
                  <a:lnTo>
                    <a:pt x="142" y="137"/>
                  </a:lnTo>
                  <a:lnTo>
                    <a:pt x="134" y="141"/>
                  </a:lnTo>
                  <a:lnTo>
                    <a:pt x="122" y="146"/>
                  </a:lnTo>
                  <a:lnTo>
                    <a:pt x="111" y="151"/>
                  </a:lnTo>
                  <a:lnTo>
                    <a:pt x="113" y="132"/>
                  </a:lnTo>
                  <a:lnTo>
                    <a:pt x="120" y="87"/>
                  </a:lnTo>
                  <a:lnTo>
                    <a:pt x="125" y="62"/>
                  </a:lnTo>
                  <a:lnTo>
                    <a:pt x="134" y="36"/>
                  </a:lnTo>
                  <a:lnTo>
                    <a:pt x="139" y="26"/>
                  </a:lnTo>
                  <a:lnTo>
                    <a:pt x="144" y="16"/>
                  </a:lnTo>
                  <a:lnTo>
                    <a:pt x="158" y="1"/>
                  </a:lnTo>
                  <a:lnTo>
                    <a:pt x="153" y="0"/>
                  </a:lnTo>
                  <a:lnTo>
                    <a:pt x="136" y="10"/>
                  </a:lnTo>
                  <a:lnTo>
                    <a:pt x="126" y="23"/>
                  </a:lnTo>
                  <a:lnTo>
                    <a:pt x="113" y="45"/>
                  </a:lnTo>
                  <a:lnTo>
                    <a:pt x="100" y="77"/>
                  </a:lnTo>
                  <a:lnTo>
                    <a:pt x="92" y="98"/>
                  </a:lnTo>
                  <a:lnTo>
                    <a:pt x="84" y="122"/>
                  </a:lnTo>
                  <a:lnTo>
                    <a:pt x="1" y="24"/>
                  </a:lnTo>
                  <a:close/>
                </a:path>
              </a:pathLst>
            </a:custGeom>
            <a:solidFill>
              <a:srgbClr val="1AFF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40" name="Freeform 352"/>
            <p:cNvSpPr>
              <a:spLocks/>
            </p:cNvSpPr>
            <p:nvPr/>
          </p:nvSpPr>
          <p:spPr bwMode="auto">
            <a:xfrm>
              <a:off x="2534" y="2745"/>
              <a:ext cx="59" cy="70"/>
            </a:xfrm>
            <a:custGeom>
              <a:avLst/>
              <a:gdLst>
                <a:gd name="T0" fmla="*/ 0 w 236"/>
                <a:gd name="T1" fmla="*/ 124 h 281"/>
                <a:gd name="T2" fmla="*/ 10 w 236"/>
                <a:gd name="T3" fmla="*/ 123 h 281"/>
                <a:gd name="T4" fmla="*/ 36 w 236"/>
                <a:gd name="T5" fmla="*/ 119 h 281"/>
                <a:gd name="T6" fmla="*/ 72 w 236"/>
                <a:gd name="T7" fmla="*/ 118 h 281"/>
                <a:gd name="T8" fmla="*/ 108 w 236"/>
                <a:gd name="T9" fmla="*/ 123 h 281"/>
                <a:gd name="T10" fmla="*/ 98 w 236"/>
                <a:gd name="T11" fmla="*/ 110 h 281"/>
                <a:gd name="T12" fmla="*/ 88 w 236"/>
                <a:gd name="T13" fmla="*/ 96 h 281"/>
                <a:gd name="T14" fmla="*/ 77 w 236"/>
                <a:gd name="T15" fmla="*/ 80 h 281"/>
                <a:gd name="T16" fmla="*/ 65 w 236"/>
                <a:gd name="T17" fmla="*/ 61 h 281"/>
                <a:gd name="T18" fmla="*/ 56 w 236"/>
                <a:gd name="T19" fmla="*/ 39 h 281"/>
                <a:gd name="T20" fmla="*/ 49 w 236"/>
                <a:gd name="T21" fmla="*/ 0 h 281"/>
                <a:gd name="T22" fmla="*/ 134 w 236"/>
                <a:gd name="T23" fmla="*/ 115 h 281"/>
                <a:gd name="T24" fmla="*/ 137 w 236"/>
                <a:gd name="T25" fmla="*/ 101 h 281"/>
                <a:gd name="T26" fmla="*/ 142 w 236"/>
                <a:gd name="T27" fmla="*/ 89 h 281"/>
                <a:gd name="T28" fmla="*/ 150 w 236"/>
                <a:gd name="T29" fmla="*/ 73 h 281"/>
                <a:gd name="T30" fmla="*/ 159 w 236"/>
                <a:gd name="T31" fmla="*/ 57 h 281"/>
                <a:gd name="T32" fmla="*/ 169 w 236"/>
                <a:gd name="T33" fmla="*/ 43 h 281"/>
                <a:gd name="T34" fmla="*/ 181 w 236"/>
                <a:gd name="T35" fmla="*/ 32 h 281"/>
                <a:gd name="T36" fmla="*/ 189 w 236"/>
                <a:gd name="T37" fmla="*/ 28 h 281"/>
                <a:gd name="T38" fmla="*/ 197 w 236"/>
                <a:gd name="T39" fmla="*/ 27 h 281"/>
                <a:gd name="T40" fmla="*/ 189 w 236"/>
                <a:gd name="T41" fmla="*/ 41 h 281"/>
                <a:gd name="T42" fmla="*/ 175 w 236"/>
                <a:gd name="T43" fmla="*/ 73 h 281"/>
                <a:gd name="T44" fmla="*/ 159 w 236"/>
                <a:gd name="T45" fmla="*/ 137 h 281"/>
                <a:gd name="T46" fmla="*/ 169 w 236"/>
                <a:gd name="T47" fmla="*/ 133 h 281"/>
                <a:gd name="T48" fmla="*/ 190 w 236"/>
                <a:gd name="T49" fmla="*/ 128 h 281"/>
                <a:gd name="T50" fmla="*/ 216 w 236"/>
                <a:gd name="T51" fmla="*/ 125 h 281"/>
                <a:gd name="T52" fmla="*/ 236 w 236"/>
                <a:gd name="T53" fmla="*/ 126 h 281"/>
                <a:gd name="T54" fmla="*/ 224 w 236"/>
                <a:gd name="T55" fmla="*/ 130 h 281"/>
                <a:gd name="T56" fmla="*/ 212 w 236"/>
                <a:gd name="T57" fmla="*/ 137 h 281"/>
                <a:gd name="T58" fmla="*/ 199 w 236"/>
                <a:gd name="T59" fmla="*/ 143 h 281"/>
                <a:gd name="T60" fmla="*/ 192 w 236"/>
                <a:gd name="T61" fmla="*/ 147 h 281"/>
                <a:gd name="T62" fmla="*/ 185 w 236"/>
                <a:gd name="T63" fmla="*/ 150 h 281"/>
                <a:gd name="T64" fmla="*/ 173 w 236"/>
                <a:gd name="T65" fmla="*/ 161 h 281"/>
                <a:gd name="T66" fmla="*/ 161 w 236"/>
                <a:gd name="T67" fmla="*/ 179 h 281"/>
                <a:gd name="T68" fmla="*/ 145 w 236"/>
                <a:gd name="T69" fmla="*/ 177 h 281"/>
                <a:gd name="T70" fmla="*/ 111 w 236"/>
                <a:gd name="T71" fmla="*/ 179 h 281"/>
                <a:gd name="T72" fmla="*/ 79 w 236"/>
                <a:gd name="T73" fmla="*/ 207 h 281"/>
                <a:gd name="T74" fmla="*/ 70 w 236"/>
                <a:gd name="T75" fmla="*/ 238 h 281"/>
                <a:gd name="T76" fmla="*/ 70 w 236"/>
                <a:gd name="T77" fmla="*/ 281 h 281"/>
                <a:gd name="T78" fmla="*/ 64 w 236"/>
                <a:gd name="T79" fmla="*/ 265 h 281"/>
                <a:gd name="T80" fmla="*/ 60 w 236"/>
                <a:gd name="T81" fmla="*/ 227 h 281"/>
                <a:gd name="T82" fmla="*/ 65 w 236"/>
                <a:gd name="T83" fmla="*/ 206 h 281"/>
                <a:gd name="T84" fmla="*/ 70 w 236"/>
                <a:gd name="T85" fmla="*/ 195 h 281"/>
                <a:gd name="T86" fmla="*/ 77 w 236"/>
                <a:gd name="T87" fmla="*/ 185 h 281"/>
                <a:gd name="T88" fmla="*/ 87 w 236"/>
                <a:gd name="T89" fmla="*/ 176 h 281"/>
                <a:gd name="T90" fmla="*/ 92 w 236"/>
                <a:gd name="T91" fmla="*/ 171 h 281"/>
                <a:gd name="T92" fmla="*/ 98 w 236"/>
                <a:gd name="T93" fmla="*/ 167 h 281"/>
                <a:gd name="T94" fmla="*/ 106 w 236"/>
                <a:gd name="T95" fmla="*/ 163 h 281"/>
                <a:gd name="T96" fmla="*/ 113 w 236"/>
                <a:gd name="T97" fmla="*/ 161 h 281"/>
                <a:gd name="T98" fmla="*/ 132 w 236"/>
                <a:gd name="T99" fmla="*/ 154 h 281"/>
                <a:gd name="T100" fmla="*/ 0 w 236"/>
                <a:gd name="T101" fmla="*/ 124 h 281"/>
                <a:gd name="T102" fmla="*/ 0 w 236"/>
                <a:gd name="T103" fmla="*/ 124 h 28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6"/>
                <a:gd name="T157" fmla="*/ 0 h 281"/>
                <a:gd name="T158" fmla="*/ 236 w 236"/>
                <a:gd name="T159" fmla="*/ 281 h 28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6" h="281">
                  <a:moveTo>
                    <a:pt x="0" y="124"/>
                  </a:moveTo>
                  <a:lnTo>
                    <a:pt x="10" y="123"/>
                  </a:lnTo>
                  <a:lnTo>
                    <a:pt x="36" y="119"/>
                  </a:lnTo>
                  <a:lnTo>
                    <a:pt x="72" y="118"/>
                  </a:lnTo>
                  <a:lnTo>
                    <a:pt x="108" y="123"/>
                  </a:lnTo>
                  <a:lnTo>
                    <a:pt x="98" y="110"/>
                  </a:lnTo>
                  <a:lnTo>
                    <a:pt x="88" y="96"/>
                  </a:lnTo>
                  <a:lnTo>
                    <a:pt x="77" y="80"/>
                  </a:lnTo>
                  <a:lnTo>
                    <a:pt x="65" y="61"/>
                  </a:lnTo>
                  <a:lnTo>
                    <a:pt x="56" y="39"/>
                  </a:lnTo>
                  <a:lnTo>
                    <a:pt x="49" y="0"/>
                  </a:lnTo>
                  <a:lnTo>
                    <a:pt x="134" y="115"/>
                  </a:lnTo>
                  <a:lnTo>
                    <a:pt x="137" y="101"/>
                  </a:lnTo>
                  <a:lnTo>
                    <a:pt x="142" y="89"/>
                  </a:lnTo>
                  <a:lnTo>
                    <a:pt x="150" y="73"/>
                  </a:lnTo>
                  <a:lnTo>
                    <a:pt x="159" y="57"/>
                  </a:lnTo>
                  <a:lnTo>
                    <a:pt x="169" y="43"/>
                  </a:lnTo>
                  <a:lnTo>
                    <a:pt x="181" y="32"/>
                  </a:lnTo>
                  <a:lnTo>
                    <a:pt x="189" y="28"/>
                  </a:lnTo>
                  <a:lnTo>
                    <a:pt x="197" y="27"/>
                  </a:lnTo>
                  <a:lnTo>
                    <a:pt x="189" y="41"/>
                  </a:lnTo>
                  <a:lnTo>
                    <a:pt x="175" y="73"/>
                  </a:lnTo>
                  <a:lnTo>
                    <a:pt x="159" y="137"/>
                  </a:lnTo>
                  <a:lnTo>
                    <a:pt x="169" y="133"/>
                  </a:lnTo>
                  <a:lnTo>
                    <a:pt x="190" y="128"/>
                  </a:lnTo>
                  <a:lnTo>
                    <a:pt x="216" y="125"/>
                  </a:lnTo>
                  <a:lnTo>
                    <a:pt x="236" y="126"/>
                  </a:lnTo>
                  <a:lnTo>
                    <a:pt x="224" y="130"/>
                  </a:lnTo>
                  <a:lnTo>
                    <a:pt x="212" y="137"/>
                  </a:lnTo>
                  <a:lnTo>
                    <a:pt x="199" y="143"/>
                  </a:lnTo>
                  <a:lnTo>
                    <a:pt x="192" y="147"/>
                  </a:lnTo>
                  <a:lnTo>
                    <a:pt x="185" y="150"/>
                  </a:lnTo>
                  <a:lnTo>
                    <a:pt x="173" y="161"/>
                  </a:lnTo>
                  <a:lnTo>
                    <a:pt x="161" y="179"/>
                  </a:lnTo>
                  <a:lnTo>
                    <a:pt x="145" y="177"/>
                  </a:lnTo>
                  <a:lnTo>
                    <a:pt x="111" y="179"/>
                  </a:lnTo>
                  <a:lnTo>
                    <a:pt x="79" y="207"/>
                  </a:lnTo>
                  <a:lnTo>
                    <a:pt x="70" y="238"/>
                  </a:lnTo>
                  <a:lnTo>
                    <a:pt x="70" y="281"/>
                  </a:lnTo>
                  <a:lnTo>
                    <a:pt x="64" y="265"/>
                  </a:lnTo>
                  <a:lnTo>
                    <a:pt x="60" y="227"/>
                  </a:lnTo>
                  <a:lnTo>
                    <a:pt x="65" y="206"/>
                  </a:lnTo>
                  <a:lnTo>
                    <a:pt x="70" y="195"/>
                  </a:lnTo>
                  <a:lnTo>
                    <a:pt x="77" y="185"/>
                  </a:lnTo>
                  <a:lnTo>
                    <a:pt x="87" y="176"/>
                  </a:lnTo>
                  <a:lnTo>
                    <a:pt x="92" y="171"/>
                  </a:lnTo>
                  <a:lnTo>
                    <a:pt x="98" y="167"/>
                  </a:lnTo>
                  <a:lnTo>
                    <a:pt x="106" y="163"/>
                  </a:lnTo>
                  <a:lnTo>
                    <a:pt x="113" y="161"/>
                  </a:lnTo>
                  <a:lnTo>
                    <a:pt x="132" y="154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1AFF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41" name="Freeform 353"/>
            <p:cNvSpPr>
              <a:spLocks/>
            </p:cNvSpPr>
            <p:nvPr/>
          </p:nvSpPr>
          <p:spPr bwMode="auto">
            <a:xfrm>
              <a:off x="2023" y="3145"/>
              <a:ext cx="102" cy="84"/>
            </a:xfrm>
            <a:custGeom>
              <a:avLst/>
              <a:gdLst>
                <a:gd name="T0" fmla="*/ 313 w 409"/>
                <a:gd name="T1" fmla="*/ 90 h 336"/>
                <a:gd name="T2" fmla="*/ 287 w 409"/>
                <a:gd name="T3" fmla="*/ 118 h 336"/>
                <a:gd name="T4" fmla="*/ 265 w 409"/>
                <a:gd name="T5" fmla="*/ 138 h 336"/>
                <a:gd name="T6" fmla="*/ 246 w 409"/>
                <a:gd name="T7" fmla="*/ 152 h 336"/>
                <a:gd name="T8" fmla="*/ 232 w 409"/>
                <a:gd name="T9" fmla="*/ 161 h 336"/>
                <a:gd name="T10" fmla="*/ 217 w 409"/>
                <a:gd name="T11" fmla="*/ 169 h 336"/>
                <a:gd name="T12" fmla="*/ 194 w 409"/>
                <a:gd name="T13" fmla="*/ 178 h 336"/>
                <a:gd name="T14" fmla="*/ 162 w 409"/>
                <a:gd name="T15" fmla="*/ 183 h 336"/>
                <a:gd name="T16" fmla="*/ 172 w 409"/>
                <a:gd name="T17" fmla="*/ 209 h 336"/>
                <a:gd name="T18" fmla="*/ 185 w 409"/>
                <a:gd name="T19" fmla="*/ 229 h 336"/>
                <a:gd name="T20" fmla="*/ 204 w 409"/>
                <a:gd name="T21" fmla="*/ 251 h 336"/>
                <a:gd name="T22" fmla="*/ 224 w 409"/>
                <a:gd name="T23" fmla="*/ 267 h 336"/>
                <a:gd name="T24" fmla="*/ 241 w 409"/>
                <a:gd name="T25" fmla="*/ 279 h 336"/>
                <a:gd name="T26" fmla="*/ 260 w 409"/>
                <a:gd name="T27" fmla="*/ 288 h 336"/>
                <a:gd name="T28" fmla="*/ 281 w 409"/>
                <a:gd name="T29" fmla="*/ 296 h 336"/>
                <a:gd name="T30" fmla="*/ 305 w 409"/>
                <a:gd name="T31" fmla="*/ 304 h 336"/>
                <a:gd name="T32" fmla="*/ 348 w 409"/>
                <a:gd name="T33" fmla="*/ 312 h 336"/>
                <a:gd name="T34" fmla="*/ 409 w 409"/>
                <a:gd name="T35" fmla="*/ 324 h 336"/>
                <a:gd name="T36" fmla="*/ 385 w 409"/>
                <a:gd name="T37" fmla="*/ 330 h 336"/>
                <a:gd name="T38" fmla="*/ 299 w 409"/>
                <a:gd name="T39" fmla="*/ 336 h 336"/>
                <a:gd name="T40" fmla="*/ 146 w 409"/>
                <a:gd name="T41" fmla="*/ 260 h 336"/>
                <a:gd name="T42" fmla="*/ 102 w 409"/>
                <a:gd name="T43" fmla="*/ 180 h 336"/>
                <a:gd name="T44" fmla="*/ 80 w 409"/>
                <a:gd name="T45" fmla="*/ 170 h 336"/>
                <a:gd name="T46" fmla="*/ 54 w 409"/>
                <a:gd name="T47" fmla="*/ 135 h 336"/>
                <a:gd name="T48" fmla="*/ 55 w 409"/>
                <a:gd name="T49" fmla="*/ 106 h 336"/>
                <a:gd name="T50" fmla="*/ 49 w 409"/>
                <a:gd name="T51" fmla="*/ 88 h 336"/>
                <a:gd name="T52" fmla="*/ 41 w 409"/>
                <a:gd name="T53" fmla="*/ 83 h 336"/>
                <a:gd name="T54" fmla="*/ 11 w 409"/>
                <a:gd name="T55" fmla="*/ 80 h 336"/>
                <a:gd name="T56" fmla="*/ 1 w 409"/>
                <a:gd name="T57" fmla="*/ 56 h 336"/>
                <a:gd name="T58" fmla="*/ 13 w 409"/>
                <a:gd name="T59" fmla="*/ 44 h 336"/>
                <a:gd name="T60" fmla="*/ 32 w 409"/>
                <a:gd name="T61" fmla="*/ 45 h 336"/>
                <a:gd name="T62" fmla="*/ 35 w 409"/>
                <a:gd name="T63" fmla="*/ 0 h 336"/>
                <a:gd name="T64" fmla="*/ 53 w 409"/>
                <a:gd name="T65" fmla="*/ 5 h 336"/>
                <a:gd name="T66" fmla="*/ 78 w 409"/>
                <a:gd name="T67" fmla="*/ 0 h 336"/>
                <a:gd name="T68" fmla="*/ 327 w 409"/>
                <a:gd name="T69" fmla="*/ 74 h 3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09"/>
                <a:gd name="T106" fmla="*/ 0 h 336"/>
                <a:gd name="T107" fmla="*/ 409 w 409"/>
                <a:gd name="T108" fmla="*/ 336 h 3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09" h="336">
                  <a:moveTo>
                    <a:pt x="327" y="74"/>
                  </a:moveTo>
                  <a:lnTo>
                    <a:pt x="313" y="90"/>
                  </a:lnTo>
                  <a:lnTo>
                    <a:pt x="297" y="108"/>
                  </a:lnTo>
                  <a:lnTo>
                    <a:pt x="287" y="118"/>
                  </a:lnTo>
                  <a:lnTo>
                    <a:pt x="277" y="128"/>
                  </a:lnTo>
                  <a:lnTo>
                    <a:pt x="265" y="138"/>
                  </a:lnTo>
                  <a:lnTo>
                    <a:pt x="252" y="147"/>
                  </a:lnTo>
                  <a:lnTo>
                    <a:pt x="246" y="152"/>
                  </a:lnTo>
                  <a:lnTo>
                    <a:pt x="238" y="157"/>
                  </a:lnTo>
                  <a:lnTo>
                    <a:pt x="232" y="161"/>
                  </a:lnTo>
                  <a:lnTo>
                    <a:pt x="224" y="165"/>
                  </a:lnTo>
                  <a:lnTo>
                    <a:pt x="217" y="169"/>
                  </a:lnTo>
                  <a:lnTo>
                    <a:pt x="209" y="173"/>
                  </a:lnTo>
                  <a:lnTo>
                    <a:pt x="194" y="178"/>
                  </a:lnTo>
                  <a:lnTo>
                    <a:pt x="179" y="181"/>
                  </a:lnTo>
                  <a:lnTo>
                    <a:pt x="162" y="183"/>
                  </a:lnTo>
                  <a:lnTo>
                    <a:pt x="169" y="200"/>
                  </a:lnTo>
                  <a:lnTo>
                    <a:pt x="172" y="209"/>
                  </a:lnTo>
                  <a:lnTo>
                    <a:pt x="179" y="219"/>
                  </a:lnTo>
                  <a:lnTo>
                    <a:pt x="185" y="229"/>
                  </a:lnTo>
                  <a:lnTo>
                    <a:pt x="194" y="241"/>
                  </a:lnTo>
                  <a:lnTo>
                    <a:pt x="204" y="251"/>
                  </a:lnTo>
                  <a:lnTo>
                    <a:pt x="217" y="262"/>
                  </a:lnTo>
                  <a:lnTo>
                    <a:pt x="224" y="267"/>
                  </a:lnTo>
                  <a:lnTo>
                    <a:pt x="233" y="274"/>
                  </a:lnTo>
                  <a:lnTo>
                    <a:pt x="241" y="279"/>
                  </a:lnTo>
                  <a:lnTo>
                    <a:pt x="250" y="284"/>
                  </a:lnTo>
                  <a:lnTo>
                    <a:pt x="260" y="288"/>
                  </a:lnTo>
                  <a:lnTo>
                    <a:pt x="270" y="293"/>
                  </a:lnTo>
                  <a:lnTo>
                    <a:pt x="281" y="296"/>
                  </a:lnTo>
                  <a:lnTo>
                    <a:pt x="292" y="300"/>
                  </a:lnTo>
                  <a:lnTo>
                    <a:pt x="305" y="304"/>
                  </a:lnTo>
                  <a:lnTo>
                    <a:pt x="319" y="308"/>
                  </a:lnTo>
                  <a:lnTo>
                    <a:pt x="348" y="312"/>
                  </a:lnTo>
                  <a:lnTo>
                    <a:pt x="392" y="318"/>
                  </a:lnTo>
                  <a:lnTo>
                    <a:pt x="409" y="324"/>
                  </a:lnTo>
                  <a:lnTo>
                    <a:pt x="404" y="328"/>
                  </a:lnTo>
                  <a:lnTo>
                    <a:pt x="385" y="330"/>
                  </a:lnTo>
                  <a:lnTo>
                    <a:pt x="329" y="334"/>
                  </a:lnTo>
                  <a:lnTo>
                    <a:pt x="299" y="336"/>
                  </a:lnTo>
                  <a:lnTo>
                    <a:pt x="217" y="315"/>
                  </a:lnTo>
                  <a:lnTo>
                    <a:pt x="146" y="260"/>
                  </a:lnTo>
                  <a:lnTo>
                    <a:pt x="112" y="183"/>
                  </a:lnTo>
                  <a:lnTo>
                    <a:pt x="102" y="180"/>
                  </a:lnTo>
                  <a:lnTo>
                    <a:pt x="92" y="176"/>
                  </a:lnTo>
                  <a:lnTo>
                    <a:pt x="80" y="170"/>
                  </a:lnTo>
                  <a:lnTo>
                    <a:pt x="60" y="150"/>
                  </a:lnTo>
                  <a:lnTo>
                    <a:pt x="54" y="135"/>
                  </a:lnTo>
                  <a:lnTo>
                    <a:pt x="54" y="114"/>
                  </a:lnTo>
                  <a:lnTo>
                    <a:pt x="55" y="106"/>
                  </a:lnTo>
                  <a:lnTo>
                    <a:pt x="54" y="98"/>
                  </a:lnTo>
                  <a:lnTo>
                    <a:pt x="49" y="88"/>
                  </a:lnTo>
                  <a:lnTo>
                    <a:pt x="45" y="85"/>
                  </a:lnTo>
                  <a:lnTo>
                    <a:pt x="41" y="83"/>
                  </a:lnTo>
                  <a:lnTo>
                    <a:pt x="31" y="82"/>
                  </a:lnTo>
                  <a:lnTo>
                    <a:pt x="11" y="80"/>
                  </a:lnTo>
                  <a:lnTo>
                    <a:pt x="0" y="72"/>
                  </a:lnTo>
                  <a:lnTo>
                    <a:pt x="1" y="56"/>
                  </a:lnTo>
                  <a:lnTo>
                    <a:pt x="8" y="46"/>
                  </a:lnTo>
                  <a:lnTo>
                    <a:pt x="13" y="44"/>
                  </a:lnTo>
                  <a:lnTo>
                    <a:pt x="20" y="41"/>
                  </a:lnTo>
                  <a:lnTo>
                    <a:pt x="32" y="45"/>
                  </a:lnTo>
                  <a:lnTo>
                    <a:pt x="27" y="5"/>
                  </a:lnTo>
                  <a:lnTo>
                    <a:pt x="35" y="0"/>
                  </a:lnTo>
                  <a:lnTo>
                    <a:pt x="42" y="0"/>
                  </a:lnTo>
                  <a:lnTo>
                    <a:pt x="53" y="5"/>
                  </a:lnTo>
                  <a:lnTo>
                    <a:pt x="60" y="20"/>
                  </a:lnTo>
                  <a:lnTo>
                    <a:pt x="78" y="0"/>
                  </a:lnTo>
                  <a:lnTo>
                    <a:pt x="327" y="74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42" name="Freeform 354"/>
            <p:cNvSpPr>
              <a:spLocks/>
            </p:cNvSpPr>
            <p:nvPr/>
          </p:nvSpPr>
          <p:spPr bwMode="auto">
            <a:xfrm>
              <a:off x="2073" y="2967"/>
              <a:ext cx="503" cy="218"/>
            </a:xfrm>
            <a:custGeom>
              <a:avLst/>
              <a:gdLst>
                <a:gd name="T0" fmla="*/ 154 w 2011"/>
                <a:gd name="T1" fmla="*/ 4 h 873"/>
                <a:gd name="T2" fmla="*/ 101 w 2011"/>
                <a:gd name="T3" fmla="*/ 209 h 873"/>
                <a:gd name="T4" fmla="*/ 79 w 2011"/>
                <a:gd name="T5" fmla="*/ 328 h 873"/>
                <a:gd name="T6" fmla="*/ 25 w 2011"/>
                <a:gd name="T7" fmla="*/ 468 h 873"/>
                <a:gd name="T8" fmla="*/ 0 w 2011"/>
                <a:gd name="T9" fmla="*/ 590 h 873"/>
                <a:gd name="T10" fmla="*/ 74 w 2011"/>
                <a:gd name="T11" fmla="*/ 785 h 873"/>
                <a:gd name="T12" fmla="*/ 256 w 2011"/>
                <a:gd name="T13" fmla="*/ 784 h 873"/>
                <a:gd name="T14" fmla="*/ 424 w 2011"/>
                <a:gd name="T15" fmla="*/ 805 h 873"/>
                <a:gd name="T16" fmla="*/ 694 w 2011"/>
                <a:gd name="T17" fmla="*/ 795 h 873"/>
                <a:gd name="T18" fmla="*/ 1047 w 2011"/>
                <a:gd name="T19" fmla="*/ 844 h 873"/>
                <a:gd name="T20" fmla="*/ 1433 w 2011"/>
                <a:gd name="T21" fmla="*/ 845 h 873"/>
                <a:gd name="T22" fmla="*/ 1766 w 2011"/>
                <a:gd name="T23" fmla="*/ 867 h 873"/>
                <a:gd name="T24" fmla="*/ 1993 w 2011"/>
                <a:gd name="T25" fmla="*/ 873 h 873"/>
                <a:gd name="T26" fmla="*/ 1989 w 2011"/>
                <a:gd name="T27" fmla="*/ 785 h 873"/>
                <a:gd name="T28" fmla="*/ 2005 w 2011"/>
                <a:gd name="T29" fmla="*/ 737 h 873"/>
                <a:gd name="T30" fmla="*/ 2006 w 2011"/>
                <a:gd name="T31" fmla="*/ 694 h 873"/>
                <a:gd name="T32" fmla="*/ 2011 w 2011"/>
                <a:gd name="T33" fmla="*/ 298 h 873"/>
                <a:gd name="T34" fmla="*/ 381 w 2011"/>
                <a:gd name="T35" fmla="*/ 0 h 873"/>
                <a:gd name="T36" fmla="*/ 154 w 2011"/>
                <a:gd name="T37" fmla="*/ 4 h 873"/>
                <a:gd name="T38" fmla="*/ 154 w 2011"/>
                <a:gd name="T39" fmla="*/ 4 h 87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011"/>
                <a:gd name="T61" fmla="*/ 0 h 873"/>
                <a:gd name="T62" fmla="*/ 2011 w 2011"/>
                <a:gd name="T63" fmla="*/ 873 h 87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011" h="873">
                  <a:moveTo>
                    <a:pt x="154" y="4"/>
                  </a:moveTo>
                  <a:lnTo>
                    <a:pt x="101" y="209"/>
                  </a:lnTo>
                  <a:lnTo>
                    <a:pt x="79" y="328"/>
                  </a:lnTo>
                  <a:lnTo>
                    <a:pt x="25" y="468"/>
                  </a:lnTo>
                  <a:lnTo>
                    <a:pt x="0" y="590"/>
                  </a:lnTo>
                  <a:lnTo>
                    <a:pt x="74" y="785"/>
                  </a:lnTo>
                  <a:lnTo>
                    <a:pt x="256" y="784"/>
                  </a:lnTo>
                  <a:lnTo>
                    <a:pt x="424" y="805"/>
                  </a:lnTo>
                  <a:lnTo>
                    <a:pt x="694" y="795"/>
                  </a:lnTo>
                  <a:lnTo>
                    <a:pt x="1047" y="844"/>
                  </a:lnTo>
                  <a:lnTo>
                    <a:pt x="1433" y="845"/>
                  </a:lnTo>
                  <a:lnTo>
                    <a:pt x="1766" y="867"/>
                  </a:lnTo>
                  <a:lnTo>
                    <a:pt x="1993" y="873"/>
                  </a:lnTo>
                  <a:lnTo>
                    <a:pt x="1989" y="785"/>
                  </a:lnTo>
                  <a:lnTo>
                    <a:pt x="2005" y="737"/>
                  </a:lnTo>
                  <a:lnTo>
                    <a:pt x="2006" y="694"/>
                  </a:lnTo>
                  <a:lnTo>
                    <a:pt x="2011" y="298"/>
                  </a:lnTo>
                  <a:lnTo>
                    <a:pt x="381" y="0"/>
                  </a:lnTo>
                  <a:lnTo>
                    <a:pt x="154" y="4"/>
                  </a:lnTo>
                  <a:close/>
                </a:path>
              </a:pathLst>
            </a:custGeom>
            <a:solidFill>
              <a:srgbClr val="00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43" name="Freeform 355"/>
            <p:cNvSpPr>
              <a:spLocks/>
            </p:cNvSpPr>
            <p:nvPr/>
          </p:nvSpPr>
          <p:spPr bwMode="auto">
            <a:xfrm>
              <a:off x="2132" y="2925"/>
              <a:ext cx="52" cy="44"/>
            </a:xfrm>
            <a:custGeom>
              <a:avLst/>
              <a:gdLst>
                <a:gd name="T0" fmla="*/ 104 w 210"/>
                <a:gd name="T1" fmla="*/ 173 h 175"/>
                <a:gd name="T2" fmla="*/ 87 w 210"/>
                <a:gd name="T3" fmla="*/ 156 h 175"/>
                <a:gd name="T4" fmla="*/ 82 w 210"/>
                <a:gd name="T5" fmla="*/ 139 h 175"/>
                <a:gd name="T6" fmla="*/ 86 w 210"/>
                <a:gd name="T7" fmla="*/ 128 h 175"/>
                <a:gd name="T8" fmla="*/ 96 w 210"/>
                <a:gd name="T9" fmla="*/ 118 h 175"/>
                <a:gd name="T10" fmla="*/ 119 w 210"/>
                <a:gd name="T11" fmla="*/ 101 h 175"/>
                <a:gd name="T12" fmla="*/ 133 w 210"/>
                <a:gd name="T13" fmla="*/ 87 h 175"/>
                <a:gd name="T14" fmla="*/ 134 w 210"/>
                <a:gd name="T15" fmla="*/ 82 h 175"/>
                <a:gd name="T16" fmla="*/ 130 w 210"/>
                <a:gd name="T17" fmla="*/ 78 h 175"/>
                <a:gd name="T18" fmla="*/ 120 w 210"/>
                <a:gd name="T19" fmla="*/ 74 h 175"/>
                <a:gd name="T20" fmla="*/ 104 w 210"/>
                <a:gd name="T21" fmla="*/ 72 h 175"/>
                <a:gd name="T22" fmla="*/ 86 w 210"/>
                <a:gd name="T23" fmla="*/ 72 h 175"/>
                <a:gd name="T24" fmla="*/ 75 w 210"/>
                <a:gd name="T25" fmla="*/ 75 h 175"/>
                <a:gd name="T26" fmla="*/ 63 w 210"/>
                <a:gd name="T27" fmla="*/ 89 h 175"/>
                <a:gd name="T28" fmla="*/ 53 w 210"/>
                <a:gd name="T29" fmla="*/ 102 h 175"/>
                <a:gd name="T30" fmla="*/ 43 w 210"/>
                <a:gd name="T31" fmla="*/ 104 h 175"/>
                <a:gd name="T32" fmla="*/ 28 w 210"/>
                <a:gd name="T33" fmla="*/ 103 h 175"/>
                <a:gd name="T34" fmla="*/ 11 w 210"/>
                <a:gd name="T35" fmla="*/ 96 h 175"/>
                <a:gd name="T36" fmla="*/ 3 w 210"/>
                <a:gd name="T37" fmla="*/ 86 h 175"/>
                <a:gd name="T38" fmla="*/ 0 w 210"/>
                <a:gd name="T39" fmla="*/ 73 h 175"/>
                <a:gd name="T40" fmla="*/ 3 w 210"/>
                <a:gd name="T41" fmla="*/ 59 h 175"/>
                <a:gd name="T42" fmla="*/ 10 w 210"/>
                <a:gd name="T43" fmla="*/ 45 h 175"/>
                <a:gd name="T44" fmla="*/ 20 w 210"/>
                <a:gd name="T45" fmla="*/ 34 h 175"/>
                <a:gd name="T46" fmla="*/ 28 w 210"/>
                <a:gd name="T47" fmla="*/ 29 h 175"/>
                <a:gd name="T48" fmla="*/ 34 w 210"/>
                <a:gd name="T49" fmla="*/ 25 h 175"/>
                <a:gd name="T50" fmla="*/ 43 w 210"/>
                <a:gd name="T51" fmla="*/ 22 h 175"/>
                <a:gd name="T52" fmla="*/ 51 w 210"/>
                <a:gd name="T53" fmla="*/ 21 h 175"/>
                <a:gd name="T54" fmla="*/ 72 w 210"/>
                <a:gd name="T55" fmla="*/ 0 h 175"/>
                <a:gd name="T56" fmla="*/ 210 w 210"/>
                <a:gd name="T57" fmla="*/ 10 h 175"/>
                <a:gd name="T58" fmla="*/ 167 w 210"/>
                <a:gd name="T59" fmla="*/ 175 h 175"/>
                <a:gd name="T60" fmla="*/ 104 w 210"/>
                <a:gd name="T61" fmla="*/ 173 h 175"/>
                <a:gd name="T62" fmla="*/ 104 w 210"/>
                <a:gd name="T63" fmla="*/ 173 h 17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0"/>
                <a:gd name="T97" fmla="*/ 0 h 175"/>
                <a:gd name="T98" fmla="*/ 210 w 210"/>
                <a:gd name="T99" fmla="*/ 175 h 17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0" h="175">
                  <a:moveTo>
                    <a:pt x="104" y="173"/>
                  </a:moveTo>
                  <a:lnTo>
                    <a:pt x="87" y="156"/>
                  </a:lnTo>
                  <a:lnTo>
                    <a:pt x="82" y="139"/>
                  </a:lnTo>
                  <a:lnTo>
                    <a:pt x="86" y="128"/>
                  </a:lnTo>
                  <a:lnTo>
                    <a:pt x="96" y="118"/>
                  </a:lnTo>
                  <a:lnTo>
                    <a:pt x="119" y="101"/>
                  </a:lnTo>
                  <a:lnTo>
                    <a:pt x="133" y="87"/>
                  </a:lnTo>
                  <a:lnTo>
                    <a:pt x="134" y="82"/>
                  </a:lnTo>
                  <a:lnTo>
                    <a:pt x="130" y="78"/>
                  </a:lnTo>
                  <a:lnTo>
                    <a:pt x="120" y="74"/>
                  </a:lnTo>
                  <a:lnTo>
                    <a:pt x="104" y="72"/>
                  </a:lnTo>
                  <a:lnTo>
                    <a:pt x="86" y="72"/>
                  </a:lnTo>
                  <a:lnTo>
                    <a:pt x="75" y="75"/>
                  </a:lnTo>
                  <a:lnTo>
                    <a:pt x="63" y="89"/>
                  </a:lnTo>
                  <a:lnTo>
                    <a:pt x="53" y="102"/>
                  </a:lnTo>
                  <a:lnTo>
                    <a:pt x="43" y="104"/>
                  </a:lnTo>
                  <a:lnTo>
                    <a:pt x="28" y="103"/>
                  </a:lnTo>
                  <a:lnTo>
                    <a:pt x="11" y="96"/>
                  </a:lnTo>
                  <a:lnTo>
                    <a:pt x="3" y="86"/>
                  </a:lnTo>
                  <a:lnTo>
                    <a:pt x="0" y="73"/>
                  </a:lnTo>
                  <a:lnTo>
                    <a:pt x="3" y="59"/>
                  </a:lnTo>
                  <a:lnTo>
                    <a:pt x="10" y="45"/>
                  </a:lnTo>
                  <a:lnTo>
                    <a:pt x="20" y="34"/>
                  </a:lnTo>
                  <a:lnTo>
                    <a:pt x="28" y="29"/>
                  </a:lnTo>
                  <a:lnTo>
                    <a:pt x="34" y="25"/>
                  </a:lnTo>
                  <a:lnTo>
                    <a:pt x="43" y="22"/>
                  </a:lnTo>
                  <a:lnTo>
                    <a:pt x="51" y="21"/>
                  </a:lnTo>
                  <a:lnTo>
                    <a:pt x="72" y="0"/>
                  </a:lnTo>
                  <a:lnTo>
                    <a:pt x="210" y="10"/>
                  </a:lnTo>
                  <a:lnTo>
                    <a:pt x="167" y="175"/>
                  </a:lnTo>
                  <a:lnTo>
                    <a:pt x="104" y="173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44" name="Freeform 356"/>
            <p:cNvSpPr>
              <a:spLocks/>
            </p:cNvSpPr>
            <p:nvPr/>
          </p:nvSpPr>
          <p:spPr bwMode="auto">
            <a:xfrm>
              <a:off x="2262" y="2918"/>
              <a:ext cx="62" cy="47"/>
            </a:xfrm>
            <a:custGeom>
              <a:avLst/>
              <a:gdLst>
                <a:gd name="T0" fmla="*/ 123 w 246"/>
                <a:gd name="T1" fmla="*/ 157 h 189"/>
                <a:gd name="T2" fmla="*/ 122 w 246"/>
                <a:gd name="T3" fmla="*/ 136 h 189"/>
                <a:gd name="T4" fmla="*/ 120 w 246"/>
                <a:gd name="T5" fmla="*/ 127 h 189"/>
                <a:gd name="T6" fmla="*/ 114 w 246"/>
                <a:gd name="T7" fmla="*/ 122 h 189"/>
                <a:gd name="T8" fmla="*/ 108 w 246"/>
                <a:gd name="T9" fmla="*/ 118 h 189"/>
                <a:gd name="T10" fmla="*/ 101 w 246"/>
                <a:gd name="T11" fmla="*/ 118 h 189"/>
                <a:gd name="T12" fmla="*/ 88 w 246"/>
                <a:gd name="T13" fmla="*/ 123 h 189"/>
                <a:gd name="T14" fmla="*/ 73 w 246"/>
                <a:gd name="T15" fmla="*/ 130 h 189"/>
                <a:gd name="T16" fmla="*/ 55 w 246"/>
                <a:gd name="T17" fmla="*/ 136 h 189"/>
                <a:gd name="T18" fmla="*/ 37 w 246"/>
                <a:gd name="T19" fmla="*/ 140 h 189"/>
                <a:gd name="T20" fmla="*/ 21 w 246"/>
                <a:gd name="T21" fmla="*/ 142 h 189"/>
                <a:gd name="T22" fmla="*/ 8 w 246"/>
                <a:gd name="T23" fmla="*/ 140 h 189"/>
                <a:gd name="T24" fmla="*/ 1 w 246"/>
                <a:gd name="T25" fmla="*/ 132 h 189"/>
                <a:gd name="T26" fmla="*/ 0 w 246"/>
                <a:gd name="T27" fmla="*/ 117 h 189"/>
                <a:gd name="T28" fmla="*/ 5 w 246"/>
                <a:gd name="T29" fmla="*/ 101 h 189"/>
                <a:gd name="T30" fmla="*/ 13 w 246"/>
                <a:gd name="T31" fmla="*/ 91 h 189"/>
                <a:gd name="T32" fmla="*/ 19 w 246"/>
                <a:gd name="T33" fmla="*/ 87 h 189"/>
                <a:gd name="T34" fmla="*/ 25 w 246"/>
                <a:gd name="T35" fmla="*/ 85 h 189"/>
                <a:gd name="T36" fmla="*/ 37 w 246"/>
                <a:gd name="T37" fmla="*/ 83 h 189"/>
                <a:gd name="T38" fmla="*/ 61 w 246"/>
                <a:gd name="T39" fmla="*/ 83 h 189"/>
                <a:gd name="T40" fmla="*/ 75 w 246"/>
                <a:gd name="T41" fmla="*/ 80 h 189"/>
                <a:gd name="T42" fmla="*/ 73 w 246"/>
                <a:gd name="T43" fmla="*/ 73 h 189"/>
                <a:gd name="T44" fmla="*/ 59 w 246"/>
                <a:gd name="T45" fmla="*/ 69 h 189"/>
                <a:gd name="T46" fmla="*/ 39 w 246"/>
                <a:gd name="T47" fmla="*/ 67 h 189"/>
                <a:gd name="T48" fmla="*/ 59 w 246"/>
                <a:gd name="T49" fmla="*/ 2 h 189"/>
                <a:gd name="T50" fmla="*/ 188 w 246"/>
                <a:gd name="T51" fmla="*/ 0 h 189"/>
                <a:gd name="T52" fmla="*/ 246 w 246"/>
                <a:gd name="T53" fmla="*/ 189 h 189"/>
                <a:gd name="T54" fmla="*/ 123 w 246"/>
                <a:gd name="T55" fmla="*/ 157 h 189"/>
                <a:gd name="T56" fmla="*/ 123 w 246"/>
                <a:gd name="T57" fmla="*/ 157 h 18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46"/>
                <a:gd name="T88" fmla="*/ 0 h 189"/>
                <a:gd name="T89" fmla="*/ 246 w 246"/>
                <a:gd name="T90" fmla="*/ 189 h 18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46" h="189">
                  <a:moveTo>
                    <a:pt x="123" y="157"/>
                  </a:moveTo>
                  <a:lnTo>
                    <a:pt x="122" y="136"/>
                  </a:lnTo>
                  <a:lnTo>
                    <a:pt x="120" y="127"/>
                  </a:lnTo>
                  <a:lnTo>
                    <a:pt x="114" y="122"/>
                  </a:lnTo>
                  <a:lnTo>
                    <a:pt x="108" y="118"/>
                  </a:lnTo>
                  <a:lnTo>
                    <a:pt x="101" y="118"/>
                  </a:lnTo>
                  <a:lnTo>
                    <a:pt x="88" y="123"/>
                  </a:lnTo>
                  <a:lnTo>
                    <a:pt x="73" y="130"/>
                  </a:lnTo>
                  <a:lnTo>
                    <a:pt x="55" y="136"/>
                  </a:lnTo>
                  <a:lnTo>
                    <a:pt x="37" y="140"/>
                  </a:lnTo>
                  <a:lnTo>
                    <a:pt x="21" y="142"/>
                  </a:lnTo>
                  <a:lnTo>
                    <a:pt x="8" y="140"/>
                  </a:lnTo>
                  <a:lnTo>
                    <a:pt x="1" y="132"/>
                  </a:lnTo>
                  <a:lnTo>
                    <a:pt x="0" y="117"/>
                  </a:lnTo>
                  <a:lnTo>
                    <a:pt x="5" y="101"/>
                  </a:lnTo>
                  <a:lnTo>
                    <a:pt x="13" y="91"/>
                  </a:lnTo>
                  <a:lnTo>
                    <a:pt x="19" y="87"/>
                  </a:lnTo>
                  <a:lnTo>
                    <a:pt x="25" y="85"/>
                  </a:lnTo>
                  <a:lnTo>
                    <a:pt x="37" y="83"/>
                  </a:lnTo>
                  <a:lnTo>
                    <a:pt x="61" y="83"/>
                  </a:lnTo>
                  <a:lnTo>
                    <a:pt x="75" y="80"/>
                  </a:lnTo>
                  <a:lnTo>
                    <a:pt x="73" y="73"/>
                  </a:lnTo>
                  <a:lnTo>
                    <a:pt x="59" y="69"/>
                  </a:lnTo>
                  <a:lnTo>
                    <a:pt x="39" y="67"/>
                  </a:lnTo>
                  <a:lnTo>
                    <a:pt x="59" y="2"/>
                  </a:lnTo>
                  <a:lnTo>
                    <a:pt x="188" y="0"/>
                  </a:lnTo>
                  <a:lnTo>
                    <a:pt x="246" y="189"/>
                  </a:lnTo>
                  <a:lnTo>
                    <a:pt x="123" y="157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45" name="Freeform 357"/>
            <p:cNvSpPr>
              <a:spLocks/>
            </p:cNvSpPr>
            <p:nvPr/>
          </p:nvSpPr>
          <p:spPr bwMode="auto">
            <a:xfrm>
              <a:off x="2069" y="2920"/>
              <a:ext cx="54" cy="63"/>
            </a:xfrm>
            <a:custGeom>
              <a:avLst/>
              <a:gdLst>
                <a:gd name="T0" fmla="*/ 3 w 218"/>
                <a:gd name="T1" fmla="*/ 226 h 252"/>
                <a:gd name="T2" fmla="*/ 6 w 218"/>
                <a:gd name="T3" fmla="*/ 234 h 252"/>
                <a:gd name="T4" fmla="*/ 10 w 218"/>
                <a:gd name="T5" fmla="*/ 248 h 252"/>
                <a:gd name="T6" fmla="*/ 13 w 218"/>
                <a:gd name="T7" fmla="*/ 252 h 252"/>
                <a:gd name="T8" fmla="*/ 16 w 218"/>
                <a:gd name="T9" fmla="*/ 252 h 252"/>
                <a:gd name="T10" fmla="*/ 22 w 218"/>
                <a:gd name="T11" fmla="*/ 229 h 252"/>
                <a:gd name="T12" fmla="*/ 29 w 218"/>
                <a:gd name="T13" fmla="*/ 180 h 252"/>
                <a:gd name="T14" fmla="*/ 35 w 218"/>
                <a:gd name="T15" fmla="*/ 150 h 252"/>
                <a:gd name="T16" fmla="*/ 41 w 218"/>
                <a:gd name="T17" fmla="*/ 135 h 252"/>
                <a:gd name="T18" fmla="*/ 49 w 218"/>
                <a:gd name="T19" fmla="*/ 121 h 252"/>
                <a:gd name="T20" fmla="*/ 58 w 218"/>
                <a:gd name="T21" fmla="*/ 106 h 252"/>
                <a:gd name="T22" fmla="*/ 70 w 218"/>
                <a:gd name="T23" fmla="*/ 91 h 252"/>
                <a:gd name="T24" fmla="*/ 84 w 218"/>
                <a:gd name="T25" fmla="*/ 76 h 252"/>
                <a:gd name="T26" fmla="*/ 103 w 218"/>
                <a:gd name="T27" fmla="*/ 62 h 252"/>
                <a:gd name="T28" fmla="*/ 108 w 218"/>
                <a:gd name="T29" fmla="*/ 58 h 252"/>
                <a:gd name="T30" fmla="*/ 113 w 218"/>
                <a:gd name="T31" fmla="*/ 54 h 252"/>
                <a:gd name="T32" fmla="*/ 118 w 218"/>
                <a:gd name="T33" fmla="*/ 52 h 252"/>
                <a:gd name="T34" fmla="*/ 123 w 218"/>
                <a:gd name="T35" fmla="*/ 48 h 252"/>
                <a:gd name="T36" fmla="*/ 136 w 218"/>
                <a:gd name="T37" fmla="*/ 42 h 252"/>
                <a:gd name="T38" fmla="*/ 149 w 218"/>
                <a:gd name="T39" fmla="*/ 36 h 252"/>
                <a:gd name="T40" fmla="*/ 162 w 218"/>
                <a:gd name="T41" fmla="*/ 29 h 252"/>
                <a:gd name="T42" fmla="*/ 178 w 218"/>
                <a:gd name="T43" fmla="*/ 23 h 252"/>
                <a:gd name="T44" fmla="*/ 194 w 218"/>
                <a:gd name="T45" fmla="*/ 18 h 252"/>
                <a:gd name="T46" fmla="*/ 212 w 218"/>
                <a:gd name="T47" fmla="*/ 12 h 252"/>
                <a:gd name="T48" fmla="*/ 218 w 218"/>
                <a:gd name="T49" fmla="*/ 4 h 252"/>
                <a:gd name="T50" fmla="*/ 216 w 218"/>
                <a:gd name="T51" fmla="*/ 1 h 252"/>
                <a:gd name="T52" fmla="*/ 209 w 218"/>
                <a:gd name="T53" fmla="*/ 0 h 252"/>
                <a:gd name="T54" fmla="*/ 174 w 218"/>
                <a:gd name="T55" fmla="*/ 3 h 252"/>
                <a:gd name="T56" fmla="*/ 98 w 218"/>
                <a:gd name="T57" fmla="*/ 24 h 252"/>
                <a:gd name="T58" fmla="*/ 30 w 218"/>
                <a:gd name="T59" fmla="*/ 78 h 252"/>
                <a:gd name="T60" fmla="*/ 0 w 218"/>
                <a:gd name="T61" fmla="*/ 148 h 252"/>
                <a:gd name="T62" fmla="*/ 3 w 218"/>
                <a:gd name="T63" fmla="*/ 226 h 252"/>
                <a:gd name="T64" fmla="*/ 3 w 218"/>
                <a:gd name="T65" fmla="*/ 226 h 25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8"/>
                <a:gd name="T100" fmla="*/ 0 h 252"/>
                <a:gd name="T101" fmla="*/ 218 w 218"/>
                <a:gd name="T102" fmla="*/ 252 h 25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8" h="252">
                  <a:moveTo>
                    <a:pt x="3" y="226"/>
                  </a:moveTo>
                  <a:lnTo>
                    <a:pt x="6" y="234"/>
                  </a:lnTo>
                  <a:lnTo>
                    <a:pt x="10" y="248"/>
                  </a:lnTo>
                  <a:lnTo>
                    <a:pt x="13" y="252"/>
                  </a:lnTo>
                  <a:lnTo>
                    <a:pt x="16" y="252"/>
                  </a:lnTo>
                  <a:lnTo>
                    <a:pt x="22" y="229"/>
                  </a:lnTo>
                  <a:lnTo>
                    <a:pt x="29" y="180"/>
                  </a:lnTo>
                  <a:lnTo>
                    <a:pt x="35" y="150"/>
                  </a:lnTo>
                  <a:lnTo>
                    <a:pt x="41" y="135"/>
                  </a:lnTo>
                  <a:lnTo>
                    <a:pt x="49" y="121"/>
                  </a:lnTo>
                  <a:lnTo>
                    <a:pt x="58" y="106"/>
                  </a:lnTo>
                  <a:lnTo>
                    <a:pt x="70" y="91"/>
                  </a:lnTo>
                  <a:lnTo>
                    <a:pt x="84" y="76"/>
                  </a:lnTo>
                  <a:lnTo>
                    <a:pt x="103" y="62"/>
                  </a:lnTo>
                  <a:lnTo>
                    <a:pt x="108" y="58"/>
                  </a:lnTo>
                  <a:lnTo>
                    <a:pt x="113" y="54"/>
                  </a:lnTo>
                  <a:lnTo>
                    <a:pt x="118" y="52"/>
                  </a:lnTo>
                  <a:lnTo>
                    <a:pt x="123" y="48"/>
                  </a:lnTo>
                  <a:lnTo>
                    <a:pt x="136" y="42"/>
                  </a:lnTo>
                  <a:lnTo>
                    <a:pt x="149" y="36"/>
                  </a:lnTo>
                  <a:lnTo>
                    <a:pt x="162" y="29"/>
                  </a:lnTo>
                  <a:lnTo>
                    <a:pt x="178" y="23"/>
                  </a:lnTo>
                  <a:lnTo>
                    <a:pt x="194" y="18"/>
                  </a:lnTo>
                  <a:lnTo>
                    <a:pt x="212" y="12"/>
                  </a:lnTo>
                  <a:lnTo>
                    <a:pt x="218" y="4"/>
                  </a:lnTo>
                  <a:lnTo>
                    <a:pt x="216" y="1"/>
                  </a:lnTo>
                  <a:lnTo>
                    <a:pt x="209" y="0"/>
                  </a:lnTo>
                  <a:lnTo>
                    <a:pt x="174" y="3"/>
                  </a:lnTo>
                  <a:lnTo>
                    <a:pt x="98" y="24"/>
                  </a:lnTo>
                  <a:lnTo>
                    <a:pt x="30" y="78"/>
                  </a:lnTo>
                  <a:lnTo>
                    <a:pt x="0" y="148"/>
                  </a:lnTo>
                  <a:lnTo>
                    <a:pt x="3" y="226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46" name="Freeform 358"/>
            <p:cNvSpPr>
              <a:spLocks/>
            </p:cNvSpPr>
            <p:nvPr/>
          </p:nvSpPr>
          <p:spPr bwMode="auto">
            <a:xfrm>
              <a:off x="2084" y="2940"/>
              <a:ext cx="48" cy="49"/>
            </a:xfrm>
            <a:custGeom>
              <a:avLst/>
              <a:gdLst>
                <a:gd name="T0" fmla="*/ 3 w 191"/>
                <a:gd name="T1" fmla="*/ 141 h 196"/>
                <a:gd name="T2" fmla="*/ 0 w 191"/>
                <a:gd name="T3" fmla="*/ 183 h 196"/>
                <a:gd name="T4" fmla="*/ 2 w 191"/>
                <a:gd name="T5" fmla="*/ 193 h 196"/>
                <a:gd name="T6" fmla="*/ 4 w 191"/>
                <a:gd name="T7" fmla="*/ 196 h 196"/>
                <a:gd name="T8" fmla="*/ 16 w 191"/>
                <a:gd name="T9" fmla="*/ 164 h 196"/>
                <a:gd name="T10" fmla="*/ 21 w 191"/>
                <a:gd name="T11" fmla="*/ 149 h 196"/>
                <a:gd name="T12" fmla="*/ 28 w 191"/>
                <a:gd name="T13" fmla="*/ 135 h 196"/>
                <a:gd name="T14" fmla="*/ 36 w 191"/>
                <a:gd name="T15" fmla="*/ 121 h 196"/>
                <a:gd name="T16" fmla="*/ 45 w 191"/>
                <a:gd name="T17" fmla="*/ 107 h 196"/>
                <a:gd name="T18" fmla="*/ 55 w 191"/>
                <a:gd name="T19" fmla="*/ 95 h 196"/>
                <a:gd name="T20" fmla="*/ 65 w 191"/>
                <a:gd name="T21" fmla="*/ 82 h 196"/>
                <a:gd name="T22" fmla="*/ 76 w 191"/>
                <a:gd name="T23" fmla="*/ 71 h 196"/>
                <a:gd name="T24" fmla="*/ 88 w 191"/>
                <a:gd name="T25" fmla="*/ 59 h 196"/>
                <a:gd name="T26" fmla="*/ 112 w 191"/>
                <a:gd name="T27" fmla="*/ 42 h 196"/>
                <a:gd name="T28" fmla="*/ 117 w 191"/>
                <a:gd name="T29" fmla="*/ 38 h 196"/>
                <a:gd name="T30" fmla="*/ 123 w 191"/>
                <a:gd name="T31" fmla="*/ 34 h 196"/>
                <a:gd name="T32" fmla="*/ 134 w 191"/>
                <a:gd name="T33" fmla="*/ 28 h 196"/>
                <a:gd name="T34" fmla="*/ 146 w 191"/>
                <a:gd name="T35" fmla="*/ 23 h 196"/>
                <a:gd name="T36" fmla="*/ 156 w 191"/>
                <a:gd name="T37" fmla="*/ 19 h 196"/>
                <a:gd name="T38" fmla="*/ 173 w 191"/>
                <a:gd name="T39" fmla="*/ 15 h 196"/>
                <a:gd name="T40" fmla="*/ 191 w 191"/>
                <a:gd name="T41" fmla="*/ 11 h 196"/>
                <a:gd name="T42" fmla="*/ 186 w 191"/>
                <a:gd name="T43" fmla="*/ 5 h 196"/>
                <a:gd name="T44" fmla="*/ 177 w 191"/>
                <a:gd name="T45" fmla="*/ 3 h 196"/>
                <a:gd name="T46" fmla="*/ 166 w 191"/>
                <a:gd name="T47" fmla="*/ 0 h 196"/>
                <a:gd name="T48" fmla="*/ 141 w 191"/>
                <a:gd name="T49" fmla="*/ 1 h 196"/>
                <a:gd name="T50" fmla="*/ 88 w 191"/>
                <a:gd name="T51" fmla="*/ 13 h 196"/>
                <a:gd name="T52" fmla="*/ 33 w 191"/>
                <a:gd name="T53" fmla="*/ 63 h 196"/>
                <a:gd name="T54" fmla="*/ 3 w 191"/>
                <a:gd name="T55" fmla="*/ 141 h 196"/>
                <a:gd name="T56" fmla="*/ 3 w 191"/>
                <a:gd name="T57" fmla="*/ 141 h 19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91"/>
                <a:gd name="T88" fmla="*/ 0 h 196"/>
                <a:gd name="T89" fmla="*/ 191 w 191"/>
                <a:gd name="T90" fmla="*/ 196 h 19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91" h="196">
                  <a:moveTo>
                    <a:pt x="3" y="141"/>
                  </a:moveTo>
                  <a:lnTo>
                    <a:pt x="0" y="183"/>
                  </a:lnTo>
                  <a:lnTo>
                    <a:pt x="2" y="193"/>
                  </a:lnTo>
                  <a:lnTo>
                    <a:pt x="4" y="196"/>
                  </a:lnTo>
                  <a:lnTo>
                    <a:pt x="16" y="164"/>
                  </a:lnTo>
                  <a:lnTo>
                    <a:pt x="21" y="149"/>
                  </a:lnTo>
                  <a:lnTo>
                    <a:pt x="28" y="135"/>
                  </a:lnTo>
                  <a:lnTo>
                    <a:pt x="36" y="121"/>
                  </a:lnTo>
                  <a:lnTo>
                    <a:pt x="45" y="107"/>
                  </a:lnTo>
                  <a:lnTo>
                    <a:pt x="55" y="95"/>
                  </a:lnTo>
                  <a:lnTo>
                    <a:pt x="65" y="82"/>
                  </a:lnTo>
                  <a:lnTo>
                    <a:pt x="76" y="71"/>
                  </a:lnTo>
                  <a:lnTo>
                    <a:pt x="88" y="59"/>
                  </a:lnTo>
                  <a:lnTo>
                    <a:pt x="112" y="42"/>
                  </a:lnTo>
                  <a:lnTo>
                    <a:pt x="117" y="38"/>
                  </a:lnTo>
                  <a:lnTo>
                    <a:pt x="123" y="34"/>
                  </a:lnTo>
                  <a:lnTo>
                    <a:pt x="134" y="28"/>
                  </a:lnTo>
                  <a:lnTo>
                    <a:pt x="146" y="23"/>
                  </a:lnTo>
                  <a:lnTo>
                    <a:pt x="156" y="19"/>
                  </a:lnTo>
                  <a:lnTo>
                    <a:pt x="173" y="15"/>
                  </a:lnTo>
                  <a:lnTo>
                    <a:pt x="191" y="11"/>
                  </a:lnTo>
                  <a:lnTo>
                    <a:pt x="186" y="5"/>
                  </a:lnTo>
                  <a:lnTo>
                    <a:pt x="177" y="3"/>
                  </a:lnTo>
                  <a:lnTo>
                    <a:pt x="166" y="0"/>
                  </a:lnTo>
                  <a:lnTo>
                    <a:pt x="141" y="1"/>
                  </a:lnTo>
                  <a:lnTo>
                    <a:pt x="88" y="13"/>
                  </a:lnTo>
                  <a:lnTo>
                    <a:pt x="33" y="63"/>
                  </a:lnTo>
                  <a:lnTo>
                    <a:pt x="3" y="141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47" name="Freeform 359"/>
            <p:cNvSpPr>
              <a:spLocks/>
            </p:cNvSpPr>
            <p:nvPr/>
          </p:nvSpPr>
          <p:spPr bwMode="auto">
            <a:xfrm>
              <a:off x="2317" y="3107"/>
              <a:ext cx="247" cy="70"/>
            </a:xfrm>
            <a:custGeom>
              <a:avLst/>
              <a:gdLst>
                <a:gd name="T0" fmla="*/ 99 w 988"/>
                <a:gd name="T1" fmla="*/ 281 h 282"/>
                <a:gd name="T2" fmla="*/ 65 w 988"/>
                <a:gd name="T3" fmla="*/ 245 h 282"/>
                <a:gd name="T4" fmla="*/ 68 w 988"/>
                <a:gd name="T5" fmla="*/ 239 h 282"/>
                <a:gd name="T6" fmla="*/ 80 w 988"/>
                <a:gd name="T7" fmla="*/ 224 h 282"/>
                <a:gd name="T8" fmla="*/ 89 w 988"/>
                <a:gd name="T9" fmla="*/ 214 h 282"/>
                <a:gd name="T10" fmla="*/ 99 w 988"/>
                <a:gd name="T11" fmla="*/ 202 h 282"/>
                <a:gd name="T12" fmla="*/ 110 w 988"/>
                <a:gd name="T13" fmla="*/ 190 h 282"/>
                <a:gd name="T14" fmla="*/ 121 w 988"/>
                <a:gd name="T15" fmla="*/ 178 h 282"/>
                <a:gd name="T16" fmla="*/ 135 w 988"/>
                <a:gd name="T17" fmla="*/ 166 h 282"/>
                <a:gd name="T18" fmla="*/ 149 w 988"/>
                <a:gd name="T19" fmla="*/ 154 h 282"/>
                <a:gd name="T20" fmla="*/ 157 w 988"/>
                <a:gd name="T21" fmla="*/ 149 h 282"/>
                <a:gd name="T22" fmla="*/ 166 w 988"/>
                <a:gd name="T23" fmla="*/ 144 h 282"/>
                <a:gd name="T24" fmla="*/ 173 w 988"/>
                <a:gd name="T25" fmla="*/ 139 h 282"/>
                <a:gd name="T26" fmla="*/ 181 w 988"/>
                <a:gd name="T27" fmla="*/ 135 h 282"/>
                <a:gd name="T28" fmla="*/ 188 w 988"/>
                <a:gd name="T29" fmla="*/ 132 h 282"/>
                <a:gd name="T30" fmla="*/ 197 w 988"/>
                <a:gd name="T31" fmla="*/ 128 h 282"/>
                <a:gd name="T32" fmla="*/ 214 w 988"/>
                <a:gd name="T33" fmla="*/ 123 h 282"/>
                <a:gd name="T34" fmla="*/ 230 w 988"/>
                <a:gd name="T35" fmla="*/ 121 h 282"/>
                <a:gd name="T36" fmla="*/ 246 w 988"/>
                <a:gd name="T37" fmla="*/ 123 h 282"/>
                <a:gd name="T38" fmla="*/ 286 w 988"/>
                <a:gd name="T39" fmla="*/ 127 h 282"/>
                <a:gd name="T40" fmla="*/ 334 w 988"/>
                <a:gd name="T41" fmla="*/ 127 h 282"/>
                <a:gd name="T42" fmla="*/ 435 w 988"/>
                <a:gd name="T43" fmla="*/ 123 h 282"/>
                <a:gd name="T44" fmla="*/ 483 w 988"/>
                <a:gd name="T45" fmla="*/ 119 h 282"/>
                <a:gd name="T46" fmla="*/ 520 w 988"/>
                <a:gd name="T47" fmla="*/ 115 h 282"/>
                <a:gd name="T48" fmla="*/ 556 w 988"/>
                <a:gd name="T49" fmla="*/ 110 h 282"/>
                <a:gd name="T50" fmla="*/ 553 w 988"/>
                <a:gd name="T51" fmla="*/ 124 h 282"/>
                <a:gd name="T52" fmla="*/ 556 w 988"/>
                <a:gd name="T53" fmla="*/ 129 h 282"/>
                <a:gd name="T54" fmla="*/ 562 w 988"/>
                <a:gd name="T55" fmla="*/ 132 h 282"/>
                <a:gd name="T56" fmla="*/ 591 w 988"/>
                <a:gd name="T57" fmla="*/ 128 h 282"/>
                <a:gd name="T58" fmla="*/ 648 w 988"/>
                <a:gd name="T59" fmla="*/ 113 h 282"/>
                <a:gd name="T60" fmla="*/ 659 w 988"/>
                <a:gd name="T61" fmla="*/ 115 h 282"/>
                <a:gd name="T62" fmla="*/ 690 w 988"/>
                <a:gd name="T63" fmla="*/ 121 h 282"/>
                <a:gd name="T64" fmla="*/ 711 w 988"/>
                <a:gd name="T65" fmla="*/ 124 h 282"/>
                <a:gd name="T66" fmla="*/ 736 w 988"/>
                <a:gd name="T67" fmla="*/ 129 h 282"/>
                <a:gd name="T68" fmla="*/ 762 w 988"/>
                <a:gd name="T69" fmla="*/ 132 h 282"/>
                <a:gd name="T70" fmla="*/ 789 w 988"/>
                <a:gd name="T71" fmla="*/ 135 h 282"/>
                <a:gd name="T72" fmla="*/ 847 w 988"/>
                <a:gd name="T73" fmla="*/ 140 h 282"/>
                <a:gd name="T74" fmla="*/ 903 w 988"/>
                <a:gd name="T75" fmla="*/ 140 h 282"/>
                <a:gd name="T76" fmla="*/ 952 w 988"/>
                <a:gd name="T77" fmla="*/ 133 h 282"/>
                <a:gd name="T78" fmla="*/ 972 w 988"/>
                <a:gd name="T79" fmla="*/ 127 h 282"/>
                <a:gd name="T80" fmla="*/ 988 w 988"/>
                <a:gd name="T81" fmla="*/ 119 h 282"/>
                <a:gd name="T82" fmla="*/ 134 w 988"/>
                <a:gd name="T83" fmla="*/ 0 h 282"/>
                <a:gd name="T84" fmla="*/ 0 w 988"/>
                <a:gd name="T85" fmla="*/ 282 h 282"/>
                <a:gd name="T86" fmla="*/ 99 w 988"/>
                <a:gd name="T87" fmla="*/ 281 h 282"/>
                <a:gd name="T88" fmla="*/ 99 w 988"/>
                <a:gd name="T89" fmla="*/ 281 h 28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88"/>
                <a:gd name="T136" fmla="*/ 0 h 282"/>
                <a:gd name="T137" fmla="*/ 988 w 988"/>
                <a:gd name="T138" fmla="*/ 282 h 28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88" h="282">
                  <a:moveTo>
                    <a:pt x="99" y="281"/>
                  </a:moveTo>
                  <a:lnTo>
                    <a:pt x="65" y="245"/>
                  </a:lnTo>
                  <a:lnTo>
                    <a:pt x="68" y="239"/>
                  </a:lnTo>
                  <a:lnTo>
                    <a:pt x="80" y="224"/>
                  </a:lnTo>
                  <a:lnTo>
                    <a:pt x="89" y="214"/>
                  </a:lnTo>
                  <a:lnTo>
                    <a:pt x="99" y="202"/>
                  </a:lnTo>
                  <a:lnTo>
                    <a:pt x="110" y="190"/>
                  </a:lnTo>
                  <a:lnTo>
                    <a:pt x="121" y="178"/>
                  </a:lnTo>
                  <a:lnTo>
                    <a:pt x="135" y="166"/>
                  </a:lnTo>
                  <a:lnTo>
                    <a:pt x="149" y="154"/>
                  </a:lnTo>
                  <a:lnTo>
                    <a:pt x="157" y="149"/>
                  </a:lnTo>
                  <a:lnTo>
                    <a:pt x="166" y="144"/>
                  </a:lnTo>
                  <a:lnTo>
                    <a:pt x="173" y="139"/>
                  </a:lnTo>
                  <a:lnTo>
                    <a:pt x="181" y="135"/>
                  </a:lnTo>
                  <a:lnTo>
                    <a:pt x="188" y="132"/>
                  </a:lnTo>
                  <a:lnTo>
                    <a:pt x="197" y="128"/>
                  </a:lnTo>
                  <a:lnTo>
                    <a:pt x="214" y="123"/>
                  </a:lnTo>
                  <a:lnTo>
                    <a:pt x="230" y="121"/>
                  </a:lnTo>
                  <a:lnTo>
                    <a:pt x="246" y="123"/>
                  </a:lnTo>
                  <a:lnTo>
                    <a:pt x="286" y="127"/>
                  </a:lnTo>
                  <a:lnTo>
                    <a:pt x="334" y="127"/>
                  </a:lnTo>
                  <a:lnTo>
                    <a:pt x="435" y="123"/>
                  </a:lnTo>
                  <a:lnTo>
                    <a:pt x="483" y="119"/>
                  </a:lnTo>
                  <a:lnTo>
                    <a:pt x="520" y="115"/>
                  </a:lnTo>
                  <a:lnTo>
                    <a:pt x="556" y="110"/>
                  </a:lnTo>
                  <a:lnTo>
                    <a:pt x="553" y="124"/>
                  </a:lnTo>
                  <a:lnTo>
                    <a:pt x="556" y="129"/>
                  </a:lnTo>
                  <a:lnTo>
                    <a:pt x="562" y="132"/>
                  </a:lnTo>
                  <a:lnTo>
                    <a:pt x="591" y="128"/>
                  </a:lnTo>
                  <a:lnTo>
                    <a:pt x="648" y="113"/>
                  </a:lnTo>
                  <a:lnTo>
                    <a:pt x="659" y="115"/>
                  </a:lnTo>
                  <a:lnTo>
                    <a:pt x="690" y="121"/>
                  </a:lnTo>
                  <a:lnTo>
                    <a:pt x="711" y="124"/>
                  </a:lnTo>
                  <a:lnTo>
                    <a:pt x="736" y="129"/>
                  </a:lnTo>
                  <a:lnTo>
                    <a:pt x="762" y="132"/>
                  </a:lnTo>
                  <a:lnTo>
                    <a:pt x="789" y="135"/>
                  </a:lnTo>
                  <a:lnTo>
                    <a:pt x="847" y="140"/>
                  </a:lnTo>
                  <a:lnTo>
                    <a:pt x="903" y="140"/>
                  </a:lnTo>
                  <a:lnTo>
                    <a:pt x="952" y="133"/>
                  </a:lnTo>
                  <a:lnTo>
                    <a:pt x="972" y="127"/>
                  </a:lnTo>
                  <a:lnTo>
                    <a:pt x="988" y="119"/>
                  </a:lnTo>
                  <a:lnTo>
                    <a:pt x="134" y="0"/>
                  </a:lnTo>
                  <a:lnTo>
                    <a:pt x="0" y="282"/>
                  </a:lnTo>
                  <a:lnTo>
                    <a:pt x="99" y="281"/>
                  </a:lnTo>
                  <a:close/>
                </a:path>
              </a:pathLst>
            </a:custGeom>
            <a:solidFill>
              <a:srgbClr val="00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48" name="Freeform 360"/>
            <p:cNvSpPr>
              <a:spLocks/>
            </p:cNvSpPr>
            <p:nvPr/>
          </p:nvSpPr>
          <p:spPr bwMode="auto">
            <a:xfrm>
              <a:off x="2156" y="2967"/>
              <a:ext cx="44" cy="39"/>
            </a:xfrm>
            <a:custGeom>
              <a:avLst/>
              <a:gdLst>
                <a:gd name="T0" fmla="*/ 0 w 178"/>
                <a:gd name="T1" fmla="*/ 4 h 157"/>
                <a:gd name="T2" fmla="*/ 5 w 178"/>
                <a:gd name="T3" fmla="*/ 9 h 157"/>
                <a:gd name="T4" fmla="*/ 20 w 178"/>
                <a:gd name="T5" fmla="*/ 22 h 157"/>
                <a:gd name="T6" fmla="*/ 32 w 178"/>
                <a:gd name="T7" fmla="*/ 31 h 157"/>
                <a:gd name="T8" fmla="*/ 38 w 178"/>
                <a:gd name="T9" fmla="*/ 36 h 157"/>
                <a:gd name="T10" fmla="*/ 44 w 178"/>
                <a:gd name="T11" fmla="*/ 40 h 157"/>
                <a:gd name="T12" fmla="*/ 52 w 178"/>
                <a:gd name="T13" fmla="*/ 45 h 157"/>
                <a:gd name="T14" fmla="*/ 59 w 178"/>
                <a:gd name="T15" fmla="*/ 50 h 157"/>
                <a:gd name="T16" fmla="*/ 68 w 178"/>
                <a:gd name="T17" fmla="*/ 53 h 157"/>
                <a:gd name="T18" fmla="*/ 77 w 178"/>
                <a:gd name="T19" fmla="*/ 58 h 157"/>
                <a:gd name="T20" fmla="*/ 86 w 178"/>
                <a:gd name="T21" fmla="*/ 64 h 157"/>
                <a:gd name="T22" fmla="*/ 95 w 178"/>
                <a:gd name="T23" fmla="*/ 70 h 157"/>
                <a:gd name="T24" fmla="*/ 114 w 178"/>
                <a:gd name="T25" fmla="*/ 84 h 157"/>
                <a:gd name="T26" fmla="*/ 130 w 178"/>
                <a:gd name="T27" fmla="*/ 100 h 157"/>
                <a:gd name="T28" fmla="*/ 145 w 178"/>
                <a:gd name="T29" fmla="*/ 117 h 157"/>
                <a:gd name="T30" fmla="*/ 158 w 178"/>
                <a:gd name="T31" fmla="*/ 132 h 157"/>
                <a:gd name="T32" fmla="*/ 168 w 178"/>
                <a:gd name="T33" fmla="*/ 146 h 157"/>
                <a:gd name="T34" fmla="*/ 177 w 178"/>
                <a:gd name="T35" fmla="*/ 157 h 157"/>
                <a:gd name="T36" fmla="*/ 178 w 178"/>
                <a:gd name="T37" fmla="*/ 89 h 157"/>
                <a:gd name="T38" fmla="*/ 56 w 178"/>
                <a:gd name="T39" fmla="*/ 0 h 157"/>
                <a:gd name="T40" fmla="*/ 0 w 178"/>
                <a:gd name="T41" fmla="*/ 4 h 157"/>
                <a:gd name="T42" fmla="*/ 0 w 178"/>
                <a:gd name="T43" fmla="*/ 4 h 15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78"/>
                <a:gd name="T67" fmla="*/ 0 h 157"/>
                <a:gd name="T68" fmla="*/ 178 w 178"/>
                <a:gd name="T69" fmla="*/ 157 h 15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78" h="157">
                  <a:moveTo>
                    <a:pt x="0" y="4"/>
                  </a:moveTo>
                  <a:lnTo>
                    <a:pt x="5" y="9"/>
                  </a:lnTo>
                  <a:lnTo>
                    <a:pt x="20" y="22"/>
                  </a:lnTo>
                  <a:lnTo>
                    <a:pt x="32" y="31"/>
                  </a:lnTo>
                  <a:lnTo>
                    <a:pt x="38" y="36"/>
                  </a:lnTo>
                  <a:lnTo>
                    <a:pt x="44" y="40"/>
                  </a:lnTo>
                  <a:lnTo>
                    <a:pt x="52" y="45"/>
                  </a:lnTo>
                  <a:lnTo>
                    <a:pt x="59" y="50"/>
                  </a:lnTo>
                  <a:lnTo>
                    <a:pt x="68" y="53"/>
                  </a:lnTo>
                  <a:lnTo>
                    <a:pt x="77" y="58"/>
                  </a:lnTo>
                  <a:lnTo>
                    <a:pt x="86" y="64"/>
                  </a:lnTo>
                  <a:lnTo>
                    <a:pt x="95" y="70"/>
                  </a:lnTo>
                  <a:lnTo>
                    <a:pt x="114" y="84"/>
                  </a:lnTo>
                  <a:lnTo>
                    <a:pt x="130" y="100"/>
                  </a:lnTo>
                  <a:lnTo>
                    <a:pt x="145" y="117"/>
                  </a:lnTo>
                  <a:lnTo>
                    <a:pt x="158" y="132"/>
                  </a:lnTo>
                  <a:lnTo>
                    <a:pt x="168" y="146"/>
                  </a:lnTo>
                  <a:lnTo>
                    <a:pt x="177" y="157"/>
                  </a:lnTo>
                  <a:lnTo>
                    <a:pt x="178" y="89"/>
                  </a:lnTo>
                  <a:lnTo>
                    <a:pt x="5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49" name="Freeform 361"/>
            <p:cNvSpPr>
              <a:spLocks/>
            </p:cNvSpPr>
            <p:nvPr/>
          </p:nvSpPr>
          <p:spPr bwMode="auto">
            <a:xfrm>
              <a:off x="2080" y="3126"/>
              <a:ext cx="212" cy="40"/>
            </a:xfrm>
            <a:custGeom>
              <a:avLst/>
              <a:gdLst>
                <a:gd name="T0" fmla="*/ 100 w 850"/>
                <a:gd name="T1" fmla="*/ 149 h 162"/>
                <a:gd name="T2" fmla="*/ 108 w 850"/>
                <a:gd name="T3" fmla="*/ 138 h 162"/>
                <a:gd name="T4" fmla="*/ 121 w 850"/>
                <a:gd name="T5" fmla="*/ 125 h 162"/>
                <a:gd name="T6" fmla="*/ 137 w 850"/>
                <a:gd name="T7" fmla="*/ 110 h 162"/>
                <a:gd name="T8" fmla="*/ 159 w 850"/>
                <a:gd name="T9" fmla="*/ 93 h 162"/>
                <a:gd name="T10" fmla="*/ 165 w 850"/>
                <a:gd name="T11" fmla="*/ 90 h 162"/>
                <a:gd name="T12" fmla="*/ 172 w 850"/>
                <a:gd name="T13" fmla="*/ 86 h 162"/>
                <a:gd name="T14" fmla="*/ 178 w 850"/>
                <a:gd name="T15" fmla="*/ 81 h 162"/>
                <a:gd name="T16" fmla="*/ 184 w 850"/>
                <a:gd name="T17" fmla="*/ 77 h 162"/>
                <a:gd name="T18" fmla="*/ 192 w 850"/>
                <a:gd name="T19" fmla="*/ 73 h 162"/>
                <a:gd name="T20" fmla="*/ 199 w 850"/>
                <a:gd name="T21" fmla="*/ 69 h 162"/>
                <a:gd name="T22" fmla="*/ 207 w 850"/>
                <a:gd name="T23" fmla="*/ 67 h 162"/>
                <a:gd name="T24" fmla="*/ 214 w 850"/>
                <a:gd name="T25" fmla="*/ 63 h 162"/>
                <a:gd name="T26" fmla="*/ 231 w 850"/>
                <a:gd name="T27" fmla="*/ 57 h 162"/>
                <a:gd name="T28" fmla="*/ 249 w 850"/>
                <a:gd name="T29" fmla="*/ 52 h 162"/>
                <a:gd name="T30" fmla="*/ 257 w 850"/>
                <a:gd name="T31" fmla="*/ 54 h 162"/>
                <a:gd name="T32" fmla="*/ 281 w 850"/>
                <a:gd name="T33" fmla="*/ 58 h 162"/>
                <a:gd name="T34" fmla="*/ 314 w 850"/>
                <a:gd name="T35" fmla="*/ 64 h 162"/>
                <a:gd name="T36" fmla="*/ 334 w 850"/>
                <a:gd name="T37" fmla="*/ 68 h 162"/>
                <a:gd name="T38" fmla="*/ 356 w 850"/>
                <a:gd name="T39" fmla="*/ 72 h 162"/>
                <a:gd name="T40" fmla="*/ 379 w 850"/>
                <a:gd name="T41" fmla="*/ 76 h 162"/>
                <a:gd name="T42" fmla="*/ 400 w 850"/>
                <a:gd name="T43" fmla="*/ 80 h 162"/>
                <a:gd name="T44" fmla="*/ 444 w 850"/>
                <a:gd name="T45" fmla="*/ 86 h 162"/>
                <a:gd name="T46" fmla="*/ 483 w 850"/>
                <a:gd name="T47" fmla="*/ 90 h 162"/>
                <a:gd name="T48" fmla="*/ 515 w 850"/>
                <a:gd name="T49" fmla="*/ 91 h 162"/>
                <a:gd name="T50" fmla="*/ 579 w 850"/>
                <a:gd name="T51" fmla="*/ 83 h 162"/>
                <a:gd name="T52" fmla="*/ 616 w 850"/>
                <a:gd name="T53" fmla="*/ 77 h 162"/>
                <a:gd name="T54" fmla="*/ 634 w 850"/>
                <a:gd name="T55" fmla="*/ 73 h 162"/>
                <a:gd name="T56" fmla="*/ 653 w 850"/>
                <a:gd name="T57" fmla="*/ 71 h 162"/>
                <a:gd name="T58" fmla="*/ 687 w 850"/>
                <a:gd name="T59" fmla="*/ 64 h 162"/>
                <a:gd name="T60" fmla="*/ 718 w 850"/>
                <a:gd name="T61" fmla="*/ 59 h 162"/>
                <a:gd name="T62" fmla="*/ 742 w 850"/>
                <a:gd name="T63" fmla="*/ 57 h 162"/>
                <a:gd name="T64" fmla="*/ 759 w 850"/>
                <a:gd name="T65" fmla="*/ 58 h 162"/>
                <a:gd name="T66" fmla="*/ 770 w 850"/>
                <a:gd name="T67" fmla="*/ 63 h 162"/>
                <a:gd name="T68" fmla="*/ 780 w 850"/>
                <a:gd name="T69" fmla="*/ 72 h 162"/>
                <a:gd name="T70" fmla="*/ 795 w 850"/>
                <a:gd name="T71" fmla="*/ 93 h 162"/>
                <a:gd name="T72" fmla="*/ 795 w 850"/>
                <a:gd name="T73" fmla="*/ 105 h 162"/>
                <a:gd name="T74" fmla="*/ 789 w 850"/>
                <a:gd name="T75" fmla="*/ 115 h 162"/>
                <a:gd name="T76" fmla="*/ 784 w 850"/>
                <a:gd name="T77" fmla="*/ 120 h 162"/>
                <a:gd name="T78" fmla="*/ 776 w 850"/>
                <a:gd name="T79" fmla="*/ 124 h 162"/>
                <a:gd name="T80" fmla="*/ 765 w 850"/>
                <a:gd name="T81" fmla="*/ 126 h 162"/>
                <a:gd name="T82" fmla="*/ 752 w 850"/>
                <a:gd name="T83" fmla="*/ 128 h 162"/>
                <a:gd name="T84" fmla="*/ 673 w 850"/>
                <a:gd name="T85" fmla="*/ 81 h 162"/>
                <a:gd name="T86" fmla="*/ 663 w 850"/>
                <a:gd name="T87" fmla="*/ 85 h 162"/>
                <a:gd name="T88" fmla="*/ 651 w 850"/>
                <a:gd name="T89" fmla="*/ 90 h 162"/>
                <a:gd name="T90" fmla="*/ 640 w 850"/>
                <a:gd name="T91" fmla="*/ 96 h 162"/>
                <a:gd name="T92" fmla="*/ 621 w 850"/>
                <a:gd name="T93" fmla="*/ 121 h 162"/>
                <a:gd name="T94" fmla="*/ 616 w 850"/>
                <a:gd name="T95" fmla="*/ 162 h 162"/>
                <a:gd name="T96" fmla="*/ 813 w 850"/>
                <a:gd name="T97" fmla="*/ 155 h 162"/>
                <a:gd name="T98" fmla="*/ 850 w 850"/>
                <a:gd name="T99" fmla="*/ 123 h 162"/>
                <a:gd name="T100" fmla="*/ 844 w 850"/>
                <a:gd name="T101" fmla="*/ 51 h 162"/>
                <a:gd name="T102" fmla="*/ 745 w 850"/>
                <a:gd name="T103" fmla="*/ 0 h 162"/>
                <a:gd name="T104" fmla="*/ 219 w 850"/>
                <a:gd name="T105" fmla="*/ 1 h 162"/>
                <a:gd name="T106" fmla="*/ 0 w 850"/>
                <a:gd name="T107" fmla="*/ 138 h 162"/>
                <a:gd name="T108" fmla="*/ 100 w 850"/>
                <a:gd name="T109" fmla="*/ 149 h 162"/>
                <a:gd name="T110" fmla="*/ 100 w 850"/>
                <a:gd name="T111" fmla="*/ 149 h 16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50"/>
                <a:gd name="T169" fmla="*/ 0 h 162"/>
                <a:gd name="T170" fmla="*/ 850 w 850"/>
                <a:gd name="T171" fmla="*/ 162 h 16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50" h="162">
                  <a:moveTo>
                    <a:pt x="100" y="149"/>
                  </a:moveTo>
                  <a:lnTo>
                    <a:pt x="108" y="138"/>
                  </a:lnTo>
                  <a:lnTo>
                    <a:pt x="121" y="125"/>
                  </a:lnTo>
                  <a:lnTo>
                    <a:pt x="137" y="110"/>
                  </a:lnTo>
                  <a:lnTo>
                    <a:pt x="159" y="93"/>
                  </a:lnTo>
                  <a:lnTo>
                    <a:pt x="165" y="90"/>
                  </a:lnTo>
                  <a:lnTo>
                    <a:pt x="172" y="86"/>
                  </a:lnTo>
                  <a:lnTo>
                    <a:pt x="178" y="81"/>
                  </a:lnTo>
                  <a:lnTo>
                    <a:pt x="184" y="77"/>
                  </a:lnTo>
                  <a:lnTo>
                    <a:pt x="192" y="73"/>
                  </a:lnTo>
                  <a:lnTo>
                    <a:pt x="199" y="69"/>
                  </a:lnTo>
                  <a:lnTo>
                    <a:pt x="207" y="67"/>
                  </a:lnTo>
                  <a:lnTo>
                    <a:pt x="214" y="63"/>
                  </a:lnTo>
                  <a:lnTo>
                    <a:pt x="231" y="57"/>
                  </a:lnTo>
                  <a:lnTo>
                    <a:pt x="249" y="52"/>
                  </a:lnTo>
                  <a:lnTo>
                    <a:pt x="257" y="54"/>
                  </a:lnTo>
                  <a:lnTo>
                    <a:pt x="281" y="58"/>
                  </a:lnTo>
                  <a:lnTo>
                    <a:pt x="314" y="64"/>
                  </a:lnTo>
                  <a:lnTo>
                    <a:pt x="334" y="68"/>
                  </a:lnTo>
                  <a:lnTo>
                    <a:pt x="356" y="72"/>
                  </a:lnTo>
                  <a:lnTo>
                    <a:pt x="379" y="76"/>
                  </a:lnTo>
                  <a:lnTo>
                    <a:pt x="400" y="80"/>
                  </a:lnTo>
                  <a:lnTo>
                    <a:pt x="444" y="86"/>
                  </a:lnTo>
                  <a:lnTo>
                    <a:pt x="483" y="90"/>
                  </a:lnTo>
                  <a:lnTo>
                    <a:pt x="515" y="91"/>
                  </a:lnTo>
                  <a:lnTo>
                    <a:pt x="579" y="83"/>
                  </a:lnTo>
                  <a:lnTo>
                    <a:pt x="616" y="77"/>
                  </a:lnTo>
                  <a:lnTo>
                    <a:pt x="634" y="73"/>
                  </a:lnTo>
                  <a:lnTo>
                    <a:pt x="653" y="71"/>
                  </a:lnTo>
                  <a:lnTo>
                    <a:pt x="687" y="64"/>
                  </a:lnTo>
                  <a:lnTo>
                    <a:pt x="718" y="59"/>
                  </a:lnTo>
                  <a:lnTo>
                    <a:pt x="742" y="57"/>
                  </a:lnTo>
                  <a:lnTo>
                    <a:pt x="759" y="58"/>
                  </a:lnTo>
                  <a:lnTo>
                    <a:pt x="770" y="63"/>
                  </a:lnTo>
                  <a:lnTo>
                    <a:pt x="780" y="72"/>
                  </a:lnTo>
                  <a:lnTo>
                    <a:pt x="795" y="93"/>
                  </a:lnTo>
                  <a:lnTo>
                    <a:pt x="795" y="105"/>
                  </a:lnTo>
                  <a:lnTo>
                    <a:pt x="789" y="115"/>
                  </a:lnTo>
                  <a:lnTo>
                    <a:pt x="784" y="120"/>
                  </a:lnTo>
                  <a:lnTo>
                    <a:pt x="776" y="124"/>
                  </a:lnTo>
                  <a:lnTo>
                    <a:pt x="765" y="126"/>
                  </a:lnTo>
                  <a:lnTo>
                    <a:pt x="752" y="128"/>
                  </a:lnTo>
                  <a:lnTo>
                    <a:pt x="673" y="81"/>
                  </a:lnTo>
                  <a:lnTo>
                    <a:pt x="663" y="85"/>
                  </a:lnTo>
                  <a:lnTo>
                    <a:pt x="651" y="90"/>
                  </a:lnTo>
                  <a:lnTo>
                    <a:pt x="640" y="96"/>
                  </a:lnTo>
                  <a:lnTo>
                    <a:pt x="621" y="121"/>
                  </a:lnTo>
                  <a:lnTo>
                    <a:pt x="616" y="162"/>
                  </a:lnTo>
                  <a:lnTo>
                    <a:pt x="813" y="155"/>
                  </a:lnTo>
                  <a:lnTo>
                    <a:pt x="850" y="123"/>
                  </a:lnTo>
                  <a:lnTo>
                    <a:pt x="844" y="51"/>
                  </a:lnTo>
                  <a:lnTo>
                    <a:pt x="745" y="0"/>
                  </a:lnTo>
                  <a:lnTo>
                    <a:pt x="219" y="1"/>
                  </a:lnTo>
                  <a:lnTo>
                    <a:pt x="0" y="138"/>
                  </a:lnTo>
                  <a:lnTo>
                    <a:pt x="100" y="149"/>
                  </a:lnTo>
                  <a:close/>
                </a:path>
              </a:pathLst>
            </a:custGeom>
            <a:solidFill>
              <a:srgbClr val="00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50" name="Freeform 362"/>
            <p:cNvSpPr>
              <a:spLocks/>
            </p:cNvSpPr>
            <p:nvPr/>
          </p:nvSpPr>
          <p:spPr bwMode="auto">
            <a:xfrm>
              <a:off x="2233" y="3166"/>
              <a:ext cx="114" cy="66"/>
            </a:xfrm>
            <a:custGeom>
              <a:avLst/>
              <a:gdLst>
                <a:gd name="T0" fmla="*/ 439 w 455"/>
                <a:gd name="T1" fmla="*/ 63 h 267"/>
                <a:gd name="T2" fmla="*/ 455 w 455"/>
                <a:gd name="T3" fmla="*/ 121 h 267"/>
                <a:gd name="T4" fmla="*/ 449 w 455"/>
                <a:gd name="T5" fmla="*/ 143 h 267"/>
                <a:gd name="T6" fmla="*/ 434 w 455"/>
                <a:gd name="T7" fmla="*/ 161 h 267"/>
                <a:gd name="T8" fmla="*/ 420 w 455"/>
                <a:gd name="T9" fmla="*/ 168 h 267"/>
                <a:gd name="T10" fmla="*/ 404 w 455"/>
                <a:gd name="T11" fmla="*/ 173 h 267"/>
                <a:gd name="T12" fmla="*/ 377 w 455"/>
                <a:gd name="T13" fmla="*/ 177 h 267"/>
                <a:gd name="T14" fmla="*/ 332 w 455"/>
                <a:gd name="T15" fmla="*/ 162 h 267"/>
                <a:gd name="T16" fmla="*/ 348 w 455"/>
                <a:gd name="T17" fmla="*/ 202 h 267"/>
                <a:gd name="T18" fmla="*/ 344 w 455"/>
                <a:gd name="T19" fmla="*/ 235 h 267"/>
                <a:gd name="T20" fmla="*/ 328 w 455"/>
                <a:gd name="T21" fmla="*/ 252 h 267"/>
                <a:gd name="T22" fmla="*/ 310 w 455"/>
                <a:gd name="T23" fmla="*/ 259 h 267"/>
                <a:gd name="T24" fmla="*/ 284 w 455"/>
                <a:gd name="T25" fmla="*/ 264 h 267"/>
                <a:gd name="T26" fmla="*/ 238 w 455"/>
                <a:gd name="T27" fmla="*/ 264 h 267"/>
                <a:gd name="T28" fmla="*/ 203 w 455"/>
                <a:gd name="T29" fmla="*/ 250 h 267"/>
                <a:gd name="T30" fmla="*/ 180 w 455"/>
                <a:gd name="T31" fmla="*/ 216 h 267"/>
                <a:gd name="T32" fmla="*/ 156 w 455"/>
                <a:gd name="T33" fmla="*/ 239 h 267"/>
                <a:gd name="T34" fmla="*/ 140 w 455"/>
                <a:gd name="T35" fmla="*/ 249 h 267"/>
                <a:gd name="T36" fmla="*/ 121 w 455"/>
                <a:gd name="T37" fmla="*/ 255 h 267"/>
                <a:gd name="T38" fmla="*/ 78 w 455"/>
                <a:gd name="T39" fmla="*/ 248 h 267"/>
                <a:gd name="T40" fmla="*/ 41 w 455"/>
                <a:gd name="T41" fmla="*/ 201 h 267"/>
                <a:gd name="T42" fmla="*/ 43 w 455"/>
                <a:gd name="T43" fmla="*/ 164 h 267"/>
                <a:gd name="T44" fmla="*/ 55 w 455"/>
                <a:gd name="T45" fmla="*/ 142 h 267"/>
                <a:gd name="T46" fmla="*/ 79 w 455"/>
                <a:gd name="T47" fmla="*/ 114 h 267"/>
                <a:gd name="T48" fmla="*/ 102 w 455"/>
                <a:gd name="T49" fmla="*/ 96 h 267"/>
                <a:gd name="T50" fmla="*/ 112 w 455"/>
                <a:gd name="T51" fmla="*/ 90 h 267"/>
                <a:gd name="T52" fmla="*/ 89 w 455"/>
                <a:gd name="T53" fmla="*/ 66 h 267"/>
                <a:gd name="T54" fmla="*/ 73 w 455"/>
                <a:gd name="T55" fmla="*/ 53 h 267"/>
                <a:gd name="T56" fmla="*/ 62 w 455"/>
                <a:gd name="T57" fmla="*/ 46 h 267"/>
                <a:gd name="T58" fmla="*/ 43 w 455"/>
                <a:gd name="T59" fmla="*/ 39 h 267"/>
                <a:gd name="T60" fmla="*/ 9 w 455"/>
                <a:gd name="T61" fmla="*/ 18 h 267"/>
                <a:gd name="T62" fmla="*/ 429 w 455"/>
                <a:gd name="T63" fmla="*/ 47 h 26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55"/>
                <a:gd name="T97" fmla="*/ 0 h 267"/>
                <a:gd name="T98" fmla="*/ 455 w 455"/>
                <a:gd name="T99" fmla="*/ 267 h 26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55" h="267">
                  <a:moveTo>
                    <a:pt x="429" y="47"/>
                  </a:moveTo>
                  <a:lnTo>
                    <a:pt x="439" y="63"/>
                  </a:lnTo>
                  <a:lnTo>
                    <a:pt x="454" y="100"/>
                  </a:lnTo>
                  <a:lnTo>
                    <a:pt x="455" y="121"/>
                  </a:lnTo>
                  <a:lnTo>
                    <a:pt x="454" y="133"/>
                  </a:lnTo>
                  <a:lnTo>
                    <a:pt x="449" y="143"/>
                  </a:lnTo>
                  <a:lnTo>
                    <a:pt x="443" y="152"/>
                  </a:lnTo>
                  <a:lnTo>
                    <a:pt x="434" y="161"/>
                  </a:lnTo>
                  <a:lnTo>
                    <a:pt x="428" y="164"/>
                  </a:lnTo>
                  <a:lnTo>
                    <a:pt x="420" y="168"/>
                  </a:lnTo>
                  <a:lnTo>
                    <a:pt x="413" y="171"/>
                  </a:lnTo>
                  <a:lnTo>
                    <a:pt x="404" y="173"/>
                  </a:lnTo>
                  <a:lnTo>
                    <a:pt x="396" y="174"/>
                  </a:lnTo>
                  <a:lnTo>
                    <a:pt x="377" y="177"/>
                  </a:lnTo>
                  <a:lnTo>
                    <a:pt x="354" y="174"/>
                  </a:lnTo>
                  <a:lnTo>
                    <a:pt x="332" y="162"/>
                  </a:lnTo>
                  <a:lnTo>
                    <a:pt x="339" y="173"/>
                  </a:lnTo>
                  <a:lnTo>
                    <a:pt x="348" y="202"/>
                  </a:lnTo>
                  <a:lnTo>
                    <a:pt x="349" y="219"/>
                  </a:lnTo>
                  <a:lnTo>
                    <a:pt x="344" y="235"/>
                  </a:lnTo>
                  <a:lnTo>
                    <a:pt x="332" y="249"/>
                  </a:lnTo>
                  <a:lnTo>
                    <a:pt x="328" y="252"/>
                  </a:lnTo>
                  <a:lnTo>
                    <a:pt x="323" y="254"/>
                  </a:lnTo>
                  <a:lnTo>
                    <a:pt x="310" y="259"/>
                  </a:lnTo>
                  <a:lnTo>
                    <a:pt x="298" y="263"/>
                  </a:lnTo>
                  <a:lnTo>
                    <a:pt x="284" y="264"/>
                  </a:lnTo>
                  <a:lnTo>
                    <a:pt x="260" y="267"/>
                  </a:lnTo>
                  <a:lnTo>
                    <a:pt x="238" y="264"/>
                  </a:lnTo>
                  <a:lnTo>
                    <a:pt x="218" y="259"/>
                  </a:lnTo>
                  <a:lnTo>
                    <a:pt x="203" y="250"/>
                  </a:lnTo>
                  <a:lnTo>
                    <a:pt x="190" y="240"/>
                  </a:lnTo>
                  <a:lnTo>
                    <a:pt x="180" y="216"/>
                  </a:lnTo>
                  <a:lnTo>
                    <a:pt x="169" y="228"/>
                  </a:lnTo>
                  <a:lnTo>
                    <a:pt x="156" y="239"/>
                  </a:lnTo>
                  <a:lnTo>
                    <a:pt x="149" y="244"/>
                  </a:lnTo>
                  <a:lnTo>
                    <a:pt x="140" y="249"/>
                  </a:lnTo>
                  <a:lnTo>
                    <a:pt x="131" y="253"/>
                  </a:lnTo>
                  <a:lnTo>
                    <a:pt x="121" y="255"/>
                  </a:lnTo>
                  <a:lnTo>
                    <a:pt x="99" y="257"/>
                  </a:lnTo>
                  <a:lnTo>
                    <a:pt x="78" y="248"/>
                  </a:lnTo>
                  <a:lnTo>
                    <a:pt x="55" y="228"/>
                  </a:lnTo>
                  <a:lnTo>
                    <a:pt x="41" y="201"/>
                  </a:lnTo>
                  <a:lnTo>
                    <a:pt x="40" y="176"/>
                  </a:lnTo>
                  <a:lnTo>
                    <a:pt x="43" y="164"/>
                  </a:lnTo>
                  <a:lnTo>
                    <a:pt x="48" y="153"/>
                  </a:lnTo>
                  <a:lnTo>
                    <a:pt x="55" y="142"/>
                  </a:lnTo>
                  <a:lnTo>
                    <a:pt x="63" y="132"/>
                  </a:lnTo>
                  <a:lnTo>
                    <a:pt x="79" y="114"/>
                  </a:lnTo>
                  <a:lnTo>
                    <a:pt x="96" y="101"/>
                  </a:lnTo>
                  <a:lnTo>
                    <a:pt x="102" y="96"/>
                  </a:lnTo>
                  <a:lnTo>
                    <a:pt x="107" y="92"/>
                  </a:lnTo>
                  <a:lnTo>
                    <a:pt x="112" y="90"/>
                  </a:lnTo>
                  <a:lnTo>
                    <a:pt x="106" y="82"/>
                  </a:lnTo>
                  <a:lnTo>
                    <a:pt x="89" y="66"/>
                  </a:lnTo>
                  <a:lnTo>
                    <a:pt x="79" y="57"/>
                  </a:lnTo>
                  <a:lnTo>
                    <a:pt x="73" y="53"/>
                  </a:lnTo>
                  <a:lnTo>
                    <a:pt x="67" y="49"/>
                  </a:lnTo>
                  <a:lnTo>
                    <a:pt x="62" y="46"/>
                  </a:lnTo>
                  <a:lnTo>
                    <a:pt x="55" y="43"/>
                  </a:lnTo>
                  <a:lnTo>
                    <a:pt x="43" y="39"/>
                  </a:lnTo>
                  <a:lnTo>
                    <a:pt x="22" y="30"/>
                  </a:lnTo>
                  <a:lnTo>
                    <a:pt x="9" y="18"/>
                  </a:lnTo>
                  <a:lnTo>
                    <a:pt x="0" y="0"/>
                  </a:lnTo>
                  <a:lnTo>
                    <a:pt x="429" y="47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51" name="Freeform 363"/>
            <p:cNvSpPr>
              <a:spLocks/>
            </p:cNvSpPr>
            <p:nvPr/>
          </p:nvSpPr>
          <p:spPr bwMode="auto">
            <a:xfrm>
              <a:off x="2336" y="3193"/>
              <a:ext cx="54" cy="22"/>
            </a:xfrm>
            <a:custGeom>
              <a:avLst/>
              <a:gdLst>
                <a:gd name="T0" fmla="*/ 19 w 216"/>
                <a:gd name="T1" fmla="*/ 77 h 90"/>
                <a:gd name="T2" fmla="*/ 11 w 216"/>
                <a:gd name="T3" fmla="*/ 73 h 90"/>
                <a:gd name="T4" fmla="*/ 0 w 216"/>
                <a:gd name="T5" fmla="*/ 63 h 90"/>
                <a:gd name="T6" fmla="*/ 0 w 216"/>
                <a:gd name="T7" fmla="*/ 55 h 90"/>
                <a:gd name="T8" fmla="*/ 11 w 216"/>
                <a:gd name="T9" fmla="*/ 53 h 90"/>
                <a:gd name="T10" fmla="*/ 32 w 216"/>
                <a:gd name="T11" fmla="*/ 54 h 90"/>
                <a:gd name="T12" fmla="*/ 82 w 216"/>
                <a:gd name="T13" fmla="*/ 53 h 90"/>
                <a:gd name="T14" fmla="*/ 131 w 216"/>
                <a:gd name="T15" fmla="*/ 44 h 90"/>
                <a:gd name="T16" fmla="*/ 153 w 216"/>
                <a:gd name="T17" fmla="*/ 36 h 90"/>
                <a:gd name="T18" fmla="*/ 163 w 216"/>
                <a:gd name="T19" fmla="*/ 32 h 90"/>
                <a:gd name="T20" fmla="*/ 173 w 216"/>
                <a:gd name="T21" fmla="*/ 27 h 90"/>
                <a:gd name="T22" fmla="*/ 181 w 216"/>
                <a:gd name="T23" fmla="*/ 22 h 90"/>
                <a:gd name="T24" fmla="*/ 189 w 216"/>
                <a:gd name="T25" fmla="*/ 17 h 90"/>
                <a:gd name="T26" fmla="*/ 202 w 216"/>
                <a:gd name="T27" fmla="*/ 7 h 90"/>
                <a:gd name="T28" fmla="*/ 211 w 216"/>
                <a:gd name="T29" fmla="*/ 0 h 90"/>
                <a:gd name="T30" fmla="*/ 215 w 216"/>
                <a:gd name="T31" fmla="*/ 0 h 90"/>
                <a:gd name="T32" fmla="*/ 216 w 216"/>
                <a:gd name="T33" fmla="*/ 5 h 90"/>
                <a:gd name="T34" fmla="*/ 215 w 216"/>
                <a:gd name="T35" fmla="*/ 13 h 90"/>
                <a:gd name="T36" fmla="*/ 210 w 216"/>
                <a:gd name="T37" fmla="*/ 32 h 90"/>
                <a:gd name="T38" fmla="*/ 206 w 216"/>
                <a:gd name="T39" fmla="*/ 42 h 90"/>
                <a:gd name="T40" fmla="*/ 149 w 216"/>
                <a:gd name="T41" fmla="*/ 79 h 90"/>
                <a:gd name="T42" fmla="*/ 86 w 216"/>
                <a:gd name="T43" fmla="*/ 90 h 90"/>
                <a:gd name="T44" fmla="*/ 19 w 216"/>
                <a:gd name="T45" fmla="*/ 77 h 90"/>
                <a:gd name="T46" fmla="*/ 19 w 216"/>
                <a:gd name="T47" fmla="*/ 77 h 9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16"/>
                <a:gd name="T73" fmla="*/ 0 h 90"/>
                <a:gd name="T74" fmla="*/ 216 w 216"/>
                <a:gd name="T75" fmla="*/ 90 h 9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16" h="90">
                  <a:moveTo>
                    <a:pt x="19" y="77"/>
                  </a:moveTo>
                  <a:lnTo>
                    <a:pt x="11" y="73"/>
                  </a:lnTo>
                  <a:lnTo>
                    <a:pt x="0" y="63"/>
                  </a:lnTo>
                  <a:lnTo>
                    <a:pt x="0" y="55"/>
                  </a:lnTo>
                  <a:lnTo>
                    <a:pt x="11" y="53"/>
                  </a:lnTo>
                  <a:lnTo>
                    <a:pt x="32" y="54"/>
                  </a:lnTo>
                  <a:lnTo>
                    <a:pt x="82" y="53"/>
                  </a:lnTo>
                  <a:lnTo>
                    <a:pt x="131" y="44"/>
                  </a:lnTo>
                  <a:lnTo>
                    <a:pt x="153" y="36"/>
                  </a:lnTo>
                  <a:lnTo>
                    <a:pt x="163" y="32"/>
                  </a:lnTo>
                  <a:lnTo>
                    <a:pt x="173" y="27"/>
                  </a:lnTo>
                  <a:lnTo>
                    <a:pt x="181" y="22"/>
                  </a:lnTo>
                  <a:lnTo>
                    <a:pt x="189" y="17"/>
                  </a:lnTo>
                  <a:lnTo>
                    <a:pt x="202" y="7"/>
                  </a:lnTo>
                  <a:lnTo>
                    <a:pt x="211" y="0"/>
                  </a:lnTo>
                  <a:lnTo>
                    <a:pt x="215" y="0"/>
                  </a:lnTo>
                  <a:lnTo>
                    <a:pt x="216" y="5"/>
                  </a:lnTo>
                  <a:lnTo>
                    <a:pt x="215" y="13"/>
                  </a:lnTo>
                  <a:lnTo>
                    <a:pt x="210" y="32"/>
                  </a:lnTo>
                  <a:lnTo>
                    <a:pt x="206" y="42"/>
                  </a:lnTo>
                  <a:lnTo>
                    <a:pt x="149" y="79"/>
                  </a:lnTo>
                  <a:lnTo>
                    <a:pt x="86" y="90"/>
                  </a:lnTo>
                  <a:lnTo>
                    <a:pt x="19" y="77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52" name="Freeform 364"/>
            <p:cNvSpPr>
              <a:spLocks/>
            </p:cNvSpPr>
            <p:nvPr/>
          </p:nvSpPr>
          <p:spPr bwMode="auto">
            <a:xfrm>
              <a:off x="2316" y="3195"/>
              <a:ext cx="103" cy="51"/>
            </a:xfrm>
            <a:custGeom>
              <a:avLst/>
              <a:gdLst>
                <a:gd name="T0" fmla="*/ 20 w 414"/>
                <a:gd name="T1" fmla="*/ 172 h 205"/>
                <a:gd name="T2" fmla="*/ 13 w 414"/>
                <a:gd name="T3" fmla="*/ 167 h 205"/>
                <a:gd name="T4" fmla="*/ 0 w 414"/>
                <a:gd name="T5" fmla="*/ 157 h 205"/>
                <a:gd name="T6" fmla="*/ 1 w 414"/>
                <a:gd name="T7" fmla="*/ 149 h 205"/>
                <a:gd name="T8" fmla="*/ 32 w 414"/>
                <a:gd name="T9" fmla="*/ 150 h 205"/>
                <a:gd name="T10" fmla="*/ 62 w 414"/>
                <a:gd name="T11" fmla="*/ 153 h 205"/>
                <a:gd name="T12" fmla="*/ 99 w 414"/>
                <a:gd name="T13" fmla="*/ 155 h 205"/>
                <a:gd name="T14" fmla="*/ 140 w 414"/>
                <a:gd name="T15" fmla="*/ 155 h 205"/>
                <a:gd name="T16" fmla="*/ 186 w 414"/>
                <a:gd name="T17" fmla="*/ 150 h 205"/>
                <a:gd name="T18" fmla="*/ 209 w 414"/>
                <a:gd name="T19" fmla="*/ 147 h 205"/>
                <a:gd name="T20" fmla="*/ 233 w 414"/>
                <a:gd name="T21" fmla="*/ 139 h 205"/>
                <a:gd name="T22" fmla="*/ 244 w 414"/>
                <a:gd name="T23" fmla="*/ 135 h 205"/>
                <a:gd name="T24" fmla="*/ 255 w 414"/>
                <a:gd name="T25" fmla="*/ 131 h 205"/>
                <a:gd name="T26" fmla="*/ 267 w 414"/>
                <a:gd name="T27" fmla="*/ 126 h 205"/>
                <a:gd name="T28" fmla="*/ 279 w 414"/>
                <a:gd name="T29" fmla="*/ 120 h 205"/>
                <a:gd name="T30" fmla="*/ 291 w 414"/>
                <a:gd name="T31" fmla="*/ 114 h 205"/>
                <a:gd name="T32" fmla="*/ 302 w 414"/>
                <a:gd name="T33" fmla="*/ 106 h 205"/>
                <a:gd name="T34" fmla="*/ 307 w 414"/>
                <a:gd name="T35" fmla="*/ 102 h 205"/>
                <a:gd name="T36" fmla="*/ 313 w 414"/>
                <a:gd name="T37" fmla="*/ 99 h 205"/>
                <a:gd name="T38" fmla="*/ 323 w 414"/>
                <a:gd name="T39" fmla="*/ 90 h 205"/>
                <a:gd name="T40" fmla="*/ 345 w 414"/>
                <a:gd name="T41" fmla="*/ 71 h 205"/>
                <a:gd name="T42" fmla="*/ 365 w 414"/>
                <a:gd name="T43" fmla="*/ 48 h 205"/>
                <a:gd name="T44" fmla="*/ 374 w 414"/>
                <a:gd name="T45" fmla="*/ 38 h 205"/>
                <a:gd name="T46" fmla="*/ 382 w 414"/>
                <a:gd name="T47" fmla="*/ 28 h 205"/>
                <a:gd name="T48" fmla="*/ 395 w 414"/>
                <a:gd name="T49" fmla="*/ 13 h 205"/>
                <a:gd name="T50" fmla="*/ 411 w 414"/>
                <a:gd name="T51" fmla="*/ 0 h 205"/>
                <a:gd name="T52" fmla="*/ 414 w 414"/>
                <a:gd name="T53" fmla="*/ 5 h 205"/>
                <a:gd name="T54" fmla="*/ 411 w 414"/>
                <a:gd name="T55" fmla="*/ 20 h 205"/>
                <a:gd name="T56" fmla="*/ 402 w 414"/>
                <a:gd name="T57" fmla="*/ 43 h 205"/>
                <a:gd name="T58" fmla="*/ 395 w 414"/>
                <a:gd name="T59" fmla="*/ 54 h 205"/>
                <a:gd name="T60" fmla="*/ 390 w 414"/>
                <a:gd name="T61" fmla="*/ 65 h 205"/>
                <a:gd name="T62" fmla="*/ 382 w 414"/>
                <a:gd name="T63" fmla="*/ 82 h 205"/>
                <a:gd name="T64" fmla="*/ 378 w 414"/>
                <a:gd name="T65" fmla="*/ 90 h 205"/>
                <a:gd name="T66" fmla="*/ 289 w 414"/>
                <a:gd name="T67" fmla="*/ 163 h 205"/>
                <a:gd name="T68" fmla="*/ 180 w 414"/>
                <a:gd name="T69" fmla="*/ 205 h 205"/>
                <a:gd name="T70" fmla="*/ 20 w 414"/>
                <a:gd name="T71" fmla="*/ 172 h 205"/>
                <a:gd name="T72" fmla="*/ 20 w 414"/>
                <a:gd name="T73" fmla="*/ 172 h 20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14"/>
                <a:gd name="T112" fmla="*/ 0 h 205"/>
                <a:gd name="T113" fmla="*/ 414 w 414"/>
                <a:gd name="T114" fmla="*/ 205 h 20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14" h="205">
                  <a:moveTo>
                    <a:pt x="20" y="172"/>
                  </a:moveTo>
                  <a:lnTo>
                    <a:pt x="13" y="167"/>
                  </a:lnTo>
                  <a:lnTo>
                    <a:pt x="0" y="157"/>
                  </a:lnTo>
                  <a:lnTo>
                    <a:pt x="1" y="149"/>
                  </a:lnTo>
                  <a:lnTo>
                    <a:pt x="32" y="150"/>
                  </a:lnTo>
                  <a:lnTo>
                    <a:pt x="62" y="153"/>
                  </a:lnTo>
                  <a:lnTo>
                    <a:pt x="99" y="155"/>
                  </a:lnTo>
                  <a:lnTo>
                    <a:pt x="140" y="155"/>
                  </a:lnTo>
                  <a:lnTo>
                    <a:pt x="186" y="150"/>
                  </a:lnTo>
                  <a:lnTo>
                    <a:pt x="209" y="147"/>
                  </a:lnTo>
                  <a:lnTo>
                    <a:pt x="233" y="139"/>
                  </a:lnTo>
                  <a:lnTo>
                    <a:pt x="244" y="135"/>
                  </a:lnTo>
                  <a:lnTo>
                    <a:pt x="255" y="131"/>
                  </a:lnTo>
                  <a:lnTo>
                    <a:pt x="267" y="126"/>
                  </a:lnTo>
                  <a:lnTo>
                    <a:pt x="279" y="120"/>
                  </a:lnTo>
                  <a:lnTo>
                    <a:pt x="291" y="114"/>
                  </a:lnTo>
                  <a:lnTo>
                    <a:pt x="302" y="106"/>
                  </a:lnTo>
                  <a:lnTo>
                    <a:pt x="307" y="102"/>
                  </a:lnTo>
                  <a:lnTo>
                    <a:pt x="313" y="99"/>
                  </a:lnTo>
                  <a:lnTo>
                    <a:pt x="323" y="90"/>
                  </a:lnTo>
                  <a:lnTo>
                    <a:pt x="345" y="71"/>
                  </a:lnTo>
                  <a:lnTo>
                    <a:pt x="365" y="48"/>
                  </a:lnTo>
                  <a:lnTo>
                    <a:pt x="374" y="38"/>
                  </a:lnTo>
                  <a:lnTo>
                    <a:pt x="382" y="28"/>
                  </a:lnTo>
                  <a:lnTo>
                    <a:pt x="395" y="13"/>
                  </a:lnTo>
                  <a:lnTo>
                    <a:pt x="411" y="0"/>
                  </a:lnTo>
                  <a:lnTo>
                    <a:pt x="414" y="5"/>
                  </a:lnTo>
                  <a:lnTo>
                    <a:pt x="411" y="20"/>
                  </a:lnTo>
                  <a:lnTo>
                    <a:pt x="402" y="43"/>
                  </a:lnTo>
                  <a:lnTo>
                    <a:pt x="395" y="54"/>
                  </a:lnTo>
                  <a:lnTo>
                    <a:pt x="390" y="65"/>
                  </a:lnTo>
                  <a:lnTo>
                    <a:pt x="382" y="82"/>
                  </a:lnTo>
                  <a:lnTo>
                    <a:pt x="378" y="90"/>
                  </a:lnTo>
                  <a:lnTo>
                    <a:pt x="289" y="163"/>
                  </a:lnTo>
                  <a:lnTo>
                    <a:pt x="180" y="205"/>
                  </a:lnTo>
                  <a:lnTo>
                    <a:pt x="20" y="172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53" name="Freeform 365"/>
            <p:cNvSpPr>
              <a:spLocks/>
            </p:cNvSpPr>
            <p:nvPr/>
          </p:nvSpPr>
          <p:spPr bwMode="auto">
            <a:xfrm>
              <a:off x="2091" y="3189"/>
              <a:ext cx="59" cy="25"/>
            </a:xfrm>
            <a:custGeom>
              <a:avLst/>
              <a:gdLst>
                <a:gd name="T0" fmla="*/ 6 w 237"/>
                <a:gd name="T1" fmla="*/ 19 h 100"/>
                <a:gd name="T2" fmla="*/ 4 w 237"/>
                <a:gd name="T3" fmla="*/ 14 h 100"/>
                <a:gd name="T4" fmla="*/ 0 w 237"/>
                <a:gd name="T5" fmla="*/ 5 h 100"/>
                <a:gd name="T6" fmla="*/ 4 w 237"/>
                <a:gd name="T7" fmla="*/ 0 h 100"/>
                <a:gd name="T8" fmla="*/ 23 w 237"/>
                <a:gd name="T9" fmla="*/ 9 h 100"/>
                <a:gd name="T10" fmla="*/ 50 w 237"/>
                <a:gd name="T11" fmla="*/ 31 h 100"/>
                <a:gd name="T12" fmla="*/ 66 w 237"/>
                <a:gd name="T13" fmla="*/ 42 h 100"/>
                <a:gd name="T14" fmla="*/ 74 w 237"/>
                <a:gd name="T15" fmla="*/ 48 h 100"/>
                <a:gd name="T16" fmla="*/ 83 w 237"/>
                <a:gd name="T17" fmla="*/ 53 h 100"/>
                <a:gd name="T18" fmla="*/ 93 w 237"/>
                <a:gd name="T19" fmla="*/ 58 h 100"/>
                <a:gd name="T20" fmla="*/ 105 w 237"/>
                <a:gd name="T21" fmla="*/ 64 h 100"/>
                <a:gd name="T22" fmla="*/ 117 w 237"/>
                <a:gd name="T23" fmla="*/ 66 h 100"/>
                <a:gd name="T24" fmla="*/ 130 w 237"/>
                <a:gd name="T25" fmla="*/ 69 h 100"/>
                <a:gd name="T26" fmla="*/ 162 w 237"/>
                <a:gd name="T27" fmla="*/ 71 h 100"/>
                <a:gd name="T28" fmla="*/ 199 w 237"/>
                <a:gd name="T29" fmla="*/ 67 h 100"/>
                <a:gd name="T30" fmla="*/ 229 w 237"/>
                <a:gd name="T31" fmla="*/ 64 h 100"/>
                <a:gd name="T32" fmla="*/ 237 w 237"/>
                <a:gd name="T33" fmla="*/ 65 h 100"/>
                <a:gd name="T34" fmla="*/ 231 w 237"/>
                <a:gd name="T35" fmla="*/ 70 h 100"/>
                <a:gd name="T36" fmla="*/ 223 w 237"/>
                <a:gd name="T37" fmla="*/ 74 h 100"/>
                <a:gd name="T38" fmla="*/ 215 w 237"/>
                <a:gd name="T39" fmla="*/ 77 h 100"/>
                <a:gd name="T40" fmla="*/ 203 w 237"/>
                <a:gd name="T41" fmla="*/ 81 h 100"/>
                <a:gd name="T42" fmla="*/ 192 w 237"/>
                <a:gd name="T43" fmla="*/ 86 h 100"/>
                <a:gd name="T44" fmla="*/ 181 w 237"/>
                <a:gd name="T45" fmla="*/ 90 h 100"/>
                <a:gd name="T46" fmla="*/ 170 w 237"/>
                <a:gd name="T47" fmla="*/ 93 h 100"/>
                <a:gd name="T48" fmla="*/ 154 w 237"/>
                <a:gd name="T49" fmla="*/ 99 h 100"/>
                <a:gd name="T50" fmla="*/ 146 w 237"/>
                <a:gd name="T51" fmla="*/ 100 h 100"/>
                <a:gd name="T52" fmla="*/ 96 w 237"/>
                <a:gd name="T53" fmla="*/ 99 h 100"/>
                <a:gd name="T54" fmla="*/ 48 w 237"/>
                <a:gd name="T55" fmla="*/ 77 h 100"/>
                <a:gd name="T56" fmla="*/ 6 w 237"/>
                <a:gd name="T57" fmla="*/ 19 h 100"/>
                <a:gd name="T58" fmla="*/ 6 w 237"/>
                <a:gd name="T59" fmla="*/ 19 h 10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37"/>
                <a:gd name="T91" fmla="*/ 0 h 100"/>
                <a:gd name="T92" fmla="*/ 237 w 237"/>
                <a:gd name="T93" fmla="*/ 100 h 10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37" h="100">
                  <a:moveTo>
                    <a:pt x="6" y="19"/>
                  </a:moveTo>
                  <a:lnTo>
                    <a:pt x="4" y="14"/>
                  </a:lnTo>
                  <a:lnTo>
                    <a:pt x="0" y="5"/>
                  </a:lnTo>
                  <a:lnTo>
                    <a:pt x="4" y="0"/>
                  </a:lnTo>
                  <a:lnTo>
                    <a:pt x="23" y="9"/>
                  </a:lnTo>
                  <a:lnTo>
                    <a:pt x="50" y="31"/>
                  </a:lnTo>
                  <a:lnTo>
                    <a:pt x="66" y="42"/>
                  </a:lnTo>
                  <a:lnTo>
                    <a:pt x="74" y="48"/>
                  </a:lnTo>
                  <a:lnTo>
                    <a:pt x="83" y="53"/>
                  </a:lnTo>
                  <a:lnTo>
                    <a:pt x="93" y="58"/>
                  </a:lnTo>
                  <a:lnTo>
                    <a:pt x="105" y="64"/>
                  </a:lnTo>
                  <a:lnTo>
                    <a:pt x="117" y="66"/>
                  </a:lnTo>
                  <a:lnTo>
                    <a:pt x="130" y="69"/>
                  </a:lnTo>
                  <a:lnTo>
                    <a:pt x="162" y="71"/>
                  </a:lnTo>
                  <a:lnTo>
                    <a:pt x="199" y="67"/>
                  </a:lnTo>
                  <a:lnTo>
                    <a:pt x="229" y="64"/>
                  </a:lnTo>
                  <a:lnTo>
                    <a:pt x="237" y="65"/>
                  </a:lnTo>
                  <a:lnTo>
                    <a:pt x="231" y="70"/>
                  </a:lnTo>
                  <a:lnTo>
                    <a:pt x="223" y="74"/>
                  </a:lnTo>
                  <a:lnTo>
                    <a:pt x="215" y="77"/>
                  </a:lnTo>
                  <a:lnTo>
                    <a:pt x="203" y="81"/>
                  </a:lnTo>
                  <a:lnTo>
                    <a:pt x="192" y="86"/>
                  </a:lnTo>
                  <a:lnTo>
                    <a:pt x="181" y="90"/>
                  </a:lnTo>
                  <a:lnTo>
                    <a:pt x="170" y="93"/>
                  </a:lnTo>
                  <a:lnTo>
                    <a:pt x="154" y="99"/>
                  </a:lnTo>
                  <a:lnTo>
                    <a:pt x="146" y="100"/>
                  </a:lnTo>
                  <a:lnTo>
                    <a:pt x="96" y="99"/>
                  </a:lnTo>
                  <a:lnTo>
                    <a:pt x="48" y="77"/>
                  </a:lnTo>
                  <a:lnTo>
                    <a:pt x="6" y="19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54" name="Freeform 366"/>
            <p:cNvSpPr>
              <a:spLocks/>
            </p:cNvSpPr>
            <p:nvPr/>
          </p:nvSpPr>
          <p:spPr bwMode="auto">
            <a:xfrm>
              <a:off x="2268" y="3205"/>
              <a:ext cx="173" cy="69"/>
            </a:xfrm>
            <a:custGeom>
              <a:avLst/>
              <a:gdLst>
                <a:gd name="T0" fmla="*/ 0 w 694"/>
                <a:gd name="T1" fmla="*/ 107 h 276"/>
                <a:gd name="T2" fmla="*/ 10 w 694"/>
                <a:gd name="T3" fmla="*/ 102 h 276"/>
                <a:gd name="T4" fmla="*/ 49 w 694"/>
                <a:gd name="T5" fmla="*/ 117 h 276"/>
                <a:gd name="T6" fmla="*/ 62 w 694"/>
                <a:gd name="T7" fmla="*/ 125 h 276"/>
                <a:gd name="T8" fmla="*/ 76 w 694"/>
                <a:gd name="T9" fmla="*/ 135 h 276"/>
                <a:gd name="T10" fmla="*/ 91 w 694"/>
                <a:gd name="T11" fmla="*/ 146 h 276"/>
                <a:gd name="T12" fmla="*/ 109 w 694"/>
                <a:gd name="T13" fmla="*/ 157 h 276"/>
                <a:gd name="T14" fmla="*/ 126 w 694"/>
                <a:gd name="T15" fmla="*/ 169 h 276"/>
                <a:gd name="T16" fmla="*/ 148 w 694"/>
                <a:gd name="T17" fmla="*/ 181 h 276"/>
                <a:gd name="T18" fmla="*/ 170 w 694"/>
                <a:gd name="T19" fmla="*/ 193 h 276"/>
                <a:gd name="T20" fmla="*/ 194 w 694"/>
                <a:gd name="T21" fmla="*/ 203 h 276"/>
                <a:gd name="T22" fmla="*/ 221 w 694"/>
                <a:gd name="T23" fmla="*/ 213 h 276"/>
                <a:gd name="T24" fmla="*/ 249 w 694"/>
                <a:gd name="T25" fmla="*/ 221 h 276"/>
                <a:gd name="T26" fmla="*/ 280 w 694"/>
                <a:gd name="T27" fmla="*/ 227 h 276"/>
                <a:gd name="T28" fmla="*/ 349 w 694"/>
                <a:gd name="T29" fmla="*/ 232 h 276"/>
                <a:gd name="T30" fmla="*/ 446 w 694"/>
                <a:gd name="T31" fmla="*/ 219 h 276"/>
                <a:gd name="T32" fmla="*/ 482 w 694"/>
                <a:gd name="T33" fmla="*/ 209 h 276"/>
                <a:gd name="T34" fmla="*/ 515 w 694"/>
                <a:gd name="T35" fmla="*/ 195 h 276"/>
                <a:gd name="T36" fmla="*/ 537 w 694"/>
                <a:gd name="T37" fmla="*/ 184 h 276"/>
                <a:gd name="T38" fmla="*/ 551 w 694"/>
                <a:gd name="T39" fmla="*/ 176 h 276"/>
                <a:gd name="T40" fmla="*/ 563 w 694"/>
                <a:gd name="T41" fmla="*/ 168 h 276"/>
                <a:gd name="T42" fmla="*/ 581 w 694"/>
                <a:gd name="T43" fmla="*/ 155 h 276"/>
                <a:gd name="T44" fmla="*/ 617 w 694"/>
                <a:gd name="T45" fmla="*/ 118 h 276"/>
                <a:gd name="T46" fmla="*/ 644 w 694"/>
                <a:gd name="T47" fmla="*/ 82 h 276"/>
                <a:gd name="T48" fmla="*/ 667 w 694"/>
                <a:gd name="T49" fmla="*/ 34 h 276"/>
                <a:gd name="T50" fmla="*/ 678 w 694"/>
                <a:gd name="T51" fmla="*/ 2 h 276"/>
                <a:gd name="T52" fmla="*/ 688 w 694"/>
                <a:gd name="T53" fmla="*/ 0 h 276"/>
                <a:gd name="T54" fmla="*/ 692 w 694"/>
                <a:gd name="T55" fmla="*/ 49 h 276"/>
                <a:gd name="T56" fmla="*/ 606 w 694"/>
                <a:gd name="T57" fmla="*/ 186 h 276"/>
                <a:gd name="T58" fmla="*/ 385 w 694"/>
                <a:gd name="T59" fmla="*/ 276 h 276"/>
                <a:gd name="T60" fmla="*/ 177 w 694"/>
                <a:gd name="T61" fmla="*/ 248 h 276"/>
                <a:gd name="T62" fmla="*/ 4 w 694"/>
                <a:gd name="T63" fmla="*/ 125 h 27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94"/>
                <a:gd name="T97" fmla="*/ 0 h 276"/>
                <a:gd name="T98" fmla="*/ 694 w 694"/>
                <a:gd name="T99" fmla="*/ 276 h 27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94" h="276">
                  <a:moveTo>
                    <a:pt x="4" y="125"/>
                  </a:moveTo>
                  <a:lnTo>
                    <a:pt x="0" y="107"/>
                  </a:lnTo>
                  <a:lnTo>
                    <a:pt x="4" y="103"/>
                  </a:lnTo>
                  <a:lnTo>
                    <a:pt x="10" y="102"/>
                  </a:lnTo>
                  <a:lnTo>
                    <a:pt x="38" y="111"/>
                  </a:lnTo>
                  <a:lnTo>
                    <a:pt x="49" y="117"/>
                  </a:lnTo>
                  <a:lnTo>
                    <a:pt x="56" y="121"/>
                  </a:lnTo>
                  <a:lnTo>
                    <a:pt x="62" y="125"/>
                  </a:lnTo>
                  <a:lnTo>
                    <a:pt x="68" y="130"/>
                  </a:lnTo>
                  <a:lnTo>
                    <a:pt x="76" y="135"/>
                  </a:lnTo>
                  <a:lnTo>
                    <a:pt x="83" y="140"/>
                  </a:lnTo>
                  <a:lnTo>
                    <a:pt x="91" y="146"/>
                  </a:lnTo>
                  <a:lnTo>
                    <a:pt x="100" y="151"/>
                  </a:lnTo>
                  <a:lnTo>
                    <a:pt x="109" y="157"/>
                  </a:lnTo>
                  <a:lnTo>
                    <a:pt x="117" y="164"/>
                  </a:lnTo>
                  <a:lnTo>
                    <a:pt x="126" y="169"/>
                  </a:lnTo>
                  <a:lnTo>
                    <a:pt x="138" y="175"/>
                  </a:lnTo>
                  <a:lnTo>
                    <a:pt x="148" y="181"/>
                  </a:lnTo>
                  <a:lnTo>
                    <a:pt x="159" y="186"/>
                  </a:lnTo>
                  <a:lnTo>
                    <a:pt x="170" y="193"/>
                  </a:lnTo>
                  <a:lnTo>
                    <a:pt x="182" y="198"/>
                  </a:lnTo>
                  <a:lnTo>
                    <a:pt x="194" y="203"/>
                  </a:lnTo>
                  <a:lnTo>
                    <a:pt x="207" y="208"/>
                  </a:lnTo>
                  <a:lnTo>
                    <a:pt x="221" y="213"/>
                  </a:lnTo>
                  <a:lnTo>
                    <a:pt x="235" y="218"/>
                  </a:lnTo>
                  <a:lnTo>
                    <a:pt x="249" y="221"/>
                  </a:lnTo>
                  <a:lnTo>
                    <a:pt x="264" y="224"/>
                  </a:lnTo>
                  <a:lnTo>
                    <a:pt x="280" y="227"/>
                  </a:lnTo>
                  <a:lnTo>
                    <a:pt x="313" y="231"/>
                  </a:lnTo>
                  <a:lnTo>
                    <a:pt x="349" y="232"/>
                  </a:lnTo>
                  <a:lnTo>
                    <a:pt x="426" y="224"/>
                  </a:lnTo>
                  <a:lnTo>
                    <a:pt x="446" y="219"/>
                  </a:lnTo>
                  <a:lnTo>
                    <a:pt x="465" y="214"/>
                  </a:lnTo>
                  <a:lnTo>
                    <a:pt x="482" y="209"/>
                  </a:lnTo>
                  <a:lnTo>
                    <a:pt x="499" y="203"/>
                  </a:lnTo>
                  <a:lnTo>
                    <a:pt x="515" y="195"/>
                  </a:lnTo>
                  <a:lnTo>
                    <a:pt x="530" y="189"/>
                  </a:lnTo>
                  <a:lnTo>
                    <a:pt x="537" y="184"/>
                  </a:lnTo>
                  <a:lnTo>
                    <a:pt x="544" y="180"/>
                  </a:lnTo>
                  <a:lnTo>
                    <a:pt x="551" y="176"/>
                  </a:lnTo>
                  <a:lnTo>
                    <a:pt x="557" y="173"/>
                  </a:lnTo>
                  <a:lnTo>
                    <a:pt x="563" y="168"/>
                  </a:lnTo>
                  <a:lnTo>
                    <a:pt x="569" y="164"/>
                  </a:lnTo>
                  <a:lnTo>
                    <a:pt x="581" y="155"/>
                  </a:lnTo>
                  <a:lnTo>
                    <a:pt x="601" y="137"/>
                  </a:lnTo>
                  <a:lnTo>
                    <a:pt x="617" y="118"/>
                  </a:lnTo>
                  <a:lnTo>
                    <a:pt x="633" y="99"/>
                  </a:lnTo>
                  <a:lnTo>
                    <a:pt x="644" y="82"/>
                  </a:lnTo>
                  <a:lnTo>
                    <a:pt x="654" y="64"/>
                  </a:lnTo>
                  <a:lnTo>
                    <a:pt x="667" y="34"/>
                  </a:lnTo>
                  <a:lnTo>
                    <a:pt x="674" y="6"/>
                  </a:lnTo>
                  <a:lnTo>
                    <a:pt x="678" y="2"/>
                  </a:lnTo>
                  <a:lnTo>
                    <a:pt x="683" y="0"/>
                  </a:lnTo>
                  <a:lnTo>
                    <a:pt x="688" y="0"/>
                  </a:lnTo>
                  <a:lnTo>
                    <a:pt x="694" y="11"/>
                  </a:lnTo>
                  <a:lnTo>
                    <a:pt x="692" y="49"/>
                  </a:lnTo>
                  <a:lnTo>
                    <a:pt x="667" y="125"/>
                  </a:lnTo>
                  <a:lnTo>
                    <a:pt x="606" y="186"/>
                  </a:lnTo>
                  <a:lnTo>
                    <a:pt x="508" y="243"/>
                  </a:lnTo>
                  <a:lnTo>
                    <a:pt x="385" y="276"/>
                  </a:lnTo>
                  <a:lnTo>
                    <a:pt x="260" y="271"/>
                  </a:lnTo>
                  <a:lnTo>
                    <a:pt x="177" y="248"/>
                  </a:lnTo>
                  <a:lnTo>
                    <a:pt x="43" y="171"/>
                  </a:lnTo>
                  <a:lnTo>
                    <a:pt x="4" y="125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55" name="Freeform 367"/>
            <p:cNvSpPr>
              <a:spLocks/>
            </p:cNvSpPr>
            <p:nvPr/>
          </p:nvSpPr>
          <p:spPr bwMode="auto">
            <a:xfrm>
              <a:off x="2046" y="2906"/>
              <a:ext cx="82" cy="80"/>
            </a:xfrm>
            <a:custGeom>
              <a:avLst/>
              <a:gdLst>
                <a:gd name="T0" fmla="*/ 0 w 328"/>
                <a:gd name="T1" fmla="*/ 291 h 321"/>
                <a:gd name="T2" fmla="*/ 4 w 328"/>
                <a:gd name="T3" fmla="*/ 315 h 321"/>
                <a:gd name="T4" fmla="*/ 6 w 328"/>
                <a:gd name="T5" fmla="*/ 320 h 321"/>
                <a:gd name="T6" fmla="*/ 10 w 328"/>
                <a:gd name="T7" fmla="*/ 321 h 321"/>
                <a:gd name="T8" fmla="*/ 23 w 328"/>
                <a:gd name="T9" fmla="*/ 298 h 321"/>
                <a:gd name="T10" fmla="*/ 37 w 328"/>
                <a:gd name="T11" fmla="*/ 238 h 321"/>
                <a:gd name="T12" fmla="*/ 47 w 328"/>
                <a:gd name="T13" fmla="*/ 197 h 321"/>
                <a:gd name="T14" fmla="*/ 53 w 328"/>
                <a:gd name="T15" fmla="*/ 176 h 321"/>
                <a:gd name="T16" fmla="*/ 62 w 328"/>
                <a:gd name="T17" fmla="*/ 154 h 321"/>
                <a:gd name="T18" fmla="*/ 67 w 328"/>
                <a:gd name="T19" fmla="*/ 143 h 321"/>
                <a:gd name="T20" fmla="*/ 73 w 328"/>
                <a:gd name="T21" fmla="*/ 133 h 321"/>
                <a:gd name="T22" fmla="*/ 79 w 328"/>
                <a:gd name="T23" fmla="*/ 123 h 321"/>
                <a:gd name="T24" fmla="*/ 86 w 328"/>
                <a:gd name="T25" fmla="*/ 113 h 321"/>
                <a:gd name="T26" fmla="*/ 93 w 328"/>
                <a:gd name="T27" fmla="*/ 103 h 321"/>
                <a:gd name="T28" fmla="*/ 102 w 328"/>
                <a:gd name="T29" fmla="*/ 94 h 321"/>
                <a:gd name="T30" fmla="*/ 121 w 328"/>
                <a:gd name="T31" fmla="*/ 76 h 321"/>
                <a:gd name="T32" fmla="*/ 126 w 328"/>
                <a:gd name="T33" fmla="*/ 71 h 321"/>
                <a:gd name="T34" fmla="*/ 133 w 328"/>
                <a:gd name="T35" fmla="*/ 67 h 321"/>
                <a:gd name="T36" fmla="*/ 139 w 328"/>
                <a:gd name="T37" fmla="*/ 63 h 321"/>
                <a:gd name="T38" fmla="*/ 145 w 328"/>
                <a:gd name="T39" fmla="*/ 61 h 321"/>
                <a:gd name="T40" fmla="*/ 150 w 328"/>
                <a:gd name="T41" fmla="*/ 57 h 321"/>
                <a:gd name="T42" fmla="*/ 158 w 328"/>
                <a:gd name="T43" fmla="*/ 53 h 321"/>
                <a:gd name="T44" fmla="*/ 172 w 328"/>
                <a:gd name="T45" fmla="*/ 47 h 321"/>
                <a:gd name="T46" fmla="*/ 187 w 328"/>
                <a:gd name="T47" fmla="*/ 42 h 321"/>
                <a:gd name="T48" fmla="*/ 203 w 328"/>
                <a:gd name="T49" fmla="*/ 37 h 321"/>
                <a:gd name="T50" fmla="*/ 221 w 328"/>
                <a:gd name="T51" fmla="*/ 33 h 321"/>
                <a:gd name="T52" fmla="*/ 239 w 328"/>
                <a:gd name="T53" fmla="*/ 31 h 321"/>
                <a:gd name="T54" fmla="*/ 273 w 328"/>
                <a:gd name="T55" fmla="*/ 26 h 321"/>
                <a:gd name="T56" fmla="*/ 298 w 328"/>
                <a:gd name="T57" fmla="*/ 21 h 321"/>
                <a:gd name="T58" fmla="*/ 326 w 328"/>
                <a:gd name="T59" fmla="*/ 14 h 321"/>
                <a:gd name="T60" fmla="*/ 328 w 328"/>
                <a:gd name="T61" fmla="*/ 9 h 321"/>
                <a:gd name="T62" fmla="*/ 314 w 328"/>
                <a:gd name="T63" fmla="*/ 5 h 321"/>
                <a:gd name="T64" fmla="*/ 265 w 328"/>
                <a:gd name="T65" fmla="*/ 2 h 321"/>
                <a:gd name="T66" fmla="*/ 235 w 328"/>
                <a:gd name="T67" fmla="*/ 0 h 321"/>
                <a:gd name="T68" fmla="*/ 154 w 328"/>
                <a:gd name="T69" fmla="*/ 14 h 321"/>
                <a:gd name="T70" fmla="*/ 62 w 328"/>
                <a:gd name="T71" fmla="*/ 63 h 321"/>
                <a:gd name="T72" fmla="*/ 15 w 328"/>
                <a:gd name="T73" fmla="*/ 151 h 321"/>
                <a:gd name="T74" fmla="*/ 0 w 328"/>
                <a:gd name="T75" fmla="*/ 291 h 321"/>
                <a:gd name="T76" fmla="*/ 0 w 328"/>
                <a:gd name="T77" fmla="*/ 291 h 32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28"/>
                <a:gd name="T118" fmla="*/ 0 h 321"/>
                <a:gd name="T119" fmla="*/ 328 w 328"/>
                <a:gd name="T120" fmla="*/ 321 h 32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28" h="321">
                  <a:moveTo>
                    <a:pt x="0" y="291"/>
                  </a:moveTo>
                  <a:lnTo>
                    <a:pt x="4" y="315"/>
                  </a:lnTo>
                  <a:lnTo>
                    <a:pt x="6" y="320"/>
                  </a:lnTo>
                  <a:lnTo>
                    <a:pt x="10" y="321"/>
                  </a:lnTo>
                  <a:lnTo>
                    <a:pt x="23" y="298"/>
                  </a:lnTo>
                  <a:lnTo>
                    <a:pt x="37" y="238"/>
                  </a:lnTo>
                  <a:lnTo>
                    <a:pt x="47" y="197"/>
                  </a:lnTo>
                  <a:lnTo>
                    <a:pt x="53" y="176"/>
                  </a:lnTo>
                  <a:lnTo>
                    <a:pt x="62" y="154"/>
                  </a:lnTo>
                  <a:lnTo>
                    <a:pt x="67" y="143"/>
                  </a:lnTo>
                  <a:lnTo>
                    <a:pt x="73" y="133"/>
                  </a:lnTo>
                  <a:lnTo>
                    <a:pt x="79" y="123"/>
                  </a:lnTo>
                  <a:lnTo>
                    <a:pt x="86" y="113"/>
                  </a:lnTo>
                  <a:lnTo>
                    <a:pt x="93" y="103"/>
                  </a:lnTo>
                  <a:lnTo>
                    <a:pt x="102" y="94"/>
                  </a:lnTo>
                  <a:lnTo>
                    <a:pt x="121" y="76"/>
                  </a:lnTo>
                  <a:lnTo>
                    <a:pt x="126" y="71"/>
                  </a:lnTo>
                  <a:lnTo>
                    <a:pt x="133" y="67"/>
                  </a:lnTo>
                  <a:lnTo>
                    <a:pt x="139" y="63"/>
                  </a:lnTo>
                  <a:lnTo>
                    <a:pt x="145" y="61"/>
                  </a:lnTo>
                  <a:lnTo>
                    <a:pt x="150" y="57"/>
                  </a:lnTo>
                  <a:lnTo>
                    <a:pt x="158" y="53"/>
                  </a:lnTo>
                  <a:lnTo>
                    <a:pt x="172" y="47"/>
                  </a:lnTo>
                  <a:lnTo>
                    <a:pt x="187" y="42"/>
                  </a:lnTo>
                  <a:lnTo>
                    <a:pt x="203" y="37"/>
                  </a:lnTo>
                  <a:lnTo>
                    <a:pt x="221" y="33"/>
                  </a:lnTo>
                  <a:lnTo>
                    <a:pt x="239" y="31"/>
                  </a:lnTo>
                  <a:lnTo>
                    <a:pt x="273" y="26"/>
                  </a:lnTo>
                  <a:lnTo>
                    <a:pt x="298" y="21"/>
                  </a:lnTo>
                  <a:lnTo>
                    <a:pt x="326" y="14"/>
                  </a:lnTo>
                  <a:lnTo>
                    <a:pt x="328" y="9"/>
                  </a:lnTo>
                  <a:lnTo>
                    <a:pt x="314" y="5"/>
                  </a:lnTo>
                  <a:lnTo>
                    <a:pt x="265" y="2"/>
                  </a:lnTo>
                  <a:lnTo>
                    <a:pt x="235" y="0"/>
                  </a:lnTo>
                  <a:lnTo>
                    <a:pt x="154" y="14"/>
                  </a:lnTo>
                  <a:lnTo>
                    <a:pt x="62" y="63"/>
                  </a:lnTo>
                  <a:lnTo>
                    <a:pt x="15" y="151"/>
                  </a:lnTo>
                  <a:lnTo>
                    <a:pt x="0" y="291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56" name="Freeform 368"/>
            <p:cNvSpPr>
              <a:spLocks/>
            </p:cNvSpPr>
            <p:nvPr/>
          </p:nvSpPr>
          <p:spPr bwMode="auto">
            <a:xfrm>
              <a:off x="2009" y="3145"/>
              <a:ext cx="110" cy="111"/>
            </a:xfrm>
            <a:custGeom>
              <a:avLst/>
              <a:gdLst>
                <a:gd name="T0" fmla="*/ 18 w 438"/>
                <a:gd name="T1" fmla="*/ 29 h 443"/>
                <a:gd name="T2" fmla="*/ 23 w 438"/>
                <a:gd name="T3" fmla="*/ 19 h 443"/>
                <a:gd name="T4" fmla="*/ 27 w 438"/>
                <a:gd name="T5" fmla="*/ 11 h 443"/>
                <a:gd name="T6" fmla="*/ 33 w 438"/>
                <a:gd name="T7" fmla="*/ 4 h 443"/>
                <a:gd name="T8" fmla="*/ 38 w 438"/>
                <a:gd name="T9" fmla="*/ 0 h 443"/>
                <a:gd name="T10" fmla="*/ 42 w 438"/>
                <a:gd name="T11" fmla="*/ 2 h 443"/>
                <a:gd name="T12" fmla="*/ 43 w 438"/>
                <a:gd name="T13" fmla="*/ 34 h 443"/>
                <a:gd name="T14" fmla="*/ 47 w 438"/>
                <a:gd name="T15" fmla="*/ 132 h 443"/>
                <a:gd name="T16" fmla="*/ 53 w 438"/>
                <a:gd name="T17" fmla="*/ 167 h 443"/>
                <a:gd name="T18" fmla="*/ 57 w 438"/>
                <a:gd name="T19" fmla="*/ 183 h 443"/>
                <a:gd name="T20" fmla="*/ 62 w 438"/>
                <a:gd name="T21" fmla="*/ 201 h 443"/>
                <a:gd name="T22" fmla="*/ 70 w 438"/>
                <a:gd name="T23" fmla="*/ 217 h 443"/>
                <a:gd name="T24" fmla="*/ 76 w 438"/>
                <a:gd name="T25" fmla="*/ 233 h 443"/>
                <a:gd name="T26" fmla="*/ 85 w 438"/>
                <a:gd name="T27" fmla="*/ 250 h 443"/>
                <a:gd name="T28" fmla="*/ 95 w 438"/>
                <a:gd name="T29" fmla="*/ 266 h 443"/>
                <a:gd name="T30" fmla="*/ 106 w 438"/>
                <a:gd name="T31" fmla="*/ 280 h 443"/>
                <a:gd name="T32" fmla="*/ 119 w 438"/>
                <a:gd name="T33" fmla="*/ 294 h 443"/>
                <a:gd name="T34" fmla="*/ 132 w 438"/>
                <a:gd name="T35" fmla="*/ 308 h 443"/>
                <a:gd name="T36" fmla="*/ 147 w 438"/>
                <a:gd name="T37" fmla="*/ 321 h 443"/>
                <a:gd name="T38" fmla="*/ 162 w 438"/>
                <a:gd name="T39" fmla="*/ 333 h 443"/>
                <a:gd name="T40" fmla="*/ 169 w 438"/>
                <a:gd name="T41" fmla="*/ 338 h 443"/>
                <a:gd name="T42" fmla="*/ 178 w 438"/>
                <a:gd name="T43" fmla="*/ 345 h 443"/>
                <a:gd name="T44" fmla="*/ 186 w 438"/>
                <a:gd name="T45" fmla="*/ 350 h 443"/>
                <a:gd name="T46" fmla="*/ 195 w 438"/>
                <a:gd name="T47" fmla="*/ 355 h 443"/>
                <a:gd name="T48" fmla="*/ 204 w 438"/>
                <a:gd name="T49" fmla="*/ 360 h 443"/>
                <a:gd name="T50" fmla="*/ 212 w 438"/>
                <a:gd name="T51" fmla="*/ 365 h 443"/>
                <a:gd name="T52" fmla="*/ 221 w 438"/>
                <a:gd name="T53" fmla="*/ 370 h 443"/>
                <a:gd name="T54" fmla="*/ 230 w 438"/>
                <a:gd name="T55" fmla="*/ 374 h 443"/>
                <a:gd name="T56" fmla="*/ 240 w 438"/>
                <a:gd name="T57" fmla="*/ 379 h 443"/>
                <a:gd name="T58" fmla="*/ 249 w 438"/>
                <a:gd name="T59" fmla="*/ 383 h 443"/>
                <a:gd name="T60" fmla="*/ 258 w 438"/>
                <a:gd name="T61" fmla="*/ 386 h 443"/>
                <a:gd name="T62" fmla="*/ 268 w 438"/>
                <a:gd name="T63" fmla="*/ 390 h 443"/>
                <a:gd name="T64" fmla="*/ 277 w 438"/>
                <a:gd name="T65" fmla="*/ 394 h 443"/>
                <a:gd name="T66" fmla="*/ 287 w 438"/>
                <a:gd name="T67" fmla="*/ 398 h 443"/>
                <a:gd name="T68" fmla="*/ 306 w 438"/>
                <a:gd name="T69" fmla="*/ 404 h 443"/>
                <a:gd name="T70" fmla="*/ 325 w 438"/>
                <a:gd name="T71" fmla="*/ 409 h 443"/>
                <a:gd name="T72" fmla="*/ 344 w 438"/>
                <a:gd name="T73" fmla="*/ 414 h 443"/>
                <a:gd name="T74" fmla="*/ 361 w 438"/>
                <a:gd name="T75" fmla="*/ 418 h 443"/>
                <a:gd name="T76" fmla="*/ 394 w 438"/>
                <a:gd name="T77" fmla="*/ 424 h 443"/>
                <a:gd name="T78" fmla="*/ 417 w 438"/>
                <a:gd name="T79" fmla="*/ 431 h 443"/>
                <a:gd name="T80" fmla="*/ 438 w 438"/>
                <a:gd name="T81" fmla="*/ 438 h 443"/>
                <a:gd name="T82" fmla="*/ 435 w 438"/>
                <a:gd name="T83" fmla="*/ 442 h 443"/>
                <a:gd name="T84" fmla="*/ 413 w 438"/>
                <a:gd name="T85" fmla="*/ 443 h 443"/>
                <a:gd name="T86" fmla="*/ 349 w 438"/>
                <a:gd name="T87" fmla="*/ 442 h 443"/>
                <a:gd name="T88" fmla="*/ 313 w 438"/>
                <a:gd name="T89" fmla="*/ 439 h 443"/>
                <a:gd name="T90" fmla="*/ 187 w 438"/>
                <a:gd name="T91" fmla="*/ 400 h 443"/>
                <a:gd name="T92" fmla="*/ 57 w 438"/>
                <a:gd name="T93" fmla="*/ 295 h 443"/>
                <a:gd name="T94" fmla="*/ 0 w 438"/>
                <a:gd name="T95" fmla="*/ 170 h 443"/>
                <a:gd name="T96" fmla="*/ 18 w 438"/>
                <a:gd name="T97" fmla="*/ 29 h 443"/>
                <a:gd name="T98" fmla="*/ 18 w 438"/>
                <a:gd name="T99" fmla="*/ 29 h 44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38"/>
                <a:gd name="T151" fmla="*/ 0 h 443"/>
                <a:gd name="T152" fmla="*/ 438 w 438"/>
                <a:gd name="T153" fmla="*/ 443 h 44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38" h="443">
                  <a:moveTo>
                    <a:pt x="18" y="29"/>
                  </a:moveTo>
                  <a:lnTo>
                    <a:pt x="23" y="19"/>
                  </a:lnTo>
                  <a:lnTo>
                    <a:pt x="27" y="11"/>
                  </a:lnTo>
                  <a:lnTo>
                    <a:pt x="33" y="4"/>
                  </a:lnTo>
                  <a:lnTo>
                    <a:pt x="38" y="0"/>
                  </a:lnTo>
                  <a:lnTo>
                    <a:pt x="42" y="2"/>
                  </a:lnTo>
                  <a:lnTo>
                    <a:pt x="43" y="34"/>
                  </a:lnTo>
                  <a:lnTo>
                    <a:pt x="47" y="132"/>
                  </a:lnTo>
                  <a:lnTo>
                    <a:pt x="53" y="167"/>
                  </a:lnTo>
                  <a:lnTo>
                    <a:pt x="57" y="183"/>
                  </a:lnTo>
                  <a:lnTo>
                    <a:pt x="62" y="201"/>
                  </a:lnTo>
                  <a:lnTo>
                    <a:pt x="70" y="217"/>
                  </a:lnTo>
                  <a:lnTo>
                    <a:pt x="76" y="233"/>
                  </a:lnTo>
                  <a:lnTo>
                    <a:pt x="85" y="250"/>
                  </a:lnTo>
                  <a:lnTo>
                    <a:pt x="95" y="266"/>
                  </a:lnTo>
                  <a:lnTo>
                    <a:pt x="106" y="280"/>
                  </a:lnTo>
                  <a:lnTo>
                    <a:pt x="119" y="294"/>
                  </a:lnTo>
                  <a:lnTo>
                    <a:pt x="132" y="308"/>
                  </a:lnTo>
                  <a:lnTo>
                    <a:pt x="147" y="321"/>
                  </a:lnTo>
                  <a:lnTo>
                    <a:pt x="162" y="333"/>
                  </a:lnTo>
                  <a:lnTo>
                    <a:pt x="169" y="338"/>
                  </a:lnTo>
                  <a:lnTo>
                    <a:pt x="178" y="345"/>
                  </a:lnTo>
                  <a:lnTo>
                    <a:pt x="186" y="350"/>
                  </a:lnTo>
                  <a:lnTo>
                    <a:pt x="195" y="355"/>
                  </a:lnTo>
                  <a:lnTo>
                    <a:pt x="204" y="360"/>
                  </a:lnTo>
                  <a:lnTo>
                    <a:pt x="212" y="365"/>
                  </a:lnTo>
                  <a:lnTo>
                    <a:pt x="221" y="370"/>
                  </a:lnTo>
                  <a:lnTo>
                    <a:pt x="230" y="374"/>
                  </a:lnTo>
                  <a:lnTo>
                    <a:pt x="240" y="379"/>
                  </a:lnTo>
                  <a:lnTo>
                    <a:pt x="249" y="383"/>
                  </a:lnTo>
                  <a:lnTo>
                    <a:pt x="258" y="386"/>
                  </a:lnTo>
                  <a:lnTo>
                    <a:pt x="268" y="390"/>
                  </a:lnTo>
                  <a:lnTo>
                    <a:pt x="277" y="394"/>
                  </a:lnTo>
                  <a:lnTo>
                    <a:pt x="287" y="398"/>
                  </a:lnTo>
                  <a:lnTo>
                    <a:pt x="306" y="404"/>
                  </a:lnTo>
                  <a:lnTo>
                    <a:pt x="325" y="409"/>
                  </a:lnTo>
                  <a:lnTo>
                    <a:pt x="344" y="414"/>
                  </a:lnTo>
                  <a:lnTo>
                    <a:pt x="361" y="418"/>
                  </a:lnTo>
                  <a:lnTo>
                    <a:pt x="394" y="424"/>
                  </a:lnTo>
                  <a:lnTo>
                    <a:pt x="417" y="431"/>
                  </a:lnTo>
                  <a:lnTo>
                    <a:pt x="438" y="438"/>
                  </a:lnTo>
                  <a:lnTo>
                    <a:pt x="435" y="442"/>
                  </a:lnTo>
                  <a:lnTo>
                    <a:pt x="413" y="443"/>
                  </a:lnTo>
                  <a:lnTo>
                    <a:pt x="349" y="442"/>
                  </a:lnTo>
                  <a:lnTo>
                    <a:pt x="313" y="439"/>
                  </a:lnTo>
                  <a:lnTo>
                    <a:pt x="187" y="400"/>
                  </a:lnTo>
                  <a:lnTo>
                    <a:pt x="57" y="295"/>
                  </a:lnTo>
                  <a:lnTo>
                    <a:pt x="0" y="170"/>
                  </a:lnTo>
                  <a:lnTo>
                    <a:pt x="18" y="29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57" name="Freeform 369"/>
            <p:cNvSpPr>
              <a:spLocks/>
            </p:cNvSpPr>
            <p:nvPr/>
          </p:nvSpPr>
          <p:spPr bwMode="auto">
            <a:xfrm>
              <a:off x="2017" y="2922"/>
              <a:ext cx="549" cy="246"/>
            </a:xfrm>
            <a:custGeom>
              <a:avLst/>
              <a:gdLst>
                <a:gd name="T0" fmla="*/ 613 w 2198"/>
                <a:gd name="T1" fmla="*/ 403 h 1428"/>
                <a:gd name="T2" fmla="*/ 631 w 2198"/>
                <a:gd name="T3" fmla="*/ 260 h 1428"/>
                <a:gd name="T4" fmla="*/ 491 w 2198"/>
                <a:gd name="T5" fmla="*/ 285 h 1428"/>
                <a:gd name="T6" fmla="*/ 517 w 2198"/>
                <a:gd name="T7" fmla="*/ 203 h 1428"/>
                <a:gd name="T8" fmla="*/ 516 w 2198"/>
                <a:gd name="T9" fmla="*/ 146 h 1428"/>
                <a:gd name="T10" fmla="*/ 590 w 2198"/>
                <a:gd name="T11" fmla="*/ 120 h 1428"/>
                <a:gd name="T12" fmla="*/ 770 w 2198"/>
                <a:gd name="T13" fmla="*/ 216 h 1428"/>
                <a:gd name="T14" fmla="*/ 734 w 2198"/>
                <a:gd name="T15" fmla="*/ 352 h 1428"/>
                <a:gd name="T16" fmla="*/ 1104 w 2198"/>
                <a:gd name="T17" fmla="*/ 255 h 1428"/>
                <a:gd name="T18" fmla="*/ 1020 w 2198"/>
                <a:gd name="T19" fmla="*/ 269 h 1428"/>
                <a:gd name="T20" fmla="*/ 969 w 2198"/>
                <a:gd name="T21" fmla="*/ 199 h 1428"/>
                <a:gd name="T22" fmla="*/ 989 w 2198"/>
                <a:gd name="T23" fmla="*/ 102 h 1428"/>
                <a:gd name="T24" fmla="*/ 1059 w 2198"/>
                <a:gd name="T25" fmla="*/ 26 h 1428"/>
                <a:gd name="T26" fmla="*/ 1167 w 2198"/>
                <a:gd name="T27" fmla="*/ 147 h 1428"/>
                <a:gd name="T28" fmla="*/ 1143 w 2198"/>
                <a:gd name="T29" fmla="*/ 14 h 1428"/>
                <a:gd name="T30" fmla="*/ 1279 w 2198"/>
                <a:gd name="T31" fmla="*/ 101 h 1428"/>
                <a:gd name="T32" fmla="*/ 1273 w 2198"/>
                <a:gd name="T33" fmla="*/ 216 h 1428"/>
                <a:gd name="T34" fmla="*/ 1354 w 2198"/>
                <a:gd name="T35" fmla="*/ 246 h 1428"/>
                <a:gd name="T36" fmla="*/ 1241 w 2198"/>
                <a:gd name="T37" fmla="*/ 358 h 1428"/>
                <a:gd name="T38" fmla="*/ 1973 w 2198"/>
                <a:gd name="T39" fmla="*/ 352 h 1428"/>
                <a:gd name="T40" fmla="*/ 2189 w 2198"/>
                <a:gd name="T41" fmla="*/ 492 h 1428"/>
                <a:gd name="T42" fmla="*/ 2190 w 2198"/>
                <a:gd name="T43" fmla="*/ 801 h 1428"/>
                <a:gd name="T44" fmla="*/ 2171 w 2198"/>
                <a:gd name="T45" fmla="*/ 909 h 1428"/>
                <a:gd name="T46" fmla="*/ 2146 w 2198"/>
                <a:gd name="T47" fmla="*/ 981 h 1428"/>
                <a:gd name="T48" fmla="*/ 2130 w 2198"/>
                <a:gd name="T49" fmla="*/ 1013 h 1428"/>
                <a:gd name="T50" fmla="*/ 2094 w 2198"/>
                <a:gd name="T51" fmla="*/ 1057 h 1428"/>
                <a:gd name="T52" fmla="*/ 1734 w 2198"/>
                <a:gd name="T53" fmla="*/ 1035 h 1428"/>
                <a:gd name="T54" fmla="*/ 1303 w 2198"/>
                <a:gd name="T55" fmla="*/ 1091 h 1428"/>
                <a:gd name="T56" fmla="*/ 1281 w 2198"/>
                <a:gd name="T57" fmla="*/ 1284 h 1428"/>
                <a:gd name="T58" fmla="*/ 1224 w 2198"/>
                <a:gd name="T59" fmla="*/ 1331 h 1428"/>
                <a:gd name="T60" fmla="*/ 1131 w 2198"/>
                <a:gd name="T61" fmla="*/ 1334 h 1428"/>
                <a:gd name="T62" fmla="*/ 1180 w 2198"/>
                <a:gd name="T63" fmla="*/ 1407 h 1428"/>
                <a:gd name="T64" fmla="*/ 1083 w 2198"/>
                <a:gd name="T65" fmla="*/ 1402 h 1428"/>
                <a:gd name="T66" fmla="*/ 1032 w 2198"/>
                <a:gd name="T67" fmla="*/ 1296 h 1428"/>
                <a:gd name="T68" fmla="*/ 979 w 2198"/>
                <a:gd name="T69" fmla="*/ 1413 h 1428"/>
                <a:gd name="T70" fmla="*/ 950 w 2198"/>
                <a:gd name="T71" fmla="*/ 1281 h 1428"/>
                <a:gd name="T72" fmla="*/ 907 w 2198"/>
                <a:gd name="T73" fmla="*/ 1183 h 1428"/>
                <a:gd name="T74" fmla="*/ 989 w 2198"/>
                <a:gd name="T75" fmla="*/ 1123 h 1428"/>
                <a:gd name="T76" fmla="*/ 1102 w 2198"/>
                <a:gd name="T77" fmla="*/ 1147 h 1428"/>
                <a:gd name="T78" fmla="*/ 799 w 2198"/>
                <a:gd name="T79" fmla="*/ 1078 h 1428"/>
                <a:gd name="T80" fmla="*/ 372 w 2198"/>
                <a:gd name="T81" fmla="*/ 1091 h 1428"/>
                <a:gd name="T82" fmla="*/ 111 w 2198"/>
                <a:gd name="T83" fmla="*/ 1215 h 1428"/>
                <a:gd name="T84" fmla="*/ 42 w 2198"/>
                <a:gd name="T85" fmla="*/ 1091 h 1428"/>
                <a:gd name="T86" fmla="*/ 0 w 2198"/>
                <a:gd name="T87" fmla="*/ 1006 h 1428"/>
                <a:gd name="T88" fmla="*/ 22 w 2198"/>
                <a:gd name="T89" fmla="*/ 918 h 1428"/>
                <a:gd name="T90" fmla="*/ 136 w 2198"/>
                <a:gd name="T91" fmla="*/ 879 h 1428"/>
                <a:gd name="T92" fmla="*/ 141 w 2198"/>
                <a:gd name="T93" fmla="*/ 971 h 1428"/>
                <a:gd name="T94" fmla="*/ 424 w 2198"/>
                <a:gd name="T95" fmla="*/ 899 h 1428"/>
                <a:gd name="T96" fmla="*/ 737 w 2198"/>
                <a:gd name="T97" fmla="*/ 518 h 142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98"/>
                <a:gd name="T148" fmla="*/ 0 h 1428"/>
                <a:gd name="T149" fmla="*/ 2198 w 2198"/>
                <a:gd name="T150" fmla="*/ 1428 h 142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98" h="1428">
                  <a:moveTo>
                    <a:pt x="737" y="518"/>
                  </a:moveTo>
                  <a:lnTo>
                    <a:pt x="700" y="446"/>
                  </a:lnTo>
                  <a:lnTo>
                    <a:pt x="613" y="403"/>
                  </a:lnTo>
                  <a:lnTo>
                    <a:pt x="601" y="353"/>
                  </a:lnTo>
                  <a:lnTo>
                    <a:pt x="638" y="284"/>
                  </a:lnTo>
                  <a:lnTo>
                    <a:pt x="631" y="260"/>
                  </a:lnTo>
                  <a:lnTo>
                    <a:pt x="550" y="246"/>
                  </a:lnTo>
                  <a:lnTo>
                    <a:pt x="524" y="281"/>
                  </a:lnTo>
                  <a:lnTo>
                    <a:pt x="491" y="285"/>
                  </a:lnTo>
                  <a:lnTo>
                    <a:pt x="473" y="262"/>
                  </a:lnTo>
                  <a:lnTo>
                    <a:pt x="474" y="233"/>
                  </a:lnTo>
                  <a:lnTo>
                    <a:pt x="517" y="203"/>
                  </a:lnTo>
                  <a:lnTo>
                    <a:pt x="488" y="178"/>
                  </a:lnTo>
                  <a:lnTo>
                    <a:pt x="492" y="147"/>
                  </a:lnTo>
                  <a:lnTo>
                    <a:pt x="516" y="146"/>
                  </a:lnTo>
                  <a:lnTo>
                    <a:pt x="542" y="159"/>
                  </a:lnTo>
                  <a:lnTo>
                    <a:pt x="545" y="118"/>
                  </a:lnTo>
                  <a:lnTo>
                    <a:pt x="590" y="120"/>
                  </a:lnTo>
                  <a:lnTo>
                    <a:pt x="607" y="164"/>
                  </a:lnTo>
                  <a:lnTo>
                    <a:pt x="728" y="164"/>
                  </a:lnTo>
                  <a:lnTo>
                    <a:pt x="770" y="216"/>
                  </a:lnTo>
                  <a:lnTo>
                    <a:pt x="766" y="259"/>
                  </a:lnTo>
                  <a:lnTo>
                    <a:pt x="728" y="309"/>
                  </a:lnTo>
                  <a:lnTo>
                    <a:pt x="734" y="352"/>
                  </a:lnTo>
                  <a:lnTo>
                    <a:pt x="873" y="385"/>
                  </a:lnTo>
                  <a:lnTo>
                    <a:pt x="1146" y="356"/>
                  </a:lnTo>
                  <a:lnTo>
                    <a:pt x="1104" y="255"/>
                  </a:lnTo>
                  <a:lnTo>
                    <a:pt x="1075" y="228"/>
                  </a:lnTo>
                  <a:lnTo>
                    <a:pt x="1045" y="238"/>
                  </a:lnTo>
                  <a:lnTo>
                    <a:pt x="1020" y="269"/>
                  </a:lnTo>
                  <a:lnTo>
                    <a:pt x="989" y="265"/>
                  </a:lnTo>
                  <a:lnTo>
                    <a:pt x="967" y="237"/>
                  </a:lnTo>
                  <a:lnTo>
                    <a:pt x="969" y="199"/>
                  </a:lnTo>
                  <a:lnTo>
                    <a:pt x="1045" y="153"/>
                  </a:lnTo>
                  <a:lnTo>
                    <a:pt x="1021" y="126"/>
                  </a:lnTo>
                  <a:lnTo>
                    <a:pt x="989" y="102"/>
                  </a:lnTo>
                  <a:lnTo>
                    <a:pt x="986" y="50"/>
                  </a:lnTo>
                  <a:lnTo>
                    <a:pt x="1034" y="19"/>
                  </a:lnTo>
                  <a:lnTo>
                    <a:pt x="1059" y="26"/>
                  </a:lnTo>
                  <a:lnTo>
                    <a:pt x="1069" y="107"/>
                  </a:lnTo>
                  <a:lnTo>
                    <a:pt x="1113" y="150"/>
                  </a:lnTo>
                  <a:lnTo>
                    <a:pt x="1167" y="147"/>
                  </a:lnTo>
                  <a:lnTo>
                    <a:pt x="1203" y="111"/>
                  </a:lnTo>
                  <a:lnTo>
                    <a:pt x="1146" y="60"/>
                  </a:lnTo>
                  <a:lnTo>
                    <a:pt x="1143" y="14"/>
                  </a:lnTo>
                  <a:lnTo>
                    <a:pt x="1237" y="0"/>
                  </a:lnTo>
                  <a:lnTo>
                    <a:pt x="1281" y="53"/>
                  </a:lnTo>
                  <a:lnTo>
                    <a:pt x="1279" y="101"/>
                  </a:lnTo>
                  <a:lnTo>
                    <a:pt x="1220" y="174"/>
                  </a:lnTo>
                  <a:lnTo>
                    <a:pt x="1223" y="219"/>
                  </a:lnTo>
                  <a:lnTo>
                    <a:pt x="1273" y="216"/>
                  </a:lnTo>
                  <a:lnTo>
                    <a:pt x="1311" y="173"/>
                  </a:lnTo>
                  <a:lnTo>
                    <a:pt x="1354" y="194"/>
                  </a:lnTo>
                  <a:lnTo>
                    <a:pt x="1354" y="246"/>
                  </a:lnTo>
                  <a:lnTo>
                    <a:pt x="1318" y="279"/>
                  </a:lnTo>
                  <a:lnTo>
                    <a:pt x="1217" y="271"/>
                  </a:lnTo>
                  <a:lnTo>
                    <a:pt x="1241" y="358"/>
                  </a:lnTo>
                  <a:lnTo>
                    <a:pt x="1265" y="404"/>
                  </a:lnTo>
                  <a:lnTo>
                    <a:pt x="1383" y="375"/>
                  </a:lnTo>
                  <a:lnTo>
                    <a:pt x="1973" y="352"/>
                  </a:lnTo>
                  <a:lnTo>
                    <a:pt x="2179" y="408"/>
                  </a:lnTo>
                  <a:lnTo>
                    <a:pt x="2183" y="430"/>
                  </a:lnTo>
                  <a:lnTo>
                    <a:pt x="2189" y="492"/>
                  </a:lnTo>
                  <a:lnTo>
                    <a:pt x="2198" y="688"/>
                  </a:lnTo>
                  <a:lnTo>
                    <a:pt x="2195" y="744"/>
                  </a:lnTo>
                  <a:lnTo>
                    <a:pt x="2190" y="801"/>
                  </a:lnTo>
                  <a:lnTo>
                    <a:pt x="2183" y="856"/>
                  </a:lnTo>
                  <a:lnTo>
                    <a:pt x="2178" y="883"/>
                  </a:lnTo>
                  <a:lnTo>
                    <a:pt x="2171" y="909"/>
                  </a:lnTo>
                  <a:lnTo>
                    <a:pt x="2164" y="934"/>
                  </a:lnTo>
                  <a:lnTo>
                    <a:pt x="2155" y="958"/>
                  </a:lnTo>
                  <a:lnTo>
                    <a:pt x="2146" y="981"/>
                  </a:lnTo>
                  <a:lnTo>
                    <a:pt x="2141" y="993"/>
                  </a:lnTo>
                  <a:lnTo>
                    <a:pt x="2135" y="1003"/>
                  </a:lnTo>
                  <a:lnTo>
                    <a:pt x="2130" y="1013"/>
                  </a:lnTo>
                  <a:lnTo>
                    <a:pt x="2123" y="1023"/>
                  </a:lnTo>
                  <a:lnTo>
                    <a:pt x="2109" y="1041"/>
                  </a:lnTo>
                  <a:lnTo>
                    <a:pt x="2094" y="1057"/>
                  </a:lnTo>
                  <a:lnTo>
                    <a:pt x="2078" y="1071"/>
                  </a:lnTo>
                  <a:lnTo>
                    <a:pt x="1890" y="1033"/>
                  </a:lnTo>
                  <a:lnTo>
                    <a:pt x="1734" y="1035"/>
                  </a:lnTo>
                  <a:lnTo>
                    <a:pt x="1526" y="1028"/>
                  </a:lnTo>
                  <a:lnTo>
                    <a:pt x="1382" y="1049"/>
                  </a:lnTo>
                  <a:lnTo>
                    <a:pt x="1303" y="1091"/>
                  </a:lnTo>
                  <a:lnTo>
                    <a:pt x="1209" y="1222"/>
                  </a:lnTo>
                  <a:lnTo>
                    <a:pt x="1261" y="1248"/>
                  </a:lnTo>
                  <a:lnTo>
                    <a:pt x="1281" y="1284"/>
                  </a:lnTo>
                  <a:lnTo>
                    <a:pt x="1271" y="1334"/>
                  </a:lnTo>
                  <a:lnTo>
                    <a:pt x="1246" y="1353"/>
                  </a:lnTo>
                  <a:lnTo>
                    <a:pt x="1224" y="1331"/>
                  </a:lnTo>
                  <a:lnTo>
                    <a:pt x="1174" y="1284"/>
                  </a:lnTo>
                  <a:lnTo>
                    <a:pt x="1148" y="1296"/>
                  </a:lnTo>
                  <a:lnTo>
                    <a:pt x="1131" y="1334"/>
                  </a:lnTo>
                  <a:lnTo>
                    <a:pt x="1135" y="1355"/>
                  </a:lnTo>
                  <a:lnTo>
                    <a:pt x="1171" y="1378"/>
                  </a:lnTo>
                  <a:lnTo>
                    <a:pt x="1180" y="1407"/>
                  </a:lnTo>
                  <a:lnTo>
                    <a:pt x="1142" y="1428"/>
                  </a:lnTo>
                  <a:lnTo>
                    <a:pt x="1095" y="1427"/>
                  </a:lnTo>
                  <a:lnTo>
                    <a:pt x="1083" y="1402"/>
                  </a:lnTo>
                  <a:lnTo>
                    <a:pt x="1083" y="1316"/>
                  </a:lnTo>
                  <a:lnTo>
                    <a:pt x="1061" y="1288"/>
                  </a:lnTo>
                  <a:lnTo>
                    <a:pt x="1032" y="1296"/>
                  </a:lnTo>
                  <a:lnTo>
                    <a:pt x="1015" y="1331"/>
                  </a:lnTo>
                  <a:lnTo>
                    <a:pt x="1015" y="1388"/>
                  </a:lnTo>
                  <a:lnTo>
                    <a:pt x="979" y="1413"/>
                  </a:lnTo>
                  <a:lnTo>
                    <a:pt x="926" y="1380"/>
                  </a:lnTo>
                  <a:lnTo>
                    <a:pt x="921" y="1323"/>
                  </a:lnTo>
                  <a:lnTo>
                    <a:pt x="950" y="1281"/>
                  </a:lnTo>
                  <a:lnTo>
                    <a:pt x="989" y="1251"/>
                  </a:lnTo>
                  <a:lnTo>
                    <a:pt x="979" y="1226"/>
                  </a:lnTo>
                  <a:lnTo>
                    <a:pt x="907" y="1183"/>
                  </a:lnTo>
                  <a:lnTo>
                    <a:pt x="901" y="1140"/>
                  </a:lnTo>
                  <a:lnTo>
                    <a:pt x="930" y="1115"/>
                  </a:lnTo>
                  <a:lnTo>
                    <a:pt x="989" y="1123"/>
                  </a:lnTo>
                  <a:lnTo>
                    <a:pt x="1008" y="1181"/>
                  </a:lnTo>
                  <a:lnTo>
                    <a:pt x="1074" y="1187"/>
                  </a:lnTo>
                  <a:lnTo>
                    <a:pt x="1102" y="1147"/>
                  </a:lnTo>
                  <a:lnTo>
                    <a:pt x="1090" y="1083"/>
                  </a:lnTo>
                  <a:lnTo>
                    <a:pt x="997" y="1047"/>
                  </a:lnTo>
                  <a:lnTo>
                    <a:pt x="799" y="1078"/>
                  </a:lnTo>
                  <a:lnTo>
                    <a:pt x="652" y="1072"/>
                  </a:lnTo>
                  <a:lnTo>
                    <a:pt x="479" y="1042"/>
                  </a:lnTo>
                  <a:lnTo>
                    <a:pt x="372" y="1091"/>
                  </a:lnTo>
                  <a:lnTo>
                    <a:pt x="227" y="1235"/>
                  </a:lnTo>
                  <a:lnTo>
                    <a:pt x="137" y="1258"/>
                  </a:lnTo>
                  <a:lnTo>
                    <a:pt x="111" y="1215"/>
                  </a:lnTo>
                  <a:lnTo>
                    <a:pt x="109" y="1120"/>
                  </a:lnTo>
                  <a:lnTo>
                    <a:pt x="84" y="1089"/>
                  </a:lnTo>
                  <a:lnTo>
                    <a:pt x="42" y="1091"/>
                  </a:lnTo>
                  <a:lnTo>
                    <a:pt x="20" y="1062"/>
                  </a:lnTo>
                  <a:lnTo>
                    <a:pt x="26" y="1030"/>
                  </a:lnTo>
                  <a:lnTo>
                    <a:pt x="0" y="1006"/>
                  </a:lnTo>
                  <a:lnTo>
                    <a:pt x="12" y="960"/>
                  </a:lnTo>
                  <a:lnTo>
                    <a:pt x="31" y="963"/>
                  </a:lnTo>
                  <a:lnTo>
                    <a:pt x="22" y="918"/>
                  </a:lnTo>
                  <a:lnTo>
                    <a:pt x="53" y="897"/>
                  </a:lnTo>
                  <a:lnTo>
                    <a:pt x="93" y="922"/>
                  </a:lnTo>
                  <a:lnTo>
                    <a:pt x="136" y="879"/>
                  </a:lnTo>
                  <a:lnTo>
                    <a:pt x="171" y="889"/>
                  </a:lnTo>
                  <a:lnTo>
                    <a:pt x="175" y="931"/>
                  </a:lnTo>
                  <a:lnTo>
                    <a:pt x="141" y="971"/>
                  </a:lnTo>
                  <a:lnTo>
                    <a:pt x="193" y="1042"/>
                  </a:lnTo>
                  <a:lnTo>
                    <a:pt x="266" y="985"/>
                  </a:lnTo>
                  <a:lnTo>
                    <a:pt x="424" y="899"/>
                  </a:lnTo>
                  <a:lnTo>
                    <a:pt x="618" y="897"/>
                  </a:lnTo>
                  <a:lnTo>
                    <a:pt x="702" y="922"/>
                  </a:lnTo>
                  <a:lnTo>
                    <a:pt x="737" y="518"/>
                  </a:lnTo>
                  <a:close/>
                </a:path>
              </a:pathLst>
            </a:custGeom>
            <a:solidFill>
              <a:srgbClr val="F59E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58" name="Freeform 370"/>
            <p:cNvSpPr>
              <a:spLocks/>
            </p:cNvSpPr>
            <p:nvPr/>
          </p:nvSpPr>
          <p:spPr bwMode="auto">
            <a:xfrm>
              <a:off x="2187" y="2969"/>
              <a:ext cx="42" cy="143"/>
            </a:xfrm>
            <a:custGeom>
              <a:avLst/>
              <a:gdLst>
                <a:gd name="T0" fmla="*/ 166 w 166"/>
                <a:gd name="T1" fmla="*/ 0 h 570"/>
                <a:gd name="T2" fmla="*/ 58 w 166"/>
                <a:gd name="T3" fmla="*/ 129 h 570"/>
                <a:gd name="T4" fmla="*/ 48 w 166"/>
                <a:gd name="T5" fmla="*/ 205 h 570"/>
                <a:gd name="T6" fmla="*/ 17 w 166"/>
                <a:gd name="T7" fmla="*/ 301 h 570"/>
                <a:gd name="T8" fmla="*/ 0 w 166"/>
                <a:gd name="T9" fmla="*/ 494 h 570"/>
                <a:gd name="T10" fmla="*/ 85 w 166"/>
                <a:gd name="T11" fmla="*/ 570 h 570"/>
                <a:gd name="T12" fmla="*/ 109 w 166"/>
                <a:gd name="T13" fmla="*/ 408 h 570"/>
                <a:gd name="T14" fmla="*/ 109 w 166"/>
                <a:gd name="T15" fmla="*/ 295 h 570"/>
                <a:gd name="T16" fmla="*/ 148 w 166"/>
                <a:gd name="T17" fmla="*/ 158 h 570"/>
                <a:gd name="T18" fmla="*/ 166 w 166"/>
                <a:gd name="T19" fmla="*/ 0 h 570"/>
                <a:gd name="T20" fmla="*/ 166 w 166"/>
                <a:gd name="T21" fmla="*/ 0 h 57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6"/>
                <a:gd name="T34" fmla="*/ 0 h 570"/>
                <a:gd name="T35" fmla="*/ 166 w 166"/>
                <a:gd name="T36" fmla="*/ 570 h 57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6" h="570">
                  <a:moveTo>
                    <a:pt x="166" y="0"/>
                  </a:moveTo>
                  <a:lnTo>
                    <a:pt x="58" y="129"/>
                  </a:lnTo>
                  <a:lnTo>
                    <a:pt x="48" y="205"/>
                  </a:lnTo>
                  <a:lnTo>
                    <a:pt x="17" y="301"/>
                  </a:lnTo>
                  <a:lnTo>
                    <a:pt x="0" y="494"/>
                  </a:lnTo>
                  <a:lnTo>
                    <a:pt x="85" y="570"/>
                  </a:lnTo>
                  <a:lnTo>
                    <a:pt x="109" y="408"/>
                  </a:lnTo>
                  <a:lnTo>
                    <a:pt x="109" y="295"/>
                  </a:lnTo>
                  <a:lnTo>
                    <a:pt x="148" y="158"/>
                  </a:lnTo>
                  <a:lnTo>
                    <a:pt x="166" y="0"/>
                  </a:lnTo>
                  <a:close/>
                </a:path>
              </a:pathLst>
            </a:custGeom>
            <a:solidFill>
              <a:srgbClr val="FF00F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59" name="Freeform 371"/>
            <p:cNvSpPr>
              <a:spLocks/>
            </p:cNvSpPr>
            <p:nvPr/>
          </p:nvSpPr>
          <p:spPr bwMode="auto">
            <a:xfrm>
              <a:off x="2394" y="2968"/>
              <a:ext cx="122" cy="117"/>
            </a:xfrm>
            <a:custGeom>
              <a:avLst/>
              <a:gdLst>
                <a:gd name="T0" fmla="*/ 471 w 487"/>
                <a:gd name="T1" fmla="*/ 452 h 466"/>
                <a:gd name="T2" fmla="*/ 389 w 487"/>
                <a:gd name="T3" fmla="*/ 184 h 466"/>
                <a:gd name="T4" fmla="*/ 379 w 487"/>
                <a:gd name="T5" fmla="*/ 185 h 466"/>
                <a:gd name="T6" fmla="*/ 352 w 487"/>
                <a:gd name="T7" fmla="*/ 190 h 466"/>
                <a:gd name="T8" fmla="*/ 314 w 487"/>
                <a:gd name="T9" fmla="*/ 193 h 466"/>
                <a:gd name="T10" fmla="*/ 272 w 487"/>
                <a:gd name="T11" fmla="*/ 189 h 466"/>
                <a:gd name="T12" fmla="*/ 230 w 487"/>
                <a:gd name="T13" fmla="*/ 177 h 466"/>
                <a:gd name="T14" fmla="*/ 195 w 487"/>
                <a:gd name="T15" fmla="*/ 150 h 466"/>
                <a:gd name="T16" fmla="*/ 182 w 487"/>
                <a:gd name="T17" fmla="*/ 131 h 466"/>
                <a:gd name="T18" fmla="*/ 173 w 487"/>
                <a:gd name="T19" fmla="*/ 106 h 466"/>
                <a:gd name="T20" fmla="*/ 169 w 487"/>
                <a:gd name="T21" fmla="*/ 41 h 466"/>
                <a:gd name="T22" fmla="*/ 148 w 487"/>
                <a:gd name="T23" fmla="*/ 43 h 466"/>
                <a:gd name="T24" fmla="*/ 97 w 487"/>
                <a:gd name="T25" fmla="*/ 45 h 466"/>
                <a:gd name="T26" fmla="*/ 40 w 487"/>
                <a:gd name="T27" fmla="*/ 44 h 466"/>
                <a:gd name="T28" fmla="*/ 1 w 487"/>
                <a:gd name="T29" fmla="*/ 38 h 466"/>
                <a:gd name="T30" fmla="*/ 0 w 487"/>
                <a:gd name="T31" fmla="*/ 14 h 466"/>
                <a:gd name="T32" fmla="*/ 397 w 487"/>
                <a:gd name="T33" fmla="*/ 0 h 466"/>
                <a:gd name="T34" fmla="*/ 487 w 487"/>
                <a:gd name="T35" fmla="*/ 466 h 466"/>
                <a:gd name="T36" fmla="*/ 471 w 487"/>
                <a:gd name="T37" fmla="*/ 452 h 466"/>
                <a:gd name="T38" fmla="*/ 471 w 487"/>
                <a:gd name="T39" fmla="*/ 452 h 46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87"/>
                <a:gd name="T61" fmla="*/ 0 h 466"/>
                <a:gd name="T62" fmla="*/ 487 w 487"/>
                <a:gd name="T63" fmla="*/ 466 h 46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87" h="466">
                  <a:moveTo>
                    <a:pt x="471" y="452"/>
                  </a:moveTo>
                  <a:lnTo>
                    <a:pt x="389" y="184"/>
                  </a:lnTo>
                  <a:lnTo>
                    <a:pt x="379" y="185"/>
                  </a:lnTo>
                  <a:lnTo>
                    <a:pt x="352" y="190"/>
                  </a:lnTo>
                  <a:lnTo>
                    <a:pt x="314" y="193"/>
                  </a:lnTo>
                  <a:lnTo>
                    <a:pt x="272" y="189"/>
                  </a:lnTo>
                  <a:lnTo>
                    <a:pt x="230" y="177"/>
                  </a:lnTo>
                  <a:lnTo>
                    <a:pt x="195" y="150"/>
                  </a:lnTo>
                  <a:lnTo>
                    <a:pt x="182" y="131"/>
                  </a:lnTo>
                  <a:lnTo>
                    <a:pt x="173" y="106"/>
                  </a:lnTo>
                  <a:lnTo>
                    <a:pt x="169" y="41"/>
                  </a:lnTo>
                  <a:lnTo>
                    <a:pt x="148" y="43"/>
                  </a:lnTo>
                  <a:lnTo>
                    <a:pt x="97" y="45"/>
                  </a:lnTo>
                  <a:lnTo>
                    <a:pt x="40" y="44"/>
                  </a:lnTo>
                  <a:lnTo>
                    <a:pt x="1" y="38"/>
                  </a:lnTo>
                  <a:lnTo>
                    <a:pt x="0" y="14"/>
                  </a:lnTo>
                  <a:lnTo>
                    <a:pt x="397" y="0"/>
                  </a:lnTo>
                  <a:lnTo>
                    <a:pt x="487" y="466"/>
                  </a:lnTo>
                  <a:lnTo>
                    <a:pt x="471" y="452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60" name="Freeform 372"/>
            <p:cNvSpPr>
              <a:spLocks/>
            </p:cNvSpPr>
            <p:nvPr/>
          </p:nvSpPr>
          <p:spPr bwMode="auto">
            <a:xfrm>
              <a:off x="2330" y="2969"/>
              <a:ext cx="135" cy="114"/>
            </a:xfrm>
            <a:custGeom>
              <a:avLst/>
              <a:gdLst>
                <a:gd name="T0" fmla="*/ 9 w 539"/>
                <a:gd name="T1" fmla="*/ 43 h 456"/>
                <a:gd name="T2" fmla="*/ 0 w 539"/>
                <a:gd name="T3" fmla="*/ 159 h 456"/>
                <a:gd name="T4" fmla="*/ 39 w 539"/>
                <a:gd name="T5" fmla="*/ 274 h 456"/>
                <a:gd name="T6" fmla="*/ 106 w 539"/>
                <a:gd name="T7" fmla="*/ 363 h 456"/>
                <a:gd name="T8" fmla="*/ 201 w 539"/>
                <a:gd name="T9" fmla="*/ 427 h 456"/>
                <a:gd name="T10" fmla="*/ 302 w 539"/>
                <a:gd name="T11" fmla="*/ 456 h 456"/>
                <a:gd name="T12" fmla="*/ 417 w 539"/>
                <a:gd name="T13" fmla="*/ 454 h 456"/>
                <a:gd name="T14" fmla="*/ 492 w 539"/>
                <a:gd name="T15" fmla="*/ 442 h 456"/>
                <a:gd name="T16" fmla="*/ 535 w 539"/>
                <a:gd name="T17" fmla="*/ 403 h 456"/>
                <a:gd name="T18" fmla="*/ 539 w 539"/>
                <a:gd name="T19" fmla="*/ 364 h 456"/>
                <a:gd name="T20" fmla="*/ 515 w 539"/>
                <a:gd name="T21" fmla="*/ 334 h 456"/>
                <a:gd name="T22" fmla="*/ 436 w 539"/>
                <a:gd name="T23" fmla="*/ 248 h 456"/>
                <a:gd name="T24" fmla="*/ 413 w 539"/>
                <a:gd name="T25" fmla="*/ 206 h 456"/>
                <a:gd name="T26" fmla="*/ 408 w 539"/>
                <a:gd name="T27" fmla="*/ 197 h 456"/>
                <a:gd name="T28" fmla="*/ 402 w 539"/>
                <a:gd name="T29" fmla="*/ 186 h 456"/>
                <a:gd name="T30" fmla="*/ 395 w 539"/>
                <a:gd name="T31" fmla="*/ 171 h 456"/>
                <a:gd name="T32" fmla="*/ 386 w 539"/>
                <a:gd name="T33" fmla="*/ 151 h 456"/>
                <a:gd name="T34" fmla="*/ 376 w 539"/>
                <a:gd name="T35" fmla="*/ 128 h 456"/>
                <a:gd name="T36" fmla="*/ 367 w 539"/>
                <a:gd name="T37" fmla="*/ 101 h 456"/>
                <a:gd name="T38" fmla="*/ 357 w 539"/>
                <a:gd name="T39" fmla="*/ 71 h 456"/>
                <a:gd name="T40" fmla="*/ 356 w 539"/>
                <a:gd name="T41" fmla="*/ 68 h 456"/>
                <a:gd name="T42" fmla="*/ 352 w 539"/>
                <a:gd name="T43" fmla="*/ 67 h 456"/>
                <a:gd name="T44" fmla="*/ 341 w 539"/>
                <a:gd name="T45" fmla="*/ 66 h 456"/>
                <a:gd name="T46" fmla="*/ 308 w 539"/>
                <a:gd name="T47" fmla="*/ 63 h 456"/>
                <a:gd name="T48" fmla="*/ 292 w 539"/>
                <a:gd name="T49" fmla="*/ 58 h 456"/>
                <a:gd name="T50" fmla="*/ 277 w 539"/>
                <a:gd name="T51" fmla="*/ 47 h 456"/>
                <a:gd name="T52" fmla="*/ 265 w 539"/>
                <a:gd name="T53" fmla="*/ 28 h 456"/>
                <a:gd name="T54" fmla="*/ 261 w 539"/>
                <a:gd name="T55" fmla="*/ 0 h 456"/>
                <a:gd name="T56" fmla="*/ 222 w 539"/>
                <a:gd name="T57" fmla="*/ 1 h 456"/>
                <a:gd name="T58" fmla="*/ 9 w 539"/>
                <a:gd name="T59" fmla="*/ 43 h 456"/>
                <a:gd name="T60" fmla="*/ 9 w 539"/>
                <a:gd name="T61" fmla="*/ 43 h 45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39"/>
                <a:gd name="T94" fmla="*/ 0 h 456"/>
                <a:gd name="T95" fmla="*/ 539 w 539"/>
                <a:gd name="T96" fmla="*/ 456 h 45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39" h="456">
                  <a:moveTo>
                    <a:pt x="9" y="43"/>
                  </a:moveTo>
                  <a:lnTo>
                    <a:pt x="0" y="159"/>
                  </a:lnTo>
                  <a:lnTo>
                    <a:pt x="39" y="274"/>
                  </a:lnTo>
                  <a:lnTo>
                    <a:pt x="106" y="363"/>
                  </a:lnTo>
                  <a:lnTo>
                    <a:pt x="201" y="427"/>
                  </a:lnTo>
                  <a:lnTo>
                    <a:pt x="302" y="456"/>
                  </a:lnTo>
                  <a:lnTo>
                    <a:pt x="417" y="454"/>
                  </a:lnTo>
                  <a:lnTo>
                    <a:pt x="492" y="442"/>
                  </a:lnTo>
                  <a:lnTo>
                    <a:pt x="535" y="403"/>
                  </a:lnTo>
                  <a:lnTo>
                    <a:pt x="539" y="364"/>
                  </a:lnTo>
                  <a:lnTo>
                    <a:pt x="515" y="334"/>
                  </a:lnTo>
                  <a:lnTo>
                    <a:pt x="436" y="248"/>
                  </a:lnTo>
                  <a:lnTo>
                    <a:pt x="413" y="206"/>
                  </a:lnTo>
                  <a:lnTo>
                    <a:pt x="408" y="197"/>
                  </a:lnTo>
                  <a:lnTo>
                    <a:pt x="402" y="186"/>
                  </a:lnTo>
                  <a:lnTo>
                    <a:pt x="395" y="171"/>
                  </a:lnTo>
                  <a:lnTo>
                    <a:pt x="386" y="151"/>
                  </a:lnTo>
                  <a:lnTo>
                    <a:pt x="376" y="128"/>
                  </a:lnTo>
                  <a:lnTo>
                    <a:pt x="367" y="101"/>
                  </a:lnTo>
                  <a:lnTo>
                    <a:pt x="357" y="71"/>
                  </a:lnTo>
                  <a:lnTo>
                    <a:pt x="356" y="68"/>
                  </a:lnTo>
                  <a:lnTo>
                    <a:pt x="352" y="67"/>
                  </a:lnTo>
                  <a:lnTo>
                    <a:pt x="341" y="66"/>
                  </a:lnTo>
                  <a:lnTo>
                    <a:pt x="308" y="63"/>
                  </a:lnTo>
                  <a:lnTo>
                    <a:pt x="292" y="58"/>
                  </a:lnTo>
                  <a:lnTo>
                    <a:pt x="277" y="47"/>
                  </a:lnTo>
                  <a:lnTo>
                    <a:pt x="265" y="28"/>
                  </a:lnTo>
                  <a:lnTo>
                    <a:pt x="261" y="0"/>
                  </a:lnTo>
                  <a:lnTo>
                    <a:pt x="222" y="1"/>
                  </a:lnTo>
                  <a:lnTo>
                    <a:pt x="9" y="4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61" name="Freeform 373"/>
            <p:cNvSpPr>
              <a:spLocks/>
            </p:cNvSpPr>
            <p:nvPr/>
          </p:nvSpPr>
          <p:spPr bwMode="auto">
            <a:xfrm>
              <a:off x="2475" y="3096"/>
              <a:ext cx="49" cy="25"/>
            </a:xfrm>
            <a:custGeom>
              <a:avLst/>
              <a:gdLst>
                <a:gd name="T0" fmla="*/ 4 w 197"/>
                <a:gd name="T1" fmla="*/ 0 h 99"/>
                <a:gd name="T2" fmla="*/ 0 w 197"/>
                <a:gd name="T3" fmla="*/ 74 h 99"/>
                <a:gd name="T4" fmla="*/ 9 w 197"/>
                <a:gd name="T5" fmla="*/ 79 h 99"/>
                <a:gd name="T6" fmla="*/ 21 w 197"/>
                <a:gd name="T7" fmla="*/ 82 h 99"/>
                <a:gd name="T8" fmla="*/ 34 w 197"/>
                <a:gd name="T9" fmla="*/ 87 h 99"/>
                <a:gd name="T10" fmla="*/ 51 w 197"/>
                <a:gd name="T11" fmla="*/ 91 h 99"/>
                <a:gd name="T12" fmla="*/ 68 w 197"/>
                <a:gd name="T13" fmla="*/ 94 h 99"/>
                <a:gd name="T14" fmla="*/ 86 w 197"/>
                <a:gd name="T15" fmla="*/ 96 h 99"/>
                <a:gd name="T16" fmla="*/ 123 w 197"/>
                <a:gd name="T17" fmla="*/ 99 h 99"/>
                <a:gd name="T18" fmla="*/ 157 w 197"/>
                <a:gd name="T19" fmla="*/ 96 h 99"/>
                <a:gd name="T20" fmla="*/ 182 w 197"/>
                <a:gd name="T21" fmla="*/ 87 h 99"/>
                <a:gd name="T22" fmla="*/ 197 w 197"/>
                <a:gd name="T23" fmla="*/ 70 h 99"/>
                <a:gd name="T24" fmla="*/ 196 w 197"/>
                <a:gd name="T25" fmla="*/ 43 h 99"/>
                <a:gd name="T26" fmla="*/ 162 w 197"/>
                <a:gd name="T27" fmla="*/ 62 h 99"/>
                <a:gd name="T28" fmla="*/ 29 w 197"/>
                <a:gd name="T29" fmla="*/ 55 h 99"/>
                <a:gd name="T30" fmla="*/ 2 w 197"/>
                <a:gd name="T31" fmla="*/ 29 h 99"/>
                <a:gd name="T32" fmla="*/ 4 w 197"/>
                <a:gd name="T33" fmla="*/ 0 h 99"/>
                <a:gd name="T34" fmla="*/ 4 w 197"/>
                <a:gd name="T35" fmla="*/ 0 h 9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97"/>
                <a:gd name="T55" fmla="*/ 0 h 99"/>
                <a:gd name="T56" fmla="*/ 197 w 197"/>
                <a:gd name="T57" fmla="*/ 99 h 9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97" h="99">
                  <a:moveTo>
                    <a:pt x="4" y="0"/>
                  </a:moveTo>
                  <a:lnTo>
                    <a:pt x="0" y="74"/>
                  </a:lnTo>
                  <a:lnTo>
                    <a:pt x="9" y="79"/>
                  </a:lnTo>
                  <a:lnTo>
                    <a:pt x="21" y="82"/>
                  </a:lnTo>
                  <a:lnTo>
                    <a:pt x="34" y="87"/>
                  </a:lnTo>
                  <a:lnTo>
                    <a:pt x="51" y="91"/>
                  </a:lnTo>
                  <a:lnTo>
                    <a:pt x="68" y="94"/>
                  </a:lnTo>
                  <a:lnTo>
                    <a:pt x="86" y="96"/>
                  </a:lnTo>
                  <a:lnTo>
                    <a:pt x="123" y="99"/>
                  </a:lnTo>
                  <a:lnTo>
                    <a:pt x="157" y="96"/>
                  </a:lnTo>
                  <a:lnTo>
                    <a:pt x="182" y="87"/>
                  </a:lnTo>
                  <a:lnTo>
                    <a:pt x="197" y="70"/>
                  </a:lnTo>
                  <a:lnTo>
                    <a:pt x="196" y="43"/>
                  </a:lnTo>
                  <a:lnTo>
                    <a:pt x="162" y="62"/>
                  </a:lnTo>
                  <a:lnTo>
                    <a:pt x="29" y="55"/>
                  </a:lnTo>
                  <a:lnTo>
                    <a:pt x="2" y="29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62" name="Freeform 374"/>
            <p:cNvSpPr>
              <a:spLocks/>
            </p:cNvSpPr>
            <p:nvPr/>
          </p:nvSpPr>
          <p:spPr bwMode="auto">
            <a:xfrm>
              <a:off x="2466" y="3111"/>
              <a:ext cx="39" cy="18"/>
            </a:xfrm>
            <a:custGeom>
              <a:avLst/>
              <a:gdLst>
                <a:gd name="T0" fmla="*/ 74 w 155"/>
                <a:gd name="T1" fmla="*/ 0 h 74"/>
                <a:gd name="T2" fmla="*/ 16 w 155"/>
                <a:gd name="T3" fmla="*/ 37 h 74"/>
                <a:gd name="T4" fmla="*/ 0 w 155"/>
                <a:gd name="T5" fmla="*/ 61 h 74"/>
                <a:gd name="T6" fmla="*/ 11 w 155"/>
                <a:gd name="T7" fmla="*/ 74 h 74"/>
                <a:gd name="T8" fmla="*/ 67 w 155"/>
                <a:gd name="T9" fmla="*/ 64 h 74"/>
                <a:gd name="T10" fmla="*/ 155 w 155"/>
                <a:gd name="T11" fmla="*/ 12 h 74"/>
                <a:gd name="T12" fmla="*/ 74 w 155"/>
                <a:gd name="T13" fmla="*/ 0 h 74"/>
                <a:gd name="T14" fmla="*/ 74 w 155"/>
                <a:gd name="T15" fmla="*/ 0 h 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5"/>
                <a:gd name="T25" fmla="*/ 0 h 74"/>
                <a:gd name="T26" fmla="*/ 155 w 155"/>
                <a:gd name="T27" fmla="*/ 74 h 7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5" h="74">
                  <a:moveTo>
                    <a:pt x="74" y="0"/>
                  </a:moveTo>
                  <a:lnTo>
                    <a:pt x="16" y="37"/>
                  </a:lnTo>
                  <a:lnTo>
                    <a:pt x="0" y="61"/>
                  </a:lnTo>
                  <a:lnTo>
                    <a:pt x="11" y="74"/>
                  </a:lnTo>
                  <a:lnTo>
                    <a:pt x="67" y="64"/>
                  </a:lnTo>
                  <a:lnTo>
                    <a:pt x="155" y="12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FFFF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63" name="Freeform 375"/>
            <p:cNvSpPr>
              <a:spLocks/>
            </p:cNvSpPr>
            <p:nvPr/>
          </p:nvSpPr>
          <p:spPr bwMode="auto">
            <a:xfrm>
              <a:off x="2242" y="3149"/>
              <a:ext cx="26" cy="30"/>
            </a:xfrm>
            <a:custGeom>
              <a:avLst/>
              <a:gdLst>
                <a:gd name="T0" fmla="*/ 34 w 103"/>
                <a:gd name="T1" fmla="*/ 0 h 121"/>
                <a:gd name="T2" fmla="*/ 29 w 103"/>
                <a:gd name="T3" fmla="*/ 26 h 121"/>
                <a:gd name="T4" fmla="*/ 33 w 103"/>
                <a:gd name="T5" fmla="*/ 45 h 121"/>
                <a:gd name="T6" fmla="*/ 39 w 103"/>
                <a:gd name="T7" fmla="*/ 52 h 121"/>
                <a:gd name="T8" fmla="*/ 44 w 103"/>
                <a:gd name="T9" fmla="*/ 56 h 121"/>
                <a:gd name="T10" fmla="*/ 49 w 103"/>
                <a:gd name="T11" fmla="*/ 57 h 121"/>
                <a:gd name="T12" fmla="*/ 73 w 103"/>
                <a:gd name="T13" fmla="*/ 66 h 121"/>
                <a:gd name="T14" fmla="*/ 92 w 103"/>
                <a:gd name="T15" fmla="*/ 81 h 121"/>
                <a:gd name="T16" fmla="*/ 103 w 103"/>
                <a:gd name="T17" fmla="*/ 101 h 121"/>
                <a:gd name="T18" fmla="*/ 103 w 103"/>
                <a:gd name="T19" fmla="*/ 121 h 121"/>
                <a:gd name="T20" fmla="*/ 12 w 103"/>
                <a:gd name="T21" fmla="*/ 63 h 121"/>
                <a:gd name="T22" fmla="*/ 0 w 103"/>
                <a:gd name="T23" fmla="*/ 18 h 121"/>
                <a:gd name="T24" fmla="*/ 34 w 103"/>
                <a:gd name="T25" fmla="*/ 0 h 121"/>
                <a:gd name="T26" fmla="*/ 34 w 103"/>
                <a:gd name="T27" fmla="*/ 0 h 12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3"/>
                <a:gd name="T43" fmla="*/ 0 h 121"/>
                <a:gd name="T44" fmla="*/ 103 w 103"/>
                <a:gd name="T45" fmla="*/ 121 h 12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3" h="121">
                  <a:moveTo>
                    <a:pt x="34" y="0"/>
                  </a:moveTo>
                  <a:lnTo>
                    <a:pt x="29" y="26"/>
                  </a:lnTo>
                  <a:lnTo>
                    <a:pt x="33" y="45"/>
                  </a:lnTo>
                  <a:lnTo>
                    <a:pt x="39" y="52"/>
                  </a:lnTo>
                  <a:lnTo>
                    <a:pt x="44" y="56"/>
                  </a:lnTo>
                  <a:lnTo>
                    <a:pt x="49" y="57"/>
                  </a:lnTo>
                  <a:lnTo>
                    <a:pt x="73" y="66"/>
                  </a:lnTo>
                  <a:lnTo>
                    <a:pt x="92" y="81"/>
                  </a:lnTo>
                  <a:lnTo>
                    <a:pt x="103" y="101"/>
                  </a:lnTo>
                  <a:lnTo>
                    <a:pt x="103" y="121"/>
                  </a:lnTo>
                  <a:lnTo>
                    <a:pt x="12" y="63"/>
                  </a:lnTo>
                  <a:lnTo>
                    <a:pt x="0" y="18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64" name="Freeform 376"/>
            <p:cNvSpPr>
              <a:spLocks/>
            </p:cNvSpPr>
            <p:nvPr/>
          </p:nvSpPr>
          <p:spPr bwMode="auto">
            <a:xfrm>
              <a:off x="2016" y="3111"/>
              <a:ext cx="277" cy="69"/>
            </a:xfrm>
            <a:custGeom>
              <a:avLst/>
              <a:gdLst>
                <a:gd name="T0" fmla="*/ 1110 w 1110"/>
                <a:gd name="T1" fmla="*/ 110 h 279"/>
                <a:gd name="T2" fmla="*/ 1101 w 1110"/>
                <a:gd name="T3" fmla="*/ 86 h 279"/>
                <a:gd name="T4" fmla="*/ 1083 w 1110"/>
                <a:gd name="T5" fmla="*/ 70 h 279"/>
                <a:gd name="T6" fmla="*/ 1068 w 1110"/>
                <a:gd name="T7" fmla="*/ 62 h 279"/>
                <a:gd name="T8" fmla="*/ 1050 w 1110"/>
                <a:gd name="T9" fmla="*/ 56 h 279"/>
                <a:gd name="T10" fmla="*/ 1000 w 1110"/>
                <a:gd name="T11" fmla="*/ 48 h 279"/>
                <a:gd name="T12" fmla="*/ 880 w 1110"/>
                <a:gd name="T13" fmla="*/ 51 h 279"/>
                <a:gd name="T14" fmla="*/ 793 w 1110"/>
                <a:gd name="T15" fmla="*/ 59 h 279"/>
                <a:gd name="T16" fmla="*/ 634 w 1110"/>
                <a:gd name="T17" fmla="*/ 63 h 279"/>
                <a:gd name="T18" fmla="*/ 578 w 1110"/>
                <a:gd name="T19" fmla="*/ 52 h 279"/>
                <a:gd name="T20" fmla="*/ 555 w 1110"/>
                <a:gd name="T21" fmla="*/ 43 h 279"/>
                <a:gd name="T22" fmla="*/ 530 w 1110"/>
                <a:gd name="T23" fmla="*/ 33 h 279"/>
                <a:gd name="T24" fmla="*/ 505 w 1110"/>
                <a:gd name="T25" fmla="*/ 27 h 279"/>
                <a:gd name="T26" fmla="*/ 467 w 1110"/>
                <a:gd name="T27" fmla="*/ 27 h 279"/>
                <a:gd name="T28" fmla="*/ 432 w 1110"/>
                <a:gd name="T29" fmla="*/ 49 h 279"/>
                <a:gd name="T30" fmla="*/ 416 w 1110"/>
                <a:gd name="T31" fmla="*/ 56 h 279"/>
                <a:gd name="T32" fmla="*/ 400 w 1110"/>
                <a:gd name="T33" fmla="*/ 65 h 279"/>
                <a:gd name="T34" fmla="*/ 380 w 1110"/>
                <a:gd name="T35" fmla="*/ 75 h 279"/>
                <a:gd name="T36" fmla="*/ 358 w 1110"/>
                <a:gd name="T37" fmla="*/ 86 h 279"/>
                <a:gd name="T38" fmla="*/ 338 w 1110"/>
                <a:gd name="T39" fmla="*/ 100 h 279"/>
                <a:gd name="T40" fmla="*/ 318 w 1110"/>
                <a:gd name="T41" fmla="*/ 114 h 279"/>
                <a:gd name="T42" fmla="*/ 289 w 1110"/>
                <a:gd name="T43" fmla="*/ 145 h 279"/>
                <a:gd name="T44" fmla="*/ 262 w 1110"/>
                <a:gd name="T45" fmla="*/ 183 h 279"/>
                <a:gd name="T46" fmla="*/ 230 w 1110"/>
                <a:gd name="T47" fmla="*/ 219 h 279"/>
                <a:gd name="T48" fmla="*/ 221 w 1110"/>
                <a:gd name="T49" fmla="*/ 225 h 279"/>
                <a:gd name="T50" fmla="*/ 200 w 1110"/>
                <a:gd name="T51" fmla="*/ 235 h 279"/>
                <a:gd name="T52" fmla="*/ 165 w 1110"/>
                <a:gd name="T53" fmla="*/ 238 h 279"/>
                <a:gd name="T54" fmla="*/ 150 w 1110"/>
                <a:gd name="T55" fmla="*/ 240 h 279"/>
                <a:gd name="T56" fmla="*/ 141 w 1110"/>
                <a:gd name="T57" fmla="*/ 212 h 279"/>
                <a:gd name="T58" fmla="*/ 140 w 1110"/>
                <a:gd name="T59" fmla="*/ 157 h 279"/>
                <a:gd name="T60" fmla="*/ 129 w 1110"/>
                <a:gd name="T61" fmla="*/ 120 h 279"/>
                <a:gd name="T62" fmla="*/ 111 w 1110"/>
                <a:gd name="T63" fmla="*/ 95 h 279"/>
                <a:gd name="T64" fmla="*/ 101 w 1110"/>
                <a:gd name="T65" fmla="*/ 90 h 279"/>
                <a:gd name="T66" fmla="*/ 74 w 1110"/>
                <a:gd name="T67" fmla="*/ 95 h 279"/>
                <a:gd name="T68" fmla="*/ 33 w 1110"/>
                <a:gd name="T69" fmla="*/ 70 h 279"/>
                <a:gd name="T70" fmla="*/ 64 w 1110"/>
                <a:gd name="T71" fmla="*/ 52 h 279"/>
                <a:gd name="T72" fmla="*/ 24 w 1110"/>
                <a:gd name="T73" fmla="*/ 27 h 279"/>
                <a:gd name="T74" fmla="*/ 0 w 1110"/>
                <a:gd name="T75" fmla="*/ 20 h 279"/>
                <a:gd name="T76" fmla="*/ 25 w 1110"/>
                <a:gd name="T77" fmla="*/ 63 h 279"/>
                <a:gd name="T78" fmla="*/ 103 w 1110"/>
                <a:gd name="T79" fmla="*/ 114 h 279"/>
                <a:gd name="T80" fmla="*/ 125 w 1110"/>
                <a:gd name="T81" fmla="*/ 263 h 279"/>
                <a:gd name="T82" fmla="*/ 261 w 1110"/>
                <a:gd name="T83" fmla="*/ 241 h 279"/>
                <a:gd name="T84" fmla="*/ 498 w 1110"/>
                <a:gd name="T85" fmla="*/ 58 h 279"/>
                <a:gd name="T86" fmla="*/ 872 w 1110"/>
                <a:gd name="T87" fmla="*/ 95 h 279"/>
                <a:gd name="T88" fmla="*/ 1091 w 1110"/>
                <a:gd name="T89" fmla="*/ 107 h 279"/>
                <a:gd name="T90" fmla="*/ 1108 w 1110"/>
                <a:gd name="T91" fmla="*/ 125 h 27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10"/>
                <a:gd name="T139" fmla="*/ 0 h 279"/>
                <a:gd name="T140" fmla="*/ 1110 w 1110"/>
                <a:gd name="T141" fmla="*/ 279 h 27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10" h="279">
                  <a:moveTo>
                    <a:pt x="1108" y="125"/>
                  </a:moveTo>
                  <a:lnTo>
                    <a:pt x="1110" y="110"/>
                  </a:lnTo>
                  <a:lnTo>
                    <a:pt x="1106" y="95"/>
                  </a:lnTo>
                  <a:lnTo>
                    <a:pt x="1101" y="86"/>
                  </a:lnTo>
                  <a:lnTo>
                    <a:pt x="1093" y="77"/>
                  </a:lnTo>
                  <a:lnTo>
                    <a:pt x="1083" y="70"/>
                  </a:lnTo>
                  <a:lnTo>
                    <a:pt x="1075" y="66"/>
                  </a:lnTo>
                  <a:lnTo>
                    <a:pt x="1068" y="62"/>
                  </a:lnTo>
                  <a:lnTo>
                    <a:pt x="1060" y="59"/>
                  </a:lnTo>
                  <a:lnTo>
                    <a:pt x="1050" y="56"/>
                  </a:lnTo>
                  <a:lnTo>
                    <a:pt x="1028" y="51"/>
                  </a:lnTo>
                  <a:lnTo>
                    <a:pt x="1000" y="48"/>
                  </a:lnTo>
                  <a:lnTo>
                    <a:pt x="966" y="47"/>
                  </a:lnTo>
                  <a:lnTo>
                    <a:pt x="880" y="51"/>
                  </a:lnTo>
                  <a:lnTo>
                    <a:pt x="833" y="56"/>
                  </a:lnTo>
                  <a:lnTo>
                    <a:pt x="793" y="59"/>
                  </a:lnTo>
                  <a:lnTo>
                    <a:pt x="724" y="63"/>
                  </a:lnTo>
                  <a:lnTo>
                    <a:pt x="634" y="63"/>
                  </a:lnTo>
                  <a:lnTo>
                    <a:pt x="603" y="58"/>
                  </a:lnTo>
                  <a:lnTo>
                    <a:pt x="578" y="52"/>
                  </a:lnTo>
                  <a:lnTo>
                    <a:pt x="567" y="48"/>
                  </a:lnTo>
                  <a:lnTo>
                    <a:pt x="555" y="43"/>
                  </a:lnTo>
                  <a:lnTo>
                    <a:pt x="543" y="38"/>
                  </a:lnTo>
                  <a:lnTo>
                    <a:pt x="530" y="33"/>
                  </a:lnTo>
                  <a:lnTo>
                    <a:pt x="517" y="29"/>
                  </a:lnTo>
                  <a:lnTo>
                    <a:pt x="505" y="27"/>
                  </a:lnTo>
                  <a:lnTo>
                    <a:pt x="485" y="24"/>
                  </a:lnTo>
                  <a:lnTo>
                    <a:pt x="467" y="27"/>
                  </a:lnTo>
                  <a:lnTo>
                    <a:pt x="454" y="30"/>
                  </a:lnTo>
                  <a:lnTo>
                    <a:pt x="432" y="49"/>
                  </a:lnTo>
                  <a:lnTo>
                    <a:pt x="427" y="51"/>
                  </a:lnTo>
                  <a:lnTo>
                    <a:pt x="416" y="56"/>
                  </a:lnTo>
                  <a:lnTo>
                    <a:pt x="409" y="59"/>
                  </a:lnTo>
                  <a:lnTo>
                    <a:pt x="400" y="65"/>
                  </a:lnTo>
                  <a:lnTo>
                    <a:pt x="390" y="68"/>
                  </a:lnTo>
                  <a:lnTo>
                    <a:pt x="380" y="75"/>
                  </a:lnTo>
                  <a:lnTo>
                    <a:pt x="370" y="80"/>
                  </a:lnTo>
                  <a:lnTo>
                    <a:pt x="358" y="86"/>
                  </a:lnTo>
                  <a:lnTo>
                    <a:pt x="348" y="94"/>
                  </a:lnTo>
                  <a:lnTo>
                    <a:pt x="338" y="100"/>
                  </a:lnTo>
                  <a:lnTo>
                    <a:pt x="328" y="107"/>
                  </a:lnTo>
                  <a:lnTo>
                    <a:pt x="318" y="114"/>
                  </a:lnTo>
                  <a:lnTo>
                    <a:pt x="303" y="129"/>
                  </a:lnTo>
                  <a:lnTo>
                    <a:pt x="289" y="145"/>
                  </a:lnTo>
                  <a:lnTo>
                    <a:pt x="276" y="164"/>
                  </a:lnTo>
                  <a:lnTo>
                    <a:pt x="262" y="183"/>
                  </a:lnTo>
                  <a:lnTo>
                    <a:pt x="247" y="202"/>
                  </a:lnTo>
                  <a:lnTo>
                    <a:pt x="230" y="219"/>
                  </a:lnTo>
                  <a:lnTo>
                    <a:pt x="226" y="221"/>
                  </a:lnTo>
                  <a:lnTo>
                    <a:pt x="221" y="225"/>
                  </a:lnTo>
                  <a:lnTo>
                    <a:pt x="211" y="230"/>
                  </a:lnTo>
                  <a:lnTo>
                    <a:pt x="200" y="235"/>
                  </a:lnTo>
                  <a:lnTo>
                    <a:pt x="189" y="238"/>
                  </a:lnTo>
                  <a:lnTo>
                    <a:pt x="165" y="238"/>
                  </a:lnTo>
                  <a:lnTo>
                    <a:pt x="160" y="240"/>
                  </a:lnTo>
                  <a:lnTo>
                    <a:pt x="150" y="240"/>
                  </a:lnTo>
                  <a:lnTo>
                    <a:pt x="141" y="234"/>
                  </a:lnTo>
                  <a:lnTo>
                    <a:pt x="141" y="212"/>
                  </a:lnTo>
                  <a:lnTo>
                    <a:pt x="142" y="177"/>
                  </a:lnTo>
                  <a:lnTo>
                    <a:pt x="140" y="157"/>
                  </a:lnTo>
                  <a:lnTo>
                    <a:pt x="135" y="138"/>
                  </a:lnTo>
                  <a:lnTo>
                    <a:pt x="129" y="120"/>
                  </a:lnTo>
                  <a:lnTo>
                    <a:pt x="120" y="105"/>
                  </a:lnTo>
                  <a:lnTo>
                    <a:pt x="111" y="95"/>
                  </a:lnTo>
                  <a:lnTo>
                    <a:pt x="106" y="91"/>
                  </a:lnTo>
                  <a:lnTo>
                    <a:pt x="101" y="90"/>
                  </a:lnTo>
                  <a:lnTo>
                    <a:pt x="93" y="92"/>
                  </a:lnTo>
                  <a:lnTo>
                    <a:pt x="74" y="95"/>
                  </a:lnTo>
                  <a:lnTo>
                    <a:pt x="52" y="90"/>
                  </a:lnTo>
                  <a:lnTo>
                    <a:pt x="33" y="70"/>
                  </a:lnTo>
                  <a:lnTo>
                    <a:pt x="33" y="57"/>
                  </a:lnTo>
                  <a:lnTo>
                    <a:pt x="64" y="52"/>
                  </a:lnTo>
                  <a:lnTo>
                    <a:pt x="40" y="42"/>
                  </a:lnTo>
                  <a:lnTo>
                    <a:pt x="24" y="27"/>
                  </a:lnTo>
                  <a:lnTo>
                    <a:pt x="16" y="0"/>
                  </a:lnTo>
                  <a:lnTo>
                    <a:pt x="0" y="20"/>
                  </a:lnTo>
                  <a:lnTo>
                    <a:pt x="25" y="51"/>
                  </a:lnTo>
                  <a:lnTo>
                    <a:pt x="25" y="63"/>
                  </a:lnTo>
                  <a:lnTo>
                    <a:pt x="43" y="113"/>
                  </a:lnTo>
                  <a:lnTo>
                    <a:pt x="103" y="114"/>
                  </a:lnTo>
                  <a:lnTo>
                    <a:pt x="122" y="195"/>
                  </a:lnTo>
                  <a:lnTo>
                    <a:pt x="125" y="263"/>
                  </a:lnTo>
                  <a:lnTo>
                    <a:pt x="171" y="279"/>
                  </a:lnTo>
                  <a:lnTo>
                    <a:pt x="261" y="241"/>
                  </a:lnTo>
                  <a:lnTo>
                    <a:pt x="352" y="131"/>
                  </a:lnTo>
                  <a:lnTo>
                    <a:pt x="498" y="58"/>
                  </a:lnTo>
                  <a:lnTo>
                    <a:pt x="679" y="101"/>
                  </a:lnTo>
                  <a:lnTo>
                    <a:pt x="872" y="95"/>
                  </a:lnTo>
                  <a:lnTo>
                    <a:pt x="1002" y="71"/>
                  </a:lnTo>
                  <a:lnTo>
                    <a:pt x="1091" y="107"/>
                  </a:lnTo>
                  <a:lnTo>
                    <a:pt x="1108" y="125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65" name="Freeform 377"/>
            <p:cNvSpPr>
              <a:spLocks/>
            </p:cNvSpPr>
            <p:nvPr/>
          </p:nvSpPr>
          <p:spPr bwMode="auto">
            <a:xfrm>
              <a:off x="2166" y="2941"/>
              <a:ext cx="43" cy="60"/>
            </a:xfrm>
            <a:custGeom>
              <a:avLst/>
              <a:gdLst>
                <a:gd name="T0" fmla="*/ 176 w 176"/>
                <a:gd name="T1" fmla="*/ 199 h 241"/>
                <a:gd name="T2" fmla="*/ 166 w 176"/>
                <a:gd name="T3" fmla="*/ 184 h 241"/>
                <a:gd name="T4" fmla="*/ 156 w 176"/>
                <a:gd name="T5" fmla="*/ 168 h 241"/>
                <a:gd name="T6" fmla="*/ 140 w 176"/>
                <a:gd name="T7" fmla="*/ 149 h 241"/>
                <a:gd name="T8" fmla="*/ 133 w 176"/>
                <a:gd name="T9" fmla="*/ 138 h 241"/>
                <a:gd name="T10" fmla="*/ 124 w 176"/>
                <a:gd name="T11" fmla="*/ 130 h 241"/>
                <a:gd name="T12" fmla="*/ 104 w 176"/>
                <a:gd name="T13" fmla="*/ 112 h 241"/>
                <a:gd name="T14" fmla="*/ 99 w 176"/>
                <a:gd name="T15" fmla="*/ 108 h 241"/>
                <a:gd name="T16" fmla="*/ 92 w 176"/>
                <a:gd name="T17" fmla="*/ 104 h 241"/>
                <a:gd name="T18" fmla="*/ 81 w 176"/>
                <a:gd name="T19" fmla="*/ 98 h 241"/>
                <a:gd name="T20" fmla="*/ 70 w 176"/>
                <a:gd name="T21" fmla="*/ 94 h 241"/>
                <a:gd name="T22" fmla="*/ 57 w 176"/>
                <a:gd name="T23" fmla="*/ 92 h 241"/>
                <a:gd name="T24" fmla="*/ 38 w 176"/>
                <a:gd name="T25" fmla="*/ 84 h 241"/>
                <a:gd name="T26" fmla="*/ 29 w 176"/>
                <a:gd name="T27" fmla="*/ 73 h 241"/>
                <a:gd name="T28" fmla="*/ 25 w 176"/>
                <a:gd name="T29" fmla="*/ 59 h 241"/>
                <a:gd name="T30" fmla="*/ 28 w 176"/>
                <a:gd name="T31" fmla="*/ 42 h 241"/>
                <a:gd name="T32" fmla="*/ 34 w 176"/>
                <a:gd name="T33" fmla="*/ 26 h 241"/>
                <a:gd name="T34" fmla="*/ 41 w 176"/>
                <a:gd name="T35" fmla="*/ 12 h 241"/>
                <a:gd name="T36" fmla="*/ 48 w 176"/>
                <a:gd name="T37" fmla="*/ 0 h 241"/>
                <a:gd name="T38" fmla="*/ 0 w 176"/>
                <a:gd name="T39" fmla="*/ 46 h 241"/>
                <a:gd name="T40" fmla="*/ 22 w 176"/>
                <a:gd name="T41" fmla="*/ 106 h 241"/>
                <a:gd name="T42" fmla="*/ 133 w 176"/>
                <a:gd name="T43" fmla="*/ 183 h 241"/>
                <a:gd name="T44" fmla="*/ 152 w 176"/>
                <a:gd name="T45" fmla="*/ 241 h 241"/>
                <a:gd name="T46" fmla="*/ 176 w 176"/>
                <a:gd name="T47" fmla="*/ 199 h 241"/>
                <a:gd name="T48" fmla="*/ 176 w 176"/>
                <a:gd name="T49" fmla="*/ 199 h 24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6"/>
                <a:gd name="T76" fmla="*/ 0 h 241"/>
                <a:gd name="T77" fmla="*/ 176 w 176"/>
                <a:gd name="T78" fmla="*/ 241 h 24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6" h="241">
                  <a:moveTo>
                    <a:pt x="176" y="199"/>
                  </a:moveTo>
                  <a:lnTo>
                    <a:pt x="166" y="184"/>
                  </a:lnTo>
                  <a:lnTo>
                    <a:pt x="156" y="168"/>
                  </a:lnTo>
                  <a:lnTo>
                    <a:pt x="140" y="149"/>
                  </a:lnTo>
                  <a:lnTo>
                    <a:pt x="133" y="138"/>
                  </a:lnTo>
                  <a:lnTo>
                    <a:pt x="124" y="130"/>
                  </a:lnTo>
                  <a:lnTo>
                    <a:pt x="104" y="112"/>
                  </a:lnTo>
                  <a:lnTo>
                    <a:pt x="99" y="108"/>
                  </a:lnTo>
                  <a:lnTo>
                    <a:pt x="92" y="104"/>
                  </a:lnTo>
                  <a:lnTo>
                    <a:pt x="81" y="98"/>
                  </a:lnTo>
                  <a:lnTo>
                    <a:pt x="70" y="94"/>
                  </a:lnTo>
                  <a:lnTo>
                    <a:pt x="57" y="92"/>
                  </a:lnTo>
                  <a:lnTo>
                    <a:pt x="38" y="84"/>
                  </a:lnTo>
                  <a:lnTo>
                    <a:pt x="29" y="73"/>
                  </a:lnTo>
                  <a:lnTo>
                    <a:pt x="25" y="59"/>
                  </a:lnTo>
                  <a:lnTo>
                    <a:pt x="28" y="42"/>
                  </a:lnTo>
                  <a:lnTo>
                    <a:pt x="34" y="26"/>
                  </a:lnTo>
                  <a:lnTo>
                    <a:pt x="41" y="12"/>
                  </a:lnTo>
                  <a:lnTo>
                    <a:pt x="48" y="0"/>
                  </a:lnTo>
                  <a:lnTo>
                    <a:pt x="0" y="46"/>
                  </a:lnTo>
                  <a:lnTo>
                    <a:pt x="22" y="106"/>
                  </a:lnTo>
                  <a:lnTo>
                    <a:pt x="133" y="183"/>
                  </a:lnTo>
                  <a:lnTo>
                    <a:pt x="152" y="241"/>
                  </a:lnTo>
                  <a:lnTo>
                    <a:pt x="176" y="199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66" name="Freeform 378"/>
            <p:cNvSpPr>
              <a:spLocks/>
            </p:cNvSpPr>
            <p:nvPr/>
          </p:nvSpPr>
          <p:spPr bwMode="auto">
            <a:xfrm>
              <a:off x="2524" y="2967"/>
              <a:ext cx="82" cy="169"/>
            </a:xfrm>
            <a:custGeom>
              <a:avLst/>
              <a:gdLst>
                <a:gd name="T0" fmla="*/ 0 w 328"/>
                <a:gd name="T1" fmla="*/ 655 h 676"/>
                <a:gd name="T2" fmla="*/ 75 w 328"/>
                <a:gd name="T3" fmla="*/ 622 h 676"/>
                <a:gd name="T4" fmla="*/ 61 w 328"/>
                <a:gd name="T5" fmla="*/ 546 h 676"/>
                <a:gd name="T6" fmla="*/ 116 w 328"/>
                <a:gd name="T7" fmla="*/ 496 h 676"/>
                <a:gd name="T8" fmla="*/ 103 w 328"/>
                <a:gd name="T9" fmla="*/ 388 h 676"/>
                <a:gd name="T10" fmla="*/ 150 w 328"/>
                <a:gd name="T11" fmla="*/ 325 h 676"/>
                <a:gd name="T12" fmla="*/ 157 w 328"/>
                <a:gd name="T13" fmla="*/ 283 h 676"/>
                <a:gd name="T14" fmla="*/ 107 w 328"/>
                <a:gd name="T15" fmla="*/ 90 h 676"/>
                <a:gd name="T16" fmla="*/ 147 w 328"/>
                <a:gd name="T17" fmla="*/ 75 h 676"/>
                <a:gd name="T18" fmla="*/ 133 w 328"/>
                <a:gd name="T19" fmla="*/ 0 h 676"/>
                <a:gd name="T20" fmla="*/ 217 w 328"/>
                <a:gd name="T21" fmla="*/ 61 h 676"/>
                <a:gd name="T22" fmla="*/ 277 w 328"/>
                <a:gd name="T23" fmla="*/ 127 h 676"/>
                <a:gd name="T24" fmla="*/ 242 w 328"/>
                <a:gd name="T25" fmla="*/ 162 h 676"/>
                <a:gd name="T26" fmla="*/ 277 w 328"/>
                <a:gd name="T27" fmla="*/ 210 h 676"/>
                <a:gd name="T28" fmla="*/ 241 w 328"/>
                <a:gd name="T29" fmla="*/ 263 h 676"/>
                <a:gd name="T30" fmla="*/ 305 w 328"/>
                <a:gd name="T31" fmla="*/ 330 h 676"/>
                <a:gd name="T32" fmla="*/ 258 w 328"/>
                <a:gd name="T33" fmla="*/ 389 h 676"/>
                <a:gd name="T34" fmla="*/ 328 w 328"/>
                <a:gd name="T35" fmla="*/ 454 h 676"/>
                <a:gd name="T36" fmla="*/ 215 w 328"/>
                <a:gd name="T37" fmla="*/ 540 h 676"/>
                <a:gd name="T38" fmla="*/ 212 w 328"/>
                <a:gd name="T39" fmla="*/ 640 h 676"/>
                <a:gd name="T40" fmla="*/ 162 w 328"/>
                <a:gd name="T41" fmla="*/ 676 h 676"/>
                <a:gd name="T42" fmla="*/ 0 w 328"/>
                <a:gd name="T43" fmla="*/ 655 h 676"/>
                <a:gd name="T44" fmla="*/ 0 w 328"/>
                <a:gd name="T45" fmla="*/ 655 h 6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28"/>
                <a:gd name="T70" fmla="*/ 0 h 676"/>
                <a:gd name="T71" fmla="*/ 328 w 328"/>
                <a:gd name="T72" fmla="*/ 676 h 6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28" h="676">
                  <a:moveTo>
                    <a:pt x="0" y="655"/>
                  </a:moveTo>
                  <a:lnTo>
                    <a:pt x="75" y="622"/>
                  </a:lnTo>
                  <a:lnTo>
                    <a:pt x="61" y="546"/>
                  </a:lnTo>
                  <a:lnTo>
                    <a:pt x="116" y="496"/>
                  </a:lnTo>
                  <a:lnTo>
                    <a:pt x="103" y="388"/>
                  </a:lnTo>
                  <a:lnTo>
                    <a:pt x="150" y="325"/>
                  </a:lnTo>
                  <a:lnTo>
                    <a:pt x="157" y="283"/>
                  </a:lnTo>
                  <a:lnTo>
                    <a:pt x="107" y="90"/>
                  </a:lnTo>
                  <a:lnTo>
                    <a:pt x="147" y="75"/>
                  </a:lnTo>
                  <a:lnTo>
                    <a:pt x="133" y="0"/>
                  </a:lnTo>
                  <a:lnTo>
                    <a:pt x="217" y="61"/>
                  </a:lnTo>
                  <a:lnTo>
                    <a:pt x="277" y="127"/>
                  </a:lnTo>
                  <a:lnTo>
                    <a:pt x="242" y="162"/>
                  </a:lnTo>
                  <a:lnTo>
                    <a:pt x="277" y="210"/>
                  </a:lnTo>
                  <a:lnTo>
                    <a:pt x="241" y="263"/>
                  </a:lnTo>
                  <a:lnTo>
                    <a:pt x="305" y="330"/>
                  </a:lnTo>
                  <a:lnTo>
                    <a:pt x="258" y="389"/>
                  </a:lnTo>
                  <a:lnTo>
                    <a:pt x="328" y="454"/>
                  </a:lnTo>
                  <a:lnTo>
                    <a:pt x="215" y="540"/>
                  </a:lnTo>
                  <a:lnTo>
                    <a:pt x="212" y="640"/>
                  </a:lnTo>
                  <a:lnTo>
                    <a:pt x="162" y="676"/>
                  </a:lnTo>
                  <a:lnTo>
                    <a:pt x="0" y="655"/>
                  </a:lnTo>
                  <a:close/>
                </a:path>
              </a:pathLst>
            </a:custGeom>
            <a:solidFill>
              <a:srgbClr val="7885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67" name="Freeform 379"/>
            <p:cNvSpPr>
              <a:spLocks/>
            </p:cNvSpPr>
            <p:nvPr/>
          </p:nvSpPr>
          <p:spPr bwMode="auto">
            <a:xfrm>
              <a:off x="2249" y="3188"/>
              <a:ext cx="28" cy="31"/>
            </a:xfrm>
            <a:custGeom>
              <a:avLst/>
              <a:gdLst>
                <a:gd name="T0" fmla="*/ 0 w 111"/>
                <a:gd name="T1" fmla="*/ 73 h 122"/>
                <a:gd name="T2" fmla="*/ 2 w 111"/>
                <a:gd name="T3" fmla="*/ 75 h 122"/>
                <a:gd name="T4" fmla="*/ 9 w 111"/>
                <a:gd name="T5" fmla="*/ 80 h 122"/>
                <a:gd name="T6" fmla="*/ 19 w 111"/>
                <a:gd name="T7" fmla="*/ 85 h 122"/>
                <a:gd name="T8" fmla="*/ 30 w 111"/>
                <a:gd name="T9" fmla="*/ 92 h 122"/>
                <a:gd name="T10" fmla="*/ 43 w 111"/>
                <a:gd name="T11" fmla="*/ 94 h 122"/>
                <a:gd name="T12" fmla="*/ 54 w 111"/>
                <a:gd name="T13" fmla="*/ 93 h 122"/>
                <a:gd name="T14" fmla="*/ 63 w 111"/>
                <a:gd name="T15" fmla="*/ 85 h 122"/>
                <a:gd name="T16" fmla="*/ 69 w 111"/>
                <a:gd name="T17" fmla="*/ 70 h 122"/>
                <a:gd name="T18" fmla="*/ 77 w 111"/>
                <a:gd name="T19" fmla="*/ 37 h 122"/>
                <a:gd name="T20" fmla="*/ 82 w 111"/>
                <a:gd name="T21" fmla="*/ 16 h 122"/>
                <a:gd name="T22" fmla="*/ 92 w 111"/>
                <a:gd name="T23" fmla="*/ 5 h 122"/>
                <a:gd name="T24" fmla="*/ 101 w 111"/>
                <a:gd name="T25" fmla="*/ 1 h 122"/>
                <a:gd name="T26" fmla="*/ 111 w 111"/>
                <a:gd name="T27" fmla="*/ 0 h 122"/>
                <a:gd name="T28" fmla="*/ 88 w 111"/>
                <a:gd name="T29" fmla="*/ 30 h 122"/>
                <a:gd name="T30" fmla="*/ 87 w 111"/>
                <a:gd name="T31" fmla="*/ 91 h 122"/>
                <a:gd name="T32" fmla="*/ 67 w 111"/>
                <a:gd name="T33" fmla="*/ 122 h 122"/>
                <a:gd name="T34" fmla="*/ 10 w 111"/>
                <a:gd name="T35" fmla="*/ 112 h 122"/>
                <a:gd name="T36" fmla="*/ 0 w 111"/>
                <a:gd name="T37" fmla="*/ 73 h 122"/>
                <a:gd name="T38" fmla="*/ 0 w 111"/>
                <a:gd name="T39" fmla="*/ 73 h 12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1"/>
                <a:gd name="T61" fmla="*/ 0 h 122"/>
                <a:gd name="T62" fmla="*/ 111 w 111"/>
                <a:gd name="T63" fmla="*/ 122 h 12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1" h="122">
                  <a:moveTo>
                    <a:pt x="0" y="73"/>
                  </a:moveTo>
                  <a:lnTo>
                    <a:pt x="2" y="75"/>
                  </a:lnTo>
                  <a:lnTo>
                    <a:pt x="9" y="80"/>
                  </a:lnTo>
                  <a:lnTo>
                    <a:pt x="19" y="85"/>
                  </a:lnTo>
                  <a:lnTo>
                    <a:pt x="30" y="92"/>
                  </a:lnTo>
                  <a:lnTo>
                    <a:pt x="43" y="94"/>
                  </a:lnTo>
                  <a:lnTo>
                    <a:pt x="54" y="93"/>
                  </a:lnTo>
                  <a:lnTo>
                    <a:pt x="63" y="85"/>
                  </a:lnTo>
                  <a:lnTo>
                    <a:pt x="69" y="70"/>
                  </a:lnTo>
                  <a:lnTo>
                    <a:pt x="77" y="37"/>
                  </a:lnTo>
                  <a:lnTo>
                    <a:pt x="82" y="16"/>
                  </a:lnTo>
                  <a:lnTo>
                    <a:pt x="92" y="5"/>
                  </a:lnTo>
                  <a:lnTo>
                    <a:pt x="101" y="1"/>
                  </a:lnTo>
                  <a:lnTo>
                    <a:pt x="111" y="0"/>
                  </a:lnTo>
                  <a:lnTo>
                    <a:pt x="88" y="30"/>
                  </a:lnTo>
                  <a:lnTo>
                    <a:pt x="87" y="91"/>
                  </a:lnTo>
                  <a:lnTo>
                    <a:pt x="67" y="122"/>
                  </a:lnTo>
                  <a:lnTo>
                    <a:pt x="10" y="112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68" name="Freeform 380"/>
            <p:cNvSpPr>
              <a:spLocks/>
            </p:cNvSpPr>
            <p:nvPr/>
          </p:nvSpPr>
          <p:spPr bwMode="auto">
            <a:xfrm>
              <a:off x="2458" y="2900"/>
              <a:ext cx="66" cy="188"/>
            </a:xfrm>
            <a:custGeom>
              <a:avLst/>
              <a:gdLst>
                <a:gd name="T0" fmla="*/ 0 w 263"/>
                <a:gd name="T1" fmla="*/ 2 h 750"/>
                <a:gd name="T2" fmla="*/ 56 w 263"/>
                <a:gd name="T3" fmla="*/ 0 h 750"/>
                <a:gd name="T4" fmla="*/ 176 w 263"/>
                <a:gd name="T5" fmla="*/ 207 h 750"/>
                <a:gd name="T6" fmla="*/ 245 w 263"/>
                <a:gd name="T7" fmla="*/ 390 h 750"/>
                <a:gd name="T8" fmla="*/ 263 w 263"/>
                <a:gd name="T9" fmla="*/ 750 h 750"/>
                <a:gd name="T10" fmla="*/ 225 w 263"/>
                <a:gd name="T11" fmla="*/ 736 h 750"/>
                <a:gd name="T12" fmla="*/ 144 w 263"/>
                <a:gd name="T13" fmla="*/ 384 h 750"/>
                <a:gd name="T14" fmla="*/ 94 w 263"/>
                <a:gd name="T15" fmla="*/ 211 h 750"/>
                <a:gd name="T16" fmla="*/ 0 w 263"/>
                <a:gd name="T17" fmla="*/ 2 h 750"/>
                <a:gd name="T18" fmla="*/ 0 w 263"/>
                <a:gd name="T19" fmla="*/ 2 h 7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63"/>
                <a:gd name="T31" fmla="*/ 0 h 750"/>
                <a:gd name="T32" fmla="*/ 263 w 263"/>
                <a:gd name="T33" fmla="*/ 750 h 75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63" h="750">
                  <a:moveTo>
                    <a:pt x="0" y="2"/>
                  </a:moveTo>
                  <a:lnTo>
                    <a:pt x="56" y="0"/>
                  </a:lnTo>
                  <a:lnTo>
                    <a:pt x="176" y="207"/>
                  </a:lnTo>
                  <a:lnTo>
                    <a:pt x="245" y="390"/>
                  </a:lnTo>
                  <a:lnTo>
                    <a:pt x="263" y="750"/>
                  </a:lnTo>
                  <a:lnTo>
                    <a:pt x="225" y="736"/>
                  </a:lnTo>
                  <a:lnTo>
                    <a:pt x="144" y="384"/>
                  </a:lnTo>
                  <a:lnTo>
                    <a:pt x="94" y="21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69" name="Freeform 381"/>
            <p:cNvSpPr>
              <a:spLocks/>
            </p:cNvSpPr>
            <p:nvPr/>
          </p:nvSpPr>
          <p:spPr bwMode="auto">
            <a:xfrm>
              <a:off x="2305" y="3183"/>
              <a:ext cx="30" cy="21"/>
            </a:xfrm>
            <a:custGeom>
              <a:avLst/>
              <a:gdLst>
                <a:gd name="T0" fmla="*/ 120 w 120"/>
                <a:gd name="T1" fmla="*/ 53 h 82"/>
                <a:gd name="T2" fmla="*/ 115 w 120"/>
                <a:gd name="T3" fmla="*/ 57 h 82"/>
                <a:gd name="T4" fmla="*/ 111 w 120"/>
                <a:gd name="T5" fmla="*/ 61 h 82"/>
                <a:gd name="T6" fmla="*/ 105 w 120"/>
                <a:gd name="T7" fmla="*/ 63 h 82"/>
                <a:gd name="T8" fmla="*/ 92 w 120"/>
                <a:gd name="T9" fmla="*/ 62 h 82"/>
                <a:gd name="T10" fmla="*/ 81 w 120"/>
                <a:gd name="T11" fmla="*/ 47 h 82"/>
                <a:gd name="T12" fmla="*/ 76 w 120"/>
                <a:gd name="T13" fmla="*/ 34 h 82"/>
                <a:gd name="T14" fmla="*/ 68 w 120"/>
                <a:gd name="T15" fmla="*/ 23 h 82"/>
                <a:gd name="T16" fmla="*/ 59 w 120"/>
                <a:gd name="T17" fmla="*/ 13 h 82"/>
                <a:gd name="T18" fmla="*/ 54 w 120"/>
                <a:gd name="T19" fmla="*/ 9 h 82"/>
                <a:gd name="T20" fmla="*/ 48 w 120"/>
                <a:gd name="T21" fmla="*/ 5 h 82"/>
                <a:gd name="T22" fmla="*/ 37 w 120"/>
                <a:gd name="T23" fmla="*/ 1 h 82"/>
                <a:gd name="T24" fmla="*/ 25 w 120"/>
                <a:gd name="T25" fmla="*/ 0 h 82"/>
                <a:gd name="T26" fmla="*/ 13 w 120"/>
                <a:gd name="T27" fmla="*/ 4 h 82"/>
                <a:gd name="T28" fmla="*/ 0 w 120"/>
                <a:gd name="T29" fmla="*/ 13 h 82"/>
                <a:gd name="T30" fmla="*/ 49 w 120"/>
                <a:gd name="T31" fmla="*/ 37 h 82"/>
                <a:gd name="T32" fmla="*/ 88 w 120"/>
                <a:gd name="T33" fmla="*/ 82 h 82"/>
                <a:gd name="T34" fmla="*/ 115 w 120"/>
                <a:gd name="T35" fmla="*/ 74 h 82"/>
                <a:gd name="T36" fmla="*/ 120 w 120"/>
                <a:gd name="T37" fmla="*/ 53 h 82"/>
                <a:gd name="T38" fmla="*/ 120 w 120"/>
                <a:gd name="T39" fmla="*/ 53 h 8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0"/>
                <a:gd name="T61" fmla="*/ 0 h 82"/>
                <a:gd name="T62" fmla="*/ 120 w 120"/>
                <a:gd name="T63" fmla="*/ 82 h 8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0" h="82">
                  <a:moveTo>
                    <a:pt x="120" y="53"/>
                  </a:moveTo>
                  <a:lnTo>
                    <a:pt x="115" y="57"/>
                  </a:lnTo>
                  <a:lnTo>
                    <a:pt x="111" y="61"/>
                  </a:lnTo>
                  <a:lnTo>
                    <a:pt x="105" y="63"/>
                  </a:lnTo>
                  <a:lnTo>
                    <a:pt x="92" y="62"/>
                  </a:lnTo>
                  <a:lnTo>
                    <a:pt x="81" y="47"/>
                  </a:lnTo>
                  <a:lnTo>
                    <a:pt x="76" y="34"/>
                  </a:lnTo>
                  <a:lnTo>
                    <a:pt x="68" y="23"/>
                  </a:lnTo>
                  <a:lnTo>
                    <a:pt x="59" y="13"/>
                  </a:lnTo>
                  <a:lnTo>
                    <a:pt x="54" y="9"/>
                  </a:lnTo>
                  <a:lnTo>
                    <a:pt x="48" y="5"/>
                  </a:lnTo>
                  <a:lnTo>
                    <a:pt x="37" y="1"/>
                  </a:lnTo>
                  <a:lnTo>
                    <a:pt x="25" y="0"/>
                  </a:lnTo>
                  <a:lnTo>
                    <a:pt x="13" y="4"/>
                  </a:lnTo>
                  <a:lnTo>
                    <a:pt x="0" y="13"/>
                  </a:lnTo>
                  <a:lnTo>
                    <a:pt x="49" y="37"/>
                  </a:lnTo>
                  <a:lnTo>
                    <a:pt x="88" y="82"/>
                  </a:lnTo>
                  <a:lnTo>
                    <a:pt x="115" y="74"/>
                  </a:lnTo>
                  <a:lnTo>
                    <a:pt x="120" y="53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70" name="Freeform 382"/>
            <p:cNvSpPr>
              <a:spLocks/>
            </p:cNvSpPr>
            <p:nvPr/>
          </p:nvSpPr>
          <p:spPr bwMode="auto">
            <a:xfrm>
              <a:off x="2313" y="3111"/>
              <a:ext cx="164" cy="63"/>
            </a:xfrm>
            <a:custGeom>
              <a:avLst/>
              <a:gdLst>
                <a:gd name="T0" fmla="*/ 642 w 656"/>
                <a:gd name="T1" fmla="*/ 0 h 251"/>
                <a:gd name="T2" fmla="*/ 609 w 656"/>
                <a:gd name="T3" fmla="*/ 21 h 251"/>
                <a:gd name="T4" fmla="*/ 506 w 656"/>
                <a:gd name="T5" fmla="*/ 23 h 251"/>
                <a:gd name="T6" fmla="*/ 418 w 656"/>
                <a:gd name="T7" fmla="*/ 21 h 251"/>
                <a:gd name="T8" fmla="*/ 340 w 656"/>
                <a:gd name="T9" fmla="*/ 16 h 251"/>
                <a:gd name="T10" fmla="*/ 310 w 656"/>
                <a:gd name="T11" fmla="*/ 11 h 251"/>
                <a:gd name="T12" fmla="*/ 277 w 656"/>
                <a:gd name="T13" fmla="*/ 9 h 251"/>
                <a:gd name="T14" fmla="*/ 214 w 656"/>
                <a:gd name="T15" fmla="*/ 11 h 251"/>
                <a:gd name="T16" fmla="*/ 184 w 656"/>
                <a:gd name="T17" fmla="*/ 18 h 251"/>
                <a:gd name="T18" fmla="*/ 169 w 656"/>
                <a:gd name="T19" fmla="*/ 23 h 251"/>
                <a:gd name="T20" fmla="*/ 154 w 656"/>
                <a:gd name="T21" fmla="*/ 30 h 251"/>
                <a:gd name="T22" fmla="*/ 146 w 656"/>
                <a:gd name="T23" fmla="*/ 34 h 251"/>
                <a:gd name="T24" fmla="*/ 140 w 656"/>
                <a:gd name="T25" fmla="*/ 38 h 251"/>
                <a:gd name="T26" fmla="*/ 132 w 656"/>
                <a:gd name="T27" fmla="*/ 43 h 251"/>
                <a:gd name="T28" fmla="*/ 126 w 656"/>
                <a:gd name="T29" fmla="*/ 48 h 251"/>
                <a:gd name="T30" fmla="*/ 99 w 656"/>
                <a:gd name="T31" fmla="*/ 74 h 251"/>
                <a:gd name="T32" fmla="*/ 88 w 656"/>
                <a:gd name="T33" fmla="*/ 90 h 251"/>
                <a:gd name="T34" fmla="*/ 77 w 656"/>
                <a:gd name="T35" fmla="*/ 105 h 251"/>
                <a:gd name="T36" fmla="*/ 67 w 656"/>
                <a:gd name="T37" fmla="*/ 120 h 251"/>
                <a:gd name="T38" fmla="*/ 56 w 656"/>
                <a:gd name="T39" fmla="*/ 135 h 251"/>
                <a:gd name="T40" fmla="*/ 48 w 656"/>
                <a:gd name="T41" fmla="*/ 150 h 251"/>
                <a:gd name="T42" fmla="*/ 39 w 656"/>
                <a:gd name="T43" fmla="*/ 164 h 251"/>
                <a:gd name="T44" fmla="*/ 31 w 656"/>
                <a:gd name="T45" fmla="*/ 178 h 251"/>
                <a:gd name="T46" fmla="*/ 25 w 656"/>
                <a:gd name="T47" fmla="*/ 192 h 251"/>
                <a:gd name="T48" fmla="*/ 19 w 656"/>
                <a:gd name="T49" fmla="*/ 203 h 251"/>
                <a:gd name="T50" fmla="*/ 13 w 656"/>
                <a:gd name="T51" fmla="*/ 215 h 251"/>
                <a:gd name="T52" fmla="*/ 6 w 656"/>
                <a:gd name="T53" fmla="*/ 232 h 251"/>
                <a:gd name="T54" fmla="*/ 0 w 656"/>
                <a:gd name="T55" fmla="*/ 249 h 251"/>
                <a:gd name="T56" fmla="*/ 30 w 656"/>
                <a:gd name="T57" fmla="*/ 251 h 251"/>
                <a:gd name="T58" fmla="*/ 77 w 656"/>
                <a:gd name="T59" fmla="*/ 162 h 251"/>
                <a:gd name="T60" fmla="*/ 160 w 656"/>
                <a:gd name="T61" fmla="*/ 88 h 251"/>
                <a:gd name="T62" fmla="*/ 255 w 656"/>
                <a:gd name="T63" fmla="*/ 54 h 251"/>
                <a:gd name="T64" fmla="*/ 382 w 656"/>
                <a:gd name="T65" fmla="*/ 47 h 251"/>
                <a:gd name="T66" fmla="*/ 609 w 656"/>
                <a:gd name="T67" fmla="*/ 54 h 251"/>
                <a:gd name="T68" fmla="*/ 656 w 656"/>
                <a:gd name="T69" fmla="*/ 14 h 251"/>
                <a:gd name="T70" fmla="*/ 642 w 656"/>
                <a:gd name="T71" fmla="*/ 0 h 251"/>
                <a:gd name="T72" fmla="*/ 642 w 656"/>
                <a:gd name="T73" fmla="*/ 0 h 25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56"/>
                <a:gd name="T112" fmla="*/ 0 h 251"/>
                <a:gd name="T113" fmla="*/ 656 w 656"/>
                <a:gd name="T114" fmla="*/ 251 h 25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56" h="251">
                  <a:moveTo>
                    <a:pt x="642" y="0"/>
                  </a:moveTo>
                  <a:lnTo>
                    <a:pt x="609" y="21"/>
                  </a:lnTo>
                  <a:lnTo>
                    <a:pt x="506" y="23"/>
                  </a:lnTo>
                  <a:lnTo>
                    <a:pt x="418" y="21"/>
                  </a:lnTo>
                  <a:lnTo>
                    <a:pt x="340" y="16"/>
                  </a:lnTo>
                  <a:lnTo>
                    <a:pt x="310" y="11"/>
                  </a:lnTo>
                  <a:lnTo>
                    <a:pt x="277" y="9"/>
                  </a:lnTo>
                  <a:lnTo>
                    <a:pt x="214" y="11"/>
                  </a:lnTo>
                  <a:lnTo>
                    <a:pt x="184" y="18"/>
                  </a:lnTo>
                  <a:lnTo>
                    <a:pt x="169" y="23"/>
                  </a:lnTo>
                  <a:lnTo>
                    <a:pt x="154" y="30"/>
                  </a:lnTo>
                  <a:lnTo>
                    <a:pt x="146" y="34"/>
                  </a:lnTo>
                  <a:lnTo>
                    <a:pt x="140" y="38"/>
                  </a:lnTo>
                  <a:lnTo>
                    <a:pt x="132" y="43"/>
                  </a:lnTo>
                  <a:lnTo>
                    <a:pt x="126" y="48"/>
                  </a:lnTo>
                  <a:lnTo>
                    <a:pt x="99" y="74"/>
                  </a:lnTo>
                  <a:lnTo>
                    <a:pt x="88" y="90"/>
                  </a:lnTo>
                  <a:lnTo>
                    <a:pt x="77" y="105"/>
                  </a:lnTo>
                  <a:lnTo>
                    <a:pt x="67" y="120"/>
                  </a:lnTo>
                  <a:lnTo>
                    <a:pt x="56" y="135"/>
                  </a:lnTo>
                  <a:lnTo>
                    <a:pt x="48" y="150"/>
                  </a:lnTo>
                  <a:lnTo>
                    <a:pt x="39" y="164"/>
                  </a:lnTo>
                  <a:lnTo>
                    <a:pt x="31" y="178"/>
                  </a:lnTo>
                  <a:lnTo>
                    <a:pt x="25" y="192"/>
                  </a:lnTo>
                  <a:lnTo>
                    <a:pt x="19" y="203"/>
                  </a:lnTo>
                  <a:lnTo>
                    <a:pt x="13" y="215"/>
                  </a:lnTo>
                  <a:lnTo>
                    <a:pt x="6" y="232"/>
                  </a:lnTo>
                  <a:lnTo>
                    <a:pt x="0" y="249"/>
                  </a:lnTo>
                  <a:lnTo>
                    <a:pt x="30" y="251"/>
                  </a:lnTo>
                  <a:lnTo>
                    <a:pt x="77" y="162"/>
                  </a:lnTo>
                  <a:lnTo>
                    <a:pt x="160" y="88"/>
                  </a:lnTo>
                  <a:lnTo>
                    <a:pt x="255" y="54"/>
                  </a:lnTo>
                  <a:lnTo>
                    <a:pt x="382" y="47"/>
                  </a:lnTo>
                  <a:lnTo>
                    <a:pt x="609" y="54"/>
                  </a:lnTo>
                  <a:lnTo>
                    <a:pt x="656" y="14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71" name="Freeform 383"/>
            <p:cNvSpPr>
              <a:spLocks/>
            </p:cNvSpPr>
            <p:nvPr/>
          </p:nvSpPr>
          <p:spPr bwMode="auto">
            <a:xfrm>
              <a:off x="2412" y="2900"/>
              <a:ext cx="80" cy="105"/>
            </a:xfrm>
            <a:custGeom>
              <a:avLst/>
              <a:gdLst>
                <a:gd name="T0" fmla="*/ 30 w 316"/>
                <a:gd name="T1" fmla="*/ 123 h 420"/>
                <a:gd name="T2" fmla="*/ 0 w 316"/>
                <a:gd name="T3" fmla="*/ 69 h 420"/>
                <a:gd name="T4" fmla="*/ 25 w 316"/>
                <a:gd name="T5" fmla="*/ 7 h 420"/>
                <a:gd name="T6" fmla="*/ 178 w 316"/>
                <a:gd name="T7" fmla="*/ 0 h 420"/>
                <a:gd name="T8" fmla="*/ 270 w 316"/>
                <a:gd name="T9" fmla="*/ 198 h 420"/>
                <a:gd name="T10" fmla="*/ 316 w 316"/>
                <a:gd name="T11" fmla="*/ 363 h 420"/>
                <a:gd name="T12" fmla="*/ 224 w 316"/>
                <a:gd name="T13" fmla="*/ 420 h 420"/>
                <a:gd name="T14" fmla="*/ 131 w 316"/>
                <a:gd name="T15" fmla="*/ 392 h 420"/>
                <a:gd name="T16" fmla="*/ 101 w 316"/>
                <a:gd name="T17" fmla="*/ 333 h 420"/>
                <a:gd name="T18" fmla="*/ 109 w 316"/>
                <a:gd name="T19" fmla="*/ 274 h 420"/>
                <a:gd name="T20" fmla="*/ 30 w 316"/>
                <a:gd name="T21" fmla="*/ 123 h 420"/>
                <a:gd name="T22" fmla="*/ 30 w 316"/>
                <a:gd name="T23" fmla="*/ 123 h 4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16"/>
                <a:gd name="T37" fmla="*/ 0 h 420"/>
                <a:gd name="T38" fmla="*/ 316 w 316"/>
                <a:gd name="T39" fmla="*/ 420 h 42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16" h="420">
                  <a:moveTo>
                    <a:pt x="30" y="123"/>
                  </a:moveTo>
                  <a:lnTo>
                    <a:pt x="0" y="69"/>
                  </a:lnTo>
                  <a:lnTo>
                    <a:pt x="25" y="7"/>
                  </a:lnTo>
                  <a:lnTo>
                    <a:pt x="178" y="0"/>
                  </a:lnTo>
                  <a:lnTo>
                    <a:pt x="270" y="198"/>
                  </a:lnTo>
                  <a:lnTo>
                    <a:pt x="316" y="363"/>
                  </a:lnTo>
                  <a:lnTo>
                    <a:pt x="224" y="420"/>
                  </a:lnTo>
                  <a:lnTo>
                    <a:pt x="131" y="392"/>
                  </a:lnTo>
                  <a:lnTo>
                    <a:pt x="101" y="333"/>
                  </a:lnTo>
                  <a:lnTo>
                    <a:pt x="109" y="274"/>
                  </a:lnTo>
                  <a:lnTo>
                    <a:pt x="30" y="123"/>
                  </a:lnTo>
                  <a:close/>
                </a:path>
              </a:pathLst>
            </a:custGeom>
            <a:solidFill>
              <a:srgbClr val="CCA6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72" name="Freeform 384"/>
            <p:cNvSpPr>
              <a:spLocks/>
            </p:cNvSpPr>
            <p:nvPr/>
          </p:nvSpPr>
          <p:spPr bwMode="auto">
            <a:xfrm>
              <a:off x="2360" y="2931"/>
              <a:ext cx="107" cy="41"/>
            </a:xfrm>
            <a:custGeom>
              <a:avLst/>
              <a:gdLst>
                <a:gd name="T0" fmla="*/ 430 w 430"/>
                <a:gd name="T1" fmla="*/ 69 h 165"/>
                <a:gd name="T2" fmla="*/ 373 w 430"/>
                <a:gd name="T3" fmla="*/ 32 h 165"/>
                <a:gd name="T4" fmla="*/ 295 w 430"/>
                <a:gd name="T5" fmla="*/ 0 h 165"/>
                <a:gd name="T6" fmla="*/ 151 w 430"/>
                <a:gd name="T7" fmla="*/ 14 h 165"/>
                <a:gd name="T8" fmla="*/ 63 w 430"/>
                <a:gd name="T9" fmla="*/ 60 h 165"/>
                <a:gd name="T10" fmla="*/ 0 w 430"/>
                <a:gd name="T11" fmla="*/ 129 h 165"/>
                <a:gd name="T12" fmla="*/ 107 w 430"/>
                <a:gd name="T13" fmla="*/ 158 h 165"/>
                <a:gd name="T14" fmla="*/ 219 w 430"/>
                <a:gd name="T15" fmla="*/ 165 h 165"/>
                <a:gd name="T16" fmla="*/ 348 w 430"/>
                <a:gd name="T17" fmla="*/ 139 h 165"/>
                <a:gd name="T18" fmla="*/ 430 w 430"/>
                <a:gd name="T19" fmla="*/ 69 h 165"/>
                <a:gd name="T20" fmla="*/ 430 w 430"/>
                <a:gd name="T21" fmla="*/ 69 h 16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30"/>
                <a:gd name="T34" fmla="*/ 0 h 165"/>
                <a:gd name="T35" fmla="*/ 430 w 430"/>
                <a:gd name="T36" fmla="*/ 165 h 16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30" h="165">
                  <a:moveTo>
                    <a:pt x="430" y="69"/>
                  </a:moveTo>
                  <a:lnTo>
                    <a:pt x="373" y="32"/>
                  </a:lnTo>
                  <a:lnTo>
                    <a:pt x="295" y="0"/>
                  </a:lnTo>
                  <a:lnTo>
                    <a:pt x="151" y="14"/>
                  </a:lnTo>
                  <a:lnTo>
                    <a:pt x="63" y="60"/>
                  </a:lnTo>
                  <a:lnTo>
                    <a:pt x="0" y="129"/>
                  </a:lnTo>
                  <a:lnTo>
                    <a:pt x="107" y="158"/>
                  </a:lnTo>
                  <a:lnTo>
                    <a:pt x="219" y="165"/>
                  </a:lnTo>
                  <a:lnTo>
                    <a:pt x="348" y="139"/>
                  </a:lnTo>
                  <a:lnTo>
                    <a:pt x="430" y="69"/>
                  </a:lnTo>
                  <a:close/>
                </a:path>
              </a:pathLst>
            </a:custGeom>
            <a:solidFill>
              <a:srgbClr val="96DE0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73" name="Freeform 385"/>
            <p:cNvSpPr>
              <a:spLocks/>
            </p:cNvSpPr>
            <p:nvPr/>
          </p:nvSpPr>
          <p:spPr bwMode="auto">
            <a:xfrm>
              <a:off x="2357" y="2929"/>
              <a:ext cx="115" cy="46"/>
            </a:xfrm>
            <a:custGeom>
              <a:avLst/>
              <a:gdLst>
                <a:gd name="T0" fmla="*/ 442 w 461"/>
                <a:gd name="T1" fmla="*/ 58 h 184"/>
                <a:gd name="T2" fmla="*/ 432 w 461"/>
                <a:gd name="T3" fmla="*/ 52 h 184"/>
                <a:gd name="T4" fmla="*/ 419 w 461"/>
                <a:gd name="T5" fmla="*/ 43 h 184"/>
                <a:gd name="T6" fmla="*/ 404 w 461"/>
                <a:gd name="T7" fmla="*/ 35 h 184"/>
                <a:gd name="T8" fmla="*/ 388 w 461"/>
                <a:gd name="T9" fmla="*/ 26 h 184"/>
                <a:gd name="T10" fmla="*/ 369 w 461"/>
                <a:gd name="T11" fmla="*/ 19 h 184"/>
                <a:gd name="T12" fmla="*/ 349 w 461"/>
                <a:gd name="T13" fmla="*/ 12 h 184"/>
                <a:gd name="T14" fmla="*/ 303 w 461"/>
                <a:gd name="T15" fmla="*/ 2 h 184"/>
                <a:gd name="T16" fmla="*/ 250 w 461"/>
                <a:gd name="T17" fmla="*/ 0 h 184"/>
                <a:gd name="T18" fmla="*/ 160 w 461"/>
                <a:gd name="T19" fmla="*/ 15 h 184"/>
                <a:gd name="T20" fmla="*/ 134 w 461"/>
                <a:gd name="T21" fmla="*/ 24 h 184"/>
                <a:gd name="T22" fmla="*/ 110 w 461"/>
                <a:gd name="T23" fmla="*/ 34 h 184"/>
                <a:gd name="T24" fmla="*/ 90 w 461"/>
                <a:gd name="T25" fmla="*/ 45 h 184"/>
                <a:gd name="T26" fmla="*/ 72 w 461"/>
                <a:gd name="T27" fmla="*/ 57 h 184"/>
                <a:gd name="T28" fmla="*/ 56 w 461"/>
                <a:gd name="T29" fmla="*/ 68 h 184"/>
                <a:gd name="T30" fmla="*/ 15 w 461"/>
                <a:gd name="T31" fmla="*/ 112 h 184"/>
                <a:gd name="T32" fmla="*/ 0 w 461"/>
                <a:gd name="T33" fmla="*/ 146 h 184"/>
                <a:gd name="T34" fmla="*/ 28 w 461"/>
                <a:gd name="T35" fmla="*/ 153 h 184"/>
                <a:gd name="T36" fmla="*/ 63 w 461"/>
                <a:gd name="T37" fmla="*/ 161 h 184"/>
                <a:gd name="T38" fmla="*/ 96 w 461"/>
                <a:gd name="T39" fmla="*/ 172 h 184"/>
                <a:gd name="T40" fmla="*/ 124 w 461"/>
                <a:gd name="T41" fmla="*/ 179 h 184"/>
                <a:gd name="T42" fmla="*/ 205 w 461"/>
                <a:gd name="T43" fmla="*/ 184 h 184"/>
                <a:gd name="T44" fmla="*/ 314 w 461"/>
                <a:gd name="T45" fmla="*/ 175 h 184"/>
                <a:gd name="T46" fmla="*/ 356 w 461"/>
                <a:gd name="T47" fmla="*/ 165 h 184"/>
                <a:gd name="T48" fmla="*/ 381 w 461"/>
                <a:gd name="T49" fmla="*/ 156 h 184"/>
                <a:gd name="T50" fmla="*/ 404 w 461"/>
                <a:gd name="T51" fmla="*/ 144 h 184"/>
                <a:gd name="T52" fmla="*/ 434 w 461"/>
                <a:gd name="T53" fmla="*/ 122 h 184"/>
                <a:gd name="T54" fmla="*/ 414 w 461"/>
                <a:gd name="T55" fmla="*/ 89 h 184"/>
                <a:gd name="T56" fmla="*/ 402 w 461"/>
                <a:gd name="T57" fmla="*/ 97 h 184"/>
                <a:gd name="T58" fmla="*/ 380 w 461"/>
                <a:gd name="T59" fmla="*/ 110 h 184"/>
                <a:gd name="T60" fmla="*/ 368 w 461"/>
                <a:gd name="T61" fmla="*/ 117 h 184"/>
                <a:gd name="T62" fmla="*/ 352 w 461"/>
                <a:gd name="T63" fmla="*/ 125 h 184"/>
                <a:gd name="T64" fmla="*/ 335 w 461"/>
                <a:gd name="T65" fmla="*/ 132 h 184"/>
                <a:gd name="T66" fmla="*/ 317 w 461"/>
                <a:gd name="T67" fmla="*/ 140 h 184"/>
                <a:gd name="T68" fmla="*/ 297 w 461"/>
                <a:gd name="T69" fmla="*/ 146 h 184"/>
                <a:gd name="T70" fmla="*/ 255 w 461"/>
                <a:gd name="T71" fmla="*/ 156 h 184"/>
                <a:gd name="T72" fmla="*/ 211 w 461"/>
                <a:gd name="T73" fmla="*/ 161 h 184"/>
                <a:gd name="T74" fmla="*/ 37 w 461"/>
                <a:gd name="T75" fmla="*/ 134 h 184"/>
                <a:gd name="T76" fmla="*/ 52 w 461"/>
                <a:gd name="T77" fmla="*/ 112 h 184"/>
                <a:gd name="T78" fmla="*/ 71 w 461"/>
                <a:gd name="T79" fmla="*/ 92 h 184"/>
                <a:gd name="T80" fmla="*/ 92 w 461"/>
                <a:gd name="T81" fmla="*/ 74 h 184"/>
                <a:gd name="T82" fmla="*/ 110 w 461"/>
                <a:gd name="T83" fmla="*/ 63 h 184"/>
                <a:gd name="T84" fmla="*/ 130 w 461"/>
                <a:gd name="T85" fmla="*/ 52 h 184"/>
                <a:gd name="T86" fmla="*/ 154 w 461"/>
                <a:gd name="T87" fmla="*/ 43 h 184"/>
                <a:gd name="T88" fmla="*/ 179 w 461"/>
                <a:gd name="T89" fmla="*/ 35 h 184"/>
                <a:gd name="T90" fmla="*/ 225 w 461"/>
                <a:gd name="T91" fmla="*/ 28 h 184"/>
                <a:gd name="T92" fmla="*/ 338 w 461"/>
                <a:gd name="T93" fmla="*/ 33 h 184"/>
                <a:gd name="T94" fmla="*/ 365 w 461"/>
                <a:gd name="T95" fmla="*/ 44 h 184"/>
                <a:gd name="T96" fmla="*/ 389 w 461"/>
                <a:gd name="T97" fmla="*/ 54 h 184"/>
                <a:gd name="T98" fmla="*/ 405 w 461"/>
                <a:gd name="T99" fmla="*/ 62 h 184"/>
                <a:gd name="T100" fmla="*/ 426 w 461"/>
                <a:gd name="T101" fmla="*/ 73 h 184"/>
                <a:gd name="T102" fmla="*/ 461 w 461"/>
                <a:gd name="T103" fmla="*/ 74 h 18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61"/>
                <a:gd name="T157" fmla="*/ 0 h 184"/>
                <a:gd name="T158" fmla="*/ 461 w 461"/>
                <a:gd name="T159" fmla="*/ 184 h 18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61" h="184">
                  <a:moveTo>
                    <a:pt x="461" y="74"/>
                  </a:moveTo>
                  <a:lnTo>
                    <a:pt x="442" y="58"/>
                  </a:lnTo>
                  <a:lnTo>
                    <a:pt x="437" y="54"/>
                  </a:lnTo>
                  <a:lnTo>
                    <a:pt x="432" y="52"/>
                  </a:lnTo>
                  <a:lnTo>
                    <a:pt x="426" y="47"/>
                  </a:lnTo>
                  <a:lnTo>
                    <a:pt x="419" y="43"/>
                  </a:lnTo>
                  <a:lnTo>
                    <a:pt x="412" y="39"/>
                  </a:lnTo>
                  <a:lnTo>
                    <a:pt x="404" y="35"/>
                  </a:lnTo>
                  <a:lnTo>
                    <a:pt x="397" y="31"/>
                  </a:lnTo>
                  <a:lnTo>
                    <a:pt x="388" y="26"/>
                  </a:lnTo>
                  <a:lnTo>
                    <a:pt x="379" y="23"/>
                  </a:lnTo>
                  <a:lnTo>
                    <a:pt x="369" y="19"/>
                  </a:lnTo>
                  <a:lnTo>
                    <a:pt x="360" y="16"/>
                  </a:lnTo>
                  <a:lnTo>
                    <a:pt x="349" y="12"/>
                  </a:lnTo>
                  <a:lnTo>
                    <a:pt x="327" y="6"/>
                  </a:lnTo>
                  <a:lnTo>
                    <a:pt x="303" y="2"/>
                  </a:lnTo>
                  <a:lnTo>
                    <a:pt x="277" y="0"/>
                  </a:lnTo>
                  <a:lnTo>
                    <a:pt x="250" y="0"/>
                  </a:lnTo>
                  <a:lnTo>
                    <a:pt x="189" y="7"/>
                  </a:lnTo>
                  <a:lnTo>
                    <a:pt x="160" y="15"/>
                  </a:lnTo>
                  <a:lnTo>
                    <a:pt x="147" y="20"/>
                  </a:lnTo>
                  <a:lnTo>
                    <a:pt x="134" y="24"/>
                  </a:lnTo>
                  <a:lnTo>
                    <a:pt x="121" y="29"/>
                  </a:lnTo>
                  <a:lnTo>
                    <a:pt x="110" y="34"/>
                  </a:lnTo>
                  <a:lnTo>
                    <a:pt x="100" y="39"/>
                  </a:lnTo>
                  <a:lnTo>
                    <a:pt x="90" y="45"/>
                  </a:lnTo>
                  <a:lnTo>
                    <a:pt x="81" y="50"/>
                  </a:lnTo>
                  <a:lnTo>
                    <a:pt x="72" y="57"/>
                  </a:lnTo>
                  <a:lnTo>
                    <a:pt x="63" y="62"/>
                  </a:lnTo>
                  <a:lnTo>
                    <a:pt x="56" y="68"/>
                  </a:lnTo>
                  <a:lnTo>
                    <a:pt x="32" y="91"/>
                  </a:lnTo>
                  <a:lnTo>
                    <a:pt x="15" y="112"/>
                  </a:lnTo>
                  <a:lnTo>
                    <a:pt x="5" y="130"/>
                  </a:lnTo>
                  <a:lnTo>
                    <a:pt x="0" y="146"/>
                  </a:lnTo>
                  <a:lnTo>
                    <a:pt x="13" y="149"/>
                  </a:lnTo>
                  <a:lnTo>
                    <a:pt x="28" y="153"/>
                  </a:lnTo>
                  <a:lnTo>
                    <a:pt x="46" y="156"/>
                  </a:lnTo>
                  <a:lnTo>
                    <a:pt x="63" y="161"/>
                  </a:lnTo>
                  <a:lnTo>
                    <a:pt x="81" y="167"/>
                  </a:lnTo>
                  <a:lnTo>
                    <a:pt x="96" y="172"/>
                  </a:lnTo>
                  <a:lnTo>
                    <a:pt x="106" y="175"/>
                  </a:lnTo>
                  <a:lnTo>
                    <a:pt x="124" y="179"/>
                  </a:lnTo>
                  <a:lnTo>
                    <a:pt x="159" y="183"/>
                  </a:lnTo>
                  <a:lnTo>
                    <a:pt x="205" y="184"/>
                  </a:lnTo>
                  <a:lnTo>
                    <a:pt x="259" y="183"/>
                  </a:lnTo>
                  <a:lnTo>
                    <a:pt x="314" y="175"/>
                  </a:lnTo>
                  <a:lnTo>
                    <a:pt x="342" y="169"/>
                  </a:lnTo>
                  <a:lnTo>
                    <a:pt x="356" y="165"/>
                  </a:lnTo>
                  <a:lnTo>
                    <a:pt x="369" y="161"/>
                  </a:lnTo>
                  <a:lnTo>
                    <a:pt x="381" y="156"/>
                  </a:lnTo>
                  <a:lnTo>
                    <a:pt x="393" y="150"/>
                  </a:lnTo>
                  <a:lnTo>
                    <a:pt x="404" y="144"/>
                  </a:lnTo>
                  <a:lnTo>
                    <a:pt x="415" y="137"/>
                  </a:lnTo>
                  <a:lnTo>
                    <a:pt x="434" y="122"/>
                  </a:lnTo>
                  <a:lnTo>
                    <a:pt x="451" y="103"/>
                  </a:lnTo>
                  <a:lnTo>
                    <a:pt x="414" y="89"/>
                  </a:lnTo>
                  <a:lnTo>
                    <a:pt x="408" y="93"/>
                  </a:lnTo>
                  <a:lnTo>
                    <a:pt x="402" y="97"/>
                  </a:lnTo>
                  <a:lnTo>
                    <a:pt x="391" y="103"/>
                  </a:lnTo>
                  <a:lnTo>
                    <a:pt x="380" y="110"/>
                  </a:lnTo>
                  <a:lnTo>
                    <a:pt x="374" y="113"/>
                  </a:lnTo>
                  <a:lnTo>
                    <a:pt x="368" y="117"/>
                  </a:lnTo>
                  <a:lnTo>
                    <a:pt x="360" y="121"/>
                  </a:lnTo>
                  <a:lnTo>
                    <a:pt x="352" y="125"/>
                  </a:lnTo>
                  <a:lnTo>
                    <a:pt x="344" y="129"/>
                  </a:lnTo>
                  <a:lnTo>
                    <a:pt x="335" y="132"/>
                  </a:lnTo>
                  <a:lnTo>
                    <a:pt x="326" y="136"/>
                  </a:lnTo>
                  <a:lnTo>
                    <a:pt x="317" y="140"/>
                  </a:lnTo>
                  <a:lnTo>
                    <a:pt x="307" y="143"/>
                  </a:lnTo>
                  <a:lnTo>
                    <a:pt x="297" y="146"/>
                  </a:lnTo>
                  <a:lnTo>
                    <a:pt x="277" y="153"/>
                  </a:lnTo>
                  <a:lnTo>
                    <a:pt x="255" y="156"/>
                  </a:lnTo>
                  <a:lnTo>
                    <a:pt x="234" y="160"/>
                  </a:lnTo>
                  <a:lnTo>
                    <a:pt x="211" y="161"/>
                  </a:lnTo>
                  <a:lnTo>
                    <a:pt x="164" y="158"/>
                  </a:lnTo>
                  <a:lnTo>
                    <a:pt x="37" y="134"/>
                  </a:lnTo>
                  <a:lnTo>
                    <a:pt x="40" y="129"/>
                  </a:lnTo>
                  <a:lnTo>
                    <a:pt x="52" y="112"/>
                  </a:lnTo>
                  <a:lnTo>
                    <a:pt x="59" y="102"/>
                  </a:lnTo>
                  <a:lnTo>
                    <a:pt x="71" y="92"/>
                  </a:lnTo>
                  <a:lnTo>
                    <a:pt x="85" y="79"/>
                  </a:lnTo>
                  <a:lnTo>
                    <a:pt x="92" y="74"/>
                  </a:lnTo>
                  <a:lnTo>
                    <a:pt x="101" y="68"/>
                  </a:lnTo>
                  <a:lnTo>
                    <a:pt x="110" y="63"/>
                  </a:lnTo>
                  <a:lnTo>
                    <a:pt x="120" y="57"/>
                  </a:lnTo>
                  <a:lnTo>
                    <a:pt x="130" y="52"/>
                  </a:lnTo>
                  <a:lnTo>
                    <a:pt x="142" y="47"/>
                  </a:lnTo>
                  <a:lnTo>
                    <a:pt x="154" y="43"/>
                  </a:lnTo>
                  <a:lnTo>
                    <a:pt x="167" y="39"/>
                  </a:lnTo>
                  <a:lnTo>
                    <a:pt x="179" y="35"/>
                  </a:lnTo>
                  <a:lnTo>
                    <a:pt x="195" y="31"/>
                  </a:lnTo>
                  <a:lnTo>
                    <a:pt x="225" y="28"/>
                  </a:lnTo>
                  <a:lnTo>
                    <a:pt x="259" y="25"/>
                  </a:lnTo>
                  <a:lnTo>
                    <a:pt x="338" y="33"/>
                  </a:lnTo>
                  <a:lnTo>
                    <a:pt x="351" y="38"/>
                  </a:lnTo>
                  <a:lnTo>
                    <a:pt x="365" y="44"/>
                  </a:lnTo>
                  <a:lnTo>
                    <a:pt x="380" y="50"/>
                  </a:lnTo>
                  <a:lnTo>
                    <a:pt x="389" y="54"/>
                  </a:lnTo>
                  <a:lnTo>
                    <a:pt x="397" y="58"/>
                  </a:lnTo>
                  <a:lnTo>
                    <a:pt x="405" y="62"/>
                  </a:lnTo>
                  <a:lnTo>
                    <a:pt x="413" y="65"/>
                  </a:lnTo>
                  <a:lnTo>
                    <a:pt x="426" y="73"/>
                  </a:lnTo>
                  <a:lnTo>
                    <a:pt x="433" y="79"/>
                  </a:lnTo>
                  <a:lnTo>
                    <a:pt x="461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74" name="Freeform 386"/>
            <p:cNvSpPr>
              <a:spLocks/>
            </p:cNvSpPr>
            <p:nvPr/>
          </p:nvSpPr>
          <p:spPr bwMode="auto">
            <a:xfrm>
              <a:off x="2384" y="2948"/>
              <a:ext cx="147" cy="14"/>
            </a:xfrm>
            <a:custGeom>
              <a:avLst/>
              <a:gdLst>
                <a:gd name="T0" fmla="*/ 584 w 591"/>
                <a:gd name="T1" fmla="*/ 60 h 60"/>
                <a:gd name="T2" fmla="*/ 591 w 591"/>
                <a:gd name="T3" fmla="*/ 27 h 60"/>
                <a:gd name="T4" fmla="*/ 586 w 591"/>
                <a:gd name="T5" fmla="*/ 24 h 60"/>
                <a:gd name="T6" fmla="*/ 580 w 591"/>
                <a:gd name="T7" fmla="*/ 22 h 60"/>
                <a:gd name="T8" fmla="*/ 563 w 591"/>
                <a:gd name="T9" fmla="*/ 17 h 60"/>
                <a:gd name="T10" fmla="*/ 539 w 591"/>
                <a:gd name="T11" fmla="*/ 13 h 60"/>
                <a:gd name="T12" fmla="*/ 510 w 591"/>
                <a:gd name="T13" fmla="*/ 9 h 60"/>
                <a:gd name="T14" fmla="*/ 476 w 591"/>
                <a:gd name="T15" fmla="*/ 5 h 60"/>
                <a:gd name="T16" fmla="*/ 438 w 591"/>
                <a:gd name="T17" fmla="*/ 3 h 60"/>
                <a:gd name="T18" fmla="*/ 353 w 591"/>
                <a:gd name="T19" fmla="*/ 0 h 60"/>
                <a:gd name="T20" fmla="*/ 260 w 591"/>
                <a:gd name="T21" fmla="*/ 3 h 60"/>
                <a:gd name="T22" fmla="*/ 166 w 591"/>
                <a:gd name="T23" fmla="*/ 9 h 60"/>
                <a:gd name="T24" fmla="*/ 122 w 591"/>
                <a:gd name="T25" fmla="*/ 14 h 60"/>
                <a:gd name="T26" fmla="*/ 78 w 591"/>
                <a:gd name="T27" fmla="*/ 21 h 60"/>
                <a:gd name="T28" fmla="*/ 56 w 591"/>
                <a:gd name="T29" fmla="*/ 24 h 60"/>
                <a:gd name="T30" fmla="*/ 38 w 591"/>
                <a:gd name="T31" fmla="*/ 29 h 60"/>
                <a:gd name="T32" fmla="*/ 17 w 591"/>
                <a:gd name="T33" fmla="*/ 33 h 60"/>
                <a:gd name="T34" fmla="*/ 0 w 591"/>
                <a:gd name="T35" fmla="*/ 38 h 60"/>
                <a:gd name="T36" fmla="*/ 67 w 591"/>
                <a:gd name="T37" fmla="*/ 34 h 60"/>
                <a:gd name="T38" fmla="*/ 140 w 591"/>
                <a:gd name="T39" fmla="*/ 29 h 60"/>
                <a:gd name="T40" fmla="*/ 227 w 591"/>
                <a:gd name="T41" fmla="*/ 27 h 60"/>
                <a:gd name="T42" fmla="*/ 416 w 591"/>
                <a:gd name="T43" fmla="*/ 29 h 60"/>
                <a:gd name="T44" fmla="*/ 501 w 591"/>
                <a:gd name="T45" fmla="*/ 38 h 60"/>
                <a:gd name="T46" fmla="*/ 538 w 591"/>
                <a:gd name="T47" fmla="*/ 46 h 60"/>
                <a:gd name="T48" fmla="*/ 554 w 591"/>
                <a:gd name="T49" fmla="*/ 50 h 60"/>
                <a:gd name="T50" fmla="*/ 569 w 591"/>
                <a:gd name="T51" fmla="*/ 55 h 60"/>
                <a:gd name="T52" fmla="*/ 584 w 591"/>
                <a:gd name="T53" fmla="*/ 60 h 60"/>
                <a:gd name="T54" fmla="*/ 584 w 591"/>
                <a:gd name="T55" fmla="*/ 60 h 6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591"/>
                <a:gd name="T85" fmla="*/ 0 h 60"/>
                <a:gd name="T86" fmla="*/ 591 w 591"/>
                <a:gd name="T87" fmla="*/ 60 h 6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591" h="60">
                  <a:moveTo>
                    <a:pt x="584" y="60"/>
                  </a:moveTo>
                  <a:lnTo>
                    <a:pt x="591" y="27"/>
                  </a:lnTo>
                  <a:lnTo>
                    <a:pt x="586" y="24"/>
                  </a:lnTo>
                  <a:lnTo>
                    <a:pt x="580" y="22"/>
                  </a:lnTo>
                  <a:lnTo>
                    <a:pt x="563" y="17"/>
                  </a:lnTo>
                  <a:lnTo>
                    <a:pt x="539" y="13"/>
                  </a:lnTo>
                  <a:lnTo>
                    <a:pt x="510" y="9"/>
                  </a:lnTo>
                  <a:lnTo>
                    <a:pt x="476" y="5"/>
                  </a:lnTo>
                  <a:lnTo>
                    <a:pt x="438" y="3"/>
                  </a:lnTo>
                  <a:lnTo>
                    <a:pt x="353" y="0"/>
                  </a:lnTo>
                  <a:lnTo>
                    <a:pt x="260" y="3"/>
                  </a:lnTo>
                  <a:lnTo>
                    <a:pt x="166" y="9"/>
                  </a:lnTo>
                  <a:lnTo>
                    <a:pt x="122" y="14"/>
                  </a:lnTo>
                  <a:lnTo>
                    <a:pt x="78" y="21"/>
                  </a:lnTo>
                  <a:lnTo>
                    <a:pt x="56" y="24"/>
                  </a:lnTo>
                  <a:lnTo>
                    <a:pt x="38" y="29"/>
                  </a:lnTo>
                  <a:lnTo>
                    <a:pt x="17" y="33"/>
                  </a:lnTo>
                  <a:lnTo>
                    <a:pt x="0" y="38"/>
                  </a:lnTo>
                  <a:lnTo>
                    <a:pt x="67" y="34"/>
                  </a:lnTo>
                  <a:lnTo>
                    <a:pt x="140" y="29"/>
                  </a:lnTo>
                  <a:lnTo>
                    <a:pt x="227" y="27"/>
                  </a:lnTo>
                  <a:lnTo>
                    <a:pt x="416" y="29"/>
                  </a:lnTo>
                  <a:lnTo>
                    <a:pt x="501" y="38"/>
                  </a:lnTo>
                  <a:lnTo>
                    <a:pt x="538" y="46"/>
                  </a:lnTo>
                  <a:lnTo>
                    <a:pt x="554" y="50"/>
                  </a:lnTo>
                  <a:lnTo>
                    <a:pt x="569" y="55"/>
                  </a:lnTo>
                  <a:lnTo>
                    <a:pt x="584" y="6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75" name="Freeform 387"/>
            <p:cNvSpPr>
              <a:spLocks/>
            </p:cNvSpPr>
            <p:nvPr/>
          </p:nvSpPr>
          <p:spPr bwMode="auto">
            <a:xfrm>
              <a:off x="2396" y="2944"/>
              <a:ext cx="16" cy="9"/>
            </a:xfrm>
            <a:custGeom>
              <a:avLst/>
              <a:gdLst>
                <a:gd name="T0" fmla="*/ 39 w 64"/>
                <a:gd name="T1" fmla="*/ 38 h 38"/>
                <a:gd name="T2" fmla="*/ 25 w 64"/>
                <a:gd name="T3" fmla="*/ 27 h 38"/>
                <a:gd name="T4" fmla="*/ 12 w 64"/>
                <a:gd name="T5" fmla="*/ 15 h 38"/>
                <a:gd name="T6" fmla="*/ 2 w 64"/>
                <a:gd name="T7" fmla="*/ 5 h 38"/>
                <a:gd name="T8" fmla="*/ 0 w 64"/>
                <a:gd name="T9" fmla="*/ 0 h 38"/>
                <a:gd name="T10" fmla="*/ 5 w 64"/>
                <a:gd name="T11" fmla="*/ 0 h 38"/>
                <a:gd name="T12" fmla="*/ 14 w 64"/>
                <a:gd name="T13" fmla="*/ 4 h 38"/>
                <a:gd name="T14" fmla="*/ 26 w 64"/>
                <a:gd name="T15" fmla="*/ 12 h 38"/>
                <a:gd name="T16" fmla="*/ 34 w 64"/>
                <a:gd name="T17" fmla="*/ 15 h 38"/>
                <a:gd name="T18" fmla="*/ 43 w 64"/>
                <a:gd name="T19" fmla="*/ 20 h 38"/>
                <a:gd name="T20" fmla="*/ 53 w 64"/>
                <a:gd name="T21" fmla="*/ 27 h 38"/>
                <a:gd name="T22" fmla="*/ 58 w 64"/>
                <a:gd name="T23" fmla="*/ 30 h 38"/>
                <a:gd name="T24" fmla="*/ 64 w 64"/>
                <a:gd name="T25" fmla="*/ 34 h 38"/>
                <a:gd name="T26" fmla="*/ 39 w 64"/>
                <a:gd name="T27" fmla="*/ 38 h 38"/>
                <a:gd name="T28" fmla="*/ 39 w 64"/>
                <a:gd name="T29" fmla="*/ 38 h 3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4"/>
                <a:gd name="T46" fmla="*/ 0 h 38"/>
                <a:gd name="T47" fmla="*/ 64 w 64"/>
                <a:gd name="T48" fmla="*/ 38 h 3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4" h="38">
                  <a:moveTo>
                    <a:pt x="39" y="38"/>
                  </a:moveTo>
                  <a:lnTo>
                    <a:pt x="25" y="27"/>
                  </a:lnTo>
                  <a:lnTo>
                    <a:pt x="12" y="15"/>
                  </a:lnTo>
                  <a:lnTo>
                    <a:pt x="2" y="5"/>
                  </a:lnTo>
                  <a:lnTo>
                    <a:pt x="0" y="0"/>
                  </a:lnTo>
                  <a:lnTo>
                    <a:pt x="5" y="0"/>
                  </a:lnTo>
                  <a:lnTo>
                    <a:pt x="14" y="4"/>
                  </a:lnTo>
                  <a:lnTo>
                    <a:pt x="26" y="12"/>
                  </a:lnTo>
                  <a:lnTo>
                    <a:pt x="34" y="15"/>
                  </a:lnTo>
                  <a:lnTo>
                    <a:pt x="43" y="20"/>
                  </a:lnTo>
                  <a:lnTo>
                    <a:pt x="53" y="27"/>
                  </a:lnTo>
                  <a:lnTo>
                    <a:pt x="58" y="30"/>
                  </a:lnTo>
                  <a:lnTo>
                    <a:pt x="64" y="34"/>
                  </a:lnTo>
                  <a:lnTo>
                    <a:pt x="39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76" name="Freeform 388"/>
            <p:cNvSpPr>
              <a:spLocks/>
            </p:cNvSpPr>
            <p:nvPr/>
          </p:nvSpPr>
          <p:spPr bwMode="auto">
            <a:xfrm>
              <a:off x="2415" y="2940"/>
              <a:ext cx="26" cy="12"/>
            </a:xfrm>
            <a:custGeom>
              <a:avLst/>
              <a:gdLst>
                <a:gd name="T0" fmla="*/ 50 w 103"/>
                <a:gd name="T1" fmla="*/ 49 h 49"/>
                <a:gd name="T2" fmla="*/ 31 w 103"/>
                <a:gd name="T3" fmla="*/ 33 h 49"/>
                <a:gd name="T4" fmla="*/ 15 w 103"/>
                <a:gd name="T5" fmla="*/ 20 h 49"/>
                <a:gd name="T6" fmla="*/ 2 w 103"/>
                <a:gd name="T7" fmla="*/ 7 h 49"/>
                <a:gd name="T8" fmla="*/ 0 w 103"/>
                <a:gd name="T9" fmla="*/ 0 h 49"/>
                <a:gd name="T10" fmla="*/ 11 w 103"/>
                <a:gd name="T11" fmla="*/ 1 h 49"/>
                <a:gd name="T12" fmla="*/ 25 w 103"/>
                <a:gd name="T13" fmla="*/ 6 h 49"/>
                <a:gd name="T14" fmla="*/ 34 w 103"/>
                <a:gd name="T15" fmla="*/ 9 h 49"/>
                <a:gd name="T16" fmla="*/ 44 w 103"/>
                <a:gd name="T17" fmla="*/ 14 h 49"/>
                <a:gd name="T18" fmla="*/ 57 w 103"/>
                <a:gd name="T19" fmla="*/ 19 h 49"/>
                <a:gd name="T20" fmla="*/ 69 w 103"/>
                <a:gd name="T21" fmla="*/ 26 h 49"/>
                <a:gd name="T22" fmla="*/ 77 w 103"/>
                <a:gd name="T23" fmla="*/ 30 h 49"/>
                <a:gd name="T24" fmla="*/ 86 w 103"/>
                <a:gd name="T25" fmla="*/ 34 h 49"/>
                <a:gd name="T26" fmla="*/ 93 w 103"/>
                <a:gd name="T27" fmla="*/ 38 h 49"/>
                <a:gd name="T28" fmla="*/ 103 w 103"/>
                <a:gd name="T29" fmla="*/ 43 h 49"/>
                <a:gd name="T30" fmla="*/ 50 w 103"/>
                <a:gd name="T31" fmla="*/ 49 h 49"/>
                <a:gd name="T32" fmla="*/ 50 w 103"/>
                <a:gd name="T33" fmla="*/ 4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49"/>
                <a:gd name="T53" fmla="*/ 103 w 103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49">
                  <a:moveTo>
                    <a:pt x="50" y="49"/>
                  </a:moveTo>
                  <a:lnTo>
                    <a:pt x="31" y="33"/>
                  </a:lnTo>
                  <a:lnTo>
                    <a:pt x="15" y="20"/>
                  </a:lnTo>
                  <a:lnTo>
                    <a:pt x="2" y="7"/>
                  </a:lnTo>
                  <a:lnTo>
                    <a:pt x="0" y="0"/>
                  </a:lnTo>
                  <a:lnTo>
                    <a:pt x="11" y="1"/>
                  </a:lnTo>
                  <a:lnTo>
                    <a:pt x="25" y="6"/>
                  </a:lnTo>
                  <a:lnTo>
                    <a:pt x="34" y="9"/>
                  </a:lnTo>
                  <a:lnTo>
                    <a:pt x="44" y="14"/>
                  </a:lnTo>
                  <a:lnTo>
                    <a:pt x="57" y="19"/>
                  </a:lnTo>
                  <a:lnTo>
                    <a:pt x="69" y="26"/>
                  </a:lnTo>
                  <a:lnTo>
                    <a:pt x="77" y="30"/>
                  </a:lnTo>
                  <a:lnTo>
                    <a:pt x="86" y="34"/>
                  </a:lnTo>
                  <a:lnTo>
                    <a:pt x="93" y="38"/>
                  </a:lnTo>
                  <a:lnTo>
                    <a:pt x="103" y="43"/>
                  </a:lnTo>
                  <a:lnTo>
                    <a:pt x="50" y="4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77" name="Freeform 389"/>
            <p:cNvSpPr>
              <a:spLocks/>
            </p:cNvSpPr>
            <p:nvPr/>
          </p:nvSpPr>
          <p:spPr bwMode="auto">
            <a:xfrm>
              <a:off x="2396" y="2954"/>
              <a:ext cx="16" cy="10"/>
            </a:xfrm>
            <a:custGeom>
              <a:avLst/>
              <a:gdLst>
                <a:gd name="T0" fmla="*/ 40 w 66"/>
                <a:gd name="T1" fmla="*/ 0 h 39"/>
                <a:gd name="T2" fmla="*/ 25 w 66"/>
                <a:gd name="T3" fmla="*/ 12 h 39"/>
                <a:gd name="T4" fmla="*/ 14 w 66"/>
                <a:gd name="T5" fmla="*/ 22 h 39"/>
                <a:gd name="T6" fmla="*/ 4 w 66"/>
                <a:gd name="T7" fmla="*/ 32 h 39"/>
                <a:gd name="T8" fmla="*/ 0 w 66"/>
                <a:gd name="T9" fmla="*/ 39 h 39"/>
                <a:gd name="T10" fmla="*/ 6 w 66"/>
                <a:gd name="T11" fmla="*/ 37 h 39"/>
                <a:gd name="T12" fmla="*/ 14 w 66"/>
                <a:gd name="T13" fmla="*/ 32 h 39"/>
                <a:gd name="T14" fmla="*/ 20 w 66"/>
                <a:gd name="T15" fmla="*/ 29 h 39"/>
                <a:gd name="T16" fmla="*/ 26 w 66"/>
                <a:gd name="T17" fmla="*/ 25 h 39"/>
                <a:gd name="T18" fmla="*/ 34 w 66"/>
                <a:gd name="T19" fmla="*/ 20 h 39"/>
                <a:gd name="T20" fmla="*/ 43 w 66"/>
                <a:gd name="T21" fmla="*/ 13 h 39"/>
                <a:gd name="T22" fmla="*/ 53 w 66"/>
                <a:gd name="T23" fmla="*/ 7 h 39"/>
                <a:gd name="T24" fmla="*/ 59 w 66"/>
                <a:gd name="T25" fmla="*/ 3 h 39"/>
                <a:gd name="T26" fmla="*/ 66 w 66"/>
                <a:gd name="T27" fmla="*/ 0 h 39"/>
                <a:gd name="T28" fmla="*/ 40 w 66"/>
                <a:gd name="T29" fmla="*/ 0 h 39"/>
                <a:gd name="T30" fmla="*/ 40 w 66"/>
                <a:gd name="T31" fmla="*/ 0 h 3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66"/>
                <a:gd name="T49" fmla="*/ 0 h 39"/>
                <a:gd name="T50" fmla="*/ 66 w 66"/>
                <a:gd name="T51" fmla="*/ 39 h 3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66" h="39">
                  <a:moveTo>
                    <a:pt x="40" y="0"/>
                  </a:moveTo>
                  <a:lnTo>
                    <a:pt x="25" y="12"/>
                  </a:lnTo>
                  <a:lnTo>
                    <a:pt x="14" y="22"/>
                  </a:lnTo>
                  <a:lnTo>
                    <a:pt x="4" y="32"/>
                  </a:lnTo>
                  <a:lnTo>
                    <a:pt x="0" y="39"/>
                  </a:lnTo>
                  <a:lnTo>
                    <a:pt x="6" y="37"/>
                  </a:lnTo>
                  <a:lnTo>
                    <a:pt x="14" y="32"/>
                  </a:lnTo>
                  <a:lnTo>
                    <a:pt x="20" y="29"/>
                  </a:lnTo>
                  <a:lnTo>
                    <a:pt x="26" y="25"/>
                  </a:lnTo>
                  <a:lnTo>
                    <a:pt x="34" y="20"/>
                  </a:lnTo>
                  <a:lnTo>
                    <a:pt x="43" y="13"/>
                  </a:lnTo>
                  <a:lnTo>
                    <a:pt x="53" y="7"/>
                  </a:lnTo>
                  <a:lnTo>
                    <a:pt x="59" y="3"/>
                  </a:lnTo>
                  <a:lnTo>
                    <a:pt x="66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78" name="Freeform 390"/>
            <p:cNvSpPr>
              <a:spLocks/>
            </p:cNvSpPr>
            <p:nvPr/>
          </p:nvSpPr>
          <p:spPr bwMode="auto">
            <a:xfrm>
              <a:off x="2417" y="2952"/>
              <a:ext cx="24" cy="13"/>
            </a:xfrm>
            <a:custGeom>
              <a:avLst/>
              <a:gdLst>
                <a:gd name="T0" fmla="*/ 52 w 97"/>
                <a:gd name="T1" fmla="*/ 0 h 50"/>
                <a:gd name="T2" fmla="*/ 33 w 97"/>
                <a:gd name="T3" fmla="*/ 15 h 50"/>
                <a:gd name="T4" fmla="*/ 17 w 97"/>
                <a:gd name="T5" fmla="*/ 29 h 50"/>
                <a:gd name="T6" fmla="*/ 4 w 97"/>
                <a:gd name="T7" fmla="*/ 42 h 50"/>
                <a:gd name="T8" fmla="*/ 0 w 97"/>
                <a:gd name="T9" fmla="*/ 50 h 50"/>
                <a:gd name="T10" fmla="*/ 10 w 97"/>
                <a:gd name="T11" fmla="*/ 47 h 50"/>
                <a:gd name="T12" fmla="*/ 23 w 97"/>
                <a:gd name="T13" fmla="*/ 42 h 50"/>
                <a:gd name="T14" fmla="*/ 31 w 97"/>
                <a:gd name="T15" fmla="*/ 37 h 50"/>
                <a:gd name="T16" fmla="*/ 41 w 97"/>
                <a:gd name="T17" fmla="*/ 32 h 50"/>
                <a:gd name="T18" fmla="*/ 52 w 97"/>
                <a:gd name="T19" fmla="*/ 26 h 50"/>
                <a:gd name="T20" fmla="*/ 58 w 97"/>
                <a:gd name="T21" fmla="*/ 23 h 50"/>
                <a:gd name="T22" fmla="*/ 65 w 97"/>
                <a:gd name="T23" fmla="*/ 18 h 50"/>
                <a:gd name="T24" fmla="*/ 72 w 97"/>
                <a:gd name="T25" fmla="*/ 14 h 50"/>
                <a:gd name="T26" fmla="*/ 80 w 97"/>
                <a:gd name="T27" fmla="*/ 10 h 50"/>
                <a:gd name="T28" fmla="*/ 89 w 97"/>
                <a:gd name="T29" fmla="*/ 5 h 50"/>
                <a:gd name="T30" fmla="*/ 97 w 97"/>
                <a:gd name="T31" fmla="*/ 0 h 50"/>
                <a:gd name="T32" fmla="*/ 52 w 97"/>
                <a:gd name="T33" fmla="*/ 0 h 50"/>
                <a:gd name="T34" fmla="*/ 52 w 97"/>
                <a:gd name="T35" fmla="*/ 0 h 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7"/>
                <a:gd name="T55" fmla="*/ 0 h 50"/>
                <a:gd name="T56" fmla="*/ 97 w 97"/>
                <a:gd name="T57" fmla="*/ 50 h 5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7" h="50">
                  <a:moveTo>
                    <a:pt x="52" y="0"/>
                  </a:moveTo>
                  <a:lnTo>
                    <a:pt x="33" y="15"/>
                  </a:lnTo>
                  <a:lnTo>
                    <a:pt x="17" y="29"/>
                  </a:lnTo>
                  <a:lnTo>
                    <a:pt x="4" y="42"/>
                  </a:lnTo>
                  <a:lnTo>
                    <a:pt x="0" y="50"/>
                  </a:lnTo>
                  <a:lnTo>
                    <a:pt x="10" y="47"/>
                  </a:lnTo>
                  <a:lnTo>
                    <a:pt x="23" y="42"/>
                  </a:lnTo>
                  <a:lnTo>
                    <a:pt x="31" y="37"/>
                  </a:lnTo>
                  <a:lnTo>
                    <a:pt x="41" y="32"/>
                  </a:lnTo>
                  <a:lnTo>
                    <a:pt x="52" y="26"/>
                  </a:lnTo>
                  <a:lnTo>
                    <a:pt x="58" y="23"/>
                  </a:lnTo>
                  <a:lnTo>
                    <a:pt x="65" y="18"/>
                  </a:lnTo>
                  <a:lnTo>
                    <a:pt x="72" y="14"/>
                  </a:lnTo>
                  <a:lnTo>
                    <a:pt x="80" y="10"/>
                  </a:lnTo>
                  <a:lnTo>
                    <a:pt x="89" y="5"/>
                  </a:lnTo>
                  <a:lnTo>
                    <a:pt x="97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79" name="Freeform 391"/>
            <p:cNvSpPr>
              <a:spLocks/>
            </p:cNvSpPr>
            <p:nvPr/>
          </p:nvSpPr>
          <p:spPr bwMode="auto">
            <a:xfrm>
              <a:off x="2434" y="2952"/>
              <a:ext cx="66" cy="56"/>
            </a:xfrm>
            <a:custGeom>
              <a:avLst/>
              <a:gdLst>
                <a:gd name="T0" fmla="*/ 16 w 264"/>
                <a:gd name="T1" fmla="*/ 66 h 225"/>
                <a:gd name="T2" fmla="*/ 8 w 264"/>
                <a:gd name="T3" fmla="*/ 82 h 225"/>
                <a:gd name="T4" fmla="*/ 0 w 264"/>
                <a:gd name="T5" fmla="*/ 121 h 225"/>
                <a:gd name="T6" fmla="*/ 2 w 264"/>
                <a:gd name="T7" fmla="*/ 144 h 225"/>
                <a:gd name="T8" fmla="*/ 11 w 264"/>
                <a:gd name="T9" fmla="*/ 167 h 225"/>
                <a:gd name="T10" fmla="*/ 18 w 264"/>
                <a:gd name="T11" fmla="*/ 178 h 225"/>
                <a:gd name="T12" fmla="*/ 28 w 264"/>
                <a:gd name="T13" fmla="*/ 188 h 225"/>
                <a:gd name="T14" fmla="*/ 35 w 264"/>
                <a:gd name="T15" fmla="*/ 193 h 225"/>
                <a:gd name="T16" fmla="*/ 42 w 264"/>
                <a:gd name="T17" fmla="*/ 198 h 225"/>
                <a:gd name="T18" fmla="*/ 50 w 264"/>
                <a:gd name="T19" fmla="*/ 202 h 225"/>
                <a:gd name="T20" fmla="*/ 59 w 264"/>
                <a:gd name="T21" fmla="*/ 206 h 225"/>
                <a:gd name="T22" fmla="*/ 67 w 264"/>
                <a:gd name="T23" fmla="*/ 210 h 225"/>
                <a:gd name="T24" fmla="*/ 76 w 264"/>
                <a:gd name="T25" fmla="*/ 212 h 225"/>
                <a:gd name="T26" fmla="*/ 95 w 264"/>
                <a:gd name="T27" fmla="*/ 217 h 225"/>
                <a:gd name="T28" fmla="*/ 113 w 264"/>
                <a:gd name="T29" fmla="*/ 221 h 225"/>
                <a:gd name="T30" fmla="*/ 132 w 264"/>
                <a:gd name="T31" fmla="*/ 224 h 225"/>
                <a:gd name="T32" fmla="*/ 197 w 264"/>
                <a:gd name="T33" fmla="*/ 225 h 225"/>
                <a:gd name="T34" fmla="*/ 245 w 264"/>
                <a:gd name="T35" fmla="*/ 217 h 225"/>
                <a:gd name="T36" fmla="*/ 264 w 264"/>
                <a:gd name="T37" fmla="*/ 213 h 225"/>
                <a:gd name="T38" fmla="*/ 207 w 264"/>
                <a:gd name="T39" fmla="*/ 1 h 225"/>
                <a:gd name="T40" fmla="*/ 175 w 264"/>
                <a:gd name="T41" fmla="*/ 0 h 225"/>
                <a:gd name="T42" fmla="*/ 215 w 264"/>
                <a:gd name="T43" fmla="*/ 144 h 225"/>
                <a:gd name="T44" fmla="*/ 189 w 264"/>
                <a:gd name="T45" fmla="*/ 128 h 225"/>
                <a:gd name="T46" fmla="*/ 189 w 264"/>
                <a:gd name="T47" fmla="*/ 97 h 225"/>
                <a:gd name="T48" fmla="*/ 184 w 264"/>
                <a:gd name="T49" fmla="*/ 99 h 225"/>
                <a:gd name="T50" fmla="*/ 173 w 264"/>
                <a:gd name="T51" fmla="*/ 104 h 225"/>
                <a:gd name="T52" fmla="*/ 156 w 264"/>
                <a:gd name="T53" fmla="*/ 119 h 225"/>
                <a:gd name="T54" fmla="*/ 158 w 264"/>
                <a:gd name="T55" fmla="*/ 102 h 225"/>
                <a:gd name="T56" fmla="*/ 162 w 264"/>
                <a:gd name="T57" fmla="*/ 88 h 225"/>
                <a:gd name="T58" fmla="*/ 171 w 264"/>
                <a:gd name="T59" fmla="*/ 77 h 225"/>
                <a:gd name="T60" fmla="*/ 151 w 264"/>
                <a:gd name="T61" fmla="*/ 85 h 225"/>
                <a:gd name="T62" fmla="*/ 124 w 264"/>
                <a:gd name="T63" fmla="*/ 109 h 225"/>
                <a:gd name="T64" fmla="*/ 127 w 264"/>
                <a:gd name="T65" fmla="*/ 69 h 225"/>
                <a:gd name="T66" fmla="*/ 123 w 264"/>
                <a:gd name="T67" fmla="*/ 71 h 225"/>
                <a:gd name="T68" fmla="*/ 115 w 264"/>
                <a:gd name="T69" fmla="*/ 77 h 225"/>
                <a:gd name="T70" fmla="*/ 93 w 264"/>
                <a:gd name="T71" fmla="*/ 95 h 225"/>
                <a:gd name="T72" fmla="*/ 76 w 264"/>
                <a:gd name="T73" fmla="*/ 120 h 225"/>
                <a:gd name="T74" fmla="*/ 74 w 264"/>
                <a:gd name="T75" fmla="*/ 134 h 225"/>
                <a:gd name="T76" fmla="*/ 79 w 264"/>
                <a:gd name="T77" fmla="*/ 148 h 225"/>
                <a:gd name="T78" fmla="*/ 89 w 264"/>
                <a:gd name="T79" fmla="*/ 159 h 225"/>
                <a:gd name="T80" fmla="*/ 98 w 264"/>
                <a:gd name="T81" fmla="*/ 168 h 225"/>
                <a:gd name="T82" fmla="*/ 103 w 264"/>
                <a:gd name="T83" fmla="*/ 171 h 225"/>
                <a:gd name="T84" fmla="*/ 106 w 264"/>
                <a:gd name="T85" fmla="*/ 174 h 225"/>
                <a:gd name="T86" fmla="*/ 114 w 264"/>
                <a:gd name="T87" fmla="*/ 178 h 225"/>
                <a:gd name="T88" fmla="*/ 130 w 264"/>
                <a:gd name="T89" fmla="*/ 182 h 225"/>
                <a:gd name="T90" fmla="*/ 112 w 264"/>
                <a:gd name="T91" fmla="*/ 183 h 225"/>
                <a:gd name="T92" fmla="*/ 74 w 264"/>
                <a:gd name="T93" fmla="*/ 176 h 225"/>
                <a:gd name="T94" fmla="*/ 65 w 264"/>
                <a:gd name="T95" fmla="*/ 169 h 225"/>
                <a:gd name="T96" fmla="*/ 56 w 264"/>
                <a:gd name="T97" fmla="*/ 162 h 225"/>
                <a:gd name="T98" fmla="*/ 43 w 264"/>
                <a:gd name="T99" fmla="*/ 140 h 225"/>
                <a:gd name="T100" fmla="*/ 38 w 264"/>
                <a:gd name="T101" fmla="*/ 106 h 225"/>
                <a:gd name="T102" fmla="*/ 40 w 264"/>
                <a:gd name="T103" fmla="*/ 85 h 225"/>
                <a:gd name="T104" fmla="*/ 45 w 264"/>
                <a:gd name="T105" fmla="*/ 59 h 225"/>
                <a:gd name="T106" fmla="*/ 16 w 264"/>
                <a:gd name="T107" fmla="*/ 66 h 225"/>
                <a:gd name="T108" fmla="*/ 16 w 264"/>
                <a:gd name="T109" fmla="*/ 66 h 22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4"/>
                <a:gd name="T166" fmla="*/ 0 h 225"/>
                <a:gd name="T167" fmla="*/ 264 w 264"/>
                <a:gd name="T168" fmla="*/ 225 h 22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4" h="225">
                  <a:moveTo>
                    <a:pt x="16" y="66"/>
                  </a:moveTo>
                  <a:lnTo>
                    <a:pt x="8" y="82"/>
                  </a:lnTo>
                  <a:lnTo>
                    <a:pt x="0" y="121"/>
                  </a:lnTo>
                  <a:lnTo>
                    <a:pt x="2" y="144"/>
                  </a:lnTo>
                  <a:lnTo>
                    <a:pt x="11" y="167"/>
                  </a:lnTo>
                  <a:lnTo>
                    <a:pt x="18" y="178"/>
                  </a:lnTo>
                  <a:lnTo>
                    <a:pt x="28" y="188"/>
                  </a:lnTo>
                  <a:lnTo>
                    <a:pt x="35" y="193"/>
                  </a:lnTo>
                  <a:lnTo>
                    <a:pt x="42" y="198"/>
                  </a:lnTo>
                  <a:lnTo>
                    <a:pt x="50" y="202"/>
                  </a:lnTo>
                  <a:lnTo>
                    <a:pt x="59" y="206"/>
                  </a:lnTo>
                  <a:lnTo>
                    <a:pt x="67" y="210"/>
                  </a:lnTo>
                  <a:lnTo>
                    <a:pt x="76" y="212"/>
                  </a:lnTo>
                  <a:lnTo>
                    <a:pt x="95" y="217"/>
                  </a:lnTo>
                  <a:lnTo>
                    <a:pt x="113" y="221"/>
                  </a:lnTo>
                  <a:lnTo>
                    <a:pt x="132" y="224"/>
                  </a:lnTo>
                  <a:lnTo>
                    <a:pt x="197" y="225"/>
                  </a:lnTo>
                  <a:lnTo>
                    <a:pt x="245" y="217"/>
                  </a:lnTo>
                  <a:lnTo>
                    <a:pt x="264" y="213"/>
                  </a:lnTo>
                  <a:lnTo>
                    <a:pt x="207" y="1"/>
                  </a:lnTo>
                  <a:lnTo>
                    <a:pt x="175" y="0"/>
                  </a:lnTo>
                  <a:lnTo>
                    <a:pt x="215" y="144"/>
                  </a:lnTo>
                  <a:lnTo>
                    <a:pt x="189" y="128"/>
                  </a:lnTo>
                  <a:lnTo>
                    <a:pt x="189" y="97"/>
                  </a:lnTo>
                  <a:lnTo>
                    <a:pt x="184" y="99"/>
                  </a:lnTo>
                  <a:lnTo>
                    <a:pt x="173" y="104"/>
                  </a:lnTo>
                  <a:lnTo>
                    <a:pt x="156" y="119"/>
                  </a:lnTo>
                  <a:lnTo>
                    <a:pt x="158" y="102"/>
                  </a:lnTo>
                  <a:lnTo>
                    <a:pt x="162" y="88"/>
                  </a:lnTo>
                  <a:lnTo>
                    <a:pt x="171" y="77"/>
                  </a:lnTo>
                  <a:lnTo>
                    <a:pt x="151" y="85"/>
                  </a:lnTo>
                  <a:lnTo>
                    <a:pt x="124" y="109"/>
                  </a:lnTo>
                  <a:lnTo>
                    <a:pt x="127" y="69"/>
                  </a:lnTo>
                  <a:lnTo>
                    <a:pt x="123" y="71"/>
                  </a:lnTo>
                  <a:lnTo>
                    <a:pt x="115" y="77"/>
                  </a:lnTo>
                  <a:lnTo>
                    <a:pt x="93" y="95"/>
                  </a:lnTo>
                  <a:lnTo>
                    <a:pt x="76" y="120"/>
                  </a:lnTo>
                  <a:lnTo>
                    <a:pt x="74" y="134"/>
                  </a:lnTo>
                  <a:lnTo>
                    <a:pt x="79" y="148"/>
                  </a:lnTo>
                  <a:lnTo>
                    <a:pt x="89" y="159"/>
                  </a:lnTo>
                  <a:lnTo>
                    <a:pt x="98" y="168"/>
                  </a:lnTo>
                  <a:lnTo>
                    <a:pt x="103" y="171"/>
                  </a:lnTo>
                  <a:lnTo>
                    <a:pt x="106" y="174"/>
                  </a:lnTo>
                  <a:lnTo>
                    <a:pt x="114" y="178"/>
                  </a:lnTo>
                  <a:lnTo>
                    <a:pt x="130" y="182"/>
                  </a:lnTo>
                  <a:lnTo>
                    <a:pt x="112" y="183"/>
                  </a:lnTo>
                  <a:lnTo>
                    <a:pt x="74" y="176"/>
                  </a:lnTo>
                  <a:lnTo>
                    <a:pt x="65" y="169"/>
                  </a:lnTo>
                  <a:lnTo>
                    <a:pt x="56" y="162"/>
                  </a:lnTo>
                  <a:lnTo>
                    <a:pt x="43" y="140"/>
                  </a:lnTo>
                  <a:lnTo>
                    <a:pt x="38" y="106"/>
                  </a:lnTo>
                  <a:lnTo>
                    <a:pt x="40" y="85"/>
                  </a:lnTo>
                  <a:lnTo>
                    <a:pt x="45" y="59"/>
                  </a:lnTo>
                  <a:lnTo>
                    <a:pt x="16" y="6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0" name="Freeform 392"/>
            <p:cNvSpPr>
              <a:spLocks/>
            </p:cNvSpPr>
            <p:nvPr/>
          </p:nvSpPr>
          <p:spPr bwMode="auto">
            <a:xfrm>
              <a:off x="2408" y="2896"/>
              <a:ext cx="72" cy="44"/>
            </a:xfrm>
            <a:custGeom>
              <a:avLst/>
              <a:gdLst>
                <a:gd name="T0" fmla="*/ 24 w 288"/>
                <a:gd name="T1" fmla="*/ 132 h 178"/>
                <a:gd name="T2" fmla="*/ 3 w 288"/>
                <a:gd name="T3" fmla="*/ 95 h 178"/>
                <a:gd name="T4" fmla="*/ 3 w 288"/>
                <a:gd name="T5" fmla="*/ 61 h 178"/>
                <a:gd name="T6" fmla="*/ 19 w 288"/>
                <a:gd name="T7" fmla="*/ 37 h 178"/>
                <a:gd name="T8" fmla="*/ 42 w 288"/>
                <a:gd name="T9" fmla="*/ 19 h 178"/>
                <a:gd name="T10" fmla="*/ 63 w 288"/>
                <a:gd name="T11" fmla="*/ 8 h 178"/>
                <a:gd name="T12" fmla="*/ 102 w 288"/>
                <a:gd name="T13" fmla="*/ 1 h 178"/>
                <a:gd name="T14" fmla="*/ 227 w 288"/>
                <a:gd name="T15" fmla="*/ 3 h 178"/>
                <a:gd name="T16" fmla="*/ 270 w 288"/>
                <a:gd name="T17" fmla="*/ 12 h 178"/>
                <a:gd name="T18" fmla="*/ 234 w 288"/>
                <a:gd name="T19" fmla="*/ 29 h 178"/>
                <a:gd name="T20" fmla="*/ 125 w 288"/>
                <a:gd name="T21" fmla="*/ 32 h 178"/>
                <a:gd name="T22" fmla="*/ 54 w 288"/>
                <a:gd name="T23" fmla="*/ 48 h 178"/>
                <a:gd name="T24" fmla="*/ 32 w 288"/>
                <a:gd name="T25" fmla="*/ 71 h 178"/>
                <a:gd name="T26" fmla="*/ 34 w 288"/>
                <a:gd name="T27" fmla="*/ 96 h 178"/>
                <a:gd name="T28" fmla="*/ 48 w 288"/>
                <a:gd name="T29" fmla="*/ 116 h 178"/>
                <a:gd name="T30" fmla="*/ 58 w 288"/>
                <a:gd name="T31" fmla="*/ 102 h 178"/>
                <a:gd name="T32" fmla="*/ 67 w 288"/>
                <a:gd name="T33" fmla="*/ 81 h 178"/>
                <a:gd name="T34" fmla="*/ 82 w 288"/>
                <a:gd name="T35" fmla="*/ 65 h 178"/>
                <a:gd name="T36" fmla="*/ 89 w 288"/>
                <a:gd name="T37" fmla="*/ 96 h 178"/>
                <a:gd name="T38" fmla="*/ 113 w 288"/>
                <a:gd name="T39" fmla="*/ 77 h 178"/>
                <a:gd name="T40" fmla="*/ 121 w 288"/>
                <a:gd name="T41" fmla="*/ 71 h 178"/>
                <a:gd name="T42" fmla="*/ 133 w 288"/>
                <a:gd name="T43" fmla="*/ 63 h 178"/>
                <a:gd name="T44" fmla="*/ 150 w 288"/>
                <a:gd name="T45" fmla="*/ 54 h 178"/>
                <a:gd name="T46" fmla="*/ 145 w 288"/>
                <a:gd name="T47" fmla="*/ 86 h 178"/>
                <a:gd name="T48" fmla="*/ 162 w 288"/>
                <a:gd name="T49" fmla="*/ 78 h 178"/>
                <a:gd name="T50" fmla="*/ 183 w 288"/>
                <a:gd name="T51" fmla="*/ 72 h 178"/>
                <a:gd name="T52" fmla="*/ 225 w 288"/>
                <a:gd name="T53" fmla="*/ 89 h 178"/>
                <a:gd name="T54" fmla="*/ 227 w 288"/>
                <a:gd name="T55" fmla="*/ 144 h 178"/>
                <a:gd name="T56" fmla="*/ 220 w 288"/>
                <a:gd name="T57" fmla="*/ 162 h 178"/>
                <a:gd name="T58" fmla="*/ 196 w 288"/>
                <a:gd name="T59" fmla="*/ 176 h 178"/>
                <a:gd name="T60" fmla="*/ 92 w 288"/>
                <a:gd name="T61" fmla="*/ 144 h 178"/>
                <a:gd name="T62" fmla="*/ 39 w 288"/>
                <a:gd name="T63" fmla="*/ 147 h 1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88"/>
                <a:gd name="T97" fmla="*/ 0 h 178"/>
                <a:gd name="T98" fmla="*/ 288 w 288"/>
                <a:gd name="T99" fmla="*/ 178 h 1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88" h="178">
                  <a:moveTo>
                    <a:pt x="39" y="147"/>
                  </a:moveTo>
                  <a:lnTo>
                    <a:pt x="24" y="132"/>
                  </a:lnTo>
                  <a:lnTo>
                    <a:pt x="13" y="116"/>
                  </a:lnTo>
                  <a:lnTo>
                    <a:pt x="3" y="95"/>
                  </a:lnTo>
                  <a:lnTo>
                    <a:pt x="0" y="72"/>
                  </a:lnTo>
                  <a:lnTo>
                    <a:pt x="3" y="61"/>
                  </a:lnTo>
                  <a:lnTo>
                    <a:pt x="9" y="48"/>
                  </a:lnTo>
                  <a:lnTo>
                    <a:pt x="19" y="37"/>
                  </a:lnTo>
                  <a:lnTo>
                    <a:pt x="33" y="24"/>
                  </a:lnTo>
                  <a:lnTo>
                    <a:pt x="42" y="19"/>
                  </a:lnTo>
                  <a:lnTo>
                    <a:pt x="52" y="13"/>
                  </a:lnTo>
                  <a:lnTo>
                    <a:pt x="63" y="8"/>
                  </a:lnTo>
                  <a:lnTo>
                    <a:pt x="76" y="3"/>
                  </a:lnTo>
                  <a:lnTo>
                    <a:pt x="102" y="1"/>
                  </a:lnTo>
                  <a:lnTo>
                    <a:pt x="162" y="0"/>
                  </a:lnTo>
                  <a:lnTo>
                    <a:pt x="227" y="3"/>
                  </a:lnTo>
                  <a:lnTo>
                    <a:pt x="254" y="6"/>
                  </a:lnTo>
                  <a:lnTo>
                    <a:pt x="270" y="12"/>
                  </a:lnTo>
                  <a:lnTo>
                    <a:pt x="288" y="33"/>
                  </a:lnTo>
                  <a:lnTo>
                    <a:pt x="234" y="29"/>
                  </a:lnTo>
                  <a:lnTo>
                    <a:pt x="181" y="29"/>
                  </a:lnTo>
                  <a:lnTo>
                    <a:pt x="125" y="32"/>
                  </a:lnTo>
                  <a:lnTo>
                    <a:pt x="75" y="41"/>
                  </a:lnTo>
                  <a:lnTo>
                    <a:pt x="54" y="48"/>
                  </a:lnTo>
                  <a:lnTo>
                    <a:pt x="39" y="58"/>
                  </a:lnTo>
                  <a:lnTo>
                    <a:pt x="32" y="71"/>
                  </a:lnTo>
                  <a:lnTo>
                    <a:pt x="32" y="87"/>
                  </a:lnTo>
                  <a:lnTo>
                    <a:pt x="34" y="96"/>
                  </a:lnTo>
                  <a:lnTo>
                    <a:pt x="41" y="106"/>
                  </a:lnTo>
                  <a:lnTo>
                    <a:pt x="48" y="116"/>
                  </a:lnTo>
                  <a:lnTo>
                    <a:pt x="59" y="129"/>
                  </a:lnTo>
                  <a:lnTo>
                    <a:pt x="58" y="102"/>
                  </a:lnTo>
                  <a:lnTo>
                    <a:pt x="62" y="91"/>
                  </a:lnTo>
                  <a:lnTo>
                    <a:pt x="67" y="81"/>
                  </a:lnTo>
                  <a:lnTo>
                    <a:pt x="76" y="70"/>
                  </a:lnTo>
                  <a:lnTo>
                    <a:pt x="82" y="65"/>
                  </a:lnTo>
                  <a:lnTo>
                    <a:pt x="90" y="61"/>
                  </a:lnTo>
                  <a:lnTo>
                    <a:pt x="89" y="96"/>
                  </a:lnTo>
                  <a:lnTo>
                    <a:pt x="95" y="90"/>
                  </a:lnTo>
                  <a:lnTo>
                    <a:pt x="113" y="77"/>
                  </a:lnTo>
                  <a:lnTo>
                    <a:pt x="118" y="73"/>
                  </a:lnTo>
                  <a:lnTo>
                    <a:pt x="121" y="71"/>
                  </a:lnTo>
                  <a:lnTo>
                    <a:pt x="128" y="67"/>
                  </a:lnTo>
                  <a:lnTo>
                    <a:pt x="133" y="63"/>
                  </a:lnTo>
                  <a:lnTo>
                    <a:pt x="142" y="58"/>
                  </a:lnTo>
                  <a:lnTo>
                    <a:pt x="150" y="54"/>
                  </a:lnTo>
                  <a:lnTo>
                    <a:pt x="139" y="90"/>
                  </a:lnTo>
                  <a:lnTo>
                    <a:pt x="145" y="86"/>
                  </a:lnTo>
                  <a:lnTo>
                    <a:pt x="153" y="82"/>
                  </a:lnTo>
                  <a:lnTo>
                    <a:pt x="162" y="78"/>
                  </a:lnTo>
                  <a:lnTo>
                    <a:pt x="172" y="75"/>
                  </a:lnTo>
                  <a:lnTo>
                    <a:pt x="183" y="72"/>
                  </a:lnTo>
                  <a:lnTo>
                    <a:pt x="207" y="71"/>
                  </a:lnTo>
                  <a:lnTo>
                    <a:pt x="225" y="89"/>
                  </a:lnTo>
                  <a:lnTo>
                    <a:pt x="231" y="125"/>
                  </a:lnTo>
                  <a:lnTo>
                    <a:pt x="227" y="144"/>
                  </a:lnTo>
                  <a:lnTo>
                    <a:pt x="225" y="153"/>
                  </a:lnTo>
                  <a:lnTo>
                    <a:pt x="220" y="162"/>
                  </a:lnTo>
                  <a:lnTo>
                    <a:pt x="206" y="173"/>
                  </a:lnTo>
                  <a:lnTo>
                    <a:pt x="196" y="176"/>
                  </a:lnTo>
                  <a:lnTo>
                    <a:pt x="186" y="178"/>
                  </a:lnTo>
                  <a:lnTo>
                    <a:pt x="92" y="144"/>
                  </a:lnTo>
                  <a:lnTo>
                    <a:pt x="39" y="1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1" name="Freeform 393"/>
            <p:cNvSpPr>
              <a:spLocks/>
            </p:cNvSpPr>
            <p:nvPr/>
          </p:nvSpPr>
          <p:spPr bwMode="auto">
            <a:xfrm>
              <a:off x="2453" y="2900"/>
              <a:ext cx="33" cy="51"/>
            </a:xfrm>
            <a:custGeom>
              <a:avLst/>
              <a:gdLst>
                <a:gd name="T0" fmla="*/ 0 w 130"/>
                <a:gd name="T1" fmla="*/ 0 h 204"/>
                <a:gd name="T2" fmla="*/ 94 w 130"/>
                <a:gd name="T3" fmla="*/ 202 h 204"/>
                <a:gd name="T4" fmla="*/ 130 w 130"/>
                <a:gd name="T5" fmla="*/ 204 h 204"/>
                <a:gd name="T6" fmla="*/ 29 w 130"/>
                <a:gd name="T7" fmla="*/ 0 h 204"/>
                <a:gd name="T8" fmla="*/ 0 w 130"/>
                <a:gd name="T9" fmla="*/ 0 h 204"/>
                <a:gd name="T10" fmla="*/ 0 w 130"/>
                <a:gd name="T11" fmla="*/ 0 h 2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0"/>
                <a:gd name="T19" fmla="*/ 0 h 204"/>
                <a:gd name="T20" fmla="*/ 130 w 130"/>
                <a:gd name="T21" fmla="*/ 204 h 20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0" h="204">
                  <a:moveTo>
                    <a:pt x="0" y="0"/>
                  </a:moveTo>
                  <a:lnTo>
                    <a:pt x="94" y="202"/>
                  </a:lnTo>
                  <a:lnTo>
                    <a:pt x="130" y="204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2" name="Freeform 394"/>
            <p:cNvSpPr>
              <a:spLocks/>
            </p:cNvSpPr>
            <p:nvPr/>
          </p:nvSpPr>
          <p:spPr bwMode="auto">
            <a:xfrm>
              <a:off x="2469" y="2901"/>
              <a:ext cx="57" cy="189"/>
            </a:xfrm>
            <a:custGeom>
              <a:avLst/>
              <a:gdLst>
                <a:gd name="T0" fmla="*/ 0 w 227"/>
                <a:gd name="T1" fmla="*/ 0 h 757"/>
                <a:gd name="T2" fmla="*/ 115 w 227"/>
                <a:gd name="T3" fmla="*/ 205 h 757"/>
                <a:gd name="T4" fmla="*/ 192 w 227"/>
                <a:gd name="T5" fmla="*/ 401 h 757"/>
                <a:gd name="T6" fmla="*/ 206 w 227"/>
                <a:gd name="T7" fmla="*/ 732 h 757"/>
                <a:gd name="T8" fmla="*/ 227 w 227"/>
                <a:gd name="T9" fmla="*/ 757 h 757"/>
                <a:gd name="T10" fmla="*/ 212 w 227"/>
                <a:gd name="T11" fmla="*/ 383 h 757"/>
                <a:gd name="T12" fmla="*/ 145 w 227"/>
                <a:gd name="T13" fmla="*/ 202 h 757"/>
                <a:gd name="T14" fmla="*/ 31 w 227"/>
                <a:gd name="T15" fmla="*/ 2 h 757"/>
                <a:gd name="T16" fmla="*/ 0 w 227"/>
                <a:gd name="T17" fmla="*/ 0 h 757"/>
                <a:gd name="T18" fmla="*/ 0 w 227"/>
                <a:gd name="T19" fmla="*/ 0 h 7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27"/>
                <a:gd name="T31" fmla="*/ 0 h 757"/>
                <a:gd name="T32" fmla="*/ 227 w 227"/>
                <a:gd name="T33" fmla="*/ 757 h 7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27" h="757">
                  <a:moveTo>
                    <a:pt x="0" y="0"/>
                  </a:moveTo>
                  <a:lnTo>
                    <a:pt x="115" y="205"/>
                  </a:lnTo>
                  <a:lnTo>
                    <a:pt x="192" y="401"/>
                  </a:lnTo>
                  <a:lnTo>
                    <a:pt x="206" y="732"/>
                  </a:lnTo>
                  <a:lnTo>
                    <a:pt x="227" y="757"/>
                  </a:lnTo>
                  <a:lnTo>
                    <a:pt x="212" y="383"/>
                  </a:lnTo>
                  <a:lnTo>
                    <a:pt x="145" y="202"/>
                  </a:lnTo>
                  <a:lnTo>
                    <a:pt x="3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3" name="Freeform 395"/>
            <p:cNvSpPr>
              <a:spLocks/>
            </p:cNvSpPr>
            <p:nvPr/>
          </p:nvSpPr>
          <p:spPr bwMode="auto">
            <a:xfrm>
              <a:off x="2473" y="3078"/>
              <a:ext cx="56" cy="38"/>
            </a:xfrm>
            <a:custGeom>
              <a:avLst/>
              <a:gdLst>
                <a:gd name="T0" fmla="*/ 165 w 226"/>
                <a:gd name="T1" fmla="*/ 0 h 149"/>
                <a:gd name="T2" fmla="*/ 162 w 226"/>
                <a:gd name="T3" fmla="*/ 39 h 149"/>
                <a:gd name="T4" fmla="*/ 191 w 226"/>
                <a:gd name="T5" fmla="*/ 63 h 149"/>
                <a:gd name="T6" fmla="*/ 196 w 226"/>
                <a:gd name="T7" fmla="*/ 77 h 149"/>
                <a:gd name="T8" fmla="*/ 196 w 226"/>
                <a:gd name="T9" fmla="*/ 92 h 149"/>
                <a:gd name="T10" fmla="*/ 193 w 226"/>
                <a:gd name="T11" fmla="*/ 100 h 149"/>
                <a:gd name="T12" fmla="*/ 188 w 226"/>
                <a:gd name="T13" fmla="*/ 106 h 149"/>
                <a:gd name="T14" fmla="*/ 175 w 226"/>
                <a:gd name="T15" fmla="*/ 118 h 149"/>
                <a:gd name="T16" fmla="*/ 165 w 226"/>
                <a:gd name="T17" fmla="*/ 122 h 149"/>
                <a:gd name="T18" fmla="*/ 155 w 226"/>
                <a:gd name="T19" fmla="*/ 124 h 149"/>
                <a:gd name="T20" fmla="*/ 129 w 226"/>
                <a:gd name="T21" fmla="*/ 125 h 149"/>
                <a:gd name="T22" fmla="*/ 73 w 226"/>
                <a:gd name="T23" fmla="*/ 120 h 149"/>
                <a:gd name="T24" fmla="*/ 34 w 226"/>
                <a:gd name="T25" fmla="*/ 110 h 149"/>
                <a:gd name="T26" fmla="*/ 16 w 226"/>
                <a:gd name="T27" fmla="*/ 92 h 149"/>
                <a:gd name="T28" fmla="*/ 19 w 226"/>
                <a:gd name="T29" fmla="*/ 80 h 149"/>
                <a:gd name="T30" fmla="*/ 29 w 226"/>
                <a:gd name="T31" fmla="*/ 65 h 149"/>
                <a:gd name="T32" fmla="*/ 44 w 226"/>
                <a:gd name="T33" fmla="*/ 53 h 149"/>
                <a:gd name="T34" fmla="*/ 56 w 226"/>
                <a:gd name="T35" fmla="*/ 51 h 149"/>
                <a:gd name="T36" fmla="*/ 67 w 226"/>
                <a:gd name="T37" fmla="*/ 55 h 149"/>
                <a:gd name="T38" fmla="*/ 74 w 226"/>
                <a:gd name="T39" fmla="*/ 62 h 149"/>
                <a:gd name="T40" fmla="*/ 86 w 226"/>
                <a:gd name="T41" fmla="*/ 81 h 149"/>
                <a:gd name="T42" fmla="*/ 90 w 226"/>
                <a:gd name="T43" fmla="*/ 92 h 149"/>
                <a:gd name="T44" fmla="*/ 92 w 226"/>
                <a:gd name="T45" fmla="*/ 96 h 149"/>
                <a:gd name="T46" fmla="*/ 100 w 226"/>
                <a:gd name="T47" fmla="*/ 103 h 149"/>
                <a:gd name="T48" fmla="*/ 106 w 226"/>
                <a:gd name="T49" fmla="*/ 101 h 149"/>
                <a:gd name="T50" fmla="*/ 109 w 226"/>
                <a:gd name="T51" fmla="*/ 82 h 149"/>
                <a:gd name="T52" fmla="*/ 106 w 226"/>
                <a:gd name="T53" fmla="*/ 67 h 149"/>
                <a:gd name="T54" fmla="*/ 100 w 226"/>
                <a:gd name="T55" fmla="*/ 52 h 149"/>
                <a:gd name="T56" fmla="*/ 90 w 226"/>
                <a:gd name="T57" fmla="*/ 39 h 149"/>
                <a:gd name="T58" fmla="*/ 83 w 226"/>
                <a:gd name="T59" fmla="*/ 34 h 149"/>
                <a:gd name="T60" fmla="*/ 77 w 226"/>
                <a:gd name="T61" fmla="*/ 31 h 149"/>
                <a:gd name="T62" fmla="*/ 69 w 226"/>
                <a:gd name="T63" fmla="*/ 27 h 149"/>
                <a:gd name="T64" fmla="*/ 62 w 226"/>
                <a:gd name="T65" fmla="*/ 26 h 149"/>
                <a:gd name="T66" fmla="*/ 47 w 226"/>
                <a:gd name="T67" fmla="*/ 26 h 149"/>
                <a:gd name="T68" fmla="*/ 16 w 226"/>
                <a:gd name="T69" fmla="*/ 50 h 149"/>
                <a:gd name="T70" fmla="*/ 0 w 226"/>
                <a:gd name="T71" fmla="*/ 89 h 149"/>
                <a:gd name="T72" fmla="*/ 3 w 226"/>
                <a:gd name="T73" fmla="*/ 105 h 149"/>
                <a:gd name="T74" fmla="*/ 6 w 226"/>
                <a:gd name="T75" fmla="*/ 113 h 149"/>
                <a:gd name="T76" fmla="*/ 13 w 226"/>
                <a:gd name="T77" fmla="*/ 120 h 149"/>
                <a:gd name="T78" fmla="*/ 19 w 226"/>
                <a:gd name="T79" fmla="*/ 127 h 149"/>
                <a:gd name="T80" fmla="*/ 29 w 226"/>
                <a:gd name="T81" fmla="*/ 133 h 149"/>
                <a:gd name="T82" fmla="*/ 39 w 226"/>
                <a:gd name="T83" fmla="*/ 138 h 149"/>
                <a:gd name="T84" fmla="*/ 52 w 226"/>
                <a:gd name="T85" fmla="*/ 142 h 149"/>
                <a:gd name="T86" fmla="*/ 67 w 226"/>
                <a:gd name="T87" fmla="*/ 146 h 149"/>
                <a:gd name="T88" fmla="*/ 83 w 226"/>
                <a:gd name="T89" fmla="*/ 147 h 149"/>
                <a:gd name="T90" fmla="*/ 121 w 226"/>
                <a:gd name="T91" fmla="*/ 149 h 149"/>
                <a:gd name="T92" fmla="*/ 158 w 226"/>
                <a:gd name="T93" fmla="*/ 146 h 149"/>
                <a:gd name="T94" fmla="*/ 187 w 226"/>
                <a:gd name="T95" fmla="*/ 137 h 149"/>
                <a:gd name="T96" fmla="*/ 220 w 226"/>
                <a:gd name="T97" fmla="*/ 111 h 149"/>
                <a:gd name="T98" fmla="*/ 226 w 226"/>
                <a:gd name="T99" fmla="*/ 96 h 149"/>
                <a:gd name="T100" fmla="*/ 226 w 226"/>
                <a:gd name="T101" fmla="*/ 80 h 149"/>
                <a:gd name="T102" fmla="*/ 222 w 226"/>
                <a:gd name="T103" fmla="*/ 63 h 149"/>
                <a:gd name="T104" fmla="*/ 212 w 226"/>
                <a:gd name="T105" fmla="*/ 50 h 149"/>
                <a:gd name="T106" fmla="*/ 194 w 226"/>
                <a:gd name="T107" fmla="*/ 22 h 149"/>
                <a:gd name="T108" fmla="*/ 165 w 226"/>
                <a:gd name="T109" fmla="*/ 0 h 149"/>
                <a:gd name="T110" fmla="*/ 165 w 226"/>
                <a:gd name="T111" fmla="*/ 0 h 14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6"/>
                <a:gd name="T169" fmla="*/ 0 h 149"/>
                <a:gd name="T170" fmla="*/ 226 w 226"/>
                <a:gd name="T171" fmla="*/ 149 h 14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6" h="149">
                  <a:moveTo>
                    <a:pt x="165" y="0"/>
                  </a:moveTo>
                  <a:lnTo>
                    <a:pt x="162" y="39"/>
                  </a:lnTo>
                  <a:lnTo>
                    <a:pt x="191" y="63"/>
                  </a:lnTo>
                  <a:lnTo>
                    <a:pt x="196" y="77"/>
                  </a:lnTo>
                  <a:lnTo>
                    <a:pt x="196" y="92"/>
                  </a:lnTo>
                  <a:lnTo>
                    <a:pt x="193" y="100"/>
                  </a:lnTo>
                  <a:lnTo>
                    <a:pt x="188" y="106"/>
                  </a:lnTo>
                  <a:lnTo>
                    <a:pt x="175" y="118"/>
                  </a:lnTo>
                  <a:lnTo>
                    <a:pt x="165" y="122"/>
                  </a:lnTo>
                  <a:lnTo>
                    <a:pt x="155" y="124"/>
                  </a:lnTo>
                  <a:lnTo>
                    <a:pt x="129" y="125"/>
                  </a:lnTo>
                  <a:lnTo>
                    <a:pt x="73" y="120"/>
                  </a:lnTo>
                  <a:lnTo>
                    <a:pt x="34" y="110"/>
                  </a:lnTo>
                  <a:lnTo>
                    <a:pt x="16" y="92"/>
                  </a:lnTo>
                  <a:lnTo>
                    <a:pt x="19" y="80"/>
                  </a:lnTo>
                  <a:lnTo>
                    <a:pt x="29" y="65"/>
                  </a:lnTo>
                  <a:lnTo>
                    <a:pt x="44" y="53"/>
                  </a:lnTo>
                  <a:lnTo>
                    <a:pt x="56" y="51"/>
                  </a:lnTo>
                  <a:lnTo>
                    <a:pt x="67" y="55"/>
                  </a:lnTo>
                  <a:lnTo>
                    <a:pt x="74" y="62"/>
                  </a:lnTo>
                  <a:lnTo>
                    <a:pt x="86" y="81"/>
                  </a:lnTo>
                  <a:lnTo>
                    <a:pt x="90" y="92"/>
                  </a:lnTo>
                  <a:lnTo>
                    <a:pt x="92" y="96"/>
                  </a:lnTo>
                  <a:lnTo>
                    <a:pt x="100" y="103"/>
                  </a:lnTo>
                  <a:lnTo>
                    <a:pt x="106" y="101"/>
                  </a:lnTo>
                  <a:lnTo>
                    <a:pt x="109" y="82"/>
                  </a:lnTo>
                  <a:lnTo>
                    <a:pt x="106" y="67"/>
                  </a:lnTo>
                  <a:lnTo>
                    <a:pt x="100" y="52"/>
                  </a:lnTo>
                  <a:lnTo>
                    <a:pt x="90" y="39"/>
                  </a:lnTo>
                  <a:lnTo>
                    <a:pt x="83" y="34"/>
                  </a:lnTo>
                  <a:lnTo>
                    <a:pt x="77" y="31"/>
                  </a:lnTo>
                  <a:lnTo>
                    <a:pt x="69" y="27"/>
                  </a:lnTo>
                  <a:lnTo>
                    <a:pt x="62" y="26"/>
                  </a:lnTo>
                  <a:lnTo>
                    <a:pt x="47" y="26"/>
                  </a:lnTo>
                  <a:lnTo>
                    <a:pt x="16" y="50"/>
                  </a:lnTo>
                  <a:lnTo>
                    <a:pt x="0" y="89"/>
                  </a:lnTo>
                  <a:lnTo>
                    <a:pt x="3" y="105"/>
                  </a:lnTo>
                  <a:lnTo>
                    <a:pt x="6" y="113"/>
                  </a:lnTo>
                  <a:lnTo>
                    <a:pt x="13" y="120"/>
                  </a:lnTo>
                  <a:lnTo>
                    <a:pt x="19" y="127"/>
                  </a:lnTo>
                  <a:lnTo>
                    <a:pt x="29" y="133"/>
                  </a:lnTo>
                  <a:lnTo>
                    <a:pt x="39" y="138"/>
                  </a:lnTo>
                  <a:lnTo>
                    <a:pt x="52" y="142"/>
                  </a:lnTo>
                  <a:lnTo>
                    <a:pt x="67" y="146"/>
                  </a:lnTo>
                  <a:lnTo>
                    <a:pt x="83" y="147"/>
                  </a:lnTo>
                  <a:lnTo>
                    <a:pt x="121" y="149"/>
                  </a:lnTo>
                  <a:lnTo>
                    <a:pt x="158" y="146"/>
                  </a:lnTo>
                  <a:lnTo>
                    <a:pt x="187" y="137"/>
                  </a:lnTo>
                  <a:lnTo>
                    <a:pt x="220" y="111"/>
                  </a:lnTo>
                  <a:lnTo>
                    <a:pt x="226" y="96"/>
                  </a:lnTo>
                  <a:lnTo>
                    <a:pt x="226" y="80"/>
                  </a:lnTo>
                  <a:lnTo>
                    <a:pt x="222" y="63"/>
                  </a:lnTo>
                  <a:lnTo>
                    <a:pt x="212" y="50"/>
                  </a:lnTo>
                  <a:lnTo>
                    <a:pt x="194" y="22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4" name="Freeform 396"/>
            <p:cNvSpPr>
              <a:spLocks/>
            </p:cNvSpPr>
            <p:nvPr/>
          </p:nvSpPr>
          <p:spPr bwMode="auto">
            <a:xfrm>
              <a:off x="2493" y="3003"/>
              <a:ext cx="23" cy="79"/>
            </a:xfrm>
            <a:custGeom>
              <a:avLst/>
              <a:gdLst>
                <a:gd name="T0" fmla="*/ 77 w 95"/>
                <a:gd name="T1" fmla="*/ 316 h 316"/>
                <a:gd name="T2" fmla="*/ 0 w 95"/>
                <a:gd name="T3" fmla="*/ 0 h 316"/>
                <a:gd name="T4" fmla="*/ 27 w 95"/>
                <a:gd name="T5" fmla="*/ 3 h 316"/>
                <a:gd name="T6" fmla="*/ 95 w 95"/>
                <a:gd name="T7" fmla="*/ 315 h 316"/>
                <a:gd name="T8" fmla="*/ 77 w 95"/>
                <a:gd name="T9" fmla="*/ 316 h 316"/>
                <a:gd name="T10" fmla="*/ 77 w 95"/>
                <a:gd name="T11" fmla="*/ 316 h 3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5"/>
                <a:gd name="T19" fmla="*/ 0 h 316"/>
                <a:gd name="T20" fmla="*/ 95 w 95"/>
                <a:gd name="T21" fmla="*/ 316 h 3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5" h="316">
                  <a:moveTo>
                    <a:pt x="77" y="316"/>
                  </a:moveTo>
                  <a:lnTo>
                    <a:pt x="0" y="0"/>
                  </a:lnTo>
                  <a:lnTo>
                    <a:pt x="27" y="3"/>
                  </a:lnTo>
                  <a:lnTo>
                    <a:pt x="95" y="315"/>
                  </a:lnTo>
                  <a:lnTo>
                    <a:pt x="77" y="3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5" name="Freeform 397"/>
            <p:cNvSpPr>
              <a:spLocks/>
            </p:cNvSpPr>
            <p:nvPr/>
          </p:nvSpPr>
          <p:spPr bwMode="auto">
            <a:xfrm>
              <a:off x="2462" y="3110"/>
              <a:ext cx="52" cy="22"/>
            </a:xfrm>
            <a:custGeom>
              <a:avLst/>
              <a:gdLst>
                <a:gd name="T0" fmla="*/ 207 w 207"/>
                <a:gd name="T1" fmla="*/ 12 h 91"/>
                <a:gd name="T2" fmla="*/ 201 w 207"/>
                <a:gd name="T3" fmla="*/ 17 h 91"/>
                <a:gd name="T4" fmla="*/ 195 w 207"/>
                <a:gd name="T5" fmla="*/ 21 h 91"/>
                <a:gd name="T6" fmla="*/ 186 w 207"/>
                <a:gd name="T7" fmla="*/ 27 h 91"/>
                <a:gd name="T8" fmla="*/ 181 w 207"/>
                <a:gd name="T9" fmla="*/ 29 h 91"/>
                <a:gd name="T10" fmla="*/ 176 w 207"/>
                <a:gd name="T11" fmla="*/ 33 h 91"/>
                <a:gd name="T12" fmla="*/ 169 w 207"/>
                <a:gd name="T13" fmla="*/ 37 h 91"/>
                <a:gd name="T14" fmla="*/ 164 w 207"/>
                <a:gd name="T15" fmla="*/ 41 h 91"/>
                <a:gd name="T16" fmla="*/ 158 w 207"/>
                <a:gd name="T17" fmla="*/ 45 h 91"/>
                <a:gd name="T18" fmla="*/ 150 w 207"/>
                <a:gd name="T19" fmla="*/ 48 h 91"/>
                <a:gd name="T20" fmla="*/ 144 w 207"/>
                <a:gd name="T21" fmla="*/ 53 h 91"/>
                <a:gd name="T22" fmla="*/ 136 w 207"/>
                <a:gd name="T23" fmla="*/ 57 h 91"/>
                <a:gd name="T24" fmla="*/ 129 w 207"/>
                <a:gd name="T25" fmla="*/ 61 h 91"/>
                <a:gd name="T26" fmla="*/ 121 w 207"/>
                <a:gd name="T27" fmla="*/ 65 h 91"/>
                <a:gd name="T28" fmla="*/ 114 w 207"/>
                <a:gd name="T29" fmla="*/ 69 h 91"/>
                <a:gd name="T30" fmla="*/ 106 w 207"/>
                <a:gd name="T31" fmla="*/ 72 h 91"/>
                <a:gd name="T32" fmla="*/ 97 w 207"/>
                <a:gd name="T33" fmla="*/ 76 h 91"/>
                <a:gd name="T34" fmla="*/ 90 w 207"/>
                <a:gd name="T35" fmla="*/ 79 h 91"/>
                <a:gd name="T36" fmla="*/ 75 w 207"/>
                <a:gd name="T37" fmla="*/ 85 h 91"/>
                <a:gd name="T38" fmla="*/ 59 w 207"/>
                <a:gd name="T39" fmla="*/ 89 h 91"/>
                <a:gd name="T40" fmla="*/ 44 w 207"/>
                <a:gd name="T41" fmla="*/ 91 h 91"/>
                <a:gd name="T42" fmla="*/ 18 w 207"/>
                <a:gd name="T43" fmla="*/ 90 h 91"/>
                <a:gd name="T44" fmla="*/ 3 w 207"/>
                <a:gd name="T45" fmla="*/ 81 h 91"/>
                <a:gd name="T46" fmla="*/ 0 w 207"/>
                <a:gd name="T47" fmla="*/ 70 h 91"/>
                <a:gd name="T48" fmla="*/ 4 w 207"/>
                <a:gd name="T49" fmla="*/ 62 h 91"/>
                <a:gd name="T50" fmla="*/ 9 w 207"/>
                <a:gd name="T51" fmla="*/ 55 h 91"/>
                <a:gd name="T52" fmla="*/ 25 w 207"/>
                <a:gd name="T53" fmla="*/ 39 h 91"/>
                <a:gd name="T54" fmla="*/ 43 w 207"/>
                <a:gd name="T55" fmla="*/ 24 h 91"/>
                <a:gd name="T56" fmla="*/ 53 w 207"/>
                <a:gd name="T57" fmla="*/ 18 h 91"/>
                <a:gd name="T58" fmla="*/ 62 w 207"/>
                <a:gd name="T59" fmla="*/ 12 h 91"/>
                <a:gd name="T60" fmla="*/ 70 w 207"/>
                <a:gd name="T61" fmla="*/ 8 h 91"/>
                <a:gd name="T62" fmla="*/ 75 w 207"/>
                <a:gd name="T63" fmla="*/ 4 h 91"/>
                <a:gd name="T64" fmla="*/ 81 w 207"/>
                <a:gd name="T65" fmla="*/ 0 h 91"/>
                <a:gd name="T66" fmla="*/ 101 w 207"/>
                <a:gd name="T67" fmla="*/ 8 h 91"/>
                <a:gd name="T68" fmla="*/ 97 w 207"/>
                <a:gd name="T69" fmla="*/ 10 h 91"/>
                <a:gd name="T70" fmla="*/ 86 w 207"/>
                <a:gd name="T71" fmla="*/ 17 h 91"/>
                <a:gd name="T72" fmla="*/ 78 w 207"/>
                <a:gd name="T73" fmla="*/ 21 h 91"/>
                <a:gd name="T74" fmla="*/ 71 w 207"/>
                <a:gd name="T75" fmla="*/ 26 h 91"/>
                <a:gd name="T76" fmla="*/ 63 w 207"/>
                <a:gd name="T77" fmla="*/ 31 h 91"/>
                <a:gd name="T78" fmla="*/ 54 w 207"/>
                <a:gd name="T79" fmla="*/ 36 h 91"/>
                <a:gd name="T80" fmla="*/ 29 w 207"/>
                <a:gd name="T81" fmla="*/ 56 h 91"/>
                <a:gd name="T82" fmla="*/ 25 w 207"/>
                <a:gd name="T83" fmla="*/ 63 h 91"/>
                <a:gd name="T84" fmla="*/ 32 w 207"/>
                <a:gd name="T85" fmla="*/ 69 h 91"/>
                <a:gd name="T86" fmla="*/ 46 w 207"/>
                <a:gd name="T87" fmla="*/ 69 h 91"/>
                <a:gd name="T88" fmla="*/ 63 w 207"/>
                <a:gd name="T89" fmla="*/ 63 h 91"/>
                <a:gd name="T90" fmla="*/ 73 w 207"/>
                <a:gd name="T91" fmla="*/ 60 h 91"/>
                <a:gd name="T92" fmla="*/ 82 w 207"/>
                <a:gd name="T93" fmla="*/ 55 h 91"/>
                <a:gd name="T94" fmla="*/ 92 w 207"/>
                <a:gd name="T95" fmla="*/ 50 h 91"/>
                <a:gd name="T96" fmla="*/ 102 w 207"/>
                <a:gd name="T97" fmla="*/ 45 h 91"/>
                <a:gd name="T98" fmla="*/ 112 w 207"/>
                <a:gd name="T99" fmla="*/ 38 h 91"/>
                <a:gd name="T100" fmla="*/ 121 w 207"/>
                <a:gd name="T101" fmla="*/ 33 h 91"/>
                <a:gd name="T102" fmla="*/ 129 w 207"/>
                <a:gd name="T103" fmla="*/ 28 h 91"/>
                <a:gd name="T104" fmla="*/ 136 w 207"/>
                <a:gd name="T105" fmla="*/ 23 h 91"/>
                <a:gd name="T106" fmla="*/ 141 w 207"/>
                <a:gd name="T107" fmla="*/ 19 h 91"/>
                <a:gd name="T108" fmla="*/ 147 w 207"/>
                <a:gd name="T109" fmla="*/ 17 h 91"/>
                <a:gd name="T110" fmla="*/ 150 w 207"/>
                <a:gd name="T111" fmla="*/ 14 h 91"/>
                <a:gd name="T112" fmla="*/ 207 w 207"/>
                <a:gd name="T113" fmla="*/ 12 h 91"/>
                <a:gd name="T114" fmla="*/ 207 w 207"/>
                <a:gd name="T115" fmla="*/ 12 h 9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07"/>
                <a:gd name="T175" fmla="*/ 0 h 91"/>
                <a:gd name="T176" fmla="*/ 207 w 207"/>
                <a:gd name="T177" fmla="*/ 91 h 9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07" h="91">
                  <a:moveTo>
                    <a:pt x="207" y="12"/>
                  </a:moveTo>
                  <a:lnTo>
                    <a:pt x="201" y="17"/>
                  </a:lnTo>
                  <a:lnTo>
                    <a:pt x="195" y="21"/>
                  </a:lnTo>
                  <a:lnTo>
                    <a:pt x="186" y="27"/>
                  </a:lnTo>
                  <a:lnTo>
                    <a:pt x="181" y="29"/>
                  </a:lnTo>
                  <a:lnTo>
                    <a:pt x="176" y="33"/>
                  </a:lnTo>
                  <a:lnTo>
                    <a:pt x="169" y="37"/>
                  </a:lnTo>
                  <a:lnTo>
                    <a:pt x="164" y="41"/>
                  </a:lnTo>
                  <a:lnTo>
                    <a:pt x="158" y="45"/>
                  </a:lnTo>
                  <a:lnTo>
                    <a:pt x="150" y="48"/>
                  </a:lnTo>
                  <a:lnTo>
                    <a:pt x="144" y="53"/>
                  </a:lnTo>
                  <a:lnTo>
                    <a:pt x="136" y="57"/>
                  </a:lnTo>
                  <a:lnTo>
                    <a:pt x="129" y="61"/>
                  </a:lnTo>
                  <a:lnTo>
                    <a:pt x="121" y="65"/>
                  </a:lnTo>
                  <a:lnTo>
                    <a:pt x="114" y="69"/>
                  </a:lnTo>
                  <a:lnTo>
                    <a:pt x="106" y="72"/>
                  </a:lnTo>
                  <a:lnTo>
                    <a:pt x="97" y="76"/>
                  </a:lnTo>
                  <a:lnTo>
                    <a:pt x="90" y="79"/>
                  </a:lnTo>
                  <a:lnTo>
                    <a:pt x="75" y="85"/>
                  </a:lnTo>
                  <a:lnTo>
                    <a:pt x="59" y="89"/>
                  </a:lnTo>
                  <a:lnTo>
                    <a:pt x="44" y="91"/>
                  </a:lnTo>
                  <a:lnTo>
                    <a:pt x="18" y="90"/>
                  </a:lnTo>
                  <a:lnTo>
                    <a:pt x="3" y="81"/>
                  </a:lnTo>
                  <a:lnTo>
                    <a:pt x="0" y="70"/>
                  </a:lnTo>
                  <a:lnTo>
                    <a:pt x="4" y="62"/>
                  </a:lnTo>
                  <a:lnTo>
                    <a:pt x="9" y="55"/>
                  </a:lnTo>
                  <a:lnTo>
                    <a:pt x="25" y="39"/>
                  </a:lnTo>
                  <a:lnTo>
                    <a:pt x="43" y="24"/>
                  </a:lnTo>
                  <a:lnTo>
                    <a:pt x="53" y="18"/>
                  </a:lnTo>
                  <a:lnTo>
                    <a:pt x="62" y="12"/>
                  </a:lnTo>
                  <a:lnTo>
                    <a:pt x="70" y="8"/>
                  </a:lnTo>
                  <a:lnTo>
                    <a:pt x="75" y="4"/>
                  </a:lnTo>
                  <a:lnTo>
                    <a:pt x="81" y="0"/>
                  </a:lnTo>
                  <a:lnTo>
                    <a:pt x="101" y="8"/>
                  </a:lnTo>
                  <a:lnTo>
                    <a:pt x="97" y="10"/>
                  </a:lnTo>
                  <a:lnTo>
                    <a:pt x="86" y="17"/>
                  </a:lnTo>
                  <a:lnTo>
                    <a:pt x="78" y="21"/>
                  </a:lnTo>
                  <a:lnTo>
                    <a:pt x="71" y="26"/>
                  </a:lnTo>
                  <a:lnTo>
                    <a:pt x="63" y="31"/>
                  </a:lnTo>
                  <a:lnTo>
                    <a:pt x="54" y="36"/>
                  </a:lnTo>
                  <a:lnTo>
                    <a:pt x="29" y="56"/>
                  </a:lnTo>
                  <a:lnTo>
                    <a:pt x="25" y="63"/>
                  </a:lnTo>
                  <a:lnTo>
                    <a:pt x="32" y="69"/>
                  </a:lnTo>
                  <a:lnTo>
                    <a:pt x="46" y="69"/>
                  </a:lnTo>
                  <a:lnTo>
                    <a:pt x="63" y="63"/>
                  </a:lnTo>
                  <a:lnTo>
                    <a:pt x="73" y="60"/>
                  </a:lnTo>
                  <a:lnTo>
                    <a:pt x="82" y="55"/>
                  </a:lnTo>
                  <a:lnTo>
                    <a:pt x="92" y="50"/>
                  </a:lnTo>
                  <a:lnTo>
                    <a:pt x="102" y="45"/>
                  </a:lnTo>
                  <a:lnTo>
                    <a:pt x="112" y="38"/>
                  </a:lnTo>
                  <a:lnTo>
                    <a:pt x="121" y="33"/>
                  </a:lnTo>
                  <a:lnTo>
                    <a:pt x="129" y="28"/>
                  </a:lnTo>
                  <a:lnTo>
                    <a:pt x="136" y="23"/>
                  </a:lnTo>
                  <a:lnTo>
                    <a:pt x="141" y="19"/>
                  </a:lnTo>
                  <a:lnTo>
                    <a:pt x="147" y="17"/>
                  </a:lnTo>
                  <a:lnTo>
                    <a:pt x="150" y="14"/>
                  </a:lnTo>
                  <a:lnTo>
                    <a:pt x="207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6" name="Freeform 398"/>
            <p:cNvSpPr>
              <a:spLocks/>
            </p:cNvSpPr>
            <p:nvPr/>
          </p:nvSpPr>
          <p:spPr bwMode="auto">
            <a:xfrm>
              <a:off x="2463" y="3005"/>
              <a:ext cx="7" cy="19"/>
            </a:xfrm>
            <a:custGeom>
              <a:avLst/>
              <a:gdLst>
                <a:gd name="T0" fmla="*/ 12 w 28"/>
                <a:gd name="T1" fmla="*/ 0 h 74"/>
                <a:gd name="T2" fmla="*/ 13 w 28"/>
                <a:gd name="T3" fmla="*/ 26 h 74"/>
                <a:gd name="T4" fmla="*/ 9 w 28"/>
                <a:gd name="T5" fmla="*/ 50 h 74"/>
                <a:gd name="T6" fmla="*/ 7 w 28"/>
                <a:gd name="T7" fmla="*/ 62 h 74"/>
                <a:gd name="T8" fmla="*/ 0 w 28"/>
                <a:gd name="T9" fmla="*/ 74 h 74"/>
                <a:gd name="T10" fmla="*/ 14 w 28"/>
                <a:gd name="T11" fmla="*/ 56 h 74"/>
                <a:gd name="T12" fmla="*/ 28 w 28"/>
                <a:gd name="T13" fmla="*/ 3 h 74"/>
                <a:gd name="T14" fmla="*/ 12 w 28"/>
                <a:gd name="T15" fmla="*/ 0 h 74"/>
                <a:gd name="T16" fmla="*/ 12 w 28"/>
                <a:gd name="T17" fmla="*/ 0 h 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8"/>
                <a:gd name="T28" fmla="*/ 0 h 74"/>
                <a:gd name="T29" fmla="*/ 28 w 28"/>
                <a:gd name="T30" fmla="*/ 74 h 7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8" h="74">
                  <a:moveTo>
                    <a:pt x="12" y="0"/>
                  </a:moveTo>
                  <a:lnTo>
                    <a:pt x="13" y="26"/>
                  </a:lnTo>
                  <a:lnTo>
                    <a:pt x="9" y="50"/>
                  </a:lnTo>
                  <a:lnTo>
                    <a:pt x="7" y="62"/>
                  </a:lnTo>
                  <a:lnTo>
                    <a:pt x="0" y="74"/>
                  </a:lnTo>
                  <a:lnTo>
                    <a:pt x="14" y="56"/>
                  </a:lnTo>
                  <a:lnTo>
                    <a:pt x="28" y="3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7" name="Freeform 399"/>
            <p:cNvSpPr>
              <a:spLocks/>
            </p:cNvSpPr>
            <p:nvPr/>
          </p:nvSpPr>
          <p:spPr bwMode="auto">
            <a:xfrm>
              <a:off x="2136" y="2924"/>
              <a:ext cx="42" cy="15"/>
            </a:xfrm>
            <a:custGeom>
              <a:avLst/>
              <a:gdLst>
                <a:gd name="T0" fmla="*/ 171 w 171"/>
                <a:gd name="T1" fmla="*/ 37 h 63"/>
                <a:gd name="T2" fmla="*/ 163 w 171"/>
                <a:gd name="T3" fmla="*/ 28 h 63"/>
                <a:gd name="T4" fmla="*/ 153 w 171"/>
                <a:gd name="T5" fmla="*/ 21 h 63"/>
                <a:gd name="T6" fmla="*/ 148 w 171"/>
                <a:gd name="T7" fmla="*/ 17 h 63"/>
                <a:gd name="T8" fmla="*/ 140 w 171"/>
                <a:gd name="T9" fmla="*/ 13 h 63"/>
                <a:gd name="T10" fmla="*/ 133 w 171"/>
                <a:gd name="T11" fmla="*/ 9 h 63"/>
                <a:gd name="T12" fmla="*/ 125 w 171"/>
                <a:gd name="T13" fmla="*/ 5 h 63"/>
                <a:gd name="T14" fmla="*/ 106 w 171"/>
                <a:gd name="T15" fmla="*/ 0 h 63"/>
                <a:gd name="T16" fmla="*/ 85 w 171"/>
                <a:gd name="T17" fmla="*/ 0 h 63"/>
                <a:gd name="T18" fmla="*/ 61 w 171"/>
                <a:gd name="T19" fmla="*/ 4 h 63"/>
                <a:gd name="T20" fmla="*/ 57 w 171"/>
                <a:gd name="T21" fmla="*/ 13 h 63"/>
                <a:gd name="T22" fmla="*/ 53 w 171"/>
                <a:gd name="T23" fmla="*/ 21 h 63"/>
                <a:gd name="T24" fmla="*/ 47 w 171"/>
                <a:gd name="T25" fmla="*/ 28 h 63"/>
                <a:gd name="T26" fmla="*/ 44 w 171"/>
                <a:gd name="T27" fmla="*/ 32 h 63"/>
                <a:gd name="T28" fmla="*/ 39 w 171"/>
                <a:gd name="T29" fmla="*/ 34 h 63"/>
                <a:gd name="T30" fmla="*/ 31 w 171"/>
                <a:gd name="T31" fmla="*/ 36 h 63"/>
                <a:gd name="T32" fmla="*/ 19 w 171"/>
                <a:gd name="T33" fmla="*/ 31 h 63"/>
                <a:gd name="T34" fmla="*/ 7 w 171"/>
                <a:gd name="T35" fmla="*/ 18 h 63"/>
                <a:gd name="T36" fmla="*/ 0 w 171"/>
                <a:gd name="T37" fmla="*/ 42 h 63"/>
                <a:gd name="T38" fmla="*/ 32 w 171"/>
                <a:gd name="T39" fmla="*/ 63 h 63"/>
                <a:gd name="T40" fmla="*/ 74 w 171"/>
                <a:gd name="T41" fmla="*/ 21 h 63"/>
                <a:gd name="T42" fmla="*/ 171 w 171"/>
                <a:gd name="T43" fmla="*/ 37 h 63"/>
                <a:gd name="T44" fmla="*/ 171 w 171"/>
                <a:gd name="T45" fmla="*/ 37 h 6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71"/>
                <a:gd name="T70" fmla="*/ 0 h 63"/>
                <a:gd name="T71" fmla="*/ 171 w 171"/>
                <a:gd name="T72" fmla="*/ 63 h 6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71" h="63">
                  <a:moveTo>
                    <a:pt x="171" y="37"/>
                  </a:moveTo>
                  <a:lnTo>
                    <a:pt x="163" y="28"/>
                  </a:lnTo>
                  <a:lnTo>
                    <a:pt x="153" y="21"/>
                  </a:lnTo>
                  <a:lnTo>
                    <a:pt x="148" y="17"/>
                  </a:lnTo>
                  <a:lnTo>
                    <a:pt x="140" y="13"/>
                  </a:lnTo>
                  <a:lnTo>
                    <a:pt x="133" y="9"/>
                  </a:lnTo>
                  <a:lnTo>
                    <a:pt x="125" y="5"/>
                  </a:lnTo>
                  <a:lnTo>
                    <a:pt x="106" y="0"/>
                  </a:lnTo>
                  <a:lnTo>
                    <a:pt x="85" y="0"/>
                  </a:lnTo>
                  <a:lnTo>
                    <a:pt x="61" y="4"/>
                  </a:lnTo>
                  <a:lnTo>
                    <a:pt x="57" y="13"/>
                  </a:lnTo>
                  <a:lnTo>
                    <a:pt x="53" y="21"/>
                  </a:lnTo>
                  <a:lnTo>
                    <a:pt x="47" y="28"/>
                  </a:lnTo>
                  <a:lnTo>
                    <a:pt x="44" y="32"/>
                  </a:lnTo>
                  <a:lnTo>
                    <a:pt x="39" y="34"/>
                  </a:lnTo>
                  <a:lnTo>
                    <a:pt x="31" y="36"/>
                  </a:lnTo>
                  <a:lnTo>
                    <a:pt x="19" y="31"/>
                  </a:lnTo>
                  <a:lnTo>
                    <a:pt x="7" y="18"/>
                  </a:lnTo>
                  <a:lnTo>
                    <a:pt x="0" y="42"/>
                  </a:lnTo>
                  <a:lnTo>
                    <a:pt x="32" y="63"/>
                  </a:lnTo>
                  <a:lnTo>
                    <a:pt x="74" y="21"/>
                  </a:lnTo>
                  <a:lnTo>
                    <a:pt x="171" y="37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8" name="Freeform 400"/>
            <p:cNvSpPr>
              <a:spLocks/>
            </p:cNvSpPr>
            <p:nvPr/>
          </p:nvSpPr>
          <p:spPr bwMode="auto">
            <a:xfrm>
              <a:off x="2474" y="3006"/>
              <a:ext cx="5" cy="20"/>
            </a:xfrm>
            <a:custGeom>
              <a:avLst/>
              <a:gdLst>
                <a:gd name="T0" fmla="*/ 5 w 20"/>
                <a:gd name="T1" fmla="*/ 0 h 82"/>
                <a:gd name="T2" fmla="*/ 0 w 20"/>
                <a:gd name="T3" fmla="*/ 82 h 82"/>
                <a:gd name="T4" fmla="*/ 20 w 20"/>
                <a:gd name="T5" fmla="*/ 1 h 82"/>
                <a:gd name="T6" fmla="*/ 5 w 20"/>
                <a:gd name="T7" fmla="*/ 0 h 82"/>
                <a:gd name="T8" fmla="*/ 5 w 20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"/>
                <a:gd name="T16" fmla="*/ 0 h 82"/>
                <a:gd name="T17" fmla="*/ 20 w 20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" h="82">
                  <a:moveTo>
                    <a:pt x="5" y="0"/>
                  </a:moveTo>
                  <a:lnTo>
                    <a:pt x="0" y="82"/>
                  </a:lnTo>
                  <a:lnTo>
                    <a:pt x="20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89" name="Freeform 401"/>
            <p:cNvSpPr>
              <a:spLocks/>
            </p:cNvSpPr>
            <p:nvPr/>
          </p:nvSpPr>
          <p:spPr bwMode="auto">
            <a:xfrm>
              <a:off x="2480" y="3005"/>
              <a:ext cx="9" cy="20"/>
            </a:xfrm>
            <a:custGeom>
              <a:avLst/>
              <a:gdLst>
                <a:gd name="T0" fmla="*/ 0 w 34"/>
                <a:gd name="T1" fmla="*/ 2 h 81"/>
                <a:gd name="T2" fmla="*/ 6 w 34"/>
                <a:gd name="T3" fmla="*/ 32 h 81"/>
                <a:gd name="T4" fmla="*/ 16 w 34"/>
                <a:gd name="T5" fmla="*/ 57 h 81"/>
                <a:gd name="T6" fmla="*/ 24 w 34"/>
                <a:gd name="T7" fmla="*/ 69 h 81"/>
                <a:gd name="T8" fmla="*/ 34 w 34"/>
                <a:gd name="T9" fmla="*/ 81 h 81"/>
                <a:gd name="T10" fmla="*/ 27 w 34"/>
                <a:gd name="T11" fmla="*/ 54 h 81"/>
                <a:gd name="T12" fmla="*/ 16 w 34"/>
                <a:gd name="T13" fmla="*/ 0 h 81"/>
                <a:gd name="T14" fmla="*/ 0 w 34"/>
                <a:gd name="T15" fmla="*/ 2 h 81"/>
                <a:gd name="T16" fmla="*/ 0 w 34"/>
                <a:gd name="T17" fmla="*/ 2 h 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4"/>
                <a:gd name="T28" fmla="*/ 0 h 81"/>
                <a:gd name="T29" fmla="*/ 34 w 34"/>
                <a:gd name="T30" fmla="*/ 81 h 8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4" h="81">
                  <a:moveTo>
                    <a:pt x="0" y="2"/>
                  </a:moveTo>
                  <a:lnTo>
                    <a:pt x="6" y="32"/>
                  </a:lnTo>
                  <a:lnTo>
                    <a:pt x="16" y="57"/>
                  </a:lnTo>
                  <a:lnTo>
                    <a:pt x="24" y="69"/>
                  </a:lnTo>
                  <a:lnTo>
                    <a:pt x="34" y="81"/>
                  </a:lnTo>
                  <a:lnTo>
                    <a:pt x="27" y="54"/>
                  </a:lnTo>
                  <a:lnTo>
                    <a:pt x="16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90" name="Freeform 402"/>
            <p:cNvSpPr>
              <a:spLocks/>
            </p:cNvSpPr>
            <p:nvPr/>
          </p:nvSpPr>
          <p:spPr bwMode="auto">
            <a:xfrm>
              <a:off x="2327" y="2972"/>
              <a:ext cx="140" cy="114"/>
            </a:xfrm>
            <a:custGeom>
              <a:avLst/>
              <a:gdLst>
                <a:gd name="T0" fmla="*/ 41 w 560"/>
                <a:gd name="T1" fmla="*/ 12 h 457"/>
                <a:gd name="T2" fmla="*/ 32 w 560"/>
                <a:gd name="T3" fmla="*/ 2 h 457"/>
                <a:gd name="T4" fmla="*/ 22 w 560"/>
                <a:gd name="T5" fmla="*/ 0 h 457"/>
                <a:gd name="T6" fmla="*/ 1 w 560"/>
                <a:gd name="T7" fmla="*/ 56 h 457"/>
                <a:gd name="T8" fmla="*/ 3 w 560"/>
                <a:gd name="T9" fmla="*/ 168 h 457"/>
                <a:gd name="T10" fmla="*/ 19 w 560"/>
                <a:gd name="T11" fmla="*/ 221 h 457"/>
                <a:gd name="T12" fmla="*/ 31 w 560"/>
                <a:gd name="T13" fmla="*/ 248 h 457"/>
                <a:gd name="T14" fmla="*/ 46 w 560"/>
                <a:gd name="T15" fmla="*/ 276 h 457"/>
                <a:gd name="T16" fmla="*/ 67 w 560"/>
                <a:gd name="T17" fmla="*/ 304 h 457"/>
                <a:gd name="T18" fmla="*/ 89 w 560"/>
                <a:gd name="T19" fmla="*/ 331 h 457"/>
                <a:gd name="T20" fmla="*/ 117 w 560"/>
                <a:gd name="T21" fmla="*/ 357 h 457"/>
                <a:gd name="T22" fmla="*/ 147 w 560"/>
                <a:gd name="T23" fmla="*/ 382 h 457"/>
                <a:gd name="T24" fmla="*/ 163 w 560"/>
                <a:gd name="T25" fmla="*/ 392 h 457"/>
                <a:gd name="T26" fmla="*/ 178 w 560"/>
                <a:gd name="T27" fmla="*/ 403 h 457"/>
                <a:gd name="T28" fmla="*/ 193 w 560"/>
                <a:gd name="T29" fmla="*/ 411 h 457"/>
                <a:gd name="T30" fmla="*/ 208 w 560"/>
                <a:gd name="T31" fmla="*/ 419 h 457"/>
                <a:gd name="T32" fmla="*/ 223 w 560"/>
                <a:gd name="T33" fmla="*/ 425 h 457"/>
                <a:gd name="T34" fmla="*/ 253 w 560"/>
                <a:gd name="T35" fmla="*/ 437 h 457"/>
                <a:gd name="T36" fmla="*/ 282 w 560"/>
                <a:gd name="T37" fmla="*/ 445 h 457"/>
                <a:gd name="T38" fmla="*/ 325 w 560"/>
                <a:gd name="T39" fmla="*/ 454 h 457"/>
                <a:gd name="T40" fmla="*/ 404 w 560"/>
                <a:gd name="T41" fmla="*/ 456 h 457"/>
                <a:gd name="T42" fmla="*/ 468 w 560"/>
                <a:gd name="T43" fmla="*/ 445 h 457"/>
                <a:gd name="T44" fmla="*/ 502 w 560"/>
                <a:gd name="T45" fmla="*/ 435 h 457"/>
                <a:gd name="T46" fmla="*/ 527 w 560"/>
                <a:gd name="T47" fmla="*/ 424 h 457"/>
                <a:gd name="T48" fmla="*/ 550 w 560"/>
                <a:gd name="T49" fmla="*/ 405 h 457"/>
                <a:gd name="T50" fmla="*/ 560 w 560"/>
                <a:gd name="T51" fmla="*/ 375 h 457"/>
                <a:gd name="T52" fmla="*/ 553 w 560"/>
                <a:gd name="T53" fmla="*/ 346 h 457"/>
                <a:gd name="T54" fmla="*/ 538 w 560"/>
                <a:gd name="T55" fmla="*/ 324 h 457"/>
                <a:gd name="T56" fmla="*/ 512 w 560"/>
                <a:gd name="T57" fmla="*/ 294 h 457"/>
                <a:gd name="T58" fmla="*/ 496 w 560"/>
                <a:gd name="T59" fmla="*/ 271 h 457"/>
                <a:gd name="T60" fmla="*/ 479 w 560"/>
                <a:gd name="T61" fmla="*/ 247 h 457"/>
                <a:gd name="T62" fmla="*/ 463 w 560"/>
                <a:gd name="T63" fmla="*/ 223 h 457"/>
                <a:gd name="T64" fmla="*/ 440 w 560"/>
                <a:gd name="T65" fmla="*/ 189 h 457"/>
                <a:gd name="T66" fmla="*/ 434 w 560"/>
                <a:gd name="T67" fmla="*/ 183 h 457"/>
                <a:gd name="T68" fmla="*/ 421 w 560"/>
                <a:gd name="T69" fmla="*/ 183 h 457"/>
                <a:gd name="T70" fmla="*/ 421 w 560"/>
                <a:gd name="T71" fmla="*/ 205 h 457"/>
                <a:gd name="T72" fmla="*/ 433 w 560"/>
                <a:gd name="T73" fmla="*/ 232 h 457"/>
                <a:gd name="T74" fmla="*/ 444 w 560"/>
                <a:gd name="T75" fmla="*/ 252 h 457"/>
                <a:gd name="T76" fmla="*/ 458 w 560"/>
                <a:gd name="T77" fmla="*/ 274 h 457"/>
                <a:gd name="T78" fmla="*/ 474 w 560"/>
                <a:gd name="T79" fmla="*/ 294 h 457"/>
                <a:gd name="T80" fmla="*/ 502 w 560"/>
                <a:gd name="T81" fmla="*/ 320 h 457"/>
                <a:gd name="T82" fmla="*/ 512 w 560"/>
                <a:gd name="T83" fmla="*/ 327 h 457"/>
                <a:gd name="T84" fmla="*/ 538 w 560"/>
                <a:gd name="T85" fmla="*/ 343 h 457"/>
                <a:gd name="T86" fmla="*/ 543 w 560"/>
                <a:gd name="T87" fmla="*/ 375 h 457"/>
                <a:gd name="T88" fmla="*/ 524 w 560"/>
                <a:gd name="T89" fmla="*/ 408 h 457"/>
                <a:gd name="T90" fmla="*/ 498 w 560"/>
                <a:gd name="T91" fmla="*/ 424 h 457"/>
                <a:gd name="T92" fmla="*/ 468 w 560"/>
                <a:gd name="T93" fmla="*/ 428 h 457"/>
                <a:gd name="T94" fmla="*/ 396 w 560"/>
                <a:gd name="T95" fmla="*/ 432 h 457"/>
                <a:gd name="T96" fmla="*/ 277 w 560"/>
                <a:gd name="T97" fmla="*/ 427 h 457"/>
                <a:gd name="T98" fmla="*/ 227 w 560"/>
                <a:gd name="T99" fmla="*/ 413 h 457"/>
                <a:gd name="T100" fmla="*/ 203 w 560"/>
                <a:gd name="T101" fmla="*/ 401 h 457"/>
                <a:gd name="T102" fmla="*/ 187 w 560"/>
                <a:gd name="T103" fmla="*/ 392 h 457"/>
                <a:gd name="T104" fmla="*/ 170 w 560"/>
                <a:gd name="T105" fmla="*/ 382 h 457"/>
                <a:gd name="T106" fmla="*/ 146 w 560"/>
                <a:gd name="T107" fmla="*/ 363 h 457"/>
                <a:gd name="T108" fmla="*/ 116 w 560"/>
                <a:gd name="T109" fmla="*/ 333 h 457"/>
                <a:gd name="T110" fmla="*/ 88 w 560"/>
                <a:gd name="T111" fmla="*/ 295 h 457"/>
                <a:gd name="T112" fmla="*/ 69 w 560"/>
                <a:gd name="T113" fmla="*/ 262 h 457"/>
                <a:gd name="T114" fmla="*/ 56 w 560"/>
                <a:gd name="T115" fmla="*/ 237 h 457"/>
                <a:gd name="T116" fmla="*/ 40 w 560"/>
                <a:gd name="T117" fmla="*/ 197 h 457"/>
                <a:gd name="T118" fmla="*/ 29 w 560"/>
                <a:gd name="T119" fmla="*/ 101 h 457"/>
                <a:gd name="T120" fmla="*/ 160 w 560"/>
                <a:gd name="T121" fmla="*/ 17 h 457"/>
                <a:gd name="T122" fmla="*/ 166 w 560"/>
                <a:gd name="T123" fmla="*/ 2 h 457"/>
                <a:gd name="T124" fmla="*/ 156 w 560"/>
                <a:gd name="T125" fmla="*/ 1 h 45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60"/>
                <a:gd name="T190" fmla="*/ 0 h 457"/>
                <a:gd name="T191" fmla="*/ 560 w 560"/>
                <a:gd name="T192" fmla="*/ 457 h 45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60" h="457">
                  <a:moveTo>
                    <a:pt x="156" y="1"/>
                  </a:moveTo>
                  <a:lnTo>
                    <a:pt x="41" y="12"/>
                  </a:lnTo>
                  <a:lnTo>
                    <a:pt x="39" y="8"/>
                  </a:lnTo>
                  <a:lnTo>
                    <a:pt x="32" y="2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2" y="11"/>
                  </a:lnTo>
                  <a:lnTo>
                    <a:pt x="1" y="56"/>
                  </a:lnTo>
                  <a:lnTo>
                    <a:pt x="0" y="142"/>
                  </a:lnTo>
                  <a:lnTo>
                    <a:pt x="3" y="168"/>
                  </a:lnTo>
                  <a:lnTo>
                    <a:pt x="10" y="193"/>
                  </a:lnTo>
                  <a:lnTo>
                    <a:pt x="19" y="221"/>
                  </a:lnTo>
                  <a:lnTo>
                    <a:pt x="25" y="235"/>
                  </a:lnTo>
                  <a:lnTo>
                    <a:pt x="31" y="248"/>
                  </a:lnTo>
                  <a:lnTo>
                    <a:pt x="39" y="262"/>
                  </a:lnTo>
                  <a:lnTo>
                    <a:pt x="46" y="276"/>
                  </a:lnTo>
                  <a:lnTo>
                    <a:pt x="56" y="290"/>
                  </a:lnTo>
                  <a:lnTo>
                    <a:pt x="67" y="304"/>
                  </a:lnTo>
                  <a:lnTo>
                    <a:pt x="78" y="318"/>
                  </a:lnTo>
                  <a:lnTo>
                    <a:pt x="89" y="331"/>
                  </a:lnTo>
                  <a:lnTo>
                    <a:pt x="103" y="344"/>
                  </a:lnTo>
                  <a:lnTo>
                    <a:pt x="117" y="357"/>
                  </a:lnTo>
                  <a:lnTo>
                    <a:pt x="132" y="370"/>
                  </a:lnTo>
                  <a:lnTo>
                    <a:pt x="147" y="382"/>
                  </a:lnTo>
                  <a:lnTo>
                    <a:pt x="155" y="387"/>
                  </a:lnTo>
                  <a:lnTo>
                    <a:pt x="163" y="392"/>
                  </a:lnTo>
                  <a:lnTo>
                    <a:pt x="170" y="397"/>
                  </a:lnTo>
                  <a:lnTo>
                    <a:pt x="178" y="403"/>
                  </a:lnTo>
                  <a:lnTo>
                    <a:pt x="185" y="406"/>
                  </a:lnTo>
                  <a:lnTo>
                    <a:pt x="193" y="411"/>
                  </a:lnTo>
                  <a:lnTo>
                    <a:pt x="200" y="415"/>
                  </a:lnTo>
                  <a:lnTo>
                    <a:pt x="208" y="419"/>
                  </a:lnTo>
                  <a:lnTo>
                    <a:pt x="216" y="423"/>
                  </a:lnTo>
                  <a:lnTo>
                    <a:pt x="223" y="425"/>
                  </a:lnTo>
                  <a:lnTo>
                    <a:pt x="238" y="432"/>
                  </a:lnTo>
                  <a:lnTo>
                    <a:pt x="253" y="437"/>
                  </a:lnTo>
                  <a:lnTo>
                    <a:pt x="269" y="442"/>
                  </a:lnTo>
                  <a:lnTo>
                    <a:pt x="282" y="445"/>
                  </a:lnTo>
                  <a:lnTo>
                    <a:pt x="298" y="449"/>
                  </a:lnTo>
                  <a:lnTo>
                    <a:pt x="325" y="454"/>
                  </a:lnTo>
                  <a:lnTo>
                    <a:pt x="352" y="457"/>
                  </a:lnTo>
                  <a:lnTo>
                    <a:pt x="404" y="456"/>
                  </a:lnTo>
                  <a:lnTo>
                    <a:pt x="449" y="449"/>
                  </a:lnTo>
                  <a:lnTo>
                    <a:pt x="468" y="445"/>
                  </a:lnTo>
                  <a:lnTo>
                    <a:pt x="487" y="440"/>
                  </a:lnTo>
                  <a:lnTo>
                    <a:pt x="502" y="435"/>
                  </a:lnTo>
                  <a:lnTo>
                    <a:pt x="516" y="429"/>
                  </a:lnTo>
                  <a:lnTo>
                    <a:pt x="527" y="424"/>
                  </a:lnTo>
                  <a:lnTo>
                    <a:pt x="536" y="418"/>
                  </a:lnTo>
                  <a:lnTo>
                    <a:pt x="550" y="405"/>
                  </a:lnTo>
                  <a:lnTo>
                    <a:pt x="558" y="390"/>
                  </a:lnTo>
                  <a:lnTo>
                    <a:pt x="560" y="375"/>
                  </a:lnTo>
                  <a:lnTo>
                    <a:pt x="558" y="360"/>
                  </a:lnTo>
                  <a:lnTo>
                    <a:pt x="553" y="346"/>
                  </a:lnTo>
                  <a:lnTo>
                    <a:pt x="545" y="333"/>
                  </a:lnTo>
                  <a:lnTo>
                    <a:pt x="538" y="324"/>
                  </a:lnTo>
                  <a:lnTo>
                    <a:pt x="527" y="313"/>
                  </a:lnTo>
                  <a:lnTo>
                    <a:pt x="512" y="294"/>
                  </a:lnTo>
                  <a:lnTo>
                    <a:pt x="505" y="284"/>
                  </a:lnTo>
                  <a:lnTo>
                    <a:pt x="496" y="271"/>
                  </a:lnTo>
                  <a:lnTo>
                    <a:pt x="487" y="260"/>
                  </a:lnTo>
                  <a:lnTo>
                    <a:pt x="479" y="247"/>
                  </a:lnTo>
                  <a:lnTo>
                    <a:pt x="471" y="235"/>
                  </a:lnTo>
                  <a:lnTo>
                    <a:pt x="463" y="223"/>
                  </a:lnTo>
                  <a:lnTo>
                    <a:pt x="449" y="203"/>
                  </a:lnTo>
                  <a:lnTo>
                    <a:pt x="440" y="189"/>
                  </a:lnTo>
                  <a:lnTo>
                    <a:pt x="437" y="184"/>
                  </a:lnTo>
                  <a:lnTo>
                    <a:pt x="434" y="183"/>
                  </a:lnTo>
                  <a:lnTo>
                    <a:pt x="428" y="180"/>
                  </a:lnTo>
                  <a:lnTo>
                    <a:pt x="421" y="183"/>
                  </a:lnTo>
                  <a:lnTo>
                    <a:pt x="419" y="194"/>
                  </a:lnTo>
                  <a:lnTo>
                    <a:pt x="421" y="205"/>
                  </a:lnTo>
                  <a:lnTo>
                    <a:pt x="428" y="222"/>
                  </a:lnTo>
                  <a:lnTo>
                    <a:pt x="433" y="232"/>
                  </a:lnTo>
                  <a:lnTo>
                    <a:pt x="438" y="242"/>
                  </a:lnTo>
                  <a:lnTo>
                    <a:pt x="444" y="252"/>
                  </a:lnTo>
                  <a:lnTo>
                    <a:pt x="450" y="264"/>
                  </a:lnTo>
                  <a:lnTo>
                    <a:pt x="458" y="274"/>
                  </a:lnTo>
                  <a:lnTo>
                    <a:pt x="467" y="284"/>
                  </a:lnTo>
                  <a:lnTo>
                    <a:pt x="474" y="294"/>
                  </a:lnTo>
                  <a:lnTo>
                    <a:pt x="483" y="304"/>
                  </a:lnTo>
                  <a:lnTo>
                    <a:pt x="502" y="320"/>
                  </a:lnTo>
                  <a:lnTo>
                    <a:pt x="507" y="324"/>
                  </a:lnTo>
                  <a:lnTo>
                    <a:pt x="512" y="327"/>
                  </a:lnTo>
                  <a:lnTo>
                    <a:pt x="522" y="332"/>
                  </a:lnTo>
                  <a:lnTo>
                    <a:pt x="538" y="343"/>
                  </a:lnTo>
                  <a:lnTo>
                    <a:pt x="544" y="358"/>
                  </a:lnTo>
                  <a:lnTo>
                    <a:pt x="543" y="375"/>
                  </a:lnTo>
                  <a:lnTo>
                    <a:pt x="535" y="392"/>
                  </a:lnTo>
                  <a:lnTo>
                    <a:pt x="524" y="408"/>
                  </a:lnTo>
                  <a:lnTo>
                    <a:pt x="507" y="420"/>
                  </a:lnTo>
                  <a:lnTo>
                    <a:pt x="498" y="424"/>
                  </a:lnTo>
                  <a:lnTo>
                    <a:pt x="488" y="428"/>
                  </a:lnTo>
                  <a:lnTo>
                    <a:pt x="468" y="428"/>
                  </a:lnTo>
                  <a:lnTo>
                    <a:pt x="439" y="428"/>
                  </a:lnTo>
                  <a:lnTo>
                    <a:pt x="396" y="432"/>
                  </a:lnTo>
                  <a:lnTo>
                    <a:pt x="341" y="434"/>
                  </a:lnTo>
                  <a:lnTo>
                    <a:pt x="277" y="427"/>
                  </a:lnTo>
                  <a:lnTo>
                    <a:pt x="245" y="418"/>
                  </a:lnTo>
                  <a:lnTo>
                    <a:pt x="227" y="413"/>
                  </a:lnTo>
                  <a:lnTo>
                    <a:pt x="211" y="405"/>
                  </a:lnTo>
                  <a:lnTo>
                    <a:pt x="203" y="401"/>
                  </a:lnTo>
                  <a:lnTo>
                    <a:pt x="194" y="397"/>
                  </a:lnTo>
                  <a:lnTo>
                    <a:pt x="187" y="392"/>
                  </a:lnTo>
                  <a:lnTo>
                    <a:pt x="179" y="387"/>
                  </a:lnTo>
                  <a:lnTo>
                    <a:pt x="170" y="382"/>
                  </a:lnTo>
                  <a:lnTo>
                    <a:pt x="163" y="376"/>
                  </a:lnTo>
                  <a:lnTo>
                    <a:pt x="146" y="363"/>
                  </a:lnTo>
                  <a:lnTo>
                    <a:pt x="131" y="349"/>
                  </a:lnTo>
                  <a:lnTo>
                    <a:pt x="116" y="333"/>
                  </a:lnTo>
                  <a:lnTo>
                    <a:pt x="102" y="315"/>
                  </a:lnTo>
                  <a:lnTo>
                    <a:pt x="88" y="295"/>
                  </a:lnTo>
                  <a:lnTo>
                    <a:pt x="75" y="274"/>
                  </a:lnTo>
                  <a:lnTo>
                    <a:pt x="69" y="262"/>
                  </a:lnTo>
                  <a:lnTo>
                    <a:pt x="63" y="250"/>
                  </a:lnTo>
                  <a:lnTo>
                    <a:pt x="56" y="237"/>
                  </a:lnTo>
                  <a:lnTo>
                    <a:pt x="50" y="224"/>
                  </a:lnTo>
                  <a:lnTo>
                    <a:pt x="40" y="197"/>
                  </a:lnTo>
                  <a:lnTo>
                    <a:pt x="29" y="150"/>
                  </a:lnTo>
                  <a:lnTo>
                    <a:pt x="29" y="101"/>
                  </a:lnTo>
                  <a:lnTo>
                    <a:pt x="36" y="43"/>
                  </a:lnTo>
                  <a:lnTo>
                    <a:pt x="160" y="17"/>
                  </a:lnTo>
                  <a:lnTo>
                    <a:pt x="166" y="8"/>
                  </a:lnTo>
                  <a:lnTo>
                    <a:pt x="166" y="2"/>
                  </a:lnTo>
                  <a:lnTo>
                    <a:pt x="156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91" name="Freeform 403"/>
            <p:cNvSpPr>
              <a:spLocks/>
            </p:cNvSpPr>
            <p:nvPr/>
          </p:nvSpPr>
          <p:spPr bwMode="auto">
            <a:xfrm>
              <a:off x="2353" y="2978"/>
              <a:ext cx="77" cy="94"/>
            </a:xfrm>
            <a:custGeom>
              <a:avLst/>
              <a:gdLst>
                <a:gd name="T0" fmla="*/ 63 w 308"/>
                <a:gd name="T1" fmla="*/ 7 h 376"/>
                <a:gd name="T2" fmla="*/ 71 w 308"/>
                <a:gd name="T3" fmla="*/ 1 h 376"/>
                <a:gd name="T4" fmla="*/ 178 w 308"/>
                <a:gd name="T5" fmla="*/ 51 h 376"/>
                <a:gd name="T6" fmla="*/ 181 w 308"/>
                <a:gd name="T7" fmla="*/ 67 h 376"/>
                <a:gd name="T8" fmla="*/ 161 w 308"/>
                <a:gd name="T9" fmla="*/ 73 h 376"/>
                <a:gd name="T10" fmla="*/ 96 w 308"/>
                <a:gd name="T11" fmla="*/ 80 h 376"/>
                <a:gd name="T12" fmla="*/ 120 w 308"/>
                <a:gd name="T13" fmla="*/ 136 h 376"/>
                <a:gd name="T14" fmla="*/ 211 w 308"/>
                <a:gd name="T15" fmla="*/ 135 h 376"/>
                <a:gd name="T16" fmla="*/ 270 w 308"/>
                <a:gd name="T17" fmla="*/ 151 h 376"/>
                <a:gd name="T18" fmla="*/ 264 w 308"/>
                <a:gd name="T19" fmla="*/ 155 h 376"/>
                <a:gd name="T20" fmla="*/ 216 w 308"/>
                <a:gd name="T21" fmla="*/ 160 h 376"/>
                <a:gd name="T22" fmla="*/ 115 w 308"/>
                <a:gd name="T23" fmla="*/ 176 h 376"/>
                <a:gd name="T24" fmla="*/ 128 w 308"/>
                <a:gd name="T25" fmla="*/ 222 h 376"/>
                <a:gd name="T26" fmla="*/ 138 w 308"/>
                <a:gd name="T27" fmla="*/ 250 h 376"/>
                <a:gd name="T28" fmla="*/ 203 w 308"/>
                <a:gd name="T29" fmla="*/ 255 h 376"/>
                <a:gd name="T30" fmla="*/ 299 w 308"/>
                <a:gd name="T31" fmla="*/ 242 h 376"/>
                <a:gd name="T32" fmla="*/ 307 w 308"/>
                <a:gd name="T33" fmla="*/ 251 h 376"/>
                <a:gd name="T34" fmla="*/ 296 w 308"/>
                <a:gd name="T35" fmla="*/ 260 h 376"/>
                <a:gd name="T36" fmla="*/ 265 w 308"/>
                <a:gd name="T37" fmla="*/ 267 h 376"/>
                <a:gd name="T38" fmla="*/ 224 w 308"/>
                <a:gd name="T39" fmla="*/ 274 h 376"/>
                <a:gd name="T40" fmla="*/ 168 w 308"/>
                <a:gd name="T41" fmla="*/ 281 h 376"/>
                <a:gd name="T42" fmla="*/ 186 w 308"/>
                <a:gd name="T43" fmla="*/ 333 h 376"/>
                <a:gd name="T44" fmla="*/ 277 w 308"/>
                <a:gd name="T45" fmla="*/ 332 h 376"/>
                <a:gd name="T46" fmla="*/ 202 w 308"/>
                <a:gd name="T47" fmla="*/ 356 h 376"/>
                <a:gd name="T48" fmla="*/ 222 w 308"/>
                <a:gd name="T49" fmla="*/ 365 h 376"/>
                <a:gd name="T50" fmla="*/ 249 w 308"/>
                <a:gd name="T51" fmla="*/ 368 h 376"/>
                <a:gd name="T52" fmla="*/ 248 w 308"/>
                <a:gd name="T53" fmla="*/ 373 h 376"/>
                <a:gd name="T54" fmla="*/ 215 w 308"/>
                <a:gd name="T55" fmla="*/ 375 h 376"/>
                <a:gd name="T56" fmla="*/ 183 w 308"/>
                <a:gd name="T57" fmla="*/ 361 h 376"/>
                <a:gd name="T58" fmla="*/ 161 w 308"/>
                <a:gd name="T59" fmla="*/ 365 h 376"/>
                <a:gd name="T60" fmla="*/ 153 w 308"/>
                <a:gd name="T61" fmla="*/ 360 h 376"/>
                <a:gd name="T62" fmla="*/ 166 w 308"/>
                <a:gd name="T63" fmla="*/ 342 h 376"/>
                <a:gd name="T64" fmla="*/ 43 w 308"/>
                <a:gd name="T65" fmla="*/ 281 h 376"/>
                <a:gd name="T66" fmla="*/ 114 w 308"/>
                <a:gd name="T67" fmla="*/ 257 h 376"/>
                <a:gd name="T68" fmla="*/ 17 w 308"/>
                <a:gd name="T69" fmla="*/ 178 h 376"/>
                <a:gd name="T70" fmla="*/ 78 w 308"/>
                <a:gd name="T71" fmla="*/ 142 h 376"/>
                <a:gd name="T72" fmla="*/ 5 w 308"/>
                <a:gd name="T73" fmla="*/ 92 h 376"/>
                <a:gd name="T74" fmla="*/ 60 w 308"/>
                <a:gd name="T75" fmla="*/ 49 h 3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8"/>
                <a:gd name="T115" fmla="*/ 0 h 376"/>
                <a:gd name="T116" fmla="*/ 308 w 308"/>
                <a:gd name="T117" fmla="*/ 376 h 37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8" h="376">
                  <a:moveTo>
                    <a:pt x="60" y="49"/>
                  </a:moveTo>
                  <a:lnTo>
                    <a:pt x="63" y="7"/>
                  </a:lnTo>
                  <a:lnTo>
                    <a:pt x="66" y="0"/>
                  </a:lnTo>
                  <a:lnTo>
                    <a:pt x="71" y="1"/>
                  </a:lnTo>
                  <a:lnTo>
                    <a:pt x="89" y="45"/>
                  </a:lnTo>
                  <a:lnTo>
                    <a:pt x="178" y="51"/>
                  </a:lnTo>
                  <a:lnTo>
                    <a:pt x="183" y="64"/>
                  </a:lnTo>
                  <a:lnTo>
                    <a:pt x="181" y="67"/>
                  </a:lnTo>
                  <a:lnTo>
                    <a:pt x="176" y="69"/>
                  </a:lnTo>
                  <a:lnTo>
                    <a:pt x="161" y="73"/>
                  </a:lnTo>
                  <a:lnTo>
                    <a:pt x="135" y="78"/>
                  </a:lnTo>
                  <a:lnTo>
                    <a:pt x="96" y="80"/>
                  </a:lnTo>
                  <a:lnTo>
                    <a:pt x="104" y="137"/>
                  </a:lnTo>
                  <a:lnTo>
                    <a:pt x="120" y="136"/>
                  </a:lnTo>
                  <a:lnTo>
                    <a:pt x="159" y="133"/>
                  </a:lnTo>
                  <a:lnTo>
                    <a:pt x="211" y="135"/>
                  </a:lnTo>
                  <a:lnTo>
                    <a:pt x="259" y="145"/>
                  </a:lnTo>
                  <a:lnTo>
                    <a:pt x="270" y="151"/>
                  </a:lnTo>
                  <a:lnTo>
                    <a:pt x="269" y="154"/>
                  </a:lnTo>
                  <a:lnTo>
                    <a:pt x="264" y="155"/>
                  </a:lnTo>
                  <a:lnTo>
                    <a:pt x="245" y="159"/>
                  </a:lnTo>
                  <a:lnTo>
                    <a:pt x="216" y="160"/>
                  </a:lnTo>
                  <a:lnTo>
                    <a:pt x="111" y="164"/>
                  </a:lnTo>
                  <a:lnTo>
                    <a:pt x="115" y="176"/>
                  </a:lnTo>
                  <a:lnTo>
                    <a:pt x="123" y="205"/>
                  </a:lnTo>
                  <a:lnTo>
                    <a:pt x="128" y="222"/>
                  </a:lnTo>
                  <a:lnTo>
                    <a:pt x="133" y="237"/>
                  </a:lnTo>
                  <a:lnTo>
                    <a:pt x="138" y="250"/>
                  </a:lnTo>
                  <a:lnTo>
                    <a:pt x="143" y="257"/>
                  </a:lnTo>
                  <a:lnTo>
                    <a:pt x="203" y="255"/>
                  </a:lnTo>
                  <a:lnTo>
                    <a:pt x="283" y="243"/>
                  </a:lnTo>
                  <a:lnTo>
                    <a:pt x="299" y="242"/>
                  </a:lnTo>
                  <a:lnTo>
                    <a:pt x="308" y="246"/>
                  </a:lnTo>
                  <a:lnTo>
                    <a:pt x="307" y="251"/>
                  </a:lnTo>
                  <a:lnTo>
                    <a:pt x="303" y="255"/>
                  </a:lnTo>
                  <a:lnTo>
                    <a:pt x="296" y="260"/>
                  </a:lnTo>
                  <a:lnTo>
                    <a:pt x="283" y="264"/>
                  </a:lnTo>
                  <a:lnTo>
                    <a:pt x="265" y="267"/>
                  </a:lnTo>
                  <a:lnTo>
                    <a:pt x="245" y="271"/>
                  </a:lnTo>
                  <a:lnTo>
                    <a:pt x="224" y="274"/>
                  </a:lnTo>
                  <a:lnTo>
                    <a:pt x="203" y="276"/>
                  </a:lnTo>
                  <a:lnTo>
                    <a:pt x="168" y="281"/>
                  </a:lnTo>
                  <a:lnTo>
                    <a:pt x="154" y="283"/>
                  </a:lnTo>
                  <a:lnTo>
                    <a:pt x="186" y="333"/>
                  </a:lnTo>
                  <a:lnTo>
                    <a:pt x="267" y="314"/>
                  </a:lnTo>
                  <a:lnTo>
                    <a:pt x="277" y="332"/>
                  </a:lnTo>
                  <a:lnTo>
                    <a:pt x="200" y="353"/>
                  </a:lnTo>
                  <a:lnTo>
                    <a:pt x="202" y="356"/>
                  </a:lnTo>
                  <a:lnTo>
                    <a:pt x="210" y="360"/>
                  </a:lnTo>
                  <a:lnTo>
                    <a:pt x="222" y="365"/>
                  </a:lnTo>
                  <a:lnTo>
                    <a:pt x="243" y="367"/>
                  </a:lnTo>
                  <a:lnTo>
                    <a:pt x="249" y="368"/>
                  </a:lnTo>
                  <a:lnTo>
                    <a:pt x="251" y="370"/>
                  </a:lnTo>
                  <a:lnTo>
                    <a:pt x="248" y="373"/>
                  </a:lnTo>
                  <a:lnTo>
                    <a:pt x="240" y="376"/>
                  </a:lnTo>
                  <a:lnTo>
                    <a:pt x="215" y="375"/>
                  </a:lnTo>
                  <a:lnTo>
                    <a:pt x="200" y="370"/>
                  </a:lnTo>
                  <a:lnTo>
                    <a:pt x="183" y="361"/>
                  </a:lnTo>
                  <a:lnTo>
                    <a:pt x="176" y="363"/>
                  </a:lnTo>
                  <a:lnTo>
                    <a:pt x="161" y="365"/>
                  </a:lnTo>
                  <a:lnTo>
                    <a:pt x="156" y="363"/>
                  </a:lnTo>
                  <a:lnTo>
                    <a:pt x="153" y="360"/>
                  </a:lnTo>
                  <a:lnTo>
                    <a:pt x="157" y="352"/>
                  </a:lnTo>
                  <a:lnTo>
                    <a:pt x="166" y="342"/>
                  </a:lnTo>
                  <a:lnTo>
                    <a:pt x="125" y="283"/>
                  </a:lnTo>
                  <a:lnTo>
                    <a:pt x="43" y="281"/>
                  </a:lnTo>
                  <a:lnTo>
                    <a:pt x="34" y="267"/>
                  </a:lnTo>
                  <a:lnTo>
                    <a:pt x="114" y="257"/>
                  </a:lnTo>
                  <a:lnTo>
                    <a:pt x="82" y="168"/>
                  </a:lnTo>
                  <a:lnTo>
                    <a:pt x="17" y="178"/>
                  </a:lnTo>
                  <a:lnTo>
                    <a:pt x="10" y="160"/>
                  </a:lnTo>
                  <a:lnTo>
                    <a:pt x="78" y="142"/>
                  </a:lnTo>
                  <a:lnTo>
                    <a:pt x="68" y="87"/>
                  </a:lnTo>
                  <a:lnTo>
                    <a:pt x="5" y="92"/>
                  </a:lnTo>
                  <a:lnTo>
                    <a:pt x="0" y="70"/>
                  </a:lnTo>
                  <a:lnTo>
                    <a:pt x="60" y="4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92" name="Freeform 404"/>
            <p:cNvSpPr>
              <a:spLocks/>
            </p:cNvSpPr>
            <p:nvPr/>
          </p:nvSpPr>
          <p:spPr bwMode="auto">
            <a:xfrm>
              <a:off x="2132" y="2863"/>
              <a:ext cx="227" cy="230"/>
            </a:xfrm>
            <a:custGeom>
              <a:avLst/>
              <a:gdLst>
                <a:gd name="T0" fmla="*/ 744 w 909"/>
                <a:gd name="T1" fmla="*/ 284 h 922"/>
                <a:gd name="T2" fmla="*/ 859 w 909"/>
                <a:gd name="T3" fmla="*/ 275 h 922"/>
                <a:gd name="T4" fmla="*/ 849 w 909"/>
                <a:gd name="T5" fmla="*/ 209 h 922"/>
                <a:gd name="T6" fmla="*/ 749 w 909"/>
                <a:gd name="T7" fmla="*/ 232 h 922"/>
                <a:gd name="T8" fmla="*/ 786 w 909"/>
                <a:gd name="T9" fmla="*/ 148 h 922"/>
                <a:gd name="T10" fmla="*/ 786 w 909"/>
                <a:gd name="T11" fmla="*/ 36 h 922"/>
                <a:gd name="T12" fmla="*/ 694 w 909"/>
                <a:gd name="T13" fmla="*/ 54 h 922"/>
                <a:gd name="T14" fmla="*/ 753 w 909"/>
                <a:gd name="T15" fmla="*/ 130 h 922"/>
                <a:gd name="T16" fmla="*/ 652 w 909"/>
                <a:gd name="T17" fmla="*/ 170 h 922"/>
                <a:gd name="T18" fmla="*/ 584 w 909"/>
                <a:gd name="T19" fmla="*/ 47 h 922"/>
                <a:gd name="T20" fmla="*/ 532 w 909"/>
                <a:gd name="T21" fmla="*/ 96 h 922"/>
                <a:gd name="T22" fmla="*/ 593 w 909"/>
                <a:gd name="T23" fmla="*/ 159 h 922"/>
                <a:gd name="T24" fmla="*/ 516 w 909"/>
                <a:gd name="T25" fmla="*/ 242 h 922"/>
                <a:gd name="T26" fmla="*/ 577 w 909"/>
                <a:gd name="T27" fmla="*/ 251 h 922"/>
                <a:gd name="T28" fmla="*/ 667 w 909"/>
                <a:gd name="T29" fmla="*/ 290 h 922"/>
                <a:gd name="T30" fmla="*/ 641 w 909"/>
                <a:gd name="T31" fmla="*/ 390 h 922"/>
                <a:gd name="T32" fmla="*/ 372 w 909"/>
                <a:gd name="T33" fmla="*/ 409 h 922"/>
                <a:gd name="T34" fmla="*/ 290 w 909"/>
                <a:gd name="T35" fmla="*/ 379 h 922"/>
                <a:gd name="T36" fmla="*/ 263 w 909"/>
                <a:gd name="T37" fmla="*/ 300 h 922"/>
                <a:gd name="T38" fmla="*/ 268 w 909"/>
                <a:gd name="T39" fmla="*/ 194 h 922"/>
                <a:gd name="T40" fmla="*/ 123 w 909"/>
                <a:gd name="T41" fmla="*/ 143 h 922"/>
                <a:gd name="T42" fmla="*/ 99 w 909"/>
                <a:gd name="T43" fmla="*/ 212 h 922"/>
                <a:gd name="T44" fmla="*/ 40 w 909"/>
                <a:gd name="T45" fmla="*/ 178 h 922"/>
                <a:gd name="T46" fmla="*/ 66 w 909"/>
                <a:gd name="T47" fmla="*/ 227 h 922"/>
                <a:gd name="T48" fmla="*/ 34 w 909"/>
                <a:gd name="T49" fmla="*/ 288 h 922"/>
                <a:gd name="T50" fmla="*/ 86 w 909"/>
                <a:gd name="T51" fmla="*/ 251 h 922"/>
                <a:gd name="T52" fmla="*/ 186 w 909"/>
                <a:gd name="T53" fmla="*/ 318 h 922"/>
                <a:gd name="T54" fmla="*/ 178 w 909"/>
                <a:gd name="T55" fmla="*/ 413 h 922"/>
                <a:gd name="T56" fmla="*/ 255 w 909"/>
                <a:gd name="T57" fmla="*/ 460 h 922"/>
                <a:gd name="T58" fmla="*/ 272 w 909"/>
                <a:gd name="T59" fmla="*/ 672 h 922"/>
                <a:gd name="T60" fmla="*/ 234 w 909"/>
                <a:gd name="T61" fmla="*/ 922 h 922"/>
                <a:gd name="T62" fmla="*/ 230 w 909"/>
                <a:gd name="T63" fmla="*/ 719 h 922"/>
                <a:gd name="T64" fmla="*/ 263 w 909"/>
                <a:gd name="T65" fmla="*/ 544 h 922"/>
                <a:gd name="T66" fmla="*/ 206 w 909"/>
                <a:gd name="T67" fmla="*/ 463 h 922"/>
                <a:gd name="T68" fmla="*/ 144 w 909"/>
                <a:gd name="T69" fmla="*/ 425 h 922"/>
                <a:gd name="T70" fmla="*/ 162 w 909"/>
                <a:gd name="T71" fmla="*/ 280 h 922"/>
                <a:gd name="T72" fmla="*/ 79 w 909"/>
                <a:gd name="T73" fmla="*/ 294 h 922"/>
                <a:gd name="T74" fmla="*/ 0 w 909"/>
                <a:gd name="T75" fmla="*/ 269 h 922"/>
                <a:gd name="T76" fmla="*/ 43 w 909"/>
                <a:gd name="T77" fmla="*/ 216 h 922"/>
                <a:gd name="T78" fmla="*/ 32 w 909"/>
                <a:gd name="T79" fmla="*/ 149 h 922"/>
                <a:gd name="T80" fmla="*/ 84 w 909"/>
                <a:gd name="T81" fmla="*/ 125 h 922"/>
                <a:gd name="T82" fmla="*/ 159 w 909"/>
                <a:gd name="T83" fmla="*/ 167 h 922"/>
                <a:gd name="T84" fmla="*/ 310 w 909"/>
                <a:gd name="T85" fmla="*/ 192 h 922"/>
                <a:gd name="T86" fmla="*/ 284 w 909"/>
                <a:gd name="T87" fmla="*/ 329 h 922"/>
                <a:gd name="T88" fmla="*/ 337 w 909"/>
                <a:gd name="T89" fmla="*/ 370 h 922"/>
                <a:gd name="T90" fmla="*/ 475 w 909"/>
                <a:gd name="T91" fmla="*/ 380 h 922"/>
                <a:gd name="T92" fmla="*/ 622 w 909"/>
                <a:gd name="T93" fmla="*/ 261 h 922"/>
                <a:gd name="T94" fmla="*/ 538 w 909"/>
                <a:gd name="T95" fmla="*/ 295 h 922"/>
                <a:gd name="T96" fmla="*/ 526 w 909"/>
                <a:gd name="T97" fmla="*/ 188 h 922"/>
                <a:gd name="T98" fmla="*/ 565 w 909"/>
                <a:gd name="T99" fmla="*/ 158 h 922"/>
                <a:gd name="T100" fmla="*/ 510 w 909"/>
                <a:gd name="T101" fmla="*/ 76 h 922"/>
                <a:gd name="T102" fmla="*/ 575 w 909"/>
                <a:gd name="T103" fmla="*/ 17 h 922"/>
                <a:gd name="T104" fmla="*/ 627 w 909"/>
                <a:gd name="T105" fmla="*/ 120 h 922"/>
                <a:gd name="T106" fmla="*/ 716 w 909"/>
                <a:gd name="T107" fmla="*/ 143 h 922"/>
                <a:gd name="T108" fmla="*/ 671 w 909"/>
                <a:gd name="T109" fmla="*/ 78 h 922"/>
                <a:gd name="T110" fmla="*/ 702 w 909"/>
                <a:gd name="T111" fmla="*/ 11 h 922"/>
                <a:gd name="T112" fmla="*/ 827 w 909"/>
                <a:gd name="T113" fmla="*/ 53 h 922"/>
                <a:gd name="T114" fmla="*/ 792 w 909"/>
                <a:gd name="T115" fmla="*/ 160 h 922"/>
                <a:gd name="T116" fmla="*/ 807 w 909"/>
                <a:gd name="T117" fmla="*/ 213 h 922"/>
                <a:gd name="T118" fmla="*/ 874 w 909"/>
                <a:gd name="T119" fmla="*/ 177 h 922"/>
                <a:gd name="T120" fmla="*/ 897 w 909"/>
                <a:gd name="T121" fmla="*/ 285 h 922"/>
                <a:gd name="T122" fmla="*/ 786 w 909"/>
                <a:gd name="T123" fmla="*/ 293 h 92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909"/>
                <a:gd name="T187" fmla="*/ 0 h 922"/>
                <a:gd name="T188" fmla="*/ 909 w 909"/>
                <a:gd name="T189" fmla="*/ 922 h 92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909" h="922">
                  <a:moveTo>
                    <a:pt x="790" y="365"/>
                  </a:moveTo>
                  <a:lnTo>
                    <a:pt x="788" y="379"/>
                  </a:lnTo>
                  <a:lnTo>
                    <a:pt x="784" y="381"/>
                  </a:lnTo>
                  <a:lnTo>
                    <a:pt x="779" y="381"/>
                  </a:lnTo>
                  <a:lnTo>
                    <a:pt x="763" y="369"/>
                  </a:lnTo>
                  <a:lnTo>
                    <a:pt x="745" y="299"/>
                  </a:lnTo>
                  <a:lnTo>
                    <a:pt x="744" y="284"/>
                  </a:lnTo>
                  <a:lnTo>
                    <a:pt x="749" y="274"/>
                  </a:lnTo>
                  <a:lnTo>
                    <a:pt x="754" y="271"/>
                  </a:lnTo>
                  <a:lnTo>
                    <a:pt x="763" y="270"/>
                  </a:lnTo>
                  <a:lnTo>
                    <a:pt x="779" y="274"/>
                  </a:lnTo>
                  <a:lnTo>
                    <a:pt x="797" y="276"/>
                  </a:lnTo>
                  <a:lnTo>
                    <a:pt x="817" y="279"/>
                  </a:lnTo>
                  <a:lnTo>
                    <a:pt x="859" y="275"/>
                  </a:lnTo>
                  <a:lnTo>
                    <a:pt x="883" y="254"/>
                  </a:lnTo>
                  <a:lnTo>
                    <a:pt x="883" y="226"/>
                  </a:lnTo>
                  <a:lnTo>
                    <a:pt x="877" y="217"/>
                  </a:lnTo>
                  <a:lnTo>
                    <a:pt x="873" y="213"/>
                  </a:lnTo>
                  <a:lnTo>
                    <a:pt x="868" y="211"/>
                  </a:lnTo>
                  <a:lnTo>
                    <a:pt x="859" y="208"/>
                  </a:lnTo>
                  <a:lnTo>
                    <a:pt x="849" y="209"/>
                  </a:lnTo>
                  <a:lnTo>
                    <a:pt x="834" y="225"/>
                  </a:lnTo>
                  <a:lnTo>
                    <a:pt x="827" y="235"/>
                  </a:lnTo>
                  <a:lnTo>
                    <a:pt x="817" y="242"/>
                  </a:lnTo>
                  <a:lnTo>
                    <a:pt x="806" y="247"/>
                  </a:lnTo>
                  <a:lnTo>
                    <a:pt x="792" y="250"/>
                  </a:lnTo>
                  <a:lnTo>
                    <a:pt x="767" y="246"/>
                  </a:lnTo>
                  <a:lnTo>
                    <a:pt x="749" y="232"/>
                  </a:lnTo>
                  <a:lnTo>
                    <a:pt x="743" y="212"/>
                  </a:lnTo>
                  <a:lnTo>
                    <a:pt x="747" y="189"/>
                  </a:lnTo>
                  <a:lnTo>
                    <a:pt x="753" y="178"/>
                  </a:lnTo>
                  <a:lnTo>
                    <a:pt x="760" y="167"/>
                  </a:lnTo>
                  <a:lnTo>
                    <a:pt x="772" y="156"/>
                  </a:lnTo>
                  <a:lnTo>
                    <a:pt x="778" y="151"/>
                  </a:lnTo>
                  <a:lnTo>
                    <a:pt x="786" y="148"/>
                  </a:lnTo>
                  <a:lnTo>
                    <a:pt x="798" y="136"/>
                  </a:lnTo>
                  <a:lnTo>
                    <a:pt x="806" y="121"/>
                  </a:lnTo>
                  <a:lnTo>
                    <a:pt x="810" y="84"/>
                  </a:lnTo>
                  <a:lnTo>
                    <a:pt x="806" y="67"/>
                  </a:lnTo>
                  <a:lnTo>
                    <a:pt x="800" y="52"/>
                  </a:lnTo>
                  <a:lnTo>
                    <a:pt x="791" y="40"/>
                  </a:lnTo>
                  <a:lnTo>
                    <a:pt x="786" y="36"/>
                  </a:lnTo>
                  <a:lnTo>
                    <a:pt x="779" y="34"/>
                  </a:lnTo>
                  <a:lnTo>
                    <a:pt x="767" y="31"/>
                  </a:lnTo>
                  <a:lnTo>
                    <a:pt x="750" y="30"/>
                  </a:lnTo>
                  <a:lnTo>
                    <a:pt x="719" y="31"/>
                  </a:lnTo>
                  <a:lnTo>
                    <a:pt x="705" y="36"/>
                  </a:lnTo>
                  <a:lnTo>
                    <a:pt x="696" y="44"/>
                  </a:lnTo>
                  <a:lnTo>
                    <a:pt x="694" y="54"/>
                  </a:lnTo>
                  <a:lnTo>
                    <a:pt x="699" y="69"/>
                  </a:lnTo>
                  <a:lnTo>
                    <a:pt x="709" y="83"/>
                  </a:lnTo>
                  <a:lnTo>
                    <a:pt x="720" y="95"/>
                  </a:lnTo>
                  <a:lnTo>
                    <a:pt x="726" y="100"/>
                  </a:lnTo>
                  <a:lnTo>
                    <a:pt x="733" y="103"/>
                  </a:lnTo>
                  <a:lnTo>
                    <a:pt x="743" y="112"/>
                  </a:lnTo>
                  <a:lnTo>
                    <a:pt x="753" y="130"/>
                  </a:lnTo>
                  <a:lnTo>
                    <a:pt x="750" y="143"/>
                  </a:lnTo>
                  <a:lnTo>
                    <a:pt x="739" y="159"/>
                  </a:lnTo>
                  <a:lnTo>
                    <a:pt x="721" y="173"/>
                  </a:lnTo>
                  <a:lnTo>
                    <a:pt x="710" y="177"/>
                  </a:lnTo>
                  <a:lnTo>
                    <a:pt x="699" y="178"/>
                  </a:lnTo>
                  <a:lnTo>
                    <a:pt x="676" y="177"/>
                  </a:lnTo>
                  <a:lnTo>
                    <a:pt x="652" y="170"/>
                  </a:lnTo>
                  <a:lnTo>
                    <a:pt x="639" y="164"/>
                  </a:lnTo>
                  <a:lnTo>
                    <a:pt x="629" y="158"/>
                  </a:lnTo>
                  <a:lnTo>
                    <a:pt x="610" y="144"/>
                  </a:lnTo>
                  <a:lnTo>
                    <a:pt x="598" y="127"/>
                  </a:lnTo>
                  <a:lnTo>
                    <a:pt x="591" y="112"/>
                  </a:lnTo>
                  <a:lnTo>
                    <a:pt x="587" y="54"/>
                  </a:lnTo>
                  <a:lnTo>
                    <a:pt x="584" y="47"/>
                  </a:lnTo>
                  <a:lnTo>
                    <a:pt x="581" y="44"/>
                  </a:lnTo>
                  <a:lnTo>
                    <a:pt x="577" y="43"/>
                  </a:lnTo>
                  <a:lnTo>
                    <a:pt x="567" y="45"/>
                  </a:lnTo>
                  <a:lnTo>
                    <a:pt x="561" y="49"/>
                  </a:lnTo>
                  <a:lnTo>
                    <a:pt x="552" y="55"/>
                  </a:lnTo>
                  <a:lnTo>
                    <a:pt x="533" y="83"/>
                  </a:lnTo>
                  <a:lnTo>
                    <a:pt x="532" y="96"/>
                  </a:lnTo>
                  <a:lnTo>
                    <a:pt x="536" y="107"/>
                  </a:lnTo>
                  <a:lnTo>
                    <a:pt x="543" y="117"/>
                  </a:lnTo>
                  <a:lnTo>
                    <a:pt x="552" y="126"/>
                  </a:lnTo>
                  <a:lnTo>
                    <a:pt x="556" y="129"/>
                  </a:lnTo>
                  <a:lnTo>
                    <a:pt x="561" y="131"/>
                  </a:lnTo>
                  <a:lnTo>
                    <a:pt x="567" y="135"/>
                  </a:lnTo>
                  <a:lnTo>
                    <a:pt x="593" y="159"/>
                  </a:lnTo>
                  <a:lnTo>
                    <a:pt x="596" y="173"/>
                  </a:lnTo>
                  <a:lnTo>
                    <a:pt x="587" y="182"/>
                  </a:lnTo>
                  <a:lnTo>
                    <a:pt x="566" y="189"/>
                  </a:lnTo>
                  <a:lnTo>
                    <a:pt x="553" y="194"/>
                  </a:lnTo>
                  <a:lnTo>
                    <a:pt x="541" y="202"/>
                  </a:lnTo>
                  <a:lnTo>
                    <a:pt x="522" y="220"/>
                  </a:lnTo>
                  <a:lnTo>
                    <a:pt x="516" y="242"/>
                  </a:lnTo>
                  <a:lnTo>
                    <a:pt x="518" y="254"/>
                  </a:lnTo>
                  <a:lnTo>
                    <a:pt x="523" y="263"/>
                  </a:lnTo>
                  <a:lnTo>
                    <a:pt x="531" y="270"/>
                  </a:lnTo>
                  <a:lnTo>
                    <a:pt x="538" y="274"/>
                  </a:lnTo>
                  <a:lnTo>
                    <a:pt x="556" y="274"/>
                  </a:lnTo>
                  <a:lnTo>
                    <a:pt x="570" y="260"/>
                  </a:lnTo>
                  <a:lnTo>
                    <a:pt x="577" y="251"/>
                  </a:lnTo>
                  <a:lnTo>
                    <a:pt x="586" y="244"/>
                  </a:lnTo>
                  <a:lnTo>
                    <a:pt x="596" y="239"/>
                  </a:lnTo>
                  <a:lnTo>
                    <a:pt x="608" y="236"/>
                  </a:lnTo>
                  <a:lnTo>
                    <a:pt x="630" y="239"/>
                  </a:lnTo>
                  <a:lnTo>
                    <a:pt x="649" y="256"/>
                  </a:lnTo>
                  <a:lnTo>
                    <a:pt x="658" y="271"/>
                  </a:lnTo>
                  <a:lnTo>
                    <a:pt x="667" y="290"/>
                  </a:lnTo>
                  <a:lnTo>
                    <a:pt x="675" y="311"/>
                  </a:lnTo>
                  <a:lnTo>
                    <a:pt x="683" y="332"/>
                  </a:lnTo>
                  <a:lnTo>
                    <a:pt x="690" y="351"/>
                  </a:lnTo>
                  <a:lnTo>
                    <a:pt x="695" y="367"/>
                  </a:lnTo>
                  <a:lnTo>
                    <a:pt x="700" y="383"/>
                  </a:lnTo>
                  <a:lnTo>
                    <a:pt x="671" y="386"/>
                  </a:lnTo>
                  <a:lnTo>
                    <a:pt x="641" y="390"/>
                  </a:lnTo>
                  <a:lnTo>
                    <a:pt x="605" y="394"/>
                  </a:lnTo>
                  <a:lnTo>
                    <a:pt x="569" y="399"/>
                  </a:lnTo>
                  <a:lnTo>
                    <a:pt x="533" y="403"/>
                  </a:lnTo>
                  <a:lnTo>
                    <a:pt x="484" y="410"/>
                  </a:lnTo>
                  <a:lnTo>
                    <a:pt x="451" y="413"/>
                  </a:lnTo>
                  <a:lnTo>
                    <a:pt x="409" y="413"/>
                  </a:lnTo>
                  <a:lnTo>
                    <a:pt x="372" y="409"/>
                  </a:lnTo>
                  <a:lnTo>
                    <a:pt x="346" y="403"/>
                  </a:lnTo>
                  <a:lnTo>
                    <a:pt x="339" y="398"/>
                  </a:lnTo>
                  <a:lnTo>
                    <a:pt x="330" y="393"/>
                  </a:lnTo>
                  <a:lnTo>
                    <a:pt x="320" y="389"/>
                  </a:lnTo>
                  <a:lnTo>
                    <a:pt x="310" y="385"/>
                  </a:lnTo>
                  <a:lnTo>
                    <a:pt x="300" y="381"/>
                  </a:lnTo>
                  <a:lnTo>
                    <a:pt x="290" y="379"/>
                  </a:lnTo>
                  <a:lnTo>
                    <a:pt x="268" y="376"/>
                  </a:lnTo>
                  <a:lnTo>
                    <a:pt x="259" y="375"/>
                  </a:lnTo>
                  <a:lnTo>
                    <a:pt x="253" y="369"/>
                  </a:lnTo>
                  <a:lnTo>
                    <a:pt x="248" y="347"/>
                  </a:lnTo>
                  <a:lnTo>
                    <a:pt x="252" y="323"/>
                  </a:lnTo>
                  <a:lnTo>
                    <a:pt x="257" y="311"/>
                  </a:lnTo>
                  <a:lnTo>
                    <a:pt x="263" y="300"/>
                  </a:lnTo>
                  <a:lnTo>
                    <a:pt x="278" y="285"/>
                  </a:lnTo>
                  <a:lnTo>
                    <a:pt x="292" y="270"/>
                  </a:lnTo>
                  <a:lnTo>
                    <a:pt x="301" y="254"/>
                  </a:lnTo>
                  <a:lnTo>
                    <a:pt x="300" y="232"/>
                  </a:lnTo>
                  <a:lnTo>
                    <a:pt x="291" y="212"/>
                  </a:lnTo>
                  <a:lnTo>
                    <a:pt x="277" y="198"/>
                  </a:lnTo>
                  <a:lnTo>
                    <a:pt x="268" y="194"/>
                  </a:lnTo>
                  <a:lnTo>
                    <a:pt x="255" y="192"/>
                  </a:lnTo>
                  <a:lnTo>
                    <a:pt x="221" y="192"/>
                  </a:lnTo>
                  <a:lnTo>
                    <a:pt x="182" y="193"/>
                  </a:lnTo>
                  <a:lnTo>
                    <a:pt x="149" y="188"/>
                  </a:lnTo>
                  <a:lnTo>
                    <a:pt x="137" y="183"/>
                  </a:lnTo>
                  <a:lnTo>
                    <a:pt x="127" y="173"/>
                  </a:lnTo>
                  <a:lnTo>
                    <a:pt x="123" y="143"/>
                  </a:lnTo>
                  <a:lnTo>
                    <a:pt x="117" y="141"/>
                  </a:lnTo>
                  <a:lnTo>
                    <a:pt x="103" y="139"/>
                  </a:lnTo>
                  <a:lnTo>
                    <a:pt x="91" y="143"/>
                  </a:lnTo>
                  <a:lnTo>
                    <a:pt x="90" y="149"/>
                  </a:lnTo>
                  <a:lnTo>
                    <a:pt x="91" y="159"/>
                  </a:lnTo>
                  <a:lnTo>
                    <a:pt x="101" y="202"/>
                  </a:lnTo>
                  <a:lnTo>
                    <a:pt x="99" y="212"/>
                  </a:lnTo>
                  <a:lnTo>
                    <a:pt x="91" y="207"/>
                  </a:lnTo>
                  <a:lnTo>
                    <a:pt x="80" y="192"/>
                  </a:lnTo>
                  <a:lnTo>
                    <a:pt x="67" y="178"/>
                  </a:lnTo>
                  <a:lnTo>
                    <a:pt x="60" y="173"/>
                  </a:lnTo>
                  <a:lnTo>
                    <a:pt x="52" y="172"/>
                  </a:lnTo>
                  <a:lnTo>
                    <a:pt x="46" y="173"/>
                  </a:lnTo>
                  <a:lnTo>
                    <a:pt x="40" y="178"/>
                  </a:lnTo>
                  <a:lnTo>
                    <a:pt x="36" y="185"/>
                  </a:lnTo>
                  <a:lnTo>
                    <a:pt x="37" y="193"/>
                  </a:lnTo>
                  <a:lnTo>
                    <a:pt x="48" y="206"/>
                  </a:lnTo>
                  <a:lnTo>
                    <a:pt x="56" y="211"/>
                  </a:lnTo>
                  <a:lnTo>
                    <a:pt x="62" y="215"/>
                  </a:lnTo>
                  <a:lnTo>
                    <a:pt x="70" y="217"/>
                  </a:lnTo>
                  <a:lnTo>
                    <a:pt x="66" y="227"/>
                  </a:lnTo>
                  <a:lnTo>
                    <a:pt x="51" y="232"/>
                  </a:lnTo>
                  <a:lnTo>
                    <a:pt x="41" y="239"/>
                  </a:lnTo>
                  <a:lnTo>
                    <a:pt x="32" y="246"/>
                  </a:lnTo>
                  <a:lnTo>
                    <a:pt x="22" y="264"/>
                  </a:lnTo>
                  <a:lnTo>
                    <a:pt x="23" y="273"/>
                  </a:lnTo>
                  <a:lnTo>
                    <a:pt x="29" y="283"/>
                  </a:lnTo>
                  <a:lnTo>
                    <a:pt x="34" y="288"/>
                  </a:lnTo>
                  <a:lnTo>
                    <a:pt x="40" y="290"/>
                  </a:lnTo>
                  <a:lnTo>
                    <a:pt x="48" y="290"/>
                  </a:lnTo>
                  <a:lnTo>
                    <a:pt x="58" y="287"/>
                  </a:lnTo>
                  <a:lnTo>
                    <a:pt x="66" y="279"/>
                  </a:lnTo>
                  <a:lnTo>
                    <a:pt x="77" y="263"/>
                  </a:lnTo>
                  <a:lnTo>
                    <a:pt x="81" y="254"/>
                  </a:lnTo>
                  <a:lnTo>
                    <a:pt x="86" y="251"/>
                  </a:lnTo>
                  <a:lnTo>
                    <a:pt x="101" y="250"/>
                  </a:lnTo>
                  <a:lnTo>
                    <a:pt x="119" y="252"/>
                  </a:lnTo>
                  <a:lnTo>
                    <a:pt x="147" y="257"/>
                  </a:lnTo>
                  <a:lnTo>
                    <a:pt x="173" y="264"/>
                  </a:lnTo>
                  <a:lnTo>
                    <a:pt x="187" y="274"/>
                  </a:lnTo>
                  <a:lnTo>
                    <a:pt x="190" y="302"/>
                  </a:lnTo>
                  <a:lnTo>
                    <a:pt x="186" y="318"/>
                  </a:lnTo>
                  <a:lnTo>
                    <a:pt x="177" y="332"/>
                  </a:lnTo>
                  <a:lnTo>
                    <a:pt x="165" y="350"/>
                  </a:lnTo>
                  <a:lnTo>
                    <a:pt x="158" y="374"/>
                  </a:lnTo>
                  <a:lnTo>
                    <a:pt x="158" y="386"/>
                  </a:lnTo>
                  <a:lnTo>
                    <a:pt x="162" y="398"/>
                  </a:lnTo>
                  <a:lnTo>
                    <a:pt x="172" y="408"/>
                  </a:lnTo>
                  <a:lnTo>
                    <a:pt x="178" y="413"/>
                  </a:lnTo>
                  <a:lnTo>
                    <a:pt x="187" y="415"/>
                  </a:lnTo>
                  <a:lnTo>
                    <a:pt x="205" y="423"/>
                  </a:lnTo>
                  <a:lnTo>
                    <a:pt x="214" y="428"/>
                  </a:lnTo>
                  <a:lnTo>
                    <a:pt x="223" y="433"/>
                  </a:lnTo>
                  <a:lnTo>
                    <a:pt x="231" y="439"/>
                  </a:lnTo>
                  <a:lnTo>
                    <a:pt x="240" y="446"/>
                  </a:lnTo>
                  <a:lnTo>
                    <a:pt x="255" y="460"/>
                  </a:lnTo>
                  <a:lnTo>
                    <a:pt x="269" y="475"/>
                  </a:lnTo>
                  <a:lnTo>
                    <a:pt x="279" y="490"/>
                  </a:lnTo>
                  <a:lnTo>
                    <a:pt x="290" y="516"/>
                  </a:lnTo>
                  <a:lnTo>
                    <a:pt x="290" y="553"/>
                  </a:lnTo>
                  <a:lnTo>
                    <a:pt x="284" y="602"/>
                  </a:lnTo>
                  <a:lnTo>
                    <a:pt x="277" y="652"/>
                  </a:lnTo>
                  <a:lnTo>
                    <a:pt x="272" y="672"/>
                  </a:lnTo>
                  <a:lnTo>
                    <a:pt x="267" y="687"/>
                  </a:lnTo>
                  <a:lnTo>
                    <a:pt x="249" y="753"/>
                  </a:lnTo>
                  <a:lnTo>
                    <a:pt x="247" y="811"/>
                  </a:lnTo>
                  <a:lnTo>
                    <a:pt x="247" y="837"/>
                  </a:lnTo>
                  <a:lnTo>
                    <a:pt x="242" y="875"/>
                  </a:lnTo>
                  <a:lnTo>
                    <a:pt x="236" y="908"/>
                  </a:lnTo>
                  <a:lnTo>
                    <a:pt x="234" y="922"/>
                  </a:lnTo>
                  <a:lnTo>
                    <a:pt x="195" y="914"/>
                  </a:lnTo>
                  <a:lnTo>
                    <a:pt x="199" y="900"/>
                  </a:lnTo>
                  <a:lnTo>
                    <a:pt x="206" y="868"/>
                  </a:lnTo>
                  <a:lnTo>
                    <a:pt x="215" y="826"/>
                  </a:lnTo>
                  <a:lnTo>
                    <a:pt x="220" y="788"/>
                  </a:lnTo>
                  <a:lnTo>
                    <a:pt x="224" y="754"/>
                  </a:lnTo>
                  <a:lnTo>
                    <a:pt x="230" y="719"/>
                  </a:lnTo>
                  <a:lnTo>
                    <a:pt x="234" y="703"/>
                  </a:lnTo>
                  <a:lnTo>
                    <a:pt x="239" y="688"/>
                  </a:lnTo>
                  <a:lnTo>
                    <a:pt x="244" y="676"/>
                  </a:lnTo>
                  <a:lnTo>
                    <a:pt x="249" y="665"/>
                  </a:lnTo>
                  <a:lnTo>
                    <a:pt x="258" y="635"/>
                  </a:lnTo>
                  <a:lnTo>
                    <a:pt x="263" y="590"/>
                  </a:lnTo>
                  <a:lnTo>
                    <a:pt x="263" y="544"/>
                  </a:lnTo>
                  <a:lnTo>
                    <a:pt x="260" y="527"/>
                  </a:lnTo>
                  <a:lnTo>
                    <a:pt x="255" y="513"/>
                  </a:lnTo>
                  <a:lnTo>
                    <a:pt x="248" y="504"/>
                  </a:lnTo>
                  <a:lnTo>
                    <a:pt x="239" y="492"/>
                  </a:lnTo>
                  <a:lnTo>
                    <a:pt x="229" y="484"/>
                  </a:lnTo>
                  <a:lnTo>
                    <a:pt x="218" y="473"/>
                  </a:lnTo>
                  <a:lnTo>
                    <a:pt x="206" y="463"/>
                  </a:lnTo>
                  <a:lnTo>
                    <a:pt x="200" y="460"/>
                  </a:lnTo>
                  <a:lnTo>
                    <a:pt x="194" y="456"/>
                  </a:lnTo>
                  <a:lnTo>
                    <a:pt x="187" y="452"/>
                  </a:lnTo>
                  <a:lnTo>
                    <a:pt x="181" y="448"/>
                  </a:lnTo>
                  <a:lnTo>
                    <a:pt x="167" y="443"/>
                  </a:lnTo>
                  <a:lnTo>
                    <a:pt x="154" y="437"/>
                  </a:lnTo>
                  <a:lnTo>
                    <a:pt x="144" y="425"/>
                  </a:lnTo>
                  <a:lnTo>
                    <a:pt x="128" y="396"/>
                  </a:lnTo>
                  <a:lnTo>
                    <a:pt x="125" y="364"/>
                  </a:lnTo>
                  <a:lnTo>
                    <a:pt x="130" y="347"/>
                  </a:lnTo>
                  <a:lnTo>
                    <a:pt x="141" y="332"/>
                  </a:lnTo>
                  <a:lnTo>
                    <a:pt x="167" y="292"/>
                  </a:lnTo>
                  <a:lnTo>
                    <a:pt x="166" y="285"/>
                  </a:lnTo>
                  <a:lnTo>
                    <a:pt x="162" y="280"/>
                  </a:lnTo>
                  <a:lnTo>
                    <a:pt x="154" y="276"/>
                  </a:lnTo>
                  <a:lnTo>
                    <a:pt x="144" y="274"/>
                  </a:lnTo>
                  <a:lnTo>
                    <a:pt x="122" y="271"/>
                  </a:lnTo>
                  <a:lnTo>
                    <a:pt x="105" y="271"/>
                  </a:lnTo>
                  <a:lnTo>
                    <a:pt x="94" y="275"/>
                  </a:lnTo>
                  <a:lnTo>
                    <a:pt x="88" y="281"/>
                  </a:lnTo>
                  <a:lnTo>
                    <a:pt x="79" y="294"/>
                  </a:lnTo>
                  <a:lnTo>
                    <a:pt x="62" y="308"/>
                  </a:lnTo>
                  <a:lnTo>
                    <a:pt x="51" y="313"/>
                  </a:lnTo>
                  <a:lnTo>
                    <a:pt x="40" y="313"/>
                  </a:lnTo>
                  <a:lnTo>
                    <a:pt x="27" y="308"/>
                  </a:lnTo>
                  <a:lnTo>
                    <a:pt x="14" y="297"/>
                  </a:lnTo>
                  <a:lnTo>
                    <a:pt x="4" y="283"/>
                  </a:lnTo>
                  <a:lnTo>
                    <a:pt x="0" y="269"/>
                  </a:lnTo>
                  <a:lnTo>
                    <a:pt x="3" y="256"/>
                  </a:lnTo>
                  <a:lnTo>
                    <a:pt x="8" y="245"/>
                  </a:lnTo>
                  <a:lnTo>
                    <a:pt x="16" y="236"/>
                  </a:lnTo>
                  <a:lnTo>
                    <a:pt x="24" y="228"/>
                  </a:lnTo>
                  <a:lnTo>
                    <a:pt x="33" y="222"/>
                  </a:lnTo>
                  <a:lnTo>
                    <a:pt x="41" y="220"/>
                  </a:lnTo>
                  <a:lnTo>
                    <a:pt x="43" y="216"/>
                  </a:lnTo>
                  <a:lnTo>
                    <a:pt x="41" y="212"/>
                  </a:lnTo>
                  <a:lnTo>
                    <a:pt x="33" y="207"/>
                  </a:lnTo>
                  <a:lnTo>
                    <a:pt x="24" y="201"/>
                  </a:lnTo>
                  <a:lnTo>
                    <a:pt x="12" y="183"/>
                  </a:lnTo>
                  <a:lnTo>
                    <a:pt x="12" y="172"/>
                  </a:lnTo>
                  <a:lnTo>
                    <a:pt x="19" y="159"/>
                  </a:lnTo>
                  <a:lnTo>
                    <a:pt x="32" y="149"/>
                  </a:lnTo>
                  <a:lnTo>
                    <a:pt x="42" y="144"/>
                  </a:lnTo>
                  <a:lnTo>
                    <a:pt x="52" y="144"/>
                  </a:lnTo>
                  <a:lnTo>
                    <a:pt x="61" y="148"/>
                  </a:lnTo>
                  <a:lnTo>
                    <a:pt x="77" y="164"/>
                  </a:lnTo>
                  <a:lnTo>
                    <a:pt x="75" y="143"/>
                  </a:lnTo>
                  <a:lnTo>
                    <a:pt x="80" y="127"/>
                  </a:lnTo>
                  <a:lnTo>
                    <a:pt x="84" y="125"/>
                  </a:lnTo>
                  <a:lnTo>
                    <a:pt x="89" y="122"/>
                  </a:lnTo>
                  <a:lnTo>
                    <a:pt x="101" y="120"/>
                  </a:lnTo>
                  <a:lnTo>
                    <a:pt x="139" y="122"/>
                  </a:lnTo>
                  <a:lnTo>
                    <a:pt x="144" y="127"/>
                  </a:lnTo>
                  <a:lnTo>
                    <a:pt x="146" y="137"/>
                  </a:lnTo>
                  <a:lnTo>
                    <a:pt x="152" y="159"/>
                  </a:lnTo>
                  <a:lnTo>
                    <a:pt x="159" y="167"/>
                  </a:lnTo>
                  <a:lnTo>
                    <a:pt x="171" y="169"/>
                  </a:lnTo>
                  <a:lnTo>
                    <a:pt x="196" y="167"/>
                  </a:lnTo>
                  <a:lnTo>
                    <a:pt x="231" y="164"/>
                  </a:lnTo>
                  <a:lnTo>
                    <a:pt x="268" y="167"/>
                  </a:lnTo>
                  <a:lnTo>
                    <a:pt x="283" y="170"/>
                  </a:lnTo>
                  <a:lnTo>
                    <a:pt x="293" y="177"/>
                  </a:lnTo>
                  <a:lnTo>
                    <a:pt x="310" y="192"/>
                  </a:lnTo>
                  <a:lnTo>
                    <a:pt x="324" y="211"/>
                  </a:lnTo>
                  <a:lnTo>
                    <a:pt x="331" y="232"/>
                  </a:lnTo>
                  <a:lnTo>
                    <a:pt x="326" y="257"/>
                  </a:lnTo>
                  <a:lnTo>
                    <a:pt x="321" y="271"/>
                  </a:lnTo>
                  <a:lnTo>
                    <a:pt x="314" y="281"/>
                  </a:lnTo>
                  <a:lnTo>
                    <a:pt x="300" y="299"/>
                  </a:lnTo>
                  <a:lnTo>
                    <a:pt x="284" y="329"/>
                  </a:lnTo>
                  <a:lnTo>
                    <a:pt x="286" y="345"/>
                  </a:lnTo>
                  <a:lnTo>
                    <a:pt x="288" y="353"/>
                  </a:lnTo>
                  <a:lnTo>
                    <a:pt x="292" y="356"/>
                  </a:lnTo>
                  <a:lnTo>
                    <a:pt x="296" y="359"/>
                  </a:lnTo>
                  <a:lnTo>
                    <a:pt x="306" y="359"/>
                  </a:lnTo>
                  <a:lnTo>
                    <a:pt x="324" y="365"/>
                  </a:lnTo>
                  <a:lnTo>
                    <a:pt x="337" y="370"/>
                  </a:lnTo>
                  <a:lnTo>
                    <a:pt x="353" y="376"/>
                  </a:lnTo>
                  <a:lnTo>
                    <a:pt x="369" y="381"/>
                  </a:lnTo>
                  <a:lnTo>
                    <a:pt x="387" y="385"/>
                  </a:lnTo>
                  <a:lnTo>
                    <a:pt x="403" y="388"/>
                  </a:lnTo>
                  <a:lnTo>
                    <a:pt x="418" y="386"/>
                  </a:lnTo>
                  <a:lnTo>
                    <a:pt x="441" y="384"/>
                  </a:lnTo>
                  <a:lnTo>
                    <a:pt x="475" y="380"/>
                  </a:lnTo>
                  <a:lnTo>
                    <a:pt x="517" y="376"/>
                  </a:lnTo>
                  <a:lnTo>
                    <a:pt x="561" y="372"/>
                  </a:lnTo>
                  <a:lnTo>
                    <a:pt x="641" y="366"/>
                  </a:lnTo>
                  <a:lnTo>
                    <a:pt x="675" y="364"/>
                  </a:lnTo>
                  <a:lnTo>
                    <a:pt x="632" y="268"/>
                  </a:lnTo>
                  <a:lnTo>
                    <a:pt x="627" y="264"/>
                  </a:lnTo>
                  <a:lnTo>
                    <a:pt x="622" y="261"/>
                  </a:lnTo>
                  <a:lnTo>
                    <a:pt x="614" y="259"/>
                  </a:lnTo>
                  <a:lnTo>
                    <a:pt x="599" y="257"/>
                  </a:lnTo>
                  <a:lnTo>
                    <a:pt x="585" y="268"/>
                  </a:lnTo>
                  <a:lnTo>
                    <a:pt x="574" y="284"/>
                  </a:lnTo>
                  <a:lnTo>
                    <a:pt x="566" y="289"/>
                  </a:lnTo>
                  <a:lnTo>
                    <a:pt x="557" y="294"/>
                  </a:lnTo>
                  <a:lnTo>
                    <a:pt x="538" y="295"/>
                  </a:lnTo>
                  <a:lnTo>
                    <a:pt x="516" y="283"/>
                  </a:lnTo>
                  <a:lnTo>
                    <a:pt x="499" y="263"/>
                  </a:lnTo>
                  <a:lnTo>
                    <a:pt x="494" y="239"/>
                  </a:lnTo>
                  <a:lnTo>
                    <a:pt x="498" y="218"/>
                  </a:lnTo>
                  <a:lnTo>
                    <a:pt x="505" y="203"/>
                  </a:lnTo>
                  <a:lnTo>
                    <a:pt x="521" y="192"/>
                  </a:lnTo>
                  <a:lnTo>
                    <a:pt x="526" y="188"/>
                  </a:lnTo>
                  <a:lnTo>
                    <a:pt x="531" y="184"/>
                  </a:lnTo>
                  <a:lnTo>
                    <a:pt x="537" y="182"/>
                  </a:lnTo>
                  <a:lnTo>
                    <a:pt x="542" y="178"/>
                  </a:lnTo>
                  <a:lnTo>
                    <a:pt x="553" y="172"/>
                  </a:lnTo>
                  <a:lnTo>
                    <a:pt x="562" y="167"/>
                  </a:lnTo>
                  <a:lnTo>
                    <a:pt x="572" y="163"/>
                  </a:lnTo>
                  <a:lnTo>
                    <a:pt x="565" y="158"/>
                  </a:lnTo>
                  <a:lnTo>
                    <a:pt x="557" y="154"/>
                  </a:lnTo>
                  <a:lnTo>
                    <a:pt x="548" y="148"/>
                  </a:lnTo>
                  <a:lnTo>
                    <a:pt x="531" y="132"/>
                  </a:lnTo>
                  <a:lnTo>
                    <a:pt x="517" y="116"/>
                  </a:lnTo>
                  <a:lnTo>
                    <a:pt x="512" y="97"/>
                  </a:lnTo>
                  <a:lnTo>
                    <a:pt x="510" y="87"/>
                  </a:lnTo>
                  <a:lnTo>
                    <a:pt x="510" y="76"/>
                  </a:lnTo>
                  <a:lnTo>
                    <a:pt x="519" y="54"/>
                  </a:lnTo>
                  <a:lnTo>
                    <a:pt x="527" y="43"/>
                  </a:lnTo>
                  <a:lnTo>
                    <a:pt x="537" y="34"/>
                  </a:lnTo>
                  <a:lnTo>
                    <a:pt x="543" y="30"/>
                  </a:lnTo>
                  <a:lnTo>
                    <a:pt x="550" y="26"/>
                  </a:lnTo>
                  <a:lnTo>
                    <a:pt x="562" y="21"/>
                  </a:lnTo>
                  <a:lnTo>
                    <a:pt x="575" y="17"/>
                  </a:lnTo>
                  <a:lnTo>
                    <a:pt x="586" y="17"/>
                  </a:lnTo>
                  <a:lnTo>
                    <a:pt x="596" y="20"/>
                  </a:lnTo>
                  <a:lnTo>
                    <a:pt x="605" y="26"/>
                  </a:lnTo>
                  <a:lnTo>
                    <a:pt x="613" y="49"/>
                  </a:lnTo>
                  <a:lnTo>
                    <a:pt x="615" y="84"/>
                  </a:lnTo>
                  <a:lnTo>
                    <a:pt x="619" y="102"/>
                  </a:lnTo>
                  <a:lnTo>
                    <a:pt x="627" y="120"/>
                  </a:lnTo>
                  <a:lnTo>
                    <a:pt x="635" y="135"/>
                  </a:lnTo>
                  <a:lnTo>
                    <a:pt x="648" y="145"/>
                  </a:lnTo>
                  <a:lnTo>
                    <a:pt x="656" y="150"/>
                  </a:lnTo>
                  <a:lnTo>
                    <a:pt x="665" y="153"/>
                  </a:lnTo>
                  <a:lnTo>
                    <a:pt x="685" y="153"/>
                  </a:lnTo>
                  <a:lnTo>
                    <a:pt x="704" y="149"/>
                  </a:lnTo>
                  <a:lnTo>
                    <a:pt x="716" y="143"/>
                  </a:lnTo>
                  <a:lnTo>
                    <a:pt x="726" y="129"/>
                  </a:lnTo>
                  <a:lnTo>
                    <a:pt x="723" y="120"/>
                  </a:lnTo>
                  <a:lnTo>
                    <a:pt x="716" y="111"/>
                  </a:lnTo>
                  <a:lnTo>
                    <a:pt x="706" y="103"/>
                  </a:lnTo>
                  <a:lnTo>
                    <a:pt x="699" y="100"/>
                  </a:lnTo>
                  <a:lnTo>
                    <a:pt x="692" y="96"/>
                  </a:lnTo>
                  <a:lnTo>
                    <a:pt x="671" y="78"/>
                  </a:lnTo>
                  <a:lnTo>
                    <a:pt x="666" y="55"/>
                  </a:lnTo>
                  <a:lnTo>
                    <a:pt x="667" y="44"/>
                  </a:lnTo>
                  <a:lnTo>
                    <a:pt x="672" y="33"/>
                  </a:lnTo>
                  <a:lnTo>
                    <a:pt x="680" y="24"/>
                  </a:lnTo>
                  <a:lnTo>
                    <a:pt x="685" y="20"/>
                  </a:lnTo>
                  <a:lnTo>
                    <a:pt x="690" y="16"/>
                  </a:lnTo>
                  <a:lnTo>
                    <a:pt x="702" y="11"/>
                  </a:lnTo>
                  <a:lnTo>
                    <a:pt x="716" y="6"/>
                  </a:lnTo>
                  <a:lnTo>
                    <a:pt x="730" y="2"/>
                  </a:lnTo>
                  <a:lnTo>
                    <a:pt x="744" y="0"/>
                  </a:lnTo>
                  <a:lnTo>
                    <a:pt x="771" y="0"/>
                  </a:lnTo>
                  <a:lnTo>
                    <a:pt x="792" y="9"/>
                  </a:lnTo>
                  <a:lnTo>
                    <a:pt x="810" y="28"/>
                  </a:lnTo>
                  <a:lnTo>
                    <a:pt x="827" y="53"/>
                  </a:lnTo>
                  <a:lnTo>
                    <a:pt x="836" y="82"/>
                  </a:lnTo>
                  <a:lnTo>
                    <a:pt x="836" y="97"/>
                  </a:lnTo>
                  <a:lnTo>
                    <a:pt x="832" y="112"/>
                  </a:lnTo>
                  <a:lnTo>
                    <a:pt x="825" y="126"/>
                  </a:lnTo>
                  <a:lnTo>
                    <a:pt x="815" y="137"/>
                  </a:lnTo>
                  <a:lnTo>
                    <a:pt x="803" y="149"/>
                  </a:lnTo>
                  <a:lnTo>
                    <a:pt x="792" y="160"/>
                  </a:lnTo>
                  <a:lnTo>
                    <a:pt x="776" y="182"/>
                  </a:lnTo>
                  <a:lnTo>
                    <a:pt x="771" y="206"/>
                  </a:lnTo>
                  <a:lnTo>
                    <a:pt x="774" y="216"/>
                  </a:lnTo>
                  <a:lnTo>
                    <a:pt x="781" y="221"/>
                  </a:lnTo>
                  <a:lnTo>
                    <a:pt x="788" y="222"/>
                  </a:lnTo>
                  <a:lnTo>
                    <a:pt x="798" y="220"/>
                  </a:lnTo>
                  <a:lnTo>
                    <a:pt x="807" y="213"/>
                  </a:lnTo>
                  <a:lnTo>
                    <a:pt x="815" y="207"/>
                  </a:lnTo>
                  <a:lnTo>
                    <a:pt x="822" y="192"/>
                  </a:lnTo>
                  <a:lnTo>
                    <a:pt x="825" y="185"/>
                  </a:lnTo>
                  <a:lnTo>
                    <a:pt x="832" y="179"/>
                  </a:lnTo>
                  <a:lnTo>
                    <a:pt x="841" y="175"/>
                  </a:lnTo>
                  <a:lnTo>
                    <a:pt x="851" y="174"/>
                  </a:lnTo>
                  <a:lnTo>
                    <a:pt x="874" y="177"/>
                  </a:lnTo>
                  <a:lnTo>
                    <a:pt x="884" y="182"/>
                  </a:lnTo>
                  <a:lnTo>
                    <a:pt x="893" y="189"/>
                  </a:lnTo>
                  <a:lnTo>
                    <a:pt x="904" y="213"/>
                  </a:lnTo>
                  <a:lnTo>
                    <a:pt x="909" y="244"/>
                  </a:lnTo>
                  <a:lnTo>
                    <a:pt x="909" y="257"/>
                  </a:lnTo>
                  <a:lnTo>
                    <a:pt x="906" y="273"/>
                  </a:lnTo>
                  <a:lnTo>
                    <a:pt x="897" y="285"/>
                  </a:lnTo>
                  <a:lnTo>
                    <a:pt x="884" y="295"/>
                  </a:lnTo>
                  <a:lnTo>
                    <a:pt x="878" y="299"/>
                  </a:lnTo>
                  <a:lnTo>
                    <a:pt x="869" y="302"/>
                  </a:lnTo>
                  <a:lnTo>
                    <a:pt x="853" y="304"/>
                  </a:lnTo>
                  <a:lnTo>
                    <a:pt x="821" y="303"/>
                  </a:lnTo>
                  <a:lnTo>
                    <a:pt x="796" y="297"/>
                  </a:lnTo>
                  <a:lnTo>
                    <a:pt x="786" y="293"/>
                  </a:lnTo>
                  <a:lnTo>
                    <a:pt x="771" y="309"/>
                  </a:lnTo>
                  <a:lnTo>
                    <a:pt x="776" y="326"/>
                  </a:lnTo>
                  <a:lnTo>
                    <a:pt x="782" y="345"/>
                  </a:lnTo>
                  <a:lnTo>
                    <a:pt x="790" y="36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93" name="Freeform 405"/>
            <p:cNvSpPr>
              <a:spLocks/>
            </p:cNvSpPr>
            <p:nvPr/>
          </p:nvSpPr>
          <p:spPr bwMode="auto">
            <a:xfrm>
              <a:off x="2265" y="2986"/>
              <a:ext cx="11" cy="36"/>
            </a:xfrm>
            <a:custGeom>
              <a:avLst/>
              <a:gdLst>
                <a:gd name="T0" fmla="*/ 26 w 44"/>
                <a:gd name="T1" fmla="*/ 0 h 142"/>
                <a:gd name="T2" fmla="*/ 34 w 44"/>
                <a:gd name="T3" fmla="*/ 140 h 142"/>
                <a:gd name="T4" fmla="*/ 43 w 44"/>
                <a:gd name="T5" fmla="*/ 142 h 142"/>
                <a:gd name="T6" fmla="*/ 44 w 44"/>
                <a:gd name="T7" fmla="*/ 130 h 142"/>
                <a:gd name="T8" fmla="*/ 38 w 44"/>
                <a:gd name="T9" fmla="*/ 122 h 142"/>
                <a:gd name="T10" fmla="*/ 28 w 44"/>
                <a:gd name="T11" fmla="*/ 115 h 142"/>
                <a:gd name="T12" fmla="*/ 8 w 44"/>
                <a:gd name="T13" fmla="*/ 91 h 142"/>
                <a:gd name="T14" fmla="*/ 0 w 44"/>
                <a:gd name="T15" fmla="*/ 55 h 142"/>
                <a:gd name="T16" fmla="*/ 4 w 44"/>
                <a:gd name="T17" fmla="*/ 44 h 142"/>
                <a:gd name="T18" fmla="*/ 9 w 44"/>
                <a:gd name="T19" fmla="*/ 30 h 142"/>
                <a:gd name="T20" fmla="*/ 15 w 44"/>
                <a:gd name="T21" fmla="*/ 16 h 142"/>
                <a:gd name="T22" fmla="*/ 26 w 44"/>
                <a:gd name="T23" fmla="*/ 0 h 142"/>
                <a:gd name="T24" fmla="*/ 26 w 44"/>
                <a:gd name="T25" fmla="*/ 0 h 1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"/>
                <a:gd name="T40" fmla="*/ 0 h 142"/>
                <a:gd name="T41" fmla="*/ 44 w 44"/>
                <a:gd name="T42" fmla="*/ 142 h 1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" h="142">
                  <a:moveTo>
                    <a:pt x="26" y="0"/>
                  </a:moveTo>
                  <a:lnTo>
                    <a:pt x="34" y="140"/>
                  </a:lnTo>
                  <a:lnTo>
                    <a:pt x="43" y="142"/>
                  </a:lnTo>
                  <a:lnTo>
                    <a:pt x="44" y="130"/>
                  </a:lnTo>
                  <a:lnTo>
                    <a:pt x="38" y="122"/>
                  </a:lnTo>
                  <a:lnTo>
                    <a:pt x="28" y="115"/>
                  </a:lnTo>
                  <a:lnTo>
                    <a:pt x="8" y="91"/>
                  </a:lnTo>
                  <a:lnTo>
                    <a:pt x="0" y="55"/>
                  </a:lnTo>
                  <a:lnTo>
                    <a:pt x="4" y="44"/>
                  </a:lnTo>
                  <a:lnTo>
                    <a:pt x="9" y="30"/>
                  </a:lnTo>
                  <a:lnTo>
                    <a:pt x="15" y="16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94" name="Freeform 406"/>
            <p:cNvSpPr>
              <a:spLocks/>
            </p:cNvSpPr>
            <p:nvPr/>
          </p:nvSpPr>
          <p:spPr bwMode="auto">
            <a:xfrm>
              <a:off x="2255" y="3049"/>
              <a:ext cx="25" cy="43"/>
            </a:xfrm>
            <a:custGeom>
              <a:avLst/>
              <a:gdLst>
                <a:gd name="T0" fmla="*/ 84 w 98"/>
                <a:gd name="T1" fmla="*/ 144 h 169"/>
                <a:gd name="T2" fmla="*/ 89 w 98"/>
                <a:gd name="T3" fmla="*/ 149 h 169"/>
                <a:gd name="T4" fmla="*/ 98 w 98"/>
                <a:gd name="T5" fmla="*/ 158 h 169"/>
                <a:gd name="T6" fmla="*/ 97 w 98"/>
                <a:gd name="T7" fmla="*/ 167 h 169"/>
                <a:gd name="T8" fmla="*/ 89 w 98"/>
                <a:gd name="T9" fmla="*/ 169 h 169"/>
                <a:gd name="T10" fmla="*/ 74 w 98"/>
                <a:gd name="T11" fmla="*/ 169 h 169"/>
                <a:gd name="T12" fmla="*/ 55 w 98"/>
                <a:gd name="T13" fmla="*/ 164 h 169"/>
                <a:gd name="T14" fmla="*/ 45 w 98"/>
                <a:gd name="T15" fmla="*/ 159 h 169"/>
                <a:gd name="T16" fmla="*/ 35 w 98"/>
                <a:gd name="T17" fmla="*/ 152 h 169"/>
                <a:gd name="T18" fmla="*/ 17 w 98"/>
                <a:gd name="T19" fmla="*/ 134 h 169"/>
                <a:gd name="T20" fmla="*/ 5 w 98"/>
                <a:gd name="T21" fmla="*/ 111 h 169"/>
                <a:gd name="T22" fmla="*/ 0 w 98"/>
                <a:gd name="T23" fmla="*/ 85 h 169"/>
                <a:gd name="T24" fmla="*/ 5 w 98"/>
                <a:gd name="T25" fmla="*/ 57 h 169"/>
                <a:gd name="T26" fmla="*/ 12 w 98"/>
                <a:gd name="T27" fmla="*/ 43 h 169"/>
                <a:gd name="T28" fmla="*/ 24 w 98"/>
                <a:gd name="T29" fmla="*/ 28 h 169"/>
                <a:gd name="T30" fmla="*/ 38 w 98"/>
                <a:gd name="T31" fmla="*/ 14 h 169"/>
                <a:gd name="T32" fmla="*/ 48 w 98"/>
                <a:gd name="T33" fmla="*/ 8 h 169"/>
                <a:gd name="T34" fmla="*/ 52 w 98"/>
                <a:gd name="T35" fmla="*/ 4 h 169"/>
                <a:gd name="T36" fmla="*/ 58 w 98"/>
                <a:gd name="T37" fmla="*/ 0 h 169"/>
                <a:gd name="T38" fmla="*/ 63 w 98"/>
                <a:gd name="T39" fmla="*/ 15 h 169"/>
                <a:gd name="T40" fmla="*/ 52 w 98"/>
                <a:gd name="T41" fmla="*/ 28 h 169"/>
                <a:gd name="T42" fmla="*/ 41 w 98"/>
                <a:gd name="T43" fmla="*/ 42 h 169"/>
                <a:gd name="T44" fmla="*/ 33 w 98"/>
                <a:gd name="T45" fmla="*/ 59 h 169"/>
                <a:gd name="T46" fmla="*/ 29 w 98"/>
                <a:gd name="T47" fmla="*/ 78 h 169"/>
                <a:gd name="T48" fmla="*/ 33 w 98"/>
                <a:gd name="T49" fmla="*/ 100 h 169"/>
                <a:gd name="T50" fmla="*/ 39 w 98"/>
                <a:gd name="T51" fmla="*/ 111 h 169"/>
                <a:gd name="T52" fmla="*/ 47 w 98"/>
                <a:gd name="T53" fmla="*/ 121 h 169"/>
                <a:gd name="T54" fmla="*/ 59 w 98"/>
                <a:gd name="T55" fmla="*/ 131 h 169"/>
                <a:gd name="T56" fmla="*/ 67 w 98"/>
                <a:gd name="T57" fmla="*/ 136 h 169"/>
                <a:gd name="T58" fmla="*/ 74 w 98"/>
                <a:gd name="T59" fmla="*/ 142 h 169"/>
                <a:gd name="T60" fmla="*/ 84 w 98"/>
                <a:gd name="T61" fmla="*/ 144 h 169"/>
                <a:gd name="T62" fmla="*/ 84 w 98"/>
                <a:gd name="T63" fmla="*/ 144 h 16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8"/>
                <a:gd name="T97" fmla="*/ 0 h 169"/>
                <a:gd name="T98" fmla="*/ 98 w 98"/>
                <a:gd name="T99" fmla="*/ 169 h 16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8" h="169">
                  <a:moveTo>
                    <a:pt x="84" y="144"/>
                  </a:moveTo>
                  <a:lnTo>
                    <a:pt x="89" y="149"/>
                  </a:lnTo>
                  <a:lnTo>
                    <a:pt x="98" y="158"/>
                  </a:lnTo>
                  <a:lnTo>
                    <a:pt x="97" y="167"/>
                  </a:lnTo>
                  <a:lnTo>
                    <a:pt x="89" y="169"/>
                  </a:lnTo>
                  <a:lnTo>
                    <a:pt x="74" y="169"/>
                  </a:lnTo>
                  <a:lnTo>
                    <a:pt x="55" y="164"/>
                  </a:lnTo>
                  <a:lnTo>
                    <a:pt x="45" y="159"/>
                  </a:lnTo>
                  <a:lnTo>
                    <a:pt x="35" y="152"/>
                  </a:lnTo>
                  <a:lnTo>
                    <a:pt x="17" y="134"/>
                  </a:lnTo>
                  <a:lnTo>
                    <a:pt x="5" y="111"/>
                  </a:lnTo>
                  <a:lnTo>
                    <a:pt x="0" y="85"/>
                  </a:lnTo>
                  <a:lnTo>
                    <a:pt x="5" y="57"/>
                  </a:lnTo>
                  <a:lnTo>
                    <a:pt x="12" y="43"/>
                  </a:lnTo>
                  <a:lnTo>
                    <a:pt x="24" y="28"/>
                  </a:lnTo>
                  <a:lnTo>
                    <a:pt x="38" y="14"/>
                  </a:lnTo>
                  <a:lnTo>
                    <a:pt x="48" y="8"/>
                  </a:lnTo>
                  <a:lnTo>
                    <a:pt x="52" y="4"/>
                  </a:lnTo>
                  <a:lnTo>
                    <a:pt x="58" y="0"/>
                  </a:lnTo>
                  <a:lnTo>
                    <a:pt x="63" y="15"/>
                  </a:lnTo>
                  <a:lnTo>
                    <a:pt x="52" y="28"/>
                  </a:lnTo>
                  <a:lnTo>
                    <a:pt x="41" y="42"/>
                  </a:lnTo>
                  <a:lnTo>
                    <a:pt x="33" y="59"/>
                  </a:lnTo>
                  <a:lnTo>
                    <a:pt x="29" y="78"/>
                  </a:lnTo>
                  <a:lnTo>
                    <a:pt x="33" y="100"/>
                  </a:lnTo>
                  <a:lnTo>
                    <a:pt x="39" y="111"/>
                  </a:lnTo>
                  <a:lnTo>
                    <a:pt x="47" y="121"/>
                  </a:lnTo>
                  <a:lnTo>
                    <a:pt x="59" y="131"/>
                  </a:lnTo>
                  <a:lnTo>
                    <a:pt x="67" y="136"/>
                  </a:lnTo>
                  <a:lnTo>
                    <a:pt x="74" y="142"/>
                  </a:lnTo>
                  <a:lnTo>
                    <a:pt x="84" y="1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95" name="Freeform 407"/>
            <p:cNvSpPr>
              <a:spLocks/>
            </p:cNvSpPr>
            <p:nvPr/>
          </p:nvSpPr>
          <p:spPr bwMode="auto">
            <a:xfrm>
              <a:off x="2042" y="2964"/>
              <a:ext cx="191" cy="169"/>
            </a:xfrm>
            <a:custGeom>
              <a:avLst/>
              <a:gdLst>
                <a:gd name="T0" fmla="*/ 651 w 763"/>
                <a:gd name="T1" fmla="*/ 114 h 675"/>
                <a:gd name="T2" fmla="*/ 671 w 763"/>
                <a:gd name="T3" fmla="*/ 77 h 675"/>
                <a:gd name="T4" fmla="*/ 703 w 763"/>
                <a:gd name="T5" fmla="*/ 39 h 675"/>
                <a:gd name="T6" fmla="*/ 731 w 763"/>
                <a:gd name="T7" fmla="*/ 18 h 675"/>
                <a:gd name="T8" fmla="*/ 755 w 763"/>
                <a:gd name="T9" fmla="*/ 4 h 675"/>
                <a:gd name="T10" fmla="*/ 752 w 763"/>
                <a:gd name="T11" fmla="*/ 67 h 675"/>
                <a:gd name="T12" fmla="*/ 734 w 763"/>
                <a:gd name="T13" fmla="*/ 213 h 675"/>
                <a:gd name="T14" fmla="*/ 714 w 763"/>
                <a:gd name="T15" fmla="*/ 288 h 675"/>
                <a:gd name="T16" fmla="*/ 703 w 763"/>
                <a:gd name="T17" fmla="*/ 483 h 675"/>
                <a:gd name="T18" fmla="*/ 690 w 763"/>
                <a:gd name="T19" fmla="*/ 625 h 675"/>
                <a:gd name="T20" fmla="*/ 670 w 763"/>
                <a:gd name="T21" fmla="*/ 659 h 675"/>
                <a:gd name="T22" fmla="*/ 642 w 763"/>
                <a:gd name="T23" fmla="*/ 623 h 675"/>
                <a:gd name="T24" fmla="*/ 619 w 763"/>
                <a:gd name="T25" fmla="*/ 572 h 675"/>
                <a:gd name="T26" fmla="*/ 595 w 763"/>
                <a:gd name="T27" fmla="*/ 548 h 675"/>
                <a:gd name="T28" fmla="*/ 577 w 763"/>
                <a:gd name="T29" fmla="*/ 537 h 675"/>
                <a:gd name="T30" fmla="*/ 531 w 763"/>
                <a:gd name="T31" fmla="*/ 522 h 675"/>
                <a:gd name="T32" fmla="*/ 396 w 763"/>
                <a:gd name="T33" fmla="*/ 522 h 675"/>
                <a:gd name="T34" fmla="*/ 322 w 763"/>
                <a:gd name="T35" fmla="*/ 532 h 675"/>
                <a:gd name="T36" fmla="*/ 296 w 763"/>
                <a:gd name="T37" fmla="*/ 549 h 675"/>
                <a:gd name="T38" fmla="*/ 265 w 763"/>
                <a:gd name="T39" fmla="*/ 563 h 675"/>
                <a:gd name="T40" fmla="*/ 227 w 763"/>
                <a:gd name="T41" fmla="*/ 580 h 675"/>
                <a:gd name="T42" fmla="*/ 190 w 763"/>
                <a:gd name="T43" fmla="*/ 596 h 675"/>
                <a:gd name="T44" fmla="*/ 160 w 763"/>
                <a:gd name="T45" fmla="*/ 613 h 675"/>
                <a:gd name="T46" fmla="*/ 114 w 763"/>
                <a:gd name="T47" fmla="*/ 659 h 675"/>
                <a:gd name="T48" fmla="*/ 89 w 763"/>
                <a:gd name="T49" fmla="*/ 675 h 675"/>
                <a:gd name="T50" fmla="*/ 64 w 763"/>
                <a:gd name="T51" fmla="*/ 645 h 675"/>
                <a:gd name="T52" fmla="*/ 39 w 763"/>
                <a:gd name="T53" fmla="*/ 608 h 675"/>
                <a:gd name="T54" fmla="*/ 31 w 763"/>
                <a:gd name="T55" fmla="*/ 565 h 675"/>
                <a:gd name="T56" fmla="*/ 59 w 763"/>
                <a:gd name="T57" fmla="*/ 546 h 675"/>
                <a:gd name="T58" fmla="*/ 58 w 763"/>
                <a:gd name="T59" fmla="*/ 504 h 675"/>
                <a:gd name="T60" fmla="*/ 27 w 763"/>
                <a:gd name="T61" fmla="*/ 509 h 675"/>
                <a:gd name="T62" fmla="*/ 3 w 763"/>
                <a:gd name="T63" fmla="*/ 507 h 675"/>
                <a:gd name="T64" fmla="*/ 26 w 763"/>
                <a:gd name="T65" fmla="*/ 485 h 675"/>
                <a:gd name="T66" fmla="*/ 69 w 763"/>
                <a:gd name="T67" fmla="*/ 485 h 675"/>
                <a:gd name="T68" fmla="*/ 85 w 763"/>
                <a:gd name="T69" fmla="*/ 537 h 675"/>
                <a:gd name="T70" fmla="*/ 64 w 763"/>
                <a:gd name="T71" fmla="*/ 571 h 675"/>
                <a:gd name="T72" fmla="*/ 79 w 763"/>
                <a:gd name="T73" fmla="*/ 618 h 675"/>
                <a:gd name="T74" fmla="*/ 95 w 763"/>
                <a:gd name="T75" fmla="*/ 629 h 675"/>
                <a:gd name="T76" fmla="*/ 127 w 763"/>
                <a:gd name="T77" fmla="*/ 600 h 675"/>
                <a:gd name="T78" fmla="*/ 152 w 763"/>
                <a:gd name="T79" fmla="*/ 585 h 675"/>
                <a:gd name="T80" fmla="*/ 185 w 763"/>
                <a:gd name="T81" fmla="*/ 570 h 675"/>
                <a:gd name="T82" fmla="*/ 223 w 763"/>
                <a:gd name="T83" fmla="*/ 555 h 675"/>
                <a:gd name="T84" fmla="*/ 263 w 763"/>
                <a:gd name="T85" fmla="*/ 537 h 675"/>
                <a:gd name="T86" fmla="*/ 303 w 763"/>
                <a:gd name="T87" fmla="*/ 514 h 675"/>
                <a:gd name="T88" fmla="*/ 327 w 763"/>
                <a:gd name="T89" fmla="*/ 499 h 675"/>
                <a:gd name="T90" fmla="*/ 404 w 763"/>
                <a:gd name="T91" fmla="*/ 491 h 675"/>
                <a:gd name="T92" fmla="*/ 525 w 763"/>
                <a:gd name="T93" fmla="*/ 489 h 675"/>
                <a:gd name="T94" fmla="*/ 593 w 763"/>
                <a:gd name="T95" fmla="*/ 507 h 675"/>
                <a:gd name="T96" fmla="*/ 618 w 763"/>
                <a:gd name="T97" fmla="*/ 522 h 675"/>
                <a:gd name="T98" fmla="*/ 661 w 763"/>
                <a:gd name="T99" fmla="*/ 568 h 675"/>
                <a:gd name="T100" fmla="*/ 681 w 763"/>
                <a:gd name="T101" fmla="*/ 311 h 675"/>
                <a:gd name="T102" fmla="*/ 696 w 763"/>
                <a:gd name="T103" fmla="*/ 244 h 675"/>
                <a:gd name="T104" fmla="*/ 724 w 763"/>
                <a:gd name="T105" fmla="*/ 144 h 675"/>
                <a:gd name="T106" fmla="*/ 726 w 763"/>
                <a:gd name="T107" fmla="*/ 62 h 675"/>
                <a:gd name="T108" fmla="*/ 684 w 763"/>
                <a:gd name="T109" fmla="*/ 110 h 675"/>
                <a:gd name="T110" fmla="*/ 659 w 763"/>
                <a:gd name="T111" fmla="*/ 152 h 675"/>
                <a:gd name="T112" fmla="*/ 637 w 763"/>
                <a:gd name="T113" fmla="*/ 152 h 67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63"/>
                <a:gd name="T172" fmla="*/ 0 h 675"/>
                <a:gd name="T173" fmla="*/ 763 w 763"/>
                <a:gd name="T174" fmla="*/ 675 h 67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63" h="675">
                  <a:moveTo>
                    <a:pt x="637" y="152"/>
                  </a:moveTo>
                  <a:lnTo>
                    <a:pt x="643" y="134"/>
                  </a:lnTo>
                  <a:lnTo>
                    <a:pt x="651" y="114"/>
                  </a:lnTo>
                  <a:lnTo>
                    <a:pt x="657" y="102"/>
                  </a:lnTo>
                  <a:lnTo>
                    <a:pt x="664" y="90"/>
                  </a:lnTo>
                  <a:lnTo>
                    <a:pt x="671" y="77"/>
                  </a:lnTo>
                  <a:lnTo>
                    <a:pt x="681" y="64"/>
                  </a:lnTo>
                  <a:lnTo>
                    <a:pt x="691" y="52"/>
                  </a:lnTo>
                  <a:lnTo>
                    <a:pt x="703" y="39"/>
                  </a:lnTo>
                  <a:lnTo>
                    <a:pt x="715" y="28"/>
                  </a:lnTo>
                  <a:lnTo>
                    <a:pt x="723" y="23"/>
                  </a:lnTo>
                  <a:lnTo>
                    <a:pt x="731" y="18"/>
                  </a:lnTo>
                  <a:lnTo>
                    <a:pt x="738" y="13"/>
                  </a:lnTo>
                  <a:lnTo>
                    <a:pt x="746" y="8"/>
                  </a:lnTo>
                  <a:lnTo>
                    <a:pt x="755" y="4"/>
                  </a:lnTo>
                  <a:lnTo>
                    <a:pt x="763" y="0"/>
                  </a:lnTo>
                  <a:lnTo>
                    <a:pt x="760" y="20"/>
                  </a:lnTo>
                  <a:lnTo>
                    <a:pt x="752" y="67"/>
                  </a:lnTo>
                  <a:lnTo>
                    <a:pt x="741" y="172"/>
                  </a:lnTo>
                  <a:lnTo>
                    <a:pt x="738" y="192"/>
                  </a:lnTo>
                  <a:lnTo>
                    <a:pt x="734" y="213"/>
                  </a:lnTo>
                  <a:lnTo>
                    <a:pt x="728" y="239"/>
                  </a:lnTo>
                  <a:lnTo>
                    <a:pt x="722" y="263"/>
                  </a:lnTo>
                  <a:lnTo>
                    <a:pt x="714" y="288"/>
                  </a:lnTo>
                  <a:lnTo>
                    <a:pt x="708" y="311"/>
                  </a:lnTo>
                  <a:lnTo>
                    <a:pt x="702" y="349"/>
                  </a:lnTo>
                  <a:lnTo>
                    <a:pt x="703" y="483"/>
                  </a:lnTo>
                  <a:lnTo>
                    <a:pt x="700" y="566"/>
                  </a:lnTo>
                  <a:lnTo>
                    <a:pt x="696" y="600"/>
                  </a:lnTo>
                  <a:lnTo>
                    <a:pt x="690" y="625"/>
                  </a:lnTo>
                  <a:lnTo>
                    <a:pt x="683" y="642"/>
                  </a:lnTo>
                  <a:lnTo>
                    <a:pt x="676" y="654"/>
                  </a:lnTo>
                  <a:lnTo>
                    <a:pt x="670" y="659"/>
                  </a:lnTo>
                  <a:lnTo>
                    <a:pt x="664" y="659"/>
                  </a:lnTo>
                  <a:lnTo>
                    <a:pt x="651" y="642"/>
                  </a:lnTo>
                  <a:lnTo>
                    <a:pt x="642" y="623"/>
                  </a:lnTo>
                  <a:lnTo>
                    <a:pt x="633" y="597"/>
                  </a:lnTo>
                  <a:lnTo>
                    <a:pt x="627" y="585"/>
                  </a:lnTo>
                  <a:lnTo>
                    <a:pt x="619" y="572"/>
                  </a:lnTo>
                  <a:lnTo>
                    <a:pt x="611" y="562"/>
                  </a:lnTo>
                  <a:lnTo>
                    <a:pt x="601" y="552"/>
                  </a:lnTo>
                  <a:lnTo>
                    <a:pt x="595" y="548"/>
                  </a:lnTo>
                  <a:lnTo>
                    <a:pt x="589" y="543"/>
                  </a:lnTo>
                  <a:lnTo>
                    <a:pt x="583" y="539"/>
                  </a:lnTo>
                  <a:lnTo>
                    <a:pt x="577" y="537"/>
                  </a:lnTo>
                  <a:lnTo>
                    <a:pt x="561" y="531"/>
                  </a:lnTo>
                  <a:lnTo>
                    <a:pt x="546" y="525"/>
                  </a:lnTo>
                  <a:lnTo>
                    <a:pt x="531" y="522"/>
                  </a:lnTo>
                  <a:lnTo>
                    <a:pt x="513" y="519"/>
                  </a:lnTo>
                  <a:lnTo>
                    <a:pt x="477" y="517"/>
                  </a:lnTo>
                  <a:lnTo>
                    <a:pt x="396" y="522"/>
                  </a:lnTo>
                  <a:lnTo>
                    <a:pt x="366" y="523"/>
                  </a:lnTo>
                  <a:lnTo>
                    <a:pt x="335" y="525"/>
                  </a:lnTo>
                  <a:lnTo>
                    <a:pt x="322" y="532"/>
                  </a:lnTo>
                  <a:lnTo>
                    <a:pt x="311" y="538"/>
                  </a:lnTo>
                  <a:lnTo>
                    <a:pt x="303" y="546"/>
                  </a:lnTo>
                  <a:lnTo>
                    <a:pt x="296" y="549"/>
                  </a:lnTo>
                  <a:lnTo>
                    <a:pt x="289" y="553"/>
                  </a:lnTo>
                  <a:lnTo>
                    <a:pt x="277" y="558"/>
                  </a:lnTo>
                  <a:lnTo>
                    <a:pt x="265" y="563"/>
                  </a:lnTo>
                  <a:lnTo>
                    <a:pt x="252" y="570"/>
                  </a:lnTo>
                  <a:lnTo>
                    <a:pt x="239" y="575"/>
                  </a:lnTo>
                  <a:lnTo>
                    <a:pt x="227" y="580"/>
                  </a:lnTo>
                  <a:lnTo>
                    <a:pt x="214" y="585"/>
                  </a:lnTo>
                  <a:lnTo>
                    <a:pt x="203" y="591"/>
                  </a:lnTo>
                  <a:lnTo>
                    <a:pt x="190" y="596"/>
                  </a:lnTo>
                  <a:lnTo>
                    <a:pt x="180" y="601"/>
                  </a:lnTo>
                  <a:lnTo>
                    <a:pt x="169" y="608"/>
                  </a:lnTo>
                  <a:lnTo>
                    <a:pt x="160" y="613"/>
                  </a:lnTo>
                  <a:lnTo>
                    <a:pt x="151" y="619"/>
                  </a:lnTo>
                  <a:lnTo>
                    <a:pt x="126" y="643"/>
                  </a:lnTo>
                  <a:lnTo>
                    <a:pt x="114" y="659"/>
                  </a:lnTo>
                  <a:lnTo>
                    <a:pt x="104" y="669"/>
                  </a:lnTo>
                  <a:lnTo>
                    <a:pt x="95" y="675"/>
                  </a:lnTo>
                  <a:lnTo>
                    <a:pt x="89" y="675"/>
                  </a:lnTo>
                  <a:lnTo>
                    <a:pt x="78" y="666"/>
                  </a:lnTo>
                  <a:lnTo>
                    <a:pt x="69" y="653"/>
                  </a:lnTo>
                  <a:lnTo>
                    <a:pt x="64" y="645"/>
                  </a:lnTo>
                  <a:lnTo>
                    <a:pt x="56" y="634"/>
                  </a:lnTo>
                  <a:lnTo>
                    <a:pt x="48" y="621"/>
                  </a:lnTo>
                  <a:lnTo>
                    <a:pt x="39" y="608"/>
                  </a:lnTo>
                  <a:lnTo>
                    <a:pt x="27" y="582"/>
                  </a:lnTo>
                  <a:lnTo>
                    <a:pt x="26" y="572"/>
                  </a:lnTo>
                  <a:lnTo>
                    <a:pt x="31" y="565"/>
                  </a:lnTo>
                  <a:lnTo>
                    <a:pt x="37" y="560"/>
                  </a:lnTo>
                  <a:lnTo>
                    <a:pt x="45" y="556"/>
                  </a:lnTo>
                  <a:lnTo>
                    <a:pt x="59" y="546"/>
                  </a:lnTo>
                  <a:lnTo>
                    <a:pt x="66" y="532"/>
                  </a:lnTo>
                  <a:lnTo>
                    <a:pt x="64" y="513"/>
                  </a:lnTo>
                  <a:lnTo>
                    <a:pt x="58" y="504"/>
                  </a:lnTo>
                  <a:lnTo>
                    <a:pt x="49" y="501"/>
                  </a:lnTo>
                  <a:lnTo>
                    <a:pt x="39" y="504"/>
                  </a:lnTo>
                  <a:lnTo>
                    <a:pt x="27" y="509"/>
                  </a:lnTo>
                  <a:lnTo>
                    <a:pt x="8" y="527"/>
                  </a:lnTo>
                  <a:lnTo>
                    <a:pt x="0" y="546"/>
                  </a:lnTo>
                  <a:lnTo>
                    <a:pt x="3" y="507"/>
                  </a:lnTo>
                  <a:lnTo>
                    <a:pt x="13" y="494"/>
                  </a:lnTo>
                  <a:lnTo>
                    <a:pt x="20" y="489"/>
                  </a:lnTo>
                  <a:lnTo>
                    <a:pt x="26" y="485"/>
                  </a:lnTo>
                  <a:lnTo>
                    <a:pt x="37" y="481"/>
                  </a:lnTo>
                  <a:lnTo>
                    <a:pt x="49" y="480"/>
                  </a:lnTo>
                  <a:lnTo>
                    <a:pt x="69" y="485"/>
                  </a:lnTo>
                  <a:lnTo>
                    <a:pt x="82" y="496"/>
                  </a:lnTo>
                  <a:lnTo>
                    <a:pt x="87" y="515"/>
                  </a:lnTo>
                  <a:lnTo>
                    <a:pt x="85" y="537"/>
                  </a:lnTo>
                  <a:lnTo>
                    <a:pt x="77" y="558"/>
                  </a:lnTo>
                  <a:lnTo>
                    <a:pt x="69" y="567"/>
                  </a:lnTo>
                  <a:lnTo>
                    <a:pt x="64" y="571"/>
                  </a:lnTo>
                  <a:lnTo>
                    <a:pt x="58" y="575"/>
                  </a:lnTo>
                  <a:lnTo>
                    <a:pt x="77" y="611"/>
                  </a:lnTo>
                  <a:lnTo>
                    <a:pt x="79" y="618"/>
                  </a:lnTo>
                  <a:lnTo>
                    <a:pt x="85" y="627"/>
                  </a:lnTo>
                  <a:lnTo>
                    <a:pt x="90" y="629"/>
                  </a:lnTo>
                  <a:lnTo>
                    <a:pt x="95" y="629"/>
                  </a:lnTo>
                  <a:lnTo>
                    <a:pt x="112" y="614"/>
                  </a:lnTo>
                  <a:lnTo>
                    <a:pt x="121" y="604"/>
                  </a:lnTo>
                  <a:lnTo>
                    <a:pt x="127" y="600"/>
                  </a:lnTo>
                  <a:lnTo>
                    <a:pt x="135" y="595"/>
                  </a:lnTo>
                  <a:lnTo>
                    <a:pt x="143" y="590"/>
                  </a:lnTo>
                  <a:lnTo>
                    <a:pt x="152" y="585"/>
                  </a:lnTo>
                  <a:lnTo>
                    <a:pt x="162" y="580"/>
                  </a:lnTo>
                  <a:lnTo>
                    <a:pt x="174" y="575"/>
                  </a:lnTo>
                  <a:lnTo>
                    <a:pt x="185" y="570"/>
                  </a:lnTo>
                  <a:lnTo>
                    <a:pt x="198" y="565"/>
                  </a:lnTo>
                  <a:lnTo>
                    <a:pt x="210" y="560"/>
                  </a:lnTo>
                  <a:lnTo>
                    <a:pt x="223" y="555"/>
                  </a:lnTo>
                  <a:lnTo>
                    <a:pt x="237" y="548"/>
                  </a:lnTo>
                  <a:lnTo>
                    <a:pt x="250" y="543"/>
                  </a:lnTo>
                  <a:lnTo>
                    <a:pt x="263" y="537"/>
                  </a:lnTo>
                  <a:lnTo>
                    <a:pt x="277" y="532"/>
                  </a:lnTo>
                  <a:lnTo>
                    <a:pt x="290" y="524"/>
                  </a:lnTo>
                  <a:lnTo>
                    <a:pt x="303" y="514"/>
                  </a:lnTo>
                  <a:lnTo>
                    <a:pt x="314" y="505"/>
                  </a:lnTo>
                  <a:lnTo>
                    <a:pt x="320" y="501"/>
                  </a:lnTo>
                  <a:lnTo>
                    <a:pt x="327" y="499"/>
                  </a:lnTo>
                  <a:lnTo>
                    <a:pt x="347" y="495"/>
                  </a:lnTo>
                  <a:lnTo>
                    <a:pt x="367" y="495"/>
                  </a:lnTo>
                  <a:lnTo>
                    <a:pt x="404" y="491"/>
                  </a:lnTo>
                  <a:lnTo>
                    <a:pt x="443" y="488"/>
                  </a:lnTo>
                  <a:lnTo>
                    <a:pt x="484" y="486"/>
                  </a:lnTo>
                  <a:lnTo>
                    <a:pt x="525" y="489"/>
                  </a:lnTo>
                  <a:lnTo>
                    <a:pt x="565" y="496"/>
                  </a:lnTo>
                  <a:lnTo>
                    <a:pt x="584" y="503"/>
                  </a:lnTo>
                  <a:lnTo>
                    <a:pt x="593" y="507"/>
                  </a:lnTo>
                  <a:lnTo>
                    <a:pt x="602" y="512"/>
                  </a:lnTo>
                  <a:lnTo>
                    <a:pt x="611" y="515"/>
                  </a:lnTo>
                  <a:lnTo>
                    <a:pt x="618" y="522"/>
                  </a:lnTo>
                  <a:lnTo>
                    <a:pt x="635" y="534"/>
                  </a:lnTo>
                  <a:lnTo>
                    <a:pt x="649" y="551"/>
                  </a:lnTo>
                  <a:lnTo>
                    <a:pt x="661" y="568"/>
                  </a:lnTo>
                  <a:lnTo>
                    <a:pt x="670" y="509"/>
                  </a:lnTo>
                  <a:lnTo>
                    <a:pt x="678" y="374"/>
                  </a:lnTo>
                  <a:lnTo>
                    <a:pt x="681" y="311"/>
                  </a:lnTo>
                  <a:lnTo>
                    <a:pt x="685" y="285"/>
                  </a:lnTo>
                  <a:lnTo>
                    <a:pt x="690" y="263"/>
                  </a:lnTo>
                  <a:lnTo>
                    <a:pt x="696" y="244"/>
                  </a:lnTo>
                  <a:lnTo>
                    <a:pt x="703" y="225"/>
                  </a:lnTo>
                  <a:lnTo>
                    <a:pt x="715" y="187"/>
                  </a:lnTo>
                  <a:lnTo>
                    <a:pt x="724" y="144"/>
                  </a:lnTo>
                  <a:lnTo>
                    <a:pt x="731" y="100"/>
                  </a:lnTo>
                  <a:lnTo>
                    <a:pt x="736" y="53"/>
                  </a:lnTo>
                  <a:lnTo>
                    <a:pt x="726" y="62"/>
                  </a:lnTo>
                  <a:lnTo>
                    <a:pt x="714" y="72"/>
                  </a:lnTo>
                  <a:lnTo>
                    <a:pt x="700" y="88"/>
                  </a:lnTo>
                  <a:lnTo>
                    <a:pt x="684" y="110"/>
                  </a:lnTo>
                  <a:lnTo>
                    <a:pt x="676" y="123"/>
                  </a:lnTo>
                  <a:lnTo>
                    <a:pt x="667" y="136"/>
                  </a:lnTo>
                  <a:lnTo>
                    <a:pt x="659" y="152"/>
                  </a:lnTo>
                  <a:lnTo>
                    <a:pt x="651" y="168"/>
                  </a:lnTo>
                  <a:lnTo>
                    <a:pt x="635" y="207"/>
                  </a:lnTo>
                  <a:lnTo>
                    <a:pt x="637" y="15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96" name="Freeform 408"/>
            <p:cNvSpPr>
              <a:spLocks/>
            </p:cNvSpPr>
            <p:nvPr/>
          </p:nvSpPr>
          <p:spPr bwMode="auto">
            <a:xfrm>
              <a:off x="2012" y="3089"/>
              <a:ext cx="454" cy="138"/>
            </a:xfrm>
            <a:custGeom>
              <a:avLst/>
              <a:gdLst>
                <a:gd name="T0" fmla="*/ 66 w 1815"/>
                <a:gd name="T1" fmla="*/ 19 h 552"/>
                <a:gd name="T2" fmla="*/ 73 w 1815"/>
                <a:gd name="T3" fmla="*/ 76 h 552"/>
                <a:gd name="T4" fmla="*/ 66 w 1815"/>
                <a:gd name="T5" fmla="*/ 93 h 552"/>
                <a:gd name="T6" fmla="*/ 30 w 1815"/>
                <a:gd name="T7" fmla="*/ 122 h 552"/>
                <a:gd name="T8" fmla="*/ 50 w 1815"/>
                <a:gd name="T9" fmla="*/ 152 h 552"/>
                <a:gd name="T10" fmla="*/ 84 w 1815"/>
                <a:gd name="T11" fmla="*/ 190 h 552"/>
                <a:gd name="T12" fmla="*/ 146 w 1815"/>
                <a:gd name="T13" fmla="*/ 334 h 552"/>
                <a:gd name="T14" fmla="*/ 232 w 1815"/>
                <a:gd name="T15" fmla="*/ 330 h 552"/>
                <a:gd name="T16" fmla="*/ 322 w 1815"/>
                <a:gd name="T17" fmla="*/ 238 h 552"/>
                <a:gd name="T18" fmla="*/ 379 w 1815"/>
                <a:gd name="T19" fmla="*/ 191 h 552"/>
                <a:gd name="T20" fmla="*/ 432 w 1815"/>
                <a:gd name="T21" fmla="*/ 162 h 552"/>
                <a:gd name="T22" fmla="*/ 501 w 1815"/>
                <a:gd name="T23" fmla="*/ 124 h 552"/>
                <a:gd name="T24" fmla="*/ 589 w 1815"/>
                <a:gd name="T25" fmla="*/ 155 h 552"/>
                <a:gd name="T26" fmla="*/ 831 w 1815"/>
                <a:gd name="T27" fmla="*/ 168 h 552"/>
                <a:gd name="T28" fmla="*/ 1060 w 1815"/>
                <a:gd name="T29" fmla="*/ 151 h 552"/>
                <a:gd name="T30" fmla="*/ 1136 w 1815"/>
                <a:gd name="T31" fmla="*/ 235 h 552"/>
                <a:gd name="T32" fmla="*/ 1084 w 1815"/>
                <a:gd name="T33" fmla="*/ 312 h 552"/>
                <a:gd name="T34" fmla="*/ 957 w 1815"/>
                <a:gd name="T35" fmla="*/ 242 h 552"/>
                <a:gd name="T36" fmla="*/ 962 w 1815"/>
                <a:gd name="T37" fmla="*/ 309 h 552"/>
                <a:gd name="T38" fmla="*/ 1021 w 1815"/>
                <a:gd name="T39" fmla="*/ 367 h 552"/>
                <a:gd name="T40" fmla="*/ 961 w 1815"/>
                <a:gd name="T41" fmla="*/ 486 h 552"/>
                <a:gd name="T42" fmla="*/ 1029 w 1815"/>
                <a:gd name="T43" fmla="*/ 472 h 552"/>
                <a:gd name="T44" fmla="*/ 1063 w 1815"/>
                <a:gd name="T45" fmla="*/ 384 h 552"/>
                <a:gd name="T46" fmla="*/ 1112 w 1815"/>
                <a:gd name="T47" fmla="*/ 455 h 552"/>
                <a:gd name="T48" fmla="*/ 1179 w 1815"/>
                <a:gd name="T49" fmla="*/ 522 h 552"/>
                <a:gd name="T50" fmla="*/ 1141 w 1815"/>
                <a:gd name="T51" fmla="*/ 435 h 552"/>
                <a:gd name="T52" fmla="*/ 1220 w 1815"/>
                <a:gd name="T53" fmla="*/ 391 h 552"/>
                <a:gd name="T54" fmla="*/ 1288 w 1815"/>
                <a:gd name="T55" fmla="*/ 425 h 552"/>
                <a:gd name="T56" fmla="*/ 1235 w 1815"/>
                <a:gd name="T57" fmla="*/ 347 h 552"/>
                <a:gd name="T58" fmla="*/ 1241 w 1815"/>
                <a:gd name="T59" fmla="*/ 286 h 552"/>
                <a:gd name="T60" fmla="*/ 1314 w 1815"/>
                <a:gd name="T61" fmla="*/ 194 h 552"/>
                <a:gd name="T62" fmla="*/ 1370 w 1815"/>
                <a:gd name="T63" fmla="*/ 157 h 552"/>
                <a:gd name="T64" fmla="*/ 1490 w 1815"/>
                <a:gd name="T65" fmla="*/ 127 h 552"/>
                <a:gd name="T66" fmla="*/ 1581 w 1815"/>
                <a:gd name="T67" fmla="*/ 152 h 552"/>
                <a:gd name="T68" fmla="*/ 1358 w 1815"/>
                <a:gd name="T69" fmla="*/ 195 h 552"/>
                <a:gd name="T70" fmla="*/ 1266 w 1815"/>
                <a:gd name="T71" fmla="*/ 296 h 552"/>
                <a:gd name="T72" fmla="*/ 1303 w 1815"/>
                <a:gd name="T73" fmla="*/ 367 h 552"/>
                <a:gd name="T74" fmla="*/ 1268 w 1815"/>
                <a:gd name="T75" fmla="*/ 467 h 552"/>
                <a:gd name="T76" fmla="*/ 1193 w 1815"/>
                <a:gd name="T77" fmla="*/ 411 h 552"/>
                <a:gd name="T78" fmla="*/ 1177 w 1815"/>
                <a:gd name="T79" fmla="*/ 467 h 552"/>
                <a:gd name="T80" fmla="*/ 1170 w 1815"/>
                <a:gd name="T81" fmla="*/ 550 h 552"/>
                <a:gd name="T82" fmla="*/ 1087 w 1815"/>
                <a:gd name="T83" fmla="*/ 482 h 552"/>
                <a:gd name="T84" fmla="*/ 1069 w 1815"/>
                <a:gd name="T85" fmla="*/ 411 h 552"/>
                <a:gd name="T86" fmla="*/ 1024 w 1815"/>
                <a:gd name="T87" fmla="*/ 523 h 552"/>
                <a:gd name="T88" fmla="*/ 934 w 1815"/>
                <a:gd name="T89" fmla="*/ 487 h 552"/>
                <a:gd name="T90" fmla="*/ 970 w 1815"/>
                <a:gd name="T91" fmla="*/ 378 h 552"/>
                <a:gd name="T92" fmla="*/ 920 w 1815"/>
                <a:gd name="T93" fmla="*/ 232 h 552"/>
                <a:gd name="T94" fmla="*/ 1006 w 1815"/>
                <a:gd name="T95" fmla="*/ 220 h 552"/>
                <a:gd name="T96" fmla="*/ 1084 w 1815"/>
                <a:gd name="T97" fmla="*/ 282 h 552"/>
                <a:gd name="T98" fmla="*/ 1081 w 1815"/>
                <a:gd name="T99" fmla="*/ 191 h 552"/>
                <a:gd name="T100" fmla="*/ 937 w 1815"/>
                <a:gd name="T101" fmla="*/ 180 h 552"/>
                <a:gd name="T102" fmla="*/ 653 w 1815"/>
                <a:gd name="T103" fmla="*/ 191 h 552"/>
                <a:gd name="T104" fmla="*/ 481 w 1815"/>
                <a:gd name="T105" fmla="*/ 170 h 552"/>
                <a:gd name="T106" fmla="*/ 413 w 1815"/>
                <a:gd name="T107" fmla="*/ 205 h 552"/>
                <a:gd name="T108" fmla="*/ 331 w 1815"/>
                <a:gd name="T109" fmla="*/ 281 h 552"/>
                <a:gd name="T110" fmla="*/ 251 w 1815"/>
                <a:gd name="T111" fmla="*/ 357 h 552"/>
                <a:gd name="T112" fmla="*/ 156 w 1815"/>
                <a:gd name="T113" fmla="*/ 377 h 552"/>
                <a:gd name="T114" fmla="*/ 112 w 1815"/>
                <a:gd name="T115" fmla="*/ 235 h 552"/>
                <a:gd name="T116" fmla="*/ 29 w 1815"/>
                <a:gd name="T117" fmla="*/ 181 h 552"/>
                <a:gd name="T118" fmla="*/ 1 w 1815"/>
                <a:gd name="T119" fmla="*/ 102 h 552"/>
                <a:gd name="T120" fmla="*/ 47 w 1815"/>
                <a:gd name="T121" fmla="*/ 8 h 55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815"/>
                <a:gd name="T184" fmla="*/ 0 h 552"/>
                <a:gd name="T185" fmla="*/ 1815 w 1815"/>
                <a:gd name="T186" fmla="*/ 552 h 55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815" h="552">
                  <a:moveTo>
                    <a:pt x="111" y="46"/>
                  </a:moveTo>
                  <a:lnTo>
                    <a:pt x="106" y="38"/>
                  </a:lnTo>
                  <a:lnTo>
                    <a:pt x="93" y="24"/>
                  </a:lnTo>
                  <a:lnTo>
                    <a:pt x="88" y="22"/>
                  </a:lnTo>
                  <a:lnTo>
                    <a:pt x="84" y="19"/>
                  </a:lnTo>
                  <a:lnTo>
                    <a:pt x="76" y="17"/>
                  </a:lnTo>
                  <a:lnTo>
                    <a:pt x="66" y="19"/>
                  </a:lnTo>
                  <a:lnTo>
                    <a:pt x="57" y="28"/>
                  </a:lnTo>
                  <a:lnTo>
                    <a:pt x="50" y="41"/>
                  </a:lnTo>
                  <a:lnTo>
                    <a:pt x="52" y="52"/>
                  </a:lnTo>
                  <a:lnTo>
                    <a:pt x="57" y="62"/>
                  </a:lnTo>
                  <a:lnTo>
                    <a:pt x="64" y="70"/>
                  </a:lnTo>
                  <a:lnTo>
                    <a:pt x="69" y="74"/>
                  </a:lnTo>
                  <a:lnTo>
                    <a:pt x="73" y="76"/>
                  </a:lnTo>
                  <a:lnTo>
                    <a:pt x="82" y="81"/>
                  </a:lnTo>
                  <a:lnTo>
                    <a:pt x="91" y="85"/>
                  </a:lnTo>
                  <a:lnTo>
                    <a:pt x="95" y="94"/>
                  </a:lnTo>
                  <a:lnTo>
                    <a:pt x="93" y="100"/>
                  </a:lnTo>
                  <a:lnTo>
                    <a:pt x="86" y="103"/>
                  </a:lnTo>
                  <a:lnTo>
                    <a:pt x="73" y="98"/>
                  </a:lnTo>
                  <a:lnTo>
                    <a:pt x="66" y="93"/>
                  </a:lnTo>
                  <a:lnTo>
                    <a:pt x="59" y="88"/>
                  </a:lnTo>
                  <a:lnTo>
                    <a:pt x="52" y="84"/>
                  </a:lnTo>
                  <a:lnTo>
                    <a:pt x="45" y="81"/>
                  </a:lnTo>
                  <a:lnTo>
                    <a:pt x="40" y="83"/>
                  </a:lnTo>
                  <a:lnTo>
                    <a:pt x="35" y="88"/>
                  </a:lnTo>
                  <a:lnTo>
                    <a:pt x="29" y="104"/>
                  </a:lnTo>
                  <a:lnTo>
                    <a:pt x="30" y="122"/>
                  </a:lnTo>
                  <a:lnTo>
                    <a:pt x="36" y="128"/>
                  </a:lnTo>
                  <a:lnTo>
                    <a:pt x="47" y="133"/>
                  </a:lnTo>
                  <a:lnTo>
                    <a:pt x="60" y="134"/>
                  </a:lnTo>
                  <a:lnTo>
                    <a:pt x="79" y="132"/>
                  </a:lnTo>
                  <a:lnTo>
                    <a:pt x="83" y="146"/>
                  </a:lnTo>
                  <a:lnTo>
                    <a:pt x="59" y="148"/>
                  </a:lnTo>
                  <a:lnTo>
                    <a:pt x="50" y="152"/>
                  </a:lnTo>
                  <a:lnTo>
                    <a:pt x="49" y="157"/>
                  </a:lnTo>
                  <a:lnTo>
                    <a:pt x="50" y="165"/>
                  </a:lnTo>
                  <a:lnTo>
                    <a:pt x="54" y="174"/>
                  </a:lnTo>
                  <a:lnTo>
                    <a:pt x="58" y="180"/>
                  </a:lnTo>
                  <a:lnTo>
                    <a:pt x="63" y="185"/>
                  </a:lnTo>
                  <a:lnTo>
                    <a:pt x="69" y="189"/>
                  </a:lnTo>
                  <a:lnTo>
                    <a:pt x="84" y="190"/>
                  </a:lnTo>
                  <a:lnTo>
                    <a:pt x="105" y="185"/>
                  </a:lnTo>
                  <a:lnTo>
                    <a:pt x="116" y="185"/>
                  </a:lnTo>
                  <a:lnTo>
                    <a:pt x="125" y="192"/>
                  </a:lnTo>
                  <a:lnTo>
                    <a:pt x="137" y="219"/>
                  </a:lnTo>
                  <a:lnTo>
                    <a:pt x="148" y="275"/>
                  </a:lnTo>
                  <a:lnTo>
                    <a:pt x="145" y="321"/>
                  </a:lnTo>
                  <a:lnTo>
                    <a:pt x="146" y="334"/>
                  </a:lnTo>
                  <a:lnTo>
                    <a:pt x="153" y="343"/>
                  </a:lnTo>
                  <a:lnTo>
                    <a:pt x="156" y="347"/>
                  </a:lnTo>
                  <a:lnTo>
                    <a:pt x="161" y="349"/>
                  </a:lnTo>
                  <a:lnTo>
                    <a:pt x="177" y="350"/>
                  </a:lnTo>
                  <a:lnTo>
                    <a:pt x="213" y="340"/>
                  </a:lnTo>
                  <a:lnTo>
                    <a:pt x="223" y="335"/>
                  </a:lnTo>
                  <a:lnTo>
                    <a:pt x="232" y="330"/>
                  </a:lnTo>
                  <a:lnTo>
                    <a:pt x="242" y="325"/>
                  </a:lnTo>
                  <a:lnTo>
                    <a:pt x="251" y="319"/>
                  </a:lnTo>
                  <a:lnTo>
                    <a:pt x="270" y="304"/>
                  </a:lnTo>
                  <a:lnTo>
                    <a:pt x="286" y="287"/>
                  </a:lnTo>
                  <a:lnTo>
                    <a:pt x="302" y="270"/>
                  </a:lnTo>
                  <a:lnTo>
                    <a:pt x="314" y="249"/>
                  </a:lnTo>
                  <a:lnTo>
                    <a:pt x="322" y="238"/>
                  </a:lnTo>
                  <a:lnTo>
                    <a:pt x="331" y="228"/>
                  </a:lnTo>
                  <a:lnTo>
                    <a:pt x="341" y="218"/>
                  </a:lnTo>
                  <a:lnTo>
                    <a:pt x="352" y="209"/>
                  </a:lnTo>
                  <a:lnTo>
                    <a:pt x="358" y="204"/>
                  </a:lnTo>
                  <a:lnTo>
                    <a:pt x="366" y="200"/>
                  </a:lnTo>
                  <a:lnTo>
                    <a:pt x="372" y="195"/>
                  </a:lnTo>
                  <a:lnTo>
                    <a:pt x="379" y="191"/>
                  </a:lnTo>
                  <a:lnTo>
                    <a:pt x="386" y="186"/>
                  </a:lnTo>
                  <a:lnTo>
                    <a:pt x="393" y="182"/>
                  </a:lnTo>
                  <a:lnTo>
                    <a:pt x="399" y="179"/>
                  </a:lnTo>
                  <a:lnTo>
                    <a:pt x="406" y="175"/>
                  </a:lnTo>
                  <a:lnTo>
                    <a:pt x="413" y="171"/>
                  </a:lnTo>
                  <a:lnTo>
                    <a:pt x="419" y="168"/>
                  </a:lnTo>
                  <a:lnTo>
                    <a:pt x="432" y="162"/>
                  </a:lnTo>
                  <a:lnTo>
                    <a:pt x="443" y="157"/>
                  </a:lnTo>
                  <a:lnTo>
                    <a:pt x="454" y="152"/>
                  </a:lnTo>
                  <a:lnTo>
                    <a:pt x="468" y="146"/>
                  </a:lnTo>
                  <a:lnTo>
                    <a:pt x="475" y="143"/>
                  </a:lnTo>
                  <a:lnTo>
                    <a:pt x="475" y="132"/>
                  </a:lnTo>
                  <a:lnTo>
                    <a:pt x="482" y="124"/>
                  </a:lnTo>
                  <a:lnTo>
                    <a:pt x="501" y="124"/>
                  </a:lnTo>
                  <a:lnTo>
                    <a:pt x="516" y="128"/>
                  </a:lnTo>
                  <a:lnTo>
                    <a:pt x="525" y="132"/>
                  </a:lnTo>
                  <a:lnTo>
                    <a:pt x="535" y="136"/>
                  </a:lnTo>
                  <a:lnTo>
                    <a:pt x="547" y="141"/>
                  </a:lnTo>
                  <a:lnTo>
                    <a:pt x="559" y="144"/>
                  </a:lnTo>
                  <a:lnTo>
                    <a:pt x="573" y="150"/>
                  </a:lnTo>
                  <a:lnTo>
                    <a:pt x="589" y="155"/>
                  </a:lnTo>
                  <a:lnTo>
                    <a:pt x="606" y="160"/>
                  </a:lnTo>
                  <a:lnTo>
                    <a:pt x="625" y="163"/>
                  </a:lnTo>
                  <a:lnTo>
                    <a:pt x="645" y="167"/>
                  </a:lnTo>
                  <a:lnTo>
                    <a:pt x="667" y="170"/>
                  </a:lnTo>
                  <a:lnTo>
                    <a:pt x="717" y="174"/>
                  </a:lnTo>
                  <a:lnTo>
                    <a:pt x="775" y="174"/>
                  </a:lnTo>
                  <a:lnTo>
                    <a:pt x="831" y="168"/>
                  </a:lnTo>
                  <a:lnTo>
                    <a:pt x="874" y="162"/>
                  </a:lnTo>
                  <a:lnTo>
                    <a:pt x="905" y="155"/>
                  </a:lnTo>
                  <a:lnTo>
                    <a:pt x="932" y="148"/>
                  </a:lnTo>
                  <a:lnTo>
                    <a:pt x="953" y="143"/>
                  </a:lnTo>
                  <a:lnTo>
                    <a:pt x="976" y="139"/>
                  </a:lnTo>
                  <a:lnTo>
                    <a:pt x="1030" y="143"/>
                  </a:lnTo>
                  <a:lnTo>
                    <a:pt x="1060" y="151"/>
                  </a:lnTo>
                  <a:lnTo>
                    <a:pt x="1084" y="160"/>
                  </a:lnTo>
                  <a:lnTo>
                    <a:pt x="1093" y="163"/>
                  </a:lnTo>
                  <a:lnTo>
                    <a:pt x="1102" y="168"/>
                  </a:lnTo>
                  <a:lnTo>
                    <a:pt x="1113" y="179"/>
                  </a:lnTo>
                  <a:lnTo>
                    <a:pt x="1127" y="198"/>
                  </a:lnTo>
                  <a:lnTo>
                    <a:pt x="1134" y="214"/>
                  </a:lnTo>
                  <a:lnTo>
                    <a:pt x="1136" y="235"/>
                  </a:lnTo>
                  <a:lnTo>
                    <a:pt x="1132" y="266"/>
                  </a:lnTo>
                  <a:lnTo>
                    <a:pt x="1127" y="280"/>
                  </a:lnTo>
                  <a:lnTo>
                    <a:pt x="1120" y="294"/>
                  </a:lnTo>
                  <a:lnTo>
                    <a:pt x="1111" y="304"/>
                  </a:lnTo>
                  <a:lnTo>
                    <a:pt x="1105" y="307"/>
                  </a:lnTo>
                  <a:lnTo>
                    <a:pt x="1098" y="309"/>
                  </a:lnTo>
                  <a:lnTo>
                    <a:pt x="1084" y="312"/>
                  </a:lnTo>
                  <a:lnTo>
                    <a:pt x="1071" y="314"/>
                  </a:lnTo>
                  <a:lnTo>
                    <a:pt x="1043" y="311"/>
                  </a:lnTo>
                  <a:lnTo>
                    <a:pt x="1020" y="302"/>
                  </a:lnTo>
                  <a:lnTo>
                    <a:pt x="1005" y="286"/>
                  </a:lnTo>
                  <a:lnTo>
                    <a:pt x="994" y="253"/>
                  </a:lnTo>
                  <a:lnTo>
                    <a:pt x="982" y="243"/>
                  </a:lnTo>
                  <a:lnTo>
                    <a:pt x="957" y="242"/>
                  </a:lnTo>
                  <a:lnTo>
                    <a:pt x="942" y="244"/>
                  </a:lnTo>
                  <a:lnTo>
                    <a:pt x="934" y="253"/>
                  </a:lnTo>
                  <a:lnTo>
                    <a:pt x="933" y="264"/>
                  </a:lnTo>
                  <a:lnTo>
                    <a:pt x="935" y="277"/>
                  </a:lnTo>
                  <a:lnTo>
                    <a:pt x="942" y="290"/>
                  </a:lnTo>
                  <a:lnTo>
                    <a:pt x="952" y="301"/>
                  </a:lnTo>
                  <a:lnTo>
                    <a:pt x="962" y="309"/>
                  </a:lnTo>
                  <a:lnTo>
                    <a:pt x="972" y="311"/>
                  </a:lnTo>
                  <a:lnTo>
                    <a:pt x="992" y="316"/>
                  </a:lnTo>
                  <a:lnTo>
                    <a:pt x="1001" y="321"/>
                  </a:lnTo>
                  <a:lnTo>
                    <a:pt x="1010" y="329"/>
                  </a:lnTo>
                  <a:lnTo>
                    <a:pt x="1021" y="344"/>
                  </a:lnTo>
                  <a:lnTo>
                    <a:pt x="1025" y="360"/>
                  </a:lnTo>
                  <a:lnTo>
                    <a:pt x="1021" y="367"/>
                  </a:lnTo>
                  <a:lnTo>
                    <a:pt x="1015" y="373"/>
                  </a:lnTo>
                  <a:lnTo>
                    <a:pt x="1006" y="379"/>
                  </a:lnTo>
                  <a:lnTo>
                    <a:pt x="997" y="387"/>
                  </a:lnTo>
                  <a:lnTo>
                    <a:pt x="961" y="420"/>
                  </a:lnTo>
                  <a:lnTo>
                    <a:pt x="953" y="446"/>
                  </a:lnTo>
                  <a:lnTo>
                    <a:pt x="956" y="474"/>
                  </a:lnTo>
                  <a:lnTo>
                    <a:pt x="961" y="486"/>
                  </a:lnTo>
                  <a:lnTo>
                    <a:pt x="968" y="496"/>
                  </a:lnTo>
                  <a:lnTo>
                    <a:pt x="975" y="498"/>
                  </a:lnTo>
                  <a:lnTo>
                    <a:pt x="981" y="501"/>
                  </a:lnTo>
                  <a:lnTo>
                    <a:pt x="995" y="502"/>
                  </a:lnTo>
                  <a:lnTo>
                    <a:pt x="1010" y="498"/>
                  </a:lnTo>
                  <a:lnTo>
                    <a:pt x="1020" y="492"/>
                  </a:lnTo>
                  <a:lnTo>
                    <a:pt x="1029" y="472"/>
                  </a:lnTo>
                  <a:lnTo>
                    <a:pt x="1029" y="429"/>
                  </a:lnTo>
                  <a:lnTo>
                    <a:pt x="1033" y="411"/>
                  </a:lnTo>
                  <a:lnTo>
                    <a:pt x="1038" y="403"/>
                  </a:lnTo>
                  <a:lnTo>
                    <a:pt x="1044" y="396"/>
                  </a:lnTo>
                  <a:lnTo>
                    <a:pt x="1048" y="392"/>
                  </a:lnTo>
                  <a:lnTo>
                    <a:pt x="1053" y="390"/>
                  </a:lnTo>
                  <a:lnTo>
                    <a:pt x="1063" y="384"/>
                  </a:lnTo>
                  <a:lnTo>
                    <a:pt x="1074" y="383"/>
                  </a:lnTo>
                  <a:lnTo>
                    <a:pt x="1088" y="383"/>
                  </a:lnTo>
                  <a:lnTo>
                    <a:pt x="1101" y="387"/>
                  </a:lnTo>
                  <a:lnTo>
                    <a:pt x="1110" y="395"/>
                  </a:lnTo>
                  <a:lnTo>
                    <a:pt x="1117" y="416"/>
                  </a:lnTo>
                  <a:lnTo>
                    <a:pt x="1116" y="439"/>
                  </a:lnTo>
                  <a:lnTo>
                    <a:pt x="1112" y="455"/>
                  </a:lnTo>
                  <a:lnTo>
                    <a:pt x="1110" y="496"/>
                  </a:lnTo>
                  <a:lnTo>
                    <a:pt x="1116" y="516"/>
                  </a:lnTo>
                  <a:lnTo>
                    <a:pt x="1122" y="522"/>
                  </a:lnTo>
                  <a:lnTo>
                    <a:pt x="1130" y="526"/>
                  </a:lnTo>
                  <a:lnTo>
                    <a:pt x="1148" y="528"/>
                  </a:lnTo>
                  <a:lnTo>
                    <a:pt x="1165" y="528"/>
                  </a:lnTo>
                  <a:lnTo>
                    <a:pt x="1179" y="522"/>
                  </a:lnTo>
                  <a:lnTo>
                    <a:pt x="1185" y="504"/>
                  </a:lnTo>
                  <a:lnTo>
                    <a:pt x="1184" y="493"/>
                  </a:lnTo>
                  <a:lnTo>
                    <a:pt x="1179" y="486"/>
                  </a:lnTo>
                  <a:lnTo>
                    <a:pt x="1173" y="479"/>
                  </a:lnTo>
                  <a:lnTo>
                    <a:pt x="1164" y="475"/>
                  </a:lnTo>
                  <a:lnTo>
                    <a:pt x="1139" y="455"/>
                  </a:lnTo>
                  <a:lnTo>
                    <a:pt x="1141" y="435"/>
                  </a:lnTo>
                  <a:lnTo>
                    <a:pt x="1149" y="414"/>
                  </a:lnTo>
                  <a:lnTo>
                    <a:pt x="1155" y="403"/>
                  </a:lnTo>
                  <a:lnTo>
                    <a:pt x="1163" y="396"/>
                  </a:lnTo>
                  <a:lnTo>
                    <a:pt x="1172" y="390"/>
                  </a:lnTo>
                  <a:lnTo>
                    <a:pt x="1180" y="386"/>
                  </a:lnTo>
                  <a:lnTo>
                    <a:pt x="1199" y="384"/>
                  </a:lnTo>
                  <a:lnTo>
                    <a:pt x="1220" y="391"/>
                  </a:lnTo>
                  <a:lnTo>
                    <a:pt x="1236" y="407"/>
                  </a:lnTo>
                  <a:lnTo>
                    <a:pt x="1246" y="432"/>
                  </a:lnTo>
                  <a:lnTo>
                    <a:pt x="1251" y="444"/>
                  </a:lnTo>
                  <a:lnTo>
                    <a:pt x="1259" y="449"/>
                  </a:lnTo>
                  <a:lnTo>
                    <a:pt x="1266" y="450"/>
                  </a:lnTo>
                  <a:lnTo>
                    <a:pt x="1275" y="445"/>
                  </a:lnTo>
                  <a:lnTo>
                    <a:pt x="1288" y="425"/>
                  </a:lnTo>
                  <a:lnTo>
                    <a:pt x="1289" y="397"/>
                  </a:lnTo>
                  <a:lnTo>
                    <a:pt x="1283" y="383"/>
                  </a:lnTo>
                  <a:lnTo>
                    <a:pt x="1273" y="371"/>
                  </a:lnTo>
                  <a:lnTo>
                    <a:pt x="1261" y="360"/>
                  </a:lnTo>
                  <a:lnTo>
                    <a:pt x="1254" y="357"/>
                  </a:lnTo>
                  <a:lnTo>
                    <a:pt x="1247" y="353"/>
                  </a:lnTo>
                  <a:lnTo>
                    <a:pt x="1235" y="347"/>
                  </a:lnTo>
                  <a:lnTo>
                    <a:pt x="1223" y="342"/>
                  </a:lnTo>
                  <a:lnTo>
                    <a:pt x="1213" y="339"/>
                  </a:lnTo>
                  <a:lnTo>
                    <a:pt x="1216" y="334"/>
                  </a:lnTo>
                  <a:lnTo>
                    <a:pt x="1222" y="319"/>
                  </a:lnTo>
                  <a:lnTo>
                    <a:pt x="1227" y="310"/>
                  </a:lnTo>
                  <a:lnTo>
                    <a:pt x="1233" y="299"/>
                  </a:lnTo>
                  <a:lnTo>
                    <a:pt x="1241" y="286"/>
                  </a:lnTo>
                  <a:lnTo>
                    <a:pt x="1249" y="273"/>
                  </a:lnTo>
                  <a:lnTo>
                    <a:pt x="1257" y="259"/>
                  </a:lnTo>
                  <a:lnTo>
                    <a:pt x="1268" y="246"/>
                  </a:lnTo>
                  <a:lnTo>
                    <a:pt x="1278" y="232"/>
                  </a:lnTo>
                  <a:lnTo>
                    <a:pt x="1289" y="219"/>
                  </a:lnTo>
                  <a:lnTo>
                    <a:pt x="1302" y="205"/>
                  </a:lnTo>
                  <a:lnTo>
                    <a:pt x="1314" y="194"/>
                  </a:lnTo>
                  <a:lnTo>
                    <a:pt x="1328" y="182"/>
                  </a:lnTo>
                  <a:lnTo>
                    <a:pt x="1334" y="177"/>
                  </a:lnTo>
                  <a:lnTo>
                    <a:pt x="1342" y="174"/>
                  </a:lnTo>
                  <a:lnTo>
                    <a:pt x="1348" y="168"/>
                  </a:lnTo>
                  <a:lnTo>
                    <a:pt x="1356" y="165"/>
                  </a:lnTo>
                  <a:lnTo>
                    <a:pt x="1362" y="161"/>
                  </a:lnTo>
                  <a:lnTo>
                    <a:pt x="1370" y="157"/>
                  </a:lnTo>
                  <a:lnTo>
                    <a:pt x="1385" y="151"/>
                  </a:lnTo>
                  <a:lnTo>
                    <a:pt x="1399" y="146"/>
                  </a:lnTo>
                  <a:lnTo>
                    <a:pt x="1414" y="141"/>
                  </a:lnTo>
                  <a:lnTo>
                    <a:pt x="1428" y="137"/>
                  </a:lnTo>
                  <a:lnTo>
                    <a:pt x="1443" y="133"/>
                  </a:lnTo>
                  <a:lnTo>
                    <a:pt x="1458" y="131"/>
                  </a:lnTo>
                  <a:lnTo>
                    <a:pt x="1490" y="127"/>
                  </a:lnTo>
                  <a:lnTo>
                    <a:pt x="1521" y="126"/>
                  </a:lnTo>
                  <a:lnTo>
                    <a:pt x="1591" y="127"/>
                  </a:lnTo>
                  <a:lnTo>
                    <a:pt x="1665" y="129"/>
                  </a:lnTo>
                  <a:lnTo>
                    <a:pt x="1738" y="133"/>
                  </a:lnTo>
                  <a:lnTo>
                    <a:pt x="1815" y="136"/>
                  </a:lnTo>
                  <a:lnTo>
                    <a:pt x="1804" y="153"/>
                  </a:lnTo>
                  <a:lnTo>
                    <a:pt x="1581" y="152"/>
                  </a:lnTo>
                  <a:lnTo>
                    <a:pt x="1471" y="157"/>
                  </a:lnTo>
                  <a:lnTo>
                    <a:pt x="1439" y="162"/>
                  </a:lnTo>
                  <a:lnTo>
                    <a:pt x="1409" y="170"/>
                  </a:lnTo>
                  <a:lnTo>
                    <a:pt x="1395" y="175"/>
                  </a:lnTo>
                  <a:lnTo>
                    <a:pt x="1382" y="181"/>
                  </a:lnTo>
                  <a:lnTo>
                    <a:pt x="1370" y="187"/>
                  </a:lnTo>
                  <a:lnTo>
                    <a:pt x="1358" y="195"/>
                  </a:lnTo>
                  <a:lnTo>
                    <a:pt x="1338" y="211"/>
                  </a:lnTo>
                  <a:lnTo>
                    <a:pt x="1318" y="233"/>
                  </a:lnTo>
                  <a:lnTo>
                    <a:pt x="1308" y="243"/>
                  </a:lnTo>
                  <a:lnTo>
                    <a:pt x="1299" y="254"/>
                  </a:lnTo>
                  <a:lnTo>
                    <a:pt x="1290" y="266"/>
                  </a:lnTo>
                  <a:lnTo>
                    <a:pt x="1281" y="276"/>
                  </a:lnTo>
                  <a:lnTo>
                    <a:pt x="1266" y="296"/>
                  </a:lnTo>
                  <a:lnTo>
                    <a:pt x="1255" y="312"/>
                  </a:lnTo>
                  <a:lnTo>
                    <a:pt x="1245" y="326"/>
                  </a:lnTo>
                  <a:lnTo>
                    <a:pt x="1255" y="331"/>
                  </a:lnTo>
                  <a:lnTo>
                    <a:pt x="1266" y="338"/>
                  </a:lnTo>
                  <a:lnTo>
                    <a:pt x="1273" y="342"/>
                  </a:lnTo>
                  <a:lnTo>
                    <a:pt x="1279" y="345"/>
                  </a:lnTo>
                  <a:lnTo>
                    <a:pt x="1303" y="367"/>
                  </a:lnTo>
                  <a:lnTo>
                    <a:pt x="1312" y="393"/>
                  </a:lnTo>
                  <a:lnTo>
                    <a:pt x="1309" y="421"/>
                  </a:lnTo>
                  <a:lnTo>
                    <a:pt x="1302" y="445"/>
                  </a:lnTo>
                  <a:lnTo>
                    <a:pt x="1295" y="454"/>
                  </a:lnTo>
                  <a:lnTo>
                    <a:pt x="1288" y="462"/>
                  </a:lnTo>
                  <a:lnTo>
                    <a:pt x="1279" y="465"/>
                  </a:lnTo>
                  <a:lnTo>
                    <a:pt x="1268" y="467"/>
                  </a:lnTo>
                  <a:lnTo>
                    <a:pt x="1256" y="464"/>
                  </a:lnTo>
                  <a:lnTo>
                    <a:pt x="1245" y="456"/>
                  </a:lnTo>
                  <a:lnTo>
                    <a:pt x="1226" y="435"/>
                  </a:lnTo>
                  <a:lnTo>
                    <a:pt x="1216" y="424"/>
                  </a:lnTo>
                  <a:lnTo>
                    <a:pt x="1204" y="415"/>
                  </a:lnTo>
                  <a:lnTo>
                    <a:pt x="1198" y="412"/>
                  </a:lnTo>
                  <a:lnTo>
                    <a:pt x="1193" y="411"/>
                  </a:lnTo>
                  <a:lnTo>
                    <a:pt x="1178" y="412"/>
                  </a:lnTo>
                  <a:lnTo>
                    <a:pt x="1166" y="419"/>
                  </a:lnTo>
                  <a:lnTo>
                    <a:pt x="1159" y="426"/>
                  </a:lnTo>
                  <a:lnTo>
                    <a:pt x="1159" y="444"/>
                  </a:lnTo>
                  <a:lnTo>
                    <a:pt x="1164" y="453"/>
                  </a:lnTo>
                  <a:lnTo>
                    <a:pt x="1170" y="460"/>
                  </a:lnTo>
                  <a:lnTo>
                    <a:pt x="1177" y="467"/>
                  </a:lnTo>
                  <a:lnTo>
                    <a:pt x="1184" y="469"/>
                  </a:lnTo>
                  <a:lnTo>
                    <a:pt x="1208" y="492"/>
                  </a:lnTo>
                  <a:lnTo>
                    <a:pt x="1212" y="510"/>
                  </a:lnTo>
                  <a:lnTo>
                    <a:pt x="1206" y="526"/>
                  </a:lnTo>
                  <a:lnTo>
                    <a:pt x="1190" y="540"/>
                  </a:lnTo>
                  <a:lnTo>
                    <a:pt x="1180" y="545"/>
                  </a:lnTo>
                  <a:lnTo>
                    <a:pt x="1170" y="550"/>
                  </a:lnTo>
                  <a:lnTo>
                    <a:pt x="1159" y="552"/>
                  </a:lnTo>
                  <a:lnTo>
                    <a:pt x="1148" y="552"/>
                  </a:lnTo>
                  <a:lnTo>
                    <a:pt x="1120" y="547"/>
                  </a:lnTo>
                  <a:lnTo>
                    <a:pt x="1107" y="540"/>
                  </a:lnTo>
                  <a:lnTo>
                    <a:pt x="1098" y="531"/>
                  </a:lnTo>
                  <a:lnTo>
                    <a:pt x="1088" y="508"/>
                  </a:lnTo>
                  <a:lnTo>
                    <a:pt x="1087" y="482"/>
                  </a:lnTo>
                  <a:lnTo>
                    <a:pt x="1091" y="455"/>
                  </a:lnTo>
                  <a:lnTo>
                    <a:pt x="1092" y="444"/>
                  </a:lnTo>
                  <a:lnTo>
                    <a:pt x="1091" y="432"/>
                  </a:lnTo>
                  <a:lnTo>
                    <a:pt x="1088" y="424"/>
                  </a:lnTo>
                  <a:lnTo>
                    <a:pt x="1083" y="416"/>
                  </a:lnTo>
                  <a:lnTo>
                    <a:pt x="1077" y="412"/>
                  </a:lnTo>
                  <a:lnTo>
                    <a:pt x="1069" y="411"/>
                  </a:lnTo>
                  <a:lnTo>
                    <a:pt x="1060" y="414"/>
                  </a:lnTo>
                  <a:lnTo>
                    <a:pt x="1052" y="420"/>
                  </a:lnTo>
                  <a:lnTo>
                    <a:pt x="1043" y="439"/>
                  </a:lnTo>
                  <a:lnTo>
                    <a:pt x="1045" y="459"/>
                  </a:lnTo>
                  <a:lnTo>
                    <a:pt x="1048" y="494"/>
                  </a:lnTo>
                  <a:lnTo>
                    <a:pt x="1038" y="510"/>
                  </a:lnTo>
                  <a:lnTo>
                    <a:pt x="1024" y="523"/>
                  </a:lnTo>
                  <a:lnTo>
                    <a:pt x="1016" y="527"/>
                  </a:lnTo>
                  <a:lnTo>
                    <a:pt x="1006" y="531"/>
                  </a:lnTo>
                  <a:lnTo>
                    <a:pt x="980" y="530"/>
                  </a:lnTo>
                  <a:lnTo>
                    <a:pt x="966" y="523"/>
                  </a:lnTo>
                  <a:lnTo>
                    <a:pt x="958" y="520"/>
                  </a:lnTo>
                  <a:lnTo>
                    <a:pt x="953" y="515"/>
                  </a:lnTo>
                  <a:lnTo>
                    <a:pt x="934" y="487"/>
                  </a:lnTo>
                  <a:lnTo>
                    <a:pt x="928" y="451"/>
                  </a:lnTo>
                  <a:lnTo>
                    <a:pt x="929" y="432"/>
                  </a:lnTo>
                  <a:lnTo>
                    <a:pt x="935" y="415"/>
                  </a:lnTo>
                  <a:lnTo>
                    <a:pt x="944" y="398"/>
                  </a:lnTo>
                  <a:lnTo>
                    <a:pt x="957" y="387"/>
                  </a:lnTo>
                  <a:lnTo>
                    <a:pt x="963" y="383"/>
                  </a:lnTo>
                  <a:lnTo>
                    <a:pt x="970" y="378"/>
                  </a:lnTo>
                  <a:lnTo>
                    <a:pt x="981" y="372"/>
                  </a:lnTo>
                  <a:lnTo>
                    <a:pt x="994" y="362"/>
                  </a:lnTo>
                  <a:lnTo>
                    <a:pt x="992" y="355"/>
                  </a:lnTo>
                  <a:lnTo>
                    <a:pt x="983" y="347"/>
                  </a:lnTo>
                  <a:lnTo>
                    <a:pt x="910" y="280"/>
                  </a:lnTo>
                  <a:lnTo>
                    <a:pt x="910" y="254"/>
                  </a:lnTo>
                  <a:lnTo>
                    <a:pt x="920" y="232"/>
                  </a:lnTo>
                  <a:lnTo>
                    <a:pt x="927" y="224"/>
                  </a:lnTo>
                  <a:lnTo>
                    <a:pt x="932" y="220"/>
                  </a:lnTo>
                  <a:lnTo>
                    <a:pt x="937" y="218"/>
                  </a:lnTo>
                  <a:lnTo>
                    <a:pt x="947" y="213"/>
                  </a:lnTo>
                  <a:lnTo>
                    <a:pt x="961" y="211"/>
                  </a:lnTo>
                  <a:lnTo>
                    <a:pt x="986" y="214"/>
                  </a:lnTo>
                  <a:lnTo>
                    <a:pt x="1006" y="220"/>
                  </a:lnTo>
                  <a:lnTo>
                    <a:pt x="1021" y="233"/>
                  </a:lnTo>
                  <a:lnTo>
                    <a:pt x="1029" y="251"/>
                  </a:lnTo>
                  <a:lnTo>
                    <a:pt x="1036" y="271"/>
                  </a:lnTo>
                  <a:lnTo>
                    <a:pt x="1050" y="285"/>
                  </a:lnTo>
                  <a:lnTo>
                    <a:pt x="1058" y="287"/>
                  </a:lnTo>
                  <a:lnTo>
                    <a:pt x="1068" y="288"/>
                  </a:lnTo>
                  <a:lnTo>
                    <a:pt x="1084" y="282"/>
                  </a:lnTo>
                  <a:lnTo>
                    <a:pt x="1097" y="264"/>
                  </a:lnTo>
                  <a:lnTo>
                    <a:pt x="1103" y="240"/>
                  </a:lnTo>
                  <a:lnTo>
                    <a:pt x="1102" y="216"/>
                  </a:lnTo>
                  <a:lnTo>
                    <a:pt x="1098" y="208"/>
                  </a:lnTo>
                  <a:lnTo>
                    <a:pt x="1092" y="200"/>
                  </a:lnTo>
                  <a:lnTo>
                    <a:pt x="1084" y="194"/>
                  </a:lnTo>
                  <a:lnTo>
                    <a:pt x="1081" y="191"/>
                  </a:lnTo>
                  <a:lnTo>
                    <a:pt x="1076" y="187"/>
                  </a:lnTo>
                  <a:lnTo>
                    <a:pt x="1063" y="182"/>
                  </a:lnTo>
                  <a:lnTo>
                    <a:pt x="1048" y="176"/>
                  </a:lnTo>
                  <a:lnTo>
                    <a:pt x="1031" y="172"/>
                  </a:lnTo>
                  <a:lnTo>
                    <a:pt x="1012" y="171"/>
                  </a:lnTo>
                  <a:lnTo>
                    <a:pt x="966" y="175"/>
                  </a:lnTo>
                  <a:lnTo>
                    <a:pt x="937" y="180"/>
                  </a:lnTo>
                  <a:lnTo>
                    <a:pt x="901" y="186"/>
                  </a:lnTo>
                  <a:lnTo>
                    <a:pt x="862" y="191"/>
                  </a:lnTo>
                  <a:lnTo>
                    <a:pt x="821" y="196"/>
                  </a:lnTo>
                  <a:lnTo>
                    <a:pt x="776" y="199"/>
                  </a:lnTo>
                  <a:lnTo>
                    <a:pt x="732" y="199"/>
                  </a:lnTo>
                  <a:lnTo>
                    <a:pt x="692" y="196"/>
                  </a:lnTo>
                  <a:lnTo>
                    <a:pt x="653" y="191"/>
                  </a:lnTo>
                  <a:lnTo>
                    <a:pt x="636" y="186"/>
                  </a:lnTo>
                  <a:lnTo>
                    <a:pt x="619" y="184"/>
                  </a:lnTo>
                  <a:lnTo>
                    <a:pt x="588" y="177"/>
                  </a:lnTo>
                  <a:lnTo>
                    <a:pt x="562" y="172"/>
                  </a:lnTo>
                  <a:lnTo>
                    <a:pt x="539" y="168"/>
                  </a:lnTo>
                  <a:lnTo>
                    <a:pt x="497" y="163"/>
                  </a:lnTo>
                  <a:lnTo>
                    <a:pt x="481" y="170"/>
                  </a:lnTo>
                  <a:lnTo>
                    <a:pt x="472" y="174"/>
                  </a:lnTo>
                  <a:lnTo>
                    <a:pt x="462" y="179"/>
                  </a:lnTo>
                  <a:lnTo>
                    <a:pt x="451" y="184"/>
                  </a:lnTo>
                  <a:lnTo>
                    <a:pt x="438" y="190"/>
                  </a:lnTo>
                  <a:lnTo>
                    <a:pt x="425" y="198"/>
                  </a:lnTo>
                  <a:lnTo>
                    <a:pt x="419" y="201"/>
                  </a:lnTo>
                  <a:lnTo>
                    <a:pt x="413" y="205"/>
                  </a:lnTo>
                  <a:lnTo>
                    <a:pt x="406" y="209"/>
                  </a:lnTo>
                  <a:lnTo>
                    <a:pt x="400" y="214"/>
                  </a:lnTo>
                  <a:lnTo>
                    <a:pt x="394" y="219"/>
                  </a:lnTo>
                  <a:lnTo>
                    <a:pt x="386" y="223"/>
                  </a:lnTo>
                  <a:lnTo>
                    <a:pt x="362" y="244"/>
                  </a:lnTo>
                  <a:lnTo>
                    <a:pt x="339" y="268"/>
                  </a:lnTo>
                  <a:lnTo>
                    <a:pt x="331" y="281"/>
                  </a:lnTo>
                  <a:lnTo>
                    <a:pt x="321" y="292"/>
                  </a:lnTo>
                  <a:lnTo>
                    <a:pt x="310" y="304"/>
                  </a:lnTo>
                  <a:lnTo>
                    <a:pt x="300" y="315"/>
                  </a:lnTo>
                  <a:lnTo>
                    <a:pt x="281" y="334"/>
                  </a:lnTo>
                  <a:lnTo>
                    <a:pt x="261" y="349"/>
                  </a:lnTo>
                  <a:lnTo>
                    <a:pt x="256" y="353"/>
                  </a:lnTo>
                  <a:lnTo>
                    <a:pt x="251" y="357"/>
                  </a:lnTo>
                  <a:lnTo>
                    <a:pt x="241" y="362"/>
                  </a:lnTo>
                  <a:lnTo>
                    <a:pt x="231" y="367"/>
                  </a:lnTo>
                  <a:lnTo>
                    <a:pt x="221" y="372"/>
                  </a:lnTo>
                  <a:lnTo>
                    <a:pt x="209" y="376"/>
                  </a:lnTo>
                  <a:lnTo>
                    <a:pt x="199" y="377"/>
                  </a:lnTo>
                  <a:lnTo>
                    <a:pt x="177" y="379"/>
                  </a:lnTo>
                  <a:lnTo>
                    <a:pt x="156" y="377"/>
                  </a:lnTo>
                  <a:lnTo>
                    <a:pt x="143" y="371"/>
                  </a:lnTo>
                  <a:lnTo>
                    <a:pt x="125" y="348"/>
                  </a:lnTo>
                  <a:lnTo>
                    <a:pt x="120" y="318"/>
                  </a:lnTo>
                  <a:lnTo>
                    <a:pt x="122" y="287"/>
                  </a:lnTo>
                  <a:lnTo>
                    <a:pt x="121" y="261"/>
                  </a:lnTo>
                  <a:lnTo>
                    <a:pt x="117" y="247"/>
                  </a:lnTo>
                  <a:lnTo>
                    <a:pt x="112" y="235"/>
                  </a:lnTo>
                  <a:lnTo>
                    <a:pt x="106" y="225"/>
                  </a:lnTo>
                  <a:lnTo>
                    <a:pt x="102" y="216"/>
                  </a:lnTo>
                  <a:lnTo>
                    <a:pt x="97" y="210"/>
                  </a:lnTo>
                  <a:lnTo>
                    <a:pt x="88" y="213"/>
                  </a:lnTo>
                  <a:lnTo>
                    <a:pt x="67" y="214"/>
                  </a:lnTo>
                  <a:lnTo>
                    <a:pt x="44" y="206"/>
                  </a:lnTo>
                  <a:lnTo>
                    <a:pt x="29" y="181"/>
                  </a:lnTo>
                  <a:lnTo>
                    <a:pt x="26" y="153"/>
                  </a:lnTo>
                  <a:lnTo>
                    <a:pt x="30" y="143"/>
                  </a:lnTo>
                  <a:lnTo>
                    <a:pt x="35" y="142"/>
                  </a:lnTo>
                  <a:lnTo>
                    <a:pt x="39" y="143"/>
                  </a:lnTo>
                  <a:lnTo>
                    <a:pt x="30" y="138"/>
                  </a:lnTo>
                  <a:lnTo>
                    <a:pt x="14" y="123"/>
                  </a:lnTo>
                  <a:lnTo>
                    <a:pt x="1" y="102"/>
                  </a:lnTo>
                  <a:lnTo>
                    <a:pt x="0" y="90"/>
                  </a:lnTo>
                  <a:lnTo>
                    <a:pt x="5" y="80"/>
                  </a:lnTo>
                  <a:lnTo>
                    <a:pt x="21" y="65"/>
                  </a:lnTo>
                  <a:lnTo>
                    <a:pt x="33" y="61"/>
                  </a:lnTo>
                  <a:lnTo>
                    <a:pt x="43" y="64"/>
                  </a:lnTo>
                  <a:lnTo>
                    <a:pt x="40" y="12"/>
                  </a:lnTo>
                  <a:lnTo>
                    <a:pt x="47" y="8"/>
                  </a:lnTo>
                  <a:lnTo>
                    <a:pt x="52" y="4"/>
                  </a:lnTo>
                  <a:lnTo>
                    <a:pt x="62" y="0"/>
                  </a:lnTo>
                  <a:lnTo>
                    <a:pt x="82" y="0"/>
                  </a:lnTo>
                  <a:lnTo>
                    <a:pt x="115" y="27"/>
                  </a:lnTo>
                  <a:lnTo>
                    <a:pt x="111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97" name="Freeform 409"/>
            <p:cNvSpPr>
              <a:spLocks/>
            </p:cNvSpPr>
            <p:nvPr/>
          </p:nvSpPr>
          <p:spPr bwMode="auto">
            <a:xfrm>
              <a:off x="2281" y="2998"/>
              <a:ext cx="11" cy="11"/>
            </a:xfrm>
            <a:custGeom>
              <a:avLst/>
              <a:gdLst>
                <a:gd name="T0" fmla="*/ 23 w 45"/>
                <a:gd name="T1" fmla="*/ 46 h 46"/>
                <a:gd name="T2" fmla="*/ 31 w 45"/>
                <a:gd name="T3" fmla="*/ 43 h 46"/>
                <a:gd name="T4" fmla="*/ 38 w 45"/>
                <a:gd name="T5" fmla="*/ 38 h 46"/>
                <a:gd name="T6" fmla="*/ 45 w 45"/>
                <a:gd name="T7" fmla="*/ 23 h 46"/>
                <a:gd name="T8" fmla="*/ 43 w 45"/>
                <a:gd name="T9" fmla="*/ 14 h 46"/>
                <a:gd name="T10" fmla="*/ 38 w 45"/>
                <a:gd name="T11" fmla="*/ 7 h 46"/>
                <a:gd name="T12" fmla="*/ 31 w 45"/>
                <a:gd name="T13" fmla="*/ 2 h 46"/>
                <a:gd name="T14" fmla="*/ 23 w 45"/>
                <a:gd name="T15" fmla="*/ 0 h 46"/>
                <a:gd name="T16" fmla="*/ 14 w 45"/>
                <a:gd name="T17" fmla="*/ 2 h 46"/>
                <a:gd name="T18" fmla="*/ 7 w 45"/>
                <a:gd name="T19" fmla="*/ 7 h 46"/>
                <a:gd name="T20" fmla="*/ 0 w 45"/>
                <a:gd name="T21" fmla="*/ 23 h 46"/>
                <a:gd name="T22" fmla="*/ 2 w 45"/>
                <a:gd name="T23" fmla="*/ 32 h 46"/>
                <a:gd name="T24" fmla="*/ 7 w 45"/>
                <a:gd name="T25" fmla="*/ 38 h 46"/>
                <a:gd name="T26" fmla="*/ 14 w 45"/>
                <a:gd name="T27" fmla="*/ 43 h 46"/>
                <a:gd name="T28" fmla="*/ 23 w 45"/>
                <a:gd name="T29" fmla="*/ 46 h 46"/>
                <a:gd name="T30" fmla="*/ 23 w 45"/>
                <a:gd name="T31" fmla="*/ 46 h 4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"/>
                <a:gd name="T49" fmla="*/ 0 h 46"/>
                <a:gd name="T50" fmla="*/ 45 w 45"/>
                <a:gd name="T51" fmla="*/ 46 h 4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" h="46">
                  <a:moveTo>
                    <a:pt x="23" y="46"/>
                  </a:moveTo>
                  <a:lnTo>
                    <a:pt x="31" y="43"/>
                  </a:lnTo>
                  <a:lnTo>
                    <a:pt x="38" y="38"/>
                  </a:lnTo>
                  <a:lnTo>
                    <a:pt x="45" y="23"/>
                  </a:lnTo>
                  <a:lnTo>
                    <a:pt x="43" y="14"/>
                  </a:lnTo>
                  <a:lnTo>
                    <a:pt x="38" y="7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7" y="7"/>
                  </a:lnTo>
                  <a:lnTo>
                    <a:pt x="0" y="23"/>
                  </a:lnTo>
                  <a:lnTo>
                    <a:pt x="2" y="32"/>
                  </a:lnTo>
                  <a:lnTo>
                    <a:pt x="7" y="38"/>
                  </a:lnTo>
                  <a:lnTo>
                    <a:pt x="14" y="43"/>
                  </a:lnTo>
                  <a:lnTo>
                    <a:pt x="23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98" name="Freeform 410"/>
            <p:cNvSpPr>
              <a:spLocks/>
            </p:cNvSpPr>
            <p:nvPr/>
          </p:nvSpPr>
          <p:spPr bwMode="auto">
            <a:xfrm>
              <a:off x="2280" y="3060"/>
              <a:ext cx="12" cy="12"/>
            </a:xfrm>
            <a:custGeom>
              <a:avLst/>
              <a:gdLst>
                <a:gd name="T0" fmla="*/ 24 w 48"/>
                <a:gd name="T1" fmla="*/ 47 h 47"/>
                <a:gd name="T2" fmla="*/ 32 w 48"/>
                <a:gd name="T3" fmla="*/ 46 h 47"/>
                <a:gd name="T4" fmla="*/ 40 w 48"/>
                <a:gd name="T5" fmla="*/ 41 h 47"/>
                <a:gd name="T6" fmla="*/ 48 w 48"/>
                <a:gd name="T7" fmla="*/ 24 h 47"/>
                <a:gd name="T8" fmla="*/ 45 w 48"/>
                <a:gd name="T9" fmla="*/ 15 h 47"/>
                <a:gd name="T10" fmla="*/ 40 w 48"/>
                <a:gd name="T11" fmla="*/ 8 h 47"/>
                <a:gd name="T12" fmla="*/ 36 w 48"/>
                <a:gd name="T13" fmla="*/ 4 h 47"/>
                <a:gd name="T14" fmla="*/ 32 w 48"/>
                <a:gd name="T15" fmla="*/ 3 h 47"/>
                <a:gd name="T16" fmla="*/ 24 w 48"/>
                <a:gd name="T17" fmla="*/ 0 h 47"/>
                <a:gd name="T18" fmla="*/ 15 w 48"/>
                <a:gd name="T19" fmla="*/ 3 h 47"/>
                <a:gd name="T20" fmla="*/ 7 w 48"/>
                <a:gd name="T21" fmla="*/ 8 h 47"/>
                <a:gd name="T22" fmla="*/ 0 w 48"/>
                <a:gd name="T23" fmla="*/ 24 h 47"/>
                <a:gd name="T24" fmla="*/ 2 w 48"/>
                <a:gd name="T25" fmla="*/ 33 h 47"/>
                <a:gd name="T26" fmla="*/ 7 w 48"/>
                <a:gd name="T27" fmla="*/ 41 h 47"/>
                <a:gd name="T28" fmla="*/ 11 w 48"/>
                <a:gd name="T29" fmla="*/ 43 h 47"/>
                <a:gd name="T30" fmla="*/ 15 w 48"/>
                <a:gd name="T31" fmla="*/ 46 h 47"/>
                <a:gd name="T32" fmla="*/ 24 w 48"/>
                <a:gd name="T33" fmla="*/ 47 h 47"/>
                <a:gd name="T34" fmla="*/ 24 w 48"/>
                <a:gd name="T35" fmla="*/ 47 h 4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8"/>
                <a:gd name="T55" fmla="*/ 0 h 47"/>
                <a:gd name="T56" fmla="*/ 48 w 48"/>
                <a:gd name="T57" fmla="*/ 47 h 4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8" h="47">
                  <a:moveTo>
                    <a:pt x="24" y="47"/>
                  </a:moveTo>
                  <a:lnTo>
                    <a:pt x="32" y="46"/>
                  </a:lnTo>
                  <a:lnTo>
                    <a:pt x="40" y="41"/>
                  </a:lnTo>
                  <a:lnTo>
                    <a:pt x="48" y="24"/>
                  </a:lnTo>
                  <a:lnTo>
                    <a:pt x="45" y="15"/>
                  </a:lnTo>
                  <a:lnTo>
                    <a:pt x="40" y="8"/>
                  </a:lnTo>
                  <a:lnTo>
                    <a:pt x="36" y="4"/>
                  </a:lnTo>
                  <a:lnTo>
                    <a:pt x="32" y="3"/>
                  </a:lnTo>
                  <a:lnTo>
                    <a:pt x="24" y="0"/>
                  </a:lnTo>
                  <a:lnTo>
                    <a:pt x="15" y="3"/>
                  </a:lnTo>
                  <a:lnTo>
                    <a:pt x="7" y="8"/>
                  </a:lnTo>
                  <a:lnTo>
                    <a:pt x="0" y="24"/>
                  </a:lnTo>
                  <a:lnTo>
                    <a:pt x="2" y="33"/>
                  </a:lnTo>
                  <a:lnTo>
                    <a:pt x="7" y="41"/>
                  </a:lnTo>
                  <a:lnTo>
                    <a:pt x="11" y="43"/>
                  </a:lnTo>
                  <a:lnTo>
                    <a:pt x="15" y="46"/>
                  </a:lnTo>
                  <a:lnTo>
                    <a:pt x="24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99" name="Freeform 411"/>
            <p:cNvSpPr>
              <a:spLocks/>
            </p:cNvSpPr>
            <p:nvPr/>
          </p:nvSpPr>
          <p:spPr bwMode="auto">
            <a:xfrm>
              <a:off x="2084" y="3159"/>
              <a:ext cx="168" cy="12"/>
            </a:xfrm>
            <a:custGeom>
              <a:avLst/>
              <a:gdLst>
                <a:gd name="T0" fmla="*/ 32 w 672"/>
                <a:gd name="T1" fmla="*/ 4 h 50"/>
                <a:gd name="T2" fmla="*/ 215 w 672"/>
                <a:gd name="T3" fmla="*/ 0 h 50"/>
                <a:gd name="T4" fmla="*/ 243 w 672"/>
                <a:gd name="T5" fmla="*/ 2 h 50"/>
                <a:gd name="T6" fmla="*/ 277 w 672"/>
                <a:gd name="T7" fmla="*/ 8 h 50"/>
                <a:gd name="T8" fmla="*/ 294 w 672"/>
                <a:gd name="T9" fmla="*/ 12 h 50"/>
                <a:gd name="T10" fmla="*/ 311 w 672"/>
                <a:gd name="T11" fmla="*/ 14 h 50"/>
                <a:gd name="T12" fmla="*/ 337 w 672"/>
                <a:gd name="T13" fmla="*/ 18 h 50"/>
                <a:gd name="T14" fmla="*/ 643 w 672"/>
                <a:gd name="T15" fmla="*/ 19 h 50"/>
                <a:gd name="T16" fmla="*/ 672 w 672"/>
                <a:gd name="T17" fmla="*/ 40 h 50"/>
                <a:gd name="T18" fmla="*/ 638 w 672"/>
                <a:gd name="T19" fmla="*/ 42 h 50"/>
                <a:gd name="T20" fmla="*/ 600 w 672"/>
                <a:gd name="T21" fmla="*/ 45 h 50"/>
                <a:gd name="T22" fmla="*/ 552 w 672"/>
                <a:gd name="T23" fmla="*/ 47 h 50"/>
                <a:gd name="T24" fmla="*/ 437 w 672"/>
                <a:gd name="T25" fmla="*/ 50 h 50"/>
                <a:gd name="T26" fmla="*/ 320 w 672"/>
                <a:gd name="T27" fmla="*/ 45 h 50"/>
                <a:gd name="T28" fmla="*/ 269 w 672"/>
                <a:gd name="T29" fmla="*/ 41 h 50"/>
                <a:gd name="T30" fmla="*/ 226 w 672"/>
                <a:gd name="T31" fmla="*/ 36 h 50"/>
                <a:gd name="T32" fmla="*/ 158 w 672"/>
                <a:gd name="T33" fmla="*/ 31 h 50"/>
                <a:gd name="T34" fmla="*/ 90 w 672"/>
                <a:gd name="T35" fmla="*/ 29 h 50"/>
                <a:gd name="T36" fmla="*/ 0 w 672"/>
                <a:gd name="T37" fmla="*/ 33 h 50"/>
                <a:gd name="T38" fmla="*/ 32 w 672"/>
                <a:gd name="T39" fmla="*/ 4 h 50"/>
                <a:gd name="T40" fmla="*/ 32 w 672"/>
                <a:gd name="T41" fmla="*/ 4 h 5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72"/>
                <a:gd name="T64" fmla="*/ 0 h 50"/>
                <a:gd name="T65" fmla="*/ 672 w 672"/>
                <a:gd name="T66" fmla="*/ 50 h 5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72" h="50">
                  <a:moveTo>
                    <a:pt x="32" y="4"/>
                  </a:moveTo>
                  <a:lnTo>
                    <a:pt x="215" y="0"/>
                  </a:lnTo>
                  <a:lnTo>
                    <a:pt x="243" y="2"/>
                  </a:lnTo>
                  <a:lnTo>
                    <a:pt x="277" y="8"/>
                  </a:lnTo>
                  <a:lnTo>
                    <a:pt x="294" y="12"/>
                  </a:lnTo>
                  <a:lnTo>
                    <a:pt x="311" y="14"/>
                  </a:lnTo>
                  <a:lnTo>
                    <a:pt x="337" y="18"/>
                  </a:lnTo>
                  <a:lnTo>
                    <a:pt x="643" y="19"/>
                  </a:lnTo>
                  <a:lnTo>
                    <a:pt x="672" y="40"/>
                  </a:lnTo>
                  <a:lnTo>
                    <a:pt x="638" y="42"/>
                  </a:lnTo>
                  <a:lnTo>
                    <a:pt x="600" y="45"/>
                  </a:lnTo>
                  <a:lnTo>
                    <a:pt x="552" y="47"/>
                  </a:lnTo>
                  <a:lnTo>
                    <a:pt x="437" y="50"/>
                  </a:lnTo>
                  <a:lnTo>
                    <a:pt x="320" y="45"/>
                  </a:lnTo>
                  <a:lnTo>
                    <a:pt x="269" y="41"/>
                  </a:lnTo>
                  <a:lnTo>
                    <a:pt x="226" y="36"/>
                  </a:lnTo>
                  <a:lnTo>
                    <a:pt x="158" y="31"/>
                  </a:lnTo>
                  <a:lnTo>
                    <a:pt x="90" y="29"/>
                  </a:lnTo>
                  <a:lnTo>
                    <a:pt x="0" y="33"/>
                  </a:lnTo>
                  <a:lnTo>
                    <a:pt x="32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00" name="Freeform 412"/>
            <p:cNvSpPr>
              <a:spLocks/>
            </p:cNvSpPr>
            <p:nvPr/>
          </p:nvSpPr>
          <p:spPr bwMode="auto">
            <a:xfrm>
              <a:off x="2068" y="2965"/>
              <a:ext cx="110" cy="160"/>
            </a:xfrm>
            <a:custGeom>
              <a:avLst/>
              <a:gdLst>
                <a:gd name="T0" fmla="*/ 0 w 440"/>
                <a:gd name="T1" fmla="*/ 641 h 641"/>
                <a:gd name="T2" fmla="*/ 8 w 440"/>
                <a:gd name="T3" fmla="*/ 574 h 641"/>
                <a:gd name="T4" fmla="*/ 14 w 440"/>
                <a:gd name="T5" fmla="*/ 541 h 641"/>
                <a:gd name="T6" fmla="*/ 23 w 440"/>
                <a:gd name="T7" fmla="*/ 505 h 641"/>
                <a:gd name="T8" fmla="*/ 28 w 440"/>
                <a:gd name="T9" fmla="*/ 485 h 641"/>
                <a:gd name="T10" fmla="*/ 34 w 440"/>
                <a:gd name="T11" fmla="*/ 464 h 641"/>
                <a:gd name="T12" fmla="*/ 41 w 440"/>
                <a:gd name="T13" fmla="*/ 443 h 641"/>
                <a:gd name="T14" fmla="*/ 50 w 440"/>
                <a:gd name="T15" fmla="*/ 421 h 641"/>
                <a:gd name="T16" fmla="*/ 57 w 440"/>
                <a:gd name="T17" fmla="*/ 401 h 641"/>
                <a:gd name="T18" fmla="*/ 63 w 440"/>
                <a:gd name="T19" fmla="*/ 384 h 641"/>
                <a:gd name="T20" fmla="*/ 76 w 440"/>
                <a:gd name="T21" fmla="*/ 353 h 641"/>
                <a:gd name="T22" fmla="*/ 85 w 440"/>
                <a:gd name="T23" fmla="*/ 329 h 641"/>
                <a:gd name="T24" fmla="*/ 91 w 440"/>
                <a:gd name="T25" fmla="*/ 309 h 641"/>
                <a:gd name="T26" fmla="*/ 104 w 440"/>
                <a:gd name="T27" fmla="*/ 241 h 641"/>
                <a:gd name="T28" fmla="*/ 109 w 440"/>
                <a:gd name="T29" fmla="*/ 207 h 641"/>
                <a:gd name="T30" fmla="*/ 116 w 440"/>
                <a:gd name="T31" fmla="*/ 183 h 641"/>
                <a:gd name="T32" fmla="*/ 134 w 440"/>
                <a:gd name="T33" fmla="*/ 112 h 641"/>
                <a:gd name="T34" fmla="*/ 144 w 440"/>
                <a:gd name="T35" fmla="*/ 64 h 641"/>
                <a:gd name="T36" fmla="*/ 153 w 440"/>
                <a:gd name="T37" fmla="*/ 29 h 641"/>
                <a:gd name="T38" fmla="*/ 159 w 440"/>
                <a:gd name="T39" fmla="*/ 7 h 641"/>
                <a:gd name="T40" fmla="*/ 162 w 440"/>
                <a:gd name="T41" fmla="*/ 0 h 641"/>
                <a:gd name="T42" fmla="*/ 401 w 440"/>
                <a:gd name="T43" fmla="*/ 0 h 641"/>
                <a:gd name="T44" fmla="*/ 440 w 440"/>
                <a:gd name="T45" fmla="*/ 26 h 641"/>
                <a:gd name="T46" fmla="*/ 187 w 440"/>
                <a:gd name="T47" fmla="*/ 25 h 641"/>
                <a:gd name="T48" fmla="*/ 162 w 440"/>
                <a:gd name="T49" fmla="*/ 116 h 641"/>
                <a:gd name="T50" fmla="*/ 157 w 440"/>
                <a:gd name="T51" fmla="*/ 132 h 641"/>
                <a:gd name="T52" fmla="*/ 148 w 440"/>
                <a:gd name="T53" fmla="*/ 170 h 641"/>
                <a:gd name="T54" fmla="*/ 139 w 440"/>
                <a:gd name="T55" fmla="*/ 212 h 641"/>
                <a:gd name="T56" fmla="*/ 134 w 440"/>
                <a:gd name="T57" fmla="*/ 241 h 641"/>
                <a:gd name="T58" fmla="*/ 130 w 440"/>
                <a:gd name="T59" fmla="*/ 270 h 641"/>
                <a:gd name="T60" fmla="*/ 125 w 440"/>
                <a:gd name="T61" fmla="*/ 293 h 641"/>
                <a:gd name="T62" fmla="*/ 119 w 440"/>
                <a:gd name="T63" fmla="*/ 319 h 641"/>
                <a:gd name="T64" fmla="*/ 110 w 440"/>
                <a:gd name="T65" fmla="*/ 347 h 641"/>
                <a:gd name="T66" fmla="*/ 100 w 440"/>
                <a:gd name="T67" fmla="*/ 376 h 641"/>
                <a:gd name="T68" fmla="*/ 87 w 440"/>
                <a:gd name="T69" fmla="*/ 404 h 641"/>
                <a:gd name="T70" fmla="*/ 81 w 440"/>
                <a:gd name="T71" fmla="*/ 416 h 641"/>
                <a:gd name="T72" fmla="*/ 75 w 440"/>
                <a:gd name="T73" fmla="*/ 429 h 641"/>
                <a:gd name="T74" fmla="*/ 53 w 440"/>
                <a:gd name="T75" fmla="*/ 483 h 641"/>
                <a:gd name="T76" fmla="*/ 46 w 440"/>
                <a:gd name="T77" fmla="*/ 540 h 641"/>
                <a:gd name="T78" fmla="*/ 47 w 440"/>
                <a:gd name="T79" fmla="*/ 603 h 641"/>
                <a:gd name="T80" fmla="*/ 0 w 440"/>
                <a:gd name="T81" fmla="*/ 641 h 641"/>
                <a:gd name="T82" fmla="*/ 0 w 440"/>
                <a:gd name="T83" fmla="*/ 641 h 64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0"/>
                <a:gd name="T127" fmla="*/ 0 h 641"/>
                <a:gd name="T128" fmla="*/ 440 w 440"/>
                <a:gd name="T129" fmla="*/ 641 h 64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0" h="641">
                  <a:moveTo>
                    <a:pt x="0" y="641"/>
                  </a:moveTo>
                  <a:lnTo>
                    <a:pt x="8" y="574"/>
                  </a:lnTo>
                  <a:lnTo>
                    <a:pt x="14" y="541"/>
                  </a:lnTo>
                  <a:lnTo>
                    <a:pt x="23" y="505"/>
                  </a:lnTo>
                  <a:lnTo>
                    <a:pt x="28" y="485"/>
                  </a:lnTo>
                  <a:lnTo>
                    <a:pt x="34" y="464"/>
                  </a:lnTo>
                  <a:lnTo>
                    <a:pt x="41" y="443"/>
                  </a:lnTo>
                  <a:lnTo>
                    <a:pt x="50" y="421"/>
                  </a:lnTo>
                  <a:lnTo>
                    <a:pt x="57" y="401"/>
                  </a:lnTo>
                  <a:lnTo>
                    <a:pt x="63" y="384"/>
                  </a:lnTo>
                  <a:lnTo>
                    <a:pt x="76" y="353"/>
                  </a:lnTo>
                  <a:lnTo>
                    <a:pt x="85" y="329"/>
                  </a:lnTo>
                  <a:lnTo>
                    <a:pt x="91" y="309"/>
                  </a:lnTo>
                  <a:lnTo>
                    <a:pt x="104" y="241"/>
                  </a:lnTo>
                  <a:lnTo>
                    <a:pt x="109" y="207"/>
                  </a:lnTo>
                  <a:lnTo>
                    <a:pt x="116" y="183"/>
                  </a:lnTo>
                  <a:lnTo>
                    <a:pt x="134" y="112"/>
                  </a:lnTo>
                  <a:lnTo>
                    <a:pt x="144" y="64"/>
                  </a:lnTo>
                  <a:lnTo>
                    <a:pt x="153" y="29"/>
                  </a:lnTo>
                  <a:lnTo>
                    <a:pt x="159" y="7"/>
                  </a:lnTo>
                  <a:lnTo>
                    <a:pt x="162" y="0"/>
                  </a:lnTo>
                  <a:lnTo>
                    <a:pt x="401" y="0"/>
                  </a:lnTo>
                  <a:lnTo>
                    <a:pt x="440" y="26"/>
                  </a:lnTo>
                  <a:lnTo>
                    <a:pt x="187" y="25"/>
                  </a:lnTo>
                  <a:lnTo>
                    <a:pt x="162" y="116"/>
                  </a:lnTo>
                  <a:lnTo>
                    <a:pt x="157" y="132"/>
                  </a:lnTo>
                  <a:lnTo>
                    <a:pt x="148" y="170"/>
                  </a:lnTo>
                  <a:lnTo>
                    <a:pt x="139" y="212"/>
                  </a:lnTo>
                  <a:lnTo>
                    <a:pt x="134" y="241"/>
                  </a:lnTo>
                  <a:lnTo>
                    <a:pt x="130" y="270"/>
                  </a:lnTo>
                  <a:lnTo>
                    <a:pt x="125" y="293"/>
                  </a:lnTo>
                  <a:lnTo>
                    <a:pt x="119" y="319"/>
                  </a:lnTo>
                  <a:lnTo>
                    <a:pt x="110" y="347"/>
                  </a:lnTo>
                  <a:lnTo>
                    <a:pt x="100" y="376"/>
                  </a:lnTo>
                  <a:lnTo>
                    <a:pt x="87" y="404"/>
                  </a:lnTo>
                  <a:lnTo>
                    <a:pt x="81" y="416"/>
                  </a:lnTo>
                  <a:lnTo>
                    <a:pt x="75" y="429"/>
                  </a:lnTo>
                  <a:lnTo>
                    <a:pt x="53" y="483"/>
                  </a:lnTo>
                  <a:lnTo>
                    <a:pt x="46" y="540"/>
                  </a:lnTo>
                  <a:lnTo>
                    <a:pt x="47" y="603"/>
                  </a:lnTo>
                  <a:lnTo>
                    <a:pt x="0" y="6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01" name="Freeform 413"/>
            <p:cNvSpPr>
              <a:spLocks/>
            </p:cNvSpPr>
            <p:nvPr/>
          </p:nvSpPr>
          <p:spPr bwMode="auto">
            <a:xfrm>
              <a:off x="2087" y="3055"/>
              <a:ext cx="102" cy="12"/>
            </a:xfrm>
            <a:custGeom>
              <a:avLst/>
              <a:gdLst>
                <a:gd name="T0" fmla="*/ 21 w 408"/>
                <a:gd name="T1" fmla="*/ 0 h 49"/>
                <a:gd name="T2" fmla="*/ 48 w 408"/>
                <a:gd name="T3" fmla="*/ 3 h 49"/>
                <a:gd name="T4" fmla="*/ 78 w 408"/>
                <a:gd name="T5" fmla="*/ 7 h 49"/>
                <a:gd name="T6" fmla="*/ 113 w 408"/>
                <a:gd name="T7" fmla="*/ 11 h 49"/>
                <a:gd name="T8" fmla="*/ 153 w 408"/>
                <a:gd name="T9" fmla="*/ 15 h 49"/>
                <a:gd name="T10" fmla="*/ 190 w 408"/>
                <a:gd name="T11" fmla="*/ 16 h 49"/>
                <a:gd name="T12" fmla="*/ 252 w 408"/>
                <a:gd name="T13" fmla="*/ 13 h 49"/>
                <a:gd name="T14" fmla="*/ 276 w 408"/>
                <a:gd name="T15" fmla="*/ 10 h 49"/>
                <a:gd name="T16" fmla="*/ 302 w 408"/>
                <a:gd name="T17" fmla="*/ 8 h 49"/>
                <a:gd name="T18" fmla="*/ 352 w 408"/>
                <a:gd name="T19" fmla="*/ 10 h 49"/>
                <a:gd name="T20" fmla="*/ 390 w 408"/>
                <a:gd name="T21" fmla="*/ 15 h 49"/>
                <a:gd name="T22" fmla="*/ 405 w 408"/>
                <a:gd name="T23" fmla="*/ 17 h 49"/>
                <a:gd name="T24" fmla="*/ 408 w 408"/>
                <a:gd name="T25" fmla="*/ 46 h 49"/>
                <a:gd name="T26" fmla="*/ 391 w 408"/>
                <a:gd name="T27" fmla="*/ 45 h 49"/>
                <a:gd name="T28" fmla="*/ 352 w 408"/>
                <a:gd name="T29" fmla="*/ 42 h 49"/>
                <a:gd name="T30" fmla="*/ 302 w 408"/>
                <a:gd name="T31" fmla="*/ 42 h 49"/>
                <a:gd name="T32" fmla="*/ 256 w 408"/>
                <a:gd name="T33" fmla="*/ 46 h 49"/>
                <a:gd name="T34" fmla="*/ 230 w 408"/>
                <a:gd name="T35" fmla="*/ 49 h 49"/>
                <a:gd name="T36" fmla="*/ 194 w 408"/>
                <a:gd name="T37" fmla="*/ 49 h 49"/>
                <a:gd name="T38" fmla="*/ 108 w 408"/>
                <a:gd name="T39" fmla="*/ 44 h 49"/>
                <a:gd name="T40" fmla="*/ 31 w 408"/>
                <a:gd name="T41" fmla="*/ 37 h 49"/>
                <a:gd name="T42" fmla="*/ 0 w 408"/>
                <a:gd name="T43" fmla="*/ 35 h 49"/>
                <a:gd name="T44" fmla="*/ 21 w 408"/>
                <a:gd name="T45" fmla="*/ 0 h 49"/>
                <a:gd name="T46" fmla="*/ 21 w 408"/>
                <a:gd name="T47" fmla="*/ 0 h 4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08"/>
                <a:gd name="T73" fmla="*/ 0 h 49"/>
                <a:gd name="T74" fmla="*/ 408 w 408"/>
                <a:gd name="T75" fmla="*/ 49 h 4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08" h="49">
                  <a:moveTo>
                    <a:pt x="21" y="0"/>
                  </a:moveTo>
                  <a:lnTo>
                    <a:pt x="48" y="3"/>
                  </a:lnTo>
                  <a:lnTo>
                    <a:pt x="78" y="7"/>
                  </a:lnTo>
                  <a:lnTo>
                    <a:pt x="113" y="11"/>
                  </a:lnTo>
                  <a:lnTo>
                    <a:pt x="153" y="15"/>
                  </a:lnTo>
                  <a:lnTo>
                    <a:pt x="190" y="16"/>
                  </a:lnTo>
                  <a:lnTo>
                    <a:pt x="252" y="13"/>
                  </a:lnTo>
                  <a:lnTo>
                    <a:pt x="276" y="10"/>
                  </a:lnTo>
                  <a:lnTo>
                    <a:pt x="302" y="8"/>
                  </a:lnTo>
                  <a:lnTo>
                    <a:pt x="352" y="10"/>
                  </a:lnTo>
                  <a:lnTo>
                    <a:pt x="390" y="15"/>
                  </a:lnTo>
                  <a:lnTo>
                    <a:pt x="405" y="17"/>
                  </a:lnTo>
                  <a:lnTo>
                    <a:pt x="408" y="46"/>
                  </a:lnTo>
                  <a:lnTo>
                    <a:pt x="391" y="45"/>
                  </a:lnTo>
                  <a:lnTo>
                    <a:pt x="352" y="42"/>
                  </a:lnTo>
                  <a:lnTo>
                    <a:pt x="302" y="42"/>
                  </a:lnTo>
                  <a:lnTo>
                    <a:pt x="256" y="46"/>
                  </a:lnTo>
                  <a:lnTo>
                    <a:pt x="230" y="49"/>
                  </a:lnTo>
                  <a:lnTo>
                    <a:pt x="194" y="49"/>
                  </a:lnTo>
                  <a:lnTo>
                    <a:pt x="108" y="44"/>
                  </a:lnTo>
                  <a:lnTo>
                    <a:pt x="31" y="37"/>
                  </a:lnTo>
                  <a:lnTo>
                    <a:pt x="0" y="3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02" name="Freeform 414"/>
            <p:cNvSpPr>
              <a:spLocks/>
            </p:cNvSpPr>
            <p:nvPr/>
          </p:nvSpPr>
          <p:spPr bwMode="auto">
            <a:xfrm>
              <a:off x="2099" y="3018"/>
              <a:ext cx="100" cy="12"/>
            </a:xfrm>
            <a:custGeom>
              <a:avLst/>
              <a:gdLst>
                <a:gd name="T0" fmla="*/ 0 w 400"/>
                <a:gd name="T1" fmla="*/ 18 h 49"/>
                <a:gd name="T2" fmla="*/ 69 w 400"/>
                <a:gd name="T3" fmla="*/ 14 h 49"/>
                <a:gd name="T4" fmla="*/ 185 w 400"/>
                <a:gd name="T5" fmla="*/ 3 h 49"/>
                <a:gd name="T6" fmla="*/ 213 w 400"/>
                <a:gd name="T7" fmla="*/ 0 h 49"/>
                <a:gd name="T8" fmla="*/ 246 w 400"/>
                <a:gd name="T9" fmla="*/ 0 h 49"/>
                <a:gd name="T10" fmla="*/ 316 w 400"/>
                <a:gd name="T11" fmla="*/ 5 h 49"/>
                <a:gd name="T12" fmla="*/ 348 w 400"/>
                <a:gd name="T13" fmla="*/ 9 h 49"/>
                <a:gd name="T14" fmla="*/ 375 w 400"/>
                <a:gd name="T15" fmla="*/ 13 h 49"/>
                <a:gd name="T16" fmla="*/ 400 w 400"/>
                <a:gd name="T17" fmla="*/ 16 h 49"/>
                <a:gd name="T18" fmla="*/ 392 w 400"/>
                <a:gd name="T19" fmla="*/ 49 h 49"/>
                <a:gd name="T20" fmla="*/ 366 w 400"/>
                <a:gd name="T21" fmla="*/ 45 h 49"/>
                <a:gd name="T22" fmla="*/ 338 w 400"/>
                <a:gd name="T23" fmla="*/ 42 h 49"/>
                <a:gd name="T24" fmla="*/ 304 w 400"/>
                <a:gd name="T25" fmla="*/ 37 h 49"/>
                <a:gd name="T26" fmla="*/ 267 w 400"/>
                <a:gd name="T27" fmla="*/ 34 h 49"/>
                <a:gd name="T28" fmla="*/ 232 w 400"/>
                <a:gd name="T29" fmla="*/ 30 h 49"/>
                <a:gd name="T30" fmla="*/ 176 w 400"/>
                <a:gd name="T31" fmla="*/ 32 h 49"/>
                <a:gd name="T32" fmla="*/ 154 w 400"/>
                <a:gd name="T33" fmla="*/ 34 h 49"/>
                <a:gd name="T34" fmla="*/ 126 w 400"/>
                <a:gd name="T35" fmla="*/ 38 h 49"/>
                <a:gd name="T36" fmla="*/ 68 w 400"/>
                <a:gd name="T37" fmla="*/ 43 h 49"/>
                <a:gd name="T38" fmla="*/ 20 w 400"/>
                <a:gd name="T39" fmla="*/ 47 h 49"/>
                <a:gd name="T40" fmla="*/ 0 w 400"/>
                <a:gd name="T41" fmla="*/ 49 h 49"/>
                <a:gd name="T42" fmla="*/ 0 w 400"/>
                <a:gd name="T43" fmla="*/ 18 h 49"/>
                <a:gd name="T44" fmla="*/ 0 w 400"/>
                <a:gd name="T45" fmla="*/ 18 h 4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00"/>
                <a:gd name="T70" fmla="*/ 0 h 49"/>
                <a:gd name="T71" fmla="*/ 400 w 400"/>
                <a:gd name="T72" fmla="*/ 49 h 4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00" h="49">
                  <a:moveTo>
                    <a:pt x="0" y="18"/>
                  </a:moveTo>
                  <a:lnTo>
                    <a:pt x="69" y="14"/>
                  </a:lnTo>
                  <a:lnTo>
                    <a:pt x="185" y="3"/>
                  </a:lnTo>
                  <a:lnTo>
                    <a:pt x="213" y="0"/>
                  </a:lnTo>
                  <a:lnTo>
                    <a:pt x="246" y="0"/>
                  </a:lnTo>
                  <a:lnTo>
                    <a:pt x="316" y="5"/>
                  </a:lnTo>
                  <a:lnTo>
                    <a:pt x="348" y="9"/>
                  </a:lnTo>
                  <a:lnTo>
                    <a:pt x="375" y="13"/>
                  </a:lnTo>
                  <a:lnTo>
                    <a:pt x="400" y="16"/>
                  </a:lnTo>
                  <a:lnTo>
                    <a:pt x="392" y="49"/>
                  </a:lnTo>
                  <a:lnTo>
                    <a:pt x="366" y="45"/>
                  </a:lnTo>
                  <a:lnTo>
                    <a:pt x="338" y="42"/>
                  </a:lnTo>
                  <a:lnTo>
                    <a:pt x="304" y="37"/>
                  </a:lnTo>
                  <a:lnTo>
                    <a:pt x="267" y="34"/>
                  </a:lnTo>
                  <a:lnTo>
                    <a:pt x="232" y="30"/>
                  </a:lnTo>
                  <a:lnTo>
                    <a:pt x="176" y="32"/>
                  </a:lnTo>
                  <a:lnTo>
                    <a:pt x="154" y="34"/>
                  </a:lnTo>
                  <a:lnTo>
                    <a:pt x="126" y="38"/>
                  </a:lnTo>
                  <a:lnTo>
                    <a:pt x="68" y="43"/>
                  </a:lnTo>
                  <a:lnTo>
                    <a:pt x="20" y="47"/>
                  </a:lnTo>
                  <a:lnTo>
                    <a:pt x="0" y="49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03" name="Freeform 415"/>
            <p:cNvSpPr>
              <a:spLocks/>
            </p:cNvSpPr>
            <p:nvPr/>
          </p:nvSpPr>
          <p:spPr bwMode="auto">
            <a:xfrm>
              <a:off x="2107" y="2982"/>
              <a:ext cx="92" cy="12"/>
            </a:xfrm>
            <a:custGeom>
              <a:avLst/>
              <a:gdLst>
                <a:gd name="T0" fmla="*/ 7 w 367"/>
                <a:gd name="T1" fmla="*/ 0 h 49"/>
                <a:gd name="T2" fmla="*/ 25 w 367"/>
                <a:gd name="T3" fmla="*/ 3 h 49"/>
                <a:gd name="T4" fmla="*/ 70 w 367"/>
                <a:gd name="T5" fmla="*/ 6 h 49"/>
                <a:gd name="T6" fmla="*/ 127 w 367"/>
                <a:gd name="T7" fmla="*/ 9 h 49"/>
                <a:gd name="T8" fmla="*/ 185 w 367"/>
                <a:gd name="T9" fmla="*/ 8 h 49"/>
                <a:gd name="T10" fmla="*/ 241 w 367"/>
                <a:gd name="T11" fmla="*/ 6 h 49"/>
                <a:gd name="T12" fmla="*/ 295 w 367"/>
                <a:gd name="T13" fmla="*/ 9 h 49"/>
                <a:gd name="T14" fmla="*/ 354 w 367"/>
                <a:gd name="T15" fmla="*/ 14 h 49"/>
                <a:gd name="T16" fmla="*/ 367 w 367"/>
                <a:gd name="T17" fmla="*/ 49 h 49"/>
                <a:gd name="T18" fmla="*/ 349 w 367"/>
                <a:gd name="T19" fmla="*/ 47 h 49"/>
                <a:gd name="T20" fmla="*/ 304 w 367"/>
                <a:gd name="T21" fmla="*/ 42 h 49"/>
                <a:gd name="T22" fmla="*/ 243 w 367"/>
                <a:gd name="T23" fmla="*/ 38 h 49"/>
                <a:gd name="T24" fmla="*/ 183 w 367"/>
                <a:gd name="T25" fmla="*/ 37 h 49"/>
                <a:gd name="T26" fmla="*/ 122 w 367"/>
                <a:gd name="T27" fmla="*/ 37 h 49"/>
                <a:gd name="T28" fmla="*/ 63 w 367"/>
                <a:gd name="T29" fmla="*/ 32 h 49"/>
                <a:gd name="T30" fmla="*/ 17 w 367"/>
                <a:gd name="T31" fmla="*/ 28 h 49"/>
                <a:gd name="T32" fmla="*/ 0 w 367"/>
                <a:gd name="T33" fmla="*/ 25 h 49"/>
                <a:gd name="T34" fmla="*/ 7 w 367"/>
                <a:gd name="T35" fmla="*/ 0 h 49"/>
                <a:gd name="T36" fmla="*/ 7 w 367"/>
                <a:gd name="T37" fmla="*/ 0 h 4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67"/>
                <a:gd name="T58" fmla="*/ 0 h 49"/>
                <a:gd name="T59" fmla="*/ 367 w 367"/>
                <a:gd name="T60" fmla="*/ 49 h 4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67" h="49">
                  <a:moveTo>
                    <a:pt x="7" y="0"/>
                  </a:moveTo>
                  <a:lnTo>
                    <a:pt x="25" y="3"/>
                  </a:lnTo>
                  <a:lnTo>
                    <a:pt x="70" y="6"/>
                  </a:lnTo>
                  <a:lnTo>
                    <a:pt x="127" y="9"/>
                  </a:lnTo>
                  <a:lnTo>
                    <a:pt x="185" y="8"/>
                  </a:lnTo>
                  <a:lnTo>
                    <a:pt x="241" y="6"/>
                  </a:lnTo>
                  <a:lnTo>
                    <a:pt x="295" y="9"/>
                  </a:lnTo>
                  <a:lnTo>
                    <a:pt x="354" y="14"/>
                  </a:lnTo>
                  <a:lnTo>
                    <a:pt x="367" y="49"/>
                  </a:lnTo>
                  <a:lnTo>
                    <a:pt x="349" y="47"/>
                  </a:lnTo>
                  <a:lnTo>
                    <a:pt x="304" y="42"/>
                  </a:lnTo>
                  <a:lnTo>
                    <a:pt x="243" y="38"/>
                  </a:lnTo>
                  <a:lnTo>
                    <a:pt x="183" y="37"/>
                  </a:lnTo>
                  <a:lnTo>
                    <a:pt x="122" y="37"/>
                  </a:lnTo>
                  <a:lnTo>
                    <a:pt x="63" y="32"/>
                  </a:lnTo>
                  <a:lnTo>
                    <a:pt x="17" y="28"/>
                  </a:lnTo>
                  <a:lnTo>
                    <a:pt x="0" y="25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04" name="Freeform 416"/>
            <p:cNvSpPr>
              <a:spLocks/>
            </p:cNvSpPr>
            <p:nvPr/>
          </p:nvSpPr>
          <p:spPr bwMode="auto">
            <a:xfrm>
              <a:off x="2077" y="3088"/>
              <a:ext cx="43" cy="11"/>
            </a:xfrm>
            <a:custGeom>
              <a:avLst/>
              <a:gdLst>
                <a:gd name="T0" fmla="*/ 0 w 169"/>
                <a:gd name="T1" fmla="*/ 0 h 46"/>
                <a:gd name="T2" fmla="*/ 169 w 169"/>
                <a:gd name="T3" fmla="*/ 22 h 46"/>
                <a:gd name="T4" fmla="*/ 144 w 169"/>
                <a:gd name="T5" fmla="*/ 46 h 46"/>
                <a:gd name="T6" fmla="*/ 2 w 169"/>
                <a:gd name="T7" fmla="*/ 29 h 46"/>
                <a:gd name="T8" fmla="*/ 0 w 169"/>
                <a:gd name="T9" fmla="*/ 0 h 46"/>
                <a:gd name="T10" fmla="*/ 0 w 169"/>
                <a:gd name="T11" fmla="*/ 0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9"/>
                <a:gd name="T19" fmla="*/ 0 h 46"/>
                <a:gd name="T20" fmla="*/ 169 w 169"/>
                <a:gd name="T21" fmla="*/ 46 h 4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9" h="46">
                  <a:moveTo>
                    <a:pt x="0" y="0"/>
                  </a:moveTo>
                  <a:lnTo>
                    <a:pt x="169" y="22"/>
                  </a:lnTo>
                  <a:lnTo>
                    <a:pt x="144" y="46"/>
                  </a:lnTo>
                  <a:lnTo>
                    <a:pt x="2" y="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05" name="Freeform 417"/>
            <p:cNvSpPr>
              <a:spLocks/>
            </p:cNvSpPr>
            <p:nvPr/>
          </p:nvSpPr>
          <p:spPr bwMode="auto">
            <a:xfrm>
              <a:off x="2104" y="3141"/>
              <a:ext cx="120" cy="12"/>
            </a:xfrm>
            <a:custGeom>
              <a:avLst/>
              <a:gdLst>
                <a:gd name="T0" fmla="*/ 25 w 482"/>
                <a:gd name="T1" fmla="*/ 0 h 48"/>
                <a:gd name="T2" fmla="*/ 39 w 482"/>
                <a:gd name="T3" fmla="*/ 2 h 48"/>
                <a:gd name="T4" fmla="*/ 74 w 482"/>
                <a:gd name="T5" fmla="*/ 4 h 48"/>
                <a:gd name="T6" fmla="*/ 123 w 482"/>
                <a:gd name="T7" fmla="*/ 5 h 48"/>
                <a:gd name="T8" fmla="*/ 183 w 482"/>
                <a:gd name="T9" fmla="*/ 2 h 48"/>
                <a:gd name="T10" fmla="*/ 214 w 482"/>
                <a:gd name="T11" fmla="*/ 0 h 48"/>
                <a:gd name="T12" fmla="*/ 248 w 482"/>
                <a:gd name="T13" fmla="*/ 2 h 48"/>
                <a:gd name="T14" fmla="*/ 283 w 482"/>
                <a:gd name="T15" fmla="*/ 5 h 48"/>
                <a:gd name="T16" fmla="*/ 318 w 482"/>
                <a:gd name="T17" fmla="*/ 10 h 48"/>
                <a:gd name="T18" fmla="*/ 355 w 482"/>
                <a:gd name="T19" fmla="*/ 16 h 48"/>
                <a:gd name="T20" fmla="*/ 390 w 482"/>
                <a:gd name="T21" fmla="*/ 19 h 48"/>
                <a:gd name="T22" fmla="*/ 425 w 482"/>
                <a:gd name="T23" fmla="*/ 22 h 48"/>
                <a:gd name="T24" fmla="*/ 459 w 482"/>
                <a:gd name="T25" fmla="*/ 22 h 48"/>
                <a:gd name="T26" fmla="*/ 464 w 482"/>
                <a:gd name="T27" fmla="*/ 24 h 48"/>
                <a:gd name="T28" fmla="*/ 476 w 482"/>
                <a:gd name="T29" fmla="*/ 31 h 48"/>
                <a:gd name="T30" fmla="*/ 482 w 482"/>
                <a:gd name="T31" fmla="*/ 38 h 48"/>
                <a:gd name="T32" fmla="*/ 474 w 482"/>
                <a:gd name="T33" fmla="*/ 45 h 48"/>
                <a:gd name="T34" fmla="*/ 454 w 482"/>
                <a:gd name="T35" fmla="*/ 46 h 48"/>
                <a:gd name="T36" fmla="*/ 406 w 482"/>
                <a:gd name="T37" fmla="*/ 48 h 48"/>
                <a:gd name="T38" fmla="*/ 351 w 482"/>
                <a:gd name="T39" fmla="*/ 47 h 48"/>
                <a:gd name="T40" fmla="*/ 308 w 482"/>
                <a:gd name="T41" fmla="*/ 41 h 48"/>
                <a:gd name="T42" fmla="*/ 290 w 482"/>
                <a:gd name="T43" fmla="*/ 37 h 48"/>
                <a:gd name="T44" fmla="*/ 267 w 482"/>
                <a:gd name="T45" fmla="*/ 33 h 48"/>
                <a:gd name="T46" fmla="*/ 218 w 482"/>
                <a:gd name="T47" fmla="*/ 32 h 48"/>
                <a:gd name="T48" fmla="*/ 131 w 482"/>
                <a:gd name="T49" fmla="*/ 36 h 48"/>
                <a:gd name="T50" fmla="*/ 94 w 482"/>
                <a:gd name="T51" fmla="*/ 34 h 48"/>
                <a:gd name="T52" fmla="*/ 52 w 482"/>
                <a:gd name="T53" fmla="*/ 31 h 48"/>
                <a:gd name="T54" fmla="*/ 15 w 482"/>
                <a:gd name="T55" fmla="*/ 26 h 48"/>
                <a:gd name="T56" fmla="*/ 0 w 482"/>
                <a:gd name="T57" fmla="*/ 23 h 48"/>
                <a:gd name="T58" fmla="*/ 25 w 482"/>
                <a:gd name="T59" fmla="*/ 0 h 48"/>
                <a:gd name="T60" fmla="*/ 25 w 482"/>
                <a:gd name="T61" fmla="*/ 0 h 4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82"/>
                <a:gd name="T94" fmla="*/ 0 h 48"/>
                <a:gd name="T95" fmla="*/ 482 w 482"/>
                <a:gd name="T96" fmla="*/ 48 h 4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82" h="48">
                  <a:moveTo>
                    <a:pt x="25" y="0"/>
                  </a:moveTo>
                  <a:lnTo>
                    <a:pt x="39" y="2"/>
                  </a:lnTo>
                  <a:lnTo>
                    <a:pt x="74" y="4"/>
                  </a:lnTo>
                  <a:lnTo>
                    <a:pt x="123" y="5"/>
                  </a:lnTo>
                  <a:lnTo>
                    <a:pt x="183" y="2"/>
                  </a:lnTo>
                  <a:lnTo>
                    <a:pt x="214" y="0"/>
                  </a:lnTo>
                  <a:lnTo>
                    <a:pt x="248" y="2"/>
                  </a:lnTo>
                  <a:lnTo>
                    <a:pt x="283" y="5"/>
                  </a:lnTo>
                  <a:lnTo>
                    <a:pt x="318" y="10"/>
                  </a:lnTo>
                  <a:lnTo>
                    <a:pt x="355" y="16"/>
                  </a:lnTo>
                  <a:lnTo>
                    <a:pt x="390" y="19"/>
                  </a:lnTo>
                  <a:lnTo>
                    <a:pt x="425" y="22"/>
                  </a:lnTo>
                  <a:lnTo>
                    <a:pt x="459" y="22"/>
                  </a:lnTo>
                  <a:lnTo>
                    <a:pt x="464" y="24"/>
                  </a:lnTo>
                  <a:lnTo>
                    <a:pt x="476" y="31"/>
                  </a:lnTo>
                  <a:lnTo>
                    <a:pt x="482" y="38"/>
                  </a:lnTo>
                  <a:lnTo>
                    <a:pt x="474" y="45"/>
                  </a:lnTo>
                  <a:lnTo>
                    <a:pt x="454" y="46"/>
                  </a:lnTo>
                  <a:lnTo>
                    <a:pt x="406" y="48"/>
                  </a:lnTo>
                  <a:lnTo>
                    <a:pt x="351" y="47"/>
                  </a:lnTo>
                  <a:lnTo>
                    <a:pt x="308" y="41"/>
                  </a:lnTo>
                  <a:lnTo>
                    <a:pt x="290" y="37"/>
                  </a:lnTo>
                  <a:lnTo>
                    <a:pt x="267" y="33"/>
                  </a:lnTo>
                  <a:lnTo>
                    <a:pt x="218" y="32"/>
                  </a:lnTo>
                  <a:lnTo>
                    <a:pt x="131" y="36"/>
                  </a:lnTo>
                  <a:lnTo>
                    <a:pt x="94" y="34"/>
                  </a:lnTo>
                  <a:lnTo>
                    <a:pt x="52" y="31"/>
                  </a:lnTo>
                  <a:lnTo>
                    <a:pt x="15" y="26"/>
                  </a:lnTo>
                  <a:lnTo>
                    <a:pt x="0" y="23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06" name="Freeform 418"/>
            <p:cNvSpPr>
              <a:spLocks/>
            </p:cNvSpPr>
            <p:nvPr/>
          </p:nvSpPr>
          <p:spPr bwMode="auto">
            <a:xfrm>
              <a:off x="2326" y="3136"/>
              <a:ext cx="251" cy="54"/>
            </a:xfrm>
            <a:custGeom>
              <a:avLst/>
              <a:gdLst>
                <a:gd name="T0" fmla="*/ 0 w 1003"/>
                <a:gd name="T1" fmla="*/ 150 h 213"/>
                <a:gd name="T2" fmla="*/ 96 w 1003"/>
                <a:gd name="T3" fmla="*/ 151 h 213"/>
                <a:gd name="T4" fmla="*/ 232 w 1003"/>
                <a:gd name="T5" fmla="*/ 150 h 213"/>
                <a:gd name="T6" fmla="*/ 285 w 1003"/>
                <a:gd name="T7" fmla="*/ 147 h 213"/>
                <a:gd name="T8" fmla="*/ 357 w 1003"/>
                <a:gd name="T9" fmla="*/ 145 h 213"/>
                <a:gd name="T10" fmla="*/ 434 w 1003"/>
                <a:gd name="T11" fmla="*/ 147 h 213"/>
                <a:gd name="T12" fmla="*/ 503 w 1003"/>
                <a:gd name="T13" fmla="*/ 154 h 213"/>
                <a:gd name="T14" fmla="*/ 534 w 1003"/>
                <a:gd name="T15" fmla="*/ 158 h 213"/>
                <a:gd name="T16" fmla="*/ 563 w 1003"/>
                <a:gd name="T17" fmla="*/ 161 h 213"/>
                <a:gd name="T18" fmla="*/ 618 w 1003"/>
                <a:gd name="T19" fmla="*/ 166 h 213"/>
                <a:gd name="T20" fmla="*/ 674 w 1003"/>
                <a:gd name="T21" fmla="*/ 168 h 213"/>
                <a:gd name="T22" fmla="*/ 731 w 1003"/>
                <a:gd name="T23" fmla="*/ 166 h 213"/>
                <a:gd name="T24" fmla="*/ 801 w 1003"/>
                <a:gd name="T25" fmla="*/ 168 h 213"/>
                <a:gd name="T26" fmla="*/ 881 w 1003"/>
                <a:gd name="T27" fmla="*/ 174 h 213"/>
                <a:gd name="T28" fmla="*/ 945 w 1003"/>
                <a:gd name="T29" fmla="*/ 182 h 213"/>
                <a:gd name="T30" fmla="*/ 972 w 1003"/>
                <a:gd name="T31" fmla="*/ 184 h 213"/>
                <a:gd name="T32" fmla="*/ 969 w 1003"/>
                <a:gd name="T33" fmla="*/ 144 h 213"/>
                <a:gd name="T34" fmla="*/ 972 w 1003"/>
                <a:gd name="T35" fmla="*/ 110 h 213"/>
                <a:gd name="T36" fmla="*/ 974 w 1003"/>
                <a:gd name="T37" fmla="*/ 94 h 213"/>
                <a:gd name="T38" fmla="*/ 979 w 1003"/>
                <a:gd name="T39" fmla="*/ 82 h 213"/>
                <a:gd name="T40" fmla="*/ 988 w 1003"/>
                <a:gd name="T41" fmla="*/ 54 h 213"/>
                <a:gd name="T42" fmla="*/ 991 w 1003"/>
                <a:gd name="T43" fmla="*/ 25 h 213"/>
                <a:gd name="T44" fmla="*/ 992 w 1003"/>
                <a:gd name="T45" fmla="*/ 5 h 213"/>
                <a:gd name="T46" fmla="*/ 993 w 1003"/>
                <a:gd name="T47" fmla="*/ 0 h 213"/>
                <a:gd name="T48" fmla="*/ 997 w 1003"/>
                <a:gd name="T49" fmla="*/ 2 h 213"/>
                <a:gd name="T50" fmla="*/ 1003 w 1003"/>
                <a:gd name="T51" fmla="*/ 17 h 213"/>
                <a:gd name="T52" fmla="*/ 1003 w 1003"/>
                <a:gd name="T53" fmla="*/ 43 h 213"/>
                <a:gd name="T54" fmla="*/ 1000 w 1003"/>
                <a:gd name="T55" fmla="*/ 70 h 213"/>
                <a:gd name="T56" fmla="*/ 993 w 1003"/>
                <a:gd name="T57" fmla="*/ 97 h 213"/>
                <a:gd name="T58" fmla="*/ 991 w 1003"/>
                <a:gd name="T59" fmla="*/ 129 h 213"/>
                <a:gd name="T60" fmla="*/ 993 w 1003"/>
                <a:gd name="T61" fmla="*/ 166 h 213"/>
                <a:gd name="T62" fmla="*/ 1000 w 1003"/>
                <a:gd name="T63" fmla="*/ 213 h 213"/>
                <a:gd name="T64" fmla="*/ 967 w 1003"/>
                <a:gd name="T65" fmla="*/ 212 h 213"/>
                <a:gd name="T66" fmla="*/ 888 w 1003"/>
                <a:gd name="T67" fmla="*/ 207 h 213"/>
                <a:gd name="T68" fmla="*/ 798 w 1003"/>
                <a:gd name="T69" fmla="*/ 203 h 213"/>
                <a:gd name="T70" fmla="*/ 726 w 1003"/>
                <a:gd name="T71" fmla="*/ 202 h 213"/>
                <a:gd name="T72" fmla="*/ 609 w 1003"/>
                <a:gd name="T73" fmla="*/ 201 h 213"/>
                <a:gd name="T74" fmla="*/ 493 w 1003"/>
                <a:gd name="T75" fmla="*/ 190 h 213"/>
                <a:gd name="T76" fmla="*/ 428 w 1003"/>
                <a:gd name="T77" fmla="*/ 187 h 213"/>
                <a:gd name="T78" fmla="*/ 347 w 1003"/>
                <a:gd name="T79" fmla="*/ 184 h 213"/>
                <a:gd name="T80" fmla="*/ 223 w 1003"/>
                <a:gd name="T81" fmla="*/ 184 h 213"/>
                <a:gd name="T82" fmla="*/ 113 w 1003"/>
                <a:gd name="T83" fmla="*/ 182 h 213"/>
                <a:gd name="T84" fmla="*/ 34 w 1003"/>
                <a:gd name="T85" fmla="*/ 177 h 213"/>
                <a:gd name="T86" fmla="*/ 0 w 1003"/>
                <a:gd name="T87" fmla="*/ 150 h 213"/>
                <a:gd name="T88" fmla="*/ 0 w 1003"/>
                <a:gd name="T89" fmla="*/ 150 h 2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03"/>
                <a:gd name="T136" fmla="*/ 0 h 213"/>
                <a:gd name="T137" fmla="*/ 1003 w 1003"/>
                <a:gd name="T138" fmla="*/ 213 h 21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03" h="213">
                  <a:moveTo>
                    <a:pt x="0" y="150"/>
                  </a:moveTo>
                  <a:lnTo>
                    <a:pt x="96" y="151"/>
                  </a:lnTo>
                  <a:lnTo>
                    <a:pt x="232" y="150"/>
                  </a:lnTo>
                  <a:lnTo>
                    <a:pt x="285" y="147"/>
                  </a:lnTo>
                  <a:lnTo>
                    <a:pt x="357" y="145"/>
                  </a:lnTo>
                  <a:lnTo>
                    <a:pt x="434" y="147"/>
                  </a:lnTo>
                  <a:lnTo>
                    <a:pt x="503" y="154"/>
                  </a:lnTo>
                  <a:lnTo>
                    <a:pt x="534" y="158"/>
                  </a:lnTo>
                  <a:lnTo>
                    <a:pt x="563" y="161"/>
                  </a:lnTo>
                  <a:lnTo>
                    <a:pt x="618" y="166"/>
                  </a:lnTo>
                  <a:lnTo>
                    <a:pt x="674" y="168"/>
                  </a:lnTo>
                  <a:lnTo>
                    <a:pt x="731" y="166"/>
                  </a:lnTo>
                  <a:lnTo>
                    <a:pt x="801" y="168"/>
                  </a:lnTo>
                  <a:lnTo>
                    <a:pt x="881" y="174"/>
                  </a:lnTo>
                  <a:lnTo>
                    <a:pt x="945" y="182"/>
                  </a:lnTo>
                  <a:lnTo>
                    <a:pt x="972" y="184"/>
                  </a:lnTo>
                  <a:lnTo>
                    <a:pt x="969" y="144"/>
                  </a:lnTo>
                  <a:lnTo>
                    <a:pt x="972" y="110"/>
                  </a:lnTo>
                  <a:lnTo>
                    <a:pt x="974" y="94"/>
                  </a:lnTo>
                  <a:lnTo>
                    <a:pt x="979" y="82"/>
                  </a:lnTo>
                  <a:lnTo>
                    <a:pt x="988" y="54"/>
                  </a:lnTo>
                  <a:lnTo>
                    <a:pt x="991" y="25"/>
                  </a:lnTo>
                  <a:lnTo>
                    <a:pt x="992" y="5"/>
                  </a:lnTo>
                  <a:lnTo>
                    <a:pt x="993" y="0"/>
                  </a:lnTo>
                  <a:lnTo>
                    <a:pt x="997" y="2"/>
                  </a:lnTo>
                  <a:lnTo>
                    <a:pt x="1003" y="17"/>
                  </a:lnTo>
                  <a:lnTo>
                    <a:pt x="1003" y="43"/>
                  </a:lnTo>
                  <a:lnTo>
                    <a:pt x="1000" y="70"/>
                  </a:lnTo>
                  <a:lnTo>
                    <a:pt x="993" y="97"/>
                  </a:lnTo>
                  <a:lnTo>
                    <a:pt x="991" y="129"/>
                  </a:lnTo>
                  <a:lnTo>
                    <a:pt x="993" y="166"/>
                  </a:lnTo>
                  <a:lnTo>
                    <a:pt x="1000" y="213"/>
                  </a:lnTo>
                  <a:lnTo>
                    <a:pt x="967" y="212"/>
                  </a:lnTo>
                  <a:lnTo>
                    <a:pt x="888" y="207"/>
                  </a:lnTo>
                  <a:lnTo>
                    <a:pt x="798" y="203"/>
                  </a:lnTo>
                  <a:lnTo>
                    <a:pt x="726" y="202"/>
                  </a:lnTo>
                  <a:lnTo>
                    <a:pt x="609" y="201"/>
                  </a:lnTo>
                  <a:lnTo>
                    <a:pt x="493" y="190"/>
                  </a:lnTo>
                  <a:lnTo>
                    <a:pt x="428" y="187"/>
                  </a:lnTo>
                  <a:lnTo>
                    <a:pt x="347" y="184"/>
                  </a:lnTo>
                  <a:lnTo>
                    <a:pt x="223" y="184"/>
                  </a:lnTo>
                  <a:lnTo>
                    <a:pt x="113" y="182"/>
                  </a:lnTo>
                  <a:lnTo>
                    <a:pt x="34" y="177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07" name="Freeform 419"/>
            <p:cNvSpPr>
              <a:spLocks/>
            </p:cNvSpPr>
            <p:nvPr/>
          </p:nvSpPr>
          <p:spPr bwMode="auto">
            <a:xfrm>
              <a:off x="2326" y="3153"/>
              <a:ext cx="78" cy="10"/>
            </a:xfrm>
            <a:custGeom>
              <a:avLst/>
              <a:gdLst>
                <a:gd name="T0" fmla="*/ 24 w 310"/>
                <a:gd name="T1" fmla="*/ 11 h 41"/>
                <a:gd name="T2" fmla="*/ 122 w 310"/>
                <a:gd name="T3" fmla="*/ 8 h 41"/>
                <a:gd name="T4" fmla="*/ 261 w 310"/>
                <a:gd name="T5" fmla="*/ 0 h 41"/>
                <a:gd name="T6" fmla="*/ 280 w 310"/>
                <a:gd name="T7" fmla="*/ 0 h 41"/>
                <a:gd name="T8" fmla="*/ 295 w 310"/>
                <a:gd name="T9" fmla="*/ 3 h 41"/>
                <a:gd name="T10" fmla="*/ 310 w 310"/>
                <a:gd name="T11" fmla="*/ 15 h 41"/>
                <a:gd name="T12" fmla="*/ 309 w 310"/>
                <a:gd name="T13" fmla="*/ 22 h 41"/>
                <a:gd name="T14" fmla="*/ 305 w 310"/>
                <a:gd name="T15" fmla="*/ 25 h 41"/>
                <a:gd name="T16" fmla="*/ 299 w 310"/>
                <a:gd name="T17" fmla="*/ 28 h 41"/>
                <a:gd name="T18" fmla="*/ 281 w 310"/>
                <a:gd name="T19" fmla="*/ 32 h 41"/>
                <a:gd name="T20" fmla="*/ 252 w 310"/>
                <a:gd name="T21" fmla="*/ 32 h 41"/>
                <a:gd name="T22" fmla="*/ 175 w 310"/>
                <a:gd name="T23" fmla="*/ 30 h 41"/>
                <a:gd name="T24" fmla="*/ 93 w 310"/>
                <a:gd name="T25" fmla="*/ 34 h 41"/>
                <a:gd name="T26" fmla="*/ 27 w 310"/>
                <a:gd name="T27" fmla="*/ 38 h 41"/>
                <a:gd name="T28" fmla="*/ 0 w 310"/>
                <a:gd name="T29" fmla="*/ 41 h 41"/>
                <a:gd name="T30" fmla="*/ 24 w 310"/>
                <a:gd name="T31" fmla="*/ 11 h 41"/>
                <a:gd name="T32" fmla="*/ 24 w 310"/>
                <a:gd name="T33" fmla="*/ 11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10"/>
                <a:gd name="T52" fmla="*/ 0 h 41"/>
                <a:gd name="T53" fmla="*/ 310 w 310"/>
                <a:gd name="T54" fmla="*/ 41 h 4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10" h="41">
                  <a:moveTo>
                    <a:pt x="24" y="11"/>
                  </a:moveTo>
                  <a:lnTo>
                    <a:pt x="122" y="8"/>
                  </a:lnTo>
                  <a:lnTo>
                    <a:pt x="261" y="0"/>
                  </a:lnTo>
                  <a:lnTo>
                    <a:pt x="280" y="0"/>
                  </a:lnTo>
                  <a:lnTo>
                    <a:pt x="295" y="3"/>
                  </a:lnTo>
                  <a:lnTo>
                    <a:pt x="310" y="15"/>
                  </a:lnTo>
                  <a:lnTo>
                    <a:pt x="309" y="22"/>
                  </a:lnTo>
                  <a:lnTo>
                    <a:pt x="305" y="25"/>
                  </a:lnTo>
                  <a:lnTo>
                    <a:pt x="299" y="28"/>
                  </a:lnTo>
                  <a:lnTo>
                    <a:pt x="281" y="32"/>
                  </a:lnTo>
                  <a:lnTo>
                    <a:pt x="252" y="32"/>
                  </a:lnTo>
                  <a:lnTo>
                    <a:pt x="175" y="30"/>
                  </a:lnTo>
                  <a:lnTo>
                    <a:pt x="93" y="34"/>
                  </a:lnTo>
                  <a:lnTo>
                    <a:pt x="27" y="38"/>
                  </a:lnTo>
                  <a:lnTo>
                    <a:pt x="0" y="41"/>
                  </a:lnTo>
                  <a:lnTo>
                    <a:pt x="2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08" name="Freeform 420"/>
            <p:cNvSpPr>
              <a:spLocks/>
            </p:cNvSpPr>
            <p:nvPr/>
          </p:nvSpPr>
          <p:spPr bwMode="auto">
            <a:xfrm>
              <a:off x="2436" y="3153"/>
              <a:ext cx="129" cy="12"/>
            </a:xfrm>
            <a:custGeom>
              <a:avLst/>
              <a:gdLst>
                <a:gd name="T0" fmla="*/ 4 w 516"/>
                <a:gd name="T1" fmla="*/ 0 h 51"/>
                <a:gd name="T2" fmla="*/ 0 w 516"/>
                <a:gd name="T3" fmla="*/ 32 h 51"/>
                <a:gd name="T4" fmla="*/ 74 w 516"/>
                <a:gd name="T5" fmla="*/ 34 h 51"/>
                <a:gd name="T6" fmla="*/ 157 w 516"/>
                <a:gd name="T7" fmla="*/ 32 h 51"/>
                <a:gd name="T8" fmla="*/ 235 w 516"/>
                <a:gd name="T9" fmla="*/ 32 h 51"/>
                <a:gd name="T10" fmla="*/ 299 w 516"/>
                <a:gd name="T11" fmla="*/ 36 h 51"/>
                <a:gd name="T12" fmla="*/ 330 w 516"/>
                <a:gd name="T13" fmla="*/ 40 h 51"/>
                <a:gd name="T14" fmla="*/ 361 w 516"/>
                <a:gd name="T15" fmla="*/ 43 h 51"/>
                <a:gd name="T16" fmla="*/ 425 w 516"/>
                <a:gd name="T17" fmla="*/ 48 h 51"/>
                <a:gd name="T18" fmla="*/ 496 w 516"/>
                <a:gd name="T19" fmla="*/ 51 h 51"/>
                <a:gd name="T20" fmla="*/ 514 w 516"/>
                <a:gd name="T21" fmla="*/ 37 h 51"/>
                <a:gd name="T22" fmla="*/ 516 w 516"/>
                <a:gd name="T23" fmla="*/ 28 h 51"/>
                <a:gd name="T24" fmla="*/ 510 w 516"/>
                <a:gd name="T25" fmla="*/ 24 h 51"/>
                <a:gd name="T26" fmla="*/ 496 w 516"/>
                <a:gd name="T27" fmla="*/ 22 h 51"/>
                <a:gd name="T28" fmla="*/ 308 w 516"/>
                <a:gd name="T29" fmla="*/ 7 h 51"/>
                <a:gd name="T30" fmla="*/ 289 w 516"/>
                <a:gd name="T31" fmla="*/ 3 h 51"/>
                <a:gd name="T32" fmla="*/ 251 w 516"/>
                <a:gd name="T33" fmla="*/ 2 h 51"/>
                <a:gd name="T34" fmla="*/ 148 w 516"/>
                <a:gd name="T35" fmla="*/ 0 h 51"/>
                <a:gd name="T36" fmla="*/ 4 w 516"/>
                <a:gd name="T37" fmla="*/ 0 h 51"/>
                <a:gd name="T38" fmla="*/ 4 w 516"/>
                <a:gd name="T39" fmla="*/ 0 h 5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16"/>
                <a:gd name="T61" fmla="*/ 0 h 51"/>
                <a:gd name="T62" fmla="*/ 516 w 516"/>
                <a:gd name="T63" fmla="*/ 51 h 5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16" h="51">
                  <a:moveTo>
                    <a:pt x="4" y="0"/>
                  </a:moveTo>
                  <a:lnTo>
                    <a:pt x="0" y="32"/>
                  </a:lnTo>
                  <a:lnTo>
                    <a:pt x="74" y="34"/>
                  </a:lnTo>
                  <a:lnTo>
                    <a:pt x="157" y="32"/>
                  </a:lnTo>
                  <a:lnTo>
                    <a:pt x="235" y="32"/>
                  </a:lnTo>
                  <a:lnTo>
                    <a:pt x="299" y="36"/>
                  </a:lnTo>
                  <a:lnTo>
                    <a:pt x="330" y="40"/>
                  </a:lnTo>
                  <a:lnTo>
                    <a:pt x="361" y="43"/>
                  </a:lnTo>
                  <a:lnTo>
                    <a:pt x="425" y="48"/>
                  </a:lnTo>
                  <a:lnTo>
                    <a:pt x="496" y="51"/>
                  </a:lnTo>
                  <a:lnTo>
                    <a:pt x="514" y="37"/>
                  </a:lnTo>
                  <a:lnTo>
                    <a:pt x="516" y="28"/>
                  </a:lnTo>
                  <a:lnTo>
                    <a:pt x="510" y="24"/>
                  </a:lnTo>
                  <a:lnTo>
                    <a:pt x="496" y="22"/>
                  </a:lnTo>
                  <a:lnTo>
                    <a:pt x="308" y="7"/>
                  </a:lnTo>
                  <a:lnTo>
                    <a:pt x="289" y="3"/>
                  </a:lnTo>
                  <a:lnTo>
                    <a:pt x="251" y="2"/>
                  </a:lnTo>
                  <a:lnTo>
                    <a:pt x="148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09" name="Freeform 421"/>
            <p:cNvSpPr>
              <a:spLocks/>
            </p:cNvSpPr>
            <p:nvPr/>
          </p:nvSpPr>
          <p:spPr bwMode="auto">
            <a:xfrm>
              <a:off x="2483" y="3123"/>
              <a:ext cx="86" cy="16"/>
            </a:xfrm>
            <a:custGeom>
              <a:avLst/>
              <a:gdLst>
                <a:gd name="T0" fmla="*/ 43 w 341"/>
                <a:gd name="T1" fmla="*/ 0 h 64"/>
                <a:gd name="T2" fmla="*/ 51 w 341"/>
                <a:gd name="T3" fmla="*/ 2 h 64"/>
                <a:gd name="T4" fmla="*/ 74 w 341"/>
                <a:gd name="T5" fmla="*/ 7 h 64"/>
                <a:gd name="T6" fmla="*/ 107 w 341"/>
                <a:gd name="T7" fmla="*/ 13 h 64"/>
                <a:gd name="T8" fmla="*/ 127 w 341"/>
                <a:gd name="T9" fmla="*/ 17 h 64"/>
                <a:gd name="T10" fmla="*/ 149 w 341"/>
                <a:gd name="T11" fmla="*/ 19 h 64"/>
                <a:gd name="T12" fmla="*/ 171 w 341"/>
                <a:gd name="T13" fmla="*/ 23 h 64"/>
                <a:gd name="T14" fmla="*/ 195 w 341"/>
                <a:gd name="T15" fmla="*/ 26 h 64"/>
                <a:gd name="T16" fmla="*/ 242 w 341"/>
                <a:gd name="T17" fmla="*/ 31 h 64"/>
                <a:gd name="T18" fmla="*/ 288 w 341"/>
                <a:gd name="T19" fmla="*/ 32 h 64"/>
                <a:gd name="T20" fmla="*/ 327 w 341"/>
                <a:gd name="T21" fmla="*/ 29 h 64"/>
                <a:gd name="T22" fmla="*/ 341 w 341"/>
                <a:gd name="T23" fmla="*/ 40 h 64"/>
                <a:gd name="T24" fmla="*/ 339 w 341"/>
                <a:gd name="T25" fmla="*/ 50 h 64"/>
                <a:gd name="T26" fmla="*/ 337 w 341"/>
                <a:gd name="T27" fmla="*/ 52 h 64"/>
                <a:gd name="T28" fmla="*/ 333 w 341"/>
                <a:gd name="T29" fmla="*/ 55 h 64"/>
                <a:gd name="T30" fmla="*/ 319 w 341"/>
                <a:gd name="T31" fmla="*/ 61 h 64"/>
                <a:gd name="T32" fmla="*/ 293 w 341"/>
                <a:gd name="T33" fmla="*/ 64 h 64"/>
                <a:gd name="T34" fmla="*/ 253 w 341"/>
                <a:gd name="T35" fmla="*/ 61 h 64"/>
                <a:gd name="T36" fmla="*/ 204 w 341"/>
                <a:gd name="T37" fmla="*/ 56 h 64"/>
                <a:gd name="T38" fmla="*/ 179 w 341"/>
                <a:gd name="T39" fmla="*/ 52 h 64"/>
                <a:gd name="T40" fmla="*/ 152 w 341"/>
                <a:gd name="T41" fmla="*/ 47 h 64"/>
                <a:gd name="T42" fmla="*/ 126 w 341"/>
                <a:gd name="T43" fmla="*/ 43 h 64"/>
                <a:gd name="T44" fmla="*/ 101 w 341"/>
                <a:gd name="T45" fmla="*/ 40 h 64"/>
                <a:gd name="T46" fmla="*/ 77 w 341"/>
                <a:gd name="T47" fmla="*/ 34 h 64"/>
                <a:gd name="T48" fmla="*/ 55 w 341"/>
                <a:gd name="T49" fmla="*/ 31 h 64"/>
                <a:gd name="T50" fmla="*/ 35 w 341"/>
                <a:gd name="T51" fmla="*/ 26 h 64"/>
                <a:gd name="T52" fmla="*/ 20 w 341"/>
                <a:gd name="T53" fmla="*/ 23 h 64"/>
                <a:gd name="T54" fmla="*/ 0 w 341"/>
                <a:gd name="T55" fmla="*/ 18 h 64"/>
                <a:gd name="T56" fmla="*/ 43 w 341"/>
                <a:gd name="T57" fmla="*/ 0 h 64"/>
                <a:gd name="T58" fmla="*/ 43 w 341"/>
                <a:gd name="T59" fmla="*/ 0 h 6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41"/>
                <a:gd name="T91" fmla="*/ 0 h 64"/>
                <a:gd name="T92" fmla="*/ 341 w 341"/>
                <a:gd name="T93" fmla="*/ 64 h 6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41" h="64">
                  <a:moveTo>
                    <a:pt x="43" y="0"/>
                  </a:moveTo>
                  <a:lnTo>
                    <a:pt x="51" y="2"/>
                  </a:lnTo>
                  <a:lnTo>
                    <a:pt x="74" y="7"/>
                  </a:lnTo>
                  <a:lnTo>
                    <a:pt x="107" y="13"/>
                  </a:lnTo>
                  <a:lnTo>
                    <a:pt x="127" y="17"/>
                  </a:lnTo>
                  <a:lnTo>
                    <a:pt x="149" y="19"/>
                  </a:lnTo>
                  <a:lnTo>
                    <a:pt x="171" y="23"/>
                  </a:lnTo>
                  <a:lnTo>
                    <a:pt x="195" y="26"/>
                  </a:lnTo>
                  <a:lnTo>
                    <a:pt x="242" y="31"/>
                  </a:lnTo>
                  <a:lnTo>
                    <a:pt x="288" y="32"/>
                  </a:lnTo>
                  <a:lnTo>
                    <a:pt x="327" y="29"/>
                  </a:lnTo>
                  <a:lnTo>
                    <a:pt x="341" y="40"/>
                  </a:lnTo>
                  <a:lnTo>
                    <a:pt x="339" y="50"/>
                  </a:lnTo>
                  <a:lnTo>
                    <a:pt x="337" y="52"/>
                  </a:lnTo>
                  <a:lnTo>
                    <a:pt x="333" y="55"/>
                  </a:lnTo>
                  <a:lnTo>
                    <a:pt x="319" y="61"/>
                  </a:lnTo>
                  <a:lnTo>
                    <a:pt x="293" y="64"/>
                  </a:lnTo>
                  <a:lnTo>
                    <a:pt x="253" y="61"/>
                  </a:lnTo>
                  <a:lnTo>
                    <a:pt x="204" y="56"/>
                  </a:lnTo>
                  <a:lnTo>
                    <a:pt x="179" y="52"/>
                  </a:lnTo>
                  <a:lnTo>
                    <a:pt x="152" y="47"/>
                  </a:lnTo>
                  <a:lnTo>
                    <a:pt x="126" y="43"/>
                  </a:lnTo>
                  <a:lnTo>
                    <a:pt x="101" y="40"/>
                  </a:lnTo>
                  <a:lnTo>
                    <a:pt x="77" y="34"/>
                  </a:lnTo>
                  <a:lnTo>
                    <a:pt x="55" y="31"/>
                  </a:lnTo>
                  <a:lnTo>
                    <a:pt x="35" y="26"/>
                  </a:lnTo>
                  <a:lnTo>
                    <a:pt x="20" y="23"/>
                  </a:lnTo>
                  <a:lnTo>
                    <a:pt x="0" y="18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10" name="Freeform 422"/>
            <p:cNvSpPr>
              <a:spLocks/>
            </p:cNvSpPr>
            <p:nvPr/>
          </p:nvSpPr>
          <p:spPr bwMode="auto">
            <a:xfrm>
              <a:off x="2538" y="3099"/>
              <a:ext cx="40" cy="30"/>
            </a:xfrm>
            <a:custGeom>
              <a:avLst/>
              <a:gdLst>
                <a:gd name="T0" fmla="*/ 9 w 161"/>
                <a:gd name="T1" fmla="*/ 30 h 116"/>
                <a:gd name="T2" fmla="*/ 0 w 161"/>
                <a:gd name="T3" fmla="*/ 16 h 116"/>
                <a:gd name="T4" fmla="*/ 2 w 161"/>
                <a:gd name="T5" fmla="*/ 6 h 116"/>
                <a:gd name="T6" fmla="*/ 9 w 161"/>
                <a:gd name="T7" fmla="*/ 2 h 116"/>
                <a:gd name="T8" fmla="*/ 20 w 161"/>
                <a:gd name="T9" fmla="*/ 0 h 116"/>
                <a:gd name="T10" fmla="*/ 36 w 161"/>
                <a:gd name="T11" fmla="*/ 2 h 116"/>
                <a:gd name="T12" fmla="*/ 47 w 161"/>
                <a:gd name="T13" fmla="*/ 6 h 116"/>
                <a:gd name="T14" fmla="*/ 58 w 161"/>
                <a:gd name="T15" fmla="*/ 11 h 116"/>
                <a:gd name="T16" fmla="*/ 69 w 161"/>
                <a:gd name="T17" fmla="*/ 18 h 116"/>
                <a:gd name="T18" fmla="*/ 74 w 161"/>
                <a:gd name="T19" fmla="*/ 21 h 116"/>
                <a:gd name="T20" fmla="*/ 81 w 161"/>
                <a:gd name="T21" fmla="*/ 25 h 116"/>
                <a:gd name="T22" fmla="*/ 87 w 161"/>
                <a:gd name="T23" fmla="*/ 29 h 116"/>
                <a:gd name="T24" fmla="*/ 92 w 161"/>
                <a:gd name="T25" fmla="*/ 33 h 116"/>
                <a:gd name="T26" fmla="*/ 98 w 161"/>
                <a:gd name="T27" fmla="*/ 37 h 116"/>
                <a:gd name="T28" fmla="*/ 105 w 161"/>
                <a:gd name="T29" fmla="*/ 42 h 116"/>
                <a:gd name="T30" fmla="*/ 110 w 161"/>
                <a:gd name="T31" fmla="*/ 45 h 116"/>
                <a:gd name="T32" fmla="*/ 115 w 161"/>
                <a:gd name="T33" fmla="*/ 49 h 116"/>
                <a:gd name="T34" fmla="*/ 126 w 161"/>
                <a:gd name="T35" fmla="*/ 57 h 116"/>
                <a:gd name="T36" fmla="*/ 144 w 161"/>
                <a:gd name="T37" fmla="*/ 72 h 116"/>
                <a:gd name="T38" fmla="*/ 160 w 161"/>
                <a:gd name="T39" fmla="*/ 86 h 116"/>
                <a:gd name="T40" fmla="*/ 161 w 161"/>
                <a:gd name="T41" fmla="*/ 106 h 116"/>
                <a:gd name="T42" fmla="*/ 159 w 161"/>
                <a:gd name="T43" fmla="*/ 112 h 116"/>
                <a:gd name="T44" fmla="*/ 153 w 161"/>
                <a:gd name="T45" fmla="*/ 116 h 116"/>
                <a:gd name="T46" fmla="*/ 144 w 161"/>
                <a:gd name="T47" fmla="*/ 116 h 116"/>
                <a:gd name="T48" fmla="*/ 129 w 161"/>
                <a:gd name="T49" fmla="*/ 111 h 116"/>
                <a:gd name="T50" fmla="*/ 9 w 161"/>
                <a:gd name="T51" fmla="*/ 30 h 116"/>
                <a:gd name="T52" fmla="*/ 9 w 161"/>
                <a:gd name="T53" fmla="*/ 30 h 11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61"/>
                <a:gd name="T82" fmla="*/ 0 h 116"/>
                <a:gd name="T83" fmla="*/ 161 w 161"/>
                <a:gd name="T84" fmla="*/ 116 h 11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61" h="116">
                  <a:moveTo>
                    <a:pt x="9" y="30"/>
                  </a:moveTo>
                  <a:lnTo>
                    <a:pt x="0" y="16"/>
                  </a:lnTo>
                  <a:lnTo>
                    <a:pt x="2" y="6"/>
                  </a:lnTo>
                  <a:lnTo>
                    <a:pt x="9" y="2"/>
                  </a:lnTo>
                  <a:lnTo>
                    <a:pt x="20" y="0"/>
                  </a:lnTo>
                  <a:lnTo>
                    <a:pt x="36" y="2"/>
                  </a:lnTo>
                  <a:lnTo>
                    <a:pt x="47" y="6"/>
                  </a:lnTo>
                  <a:lnTo>
                    <a:pt x="58" y="11"/>
                  </a:lnTo>
                  <a:lnTo>
                    <a:pt x="69" y="18"/>
                  </a:lnTo>
                  <a:lnTo>
                    <a:pt x="74" y="21"/>
                  </a:lnTo>
                  <a:lnTo>
                    <a:pt x="81" y="25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8" y="37"/>
                  </a:lnTo>
                  <a:lnTo>
                    <a:pt x="105" y="42"/>
                  </a:lnTo>
                  <a:lnTo>
                    <a:pt x="110" y="45"/>
                  </a:lnTo>
                  <a:lnTo>
                    <a:pt x="115" y="49"/>
                  </a:lnTo>
                  <a:lnTo>
                    <a:pt x="126" y="57"/>
                  </a:lnTo>
                  <a:lnTo>
                    <a:pt x="144" y="72"/>
                  </a:lnTo>
                  <a:lnTo>
                    <a:pt x="160" y="86"/>
                  </a:lnTo>
                  <a:lnTo>
                    <a:pt x="161" y="106"/>
                  </a:lnTo>
                  <a:lnTo>
                    <a:pt x="159" y="112"/>
                  </a:lnTo>
                  <a:lnTo>
                    <a:pt x="153" y="116"/>
                  </a:lnTo>
                  <a:lnTo>
                    <a:pt x="144" y="116"/>
                  </a:lnTo>
                  <a:lnTo>
                    <a:pt x="129" y="111"/>
                  </a:lnTo>
                  <a:lnTo>
                    <a:pt x="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11" name="Freeform 423"/>
            <p:cNvSpPr>
              <a:spLocks/>
            </p:cNvSpPr>
            <p:nvPr/>
          </p:nvSpPr>
          <p:spPr bwMode="auto">
            <a:xfrm>
              <a:off x="2551" y="3060"/>
              <a:ext cx="50" cy="25"/>
            </a:xfrm>
            <a:custGeom>
              <a:avLst/>
              <a:gdLst>
                <a:gd name="T0" fmla="*/ 5 w 199"/>
                <a:gd name="T1" fmla="*/ 0 h 100"/>
                <a:gd name="T2" fmla="*/ 0 w 199"/>
                <a:gd name="T3" fmla="*/ 29 h 100"/>
                <a:gd name="T4" fmla="*/ 8 w 199"/>
                <a:gd name="T5" fmla="*/ 36 h 100"/>
                <a:gd name="T6" fmla="*/ 21 w 199"/>
                <a:gd name="T7" fmla="*/ 41 h 100"/>
                <a:gd name="T8" fmla="*/ 34 w 199"/>
                <a:gd name="T9" fmla="*/ 47 h 100"/>
                <a:gd name="T10" fmla="*/ 49 w 199"/>
                <a:gd name="T11" fmla="*/ 52 h 100"/>
                <a:gd name="T12" fmla="*/ 64 w 199"/>
                <a:gd name="T13" fmla="*/ 58 h 100"/>
                <a:gd name="T14" fmla="*/ 80 w 199"/>
                <a:gd name="T15" fmla="*/ 65 h 100"/>
                <a:gd name="T16" fmla="*/ 97 w 199"/>
                <a:gd name="T17" fmla="*/ 70 h 100"/>
                <a:gd name="T18" fmla="*/ 113 w 199"/>
                <a:gd name="T19" fmla="*/ 75 h 100"/>
                <a:gd name="T20" fmla="*/ 130 w 199"/>
                <a:gd name="T21" fmla="*/ 80 h 100"/>
                <a:gd name="T22" fmla="*/ 144 w 199"/>
                <a:gd name="T23" fmla="*/ 85 h 100"/>
                <a:gd name="T24" fmla="*/ 157 w 199"/>
                <a:gd name="T25" fmla="*/ 89 h 100"/>
                <a:gd name="T26" fmla="*/ 170 w 199"/>
                <a:gd name="T27" fmla="*/ 92 h 100"/>
                <a:gd name="T28" fmla="*/ 188 w 199"/>
                <a:gd name="T29" fmla="*/ 98 h 100"/>
                <a:gd name="T30" fmla="*/ 194 w 199"/>
                <a:gd name="T31" fmla="*/ 100 h 100"/>
                <a:gd name="T32" fmla="*/ 199 w 199"/>
                <a:gd name="T33" fmla="*/ 63 h 100"/>
                <a:gd name="T34" fmla="*/ 188 w 199"/>
                <a:gd name="T35" fmla="*/ 58 h 100"/>
                <a:gd name="T36" fmla="*/ 175 w 199"/>
                <a:gd name="T37" fmla="*/ 53 h 100"/>
                <a:gd name="T38" fmla="*/ 161 w 199"/>
                <a:gd name="T39" fmla="*/ 48 h 100"/>
                <a:gd name="T40" fmla="*/ 146 w 199"/>
                <a:gd name="T41" fmla="*/ 43 h 100"/>
                <a:gd name="T42" fmla="*/ 130 w 199"/>
                <a:gd name="T43" fmla="*/ 38 h 100"/>
                <a:gd name="T44" fmla="*/ 113 w 199"/>
                <a:gd name="T45" fmla="*/ 33 h 100"/>
                <a:gd name="T46" fmla="*/ 97 w 199"/>
                <a:gd name="T47" fmla="*/ 28 h 100"/>
                <a:gd name="T48" fmla="*/ 82 w 199"/>
                <a:gd name="T49" fmla="*/ 23 h 100"/>
                <a:gd name="T50" fmla="*/ 67 w 199"/>
                <a:gd name="T51" fmla="*/ 18 h 100"/>
                <a:gd name="T52" fmla="*/ 51 w 199"/>
                <a:gd name="T53" fmla="*/ 14 h 100"/>
                <a:gd name="T54" fmla="*/ 39 w 199"/>
                <a:gd name="T55" fmla="*/ 10 h 100"/>
                <a:gd name="T56" fmla="*/ 27 w 199"/>
                <a:gd name="T57" fmla="*/ 7 h 100"/>
                <a:gd name="T58" fmla="*/ 11 w 199"/>
                <a:gd name="T59" fmla="*/ 3 h 100"/>
                <a:gd name="T60" fmla="*/ 5 w 199"/>
                <a:gd name="T61" fmla="*/ 0 h 100"/>
                <a:gd name="T62" fmla="*/ 5 w 199"/>
                <a:gd name="T63" fmla="*/ 0 h 10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99"/>
                <a:gd name="T97" fmla="*/ 0 h 100"/>
                <a:gd name="T98" fmla="*/ 199 w 199"/>
                <a:gd name="T99" fmla="*/ 100 h 10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99" h="100">
                  <a:moveTo>
                    <a:pt x="5" y="0"/>
                  </a:moveTo>
                  <a:lnTo>
                    <a:pt x="0" y="29"/>
                  </a:lnTo>
                  <a:lnTo>
                    <a:pt x="8" y="36"/>
                  </a:lnTo>
                  <a:lnTo>
                    <a:pt x="21" y="41"/>
                  </a:lnTo>
                  <a:lnTo>
                    <a:pt x="34" y="47"/>
                  </a:lnTo>
                  <a:lnTo>
                    <a:pt x="49" y="52"/>
                  </a:lnTo>
                  <a:lnTo>
                    <a:pt x="64" y="58"/>
                  </a:lnTo>
                  <a:lnTo>
                    <a:pt x="80" y="65"/>
                  </a:lnTo>
                  <a:lnTo>
                    <a:pt x="97" y="70"/>
                  </a:lnTo>
                  <a:lnTo>
                    <a:pt x="113" y="75"/>
                  </a:lnTo>
                  <a:lnTo>
                    <a:pt x="130" y="80"/>
                  </a:lnTo>
                  <a:lnTo>
                    <a:pt x="144" y="85"/>
                  </a:lnTo>
                  <a:lnTo>
                    <a:pt x="157" y="89"/>
                  </a:lnTo>
                  <a:lnTo>
                    <a:pt x="170" y="92"/>
                  </a:lnTo>
                  <a:lnTo>
                    <a:pt x="188" y="98"/>
                  </a:lnTo>
                  <a:lnTo>
                    <a:pt x="194" y="100"/>
                  </a:lnTo>
                  <a:lnTo>
                    <a:pt x="199" y="63"/>
                  </a:lnTo>
                  <a:lnTo>
                    <a:pt x="188" y="58"/>
                  </a:lnTo>
                  <a:lnTo>
                    <a:pt x="175" y="53"/>
                  </a:lnTo>
                  <a:lnTo>
                    <a:pt x="161" y="48"/>
                  </a:lnTo>
                  <a:lnTo>
                    <a:pt x="146" y="43"/>
                  </a:lnTo>
                  <a:lnTo>
                    <a:pt x="130" y="38"/>
                  </a:lnTo>
                  <a:lnTo>
                    <a:pt x="113" y="33"/>
                  </a:lnTo>
                  <a:lnTo>
                    <a:pt x="97" y="28"/>
                  </a:lnTo>
                  <a:lnTo>
                    <a:pt x="82" y="23"/>
                  </a:lnTo>
                  <a:lnTo>
                    <a:pt x="67" y="18"/>
                  </a:lnTo>
                  <a:lnTo>
                    <a:pt x="51" y="14"/>
                  </a:lnTo>
                  <a:lnTo>
                    <a:pt x="39" y="10"/>
                  </a:lnTo>
                  <a:lnTo>
                    <a:pt x="27" y="7"/>
                  </a:lnTo>
                  <a:lnTo>
                    <a:pt x="11" y="3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12" name="Freeform 424"/>
            <p:cNvSpPr>
              <a:spLocks/>
            </p:cNvSpPr>
            <p:nvPr/>
          </p:nvSpPr>
          <p:spPr bwMode="auto">
            <a:xfrm>
              <a:off x="2560" y="3035"/>
              <a:ext cx="44" cy="19"/>
            </a:xfrm>
            <a:custGeom>
              <a:avLst/>
              <a:gdLst>
                <a:gd name="T0" fmla="*/ 15 w 173"/>
                <a:gd name="T1" fmla="*/ 0 h 76"/>
                <a:gd name="T2" fmla="*/ 1 w 173"/>
                <a:gd name="T3" fmla="*/ 5 h 76"/>
                <a:gd name="T4" fmla="*/ 0 w 173"/>
                <a:gd name="T5" fmla="*/ 13 h 76"/>
                <a:gd name="T6" fmla="*/ 15 w 173"/>
                <a:gd name="T7" fmla="*/ 25 h 76"/>
                <a:gd name="T8" fmla="*/ 22 w 173"/>
                <a:gd name="T9" fmla="*/ 29 h 76"/>
                <a:gd name="T10" fmla="*/ 31 w 173"/>
                <a:gd name="T11" fmla="*/ 33 h 76"/>
                <a:gd name="T12" fmla="*/ 43 w 173"/>
                <a:gd name="T13" fmla="*/ 37 h 76"/>
                <a:gd name="T14" fmla="*/ 54 w 173"/>
                <a:gd name="T15" fmla="*/ 40 h 76"/>
                <a:gd name="T16" fmla="*/ 65 w 173"/>
                <a:gd name="T17" fmla="*/ 45 h 76"/>
                <a:gd name="T18" fmla="*/ 78 w 173"/>
                <a:gd name="T19" fmla="*/ 49 h 76"/>
                <a:gd name="T20" fmla="*/ 91 w 173"/>
                <a:gd name="T21" fmla="*/ 53 h 76"/>
                <a:gd name="T22" fmla="*/ 103 w 173"/>
                <a:gd name="T23" fmla="*/ 58 h 76"/>
                <a:gd name="T24" fmla="*/ 116 w 173"/>
                <a:gd name="T25" fmla="*/ 61 h 76"/>
                <a:gd name="T26" fmla="*/ 127 w 173"/>
                <a:gd name="T27" fmla="*/ 64 h 76"/>
                <a:gd name="T28" fmla="*/ 146 w 173"/>
                <a:gd name="T29" fmla="*/ 71 h 76"/>
                <a:gd name="T30" fmla="*/ 165 w 173"/>
                <a:gd name="T31" fmla="*/ 76 h 76"/>
                <a:gd name="T32" fmla="*/ 173 w 173"/>
                <a:gd name="T33" fmla="*/ 48 h 76"/>
                <a:gd name="T34" fmla="*/ 15 w 173"/>
                <a:gd name="T35" fmla="*/ 0 h 76"/>
                <a:gd name="T36" fmla="*/ 15 w 173"/>
                <a:gd name="T37" fmla="*/ 0 h 7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73"/>
                <a:gd name="T58" fmla="*/ 0 h 76"/>
                <a:gd name="T59" fmla="*/ 173 w 173"/>
                <a:gd name="T60" fmla="*/ 76 h 7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73" h="76">
                  <a:moveTo>
                    <a:pt x="15" y="0"/>
                  </a:moveTo>
                  <a:lnTo>
                    <a:pt x="1" y="5"/>
                  </a:lnTo>
                  <a:lnTo>
                    <a:pt x="0" y="13"/>
                  </a:lnTo>
                  <a:lnTo>
                    <a:pt x="15" y="25"/>
                  </a:lnTo>
                  <a:lnTo>
                    <a:pt x="22" y="29"/>
                  </a:lnTo>
                  <a:lnTo>
                    <a:pt x="31" y="33"/>
                  </a:lnTo>
                  <a:lnTo>
                    <a:pt x="43" y="37"/>
                  </a:lnTo>
                  <a:lnTo>
                    <a:pt x="54" y="40"/>
                  </a:lnTo>
                  <a:lnTo>
                    <a:pt x="65" y="45"/>
                  </a:lnTo>
                  <a:lnTo>
                    <a:pt x="78" y="49"/>
                  </a:lnTo>
                  <a:lnTo>
                    <a:pt x="91" y="53"/>
                  </a:lnTo>
                  <a:lnTo>
                    <a:pt x="103" y="58"/>
                  </a:lnTo>
                  <a:lnTo>
                    <a:pt x="116" y="61"/>
                  </a:lnTo>
                  <a:lnTo>
                    <a:pt x="127" y="64"/>
                  </a:lnTo>
                  <a:lnTo>
                    <a:pt x="146" y="71"/>
                  </a:lnTo>
                  <a:lnTo>
                    <a:pt x="165" y="76"/>
                  </a:lnTo>
                  <a:lnTo>
                    <a:pt x="173" y="4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13" name="Freeform 425"/>
            <p:cNvSpPr>
              <a:spLocks/>
            </p:cNvSpPr>
            <p:nvPr/>
          </p:nvSpPr>
          <p:spPr bwMode="auto">
            <a:xfrm>
              <a:off x="2547" y="2988"/>
              <a:ext cx="49" cy="33"/>
            </a:xfrm>
            <a:custGeom>
              <a:avLst/>
              <a:gdLst>
                <a:gd name="T0" fmla="*/ 34 w 193"/>
                <a:gd name="T1" fmla="*/ 1 h 134"/>
                <a:gd name="T2" fmla="*/ 24 w 193"/>
                <a:gd name="T3" fmla="*/ 0 h 134"/>
                <a:gd name="T4" fmla="*/ 8 w 193"/>
                <a:gd name="T5" fmla="*/ 0 h 134"/>
                <a:gd name="T6" fmla="*/ 0 w 193"/>
                <a:gd name="T7" fmla="*/ 7 h 134"/>
                <a:gd name="T8" fmla="*/ 6 w 193"/>
                <a:gd name="T9" fmla="*/ 15 h 134"/>
                <a:gd name="T10" fmla="*/ 20 w 193"/>
                <a:gd name="T11" fmla="*/ 26 h 134"/>
                <a:gd name="T12" fmla="*/ 30 w 193"/>
                <a:gd name="T13" fmla="*/ 33 h 134"/>
                <a:gd name="T14" fmla="*/ 40 w 193"/>
                <a:gd name="T15" fmla="*/ 39 h 134"/>
                <a:gd name="T16" fmla="*/ 52 w 193"/>
                <a:gd name="T17" fmla="*/ 45 h 134"/>
                <a:gd name="T18" fmla="*/ 62 w 193"/>
                <a:gd name="T19" fmla="*/ 53 h 134"/>
                <a:gd name="T20" fmla="*/ 73 w 193"/>
                <a:gd name="T21" fmla="*/ 59 h 134"/>
                <a:gd name="T22" fmla="*/ 83 w 193"/>
                <a:gd name="T23" fmla="*/ 65 h 134"/>
                <a:gd name="T24" fmla="*/ 95 w 193"/>
                <a:gd name="T25" fmla="*/ 73 h 134"/>
                <a:gd name="T26" fmla="*/ 105 w 193"/>
                <a:gd name="T27" fmla="*/ 79 h 134"/>
                <a:gd name="T28" fmla="*/ 115 w 193"/>
                <a:gd name="T29" fmla="*/ 86 h 134"/>
                <a:gd name="T30" fmla="*/ 124 w 193"/>
                <a:gd name="T31" fmla="*/ 92 h 134"/>
                <a:gd name="T32" fmla="*/ 134 w 193"/>
                <a:gd name="T33" fmla="*/ 97 h 134"/>
                <a:gd name="T34" fmla="*/ 141 w 193"/>
                <a:gd name="T35" fmla="*/ 103 h 134"/>
                <a:gd name="T36" fmla="*/ 165 w 193"/>
                <a:gd name="T37" fmla="*/ 124 h 134"/>
                <a:gd name="T38" fmla="*/ 174 w 193"/>
                <a:gd name="T39" fmla="*/ 130 h 134"/>
                <a:gd name="T40" fmla="*/ 181 w 193"/>
                <a:gd name="T41" fmla="*/ 134 h 134"/>
                <a:gd name="T42" fmla="*/ 187 w 193"/>
                <a:gd name="T43" fmla="*/ 134 h 134"/>
                <a:gd name="T44" fmla="*/ 191 w 193"/>
                <a:gd name="T45" fmla="*/ 130 h 134"/>
                <a:gd name="T46" fmla="*/ 193 w 193"/>
                <a:gd name="T47" fmla="*/ 115 h 134"/>
                <a:gd name="T48" fmla="*/ 191 w 193"/>
                <a:gd name="T49" fmla="*/ 102 h 134"/>
                <a:gd name="T50" fmla="*/ 186 w 193"/>
                <a:gd name="T51" fmla="*/ 88 h 134"/>
                <a:gd name="T52" fmla="*/ 181 w 193"/>
                <a:gd name="T53" fmla="*/ 81 h 134"/>
                <a:gd name="T54" fmla="*/ 173 w 193"/>
                <a:gd name="T55" fmla="*/ 73 h 134"/>
                <a:gd name="T56" fmla="*/ 154 w 193"/>
                <a:gd name="T57" fmla="*/ 57 h 134"/>
                <a:gd name="T58" fmla="*/ 148 w 193"/>
                <a:gd name="T59" fmla="*/ 53 h 134"/>
                <a:gd name="T60" fmla="*/ 141 w 193"/>
                <a:gd name="T61" fmla="*/ 50 h 134"/>
                <a:gd name="T62" fmla="*/ 135 w 193"/>
                <a:gd name="T63" fmla="*/ 46 h 134"/>
                <a:gd name="T64" fmla="*/ 129 w 193"/>
                <a:gd name="T65" fmla="*/ 43 h 134"/>
                <a:gd name="T66" fmla="*/ 122 w 193"/>
                <a:gd name="T67" fmla="*/ 39 h 134"/>
                <a:gd name="T68" fmla="*/ 116 w 193"/>
                <a:gd name="T69" fmla="*/ 35 h 134"/>
                <a:gd name="T70" fmla="*/ 102 w 193"/>
                <a:gd name="T71" fmla="*/ 29 h 134"/>
                <a:gd name="T72" fmla="*/ 90 w 193"/>
                <a:gd name="T73" fmla="*/ 22 h 134"/>
                <a:gd name="T74" fmla="*/ 77 w 193"/>
                <a:gd name="T75" fmla="*/ 17 h 134"/>
                <a:gd name="T76" fmla="*/ 66 w 193"/>
                <a:gd name="T77" fmla="*/ 12 h 134"/>
                <a:gd name="T78" fmla="*/ 54 w 193"/>
                <a:gd name="T79" fmla="*/ 9 h 134"/>
                <a:gd name="T80" fmla="*/ 39 w 193"/>
                <a:gd name="T81" fmla="*/ 2 h 134"/>
                <a:gd name="T82" fmla="*/ 34 w 193"/>
                <a:gd name="T83" fmla="*/ 1 h 134"/>
                <a:gd name="T84" fmla="*/ 34 w 193"/>
                <a:gd name="T85" fmla="*/ 1 h 13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3"/>
                <a:gd name="T130" fmla="*/ 0 h 134"/>
                <a:gd name="T131" fmla="*/ 193 w 193"/>
                <a:gd name="T132" fmla="*/ 134 h 13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3" h="134">
                  <a:moveTo>
                    <a:pt x="34" y="1"/>
                  </a:moveTo>
                  <a:lnTo>
                    <a:pt x="24" y="0"/>
                  </a:lnTo>
                  <a:lnTo>
                    <a:pt x="8" y="0"/>
                  </a:lnTo>
                  <a:lnTo>
                    <a:pt x="0" y="7"/>
                  </a:lnTo>
                  <a:lnTo>
                    <a:pt x="6" y="15"/>
                  </a:lnTo>
                  <a:lnTo>
                    <a:pt x="20" y="26"/>
                  </a:lnTo>
                  <a:lnTo>
                    <a:pt x="30" y="33"/>
                  </a:lnTo>
                  <a:lnTo>
                    <a:pt x="40" y="39"/>
                  </a:lnTo>
                  <a:lnTo>
                    <a:pt x="52" y="45"/>
                  </a:lnTo>
                  <a:lnTo>
                    <a:pt x="62" y="53"/>
                  </a:lnTo>
                  <a:lnTo>
                    <a:pt x="73" y="59"/>
                  </a:lnTo>
                  <a:lnTo>
                    <a:pt x="83" y="65"/>
                  </a:lnTo>
                  <a:lnTo>
                    <a:pt x="95" y="73"/>
                  </a:lnTo>
                  <a:lnTo>
                    <a:pt x="105" y="79"/>
                  </a:lnTo>
                  <a:lnTo>
                    <a:pt x="115" y="86"/>
                  </a:lnTo>
                  <a:lnTo>
                    <a:pt x="124" y="92"/>
                  </a:lnTo>
                  <a:lnTo>
                    <a:pt x="134" y="97"/>
                  </a:lnTo>
                  <a:lnTo>
                    <a:pt x="141" y="103"/>
                  </a:lnTo>
                  <a:lnTo>
                    <a:pt x="165" y="124"/>
                  </a:lnTo>
                  <a:lnTo>
                    <a:pt x="174" y="130"/>
                  </a:lnTo>
                  <a:lnTo>
                    <a:pt x="181" y="134"/>
                  </a:lnTo>
                  <a:lnTo>
                    <a:pt x="187" y="134"/>
                  </a:lnTo>
                  <a:lnTo>
                    <a:pt x="191" y="130"/>
                  </a:lnTo>
                  <a:lnTo>
                    <a:pt x="193" y="115"/>
                  </a:lnTo>
                  <a:lnTo>
                    <a:pt x="191" y="102"/>
                  </a:lnTo>
                  <a:lnTo>
                    <a:pt x="186" y="88"/>
                  </a:lnTo>
                  <a:lnTo>
                    <a:pt x="181" y="81"/>
                  </a:lnTo>
                  <a:lnTo>
                    <a:pt x="173" y="73"/>
                  </a:lnTo>
                  <a:lnTo>
                    <a:pt x="154" y="57"/>
                  </a:lnTo>
                  <a:lnTo>
                    <a:pt x="148" y="53"/>
                  </a:lnTo>
                  <a:lnTo>
                    <a:pt x="141" y="50"/>
                  </a:lnTo>
                  <a:lnTo>
                    <a:pt x="135" y="46"/>
                  </a:lnTo>
                  <a:lnTo>
                    <a:pt x="129" y="43"/>
                  </a:lnTo>
                  <a:lnTo>
                    <a:pt x="122" y="39"/>
                  </a:lnTo>
                  <a:lnTo>
                    <a:pt x="116" y="35"/>
                  </a:lnTo>
                  <a:lnTo>
                    <a:pt x="102" y="29"/>
                  </a:lnTo>
                  <a:lnTo>
                    <a:pt x="90" y="22"/>
                  </a:lnTo>
                  <a:lnTo>
                    <a:pt x="77" y="17"/>
                  </a:lnTo>
                  <a:lnTo>
                    <a:pt x="66" y="12"/>
                  </a:lnTo>
                  <a:lnTo>
                    <a:pt x="54" y="9"/>
                  </a:lnTo>
                  <a:lnTo>
                    <a:pt x="39" y="2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14" name="Freeform 426"/>
            <p:cNvSpPr>
              <a:spLocks/>
            </p:cNvSpPr>
            <p:nvPr/>
          </p:nvSpPr>
          <p:spPr bwMode="auto">
            <a:xfrm>
              <a:off x="2554" y="2966"/>
              <a:ext cx="42" cy="36"/>
            </a:xfrm>
            <a:custGeom>
              <a:avLst/>
              <a:gdLst>
                <a:gd name="T0" fmla="*/ 26 w 167"/>
                <a:gd name="T1" fmla="*/ 29 h 144"/>
                <a:gd name="T2" fmla="*/ 23 w 167"/>
                <a:gd name="T3" fmla="*/ 27 h 144"/>
                <a:gd name="T4" fmla="*/ 17 w 167"/>
                <a:gd name="T5" fmla="*/ 23 h 144"/>
                <a:gd name="T6" fmla="*/ 3 w 167"/>
                <a:gd name="T7" fmla="*/ 10 h 144"/>
                <a:gd name="T8" fmla="*/ 0 w 167"/>
                <a:gd name="T9" fmla="*/ 4 h 144"/>
                <a:gd name="T10" fmla="*/ 4 w 167"/>
                <a:gd name="T11" fmla="*/ 0 h 144"/>
                <a:gd name="T12" fmla="*/ 37 w 167"/>
                <a:gd name="T13" fmla="*/ 4 h 144"/>
                <a:gd name="T14" fmla="*/ 64 w 167"/>
                <a:gd name="T15" fmla="*/ 13 h 144"/>
                <a:gd name="T16" fmla="*/ 76 w 167"/>
                <a:gd name="T17" fmla="*/ 19 h 144"/>
                <a:gd name="T18" fmla="*/ 89 w 167"/>
                <a:gd name="T19" fmla="*/ 27 h 144"/>
                <a:gd name="T20" fmla="*/ 94 w 167"/>
                <a:gd name="T21" fmla="*/ 31 h 144"/>
                <a:gd name="T22" fmla="*/ 100 w 167"/>
                <a:gd name="T23" fmla="*/ 36 h 144"/>
                <a:gd name="T24" fmla="*/ 110 w 167"/>
                <a:gd name="T25" fmla="*/ 43 h 144"/>
                <a:gd name="T26" fmla="*/ 129 w 167"/>
                <a:gd name="T27" fmla="*/ 61 h 144"/>
                <a:gd name="T28" fmla="*/ 146 w 167"/>
                <a:gd name="T29" fmla="*/ 77 h 144"/>
                <a:gd name="T30" fmla="*/ 157 w 167"/>
                <a:gd name="T31" fmla="*/ 91 h 144"/>
                <a:gd name="T32" fmla="*/ 167 w 167"/>
                <a:gd name="T33" fmla="*/ 105 h 144"/>
                <a:gd name="T34" fmla="*/ 167 w 167"/>
                <a:gd name="T35" fmla="*/ 134 h 144"/>
                <a:gd name="T36" fmla="*/ 165 w 167"/>
                <a:gd name="T37" fmla="*/ 141 h 144"/>
                <a:gd name="T38" fmla="*/ 158 w 167"/>
                <a:gd name="T39" fmla="*/ 144 h 144"/>
                <a:gd name="T40" fmla="*/ 149 w 167"/>
                <a:gd name="T41" fmla="*/ 142 h 144"/>
                <a:gd name="T42" fmla="*/ 136 w 167"/>
                <a:gd name="T43" fmla="*/ 130 h 144"/>
                <a:gd name="T44" fmla="*/ 119 w 167"/>
                <a:gd name="T45" fmla="*/ 114 h 144"/>
                <a:gd name="T46" fmla="*/ 100 w 167"/>
                <a:gd name="T47" fmla="*/ 96 h 144"/>
                <a:gd name="T48" fmla="*/ 83 w 167"/>
                <a:gd name="T49" fmla="*/ 80 h 144"/>
                <a:gd name="T50" fmla="*/ 65 w 167"/>
                <a:gd name="T51" fmla="*/ 63 h 144"/>
                <a:gd name="T52" fmla="*/ 48 w 167"/>
                <a:gd name="T53" fmla="*/ 50 h 144"/>
                <a:gd name="T54" fmla="*/ 37 w 167"/>
                <a:gd name="T55" fmla="*/ 39 h 144"/>
                <a:gd name="T56" fmla="*/ 26 w 167"/>
                <a:gd name="T57" fmla="*/ 29 h 144"/>
                <a:gd name="T58" fmla="*/ 26 w 167"/>
                <a:gd name="T59" fmla="*/ 29 h 14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67"/>
                <a:gd name="T91" fmla="*/ 0 h 144"/>
                <a:gd name="T92" fmla="*/ 167 w 167"/>
                <a:gd name="T93" fmla="*/ 144 h 14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67" h="144">
                  <a:moveTo>
                    <a:pt x="26" y="29"/>
                  </a:moveTo>
                  <a:lnTo>
                    <a:pt x="23" y="27"/>
                  </a:lnTo>
                  <a:lnTo>
                    <a:pt x="17" y="23"/>
                  </a:lnTo>
                  <a:lnTo>
                    <a:pt x="3" y="10"/>
                  </a:lnTo>
                  <a:lnTo>
                    <a:pt x="0" y="4"/>
                  </a:lnTo>
                  <a:lnTo>
                    <a:pt x="4" y="0"/>
                  </a:lnTo>
                  <a:lnTo>
                    <a:pt x="37" y="4"/>
                  </a:lnTo>
                  <a:lnTo>
                    <a:pt x="64" y="13"/>
                  </a:lnTo>
                  <a:lnTo>
                    <a:pt x="76" y="19"/>
                  </a:lnTo>
                  <a:lnTo>
                    <a:pt x="89" y="27"/>
                  </a:lnTo>
                  <a:lnTo>
                    <a:pt x="94" y="31"/>
                  </a:lnTo>
                  <a:lnTo>
                    <a:pt x="100" y="36"/>
                  </a:lnTo>
                  <a:lnTo>
                    <a:pt x="110" y="43"/>
                  </a:lnTo>
                  <a:lnTo>
                    <a:pt x="129" y="61"/>
                  </a:lnTo>
                  <a:lnTo>
                    <a:pt x="146" y="77"/>
                  </a:lnTo>
                  <a:lnTo>
                    <a:pt x="157" y="91"/>
                  </a:lnTo>
                  <a:lnTo>
                    <a:pt x="167" y="105"/>
                  </a:lnTo>
                  <a:lnTo>
                    <a:pt x="167" y="134"/>
                  </a:lnTo>
                  <a:lnTo>
                    <a:pt x="165" y="141"/>
                  </a:lnTo>
                  <a:lnTo>
                    <a:pt x="158" y="144"/>
                  </a:lnTo>
                  <a:lnTo>
                    <a:pt x="149" y="142"/>
                  </a:lnTo>
                  <a:lnTo>
                    <a:pt x="136" y="130"/>
                  </a:lnTo>
                  <a:lnTo>
                    <a:pt x="119" y="114"/>
                  </a:lnTo>
                  <a:lnTo>
                    <a:pt x="100" y="96"/>
                  </a:lnTo>
                  <a:lnTo>
                    <a:pt x="83" y="80"/>
                  </a:lnTo>
                  <a:lnTo>
                    <a:pt x="65" y="63"/>
                  </a:lnTo>
                  <a:lnTo>
                    <a:pt x="48" y="50"/>
                  </a:lnTo>
                  <a:lnTo>
                    <a:pt x="37" y="39"/>
                  </a:lnTo>
                  <a:lnTo>
                    <a:pt x="26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15" name="Freeform 427"/>
            <p:cNvSpPr>
              <a:spLocks/>
            </p:cNvSpPr>
            <p:nvPr/>
          </p:nvSpPr>
          <p:spPr bwMode="auto">
            <a:xfrm>
              <a:off x="2006" y="3146"/>
              <a:ext cx="96" cy="110"/>
            </a:xfrm>
            <a:custGeom>
              <a:avLst/>
              <a:gdLst>
                <a:gd name="T0" fmla="*/ 26 w 383"/>
                <a:gd name="T1" fmla="*/ 6 h 438"/>
                <a:gd name="T2" fmla="*/ 35 w 383"/>
                <a:gd name="T3" fmla="*/ 0 h 438"/>
                <a:gd name="T4" fmla="*/ 40 w 383"/>
                <a:gd name="T5" fmla="*/ 21 h 438"/>
                <a:gd name="T6" fmla="*/ 32 w 383"/>
                <a:gd name="T7" fmla="*/ 141 h 438"/>
                <a:gd name="T8" fmla="*/ 44 w 383"/>
                <a:gd name="T9" fmla="*/ 201 h 438"/>
                <a:gd name="T10" fmla="*/ 54 w 383"/>
                <a:gd name="T11" fmla="*/ 231 h 438"/>
                <a:gd name="T12" fmla="*/ 68 w 383"/>
                <a:gd name="T13" fmla="*/ 260 h 438"/>
                <a:gd name="T14" fmla="*/ 87 w 383"/>
                <a:gd name="T15" fmla="*/ 289 h 438"/>
                <a:gd name="T16" fmla="*/ 112 w 383"/>
                <a:gd name="T17" fmla="*/ 317 h 438"/>
                <a:gd name="T18" fmla="*/ 141 w 383"/>
                <a:gd name="T19" fmla="*/ 342 h 438"/>
                <a:gd name="T20" fmla="*/ 157 w 383"/>
                <a:gd name="T21" fmla="*/ 354 h 438"/>
                <a:gd name="T22" fmla="*/ 176 w 383"/>
                <a:gd name="T23" fmla="*/ 365 h 438"/>
                <a:gd name="T24" fmla="*/ 197 w 383"/>
                <a:gd name="T25" fmla="*/ 375 h 438"/>
                <a:gd name="T26" fmla="*/ 219 w 383"/>
                <a:gd name="T27" fmla="*/ 384 h 438"/>
                <a:gd name="T28" fmla="*/ 242 w 383"/>
                <a:gd name="T29" fmla="*/ 391 h 438"/>
                <a:gd name="T30" fmla="*/ 267 w 383"/>
                <a:gd name="T31" fmla="*/ 399 h 438"/>
                <a:gd name="T32" fmla="*/ 314 w 383"/>
                <a:gd name="T33" fmla="*/ 410 h 438"/>
                <a:gd name="T34" fmla="*/ 347 w 383"/>
                <a:gd name="T35" fmla="*/ 420 h 438"/>
                <a:gd name="T36" fmla="*/ 381 w 383"/>
                <a:gd name="T37" fmla="*/ 432 h 438"/>
                <a:gd name="T38" fmla="*/ 377 w 383"/>
                <a:gd name="T39" fmla="*/ 438 h 438"/>
                <a:gd name="T40" fmla="*/ 304 w 383"/>
                <a:gd name="T41" fmla="*/ 431 h 438"/>
                <a:gd name="T42" fmla="*/ 252 w 383"/>
                <a:gd name="T43" fmla="*/ 422 h 438"/>
                <a:gd name="T44" fmla="*/ 205 w 383"/>
                <a:gd name="T45" fmla="*/ 409 h 438"/>
                <a:gd name="T46" fmla="*/ 173 w 383"/>
                <a:gd name="T47" fmla="*/ 395 h 438"/>
                <a:gd name="T48" fmla="*/ 160 w 383"/>
                <a:gd name="T49" fmla="*/ 386 h 438"/>
                <a:gd name="T50" fmla="*/ 146 w 383"/>
                <a:gd name="T51" fmla="*/ 378 h 438"/>
                <a:gd name="T52" fmla="*/ 130 w 383"/>
                <a:gd name="T53" fmla="*/ 367 h 438"/>
                <a:gd name="T54" fmla="*/ 113 w 383"/>
                <a:gd name="T55" fmla="*/ 355 h 438"/>
                <a:gd name="T56" fmla="*/ 79 w 383"/>
                <a:gd name="T57" fmla="*/ 324 h 438"/>
                <a:gd name="T58" fmla="*/ 48 w 383"/>
                <a:gd name="T59" fmla="*/ 287 h 438"/>
                <a:gd name="T60" fmla="*/ 27 w 383"/>
                <a:gd name="T61" fmla="*/ 251 h 438"/>
                <a:gd name="T62" fmla="*/ 5 w 383"/>
                <a:gd name="T63" fmla="*/ 179 h 438"/>
                <a:gd name="T64" fmla="*/ 5 w 383"/>
                <a:gd name="T65" fmla="*/ 69 h 438"/>
                <a:gd name="T66" fmla="*/ 21 w 383"/>
                <a:gd name="T67" fmla="*/ 11 h 43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83"/>
                <a:gd name="T103" fmla="*/ 0 h 438"/>
                <a:gd name="T104" fmla="*/ 383 w 383"/>
                <a:gd name="T105" fmla="*/ 438 h 43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83" h="438">
                  <a:moveTo>
                    <a:pt x="21" y="11"/>
                  </a:moveTo>
                  <a:lnTo>
                    <a:pt x="26" y="6"/>
                  </a:lnTo>
                  <a:lnTo>
                    <a:pt x="30" y="4"/>
                  </a:lnTo>
                  <a:lnTo>
                    <a:pt x="35" y="0"/>
                  </a:lnTo>
                  <a:lnTo>
                    <a:pt x="43" y="1"/>
                  </a:lnTo>
                  <a:lnTo>
                    <a:pt x="40" y="21"/>
                  </a:lnTo>
                  <a:lnTo>
                    <a:pt x="30" y="88"/>
                  </a:lnTo>
                  <a:lnTo>
                    <a:pt x="32" y="141"/>
                  </a:lnTo>
                  <a:lnTo>
                    <a:pt x="36" y="170"/>
                  </a:lnTo>
                  <a:lnTo>
                    <a:pt x="44" y="201"/>
                  </a:lnTo>
                  <a:lnTo>
                    <a:pt x="48" y="216"/>
                  </a:lnTo>
                  <a:lnTo>
                    <a:pt x="54" y="231"/>
                  </a:lnTo>
                  <a:lnTo>
                    <a:pt x="60" y="246"/>
                  </a:lnTo>
                  <a:lnTo>
                    <a:pt x="68" y="260"/>
                  </a:lnTo>
                  <a:lnTo>
                    <a:pt x="77" y="275"/>
                  </a:lnTo>
                  <a:lnTo>
                    <a:pt x="87" y="289"/>
                  </a:lnTo>
                  <a:lnTo>
                    <a:pt x="99" y="303"/>
                  </a:lnTo>
                  <a:lnTo>
                    <a:pt x="112" y="317"/>
                  </a:lnTo>
                  <a:lnTo>
                    <a:pt x="126" y="330"/>
                  </a:lnTo>
                  <a:lnTo>
                    <a:pt x="141" y="342"/>
                  </a:lnTo>
                  <a:lnTo>
                    <a:pt x="150" y="348"/>
                  </a:lnTo>
                  <a:lnTo>
                    <a:pt x="157" y="354"/>
                  </a:lnTo>
                  <a:lnTo>
                    <a:pt x="168" y="360"/>
                  </a:lnTo>
                  <a:lnTo>
                    <a:pt x="176" y="365"/>
                  </a:lnTo>
                  <a:lnTo>
                    <a:pt x="186" y="370"/>
                  </a:lnTo>
                  <a:lnTo>
                    <a:pt x="197" y="375"/>
                  </a:lnTo>
                  <a:lnTo>
                    <a:pt x="208" y="379"/>
                  </a:lnTo>
                  <a:lnTo>
                    <a:pt x="219" y="384"/>
                  </a:lnTo>
                  <a:lnTo>
                    <a:pt x="231" y="388"/>
                  </a:lnTo>
                  <a:lnTo>
                    <a:pt x="242" y="391"/>
                  </a:lnTo>
                  <a:lnTo>
                    <a:pt x="255" y="395"/>
                  </a:lnTo>
                  <a:lnTo>
                    <a:pt x="267" y="399"/>
                  </a:lnTo>
                  <a:lnTo>
                    <a:pt x="293" y="405"/>
                  </a:lnTo>
                  <a:lnTo>
                    <a:pt x="314" y="410"/>
                  </a:lnTo>
                  <a:lnTo>
                    <a:pt x="332" y="415"/>
                  </a:lnTo>
                  <a:lnTo>
                    <a:pt x="347" y="420"/>
                  </a:lnTo>
                  <a:lnTo>
                    <a:pt x="370" y="427"/>
                  </a:lnTo>
                  <a:lnTo>
                    <a:pt x="381" y="432"/>
                  </a:lnTo>
                  <a:lnTo>
                    <a:pt x="383" y="436"/>
                  </a:lnTo>
                  <a:lnTo>
                    <a:pt x="377" y="438"/>
                  </a:lnTo>
                  <a:lnTo>
                    <a:pt x="348" y="437"/>
                  </a:lnTo>
                  <a:lnTo>
                    <a:pt x="304" y="431"/>
                  </a:lnTo>
                  <a:lnTo>
                    <a:pt x="279" y="427"/>
                  </a:lnTo>
                  <a:lnTo>
                    <a:pt x="252" y="422"/>
                  </a:lnTo>
                  <a:lnTo>
                    <a:pt x="228" y="415"/>
                  </a:lnTo>
                  <a:lnTo>
                    <a:pt x="205" y="409"/>
                  </a:lnTo>
                  <a:lnTo>
                    <a:pt x="186" y="402"/>
                  </a:lnTo>
                  <a:lnTo>
                    <a:pt x="173" y="395"/>
                  </a:lnTo>
                  <a:lnTo>
                    <a:pt x="166" y="391"/>
                  </a:lnTo>
                  <a:lnTo>
                    <a:pt x="160" y="386"/>
                  </a:lnTo>
                  <a:lnTo>
                    <a:pt x="154" y="383"/>
                  </a:lnTo>
                  <a:lnTo>
                    <a:pt x="146" y="378"/>
                  </a:lnTo>
                  <a:lnTo>
                    <a:pt x="138" y="372"/>
                  </a:lnTo>
                  <a:lnTo>
                    <a:pt x="130" y="367"/>
                  </a:lnTo>
                  <a:lnTo>
                    <a:pt x="122" y="361"/>
                  </a:lnTo>
                  <a:lnTo>
                    <a:pt x="113" y="355"/>
                  </a:lnTo>
                  <a:lnTo>
                    <a:pt x="97" y="341"/>
                  </a:lnTo>
                  <a:lnTo>
                    <a:pt x="79" y="324"/>
                  </a:lnTo>
                  <a:lnTo>
                    <a:pt x="63" y="307"/>
                  </a:lnTo>
                  <a:lnTo>
                    <a:pt x="48" y="287"/>
                  </a:lnTo>
                  <a:lnTo>
                    <a:pt x="34" y="264"/>
                  </a:lnTo>
                  <a:lnTo>
                    <a:pt x="27" y="251"/>
                  </a:lnTo>
                  <a:lnTo>
                    <a:pt x="21" y="239"/>
                  </a:lnTo>
                  <a:lnTo>
                    <a:pt x="5" y="179"/>
                  </a:lnTo>
                  <a:lnTo>
                    <a:pt x="0" y="108"/>
                  </a:lnTo>
                  <a:lnTo>
                    <a:pt x="5" y="69"/>
                  </a:lnTo>
                  <a:lnTo>
                    <a:pt x="13" y="25"/>
                  </a:lnTo>
                  <a:lnTo>
                    <a:pt x="21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16" name="Freeform 428"/>
            <p:cNvSpPr>
              <a:spLocks/>
            </p:cNvSpPr>
            <p:nvPr/>
          </p:nvSpPr>
          <p:spPr bwMode="auto">
            <a:xfrm>
              <a:off x="2049" y="3181"/>
              <a:ext cx="63" cy="50"/>
            </a:xfrm>
            <a:custGeom>
              <a:avLst/>
              <a:gdLst>
                <a:gd name="T0" fmla="*/ 0 w 251"/>
                <a:gd name="T1" fmla="*/ 0 h 199"/>
                <a:gd name="T2" fmla="*/ 1 w 251"/>
                <a:gd name="T3" fmla="*/ 49 h 199"/>
                <a:gd name="T4" fmla="*/ 6 w 251"/>
                <a:gd name="T5" fmla="*/ 72 h 199"/>
                <a:gd name="T6" fmla="*/ 15 w 251"/>
                <a:gd name="T7" fmla="*/ 96 h 199"/>
                <a:gd name="T8" fmla="*/ 22 w 251"/>
                <a:gd name="T9" fmla="*/ 109 h 199"/>
                <a:gd name="T10" fmla="*/ 30 w 251"/>
                <a:gd name="T11" fmla="*/ 122 h 199"/>
                <a:gd name="T12" fmla="*/ 40 w 251"/>
                <a:gd name="T13" fmla="*/ 135 h 199"/>
                <a:gd name="T14" fmla="*/ 53 w 251"/>
                <a:gd name="T15" fmla="*/ 147 h 199"/>
                <a:gd name="T16" fmla="*/ 65 w 251"/>
                <a:gd name="T17" fmla="*/ 160 h 199"/>
                <a:gd name="T18" fmla="*/ 72 w 251"/>
                <a:gd name="T19" fmla="*/ 165 h 199"/>
                <a:gd name="T20" fmla="*/ 79 w 251"/>
                <a:gd name="T21" fmla="*/ 170 h 199"/>
                <a:gd name="T22" fmla="*/ 85 w 251"/>
                <a:gd name="T23" fmla="*/ 174 h 199"/>
                <a:gd name="T24" fmla="*/ 93 w 251"/>
                <a:gd name="T25" fmla="*/ 178 h 199"/>
                <a:gd name="T26" fmla="*/ 101 w 251"/>
                <a:gd name="T27" fmla="*/ 181 h 199"/>
                <a:gd name="T28" fmla="*/ 108 w 251"/>
                <a:gd name="T29" fmla="*/ 184 h 199"/>
                <a:gd name="T30" fmla="*/ 122 w 251"/>
                <a:gd name="T31" fmla="*/ 189 h 199"/>
                <a:gd name="T32" fmla="*/ 137 w 251"/>
                <a:gd name="T33" fmla="*/ 193 h 199"/>
                <a:gd name="T34" fmla="*/ 164 w 251"/>
                <a:gd name="T35" fmla="*/ 198 h 199"/>
                <a:gd name="T36" fmla="*/ 208 w 251"/>
                <a:gd name="T37" fmla="*/ 199 h 199"/>
                <a:gd name="T38" fmla="*/ 226 w 251"/>
                <a:gd name="T39" fmla="*/ 197 h 199"/>
                <a:gd name="T40" fmla="*/ 234 w 251"/>
                <a:gd name="T41" fmla="*/ 194 h 199"/>
                <a:gd name="T42" fmla="*/ 250 w 251"/>
                <a:gd name="T43" fmla="*/ 189 h 199"/>
                <a:gd name="T44" fmla="*/ 251 w 251"/>
                <a:gd name="T45" fmla="*/ 184 h 199"/>
                <a:gd name="T46" fmla="*/ 241 w 251"/>
                <a:gd name="T47" fmla="*/ 181 h 199"/>
                <a:gd name="T48" fmla="*/ 219 w 251"/>
                <a:gd name="T49" fmla="*/ 179 h 199"/>
                <a:gd name="T50" fmla="*/ 160 w 251"/>
                <a:gd name="T51" fmla="*/ 170 h 199"/>
                <a:gd name="T52" fmla="*/ 145 w 251"/>
                <a:gd name="T53" fmla="*/ 165 h 199"/>
                <a:gd name="T54" fmla="*/ 130 w 251"/>
                <a:gd name="T55" fmla="*/ 159 h 199"/>
                <a:gd name="T56" fmla="*/ 114 w 251"/>
                <a:gd name="T57" fmla="*/ 151 h 199"/>
                <a:gd name="T58" fmla="*/ 108 w 251"/>
                <a:gd name="T59" fmla="*/ 146 h 199"/>
                <a:gd name="T60" fmla="*/ 101 w 251"/>
                <a:gd name="T61" fmla="*/ 142 h 199"/>
                <a:gd name="T62" fmla="*/ 73 w 251"/>
                <a:gd name="T63" fmla="*/ 120 h 199"/>
                <a:gd name="T64" fmla="*/ 61 w 251"/>
                <a:gd name="T65" fmla="*/ 106 h 199"/>
                <a:gd name="T66" fmla="*/ 50 w 251"/>
                <a:gd name="T67" fmla="*/ 89 h 199"/>
                <a:gd name="T68" fmla="*/ 40 w 251"/>
                <a:gd name="T69" fmla="*/ 72 h 199"/>
                <a:gd name="T70" fmla="*/ 32 w 251"/>
                <a:gd name="T71" fmla="*/ 53 h 199"/>
                <a:gd name="T72" fmla="*/ 21 w 251"/>
                <a:gd name="T73" fmla="*/ 6 h 199"/>
                <a:gd name="T74" fmla="*/ 0 w 251"/>
                <a:gd name="T75" fmla="*/ 0 h 199"/>
                <a:gd name="T76" fmla="*/ 0 w 251"/>
                <a:gd name="T77" fmla="*/ 0 h 19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51"/>
                <a:gd name="T118" fmla="*/ 0 h 199"/>
                <a:gd name="T119" fmla="*/ 251 w 251"/>
                <a:gd name="T120" fmla="*/ 199 h 19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51" h="199">
                  <a:moveTo>
                    <a:pt x="0" y="0"/>
                  </a:moveTo>
                  <a:lnTo>
                    <a:pt x="1" y="49"/>
                  </a:lnTo>
                  <a:lnTo>
                    <a:pt x="6" y="72"/>
                  </a:lnTo>
                  <a:lnTo>
                    <a:pt x="15" y="96"/>
                  </a:lnTo>
                  <a:lnTo>
                    <a:pt x="22" y="109"/>
                  </a:lnTo>
                  <a:lnTo>
                    <a:pt x="30" y="122"/>
                  </a:lnTo>
                  <a:lnTo>
                    <a:pt x="40" y="135"/>
                  </a:lnTo>
                  <a:lnTo>
                    <a:pt x="53" y="147"/>
                  </a:lnTo>
                  <a:lnTo>
                    <a:pt x="65" y="160"/>
                  </a:lnTo>
                  <a:lnTo>
                    <a:pt x="72" y="165"/>
                  </a:lnTo>
                  <a:lnTo>
                    <a:pt x="79" y="170"/>
                  </a:lnTo>
                  <a:lnTo>
                    <a:pt x="85" y="174"/>
                  </a:lnTo>
                  <a:lnTo>
                    <a:pt x="93" y="178"/>
                  </a:lnTo>
                  <a:lnTo>
                    <a:pt x="101" y="181"/>
                  </a:lnTo>
                  <a:lnTo>
                    <a:pt x="108" y="184"/>
                  </a:lnTo>
                  <a:lnTo>
                    <a:pt x="122" y="189"/>
                  </a:lnTo>
                  <a:lnTo>
                    <a:pt x="137" y="193"/>
                  </a:lnTo>
                  <a:lnTo>
                    <a:pt x="164" y="198"/>
                  </a:lnTo>
                  <a:lnTo>
                    <a:pt x="208" y="199"/>
                  </a:lnTo>
                  <a:lnTo>
                    <a:pt x="226" y="197"/>
                  </a:lnTo>
                  <a:lnTo>
                    <a:pt x="234" y="194"/>
                  </a:lnTo>
                  <a:lnTo>
                    <a:pt x="250" y="189"/>
                  </a:lnTo>
                  <a:lnTo>
                    <a:pt x="251" y="184"/>
                  </a:lnTo>
                  <a:lnTo>
                    <a:pt x="241" y="181"/>
                  </a:lnTo>
                  <a:lnTo>
                    <a:pt x="219" y="179"/>
                  </a:lnTo>
                  <a:lnTo>
                    <a:pt x="160" y="170"/>
                  </a:lnTo>
                  <a:lnTo>
                    <a:pt x="145" y="165"/>
                  </a:lnTo>
                  <a:lnTo>
                    <a:pt x="130" y="159"/>
                  </a:lnTo>
                  <a:lnTo>
                    <a:pt x="114" y="151"/>
                  </a:lnTo>
                  <a:lnTo>
                    <a:pt x="108" y="146"/>
                  </a:lnTo>
                  <a:lnTo>
                    <a:pt x="101" y="142"/>
                  </a:lnTo>
                  <a:lnTo>
                    <a:pt x="73" y="120"/>
                  </a:lnTo>
                  <a:lnTo>
                    <a:pt x="61" y="106"/>
                  </a:lnTo>
                  <a:lnTo>
                    <a:pt x="50" y="89"/>
                  </a:lnTo>
                  <a:lnTo>
                    <a:pt x="40" y="72"/>
                  </a:lnTo>
                  <a:lnTo>
                    <a:pt x="32" y="53"/>
                  </a:lnTo>
                  <a:lnTo>
                    <a:pt x="21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17" name="Freeform 429"/>
            <p:cNvSpPr>
              <a:spLocks/>
            </p:cNvSpPr>
            <p:nvPr/>
          </p:nvSpPr>
          <p:spPr bwMode="auto">
            <a:xfrm>
              <a:off x="2091" y="3191"/>
              <a:ext cx="44" cy="24"/>
            </a:xfrm>
            <a:custGeom>
              <a:avLst/>
              <a:gdLst>
                <a:gd name="T0" fmla="*/ 3 w 177"/>
                <a:gd name="T1" fmla="*/ 19 h 97"/>
                <a:gd name="T2" fmla="*/ 0 w 177"/>
                <a:gd name="T3" fmla="*/ 4 h 97"/>
                <a:gd name="T4" fmla="*/ 3 w 177"/>
                <a:gd name="T5" fmla="*/ 0 h 97"/>
                <a:gd name="T6" fmla="*/ 14 w 177"/>
                <a:gd name="T7" fmla="*/ 12 h 97"/>
                <a:gd name="T8" fmla="*/ 24 w 177"/>
                <a:gd name="T9" fmla="*/ 23 h 97"/>
                <a:gd name="T10" fmla="*/ 34 w 177"/>
                <a:gd name="T11" fmla="*/ 36 h 97"/>
                <a:gd name="T12" fmla="*/ 47 w 177"/>
                <a:gd name="T13" fmla="*/ 48 h 97"/>
                <a:gd name="T14" fmla="*/ 62 w 177"/>
                <a:gd name="T15" fmla="*/ 61 h 97"/>
                <a:gd name="T16" fmla="*/ 71 w 177"/>
                <a:gd name="T17" fmla="*/ 66 h 97"/>
                <a:gd name="T18" fmla="*/ 80 w 177"/>
                <a:gd name="T19" fmla="*/ 71 h 97"/>
                <a:gd name="T20" fmla="*/ 89 w 177"/>
                <a:gd name="T21" fmla="*/ 75 h 97"/>
                <a:gd name="T22" fmla="*/ 99 w 177"/>
                <a:gd name="T23" fmla="*/ 77 h 97"/>
                <a:gd name="T24" fmla="*/ 121 w 177"/>
                <a:gd name="T25" fmla="*/ 82 h 97"/>
                <a:gd name="T26" fmla="*/ 147 w 177"/>
                <a:gd name="T27" fmla="*/ 81 h 97"/>
                <a:gd name="T28" fmla="*/ 177 w 177"/>
                <a:gd name="T29" fmla="*/ 81 h 97"/>
                <a:gd name="T30" fmla="*/ 172 w 177"/>
                <a:gd name="T31" fmla="*/ 86 h 97"/>
                <a:gd name="T32" fmla="*/ 161 w 177"/>
                <a:gd name="T33" fmla="*/ 90 h 97"/>
                <a:gd name="T34" fmla="*/ 145 w 177"/>
                <a:gd name="T35" fmla="*/ 94 h 97"/>
                <a:gd name="T36" fmla="*/ 130 w 177"/>
                <a:gd name="T37" fmla="*/ 96 h 97"/>
                <a:gd name="T38" fmla="*/ 115 w 177"/>
                <a:gd name="T39" fmla="*/ 97 h 97"/>
                <a:gd name="T40" fmla="*/ 85 w 177"/>
                <a:gd name="T41" fmla="*/ 95 h 97"/>
                <a:gd name="T42" fmla="*/ 53 w 177"/>
                <a:gd name="T43" fmla="*/ 84 h 97"/>
                <a:gd name="T44" fmla="*/ 24 w 177"/>
                <a:gd name="T45" fmla="*/ 60 h 97"/>
                <a:gd name="T46" fmla="*/ 12 w 177"/>
                <a:gd name="T47" fmla="*/ 42 h 97"/>
                <a:gd name="T48" fmla="*/ 3 w 177"/>
                <a:gd name="T49" fmla="*/ 19 h 97"/>
                <a:gd name="T50" fmla="*/ 3 w 177"/>
                <a:gd name="T51" fmla="*/ 19 h 9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97"/>
                <a:gd name="T80" fmla="*/ 177 w 177"/>
                <a:gd name="T81" fmla="*/ 97 h 9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97">
                  <a:moveTo>
                    <a:pt x="3" y="19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14" y="12"/>
                  </a:lnTo>
                  <a:lnTo>
                    <a:pt x="24" y="23"/>
                  </a:lnTo>
                  <a:lnTo>
                    <a:pt x="34" y="36"/>
                  </a:lnTo>
                  <a:lnTo>
                    <a:pt x="47" y="48"/>
                  </a:lnTo>
                  <a:lnTo>
                    <a:pt x="62" y="61"/>
                  </a:lnTo>
                  <a:lnTo>
                    <a:pt x="71" y="66"/>
                  </a:lnTo>
                  <a:lnTo>
                    <a:pt x="80" y="71"/>
                  </a:lnTo>
                  <a:lnTo>
                    <a:pt x="89" y="75"/>
                  </a:lnTo>
                  <a:lnTo>
                    <a:pt x="99" y="77"/>
                  </a:lnTo>
                  <a:lnTo>
                    <a:pt x="121" y="82"/>
                  </a:lnTo>
                  <a:lnTo>
                    <a:pt x="147" y="81"/>
                  </a:lnTo>
                  <a:lnTo>
                    <a:pt x="177" y="81"/>
                  </a:lnTo>
                  <a:lnTo>
                    <a:pt x="172" y="86"/>
                  </a:lnTo>
                  <a:lnTo>
                    <a:pt x="161" y="90"/>
                  </a:lnTo>
                  <a:lnTo>
                    <a:pt x="145" y="94"/>
                  </a:lnTo>
                  <a:lnTo>
                    <a:pt x="130" y="96"/>
                  </a:lnTo>
                  <a:lnTo>
                    <a:pt x="115" y="97"/>
                  </a:lnTo>
                  <a:lnTo>
                    <a:pt x="85" y="95"/>
                  </a:lnTo>
                  <a:lnTo>
                    <a:pt x="53" y="84"/>
                  </a:lnTo>
                  <a:lnTo>
                    <a:pt x="24" y="60"/>
                  </a:lnTo>
                  <a:lnTo>
                    <a:pt x="12" y="42"/>
                  </a:lnTo>
                  <a:lnTo>
                    <a:pt x="3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18" name="Freeform 430"/>
            <p:cNvSpPr>
              <a:spLocks/>
            </p:cNvSpPr>
            <p:nvPr/>
          </p:nvSpPr>
          <p:spPr bwMode="auto">
            <a:xfrm>
              <a:off x="2267" y="3212"/>
              <a:ext cx="177" cy="65"/>
            </a:xfrm>
            <a:custGeom>
              <a:avLst/>
              <a:gdLst>
                <a:gd name="T0" fmla="*/ 0 w 706"/>
                <a:gd name="T1" fmla="*/ 88 h 259"/>
                <a:gd name="T2" fmla="*/ 7 w 706"/>
                <a:gd name="T3" fmla="*/ 83 h 259"/>
                <a:gd name="T4" fmla="*/ 50 w 706"/>
                <a:gd name="T5" fmla="*/ 114 h 259"/>
                <a:gd name="T6" fmla="*/ 76 w 706"/>
                <a:gd name="T7" fmla="*/ 138 h 259"/>
                <a:gd name="T8" fmla="*/ 110 w 706"/>
                <a:gd name="T9" fmla="*/ 164 h 259"/>
                <a:gd name="T10" fmla="*/ 120 w 706"/>
                <a:gd name="T11" fmla="*/ 170 h 259"/>
                <a:gd name="T12" fmla="*/ 140 w 706"/>
                <a:gd name="T13" fmla="*/ 184 h 259"/>
                <a:gd name="T14" fmla="*/ 164 w 706"/>
                <a:gd name="T15" fmla="*/ 197 h 259"/>
                <a:gd name="T16" fmla="*/ 190 w 706"/>
                <a:gd name="T17" fmla="*/ 207 h 259"/>
                <a:gd name="T18" fmla="*/ 218 w 706"/>
                <a:gd name="T19" fmla="*/ 217 h 259"/>
                <a:gd name="T20" fmla="*/ 250 w 706"/>
                <a:gd name="T21" fmla="*/ 225 h 259"/>
                <a:gd name="T22" fmla="*/ 302 w 706"/>
                <a:gd name="T23" fmla="*/ 231 h 259"/>
                <a:gd name="T24" fmla="*/ 382 w 706"/>
                <a:gd name="T25" fmla="*/ 227 h 259"/>
                <a:gd name="T26" fmla="*/ 451 w 706"/>
                <a:gd name="T27" fmla="*/ 216 h 259"/>
                <a:gd name="T28" fmla="*/ 491 w 706"/>
                <a:gd name="T29" fmla="*/ 203 h 259"/>
                <a:gd name="T30" fmla="*/ 528 w 706"/>
                <a:gd name="T31" fmla="*/ 191 h 259"/>
                <a:gd name="T32" fmla="*/ 544 w 706"/>
                <a:gd name="T33" fmla="*/ 183 h 259"/>
                <a:gd name="T34" fmla="*/ 559 w 706"/>
                <a:gd name="T35" fmla="*/ 175 h 259"/>
                <a:gd name="T36" fmla="*/ 573 w 706"/>
                <a:gd name="T37" fmla="*/ 167 h 259"/>
                <a:gd name="T38" fmla="*/ 586 w 706"/>
                <a:gd name="T39" fmla="*/ 159 h 259"/>
                <a:gd name="T40" fmla="*/ 598 w 706"/>
                <a:gd name="T41" fmla="*/ 150 h 259"/>
                <a:gd name="T42" fmla="*/ 636 w 706"/>
                <a:gd name="T43" fmla="*/ 115 h 259"/>
                <a:gd name="T44" fmla="*/ 661 w 706"/>
                <a:gd name="T45" fmla="*/ 82 h 259"/>
                <a:gd name="T46" fmla="*/ 680 w 706"/>
                <a:gd name="T47" fmla="*/ 39 h 259"/>
                <a:gd name="T48" fmla="*/ 689 w 706"/>
                <a:gd name="T49" fmla="*/ 10 h 259"/>
                <a:gd name="T50" fmla="*/ 698 w 706"/>
                <a:gd name="T51" fmla="*/ 0 h 259"/>
                <a:gd name="T52" fmla="*/ 706 w 706"/>
                <a:gd name="T53" fmla="*/ 18 h 259"/>
                <a:gd name="T54" fmla="*/ 701 w 706"/>
                <a:gd name="T55" fmla="*/ 49 h 259"/>
                <a:gd name="T56" fmla="*/ 688 w 706"/>
                <a:gd name="T57" fmla="*/ 79 h 259"/>
                <a:gd name="T58" fmla="*/ 666 w 706"/>
                <a:gd name="T59" fmla="*/ 115 h 259"/>
                <a:gd name="T60" fmla="*/ 635 w 706"/>
                <a:gd name="T61" fmla="*/ 150 h 259"/>
                <a:gd name="T62" fmla="*/ 593 w 706"/>
                <a:gd name="T63" fmla="*/ 186 h 259"/>
                <a:gd name="T64" fmla="*/ 581 w 706"/>
                <a:gd name="T65" fmla="*/ 193 h 259"/>
                <a:gd name="T66" fmla="*/ 568 w 706"/>
                <a:gd name="T67" fmla="*/ 202 h 259"/>
                <a:gd name="T68" fmla="*/ 554 w 706"/>
                <a:gd name="T69" fmla="*/ 210 h 259"/>
                <a:gd name="T70" fmla="*/ 539 w 706"/>
                <a:gd name="T71" fmla="*/ 216 h 259"/>
                <a:gd name="T72" fmla="*/ 524 w 706"/>
                <a:gd name="T73" fmla="*/ 223 h 259"/>
                <a:gd name="T74" fmla="*/ 490 w 706"/>
                <a:gd name="T75" fmla="*/ 235 h 259"/>
                <a:gd name="T76" fmla="*/ 453 w 706"/>
                <a:gd name="T77" fmla="*/ 245 h 259"/>
                <a:gd name="T78" fmla="*/ 413 w 706"/>
                <a:gd name="T79" fmla="*/ 254 h 259"/>
                <a:gd name="T80" fmla="*/ 353 w 706"/>
                <a:gd name="T81" fmla="*/ 259 h 259"/>
                <a:gd name="T82" fmla="*/ 241 w 706"/>
                <a:gd name="T83" fmla="*/ 251 h 259"/>
                <a:gd name="T84" fmla="*/ 190 w 706"/>
                <a:gd name="T85" fmla="*/ 240 h 259"/>
                <a:gd name="T86" fmla="*/ 158 w 706"/>
                <a:gd name="T87" fmla="*/ 230 h 259"/>
                <a:gd name="T88" fmla="*/ 129 w 706"/>
                <a:gd name="T89" fmla="*/ 218 h 259"/>
                <a:gd name="T90" fmla="*/ 101 w 706"/>
                <a:gd name="T91" fmla="*/ 206 h 259"/>
                <a:gd name="T92" fmla="*/ 77 w 706"/>
                <a:gd name="T93" fmla="*/ 192 h 259"/>
                <a:gd name="T94" fmla="*/ 60 w 706"/>
                <a:gd name="T95" fmla="*/ 180 h 259"/>
                <a:gd name="T96" fmla="*/ 45 w 706"/>
                <a:gd name="T97" fmla="*/ 169 h 259"/>
                <a:gd name="T98" fmla="*/ 15 w 706"/>
                <a:gd name="T99" fmla="*/ 139 h 259"/>
                <a:gd name="T100" fmla="*/ 0 w 706"/>
                <a:gd name="T101" fmla="*/ 107 h 25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06"/>
                <a:gd name="T154" fmla="*/ 0 h 259"/>
                <a:gd name="T155" fmla="*/ 706 w 706"/>
                <a:gd name="T156" fmla="*/ 259 h 25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06" h="259">
                  <a:moveTo>
                    <a:pt x="0" y="107"/>
                  </a:moveTo>
                  <a:lnTo>
                    <a:pt x="0" y="88"/>
                  </a:lnTo>
                  <a:lnTo>
                    <a:pt x="2" y="84"/>
                  </a:lnTo>
                  <a:lnTo>
                    <a:pt x="7" y="83"/>
                  </a:lnTo>
                  <a:lnTo>
                    <a:pt x="31" y="96"/>
                  </a:lnTo>
                  <a:lnTo>
                    <a:pt x="50" y="114"/>
                  </a:lnTo>
                  <a:lnTo>
                    <a:pt x="62" y="125"/>
                  </a:lnTo>
                  <a:lnTo>
                    <a:pt x="76" y="138"/>
                  </a:lnTo>
                  <a:lnTo>
                    <a:pt x="92" y="150"/>
                  </a:lnTo>
                  <a:lnTo>
                    <a:pt x="110" y="164"/>
                  </a:lnTo>
                  <a:lnTo>
                    <a:pt x="115" y="168"/>
                  </a:lnTo>
                  <a:lnTo>
                    <a:pt x="120" y="170"/>
                  </a:lnTo>
                  <a:lnTo>
                    <a:pt x="130" y="178"/>
                  </a:lnTo>
                  <a:lnTo>
                    <a:pt x="140" y="184"/>
                  </a:lnTo>
                  <a:lnTo>
                    <a:pt x="151" y="191"/>
                  </a:lnTo>
                  <a:lnTo>
                    <a:pt x="164" y="197"/>
                  </a:lnTo>
                  <a:lnTo>
                    <a:pt x="177" y="202"/>
                  </a:lnTo>
                  <a:lnTo>
                    <a:pt x="190" y="207"/>
                  </a:lnTo>
                  <a:lnTo>
                    <a:pt x="204" y="212"/>
                  </a:lnTo>
                  <a:lnTo>
                    <a:pt x="218" y="217"/>
                  </a:lnTo>
                  <a:lnTo>
                    <a:pt x="233" y="221"/>
                  </a:lnTo>
                  <a:lnTo>
                    <a:pt x="250" y="225"/>
                  </a:lnTo>
                  <a:lnTo>
                    <a:pt x="266" y="227"/>
                  </a:lnTo>
                  <a:lnTo>
                    <a:pt x="302" y="231"/>
                  </a:lnTo>
                  <a:lnTo>
                    <a:pt x="341" y="231"/>
                  </a:lnTo>
                  <a:lnTo>
                    <a:pt x="382" y="227"/>
                  </a:lnTo>
                  <a:lnTo>
                    <a:pt x="428" y="221"/>
                  </a:lnTo>
                  <a:lnTo>
                    <a:pt x="451" y="216"/>
                  </a:lnTo>
                  <a:lnTo>
                    <a:pt x="472" y="210"/>
                  </a:lnTo>
                  <a:lnTo>
                    <a:pt x="491" y="203"/>
                  </a:lnTo>
                  <a:lnTo>
                    <a:pt x="510" y="197"/>
                  </a:lnTo>
                  <a:lnTo>
                    <a:pt x="528" y="191"/>
                  </a:lnTo>
                  <a:lnTo>
                    <a:pt x="535" y="187"/>
                  </a:lnTo>
                  <a:lnTo>
                    <a:pt x="544" y="183"/>
                  </a:lnTo>
                  <a:lnTo>
                    <a:pt x="552" y="179"/>
                  </a:lnTo>
                  <a:lnTo>
                    <a:pt x="559" y="175"/>
                  </a:lnTo>
                  <a:lnTo>
                    <a:pt x="565" y="170"/>
                  </a:lnTo>
                  <a:lnTo>
                    <a:pt x="573" y="167"/>
                  </a:lnTo>
                  <a:lnTo>
                    <a:pt x="579" y="163"/>
                  </a:lnTo>
                  <a:lnTo>
                    <a:pt x="586" y="159"/>
                  </a:lnTo>
                  <a:lnTo>
                    <a:pt x="592" y="154"/>
                  </a:lnTo>
                  <a:lnTo>
                    <a:pt x="598" y="150"/>
                  </a:lnTo>
                  <a:lnTo>
                    <a:pt x="618" y="132"/>
                  </a:lnTo>
                  <a:lnTo>
                    <a:pt x="636" y="115"/>
                  </a:lnTo>
                  <a:lnTo>
                    <a:pt x="650" y="98"/>
                  </a:lnTo>
                  <a:lnTo>
                    <a:pt x="661" y="82"/>
                  </a:lnTo>
                  <a:lnTo>
                    <a:pt x="670" y="66"/>
                  </a:lnTo>
                  <a:lnTo>
                    <a:pt x="680" y="39"/>
                  </a:lnTo>
                  <a:lnTo>
                    <a:pt x="687" y="14"/>
                  </a:lnTo>
                  <a:lnTo>
                    <a:pt x="689" y="10"/>
                  </a:lnTo>
                  <a:lnTo>
                    <a:pt x="694" y="2"/>
                  </a:lnTo>
                  <a:lnTo>
                    <a:pt x="698" y="0"/>
                  </a:lnTo>
                  <a:lnTo>
                    <a:pt x="701" y="2"/>
                  </a:lnTo>
                  <a:lnTo>
                    <a:pt x="706" y="18"/>
                  </a:lnTo>
                  <a:lnTo>
                    <a:pt x="704" y="36"/>
                  </a:lnTo>
                  <a:lnTo>
                    <a:pt x="701" y="49"/>
                  </a:lnTo>
                  <a:lnTo>
                    <a:pt x="695" y="64"/>
                  </a:lnTo>
                  <a:lnTo>
                    <a:pt x="688" y="79"/>
                  </a:lnTo>
                  <a:lnTo>
                    <a:pt x="678" y="97"/>
                  </a:lnTo>
                  <a:lnTo>
                    <a:pt x="666" y="115"/>
                  </a:lnTo>
                  <a:lnTo>
                    <a:pt x="651" y="132"/>
                  </a:lnTo>
                  <a:lnTo>
                    <a:pt x="635" y="150"/>
                  </a:lnTo>
                  <a:lnTo>
                    <a:pt x="616" y="168"/>
                  </a:lnTo>
                  <a:lnTo>
                    <a:pt x="593" y="186"/>
                  </a:lnTo>
                  <a:lnTo>
                    <a:pt x="587" y="189"/>
                  </a:lnTo>
                  <a:lnTo>
                    <a:pt x="581" y="193"/>
                  </a:lnTo>
                  <a:lnTo>
                    <a:pt x="574" y="197"/>
                  </a:lnTo>
                  <a:lnTo>
                    <a:pt x="568" y="202"/>
                  </a:lnTo>
                  <a:lnTo>
                    <a:pt x="560" y="206"/>
                  </a:lnTo>
                  <a:lnTo>
                    <a:pt x="554" y="210"/>
                  </a:lnTo>
                  <a:lnTo>
                    <a:pt x="546" y="213"/>
                  </a:lnTo>
                  <a:lnTo>
                    <a:pt x="539" y="216"/>
                  </a:lnTo>
                  <a:lnTo>
                    <a:pt x="531" y="220"/>
                  </a:lnTo>
                  <a:lnTo>
                    <a:pt x="524" y="223"/>
                  </a:lnTo>
                  <a:lnTo>
                    <a:pt x="507" y="230"/>
                  </a:lnTo>
                  <a:lnTo>
                    <a:pt x="490" y="235"/>
                  </a:lnTo>
                  <a:lnTo>
                    <a:pt x="472" y="241"/>
                  </a:lnTo>
                  <a:lnTo>
                    <a:pt x="453" y="245"/>
                  </a:lnTo>
                  <a:lnTo>
                    <a:pt x="433" y="250"/>
                  </a:lnTo>
                  <a:lnTo>
                    <a:pt x="413" y="254"/>
                  </a:lnTo>
                  <a:lnTo>
                    <a:pt x="392" y="256"/>
                  </a:lnTo>
                  <a:lnTo>
                    <a:pt x="353" y="259"/>
                  </a:lnTo>
                  <a:lnTo>
                    <a:pt x="278" y="256"/>
                  </a:lnTo>
                  <a:lnTo>
                    <a:pt x="241" y="251"/>
                  </a:lnTo>
                  <a:lnTo>
                    <a:pt x="207" y="244"/>
                  </a:lnTo>
                  <a:lnTo>
                    <a:pt x="190" y="240"/>
                  </a:lnTo>
                  <a:lnTo>
                    <a:pt x="174" y="235"/>
                  </a:lnTo>
                  <a:lnTo>
                    <a:pt x="158" y="230"/>
                  </a:lnTo>
                  <a:lnTo>
                    <a:pt x="144" y="225"/>
                  </a:lnTo>
                  <a:lnTo>
                    <a:pt x="129" y="218"/>
                  </a:lnTo>
                  <a:lnTo>
                    <a:pt x="115" y="212"/>
                  </a:lnTo>
                  <a:lnTo>
                    <a:pt x="101" y="206"/>
                  </a:lnTo>
                  <a:lnTo>
                    <a:pt x="89" y="198"/>
                  </a:lnTo>
                  <a:lnTo>
                    <a:pt x="77" y="192"/>
                  </a:lnTo>
                  <a:lnTo>
                    <a:pt x="65" y="184"/>
                  </a:lnTo>
                  <a:lnTo>
                    <a:pt x="60" y="180"/>
                  </a:lnTo>
                  <a:lnTo>
                    <a:pt x="55" y="177"/>
                  </a:lnTo>
                  <a:lnTo>
                    <a:pt x="45" y="169"/>
                  </a:lnTo>
                  <a:lnTo>
                    <a:pt x="29" y="154"/>
                  </a:lnTo>
                  <a:lnTo>
                    <a:pt x="15" y="139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19" name="Freeform 431"/>
            <p:cNvSpPr>
              <a:spLocks/>
            </p:cNvSpPr>
            <p:nvPr/>
          </p:nvSpPr>
          <p:spPr bwMode="auto">
            <a:xfrm>
              <a:off x="2316" y="3209"/>
              <a:ext cx="98" cy="39"/>
            </a:xfrm>
            <a:custGeom>
              <a:avLst/>
              <a:gdLst>
                <a:gd name="T0" fmla="*/ 31 w 393"/>
                <a:gd name="T1" fmla="*/ 106 h 157"/>
                <a:gd name="T2" fmla="*/ 16 w 393"/>
                <a:gd name="T3" fmla="*/ 102 h 157"/>
                <a:gd name="T4" fmla="*/ 2 w 393"/>
                <a:gd name="T5" fmla="*/ 100 h 157"/>
                <a:gd name="T6" fmla="*/ 0 w 393"/>
                <a:gd name="T7" fmla="*/ 105 h 157"/>
                <a:gd name="T8" fmla="*/ 21 w 393"/>
                <a:gd name="T9" fmla="*/ 121 h 157"/>
                <a:gd name="T10" fmla="*/ 26 w 393"/>
                <a:gd name="T11" fmla="*/ 125 h 157"/>
                <a:gd name="T12" fmla="*/ 31 w 393"/>
                <a:gd name="T13" fmla="*/ 128 h 157"/>
                <a:gd name="T14" fmla="*/ 37 w 393"/>
                <a:gd name="T15" fmla="*/ 131 h 157"/>
                <a:gd name="T16" fmla="*/ 43 w 393"/>
                <a:gd name="T17" fmla="*/ 135 h 157"/>
                <a:gd name="T18" fmla="*/ 52 w 393"/>
                <a:gd name="T19" fmla="*/ 138 h 157"/>
                <a:gd name="T20" fmla="*/ 60 w 393"/>
                <a:gd name="T21" fmla="*/ 141 h 157"/>
                <a:gd name="T22" fmla="*/ 79 w 393"/>
                <a:gd name="T23" fmla="*/ 146 h 157"/>
                <a:gd name="T24" fmla="*/ 100 w 393"/>
                <a:gd name="T25" fmla="*/ 152 h 157"/>
                <a:gd name="T26" fmla="*/ 123 w 393"/>
                <a:gd name="T27" fmla="*/ 155 h 157"/>
                <a:gd name="T28" fmla="*/ 173 w 393"/>
                <a:gd name="T29" fmla="*/ 157 h 157"/>
                <a:gd name="T30" fmla="*/ 228 w 393"/>
                <a:gd name="T31" fmla="*/ 148 h 157"/>
                <a:gd name="T32" fmla="*/ 242 w 393"/>
                <a:gd name="T33" fmla="*/ 143 h 157"/>
                <a:gd name="T34" fmla="*/ 256 w 393"/>
                <a:gd name="T35" fmla="*/ 138 h 157"/>
                <a:gd name="T36" fmla="*/ 269 w 393"/>
                <a:gd name="T37" fmla="*/ 131 h 157"/>
                <a:gd name="T38" fmla="*/ 283 w 393"/>
                <a:gd name="T39" fmla="*/ 125 h 157"/>
                <a:gd name="T40" fmla="*/ 290 w 393"/>
                <a:gd name="T41" fmla="*/ 121 h 157"/>
                <a:gd name="T42" fmla="*/ 296 w 393"/>
                <a:gd name="T43" fmla="*/ 116 h 157"/>
                <a:gd name="T44" fmla="*/ 304 w 393"/>
                <a:gd name="T45" fmla="*/ 112 h 157"/>
                <a:gd name="T46" fmla="*/ 310 w 393"/>
                <a:gd name="T47" fmla="*/ 107 h 157"/>
                <a:gd name="T48" fmla="*/ 335 w 393"/>
                <a:gd name="T49" fmla="*/ 85 h 157"/>
                <a:gd name="T50" fmla="*/ 349 w 393"/>
                <a:gd name="T51" fmla="*/ 72 h 157"/>
                <a:gd name="T52" fmla="*/ 360 w 393"/>
                <a:gd name="T53" fmla="*/ 58 h 157"/>
                <a:gd name="T54" fmla="*/ 373 w 393"/>
                <a:gd name="T55" fmla="*/ 43 h 157"/>
                <a:gd name="T56" fmla="*/ 384 w 393"/>
                <a:gd name="T57" fmla="*/ 26 h 157"/>
                <a:gd name="T58" fmla="*/ 393 w 393"/>
                <a:gd name="T59" fmla="*/ 4 h 157"/>
                <a:gd name="T60" fmla="*/ 388 w 393"/>
                <a:gd name="T61" fmla="*/ 0 h 157"/>
                <a:gd name="T62" fmla="*/ 367 w 393"/>
                <a:gd name="T63" fmla="*/ 13 h 157"/>
                <a:gd name="T64" fmla="*/ 349 w 393"/>
                <a:gd name="T65" fmla="*/ 28 h 157"/>
                <a:gd name="T66" fmla="*/ 329 w 393"/>
                <a:gd name="T67" fmla="*/ 48 h 157"/>
                <a:gd name="T68" fmla="*/ 316 w 393"/>
                <a:gd name="T69" fmla="*/ 59 h 157"/>
                <a:gd name="T70" fmla="*/ 302 w 393"/>
                <a:gd name="T71" fmla="*/ 69 h 157"/>
                <a:gd name="T72" fmla="*/ 295 w 393"/>
                <a:gd name="T73" fmla="*/ 76 h 157"/>
                <a:gd name="T74" fmla="*/ 286 w 393"/>
                <a:gd name="T75" fmla="*/ 81 h 157"/>
                <a:gd name="T76" fmla="*/ 277 w 393"/>
                <a:gd name="T77" fmla="*/ 86 h 157"/>
                <a:gd name="T78" fmla="*/ 268 w 393"/>
                <a:gd name="T79" fmla="*/ 91 h 157"/>
                <a:gd name="T80" fmla="*/ 259 w 393"/>
                <a:gd name="T81" fmla="*/ 95 h 157"/>
                <a:gd name="T82" fmla="*/ 248 w 393"/>
                <a:gd name="T83" fmla="*/ 100 h 157"/>
                <a:gd name="T84" fmla="*/ 238 w 393"/>
                <a:gd name="T85" fmla="*/ 104 h 157"/>
                <a:gd name="T86" fmla="*/ 226 w 393"/>
                <a:gd name="T87" fmla="*/ 107 h 157"/>
                <a:gd name="T88" fmla="*/ 214 w 393"/>
                <a:gd name="T89" fmla="*/ 111 h 157"/>
                <a:gd name="T90" fmla="*/ 201 w 393"/>
                <a:gd name="T91" fmla="*/ 114 h 157"/>
                <a:gd name="T92" fmla="*/ 173 w 393"/>
                <a:gd name="T93" fmla="*/ 117 h 157"/>
                <a:gd name="T94" fmla="*/ 109 w 393"/>
                <a:gd name="T95" fmla="*/ 117 h 157"/>
                <a:gd name="T96" fmla="*/ 31 w 393"/>
                <a:gd name="T97" fmla="*/ 106 h 157"/>
                <a:gd name="T98" fmla="*/ 31 w 393"/>
                <a:gd name="T99" fmla="*/ 106 h 15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93"/>
                <a:gd name="T151" fmla="*/ 0 h 157"/>
                <a:gd name="T152" fmla="*/ 393 w 393"/>
                <a:gd name="T153" fmla="*/ 157 h 15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93" h="157">
                  <a:moveTo>
                    <a:pt x="31" y="106"/>
                  </a:moveTo>
                  <a:lnTo>
                    <a:pt x="16" y="102"/>
                  </a:lnTo>
                  <a:lnTo>
                    <a:pt x="2" y="100"/>
                  </a:lnTo>
                  <a:lnTo>
                    <a:pt x="0" y="105"/>
                  </a:lnTo>
                  <a:lnTo>
                    <a:pt x="21" y="121"/>
                  </a:lnTo>
                  <a:lnTo>
                    <a:pt x="26" y="125"/>
                  </a:lnTo>
                  <a:lnTo>
                    <a:pt x="31" y="128"/>
                  </a:lnTo>
                  <a:lnTo>
                    <a:pt x="37" y="131"/>
                  </a:lnTo>
                  <a:lnTo>
                    <a:pt x="43" y="135"/>
                  </a:lnTo>
                  <a:lnTo>
                    <a:pt x="52" y="138"/>
                  </a:lnTo>
                  <a:lnTo>
                    <a:pt x="60" y="141"/>
                  </a:lnTo>
                  <a:lnTo>
                    <a:pt x="79" y="146"/>
                  </a:lnTo>
                  <a:lnTo>
                    <a:pt x="100" y="152"/>
                  </a:lnTo>
                  <a:lnTo>
                    <a:pt x="123" y="155"/>
                  </a:lnTo>
                  <a:lnTo>
                    <a:pt x="173" y="157"/>
                  </a:lnTo>
                  <a:lnTo>
                    <a:pt x="228" y="148"/>
                  </a:lnTo>
                  <a:lnTo>
                    <a:pt x="242" y="143"/>
                  </a:lnTo>
                  <a:lnTo>
                    <a:pt x="256" y="138"/>
                  </a:lnTo>
                  <a:lnTo>
                    <a:pt x="269" y="131"/>
                  </a:lnTo>
                  <a:lnTo>
                    <a:pt x="283" y="125"/>
                  </a:lnTo>
                  <a:lnTo>
                    <a:pt x="290" y="121"/>
                  </a:lnTo>
                  <a:lnTo>
                    <a:pt x="296" y="116"/>
                  </a:lnTo>
                  <a:lnTo>
                    <a:pt x="304" y="112"/>
                  </a:lnTo>
                  <a:lnTo>
                    <a:pt x="310" y="107"/>
                  </a:lnTo>
                  <a:lnTo>
                    <a:pt x="335" y="85"/>
                  </a:lnTo>
                  <a:lnTo>
                    <a:pt x="349" y="72"/>
                  </a:lnTo>
                  <a:lnTo>
                    <a:pt x="360" y="58"/>
                  </a:lnTo>
                  <a:lnTo>
                    <a:pt x="373" y="43"/>
                  </a:lnTo>
                  <a:lnTo>
                    <a:pt x="384" y="26"/>
                  </a:lnTo>
                  <a:lnTo>
                    <a:pt x="393" y="4"/>
                  </a:lnTo>
                  <a:lnTo>
                    <a:pt x="388" y="0"/>
                  </a:lnTo>
                  <a:lnTo>
                    <a:pt x="367" y="13"/>
                  </a:lnTo>
                  <a:lnTo>
                    <a:pt x="349" y="28"/>
                  </a:lnTo>
                  <a:lnTo>
                    <a:pt x="329" y="48"/>
                  </a:lnTo>
                  <a:lnTo>
                    <a:pt x="316" y="59"/>
                  </a:lnTo>
                  <a:lnTo>
                    <a:pt x="302" y="69"/>
                  </a:lnTo>
                  <a:lnTo>
                    <a:pt x="295" y="76"/>
                  </a:lnTo>
                  <a:lnTo>
                    <a:pt x="286" y="81"/>
                  </a:lnTo>
                  <a:lnTo>
                    <a:pt x="277" y="86"/>
                  </a:lnTo>
                  <a:lnTo>
                    <a:pt x="268" y="91"/>
                  </a:lnTo>
                  <a:lnTo>
                    <a:pt x="259" y="95"/>
                  </a:lnTo>
                  <a:lnTo>
                    <a:pt x="248" y="100"/>
                  </a:lnTo>
                  <a:lnTo>
                    <a:pt x="238" y="104"/>
                  </a:lnTo>
                  <a:lnTo>
                    <a:pt x="226" y="107"/>
                  </a:lnTo>
                  <a:lnTo>
                    <a:pt x="214" y="111"/>
                  </a:lnTo>
                  <a:lnTo>
                    <a:pt x="201" y="114"/>
                  </a:lnTo>
                  <a:lnTo>
                    <a:pt x="173" y="117"/>
                  </a:lnTo>
                  <a:lnTo>
                    <a:pt x="109" y="117"/>
                  </a:lnTo>
                  <a:lnTo>
                    <a:pt x="31" y="10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0" name="Freeform 432"/>
            <p:cNvSpPr>
              <a:spLocks/>
            </p:cNvSpPr>
            <p:nvPr/>
          </p:nvSpPr>
          <p:spPr bwMode="auto">
            <a:xfrm>
              <a:off x="2337" y="3197"/>
              <a:ext cx="53" cy="21"/>
            </a:xfrm>
            <a:custGeom>
              <a:avLst/>
              <a:gdLst>
                <a:gd name="T0" fmla="*/ 12 w 212"/>
                <a:gd name="T1" fmla="*/ 62 h 83"/>
                <a:gd name="T2" fmla="*/ 0 w 212"/>
                <a:gd name="T3" fmla="*/ 52 h 83"/>
                <a:gd name="T4" fmla="*/ 1 w 212"/>
                <a:gd name="T5" fmla="*/ 47 h 83"/>
                <a:gd name="T6" fmla="*/ 23 w 212"/>
                <a:gd name="T7" fmla="*/ 48 h 83"/>
                <a:gd name="T8" fmla="*/ 40 w 212"/>
                <a:gd name="T9" fmla="*/ 52 h 83"/>
                <a:gd name="T10" fmla="*/ 60 w 212"/>
                <a:gd name="T11" fmla="*/ 56 h 83"/>
                <a:gd name="T12" fmla="*/ 102 w 212"/>
                <a:gd name="T13" fmla="*/ 57 h 83"/>
                <a:gd name="T14" fmla="*/ 125 w 212"/>
                <a:gd name="T15" fmla="*/ 54 h 83"/>
                <a:gd name="T16" fmla="*/ 149 w 212"/>
                <a:gd name="T17" fmla="*/ 45 h 83"/>
                <a:gd name="T18" fmla="*/ 161 w 212"/>
                <a:gd name="T19" fmla="*/ 40 h 83"/>
                <a:gd name="T20" fmla="*/ 174 w 212"/>
                <a:gd name="T21" fmla="*/ 32 h 83"/>
                <a:gd name="T22" fmla="*/ 199 w 212"/>
                <a:gd name="T23" fmla="*/ 12 h 83"/>
                <a:gd name="T24" fmla="*/ 202 w 212"/>
                <a:gd name="T25" fmla="*/ 7 h 83"/>
                <a:gd name="T26" fmla="*/ 207 w 212"/>
                <a:gd name="T27" fmla="*/ 0 h 83"/>
                <a:gd name="T28" fmla="*/ 212 w 212"/>
                <a:gd name="T29" fmla="*/ 0 h 83"/>
                <a:gd name="T30" fmla="*/ 211 w 212"/>
                <a:gd name="T31" fmla="*/ 17 h 83"/>
                <a:gd name="T32" fmla="*/ 208 w 212"/>
                <a:gd name="T33" fmla="*/ 24 h 83"/>
                <a:gd name="T34" fmla="*/ 204 w 212"/>
                <a:gd name="T35" fmla="*/ 33 h 83"/>
                <a:gd name="T36" fmla="*/ 188 w 212"/>
                <a:gd name="T37" fmla="*/ 48 h 83"/>
                <a:gd name="T38" fmla="*/ 184 w 212"/>
                <a:gd name="T39" fmla="*/ 52 h 83"/>
                <a:gd name="T40" fmla="*/ 178 w 212"/>
                <a:gd name="T41" fmla="*/ 56 h 83"/>
                <a:gd name="T42" fmla="*/ 173 w 212"/>
                <a:gd name="T43" fmla="*/ 59 h 83"/>
                <a:gd name="T44" fmla="*/ 166 w 212"/>
                <a:gd name="T45" fmla="*/ 62 h 83"/>
                <a:gd name="T46" fmla="*/ 154 w 212"/>
                <a:gd name="T47" fmla="*/ 69 h 83"/>
                <a:gd name="T48" fmla="*/ 140 w 212"/>
                <a:gd name="T49" fmla="*/ 74 h 83"/>
                <a:gd name="T50" fmla="*/ 125 w 212"/>
                <a:gd name="T51" fmla="*/ 78 h 83"/>
                <a:gd name="T52" fmla="*/ 108 w 212"/>
                <a:gd name="T53" fmla="*/ 81 h 83"/>
                <a:gd name="T54" fmla="*/ 77 w 212"/>
                <a:gd name="T55" fmla="*/ 83 h 83"/>
                <a:gd name="T56" fmla="*/ 44 w 212"/>
                <a:gd name="T57" fmla="*/ 76 h 83"/>
                <a:gd name="T58" fmla="*/ 28 w 212"/>
                <a:gd name="T59" fmla="*/ 71 h 83"/>
                <a:gd name="T60" fmla="*/ 12 w 212"/>
                <a:gd name="T61" fmla="*/ 62 h 83"/>
                <a:gd name="T62" fmla="*/ 12 w 212"/>
                <a:gd name="T63" fmla="*/ 62 h 8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2"/>
                <a:gd name="T97" fmla="*/ 0 h 83"/>
                <a:gd name="T98" fmla="*/ 212 w 212"/>
                <a:gd name="T99" fmla="*/ 83 h 8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2" h="83">
                  <a:moveTo>
                    <a:pt x="12" y="62"/>
                  </a:moveTo>
                  <a:lnTo>
                    <a:pt x="0" y="52"/>
                  </a:lnTo>
                  <a:lnTo>
                    <a:pt x="1" y="47"/>
                  </a:lnTo>
                  <a:lnTo>
                    <a:pt x="23" y="48"/>
                  </a:lnTo>
                  <a:lnTo>
                    <a:pt x="40" y="52"/>
                  </a:lnTo>
                  <a:lnTo>
                    <a:pt x="60" y="56"/>
                  </a:lnTo>
                  <a:lnTo>
                    <a:pt x="102" y="57"/>
                  </a:lnTo>
                  <a:lnTo>
                    <a:pt x="125" y="54"/>
                  </a:lnTo>
                  <a:lnTo>
                    <a:pt x="149" y="45"/>
                  </a:lnTo>
                  <a:lnTo>
                    <a:pt x="161" y="40"/>
                  </a:lnTo>
                  <a:lnTo>
                    <a:pt x="174" y="32"/>
                  </a:lnTo>
                  <a:lnTo>
                    <a:pt x="199" y="12"/>
                  </a:lnTo>
                  <a:lnTo>
                    <a:pt x="202" y="7"/>
                  </a:lnTo>
                  <a:lnTo>
                    <a:pt x="207" y="0"/>
                  </a:lnTo>
                  <a:lnTo>
                    <a:pt x="212" y="0"/>
                  </a:lnTo>
                  <a:lnTo>
                    <a:pt x="211" y="17"/>
                  </a:lnTo>
                  <a:lnTo>
                    <a:pt x="208" y="24"/>
                  </a:lnTo>
                  <a:lnTo>
                    <a:pt x="204" y="33"/>
                  </a:lnTo>
                  <a:lnTo>
                    <a:pt x="188" y="48"/>
                  </a:lnTo>
                  <a:lnTo>
                    <a:pt x="184" y="52"/>
                  </a:lnTo>
                  <a:lnTo>
                    <a:pt x="178" y="56"/>
                  </a:lnTo>
                  <a:lnTo>
                    <a:pt x="173" y="59"/>
                  </a:lnTo>
                  <a:lnTo>
                    <a:pt x="166" y="62"/>
                  </a:lnTo>
                  <a:lnTo>
                    <a:pt x="154" y="69"/>
                  </a:lnTo>
                  <a:lnTo>
                    <a:pt x="140" y="74"/>
                  </a:lnTo>
                  <a:lnTo>
                    <a:pt x="125" y="78"/>
                  </a:lnTo>
                  <a:lnTo>
                    <a:pt x="108" y="81"/>
                  </a:lnTo>
                  <a:lnTo>
                    <a:pt x="77" y="83"/>
                  </a:lnTo>
                  <a:lnTo>
                    <a:pt x="44" y="76"/>
                  </a:lnTo>
                  <a:lnTo>
                    <a:pt x="28" y="71"/>
                  </a:lnTo>
                  <a:lnTo>
                    <a:pt x="12" y="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1" name="Freeform 433"/>
            <p:cNvSpPr>
              <a:spLocks/>
            </p:cNvSpPr>
            <p:nvPr/>
          </p:nvSpPr>
          <p:spPr bwMode="auto">
            <a:xfrm>
              <a:off x="2083" y="2939"/>
              <a:ext cx="41" cy="47"/>
            </a:xfrm>
            <a:custGeom>
              <a:avLst/>
              <a:gdLst>
                <a:gd name="T0" fmla="*/ 8 w 162"/>
                <a:gd name="T1" fmla="*/ 155 h 188"/>
                <a:gd name="T2" fmla="*/ 14 w 162"/>
                <a:gd name="T3" fmla="*/ 136 h 188"/>
                <a:gd name="T4" fmla="*/ 19 w 162"/>
                <a:gd name="T5" fmla="*/ 128 h 188"/>
                <a:gd name="T6" fmla="*/ 24 w 162"/>
                <a:gd name="T7" fmla="*/ 117 h 188"/>
                <a:gd name="T8" fmla="*/ 29 w 162"/>
                <a:gd name="T9" fmla="*/ 106 h 188"/>
                <a:gd name="T10" fmla="*/ 37 w 162"/>
                <a:gd name="T11" fmla="*/ 93 h 188"/>
                <a:gd name="T12" fmla="*/ 45 w 162"/>
                <a:gd name="T13" fmla="*/ 82 h 188"/>
                <a:gd name="T14" fmla="*/ 55 w 162"/>
                <a:gd name="T15" fmla="*/ 69 h 188"/>
                <a:gd name="T16" fmla="*/ 67 w 162"/>
                <a:gd name="T17" fmla="*/ 58 h 188"/>
                <a:gd name="T18" fmla="*/ 79 w 162"/>
                <a:gd name="T19" fmla="*/ 47 h 188"/>
                <a:gd name="T20" fmla="*/ 86 w 162"/>
                <a:gd name="T21" fmla="*/ 42 h 188"/>
                <a:gd name="T22" fmla="*/ 92 w 162"/>
                <a:gd name="T23" fmla="*/ 37 h 188"/>
                <a:gd name="T24" fmla="*/ 100 w 162"/>
                <a:gd name="T25" fmla="*/ 32 h 188"/>
                <a:gd name="T26" fmla="*/ 109 w 162"/>
                <a:gd name="T27" fmla="*/ 26 h 188"/>
                <a:gd name="T28" fmla="*/ 116 w 162"/>
                <a:gd name="T29" fmla="*/ 23 h 188"/>
                <a:gd name="T30" fmla="*/ 125 w 162"/>
                <a:gd name="T31" fmla="*/ 19 h 188"/>
                <a:gd name="T32" fmla="*/ 134 w 162"/>
                <a:gd name="T33" fmla="*/ 16 h 188"/>
                <a:gd name="T34" fmla="*/ 144 w 162"/>
                <a:gd name="T35" fmla="*/ 14 h 188"/>
                <a:gd name="T36" fmla="*/ 150 w 162"/>
                <a:gd name="T37" fmla="*/ 11 h 188"/>
                <a:gd name="T38" fmla="*/ 160 w 162"/>
                <a:gd name="T39" fmla="*/ 8 h 188"/>
                <a:gd name="T40" fmla="*/ 162 w 162"/>
                <a:gd name="T41" fmla="*/ 2 h 188"/>
                <a:gd name="T42" fmla="*/ 140 w 162"/>
                <a:gd name="T43" fmla="*/ 0 h 188"/>
                <a:gd name="T44" fmla="*/ 120 w 162"/>
                <a:gd name="T45" fmla="*/ 1 h 188"/>
                <a:gd name="T46" fmla="*/ 97 w 162"/>
                <a:gd name="T47" fmla="*/ 8 h 188"/>
                <a:gd name="T48" fmla="*/ 86 w 162"/>
                <a:gd name="T49" fmla="*/ 13 h 188"/>
                <a:gd name="T50" fmla="*/ 76 w 162"/>
                <a:gd name="T51" fmla="*/ 19 h 188"/>
                <a:gd name="T52" fmla="*/ 64 w 162"/>
                <a:gd name="T53" fmla="*/ 26 h 188"/>
                <a:gd name="T54" fmla="*/ 54 w 162"/>
                <a:gd name="T55" fmla="*/ 34 h 188"/>
                <a:gd name="T56" fmla="*/ 34 w 162"/>
                <a:gd name="T57" fmla="*/ 54 h 188"/>
                <a:gd name="T58" fmla="*/ 19 w 162"/>
                <a:gd name="T59" fmla="*/ 80 h 188"/>
                <a:gd name="T60" fmla="*/ 8 w 162"/>
                <a:gd name="T61" fmla="*/ 109 h 188"/>
                <a:gd name="T62" fmla="*/ 1 w 162"/>
                <a:gd name="T63" fmla="*/ 141 h 188"/>
                <a:gd name="T64" fmla="*/ 0 w 162"/>
                <a:gd name="T65" fmla="*/ 184 h 188"/>
                <a:gd name="T66" fmla="*/ 1 w 162"/>
                <a:gd name="T67" fmla="*/ 188 h 188"/>
                <a:gd name="T68" fmla="*/ 2 w 162"/>
                <a:gd name="T69" fmla="*/ 184 h 188"/>
                <a:gd name="T70" fmla="*/ 8 w 162"/>
                <a:gd name="T71" fmla="*/ 155 h 188"/>
                <a:gd name="T72" fmla="*/ 8 w 162"/>
                <a:gd name="T73" fmla="*/ 155 h 18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62"/>
                <a:gd name="T112" fmla="*/ 0 h 188"/>
                <a:gd name="T113" fmla="*/ 162 w 162"/>
                <a:gd name="T114" fmla="*/ 188 h 18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62" h="188">
                  <a:moveTo>
                    <a:pt x="8" y="155"/>
                  </a:moveTo>
                  <a:lnTo>
                    <a:pt x="14" y="136"/>
                  </a:lnTo>
                  <a:lnTo>
                    <a:pt x="19" y="128"/>
                  </a:lnTo>
                  <a:lnTo>
                    <a:pt x="24" y="117"/>
                  </a:lnTo>
                  <a:lnTo>
                    <a:pt x="29" y="106"/>
                  </a:lnTo>
                  <a:lnTo>
                    <a:pt x="37" y="93"/>
                  </a:lnTo>
                  <a:lnTo>
                    <a:pt x="45" y="82"/>
                  </a:lnTo>
                  <a:lnTo>
                    <a:pt x="55" y="69"/>
                  </a:lnTo>
                  <a:lnTo>
                    <a:pt x="67" y="58"/>
                  </a:lnTo>
                  <a:lnTo>
                    <a:pt x="79" y="47"/>
                  </a:lnTo>
                  <a:lnTo>
                    <a:pt x="86" y="42"/>
                  </a:lnTo>
                  <a:lnTo>
                    <a:pt x="92" y="37"/>
                  </a:lnTo>
                  <a:lnTo>
                    <a:pt x="100" y="32"/>
                  </a:lnTo>
                  <a:lnTo>
                    <a:pt x="109" y="26"/>
                  </a:lnTo>
                  <a:lnTo>
                    <a:pt x="116" y="23"/>
                  </a:lnTo>
                  <a:lnTo>
                    <a:pt x="125" y="19"/>
                  </a:lnTo>
                  <a:lnTo>
                    <a:pt x="134" y="16"/>
                  </a:lnTo>
                  <a:lnTo>
                    <a:pt x="144" y="14"/>
                  </a:lnTo>
                  <a:lnTo>
                    <a:pt x="150" y="11"/>
                  </a:lnTo>
                  <a:lnTo>
                    <a:pt x="160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20" y="1"/>
                  </a:lnTo>
                  <a:lnTo>
                    <a:pt x="97" y="8"/>
                  </a:lnTo>
                  <a:lnTo>
                    <a:pt x="86" y="13"/>
                  </a:lnTo>
                  <a:lnTo>
                    <a:pt x="76" y="19"/>
                  </a:lnTo>
                  <a:lnTo>
                    <a:pt x="64" y="26"/>
                  </a:lnTo>
                  <a:lnTo>
                    <a:pt x="54" y="34"/>
                  </a:lnTo>
                  <a:lnTo>
                    <a:pt x="34" y="54"/>
                  </a:lnTo>
                  <a:lnTo>
                    <a:pt x="19" y="80"/>
                  </a:lnTo>
                  <a:lnTo>
                    <a:pt x="8" y="109"/>
                  </a:lnTo>
                  <a:lnTo>
                    <a:pt x="1" y="141"/>
                  </a:lnTo>
                  <a:lnTo>
                    <a:pt x="0" y="184"/>
                  </a:lnTo>
                  <a:lnTo>
                    <a:pt x="1" y="188"/>
                  </a:lnTo>
                  <a:lnTo>
                    <a:pt x="2" y="184"/>
                  </a:lnTo>
                  <a:lnTo>
                    <a:pt x="8" y="15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2" name="Freeform 434"/>
            <p:cNvSpPr>
              <a:spLocks/>
            </p:cNvSpPr>
            <p:nvPr/>
          </p:nvSpPr>
          <p:spPr bwMode="auto">
            <a:xfrm>
              <a:off x="2067" y="2918"/>
              <a:ext cx="53" cy="61"/>
            </a:xfrm>
            <a:custGeom>
              <a:avLst/>
              <a:gdLst>
                <a:gd name="T0" fmla="*/ 176 w 215"/>
                <a:gd name="T1" fmla="*/ 1 h 245"/>
                <a:gd name="T2" fmla="*/ 211 w 215"/>
                <a:gd name="T3" fmla="*/ 6 h 245"/>
                <a:gd name="T4" fmla="*/ 215 w 215"/>
                <a:gd name="T5" fmla="*/ 11 h 245"/>
                <a:gd name="T6" fmla="*/ 202 w 215"/>
                <a:gd name="T7" fmla="*/ 16 h 245"/>
                <a:gd name="T8" fmla="*/ 176 w 215"/>
                <a:gd name="T9" fmla="*/ 21 h 245"/>
                <a:gd name="T10" fmla="*/ 141 w 215"/>
                <a:gd name="T11" fmla="*/ 29 h 245"/>
                <a:gd name="T12" fmla="*/ 126 w 215"/>
                <a:gd name="T13" fmla="*/ 35 h 245"/>
                <a:gd name="T14" fmla="*/ 111 w 215"/>
                <a:gd name="T15" fmla="*/ 43 h 245"/>
                <a:gd name="T16" fmla="*/ 105 w 215"/>
                <a:gd name="T17" fmla="*/ 46 h 245"/>
                <a:gd name="T18" fmla="*/ 97 w 215"/>
                <a:gd name="T19" fmla="*/ 50 h 245"/>
                <a:gd name="T20" fmla="*/ 91 w 215"/>
                <a:gd name="T21" fmla="*/ 55 h 245"/>
                <a:gd name="T22" fmla="*/ 85 w 215"/>
                <a:gd name="T23" fmla="*/ 60 h 245"/>
                <a:gd name="T24" fmla="*/ 62 w 215"/>
                <a:gd name="T25" fmla="*/ 83 h 245"/>
                <a:gd name="T26" fmla="*/ 52 w 215"/>
                <a:gd name="T27" fmla="*/ 96 h 245"/>
                <a:gd name="T28" fmla="*/ 43 w 215"/>
                <a:gd name="T29" fmla="*/ 109 h 245"/>
                <a:gd name="T30" fmla="*/ 35 w 215"/>
                <a:gd name="T31" fmla="*/ 123 h 245"/>
                <a:gd name="T32" fmla="*/ 29 w 215"/>
                <a:gd name="T33" fmla="*/ 139 h 245"/>
                <a:gd name="T34" fmla="*/ 16 w 215"/>
                <a:gd name="T35" fmla="*/ 203 h 245"/>
                <a:gd name="T36" fmla="*/ 13 w 215"/>
                <a:gd name="T37" fmla="*/ 243 h 245"/>
                <a:gd name="T38" fmla="*/ 11 w 215"/>
                <a:gd name="T39" fmla="*/ 245 h 245"/>
                <a:gd name="T40" fmla="*/ 9 w 215"/>
                <a:gd name="T41" fmla="*/ 240 h 245"/>
                <a:gd name="T42" fmla="*/ 0 w 215"/>
                <a:gd name="T43" fmla="*/ 198 h 245"/>
                <a:gd name="T44" fmla="*/ 5 w 215"/>
                <a:gd name="T45" fmla="*/ 107 h 245"/>
                <a:gd name="T46" fmla="*/ 13 w 215"/>
                <a:gd name="T47" fmla="*/ 91 h 245"/>
                <a:gd name="T48" fmla="*/ 23 w 215"/>
                <a:gd name="T49" fmla="*/ 74 h 245"/>
                <a:gd name="T50" fmla="*/ 35 w 215"/>
                <a:gd name="T51" fmla="*/ 58 h 245"/>
                <a:gd name="T52" fmla="*/ 52 w 215"/>
                <a:gd name="T53" fmla="*/ 43 h 245"/>
                <a:gd name="T54" fmla="*/ 57 w 215"/>
                <a:gd name="T55" fmla="*/ 40 h 245"/>
                <a:gd name="T56" fmla="*/ 62 w 215"/>
                <a:gd name="T57" fmla="*/ 36 h 245"/>
                <a:gd name="T58" fmla="*/ 67 w 215"/>
                <a:gd name="T59" fmla="*/ 32 h 245"/>
                <a:gd name="T60" fmla="*/ 72 w 215"/>
                <a:gd name="T61" fmla="*/ 30 h 245"/>
                <a:gd name="T62" fmla="*/ 85 w 215"/>
                <a:gd name="T63" fmla="*/ 24 h 245"/>
                <a:gd name="T64" fmla="*/ 97 w 215"/>
                <a:gd name="T65" fmla="*/ 17 h 245"/>
                <a:gd name="T66" fmla="*/ 111 w 215"/>
                <a:gd name="T67" fmla="*/ 12 h 245"/>
                <a:gd name="T68" fmla="*/ 128 w 215"/>
                <a:gd name="T69" fmla="*/ 7 h 245"/>
                <a:gd name="T70" fmla="*/ 144 w 215"/>
                <a:gd name="T71" fmla="*/ 2 h 245"/>
                <a:gd name="T72" fmla="*/ 162 w 215"/>
                <a:gd name="T73" fmla="*/ 0 h 245"/>
                <a:gd name="T74" fmla="*/ 176 w 215"/>
                <a:gd name="T75" fmla="*/ 1 h 245"/>
                <a:gd name="T76" fmla="*/ 176 w 215"/>
                <a:gd name="T77" fmla="*/ 1 h 24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15"/>
                <a:gd name="T118" fmla="*/ 0 h 245"/>
                <a:gd name="T119" fmla="*/ 215 w 215"/>
                <a:gd name="T120" fmla="*/ 245 h 245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15" h="245">
                  <a:moveTo>
                    <a:pt x="176" y="1"/>
                  </a:moveTo>
                  <a:lnTo>
                    <a:pt x="211" y="6"/>
                  </a:lnTo>
                  <a:lnTo>
                    <a:pt x="215" y="11"/>
                  </a:lnTo>
                  <a:lnTo>
                    <a:pt x="202" y="16"/>
                  </a:lnTo>
                  <a:lnTo>
                    <a:pt x="176" y="21"/>
                  </a:lnTo>
                  <a:lnTo>
                    <a:pt x="141" y="29"/>
                  </a:lnTo>
                  <a:lnTo>
                    <a:pt x="126" y="35"/>
                  </a:lnTo>
                  <a:lnTo>
                    <a:pt x="111" y="43"/>
                  </a:lnTo>
                  <a:lnTo>
                    <a:pt x="105" y="46"/>
                  </a:lnTo>
                  <a:lnTo>
                    <a:pt x="97" y="50"/>
                  </a:lnTo>
                  <a:lnTo>
                    <a:pt x="91" y="55"/>
                  </a:lnTo>
                  <a:lnTo>
                    <a:pt x="85" y="60"/>
                  </a:lnTo>
                  <a:lnTo>
                    <a:pt x="62" y="83"/>
                  </a:lnTo>
                  <a:lnTo>
                    <a:pt x="52" y="96"/>
                  </a:lnTo>
                  <a:lnTo>
                    <a:pt x="43" y="109"/>
                  </a:lnTo>
                  <a:lnTo>
                    <a:pt x="35" y="123"/>
                  </a:lnTo>
                  <a:lnTo>
                    <a:pt x="29" y="139"/>
                  </a:lnTo>
                  <a:lnTo>
                    <a:pt x="16" y="203"/>
                  </a:lnTo>
                  <a:lnTo>
                    <a:pt x="13" y="243"/>
                  </a:lnTo>
                  <a:lnTo>
                    <a:pt x="11" y="245"/>
                  </a:lnTo>
                  <a:lnTo>
                    <a:pt x="9" y="240"/>
                  </a:lnTo>
                  <a:lnTo>
                    <a:pt x="0" y="198"/>
                  </a:lnTo>
                  <a:lnTo>
                    <a:pt x="5" y="107"/>
                  </a:lnTo>
                  <a:lnTo>
                    <a:pt x="13" y="91"/>
                  </a:lnTo>
                  <a:lnTo>
                    <a:pt x="23" y="74"/>
                  </a:lnTo>
                  <a:lnTo>
                    <a:pt x="35" y="58"/>
                  </a:lnTo>
                  <a:lnTo>
                    <a:pt x="52" y="43"/>
                  </a:lnTo>
                  <a:lnTo>
                    <a:pt x="57" y="40"/>
                  </a:lnTo>
                  <a:lnTo>
                    <a:pt x="62" y="36"/>
                  </a:lnTo>
                  <a:lnTo>
                    <a:pt x="67" y="32"/>
                  </a:lnTo>
                  <a:lnTo>
                    <a:pt x="72" y="30"/>
                  </a:lnTo>
                  <a:lnTo>
                    <a:pt x="85" y="24"/>
                  </a:lnTo>
                  <a:lnTo>
                    <a:pt x="97" y="17"/>
                  </a:lnTo>
                  <a:lnTo>
                    <a:pt x="111" y="12"/>
                  </a:lnTo>
                  <a:lnTo>
                    <a:pt x="128" y="7"/>
                  </a:lnTo>
                  <a:lnTo>
                    <a:pt x="144" y="2"/>
                  </a:lnTo>
                  <a:lnTo>
                    <a:pt x="162" y="0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3" name="Freeform 435"/>
            <p:cNvSpPr>
              <a:spLocks/>
            </p:cNvSpPr>
            <p:nvPr/>
          </p:nvSpPr>
          <p:spPr bwMode="auto">
            <a:xfrm>
              <a:off x="2044" y="2905"/>
              <a:ext cx="75" cy="76"/>
            </a:xfrm>
            <a:custGeom>
              <a:avLst/>
              <a:gdLst>
                <a:gd name="T0" fmla="*/ 23 w 303"/>
                <a:gd name="T1" fmla="*/ 256 h 306"/>
                <a:gd name="T2" fmla="*/ 21 w 303"/>
                <a:gd name="T3" fmla="*/ 272 h 306"/>
                <a:gd name="T4" fmla="*/ 16 w 303"/>
                <a:gd name="T5" fmla="*/ 299 h 306"/>
                <a:gd name="T6" fmla="*/ 12 w 303"/>
                <a:gd name="T7" fmla="*/ 306 h 306"/>
                <a:gd name="T8" fmla="*/ 10 w 303"/>
                <a:gd name="T9" fmla="*/ 304 h 306"/>
                <a:gd name="T10" fmla="*/ 1 w 303"/>
                <a:gd name="T11" fmla="*/ 258 h 306"/>
                <a:gd name="T12" fmla="*/ 0 w 303"/>
                <a:gd name="T13" fmla="*/ 216 h 306"/>
                <a:gd name="T14" fmla="*/ 6 w 303"/>
                <a:gd name="T15" fmla="*/ 171 h 306"/>
                <a:gd name="T16" fmla="*/ 11 w 303"/>
                <a:gd name="T17" fmla="*/ 150 h 306"/>
                <a:gd name="T18" fmla="*/ 20 w 303"/>
                <a:gd name="T19" fmla="*/ 128 h 306"/>
                <a:gd name="T20" fmla="*/ 24 w 303"/>
                <a:gd name="T21" fmla="*/ 117 h 306"/>
                <a:gd name="T22" fmla="*/ 30 w 303"/>
                <a:gd name="T23" fmla="*/ 107 h 306"/>
                <a:gd name="T24" fmla="*/ 35 w 303"/>
                <a:gd name="T25" fmla="*/ 97 h 306"/>
                <a:gd name="T26" fmla="*/ 42 w 303"/>
                <a:gd name="T27" fmla="*/ 88 h 306"/>
                <a:gd name="T28" fmla="*/ 57 w 303"/>
                <a:gd name="T29" fmla="*/ 69 h 306"/>
                <a:gd name="T30" fmla="*/ 74 w 303"/>
                <a:gd name="T31" fmla="*/ 51 h 306"/>
                <a:gd name="T32" fmla="*/ 93 w 303"/>
                <a:gd name="T33" fmla="*/ 36 h 306"/>
                <a:gd name="T34" fmla="*/ 100 w 303"/>
                <a:gd name="T35" fmla="*/ 34 h 306"/>
                <a:gd name="T36" fmla="*/ 105 w 303"/>
                <a:gd name="T37" fmla="*/ 30 h 306"/>
                <a:gd name="T38" fmla="*/ 116 w 303"/>
                <a:gd name="T39" fmla="*/ 24 h 306"/>
                <a:gd name="T40" fmla="*/ 129 w 303"/>
                <a:gd name="T41" fmla="*/ 18 h 306"/>
                <a:gd name="T42" fmla="*/ 141 w 303"/>
                <a:gd name="T43" fmla="*/ 13 h 306"/>
                <a:gd name="T44" fmla="*/ 155 w 303"/>
                <a:gd name="T45" fmla="*/ 8 h 306"/>
                <a:gd name="T46" fmla="*/ 169 w 303"/>
                <a:gd name="T47" fmla="*/ 6 h 306"/>
                <a:gd name="T48" fmla="*/ 201 w 303"/>
                <a:gd name="T49" fmla="*/ 1 h 306"/>
                <a:gd name="T50" fmla="*/ 235 w 303"/>
                <a:gd name="T51" fmla="*/ 0 h 306"/>
                <a:gd name="T52" fmla="*/ 303 w 303"/>
                <a:gd name="T53" fmla="*/ 3 h 306"/>
                <a:gd name="T54" fmla="*/ 302 w 303"/>
                <a:gd name="T55" fmla="*/ 5 h 306"/>
                <a:gd name="T56" fmla="*/ 294 w 303"/>
                <a:gd name="T57" fmla="*/ 7 h 306"/>
                <a:gd name="T58" fmla="*/ 265 w 303"/>
                <a:gd name="T59" fmla="*/ 12 h 306"/>
                <a:gd name="T60" fmla="*/ 225 w 303"/>
                <a:gd name="T61" fmla="*/ 20 h 306"/>
                <a:gd name="T62" fmla="*/ 203 w 303"/>
                <a:gd name="T63" fmla="*/ 24 h 306"/>
                <a:gd name="T64" fmla="*/ 182 w 303"/>
                <a:gd name="T65" fmla="*/ 27 h 306"/>
                <a:gd name="T66" fmla="*/ 161 w 303"/>
                <a:gd name="T67" fmla="*/ 32 h 306"/>
                <a:gd name="T68" fmla="*/ 143 w 303"/>
                <a:gd name="T69" fmla="*/ 37 h 306"/>
                <a:gd name="T70" fmla="*/ 127 w 303"/>
                <a:gd name="T71" fmla="*/ 44 h 306"/>
                <a:gd name="T72" fmla="*/ 116 w 303"/>
                <a:gd name="T73" fmla="*/ 50 h 306"/>
                <a:gd name="T74" fmla="*/ 98 w 303"/>
                <a:gd name="T75" fmla="*/ 64 h 306"/>
                <a:gd name="T76" fmla="*/ 82 w 303"/>
                <a:gd name="T77" fmla="*/ 79 h 306"/>
                <a:gd name="T78" fmla="*/ 68 w 303"/>
                <a:gd name="T79" fmla="*/ 97 h 306"/>
                <a:gd name="T80" fmla="*/ 55 w 303"/>
                <a:gd name="T81" fmla="*/ 118 h 306"/>
                <a:gd name="T82" fmla="*/ 44 w 303"/>
                <a:gd name="T83" fmla="*/ 144 h 306"/>
                <a:gd name="T84" fmla="*/ 35 w 303"/>
                <a:gd name="T85" fmla="*/ 175 h 306"/>
                <a:gd name="T86" fmla="*/ 23 w 303"/>
                <a:gd name="T87" fmla="*/ 256 h 306"/>
                <a:gd name="T88" fmla="*/ 23 w 303"/>
                <a:gd name="T89" fmla="*/ 256 h 30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03"/>
                <a:gd name="T136" fmla="*/ 0 h 306"/>
                <a:gd name="T137" fmla="*/ 303 w 303"/>
                <a:gd name="T138" fmla="*/ 306 h 30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03" h="306">
                  <a:moveTo>
                    <a:pt x="23" y="256"/>
                  </a:moveTo>
                  <a:lnTo>
                    <a:pt x="21" y="272"/>
                  </a:lnTo>
                  <a:lnTo>
                    <a:pt x="16" y="299"/>
                  </a:lnTo>
                  <a:lnTo>
                    <a:pt x="12" y="306"/>
                  </a:lnTo>
                  <a:lnTo>
                    <a:pt x="10" y="304"/>
                  </a:lnTo>
                  <a:lnTo>
                    <a:pt x="1" y="258"/>
                  </a:lnTo>
                  <a:lnTo>
                    <a:pt x="0" y="216"/>
                  </a:lnTo>
                  <a:lnTo>
                    <a:pt x="6" y="171"/>
                  </a:lnTo>
                  <a:lnTo>
                    <a:pt x="11" y="150"/>
                  </a:lnTo>
                  <a:lnTo>
                    <a:pt x="20" y="128"/>
                  </a:lnTo>
                  <a:lnTo>
                    <a:pt x="24" y="117"/>
                  </a:lnTo>
                  <a:lnTo>
                    <a:pt x="30" y="107"/>
                  </a:lnTo>
                  <a:lnTo>
                    <a:pt x="35" y="97"/>
                  </a:lnTo>
                  <a:lnTo>
                    <a:pt x="42" y="88"/>
                  </a:lnTo>
                  <a:lnTo>
                    <a:pt x="57" y="69"/>
                  </a:lnTo>
                  <a:lnTo>
                    <a:pt x="74" y="51"/>
                  </a:lnTo>
                  <a:lnTo>
                    <a:pt x="93" y="36"/>
                  </a:lnTo>
                  <a:lnTo>
                    <a:pt x="100" y="34"/>
                  </a:lnTo>
                  <a:lnTo>
                    <a:pt x="105" y="30"/>
                  </a:lnTo>
                  <a:lnTo>
                    <a:pt x="116" y="24"/>
                  </a:lnTo>
                  <a:lnTo>
                    <a:pt x="129" y="18"/>
                  </a:lnTo>
                  <a:lnTo>
                    <a:pt x="141" y="13"/>
                  </a:lnTo>
                  <a:lnTo>
                    <a:pt x="155" y="8"/>
                  </a:lnTo>
                  <a:lnTo>
                    <a:pt x="169" y="6"/>
                  </a:lnTo>
                  <a:lnTo>
                    <a:pt x="201" y="1"/>
                  </a:lnTo>
                  <a:lnTo>
                    <a:pt x="235" y="0"/>
                  </a:lnTo>
                  <a:lnTo>
                    <a:pt x="303" y="3"/>
                  </a:lnTo>
                  <a:lnTo>
                    <a:pt x="302" y="5"/>
                  </a:lnTo>
                  <a:lnTo>
                    <a:pt x="294" y="7"/>
                  </a:lnTo>
                  <a:lnTo>
                    <a:pt x="265" y="12"/>
                  </a:lnTo>
                  <a:lnTo>
                    <a:pt x="225" y="20"/>
                  </a:lnTo>
                  <a:lnTo>
                    <a:pt x="203" y="24"/>
                  </a:lnTo>
                  <a:lnTo>
                    <a:pt x="182" y="27"/>
                  </a:lnTo>
                  <a:lnTo>
                    <a:pt x="161" y="32"/>
                  </a:lnTo>
                  <a:lnTo>
                    <a:pt x="143" y="37"/>
                  </a:lnTo>
                  <a:lnTo>
                    <a:pt x="127" y="44"/>
                  </a:lnTo>
                  <a:lnTo>
                    <a:pt x="116" y="50"/>
                  </a:lnTo>
                  <a:lnTo>
                    <a:pt x="98" y="64"/>
                  </a:lnTo>
                  <a:lnTo>
                    <a:pt x="82" y="79"/>
                  </a:lnTo>
                  <a:lnTo>
                    <a:pt x="68" y="97"/>
                  </a:lnTo>
                  <a:lnTo>
                    <a:pt x="55" y="118"/>
                  </a:lnTo>
                  <a:lnTo>
                    <a:pt x="44" y="144"/>
                  </a:lnTo>
                  <a:lnTo>
                    <a:pt x="35" y="175"/>
                  </a:lnTo>
                  <a:lnTo>
                    <a:pt x="23" y="2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4" name="Freeform 436"/>
            <p:cNvSpPr>
              <a:spLocks/>
            </p:cNvSpPr>
            <p:nvPr/>
          </p:nvSpPr>
          <p:spPr bwMode="auto">
            <a:xfrm>
              <a:off x="2155" y="2883"/>
              <a:ext cx="107" cy="7"/>
            </a:xfrm>
            <a:custGeom>
              <a:avLst/>
              <a:gdLst>
                <a:gd name="T0" fmla="*/ 425 w 431"/>
                <a:gd name="T1" fmla="*/ 14 h 32"/>
                <a:gd name="T2" fmla="*/ 403 w 431"/>
                <a:gd name="T3" fmla="*/ 17 h 32"/>
                <a:gd name="T4" fmla="*/ 360 w 431"/>
                <a:gd name="T5" fmla="*/ 13 h 32"/>
                <a:gd name="T6" fmla="*/ 337 w 431"/>
                <a:gd name="T7" fmla="*/ 8 h 32"/>
                <a:gd name="T8" fmla="*/ 313 w 431"/>
                <a:gd name="T9" fmla="*/ 8 h 32"/>
                <a:gd name="T10" fmla="*/ 267 w 431"/>
                <a:gd name="T11" fmla="*/ 13 h 32"/>
                <a:gd name="T12" fmla="*/ 243 w 431"/>
                <a:gd name="T13" fmla="*/ 15 h 32"/>
                <a:gd name="T14" fmla="*/ 216 w 431"/>
                <a:gd name="T15" fmla="*/ 13 h 32"/>
                <a:gd name="T16" fmla="*/ 168 w 431"/>
                <a:gd name="T17" fmla="*/ 3 h 32"/>
                <a:gd name="T18" fmla="*/ 156 w 431"/>
                <a:gd name="T19" fmla="*/ 0 h 32"/>
                <a:gd name="T20" fmla="*/ 142 w 431"/>
                <a:gd name="T21" fmla="*/ 0 h 32"/>
                <a:gd name="T22" fmla="*/ 110 w 431"/>
                <a:gd name="T23" fmla="*/ 4 h 32"/>
                <a:gd name="T24" fmla="*/ 79 w 431"/>
                <a:gd name="T25" fmla="*/ 8 h 32"/>
                <a:gd name="T26" fmla="*/ 53 w 431"/>
                <a:gd name="T27" fmla="*/ 6 h 32"/>
                <a:gd name="T28" fmla="*/ 29 w 431"/>
                <a:gd name="T29" fmla="*/ 3 h 32"/>
                <a:gd name="T30" fmla="*/ 8 w 431"/>
                <a:gd name="T31" fmla="*/ 1 h 32"/>
                <a:gd name="T32" fmla="*/ 0 w 431"/>
                <a:gd name="T33" fmla="*/ 4 h 32"/>
                <a:gd name="T34" fmla="*/ 5 w 431"/>
                <a:gd name="T35" fmla="*/ 8 h 32"/>
                <a:gd name="T36" fmla="*/ 10 w 431"/>
                <a:gd name="T37" fmla="*/ 11 h 32"/>
                <a:gd name="T38" fmla="*/ 18 w 431"/>
                <a:gd name="T39" fmla="*/ 14 h 32"/>
                <a:gd name="T40" fmla="*/ 27 w 431"/>
                <a:gd name="T41" fmla="*/ 18 h 32"/>
                <a:gd name="T42" fmla="*/ 36 w 431"/>
                <a:gd name="T43" fmla="*/ 20 h 32"/>
                <a:gd name="T44" fmla="*/ 53 w 431"/>
                <a:gd name="T45" fmla="*/ 23 h 32"/>
                <a:gd name="T46" fmla="*/ 87 w 431"/>
                <a:gd name="T47" fmla="*/ 22 h 32"/>
                <a:gd name="T48" fmla="*/ 119 w 431"/>
                <a:gd name="T49" fmla="*/ 18 h 32"/>
                <a:gd name="T50" fmla="*/ 147 w 431"/>
                <a:gd name="T51" fmla="*/ 17 h 32"/>
                <a:gd name="T52" fmla="*/ 177 w 431"/>
                <a:gd name="T53" fmla="*/ 22 h 32"/>
                <a:gd name="T54" fmla="*/ 195 w 431"/>
                <a:gd name="T55" fmla="*/ 25 h 32"/>
                <a:gd name="T56" fmla="*/ 214 w 431"/>
                <a:gd name="T57" fmla="*/ 28 h 32"/>
                <a:gd name="T58" fmla="*/ 249 w 431"/>
                <a:gd name="T59" fmla="*/ 32 h 32"/>
                <a:gd name="T60" fmla="*/ 278 w 431"/>
                <a:gd name="T61" fmla="*/ 28 h 32"/>
                <a:gd name="T62" fmla="*/ 291 w 431"/>
                <a:gd name="T63" fmla="*/ 24 h 32"/>
                <a:gd name="T64" fmla="*/ 305 w 431"/>
                <a:gd name="T65" fmla="*/ 24 h 32"/>
                <a:gd name="T66" fmla="*/ 331 w 431"/>
                <a:gd name="T67" fmla="*/ 24 h 32"/>
                <a:gd name="T68" fmla="*/ 355 w 431"/>
                <a:gd name="T69" fmla="*/ 28 h 32"/>
                <a:gd name="T70" fmla="*/ 371 w 431"/>
                <a:gd name="T71" fmla="*/ 30 h 32"/>
                <a:gd name="T72" fmla="*/ 431 w 431"/>
                <a:gd name="T73" fmla="*/ 28 h 32"/>
                <a:gd name="T74" fmla="*/ 425 w 431"/>
                <a:gd name="T75" fmla="*/ 14 h 32"/>
                <a:gd name="T76" fmla="*/ 425 w 431"/>
                <a:gd name="T77" fmla="*/ 14 h 3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431"/>
                <a:gd name="T118" fmla="*/ 0 h 32"/>
                <a:gd name="T119" fmla="*/ 431 w 431"/>
                <a:gd name="T120" fmla="*/ 32 h 3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431" h="32">
                  <a:moveTo>
                    <a:pt x="425" y="14"/>
                  </a:moveTo>
                  <a:lnTo>
                    <a:pt x="403" y="17"/>
                  </a:lnTo>
                  <a:lnTo>
                    <a:pt x="360" y="13"/>
                  </a:lnTo>
                  <a:lnTo>
                    <a:pt x="337" y="8"/>
                  </a:lnTo>
                  <a:lnTo>
                    <a:pt x="313" y="8"/>
                  </a:lnTo>
                  <a:lnTo>
                    <a:pt x="267" y="13"/>
                  </a:lnTo>
                  <a:lnTo>
                    <a:pt x="243" y="15"/>
                  </a:lnTo>
                  <a:lnTo>
                    <a:pt x="216" y="13"/>
                  </a:lnTo>
                  <a:lnTo>
                    <a:pt x="168" y="3"/>
                  </a:lnTo>
                  <a:lnTo>
                    <a:pt x="156" y="0"/>
                  </a:lnTo>
                  <a:lnTo>
                    <a:pt x="142" y="0"/>
                  </a:lnTo>
                  <a:lnTo>
                    <a:pt x="110" y="4"/>
                  </a:lnTo>
                  <a:lnTo>
                    <a:pt x="79" y="8"/>
                  </a:lnTo>
                  <a:lnTo>
                    <a:pt x="53" y="6"/>
                  </a:lnTo>
                  <a:lnTo>
                    <a:pt x="29" y="3"/>
                  </a:lnTo>
                  <a:lnTo>
                    <a:pt x="8" y="1"/>
                  </a:lnTo>
                  <a:lnTo>
                    <a:pt x="0" y="4"/>
                  </a:lnTo>
                  <a:lnTo>
                    <a:pt x="5" y="8"/>
                  </a:lnTo>
                  <a:lnTo>
                    <a:pt x="10" y="11"/>
                  </a:lnTo>
                  <a:lnTo>
                    <a:pt x="18" y="14"/>
                  </a:lnTo>
                  <a:lnTo>
                    <a:pt x="27" y="18"/>
                  </a:lnTo>
                  <a:lnTo>
                    <a:pt x="36" y="20"/>
                  </a:lnTo>
                  <a:lnTo>
                    <a:pt x="53" y="23"/>
                  </a:lnTo>
                  <a:lnTo>
                    <a:pt x="87" y="22"/>
                  </a:lnTo>
                  <a:lnTo>
                    <a:pt x="119" y="18"/>
                  </a:lnTo>
                  <a:lnTo>
                    <a:pt x="147" y="17"/>
                  </a:lnTo>
                  <a:lnTo>
                    <a:pt x="177" y="22"/>
                  </a:lnTo>
                  <a:lnTo>
                    <a:pt x="195" y="25"/>
                  </a:lnTo>
                  <a:lnTo>
                    <a:pt x="214" y="28"/>
                  </a:lnTo>
                  <a:lnTo>
                    <a:pt x="249" y="32"/>
                  </a:lnTo>
                  <a:lnTo>
                    <a:pt x="278" y="28"/>
                  </a:lnTo>
                  <a:lnTo>
                    <a:pt x="291" y="24"/>
                  </a:lnTo>
                  <a:lnTo>
                    <a:pt x="305" y="24"/>
                  </a:lnTo>
                  <a:lnTo>
                    <a:pt x="331" y="24"/>
                  </a:lnTo>
                  <a:lnTo>
                    <a:pt x="355" y="28"/>
                  </a:lnTo>
                  <a:lnTo>
                    <a:pt x="371" y="30"/>
                  </a:lnTo>
                  <a:lnTo>
                    <a:pt x="431" y="28"/>
                  </a:lnTo>
                  <a:lnTo>
                    <a:pt x="425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5" name="Freeform 437"/>
            <p:cNvSpPr>
              <a:spLocks/>
            </p:cNvSpPr>
            <p:nvPr/>
          </p:nvSpPr>
          <p:spPr bwMode="auto">
            <a:xfrm>
              <a:off x="2355" y="2715"/>
              <a:ext cx="337" cy="171"/>
            </a:xfrm>
            <a:custGeom>
              <a:avLst/>
              <a:gdLst>
                <a:gd name="T0" fmla="*/ 312 w 1347"/>
                <a:gd name="T1" fmla="*/ 662 h 683"/>
                <a:gd name="T2" fmla="*/ 703 w 1347"/>
                <a:gd name="T3" fmla="*/ 621 h 683"/>
                <a:gd name="T4" fmla="*/ 910 w 1347"/>
                <a:gd name="T5" fmla="*/ 435 h 683"/>
                <a:gd name="T6" fmla="*/ 828 w 1347"/>
                <a:gd name="T7" fmla="*/ 308 h 683"/>
                <a:gd name="T8" fmla="*/ 761 w 1347"/>
                <a:gd name="T9" fmla="*/ 355 h 683"/>
                <a:gd name="T10" fmla="*/ 831 w 1347"/>
                <a:gd name="T11" fmla="*/ 284 h 683"/>
                <a:gd name="T12" fmla="*/ 674 w 1347"/>
                <a:gd name="T13" fmla="*/ 242 h 683"/>
                <a:gd name="T14" fmla="*/ 821 w 1347"/>
                <a:gd name="T15" fmla="*/ 236 h 683"/>
                <a:gd name="T16" fmla="*/ 763 w 1347"/>
                <a:gd name="T17" fmla="*/ 83 h 683"/>
                <a:gd name="T18" fmla="*/ 854 w 1347"/>
                <a:gd name="T19" fmla="*/ 208 h 683"/>
                <a:gd name="T20" fmla="*/ 932 w 1347"/>
                <a:gd name="T21" fmla="*/ 141 h 683"/>
                <a:gd name="T22" fmla="*/ 894 w 1347"/>
                <a:gd name="T23" fmla="*/ 251 h 683"/>
                <a:gd name="T24" fmla="*/ 900 w 1347"/>
                <a:gd name="T25" fmla="*/ 288 h 683"/>
                <a:gd name="T26" fmla="*/ 962 w 1347"/>
                <a:gd name="T27" fmla="*/ 566 h 683"/>
                <a:gd name="T28" fmla="*/ 1146 w 1347"/>
                <a:gd name="T29" fmla="*/ 509 h 683"/>
                <a:gd name="T30" fmla="*/ 1090 w 1347"/>
                <a:gd name="T31" fmla="*/ 274 h 683"/>
                <a:gd name="T32" fmla="*/ 1034 w 1347"/>
                <a:gd name="T33" fmla="*/ 245 h 683"/>
                <a:gd name="T34" fmla="*/ 976 w 1347"/>
                <a:gd name="T35" fmla="*/ 173 h 683"/>
                <a:gd name="T36" fmla="*/ 991 w 1347"/>
                <a:gd name="T37" fmla="*/ 104 h 683"/>
                <a:gd name="T38" fmla="*/ 1040 w 1347"/>
                <a:gd name="T39" fmla="*/ 78 h 683"/>
                <a:gd name="T40" fmla="*/ 1092 w 1347"/>
                <a:gd name="T41" fmla="*/ 115 h 683"/>
                <a:gd name="T42" fmla="*/ 1160 w 1347"/>
                <a:gd name="T43" fmla="*/ 17 h 683"/>
                <a:gd name="T44" fmla="*/ 1128 w 1347"/>
                <a:gd name="T45" fmla="*/ 183 h 683"/>
                <a:gd name="T46" fmla="*/ 1244 w 1347"/>
                <a:gd name="T47" fmla="*/ 146 h 683"/>
                <a:gd name="T48" fmla="*/ 1178 w 1347"/>
                <a:gd name="T49" fmla="*/ 212 h 683"/>
                <a:gd name="T50" fmla="*/ 1264 w 1347"/>
                <a:gd name="T51" fmla="*/ 362 h 683"/>
                <a:gd name="T52" fmla="*/ 1189 w 1347"/>
                <a:gd name="T53" fmla="*/ 324 h 683"/>
                <a:gd name="T54" fmla="*/ 1152 w 1347"/>
                <a:gd name="T55" fmla="*/ 371 h 683"/>
                <a:gd name="T56" fmla="*/ 1304 w 1347"/>
                <a:gd name="T57" fmla="*/ 595 h 683"/>
                <a:gd name="T58" fmla="*/ 1312 w 1347"/>
                <a:gd name="T59" fmla="*/ 576 h 683"/>
                <a:gd name="T60" fmla="*/ 1188 w 1347"/>
                <a:gd name="T61" fmla="*/ 458 h 683"/>
                <a:gd name="T62" fmla="*/ 1182 w 1347"/>
                <a:gd name="T63" fmla="*/ 337 h 683"/>
                <a:gd name="T64" fmla="*/ 1261 w 1347"/>
                <a:gd name="T65" fmla="*/ 432 h 683"/>
                <a:gd name="T66" fmla="*/ 1223 w 1347"/>
                <a:gd name="T67" fmla="*/ 279 h 683"/>
                <a:gd name="T68" fmla="*/ 1285 w 1347"/>
                <a:gd name="T69" fmla="*/ 207 h 683"/>
                <a:gd name="T70" fmla="*/ 1231 w 1347"/>
                <a:gd name="T71" fmla="*/ 127 h 683"/>
                <a:gd name="T72" fmla="*/ 1160 w 1347"/>
                <a:gd name="T73" fmla="*/ 101 h 683"/>
                <a:gd name="T74" fmla="*/ 1162 w 1347"/>
                <a:gd name="T75" fmla="*/ 0 h 683"/>
                <a:gd name="T76" fmla="*/ 1062 w 1347"/>
                <a:gd name="T77" fmla="*/ 82 h 683"/>
                <a:gd name="T78" fmla="*/ 955 w 1347"/>
                <a:gd name="T79" fmla="*/ 27 h 683"/>
                <a:gd name="T80" fmla="*/ 1019 w 1347"/>
                <a:gd name="T81" fmla="*/ 139 h 683"/>
                <a:gd name="T82" fmla="*/ 1004 w 1347"/>
                <a:gd name="T83" fmla="*/ 266 h 683"/>
                <a:gd name="T84" fmla="*/ 1042 w 1347"/>
                <a:gd name="T85" fmla="*/ 360 h 683"/>
                <a:gd name="T86" fmla="*/ 1128 w 1347"/>
                <a:gd name="T87" fmla="*/ 531 h 683"/>
                <a:gd name="T88" fmla="*/ 951 w 1347"/>
                <a:gd name="T89" fmla="*/ 411 h 683"/>
                <a:gd name="T90" fmla="*/ 985 w 1347"/>
                <a:gd name="T91" fmla="*/ 241 h 683"/>
                <a:gd name="T92" fmla="*/ 896 w 1347"/>
                <a:gd name="T93" fmla="*/ 211 h 683"/>
                <a:gd name="T94" fmla="*/ 862 w 1347"/>
                <a:gd name="T95" fmla="*/ 154 h 683"/>
                <a:gd name="T96" fmla="*/ 778 w 1347"/>
                <a:gd name="T97" fmla="*/ 75 h 683"/>
                <a:gd name="T98" fmla="*/ 750 w 1347"/>
                <a:gd name="T99" fmla="*/ 182 h 683"/>
                <a:gd name="T100" fmla="*/ 662 w 1347"/>
                <a:gd name="T101" fmla="*/ 242 h 683"/>
                <a:gd name="T102" fmla="*/ 780 w 1347"/>
                <a:gd name="T103" fmla="*/ 288 h 683"/>
                <a:gd name="T104" fmla="*/ 797 w 1347"/>
                <a:gd name="T105" fmla="*/ 444 h 683"/>
                <a:gd name="T106" fmla="*/ 872 w 1347"/>
                <a:gd name="T107" fmla="*/ 339 h 683"/>
                <a:gd name="T108" fmla="*/ 866 w 1347"/>
                <a:gd name="T109" fmla="*/ 572 h 683"/>
                <a:gd name="T110" fmla="*/ 648 w 1347"/>
                <a:gd name="T111" fmla="*/ 603 h 683"/>
                <a:gd name="T112" fmla="*/ 292 w 1347"/>
                <a:gd name="T113" fmla="*/ 650 h 68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47"/>
                <a:gd name="T172" fmla="*/ 0 h 683"/>
                <a:gd name="T173" fmla="*/ 1347 w 1347"/>
                <a:gd name="T174" fmla="*/ 683 h 68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47" h="683">
                  <a:moveTo>
                    <a:pt x="0" y="672"/>
                  </a:moveTo>
                  <a:lnTo>
                    <a:pt x="1" y="683"/>
                  </a:lnTo>
                  <a:lnTo>
                    <a:pt x="39" y="680"/>
                  </a:lnTo>
                  <a:lnTo>
                    <a:pt x="63" y="677"/>
                  </a:lnTo>
                  <a:lnTo>
                    <a:pt x="82" y="673"/>
                  </a:lnTo>
                  <a:lnTo>
                    <a:pt x="105" y="672"/>
                  </a:lnTo>
                  <a:lnTo>
                    <a:pt x="177" y="674"/>
                  </a:lnTo>
                  <a:lnTo>
                    <a:pt x="255" y="672"/>
                  </a:lnTo>
                  <a:lnTo>
                    <a:pt x="290" y="667"/>
                  </a:lnTo>
                  <a:lnTo>
                    <a:pt x="312" y="662"/>
                  </a:lnTo>
                  <a:lnTo>
                    <a:pt x="333" y="658"/>
                  </a:lnTo>
                  <a:lnTo>
                    <a:pt x="354" y="654"/>
                  </a:lnTo>
                  <a:lnTo>
                    <a:pt x="371" y="650"/>
                  </a:lnTo>
                  <a:lnTo>
                    <a:pt x="394" y="646"/>
                  </a:lnTo>
                  <a:lnTo>
                    <a:pt x="448" y="643"/>
                  </a:lnTo>
                  <a:lnTo>
                    <a:pt x="499" y="636"/>
                  </a:lnTo>
                  <a:lnTo>
                    <a:pt x="525" y="634"/>
                  </a:lnTo>
                  <a:lnTo>
                    <a:pt x="569" y="632"/>
                  </a:lnTo>
                  <a:lnTo>
                    <a:pt x="653" y="627"/>
                  </a:lnTo>
                  <a:lnTo>
                    <a:pt x="703" y="621"/>
                  </a:lnTo>
                  <a:lnTo>
                    <a:pt x="741" y="617"/>
                  </a:lnTo>
                  <a:lnTo>
                    <a:pt x="783" y="611"/>
                  </a:lnTo>
                  <a:lnTo>
                    <a:pt x="823" y="605"/>
                  </a:lnTo>
                  <a:lnTo>
                    <a:pt x="859" y="597"/>
                  </a:lnTo>
                  <a:lnTo>
                    <a:pt x="885" y="588"/>
                  </a:lnTo>
                  <a:lnTo>
                    <a:pt x="900" y="578"/>
                  </a:lnTo>
                  <a:lnTo>
                    <a:pt x="910" y="554"/>
                  </a:lnTo>
                  <a:lnTo>
                    <a:pt x="914" y="525"/>
                  </a:lnTo>
                  <a:lnTo>
                    <a:pt x="914" y="456"/>
                  </a:lnTo>
                  <a:lnTo>
                    <a:pt x="910" y="435"/>
                  </a:lnTo>
                  <a:lnTo>
                    <a:pt x="907" y="411"/>
                  </a:lnTo>
                  <a:lnTo>
                    <a:pt x="900" y="389"/>
                  </a:lnTo>
                  <a:lnTo>
                    <a:pt x="895" y="366"/>
                  </a:lnTo>
                  <a:lnTo>
                    <a:pt x="889" y="344"/>
                  </a:lnTo>
                  <a:lnTo>
                    <a:pt x="884" y="328"/>
                  </a:lnTo>
                  <a:lnTo>
                    <a:pt x="879" y="313"/>
                  </a:lnTo>
                  <a:lnTo>
                    <a:pt x="876" y="312"/>
                  </a:lnTo>
                  <a:lnTo>
                    <a:pt x="870" y="307"/>
                  </a:lnTo>
                  <a:lnTo>
                    <a:pt x="854" y="304"/>
                  </a:lnTo>
                  <a:lnTo>
                    <a:pt x="828" y="308"/>
                  </a:lnTo>
                  <a:lnTo>
                    <a:pt x="814" y="315"/>
                  </a:lnTo>
                  <a:lnTo>
                    <a:pt x="806" y="329"/>
                  </a:lnTo>
                  <a:lnTo>
                    <a:pt x="797" y="366"/>
                  </a:lnTo>
                  <a:lnTo>
                    <a:pt x="797" y="416"/>
                  </a:lnTo>
                  <a:lnTo>
                    <a:pt x="793" y="427"/>
                  </a:lnTo>
                  <a:lnTo>
                    <a:pt x="790" y="429"/>
                  </a:lnTo>
                  <a:lnTo>
                    <a:pt x="787" y="430"/>
                  </a:lnTo>
                  <a:lnTo>
                    <a:pt x="775" y="424"/>
                  </a:lnTo>
                  <a:lnTo>
                    <a:pt x="764" y="398"/>
                  </a:lnTo>
                  <a:lnTo>
                    <a:pt x="761" y="355"/>
                  </a:lnTo>
                  <a:lnTo>
                    <a:pt x="766" y="331"/>
                  </a:lnTo>
                  <a:lnTo>
                    <a:pt x="770" y="320"/>
                  </a:lnTo>
                  <a:lnTo>
                    <a:pt x="777" y="310"/>
                  </a:lnTo>
                  <a:lnTo>
                    <a:pt x="783" y="302"/>
                  </a:lnTo>
                  <a:lnTo>
                    <a:pt x="790" y="293"/>
                  </a:lnTo>
                  <a:lnTo>
                    <a:pt x="795" y="290"/>
                  </a:lnTo>
                  <a:lnTo>
                    <a:pt x="801" y="286"/>
                  </a:lnTo>
                  <a:lnTo>
                    <a:pt x="812" y="283"/>
                  </a:lnTo>
                  <a:lnTo>
                    <a:pt x="818" y="284"/>
                  </a:lnTo>
                  <a:lnTo>
                    <a:pt x="831" y="284"/>
                  </a:lnTo>
                  <a:lnTo>
                    <a:pt x="837" y="279"/>
                  </a:lnTo>
                  <a:lnTo>
                    <a:pt x="835" y="274"/>
                  </a:lnTo>
                  <a:lnTo>
                    <a:pt x="828" y="265"/>
                  </a:lnTo>
                  <a:lnTo>
                    <a:pt x="822" y="260"/>
                  </a:lnTo>
                  <a:lnTo>
                    <a:pt x="813" y="256"/>
                  </a:lnTo>
                  <a:lnTo>
                    <a:pt x="793" y="252"/>
                  </a:lnTo>
                  <a:lnTo>
                    <a:pt x="742" y="252"/>
                  </a:lnTo>
                  <a:lnTo>
                    <a:pt x="696" y="257"/>
                  </a:lnTo>
                  <a:lnTo>
                    <a:pt x="677" y="261"/>
                  </a:lnTo>
                  <a:lnTo>
                    <a:pt x="674" y="242"/>
                  </a:lnTo>
                  <a:lnTo>
                    <a:pt x="678" y="236"/>
                  </a:lnTo>
                  <a:lnTo>
                    <a:pt x="682" y="232"/>
                  </a:lnTo>
                  <a:lnTo>
                    <a:pt x="687" y="230"/>
                  </a:lnTo>
                  <a:lnTo>
                    <a:pt x="702" y="226"/>
                  </a:lnTo>
                  <a:lnTo>
                    <a:pt x="724" y="223"/>
                  </a:lnTo>
                  <a:lnTo>
                    <a:pt x="765" y="227"/>
                  </a:lnTo>
                  <a:lnTo>
                    <a:pt x="792" y="233"/>
                  </a:lnTo>
                  <a:lnTo>
                    <a:pt x="807" y="240"/>
                  </a:lnTo>
                  <a:lnTo>
                    <a:pt x="811" y="243"/>
                  </a:lnTo>
                  <a:lnTo>
                    <a:pt x="821" y="236"/>
                  </a:lnTo>
                  <a:lnTo>
                    <a:pt x="814" y="228"/>
                  </a:lnTo>
                  <a:lnTo>
                    <a:pt x="802" y="214"/>
                  </a:lnTo>
                  <a:lnTo>
                    <a:pt x="785" y="195"/>
                  </a:lnTo>
                  <a:lnTo>
                    <a:pt x="769" y="175"/>
                  </a:lnTo>
                  <a:lnTo>
                    <a:pt x="754" y="152"/>
                  </a:lnTo>
                  <a:lnTo>
                    <a:pt x="744" y="130"/>
                  </a:lnTo>
                  <a:lnTo>
                    <a:pt x="740" y="110"/>
                  </a:lnTo>
                  <a:lnTo>
                    <a:pt x="749" y="92"/>
                  </a:lnTo>
                  <a:lnTo>
                    <a:pt x="755" y="86"/>
                  </a:lnTo>
                  <a:lnTo>
                    <a:pt x="763" y="83"/>
                  </a:lnTo>
                  <a:lnTo>
                    <a:pt x="778" y="89"/>
                  </a:lnTo>
                  <a:lnTo>
                    <a:pt x="793" y="104"/>
                  </a:lnTo>
                  <a:lnTo>
                    <a:pt x="808" y="127"/>
                  </a:lnTo>
                  <a:lnTo>
                    <a:pt x="814" y="140"/>
                  </a:lnTo>
                  <a:lnTo>
                    <a:pt x="821" y="152"/>
                  </a:lnTo>
                  <a:lnTo>
                    <a:pt x="831" y="176"/>
                  </a:lnTo>
                  <a:lnTo>
                    <a:pt x="840" y="208"/>
                  </a:lnTo>
                  <a:lnTo>
                    <a:pt x="842" y="219"/>
                  </a:lnTo>
                  <a:lnTo>
                    <a:pt x="846" y="224"/>
                  </a:lnTo>
                  <a:lnTo>
                    <a:pt x="854" y="208"/>
                  </a:lnTo>
                  <a:lnTo>
                    <a:pt x="855" y="197"/>
                  </a:lnTo>
                  <a:lnTo>
                    <a:pt x="860" y="183"/>
                  </a:lnTo>
                  <a:lnTo>
                    <a:pt x="869" y="168"/>
                  </a:lnTo>
                  <a:lnTo>
                    <a:pt x="879" y="152"/>
                  </a:lnTo>
                  <a:lnTo>
                    <a:pt x="890" y="140"/>
                  </a:lnTo>
                  <a:lnTo>
                    <a:pt x="895" y="135"/>
                  </a:lnTo>
                  <a:lnTo>
                    <a:pt x="902" y="131"/>
                  </a:lnTo>
                  <a:lnTo>
                    <a:pt x="914" y="128"/>
                  </a:lnTo>
                  <a:lnTo>
                    <a:pt x="926" y="132"/>
                  </a:lnTo>
                  <a:lnTo>
                    <a:pt x="932" y="141"/>
                  </a:lnTo>
                  <a:lnTo>
                    <a:pt x="929" y="151"/>
                  </a:lnTo>
                  <a:lnTo>
                    <a:pt x="922" y="163"/>
                  </a:lnTo>
                  <a:lnTo>
                    <a:pt x="910" y="175"/>
                  </a:lnTo>
                  <a:lnTo>
                    <a:pt x="898" y="190"/>
                  </a:lnTo>
                  <a:lnTo>
                    <a:pt x="886" y="206"/>
                  </a:lnTo>
                  <a:lnTo>
                    <a:pt x="879" y="222"/>
                  </a:lnTo>
                  <a:lnTo>
                    <a:pt x="876" y="240"/>
                  </a:lnTo>
                  <a:lnTo>
                    <a:pt x="878" y="247"/>
                  </a:lnTo>
                  <a:lnTo>
                    <a:pt x="883" y="251"/>
                  </a:lnTo>
                  <a:lnTo>
                    <a:pt x="894" y="251"/>
                  </a:lnTo>
                  <a:lnTo>
                    <a:pt x="914" y="245"/>
                  </a:lnTo>
                  <a:lnTo>
                    <a:pt x="926" y="242"/>
                  </a:lnTo>
                  <a:lnTo>
                    <a:pt x="939" y="240"/>
                  </a:lnTo>
                  <a:lnTo>
                    <a:pt x="966" y="241"/>
                  </a:lnTo>
                  <a:lnTo>
                    <a:pt x="977" y="246"/>
                  </a:lnTo>
                  <a:lnTo>
                    <a:pt x="987" y="257"/>
                  </a:lnTo>
                  <a:lnTo>
                    <a:pt x="943" y="260"/>
                  </a:lnTo>
                  <a:lnTo>
                    <a:pt x="914" y="269"/>
                  </a:lnTo>
                  <a:lnTo>
                    <a:pt x="904" y="276"/>
                  </a:lnTo>
                  <a:lnTo>
                    <a:pt x="900" y="288"/>
                  </a:lnTo>
                  <a:lnTo>
                    <a:pt x="902" y="304"/>
                  </a:lnTo>
                  <a:lnTo>
                    <a:pt x="907" y="326"/>
                  </a:lnTo>
                  <a:lnTo>
                    <a:pt x="914" y="351"/>
                  </a:lnTo>
                  <a:lnTo>
                    <a:pt x="923" y="380"/>
                  </a:lnTo>
                  <a:lnTo>
                    <a:pt x="932" y="411"/>
                  </a:lnTo>
                  <a:lnTo>
                    <a:pt x="939" y="446"/>
                  </a:lnTo>
                  <a:lnTo>
                    <a:pt x="948" y="516"/>
                  </a:lnTo>
                  <a:lnTo>
                    <a:pt x="948" y="542"/>
                  </a:lnTo>
                  <a:lnTo>
                    <a:pt x="956" y="559"/>
                  </a:lnTo>
                  <a:lnTo>
                    <a:pt x="962" y="566"/>
                  </a:lnTo>
                  <a:lnTo>
                    <a:pt x="972" y="568"/>
                  </a:lnTo>
                  <a:lnTo>
                    <a:pt x="1081" y="568"/>
                  </a:lnTo>
                  <a:lnTo>
                    <a:pt x="1085" y="567"/>
                  </a:lnTo>
                  <a:lnTo>
                    <a:pt x="1092" y="563"/>
                  </a:lnTo>
                  <a:lnTo>
                    <a:pt x="1104" y="559"/>
                  </a:lnTo>
                  <a:lnTo>
                    <a:pt x="1116" y="557"/>
                  </a:lnTo>
                  <a:lnTo>
                    <a:pt x="1138" y="558"/>
                  </a:lnTo>
                  <a:lnTo>
                    <a:pt x="1145" y="554"/>
                  </a:lnTo>
                  <a:lnTo>
                    <a:pt x="1149" y="542"/>
                  </a:lnTo>
                  <a:lnTo>
                    <a:pt x="1146" y="509"/>
                  </a:lnTo>
                  <a:lnTo>
                    <a:pt x="1139" y="457"/>
                  </a:lnTo>
                  <a:lnTo>
                    <a:pt x="1133" y="429"/>
                  </a:lnTo>
                  <a:lnTo>
                    <a:pt x="1126" y="401"/>
                  </a:lnTo>
                  <a:lnTo>
                    <a:pt x="1120" y="376"/>
                  </a:lnTo>
                  <a:lnTo>
                    <a:pt x="1114" y="355"/>
                  </a:lnTo>
                  <a:lnTo>
                    <a:pt x="1104" y="322"/>
                  </a:lnTo>
                  <a:lnTo>
                    <a:pt x="1099" y="300"/>
                  </a:lnTo>
                  <a:lnTo>
                    <a:pt x="1096" y="284"/>
                  </a:lnTo>
                  <a:lnTo>
                    <a:pt x="1093" y="276"/>
                  </a:lnTo>
                  <a:lnTo>
                    <a:pt x="1090" y="274"/>
                  </a:lnTo>
                  <a:lnTo>
                    <a:pt x="1087" y="272"/>
                  </a:lnTo>
                  <a:lnTo>
                    <a:pt x="1075" y="272"/>
                  </a:lnTo>
                  <a:lnTo>
                    <a:pt x="1058" y="286"/>
                  </a:lnTo>
                  <a:lnTo>
                    <a:pt x="1048" y="300"/>
                  </a:lnTo>
                  <a:lnTo>
                    <a:pt x="1038" y="315"/>
                  </a:lnTo>
                  <a:lnTo>
                    <a:pt x="1030" y="332"/>
                  </a:lnTo>
                  <a:lnTo>
                    <a:pt x="1023" y="348"/>
                  </a:lnTo>
                  <a:lnTo>
                    <a:pt x="1016" y="376"/>
                  </a:lnTo>
                  <a:lnTo>
                    <a:pt x="1020" y="265"/>
                  </a:lnTo>
                  <a:lnTo>
                    <a:pt x="1034" y="245"/>
                  </a:lnTo>
                  <a:lnTo>
                    <a:pt x="1044" y="231"/>
                  </a:lnTo>
                  <a:lnTo>
                    <a:pt x="1059" y="212"/>
                  </a:lnTo>
                  <a:lnTo>
                    <a:pt x="1069" y="202"/>
                  </a:lnTo>
                  <a:lnTo>
                    <a:pt x="1066" y="183"/>
                  </a:lnTo>
                  <a:lnTo>
                    <a:pt x="1058" y="180"/>
                  </a:lnTo>
                  <a:lnTo>
                    <a:pt x="1047" y="178"/>
                  </a:lnTo>
                  <a:lnTo>
                    <a:pt x="1020" y="176"/>
                  </a:lnTo>
                  <a:lnTo>
                    <a:pt x="994" y="179"/>
                  </a:lnTo>
                  <a:lnTo>
                    <a:pt x="976" y="185"/>
                  </a:lnTo>
                  <a:lnTo>
                    <a:pt x="976" y="173"/>
                  </a:lnTo>
                  <a:lnTo>
                    <a:pt x="984" y="164"/>
                  </a:lnTo>
                  <a:lnTo>
                    <a:pt x="991" y="159"/>
                  </a:lnTo>
                  <a:lnTo>
                    <a:pt x="1003" y="155"/>
                  </a:lnTo>
                  <a:lnTo>
                    <a:pt x="1025" y="151"/>
                  </a:lnTo>
                  <a:lnTo>
                    <a:pt x="1040" y="150"/>
                  </a:lnTo>
                  <a:lnTo>
                    <a:pt x="1052" y="150"/>
                  </a:lnTo>
                  <a:lnTo>
                    <a:pt x="1023" y="126"/>
                  </a:lnTo>
                  <a:lnTo>
                    <a:pt x="1014" y="122"/>
                  </a:lnTo>
                  <a:lnTo>
                    <a:pt x="1005" y="116"/>
                  </a:lnTo>
                  <a:lnTo>
                    <a:pt x="991" y="104"/>
                  </a:lnTo>
                  <a:lnTo>
                    <a:pt x="974" y="78"/>
                  </a:lnTo>
                  <a:lnTo>
                    <a:pt x="971" y="50"/>
                  </a:lnTo>
                  <a:lnTo>
                    <a:pt x="975" y="39"/>
                  </a:lnTo>
                  <a:lnTo>
                    <a:pt x="984" y="29"/>
                  </a:lnTo>
                  <a:lnTo>
                    <a:pt x="989" y="26"/>
                  </a:lnTo>
                  <a:lnTo>
                    <a:pt x="995" y="27"/>
                  </a:lnTo>
                  <a:lnTo>
                    <a:pt x="1010" y="38"/>
                  </a:lnTo>
                  <a:lnTo>
                    <a:pt x="1025" y="55"/>
                  </a:lnTo>
                  <a:lnTo>
                    <a:pt x="1033" y="67"/>
                  </a:lnTo>
                  <a:lnTo>
                    <a:pt x="1040" y="78"/>
                  </a:lnTo>
                  <a:lnTo>
                    <a:pt x="1048" y="89"/>
                  </a:lnTo>
                  <a:lnTo>
                    <a:pt x="1054" y="102"/>
                  </a:lnTo>
                  <a:lnTo>
                    <a:pt x="1061" y="112"/>
                  </a:lnTo>
                  <a:lnTo>
                    <a:pt x="1066" y="122"/>
                  </a:lnTo>
                  <a:lnTo>
                    <a:pt x="1075" y="139"/>
                  </a:lnTo>
                  <a:lnTo>
                    <a:pt x="1077" y="144"/>
                  </a:lnTo>
                  <a:lnTo>
                    <a:pt x="1083" y="151"/>
                  </a:lnTo>
                  <a:lnTo>
                    <a:pt x="1088" y="152"/>
                  </a:lnTo>
                  <a:lnTo>
                    <a:pt x="1091" y="142"/>
                  </a:lnTo>
                  <a:lnTo>
                    <a:pt x="1092" y="115"/>
                  </a:lnTo>
                  <a:lnTo>
                    <a:pt x="1096" y="96"/>
                  </a:lnTo>
                  <a:lnTo>
                    <a:pt x="1102" y="75"/>
                  </a:lnTo>
                  <a:lnTo>
                    <a:pt x="1107" y="64"/>
                  </a:lnTo>
                  <a:lnTo>
                    <a:pt x="1112" y="55"/>
                  </a:lnTo>
                  <a:lnTo>
                    <a:pt x="1120" y="45"/>
                  </a:lnTo>
                  <a:lnTo>
                    <a:pt x="1128" y="36"/>
                  </a:lnTo>
                  <a:lnTo>
                    <a:pt x="1136" y="29"/>
                  </a:lnTo>
                  <a:lnTo>
                    <a:pt x="1143" y="26"/>
                  </a:lnTo>
                  <a:lnTo>
                    <a:pt x="1148" y="22"/>
                  </a:lnTo>
                  <a:lnTo>
                    <a:pt x="1160" y="17"/>
                  </a:lnTo>
                  <a:lnTo>
                    <a:pt x="1174" y="14"/>
                  </a:lnTo>
                  <a:lnTo>
                    <a:pt x="1181" y="32"/>
                  </a:lnTo>
                  <a:lnTo>
                    <a:pt x="1174" y="41"/>
                  </a:lnTo>
                  <a:lnTo>
                    <a:pt x="1165" y="56"/>
                  </a:lnTo>
                  <a:lnTo>
                    <a:pt x="1155" y="74"/>
                  </a:lnTo>
                  <a:lnTo>
                    <a:pt x="1144" y="94"/>
                  </a:lnTo>
                  <a:lnTo>
                    <a:pt x="1135" y="117"/>
                  </a:lnTo>
                  <a:lnTo>
                    <a:pt x="1128" y="141"/>
                  </a:lnTo>
                  <a:lnTo>
                    <a:pt x="1124" y="185"/>
                  </a:lnTo>
                  <a:lnTo>
                    <a:pt x="1128" y="183"/>
                  </a:lnTo>
                  <a:lnTo>
                    <a:pt x="1139" y="178"/>
                  </a:lnTo>
                  <a:lnTo>
                    <a:pt x="1146" y="174"/>
                  </a:lnTo>
                  <a:lnTo>
                    <a:pt x="1154" y="170"/>
                  </a:lnTo>
                  <a:lnTo>
                    <a:pt x="1164" y="166"/>
                  </a:lnTo>
                  <a:lnTo>
                    <a:pt x="1174" y="163"/>
                  </a:lnTo>
                  <a:lnTo>
                    <a:pt x="1186" y="159"/>
                  </a:lnTo>
                  <a:lnTo>
                    <a:pt x="1198" y="155"/>
                  </a:lnTo>
                  <a:lnTo>
                    <a:pt x="1210" y="152"/>
                  </a:lnTo>
                  <a:lnTo>
                    <a:pt x="1221" y="150"/>
                  </a:lnTo>
                  <a:lnTo>
                    <a:pt x="1244" y="146"/>
                  </a:lnTo>
                  <a:lnTo>
                    <a:pt x="1265" y="147"/>
                  </a:lnTo>
                  <a:lnTo>
                    <a:pt x="1293" y="158"/>
                  </a:lnTo>
                  <a:lnTo>
                    <a:pt x="1298" y="170"/>
                  </a:lnTo>
                  <a:lnTo>
                    <a:pt x="1293" y="176"/>
                  </a:lnTo>
                  <a:lnTo>
                    <a:pt x="1289" y="180"/>
                  </a:lnTo>
                  <a:lnTo>
                    <a:pt x="1284" y="183"/>
                  </a:lnTo>
                  <a:lnTo>
                    <a:pt x="1271" y="188"/>
                  </a:lnTo>
                  <a:lnTo>
                    <a:pt x="1256" y="193"/>
                  </a:lnTo>
                  <a:lnTo>
                    <a:pt x="1191" y="207"/>
                  </a:lnTo>
                  <a:lnTo>
                    <a:pt x="1178" y="212"/>
                  </a:lnTo>
                  <a:lnTo>
                    <a:pt x="1168" y="221"/>
                  </a:lnTo>
                  <a:lnTo>
                    <a:pt x="1157" y="248"/>
                  </a:lnTo>
                  <a:lnTo>
                    <a:pt x="1160" y="252"/>
                  </a:lnTo>
                  <a:lnTo>
                    <a:pt x="1172" y="260"/>
                  </a:lnTo>
                  <a:lnTo>
                    <a:pt x="1187" y="272"/>
                  </a:lnTo>
                  <a:lnTo>
                    <a:pt x="1205" y="288"/>
                  </a:lnTo>
                  <a:lnTo>
                    <a:pt x="1223" y="305"/>
                  </a:lnTo>
                  <a:lnTo>
                    <a:pt x="1241" y="324"/>
                  </a:lnTo>
                  <a:lnTo>
                    <a:pt x="1255" y="343"/>
                  </a:lnTo>
                  <a:lnTo>
                    <a:pt x="1264" y="362"/>
                  </a:lnTo>
                  <a:lnTo>
                    <a:pt x="1266" y="390"/>
                  </a:lnTo>
                  <a:lnTo>
                    <a:pt x="1264" y="400"/>
                  </a:lnTo>
                  <a:lnTo>
                    <a:pt x="1259" y="405"/>
                  </a:lnTo>
                  <a:lnTo>
                    <a:pt x="1253" y="406"/>
                  </a:lnTo>
                  <a:lnTo>
                    <a:pt x="1246" y="404"/>
                  </a:lnTo>
                  <a:lnTo>
                    <a:pt x="1231" y="385"/>
                  </a:lnTo>
                  <a:lnTo>
                    <a:pt x="1222" y="371"/>
                  </a:lnTo>
                  <a:lnTo>
                    <a:pt x="1213" y="355"/>
                  </a:lnTo>
                  <a:lnTo>
                    <a:pt x="1202" y="339"/>
                  </a:lnTo>
                  <a:lnTo>
                    <a:pt x="1189" y="324"/>
                  </a:lnTo>
                  <a:lnTo>
                    <a:pt x="1176" y="309"/>
                  </a:lnTo>
                  <a:lnTo>
                    <a:pt x="1160" y="295"/>
                  </a:lnTo>
                  <a:lnTo>
                    <a:pt x="1153" y="290"/>
                  </a:lnTo>
                  <a:lnTo>
                    <a:pt x="1144" y="285"/>
                  </a:lnTo>
                  <a:lnTo>
                    <a:pt x="1135" y="280"/>
                  </a:lnTo>
                  <a:lnTo>
                    <a:pt x="1125" y="276"/>
                  </a:lnTo>
                  <a:lnTo>
                    <a:pt x="1129" y="313"/>
                  </a:lnTo>
                  <a:lnTo>
                    <a:pt x="1134" y="326"/>
                  </a:lnTo>
                  <a:lnTo>
                    <a:pt x="1141" y="346"/>
                  </a:lnTo>
                  <a:lnTo>
                    <a:pt x="1152" y="371"/>
                  </a:lnTo>
                  <a:lnTo>
                    <a:pt x="1160" y="403"/>
                  </a:lnTo>
                  <a:lnTo>
                    <a:pt x="1176" y="478"/>
                  </a:lnTo>
                  <a:lnTo>
                    <a:pt x="1178" y="521"/>
                  </a:lnTo>
                  <a:lnTo>
                    <a:pt x="1176" y="567"/>
                  </a:lnTo>
                  <a:lnTo>
                    <a:pt x="1179" y="571"/>
                  </a:lnTo>
                  <a:lnTo>
                    <a:pt x="1183" y="574"/>
                  </a:lnTo>
                  <a:lnTo>
                    <a:pt x="1192" y="578"/>
                  </a:lnTo>
                  <a:lnTo>
                    <a:pt x="1216" y="581"/>
                  </a:lnTo>
                  <a:lnTo>
                    <a:pt x="1259" y="586"/>
                  </a:lnTo>
                  <a:lnTo>
                    <a:pt x="1304" y="595"/>
                  </a:lnTo>
                  <a:lnTo>
                    <a:pt x="1322" y="601"/>
                  </a:lnTo>
                  <a:lnTo>
                    <a:pt x="1336" y="610"/>
                  </a:lnTo>
                  <a:lnTo>
                    <a:pt x="1343" y="616"/>
                  </a:lnTo>
                  <a:lnTo>
                    <a:pt x="1347" y="617"/>
                  </a:lnTo>
                  <a:lnTo>
                    <a:pt x="1345" y="607"/>
                  </a:lnTo>
                  <a:lnTo>
                    <a:pt x="1340" y="600"/>
                  </a:lnTo>
                  <a:lnTo>
                    <a:pt x="1332" y="591"/>
                  </a:lnTo>
                  <a:lnTo>
                    <a:pt x="1323" y="583"/>
                  </a:lnTo>
                  <a:lnTo>
                    <a:pt x="1318" y="579"/>
                  </a:lnTo>
                  <a:lnTo>
                    <a:pt x="1312" y="576"/>
                  </a:lnTo>
                  <a:lnTo>
                    <a:pt x="1299" y="572"/>
                  </a:lnTo>
                  <a:lnTo>
                    <a:pt x="1283" y="567"/>
                  </a:lnTo>
                  <a:lnTo>
                    <a:pt x="1266" y="563"/>
                  </a:lnTo>
                  <a:lnTo>
                    <a:pt x="1250" y="560"/>
                  </a:lnTo>
                  <a:lnTo>
                    <a:pt x="1222" y="557"/>
                  </a:lnTo>
                  <a:lnTo>
                    <a:pt x="1211" y="554"/>
                  </a:lnTo>
                  <a:lnTo>
                    <a:pt x="1210" y="555"/>
                  </a:lnTo>
                  <a:lnTo>
                    <a:pt x="1205" y="557"/>
                  </a:lnTo>
                  <a:lnTo>
                    <a:pt x="1196" y="539"/>
                  </a:lnTo>
                  <a:lnTo>
                    <a:pt x="1188" y="458"/>
                  </a:lnTo>
                  <a:lnTo>
                    <a:pt x="1183" y="427"/>
                  </a:lnTo>
                  <a:lnTo>
                    <a:pt x="1176" y="394"/>
                  </a:lnTo>
                  <a:lnTo>
                    <a:pt x="1170" y="376"/>
                  </a:lnTo>
                  <a:lnTo>
                    <a:pt x="1165" y="358"/>
                  </a:lnTo>
                  <a:lnTo>
                    <a:pt x="1158" y="341"/>
                  </a:lnTo>
                  <a:lnTo>
                    <a:pt x="1150" y="323"/>
                  </a:lnTo>
                  <a:lnTo>
                    <a:pt x="1148" y="314"/>
                  </a:lnTo>
                  <a:lnTo>
                    <a:pt x="1150" y="310"/>
                  </a:lnTo>
                  <a:lnTo>
                    <a:pt x="1163" y="317"/>
                  </a:lnTo>
                  <a:lnTo>
                    <a:pt x="1182" y="337"/>
                  </a:lnTo>
                  <a:lnTo>
                    <a:pt x="1191" y="350"/>
                  </a:lnTo>
                  <a:lnTo>
                    <a:pt x="1198" y="362"/>
                  </a:lnTo>
                  <a:lnTo>
                    <a:pt x="1205" y="375"/>
                  </a:lnTo>
                  <a:lnTo>
                    <a:pt x="1211" y="385"/>
                  </a:lnTo>
                  <a:lnTo>
                    <a:pt x="1215" y="395"/>
                  </a:lnTo>
                  <a:lnTo>
                    <a:pt x="1226" y="409"/>
                  </a:lnTo>
                  <a:lnTo>
                    <a:pt x="1236" y="420"/>
                  </a:lnTo>
                  <a:lnTo>
                    <a:pt x="1242" y="425"/>
                  </a:lnTo>
                  <a:lnTo>
                    <a:pt x="1249" y="429"/>
                  </a:lnTo>
                  <a:lnTo>
                    <a:pt x="1261" y="432"/>
                  </a:lnTo>
                  <a:lnTo>
                    <a:pt x="1271" y="423"/>
                  </a:lnTo>
                  <a:lnTo>
                    <a:pt x="1279" y="400"/>
                  </a:lnTo>
                  <a:lnTo>
                    <a:pt x="1282" y="360"/>
                  </a:lnTo>
                  <a:lnTo>
                    <a:pt x="1278" y="351"/>
                  </a:lnTo>
                  <a:lnTo>
                    <a:pt x="1274" y="341"/>
                  </a:lnTo>
                  <a:lnTo>
                    <a:pt x="1265" y="326"/>
                  </a:lnTo>
                  <a:lnTo>
                    <a:pt x="1253" y="309"/>
                  </a:lnTo>
                  <a:lnTo>
                    <a:pt x="1244" y="299"/>
                  </a:lnTo>
                  <a:lnTo>
                    <a:pt x="1235" y="289"/>
                  </a:lnTo>
                  <a:lnTo>
                    <a:pt x="1223" y="279"/>
                  </a:lnTo>
                  <a:lnTo>
                    <a:pt x="1210" y="267"/>
                  </a:lnTo>
                  <a:lnTo>
                    <a:pt x="1194" y="256"/>
                  </a:lnTo>
                  <a:lnTo>
                    <a:pt x="1187" y="251"/>
                  </a:lnTo>
                  <a:lnTo>
                    <a:pt x="1178" y="245"/>
                  </a:lnTo>
                  <a:lnTo>
                    <a:pt x="1193" y="231"/>
                  </a:lnTo>
                  <a:lnTo>
                    <a:pt x="1203" y="226"/>
                  </a:lnTo>
                  <a:lnTo>
                    <a:pt x="1218" y="219"/>
                  </a:lnTo>
                  <a:lnTo>
                    <a:pt x="1237" y="216"/>
                  </a:lnTo>
                  <a:lnTo>
                    <a:pt x="1261" y="212"/>
                  </a:lnTo>
                  <a:lnTo>
                    <a:pt x="1285" y="207"/>
                  </a:lnTo>
                  <a:lnTo>
                    <a:pt x="1304" y="198"/>
                  </a:lnTo>
                  <a:lnTo>
                    <a:pt x="1316" y="185"/>
                  </a:lnTo>
                  <a:lnTo>
                    <a:pt x="1321" y="171"/>
                  </a:lnTo>
                  <a:lnTo>
                    <a:pt x="1318" y="158"/>
                  </a:lnTo>
                  <a:lnTo>
                    <a:pt x="1308" y="145"/>
                  </a:lnTo>
                  <a:lnTo>
                    <a:pt x="1299" y="139"/>
                  </a:lnTo>
                  <a:lnTo>
                    <a:pt x="1289" y="135"/>
                  </a:lnTo>
                  <a:lnTo>
                    <a:pt x="1277" y="131"/>
                  </a:lnTo>
                  <a:lnTo>
                    <a:pt x="1261" y="128"/>
                  </a:lnTo>
                  <a:lnTo>
                    <a:pt x="1231" y="127"/>
                  </a:lnTo>
                  <a:lnTo>
                    <a:pt x="1206" y="130"/>
                  </a:lnTo>
                  <a:lnTo>
                    <a:pt x="1184" y="136"/>
                  </a:lnTo>
                  <a:lnTo>
                    <a:pt x="1168" y="144"/>
                  </a:lnTo>
                  <a:lnTo>
                    <a:pt x="1154" y="151"/>
                  </a:lnTo>
                  <a:lnTo>
                    <a:pt x="1144" y="158"/>
                  </a:lnTo>
                  <a:lnTo>
                    <a:pt x="1138" y="165"/>
                  </a:lnTo>
                  <a:lnTo>
                    <a:pt x="1140" y="155"/>
                  </a:lnTo>
                  <a:lnTo>
                    <a:pt x="1149" y="128"/>
                  </a:lnTo>
                  <a:lnTo>
                    <a:pt x="1157" y="111"/>
                  </a:lnTo>
                  <a:lnTo>
                    <a:pt x="1160" y="101"/>
                  </a:lnTo>
                  <a:lnTo>
                    <a:pt x="1165" y="91"/>
                  </a:lnTo>
                  <a:lnTo>
                    <a:pt x="1172" y="79"/>
                  </a:lnTo>
                  <a:lnTo>
                    <a:pt x="1178" y="68"/>
                  </a:lnTo>
                  <a:lnTo>
                    <a:pt x="1184" y="56"/>
                  </a:lnTo>
                  <a:lnTo>
                    <a:pt x="1192" y="45"/>
                  </a:lnTo>
                  <a:lnTo>
                    <a:pt x="1202" y="24"/>
                  </a:lnTo>
                  <a:lnTo>
                    <a:pt x="1203" y="11"/>
                  </a:lnTo>
                  <a:lnTo>
                    <a:pt x="1198" y="3"/>
                  </a:lnTo>
                  <a:lnTo>
                    <a:pt x="1188" y="0"/>
                  </a:lnTo>
                  <a:lnTo>
                    <a:pt x="1162" y="0"/>
                  </a:lnTo>
                  <a:lnTo>
                    <a:pt x="1143" y="3"/>
                  </a:lnTo>
                  <a:lnTo>
                    <a:pt x="1126" y="15"/>
                  </a:lnTo>
                  <a:lnTo>
                    <a:pt x="1115" y="26"/>
                  </a:lnTo>
                  <a:lnTo>
                    <a:pt x="1104" y="40"/>
                  </a:lnTo>
                  <a:lnTo>
                    <a:pt x="1092" y="56"/>
                  </a:lnTo>
                  <a:lnTo>
                    <a:pt x="1083" y="74"/>
                  </a:lnTo>
                  <a:lnTo>
                    <a:pt x="1075" y="111"/>
                  </a:lnTo>
                  <a:lnTo>
                    <a:pt x="1073" y="106"/>
                  </a:lnTo>
                  <a:lnTo>
                    <a:pt x="1066" y="92"/>
                  </a:lnTo>
                  <a:lnTo>
                    <a:pt x="1062" y="82"/>
                  </a:lnTo>
                  <a:lnTo>
                    <a:pt x="1056" y="72"/>
                  </a:lnTo>
                  <a:lnTo>
                    <a:pt x="1049" y="62"/>
                  </a:lnTo>
                  <a:lnTo>
                    <a:pt x="1043" y="50"/>
                  </a:lnTo>
                  <a:lnTo>
                    <a:pt x="1035" y="40"/>
                  </a:lnTo>
                  <a:lnTo>
                    <a:pt x="1027" y="30"/>
                  </a:lnTo>
                  <a:lnTo>
                    <a:pt x="1009" y="15"/>
                  </a:lnTo>
                  <a:lnTo>
                    <a:pt x="1000" y="11"/>
                  </a:lnTo>
                  <a:lnTo>
                    <a:pt x="990" y="8"/>
                  </a:lnTo>
                  <a:lnTo>
                    <a:pt x="970" y="14"/>
                  </a:lnTo>
                  <a:lnTo>
                    <a:pt x="955" y="27"/>
                  </a:lnTo>
                  <a:lnTo>
                    <a:pt x="948" y="45"/>
                  </a:lnTo>
                  <a:lnTo>
                    <a:pt x="950" y="64"/>
                  </a:lnTo>
                  <a:lnTo>
                    <a:pt x="956" y="84"/>
                  </a:lnTo>
                  <a:lnTo>
                    <a:pt x="962" y="93"/>
                  </a:lnTo>
                  <a:lnTo>
                    <a:pt x="968" y="102"/>
                  </a:lnTo>
                  <a:lnTo>
                    <a:pt x="984" y="118"/>
                  </a:lnTo>
                  <a:lnTo>
                    <a:pt x="992" y="126"/>
                  </a:lnTo>
                  <a:lnTo>
                    <a:pt x="1001" y="131"/>
                  </a:lnTo>
                  <a:lnTo>
                    <a:pt x="1010" y="135"/>
                  </a:lnTo>
                  <a:lnTo>
                    <a:pt x="1019" y="139"/>
                  </a:lnTo>
                  <a:lnTo>
                    <a:pt x="985" y="149"/>
                  </a:lnTo>
                  <a:lnTo>
                    <a:pt x="963" y="166"/>
                  </a:lnTo>
                  <a:lnTo>
                    <a:pt x="956" y="197"/>
                  </a:lnTo>
                  <a:lnTo>
                    <a:pt x="1049" y="194"/>
                  </a:lnTo>
                  <a:lnTo>
                    <a:pt x="1045" y="200"/>
                  </a:lnTo>
                  <a:lnTo>
                    <a:pt x="1033" y="214"/>
                  </a:lnTo>
                  <a:lnTo>
                    <a:pt x="1027" y="226"/>
                  </a:lnTo>
                  <a:lnTo>
                    <a:pt x="1019" y="237"/>
                  </a:lnTo>
                  <a:lnTo>
                    <a:pt x="1011" y="251"/>
                  </a:lnTo>
                  <a:lnTo>
                    <a:pt x="1004" y="266"/>
                  </a:lnTo>
                  <a:lnTo>
                    <a:pt x="992" y="298"/>
                  </a:lnTo>
                  <a:lnTo>
                    <a:pt x="987" y="332"/>
                  </a:lnTo>
                  <a:lnTo>
                    <a:pt x="989" y="348"/>
                  </a:lnTo>
                  <a:lnTo>
                    <a:pt x="994" y="366"/>
                  </a:lnTo>
                  <a:lnTo>
                    <a:pt x="1001" y="381"/>
                  </a:lnTo>
                  <a:lnTo>
                    <a:pt x="1013" y="398"/>
                  </a:lnTo>
                  <a:lnTo>
                    <a:pt x="1015" y="398"/>
                  </a:lnTo>
                  <a:lnTo>
                    <a:pt x="1024" y="390"/>
                  </a:lnTo>
                  <a:lnTo>
                    <a:pt x="1032" y="379"/>
                  </a:lnTo>
                  <a:lnTo>
                    <a:pt x="1042" y="360"/>
                  </a:lnTo>
                  <a:lnTo>
                    <a:pt x="1049" y="348"/>
                  </a:lnTo>
                  <a:lnTo>
                    <a:pt x="1057" y="333"/>
                  </a:lnTo>
                  <a:lnTo>
                    <a:pt x="1066" y="315"/>
                  </a:lnTo>
                  <a:lnTo>
                    <a:pt x="1075" y="296"/>
                  </a:lnTo>
                  <a:lnTo>
                    <a:pt x="1083" y="322"/>
                  </a:lnTo>
                  <a:lnTo>
                    <a:pt x="1092" y="350"/>
                  </a:lnTo>
                  <a:lnTo>
                    <a:pt x="1102" y="384"/>
                  </a:lnTo>
                  <a:lnTo>
                    <a:pt x="1111" y="422"/>
                  </a:lnTo>
                  <a:lnTo>
                    <a:pt x="1120" y="461"/>
                  </a:lnTo>
                  <a:lnTo>
                    <a:pt x="1128" y="531"/>
                  </a:lnTo>
                  <a:lnTo>
                    <a:pt x="1107" y="535"/>
                  </a:lnTo>
                  <a:lnTo>
                    <a:pt x="1077" y="545"/>
                  </a:lnTo>
                  <a:lnTo>
                    <a:pt x="1068" y="548"/>
                  </a:lnTo>
                  <a:lnTo>
                    <a:pt x="1056" y="549"/>
                  </a:lnTo>
                  <a:lnTo>
                    <a:pt x="1023" y="550"/>
                  </a:lnTo>
                  <a:lnTo>
                    <a:pt x="980" y="547"/>
                  </a:lnTo>
                  <a:lnTo>
                    <a:pt x="972" y="518"/>
                  </a:lnTo>
                  <a:lnTo>
                    <a:pt x="966" y="480"/>
                  </a:lnTo>
                  <a:lnTo>
                    <a:pt x="958" y="447"/>
                  </a:lnTo>
                  <a:lnTo>
                    <a:pt x="951" y="411"/>
                  </a:lnTo>
                  <a:lnTo>
                    <a:pt x="942" y="375"/>
                  </a:lnTo>
                  <a:lnTo>
                    <a:pt x="933" y="341"/>
                  </a:lnTo>
                  <a:lnTo>
                    <a:pt x="927" y="313"/>
                  </a:lnTo>
                  <a:lnTo>
                    <a:pt x="922" y="296"/>
                  </a:lnTo>
                  <a:lnTo>
                    <a:pt x="933" y="285"/>
                  </a:lnTo>
                  <a:lnTo>
                    <a:pt x="942" y="280"/>
                  </a:lnTo>
                  <a:lnTo>
                    <a:pt x="955" y="276"/>
                  </a:lnTo>
                  <a:lnTo>
                    <a:pt x="971" y="272"/>
                  </a:lnTo>
                  <a:lnTo>
                    <a:pt x="991" y="270"/>
                  </a:lnTo>
                  <a:lnTo>
                    <a:pt x="985" y="241"/>
                  </a:lnTo>
                  <a:lnTo>
                    <a:pt x="979" y="237"/>
                  </a:lnTo>
                  <a:lnTo>
                    <a:pt x="974" y="233"/>
                  </a:lnTo>
                  <a:lnTo>
                    <a:pt x="960" y="228"/>
                  </a:lnTo>
                  <a:lnTo>
                    <a:pt x="931" y="230"/>
                  </a:lnTo>
                  <a:lnTo>
                    <a:pt x="907" y="235"/>
                  </a:lnTo>
                  <a:lnTo>
                    <a:pt x="896" y="238"/>
                  </a:lnTo>
                  <a:lnTo>
                    <a:pt x="891" y="242"/>
                  </a:lnTo>
                  <a:lnTo>
                    <a:pt x="889" y="228"/>
                  </a:lnTo>
                  <a:lnTo>
                    <a:pt x="891" y="219"/>
                  </a:lnTo>
                  <a:lnTo>
                    <a:pt x="896" y="211"/>
                  </a:lnTo>
                  <a:lnTo>
                    <a:pt x="914" y="194"/>
                  </a:lnTo>
                  <a:lnTo>
                    <a:pt x="943" y="155"/>
                  </a:lnTo>
                  <a:lnTo>
                    <a:pt x="943" y="134"/>
                  </a:lnTo>
                  <a:lnTo>
                    <a:pt x="938" y="125"/>
                  </a:lnTo>
                  <a:lnTo>
                    <a:pt x="932" y="118"/>
                  </a:lnTo>
                  <a:lnTo>
                    <a:pt x="924" y="115"/>
                  </a:lnTo>
                  <a:lnTo>
                    <a:pt x="914" y="112"/>
                  </a:lnTo>
                  <a:lnTo>
                    <a:pt x="896" y="118"/>
                  </a:lnTo>
                  <a:lnTo>
                    <a:pt x="878" y="135"/>
                  </a:lnTo>
                  <a:lnTo>
                    <a:pt x="862" y="154"/>
                  </a:lnTo>
                  <a:lnTo>
                    <a:pt x="846" y="194"/>
                  </a:lnTo>
                  <a:lnTo>
                    <a:pt x="840" y="170"/>
                  </a:lnTo>
                  <a:lnTo>
                    <a:pt x="832" y="147"/>
                  </a:lnTo>
                  <a:lnTo>
                    <a:pt x="827" y="134"/>
                  </a:lnTo>
                  <a:lnTo>
                    <a:pt x="821" y="121"/>
                  </a:lnTo>
                  <a:lnTo>
                    <a:pt x="814" y="108"/>
                  </a:lnTo>
                  <a:lnTo>
                    <a:pt x="807" y="98"/>
                  </a:lnTo>
                  <a:lnTo>
                    <a:pt x="798" y="88"/>
                  </a:lnTo>
                  <a:lnTo>
                    <a:pt x="788" y="80"/>
                  </a:lnTo>
                  <a:lnTo>
                    <a:pt x="778" y="75"/>
                  </a:lnTo>
                  <a:lnTo>
                    <a:pt x="766" y="74"/>
                  </a:lnTo>
                  <a:lnTo>
                    <a:pt x="755" y="75"/>
                  </a:lnTo>
                  <a:lnTo>
                    <a:pt x="741" y="82"/>
                  </a:lnTo>
                  <a:lnTo>
                    <a:pt x="724" y="101"/>
                  </a:lnTo>
                  <a:lnTo>
                    <a:pt x="720" y="122"/>
                  </a:lnTo>
                  <a:lnTo>
                    <a:pt x="722" y="135"/>
                  </a:lnTo>
                  <a:lnTo>
                    <a:pt x="727" y="146"/>
                  </a:lnTo>
                  <a:lnTo>
                    <a:pt x="734" y="159"/>
                  </a:lnTo>
                  <a:lnTo>
                    <a:pt x="741" y="170"/>
                  </a:lnTo>
                  <a:lnTo>
                    <a:pt x="750" y="182"/>
                  </a:lnTo>
                  <a:lnTo>
                    <a:pt x="760" y="192"/>
                  </a:lnTo>
                  <a:lnTo>
                    <a:pt x="778" y="209"/>
                  </a:lnTo>
                  <a:lnTo>
                    <a:pt x="795" y="224"/>
                  </a:lnTo>
                  <a:lnTo>
                    <a:pt x="790" y="222"/>
                  </a:lnTo>
                  <a:lnTo>
                    <a:pt x="773" y="217"/>
                  </a:lnTo>
                  <a:lnTo>
                    <a:pt x="749" y="212"/>
                  </a:lnTo>
                  <a:lnTo>
                    <a:pt x="720" y="211"/>
                  </a:lnTo>
                  <a:lnTo>
                    <a:pt x="692" y="214"/>
                  </a:lnTo>
                  <a:lnTo>
                    <a:pt x="672" y="224"/>
                  </a:lnTo>
                  <a:lnTo>
                    <a:pt x="662" y="242"/>
                  </a:lnTo>
                  <a:lnTo>
                    <a:pt x="663" y="255"/>
                  </a:lnTo>
                  <a:lnTo>
                    <a:pt x="668" y="270"/>
                  </a:lnTo>
                  <a:lnTo>
                    <a:pt x="687" y="269"/>
                  </a:lnTo>
                  <a:lnTo>
                    <a:pt x="730" y="264"/>
                  </a:lnTo>
                  <a:lnTo>
                    <a:pt x="779" y="264"/>
                  </a:lnTo>
                  <a:lnTo>
                    <a:pt x="812" y="270"/>
                  </a:lnTo>
                  <a:lnTo>
                    <a:pt x="802" y="274"/>
                  </a:lnTo>
                  <a:lnTo>
                    <a:pt x="792" y="280"/>
                  </a:lnTo>
                  <a:lnTo>
                    <a:pt x="787" y="284"/>
                  </a:lnTo>
                  <a:lnTo>
                    <a:pt x="780" y="288"/>
                  </a:lnTo>
                  <a:lnTo>
                    <a:pt x="758" y="310"/>
                  </a:lnTo>
                  <a:lnTo>
                    <a:pt x="745" y="342"/>
                  </a:lnTo>
                  <a:lnTo>
                    <a:pt x="745" y="375"/>
                  </a:lnTo>
                  <a:lnTo>
                    <a:pt x="750" y="404"/>
                  </a:lnTo>
                  <a:lnTo>
                    <a:pt x="754" y="415"/>
                  </a:lnTo>
                  <a:lnTo>
                    <a:pt x="760" y="425"/>
                  </a:lnTo>
                  <a:lnTo>
                    <a:pt x="773" y="438"/>
                  </a:lnTo>
                  <a:lnTo>
                    <a:pt x="779" y="442"/>
                  </a:lnTo>
                  <a:lnTo>
                    <a:pt x="785" y="444"/>
                  </a:lnTo>
                  <a:lnTo>
                    <a:pt x="797" y="444"/>
                  </a:lnTo>
                  <a:lnTo>
                    <a:pt x="804" y="437"/>
                  </a:lnTo>
                  <a:lnTo>
                    <a:pt x="808" y="419"/>
                  </a:lnTo>
                  <a:lnTo>
                    <a:pt x="809" y="362"/>
                  </a:lnTo>
                  <a:lnTo>
                    <a:pt x="816" y="336"/>
                  </a:lnTo>
                  <a:lnTo>
                    <a:pt x="822" y="327"/>
                  </a:lnTo>
                  <a:lnTo>
                    <a:pt x="830" y="320"/>
                  </a:lnTo>
                  <a:lnTo>
                    <a:pt x="846" y="317"/>
                  </a:lnTo>
                  <a:lnTo>
                    <a:pt x="857" y="318"/>
                  </a:lnTo>
                  <a:lnTo>
                    <a:pt x="867" y="324"/>
                  </a:lnTo>
                  <a:lnTo>
                    <a:pt x="872" y="339"/>
                  </a:lnTo>
                  <a:lnTo>
                    <a:pt x="878" y="357"/>
                  </a:lnTo>
                  <a:lnTo>
                    <a:pt x="884" y="377"/>
                  </a:lnTo>
                  <a:lnTo>
                    <a:pt x="895" y="420"/>
                  </a:lnTo>
                  <a:lnTo>
                    <a:pt x="900" y="456"/>
                  </a:lnTo>
                  <a:lnTo>
                    <a:pt x="896" y="518"/>
                  </a:lnTo>
                  <a:lnTo>
                    <a:pt x="893" y="545"/>
                  </a:lnTo>
                  <a:lnTo>
                    <a:pt x="888" y="563"/>
                  </a:lnTo>
                  <a:lnTo>
                    <a:pt x="884" y="566"/>
                  </a:lnTo>
                  <a:lnTo>
                    <a:pt x="876" y="568"/>
                  </a:lnTo>
                  <a:lnTo>
                    <a:pt x="866" y="572"/>
                  </a:lnTo>
                  <a:lnTo>
                    <a:pt x="854" y="576"/>
                  </a:lnTo>
                  <a:lnTo>
                    <a:pt x="840" y="579"/>
                  </a:lnTo>
                  <a:lnTo>
                    <a:pt x="823" y="583"/>
                  </a:lnTo>
                  <a:lnTo>
                    <a:pt x="804" y="587"/>
                  </a:lnTo>
                  <a:lnTo>
                    <a:pt x="785" y="591"/>
                  </a:lnTo>
                  <a:lnTo>
                    <a:pt x="766" y="595"/>
                  </a:lnTo>
                  <a:lnTo>
                    <a:pt x="746" y="597"/>
                  </a:lnTo>
                  <a:lnTo>
                    <a:pt x="708" y="602"/>
                  </a:lnTo>
                  <a:lnTo>
                    <a:pt x="674" y="605"/>
                  </a:lnTo>
                  <a:lnTo>
                    <a:pt x="648" y="603"/>
                  </a:lnTo>
                  <a:lnTo>
                    <a:pt x="599" y="603"/>
                  </a:lnTo>
                  <a:lnTo>
                    <a:pt x="543" y="610"/>
                  </a:lnTo>
                  <a:lnTo>
                    <a:pt x="516" y="615"/>
                  </a:lnTo>
                  <a:lnTo>
                    <a:pt x="494" y="619"/>
                  </a:lnTo>
                  <a:lnTo>
                    <a:pt x="463" y="625"/>
                  </a:lnTo>
                  <a:lnTo>
                    <a:pt x="436" y="627"/>
                  </a:lnTo>
                  <a:lnTo>
                    <a:pt x="394" y="631"/>
                  </a:lnTo>
                  <a:lnTo>
                    <a:pt x="316" y="643"/>
                  </a:lnTo>
                  <a:lnTo>
                    <a:pt x="303" y="646"/>
                  </a:lnTo>
                  <a:lnTo>
                    <a:pt x="292" y="650"/>
                  </a:lnTo>
                  <a:lnTo>
                    <a:pt x="279" y="654"/>
                  </a:lnTo>
                  <a:lnTo>
                    <a:pt x="266" y="656"/>
                  </a:lnTo>
                  <a:lnTo>
                    <a:pt x="242" y="659"/>
                  </a:lnTo>
                  <a:lnTo>
                    <a:pt x="218" y="656"/>
                  </a:lnTo>
                  <a:lnTo>
                    <a:pt x="177" y="654"/>
                  </a:lnTo>
                  <a:lnTo>
                    <a:pt x="114" y="658"/>
                  </a:lnTo>
                  <a:lnTo>
                    <a:pt x="48" y="664"/>
                  </a:lnTo>
                  <a:lnTo>
                    <a:pt x="0" y="6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6" name="Freeform 438"/>
            <p:cNvSpPr>
              <a:spLocks/>
            </p:cNvSpPr>
            <p:nvPr/>
          </p:nvSpPr>
          <p:spPr bwMode="auto">
            <a:xfrm>
              <a:off x="2236" y="2844"/>
              <a:ext cx="333" cy="7"/>
            </a:xfrm>
            <a:custGeom>
              <a:avLst/>
              <a:gdLst>
                <a:gd name="T0" fmla="*/ 1320 w 1332"/>
                <a:gd name="T1" fmla="*/ 0 h 28"/>
                <a:gd name="T2" fmla="*/ 6 w 1332"/>
                <a:gd name="T3" fmla="*/ 0 h 28"/>
                <a:gd name="T4" fmla="*/ 0 w 1332"/>
                <a:gd name="T5" fmla="*/ 4 h 28"/>
                <a:gd name="T6" fmla="*/ 3 w 1332"/>
                <a:gd name="T7" fmla="*/ 6 h 28"/>
                <a:gd name="T8" fmla="*/ 20 w 1332"/>
                <a:gd name="T9" fmla="*/ 7 h 28"/>
                <a:gd name="T10" fmla="*/ 63 w 1332"/>
                <a:gd name="T11" fmla="*/ 10 h 28"/>
                <a:gd name="T12" fmla="*/ 126 w 1332"/>
                <a:gd name="T13" fmla="*/ 14 h 28"/>
                <a:gd name="T14" fmla="*/ 191 w 1332"/>
                <a:gd name="T15" fmla="*/ 16 h 28"/>
                <a:gd name="T16" fmla="*/ 243 w 1332"/>
                <a:gd name="T17" fmla="*/ 15 h 28"/>
                <a:gd name="T18" fmla="*/ 333 w 1332"/>
                <a:gd name="T19" fmla="*/ 12 h 28"/>
                <a:gd name="T20" fmla="*/ 401 w 1332"/>
                <a:gd name="T21" fmla="*/ 14 h 28"/>
                <a:gd name="T22" fmla="*/ 523 w 1332"/>
                <a:gd name="T23" fmla="*/ 16 h 28"/>
                <a:gd name="T24" fmla="*/ 642 w 1332"/>
                <a:gd name="T25" fmla="*/ 15 h 28"/>
                <a:gd name="T26" fmla="*/ 914 w 1332"/>
                <a:gd name="T27" fmla="*/ 17 h 28"/>
                <a:gd name="T28" fmla="*/ 1107 w 1332"/>
                <a:gd name="T29" fmla="*/ 28 h 28"/>
                <a:gd name="T30" fmla="*/ 1133 w 1332"/>
                <a:gd name="T31" fmla="*/ 25 h 28"/>
                <a:gd name="T32" fmla="*/ 1193 w 1332"/>
                <a:gd name="T33" fmla="*/ 20 h 28"/>
                <a:gd name="T34" fmla="*/ 1256 w 1332"/>
                <a:gd name="T35" fmla="*/ 16 h 28"/>
                <a:gd name="T36" fmla="*/ 1291 w 1332"/>
                <a:gd name="T37" fmla="*/ 14 h 28"/>
                <a:gd name="T38" fmla="*/ 1329 w 1332"/>
                <a:gd name="T39" fmla="*/ 17 h 28"/>
                <a:gd name="T40" fmla="*/ 1332 w 1332"/>
                <a:gd name="T41" fmla="*/ 9 h 28"/>
                <a:gd name="T42" fmla="*/ 1329 w 1332"/>
                <a:gd name="T43" fmla="*/ 2 h 28"/>
                <a:gd name="T44" fmla="*/ 1320 w 1332"/>
                <a:gd name="T45" fmla="*/ 0 h 28"/>
                <a:gd name="T46" fmla="*/ 1320 w 1332"/>
                <a:gd name="T47" fmla="*/ 0 h 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332"/>
                <a:gd name="T73" fmla="*/ 0 h 28"/>
                <a:gd name="T74" fmla="*/ 1332 w 1332"/>
                <a:gd name="T75" fmla="*/ 28 h 2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332" h="28">
                  <a:moveTo>
                    <a:pt x="1320" y="0"/>
                  </a:moveTo>
                  <a:lnTo>
                    <a:pt x="6" y="0"/>
                  </a:lnTo>
                  <a:lnTo>
                    <a:pt x="0" y="4"/>
                  </a:lnTo>
                  <a:lnTo>
                    <a:pt x="3" y="6"/>
                  </a:lnTo>
                  <a:lnTo>
                    <a:pt x="20" y="7"/>
                  </a:lnTo>
                  <a:lnTo>
                    <a:pt x="63" y="10"/>
                  </a:lnTo>
                  <a:lnTo>
                    <a:pt x="126" y="14"/>
                  </a:lnTo>
                  <a:lnTo>
                    <a:pt x="191" y="16"/>
                  </a:lnTo>
                  <a:lnTo>
                    <a:pt x="243" y="15"/>
                  </a:lnTo>
                  <a:lnTo>
                    <a:pt x="333" y="12"/>
                  </a:lnTo>
                  <a:lnTo>
                    <a:pt x="401" y="14"/>
                  </a:lnTo>
                  <a:lnTo>
                    <a:pt x="523" y="16"/>
                  </a:lnTo>
                  <a:lnTo>
                    <a:pt x="642" y="15"/>
                  </a:lnTo>
                  <a:lnTo>
                    <a:pt x="914" y="17"/>
                  </a:lnTo>
                  <a:lnTo>
                    <a:pt x="1107" y="28"/>
                  </a:lnTo>
                  <a:lnTo>
                    <a:pt x="1133" y="25"/>
                  </a:lnTo>
                  <a:lnTo>
                    <a:pt x="1193" y="20"/>
                  </a:lnTo>
                  <a:lnTo>
                    <a:pt x="1256" y="16"/>
                  </a:lnTo>
                  <a:lnTo>
                    <a:pt x="1291" y="14"/>
                  </a:lnTo>
                  <a:lnTo>
                    <a:pt x="1329" y="17"/>
                  </a:lnTo>
                  <a:lnTo>
                    <a:pt x="1332" y="9"/>
                  </a:lnTo>
                  <a:lnTo>
                    <a:pt x="1329" y="2"/>
                  </a:lnTo>
                  <a:lnTo>
                    <a:pt x="132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7" name="Freeform 439"/>
            <p:cNvSpPr>
              <a:spLocks/>
            </p:cNvSpPr>
            <p:nvPr/>
          </p:nvSpPr>
          <p:spPr bwMode="auto">
            <a:xfrm>
              <a:off x="2102" y="2843"/>
              <a:ext cx="104" cy="5"/>
            </a:xfrm>
            <a:custGeom>
              <a:avLst/>
              <a:gdLst>
                <a:gd name="T0" fmla="*/ 416 w 416"/>
                <a:gd name="T1" fmla="*/ 4 h 19"/>
                <a:gd name="T2" fmla="*/ 414 w 416"/>
                <a:gd name="T3" fmla="*/ 16 h 19"/>
                <a:gd name="T4" fmla="*/ 402 w 416"/>
                <a:gd name="T5" fmla="*/ 18 h 19"/>
                <a:gd name="T6" fmla="*/ 387 w 416"/>
                <a:gd name="T7" fmla="*/ 19 h 19"/>
                <a:gd name="T8" fmla="*/ 347 w 416"/>
                <a:gd name="T9" fmla="*/ 17 h 19"/>
                <a:gd name="T10" fmla="*/ 308 w 416"/>
                <a:gd name="T11" fmla="*/ 13 h 19"/>
                <a:gd name="T12" fmla="*/ 279 w 416"/>
                <a:gd name="T13" fmla="*/ 12 h 19"/>
                <a:gd name="T14" fmla="*/ 214 w 416"/>
                <a:gd name="T15" fmla="*/ 13 h 19"/>
                <a:gd name="T16" fmla="*/ 167 w 416"/>
                <a:gd name="T17" fmla="*/ 16 h 19"/>
                <a:gd name="T18" fmla="*/ 124 w 416"/>
                <a:gd name="T19" fmla="*/ 17 h 19"/>
                <a:gd name="T20" fmla="*/ 70 w 416"/>
                <a:gd name="T21" fmla="*/ 17 h 19"/>
                <a:gd name="T22" fmla="*/ 29 w 416"/>
                <a:gd name="T23" fmla="*/ 14 h 19"/>
                <a:gd name="T24" fmla="*/ 0 w 416"/>
                <a:gd name="T25" fmla="*/ 12 h 19"/>
                <a:gd name="T26" fmla="*/ 1 w 416"/>
                <a:gd name="T27" fmla="*/ 0 h 19"/>
                <a:gd name="T28" fmla="*/ 217 w 416"/>
                <a:gd name="T29" fmla="*/ 2 h 19"/>
                <a:gd name="T30" fmla="*/ 416 w 416"/>
                <a:gd name="T31" fmla="*/ 4 h 19"/>
                <a:gd name="T32" fmla="*/ 416 w 416"/>
                <a:gd name="T33" fmla="*/ 4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16"/>
                <a:gd name="T52" fmla="*/ 0 h 19"/>
                <a:gd name="T53" fmla="*/ 416 w 416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16" h="19">
                  <a:moveTo>
                    <a:pt x="416" y="4"/>
                  </a:moveTo>
                  <a:lnTo>
                    <a:pt x="414" y="16"/>
                  </a:lnTo>
                  <a:lnTo>
                    <a:pt x="402" y="18"/>
                  </a:lnTo>
                  <a:lnTo>
                    <a:pt x="387" y="19"/>
                  </a:lnTo>
                  <a:lnTo>
                    <a:pt x="347" y="17"/>
                  </a:lnTo>
                  <a:lnTo>
                    <a:pt x="308" y="13"/>
                  </a:lnTo>
                  <a:lnTo>
                    <a:pt x="279" y="12"/>
                  </a:lnTo>
                  <a:lnTo>
                    <a:pt x="214" y="13"/>
                  </a:lnTo>
                  <a:lnTo>
                    <a:pt x="167" y="16"/>
                  </a:lnTo>
                  <a:lnTo>
                    <a:pt x="124" y="17"/>
                  </a:lnTo>
                  <a:lnTo>
                    <a:pt x="70" y="17"/>
                  </a:lnTo>
                  <a:lnTo>
                    <a:pt x="29" y="14"/>
                  </a:lnTo>
                  <a:lnTo>
                    <a:pt x="0" y="12"/>
                  </a:lnTo>
                  <a:lnTo>
                    <a:pt x="1" y="0"/>
                  </a:lnTo>
                  <a:lnTo>
                    <a:pt x="217" y="2"/>
                  </a:lnTo>
                  <a:lnTo>
                    <a:pt x="416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8" name="Freeform 440"/>
            <p:cNvSpPr>
              <a:spLocks/>
            </p:cNvSpPr>
            <p:nvPr/>
          </p:nvSpPr>
          <p:spPr bwMode="auto">
            <a:xfrm>
              <a:off x="2244" y="2702"/>
              <a:ext cx="162" cy="120"/>
            </a:xfrm>
            <a:custGeom>
              <a:avLst/>
              <a:gdLst>
                <a:gd name="T0" fmla="*/ 343 w 645"/>
                <a:gd name="T1" fmla="*/ 3 h 480"/>
                <a:gd name="T2" fmla="*/ 465 w 645"/>
                <a:gd name="T3" fmla="*/ 32 h 480"/>
                <a:gd name="T4" fmla="*/ 571 w 645"/>
                <a:gd name="T5" fmla="*/ 80 h 480"/>
                <a:gd name="T6" fmla="*/ 619 w 645"/>
                <a:gd name="T7" fmla="*/ 120 h 480"/>
                <a:gd name="T8" fmla="*/ 645 w 645"/>
                <a:gd name="T9" fmla="*/ 224 h 480"/>
                <a:gd name="T10" fmla="*/ 630 w 645"/>
                <a:gd name="T11" fmla="*/ 286 h 480"/>
                <a:gd name="T12" fmla="*/ 611 w 645"/>
                <a:gd name="T13" fmla="*/ 324 h 480"/>
                <a:gd name="T14" fmla="*/ 576 w 645"/>
                <a:gd name="T15" fmla="*/ 372 h 480"/>
                <a:gd name="T16" fmla="*/ 542 w 645"/>
                <a:gd name="T17" fmla="*/ 401 h 480"/>
                <a:gd name="T18" fmla="*/ 516 w 645"/>
                <a:gd name="T19" fmla="*/ 417 h 480"/>
                <a:gd name="T20" fmla="*/ 487 w 645"/>
                <a:gd name="T21" fmla="*/ 434 h 480"/>
                <a:gd name="T22" fmla="*/ 453 w 645"/>
                <a:gd name="T23" fmla="*/ 449 h 480"/>
                <a:gd name="T24" fmla="*/ 414 w 645"/>
                <a:gd name="T25" fmla="*/ 463 h 480"/>
                <a:gd name="T26" fmla="*/ 372 w 645"/>
                <a:gd name="T27" fmla="*/ 473 h 480"/>
                <a:gd name="T28" fmla="*/ 241 w 645"/>
                <a:gd name="T29" fmla="*/ 477 h 480"/>
                <a:gd name="T30" fmla="*/ 169 w 645"/>
                <a:gd name="T31" fmla="*/ 460 h 480"/>
                <a:gd name="T32" fmla="*/ 121 w 645"/>
                <a:gd name="T33" fmla="*/ 442 h 480"/>
                <a:gd name="T34" fmla="*/ 92 w 645"/>
                <a:gd name="T35" fmla="*/ 429 h 480"/>
                <a:gd name="T36" fmla="*/ 64 w 645"/>
                <a:gd name="T37" fmla="*/ 412 h 480"/>
                <a:gd name="T38" fmla="*/ 14 w 645"/>
                <a:gd name="T39" fmla="*/ 354 h 480"/>
                <a:gd name="T40" fmla="*/ 1 w 645"/>
                <a:gd name="T41" fmla="*/ 262 h 480"/>
                <a:gd name="T42" fmla="*/ 20 w 645"/>
                <a:gd name="T43" fmla="*/ 199 h 480"/>
                <a:gd name="T44" fmla="*/ 45 w 645"/>
                <a:gd name="T45" fmla="*/ 152 h 480"/>
                <a:gd name="T46" fmla="*/ 74 w 645"/>
                <a:gd name="T47" fmla="*/ 111 h 480"/>
                <a:gd name="T48" fmla="*/ 107 w 645"/>
                <a:gd name="T49" fmla="*/ 75 h 480"/>
                <a:gd name="T50" fmla="*/ 146 w 645"/>
                <a:gd name="T51" fmla="*/ 43 h 480"/>
                <a:gd name="T52" fmla="*/ 172 w 645"/>
                <a:gd name="T53" fmla="*/ 29 h 480"/>
                <a:gd name="T54" fmla="*/ 213 w 645"/>
                <a:gd name="T55" fmla="*/ 15 h 480"/>
                <a:gd name="T56" fmla="*/ 256 w 645"/>
                <a:gd name="T57" fmla="*/ 5 h 480"/>
                <a:gd name="T58" fmla="*/ 273 w 645"/>
                <a:gd name="T59" fmla="*/ 33 h 480"/>
                <a:gd name="T60" fmla="*/ 159 w 645"/>
                <a:gd name="T61" fmla="*/ 67 h 480"/>
                <a:gd name="T62" fmla="*/ 108 w 645"/>
                <a:gd name="T63" fmla="*/ 109 h 480"/>
                <a:gd name="T64" fmla="*/ 72 w 645"/>
                <a:gd name="T65" fmla="*/ 156 h 480"/>
                <a:gd name="T66" fmla="*/ 38 w 645"/>
                <a:gd name="T67" fmla="*/ 250 h 480"/>
                <a:gd name="T68" fmla="*/ 55 w 645"/>
                <a:gd name="T69" fmla="*/ 333 h 480"/>
                <a:gd name="T70" fmla="*/ 79 w 645"/>
                <a:gd name="T71" fmla="*/ 369 h 480"/>
                <a:gd name="T72" fmla="*/ 121 w 645"/>
                <a:gd name="T73" fmla="*/ 405 h 480"/>
                <a:gd name="T74" fmla="*/ 151 w 645"/>
                <a:gd name="T75" fmla="*/ 421 h 480"/>
                <a:gd name="T76" fmla="*/ 188 w 645"/>
                <a:gd name="T77" fmla="*/ 434 h 480"/>
                <a:gd name="T78" fmla="*/ 260 w 645"/>
                <a:gd name="T79" fmla="*/ 446 h 480"/>
                <a:gd name="T80" fmla="*/ 441 w 645"/>
                <a:gd name="T81" fmla="*/ 427 h 480"/>
                <a:gd name="T82" fmla="*/ 482 w 645"/>
                <a:gd name="T83" fmla="*/ 411 h 480"/>
                <a:gd name="T84" fmla="*/ 504 w 645"/>
                <a:gd name="T85" fmla="*/ 398 h 480"/>
                <a:gd name="T86" fmla="*/ 569 w 645"/>
                <a:gd name="T87" fmla="*/ 334 h 480"/>
                <a:gd name="T88" fmla="*/ 593 w 645"/>
                <a:gd name="T89" fmla="*/ 283 h 480"/>
                <a:gd name="T90" fmla="*/ 592 w 645"/>
                <a:gd name="T91" fmla="*/ 158 h 480"/>
                <a:gd name="T92" fmla="*/ 576 w 645"/>
                <a:gd name="T93" fmla="*/ 129 h 480"/>
                <a:gd name="T94" fmla="*/ 544 w 645"/>
                <a:gd name="T95" fmla="*/ 99 h 480"/>
                <a:gd name="T96" fmla="*/ 514 w 645"/>
                <a:gd name="T97" fmla="*/ 82 h 480"/>
                <a:gd name="T98" fmla="*/ 483 w 645"/>
                <a:gd name="T99" fmla="*/ 67 h 480"/>
                <a:gd name="T100" fmla="*/ 451 w 645"/>
                <a:gd name="T101" fmla="*/ 56 h 480"/>
                <a:gd name="T102" fmla="*/ 386 w 645"/>
                <a:gd name="T103" fmla="*/ 41 h 480"/>
                <a:gd name="T104" fmla="*/ 318 w 645"/>
                <a:gd name="T105" fmla="*/ 29 h 48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45"/>
                <a:gd name="T160" fmla="*/ 0 h 480"/>
                <a:gd name="T161" fmla="*/ 645 w 645"/>
                <a:gd name="T162" fmla="*/ 480 h 48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45" h="480">
                  <a:moveTo>
                    <a:pt x="290" y="27"/>
                  </a:moveTo>
                  <a:lnTo>
                    <a:pt x="308" y="0"/>
                  </a:lnTo>
                  <a:lnTo>
                    <a:pt x="343" y="3"/>
                  </a:lnTo>
                  <a:lnTo>
                    <a:pt x="370" y="8"/>
                  </a:lnTo>
                  <a:lnTo>
                    <a:pt x="418" y="18"/>
                  </a:lnTo>
                  <a:lnTo>
                    <a:pt x="465" y="32"/>
                  </a:lnTo>
                  <a:lnTo>
                    <a:pt x="528" y="56"/>
                  </a:lnTo>
                  <a:lnTo>
                    <a:pt x="552" y="69"/>
                  </a:lnTo>
                  <a:lnTo>
                    <a:pt x="571" y="80"/>
                  </a:lnTo>
                  <a:lnTo>
                    <a:pt x="586" y="89"/>
                  </a:lnTo>
                  <a:lnTo>
                    <a:pt x="603" y="101"/>
                  </a:lnTo>
                  <a:lnTo>
                    <a:pt x="619" y="120"/>
                  </a:lnTo>
                  <a:lnTo>
                    <a:pt x="630" y="141"/>
                  </a:lnTo>
                  <a:lnTo>
                    <a:pt x="644" y="182"/>
                  </a:lnTo>
                  <a:lnTo>
                    <a:pt x="645" y="224"/>
                  </a:lnTo>
                  <a:lnTo>
                    <a:pt x="643" y="245"/>
                  </a:lnTo>
                  <a:lnTo>
                    <a:pt x="637" y="266"/>
                  </a:lnTo>
                  <a:lnTo>
                    <a:pt x="630" y="286"/>
                  </a:lnTo>
                  <a:lnTo>
                    <a:pt x="626" y="295"/>
                  </a:lnTo>
                  <a:lnTo>
                    <a:pt x="621" y="305"/>
                  </a:lnTo>
                  <a:lnTo>
                    <a:pt x="611" y="324"/>
                  </a:lnTo>
                  <a:lnTo>
                    <a:pt x="601" y="340"/>
                  </a:lnTo>
                  <a:lnTo>
                    <a:pt x="588" y="357"/>
                  </a:lnTo>
                  <a:lnTo>
                    <a:pt x="576" y="372"/>
                  </a:lnTo>
                  <a:lnTo>
                    <a:pt x="562" y="384"/>
                  </a:lnTo>
                  <a:lnTo>
                    <a:pt x="549" y="396"/>
                  </a:lnTo>
                  <a:lnTo>
                    <a:pt x="542" y="401"/>
                  </a:lnTo>
                  <a:lnTo>
                    <a:pt x="534" y="406"/>
                  </a:lnTo>
                  <a:lnTo>
                    <a:pt x="525" y="412"/>
                  </a:lnTo>
                  <a:lnTo>
                    <a:pt x="516" y="417"/>
                  </a:lnTo>
                  <a:lnTo>
                    <a:pt x="507" y="422"/>
                  </a:lnTo>
                  <a:lnTo>
                    <a:pt x="497" y="429"/>
                  </a:lnTo>
                  <a:lnTo>
                    <a:pt x="487" y="434"/>
                  </a:lnTo>
                  <a:lnTo>
                    <a:pt x="476" y="439"/>
                  </a:lnTo>
                  <a:lnTo>
                    <a:pt x="465" y="444"/>
                  </a:lnTo>
                  <a:lnTo>
                    <a:pt x="453" y="449"/>
                  </a:lnTo>
                  <a:lnTo>
                    <a:pt x="441" y="454"/>
                  </a:lnTo>
                  <a:lnTo>
                    <a:pt x="428" y="459"/>
                  </a:lnTo>
                  <a:lnTo>
                    <a:pt x="414" y="463"/>
                  </a:lnTo>
                  <a:lnTo>
                    <a:pt x="400" y="466"/>
                  </a:lnTo>
                  <a:lnTo>
                    <a:pt x="386" y="470"/>
                  </a:lnTo>
                  <a:lnTo>
                    <a:pt x="372" y="473"/>
                  </a:lnTo>
                  <a:lnTo>
                    <a:pt x="342" y="478"/>
                  </a:lnTo>
                  <a:lnTo>
                    <a:pt x="309" y="480"/>
                  </a:lnTo>
                  <a:lnTo>
                    <a:pt x="241" y="477"/>
                  </a:lnTo>
                  <a:lnTo>
                    <a:pt x="206" y="470"/>
                  </a:lnTo>
                  <a:lnTo>
                    <a:pt x="187" y="465"/>
                  </a:lnTo>
                  <a:lnTo>
                    <a:pt x="169" y="460"/>
                  </a:lnTo>
                  <a:lnTo>
                    <a:pt x="150" y="454"/>
                  </a:lnTo>
                  <a:lnTo>
                    <a:pt x="130" y="446"/>
                  </a:lnTo>
                  <a:lnTo>
                    <a:pt x="121" y="442"/>
                  </a:lnTo>
                  <a:lnTo>
                    <a:pt x="111" y="439"/>
                  </a:lnTo>
                  <a:lnTo>
                    <a:pt x="102" y="434"/>
                  </a:lnTo>
                  <a:lnTo>
                    <a:pt x="92" y="429"/>
                  </a:lnTo>
                  <a:lnTo>
                    <a:pt x="82" y="423"/>
                  </a:lnTo>
                  <a:lnTo>
                    <a:pt x="73" y="418"/>
                  </a:lnTo>
                  <a:lnTo>
                    <a:pt x="64" y="412"/>
                  </a:lnTo>
                  <a:lnTo>
                    <a:pt x="57" y="407"/>
                  </a:lnTo>
                  <a:lnTo>
                    <a:pt x="31" y="382"/>
                  </a:lnTo>
                  <a:lnTo>
                    <a:pt x="14" y="354"/>
                  </a:lnTo>
                  <a:lnTo>
                    <a:pt x="4" y="325"/>
                  </a:lnTo>
                  <a:lnTo>
                    <a:pt x="0" y="293"/>
                  </a:lnTo>
                  <a:lnTo>
                    <a:pt x="1" y="262"/>
                  </a:lnTo>
                  <a:lnTo>
                    <a:pt x="9" y="230"/>
                  </a:lnTo>
                  <a:lnTo>
                    <a:pt x="15" y="214"/>
                  </a:lnTo>
                  <a:lnTo>
                    <a:pt x="20" y="199"/>
                  </a:lnTo>
                  <a:lnTo>
                    <a:pt x="28" y="182"/>
                  </a:lnTo>
                  <a:lnTo>
                    <a:pt x="36" y="167"/>
                  </a:lnTo>
                  <a:lnTo>
                    <a:pt x="45" y="152"/>
                  </a:lnTo>
                  <a:lnTo>
                    <a:pt x="54" y="138"/>
                  </a:lnTo>
                  <a:lnTo>
                    <a:pt x="64" y="124"/>
                  </a:lnTo>
                  <a:lnTo>
                    <a:pt x="74" y="111"/>
                  </a:lnTo>
                  <a:lnTo>
                    <a:pt x="86" y="98"/>
                  </a:lnTo>
                  <a:lnTo>
                    <a:pt x="96" y="86"/>
                  </a:lnTo>
                  <a:lnTo>
                    <a:pt x="107" y="75"/>
                  </a:lnTo>
                  <a:lnTo>
                    <a:pt x="119" y="65"/>
                  </a:lnTo>
                  <a:lnTo>
                    <a:pt x="140" y="47"/>
                  </a:lnTo>
                  <a:lnTo>
                    <a:pt x="146" y="43"/>
                  </a:lnTo>
                  <a:lnTo>
                    <a:pt x="151" y="39"/>
                  </a:lnTo>
                  <a:lnTo>
                    <a:pt x="161" y="34"/>
                  </a:lnTo>
                  <a:lnTo>
                    <a:pt x="172" y="29"/>
                  </a:lnTo>
                  <a:lnTo>
                    <a:pt x="180" y="26"/>
                  </a:lnTo>
                  <a:lnTo>
                    <a:pt x="198" y="21"/>
                  </a:lnTo>
                  <a:lnTo>
                    <a:pt x="213" y="15"/>
                  </a:lnTo>
                  <a:lnTo>
                    <a:pt x="227" y="12"/>
                  </a:lnTo>
                  <a:lnTo>
                    <a:pt x="238" y="9"/>
                  </a:lnTo>
                  <a:lnTo>
                    <a:pt x="256" y="5"/>
                  </a:lnTo>
                  <a:lnTo>
                    <a:pt x="269" y="3"/>
                  </a:lnTo>
                  <a:lnTo>
                    <a:pt x="280" y="2"/>
                  </a:lnTo>
                  <a:lnTo>
                    <a:pt x="273" y="33"/>
                  </a:lnTo>
                  <a:lnTo>
                    <a:pt x="179" y="55"/>
                  </a:lnTo>
                  <a:lnTo>
                    <a:pt x="170" y="60"/>
                  </a:lnTo>
                  <a:lnTo>
                    <a:pt x="159" y="67"/>
                  </a:lnTo>
                  <a:lnTo>
                    <a:pt x="135" y="85"/>
                  </a:lnTo>
                  <a:lnTo>
                    <a:pt x="122" y="96"/>
                  </a:lnTo>
                  <a:lnTo>
                    <a:pt x="108" y="109"/>
                  </a:lnTo>
                  <a:lnTo>
                    <a:pt x="96" y="124"/>
                  </a:lnTo>
                  <a:lnTo>
                    <a:pt x="83" y="139"/>
                  </a:lnTo>
                  <a:lnTo>
                    <a:pt x="72" y="156"/>
                  </a:lnTo>
                  <a:lnTo>
                    <a:pt x="60" y="172"/>
                  </a:lnTo>
                  <a:lnTo>
                    <a:pt x="45" y="210"/>
                  </a:lnTo>
                  <a:lnTo>
                    <a:pt x="38" y="250"/>
                  </a:lnTo>
                  <a:lnTo>
                    <a:pt x="42" y="292"/>
                  </a:lnTo>
                  <a:lnTo>
                    <a:pt x="48" y="314"/>
                  </a:lnTo>
                  <a:lnTo>
                    <a:pt x="55" y="333"/>
                  </a:lnTo>
                  <a:lnTo>
                    <a:pt x="60" y="343"/>
                  </a:lnTo>
                  <a:lnTo>
                    <a:pt x="67" y="351"/>
                  </a:lnTo>
                  <a:lnTo>
                    <a:pt x="79" y="369"/>
                  </a:lnTo>
                  <a:lnTo>
                    <a:pt x="95" y="384"/>
                  </a:lnTo>
                  <a:lnTo>
                    <a:pt x="111" y="398"/>
                  </a:lnTo>
                  <a:lnTo>
                    <a:pt x="121" y="405"/>
                  </a:lnTo>
                  <a:lnTo>
                    <a:pt x="130" y="411"/>
                  </a:lnTo>
                  <a:lnTo>
                    <a:pt x="141" y="416"/>
                  </a:lnTo>
                  <a:lnTo>
                    <a:pt x="151" y="421"/>
                  </a:lnTo>
                  <a:lnTo>
                    <a:pt x="164" y="426"/>
                  </a:lnTo>
                  <a:lnTo>
                    <a:pt x="175" y="431"/>
                  </a:lnTo>
                  <a:lnTo>
                    <a:pt x="188" y="434"/>
                  </a:lnTo>
                  <a:lnTo>
                    <a:pt x="202" y="437"/>
                  </a:lnTo>
                  <a:lnTo>
                    <a:pt x="230" y="442"/>
                  </a:lnTo>
                  <a:lnTo>
                    <a:pt x="260" y="446"/>
                  </a:lnTo>
                  <a:lnTo>
                    <a:pt x="327" y="446"/>
                  </a:lnTo>
                  <a:lnTo>
                    <a:pt x="403" y="436"/>
                  </a:lnTo>
                  <a:lnTo>
                    <a:pt x="441" y="427"/>
                  </a:lnTo>
                  <a:lnTo>
                    <a:pt x="458" y="421"/>
                  </a:lnTo>
                  <a:lnTo>
                    <a:pt x="475" y="415"/>
                  </a:lnTo>
                  <a:lnTo>
                    <a:pt x="482" y="411"/>
                  </a:lnTo>
                  <a:lnTo>
                    <a:pt x="490" y="407"/>
                  </a:lnTo>
                  <a:lnTo>
                    <a:pt x="497" y="403"/>
                  </a:lnTo>
                  <a:lnTo>
                    <a:pt x="504" y="398"/>
                  </a:lnTo>
                  <a:lnTo>
                    <a:pt x="530" y="379"/>
                  </a:lnTo>
                  <a:lnTo>
                    <a:pt x="552" y="358"/>
                  </a:lnTo>
                  <a:lnTo>
                    <a:pt x="569" y="334"/>
                  </a:lnTo>
                  <a:lnTo>
                    <a:pt x="576" y="321"/>
                  </a:lnTo>
                  <a:lnTo>
                    <a:pt x="582" y="309"/>
                  </a:lnTo>
                  <a:lnTo>
                    <a:pt x="593" y="283"/>
                  </a:lnTo>
                  <a:lnTo>
                    <a:pt x="602" y="231"/>
                  </a:lnTo>
                  <a:lnTo>
                    <a:pt x="598" y="181"/>
                  </a:lnTo>
                  <a:lnTo>
                    <a:pt x="592" y="158"/>
                  </a:lnTo>
                  <a:lnTo>
                    <a:pt x="587" y="148"/>
                  </a:lnTo>
                  <a:lnTo>
                    <a:pt x="582" y="138"/>
                  </a:lnTo>
                  <a:lnTo>
                    <a:pt x="576" y="129"/>
                  </a:lnTo>
                  <a:lnTo>
                    <a:pt x="568" y="120"/>
                  </a:lnTo>
                  <a:lnTo>
                    <a:pt x="553" y="105"/>
                  </a:lnTo>
                  <a:lnTo>
                    <a:pt x="544" y="99"/>
                  </a:lnTo>
                  <a:lnTo>
                    <a:pt x="534" y="93"/>
                  </a:lnTo>
                  <a:lnTo>
                    <a:pt x="524" y="87"/>
                  </a:lnTo>
                  <a:lnTo>
                    <a:pt x="514" y="82"/>
                  </a:lnTo>
                  <a:lnTo>
                    <a:pt x="504" y="77"/>
                  </a:lnTo>
                  <a:lnTo>
                    <a:pt x="494" y="72"/>
                  </a:lnTo>
                  <a:lnTo>
                    <a:pt x="483" y="67"/>
                  </a:lnTo>
                  <a:lnTo>
                    <a:pt x="472" y="63"/>
                  </a:lnTo>
                  <a:lnTo>
                    <a:pt x="461" y="60"/>
                  </a:lnTo>
                  <a:lnTo>
                    <a:pt x="451" y="56"/>
                  </a:lnTo>
                  <a:lnTo>
                    <a:pt x="428" y="50"/>
                  </a:lnTo>
                  <a:lnTo>
                    <a:pt x="406" y="45"/>
                  </a:lnTo>
                  <a:lnTo>
                    <a:pt x="386" y="41"/>
                  </a:lnTo>
                  <a:lnTo>
                    <a:pt x="366" y="37"/>
                  </a:lnTo>
                  <a:lnTo>
                    <a:pt x="348" y="33"/>
                  </a:lnTo>
                  <a:lnTo>
                    <a:pt x="318" y="29"/>
                  </a:lnTo>
                  <a:lnTo>
                    <a:pt x="290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9" name="Freeform 441"/>
            <p:cNvSpPr>
              <a:spLocks/>
            </p:cNvSpPr>
            <p:nvPr/>
          </p:nvSpPr>
          <p:spPr bwMode="auto">
            <a:xfrm>
              <a:off x="2310" y="2702"/>
              <a:ext cx="16" cy="8"/>
            </a:xfrm>
            <a:custGeom>
              <a:avLst/>
              <a:gdLst>
                <a:gd name="T0" fmla="*/ 10 w 62"/>
                <a:gd name="T1" fmla="*/ 0 h 32"/>
                <a:gd name="T2" fmla="*/ 62 w 62"/>
                <a:gd name="T3" fmla="*/ 0 h 32"/>
                <a:gd name="T4" fmla="*/ 55 w 62"/>
                <a:gd name="T5" fmla="*/ 27 h 32"/>
                <a:gd name="T6" fmla="*/ 0 w 62"/>
                <a:gd name="T7" fmla="*/ 32 h 32"/>
                <a:gd name="T8" fmla="*/ 10 w 62"/>
                <a:gd name="T9" fmla="*/ 0 h 32"/>
                <a:gd name="T10" fmla="*/ 10 w 62"/>
                <a:gd name="T11" fmla="*/ 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"/>
                <a:gd name="T19" fmla="*/ 0 h 32"/>
                <a:gd name="T20" fmla="*/ 62 w 62"/>
                <a:gd name="T21" fmla="*/ 32 h 3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2" h="32">
                  <a:moveTo>
                    <a:pt x="10" y="0"/>
                  </a:moveTo>
                  <a:lnTo>
                    <a:pt x="62" y="0"/>
                  </a:lnTo>
                  <a:lnTo>
                    <a:pt x="55" y="27"/>
                  </a:lnTo>
                  <a:lnTo>
                    <a:pt x="0" y="3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0" name="Freeform 442"/>
            <p:cNvSpPr>
              <a:spLocks/>
            </p:cNvSpPr>
            <p:nvPr/>
          </p:nvSpPr>
          <p:spPr bwMode="auto">
            <a:xfrm>
              <a:off x="2188" y="2804"/>
              <a:ext cx="46" cy="36"/>
            </a:xfrm>
            <a:custGeom>
              <a:avLst/>
              <a:gdLst>
                <a:gd name="T0" fmla="*/ 149 w 184"/>
                <a:gd name="T1" fmla="*/ 2 h 142"/>
                <a:gd name="T2" fmla="*/ 159 w 184"/>
                <a:gd name="T3" fmla="*/ 0 h 142"/>
                <a:gd name="T4" fmla="*/ 177 w 184"/>
                <a:gd name="T5" fmla="*/ 0 h 142"/>
                <a:gd name="T6" fmla="*/ 184 w 184"/>
                <a:gd name="T7" fmla="*/ 7 h 142"/>
                <a:gd name="T8" fmla="*/ 179 w 184"/>
                <a:gd name="T9" fmla="*/ 17 h 142"/>
                <a:gd name="T10" fmla="*/ 166 w 184"/>
                <a:gd name="T11" fmla="*/ 32 h 142"/>
                <a:gd name="T12" fmla="*/ 143 w 184"/>
                <a:gd name="T13" fmla="*/ 51 h 142"/>
                <a:gd name="T14" fmla="*/ 118 w 184"/>
                <a:gd name="T15" fmla="*/ 70 h 142"/>
                <a:gd name="T16" fmla="*/ 111 w 184"/>
                <a:gd name="T17" fmla="*/ 75 h 142"/>
                <a:gd name="T18" fmla="*/ 105 w 184"/>
                <a:gd name="T19" fmla="*/ 79 h 142"/>
                <a:gd name="T20" fmla="*/ 99 w 184"/>
                <a:gd name="T21" fmla="*/ 84 h 142"/>
                <a:gd name="T22" fmla="*/ 91 w 184"/>
                <a:gd name="T23" fmla="*/ 89 h 142"/>
                <a:gd name="T24" fmla="*/ 85 w 184"/>
                <a:gd name="T25" fmla="*/ 93 h 142"/>
                <a:gd name="T26" fmla="*/ 78 w 184"/>
                <a:gd name="T27" fmla="*/ 97 h 142"/>
                <a:gd name="T28" fmla="*/ 72 w 184"/>
                <a:gd name="T29" fmla="*/ 102 h 142"/>
                <a:gd name="T30" fmla="*/ 66 w 184"/>
                <a:gd name="T31" fmla="*/ 106 h 142"/>
                <a:gd name="T32" fmla="*/ 59 w 184"/>
                <a:gd name="T33" fmla="*/ 109 h 142"/>
                <a:gd name="T34" fmla="*/ 53 w 184"/>
                <a:gd name="T35" fmla="*/ 113 h 142"/>
                <a:gd name="T36" fmla="*/ 48 w 184"/>
                <a:gd name="T37" fmla="*/ 117 h 142"/>
                <a:gd name="T38" fmla="*/ 42 w 184"/>
                <a:gd name="T39" fmla="*/ 121 h 142"/>
                <a:gd name="T40" fmla="*/ 32 w 184"/>
                <a:gd name="T41" fmla="*/ 126 h 142"/>
                <a:gd name="T42" fmla="*/ 23 w 184"/>
                <a:gd name="T43" fmla="*/ 132 h 142"/>
                <a:gd name="T44" fmla="*/ 15 w 184"/>
                <a:gd name="T45" fmla="*/ 136 h 142"/>
                <a:gd name="T46" fmla="*/ 10 w 184"/>
                <a:gd name="T47" fmla="*/ 140 h 142"/>
                <a:gd name="T48" fmla="*/ 5 w 184"/>
                <a:gd name="T49" fmla="*/ 142 h 142"/>
                <a:gd name="T50" fmla="*/ 0 w 184"/>
                <a:gd name="T51" fmla="*/ 125 h 142"/>
                <a:gd name="T52" fmla="*/ 11 w 184"/>
                <a:gd name="T53" fmla="*/ 112 h 142"/>
                <a:gd name="T54" fmla="*/ 32 w 184"/>
                <a:gd name="T55" fmla="*/ 94 h 142"/>
                <a:gd name="T56" fmla="*/ 43 w 184"/>
                <a:gd name="T57" fmla="*/ 84 h 142"/>
                <a:gd name="T58" fmla="*/ 56 w 184"/>
                <a:gd name="T59" fmla="*/ 74 h 142"/>
                <a:gd name="T60" fmla="*/ 68 w 184"/>
                <a:gd name="T61" fmla="*/ 64 h 142"/>
                <a:gd name="T62" fmla="*/ 82 w 184"/>
                <a:gd name="T63" fmla="*/ 54 h 142"/>
                <a:gd name="T64" fmla="*/ 107 w 184"/>
                <a:gd name="T65" fmla="*/ 34 h 142"/>
                <a:gd name="T66" fmla="*/ 129 w 184"/>
                <a:gd name="T67" fmla="*/ 17 h 142"/>
                <a:gd name="T68" fmla="*/ 149 w 184"/>
                <a:gd name="T69" fmla="*/ 2 h 142"/>
                <a:gd name="T70" fmla="*/ 149 w 184"/>
                <a:gd name="T71" fmla="*/ 2 h 14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84"/>
                <a:gd name="T109" fmla="*/ 0 h 142"/>
                <a:gd name="T110" fmla="*/ 184 w 184"/>
                <a:gd name="T111" fmla="*/ 142 h 14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84" h="142">
                  <a:moveTo>
                    <a:pt x="149" y="2"/>
                  </a:moveTo>
                  <a:lnTo>
                    <a:pt x="159" y="0"/>
                  </a:lnTo>
                  <a:lnTo>
                    <a:pt x="177" y="0"/>
                  </a:lnTo>
                  <a:lnTo>
                    <a:pt x="184" y="7"/>
                  </a:lnTo>
                  <a:lnTo>
                    <a:pt x="179" y="17"/>
                  </a:lnTo>
                  <a:lnTo>
                    <a:pt x="166" y="32"/>
                  </a:lnTo>
                  <a:lnTo>
                    <a:pt x="143" y="51"/>
                  </a:lnTo>
                  <a:lnTo>
                    <a:pt x="118" y="70"/>
                  </a:lnTo>
                  <a:lnTo>
                    <a:pt x="111" y="75"/>
                  </a:lnTo>
                  <a:lnTo>
                    <a:pt x="105" y="79"/>
                  </a:lnTo>
                  <a:lnTo>
                    <a:pt x="99" y="84"/>
                  </a:lnTo>
                  <a:lnTo>
                    <a:pt x="91" y="89"/>
                  </a:lnTo>
                  <a:lnTo>
                    <a:pt x="85" y="93"/>
                  </a:lnTo>
                  <a:lnTo>
                    <a:pt x="78" y="97"/>
                  </a:lnTo>
                  <a:lnTo>
                    <a:pt x="72" y="102"/>
                  </a:lnTo>
                  <a:lnTo>
                    <a:pt x="66" y="106"/>
                  </a:lnTo>
                  <a:lnTo>
                    <a:pt x="59" y="109"/>
                  </a:lnTo>
                  <a:lnTo>
                    <a:pt x="53" y="113"/>
                  </a:lnTo>
                  <a:lnTo>
                    <a:pt x="48" y="117"/>
                  </a:lnTo>
                  <a:lnTo>
                    <a:pt x="42" y="121"/>
                  </a:lnTo>
                  <a:lnTo>
                    <a:pt x="32" y="126"/>
                  </a:lnTo>
                  <a:lnTo>
                    <a:pt x="23" y="132"/>
                  </a:lnTo>
                  <a:lnTo>
                    <a:pt x="15" y="136"/>
                  </a:lnTo>
                  <a:lnTo>
                    <a:pt x="10" y="140"/>
                  </a:lnTo>
                  <a:lnTo>
                    <a:pt x="5" y="142"/>
                  </a:lnTo>
                  <a:lnTo>
                    <a:pt x="0" y="125"/>
                  </a:lnTo>
                  <a:lnTo>
                    <a:pt x="11" y="112"/>
                  </a:lnTo>
                  <a:lnTo>
                    <a:pt x="32" y="94"/>
                  </a:lnTo>
                  <a:lnTo>
                    <a:pt x="43" y="84"/>
                  </a:lnTo>
                  <a:lnTo>
                    <a:pt x="56" y="74"/>
                  </a:lnTo>
                  <a:lnTo>
                    <a:pt x="68" y="64"/>
                  </a:lnTo>
                  <a:lnTo>
                    <a:pt x="82" y="54"/>
                  </a:lnTo>
                  <a:lnTo>
                    <a:pt x="107" y="34"/>
                  </a:lnTo>
                  <a:lnTo>
                    <a:pt x="129" y="17"/>
                  </a:lnTo>
                  <a:lnTo>
                    <a:pt x="149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1" name="Freeform 443"/>
            <p:cNvSpPr>
              <a:spLocks/>
            </p:cNvSpPr>
            <p:nvPr/>
          </p:nvSpPr>
          <p:spPr bwMode="auto">
            <a:xfrm>
              <a:off x="2286" y="2828"/>
              <a:ext cx="13" cy="35"/>
            </a:xfrm>
            <a:custGeom>
              <a:avLst/>
              <a:gdLst>
                <a:gd name="T0" fmla="*/ 19 w 50"/>
                <a:gd name="T1" fmla="*/ 10 h 138"/>
                <a:gd name="T2" fmla="*/ 24 w 50"/>
                <a:gd name="T3" fmla="*/ 6 h 138"/>
                <a:gd name="T4" fmla="*/ 28 w 50"/>
                <a:gd name="T5" fmla="*/ 2 h 138"/>
                <a:gd name="T6" fmla="*/ 33 w 50"/>
                <a:gd name="T7" fmla="*/ 0 h 138"/>
                <a:gd name="T8" fmla="*/ 44 w 50"/>
                <a:gd name="T9" fmla="*/ 0 h 138"/>
                <a:gd name="T10" fmla="*/ 50 w 50"/>
                <a:gd name="T11" fmla="*/ 14 h 138"/>
                <a:gd name="T12" fmla="*/ 15 w 50"/>
                <a:gd name="T13" fmla="*/ 126 h 138"/>
                <a:gd name="T14" fmla="*/ 7 w 50"/>
                <a:gd name="T15" fmla="*/ 136 h 138"/>
                <a:gd name="T16" fmla="*/ 2 w 50"/>
                <a:gd name="T17" fmla="*/ 138 h 138"/>
                <a:gd name="T18" fmla="*/ 0 w 50"/>
                <a:gd name="T19" fmla="*/ 125 h 138"/>
                <a:gd name="T20" fmla="*/ 19 w 50"/>
                <a:gd name="T21" fmla="*/ 10 h 138"/>
                <a:gd name="T22" fmla="*/ 19 w 50"/>
                <a:gd name="T23" fmla="*/ 10 h 1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138"/>
                <a:gd name="T38" fmla="*/ 50 w 50"/>
                <a:gd name="T39" fmla="*/ 138 h 13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138">
                  <a:moveTo>
                    <a:pt x="19" y="10"/>
                  </a:moveTo>
                  <a:lnTo>
                    <a:pt x="24" y="6"/>
                  </a:lnTo>
                  <a:lnTo>
                    <a:pt x="28" y="2"/>
                  </a:lnTo>
                  <a:lnTo>
                    <a:pt x="33" y="0"/>
                  </a:lnTo>
                  <a:lnTo>
                    <a:pt x="44" y="0"/>
                  </a:lnTo>
                  <a:lnTo>
                    <a:pt x="50" y="14"/>
                  </a:lnTo>
                  <a:lnTo>
                    <a:pt x="15" y="126"/>
                  </a:lnTo>
                  <a:lnTo>
                    <a:pt x="7" y="136"/>
                  </a:lnTo>
                  <a:lnTo>
                    <a:pt x="2" y="138"/>
                  </a:lnTo>
                  <a:lnTo>
                    <a:pt x="0" y="125"/>
                  </a:lnTo>
                  <a:lnTo>
                    <a:pt x="19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2" name="Freeform 444"/>
            <p:cNvSpPr>
              <a:spLocks/>
            </p:cNvSpPr>
            <p:nvPr/>
          </p:nvSpPr>
          <p:spPr bwMode="auto">
            <a:xfrm>
              <a:off x="2353" y="2827"/>
              <a:ext cx="16" cy="34"/>
            </a:xfrm>
            <a:custGeom>
              <a:avLst/>
              <a:gdLst>
                <a:gd name="T0" fmla="*/ 0 w 66"/>
                <a:gd name="T1" fmla="*/ 23 h 137"/>
                <a:gd name="T2" fmla="*/ 1 w 66"/>
                <a:gd name="T3" fmla="*/ 17 h 137"/>
                <a:gd name="T4" fmla="*/ 8 w 66"/>
                <a:gd name="T5" fmla="*/ 6 h 137"/>
                <a:gd name="T6" fmla="*/ 13 w 66"/>
                <a:gd name="T7" fmla="*/ 2 h 137"/>
                <a:gd name="T8" fmla="*/ 19 w 66"/>
                <a:gd name="T9" fmla="*/ 0 h 137"/>
                <a:gd name="T10" fmla="*/ 27 w 66"/>
                <a:gd name="T11" fmla="*/ 1 h 137"/>
                <a:gd name="T12" fmla="*/ 37 w 66"/>
                <a:gd name="T13" fmla="*/ 7 h 137"/>
                <a:gd name="T14" fmla="*/ 66 w 66"/>
                <a:gd name="T15" fmla="*/ 126 h 137"/>
                <a:gd name="T16" fmla="*/ 60 w 66"/>
                <a:gd name="T17" fmla="*/ 135 h 137"/>
                <a:gd name="T18" fmla="*/ 53 w 66"/>
                <a:gd name="T19" fmla="*/ 137 h 137"/>
                <a:gd name="T20" fmla="*/ 47 w 66"/>
                <a:gd name="T21" fmla="*/ 131 h 137"/>
                <a:gd name="T22" fmla="*/ 0 w 66"/>
                <a:gd name="T23" fmla="*/ 23 h 137"/>
                <a:gd name="T24" fmla="*/ 0 w 66"/>
                <a:gd name="T25" fmla="*/ 23 h 1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6"/>
                <a:gd name="T40" fmla="*/ 0 h 137"/>
                <a:gd name="T41" fmla="*/ 66 w 66"/>
                <a:gd name="T42" fmla="*/ 137 h 1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6" h="137">
                  <a:moveTo>
                    <a:pt x="0" y="23"/>
                  </a:moveTo>
                  <a:lnTo>
                    <a:pt x="1" y="17"/>
                  </a:lnTo>
                  <a:lnTo>
                    <a:pt x="8" y="6"/>
                  </a:lnTo>
                  <a:lnTo>
                    <a:pt x="13" y="2"/>
                  </a:lnTo>
                  <a:lnTo>
                    <a:pt x="19" y="0"/>
                  </a:lnTo>
                  <a:lnTo>
                    <a:pt x="27" y="1"/>
                  </a:lnTo>
                  <a:lnTo>
                    <a:pt x="37" y="7"/>
                  </a:lnTo>
                  <a:lnTo>
                    <a:pt x="66" y="126"/>
                  </a:lnTo>
                  <a:lnTo>
                    <a:pt x="60" y="135"/>
                  </a:lnTo>
                  <a:lnTo>
                    <a:pt x="53" y="137"/>
                  </a:lnTo>
                  <a:lnTo>
                    <a:pt x="47" y="131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3" name="Freeform 445"/>
            <p:cNvSpPr>
              <a:spLocks/>
            </p:cNvSpPr>
            <p:nvPr/>
          </p:nvSpPr>
          <p:spPr bwMode="auto">
            <a:xfrm>
              <a:off x="2413" y="2808"/>
              <a:ext cx="20" cy="24"/>
            </a:xfrm>
            <a:custGeom>
              <a:avLst/>
              <a:gdLst>
                <a:gd name="T0" fmla="*/ 31 w 82"/>
                <a:gd name="T1" fmla="*/ 1 h 96"/>
                <a:gd name="T2" fmla="*/ 24 w 82"/>
                <a:gd name="T3" fmla="*/ 0 h 96"/>
                <a:gd name="T4" fmla="*/ 10 w 82"/>
                <a:gd name="T5" fmla="*/ 0 h 96"/>
                <a:gd name="T6" fmla="*/ 0 w 82"/>
                <a:gd name="T7" fmla="*/ 8 h 96"/>
                <a:gd name="T8" fmla="*/ 0 w 82"/>
                <a:gd name="T9" fmla="*/ 16 h 96"/>
                <a:gd name="T10" fmla="*/ 6 w 82"/>
                <a:gd name="T11" fmla="*/ 30 h 96"/>
                <a:gd name="T12" fmla="*/ 71 w 82"/>
                <a:gd name="T13" fmla="*/ 96 h 96"/>
                <a:gd name="T14" fmla="*/ 82 w 82"/>
                <a:gd name="T15" fmla="*/ 85 h 96"/>
                <a:gd name="T16" fmla="*/ 31 w 82"/>
                <a:gd name="T17" fmla="*/ 1 h 96"/>
                <a:gd name="T18" fmla="*/ 31 w 82"/>
                <a:gd name="T19" fmla="*/ 1 h 9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2"/>
                <a:gd name="T31" fmla="*/ 0 h 96"/>
                <a:gd name="T32" fmla="*/ 82 w 82"/>
                <a:gd name="T33" fmla="*/ 96 h 9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2" h="96">
                  <a:moveTo>
                    <a:pt x="31" y="1"/>
                  </a:moveTo>
                  <a:lnTo>
                    <a:pt x="24" y="0"/>
                  </a:lnTo>
                  <a:lnTo>
                    <a:pt x="1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6" y="30"/>
                  </a:lnTo>
                  <a:lnTo>
                    <a:pt x="71" y="96"/>
                  </a:lnTo>
                  <a:lnTo>
                    <a:pt x="82" y="8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4" name="Freeform 446"/>
            <p:cNvSpPr>
              <a:spLocks/>
            </p:cNvSpPr>
            <p:nvPr/>
          </p:nvSpPr>
          <p:spPr bwMode="auto">
            <a:xfrm>
              <a:off x="2438" y="2771"/>
              <a:ext cx="44" cy="36"/>
            </a:xfrm>
            <a:custGeom>
              <a:avLst/>
              <a:gdLst>
                <a:gd name="T0" fmla="*/ 18 w 178"/>
                <a:gd name="T1" fmla="*/ 0 h 142"/>
                <a:gd name="T2" fmla="*/ 0 w 178"/>
                <a:gd name="T3" fmla="*/ 33 h 142"/>
                <a:gd name="T4" fmla="*/ 168 w 178"/>
                <a:gd name="T5" fmla="*/ 142 h 142"/>
                <a:gd name="T6" fmla="*/ 178 w 178"/>
                <a:gd name="T7" fmla="*/ 117 h 142"/>
                <a:gd name="T8" fmla="*/ 18 w 178"/>
                <a:gd name="T9" fmla="*/ 0 h 142"/>
                <a:gd name="T10" fmla="*/ 18 w 178"/>
                <a:gd name="T11" fmla="*/ 0 h 1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8"/>
                <a:gd name="T19" fmla="*/ 0 h 142"/>
                <a:gd name="T20" fmla="*/ 178 w 178"/>
                <a:gd name="T21" fmla="*/ 142 h 1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8" h="142">
                  <a:moveTo>
                    <a:pt x="18" y="0"/>
                  </a:moveTo>
                  <a:lnTo>
                    <a:pt x="0" y="33"/>
                  </a:lnTo>
                  <a:lnTo>
                    <a:pt x="168" y="142"/>
                  </a:lnTo>
                  <a:lnTo>
                    <a:pt x="178" y="117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5" name="Freeform 447"/>
            <p:cNvSpPr>
              <a:spLocks/>
            </p:cNvSpPr>
            <p:nvPr/>
          </p:nvSpPr>
          <p:spPr bwMode="auto">
            <a:xfrm>
              <a:off x="2420" y="2702"/>
              <a:ext cx="42" cy="13"/>
            </a:xfrm>
            <a:custGeom>
              <a:avLst/>
              <a:gdLst>
                <a:gd name="T0" fmla="*/ 8 w 169"/>
                <a:gd name="T1" fmla="*/ 18 h 55"/>
                <a:gd name="T2" fmla="*/ 6 w 169"/>
                <a:gd name="T3" fmla="*/ 24 h 55"/>
                <a:gd name="T4" fmla="*/ 0 w 169"/>
                <a:gd name="T5" fmla="*/ 37 h 55"/>
                <a:gd name="T6" fmla="*/ 2 w 169"/>
                <a:gd name="T7" fmla="*/ 50 h 55"/>
                <a:gd name="T8" fmla="*/ 8 w 169"/>
                <a:gd name="T9" fmla="*/ 53 h 55"/>
                <a:gd name="T10" fmla="*/ 21 w 169"/>
                <a:gd name="T11" fmla="*/ 55 h 55"/>
                <a:gd name="T12" fmla="*/ 159 w 169"/>
                <a:gd name="T13" fmla="*/ 22 h 55"/>
                <a:gd name="T14" fmla="*/ 169 w 169"/>
                <a:gd name="T15" fmla="*/ 12 h 55"/>
                <a:gd name="T16" fmla="*/ 169 w 169"/>
                <a:gd name="T17" fmla="*/ 4 h 55"/>
                <a:gd name="T18" fmla="*/ 164 w 169"/>
                <a:gd name="T19" fmla="*/ 2 h 55"/>
                <a:gd name="T20" fmla="*/ 155 w 169"/>
                <a:gd name="T21" fmla="*/ 0 h 55"/>
                <a:gd name="T22" fmla="*/ 8 w 169"/>
                <a:gd name="T23" fmla="*/ 18 h 55"/>
                <a:gd name="T24" fmla="*/ 8 w 169"/>
                <a:gd name="T25" fmla="*/ 18 h 5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9"/>
                <a:gd name="T40" fmla="*/ 0 h 55"/>
                <a:gd name="T41" fmla="*/ 169 w 169"/>
                <a:gd name="T42" fmla="*/ 55 h 5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9" h="55">
                  <a:moveTo>
                    <a:pt x="8" y="18"/>
                  </a:moveTo>
                  <a:lnTo>
                    <a:pt x="6" y="24"/>
                  </a:lnTo>
                  <a:lnTo>
                    <a:pt x="0" y="37"/>
                  </a:lnTo>
                  <a:lnTo>
                    <a:pt x="2" y="50"/>
                  </a:lnTo>
                  <a:lnTo>
                    <a:pt x="8" y="53"/>
                  </a:lnTo>
                  <a:lnTo>
                    <a:pt x="21" y="55"/>
                  </a:lnTo>
                  <a:lnTo>
                    <a:pt x="159" y="22"/>
                  </a:lnTo>
                  <a:lnTo>
                    <a:pt x="169" y="12"/>
                  </a:lnTo>
                  <a:lnTo>
                    <a:pt x="169" y="4"/>
                  </a:lnTo>
                  <a:lnTo>
                    <a:pt x="164" y="2"/>
                  </a:lnTo>
                  <a:lnTo>
                    <a:pt x="155" y="0"/>
                  </a:lnTo>
                  <a:lnTo>
                    <a:pt x="8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6" name="Freeform 448"/>
            <p:cNvSpPr>
              <a:spLocks/>
            </p:cNvSpPr>
            <p:nvPr/>
          </p:nvSpPr>
          <p:spPr bwMode="auto">
            <a:xfrm>
              <a:off x="2374" y="2629"/>
              <a:ext cx="20" cy="37"/>
            </a:xfrm>
            <a:custGeom>
              <a:avLst/>
              <a:gdLst>
                <a:gd name="T0" fmla="*/ 0 w 81"/>
                <a:gd name="T1" fmla="*/ 124 h 147"/>
                <a:gd name="T2" fmla="*/ 7 w 81"/>
                <a:gd name="T3" fmla="*/ 140 h 147"/>
                <a:gd name="T4" fmla="*/ 12 w 81"/>
                <a:gd name="T5" fmla="*/ 144 h 147"/>
                <a:gd name="T6" fmla="*/ 19 w 81"/>
                <a:gd name="T7" fmla="*/ 147 h 147"/>
                <a:gd name="T8" fmla="*/ 38 w 81"/>
                <a:gd name="T9" fmla="*/ 138 h 147"/>
                <a:gd name="T10" fmla="*/ 81 w 81"/>
                <a:gd name="T11" fmla="*/ 13 h 147"/>
                <a:gd name="T12" fmla="*/ 77 w 81"/>
                <a:gd name="T13" fmla="*/ 3 h 147"/>
                <a:gd name="T14" fmla="*/ 74 w 81"/>
                <a:gd name="T15" fmla="*/ 0 h 147"/>
                <a:gd name="T16" fmla="*/ 72 w 81"/>
                <a:gd name="T17" fmla="*/ 0 h 147"/>
                <a:gd name="T18" fmla="*/ 63 w 81"/>
                <a:gd name="T19" fmla="*/ 8 h 147"/>
                <a:gd name="T20" fmla="*/ 0 w 81"/>
                <a:gd name="T21" fmla="*/ 124 h 147"/>
                <a:gd name="T22" fmla="*/ 0 w 81"/>
                <a:gd name="T23" fmla="*/ 124 h 14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1"/>
                <a:gd name="T37" fmla="*/ 0 h 147"/>
                <a:gd name="T38" fmla="*/ 81 w 81"/>
                <a:gd name="T39" fmla="*/ 147 h 14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1" h="147">
                  <a:moveTo>
                    <a:pt x="0" y="124"/>
                  </a:moveTo>
                  <a:lnTo>
                    <a:pt x="7" y="140"/>
                  </a:lnTo>
                  <a:lnTo>
                    <a:pt x="12" y="144"/>
                  </a:lnTo>
                  <a:lnTo>
                    <a:pt x="19" y="147"/>
                  </a:lnTo>
                  <a:lnTo>
                    <a:pt x="38" y="138"/>
                  </a:lnTo>
                  <a:lnTo>
                    <a:pt x="81" y="13"/>
                  </a:lnTo>
                  <a:lnTo>
                    <a:pt x="77" y="3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63" y="8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7" name="Freeform 449"/>
            <p:cNvSpPr>
              <a:spLocks/>
            </p:cNvSpPr>
            <p:nvPr/>
          </p:nvSpPr>
          <p:spPr bwMode="auto">
            <a:xfrm>
              <a:off x="2279" y="2630"/>
              <a:ext cx="14" cy="35"/>
            </a:xfrm>
            <a:custGeom>
              <a:avLst/>
              <a:gdLst>
                <a:gd name="T0" fmla="*/ 24 w 58"/>
                <a:gd name="T1" fmla="*/ 130 h 139"/>
                <a:gd name="T2" fmla="*/ 29 w 58"/>
                <a:gd name="T3" fmla="*/ 134 h 139"/>
                <a:gd name="T4" fmla="*/ 33 w 58"/>
                <a:gd name="T5" fmla="*/ 136 h 139"/>
                <a:gd name="T6" fmla="*/ 39 w 58"/>
                <a:gd name="T7" fmla="*/ 139 h 139"/>
                <a:gd name="T8" fmla="*/ 52 w 58"/>
                <a:gd name="T9" fmla="*/ 138 h 139"/>
                <a:gd name="T10" fmla="*/ 58 w 58"/>
                <a:gd name="T11" fmla="*/ 122 h 139"/>
                <a:gd name="T12" fmla="*/ 19 w 58"/>
                <a:gd name="T13" fmla="*/ 15 h 139"/>
                <a:gd name="T14" fmla="*/ 17 w 58"/>
                <a:gd name="T15" fmla="*/ 10 h 139"/>
                <a:gd name="T16" fmla="*/ 9 w 58"/>
                <a:gd name="T17" fmla="*/ 2 h 139"/>
                <a:gd name="T18" fmla="*/ 5 w 58"/>
                <a:gd name="T19" fmla="*/ 0 h 139"/>
                <a:gd name="T20" fmla="*/ 3 w 58"/>
                <a:gd name="T21" fmla="*/ 2 h 139"/>
                <a:gd name="T22" fmla="*/ 0 w 58"/>
                <a:gd name="T23" fmla="*/ 19 h 139"/>
                <a:gd name="T24" fmla="*/ 24 w 58"/>
                <a:gd name="T25" fmla="*/ 130 h 139"/>
                <a:gd name="T26" fmla="*/ 24 w 58"/>
                <a:gd name="T27" fmla="*/ 130 h 1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8"/>
                <a:gd name="T43" fmla="*/ 0 h 139"/>
                <a:gd name="T44" fmla="*/ 58 w 58"/>
                <a:gd name="T45" fmla="*/ 139 h 1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8" h="139">
                  <a:moveTo>
                    <a:pt x="24" y="130"/>
                  </a:moveTo>
                  <a:lnTo>
                    <a:pt x="29" y="134"/>
                  </a:lnTo>
                  <a:lnTo>
                    <a:pt x="33" y="136"/>
                  </a:lnTo>
                  <a:lnTo>
                    <a:pt x="39" y="139"/>
                  </a:lnTo>
                  <a:lnTo>
                    <a:pt x="52" y="138"/>
                  </a:lnTo>
                  <a:lnTo>
                    <a:pt x="58" y="122"/>
                  </a:lnTo>
                  <a:lnTo>
                    <a:pt x="19" y="15"/>
                  </a:lnTo>
                  <a:lnTo>
                    <a:pt x="17" y="10"/>
                  </a:lnTo>
                  <a:lnTo>
                    <a:pt x="9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0" y="19"/>
                  </a:lnTo>
                  <a:lnTo>
                    <a:pt x="24" y="1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8" name="Freeform 450"/>
            <p:cNvSpPr>
              <a:spLocks/>
            </p:cNvSpPr>
            <p:nvPr/>
          </p:nvSpPr>
          <p:spPr bwMode="auto">
            <a:xfrm>
              <a:off x="2198" y="2668"/>
              <a:ext cx="37" cy="29"/>
            </a:xfrm>
            <a:custGeom>
              <a:avLst/>
              <a:gdLst>
                <a:gd name="T0" fmla="*/ 125 w 146"/>
                <a:gd name="T1" fmla="*/ 115 h 115"/>
                <a:gd name="T2" fmla="*/ 138 w 146"/>
                <a:gd name="T3" fmla="*/ 115 h 115"/>
                <a:gd name="T4" fmla="*/ 146 w 146"/>
                <a:gd name="T5" fmla="*/ 108 h 115"/>
                <a:gd name="T6" fmla="*/ 143 w 146"/>
                <a:gd name="T7" fmla="*/ 90 h 115"/>
                <a:gd name="T8" fmla="*/ 13 w 146"/>
                <a:gd name="T9" fmla="*/ 0 h 115"/>
                <a:gd name="T10" fmla="*/ 0 w 146"/>
                <a:gd name="T11" fmla="*/ 12 h 115"/>
                <a:gd name="T12" fmla="*/ 125 w 146"/>
                <a:gd name="T13" fmla="*/ 115 h 115"/>
                <a:gd name="T14" fmla="*/ 125 w 146"/>
                <a:gd name="T15" fmla="*/ 115 h 1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6"/>
                <a:gd name="T25" fmla="*/ 0 h 115"/>
                <a:gd name="T26" fmla="*/ 146 w 146"/>
                <a:gd name="T27" fmla="*/ 115 h 1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6" h="115">
                  <a:moveTo>
                    <a:pt x="125" y="115"/>
                  </a:moveTo>
                  <a:lnTo>
                    <a:pt x="138" y="115"/>
                  </a:lnTo>
                  <a:lnTo>
                    <a:pt x="146" y="108"/>
                  </a:lnTo>
                  <a:lnTo>
                    <a:pt x="143" y="90"/>
                  </a:lnTo>
                  <a:lnTo>
                    <a:pt x="13" y="0"/>
                  </a:lnTo>
                  <a:lnTo>
                    <a:pt x="0" y="12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9" name="Freeform 451"/>
            <p:cNvSpPr>
              <a:spLocks/>
            </p:cNvSpPr>
            <p:nvPr/>
          </p:nvSpPr>
          <p:spPr bwMode="auto">
            <a:xfrm>
              <a:off x="2154" y="2744"/>
              <a:ext cx="59" cy="11"/>
            </a:xfrm>
            <a:custGeom>
              <a:avLst/>
              <a:gdLst>
                <a:gd name="T0" fmla="*/ 234 w 236"/>
                <a:gd name="T1" fmla="*/ 0 h 45"/>
                <a:gd name="T2" fmla="*/ 236 w 236"/>
                <a:gd name="T3" fmla="*/ 33 h 45"/>
                <a:gd name="T4" fmla="*/ 3 w 236"/>
                <a:gd name="T5" fmla="*/ 45 h 45"/>
                <a:gd name="T6" fmla="*/ 0 w 236"/>
                <a:gd name="T7" fmla="*/ 26 h 45"/>
                <a:gd name="T8" fmla="*/ 234 w 236"/>
                <a:gd name="T9" fmla="*/ 0 h 45"/>
                <a:gd name="T10" fmla="*/ 234 w 236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36"/>
                <a:gd name="T19" fmla="*/ 0 h 45"/>
                <a:gd name="T20" fmla="*/ 236 w 236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36" h="45">
                  <a:moveTo>
                    <a:pt x="234" y="0"/>
                  </a:moveTo>
                  <a:lnTo>
                    <a:pt x="236" y="33"/>
                  </a:lnTo>
                  <a:lnTo>
                    <a:pt x="3" y="45"/>
                  </a:lnTo>
                  <a:lnTo>
                    <a:pt x="0" y="26"/>
                  </a:lnTo>
                  <a:lnTo>
                    <a:pt x="2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0" name="Freeform 452"/>
            <p:cNvSpPr>
              <a:spLocks/>
            </p:cNvSpPr>
            <p:nvPr/>
          </p:nvSpPr>
          <p:spPr bwMode="auto">
            <a:xfrm>
              <a:off x="2268" y="2742"/>
              <a:ext cx="63" cy="62"/>
            </a:xfrm>
            <a:custGeom>
              <a:avLst/>
              <a:gdLst>
                <a:gd name="T0" fmla="*/ 60 w 250"/>
                <a:gd name="T1" fmla="*/ 0 h 247"/>
                <a:gd name="T2" fmla="*/ 56 w 250"/>
                <a:gd name="T3" fmla="*/ 10 h 247"/>
                <a:gd name="T4" fmla="*/ 49 w 250"/>
                <a:gd name="T5" fmla="*/ 37 h 247"/>
                <a:gd name="T6" fmla="*/ 42 w 250"/>
                <a:gd name="T7" fmla="*/ 75 h 247"/>
                <a:gd name="T8" fmla="*/ 45 w 250"/>
                <a:gd name="T9" fmla="*/ 119 h 247"/>
                <a:gd name="T10" fmla="*/ 50 w 250"/>
                <a:gd name="T11" fmla="*/ 142 h 247"/>
                <a:gd name="T12" fmla="*/ 55 w 250"/>
                <a:gd name="T13" fmla="*/ 153 h 247"/>
                <a:gd name="T14" fmla="*/ 60 w 250"/>
                <a:gd name="T15" fmla="*/ 163 h 247"/>
                <a:gd name="T16" fmla="*/ 66 w 250"/>
                <a:gd name="T17" fmla="*/ 173 h 247"/>
                <a:gd name="T18" fmla="*/ 75 w 250"/>
                <a:gd name="T19" fmla="*/ 183 h 247"/>
                <a:gd name="T20" fmla="*/ 84 w 250"/>
                <a:gd name="T21" fmla="*/ 194 h 247"/>
                <a:gd name="T22" fmla="*/ 96 w 250"/>
                <a:gd name="T23" fmla="*/ 202 h 247"/>
                <a:gd name="T24" fmla="*/ 102 w 250"/>
                <a:gd name="T25" fmla="*/ 206 h 247"/>
                <a:gd name="T26" fmla="*/ 108 w 250"/>
                <a:gd name="T27" fmla="*/ 210 h 247"/>
                <a:gd name="T28" fmla="*/ 116 w 250"/>
                <a:gd name="T29" fmla="*/ 214 h 247"/>
                <a:gd name="T30" fmla="*/ 122 w 250"/>
                <a:gd name="T31" fmla="*/ 218 h 247"/>
                <a:gd name="T32" fmla="*/ 130 w 250"/>
                <a:gd name="T33" fmla="*/ 221 h 247"/>
                <a:gd name="T34" fmla="*/ 138 w 250"/>
                <a:gd name="T35" fmla="*/ 224 h 247"/>
                <a:gd name="T36" fmla="*/ 156 w 250"/>
                <a:gd name="T37" fmla="*/ 230 h 247"/>
                <a:gd name="T38" fmla="*/ 176 w 250"/>
                <a:gd name="T39" fmla="*/ 234 h 247"/>
                <a:gd name="T40" fmla="*/ 198 w 250"/>
                <a:gd name="T41" fmla="*/ 238 h 247"/>
                <a:gd name="T42" fmla="*/ 250 w 250"/>
                <a:gd name="T43" fmla="*/ 242 h 247"/>
                <a:gd name="T44" fmla="*/ 236 w 250"/>
                <a:gd name="T45" fmla="*/ 244 h 247"/>
                <a:gd name="T46" fmla="*/ 200 w 250"/>
                <a:gd name="T47" fmla="*/ 247 h 247"/>
                <a:gd name="T48" fmla="*/ 151 w 250"/>
                <a:gd name="T49" fmla="*/ 247 h 247"/>
                <a:gd name="T50" fmla="*/ 98 w 250"/>
                <a:gd name="T51" fmla="*/ 238 h 247"/>
                <a:gd name="T52" fmla="*/ 73 w 250"/>
                <a:gd name="T53" fmla="*/ 229 h 247"/>
                <a:gd name="T54" fmla="*/ 60 w 250"/>
                <a:gd name="T55" fmla="*/ 224 h 247"/>
                <a:gd name="T56" fmla="*/ 49 w 250"/>
                <a:gd name="T57" fmla="*/ 218 h 247"/>
                <a:gd name="T58" fmla="*/ 13 w 250"/>
                <a:gd name="T59" fmla="*/ 178 h 247"/>
                <a:gd name="T60" fmla="*/ 3 w 250"/>
                <a:gd name="T61" fmla="*/ 152 h 247"/>
                <a:gd name="T62" fmla="*/ 0 w 250"/>
                <a:gd name="T63" fmla="*/ 119 h 247"/>
                <a:gd name="T64" fmla="*/ 3 w 250"/>
                <a:gd name="T65" fmla="*/ 80 h 247"/>
                <a:gd name="T66" fmla="*/ 8 w 250"/>
                <a:gd name="T67" fmla="*/ 57 h 247"/>
                <a:gd name="T68" fmla="*/ 16 w 250"/>
                <a:gd name="T69" fmla="*/ 33 h 247"/>
                <a:gd name="T70" fmla="*/ 60 w 250"/>
                <a:gd name="T71" fmla="*/ 0 h 247"/>
                <a:gd name="T72" fmla="*/ 60 w 250"/>
                <a:gd name="T73" fmla="*/ 0 h 24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50"/>
                <a:gd name="T112" fmla="*/ 0 h 247"/>
                <a:gd name="T113" fmla="*/ 250 w 250"/>
                <a:gd name="T114" fmla="*/ 247 h 24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50" h="247">
                  <a:moveTo>
                    <a:pt x="60" y="0"/>
                  </a:moveTo>
                  <a:lnTo>
                    <a:pt x="56" y="10"/>
                  </a:lnTo>
                  <a:lnTo>
                    <a:pt x="49" y="37"/>
                  </a:lnTo>
                  <a:lnTo>
                    <a:pt x="42" y="75"/>
                  </a:lnTo>
                  <a:lnTo>
                    <a:pt x="45" y="119"/>
                  </a:lnTo>
                  <a:lnTo>
                    <a:pt x="50" y="142"/>
                  </a:lnTo>
                  <a:lnTo>
                    <a:pt x="55" y="153"/>
                  </a:lnTo>
                  <a:lnTo>
                    <a:pt x="60" y="163"/>
                  </a:lnTo>
                  <a:lnTo>
                    <a:pt x="66" y="173"/>
                  </a:lnTo>
                  <a:lnTo>
                    <a:pt x="75" y="183"/>
                  </a:lnTo>
                  <a:lnTo>
                    <a:pt x="84" y="194"/>
                  </a:lnTo>
                  <a:lnTo>
                    <a:pt x="96" y="202"/>
                  </a:lnTo>
                  <a:lnTo>
                    <a:pt x="102" y="206"/>
                  </a:lnTo>
                  <a:lnTo>
                    <a:pt x="108" y="210"/>
                  </a:lnTo>
                  <a:lnTo>
                    <a:pt x="116" y="214"/>
                  </a:lnTo>
                  <a:lnTo>
                    <a:pt x="122" y="218"/>
                  </a:lnTo>
                  <a:lnTo>
                    <a:pt x="130" y="221"/>
                  </a:lnTo>
                  <a:lnTo>
                    <a:pt x="138" y="224"/>
                  </a:lnTo>
                  <a:lnTo>
                    <a:pt x="156" y="230"/>
                  </a:lnTo>
                  <a:lnTo>
                    <a:pt x="176" y="234"/>
                  </a:lnTo>
                  <a:lnTo>
                    <a:pt x="198" y="238"/>
                  </a:lnTo>
                  <a:lnTo>
                    <a:pt x="250" y="242"/>
                  </a:lnTo>
                  <a:lnTo>
                    <a:pt x="236" y="244"/>
                  </a:lnTo>
                  <a:lnTo>
                    <a:pt x="200" y="247"/>
                  </a:lnTo>
                  <a:lnTo>
                    <a:pt x="151" y="247"/>
                  </a:lnTo>
                  <a:lnTo>
                    <a:pt x="98" y="238"/>
                  </a:lnTo>
                  <a:lnTo>
                    <a:pt x="73" y="229"/>
                  </a:lnTo>
                  <a:lnTo>
                    <a:pt x="60" y="224"/>
                  </a:lnTo>
                  <a:lnTo>
                    <a:pt x="49" y="218"/>
                  </a:lnTo>
                  <a:lnTo>
                    <a:pt x="13" y="178"/>
                  </a:lnTo>
                  <a:lnTo>
                    <a:pt x="3" y="152"/>
                  </a:lnTo>
                  <a:lnTo>
                    <a:pt x="0" y="119"/>
                  </a:lnTo>
                  <a:lnTo>
                    <a:pt x="3" y="80"/>
                  </a:lnTo>
                  <a:lnTo>
                    <a:pt x="8" y="57"/>
                  </a:lnTo>
                  <a:lnTo>
                    <a:pt x="16" y="3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pic>
        <p:nvPicPr>
          <p:cNvPr id="9" name="Picture 467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123728" y="5517232"/>
            <a:ext cx="1192213" cy="1122362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</p:pic>
      <p:sp>
        <p:nvSpPr>
          <p:cNvPr id="10" name="Rectangle 468"/>
          <p:cNvSpPr>
            <a:spLocks noChangeArrowheads="1"/>
          </p:cNvSpPr>
          <p:nvPr/>
        </p:nvSpPr>
        <p:spPr bwMode="auto">
          <a:xfrm>
            <a:off x="5109816" y="5798219"/>
            <a:ext cx="1588" cy="952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1" name="Freeform 469"/>
          <p:cNvSpPr>
            <a:spLocks/>
          </p:cNvSpPr>
          <p:nvPr/>
        </p:nvSpPr>
        <p:spPr bwMode="auto">
          <a:xfrm>
            <a:off x="4611341" y="5901407"/>
            <a:ext cx="1588" cy="3175"/>
          </a:xfrm>
          <a:custGeom>
            <a:avLst/>
            <a:gdLst>
              <a:gd name="T0" fmla="*/ 11 w 11"/>
              <a:gd name="T1" fmla="*/ 20 h 20"/>
              <a:gd name="T2" fmla="*/ 0 w 11"/>
              <a:gd name="T3" fmla="*/ 0 h 20"/>
              <a:gd name="T4" fmla="*/ 11 w 11"/>
              <a:gd name="T5" fmla="*/ 10 h 20"/>
              <a:gd name="T6" fmla="*/ 11 w 11"/>
              <a:gd name="T7" fmla="*/ 20 h 20"/>
              <a:gd name="T8" fmla="*/ 0 60000 65536"/>
              <a:gd name="T9" fmla="*/ 0 60000 65536"/>
              <a:gd name="T10" fmla="*/ 0 60000 65536"/>
              <a:gd name="T11" fmla="*/ 0 60000 65536"/>
              <a:gd name="T12" fmla="*/ 0 w 11"/>
              <a:gd name="T13" fmla="*/ 0 h 20"/>
              <a:gd name="T14" fmla="*/ 11 w 11"/>
              <a:gd name="T15" fmla="*/ 20 h 2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1" h="20">
                <a:moveTo>
                  <a:pt x="11" y="20"/>
                </a:moveTo>
                <a:lnTo>
                  <a:pt x="0" y="0"/>
                </a:lnTo>
                <a:lnTo>
                  <a:pt x="11" y="10"/>
                </a:lnTo>
                <a:lnTo>
                  <a:pt x="11" y="2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" name="Freeform 470"/>
          <p:cNvSpPr>
            <a:spLocks/>
          </p:cNvSpPr>
          <p:nvPr/>
        </p:nvSpPr>
        <p:spPr bwMode="auto">
          <a:xfrm>
            <a:off x="5262216" y="5952207"/>
            <a:ext cx="4763" cy="1587"/>
          </a:xfrm>
          <a:custGeom>
            <a:avLst/>
            <a:gdLst>
              <a:gd name="T0" fmla="*/ 0 w 22"/>
              <a:gd name="T1" fmla="*/ 0 h 1"/>
              <a:gd name="T2" fmla="*/ 0 w 22"/>
              <a:gd name="T3" fmla="*/ 0 h 1"/>
              <a:gd name="T4" fmla="*/ 22 w 22"/>
              <a:gd name="T5" fmla="*/ 0 h 1"/>
              <a:gd name="T6" fmla="*/ 0 w 22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  <a:gd name="T12" fmla="*/ 0 w 22"/>
              <a:gd name="T13" fmla="*/ 0 h 1"/>
              <a:gd name="T14" fmla="*/ 22 w 22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2" h="1">
                <a:moveTo>
                  <a:pt x="0" y="0"/>
                </a:moveTo>
                <a:lnTo>
                  <a:pt x="0" y="0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" name="Freeform 471"/>
          <p:cNvSpPr>
            <a:spLocks/>
          </p:cNvSpPr>
          <p:nvPr/>
        </p:nvSpPr>
        <p:spPr bwMode="auto">
          <a:xfrm>
            <a:off x="4727228" y="6355432"/>
            <a:ext cx="6350" cy="6350"/>
          </a:xfrm>
          <a:custGeom>
            <a:avLst/>
            <a:gdLst>
              <a:gd name="T0" fmla="*/ 0 w 42"/>
              <a:gd name="T1" fmla="*/ 32 h 32"/>
              <a:gd name="T2" fmla="*/ 31 w 42"/>
              <a:gd name="T3" fmla="*/ 0 h 32"/>
              <a:gd name="T4" fmla="*/ 42 w 42"/>
              <a:gd name="T5" fmla="*/ 0 h 32"/>
              <a:gd name="T6" fmla="*/ 0 w 42"/>
              <a:gd name="T7" fmla="*/ 32 h 32"/>
              <a:gd name="T8" fmla="*/ 0 60000 65536"/>
              <a:gd name="T9" fmla="*/ 0 60000 65536"/>
              <a:gd name="T10" fmla="*/ 0 60000 65536"/>
              <a:gd name="T11" fmla="*/ 0 60000 65536"/>
              <a:gd name="T12" fmla="*/ 0 w 42"/>
              <a:gd name="T13" fmla="*/ 0 h 32"/>
              <a:gd name="T14" fmla="*/ 42 w 42"/>
              <a:gd name="T15" fmla="*/ 32 h 3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2" h="32">
                <a:moveTo>
                  <a:pt x="0" y="32"/>
                </a:moveTo>
                <a:lnTo>
                  <a:pt x="31" y="0"/>
                </a:lnTo>
                <a:lnTo>
                  <a:pt x="42" y="0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" name="Freeform 472"/>
          <p:cNvSpPr>
            <a:spLocks/>
          </p:cNvSpPr>
          <p:nvPr/>
        </p:nvSpPr>
        <p:spPr bwMode="auto">
          <a:xfrm>
            <a:off x="5132041" y="6363369"/>
            <a:ext cx="4763" cy="0"/>
          </a:xfrm>
          <a:custGeom>
            <a:avLst/>
            <a:gdLst>
              <a:gd name="T0" fmla="*/ 21 w 21"/>
              <a:gd name="T1" fmla="*/ 0 w 21"/>
              <a:gd name="T2" fmla="*/ 11 w 21"/>
              <a:gd name="T3" fmla="*/ 21 w 21"/>
              <a:gd name="T4" fmla="*/ 0 60000 65536"/>
              <a:gd name="T5" fmla="*/ 0 60000 65536"/>
              <a:gd name="T6" fmla="*/ 0 60000 65536"/>
              <a:gd name="T7" fmla="*/ 0 60000 65536"/>
              <a:gd name="T8" fmla="*/ 0 w 21"/>
              <a:gd name="T9" fmla="*/ 21 w 21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T8" t="0" r="T9" b="0"/>
            <a:pathLst>
              <a:path w="21">
                <a:moveTo>
                  <a:pt x="21" y="0"/>
                </a:moveTo>
                <a:lnTo>
                  <a:pt x="0" y="0"/>
                </a:lnTo>
                <a:lnTo>
                  <a:pt x="11" y="0"/>
                </a:lnTo>
                <a:lnTo>
                  <a:pt x="21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5" name="Freeform 473"/>
          <p:cNvSpPr>
            <a:spLocks/>
          </p:cNvSpPr>
          <p:nvPr/>
        </p:nvSpPr>
        <p:spPr bwMode="auto">
          <a:xfrm>
            <a:off x="5125691" y="6372894"/>
            <a:ext cx="1588" cy="6350"/>
          </a:xfrm>
          <a:custGeom>
            <a:avLst/>
            <a:gdLst>
              <a:gd name="T0" fmla="*/ 0 w 10"/>
              <a:gd name="T1" fmla="*/ 42 h 42"/>
              <a:gd name="T2" fmla="*/ 0 w 10"/>
              <a:gd name="T3" fmla="*/ 0 h 42"/>
              <a:gd name="T4" fmla="*/ 10 w 10"/>
              <a:gd name="T5" fmla="*/ 22 h 42"/>
              <a:gd name="T6" fmla="*/ 0 w 10"/>
              <a:gd name="T7" fmla="*/ 42 h 42"/>
              <a:gd name="T8" fmla="*/ 0 60000 65536"/>
              <a:gd name="T9" fmla="*/ 0 60000 65536"/>
              <a:gd name="T10" fmla="*/ 0 60000 65536"/>
              <a:gd name="T11" fmla="*/ 0 60000 65536"/>
              <a:gd name="T12" fmla="*/ 0 w 10"/>
              <a:gd name="T13" fmla="*/ 0 h 42"/>
              <a:gd name="T14" fmla="*/ 10 w 10"/>
              <a:gd name="T15" fmla="*/ 42 h 4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0" h="42">
                <a:moveTo>
                  <a:pt x="0" y="42"/>
                </a:moveTo>
                <a:lnTo>
                  <a:pt x="0" y="0"/>
                </a:lnTo>
                <a:lnTo>
                  <a:pt x="10" y="22"/>
                </a:lnTo>
                <a:lnTo>
                  <a:pt x="0" y="4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6" name="Freeform 474"/>
          <p:cNvSpPr>
            <a:spLocks/>
          </p:cNvSpPr>
          <p:nvPr/>
        </p:nvSpPr>
        <p:spPr bwMode="auto">
          <a:xfrm>
            <a:off x="5136803" y="6412582"/>
            <a:ext cx="1588" cy="3175"/>
          </a:xfrm>
          <a:custGeom>
            <a:avLst/>
            <a:gdLst>
              <a:gd name="T0" fmla="*/ 12 w 12"/>
              <a:gd name="T1" fmla="*/ 21 h 21"/>
              <a:gd name="T2" fmla="*/ 0 w 12"/>
              <a:gd name="T3" fmla="*/ 0 h 21"/>
              <a:gd name="T4" fmla="*/ 12 w 12"/>
              <a:gd name="T5" fmla="*/ 11 h 21"/>
              <a:gd name="T6" fmla="*/ 12 w 12"/>
              <a:gd name="T7" fmla="*/ 21 h 21"/>
              <a:gd name="T8" fmla="*/ 0 60000 65536"/>
              <a:gd name="T9" fmla="*/ 0 60000 65536"/>
              <a:gd name="T10" fmla="*/ 0 60000 65536"/>
              <a:gd name="T11" fmla="*/ 0 60000 65536"/>
              <a:gd name="T12" fmla="*/ 0 w 12"/>
              <a:gd name="T13" fmla="*/ 0 h 21"/>
              <a:gd name="T14" fmla="*/ 12 w 12"/>
              <a:gd name="T15" fmla="*/ 21 h 2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" h="21">
                <a:moveTo>
                  <a:pt x="12" y="21"/>
                </a:moveTo>
                <a:lnTo>
                  <a:pt x="0" y="0"/>
                </a:lnTo>
                <a:lnTo>
                  <a:pt x="12" y="11"/>
                </a:lnTo>
                <a:lnTo>
                  <a:pt x="12" y="2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pic>
        <p:nvPicPr>
          <p:cNvPr id="17" name="Picture 475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604991" y="5617244"/>
            <a:ext cx="841375" cy="10255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</p:pic>
      <p:pic>
        <p:nvPicPr>
          <p:cNvPr id="18" name="Picture 476" descr="j0078949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863878" y="5956969"/>
            <a:ext cx="774700" cy="682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1" name="AutoShape 7"/>
          <p:cNvSpPr>
            <a:spLocks noChangeArrowheads="1"/>
          </p:cNvSpPr>
          <p:nvPr/>
        </p:nvSpPr>
        <p:spPr bwMode="auto">
          <a:xfrm>
            <a:off x="4211499" y="1124744"/>
            <a:ext cx="720725" cy="720725"/>
          </a:xfrm>
          <a:prstGeom prst="star32">
            <a:avLst>
              <a:gd name="adj" fmla="val 37500"/>
            </a:avLst>
          </a:prstGeom>
          <a:solidFill>
            <a:srgbClr val="FFFF00"/>
          </a:solidFill>
          <a:ln w="12700">
            <a:solidFill>
              <a:srgbClr val="FF0000"/>
            </a:solidFill>
            <a:miter lim="800000"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r>
              <a:rPr lang="pt-BR" sz="1600"/>
              <a:t>Sol</a:t>
            </a:r>
          </a:p>
        </p:txBody>
      </p:sp>
      <p:sp>
        <p:nvSpPr>
          <p:cNvPr id="142" name="Rectangle 3" descr="j0219060"/>
          <p:cNvSpPr>
            <a:spLocks noGrp="1" noChangeAspect="1" noChangeArrowheads="1"/>
          </p:cNvSpPr>
          <p:nvPr isPhoto="1"/>
        </p:nvSpPr>
        <p:spPr bwMode="auto">
          <a:xfrm>
            <a:off x="35496" y="2397030"/>
            <a:ext cx="1088032" cy="1103978"/>
          </a:xfrm>
          <a:prstGeom prst="rect">
            <a:avLst/>
          </a:prstGeom>
          <a:blipFill dpi="0" rotWithShape="1">
            <a:blip r:embed="rId6" cstate="print"/>
            <a:srcRect/>
            <a:stretch>
              <a:fillRect b="-27"/>
            </a:stretch>
          </a:blipFill>
          <a:ln w="38100">
            <a:noFill/>
            <a:miter lim="800000"/>
            <a:headEnd/>
            <a:tailEnd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43" name="Rectangle 4" descr="j0219061"/>
          <p:cNvSpPr>
            <a:spLocks noGrp="1" noChangeAspect="1" noChangeArrowheads="1"/>
          </p:cNvSpPr>
          <p:nvPr isPhoto="1"/>
        </p:nvSpPr>
        <p:spPr bwMode="auto">
          <a:xfrm>
            <a:off x="675656" y="164782"/>
            <a:ext cx="1088032" cy="1103978"/>
          </a:xfrm>
          <a:prstGeom prst="rect">
            <a:avLst/>
          </a:prstGeom>
          <a:blipFill dpi="0" rotWithShape="1">
            <a:blip r:embed="rId7" cstate="print"/>
            <a:srcRect/>
            <a:stretch>
              <a:fillRect b="-27"/>
            </a:stretch>
          </a:blipFill>
          <a:ln w="38100">
            <a:noFill/>
            <a:miter lim="800000"/>
            <a:headEnd/>
            <a:tailEnd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44" name="Rectangle 5" descr="j0219062"/>
          <p:cNvSpPr>
            <a:spLocks noGrp="1" noChangeAspect="1" noChangeArrowheads="1"/>
          </p:cNvSpPr>
          <p:nvPr isPhoto="1"/>
        </p:nvSpPr>
        <p:spPr bwMode="auto">
          <a:xfrm>
            <a:off x="1971800" y="44624"/>
            <a:ext cx="1088032" cy="1103978"/>
          </a:xfrm>
          <a:prstGeom prst="rect">
            <a:avLst/>
          </a:prstGeom>
          <a:blipFill dpi="0" rotWithShape="1">
            <a:blip r:embed="rId8" cstate="print"/>
            <a:srcRect/>
            <a:stretch>
              <a:fillRect b="-27"/>
            </a:stretch>
          </a:blipFill>
          <a:ln w="38100">
            <a:noFill/>
            <a:miter lim="800000"/>
            <a:headEnd/>
            <a:tailEnd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45" name="Rectangle 6" descr="j0219071"/>
          <p:cNvSpPr>
            <a:spLocks noGrp="1" noChangeAspect="1" noChangeArrowheads="1"/>
          </p:cNvSpPr>
          <p:nvPr isPhoto="1"/>
        </p:nvSpPr>
        <p:spPr bwMode="auto">
          <a:xfrm>
            <a:off x="27584" y="3765182"/>
            <a:ext cx="1088032" cy="1103978"/>
          </a:xfrm>
          <a:prstGeom prst="rect">
            <a:avLst/>
          </a:prstGeom>
          <a:blipFill dpi="0" rotWithShape="1">
            <a:blip r:embed="rId9" cstate="print"/>
            <a:srcRect/>
            <a:stretch>
              <a:fillRect b="-27"/>
            </a:stretch>
          </a:blipFill>
          <a:ln w="38100">
            <a:noFill/>
            <a:miter lim="800000"/>
            <a:headEnd/>
            <a:tailEnd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46" name="Rectangle 3" descr="j0219063"/>
          <p:cNvSpPr>
            <a:spLocks noGrp="1" noChangeAspect="1" noChangeArrowheads="1"/>
          </p:cNvSpPr>
          <p:nvPr isPhoto="1"/>
        </p:nvSpPr>
        <p:spPr bwMode="auto">
          <a:xfrm>
            <a:off x="35496" y="1172894"/>
            <a:ext cx="1088032" cy="1103978"/>
          </a:xfrm>
          <a:prstGeom prst="rect">
            <a:avLst/>
          </a:prstGeom>
          <a:blipFill dpi="0" rotWithShape="1">
            <a:blip r:embed="rId10" cstate="print"/>
            <a:srcRect/>
            <a:stretch>
              <a:fillRect b="-27"/>
            </a:stretch>
          </a:blipFill>
          <a:ln w="38100">
            <a:noFill/>
            <a:miter lim="800000"/>
            <a:headEnd/>
            <a:tailEnd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47" name="Rectangle 5" descr="j0219065"/>
          <p:cNvSpPr>
            <a:spLocks noGrp="1" noChangeAspect="1" noChangeArrowheads="1"/>
          </p:cNvSpPr>
          <p:nvPr isPhoto="1"/>
        </p:nvSpPr>
        <p:spPr bwMode="auto">
          <a:xfrm>
            <a:off x="3347864" y="44624"/>
            <a:ext cx="1088032" cy="1103978"/>
          </a:xfrm>
          <a:prstGeom prst="rect">
            <a:avLst/>
          </a:prstGeom>
          <a:blipFill dpi="0" rotWithShape="1">
            <a:blip r:embed="rId11" cstate="print"/>
            <a:srcRect/>
            <a:stretch>
              <a:fillRect b="-27"/>
            </a:stretch>
          </a:blipFill>
          <a:ln w="38100">
            <a:noFill/>
            <a:miter lim="800000"/>
            <a:headEnd/>
            <a:tailEnd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48" name="Rectangle 4" descr="j0219064"/>
          <p:cNvSpPr>
            <a:spLocks noGrp="1" noChangeAspect="1" noChangeArrowheads="1"/>
          </p:cNvSpPr>
          <p:nvPr isPhoto="1"/>
        </p:nvSpPr>
        <p:spPr bwMode="auto">
          <a:xfrm>
            <a:off x="4788024" y="116632"/>
            <a:ext cx="1001262" cy="1015938"/>
          </a:xfrm>
          <a:prstGeom prst="rect">
            <a:avLst/>
          </a:prstGeom>
          <a:blipFill dpi="0" rotWithShape="1">
            <a:blip r:embed="rId12" cstate="print"/>
            <a:srcRect/>
            <a:stretch>
              <a:fillRect b="-27"/>
            </a:stretch>
          </a:blipFill>
          <a:ln w="38100">
            <a:noFill/>
            <a:miter lim="800000"/>
            <a:headEnd/>
            <a:tailEnd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49" name="Rectangle 6" descr="j0219066"/>
          <p:cNvSpPr>
            <a:spLocks noGrp="1" noChangeAspect="1" noChangeArrowheads="1"/>
          </p:cNvSpPr>
          <p:nvPr isPhoto="1"/>
        </p:nvSpPr>
        <p:spPr bwMode="auto">
          <a:xfrm>
            <a:off x="8071770" y="1268760"/>
            <a:ext cx="1001262" cy="1015938"/>
          </a:xfrm>
          <a:prstGeom prst="rect">
            <a:avLst/>
          </a:prstGeom>
          <a:blipFill dpi="0" rotWithShape="1">
            <a:blip r:embed="rId13" cstate="print"/>
            <a:srcRect/>
            <a:stretch>
              <a:fillRect b="-27"/>
            </a:stretch>
          </a:blipFill>
          <a:ln w="38100">
            <a:noFill/>
            <a:miter lim="800000"/>
            <a:headEnd/>
            <a:tailEnd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50" name="Rectangle 3" descr="j0219067"/>
          <p:cNvSpPr>
            <a:spLocks noGrp="1" noChangeAspect="1" noChangeArrowheads="1"/>
          </p:cNvSpPr>
          <p:nvPr isPhoto="1"/>
        </p:nvSpPr>
        <p:spPr bwMode="auto">
          <a:xfrm>
            <a:off x="6228184" y="116632"/>
            <a:ext cx="1001262" cy="1015938"/>
          </a:xfrm>
          <a:prstGeom prst="rect">
            <a:avLst/>
          </a:prstGeom>
          <a:blipFill dpi="0" rotWithShape="1">
            <a:blip r:embed="rId14" cstate="print"/>
            <a:srcRect/>
            <a:stretch>
              <a:fillRect b="-27"/>
            </a:stretch>
          </a:blipFill>
          <a:ln w="38100">
            <a:noFill/>
            <a:miter lim="800000"/>
            <a:headEnd/>
            <a:tailEnd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51" name="Rectangle 4" descr="j0219068"/>
          <p:cNvSpPr>
            <a:spLocks noGrp="1" noChangeAspect="1" noChangeArrowheads="1"/>
          </p:cNvSpPr>
          <p:nvPr isPhoto="1"/>
        </p:nvSpPr>
        <p:spPr bwMode="auto">
          <a:xfrm>
            <a:off x="7452320" y="252822"/>
            <a:ext cx="1001262" cy="1015938"/>
          </a:xfrm>
          <a:prstGeom prst="rect">
            <a:avLst/>
          </a:prstGeom>
          <a:blipFill dpi="0" rotWithShape="1">
            <a:blip r:embed="rId15" cstate="print"/>
            <a:srcRect/>
            <a:stretch>
              <a:fillRect b="-27"/>
            </a:stretch>
          </a:blipFill>
          <a:ln w="38100">
            <a:noFill/>
            <a:miter lim="800000"/>
            <a:headEnd/>
            <a:tailEnd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52" name="Rectangle 5" descr="j0219069"/>
          <p:cNvSpPr>
            <a:spLocks noGrp="1" noChangeAspect="1" noChangeArrowheads="1"/>
          </p:cNvSpPr>
          <p:nvPr isPhoto="1"/>
        </p:nvSpPr>
        <p:spPr bwMode="auto">
          <a:xfrm>
            <a:off x="8071770" y="2269046"/>
            <a:ext cx="1001262" cy="1015938"/>
          </a:xfrm>
          <a:prstGeom prst="rect">
            <a:avLst/>
          </a:prstGeom>
          <a:blipFill dpi="0" rotWithShape="1">
            <a:blip r:embed="rId16" cstate="print"/>
            <a:srcRect/>
            <a:stretch>
              <a:fillRect b="-27"/>
            </a:stretch>
          </a:blipFill>
          <a:ln w="38100">
            <a:noFill/>
            <a:miter lim="800000"/>
            <a:headEnd/>
            <a:tailEnd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53" name="Rectangle 6" descr="j0219070"/>
          <p:cNvSpPr>
            <a:spLocks noGrp="1" noChangeAspect="1" noChangeArrowheads="1"/>
          </p:cNvSpPr>
          <p:nvPr isPhoto="1"/>
        </p:nvSpPr>
        <p:spPr bwMode="auto">
          <a:xfrm>
            <a:off x="8036274" y="3573016"/>
            <a:ext cx="1001262" cy="1015938"/>
          </a:xfrm>
          <a:prstGeom prst="rect">
            <a:avLst/>
          </a:prstGeom>
          <a:blipFill dpi="0" rotWithShape="1">
            <a:blip r:embed="rId17" cstate="print"/>
            <a:srcRect/>
            <a:stretch>
              <a:fillRect b="-27"/>
            </a:stretch>
          </a:blipFill>
          <a:ln w="38100">
            <a:noFill/>
            <a:miter lim="800000"/>
            <a:headEnd/>
            <a:tailEnd/>
          </a:ln>
          <a:effectLst/>
        </p:spPr>
        <p:txBody>
          <a:bodyPr/>
          <a:lstStyle/>
          <a:p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00"/>
            </a:gs>
            <a:gs pos="20000">
              <a:srgbClr val="000040"/>
            </a:gs>
            <a:gs pos="50000">
              <a:srgbClr val="400040"/>
            </a:gs>
            <a:gs pos="75000">
              <a:srgbClr val="8F0040"/>
            </a:gs>
            <a:gs pos="89999">
              <a:srgbClr val="F27300"/>
            </a:gs>
            <a:gs pos="100000">
              <a:srgbClr val="FFBF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5" name="Rectangle 2"/>
          <p:cNvSpPr>
            <a:spLocks noGrp="1" noChangeArrowheads="1"/>
          </p:cNvSpPr>
          <p:nvPr>
            <p:ph type="title"/>
          </p:nvPr>
        </p:nvSpPr>
        <p:spPr>
          <a:xfrm>
            <a:off x="1588" y="76200"/>
            <a:ext cx="9140825" cy="1143000"/>
          </a:xfrm>
          <a:noFill/>
        </p:spPr>
        <p:txBody>
          <a:bodyPr/>
          <a:lstStyle/>
          <a:p>
            <a:pPr eaLnBrk="1" hangingPunct="1"/>
            <a:r>
              <a:rPr lang="pt-BR" smtClean="0">
                <a:solidFill>
                  <a:schemeClr val="bg1"/>
                </a:solidFill>
              </a:rPr>
              <a:t>Horizonte visto no crepúsculo</a:t>
            </a:r>
          </a:p>
        </p:txBody>
      </p:sp>
      <p:sp>
        <p:nvSpPr>
          <p:cNvPr id="120836" name="Rectangle 3"/>
          <p:cNvSpPr>
            <a:spLocks noChangeArrowheads="1"/>
          </p:cNvSpPr>
          <p:nvPr/>
        </p:nvSpPr>
        <p:spPr bwMode="auto">
          <a:xfrm>
            <a:off x="6350" y="5949950"/>
            <a:ext cx="9129713" cy="900113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0837" name="AutoShape 4"/>
          <p:cNvSpPr>
            <a:spLocks noChangeArrowheads="1"/>
          </p:cNvSpPr>
          <p:nvPr/>
        </p:nvSpPr>
        <p:spPr bwMode="auto">
          <a:xfrm>
            <a:off x="4597400" y="5969000"/>
            <a:ext cx="558800" cy="558800"/>
          </a:xfrm>
          <a:prstGeom prst="star16">
            <a:avLst>
              <a:gd name="adj" fmla="val 37500"/>
            </a:avLst>
          </a:prstGeom>
          <a:solidFill>
            <a:srgbClr val="FF0033"/>
          </a:solidFill>
          <a:ln w="50800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6629400" y="4264025"/>
            <a:ext cx="1754188" cy="1684338"/>
            <a:chOff x="4176" y="2686"/>
            <a:chExt cx="1105" cy="1061"/>
          </a:xfrm>
        </p:grpSpPr>
        <p:sp>
          <p:nvSpPr>
            <p:cNvPr id="120877" name="Freeform 6"/>
            <p:cNvSpPr>
              <a:spLocks/>
            </p:cNvSpPr>
            <p:nvPr/>
          </p:nvSpPr>
          <p:spPr bwMode="auto">
            <a:xfrm>
              <a:off x="4176" y="2686"/>
              <a:ext cx="1105" cy="1061"/>
            </a:xfrm>
            <a:custGeom>
              <a:avLst/>
              <a:gdLst>
                <a:gd name="T0" fmla="*/ 485 w 1105"/>
                <a:gd name="T1" fmla="*/ 0 h 1061"/>
                <a:gd name="T2" fmla="*/ 574 w 1105"/>
                <a:gd name="T3" fmla="*/ 44 h 1061"/>
                <a:gd name="T4" fmla="*/ 397 w 1105"/>
                <a:gd name="T5" fmla="*/ 44 h 1061"/>
                <a:gd name="T6" fmla="*/ 574 w 1105"/>
                <a:gd name="T7" fmla="*/ 88 h 1061"/>
                <a:gd name="T8" fmla="*/ 397 w 1105"/>
                <a:gd name="T9" fmla="*/ 88 h 1061"/>
                <a:gd name="T10" fmla="*/ 662 w 1105"/>
                <a:gd name="T11" fmla="*/ 132 h 1061"/>
                <a:gd name="T12" fmla="*/ 397 w 1105"/>
                <a:gd name="T13" fmla="*/ 132 h 1061"/>
                <a:gd name="T14" fmla="*/ 662 w 1105"/>
                <a:gd name="T15" fmla="*/ 176 h 1061"/>
                <a:gd name="T16" fmla="*/ 397 w 1105"/>
                <a:gd name="T17" fmla="*/ 176 h 1061"/>
                <a:gd name="T18" fmla="*/ 750 w 1105"/>
                <a:gd name="T19" fmla="*/ 220 h 1061"/>
                <a:gd name="T20" fmla="*/ 264 w 1105"/>
                <a:gd name="T21" fmla="*/ 220 h 1061"/>
                <a:gd name="T22" fmla="*/ 662 w 1105"/>
                <a:gd name="T23" fmla="*/ 265 h 1061"/>
                <a:gd name="T24" fmla="*/ 264 w 1105"/>
                <a:gd name="T25" fmla="*/ 265 h 1061"/>
                <a:gd name="T26" fmla="*/ 750 w 1105"/>
                <a:gd name="T27" fmla="*/ 309 h 1061"/>
                <a:gd name="T28" fmla="*/ 353 w 1105"/>
                <a:gd name="T29" fmla="*/ 309 h 1061"/>
                <a:gd name="T30" fmla="*/ 794 w 1105"/>
                <a:gd name="T31" fmla="*/ 353 h 1061"/>
                <a:gd name="T32" fmla="*/ 264 w 1105"/>
                <a:gd name="T33" fmla="*/ 397 h 1061"/>
                <a:gd name="T34" fmla="*/ 839 w 1105"/>
                <a:gd name="T35" fmla="*/ 397 h 1061"/>
                <a:gd name="T36" fmla="*/ 176 w 1105"/>
                <a:gd name="T37" fmla="*/ 485 h 1061"/>
                <a:gd name="T38" fmla="*/ 839 w 1105"/>
                <a:gd name="T39" fmla="*/ 485 h 1061"/>
                <a:gd name="T40" fmla="*/ 132 w 1105"/>
                <a:gd name="T41" fmla="*/ 530 h 1061"/>
                <a:gd name="T42" fmla="*/ 927 w 1105"/>
                <a:gd name="T43" fmla="*/ 574 h 1061"/>
                <a:gd name="T44" fmla="*/ 132 w 1105"/>
                <a:gd name="T45" fmla="*/ 618 h 1061"/>
                <a:gd name="T46" fmla="*/ 927 w 1105"/>
                <a:gd name="T47" fmla="*/ 662 h 1061"/>
                <a:gd name="T48" fmla="*/ 88 w 1105"/>
                <a:gd name="T49" fmla="*/ 662 h 1061"/>
                <a:gd name="T50" fmla="*/ 1015 w 1105"/>
                <a:gd name="T51" fmla="*/ 750 h 1061"/>
                <a:gd name="T52" fmla="*/ 0 w 1105"/>
                <a:gd name="T53" fmla="*/ 750 h 1061"/>
                <a:gd name="T54" fmla="*/ 1015 w 1105"/>
                <a:gd name="T55" fmla="*/ 839 h 1061"/>
                <a:gd name="T56" fmla="*/ 88 w 1105"/>
                <a:gd name="T57" fmla="*/ 839 h 1061"/>
                <a:gd name="T58" fmla="*/ 1104 w 1105"/>
                <a:gd name="T59" fmla="*/ 883 h 1061"/>
                <a:gd name="T60" fmla="*/ 44 w 1105"/>
                <a:gd name="T61" fmla="*/ 883 h 1061"/>
                <a:gd name="T62" fmla="*/ 441 w 1105"/>
                <a:gd name="T63" fmla="*/ 883 h 1061"/>
                <a:gd name="T64" fmla="*/ 441 w 1105"/>
                <a:gd name="T65" fmla="*/ 1060 h 1061"/>
                <a:gd name="T66" fmla="*/ 529 w 1105"/>
                <a:gd name="T67" fmla="*/ 1060 h 1061"/>
                <a:gd name="T68" fmla="*/ 529 w 1105"/>
                <a:gd name="T69" fmla="*/ 883 h 106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05"/>
                <a:gd name="T106" fmla="*/ 0 h 1061"/>
                <a:gd name="T107" fmla="*/ 1105 w 1105"/>
                <a:gd name="T108" fmla="*/ 1061 h 106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05" h="1061">
                  <a:moveTo>
                    <a:pt x="485" y="0"/>
                  </a:moveTo>
                  <a:lnTo>
                    <a:pt x="574" y="44"/>
                  </a:lnTo>
                  <a:lnTo>
                    <a:pt x="397" y="44"/>
                  </a:lnTo>
                  <a:lnTo>
                    <a:pt x="574" y="88"/>
                  </a:lnTo>
                  <a:lnTo>
                    <a:pt x="397" y="88"/>
                  </a:lnTo>
                  <a:lnTo>
                    <a:pt x="662" y="132"/>
                  </a:lnTo>
                  <a:lnTo>
                    <a:pt x="397" y="132"/>
                  </a:lnTo>
                  <a:lnTo>
                    <a:pt x="662" y="176"/>
                  </a:lnTo>
                  <a:lnTo>
                    <a:pt x="397" y="176"/>
                  </a:lnTo>
                  <a:lnTo>
                    <a:pt x="750" y="220"/>
                  </a:lnTo>
                  <a:lnTo>
                    <a:pt x="264" y="220"/>
                  </a:lnTo>
                  <a:lnTo>
                    <a:pt x="662" y="265"/>
                  </a:lnTo>
                  <a:lnTo>
                    <a:pt x="264" y="265"/>
                  </a:lnTo>
                  <a:lnTo>
                    <a:pt x="750" y="309"/>
                  </a:lnTo>
                  <a:lnTo>
                    <a:pt x="353" y="309"/>
                  </a:lnTo>
                  <a:lnTo>
                    <a:pt x="794" y="353"/>
                  </a:lnTo>
                  <a:lnTo>
                    <a:pt x="264" y="397"/>
                  </a:lnTo>
                  <a:lnTo>
                    <a:pt x="839" y="397"/>
                  </a:lnTo>
                  <a:lnTo>
                    <a:pt x="176" y="485"/>
                  </a:lnTo>
                  <a:lnTo>
                    <a:pt x="839" y="485"/>
                  </a:lnTo>
                  <a:lnTo>
                    <a:pt x="132" y="530"/>
                  </a:lnTo>
                  <a:lnTo>
                    <a:pt x="927" y="574"/>
                  </a:lnTo>
                  <a:lnTo>
                    <a:pt x="132" y="618"/>
                  </a:lnTo>
                  <a:lnTo>
                    <a:pt x="927" y="662"/>
                  </a:lnTo>
                  <a:lnTo>
                    <a:pt x="88" y="662"/>
                  </a:lnTo>
                  <a:lnTo>
                    <a:pt x="1015" y="750"/>
                  </a:lnTo>
                  <a:lnTo>
                    <a:pt x="0" y="750"/>
                  </a:lnTo>
                  <a:lnTo>
                    <a:pt x="1015" y="839"/>
                  </a:lnTo>
                  <a:lnTo>
                    <a:pt x="88" y="839"/>
                  </a:lnTo>
                  <a:lnTo>
                    <a:pt x="1104" y="883"/>
                  </a:lnTo>
                  <a:lnTo>
                    <a:pt x="44" y="883"/>
                  </a:lnTo>
                  <a:lnTo>
                    <a:pt x="441" y="883"/>
                  </a:lnTo>
                  <a:lnTo>
                    <a:pt x="441" y="1060"/>
                  </a:lnTo>
                  <a:lnTo>
                    <a:pt x="529" y="1060"/>
                  </a:lnTo>
                  <a:lnTo>
                    <a:pt x="529" y="883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0878" name="Rectangle 7"/>
            <p:cNvSpPr>
              <a:spLocks noChangeArrowheads="1"/>
            </p:cNvSpPr>
            <p:nvPr/>
          </p:nvSpPr>
          <p:spPr bwMode="auto">
            <a:xfrm>
              <a:off x="4622" y="3573"/>
              <a:ext cx="80" cy="169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120839" name="AutoShape 8"/>
          <p:cNvSpPr>
            <a:spLocks noChangeArrowheads="1"/>
          </p:cNvSpPr>
          <p:nvPr/>
        </p:nvSpPr>
        <p:spPr bwMode="auto">
          <a:xfrm>
            <a:off x="615950" y="5111750"/>
            <a:ext cx="1816100" cy="825500"/>
          </a:xfrm>
          <a:prstGeom prst="upArrow">
            <a:avLst>
              <a:gd name="adj1" fmla="val 75009"/>
              <a:gd name="adj2" fmla="val 49977"/>
            </a:avLst>
          </a:prstGeom>
          <a:solidFill>
            <a:schemeClr val="bg2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0840" name="Rectangle 9"/>
          <p:cNvSpPr>
            <a:spLocks noChangeArrowheads="1"/>
          </p:cNvSpPr>
          <p:nvPr/>
        </p:nvSpPr>
        <p:spPr bwMode="auto">
          <a:xfrm>
            <a:off x="1682750" y="5645150"/>
            <a:ext cx="215900" cy="2921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0841" name="Rectangle 10"/>
          <p:cNvSpPr>
            <a:spLocks noChangeArrowheads="1"/>
          </p:cNvSpPr>
          <p:nvPr/>
        </p:nvSpPr>
        <p:spPr bwMode="auto">
          <a:xfrm>
            <a:off x="1035050" y="5530850"/>
            <a:ext cx="292100" cy="2159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3" name="Group 11"/>
          <p:cNvGrpSpPr>
            <a:grpSpLocks/>
          </p:cNvGrpSpPr>
          <p:nvPr/>
        </p:nvGrpSpPr>
        <p:grpSpPr bwMode="auto">
          <a:xfrm>
            <a:off x="3073400" y="5334000"/>
            <a:ext cx="636588" cy="611188"/>
            <a:chOff x="1936" y="3360"/>
            <a:chExt cx="401" cy="385"/>
          </a:xfrm>
        </p:grpSpPr>
        <p:sp>
          <p:nvSpPr>
            <p:cNvPr id="120875" name="Freeform 12"/>
            <p:cNvSpPr>
              <a:spLocks/>
            </p:cNvSpPr>
            <p:nvPr/>
          </p:nvSpPr>
          <p:spPr bwMode="auto">
            <a:xfrm>
              <a:off x="1936" y="3360"/>
              <a:ext cx="401" cy="385"/>
            </a:xfrm>
            <a:custGeom>
              <a:avLst/>
              <a:gdLst>
                <a:gd name="T0" fmla="*/ 176 w 401"/>
                <a:gd name="T1" fmla="*/ 0 h 385"/>
                <a:gd name="T2" fmla="*/ 208 w 401"/>
                <a:gd name="T3" fmla="*/ 16 h 385"/>
                <a:gd name="T4" fmla="*/ 144 w 401"/>
                <a:gd name="T5" fmla="*/ 16 h 385"/>
                <a:gd name="T6" fmla="*/ 208 w 401"/>
                <a:gd name="T7" fmla="*/ 32 h 385"/>
                <a:gd name="T8" fmla="*/ 144 w 401"/>
                <a:gd name="T9" fmla="*/ 32 h 385"/>
                <a:gd name="T10" fmla="*/ 240 w 401"/>
                <a:gd name="T11" fmla="*/ 48 h 385"/>
                <a:gd name="T12" fmla="*/ 144 w 401"/>
                <a:gd name="T13" fmla="*/ 48 h 385"/>
                <a:gd name="T14" fmla="*/ 240 w 401"/>
                <a:gd name="T15" fmla="*/ 64 h 385"/>
                <a:gd name="T16" fmla="*/ 144 w 401"/>
                <a:gd name="T17" fmla="*/ 64 h 385"/>
                <a:gd name="T18" fmla="*/ 272 w 401"/>
                <a:gd name="T19" fmla="*/ 80 h 385"/>
                <a:gd name="T20" fmla="*/ 96 w 401"/>
                <a:gd name="T21" fmla="*/ 80 h 385"/>
                <a:gd name="T22" fmla="*/ 240 w 401"/>
                <a:gd name="T23" fmla="*/ 96 h 385"/>
                <a:gd name="T24" fmla="*/ 96 w 401"/>
                <a:gd name="T25" fmla="*/ 96 h 385"/>
                <a:gd name="T26" fmla="*/ 272 w 401"/>
                <a:gd name="T27" fmla="*/ 112 h 385"/>
                <a:gd name="T28" fmla="*/ 128 w 401"/>
                <a:gd name="T29" fmla="*/ 112 h 385"/>
                <a:gd name="T30" fmla="*/ 288 w 401"/>
                <a:gd name="T31" fmla="*/ 128 h 385"/>
                <a:gd name="T32" fmla="*/ 96 w 401"/>
                <a:gd name="T33" fmla="*/ 144 h 385"/>
                <a:gd name="T34" fmla="*/ 304 w 401"/>
                <a:gd name="T35" fmla="*/ 144 h 385"/>
                <a:gd name="T36" fmla="*/ 64 w 401"/>
                <a:gd name="T37" fmla="*/ 176 h 385"/>
                <a:gd name="T38" fmla="*/ 304 w 401"/>
                <a:gd name="T39" fmla="*/ 176 h 385"/>
                <a:gd name="T40" fmla="*/ 48 w 401"/>
                <a:gd name="T41" fmla="*/ 192 h 385"/>
                <a:gd name="T42" fmla="*/ 336 w 401"/>
                <a:gd name="T43" fmla="*/ 208 h 385"/>
                <a:gd name="T44" fmla="*/ 48 w 401"/>
                <a:gd name="T45" fmla="*/ 224 h 385"/>
                <a:gd name="T46" fmla="*/ 336 w 401"/>
                <a:gd name="T47" fmla="*/ 240 h 385"/>
                <a:gd name="T48" fmla="*/ 32 w 401"/>
                <a:gd name="T49" fmla="*/ 240 h 385"/>
                <a:gd name="T50" fmla="*/ 368 w 401"/>
                <a:gd name="T51" fmla="*/ 272 h 385"/>
                <a:gd name="T52" fmla="*/ 0 w 401"/>
                <a:gd name="T53" fmla="*/ 272 h 385"/>
                <a:gd name="T54" fmla="*/ 368 w 401"/>
                <a:gd name="T55" fmla="*/ 304 h 385"/>
                <a:gd name="T56" fmla="*/ 32 w 401"/>
                <a:gd name="T57" fmla="*/ 304 h 385"/>
                <a:gd name="T58" fmla="*/ 400 w 401"/>
                <a:gd name="T59" fmla="*/ 320 h 385"/>
                <a:gd name="T60" fmla="*/ 16 w 401"/>
                <a:gd name="T61" fmla="*/ 320 h 385"/>
                <a:gd name="T62" fmla="*/ 160 w 401"/>
                <a:gd name="T63" fmla="*/ 320 h 385"/>
                <a:gd name="T64" fmla="*/ 160 w 401"/>
                <a:gd name="T65" fmla="*/ 384 h 385"/>
                <a:gd name="T66" fmla="*/ 192 w 401"/>
                <a:gd name="T67" fmla="*/ 384 h 385"/>
                <a:gd name="T68" fmla="*/ 192 w 401"/>
                <a:gd name="T69" fmla="*/ 320 h 38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01"/>
                <a:gd name="T106" fmla="*/ 0 h 385"/>
                <a:gd name="T107" fmla="*/ 401 w 401"/>
                <a:gd name="T108" fmla="*/ 385 h 38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01" h="385">
                  <a:moveTo>
                    <a:pt x="176" y="0"/>
                  </a:moveTo>
                  <a:lnTo>
                    <a:pt x="208" y="16"/>
                  </a:lnTo>
                  <a:lnTo>
                    <a:pt x="144" y="16"/>
                  </a:lnTo>
                  <a:lnTo>
                    <a:pt x="208" y="32"/>
                  </a:lnTo>
                  <a:lnTo>
                    <a:pt x="144" y="32"/>
                  </a:lnTo>
                  <a:lnTo>
                    <a:pt x="240" y="48"/>
                  </a:lnTo>
                  <a:lnTo>
                    <a:pt x="144" y="48"/>
                  </a:lnTo>
                  <a:lnTo>
                    <a:pt x="240" y="64"/>
                  </a:lnTo>
                  <a:lnTo>
                    <a:pt x="144" y="64"/>
                  </a:lnTo>
                  <a:lnTo>
                    <a:pt x="272" y="80"/>
                  </a:lnTo>
                  <a:lnTo>
                    <a:pt x="96" y="80"/>
                  </a:lnTo>
                  <a:lnTo>
                    <a:pt x="240" y="96"/>
                  </a:lnTo>
                  <a:lnTo>
                    <a:pt x="96" y="96"/>
                  </a:lnTo>
                  <a:lnTo>
                    <a:pt x="272" y="112"/>
                  </a:lnTo>
                  <a:lnTo>
                    <a:pt x="128" y="112"/>
                  </a:lnTo>
                  <a:lnTo>
                    <a:pt x="288" y="128"/>
                  </a:lnTo>
                  <a:lnTo>
                    <a:pt x="96" y="144"/>
                  </a:lnTo>
                  <a:lnTo>
                    <a:pt x="304" y="144"/>
                  </a:lnTo>
                  <a:lnTo>
                    <a:pt x="64" y="176"/>
                  </a:lnTo>
                  <a:lnTo>
                    <a:pt x="304" y="176"/>
                  </a:lnTo>
                  <a:lnTo>
                    <a:pt x="48" y="192"/>
                  </a:lnTo>
                  <a:lnTo>
                    <a:pt x="336" y="208"/>
                  </a:lnTo>
                  <a:lnTo>
                    <a:pt x="48" y="224"/>
                  </a:lnTo>
                  <a:lnTo>
                    <a:pt x="336" y="240"/>
                  </a:lnTo>
                  <a:lnTo>
                    <a:pt x="32" y="240"/>
                  </a:lnTo>
                  <a:lnTo>
                    <a:pt x="368" y="272"/>
                  </a:lnTo>
                  <a:lnTo>
                    <a:pt x="0" y="272"/>
                  </a:lnTo>
                  <a:lnTo>
                    <a:pt x="368" y="304"/>
                  </a:lnTo>
                  <a:lnTo>
                    <a:pt x="32" y="304"/>
                  </a:lnTo>
                  <a:lnTo>
                    <a:pt x="400" y="320"/>
                  </a:lnTo>
                  <a:lnTo>
                    <a:pt x="16" y="320"/>
                  </a:lnTo>
                  <a:lnTo>
                    <a:pt x="160" y="320"/>
                  </a:lnTo>
                  <a:lnTo>
                    <a:pt x="160" y="384"/>
                  </a:lnTo>
                  <a:lnTo>
                    <a:pt x="192" y="384"/>
                  </a:lnTo>
                  <a:lnTo>
                    <a:pt x="192" y="320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0876" name="Rectangle 13"/>
            <p:cNvSpPr>
              <a:spLocks noChangeArrowheads="1"/>
            </p:cNvSpPr>
            <p:nvPr/>
          </p:nvSpPr>
          <p:spPr bwMode="auto">
            <a:xfrm>
              <a:off x="2100" y="3684"/>
              <a:ext cx="24" cy="56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1549326" name="AutoShape 14"/>
          <p:cNvSpPr>
            <a:spLocks noChangeArrowheads="1"/>
          </p:cNvSpPr>
          <p:nvPr/>
        </p:nvSpPr>
        <p:spPr bwMode="auto">
          <a:xfrm>
            <a:off x="4121150" y="25209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549327" name="AutoShape 15"/>
          <p:cNvSpPr>
            <a:spLocks noChangeArrowheads="1"/>
          </p:cNvSpPr>
          <p:nvPr/>
        </p:nvSpPr>
        <p:spPr bwMode="auto">
          <a:xfrm>
            <a:off x="4197350" y="18351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549328" name="AutoShape 16"/>
          <p:cNvSpPr>
            <a:spLocks noChangeArrowheads="1"/>
          </p:cNvSpPr>
          <p:nvPr/>
        </p:nvSpPr>
        <p:spPr bwMode="auto">
          <a:xfrm>
            <a:off x="4578350" y="518795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549329" name="AutoShape 17"/>
          <p:cNvSpPr>
            <a:spLocks noChangeArrowheads="1"/>
          </p:cNvSpPr>
          <p:nvPr/>
        </p:nvSpPr>
        <p:spPr bwMode="auto">
          <a:xfrm>
            <a:off x="4806950" y="480695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549330" name="AutoShape 18"/>
          <p:cNvSpPr>
            <a:spLocks noChangeArrowheads="1"/>
          </p:cNvSpPr>
          <p:nvPr/>
        </p:nvSpPr>
        <p:spPr bwMode="auto">
          <a:xfrm>
            <a:off x="4273550" y="556895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549331" name="AutoShape 19"/>
          <p:cNvSpPr>
            <a:spLocks noChangeArrowheads="1"/>
          </p:cNvSpPr>
          <p:nvPr/>
        </p:nvSpPr>
        <p:spPr bwMode="auto">
          <a:xfrm>
            <a:off x="5340350" y="541655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549332" name="AutoShape 20"/>
          <p:cNvSpPr>
            <a:spLocks noChangeArrowheads="1"/>
          </p:cNvSpPr>
          <p:nvPr/>
        </p:nvSpPr>
        <p:spPr bwMode="auto">
          <a:xfrm>
            <a:off x="5111750" y="480695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549333" name="AutoShape 21"/>
          <p:cNvSpPr>
            <a:spLocks noChangeArrowheads="1"/>
          </p:cNvSpPr>
          <p:nvPr/>
        </p:nvSpPr>
        <p:spPr bwMode="auto">
          <a:xfrm>
            <a:off x="4578350" y="419735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549334" name="AutoShape 22"/>
          <p:cNvSpPr>
            <a:spLocks noChangeArrowheads="1"/>
          </p:cNvSpPr>
          <p:nvPr/>
        </p:nvSpPr>
        <p:spPr bwMode="auto">
          <a:xfrm>
            <a:off x="5416550" y="419735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549335" name="AutoShape 23"/>
          <p:cNvSpPr>
            <a:spLocks noChangeArrowheads="1"/>
          </p:cNvSpPr>
          <p:nvPr/>
        </p:nvSpPr>
        <p:spPr bwMode="auto">
          <a:xfrm>
            <a:off x="4883150" y="3663950"/>
            <a:ext cx="444500" cy="4445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549336" name="AutoShape 24"/>
          <p:cNvSpPr>
            <a:spLocks noChangeArrowheads="1"/>
          </p:cNvSpPr>
          <p:nvPr/>
        </p:nvSpPr>
        <p:spPr bwMode="auto">
          <a:xfrm>
            <a:off x="4806950" y="22161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0854" name="Rectangle 25"/>
          <p:cNvSpPr>
            <a:spLocks noChangeArrowheads="1"/>
          </p:cNvSpPr>
          <p:nvPr/>
        </p:nvSpPr>
        <p:spPr bwMode="auto">
          <a:xfrm>
            <a:off x="84138" y="5622925"/>
            <a:ext cx="296862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r>
              <a:rPr lang="pt-BR" sz="1600">
                <a:solidFill>
                  <a:srgbClr val="FFFF00"/>
                </a:solidFill>
              </a:rPr>
              <a:t>1</a:t>
            </a:r>
          </a:p>
        </p:txBody>
      </p:sp>
      <p:sp>
        <p:nvSpPr>
          <p:cNvPr id="120855" name="Text Box 26"/>
          <p:cNvSpPr txBox="1">
            <a:spLocks noChangeArrowheads="1"/>
          </p:cNvSpPr>
          <p:nvPr/>
        </p:nvSpPr>
        <p:spPr bwMode="auto">
          <a:xfrm>
            <a:off x="8610600" y="4735513"/>
            <a:ext cx="422275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Vir</a:t>
            </a:r>
          </a:p>
        </p:txBody>
      </p:sp>
      <p:sp>
        <p:nvSpPr>
          <p:cNvPr id="120856" name="Text Box 27"/>
          <p:cNvSpPr txBox="1">
            <a:spLocks noChangeArrowheads="1"/>
          </p:cNvSpPr>
          <p:nvPr/>
        </p:nvSpPr>
        <p:spPr bwMode="auto">
          <a:xfrm>
            <a:off x="8596313" y="1981200"/>
            <a:ext cx="449262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Lib</a:t>
            </a:r>
          </a:p>
        </p:txBody>
      </p:sp>
      <p:grpSp>
        <p:nvGrpSpPr>
          <p:cNvPr id="4" name="Group 28"/>
          <p:cNvGrpSpPr>
            <a:grpSpLocks/>
          </p:cNvGrpSpPr>
          <p:nvPr/>
        </p:nvGrpSpPr>
        <p:grpSpPr bwMode="auto">
          <a:xfrm>
            <a:off x="4962525" y="5562600"/>
            <a:ext cx="295275" cy="409575"/>
            <a:chOff x="652" y="30"/>
            <a:chExt cx="1744" cy="2418"/>
          </a:xfrm>
        </p:grpSpPr>
        <p:sp>
          <p:nvSpPr>
            <p:cNvPr id="1549341" name="AutoShape 29"/>
            <p:cNvSpPr>
              <a:spLocks noChangeArrowheads="1"/>
            </p:cNvSpPr>
            <p:nvPr/>
          </p:nvSpPr>
          <p:spPr bwMode="auto">
            <a:xfrm>
              <a:off x="2208" y="1351"/>
              <a:ext cx="188" cy="178"/>
            </a:xfrm>
            <a:prstGeom prst="star5">
              <a:avLst/>
            </a:prstGeom>
            <a:solidFill>
              <a:srgbClr val="FFFF00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0870" name="Freeform 30"/>
            <p:cNvSpPr>
              <a:spLocks/>
            </p:cNvSpPr>
            <p:nvPr/>
          </p:nvSpPr>
          <p:spPr bwMode="auto">
            <a:xfrm>
              <a:off x="720" y="1200"/>
              <a:ext cx="576" cy="1248"/>
            </a:xfrm>
            <a:custGeom>
              <a:avLst/>
              <a:gdLst>
                <a:gd name="T0" fmla="*/ 0 w 576"/>
                <a:gd name="T1" fmla="*/ 0 h 1248"/>
                <a:gd name="T2" fmla="*/ 384 w 576"/>
                <a:gd name="T3" fmla="*/ 480 h 1248"/>
                <a:gd name="T4" fmla="*/ 576 w 576"/>
                <a:gd name="T5" fmla="*/ 1248 h 1248"/>
                <a:gd name="T6" fmla="*/ 0 60000 65536"/>
                <a:gd name="T7" fmla="*/ 0 60000 65536"/>
                <a:gd name="T8" fmla="*/ 0 60000 65536"/>
                <a:gd name="T9" fmla="*/ 0 w 576"/>
                <a:gd name="T10" fmla="*/ 0 h 1248"/>
                <a:gd name="T11" fmla="*/ 576 w 576"/>
                <a:gd name="T12" fmla="*/ 1248 h 124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76" h="1248">
                  <a:moveTo>
                    <a:pt x="0" y="0"/>
                  </a:moveTo>
                  <a:cubicBezTo>
                    <a:pt x="144" y="136"/>
                    <a:pt x="288" y="272"/>
                    <a:pt x="384" y="480"/>
                  </a:cubicBezTo>
                  <a:cubicBezTo>
                    <a:pt x="480" y="688"/>
                    <a:pt x="528" y="968"/>
                    <a:pt x="576" y="124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0871" name="Freeform 31"/>
            <p:cNvSpPr>
              <a:spLocks/>
            </p:cNvSpPr>
            <p:nvPr/>
          </p:nvSpPr>
          <p:spPr bwMode="auto">
            <a:xfrm>
              <a:off x="960" y="624"/>
              <a:ext cx="440" cy="1824"/>
            </a:xfrm>
            <a:custGeom>
              <a:avLst/>
              <a:gdLst>
                <a:gd name="T0" fmla="*/ 0 w 440"/>
                <a:gd name="T1" fmla="*/ 0 h 1824"/>
                <a:gd name="T2" fmla="*/ 384 w 440"/>
                <a:gd name="T3" fmla="*/ 816 h 1824"/>
                <a:gd name="T4" fmla="*/ 336 w 440"/>
                <a:gd name="T5" fmla="*/ 1824 h 1824"/>
                <a:gd name="T6" fmla="*/ 0 60000 65536"/>
                <a:gd name="T7" fmla="*/ 0 60000 65536"/>
                <a:gd name="T8" fmla="*/ 0 60000 65536"/>
                <a:gd name="T9" fmla="*/ 0 w 440"/>
                <a:gd name="T10" fmla="*/ 0 h 1824"/>
                <a:gd name="T11" fmla="*/ 440 w 440"/>
                <a:gd name="T12" fmla="*/ 1824 h 18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40" h="1824">
                  <a:moveTo>
                    <a:pt x="0" y="0"/>
                  </a:moveTo>
                  <a:cubicBezTo>
                    <a:pt x="164" y="256"/>
                    <a:pt x="328" y="512"/>
                    <a:pt x="384" y="816"/>
                  </a:cubicBezTo>
                  <a:cubicBezTo>
                    <a:pt x="440" y="1120"/>
                    <a:pt x="388" y="1472"/>
                    <a:pt x="336" y="1824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0872" name="Freeform 32"/>
            <p:cNvSpPr>
              <a:spLocks/>
            </p:cNvSpPr>
            <p:nvPr/>
          </p:nvSpPr>
          <p:spPr bwMode="auto">
            <a:xfrm>
              <a:off x="1296" y="960"/>
              <a:ext cx="768" cy="1488"/>
            </a:xfrm>
            <a:custGeom>
              <a:avLst/>
              <a:gdLst>
                <a:gd name="T0" fmla="*/ 768 w 768"/>
                <a:gd name="T1" fmla="*/ 0 h 1488"/>
                <a:gd name="T2" fmla="*/ 384 w 768"/>
                <a:gd name="T3" fmla="*/ 528 h 1488"/>
                <a:gd name="T4" fmla="*/ 240 w 768"/>
                <a:gd name="T5" fmla="*/ 1056 h 1488"/>
                <a:gd name="T6" fmla="*/ 0 w 768"/>
                <a:gd name="T7" fmla="*/ 1488 h 14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8"/>
                <a:gd name="T13" fmla="*/ 0 h 1488"/>
                <a:gd name="T14" fmla="*/ 768 w 768"/>
                <a:gd name="T15" fmla="*/ 1488 h 14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8" h="1488">
                  <a:moveTo>
                    <a:pt x="768" y="0"/>
                  </a:moveTo>
                  <a:cubicBezTo>
                    <a:pt x="620" y="176"/>
                    <a:pt x="472" y="352"/>
                    <a:pt x="384" y="528"/>
                  </a:cubicBezTo>
                  <a:cubicBezTo>
                    <a:pt x="296" y="704"/>
                    <a:pt x="304" y="896"/>
                    <a:pt x="240" y="1056"/>
                  </a:cubicBezTo>
                  <a:cubicBezTo>
                    <a:pt x="176" y="1216"/>
                    <a:pt x="88" y="1352"/>
                    <a:pt x="0" y="148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0873" name="Freeform 33"/>
            <p:cNvSpPr>
              <a:spLocks/>
            </p:cNvSpPr>
            <p:nvPr/>
          </p:nvSpPr>
          <p:spPr bwMode="auto">
            <a:xfrm>
              <a:off x="1344" y="336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0874" name="Freeform 34"/>
            <p:cNvSpPr>
              <a:spLocks/>
            </p:cNvSpPr>
            <p:nvPr/>
          </p:nvSpPr>
          <p:spPr bwMode="auto">
            <a:xfrm flipH="1">
              <a:off x="652" y="30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grpSp>
        <p:nvGrpSpPr>
          <p:cNvPr id="5" name="Group 35"/>
          <p:cNvGrpSpPr>
            <a:grpSpLocks/>
          </p:cNvGrpSpPr>
          <p:nvPr/>
        </p:nvGrpSpPr>
        <p:grpSpPr bwMode="auto">
          <a:xfrm>
            <a:off x="87313" y="2133600"/>
            <a:ext cx="1892300" cy="2590800"/>
            <a:chOff x="68" y="1435"/>
            <a:chExt cx="1192" cy="1632"/>
          </a:xfrm>
        </p:grpSpPr>
        <p:pic>
          <p:nvPicPr>
            <p:cNvPr id="120867" name="Picture 36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68" y="1435"/>
              <a:ext cx="1192" cy="1632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</p:pic>
        <p:sp>
          <p:nvSpPr>
            <p:cNvPr id="120868" name="Text Box 37"/>
            <p:cNvSpPr txBox="1">
              <a:spLocks noChangeArrowheads="1"/>
            </p:cNvSpPr>
            <p:nvPr/>
          </p:nvSpPr>
          <p:spPr bwMode="auto">
            <a:xfrm>
              <a:off x="616" y="2913"/>
              <a:ext cx="633" cy="154"/>
            </a:xfrm>
            <a:prstGeom prst="rect">
              <a:avLst/>
            </a:prstGeom>
            <a:solidFill>
              <a:schemeClr val="tx1"/>
            </a:solidFill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r>
                <a:rPr lang="pt-BR" sz="1000" b="0">
                  <a:solidFill>
                    <a:srgbClr val="FF5050"/>
                  </a:solidFill>
                </a:rPr>
                <a:t>     </a:t>
              </a:r>
              <a:r>
                <a:rPr lang="pt-BR" sz="1000" b="0">
                  <a:solidFill>
                    <a:srgbClr val="3333CC"/>
                  </a:solidFill>
                </a:rPr>
                <a:t>Virgem   </a:t>
              </a:r>
              <a:r>
                <a:rPr lang="pt-BR" sz="1000" b="0">
                  <a:solidFill>
                    <a:srgbClr val="FF5050"/>
                  </a:solidFill>
                </a:rPr>
                <a:t>    </a:t>
              </a:r>
            </a:p>
          </p:txBody>
        </p:sp>
      </p:grpSp>
      <p:grpSp>
        <p:nvGrpSpPr>
          <p:cNvPr id="6" name="Group 38"/>
          <p:cNvGrpSpPr>
            <a:grpSpLocks/>
          </p:cNvGrpSpPr>
          <p:nvPr/>
        </p:nvGrpSpPr>
        <p:grpSpPr bwMode="auto">
          <a:xfrm>
            <a:off x="3973513" y="3763963"/>
            <a:ext cx="2160587" cy="2152650"/>
            <a:chOff x="2503" y="2371"/>
            <a:chExt cx="1361" cy="1356"/>
          </a:xfrm>
        </p:grpSpPr>
        <p:sp>
          <p:nvSpPr>
            <p:cNvPr id="120861" name="Text Box 39"/>
            <p:cNvSpPr txBox="1">
              <a:spLocks noChangeArrowheads="1"/>
            </p:cNvSpPr>
            <p:nvPr/>
          </p:nvSpPr>
          <p:spPr bwMode="auto">
            <a:xfrm>
              <a:off x="2548" y="3573"/>
              <a:ext cx="213" cy="154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r>
                <a:rPr lang="pt-BR" sz="1000">
                  <a:solidFill>
                    <a:srgbClr val="3333CC"/>
                  </a:solidFill>
                </a:rPr>
                <a:t>Pé</a:t>
              </a:r>
            </a:p>
          </p:txBody>
        </p:sp>
        <p:sp>
          <p:nvSpPr>
            <p:cNvPr id="120862" name="Text Box 40"/>
            <p:cNvSpPr txBox="1">
              <a:spLocks noChangeArrowheads="1"/>
            </p:cNvSpPr>
            <p:nvPr/>
          </p:nvSpPr>
          <p:spPr bwMode="auto">
            <a:xfrm>
              <a:off x="3491" y="3475"/>
              <a:ext cx="373" cy="154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r>
                <a:rPr lang="pt-BR" sz="1000">
                  <a:solidFill>
                    <a:srgbClr val="3333CC"/>
                  </a:solidFill>
                </a:rPr>
                <a:t>Joelho</a:t>
              </a:r>
            </a:p>
          </p:txBody>
        </p:sp>
        <p:sp>
          <p:nvSpPr>
            <p:cNvPr id="120863" name="Text Box 41"/>
            <p:cNvSpPr txBox="1">
              <a:spLocks noChangeArrowheads="1"/>
            </p:cNvSpPr>
            <p:nvPr/>
          </p:nvSpPr>
          <p:spPr bwMode="auto">
            <a:xfrm>
              <a:off x="2660" y="3203"/>
              <a:ext cx="311" cy="154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r>
                <a:rPr lang="pt-BR" sz="1000">
                  <a:solidFill>
                    <a:srgbClr val="3333CC"/>
                  </a:solidFill>
                </a:rPr>
                <a:t>Coxa</a:t>
              </a:r>
            </a:p>
          </p:txBody>
        </p:sp>
        <p:sp>
          <p:nvSpPr>
            <p:cNvPr id="120864" name="Text Box 42"/>
            <p:cNvSpPr txBox="1">
              <a:spLocks noChangeArrowheads="1"/>
            </p:cNvSpPr>
            <p:nvPr/>
          </p:nvSpPr>
          <p:spPr bwMode="auto">
            <a:xfrm>
              <a:off x="3379" y="3095"/>
              <a:ext cx="396" cy="154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r>
                <a:rPr lang="pt-BR" sz="1000">
                  <a:solidFill>
                    <a:srgbClr val="3333CC"/>
                  </a:solidFill>
                </a:rPr>
                <a:t>Cintura</a:t>
              </a:r>
            </a:p>
          </p:txBody>
        </p:sp>
        <p:sp>
          <p:nvSpPr>
            <p:cNvPr id="120865" name="Text Box 43"/>
            <p:cNvSpPr txBox="1">
              <a:spLocks noChangeArrowheads="1"/>
            </p:cNvSpPr>
            <p:nvPr/>
          </p:nvSpPr>
          <p:spPr bwMode="auto">
            <a:xfrm>
              <a:off x="2503" y="2704"/>
              <a:ext cx="422" cy="154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r>
                <a:rPr lang="pt-BR" sz="1000">
                  <a:solidFill>
                    <a:srgbClr val="3333CC"/>
                  </a:solidFill>
                </a:rPr>
                <a:t>Ombros</a:t>
              </a:r>
            </a:p>
          </p:txBody>
        </p:sp>
        <p:sp>
          <p:nvSpPr>
            <p:cNvPr id="120866" name="Text Box 44"/>
            <p:cNvSpPr txBox="1">
              <a:spLocks noChangeArrowheads="1"/>
            </p:cNvSpPr>
            <p:nvPr/>
          </p:nvSpPr>
          <p:spPr bwMode="auto">
            <a:xfrm>
              <a:off x="3316" y="2371"/>
              <a:ext cx="399" cy="154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r>
                <a:rPr lang="pt-BR" sz="1000">
                  <a:solidFill>
                    <a:srgbClr val="3333CC"/>
                  </a:solidFill>
                </a:rPr>
                <a:t>Cabeça</a:t>
              </a:r>
            </a:p>
          </p:txBody>
        </p:sp>
      </p:grpSp>
      <p:sp>
        <p:nvSpPr>
          <p:cNvPr id="120860" name="Text Box 45"/>
          <p:cNvSpPr txBox="1">
            <a:spLocks noChangeArrowheads="1"/>
          </p:cNvSpPr>
          <p:nvPr/>
        </p:nvSpPr>
        <p:spPr bwMode="auto">
          <a:xfrm>
            <a:off x="4811713" y="3467100"/>
            <a:ext cx="590550" cy="274638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200">
                <a:solidFill>
                  <a:srgbClr val="FFFFFF"/>
                </a:solidFill>
              </a:rPr>
              <a:t>Spica</a:t>
            </a:r>
          </a:p>
        </p:txBody>
      </p:sp>
      <p:sp>
        <p:nvSpPr>
          <p:cNvPr id="48" name="CaixaDeTexto 47"/>
          <p:cNvSpPr txBox="1"/>
          <p:nvPr/>
        </p:nvSpPr>
        <p:spPr>
          <a:xfrm>
            <a:off x="4218812" y="6501280"/>
            <a:ext cx="13260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0" dirty="0" smtClean="0">
                <a:solidFill>
                  <a:srgbClr val="000000"/>
                </a:solidFill>
              </a:rPr>
              <a:t>Lado oeste</a:t>
            </a:r>
            <a:endParaRPr lang="pt-BR" b="0" dirty="0">
              <a:solidFill>
                <a:srgbClr val="000000"/>
              </a:solidFill>
            </a:endParaRPr>
          </a:p>
        </p:txBody>
      </p:sp>
      <p:pic>
        <p:nvPicPr>
          <p:cNvPr id="49" name="Picture 12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8100962" y="44624"/>
            <a:ext cx="995510" cy="936104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sp>
        <p:nvSpPr>
          <p:cNvPr id="47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762000">
              <a:defRPr/>
            </a:pPr>
            <a:fld id="{296A2A13-0C3E-410D-BA8B-95B562B4A59C}" type="slidenum"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pPr defTabSz="762000">
                <a:defRPr/>
              </a:pPr>
              <a:t>21</a:t>
            </a:fld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00"/>
            </a:gs>
            <a:gs pos="20000">
              <a:srgbClr val="000040"/>
            </a:gs>
            <a:gs pos="50000">
              <a:srgbClr val="400040"/>
            </a:gs>
            <a:gs pos="75000">
              <a:srgbClr val="8F0040"/>
            </a:gs>
            <a:gs pos="89999">
              <a:srgbClr val="F27300"/>
            </a:gs>
            <a:gs pos="100000">
              <a:srgbClr val="FFBF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9" name="Rectangle 2"/>
          <p:cNvSpPr>
            <a:spLocks noGrp="1" noChangeArrowheads="1"/>
          </p:cNvSpPr>
          <p:nvPr>
            <p:ph type="title"/>
          </p:nvPr>
        </p:nvSpPr>
        <p:spPr>
          <a:xfrm>
            <a:off x="1588" y="76200"/>
            <a:ext cx="9140825" cy="1143000"/>
          </a:xfrm>
          <a:noFill/>
        </p:spPr>
        <p:txBody>
          <a:bodyPr/>
          <a:lstStyle/>
          <a:p>
            <a:pPr eaLnBrk="1" hangingPunct="1"/>
            <a:r>
              <a:rPr lang="pt-BR" smtClean="0">
                <a:solidFill>
                  <a:schemeClr val="bg1"/>
                </a:solidFill>
              </a:rPr>
              <a:t>Horizonte visto no crepúsculo</a:t>
            </a:r>
          </a:p>
        </p:txBody>
      </p:sp>
      <p:sp>
        <p:nvSpPr>
          <p:cNvPr id="121860" name="Rectangle 3"/>
          <p:cNvSpPr>
            <a:spLocks noChangeArrowheads="1"/>
          </p:cNvSpPr>
          <p:nvPr/>
        </p:nvSpPr>
        <p:spPr bwMode="auto">
          <a:xfrm>
            <a:off x="6350" y="5949950"/>
            <a:ext cx="9129713" cy="900113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1861" name="AutoShape 4"/>
          <p:cNvSpPr>
            <a:spLocks noChangeArrowheads="1"/>
          </p:cNvSpPr>
          <p:nvPr/>
        </p:nvSpPr>
        <p:spPr bwMode="auto">
          <a:xfrm>
            <a:off x="4597400" y="5969000"/>
            <a:ext cx="558800" cy="558800"/>
          </a:xfrm>
          <a:prstGeom prst="star16">
            <a:avLst>
              <a:gd name="adj" fmla="val 37500"/>
            </a:avLst>
          </a:prstGeom>
          <a:solidFill>
            <a:srgbClr val="FF0033"/>
          </a:solidFill>
          <a:ln w="50800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6629400" y="4264025"/>
            <a:ext cx="1754188" cy="1684338"/>
            <a:chOff x="4176" y="2686"/>
            <a:chExt cx="1105" cy="1061"/>
          </a:xfrm>
        </p:grpSpPr>
        <p:sp>
          <p:nvSpPr>
            <p:cNvPr id="121899" name="Freeform 6"/>
            <p:cNvSpPr>
              <a:spLocks/>
            </p:cNvSpPr>
            <p:nvPr/>
          </p:nvSpPr>
          <p:spPr bwMode="auto">
            <a:xfrm>
              <a:off x="4176" y="2686"/>
              <a:ext cx="1105" cy="1061"/>
            </a:xfrm>
            <a:custGeom>
              <a:avLst/>
              <a:gdLst>
                <a:gd name="T0" fmla="*/ 485 w 1105"/>
                <a:gd name="T1" fmla="*/ 0 h 1061"/>
                <a:gd name="T2" fmla="*/ 574 w 1105"/>
                <a:gd name="T3" fmla="*/ 44 h 1061"/>
                <a:gd name="T4" fmla="*/ 397 w 1105"/>
                <a:gd name="T5" fmla="*/ 44 h 1061"/>
                <a:gd name="T6" fmla="*/ 574 w 1105"/>
                <a:gd name="T7" fmla="*/ 88 h 1061"/>
                <a:gd name="T8" fmla="*/ 397 w 1105"/>
                <a:gd name="T9" fmla="*/ 88 h 1061"/>
                <a:gd name="T10" fmla="*/ 662 w 1105"/>
                <a:gd name="T11" fmla="*/ 132 h 1061"/>
                <a:gd name="T12" fmla="*/ 397 w 1105"/>
                <a:gd name="T13" fmla="*/ 132 h 1061"/>
                <a:gd name="T14" fmla="*/ 662 w 1105"/>
                <a:gd name="T15" fmla="*/ 176 h 1061"/>
                <a:gd name="T16" fmla="*/ 397 w 1105"/>
                <a:gd name="T17" fmla="*/ 176 h 1061"/>
                <a:gd name="T18" fmla="*/ 750 w 1105"/>
                <a:gd name="T19" fmla="*/ 220 h 1061"/>
                <a:gd name="T20" fmla="*/ 264 w 1105"/>
                <a:gd name="T21" fmla="*/ 220 h 1061"/>
                <a:gd name="T22" fmla="*/ 662 w 1105"/>
                <a:gd name="T23" fmla="*/ 265 h 1061"/>
                <a:gd name="T24" fmla="*/ 264 w 1105"/>
                <a:gd name="T25" fmla="*/ 265 h 1061"/>
                <a:gd name="T26" fmla="*/ 750 w 1105"/>
                <a:gd name="T27" fmla="*/ 309 h 1061"/>
                <a:gd name="T28" fmla="*/ 353 w 1105"/>
                <a:gd name="T29" fmla="*/ 309 h 1061"/>
                <a:gd name="T30" fmla="*/ 794 w 1105"/>
                <a:gd name="T31" fmla="*/ 353 h 1061"/>
                <a:gd name="T32" fmla="*/ 264 w 1105"/>
                <a:gd name="T33" fmla="*/ 397 h 1061"/>
                <a:gd name="T34" fmla="*/ 839 w 1105"/>
                <a:gd name="T35" fmla="*/ 397 h 1061"/>
                <a:gd name="T36" fmla="*/ 176 w 1105"/>
                <a:gd name="T37" fmla="*/ 485 h 1061"/>
                <a:gd name="T38" fmla="*/ 839 w 1105"/>
                <a:gd name="T39" fmla="*/ 485 h 1061"/>
                <a:gd name="T40" fmla="*/ 132 w 1105"/>
                <a:gd name="T41" fmla="*/ 530 h 1061"/>
                <a:gd name="T42" fmla="*/ 927 w 1105"/>
                <a:gd name="T43" fmla="*/ 574 h 1061"/>
                <a:gd name="T44" fmla="*/ 132 w 1105"/>
                <a:gd name="T45" fmla="*/ 618 h 1061"/>
                <a:gd name="T46" fmla="*/ 927 w 1105"/>
                <a:gd name="T47" fmla="*/ 662 h 1061"/>
                <a:gd name="T48" fmla="*/ 88 w 1105"/>
                <a:gd name="T49" fmla="*/ 662 h 1061"/>
                <a:gd name="T50" fmla="*/ 1015 w 1105"/>
                <a:gd name="T51" fmla="*/ 750 h 1061"/>
                <a:gd name="T52" fmla="*/ 0 w 1105"/>
                <a:gd name="T53" fmla="*/ 750 h 1061"/>
                <a:gd name="T54" fmla="*/ 1015 w 1105"/>
                <a:gd name="T55" fmla="*/ 839 h 1061"/>
                <a:gd name="T56" fmla="*/ 88 w 1105"/>
                <a:gd name="T57" fmla="*/ 839 h 1061"/>
                <a:gd name="T58" fmla="*/ 1104 w 1105"/>
                <a:gd name="T59" fmla="*/ 883 h 1061"/>
                <a:gd name="T60" fmla="*/ 44 w 1105"/>
                <a:gd name="T61" fmla="*/ 883 h 1061"/>
                <a:gd name="T62" fmla="*/ 441 w 1105"/>
                <a:gd name="T63" fmla="*/ 883 h 1061"/>
                <a:gd name="T64" fmla="*/ 441 w 1105"/>
                <a:gd name="T65" fmla="*/ 1060 h 1061"/>
                <a:gd name="T66" fmla="*/ 529 w 1105"/>
                <a:gd name="T67" fmla="*/ 1060 h 1061"/>
                <a:gd name="T68" fmla="*/ 529 w 1105"/>
                <a:gd name="T69" fmla="*/ 883 h 106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05"/>
                <a:gd name="T106" fmla="*/ 0 h 1061"/>
                <a:gd name="T107" fmla="*/ 1105 w 1105"/>
                <a:gd name="T108" fmla="*/ 1061 h 106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05" h="1061">
                  <a:moveTo>
                    <a:pt x="485" y="0"/>
                  </a:moveTo>
                  <a:lnTo>
                    <a:pt x="574" y="44"/>
                  </a:lnTo>
                  <a:lnTo>
                    <a:pt x="397" y="44"/>
                  </a:lnTo>
                  <a:lnTo>
                    <a:pt x="574" y="88"/>
                  </a:lnTo>
                  <a:lnTo>
                    <a:pt x="397" y="88"/>
                  </a:lnTo>
                  <a:lnTo>
                    <a:pt x="662" y="132"/>
                  </a:lnTo>
                  <a:lnTo>
                    <a:pt x="397" y="132"/>
                  </a:lnTo>
                  <a:lnTo>
                    <a:pt x="662" y="176"/>
                  </a:lnTo>
                  <a:lnTo>
                    <a:pt x="397" y="176"/>
                  </a:lnTo>
                  <a:lnTo>
                    <a:pt x="750" y="220"/>
                  </a:lnTo>
                  <a:lnTo>
                    <a:pt x="264" y="220"/>
                  </a:lnTo>
                  <a:lnTo>
                    <a:pt x="662" y="265"/>
                  </a:lnTo>
                  <a:lnTo>
                    <a:pt x="264" y="265"/>
                  </a:lnTo>
                  <a:lnTo>
                    <a:pt x="750" y="309"/>
                  </a:lnTo>
                  <a:lnTo>
                    <a:pt x="353" y="309"/>
                  </a:lnTo>
                  <a:lnTo>
                    <a:pt x="794" y="353"/>
                  </a:lnTo>
                  <a:lnTo>
                    <a:pt x="264" y="397"/>
                  </a:lnTo>
                  <a:lnTo>
                    <a:pt x="839" y="397"/>
                  </a:lnTo>
                  <a:lnTo>
                    <a:pt x="176" y="485"/>
                  </a:lnTo>
                  <a:lnTo>
                    <a:pt x="839" y="485"/>
                  </a:lnTo>
                  <a:lnTo>
                    <a:pt x="132" y="530"/>
                  </a:lnTo>
                  <a:lnTo>
                    <a:pt x="927" y="574"/>
                  </a:lnTo>
                  <a:lnTo>
                    <a:pt x="132" y="618"/>
                  </a:lnTo>
                  <a:lnTo>
                    <a:pt x="927" y="662"/>
                  </a:lnTo>
                  <a:lnTo>
                    <a:pt x="88" y="662"/>
                  </a:lnTo>
                  <a:lnTo>
                    <a:pt x="1015" y="750"/>
                  </a:lnTo>
                  <a:lnTo>
                    <a:pt x="0" y="750"/>
                  </a:lnTo>
                  <a:lnTo>
                    <a:pt x="1015" y="839"/>
                  </a:lnTo>
                  <a:lnTo>
                    <a:pt x="88" y="839"/>
                  </a:lnTo>
                  <a:lnTo>
                    <a:pt x="1104" y="883"/>
                  </a:lnTo>
                  <a:lnTo>
                    <a:pt x="44" y="883"/>
                  </a:lnTo>
                  <a:lnTo>
                    <a:pt x="441" y="883"/>
                  </a:lnTo>
                  <a:lnTo>
                    <a:pt x="441" y="1060"/>
                  </a:lnTo>
                  <a:lnTo>
                    <a:pt x="529" y="1060"/>
                  </a:lnTo>
                  <a:lnTo>
                    <a:pt x="529" y="883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1900" name="Rectangle 7"/>
            <p:cNvSpPr>
              <a:spLocks noChangeArrowheads="1"/>
            </p:cNvSpPr>
            <p:nvPr/>
          </p:nvSpPr>
          <p:spPr bwMode="auto">
            <a:xfrm>
              <a:off x="4622" y="3573"/>
              <a:ext cx="80" cy="169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121863" name="AutoShape 8"/>
          <p:cNvSpPr>
            <a:spLocks noChangeArrowheads="1"/>
          </p:cNvSpPr>
          <p:nvPr/>
        </p:nvSpPr>
        <p:spPr bwMode="auto">
          <a:xfrm>
            <a:off x="615950" y="5111750"/>
            <a:ext cx="1816100" cy="825500"/>
          </a:xfrm>
          <a:prstGeom prst="upArrow">
            <a:avLst>
              <a:gd name="adj1" fmla="val 75009"/>
              <a:gd name="adj2" fmla="val 49977"/>
            </a:avLst>
          </a:prstGeom>
          <a:solidFill>
            <a:schemeClr val="bg2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1864" name="Rectangle 9"/>
          <p:cNvSpPr>
            <a:spLocks noChangeArrowheads="1"/>
          </p:cNvSpPr>
          <p:nvPr/>
        </p:nvSpPr>
        <p:spPr bwMode="auto">
          <a:xfrm>
            <a:off x="1682750" y="5645150"/>
            <a:ext cx="215900" cy="2921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1865" name="Rectangle 10"/>
          <p:cNvSpPr>
            <a:spLocks noChangeArrowheads="1"/>
          </p:cNvSpPr>
          <p:nvPr/>
        </p:nvSpPr>
        <p:spPr bwMode="auto">
          <a:xfrm>
            <a:off x="1035050" y="5530850"/>
            <a:ext cx="292100" cy="2159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3" name="Group 11"/>
          <p:cNvGrpSpPr>
            <a:grpSpLocks/>
          </p:cNvGrpSpPr>
          <p:nvPr/>
        </p:nvGrpSpPr>
        <p:grpSpPr bwMode="auto">
          <a:xfrm>
            <a:off x="3073400" y="5334000"/>
            <a:ext cx="636588" cy="611188"/>
            <a:chOff x="1936" y="3360"/>
            <a:chExt cx="401" cy="385"/>
          </a:xfrm>
        </p:grpSpPr>
        <p:sp>
          <p:nvSpPr>
            <p:cNvPr id="121897" name="Freeform 12"/>
            <p:cNvSpPr>
              <a:spLocks/>
            </p:cNvSpPr>
            <p:nvPr/>
          </p:nvSpPr>
          <p:spPr bwMode="auto">
            <a:xfrm>
              <a:off x="1936" y="3360"/>
              <a:ext cx="401" cy="385"/>
            </a:xfrm>
            <a:custGeom>
              <a:avLst/>
              <a:gdLst>
                <a:gd name="T0" fmla="*/ 176 w 401"/>
                <a:gd name="T1" fmla="*/ 0 h 385"/>
                <a:gd name="T2" fmla="*/ 208 w 401"/>
                <a:gd name="T3" fmla="*/ 16 h 385"/>
                <a:gd name="T4" fmla="*/ 144 w 401"/>
                <a:gd name="T5" fmla="*/ 16 h 385"/>
                <a:gd name="T6" fmla="*/ 208 w 401"/>
                <a:gd name="T7" fmla="*/ 32 h 385"/>
                <a:gd name="T8" fmla="*/ 144 w 401"/>
                <a:gd name="T9" fmla="*/ 32 h 385"/>
                <a:gd name="T10" fmla="*/ 240 w 401"/>
                <a:gd name="T11" fmla="*/ 48 h 385"/>
                <a:gd name="T12" fmla="*/ 144 w 401"/>
                <a:gd name="T13" fmla="*/ 48 h 385"/>
                <a:gd name="T14" fmla="*/ 240 w 401"/>
                <a:gd name="T15" fmla="*/ 64 h 385"/>
                <a:gd name="T16" fmla="*/ 144 w 401"/>
                <a:gd name="T17" fmla="*/ 64 h 385"/>
                <a:gd name="T18" fmla="*/ 272 w 401"/>
                <a:gd name="T19" fmla="*/ 80 h 385"/>
                <a:gd name="T20" fmla="*/ 96 w 401"/>
                <a:gd name="T21" fmla="*/ 80 h 385"/>
                <a:gd name="T22" fmla="*/ 240 w 401"/>
                <a:gd name="T23" fmla="*/ 96 h 385"/>
                <a:gd name="T24" fmla="*/ 96 w 401"/>
                <a:gd name="T25" fmla="*/ 96 h 385"/>
                <a:gd name="T26" fmla="*/ 272 w 401"/>
                <a:gd name="T27" fmla="*/ 112 h 385"/>
                <a:gd name="T28" fmla="*/ 128 w 401"/>
                <a:gd name="T29" fmla="*/ 112 h 385"/>
                <a:gd name="T30" fmla="*/ 288 w 401"/>
                <a:gd name="T31" fmla="*/ 128 h 385"/>
                <a:gd name="T32" fmla="*/ 96 w 401"/>
                <a:gd name="T33" fmla="*/ 144 h 385"/>
                <a:gd name="T34" fmla="*/ 304 w 401"/>
                <a:gd name="T35" fmla="*/ 144 h 385"/>
                <a:gd name="T36" fmla="*/ 64 w 401"/>
                <a:gd name="T37" fmla="*/ 176 h 385"/>
                <a:gd name="T38" fmla="*/ 304 w 401"/>
                <a:gd name="T39" fmla="*/ 176 h 385"/>
                <a:gd name="T40" fmla="*/ 48 w 401"/>
                <a:gd name="T41" fmla="*/ 192 h 385"/>
                <a:gd name="T42" fmla="*/ 336 w 401"/>
                <a:gd name="T43" fmla="*/ 208 h 385"/>
                <a:gd name="T44" fmla="*/ 48 w 401"/>
                <a:gd name="T45" fmla="*/ 224 h 385"/>
                <a:gd name="T46" fmla="*/ 336 w 401"/>
                <a:gd name="T47" fmla="*/ 240 h 385"/>
                <a:gd name="T48" fmla="*/ 32 w 401"/>
                <a:gd name="T49" fmla="*/ 240 h 385"/>
                <a:gd name="T50" fmla="*/ 368 w 401"/>
                <a:gd name="T51" fmla="*/ 272 h 385"/>
                <a:gd name="T52" fmla="*/ 0 w 401"/>
                <a:gd name="T53" fmla="*/ 272 h 385"/>
                <a:gd name="T54" fmla="*/ 368 w 401"/>
                <a:gd name="T55" fmla="*/ 304 h 385"/>
                <a:gd name="T56" fmla="*/ 32 w 401"/>
                <a:gd name="T57" fmla="*/ 304 h 385"/>
                <a:gd name="T58" fmla="*/ 400 w 401"/>
                <a:gd name="T59" fmla="*/ 320 h 385"/>
                <a:gd name="T60" fmla="*/ 16 w 401"/>
                <a:gd name="T61" fmla="*/ 320 h 385"/>
                <a:gd name="T62" fmla="*/ 160 w 401"/>
                <a:gd name="T63" fmla="*/ 320 h 385"/>
                <a:gd name="T64" fmla="*/ 160 w 401"/>
                <a:gd name="T65" fmla="*/ 384 h 385"/>
                <a:gd name="T66" fmla="*/ 192 w 401"/>
                <a:gd name="T67" fmla="*/ 384 h 385"/>
                <a:gd name="T68" fmla="*/ 192 w 401"/>
                <a:gd name="T69" fmla="*/ 320 h 38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01"/>
                <a:gd name="T106" fmla="*/ 0 h 385"/>
                <a:gd name="T107" fmla="*/ 401 w 401"/>
                <a:gd name="T108" fmla="*/ 385 h 38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01" h="385">
                  <a:moveTo>
                    <a:pt x="176" y="0"/>
                  </a:moveTo>
                  <a:lnTo>
                    <a:pt x="208" y="16"/>
                  </a:lnTo>
                  <a:lnTo>
                    <a:pt x="144" y="16"/>
                  </a:lnTo>
                  <a:lnTo>
                    <a:pt x="208" y="32"/>
                  </a:lnTo>
                  <a:lnTo>
                    <a:pt x="144" y="32"/>
                  </a:lnTo>
                  <a:lnTo>
                    <a:pt x="240" y="48"/>
                  </a:lnTo>
                  <a:lnTo>
                    <a:pt x="144" y="48"/>
                  </a:lnTo>
                  <a:lnTo>
                    <a:pt x="240" y="64"/>
                  </a:lnTo>
                  <a:lnTo>
                    <a:pt x="144" y="64"/>
                  </a:lnTo>
                  <a:lnTo>
                    <a:pt x="272" y="80"/>
                  </a:lnTo>
                  <a:lnTo>
                    <a:pt x="96" y="80"/>
                  </a:lnTo>
                  <a:lnTo>
                    <a:pt x="240" y="96"/>
                  </a:lnTo>
                  <a:lnTo>
                    <a:pt x="96" y="96"/>
                  </a:lnTo>
                  <a:lnTo>
                    <a:pt x="272" y="112"/>
                  </a:lnTo>
                  <a:lnTo>
                    <a:pt x="128" y="112"/>
                  </a:lnTo>
                  <a:lnTo>
                    <a:pt x="288" y="128"/>
                  </a:lnTo>
                  <a:lnTo>
                    <a:pt x="96" y="144"/>
                  </a:lnTo>
                  <a:lnTo>
                    <a:pt x="304" y="144"/>
                  </a:lnTo>
                  <a:lnTo>
                    <a:pt x="64" y="176"/>
                  </a:lnTo>
                  <a:lnTo>
                    <a:pt x="304" y="176"/>
                  </a:lnTo>
                  <a:lnTo>
                    <a:pt x="48" y="192"/>
                  </a:lnTo>
                  <a:lnTo>
                    <a:pt x="336" y="208"/>
                  </a:lnTo>
                  <a:lnTo>
                    <a:pt x="48" y="224"/>
                  </a:lnTo>
                  <a:lnTo>
                    <a:pt x="336" y="240"/>
                  </a:lnTo>
                  <a:lnTo>
                    <a:pt x="32" y="240"/>
                  </a:lnTo>
                  <a:lnTo>
                    <a:pt x="368" y="272"/>
                  </a:lnTo>
                  <a:lnTo>
                    <a:pt x="0" y="272"/>
                  </a:lnTo>
                  <a:lnTo>
                    <a:pt x="368" y="304"/>
                  </a:lnTo>
                  <a:lnTo>
                    <a:pt x="32" y="304"/>
                  </a:lnTo>
                  <a:lnTo>
                    <a:pt x="400" y="320"/>
                  </a:lnTo>
                  <a:lnTo>
                    <a:pt x="16" y="320"/>
                  </a:lnTo>
                  <a:lnTo>
                    <a:pt x="160" y="320"/>
                  </a:lnTo>
                  <a:lnTo>
                    <a:pt x="160" y="384"/>
                  </a:lnTo>
                  <a:lnTo>
                    <a:pt x="192" y="384"/>
                  </a:lnTo>
                  <a:lnTo>
                    <a:pt x="192" y="320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1898" name="Rectangle 13"/>
            <p:cNvSpPr>
              <a:spLocks noChangeArrowheads="1"/>
            </p:cNvSpPr>
            <p:nvPr/>
          </p:nvSpPr>
          <p:spPr bwMode="auto">
            <a:xfrm>
              <a:off x="2100" y="3684"/>
              <a:ext cx="24" cy="56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761870" name="AutoShape 14"/>
          <p:cNvSpPr>
            <a:spLocks noChangeArrowheads="1"/>
          </p:cNvSpPr>
          <p:nvPr/>
        </p:nvSpPr>
        <p:spPr bwMode="auto">
          <a:xfrm>
            <a:off x="4121150" y="27495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1871" name="AutoShape 15"/>
          <p:cNvSpPr>
            <a:spLocks noChangeArrowheads="1"/>
          </p:cNvSpPr>
          <p:nvPr/>
        </p:nvSpPr>
        <p:spPr bwMode="auto">
          <a:xfrm>
            <a:off x="3511550" y="23685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1872" name="AutoShape 16"/>
          <p:cNvSpPr>
            <a:spLocks noChangeArrowheads="1"/>
          </p:cNvSpPr>
          <p:nvPr/>
        </p:nvSpPr>
        <p:spPr bwMode="auto">
          <a:xfrm>
            <a:off x="4197350" y="20637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1873" name="AutoShape 17"/>
          <p:cNvSpPr>
            <a:spLocks noChangeArrowheads="1"/>
          </p:cNvSpPr>
          <p:nvPr/>
        </p:nvSpPr>
        <p:spPr bwMode="auto">
          <a:xfrm>
            <a:off x="4578350" y="541655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1874" name="AutoShape 18"/>
          <p:cNvSpPr>
            <a:spLocks noChangeArrowheads="1"/>
          </p:cNvSpPr>
          <p:nvPr/>
        </p:nvSpPr>
        <p:spPr bwMode="auto">
          <a:xfrm>
            <a:off x="4806950" y="503555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1875" name="AutoShape 19"/>
          <p:cNvSpPr>
            <a:spLocks noChangeArrowheads="1"/>
          </p:cNvSpPr>
          <p:nvPr/>
        </p:nvSpPr>
        <p:spPr bwMode="auto">
          <a:xfrm>
            <a:off x="5340350" y="564515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1876" name="AutoShape 20"/>
          <p:cNvSpPr>
            <a:spLocks noChangeArrowheads="1"/>
          </p:cNvSpPr>
          <p:nvPr/>
        </p:nvSpPr>
        <p:spPr bwMode="auto">
          <a:xfrm>
            <a:off x="5111750" y="503555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1877" name="AutoShape 21"/>
          <p:cNvSpPr>
            <a:spLocks noChangeArrowheads="1"/>
          </p:cNvSpPr>
          <p:nvPr/>
        </p:nvSpPr>
        <p:spPr bwMode="auto">
          <a:xfrm>
            <a:off x="4578350" y="442595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1878" name="AutoShape 22"/>
          <p:cNvSpPr>
            <a:spLocks noChangeArrowheads="1"/>
          </p:cNvSpPr>
          <p:nvPr/>
        </p:nvSpPr>
        <p:spPr bwMode="auto">
          <a:xfrm>
            <a:off x="5416550" y="442595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1879" name="AutoShape 23"/>
          <p:cNvSpPr>
            <a:spLocks noChangeArrowheads="1"/>
          </p:cNvSpPr>
          <p:nvPr/>
        </p:nvSpPr>
        <p:spPr bwMode="auto">
          <a:xfrm>
            <a:off x="4883150" y="3892550"/>
            <a:ext cx="444500" cy="4445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1880" name="AutoShape 24"/>
          <p:cNvSpPr>
            <a:spLocks noChangeArrowheads="1"/>
          </p:cNvSpPr>
          <p:nvPr/>
        </p:nvSpPr>
        <p:spPr bwMode="auto">
          <a:xfrm>
            <a:off x="4806950" y="24447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1878" name="Text Box 25"/>
          <p:cNvSpPr txBox="1">
            <a:spLocks noChangeArrowheads="1"/>
          </p:cNvSpPr>
          <p:nvPr/>
        </p:nvSpPr>
        <p:spPr bwMode="auto">
          <a:xfrm>
            <a:off x="8610600" y="4735513"/>
            <a:ext cx="422275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Vir</a:t>
            </a:r>
          </a:p>
        </p:txBody>
      </p:sp>
      <p:sp>
        <p:nvSpPr>
          <p:cNvPr id="121879" name="Text Box 26"/>
          <p:cNvSpPr txBox="1">
            <a:spLocks noChangeArrowheads="1"/>
          </p:cNvSpPr>
          <p:nvPr/>
        </p:nvSpPr>
        <p:spPr bwMode="auto">
          <a:xfrm>
            <a:off x="8596313" y="1981200"/>
            <a:ext cx="449262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Lib</a:t>
            </a:r>
          </a:p>
        </p:txBody>
      </p:sp>
      <p:grpSp>
        <p:nvGrpSpPr>
          <p:cNvPr id="4" name="Group 27"/>
          <p:cNvGrpSpPr>
            <a:grpSpLocks/>
          </p:cNvGrpSpPr>
          <p:nvPr/>
        </p:nvGrpSpPr>
        <p:grpSpPr bwMode="auto">
          <a:xfrm>
            <a:off x="4962525" y="5562600"/>
            <a:ext cx="295275" cy="409575"/>
            <a:chOff x="652" y="30"/>
            <a:chExt cx="1744" cy="2418"/>
          </a:xfrm>
        </p:grpSpPr>
        <p:sp>
          <p:nvSpPr>
            <p:cNvPr id="761884" name="AutoShape 28"/>
            <p:cNvSpPr>
              <a:spLocks noChangeArrowheads="1"/>
            </p:cNvSpPr>
            <p:nvPr/>
          </p:nvSpPr>
          <p:spPr bwMode="auto">
            <a:xfrm>
              <a:off x="2208" y="1351"/>
              <a:ext cx="188" cy="178"/>
            </a:xfrm>
            <a:prstGeom prst="star5">
              <a:avLst/>
            </a:prstGeom>
            <a:solidFill>
              <a:srgbClr val="FFFF00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1892" name="Freeform 29"/>
            <p:cNvSpPr>
              <a:spLocks/>
            </p:cNvSpPr>
            <p:nvPr/>
          </p:nvSpPr>
          <p:spPr bwMode="auto">
            <a:xfrm>
              <a:off x="720" y="1200"/>
              <a:ext cx="576" cy="1248"/>
            </a:xfrm>
            <a:custGeom>
              <a:avLst/>
              <a:gdLst>
                <a:gd name="T0" fmla="*/ 0 w 576"/>
                <a:gd name="T1" fmla="*/ 0 h 1248"/>
                <a:gd name="T2" fmla="*/ 384 w 576"/>
                <a:gd name="T3" fmla="*/ 480 h 1248"/>
                <a:gd name="T4" fmla="*/ 576 w 576"/>
                <a:gd name="T5" fmla="*/ 1248 h 1248"/>
                <a:gd name="T6" fmla="*/ 0 60000 65536"/>
                <a:gd name="T7" fmla="*/ 0 60000 65536"/>
                <a:gd name="T8" fmla="*/ 0 60000 65536"/>
                <a:gd name="T9" fmla="*/ 0 w 576"/>
                <a:gd name="T10" fmla="*/ 0 h 1248"/>
                <a:gd name="T11" fmla="*/ 576 w 576"/>
                <a:gd name="T12" fmla="*/ 1248 h 124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76" h="1248">
                  <a:moveTo>
                    <a:pt x="0" y="0"/>
                  </a:moveTo>
                  <a:cubicBezTo>
                    <a:pt x="144" y="136"/>
                    <a:pt x="288" y="272"/>
                    <a:pt x="384" y="480"/>
                  </a:cubicBezTo>
                  <a:cubicBezTo>
                    <a:pt x="480" y="688"/>
                    <a:pt x="528" y="968"/>
                    <a:pt x="576" y="124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1893" name="Freeform 30"/>
            <p:cNvSpPr>
              <a:spLocks/>
            </p:cNvSpPr>
            <p:nvPr/>
          </p:nvSpPr>
          <p:spPr bwMode="auto">
            <a:xfrm>
              <a:off x="960" y="624"/>
              <a:ext cx="440" cy="1824"/>
            </a:xfrm>
            <a:custGeom>
              <a:avLst/>
              <a:gdLst>
                <a:gd name="T0" fmla="*/ 0 w 440"/>
                <a:gd name="T1" fmla="*/ 0 h 1824"/>
                <a:gd name="T2" fmla="*/ 384 w 440"/>
                <a:gd name="T3" fmla="*/ 816 h 1824"/>
                <a:gd name="T4" fmla="*/ 336 w 440"/>
                <a:gd name="T5" fmla="*/ 1824 h 1824"/>
                <a:gd name="T6" fmla="*/ 0 60000 65536"/>
                <a:gd name="T7" fmla="*/ 0 60000 65536"/>
                <a:gd name="T8" fmla="*/ 0 60000 65536"/>
                <a:gd name="T9" fmla="*/ 0 w 440"/>
                <a:gd name="T10" fmla="*/ 0 h 1824"/>
                <a:gd name="T11" fmla="*/ 440 w 440"/>
                <a:gd name="T12" fmla="*/ 1824 h 18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40" h="1824">
                  <a:moveTo>
                    <a:pt x="0" y="0"/>
                  </a:moveTo>
                  <a:cubicBezTo>
                    <a:pt x="164" y="256"/>
                    <a:pt x="328" y="512"/>
                    <a:pt x="384" y="816"/>
                  </a:cubicBezTo>
                  <a:cubicBezTo>
                    <a:pt x="440" y="1120"/>
                    <a:pt x="388" y="1472"/>
                    <a:pt x="336" y="1824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1894" name="Freeform 31"/>
            <p:cNvSpPr>
              <a:spLocks/>
            </p:cNvSpPr>
            <p:nvPr/>
          </p:nvSpPr>
          <p:spPr bwMode="auto">
            <a:xfrm>
              <a:off x="1296" y="960"/>
              <a:ext cx="768" cy="1488"/>
            </a:xfrm>
            <a:custGeom>
              <a:avLst/>
              <a:gdLst>
                <a:gd name="T0" fmla="*/ 768 w 768"/>
                <a:gd name="T1" fmla="*/ 0 h 1488"/>
                <a:gd name="T2" fmla="*/ 384 w 768"/>
                <a:gd name="T3" fmla="*/ 528 h 1488"/>
                <a:gd name="T4" fmla="*/ 240 w 768"/>
                <a:gd name="T5" fmla="*/ 1056 h 1488"/>
                <a:gd name="T6" fmla="*/ 0 w 768"/>
                <a:gd name="T7" fmla="*/ 1488 h 14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8"/>
                <a:gd name="T13" fmla="*/ 0 h 1488"/>
                <a:gd name="T14" fmla="*/ 768 w 768"/>
                <a:gd name="T15" fmla="*/ 1488 h 14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8" h="1488">
                  <a:moveTo>
                    <a:pt x="768" y="0"/>
                  </a:moveTo>
                  <a:cubicBezTo>
                    <a:pt x="620" y="176"/>
                    <a:pt x="472" y="352"/>
                    <a:pt x="384" y="528"/>
                  </a:cubicBezTo>
                  <a:cubicBezTo>
                    <a:pt x="296" y="704"/>
                    <a:pt x="304" y="896"/>
                    <a:pt x="240" y="1056"/>
                  </a:cubicBezTo>
                  <a:cubicBezTo>
                    <a:pt x="176" y="1216"/>
                    <a:pt x="88" y="1352"/>
                    <a:pt x="0" y="148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1895" name="Freeform 32"/>
            <p:cNvSpPr>
              <a:spLocks/>
            </p:cNvSpPr>
            <p:nvPr/>
          </p:nvSpPr>
          <p:spPr bwMode="auto">
            <a:xfrm>
              <a:off x="1344" y="336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1896" name="Freeform 33"/>
            <p:cNvSpPr>
              <a:spLocks/>
            </p:cNvSpPr>
            <p:nvPr/>
          </p:nvSpPr>
          <p:spPr bwMode="auto">
            <a:xfrm flipH="1">
              <a:off x="652" y="30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121881" name="Text Box 35"/>
          <p:cNvSpPr txBox="1">
            <a:spLocks noChangeArrowheads="1"/>
          </p:cNvSpPr>
          <p:nvPr/>
        </p:nvSpPr>
        <p:spPr bwMode="auto">
          <a:xfrm>
            <a:off x="5541963" y="5686425"/>
            <a:ext cx="592137" cy="2444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000">
                <a:solidFill>
                  <a:srgbClr val="3333CC"/>
                </a:solidFill>
              </a:rPr>
              <a:t>Joelho</a:t>
            </a:r>
          </a:p>
        </p:txBody>
      </p:sp>
      <p:sp>
        <p:nvSpPr>
          <p:cNvPr id="121882" name="Text Box 36"/>
          <p:cNvSpPr txBox="1">
            <a:spLocks noChangeArrowheads="1"/>
          </p:cNvSpPr>
          <p:nvPr/>
        </p:nvSpPr>
        <p:spPr bwMode="auto">
          <a:xfrm>
            <a:off x="4222750" y="5254625"/>
            <a:ext cx="493713" cy="2444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000">
                <a:solidFill>
                  <a:srgbClr val="3333CC"/>
                </a:solidFill>
              </a:rPr>
              <a:t>Coxa</a:t>
            </a:r>
          </a:p>
        </p:txBody>
      </p:sp>
      <p:sp>
        <p:nvSpPr>
          <p:cNvPr id="121883" name="Text Box 37"/>
          <p:cNvSpPr txBox="1">
            <a:spLocks noChangeArrowheads="1"/>
          </p:cNvSpPr>
          <p:nvPr/>
        </p:nvSpPr>
        <p:spPr bwMode="auto">
          <a:xfrm>
            <a:off x="5364163" y="5083175"/>
            <a:ext cx="628650" cy="2444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000">
                <a:solidFill>
                  <a:srgbClr val="3333CC"/>
                </a:solidFill>
              </a:rPr>
              <a:t>Cintura</a:t>
            </a:r>
          </a:p>
        </p:txBody>
      </p:sp>
      <p:sp>
        <p:nvSpPr>
          <p:cNvPr id="121884" name="Text Box 38"/>
          <p:cNvSpPr txBox="1">
            <a:spLocks noChangeArrowheads="1"/>
          </p:cNvSpPr>
          <p:nvPr/>
        </p:nvSpPr>
        <p:spPr bwMode="auto">
          <a:xfrm>
            <a:off x="3973513" y="4462463"/>
            <a:ext cx="669925" cy="2444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000">
                <a:solidFill>
                  <a:srgbClr val="3333CC"/>
                </a:solidFill>
              </a:rPr>
              <a:t>Ombros</a:t>
            </a:r>
          </a:p>
        </p:txBody>
      </p:sp>
      <p:sp>
        <p:nvSpPr>
          <p:cNvPr id="121885" name="Text Box 39"/>
          <p:cNvSpPr txBox="1">
            <a:spLocks noChangeArrowheads="1"/>
          </p:cNvSpPr>
          <p:nvPr/>
        </p:nvSpPr>
        <p:spPr bwMode="auto">
          <a:xfrm>
            <a:off x="5264150" y="3933825"/>
            <a:ext cx="633413" cy="2444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000">
                <a:solidFill>
                  <a:srgbClr val="3333CC"/>
                </a:solidFill>
              </a:rPr>
              <a:t>Cabeça</a:t>
            </a:r>
          </a:p>
        </p:txBody>
      </p:sp>
      <p:grpSp>
        <p:nvGrpSpPr>
          <p:cNvPr id="5" name="Group 44"/>
          <p:cNvGrpSpPr>
            <a:grpSpLocks/>
          </p:cNvGrpSpPr>
          <p:nvPr/>
        </p:nvGrpSpPr>
        <p:grpSpPr bwMode="auto">
          <a:xfrm>
            <a:off x="87313" y="2133600"/>
            <a:ext cx="1892300" cy="2590800"/>
            <a:chOff x="55" y="1344"/>
            <a:chExt cx="1192" cy="1632"/>
          </a:xfrm>
        </p:grpSpPr>
        <p:grpSp>
          <p:nvGrpSpPr>
            <p:cNvPr id="6" name="Group 40"/>
            <p:cNvGrpSpPr>
              <a:grpSpLocks/>
            </p:cNvGrpSpPr>
            <p:nvPr/>
          </p:nvGrpSpPr>
          <p:grpSpPr bwMode="auto">
            <a:xfrm>
              <a:off x="55" y="1344"/>
              <a:ext cx="1192" cy="1632"/>
              <a:chOff x="68" y="1435"/>
              <a:chExt cx="1192" cy="1632"/>
            </a:xfrm>
          </p:grpSpPr>
          <p:pic>
            <p:nvPicPr>
              <p:cNvPr id="121889" name="Picture 41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68" y="1435"/>
                <a:ext cx="1192" cy="1632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</p:spPr>
          </p:pic>
          <p:sp>
            <p:nvSpPr>
              <p:cNvPr id="121890" name="Text Box 42"/>
              <p:cNvSpPr txBox="1">
                <a:spLocks noChangeArrowheads="1"/>
              </p:cNvSpPr>
              <p:nvPr/>
            </p:nvSpPr>
            <p:spPr bwMode="auto">
              <a:xfrm>
                <a:off x="616" y="2913"/>
                <a:ext cx="633" cy="154"/>
              </a:xfrm>
              <a:prstGeom prst="rect">
                <a:avLst/>
              </a:prstGeom>
              <a:solidFill>
                <a:schemeClr val="tx1"/>
              </a:solidFill>
              <a:ln w="12700">
                <a:noFill/>
                <a:miter lim="800000"/>
                <a:headEnd type="none" w="sm" len="sm"/>
                <a:tailEnd type="none" w="sm" len="sm"/>
              </a:ln>
            </p:spPr>
            <p:txBody>
              <a:bodyPr wrap="none">
                <a:spAutoFit/>
              </a:bodyPr>
              <a:lstStyle/>
              <a:p>
                <a:r>
                  <a:rPr lang="pt-BR" sz="1000" b="0">
                    <a:solidFill>
                      <a:srgbClr val="FF5050"/>
                    </a:solidFill>
                  </a:rPr>
                  <a:t>     </a:t>
                </a:r>
                <a:r>
                  <a:rPr lang="pt-BR" sz="1000" b="0">
                    <a:solidFill>
                      <a:srgbClr val="3333CC"/>
                    </a:solidFill>
                  </a:rPr>
                  <a:t>Virgem   </a:t>
                </a:r>
                <a:r>
                  <a:rPr lang="pt-BR" sz="1000" b="0">
                    <a:solidFill>
                      <a:srgbClr val="FF5050"/>
                    </a:solidFill>
                  </a:rPr>
                  <a:t>    </a:t>
                </a:r>
              </a:p>
            </p:txBody>
          </p:sp>
        </p:grpSp>
        <p:sp>
          <p:nvSpPr>
            <p:cNvPr id="121888" name="Rectangle 43"/>
            <p:cNvSpPr>
              <a:spLocks noChangeArrowheads="1"/>
            </p:cNvSpPr>
            <p:nvPr/>
          </p:nvSpPr>
          <p:spPr bwMode="auto">
            <a:xfrm>
              <a:off x="63" y="2459"/>
              <a:ext cx="1173" cy="381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46" name="CaixaDeTexto 45"/>
          <p:cNvSpPr txBox="1"/>
          <p:nvPr/>
        </p:nvSpPr>
        <p:spPr>
          <a:xfrm>
            <a:off x="4218812" y="6501280"/>
            <a:ext cx="13260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0" dirty="0" smtClean="0">
                <a:solidFill>
                  <a:srgbClr val="000000"/>
                </a:solidFill>
              </a:rPr>
              <a:t>Lado oeste</a:t>
            </a:r>
            <a:endParaRPr lang="pt-BR" b="0" dirty="0">
              <a:solidFill>
                <a:srgbClr val="000000"/>
              </a:solidFill>
            </a:endParaRPr>
          </a:p>
        </p:txBody>
      </p:sp>
      <p:pic>
        <p:nvPicPr>
          <p:cNvPr id="47" name="Picture 12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8100962" y="44624"/>
            <a:ext cx="995510" cy="936104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sp>
        <p:nvSpPr>
          <p:cNvPr id="4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762000">
              <a:defRPr/>
            </a:pPr>
            <a:fld id="{26CF9EDB-1CD3-4068-8224-4A6DDBE01FA3}" type="slidenum"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pPr defTabSz="762000">
                <a:defRPr/>
              </a:pPr>
              <a:t>22</a:t>
            </a:fld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00"/>
            </a:gs>
            <a:gs pos="20000">
              <a:srgbClr val="000040"/>
            </a:gs>
            <a:gs pos="50000">
              <a:srgbClr val="400040"/>
            </a:gs>
            <a:gs pos="75000">
              <a:srgbClr val="8F0040"/>
            </a:gs>
            <a:gs pos="89999">
              <a:srgbClr val="F27300"/>
            </a:gs>
            <a:gs pos="100000">
              <a:srgbClr val="FFBF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3" name="Rectangle 2"/>
          <p:cNvSpPr>
            <a:spLocks noGrp="1" noChangeArrowheads="1"/>
          </p:cNvSpPr>
          <p:nvPr>
            <p:ph type="title"/>
          </p:nvPr>
        </p:nvSpPr>
        <p:spPr>
          <a:xfrm>
            <a:off x="1588" y="76200"/>
            <a:ext cx="9140825" cy="1143000"/>
          </a:xfrm>
          <a:noFill/>
        </p:spPr>
        <p:txBody>
          <a:bodyPr/>
          <a:lstStyle/>
          <a:p>
            <a:pPr eaLnBrk="1" hangingPunct="1"/>
            <a:r>
              <a:rPr lang="pt-BR" smtClean="0">
                <a:solidFill>
                  <a:schemeClr val="bg1"/>
                </a:solidFill>
              </a:rPr>
              <a:t>Horizonte visto no crepúsculo</a:t>
            </a:r>
          </a:p>
        </p:txBody>
      </p:sp>
      <p:sp>
        <p:nvSpPr>
          <p:cNvPr id="43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762000">
              <a:defRPr/>
            </a:pPr>
            <a:fld id="{375E52E7-FFA4-431B-9B77-3B91031542AD}" type="slidenum"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pPr defTabSz="762000">
                <a:defRPr/>
              </a:pPr>
              <a:t>23</a:t>
            </a:fld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22884" name="Rectangle 3"/>
          <p:cNvSpPr>
            <a:spLocks noChangeArrowheads="1"/>
          </p:cNvSpPr>
          <p:nvPr/>
        </p:nvSpPr>
        <p:spPr bwMode="auto">
          <a:xfrm>
            <a:off x="6350" y="5949950"/>
            <a:ext cx="9129713" cy="900113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2885" name="AutoShape 4"/>
          <p:cNvSpPr>
            <a:spLocks noChangeArrowheads="1"/>
          </p:cNvSpPr>
          <p:nvPr/>
        </p:nvSpPr>
        <p:spPr bwMode="auto">
          <a:xfrm>
            <a:off x="4597400" y="5969000"/>
            <a:ext cx="558800" cy="558800"/>
          </a:xfrm>
          <a:prstGeom prst="star16">
            <a:avLst>
              <a:gd name="adj" fmla="val 37500"/>
            </a:avLst>
          </a:prstGeom>
          <a:solidFill>
            <a:srgbClr val="FF0033"/>
          </a:solidFill>
          <a:ln w="50800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6629400" y="4264025"/>
            <a:ext cx="1754188" cy="1684338"/>
            <a:chOff x="4176" y="2686"/>
            <a:chExt cx="1105" cy="1061"/>
          </a:xfrm>
        </p:grpSpPr>
        <p:sp>
          <p:nvSpPr>
            <p:cNvPr id="122921" name="Freeform 6"/>
            <p:cNvSpPr>
              <a:spLocks/>
            </p:cNvSpPr>
            <p:nvPr/>
          </p:nvSpPr>
          <p:spPr bwMode="auto">
            <a:xfrm>
              <a:off x="4176" y="2686"/>
              <a:ext cx="1105" cy="1061"/>
            </a:xfrm>
            <a:custGeom>
              <a:avLst/>
              <a:gdLst>
                <a:gd name="T0" fmla="*/ 485 w 1105"/>
                <a:gd name="T1" fmla="*/ 0 h 1061"/>
                <a:gd name="T2" fmla="*/ 574 w 1105"/>
                <a:gd name="T3" fmla="*/ 44 h 1061"/>
                <a:gd name="T4" fmla="*/ 397 w 1105"/>
                <a:gd name="T5" fmla="*/ 44 h 1061"/>
                <a:gd name="T6" fmla="*/ 574 w 1105"/>
                <a:gd name="T7" fmla="*/ 88 h 1061"/>
                <a:gd name="T8" fmla="*/ 397 w 1105"/>
                <a:gd name="T9" fmla="*/ 88 h 1061"/>
                <a:gd name="T10" fmla="*/ 662 w 1105"/>
                <a:gd name="T11" fmla="*/ 132 h 1061"/>
                <a:gd name="T12" fmla="*/ 397 w 1105"/>
                <a:gd name="T13" fmla="*/ 132 h 1061"/>
                <a:gd name="T14" fmla="*/ 662 w 1105"/>
                <a:gd name="T15" fmla="*/ 176 h 1061"/>
                <a:gd name="T16" fmla="*/ 397 w 1105"/>
                <a:gd name="T17" fmla="*/ 176 h 1061"/>
                <a:gd name="T18" fmla="*/ 750 w 1105"/>
                <a:gd name="T19" fmla="*/ 220 h 1061"/>
                <a:gd name="T20" fmla="*/ 264 w 1105"/>
                <a:gd name="T21" fmla="*/ 220 h 1061"/>
                <a:gd name="T22" fmla="*/ 662 w 1105"/>
                <a:gd name="T23" fmla="*/ 265 h 1061"/>
                <a:gd name="T24" fmla="*/ 264 w 1105"/>
                <a:gd name="T25" fmla="*/ 265 h 1061"/>
                <a:gd name="T26" fmla="*/ 750 w 1105"/>
                <a:gd name="T27" fmla="*/ 309 h 1061"/>
                <a:gd name="T28" fmla="*/ 353 w 1105"/>
                <a:gd name="T29" fmla="*/ 309 h 1061"/>
                <a:gd name="T30" fmla="*/ 794 w 1105"/>
                <a:gd name="T31" fmla="*/ 353 h 1061"/>
                <a:gd name="T32" fmla="*/ 264 w 1105"/>
                <a:gd name="T33" fmla="*/ 397 h 1061"/>
                <a:gd name="T34" fmla="*/ 839 w 1105"/>
                <a:gd name="T35" fmla="*/ 397 h 1061"/>
                <a:gd name="T36" fmla="*/ 176 w 1105"/>
                <a:gd name="T37" fmla="*/ 485 h 1061"/>
                <a:gd name="T38" fmla="*/ 839 w 1105"/>
                <a:gd name="T39" fmla="*/ 485 h 1061"/>
                <a:gd name="T40" fmla="*/ 132 w 1105"/>
                <a:gd name="T41" fmla="*/ 530 h 1061"/>
                <a:gd name="T42" fmla="*/ 927 w 1105"/>
                <a:gd name="T43" fmla="*/ 574 h 1061"/>
                <a:gd name="T44" fmla="*/ 132 w 1105"/>
                <a:gd name="T45" fmla="*/ 618 h 1061"/>
                <a:gd name="T46" fmla="*/ 927 w 1105"/>
                <a:gd name="T47" fmla="*/ 662 h 1061"/>
                <a:gd name="T48" fmla="*/ 88 w 1105"/>
                <a:gd name="T49" fmla="*/ 662 h 1061"/>
                <a:gd name="T50" fmla="*/ 1015 w 1105"/>
                <a:gd name="T51" fmla="*/ 750 h 1061"/>
                <a:gd name="T52" fmla="*/ 0 w 1105"/>
                <a:gd name="T53" fmla="*/ 750 h 1061"/>
                <a:gd name="T54" fmla="*/ 1015 w 1105"/>
                <a:gd name="T55" fmla="*/ 839 h 1061"/>
                <a:gd name="T56" fmla="*/ 88 w 1105"/>
                <a:gd name="T57" fmla="*/ 839 h 1061"/>
                <a:gd name="T58" fmla="*/ 1104 w 1105"/>
                <a:gd name="T59" fmla="*/ 883 h 1061"/>
                <a:gd name="T60" fmla="*/ 44 w 1105"/>
                <a:gd name="T61" fmla="*/ 883 h 1061"/>
                <a:gd name="T62" fmla="*/ 441 w 1105"/>
                <a:gd name="T63" fmla="*/ 883 h 1061"/>
                <a:gd name="T64" fmla="*/ 441 w 1105"/>
                <a:gd name="T65" fmla="*/ 1060 h 1061"/>
                <a:gd name="T66" fmla="*/ 529 w 1105"/>
                <a:gd name="T67" fmla="*/ 1060 h 1061"/>
                <a:gd name="T68" fmla="*/ 529 w 1105"/>
                <a:gd name="T69" fmla="*/ 883 h 106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05"/>
                <a:gd name="T106" fmla="*/ 0 h 1061"/>
                <a:gd name="T107" fmla="*/ 1105 w 1105"/>
                <a:gd name="T108" fmla="*/ 1061 h 106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05" h="1061">
                  <a:moveTo>
                    <a:pt x="485" y="0"/>
                  </a:moveTo>
                  <a:lnTo>
                    <a:pt x="574" y="44"/>
                  </a:lnTo>
                  <a:lnTo>
                    <a:pt x="397" y="44"/>
                  </a:lnTo>
                  <a:lnTo>
                    <a:pt x="574" y="88"/>
                  </a:lnTo>
                  <a:lnTo>
                    <a:pt x="397" y="88"/>
                  </a:lnTo>
                  <a:lnTo>
                    <a:pt x="662" y="132"/>
                  </a:lnTo>
                  <a:lnTo>
                    <a:pt x="397" y="132"/>
                  </a:lnTo>
                  <a:lnTo>
                    <a:pt x="662" y="176"/>
                  </a:lnTo>
                  <a:lnTo>
                    <a:pt x="397" y="176"/>
                  </a:lnTo>
                  <a:lnTo>
                    <a:pt x="750" y="220"/>
                  </a:lnTo>
                  <a:lnTo>
                    <a:pt x="264" y="220"/>
                  </a:lnTo>
                  <a:lnTo>
                    <a:pt x="662" y="265"/>
                  </a:lnTo>
                  <a:lnTo>
                    <a:pt x="264" y="265"/>
                  </a:lnTo>
                  <a:lnTo>
                    <a:pt x="750" y="309"/>
                  </a:lnTo>
                  <a:lnTo>
                    <a:pt x="353" y="309"/>
                  </a:lnTo>
                  <a:lnTo>
                    <a:pt x="794" y="353"/>
                  </a:lnTo>
                  <a:lnTo>
                    <a:pt x="264" y="397"/>
                  </a:lnTo>
                  <a:lnTo>
                    <a:pt x="839" y="397"/>
                  </a:lnTo>
                  <a:lnTo>
                    <a:pt x="176" y="485"/>
                  </a:lnTo>
                  <a:lnTo>
                    <a:pt x="839" y="485"/>
                  </a:lnTo>
                  <a:lnTo>
                    <a:pt x="132" y="530"/>
                  </a:lnTo>
                  <a:lnTo>
                    <a:pt x="927" y="574"/>
                  </a:lnTo>
                  <a:lnTo>
                    <a:pt x="132" y="618"/>
                  </a:lnTo>
                  <a:lnTo>
                    <a:pt x="927" y="662"/>
                  </a:lnTo>
                  <a:lnTo>
                    <a:pt x="88" y="662"/>
                  </a:lnTo>
                  <a:lnTo>
                    <a:pt x="1015" y="750"/>
                  </a:lnTo>
                  <a:lnTo>
                    <a:pt x="0" y="750"/>
                  </a:lnTo>
                  <a:lnTo>
                    <a:pt x="1015" y="839"/>
                  </a:lnTo>
                  <a:lnTo>
                    <a:pt x="88" y="839"/>
                  </a:lnTo>
                  <a:lnTo>
                    <a:pt x="1104" y="883"/>
                  </a:lnTo>
                  <a:lnTo>
                    <a:pt x="44" y="883"/>
                  </a:lnTo>
                  <a:lnTo>
                    <a:pt x="441" y="883"/>
                  </a:lnTo>
                  <a:lnTo>
                    <a:pt x="441" y="1060"/>
                  </a:lnTo>
                  <a:lnTo>
                    <a:pt x="529" y="1060"/>
                  </a:lnTo>
                  <a:lnTo>
                    <a:pt x="529" y="883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2922" name="Rectangle 7"/>
            <p:cNvSpPr>
              <a:spLocks noChangeArrowheads="1"/>
            </p:cNvSpPr>
            <p:nvPr/>
          </p:nvSpPr>
          <p:spPr bwMode="auto">
            <a:xfrm>
              <a:off x="4622" y="3573"/>
              <a:ext cx="80" cy="169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122887" name="AutoShape 8"/>
          <p:cNvSpPr>
            <a:spLocks noChangeArrowheads="1"/>
          </p:cNvSpPr>
          <p:nvPr/>
        </p:nvSpPr>
        <p:spPr bwMode="auto">
          <a:xfrm>
            <a:off x="615950" y="5111750"/>
            <a:ext cx="1816100" cy="825500"/>
          </a:xfrm>
          <a:prstGeom prst="upArrow">
            <a:avLst>
              <a:gd name="adj1" fmla="val 75009"/>
              <a:gd name="adj2" fmla="val 49977"/>
            </a:avLst>
          </a:prstGeom>
          <a:solidFill>
            <a:schemeClr val="bg2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2888" name="Rectangle 9"/>
          <p:cNvSpPr>
            <a:spLocks noChangeArrowheads="1"/>
          </p:cNvSpPr>
          <p:nvPr/>
        </p:nvSpPr>
        <p:spPr bwMode="auto">
          <a:xfrm>
            <a:off x="1682750" y="5645150"/>
            <a:ext cx="215900" cy="2921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2889" name="Rectangle 10"/>
          <p:cNvSpPr>
            <a:spLocks noChangeArrowheads="1"/>
          </p:cNvSpPr>
          <p:nvPr/>
        </p:nvSpPr>
        <p:spPr bwMode="auto">
          <a:xfrm>
            <a:off x="1035050" y="5530850"/>
            <a:ext cx="292100" cy="2159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3" name="Group 11"/>
          <p:cNvGrpSpPr>
            <a:grpSpLocks/>
          </p:cNvGrpSpPr>
          <p:nvPr/>
        </p:nvGrpSpPr>
        <p:grpSpPr bwMode="auto">
          <a:xfrm>
            <a:off x="3073400" y="5334000"/>
            <a:ext cx="636588" cy="611188"/>
            <a:chOff x="1936" y="3360"/>
            <a:chExt cx="401" cy="385"/>
          </a:xfrm>
        </p:grpSpPr>
        <p:sp>
          <p:nvSpPr>
            <p:cNvPr id="122919" name="Freeform 12"/>
            <p:cNvSpPr>
              <a:spLocks/>
            </p:cNvSpPr>
            <p:nvPr/>
          </p:nvSpPr>
          <p:spPr bwMode="auto">
            <a:xfrm>
              <a:off x="1936" y="3360"/>
              <a:ext cx="401" cy="385"/>
            </a:xfrm>
            <a:custGeom>
              <a:avLst/>
              <a:gdLst>
                <a:gd name="T0" fmla="*/ 176 w 401"/>
                <a:gd name="T1" fmla="*/ 0 h 385"/>
                <a:gd name="T2" fmla="*/ 208 w 401"/>
                <a:gd name="T3" fmla="*/ 16 h 385"/>
                <a:gd name="T4" fmla="*/ 144 w 401"/>
                <a:gd name="T5" fmla="*/ 16 h 385"/>
                <a:gd name="T6" fmla="*/ 208 w 401"/>
                <a:gd name="T7" fmla="*/ 32 h 385"/>
                <a:gd name="T8" fmla="*/ 144 w 401"/>
                <a:gd name="T9" fmla="*/ 32 h 385"/>
                <a:gd name="T10" fmla="*/ 240 w 401"/>
                <a:gd name="T11" fmla="*/ 48 h 385"/>
                <a:gd name="T12" fmla="*/ 144 w 401"/>
                <a:gd name="T13" fmla="*/ 48 h 385"/>
                <a:gd name="T14" fmla="*/ 240 w 401"/>
                <a:gd name="T15" fmla="*/ 64 h 385"/>
                <a:gd name="T16" fmla="*/ 144 w 401"/>
                <a:gd name="T17" fmla="*/ 64 h 385"/>
                <a:gd name="T18" fmla="*/ 272 w 401"/>
                <a:gd name="T19" fmla="*/ 80 h 385"/>
                <a:gd name="T20" fmla="*/ 96 w 401"/>
                <a:gd name="T21" fmla="*/ 80 h 385"/>
                <a:gd name="T22" fmla="*/ 240 w 401"/>
                <a:gd name="T23" fmla="*/ 96 h 385"/>
                <a:gd name="T24" fmla="*/ 96 w 401"/>
                <a:gd name="T25" fmla="*/ 96 h 385"/>
                <a:gd name="T26" fmla="*/ 272 w 401"/>
                <a:gd name="T27" fmla="*/ 112 h 385"/>
                <a:gd name="T28" fmla="*/ 128 w 401"/>
                <a:gd name="T29" fmla="*/ 112 h 385"/>
                <a:gd name="T30" fmla="*/ 288 w 401"/>
                <a:gd name="T31" fmla="*/ 128 h 385"/>
                <a:gd name="T32" fmla="*/ 96 w 401"/>
                <a:gd name="T33" fmla="*/ 144 h 385"/>
                <a:gd name="T34" fmla="*/ 304 w 401"/>
                <a:gd name="T35" fmla="*/ 144 h 385"/>
                <a:gd name="T36" fmla="*/ 64 w 401"/>
                <a:gd name="T37" fmla="*/ 176 h 385"/>
                <a:gd name="T38" fmla="*/ 304 w 401"/>
                <a:gd name="T39" fmla="*/ 176 h 385"/>
                <a:gd name="T40" fmla="*/ 48 w 401"/>
                <a:gd name="T41" fmla="*/ 192 h 385"/>
                <a:gd name="T42" fmla="*/ 336 w 401"/>
                <a:gd name="T43" fmla="*/ 208 h 385"/>
                <a:gd name="T44" fmla="*/ 48 w 401"/>
                <a:gd name="T45" fmla="*/ 224 h 385"/>
                <a:gd name="T46" fmla="*/ 336 w 401"/>
                <a:gd name="T47" fmla="*/ 240 h 385"/>
                <a:gd name="T48" fmla="*/ 32 w 401"/>
                <a:gd name="T49" fmla="*/ 240 h 385"/>
                <a:gd name="T50" fmla="*/ 368 w 401"/>
                <a:gd name="T51" fmla="*/ 272 h 385"/>
                <a:gd name="T52" fmla="*/ 0 w 401"/>
                <a:gd name="T53" fmla="*/ 272 h 385"/>
                <a:gd name="T54" fmla="*/ 368 w 401"/>
                <a:gd name="T55" fmla="*/ 304 h 385"/>
                <a:gd name="T56" fmla="*/ 32 w 401"/>
                <a:gd name="T57" fmla="*/ 304 h 385"/>
                <a:gd name="T58" fmla="*/ 400 w 401"/>
                <a:gd name="T59" fmla="*/ 320 h 385"/>
                <a:gd name="T60" fmla="*/ 16 w 401"/>
                <a:gd name="T61" fmla="*/ 320 h 385"/>
                <a:gd name="T62" fmla="*/ 160 w 401"/>
                <a:gd name="T63" fmla="*/ 320 h 385"/>
                <a:gd name="T64" fmla="*/ 160 w 401"/>
                <a:gd name="T65" fmla="*/ 384 h 385"/>
                <a:gd name="T66" fmla="*/ 192 w 401"/>
                <a:gd name="T67" fmla="*/ 384 h 385"/>
                <a:gd name="T68" fmla="*/ 192 w 401"/>
                <a:gd name="T69" fmla="*/ 320 h 38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01"/>
                <a:gd name="T106" fmla="*/ 0 h 385"/>
                <a:gd name="T107" fmla="*/ 401 w 401"/>
                <a:gd name="T108" fmla="*/ 385 h 38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01" h="385">
                  <a:moveTo>
                    <a:pt x="176" y="0"/>
                  </a:moveTo>
                  <a:lnTo>
                    <a:pt x="208" y="16"/>
                  </a:lnTo>
                  <a:lnTo>
                    <a:pt x="144" y="16"/>
                  </a:lnTo>
                  <a:lnTo>
                    <a:pt x="208" y="32"/>
                  </a:lnTo>
                  <a:lnTo>
                    <a:pt x="144" y="32"/>
                  </a:lnTo>
                  <a:lnTo>
                    <a:pt x="240" y="48"/>
                  </a:lnTo>
                  <a:lnTo>
                    <a:pt x="144" y="48"/>
                  </a:lnTo>
                  <a:lnTo>
                    <a:pt x="240" y="64"/>
                  </a:lnTo>
                  <a:lnTo>
                    <a:pt x="144" y="64"/>
                  </a:lnTo>
                  <a:lnTo>
                    <a:pt x="272" y="80"/>
                  </a:lnTo>
                  <a:lnTo>
                    <a:pt x="96" y="80"/>
                  </a:lnTo>
                  <a:lnTo>
                    <a:pt x="240" y="96"/>
                  </a:lnTo>
                  <a:lnTo>
                    <a:pt x="96" y="96"/>
                  </a:lnTo>
                  <a:lnTo>
                    <a:pt x="272" y="112"/>
                  </a:lnTo>
                  <a:lnTo>
                    <a:pt x="128" y="112"/>
                  </a:lnTo>
                  <a:lnTo>
                    <a:pt x="288" y="128"/>
                  </a:lnTo>
                  <a:lnTo>
                    <a:pt x="96" y="144"/>
                  </a:lnTo>
                  <a:lnTo>
                    <a:pt x="304" y="144"/>
                  </a:lnTo>
                  <a:lnTo>
                    <a:pt x="64" y="176"/>
                  </a:lnTo>
                  <a:lnTo>
                    <a:pt x="304" y="176"/>
                  </a:lnTo>
                  <a:lnTo>
                    <a:pt x="48" y="192"/>
                  </a:lnTo>
                  <a:lnTo>
                    <a:pt x="336" y="208"/>
                  </a:lnTo>
                  <a:lnTo>
                    <a:pt x="48" y="224"/>
                  </a:lnTo>
                  <a:lnTo>
                    <a:pt x="336" y="240"/>
                  </a:lnTo>
                  <a:lnTo>
                    <a:pt x="32" y="240"/>
                  </a:lnTo>
                  <a:lnTo>
                    <a:pt x="368" y="272"/>
                  </a:lnTo>
                  <a:lnTo>
                    <a:pt x="0" y="272"/>
                  </a:lnTo>
                  <a:lnTo>
                    <a:pt x="368" y="304"/>
                  </a:lnTo>
                  <a:lnTo>
                    <a:pt x="32" y="304"/>
                  </a:lnTo>
                  <a:lnTo>
                    <a:pt x="400" y="320"/>
                  </a:lnTo>
                  <a:lnTo>
                    <a:pt x="16" y="320"/>
                  </a:lnTo>
                  <a:lnTo>
                    <a:pt x="160" y="320"/>
                  </a:lnTo>
                  <a:lnTo>
                    <a:pt x="160" y="384"/>
                  </a:lnTo>
                  <a:lnTo>
                    <a:pt x="192" y="384"/>
                  </a:lnTo>
                  <a:lnTo>
                    <a:pt x="192" y="320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2920" name="Rectangle 13"/>
            <p:cNvSpPr>
              <a:spLocks noChangeArrowheads="1"/>
            </p:cNvSpPr>
            <p:nvPr/>
          </p:nvSpPr>
          <p:spPr bwMode="auto">
            <a:xfrm>
              <a:off x="2100" y="3684"/>
              <a:ext cx="24" cy="56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763918" name="AutoShape 14"/>
          <p:cNvSpPr>
            <a:spLocks noChangeArrowheads="1"/>
          </p:cNvSpPr>
          <p:nvPr/>
        </p:nvSpPr>
        <p:spPr bwMode="auto">
          <a:xfrm>
            <a:off x="4121150" y="29781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3919" name="AutoShape 15"/>
          <p:cNvSpPr>
            <a:spLocks noChangeArrowheads="1"/>
          </p:cNvSpPr>
          <p:nvPr/>
        </p:nvSpPr>
        <p:spPr bwMode="auto">
          <a:xfrm>
            <a:off x="3511550" y="25971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3920" name="AutoShape 16"/>
          <p:cNvSpPr>
            <a:spLocks noChangeArrowheads="1"/>
          </p:cNvSpPr>
          <p:nvPr/>
        </p:nvSpPr>
        <p:spPr bwMode="auto">
          <a:xfrm>
            <a:off x="4197350" y="22923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3921" name="AutoShape 17"/>
          <p:cNvSpPr>
            <a:spLocks noChangeArrowheads="1"/>
          </p:cNvSpPr>
          <p:nvPr/>
        </p:nvSpPr>
        <p:spPr bwMode="auto">
          <a:xfrm>
            <a:off x="4578350" y="564515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3922" name="AutoShape 18"/>
          <p:cNvSpPr>
            <a:spLocks noChangeArrowheads="1"/>
          </p:cNvSpPr>
          <p:nvPr/>
        </p:nvSpPr>
        <p:spPr bwMode="auto">
          <a:xfrm>
            <a:off x="4806950" y="526415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3923" name="AutoShape 19"/>
          <p:cNvSpPr>
            <a:spLocks noChangeArrowheads="1"/>
          </p:cNvSpPr>
          <p:nvPr/>
        </p:nvSpPr>
        <p:spPr bwMode="auto">
          <a:xfrm>
            <a:off x="5111750" y="526415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3924" name="AutoShape 20"/>
          <p:cNvSpPr>
            <a:spLocks noChangeArrowheads="1"/>
          </p:cNvSpPr>
          <p:nvPr/>
        </p:nvSpPr>
        <p:spPr bwMode="auto">
          <a:xfrm>
            <a:off x="4578350" y="465455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3925" name="AutoShape 21"/>
          <p:cNvSpPr>
            <a:spLocks noChangeArrowheads="1"/>
          </p:cNvSpPr>
          <p:nvPr/>
        </p:nvSpPr>
        <p:spPr bwMode="auto">
          <a:xfrm>
            <a:off x="5416550" y="465455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3926" name="AutoShape 22"/>
          <p:cNvSpPr>
            <a:spLocks noChangeArrowheads="1"/>
          </p:cNvSpPr>
          <p:nvPr/>
        </p:nvSpPr>
        <p:spPr bwMode="auto">
          <a:xfrm>
            <a:off x="4883150" y="4121150"/>
            <a:ext cx="444500" cy="4445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3927" name="AutoShape 23"/>
          <p:cNvSpPr>
            <a:spLocks noChangeArrowheads="1"/>
          </p:cNvSpPr>
          <p:nvPr/>
        </p:nvSpPr>
        <p:spPr bwMode="auto">
          <a:xfrm>
            <a:off x="4806950" y="26733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2901" name="Text Box 24"/>
          <p:cNvSpPr txBox="1">
            <a:spLocks noChangeArrowheads="1"/>
          </p:cNvSpPr>
          <p:nvPr/>
        </p:nvSpPr>
        <p:spPr bwMode="auto">
          <a:xfrm>
            <a:off x="8610600" y="4735513"/>
            <a:ext cx="422275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Vir</a:t>
            </a:r>
          </a:p>
        </p:txBody>
      </p:sp>
      <p:sp>
        <p:nvSpPr>
          <p:cNvPr id="122902" name="Text Box 25"/>
          <p:cNvSpPr txBox="1">
            <a:spLocks noChangeArrowheads="1"/>
          </p:cNvSpPr>
          <p:nvPr/>
        </p:nvSpPr>
        <p:spPr bwMode="auto">
          <a:xfrm>
            <a:off x="8596313" y="1981200"/>
            <a:ext cx="449262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Lib</a:t>
            </a:r>
          </a:p>
        </p:txBody>
      </p:sp>
      <p:grpSp>
        <p:nvGrpSpPr>
          <p:cNvPr id="4" name="Group 26"/>
          <p:cNvGrpSpPr>
            <a:grpSpLocks/>
          </p:cNvGrpSpPr>
          <p:nvPr/>
        </p:nvGrpSpPr>
        <p:grpSpPr bwMode="auto">
          <a:xfrm>
            <a:off x="4962525" y="5562600"/>
            <a:ext cx="295275" cy="409575"/>
            <a:chOff x="652" y="30"/>
            <a:chExt cx="1744" cy="2418"/>
          </a:xfrm>
        </p:grpSpPr>
        <p:sp>
          <p:nvSpPr>
            <p:cNvPr id="763931" name="AutoShape 27"/>
            <p:cNvSpPr>
              <a:spLocks noChangeArrowheads="1"/>
            </p:cNvSpPr>
            <p:nvPr/>
          </p:nvSpPr>
          <p:spPr bwMode="auto">
            <a:xfrm>
              <a:off x="2208" y="1351"/>
              <a:ext cx="188" cy="178"/>
            </a:xfrm>
            <a:prstGeom prst="star5">
              <a:avLst/>
            </a:prstGeom>
            <a:solidFill>
              <a:srgbClr val="FFFF00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2914" name="Freeform 28"/>
            <p:cNvSpPr>
              <a:spLocks/>
            </p:cNvSpPr>
            <p:nvPr/>
          </p:nvSpPr>
          <p:spPr bwMode="auto">
            <a:xfrm>
              <a:off x="720" y="1200"/>
              <a:ext cx="576" cy="1248"/>
            </a:xfrm>
            <a:custGeom>
              <a:avLst/>
              <a:gdLst>
                <a:gd name="T0" fmla="*/ 0 w 576"/>
                <a:gd name="T1" fmla="*/ 0 h 1248"/>
                <a:gd name="T2" fmla="*/ 384 w 576"/>
                <a:gd name="T3" fmla="*/ 480 h 1248"/>
                <a:gd name="T4" fmla="*/ 576 w 576"/>
                <a:gd name="T5" fmla="*/ 1248 h 1248"/>
                <a:gd name="T6" fmla="*/ 0 60000 65536"/>
                <a:gd name="T7" fmla="*/ 0 60000 65536"/>
                <a:gd name="T8" fmla="*/ 0 60000 65536"/>
                <a:gd name="T9" fmla="*/ 0 w 576"/>
                <a:gd name="T10" fmla="*/ 0 h 1248"/>
                <a:gd name="T11" fmla="*/ 576 w 576"/>
                <a:gd name="T12" fmla="*/ 1248 h 124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76" h="1248">
                  <a:moveTo>
                    <a:pt x="0" y="0"/>
                  </a:moveTo>
                  <a:cubicBezTo>
                    <a:pt x="144" y="136"/>
                    <a:pt x="288" y="272"/>
                    <a:pt x="384" y="480"/>
                  </a:cubicBezTo>
                  <a:cubicBezTo>
                    <a:pt x="480" y="688"/>
                    <a:pt x="528" y="968"/>
                    <a:pt x="576" y="124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2915" name="Freeform 29"/>
            <p:cNvSpPr>
              <a:spLocks/>
            </p:cNvSpPr>
            <p:nvPr/>
          </p:nvSpPr>
          <p:spPr bwMode="auto">
            <a:xfrm>
              <a:off x="960" y="624"/>
              <a:ext cx="440" cy="1824"/>
            </a:xfrm>
            <a:custGeom>
              <a:avLst/>
              <a:gdLst>
                <a:gd name="T0" fmla="*/ 0 w 440"/>
                <a:gd name="T1" fmla="*/ 0 h 1824"/>
                <a:gd name="T2" fmla="*/ 384 w 440"/>
                <a:gd name="T3" fmla="*/ 816 h 1824"/>
                <a:gd name="T4" fmla="*/ 336 w 440"/>
                <a:gd name="T5" fmla="*/ 1824 h 1824"/>
                <a:gd name="T6" fmla="*/ 0 60000 65536"/>
                <a:gd name="T7" fmla="*/ 0 60000 65536"/>
                <a:gd name="T8" fmla="*/ 0 60000 65536"/>
                <a:gd name="T9" fmla="*/ 0 w 440"/>
                <a:gd name="T10" fmla="*/ 0 h 1824"/>
                <a:gd name="T11" fmla="*/ 440 w 440"/>
                <a:gd name="T12" fmla="*/ 1824 h 18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40" h="1824">
                  <a:moveTo>
                    <a:pt x="0" y="0"/>
                  </a:moveTo>
                  <a:cubicBezTo>
                    <a:pt x="164" y="256"/>
                    <a:pt x="328" y="512"/>
                    <a:pt x="384" y="816"/>
                  </a:cubicBezTo>
                  <a:cubicBezTo>
                    <a:pt x="440" y="1120"/>
                    <a:pt x="388" y="1472"/>
                    <a:pt x="336" y="1824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2916" name="Freeform 30"/>
            <p:cNvSpPr>
              <a:spLocks/>
            </p:cNvSpPr>
            <p:nvPr/>
          </p:nvSpPr>
          <p:spPr bwMode="auto">
            <a:xfrm>
              <a:off x="1296" y="960"/>
              <a:ext cx="768" cy="1488"/>
            </a:xfrm>
            <a:custGeom>
              <a:avLst/>
              <a:gdLst>
                <a:gd name="T0" fmla="*/ 768 w 768"/>
                <a:gd name="T1" fmla="*/ 0 h 1488"/>
                <a:gd name="T2" fmla="*/ 384 w 768"/>
                <a:gd name="T3" fmla="*/ 528 h 1488"/>
                <a:gd name="T4" fmla="*/ 240 w 768"/>
                <a:gd name="T5" fmla="*/ 1056 h 1488"/>
                <a:gd name="T6" fmla="*/ 0 w 768"/>
                <a:gd name="T7" fmla="*/ 1488 h 14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8"/>
                <a:gd name="T13" fmla="*/ 0 h 1488"/>
                <a:gd name="T14" fmla="*/ 768 w 768"/>
                <a:gd name="T15" fmla="*/ 1488 h 14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8" h="1488">
                  <a:moveTo>
                    <a:pt x="768" y="0"/>
                  </a:moveTo>
                  <a:cubicBezTo>
                    <a:pt x="620" y="176"/>
                    <a:pt x="472" y="352"/>
                    <a:pt x="384" y="528"/>
                  </a:cubicBezTo>
                  <a:cubicBezTo>
                    <a:pt x="296" y="704"/>
                    <a:pt x="304" y="896"/>
                    <a:pt x="240" y="1056"/>
                  </a:cubicBezTo>
                  <a:cubicBezTo>
                    <a:pt x="176" y="1216"/>
                    <a:pt x="88" y="1352"/>
                    <a:pt x="0" y="148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2917" name="Freeform 31"/>
            <p:cNvSpPr>
              <a:spLocks/>
            </p:cNvSpPr>
            <p:nvPr/>
          </p:nvSpPr>
          <p:spPr bwMode="auto">
            <a:xfrm>
              <a:off x="1344" y="336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2918" name="Freeform 32"/>
            <p:cNvSpPr>
              <a:spLocks/>
            </p:cNvSpPr>
            <p:nvPr/>
          </p:nvSpPr>
          <p:spPr bwMode="auto">
            <a:xfrm flipH="1">
              <a:off x="652" y="30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122904" name="Text Box 35"/>
          <p:cNvSpPr txBox="1">
            <a:spLocks noChangeArrowheads="1"/>
          </p:cNvSpPr>
          <p:nvPr/>
        </p:nvSpPr>
        <p:spPr bwMode="auto">
          <a:xfrm>
            <a:off x="4222750" y="5549900"/>
            <a:ext cx="493713" cy="2444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000">
                <a:solidFill>
                  <a:srgbClr val="3333CC"/>
                </a:solidFill>
              </a:rPr>
              <a:t>Coxa</a:t>
            </a:r>
          </a:p>
        </p:txBody>
      </p:sp>
      <p:sp>
        <p:nvSpPr>
          <p:cNvPr id="122905" name="Text Box 36"/>
          <p:cNvSpPr txBox="1">
            <a:spLocks noChangeArrowheads="1"/>
          </p:cNvSpPr>
          <p:nvPr/>
        </p:nvSpPr>
        <p:spPr bwMode="auto">
          <a:xfrm>
            <a:off x="5364163" y="5378450"/>
            <a:ext cx="628650" cy="2444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000">
                <a:solidFill>
                  <a:srgbClr val="3333CC"/>
                </a:solidFill>
              </a:rPr>
              <a:t>Cintura</a:t>
            </a:r>
          </a:p>
        </p:txBody>
      </p:sp>
      <p:sp>
        <p:nvSpPr>
          <p:cNvPr id="122906" name="Text Box 37"/>
          <p:cNvSpPr txBox="1">
            <a:spLocks noChangeArrowheads="1"/>
          </p:cNvSpPr>
          <p:nvPr/>
        </p:nvSpPr>
        <p:spPr bwMode="auto">
          <a:xfrm>
            <a:off x="3973513" y="4757738"/>
            <a:ext cx="669925" cy="2444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000">
                <a:solidFill>
                  <a:srgbClr val="3333CC"/>
                </a:solidFill>
              </a:rPr>
              <a:t>Ombros</a:t>
            </a:r>
          </a:p>
        </p:txBody>
      </p:sp>
      <p:sp>
        <p:nvSpPr>
          <p:cNvPr id="122907" name="Text Box 38"/>
          <p:cNvSpPr txBox="1">
            <a:spLocks noChangeArrowheads="1"/>
          </p:cNvSpPr>
          <p:nvPr/>
        </p:nvSpPr>
        <p:spPr bwMode="auto">
          <a:xfrm>
            <a:off x="5264150" y="4229100"/>
            <a:ext cx="633413" cy="2444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000">
                <a:solidFill>
                  <a:srgbClr val="3333CC"/>
                </a:solidFill>
              </a:rPr>
              <a:t>Cabeça</a:t>
            </a:r>
          </a:p>
        </p:txBody>
      </p:sp>
      <p:grpSp>
        <p:nvGrpSpPr>
          <p:cNvPr id="5" name="Group 43"/>
          <p:cNvGrpSpPr>
            <a:grpSpLocks/>
          </p:cNvGrpSpPr>
          <p:nvPr/>
        </p:nvGrpSpPr>
        <p:grpSpPr bwMode="auto">
          <a:xfrm>
            <a:off x="107950" y="2133600"/>
            <a:ext cx="1892300" cy="2590800"/>
            <a:chOff x="191" y="1480"/>
            <a:chExt cx="1192" cy="1632"/>
          </a:xfrm>
        </p:grpSpPr>
        <p:grpSp>
          <p:nvGrpSpPr>
            <p:cNvPr id="6" name="Group 39"/>
            <p:cNvGrpSpPr>
              <a:grpSpLocks/>
            </p:cNvGrpSpPr>
            <p:nvPr/>
          </p:nvGrpSpPr>
          <p:grpSpPr bwMode="auto">
            <a:xfrm>
              <a:off x="191" y="1480"/>
              <a:ext cx="1192" cy="1632"/>
              <a:chOff x="68" y="1435"/>
              <a:chExt cx="1192" cy="1632"/>
            </a:xfrm>
          </p:grpSpPr>
          <p:pic>
            <p:nvPicPr>
              <p:cNvPr id="122911" name="Picture 40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68" y="1435"/>
                <a:ext cx="1192" cy="1632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</p:spPr>
          </p:pic>
          <p:sp>
            <p:nvSpPr>
              <p:cNvPr id="122912" name="Text Box 41"/>
              <p:cNvSpPr txBox="1">
                <a:spLocks noChangeArrowheads="1"/>
              </p:cNvSpPr>
              <p:nvPr/>
            </p:nvSpPr>
            <p:spPr bwMode="auto">
              <a:xfrm>
                <a:off x="616" y="2913"/>
                <a:ext cx="633" cy="154"/>
              </a:xfrm>
              <a:prstGeom prst="rect">
                <a:avLst/>
              </a:prstGeom>
              <a:solidFill>
                <a:schemeClr val="tx1"/>
              </a:solidFill>
              <a:ln w="12700">
                <a:noFill/>
                <a:miter lim="800000"/>
                <a:headEnd type="none" w="sm" len="sm"/>
                <a:tailEnd type="none" w="sm" len="sm"/>
              </a:ln>
            </p:spPr>
            <p:txBody>
              <a:bodyPr wrap="none">
                <a:spAutoFit/>
              </a:bodyPr>
              <a:lstStyle/>
              <a:p>
                <a:r>
                  <a:rPr lang="pt-BR" sz="1000" b="0">
                    <a:solidFill>
                      <a:srgbClr val="FF5050"/>
                    </a:solidFill>
                  </a:rPr>
                  <a:t>     </a:t>
                </a:r>
                <a:r>
                  <a:rPr lang="pt-BR" sz="1000" b="0">
                    <a:solidFill>
                      <a:srgbClr val="3333CC"/>
                    </a:solidFill>
                  </a:rPr>
                  <a:t>Virgem   </a:t>
                </a:r>
                <a:r>
                  <a:rPr lang="pt-BR" sz="1000" b="0">
                    <a:solidFill>
                      <a:srgbClr val="FF5050"/>
                    </a:solidFill>
                  </a:rPr>
                  <a:t>    </a:t>
                </a:r>
              </a:p>
            </p:txBody>
          </p:sp>
        </p:grpSp>
        <p:sp>
          <p:nvSpPr>
            <p:cNvPr id="122910" name="Rectangle 42"/>
            <p:cNvSpPr>
              <a:spLocks noChangeArrowheads="1"/>
            </p:cNvSpPr>
            <p:nvPr/>
          </p:nvSpPr>
          <p:spPr bwMode="auto">
            <a:xfrm>
              <a:off x="199" y="2387"/>
              <a:ext cx="1173" cy="589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44" name="CaixaDeTexto 43"/>
          <p:cNvSpPr txBox="1"/>
          <p:nvPr/>
        </p:nvSpPr>
        <p:spPr>
          <a:xfrm>
            <a:off x="4218812" y="6501280"/>
            <a:ext cx="13260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0" dirty="0" smtClean="0">
                <a:solidFill>
                  <a:srgbClr val="000000"/>
                </a:solidFill>
              </a:rPr>
              <a:t>Lado oeste</a:t>
            </a:r>
            <a:endParaRPr lang="pt-BR" b="0" dirty="0">
              <a:solidFill>
                <a:srgbClr val="000000"/>
              </a:solidFill>
            </a:endParaRPr>
          </a:p>
        </p:txBody>
      </p:sp>
      <p:pic>
        <p:nvPicPr>
          <p:cNvPr id="45" name="Picture 12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8100392" y="44624"/>
            <a:ext cx="996080" cy="93664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00"/>
            </a:gs>
            <a:gs pos="20000">
              <a:srgbClr val="000040"/>
            </a:gs>
            <a:gs pos="50000">
              <a:srgbClr val="400040"/>
            </a:gs>
            <a:gs pos="75000">
              <a:srgbClr val="8F0040"/>
            </a:gs>
            <a:gs pos="89999">
              <a:srgbClr val="F27300"/>
            </a:gs>
            <a:gs pos="100000">
              <a:srgbClr val="FFBF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7" name="Rectangle 2"/>
          <p:cNvSpPr>
            <a:spLocks noGrp="1" noChangeArrowheads="1"/>
          </p:cNvSpPr>
          <p:nvPr>
            <p:ph type="title"/>
          </p:nvPr>
        </p:nvSpPr>
        <p:spPr>
          <a:xfrm>
            <a:off x="1588" y="76200"/>
            <a:ext cx="9140825" cy="1143000"/>
          </a:xfrm>
          <a:noFill/>
        </p:spPr>
        <p:txBody>
          <a:bodyPr/>
          <a:lstStyle/>
          <a:p>
            <a:pPr eaLnBrk="1" hangingPunct="1"/>
            <a:r>
              <a:rPr lang="pt-BR" smtClean="0">
                <a:solidFill>
                  <a:schemeClr val="bg1"/>
                </a:solidFill>
              </a:rPr>
              <a:t>Horizonte visto no crepúsculo</a:t>
            </a:r>
          </a:p>
        </p:txBody>
      </p:sp>
      <p:sp>
        <p:nvSpPr>
          <p:cNvPr id="52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762000">
              <a:defRPr/>
            </a:pPr>
            <a:fld id="{0F246B23-1D2A-4631-B59C-E2BE3818859C}" type="slidenum"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pPr defTabSz="762000">
                <a:defRPr/>
              </a:pPr>
              <a:t>24</a:t>
            </a:fld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23908" name="Rectangle 3"/>
          <p:cNvSpPr>
            <a:spLocks noChangeArrowheads="1"/>
          </p:cNvSpPr>
          <p:nvPr/>
        </p:nvSpPr>
        <p:spPr bwMode="auto">
          <a:xfrm>
            <a:off x="6350" y="5949950"/>
            <a:ext cx="9129713" cy="900113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3909" name="AutoShape 4"/>
          <p:cNvSpPr>
            <a:spLocks noChangeArrowheads="1"/>
          </p:cNvSpPr>
          <p:nvPr/>
        </p:nvSpPr>
        <p:spPr bwMode="auto">
          <a:xfrm>
            <a:off x="4597400" y="5969000"/>
            <a:ext cx="558800" cy="558800"/>
          </a:xfrm>
          <a:prstGeom prst="star16">
            <a:avLst>
              <a:gd name="adj" fmla="val 37500"/>
            </a:avLst>
          </a:prstGeom>
          <a:solidFill>
            <a:srgbClr val="FF0033"/>
          </a:solidFill>
          <a:ln w="50800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6629400" y="4264025"/>
            <a:ext cx="1754188" cy="1684338"/>
            <a:chOff x="4176" y="2686"/>
            <a:chExt cx="1105" cy="1061"/>
          </a:xfrm>
        </p:grpSpPr>
        <p:sp>
          <p:nvSpPr>
            <p:cNvPr id="123954" name="Freeform 6"/>
            <p:cNvSpPr>
              <a:spLocks/>
            </p:cNvSpPr>
            <p:nvPr/>
          </p:nvSpPr>
          <p:spPr bwMode="auto">
            <a:xfrm>
              <a:off x="4176" y="2686"/>
              <a:ext cx="1105" cy="1061"/>
            </a:xfrm>
            <a:custGeom>
              <a:avLst/>
              <a:gdLst>
                <a:gd name="T0" fmla="*/ 485 w 1105"/>
                <a:gd name="T1" fmla="*/ 0 h 1061"/>
                <a:gd name="T2" fmla="*/ 574 w 1105"/>
                <a:gd name="T3" fmla="*/ 44 h 1061"/>
                <a:gd name="T4" fmla="*/ 397 w 1105"/>
                <a:gd name="T5" fmla="*/ 44 h 1061"/>
                <a:gd name="T6" fmla="*/ 574 w 1105"/>
                <a:gd name="T7" fmla="*/ 88 h 1061"/>
                <a:gd name="T8" fmla="*/ 397 w 1105"/>
                <a:gd name="T9" fmla="*/ 88 h 1061"/>
                <a:gd name="T10" fmla="*/ 662 w 1105"/>
                <a:gd name="T11" fmla="*/ 132 h 1061"/>
                <a:gd name="T12" fmla="*/ 397 w 1105"/>
                <a:gd name="T13" fmla="*/ 132 h 1061"/>
                <a:gd name="T14" fmla="*/ 662 w 1105"/>
                <a:gd name="T15" fmla="*/ 176 h 1061"/>
                <a:gd name="T16" fmla="*/ 397 w 1105"/>
                <a:gd name="T17" fmla="*/ 176 h 1061"/>
                <a:gd name="T18" fmla="*/ 750 w 1105"/>
                <a:gd name="T19" fmla="*/ 220 h 1061"/>
                <a:gd name="T20" fmla="*/ 264 w 1105"/>
                <a:gd name="T21" fmla="*/ 220 h 1061"/>
                <a:gd name="T22" fmla="*/ 662 w 1105"/>
                <a:gd name="T23" fmla="*/ 265 h 1061"/>
                <a:gd name="T24" fmla="*/ 264 w 1105"/>
                <a:gd name="T25" fmla="*/ 265 h 1061"/>
                <a:gd name="T26" fmla="*/ 750 w 1105"/>
                <a:gd name="T27" fmla="*/ 309 h 1061"/>
                <a:gd name="T28" fmla="*/ 353 w 1105"/>
                <a:gd name="T29" fmla="*/ 309 h 1061"/>
                <a:gd name="T30" fmla="*/ 794 w 1105"/>
                <a:gd name="T31" fmla="*/ 353 h 1061"/>
                <a:gd name="T32" fmla="*/ 264 w 1105"/>
                <a:gd name="T33" fmla="*/ 397 h 1061"/>
                <a:gd name="T34" fmla="*/ 839 w 1105"/>
                <a:gd name="T35" fmla="*/ 397 h 1061"/>
                <a:gd name="T36" fmla="*/ 176 w 1105"/>
                <a:gd name="T37" fmla="*/ 485 h 1061"/>
                <a:gd name="T38" fmla="*/ 839 w 1105"/>
                <a:gd name="T39" fmla="*/ 485 h 1061"/>
                <a:gd name="T40" fmla="*/ 132 w 1105"/>
                <a:gd name="T41" fmla="*/ 530 h 1061"/>
                <a:gd name="T42" fmla="*/ 927 w 1105"/>
                <a:gd name="T43" fmla="*/ 574 h 1061"/>
                <a:gd name="T44" fmla="*/ 132 w 1105"/>
                <a:gd name="T45" fmla="*/ 618 h 1061"/>
                <a:gd name="T46" fmla="*/ 927 w 1105"/>
                <a:gd name="T47" fmla="*/ 662 h 1061"/>
                <a:gd name="T48" fmla="*/ 88 w 1105"/>
                <a:gd name="T49" fmla="*/ 662 h 1061"/>
                <a:gd name="T50" fmla="*/ 1015 w 1105"/>
                <a:gd name="T51" fmla="*/ 750 h 1061"/>
                <a:gd name="T52" fmla="*/ 0 w 1105"/>
                <a:gd name="T53" fmla="*/ 750 h 1061"/>
                <a:gd name="T54" fmla="*/ 1015 w 1105"/>
                <a:gd name="T55" fmla="*/ 839 h 1061"/>
                <a:gd name="T56" fmla="*/ 88 w 1105"/>
                <a:gd name="T57" fmla="*/ 839 h 1061"/>
                <a:gd name="T58" fmla="*/ 1104 w 1105"/>
                <a:gd name="T59" fmla="*/ 883 h 1061"/>
                <a:gd name="T60" fmla="*/ 44 w 1105"/>
                <a:gd name="T61" fmla="*/ 883 h 1061"/>
                <a:gd name="T62" fmla="*/ 441 w 1105"/>
                <a:gd name="T63" fmla="*/ 883 h 1061"/>
                <a:gd name="T64" fmla="*/ 441 w 1105"/>
                <a:gd name="T65" fmla="*/ 1060 h 1061"/>
                <a:gd name="T66" fmla="*/ 529 w 1105"/>
                <a:gd name="T67" fmla="*/ 1060 h 1061"/>
                <a:gd name="T68" fmla="*/ 529 w 1105"/>
                <a:gd name="T69" fmla="*/ 883 h 106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05"/>
                <a:gd name="T106" fmla="*/ 0 h 1061"/>
                <a:gd name="T107" fmla="*/ 1105 w 1105"/>
                <a:gd name="T108" fmla="*/ 1061 h 106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05" h="1061">
                  <a:moveTo>
                    <a:pt x="485" y="0"/>
                  </a:moveTo>
                  <a:lnTo>
                    <a:pt x="574" y="44"/>
                  </a:lnTo>
                  <a:lnTo>
                    <a:pt x="397" y="44"/>
                  </a:lnTo>
                  <a:lnTo>
                    <a:pt x="574" y="88"/>
                  </a:lnTo>
                  <a:lnTo>
                    <a:pt x="397" y="88"/>
                  </a:lnTo>
                  <a:lnTo>
                    <a:pt x="662" y="132"/>
                  </a:lnTo>
                  <a:lnTo>
                    <a:pt x="397" y="132"/>
                  </a:lnTo>
                  <a:lnTo>
                    <a:pt x="662" y="176"/>
                  </a:lnTo>
                  <a:lnTo>
                    <a:pt x="397" y="176"/>
                  </a:lnTo>
                  <a:lnTo>
                    <a:pt x="750" y="220"/>
                  </a:lnTo>
                  <a:lnTo>
                    <a:pt x="264" y="220"/>
                  </a:lnTo>
                  <a:lnTo>
                    <a:pt x="662" y="265"/>
                  </a:lnTo>
                  <a:lnTo>
                    <a:pt x="264" y="265"/>
                  </a:lnTo>
                  <a:lnTo>
                    <a:pt x="750" y="309"/>
                  </a:lnTo>
                  <a:lnTo>
                    <a:pt x="353" y="309"/>
                  </a:lnTo>
                  <a:lnTo>
                    <a:pt x="794" y="353"/>
                  </a:lnTo>
                  <a:lnTo>
                    <a:pt x="264" y="397"/>
                  </a:lnTo>
                  <a:lnTo>
                    <a:pt x="839" y="397"/>
                  </a:lnTo>
                  <a:lnTo>
                    <a:pt x="176" y="485"/>
                  </a:lnTo>
                  <a:lnTo>
                    <a:pt x="839" y="485"/>
                  </a:lnTo>
                  <a:lnTo>
                    <a:pt x="132" y="530"/>
                  </a:lnTo>
                  <a:lnTo>
                    <a:pt x="927" y="574"/>
                  </a:lnTo>
                  <a:lnTo>
                    <a:pt x="132" y="618"/>
                  </a:lnTo>
                  <a:lnTo>
                    <a:pt x="927" y="662"/>
                  </a:lnTo>
                  <a:lnTo>
                    <a:pt x="88" y="662"/>
                  </a:lnTo>
                  <a:lnTo>
                    <a:pt x="1015" y="750"/>
                  </a:lnTo>
                  <a:lnTo>
                    <a:pt x="0" y="750"/>
                  </a:lnTo>
                  <a:lnTo>
                    <a:pt x="1015" y="839"/>
                  </a:lnTo>
                  <a:lnTo>
                    <a:pt x="88" y="839"/>
                  </a:lnTo>
                  <a:lnTo>
                    <a:pt x="1104" y="883"/>
                  </a:lnTo>
                  <a:lnTo>
                    <a:pt x="44" y="883"/>
                  </a:lnTo>
                  <a:lnTo>
                    <a:pt x="441" y="883"/>
                  </a:lnTo>
                  <a:lnTo>
                    <a:pt x="441" y="1060"/>
                  </a:lnTo>
                  <a:lnTo>
                    <a:pt x="529" y="1060"/>
                  </a:lnTo>
                  <a:lnTo>
                    <a:pt x="529" y="883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3955" name="Rectangle 7"/>
            <p:cNvSpPr>
              <a:spLocks noChangeArrowheads="1"/>
            </p:cNvSpPr>
            <p:nvPr/>
          </p:nvSpPr>
          <p:spPr bwMode="auto">
            <a:xfrm>
              <a:off x="4622" y="3573"/>
              <a:ext cx="80" cy="169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123911" name="AutoShape 8"/>
          <p:cNvSpPr>
            <a:spLocks noChangeArrowheads="1"/>
          </p:cNvSpPr>
          <p:nvPr/>
        </p:nvSpPr>
        <p:spPr bwMode="auto">
          <a:xfrm>
            <a:off x="615950" y="5111750"/>
            <a:ext cx="1816100" cy="825500"/>
          </a:xfrm>
          <a:prstGeom prst="upArrow">
            <a:avLst>
              <a:gd name="adj1" fmla="val 75009"/>
              <a:gd name="adj2" fmla="val 49977"/>
            </a:avLst>
          </a:prstGeom>
          <a:solidFill>
            <a:schemeClr val="bg2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3912" name="Rectangle 9"/>
          <p:cNvSpPr>
            <a:spLocks noChangeArrowheads="1"/>
          </p:cNvSpPr>
          <p:nvPr/>
        </p:nvSpPr>
        <p:spPr bwMode="auto">
          <a:xfrm>
            <a:off x="1682750" y="5645150"/>
            <a:ext cx="215900" cy="2921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3913" name="Rectangle 10"/>
          <p:cNvSpPr>
            <a:spLocks noChangeArrowheads="1"/>
          </p:cNvSpPr>
          <p:nvPr/>
        </p:nvSpPr>
        <p:spPr bwMode="auto">
          <a:xfrm>
            <a:off x="1035050" y="5530850"/>
            <a:ext cx="292100" cy="2159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3" name="Group 11"/>
          <p:cNvGrpSpPr>
            <a:grpSpLocks/>
          </p:cNvGrpSpPr>
          <p:nvPr/>
        </p:nvGrpSpPr>
        <p:grpSpPr bwMode="auto">
          <a:xfrm>
            <a:off x="3073400" y="5334000"/>
            <a:ext cx="636588" cy="611188"/>
            <a:chOff x="1936" y="3360"/>
            <a:chExt cx="401" cy="385"/>
          </a:xfrm>
        </p:grpSpPr>
        <p:sp>
          <p:nvSpPr>
            <p:cNvPr id="123952" name="Freeform 12"/>
            <p:cNvSpPr>
              <a:spLocks/>
            </p:cNvSpPr>
            <p:nvPr/>
          </p:nvSpPr>
          <p:spPr bwMode="auto">
            <a:xfrm>
              <a:off x="1936" y="3360"/>
              <a:ext cx="401" cy="385"/>
            </a:xfrm>
            <a:custGeom>
              <a:avLst/>
              <a:gdLst>
                <a:gd name="T0" fmla="*/ 176 w 401"/>
                <a:gd name="T1" fmla="*/ 0 h 385"/>
                <a:gd name="T2" fmla="*/ 208 w 401"/>
                <a:gd name="T3" fmla="*/ 16 h 385"/>
                <a:gd name="T4" fmla="*/ 144 w 401"/>
                <a:gd name="T5" fmla="*/ 16 h 385"/>
                <a:gd name="T6" fmla="*/ 208 w 401"/>
                <a:gd name="T7" fmla="*/ 32 h 385"/>
                <a:gd name="T8" fmla="*/ 144 w 401"/>
                <a:gd name="T9" fmla="*/ 32 h 385"/>
                <a:gd name="T10" fmla="*/ 240 w 401"/>
                <a:gd name="T11" fmla="*/ 48 h 385"/>
                <a:gd name="T12" fmla="*/ 144 w 401"/>
                <a:gd name="T13" fmla="*/ 48 h 385"/>
                <a:gd name="T14" fmla="*/ 240 w 401"/>
                <a:gd name="T15" fmla="*/ 64 h 385"/>
                <a:gd name="T16" fmla="*/ 144 w 401"/>
                <a:gd name="T17" fmla="*/ 64 h 385"/>
                <a:gd name="T18" fmla="*/ 272 w 401"/>
                <a:gd name="T19" fmla="*/ 80 h 385"/>
                <a:gd name="T20" fmla="*/ 96 w 401"/>
                <a:gd name="T21" fmla="*/ 80 h 385"/>
                <a:gd name="T22" fmla="*/ 240 w 401"/>
                <a:gd name="T23" fmla="*/ 96 h 385"/>
                <a:gd name="T24" fmla="*/ 96 w 401"/>
                <a:gd name="T25" fmla="*/ 96 h 385"/>
                <a:gd name="T26" fmla="*/ 272 w 401"/>
                <a:gd name="T27" fmla="*/ 112 h 385"/>
                <a:gd name="T28" fmla="*/ 128 w 401"/>
                <a:gd name="T29" fmla="*/ 112 h 385"/>
                <a:gd name="T30" fmla="*/ 288 w 401"/>
                <a:gd name="T31" fmla="*/ 128 h 385"/>
                <a:gd name="T32" fmla="*/ 96 w 401"/>
                <a:gd name="T33" fmla="*/ 144 h 385"/>
                <a:gd name="T34" fmla="*/ 304 w 401"/>
                <a:gd name="T35" fmla="*/ 144 h 385"/>
                <a:gd name="T36" fmla="*/ 64 w 401"/>
                <a:gd name="T37" fmla="*/ 176 h 385"/>
                <a:gd name="T38" fmla="*/ 304 w 401"/>
                <a:gd name="T39" fmla="*/ 176 h 385"/>
                <a:gd name="T40" fmla="*/ 48 w 401"/>
                <a:gd name="T41" fmla="*/ 192 h 385"/>
                <a:gd name="T42" fmla="*/ 336 w 401"/>
                <a:gd name="T43" fmla="*/ 208 h 385"/>
                <a:gd name="T44" fmla="*/ 48 w 401"/>
                <a:gd name="T45" fmla="*/ 224 h 385"/>
                <a:gd name="T46" fmla="*/ 336 w 401"/>
                <a:gd name="T47" fmla="*/ 240 h 385"/>
                <a:gd name="T48" fmla="*/ 32 w 401"/>
                <a:gd name="T49" fmla="*/ 240 h 385"/>
                <a:gd name="T50" fmla="*/ 368 w 401"/>
                <a:gd name="T51" fmla="*/ 272 h 385"/>
                <a:gd name="T52" fmla="*/ 0 w 401"/>
                <a:gd name="T53" fmla="*/ 272 h 385"/>
                <a:gd name="T54" fmla="*/ 368 w 401"/>
                <a:gd name="T55" fmla="*/ 304 h 385"/>
                <a:gd name="T56" fmla="*/ 32 w 401"/>
                <a:gd name="T57" fmla="*/ 304 h 385"/>
                <a:gd name="T58" fmla="*/ 400 w 401"/>
                <a:gd name="T59" fmla="*/ 320 h 385"/>
                <a:gd name="T60" fmla="*/ 16 w 401"/>
                <a:gd name="T61" fmla="*/ 320 h 385"/>
                <a:gd name="T62" fmla="*/ 160 w 401"/>
                <a:gd name="T63" fmla="*/ 320 h 385"/>
                <a:gd name="T64" fmla="*/ 160 w 401"/>
                <a:gd name="T65" fmla="*/ 384 h 385"/>
                <a:gd name="T66" fmla="*/ 192 w 401"/>
                <a:gd name="T67" fmla="*/ 384 h 385"/>
                <a:gd name="T68" fmla="*/ 192 w 401"/>
                <a:gd name="T69" fmla="*/ 320 h 38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01"/>
                <a:gd name="T106" fmla="*/ 0 h 385"/>
                <a:gd name="T107" fmla="*/ 401 w 401"/>
                <a:gd name="T108" fmla="*/ 385 h 38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01" h="385">
                  <a:moveTo>
                    <a:pt x="176" y="0"/>
                  </a:moveTo>
                  <a:lnTo>
                    <a:pt x="208" y="16"/>
                  </a:lnTo>
                  <a:lnTo>
                    <a:pt x="144" y="16"/>
                  </a:lnTo>
                  <a:lnTo>
                    <a:pt x="208" y="32"/>
                  </a:lnTo>
                  <a:lnTo>
                    <a:pt x="144" y="32"/>
                  </a:lnTo>
                  <a:lnTo>
                    <a:pt x="240" y="48"/>
                  </a:lnTo>
                  <a:lnTo>
                    <a:pt x="144" y="48"/>
                  </a:lnTo>
                  <a:lnTo>
                    <a:pt x="240" y="64"/>
                  </a:lnTo>
                  <a:lnTo>
                    <a:pt x="144" y="64"/>
                  </a:lnTo>
                  <a:lnTo>
                    <a:pt x="272" y="80"/>
                  </a:lnTo>
                  <a:lnTo>
                    <a:pt x="96" y="80"/>
                  </a:lnTo>
                  <a:lnTo>
                    <a:pt x="240" y="96"/>
                  </a:lnTo>
                  <a:lnTo>
                    <a:pt x="96" y="96"/>
                  </a:lnTo>
                  <a:lnTo>
                    <a:pt x="272" y="112"/>
                  </a:lnTo>
                  <a:lnTo>
                    <a:pt x="128" y="112"/>
                  </a:lnTo>
                  <a:lnTo>
                    <a:pt x="288" y="128"/>
                  </a:lnTo>
                  <a:lnTo>
                    <a:pt x="96" y="144"/>
                  </a:lnTo>
                  <a:lnTo>
                    <a:pt x="304" y="144"/>
                  </a:lnTo>
                  <a:lnTo>
                    <a:pt x="64" y="176"/>
                  </a:lnTo>
                  <a:lnTo>
                    <a:pt x="304" y="176"/>
                  </a:lnTo>
                  <a:lnTo>
                    <a:pt x="48" y="192"/>
                  </a:lnTo>
                  <a:lnTo>
                    <a:pt x="336" y="208"/>
                  </a:lnTo>
                  <a:lnTo>
                    <a:pt x="48" y="224"/>
                  </a:lnTo>
                  <a:lnTo>
                    <a:pt x="336" y="240"/>
                  </a:lnTo>
                  <a:lnTo>
                    <a:pt x="32" y="240"/>
                  </a:lnTo>
                  <a:lnTo>
                    <a:pt x="368" y="272"/>
                  </a:lnTo>
                  <a:lnTo>
                    <a:pt x="0" y="272"/>
                  </a:lnTo>
                  <a:lnTo>
                    <a:pt x="368" y="304"/>
                  </a:lnTo>
                  <a:lnTo>
                    <a:pt x="32" y="304"/>
                  </a:lnTo>
                  <a:lnTo>
                    <a:pt x="400" y="320"/>
                  </a:lnTo>
                  <a:lnTo>
                    <a:pt x="16" y="320"/>
                  </a:lnTo>
                  <a:lnTo>
                    <a:pt x="160" y="320"/>
                  </a:lnTo>
                  <a:lnTo>
                    <a:pt x="160" y="384"/>
                  </a:lnTo>
                  <a:lnTo>
                    <a:pt x="192" y="384"/>
                  </a:lnTo>
                  <a:lnTo>
                    <a:pt x="192" y="320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3953" name="Rectangle 13"/>
            <p:cNvSpPr>
              <a:spLocks noChangeArrowheads="1"/>
            </p:cNvSpPr>
            <p:nvPr/>
          </p:nvSpPr>
          <p:spPr bwMode="auto">
            <a:xfrm>
              <a:off x="2100" y="3684"/>
              <a:ext cx="24" cy="56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765966" name="AutoShape 14"/>
          <p:cNvSpPr>
            <a:spLocks noChangeArrowheads="1"/>
          </p:cNvSpPr>
          <p:nvPr/>
        </p:nvSpPr>
        <p:spPr bwMode="auto">
          <a:xfrm>
            <a:off x="4121150" y="33591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5967" name="AutoShape 15"/>
          <p:cNvSpPr>
            <a:spLocks noChangeArrowheads="1"/>
          </p:cNvSpPr>
          <p:nvPr/>
        </p:nvSpPr>
        <p:spPr bwMode="auto">
          <a:xfrm>
            <a:off x="3511550" y="18351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5968" name="AutoShape 16"/>
          <p:cNvSpPr>
            <a:spLocks noChangeArrowheads="1"/>
          </p:cNvSpPr>
          <p:nvPr/>
        </p:nvSpPr>
        <p:spPr bwMode="auto">
          <a:xfrm>
            <a:off x="4197350" y="26733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5969" name="AutoShape 17"/>
          <p:cNvSpPr>
            <a:spLocks noChangeArrowheads="1"/>
          </p:cNvSpPr>
          <p:nvPr/>
        </p:nvSpPr>
        <p:spPr bwMode="auto">
          <a:xfrm>
            <a:off x="4806950" y="564515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5970" name="AutoShape 18"/>
          <p:cNvSpPr>
            <a:spLocks noChangeArrowheads="1"/>
          </p:cNvSpPr>
          <p:nvPr/>
        </p:nvSpPr>
        <p:spPr bwMode="auto">
          <a:xfrm>
            <a:off x="5111750" y="564515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5971" name="AutoShape 19"/>
          <p:cNvSpPr>
            <a:spLocks noChangeArrowheads="1"/>
          </p:cNvSpPr>
          <p:nvPr/>
        </p:nvSpPr>
        <p:spPr bwMode="auto">
          <a:xfrm>
            <a:off x="4578350" y="503555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5972" name="AutoShape 20"/>
          <p:cNvSpPr>
            <a:spLocks noChangeArrowheads="1"/>
          </p:cNvSpPr>
          <p:nvPr/>
        </p:nvSpPr>
        <p:spPr bwMode="auto">
          <a:xfrm>
            <a:off x="5416550" y="503555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5973" name="AutoShape 21"/>
          <p:cNvSpPr>
            <a:spLocks noChangeArrowheads="1"/>
          </p:cNvSpPr>
          <p:nvPr/>
        </p:nvSpPr>
        <p:spPr bwMode="auto">
          <a:xfrm>
            <a:off x="4883150" y="4502150"/>
            <a:ext cx="444500" cy="4445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5974" name="AutoShape 22"/>
          <p:cNvSpPr>
            <a:spLocks noChangeArrowheads="1"/>
          </p:cNvSpPr>
          <p:nvPr/>
        </p:nvSpPr>
        <p:spPr bwMode="auto">
          <a:xfrm>
            <a:off x="4806950" y="30543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5975" name="AutoShape 23"/>
          <p:cNvSpPr>
            <a:spLocks noChangeArrowheads="1"/>
          </p:cNvSpPr>
          <p:nvPr/>
        </p:nvSpPr>
        <p:spPr bwMode="auto">
          <a:xfrm>
            <a:off x="3435350" y="30543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5976" name="AutoShape 24"/>
          <p:cNvSpPr>
            <a:spLocks noChangeArrowheads="1"/>
          </p:cNvSpPr>
          <p:nvPr/>
        </p:nvSpPr>
        <p:spPr bwMode="auto">
          <a:xfrm>
            <a:off x="4425950" y="16827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5977" name="AutoShape 25"/>
          <p:cNvSpPr>
            <a:spLocks noChangeArrowheads="1"/>
          </p:cNvSpPr>
          <p:nvPr/>
        </p:nvSpPr>
        <p:spPr bwMode="auto">
          <a:xfrm>
            <a:off x="3968750" y="18351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5978" name="AutoShape 26"/>
          <p:cNvSpPr>
            <a:spLocks noChangeArrowheads="1"/>
          </p:cNvSpPr>
          <p:nvPr/>
        </p:nvSpPr>
        <p:spPr bwMode="auto">
          <a:xfrm>
            <a:off x="3816350" y="16065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5979" name="AutoShape 27"/>
          <p:cNvSpPr>
            <a:spLocks noChangeArrowheads="1"/>
          </p:cNvSpPr>
          <p:nvPr/>
        </p:nvSpPr>
        <p:spPr bwMode="auto">
          <a:xfrm>
            <a:off x="3740150" y="13017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5980" name="AutoShape 28"/>
          <p:cNvSpPr>
            <a:spLocks noChangeArrowheads="1"/>
          </p:cNvSpPr>
          <p:nvPr/>
        </p:nvSpPr>
        <p:spPr bwMode="auto">
          <a:xfrm>
            <a:off x="3892550" y="9969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5981" name="AutoShape 29"/>
          <p:cNvSpPr>
            <a:spLocks noChangeArrowheads="1"/>
          </p:cNvSpPr>
          <p:nvPr/>
        </p:nvSpPr>
        <p:spPr bwMode="auto">
          <a:xfrm>
            <a:off x="4044950" y="7683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5982" name="AutoShape 30"/>
          <p:cNvSpPr>
            <a:spLocks noChangeArrowheads="1"/>
          </p:cNvSpPr>
          <p:nvPr/>
        </p:nvSpPr>
        <p:spPr bwMode="auto">
          <a:xfrm>
            <a:off x="4197350" y="2349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5983" name="AutoShape 31"/>
          <p:cNvSpPr>
            <a:spLocks noChangeArrowheads="1"/>
          </p:cNvSpPr>
          <p:nvPr/>
        </p:nvSpPr>
        <p:spPr bwMode="auto">
          <a:xfrm>
            <a:off x="4044950" y="63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5984" name="AutoShape 32"/>
          <p:cNvSpPr>
            <a:spLocks noChangeArrowheads="1"/>
          </p:cNvSpPr>
          <p:nvPr/>
        </p:nvSpPr>
        <p:spPr bwMode="auto">
          <a:xfrm>
            <a:off x="3740150" y="1587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3934" name="Text Box 33"/>
          <p:cNvSpPr txBox="1">
            <a:spLocks noChangeArrowheads="1"/>
          </p:cNvSpPr>
          <p:nvPr/>
        </p:nvSpPr>
        <p:spPr bwMode="auto">
          <a:xfrm>
            <a:off x="8610600" y="5562600"/>
            <a:ext cx="422275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Vir</a:t>
            </a:r>
          </a:p>
        </p:txBody>
      </p:sp>
      <p:sp>
        <p:nvSpPr>
          <p:cNvPr id="123935" name="Text Box 34"/>
          <p:cNvSpPr txBox="1">
            <a:spLocks noChangeArrowheads="1"/>
          </p:cNvSpPr>
          <p:nvPr/>
        </p:nvSpPr>
        <p:spPr bwMode="auto">
          <a:xfrm>
            <a:off x="8596313" y="2808288"/>
            <a:ext cx="449262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Lib</a:t>
            </a:r>
          </a:p>
        </p:txBody>
      </p:sp>
      <p:sp>
        <p:nvSpPr>
          <p:cNvPr id="123936" name="Text Box 35"/>
          <p:cNvSpPr txBox="1">
            <a:spLocks noChangeArrowheads="1"/>
          </p:cNvSpPr>
          <p:nvPr/>
        </p:nvSpPr>
        <p:spPr bwMode="auto">
          <a:xfrm>
            <a:off x="8585200" y="1066800"/>
            <a:ext cx="500063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Esc</a:t>
            </a:r>
          </a:p>
        </p:txBody>
      </p:sp>
      <p:grpSp>
        <p:nvGrpSpPr>
          <p:cNvPr id="4" name="Group 36"/>
          <p:cNvGrpSpPr>
            <a:grpSpLocks/>
          </p:cNvGrpSpPr>
          <p:nvPr/>
        </p:nvGrpSpPr>
        <p:grpSpPr bwMode="auto">
          <a:xfrm>
            <a:off x="4962525" y="5562600"/>
            <a:ext cx="295275" cy="409575"/>
            <a:chOff x="652" y="30"/>
            <a:chExt cx="1744" cy="2418"/>
          </a:xfrm>
        </p:grpSpPr>
        <p:sp>
          <p:nvSpPr>
            <p:cNvPr id="765989" name="AutoShape 37"/>
            <p:cNvSpPr>
              <a:spLocks noChangeArrowheads="1"/>
            </p:cNvSpPr>
            <p:nvPr/>
          </p:nvSpPr>
          <p:spPr bwMode="auto">
            <a:xfrm>
              <a:off x="2208" y="1351"/>
              <a:ext cx="188" cy="178"/>
            </a:xfrm>
            <a:prstGeom prst="star5">
              <a:avLst/>
            </a:prstGeom>
            <a:solidFill>
              <a:srgbClr val="FFFF00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3947" name="Freeform 38"/>
            <p:cNvSpPr>
              <a:spLocks/>
            </p:cNvSpPr>
            <p:nvPr/>
          </p:nvSpPr>
          <p:spPr bwMode="auto">
            <a:xfrm>
              <a:off x="720" y="1200"/>
              <a:ext cx="576" cy="1248"/>
            </a:xfrm>
            <a:custGeom>
              <a:avLst/>
              <a:gdLst>
                <a:gd name="T0" fmla="*/ 0 w 576"/>
                <a:gd name="T1" fmla="*/ 0 h 1248"/>
                <a:gd name="T2" fmla="*/ 384 w 576"/>
                <a:gd name="T3" fmla="*/ 480 h 1248"/>
                <a:gd name="T4" fmla="*/ 576 w 576"/>
                <a:gd name="T5" fmla="*/ 1248 h 1248"/>
                <a:gd name="T6" fmla="*/ 0 60000 65536"/>
                <a:gd name="T7" fmla="*/ 0 60000 65536"/>
                <a:gd name="T8" fmla="*/ 0 60000 65536"/>
                <a:gd name="T9" fmla="*/ 0 w 576"/>
                <a:gd name="T10" fmla="*/ 0 h 1248"/>
                <a:gd name="T11" fmla="*/ 576 w 576"/>
                <a:gd name="T12" fmla="*/ 1248 h 124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76" h="1248">
                  <a:moveTo>
                    <a:pt x="0" y="0"/>
                  </a:moveTo>
                  <a:cubicBezTo>
                    <a:pt x="144" y="136"/>
                    <a:pt x="288" y="272"/>
                    <a:pt x="384" y="480"/>
                  </a:cubicBezTo>
                  <a:cubicBezTo>
                    <a:pt x="480" y="688"/>
                    <a:pt x="528" y="968"/>
                    <a:pt x="576" y="124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3948" name="Freeform 39"/>
            <p:cNvSpPr>
              <a:spLocks/>
            </p:cNvSpPr>
            <p:nvPr/>
          </p:nvSpPr>
          <p:spPr bwMode="auto">
            <a:xfrm>
              <a:off x="960" y="624"/>
              <a:ext cx="440" cy="1824"/>
            </a:xfrm>
            <a:custGeom>
              <a:avLst/>
              <a:gdLst>
                <a:gd name="T0" fmla="*/ 0 w 440"/>
                <a:gd name="T1" fmla="*/ 0 h 1824"/>
                <a:gd name="T2" fmla="*/ 384 w 440"/>
                <a:gd name="T3" fmla="*/ 816 h 1824"/>
                <a:gd name="T4" fmla="*/ 336 w 440"/>
                <a:gd name="T5" fmla="*/ 1824 h 1824"/>
                <a:gd name="T6" fmla="*/ 0 60000 65536"/>
                <a:gd name="T7" fmla="*/ 0 60000 65536"/>
                <a:gd name="T8" fmla="*/ 0 60000 65536"/>
                <a:gd name="T9" fmla="*/ 0 w 440"/>
                <a:gd name="T10" fmla="*/ 0 h 1824"/>
                <a:gd name="T11" fmla="*/ 440 w 440"/>
                <a:gd name="T12" fmla="*/ 1824 h 18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40" h="1824">
                  <a:moveTo>
                    <a:pt x="0" y="0"/>
                  </a:moveTo>
                  <a:cubicBezTo>
                    <a:pt x="164" y="256"/>
                    <a:pt x="328" y="512"/>
                    <a:pt x="384" y="816"/>
                  </a:cubicBezTo>
                  <a:cubicBezTo>
                    <a:pt x="440" y="1120"/>
                    <a:pt x="388" y="1472"/>
                    <a:pt x="336" y="1824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3949" name="Freeform 40"/>
            <p:cNvSpPr>
              <a:spLocks/>
            </p:cNvSpPr>
            <p:nvPr/>
          </p:nvSpPr>
          <p:spPr bwMode="auto">
            <a:xfrm>
              <a:off x="1296" y="960"/>
              <a:ext cx="768" cy="1488"/>
            </a:xfrm>
            <a:custGeom>
              <a:avLst/>
              <a:gdLst>
                <a:gd name="T0" fmla="*/ 768 w 768"/>
                <a:gd name="T1" fmla="*/ 0 h 1488"/>
                <a:gd name="T2" fmla="*/ 384 w 768"/>
                <a:gd name="T3" fmla="*/ 528 h 1488"/>
                <a:gd name="T4" fmla="*/ 240 w 768"/>
                <a:gd name="T5" fmla="*/ 1056 h 1488"/>
                <a:gd name="T6" fmla="*/ 0 w 768"/>
                <a:gd name="T7" fmla="*/ 1488 h 14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8"/>
                <a:gd name="T13" fmla="*/ 0 h 1488"/>
                <a:gd name="T14" fmla="*/ 768 w 768"/>
                <a:gd name="T15" fmla="*/ 1488 h 14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8" h="1488">
                  <a:moveTo>
                    <a:pt x="768" y="0"/>
                  </a:moveTo>
                  <a:cubicBezTo>
                    <a:pt x="620" y="176"/>
                    <a:pt x="472" y="352"/>
                    <a:pt x="384" y="528"/>
                  </a:cubicBezTo>
                  <a:cubicBezTo>
                    <a:pt x="296" y="704"/>
                    <a:pt x="304" y="896"/>
                    <a:pt x="240" y="1056"/>
                  </a:cubicBezTo>
                  <a:cubicBezTo>
                    <a:pt x="176" y="1216"/>
                    <a:pt x="88" y="1352"/>
                    <a:pt x="0" y="148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3950" name="Freeform 41"/>
            <p:cNvSpPr>
              <a:spLocks/>
            </p:cNvSpPr>
            <p:nvPr/>
          </p:nvSpPr>
          <p:spPr bwMode="auto">
            <a:xfrm>
              <a:off x="1344" y="336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3951" name="Freeform 42"/>
            <p:cNvSpPr>
              <a:spLocks/>
            </p:cNvSpPr>
            <p:nvPr/>
          </p:nvSpPr>
          <p:spPr bwMode="auto">
            <a:xfrm flipH="1">
              <a:off x="652" y="30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123938" name="Text Box 46"/>
          <p:cNvSpPr txBox="1">
            <a:spLocks noChangeArrowheads="1"/>
          </p:cNvSpPr>
          <p:nvPr/>
        </p:nvSpPr>
        <p:spPr bwMode="auto">
          <a:xfrm>
            <a:off x="5364163" y="5738813"/>
            <a:ext cx="628650" cy="2444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000">
                <a:solidFill>
                  <a:srgbClr val="3333CC"/>
                </a:solidFill>
              </a:rPr>
              <a:t>Cintura</a:t>
            </a:r>
          </a:p>
        </p:txBody>
      </p:sp>
      <p:sp>
        <p:nvSpPr>
          <p:cNvPr id="123939" name="Text Box 47"/>
          <p:cNvSpPr txBox="1">
            <a:spLocks noChangeArrowheads="1"/>
          </p:cNvSpPr>
          <p:nvPr/>
        </p:nvSpPr>
        <p:spPr bwMode="auto">
          <a:xfrm>
            <a:off x="3973513" y="5118100"/>
            <a:ext cx="669925" cy="2444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000">
                <a:solidFill>
                  <a:srgbClr val="3333CC"/>
                </a:solidFill>
              </a:rPr>
              <a:t>Ombros</a:t>
            </a:r>
          </a:p>
        </p:txBody>
      </p:sp>
      <p:sp>
        <p:nvSpPr>
          <p:cNvPr id="123940" name="Text Box 48"/>
          <p:cNvSpPr txBox="1">
            <a:spLocks noChangeArrowheads="1"/>
          </p:cNvSpPr>
          <p:nvPr/>
        </p:nvSpPr>
        <p:spPr bwMode="auto">
          <a:xfrm>
            <a:off x="5264150" y="4589463"/>
            <a:ext cx="633413" cy="2444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000">
                <a:solidFill>
                  <a:srgbClr val="3333CC"/>
                </a:solidFill>
              </a:rPr>
              <a:t>Cabeça</a:t>
            </a:r>
          </a:p>
        </p:txBody>
      </p:sp>
      <p:grpSp>
        <p:nvGrpSpPr>
          <p:cNvPr id="5" name="Group 53"/>
          <p:cNvGrpSpPr>
            <a:grpSpLocks/>
          </p:cNvGrpSpPr>
          <p:nvPr/>
        </p:nvGrpSpPr>
        <p:grpSpPr bwMode="auto">
          <a:xfrm>
            <a:off x="107950" y="2133600"/>
            <a:ext cx="1892300" cy="2590800"/>
            <a:chOff x="191" y="1480"/>
            <a:chExt cx="1192" cy="1632"/>
          </a:xfrm>
        </p:grpSpPr>
        <p:grpSp>
          <p:nvGrpSpPr>
            <p:cNvPr id="6" name="Group 49"/>
            <p:cNvGrpSpPr>
              <a:grpSpLocks/>
            </p:cNvGrpSpPr>
            <p:nvPr/>
          </p:nvGrpSpPr>
          <p:grpSpPr bwMode="auto">
            <a:xfrm>
              <a:off x="191" y="1480"/>
              <a:ext cx="1192" cy="1632"/>
              <a:chOff x="68" y="1435"/>
              <a:chExt cx="1192" cy="1632"/>
            </a:xfrm>
          </p:grpSpPr>
          <p:pic>
            <p:nvPicPr>
              <p:cNvPr id="123944" name="Picture 50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68" y="1435"/>
                <a:ext cx="1192" cy="1632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</p:spPr>
          </p:pic>
          <p:sp>
            <p:nvSpPr>
              <p:cNvPr id="123945" name="Text Box 51"/>
              <p:cNvSpPr txBox="1">
                <a:spLocks noChangeArrowheads="1"/>
              </p:cNvSpPr>
              <p:nvPr/>
            </p:nvSpPr>
            <p:spPr bwMode="auto">
              <a:xfrm>
                <a:off x="616" y="2913"/>
                <a:ext cx="633" cy="154"/>
              </a:xfrm>
              <a:prstGeom prst="rect">
                <a:avLst/>
              </a:prstGeom>
              <a:solidFill>
                <a:schemeClr val="tx1"/>
              </a:solidFill>
              <a:ln w="12700">
                <a:noFill/>
                <a:miter lim="800000"/>
                <a:headEnd type="none" w="sm" len="sm"/>
                <a:tailEnd type="none" w="sm" len="sm"/>
              </a:ln>
            </p:spPr>
            <p:txBody>
              <a:bodyPr wrap="none">
                <a:spAutoFit/>
              </a:bodyPr>
              <a:lstStyle/>
              <a:p>
                <a:r>
                  <a:rPr lang="pt-BR" sz="1000" b="0">
                    <a:solidFill>
                      <a:srgbClr val="FF5050"/>
                    </a:solidFill>
                  </a:rPr>
                  <a:t>     </a:t>
                </a:r>
                <a:r>
                  <a:rPr lang="pt-BR" sz="1000" b="0">
                    <a:solidFill>
                      <a:srgbClr val="3333CC"/>
                    </a:solidFill>
                  </a:rPr>
                  <a:t>Virgem   </a:t>
                </a:r>
                <a:r>
                  <a:rPr lang="pt-BR" sz="1000" b="0">
                    <a:solidFill>
                      <a:srgbClr val="FF5050"/>
                    </a:solidFill>
                  </a:rPr>
                  <a:t>    </a:t>
                </a:r>
              </a:p>
            </p:txBody>
          </p:sp>
        </p:grpSp>
        <p:sp>
          <p:nvSpPr>
            <p:cNvPr id="123943" name="Rectangle 52"/>
            <p:cNvSpPr>
              <a:spLocks noChangeArrowheads="1"/>
            </p:cNvSpPr>
            <p:nvPr/>
          </p:nvSpPr>
          <p:spPr bwMode="auto">
            <a:xfrm>
              <a:off x="199" y="2069"/>
              <a:ext cx="1173" cy="907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53" name="CaixaDeTexto 52"/>
          <p:cNvSpPr txBox="1"/>
          <p:nvPr/>
        </p:nvSpPr>
        <p:spPr>
          <a:xfrm>
            <a:off x="4218812" y="6501280"/>
            <a:ext cx="13260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0" dirty="0" smtClean="0">
                <a:solidFill>
                  <a:srgbClr val="000000"/>
                </a:solidFill>
              </a:rPr>
              <a:t>Lado oeste</a:t>
            </a:r>
            <a:endParaRPr lang="pt-BR" b="0" dirty="0">
              <a:solidFill>
                <a:srgbClr val="000000"/>
              </a:solidFill>
            </a:endParaRPr>
          </a:p>
        </p:txBody>
      </p:sp>
      <p:pic>
        <p:nvPicPr>
          <p:cNvPr id="54" name="Picture 12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8100961" y="44623"/>
            <a:ext cx="995511" cy="93610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00"/>
            </a:gs>
            <a:gs pos="20000">
              <a:srgbClr val="000040"/>
            </a:gs>
            <a:gs pos="50000">
              <a:srgbClr val="400040"/>
            </a:gs>
            <a:gs pos="75000">
              <a:srgbClr val="8F0040"/>
            </a:gs>
            <a:gs pos="89999">
              <a:srgbClr val="F27300"/>
            </a:gs>
            <a:gs pos="100000">
              <a:srgbClr val="FFBF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1" name="Rectangle 2"/>
          <p:cNvSpPr>
            <a:spLocks noGrp="1" noChangeArrowheads="1"/>
          </p:cNvSpPr>
          <p:nvPr>
            <p:ph type="title"/>
          </p:nvPr>
        </p:nvSpPr>
        <p:spPr>
          <a:xfrm>
            <a:off x="1588" y="76200"/>
            <a:ext cx="9140825" cy="1143000"/>
          </a:xfrm>
          <a:noFill/>
        </p:spPr>
        <p:txBody>
          <a:bodyPr/>
          <a:lstStyle/>
          <a:p>
            <a:pPr eaLnBrk="1" hangingPunct="1"/>
            <a:r>
              <a:rPr lang="pt-BR" smtClean="0">
                <a:solidFill>
                  <a:schemeClr val="bg1"/>
                </a:solidFill>
              </a:rPr>
              <a:t>Horizonte visto no crepúsculo</a:t>
            </a:r>
          </a:p>
        </p:txBody>
      </p:sp>
      <p:sp>
        <p:nvSpPr>
          <p:cNvPr id="49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762000">
              <a:defRPr/>
            </a:pPr>
            <a:fld id="{C151B0BB-3221-4CB0-B4D9-B2EA03BA826D}" type="slidenum"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pPr defTabSz="762000">
                <a:defRPr/>
              </a:pPr>
              <a:t>25</a:t>
            </a:fld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24932" name="Rectangle 3"/>
          <p:cNvSpPr>
            <a:spLocks noChangeArrowheads="1"/>
          </p:cNvSpPr>
          <p:nvPr/>
        </p:nvSpPr>
        <p:spPr bwMode="auto">
          <a:xfrm>
            <a:off x="6350" y="5949950"/>
            <a:ext cx="9129713" cy="900113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4933" name="AutoShape 4"/>
          <p:cNvSpPr>
            <a:spLocks noChangeArrowheads="1"/>
          </p:cNvSpPr>
          <p:nvPr/>
        </p:nvSpPr>
        <p:spPr bwMode="auto">
          <a:xfrm>
            <a:off x="4597400" y="5969000"/>
            <a:ext cx="558800" cy="558800"/>
          </a:xfrm>
          <a:prstGeom prst="star16">
            <a:avLst>
              <a:gd name="adj" fmla="val 37500"/>
            </a:avLst>
          </a:prstGeom>
          <a:solidFill>
            <a:srgbClr val="FF0033"/>
          </a:solidFill>
          <a:ln w="50800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6629400" y="4264025"/>
            <a:ext cx="1754188" cy="1684338"/>
            <a:chOff x="4176" y="2686"/>
            <a:chExt cx="1105" cy="1061"/>
          </a:xfrm>
        </p:grpSpPr>
        <p:sp>
          <p:nvSpPr>
            <p:cNvPr id="124975" name="Freeform 6"/>
            <p:cNvSpPr>
              <a:spLocks/>
            </p:cNvSpPr>
            <p:nvPr/>
          </p:nvSpPr>
          <p:spPr bwMode="auto">
            <a:xfrm>
              <a:off x="4176" y="2686"/>
              <a:ext cx="1105" cy="1061"/>
            </a:xfrm>
            <a:custGeom>
              <a:avLst/>
              <a:gdLst>
                <a:gd name="T0" fmla="*/ 485 w 1105"/>
                <a:gd name="T1" fmla="*/ 0 h 1061"/>
                <a:gd name="T2" fmla="*/ 574 w 1105"/>
                <a:gd name="T3" fmla="*/ 44 h 1061"/>
                <a:gd name="T4" fmla="*/ 397 w 1105"/>
                <a:gd name="T5" fmla="*/ 44 h 1061"/>
                <a:gd name="T6" fmla="*/ 574 w 1105"/>
                <a:gd name="T7" fmla="*/ 88 h 1061"/>
                <a:gd name="T8" fmla="*/ 397 w 1105"/>
                <a:gd name="T9" fmla="*/ 88 h 1061"/>
                <a:gd name="T10" fmla="*/ 662 w 1105"/>
                <a:gd name="T11" fmla="*/ 132 h 1061"/>
                <a:gd name="T12" fmla="*/ 397 w 1105"/>
                <a:gd name="T13" fmla="*/ 132 h 1061"/>
                <a:gd name="T14" fmla="*/ 662 w 1105"/>
                <a:gd name="T15" fmla="*/ 176 h 1061"/>
                <a:gd name="T16" fmla="*/ 397 w 1105"/>
                <a:gd name="T17" fmla="*/ 176 h 1061"/>
                <a:gd name="T18" fmla="*/ 750 w 1105"/>
                <a:gd name="T19" fmla="*/ 220 h 1061"/>
                <a:gd name="T20" fmla="*/ 264 w 1105"/>
                <a:gd name="T21" fmla="*/ 220 h 1061"/>
                <a:gd name="T22" fmla="*/ 662 w 1105"/>
                <a:gd name="T23" fmla="*/ 265 h 1061"/>
                <a:gd name="T24" fmla="*/ 264 w 1105"/>
                <a:gd name="T25" fmla="*/ 265 h 1061"/>
                <a:gd name="T26" fmla="*/ 750 w 1105"/>
                <a:gd name="T27" fmla="*/ 309 h 1061"/>
                <a:gd name="T28" fmla="*/ 353 w 1105"/>
                <a:gd name="T29" fmla="*/ 309 h 1061"/>
                <a:gd name="T30" fmla="*/ 794 w 1105"/>
                <a:gd name="T31" fmla="*/ 353 h 1061"/>
                <a:gd name="T32" fmla="*/ 264 w 1105"/>
                <a:gd name="T33" fmla="*/ 397 h 1061"/>
                <a:gd name="T34" fmla="*/ 839 w 1105"/>
                <a:gd name="T35" fmla="*/ 397 h 1061"/>
                <a:gd name="T36" fmla="*/ 176 w 1105"/>
                <a:gd name="T37" fmla="*/ 485 h 1061"/>
                <a:gd name="T38" fmla="*/ 839 w 1105"/>
                <a:gd name="T39" fmla="*/ 485 h 1061"/>
                <a:gd name="T40" fmla="*/ 132 w 1105"/>
                <a:gd name="T41" fmla="*/ 530 h 1061"/>
                <a:gd name="T42" fmla="*/ 927 w 1105"/>
                <a:gd name="T43" fmla="*/ 574 h 1061"/>
                <a:gd name="T44" fmla="*/ 132 w 1105"/>
                <a:gd name="T45" fmla="*/ 618 h 1061"/>
                <a:gd name="T46" fmla="*/ 927 w 1105"/>
                <a:gd name="T47" fmla="*/ 662 h 1061"/>
                <a:gd name="T48" fmla="*/ 88 w 1105"/>
                <a:gd name="T49" fmla="*/ 662 h 1061"/>
                <a:gd name="T50" fmla="*/ 1015 w 1105"/>
                <a:gd name="T51" fmla="*/ 750 h 1061"/>
                <a:gd name="T52" fmla="*/ 0 w 1105"/>
                <a:gd name="T53" fmla="*/ 750 h 1061"/>
                <a:gd name="T54" fmla="*/ 1015 w 1105"/>
                <a:gd name="T55" fmla="*/ 839 h 1061"/>
                <a:gd name="T56" fmla="*/ 88 w 1105"/>
                <a:gd name="T57" fmla="*/ 839 h 1061"/>
                <a:gd name="T58" fmla="*/ 1104 w 1105"/>
                <a:gd name="T59" fmla="*/ 883 h 1061"/>
                <a:gd name="T60" fmla="*/ 44 w 1105"/>
                <a:gd name="T61" fmla="*/ 883 h 1061"/>
                <a:gd name="T62" fmla="*/ 441 w 1105"/>
                <a:gd name="T63" fmla="*/ 883 h 1061"/>
                <a:gd name="T64" fmla="*/ 441 w 1105"/>
                <a:gd name="T65" fmla="*/ 1060 h 1061"/>
                <a:gd name="T66" fmla="*/ 529 w 1105"/>
                <a:gd name="T67" fmla="*/ 1060 h 1061"/>
                <a:gd name="T68" fmla="*/ 529 w 1105"/>
                <a:gd name="T69" fmla="*/ 883 h 106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05"/>
                <a:gd name="T106" fmla="*/ 0 h 1061"/>
                <a:gd name="T107" fmla="*/ 1105 w 1105"/>
                <a:gd name="T108" fmla="*/ 1061 h 106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05" h="1061">
                  <a:moveTo>
                    <a:pt x="485" y="0"/>
                  </a:moveTo>
                  <a:lnTo>
                    <a:pt x="574" y="44"/>
                  </a:lnTo>
                  <a:lnTo>
                    <a:pt x="397" y="44"/>
                  </a:lnTo>
                  <a:lnTo>
                    <a:pt x="574" y="88"/>
                  </a:lnTo>
                  <a:lnTo>
                    <a:pt x="397" y="88"/>
                  </a:lnTo>
                  <a:lnTo>
                    <a:pt x="662" y="132"/>
                  </a:lnTo>
                  <a:lnTo>
                    <a:pt x="397" y="132"/>
                  </a:lnTo>
                  <a:lnTo>
                    <a:pt x="662" y="176"/>
                  </a:lnTo>
                  <a:lnTo>
                    <a:pt x="397" y="176"/>
                  </a:lnTo>
                  <a:lnTo>
                    <a:pt x="750" y="220"/>
                  </a:lnTo>
                  <a:lnTo>
                    <a:pt x="264" y="220"/>
                  </a:lnTo>
                  <a:lnTo>
                    <a:pt x="662" y="265"/>
                  </a:lnTo>
                  <a:lnTo>
                    <a:pt x="264" y="265"/>
                  </a:lnTo>
                  <a:lnTo>
                    <a:pt x="750" y="309"/>
                  </a:lnTo>
                  <a:lnTo>
                    <a:pt x="353" y="309"/>
                  </a:lnTo>
                  <a:lnTo>
                    <a:pt x="794" y="353"/>
                  </a:lnTo>
                  <a:lnTo>
                    <a:pt x="264" y="397"/>
                  </a:lnTo>
                  <a:lnTo>
                    <a:pt x="839" y="397"/>
                  </a:lnTo>
                  <a:lnTo>
                    <a:pt x="176" y="485"/>
                  </a:lnTo>
                  <a:lnTo>
                    <a:pt x="839" y="485"/>
                  </a:lnTo>
                  <a:lnTo>
                    <a:pt x="132" y="530"/>
                  </a:lnTo>
                  <a:lnTo>
                    <a:pt x="927" y="574"/>
                  </a:lnTo>
                  <a:lnTo>
                    <a:pt x="132" y="618"/>
                  </a:lnTo>
                  <a:lnTo>
                    <a:pt x="927" y="662"/>
                  </a:lnTo>
                  <a:lnTo>
                    <a:pt x="88" y="662"/>
                  </a:lnTo>
                  <a:lnTo>
                    <a:pt x="1015" y="750"/>
                  </a:lnTo>
                  <a:lnTo>
                    <a:pt x="0" y="750"/>
                  </a:lnTo>
                  <a:lnTo>
                    <a:pt x="1015" y="839"/>
                  </a:lnTo>
                  <a:lnTo>
                    <a:pt x="88" y="839"/>
                  </a:lnTo>
                  <a:lnTo>
                    <a:pt x="1104" y="883"/>
                  </a:lnTo>
                  <a:lnTo>
                    <a:pt x="44" y="883"/>
                  </a:lnTo>
                  <a:lnTo>
                    <a:pt x="441" y="883"/>
                  </a:lnTo>
                  <a:lnTo>
                    <a:pt x="441" y="1060"/>
                  </a:lnTo>
                  <a:lnTo>
                    <a:pt x="529" y="1060"/>
                  </a:lnTo>
                  <a:lnTo>
                    <a:pt x="529" y="883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4976" name="Rectangle 7"/>
            <p:cNvSpPr>
              <a:spLocks noChangeArrowheads="1"/>
            </p:cNvSpPr>
            <p:nvPr/>
          </p:nvSpPr>
          <p:spPr bwMode="auto">
            <a:xfrm>
              <a:off x="4622" y="3573"/>
              <a:ext cx="80" cy="169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124935" name="AutoShape 8"/>
          <p:cNvSpPr>
            <a:spLocks noChangeArrowheads="1"/>
          </p:cNvSpPr>
          <p:nvPr/>
        </p:nvSpPr>
        <p:spPr bwMode="auto">
          <a:xfrm>
            <a:off x="615950" y="5111750"/>
            <a:ext cx="1816100" cy="825500"/>
          </a:xfrm>
          <a:prstGeom prst="upArrow">
            <a:avLst>
              <a:gd name="adj1" fmla="val 75009"/>
              <a:gd name="adj2" fmla="val 49977"/>
            </a:avLst>
          </a:prstGeom>
          <a:solidFill>
            <a:schemeClr val="bg2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4936" name="Rectangle 9"/>
          <p:cNvSpPr>
            <a:spLocks noChangeArrowheads="1"/>
          </p:cNvSpPr>
          <p:nvPr/>
        </p:nvSpPr>
        <p:spPr bwMode="auto">
          <a:xfrm>
            <a:off x="1682750" y="5645150"/>
            <a:ext cx="215900" cy="2921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4937" name="Rectangle 10"/>
          <p:cNvSpPr>
            <a:spLocks noChangeArrowheads="1"/>
          </p:cNvSpPr>
          <p:nvPr/>
        </p:nvSpPr>
        <p:spPr bwMode="auto">
          <a:xfrm>
            <a:off x="1035050" y="5530850"/>
            <a:ext cx="292100" cy="2159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3" name="Group 11"/>
          <p:cNvGrpSpPr>
            <a:grpSpLocks/>
          </p:cNvGrpSpPr>
          <p:nvPr/>
        </p:nvGrpSpPr>
        <p:grpSpPr bwMode="auto">
          <a:xfrm>
            <a:off x="3073400" y="5334000"/>
            <a:ext cx="636588" cy="611188"/>
            <a:chOff x="1936" y="3360"/>
            <a:chExt cx="401" cy="385"/>
          </a:xfrm>
        </p:grpSpPr>
        <p:sp>
          <p:nvSpPr>
            <p:cNvPr id="124973" name="Freeform 12"/>
            <p:cNvSpPr>
              <a:spLocks/>
            </p:cNvSpPr>
            <p:nvPr/>
          </p:nvSpPr>
          <p:spPr bwMode="auto">
            <a:xfrm>
              <a:off x="1936" y="3360"/>
              <a:ext cx="401" cy="385"/>
            </a:xfrm>
            <a:custGeom>
              <a:avLst/>
              <a:gdLst>
                <a:gd name="T0" fmla="*/ 176 w 401"/>
                <a:gd name="T1" fmla="*/ 0 h 385"/>
                <a:gd name="T2" fmla="*/ 208 w 401"/>
                <a:gd name="T3" fmla="*/ 16 h 385"/>
                <a:gd name="T4" fmla="*/ 144 w 401"/>
                <a:gd name="T5" fmla="*/ 16 h 385"/>
                <a:gd name="T6" fmla="*/ 208 w 401"/>
                <a:gd name="T7" fmla="*/ 32 h 385"/>
                <a:gd name="T8" fmla="*/ 144 w 401"/>
                <a:gd name="T9" fmla="*/ 32 h 385"/>
                <a:gd name="T10" fmla="*/ 240 w 401"/>
                <a:gd name="T11" fmla="*/ 48 h 385"/>
                <a:gd name="T12" fmla="*/ 144 w 401"/>
                <a:gd name="T13" fmla="*/ 48 h 385"/>
                <a:gd name="T14" fmla="*/ 240 w 401"/>
                <a:gd name="T15" fmla="*/ 64 h 385"/>
                <a:gd name="T16" fmla="*/ 144 w 401"/>
                <a:gd name="T17" fmla="*/ 64 h 385"/>
                <a:gd name="T18" fmla="*/ 272 w 401"/>
                <a:gd name="T19" fmla="*/ 80 h 385"/>
                <a:gd name="T20" fmla="*/ 96 w 401"/>
                <a:gd name="T21" fmla="*/ 80 h 385"/>
                <a:gd name="T22" fmla="*/ 240 w 401"/>
                <a:gd name="T23" fmla="*/ 96 h 385"/>
                <a:gd name="T24" fmla="*/ 96 w 401"/>
                <a:gd name="T25" fmla="*/ 96 h 385"/>
                <a:gd name="T26" fmla="*/ 272 w 401"/>
                <a:gd name="T27" fmla="*/ 112 h 385"/>
                <a:gd name="T28" fmla="*/ 128 w 401"/>
                <a:gd name="T29" fmla="*/ 112 h 385"/>
                <a:gd name="T30" fmla="*/ 288 w 401"/>
                <a:gd name="T31" fmla="*/ 128 h 385"/>
                <a:gd name="T32" fmla="*/ 96 w 401"/>
                <a:gd name="T33" fmla="*/ 144 h 385"/>
                <a:gd name="T34" fmla="*/ 304 w 401"/>
                <a:gd name="T35" fmla="*/ 144 h 385"/>
                <a:gd name="T36" fmla="*/ 64 w 401"/>
                <a:gd name="T37" fmla="*/ 176 h 385"/>
                <a:gd name="T38" fmla="*/ 304 w 401"/>
                <a:gd name="T39" fmla="*/ 176 h 385"/>
                <a:gd name="T40" fmla="*/ 48 w 401"/>
                <a:gd name="T41" fmla="*/ 192 h 385"/>
                <a:gd name="T42" fmla="*/ 336 w 401"/>
                <a:gd name="T43" fmla="*/ 208 h 385"/>
                <a:gd name="T44" fmla="*/ 48 w 401"/>
                <a:gd name="T45" fmla="*/ 224 h 385"/>
                <a:gd name="T46" fmla="*/ 336 w 401"/>
                <a:gd name="T47" fmla="*/ 240 h 385"/>
                <a:gd name="T48" fmla="*/ 32 w 401"/>
                <a:gd name="T49" fmla="*/ 240 h 385"/>
                <a:gd name="T50" fmla="*/ 368 w 401"/>
                <a:gd name="T51" fmla="*/ 272 h 385"/>
                <a:gd name="T52" fmla="*/ 0 w 401"/>
                <a:gd name="T53" fmla="*/ 272 h 385"/>
                <a:gd name="T54" fmla="*/ 368 w 401"/>
                <a:gd name="T55" fmla="*/ 304 h 385"/>
                <a:gd name="T56" fmla="*/ 32 w 401"/>
                <a:gd name="T57" fmla="*/ 304 h 385"/>
                <a:gd name="T58" fmla="*/ 400 w 401"/>
                <a:gd name="T59" fmla="*/ 320 h 385"/>
                <a:gd name="T60" fmla="*/ 16 w 401"/>
                <a:gd name="T61" fmla="*/ 320 h 385"/>
                <a:gd name="T62" fmla="*/ 160 w 401"/>
                <a:gd name="T63" fmla="*/ 320 h 385"/>
                <a:gd name="T64" fmla="*/ 160 w 401"/>
                <a:gd name="T65" fmla="*/ 384 h 385"/>
                <a:gd name="T66" fmla="*/ 192 w 401"/>
                <a:gd name="T67" fmla="*/ 384 h 385"/>
                <a:gd name="T68" fmla="*/ 192 w 401"/>
                <a:gd name="T69" fmla="*/ 320 h 38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01"/>
                <a:gd name="T106" fmla="*/ 0 h 385"/>
                <a:gd name="T107" fmla="*/ 401 w 401"/>
                <a:gd name="T108" fmla="*/ 385 h 38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01" h="385">
                  <a:moveTo>
                    <a:pt x="176" y="0"/>
                  </a:moveTo>
                  <a:lnTo>
                    <a:pt x="208" y="16"/>
                  </a:lnTo>
                  <a:lnTo>
                    <a:pt x="144" y="16"/>
                  </a:lnTo>
                  <a:lnTo>
                    <a:pt x="208" y="32"/>
                  </a:lnTo>
                  <a:lnTo>
                    <a:pt x="144" y="32"/>
                  </a:lnTo>
                  <a:lnTo>
                    <a:pt x="240" y="48"/>
                  </a:lnTo>
                  <a:lnTo>
                    <a:pt x="144" y="48"/>
                  </a:lnTo>
                  <a:lnTo>
                    <a:pt x="240" y="64"/>
                  </a:lnTo>
                  <a:lnTo>
                    <a:pt x="144" y="64"/>
                  </a:lnTo>
                  <a:lnTo>
                    <a:pt x="272" y="80"/>
                  </a:lnTo>
                  <a:lnTo>
                    <a:pt x="96" y="80"/>
                  </a:lnTo>
                  <a:lnTo>
                    <a:pt x="240" y="96"/>
                  </a:lnTo>
                  <a:lnTo>
                    <a:pt x="96" y="96"/>
                  </a:lnTo>
                  <a:lnTo>
                    <a:pt x="272" y="112"/>
                  </a:lnTo>
                  <a:lnTo>
                    <a:pt x="128" y="112"/>
                  </a:lnTo>
                  <a:lnTo>
                    <a:pt x="288" y="128"/>
                  </a:lnTo>
                  <a:lnTo>
                    <a:pt x="96" y="144"/>
                  </a:lnTo>
                  <a:lnTo>
                    <a:pt x="304" y="144"/>
                  </a:lnTo>
                  <a:lnTo>
                    <a:pt x="64" y="176"/>
                  </a:lnTo>
                  <a:lnTo>
                    <a:pt x="304" y="176"/>
                  </a:lnTo>
                  <a:lnTo>
                    <a:pt x="48" y="192"/>
                  </a:lnTo>
                  <a:lnTo>
                    <a:pt x="336" y="208"/>
                  </a:lnTo>
                  <a:lnTo>
                    <a:pt x="48" y="224"/>
                  </a:lnTo>
                  <a:lnTo>
                    <a:pt x="336" y="240"/>
                  </a:lnTo>
                  <a:lnTo>
                    <a:pt x="32" y="240"/>
                  </a:lnTo>
                  <a:lnTo>
                    <a:pt x="368" y="272"/>
                  </a:lnTo>
                  <a:lnTo>
                    <a:pt x="0" y="272"/>
                  </a:lnTo>
                  <a:lnTo>
                    <a:pt x="368" y="304"/>
                  </a:lnTo>
                  <a:lnTo>
                    <a:pt x="32" y="304"/>
                  </a:lnTo>
                  <a:lnTo>
                    <a:pt x="400" y="320"/>
                  </a:lnTo>
                  <a:lnTo>
                    <a:pt x="16" y="320"/>
                  </a:lnTo>
                  <a:lnTo>
                    <a:pt x="160" y="320"/>
                  </a:lnTo>
                  <a:lnTo>
                    <a:pt x="160" y="384"/>
                  </a:lnTo>
                  <a:lnTo>
                    <a:pt x="192" y="384"/>
                  </a:lnTo>
                  <a:lnTo>
                    <a:pt x="192" y="320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4974" name="Rectangle 13"/>
            <p:cNvSpPr>
              <a:spLocks noChangeArrowheads="1"/>
            </p:cNvSpPr>
            <p:nvPr/>
          </p:nvSpPr>
          <p:spPr bwMode="auto">
            <a:xfrm>
              <a:off x="2100" y="3684"/>
              <a:ext cx="24" cy="56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768014" name="AutoShape 14"/>
          <p:cNvSpPr>
            <a:spLocks noChangeArrowheads="1"/>
          </p:cNvSpPr>
          <p:nvPr/>
        </p:nvSpPr>
        <p:spPr bwMode="auto">
          <a:xfrm>
            <a:off x="4121150" y="39687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8015" name="AutoShape 15"/>
          <p:cNvSpPr>
            <a:spLocks noChangeArrowheads="1"/>
          </p:cNvSpPr>
          <p:nvPr/>
        </p:nvSpPr>
        <p:spPr bwMode="auto">
          <a:xfrm>
            <a:off x="3511550" y="24447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8016" name="AutoShape 16"/>
          <p:cNvSpPr>
            <a:spLocks noChangeArrowheads="1"/>
          </p:cNvSpPr>
          <p:nvPr/>
        </p:nvSpPr>
        <p:spPr bwMode="auto">
          <a:xfrm>
            <a:off x="4197350" y="32829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8017" name="AutoShape 17"/>
          <p:cNvSpPr>
            <a:spLocks noChangeArrowheads="1"/>
          </p:cNvSpPr>
          <p:nvPr/>
        </p:nvSpPr>
        <p:spPr bwMode="auto">
          <a:xfrm>
            <a:off x="4578350" y="564515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8018" name="AutoShape 18"/>
          <p:cNvSpPr>
            <a:spLocks noChangeArrowheads="1"/>
          </p:cNvSpPr>
          <p:nvPr/>
        </p:nvSpPr>
        <p:spPr bwMode="auto">
          <a:xfrm>
            <a:off x="5416550" y="564515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8019" name="AutoShape 19"/>
          <p:cNvSpPr>
            <a:spLocks noChangeArrowheads="1"/>
          </p:cNvSpPr>
          <p:nvPr/>
        </p:nvSpPr>
        <p:spPr bwMode="auto">
          <a:xfrm>
            <a:off x="4883150" y="5111750"/>
            <a:ext cx="444500" cy="4445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8020" name="AutoShape 20"/>
          <p:cNvSpPr>
            <a:spLocks noChangeArrowheads="1"/>
          </p:cNvSpPr>
          <p:nvPr/>
        </p:nvSpPr>
        <p:spPr bwMode="auto">
          <a:xfrm>
            <a:off x="4806950" y="36639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8021" name="AutoShape 21"/>
          <p:cNvSpPr>
            <a:spLocks noChangeArrowheads="1"/>
          </p:cNvSpPr>
          <p:nvPr/>
        </p:nvSpPr>
        <p:spPr bwMode="auto">
          <a:xfrm>
            <a:off x="3435350" y="36639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8022" name="AutoShape 22"/>
          <p:cNvSpPr>
            <a:spLocks noChangeArrowheads="1"/>
          </p:cNvSpPr>
          <p:nvPr/>
        </p:nvSpPr>
        <p:spPr bwMode="auto">
          <a:xfrm>
            <a:off x="4425950" y="22923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8023" name="AutoShape 23"/>
          <p:cNvSpPr>
            <a:spLocks noChangeArrowheads="1"/>
          </p:cNvSpPr>
          <p:nvPr/>
        </p:nvSpPr>
        <p:spPr bwMode="auto">
          <a:xfrm>
            <a:off x="3968750" y="24447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8024" name="AutoShape 24"/>
          <p:cNvSpPr>
            <a:spLocks noChangeArrowheads="1"/>
          </p:cNvSpPr>
          <p:nvPr/>
        </p:nvSpPr>
        <p:spPr bwMode="auto">
          <a:xfrm>
            <a:off x="3816350" y="22161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8025" name="AutoShape 25"/>
          <p:cNvSpPr>
            <a:spLocks noChangeArrowheads="1"/>
          </p:cNvSpPr>
          <p:nvPr/>
        </p:nvSpPr>
        <p:spPr bwMode="auto">
          <a:xfrm>
            <a:off x="3740150" y="19113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8026" name="AutoShape 26"/>
          <p:cNvSpPr>
            <a:spLocks noChangeArrowheads="1"/>
          </p:cNvSpPr>
          <p:nvPr/>
        </p:nvSpPr>
        <p:spPr bwMode="auto">
          <a:xfrm>
            <a:off x="3892550" y="16065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8027" name="AutoShape 27"/>
          <p:cNvSpPr>
            <a:spLocks noChangeArrowheads="1"/>
          </p:cNvSpPr>
          <p:nvPr/>
        </p:nvSpPr>
        <p:spPr bwMode="auto">
          <a:xfrm>
            <a:off x="4044950" y="13779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8028" name="AutoShape 28"/>
          <p:cNvSpPr>
            <a:spLocks noChangeArrowheads="1"/>
          </p:cNvSpPr>
          <p:nvPr/>
        </p:nvSpPr>
        <p:spPr bwMode="auto">
          <a:xfrm>
            <a:off x="4197350" y="8445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8029" name="AutoShape 29"/>
          <p:cNvSpPr>
            <a:spLocks noChangeArrowheads="1"/>
          </p:cNvSpPr>
          <p:nvPr/>
        </p:nvSpPr>
        <p:spPr bwMode="auto">
          <a:xfrm>
            <a:off x="4044950" y="5397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8030" name="AutoShape 30"/>
          <p:cNvSpPr>
            <a:spLocks noChangeArrowheads="1"/>
          </p:cNvSpPr>
          <p:nvPr/>
        </p:nvSpPr>
        <p:spPr bwMode="auto">
          <a:xfrm>
            <a:off x="3740150" y="7683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4956" name="Text Box 31"/>
          <p:cNvSpPr txBox="1">
            <a:spLocks noChangeArrowheads="1"/>
          </p:cNvSpPr>
          <p:nvPr/>
        </p:nvSpPr>
        <p:spPr bwMode="auto">
          <a:xfrm>
            <a:off x="8610600" y="5562600"/>
            <a:ext cx="422275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Vir</a:t>
            </a:r>
          </a:p>
        </p:txBody>
      </p:sp>
      <p:sp>
        <p:nvSpPr>
          <p:cNvPr id="124957" name="Text Box 32"/>
          <p:cNvSpPr txBox="1">
            <a:spLocks noChangeArrowheads="1"/>
          </p:cNvSpPr>
          <p:nvPr/>
        </p:nvSpPr>
        <p:spPr bwMode="auto">
          <a:xfrm>
            <a:off x="8596313" y="2808288"/>
            <a:ext cx="449262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Lib</a:t>
            </a:r>
          </a:p>
        </p:txBody>
      </p:sp>
      <p:sp>
        <p:nvSpPr>
          <p:cNvPr id="124958" name="Text Box 33"/>
          <p:cNvSpPr txBox="1">
            <a:spLocks noChangeArrowheads="1"/>
          </p:cNvSpPr>
          <p:nvPr/>
        </p:nvSpPr>
        <p:spPr bwMode="auto">
          <a:xfrm>
            <a:off x="8585200" y="1066800"/>
            <a:ext cx="500063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Esc</a:t>
            </a:r>
          </a:p>
        </p:txBody>
      </p:sp>
      <p:grpSp>
        <p:nvGrpSpPr>
          <p:cNvPr id="4" name="Group 34"/>
          <p:cNvGrpSpPr>
            <a:grpSpLocks/>
          </p:cNvGrpSpPr>
          <p:nvPr/>
        </p:nvGrpSpPr>
        <p:grpSpPr bwMode="auto">
          <a:xfrm>
            <a:off x="4962525" y="5562600"/>
            <a:ext cx="295275" cy="409575"/>
            <a:chOff x="652" y="30"/>
            <a:chExt cx="1744" cy="2418"/>
          </a:xfrm>
        </p:grpSpPr>
        <p:sp>
          <p:nvSpPr>
            <p:cNvPr id="768035" name="AutoShape 35"/>
            <p:cNvSpPr>
              <a:spLocks noChangeArrowheads="1"/>
            </p:cNvSpPr>
            <p:nvPr/>
          </p:nvSpPr>
          <p:spPr bwMode="auto">
            <a:xfrm>
              <a:off x="2208" y="1351"/>
              <a:ext cx="188" cy="178"/>
            </a:xfrm>
            <a:prstGeom prst="star5">
              <a:avLst/>
            </a:prstGeom>
            <a:solidFill>
              <a:srgbClr val="FFFF00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4968" name="Freeform 36"/>
            <p:cNvSpPr>
              <a:spLocks/>
            </p:cNvSpPr>
            <p:nvPr/>
          </p:nvSpPr>
          <p:spPr bwMode="auto">
            <a:xfrm>
              <a:off x="720" y="1200"/>
              <a:ext cx="576" cy="1248"/>
            </a:xfrm>
            <a:custGeom>
              <a:avLst/>
              <a:gdLst>
                <a:gd name="T0" fmla="*/ 0 w 576"/>
                <a:gd name="T1" fmla="*/ 0 h 1248"/>
                <a:gd name="T2" fmla="*/ 384 w 576"/>
                <a:gd name="T3" fmla="*/ 480 h 1248"/>
                <a:gd name="T4" fmla="*/ 576 w 576"/>
                <a:gd name="T5" fmla="*/ 1248 h 1248"/>
                <a:gd name="T6" fmla="*/ 0 60000 65536"/>
                <a:gd name="T7" fmla="*/ 0 60000 65536"/>
                <a:gd name="T8" fmla="*/ 0 60000 65536"/>
                <a:gd name="T9" fmla="*/ 0 w 576"/>
                <a:gd name="T10" fmla="*/ 0 h 1248"/>
                <a:gd name="T11" fmla="*/ 576 w 576"/>
                <a:gd name="T12" fmla="*/ 1248 h 124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76" h="1248">
                  <a:moveTo>
                    <a:pt x="0" y="0"/>
                  </a:moveTo>
                  <a:cubicBezTo>
                    <a:pt x="144" y="136"/>
                    <a:pt x="288" y="272"/>
                    <a:pt x="384" y="480"/>
                  </a:cubicBezTo>
                  <a:cubicBezTo>
                    <a:pt x="480" y="688"/>
                    <a:pt x="528" y="968"/>
                    <a:pt x="576" y="124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4969" name="Freeform 37"/>
            <p:cNvSpPr>
              <a:spLocks/>
            </p:cNvSpPr>
            <p:nvPr/>
          </p:nvSpPr>
          <p:spPr bwMode="auto">
            <a:xfrm>
              <a:off x="960" y="624"/>
              <a:ext cx="440" cy="1824"/>
            </a:xfrm>
            <a:custGeom>
              <a:avLst/>
              <a:gdLst>
                <a:gd name="T0" fmla="*/ 0 w 440"/>
                <a:gd name="T1" fmla="*/ 0 h 1824"/>
                <a:gd name="T2" fmla="*/ 384 w 440"/>
                <a:gd name="T3" fmla="*/ 816 h 1824"/>
                <a:gd name="T4" fmla="*/ 336 w 440"/>
                <a:gd name="T5" fmla="*/ 1824 h 1824"/>
                <a:gd name="T6" fmla="*/ 0 60000 65536"/>
                <a:gd name="T7" fmla="*/ 0 60000 65536"/>
                <a:gd name="T8" fmla="*/ 0 60000 65536"/>
                <a:gd name="T9" fmla="*/ 0 w 440"/>
                <a:gd name="T10" fmla="*/ 0 h 1824"/>
                <a:gd name="T11" fmla="*/ 440 w 440"/>
                <a:gd name="T12" fmla="*/ 1824 h 18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40" h="1824">
                  <a:moveTo>
                    <a:pt x="0" y="0"/>
                  </a:moveTo>
                  <a:cubicBezTo>
                    <a:pt x="164" y="256"/>
                    <a:pt x="328" y="512"/>
                    <a:pt x="384" y="816"/>
                  </a:cubicBezTo>
                  <a:cubicBezTo>
                    <a:pt x="440" y="1120"/>
                    <a:pt x="388" y="1472"/>
                    <a:pt x="336" y="1824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4970" name="Freeform 38"/>
            <p:cNvSpPr>
              <a:spLocks/>
            </p:cNvSpPr>
            <p:nvPr/>
          </p:nvSpPr>
          <p:spPr bwMode="auto">
            <a:xfrm>
              <a:off x="1296" y="960"/>
              <a:ext cx="768" cy="1488"/>
            </a:xfrm>
            <a:custGeom>
              <a:avLst/>
              <a:gdLst>
                <a:gd name="T0" fmla="*/ 768 w 768"/>
                <a:gd name="T1" fmla="*/ 0 h 1488"/>
                <a:gd name="T2" fmla="*/ 384 w 768"/>
                <a:gd name="T3" fmla="*/ 528 h 1488"/>
                <a:gd name="T4" fmla="*/ 240 w 768"/>
                <a:gd name="T5" fmla="*/ 1056 h 1488"/>
                <a:gd name="T6" fmla="*/ 0 w 768"/>
                <a:gd name="T7" fmla="*/ 1488 h 14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8"/>
                <a:gd name="T13" fmla="*/ 0 h 1488"/>
                <a:gd name="T14" fmla="*/ 768 w 768"/>
                <a:gd name="T15" fmla="*/ 1488 h 14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8" h="1488">
                  <a:moveTo>
                    <a:pt x="768" y="0"/>
                  </a:moveTo>
                  <a:cubicBezTo>
                    <a:pt x="620" y="176"/>
                    <a:pt x="472" y="352"/>
                    <a:pt x="384" y="528"/>
                  </a:cubicBezTo>
                  <a:cubicBezTo>
                    <a:pt x="296" y="704"/>
                    <a:pt x="304" y="896"/>
                    <a:pt x="240" y="1056"/>
                  </a:cubicBezTo>
                  <a:cubicBezTo>
                    <a:pt x="176" y="1216"/>
                    <a:pt x="88" y="1352"/>
                    <a:pt x="0" y="148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4971" name="Freeform 39"/>
            <p:cNvSpPr>
              <a:spLocks/>
            </p:cNvSpPr>
            <p:nvPr/>
          </p:nvSpPr>
          <p:spPr bwMode="auto">
            <a:xfrm>
              <a:off x="1344" y="336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4972" name="Freeform 40"/>
            <p:cNvSpPr>
              <a:spLocks/>
            </p:cNvSpPr>
            <p:nvPr/>
          </p:nvSpPr>
          <p:spPr bwMode="auto">
            <a:xfrm flipH="1">
              <a:off x="652" y="30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124960" name="Text Box 41"/>
          <p:cNvSpPr txBox="1">
            <a:spLocks noChangeArrowheads="1"/>
          </p:cNvSpPr>
          <p:nvPr/>
        </p:nvSpPr>
        <p:spPr bwMode="auto">
          <a:xfrm>
            <a:off x="3973513" y="5686425"/>
            <a:ext cx="669925" cy="2444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000">
                <a:solidFill>
                  <a:srgbClr val="3333CC"/>
                </a:solidFill>
              </a:rPr>
              <a:t>Ombros</a:t>
            </a:r>
          </a:p>
        </p:txBody>
      </p:sp>
      <p:sp>
        <p:nvSpPr>
          <p:cNvPr id="124961" name="Text Box 42"/>
          <p:cNvSpPr txBox="1">
            <a:spLocks noChangeArrowheads="1"/>
          </p:cNvSpPr>
          <p:nvPr/>
        </p:nvSpPr>
        <p:spPr bwMode="auto">
          <a:xfrm>
            <a:off x="5264150" y="5157788"/>
            <a:ext cx="633413" cy="2444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000">
                <a:solidFill>
                  <a:srgbClr val="3333CC"/>
                </a:solidFill>
              </a:rPr>
              <a:t>Cabeça</a:t>
            </a:r>
          </a:p>
        </p:txBody>
      </p:sp>
      <p:grpSp>
        <p:nvGrpSpPr>
          <p:cNvPr id="5" name="Group 47"/>
          <p:cNvGrpSpPr>
            <a:grpSpLocks/>
          </p:cNvGrpSpPr>
          <p:nvPr/>
        </p:nvGrpSpPr>
        <p:grpSpPr bwMode="auto">
          <a:xfrm>
            <a:off x="107950" y="2133600"/>
            <a:ext cx="1892300" cy="2590800"/>
            <a:chOff x="191" y="1480"/>
            <a:chExt cx="1192" cy="1632"/>
          </a:xfrm>
        </p:grpSpPr>
        <p:grpSp>
          <p:nvGrpSpPr>
            <p:cNvPr id="6" name="Group 43"/>
            <p:cNvGrpSpPr>
              <a:grpSpLocks/>
            </p:cNvGrpSpPr>
            <p:nvPr/>
          </p:nvGrpSpPr>
          <p:grpSpPr bwMode="auto">
            <a:xfrm>
              <a:off x="191" y="1480"/>
              <a:ext cx="1192" cy="1632"/>
              <a:chOff x="68" y="1435"/>
              <a:chExt cx="1192" cy="1632"/>
            </a:xfrm>
          </p:grpSpPr>
          <p:pic>
            <p:nvPicPr>
              <p:cNvPr id="124965" name="Picture 44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68" y="1435"/>
                <a:ext cx="1192" cy="1632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</p:spPr>
          </p:pic>
          <p:sp>
            <p:nvSpPr>
              <p:cNvPr id="124966" name="Text Box 45"/>
              <p:cNvSpPr txBox="1">
                <a:spLocks noChangeArrowheads="1"/>
              </p:cNvSpPr>
              <p:nvPr/>
            </p:nvSpPr>
            <p:spPr bwMode="auto">
              <a:xfrm>
                <a:off x="616" y="2913"/>
                <a:ext cx="633" cy="154"/>
              </a:xfrm>
              <a:prstGeom prst="rect">
                <a:avLst/>
              </a:prstGeom>
              <a:solidFill>
                <a:schemeClr val="tx1"/>
              </a:solidFill>
              <a:ln w="12700">
                <a:noFill/>
                <a:miter lim="800000"/>
                <a:headEnd type="none" w="sm" len="sm"/>
                <a:tailEnd type="none" w="sm" len="sm"/>
              </a:ln>
            </p:spPr>
            <p:txBody>
              <a:bodyPr wrap="none">
                <a:spAutoFit/>
              </a:bodyPr>
              <a:lstStyle/>
              <a:p>
                <a:r>
                  <a:rPr lang="pt-BR" sz="1000" b="0">
                    <a:solidFill>
                      <a:srgbClr val="FF5050"/>
                    </a:solidFill>
                  </a:rPr>
                  <a:t>     </a:t>
                </a:r>
                <a:r>
                  <a:rPr lang="pt-BR" sz="1000" b="0">
                    <a:solidFill>
                      <a:srgbClr val="3333CC"/>
                    </a:solidFill>
                  </a:rPr>
                  <a:t>Virgem   </a:t>
                </a:r>
                <a:r>
                  <a:rPr lang="pt-BR" sz="1000" b="0">
                    <a:solidFill>
                      <a:srgbClr val="FF5050"/>
                    </a:solidFill>
                  </a:rPr>
                  <a:t>    </a:t>
                </a:r>
              </a:p>
            </p:txBody>
          </p:sp>
        </p:grpSp>
        <p:sp>
          <p:nvSpPr>
            <p:cNvPr id="124964" name="Rectangle 46"/>
            <p:cNvSpPr>
              <a:spLocks noChangeArrowheads="1"/>
            </p:cNvSpPr>
            <p:nvPr/>
          </p:nvSpPr>
          <p:spPr bwMode="auto">
            <a:xfrm>
              <a:off x="199" y="1888"/>
              <a:ext cx="1173" cy="1088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50" name="CaixaDeTexto 49"/>
          <p:cNvSpPr txBox="1"/>
          <p:nvPr/>
        </p:nvSpPr>
        <p:spPr>
          <a:xfrm>
            <a:off x="4218812" y="6501280"/>
            <a:ext cx="13260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0" dirty="0" smtClean="0">
                <a:solidFill>
                  <a:srgbClr val="000000"/>
                </a:solidFill>
              </a:rPr>
              <a:t>Lado oeste</a:t>
            </a:r>
            <a:endParaRPr lang="pt-BR" b="0" dirty="0">
              <a:solidFill>
                <a:srgbClr val="000000"/>
              </a:solidFill>
            </a:endParaRPr>
          </a:p>
        </p:txBody>
      </p:sp>
      <p:pic>
        <p:nvPicPr>
          <p:cNvPr id="51" name="Picture 12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8100962" y="44624"/>
            <a:ext cx="995510" cy="936104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00"/>
            </a:gs>
            <a:gs pos="20000">
              <a:srgbClr val="000040"/>
            </a:gs>
            <a:gs pos="50000">
              <a:srgbClr val="400040"/>
            </a:gs>
            <a:gs pos="75000">
              <a:srgbClr val="8F0040"/>
            </a:gs>
            <a:gs pos="89999">
              <a:srgbClr val="F27300"/>
            </a:gs>
            <a:gs pos="100000">
              <a:srgbClr val="FFBF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5" name="Rectangle 2"/>
          <p:cNvSpPr>
            <a:spLocks noGrp="1" noChangeArrowheads="1"/>
          </p:cNvSpPr>
          <p:nvPr>
            <p:ph type="title"/>
          </p:nvPr>
        </p:nvSpPr>
        <p:spPr>
          <a:xfrm>
            <a:off x="1588" y="76200"/>
            <a:ext cx="9140825" cy="1143000"/>
          </a:xfrm>
          <a:noFill/>
        </p:spPr>
        <p:txBody>
          <a:bodyPr/>
          <a:lstStyle/>
          <a:p>
            <a:pPr eaLnBrk="1" hangingPunct="1"/>
            <a:r>
              <a:rPr lang="pt-BR" smtClean="0">
                <a:solidFill>
                  <a:schemeClr val="bg1"/>
                </a:solidFill>
              </a:rPr>
              <a:t>Horizonte visto no crepúsculo</a:t>
            </a:r>
          </a:p>
        </p:txBody>
      </p:sp>
      <p:sp>
        <p:nvSpPr>
          <p:cNvPr id="46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762000">
              <a:defRPr/>
            </a:pPr>
            <a:fld id="{F6362F51-3ECD-4B4D-A519-BBDCE94F4CE3}" type="slidenum"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pPr defTabSz="762000">
                <a:defRPr/>
              </a:pPr>
              <a:t>26</a:t>
            </a:fld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25956" name="Rectangle 3"/>
          <p:cNvSpPr>
            <a:spLocks noChangeArrowheads="1"/>
          </p:cNvSpPr>
          <p:nvPr/>
        </p:nvSpPr>
        <p:spPr bwMode="auto">
          <a:xfrm>
            <a:off x="6350" y="5949950"/>
            <a:ext cx="9129713" cy="900113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5957" name="AutoShape 4"/>
          <p:cNvSpPr>
            <a:spLocks noChangeArrowheads="1"/>
          </p:cNvSpPr>
          <p:nvPr/>
        </p:nvSpPr>
        <p:spPr bwMode="auto">
          <a:xfrm>
            <a:off x="4597400" y="5969000"/>
            <a:ext cx="558800" cy="558800"/>
          </a:xfrm>
          <a:prstGeom prst="star16">
            <a:avLst>
              <a:gd name="adj" fmla="val 37500"/>
            </a:avLst>
          </a:prstGeom>
          <a:solidFill>
            <a:srgbClr val="FF0033"/>
          </a:solidFill>
          <a:ln w="50800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6629400" y="4264025"/>
            <a:ext cx="1754188" cy="1684338"/>
            <a:chOff x="4176" y="2686"/>
            <a:chExt cx="1105" cy="1061"/>
          </a:xfrm>
        </p:grpSpPr>
        <p:sp>
          <p:nvSpPr>
            <p:cNvPr id="125996" name="Freeform 6"/>
            <p:cNvSpPr>
              <a:spLocks/>
            </p:cNvSpPr>
            <p:nvPr/>
          </p:nvSpPr>
          <p:spPr bwMode="auto">
            <a:xfrm>
              <a:off x="4176" y="2686"/>
              <a:ext cx="1105" cy="1061"/>
            </a:xfrm>
            <a:custGeom>
              <a:avLst/>
              <a:gdLst>
                <a:gd name="T0" fmla="*/ 485 w 1105"/>
                <a:gd name="T1" fmla="*/ 0 h 1061"/>
                <a:gd name="T2" fmla="*/ 574 w 1105"/>
                <a:gd name="T3" fmla="*/ 44 h 1061"/>
                <a:gd name="T4" fmla="*/ 397 w 1105"/>
                <a:gd name="T5" fmla="*/ 44 h 1061"/>
                <a:gd name="T6" fmla="*/ 574 w 1105"/>
                <a:gd name="T7" fmla="*/ 88 h 1061"/>
                <a:gd name="T8" fmla="*/ 397 w 1105"/>
                <a:gd name="T9" fmla="*/ 88 h 1061"/>
                <a:gd name="T10" fmla="*/ 662 w 1105"/>
                <a:gd name="T11" fmla="*/ 132 h 1061"/>
                <a:gd name="T12" fmla="*/ 397 w 1105"/>
                <a:gd name="T13" fmla="*/ 132 h 1061"/>
                <a:gd name="T14" fmla="*/ 662 w 1105"/>
                <a:gd name="T15" fmla="*/ 176 h 1061"/>
                <a:gd name="T16" fmla="*/ 397 w 1105"/>
                <a:gd name="T17" fmla="*/ 176 h 1061"/>
                <a:gd name="T18" fmla="*/ 750 w 1105"/>
                <a:gd name="T19" fmla="*/ 220 h 1061"/>
                <a:gd name="T20" fmla="*/ 264 w 1105"/>
                <a:gd name="T21" fmla="*/ 220 h 1061"/>
                <a:gd name="T22" fmla="*/ 662 w 1105"/>
                <a:gd name="T23" fmla="*/ 265 h 1061"/>
                <a:gd name="T24" fmla="*/ 264 w 1105"/>
                <a:gd name="T25" fmla="*/ 265 h 1061"/>
                <a:gd name="T26" fmla="*/ 750 w 1105"/>
                <a:gd name="T27" fmla="*/ 309 h 1061"/>
                <a:gd name="T28" fmla="*/ 353 w 1105"/>
                <a:gd name="T29" fmla="*/ 309 h 1061"/>
                <a:gd name="T30" fmla="*/ 794 w 1105"/>
                <a:gd name="T31" fmla="*/ 353 h 1061"/>
                <a:gd name="T32" fmla="*/ 264 w 1105"/>
                <a:gd name="T33" fmla="*/ 397 h 1061"/>
                <a:gd name="T34" fmla="*/ 839 w 1105"/>
                <a:gd name="T35" fmla="*/ 397 h 1061"/>
                <a:gd name="T36" fmla="*/ 176 w 1105"/>
                <a:gd name="T37" fmla="*/ 485 h 1061"/>
                <a:gd name="T38" fmla="*/ 839 w 1105"/>
                <a:gd name="T39" fmla="*/ 485 h 1061"/>
                <a:gd name="T40" fmla="*/ 132 w 1105"/>
                <a:gd name="T41" fmla="*/ 530 h 1061"/>
                <a:gd name="T42" fmla="*/ 927 w 1105"/>
                <a:gd name="T43" fmla="*/ 574 h 1061"/>
                <a:gd name="T44" fmla="*/ 132 w 1105"/>
                <a:gd name="T45" fmla="*/ 618 h 1061"/>
                <a:gd name="T46" fmla="*/ 927 w 1105"/>
                <a:gd name="T47" fmla="*/ 662 h 1061"/>
                <a:gd name="T48" fmla="*/ 88 w 1105"/>
                <a:gd name="T49" fmla="*/ 662 h 1061"/>
                <a:gd name="T50" fmla="*/ 1015 w 1105"/>
                <a:gd name="T51" fmla="*/ 750 h 1061"/>
                <a:gd name="T52" fmla="*/ 0 w 1105"/>
                <a:gd name="T53" fmla="*/ 750 h 1061"/>
                <a:gd name="T54" fmla="*/ 1015 w 1105"/>
                <a:gd name="T55" fmla="*/ 839 h 1061"/>
                <a:gd name="T56" fmla="*/ 88 w 1105"/>
                <a:gd name="T57" fmla="*/ 839 h 1061"/>
                <a:gd name="T58" fmla="*/ 1104 w 1105"/>
                <a:gd name="T59" fmla="*/ 883 h 1061"/>
                <a:gd name="T60" fmla="*/ 44 w 1105"/>
                <a:gd name="T61" fmla="*/ 883 h 1061"/>
                <a:gd name="T62" fmla="*/ 441 w 1105"/>
                <a:gd name="T63" fmla="*/ 883 h 1061"/>
                <a:gd name="T64" fmla="*/ 441 w 1105"/>
                <a:gd name="T65" fmla="*/ 1060 h 1061"/>
                <a:gd name="T66" fmla="*/ 529 w 1105"/>
                <a:gd name="T67" fmla="*/ 1060 h 1061"/>
                <a:gd name="T68" fmla="*/ 529 w 1105"/>
                <a:gd name="T69" fmla="*/ 883 h 106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05"/>
                <a:gd name="T106" fmla="*/ 0 h 1061"/>
                <a:gd name="T107" fmla="*/ 1105 w 1105"/>
                <a:gd name="T108" fmla="*/ 1061 h 106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05" h="1061">
                  <a:moveTo>
                    <a:pt x="485" y="0"/>
                  </a:moveTo>
                  <a:lnTo>
                    <a:pt x="574" y="44"/>
                  </a:lnTo>
                  <a:lnTo>
                    <a:pt x="397" y="44"/>
                  </a:lnTo>
                  <a:lnTo>
                    <a:pt x="574" y="88"/>
                  </a:lnTo>
                  <a:lnTo>
                    <a:pt x="397" y="88"/>
                  </a:lnTo>
                  <a:lnTo>
                    <a:pt x="662" y="132"/>
                  </a:lnTo>
                  <a:lnTo>
                    <a:pt x="397" y="132"/>
                  </a:lnTo>
                  <a:lnTo>
                    <a:pt x="662" y="176"/>
                  </a:lnTo>
                  <a:lnTo>
                    <a:pt x="397" y="176"/>
                  </a:lnTo>
                  <a:lnTo>
                    <a:pt x="750" y="220"/>
                  </a:lnTo>
                  <a:lnTo>
                    <a:pt x="264" y="220"/>
                  </a:lnTo>
                  <a:lnTo>
                    <a:pt x="662" y="265"/>
                  </a:lnTo>
                  <a:lnTo>
                    <a:pt x="264" y="265"/>
                  </a:lnTo>
                  <a:lnTo>
                    <a:pt x="750" y="309"/>
                  </a:lnTo>
                  <a:lnTo>
                    <a:pt x="353" y="309"/>
                  </a:lnTo>
                  <a:lnTo>
                    <a:pt x="794" y="353"/>
                  </a:lnTo>
                  <a:lnTo>
                    <a:pt x="264" y="397"/>
                  </a:lnTo>
                  <a:lnTo>
                    <a:pt x="839" y="397"/>
                  </a:lnTo>
                  <a:lnTo>
                    <a:pt x="176" y="485"/>
                  </a:lnTo>
                  <a:lnTo>
                    <a:pt x="839" y="485"/>
                  </a:lnTo>
                  <a:lnTo>
                    <a:pt x="132" y="530"/>
                  </a:lnTo>
                  <a:lnTo>
                    <a:pt x="927" y="574"/>
                  </a:lnTo>
                  <a:lnTo>
                    <a:pt x="132" y="618"/>
                  </a:lnTo>
                  <a:lnTo>
                    <a:pt x="927" y="662"/>
                  </a:lnTo>
                  <a:lnTo>
                    <a:pt x="88" y="662"/>
                  </a:lnTo>
                  <a:lnTo>
                    <a:pt x="1015" y="750"/>
                  </a:lnTo>
                  <a:lnTo>
                    <a:pt x="0" y="750"/>
                  </a:lnTo>
                  <a:lnTo>
                    <a:pt x="1015" y="839"/>
                  </a:lnTo>
                  <a:lnTo>
                    <a:pt x="88" y="839"/>
                  </a:lnTo>
                  <a:lnTo>
                    <a:pt x="1104" y="883"/>
                  </a:lnTo>
                  <a:lnTo>
                    <a:pt x="44" y="883"/>
                  </a:lnTo>
                  <a:lnTo>
                    <a:pt x="441" y="883"/>
                  </a:lnTo>
                  <a:lnTo>
                    <a:pt x="441" y="1060"/>
                  </a:lnTo>
                  <a:lnTo>
                    <a:pt x="529" y="1060"/>
                  </a:lnTo>
                  <a:lnTo>
                    <a:pt x="529" y="883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5997" name="Rectangle 7"/>
            <p:cNvSpPr>
              <a:spLocks noChangeArrowheads="1"/>
            </p:cNvSpPr>
            <p:nvPr/>
          </p:nvSpPr>
          <p:spPr bwMode="auto">
            <a:xfrm>
              <a:off x="4622" y="3573"/>
              <a:ext cx="80" cy="169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125959" name="AutoShape 8"/>
          <p:cNvSpPr>
            <a:spLocks noChangeArrowheads="1"/>
          </p:cNvSpPr>
          <p:nvPr/>
        </p:nvSpPr>
        <p:spPr bwMode="auto">
          <a:xfrm>
            <a:off x="615950" y="5111750"/>
            <a:ext cx="1816100" cy="825500"/>
          </a:xfrm>
          <a:prstGeom prst="upArrow">
            <a:avLst>
              <a:gd name="adj1" fmla="val 75009"/>
              <a:gd name="adj2" fmla="val 49977"/>
            </a:avLst>
          </a:prstGeom>
          <a:solidFill>
            <a:schemeClr val="bg2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5960" name="Rectangle 9"/>
          <p:cNvSpPr>
            <a:spLocks noChangeArrowheads="1"/>
          </p:cNvSpPr>
          <p:nvPr/>
        </p:nvSpPr>
        <p:spPr bwMode="auto">
          <a:xfrm>
            <a:off x="1682750" y="5645150"/>
            <a:ext cx="215900" cy="2921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5961" name="Rectangle 10"/>
          <p:cNvSpPr>
            <a:spLocks noChangeArrowheads="1"/>
          </p:cNvSpPr>
          <p:nvPr/>
        </p:nvSpPr>
        <p:spPr bwMode="auto">
          <a:xfrm>
            <a:off x="1035050" y="5530850"/>
            <a:ext cx="292100" cy="2159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3" name="Group 11"/>
          <p:cNvGrpSpPr>
            <a:grpSpLocks/>
          </p:cNvGrpSpPr>
          <p:nvPr/>
        </p:nvGrpSpPr>
        <p:grpSpPr bwMode="auto">
          <a:xfrm>
            <a:off x="3073400" y="5334000"/>
            <a:ext cx="636588" cy="611188"/>
            <a:chOff x="1936" y="3360"/>
            <a:chExt cx="401" cy="385"/>
          </a:xfrm>
        </p:grpSpPr>
        <p:sp>
          <p:nvSpPr>
            <p:cNvPr id="125994" name="Freeform 12"/>
            <p:cNvSpPr>
              <a:spLocks/>
            </p:cNvSpPr>
            <p:nvPr/>
          </p:nvSpPr>
          <p:spPr bwMode="auto">
            <a:xfrm>
              <a:off x="1936" y="3360"/>
              <a:ext cx="401" cy="385"/>
            </a:xfrm>
            <a:custGeom>
              <a:avLst/>
              <a:gdLst>
                <a:gd name="T0" fmla="*/ 176 w 401"/>
                <a:gd name="T1" fmla="*/ 0 h 385"/>
                <a:gd name="T2" fmla="*/ 208 w 401"/>
                <a:gd name="T3" fmla="*/ 16 h 385"/>
                <a:gd name="T4" fmla="*/ 144 w 401"/>
                <a:gd name="T5" fmla="*/ 16 h 385"/>
                <a:gd name="T6" fmla="*/ 208 w 401"/>
                <a:gd name="T7" fmla="*/ 32 h 385"/>
                <a:gd name="T8" fmla="*/ 144 w 401"/>
                <a:gd name="T9" fmla="*/ 32 h 385"/>
                <a:gd name="T10" fmla="*/ 240 w 401"/>
                <a:gd name="T11" fmla="*/ 48 h 385"/>
                <a:gd name="T12" fmla="*/ 144 w 401"/>
                <a:gd name="T13" fmla="*/ 48 h 385"/>
                <a:gd name="T14" fmla="*/ 240 w 401"/>
                <a:gd name="T15" fmla="*/ 64 h 385"/>
                <a:gd name="T16" fmla="*/ 144 w 401"/>
                <a:gd name="T17" fmla="*/ 64 h 385"/>
                <a:gd name="T18" fmla="*/ 272 w 401"/>
                <a:gd name="T19" fmla="*/ 80 h 385"/>
                <a:gd name="T20" fmla="*/ 96 w 401"/>
                <a:gd name="T21" fmla="*/ 80 h 385"/>
                <a:gd name="T22" fmla="*/ 240 w 401"/>
                <a:gd name="T23" fmla="*/ 96 h 385"/>
                <a:gd name="T24" fmla="*/ 96 w 401"/>
                <a:gd name="T25" fmla="*/ 96 h 385"/>
                <a:gd name="T26" fmla="*/ 272 w 401"/>
                <a:gd name="T27" fmla="*/ 112 h 385"/>
                <a:gd name="T28" fmla="*/ 128 w 401"/>
                <a:gd name="T29" fmla="*/ 112 h 385"/>
                <a:gd name="T30" fmla="*/ 288 w 401"/>
                <a:gd name="T31" fmla="*/ 128 h 385"/>
                <a:gd name="T32" fmla="*/ 96 w 401"/>
                <a:gd name="T33" fmla="*/ 144 h 385"/>
                <a:gd name="T34" fmla="*/ 304 w 401"/>
                <a:gd name="T35" fmla="*/ 144 h 385"/>
                <a:gd name="T36" fmla="*/ 64 w 401"/>
                <a:gd name="T37" fmla="*/ 176 h 385"/>
                <a:gd name="T38" fmla="*/ 304 w 401"/>
                <a:gd name="T39" fmla="*/ 176 h 385"/>
                <a:gd name="T40" fmla="*/ 48 w 401"/>
                <a:gd name="T41" fmla="*/ 192 h 385"/>
                <a:gd name="T42" fmla="*/ 336 w 401"/>
                <a:gd name="T43" fmla="*/ 208 h 385"/>
                <a:gd name="T44" fmla="*/ 48 w 401"/>
                <a:gd name="T45" fmla="*/ 224 h 385"/>
                <a:gd name="T46" fmla="*/ 336 w 401"/>
                <a:gd name="T47" fmla="*/ 240 h 385"/>
                <a:gd name="T48" fmla="*/ 32 w 401"/>
                <a:gd name="T49" fmla="*/ 240 h 385"/>
                <a:gd name="T50" fmla="*/ 368 w 401"/>
                <a:gd name="T51" fmla="*/ 272 h 385"/>
                <a:gd name="T52" fmla="*/ 0 w 401"/>
                <a:gd name="T53" fmla="*/ 272 h 385"/>
                <a:gd name="T54" fmla="*/ 368 w 401"/>
                <a:gd name="T55" fmla="*/ 304 h 385"/>
                <a:gd name="T56" fmla="*/ 32 w 401"/>
                <a:gd name="T57" fmla="*/ 304 h 385"/>
                <a:gd name="T58" fmla="*/ 400 w 401"/>
                <a:gd name="T59" fmla="*/ 320 h 385"/>
                <a:gd name="T60" fmla="*/ 16 w 401"/>
                <a:gd name="T61" fmla="*/ 320 h 385"/>
                <a:gd name="T62" fmla="*/ 160 w 401"/>
                <a:gd name="T63" fmla="*/ 320 h 385"/>
                <a:gd name="T64" fmla="*/ 160 w 401"/>
                <a:gd name="T65" fmla="*/ 384 h 385"/>
                <a:gd name="T66" fmla="*/ 192 w 401"/>
                <a:gd name="T67" fmla="*/ 384 h 385"/>
                <a:gd name="T68" fmla="*/ 192 w 401"/>
                <a:gd name="T69" fmla="*/ 320 h 38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01"/>
                <a:gd name="T106" fmla="*/ 0 h 385"/>
                <a:gd name="T107" fmla="*/ 401 w 401"/>
                <a:gd name="T108" fmla="*/ 385 h 38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01" h="385">
                  <a:moveTo>
                    <a:pt x="176" y="0"/>
                  </a:moveTo>
                  <a:lnTo>
                    <a:pt x="208" y="16"/>
                  </a:lnTo>
                  <a:lnTo>
                    <a:pt x="144" y="16"/>
                  </a:lnTo>
                  <a:lnTo>
                    <a:pt x="208" y="32"/>
                  </a:lnTo>
                  <a:lnTo>
                    <a:pt x="144" y="32"/>
                  </a:lnTo>
                  <a:lnTo>
                    <a:pt x="240" y="48"/>
                  </a:lnTo>
                  <a:lnTo>
                    <a:pt x="144" y="48"/>
                  </a:lnTo>
                  <a:lnTo>
                    <a:pt x="240" y="64"/>
                  </a:lnTo>
                  <a:lnTo>
                    <a:pt x="144" y="64"/>
                  </a:lnTo>
                  <a:lnTo>
                    <a:pt x="272" y="80"/>
                  </a:lnTo>
                  <a:lnTo>
                    <a:pt x="96" y="80"/>
                  </a:lnTo>
                  <a:lnTo>
                    <a:pt x="240" y="96"/>
                  </a:lnTo>
                  <a:lnTo>
                    <a:pt x="96" y="96"/>
                  </a:lnTo>
                  <a:lnTo>
                    <a:pt x="272" y="112"/>
                  </a:lnTo>
                  <a:lnTo>
                    <a:pt x="128" y="112"/>
                  </a:lnTo>
                  <a:lnTo>
                    <a:pt x="288" y="128"/>
                  </a:lnTo>
                  <a:lnTo>
                    <a:pt x="96" y="144"/>
                  </a:lnTo>
                  <a:lnTo>
                    <a:pt x="304" y="144"/>
                  </a:lnTo>
                  <a:lnTo>
                    <a:pt x="64" y="176"/>
                  </a:lnTo>
                  <a:lnTo>
                    <a:pt x="304" y="176"/>
                  </a:lnTo>
                  <a:lnTo>
                    <a:pt x="48" y="192"/>
                  </a:lnTo>
                  <a:lnTo>
                    <a:pt x="336" y="208"/>
                  </a:lnTo>
                  <a:lnTo>
                    <a:pt x="48" y="224"/>
                  </a:lnTo>
                  <a:lnTo>
                    <a:pt x="336" y="240"/>
                  </a:lnTo>
                  <a:lnTo>
                    <a:pt x="32" y="240"/>
                  </a:lnTo>
                  <a:lnTo>
                    <a:pt x="368" y="272"/>
                  </a:lnTo>
                  <a:lnTo>
                    <a:pt x="0" y="272"/>
                  </a:lnTo>
                  <a:lnTo>
                    <a:pt x="368" y="304"/>
                  </a:lnTo>
                  <a:lnTo>
                    <a:pt x="32" y="304"/>
                  </a:lnTo>
                  <a:lnTo>
                    <a:pt x="400" y="320"/>
                  </a:lnTo>
                  <a:lnTo>
                    <a:pt x="16" y="320"/>
                  </a:lnTo>
                  <a:lnTo>
                    <a:pt x="160" y="320"/>
                  </a:lnTo>
                  <a:lnTo>
                    <a:pt x="160" y="384"/>
                  </a:lnTo>
                  <a:lnTo>
                    <a:pt x="192" y="384"/>
                  </a:lnTo>
                  <a:lnTo>
                    <a:pt x="192" y="320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5995" name="Rectangle 13"/>
            <p:cNvSpPr>
              <a:spLocks noChangeArrowheads="1"/>
            </p:cNvSpPr>
            <p:nvPr/>
          </p:nvSpPr>
          <p:spPr bwMode="auto">
            <a:xfrm>
              <a:off x="2100" y="3684"/>
              <a:ext cx="24" cy="56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770062" name="AutoShape 14"/>
          <p:cNvSpPr>
            <a:spLocks noChangeArrowheads="1"/>
          </p:cNvSpPr>
          <p:nvPr/>
        </p:nvSpPr>
        <p:spPr bwMode="auto">
          <a:xfrm>
            <a:off x="4121150" y="43497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0063" name="AutoShape 15"/>
          <p:cNvSpPr>
            <a:spLocks noChangeArrowheads="1"/>
          </p:cNvSpPr>
          <p:nvPr/>
        </p:nvSpPr>
        <p:spPr bwMode="auto">
          <a:xfrm>
            <a:off x="3511550" y="28257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0064" name="AutoShape 16"/>
          <p:cNvSpPr>
            <a:spLocks noChangeArrowheads="1"/>
          </p:cNvSpPr>
          <p:nvPr/>
        </p:nvSpPr>
        <p:spPr bwMode="auto">
          <a:xfrm>
            <a:off x="4197350" y="36639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0065" name="AutoShape 17"/>
          <p:cNvSpPr>
            <a:spLocks noChangeArrowheads="1"/>
          </p:cNvSpPr>
          <p:nvPr/>
        </p:nvSpPr>
        <p:spPr bwMode="auto">
          <a:xfrm>
            <a:off x="4883150" y="5492750"/>
            <a:ext cx="444500" cy="4445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0066" name="AutoShape 18"/>
          <p:cNvSpPr>
            <a:spLocks noChangeArrowheads="1"/>
          </p:cNvSpPr>
          <p:nvPr/>
        </p:nvSpPr>
        <p:spPr bwMode="auto">
          <a:xfrm>
            <a:off x="4806950" y="40449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0067" name="AutoShape 19"/>
          <p:cNvSpPr>
            <a:spLocks noChangeArrowheads="1"/>
          </p:cNvSpPr>
          <p:nvPr/>
        </p:nvSpPr>
        <p:spPr bwMode="auto">
          <a:xfrm>
            <a:off x="3435350" y="40449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0068" name="AutoShape 20"/>
          <p:cNvSpPr>
            <a:spLocks noChangeArrowheads="1"/>
          </p:cNvSpPr>
          <p:nvPr/>
        </p:nvSpPr>
        <p:spPr bwMode="auto">
          <a:xfrm>
            <a:off x="4425950" y="26733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0069" name="AutoShape 21"/>
          <p:cNvSpPr>
            <a:spLocks noChangeArrowheads="1"/>
          </p:cNvSpPr>
          <p:nvPr/>
        </p:nvSpPr>
        <p:spPr bwMode="auto">
          <a:xfrm>
            <a:off x="3968750" y="28257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0070" name="AutoShape 22"/>
          <p:cNvSpPr>
            <a:spLocks noChangeArrowheads="1"/>
          </p:cNvSpPr>
          <p:nvPr/>
        </p:nvSpPr>
        <p:spPr bwMode="auto">
          <a:xfrm>
            <a:off x="3816350" y="25971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0071" name="AutoShape 23"/>
          <p:cNvSpPr>
            <a:spLocks noChangeArrowheads="1"/>
          </p:cNvSpPr>
          <p:nvPr/>
        </p:nvSpPr>
        <p:spPr bwMode="auto">
          <a:xfrm>
            <a:off x="3740150" y="22923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0072" name="AutoShape 24"/>
          <p:cNvSpPr>
            <a:spLocks noChangeArrowheads="1"/>
          </p:cNvSpPr>
          <p:nvPr/>
        </p:nvSpPr>
        <p:spPr bwMode="auto">
          <a:xfrm>
            <a:off x="3892550" y="19875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0073" name="AutoShape 25"/>
          <p:cNvSpPr>
            <a:spLocks noChangeArrowheads="1"/>
          </p:cNvSpPr>
          <p:nvPr/>
        </p:nvSpPr>
        <p:spPr bwMode="auto">
          <a:xfrm>
            <a:off x="4044950" y="17589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0074" name="AutoShape 26"/>
          <p:cNvSpPr>
            <a:spLocks noChangeArrowheads="1"/>
          </p:cNvSpPr>
          <p:nvPr/>
        </p:nvSpPr>
        <p:spPr bwMode="auto">
          <a:xfrm>
            <a:off x="4197350" y="12255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0075" name="AutoShape 27"/>
          <p:cNvSpPr>
            <a:spLocks noChangeArrowheads="1"/>
          </p:cNvSpPr>
          <p:nvPr/>
        </p:nvSpPr>
        <p:spPr bwMode="auto">
          <a:xfrm>
            <a:off x="4044950" y="9207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0076" name="AutoShape 28"/>
          <p:cNvSpPr>
            <a:spLocks noChangeArrowheads="1"/>
          </p:cNvSpPr>
          <p:nvPr/>
        </p:nvSpPr>
        <p:spPr bwMode="auto">
          <a:xfrm>
            <a:off x="3740150" y="11493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5978" name="Text Box 29"/>
          <p:cNvSpPr txBox="1">
            <a:spLocks noChangeArrowheads="1"/>
          </p:cNvSpPr>
          <p:nvPr/>
        </p:nvSpPr>
        <p:spPr bwMode="auto">
          <a:xfrm>
            <a:off x="8610600" y="5562600"/>
            <a:ext cx="422275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Vir</a:t>
            </a:r>
          </a:p>
        </p:txBody>
      </p:sp>
      <p:sp>
        <p:nvSpPr>
          <p:cNvPr id="125979" name="Text Box 30"/>
          <p:cNvSpPr txBox="1">
            <a:spLocks noChangeArrowheads="1"/>
          </p:cNvSpPr>
          <p:nvPr/>
        </p:nvSpPr>
        <p:spPr bwMode="auto">
          <a:xfrm>
            <a:off x="8596313" y="2808288"/>
            <a:ext cx="449262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Lib</a:t>
            </a:r>
          </a:p>
        </p:txBody>
      </p:sp>
      <p:sp>
        <p:nvSpPr>
          <p:cNvPr id="125980" name="Text Box 31"/>
          <p:cNvSpPr txBox="1">
            <a:spLocks noChangeArrowheads="1"/>
          </p:cNvSpPr>
          <p:nvPr/>
        </p:nvSpPr>
        <p:spPr bwMode="auto">
          <a:xfrm>
            <a:off x="8585200" y="1066800"/>
            <a:ext cx="500063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Esc</a:t>
            </a:r>
          </a:p>
        </p:txBody>
      </p:sp>
      <p:grpSp>
        <p:nvGrpSpPr>
          <p:cNvPr id="4" name="Group 32"/>
          <p:cNvGrpSpPr>
            <a:grpSpLocks/>
          </p:cNvGrpSpPr>
          <p:nvPr/>
        </p:nvGrpSpPr>
        <p:grpSpPr bwMode="auto">
          <a:xfrm>
            <a:off x="4962525" y="5562600"/>
            <a:ext cx="295275" cy="409575"/>
            <a:chOff x="652" y="30"/>
            <a:chExt cx="1744" cy="2418"/>
          </a:xfrm>
        </p:grpSpPr>
        <p:sp>
          <p:nvSpPr>
            <p:cNvPr id="770081" name="AutoShape 33"/>
            <p:cNvSpPr>
              <a:spLocks noChangeArrowheads="1"/>
            </p:cNvSpPr>
            <p:nvPr/>
          </p:nvSpPr>
          <p:spPr bwMode="auto">
            <a:xfrm>
              <a:off x="2208" y="1351"/>
              <a:ext cx="188" cy="178"/>
            </a:xfrm>
            <a:prstGeom prst="star5">
              <a:avLst/>
            </a:prstGeom>
            <a:solidFill>
              <a:srgbClr val="FFFF00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5989" name="Freeform 34"/>
            <p:cNvSpPr>
              <a:spLocks/>
            </p:cNvSpPr>
            <p:nvPr/>
          </p:nvSpPr>
          <p:spPr bwMode="auto">
            <a:xfrm>
              <a:off x="720" y="1200"/>
              <a:ext cx="576" cy="1248"/>
            </a:xfrm>
            <a:custGeom>
              <a:avLst/>
              <a:gdLst>
                <a:gd name="T0" fmla="*/ 0 w 576"/>
                <a:gd name="T1" fmla="*/ 0 h 1248"/>
                <a:gd name="T2" fmla="*/ 384 w 576"/>
                <a:gd name="T3" fmla="*/ 480 h 1248"/>
                <a:gd name="T4" fmla="*/ 576 w 576"/>
                <a:gd name="T5" fmla="*/ 1248 h 1248"/>
                <a:gd name="T6" fmla="*/ 0 60000 65536"/>
                <a:gd name="T7" fmla="*/ 0 60000 65536"/>
                <a:gd name="T8" fmla="*/ 0 60000 65536"/>
                <a:gd name="T9" fmla="*/ 0 w 576"/>
                <a:gd name="T10" fmla="*/ 0 h 1248"/>
                <a:gd name="T11" fmla="*/ 576 w 576"/>
                <a:gd name="T12" fmla="*/ 1248 h 124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76" h="1248">
                  <a:moveTo>
                    <a:pt x="0" y="0"/>
                  </a:moveTo>
                  <a:cubicBezTo>
                    <a:pt x="144" y="136"/>
                    <a:pt x="288" y="272"/>
                    <a:pt x="384" y="480"/>
                  </a:cubicBezTo>
                  <a:cubicBezTo>
                    <a:pt x="480" y="688"/>
                    <a:pt x="528" y="968"/>
                    <a:pt x="576" y="124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5990" name="Freeform 35"/>
            <p:cNvSpPr>
              <a:spLocks/>
            </p:cNvSpPr>
            <p:nvPr/>
          </p:nvSpPr>
          <p:spPr bwMode="auto">
            <a:xfrm>
              <a:off x="960" y="624"/>
              <a:ext cx="440" cy="1824"/>
            </a:xfrm>
            <a:custGeom>
              <a:avLst/>
              <a:gdLst>
                <a:gd name="T0" fmla="*/ 0 w 440"/>
                <a:gd name="T1" fmla="*/ 0 h 1824"/>
                <a:gd name="T2" fmla="*/ 384 w 440"/>
                <a:gd name="T3" fmla="*/ 816 h 1824"/>
                <a:gd name="T4" fmla="*/ 336 w 440"/>
                <a:gd name="T5" fmla="*/ 1824 h 1824"/>
                <a:gd name="T6" fmla="*/ 0 60000 65536"/>
                <a:gd name="T7" fmla="*/ 0 60000 65536"/>
                <a:gd name="T8" fmla="*/ 0 60000 65536"/>
                <a:gd name="T9" fmla="*/ 0 w 440"/>
                <a:gd name="T10" fmla="*/ 0 h 1824"/>
                <a:gd name="T11" fmla="*/ 440 w 440"/>
                <a:gd name="T12" fmla="*/ 1824 h 18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40" h="1824">
                  <a:moveTo>
                    <a:pt x="0" y="0"/>
                  </a:moveTo>
                  <a:cubicBezTo>
                    <a:pt x="164" y="256"/>
                    <a:pt x="328" y="512"/>
                    <a:pt x="384" y="816"/>
                  </a:cubicBezTo>
                  <a:cubicBezTo>
                    <a:pt x="440" y="1120"/>
                    <a:pt x="388" y="1472"/>
                    <a:pt x="336" y="1824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5991" name="Freeform 36"/>
            <p:cNvSpPr>
              <a:spLocks/>
            </p:cNvSpPr>
            <p:nvPr/>
          </p:nvSpPr>
          <p:spPr bwMode="auto">
            <a:xfrm>
              <a:off x="1296" y="960"/>
              <a:ext cx="768" cy="1488"/>
            </a:xfrm>
            <a:custGeom>
              <a:avLst/>
              <a:gdLst>
                <a:gd name="T0" fmla="*/ 768 w 768"/>
                <a:gd name="T1" fmla="*/ 0 h 1488"/>
                <a:gd name="T2" fmla="*/ 384 w 768"/>
                <a:gd name="T3" fmla="*/ 528 h 1488"/>
                <a:gd name="T4" fmla="*/ 240 w 768"/>
                <a:gd name="T5" fmla="*/ 1056 h 1488"/>
                <a:gd name="T6" fmla="*/ 0 w 768"/>
                <a:gd name="T7" fmla="*/ 1488 h 14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8"/>
                <a:gd name="T13" fmla="*/ 0 h 1488"/>
                <a:gd name="T14" fmla="*/ 768 w 768"/>
                <a:gd name="T15" fmla="*/ 1488 h 14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8" h="1488">
                  <a:moveTo>
                    <a:pt x="768" y="0"/>
                  </a:moveTo>
                  <a:cubicBezTo>
                    <a:pt x="620" y="176"/>
                    <a:pt x="472" y="352"/>
                    <a:pt x="384" y="528"/>
                  </a:cubicBezTo>
                  <a:cubicBezTo>
                    <a:pt x="296" y="704"/>
                    <a:pt x="304" y="896"/>
                    <a:pt x="240" y="1056"/>
                  </a:cubicBezTo>
                  <a:cubicBezTo>
                    <a:pt x="176" y="1216"/>
                    <a:pt x="88" y="1352"/>
                    <a:pt x="0" y="148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5992" name="Freeform 37"/>
            <p:cNvSpPr>
              <a:spLocks/>
            </p:cNvSpPr>
            <p:nvPr/>
          </p:nvSpPr>
          <p:spPr bwMode="auto">
            <a:xfrm>
              <a:off x="1344" y="336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5993" name="Freeform 38"/>
            <p:cNvSpPr>
              <a:spLocks/>
            </p:cNvSpPr>
            <p:nvPr/>
          </p:nvSpPr>
          <p:spPr bwMode="auto">
            <a:xfrm flipH="1">
              <a:off x="652" y="30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125982" name="Text Box 40"/>
          <p:cNvSpPr txBox="1">
            <a:spLocks noChangeArrowheads="1"/>
          </p:cNvSpPr>
          <p:nvPr/>
        </p:nvSpPr>
        <p:spPr bwMode="auto">
          <a:xfrm>
            <a:off x="5264150" y="5680075"/>
            <a:ext cx="633413" cy="2444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000">
                <a:solidFill>
                  <a:srgbClr val="3333CC"/>
                </a:solidFill>
              </a:rPr>
              <a:t>Cabeça</a:t>
            </a:r>
          </a:p>
        </p:txBody>
      </p:sp>
      <p:grpSp>
        <p:nvGrpSpPr>
          <p:cNvPr id="5" name="Group 45"/>
          <p:cNvGrpSpPr>
            <a:grpSpLocks/>
          </p:cNvGrpSpPr>
          <p:nvPr/>
        </p:nvGrpSpPr>
        <p:grpSpPr bwMode="auto">
          <a:xfrm>
            <a:off x="107950" y="2133600"/>
            <a:ext cx="1892300" cy="2590800"/>
            <a:chOff x="191" y="1480"/>
            <a:chExt cx="1192" cy="1632"/>
          </a:xfrm>
        </p:grpSpPr>
        <p:grpSp>
          <p:nvGrpSpPr>
            <p:cNvPr id="6" name="Group 41"/>
            <p:cNvGrpSpPr>
              <a:grpSpLocks/>
            </p:cNvGrpSpPr>
            <p:nvPr/>
          </p:nvGrpSpPr>
          <p:grpSpPr bwMode="auto">
            <a:xfrm>
              <a:off x="191" y="1480"/>
              <a:ext cx="1192" cy="1632"/>
              <a:chOff x="68" y="1435"/>
              <a:chExt cx="1192" cy="1632"/>
            </a:xfrm>
          </p:grpSpPr>
          <p:pic>
            <p:nvPicPr>
              <p:cNvPr id="125986" name="Picture 42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68" y="1435"/>
                <a:ext cx="1192" cy="1632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</p:spPr>
          </p:pic>
          <p:sp>
            <p:nvSpPr>
              <p:cNvPr id="125987" name="Text Box 43"/>
              <p:cNvSpPr txBox="1">
                <a:spLocks noChangeArrowheads="1"/>
              </p:cNvSpPr>
              <p:nvPr/>
            </p:nvSpPr>
            <p:spPr bwMode="auto">
              <a:xfrm>
                <a:off x="616" y="2913"/>
                <a:ext cx="633" cy="154"/>
              </a:xfrm>
              <a:prstGeom prst="rect">
                <a:avLst/>
              </a:prstGeom>
              <a:solidFill>
                <a:schemeClr val="tx1"/>
              </a:solidFill>
              <a:ln w="12700">
                <a:noFill/>
                <a:miter lim="800000"/>
                <a:headEnd type="none" w="sm" len="sm"/>
                <a:tailEnd type="none" w="sm" len="sm"/>
              </a:ln>
            </p:spPr>
            <p:txBody>
              <a:bodyPr wrap="none">
                <a:spAutoFit/>
              </a:bodyPr>
              <a:lstStyle/>
              <a:p>
                <a:r>
                  <a:rPr lang="pt-BR" sz="1000" b="0">
                    <a:solidFill>
                      <a:srgbClr val="FF5050"/>
                    </a:solidFill>
                  </a:rPr>
                  <a:t>     </a:t>
                </a:r>
                <a:r>
                  <a:rPr lang="pt-BR" sz="1000" b="0">
                    <a:solidFill>
                      <a:srgbClr val="3333CC"/>
                    </a:solidFill>
                  </a:rPr>
                  <a:t>Virgem   </a:t>
                </a:r>
                <a:r>
                  <a:rPr lang="pt-BR" sz="1000" b="0">
                    <a:solidFill>
                      <a:srgbClr val="FF5050"/>
                    </a:solidFill>
                  </a:rPr>
                  <a:t>    </a:t>
                </a:r>
              </a:p>
            </p:txBody>
          </p:sp>
        </p:grpSp>
        <p:sp>
          <p:nvSpPr>
            <p:cNvPr id="125985" name="Rectangle 44"/>
            <p:cNvSpPr>
              <a:spLocks noChangeArrowheads="1"/>
            </p:cNvSpPr>
            <p:nvPr/>
          </p:nvSpPr>
          <p:spPr bwMode="auto">
            <a:xfrm>
              <a:off x="199" y="1706"/>
              <a:ext cx="1173" cy="127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47" name="CaixaDeTexto 46"/>
          <p:cNvSpPr txBox="1"/>
          <p:nvPr/>
        </p:nvSpPr>
        <p:spPr>
          <a:xfrm>
            <a:off x="4218812" y="6501280"/>
            <a:ext cx="13260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0" dirty="0" smtClean="0">
                <a:solidFill>
                  <a:srgbClr val="000000"/>
                </a:solidFill>
              </a:rPr>
              <a:t>Lado oeste</a:t>
            </a:r>
            <a:endParaRPr lang="pt-BR" b="0" dirty="0">
              <a:solidFill>
                <a:srgbClr val="000000"/>
              </a:solidFill>
            </a:endParaRPr>
          </a:p>
        </p:txBody>
      </p:sp>
      <p:pic>
        <p:nvPicPr>
          <p:cNvPr id="48" name="Picture 12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8100961" y="44623"/>
            <a:ext cx="995511" cy="93610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00"/>
            </a:gs>
            <a:gs pos="20000">
              <a:srgbClr val="000040"/>
            </a:gs>
            <a:gs pos="50000">
              <a:srgbClr val="400040"/>
            </a:gs>
            <a:gs pos="75000">
              <a:srgbClr val="8F0040"/>
            </a:gs>
            <a:gs pos="89999">
              <a:srgbClr val="F27300"/>
            </a:gs>
            <a:gs pos="100000">
              <a:srgbClr val="FFBF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9" name="Rectangle 2"/>
          <p:cNvSpPr>
            <a:spLocks noGrp="1" noChangeArrowheads="1"/>
          </p:cNvSpPr>
          <p:nvPr>
            <p:ph type="title"/>
          </p:nvPr>
        </p:nvSpPr>
        <p:spPr>
          <a:xfrm>
            <a:off x="1588" y="76200"/>
            <a:ext cx="9140825" cy="1143000"/>
          </a:xfrm>
          <a:noFill/>
        </p:spPr>
        <p:txBody>
          <a:bodyPr/>
          <a:lstStyle/>
          <a:p>
            <a:pPr eaLnBrk="1" hangingPunct="1"/>
            <a:r>
              <a:rPr lang="pt-BR" smtClean="0">
                <a:solidFill>
                  <a:schemeClr val="bg1"/>
                </a:solidFill>
              </a:rPr>
              <a:t>Horizonte visto no crepúsculo</a:t>
            </a:r>
          </a:p>
        </p:txBody>
      </p:sp>
      <p:sp>
        <p:nvSpPr>
          <p:cNvPr id="44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762000">
              <a:defRPr/>
            </a:pPr>
            <a:fld id="{03673A5C-F319-4B0C-969A-3ED9665CE432}" type="slidenum"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pPr defTabSz="762000">
                <a:defRPr/>
              </a:pPr>
              <a:t>27</a:t>
            </a:fld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26980" name="Rectangle 3"/>
          <p:cNvSpPr>
            <a:spLocks noChangeArrowheads="1"/>
          </p:cNvSpPr>
          <p:nvPr/>
        </p:nvSpPr>
        <p:spPr bwMode="auto">
          <a:xfrm>
            <a:off x="6350" y="5949950"/>
            <a:ext cx="9129713" cy="900113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lIns="92075" tIns="46038" rIns="92075" bIns="46038" anchor="ctr"/>
          <a:lstStyle/>
          <a:p>
            <a:endParaRPr lang="pt-BR" sz="2400" b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26981" name="AutoShape 4"/>
          <p:cNvSpPr>
            <a:spLocks noChangeArrowheads="1"/>
          </p:cNvSpPr>
          <p:nvPr/>
        </p:nvSpPr>
        <p:spPr bwMode="auto">
          <a:xfrm>
            <a:off x="4495800" y="5969000"/>
            <a:ext cx="558800" cy="558800"/>
          </a:xfrm>
          <a:prstGeom prst="star16">
            <a:avLst>
              <a:gd name="adj" fmla="val 37500"/>
            </a:avLst>
          </a:prstGeom>
          <a:solidFill>
            <a:srgbClr val="FF0033"/>
          </a:solidFill>
          <a:ln w="50800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6629400" y="4264025"/>
            <a:ext cx="1754188" cy="1684338"/>
            <a:chOff x="4176" y="2686"/>
            <a:chExt cx="1105" cy="1061"/>
          </a:xfrm>
        </p:grpSpPr>
        <p:sp>
          <p:nvSpPr>
            <p:cNvPr id="127018" name="Freeform 6"/>
            <p:cNvSpPr>
              <a:spLocks/>
            </p:cNvSpPr>
            <p:nvPr/>
          </p:nvSpPr>
          <p:spPr bwMode="auto">
            <a:xfrm>
              <a:off x="4176" y="2686"/>
              <a:ext cx="1105" cy="1061"/>
            </a:xfrm>
            <a:custGeom>
              <a:avLst/>
              <a:gdLst>
                <a:gd name="T0" fmla="*/ 485 w 1105"/>
                <a:gd name="T1" fmla="*/ 0 h 1061"/>
                <a:gd name="T2" fmla="*/ 574 w 1105"/>
                <a:gd name="T3" fmla="*/ 44 h 1061"/>
                <a:gd name="T4" fmla="*/ 397 w 1105"/>
                <a:gd name="T5" fmla="*/ 44 h 1061"/>
                <a:gd name="T6" fmla="*/ 574 w 1105"/>
                <a:gd name="T7" fmla="*/ 88 h 1061"/>
                <a:gd name="T8" fmla="*/ 397 w 1105"/>
                <a:gd name="T9" fmla="*/ 88 h 1061"/>
                <a:gd name="T10" fmla="*/ 662 w 1105"/>
                <a:gd name="T11" fmla="*/ 132 h 1061"/>
                <a:gd name="T12" fmla="*/ 397 w 1105"/>
                <a:gd name="T13" fmla="*/ 132 h 1061"/>
                <a:gd name="T14" fmla="*/ 662 w 1105"/>
                <a:gd name="T15" fmla="*/ 176 h 1061"/>
                <a:gd name="T16" fmla="*/ 397 w 1105"/>
                <a:gd name="T17" fmla="*/ 176 h 1061"/>
                <a:gd name="T18" fmla="*/ 750 w 1105"/>
                <a:gd name="T19" fmla="*/ 220 h 1061"/>
                <a:gd name="T20" fmla="*/ 264 w 1105"/>
                <a:gd name="T21" fmla="*/ 220 h 1061"/>
                <a:gd name="T22" fmla="*/ 662 w 1105"/>
                <a:gd name="T23" fmla="*/ 265 h 1061"/>
                <a:gd name="T24" fmla="*/ 264 w 1105"/>
                <a:gd name="T25" fmla="*/ 265 h 1061"/>
                <a:gd name="T26" fmla="*/ 750 w 1105"/>
                <a:gd name="T27" fmla="*/ 309 h 1061"/>
                <a:gd name="T28" fmla="*/ 353 w 1105"/>
                <a:gd name="T29" fmla="*/ 309 h 1061"/>
                <a:gd name="T30" fmla="*/ 794 w 1105"/>
                <a:gd name="T31" fmla="*/ 353 h 1061"/>
                <a:gd name="T32" fmla="*/ 264 w 1105"/>
                <a:gd name="T33" fmla="*/ 397 h 1061"/>
                <a:gd name="T34" fmla="*/ 839 w 1105"/>
                <a:gd name="T35" fmla="*/ 397 h 1061"/>
                <a:gd name="T36" fmla="*/ 176 w 1105"/>
                <a:gd name="T37" fmla="*/ 485 h 1061"/>
                <a:gd name="T38" fmla="*/ 839 w 1105"/>
                <a:gd name="T39" fmla="*/ 485 h 1061"/>
                <a:gd name="T40" fmla="*/ 132 w 1105"/>
                <a:gd name="T41" fmla="*/ 530 h 1061"/>
                <a:gd name="T42" fmla="*/ 927 w 1105"/>
                <a:gd name="T43" fmla="*/ 574 h 1061"/>
                <a:gd name="T44" fmla="*/ 132 w 1105"/>
                <a:gd name="T45" fmla="*/ 618 h 1061"/>
                <a:gd name="T46" fmla="*/ 927 w 1105"/>
                <a:gd name="T47" fmla="*/ 662 h 1061"/>
                <a:gd name="T48" fmla="*/ 88 w 1105"/>
                <a:gd name="T49" fmla="*/ 662 h 1061"/>
                <a:gd name="T50" fmla="*/ 1015 w 1105"/>
                <a:gd name="T51" fmla="*/ 750 h 1061"/>
                <a:gd name="T52" fmla="*/ 0 w 1105"/>
                <a:gd name="T53" fmla="*/ 750 h 1061"/>
                <a:gd name="T54" fmla="*/ 1015 w 1105"/>
                <a:gd name="T55" fmla="*/ 839 h 1061"/>
                <a:gd name="T56" fmla="*/ 88 w 1105"/>
                <a:gd name="T57" fmla="*/ 839 h 1061"/>
                <a:gd name="T58" fmla="*/ 1104 w 1105"/>
                <a:gd name="T59" fmla="*/ 883 h 1061"/>
                <a:gd name="T60" fmla="*/ 44 w 1105"/>
                <a:gd name="T61" fmla="*/ 883 h 1061"/>
                <a:gd name="T62" fmla="*/ 441 w 1105"/>
                <a:gd name="T63" fmla="*/ 883 h 1061"/>
                <a:gd name="T64" fmla="*/ 441 w 1105"/>
                <a:gd name="T65" fmla="*/ 1060 h 1061"/>
                <a:gd name="T66" fmla="*/ 529 w 1105"/>
                <a:gd name="T67" fmla="*/ 1060 h 1061"/>
                <a:gd name="T68" fmla="*/ 529 w 1105"/>
                <a:gd name="T69" fmla="*/ 883 h 106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05"/>
                <a:gd name="T106" fmla="*/ 0 h 1061"/>
                <a:gd name="T107" fmla="*/ 1105 w 1105"/>
                <a:gd name="T108" fmla="*/ 1061 h 106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05" h="1061">
                  <a:moveTo>
                    <a:pt x="485" y="0"/>
                  </a:moveTo>
                  <a:lnTo>
                    <a:pt x="574" y="44"/>
                  </a:lnTo>
                  <a:lnTo>
                    <a:pt x="397" y="44"/>
                  </a:lnTo>
                  <a:lnTo>
                    <a:pt x="574" y="88"/>
                  </a:lnTo>
                  <a:lnTo>
                    <a:pt x="397" y="88"/>
                  </a:lnTo>
                  <a:lnTo>
                    <a:pt x="662" y="132"/>
                  </a:lnTo>
                  <a:lnTo>
                    <a:pt x="397" y="132"/>
                  </a:lnTo>
                  <a:lnTo>
                    <a:pt x="662" y="176"/>
                  </a:lnTo>
                  <a:lnTo>
                    <a:pt x="397" y="176"/>
                  </a:lnTo>
                  <a:lnTo>
                    <a:pt x="750" y="220"/>
                  </a:lnTo>
                  <a:lnTo>
                    <a:pt x="264" y="220"/>
                  </a:lnTo>
                  <a:lnTo>
                    <a:pt x="662" y="265"/>
                  </a:lnTo>
                  <a:lnTo>
                    <a:pt x="264" y="265"/>
                  </a:lnTo>
                  <a:lnTo>
                    <a:pt x="750" y="309"/>
                  </a:lnTo>
                  <a:lnTo>
                    <a:pt x="353" y="309"/>
                  </a:lnTo>
                  <a:lnTo>
                    <a:pt x="794" y="353"/>
                  </a:lnTo>
                  <a:lnTo>
                    <a:pt x="264" y="397"/>
                  </a:lnTo>
                  <a:lnTo>
                    <a:pt x="839" y="397"/>
                  </a:lnTo>
                  <a:lnTo>
                    <a:pt x="176" y="485"/>
                  </a:lnTo>
                  <a:lnTo>
                    <a:pt x="839" y="485"/>
                  </a:lnTo>
                  <a:lnTo>
                    <a:pt x="132" y="530"/>
                  </a:lnTo>
                  <a:lnTo>
                    <a:pt x="927" y="574"/>
                  </a:lnTo>
                  <a:lnTo>
                    <a:pt x="132" y="618"/>
                  </a:lnTo>
                  <a:lnTo>
                    <a:pt x="927" y="662"/>
                  </a:lnTo>
                  <a:lnTo>
                    <a:pt x="88" y="662"/>
                  </a:lnTo>
                  <a:lnTo>
                    <a:pt x="1015" y="750"/>
                  </a:lnTo>
                  <a:lnTo>
                    <a:pt x="0" y="750"/>
                  </a:lnTo>
                  <a:lnTo>
                    <a:pt x="1015" y="839"/>
                  </a:lnTo>
                  <a:lnTo>
                    <a:pt x="88" y="839"/>
                  </a:lnTo>
                  <a:lnTo>
                    <a:pt x="1104" y="883"/>
                  </a:lnTo>
                  <a:lnTo>
                    <a:pt x="44" y="883"/>
                  </a:lnTo>
                  <a:lnTo>
                    <a:pt x="441" y="883"/>
                  </a:lnTo>
                  <a:lnTo>
                    <a:pt x="441" y="1060"/>
                  </a:lnTo>
                  <a:lnTo>
                    <a:pt x="529" y="1060"/>
                  </a:lnTo>
                  <a:lnTo>
                    <a:pt x="529" y="883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7019" name="Rectangle 7"/>
            <p:cNvSpPr>
              <a:spLocks noChangeArrowheads="1"/>
            </p:cNvSpPr>
            <p:nvPr/>
          </p:nvSpPr>
          <p:spPr bwMode="auto">
            <a:xfrm>
              <a:off x="4622" y="3573"/>
              <a:ext cx="80" cy="169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126983" name="AutoShape 8"/>
          <p:cNvSpPr>
            <a:spLocks noChangeArrowheads="1"/>
          </p:cNvSpPr>
          <p:nvPr/>
        </p:nvSpPr>
        <p:spPr bwMode="auto">
          <a:xfrm>
            <a:off x="615950" y="5111750"/>
            <a:ext cx="1816100" cy="825500"/>
          </a:xfrm>
          <a:prstGeom prst="upArrow">
            <a:avLst>
              <a:gd name="adj1" fmla="val 75009"/>
              <a:gd name="adj2" fmla="val 49977"/>
            </a:avLst>
          </a:prstGeom>
          <a:solidFill>
            <a:schemeClr val="bg2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6984" name="Rectangle 9"/>
          <p:cNvSpPr>
            <a:spLocks noChangeArrowheads="1"/>
          </p:cNvSpPr>
          <p:nvPr/>
        </p:nvSpPr>
        <p:spPr bwMode="auto">
          <a:xfrm>
            <a:off x="1682750" y="5645150"/>
            <a:ext cx="215900" cy="2921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6985" name="Rectangle 10"/>
          <p:cNvSpPr>
            <a:spLocks noChangeArrowheads="1"/>
          </p:cNvSpPr>
          <p:nvPr/>
        </p:nvSpPr>
        <p:spPr bwMode="auto">
          <a:xfrm>
            <a:off x="1035050" y="5530850"/>
            <a:ext cx="292100" cy="2159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3" name="Group 11"/>
          <p:cNvGrpSpPr>
            <a:grpSpLocks/>
          </p:cNvGrpSpPr>
          <p:nvPr/>
        </p:nvGrpSpPr>
        <p:grpSpPr bwMode="auto">
          <a:xfrm>
            <a:off x="3073400" y="5334000"/>
            <a:ext cx="636588" cy="611188"/>
            <a:chOff x="1936" y="3360"/>
            <a:chExt cx="401" cy="385"/>
          </a:xfrm>
        </p:grpSpPr>
        <p:sp>
          <p:nvSpPr>
            <p:cNvPr id="127016" name="Freeform 12"/>
            <p:cNvSpPr>
              <a:spLocks/>
            </p:cNvSpPr>
            <p:nvPr/>
          </p:nvSpPr>
          <p:spPr bwMode="auto">
            <a:xfrm>
              <a:off x="1936" y="3360"/>
              <a:ext cx="401" cy="385"/>
            </a:xfrm>
            <a:custGeom>
              <a:avLst/>
              <a:gdLst>
                <a:gd name="T0" fmla="*/ 176 w 401"/>
                <a:gd name="T1" fmla="*/ 0 h 385"/>
                <a:gd name="T2" fmla="*/ 208 w 401"/>
                <a:gd name="T3" fmla="*/ 16 h 385"/>
                <a:gd name="T4" fmla="*/ 144 w 401"/>
                <a:gd name="T5" fmla="*/ 16 h 385"/>
                <a:gd name="T6" fmla="*/ 208 w 401"/>
                <a:gd name="T7" fmla="*/ 32 h 385"/>
                <a:gd name="T8" fmla="*/ 144 w 401"/>
                <a:gd name="T9" fmla="*/ 32 h 385"/>
                <a:gd name="T10" fmla="*/ 240 w 401"/>
                <a:gd name="T11" fmla="*/ 48 h 385"/>
                <a:gd name="T12" fmla="*/ 144 w 401"/>
                <a:gd name="T13" fmla="*/ 48 h 385"/>
                <a:gd name="T14" fmla="*/ 240 w 401"/>
                <a:gd name="T15" fmla="*/ 64 h 385"/>
                <a:gd name="T16" fmla="*/ 144 w 401"/>
                <a:gd name="T17" fmla="*/ 64 h 385"/>
                <a:gd name="T18" fmla="*/ 272 w 401"/>
                <a:gd name="T19" fmla="*/ 80 h 385"/>
                <a:gd name="T20" fmla="*/ 96 w 401"/>
                <a:gd name="T21" fmla="*/ 80 h 385"/>
                <a:gd name="T22" fmla="*/ 240 w 401"/>
                <a:gd name="T23" fmla="*/ 96 h 385"/>
                <a:gd name="T24" fmla="*/ 96 w 401"/>
                <a:gd name="T25" fmla="*/ 96 h 385"/>
                <a:gd name="T26" fmla="*/ 272 w 401"/>
                <a:gd name="T27" fmla="*/ 112 h 385"/>
                <a:gd name="T28" fmla="*/ 128 w 401"/>
                <a:gd name="T29" fmla="*/ 112 h 385"/>
                <a:gd name="T30" fmla="*/ 288 w 401"/>
                <a:gd name="T31" fmla="*/ 128 h 385"/>
                <a:gd name="T32" fmla="*/ 96 w 401"/>
                <a:gd name="T33" fmla="*/ 144 h 385"/>
                <a:gd name="T34" fmla="*/ 304 w 401"/>
                <a:gd name="T35" fmla="*/ 144 h 385"/>
                <a:gd name="T36" fmla="*/ 64 w 401"/>
                <a:gd name="T37" fmla="*/ 176 h 385"/>
                <a:gd name="T38" fmla="*/ 304 w 401"/>
                <a:gd name="T39" fmla="*/ 176 h 385"/>
                <a:gd name="T40" fmla="*/ 48 w 401"/>
                <a:gd name="T41" fmla="*/ 192 h 385"/>
                <a:gd name="T42" fmla="*/ 336 w 401"/>
                <a:gd name="T43" fmla="*/ 208 h 385"/>
                <a:gd name="T44" fmla="*/ 48 w 401"/>
                <a:gd name="T45" fmla="*/ 224 h 385"/>
                <a:gd name="T46" fmla="*/ 336 w 401"/>
                <a:gd name="T47" fmla="*/ 240 h 385"/>
                <a:gd name="T48" fmla="*/ 32 w 401"/>
                <a:gd name="T49" fmla="*/ 240 h 385"/>
                <a:gd name="T50" fmla="*/ 368 w 401"/>
                <a:gd name="T51" fmla="*/ 272 h 385"/>
                <a:gd name="T52" fmla="*/ 0 w 401"/>
                <a:gd name="T53" fmla="*/ 272 h 385"/>
                <a:gd name="T54" fmla="*/ 368 w 401"/>
                <a:gd name="T55" fmla="*/ 304 h 385"/>
                <a:gd name="T56" fmla="*/ 32 w 401"/>
                <a:gd name="T57" fmla="*/ 304 h 385"/>
                <a:gd name="T58" fmla="*/ 400 w 401"/>
                <a:gd name="T59" fmla="*/ 320 h 385"/>
                <a:gd name="T60" fmla="*/ 16 w 401"/>
                <a:gd name="T61" fmla="*/ 320 h 385"/>
                <a:gd name="T62" fmla="*/ 160 w 401"/>
                <a:gd name="T63" fmla="*/ 320 h 385"/>
                <a:gd name="T64" fmla="*/ 160 w 401"/>
                <a:gd name="T65" fmla="*/ 384 h 385"/>
                <a:gd name="T66" fmla="*/ 192 w 401"/>
                <a:gd name="T67" fmla="*/ 384 h 385"/>
                <a:gd name="T68" fmla="*/ 192 w 401"/>
                <a:gd name="T69" fmla="*/ 320 h 38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01"/>
                <a:gd name="T106" fmla="*/ 0 h 385"/>
                <a:gd name="T107" fmla="*/ 401 w 401"/>
                <a:gd name="T108" fmla="*/ 385 h 38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01" h="385">
                  <a:moveTo>
                    <a:pt x="176" y="0"/>
                  </a:moveTo>
                  <a:lnTo>
                    <a:pt x="208" y="16"/>
                  </a:lnTo>
                  <a:lnTo>
                    <a:pt x="144" y="16"/>
                  </a:lnTo>
                  <a:lnTo>
                    <a:pt x="208" y="32"/>
                  </a:lnTo>
                  <a:lnTo>
                    <a:pt x="144" y="32"/>
                  </a:lnTo>
                  <a:lnTo>
                    <a:pt x="240" y="48"/>
                  </a:lnTo>
                  <a:lnTo>
                    <a:pt x="144" y="48"/>
                  </a:lnTo>
                  <a:lnTo>
                    <a:pt x="240" y="64"/>
                  </a:lnTo>
                  <a:lnTo>
                    <a:pt x="144" y="64"/>
                  </a:lnTo>
                  <a:lnTo>
                    <a:pt x="272" y="80"/>
                  </a:lnTo>
                  <a:lnTo>
                    <a:pt x="96" y="80"/>
                  </a:lnTo>
                  <a:lnTo>
                    <a:pt x="240" y="96"/>
                  </a:lnTo>
                  <a:lnTo>
                    <a:pt x="96" y="96"/>
                  </a:lnTo>
                  <a:lnTo>
                    <a:pt x="272" y="112"/>
                  </a:lnTo>
                  <a:lnTo>
                    <a:pt x="128" y="112"/>
                  </a:lnTo>
                  <a:lnTo>
                    <a:pt x="288" y="128"/>
                  </a:lnTo>
                  <a:lnTo>
                    <a:pt x="96" y="144"/>
                  </a:lnTo>
                  <a:lnTo>
                    <a:pt x="304" y="144"/>
                  </a:lnTo>
                  <a:lnTo>
                    <a:pt x="64" y="176"/>
                  </a:lnTo>
                  <a:lnTo>
                    <a:pt x="304" y="176"/>
                  </a:lnTo>
                  <a:lnTo>
                    <a:pt x="48" y="192"/>
                  </a:lnTo>
                  <a:lnTo>
                    <a:pt x="336" y="208"/>
                  </a:lnTo>
                  <a:lnTo>
                    <a:pt x="48" y="224"/>
                  </a:lnTo>
                  <a:lnTo>
                    <a:pt x="336" y="240"/>
                  </a:lnTo>
                  <a:lnTo>
                    <a:pt x="32" y="240"/>
                  </a:lnTo>
                  <a:lnTo>
                    <a:pt x="368" y="272"/>
                  </a:lnTo>
                  <a:lnTo>
                    <a:pt x="0" y="272"/>
                  </a:lnTo>
                  <a:lnTo>
                    <a:pt x="368" y="304"/>
                  </a:lnTo>
                  <a:lnTo>
                    <a:pt x="32" y="304"/>
                  </a:lnTo>
                  <a:lnTo>
                    <a:pt x="400" y="320"/>
                  </a:lnTo>
                  <a:lnTo>
                    <a:pt x="16" y="320"/>
                  </a:lnTo>
                  <a:lnTo>
                    <a:pt x="160" y="320"/>
                  </a:lnTo>
                  <a:lnTo>
                    <a:pt x="160" y="384"/>
                  </a:lnTo>
                  <a:lnTo>
                    <a:pt x="192" y="384"/>
                  </a:lnTo>
                  <a:lnTo>
                    <a:pt x="192" y="320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7017" name="Rectangle 13"/>
            <p:cNvSpPr>
              <a:spLocks noChangeArrowheads="1"/>
            </p:cNvSpPr>
            <p:nvPr/>
          </p:nvSpPr>
          <p:spPr bwMode="auto">
            <a:xfrm>
              <a:off x="2100" y="3684"/>
              <a:ext cx="24" cy="56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772110" name="AutoShape 14"/>
          <p:cNvSpPr>
            <a:spLocks noChangeArrowheads="1"/>
          </p:cNvSpPr>
          <p:nvPr/>
        </p:nvSpPr>
        <p:spPr bwMode="auto">
          <a:xfrm>
            <a:off x="4730750" y="54165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2111" name="AutoShape 15"/>
          <p:cNvSpPr>
            <a:spLocks noChangeArrowheads="1"/>
          </p:cNvSpPr>
          <p:nvPr/>
        </p:nvSpPr>
        <p:spPr bwMode="auto">
          <a:xfrm>
            <a:off x="4121150" y="38925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2112" name="AutoShape 16"/>
          <p:cNvSpPr>
            <a:spLocks noChangeArrowheads="1"/>
          </p:cNvSpPr>
          <p:nvPr/>
        </p:nvSpPr>
        <p:spPr bwMode="auto">
          <a:xfrm>
            <a:off x="4806950" y="47307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2113" name="AutoShape 17"/>
          <p:cNvSpPr>
            <a:spLocks noChangeArrowheads="1"/>
          </p:cNvSpPr>
          <p:nvPr/>
        </p:nvSpPr>
        <p:spPr bwMode="auto">
          <a:xfrm>
            <a:off x="5416550" y="51117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2114" name="AutoShape 18"/>
          <p:cNvSpPr>
            <a:spLocks noChangeArrowheads="1"/>
          </p:cNvSpPr>
          <p:nvPr/>
        </p:nvSpPr>
        <p:spPr bwMode="auto">
          <a:xfrm>
            <a:off x="4044950" y="51117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2115" name="AutoShape 19"/>
          <p:cNvSpPr>
            <a:spLocks noChangeArrowheads="1"/>
          </p:cNvSpPr>
          <p:nvPr/>
        </p:nvSpPr>
        <p:spPr bwMode="auto">
          <a:xfrm>
            <a:off x="5035550" y="37401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2116" name="AutoShape 20"/>
          <p:cNvSpPr>
            <a:spLocks noChangeArrowheads="1"/>
          </p:cNvSpPr>
          <p:nvPr/>
        </p:nvSpPr>
        <p:spPr bwMode="auto">
          <a:xfrm>
            <a:off x="4578350" y="38925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2117" name="AutoShape 21"/>
          <p:cNvSpPr>
            <a:spLocks noChangeArrowheads="1"/>
          </p:cNvSpPr>
          <p:nvPr/>
        </p:nvSpPr>
        <p:spPr bwMode="auto">
          <a:xfrm>
            <a:off x="4425950" y="36639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2118" name="AutoShape 22"/>
          <p:cNvSpPr>
            <a:spLocks noChangeArrowheads="1"/>
          </p:cNvSpPr>
          <p:nvPr/>
        </p:nvSpPr>
        <p:spPr bwMode="auto">
          <a:xfrm>
            <a:off x="4349750" y="33591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2119" name="AutoShape 23"/>
          <p:cNvSpPr>
            <a:spLocks noChangeArrowheads="1"/>
          </p:cNvSpPr>
          <p:nvPr/>
        </p:nvSpPr>
        <p:spPr bwMode="auto">
          <a:xfrm>
            <a:off x="4502150" y="30543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2120" name="AutoShape 24"/>
          <p:cNvSpPr>
            <a:spLocks noChangeArrowheads="1"/>
          </p:cNvSpPr>
          <p:nvPr/>
        </p:nvSpPr>
        <p:spPr bwMode="auto">
          <a:xfrm>
            <a:off x="4654550" y="28257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2121" name="AutoShape 25"/>
          <p:cNvSpPr>
            <a:spLocks noChangeArrowheads="1"/>
          </p:cNvSpPr>
          <p:nvPr/>
        </p:nvSpPr>
        <p:spPr bwMode="auto">
          <a:xfrm>
            <a:off x="4806950" y="22923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2122" name="AutoShape 26"/>
          <p:cNvSpPr>
            <a:spLocks noChangeArrowheads="1"/>
          </p:cNvSpPr>
          <p:nvPr/>
        </p:nvSpPr>
        <p:spPr bwMode="auto">
          <a:xfrm>
            <a:off x="4654550" y="19875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2123" name="AutoShape 27"/>
          <p:cNvSpPr>
            <a:spLocks noChangeArrowheads="1"/>
          </p:cNvSpPr>
          <p:nvPr/>
        </p:nvSpPr>
        <p:spPr bwMode="auto">
          <a:xfrm>
            <a:off x="4349750" y="22161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7001" name="Rectangle 28"/>
          <p:cNvSpPr>
            <a:spLocks noChangeArrowheads="1"/>
          </p:cNvSpPr>
          <p:nvPr/>
        </p:nvSpPr>
        <p:spPr bwMode="auto">
          <a:xfrm>
            <a:off x="84138" y="5622925"/>
            <a:ext cx="296862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r>
              <a:rPr lang="pt-BR" sz="1600">
                <a:solidFill>
                  <a:srgbClr val="FFFF00"/>
                </a:solidFill>
              </a:rPr>
              <a:t>2</a:t>
            </a:r>
          </a:p>
        </p:txBody>
      </p:sp>
      <p:sp>
        <p:nvSpPr>
          <p:cNvPr id="127002" name="Text Box 29"/>
          <p:cNvSpPr txBox="1">
            <a:spLocks noChangeArrowheads="1"/>
          </p:cNvSpPr>
          <p:nvPr/>
        </p:nvSpPr>
        <p:spPr bwMode="auto">
          <a:xfrm>
            <a:off x="8596313" y="4419600"/>
            <a:ext cx="449262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Lib</a:t>
            </a:r>
          </a:p>
        </p:txBody>
      </p:sp>
      <p:sp>
        <p:nvSpPr>
          <p:cNvPr id="127003" name="Text Box 30"/>
          <p:cNvSpPr txBox="1">
            <a:spLocks noChangeArrowheads="1"/>
          </p:cNvSpPr>
          <p:nvPr/>
        </p:nvSpPr>
        <p:spPr bwMode="auto">
          <a:xfrm>
            <a:off x="8585200" y="2678113"/>
            <a:ext cx="500063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Esc</a:t>
            </a:r>
          </a:p>
        </p:txBody>
      </p:sp>
      <p:grpSp>
        <p:nvGrpSpPr>
          <p:cNvPr id="4" name="Group 31"/>
          <p:cNvGrpSpPr>
            <a:grpSpLocks/>
          </p:cNvGrpSpPr>
          <p:nvPr/>
        </p:nvGrpSpPr>
        <p:grpSpPr bwMode="auto">
          <a:xfrm>
            <a:off x="4962525" y="5562600"/>
            <a:ext cx="295275" cy="409575"/>
            <a:chOff x="652" y="30"/>
            <a:chExt cx="1744" cy="2418"/>
          </a:xfrm>
        </p:grpSpPr>
        <p:sp>
          <p:nvSpPr>
            <p:cNvPr id="772128" name="AutoShape 32"/>
            <p:cNvSpPr>
              <a:spLocks noChangeArrowheads="1"/>
            </p:cNvSpPr>
            <p:nvPr/>
          </p:nvSpPr>
          <p:spPr bwMode="auto">
            <a:xfrm>
              <a:off x="2208" y="1351"/>
              <a:ext cx="188" cy="178"/>
            </a:xfrm>
            <a:prstGeom prst="star5">
              <a:avLst/>
            </a:prstGeom>
            <a:solidFill>
              <a:srgbClr val="FFFF00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7011" name="Freeform 33"/>
            <p:cNvSpPr>
              <a:spLocks/>
            </p:cNvSpPr>
            <p:nvPr/>
          </p:nvSpPr>
          <p:spPr bwMode="auto">
            <a:xfrm>
              <a:off x="720" y="1200"/>
              <a:ext cx="576" cy="1248"/>
            </a:xfrm>
            <a:custGeom>
              <a:avLst/>
              <a:gdLst>
                <a:gd name="T0" fmla="*/ 0 w 576"/>
                <a:gd name="T1" fmla="*/ 0 h 1248"/>
                <a:gd name="T2" fmla="*/ 384 w 576"/>
                <a:gd name="T3" fmla="*/ 480 h 1248"/>
                <a:gd name="T4" fmla="*/ 576 w 576"/>
                <a:gd name="T5" fmla="*/ 1248 h 1248"/>
                <a:gd name="T6" fmla="*/ 0 60000 65536"/>
                <a:gd name="T7" fmla="*/ 0 60000 65536"/>
                <a:gd name="T8" fmla="*/ 0 60000 65536"/>
                <a:gd name="T9" fmla="*/ 0 w 576"/>
                <a:gd name="T10" fmla="*/ 0 h 1248"/>
                <a:gd name="T11" fmla="*/ 576 w 576"/>
                <a:gd name="T12" fmla="*/ 1248 h 124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76" h="1248">
                  <a:moveTo>
                    <a:pt x="0" y="0"/>
                  </a:moveTo>
                  <a:cubicBezTo>
                    <a:pt x="144" y="136"/>
                    <a:pt x="288" y="272"/>
                    <a:pt x="384" y="480"/>
                  </a:cubicBezTo>
                  <a:cubicBezTo>
                    <a:pt x="480" y="688"/>
                    <a:pt x="528" y="968"/>
                    <a:pt x="576" y="124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7012" name="Freeform 34"/>
            <p:cNvSpPr>
              <a:spLocks/>
            </p:cNvSpPr>
            <p:nvPr/>
          </p:nvSpPr>
          <p:spPr bwMode="auto">
            <a:xfrm>
              <a:off x="960" y="624"/>
              <a:ext cx="440" cy="1824"/>
            </a:xfrm>
            <a:custGeom>
              <a:avLst/>
              <a:gdLst>
                <a:gd name="T0" fmla="*/ 0 w 440"/>
                <a:gd name="T1" fmla="*/ 0 h 1824"/>
                <a:gd name="T2" fmla="*/ 384 w 440"/>
                <a:gd name="T3" fmla="*/ 816 h 1824"/>
                <a:gd name="T4" fmla="*/ 336 w 440"/>
                <a:gd name="T5" fmla="*/ 1824 h 1824"/>
                <a:gd name="T6" fmla="*/ 0 60000 65536"/>
                <a:gd name="T7" fmla="*/ 0 60000 65536"/>
                <a:gd name="T8" fmla="*/ 0 60000 65536"/>
                <a:gd name="T9" fmla="*/ 0 w 440"/>
                <a:gd name="T10" fmla="*/ 0 h 1824"/>
                <a:gd name="T11" fmla="*/ 440 w 440"/>
                <a:gd name="T12" fmla="*/ 1824 h 18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40" h="1824">
                  <a:moveTo>
                    <a:pt x="0" y="0"/>
                  </a:moveTo>
                  <a:cubicBezTo>
                    <a:pt x="164" y="256"/>
                    <a:pt x="328" y="512"/>
                    <a:pt x="384" y="816"/>
                  </a:cubicBezTo>
                  <a:cubicBezTo>
                    <a:pt x="440" y="1120"/>
                    <a:pt x="388" y="1472"/>
                    <a:pt x="336" y="1824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7013" name="Freeform 35"/>
            <p:cNvSpPr>
              <a:spLocks/>
            </p:cNvSpPr>
            <p:nvPr/>
          </p:nvSpPr>
          <p:spPr bwMode="auto">
            <a:xfrm>
              <a:off x="1296" y="960"/>
              <a:ext cx="768" cy="1488"/>
            </a:xfrm>
            <a:custGeom>
              <a:avLst/>
              <a:gdLst>
                <a:gd name="T0" fmla="*/ 768 w 768"/>
                <a:gd name="T1" fmla="*/ 0 h 1488"/>
                <a:gd name="T2" fmla="*/ 384 w 768"/>
                <a:gd name="T3" fmla="*/ 528 h 1488"/>
                <a:gd name="T4" fmla="*/ 240 w 768"/>
                <a:gd name="T5" fmla="*/ 1056 h 1488"/>
                <a:gd name="T6" fmla="*/ 0 w 768"/>
                <a:gd name="T7" fmla="*/ 1488 h 14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8"/>
                <a:gd name="T13" fmla="*/ 0 h 1488"/>
                <a:gd name="T14" fmla="*/ 768 w 768"/>
                <a:gd name="T15" fmla="*/ 1488 h 14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8" h="1488">
                  <a:moveTo>
                    <a:pt x="768" y="0"/>
                  </a:moveTo>
                  <a:cubicBezTo>
                    <a:pt x="620" y="176"/>
                    <a:pt x="472" y="352"/>
                    <a:pt x="384" y="528"/>
                  </a:cubicBezTo>
                  <a:cubicBezTo>
                    <a:pt x="296" y="704"/>
                    <a:pt x="304" y="896"/>
                    <a:pt x="240" y="1056"/>
                  </a:cubicBezTo>
                  <a:cubicBezTo>
                    <a:pt x="176" y="1216"/>
                    <a:pt x="88" y="1352"/>
                    <a:pt x="0" y="148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7014" name="Freeform 36"/>
            <p:cNvSpPr>
              <a:spLocks/>
            </p:cNvSpPr>
            <p:nvPr/>
          </p:nvSpPr>
          <p:spPr bwMode="auto">
            <a:xfrm>
              <a:off x="1344" y="336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7015" name="Freeform 37"/>
            <p:cNvSpPr>
              <a:spLocks/>
            </p:cNvSpPr>
            <p:nvPr/>
          </p:nvSpPr>
          <p:spPr bwMode="auto">
            <a:xfrm flipH="1">
              <a:off x="652" y="30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grpSp>
        <p:nvGrpSpPr>
          <p:cNvPr id="5" name="Group 42"/>
          <p:cNvGrpSpPr>
            <a:grpSpLocks/>
          </p:cNvGrpSpPr>
          <p:nvPr/>
        </p:nvGrpSpPr>
        <p:grpSpPr bwMode="auto">
          <a:xfrm>
            <a:off x="107950" y="2133600"/>
            <a:ext cx="1892300" cy="2590800"/>
            <a:chOff x="191" y="1480"/>
            <a:chExt cx="1192" cy="1632"/>
          </a:xfrm>
        </p:grpSpPr>
        <p:grpSp>
          <p:nvGrpSpPr>
            <p:cNvPr id="6" name="Group 38"/>
            <p:cNvGrpSpPr>
              <a:grpSpLocks/>
            </p:cNvGrpSpPr>
            <p:nvPr/>
          </p:nvGrpSpPr>
          <p:grpSpPr bwMode="auto">
            <a:xfrm>
              <a:off x="191" y="1480"/>
              <a:ext cx="1192" cy="1632"/>
              <a:chOff x="68" y="1435"/>
              <a:chExt cx="1192" cy="1632"/>
            </a:xfrm>
          </p:grpSpPr>
          <p:pic>
            <p:nvPicPr>
              <p:cNvPr id="127008" name="Picture 39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68" y="1435"/>
                <a:ext cx="1192" cy="1632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</p:spPr>
          </p:pic>
          <p:sp>
            <p:nvSpPr>
              <p:cNvPr id="127009" name="Text Box 40"/>
              <p:cNvSpPr txBox="1">
                <a:spLocks noChangeArrowheads="1"/>
              </p:cNvSpPr>
              <p:nvPr/>
            </p:nvSpPr>
            <p:spPr bwMode="auto">
              <a:xfrm>
                <a:off x="616" y="2913"/>
                <a:ext cx="633" cy="154"/>
              </a:xfrm>
              <a:prstGeom prst="rect">
                <a:avLst/>
              </a:prstGeom>
              <a:solidFill>
                <a:schemeClr val="tx1"/>
              </a:solidFill>
              <a:ln w="12700">
                <a:noFill/>
                <a:miter lim="800000"/>
                <a:headEnd type="none" w="sm" len="sm"/>
                <a:tailEnd type="none" w="sm" len="sm"/>
              </a:ln>
            </p:spPr>
            <p:txBody>
              <a:bodyPr wrap="none">
                <a:spAutoFit/>
              </a:bodyPr>
              <a:lstStyle/>
              <a:p>
                <a:r>
                  <a:rPr lang="pt-BR" sz="1000" b="0">
                    <a:solidFill>
                      <a:srgbClr val="FF5050"/>
                    </a:solidFill>
                  </a:rPr>
                  <a:t>     </a:t>
                </a:r>
                <a:r>
                  <a:rPr lang="pt-BR" sz="1000" b="0">
                    <a:solidFill>
                      <a:srgbClr val="3333CC"/>
                    </a:solidFill>
                  </a:rPr>
                  <a:t>Virgem   </a:t>
                </a:r>
                <a:r>
                  <a:rPr lang="pt-BR" sz="1000" b="0">
                    <a:solidFill>
                      <a:srgbClr val="FF5050"/>
                    </a:solidFill>
                  </a:rPr>
                  <a:t>    </a:t>
                </a:r>
              </a:p>
            </p:txBody>
          </p:sp>
        </p:grpSp>
        <p:sp>
          <p:nvSpPr>
            <p:cNvPr id="127007" name="Rectangle 41"/>
            <p:cNvSpPr>
              <a:spLocks noChangeArrowheads="1"/>
            </p:cNvSpPr>
            <p:nvPr/>
          </p:nvSpPr>
          <p:spPr bwMode="auto">
            <a:xfrm>
              <a:off x="199" y="1525"/>
              <a:ext cx="1173" cy="1451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45" name="CaixaDeTexto 44"/>
          <p:cNvSpPr txBox="1"/>
          <p:nvPr/>
        </p:nvSpPr>
        <p:spPr>
          <a:xfrm>
            <a:off x="4218812" y="6501280"/>
            <a:ext cx="13260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0" dirty="0" smtClean="0">
                <a:solidFill>
                  <a:srgbClr val="000000"/>
                </a:solidFill>
              </a:rPr>
              <a:t>Lado oeste</a:t>
            </a:r>
            <a:endParaRPr lang="pt-BR" b="0" dirty="0">
              <a:solidFill>
                <a:srgbClr val="000000"/>
              </a:solidFill>
            </a:endParaRPr>
          </a:p>
        </p:txBody>
      </p:sp>
      <p:pic>
        <p:nvPicPr>
          <p:cNvPr id="46" name="Picture 12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8100962" y="44624"/>
            <a:ext cx="995510" cy="936104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00"/>
            </a:gs>
            <a:gs pos="20000">
              <a:srgbClr val="000040"/>
            </a:gs>
            <a:gs pos="50000">
              <a:srgbClr val="400040"/>
            </a:gs>
            <a:gs pos="75000">
              <a:srgbClr val="8F0040"/>
            </a:gs>
            <a:gs pos="89999">
              <a:srgbClr val="F27300"/>
            </a:gs>
            <a:gs pos="100000">
              <a:srgbClr val="FFBF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3" name="Rectangle 2"/>
          <p:cNvSpPr>
            <a:spLocks noGrp="1" noChangeArrowheads="1"/>
          </p:cNvSpPr>
          <p:nvPr>
            <p:ph type="title"/>
          </p:nvPr>
        </p:nvSpPr>
        <p:spPr>
          <a:xfrm>
            <a:off x="1588" y="76200"/>
            <a:ext cx="9140825" cy="1143000"/>
          </a:xfrm>
          <a:noFill/>
        </p:spPr>
        <p:txBody>
          <a:bodyPr/>
          <a:lstStyle/>
          <a:p>
            <a:pPr eaLnBrk="1" hangingPunct="1"/>
            <a:r>
              <a:rPr lang="pt-BR" smtClean="0">
                <a:solidFill>
                  <a:schemeClr val="bg1"/>
                </a:solidFill>
              </a:rPr>
              <a:t>Horizonte visto no crepúsculo</a:t>
            </a:r>
          </a:p>
        </p:txBody>
      </p:sp>
      <p:sp>
        <p:nvSpPr>
          <p:cNvPr id="39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762000">
              <a:defRPr/>
            </a:pPr>
            <a:fld id="{B4DE14A3-7C7B-4D77-9EE0-61B4610BCC6F}" type="slidenum"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pPr defTabSz="762000">
                <a:defRPr/>
              </a:pPr>
              <a:t>28</a:t>
            </a:fld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28004" name="Rectangle 3"/>
          <p:cNvSpPr>
            <a:spLocks noChangeArrowheads="1"/>
          </p:cNvSpPr>
          <p:nvPr/>
        </p:nvSpPr>
        <p:spPr bwMode="auto">
          <a:xfrm>
            <a:off x="6350" y="5949950"/>
            <a:ext cx="9129713" cy="900113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8005" name="AutoShape 4"/>
          <p:cNvSpPr>
            <a:spLocks noChangeArrowheads="1"/>
          </p:cNvSpPr>
          <p:nvPr/>
        </p:nvSpPr>
        <p:spPr bwMode="auto">
          <a:xfrm>
            <a:off x="4343400" y="5969000"/>
            <a:ext cx="558800" cy="558800"/>
          </a:xfrm>
          <a:prstGeom prst="star16">
            <a:avLst>
              <a:gd name="adj" fmla="val 37500"/>
            </a:avLst>
          </a:prstGeom>
          <a:solidFill>
            <a:srgbClr val="FF0033"/>
          </a:solidFill>
          <a:ln w="50800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6629400" y="4264025"/>
            <a:ext cx="1754188" cy="1684338"/>
            <a:chOff x="4176" y="2686"/>
            <a:chExt cx="1105" cy="1061"/>
          </a:xfrm>
        </p:grpSpPr>
        <p:sp>
          <p:nvSpPr>
            <p:cNvPr id="128037" name="Freeform 6"/>
            <p:cNvSpPr>
              <a:spLocks/>
            </p:cNvSpPr>
            <p:nvPr/>
          </p:nvSpPr>
          <p:spPr bwMode="auto">
            <a:xfrm>
              <a:off x="4176" y="2686"/>
              <a:ext cx="1105" cy="1061"/>
            </a:xfrm>
            <a:custGeom>
              <a:avLst/>
              <a:gdLst>
                <a:gd name="T0" fmla="*/ 485 w 1105"/>
                <a:gd name="T1" fmla="*/ 0 h 1061"/>
                <a:gd name="T2" fmla="*/ 574 w 1105"/>
                <a:gd name="T3" fmla="*/ 44 h 1061"/>
                <a:gd name="T4" fmla="*/ 397 w 1105"/>
                <a:gd name="T5" fmla="*/ 44 h 1061"/>
                <a:gd name="T6" fmla="*/ 574 w 1105"/>
                <a:gd name="T7" fmla="*/ 88 h 1061"/>
                <a:gd name="T8" fmla="*/ 397 w 1105"/>
                <a:gd name="T9" fmla="*/ 88 h 1061"/>
                <a:gd name="T10" fmla="*/ 662 w 1105"/>
                <a:gd name="T11" fmla="*/ 132 h 1061"/>
                <a:gd name="T12" fmla="*/ 397 w 1105"/>
                <a:gd name="T13" fmla="*/ 132 h 1061"/>
                <a:gd name="T14" fmla="*/ 662 w 1105"/>
                <a:gd name="T15" fmla="*/ 176 h 1061"/>
                <a:gd name="T16" fmla="*/ 397 w 1105"/>
                <a:gd name="T17" fmla="*/ 176 h 1061"/>
                <a:gd name="T18" fmla="*/ 750 w 1105"/>
                <a:gd name="T19" fmla="*/ 220 h 1061"/>
                <a:gd name="T20" fmla="*/ 264 w 1105"/>
                <a:gd name="T21" fmla="*/ 220 h 1061"/>
                <a:gd name="T22" fmla="*/ 662 w 1105"/>
                <a:gd name="T23" fmla="*/ 265 h 1061"/>
                <a:gd name="T24" fmla="*/ 264 w 1105"/>
                <a:gd name="T25" fmla="*/ 265 h 1061"/>
                <a:gd name="T26" fmla="*/ 750 w 1105"/>
                <a:gd name="T27" fmla="*/ 309 h 1061"/>
                <a:gd name="T28" fmla="*/ 353 w 1105"/>
                <a:gd name="T29" fmla="*/ 309 h 1061"/>
                <a:gd name="T30" fmla="*/ 794 w 1105"/>
                <a:gd name="T31" fmla="*/ 353 h 1061"/>
                <a:gd name="T32" fmla="*/ 264 w 1105"/>
                <a:gd name="T33" fmla="*/ 397 h 1061"/>
                <a:gd name="T34" fmla="*/ 839 w 1105"/>
                <a:gd name="T35" fmla="*/ 397 h 1061"/>
                <a:gd name="T36" fmla="*/ 176 w 1105"/>
                <a:gd name="T37" fmla="*/ 485 h 1061"/>
                <a:gd name="T38" fmla="*/ 839 w 1105"/>
                <a:gd name="T39" fmla="*/ 485 h 1061"/>
                <a:gd name="T40" fmla="*/ 132 w 1105"/>
                <a:gd name="T41" fmla="*/ 530 h 1061"/>
                <a:gd name="T42" fmla="*/ 927 w 1105"/>
                <a:gd name="T43" fmla="*/ 574 h 1061"/>
                <a:gd name="T44" fmla="*/ 132 w 1105"/>
                <a:gd name="T45" fmla="*/ 618 h 1061"/>
                <a:gd name="T46" fmla="*/ 927 w 1105"/>
                <a:gd name="T47" fmla="*/ 662 h 1061"/>
                <a:gd name="T48" fmla="*/ 88 w 1105"/>
                <a:gd name="T49" fmla="*/ 662 h 1061"/>
                <a:gd name="T50" fmla="*/ 1015 w 1105"/>
                <a:gd name="T51" fmla="*/ 750 h 1061"/>
                <a:gd name="T52" fmla="*/ 0 w 1105"/>
                <a:gd name="T53" fmla="*/ 750 h 1061"/>
                <a:gd name="T54" fmla="*/ 1015 w 1105"/>
                <a:gd name="T55" fmla="*/ 839 h 1061"/>
                <a:gd name="T56" fmla="*/ 88 w 1105"/>
                <a:gd name="T57" fmla="*/ 839 h 1061"/>
                <a:gd name="T58" fmla="*/ 1104 w 1105"/>
                <a:gd name="T59" fmla="*/ 883 h 1061"/>
                <a:gd name="T60" fmla="*/ 44 w 1105"/>
                <a:gd name="T61" fmla="*/ 883 h 1061"/>
                <a:gd name="T62" fmla="*/ 441 w 1105"/>
                <a:gd name="T63" fmla="*/ 883 h 1061"/>
                <a:gd name="T64" fmla="*/ 441 w 1105"/>
                <a:gd name="T65" fmla="*/ 1060 h 1061"/>
                <a:gd name="T66" fmla="*/ 529 w 1105"/>
                <a:gd name="T67" fmla="*/ 1060 h 1061"/>
                <a:gd name="T68" fmla="*/ 529 w 1105"/>
                <a:gd name="T69" fmla="*/ 883 h 106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05"/>
                <a:gd name="T106" fmla="*/ 0 h 1061"/>
                <a:gd name="T107" fmla="*/ 1105 w 1105"/>
                <a:gd name="T108" fmla="*/ 1061 h 106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05" h="1061">
                  <a:moveTo>
                    <a:pt x="485" y="0"/>
                  </a:moveTo>
                  <a:lnTo>
                    <a:pt x="574" y="44"/>
                  </a:lnTo>
                  <a:lnTo>
                    <a:pt x="397" y="44"/>
                  </a:lnTo>
                  <a:lnTo>
                    <a:pt x="574" y="88"/>
                  </a:lnTo>
                  <a:lnTo>
                    <a:pt x="397" y="88"/>
                  </a:lnTo>
                  <a:lnTo>
                    <a:pt x="662" y="132"/>
                  </a:lnTo>
                  <a:lnTo>
                    <a:pt x="397" y="132"/>
                  </a:lnTo>
                  <a:lnTo>
                    <a:pt x="662" y="176"/>
                  </a:lnTo>
                  <a:lnTo>
                    <a:pt x="397" y="176"/>
                  </a:lnTo>
                  <a:lnTo>
                    <a:pt x="750" y="220"/>
                  </a:lnTo>
                  <a:lnTo>
                    <a:pt x="264" y="220"/>
                  </a:lnTo>
                  <a:lnTo>
                    <a:pt x="662" y="265"/>
                  </a:lnTo>
                  <a:lnTo>
                    <a:pt x="264" y="265"/>
                  </a:lnTo>
                  <a:lnTo>
                    <a:pt x="750" y="309"/>
                  </a:lnTo>
                  <a:lnTo>
                    <a:pt x="353" y="309"/>
                  </a:lnTo>
                  <a:lnTo>
                    <a:pt x="794" y="353"/>
                  </a:lnTo>
                  <a:lnTo>
                    <a:pt x="264" y="397"/>
                  </a:lnTo>
                  <a:lnTo>
                    <a:pt x="839" y="397"/>
                  </a:lnTo>
                  <a:lnTo>
                    <a:pt x="176" y="485"/>
                  </a:lnTo>
                  <a:lnTo>
                    <a:pt x="839" y="485"/>
                  </a:lnTo>
                  <a:lnTo>
                    <a:pt x="132" y="530"/>
                  </a:lnTo>
                  <a:lnTo>
                    <a:pt x="927" y="574"/>
                  </a:lnTo>
                  <a:lnTo>
                    <a:pt x="132" y="618"/>
                  </a:lnTo>
                  <a:lnTo>
                    <a:pt x="927" y="662"/>
                  </a:lnTo>
                  <a:lnTo>
                    <a:pt x="88" y="662"/>
                  </a:lnTo>
                  <a:lnTo>
                    <a:pt x="1015" y="750"/>
                  </a:lnTo>
                  <a:lnTo>
                    <a:pt x="0" y="750"/>
                  </a:lnTo>
                  <a:lnTo>
                    <a:pt x="1015" y="839"/>
                  </a:lnTo>
                  <a:lnTo>
                    <a:pt x="88" y="839"/>
                  </a:lnTo>
                  <a:lnTo>
                    <a:pt x="1104" y="883"/>
                  </a:lnTo>
                  <a:lnTo>
                    <a:pt x="44" y="883"/>
                  </a:lnTo>
                  <a:lnTo>
                    <a:pt x="441" y="883"/>
                  </a:lnTo>
                  <a:lnTo>
                    <a:pt x="441" y="1060"/>
                  </a:lnTo>
                  <a:lnTo>
                    <a:pt x="529" y="1060"/>
                  </a:lnTo>
                  <a:lnTo>
                    <a:pt x="529" y="883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8038" name="Rectangle 7"/>
            <p:cNvSpPr>
              <a:spLocks noChangeArrowheads="1"/>
            </p:cNvSpPr>
            <p:nvPr/>
          </p:nvSpPr>
          <p:spPr bwMode="auto">
            <a:xfrm>
              <a:off x="4622" y="3573"/>
              <a:ext cx="80" cy="169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128007" name="AutoShape 8"/>
          <p:cNvSpPr>
            <a:spLocks noChangeArrowheads="1"/>
          </p:cNvSpPr>
          <p:nvPr/>
        </p:nvSpPr>
        <p:spPr bwMode="auto">
          <a:xfrm>
            <a:off x="615950" y="5111750"/>
            <a:ext cx="1816100" cy="825500"/>
          </a:xfrm>
          <a:prstGeom prst="upArrow">
            <a:avLst>
              <a:gd name="adj1" fmla="val 75009"/>
              <a:gd name="adj2" fmla="val 49977"/>
            </a:avLst>
          </a:prstGeom>
          <a:solidFill>
            <a:schemeClr val="bg2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8008" name="Rectangle 9"/>
          <p:cNvSpPr>
            <a:spLocks noChangeArrowheads="1"/>
          </p:cNvSpPr>
          <p:nvPr/>
        </p:nvSpPr>
        <p:spPr bwMode="auto">
          <a:xfrm>
            <a:off x="1682750" y="5645150"/>
            <a:ext cx="215900" cy="2921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8009" name="Rectangle 10"/>
          <p:cNvSpPr>
            <a:spLocks noChangeArrowheads="1"/>
          </p:cNvSpPr>
          <p:nvPr/>
        </p:nvSpPr>
        <p:spPr bwMode="auto">
          <a:xfrm>
            <a:off x="1035050" y="5530850"/>
            <a:ext cx="292100" cy="2159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3" name="Group 11"/>
          <p:cNvGrpSpPr>
            <a:grpSpLocks/>
          </p:cNvGrpSpPr>
          <p:nvPr/>
        </p:nvGrpSpPr>
        <p:grpSpPr bwMode="auto">
          <a:xfrm>
            <a:off x="3073400" y="5334000"/>
            <a:ext cx="636588" cy="611188"/>
            <a:chOff x="1936" y="3360"/>
            <a:chExt cx="401" cy="385"/>
          </a:xfrm>
        </p:grpSpPr>
        <p:sp>
          <p:nvSpPr>
            <p:cNvPr id="128035" name="Freeform 12"/>
            <p:cNvSpPr>
              <a:spLocks/>
            </p:cNvSpPr>
            <p:nvPr/>
          </p:nvSpPr>
          <p:spPr bwMode="auto">
            <a:xfrm>
              <a:off x="1936" y="3360"/>
              <a:ext cx="401" cy="385"/>
            </a:xfrm>
            <a:custGeom>
              <a:avLst/>
              <a:gdLst>
                <a:gd name="T0" fmla="*/ 176 w 401"/>
                <a:gd name="T1" fmla="*/ 0 h 385"/>
                <a:gd name="T2" fmla="*/ 208 w 401"/>
                <a:gd name="T3" fmla="*/ 16 h 385"/>
                <a:gd name="T4" fmla="*/ 144 w 401"/>
                <a:gd name="T5" fmla="*/ 16 h 385"/>
                <a:gd name="T6" fmla="*/ 208 w 401"/>
                <a:gd name="T7" fmla="*/ 32 h 385"/>
                <a:gd name="T8" fmla="*/ 144 w 401"/>
                <a:gd name="T9" fmla="*/ 32 h 385"/>
                <a:gd name="T10" fmla="*/ 240 w 401"/>
                <a:gd name="T11" fmla="*/ 48 h 385"/>
                <a:gd name="T12" fmla="*/ 144 w 401"/>
                <a:gd name="T13" fmla="*/ 48 h 385"/>
                <a:gd name="T14" fmla="*/ 240 w 401"/>
                <a:gd name="T15" fmla="*/ 64 h 385"/>
                <a:gd name="T16" fmla="*/ 144 w 401"/>
                <a:gd name="T17" fmla="*/ 64 h 385"/>
                <a:gd name="T18" fmla="*/ 272 w 401"/>
                <a:gd name="T19" fmla="*/ 80 h 385"/>
                <a:gd name="T20" fmla="*/ 96 w 401"/>
                <a:gd name="T21" fmla="*/ 80 h 385"/>
                <a:gd name="T22" fmla="*/ 240 w 401"/>
                <a:gd name="T23" fmla="*/ 96 h 385"/>
                <a:gd name="T24" fmla="*/ 96 w 401"/>
                <a:gd name="T25" fmla="*/ 96 h 385"/>
                <a:gd name="T26" fmla="*/ 272 w 401"/>
                <a:gd name="T27" fmla="*/ 112 h 385"/>
                <a:gd name="T28" fmla="*/ 128 w 401"/>
                <a:gd name="T29" fmla="*/ 112 h 385"/>
                <a:gd name="T30" fmla="*/ 288 w 401"/>
                <a:gd name="T31" fmla="*/ 128 h 385"/>
                <a:gd name="T32" fmla="*/ 96 w 401"/>
                <a:gd name="T33" fmla="*/ 144 h 385"/>
                <a:gd name="T34" fmla="*/ 304 w 401"/>
                <a:gd name="T35" fmla="*/ 144 h 385"/>
                <a:gd name="T36" fmla="*/ 64 w 401"/>
                <a:gd name="T37" fmla="*/ 176 h 385"/>
                <a:gd name="T38" fmla="*/ 304 w 401"/>
                <a:gd name="T39" fmla="*/ 176 h 385"/>
                <a:gd name="T40" fmla="*/ 48 w 401"/>
                <a:gd name="T41" fmla="*/ 192 h 385"/>
                <a:gd name="T42" fmla="*/ 336 w 401"/>
                <a:gd name="T43" fmla="*/ 208 h 385"/>
                <a:gd name="T44" fmla="*/ 48 w 401"/>
                <a:gd name="T45" fmla="*/ 224 h 385"/>
                <a:gd name="T46" fmla="*/ 336 w 401"/>
                <a:gd name="T47" fmla="*/ 240 h 385"/>
                <a:gd name="T48" fmla="*/ 32 w 401"/>
                <a:gd name="T49" fmla="*/ 240 h 385"/>
                <a:gd name="T50" fmla="*/ 368 w 401"/>
                <a:gd name="T51" fmla="*/ 272 h 385"/>
                <a:gd name="T52" fmla="*/ 0 w 401"/>
                <a:gd name="T53" fmla="*/ 272 h 385"/>
                <a:gd name="T54" fmla="*/ 368 w 401"/>
                <a:gd name="T55" fmla="*/ 304 h 385"/>
                <a:gd name="T56" fmla="*/ 32 w 401"/>
                <a:gd name="T57" fmla="*/ 304 h 385"/>
                <a:gd name="T58" fmla="*/ 400 w 401"/>
                <a:gd name="T59" fmla="*/ 320 h 385"/>
                <a:gd name="T60" fmla="*/ 16 w 401"/>
                <a:gd name="T61" fmla="*/ 320 h 385"/>
                <a:gd name="T62" fmla="*/ 160 w 401"/>
                <a:gd name="T63" fmla="*/ 320 h 385"/>
                <a:gd name="T64" fmla="*/ 160 w 401"/>
                <a:gd name="T65" fmla="*/ 384 h 385"/>
                <a:gd name="T66" fmla="*/ 192 w 401"/>
                <a:gd name="T67" fmla="*/ 384 h 385"/>
                <a:gd name="T68" fmla="*/ 192 w 401"/>
                <a:gd name="T69" fmla="*/ 320 h 38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01"/>
                <a:gd name="T106" fmla="*/ 0 h 385"/>
                <a:gd name="T107" fmla="*/ 401 w 401"/>
                <a:gd name="T108" fmla="*/ 385 h 38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01" h="385">
                  <a:moveTo>
                    <a:pt x="176" y="0"/>
                  </a:moveTo>
                  <a:lnTo>
                    <a:pt x="208" y="16"/>
                  </a:lnTo>
                  <a:lnTo>
                    <a:pt x="144" y="16"/>
                  </a:lnTo>
                  <a:lnTo>
                    <a:pt x="208" y="32"/>
                  </a:lnTo>
                  <a:lnTo>
                    <a:pt x="144" y="32"/>
                  </a:lnTo>
                  <a:lnTo>
                    <a:pt x="240" y="48"/>
                  </a:lnTo>
                  <a:lnTo>
                    <a:pt x="144" y="48"/>
                  </a:lnTo>
                  <a:lnTo>
                    <a:pt x="240" y="64"/>
                  </a:lnTo>
                  <a:lnTo>
                    <a:pt x="144" y="64"/>
                  </a:lnTo>
                  <a:lnTo>
                    <a:pt x="272" y="80"/>
                  </a:lnTo>
                  <a:lnTo>
                    <a:pt x="96" y="80"/>
                  </a:lnTo>
                  <a:lnTo>
                    <a:pt x="240" y="96"/>
                  </a:lnTo>
                  <a:lnTo>
                    <a:pt x="96" y="96"/>
                  </a:lnTo>
                  <a:lnTo>
                    <a:pt x="272" y="112"/>
                  </a:lnTo>
                  <a:lnTo>
                    <a:pt x="128" y="112"/>
                  </a:lnTo>
                  <a:lnTo>
                    <a:pt x="288" y="128"/>
                  </a:lnTo>
                  <a:lnTo>
                    <a:pt x="96" y="144"/>
                  </a:lnTo>
                  <a:lnTo>
                    <a:pt x="304" y="144"/>
                  </a:lnTo>
                  <a:lnTo>
                    <a:pt x="64" y="176"/>
                  </a:lnTo>
                  <a:lnTo>
                    <a:pt x="304" y="176"/>
                  </a:lnTo>
                  <a:lnTo>
                    <a:pt x="48" y="192"/>
                  </a:lnTo>
                  <a:lnTo>
                    <a:pt x="336" y="208"/>
                  </a:lnTo>
                  <a:lnTo>
                    <a:pt x="48" y="224"/>
                  </a:lnTo>
                  <a:lnTo>
                    <a:pt x="336" y="240"/>
                  </a:lnTo>
                  <a:lnTo>
                    <a:pt x="32" y="240"/>
                  </a:lnTo>
                  <a:lnTo>
                    <a:pt x="368" y="272"/>
                  </a:lnTo>
                  <a:lnTo>
                    <a:pt x="0" y="272"/>
                  </a:lnTo>
                  <a:lnTo>
                    <a:pt x="368" y="304"/>
                  </a:lnTo>
                  <a:lnTo>
                    <a:pt x="32" y="304"/>
                  </a:lnTo>
                  <a:lnTo>
                    <a:pt x="400" y="320"/>
                  </a:lnTo>
                  <a:lnTo>
                    <a:pt x="16" y="320"/>
                  </a:lnTo>
                  <a:lnTo>
                    <a:pt x="160" y="320"/>
                  </a:lnTo>
                  <a:lnTo>
                    <a:pt x="160" y="384"/>
                  </a:lnTo>
                  <a:lnTo>
                    <a:pt x="192" y="384"/>
                  </a:lnTo>
                  <a:lnTo>
                    <a:pt x="192" y="320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8036" name="Rectangle 13"/>
            <p:cNvSpPr>
              <a:spLocks noChangeArrowheads="1"/>
            </p:cNvSpPr>
            <p:nvPr/>
          </p:nvSpPr>
          <p:spPr bwMode="auto">
            <a:xfrm>
              <a:off x="2100" y="3684"/>
              <a:ext cx="24" cy="56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774158" name="AutoShape 14"/>
          <p:cNvSpPr>
            <a:spLocks noChangeArrowheads="1"/>
          </p:cNvSpPr>
          <p:nvPr/>
        </p:nvSpPr>
        <p:spPr bwMode="auto">
          <a:xfrm>
            <a:off x="5111750" y="17589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4159" name="AutoShape 15"/>
          <p:cNvSpPr>
            <a:spLocks noChangeArrowheads="1"/>
          </p:cNvSpPr>
          <p:nvPr/>
        </p:nvSpPr>
        <p:spPr bwMode="auto">
          <a:xfrm>
            <a:off x="4349750" y="53403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4160" name="AutoShape 16"/>
          <p:cNvSpPr>
            <a:spLocks noChangeArrowheads="1"/>
          </p:cNvSpPr>
          <p:nvPr/>
        </p:nvSpPr>
        <p:spPr bwMode="auto">
          <a:xfrm>
            <a:off x="4578350" y="21399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4161" name="AutoShape 17"/>
          <p:cNvSpPr>
            <a:spLocks noChangeArrowheads="1"/>
          </p:cNvSpPr>
          <p:nvPr/>
        </p:nvSpPr>
        <p:spPr bwMode="auto">
          <a:xfrm>
            <a:off x="5187950" y="25209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4162" name="AutoShape 18"/>
          <p:cNvSpPr>
            <a:spLocks noChangeArrowheads="1"/>
          </p:cNvSpPr>
          <p:nvPr/>
        </p:nvSpPr>
        <p:spPr bwMode="auto">
          <a:xfrm>
            <a:off x="3816350" y="21399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4163" name="AutoShape 19"/>
          <p:cNvSpPr>
            <a:spLocks noChangeArrowheads="1"/>
          </p:cNvSpPr>
          <p:nvPr/>
        </p:nvSpPr>
        <p:spPr bwMode="auto">
          <a:xfrm>
            <a:off x="5264150" y="51879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4164" name="AutoShape 20"/>
          <p:cNvSpPr>
            <a:spLocks noChangeArrowheads="1"/>
          </p:cNvSpPr>
          <p:nvPr/>
        </p:nvSpPr>
        <p:spPr bwMode="auto">
          <a:xfrm>
            <a:off x="4806950" y="53403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4165" name="AutoShape 21"/>
          <p:cNvSpPr>
            <a:spLocks noChangeArrowheads="1"/>
          </p:cNvSpPr>
          <p:nvPr/>
        </p:nvSpPr>
        <p:spPr bwMode="auto">
          <a:xfrm>
            <a:off x="4654550" y="51117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4166" name="AutoShape 22"/>
          <p:cNvSpPr>
            <a:spLocks noChangeArrowheads="1"/>
          </p:cNvSpPr>
          <p:nvPr/>
        </p:nvSpPr>
        <p:spPr bwMode="auto">
          <a:xfrm>
            <a:off x="4578350" y="48069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4167" name="AutoShape 23"/>
          <p:cNvSpPr>
            <a:spLocks noChangeArrowheads="1"/>
          </p:cNvSpPr>
          <p:nvPr/>
        </p:nvSpPr>
        <p:spPr bwMode="auto">
          <a:xfrm>
            <a:off x="4730750" y="45021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4168" name="AutoShape 24"/>
          <p:cNvSpPr>
            <a:spLocks noChangeArrowheads="1"/>
          </p:cNvSpPr>
          <p:nvPr/>
        </p:nvSpPr>
        <p:spPr bwMode="auto">
          <a:xfrm>
            <a:off x="4883150" y="42735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4169" name="AutoShape 25"/>
          <p:cNvSpPr>
            <a:spLocks noChangeArrowheads="1"/>
          </p:cNvSpPr>
          <p:nvPr/>
        </p:nvSpPr>
        <p:spPr bwMode="auto">
          <a:xfrm>
            <a:off x="5035550" y="37401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4170" name="AutoShape 26"/>
          <p:cNvSpPr>
            <a:spLocks noChangeArrowheads="1"/>
          </p:cNvSpPr>
          <p:nvPr/>
        </p:nvSpPr>
        <p:spPr bwMode="auto">
          <a:xfrm>
            <a:off x="4883150" y="34353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4171" name="AutoShape 27"/>
          <p:cNvSpPr>
            <a:spLocks noChangeArrowheads="1"/>
          </p:cNvSpPr>
          <p:nvPr/>
        </p:nvSpPr>
        <p:spPr bwMode="auto">
          <a:xfrm>
            <a:off x="4578350" y="366395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8025" name="Rectangle 28"/>
          <p:cNvSpPr>
            <a:spLocks noChangeArrowheads="1"/>
          </p:cNvSpPr>
          <p:nvPr/>
        </p:nvSpPr>
        <p:spPr bwMode="auto">
          <a:xfrm>
            <a:off x="84138" y="5622925"/>
            <a:ext cx="296862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r>
              <a:rPr lang="pt-BR" sz="1600">
                <a:solidFill>
                  <a:srgbClr val="FFFF00"/>
                </a:solidFill>
              </a:rPr>
              <a:t>3</a:t>
            </a:r>
          </a:p>
        </p:txBody>
      </p:sp>
      <p:sp>
        <p:nvSpPr>
          <p:cNvPr id="128026" name="Text Box 29"/>
          <p:cNvSpPr txBox="1">
            <a:spLocks noChangeArrowheads="1"/>
          </p:cNvSpPr>
          <p:nvPr/>
        </p:nvSpPr>
        <p:spPr bwMode="auto">
          <a:xfrm>
            <a:off x="8570913" y="4419600"/>
            <a:ext cx="500062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Esc</a:t>
            </a:r>
          </a:p>
        </p:txBody>
      </p:sp>
      <p:sp>
        <p:nvSpPr>
          <p:cNvPr id="128027" name="Text Box 30"/>
          <p:cNvSpPr txBox="1">
            <a:spLocks noChangeArrowheads="1"/>
          </p:cNvSpPr>
          <p:nvPr/>
        </p:nvSpPr>
        <p:spPr bwMode="auto">
          <a:xfrm>
            <a:off x="8580438" y="2678113"/>
            <a:ext cx="509587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Sag</a:t>
            </a:r>
          </a:p>
        </p:txBody>
      </p:sp>
      <p:grpSp>
        <p:nvGrpSpPr>
          <p:cNvPr id="4" name="Group 31"/>
          <p:cNvGrpSpPr>
            <a:grpSpLocks/>
          </p:cNvGrpSpPr>
          <p:nvPr/>
        </p:nvGrpSpPr>
        <p:grpSpPr bwMode="auto">
          <a:xfrm>
            <a:off x="4962525" y="5562600"/>
            <a:ext cx="295275" cy="409575"/>
            <a:chOff x="652" y="30"/>
            <a:chExt cx="1744" cy="2418"/>
          </a:xfrm>
        </p:grpSpPr>
        <p:sp>
          <p:nvSpPr>
            <p:cNvPr id="774176" name="AutoShape 32"/>
            <p:cNvSpPr>
              <a:spLocks noChangeArrowheads="1"/>
            </p:cNvSpPr>
            <p:nvPr/>
          </p:nvSpPr>
          <p:spPr bwMode="auto">
            <a:xfrm>
              <a:off x="2208" y="1351"/>
              <a:ext cx="188" cy="178"/>
            </a:xfrm>
            <a:prstGeom prst="star5">
              <a:avLst/>
            </a:prstGeom>
            <a:solidFill>
              <a:srgbClr val="FFFF00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8030" name="Freeform 33"/>
            <p:cNvSpPr>
              <a:spLocks/>
            </p:cNvSpPr>
            <p:nvPr/>
          </p:nvSpPr>
          <p:spPr bwMode="auto">
            <a:xfrm>
              <a:off x="720" y="1200"/>
              <a:ext cx="576" cy="1248"/>
            </a:xfrm>
            <a:custGeom>
              <a:avLst/>
              <a:gdLst>
                <a:gd name="T0" fmla="*/ 0 w 576"/>
                <a:gd name="T1" fmla="*/ 0 h 1248"/>
                <a:gd name="T2" fmla="*/ 384 w 576"/>
                <a:gd name="T3" fmla="*/ 480 h 1248"/>
                <a:gd name="T4" fmla="*/ 576 w 576"/>
                <a:gd name="T5" fmla="*/ 1248 h 1248"/>
                <a:gd name="T6" fmla="*/ 0 60000 65536"/>
                <a:gd name="T7" fmla="*/ 0 60000 65536"/>
                <a:gd name="T8" fmla="*/ 0 60000 65536"/>
                <a:gd name="T9" fmla="*/ 0 w 576"/>
                <a:gd name="T10" fmla="*/ 0 h 1248"/>
                <a:gd name="T11" fmla="*/ 576 w 576"/>
                <a:gd name="T12" fmla="*/ 1248 h 124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76" h="1248">
                  <a:moveTo>
                    <a:pt x="0" y="0"/>
                  </a:moveTo>
                  <a:cubicBezTo>
                    <a:pt x="144" y="136"/>
                    <a:pt x="288" y="272"/>
                    <a:pt x="384" y="480"/>
                  </a:cubicBezTo>
                  <a:cubicBezTo>
                    <a:pt x="480" y="688"/>
                    <a:pt x="528" y="968"/>
                    <a:pt x="576" y="124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8031" name="Freeform 34"/>
            <p:cNvSpPr>
              <a:spLocks/>
            </p:cNvSpPr>
            <p:nvPr/>
          </p:nvSpPr>
          <p:spPr bwMode="auto">
            <a:xfrm>
              <a:off x="960" y="624"/>
              <a:ext cx="440" cy="1824"/>
            </a:xfrm>
            <a:custGeom>
              <a:avLst/>
              <a:gdLst>
                <a:gd name="T0" fmla="*/ 0 w 440"/>
                <a:gd name="T1" fmla="*/ 0 h 1824"/>
                <a:gd name="T2" fmla="*/ 384 w 440"/>
                <a:gd name="T3" fmla="*/ 816 h 1824"/>
                <a:gd name="T4" fmla="*/ 336 w 440"/>
                <a:gd name="T5" fmla="*/ 1824 h 1824"/>
                <a:gd name="T6" fmla="*/ 0 60000 65536"/>
                <a:gd name="T7" fmla="*/ 0 60000 65536"/>
                <a:gd name="T8" fmla="*/ 0 60000 65536"/>
                <a:gd name="T9" fmla="*/ 0 w 440"/>
                <a:gd name="T10" fmla="*/ 0 h 1824"/>
                <a:gd name="T11" fmla="*/ 440 w 440"/>
                <a:gd name="T12" fmla="*/ 1824 h 18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40" h="1824">
                  <a:moveTo>
                    <a:pt x="0" y="0"/>
                  </a:moveTo>
                  <a:cubicBezTo>
                    <a:pt x="164" y="256"/>
                    <a:pt x="328" y="512"/>
                    <a:pt x="384" y="816"/>
                  </a:cubicBezTo>
                  <a:cubicBezTo>
                    <a:pt x="440" y="1120"/>
                    <a:pt x="388" y="1472"/>
                    <a:pt x="336" y="1824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8032" name="Freeform 35"/>
            <p:cNvSpPr>
              <a:spLocks/>
            </p:cNvSpPr>
            <p:nvPr/>
          </p:nvSpPr>
          <p:spPr bwMode="auto">
            <a:xfrm>
              <a:off x="1296" y="960"/>
              <a:ext cx="768" cy="1488"/>
            </a:xfrm>
            <a:custGeom>
              <a:avLst/>
              <a:gdLst>
                <a:gd name="T0" fmla="*/ 768 w 768"/>
                <a:gd name="T1" fmla="*/ 0 h 1488"/>
                <a:gd name="T2" fmla="*/ 384 w 768"/>
                <a:gd name="T3" fmla="*/ 528 h 1488"/>
                <a:gd name="T4" fmla="*/ 240 w 768"/>
                <a:gd name="T5" fmla="*/ 1056 h 1488"/>
                <a:gd name="T6" fmla="*/ 0 w 768"/>
                <a:gd name="T7" fmla="*/ 1488 h 14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8"/>
                <a:gd name="T13" fmla="*/ 0 h 1488"/>
                <a:gd name="T14" fmla="*/ 768 w 768"/>
                <a:gd name="T15" fmla="*/ 1488 h 14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8" h="1488">
                  <a:moveTo>
                    <a:pt x="768" y="0"/>
                  </a:moveTo>
                  <a:cubicBezTo>
                    <a:pt x="620" y="176"/>
                    <a:pt x="472" y="352"/>
                    <a:pt x="384" y="528"/>
                  </a:cubicBezTo>
                  <a:cubicBezTo>
                    <a:pt x="296" y="704"/>
                    <a:pt x="304" y="896"/>
                    <a:pt x="240" y="1056"/>
                  </a:cubicBezTo>
                  <a:cubicBezTo>
                    <a:pt x="176" y="1216"/>
                    <a:pt x="88" y="1352"/>
                    <a:pt x="0" y="148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8033" name="Freeform 36"/>
            <p:cNvSpPr>
              <a:spLocks/>
            </p:cNvSpPr>
            <p:nvPr/>
          </p:nvSpPr>
          <p:spPr bwMode="auto">
            <a:xfrm>
              <a:off x="1344" y="336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8034" name="Freeform 37"/>
            <p:cNvSpPr>
              <a:spLocks/>
            </p:cNvSpPr>
            <p:nvPr/>
          </p:nvSpPr>
          <p:spPr bwMode="auto">
            <a:xfrm flipH="1">
              <a:off x="652" y="30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40" name="CaixaDeTexto 39"/>
          <p:cNvSpPr txBox="1"/>
          <p:nvPr/>
        </p:nvSpPr>
        <p:spPr>
          <a:xfrm>
            <a:off x="4218812" y="6501280"/>
            <a:ext cx="13260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0" dirty="0" smtClean="0">
                <a:solidFill>
                  <a:srgbClr val="000000"/>
                </a:solidFill>
              </a:rPr>
              <a:t>Lado oeste</a:t>
            </a:r>
            <a:endParaRPr lang="pt-BR" b="0" dirty="0">
              <a:solidFill>
                <a:srgbClr val="000000"/>
              </a:solidFill>
            </a:endParaRPr>
          </a:p>
        </p:txBody>
      </p:sp>
      <p:pic>
        <p:nvPicPr>
          <p:cNvPr id="41" name="Picture 12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100392" y="44624"/>
            <a:ext cx="996080" cy="93664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00"/>
            </a:gs>
            <a:gs pos="20000">
              <a:srgbClr val="000040"/>
            </a:gs>
            <a:gs pos="50000">
              <a:srgbClr val="400040"/>
            </a:gs>
            <a:gs pos="75000">
              <a:srgbClr val="8F0040"/>
            </a:gs>
            <a:gs pos="89999">
              <a:srgbClr val="F27300"/>
            </a:gs>
            <a:gs pos="100000">
              <a:srgbClr val="FFBF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" name="Grupo 152"/>
          <p:cNvGrpSpPr/>
          <p:nvPr/>
        </p:nvGrpSpPr>
        <p:grpSpPr>
          <a:xfrm>
            <a:off x="97812" y="105962"/>
            <a:ext cx="1017804" cy="802758"/>
            <a:chOff x="395288" y="4122738"/>
            <a:chExt cx="1714500" cy="1135062"/>
          </a:xfrm>
        </p:grpSpPr>
        <p:sp>
          <p:nvSpPr>
            <p:cNvPr id="154" name="Freeform 3"/>
            <p:cNvSpPr>
              <a:spLocks/>
            </p:cNvSpPr>
            <p:nvPr/>
          </p:nvSpPr>
          <p:spPr bwMode="auto">
            <a:xfrm>
              <a:off x="449263" y="4122738"/>
              <a:ext cx="1660525" cy="419100"/>
            </a:xfrm>
            <a:custGeom>
              <a:avLst/>
              <a:gdLst/>
              <a:ahLst/>
              <a:cxnLst>
                <a:cxn ang="0">
                  <a:pos x="4" y="1014"/>
                </a:cxn>
                <a:cxn ang="0">
                  <a:pos x="0" y="931"/>
                </a:cxn>
                <a:cxn ang="0">
                  <a:pos x="93" y="808"/>
                </a:cxn>
                <a:cxn ang="0">
                  <a:pos x="125" y="561"/>
                </a:cxn>
                <a:cxn ang="0">
                  <a:pos x="43" y="374"/>
                </a:cxn>
                <a:cxn ang="0">
                  <a:pos x="93" y="215"/>
                </a:cxn>
                <a:cxn ang="0">
                  <a:pos x="35" y="86"/>
                </a:cxn>
                <a:cxn ang="0">
                  <a:pos x="456" y="17"/>
                </a:cxn>
                <a:cxn ang="0">
                  <a:pos x="774" y="107"/>
                </a:cxn>
                <a:cxn ang="0">
                  <a:pos x="1101" y="24"/>
                </a:cxn>
                <a:cxn ang="0">
                  <a:pos x="1653" y="0"/>
                </a:cxn>
                <a:cxn ang="0">
                  <a:pos x="1840" y="107"/>
                </a:cxn>
                <a:cxn ang="0">
                  <a:pos x="2163" y="114"/>
                </a:cxn>
                <a:cxn ang="0">
                  <a:pos x="2333" y="47"/>
                </a:cxn>
                <a:cxn ang="0">
                  <a:pos x="2703" y="51"/>
                </a:cxn>
                <a:cxn ang="0">
                  <a:pos x="2684" y="309"/>
                </a:cxn>
                <a:cxn ang="0">
                  <a:pos x="2641" y="371"/>
                </a:cxn>
                <a:cxn ang="0">
                  <a:pos x="2735" y="624"/>
                </a:cxn>
                <a:cxn ang="0">
                  <a:pos x="2660" y="838"/>
                </a:cxn>
                <a:cxn ang="0">
                  <a:pos x="2649" y="1056"/>
                </a:cxn>
                <a:cxn ang="0">
                  <a:pos x="4" y="1014"/>
                </a:cxn>
                <a:cxn ang="0">
                  <a:pos x="4" y="1014"/>
                </a:cxn>
              </a:cxnLst>
              <a:rect l="0" t="0" r="r" b="b"/>
              <a:pathLst>
                <a:path w="2735" h="1056">
                  <a:moveTo>
                    <a:pt x="4" y="1014"/>
                  </a:moveTo>
                  <a:lnTo>
                    <a:pt x="0" y="931"/>
                  </a:lnTo>
                  <a:lnTo>
                    <a:pt x="93" y="808"/>
                  </a:lnTo>
                  <a:lnTo>
                    <a:pt x="125" y="561"/>
                  </a:lnTo>
                  <a:lnTo>
                    <a:pt x="43" y="374"/>
                  </a:lnTo>
                  <a:lnTo>
                    <a:pt x="93" y="215"/>
                  </a:lnTo>
                  <a:lnTo>
                    <a:pt x="35" y="86"/>
                  </a:lnTo>
                  <a:lnTo>
                    <a:pt x="456" y="17"/>
                  </a:lnTo>
                  <a:lnTo>
                    <a:pt x="774" y="107"/>
                  </a:lnTo>
                  <a:lnTo>
                    <a:pt x="1101" y="24"/>
                  </a:lnTo>
                  <a:lnTo>
                    <a:pt x="1653" y="0"/>
                  </a:lnTo>
                  <a:lnTo>
                    <a:pt x="1840" y="107"/>
                  </a:lnTo>
                  <a:lnTo>
                    <a:pt x="2163" y="114"/>
                  </a:lnTo>
                  <a:lnTo>
                    <a:pt x="2333" y="47"/>
                  </a:lnTo>
                  <a:lnTo>
                    <a:pt x="2703" y="51"/>
                  </a:lnTo>
                  <a:lnTo>
                    <a:pt x="2684" y="309"/>
                  </a:lnTo>
                  <a:lnTo>
                    <a:pt x="2641" y="371"/>
                  </a:lnTo>
                  <a:lnTo>
                    <a:pt x="2735" y="624"/>
                  </a:lnTo>
                  <a:lnTo>
                    <a:pt x="2660" y="838"/>
                  </a:lnTo>
                  <a:lnTo>
                    <a:pt x="2649" y="1056"/>
                  </a:lnTo>
                  <a:lnTo>
                    <a:pt x="4" y="1014"/>
                  </a:lnTo>
                  <a:lnTo>
                    <a:pt x="4" y="1014"/>
                  </a:lnTo>
                  <a:close/>
                </a:path>
              </a:pathLst>
            </a:custGeom>
            <a:solidFill>
              <a:srgbClr val="B2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55" name="Freeform 4"/>
            <p:cNvSpPr>
              <a:spLocks/>
            </p:cNvSpPr>
            <p:nvPr/>
          </p:nvSpPr>
          <p:spPr bwMode="auto">
            <a:xfrm>
              <a:off x="1108076" y="4295775"/>
              <a:ext cx="241300" cy="176212"/>
            </a:xfrm>
            <a:custGeom>
              <a:avLst/>
              <a:gdLst/>
              <a:ahLst/>
              <a:cxnLst>
                <a:cxn ang="0">
                  <a:pos x="17" y="338"/>
                </a:cxn>
                <a:cxn ang="0">
                  <a:pos x="0" y="235"/>
                </a:cxn>
                <a:cxn ang="0">
                  <a:pos x="36" y="141"/>
                </a:cxn>
                <a:cxn ang="0">
                  <a:pos x="118" y="48"/>
                </a:cxn>
                <a:cxn ang="0">
                  <a:pos x="229" y="4"/>
                </a:cxn>
                <a:cxn ang="0">
                  <a:pos x="338" y="0"/>
                </a:cxn>
                <a:cxn ang="0">
                  <a:pos x="501" y="48"/>
                </a:cxn>
                <a:cxn ang="0">
                  <a:pos x="585" y="118"/>
                </a:cxn>
                <a:cxn ang="0">
                  <a:pos x="607" y="212"/>
                </a:cxn>
                <a:cxn ang="0">
                  <a:pos x="582" y="299"/>
                </a:cxn>
                <a:cxn ang="0">
                  <a:pos x="515" y="377"/>
                </a:cxn>
                <a:cxn ang="0">
                  <a:pos x="399" y="433"/>
                </a:cxn>
                <a:cxn ang="0">
                  <a:pos x="255" y="447"/>
                </a:cxn>
                <a:cxn ang="0">
                  <a:pos x="112" y="417"/>
                </a:cxn>
                <a:cxn ang="0">
                  <a:pos x="17" y="338"/>
                </a:cxn>
                <a:cxn ang="0">
                  <a:pos x="17" y="338"/>
                </a:cxn>
              </a:cxnLst>
              <a:rect l="0" t="0" r="r" b="b"/>
              <a:pathLst>
                <a:path w="607" h="447">
                  <a:moveTo>
                    <a:pt x="17" y="338"/>
                  </a:moveTo>
                  <a:lnTo>
                    <a:pt x="0" y="235"/>
                  </a:lnTo>
                  <a:lnTo>
                    <a:pt x="36" y="141"/>
                  </a:lnTo>
                  <a:lnTo>
                    <a:pt x="118" y="48"/>
                  </a:lnTo>
                  <a:lnTo>
                    <a:pt x="229" y="4"/>
                  </a:lnTo>
                  <a:lnTo>
                    <a:pt x="338" y="0"/>
                  </a:lnTo>
                  <a:lnTo>
                    <a:pt x="501" y="48"/>
                  </a:lnTo>
                  <a:lnTo>
                    <a:pt x="585" y="118"/>
                  </a:lnTo>
                  <a:lnTo>
                    <a:pt x="607" y="212"/>
                  </a:lnTo>
                  <a:lnTo>
                    <a:pt x="582" y="299"/>
                  </a:lnTo>
                  <a:lnTo>
                    <a:pt x="515" y="377"/>
                  </a:lnTo>
                  <a:lnTo>
                    <a:pt x="399" y="433"/>
                  </a:lnTo>
                  <a:lnTo>
                    <a:pt x="255" y="447"/>
                  </a:lnTo>
                  <a:lnTo>
                    <a:pt x="112" y="417"/>
                  </a:lnTo>
                  <a:lnTo>
                    <a:pt x="17" y="338"/>
                  </a:lnTo>
                  <a:lnTo>
                    <a:pt x="17" y="338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56" name="Freeform 5"/>
            <p:cNvSpPr>
              <a:spLocks/>
            </p:cNvSpPr>
            <p:nvPr/>
          </p:nvSpPr>
          <p:spPr bwMode="auto">
            <a:xfrm>
              <a:off x="1657351" y="4311650"/>
              <a:ext cx="139700" cy="165100"/>
            </a:xfrm>
            <a:custGeom>
              <a:avLst/>
              <a:gdLst/>
              <a:ahLst/>
              <a:cxnLst>
                <a:cxn ang="0">
                  <a:pos x="56" y="384"/>
                </a:cxn>
                <a:cxn ang="0">
                  <a:pos x="69" y="367"/>
                </a:cxn>
                <a:cxn ang="0">
                  <a:pos x="119" y="273"/>
                </a:cxn>
                <a:cxn ang="0">
                  <a:pos x="190" y="293"/>
                </a:cxn>
                <a:cxn ang="0">
                  <a:pos x="225" y="322"/>
                </a:cxn>
                <a:cxn ang="0">
                  <a:pos x="267" y="386"/>
                </a:cxn>
                <a:cxn ang="0">
                  <a:pos x="293" y="415"/>
                </a:cxn>
                <a:cxn ang="0">
                  <a:pos x="311" y="401"/>
                </a:cxn>
                <a:cxn ang="0">
                  <a:pos x="315" y="353"/>
                </a:cxn>
                <a:cxn ang="0">
                  <a:pos x="269" y="289"/>
                </a:cxn>
                <a:cxn ang="0">
                  <a:pos x="210" y="242"/>
                </a:cxn>
                <a:cxn ang="0">
                  <a:pos x="223" y="216"/>
                </a:cxn>
                <a:cxn ang="0">
                  <a:pos x="332" y="188"/>
                </a:cxn>
                <a:cxn ang="0">
                  <a:pos x="353" y="161"/>
                </a:cxn>
                <a:cxn ang="0">
                  <a:pos x="324" y="136"/>
                </a:cxn>
                <a:cxn ang="0">
                  <a:pos x="265" y="131"/>
                </a:cxn>
                <a:cxn ang="0">
                  <a:pos x="172" y="168"/>
                </a:cxn>
                <a:cxn ang="0">
                  <a:pos x="195" y="89"/>
                </a:cxn>
                <a:cxn ang="0">
                  <a:pos x="234" y="17"/>
                </a:cxn>
                <a:cxn ang="0">
                  <a:pos x="226" y="0"/>
                </a:cxn>
                <a:cxn ang="0">
                  <a:pos x="182" y="7"/>
                </a:cxn>
                <a:cxn ang="0">
                  <a:pos x="144" y="50"/>
                </a:cxn>
                <a:cxn ang="0">
                  <a:pos x="123" y="121"/>
                </a:cxn>
                <a:cxn ang="0">
                  <a:pos x="86" y="65"/>
                </a:cxn>
                <a:cxn ang="0">
                  <a:pos x="37" y="12"/>
                </a:cxn>
                <a:cxn ang="0">
                  <a:pos x="10" y="20"/>
                </a:cxn>
                <a:cxn ang="0">
                  <a:pos x="0" y="67"/>
                </a:cxn>
                <a:cxn ang="0">
                  <a:pos x="29" y="107"/>
                </a:cxn>
                <a:cxn ang="0">
                  <a:pos x="75" y="136"/>
                </a:cxn>
                <a:cxn ang="0">
                  <a:pos x="29" y="149"/>
                </a:cxn>
                <a:cxn ang="0">
                  <a:pos x="9" y="168"/>
                </a:cxn>
                <a:cxn ang="0">
                  <a:pos x="10" y="183"/>
                </a:cxn>
                <a:cxn ang="0">
                  <a:pos x="101" y="184"/>
                </a:cxn>
                <a:cxn ang="0">
                  <a:pos x="84" y="213"/>
                </a:cxn>
                <a:cxn ang="0">
                  <a:pos x="50" y="264"/>
                </a:cxn>
                <a:cxn ang="0">
                  <a:pos x="36" y="315"/>
                </a:cxn>
                <a:cxn ang="0">
                  <a:pos x="42" y="360"/>
                </a:cxn>
                <a:cxn ang="0">
                  <a:pos x="56" y="384"/>
                </a:cxn>
                <a:cxn ang="0">
                  <a:pos x="56" y="384"/>
                </a:cxn>
              </a:cxnLst>
              <a:rect l="0" t="0" r="r" b="b"/>
              <a:pathLst>
                <a:path w="353" h="415">
                  <a:moveTo>
                    <a:pt x="56" y="384"/>
                  </a:moveTo>
                  <a:lnTo>
                    <a:pt x="69" y="367"/>
                  </a:lnTo>
                  <a:lnTo>
                    <a:pt x="119" y="273"/>
                  </a:lnTo>
                  <a:lnTo>
                    <a:pt x="190" y="293"/>
                  </a:lnTo>
                  <a:lnTo>
                    <a:pt x="225" y="322"/>
                  </a:lnTo>
                  <a:lnTo>
                    <a:pt x="267" y="386"/>
                  </a:lnTo>
                  <a:lnTo>
                    <a:pt x="293" y="415"/>
                  </a:lnTo>
                  <a:lnTo>
                    <a:pt x="311" y="401"/>
                  </a:lnTo>
                  <a:lnTo>
                    <a:pt x="315" y="353"/>
                  </a:lnTo>
                  <a:lnTo>
                    <a:pt x="269" y="289"/>
                  </a:lnTo>
                  <a:lnTo>
                    <a:pt x="210" y="242"/>
                  </a:lnTo>
                  <a:lnTo>
                    <a:pt x="223" y="216"/>
                  </a:lnTo>
                  <a:lnTo>
                    <a:pt x="332" y="188"/>
                  </a:lnTo>
                  <a:lnTo>
                    <a:pt x="353" y="161"/>
                  </a:lnTo>
                  <a:lnTo>
                    <a:pt x="324" y="136"/>
                  </a:lnTo>
                  <a:lnTo>
                    <a:pt x="265" y="131"/>
                  </a:lnTo>
                  <a:lnTo>
                    <a:pt x="172" y="168"/>
                  </a:lnTo>
                  <a:lnTo>
                    <a:pt x="195" y="89"/>
                  </a:lnTo>
                  <a:lnTo>
                    <a:pt x="234" y="17"/>
                  </a:lnTo>
                  <a:lnTo>
                    <a:pt x="226" y="0"/>
                  </a:lnTo>
                  <a:lnTo>
                    <a:pt x="182" y="7"/>
                  </a:lnTo>
                  <a:lnTo>
                    <a:pt x="144" y="50"/>
                  </a:lnTo>
                  <a:lnTo>
                    <a:pt x="123" y="121"/>
                  </a:lnTo>
                  <a:lnTo>
                    <a:pt x="86" y="65"/>
                  </a:lnTo>
                  <a:lnTo>
                    <a:pt x="37" y="12"/>
                  </a:lnTo>
                  <a:lnTo>
                    <a:pt x="10" y="20"/>
                  </a:lnTo>
                  <a:lnTo>
                    <a:pt x="0" y="67"/>
                  </a:lnTo>
                  <a:lnTo>
                    <a:pt x="29" y="107"/>
                  </a:lnTo>
                  <a:lnTo>
                    <a:pt x="75" y="136"/>
                  </a:lnTo>
                  <a:lnTo>
                    <a:pt x="29" y="149"/>
                  </a:lnTo>
                  <a:lnTo>
                    <a:pt x="9" y="168"/>
                  </a:lnTo>
                  <a:lnTo>
                    <a:pt x="10" y="183"/>
                  </a:lnTo>
                  <a:lnTo>
                    <a:pt x="101" y="184"/>
                  </a:lnTo>
                  <a:lnTo>
                    <a:pt x="84" y="213"/>
                  </a:lnTo>
                  <a:lnTo>
                    <a:pt x="50" y="264"/>
                  </a:lnTo>
                  <a:lnTo>
                    <a:pt x="36" y="315"/>
                  </a:lnTo>
                  <a:lnTo>
                    <a:pt x="42" y="360"/>
                  </a:lnTo>
                  <a:lnTo>
                    <a:pt x="56" y="384"/>
                  </a:lnTo>
                  <a:lnTo>
                    <a:pt x="56" y="384"/>
                  </a:lnTo>
                  <a:close/>
                </a:path>
              </a:pathLst>
            </a:custGeom>
            <a:solidFill>
              <a:srgbClr val="00C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57" name="Freeform 6"/>
            <p:cNvSpPr>
              <a:spLocks/>
            </p:cNvSpPr>
            <p:nvPr/>
          </p:nvSpPr>
          <p:spPr bwMode="auto">
            <a:xfrm>
              <a:off x="1543051" y="4341813"/>
              <a:ext cx="128588" cy="142875"/>
            </a:xfrm>
            <a:custGeom>
              <a:avLst/>
              <a:gdLst/>
              <a:ahLst/>
              <a:cxnLst>
                <a:cxn ang="0">
                  <a:pos x="132" y="350"/>
                </a:cxn>
                <a:cxn ang="0">
                  <a:pos x="134" y="283"/>
                </a:cxn>
                <a:cxn ang="0">
                  <a:pos x="147" y="242"/>
                </a:cxn>
                <a:cxn ang="0">
                  <a:pos x="162" y="230"/>
                </a:cxn>
                <a:cxn ang="0">
                  <a:pos x="190" y="230"/>
                </a:cxn>
                <a:cxn ang="0">
                  <a:pos x="216" y="246"/>
                </a:cxn>
                <a:cxn ang="0">
                  <a:pos x="243" y="232"/>
                </a:cxn>
                <a:cxn ang="0">
                  <a:pos x="249" y="196"/>
                </a:cxn>
                <a:cxn ang="0">
                  <a:pos x="325" y="182"/>
                </a:cxn>
                <a:cxn ang="0">
                  <a:pos x="320" y="171"/>
                </a:cxn>
                <a:cxn ang="0">
                  <a:pos x="302" y="156"/>
                </a:cxn>
                <a:cxn ang="0">
                  <a:pos x="268" y="153"/>
                </a:cxn>
                <a:cxn ang="0">
                  <a:pos x="219" y="167"/>
                </a:cxn>
                <a:cxn ang="0">
                  <a:pos x="211" y="156"/>
                </a:cxn>
                <a:cxn ang="0">
                  <a:pos x="217" y="133"/>
                </a:cxn>
                <a:cxn ang="0">
                  <a:pos x="262" y="79"/>
                </a:cxn>
                <a:cxn ang="0">
                  <a:pos x="268" y="52"/>
                </a:cxn>
                <a:cxn ang="0">
                  <a:pos x="240" y="38"/>
                </a:cxn>
                <a:cxn ang="0">
                  <a:pos x="200" y="70"/>
                </a:cxn>
                <a:cxn ang="0">
                  <a:pos x="183" y="104"/>
                </a:cxn>
                <a:cxn ang="0">
                  <a:pos x="177" y="133"/>
                </a:cxn>
                <a:cxn ang="0">
                  <a:pos x="161" y="76"/>
                </a:cxn>
                <a:cxn ang="0">
                  <a:pos x="133" y="21"/>
                </a:cxn>
                <a:cxn ang="0">
                  <a:pos x="106" y="0"/>
                </a:cxn>
                <a:cxn ang="0">
                  <a:pos x="87" y="0"/>
                </a:cxn>
                <a:cxn ang="0">
                  <a:pos x="66" y="17"/>
                </a:cxn>
                <a:cxn ang="0">
                  <a:pos x="70" y="62"/>
                </a:cxn>
                <a:cxn ang="0">
                  <a:pos x="139" y="153"/>
                </a:cxn>
                <a:cxn ang="0">
                  <a:pos x="81" y="137"/>
                </a:cxn>
                <a:cxn ang="0">
                  <a:pos x="28" y="138"/>
                </a:cxn>
                <a:cxn ang="0">
                  <a:pos x="0" y="152"/>
                </a:cxn>
                <a:cxn ang="0">
                  <a:pos x="0" y="186"/>
                </a:cxn>
                <a:cxn ang="0">
                  <a:pos x="106" y="177"/>
                </a:cxn>
                <a:cxn ang="0">
                  <a:pos x="144" y="184"/>
                </a:cxn>
                <a:cxn ang="0">
                  <a:pos x="148" y="195"/>
                </a:cxn>
                <a:cxn ang="0">
                  <a:pos x="114" y="213"/>
                </a:cxn>
                <a:cxn ang="0">
                  <a:pos x="86" y="253"/>
                </a:cxn>
                <a:cxn ang="0">
                  <a:pos x="86" y="311"/>
                </a:cxn>
                <a:cxn ang="0">
                  <a:pos x="96" y="345"/>
                </a:cxn>
                <a:cxn ang="0">
                  <a:pos x="121" y="358"/>
                </a:cxn>
                <a:cxn ang="0">
                  <a:pos x="132" y="350"/>
                </a:cxn>
                <a:cxn ang="0">
                  <a:pos x="132" y="350"/>
                </a:cxn>
              </a:cxnLst>
              <a:rect l="0" t="0" r="r" b="b"/>
              <a:pathLst>
                <a:path w="325" h="358">
                  <a:moveTo>
                    <a:pt x="132" y="350"/>
                  </a:moveTo>
                  <a:lnTo>
                    <a:pt x="134" y="283"/>
                  </a:lnTo>
                  <a:lnTo>
                    <a:pt x="147" y="242"/>
                  </a:lnTo>
                  <a:lnTo>
                    <a:pt x="162" y="230"/>
                  </a:lnTo>
                  <a:lnTo>
                    <a:pt x="190" y="230"/>
                  </a:lnTo>
                  <a:lnTo>
                    <a:pt x="216" y="246"/>
                  </a:lnTo>
                  <a:lnTo>
                    <a:pt x="243" y="232"/>
                  </a:lnTo>
                  <a:lnTo>
                    <a:pt x="249" y="196"/>
                  </a:lnTo>
                  <a:lnTo>
                    <a:pt x="325" y="182"/>
                  </a:lnTo>
                  <a:lnTo>
                    <a:pt x="320" y="171"/>
                  </a:lnTo>
                  <a:lnTo>
                    <a:pt x="302" y="156"/>
                  </a:lnTo>
                  <a:lnTo>
                    <a:pt x="268" y="153"/>
                  </a:lnTo>
                  <a:lnTo>
                    <a:pt x="219" y="167"/>
                  </a:lnTo>
                  <a:lnTo>
                    <a:pt x="211" y="156"/>
                  </a:lnTo>
                  <a:lnTo>
                    <a:pt x="217" y="133"/>
                  </a:lnTo>
                  <a:lnTo>
                    <a:pt x="262" y="79"/>
                  </a:lnTo>
                  <a:lnTo>
                    <a:pt x="268" y="52"/>
                  </a:lnTo>
                  <a:lnTo>
                    <a:pt x="240" y="38"/>
                  </a:lnTo>
                  <a:lnTo>
                    <a:pt x="200" y="70"/>
                  </a:lnTo>
                  <a:lnTo>
                    <a:pt x="183" y="104"/>
                  </a:lnTo>
                  <a:lnTo>
                    <a:pt x="177" y="133"/>
                  </a:lnTo>
                  <a:lnTo>
                    <a:pt x="161" y="76"/>
                  </a:lnTo>
                  <a:lnTo>
                    <a:pt x="133" y="21"/>
                  </a:lnTo>
                  <a:lnTo>
                    <a:pt x="106" y="0"/>
                  </a:lnTo>
                  <a:lnTo>
                    <a:pt x="87" y="0"/>
                  </a:lnTo>
                  <a:lnTo>
                    <a:pt x="66" y="17"/>
                  </a:lnTo>
                  <a:lnTo>
                    <a:pt x="70" y="62"/>
                  </a:lnTo>
                  <a:lnTo>
                    <a:pt x="139" y="153"/>
                  </a:lnTo>
                  <a:lnTo>
                    <a:pt x="81" y="137"/>
                  </a:lnTo>
                  <a:lnTo>
                    <a:pt x="28" y="138"/>
                  </a:lnTo>
                  <a:lnTo>
                    <a:pt x="0" y="152"/>
                  </a:lnTo>
                  <a:lnTo>
                    <a:pt x="0" y="186"/>
                  </a:lnTo>
                  <a:lnTo>
                    <a:pt x="106" y="177"/>
                  </a:lnTo>
                  <a:lnTo>
                    <a:pt x="144" y="184"/>
                  </a:lnTo>
                  <a:lnTo>
                    <a:pt x="148" y="195"/>
                  </a:lnTo>
                  <a:lnTo>
                    <a:pt x="114" y="213"/>
                  </a:lnTo>
                  <a:lnTo>
                    <a:pt x="86" y="253"/>
                  </a:lnTo>
                  <a:lnTo>
                    <a:pt x="86" y="311"/>
                  </a:lnTo>
                  <a:lnTo>
                    <a:pt x="96" y="345"/>
                  </a:lnTo>
                  <a:lnTo>
                    <a:pt x="121" y="358"/>
                  </a:lnTo>
                  <a:lnTo>
                    <a:pt x="132" y="350"/>
                  </a:lnTo>
                  <a:lnTo>
                    <a:pt x="132" y="350"/>
                  </a:lnTo>
                  <a:close/>
                </a:path>
              </a:pathLst>
            </a:custGeom>
            <a:solidFill>
              <a:srgbClr val="00C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58" name="Freeform 7"/>
            <p:cNvSpPr>
              <a:spLocks/>
            </p:cNvSpPr>
            <p:nvPr/>
          </p:nvSpPr>
          <p:spPr bwMode="auto">
            <a:xfrm>
              <a:off x="738188" y="4514850"/>
              <a:ext cx="1065213" cy="117475"/>
            </a:xfrm>
            <a:custGeom>
              <a:avLst/>
              <a:gdLst/>
              <a:ahLst/>
              <a:cxnLst>
                <a:cxn ang="0">
                  <a:pos x="19" y="195"/>
                </a:cxn>
                <a:cxn ang="0">
                  <a:pos x="0" y="97"/>
                </a:cxn>
                <a:cxn ang="0">
                  <a:pos x="4" y="0"/>
                </a:cxn>
                <a:cxn ang="0">
                  <a:pos x="2658" y="8"/>
                </a:cxn>
                <a:cxn ang="0">
                  <a:pos x="2686" y="120"/>
                </a:cxn>
                <a:cxn ang="0">
                  <a:pos x="129" y="297"/>
                </a:cxn>
                <a:cxn ang="0">
                  <a:pos x="19" y="195"/>
                </a:cxn>
                <a:cxn ang="0">
                  <a:pos x="19" y="195"/>
                </a:cxn>
              </a:cxnLst>
              <a:rect l="0" t="0" r="r" b="b"/>
              <a:pathLst>
                <a:path w="2686" h="297">
                  <a:moveTo>
                    <a:pt x="19" y="195"/>
                  </a:moveTo>
                  <a:lnTo>
                    <a:pt x="0" y="97"/>
                  </a:lnTo>
                  <a:lnTo>
                    <a:pt x="4" y="0"/>
                  </a:lnTo>
                  <a:lnTo>
                    <a:pt x="2658" y="8"/>
                  </a:lnTo>
                  <a:lnTo>
                    <a:pt x="2686" y="120"/>
                  </a:lnTo>
                  <a:lnTo>
                    <a:pt x="129" y="297"/>
                  </a:lnTo>
                  <a:lnTo>
                    <a:pt x="19" y="195"/>
                  </a:lnTo>
                  <a:lnTo>
                    <a:pt x="19" y="195"/>
                  </a:lnTo>
                  <a:close/>
                </a:path>
              </a:pathLst>
            </a:custGeom>
            <a:solidFill>
              <a:srgbClr val="5E75F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59" name="Freeform 8"/>
            <p:cNvSpPr>
              <a:spLocks/>
            </p:cNvSpPr>
            <p:nvPr/>
          </p:nvSpPr>
          <p:spPr bwMode="auto">
            <a:xfrm>
              <a:off x="1622426" y="4422775"/>
              <a:ext cx="38100" cy="128587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34" y="235"/>
                </a:cxn>
                <a:cxn ang="0">
                  <a:pos x="34" y="170"/>
                </a:cxn>
                <a:cxn ang="0">
                  <a:pos x="0" y="29"/>
                </a:cxn>
                <a:cxn ang="0">
                  <a:pos x="25" y="29"/>
                </a:cxn>
                <a:cxn ang="0">
                  <a:pos x="34" y="0"/>
                </a:cxn>
                <a:cxn ang="0">
                  <a:pos x="62" y="95"/>
                </a:cxn>
                <a:cxn ang="0">
                  <a:pos x="86" y="201"/>
                </a:cxn>
                <a:cxn ang="0">
                  <a:pos x="97" y="299"/>
                </a:cxn>
                <a:cxn ang="0">
                  <a:pos x="49" y="324"/>
                </a:cxn>
                <a:cxn ang="0">
                  <a:pos x="15" y="307"/>
                </a:cxn>
                <a:cxn ang="0">
                  <a:pos x="15" y="307"/>
                </a:cxn>
              </a:cxnLst>
              <a:rect l="0" t="0" r="r" b="b"/>
              <a:pathLst>
                <a:path w="97" h="324">
                  <a:moveTo>
                    <a:pt x="15" y="307"/>
                  </a:moveTo>
                  <a:lnTo>
                    <a:pt x="34" y="235"/>
                  </a:lnTo>
                  <a:lnTo>
                    <a:pt x="34" y="170"/>
                  </a:lnTo>
                  <a:lnTo>
                    <a:pt x="0" y="29"/>
                  </a:lnTo>
                  <a:lnTo>
                    <a:pt x="25" y="29"/>
                  </a:lnTo>
                  <a:lnTo>
                    <a:pt x="34" y="0"/>
                  </a:lnTo>
                  <a:lnTo>
                    <a:pt x="62" y="95"/>
                  </a:lnTo>
                  <a:lnTo>
                    <a:pt x="86" y="201"/>
                  </a:lnTo>
                  <a:lnTo>
                    <a:pt x="97" y="299"/>
                  </a:lnTo>
                  <a:lnTo>
                    <a:pt x="49" y="324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solidFill>
              <a:srgbClr val="DDB79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60" name="Freeform 9"/>
            <p:cNvSpPr>
              <a:spLocks/>
            </p:cNvSpPr>
            <p:nvPr/>
          </p:nvSpPr>
          <p:spPr bwMode="auto">
            <a:xfrm>
              <a:off x="1143001" y="4518025"/>
              <a:ext cx="206375" cy="77787"/>
            </a:xfrm>
            <a:custGeom>
              <a:avLst/>
              <a:gdLst/>
              <a:ahLst/>
              <a:cxnLst>
                <a:cxn ang="0">
                  <a:pos x="45" y="6"/>
                </a:cxn>
                <a:cxn ang="0">
                  <a:pos x="11" y="15"/>
                </a:cxn>
                <a:cxn ang="0">
                  <a:pos x="6" y="29"/>
                </a:cxn>
                <a:cxn ang="0">
                  <a:pos x="52" y="36"/>
                </a:cxn>
                <a:cxn ang="0">
                  <a:pos x="127" y="49"/>
                </a:cxn>
                <a:cxn ang="0">
                  <a:pos x="119" y="56"/>
                </a:cxn>
                <a:cxn ang="0">
                  <a:pos x="54" y="60"/>
                </a:cxn>
                <a:cxn ang="0">
                  <a:pos x="16" y="68"/>
                </a:cxn>
                <a:cxn ang="0">
                  <a:pos x="28" y="77"/>
                </a:cxn>
                <a:cxn ang="0">
                  <a:pos x="62" y="85"/>
                </a:cxn>
                <a:cxn ang="0">
                  <a:pos x="102" y="93"/>
                </a:cxn>
                <a:cxn ang="0">
                  <a:pos x="100" y="99"/>
                </a:cxn>
                <a:cxn ang="0">
                  <a:pos x="72" y="106"/>
                </a:cxn>
                <a:cxn ang="0">
                  <a:pos x="40" y="111"/>
                </a:cxn>
                <a:cxn ang="0">
                  <a:pos x="98" y="133"/>
                </a:cxn>
                <a:cxn ang="0">
                  <a:pos x="116" y="147"/>
                </a:cxn>
                <a:cxn ang="0">
                  <a:pos x="90" y="156"/>
                </a:cxn>
                <a:cxn ang="0">
                  <a:pos x="206" y="185"/>
                </a:cxn>
                <a:cxn ang="0">
                  <a:pos x="475" y="180"/>
                </a:cxn>
                <a:cxn ang="0">
                  <a:pos x="437" y="171"/>
                </a:cxn>
                <a:cxn ang="0">
                  <a:pos x="404" y="161"/>
                </a:cxn>
                <a:cxn ang="0">
                  <a:pos x="372" y="151"/>
                </a:cxn>
                <a:cxn ang="0">
                  <a:pos x="347" y="141"/>
                </a:cxn>
                <a:cxn ang="0">
                  <a:pos x="336" y="128"/>
                </a:cxn>
                <a:cxn ang="0">
                  <a:pos x="353" y="125"/>
                </a:cxn>
                <a:cxn ang="0">
                  <a:pos x="419" y="112"/>
                </a:cxn>
                <a:cxn ang="0">
                  <a:pos x="384" y="106"/>
                </a:cxn>
                <a:cxn ang="0">
                  <a:pos x="299" y="91"/>
                </a:cxn>
                <a:cxn ang="0">
                  <a:pos x="297" y="80"/>
                </a:cxn>
                <a:cxn ang="0">
                  <a:pos x="332" y="74"/>
                </a:cxn>
                <a:cxn ang="0">
                  <a:pos x="458" y="69"/>
                </a:cxn>
                <a:cxn ang="0">
                  <a:pos x="504" y="53"/>
                </a:cxn>
                <a:cxn ang="0">
                  <a:pos x="495" y="48"/>
                </a:cxn>
                <a:cxn ang="0">
                  <a:pos x="420" y="43"/>
                </a:cxn>
                <a:cxn ang="0">
                  <a:pos x="350" y="37"/>
                </a:cxn>
                <a:cxn ang="0">
                  <a:pos x="414" y="31"/>
                </a:cxn>
                <a:cxn ang="0">
                  <a:pos x="499" y="27"/>
                </a:cxn>
                <a:cxn ang="0">
                  <a:pos x="520" y="15"/>
                </a:cxn>
                <a:cxn ang="0">
                  <a:pos x="509" y="0"/>
                </a:cxn>
                <a:cxn ang="0">
                  <a:pos x="66" y="2"/>
                </a:cxn>
              </a:cxnLst>
              <a:rect l="0" t="0" r="r" b="b"/>
              <a:pathLst>
                <a:path w="520" h="194">
                  <a:moveTo>
                    <a:pt x="66" y="2"/>
                  </a:moveTo>
                  <a:lnTo>
                    <a:pt x="45" y="6"/>
                  </a:lnTo>
                  <a:lnTo>
                    <a:pt x="28" y="10"/>
                  </a:lnTo>
                  <a:lnTo>
                    <a:pt x="11" y="15"/>
                  </a:lnTo>
                  <a:lnTo>
                    <a:pt x="0" y="26"/>
                  </a:lnTo>
                  <a:lnTo>
                    <a:pt x="6" y="29"/>
                  </a:lnTo>
                  <a:lnTo>
                    <a:pt x="16" y="32"/>
                  </a:lnTo>
                  <a:lnTo>
                    <a:pt x="52" y="36"/>
                  </a:lnTo>
                  <a:lnTo>
                    <a:pt x="116" y="45"/>
                  </a:lnTo>
                  <a:lnTo>
                    <a:pt x="127" y="49"/>
                  </a:lnTo>
                  <a:lnTo>
                    <a:pt x="127" y="53"/>
                  </a:lnTo>
                  <a:lnTo>
                    <a:pt x="119" y="56"/>
                  </a:lnTo>
                  <a:lnTo>
                    <a:pt x="101" y="58"/>
                  </a:lnTo>
                  <a:lnTo>
                    <a:pt x="54" y="60"/>
                  </a:lnTo>
                  <a:lnTo>
                    <a:pt x="20" y="64"/>
                  </a:lnTo>
                  <a:lnTo>
                    <a:pt x="16" y="68"/>
                  </a:lnTo>
                  <a:lnTo>
                    <a:pt x="19" y="72"/>
                  </a:lnTo>
                  <a:lnTo>
                    <a:pt x="28" y="77"/>
                  </a:lnTo>
                  <a:lnTo>
                    <a:pt x="43" y="82"/>
                  </a:lnTo>
                  <a:lnTo>
                    <a:pt x="62" y="85"/>
                  </a:lnTo>
                  <a:lnTo>
                    <a:pt x="86" y="89"/>
                  </a:lnTo>
                  <a:lnTo>
                    <a:pt x="102" y="93"/>
                  </a:lnTo>
                  <a:lnTo>
                    <a:pt x="106" y="96"/>
                  </a:lnTo>
                  <a:lnTo>
                    <a:pt x="100" y="99"/>
                  </a:lnTo>
                  <a:lnTo>
                    <a:pt x="88" y="103"/>
                  </a:lnTo>
                  <a:lnTo>
                    <a:pt x="72" y="106"/>
                  </a:lnTo>
                  <a:lnTo>
                    <a:pt x="57" y="108"/>
                  </a:lnTo>
                  <a:lnTo>
                    <a:pt x="40" y="111"/>
                  </a:lnTo>
                  <a:lnTo>
                    <a:pt x="90" y="130"/>
                  </a:lnTo>
                  <a:lnTo>
                    <a:pt x="98" y="133"/>
                  </a:lnTo>
                  <a:lnTo>
                    <a:pt x="114" y="140"/>
                  </a:lnTo>
                  <a:lnTo>
                    <a:pt x="116" y="147"/>
                  </a:lnTo>
                  <a:lnTo>
                    <a:pt x="107" y="151"/>
                  </a:lnTo>
                  <a:lnTo>
                    <a:pt x="90" y="156"/>
                  </a:lnTo>
                  <a:lnTo>
                    <a:pt x="86" y="194"/>
                  </a:lnTo>
                  <a:lnTo>
                    <a:pt x="206" y="185"/>
                  </a:lnTo>
                  <a:lnTo>
                    <a:pt x="484" y="183"/>
                  </a:lnTo>
                  <a:lnTo>
                    <a:pt x="475" y="180"/>
                  </a:lnTo>
                  <a:lnTo>
                    <a:pt x="452" y="175"/>
                  </a:lnTo>
                  <a:lnTo>
                    <a:pt x="437" y="171"/>
                  </a:lnTo>
                  <a:lnTo>
                    <a:pt x="420" y="166"/>
                  </a:lnTo>
                  <a:lnTo>
                    <a:pt x="404" y="161"/>
                  </a:lnTo>
                  <a:lnTo>
                    <a:pt x="388" y="156"/>
                  </a:lnTo>
                  <a:lnTo>
                    <a:pt x="372" y="151"/>
                  </a:lnTo>
                  <a:lnTo>
                    <a:pt x="359" y="146"/>
                  </a:lnTo>
                  <a:lnTo>
                    <a:pt x="347" y="141"/>
                  </a:lnTo>
                  <a:lnTo>
                    <a:pt x="338" y="137"/>
                  </a:lnTo>
                  <a:lnTo>
                    <a:pt x="336" y="128"/>
                  </a:lnTo>
                  <a:lnTo>
                    <a:pt x="341" y="126"/>
                  </a:lnTo>
                  <a:lnTo>
                    <a:pt x="353" y="125"/>
                  </a:lnTo>
                  <a:lnTo>
                    <a:pt x="423" y="115"/>
                  </a:lnTo>
                  <a:lnTo>
                    <a:pt x="419" y="112"/>
                  </a:lnTo>
                  <a:lnTo>
                    <a:pt x="406" y="109"/>
                  </a:lnTo>
                  <a:lnTo>
                    <a:pt x="384" y="106"/>
                  </a:lnTo>
                  <a:lnTo>
                    <a:pt x="350" y="101"/>
                  </a:lnTo>
                  <a:lnTo>
                    <a:pt x="299" y="91"/>
                  </a:lnTo>
                  <a:lnTo>
                    <a:pt x="293" y="85"/>
                  </a:lnTo>
                  <a:lnTo>
                    <a:pt x="297" y="80"/>
                  </a:lnTo>
                  <a:lnTo>
                    <a:pt x="311" y="77"/>
                  </a:lnTo>
                  <a:lnTo>
                    <a:pt x="332" y="74"/>
                  </a:lnTo>
                  <a:lnTo>
                    <a:pt x="393" y="72"/>
                  </a:lnTo>
                  <a:lnTo>
                    <a:pt x="458" y="69"/>
                  </a:lnTo>
                  <a:lnTo>
                    <a:pt x="500" y="59"/>
                  </a:lnTo>
                  <a:lnTo>
                    <a:pt x="504" y="53"/>
                  </a:lnTo>
                  <a:lnTo>
                    <a:pt x="501" y="50"/>
                  </a:lnTo>
                  <a:lnTo>
                    <a:pt x="495" y="48"/>
                  </a:lnTo>
                  <a:lnTo>
                    <a:pt x="467" y="45"/>
                  </a:lnTo>
                  <a:lnTo>
                    <a:pt x="420" y="43"/>
                  </a:lnTo>
                  <a:lnTo>
                    <a:pt x="352" y="40"/>
                  </a:lnTo>
                  <a:lnTo>
                    <a:pt x="350" y="37"/>
                  </a:lnTo>
                  <a:lnTo>
                    <a:pt x="362" y="35"/>
                  </a:lnTo>
                  <a:lnTo>
                    <a:pt x="414" y="31"/>
                  </a:lnTo>
                  <a:lnTo>
                    <a:pt x="476" y="29"/>
                  </a:lnTo>
                  <a:lnTo>
                    <a:pt x="499" y="27"/>
                  </a:lnTo>
                  <a:lnTo>
                    <a:pt x="513" y="25"/>
                  </a:lnTo>
                  <a:lnTo>
                    <a:pt x="520" y="15"/>
                  </a:lnTo>
                  <a:lnTo>
                    <a:pt x="515" y="5"/>
                  </a:lnTo>
                  <a:lnTo>
                    <a:pt x="509" y="0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solidFill>
              <a:srgbClr val="3BE8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61" name="Freeform 10"/>
            <p:cNvSpPr>
              <a:spLocks/>
            </p:cNvSpPr>
            <p:nvPr/>
          </p:nvSpPr>
          <p:spPr bwMode="auto">
            <a:xfrm>
              <a:off x="1706563" y="4418013"/>
              <a:ext cx="42863" cy="1238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23" y="0"/>
                </a:cxn>
                <a:cxn ang="0">
                  <a:pos x="52" y="13"/>
                </a:cxn>
                <a:cxn ang="0">
                  <a:pos x="58" y="50"/>
                </a:cxn>
                <a:cxn ang="0">
                  <a:pos x="88" y="131"/>
                </a:cxn>
                <a:cxn ang="0">
                  <a:pos x="100" y="203"/>
                </a:cxn>
                <a:cxn ang="0">
                  <a:pos x="107" y="314"/>
                </a:cxn>
                <a:cxn ang="0">
                  <a:pos x="47" y="308"/>
                </a:cxn>
                <a:cxn ang="0">
                  <a:pos x="56" y="254"/>
                </a:cxn>
                <a:cxn ang="0">
                  <a:pos x="39" y="153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7" h="314">
                  <a:moveTo>
                    <a:pt x="0" y="4"/>
                  </a:moveTo>
                  <a:lnTo>
                    <a:pt x="23" y="0"/>
                  </a:lnTo>
                  <a:lnTo>
                    <a:pt x="52" y="13"/>
                  </a:lnTo>
                  <a:lnTo>
                    <a:pt x="58" y="50"/>
                  </a:lnTo>
                  <a:lnTo>
                    <a:pt x="88" y="131"/>
                  </a:lnTo>
                  <a:lnTo>
                    <a:pt x="100" y="203"/>
                  </a:lnTo>
                  <a:lnTo>
                    <a:pt x="107" y="314"/>
                  </a:lnTo>
                  <a:lnTo>
                    <a:pt x="47" y="308"/>
                  </a:lnTo>
                  <a:lnTo>
                    <a:pt x="56" y="254"/>
                  </a:lnTo>
                  <a:lnTo>
                    <a:pt x="39" y="153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DB79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62" name="Freeform 11"/>
            <p:cNvSpPr>
              <a:spLocks/>
            </p:cNvSpPr>
            <p:nvPr/>
          </p:nvSpPr>
          <p:spPr bwMode="auto">
            <a:xfrm>
              <a:off x="395288" y="4527550"/>
              <a:ext cx="1714500" cy="730250"/>
            </a:xfrm>
            <a:custGeom>
              <a:avLst/>
              <a:gdLst/>
              <a:ahLst/>
              <a:cxnLst>
                <a:cxn ang="0">
                  <a:pos x="470" y="130"/>
                </a:cxn>
                <a:cxn ang="0">
                  <a:pos x="659" y="127"/>
                </a:cxn>
                <a:cxn ang="0">
                  <a:pos x="802" y="128"/>
                </a:cxn>
                <a:cxn ang="0">
                  <a:pos x="913" y="146"/>
                </a:cxn>
                <a:cxn ang="0">
                  <a:pos x="1035" y="148"/>
                </a:cxn>
                <a:cxn ang="0">
                  <a:pos x="1458" y="132"/>
                </a:cxn>
                <a:cxn ang="0">
                  <a:pos x="1611" y="118"/>
                </a:cxn>
                <a:cxn ang="0">
                  <a:pos x="1722" y="117"/>
                </a:cxn>
                <a:cxn ang="0">
                  <a:pos x="1957" y="81"/>
                </a:cxn>
                <a:cxn ang="0">
                  <a:pos x="2274" y="50"/>
                </a:cxn>
                <a:cxn ang="0">
                  <a:pos x="2351" y="34"/>
                </a:cxn>
                <a:cxn ang="0">
                  <a:pos x="2374" y="41"/>
                </a:cxn>
                <a:cxn ang="0">
                  <a:pos x="2422" y="13"/>
                </a:cxn>
                <a:cxn ang="0">
                  <a:pos x="2590" y="0"/>
                </a:cxn>
                <a:cxn ang="0">
                  <a:pos x="2596" y="15"/>
                </a:cxn>
                <a:cxn ang="0">
                  <a:pos x="2610" y="28"/>
                </a:cxn>
                <a:cxn ang="0">
                  <a:pos x="2631" y="27"/>
                </a:cxn>
                <a:cxn ang="0">
                  <a:pos x="2710" y="29"/>
                </a:cxn>
                <a:cxn ang="0">
                  <a:pos x="2793" y="60"/>
                </a:cxn>
                <a:cxn ang="0">
                  <a:pos x="2696" y="387"/>
                </a:cxn>
                <a:cxn ang="0">
                  <a:pos x="2683" y="772"/>
                </a:cxn>
                <a:cxn ang="0">
                  <a:pos x="2597" y="1193"/>
                </a:cxn>
                <a:cxn ang="0">
                  <a:pos x="2659" y="1574"/>
                </a:cxn>
                <a:cxn ang="0">
                  <a:pos x="2198" y="1704"/>
                </a:cxn>
                <a:cxn ang="0">
                  <a:pos x="1619" y="1790"/>
                </a:cxn>
                <a:cxn ang="0">
                  <a:pos x="1125" y="1708"/>
                </a:cxn>
                <a:cxn ang="0">
                  <a:pos x="631" y="1841"/>
                </a:cxn>
                <a:cxn ang="0">
                  <a:pos x="163" y="1714"/>
                </a:cxn>
                <a:cxn ang="0">
                  <a:pos x="0" y="1348"/>
                </a:cxn>
                <a:cxn ang="0">
                  <a:pos x="28" y="874"/>
                </a:cxn>
                <a:cxn ang="0">
                  <a:pos x="67" y="551"/>
                </a:cxn>
                <a:cxn ang="0">
                  <a:pos x="114" y="123"/>
                </a:cxn>
                <a:cxn ang="0">
                  <a:pos x="372" y="138"/>
                </a:cxn>
              </a:cxnLst>
              <a:rect l="0" t="0" r="r" b="b"/>
              <a:pathLst>
                <a:path w="2793" h="1841">
                  <a:moveTo>
                    <a:pt x="372" y="138"/>
                  </a:moveTo>
                  <a:lnTo>
                    <a:pt x="470" y="130"/>
                  </a:lnTo>
                  <a:lnTo>
                    <a:pt x="596" y="142"/>
                  </a:lnTo>
                  <a:lnTo>
                    <a:pt x="659" y="127"/>
                  </a:lnTo>
                  <a:lnTo>
                    <a:pt x="703" y="138"/>
                  </a:lnTo>
                  <a:lnTo>
                    <a:pt x="802" y="128"/>
                  </a:lnTo>
                  <a:lnTo>
                    <a:pt x="837" y="139"/>
                  </a:lnTo>
                  <a:lnTo>
                    <a:pt x="913" y="146"/>
                  </a:lnTo>
                  <a:lnTo>
                    <a:pt x="981" y="135"/>
                  </a:lnTo>
                  <a:lnTo>
                    <a:pt x="1035" y="148"/>
                  </a:lnTo>
                  <a:lnTo>
                    <a:pt x="1269" y="144"/>
                  </a:lnTo>
                  <a:lnTo>
                    <a:pt x="1458" y="132"/>
                  </a:lnTo>
                  <a:lnTo>
                    <a:pt x="1525" y="120"/>
                  </a:lnTo>
                  <a:lnTo>
                    <a:pt x="1611" y="118"/>
                  </a:lnTo>
                  <a:lnTo>
                    <a:pt x="1683" y="117"/>
                  </a:lnTo>
                  <a:lnTo>
                    <a:pt x="1722" y="117"/>
                  </a:lnTo>
                  <a:lnTo>
                    <a:pt x="1819" y="93"/>
                  </a:lnTo>
                  <a:lnTo>
                    <a:pt x="1957" y="81"/>
                  </a:lnTo>
                  <a:lnTo>
                    <a:pt x="2117" y="71"/>
                  </a:lnTo>
                  <a:lnTo>
                    <a:pt x="2274" y="50"/>
                  </a:lnTo>
                  <a:lnTo>
                    <a:pt x="2341" y="29"/>
                  </a:lnTo>
                  <a:lnTo>
                    <a:pt x="2351" y="34"/>
                  </a:lnTo>
                  <a:lnTo>
                    <a:pt x="2361" y="38"/>
                  </a:lnTo>
                  <a:lnTo>
                    <a:pt x="2374" y="41"/>
                  </a:lnTo>
                  <a:lnTo>
                    <a:pt x="2401" y="38"/>
                  </a:lnTo>
                  <a:lnTo>
                    <a:pt x="2422" y="13"/>
                  </a:lnTo>
                  <a:lnTo>
                    <a:pt x="2508" y="15"/>
                  </a:lnTo>
                  <a:lnTo>
                    <a:pt x="2590" y="0"/>
                  </a:lnTo>
                  <a:lnTo>
                    <a:pt x="2592" y="8"/>
                  </a:lnTo>
                  <a:lnTo>
                    <a:pt x="2596" y="15"/>
                  </a:lnTo>
                  <a:lnTo>
                    <a:pt x="2602" y="22"/>
                  </a:lnTo>
                  <a:lnTo>
                    <a:pt x="2610" y="28"/>
                  </a:lnTo>
                  <a:lnTo>
                    <a:pt x="2620" y="31"/>
                  </a:lnTo>
                  <a:lnTo>
                    <a:pt x="2631" y="27"/>
                  </a:lnTo>
                  <a:lnTo>
                    <a:pt x="2645" y="17"/>
                  </a:lnTo>
                  <a:lnTo>
                    <a:pt x="2710" y="29"/>
                  </a:lnTo>
                  <a:lnTo>
                    <a:pt x="2764" y="38"/>
                  </a:lnTo>
                  <a:lnTo>
                    <a:pt x="2793" y="60"/>
                  </a:lnTo>
                  <a:lnTo>
                    <a:pt x="2778" y="239"/>
                  </a:lnTo>
                  <a:lnTo>
                    <a:pt x="2696" y="387"/>
                  </a:lnTo>
                  <a:lnTo>
                    <a:pt x="2737" y="585"/>
                  </a:lnTo>
                  <a:lnTo>
                    <a:pt x="2683" y="772"/>
                  </a:lnTo>
                  <a:lnTo>
                    <a:pt x="2645" y="1007"/>
                  </a:lnTo>
                  <a:lnTo>
                    <a:pt x="2597" y="1193"/>
                  </a:lnTo>
                  <a:lnTo>
                    <a:pt x="2696" y="1424"/>
                  </a:lnTo>
                  <a:lnTo>
                    <a:pt x="2659" y="1574"/>
                  </a:lnTo>
                  <a:lnTo>
                    <a:pt x="2691" y="1730"/>
                  </a:lnTo>
                  <a:lnTo>
                    <a:pt x="2198" y="1704"/>
                  </a:lnTo>
                  <a:lnTo>
                    <a:pt x="1977" y="1618"/>
                  </a:lnTo>
                  <a:lnTo>
                    <a:pt x="1619" y="1790"/>
                  </a:lnTo>
                  <a:lnTo>
                    <a:pt x="1347" y="1781"/>
                  </a:lnTo>
                  <a:lnTo>
                    <a:pt x="1125" y="1708"/>
                  </a:lnTo>
                  <a:lnTo>
                    <a:pt x="899" y="1719"/>
                  </a:lnTo>
                  <a:lnTo>
                    <a:pt x="631" y="1841"/>
                  </a:lnTo>
                  <a:lnTo>
                    <a:pt x="481" y="1785"/>
                  </a:lnTo>
                  <a:lnTo>
                    <a:pt x="163" y="1714"/>
                  </a:lnTo>
                  <a:lnTo>
                    <a:pt x="30" y="1730"/>
                  </a:lnTo>
                  <a:lnTo>
                    <a:pt x="0" y="1348"/>
                  </a:lnTo>
                  <a:lnTo>
                    <a:pt x="28" y="1140"/>
                  </a:lnTo>
                  <a:lnTo>
                    <a:pt x="28" y="874"/>
                  </a:lnTo>
                  <a:lnTo>
                    <a:pt x="13" y="628"/>
                  </a:lnTo>
                  <a:lnTo>
                    <a:pt x="67" y="551"/>
                  </a:lnTo>
                  <a:lnTo>
                    <a:pt x="121" y="297"/>
                  </a:lnTo>
                  <a:lnTo>
                    <a:pt x="114" y="123"/>
                  </a:lnTo>
                  <a:lnTo>
                    <a:pt x="372" y="138"/>
                  </a:lnTo>
                  <a:lnTo>
                    <a:pt x="372" y="138"/>
                  </a:lnTo>
                  <a:close/>
                </a:path>
              </a:pathLst>
            </a:custGeom>
            <a:solidFill>
              <a:srgbClr val="FFFF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63" name="Freeform 12"/>
            <p:cNvSpPr>
              <a:spLocks/>
            </p:cNvSpPr>
            <p:nvPr/>
          </p:nvSpPr>
          <p:spPr bwMode="auto">
            <a:xfrm>
              <a:off x="1674813" y="4325938"/>
              <a:ext cx="103188" cy="131762"/>
            </a:xfrm>
            <a:custGeom>
              <a:avLst/>
              <a:gdLst/>
              <a:ahLst/>
              <a:cxnLst>
                <a:cxn ang="0">
                  <a:pos x="4" y="34"/>
                </a:cxn>
                <a:cxn ang="0">
                  <a:pos x="21" y="73"/>
                </a:cxn>
                <a:cxn ang="0">
                  <a:pos x="48" y="107"/>
                </a:cxn>
                <a:cxn ang="0">
                  <a:pos x="58" y="122"/>
                </a:cxn>
                <a:cxn ang="0">
                  <a:pos x="17" y="121"/>
                </a:cxn>
                <a:cxn ang="0">
                  <a:pos x="11" y="129"/>
                </a:cxn>
                <a:cxn ang="0">
                  <a:pos x="64" y="144"/>
                </a:cxn>
                <a:cxn ang="0">
                  <a:pos x="68" y="169"/>
                </a:cxn>
                <a:cxn ang="0">
                  <a:pos x="45" y="203"/>
                </a:cxn>
                <a:cxn ang="0">
                  <a:pos x="24" y="246"/>
                </a:cxn>
                <a:cxn ang="0">
                  <a:pos x="21" y="278"/>
                </a:cxn>
                <a:cxn ang="0">
                  <a:pos x="38" y="249"/>
                </a:cxn>
                <a:cxn ang="0">
                  <a:pos x="63" y="222"/>
                </a:cxn>
                <a:cxn ang="0">
                  <a:pos x="79" y="216"/>
                </a:cxn>
                <a:cxn ang="0">
                  <a:pos x="118" y="222"/>
                </a:cxn>
                <a:cxn ang="0">
                  <a:pos x="139" y="233"/>
                </a:cxn>
                <a:cxn ang="0">
                  <a:pos x="159" y="247"/>
                </a:cxn>
                <a:cxn ang="0">
                  <a:pos x="196" y="280"/>
                </a:cxn>
                <a:cxn ang="0">
                  <a:pos x="222" y="316"/>
                </a:cxn>
                <a:cxn ang="0">
                  <a:pos x="233" y="324"/>
                </a:cxn>
                <a:cxn ang="0">
                  <a:pos x="226" y="290"/>
                </a:cxn>
                <a:cxn ang="0">
                  <a:pos x="212" y="269"/>
                </a:cxn>
                <a:cxn ang="0">
                  <a:pos x="188" y="242"/>
                </a:cxn>
                <a:cxn ang="0">
                  <a:pos x="151" y="211"/>
                </a:cxn>
                <a:cxn ang="0">
                  <a:pos x="141" y="182"/>
                </a:cxn>
                <a:cxn ang="0">
                  <a:pos x="156" y="170"/>
                </a:cxn>
                <a:cxn ang="0">
                  <a:pos x="174" y="159"/>
                </a:cxn>
                <a:cxn ang="0">
                  <a:pos x="196" y="148"/>
                </a:cxn>
                <a:cxn ang="0">
                  <a:pos x="217" y="139"/>
                </a:cxn>
                <a:cxn ang="0">
                  <a:pos x="238" y="135"/>
                </a:cxn>
                <a:cxn ang="0">
                  <a:pos x="251" y="130"/>
                </a:cxn>
                <a:cxn ang="0">
                  <a:pos x="230" y="122"/>
                </a:cxn>
                <a:cxn ang="0">
                  <a:pos x="185" y="125"/>
                </a:cxn>
                <a:cxn ang="0">
                  <a:pos x="153" y="134"/>
                </a:cxn>
                <a:cxn ang="0">
                  <a:pos x="134" y="141"/>
                </a:cxn>
                <a:cxn ang="0">
                  <a:pos x="111" y="151"/>
                </a:cxn>
                <a:cxn ang="0">
                  <a:pos x="120" y="87"/>
                </a:cxn>
                <a:cxn ang="0">
                  <a:pos x="134" y="36"/>
                </a:cxn>
                <a:cxn ang="0">
                  <a:pos x="144" y="16"/>
                </a:cxn>
                <a:cxn ang="0">
                  <a:pos x="153" y="0"/>
                </a:cxn>
                <a:cxn ang="0">
                  <a:pos x="126" y="23"/>
                </a:cxn>
                <a:cxn ang="0">
                  <a:pos x="100" y="77"/>
                </a:cxn>
                <a:cxn ang="0">
                  <a:pos x="84" y="122"/>
                </a:cxn>
                <a:cxn ang="0">
                  <a:pos x="1" y="24"/>
                </a:cxn>
              </a:cxnLst>
              <a:rect l="0" t="0" r="r" b="b"/>
              <a:pathLst>
                <a:path w="257" h="333">
                  <a:moveTo>
                    <a:pt x="1" y="24"/>
                  </a:moveTo>
                  <a:lnTo>
                    <a:pt x="4" y="34"/>
                  </a:lnTo>
                  <a:lnTo>
                    <a:pt x="14" y="58"/>
                  </a:lnTo>
                  <a:lnTo>
                    <a:pt x="21" y="73"/>
                  </a:lnTo>
                  <a:lnTo>
                    <a:pt x="33" y="91"/>
                  </a:lnTo>
                  <a:lnTo>
                    <a:pt x="48" y="107"/>
                  </a:lnTo>
                  <a:lnTo>
                    <a:pt x="65" y="125"/>
                  </a:lnTo>
                  <a:lnTo>
                    <a:pt x="58" y="122"/>
                  </a:lnTo>
                  <a:lnTo>
                    <a:pt x="39" y="121"/>
                  </a:lnTo>
                  <a:lnTo>
                    <a:pt x="17" y="121"/>
                  </a:lnTo>
                  <a:lnTo>
                    <a:pt x="0" y="127"/>
                  </a:lnTo>
                  <a:lnTo>
                    <a:pt x="11" y="129"/>
                  </a:lnTo>
                  <a:lnTo>
                    <a:pt x="38" y="135"/>
                  </a:lnTo>
                  <a:lnTo>
                    <a:pt x="64" y="144"/>
                  </a:lnTo>
                  <a:lnTo>
                    <a:pt x="78" y="156"/>
                  </a:lnTo>
                  <a:lnTo>
                    <a:pt x="68" y="169"/>
                  </a:lnTo>
                  <a:lnTo>
                    <a:pt x="58" y="184"/>
                  </a:lnTo>
                  <a:lnTo>
                    <a:pt x="45" y="203"/>
                  </a:lnTo>
                  <a:lnTo>
                    <a:pt x="34" y="223"/>
                  </a:lnTo>
                  <a:lnTo>
                    <a:pt x="24" y="246"/>
                  </a:lnTo>
                  <a:lnTo>
                    <a:pt x="15" y="290"/>
                  </a:lnTo>
                  <a:lnTo>
                    <a:pt x="21" y="278"/>
                  </a:lnTo>
                  <a:lnTo>
                    <a:pt x="28" y="264"/>
                  </a:lnTo>
                  <a:lnTo>
                    <a:pt x="38" y="249"/>
                  </a:lnTo>
                  <a:lnTo>
                    <a:pt x="49" y="235"/>
                  </a:lnTo>
                  <a:lnTo>
                    <a:pt x="63" y="222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98" y="216"/>
                  </a:lnTo>
                  <a:lnTo>
                    <a:pt x="118" y="222"/>
                  </a:lnTo>
                  <a:lnTo>
                    <a:pt x="129" y="227"/>
                  </a:lnTo>
                  <a:lnTo>
                    <a:pt x="139" y="233"/>
                  </a:lnTo>
                  <a:lnTo>
                    <a:pt x="149" y="240"/>
                  </a:lnTo>
                  <a:lnTo>
                    <a:pt x="159" y="247"/>
                  </a:lnTo>
                  <a:lnTo>
                    <a:pt x="178" y="263"/>
                  </a:lnTo>
                  <a:lnTo>
                    <a:pt x="196" y="280"/>
                  </a:lnTo>
                  <a:lnTo>
                    <a:pt x="209" y="299"/>
                  </a:lnTo>
                  <a:lnTo>
                    <a:pt x="222" y="316"/>
                  </a:lnTo>
                  <a:lnTo>
                    <a:pt x="230" y="333"/>
                  </a:lnTo>
                  <a:lnTo>
                    <a:pt x="233" y="324"/>
                  </a:lnTo>
                  <a:lnTo>
                    <a:pt x="230" y="300"/>
                  </a:lnTo>
                  <a:lnTo>
                    <a:pt x="226" y="290"/>
                  </a:lnTo>
                  <a:lnTo>
                    <a:pt x="219" y="280"/>
                  </a:lnTo>
                  <a:lnTo>
                    <a:pt x="212" y="269"/>
                  </a:lnTo>
                  <a:lnTo>
                    <a:pt x="202" y="256"/>
                  </a:lnTo>
                  <a:lnTo>
                    <a:pt x="188" y="242"/>
                  </a:lnTo>
                  <a:lnTo>
                    <a:pt x="172" y="227"/>
                  </a:lnTo>
                  <a:lnTo>
                    <a:pt x="151" y="211"/>
                  </a:lnTo>
                  <a:lnTo>
                    <a:pt x="127" y="193"/>
                  </a:lnTo>
                  <a:lnTo>
                    <a:pt x="141" y="182"/>
                  </a:lnTo>
                  <a:lnTo>
                    <a:pt x="148" y="177"/>
                  </a:lnTo>
                  <a:lnTo>
                    <a:pt x="156" y="170"/>
                  </a:lnTo>
                  <a:lnTo>
                    <a:pt x="165" y="165"/>
                  </a:lnTo>
                  <a:lnTo>
                    <a:pt x="174" y="159"/>
                  </a:lnTo>
                  <a:lnTo>
                    <a:pt x="184" y="153"/>
                  </a:lnTo>
                  <a:lnTo>
                    <a:pt x="196" y="148"/>
                  </a:lnTo>
                  <a:lnTo>
                    <a:pt x="206" y="143"/>
                  </a:lnTo>
                  <a:lnTo>
                    <a:pt x="217" y="139"/>
                  </a:lnTo>
                  <a:lnTo>
                    <a:pt x="227" y="136"/>
                  </a:lnTo>
                  <a:lnTo>
                    <a:pt x="238" y="135"/>
                  </a:lnTo>
                  <a:lnTo>
                    <a:pt x="257" y="136"/>
                  </a:lnTo>
                  <a:lnTo>
                    <a:pt x="251" y="130"/>
                  </a:lnTo>
                  <a:lnTo>
                    <a:pt x="243" y="126"/>
                  </a:lnTo>
                  <a:lnTo>
                    <a:pt x="230" y="122"/>
                  </a:lnTo>
                  <a:lnTo>
                    <a:pt x="211" y="121"/>
                  </a:lnTo>
                  <a:lnTo>
                    <a:pt x="185" y="125"/>
                  </a:lnTo>
                  <a:lnTo>
                    <a:pt x="170" y="129"/>
                  </a:lnTo>
                  <a:lnTo>
                    <a:pt x="153" y="134"/>
                  </a:lnTo>
                  <a:lnTo>
                    <a:pt x="142" y="137"/>
                  </a:lnTo>
                  <a:lnTo>
                    <a:pt x="134" y="141"/>
                  </a:lnTo>
                  <a:lnTo>
                    <a:pt x="122" y="146"/>
                  </a:lnTo>
                  <a:lnTo>
                    <a:pt x="111" y="151"/>
                  </a:lnTo>
                  <a:lnTo>
                    <a:pt x="113" y="132"/>
                  </a:lnTo>
                  <a:lnTo>
                    <a:pt x="120" y="87"/>
                  </a:lnTo>
                  <a:lnTo>
                    <a:pt x="125" y="62"/>
                  </a:lnTo>
                  <a:lnTo>
                    <a:pt x="134" y="36"/>
                  </a:lnTo>
                  <a:lnTo>
                    <a:pt x="139" y="26"/>
                  </a:lnTo>
                  <a:lnTo>
                    <a:pt x="144" y="16"/>
                  </a:lnTo>
                  <a:lnTo>
                    <a:pt x="158" y="1"/>
                  </a:lnTo>
                  <a:lnTo>
                    <a:pt x="153" y="0"/>
                  </a:lnTo>
                  <a:lnTo>
                    <a:pt x="136" y="10"/>
                  </a:lnTo>
                  <a:lnTo>
                    <a:pt x="126" y="23"/>
                  </a:lnTo>
                  <a:lnTo>
                    <a:pt x="113" y="45"/>
                  </a:lnTo>
                  <a:lnTo>
                    <a:pt x="100" y="77"/>
                  </a:lnTo>
                  <a:lnTo>
                    <a:pt x="92" y="98"/>
                  </a:lnTo>
                  <a:lnTo>
                    <a:pt x="84" y="122"/>
                  </a:lnTo>
                  <a:lnTo>
                    <a:pt x="1" y="24"/>
                  </a:lnTo>
                  <a:lnTo>
                    <a:pt x="1" y="24"/>
                  </a:lnTo>
                  <a:close/>
                </a:path>
              </a:pathLst>
            </a:custGeom>
            <a:solidFill>
              <a:srgbClr val="1AFF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64" name="Freeform 13"/>
            <p:cNvSpPr>
              <a:spLocks/>
            </p:cNvSpPr>
            <p:nvPr/>
          </p:nvSpPr>
          <p:spPr bwMode="auto">
            <a:xfrm>
              <a:off x="1560513" y="4357688"/>
              <a:ext cx="93663" cy="111125"/>
            </a:xfrm>
            <a:custGeom>
              <a:avLst/>
              <a:gdLst/>
              <a:ahLst/>
              <a:cxnLst>
                <a:cxn ang="0">
                  <a:pos x="0" y="124"/>
                </a:cxn>
                <a:cxn ang="0">
                  <a:pos x="10" y="123"/>
                </a:cxn>
                <a:cxn ang="0">
                  <a:pos x="36" y="119"/>
                </a:cxn>
                <a:cxn ang="0">
                  <a:pos x="72" y="118"/>
                </a:cxn>
                <a:cxn ang="0">
                  <a:pos x="108" y="123"/>
                </a:cxn>
                <a:cxn ang="0">
                  <a:pos x="98" y="110"/>
                </a:cxn>
                <a:cxn ang="0">
                  <a:pos x="88" y="96"/>
                </a:cxn>
                <a:cxn ang="0">
                  <a:pos x="77" y="80"/>
                </a:cxn>
                <a:cxn ang="0">
                  <a:pos x="65" y="61"/>
                </a:cxn>
                <a:cxn ang="0">
                  <a:pos x="56" y="39"/>
                </a:cxn>
                <a:cxn ang="0">
                  <a:pos x="49" y="0"/>
                </a:cxn>
                <a:cxn ang="0">
                  <a:pos x="134" y="115"/>
                </a:cxn>
                <a:cxn ang="0">
                  <a:pos x="137" y="101"/>
                </a:cxn>
                <a:cxn ang="0">
                  <a:pos x="142" y="89"/>
                </a:cxn>
                <a:cxn ang="0">
                  <a:pos x="150" y="73"/>
                </a:cxn>
                <a:cxn ang="0">
                  <a:pos x="159" y="57"/>
                </a:cxn>
                <a:cxn ang="0">
                  <a:pos x="169" y="43"/>
                </a:cxn>
                <a:cxn ang="0">
                  <a:pos x="181" y="32"/>
                </a:cxn>
                <a:cxn ang="0">
                  <a:pos x="189" y="28"/>
                </a:cxn>
                <a:cxn ang="0">
                  <a:pos x="197" y="27"/>
                </a:cxn>
                <a:cxn ang="0">
                  <a:pos x="189" y="41"/>
                </a:cxn>
                <a:cxn ang="0">
                  <a:pos x="175" y="73"/>
                </a:cxn>
                <a:cxn ang="0">
                  <a:pos x="159" y="137"/>
                </a:cxn>
                <a:cxn ang="0">
                  <a:pos x="169" y="133"/>
                </a:cxn>
                <a:cxn ang="0">
                  <a:pos x="190" y="128"/>
                </a:cxn>
                <a:cxn ang="0">
                  <a:pos x="216" y="125"/>
                </a:cxn>
                <a:cxn ang="0">
                  <a:pos x="236" y="126"/>
                </a:cxn>
                <a:cxn ang="0">
                  <a:pos x="224" y="130"/>
                </a:cxn>
                <a:cxn ang="0">
                  <a:pos x="212" y="137"/>
                </a:cxn>
                <a:cxn ang="0">
                  <a:pos x="199" y="143"/>
                </a:cxn>
                <a:cxn ang="0">
                  <a:pos x="192" y="147"/>
                </a:cxn>
                <a:cxn ang="0">
                  <a:pos x="185" y="150"/>
                </a:cxn>
                <a:cxn ang="0">
                  <a:pos x="173" y="161"/>
                </a:cxn>
                <a:cxn ang="0">
                  <a:pos x="161" y="179"/>
                </a:cxn>
                <a:cxn ang="0">
                  <a:pos x="145" y="177"/>
                </a:cxn>
                <a:cxn ang="0">
                  <a:pos x="111" y="179"/>
                </a:cxn>
                <a:cxn ang="0">
                  <a:pos x="79" y="207"/>
                </a:cxn>
                <a:cxn ang="0">
                  <a:pos x="70" y="238"/>
                </a:cxn>
                <a:cxn ang="0">
                  <a:pos x="70" y="281"/>
                </a:cxn>
                <a:cxn ang="0">
                  <a:pos x="64" y="265"/>
                </a:cxn>
                <a:cxn ang="0">
                  <a:pos x="60" y="227"/>
                </a:cxn>
                <a:cxn ang="0">
                  <a:pos x="65" y="206"/>
                </a:cxn>
                <a:cxn ang="0">
                  <a:pos x="70" y="195"/>
                </a:cxn>
                <a:cxn ang="0">
                  <a:pos x="77" y="185"/>
                </a:cxn>
                <a:cxn ang="0">
                  <a:pos x="87" y="176"/>
                </a:cxn>
                <a:cxn ang="0">
                  <a:pos x="92" y="171"/>
                </a:cxn>
                <a:cxn ang="0">
                  <a:pos x="98" y="167"/>
                </a:cxn>
                <a:cxn ang="0">
                  <a:pos x="106" y="163"/>
                </a:cxn>
                <a:cxn ang="0">
                  <a:pos x="113" y="161"/>
                </a:cxn>
                <a:cxn ang="0">
                  <a:pos x="132" y="154"/>
                </a:cxn>
                <a:cxn ang="0">
                  <a:pos x="0" y="124"/>
                </a:cxn>
                <a:cxn ang="0">
                  <a:pos x="0" y="124"/>
                </a:cxn>
              </a:cxnLst>
              <a:rect l="0" t="0" r="r" b="b"/>
              <a:pathLst>
                <a:path w="236" h="281">
                  <a:moveTo>
                    <a:pt x="0" y="124"/>
                  </a:moveTo>
                  <a:lnTo>
                    <a:pt x="10" y="123"/>
                  </a:lnTo>
                  <a:lnTo>
                    <a:pt x="36" y="119"/>
                  </a:lnTo>
                  <a:lnTo>
                    <a:pt x="72" y="118"/>
                  </a:lnTo>
                  <a:lnTo>
                    <a:pt x="108" y="123"/>
                  </a:lnTo>
                  <a:lnTo>
                    <a:pt x="98" y="110"/>
                  </a:lnTo>
                  <a:lnTo>
                    <a:pt x="88" y="96"/>
                  </a:lnTo>
                  <a:lnTo>
                    <a:pt x="77" y="80"/>
                  </a:lnTo>
                  <a:lnTo>
                    <a:pt x="65" y="61"/>
                  </a:lnTo>
                  <a:lnTo>
                    <a:pt x="56" y="39"/>
                  </a:lnTo>
                  <a:lnTo>
                    <a:pt x="49" y="0"/>
                  </a:lnTo>
                  <a:lnTo>
                    <a:pt x="134" y="115"/>
                  </a:lnTo>
                  <a:lnTo>
                    <a:pt x="137" y="101"/>
                  </a:lnTo>
                  <a:lnTo>
                    <a:pt x="142" y="89"/>
                  </a:lnTo>
                  <a:lnTo>
                    <a:pt x="150" y="73"/>
                  </a:lnTo>
                  <a:lnTo>
                    <a:pt x="159" y="57"/>
                  </a:lnTo>
                  <a:lnTo>
                    <a:pt x="169" y="43"/>
                  </a:lnTo>
                  <a:lnTo>
                    <a:pt x="181" y="32"/>
                  </a:lnTo>
                  <a:lnTo>
                    <a:pt x="189" y="28"/>
                  </a:lnTo>
                  <a:lnTo>
                    <a:pt x="197" y="27"/>
                  </a:lnTo>
                  <a:lnTo>
                    <a:pt x="189" y="41"/>
                  </a:lnTo>
                  <a:lnTo>
                    <a:pt x="175" y="73"/>
                  </a:lnTo>
                  <a:lnTo>
                    <a:pt x="159" y="137"/>
                  </a:lnTo>
                  <a:lnTo>
                    <a:pt x="169" y="133"/>
                  </a:lnTo>
                  <a:lnTo>
                    <a:pt x="190" y="128"/>
                  </a:lnTo>
                  <a:lnTo>
                    <a:pt x="216" y="125"/>
                  </a:lnTo>
                  <a:lnTo>
                    <a:pt x="236" y="126"/>
                  </a:lnTo>
                  <a:lnTo>
                    <a:pt x="224" y="130"/>
                  </a:lnTo>
                  <a:lnTo>
                    <a:pt x="212" y="137"/>
                  </a:lnTo>
                  <a:lnTo>
                    <a:pt x="199" y="143"/>
                  </a:lnTo>
                  <a:lnTo>
                    <a:pt x="192" y="147"/>
                  </a:lnTo>
                  <a:lnTo>
                    <a:pt x="185" y="150"/>
                  </a:lnTo>
                  <a:lnTo>
                    <a:pt x="173" y="161"/>
                  </a:lnTo>
                  <a:lnTo>
                    <a:pt x="161" y="179"/>
                  </a:lnTo>
                  <a:lnTo>
                    <a:pt x="145" y="177"/>
                  </a:lnTo>
                  <a:lnTo>
                    <a:pt x="111" y="179"/>
                  </a:lnTo>
                  <a:lnTo>
                    <a:pt x="79" y="207"/>
                  </a:lnTo>
                  <a:lnTo>
                    <a:pt x="70" y="238"/>
                  </a:lnTo>
                  <a:lnTo>
                    <a:pt x="70" y="281"/>
                  </a:lnTo>
                  <a:lnTo>
                    <a:pt x="64" y="265"/>
                  </a:lnTo>
                  <a:lnTo>
                    <a:pt x="60" y="227"/>
                  </a:lnTo>
                  <a:lnTo>
                    <a:pt x="65" y="206"/>
                  </a:lnTo>
                  <a:lnTo>
                    <a:pt x="70" y="195"/>
                  </a:lnTo>
                  <a:lnTo>
                    <a:pt x="77" y="185"/>
                  </a:lnTo>
                  <a:lnTo>
                    <a:pt x="87" y="176"/>
                  </a:lnTo>
                  <a:lnTo>
                    <a:pt x="92" y="171"/>
                  </a:lnTo>
                  <a:lnTo>
                    <a:pt x="98" y="167"/>
                  </a:lnTo>
                  <a:lnTo>
                    <a:pt x="106" y="163"/>
                  </a:lnTo>
                  <a:lnTo>
                    <a:pt x="113" y="161"/>
                  </a:lnTo>
                  <a:lnTo>
                    <a:pt x="132" y="154"/>
                  </a:lnTo>
                  <a:lnTo>
                    <a:pt x="0" y="124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1AFF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65" name="Freeform 14"/>
            <p:cNvSpPr>
              <a:spLocks/>
            </p:cNvSpPr>
            <p:nvPr/>
          </p:nvSpPr>
          <p:spPr bwMode="auto">
            <a:xfrm>
              <a:off x="749301" y="4992688"/>
              <a:ext cx="161925" cy="133350"/>
            </a:xfrm>
            <a:custGeom>
              <a:avLst/>
              <a:gdLst/>
              <a:ahLst/>
              <a:cxnLst>
                <a:cxn ang="0">
                  <a:pos x="313" y="90"/>
                </a:cxn>
                <a:cxn ang="0">
                  <a:pos x="287" y="118"/>
                </a:cxn>
                <a:cxn ang="0">
                  <a:pos x="265" y="138"/>
                </a:cxn>
                <a:cxn ang="0">
                  <a:pos x="246" y="152"/>
                </a:cxn>
                <a:cxn ang="0">
                  <a:pos x="232" y="161"/>
                </a:cxn>
                <a:cxn ang="0">
                  <a:pos x="217" y="169"/>
                </a:cxn>
                <a:cxn ang="0">
                  <a:pos x="194" y="178"/>
                </a:cxn>
                <a:cxn ang="0">
                  <a:pos x="162" y="183"/>
                </a:cxn>
                <a:cxn ang="0">
                  <a:pos x="172" y="209"/>
                </a:cxn>
                <a:cxn ang="0">
                  <a:pos x="185" y="229"/>
                </a:cxn>
                <a:cxn ang="0">
                  <a:pos x="204" y="251"/>
                </a:cxn>
                <a:cxn ang="0">
                  <a:pos x="224" y="267"/>
                </a:cxn>
                <a:cxn ang="0">
                  <a:pos x="241" y="279"/>
                </a:cxn>
                <a:cxn ang="0">
                  <a:pos x="260" y="288"/>
                </a:cxn>
                <a:cxn ang="0">
                  <a:pos x="281" y="296"/>
                </a:cxn>
                <a:cxn ang="0">
                  <a:pos x="305" y="304"/>
                </a:cxn>
                <a:cxn ang="0">
                  <a:pos x="348" y="312"/>
                </a:cxn>
                <a:cxn ang="0">
                  <a:pos x="409" y="324"/>
                </a:cxn>
                <a:cxn ang="0">
                  <a:pos x="385" y="330"/>
                </a:cxn>
                <a:cxn ang="0">
                  <a:pos x="299" y="336"/>
                </a:cxn>
                <a:cxn ang="0">
                  <a:pos x="146" y="260"/>
                </a:cxn>
                <a:cxn ang="0">
                  <a:pos x="102" y="180"/>
                </a:cxn>
                <a:cxn ang="0">
                  <a:pos x="80" y="170"/>
                </a:cxn>
                <a:cxn ang="0">
                  <a:pos x="54" y="135"/>
                </a:cxn>
                <a:cxn ang="0">
                  <a:pos x="55" y="106"/>
                </a:cxn>
                <a:cxn ang="0">
                  <a:pos x="49" y="88"/>
                </a:cxn>
                <a:cxn ang="0">
                  <a:pos x="41" y="83"/>
                </a:cxn>
                <a:cxn ang="0">
                  <a:pos x="11" y="80"/>
                </a:cxn>
                <a:cxn ang="0">
                  <a:pos x="1" y="56"/>
                </a:cxn>
                <a:cxn ang="0">
                  <a:pos x="13" y="44"/>
                </a:cxn>
                <a:cxn ang="0">
                  <a:pos x="32" y="45"/>
                </a:cxn>
                <a:cxn ang="0">
                  <a:pos x="35" y="0"/>
                </a:cxn>
                <a:cxn ang="0">
                  <a:pos x="53" y="5"/>
                </a:cxn>
                <a:cxn ang="0">
                  <a:pos x="78" y="0"/>
                </a:cxn>
                <a:cxn ang="0">
                  <a:pos x="327" y="74"/>
                </a:cxn>
              </a:cxnLst>
              <a:rect l="0" t="0" r="r" b="b"/>
              <a:pathLst>
                <a:path w="409" h="336">
                  <a:moveTo>
                    <a:pt x="327" y="74"/>
                  </a:moveTo>
                  <a:lnTo>
                    <a:pt x="313" y="90"/>
                  </a:lnTo>
                  <a:lnTo>
                    <a:pt x="297" y="108"/>
                  </a:lnTo>
                  <a:lnTo>
                    <a:pt x="287" y="118"/>
                  </a:lnTo>
                  <a:lnTo>
                    <a:pt x="277" y="128"/>
                  </a:lnTo>
                  <a:lnTo>
                    <a:pt x="265" y="138"/>
                  </a:lnTo>
                  <a:lnTo>
                    <a:pt x="252" y="147"/>
                  </a:lnTo>
                  <a:lnTo>
                    <a:pt x="246" y="152"/>
                  </a:lnTo>
                  <a:lnTo>
                    <a:pt x="238" y="157"/>
                  </a:lnTo>
                  <a:lnTo>
                    <a:pt x="232" y="161"/>
                  </a:lnTo>
                  <a:lnTo>
                    <a:pt x="224" y="165"/>
                  </a:lnTo>
                  <a:lnTo>
                    <a:pt x="217" y="169"/>
                  </a:lnTo>
                  <a:lnTo>
                    <a:pt x="209" y="173"/>
                  </a:lnTo>
                  <a:lnTo>
                    <a:pt x="194" y="178"/>
                  </a:lnTo>
                  <a:lnTo>
                    <a:pt x="179" y="181"/>
                  </a:lnTo>
                  <a:lnTo>
                    <a:pt x="162" y="183"/>
                  </a:lnTo>
                  <a:lnTo>
                    <a:pt x="169" y="200"/>
                  </a:lnTo>
                  <a:lnTo>
                    <a:pt x="172" y="209"/>
                  </a:lnTo>
                  <a:lnTo>
                    <a:pt x="179" y="219"/>
                  </a:lnTo>
                  <a:lnTo>
                    <a:pt x="185" y="229"/>
                  </a:lnTo>
                  <a:lnTo>
                    <a:pt x="194" y="241"/>
                  </a:lnTo>
                  <a:lnTo>
                    <a:pt x="204" y="251"/>
                  </a:lnTo>
                  <a:lnTo>
                    <a:pt x="217" y="262"/>
                  </a:lnTo>
                  <a:lnTo>
                    <a:pt x="224" y="267"/>
                  </a:lnTo>
                  <a:lnTo>
                    <a:pt x="233" y="274"/>
                  </a:lnTo>
                  <a:lnTo>
                    <a:pt x="241" y="279"/>
                  </a:lnTo>
                  <a:lnTo>
                    <a:pt x="250" y="284"/>
                  </a:lnTo>
                  <a:lnTo>
                    <a:pt x="260" y="288"/>
                  </a:lnTo>
                  <a:lnTo>
                    <a:pt x="270" y="293"/>
                  </a:lnTo>
                  <a:lnTo>
                    <a:pt x="281" y="296"/>
                  </a:lnTo>
                  <a:lnTo>
                    <a:pt x="292" y="300"/>
                  </a:lnTo>
                  <a:lnTo>
                    <a:pt x="305" y="304"/>
                  </a:lnTo>
                  <a:lnTo>
                    <a:pt x="319" y="308"/>
                  </a:lnTo>
                  <a:lnTo>
                    <a:pt x="348" y="312"/>
                  </a:lnTo>
                  <a:lnTo>
                    <a:pt x="392" y="318"/>
                  </a:lnTo>
                  <a:lnTo>
                    <a:pt x="409" y="324"/>
                  </a:lnTo>
                  <a:lnTo>
                    <a:pt x="404" y="328"/>
                  </a:lnTo>
                  <a:lnTo>
                    <a:pt x="385" y="330"/>
                  </a:lnTo>
                  <a:lnTo>
                    <a:pt x="329" y="334"/>
                  </a:lnTo>
                  <a:lnTo>
                    <a:pt x="299" y="336"/>
                  </a:lnTo>
                  <a:lnTo>
                    <a:pt x="217" y="315"/>
                  </a:lnTo>
                  <a:lnTo>
                    <a:pt x="146" y="260"/>
                  </a:lnTo>
                  <a:lnTo>
                    <a:pt x="112" y="183"/>
                  </a:lnTo>
                  <a:lnTo>
                    <a:pt x="102" y="180"/>
                  </a:lnTo>
                  <a:lnTo>
                    <a:pt x="92" y="176"/>
                  </a:lnTo>
                  <a:lnTo>
                    <a:pt x="80" y="170"/>
                  </a:lnTo>
                  <a:lnTo>
                    <a:pt x="60" y="150"/>
                  </a:lnTo>
                  <a:lnTo>
                    <a:pt x="54" y="135"/>
                  </a:lnTo>
                  <a:lnTo>
                    <a:pt x="54" y="114"/>
                  </a:lnTo>
                  <a:lnTo>
                    <a:pt x="55" y="106"/>
                  </a:lnTo>
                  <a:lnTo>
                    <a:pt x="54" y="98"/>
                  </a:lnTo>
                  <a:lnTo>
                    <a:pt x="49" y="88"/>
                  </a:lnTo>
                  <a:lnTo>
                    <a:pt x="45" y="85"/>
                  </a:lnTo>
                  <a:lnTo>
                    <a:pt x="41" y="83"/>
                  </a:lnTo>
                  <a:lnTo>
                    <a:pt x="31" y="82"/>
                  </a:lnTo>
                  <a:lnTo>
                    <a:pt x="11" y="80"/>
                  </a:lnTo>
                  <a:lnTo>
                    <a:pt x="0" y="72"/>
                  </a:lnTo>
                  <a:lnTo>
                    <a:pt x="1" y="56"/>
                  </a:lnTo>
                  <a:lnTo>
                    <a:pt x="8" y="46"/>
                  </a:lnTo>
                  <a:lnTo>
                    <a:pt x="13" y="44"/>
                  </a:lnTo>
                  <a:lnTo>
                    <a:pt x="20" y="41"/>
                  </a:lnTo>
                  <a:lnTo>
                    <a:pt x="32" y="45"/>
                  </a:lnTo>
                  <a:lnTo>
                    <a:pt x="27" y="5"/>
                  </a:lnTo>
                  <a:lnTo>
                    <a:pt x="35" y="0"/>
                  </a:lnTo>
                  <a:lnTo>
                    <a:pt x="42" y="0"/>
                  </a:lnTo>
                  <a:lnTo>
                    <a:pt x="53" y="5"/>
                  </a:lnTo>
                  <a:lnTo>
                    <a:pt x="60" y="20"/>
                  </a:lnTo>
                  <a:lnTo>
                    <a:pt x="78" y="0"/>
                  </a:lnTo>
                  <a:lnTo>
                    <a:pt x="327" y="74"/>
                  </a:lnTo>
                  <a:lnTo>
                    <a:pt x="327" y="74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66" name="Freeform 15"/>
            <p:cNvSpPr>
              <a:spLocks/>
            </p:cNvSpPr>
            <p:nvPr/>
          </p:nvSpPr>
          <p:spPr bwMode="auto">
            <a:xfrm>
              <a:off x="828676" y="4710113"/>
              <a:ext cx="798513" cy="346075"/>
            </a:xfrm>
            <a:custGeom>
              <a:avLst/>
              <a:gdLst/>
              <a:ahLst/>
              <a:cxnLst>
                <a:cxn ang="0">
                  <a:pos x="154" y="4"/>
                </a:cxn>
                <a:cxn ang="0">
                  <a:pos x="101" y="209"/>
                </a:cxn>
                <a:cxn ang="0">
                  <a:pos x="79" y="328"/>
                </a:cxn>
                <a:cxn ang="0">
                  <a:pos x="25" y="468"/>
                </a:cxn>
                <a:cxn ang="0">
                  <a:pos x="0" y="590"/>
                </a:cxn>
                <a:cxn ang="0">
                  <a:pos x="74" y="785"/>
                </a:cxn>
                <a:cxn ang="0">
                  <a:pos x="256" y="784"/>
                </a:cxn>
                <a:cxn ang="0">
                  <a:pos x="424" y="805"/>
                </a:cxn>
                <a:cxn ang="0">
                  <a:pos x="694" y="795"/>
                </a:cxn>
                <a:cxn ang="0">
                  <a:pos x="1047" y="844"/>
                </a:cxn>
                <a:cxn ang="0">
                  <a:pos x="1433" y="845"/>
                </a:cxn>
                <a:cxn ang="0">
                  <a:pos x="1766" y="867"/>
                </a:cxn>
                <a:cxn ang="0">
                  <a:pos x="1993" y="873"/>
                </a:cxn>
                <a:cxn ang="0">
                  <a:pos x="1989" y="785"/>
                </a:cxn>
                <a:cxn ang="0">
                  <a:pos x="2005" y="737"/>
                </a:cxn>
                <a:cxn ang="0">
                  <a:pos x="2006" y="694"/>
                </a:cxn>
                <a:cxn ang="0">
                  <a:pos x="2011" y="298"/>
                </a:cxn>
                <a:cxn ang="0">
                  <a:pos x="381" y="0"/>
                </a:cxn>
                <a:cxn ang="0">
                  <a:pos x="154" y="4"/>
                </a:cxn>
                <a:cxn ang="0">
                  <a:pos x="154" y="4"/>
                </a:cxn>
              </a:cxnLst>
              <a:rect l="0" t="0" r="r" b="b"/>
              <a:pathLst>
                <a:path w="2011" h="873">
                  <a:moveTo>
                    <a:pt x="154" y="4"/>
                  </a:moveTo>
                  <a:lnTo>
                    <a:pt x="101" y="209"/>
                  </a:lnTo>
                  <a:lnTo>
                    <a:pt x="79" y="328"/>
                  </a:lnTo>
                  <a:lnTo>
                    <a:pt x="25" y="468"/>
                  </a:lnTo>
                  <a:lnTo>
                    <a:pt x="0" y="590"/>
                  </a:lnTo>
                  <a:lnTo>
                    <a:pt x="74" y="785"/>
                  </a:lnTo>
                  <a:lnTo>
                    <a:pt x="256" y="784"/>
                  </a:lnTo>
                  <a:lnTo>
                    <a:pt x="424" y="805"/>
                  </a:lnTo>
                  <a:lnTo>
                    <a:pt x="694" y="795"/>
                  </a:lnTo>
                  <a:lnTo>
                    <a:pt x="1047" y="844"/>
                  </a:lnTo>
                  <a:lnTo>
                    <a:pt x="1433" y="845"/>
                  </a:lnTo>
                  <a:lnTo>
                    <a:pt x="1766" y="867"/>
                  </a:lnTo>
                  <a:lnTo>
                    <a:pt x="1993" y="873"/>
                  </a:lnTo>
                  <a:lnTo>
                    <a:pt x="1989" y="785"/>
                  </a:lnTo>
                  <a:lnTo>
                    <a:pt x="2005" y="737"/>
                  </a:lnTo>
                  <a:lnTo>
                    <a:pt x="2006" y="694"/>
                  </a:lnTo>
                  <a:lnTo>
                    <a:pt x="2011" y="298"/>
                  </a:lnTo>
                  <a:lnTo>
                    <a:pt x="381" y="0"/>
                  </a:lnTo>
                  <a:lnTo>
                    <a:pt x="154" y="4"/>
                  </a:lnTo>
                  <a:lnTo>
                    <a:pt x="154" y="4"/>
                  </a:lnTo>
                  <a:close/>
                </a:path>
              </a:pathLst>
            </a:custGeom>
            <a:solidFill>
              <a:srgbClr val="00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67" name="Freeform 16"/>
            <p:cNvSpPr>
              <a:spLocks/>
            </p:cNvSpPr>
            <p:nvPr/>
          </p:nvSpPr>
          <p:spPr bwMode="auto">
            <a:xfrm>
              <a:off x="922338" y="4643438"/>
              <a:ext cx="82550" cy="69850"/>
            </a:xfrm>
            <a:custGeom>
              <a:avLst/>
              <a:gdLst/>
              <a:ahLst/>
              <a:cxnLst>
                <a:cxn ang="0">
                  <a:pos x="104" y="173"/>
                </a:cxn>
                <a:cxn ang="0">
                  <a:pos x="87" y="156"/>
                </a:cxn>
                <a:cxn ang="0">
                  <a:pos x="82" y="139"/>
                </a:cxn>
                <a:cxn ang="0">
                  <a:pos x="86" y="128"/>
                </a:cxn>
                <a:cxn ang="0">
                  <a:pos x="96" y="118"/>
                </a:cxn>
                <a:cxn ang="0">
                  <a:pos x="119" y="101"/>
                </a:cxn>
                <a:cxn ang="0">
                  <a:pos x="133" y="87"/>
                </a:cxn>
                <a:cxn ang="0">
                  <a:pos x="134" y="82"/>
                </a:cxn>
                <a:cxn ang="0">
                  <a:pos x="130" y="78"/>
                </a:cxn>
                <a:cxn ang="0">
                  <a:pos x="120" y="74"/>
                </a:cxn>
                <a:cxn ang="0">
                  <a:pos x="104" y="72"/>
                </a:cxn>
                <a:cxn ang="0">
                  <a:pos x="86" y="72"/>
                </a:cxn>
                <a:cxn ang="0">
                  <a:pos x="75" y="75"/>
                </a:cxn>
                <a:cxn ang="0">
                  <a:pos x="63" y="89"/>
                </a:cxn>
                <a:cxn ang="0">
                  <a:pos x="53" y="102"/>
                </a:cxn>
                <a:cxn ang="0">
                  <a:pos x="43" y="104"/>
                </a:cxn>
                <a:cxn ang="0">
                  <a:pos x="28" y="103"/>
                </a:cxn>
                <a:cxn ang="0">
                  <a:pos x="11" y="96"/>
                </a:cxn>
                <a:cxn ang="0">
                  <a:pos x="3" y="86"/>
                </a:cxn>
                <a:cxn ang="0">
                  <a:pos x="0" y="73"/>
                </a:cxn>
                <a:cxn ang="0">
                  <a:pos x="3" y="59"/>
                </a:cxn>
                <a:cxn ang="0">
                  <a:pos x="10" y="45"/>
                </a:cxn>
                <a:cxn ang="0">
                  <a:pos x="20" y="34"/>
                </a:cxn>
                <a:cxn ang="0">
                  <a:pos x="28" y="29"/>
                </a:cxn>
                <a:cxn ang="0">
                  <a:pos x="34" y="25"/>
                </a:cxn>
                <a:cxn ang="0">
                  <a:pos x="43" y="22"/>
                </a:cxn>
                <a:cxn ang="0">
                  <a:pos x="51" y="21"/>
                </a:cxn>
                <a:cxn ang="0">
                  <a:pos x="72" y="0"/>
                </a:cxn>
                <a:cxn ang="0">
                  <a:pos x="210" y="10"/>
                </a:cxn>
                <a:cxn ang="0">
                  <a:pos x="167" y="175"/>
                </a:cxn>
                <a:cxn ang="0">
                  <a:pos x="104" y="173"/>
                </a:cxn>
                <a:cxn ang="0">
                  <a:pos x="104" y="173"/>
                </a:cxn>
              </a:cxnLst>
              <a:rect l="0" t="0" r="r" b="b"/>
              <a:pathLst>
                <a:path w="210" h="175">
                  <a:moveTo>
                    <a:pt x="104" y="173"/>
                  </a:moveTo>
                  <a:lnTo>
                    <a:pt x="87" y="156"/>
                  </a:lnTo>
                  <a:lnTo>
                    <a:pt x="82" y="139"/>
                  </a:lnTo>
                  <a:lnTo>
                    <a:pt x="86" y="128"/>
                  </a:lnTo>
                  <a:lnTo>
                    <a:pt x="96" y="118"/>
                  </a:lnTo>
                  <a:lnTo>
                    <a:pt x="119" y="101"/>
                  </a:lnTo>
                  <a:lnTo>
                    <a:pt x="133" y="87"/>
                  </a:lnTo>
                  <a:lnTo>
                    <a:pt x="134" y="82"/>
                  </a:lnTo>
                  <a:lnTo>
                    <a:pt x="130" y="78"/>
                  </a:lnTo>
                  <a:lnTo>
                    <a:pt x="120" y="74"/>
                  </a:lnTo>
                  <a:lnTo>
                    <a:pt x="104" y="72"/>
                  </a:lnTo>
                  <a:lnTo>
                    <a:pt x="86" y="72"/>
                  </a:lnTo>
                  <a:lnTo>
                    <a:pt x="75" y="75"/>
                  </a:lnTo>
                  <a:lnTo>
                    <a:pt x="63" y="89"/>
                  </a:lnTo>
                  <a:lnTo>
                    <a:pt x="53" y="102"/>
                  </a:lnTo>
                  <a:lnTo>
                    <a:pt x="43" y="104"/>
                  </a:lnTo>
                  <a:lnTo>
                    <a:pt x="28" y="103"/>
                  </a:lnTo>
                  <a:lnTo>
                    <a:pt x="11" y="96"/>
                  </a:lnTo>
                  <a:lnTo>
                    <a:pt x="3" y="86"/>
                  </a:lnTo>
                  <a:lnTo>
                    <a:pt x="0" y="73"/>
                  </a:lnTo>
                  <a:lnTo>
                    <a:pt x="3" y="59"/>
                  </a:lnTo>
                  <a:lnTo>
                    <a:pt x="10" y="45"/>
                  </a:lnTo>
                  <a:lnTo>
                    <a:pt x="20" y="34"/>
                  </a:lnTo>
                  <a:lnTo>
                    <a:pt x="28" y="29"/>
                  </a:lnTo>
                  <a:lnTo>
                    <a:pt x="34" y="25"/>
                  </a:lnTo>
                  <a:lnTo>
                    <a:pt x="43" y="22"/>
                  </a:lnTo>
                  <a:lnTo>
                    <a:pt x="51" y="21"/>
                  </a:lnTo>
                  <a:lnTo>
                    <a:pt x="72" y="0"/>
                  </a:lnTo>
                  <a:lnTo>
                    <a:pt x="210" y="10"/>
                  </a:lnTo>
                  <a:lnTo>
                    <a:pt x="167" y="175"/>
                  </a:lnTo>
                  <a:lnTo>
                    <a:pt x="104" y="173"/>
                  </a:lnTo>
                  <a:lnTo>
                    <a:pt x="104" y="173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68" name="Freeform 17"/>
            <p:cNvSpPr>
              <a:spLocks/>
            </p:cNvSpPr>
            <p:nvPr/>
          </p:nvSpPr>
          <p:spPr bwMode="auto">
            <a:xfrm>
              <a:off x="1128713" y="4632325"/>
              <a:ext cx="98425" cy="74612"/>
            </a:xfrm>
            <a:custGeom>
              <a:avLst/>
              <a:gdLst/>
              <a:ahLst/>
              <a:cxnLst>
                <a:cxn ang="0">
                  <a:pos x="123" y="157"/>
                </a:cxn>
                <a:cxn ang="0">
                  <a:pos x="122" y="136"/>
                </a:cxn>
                <a:cxn ang="0">
                  <a:pos x="120" y="127"/>
                </a:cxn>
                <a:cxn ang="0">
                  <a:pos x="114" y="122"/>
                </a:cxn>
                <a:cxn ang="0">
                  <a:pos x="108" y="118"/>
                </a:cxn>
                <a:cxn ang="0">
                  <a:pos x="101" y="118"/>
                </a:cxn>
                <a:cxn ang="0">
                  <a:pos x="88" y="123"/>
                </a:cxn>
                <a:cxn ang="0">
                  <a:pos x="73" y="130"/>
                </a:cxn>
                <a:cxn ang="0">
                  <a:pos x="55" y="136"/>
                </a:cxn>
                <a:cxn ang="0">
                  <a:pos x="37" y="140"/>
                </a:cxn>
                <a:cxn ang="0">
                  <a:pos x="21" y="142"/>
                </a:cxn>
                <a:cxn ang="0">
                  <a:pos x="8" y="140"/>
                </a:cxn>
                <a:cxn ang="0">
                  <a:pos x="1" y="132"/>
                </a:cxn>
                <a:cxn ang="0">
                  <a:pos x="0" y="117"/>
                </a:cxn>
                <a:cxn ang="0">
                  <a:pos x="5" y="101"/>
                </a:cxn>
                <a:cxn ang="0">
                  <a:pos x="13" y="91"/>
                </a:cxn>
                <a:cxn ang="0">
                  <a:pos x="19" y="87"/>
                </a:cxn>
                <a:cxn ang="0">
                  <a:pos x="25" y="85"/>
                </a:cxn>
                <a:cxn ang="0">
                  <a:pos x="37" y="83"/>
                </a:cxn>
                <a:cxn ang="0">
                  <a:pos x="61" y="83"/>
                </a:cxn>
                <a:cxn ang="0">
                  <a:pos x="75" y="80"/>
                </a:cxn>
                <a:cxn ang="0">
                  <a:pos x="73" y="73"/>
                </a:cxn>
                <a:cxn ang="0">
                  <a:pos x="59" y="69"/>
                </a:cxn>
                <a:cxn ang="0">
                  <a:pos x="39" y="67"/>
                </a:cxn>
                <a:cxn ang="0">
                  <a:pos x="59" y="2"/>
                </a:cxn>
                <a:cxn ang="0">
                  <a:pos x="188" y="0"/>
                </a:cxn>
                <a:cxn ang="0">
                  <a:pos x="246" y="189"/>
                </a:cxn>
                <a:cxn ang="0">
                  <a:pos x="123" y="157"/>
                </a:cxn>
                <a:cxn ang="0">
                  <a:pos x="123" y="157"/>
                </a:cxn>
              </a:cxnLst>
              <a:rect l="0" t="0" r="r" b="b"/>
              <a:pathLst>
                <a:path w="246" h="189">
                  <a:moveTo>
                    <a:pt x="123" y="157"/>
                  </a:moveTo>
                  <a:lnTo>
                    <a:pt x="122" y="136"/>
                  </a:lnTo>
                  <a:lnTo>
                    <a:pt x="120" y="127"/>
                  </a:lnTo>
                  <a:lnTo>
                    <a:pt x="114" y="122"/>
                  </a:lnTo>
                  <a:lnTo>
                    <a:pt x="108" y="118"/>
                  </a:lnTo>
                  <a:lnTo>
                    <a:pt x="101" y="118"/>
                  </a:lnTo>
                  <a:lnTo>
                    <a:pt x="88" y="123"/>
                  </a:lnTo>
                  <a:lnTo>
                    <a:pt x="73" y="130"/>
                  </a:lnTo>
                  <a:lnTo>
                    <a:pt x="55" y="136"/>
                  </a:lnTo>
                  <a:lnTo>
                    <a:pt x="37" y="140"/>
                  </a:lnTo>
                  <a:lnTo>
                    <a:pt x="21" y="142"/>
                  </a:lnTo>
                  <a:lnTo>
                    <a:pt x="8" y="140"/>
                  </a:lnTo>
                  <a:lnTo>
                    <a:pt x="1" y="132"/>
                  </a:lnTo>
                  <a:lnTo>
                    <a:pt x="0" y="117"/>
                  </a:lnTo>
                  <a:lnTo>
                    <a:pt x="5" y="101"/>
                  </a:lnTo>
                  <a:lnTo>
                    <a:pt x="13" y="91"/>
                  </a:lnTo>
                  <a:lnTo>
                    <a:pt x="19" y="87"/>
                  </a:lnTo>
                  <a:lnTo>
                    <a:pt x="25" y="85"/>
                  </a:lnTo>
                  <a:lnTo>
                    <a:pt x="37" y="83"/>
                  </a:lnTo>
                  <a:lnTo>
                    <a:pt x="61" y="83"/>
                  </a:lnTo>
                  <a:lnTo>
                    <a:pt x="75" y="80"/>
                  </a:lnTo>
                  <a:lnTo>
                    <a:pt x="73" y="73"/>
                  </a:lnTo>
                  <a:lnTo>
                    <a:pt x="59" y="69"/>
                  </a:lnTo>
                  <a:lnTo>
                    <a:pt x="39" y="67"/>
                  </a:lnTo>
                  <a:lnTo>
                    <a:pt x="59" y="2"/>
                  </a:lnTo>
                  <a:lnTo>
                    <a:pt x="188" y="0"/>
                  </a:lnTo>
                  <a:lnTo>
                    <a:pt x="246" y="189"/>
                  </a:lnTo>
                  <a:lnTo>
                    <a:pt x="123" y="157"/>
                  </a:lnTo>
                  <a:lnTo>
                    <a:pt x="123" y="157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69" name="Freeform 18"/>
            <p:cNvSpPr>
              <a:spLocks/>
            </p:cNvSpPr>
            <p:nvPr/>
          </p:nvSpPr>
          <p:spPr bwMode="auto">
            <a:xfrm>
              <a:off x="822326" y="4635500"/>
              <a:ext cx="85725" cy="100012"/>
            </a:xfrm>
            <a:custGeom>
              <a:avLst/>
              <a:gdLst/>
              <a:ahLst/>
              <a:cxnLst>
                <a:cxn ang="0">
                  <a:pos x="3" y="226"/>
                </a:cxn>
                <a:cxn ang="0">
                  <a:pos x="6" y="234"/>
                </a:cxn>
                <a:cxn ang="0">
                  <a:pos x="10" y="248"/>
                </a:cxn>
                <a:cxn ang="0">
                  <a:pos x="13" y="252"/>
                </a:cxn>
                <a:cxn ang="0">
                  <a:pos x="16" y="252"/>
                </a:cxn>
                <a:cxn ang="0">
                  <a:pos x="22" y="229"/>
                </a:cxn>
                <a:cxn ang="0">
                  <a:pos x="29" y="180"/>
                </a:cxn>
                <a:cxn ang="0">
                  <a:pos x="35" y="150"/>
                </a:cxn>
                <a:cxn ang="0">
                  <a:pos x="41" y="135"/>
                </a:cxn>
                <a:cxn ang="0">
                  <a:pos x="49" y="121"/>
                </a:cxn>
                <a:cxn ang="0">
                  <a:pos x="58" y="106"/>
                </a:cxn>
                <a:cxn ang="0">
                  <a:pos x="70" y="91"/>
                </a:cxn>
                <a:cxn ang="0">
                  <a:pos x="84" y="76"/>
                </a:cxn>
                <a:cxn ang="0">
                  <a:pos x="103" y="62"/>
                </a:cxn>
                <a:cxn ang="0">
                  <a:pos x="108" y="58"/>
                </a:cxn>
                <a:cxn ang="0">
                  <a:pos x="113" y="54"/>
                </a:cxn>
                <a:cxn ang="0">
                  <a:pos x="118" y="52"/>
                </a:cxn>
                <a:cxn ang="0">
                  <a:pos x="123" y="48"/>
                </a:cxn>
                <a:cxn ang="0">
                  <a:pos x="136" y="42"/>
                </a:cxn>
                <a:cxn ang="0">
                  <a:pos x="149" y="36"/>
                </a:cxn>
                <a:cxn ang="0">
                  <a:pos x="162" y="29"/>
                </a:cxn>
                <a:cxn ang="0">
                  <a:pos x="178" y="23"/>
                </a:cxn>
                <a:cxn ang="0">
                  <a:pos x="194" y="18"/>
                </a:cxn>
                <a:cxn ang="0">
                  <a:pos x="212" y="12"/>
                </a:cxn>
                <a:cxn ang="0">
                  <a:pos x="218" y="4"/>
                </a:cxn>
                <a:cxn ang="0">
                  <a:pos x="216" y="1"/>
                </a:cxn>
                <a:cxn ang="0">
                  <a:pos x="209" y="0"/>
                </a:cxn>
                <a:cxn ang="0">
                  <a:pos x="174" y="3"/>
                </a:cxn>
                <a:cxn ang="0">
                  <a:pos x="98" y="24"/>
                </a:cxn>
                <a:cxn ang="0">
                  <a:pos x="30" y="78"/>
                </a:cxn>
                <a:cxn ang="0">
                  <a:pos x="0" y="148"/>
                </a:cxn>
                <a:cxn ang="0">
                  <a:pos x="3" y="226"/>
                </a:cxn>
                <a:cxn ang="0">
                  <a:pos x="3" y="226"/>
                </a:cxn>
              </a:cxnLst>
              <a:rect l="0" t="0" r="r" b="b"/>
              <a:pathLst>
                <a:path w="218" h="252">
                  <a:moveTo>
                    <a:pt x="3" y="226"/>
                  </a:moveTo>
                  <a:lnTo>
                    <a:pt x="6" y="234"/>
                  </a:lnTo>
                  <a:lnTo>
                    <a:pt x="10" y="248"/>
                  </a:lnTo>
                  <a:lnTo>
                    <a:pt x="13" y="252"/>
                  </a:lnTo>
                  <a:lnTo>
                    <a:pt x="16" y="252"/>
                  </a:lnTo>
                  <a:lnTo>
                    <a:pt x="22" y="229"/>
                  </a:lnTo>
                  <a:lnTo>
                    <a:pt x="29" y="180"/>
                  </a:lnTo>
                  <a:lnTo>
                    <a:pt x="35" y="150"/>
                  </a:lnTo>
                  <a:lnTo>
                    <a:pt x="41" y="135"/>
                  </a:lnTo>
                  <a:lnTo>
                    <a:pt x="49" y="121"/>
                  </a:lnTo>
                  <a:lnTo>
                    <a:pt x="58" y="106"/>
                  </a:lnTo>
                  <a:lnTo>
                    <a:pt x="70" y="91"/>
                  </a:lnTo>
                  <a:lnTo>
                    <a:pt x="84" y="76"/>
                  </a:lnTo>
                  <a:lnTo>
                    <a:pt x="103" y="62"/>
                  </a:lnTo>
                  <a:lnTo>
                    <a:pt x="108" y="58"/>
                  </a:lnTo>
                  <a:lnTo>
                    <a:pt x="113" y="54"/>
                  </a:lnTo>
                  <a:lnTo>
                    <a:pt x="118" y="52"/>
                  </a:lnTo>
                  <a:lnTo>
                    <a:pt x="123" y="48"/>
                  </a:lnTo>
                  <a:lnTo>
                    <a:pt x="136" y="42"/>
                  </a:lnTo>
                  <a:lnTo>
                    <a:pt x="149" y="36"/>
                  </a:lnTo>
                  <a:lnTo>
                    <a:pt x="162" y="29"/>
                  </a:lnTo>
                  <a:lnTo>
                    <a:pt x="178" y="23"/>
                  </a:lnTo>
                  <a:lnTo>
                    <a:pt x="194" y="18"/>
                  </a:lnTo>
                  <a:lnTo>
                    <a:pt x="212" y="12"/>
                  </a:lnTo>
                  <a:lnTo>
                    <a:pt x="218" y="4"/>
                  </a:lnTo>
                  <a:lnTo>
                    <a:pt x="216" y="1"/>
                  </a:lnTo>
                  <a:lnTo>
                    <a:pt x="209" y="0"/>
                  </a:lnTo>
                  <a:lnTo>
                    <a:pt x="174" y="3"/>
                  </a:lnTo>
                  <a:lnTo>
                    <a:pt x="98" y="24"/>
                  </a:lnTo>
                  <a:lnTo>
                    <a:pt x="30" y="78"/>
                  </a:lnTo>
                  <a:lnTo>
                    <a:pt x="0" y="148"/>
                  </a:lnTo>
                  <a:lnTo>
                    <a:pt x="3" y="226"/>
                  </a:lnTo>
                  <a:lnTo>
                    <a:pt x="3" y="226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70" name="Freeform 19"/>
            <p:cNvSpPr>
              <a:spLocks/>
            </p:cNvSpPr>
            <p:nvPr/>
          </p:nvSpPr>
          <p:spPr bwMode="auto">
            <a:xfrm>
              <a:off x="846138" y="4667250"/>
              <a:ext cx="76200" cy="77787"/>
            </a:xfrm>
            <a:custGeom>
              <a:avLst/>
              <a:gdLst/>
              <a:ahLst/>
              <a:cxnLst>
                <a:cxn ang="0">
                  <a:pos x="3" y="141"/>
                </a:cxn>
                <a:cxn ang="0">
                  <a:pos x="0" y="183"/>
                </a:cxn>
                <a:cxn ang="0">
                  <a:pos x="2" y="193"/>
                </a:cxn>
                <a:cxn ang="0">
                  <a:pos x="4" y="196"/>
                </a:cxn>
                <a:cxn ang="0">
                  <a:pos x="16" y="164"/>
                </a:cxn>
                <a:cxn ang="0">
                  <a:pos x="21" y="149"/>
                </a:cxn>
                <a:cxn ang="0">
                  <a:pos x="28" y="135"/>
                </a:cxn>
                <a:cxn ang="0">
                  <a:pos x="36" y="121"/>
                </a:cxn>
                <a:cxn ang="0">
                  <a:pos x="45" y="107"/>
                </a:cxn>
                <a:cxn ang="0">
                  <a:pos x="55" y="95"/>
                </a:cxn>
                <a:cxn ang="0">
                  <a:pos x="65" y="82"/>
                </a:cxn>
                <a:cxn ang="0">
                  <a:pos x="76" y="71"/>
                </a:cxn>
                <a:cxn ang="0">
                  <a:pos x="88" y="59"/>
                </a:cxn>
                <a:cxn ang="0">
                  <a:pos x="112" y="42"/>
                </a:cxn>
                <a:cxn ang="0">
                  <a:pos x="117" y="38"/>
                </a:cxn>
                <a:cxn ang="0">
                  <a:pos x="123" y="34"/>
                </a:cxn>
                <a:cxn ang="0">
                  <a:pos x="134" y="28"/>
                </a:cxn>
                <a:cxn ang="0">
                  <a:pos x="146" y="23"/>
                </a:cxn>
                <a:cxn ang="0">
                  <a:pos x="156" y="19"/>
                </a:cxn>
                <a:cxn ang="0">
                  <a:pos x="173" y="15"/>
                </a:cxn>
                <a:cxn ang="0">
                  <a:pos x="191" y="11"/>
                </a:cxn>
                <a:cxn ang="0">
                  <a:pos x="186" y="5"/>
                </a:cxn>
                <a:cxn ang="0">
                  <a:pos x="177" y="3"/>
                </a:cxn>
                <a:cxn ang="0">
                  <a:pos x="166" y="0"/>
                </a:cxn>
                <a:cxn ang="0">
                  <a:pos x="141" y="1"/>
                </a:cxn>
                <a:cxn ang="0">
                  <a:pos x="88" y="13"/>
                </a:cxn>
                <a:cxn ang="0">
                  <a:pos x="33" y="63"/>
                </a:cxn>
                <a:cxn ang="0">
                  <a:pos x="3" y="141"/>
                </a:cxn>
                <a:cxn ang="0">
                  <a:pos x="3" y="141"/>
                </a:cxn>
              </a:cxnLst>
              <a:rect l="0" t="0" r="r" b="b"/>
              <a:pathLst>
                <a:path w="191" h="196">
                  <a:moveTo>
                    <a:pt x="3" y="141"/>
                  </a:moveTo>
                  <a:lnTo>
                    <a:pt x="0" y="183"/>
                  </a:lnTo>
                  <a:lnTo>
                    <a:pt x="2" y="193"/>
                  </a:lnTo>
                  <a:lnTo>
                    <a:pt x="4" y="196"/>
                  </a:lnTo>
                  <a:lnTo>
                    <a:pt x="16" y="164"/>
                  </a:lnTo>
                  <a:lnTo>
                    <a:pt x="21" y="149"/>
                  </a:lnTo>
                  <a:lnTo>
                    <a:pt x="28" y="135"/>
                  </a:lnTo>
                  <a:lnTo>
                    <a:pt x="36" y="121"/>
                  </a:lnTo>
                  <a:lnTo>
                    <a:pt x="45" y="107"/>
                  </a:lnTo>
                  <a:lnTo>
                    <a:pt x="55" y="95"/>
                  </a:lnTo>
                  <a:lnTo>
                    <a:pt x="65" y="82"/>
                  </a:lnTo>
                  <a:lnTo>
                    <a:pt x="76" y="71"/>
                  </a:lnTo>
                  <a:lnTo>
                    <a:pt x="88" y="59"/>
                  </a:lnTo>
                  <a:lnTo>
                    <a:pt x="112" y="42"/>
                  </a:lnTo>
                  <a:lnTo>
                    <a:pt x="117" y="38"/>
                  </a:lnTo>
                  <a:lnTo>
                    <a:pt x="123" y="34"/>
                  </a:lnTo>
                  <a:lnTo>
                    <a:pt x="134" y="28"/>
                  </a:lnTo>
                  <a:lnTo>
                    <a:pt x="146" y="23"/>
                  </a:lnTo>
                  <a:lnTo>
                    <a:pt x="156" y="19"/>
                  </a:lnTo>
                  <a:lnTo>
                    <a:pt x="173" y="15"/>
                  </a:lnTo>
                  <a:lnTo>
                    <a:pt x="191" y="11"/>
                  </a:lnTo>
                  <a:lnTo>
                    <a:pt x="186" y="5"/>
                  </a:lnTo>
                  <a:lnTo>
                    <a:pt x="177" y="3"/>
                  </a:lnTo>
                  <a:lnTo>
                    <a:pt x="166" y="0"/>
                  </a:lnTo>
                  <a:lnTo>
                    <a:pt x="141" y="1"/>
                  </a:lnTo>
                  <a:lnTo>
                    <a:pt x="88" y="13"/>
                  </a:lnTo>
                  <a:lnTo>
                    <a:pt x="33" y="63"/>
                  </a:lnTo>
                  <a:lnTo>
                    <a:pt x="3" y="141"/>
                  </a:lnTo>
                  <a:lnTo>
                    <a:pt x="3" y="141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71" name="Freeform 20"/>
            <p:cNvSpPr>
              <a:spLocks/>
            </p:cNvSpPr>
            <p:nvPr/>
          </p:nvSpPr>
          <p:spPr bwMode="auto">
            <a:xfrm>
              <a:off x="1216026" y="4932363"/>
              <a:ext cx="392113" cy="111125"/>
            </a:xfrm>
            <a:custGeom>
              <a:avLst/>
              <a:gdLst/>
              <a:ahLst/>
              <a:cxnLst>
                <a:cxn ang="0">
                  <a:pos x="99" y="281"/>
                </a:cxn>
                <a:cxn ang="0">
                  <a:pos x="65" y="245"/>
                </a:cxn>
                <a:cxn ang="0">
                  <a:pos x="68" y="239"/>
                </a:cxn>
                <a:cxn ang="0">
                  <a:pos x="80" y="224"/>
                </a:cxn>
                <a:cxn ang="0">
                  <a:pos x="89" y="214"/>
                </a:cxn>
                <a:cxn ang="0">
                  <a:pos x="99" y="202"/>
                </a:cxn>
                <a:cxn ang="0">
                  <a:pos x="110" y="190"/>
                </a:cxn>
                <a:cxn ang="0">
                  <a:pos x="121" y="178"/>
                </a:cxn>
                <a:cxn ang="0">
                  <a:pos x="135" y="166"/>
                </a:cxn>
                <a:cxn ang="0">
                  <a:pos x="149" y="154"/>
                </a:cxn>
                <a:cxn ang="0">
                  <a:pos x="157" y="149"/>
                </a:cxn>
                <a:cxn ang="0">
                  <a:pos x="166" y="144"/>
                </a:cxn>
                <a:cxn ang="0">
                  <a:pos x="173" y="139"/>
                </a:cxn>
                <a:cxn ang="0">
                  <a:pos x="181" y="135"/>
                </a:cxn>
                <a:cxn ang="0">
                  <a:pos x="188" y="132"/>
                </a:cxn>
                <a:cxn ang="0">
                  <a:pos x="197" y="128"/>
                </a:cxn>
                <a:cxn ang="0">
                  <a:pos x="214" y="123"/>
                </a:cxn>
                <a:cxn ang="0">
                  <a:pos x="230" y="121"/>
                </a:cxn>
                <a:cxn ang="0">
                  <a:pos x="246" y="123"/>
                </a:cxn>
                <a:cxn ang="0">
                  <a:pos x="286" y="127"/>
                </a:cxn>
                <a:cxn ang="0">
                  <a:pos x="334" y="127"/>
                </a:cxn>
                <a:cxn ang="0">
                  <a:pos x="435" y="123"/>
                </a:cxn>
                <a:cxn ang="0">
                  <a:pos x="483" y="119"/>
                </a:cxn>
                <a:cxn ang="0">
                  <a:pos x="520" y="115"/>
                </a:cxn>
                <a:cxn ang="0">
                  <a:pos x="556" y="110"/>
                </a:cxn>
                <a:cxn ang="0">
                  <a:pos x="553" y="124"/>
                </a:cxn>
                <a:cxn ang="0">
                  <a:pos x="556" y="129"/>
                </a:cxn>
                <a:cxn ang="0">
                  <a:pos x="562" y="132"/>
                </a:cxn>
                <a:cxn ang="0">
                  <a:pos x="591" y="128"/>
                </a:cxn>
                <a:cxn ang="0">
                  <a:pos x="648" y="113"/>
                </a:cxn>
                <a:cxn ang="0">
                  <a:pos x="659" y="115"/>
                </a:cxn>
                <a:cxn ang="0">
                  <a:pos x="690" y="121"/>
                </a:cxn>
                <a:cxn ang="0">
                  <a:pos x="711" y="124"/>
                </a:cxn>
                <a:cxn ang="0">
                  <a:pos x="736" y="129"/>
                </a:cxn>
                <a:cxn ang="0">
                  <a:pos x="762" y="132"/>
                </a:cxn>
                <a:cxn ang="0">
                  <a:pos x="789" y="135"/>
                </a:cxn>
                <a:cxn ang="0">
                  <a:pos x="847" y="140"/>
                </a:cxn>
                <a:cxn ang="0">
                  <a:pos x="903" y="140"/>
                </a:cxn>
                <a:cxn ang="0">
                  <a:pos x="952" y="133"/>
                </a:cxn>
                <a:cxn ang="0">
                  <a:pos x="972" y="127"/>
                </a:cxn>
                <a:cxn ang="0">
                  <a:pos x="988" y="119"/>
                </a:cxn>
                <a:cxn ang="0">
                  <a:pos x="134" y="0"/>
                </a:cxn>
                <a:cxn ang="0">
                  <a:pos x="0" y="282"/>
                </a:cxn>
                <a:cxn ang="0">
                  <a:pos x="99" y="281"/>
                </a:cxn>
                <a:cxn ang="0">
                  <a:pos x="99" y="281"/>
                </a:cxn>
              </a:cxnLst>
              <a:rect l="0" t="0" r="r" b="b"/>
              <a:pathLst>
                <a:path w="988" h="282">
                  <a:moveTo>
                    <a:pt x="99" y="281"/>
                  </a:moveTo>
                  <a:lnTo>
                    <a:pt x="65" y="245"/>
                  </a:lnTo>
                  <a:lnTo>
                    <a:pt x="68" y="239"/>
                  </a:lnTo>
                  <a:lnTo>
                    <a:pt x="80" y="224"/>
                  </a:lnTo>
                  <a:lnTo>
                    <a:pt x="89" y="214"/>
                  </a:lnTo>
                  <a:lnTo>
                    <a:pt x="99" y="202"/>
                  </a:lnTo>
                  <a:lnTo>
                    <a:pt x="110" y="190"/>
                  </a:lnTo>
                  <a:lnTo>
                    <a:pt x="121" y="178"/>
                  </a:lnTo>
                  <a:lnTo>
                    <a:pt x="135" y="166"/>
                  </a:lnTo>
                  <a:lnTo>
                    <a:pt x="149" y="154"/>
                  </a:lnTo>
                  <a:lnTo>
                    <a:pt x="157" y="149"/>
                  </a:lnTo>
                  <a:lnTo>
                    <a:pt x="166" y="144"/>
                  </a:lnTo>
                  <a:lnTo>
                    <a:pt x="173" y="139"/>
                  </a:lnTo>
                  <a:lnTo>
                    <a:pt x="181" y="135"/>
                  </a:lnTo>
                  <a:lnTo>
                    <a:pt x="188" y="132"/>
                  </a:lnTo>
                  <a:lnTo>
                    <a:pt x="197" y="128"/>
                  </a:lnTo>
                  <a:lnTo>
                    <a:pt x="214" y="123"/>
                  </a:lnTo>
                  <a:lnTo>
                    <a:pt x="230" y="121"/>
                  </a:lnTo>
                  <a:lnTo>
                    <a:pt x="246" y="123"/>
                  </a:lnTo>
                  <a:lnTo>
                    <a:pt x="286" y="127"/>
                  </a:lnTo>
                  <a:lnTo>
                    <a:pt x="334" y="127"/>
                  </a:lnTo>
                  <a:lnTo>
                    <a:pt x="435" y="123"/>
                  </a:lnTo>
                  <a:lnTo>
                    <a:pt x="483" y="119"/>
                  </a:lnTo>
                  <a:lnTo>
                    <a:pt x="520" y="115"/>
                  </a:lnTo>
                  <a:lnTo>
                    <a:pt x="556" y="110"/>
                  </a:lnTo>
                  <a:lnTo>
                    <a:pt x="553" y="124"/>
                  </a:lnTo>
                  <a:lnTo>
                    <a:pt x="556" y="129"/>
                  </a:lnTo>
                  <a:lnTo>
                    <a:pt x="562" y="132"/>
                  </a:lnTo>
                  <a:lnTo>
                    <a:pt x="591" y="128"/>
                  </a:lnTo>
                  <a:lnTo>
                    <a:pt x="648" y="113"/>
                  </a:lnTo>
                  <a:lnTo>
                    <a:pt x="659" y="115"/>
                  </a:lnTo>
                  <a:lnTo>
                    <a:pt x="690" y="121"/>
                  </a:lnTo>
                  <a:lnTo>
                    <a:pt x="711" y="124"/>
                  </a:lnTo>
                  <a:lnTo>
                    <a:pt x="736" y="129"/>
                  </a:lnTo>
                  <a:lnTo>
                    <a:pt x="762" y="132"/>
                  </a:lnTo>
                  <a:lnTo>
                    <a:pt x="789" y="135"/>
                  </a:lnTo>
                  <a:lnTo>
                    <a:pt x="847" y="140"/>
                  </a:lnTo>
                  <a:lnTo>
                    <a:pt x="903" y="140"/>
                  </a:lnTo>
                  <a:lnTo>
                    <a:pt x="952" y="133"/>
                  </a:lnTo>
                  <a:lnTo>
                    <a:pt x="972" y="127"/>
                  </a:lnTo>
                  <a:lnTo>
                    <a:pt x="988" y="119"/>
                  </a:lnTo>
                  <a:lnTo>
                    <a:pt x="134" y="0"/>
                  </a:lnTo>
                  <a:lnTo>
                    <a:pt x="0" y="282"/>
                  </a:lnTo>
                  <a:lnTo>
                    <a:pt x="99" y="281"/>
                  </a:lnTo>
                  <a:lnTo>
                    <a:pt x="99" y="281"/>
                  </a:lnTo>
                  <a:close/>
                </a:path>
              </a:pathLst>
            </a:custGeom>
            <a:solidFill>
              <a:srgbClr val="00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72" name="Freeform 21"/>
            <p:cNvSpPr>
              <a:spLocks/>
            </p:cNvSpPr>
            <p:nvPr/>
          </p:nvSpPr>
          <p:spPr bwMode="auto">
            <a:xfrm>
              <a:off x="960438" y="4710113"/>
              <a:ext cx="69850" cy="61912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5" y="9"/>
                </a:cxn>
                <a:cxn ang="0">
                  <a:pos x="20" y="22"/>
                </a:cxn>
                <a:cxn ang="0">
                  <a:pos x="32" y="31"/>
                </a:cxn>
                <a:cxn ang="0">
                  <a:pos x="38" y="36"/>
                </a:cxn>
                <a:cxn ang="0">
                  <a:pos x="44" y="40"/>
                </a:cxn>
                <a:cxn ang="0">
                  <a:pos x="52" y="45"/>
                </a:cxn>
                <a:cxn ang="0">
                  <a:pos x="59" y="50"/>
                </a:cxn>
                <a:cxn ang="0">
                  <a:pos x="68" y="53"/>
                </a:cxn>
                <a:cxn ang="0">
                  <a:pos x="77" y="58"/>
                </a:cxn>
                <a:cxn ang="0">
                  <a:pos x="86" y="64"/>
                </a:cxn>
                <a:cxn ang="0">
                  <a:pos x="95" y="70"/>
                </a:cxn>
                <a:cxn ang="0">
                  <a:pos x="114" y="84"/>
                </a:cxn>
                <a:cxn ang="0">
                  <a:pos x="130" y="100"/>
                </a:cxn>
                <a:cxn ang="0">
                  <a:pos x="145" y="117"/>
                </a:cxn>
                <a:cxn ang="0">
                  <a:pos x="158" y="132"/>
                </a:cxn>
                <a:cxn ang="0">
                  <a:pos x="168" y="146"/>
                </a:cxn>
                <a:cxn ang="0">
                  <a:pos x="177" y="157"/>
                </a:cxn>
                <a:cxn ang="0">
                  <a:pos x="178" y="89"/>
                </a:cxn>
                <a:cxn ang="0">
                  <a:pos x="56" y="0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78" h="157">
                  <a:moveTo>
                    <a:pt x="0" y="4"/>
                  </a:moveTo>
                  <a:lnTo>
                    <a:pt x="5" y="9"/>
                  </a:lnTo>
                  <a:lnTo>
                    <a:pt x="20" y="22"/>
                  </a:lnTo>
                  <a:lnTo>
                    <a:pt x="32" y="31"/>
                  </a:lnTo>
                  <a:lnTo>
                    <a:pt x="38" y="36"/>
                  </a:lnTo>
                  <a:lnTo>
                    <a:pt x="44" y="40"/>
                  </a:lnTo>
                  <a:lnTo>
                    <a:pt x="52" y="45"/>
                  </a:lnTo>
                  <a:lnTo>
                    <a:pt x="59" y="50"/>
                  </a:lnTo>
                  <a:lnTo>
                    <a:pt x="68" y="53"/>
                  </a:lnTo>
                  <a:lnTo>
                    <a:pt x="77" y="58"/>
                  </a:lnTo>
                  <a:lnTo>
                    <a:pt x="86" y="64"/>
                  </a:lnTo>
                  <a:lnTo>
                    <a:pt x="95" y="70"/>
                  </a:lnTo>
                  <a:lnTo>
                    <a:pt x="114" y="84"/>
                  </a:lnTo>
                  <a:lnTo>
                    <a:pt x="130" y="100"/>
                  </a:lnTo>
                  <a:lnTo>
                    <a:pt x="145" y="117"/>
                  </a:lnTo>
                  <a:lnTo>
                    <a:pt x="158" y="132"/>
                  </a:lnTo>
                  <a:lnTo>
                    <a:pt x="168" y="146"/>
                  </a:lnTo>
                  <a:lnTo>
                    <a:pt x="177" y="157"/>
                  </a:lnTo>
                  <a:lnTo>
                    <a:pt x="178" y="89"/>
                  </a:lnTo>
                  <a:lnTo>
                    <a:pt x="56" y="0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73" name="Freeform 22"/>
            <p:cNvSpPr>
              <a:spLocks/>
            </p:cNvSpPr>
            <p:nvPr/>
          </p:nvSpPr>
          <p:spPr bwMode="auto">
            <a:xfrm>
              <a:off x="839788" y="4962525"/>
              <a:ext cx="336550" cy="63500"/>
            </a:xfrm>
            <a:custGeom>
              <a:avLst/>
              <a:gdLst/>
              <a:ahLst/>
              <a:cxnLst>
                <a:cxn ang="0">
                  <a:pos x="100" y="149"/>
                </a:cxn>
                <a:cxn ang="0">
                  <a:pos x="108" y="138"/>
                </a:cxn>
                <a:cxn ang="0">
                  <a:pos x="121" y="125"/>
                </a:cxn>
                <a:cxn ang="0">
                  <a:pos x="137" y="110"/>
                </a:cxn>
                <a:cxn ang="0">
                  <a:pos x="159" y="93"/>
                </a:cxn>
                <a:cxn ang="0">
                  <a:pos x="165" y="90"/>
                </a:cxn>
                <a:cxn ang="0">
                  <a:pos x="172" y="86"/>
                </a:cxn>
                <a:cxn ang="0">
                  <a:pos x="178" y="81"/>
                </a:cxn>
                <a:cxn ang="0">
                  <a:pos x="184" y="77"/>
                </a:cxn>
                <a:cxn ang="0">
                  <a:pos x="192" y="73"/>
                </a:cxn>
                <a:cxn ang="0">
                  <a:pos x="199" y="69"/>
                </a:cxn>
                <a:cxn ang="0">
                  <a:pos x="207" y="67"/>
                </a:cxn>
                <a:cxn ang="0">
                  <a:pos x="214" y="63"/>
                </a:cxn>
                <a:cxn ang="0">
                  <a:pos x="231" y="57"/>
                </a:cxn>
                <a:cxn ang="0">
                  <a:pos x="249" y="52"/>
                </a:cxn>
                <a:cxn ang="0">
                  <a:pos x="257" y="54"/>
                </a:cxn>
                <a:cxn ang="0">
                  <a:pos x="281" y="58"/>
                </a:cxn>
                <a:cxn ang="0">
                  <a:pos x="314" y="64"/>
                </a:cxn>
                <a:cxn ang="0">
                  <a:pos x="334" y="68"/>
                </a:cxn>
                <a:cxn ang="0">
                  <a:pos x="356" y="72"/>
                </a:cxn>
                <a:cxn ang="0">
                  <a:pos x="379" y="76"/>
                </a:cxn>
                <a:cxn ang="0">
                  <a:pos x="400" y="80"/>
                </a:cxn>
                <a:cxn ang="0">
                  <a:pos x="444" y="86"/>
                </a:cxn>
                <a:cxn ang="0">
                  <a:pos x="483" y="90"/>
                </a:cxn>
                <a:cxn ang="0">
                  <a:pos x="515" y="91"/>
                </a:cxn>
                <a:cxn ang="0">
                  <a:pos x="579" y="83"/>
                </a:cxn>
                <a:cxn ang="0">
                  <a:pos x="616" y="77"/>
                </a:cxn>
                <a:cxn ang="0">
                  <a:pos x="634" y="73"/>
                </a:cxn>
                <a:cxn ang="0">
                  <a:pos x="653" y="71"/>
                </a:cxn>
                <a:cxn ang="0">
                  <a:pos x="687" y="64"/>
                </a:cxn>
                <a:cxn ang="0">
                  <a:pos x="718" y="59"/>
                </a:cxn>
                <a:cxn ang="0">
                  <a:pos x="742" y="57"/>
                </a:cxn>
                <a:cxn ang="0">
                  <a:pos x="759" y="58"/>
                </a:cxn>
                <a:cxn ang="0">
                  <a:pos x="770" y="63"/>
                </a:cxn>
                <a:cxn ang="0">
                  <a:pos x="780" y="72"/>
                </a:cxn>
                <a:cxn ang="0">
                  <a:pos x="795" y="93"/>
                </a:cxn>
                <a:cxn ang="0">
                  <a:pos x="795" y="105"/>
                </a:cxn>
                <a:cxn ang="0">
                  <a:pos x="789" y="115"/>
                </a:cxn>
                <a:cxn ang="0">
                  <a:pos x="784" y="120"/>
                </a:cxn>
                <a:cxn ang="0">
                  <a:pos x="776" y="124"/>
                </a:cxn>
                <a:cxn ang="0">
                  <a:pos x="765" y="126"/>
                </a:cxn>
                <a:cxn ang="0">
                  <a:pos x="752" y="128"/>
                </a:cxn>
                <a:cxn ang="0">
                  <a:pos x="673" y="81"/>
                </a:cxn>
                <a:cxn ang="0">
                  <a:pos x="663" y="85"/>
                </a:cxn>
                <a:cxn ang="0">
                  <a:pos x="651" y="90"/>
                </a:cxn>
                <a:cxn ang="0">
                  <a:pos x="640" y="96"/>
                </a:cxn>
                <a:cxn ang="0">
                  <a:pos x="621" y="121"/>
                </a:cxn>
                <a:cxn ang="0">
                  <a:pos x="616" y="162"/>
                </a:cxn>
                <a:cxn ang="0">
                  <a:pos x="813" y="155"/>
                </a:cxn>
                <a:cxn ang="0">
                  <a:pos x="850" y="123"/>
                </a:cxn>
                <a:cxn ang="0">
                  <a:pos x="844" y="51"/>
                </a:cxn>
                <a:cxn ang="0">
                  <a:pos x="745" y="0"/>
                </a:cxn>
                <a:cxn ang="0">
                  <a:pos x="219" y="1"/>
                </a:cxn>
                <a:cxn ang="0">
                  <a:pos x="0" y="138"/>
                </a:cxn>
                <a:cxn ang="0">
                  <a:pos x="100" y="149"/>
                </a:cxn>
                <a:cxn ang="0">
                  <a:pos x="100" y="149"/>
                </a:cxn>
              </a:cxnLst>
              <a:rect l="0" t="0" r="r" b="b"/>
              <a:pathLst>
                <a:path w="850" h="162">
                  <a:moveTo>
                    <a:pt x="100" y="149"/>
                  </a:moveTo>
                  <a:lnTo>
                    <a:pt x="108" y="138"/>
                  </a:lnTo>
                  <a:lnTo>
                    <a:pt x="121" y="125"/>
                  </a:lnTo>
                  <a:lnTo>
                    <a:pt x="137" y="110"/>
                  </a:lnTo>
                  <a:lnTo>
                    <a:pt x="159" y="93"/>
                  </a:lnTo>
                  <a:lnTo>
                    <a:pt x="165" y="90"/>
                  </a:lnTo>
                  <a:lnTo>
                    <a:pt x="172" y="86"/>
                  </a:lnTo>
                  <a:lnTo>
                    <a:pt x="178" y="81"/>
                  </a:lnTo>
                  <a:lnTo>
                    <a:pt x="184" y="77"/>
                  </a:lnTo>
                  <a:lnTo>
                    <a:pt x="192" y="73"/>
                  </a:lnTo>
                  <a:lnTo>
                    <a:pt x="199" y="69"/>
                  </a:lnTo>
                  <a:lnTo>
                    <a:pt x="207" y="67"/>
                  </a:lnTo>
                  <a:lnTo>
                    <a:pt x="214" y="63"/>
                  </a:lnTo>
                  <a:lnTo>
                    <a:pt x="231" y="57"/>
                  </a:lnTo>
                  <a:lnTo>
                    <a:pt x="249" y="52"/>
                  </a:lnTo>
                  <a:lnTo>
                    <a:pt x="257" y="54"/>
                  </a:lnTo>
                  <a:lnTo>
                    <a:pt x="281" y="58"/>
                  </a:lnTo>
                  <a:lnTo>
                    <a:pt x="314" y="64"/>
                  </a:lnTo>
                  <a:lnTo>
                    <a:pt x="334" y="68"/>
                  </a:lnTo>
                  <a:lnTo>
                    <a:pt x="356" y="72"/>
                  </a:lnTo>
                  <a:lnTo>
                    <a:pt x="379" y="76"/>
                  </a:lnTo>
                  <a:lnTo>
                    <a:pt x="400" y="80"/>
                  </a:lnTo>
                  <a:lnTo>
                    <a:pt x="444" y="86"/>
                  </a:lnTo>
                  <a:lnTo>
                    <a:pt x="483" y="90"/>
                  </a:lnTo>
                  <a:lnTo>
                    <a:pt x="515" y="91"/>
                  </a:lnTo>
                  <a:lnTo>
                    <a:pt x="579" y="83"/>
                  </a:lnTo>
                  <a:lnTo>
                    <a:pt x="616" y="77"/>
                  </a:lnTo>
                  <a:lnTo>
                    <a:pt x="634" y="73"/>
                  </a:lnTo>
                  <a:lnTo>
                    <a:pt x="653" y="71"/>
                  </a:lnTo>
                  <a:lnTo>
                    <a:pt x="687" y="64"/>
                  </a:lnTo>
                  <a:lnTo>
                    <a:pt x="718" y="59"/>
                  </a:lnTo>
                  <a:lnTo>
                    <a:pt x="742" y="57"/>
                  </a:lnTo>
                  <a:lnTo>
                    <a:pt x="759" y="58"/>
                  </a:lnTo>
                  <a:lnTo>
                    <a:pt x="770" y="63"/>
                  </a:lnTo>
                  <a:lnTo>
                    <a:pt x="780" y="72"/>
                  </a:lnTo>
                  <a:lnTo>
                    <a:pt x="795" y="93"/>
                  </a:lnTo>
                  <a:lnTo>
                    <a:pt x="795" y="105"/>
                  </a:lnTo>
                  <a:lnTo>
                    <a:pt x="789" y="115"/>
                  </a:lnTo>
                  <a:lnTo>
                    <a:pt x="784" y="120"/>
                  </a:lnTo>
                  <a:lnTo>
                    <a:pt x="776" y="124"/>
                  </a:lnTo>
                  <a:lnTo>
                    <a:pt x="765" y="126"/>
                  </a:lnTo>
                  <a:lnTo>
                    <a:pt x="752" y="128"/>
                  </a:lnTo>
                  <a:lnTo>
                    <a:pt x="673" y="81"/>
                  </a:lnTo>
                  <a:lnTo>
                    <a:pt x="663" y="85"/>
                  </a:lnTo>
                  <a:lnTo>
                    <a:pt x="651" y="90"/>
                  </a:lnTo>
                  <a:lnTo>
                    <a:pt x="640" y="96"/>
                  </a:lnTo>
                  <a:lnTo>
                    <a:pt x="621" y="121"/>
                  </a:lnTo>
                  <a:lnTo>
                    <a:pt x="616" y="162"/>
                  </a:lnTo>
                  <a:lnTo>
                    <a:pt x="813" y="155"/>
                  </a:lnTo>
                  <a:lnTo>
                    <a:pt x="850" y="123"/>
                  </a:lnTo>
                  <a:lnTo>
                    <a:pt x="844" y="51"/>
                  </a:lnTo>
                  <a:lnTo>
                    <a:pt x="745" y="0"/>
                  </a:lnTo>
                  <a:lnTo>
                    <a:pt x="219" y="1"/>
                  </a:lnTo>
                  <a:lnTo>
                    <a:pt x="0" y="138"/>
                  </a:lnTo>
                  <a:lnTo>
                    <a:pt x="100" y="149"/>
                  </a:lnTo>
                  <a:lnTo>
                    <a:pt x="100" y="149"/>
                  </a:lnTo>
                  <a:close/>
                </a:path>
              </a:pathLst>
            </a:custGeom>
            <a:solidFill>
              <a:srgbClr val="00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74" name="Freeform 23"/>
            <p:cNvSpPr>
              <a:spLocks/>
            </p:cNvSpPr>
            <p:nvPr/>
          </p:nvSpPr>
          <p:spPr bwMode="auto">
            <a:xfrm>
              <a:off x="1082676" y="5026025"/>
              <a:ext cx="180975" cy="104775"/>
            </a:xfrm>
            <a:custGeom>
              <a:avLst/>
              <a:gdLst/>
              <a:ahLst/>
              <a:cxnLst>
                <a:cxn ang="0">
                  <a:pos x="439" y="63"/>
                </a:cxn>
                <a:cxn ang="0">
                  <a:pos x="455" y="121"/>
                </a:cxn>
                <a:cxn ang="0">
                  <a:pos x="449" y="143"/>
                </a:cxn>
                <a:cxn ang="0">
                  <a:pos x="434" y="161"/>
                </a:cxn>
                <a:cxn ang="0">
                  <a:pos x="420" y="168"/>
                </a:cxn>
                <a:cxn ang="0">
                  <a:pos x="404" y="173"/>
                </a:cxn>
                <a:cxn ang="0">
                  <a:pos x="377" y="177"/>
                </a:cxn>
                <a:cxn ang="0">
                  <a:pos x="332" y="162"/>
                </a:cxn>
                <a:cxn ang="0">
                  <a:pos x="348" y="202"/>
                </a:cxn>
                <a:cxn ang="0">
                  <a:pos x="344" y="235"/>
                </a:cxn>
                <a:cxn ang="0">
                  <a:pos x="328" y="252"/>
                </a:cxn>
                <a:cxn ang="0">
                  <a:pos x="310" y="259"/>
                </a:cxn>
                <a:cxn ang="0">
                  <a:pos x="284" y="264"/>
                </a:cxn>
                <a:cxn ang="0">
                  <a:pos x="238" y="264"/>
                </a:cxn>
                <a:cxn ang="0">
                  <a:pos x="203" y="250"/>
                </a:cxn>
                <a:cxn ang="0">
                  <a:pos x="180" y="216"/>
                </a:cxn>
                <a:cxn ang="0">
                  <a:pos x="156" y="239"/>
                </a:cxn>
                <a:cxn ang="0">
                  <a:pos x="140" y="249"/>
                </a:cxn>
                <a:cxn ang="0">
                  <a:pos x="121" y="255"/>
                </a:cxn>
                <a:cxn ang="0">
                  <a:pos x="78" y="248"/>
                </a:cxn>
                <a:cxn ang="0">
                  <a:pos x="41" y="201"/>
                </a:cxn>
                <a:cxn ang="0">
                  <a:pos x="43" y="164"/>
                </a:cxn>
                <a:cxn ang="0">
                  <a:pos x="55" y="142"/>
                </a:cxn>
                <a:cxn ang="0">
                  <a:pos x="79" y="114"/>
                </a:cxn>
                <a:cxn ang="0">
                  <a:pos x="102" y="96"/>
                </a:cxn>
                <a:cxn ang="0">
                  <a:pos x="112" y="90"/>
                </a:cxn>
                <a:cxn ang="0">
                  <a:pos x="89" y="66"/>
                </a:cxn>
                <a:cxn ang="0">
                  <a:pos x="73" y="53"/>
                </a:cxn>
                <a:cxn ang="0">
                  <a:pos x="62" y="46"/>
                </a:cxn>
                <a:cxn ang="0">
                  <a:pos x="43" y="39"/>
                </a:cxn>
                <a:cxn ang="0">
                  <a:pos x="9" y="18"/>
                </a:cxn>
                <a:cxn ang="0">
                  <a:pos x="429" y="47"/>
                </a:cxn>
              </a:cxnLst>
              <a:rect l="0" t="0" r="r" b="b"/>
              <a:pathLst>
                <a:path w="455" h="267">
                  <a:moveTo>
                    <a:pt x="429" y="47"/>
                  </a:moveTo>
                  <a:lnTo>
                    <a:pt x="439" y="63"/>
                  </a:lnTo>
                  <a:lnTo>
                    <a:pt x="454" y="100"/>
                  </a:lnTo>
                  <a:lnTo>
                    <a:pt x="455" y="121"/>
                  </a:lnTo>
                  <a:lnTo>
                    <a:pt x="454" y="133"/>
                  </a:lnTo>
                  <a:lnTo>
                    <a:pt x="449" y="143"/>
                  </a:lnTo>
                  <a:lnTo>
                    <a:pt x="443" y="152"/>
                  </a:lnTo>
                  <a:lnTo>
                    <a:pt x="434" y="161"/>
                  </a:lnTo>
                  <a:lnTo>
                    <a:pt x="428" y="164"/>
                  </a:lnTo>
                  <a:lnTo>
                    <a:pt x="420" y="168"/>
                  </a:lnTo>
                  <a:lnTo>
                    <a:pt x="413" y="171"/>
                  </a:lnTo>
                  <a:lnTo>
                    <a:pt x="404" y="173"/>
                  </a:lnTo>
                  <a:lnTo>
                    <a:pt x="396" y="174"/>
                  </a:lnTo>
                  <a:lnTo>
                    <a:pt x="377" y="177"/>
                  </a:lnTo>
                  <a:lnTo>
                    <a:pt x="354" y="174"/>
                  </a:lnTo>
                  <a:lnTo>
                    <a:pt x="332" y="162"/>
                  </a:lnTo>
                  <a:lnTo>
                    <a:pt x="339" y="173"/>
                  </a:lnTo>
                  <a:lnTo>
                    <a:pt x="348" y="202"/>
                  </a:lnTo>
                  <a:lnTo>
                    <a:pt x="349" y="219"/>
                  </a:lnTo>
                  <a:lnTo>
                    <a:pt x="344" y="235"/>
                  </a:lnTo>
                  <a:lnTo>
                    <a:pt x="332" y="249"/>
                  </a:lnTo>
                  <a:lnTo>
                    <a:pt x="328" y="252"/>
                  </a:lnTo>
                  <a:lnTo>
                    <a:pt x="323" y="254"/>
                  </a:lnTo>
                  <a:lnTo>
                    <a:pt x="310" y="259"/>
                  </a:lnTo>
                  <a:lnTo>
                    <a:pt x="298" y="263"/>
                  </a:lnTo>
                  <a:lnTo>
                    <a:pt x="284" y="264"/>
                  </a:lnTo>
                  <a:lnTo>
                    <a:pt x="260" y="267"/>
                  </a:lnTo>
                  <a:lnTo>
                    <a:pt x="238" y="264"/>
                  </a:lnTo>
                  <a:lnTo>
                    <a:pt x="218" y="259"/>
                  </a:lnTo>
                  <a:lnTo>
                    <a:pt x="203" y="250"/>
                  </a:lnTo>
                  <a:lnTo>
                    <a:pt x="190" y="240"/>
                  </a:lnTo>
                  <a:lnTo>
                    <a:pt x="180" y="216"/>
                  </a:lnTo>
                  <a:lnTo>
                    <a:pt x="169" y="228"/>
                  </a:lnTo>
                  <a:lnTo>
                    <a:pt x="156" y="239"/>
                  </a:lnTo>
                  <a:lnTo>
                    <a:pt x="149" y="244"/>
                  </a:lnTo>
                  <a:lnTo>
                    <a:pt x="140" y="249"/>
                  </a:lnTo>
                  <a:lnTo>
                    <a:pt x="131" y="253"/>
                  </a:lnTo>
                  <a:lnTo>
                    <a:pt x="121" y="255"/>
                  </a:lnTo>
                  <a:lnTo>
                    <a:pt x="99" y="257"/>
                  </a:lnTo>
                  <a:lnTo>
                    <a:pt x="78" y="248"/>
                  </a:lnTo>
                  <a:lnTo>
                    <a:pt x="55" y="228"/>
                  </a:lnTo>
                  <a:lnTo>
                    <a:pt x="41" y="201"/>
                  </a:lnTo>
                  <a:lnTo>
                    <a:pt x="40" y="176"/>
                  </a:lnTo>
                  <a:lnTo>
                    <a:pt x="43" y="164"/>
                  </a:lnTo>
                  <a:lnTo>
                    <a:pt x="48" y="153"/>
                  </a:lnTo>
                  <a:lnTo>
                    <a:pt x="55" y="142"/>
                  </a:lnTo>
                  <a:lnTo>
                    <a:pt x="63" y="132"/>
                  </a:lnTo>
                  <a:lnTo>
                    <a:pt x="79" y="114"/>
                  </a:lnTo>
                  <a:lnTo>
                    <a:pt x="96" y="101"/>
                  </a:lnTo>
                  <a:lnTo>
                    <a:pt x="102" y="96"/>
                  </a:lnTo>
                  <a:lnTo>
                    <a:pt x="107" y="92"/>
                  </a:lnTo>
                  <a:lnTo>
                    <a:pt x="112" y="90"/>
                  </a:lnTo>
                  <a:lnTo>
                    <a:pt x="106" y="82"/>
                  </a:lnTo>
                  <a:lnTo>
                    <a:pt x="89" y="66"/>
                  </a:lnTo>
                  <a:lnTo>
                    <a:pt x="79" y="57"/>
                  </a:lnTo>
                  <a:lnTo>
                    <a:pt x="73" y="53"/>
                  </a:lnTo>
                  <a:lnTo>
                    <a:pt x="67" y="49"/>
                  </a:lnTo>
                  <a:lnTo>
                    <a:pt x="62" y="46"/>
                  </a:lnTo>
                  <a:lnTo>
                    <a:pt x="55" y="43"/>
                  </a:lnTo>
                  <a:lnTo>
                    <a:pt x="43" y="39"/>
                  </a:lnTo>
                  <a:lnTo>
                    <a:pt x="22" y="30"/>
                  </a:lnTo>
                  <a:lnTo>
                    <a:pt x="9" y="18"/>
                  </a:lnTo>
                  <a:lnTo>
                    <a:pt x="0" y="0"/>
                  </a:lnTo>
                  <a:lnTo>
                    <a:pt x="429" y="47"/>
                  </a:lnTo>
                  <a:lnTo>
                    <a:pt x="429" y="47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75" name="Freeform 24"/>
            <p:cNvSpPr>
              <a:spLocks/>
            </p:cNvSpPr>
            <p:nvPr/>
          </p:nvSpPr>
          <p:spPr bwMode="auto">
            <a:xfrm>
              <a:off x="1246188" y="5068888"/>
              <a:ext cx="85725" cy="34925"/>
            </a:xfrm>
            <a:custGeom>
              <a:avLst/>
              <a:gdLst/>
              <a:ahLst/>
              <a:cxnLst>
                <a:cxn ang="0">
                  <a:pos x="19" y="77"/>
                </a:cxn>
                <a:cxn ang="0">
                  <a:pos x="11" y="73"/>
                </a:cxn>
                <a:cxn ang="0">
                  <a:pos x="0" y="63"/>
                </a:cxn>
                <a:cxn ang="0">
                  <a:pos x="0" y="55"/>
                </a:cxn>
                <a:cxn ang="0">
                  <a:pos x="11" y="53"/>
                </a:cxn>
                <a:cxn ang="0">
                  <a:pos x="32" y="54"/>
                </a:cxn>
                <a:cxn ang="0">
                  <a:pos x="82" y="53"/>
                </a:cxn>
                <a:cxn ang="0">
                  <a:pos x="131" y="44"/>
                </a:cxn>
                <a:cxn ang="0">
                  <a:pos x="153" y="36"/>
                </a:cxn>
                <a:cxn ang="0">
                  <a:pos x="163" y="32"/>
                </a:cxn>
                <a:cxn ang="0">
                  <a:pos x="173" y="27"/>
                </a:cxn>
                <a:cxn ang="0">
                  <a:pos x="181" y="22"/>
                </a:cxn>
                <a:cxn ang="0">
                  <a:pos x="189" y="17"/>
                </a:cxn>
                <a:cxn ang="0">
                  <a:pos x="202" y="7"/>
                </a:cxn>
                <a:cxn ang="0">
                  <a:pos x="211" y="0"/>
                </a:cxn>
                <a:cxn ang="0">
                  <a:pos x="215" y="0"/>
                </a:cxn>
                <a:cxn ang="0">
                  <a:pos x="216" y="5"/>
                </a:cxn>
                <a:cxn ang="0">
                  <a:pos x="215" y="13"/>
                </a:cxn>
                <a:cxn ang="0">
                  <a:pos x="210" y="32"/>
                </a:cxn>
                <a:cxn ang="0">
                  <a:pos x="206" y="42"/>
                </a:cxn>
                <a:cxn ang="0">
                  <a:pos x="149" y="79"/>
                </a:cxn>
                <a:cxn ang="0">
                  <a:pos x="86" y="90"/>
                </a:cxn>
                <a:cxn ang="0">
                  <a:pos x="19" y="77"/>
                </a:cxn>
                <a:cxn ang="0">
                  <a:pos x="19" y="77"/>
                </a:cxn>
              </a:cxnLst>
              <a:rect l="0" t="0" r="r" b="b"/>
              <a:pathLst>
                <a:path w="216" h="90">
                  <a:moveTo>
                    <a:pt x="19" y="77"/>
                  </a:moveTo>
                  <a:lnTo>
                    <a:pt x="11" y="73"/>
                  </a:lnTo>
                  <a:lnTo>
                    <a:pt x="0" y="63"/>
                  </a:lnTo>
                  <a:lnTo>
                    <a:pt x="0" y="55"/>
                  </a:lnTo>
                  <a:lnTo>
                    <a:pt x="11" y="53"/>
                  </a:lnTo>
                  <a:lnTo>
                    <a:pt x="32" y="54"/>
                  </a:lnTo>
                  <a:lnTo>
                    <a:pt x="82" y="53"/>
                  </a:lnTo>
                  <a:lnTo>
                    <a:pt x="131" y="44"/>
                  </a:lnTo>
                  <a:lnTo>
                    <a:pt x="153" y="36"/>
                  </a:lnTo>
                  <a:lnTo>
                    <a:pt x="163" y="32"/>
                  </a:lnTo>
                  <a:lnTo>
                    <a:pt x="173" y="27"/>
                  </a:lnTo>
                  <a:lnTo>
                    <a:pt x="181" y="22"/>
                  </a:lnTo>
                  <a:lnTo>
                    <a:pt x="189" y="17"/>
                  </a:lnTo>
                  <a:lnTo>
                    <a:pt x="202" y="7"/>
                  </a:lnTo>
                  <a:lnTo>
                    <a:pt x="211" y="0"/>
                  </a:lnTo>
                  <a:lnTo>
                    <a:pt x="215" y="0"/>
                  </a:lnTo>
                  <a:lnTo>
                    <a:pt x="216" y="5"/>
                  </a:lnTo>
                  <a:lnTo>
                    <a:pt x="215" y="13"/>
                  </a:lnTo>
                  <a:lnTo>
                    <a:pt x="210" y="32"/>
                  </a:lnTo>
                  <a:lnTo>
                    <a:pt x="206" y="42"/>
                  </a:lnTo>
                  <a:lnTo>
                    <a:pt x="149" y="79"/>
                  </a:lnTo>
                  <a:lnTo>
                    <a:pt x="86" y="90"/>
                  </a:lnTo>
                  <a:lnTo>
                    <a:pt x="19" y="77"/>
                  </a:lnTo>
                  <a:lnTo>
                    <a:pt x="19" y="77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76" name="Freeform 25"/>
            <p:cNvSpPr>
              <a:spLocks/>
            </p:cNvSpPr>
            <p:nvPr/>
          </p:nvSpPr>
          <p:spPr bwMode="auto">
            <a:xfrm>
              <a:off x="1214438" y="5072063"/>
              <a:ext cx="163513" cy="80962"/>
            </a:xfrm>
            <a:custGeom>
              <a:avLst/>
              <a:gdLst/>
              <a:ahLst/>
              <a:cxnLst>
                <a:cxn ang="0">
                  <a:pos x="20" y="172"/>
                </a:cxn>
                <a:cxn ang="0">
                  <a:pos x="13" y="167"/>
                </a:cxn>
                <a:cxn ang="0">
                  <a:pos x="0" y="157"/>
                </a:cxn>
                <a:cxn ang="0">
                  <a:pos x="1" y="149"/>
                </a:cxn>
                <a:cxn ang="0">
                  <a:pos x="32" y="150"/>
                </a:cxn>
                <a:cxn ang="0">
                  <a:pos x="62" y="153"/>
                </a:cxn>
                <a:cxn ang="0">
                  <a:pos x="99" y="155"/>
                </a:cxn>
                <a:cxn ang="0">
                  <a:pos x="140" y="155"/>
                </a:cxn>
                <a:cxn ang="0">
                  <a:pos x="186" y="150"/>
                </a:cxn>
                <a:cxn ang="0">
                  <a:pos x="209" y="147"/>
                </a:cxn>
                <a:cxn ang="0">
                  <a:pos x="233" y="139"/>
                </a:cxn>
                <a:cxn ang="0">
                  <a:pos x="244" y="135"/>
                </a:cxn>
                <a:cxn ang="0">
                  <a:pos x="255" y="131"/>
                </a:cxn>
                <a:cxn ang="0">
                  <a:pos x="267" y="126"/>
                </a:cxn>
                <a:cxn ang="0">
                  <a:pos x="279" y="120"/>
                </a:cxn>
                <a:cxn ang="0">
                  <a:pos x="291" y="114"/>
                </a:cxn>
                <a:cxn ang="0">
                  <a:pos x="302" y="106"/>
                </a:cxn>
                <a:cxn ang="0">
                  <a:pos x="307" y="102"/>
                </a:cxn>
                <a:cxn ang="0">
                  <a:pos x="313" y="99"/>
                </a:cxn>
                <a:cxn ang="0">
                  <a:pos x="323" y="90"/>
                </a:cxn>
                <a:cxn ang="0">
                  <a:pos x="345" y="71"/>
                </a:cxn>
                <a:cxn ang="0">
                  <a:pos x="365" y="48"/>
                </a:cxn>
                <a:cxn ang="0">
                  <a:pos x="374" y="38"/>
                </a:cxn>
                <a:cxn ang="0">
                  <a:pos x="382" y="28"/>
                </a:cxn>
                <a:cxn ang="0">
                  <a:pos x="395" y="13"/>
                </a:cxn>
                <a:cxn ang="0">
                  <a:pos x="411" y="0"/>
                </a:cxn>
                <a:cxn ang="0">
                  <a:pos x="414" y="5"/>
                </a:cxn>
                <a:cxn ang="0">
                  <a:pos x="411" y="20"/>
                </a:cxn>
                <a:cxn ang="0">
                  <a:pos x="402" y="43"/>
                </a:cxn>
                <a:cxn ang="0">
                  <a:pos x="395" y="54"/>
                </a:cxn>
                <a:cxn ang="0">
                  <a:pos x="390" y="65"/>
                </a:cxn>
                <a:cxn ang="0">
                  <a:pos x="382" y="82"/>
                </a:cxn>
                <a:cxn ang="0">
                  <a:pos x="378" y="90"/>
                </a:cxn>
                <a:cxn ang="0">
                  <a:pos x="289" y="163"/>
                </a:cxn>
                <a:cxn ang="0">
                  <a:pos x="180" y="205"/>
                </a:cxn>
                <a:cxn ang="0">
                  <a:pos x="20" y="172"/>
                </a:cxn>
                <a:cxn ang="0">
                  <a:pos x="20" y="172"/>
                </a:cxn>
              </a:cxnLst>
              <a:rect l="0" t="0" r="r" b="b"/>
              <a:pathLst>
                <a:path w="414" h="205">
                  <a:moveTo>
                    <a:pt x="20" y="172"/>
                  </a:moveTo>
                  <a:lnTo>
                    <a:pt x="13" y="167"/>
                  </a:lnTo>
                  <a:lnTo>
                    <a:pt x="0" y="157"/>
                  </a:lnTo>
                  <a:lnTo>
                    <a:pt x="1" y="149"/>
                  </a:lnTo>
                  <a:lnTo>
                    <a:pt x="32" y="150"/>
                  </a:lnTo>
                  <a:lnTo>
                    <a:pt x="62" y="153"/>
                  </a:lnTo>
                  <a:lnTo>
                    <a:pt x="99" y="155"/>
                  </a:lnTo>
                  <a:lnTo>
                    <a:pt x="140" y="155"/>
                  </a:lnTo>
                  <a:lnTo>
                    <a:pt x="186" y="150"/>
                  </a:lnTo>
                  <a:lnTo>
                    <a:pt x="209" y="147"/>
                  </a:lnTo>
                  <a:lnTo>
                    <a:pt x="233" y="139"/>
                  </a:lnTo>
                  <a:lnTo>
                    <a:pt x="244" y="135"/>
                  </a:lnTo>
                  <a:lnTo>
                    <a:pt x="255" y="131"/>
                  </a:lnTo>
                  <a:lnTo>
                    <a:pt x="267" y="126"/>
                  </a:lnTo>
                  <a:lnTo>
                    <a:pt x="279" y="120"/>
                  </a:lnTo>
                  <a:lnTo>
                    <a:pt x="291" y="114"/>
                  </a:lnTo>
                  <a:lnTo>
                    <a:pt x="302" y="106"/>
                  </a:lnTo>
                  <a:lnTo>
                    <a:pt x="307" y="102"/>
                  </a:lnTo>
                  <a:lnTo>
                    <a:pt x="313" y="99"/>
                  </a:lnTo>
                  <a:lnTo>
                    <a:pt x="323" y="90"/>
                  </a:lnTo>
                  <a:lnTo>
                    <a:pt x="345" y="71"/>
                  </a:lnTo>
                  <a:lnTo>
                    <a:pt x="365" y="48"/>
                  </a:lnTo>
                  <a:lnTo>
                    <a:pt x="374" y="38"/>
                  </a:lnTo>
                  <a:lnTo>
                    <a:pt x="382" y="28"/>
                  </a:lnTo>
                  <a:lnTo>
                    <a:pt x="395" y="13"/>
                  </a:lnTo>
                  <a:lnTo>
                    <a:pt x="411" y="0"/>
                  </a:lnTo>
                  <a:lnTo>
                    <a:pt x="414" y="5"/>
                  </a:lnTo>
                  <a:lnTo>
                    <a:pt x="411" y="20"/>
                  </a:lnTo>
                  <a:lnTo>
                    <a:pt x="402" y="43"/>
                  </a:lnTo>
                  <a:lnTo>
                    <a:pt x="395" y="54"/>
                  </a:lnTo>
                  <a:lnTo>
                    <a:pt x="390" y="65"/>
                  </a:lnTo>
                  <a:lnTo>
                    <a:pt x="382" y="82"/>
                  </a:lnTo>
                  <a:lnTo>
                    <a:pt x="378" y="90"/>
                  </a:lnTo>
                  <a:lnTo>
                    <a:pt x="289" y="163"/>
                  </a:lnTo>
                  <a:lnTo>
                    <a:pt x="180" y="205"/>
                  </a:lnTo>
                  <a:lnTo>
                    <a:pt x="20" y="172"/>
                  </a:lnTo>
                  <a:lnTo>
                    <a:pt x="20" y="172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77" name="Freeform 26"/>
            <p:cNvSpPr>
              <a:spLocks/>
            </p:cNvSpPr>
            <p:nvPr/>
          </p:nvSpPr>
          <p:spPr bwMode="auto">
            <a:xfrm>
              <a:off x="857251" y="5062538"/>
              <a:ext cx="93663" cy="39687"/>
            </a:xfrm>
            <a:custGeom>
              <a:avLst/>
              <a:gdLst/>
              <a:ahLst/>
              <a:cxnLst>
                <a:cxn ang="0">
                  <a:pos x="6" y="19"/>
                </a:cxn>
                <a:cxn ang="0">
                  <a:pos x="4" y="14"/>
                </a:cxn>
                <a:cxn ang="0">
                  <a:pos x="0" y="5"/>
                </a:cxn>
                <a:cxn ang="0">
                  <a:pos x="4" y="0"/>
                </a:cxn>
                <a:cxn ang="0">
                  <a:pos x="23" y="9"/>
                </a:cxn>
                <a:cxn ang="0">
                  <a:pos x="50" y="31"/>
                </a:cxn>
                <a:cxn ang="0">
                  <a:pos x="66" y="42"/>
                </a:cxn>
                <a:cxn ang="0">
                  <a:pos x="74" y="48"/>
                </a:cxn>
                <a:cxn ang="0">
                  <a:pos x="83" y="53"/>
                </a:cxn>
                <a:cxn ang="0">
                  <a:pos x="93" y="58"/>
                </a:cxn>
                <a:cxn ang="0">
                  <a:pos x="105" y="64"/>
                </a:cxn>
                <a:cxn ang="0">
                  <a:pos x="117" y="66"/>
                </a:cxn>
                <a:cxn ang="0">
                  <a:pos x="130" y="69"/>
                </a:cxn>
                <a:cxn ang="0">
                  <a:pos x="162" y="71"/>
                </a:cxn>
                <a:cxn ang="0">
                  <a:pos x="199" y="67"/>
                </a:cxn>
                <a:cxn ang="0">
                  <a:pos x="229" y="64"/>
                </a:cxn>
                <a:cxn ang="0">
                  <a:pos x="237" y="65"/>
                </a:cxn>
                <a:cxn ang="0">
                  <a:pos x="231" y="70"/>
                </a:cxn>
                <a:cxn ang="0">
                  <a:pos x="223" y="74"/>
                </a:cxn>
                <a:cxn ang="0">
                  <a:pos x="215" y="77"/>
                </a:cxn>
                <a:cxn ang="0">
                  <a:pos x="203" y="81"/>
                </a:cxn>
                <a:cxn ang="0">
                  <a:pos x="192" y="86"/>
                </a:cxn>
                <a:cxn ang="0">
                  <a:pos x="181" y="90"/>
                </a:cxn>
                <a:cxn ang="0">
                  <a:pos x="170" y="93"/>
                </a:cxn>
                <a:cxn ang="0">
                  <a:pos x="154" y="99"/>
                </a:cxn>
                <a:cxn ang="0">
                  <a:pos x="146" y="100"/>
                </a:cxn>
                <a:cxn ang="0">
                  <a:pos x="96" y="99"/>
                </a:cxn>
                <a:cxn ang="0">
                  <a:pos x="48" y="77"/>
                </a:cxn>
                <a:cxn ang="0">
                  <a:pos x="6" y="19"/>
                </a:cxn>
                <a:cxn ang="0">
                  <a:pos x="6" y="19"/>
                </a:cxn>
              </a:cxnLst>
              <a:rect l="0" t="0" r="r" b="b"/>
              <a:pathLst>
                <a:path w="237" h="100">
                  <a:moveTo>
                    <a:pt x="6" y="19"/>
                  </a:moveTo>
                  <a:lnTo>
                    <a:pt x="4" y="14"/>
                  </a:lnTo>
                  <a:lnTo>
                    <a:pt x="0" y="5"/>
                  </a:lnTo>
                  <a:lnTo>
                    <a:pt x="4" y="0"/>
                  </a:lnTo>
                  <a:lnTo>
                    <a:pt x="23" y="9"/>
                  </a:lnTo>
                  <a:lnTo>
                    <a:pt x="50" y="31"/>
                  </a:lnTo>
                  <a:lnTo>
                    <a:pt x="66" y="42"/>
                  </a:lnTo>
                  <a:lnTo>
                    <a:pt x="74" y="48"/>
                  </a:lnTo>
                  <a:lnTo>
                    <a:pt x="83" y="53"/>
                  </a:lnTo>
                  <a:lnTo>
                    <a:pt x="93" y="58"/>
                  </a:lnTo>
                  <a:lnTo>
                    <a:pt x="105" y="64"/>
                  </a:lnTo>
                  <a:lnTo>
                    <a:pt x="117" y="66"/>
                  </a:lnTo>
                  <a:lnTo>
                    <a:pt x="130" y="69"/>
                  </a:lnTo>
                  <a:lnTo>
                    <a:pt x="162" y="71"/>
                  </a:lnTo>
                  <a:lnTo>
                    <a:pt x="199" y="67"/>
                  </a:lnTo>
                  <a:lnTo>
                    <a:pt x="229" y="64"/>
                  </a:lnTo>
                  <a:lnTo>
                    <a:pt x="237" y="65"/>
                  </a:lnTo>
                  <a:lnTo>
                    <a:pt x="231" y="70"/>
                  </a:lnTo>
                  <a:lnTo>
                    <a:pt x="223" y="74"/>
                  </a:lnTo>
                  <a:lnTo>
                    <a:pt x="215" y="77"/>
                  </a:lnTo>
                  <a:lnTo>
                    <a:pt x="203" y="81"/>
                  </a:lnTo>
                  <a:lnTo>
                    <a:pt x="192" y="86"/>
                  </a:lnTo>
                  <a:lnTo>
                    <a:pt x="181" y="90"/>
                  </a:lnTo>
                  <a:lnTo>
                    <a:pt x="170" y="93"/>
                  </a:lnTo>
                  <a:lnTo>
                    <a:pt x="154" y="99"/>
                  </a:lnTo>
                  <a:lnTo>
                    <a:pt x="146" y="100"/>
                  </a:lnTo>
                  <a:lnTo>
                    <a:pt x="96" y="99"/>
                  </a:lnTo>
                  <a:lnTo>
                    <a:pt x="48" y="77"/>
                  </a:lnTo>
                  <a:lnTo>
                    <a:pt x="6" y="19"/>
                  </a:lnTo>
                  <a:lnTo>
                    <a:pt x="6" y="19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78" name="Freeform 27"/>
            <p:cNvSpPr>
              <a:spLocks/>
            </p:cNvSpPr>
            <p:nvPr/>
          </p:nvSpPr>
          <p:spPr bwMode="auto">
            <a:xfrm>
              <a:off x="1138238" y="5087938"/>
              <a:ext cx="274638" cy="109537"/>
            </a:xfrm>
            <a:custGeom>
              <a:avLst/>
              <a:gdLst/>
              <a:ahLst/>
              <a:cxnLst>
                <a:cxn ang="0">
                  <a:pos x="0" y="107"/>
                </a:cxn>
                <a:cxn ang="0">
                  <a:pos x="10" y="102"/>
                </a:cxn>
                <a:cxn ang="0">
                  <a:pos x="49" y="117"/>
                </a:cxn>
                <a:cxn ang="0">
                  <a:pos x="62" y="125"/>
                </a:cxn>
                <a:cxn ang="0">
                  <a:pos x="76" y="135"/>
                </a:cxn>
                <a:cxn ang="0">
                  <a:pos x="91" y="146"/>
                </a:cxn>
                <a:cxn ang="0">
                  <a:pos x="109" y="157"/>
                </a:cxn>
                <a:cxn ang="0">
                  <a:pos x="126" y="169"/>
                </a:cxn>
                <a:cxn ang="0">
                  <a:pos x="148" y="181"/>
                </a:cxn>
                <a:cxn ang="0">
                  <a:pos x="170" y="193"/>
                </a:cxn>
                <a:cxn ang="0">
                  <a:pos x="194" y="203"/>
                </a:cxn>
                <a:cxn ang="0">
                  <a:pos x="221" y="213"/>
                </a:cxn>
                <a:cxn ang="0">
                  <a:pos x="249" y="221"/>
                </a:cxn>
                <a:cxn ang="0">
                  <a:pos x="280" y="227"/>
                </a:cxn>
                <a:cxn ang="0">
                  <a:pos x="349" y="232"/>
                </a:cxn>
                <a:cxn ang="0">
                  <a:pos x="446" y="219"/>
                </a:cxn>
                <a:cxn ang="0">
                  <a:pos x="482" y="209"/>
                </a:cxn>
                <a:cxn ang="0">
                  <a:pos x="515" y="195"/>
                </a:cxn>
                <a:cxn ang="0">
                  <a:pos x="537" y="184"/>
                </a:cxn>
                <a:cxn ang="0">
                  <a:pos x="551" y="176"/>
                </a:cxn>
                <a:cxn ang="0">
                  <a:pos x="563" y="168"/>
                </a:cxn>
                <a:cxn ang="0">
                  <a:pos x="581" y="155"/>
                </a:cxn>
                <a:cxn ang="0">
                  <a:pos x="617" y="118"/>
                </a:cxn>
                <a:cxn ang="0">
                  <a:pos x="644" y="82"/>
                </a:cxn>
                <a:cxn ang="0">
                  <a:pos x="667" y="34"/>
                </a:cxn>
                <a:cxn ang="0">
                  <a:pos x="678" y="2"/>
                </a:cxn>
                <a:cxn ang="0">
                  <a:pos x="688" y="0"/>
                </a:cxn>
                <a:cxn ang="0">
                  <a:pos x="692" y="49"/>
                </a:cxn>
                <a:cxn ang="0">
                  <a:pos x="606" y="186"/>
                </a:cxn>
                <a:cxn ang="0">
                  <a:pos x="385" y="276"/>
                </a:cxn>
                <a:cxn ang="0">
                  <a:pos x="177" y="248"/>
                </a:cxn>
                <a:cxn ang="0">
                  <a:pos x="4" y="125"/>
                </a:cxn>
              </a:cxnLst>
              <a:rect l="0" t="0" r="r" b="b"/>
              <a:pathLst>
                <a:path w="694" h="276">
                  <a:moveTo>
                    <a:pt x="4" y="125"/>
                  </a:moveTo>
                  <a:lnTo>
                    <a:pt x="0" y="107"/>
                  </a:lnTo>
                  <a:lnTo>
                    <a:pt x="4" y="103"/>
                  </a:lnTo>
                  <a:lnTo>
                    <a:pt x="10" y="102"/>
                  </a:lnTo>
                  <a:lnTo>
                    <a:pt x="38" y="111"/>
                  </a:lnTo>
                  <a:lnTo>
                    <a:pt x="49" y="117"/>
                  </a:lnTo>
                  <a:lnTo>
                    <a:pt x="56" y="121"/>
                  </a:lnTo>
                  <a:lnTo>
                    <a:pt x="62" y="125"/>
                  </a:lnTo>
                  <a:lnTo>
                    <a:pt x="68" y="130"/>
                  </a:lnTo>
                  <a:lnTo>
                    <a:pt x="76" y="135"/>
                  </a:lnTo>
                  <a:lnTo>
                    <a:pt x="83" y="140"/>
                  </a:lnTo>
                  <a:lnTo>
                    <a:pt x="91" y="146"/>
                  </a:lnTo>
                  <a:lnTo>
                    <a:pt x="100" y="151"/>
                  </a:lnTo>
                  <a:lnTo>
                    <a:pt x="109" y="157"/>
                  </a:lnTo>
                  <a:lnTo>
                    <a:pt x="117" y="164"/>
                  </a:lnTo>
                  <a:lnTo>
                    <a:pt x="126" y="169"/>
                  </a:lnTo>
                  <a:lnTo>
                    <a:pt x="138" y="175"/>
                  </a:lnTo>
                  <a:lnTo>
                    <a:pt x="148" y="181"/>
                  </a:lnTo>
                  <a:lnTo>
                    <a:pt x="159" y="186"/>
                  </a:lnTo>
                  <a:lnTo>
                    <a:pt x="170" y="193"/>
                  </a:lnTo>
                  <a:lnTo>
                    <a:pt x="182" y="198"/>
                  </a:lnTo>
                  <a:lnTo>
                    <a:pt x="194" y="203"/>
                  </a:lnTo>
                  <a:lnTo>
                    <a:pt x="207" y="208"/>
                  </a:lnTo>
                  <a:lnTo>
                    <a:pt x="221" y="213"/>
                  </a:lnTo>
                  <a:lnTo>
                    <a:pt x="235" y="218"/>
                  </a:lnTo>
                  <a:lnTo>
                    <a:pt x="249" y="221"/>
                  </a:lnTo>
                  <a:lnTo>
                    <a:pt x="264" y="224"/>
                  </a:lnTo>
                  <a:lnTo>
                    <a:pt x="280" y="227"/>
                  </a:lnTo>
                  <a:lnTo>
                    <a:pt x="313" y="231"/>
                  </a:lnTo>
                  <a:lnTo>
                    <a:pt x="349" y="232"/>
                  </a:lnTo>
                  <a:lnTo>
                    <a:pt x="426" y="224"/>
                  </a:lnTo>
                  <a:lnTo>
                    <a:pt x="446" y="219"/>
                  </a:lnTo>
                  <a:lnTo>
                    <a:pt x="465" y="214"/>
                  </a:lnTo>
                  <a:lnTo>
                    <a:pt x="482" y="209"/>
                  </a:lnTo>
                  <a:lnTo>
                    <a:pt x="499" y="203"/>
                  </a:lnTo>
                  <a:lnTo>
                    <a:pt x="515" y="195"/>
                  </a:lnTo>
                  <a:lnTo>
                    <a:pt x="530" y="189"/>
                  </a:lnTo>
                  <a:lnTo>
                    <a:pt x="537" y="184"/>
                  </a:lnTo>
                  <a:lnTo>
                    <a:pt x="544" y="180"/>
                  </a:lnTo>
                  <a:lnTo>
                    <a:pt x="551" y="176"/>
                  </a:lnTo>
                  <a:lnTo>
                    <a:pt x="557" y="173"/>
                  </a:lnTo>
                  <a:lnTo>
                    <a:pt x="563" y="168"/>
                  </a:lnTo>
                  <a:lnTo>
                    <a:pt x="569" y="164"/>
                  </a:lnTo>
                  <a:lnTo>
                    <a:pt x="581" y="155"/>
                  </a:lnTo>
                  <a:lnTo>
                    <a:pt x="601" y="137"/>
                  </a:lnTo>
                  <a:lnTo>
                    <a:pt x="617" y="118"/>
                  </a:lnTo>
                  <a:lnTo>
                    <a:pt x="633" y="99"/>
                  </a:lnTo>
                  <a:lnTo>
                    <a:pt x="644" y="82"/>
                  </a:lnTo>
                  <a:lnTo>
                    <a:pt x="654" y="64"/>
                  </a:lnTo>
                  <a:lnTo>
                    <a:pt x="667" y="34"/>
                  </a:lnTo>
                  <a:lnTo>
                    <a:pt x="674" y="6"/>
                  </a:lnTo>
                  <a:lnTo>
                    <a:pt x="678" y="2"/>
                  </a:lnTo>
                  <a:lnTo>
                    <a:pt x="683" y="0"/>
                  </a:lnTo>
                  <a:lnTo>
                    <a:pt x="688" y="0"/>
                  </a:lnTo>
                  <a:lnTo>
                    <a:pt x="694" y="11"/>
                  </a:lnTo>
                  <a:lnTo>
                    <a:pt x="692" y="49"/>
                  </a:lnTo>
                  <a:lnTo>
                    <a:pt x="667" y="125"/>
                  </a:lnTo>
                  <a:lnTo>
                    <a:pt x="606" y="186"/>
                  </a:lnTo>
                  <a:lnTo>
                    <a:pt x="508" y="243"/>
                  </a:lnTo>
                  <a:lnTo>
                    <a:pt x="385" y="276"/>
                  </a:lnTo>
                  <a:lnTo>
                    <a:pt x="260" y="271"/>
                  </a:lnTo>
                  <a:lnTo>
                    <a:pt x="177" y="248"/>
                  </a:lnTo>
                  <a:lnTo>
                    <a:pt x="43" y="171"/>
                  </a:lnTo>
                  <a:lnTo>
                    <a:pt x="4" y="125"/>
                  </a:lnTo>
                  <a:lnTo>
                    <a:pt x="4" y="125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79" name="Freeform 28"/>
            <p:cNvSpPr>
              <a:spLocks/>
            </p:cNvSpPr>
            <p:nvPr/>
          </p:nvSpPr>
          <p:spPr bwMode="auto">
            <a:xfrm>
              <a:off x="785813" y="4613275"/>
              <a:ext cx="130175" cy="127000"/>
            </a:xfrm>
            <a:custGeom>
              <a:avLst/>
              <a:gdLst/>
              <a:ahLst/>
              <a:cxnLst>
                <a:cxn ang="0">
                  <a:pos x="0" y="291"/>
                </a:cxn>
                <a:cxn ang="0">
                  <a:pos x="4" y="315"/>
                </a:cxn>
                <a:cxn ang="0">
                  <a:pos x="6" y="320"/>
                </a:cxn>
                <a:cxn ang="0">
                  <a:pos x="10" y="321"/>
                </a:cxn>
                <a:cxn ang="0">
                  <a:pos x="23" y="298"/>
                </a:cxn>
                <a:cxn ang="0">
                  <a:pos x="37" y="238"/>
                </a:cxn>
                <a:cxn ang="0">
                  <a:pos x="47" y="197"/>
                </a:cxn>
                <a:cxn ang="0">
                  <a:pos x="53" y="176"/>
                </a:cxn>
                <a:cxn ang="0">
                  <a:pos x="62" y="154"/>
                </a:cxn>
                <a:cxn ang="0">
                  <a:pos x="67" y="143"/>
                </a:cxn>
                <a:cxn ang="0">
                  <a:pos x="73" y="133"/>
                </a:cxn>
                <a:cxn ang="0">
                  <a:pos x="79" y="123"/>
                </a:cxn>
                <a:cxn ang="0">
                  <a:pos x="86" y="113"/>
                </a:cxn>
                <a:cxn ang="0">
                  <a:pos x="93" y="103"/>
                </a:cxn>
                <a:cxn ang="0">
                  <a:pos x="102" y="94"/>
                </a:cxn>
                <a:cxn ang="0">
                  <a:pos x="121" y="76"/>
                </a:cxn>
                <a:cxn ang="0">
                  <a:pos x="126" y="71"/>
                </a:cxn>
                <a:cxn ang="0">
                  <a:pos x="133" y="67"/>
                </a:cxn>
                <a:cxn ang="0">
                  <a:pos x="139" y="63"/>
                </a:cxn>
                <a:cxn ang="0">
                  <a:pos x="145" y="61"/>
                </a:cxn>
                <a:cxn ang="0">
                  <a:pos x="150" y="57"/>
                </a:cxn>
                <a:cxn ang="0">
                  <a:pos x="158" y="53"/>
                </a:cxn>
                <a:cxn ang="0">
                  <a:pos x="172" y="47"/>
                </a:cxn>
                <a:cxn ang="0">
                  <a:pos x="187" y="42"/>
                </a:cxn>
                <a:cxn ang="0">
                  <a:pos x="203" y="37"/>
                </a:cxn>
                <a:cxn ang="0">
                  <a:pos x="221" y="33"/>
                </a:cxn>
                <a:cxn ang="0">
                  <a:pos x="239" y="31"/>
                </a:cxn>
                <a:cxn ang="0">
                  <a:pos x="273" y="26"/>
                </a:cxn>
                <a:cxn ang="0">
                  <a:pos x="298" y="21"/>
                </a:cxn>
                <a:cxn ang="0">
                  <a:pos x="326" y="14"/>
                </a:cxn>
                <a:cxn ang="0">
                  <a:pos x="328" y="9"/>
                </a:cxn>
                <a:cxn ang="0">
                  <a:pos x="314" y="5"/>
                </a:cxn>
                <a:cxn ang="0">
                  <a:pos x="265" y="2"/>
                </a:cxn>
                <a:cxn ang="0">
                  <a:pos x="235" y="0"/>
                </a:cxn>
                <a:cxn ang="0">
                  <a:pos x="154" y="14"/>
                </a:cxn>
                <a:cxn ang="0">
                  <a:pos x="62" y="63"/>
                </a:cxn>
                <a:cxn ang="0">
                  <a:pos x="15" y="151"/>
                </a:cxn>
                <a:cxn ang="0">
                  <a:pos x="0" y="291"/>
                </a:cxn>
                <a:cxn ang="0">
                  <a:pos x="0" y="291"/>
                </a:cxn>
              </a:cxnLst>
              <a:rect l="0" t="0" r="r" b="b"/>
              <a:pathLst>
                <a:path w="328" h="321">
                  <a:moveTo>
                    <a:pt x="0" y="291"/>
                  </a:moveTo>
                  <a:lnTo>
                    <a:pt x="4" y="315"/>
                  </a:lnTo>
                  <a:lnTo>
                    <a:pt x="6" y="320"/>
                  </a:lnTo>
                  <a:lnTo>
                    <a:pt x="10" y="321"/>
                  </a:lnTo>
                  <a:lnTo>
                    <a:pt x="23" y="298"/>
                  </a:lnTo>
                  <a:lnTo>
                    <a:pt x="37" y="238"/>
                  </a:lnTo>
                  <a:lnTo>
                    <a:pt x="47" y="197"/>
                  </a:lnTo>
                  <a:lnTo>
                    <a:pt x="53" y="176"/>
                  </a:lnTo>
                  <a:lnTo>
                    <a:pt x="62" y="154"/>
                  </a:lnTo>
                  <a:lnTo>
                    <a:pt x="67" y="143"/>
                  </a:lnTo>
                  <a:lnTo>
                    <a:pt x="73" y="133"/>
                  </a:lnTo>
                  <a:lnTo>
                    <a:pt x="79" y="123"/>
                  </a:lnTo>
                  <a:lnTo>
                    <a:pt x="86" y="113"/>
                  </a:lnTo>
                  <a:lnTo>
                    <a:pt x="93" y="103"/>
                  </a:lnTo>
                  <a:lnTo>
                    <a:pt x="102" y="94"/>
                  </a:lnTo>
                  <a:lnTo>
                    <a:pt x="121" y="76"/>
                  </a:lnTo>
                  <a:lnTo>
                    <a:pt x="126" y="71"/>
                  </a:lnTo>
                  <a:lnTo>
                    <a:pt x="133" y="67"/>
                  </a:lnTo>
                  <a:lnTo>
                    <a:pt x="139" y="63"/>
                  </a:lnTo>
                  <a:lnTo>
                    <a:pt x="145" y="61"/>
                  </a:lnTo>
                  <a:lnTo>
                    <a:pt x="150" y="57"/>
                  </a:lnTo>
                  <a:lnTo>
                    <a:pt x="158" y="53"/>
                  </a:lnTo>
                  <a:lnTo>
                    <a:pt x="172" y="47"/>
                  </a:lnTo>
                  <a:lnTo>
                    <a:pt x="187" y="42"/>
                  </a:lnTo>
                  <a:lnTo>
                    <a:pt x="203" y="37"/>
                  </a:lnTo>
                  <a:lnTo>
                    <a:pt x="221" y="33"/>
                  </a:lnTo>
                  <a:lnTo>
                    <a:pt x="239" y="31"/>
                  </a:lnTo>
                  <a:lnTo>
                    <a:pt x="273" y="26"/>
                  </a:lnTo>
                  <a:lnTo>
                    <a:pt x="298" y="21"/>
                  </a:lnTo>
                  <a:lnTo>
                    <a:pt x="326" y="14"/>
                  </a:lnTo>
                  <a:lnTo>
                    <a:pt x="328" y="9"/>
                  </a:lnTo>
                  <a:lnTo>
                    <a:pt x="314" y="5"/>
                  </a:lnTo>
                  <a:lnTo>
                    <a:pt x="265" y="2"/>
                  </a:lnTo>
                  <a:lnTo>
                    <a:pt x="235" y="0"/>
                  </a:lnTo>
                  <a:lnTo>
                    <a:pt x="154" y="14"/>
                  </a:lnTo>
                  <a:lnTo>
                    <a:pt x="62" y="63"/>
                  </a:lnTo>
                  <a:lnTo>
                    <a:pt x="15" y="151"/>
                  </a:lnTo>
                  <a:lnTo>
                    <a:pt x="0" y="291"/>
                  </a:lnTo>
                  <a:lnTo>
                    <a:pt x="0" y="291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80" name="Freeform 29"/>
            <p:cNvSpPr>
              <a:spLocks/>
            </p:cNvSpPr>
            <p:nvPr/>
          </p:nvSpPr>
          <p:spPr bwMode="auto">
            <a:xfrm>
              <a:off x="727076" y="4992688"/>
              <a:ext cx="174625" cy="176212"/>
            </a:xfrm>
            <a:custGeom>
              <a:avLst/>
              <a:gdLst/>
              <a:ahLst/>
              <a:cxnLst>
                <a:cxn ang="0">
                  <a:pos x="18" y="29"/>
                </a:cxn>
                <a:cxn ang="0">
                  <a:pos x="23" y="19"/>
                </a:cxn>
                <a:cxn ang="0">
                  <a:pos x="27" y="11"/>
                </a:cxn>
                <a:cxn ang="0">
                  <a:pos x="33" y="4"/>
                </a:cxn>
                <a:cxn ang="0">
                  <a:pos x="38" y="0"/>
                </a:cxn>
                <a:cxn ang="0">
                  <a:pos x="42" y="2"/>
                </a:cxn>
                <a:cxn ang="0">
                  <a:pos x="43" y="34"/>
                </a:cxn>
                <a:cxn ang="0">
                  <a:pos x="47" y="132"/>
                </a:cxn>
                <a:cxn ang="0">
                  <a:pos x="53" y="167"/>
                </a:cxn>
                <a:cxn ang="0">
                  <a:pos x="57" y="183"/>
                </a:cxn>
                <a:cxn ang="0">
                  <a:pos x="62" y="201"/>
                </a:cxn>
                <a:cxn ang="0">
                  <a:pos x="70" y="217"/>
                </a:cxn>
                <a:cxn ang="0">
                  <a:pos x="76" y="233"/>
                </a:cxn>
                <a:cxn ang="0">
                  <a:pos x="85" y="250"/>
                </a:cxn>
                <a:cxn ang="0">
                  <a:pos x="95" y="266"/>
                </a:cxn>
                <a:cxn ang="0">
                  <a:pos x="106" y="280"/>
                </a:cxn>
                <a:cxn ang="0">
                  <a:pos x="119" y="294"/>
                </a:cxn>
                <a:cxn ang="0">
                  <a:pos x="132" y="308"/>
                </a:cxn>
                <a:cxn ang="0">
                  <a:pos x="147" y="321"/>
                </a:cxn>
                <a:cxn ang="0">
                  <a:pos x="162" y="333"/>
                </a:cxn>
                <a:cxn ang="0">
                  <a:pos x="169" y="338"/>
                </a:cxn>
                <a:cxn ang="0">
                  <a:pos x="178" y="345"/>
                </a:cxn>
                <a:cxn ang="0">
                  <a:pos x="186" y="350"/>
                </a:cxn>
                <a:cxn ang="0">
                  <a:pos x="195" y="355"/>
                </a:cxn>
                <a:cxn ang="0">
                  <a:pos x="204" y="360"/>
                </a:cxn>
                <a:cxn ang="0">
                  <a:pos x="212" y="365"/>
                </a:cxn>
                <a:cxn ang="0">
                  <a:pos x="221" y="370"/>
                </a:cxn>
                <a:cxn ang="0">
                  <a:pos x="230" y="374"/>
                </a:cxn>
                <a:cxn ang="0">
                  <a:pos x="240" y="379"/>
                </a:cxn>
                <a:cxn ang="0">
                  <a:pos x="249" y="383"/>
                </a:cxn>
                <a:cxn ang="0">
                  <a:pos x="258" y="386"/>
                </a:cxn>
                <a:cxn ang="0">
                  <a:pos x="268" y="390"/>
                </a:cxn>
                <a:cxn ang="0">
                  <a:pos x="277" y="394"/>
                </a:cxn>
                <a:cxn ang="0">
                  <a:pos x="287" y="398"/>
                </a:cxn>
                <a:cxn ang="0">
                  <a:pos x="306" y="404"/>
                </a:cxn>
                <a:cxn ang="0">
                  <a:pos x="325" y="409"/>
                </a:cxn>
                <a:cxn ang="0">
                  <a:pos x="344" y="414"/>
                </a:cxn>
                <a:cxn ang="0">
                  <a:pos x="361" y="418"/>
                </a:cxn>
                <a:cxn ang="0">
                  <a:pos x="394" y="424"/>
                </a:cxn>
                <a:cxn ang="0">
                  <a:pos x="417" y="431"/>
                </a:cxn>
                <a:cxn ang="0">
                  <a:pos x="438" y="438"/>
                </a:cxn>
                <a:cxn ang="0">
                  <a:pos x="435" y="442"/>
                </a:cxn>
                <a:cxn ang="0">
                  <a:pos x="413" y="443"/>
                </a:cxn>
                <a:cxn ang="0">
                  <a:pos x="349" y="442"/>
                </a:cxn>
                <a:cxn ang="0">
                  <a:pos x="313" y="439"/>
                </a:cxn>
                <a:cxn ang="0">
                  <a:pos x="187" y="400"/>
                </a:cxn>
                <a:cxn ang="0">
                  <a:pos x="57" y="295"/>
                </a:cxn>
                <a:cxn ang="0">
                  <a:pos x="0" y="170"/>
                </a:cxn>
                <a:cxn ang="0">
                  <a:pos x="18" y="29"/>
                </a:cxn>
                <a:cxn ang="0">
                  <a:pos x="18" y="29"/>
                </a:cxn>
              </a:cxnLst>
              <a:rect l="0" t="0" r="r" b="b"/>
              <a:pathLst>
                <a:path w="438" h="443">
                  <a:moveTo>
                    <a:pt x="18" y="29"/>
                  </a:moveTo>
                  <a:lnTo>
                    <a:pt x="23" y="19"/>
                  </a:lnTo>
                  <a:lnTo>
                    <a:pt x="27" y="11"/>
                  </a:lnTo>
                  <a:lnTo>
                    <a:pt x="33" y="4"/>
                  </a:lnTo>
                  <a:lnTo>
                    <a:pt x="38" y="0"/>
                  </a:lnTo>
                  <a:lnTo>
                    <a:pt x="42" y="2"/>
                  </a:lnTo>
                  <a:lnTo>
                    <a:pt x="43" y="34"/>
                  </a:lnTo>
                  <a:lnTo>
                    <a:pt x="47" y="132"/>
                  </a:lnTo>
                  <a:lnTo>
                    <a:pt x="53" y="167"/>
                  </a:lnTo>
                  <a:lnTo>
                    <a:pt x="57" y="183"/>
                  </a:lnTo>
                  <a:lnTo>
                    <a:pt x="62" y="201"/>
                  </a:lnTo>
                  <a:lnTo>
                    <a:pt x="70" y="217"/>
                  </a:lnTo>
                  <a:lnTo>
                    <a:pt x="76" y="233"/>
                  </a:lnTo>
                  <a:lnTo>
                    <a:pt x="85" y="250"/>
                  </a:lnTo>
                  <a:lnTo>
                    <a:pt x="95" y="266"/>
                  </a:lnTo>
                  <a:lnTo>
                    <a:pt x="106" y="280"/>
                  </a:lnTo>
                  <a:lnTo>
                    <a:pt x="119" y="294"/>
                  </a:lnTo>
                  <a:lnTo>
                    <a:pt x="132" y="308"/>
                  </a:lnTo>
                  <a:lnTo>
                    <a:pt x="147" y="321"/>
                  </a:lnTo>
                  <a:lnTo>
                    <a:pt x="162" y="333"/>
                  </a:lnTo>
                  <a:lnTo>
                    <a:pt x="169" y="338"/>
                  </a:lnTo>
                  <a:lnTo>
                    <a:pt x="178" y="345"/>
                  </a:lnTo>
                  <a:lnTo>
                    <a:pt x="186" y="350"/>
                  </a:lnTo>
                  <a:lnTo>
                    <a:pt x="195" y="355"/>
                  </a:lnTo>
                  <a:lnTo>
                    <a:pt x="204" y="360"/>
                  </a:lnTo>
                  <a:lnTo>
                    <a:pt x="212" y="365"/>
                  </a:lnTo>
                  <a:lnTo>
                    <a:pt x="221" y="370"/>
                  </a:lnTo>
                  <a:lnTo>
                    <a:pt x="230" y="374"/>
                  </a:lnTo>
                  <a:lnTo>
                    <a:pt x="240" y="379"/>
                  </a:lnTo>
                  <a:lnTo>
                    <a:pt x="249" y="383"/>
                  </a:lnTo>
                  <a:lnTo>
                    <a:pt x="258" y="386"/>
                  </a:lnTo>
                  <a:lnTo>
                    <a:pt x="268" y="390"/>
                  </a:lnTo>
                  <a:lnTo>
                    <a:pt x="277" y="394"/>
                  </a:lnTo>
                  <a:lnTo>
                    <a:pt x="287" y="398"/>
                  </a:lnTo>
                  <a:lnTo>
                    <a:pt x="306" y="404"/>
                  </a:lnTo>
                  <a:lnTo>
                    <a:pt x="325" y="409"/>
                  </a:lnTo>
                  <a:lnTo>
                    <a:pt x="344" y="414"/>
                  </a:lnTo>
                  <a:lnTo>
                    <a:pt x="361" y="418"/>
                  </a:lnTo>
                  <a:lnTo>
                    <a:pt x="394" y="424"/>
                  </a:lnTo>
                  <a:lnTo>
                    <a:pt x="417" y="431"/>
                  </a:lnTo>
                  <a:lnTo>
                    <a:pt x="438" y="438"/>
                  </a:lnTo>
                  <a:lnTo>
                    <a:pt x="435" y="442"/>
                  </a:lnTo>
                  <a:lnTo>
                    <a:pt x="413" y="443"/>
                  </a:lnTo>
                  <a:lnTo>
                    <a:pt x="349" y="442"/>
                  </a:lnTo>
                  <a:lnTo>
                    <a:pt x="313" y="439"/>
                  </a:lnTo>
                  <a:lnTo>
                    <a:pt x="187" y="400"/>
                  </a:lnTo>
                  <a:lnTo>
                    <a:pt x="57" y="295"/>
                  </a:lnTo>
                  <a:lnTo>
                    <a:pt x="0" y="170"/>
                  </a:lnTo>
                  <a:lnTo>
                    <a:pt x="18" y="29"/>
                  </a:lnTo>
                  <a:lnTo>
                    <a:pt x="18" y="29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81" name="Freeform 30"/>
            <p:cNvSpPr>
              <a:spLocks/>
            </p:cNvSpPr>
            <p:nvPr/>
          </p:nvSpPr>
          <p:spPr bwMode="auto">
            <a:xfrm>
              <a:off x="739776" y="4638675"/>
              <a:ext cx="871538" cy="390525"/>
            </a:xfrm>
            <a:custGeom>
              <a:avLst/>
              <a:gdLst/>
              <a:ahLst/>
              <a:cxnLst>
                <a:cxn ang="0">
                  <a:pos x="613" y="403"/>
                </a:cxn>
                <a:cxn ang="0">
                  <a:pos x="631" y="260"/>
                </a:cxn>
                <a:cxn ang="0">
                  <a:pos x="491" y="285"/>
                </a:cxn>
                <a:cxn ang="0">
                  <a:pos x="517" y="203"/>
                </a:cxn>
                <a:cxn ang="0">
                  <a:pos x="516" y="146"/>
                </a:cxn>
                <a:cxn ang="0">
                  <a:pos x="590" y="120"/>
                </a:cxn>
                <a:cxn ang="0">
                  <a:pos x="770" y="216"/>
                </a:cxn>
                <a:cxn ang="0">
                  <a:pos x="734" y="352"/>
                </a:cxn>
                <a:cxn ang="0">
                  <a:pos x="1104" y="255"/>
                </a:cxn>
                <a:cxn ang="0">
                  <a:pos x="1020" y="269"/>
                </a:cxn>
                <a:cxn ang="0">
                  <a:pos x="969" y="199"/>
                </a:cxn>
                <a:cxn ang="0">
                  <a:pos x="989" y="102"/>
                </a:cxn>
                <a:cxn ang="0">
                  <a:pos x="1059" y="26"/>
                </a:cxn>
                <a:cxn ang="0">
                  <a:pos x="1167" y="147"/>
                </a:cxn>
                <a:cxn ang="0">
                  <a:pos x="1143" y="14"/>
                </a:cxn>
                <a:cxn ang="0">
                  <a:pos x="1279" y="101"/>
                </a:cxn>
                <a:cxn ang="0">
                  <a:pos x="1273" y="216"/>
                </a:cxn>
                <a:cxn ang="0">
                  <a:pos x="1354" y="246"/>
                </a:cxn>
                <a:cxn ang="0">
                  <a:pos x="1241" y="358"/>
                </a:cxn>
                <a:cxn ang="0">
                  <a:pos x="1973" y="352"/>
                </a:cxn>
                <a:cxn ang="0">
                  <a:pos x="2189" y="492"/>
                </a:cxn>
                <a:cxn ang="0">
                  <a:pos x="2190" y="801"/>
                </a:cxn>
                <a:cxn ang="0">
                  <a:pos x="2171" y="909"/>
                </a:cxn>
                <a:cxn ang="0">
                  <a:pos x="2146" y="981"/>
                </a:cxn>
                <a:cxn ang="0">
                  <a:pos x="2130" y="1013"/>
                </a:cxn>
                <a:cxn ang="0">
                  <a:pos x="2094" y="1057"/>
                </a:cxn>
                <a:cxn ang="0">
                  <a:pos x="1734" y="1035"/>
                </a:cxn>
                <a:cxn ang="0">
                  <a:pos x="1303" y="1091"/>
                </a:cxn>
                <a:cxn ang="0">
                  <a:pos x="1281" y="1284"/>
                </a:cxn>
                <a:cxn ang="0">
                  <a:pos x="1224" y="1331"/>
                </a:cxn>
                <a:cxn ang="0">
                  <a:pos x="1131" y="1334"/>
                </a:cxn>
                <a:cxn ang="0">
                  <a:pos x="1180" y="1407"/>
                </a:cxn>
                <a:cxn ang="0">
                  <a:pos x="1083" y="1402"/>
                </a:cxn>
                <a:cxn ang="0">
                  <a:pos x="1032" y="1296"/>
                </a:cxn>
                <a:cxn ang="0">
                  <a:pos x="979" y="1413"/>
                </a:cxn>
                <a:cxn ang="0">
                  <a:pos x="950" y="1281"/>
                </a:cxn>
                <a:cxn ang="0">
                  <a:pos x="907" y="1183"/>
                </a:cxn>
                <a:cxn ang="0">
                  <a:pos x="989" y="1123"/>
                </a:cxn>
                <a:cxn ang="0">
                  <a:pos x="1102" y="1147"/>
                </a:cxn>
                <a:cxn ang="0">
                  <a:pos x="799" y="1078"/>
                </a:cxn>
                <a:cxn ang="0">
                  <a:pos x="372" y="1091"/>
                </a:cxn>
                <a:cxn ang="0">
                  <a:pos x="111" y="1215"/>
                </a:cxn>
                <a:cxn ang="0">
                  <a:pos x="42" y="1091"/>
                </a:cxn>
                <a:cxn ang="0">
                  <a:pos x="0" y="1006"/>
                </a:cxn>
                <a:cxn ang="0">
                  <a:pos x="22" y="918"/>
                </a:cxn>
                <a:cxn ang="0">
                  <a:pos x="136" y="879"/>
                </a:cxn>
                <a:cxn ang="0">
                  <a:pos x="141" y="971"/>
                </a:cxn>
                <a:cxn ang="0">
                  <a:pos x="424" y="899"/>
                </a:cxn>
                <a:cxn ang="0">
                  <a:pos x="737" y="518"/>
                </a:cxn>
              </a:cxnLst>
              <a:rect l="0" t="0" r="r" b="b"/>
              <a:pathLst>
                <a:path w="2198" h="1428">
                  <a:moveTo>
                    <a:pt x="737" y="518"/>
                  </a:moveTo>
                  <a:lnTo>
                    <a:pt x="700" y="446"/>
                  </a:lnTo>
                  <a:lnTo>
                    <a:pt x="613" y="403"/>
                  </a:lnTo>
                  <a:lnTo>
                    <a:pt x="601" y="353"/>
                  </a:lnTo>
                  <a:lnTo>
                    <a:pt x="638" y="284"/>
                  </a:lnTo>
                  <a:lnTo>
                    <a:pt x="631" y="260"/>
                  </a:lnTo>
                  <a:lnTo>
                    <a:pt x="550" y="246"/>
                  </a:lnTo>
                  <a:lnTo>
                    <a:pt x="524" y="281"/>
                  </a:lnTo>
                  <a:lnTo>
                    <a:pt x="491" y="285"/>
                  </a:lnTo>
                  <a:lnTo>
                    <a:pt x="473" y="262"/>
                  </a:lnTo>
                  <a:lnTo>
                    <a:pt x="474" y="233"/>
                  </a:lnTo>
                  <a:lnTo>
                    <a:pt x="517" y="203"/>
                  </a:lnTo>
                  <a:lnTo>
                    <a:pt x="488" y="178"/>
                  </a:lnTo>
                  <a:lnTo>
                    <a:pt x="492" y="147"/>
                  </a:lnTo>
                  <a:lnTo>
                    <a:pt x="516" y="146"/>
                  </a:lnTo>
                  <a:lnTo>
                    <a:pt x="542" y="159"/>
                  </a:lnTo>
                  <a:lnTo>
                    <a:pt x="545" y="118"/>
                  </a:lnTo>
                  <a:lnTo>
                    <a:pt x="590" y="120"/>
                  </a:lnTo>
                  <a:lnTo>
                    <a:pt x="607" y="164"/>
                  </a:lnTo>
                  <a:lnTo>
                    <a:pt x="728" y="164"/>
                  </a:lnTo>
                  <a:lnTo>
                    <a:pt x="770" y="216"/>
                  </a:lnTo>
                  <a:lnTo>
                    <a:pt x="766" y="259"/>
                  </a:lnTo>
                  <a:lnTo>
                    <a:pt x="728" y="309"/>
                  </a:lnTo>
                  <a:lnTo>
                    <a:pt x="734" y="352"/>
                  </a:lnTo>
                  <a:lnTo>
                    <a:pt x="873" y="385"/>
                  </a:lnTo>
                  <a:lnTo>
                    <a:pt x="1146" y="356"/>
                  </a:lnTo>
                  <a:lnTo>
                    <a:pt x="1104" y="255"/>
                  </a:lnTo>
                  <a:lnTo>
                    <a:pt x="1075" y="228"/>
                  </a:lnTo>
                  <a:lnTo>
                    <a:pt x="1045" y="238"/>
                  </a:lnTo>
                  <a:lnTo>
                    <a:pt x="1020" y="269"/>
                  </a:lnTo>
                  <a:lnTo>
                    <a:pt x="989" y="265"/>
                  </a:lnTo>
                  <a:lnTo>
                    <a:pt x="967" y="237"/>
                  </a:lnTo>
                  <a:lnTo>
                    <a:pt x="969" y="199"/>
                  </a:lnTo>
                  <a:lnTo>
                    <a:pt x="1045" y="153"/>
                  </a:lnTo>
                  <a:lnTo>
                    <a:pt x="1021" y="126"/>
                  </a:lnTo>
                  <a:lnTo>
                    <a:pt x="989" y="102"/>
                  </a:lnTo>
                  <a:lnTo>
                    <a:pt x="986" y="50"/>
                  </a:lnTo>
                  <a:lnTo>
                    <a:pt x="1034" y="19"/>
                  </a:lnTo>
                  <a:lnTo>
                    <a:pt x="1059" y="26"/>
                  </a:lnTo>
                  <a:lnTo>
                    <a:pt x="1069" y="107"/>
                  </a:lnTo>
                  <a:lnTo>
                    <a:pt x="1113" y="150"/>
                  </a:lnTo>
                  <a:lnTo>
                    <a:pt x="1167" y="147"/>
                  </a:lnTo>
                  <a:lnTo>
                    <a:pt x="1203" y="111"/>
                  </a:lnTo>
                  <a:lnTo>
                    <a:pt x="1146" y="60"/>
                  </a:lnTo>
                  <a:lnTo>
                    <a:pt x="1143" y="14"/>
                  </a:lnTo>
                  <a:lnTo>
                    <a:pt x="1237" y="0"/>
                  </a:lnTo>
                  <a:lnTo>
                    <a:pt x="1281" y="53"/>
                  </a:lnTo>
                  <a:lnTo>
                    <a:pt x="1279" y="101"/>
                  </a:lnTo>
                  <a:lnTo>
                    <a:pt x="1220" y="174"/>
                  </a:lnTo>
                  <a:lnTo>
                    <a:pt x="1223" y="219"/>
                  </a:lnTo>
                  <a:lnTo>
                    <a:pt x="1273" y="216"/>
                  </a:lnTo>
                  <a:lnTo>
                    <a:pt x="1311" y="173"/>
                  </a:lnTo>
                  <a:lnTo>
                    <a:pt x="1354" y="194"/>
                  </a:lnTo>
                  <a:lnTo>
                    <a:pt x="1354" y="246"/>
                  </a:lnTo>
                  <a:lnTo>
                    <a:pt x="1318" y="279"/>
                  </a:lnTo>
                  <a:lnTo>
                    <a:pt x="1217" y="271"/>
                  </a:lnTo>
                  <a:lnTo>
                    <a:pt x="1241" y="358"/>
                  </a:lnTo>
                  <a:lnTo>
                    <a:pt x="1265" y="404"/>
                  </a:lnTo>
                  <a:lnTo>
                    <a:pt x="1383" y="375"/>
                  </a:lnTo>
                  <a:lnTo>
                    <a:pt x="1973" y="352"/>
                  </a:lnTo>
                  <a:lnTo>
                    <a:pt x="2179" y="408"/>
                  </a:lnTo>
                  <a:lnTo>
                    <a:pt x="2183" y="430"/>
                  </a:lnTo>
                  <a:lnTo>
                    <a:pt x="2189" y="492"/>
                  </a:lnTo>
                  <a:lnTo>
                    <a:pt x="2198" y="688"/>
                  </a:lnTo>
                  <a:lnTo>
                    <a:pt x="2195" y="744"/>
                  </a:lnTo>
                  <a:lnTo>
                    <a:pt x="2190" y="801"/>
                  </a:lnTo>
                  <a:lnTo>
                    <a:pt x="2183" y="856"/>
                  </a:lnTo>
                  <a:lnTo>
                    <a:pt x="2178" y="883"/>
                  </a:lnTo>
                  <a:lnTo>
                    <a:pt x="2171" y="909"/>
                  </a:lnTo>
                  <a:lnTo>
                    <a:pt x="2164" y="934"/>
                  </a:lnTo>
                  <a:lnTo>
                    <a:pt x="2155" y="958"/>
                  </a:lnTo>
                  <a:lnTo>
                    <a:pt x="2146" y="981"/>
                  </a:lnTo>
                  <a:lnTo>
                    <a:pt x="2141" y="993"/>
                  </a:lnTo>
                  <a:lnTo>
                    <a:pt x="2135" y="1003"/>
                  </a:lnTo>
                  <a:lnTo>
                    <a:pt x="2130" y="1013"/>
                  </a:lnTo>
                  <a:lnTo>
                    <a:pt x="2123" y="1023"/>
                  </a:lnTo>
                  <a:lnTo>
                    <a:pt x="2109" y="1041"/>
                  </a:lnTo>
                  <a:lnTo>
                    <a:pt x="2094" y="1057"/>
                  </a:lnTo>
                  <a:lnTo>
                    <a:pt x="2078" y="1071"/>
                  </a:lnTo>
                  <a:lnTo>
                    <a:pt x="1890" y="1033"/>
                  </a:lnTo>
                  <a:lnTo>
                    <a:pt x="1734" y="1035"/>
                  </a:lnTo>
                  <a:lnTo>
                    <a:pt x="1526" y="1028"/>
                  </a:lnTo>
                  <a:lnTo>
                    <a:pt x="1382" y="1049"/>
                  </a:lnTo>
                  <a:lnTo>
                    <a:pt x="1303" y="1091"/>
                  </a:lnTo>
                  <a:lnTo>
                    <a:pt x="1209" y="1222"/>
                  </a:lnTo>
                  <a:lnTo>
                    <a:pt x="1261" y="1248"/>
                  </a:lnTo>
                  <a:lnTo>
                    <a:pt x="1281" y="1284"/>
                  </a:lnTo>
                  <a:lnTo>
                    <a:pt x="1271" y="1334"/>
                  </a:lnTo>
                  <a:lnTo>
                    <a:pt x="1246" y="1353"/>
                  </a:lnTo>
                  <a:lnTo>
                    <a:pt x="1224" y="1331"/>
                  </a:lnTo>
                  <a:lnTo>
                    <a:pt x="1174" y="1284"/>
                  </a:lnTo>
                  <a:lnTo>
                    <a:pt x="1148" y="1296"/>
                  </a:lnTo>
                  <a:lnTo>
                    <a:pt x="1131" y="1334"/>
                  </a:lnTo>
                  <a:lnTo>
                    <a:pt x="1135" y="1355"/>
                  </a:lnTo>
                  <a:lnTo>
                    <a:pt x="1171" y="1378"/>
                  </a:lnTo>
                  <a:lnTo>
                    <a:pt x="1180" y="1407"/>
                  </a:lnTo>
                  <a:lnTo>
                    <a:pt x="1142" y="1428"/>
                  </a:lnTo>
                  <a:lnTo>
                    <a:pt x="1095" y="1427"/>
                  </a:lnTo>
                  <a:lnTo>
                    <a:pt x="1083" y="1402"/>
                  </a:lnTo>
                  <a:lnTo>
                    <a:pt x="1083" y="1316"/>
                  </a:lnTo>
                  <a:lnTo>
                    <a:pt x="1061" y="1288"/>
                  </a:lnTo>
                  <a:lnTo>
                    <a:pt x="1032" y="1296"/>
                  </a:lnTo>
                  <a:lnTo>
                    <a:pt x="1015" y="1331"/>
                  </a:lnTo>
                  <a:lnTo>
                    <a:pt x="1015" y="1388"/>
                  </a:lnTo>
                  <a:lnTo>
                    <a:pt x="979" y="1413"/>
                  </a:lnTo>
                  <a:lnTo>
                    <a:pt x="926" y="1380"/>
                  </a:lnTo>
                  <a:lnTo>
                    <a:pt x="921" y="1323"/>
                  </a:lnTo>
                  <a:lnTo>
                    <a:pt x="950" y="1281"/>
                  </a:lnTo>
                  <a:lnTo>
                    <a:pt x="989" y="1251"/>
                  </a:lnTo>
                  <a:lnTo>
                    <a:pt x="979" y="1226"/>
                  </a:lnTo>
                  <a:lnTo>
                    <a:pt x="907" y="1183"/>
                  </a:lnTo>
                  <a:lnTo>
                    <a:pt x="901" y="1140"/>
                  </a:lnTo>
                  <a:lnTo>
                    <a:pt x="930" y="1115"/>
                  </a:lnTo>
                  <a:lnTo>
                    <a:pt x="989" y="1123"/>
                  </a:lnTo>
                  <a:lnTo>
                    <a:pt x="1008" y="1181"/>
                  </a:lnTo>
                  <a:lnTo>
                    <a:pt x="1074" y="1187"/>
                  </a:lnTo>
                  <a:lnTo>
                    <a:pt x="1102" y="1147"/>
                  </a:lnTo>
                  <a:lnTo>
                    <a:pt x="1090" y="1083"/>
                  </a:lnTo>
                  <a:lnTo>
                    <a:pt x="997" y="1047"/>
                  </a:lnTo>
                  <a:lnTo>
                    <a:pt x="799" y="1078"/>
                  </a:lnTo>
                  <a:lnTo>
                    <a:pt x="652" y="1072"/>
                  </a:lnTo>
                  <a:lnTo>
                    <a:pt x="479" y="1042"/>
                  </a:lnTo>
                  <a:lnTo>
                    <a:pt x="372" y="1091"/>
                  </a:lnTo>
                  <a:lnTo>
                    <a:pt x="227" y="1235"/>
                  </a:lnTo>
                  <a:lnTo>
                    <a:pt x="137" y="1258"/>
                  </a:lnTo>
                  <a:lnTo>
                    <a:pt x="111" y="1215"/>
                  </a:lnTo>
                  <a:lnTo>
                    <a:pt x="109" y="1120"/>
                  </a:lnTo>
                  <a:lnTo>
                    <a:pt x="84" y="1089"/>
                  </a:lnTo>
                  <a:lnTo>
                    <a:pt x="42" y="1091"/>
                  </a:lnTo>
                  <a:lnTo>
                    <a:pt x="20" y="1062"/>
                  </a:lnTo>
                  <a:lnTo>
                    <a:pt x="26" y="1030"/>
                  </a:lnTo>
                  <a:lnTo>
                    <a:pt x="0" y="1006"/>
                  </a:lnTo>
                  <a:lnTo>
                    <a:pt x="12" y="960"/>
                  </a:lnTo>
                  <a:lnTo>
                    <a:pt x="31" y="963"/>
                  </a:lnTo>
                  <a:lnTo>
                    <a:pt x="22" y="918"/>
                  </a:lnTo>
                  <a:lnTo>
                    <a:pt x="53" y="897"/>
                  </a:lnTo>
                  <a:lnTo>
                    <a:pt x="93" y="922"/>
                  </a:lnTo>
                  <a:lnTo>
                    <a:pt x="136" y="879"/>
                  </a:lnTo>
                  <a:lnTo>
                    <a:pt x="171" y="889"/>
                  </a:lnTo>
                  <a:lnTo>
                    <a:pt x="175" y="931"/>
                  </a:lnTo>
                  <a:lnTo>
                    <a:pt x="141" y="971"/>
                  </a:lnTo>
                  <a:lnTo>
                    <a:pt x="193" y="1042"/>
                  </a:lnTo>
                  <a:lnTo>
                    <a:pt x="266" y="985"/>
                  </a:lnTo>
                  <a:lnTo>
                    <a:pt x="424" y="899"/>
                  </a:lnTo>
                  <a:lnTo>
                    <a:pt x="618" y="897"/>
                  </a:lnTo>
                  <a:lnTo>
                    <a:pt x="702" y="922"/>
                  </a:lnTo>
                  <a:lnTo>
                    <a:pt x="737" y="518"/>
                  </a:lnTo>
                  <a:lnTo>
                    <a:pt x="737" y="518"/>
                  </a:lnTo>
                  <a:close/>
                </a:path>
              </a:pathLst>
            </a:custGeom>
            <a:solidFill>
              <a:srgbClr val="F59E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82" name="Freeform 31"/>
            <p:cNvSpPr>
              <a:spLocks/>
            </p:cNvSpPr>
            <p:nvPr/>
          </p:nvSpPr>
          <p:spPr bwMode="auto">
            <a:xfrm>
              <a:off x="1009651" y="4713288"/>
              <a:ext cx="66675" cy="227012"/>
            </a:xfrm>
            <a:custGeom>
              <a:avLst/>
              <a:gdLst/>
              <a:ahLst/>
              <a:cxnLst>
                <a:cxn ang="0">
                  <a:pos x="166" y="0"/>
                </a:cxn>
                <a:cxn ang="0">
                  <a:pos x="58" y="129"/>
                </a:cxn>
                <a:cxn ang="0">
                  <a:pos x="48" y="205"/>
                </a:cxn>
                <a:cxn ang="0">
                  <a:pos x="17" y="301"/>
                </a:cxn>
                <a:cxn ang="0">
                  <a:pos x="0" y="494"/>
                </a:cxn>
                <a:cxn ang="0">
                  <a:pos x="85" y="570"/>
                </a:cxn>
                <a:cxn ang="0">
                  <a:pos x="109" y="408"/>
                </a:cxn>
                <a:cxn ang="0">
                  <a:pos x="109" y="295"/>
                </a:cxn>
                <a:cxn ang="0">
                  <a:pos x="148" y="158"/>
                </a:cxn>
                <a:cxn ang="0">
                  <a:pos x="166" y="0"/>
                </a:cxn>
                <a:cxn ang="0">
                  <a:pos x="166" y="0"/>
                </a:cxn>
              </a:cxnLst>
              <a:rect l="0" t="0" r="r" b="b"/>
              <a:pathLst>
                <a:path w="166" h="570">
                  <a:moveTo>
                    <a:pt x="166" y="0"/>
                  </a:moveTo>
                  <a:lnTo>
                    <a:pt x="58" y="129"/>
                  </a:lnTo>
                  <a:lnTo>
                    <a:pt x="48" y="205"/>
                  </a:lnTo>
                  <a:lnTo>
                    <a:pt x="17" y="301"/>
                  </a:lnTo>
                  <a:lnTo>
                    <a:pt x="0" y="494"/>
                  </a:lnTo>
                  <a:lnTo>
                    <a:pt x="85" y="570"/>
                  </a:lnTo>
                  <a:lnTo>
                    <a:pt x="109" y="408"/>
                  </a:lnTo>
                  <a:lnTo>
                    <a:pt x="109" y="295"/>
                  </a:lnTo>
                  <a:lnTo>
                    <a:pt x="148" y="158"/>
                  </a:lnTo>
                  <a:lnTo>
                    <a:pt x="166" y="0"/>
                  </a:lnTo>
                  <a:lnTo>
                    <a:pt x="166" y="0"/>
                  </a:lnTo>
                  <a:close/>
                </a:path>
              </a:pathLst>
            </a:custGeom>
            <a:solidFill>
              <a:srgbClr val="FF00F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83" name="Freeform 32"/>
            <p:cNvSpPr>
              <a:spLocks/>
            </p:cNvSpPr>
            <p:nvPr/>
          </p:nvSpPr>
          <p:spPr bwMode="auto">
            <a:xfrm>
              <a:off x="1338263" y="4711700"/>
              <a:ext cx="193675" cy="185737"/>
            </a:xfrm>
            <a:custGeom>
              <a:avLst/>
              <a:gdLst/>
              <a:ahLst/>
              <a:cxnLst>
                <a:cxn ang="0">
                  <a:pos x="471" y="452"/>
                </a:cxn>
                <a:cxn ang="0">
                  <a:pos x="389" y="184"/>
                </a:cxn>
                <a:cxn ang="0">
                  <a:pos x="379" y="185"/>
                </a:cxn>
                <a:cxn ang="0">
                  <a:pos x="352" y="190"/>
                </a:cxn>
                <a:cxn ang="0">
                  <a:pos x="314" y="193"/>
                </a:cxn>
                <a:cxn ang="0">
                  <a:pos x="272" y="189"/>
                </a:cxn>
                <a:cxn ang="0">
                  <a:pos x="230" y="177"/>
                </a:cxn>
                <a:cxn ang="0">
                  <a:pos x="195" y="150"/>
                </a:cxn>
                <a:cxn ang="0">
                  <a:pos x="182" y="131"/>
                </a:cxn>
                <a:cxn ang="0">
                  <a:pos x="173" y="106"/>
                </a:cxn>
                <a:cxn ang="0">
                  <a:pos x="169" y="41"/>
                </a:cxn>
                <a:cxn ang="0">
                  <a:pos x="148" y="43"/>
                </a:cxn>
                <a:cxn ang="0">
                  <a:pos x="97" y="45"/>
                </a:cxn>
                <a:cxn ang="0">
                  <a:pos x="40" y="44"/>
                </a:cxn>
                <a:cxn ang="0">
                  <a:pos x="1" y="38"/>
                </a:cxn>
                <a:cxn ang="0">
                  <a:pos x="0" y="14"/>
                </a:cxn>
                <a:cxn ang="0">
                  <a:pos x="397" y="0"/>
                </a:cxn>
                <a:cxn ang="0">
                  <a:pos x="487" y="466"/>
                </a:cxn>
                <a:cxn ang="0">
                  <a:pos x="471" y="452"/>
                </a:cxn>
                <a:cxn ang="0">
                  <a:pos x="471" y="452"/>
                </a:cxn>
              </a:cxnLst>
              <a:rect l="0" t="0" r="r" b="b"/>
              <a:pathLst>
                <a:path w="487" h="466">
                  <a:moveTo>
                    <a:pt x="471" y="452"/>
                  </a:moveTo>
                  <a:lnTo>
                    <a:pt x="389" y="184"/>
                  </a:lnTo>
                  <a:lnTo>
                    <a:pt x="379" y="185"/>
                  </a:lnTo>
                  <a:lnTo>
                    <a:pt x="352" y="190"/>
                  </a:lnTo>
                  <a:lnTo>
                    <a:pt x="314" y="193"/>
                  </a:lnTo>
                  <a:lnTo>
                    <a:pt x="272" y="189"/>
                  </a:lnTo>
                  <a:lnTo>
                    <a:pt x="230" y="177"/>
                  </a:lnTo>
                  <a:lnTo>
                    <a:pt x="195" y="150"/>
                  </a:lnTo>
                  <a:lnTo>
                    <a:pt x="182" y="131"/>
                  </a:lnTo>
                  <a:lnTo>
                    <a:pt x="173" y="106"/>
                  </a:lnTo>
                  <a:lnTo>
                    <a:pt x="169" y="41"/>
                  </a:lnTo>
                  <a:lnTo>
                    <a:pt x="148" y="43"/>
                  </a:lnTo>
                  <a:lnTo>
                    <a:pt x="97" y="45"/>
                  </a:lnTo>
                  <a:lnTo>
                    <a:pt x="40" y="44"/>
                  </a:lnTo>
                  <a:lnTo>
                    <a:pt x="1" y="38"/>
                  </a:lnTo>
                  <a:lnTo>
                    <a:pt x="0" y="14"/>
                  </a:lnTo>
                  <a:lnTo>
                    <a:pt x="397" y="0"/>
                  </a:lnTo>
                  <a:lnTo>
                    <a:pt x="487" y="466"/>
                  </a:lnTo>
                  <a:lnTo>
                    <a:pt x="471" y="452"/>
                  </a:lnTo>
                  <a:lnTo>
                    <a:pt x="471" y="452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84" name="Freeform 33"/>
            <p:cNvSpPr>
              <a:spLocks/>
            </p:cNvSpPr>
            <p:nvPr/>
          </p:nvSpPr>
          <p:spPr bwMode="auto">
            <a:xfrm>
              <a:off x="1236663" y="4713288"/>
              <a:ext cx="214313" cy="180975"/>
            </a:xfrm>
            <a:custGeom>
              <a:avLst/>
              <a:gdLst/>
              <a:ahLst/>
              <a:cxnLst>
                <a:cxn ang="0">
                  <a:pos x="9" y="43"/>
                </a:cxn>
                <a:cxn ang="0">
                  <a:pos x="0" y="159"/>
                </a:cxn>
                <a:cxn ang="0">
                  <a:pos x="39" y="274"/>
                </a:cxn>
                <a:cxn ang="0">
                  <a:pos x="106" y="363"/>
                </a:cxn>
                <a:cxn ang="0">
                  <a:pos x="201" y="427"/>
                </a:cxn>
                <a:cxn ang="0">
                  <a:pos x="302" y="456"/>
                </a:cxn>
                <a:cxn ang="0">
                  <a:pos x="417" y="454"/>
                </a:cxn>
                <a:cxn ang="0">
                  <a:pos x="492" y="442"/>
                </a:cxn>
                <a:cxn ang="0">
                  <a:pos x="535" y="403"/>
                </a:cxn>
                <a:cxn ang="0">
                  <a:pos x="539" y="364"/>
                </a:cxn>
                <a:cxn ang="0">
                  <a:pos x="515" y="334"/>
                </a:cxn>
                <a:cxn ang="0">
                  <a:pos x="436" y="248"/>
                </a:cxn>
                <a:cxn ang="0">
                  <a:pos x="413" y="206"/>
                </a:cxn>
                <a:cxn ang="0">
                  <a:pos x="408" y="197"/>
                </a:cxn>
                <a:cxn ang="0">
                  <a:pos x="402" y="186"/>
                </a:cxn>
                <a:cxn ang="0">
                  <a:pos x="395" y="171"/>
                </a:cxn>
                <a:cxn ang="0">
                  <a:pos x="386" y="151"/>
                </a:cxn>
                <a:cxn ang="0">
                  <a:pos x="376" y="128"/>
                </a:cxn>
                <a:cxn ang="0">
                  <a:pos x="367" y="101"/>
                </a:cxn>
                <a:cxn ang="0">
                  <a:pos x="357" y="71"/>
                </a:cxn>
                <a:cxn ang="0">
                  <a:pos x="356" y="68"/>
                </a:cxn>
                <a:cxn ang="0">
                  <a:pos x="352" y="67"/>
                </a:cxn>
                <a:cxn ang="0">
                  <a:pos x="341" y="66"/>
                </a:cxn>
                <a:cxn ang="0">
                  <a:pos x="308" y="63"/>
                </a:cxn>
                <a:cxn ang="0">
                  <a:pos x="292" y="58"/>
                </a:cxn>
                <a:cxn ang="0">
                  <a:pos x="277" y="47"/>
                </a:cxn>
                <a:cxn ang="0">
                  <a:pos x="265" y="28"/>
                </a:cxn>
                <a:cxn ang="0">
                  <a:pos x="261" y="0"/>
                </a:cxn>
                <a:cxn ang="0">
                  <a:pos x="222" y="1"/>
                </a:cxn>
                <a:cxn ang="0">
                  <a:pos x="9" y="43"/>
                </a:cxn>
                <a:cxn ang="0">
                  <a:pos x="9" y="43"/>
                </a:cxn>
              </a:cxnLst>
              <a:rect l="0" t="0" r="r" b="b"/>
              <a:pathLst>
                <a:path w="539" h="456">
                  <a:moveTo>
                    <a:pt x="9" y="43"/>
                  </a:moveTo>
                  <a:lnTo>
                    <a:pt x="0" y="159"/>
                  </a:lnTo>
                  <a:lnTo>
                    <a:pt x="39" y="274"/>
                  </a:lnTo>
                  <a:lnTo>
                    <a:pt x="106" y="363"/>
                  </a:lnTo>
                  <a:lnTo>
                    <a:pt x="201" y="427"/>
                  </a:lnTo>
                  <a:lnTo>
                    <a:pt x="302" y="456"/>
                  </a:lnTo>
                  <a:lnTo>
                    <a:pt x="417" y="454"/>
                  </a:lnTo>
                  <a:lnTo>
                    <a:pt x="492" y="442"/>
                  </a:lnTo>
                  <a:lnTo>
                    <a:pt x="535" y="403"/>
                  </a:lnTo>
                  <a:lnTo>
                    <a:pt x="539" y="364"/>
                  </a:lnTo>
                  <a:lnTo>
                    <a:pt x="515" y="334"/>
                  </a:lnTo>
                  <a:lnTo>
                    <a:pt x="436" y="248"/>
                  </a:lnTo>
                  <a:lnTo>
                    <a:pt x="413" y="206"/>
                  </a:lnTo>
                  <a:lnTo>
                    <a:pt x="408" y="197"/>
                  </a:lnTo>
                  <a:lnTo>
                    <a:pt x="402" y="186"/>
                  </a:lnTo>
                  <a:lnTo>
                    <a:pt x="395" y="171"/>
                  </a:lnTo>
                  <a:lnTo>
                    <a:pt x="386" y="151"/>
                  </a:lnTo>
                  <a:lnTo>
                    <a:pt x="376" y="128"/>
                  </a:lnTo>
                  <a:lnTo>
                    <a:pt x="367" y="101"/>
                  </a:lnTo>
                  <a:lnTo>
                    <a:pt x="357" y="71"/>
                  </a:lnTo>
                  <a:lnTo>
                    <a:pt x="356" y="68"/>
                  </a:lnTo>
                  <a:lnTo>
                    <a:pt x="352" y="67"/>
                  </a:lnTo>
                  <a:lnTo>
                    <a:pt x="341" y="66"/>
                  </a:lnTo>
                  <a:lnTo>
                    <a:pt x="308" y="63"/>
                  </a:lnTo>
                  <a:lnTo>
                    <a:pt x="292" y="58"/>
                  </a:lnTo>
                  <a:lnTo>
                    <a:pt x="277" y="47"/>
                  </a:lnTo>
                  <a:lnTo>
                    <a:pt x="265" y="28"/>
                  </a:lnTo>
                  <a:lnTo>
                    <a:pt x="261" y="0"/>
                  </a:lnTo>
                  <a:lnTo>
                    <a:pt x="222" y="1"/>
                  </a:lnTo>
                  <a:lnTo>
                    <a:pt x="9" y="43"/>
                  </a:lnTo>
                  <a:lnTo>
                    <a:pt x="9" y="4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85" name="Freeform 34"/>
            <p:cNvSpPr>
              <a:spLocks/>
            </p:cNvSpPr>
            <p:nvPr/>
          </p:nvSpPr>
          <p:spPr bwMode="auto">
            <a:xfrm>
              <a:off x="1466851" y="4914900"/>
              <a:ext cx="77788" cy="39687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74"/>
                </a:cxn>
                <a:cxn ang="0">
                  <a:pos x="9" y="79"/>
                </a:cxn>
                <a:cxn ang="0">
                  <a:pos x="21" y="82"/>
                </a:cxn>
                <a:cxn ang="0">
                  <a:pos x="34" y="87"/>
                </a:cxn>
                <a:cxn ang="0">
                  <a:pos x="51" y="91"/>
                </a:cxn>
                <a:cxn ang="0">
                  <a:pos x="68" y="94"/>
                </a:cxn>
                <a:cxn ang="0">
                  <a:pos x="86" y="96"/>
                </a:cxn>
                <a:cxn ang="0">
                  <a:pos x="123" y="99"/>
                </a:cxn>
                <a:cxn ang="0">
                  <a:pos x="157" y="96"/>
                </a:cxn>
                <a:cxn ang="0">
                  <a:pos x="182" y="87"/>
                </a:cxn>
                <a:cxn ang="0">
                  <a:pos x="197" y="70"/>
                </a:cxn>
                <a:cxn ang="0">
                  <a:pos x="196" y="43"/>
                </a:cxn>
                <a:cxn ang="0">
                  <a:pos x="162" y="62"/>
                </a:cxn>
                <a:cxn ang="0">
                  <a:pos x="29" y="55"/>
                </a:cxn>
                <a:cxn ang="0">
                  <a:pos x="2" y="29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197" h="99">
                  <a:moveTo>
                    <a:pt x="4" y="0"/>
                  </a:moveTo>
                  <a:lnTo>
                    <a:pt x="0" y="74"/>
                  </a:lnTo>
                  <a:lnTo>
                    <a:pt x="9" y="79"/>
                  </a:lnTo>
                  <a:lnTo>
                    <a:pt x="21" y="82"/>
                  </a:lnTo>
                  <a:lnTo>
                    <a:pt x="34" y="87"/>
                  </a:lnTo>
                  <a:lnTo>
                    <a:pt x="51" y="91"/>
                  </a:lnTo>
                  <a:lnTo>
                    <a:pt x="68" y="94"/>
                  </a:lnTo>
                  <a:lnTo>
                    <a:pt x="86" y="96"/>
                  </a:lnTo>
                  <a:lnTo>
                    <a:pt x="123" y="99"/>
                  </a:lnTo>
                  <a:lnTo>
                    <a:pt x="157" y="96"/>
                  </a:lnTo>
                  <a:lnTo>
                    <a:pt x="182" y="87"/>
                  </a:lnTo>
                  <a:lnTo>
                    <a:pt x="197" y="70"/>
                  </a:lnTo>
                  <a:lnTo>
                    <a:pt x="196" y="43"/>
                  </a:lnTo>
                  <a:lnTo>
                    <a:pt x="162" y="62"/>
                  </a:lnTo>
                  <a:lnTo>
                    <a:pt x="29" y="55"/>
                  </a:lnTo>
                  <a:lnTo>
                    <a:pt x="2" y="29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86" name="Freeform 35"/>
            <p:cNvSpPr>
              <a:spLocks/>
            </p:cNvSpPr>
            <p:nvPr/>
          </p:nvSpPr>
          <p:spPr bwMode="auto">
            <a:xfrm>
              <a:off x="1452563" y="4938713"/>
              <a:ext cx="61913" cy="28575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16" y="37"/>
                </a:cxn>
                <a:cxn ang="0">
                  <a:pos x="0" y="61"/>
                </a:cxn>
                <a:cxn ang="0">
                  <a:pos x="11" y="74"/>
                </a:cxn>
                <a:cxn ang="0">
                  <a:pos x="67" y="64"/>
                </a:cxn>
                <a:cxn ang="0">
                  <a:pos x="155" y="12"/>
                </a:cxn>
                <a:cxn ang="0">
                  <a:pos x="74" y="0"/>
                </a:cxn>
                <a:cxn ang="0">
                  <a:pos x="74" y="0"/>
                </a:cxn>
              </a:cxnLst>
              <a:rect l="0" t="0" r="r" b="b"/>
              <a:pathLst>
                <a:path w="155" h="74">
                  <a:moveTo>
                    <a:pt x="74" y="0"/>
                  </a:moveTo>
                  <a:lnTo>
                    <a:pt x="16" y="37"/>
                  </a:lnTo>
                  <a:lnTo>
                    <a:pt x="0" y="61"/>
                  </a:lnTo>
                  <a:lnTo>
                    <a:pt x="11" y="74"/>
                  </a:lnTo>
                  <a:lnTo>
                    <a:pt x="67" y="64"/>
                  </a:lnTo>
                  <a:lnTo>
                    <a:pt x="155" y="12"/>
                  </a:lnTo>
                  <a:lnTo>
                    <a:pt x="74" y="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FFFF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87" name="Freeform 36"/>
            <p:cNvSpPr>
              <a:spLocks/>
            </p:cNvSpPr>
            <p:nvPr/>
          </p:nvSpPr>
          <p:spPr bwMode="auto">
            <a:xfrm>
              <a:off x="1096963" y="4999038"/>
              <a:ext cx="41275" cy="47625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29" y="26"/>
                </a:cxn>
                <a:cxn ang="0">
                  <a:pos x="33" y="45"/>
                </a:cxn>
                <a:cxn ang="0">
                  <a:pos x="39" y="52"/>
                </a:cxn>
                <a:cxn ang="0">
                  <a:pos x="44" y="56"/>
                </a:cxn>
                <a:cxn ang="0">
                  <a:pos x="49" y="57"/>
                </a:cxn>
                <a:cxn ang="0">
                  <a:pos x="73" y="66"/>
                </a:cxn>
                <a:cxn ang="0">
                  <a:pos x="92" y="81"/>
                </a:cxn>
                <a:cxn ang="0">
                  <a:pos x="103" y="101"/>
                </a:cxn>
                <a:cxn ang="0">
                  <a:pos x="103" y="121"/>
                </a:cxn>
                <a:cxn ang="0">
                  <a:pos x="12" y="63"/>
                </a:cxn>
                <a:cxn ang="0">
                  <a:pos x="0" y="18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103" h="121">
                  <a:moveTo>
                    <a:pt x="34" y="0"/>
                  </a:moveTo>
                  <a:lnTo>
                    <a:pt x="29" y="26"/>
                  </a:lnTo>
                  <a:lnTo>
                    <a:pt x="33" y="45"/>
                  </a:lnTo>
                  <a:lnTo>
                    <a:pt x="39" y="52"/>
                  </a:lnTo>
                  <a:lnTo>
                    <a:pt x="44" y="56"/>
                  </a:lnTo>
                  <a:lnTo>
                    <a:pt x="49" y="57"/>
                  </a:lnTo>
                  <a:lnTo>
                    <a:pt x="73" y="66"/>
                  </a:lnTo>
                  <a:lnTo>
                    <a:pt x="92" y="81"/>
                  </a:lnTo>
                  <a:lnTo>
                    <a:pt x="103" y="101"/>
                  </a:lnTo>
                  <a:lnTo>
                    <a:pt x="103" y="121"/>
                  </a:lnTo>
                  <a:lnTo>
                    <a:pt x="12" y="63"/>
                  </a:lnTo>
                  <a:lnTo>
                    <a:pt x="0" y="18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88" name="Freeform 37"/>
            <p:cNvSpPr>
              <a:spLocks/>
            </p:cNvSpPr>
            <p:nvPr/>
          </p:nvSpPr>
          <p:spPr bwMode="auto">
            <a:xfrm>
              <a:off x="738188" y="4938713"/>
              <a:ext cx="439738" cy="109537"/>
            </a:xfrm>
            <a:custGeom>
              <a:avLst/>
              <a:gdLst/>
              <a:ahLst/>
              <a:cxnLst>
                <a:cxn ang="0">
                  <a:pos x="1110" y="110"/>
                </a:cxn>
                <a:cxn ang="0">
                  <a:pos x="1101" y="86"/>
                </a:cxn>
                <a:cxn ang="0">
                  <a:pos x="1083" y="70"/>
                </a:cxn>
                <a:cxn ang="0">
                  <a:pos x="1068" y="62"/>
                </a:cxn>
                <a:cxn ang="0">
                  <a:pos x="1050" y="56"/>
                </a:cxn>
                <a:cxn ang="0">
                  <a:pos x="1000" y="48"/>
                </a:cxn>
                <a:cxn ang="0">
                  <a:pos x="880" y="51"/>
                </a:cxn>
                <a:cxn ang="0">
                  <a:pos x="793" y="59"/>
                </a:cxn>
                <a:cxn ang="0">
                  <a:pos x="634" y="63"/>
                </a:cxn>
                <a:cxn ang="0">
                  <a:pos x="578" y="52"/>
                </a:cxn>
                <a:cxn ang="0">
                  <a:pos x="555" y="43"/>
                </a:cxn>
                <a:cxn ang="0">
                  <a:pos x="530" y="33"/>
                </a:cxn>
                <a:cxn ang="0">
                  <a:pos x="505" y="27"/>
                </a:cxn>
                <a:cxn ang="0">
                  <a:pos x="467" y="27"/>
                </a:cxn>
                <a:cxn ang="0">
                  <a:pos x="432" y="49"/>
                </a:cxn>
                <a:cxn ang="0">
                  <a:pos x="416" y="56"/>
                </a:cxn>
                <a:cxn ang="0">
                  <a:pos x="400" y="65"/>
                </a:cxn>
                <a:cxn ang="0">
                  <a:pos x="380" y="75"/>
                </a:cxn>
                <a:cxn ang="0">
                  <a:pos x="358" y="86"/>
                </a:cxn>
                <a:cxn ang="0">
                  <a:pos x="338" y="100"/>
                </a:cxn>
                <a:cxn ang="0">
                  <a:pos x="318" y="114"/>
                </a:cxn>
                <a:cxn ang="0">
                  <a:pos x="289" y="145"/>
                </a:cxn>
                <a:cxn ang="0">
                  <a:pos x="262" y="183"/>
                </a:cxn>
                <a:cxn ang="0">
                  <a:pos x="230" y="219"/>
                </a:cxn>
                <a:cxn ang="0">
                  <a:pos x="221" y="225"/>
                </a:cxn>
                <a:cxn ang="0">
                  <a:pos x="200" y="235"/>
                </a:cxn>
                <a:cxn ang="0">
                  <a:pos x="165" y="238"/>
                </a:cxn>
                <a:cxn ang="0">
                  <a:pos x="150" y="240"/>
                </a:cxn>
                <a:cxn ang="0">
                  <a:pos x="141" y="212"/>
                </a:cxn>
                <a:cxn ang="0">
                  <a:pos x="140" y="157"/>
                </a:cxn>
                <a:cxn ang="0">
                  <a:pos x="129" y="120"/>
                </a:cxn>
                <a:cxn ang="0">
                  <a:pos x="111" y="95"/>
                </a:cxn>
                <a:cxn ang="0">
                  <a:pos x="101" y="90"/>
                </a:cxn>
                <a:cxn ang="0">
                  <a:pos x="74" y="95"/>
                </a:cxn>
                <a:cxn ang="0">
                  <a:pos x="33" y="70"/>
                </a:cxn>
                <a:cxn ang="0">
                  <a:pos x="64" y="52"/>
                </a:cxn>
                <a:cxn ang="0">
                  <a:pos x="24" y="27"/>
                </a:cxn>
                <a:cxn ang="0">
                  <a:pos x="0" y="20"/>
                </a:cxn>
                <a:cxn ang="0">
                  <a:pos x="25" y="63"/>
                </a:cxn>
                <a:cxn ang="0">
                  <a:pos x="103" y="114"/>
                </a:cxn>
                <a:cxn ang="0">
                  <a:pos x="125" y="263"/>
                </a:cxn>
                <a:cxn ang="0">
                  <a:pos x="261" y="241"/>
                </a:cxn>
                <a:cxn ang="0">
                  <a:pos x="498" y="58"/>
                </a:cxn>
                <a:cxn ang="0">
                  <a:pos x="872" y="95"/>
                </a:cxn>
                <a:cxn ang="0">
                  <a:pos x="1091" y="107"/>
                </a:cxn>
                <a:cxn ang="0">
                  <a:pos x="1108" y="125"/>
                </a:cxn>
              </a:cxnLst>
              <a:rect l="0" t="0" r="r" b="b"/>
              <a:pathLst>
                <a:path w="1110" h="279">
                  <a:moveTo>
                    <a:pt x="1108" y="125"/>
                  </a:moveTo>
                  <a:lnTo>
                    <a:pt x="1110" y="110"/>
                  </a:lnTo>
                  <a:lnTo>
                    <a:pt x="1106" y="95"/>
                  </a:lnTo>
                  <a:lnTo>
                    <a:pt x="1101" y="86"/>
                  </a:lnTo>
                  <a:lnTo>
                    <a:pt x="1093" y="77"/>
                  </a:lnTo>
                  <a:lnTo>
                    <a:pt x="1083" y="70"/>
                  </a:lnTo>
                  <a:lnTo>
                    <a:pt x="1075" y="66"/>
                  </a:lnTo>
                  <a:lnTo>
                    <a:pt x="1068" y="62"/>
                  </a:lnTo>
                  <a:lnTo>
                    <a:pt x="1060" y="59"/>
                  </a:lnTo>
                  <a:lnTo>
                    <a:pt x="1050" y="56"/>
                  </a:lnTo>
                  <a:lnTo>
                    <a:pt x="1028" y="51"/>
                  </a:lnTo>
                  <a:lnTo>
                    <a:pt x="1000" y="48"/>
                  </a:lnTo>
                  <a:lnTo>
                    <a:pt x="966" y="47"/>
                  </a:lnTo>
                  <a:lnTo>
                    <a:pt x="880" y="51"/>
                  </a:lnTo>
                  <a:lnTo>
                    <a:pt x="833" y="56"/>
                  </a:lnTo>
                  <a:lnTo>
                    <a:pt x="793" y="59"/>
                  </a:lnTo>
                  <a:lnTo>
                    <a:pt x="724" y="63"/>
                  </a:lnTo>
                  <a:lnTo>
                    <a:pt x="634" y="63"/>
                  </a:lnTo>
                  <a:lnTo>
                    <a:pt x="603" y="58"/>
                  </a:lnTo>
                  <a:lnTo>
                    <a:pt x="578" y="52"/>
                  </a:lnTo>
                  <a:lnTo>
                    <a:pt x="567" y="48"/>
                  </a:lnTo>
                  <a:lnTo>
                    <a:pt x="555" y="43"/>
                  </a:lnTo>
                  <a:lnTo>
                    <a:pt x="543" y="38"/>
                  </a:lnTo>
                  <a:lnTo>
                    <a:pt x="530" y="33"/>
                  </a:lnTo>
                  <a:lnTo>
                    <a:pt x="517" y="29"/>
                  </a:lnTo>
                  <a:lnTo>
                    <a:pt x="505" y="27"/>
                  </a:lnTo>
                  <a:lnTo>
                    <a:pt x="485" y="24"/>
                  </a:lnTo>
                  <a:lnTo>
                    <a:pt x="467" y="27"/>
                  </a:lnTo>
                  <a:lnTo>
                    <a:pt x="454" y="30"/>
                  </a:lnTo>
                  <a:lnTo>
                    <a:pt x="432" y="49"/>
                  </a:lnTo>
                  <a:lnTo>
                    <a:pt x="427" y="51"/>
                  </a:lnTo>
                  <a:lnTo>
                    <a:pt x="416" y="56"/>
                  </a:lnTo>
                  <a:lnTo>
                    <a:pt x="409" y="59"/>
                  </a:lnTo>
                  <a:lnTo>
                    <a:pt x="400" y="65"/>
                  </a:lnTo>
                  <a:lnTo>
                    <a:pt x="390" y="68"/>
                  </a:lnTo>
                  <a:lnTo>
                    <a:pt x="380" y="75"/>
                  </a:lnTo>
                  <a:lnTo>
                    <a:pt x="370" y="80"/>
                  </a:lnTo>
                  <a:lnTo>
                    <a:pt x="358" y="86"/>
                  </a:lnTo>
                  <a:lnTo>
                    <a:pt x="348" y="94"/>
                  </a:lnTo>
                  <a:lnTo>
                    <a:pt x="338" y="100"/>
                  </a:lnTo>
                  <a:lnTo>
                    <a:pt x="328" y="107"/>
                  </a:lnTo>
                  <a:lnTo>
                    <a:pt x="318" y="114"/>
                  </a:lnTo>
                  <a:lnTo>
                    <a:pt x="303" y="129"/>
                  </a:lnTo>
                  <a:lnTo>
                    <a:pt x="289" y="145"/>
                  </a:lnTo>
                  <a:lnTo>
                    <a:pt x="276" y="164"/>
                  </a:lnTo>
                  <a:lnTo>
                    <a:pt x="262" y="183"/>
                  </a:lnTo>
                  <a:lnTo>
                    <a:pt x="247" y="202"/>
                  </a:lnTo>
                  <a:lnTo>
                    <a:pt x="230" y="219"/>
                  </a:lnTo>
                  <a:lnTo>
                    <a:pt x="226" y="221"/>
                  </a:lnTo>
                  <a:lnTo>
                    <a:pt x="221" y="225"/>
                  </a:lnTo>
                  <a:lnTo>
                    <a:pt x="211" y="230"/>
                  </a:lnTo>
                  <a:lnTo>
                    <a:pt x="200" y="235"/>
                  </a:lnTo>
                  <a:lnTo>
                    <a:pt x="189" y="238"/>
                  </a:lnTo>
                  <a:lnTo>
                    <a:pt x="165" y="238"/>
                  </a:lnTo>
                  <a:lnTo>
                    <a:pt x="160" y="240"/>
                  </a:lnTo>
                  <a:lnTo>
                    <a:pt x="150" y="240"/>
                  </a:lnTo>
                  <a:lnTo>
                    <a:pt x="141" y="234"/>
                  </a:lnTo>
                  <a:lnTo>
                    <a:pt x="141" y="212"/>
                  </a:lnTo>
                  <a:lnTo>
                    <a:pt x="142" y="177"/>
                  </a:lnTo>
                  <a:lnTo>
                    <a:pt x="140" y="157"/>
                  </a:lnTo>
                  <a:lnTo>
                    <a:pt x="135" y="138"/>
                  </a:lnTo>
                  <a:lnTo>
                    <a:pt x="129" y="120"/>
                  </a:lnTo>
                  <a:lnTo>
                    <a:pt x="120" y="105"/>
                  </a:lnTo>
                  <a:lnTo>
                    <a:pt x="111" y="95"/>
                  </a:lnTo>
                  <a:lnTo>
                    <a:pt x="106" y="91"/>
                  </a:lnTo>
                  <a:lnTo>
                    <a:pt x="101" y="90"/>
                  </a:lnTo>
                  <a:lnTo>
                    <a:pt x="93" y="92"/>
                  </a:lnTo>
                  <a:lnTo>
                    <a:pt x="74" y="95"/>
                  </a:lnTo>
                  <a:lnTo>
                    <a:pt x="52" y="90"/>
                  </a:lnTo>
                  <a:lnTo>
                    <a:pt x="33" y="70"/>
                  </a:lnTo>
                  <a:lnTo>
                    <a:pt x="33" y="57"/>
                  </a:lnTo>
                  <a:lnTo>
                    <a:pt x="64" y="52"/>
                  </a:lnTo>
                  <a:lnTo>
                    <a:pt x="40" y="42"/>
                  </a:lnTo>
                  <a:lnTo>
                    <a:pt x="24" y="27"/>
                  </a:lnTo>
                  <a:lnTo>
                    <a:pt x="16" y="0"/>
                  </a:lnTo>
                  <a:lnTo>
                    <a:pt x="0" y="20"/>
                  </a:lnTo>
                  <a:lnTo>
                    <a:pt x="25" y="51"/>
                  </a:lnTo>
                  <a:lnTo>
                    <a:pt x="25" y="63"/>
                  </a:lnTo>
                  <a:lnTo>
                    <a:pt x="43" y="113"/>
                  </a:lnTo>
                  <a:lnTo>
                    <a:pt x="103" y="114"/>
                  </a:lnTo>
                  <a:lnTo>
                    <a:pt x="122" y="195"/>
                  </a:lnTo>
                  <a:lnTo>
                    <a:pt x="125" y="263"/>
                  </a:lnTo>
                  <a:lnTo>
                    <a:pt x="171" y="279"/>
                  </a:lnTo>
                  <a:lnTo>
                    <a:pt x="261" y="241"/>
                  </a:lnTo>
                  <a:lnTo>
                    <a:pt x="352" y="131"/>
                  </a:lnTo>
                  <a:lnTo>
                    <a:pt x="498" y="58"/>
                  </a:lnTo>
                  <a:lnTo>
                    <a:pt x="679" y="101"/>
                  </a:lnTo>
                  <a:lnTo>
                    <a:pt x="872" y="95"/>
                  </a:lnTo>
                  <a:lnTo>
                    <a:pt x="1002" y="71"/>
                  </a:lnTo>
                  <a:lnTo>
                    <a:pt x="1091" y="107"/>
                  </a:lnTo>
                  <a:lnTo>
                    <a:pt x="1108" y="125"/>
                  </a:lnTo>
                  <a:lnTo>
                    <a:pt x="1108" y="125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89" name="Freeform 38"/>
            <p:cNvSpPr>
              <a:spLocks/>
            </p:cNvSpPr>
            <p:nvPr/>
          </p:nvSpPr>
          <p:spPr bwMode="auto">
            <a:xfrm>
              <a:off x="976313" y="4668838"/>
              <a:ext cx="68263" cy="95250"/>
            </a:xfrm>
            <a:custGeom>
              <a:avLst/>
              <a:gdLst/>
              <a:ahLst/>
              <a:cxnLst>
                <a:cxn ang="0">
                  <a:pos x="176" y="199"/>
                </a:cxn>
                <a:cxn ang="0">
                  <a:pos x="166" y="184"/>
                </a:cxn>
                <a:cxn ang="0">
                  <a:pos x="156" y="168"/>
                </a:cxn>
                <a:cxn ang="0">
                  <a:pos x="140" y="149"/>
                </a:cxn>
                <a:cxn ang="0">
                  <a:pos x="133" y="138"/>
                </a:cxn>
                <a:cxn ang="0">
                  <a:pos x="124" y="130"/>
                </a:cxn>
                <a:cxn ang="0">
                  <a:pos x="104" y="112"/>
                </a:cxn>
                <a:cxn ang="0">
                  <a:pos x="99" y="108"/>
                </a:cxn>
                <a:cxn ang="0">
                  <a:pos x="92" y="104"/>
                </a:cxn>
                <a:cxn ang="0">
                  <a:pos x="81" y="98"/>
                </a:cxn>
                <a:cxn ang="0">
                  <a:pos x="70" y="94"/>
                </a:cxn>
                <a:cxn ang="0">
                  <a:pos x="57" y="92"/>
                </a:cxn>
                <a:cxn ang="0">
                  <a:pos x="38" y="84"/>
                </a:cxn>
                <a:cxn ang="0">
                  <a:pos x="29" y="73"/>
                </a:cxn>
                <a:cxn ang="0">
                  <a:pos x="25" y="59"/>
                </a:cxn>
                <a:cxn ang="0">
                  <a:pos x="28" y="42"/>
                </a:cxn>
                <a:cxn ang="0">
                  <a:pos x="34" y="26"/>
                </a:cxn>
                <a:cxn ang="0">
                  <a:pos x="41" y="12"/>
                </a:cxn>
                <a:cxn ang="0">
                  <a:pos x="48" y="0"/>
                </a:cxn>
                <a:cxn ang="0">
                  <a:pos x="0" y="46"/>
                </a:cxn>
                <a:cxn ang="0">
                  <a:pos x="22" y="106"/>
                </a:cxn>
                <a:cxn ang="0">
                  <a:pos x="133" y="183"/>
                </a:cxn>
                <a:cxn ang="0">
                  <a:pos x="152" y="241"/>
                </a:cxn>
                <a:cxn ang="0">
                  <a:pos x="176" y="199"/>
                </a:cxn>
                <a:cxn ang="0">
                  <a:pos x="176" y="199"/>
                </a:cxn>
              </a:cxnLst>
              <a:rect l="0" t="0" r="r" b="b"/>
              <a:pathLst>
                <a:path w="176" h="241">
                  <a:moveTo>
                    <a:pt x="176" y="199"/>
                  </a:moveTo>
                  <a:lnTo>
                    <a:pt x="166" y="184"/>
                  </a:lnTo>
                  <a:lnTo>
                    <a:pt x="156" y="168"/>
                  </a:lnTo>
                  <a:lnTo>
                    <a:pt x="140" y="149"/>
                  </a:lnTo>
                  <a:lnTo>
                    <a:pt x="133" y="138"/>
                  </a:lnTo>
                  <a:lnTo>
                    <a:pt x="124" y="130"/>
                  </a:lnTo>
                  <a:lnTo>
                    <a:pt x="104" y="112"/>
                  </a:lnTo>
                  <a:lnTo>
                    <a:pt x="99" y="108"/>
                  </a:lnTo>
                  <a:lnTo>
                    <a:pt x="92" y="104"/>
                  </a:lnTo>
                  <a:lnTo>
                    <a:pt x="81" y="98"/>
                  </a:lnTo>
                  <a:lnTo>
                    <a:pt x="70" y="94"/>
                  </a:lnTo>
                  <a:lnTo>
                    <a:pt x="57" y="92"/>
                  </a:lnTo>
                  <a:lnTo>
                    <a:pt x="38" y="84"/>
                  </a:lnTo>
                  <a:lnTo>
                    <a:pt x="29" y="73"/>
                  </a:lnTo>
                  <a:lnTo>
                    <a:pt x="25" y="59"/>
                  </a:lnTo>
                  <a:lnTo>
                    <a:pt x="28" y="42"/>
                  </a:lnTo>
                  <a:lnTo>
                    <a:pt x="34" y="26"/>
                  </a:lnTo>
                  <a:lnTo>
                    <a:pt x="41" y="12"/>
                  </a:lnTo>
                  <a:lnTo>
                    <a:pt x="48" y="0"/>
                  </a:lnTo>
                  <a:lnTo>
                    <a:pt x="0" y="46"/>
                  </a:lnTo>
                  <a:lnTo>
                    <a:pt x="22" y="106"/>
                  </a:lnTo>
                  <a:lnTo>
                    <a:pt x="133" y="183"/>
                  </a:lnTo>
                  <a:lnTo>
                    <a:pt x="152" y="241"/>
                  </a:lnTo>
                  <a:lnTo>
                    <a:pt x="176" y="199"/>
                  </a:lnTo>
                  <a:lnTo>
                    <a:pt x="176" y="199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90" name="Freeform 39"/>
            <p:cNvSpPr>
              <a:spLocks/>
            </p:cNvSpPr>
            <p:nvPr/>
          </p:nvSpPr>
          <p:spPr bwMode="auto">
            <a:xfrm>
              <a:off x="1544638" y="4710113"/>
              <a:ext cx="130175" cy="268287"/>
            </a:xfrm>
            <a:custGeom>
              <a:avLst/>
              <a:gdLst/>
              <a:ahLst/>
              <a:cxnLst>
                <a:cxn ang="0">
                  <a:pos x="0" y="655"/>
                </a:cxn>
                <a:cxn ang="0">
                  <a:pos x="75" y="622"/>
                </a:cxn>
                <a:cxn ang="0">
                  <a:pos x="61" y="546"/>
                </a:cxn>
                <a:cxn ang="0">
                  <a:pos x="116" y="496"/>
                </a:cxn>
                <a:cxn ang="0">
                  <a:pos x="103" y="388"/>
                </a:cxn>
                <a:cxn ang="0">
                  <a:pos x="150" y="325"/>
                </a:cxn>
                <a:cxn ang="0">
                  <a:pos x="157" y="283"/>
                </a:cxn>
                <a:cxn ang="0">
                  <a:pos x="107" y="90"/>
                </a:cxn>
                <a:cxn ang="0">
                  <a:pos x="147" y="75"/>
                </a:cxn>
                <a:cxn ang="0">
                  <a:pos x="133" y="0"/>
                </a:cxn>
                <a:cxn ang="0">
                  <a:pos x="217" y="61"/>
                </a:cxn>
                <a:cxn ang="0">
                  <a:pos x="277" y="127"/>
                </a:cxn>
                <a:cxn ang="0">
                  <a:pos x="242" y="162"/>
                </a:cxn>
                <a:cxn ang="0">
                  <a:pos x="277" y="210"/>
                </a:cxn>
                <a:cxn ang="0">
                  <a:pos x="241" y="263"/>
                </a:cxn>
                <a:cxn ang="0">
                  <a:pos x="305" y="330"/>
                </a:cxn>
                <a:cxn ang="0">
                  <a:pos x="258" y="389"/>
                </a:cxn>
                <a:cxn ang="0">
                  <a:pos x="328" y="454"/>
                </a:cxn>
                <a:cxn ang="0">
                  <a:pos x="215" y="540"/>
                </a:cxn>
                <a:cxn ang="0">
                  <a:pos x="212" y="640"/>
                </a:cxn>
                <a:cxn ang="0">
                  <a:pos x="162" y="676"/>
                </a:cxn>
                <a:cxn ang="0">
                  <a:pos x="0" y="655"/>
                </a:cxn>
                <a:cxn ang="0">
                  <a:pos x="0" y="655"/>
                </a:cxn>
              </a:cxnLst>
              <a:rect l="0" t="0" r="r" b="b"/>
              <a:pathLst>
                <a:path w="328" h="676">
                  <a:moveTo>
                    <a:pt x="0" y="655"/>
                  </a:moveTo>
                  <a:lnTo>
                    <a:pt x="75" y="622"/>
                  </a:lnTo>
                  <a:lnTo>
                    <a:pt x="61" y="546"/>
                  </a:lnTo>
                  <a:lnTo>
                    <a:pt x="116" y="496"/>
                  </a:lnTo>
                  <a:lnTo>
                    <a:pt x="103" y="388"/>
                  </a:lnTo>
                  <a:lnTo>
                    <a:pt x="150" y="325"/>
                  </a:lnTo>
                  <a:lnTo>
                    <a:pt x="157" y="283"/>
                  </a:lnTo>
                  <a:lnTo>
                    <a:pt x="107" y="90"/>
                  </a:lnTo>
                  <a:lnTo>
                    <a:pt x="147" y="75"/>
                  </a:lnTo>
                  <a:lnTo>
                    <a:pt x="133" y="0"/>
                  </a:lnTo>
                  <a:lnTo>
                    <a:pt x="217" y="61"/>
                  </a:lnTo>
                  <a:lnTo>
                    <a:pt x="277" y="127"/>
                  </a:lnTo>
                  <a:lnTo>
                    <a:pt x="242" y="162"/>
                  </a:lnTo>
                  <a:lnTo>
                    <a:pt x="277" y="210"/>
                  </a:lnTo>
                  <a:lnTo>
                    <a:pt x="241" y="263"/>
                  </a:lnTo>
                  <a:lnTo>
                    <a:pt x="305" y="330"/>
                  </a:lnTo>
                  <a:lnTo>
                    <a:pt x="258" y="389"/>
                  </a:lnTo>
                  <a:lnTo>
                    <a:pt x="328" y="454"/>
                  </a:lnTo>
                  <a:lnTo>
                    <a:pt x="215" y="540"/>
                  </a:lnTo>
                  <a:lnTo>
                    <a:pt x="212" y="640"/>
                  </a:lnTo>
                  <a:lnTo>
                    <a:pt x="162" y="676"/>
                  </a:lnTo>
                  <a:lnTo>
                    <a:pt x="0" y="655"/>
                  </a:lnTo>
                  <a:lnTo>
                    <a:pt x="0" y="655"/>
                  </a:lnTo>
                  <a:close/>
                </a:path>
              </a:pathLst>
            </a:custGeom>
            <a:solidFill>
              <a:srgbClr val="7885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91" name="Freeform 40"/>
            <p:cNvSpPr>
              <a:spLocks/>
            </p:cNvSpPr>
            <p:nvPr/>
          </p:nvSpPr>
          <p:spPr bwMode="auto">
            <a:xfrm>
              <a:off x="1108076" y="5060950"/>
              <a:ext cx="44450" cy="49212"/>
            </a:xfrm>
            <a:custGeom>
              <a:avLst/>
              <a:gdLst/>
              <a:ahLst/>
              <a:cxnLst>
                <a:cxn ang="0">
                  <a:pos x="0" y="73"/>
                </a:cxn>
                <a:cxn ang="0">
                  <a:pos x="2" y="75"/>
                </a:cxn>
                <a:cxn ang="0">
                  <a:pos x="9" y="80"/>
                </a:cxn>
                <a:cxn ang="0">
                  <a:pos x="19" y="85"/>
                </a:cxn>
                <a:cxn ang="0">
                  <a:pos x="30" y="92"/>
                </a:cxn>
                <a:cxn ang="0">
                  <a:pos x="43" y="94"/>
                </a:cxn>
                <a:cxn ang="0">
                  <a:pos x="54" y="93"/>
                </a:cxn>
                <a:cxn ang="0">
                  <a:pos x="63" y="85"/>
                </a:cxn>
                <a:cxn ang="0">
                  <a:pos x="69" y="70"/>
                </a:cxn>
                <a:cxn ang="0">
                  <a:pos x="77" y="37"/>
                </a:cxn>
                <a:cxn ang="0">
                  <a:pos x="82" y="16"/>
                </a:cxn>
                <a:cxn ang="0">
                  <a:pos x="92" y="5"/>
                </a:cxn>
                <a:cxn ang="0">
                  <a:pos x="101" y="1"/>
                </a:cxn>
                <a:cxn ang="0">
                  <a:pos x="111" y="0"/>
                </a:cxn>
                <a:cxn ang="0">
                  <a:pos x="88" y="30"/>
                </a:cxn>
                <a:cxn ang="0">
                  <a:pos x="87" y="91"/>
                </a:cxn>
                <a:cxn ang="0">
                  <a:pos x="67" y="122"/>
                </a:cxn>
                <a:cxn ang="0">
                  <a:pos x="10" y="112"/>
                </a:cxn>
                <a:cxn ang="0">
                  <a:pos x="0" y="73"/>
                </a:cxn>
                <a:cxn ang="0">
                  <a:pos x="0" y="73"/>
                </a:cxn>
              </a:cxnLst>
              <a:rect l="0" t="0" r="r" b="b"/>
              <a:pathLst>
                <a:path w="111" h="122">
                  <a:moveTo>
                    <a:pt x="0" y="73"/>
                  </a:moveTo>
                  <a:lnTo>
                    <a:pt x="2" y="75"/>
                  </a:lnTo>
                  <a:lnTo>
                    <a:pt x="9" y="80"/>
                  </a:lnTo>
                  <a:lnTo>
                    <a:pt x="19" y="85"/>
                  </a:lnTo>
                  <a:lnTo>
                    <a:pt x="30" y="92"/>
                  </a:lnTo>
                  <a:lnTo>
                    <a:pt x="43" y="94"/>
                  </a:lnTo>
                  <a:lnTo>
                    <a:pt x="54" y="93"/>
                  </a:lnTo>
                  <a:lnTo>
                    <a:pt x="63" y="85"/>
                  </a:lnTo>
                  <a:lnTo>
                    <a:pt x="69" y="70"/>
                  </a:lnTo>
                  <a:lnTo>
                    <a:pt x="77" y="37"/>
                  </a:lnTo>
                  <a:lnTo>
                    <a:pt x="82" y="16"/>
                  </a:lnTo>
                  <a:lnTo>
                    <a:pt x="92" y="5"/>
                  </a:lnTo>
                  <a:lnTo>
                    <a:pt x="101" y="1"/>
                  </a:lnTo>
                  <a:lnTo>
                    <a:pt x="111" y="0"/>
                  </a:lnTo>
                  <a:lnTo>
                    <a:pt x="88" y="30"/>
                  </a:lnTo>
                  <a:lnTo>
                    <a:pt x="87" y="91"/>
                  </a:lnTo>
                  <a:lnTo>
                    <a:pt x="67" y="122"/>
                  </a:lnTo>
                  <a:lnTo>
                    <a:pt x="10" y="112"/>
                  </a:lnTo>
                  <a:lnTo>
                    <a:pt x="0" y="73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92" name="Freeform 41"/>
            <p:cNvSpPr>
              <a:spLocks/>
            </p:cNvSpPr>
            <p:nvPr/>
          </p:nvSpPr>
          <p:spPr bwMode="auto">
            <a:xfrm>
              <a:off x="1439863" y="4603750"/>
              <a:ext cx="104775" cy="29845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56" y="0"/>
                </a:cxn>
                <a:cxn ang="0">
                  <a:pos x="176" y="207"/>
                </a:cxn>
                <a:cxn ang="0">
                  <a:pos x="245" y="390"/>
                </a:cxn>
                <a:cxn ang="0">
                  <a:pos x="263" y="750"/>
                </a:cxn>
                <a:cxn ang="0">
                  <a:pos x="225" y="736"/>
                </a:cxn>
                <a:cxn ang="0">
                  <a:pos x="144" y="384"/>
                </a:cxn>
                <a:cxn ang="0">
                  <a:pos x="94" y="211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263" h="750">
                  <a:moveTo>
                    <a:pt x="0" y="2"/>
                  </a:moveTo>
                  <a:lnTo>
                    <a:pt x="56" y="0"/>
                  </a:lnTo>
                  <a:lnTo>
                    <a:pt x="176" y="207"/>
                  </a:lnTo>
                  <a:lnTo>
                    <a:pt x="245" y="390"/>
                  </a:lnTo>
                  <a:lnTo>
                    <a:pt x="263" y="750"/>
                  </a:lnTo>
                  <a:lnTo>
                    <a:pt x="225" y="736"/>
                  </a:lnTo>
                  <a:lnTo>
                    <a:pt x="144" y="384"/>
                  </a:lnTo>
                  <a:lnTo>
                    <a:pt x="94" y="211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93" name="Freeform 42"/>
            <p:cNvSpPr>
              <a:spLocks/>
            </p:cNvSpPr>
            <p:nvPr/>
          </p:nvSpPr>
          <p:spPr bwMode="auto">
            <a:xfrm>
              <a:off x="1196976" y="5053013"/>
              <a:ext cx="47625" cy="33337"/>
            </a:xfrm>
            <a:custGeom>
              <a:avLst/>
              <a:gdLst/>
              <a:ahLst/>
              <a:cxnLst>
                <a:cxn ang="0">
                  <a:pos x="120" y="53"/>
                </a:cxn>
                <a:cxn ang="0">
                  <a:pos x="115" y="57"/>
                </a:cxn>
                <a:cxn ang="0">
                  <a:pos x="111" y="61"/>
                </a:cxn>
                <a:cxn ang="0">
                  <a:pos x="105" y="63"/>
                </a:cxn>
                <a:cxn ang="0">
                  <a:pos x="92" y="62"/>
                </a:cxn>
                <a:cxn ang="0">
                  <a:pos x="81" y="47"/>
                </a:cxn>
                <a:cxn ang="0">
                  <a:pos x="76" y="34"/>
                </a:cxn>
                <a:cxn ang="0">
                  <a:pos x="68" y="23"/>
                </a:cxn>
                <a:cxn ang="0">
                  <a:pos x="59" y="13"/>
                </a:cxn>
                <a:cxn ang="0">
                  <a:pos x="54" y="9"/>
                </a:cxn>
                <a:cxn ang="0">
                  <a:pos x="48" y="5"/>
                </a:cxn>
                <a:cxn ang="0">
                  <a:pos x="37" y="1"/>
                </a:cxn>
                <a:cxn ang="0">
                  <a:pos x="25" y="0"/>
                </a:cxn>
                <a:cxn ang="0">
                  <a:pos x="13" y="4"/>
                </a:cxn>
                <a:cxn ang="0">
                  <a:pos x="0" y="13"/>
                </a:cxn>
                <a:cxn ang="0">
                  <a:pos x="49" y="37"/>
                </a:cxn>
                <a:cxn ang="0">
                  <a:pos x="88" y="82"/>
                </a:cxn>
                <a:cxn ang="0">
                  <a:pos x="115" y="74"/>
                </a:cxn>
                <a:cxn ang="0">
                  <a:pos x="120" y="53"/>
                </a:cxn>
                <a:cxn ang="0">
                  <a:pos x="120" y="53"/>
                </a:cxn>
              </a:cxnLst>
              <a:rect l="0" t="0" r="r" b="b"/>
              <a:pathLst>
                <a:path w="120" h="82">
                  <a:moveTo>
                    <a:pt x="120" y="53"/>
                  </a:moveTo>
                  <a:lnTo>
                    <a:pt x="115" y="57"/>
                  </a:lnTo>
                  <a:lnTo>
                    <a:pt x="111" y="61"/>
                  </a:lnTo>
                  <a:lnTo>
                    <a:pt x="105" y="63"/>
                  </a:lnTo>
                  <a:lnTo>
                    <a:pt x="92" y="62"/>
                  </a:lnTo>
                  <a:lnTo>
                    <a:pt x="81" y="47"/>
                  </a:lnTo>
                  <a:lnTo>
                    <a:pt x="76" y="34"/>
                  </a:lnTo>
                  <a:lnTo>
                    <a:pt x="68" y="23"/>
                  </a:lnTo>
                  <a:lnTo>
                    <a:pt x="59" y="13"/>
                  </a:lnTo>
                  <a:lnTo>
                    <a:pt x="54" y="9"/>
                  </a:lnTo>
                  <a:lnTo>
                    <a:pt x="48" y="5"/>
                  </a:lnTo>
                  <a:lnTo>
                    <a:pt x="37" y="1"/>
                  </a:lnTo>
                  <a:lnTo>
                    <a:pt x="25" y="0"/>
                  </a:lnTo>
                  <a:lnTo>
                    <a:pt x="13" y="4"/>
                  </a:lnTo>
                  <a:lnTo>
                    <a:pt x="0" y="13"/>
                  </a:lnTo>
                  <a:lnTo>
                    <a:pt x="49" y="37"/>
                  </a:lnTo>
                  <a:lnTo>
                    <a:pt x="88" y="82"/>
                  </a:lnTo>
                  <a:lnTo>
                    <a:pt x="115" y="74"/>
                  </a:lnTo>
                  <a:lnTo>
                    <a:pt x="120" y="53"/>
                  </a:lnTo>
                  <a:lnTo>
                    <a:pt x="120" y="53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94" name="Freeform 43"/>
            <p:cNvSpPr>
              <a:spLocks/>
            </p:cNvSpPr>
            <p:nvPr/>
          </p:nvSpPr>
          <p:spPr bwMode="auto">
            <a:xfrm>
              <a:off x="1209676" y="4938713"/>
              <a:ext cx="260350" cy="100012"/>
            </a:xfrm>
            <a:custGeom>
              <a:avLst/>
              <a:gdLst/>
              <a:ahLst/>
              <a:cxnLst>
                <a:cxn ang="0">
                  <a:pos x="642" y="0"/>
                </a:cxn>
                <a:cxn ang="0">
                  <a:pos x="609" y="21"/>
                </a:cxn>
                <a:cxn ang="0">
                  <a:pos x="506" y="23"/>
                </a:cxn>
                <a:cxn ang="0">
                  <a:pos x="418" y="21"/>
                </a:cxn>
                <a:cxn ang="0">
                  <a:pos x="340" y="16"/>
                </a:cxn>
                <a:cxn ang="0">
                  <a:pos x="310" y="11"/>
                </a:cxn>
                <a:cxn ang="0">
                  <a:pos x="277" y="9"/>
                </a:cxn>
                <a:cxn ang="0">
                  <a:pos x="214" y="11"/>
                </a:cxn>
                <a:cxn ang="0">
                  <a:pos x="184" y="18"/>
                </a:cxn>
                <a:cxn ang="0">
                  <a:pos x="169" y="23"/>
                </a:cxn>
                <a:cxn ang="0">
                  <a:pos x="154" y="30"/>
                </a:cxn>
                <a:cxn ang="0">
                  <a:pos x="146" y="34"/>
                </a:cxn>
                <a:cxn ang="0">
                  <a:pos x="140" y="38"/>
                </a:cxn>
                <a:cxn ang="0">
                  <a:pos x="132" y="43"/>
                </a:cxn>
                <a:cxn ang="0">
                  <a:pos x="126" y="48"/>
                </a:cxn>
                <a:cxn ang="0">
                  <a:pos x="99" y="74"/>
                </a:cxn>
                <a:cxn ang="0">
                  <a:pos x="88" y="90"/>
                </a:cxn>
                <a:cxn ang="0">
                  <a:pos x="77" y="105"/>
                </a:cxn>
                <a:cxn ang="0">
                  <a:pos x="67" y="120"/>
                </a:cxn>
                <a:cxn ang="0">
                  <a:pos x="56" y="135"/>
                </a:cxn>
                <a:cxn ang="0">
                  <a:pos x="48" y="150"/>
                </a:cxn>
                <a:cxn ang="0">
                  <a:pos x="39" y="164"/>
                </a:cxn>
                <a:cxn ang="0">
                  <a:pos x="31" y="178"/>
                </a:cxn>
                <a:cxn ang="0">
                  <a:pos x="25" y="192"/>
                </a:cxn>
                <a:cxn ang="0">
                  <a:pos x="19" y="203"/>
                </a:cxn>
                <a:cxn ang="0">
                  <a:pos x="13" y="215"/>
                </a:cxn>
                <a:cxn ang="0">
                  <a:pos x="6" y="232"/>
                </a:cxn>
                <a:cxn ang="0">
                  <a:pos x="0" y="249"/>
                </a:cxn>
                <a:cxn ang="0">
                  <a:pos x="30" y="251"/>
                </a:cxn>
                <a:cxn ang="0">
                  <a:pos x="77" y="162"/>
                </a:cxn>
                <a:cxn ang="0">
                  <a:pos x="160" y="88"/>
                </a:cxn>
                <a:cxn ang="0">
                  <a:pos x="255" y="54"/>
                </a:cxn>
                <a:cxn ang="0">
                  <a:pos x="382" y="47"/>
                </a:cxn>
                <a:cxn ang="0">
                  <a:pos x="609" y="54"/>
                </a:cxn>
                <a:cxn ang="0">
                  <a:pos x="656" y="14"/>
                </a:cxn>
                <a:cxn ang="0">
                  <a:pos x="642" y="0"/>
                </a:cxn>
                <a:cxn ang="0">
                  <a:pos x="642" y="0"/>
                </a:cxn>
              </a:cxnLst>
              <a:rect l="0" t="0" r="r" b="b"/>
              <a:pathLst>
                <a:path w="656" h="251">
                  <a:moveTo>
                    <a:pt x="642" y="0"/>
                  </a:moveTo>
                  <a:lnTo>
                    <a:pt x="609" y="21"/>
                  </a:lnTo>
                  <a:lnTo>
                    <a:pt x="506" y="23"/>
                  </a:lnTo>
                  <a:lnTo>
                    <a:pt x="418" y="21"/>
                  </a:lnTo>
                  <a:lnTo>
                    <a:pt x="340" y="16"/>
                  </a:lnTo>
                  <a:lnTo>
                    <a:pt x="310" y="11"/>
                  </a:lnTo>
                  <a:lnTo>
                    <a:pt x="277" y="9"/>
                  </a:lnTo>
                  <a:lnTo>
                    <a:pt x="214" y="11"/>
                  </a:lnTo>
                  <a:lnTo>
                    <a:pt x="184" y="18"/>
                  </a:lnTo>
                  <a:lnTo>
                    <a:pt x="169" y="23"/>
                  </a:lnTo>
                  <a:lnTo>
                    <a:pt x="154" y="30"/>
                  </a:lnTo>
                  <a:lnTo>
                    <a:pt x="146" y="34"/>
                  </a:lnTo>
                  <a:lnTo>
                    <a:pt x="140" y="38"/>
                  </a:lnTo>
                  <a:lnTo>
                    <a:pt x="132" y="43"/>
                  </a:lnTo>
                  <a:lnTo>
                    <a:pt x="126" y="48"/>
                  </a:lnTo>
                  <a:lnTo>
                    <a:pt x="99" y="74"/>
                  </a:lnTo>
                  <a:lnTo>
                    <a:pt x="88" y="90"/>
                  </a:lnTo>
                  <a:lnTo>
                    <a:pt x="77" y="105"/>
                  </a:lnTo>
                  <a:lnTo>
                    <a:pt x="67" y="120"/>
                  </a:lnTo>
                  <a:lnTo>
                    <a:pt x="56" y="135"/>
                  </a:lnTo>
                  <a:lnTo>
                    <a:pt x="48" y="150"/>
                  </a:lnTo>
                  <a:lnTo>
                    <a:pt x="39" y="164"/>
                  </a:lnTo>
                  <a:lnTo>
                    <a:pt x="31" y="178"/>
                  </a:lnTo>
                  <a:lnTo>
                    <a:pt x="25" y="192"/>
                  </a:lnTo>
                  <a:lnTo>
                    <a:pt x="19" y="203"/>
                  </a:lnTo>
                  <a:lnTo>
                    <a:pt x="13" y="215"/>
                  </a:lnTo>
                  <a:lnTo>
                    <a:pt x="6" y="232"/>
                  </a:lnTo>
                  <a:lnTo>
                    <a:pt x="0" y="249"/>
                  </a:lnTo>
                  <a:lnTo>
                    <a:pt x="30" y="251"/>
                  </a:lnTo>
                  <a:lnTo>
                    <a:pt x="77" y="162"/>
                  </a:lnTo>
                  <a:lnTo>
                    <a:pt x="160" y="88"/>
                  </a:lnTo>
                  <a:lnTo>
                    <a:pt x="255" y="54"/>
                  </a:lnTo>
                  <a:lnTo>
                    <a:pt x="382" y="47"/>
                  </a:lnTo>
                  <a:lnTo>
                    <a:pt x="609" y="54"/>
                  </a:lnTo>
                  <a:lnTo>
                    <a:pt x="656" y="14"/>
                  </a:lnTo>
                  <a:lnTo>
                    <a:pt x="642" y="0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95" name="Freeform 44"/>
            <p:cNvSpPr>
              <a:spLocks/>
            </p:cNvSpPr>
            <p:nvPr/>
          </p:nvSpPr>
          <p:spPr bwMode="auto">
            <a:xfrm>
              <a:off x="1366838" y="4603750"/>
              <a:ext cx="127000" cy="166687"/>
            </a:xfrm>
            <a:custGeom>
              <a:avLst/>
              <a:gdLst/>
              <a:ahLst/>
              <a:cxnLst>
                <a:cxn ang="0">
                  <a:pos x="30" y="123"/>
                </a:cxn>
                <a:cxn ang="0">
                  <a:pos x="0" y="69"/>
                </a:cxn>
                <a:cxn ang="0">
                  <a:pos x="25" y="7"/>
                </a:cxn>
                <a:cxn ang="0">
                  <a:pos x="178" y="0"/>
                </a:cxn>
                <a:cxn ang="0">
                  <a:pos x="270" y="198"/>
                </a:cxn>
                <a:cxn ang="0">
                  <a:pos x="316" y="363"/>
                </a:cxn>
                <a:cxn ang="0">
                  <a:pos x="224" y="420"/>
                </a:cxn>
                <a:cxn ang="0">
                  <a:pos x="131" y="392"/>
                </a:cxn>
                <a:cxn ang="0">
                  <a:pos x="101" y="333"/>
                </a:cxn>
                <a:cxn ang="0">
                  <a:pos x="109" y="274"/>
                </a:cxn>
                <a:cxn ang="0">
                  <a:pos x="30" y="123"/>
                </a:cxn>
                <a:cxn ang="0">
                  <a:pos x="30" y="123"/>
                </a:cxn>
              </a:cxnLst>
              <a:rect l="0" t="0" r="r" b="b"/>
              <a:pathLst>
                <a:path w="316" h="420">
                  <a:moveTo>
                    <a:pt x="30" y="123"/>
                  </a:moveTo>
                  <a:lnTo>
                    <a:pt x="0" y="69"/>
                  </a:lnTo>
                  <a:lnTo>
                    <a:pt x="25" y="7"/>
                  </a:lnTo>
                  <a:lnTo>
                    <a:pt x="178" y="0"/>
                  </a:lnTo>
                  <a:lnTo>
                    <a:pt x="270" y="198"/>
                  </a:lnTo>
                  <a:lnTo>
                    <a:pt x="316" y="363"/>
                  </a:lnTo>
                  <a:lnTo>
                    <a:pt x="224" y="420"/>
                  </a:lnTo>
                  <a:lnTo>
                    <a:pt x="131" y="392"/>
                  </a:lnTo>
                  <a:lnTo>
                    <a:pt x="101" y="333"/>
                  </a:lnTo>
                  <a:lnTo>
                    <a:pt x="109" y="274"/>
                  </a:lnTo>
                  <a:lnTo>
                    <a:pt x="30" y="123"/>
                  </a:lnTo>
                  <a:lnTo>
                    <a:pt x="30" y="123"/>
                  </a:lnTo>
                  <a:close/>
                </a:path>
              </a:pathLst>
            </a:custGeom>
            <a:solidFill>
              <a:srgbClr val="CCA6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96" name="Freeform 45"/>
            <p:cNvSpPr>
              <a:spLocks/>
            </p:cNvSpPr>
            <p:nvPr/>
          </p:nvSpPr>
          <p:spPr bwMode="auto">
            <a:xfrm>
              <a:off x="1284288" y="4652963"/>
              <a:ext cx="169863" cy="65087"/>
            </a:xfrm>
            <a:custGeom>
              <a:avLst/>
              <a:gdLst/>
              <a:ahLst/>
              <a:cxnLst>
                <a:cxn ang="0">
                  <a:pos x="430" y="69"/>
                </a:cxn>
                <a:cxn ang="0">
                  <a:pos x="373" y="32"/>
                </a:cxn>
                <a:cxn ang="0">
                  <a:pos x="295" y="0"/>
                </a:cxn>
                <a:cxn ang="0">
                  <a:pos x="151" y="14"/>
                </a:cxn>
                <a:cxn ang="0">
                  <a:pos x="63" y="60"/>
                </a:cxn>
                <a:cxn ang="0">
                  <a:pos x="0" y="129"/>
                </a:cxn>
                <a:cxn ang="0">
                  <a:pos x="107" y="158"/>
                </a:cxn>
                <a:cxn ang="0">
                  <a:pos x="219" y="165"/>
                </a:cxn>
                <a:cxn ang="0">
                  <a:pos x="348" y="139"/>
                </a:cxn>
                <a:cxn ang="0">
                  <a:pos x="430" y="69"/>
                </a:cxn>
                <a:cxn ang="0">
                  <a:pos x="430" y="69"/>
                </a:cxn>
              </a:cxnLst>
              <a:rect l="0" t="0" r="r" b="b"/>
              <a:pathLst>
                <a:path w="430" h="165">
                  <a:moveTo>
                    <a:pt x="430" y="69"/>
                  </a:moveTo>
                  <a:lnTo>
                    <a:pt x="373" y="32"/>
                  </a:lnTo>
                  <a:lnTo>
                    <a:pt x="295" y="0"/>
                  </a:lnTo>
                  <a:lnTo>
                    <a:pt x="151" y="14"/>
                  </a:lnTo>
                  <a:lnTo>
                    <a:pt x="63" y="60"/>
                  </a:lnTo>
                  <a:lnTo>
                    <a:pt x="0" y="129"/>
                  </a:lnTo>
                  <a:lnTo>
                    <a:pt x="107" y="158"/>
                  </a:lnTo>
                  <a:lnTo>
                    <a:pt x="219" y="165"/>
                  </a:lnTo>
                  <a:lnTo>
                    <a:pt x="348" y="139"/>
                  </a:lnTo>
                  <a:lnTo>
                    <a:pt x="430" y="69"/>
                  </a:lnTo>
                  <a:lnTo>
                    <a:pt x="430" y="69"/>
                  </a:lnTo>
                  <a:close/>
                </a:path>
              </a:pathLst>
            </a:custGeom>
            <a:solidFill>
              <a:srgbClr val="96DE0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97" name="Freeform 46"/>
            <p:cNvSpPr>
              <a:spLocks/>
            </p:cNvSpPr>
            <p:nvPr/>
          </p:nvSpPr>
          <p:spPr bwMode="auto">
            <a:xfrm>
              <a:off x="1279526" y="4649788"/>
              <a:ext cx="182563" cy="73025"/>
            </a:xfrm>
            <a:custGeom>
              <a:avLst/>
              <a:gdLst/>
              <a:ahLst/>
              <a:cxnLst>
                <a:cxn ang="0">
                  <a:pos x="442" y="58"/>
                </a:cxn>
                <a:cxn ang="0">
                  <a:pos x="432" y="52"/>
                </a:cxn>
                <a:cxn ang="0">
                  <a:pos x="419" y="43"/>
                </a:cxn>
                <a:cxn ang="0">
                  <a:pos x="404" y="35"/>
                </a:cxn>
                <a:cxn ang="0">
                  <a:pos x="388" y="26"/>
                </a:cxn>
                <a:cxn ang="0">
                  <a:pos x="369" y="19"/>
                </a:cxn>
                <a:cxn ang="0">
                  <a:pos x="349" y="12"/>
                </a:cxn>
                <a:cxn ang="0">
                  <a:pos x="303" y="2"/>
                </a:cxn>
                <a:cxn ang="0">
                  <a:pos x="250" y="0"/>
                </a:cxn>
                <a:cxn ang="0">
                  <a:pos x="160" y="15"/>
                </a:cxn>
                <a:cxn ang="0">
                  <a:pos x="134" y="24"/>
                </a:cxn>
                <a:cxn ang="0">
                  <a:pos x="110" y="34"/>
                </a:cxn>
                <a:cxn ang="0">
                  <a:pos x="90" y="45"/>
                </a:cxn>
                <a:cxn ang="0">
                  <a:pos x="72" y="57"/>
                </a:cxn>
                <a:cxn ang="0">
                  <a:pos x="56" y="68"/>
                </a:cxn>
                <a:cxn ang="0">
                  <a:pos x="15" y="112"/>
                </a:cxn>
                <a:cxn ang="0">
                  <a:pos x="0" y="146"/>
                </a:cxn>
                <a:cxn ang="0">
                  <a:pos x="28" y="153"/>
                </a:cxn>
                <a:cxn ang="0">
                  <a:pos x="63" y="161"/>
                </a:cxn>
                <a:cxn ang="0">
                  <a:pos x="96" y="172"/>
                </a:cxn>
                <a:cxn ang="0">
                  <a:pos x="124" y="179"/>
                </a:cxn>
                <a:cxn ang="0">
                  <a:pos x="205" y="184"/>
                </a:cxn>
                <a:cxn ang="0">
                  <a:pos x="314" y="175"/>
                </a:cxn>
                <a:cxn ang="0">
                  <a:pos x="356" y="165"/>
                </a:cxn>
                <a:cxn ang="0">
                  <a:pos x="381" y="156"/>
                </a:cxn>
                <a:cxn ang="0">
                  <a:pos x="404" y="144"/>
                </a:cxn>
                <a:cxn ang="0">
                  <a:pos x="434" y="122"/>
                </a:cxn>
                <a:cxn ang="0">
                  <a:pos x="414" y="89"/>
                </a:cxn>
                <a:cxn ang="0">
                  <a:pos x="402" y="97"/>
                </a:cxn>
                <a:cxn ang="0">
                  <a:pos x="380" y="110"/>
                </a:cxn>
                <a:cxn ang="0">
                  <a:pos x="368" y="117"/>
                </a:cxn>
                <a:cxn ang="0">
                  <a:pos x="352" y="125"/>
                </a:cxn>
                <a:cxn ang="0">
                  <a:pos x="335" y="132"/>
                </a:cxn>
                <a:cxn ang="0">
                  <a:pos x="317" y="140"/>
                </a:cxn>
                <a:cxn ang="0">
                  <a:pos x="297" y="146"/>
                </a:cxn>
                <a:cxn ang="0">
                  <a:pos x="255" y="156"/>
                </a:cxn>
                <a:cxn ang="0">
                  <a:pos x="211" y="161"/>
                </a:cxn>
                <a:cxn ang="0">
                  <a:pos x="37" y="134"/>
                </a:cxn>
                <a:cxn ang="0">
                  <a:pos x="52" y="112"/>
                </a:cxn>
                <a:cxn ang="0">
                  <a:pos x="71" y="92"/>
                </a:cxn>
                <a:cxn ang="0">
                  <a:pos x="92" y="74"/>
                </a:cxn>
                <a:cxn ang="0">
                  <a:pos x="110" y="63"/>
                </a:cxn>
                <a:cxn ang="0">
                  <a:pos x="130" y="52"/>
                </a:cxn>
                <a:cxn ang="0">
                  <a:pos x="154" y="43"/>
                </a:cxn>
                <a:cxn ang="0">
                  <a:pos x="179" y="35"/>
                </a:cxn>
                <a:cxn ang="0">
                  <a:pos x="225" y="28"/>
                </a:cxn>
                <a:cxn ang="0">
                  <a:pos x="338" y="33"/>
                </a:cxn>
                <a:cxn ang="0">
                  <a:pos x="365" y="44"/>
                </a:cxn>
                <a:cxn ang="0">
                  <a:pos x="389" y="54"/>
                </a:cxn>
                <a:cxn ang="0">
                  <a:pos x="405" y="62"/>
                </a:cxn>
                <a:cxn ang="0">
                  <a:pos x="426" y="73"/>
                </a:cxn>
                <a:cxn ang="0">
                  <a:pos x="461" y="74"/>
                </a:cxn>
              </a:cxnLst>
              <a:rect l="0" t="0" r="r" b="b"/>
              <a:pathLst>
                <a:path w="461" h="184">
                  <a:moveTo>
                    <a:pt x="461" y="74"/>
                  </a:moveTo>
                  <a:lnTo>
                    <a:pt x="442" y="58"/>
                  </a:lnTo>
                  <a:lnTo>
                    <a:pt x="437" y="54"/>
                  </a:lnTo>
                  <a:lnTo>
                    <a:pt x="432" y="52"/>
                  </a:lnTo>
                  <a:lnTo>
                    <a:pt x="426" y="47"/>
                  </a:lnTo>
                  <a:lnTo>
                    <a:pt x="419" y="43"/>
                  </a:lnTo>
                  <a:lnTo>
                    <a:pt x="412" y="39"/>
                  </a:lnTo>
                  <a:lnTo>
                    <a:pt x="404" y="35"/>
                  </a:lnTo>
                  <a:lnTo>
                    <a:pt x="397" y="31"/>
                  </a:lnTo>
                  <a:lnTo>
                    <a:pt x="388" y="26"/>
                  </a:lnTo>
                  <a:lnTo>
                    <a:pt x="379" y="23"/>
                  </a:lnTo>
                  <a:lnTo>
                    <a:pt x="369" y="19"/>
                  </a:lnTo>
                  <a:lnTo>
                    <a:pt x="360" y="16"/>
                  </a:lnTo>
                  <a:lnTo>
                    <a:pt x="349" y="12"/>
                  </a:lnTo>
                  <a:lnTo>
                    <a:pt x="327" y="6"/>
                  </a:lnTo>
                  <a:lnTo>
                    <a:pt x="303" y="2"/>
                  </a:lnTo>
                  <a:lnTo>
                    <a:pt x="277" y="0"/>
                  </a:lnTo>
                  <a:lnTo>
                    <a:pt x="250" y="0"/>
                  </a:lnTo>
                  <a:lnTo>
                    <a:pt x="189" y="7"/>
                  </a:lnTo>
                  <a:lnTo>
                    <a:pt x="160" y="15"/>
                  </a:lnTo>
                  <a:lnTo>
                    <a:pt x="147" y="20"/>
                  </a:lnTo>
                  <a:lnTo>
                    <a:pt x="134" y="24"/>
                  </a:lnTo>
                  <a:lnTo>
                    <a:pt x="121" y="29"/>
                  </a:lnTo>
                  <a:lnTo>
                    <a:pt x="110" y="34"/>
                  </a:lnTo>
                  <a:lnTo>
                    <a:pt x="100" y="39"/>
                  </a:lnTo>
                  <a:lnTo>
                    <a:pt x="90" y="45"/>
                  </a:lnTo>
                  <a:lnTo>
                    <a:pt x="81" y="50"/>
                  </a:lnTo>
                  <a:lnTo>
                    <a:pt x="72" y="57"/>
                  </a:lnTo>
                  <a:lnTo>
                    <a:pt x="63" y="62"/>
                  </a:lnTo>
                  <a:lnTo>
                    <a:pt x="56" y="68"/>
                  </a:lnTo>
                  <a:lnTo>
                    <a:pt x="32" y="91"/>
                  </a:lnTo>
                  <a:lnTo>
                    <a:pt x="15" y="112"/>
                  </a:lnTo>
                  <a:lnTo>
                    <a:pt x="5" y="130"/>
                  </a:lnTo>
                  <a:lnTo>
                    <a:pt x="0" y="146"/>
                  </a:lnTo>
                  <a:lnTo>
                    <a:pt x="13" y="149"/>
                  </a:lnTo>
                  <a:lnTo>
                    <a:pt x="28" y="153"/>
                  </a:lnTo>
                  <a:lnTo>
                    <a:pt x="46" y="156"/>
                  </a:lnTo>
                  <a:lnTo>
                    <a:pt x="63" y="161"/>
                  </a:lnTo>
                  <a:lnTo>
                    <a:pt x="81" y="167"/>
                  </a:lnTo>
                  <a:lnTo>
                    <a:pt x="96" y="172"/>
                  </a:lnTo>
                  <a:lnTo>
                    <a:pt x="106" y="175"/>
                  </a:lnTo>
                  <a:lnTo>
                    <a:pt x="124" y="179"/>
                  </a:lnTo>
                  <a:lnTo>
                    <a:pt x="159" y="183"/>
                  </a:lnTo>
                  <a:lnTo>
                    <a:pt x="205" y="184"/>
                  </a:lnTo>
                  <a:lnTo>
                    <a:pt x="259" y="183"/>
                  </a:lnTo>
                  <a:lnTo>
                    <a:pt x="314" y="175"/>
                  </a:lnTo>
                  <a:lnTo>
                    <a:pt x="342" y="169"/>
                  </a:lnTo>
                  <a:lnTo>
                    <a:pt x="356" y="165"/>
                  </a:lnTo>
                  <a:lnTo>
                    <a:pt x="369" y="161"/>
                  </a:lnTo>
                  <a:lnTo>
                    <a:pt x="381" y="156"/>
                  </a:lnTo>
                  <a:lnTo>
                    <a:pt x="393" y="150"/>
                  </a:lnTo>
                  <a:lnTo>
                    <a:pt x="404" y="144"/>
                  </a:lnTo>
                  <a:lnTo>
                    <a:pt x="415" y="137"/>
                  </a:lnTo>
                  <a:lnTo>
                    <a:pt x="434" y="122"/>
                  </a:lnTo>
                  <a:lnTo>
                    <a:pt x="451" y="103"/>
                  </a:lnTo>
                  <a:lnTo>
                    <a:pt x="414" y="89"/>
                  </a:lnTo>
                  <a:lnTo>
                    <a:pt x="408" y="93"/>
                  </a:lnTo>
                  <a:lnTo>
                    <a:pt x="402" y="97"/>
                  </a:lnTo>
                  <a:lnTo>
                    <a:pt x="391" y="103"/>
                  </a:lnTo>
                  <a:lnTo>
                    <a:pt x="380" y="110"/>
                  </a:lnTo>
                  <a:lnTo>
                    <a:pt x="374" y="113"/>
                  </a:lnTo>
                  <a:lnTo>
                    <a:pt x="368" y="117"/>
                  </a:lnTo>
                  <a:lnTo>
                    <a:pt x="360" y="121"/>
                  </a:lnTo>
                  <a:lnTo>
                    <a:pt x="352" y="125"/>
                  </a:lnTo>
                  <a:lnTo>
                    <a:pt x="344" y="129"/>
                  </a:lnTo>
                  <a:lnTo>
                    <a:pt x="335" y="132"/>
                  </a:lnTo>
                  <a:lnTo>
                    <a:pt x="326" y="136"/>
                  </a:lnTo>
                  <a:lnTo>
                    <a:pt x="317" y="140"/>
                  </a:lnTo>
                  <a:lnTo>
                    <a:pt x="307" y="143"/>
                  </a:lnTo>
                  <a:lnTo>
                    <a:pt x="297" y="146"/>
                  </a:lnTo>
                  <a:lnTo>
                    <a:pt x="277" y="153"/>
                  </a:lnTo>
                  <a:lnTo>
                    <a:pt x="255" y="156"/>
                  </a:lnTo>
                  <a:lnTo>
                    <a:pt x="234" y="160"/>
                  </a:lnTo>
                  <a:lnTo>
                    <a:pt x="211" y="161"/>
                  </a:lnTo>
                  <a:lnTo>
                    <a:pt x="164" y="158"/>
                  </a:lnTo>
                  <a:lnTo>
                    <a:pt x="37" y="134"/>
                  </a:lnTo>
                  <a:lnTo>
                    <a:pt x="40" y="129"/>
                  </a:lnTo>
                  <a:lnTo>
                    <a:pt x="52" y="112"/>
                  </a:lnTo>
                  <a:lnTo>
                    <a:pt x="59" y="102"/>
                  </a:lnTo>
                  <a:lnTo>
                    <a:pt x="71" y="92"/>
                  </a:lnTo>
                  <a:lnTo>
                    <a:pt x="85" y="79"/>
                  </a:lnTo>
                  <a:lnTo>
                    <a:pt x="92" y="74"/>
                  </a:lnTo>
                  <a:lnTo>
                    <a:pt x="101" y="68"/>
                  </a:lnTo>
                  <a:lnTo>
                    <a:pt x="110" y="63"/>
                  </a:lnTo>
                  <a:lnTo>
                    <a:pt x="120" y="57"/>
                  </a:lnTo>
                  <a:lnTo>
                    <a:pt x="130" y="52"/>
                  </a:lnTo>
                  <a:lnTo>
                    <a:pt x="142" y="47"/>
                  </a:lnTo>
                  <a:lnTo>
                    <a:pt x="154" y="43"/>
                  </a:lnTo>
                  <a:lnTo>
                    <a:pt x="167" y="39"/>
                  </a:lnTo>
                  <a:lnTo>
                    <a:pt x="179" y="35"/>
                  </a:lnTo>
                  <a:lnTo>
                    <a:pt x="195" y="31"/>
                  </a:lnTo>
                  <a:lnTo>
                    <a:pt x="225" y="28"/>
                  </a:lnTo>
                  <a:lnTo>
                    <a:pt x="259" y="25"/>
                  </a:lnTo>
                  <a:lnTo>
                    <a:pt x="338" y="33"/>
                  </a:lnTo>
                  <a:lnTo>
                    <a:pt x="351" y="38"/>
                  </a:lnTo>
                  <a:lnTo>
                    <a:pt x="365" y="44"/>
                  </a:lnTo>
                  <a:lnTo>
                    <a:pt x="380" y="50"/>
                  </a:lnTo>
                  <a:lnTo>
                    <a:pt x="389" y="54"/>
                  </a:lnTo>
                  <a:lnTo>
                    <a:pt x="397" y="58"/>
                  </a:lnTo>
                  <a:lnTo>
                    <a:pt x="405" y="62"/>
                  </a:lnTo>
                  <a:lnTo>
                    <a:pt x="413" y="65"/>
                  </a:lnTo>
                  <a:lnTo>
                    <a:pt x="426" y="73"/>
                  </a:lnTo>
                  <a:lnTo>
                    <a:pt x="433" y="79"/>
                  </a:lnTo>
                  <a:lnTo>
                    <a:pt x="461" y="74"/>
                  </a:lnTo>
                  <a:lnTo>
                    <a:pt x="461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98" name="Freeform 47"/>
            <p:cNvSpPr>
              <a:spLocks/>
            </p:cNvSpPr>
            <p:nvPr/>
          </p:nvSpPr>
          <p:spPr bwMode="auto">
            <a:xfrm>
              <a:off x="1322388" y="4679950"/>
              <a:ext cx="233363" cy="22225"/>
            </a:xfrm>
            <a:custGeom>
              <a:avLst/>
              <a:gdLst/>
              <a:ahLst/>
              <a:cxnLst>
                <a:cxn ang="0">
                  <a:pos x="584" y="60"/>
                </a:cxn>
                <a:cxn ang="0">
                  <a:pos x="591" y="27"/>
                </a:cxn>
                <a:cxn ang="0">
                  <a:pos x="586" y="24"/>
                </a:cxn>
                <a:cxn ang="0">
                  <a:pos x="580" y="22"/>
                </a:cxn>
                <a:cxn ang="0">
                  <a:pos x="563" y="17"/>
                </a:cxn>
                <a:cxn ang="0">
                  <a:pos x="539" y="13"/>
                </a:cxn>
                <a:cxn ang="0">
                  <a:pos x="510" y="9"/>
                </a:cxn>
                <a:cxn ang="0">
                  <a:pos x="476" y="5"/>
                </a:cxn>
                <a:cxn ang="0">
                  <a:pos x="438" y="3"/>
                </a:cxn>
                <a:cxn ang="0">
                  <a:pos x="353" y="0"/>
                </a:cxn>
                <a:cxn ang="0">
                  <a:pos x="260" y="3"/>
                </a:cxn>
                <a:cxn ang="0">
                  <a:pos x="166" y="9"/>
                </a:cxn>
                <a:cxn ang="0">
                  <a:pos x="122" y="14"/>
                </a:cxn>
                <a:cxn ang="0">
                  <a:pos x="78" y="21"/>
                </a:cxn>
                <a:cxn ang="0">
                  <a:pos x="56" y="24"/>
                </a:cxn>
                <a:cxn ang="0">
                  <a:pos x="38" y="29"/>
                </a:cxn>
                <a:cxn ang="0">
                  <a:pos x="17" y="33"/>
                </a:cxn>
                <a:cxn ang="0">
                  <a:pos x="0" y="38"/>
                </a:cxn>
                <a:cxn ang="0">
                  <a:pos x="67" y="34"/>
                </a:cxn>
                <a:cxn ang="0">
                  <a:pos x="140" y="29"/>
                </a:cxn>
                <a:cxn ang="0">
                  <a:pos x="227" y="27"/>
                </a:cxn>
                <a:cxn ang="0">
                  <a:pos x="416" y="29"/>
                </a:cxn>
                <a:cxn ang="0">
                  <a:pos x="501" y="38"/>
                </a:cxn>
                <a:cxn ang="0">
                  <a:pos x="538" y="46"/>
                </a:cxn>
                <a:cxn ang="0">
                  <a:pos x="554" y="50"/>
                </a:cxn>
                <a:cxn ang="0">
                  <a:pos x="569" y="55"/>
                </a:cxn>
                <a:cxn ang="0">
                  <a:pos x="584" y="60"/>
                </a:cxn>
                <a:cxn ang="0">
                  <a:pos x="584" y="60"/>
                </a:cxn>
              </a:cxnLst>
              <a:rect l="0" t="0" r="r" b="b"/>
              <a:pathLst>
                <a:path w="591" h="60">
                  <a:moveTo>
                    <a:pt x="584" y="60"/>
                  </a:moveTo>
                  <a:lnTo>
                    <a:pt x="591" y="27"/>
                  </a:lnTo>
                  <a:lnTo>
                    <a:pt x="586" y="24"/>
                  </a:lnTo>
                  <a:lnTo>
                    <a:pt x="580" y="22"/>
                  </a:lnTo>
                  <a:lnTo>
                    <a:pt x="563" y="17"/>
                  </a:lnTo>
                  <a:lnTo>
                    <a:pt x="539" y="13"/>
                  </a:lnTo>
                  <a:lnTo>
                    <a:pt x="510" y="9"/>
                  </a:lnTo>
                  <a:lnTo>
                    <a:pt x="476" y="5"/>
                  </a:lnTo>
                  <a:lnTo>
                    <a:pt x="438" y="3"/>
                  </a:lnTo>
                  <a:lnTo>
                    <a:pt x="353" y="0"/>
                  </a:lnTo>
                  <a:lnTo>
                    <a:pt x="260" y="3"/>
                  </a:lnTo>
                  <a:lnTo>
                    <a:pt x="166" y="9"/>
                  </a:lnTo>
                  <a:lnTo>
                    <a:pt x="122" y="14"/>
                  </a:lnTo>
                  <a:lnTo>
                    <a:pt x="78" y="21"/>
                  </a:lnTo>
                  <a:lnTo>
                    <a:pt x="56" y="24"/>
                  </a:lnTo>
                  <a:lnTo>
                    <a:pt x="38" y="29"/>
                  </a:lnTo>
                  <a:lnTo>
                    <a:pt x="17" y="33"/>
                  </a:lnTo>
                  <a:lnTo>
                    <a:pt x="0" y="38"/>
                  </a:lnTo>
                  <a:lnTo>
                    <a:pt x="67" y="34"/>
                  </a:lnTo>
                  <a:lnTo>
                    <a:pt x="140" y="29"/>
                  </a:lnTo>
                  <a:lnTo>
                    <a:pt x="227" y="27"/>
                  </a:lnTo>
                  <a:lnTo>
                    <a:pt x="416" y="29"/>
                  </a:lnTo>
                  <a:lnTo>
                    <a:pt x="501" y="38"/>
                  </a:lnTo>
                  <a:lnTo>
                    <a:pt x="538" y="46"/>
                  </a:lnTo>
                  <a:lnTo>
                    <a:pt x="554" y="50"/>
                  </a:lnTo>
                  <a:lnTo>
                    <a:pt x="569" y="55"/>
                  </a:lnTo>
                  <a:lnTo>
                    <a:pt x="584" y="60"/>
                  </a:lnTo>
                  <a:lnTo>
                    <a:pt x="584" y="6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99" name="Freeform 48"/>
            <p:cNvSpPr>
              <a:spLocks/>
            </p:cNvSpPr>
            <p:nvPr/>
          </p:nvSpPr>
          <p:spPr bwMode="auto">
            <a:xfrm>
              <a:off x="1341438" y="4673600"/>
              <a:ext cx="25400" cy="14287"/>
            </a:xfrm>
            <a:custGeom>
              <a:avLst/>
              <a:gdLst/>
              <a:ahLst/>
              <a:cxnLst>
                <a:cxn ang="0">
                  <a:pos x="39" y="38"/>
                </a:cxn>
                <a:cxn ang="0">
                  <a:pos x="25" y="27"/>
                </a:cxn>
                <a:cxn ang="0">
                  <a:pos x="12" y="15"/>
                </a:cxn>
                <a:cxn ang="0">
                  <a:pos x="2" y="5"/>
                </a:cxn>
                <a:cxn ang="0">
                  <a:pos x="0" y="0"/>
                </a:cxn>
                <a:cxn ang="0">
                  <a:pos x="5" y="0"/>
                </a:cxn>
                <a:cxn ang="0">
                  <a:pos x="14" y="4"/>
                </a:cxn>
                <a:cxn ang="0">
                  <a:pos x="26" y="12"/>
                </a:cxn>
                <a:cxn ang="0">
                  <a:pos x="34" y="15"/>
                </a:cxn>
                <a:cxn ang="0">
                  <a:pos x="43" y="20"/>
                </a:cxn>
                <a:cxn ang="0">
                  <a:pos x="53" y="27"/>
                </a:cxn>
                <a:cxn ang="0">
                  <a:pos x="58" y="30"/>
                </a:cxn>
                <a:cxn ang="0">
                  <a:pos x="64" y="34"/>
                </a:cxn>
                <a:cxn ang="0">
                  <a:pos x="39" y="38"/>
                </a:cxn>
                <a:cxn ang="0">
                  <a:pos x="39" y="38"/>
                </a:cxn>
              </a:cxnLst>
              <a:rect l="0" t="0" r="r" b="b"/>
              <a:pathLst>
                <a:path w="64" h="38">
                  <a:moveTo>
                    <a:pt x="39" y="38"/>
                  </a:moveTo>
                  <a:lnTo>
                    <a:pt x="25" y="27"/>
                  </a:lnTo>
                  <a:lnTo>
                    <a:pt x="12" y="15"/>
                  </a:lnTo>
                  <a:lnTo>
                    <a:pt x="2" y="5"/>
                  </a:lnTo>
                  <a:lnTo>
                    <a:pt x="0" y="0"/>
                  </a:lnTo>
                  <a:lnTo>
                    <a:pt x="5" y="0"/>
                  </a:lnTo>
                  <a:lnTo>
                    <a:pt x="14" y="4"/>
                  </a:lnTo>
                  <a:lnTo>
                    <a:pt x="26" y="12"/>
                  </a:lnTo>
                  <a:lnTo>
                    <a:pt x="34" y="15"/>
                  </a:lnTo>
                  <a:lnTo>
                    <a:pt x="43" y="20"/>
                  </a:lnTo>
                  <a:lnTo>
                    <a:pt x="53" y="27"/>
                  </a:lnTo>
                  <a:lnTo>
                    <a:pt x="58" y="30"/>
                  </a:lnTo>
                  <a:lnTo>
                    <a:pt x="64" y="34"/>
                  </a:lnTo>
                  <a:lnTo>
                    <a:pt x="39" y="38"/>
                  </a:lnTo>
                  <a:lnTo>
                    <a:pt x="39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00" name="Freeform 49"/>
            <p:cNvSpPr>
              <a:spLocks/>
            </p:cNvSpPr>
            <p:nvPr/>
          </p:nvSpPr>
          <p:spPr bwMode="auto">
            <a:xfrm>
              <a:off x="1371601" y="4667250"/>
              <a:ext cx="41275" cy="19050"/>
            </a:xfrm>
            <a:custGeom>
              <a:avLst/>
              <a:gdLst/>
              <a:ahLst/>
              <a:cxnLst>
                <a:cxn ang="0">
                  <a:pos x="50" y="49"/>
                </a:cxn>
                <a:cxn ang="0">
                  <a:pos x="31" y="33"/>
                </a:cxn>
                <a:cxn ang="0">
                  <a:pos x="15" y="20"/>
                </a:cxn>
                <a:cxn ang="0">
                  <a:pos x="2" y="7"/>
                </a:cxn>
                <a:cxn ang="0">
                  <a:pos x="0" y="0"/>
                </a:cxn>
                <a:cxn ang="0">
                  <a:pos x="11" y="1"/>
                </a:cxn>
                <a:cxn ang="0">
                  <a:pos x="25" y="6"/>
                </a:cxn>
                <a:cxn ang="0">
                  <a:pos x="34" y="9"/>
                </a:cxn>
                <a:cxn ang="0">
                  <a:pos x="44" y="14"/>
                </a:cxn>
                <a:cxn ang="0">
                  <a:pos x="57" y="19"/>
                </a:cxn>
                <a:cxn ang="0">
                  <a:pos x="69" y="26"/>
                </a:cxn>
                <a:cxn ang="0">
                  <a:pos x="77" y="30"/>
                </a:cxn>
                <a:cxn ang="0">
                  <a:pos x="86" y="34"/>
                </a:cxn>
                <a:cxn ang="0">
                  <a:pos x="93" y="38"/>
                </a:cxn>
                <a:cxn ang="0">
                  <a:pos x="103" y="43"/>
                </a:cxn>
                <a:cxn ang="0">
                  <a:pos x="50" y="49"/>
                </a:cxn>
                <a:cxn ang="0">
                  <a:pos x="50" y="49"/>
                </a:cxn>
              </a:cxnLst>
              <a:rect l="0" t="0" r="r" b="b"/>
              <a:pathLst>
                <a:path w="103" h="49">
                  <a:moveTo>
                    <a:pt x="50" y="49"/>
                  </a:moveTo>
                  <a:lnTo>
                    <a:pt x="31" y="33"/>
                  </a:lnTo>
                  <a:lnTo>
                    <a:pt x="15" y="20"/>
                  </a:lnTo>
                  <a:lnTo>
                    <a:pt x="2" y="7"/>
                  </a:lnTo>
                  <a:lnTo>
                    <a:pt x="0" y="0"/>
                  </a:lnTo>
                  <a:lnTo>
                    <a:pt x="11" y="1"/>
                  </a:lnTo>
                  <a:lnTo>
                    <a:pt x="25" y="6"/>
                  </a:lnTo>
                  <a:lnTo>
                    <a:pt x="34" y="9"/>
                  </a:lnTo>
                  <a:lnTo>
                    <a:pt x="44" y="14"/>
                  </a:lnTo>
                  <a:lnTo>
                    <a:pt x="57" y="19"/>
                  </a:lnTo>
                  <a:lnTo>
                    <a:pt x="69" y="26"/>
                  </a:lnTo>
                  <a:lnTo>
                    <a:pt x="77" y="30"/>
                  </a:lnTo>
                  <a:lnTo>
                    <a:pt x="86" y="34"/>
                  </a:lnTo>
                  <a:lnTo>
                    <a:pt x="93" y="38"/>
                  </a:lnTo>
                  <a:lnTo>
                    <a:pt x="103" y="43"/>
                  </a:lnTo>
                  <a:lnTo>
                    <a:pt x="50" y="49"/>
                  </a:lnTo>
                  <a:lnTo>
                    <a:pt x="50" y="4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01" name="Freeform 50"/>
            <p:cNvSpPr>
              <a:spLocks/>
            </p:cNvSpPr>
            <p:nvPr/>
          </p:nvSpPr>
          <p:spPr bwMode="auto">
            <a:xfrm>
              <a:off x="1341438" y="4689475"/>
              <a:ext cx="25400" cy="15875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25" y="12"/>
                </a:cxn>
                <a:cxn ang="0">
                  <a:pos x="14" y="22"/>
                </a:cxn>
                <a:cxn ang="0">
                  <a:pos x="4" y="32"/>
                </a:cxn>
                <a:cxn ang="0">
                  <a:pos x="0" y="39"/>
                </a:cxn>
                <a:cxn ang="0">
                  <a:pos x="6" y="37"/>
                </a:cxn>
                <a:cxn ang="0">
                  <a:pos x="14" y="32"/>
                </a:cxn>
                <a:cxn ang="0">
                  <a:pos x="20" y="29"/>
                </a:cxn>
                <a:cxn ang="0">
                  <a:pos x="26" y="25"/>
                </a:cxn>
                <a:cxn ang="0">
                  <a:pos x="34" y="20"/>
                </a:cxn>
                <a:cxn ang="0">
                  <a:pos x="43" y="13"/>
                </a:cxn>
                <a:cxn ang="0">
                  <a:pos x="53" y="7"/>
                </a:cxn>
                <a:cxn ang="0">
                  <a:pos x="59" y="3"/>
                </a:cxn>
                <a:cxn ang="0">
                  <a:pos x="66" y="0"/>
                </a:cxn>
                <a:cxn ang="0">
                  <a:pos x="40" y="0"/>
                </a:cxn>
                <a:cxn ang="0">
                  <a:pos x="40" y="0"/>
                </a:cxn>
              </a:cxnLst>
              <a:rect l="0" t="0" r="r" b="b"/>
              <a:pathLst>
                <a:path w="66" h="39">
                  <a:moveTo>
                    <a:pt x="40" y="0"/>
                  </a:moveTo>
                  <a:lnTo>
                    <a:pt x="25" y="12"/>
                  </a:lnTo>
                  <a:lnTo>
                    <a:pt x="14" y="22"/>
                  </a:lnTo>
                  <a:lnTo>
                    <a:pt x="4" y="32"/>
                  </a:lnTo>
                  <a:lnTo>
                    <a:pt x="0" y="39"/>
                  </a:lnTo>
                  <a:lnTo>
                    <a:pt x="6" y="37"/>
                  </a:lnTo>
                  <a:lnTo>
                    <a:pt x="14" y="32"/>
                  </a:lnTo>
                  <a:lnTo>
                    <a:pt x="20" y="29"/>
                  </a:lnTo>
                  <a:lnTo>
                    <a:pt x="26" y="25"/>
                  </a:lnTo>
                  <a:lnTo>
                    <a:pt x="34" y="20"/>
                  </a:lnTo>
                  <a:lnTo>
                    <a:pt x="43" y="13"/>
                  </a:lnTo>
                  <a:lnTo>
                    <a:pt x="53" y="7"/>
                  </a:lnTo>
                  <a:lnTo>
                    <a:pt x="59" y="3"/>
                  </a:lnTo>
                  <a:lnTo>
                    <a:pt x="66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02" name="Freeform 51"/>
            <p:cNvSpPr>
              <a:spLocks/>
            </p:cNvSpPr>
            <p:nvPr/>
          </p:nvSpPr>
          <p:spPr bwMode="auto">
            <a:xfrm>
              <a:off x="1374776" y="4686300"/>
              <a:ext cx="38100" cy="20637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33" y="15"/>
                </a:cxn>
                <a:cxn ang="0">
                  <a:pos x="17" y="29"/>
                </a:cxn>
                <a:cxn ang="0">
                  <a:pos x="4" y="42"/>
                </a:cxn>
                <a:cxn ang="0">
                  <a:pos x="0" y="50"/>
                </a:cxn>
                <a:cxn ang="0">
                  <a:pos x="10" y="47"/>
                </a:cxn>
                <a:cxn ang="0">
                  <a:pos x="23" y="42"/>
                </a:cxn>
                <a:cxn ang="0">
                  <a:pos x="31" y="37"/>
                </a:cxn>
                <a:cxn ang="0">
                  <a:pos x="41" y="32"/>
                </a:cxn>
                <a:cxn ang="0">
                  <a:pos x="52" y="26"/>
                </a:cxn>
                <a:cxn ang="0">
                  <a:pos x="58" y="23"/>
                </a:cxn>
                <a:cxn ang="0">
                  <a:pos x="65" y="18"/>
                </a:cxn>
                <a:cxn ang="0">
                  <a:pos x="72" y="14"/>
                </a:cxn>
                <a:cxn ang="0">
                  <a:pos x="80" y="10"/>
                </a:cxn>
                <a:cxn ang="0">
                  <a:pos x="89" y="5"/>
                </a:cxn>
                <a:cxn ang="0">
                  <a:pos x="97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97" h="50">
                  <a:moveTo>
                    <a:pt x="52" y="0"/>
                  </a:moveTo>
                  <a:lnTo>
                    <a:pt x="33" y="15"/>
                  </a:lnTo>
                  <a:lnTo>
                    <a:pt x="17" y="29"/>
                  </a:lnTo>
                  <a:lnTo>
                    <a:pt x="4" y="42"/>
                  </a:lnTo>
                  <a:lnTo>
                    <a:pt x="0" y="50"/>
                  </a:lnTo>
                  <a:lnTo>
                    <a:pt x="10" y="47"/>
                  </a:lnTo>
                  <a:lnTo>
                    <a:pt x="23" y="42"/>
                  </a:lnTo>
                  <a:lnTo>
                    <a:pt x="31" y="37"/>
                  </a:lnTo>
                  <a:lnTo>
                    <a:pt x="41" y="32"/>
                  </a:lnTo>
                  <a:lnTo>
                    <a:pt x="52" y="26"/>
                  </a:lnTo>
                  <a:lnTo>
                    <a:pt x="58" y="23"/>
                  </a:lnTo>
                  <a:lnTo>
                    <a:pt x="65" y="18"/>
                  </a:lnTo>
                  <a:lnTo>
                    <a:pt x="72" y="14"/>
                  </a:lnTo>
                  <a:lnTo>
                    <a:pt x="80" y="10"/>
                  </a:lnTo>
                  <a:lnTo>
                    <a:pt x="89" y="5"/>
                  </a:lnTo>
                  <a:lnTo>
                    <a:pt x="97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03" name="Freeform 52"/>
            <p:cNvSpPr>
              <a:spLocks/>
            </p:cNvSpPr>
            <p:nvPr/>
          </p:nvSpPr>
          <p:spPr bwMode="auto">
            <a:xfrm>
              <a:off x="1401763" y="4686300"/>
              <a:ext cx="104775" cy="88900"/>
            </a:xfrm>
            <a:custGeom>
              <a:avLst/>
              <a:gdLst/>
              <a:ahLst/>
              <a:cxnLst>
                <a:cxn ang="0">
                  <a:pos x="16" y="66"/>
                </a:cxn>
                <a:cxn ang="0">
                  <a:pos x="8" y="82"/>
                </a:cxn>
                <a:cxn ang="0">
                  <a:pos x="0" y="121"/>
                </a:cxn>
                <a:cxn ang="0">
                  <a:pos x="2" y="144"/>
                </a:cxn>
                <a:cxn ang="0">
                  <a:pos x="11" y="167"/>
                </a:cxn>
                <a:cxn ang="0">
                  <a:pos x="18" y="178"/>
                </a:cxn>
                <a:cxn ang="0">
                  <a:pos x="28" y="188"/>
                </a:cxn>
                <a:cxn ang="0">
                  <a:pos x="35" y="193"/>
                </a:cxn>
                <a:cxn ang="0">
                  <a:pos x="42" y="198"/>
                </a:cxn>
                <a:cxn ang="0">
                  <a:pos x="50" y="202"/>
                </a:cxn>
                <a:cxn ang="0">
                  <a:pos x="59" y="206"/>
                </a:cxn>
                <a:cxn ang="0">
                  <a:pos x="67" y="210"/>
                </a:cxn>
                <a:cxn ang="0">
                  <a:pos x="76" y="212"/>
                </a:cxn>
                <a:cxn ang="0">
                  <a:pos x="95" y="217"/>
                </a:cxn>
                <a:cxn ang="0">
                  <a:pos x="113" y="221"/>
                </a:cxn>
                <a:cxn ang="0">
                  <a:pos x="132" y="224"/>
                </a:cxn>
                <a:cxn ang="0">
                  <a:pos x="197" y="225"/>
                </a:cxn>
                <a:cxn ang="0">
                  <a:pos x="245" y="217"/>
                </a:cxn>
                <a:cxn ang="0">
                  <a:pos x="264" y="213"/>
                </a:cxn>
                <a:cxn ang="0">
                  <a:pos x="207" y="1"/>
                </a:cxn>
                <a:cxn ang="0">
                  <a:pos x="175" y="0"/>
                </a:cxn>
                <a:cxn ang="0">
                  <a:pos x="215" y="144"/>
                </a:cxn>
                <a:cxn ang="0">
                  <a:pos x="189" y="128"/>
                </a:cxn>
                <a:cxn ang="0">
                  <a:pos x="189" y="97"/>
                </a:cxn>
                <a:cxn ang="0">
                  <a:pos x="184" y="99"/>
                </a:cxn>
                <a:cxn ang="0">
                  <a:pos x="173" y="104"/>
                </a:cxn>
                <a:cxn ang="0">
                  <a:pos x="156" y="119"/>
                </a:cxn>
                <a:cxn ang="0">
                  <a:pos x="158" y="102"/>
                </a:cxn>
                <a:cxn ang="0">
                  <a:pos x="162" y="88"/>
                </a:cxn>
                <a:cxn ang="0">
                  <a:pos x="171" y="77"/>
                </a:cxn>
                <a:cxn ang="0">
                  <a:pos x="151" y="85"/>
                </a:cxn>
                <a:cxn ang="0">
                  <a:pos x="124" y="109"/>
                </a:cxn>
                <a:cxn ang="0">
                  <a:pos x="127" y="69"/>
                </a:cxn>
                <a:cxn ang="0">
                  <a:pos x="123" y="71"/>
                </a:cxn>
                <a:cxn ang="0">
                  <a:pos x="115" y="77"/>
                </a:cxn>
                <a:cxn ang="0">
                  <a:pos x="93" y="95"/>
                </a:cxn>
                <a:cxn ang="0">
                  <a:pos x="76" y="120"/>
                </a:cxn>
                <a:cxn ang="0">
                  <a:pos x="74" y="134"/>
                </a:cxn>
                <a:cxn ang="0">
                  <a:pos x="79" y="148"/>
                </a:cxn>
                <a:cxn ang="0">
                  <a:pos x="89" y="159"/>
                </a:cxn>
                <a:cxn ang="0">
                  <a:pos x="98" y="168"/>
                </a:cxn>
                <a:cxn ang="0">
                  <a:pos x="103" y="171"/>
                </a:cxn>
                <a:cxn ang="0">
                  <a:pos x="106" y="174"/>
                </a:cxn>
                <a:cxn ang="0">
                  <a:pos x="114" y="178"/>
                </a:cxn>
                <a:cxn ang="0">
                  <a:pos x="130" y="182"/>
                </a:cxn>
                <a:cxn ang="0">
                  <a:pos x="112" y="183"/>
                </a:cxn>
                <a:cxn ang="0">
                  <a:pos x="74" y="176"/>
                </a:cxn>
                <a:cxn ang="0">
                  <a:pos x="65" y="169"/>
                </a:cxn>
                <a:cxn ang="0">
                  <a:pos x="56" y="162"/>
                </a:cxn>
                <a:cxn ang="0">
                  <a:pos x="43" y="140"/>
                </a:cxn>
                <a:cxn ang="0">
                  <a:pos x="38" y="106"/>
                </a:cxn>
                <a:cxn ang="0">
                  <a:pos x="40" y="85"/>
                </a:cxn>
                <a:cxn ang="0">
                  <a:pos x="45" y="59"/>
                </a:cxn>
                <a:cxn ang="0">
                  <a:pos x="16" y="66"/>
                </a:cxn>
                <a:cxn ang="0">
                  <a:pos x="16" y="66"/>
                </a:cxn>
              </a:cxnLst>
              <a:rect l="0" t="0" r="r" b="b"/>
              <a:pathLst>
                <a:path w="264" h="225">
                  <a:moveTo>
                    <a:pt x="16" y="66"/>
                  </a:moveTo>
                  <a:lnTo>
                    <a:pt x="8" y="82"/>
                  </a:lnTo>
                  <a:lnTo>
                    <a:pt x="0" y="121"/>
                  </a:lnTo>
                  <a:lnTo>
                    <a:pt x="2" y="144"/>
                  </a:lnTo>
                  <a:lnTo>
                    <a:pt x="11" y="167"/>
                  </a:lnTo>
                  <a:lnTo>
                    <a:pt x="18" y="178"/>
                  </a:lnTo>
                  <a:lnTo>
                    <a:pt x="28" y="188"/>
                  </a:lnTo>
                  <a:lnTo>
                    <a:pt x="35" y="193"/>
                  </a:lnTo>
                  <a:lnTo>
                    <a:pt x="42" y="198"/>
                  </a:lnTo>
                  <a:lnTo>
                    <a:pt x="50" y="202"/>
                  </a:lnTo>
                  <a:lnTo>
                    <a:pt x="59" y="206"/>
                  </a:lnTo>
                  <a:lnTo>
                    <a:pt x="67" y="210"/>
                  </a:lnTo>
                  <a:lnTo>
                    <a:pt x="76" y="212"/>
                  </a:lnTo>
                  <a:lnTo>
                    <a:pt x="95" y="217"/>
                  </a:lnTo>
                  <a:lnTo>
                    <a:pt x="113" y="221"/>
                  </a:lnTo>
                  <a:lnTo>
                    <a:pt x="132" y="224"/>
                  </a:lnTo>
                  <a:lnTo>
                    <a:pt x="197" y="225"/>
                  </a:lnTo>
                  <a:lnTo>
                    <a:pt x="245" y="217"/>
                  </a:lnTo>
                  <a:lnTo>
                    <a:pt x="264" y="213"/>
                  </a:lnTo>
                  <a:lnTo>
                    <a:pt x="207" y="1"/>
                  </a:lnTo>
                  <a:lnTo>
                    <a:pt x="175" y="0"/>
                  </a:lnTo>
                  <a:lnTo>
                    <a:pt x="215" y="144"/>
                  </a:lnTo>
                  <a:lnTo>
                    <a:pt x="189" y="128"/>
                  </a:lnTo>
                  <a:lnTo>
                    <a:pt x="189" y="97"/>
                  </a:lnTo>
                  <a:lnTo>
                    <a:pt x="184" y="99"/>
                  </a:lnTo>
                  <a:lnTo>
                    <a:pt x="173" y="104"/>
                  </a:lnTo>
                  <a:lnTo>
                    <a:pt x="156" y="119"/>
                  </a:lnTo>
                  <a:lnTo>
                    <a:pt x="158" y="102"/>
                  </a:lnTo>
                  <a:lnTo>
                    <a:pt x="162" y="88"/>
                  </a:lnTo>
                  <a:lnTo>
                    <a:pt x="171" y="77"/>
                  </a:lnTo>
                  <a:lnTo>
                    <a:pt x="151" y="85"/>
                  </a:lnTo>
                  <a:lnTo>
                    <a:pt x="124" y="109"/>
                  </a:lnTo>
                  <a:lnTo>
                    <a:pt x="127" y="69"/>
                  </a:lnTo>
                  <a:lnTo>
                    <a:pt x="123" y="71"/>
                  </a:lnTo>
                  <a:lnTo>
                    <a:pt x="115" y="77"/>
                  </a:lnTo>
                  <a:lnTo>
                    <a:pt x="93" y="95"/>
                  </a:lnTo>
                  <a:lnTo>
                    <a:pt x="76" y="120"/>
                  </a:lnTo>
                  <a:lnTo>
                    <a:pt x="74" y="134"/>
                  </a:lnTo>
                  <a:lnTo>
                    <a:pt x="79" y="148"/>
                  </a:lnTo>
                  <a:lnTo>
                    <a:pt x="89" y="159"/>
                  </a:lnTo>
                  <a:lnTo>
                    <a:pt x="98" y="168"/>
                  </a:lnTo>
                  <a:lnTo>
                    <a:pt x="103" y="171"/>
                  </a:lnTo>
                  <a:lnTo>
                    <a:pt x="106" y="174"/>
                  </a:lnTo>
                  <a:lnTo>
                    <a:pt x="114" y="178"/>
                  </a:lnTo>
                  <a:lnTo>
                    <a:pt x="130" y="182"/>
                  </a:lnTo>
                  <a:lnTo>
                    <a:pt x="112" y="183"/>
                  </a:lnTo>
                  <a:lnTo>
                    <a:pt x="74" y="176"/>
                  </a:lnTo>
                  <a:lnTo>
                    <a:pt x="65" y="169"/>
                  </a:lnTo>
                  <a:lnTo>
                    <a:pt x="56" y="162"/>
                  </a:lnTo>
                  <a:lnTo>
                    <a:pt x="43" y="140"/>
                  </a:lnTo>
                  <a:lnTo>
                    <a:pt x="38" y="106"/>
                  </a:lnTo>
                  <a:lnTo>
                    <a:pt x="40" y="85"/>
                  </a:lnTo>
                  <a:lnTo>
                    <a:pt x="45" y="59"/>
                  </a:lnTo>
                  <a:lnTo>
                    <a:pt x="16" y="66"/>
                  </a:lnTo>
                  <a:lnTo>
                    <a:pt x="16" y="6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04" name="Freeform 53"/>
            <p:cNvSpPr>
              <a:spLocks/>
            </p:cNvSpPr>
            <p:nvPr/>
          </p:nvSpPr>
          <p:spPr bwMode="auto">
            <a:xfrm>
              <a:off x="1360488" y="4597400"/>
              <a:ext cx="114300" cy="69850"/>
            </a:xfrm>
            <a:custGeom>
              <a:avLst/>
              <a:gdLst/>
              <a:ahLst/>
              <a:cxnLst>
                <a:cxn ang="0">
                  <a:pos x="24" y="132"/>
                </a:cxn>
                <a:cxn ang="0">
                  <a:pos x="3" y="95"/>
                </a:cxn>
                <a:cxn ang="0">
                  <a:pos x="3" y="61"/>
                </a:cxn>
                <a:cxn ang="0">
                  <a:pos x="19" y="37"/>
                </a:cxn>
                <a:cxn ang="0">
                  <a:pos x="42" y="19"/>
                </a:cxn>
                <a:cxn ang="0">
                  <a:pos x="63" y="8"/>
                </a:cxn>
                <a:cxn ang="0">
                  <a:pos x="102" y="1"/>
                </a:cxn>
                <a:cxn ang="0">
                  <a:pos x="227" y="3"/>
                </a:cxn>
                <a:cxn ang="0">
                  <a:pos x="270" y="12"/>
                </a:cxn>
                <a:cxn ang="0">
                  <a:pos x="234" y="29"/>
                </a:cxn>
                <a:cxn ang="0">
                  <a:pos x="125" y="32"/>
                </a:cxn>
                <a:cxn ang="0">
                  <a:pos x="54" y="48"/>
                </a:cxn>
                <a:cxn ang="0">
                  <a:pos x="32" y="71"/>
                </a:cxn>
                <a:cxn ang="0">
                  <a:pos x="34" y="96"/>
                </a:cxn>
                <a:cxn ang="0">
                  <a:pos x="48" y="116"/>
                </a:cxn>
                <a:cxn ang="0">
                  <a:pos x="58" y="102"/>
                </a:cxn>
                <a:cxn ang="0">
                  <a:pos x="67" y="81"/>
                </a:cxn>
                <a:cxn ang="0">
                  <a:pos x="82" y="65"/>
                </a:cxn>
                <a:cxn ang="0">
                  <a:pos x="89" y="96"/>
                </a:cxn>
                <a:cxn ang="0">
                  <a:pos x="113" y="77"/>
                </a:cxn>
                <a:cxn ang="0">
                  <a:pos x="121" y="71"/>
                </a:cxn>
                <a:cxn ang="0">
                  <a:pos x="133" y="63"/>
                </a:cxn>
                <a:cxn ang="0">
                  <a:pos x="150" y="54"/>
                </a:cxn>
                <a:cxn ang="0">
                  <a:pos x="145" y="86"/>
                </a:cxn>
                <a:cxn ang="0">
                  <a:pos x="162" y="78"/>
                </a:cxn>
                <a:cxn ang="0">
                  <a:pos x="183" y="72"/>
                </a:cxn>
                <a:cxn ang="0">
                  <a:pos x="225" y="89"/>
                </a:cxn>
                <a:cxn ang="0">
                  <a:pos x="227" y="144"/>
                </a:cxn>
                <a:cxn ang="0">
                  <a:pos x="220" y="162"/>
                </a:cxn>
                <a:cxn ang="0">
                  <a:pos x="196" y="176"/>
                </a:cxn>
                <a:cxn ang="0">
                  <a:pos x="92" y="144"/>
                </a:cxn>
                <a:cxn ang="0">
                  <a:pos x="39" y="147"/>
                </a:cxn>
              </a:cxnLst>
              <a:rect l="0" t="0" r="r" b="b"/>
              <a:pathLst>
                <a:path w="288" h="178">
                  <a:moveTo>
                    <a:pt x="39" y="147"/>
                  </a:moveTo>
                  <a:lnTo>
                    <a:pt x="24" y="132"/>
                  </a:lnTo>
                  <a:lnTo>
                    <a:pt x="13" y="116"/>
                  </a:lnTo>
                  <a:lnTo>
                    <a:pt x="3" y="95"/>
                  </a:lnTo>
                  <a:lnTo>
                    <a:pt x="0" y="72"/>
                  </a:lnTo>
                  <a:lnTo>
                    <a:pt x="3" y="61"/>
                  </a:lnTo>
                  <a:lnTo>
                    <a:pt x="9" y="48"/>
                  </a:lnTo>
                  <a:lnTo>
                    <a:pt x="19" y="37"/>
                  </a:lnTo>
                  <a:lnTo>
                    <a:pt x="33" y="24"/>
                  </a:lnTo>
                  <a:lnTo>
                    <a:pt x="42" y="19"/>
                  </a:lnTo>
                  <a:lnTo>
                    <a:pt x="52" y="13"/>
                  </a:lnTo>
                  <a:lnTo>
                    <a:pt x="63" y="8"/>
                  </a:lnTo>
                  <a:lnTo>
                    <a:pt x="76" y="3"/>
                  </a:lnTo>
                  <a:lnTo>
                    <a:pt x="102" y="1"/>
                  </a:lnTo>
                  <a:lnTo>
                    <a:pt x="162" y="0"/>
                  </a:lnTo>
                  <a:lnTo>
                    <a:pt x="227" y="3"/>
                  </a:lnTo>
                  <a:lnTo>
                    <a:pt x="254" y="6"/>
                  </a:lnTo>
                  <a:lnTo>
                    <a:pt x="270" y="12"/>
                  </a:lnTo>
                  <a:lnTo>
                    <a:pt x="288" y="33"/>
                  </a:lnTo>
                  <a:lnTo>
                    <a:pt x="234" y="29"/>
                  </a:lnTo>
                  <a:lnTo>
                    <a:pt x="181" y="29"/>
                  </a:lnTo>
                  <a:lnTo>
                    <a:pt x="125" y="32"/>
                  </a:lnTo>
                  <a:lnTo>
                    <a:pt x="75" y="41"/>
                  </a:lnTo>
                  <a:lnTo>
                    <a:pt x="54" y="48"/>
                  </a:lnTo>
                  <a:lnTo>
                    <a:pt x="39" y="58"/>
                  </a:lnTo>
                  <a:lnTo>
                    <a:pt x="32" y="71"/>
                  </a:lnTo>
                  <a:lnTo>
                    <a:pt x="32" y="87"/>
                  </a:lnTo>
                  <a:lnTo>
                    <a:pt x="34" y="96"/>
                  </a:lnTo>
                  <a:lnTo>
                    <a:pt x="41" y="106"/>
                  </a:lnTo>
                  <a:lnTo>
                    <a:pt x="48" y="116"/>
                  </a:lnTo>
                  <a:lnTo>
                    <a:pt x="59" y="129"/>
                  </a:lnTo>
                  <a:lnTo>
                    <a:pt x="58" y="102"/>
                  </a:lnTo>
                  <a:lnTo>
                    <a:pt x="62" y="91"/>
                  </a:lnTo>
                  <a:lnTo>
                    <a:pt x="67" y="81"/>
                  </a:lnTo>
                  <a:lnTo>
                    <a:pt x="76" y="70"/>
                  </a:lnTo>
                  <a:lnTo>
                    <a:pt x="82" y="65"/>
                  </a:lnTo>
                  <a:lnTo>
                    <a:pt x="90" y="61"/>
                  </a:lnTo>
                  <a:lnTo>
                    <a:pt x="89" y="96"/>
                  </a:lnTo>
                  <a:lnTo>
                    <a:pt x="95" y="90"/>
                  </a:lnTo>
                  <a:lnTo>
                    <a:pt x="113" y="77"/>
                  </a:lnTo>
                  <a:lnTo>
                    <a:pt x="118" y="73"/>
                  </a:lnTo>
                  <a:lnTo>
                    <a:pt x="121" y="71"/>
                  </a:lnTo>
                  <a:lnTo>
                    <a:pt x="128" y="67"/>
                  </a:lnTo>
                  <a:lnTo>
                    <a:pt x="133" y="63"/>
                  </a:lnTo>
                  <a:lnTo>
                    <a:pt x="142" y="58"/>
                  </a:lnTo>
                  <a:lnTo>
                    <a:pt x="150" y="54"/>
                  </a:lnTo>
                  <a:lnTo>
                    <a:pt x="139" y="90"/>
                  </a:lnTo>
                  <a:lnTo>
                    <a:pt x="145" y="86"/>
                  </a:lnTo>
                  <a:lnTo>
                    <a:pt x="153" y="82"/>
                  </a:lnTo>
                  <a:lnTo>
                    <a:pt x="162" y="78"/>
                  </a:lnTo>
                  <a:lnTo>
                    <a:pt x="172" y="75"/>
                  </a:lnTo>
                  <a:lnTo>
                    <a:pt x="183" y="72"/>
                  </a:lnTo>
                  <a:lnTo>
                    <a:pt x="207" y="71"/>
                  </a:lnTo>
                  <a:lnTo>
                    <a:pt x="225" y="89"/>
                  </a:lnTo>
                  <a:lnTo>
                    <a:pt x="231" y="125"/>
                  </a:lnTo>
                  <a:lnTo>
                    <a:pt x="227" y="144"/>
                  </a:lnTo>
                  <a:lnTo>
                    <a:pt x="225" y="153"/>
                  </a:lnTo>
                  <a:lnTo>
                    <a:pt x="220" y="162"/>
                  </a:lnTo>
                  <a:lnTo>
                    <a:pt x="206" y="173"/>
                  </a:lnTo>
                  <a:lnTo>
                    <a:pt x="196" y="176"/>
                  </a:lnTo>
                  <a:lnTo>
                    <a:pt x="186" y="178"/>
                  </a:lnTo>
                  <a:lnTo>
                    <a:pt x="92" y="144"/>
                  </a:lnTo>
                  <a:lnTo>
                    <a:pt x="39" y="147"/>
                  </a:lnTo>
                  <a:lnTo>
                    <a:pt x="39" y="1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05" name="Freeform 54"/>
            <p:cNvSpPr>
              <a:spLocks/>
            </p:cNvSpPr>
            <p:nvPr/>
          </p:nvSpPr>
          <p:spPr bwMode="auto">
            <a:xfrm>
              <a:off x="1431926" y="4603750"/>
              <a:ext cx="52388" cy="809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4" y="202"/>
                </a:cxn>
                <a:cxn ang="0">
                  <a:pos x="130" y="204"/>
                </a:cxn>
                <a:cxn ang="0">
                  <a:pos x="29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30" h="204">
                  <a:moveTo>
                    <a:pt x="0" y="0"/>
                  </a:moveTo>
                  <a:lnTo>
                    <a:pt x="94" y="202"/>
                  </a:lnTo>
                  <a:lnTo>
                    <a:pt x="130" y="204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06" name="Freeform 55"/>
            <p:cNvSpPr>
              <a:spLocks/>
            </p:cNvSpPr>
            <p:nvPr/>
          </p:nvSpPr>
          <p:spPr bwMode="auto">
            <a:xfrm>
              <a:off x="1457326" y="4605338"/>
              <a:ext cx="90488" cy="3000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5" y="205"/>
                </a:cxn>
                <a:cxn ang="0">
                  <a:pos x="192" y="401"/>
                </a:cxn>
                <a:cxn ang="0">
                  <a:pos x="206" y="732"/>
                </a:cxn>
                <a:cxn ang="0">
                  <a:pos x="227" y="757"/>
                </a:cxn>
                <a:cxn ang="0">
                  <a:pos x="212" y="383"/>
                </a:cxn>
                <a:cxn ang="0">
                  <a:pos x="145" y="202"/>
                </a:cxn>
                <a:cxn ang="0">
                  <a:pos x="31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7" h="757">
                  <a:moveTo>
                    <a:pt x="0" y="0"/>
                  </a:moveTo>
                  <a:lnTo>
                    <a:pt x="115" y="205"/>
                  </a:lnTo>
                  <a:lnTo>
                    <a:pt x="192" y="401"/>
                  </a:lnTo>
                  <a:lnTo>
                    <a:pt x="206" y="732"/>
                  </a:lnTo>
                  <a:lnTo>
                    <a:pt x="227" y="757"/>
                  </a:lnTo>
                  <a:lnTo>
                    <a:pt x="212" y="383"/>
                  </a:lnTo>
                  <a:lnTo>
                    <a:pt x="145" y="202"/>
                  </a:lnTo>
                  <a:lnTo>
                    <a:pt x="31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07" name="Freeform 56"/>
            <p:cNvSpPr>
              <a:spLocks/>
            </p:cNvSpPr>
            <p:nvPr/>
          </p:nvSpPr>
          <p:spPr bwMode="auto">
            <a:xfrm>
              <a:off x="1463676" y="4886325"/>
              <a:ext cx="88900" cy="60325"/>
            </a:xfrm>
            <a:custGeom>
              <a:avLst/>
              <a:gdLst/>
              <a:ahLst/>
              <a:cxnLst>
                <a:cxn ang="0">
                  <a:pos x="165" y="0"/>
                </a:cxn>
                <a:cxn ang="0">
                  <a:pos x="162" y="39"/>
                </a:cxn>
                <a:cxn ang="0">
                  <a:pos x="191" y="63"/>
                </a:cxn>
                <a:cxn ang="0">
                  <a:pos x="196" y="77"/>
                </a:cxn>
                <a:cxn ang="0">
                  <a:pos x="196" y="92"/>
                </a:cxn>
                <a:cxn ang="0">
                  <a:pos x="193" y="100"/>
                </a:cxn>
                <a:cxn ang="0">
                  <a:pos x="188" y="106"/>
                </a:cxn>
                <a:cxn ang="0">
                  <a:pos x="175" y="118"/>
                </a:cxn>
                <a:cxn ang="0">
                  <a:pos x="165" y="122"/>
                </a:cxn>
                <a:cxn ang="0">
                  <a:pos x="155" y="124"/>
                </a:cxn>
                <a:cxn ang="0">
                  <a:pos x="129" y="125"/>
                </a:cxn>
                <a:cxn ang="0">
                  <a:pos x="73" y="120"/>
                </a:cxn>
                <a:cxn ang="0">
                  <a:pos x="34" y="110"/>
                </a:cxn>
                <a:cxn ang="0">
                  <a:pos x="16" y="92"/>
                </a:cxn>
                <a:cxn ang="0">
                  <a:pos x="19" y="80"/>
                </a:cxn>
                <a:cxn ang="0">
                  <a:pos x="29" y="65"/>
                </a:cxn>
                <a:cxn ang="0">
                  <a:pos x="44" y="53"/>
                </a:cxn>
                <a:cxn ang="0">
                  <a:pos x="56" y="51"/>
                </a:cxn>
                <a:cxn ang="0">
                  <a:pos x="67" y="55"/>
                </a:cxn>
                <a:cxn ang="0">
                  <a:pos x="74" y="62"/>
                </a:cxn>
                <a:cxn ang="0">
                  <a:pos x="86" y="81"/>
                </a:cxn>
                <a:cxn ang="0">
                  <a:pos x="90" y="92"/>
                </a:cxn>
                <a:cxn ang="0">
                  <a:pos x="92" y="96"/>
                </a:cxn>
                <a:cxn ang="0">
                  <a:pos x="100" y="103"/>
                </a:cxn>
                <a:cxn ang="0">
                  <a:pos x="106" y="101"/>
                </a:cxn>
                <a:cxn ang="0">
                  <a:pos x="109" y="82"/>
                </a:cxn>
                <a:cxn ang="0">
                  <a:pos x="106" y="67"/>
                </a:cxn>
                <a:cxn ang="0">
                  <a:pos x="100" y="52"/>
                </a:cxn>
                <a:cxn ang="0">
                  <a:pos x="90" y="39"/>
                </a:cxn>
                <a:cxn ang="0">
                  <a:pos x="83" y="34"/>
                </a:cxn>
                <a:cxn ang="0">
                  <a:pos x="77" y="31"/>
                </a:cxn>
                <a:cxn ang="0">
                  <a:pos x="69" y="27"/>
                </a:cxn>
                <a:cxn ang="0">
                  <a:pos x="62" y="26"/>
                </a:cxn>
                <a:cxn ang="0">
                  <a:pos x="47" y="26"/>
                </a:cxn>
                <a:cxn ang="0">
                  <a:pos x="16" y="50"/>
                </a:cxn>
                <a:cxn ang="0">
                  <a:pos x="0" y="89"/>
                </a:cxn>
                <a:cxn ang="0">
                  <a:pos x="3" y="105"/>
                </a:cxn>
                <a:cxn ang="0">
                  <a:pos x="6" y="113"/>
                </a:cxn>
                <a:cxn ang="0">
                  <a:pos x="13" y="120"/>
                </a:cxn>
                <a:cxn ang="0">
                  <a:pos x="19" y="127"/>
                </a:cxn>
                <a:cxn ang="0">
                  <a:pos x="29" y="133"/>
                </a:cxn>
                <a:cxn ang="0">
                  <a:pos x="39" y="138"/>
                </a:cxn>
                <a:cxn ang="0">
                  <a:pos x="52" y="142"/>
                </a:cxn>
                <a:cxn ang="0">
                  <a:pos x="67" y="146"/>
                </a:cxn>
                <a:cxn ang="0">
                  <a:pos x="83" y="147"/>
                </a:cxn>
                <a:cxn ang="0">
                  <a:pos x="121" y="149"/>
                </a:cxn>
                <a:cxn ang="0">
                  <a:pos x="158" y="146"/>
                </a:cxn>
                <a:cxn ang="0">
                  <a:pos x="187" y="137"/>
                </a:cxn>
                <a:cxn ang="0">
                  <a:pos x="220" y="111"/>
                </a:cxn>
                <a:cxn ang="0">
                  <a:pos x="226" y="96"/>
                </a:cxn>
                <a:cxn ang="0">
                  <a:pos x="226" y="80"/>
                </a:cxn>
                <a:cxn ang="0">
                  <a:pos x="222" y="63"/>
                </a:cxn>
                <a:cxn ang="0">
                  <a:pos x="212" y="50"/>
                </a:cxn>
                <a:cxn ang="0">
                  <a:pos x="194" y="22"/>
                </a:cxn>
                <a:cxn ang="0">
                  <a:pos x="165" y="0"/>
                </a:cxn>
                <a:cxn ang="0">
                  <a:pos x="165" y="0"/>
                </a:cxn>
              </a:cxnLst>
              <a:rect l="0" t="0" r="r" b="b"/>
              <a:pathLst>
                <a:path w="226" h="149">
                  <a:moveTo>
                    <a:pt x="165" y="0"/>
                  </a:moveTo>
                  <a:lnTo>
                    <a:pt x="162" y="39"/>
                  </a:lnTo>
                  <a:lnTo>
                    <a:pt x="191" y="63"/>
                  </a:lnTo>
                  <a:lnTo>
                    <a:pt x="196" y="77"/>
                  </a:lnTo>
                  <a:lnTo>
                    <a:pt x="196" y="92"/>
                  </a:lnTo>
                  <a:lnTo>
                    <a:pt x="193" y="100"/>
                  </a:lnTo>
                  <a:lnTo>
                    <a:pt x="188" y="106"/>
                  </a:lnTo>
                  <a:lnTo>
                    <a:pt x="175" y="118"/>
                  </a:lnTo>
                  <a:lnTo>
                    <a:pt x="165" y="122"/>
                  </a:lnTo>
                  <a:lnTo>
                    <a:pt x="155" y="124"/>
                  </a:lnTo>
                  <a:lnTo>
                    <a:pt x="129" y="125"/>
                  </a:lnTo>
                  <a:lnTo>
                    <a:pt x="73" y="120"/>
                  </a:lnTo>
                  <a:lnTo>
                    <a:pt x="34" y="110"/>
                  </a:lnTo>
                  <a:lnTo>
                    <a:pt x="16" y="92"/>
                  </a:lnTo>
                  <a:lnTo>
                    <a:pt x="19" y="80"/>
                  </a:lnTo>
                  <a:lnTo>
                    <a:pt x="29" y="65"/>
                  </a:lnTo>
                  <a:lnTo>
                    <a:pt x="44" y="53"/>
                  </a:lnTo>
                  <a:lnTo>
                    <a:pt x="56" y="51"/>
                  </a:lnTo>
                  <a:lnTo>
                    <a:pt x="67" y="55"/>
                  </a:lnTo>
                  <a:lnTo>
                    <a:pt x="74" y="62"/>
                  </a:lnTo>
                  <a:lnTo>
                    <a:pt x="86" y="81"/>
                  </a:lnTo>
                  <a:lnTo>
                    <a:pt x="90" y="92"/>
                  </a:lnTo>
                  <a:lnTo>
                    <a:pt x="92" y="96"/>
                  </a:lnTo>
                  <a:lnTo>
                    <a:pt x="100" y="103"/>
                  </a:lnTo>
                  <a:lnTo>
                    <a:pt x="106" y="101"/>
                  </a:lnTo>
                  <a:lnTo>
                    <a:pt x="109" y="82"/>
                  </a:lnTo>
                  <a:lnTo>
                    <a:pt x="106" y="67"/>
                  </a:lnTo>
                  <a:lnTo>
                    <a:pt x="100" y="52"/>
                  </a:lnTo>
                  <a:lnTo>
                    <a:pt x="90" y="39"/>
                  </a:lnTo>
                  <a:lnTo>
                    <a:pt x="83" y="34"/>
                  </a:lnTo>
                  <a:lnTo>
                    <a:pt x="77" y="31"/>
                  </a:lnTo>
                  <a:lnTo>
                    <a:pt x="69" y="27"/>
                  </a:lnTo>
                  <a:lnTo>
                    <a:pt x="62" y="26"/>
                  </a:lnTo>
                  <a:lnTo>
                    <a:pt x="47" y="26"/>
                  </a:lnTo>
                  <a:lnTo>
                    <a:pt x="16" y="50"/>
                  </a:lnTo>
                  <a:lnTo>
                    <a:pt x="0" y="89"/>
                  </a:lnTo>
                  <a:lnTo>
                    <a:pt x="3" y="105"/>
                  </a:lnTo>
                  <a:lnTo>
                    <a:pt x="6" y="113"/>
                  </a:lnTo>
                  <a:lnTo>
                    <a:pt x="13" y="120"/>
                  </a:lnTo>
                  <a:lnTo>
                    <a:pt x="19" y="127"/>
                  </a:lnTo>
                  <a:lnTo>
                    <a:pt x="29" y="133"/>
                  </a:lnTo>
                  <a:lnTo>
                    <a:pt x="39" y="138"/>
                  </a:lnTo>
                  <a:lnTo>
                    <a:pt x="52" y="142"/>
                  </a:lnTo>
                  <a:lnTo>
                    <a:pt x="67" y="146"/>
                  </a:lnTo>
                  <a:lnTo>
                    <a:pt x="83" y="147"/>
                  </a:lnTo>
                  <a:lnTo>
                    <a:pt x="121" y="149"/>
                  </a:lnTo>
                  <a:lnTo>
                    <a:pt x="158" y="146"/>
                  </a:lnTo>
                  <a:lnTo>
                    <a:pt x="187" y="137"/>
                  </a:lnTo>
                  <a:lnTo>
                    <a:pt x="220" y="111"/>
                  </a:lnTo>
                  <a:lnTo>
                    <a:pt x="226" y="96"/>
                  </a:lnTo>
                  <a:lnTo>
                    <a:pt x="226" y="80"/>
                  </a:lnTo>
                  <a:lnTo>
                    <a:pt x="222" y="63"/>
                  </a:lnTo>
                  <a:lnTo>
                    <a:pt x="212" y="50"/>
                  </a:lnTo>
                  <a:lnTo>
                    <a:pt x="194" y="22"/>
                  </a:ln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08" name="Freeform 57"/>
            <p:cNvSpPr>
              <a:spLocks/>
            </p:cNvSpPr>
            <p:nvPr/>
          </p:nvSpPr>
          <p:spPr bwMode="auto">
            <a:xfrm>
              <a:off x="1495426" y="4767263"/>
              <a:ext cx="36513" cy="125412"/>
            </a:xfrm>
            <a:custGeom>
              <a:avLst/>
              <a:gdLst/>
              <a:ahLst/>
              <a:cxnLst>
                <a:cxn ang="0">
                  <a:pos x="77" y="316"/>
                </a:cxn>
                <a:cxn ang="0">
                  <a:pos x="0" y="0"/>
                </a:cxn>
                <a:cxn ang="0">
                  <a:pos x="27" y="3"/>
                </a:cxn>
                <a:cxn ang="0">
                  <a:pos x="95" y="315"/>
                </a:cxn>
                <a:cxn ang="0">
                  <a:pos x="77" y="316"/>
                </a:cxn>
                <a:cxn ang="0">
                  <a:pos x="77" y="316"/>
                </a:cxn>
              </a:cxnLst>
              <a:rect l="0" t="0" r="r" b="b"/>
              <a:pathLst>
                <a:path w="95" h="316">
                  <a:moveTo>
                    <a:pt x="77" y="316"/>
                  </a:moveTo>
                  <a:lnTo>
                    <a:pt x="0" y="0"/>
                  </a:lnTo>
                  <a:lnTo>
                    <a:pt x="27" y="3"/>
                  </a:lnTo>
                  <a:lnTo>
                    <a:pt x="95" y="315"/>
                  </a:lnTo>
                  <a:lnTo>
                    <a:pt x="77" y="316"/>
                  </a:lnTo>
                  <a:lnTo>
                    <a:pt x="77" y="3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09" name="Freeform 58"/>
            <p:cNvSpPr>
              <a:spLocks/>
            </p:cNvSpPr>
            <p:nvPr/>
          </p:nvSpPr>
          <p:spPr bwMode="auto">
            <a:xfrm>
              <a:off x="1446213" y="4937125"/>
              <a:ext cx="82550" cy="34925"/>
            </a:xfrm>
            <a:custGeom>
              <a:avLst/>
              <a:gdLst/>
              <a:ahLst/>
              <a:cxnLst>
                <a:cxn ang="0">
                  <a:pos x="207" y="12"/>
                </a:cxn>
                <a:cxn ang="0">
                  <a:pos x="201" y="17"/>
                </a:cxn>
                <a:cxn ang="0">
                  <a:pos x="195" y="21"/>
                </a:cxn>
                <a:cxn ang="0">
                  <a:pos x="186" y="27"/>
                </a:cxn>
                <a:cxn ang="0">
                  <a:pos x="181" y="29"/>
                </a:cxn>
                <a:cxn ang="0">
                  <a:pos x="176" y="33"/>
                </a:cxn>
                <a:cxn ang="0">
                  <a:pos x="169" y="37"/>
                </a:cxn>
                <a:cxn ang="0">
                  <a:pos x="164" y="41"/>
                </a:cxn>
                <a:cxn ang="0">
                  <a:pos x="158" y="45"/>
                </a:cxn>
                <a:cxn ang="0">
                  <a:pos x="150" y="48"/>
                </a:cxn>
                <a:cxn ang="0">
                  <a:pos x="144" y="53"/>
                </a:cxn>
                <a:cxn ang="0">
                  <a:pos x="136" y="57"/>
                </a:cxn>
                <a:cxn ang="0">
                  <a:pos x="129" y="61"/>
                </a:cxn>
                <a:cxn ang="0">
                  <a:pos x="121" y="65"/>
                </a:cxn>
                <a:cxn ang="0">
                  <a:pos x="114" y="69"/>
                </a:cxn>
                <a:cxn ang="0">
                  <a:pos x="106" y="72"/>
                </a:cxn>
                <a:cxn ang="0">
                  <a:pos x="97" y="76"/>
                </a:cxn>
                <a:cxn ang="0">
                  <a:pos x="90" y="79"/>
                </a:cxn>
                <a:cxn ang="0">
                  <a:pos x="75" y="85"/>
                </a:cxn>
                <a:cxn ang="0">
                  <a:pos x="59" y="89"/>
                </a:cxn>
                <a:cxn ang="0">
                  <a:pos x="44" y="91"/>
                </a:cxn>
                <a:cxn ang="0">
                  <a:pos x="18" y="90"/>
                </a:cxn>
                <a:cxn ang="0">
                  <a:pos x="3" y="81"/>
                </a:cxn>
                <a:cxn ang="0">
                  <a:pos x="0" y="70"/>
                </a:cxn>
                <a:cxn ang="0">
                  <a:pos x="4" y="62"/>
                </a:cxn>
                <a:cxn ang="0">
                  <a:pos x="9" y="55"/>
                </a:cxn>
                <a:cxn ang="0">
                  <a:pos x="25" y="39"/>
                </a:cxn>
                <a:cxn ang="0">
                  <a:pos x="43" y="24"/>
                </a:cxn>
                <a:cxn ang="0">
                  <a:pos x="53" y="18"/>
                </a:cxn>
                <a:cxn ang="0">
                  <a:pos x="62" y="12"/>
                </a:cxn>
                <a:cxn ang="0">
                  <a:pos x="70" y="8"/>
                </a:cxn>
                <a:cxn ang="0">
                  <a:pos x="75" y="4"/>
                </a:cxn>
                <a:cxn ang="0">
                  <a:pos x="81" y="0"/>
                </a:cxn>
                <a:cxn ang="0">
                  <a:pos x="101" y="8"/>
                </a:cxn>
                <a:cxn ang="0">
                  <a:pos x="97" y="10"/>
                </a:cxn>
                <a:cxn ang="0">
                  <a:pos x="86" y="17"/>
                </a:cxn>
                <a:cxn ang="0">
                  <a:pos x="78" y="21"/>
                </a:cxn>
                <a:cxn ang="0">
                  <a:pos x="71" y="26"/>
                </a:cxn>
                <a:cxn ang="0">
                  <a:pos x="63" y="31"/>
                </a:cxn>
                <a:cxn ang="0">
                  <a:pos x="54" y="36"/>
                </a:cxn>
                <a:cxn ang="0">
                  <a:pos x="29" y="56"/>
                </a:cxn>
                <a:cxn ang="0">
                  <a:pos x="25" y="63"/>
                </a:cxn>
                <a:cxn ang="0">
                  <a:pos x="32" y="69"/>
                </a:cxn>
                <a:cxn ang="0">
                  <a:pos x="46" y="69"/>
                </a:cxn>
                <a:cxn ang="0">
                  <a:pos x="63" y="63"/>
                </a:cxn>
                <a:cxn ang="0">
                  <a:pos x="73" y="60"/>
                </a:cxn>
                <a:cxn ang="0">
                  <a:pos x="82" y="55"/>
                </a:cxn>
                <a:cxn ang="0">
                  <a:pos x="92" y="50"/>
                </a:cxn>
                <a:cxn ang="0">
                  <a:pos x="102" y="45"/>
                </a:cxn>
                <a:cxn ang="0">
                  <a:pos x="112" y="38"/>
                </a:cxn>
                <a:cxn ang="0">
                  <a:pos x="121" y="33"/>
                </a:cxn>
                <a:cxn ang="0">
                  <a:pos x="129" y="28"/>
                </a:cxn>
                <a:cxn ang="0">
                  <a:pos x="136" y="23"/>
                </a:cxn>
                <a:cxn ang="0">
                  <a:pos x="141" y="19"/>
                </a:cxn>
                <a:cxn ang="0">
                  <a:pos x="147" y="17"/>
                </a:cxn>
                <a:cxn ang="0">
                  <a:pos x="150" y="14"/>
                </a:cxn>
                <a:cxn ang="0">
                  <a:pos x="207" y="12"/>
                </a:cxn>
                <a:cxn ang="0">
                  <a:pos x="207" y="12"/>
                </a:cxn>
              </a:cxnLst>
              <a:rect l="0" t="0" r="r" b="b"/>
              <a:pathLst>
                <a:path w="207" h="91">
                  <a:moveTo>
                    <a:pt x="207" y="12"/>
                  </a:moveTo>
                  <a:lnTo>
                    <a:pt x="201" y="17"/>
                  </a:lnTo>
                  <a:lnTo>
                    <a:pt x="195" y="21"/>
                  </a:lnTo>
                  <a:lnTo>
                    <a:pt x="186" y="27"/>
                  </a:lnTo>
                  <a:lnTo>
                    <a:pt x="181" y="29"/>
                  </a:lnTo>
                  <a:lnTo>
                    <a:pt x="176" y="33"/>
                  </a:lnTo>
                  <a:lnTo>
                    <a:pt x="169" y="37"/>
                  </a:lnTo>
                  <a:lnTo>
                    <a:pt x="164" y="41"/>
                  </a:lnTo>
                  <a:lnTo>
                    <a:pt x="158" y="45"/>
                  </a:lnTo>
                  <a:lnTo>
                    <a:pt x="150" y="48"/>
                  </a:lnTo>
                  <a:lnTo>
                    <a:pt x="144" y="53"/>
                  </a:lnTo>
                  <a:lnTo>
                    <a:pt x="136" y="57"/>
                  </a:lnTo>
                  <a:lnTo>
                    <a:pt x="129" y="61"/>
                  </a:lnTo>
                  <a:lnTo>
                    <a:pt x="121" y="65"/>
                  </a:lnTo>
                  <a:lnTo>
                    <a:pt x="114" y="69"/>
                  </a:lnTo>
                  <a:lnTo>
                    <a:pt x="106" y="72"/>
                  </a:lnTo>
                  <a:lnTo>
                    <a:pt x="97" y="76"/>
                  </a:lnTo>
                  <a:lnTo>
                    <a:pt x="90" y="79"/>
                  </a:lnTo>
                  <a:lnTo>
                    <a:pt x="75" y="85"/>
                  </a:lnTo>
                  <a:lnTo>
                    <a:pt x="59" y="89"/>
                  </a:lnTo>
                  <a:lnTo>
                    <a:pt x="44" y="91"/>
                  </a:lnTo>
                  <a:lnTo>
                    <a:pt x="18" y="90"/>
                  </a:lnTo>
                  <a:lnTo>
                    <a:pt x="3" y="81"/>
                  </a:lnTo>
                  <a:lnTo>
                    <a:pt x="0" y="70"/>
                  </a:lnTo>
                  <a:lnTo>
                    <a:pt x="4" y="62"/>
                  </a:lnTo>
                  <a:lnTo>
                    <a:pt x="9" y="55"/>
                  </a:lnTo>
                  <a:lnTo>
                    <a:pt x="25" y="39"/>
                  </a:lnTo>
                  <a:lnTo>
                    <a:pt x="43" y="24"/>
                  </a:lnTo>
                  <a:lnTo>
                    <a:pt x="53" y="18"/>
                  </a:lnTo>
                  <a:lnTo>
                    <a:pt x="62" y="12"/>
                  </a:lnTo>
                  <a:lnTo>
                    <a:pt x="70" y="8"/>
                  </a:lnTo>
                  <a:lnTo>
                    <a:pt x="75" y="4"/>
                  </a:lnTo>
                  <a:lnTo>
                    <a:pt x="81" y="0"/>
                  </a:lnTo>
                  <a:lnTo>
                    <a:pt x="101" y="8"/>
                  </a:lnTo>
                  <a:lnTo>
                    <a:pt x="97" y="10"/>
                  </a:lnTo>
                  <a:lnTo>
                    <a:pt x="86" y="17"/>
                  </a:lnTo>
                  <a:lnTo>
                    <a:pt x="78" y="21"/>
                  </a:lnTo>
                  <a:lnTo>
                    <a:pt x="71" y="26"/>
                  </a:lnTo>
                  <a:lnTo>
                    <a:pt x="63" y="31"/>
                  </a:lnTo>
                  <a:lnTo>
                    <a:pt x="54" y="36"/>
                  </a:lnTo>
                  <a:lnTo>
                    <a:pt x="29" y="56"/>
                  </a:lnTo>
                  <a:lnTo>
                    <a:pt x="25" y="63"/>
                  </a:lnTo>
                  <a:lnTo>
                    <a:pt x="32" y="69"/>
                  </a:lnTo>
                  <a:lnTo>
                    <a:pt x="46" y="69"/>
                  </a:lnTo>
                  <a:lnTo>
                    <a:pt x="63" y="63"/>
                  </a:lnTo>
                  <a:lnTo>
                    <a:pt x="73" y="60"/>
                  </a:lnTo>
                  <a:lnTo>
                    <a:pt x="82" y="55"/>
                  </a:lnTo>
                  <a:lnTo>
                    <a:pt x="92" y="50"/>
                  </a:lnTo>
                  <a:lnTo>
                    <a:pt x="102" y="45"/>
                  </a:lnTo>
                  <a:lnTo>
                    <a:pt x="112" y="38"/>
                  </a:lnTo>
                  <a:lnTo>
                    <a:pt x="121" y="33"/>
                  </a:lnTo>
                  <a:lnTo>
                    <a:pt x="129" y="28"/>
                  </a:lnTo>
                  <a:lnTo>
                    <a:pt x="136" y="23"/>
                  </a:lnTo>
                  <a:lnTo>
                    <a:pt x="141" y="19"/>
                  </a:lnTo>
                  <a:lnTo>
                    <a:pt x="147" y="17"/>
                  </a:lnTo>
                  <a:lnTo>
                    <a:pt x="150" y="14"/>
                  </a:lnTo>
                  <a:lnTo>
                    <a:pt x="207" y="12"/>
                  </a:lnTo>
                  <a:lnTo>
                    <a:pt x="207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10" name="Freeform 59"/>
            <p:cNvSpPr>
              <a:spLocks/>
            </p:cNvSpPr>
            <p:nvPr/>
          </p:nvSpPr>
          <p:spPr bwMode="auto">
            <a:xfrm>
              <a:off x="1447801" y="4770438"/>
              <a:ext cx="11113" cy="30162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3" y="26"/>
                </a:cxn>
                <a:cxn ang="0">
                  <a:pos x="9" y="50"/>
                </a:cxn>
                <a:cxn ang="0">
                  <a:pos x="7" y="62"/>
                </a:cxn>
                <a:cxn ang="0">
                  <a:pos x="0" y="74"/>
                </a:cxn>
                <a:cxn ang="0">
                  <a:pos x="14" y="56"/>
                </a:cxn>
                <a:cxn ang="0">
                  <a:pos x="28" y="3"/>
                </a:cxn>
                <a:cxn ang="0">
                  <a:pos x="12" y="0"/>
                </a:cxn>
                <a:cxn ang="0">
                  <a:pos x="12" y="0"/>
                </a:cxn>
              </a:cxnLst>
              <a:rect l="0" t="0" r="r" b="b"/>
              <a:pathLst>
                <a:path w="28" h="74">
                  <a:moveTo>
                    <a:pt x="12" y="0"/>
                  </a:moveTo>
                  <a:lnTo>
                    <a:pt x="13" y="26"/>
                  </a:lnTo>
                  <a:lnTo>
                    <a:pt x="9" y="50"/>
                  </a:lnTo>
                  <a:lnTo>
                    <a:pt x="7" y="62"/>
                  </a:lnTo>
                  <a:lnTo>
                    <a:pt x="0" y="74"/>
                  </a:lnTo>
                  <a:lnTo>
                    <a:pt x="14" y="56"/>
                  </a:lnTo>
                  <a:lnTo>
                    <a:pt x="28" y="3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11" name="Freeform 60"/>
            <p:cNvSpPr>
              <a:spLocks/>
            </p:cNvSpPr>
            <p:nvPr/>
          </p:nvSpPr>
          <p:spPr bwMode="auto">
            <a:xfrm>
              <a:off x="928688" y="4641850"/>
              <a:ext cx="66675" cy="23812"/>
            </a:xfrm>
            <a:custGeom>
              <a:avLst/>
              <a:gdLst/>
              <a:ahLst/>
              <a:cxnLst>
                <a:cxn ang="0">
                  <a:pos x="171" y="37"/>
                </a:cxn>
                <a:cxn ang="0">
                  <a:pos x="163" y="28"/>
                </a:cxn>
                <a:cxn ang="0">
                  <a:pos x="153" y="21"/>
                </a:cxn>
                <a:cxn ang="0">
                  <a:pos x="148" y="17"/>
                </a:cxn>
                <a:cxn ang="0">
                  <a:pos x="140" y="13"/>
                </a:cxn>
                <a:cxn ang="0">
                  <a:pos x="133" y="9"/>
                </a:cxn>
                <a:cxn ang="0">
                  <a:pos x="125" y="5"/>
                </a:cxn>
                <a:cxn ang="0">
                  <a:pos x="106" y="0"/>
                </a:cxn>
                <a:cxn ang="0">
                  <a:pos x="85" y="0"/>
                </a:cxn>
                <a:cxn ang="0">
                  <a:pos x="61" y="4"/>
                </a:cxn>
                <a:cxn ang="0">
                  <a:pos x="57" y="13"/>
                </a:cxn>
                <a:cxn ang="0">
                  <a:pos x="53" y="21"/>
                </a:cxn>
                <a:cxn ang="0">
                  <a:pos x="47" y="28"/>
                </a:cxn>
                <a:cxn ang="0">
                  <a:pos x="44" y="32"/>
                </a:cxn>
                <a:cxn ang="0">
                  <a:pos x="39" y="34"/>
                </a:cxn>
                <a:cxn ang="0">
                  <a:pos x="31" y="36"/>
                </a:cxn>
                <a:cxn ang="0">
                  <a:pos x="19" y="31"/>
                </a:cxn>
                <a:cxn ang="0">
                  <a:pos x="7" y="18"/>
                </a:cxn>
                <a:cxn ang="0">
                  <a:pos x="0" y="42"/>
                </a:cxn>
                <a:cxn ang="0">
                  <a:pos x="32" y="63"/>
                </a:cxn>
                <a:cxn ang="0">
                  <a:pos x="74" y="21"/>
                </a:cxn>
                <a:cxn ang="0">
                  <a:pos x="171" y="37"/>
                </a:cxn>
                <a:cxn ang="0">
                  <a:pos x="171" y="37"/>
                </a:cxn>
              </a:cxnLst>
              <a:rect l="0" t="0" r="r" b="b"/>
              <a:pathLst>
                <a:path w="171" h="63">
                  <a:moveTo>
                    <a:pt x="171" y="37"/>
                  </a:moveTo>
                  <a:lnTo>
                    <a:pt x="163" y="28"/>
                  </a:lnTo>
                  <a:lnTo>
                    <a:pt x="153" y="21"/>
                  </a:lnTo>
                  <a:lnTo>
                    <a:pt x="148" y="17"/>
                  </a:lnTo>
                  <a:lnTo>
                    <a:pt x="140" y="13"/>
                  </a:lnTo>
                  <a:lnTo>
                    <a:pt x="133" y="9"/>
                  </a:lnTo>
                  <a:lnTo>
                    <a:pt x="125" y="5"/>
                  </a:lnTo>
                  <a:lnTo>
                    <a:pt x="106" y="0"/>
                  </a:lnTo>
                  <a:lnTo>
                    <a:pt x="85" y="0"/>
                  </a:lnTo>
                  <a:lnTo>
                    <a:pt x="61" y="4"/>
                  </a:lnTo>
                  <a:lnTo>
                    <a:pt x="57" y="13"/>
                  </a:lnTo>
                  <a:lnTo>
                    <a:pt x="53" y="21"/>
                  </a:lnTo>
                  <a:lnTo>
                    <a:pt x="47" y="28"/>
                  </a:lnTo>
                  <a:lnTo>
                    <a:pt x="44" y="32"/>
                  </a:lnTo>
                  <a:lnTo>
                    <a:pt x="39" y="34"/>
                  </a:lnTo>
                  <a:lnTo>
                    <a:pt x="31" y="36"/>
                  </a:lnTo>
                  <a:lnTo>
                    <a:pt x="19" y="31"/>
                  </a:lnTo>
                  <a:lnTo>
                    <a:pt x="7" y="18"/>
                  </a:lnTo>
                  <a:lnTo>
                    <a:pt x="0" y="42"/>
                  </a:lnTo>
                  <a:lnTo>
                    <a:pt x="32" y="63"/>
                  </a:lnTo>
                  <a:lnTo>
                    <a:pt x="74" y="21"/>
                  </a:lnTo>
                  <a:lnTo>
                    <a:pt x="171" y="37"/>
                  </a:lnTo>
                  <a:lnTo>
                    <a:pt x="171" y="37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12" name="Freeform 61"/>
            <p:cNvSpPr>
              <a:spLocks/>
            </p:cNvSpPr>
            <p:nvPr/>
          </p:nvSpPr>
          <p:spPr bwMode="auto">
            <a:xfrm>
              <a:off x="1465263" y="4772025"/>
              <a:ext cx="7938" cy="3175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82"/>
                </a:cxn>
                <a:cxn ang="0">
                  <a:pos x="20" y="1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20" h="82">
                  <a:moveTo>
                    <a:pt x="5" y="0"/>
                  </a:moveTo>
                  <a:lnTo>
                    <a:pt x="0" y="82"/>
                  </a:lnTo>
                  <a:lnTo>
                    <a:pt x="20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13" name="Freeform 62"/>
            <p:cNvSpPr>
              <a:spLocks/>
            </p:cNvSpPr>
            <p:nvPr/>
          </p:nvSpPr>
          <p:spPr bwMode="auto">
            <a:xfrm>
              <a:off x="1474788" y="4770438"/>
              <a:ext cx="14288" cy="3175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6" y="32"/>
                </a:cxn>
                <a:cxn ang="0">
                  <a:pos x="16" y="57"/>
                </a:cxn>
                <a:cxn ang="0">
                  <a:pos x="24" y="69"/>
                </a:cxn>
                <a:cxn ang="0">
                  <a:pos x="34" y="81"/>
                </a:cxn>
                <a:cxn ang="0">
                  <a:pos x="27" y="54"/>
                </a:cxn>
                <a:cxn ang="0">
                  <a:pos x="16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34" h="81">
                  <a:moveTo>
                    <a:pt x="0" y="2"/>
                  </a:moveTo>
                  <a:lnTo>
                    <a:pt x="6" y="32"/>
                  </a:lnTo>
                  <a:lnTo>
                    <a:pt x="16" y="57"/>
                  </a:lnTo>
                  <a:lnTo>
                    <a:pt x="24" y="69"/>
                  </a:lnTo>
                  <a:lnTo>
                    <a:pt x="34" y="81"/>
                  </a:lnTo>
                  <a:lnTo>
                    <a:pt x="27" y="54"/>
                  </a:lnTo>
                  <a:lnTo>
                    <a:pt x="16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14" name="Freeform 63"/>
            <p:cNvSpPr>
              <a:spLocks/>
            </p:cNvSpPr>
            <p:nvPr/>
          </p:nvSpPr>
          <p:spPr bwMode="auto">
            <a:xfrm>
              <a:off x="1231901" y="4718050"/>
              <a:ext cx="222250" cy="180975"/>
            </a:xfrm>
            <a:custGeom>
              <a:avLst/>
              <a:gdLst/>
              <a:ahLst/>
              <a:cxnLst>
                <a:cxn ang="0">
                  <a:pos x="41" y="12"/>
                </a:cxn>
                <a:cxn ang="0">
                  <a:pos x="32" y="2"/>
                </a:cxn>
                <a:cxn ang="0">
                  <a:pos x="22" y="0"/>
                </a:cxn>
                <a:cxn ang="0">
                  <a:pos x="1" y="56"/>
                </a:cxn>
                <a:cxn ang="0">
                  <a:pos x="3" y="168"/>
                </a:cxn>
                <a:cxn ang="0">
                  <a:pos x="19" y="221"/>
                </a:cxn>
                <a:cxn ang="0">
                  <a:pos x="31" y="248"/>
                </a:cxn>
                <a:cxn ang="0">
                  <a:pos x="46" y="276"/>
                </a:cxn>
                <a:cxn ang="0">
                  <a:pos x="67" y="304"/>
                </a:cxn>
                <a:cxn ang="0">
                  <a:pos x="89" y="331"/>
                </a:cxn>
                <a:cxn ang="0">
                  <a:pos x="117" y="357"/>
                </a:cxn>
                <a:cxn ang="0">
                  <a:pos x="147" y="382"/>
                </a:cxn>
                <a:cxn ang="0">
                  <a:pos x="163" y="392"/>
                </a:cxn>
                <a:cxn ang="0">
                  <a:pos x="178" y="403"/>
                </a:cxn>
                <a:cxn ang="0">
                  <a:pos x="193" y="411"/>
                </a:cxn>
                <a:cxn ang="0">
                  <a:pos x="208" y="419"/>
                </a:cxn>
                <a:cxn ang="0">
                  <a:pos x="223" y="425"/>
                </a:cxn>
                <a:cxn ang="0">
                  <a:pos x="253" y="437"/>
                </a:cxn>
                <a:cxn ang="0">
                  <a:pos x="282" y="445"/>
                </a:cxn>
                <a:cxn ang="0">
                  <a:pos x="325" y="454"/>
                </a:cxn>
                <a:cxn ang="0">
                  <a:pos x="404" y="456"/>
                </a:cxn>
                <a:cxn ang="0">
                  <a:pos x="468" y="445"/>
                </a:cxn>
                <a:cxn ang="0">
                  <a:pos x="502" y="435"/>
                </a:cxn>
                <a:cxn ang="0">
                  <a:pos x="527" y="424"/>
                </a:cxn>
                <a:cxn ang="0">
                  <a:pos x="550" y="405"/>
                </a:cxn>
                <a:cxn ang="0">
                  <a:pos x="560" y="375"/>
                </a:cxn>
                <a:cxn ang="0">
                  <a:pos x="553" y="346"/>
                </a:cxn>
                <a:cxn ang="0">
                  <a:pos x="538" y="324"/>
                </a:cxn>
                <a:cxn ang="0">
                  <a:pos x="512" y="294"/>
                </a:cxn>
                <a:cxn ang="0">
                  <a:pos x="496" y="271"/>
                </a:cxn>
                <a:cxn ang="0">
                  <a:pos x="479" y="247"/>
                </a:cxn>
                <a:cxn ang="0">
                  <a:pos x="463" y="223"/>
                </a:cxn>
                <a:cxn ang="0">
                  <a:pos x="440" y="189"/>
                </a:cxn>
                <a:cxn ang="0">
                  <a:pos x="434" y="183"/>
                </a:cxn>
                <a:cxn ang="0">
                  <a:pos x="421" y="183"/>
                </a:cxn>
                <a:cxn ang="0">
                  <a:pos x="421" y="205"/>
                </a:cxn>
                <a:cxn ang="0">
                  <a:pos x="433" y="232"/>
                </a:cxn>
                <a:cxn ang="0">
                  <a:pos x="444" y="252"/>
                </a:cxn>
                <a:cxn ang="0">
                  <a:pos x="458" y="274"/>
                </a:cxn>
                <a:cxn ang="0">
                  <a:pos x="474" y="294"/>
                </a:cxn>
                <a:cxn ang="0">
                  <a:pos x="502" y="320"/>
                </a:cxn>
                <a:cxn ang="0">
                  <a:pos x="512" y="327"/>
                </a:cxn>
                <a:cxn ang="0">
                  <a:pos x="538" y="343"/>
                </a:cxn>
                <a:cxn ang="0">
                  <a:pos x="543" y="375"/>
                </a:cxn>
                <a:cxn ang="0">
                  <a:pos x="524" y="408"/>
                </a:cxn>
                <a:cxn ang="0">
                  <a:pos x="498" y="424"/>
                </a:cxn>
                <a:cxn ang="0">
                  <a:pos x="468" y="428"/>
                </a:cxn>
                <a:cxn ang="0">
                  <a:pos x="396" y="432"/>
                </a:cxn>
                <a:cxn ang="0">
                  <a:pos x="277" y="427"/>
                </a:cxn>
                <a:cxn ang="0">
                  <a:pos x="227" y="413"/>
                </a:cxn>
                <a:cxn ang="0">
                  <a:pos x="203" y="401"/>
                </a:cxn>
                <a:cxn ang="0">
                  <a:pos x="187" y="392"/>
                </a:cxn>
                <a:cxn ang="0">
                  <a:pos x="170" y="382"/>
                </a:cxn>
                <a:cxn ang="0">
                  <a:pos x="146" y="363"/>
                </a:cxn>
                <a:cxn ang="0">
                  <a:pos x="116" y="333"/>
                </a:cxn>
                <a:cxn ang="0">
                  <a:pos x="88" y="295"/>
                </a:cxn>
                <a:cxn ang="0">
                  <a:pos x="69" y="262"/>
                </a:cxn>
                <a:cxn ang="0">
                  <a:pos x="56" y="237"/>
                </a:cxn>
                <a:cxn ang="0">
                  <a:pos x="40" y="197"/>
                </a:cxn>
                <a:cxn ang="0">
                  <a:pos x="29" y="101"/>
                </a:cxn>
                <a:cxn ang="0">
                  <a:pos x="160" y="17"/>
                </a:cxn>
                <a:cxn ang="0">
                  <a:pos x="166" y="2"/>
                </a:cxn>
                <a:cxn ang="0">
                  <a:pos x="156" y="1"/>
                </a:cxn>
              </a:cxnLst>
              <a:rect l="0" t="0" r="r" b="b"/>
              <a:pathLst>
                <a:path w="560" h="457">
                  <a:moveTo>
                    <a:pt x="156" y="1"/>
                  </a:moveTo>
                  <a:lnTo>
                    <a:pt x="41" y="12"/>
                  </a:lnTo>
                  <a:lnTo>
                    <a:pt x="39" y="8"/>
                  </a:lnTo>
                  <a:lnTo>
                    <a:pt x="32" y="2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2" y="11"/>
                  </a:lnTo>
                  <a:lnTo>
                    <a:pt x="1" y="56"/>
                  </a:lnTo>
                  <a:lnTo>
                    <a:pt x="0" y="142"/>
                  </a:lnTo>
                  <a:lnTo>
                    <a:pt x="3" y="168"/>
                  </a:lnTo>
                  <a:lnTo>
                    <a:pt x="10" y="193"/>
                  </a:lnTo>
                  <a:lnTo>
                    <a:pt x="19" y="221"/>
                  </a:lnTo>
                  <a:lnTo>
                    <a:pt x="25" y="235"/>
                  </a:lnTo>
                  <a:lnTo>
                    <a:pt x="31" y="248"/>
                  </a:lnTo>
                  <a:lnTo>
                    <a:pt x="39" y="262"/>
                  </a:lnTo>
                  <a:lnTo>
                    <a:pt x="46" y="276"/>
                  </a:lnTo>
                  <a:lnTo>
                    <a:pt x="56" y="290"/>
                  </a:lnTo>
                  <a:lnTo>
                    <a:pt x="67" y="304"/>
                  </a:lnTo>
                  <a:lnTo>
                    <a:pt x="78" y="318"/>
                  </a:lnTo>
                  <a:lnTo>
                    <a:pt x="89" y="331"/>
                  </a:lnTo>
                  <a:lnTo>
                    <a:pt x="103" y="344"/>
                  </a:lnTo>
                  <a:lnTo>
                    <a:pt x="117" y="357"/>
                  </a:lnTo>
                  <a:lnTo>
                    <a:pt x="132" y="370"/>
                  </a:lnTo>
                  <a:lnTo>
                    <a:pt x="147" y="382"/>
                  </a:lnTo>
                  <a:lnTo>
                    <a:pt x="155" y="387"/>
                  </a:lnTo>
                  <a:lnTo>
                    <a:pt x="163" y="392"/>
                  </a:lnTo>
                  <a:lnTo>
                    <a:pt x="170" y="397"/>
                  </a:lnTo>
                  <a:lnTo>
                    <a:pt x="178" y="403"/>
                  </a:lnTo>
                  <a:lnTo>
                    <a:pt x="185" y="406"/>
                  </a:lnTo>
                  <a:lnTo>
                    <a:pt x="193" y="411"/>
                  </a:lnTo>
                  <a:lnTo>
                    <a:pt x="200" y="415"/>
                  </a:lnTo>
                  <a:lnTo>
                    <a:pt x="208" y="419"/>
                  </a:lnTo>
                  <a:lnTo>
                    <a:pt x="216" y="423"/>
                  </a:lnTo>
                  <a:lnTo>
                    <a:pt x="223" y="425"/>
                  </a:lnTo>
                  <a:lnTo>
                    <a:pt x="238" y="432"/>
                  </a:lnTo>
                  <a:lnTo>
                    <a:pt x="253" y="437"/>
                  </a:lnTo>
                  <a:lnTo>
                    <a:pt x="269" y="442"/>
                  </a:lnTo>
                  <a:lnTo>
                    <a:pt x="282" y="445"/>
                  </a:lnTo>
                  <a:lnTo>
                    <a:pt x="298" y="449"/>
                  </a:lnTo>
                  <a:lnTo>
                    <a:pt x="325" y="454"/>
                  </a:lnTo>
                  <a:lnTo>
                    <a:pt x="352" y="457"/>
                  </a:lnTo>
                  <a:lnTo>
                    <a:pt x="404" y="456"/>
                  </a:lnTo>
                  <a:lnTo>
                    <a:pt x="449" y="449"/>
                  </a:lnTo>
                  <a:lnTo>
                    <a:pt x="468" y="445"/>
                  </a:lnTo>
                  <a:lnTo>
                    <a:pt x="487" y="440"/>
                  </a:lnTo>
                  <a:lnTo>
                    <a:pt x="502" y="435"/>
                  </a:lnTo>
                  <a:lnTo>
                    <a:pt x="516" y="429"/>
                  </a:lnTo>
                  <a:lnTo>
                    <a:pt x="527" y="424"/>
                  </a:lnTo>
                  <a:lnTo>
                    <a:pt x="536" y="418"/>
                  </a:lnTo>
                  <a:lnTo>
                    <a:pt x="550" y="405"/>
                  </a:lnTo>
                  <a:lnTo>
                    <a:pt x="558" y="390"/>
                  </a:lnTo>
                  <a:lnTo>
                    <a:pt x="560" y="375"/>
                  </a:lnTo>
                  <a:lnTo>
                    <a:pt x="558" y="360"/>
                  </a:lnTo>
                  <a:lnTo>
                    <a:pt x="553" y="346"/>
                  </a:lnTo>
                  <a:lnTo>
                    <a:pt x="545" y="333"/>
                  </a:lnTo>
                  <a:lnTo>
                    <a:pt x="538" y="324"/>
                  </a:lnTo>
                  <a:lnTo>
                    <a:pt x="527" y="313"/>
                  </a:lnTo>
                  <a:lnTo>
                    <a:pt x="512" y="294"/>
                  </a:lnTo>
                  <a:lnTo>
                    <a:pt x="505" y="284"/>
                  </a:lnTo>
                  <a:lnTo>
                    <a:pt x="496" y="271"/>
                  </a:lnTo>
                  <a:lnTo>
                    <a:pt x="487" y="260"/>
                  </a:lnTo>
                  <a:lnTo>
                    <a:pt x="479" y="247"/>
                  </a:lnTo>
                  <a:lnTo>
                    <a:pt x="471" y="235"/>
                  </a:lnTo>
                  <a:lnTo>
                    <a:pt x="463" y="223"/>
                  </a:lnTo>
                  <a:lnTo>
                    <a:pt x="449" y="203"/>
                  </a:lnTo>
                  <a:lnTo>
                    <a:pt x="440" y="189"/>
                  </a:lnTo>
                  <a:lnTo>
                    <a:pt x="437" y="184"/>
                  </a:lnTo>
                  <a:lnTo>
                    <a:pt x="434" y="183"/>
                  </a:lnTo>
                  <a:lnTo>
                    <a:pt x="428" y="180"/>
                  </a:lnTo>
                  <a:lnTo>
                    <a:pt x="421" y="183"/>
                  </a:lnTo>
                  <a:lnTo>
                    <a:pt x="419" y="194"/>
                  </a:lnTo>
                  <a:lnTo>
                    <a:pt x="421" y="205"/>
                  </a:lnTo>
                  <a:lnTo>
                    <a:pt x="428" y="222"/>
                  </a:lnTo>
                  <a:lnTo>
                    <a:pt x="433" y="232"/>
                  </a:lnTo>
                  <a:lnTo>
                    <a:pt x="438" y="242"/>
                  </a:lnTo>
                  <a:lnTo>
                    <a:pt x="444" y="252"/>
                  </a:lnTo>
                  <a:lnTo>
                    <a:pt x="450" y="264"/>
                  </a:lnTo>
                  <a:lnTo>
                    <a:pt x="458" y="274"/>
                  </a:lnTo>
                  <a:lnTo>
                    <a:pt x="467" y="284"/>
                  </a:lnTo>
                  <a:lnTo>
                    <a:pt x="474" y="294"/>
                  </a:lnTo>
                  <a:lnTo>
                    <a:pt x="483" y="304"/>
                  </a:lnTo>
                  <a:lnTo>
                    <a:pt x="502" y="320"/>
                  </a:lnTo>
                  <a:lnTo>
                    <a:pt x="507" y="324"/>
                  </a:lnTo>
                  <a:lnTo>
                    <a:pt x="512" y="327"/>
                  </a:lnTo>
                  <a:lnTo>
                    <a:pt x="522" y="332"/>
                  </a:lnTo>
                  <a:lnTo>
                    <a:pt x="538" y="343"/>
                  </a:lnTo>
                  <a:lnTo>
                    <a:pt x="544" y="358"/>
                  </a:lnTo>
                  <a:lnTo>
                    <a:pt x="543" y="375"/>
                  </a:lnTo>
                  <a:lnTo>
                    <a:pt x="535" y="392"/>
                  </a:lnTo>
                  <a:lnTo>
                    <a:pt x="524" y="408"/>
                  </a:lnTo>
                  <a:lnTo>
                    <a:pt x="507" y="420"/>
                  </a:lnTo>
                  <a:lnTo>
                    <a:pt x="498" y="424"/>
                  </a:lnTo>
                  <a:lnTo>
                    <a:pt x="488" y="428"/>
                  </a:lnTo>
                  <a:lnTo>
                    <a:pt x="468" y="428"/>
                  </a:lnTo>
                  <a:lnTo>
                    <a:pt x="439" y="428"/>
                  </a:lnTo>
                  <a:lnTo>
                    <a:pt x="396" y="432"/>
                  </a:lnTo>
                  <a:lnTo>
                    <a:pt x="341" y="434"/>
                  </a:lnTo>
                  <a:lnTo>
                    <a:pt x="277" y="427"/>
                  </a:lnTo>
                  <a:lnTo>
                    <a:pt x="245" y="418"/>
                  </a:lnTo>
                  <a:lnTo>
                    <a:pt x="227" y="413"/>
                  </a:lnTo>
                  <a:lnTo>
                    <a:pt x="211" y="405"/>
                  </a:lnTo>
                  <a:lnTo>
                    <a:pt x="203" y="401"/>
                  </a:lnTo>
                  <a:lnTo>
                    <a:pt x="194" y="397"/>
                  </a:lnTo>
                  <a:lnTo>
                    <a:pt x="187" y="392"/>
                  </a:lnTo>
                  <a:lnTo>
                    <a:pt x="179" y="387"/>
                  </a:lnTo>
                  <a:lnTo>
                    <a:pt x="170" y="382"/>
                  </a:lnTo>
                  <a:lnTo>
                    <a:pt x="163" y="376"/>
                  </a:lnTo>
                  <a:lnTo>
                    <a:pt x="146" y="363"/>
                  </a:lnTo>
                  <a:lnTo>
                    <a:pt x="131" y="349"/>
                  </a:lnTo>
                  <a:lnTo>
                    <a:pt x="116" y="333"/>
                  </a:lnTo>
                  <a:lnTo>
                    <a:pt x="102" y="315"/>
                  </a:lnTo>
                  <a:lnTo>
                    <a:pt x="88" y="295"/>
                  </a:lnTo>
                  <a:lnTo>
                    <a:pt x="75" y="274"/>
                  </a:lnTo>
                  <a:lnTo>
                    <a:pt x="69" y="262"/>
                  </a:lnTo>
                  <a:lnTo>
                    <a:pt x="63" y="250"/>
                  </a:lnTo>
                  <a:lnTo>
                    <a:pt x="56" y="237"/>
                  </a:lnTo>
                  <a:lnTo>
                    <a:pt x="50" y="224"/>
                  </a:lnTo>
                  <a:lnTo>
                    <a:pt x="40" y="197"/>
                  </a:lnTo>
                  <a:lnTo>
                    <a:pt x="29" y="150"/>
                  </a:lnTo>
                  <a:lnTo>
                    <a:pt x="29" y="101"/>
                  </a:lnTo>
                  <a:lnTo>
                    <a:pt x="36" y="43"/>
                  </a:lnTo>
                  <a:lnTo>
                    <a:pt x="160" y="17"/>
                  </a:lnTo>
                  <a:lnTo>
                    <a:pt x="166" y="8"/>
                  </a:lnTo>
                  <a:lnTo>
                    <a:pt x="166" y="2"/>
                  </a:lnTo>
                  <a:lnTo>
                    <a:pt x="156" y="1"/>
                  </a:lnTo>
                  <a:lnTo>
                    <a:pt x="156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15" name="Freeform 64"/>
            <p:cNvSpPr>
              <a:spLocks/>
            </p:cNvSpPr>
            <p:nvPr/>
          </p:nvSpPr>
          <p:spPr bwMode="auto">
            <a:xfrm>
              <a:off x="1273176" y="4727575"/>
              <a:ext cx="122238" cy="149225"/>
            </a:xfrm>
            <a:custGeom>
              <a:avLst/>
              <a:gdLst/>
              <a:ahLst/>
              <a:cxnLst>
                <a:cxn ang="0">
                  <a:pos x="63" y="7"/>
                </a:cxn>
                <a:cxn ang="0">
                  <a:pos x="71" y="1"/>
                </a:cxn>
                <a:cxn ang="0">
                  <a:pos x="178" y="51"/>
                </a:cxn>
                <a:cxn ang="0">
                  <a:pos x="181" y="67"/>
                </a:cxn>
                <a:cxn ang="0">
                  <a:pos x="161" y="73"/>
                </a:cxn>
                <a:cxn ang="0">
                  <a:pos x="96" y="80"/>
                </a:cxn>
                <a:cxn ang="0">
                  <a:pos x="120" y="136"/>
                </a:cxn>
                <a:cxn ang="0">
                  <a:pos x="211" y="135"/>
                </a:cxn>
                <a:cxn ang="0">
                  <a:pos x="270" y="151"/>
                </a:cxn>
                <a:cxn ang="0">
                  <a:pos x="264" y="155"/>
                </a:cxn>
                <a:cxn ang="0">
                  <a:pos x="216" y="160"/>
                </a:cxn>
                <a:cxn ang="0">
                  <a:pos x="115" y="176"/>
                </a:cxn>
                <a:cxn ang="0">
                  <a:pos x="128" y="222"/>
                </a:cxn>
                <a:cxn ang="0">
                  <a:pos x="138" y="250"/>
                </a:cxn>
                <a:cxn ang="0">
                  <a:pos x="203" y="255"/>
                </a:cxn>
                <a:cxn ang="0">
                  <a:pos x="299" y="242"/>
                </a:cxn>
                <a:cxn ang="0">
                  <a:pos x="307" y="251"/>
                </a:cxn>
                <a:cxn ang="0">
                  <a:pos x="296" y="260"/>
                </a:cxn>
                <a:cxn ang="0">
                  <a:pos x="265" y="267"/>
                </a:cxn>
                <a:cxn ang="0">
                  <a:pos x="224" y="274"/>
                </a:cxn>
                <a:cxn ang="0">
                  <a:pos x="168" y="281"/>
                </a:cxn>
                <a:cxn ang="0">
                  <a:pos x="186" y="333"/>
                </a:cxn>
                <a:cxn ang="0">
                  <a:pos x="277" y="332"/>
                </a:cxn>
                <a:cxn ang="0">
                  <a:pos x="202" y="356"/>
                </a:cxn>
                <a:cxn ang="0">
                  <a:pos x="222" y="365"/>
                </a:cxn>
                <a:cxn ang="0">
                  <a:pos x="249" y="368"/>
                </a:cxn>
                <a:cxn ang="0">
                  <a:pos x="248" y="373"/>
                </a:cxn>
                <a:cxn ang="0">
                  <a:pos x="215" y="375"/>
                </a:cxn>
                <a:cxn ang="0">
                  <a:pos x="183" y="361"/>
                </a:cxn>
                <a:cxn ang="0">
                  <a:pos x="161" y="365"/>
                </a:cxn>
                <a:cxn ang="0">
                  <a:pos x="153" y="360"/>
                </a:cxn>
                <a:cxn ang="0">
                  <a:pos x="166" y="342"/>
                </a:cxn>
                <a:cxn ang="0">
                  <a:pos x="43" y="281"/>
                </a:cxn>
                <a:cxn ang="0">
                  <a:pos x="114" y="257"/>
                </a:cxn>
                <a:cxn ang="0">
                  <a:pos x="17" y="178"/>
                </a:cxn>
                <a:cxn ang="0">
                  <a:pos x="78" y="142"/>
                </a:cxn>
                <a:cxn ang="0">
                  <a:pos x="5" y="92"/>
                </a:cxn>
                <a:cxn ang="0">
                  <a:pos x="60" y="49"/>
                </a:cxn>
              </a:cxnLst>
              <a:rect l="0" t="0" r="r" b="b"/>
              <a:pathLst>
                <a:path w="308" h="376">
                  <a:moveTo>
                    <a:pt x="60" y="49"/>
                  </a:moveTo>
                  <a:lnTo>
                    <a:pt x="63" y="7"/>
                  </a:lnTo>
                  <a:lnTo>
                    <a:pt x="66" y="0"/>
                  </a:lnTo>
                  <a:lnTo>
                    <a:pt x="71" y="1"/>
                  </a:lnTo>
                  <a:lnTo>
                    <a:pt x="89" y="45"/>
                  </a:lnTo>
                  <a:lnTo>
                    <a:pt x="178" y="51"/>
                  </a:lnTo>
                  <a:lnTo>
                    <a:pt x="183" y="64"/>
                  </a:lnTo>
                  <a:lnTo>
                    <a:pt x="181" y="67"/>
                  </a:lnTo>
                  <a:lnTo>
                    <a:pt x="176" y="69"/>
                  </a:lnTo>
                  <a:lnTo>
                    <a:pt x="161" y="73"/>
                  </a:lnTo>
                  <a:lnTo>
                    <a:pt x="135" y="78"/>
                  </a:lnTo>
                  <a:lnTo>
                    <a:pt x="96" y="80"/>
                  </a:lnTo>
                  <a:lnTo>
                    <a:pt x="104" y="137"/>
                  </a:lnTo>
                  <a:lnTo>
                    <a:pt x="120" y="136"/>
                  </a:lnTo>
                  <a:lnTo>
                    <a:pt x="159" y="133"/>
                  </a:lnTo>
                  <a:lnTo>
                    <a:pt x="211" y="135"/>
                  </a:lnTo>
                  <a:lnTo>
                    <a:pt x="259" y="145"/>
                  </a:lnTo>
                  <a:lnTo>
                    <a:pt x="270" y="151"/>
                  </a:lnTo>
                  <a:lnTo>
                    <a:pt x="269" y="154"/>
                  </a:lnTo>
                  <a:lnTo>
                    <a:pt x="264" y="155"/>
                  </a:lnTo>
                  <a:lnTo>
                    <a:pt x="245" y="159"/>
                  </a:lnTo>
                  <a:lnTo>
                    <a:pt x="216" y="160"/>
                  </a:lnTo>
                  <a:lnTo>
                    <a:pt x="111" y="164"/>
                  </a:lnTo>
                  <a:lnTo>
                    <a:pt x="115" y="176"/>
                  </a:lnTo>
                  <a:lnTo>
                    <a:pt x="123" y="205"/>
                  </a:lnTo>
                  <a:lnTo>
                    <a:pt x="128" y="222"/>
                  </a:lnTo>
                  <a:lnTo>
                    <a:pt x="133" y="237"/>
                  </a:lnTo>
                  <a:lnTo>
                    <a:pt x="138" y="250"/>
                  </a:lnTo>
                  <a:lnTo>
                    <a:pt x="143" y="257"/>
                  </a:lnTo>
                  <a:lnTo>
                    <a:pt x="203" y="255"/>
                  </a:lnTo>
                  <a:lnTo>
                    <a:pt x="283" y="243"/>
                  </a:lnTo>
                  <a:lnTo>
                    <a:pt x="299" y="242"/>
                  </a:lnTo>
                  <a:lnTo>
                    <a:pt x="308" y="246"/>
                  </a:lnTo>
                  <a:lnTo>
                    <a:pt x="307" y="251"/>
                  </a:lnTo>
                  <a:lnTo>
                    <a:pt x="303" y="255"/>
                  </a:lnTo>
                  <a:lnTo>
                    <a:pt x="296" y="260"/>
                  </a:lnTo>
                  <a:lnTo>
                    <a:pt x="283" y="264"/>
                  </a:lnTo>
                  <a:lnTo>
                    <a:pt x="265" y="267"/>
                  </a:lnTo>
                  <a:lnTo>
                    <a:pt x="245" y="271"/>
                  </a:lnTo>
                  <a:lnTo>
                    <a:pt x="224" y="274"/>
                  </a:lnTo>
                  <a:lnTo>
                    <a:pt x="203" y="276"/>
                  </a:lnTo>
                  <a:lnTo>
                    <a:pt x="168" y="281"/>
                  </a:lnTo>
                  <a:lnTo>
                    <a:pt x="154" y="283"/>
                  </a:lnTo>
                  <a:lnTo>
                    <a:pt x="186" y="333"/>
                  </a:lnTo>
                  <a:lnTo>
                    <a:pt x="267" y="314"/>
                  </a:lnTo>
                  <a:lnTo>
                    <a:pt x="277" y="332"/>
                  </a:lnTo>
                  <a:lnTo>
                    <a:pt x="200" y="353"/>
                  </a:lnTo>
                  <a:lnTo>
                    <a:pt x="202" y="356"/>
                  </a:lnTo>
                  <a:lnTo>
                    <a:pt x="210" y="360"/>
                  </a:lnTo>
                  <a:lnTo>
                    <a:pt x="222" y="365"/>
                  </a:lnTo>
                  <a:lnTo>
                    <a:pt x="243" y="367"/>
                  </a:lnTo>
                  <a:lnTo>
                    <a:pt x="249" y="368"/>
                  </a:lnTo>
                  <a:lnTo>
                    <a:pt x="251" y="370"/>
                  </a:lnTo>
                  <a:lnTo>
                    <a:pt x="248" y="373"/>
                  </a:lnTo>
                  <a:lnTo>
                    <a:pt x="240" y="376"/>
                  </a:lnTo>
                  <a:lnTo>
                    <a:pt x="215" y="375"/>
                  </a:lnTo>
                  <a:lnTo>
                    <a:pt x="200" y="370"/>
                  </a:lnTo>
                  <a:lnTo>
                    <a:pt x="183" y="361"/>
                  </a:lnTo>
                  <a:lnTo>
                    <a:pt x="176" y="363"/>
                  </a:lnTo>
                  <a:lnTo>
                    <a:pt x="161" y="365"/>
                  </a:lnTo>
                  <a:lnTo>
                    <a:pt x="156" y="363"/>
                  </a:lnTo>
                  <a:lnTo>
                    <a:pt x="153" y="360"/>
                  </a:lnTo>
                  <a:lnTo>
                    <a:pt x="157" y="352"/>
                  </a:lnTo>
                  <a:lnTo>
                    <a:pt x="166" y="342"/>
                  </a:lnTo>
                  <a:lnTo>
                    <a:pt x="125" y="283"/>
                  </a:lnTo>
                  <a:lnTo>
                    <a:pt x="43" y="281"/>
                  </a:lnTo>
                  <a:lnTo>
                    <a:pt x="34" y="267"/>
                  </a:lnTo>
                  <a:lnTo>
                    <a:pt x="114" y="257"/>
                  </a:lnTo>
                  <a:lnTo>
                    <a:pt x="82" y="168"/>
                  </a:lnTo>
                  <a:lnTo>
                    <a:pt x="17" y="178"/>
                  </a:lnTo>
                  <a:lnTo>
                    <a:pt x="10" y="160"/>
                  </a:lnTo>
                  <a:lnTo>
                    <a:pt x="78" y="142"/>
                  </a:lnTo>
                  <a:lnTo>
                    <a:pt x="68" y="87"/>
                  </a:lnTo>
                  <a:lnTo>
                    <a:pt x="5" y="92"/>
                  </a:lnTo>
                  <a:lnTo>
                    <a:pt x="0" y="70"/>
                  </a:lnTo>
                  <a:lnTo>
                    <a:pt x="60" y="49"/>
                  </a:lnTo>
                  <a:lnTo>
                    <a:pt x="60" y="4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16" name="Freeform 65"/>
            <p:cNvSpPr>
              <a:spLocks/>
            </p:cNvSpPr>
            <p:nvPr/>
          </p:nvSpPr>
          <p:spPr bwMode="auto">
            <a:xfrm>
              <a:off x="922338" y="4545013"/>
              <a:ext cx="360363" cy="365125"/>
            </a:xfrm>
            <a:custGeom>
              <a:avLst/>
              <a:gdLst/>
              <a:ahLst/>
              <a:cxnLst>
                <a:cxn ang="0">
                  <a:pos x="744" y="284"/>
                </a:cxn>
                <a:cxn ang="0">
                  <a:pos x="859" y="275"/>
                </a:cxn>
                <a:cxn ang="0">
                  <a:pos x="849" y="209"/>
                </a:cxn>
                <a:cxn ang="0">
                  <a:pos x="749" y="232"/>
                </a:cxn>
                <a:cxn ang="0">
                  <a:pos x="786" y="148"/>
                </a:cxn>
                <a:cxn ang="0">
                  <a:pos x="786" y="36"/>
                </a:cxn>
                <a:cxn ang="0">
                  <a:pos x="694" y="54"/>
                </a:cxn>
                <a:cxn ang="0">
                  <a:pos x="753" y="130"/>
                </a:cxn>
                <a:cxn ang="0">
                  <a:pos x="652" y="170"/>
                </a:cxn>
                <a:cxn ang="0">
                  <a:pos x="584" y="47"/>
                </a:cxn>
                <a:cxn ang="0">
                  <a:pos x="532" y="96"/>
                </a:cxn>
                <a:cxn ang="0">
                  <a:pos x="593" y="159"/>
                </a:cxn>
                <a:cxn ang="0">
                  <a:pos x="516" y="242"/>
                </a:cxn>
                <a:cxn ang="0">
                  <a:pos x="577" y="251"/>
                </a:cxn>
                <a:cxn ang="0">
                  <a:pos x="667" y="290"/>
                </a:cxn>
                <a:cxn ang="0">
                  <a:pos x="641" y="390"/>
                </a:cxn>
                <a:cxn ang="0">
                  <a:pos x="372" y="409"/>
                </a:cxn>
                <a:cxn ang="0">
                  <a:pos x="290" y="379"/>
                </a:cxn>
                <a:cxn ang="0">
                  <a:pos x="263" y="300"/>
                </a:cxn>
                <a:cxn ang="0">
                  <a:pos x="268" y="194"/>
                </a:cxn>
                <a:cxn ang="0">
                  <a:pos x="123" y="143"/>
                </a:cxn>
                <a:cxn ang="0">
                  <a:pos x="99" y="212"/>
                </a:cxn>
                <a:cxn ang="0">
                  <a:pos x="40" y="178"/>
                </a:cxn>
                <a:cxn ang="0">
                  <a:pos x="66" y="227"/>
                </a:cxn>
                <a:cxn ang="0">
                  <a:pos x="34" y="288"/>
                </a:cxn>
                <a:cxn ang="0">
                  <a:pos x="86" y="251"/>
                </a:cxn>
                <a:cxn ang="0">
                  <a:pos x="186" y="318"/>
                </a:cxn>
                <a:cxn ang="0">
                  <a:pos x="178" y="413"/>
                </a:cxn>
                <a:cxn ang="0">
                  <a:pos x="255" y="460"/>
                </a:cxn>
                <a:cxn ang="0">
                  <a:pos x="272" y="672"/>
                </a:cxn>
                <a:cxn ang="0">
                  <a:pos x="234" y="922"/>
                </a:cxn>
                <a:cxn ang="0">
                  <a:pos x="230" y="719"/>
                </a:cxn>
                <a:cxn ang="0">
                  <a:pos x="263" y="544"/>
                </a:cxn>
                <a:cxn ang="0">
                  <a:pos x="206" y="463"/>
                </a:cxn>
                <a:cxn ang="0">
                  <a:pos x="144" y="425"/>
                </a:cxn>
                <a:cxn ang="0">
                  <a:pos x="162" y="280"/>
                </a:cxn>
                <a:cxn ang="0">
                  <a:pos x="79" y="294"/>
                </a:cxn>
                <a:cxn ang="0">
                  <a:pos x="0" y="269"/>
                </a:cxn>
                <a:cxn ang="0">
                  <a:pos x="43" y="216"/>
                </a:cxn>
                <a:cxn ang="0">
                  <a:pos x="32" y="149"/>
                </a:cxn>
                <a:cxn ang="0">
                  <a:pos x="84" y="125"/>
                </a:cxn>
                <a:cxn ang="0">
                  <a:pos x="159" y="167"/>
                </a:cxn>
                <a:cxn ang="0">
                  <a:pos x="310" y="192"/>
                </a:cxn>
                <a:cxn ang="0">
                  <a:pos x="284" y="329"/>
                </a:cxn>
                <a:cxn ang="0">
                  <a:pos x="337" y="370"/>
                </a:cxn>
                <a:cxn ang="0">
                  <a:pos x="475" y="380"/>
                </a:cxn>
                <a:cxn ang="0">
                  <a:pos x="622" y="261"/>
                </a:cxn>
                <a:cxn ang="0">
                  <a:pos x="538" y="295"/>
                </a:cxn>
                <a:cxn ang="0">
                  <a:pos x="526" y="188"/>
                </a:cxn>
                <a:cxn ang="0">
                  <a:pos x="565" y="158"/>
                </a:cxn>
                <a:cxn ang="0">
                  <a:pos x="510" y="76"/>
                </a:cxn>
                <a:cxn ang="0">
                  <a:pos x="575" y="17"/>
                </a:cxn>
                <a:cxn ang="0">
                  <a:pos x="627" y="120"/>
                </a:cxn>
                <a:cxn ang="0">
                  <a:pos x="716" y="143"/>
                </a:cxn>
                <a:cxn ang="0">
                  <a:pos x="671" y="78"/>
                </a:cxn>
                <a:cxn ang="0">
                  <a:pos x="702" y="11"/>
                </a:cxn>
                <a:cxn ang="0">
                  <a:pos x="827" y="53"/>
                </a:cxn>
                <a:cxn ang="0">
                  <a:pos x="792" y="160"/>
                </a:cxn>
                <a:cxn ang="0">
                  <a:pos x="807" y="213"/>
                </a:cxn>
                <a:cxn ang="0">
                  <a:pos x="874" y="177"/>
                </a:cxn>
                <a:cxn ang="0">
                  <a:pos x="897" y="285"/>
                </a:cxn>
                <a:cxn ang="0">
                  <a:pos x="786" y="293"/>
                </a:cxn>
              </a:cxnLst>
              <a:rect l="0" t="0" r="r" b="b"/>
              <a:pathLst>
                <a:path w="909" h="922">
                  <a:moveTo>
                    <a:pt x="790" y="365"/>
                  </a:moveTo>
                  <a:lnTo>
                    <a:pt x="788" y="379"/>
                  </a:lnTo>
                  <a:lnTo>
                    <a:pt x="784" y="381"/>
                  </a:lnTo>
                  <a:lnTo>
                    <a:pt x="779" y="381"/>
                  </a:lnTo>
                  <a:lnTo>
                    <a:pt x="763" y="369"/>
                  </a:lnTo>
                  <a:lnTo>
                    <a:pt x="745" y="299"/>
                  </a:lnTo>
                  <a:lnTo>
                    <a:pt x="744" y="284"/>
                  </a:lnTo>
                  <a:lnTo>
                    <a:pt x="749" y="274"/>
                  </a:lnTo>
                  <a:lnTo>
                    <a:pt x="754" y="271"/>
                  </a:lnTo>
                  <a:lnTo>
                    <a:pt x="763" y="270"/>
                  </a:lnTo>
                  <a:lnTo>
                    <a:pt x="779" y="274"/>
                  </a:lnTo>
                  <a:lnTo>
                    <a:pt x="797" y="276"/>
                  </a:lnTo>
                  <a:lnTo>
                    <a:pt x="817" y="279"/>
                  </a:lnTo>
                  <a:lnTo>
                    <a:pt x="859" y="275"/>
                  </a:lnTo>
                  <a:lnTo>
                    <a:pt x="883" y="254"/>
                  </a:lnTo>
                  <a:lnTo>
                    <a:pt x="883" y="226"/>
                  </a:lnTo>
                  <a:lnTo>
                    <a:pt x="877" y="217"/>
                  </a:lnTo>
                  <a:lnTo>
                    <a:pt x="873" y="213"/>
                  </a:lnTo>
                  <a:lnTo>
                    <a:pt x="868" y="211"/>
                  </a:lnTo>
                  <a:lnTo>
                    <a:pt x="859" y="208"/>
                  </a:lnTo>
                  <a:lnTo>
                    <a:pt x="849" y="209"/>
                  </a:lnTo>
                  <a:lnTo>
                    <a:pt x="834" y="225"/>
                  </a:lnTo>
                  <a:lnTo>
                    <a:pt x="827" y="235"/>
                  </a:lnTo>
                  <a:lnTo>
                    <a:pt x="817" y="242"/>
                  </a:lnTo>
                  <a:lnTo>
                    <a:pt x="806" y="247"/>
                  </a:lnTo>
                  <a:lnTo>
                    <a:pt x="792" y="250"/>
                  </a:lnTo>
                  <a:lnTo>
                    <a:pt x="767" y="246"/>
                  </a:lnTo>
                  <a:lnTo>
                    <a:pt x="749" y="232"/>
                  </a:lnTo>
                  <a:lnTo>
                    <a:pt x="743" y="212"/>
                  </a:lnTo>
                  <a:lnTo>
                    <a:pt x="747" y="189"/>
                  </a:lnTo>
                  <a:lnTo>
                    <a:pt x="753" y="178"/>
                  </a:lnTo>
                  <a:lnTo>
                    <a:pt x="760" y="167"/>
                  </a:lnTo>
                  <a:lnTo>
                    <a:pt x="772" y="156"/>
                  </a:lnTo>
                  <a:lnTo>
                    <a:pt x="778" y="151"/>
                  </a:lnTo>
                  <a:lnTo>
                    <a:pt x="786" y="148"/>
                  </a:lnTo>
                  <a:lnTo>
                    <a:pt x="798" y="136"/>
                  </a:lnTo>
                  <a:lnTo>
                    <a:pt x="806" y="121"/>
                  </a:lnTo>
                  <a:lnTo>
                    <a:pt x="810" y="84"/>
                  </a:lnTo>
                  <a:lnTo>
                    <a:pt x="806" y="67"/>
                  </a:lnTo>
                  <a:lnTo>
                    <a:pt x="800" y="52"/>
                  </a:lnTo>
                  <a:lnTo>
                    <a:pt x="791" y="40"/>
                  </a:lnTo>
                  <a:lnTo>
                    <a:pt x="786" y="36"/>
                  </a:lnTo>
                  <a:lnTo>
                    <a:pt x="779" y="34"/>
                  </a:lnTo>
                  <a:lnTo>
                    <a:pt x="767" y="31"/>
                  </a:lnTo>
                  <a:lnTo>
                    <a:pt x="750" y="30"/>
                  </a:lnTo>
                  <a:lnTo>
                    <a:pt x="719" y="31"/>
                  </a:lnTo>
                  <a:lnTo>
                    <a:pt x="705" y="36"/>
                  </a:lnTo>
                  <a:lnTo>
                    <a:pt x="696" y="44"/>
                  </a:lnTo>
                  <a:lnTo>
                    <a:pt x="694" y="54"/>
                  </a:lnTo>
                  <a:lnTo>
                    <a:pt x="699" y="69"/>
                  </a:lnTo>
                  <a:lnTo>
                    <a:pt x="709" y="83"/>
                  </a:lnTo>
                  <a:lnTo>
                    <a:pt x="720" y="95"/>
                  </a:lnTo>
                  <a:lnTo>
                    <a:pt x="726" y="100"/>
                  </a:lnTo>
                  <a:lnTo>
                    <a:pt x="733" y="103"/>
                  </a:lnTo>
                  <a:lnTo>
                    <a:pt x="743" y="112"/>
                  </a:lnTo>
                  <a:lnTo>
                    <a:pt x="753" y="130"/>
                  </a:lnTo>
                  <a:lnTo>
                    <a:pt x="750" y="143"/>
                  </a:lnTo>
                  <a:lnTo>
                    <a:pt x="739" y="159"/>
                  </a:lnTo>
                  <a:lnTo>
                    <a:pt x="721" y="173"/>
                  </a:lnTo>
                  <a:lnTo>
                    <a:pt x="710" y="177"/>
                  </a:lnTo>
                  <a:lnTo>
                    <a:pt x="699" y="178"/>
                  </a:lnTo>
                  <a:lnTo>
                    <a:pt x="676" y="177"/>
                  </a:lnTo>
                  <a:lnTo>
                    <a:pt x="652" y="170"/>
                  </a:lnTo>
                  <a:lnTo>
                    <a:pt x="639" y="164"/>
                  </a:lnTo>
                  <a:lnTo>
                    <a:pt x="629" y="158"/>
                  </a:lnTo>
                  <a:lnTo>
                    <a:pt x="610" y="144"/>
                  </a:lnTo>
                  <a:lnTo>
                    <a:pt x="598" y="127"/>
                  </a:lnTo>
                  <a:lnTo>
                    <a:pt x="591" y="112"/>
                  </a:lnTo>
                  <a:lnTo>
                    <a:pt x="587" y="54"/>
                  </a:lnTo>
                  <a:lnTo>
                    <a:pt x="584" y="47"/>
                  </a:lnTo>
                  <a:lnTo>
                    <a:pt x="581" y="44"/>
                  </a:lnTo>
                  <a:lnTo>
                    <a:pt x="577" y="43"/>
                  </a:lnTo>
                  <a:lnTo>
                    <a:pt x="567" y="45"/>
                  </a:lnTo>
                  <a:lnTo>
                    <a:pt x="561" y="49"/>
                  </a:lnTo>
                  <a:lnTo>
                    <a:pt x="552" y="55"/>
                  </a:lnTo>
                  <a:lnTo>
                    <a:pt x="533" y="83"/>
                  </a:lnTo>
                  <a:lnTo>
                    <a:pt x="532" y="96"/>
                  </a:lnTo>
                  <a:lnTo>
                    <a:pt x="536" y="107"/>
                  </a:lnTo>
                  <a:lnTo>
                    <a:pt x="543" y="117"/>
                  </a:lnTo>
                  <a:lnTo>
                    <a:pt x="552" y="126"/>
                  </a:lnTo>
                  <a:lnTo>
                    <a:pt x="556" y="129"/>
                  </a:lnTo>
                  <a:lnTo>
                    <a:pt x="561" y="131"/>
                  </a:lnTo>
                  <a:lnTo>
                    <a:pt x="567" y="135"/>
                  </a:lnTo>
                  <a:lnTo>
                    <a:pt x="593" y="159"/>
                  </a:lnTo>
                  <a:lnTo>
                    <a:pt x="596" y="173"/>
                  </a:lnTo>
                  <a:lnTo>
                    <a:pt x="587" y="182"/>
                  </a:lnTo>
                  <a:lnTo>
                    <a:pt x="566" y="189"/>
                  </a:lnTo>
                  <a:lnTo>
                    <a:pt x="553" y="194"/>
                  </a:lnTo>
                  <a:lnTo>
                    <a:pt x="541" y="202"/>
                  </a:lnTo>
                  <a:lnTo>
                    <a:pt x="522" y="220"/>
                  </a:lnTo>
                  <a:lnTo>
                    <a:pt x="516" y="242"/>
                  </a:lnTo>
                  <a:lnTo>
                    <a:pt x="518" y="254"/>
                  </a:lnTo>
                  <a:lnTo>
                    <a:pt x="523" y="263"/>
                  </a:lnTo>
                  <a:lnTo>
                    <a:pt x="531" y="270"/>
                  </a:lnTo>
                  <a:lnTo>
                    <a:pt x="538" y="274"/>
                  </a:lnTo>
                  <a:lnTo>
                    <a:pt x="556" y="274"/>
                  </a:lnTo>
                  <a:lnTo>
                    <a:pt x="570" y="260"/>
                  </a:lnTo>
                  <a:lnTo>
                    <a:pt x="577" y="251"/>
                  </a:lnTo>
                  <a:lnTo>
                    <a:pt x="586" y="244"/>
                  </a:lnTo>
                  <a:lnTo>
                    <a:pt x="596" y="239"/>
                  </a:lnTo>
                  <a:lnTo>
                    <a:pt x="608" y="236"/>
                  </a:lnTo>
                  <a:lnTo>
                    <a:pt x="630" y="239"/>
                  </a:lnTo>
                  <a:lnTo>
                    <a:pt x="649" y="256"/>
                  </a:lnTo>
                  <a:lnTo>
                    <a:pt x="658" y="271"/>
                  </a:lnTo>
                  <a:lnTo>
                    <a:pt x="667" y="290"/>
                  </a:lnTo>
                  <a:lnTo>
                    <a:pt x="675" y="311"/>
                  </a:lnTo>
                  <a:lnTo>
                    <a:pt x="683" y="332"/>
                  </a:lnTo>
                  <a:lnTo>
                    <a:pt x="690" y="351"/>
                  </a:lnTo>
                  <a:lnTo>
                    <a:pt x="695" y="367"/>
                  </a:lnTo>
                  <a:lnTo>
                    <a:pt x="700" y="383"/>
                  </a:lnTo>
                  <a:lnTo>
                    <a:pt x="671" y="386"/>
                  </a:lnTo>
                  <a:lnTo>
                    <a:pt x="641" y="390"/>
                  </a:lnTo>
                  <a:lnTo>
                    <a:pt x="605" y="394"/>
                  </a:lnTo>
                  <a:lnTo>
                    <a:pt x="569" y="399"/>
                  </a:lnTo>
                  <a:lnTo>
                    <a:pt x="533" y="403"/>
                  </a:lnTo>
                  <a:lnTo>
                    <a:pt x="484" y="410"/>
                  </a:lnTo>
                  <a:lnTo>
                    <a:pt x="451" y="413"/>
                  </a:lnTo>
                  <a:lnTo>
                    <a:pt x="409" y="413"/>
                  </a:lnTo>
                  <a:lnTo>
                    <a:pt x="372" y="409"/>
                  </a:lnTo>
                  <a:lnTo>
                    <a:pt x="346" y="403"/>
                  </a:lnTo>
                  <a:lnTo>
                    <a:pt x="339" y="398"/>
                  </a:lnTo>
                  <a:lnTo>
                    <a:pt x="330" y="393"/>
                  </a:lnTo>
                  <a:lnTo>
                    <a:pt x="320" y="389"/>
                  </a:lnTo>
                  <a:lnTo>
                    <a:pt x="310" y="385"/>
                  </a:lnTo>
                  <a:lnTo>
                    <a:pt x="300" y="381"/>
                  </a:lnTo>
                  <a:lnTo>
                    <a:pt x="290" y="379"/>
                  </a:lnTo>
                  <a:lnTo>
                    <a:pt x="268" y="376"/>
                  </a:lnTo>
                  <a:lnTo>
                    <a:pt x="259" y="375"/>
                  </a:lnTo>
                  <a:lnTo>
                    <a:pt x="253" y="369"/>
                  </a:lnTo>
                  <a:lnTo>
                    <a:pt x="248" y="347"/>
                  </a:lnTo>
                  <a:lnTo>
                    <a:pt x="252" y="323"/>
                  </a:lnTo>
                  <a:lnTo>
                    <a:pt x="257" y="311"/>
                  </a:lnTo>
                  <a:lnTo>
                    <a:pt x="263" y="300"/>
                  </a:lnTo>
                  <a:lnTo>
                    <a:pt x="278" y="285"/>
                  </a:lnTo>
                  <a:lnTo>
                    <a:pt x="292" y="270"/>
                  </a:lnTo>
                  <a:lnTo>
                    <a:pt x="301" y="254"/>
                  </a:lnTo>
                  <a:lnTo>
                    <a:pt x="300" y="232"/>
                  </a:lnTo>
                  <a:lnTo>
                    <a:pt x="291" y="212"/>
                  </a:lnTo>
                  <a:lnTo>
                    <a:pt x="277" y="198"/>
                  </a:lnTo>
                  <a:lnTo>
                    <a:pt x="268" y="194"/>
                  </a:lnTo>
                  <a:lnTo>
                    <a:pt x="255" y="192"/>
                  </a:lnTo>
                  <a:lnTo>
                    <a:pt x="221" y="192"/>
                  </a:lnTo>
                  <a:lnTo>
                    <a:pt x="182" y="193"/>
                  </a:lnTo>
                  <a:lnTo>
                    <a:pt x="149" y="188"/>
                  </a:lnTo>
                  <a:lnTo>
                    <a:pt x="137" y="183"/>
                  </a:lnTo>
                  <a:lnTo>
                    <a:pt x="127" y="173"/>
                  </a:lnTo>
                  <a:lnTo>
                    <a:pt x="123" y="143"/>
                  </a:lnTo>
                  <a:lnTo>
                    <a:pt x="117" y="141"/>
                  </a:lnTo>
                  <a:lnTo>
                    <a:pt x="103" y="139"/>
                  </a:lnTo>
                  <a:lnTo>
                    <a:pt x="91" y="143"/>
                  </a:lnTo>
                  <a:lnTo>
                    <a:pt x="90" y="149"/>
                  </a:lnTo>
                  <a:lnTo>
                    <a:pt x="91" y="159"/>
                  </a:lnTo>
                  <a:lnTo>
                    <a:pt x="101" y="202"/>
                  </a:lnTo>
                  <a:lnTo>
                    <a:pt x="99" y="212"/>
                  </a:lnTo>
                  <a:lnTo>
                    <a:pt x="91" y="207"/>
                  </a:lnTo>
                  <a:lnTo>
                    <a:pt x="80" y="192"/>
                  </a:lnTo>
                  <a:lnTo>
                    <a:pt x="67" y="178"/>
                  </a:lnTo>
                  <a:lnTo>
                    <a:pt x="60" y="173"/>
                  </a:lnTo>
                  <a:lnTo>
                    <a:pt x="52" y="172"/>
                  </a:lnTo>
                  <a:lnTo>
                    <a:pt x="46" y="173"/>
                  </a:lnTo>
                  <a:lnTo>
                    <a:pt x="40" y="178"/>
                  </a:lnTo>
                  <a:lnTo>
                    <a:pt x="36" y="185"/>
                  </a:lnTo>
                  <a:lnTo>
                    <a:pt x="37" y="193"/>
                  </a:lnTo>
                  <a:lnTo>
                    <a:pt x="48" y="206"/>
                  </a:lnTo>
                  <a:lnTo>
                    <a:pt x="56" y="211"/>
                  </a:lnTo>
                  <a:lnTo>
                    <a:pt x="62" y="215"/>
                  </a:lnTo>
                  <a:lnTo>
                    <a:pt x="70" y="217"/>
                  </a:lnTo>
                  <a:lnTo>
                    <a:pt x="66" y="227"/>
                  </a:lnTo>
                  <a:lnTo>
                    <a:pt x="51" y="232"/>
                  </a:lnTo>
                  <a:lnTo>
                    <a:pt x="41" y="239"/>
                  </a:lnTo>
                  <a:lnTo>
                    <a:pt x="32" y="246"/>
                  </a:lnTo>
                  <a:lnTo>
                    <a:pt x="22" y="264"/>
                  </a:lnTo>
                  <a:lnTo>
                    <a:pt x="23" y="273"/>
                  </a:lnTo>
                  <a:lnTo>
                    <a:pt x="29" y="283"/>
                  </a:lnTo>
                  <a:lnTo>
                    <a:pt x="34" y="288"/>
                  </a:lnTo>
                  <a:lnTo>
                    <a:pt x="40" y="290"/>
                  </a:lnTo>
                  <a:lnTo>
                    <a:pt x="48" y="290"/>
                  </a:lnTo>
                  <a:lnTo>
                    <a:pt x="58" y="287"/>
                  </a:lnTo>
                  <a:lnTo>
                    <a:pt x="66" y="279"/>
                  </a:lnTo>
                  <a:lnTo>
                    <a:pt x="77" y="263"/>
                  </a:lnTo>
                  <a:lnTo>
                    <a:pt x="81" y="254"/>
                  </a:lnTo>
                  <a:lnTo>
                    <a:pt x="86" y="251"/>
                  </a:lnTo>
                  <a:lnTo>
                    <a:pt x="101" y="250"/>
                  </a:lnTo>
                  <a:lnTo>
                    <a:pt x="119" y="252"/>
                  </a:lnTo>
                  <a:lnTo>
                    <a:pt x="147" y="257"/>
                  </a:lnTo>
                  <a:lnTo>
                    <a:pt x="173" y="264"/>
                  </a:lnTo>
                  <a:lnTo>
                    <a:pt x="187" y="274"/>
                  </a:lnTo>
                  <a:lnTo>
                    <a:pt x="190" y="302"/>
                  </a:lnTo>
                  <a:lnTo>
                    <a:pt x="186" y="318"/>
                  </a:lnTo>
                  <a:lnTo>
                    <a:pt x="177" y="332"/>
                  </a:lnTo>
                  <a:lnTo>
                    <a:pt x="165" y="350"/>
                  </a:lnTo>
                  <a:lnTo>
                    <a:pt x="158" y="374"/>
                  </a:lnTo>
                  <a:lnTo>
                    <a:pt x="158" y="386"/>
                  </a:lnTo>
                  <a:lnTo>
                    <a:pt x="162" y="398"/>
                  </a:lnTo>
                  <a:lnTo>
                    <a:pt x="172" y="408"/>
                  </a:lnTo>
                  <a:lnTo>
                    <a:pt x="178" y="413"/>
                  </a:lnTo>
                  <a:lnTo>
                    <a:pt x="187" y="415"/>
                  </a:lnTo>
                  <a:lnTo>
                    <a:pt x="205" y="423"/>
                  </a:lnTo>
                  <a:lnTo>
                    <a:pt x="214" y="428"/>
                  </a:lnTo>
                  <a:lnTo>
                    <a:pt x="223" y="433"/>
                  </a:lnTo>
                  <a:lnTo>
                    <a:pt x="231" y="439"/>
                  </a:lnTo>
                  <a:lnTo>
                    <a:pt x="240" y="446"/>
                  </a:lnTo>
                  <a:lnTo>
                    <a:pt x="255" y="460"/>
                  </a:lnTo>
                  <a:lnTo>
                    <a:pt x="269" y="475"/>
                  </a:lnTo>
                  <a:lnTo>
                    <a:pt x="279" y="490"/>
                  </a:lnTo>
                  <a:lnTo>
                    <a:pt x="290" y="516"/>
                  </a:lnTo>
                  <a:lnTo>
                    <a:pt x="290" y="553"/>
                  </a:lnTo>
                  <a:lnTo>
                    <a:pt x="284" y="602"/>
                  </a:lnTo>
                  <a:lnTo>
                    <a:pt x="277" y="652"/>
                  </a:lnTo>
                  <a:lnTo>
                    <a:pt x="272" y="672"/>
                  </a:lnTo>
                  <a:lnTo>
                    <a:pt x="267" y="687"/>
                  </a:lnTo>
                  <a:lnTo>
                    <a:pt x="249" y="753"/>
                  </a:lnTo>
                  <a:lnTo>
                    <a:pt x="247" y="811"/>
                  </a:lnTo>
                  <a:lnTo>
                    <a:pt x="247" y="837"/>
                  </a:lnTo>
                  <a:lnTo>
                    <a:pt x="242" y="875"/>
                  </a:lnTo>
                  <a:lnTo>
                    <a:pt x="236" y="908"/>
                  </a:lnTo>
                  <a:lnTo>
                    <a:pt x="234" y="922"/>
                  </a:lnTo>
                  <a:lnTo>
                    <a:pt x="195" y="914"/>
                  </a:lnTo>
                  <a:lnTo>
                    <a:pt x="199" y="900"/>
                  </a:lnTo>
                  <a:lnTo>
                    <a:pt x="206" y="868"/>
                  </a:lnTo>
                  <a:lnTo>
                    <a:pt x="215" y="826"/>
                  </a:lnTo>
                  <a:lnTo>
                    <a:pt x="220" y="788"/>
                  </a:lnTo>
                  <a:lnTo>
                    <a:pt x="224" y="754"/>
                  </a:lnTo>
                  <a:lnTo>
                    <a:pt x="230" y="719"/>
                  </a:lnTo>
                  <a:lnTo>
                    <a:pt x="234" y="703"/>
                  </a:lnTo>
                  <a:lnTo>
                    <a:pt x="239" y="688"/>
                  </a:lnTo>
                  <a:lnTo>
                    <a:pt x="244" y="676"/>
                  </a:lnTo>
                  <a:lnTo>
                    <a:pt x="249" y="665"/>
                  </a:lnTo>
                  <a:lnTo>
                    <a:pt x="258" y="635"/>
                  </a:lnTo>
                  <a:lnTo>
                    <a:pt x="263" y="590"/>
                  </a:lnTo>
                  <a:lnTo>
                    <a:pt x="263" y="544"/>
                  </a:lnTo>
                  <a:lnTo>
                    <a:pt x="260" y="527"/>
                  </a:lnTo>
                  <a:lnTo>
                    <a:pt x="255" y="513"/>
                  </a:lnTo>
                  <a:lnTo>
                    <a:pt x="248" y="504"/>
                  </a:lnTo>
                  <a:lnTo>
                    <a:pt x="239" y="492"/>
                  </a:lnTo>
                  <a:lnTo>
                    <a:pt x="229" y="484"/>
                  </a:lnTo>
                  <a:lnTo>
                    <a:pt x="218" y="473"/>
                  </a:lnTo>
                  <a:lnTo>
                    <a:pt x="206" y="463"/>
                  </a:lnTo>
                  <a:lnTo>
                    <a:pt x="200" y="460"/>
                  </a:lnTo>
                  <a:lnTo>
                    <a:pt x="194" y="456"/>
                  </a:lnTo>
                  <a:lnTo>
                    <a:pt x="187" y="452"/>
                  </a:lnTo>
                  <a:lnTo>
                    <a:pt x="181" y="448"/>
                  </a:lnTo>
                  <a:lnTo>
                    <a:pt x="167" y="443"/>
                  </a:lnTo>
                  <a:lnTo>
                    <a:pt x="154" y="437"/>
                  </a:lnTo>
                  <a:lnTo>
                    <a:pt x="144" y="425"/>
                  </a:lnTo>
                  <a:lnTo>
                    <a:pt x="128" y="396"/>
                  </a:lnTo>
                  <a:lnTo>
                    <a:pt x="125" y="364"/>
                  </a:lnTo>
                  <a:lnTo>
                    <a:pt x="130" y="347"/>
                  </a:lnTo>
                  <a:lnTo>
                    <a:pt x="141" y="332"/>
                  </a:lnTo>
                  <a:lnTo>
                    <a:pt x="167" y="292"/>
                  </a:lnTo>
                  <a:lnTo>
                    <a:pt x="166" y="285"/>
                  </a:lnTo>
                  <a:lnTo>
                    <a:pt x="162" y="280"/>
                  </a:lnTo>
                  <a:lnTo>
                    <a:pt x="154" y="276"/>
                  </a:lnTo>
                  <a:lnTo>
                    <a:pt x="144" y="274"/>
                  </a:lnTo>
                  <a:lnTo>
                    <a:pt x="122" y="271"/>
                  </a:lnTo>
                  <a:lnTo>
                    <a:pt x="105" y="271"/>
                  </a:lnTo>
                  <a:lnTo>
                    <a:pt x="94" y="275"/>
                  </a:lnTo>
                  <a:lnTo>
                    <a:pt x="88" y="281"/>
                  </a:lnTo>
                  <a:lnTo>
                    <a:pt x="79" y="294"/>
                  </a:lnTo>
                  <a:lnTo>
                    <a:pt x="62" y="308"/>
                  </a:lnTo>
                  <a:lnTo>
                    <a:pt x="51" y="313"/>
                  </a:lnTo>
                  <a:lnTo>
                    <a:pt x="40" y="313"/>
                  </a:lnTo>
                  <a:lnTo>
                    <a:pt x="27" y="308"/>
                  </a:lnTo>
                  <a:lnTo>
                    <a:pt x="14" y="297"/>
                  </a:lnTo>
                  <a:lnTo>
                    <a:pt x="4" y="283"/>
                  </a:lnTo>
                  <a:lnTo>
                    <a:pt x="0" y="269"/>
                  </a:lnTo>
                  <a:lnTo>
                    <a:pt x="3" y="256"/>
                  </a:lnTo>
                  <a:lnTo>
                    <a:pt x="8" y="245"/>
                  </a:lnTo>
                  <a:lnTo>
                    <a:pt x="16" y="236"/>
                  </a:lnTo>
                  <a:lnTo>
                    <a:pt x="24" y="228"/>
                  </a:lnTo>
                  <a:lnTo>
                    <a:pt x="33" y="222"/>
                  </a:lnTo>
                  <a:lnTo>
                    <a:pt x="41" y="220"/>
                  </a:lnTo>
                  <a:lnTo>
                    <a:pt x="43" y="216"/>
                  </a:lnTo>
                  <a:lnTo>
                    <a:pt x="41" y="212"/>
                  </a:lnTo>
                  <a:lnTo>
                    <a:pt x="33" y="207"/>
                  </a:lnTo>
                  <a:lnTo>
                    <a:pt x="24" y="201"/>
                  </a:lnTo>
                  <a:lnTo>
                    <a:pt x="12" y="183"/>
                  </a:lnTo>
                  <a:lnTo>
                    <a:pt x="12" y="172"/>
                  </a:lnTo>
                  <a:lnTo>
                    <a:pt x="19" y="159"/>
                  </a:lnTo>
                  <a:lnTo>
                    <a:pt x="32" y="149"/>
                  </a:lnTo>
                  <a:lnTo>
                    <a:pt x="42" y="144"/>
                  </a:lnTo>
                  <a:lnTo>
                    <a:pt x="52" y="144"/>
                  </a:lnTo>
                  <a:lnTo>
                    <a:pt x="61" y="148"/>
                  </a:lnTo>
                  <a:lnTo>
                    <a:pt x="77" y="164"/>
                  </a:lnTo>
                  <a:lnTo>
                    <a:pt x="75" y="143"/>
                  </a:lnTo>
                  <a:lnTo>
                    <a:pt x="80" y="127"/>
                  </a:lnTo>
                  <a:lnTo>
                    <a:pt x="84" y="125"/>
                  </a:lnTo>
                  <a:lnTo>
                    <a:pt x="89" y="122"/>
                  </a:lnTo>
                  <a:lnTo>
                    <a:pt x="101" y="120"/>
                  </a:lnTo>
                  <a:lnTo>
                    <a:pt x="139" y="122"/>
                  </a:lnTo>
                  <a:lnTo>
                    <a:pt x="144" y="127"/>
                  </a:lnTo>
                  <a:lnTo>
                    <a:pt x="146" y="137"/>
                  </a:lnTo>
                  <a:lnTo>
                    <a:pt x="152" y="159"/>
                  </a:lnTo>
                  <a:lnTo>
                    <a:pt x="159" y="167"/>
                  </a:lnTo>
                  <a:lnTo>
                    <a:pt x="171" y="169"/>
                  </a:lnTo>
                  <a:lnTo>
                    <a:pt x="196" y="167"/>
                  </a:lnTo>
                  <a:lnTo>
                    <a:pt x="231" y="164"/>
                  </a:lnTo>
                  <a:lnTo>
                    <a:pt x="268" y="167"/>
                  </a:lnTo>
                  <a:lnTo>
                    <a:pt x="283" y="170"/>
                  </a:lnTo>
                  <a:lnTo>
                    <a:pt x="293" y="177"/>
                  </a:lnTo>
                  <a:lnTo>
                    <a:pt x="310" y="192"/>
                  </a:lnTo>
                  <a:lnTo>
                    <a:pt x="324" y="211"/>
                  </a:lnTo>
                  <a:lnTo>
                    <a:pt x="331" y="232"/>
                  </a:lnTo>
                  <a:lnTo>
                    <a:pt x="326" y="257"/>
                  </a:lnTo>
                  <a:lnTo>
                    <a:pt x="321" y="271"/>
                  </a:lnTo>
                  <a:lnTo>
                    <a:pt x="314" y="281"/>
                  </a:lnTo>
                  <a:lnTo>
                    <a:pt x="300" y="299"/>
                  </a:lnTo>
                  <a:lnTo>
                    <a:pt x="284" y="329"/>
                  </a:lnTo>
                  <a:lnTo>
                    <a:pt x="286" y="345"/>
                  </a:lnTo>
                  <a:lnTo>
                    <a:pt x="288" y="353"/>
                  </a:lnTo>
                  <a:lnTo>
                    <a:pt x="292" y="356"/>
                  </a:lnTo>
                  <a:lnTo>
                    <a:pt x="296" y="359"/>
                  </a:lnTo>
                  <a:lnTo>
                    <a:pt x="306" y="359"/>
                  </a:lnTo>
                  <a:lnTo>
                    <a:pt x="324" y="365"/>
                  </a:lnTo>
                  <a:lnTo>
                    <a:pt x="337" y="370"/>
                  </a:lnTo>
                  <a:lnTo>
                    <a:pt x="353" y="376"/>
                  </a:lnTo>
                  <a:lnTo>
                    <a:pt x="369" y="381"/>
                  </a:lnTo>
                  <a:lnTo>
                    <a:pt x="387" y="385"/>
                  </a:lnTo>
                  <a:lnTo>
                    <a:pt x="403" y="388"/>
                  </a:lnTo>
                  <a:lnTo>
                    <a:pt x="418" y="386"/>
                  </a:lnTo>
                  <a:lnTo>
                    <a:pt x="441" y="384"/>
                  </a:lnTo>
                  <a:lnTo>
                    <a:pt x="475" y="380"/>
                  </a:lnTo>
                  <a:lnTo>
                    <a:pt x="517" y="376"/>
                  </a:lnTo>
                  <a:lnTo>
                    <a:pt x="561" y="372"/>
                  </a:lnTo>
                  <a:lnTo>
                    <a:pt x="641" y="366"/>
                  </a:lnTo>
                  <a:lnTo>
                    <a:pt x="675" y="364"/>
                  </a:lnTo>
                  <a:lnTo>
                    <a:pt x="632" y="268"/>
                  </a:lnTo>
                  <a:lnTo>
                    <a:pt x="627" y="264"/>
                  </a:lnTo>
                  <a:lnTo>
                    <a:pt x="622" y="261"/>
                  </a:lnTo>
                  <a:lnTo>
                    <a:pt x="614" y="259"/>
                  </a:lnTo>
                  <a:lnTo>
                    <a:pt x="599" y="257"/>
                  </a:lnTo>
                  <a:lnTo>
                    <a:pt x="585" y="268"/>
                  </a:lnTo>
                  <a:lnTo>
                    <a:pt x="574" y="284"/>
                  </a:lnTo>
                  <a:lnTo>
                    <a:pt x="566" y="289"/>
                  </a:lnTo>
                  <a:lnTo>
                    <a:pt x="557" y="294"/>
                  </a:lnTo>
                  <a:lnTo>
                    <a:pt x="538" y="295"/>
                  </a:lnTo>
                  <a:lnTo>
                    <a:pt x="516" y="283"/>
                  </a:lnTo>
                  <a:lnTo>
                    <a:pt x="499" y="263"/>
                  </a:lnTo>
                  <a:lnTo>
                    <a:pt x="494" y="239"/>
                  </a:lnTo>
                  <a:lnTo>
                    <a:pt x="498" y="218"/>
                  </a:lnTo>
                  <a:lnTo>
                    <a:pt x="505" y="203"/>
                  </a:lnTo>
                  <a:lnTo>
                    <a:pt x="521" y="192"/>
                  </a:lnTo>
                  <a:lnTo>
                    <a:pt x="526" y="188"/>
                  </a:lnTo>
                  <a:lnTo>
                    <a:pt x="531" y="184"/>
                  </a:lnTo>
                  <a:lnTo>
                    <a:pt x="537" y="182"/>
                  </a:lnTo>
                  <a:lnTo>
                    <a:pt x="542" y="178"/>
                  </a:lnTo>
                  <a:lnTo>
                    <a:pt x="553" y="172"/>
                  </a:lnTo>
                  <a:lnTo>
                    <a:pt x="562" y="167"/>
                  </a:lnTo>
                  <a:lnTo>
                    <a:pt x="572" y="163"/>
                  </a:lnTo>
                  <a:lnTo>
                    <a:pt x="565" y="158"/>
                  </a:lnTo>
                  <a:lnTo>
                    <a:pt x="557" y="154"/>
                  </a:lnTo>
                  <a:lnTo>
                    <a:pt x="548" y="148"/>
                  </a:lnTo>
                  <a:lnTo>
                    <a:pt x="531" y="132"/>
                  </a:lnTo>
                  <a:lnTo>
                    <a:pt x="517" y="116"/>
                  </a:lnTo>
                  <a:lnTo>
                    <a:pt x="512" y="97"/>
                  </a:lnTo>
                  <a:lnTo>
                    <a:pt x="510" y="87"/>
                  </a:lnTo>
                  <a:lnTo>
                    <a:pt x="510" y="76"/>
                  </a:lnTo>
                  <a:lnTo>
                    <a:pt x="519" y="54"/>
                  </a:lnTo>
                  <a:lnTo>
                    <a:pt x="527" y="43"/>
                  </a:lnTo>
                  <a:lnTo>
                    <a:pt x="537" y="34"/>
                  </a:lnTo>
                  <a:lnTo>
                    <a:pt x="543" y="30"/>
                  </a:lnTo>
                  <a:lnTo>
                    <a:pt x="550" y="26"/>
                  </a:lnTo>
                  <a:lnTo>
                    <a:pt x="562" y="21"/>
                  </a:lnTo>
                  <a:lnTo>
                    <a:pt x="575" y="17"/>
                  </a:lnTo>
                  <a:lnTo>
                    <a:pt x="586" y="17"/>
                  </a:lnTo>
                  <a:lnTo>
                    <a:pt x="596" y="20"/>
                  </a:lnTo>
                  <a:lnTo>
                    <a:pt x="605" y="26"/>
                  </a:lnTo>
                  <a:lnTo>
                    <a:pt x="613" y="49"/>
                  </a:lnTo>
                  <a:lnTo>
                    <a:pt x="615" y="84"/>
                  </a:lnTo>
                  <a:lnTo>
                    <a:pt x="619" y="102"/>
                  </a:lnTo>
                  <a:lnTo>
                    <a:pt x="627" y="120"/>
                  </a:lnTo>
                  <a:lnTo>
                    <a:pt x="635" y="135"/>
                  </a:lnTo>
                  <a:lnTo>
                    <a:pt x="648" y="145"/>
                  </a:lnTo>
                  <a:lnTo>
                    <a:pt x="656" y="150"/>
                  </a:lnTo>
                  <a:lnTo>
                    <a:pt x="665" y="153"/>
                  </a:lnTo>
                  <a:lnTo>
                    <a:pt x="685" y="153"/>
                  </a:lnTo>
                  <a:lnTo>
                    <a:pt x="704" y="149"/>
                  </a:lnTo>
                  <a:lnTo>
                    <a:pt x="716" y="143"/>
                  </a:lnTo>
                  <a:lnTo>
                    <a:pt x="726" y="129"/>
                  </a:lnTo>
                  <a:lnTo>
                    <a:pt x="723" y="120"/>
                  </a:lnTo>
                  <a:lnTo>
                    <a:pt x="716" y="111"/>
                  </a:lnTo>
                  <a:lnTo>
                    <a:pt x="706" y="103"/>
                  </a:lnTo>
                  <a:lnTo>
                    <a:pt x="699" y="100"/>
                  </a:lnTo>
                  <a:lnTo>
                    <a:pt x="692" y="96"/>
                  </a:lnTo>
                  <a:lnTo>
                    <a:pt x="671" y="78"/>
                  </a:lnTo>
                  <a:lnTo>
                    <a:pt x="666" y="55"/>
                  </a:lnTo>
                  <a:lnTo>
                    <a:pt x="667" y="44"/>
                  </a:lnTo>
                  <a:lnTo>
                    <a:pt x="672" y="33"/>
                  </a:lnTo>
                  <a:lnTo>
                    <a:pt x="680" y="24"/>
                  </a:lnTo>
                  <a:lnTo>
                    <a:pt x="685" y="20"/>
                  </a:lnTo>
                  <a:lnTo>
                    <a:pt x="690" y="16"/>
                  </a:lnTo>
                  <a:lnTo>
                    <a:pt x="702" y="11"/>
                  </a:lnTo>
                  <a:lnTo>
                    <a:pt x="716" y="6"/>
                  </a:lnTo>
                  <a:lnTo>
                    <a:pt x="730" y="2"/>
                  </a:lnTo>
                  <a:lnTo>
                    <a:pt x="744" y="0"/>
                  </a:lnTo>
                  <a:lnTo>
                    <a:pt x="771" y="0"/>
                  </a:lnTo>
                  <a:lnTo>
                    <a:pt x="792" y="9"/>
                  </a:lnTo>
                  <a:lnTo>
                    <a:pt x="810" y="28"/>
                  </a:lnTo>
                  <a:lnTo>
                    <a:pt x="827" y="53"/>
                  </a:lnTo>
                  <a:lnTo>
                    <a:pt x="836" y="82"/>
                  </a:lnTo>
                  <a:lnTo>
                    <a:pt x="836" y="97"/>
                  </a:lnTo>
                  <a:lnTo>
                    <a:pt x="832" y="112"/>
                  </a:lnTo>
                  <a:lnTo>
                    <a:pt x="825" y="126"/>
                  </a:lnTo>
                  <a:lnTo>
                    <a:pt x="815" y="137"/>
                  </a:lnTo>
                  <a:lnTo>
                    <a:pt x="803" y="149"/>
                  </a:lnTo>
                  <a:lnTo>
                    <a:pt x="792" y="160"/>
                  </a:lnTo>
                  <a:lnTo>
                    <a:pt x="776" y="182"/>
                  </a:lnTo>
                  <a:lnTo>
                    <a:pt x="771" y="206"/>
                  </a:lnTo>
                  <a:lnTo>
                    <a:pt x="774" y="216"/>
                  </a:lnTo>
                  <a:lnTo>
                    <a:pt x="781" y="221"/>
                  </a:lnTo>
                  <a:lnTo>
                    <a:pt x="788" y="222"/>
                  </a:lnTo>
                  <a:lnTo>
                    <a:pt x="798" y="220"/>
                  </a:lnTo>
                  <a:lnTo>
                    <a:pt x="807" y="213"/>
                  </a:lnTo>
                  <a:lnTo>
                    <a:pt x="815" y="207"/>
                  </a:lnTo>
                  <a:lnTo>
                    <a:pt x="822" y="192"/>
                  </a:lnTo>
                  <a:lnTo>
                    <a:pt x="825" y="185"/>
                  </a:lnTo>
                  <a:lnTo>
                    <a:pt x="832" y="179"/>
                  </a:lnTo>
                  <a:lnTo>
                    <a:pt x="841" y="175"/>
                  </a:lnTo>
                  <a:lnTo>
                    <a:pt x="851" y="174"/>
                  </a:lnTo>
                  <a:lnTo>
                    <a:pt x="874" y="177"/>
                  </a:lnTo>
                  <a:lnTo>
                    <a:pt x="884" y="182"/>
                  </a:lnTo>
                  <a:lnTo>
                    <a:pt x="893" y="189"/>
                  </a:lnTo>
                  <a:lnTo>
                    <a:pt x="904" y="213"/>
                  </a:lnTo>
                  <a:lnTo>
                    <a:pt x="909" y="244"/>
                  </a:lnTo>
                  <a:lnTo>
                    <a:pt x="909" y="257"/>
                  </a:lnTo>
                  <a:lnTo>
                    <a:pt x="906" y="273"/>
                  </a:lnTo>
                  <a:lnTo>
                    <a:pt x="897" y="285"/>
                  </a:lnTo>
                  <a:lnTo>
                    <a:pt x="884" y="295"/>
                  </a:lnTo>
                  <a:lnTo>
                    <a:pt x="878" y="299"/>
                  </a:lnTo>
                  <a:lnTo>
                    <a:pt x="869" y="302"/>
                  </a:lnTo>
                  <a:lnTo>
                    <a:pt x="853" y="304"/>
                  </a:lnTo>
                  <a:lnTo>
                    <a:pt x="821" y="303"/>
                  </a:lnTo>
                  <a:lnTo>
                    <a:pt x="796" y="297"/>
                  </a:lnTo>
                  <a:lnTo>
                    <a:pt x="786" y="293"/>
                  </a:lnTo>
                  <a:lnTo>
                    <a:pt x="771" y="309"/>
                  </a:lnTo>
                  <a:lnTo>
                    <a:pt x="776" y="326"/>
                  </a:lnTo>
                  <a:lnTo>
                    <a:pt x="782" y="345"/>
                  </a:lnTo>
                  <a:lnTo>
                    <a:pt x="790" y="365"/>
                  </a:lnTo>
                  <a:lnTo>
                    <a:pt x="790" y="36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17" name="Freeform 66"/>
            <p:cNvSpPr>
              <a:spLocks/>
            </p:cNvSpPr>
            <p:nvPr/>
          </p:nvSpPr>
          <p:spPr bwMode="auto">
            <a:xfrm>
              <a:off x="1133476" y="4740275"/>
              <a:ext cx="17463" cy="57150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34" y="140"/>
                </a:cxn>
                <a:cxn ang="0">
                  <a:pos x="43" y="142"/>
                </a:cxn>
                <a:cxn ang="0">
                  <a:pos x="44" y="130"/>
                </a:cxn>
                <a:cxn ang="0">
                  <a:pos x="38" y="122"/>
                </a:cxn>
                <a:cxn ang="0">
                  <a:pos x="28" y="115"/>
                </a:cxn>
                <a:cxn ang="0">
                  <a:pos x="8" y="91"/>
                </a:cxn>
                <a:cxn ang="0">
                  <a:pos x="0" y="55"/>
                </a:cxn>
                <a:cxn ang="0">
                  <a:pos x="4" y="44"/>
                </a:cxn>
                <a:cxn ang="0">
                  <a:pos x="9" y="30"/>
                </a:cxn>
                <a:cxn ang="0">
                  <a:pos x="15" y="16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44" h="142">
                  <a:moveTo>
                    <a:pt x="26" y="0"/>
                  </a:moveTo>
                  <a:lnTo>
                    <a:pt x="34" y="140"/>
                  </a:lnTo>
                  <a:lnTo>
                    <a:pt x="43" y="142"/>
                  </a:lnTo>
                  <a:lnTo>
                    <a:pt x="44" y="130"/>
                  </a:lnTo>
                  <a:lnTo>
                    <a:pt x="38" y="122"/>
                  </a:lnTo>
                  <a:lnTo>
                    <a:pt x="28" y="115"/>
                  </a:lnTo>
                  <a:lnTo>
                    <a:pt x="8" y="91"/>
                  </a:lnTo>
                  <a:lnTo>
                    <a:pt x="0" y="55"/>
                  </a:lnTo>
                  <a:lnTo>
                    <a:pt x="4" y="44"/>
                  </a:lnTo>
                  <a:lnTo>
                    <a:pt x="9" y="30"/>
                  </a:lnTo>
                  <a:lnTo>
                    <a:pt x="15" y="16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18" name="Freeform 67"/>
            <p:cNvSpPr>
              <a:spLocks/>
            </p:cNvSpPr>
            <p:nvPr/>
          </p:nvSpPr>
          <p:spPr bwMode="auto">
            <a:xfrm>
              <a:off x="1117601" y="4840288"/>
              <a:ext cx="39688" cy="68262"/>
            </a:xfrm>
            <a:custGeom>
              <a:avLst/>
              <a:gdLst/>
              <a:ahLst/>
              <a:cxnLst>
                <a:cxn ang="0">
                  <a:pos x="84" y="144"/>
                </a:cxn>
                <a:cxn ang="0">
                  <a:pos x="89" y="149"/>
                </a:cxn>
                <a:cxn ang="0">
                  <a:pos x="98" y="158"/>
                </a:cxn>
                <a:cxn ang="0">
                  <a:pos x="97" y="167"/>
                </a:cxn>
                <a:cxn ang="0">
                  <a:pos x="89" y="169"/>
                </a:cxn>
                <a:cxn ang="0">
                  <a:pos x="74" y="169"/>
                </a:cxn>
                <a:cxn ang="0">
                  <a:pos x="55" y="164"/>
                </a:cxn>
                <a:cxn ang="0">
                  <a:pos x="45" y="159"/>
                </a:cxn>
                <a:cxn ang="0">
                  <a:pos x="35" y="152"/>
                </a:cxn>
                <a:cxn ang="0">
                  <a:pos x="17" y="134"/>
                </a:cxn>
                <a:cxn ang="0">
                  <a:pos x="5" y="111"/>
                </a:cxn>
                <a:cxn ang="0">
                  <a:pos x="0" y="85"/>
                </a:cxn>
                <a:cxn ang="0">
                  <a:pos x="5" y="57"/>
                </a:cxn>
                <a:cxn ang="0">
                  <a:pos x="12" y="43"/>
                </a:cxn>
                <a:cxn ang="0">
                  <a:pos x="24" y="28"/>
                </a:cxn>
                <a:cxn ang="0">
                  <a:pos x="38" y="14"/>
                </a:cxn>
                <a:cxn ang="0">
                  <a:pos x="48" y="8"/>
                </a:cxn>
                <a:cxn ang="0">
                  <a:pos x="52" y="4"/>
                </a:cxn>
                <a:cxn ang="0">
                  <a:pos x="58" y="0"/>
                </a:cxn>
                <a:cxn ang="0">
                  <a:pos x="63" y="15"/>
                </a:cxn>
                <a:cxn ang="0">
                  <a:pos x="52" y="28"/>
                </a:cxn>
                <a:cxn ang="0">
                  <a:pos x="41" y="42"/>
                </a:cxn>
                <a:cxn ang="0">
                  <a:pos x="33" y="59"/>
                </a:cxn>
                <a:cxn ang="0">
                  <a:pos x="29" y="78"/>
                </a:cxn>
                <a:cxn ang="0">
                  <a:pos x="33" y="100"/>
                </a:cxn>
                <a:cxn ang="0">
                  <a:pos x="39" y="111"/>
                </a:cxn>
                <a:cxn ang="0">
                  <a:pos x="47" y="121"/>
                </a:cxn>
                <a:cxn ang="0">
                  <a:pos x="59" y="131"/>
                </a:cxn>
                <a:cxn ang="0">
                  <a:pos x="67" y="136"/>
                </a:cxn>
                <a:cxn ang="0">
                  <a:pos x="74" y="142"/>
                </a:cxn>
                <a:cxn ang="0">
                  <a:pos x="84" y="144"/>
                </a:cxn>
                <a:cxn ang="0">
                  <a:pos x="84" y="144"/>
                </a:cxn>
              </a:cxnLst>
              <a:rect l="0" t="0" r="r" b="b"/>
              <a:pathLst>
                <a:path w="98" h="169">
                  <a:moveTo>
                    <a:pt x="84" y="144"/>
                  </a:moveTo>
                  <a:lnTo>
                    <a:pt x="89" y="149"/>
                  </a:lnTo>
                  <a:lnTo>
                    <a:pt x="98" y="158"/>
                  </a:lnTo>
                  <a:lnTo>
                    <a:pt x="97" y="167"/>
                  </a:lnTo>
                  <a:lnTo>
                    <a:pt x="89" y="169"/>
                  </a:lnTo>
                  <a:lnTo>
                    <a:pt x="74" y="169"/>
                  </a:lnTo>
                  <a:lnTo>
                    <a:pt x="55" y="164"/>
                  </a:lnTo>
                  <a:lnTo>
                    <a:pt x="45" y="159"/>
                  </a:lnTo>
                  <a:lnTo>
                    <a:pt x="35" y="152"/>
                  </a:lnTo>
                  <a:lnTo>
                    <a:pt x="17" y="134"/>
                  </a:lnTo>
                  <a:lnTo>
                    <a:pt x="5" y="111"/>
                  </a:lnTo>
                  <a:lnTo>
                    <a:pt x="0" y="85"/>
                  </a:lnTo>
                  <a:lnTo>
                    <a:pt x="5" y="57"/>
                  </a:lnTo>
                  <a:lnTo>
                    <a:pt x="12" y="43"/>
                  </a:lnTo>
                  <a:lnTo>
                    <a:pt x="24" y="28"/>
                  </a:lnTo>
                  <a:lnTo>
                    <a:pt x="38" y="14"/>
                  </a:lnTo>
                  <a:lnTo>
                    <a:pt x="48" y="8"/>
                  </a:lnTo>
                  <a:lnTo>
                    <a:pt x="52" y="4"/>
                  </a:lnTo>
                  <a:lnTo>
                    <a:pt x="58" y="0"/>
                  </a:lnTo>
                  <a:lnTo>
                    <a:pt x="63" y="15"/>
                  </a:lnTo>
                  <a:lnTo>
                    <a:pt x="52" y="28"/>
                  </a:lnTo>
                  <a:lnTo>
                    <a:pt x="41" y="42"/>
                  </a:lnTo>
                  <a:lnTo>
                    <a:pt x="33" y="59"/>
                  </a:lnTo>
                  <a:lnTo>
                    <a:pt x="29" y="78"/>
                  </a:lnTo>
                  <a:lnTo>
                    <a:pt x="33" y="100"/>
                  </a:lnTo>
                  <a:lnTo>
                    <a:pt x="39" y="111"/>
                  </a:lnTo>
                  <a:lnTo>
                    <a:pt x="47" y="121"/>
                  </a:lnTo>
                  <a:lnTo>
                    <a:pt x="59" y="131"/>
                  </a:lnTo>
                  <a:lnTo>
                    <a:pt x="67" y="136"/>
                  </a:lnTo>
                  <a:lnTo>
                    <a:pt x="74" y="142"/>
                  </a:lnTo>
                  <a:lnTo>
                    <a:pt x="84" y="144"/>
                  </a:lnTo>
                  <a:lnTo>
                    <a:pt x="84" y="1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19" name="Freeform 68"/>
            <p:cNvSpPr>
              <a:spLocks/>
            </p:cNvSpPr>
            <p:nvPr/>
          </p:nvSpPr>
          <p:spPr bwMode="auto">
            <a:xfrm>
              <a:off x="779463" y="4705350"/>
              <a:ext cx="303213" cy="268287"/>
            </a:xfrm>
            <a:custGeom>
              <a:avLst/>
              <a:gdLst/>
              <a:ahLst/>
              <a:cxnLst>
                <a:cxn ang="0">
                  <a:pos x="651" y="114"/>
                </a:cxn>
                <a:cxn ang="0">
                  <a:pos x="671" y="77"/>
                </a:cxn>
                <a:cxn ang="0">
                  <a:pos x="703" y="39"/>
                </a:cxn>
                <a:cxn ang="0">
                  <a:pos x="731" y="18"/>
                </a:cxn>
                <a:cxn ang="0">
                  <a:pos x="755" y="4"/>
                </a:cxn>
                <a:cxn ang="0">
                  <a:pos x="752" y="67"/>
                </a:cxn>
                <a:cxn ang="0">
                  <a:pos x="734" y="213"/>
                </a:cxn>
                <a:cxn ang="0">
                  <a:pos x="714" y="288"/>
                </a:cxn>
                <a:cxn ang="0">
                  <a:pos x="703" y="483"/>
                </a:cxn>
                <a:cxn ang="0">
                  <a:pos x="690" y="625"/>
                </a:cxn>
                <a:cxn ang="0">
                  <a:pos x="670" y="659"/>
                </a:cxn>
                <a:cxn ang="0">
                  <a:pos x="642" y="623"/>
                </a:cxn>
                <a:cxn ang="0">
                  <a:pos x="619" y="572"/>
                </a:cxn>
                <a:cxn ang="0">
                  <a:pos x="595" y="548"/>
                </a:cxn>
                <a:cxn ang="0">
                  <a:pos x="577" y="537"/>
                </a:cxn>
                <a:cxn ang="0">
                  <a:pos x="531" y="522"/>
                </a:cxn>
                <a:cxn ang="0">
                  <a:pos x="396" y="522"/>
                </a:cxn>
                <a:cxn ang="0">
                  <a:pos x="322" y="532"/>
                </a:cxn>
                <a:cxn ang="0">
                  <a:pos x="296" y="549"/>
                </a:cxn>
                <a:cxn ang="0">
                  <a:pos x="265" y="563"/>
                </a:cxn>
                <a:cxn ang="0">
                  <a:pos x="227" y="580"/>
                </a:cxn>
                <a:cxn ang="0">
                  <a:pos x="190" y="596"/>
                </a:cxn>
                <a:cxn ang="0">
                  <a:pos x="160" y="613"/>
                </a:cxn>
                <a:cxn ang="0">
                  <a:pos x="114" y="659"/>
                </a:cxn>
                <a:cxn ang="0">
                  <a:pos x="89" y="675"/>
                </a:cxn>
                <a:cxn ang="0">
                  <a:pos x="64" y="645"/>
                </a:cxn>
                <a:cxn ang="0">
                  <a:pos x="39" y="608"/>
                </a:cxn>
                <a:cxn ang="0">
                  <a:pos x="31" y="565"/>
                </a:cxn>
                <a:cxn ang="0">
                  <a:pos x="59" y="546"/>
                </a:cxn>
                <a:cxn ang="0">
                  <a:pos x="58" y="504"/>
                </a:cxn>
                <a:cxn ang="0">
                  <a:pos x="27" y="509"/>
                </a:cxn>
                <a:cxn ang="0">
                  <a:pos x="3" y="507"/>
                </a:cxn>
                <a:cxn ang="0">
                  <a:pos x="26" y="485"/>
                </a:cxn>
                <a:cxn ang="0">
                  <a:pos x="69" y="485"/>
                </a:cxn>
                <a:cxn ang="0">
                  <a:pos x="85" y="537"/>
                </a:cxn>
                <a:cxn ang="0">
                  <a:pos x="64" y="571"/>
                </a:cxn>
                <a:cxn ang="0">
                  <a:pos x="79" y="618"/>
                </a:cxn>
                <a:cxn ang="0">
                  <a:pos x="95" y="629"/>
                </a:cxn>
                <a:cxn ang="0">
                  <a:pos x="127" y="600"/>
                </a:cxn>
                <a:cxn ang="0">
                  <a:pos x="152" y="585"/>
                </a:cxn>
                <a:cxn ang="0">
                  <a:pos x="185" y="570"/>
                </a:cxn>
                <a:cxn ang="0">
                  <a:pos x="223" y="555"/>
                </a:cxn>
                <a:cxn ang="0">
                  <a:pos x="263" y="537"/>
                </a:cxn>
                <a:cxn ang="0">
                  <a:pos x="303" y="514"/>
                </a:cxn>
                <a:cxn ang="0">
                  <a:pos x="327" y="499"/>
                </a:cxn>
                <a:cxn ang="0">
                  <a:pos x="404" y="491"/>
                </a:cxn>
                <a:cxn ang="0">
                  <a:pos x="525" y="489"/>
                </a:cxn>
                <a:cxn ang="0">
                  <a:pos x="593" y="507"/>
                </a:cxn>
                <a:cxn ang="0">
                  <a:pos x="618" y="522"/>
                </a:cxn>
                <a:cxn ang="0">
                  <a:pos x="661" y="568"/>
                </a:cxn>
                <a:cxn ang="0">
                  <a:pos x="681" y="311"/>
                </a:cxn>
                <a:cxn ang="0">
                  <a:pos x="696" y="244"/>
                </a:cxn>
                <a:cxn ang="0">
                  <a:pos x="724" y="144"/>
                </a:cxn>
                <a:cxn ang="0">
                  <a:pos x="726" y="62"/>
                </a:cxn>
                <a:cxn ang="0">
                  <a:pos x="684" y="110"/>
                </a:cxn>
                <a:cxn ang="0">
                  <a:pos x="659" y="152"/>
                </a:cxn>
                <a:cxn ang="0">
                  <a:pos x="637" y="152"/>
                </a:cxn>
              </a:cxnLst>
              <a:rect l="0" t="0" r="r" b="b"/>
              <a:pathLst>
                <a:path w="763" h="675">
                  <a:moveTo>
                    <a:pt x="637" y="152"/>
                  </a:moveTo>
                  <a:lnTo>
                    <a:pt x="643" y="134"/>
                  </a:lnTo>
                  <a:lnTo>
                    <a:pt x="651" y="114"/>
                  </a:lnTo>
                  <a:lnTo>
                    <a:pt x="657" y="102"/>
                  </a:lnTo>
                  <a:lnTo>
                    <a:pt x="664" y="90"/>
                  </a:lnTo>
                  <a:lnTo>
                    <a:pt x="671" y="77"/>
                  </a:lnTo>
                  <a:lnTo>
                    <a:pt x="681" y="64"/>
                  </a:lnTo>
                  <a:lnTo>
                    <a:pt x="691" y="52"/>
                  </a:lnTo>
                  <a:lnTo>
                    <a:pt x="703" y="39"/>
                  </a:lnTo>
                  <a:lnTo>
                    <a:pt x="715" y="28"/>
                  </a:lnTo>
                  <a:lnTo>
                    <a:pt x="723" y="23"/>
                  </a:lnTo>
                  <a:lnTo>
                    <a:pt x="731" y="18"/>
                  </a:lnTo>
                  <a:lnTo>
                    <a:pt x="738" y="13"/>
                  </a:lnTo>
                  <a:lnTo>
                    <a:pt x="746" y="8"/>
                  </a:lnTo>
                  <a:lnTo>
                    <a:pt x="755" y="4"/>
                  </a:lnTo>
                  <a:lnTo>
                    <a:pt x="763" y="0"/>
                  </a:lnTo>
                  <a:lnTo>
                    <a:pt x="760" y="20"/>
                  </a:lnTo>
                  <a:lnTo>
                    <a:pt x="752" y="67"/>
                  </a:lnTo>
                  <a:lnTo>
                    <a:pt x="741" y="172"/>
                  </a:lnTo>
                  <a:lnTo>
                    <a:pt x="738" y="192"/>
                  </a:lnTo>
                  <a:lnTo>
                    <a:pt x="734" y="213"/>
                  </a:lnTo>
                  <a:lnTo>
                    <a:pt x="728" y="239"/>
                  </a:lnTo>
                  <a:lnTo>
                    <a:pt x="722" y="263"/>
                  </a:lnTo>
                  <a:lnTo>
                    <a:pt x="714" y="288"/>
                  </a:lnTo>
                  <a:lnTo>
                    <a:pt x="708" y="311"/>
                  </a:lnTo>
                  <a:lnTo>
                    <a:pt x="702" y="349"/>
                  </a:lnTo>
                  <a:lnTo>
                    <a:pt x="703" y="483"/>
                  </a:lnTo>
                  <a:lnTo>
                    <a:pt x="700" y="566"/>
                  </a:lnTo>
                  <a:lnTo>
                    <a:pt x="696" y="600"/>
                  </a:lnTo>
                  <a:lnTo>
                    <a:pt x="690" y="625"/>
                  </a:lnTo>
                  <a:lnTo>
                    <a:pt x="683" y="642"/>
                  </a:lnTo>
                  <a:lnTo>
                    <a:pt x="676" y="654"/>
                  </a:lnTo>
                  <a:lnTo>
                    <a:pt x="670" y="659"/>
                  </a:lnTo>
                  <a:lnTo>
                    <a:pt x="664" y="659"/>
                  </a:lnTo>
                  <a:lnTo>
                    <a:pt x="651" y="642"/>
                  </a:lnTo>
                  <a:lnTo>
                    <a:pt x="642" y="623"/>
                  </a:lnTo>
                  <a:lnTo>
                    <a:pt x="633" y="597"/>
                  </a:lnTo>
                  <a:lnTo>
                    <a:pt x="627" y="585"/>
                  </a:lnTo>
                  <a:lnTo>
                    <a:pt x="619" y="572"/>
                  </a:lnTo>
                  <a:lnTo>
                    <a:pt x="611" y="562"/>
                  </a:lnTo>
                  <a:lnTo>
                    <a:pt x="601" y="552"/>
                  </a:lnTo>
                  <a:lnTo>
                    <a:pt x="595" y="548"/>
                  </a:lnTo>
                  <a:lnTo>
                    <a:pt x="589" y="543"/>
                  </a:lnTo>
                  <a:lnTo>
                    <a:pt x="583" y="539"/>
                  </a:lnTo>
                  <a:lnTo>
                    <a:pt x="577" y="537"/>
                  </a:lnTo>
                  <a:lnTo>
                    <a:pt x="561" y="531"/>
                  </a:lnTo>
                  <a:lnTo>
                    <a:pt x="546" y="525"/>
                  </a:lnTo>
                  <a:lnTo>
                    <a:pt x="531" y="522"/>
                  </a:lnTo>
                  <a:lnTo>
                    <a:pt x="513" y="519"/>
                  </a:lnTo>
                  <a:lnTo>
                    <a:pt x="477" y="517"/>
                  </a:lnTo>
                  <a:lnTo>
                    <a:pt x="396" y="522"/>
                  </a:lnTo>
                  <a:lnTo>
                    <a:pt x="366" y="523"/>
                  </a:lnTo>
                  <a:lnTo>
                    <a:pt x="335" y="525"/>
                  </a:lnTo>
                  <a:lnTo>
                    <a:pt x="322" y="532"/>
                  </a:lnTo>
                  <a:lnTo>
                    <a:pt x="311" y="538"/>
                  </a:lnTo>
                  <a:lnTo>
                    <a:pt x="303" y="546"/>
                  </a:lnTo>
                  <a:lnTo>
                    <a:pt x="296" y="549"/>
                  </a:lnTo>
                  <a:lnTo>
                    <a:pt x="289" y="553"/>
                  </a:lnTo>
                  <a:lnTo>
                    <a:pt x="277" y="558"/>
                  </a:lnTo>
                  <a:lnTo>
                    <a:pt x="265" y="563"/>
                  </a:lnTo>
                  <a:lnTo>
                    <a:pt x="252" y="570"/>
                  </a:lnTo>
                  <a:lnTo>
                    <a:pt x="239" y="575"/>
                  </a:lnTo>
                  <a:lnTo>
                    <a:pt x="227" y="580"/>
                  </a:lnTo>
                  <a:lnTo>
                    <a:pt x="214" y="585"/>
                  </a:lnTo>
                  <a:lnTo>
                    <a:pt x="203" y="591"/>
                  </a:lnTo>
                  <a:lnTo>
                    <a:pt x="190" y="596"/>
                  </a:lnTo>
                  <a:lnTo>
                    <a:pt x="180" y="601"/>
                  </a:lnTo>
                  <a:lnTo>
                    <a:pt x="169" y="608"/>
                  </a:lnTo>
                  <a:lnTo>
                    <a:pt x="160" y="613"/>
                  </a:lnTo>
                  <a:lnTo>
                    <a:pt x="151" y="619"/>
                  </a:lnTo>
                  <a:lnTo>
                    <a:pt x="126" y="643"/>
                  </a:lnTo>
                  <a:lnTo>
                    <a:pt x="114" y="659"/>
                  </a:lnTo>
                  <a:lnTo>
                    <a:pt x="104" y="669"/>
                  </a:lnTo>
                  <a:lnTo>
                    <a:pt x="95" y="675"/>
                  </a:lnTo>
                  <a:lnTo>
                    <a:pt x="89" y="675"/>
                  </a:lnTo>
                  <a:lnTo>
                    <a:pt x="78" y="666"/>
                  </a:lnTo>
                  <a:lnTo>
                    <a:pt x="69" y="653"/>
                  </a:lnTo>
                  <a:lnTo>
                    <a:pt x="64" y="645"/>
                  </a:lnTo>
                  <a:lnTo>
                    <a:pt x="56" y="634"/>
                  </a:lnTo>
                  <a:lnTo>
                    <a:pt x="48" y="621"/>
                  </a:lnTo>
                  <a:lnTo>
                    <a:pt x="39" y="608"/>
                  </a:lnTo>
                  <a:lnTo>
                    <a:pt x="27" y="582"/>
                  </a:lnTo>
                  <a:lnTo>
                    <a:pt x="26" y="572"/>
                  </a:lnTo>
                  <a:lnTo>
                    <a:pt x="31" y="565"/>
                  </a:lnTo>
                  <a:lnTo>
                    <a:pt x="37" y="560"/>
                  </a:lnTo>
                  <a:lnTo>
                    <a:pt x="45" y="556"/>
                  </a:lnTo>
                  <a:lnTo>
                    <a:pt x="59" y="546"/>
                  </a:lnTo>
                  <a:lnTo>
                    <a:pt x="66" y="532"/>
                  </a:lnTo>
                  <a:lnTo>
                    <a:pt x="64" y="513"/>
                  </a:lnTo>
                  <a:lnTo>
                    <a:pt x="58" y="504"/>
                  </a:lnTo>
                  <a:lnTo>
                    <a:pt x="49" y="501"/>
                  </a:lnTo>
                  <a:lnTo>
                    <a:pt x="39" y="504"/>
                  </a:lnTo>
                  <a:lnTo>
                    <a:pt x="27" y="509"/>
                  </a:lnTo>
                  <a:lnTo>
                    <a:pt x="8" y="527"/>
                  </a:lnTo>
                  <a:lnTo>
                    <a:pt x="0" y="546"/>
                  </a:lnTo>
                  <a:lnTo>
                    <a:pt x="3" y="507"/>
                  </a:lnTo>
                  <a:lnTo>
                    <a:pt x="13" y="494"/>
                  </a:lnTo>
                  <a:lnTo>
                    <a:pt x="20" y="489"/>
                  </a:lnTo>
                  <a:lnTo>
                    <a:pt x="26" y="485"/>
                  </a:lnTo>
                  <a:lnTo>
                    <a:pt x="37" y="481"/>
                  </a:lnTo>
                  <a:lnTo>
                    <a:pt x="49" y="480"/>
                  </a:lnTo>
                  <a:lnTo>
                    <a:pt x="69" y="485"/>
                  </a:lnTo>
                  <a:lnTo>
                    <a:pt x="82" y="496"/>
                  </a:lnTo>
                  <a:lnTo>
                    <a:pt x="87" y="515"/>
                  </a:lnTo>
                  <a:lnTo>
                    <a:pt x="85" y="537"/>
                  </a:lnTo>
                  <a:lnTo>
                    <a:pt x="77" y="558"/>
                  </a:lnTo>
                  <a:lnTo>
                    <a:pt x="69" y="567"/>
                  </a:lnTo>
                  <a:lnTo>
                    <a:pt x="64" y="571"/>
                  </a:lnTo>
                  <a:lnTo>
                    <a:pt x="58" y="575"/>
                  </a:lnTo>
                  <a:lnTo>
                    <a:pt x="77" y="611"/>
                  </a:lnTo>
                  <a:lnTo>
                    <a:pt x="79" y="618"/>
                  </a:lnTo>
                  <a:lnTo>
                    <a:pt x="85" y="627"/>
                  </a:lnTo>
                  <a:lnTo>
                    <a:pt x="90" y="629"/>
                  </a:lnTo>
                  <a:lnTo>
                    <a:pt x="95" y="629"/>
                  </a:lnTo>
                  <a:lnTo>
                    <a:pt x="112" y="614"/>
                  </a:lnTo>
                  <a:lnTo>
                    <a:pt x="121" y="604"/>
                  </a:lnTo>
                  <a:lnTo>
                    <a:pt x="127" y="600"/>
                  </a:lnTo>
                  <a:lnTo>
                    <a:pt x="135" y="595"/>
                  </a:lnTo>
                  <a:lnTo>
                    <a:pt x="143" y="590"/>
                  </a:lnTo>
                  <a:lnTo>
                    <a:pt x="152" y="585"/>
                  </a:lnTo>
                  <a:lnTo>
                    <a:pt x="162" y="580"/>
                  </a:lnTo>
                  <a:lnTo>
                    <a:pt x="174" y="575"/>
                  </a:lnTo>
                  <a:lnTo>
                    <a:pt x="185" y="570"/>
                  </a:lnTo>
                  <a:lnTo>
                    <a:pt x="198" y="565"/>
                  </a:lnTo>
                  <a:lnTo>
                    <a:pt x="210" y="560"/>
                  </a:lnTo>
                  <a:lnTo>
                    <a:pt x="223" y="555"/>
                  </a:lnTo>
                  <a:lnTo>
                    <a:pt x="237" y="548"/>
                  </a:lnTo>
                  <a:lnTo>
                    <a:pt x="250" y="543"/>
                  </a:lnTo>
                  <a:lnTo>
                    <a:pt x="263" y="537"/>
                  </a:lnTo>
                  <a:lnTo>
                    <a:pt x="277" y="532"/>
                  </a:lnTo>
                  <a:lnTo>
                    <a:pt x="290" y="524"/>
                  </a:lnTo>
                  <a:lnTo>
                    <a:pt x="303" y="514"/>
                  </a:lnTo>
                  <a:lnTo>
                    <a:pt x="314" y="505"/>
                  </a:lnTo>
                  <a:lnTo>
                    <a:pt x="320" y="501"/>
                  </a:lnTo>
                  <a:lnTo>
                    <a:pt x="327" y="499"/>
                  </a:lnTo>
                  <a:lnTo>
                    <a:pt x="347" y="495"/>
                  </a:lnTo>
                  <a:lnTo>
                    <a:pt x="367" y="495"/>
                  </a:lnTo>
                  <a:lnTo>
                    <a:pt x="404" y="491"/>
                  </a:lnTo>
                  <a:lnTo>
                    <a:pt x="443" y="488"/>
                  </a:lnTo>
                  <a:lnTo>
                    <a:pt x="484" y="486"/>
                  </a:lnTo>
                  <a:lnTo>
                    <a:pt x="525" y="489"/>
                  </a:lnTo>
                  <a:lnTo>
                    <a:pt x="565" y="496"/>
                  </a:lnTo>
                  <a:lnTo>
                    <a:pt x="584" y="503"/>
                  </a:lnTo>
                  <a:lnTo>
                    <a:pt x="593" y="507"/>
                  </a:lnTo>
                  <a:lnTo>
                    <a:pt x="602" y="512"/>
                  </a:lnTo>
                  <a:lnTo>
                    <a:pt x="611" y="515"/>
                  </a:lnTo>
                  <a:lnTo>
                    <a:pt x="618" y="522"/>
                  </a:lnTo>
                  <a:lnTo>
                    <a:pt x="635" y="534"/>
                  </a:lnTo>
                  <a:lnTo>
                    <a:pt x="649" y="551"/>
                  </a:lnTo>
                  <a:lnTo>
                    <a:pt x="661" y="568"/>
                  </a:lnTo>
                  <a:lnTo>
                    <a:pt x="670" y="509"/>
                  </a:lnTo>
                  <a:lnTo>
                    <a:pt x="678" y="374"/>
                  </a:lnTo>
                  <a:lnTo>
                    <a:pt x="681" y="311"/>
                  </a:lnTo>
                  <a:lnTo>
                    <a:pt x="685" y="285"/>
                  </a:lnTo>
                  <a:lnTo>
                    <a:pt x="690" y="263"/>
                  </a:lnTo>
                  <a:lnTo>
                    <a:pt x="696" y="244"/>
                  </a:lnTo>
                  <a:lnTo>
                    <a:pt x="703" y="225"/>
                  </a:lnTo>
                  <a:lnTo>
                    <a:pt x="715" y="187"/>
                  </a:lnTo>
                  <a:lnTo>
                    <a:pt x="724" y="144"/>
                  </a:lnTo>
                  <a:lnTo>
                    <a:pt x="731" y="100"/>
                  </a:lnTo>
                  <a:lnTo>
                    <a:pt x="736" y="53"/>
                  </a:lnTo>
                  <a:lnTo>
                    <a:pt x="726" y="62"/>
                  </a:lnTo>
                  <a:lnTo>
                    <a:pt x="714" y="72"/>
                  </a:lnTo>
                  <a:lnTo>
                    <a:pt x="700" y="88"/>
                  </a:lnTo>
                  <a:lnTo>
                    <a:pt x="684" y="110"/>
                  </a:lnTo>
                  <a:lnTo>
                    <a:pt x="676" y="123"/>
                  </a:lnTo>
                  <a:lnTo>
                    <a:pt x="667" y="136"/>
                  </a:lnTo>
                  <a:lnTo>
                    <a:pt x="659" y="152"/>
                  </a:lnTo>
                  <a:lnTo>
                    <a:pt x="651" y="168"/>
                  </a:lnTo>
                  <a:lnTo>
                    <a:pt x="635" y="207"/>
                  </a:lnTo>
                  <a:lnTo>
                    <a:pt x="637" y="152"/>
                  </a:lnTo>
                  <a:lnTo>
                    <a:pt x="637" y="15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20" name="Freeform 69"/>
            <p:cNvSpPr>
              <a:spLocks/>
            </p:cNvSpPr>
            <p:nvPr/>
          </p:nvSpPr>
          <p:spPr bwMode="auto">
            <a:xfrm>
              <a:off x="731838" y="4903788"/>
              <a:ext cx="720725" cy="219075"/>
            </a:xfrm>
            <a:custGeom>
              <a:avLst/>
              <a:gdLst/>
              <a:ahLst/>
              <a:cxnLst>
                <a:cxn ang="0">
                  <a:pos x="66" y="19"/>
                </a:cxn>
                <a:cxn ang="0">
                  <a:pos x="73" y="76"/>
                </a:cxn>
                <a:cxn ang="0">
                  <a:pos x="66" y="93"/>
                </a:cxn>
                <a:cxn ang="0">
                  <a:pos x="30" y="122"/>
                </a:cxn>
                <a:cxn ang="0">
                  <a:pos x="50" y="152"/>
                </a:cxn>
                <a:cxn ang="0">
                  <a:pos x="84" y="190"/>
                </a:cxn>
                <a:cxn ang="0">
                  <a:pos x="146" y="334"/>
                </a:cxn>
                <a:cxn ang="0">
                  <a:pos x="232" y="330"/>
                </a:cxn>
                <a:cxn ang="0">
                  <a:pos x="322" y="238"/>
                </a:cxn>
                <a:cxn ang="0">
                  <a:pos x="379" y="191"/>
                </a:cxn>
                <a:cxn ang="0">
                  <a:pos x="432" y="162"/>
                </a:cxn>
                <a:cxn ang="0">
                  <a:pos x="501" y="124"/>
                </a:cxn>
                <a:cxn ang="0">
                  <a:pos x="589" y="155"/>
                </a:cxn>
                <a:cxn ang="0">
                  <a:pos x="831" y="168"/>
                </a:cxn>
                <a:cxn ang="0">
                  <a:pos x="1060" y="151"/>
                </a:cxn>
                <a:cxn ang="0">
                  <a:pos x="1136" y="235"/>
                </a:cxn>
                <a:cxn ang="0">
                  <a:pos x="1084" y="312"/>
                </a:cxn>
                <a:cxn ang="0">
                  <a:pos x="957" y="242"/>
                </a:cxn>
                <a:cxn ang="0">
                  <a:pos x="962" y="309"/>
                </a:cxn>
                <a:cxn ang="0">
                  <a:pos x="1021" y="367"/>
                </a:cxn>
                <a:cxn ang="0">
                  <a:pos x="961" y="486"/>
                </a:cxn>
                <a:cxn ang="0">
                  <a:pos x="1029" y="472"/>
                </a:cxn>
                <a:cxn ang="0">
                  <a:pos x="1063" y="384"/>
                </a:cxn>
                <a:cxn ang="0">
                  <a:pos x="1112" y="455"/>
                </a:cxn>
                <a:cxn ang="0">
                  <a:pos x="1179" y="522"/>
                </a:cxn>
                <a:cxn ang="0">
                  <a:pos x="1141" y="435"/>
                </a:cxn>
                <a:cxn ang="0">
                  <a:pos x="1220" y="391"/>
                </a:cxn>
                <a:cxn ang="0">
                  <a:pos x="1288" y="425"/>
                </a:cxn>
                <a:cxn ang="0">
                  <a:pos x="1235" y="347"/>
                </a:cxn>
                <a:cxn ang="0">
                  <a:pos x="1241" y="286"/>
                </a:cxn>
                <a:cxn ang="0">
                  <a:pos x="1314" y="194"/>
                </a:cxn>
                <a:cxn ang="0">
                  <a:pos x="1370" y="157"/>
                </a:cxn>
                <a:cxn ang="0">
                  <a:pos x="1490" y="127"/>
                </a:cxn>
                <a:cxn ang="0">
                  <a:pos x="1581" y="152"/>
                </a:cxn>
                <a:cxn ang="0">
                  <a:pos x="1358" y="195"/>
                </a:cxn>
                <a:cxn ang="0">
                  <a:pos x="1266" y="296"/>
                </a:cxn>
                <a:cxn ang="0">
                  <a:pos x="1303" y="367"/>
                </a:cxn>
                <a:cxn ang="0">
                  <a:pos x="1268" y="467"/>
                </a:cxn>
                <a:cxn ang="0">
                  <a:pos x="1193" y="411"/>
                </a:cxn>
                <a:cxn ang="0">
                  <a:pos x="1177" y="467"/>
                </a:cxn>
                <a:cxn ang="0">
                  <a:pos x="1170" y="550"/>
                </a:cxn>
                <a:cxn ang="0">
                  <a:pos x="1087" y="482"/>
                </a:cxn>
                <a:cxn ang="0">
                  <a:pos x="1069" y="411"/>
                </a:cxn>
                <a:cxn ang="0">
                  <a:pos x="1024" y="523"/>
                </a:cxn>
                <a:cxn ang="0">
                  <a:pos x="934" y="487"/>
                </a:cxn>
                <a:cxn ang="0">
                  <a:pos x="970" y="378"/>
                </a:cxn>
                <a:cxn ang="0">
                  <a:pos x="920" y="232"/>
                </a:cxn>
                <a:cxn ang="0">
                  <a:pos x="1006" y="220"/>
                </a:cxn>
                <a:cxn ang="0">
                  <a:pos x="1084" y="282"/>
                </a:cxn>
                <a:cxn ang="0">
                  <a:pos x="1081" y="191"/>
                </a:cxn>
                <a:cxn ang="0">
                  <a:pos x="937" y="180"/>
                </a:cxn>
                <a:cxn ang="0">
                  <a:pos x="653" y="191"/>
                </a:cxn>
                <a:cxn ang="0">
                  <a:pos x="481" y="170"/>
                </a:cxn>
                <a:cxn ang="0">
                  <a:pos x="413" y="205"/>
                </a:cxn>
                <a:cxn ang="0">
                  <a:pos x="331" y="281"/>
                </a:cxn>
                <a:cxn ang="0">
                  <a:pos x="251" y="357"/>
                </a:cxn>
                <a:cxn ang="0">
                  <a:pos x="156" y="377"/>
                </a:cxn>
                <a:cxn ang="0">
                  <a:pos x="112" y="235"/>
                </a:cxn>
                <a:cxn ang="0">
                  <a:pos x="29" y="181"/>
                </a:cxn>
                <a:cxn ang="0">
                  <a:pos x="1" y="102"/>
                </a:cxn>
                <a:cxn ang="0">
                  <a:pos x="47" y="8"/>
                </a:cxn>
              </a:cxnLst>
              <a:rect l="0" t="0" r="r" b="b"/>
              <a:pathLst>
                <a:path w="1815" h="552">
                  <a:moveTo>
                    <a:pt x="111" y="46"/>
                  </a:moveTo>
                  <a:lnTo>
                    <a:pt x="106" y="38"/>
                  </a:lnTo>
                  <a:lnTo>
                    <a:pt x="93" y="24"/>
                  </a:lnTo>
                  <a:lnTo>
                    <a:pt x="88" y="22"/>
                  </a:lnTo>
                  <a:lnTo>
                    <a:pt x="84" y="19"/>
                  </a:lnTo>
                  <a:lnTo>
                    <a:pt x="76" y="17"/>
                  </a:lnTo>
                  <a:lnTo>
                    <a:pt x="66" y="19"/>
                  </a:lnTo>
                  <a:lnTo>
                    <a:pt x="57" y="28"/>
                  </a:lnTo>
                  <a:lnTo>
                    <a:pt x="50" y="41"/>
                  </a:lnTo>
                  <a:lnTo>
                    <a:pt x="52" y="52"/>
                  </a:lnTo>
                  <a:lnTo>
                    <a:pt x="57" y="62"/>
                  </a:lnTo>
                  <a:lnTo>
                    <a:pt x="64" y="70"/>
                  </a:lnTo>
                  <a:lnTo>
                    <a:pt x="69" y="74"/>
                  </a:lnTo>
                  <a:lnTo>
                    <a:pt x="73" y="76"/>
                  </a:lnTo>
                  <a:lnTo>
                    <a:pt x="82" y="81"/>
                  </a:lnTo>
                  <a:lnTo>
                    <a:pt x="91" y="85"/>
                  </a:lnTo>
                  <a:lnTo>
                    <a:pt x="95" y="94"/>
                  </a:lnTo>
                  <a:lnTo>
                    <a:pt x="93" y="100"/>
                  </a:lnTo>
                  <a:lnTo>
                    <a:pt x="86" y="103"/>
                  </a:lnTo>
                  <a:lnTo>
                    <a:pt x="73" y="98"/>
                  </a:lnTo>
                  <a:lnTo>
                    <a:pt x="66" y="93"/>
                  </a:lnTo>
                  <a:lnTo>
                    <a:pt x="59" y="88"/>
                  </a:lnTo>
                  <a:lnTo>
                    <a:pt x="52" y="84"/>
                  </a:lnTo>
                  <a:lnTo>
                    <a:pt x="45" y="81"/>
                  </a:lnTo>
                  <a:lnTo>
                    <a:pt x="40" y="83"/>
                  </a:lnTo>
                  <a:lnTo>
                    <a:pt x="35" y="88"/>
                  </a:lnTo>
                  <a:lnTo>
                    <a:pt x="29" y="104"/>
                  </a:lnTo>
                  <a:lnTo>
                    <a:pt x="30" y="122"/>
                  </a:lnTo>
                  <a:lnTo>
                    <a:pt x="36" y="128"/>
                  </a:lnTo>
                  <a:lnTo>
                    <a:pt x="47" y="133"/>
                  </a:lnTo>
                  <a:lnTo>
                    <a:pt x="60" y="134"/>
                  </a:lnTo>
                  <a:lnTo>
                    <a:pt x="79" y="132"/>
                  </a:lnTo>
                  <a:lnTo>
                    <a:pt x="83" y="146"/>
                  </a:lnTo>
                  <a:lnTo>
                    <a:pt x="59" y="148"/>
                  </a:lnTo>
                  <a:lnTo>
                    <a:pt x="50" y="152"/>
                  </a:lnTo>
                  <a:lnTo>
                    <a:pt x="49" y="157"/>
                  </a:lnTo>
                  <a:lnTo>
                    <a:pt x="50" y="165"/>
                  </a:lnTo>
                  <a:lnTo>
                    <a:pt x="54" y="174"/>
                  </a:lnTo>
                  <a:lnTo>
                    <a:pt x="58" y="180"/>
                  </a:lnTo>
                  <a:lnTo>
                    <a:pt x="63" y="185"/>
                  </a:lnTo>
                  <a:lnTo>
                    <a:pt x="69" y="189"/>
                  </a:lnTo>
                  <a:lnTo>
                    <a:pt x="84" y="190"/>
                  </a:lnTo>
                  <a:lnTo>
                    <a:pt x="105" y="185"/>
                  </a:lnTo>
                  <a:lnTo>
                    <a:pt x="116" y="185"/>
                  </a:lnTo>
                  <a:lnTo>
                    <a:pt x="125" y="192"/>
                  </a:lnTo>
                  <a:lnTo>
                    <a:pt x="137" y="219"/>
                  </a:lnTo>
                  <a:lnTo>
                    <a:pt x="148" y="275"/>
                  </a:lnTo>
                  <a:lnTo>
                    <a:pt x="145" y="321"/>
                  </a:lnTo>
                  <a:lnTo>
                    <a:pt x="146" y="334"/>
                  </a:lnTo>
                  <a:lnTo>
                    <a:pt x="153" y="343"/>
                  </a:lnTo>
                  <a:lnTo>
                    <a:pt x="156" y="347"/>
                  </a:lnTo>
                  <a:lnTo>
                    <a:pt x="161" y="349"/>
                  </a:lnTo>
                  <a:lnTo>
                    <a:pt x="177" y="350"/>
                  </a:lnTo>
                  <a:lnTo>
                    <a:pt x="213" y="340"/>
                  </a:lnTo>
                  <a:lnTo>
                    <a:pt x="223" y="335"/>
                  </a:lnTo>
                  <a:lnTo>
                    <a:pt x="232" y="330"/>
                  </a:lnTo>
                  <a:lnTo>
                    <a:pt x="242" y="325"/>
                  </a:lnTo>
                  <a:lnTo>
                    <a:pt x="251" y="319"/>
                  </a:lnTo>
                  <a:lnTo>
                    <a:pt x="270" y="304"/>
                  </a:lnTo>
                  <a:lnTo>
                    <a:pt x="286" y="287"/>
                  </a:lnTo>
                  <a:lnTo>
                    <a:pt x="302" y="270"/>
                  </a:lnTo>
                  <a:lnTo>
                    <a:pt x="314" y="249"/>
                  </a:lnTo>
                  <a:lnTo>
                    <a:pt x="322" y="238"/>
                  </a:lnTo>
                  <a:lnTo>
                    <a:pt x="331" y="228"/>
                  </a:lnTo>
                  <a:lnTo>
                    <a:pt x="341" y="218"/>
                  </a:lnTo>
                  <a:lnTo>
                    <a:pt x="352" y="209"/>
                  </a:lnTo>
                  <a:lnTo>
                    <a:pt x="358" y="204"/>
                  </a:lnTo>
                  <a:lnTo>
                    <a:pt x="366" y="200"/>
                  </a:lnTo>
                  <a:lnTo>
                    <a:pt x="372" y="195"/>
                  </a:lnTo>
                  <a:lnTo>
                    <a:pt x="379" y="191"/>
                  </a:lnTo>
                  <a:lnTo>
                    <a:pt x="386" y="186"/>
                  </a:lnTo>
                  <a:lnTo>
                    <a:pt x="393" y="182"/>
                  </a:lnTo>
                  <a:lnTo>
                    <a:pt x="399" y="179"/>
                  </a:lnTo>
                  <a:lnTo>
                    <a:pt x="406" y="175"/>
                  </a:lnTo>
                  <a:lnTo>
                    <a:pt x="413" y="171"/>
                  </a:lnTo>
                  <a:lnTo>
                    <a:pt x="419" y="168"/>
                  </a:lnTo>
                  <a:lnTo>
                    <a:pt x="432" y="162"/>
                  </a:lnTo>
                  <a:lnTo>
                    <a:pt x="443" y="157"/>
                  </a:lnTo>
                  <a:lnTo>
                    <a:pt x="454" y="152"/>
                  </a:lnTo>
                  <a:lnTo>
                    <a:pt x="468" y="146"/>
                  </a:lnTo>
                  <a:lnTo>
                    <a:pt x="475" y="143"/>
                  </a:lnTo>
                  <a:lnTo>
                    <a:pt x="475" y="132"/>
                  </a:lnTo>
                  <a:lnTo>
                    <a:pt x="482" y="124"/>
                  </a:lnTo>
                  <a:lnTo>
                    <a:pt x="501" y="124"/>
                  </a:lnTo>
                  <a:lnTo>
                    <a:pt x="516" y="128"/>
                  </a:lnTo>
                  <a:lnTo>
                    <a:pt x="525" y="132"/>
                  </a:lnTo>
                  <a:lnTo>
                    <a:pt x="535" y="136"/>
                  </a:lnTo>
                  <a:lnTo>
                    <a:pt x="547" y="141"/>
                  </a:lnTo>
                  <a:lnTo>
                    <a:pt x="559" y="144"/>
                  </a:lnTo>
                  <a:lnTo>
                    <a:pt x="573" y="150"/>
                  </a:lnTo>
                  <a:lnTo>
                    <a:pt x="589" y="155"/>
                  </a:lnTo>
                  <a:lnTo>
                    <a:pt x="606" y="160"/>
                  </a:lnTo>
                  <a:lnTo>
                    <a:pt x="625" y="163"/>
                  </a:lnTo>
                  <a:lnTo>
                    <a:pt x="645" y="167"/>
                  </a:lnTo>
                  <a:lnTo>
                    <a:pt x="667" y="170"/>
                  </a:lnTo>
                  <a:lnTo>
                    <a:pt x="717" y="174"/>
                  </a:lnTo>
                  <a:lnTo>
                    <a:pt x="775" y="174"/>
                  </a:lnTo>
                  <a:lnTo>
                    <a:pt x="831" y="168"/>
                  </a:lnTo>
                  <a:lnTo>
                    <a:pt x="874" y="162"/>
                  </a:lnTo>
                  <a:lnTo>
                    <a:pt x="905" y="155"/>
                  </a:lnTo>
                  <a:lnTo>
                    <a:pt x="932" y="148"/>
                  </a:lnTo>
                  <a:lnTo>
                    <a:pt x="953" y="143"/>
                  </a:lnTo>
                  <a:lnTo>
                    <a:pt x="976" y="139"/>
                  </a:lnTo>
                  <a:lnTo>
                    <a:pt x="1030" y="143"/>
                  </a:lnTo>
                  <a:lnTo>
                    <a:pt x="1060" y="151"/>
                  </a:lnTo>
                  <a:lnTo>
                    <a:pt x="1084" y="160"/>
                  </a:lnTo>
                  <a:lnTo>
                    <a:pt x="1093" y="163"/>
                  </a:lnTo>
                  <a:lnTo>
                    <a:pt x="1102" y="168"/>
                  </a:lnTo>
                  <a:lnTo>
                    <a:pt x="1113" y="179"/>
                  </a:lnTo>
                  <a:lnTo>
                    <a:pt x="1127" y="198"/>
                  </a:lnTo>
                  <a:lnTo>
                    <a:pt x="1134" y="214"/>
                  </a:lnTo>
                  <a:lnTo>
                    <a:pt x="1136" y="235"/>
                  </a:lnTo>
                  <a:lnTo>
                    <a:pt x="1132" y="266"/>
                  </a:lnTo>
                  <a:lnTo>
                    <a:pt x="1127" y="280"/>
                  </a:lnTo>
                  <a:lnTo>
                    <a:pt x="1120" y="294"/>
                  </a:lnTo>
                  <a:lnTo>
                    <a:pt x="1111" y="304"/>
                  </a:lnTo>
                  <a:lnTo>
                    <a:pt x="1105" y="307"/>
                  </a:lnTo>
                  <a:lnTo>
                    <a:pt x="1098" y="309"/>
                  </a:lnTo>
                  <a:lnTo>
                    <a:pt x="1084" y="312"/>
                  </a:lnTo>
                  <a:lnTo>
                    <a:pt x="1071" y="314"/>
                  </a:lnTo>
                  <a:lnTo>
                    <a:pt x="1043" y="311"/>
                  </a:lnTo>
                  <a:lnTo>
                    <a:pt x="1020" y="302"/>
                  </a:lnTo>
                  <a:lnTo>
                    <a:pt x="1005" y="286"/>
                  </a:lnTo>
                  <a:lnTo>
                    <a:pt x="994" y="253"/>
                  </a:lnTo>
                  <a:lnTo>
                    <a:pt x="982" y="243"/>
                  </a:lnTo>
                  <a:lnTo>
                    <a:pt x="957" y="242"/>
                  </a:lnTo>
                  <a:lnTo>
                    <a:pt x="942" y="244"/>
                  </a:lnTo>
                  <a:lnTo>
                    <a:pt x="934" y="253"/>
                  </a:lnTo>
                  <a:lnTo>
                    <a:pt x="933" y="264"/>
                  </a:lnTo>
                  <a:lnTo>
                    <a:pt x="935" y="277"/>
                  </a:lnTo>
                  <a:lnTo>
                    <a:pt x="942" y="290"/>
                  </a:lnTo>
                  <a:lnTo>
                    <a:pt x="952" y="301"/>
                  </a:lnTo>
                  <a:lnTo>
                    <a:pt x="962" y="309"/>
                  </a:lnTo>
                  <a:lnTo>
                    <a:pt x="972" y="311"/>
                  </a:lnTo>
                  <a:lnTo>
                    <a:pt x="992" y="316"/>
                  </a:lnTo>
                  <a:lnTo>
                    <a:pt x="1001" y="321"/>
                  </a:lnTo>
                  <a:lnTo>
                    <a:pt x="1010" y="329"/>
                  </a:lnTo>
                  <a:lnTo>
                    <a:pt x="1021" y="344"/>
                  </a:lnTo>
                  <a:lnTo>
                    <a:pt x="1025" y="360"/>
                  </a:lnTo>
                  <a:lnTo>
                    <a:pt x="1021" y="367"/>
                  </a:lnTo>
                  <a:lnTo>
                    <a:pt x="1015" y="373"/>
                  </a:lnTo>
                  <a:lnTo>
                    <a:pt x="1006" y="379"/>
                  </a:lnTo>
                  <a:lnTo>
                    <a:pt x="997" y="387"/>
                  </a:lnTo>
                  <a:lnTo>
                    <a:pt x="961" y="420"/>
                  </a:lnTo>
                  <a:lnTo>
                    <a:pt x="953" y="446"/>
                  </a:lnTo>
                  <a:lnTo>
                    <a:pt x="956" y="474"/>
                  </a:lnTo>
                  <a:lnTo>
                    <a:pt x="961" y="486"/>
                  </a:lnTo>
                  <a:lnTo>
                    <a:pt x="968" y="496"/>
                  </a:lnTo>
                  <a:lnTo>
                    <a:pt x="975" y="498"/>
                  </a:lnTo>
                  <a:lnTo>
                    <a:pt x="981" y="501"/>
                  </a:lnTo>
                  <a:lnTo>
                    <a:pt x="995" y="502"/>
                  </a:lnTo>
                  <a:lnTo>
                    <a:pt x="1010" y="498"/>
                  </a:lnTo>
                  <a:lnTo>
                    <a:pt x="1020" y="492"/>
                  </a:lnTo>
                  <a:lnTo>
                    <a:pt x="1029" y="472"/>
                  </a:lnTo>
                  <a:lnTo>
                    <a:pt x="1029" y="429"/>
                  </a:lnTo>
                  <a:lnTo>
                    <a:pt x="1033" y="411"/>
                  </a:lnTo>
                  <a:lnTo>
                    <a:pt x="1038" y="403"/>
                  </a:lnTo>
                  <a:lnTo>
                    <a:pt x="1044" y="396"/>
                  </a:lnTo>
                  <a:lnTo>
                    <a:pt x="1048" y="392"/>
                  </a:lnTo>
                  <a:lnTo>
                    <a:pt x="1053" y="390"/>
                  </a:lnTo>
                  <a:lnTo>
                    <a:pt x="1063" y="384"/>
                  </a:lnTo>
                  <a:lnTo>
                    <a:pt x="1074" y="383"/>
                  </a:lnTo>
                  <a:lnTo>
                    <a:pt x="1088" y="383"/>
                  </a:lnTo>
                  <a:lnTo>
                    <a:pt x="1101" y="387"/>
                  </a:lnTo>
                  <a:lnTo>
                    <a:pt x="1110" y="395"/>
                  </a:lnTo>
                  <a:lnTo>
                    <a:pt x="1117" y="416"/>
                  </a:lnTo>
                  <a:lnTo>
                    <a:pt x="1116" y="439"/>
                  </a:lnTo>
                  <a:lnTo>
                    <a:pt x="1112" y="455"/>
                  </a:lnTo>
                  <a:lnTo>
                    <a:pt x="1110" y="496"/>
                  </a:lnTo>
                  <a:lnTo>
                    <a:pt x="1116" y="516"/>
                  </a:lnTo>
                  <a:lnTo>
                    <a:pt x="1122" y="522"/>
                  </a:lnTo>
                  <a:lnTo>
                    <a:pt x="1130" y="526"/>
                  </a:lnTo>
                  <a:lnTo>
                    <a:pt x="1148" y="528"/>
                  </a:lnTo>
                  <a:lnTo>
                    <a:pt x="1165" y="528"/>
                  </a:lnTo>
                  <a:lnTo>
                    <a:pt x="1179" y="522"/>
                  </a:lnTo>
                  <a:lnTo>
                    <a:pt x="1185" y="504"/>
                  </a:lnTo>
                  <a:lnTo>
                    <a:pt x="1184" y="493"/>
                  </a:lnTo>
                  <a:lnTo>
                    <a:pt x="1179" y="486"/>
                  </a:lnTo>
                  <a:lnTo>
                    <a:pt x="1173" y="479"/>
                  </a:lnTo>
                  <a:lnTo>
                    <a:pt x="1164" y="475"/>
                  </a:lnTo>
                  <a:lnTo>
                    <a:pt x="1139" y="455"/>
                  </a:lnTo>
                  <a:lnTo>
                    <a:pt x="1141" y="435"/>
                  </a:lnTo>
                  <a:lnTo>
                    <a:pt x="1149" y="414"/>
                  </a:lnTo>
                  <a:lnTo>
                    <a:pt x="1155" y="403"/>
                  </a:lnTo>
                  <a:lnTo>
                    <a:pt x="1163" y="396"/>
                  </a:lnTo>
                  <a:lnTo>
                    <a:pt x="1172" y="390"/>
                  </a:lnTo>
                  <a:lnTo>
                    <a:pt x="1180" y="386"/>
                  </a:lnTo>
                  <a:lnTo>
                    <a:pt x="1199" y="384"/>
                  </a:lnTo>
                  <a:lnTo>
                    <a:pt x="1220" y="391"/>
                  </a:lnTo>
                  <a:lnTo>
                    <a:pt x="1236" y="407"/>
                  </a:lnTo>
                  <a:lnTo>
                    <a:pt x="1246" y="432"/>
                  </a:lnTo>
                  <a:lnTo>
                    <a:pt x="1251" y="444"/>
                  </a:lnTo>
                  <a:lnTo>
                    <a:pt x="1259" y="449"/>
                  </a:lnTo>
                  <a:lnTo>
                    <a:pt x="1266" y="450"/>
                  </a:lnTo>
                  <a:lnTo>
                    <a:pt x="1275" y="445"/>
                  </a:lnTo>
                  <a:lnTo>
                    <a:pt x="1288" y="425"/>
                  </a:lnTo>
                  <a:lnTo>
                    <a:pt x="1289" y="397"/>
                  </a:lnTo>
                  <a:lnTo>
                    <a:pt x="1283" y="383"/>
                  </a:lnTo>
                  <a:lnTo>
                    <a:pt x="1273" y="371"/>
                  </a:lnTo>
                  <a:lnTo>
                    <a:pt x="1261" y="360"/>
                  </a:lnTo>
                  <a:lnTo>
                    <a:pt x="1254" y="357"/>
                  </a:lnTo>
                  <a:lnTo>
                    <a:pt x="1247" y="353"/>
                  </a:lnTo>
                  <a:lnTo>
                    <a:pt x="1235" y="347"/>
                  </a:lnTo>
                  <a:lnTo>
                    <a:pt x="1223" y="342"/>
                  </a:lnTo>
                  <a:lnTo>
                    <a:pt x="1213" y="339"/>
                  </a:lnTo>
                  <a:lnTo>
                    <a:pt x="1216" y="334"/>
                  </a:lnTo>
                  <a:lnTo>
                    <a:pt x="1222" y="319"/>
                  </a:lnTo>
                  <a:lnTo>
                    <a:pt x="1227" y="310"/>
                  </a:lnTo>
                  <a:lnTo>
                    <a:pt x="1233" y="299"/>
                  </a:lnTo>
                  <a:lnTo>
                    <a:pt x="1241" y="286"/>
                  </a:lnTo>
                  <a:lnTo>
                    <a:pt x="1249" y="273"/>
                  </a:lnTo>
                  <a:lnTo>
                    <a:pt x="1257" y="259"/>
                  </a:lnTo>
                  <a:lnTo>
                    <a:pt x="1268" y="246"/>
                  </a:lnTo>
                  <a:lnTo>
                    <a:pt x="1278" y="232"/>
                  </a:lnTo>
                  <a:lnTo>
                    <a:pt x="1289" y="219"/>
                  </a:lnTo>
                  <a:lnTo>
                    <a:pt x="1302" y="205"/>
                  </a:lnTo>
                  <a:lnTo>
                    <a:pt x="1314" y="194"/>
                  </a:lnTo>
                  <a:lnTo>
                    <a:pt x="1328" y="182"/>
                  </a:lnTo>
                  <a:lnTo>
                    <a:pt x="1334" y="177"/>
                  </a:lnTo>
                  <a:lnTo>
                    <a:pt x="1342" y="174"/>
                  </a:lnTo>
                  <a:lnTo>
                    <a:pt x="1348" y="168"/>
                  </a:lnTo>
                  <a:lnTo>
                    <a:pt x="1356" y="165"/>
                  </a:lnTo>
                  <a:lnTo>
                    <a:pt x="1362" y="161"/>
                  </a:lnTo>
                  <a:lnTo>
                    <a:pt x="1370" y="157"/>
                  </a:lnTo>
                  <a:lnTo>
                    <a:pt x="1385" y="151"/>
                  </a:lnTo>
                  <a:lnTo>
                    <a:pt x="1399" y="146"/>
                  </a:lnTo>
                  <a:lnTo>
                    <a:pt x="1414" y="141"/>
                  </a:lnTo>
                  <a:lnTo>
                    <a:pt x="1428" y="137"/>
                  </a:lnTo>
                  <a:lnTo>
                    <a:pt x="1443" y="133"/>
                  </a:lnTo>
                  <a:lnTo>
                    <a:pt x="1458" y="131"/>
                  </a:lnTo>
                  <a:lnTo>
                    <a:pt x="1490" y="127"/>
                  </a:lnTo>
                  <a:lnTo>
                    <a:pt x="1521" y="126"/>
                  </a:lnTo>
                  <a:lnTo>
                    <a:pt x="1591" y="127"/>
                  </a:lnTo>
                  <a:lnTo>
                    <a:pt x="1665" y="129"/>
                  </a:lnTo>
                  <a:lnTo>
                    <a:pt x="1738" y="133"/>
                  </a:lnTo>
                  <a:lnTo>
                    <a:pt x="1815" y="136"/>
                  </a:lnTo>
                  <a:lnTo>
                    <a:pt x="1804" y="153"/>
                  </a:lnTo>
                  <a:lnTo>
                    <a:pt x="1581" y="152"/>
                  </a:lnTo>
                  <a:lnTo>
                    <a:pt x="1471" y="157"/>
                  </a:lnTo>
                  <a:lnTo>
                    <a:pt x="1439" y="162"/>
                  </a:lnTo>
                  <a:lnTo>
                    <a:pt x="1409" y="170"/>
                  </a:lnTo>
                  <a:lnTo>
                    <a:pt x="1395" y="175"/>
                  </a:lnTo>
                  <a:lnTo>
                    <a:pt x="1382" y="181"/>
                  </a:lnTo>
                  <a:lnTo>
                    <a:pt x="1370" y="187"/>
                  </a:lnTo>
                  <a:lnTo>
                    <a:pt x="1358" y="195"/>
                  </a:lnTo>
                  <a:lnTo>
                    <a:pt x="1338" y="211"/>
                  </a:lnTo>
                  <a:lnTo>
                    <a:pt x="1318" y="233"/>
                  </a:lnTo>
                  <a:lnTo>
                    <a:pt x="1308" y="243"/>
                  </a:lnTo>
                  <a:lnTo>
                    <a:pt x="1299" y="254"/>
                  </a:lnTo>
                  <a:lnTo>
                    <a:pt x="1290" y="266"/>
                  </a:lnTo>
                  <a:lnTo>
                    <a:pt x="1281" y="276"/>
                  </a:lnTo>
                  <a:lnTo>
                    <a:pt x="1266" y="296"/>
                  </a:lnTo>
                  <a:lnTo>
                    <a:pt x="1255" y="312"/>
                  </a:lnTo>
                  <a:lnTo>
                    <a:pt x="1245" y="326"/>
                  </a:lnTo>
                  <a:lnTo>
                    <a:pt x="1255" y="331"/>
                  </a:lnTo>
                  <a:lnTo>
                    <a:pt x="1266" y="338"/>
                  </a:lnTo>
                  <a:lnTo>
                    <a:pt x="1273" y="342"/>
                  </a:lnTo>
                  <a:lnTo>
                    <a:pt x="1279" y="345"/>
                  </a:lnTo>
                  <a:lnTo>
                    <a:pt x="1303" y="367"/>
                  </a:lnTo>
                  <a:lnTo>
                    <a:pt x="1312" y="393"/>
                  </a:lnTo>
                  <a:lnTo>
                    <a:pt x="1309" y="421"/>
                  </a:lnTo>
                  <a:lnTo>
                    <a:pt x="1302" y="445"/>
                  </a:lnTo>
                  <a:lnTo>
                    <a:pt x="1295" y="454"/>
                  </a:lnTo>
                  <a:lnTo>
                    <a:pt x="1288" y="462"/>
                  </a:lnTo>
                  <a:lnTo>
                    <a:pt x="1279" y="465"/>
                  </a:lnTo>
                  <a:lnTo>
                    <a:pt x="1268" y="467"/>
                  </a:lnTo>
                  <a:lnTo>
                    <a:pt x="1256" y="464"/>
                  </a:lnTo>
                  <a:lnTo>
                    <a:pt x="1245" y="456"/>
                  </a:lnTo>
                  <a:lnTo>
                    <a:pt x="1226" y="435"/>
                  </a:lnTo>
                  <a:lnTo>
                    <a:pt x="1216" y="424"/>
                  </a:lnTo>
                  <a:lnTo>
                    <a:pt x="1204" y="415"/>
                  </a:lnTo>
                  <a:lnTo>
                    <a:pt x="1198" y="412"/>
                  </a:lnTo>
                  <a:lnTo>
                    <a:pt x="1193" y="411"/>
                  </a:lnTo>
                  <a:lnTo>
                    <a:pt x="1178" y="412"/>
                  </a:lnTo>
                  <a:lnTo>
                    <a:pt x="1166" y="419"/>
                  </a:lnTo>
                  <a:lnTo>
                    <a:pt x="1159" y="426"/>
                  </a:lnTo>
                  <a:lnTo>
                    <a:pt x="1159" y="444"/>
                  </a:lnTo>
                  <a:lnTo>
                    <a:pt x="1164" y="453"/>
                  </a:lnTo>
                  <a:lnTo>
                    <a:pt x="1170" y="460"/>
                  </a:lnTo>
                  <a:lnTo>
                    <a:pt x="1177" y="467"/>
                  </a:lnTo>
                  <a:lnTo>
                    <a:pt x="1184" y="469"/>
                  </a:lnTo>
                  <a:lnTo>
                    <a:pt x="1208" y="492"/>
                  </a:lnTo>
                  <a:lnTo>
                    <a:pt x="1212" y="510"/>
                  </a:lnTo>
                  <a:lnTo>
                    <a:pt x="1206" y="526"/>
                  </a:lnTo>
                  <a:lnTo>
                    <a:pt x="1190" y="540"/>
                  </a:lnTo>
                  <a:lnTo>
                    <a:pt x="1180" y="545"/>
                  </a:lnTo>
                  <a:lnTo>
                    <a:pt x="1170" y="550"/>
                  </a:lnTo>
                  <a:lnTo>
                    <a:pt x="1159" y="552"/>
                  </a:lnTo>
                  <a:lnTo>
                    <a:pt x="1148" y="552"/>
                  </a:lnTo>
                  <a:lnTo>
                    <a:pt x="1120" y="547"/>
                  </a:lnTo>
                  <a:lnTo>
                    <a:pt x="1107" y="540"/>
                  </a:lnTo>
                  <a:lnTo>
                    <a:pt x="1098" y="531"/>
                  </a:lnTo>
                  <a:lnTo>
                    <a:pt x="1088" y="508"/>
                  </a:lnTo>
                  <a:lnTo>
                    <a:pt x="1087" y="482"/>
                  </a:lnTo>
                  <a:lnTo>
                    <a:pt x="1091" y="455"/>
                  </a:lnTo>
                  <a:lnTo>
                    <a:pt x="1092" y="444"/>
                  </a:lnTo>
                  <a:lnTo>
                    <a:pt x="1091" y="432"/>
                  </a:lnTo>
                  <a:lnTo>
                    <a:pt x="1088" y="424"/>
                  </a:lnTo>
                  <a:lnTo>
                    <a:pt x="1083" y="416"/>
                  </a:lnTo>
                  <a:lnTo>
                    <a:pt x="1077" y="412"/>
                  </a:lnTo>
                  <a:lnTo>
                    <a:pt x="1069" y="411"/>
                  </a:lnTo>
                  <a:lnTo>
                    <a:pt x="1060" y="414"/>
                  </a:lnTo>
                  <a:lnTo>
                    <a:pt x="1052" y="420"/>
                  </a:lnTo>
                  <a:lnTo>
                    <a:pt x="1043" y="439"/>
                  </a:lnTo>
                  <a:lnTo>
                    <a:pt x="1045" y="459"/>
                  </a:lnTo>
                  <a:lnTo>
                    <a:pt x="1048" y="494"/>
                  </a:lnTo>
                  <a:lnTo>
                    <a:pt x="1038" y="510"/>
                  </a:lnTo>
                  <a:lnTo>
                    <a:pt x="1024" y="523"/>
                  </a:lnTo>
                  <a:lnTo>
                    <a:pt x="1016" y="527"/>
                  </a:lnTo>
                  <a:lnTo>
                    <a:pt x="1006" y="531"/>
                  </a:lnTo>
                  <a:lnTo>
                    <a:pt x="980" y="530"/>
                  </a:lnTo>
                  <a:lnTo>
                    <a:pt x="966" y="523"/>
                  </a:lnTo>
                  <a:lnTo>
                    <a:pt x="958" y="520"/>
                  </a:lnTo>
                  <a:lnTo>
                    <a:pt x="953" y="515"/>
                  </a:lnTo>
                  <a:lnTo>
                    <a:pt x="934" y="487"/>
                  </a:lnTo>
                  <a:lnTo>
                    <a:pt x="928" y="451"/>
                  </a:lnTo>
                  <a:lnTo>
                    <a:pt x="929" y="432"/>
                  </a:lnTo>
                  <a:lnTo>
                    <a:pt x="935" y="415"/>
                  </a:lnTo>
                  <a:lnTo>
                    <a:pt x="944" y="398"/>
                  </a:lnTo>
                  <a:lnTo>
                    <a:pt x="957" y="387"/>
                  </a:lnTo>
                  <a:lnTo>
                    <a:pt x="963" y="383"/>
                  </a:lnTo>
                  <a:lnTo>
                    <a:pt x="970" y="378"/>
                  </a:lnTo>
                  <a:lnTo>
                    <a:pt x="981" y="372"/>
                  </a:lnTo>
                  <a:lnTo>
                    <a:pt x="994" y="362"/>
                  </a:lnTo>
                  <a:lnTo>
                    <a:pt x="992" y="355"/>
                  </a:lnTo>
                  <a:lnTo>
                    <a:pt x="983" y="347"/>
                  </a:lnTo>
                  <a:lnTo>
                    <a:pt x="910" y="280"/>
                  </a:lnTo>
                  <a:lnTo>
                    <a:pt x="910" y="254"/>
                  </a:lnTo>
                  <a:lnTo>
                    <a:pt x="920" y="232"/>
                  </a:lnTo>
                  <a:lnTo>
                    <a:pt x="927" y="224"/>
                  </a:lnTo>
                  <a:lnTo>
                    <a:pt x="932" y="220"/>
                  </a:lnTo>
                  <a:lnTo>
                    <a:pt x="937" y="218"/>
                  </a:lnTo>
                  <a:lnTo>
                    <a:pt x="947" y="213"/>
                  </a:lnTo>
                  <a:lnTo>
                    <a:pt x="961" y="211"/>
                  </a:lnTo>
                  <a:lnTo>
                    <a:pt x="986" y="214"/>
                  </a:lnTo>
                  <a:lnTo>
                    <a:pt x="1006" y="220"/>
                  </a:lnTo>
                  <a:lnTo>
                    <a:pt x="1021" y="233"/>
                  </a:lnTo>
                  <a:lnTo>
                    <a:pt x="1029" y="251"/>
                  </a:lnTo>
                  <a:lnTo>
                    <a:pt x="1036" y="271"/>
                  </a:lnTo>
                  <a:lnTo>
                    <a:pt x="1050" y="285"/>
                  </a:lnTo>
                  <a:lnTo>
                    <a:pt x="1058" y="287"/>
                  </a:lnTo>
                  <a:lnTo>
                    <a:pt x="1068" y="288"/>
                  </a:lnTo>
                  <a:lnTo>
                    <a:pt x="1084" y="282"/>
                  </a:lnTo>
                  <a:lnTo>
                    <a:pt x="1097" y="264"/>
                  </a:lnTo>
                  <a:lnTo>
                    <a:pt x="1103" y="240"/>
                  </a:lnTo>
                  <a:lnTo>
                    <a:pt x="1102" y="216"/>
                  </a:lnTo>
                  <a:lnTo>
                    <a:pt x="1098" y="208"/>
                  </a:lnTo>
                  <a:lnTo>
                    <a:pt x="1092" y="200"/>
                  </a:lnTo>
                  <a:lnTo>
                    <a:pt x="1084" y="194"/>
                  </a:lnTo>
                  <a:lnTo>
                    <a:pt x="1081" y="191"/>
                  </a:lnTo>
                  <a:lnTo>
                    <a:pt x="1076" y="187"/>
                  </a:lnTo>
                  <a:lnTo>
                    <a:pt x="1063" y="182"/>
                  </a:lnTo>
                  <a:lnTo>
                    <a:pt x="1048" y="176"/>
                  </a:lnTo>
                  <a:lnTo>
                    <a:pt x="1031" y="172"/>
                  </a:lnTo>
                  <a:lnTo>
                    <a:pt x="1012" y="171"/>
                  </a:lnTo>
                  <a:lnTo>
                    <a:pt x="966" y="175"/>
                  </a:lnTo>
                  <a:lnTo>
                    <a:pt x="937" y="180"/>
                  </a:lnTo>
                  <a:lnTo>
                    <a:pt x="901" y="186"/>
                  </a:lnTo>
                  <a:lnTo>
                    <a:pt x="862" y="191"/>
                  </a:lnTo>
                  <a:lnTo>
                    <a:pt x="821" y="196"/>
                  </a:lnTo>
                  <a:lnTo>
                    <a:pt x="776" y="199"/>
                  </a:lnTo>
                  <a:lnTo>
                    <a:pt x="732" y="199"/>
                  </a:lnTo>
                  <a:lnTo>
                    <a:pt x="692" y="196"/>
                  </a:lnTo>
                  <a:lnTo>
                    <a:pt x="653" y="191"/>
                  </a:lnTo>
                  <a:lnTo>
                    <a:pt x="636" y="186"/>
                  </a:lnTo>
                  <a:lnTo>
                    <a:pt x="619" y="184"/>
                  </a:lnTo>
                  <a:lnTo>
                    <a:pt x="588" y="177"/>
                  </a:lnTo>
                  <a:lnTo>
                    <a:pt x="562" y="172"/>
                  </a:lnTo>
                  <a:lnTo>
                    <a:pt x="539" y="168"/>
                  </a:lnTo>
                  <a:lnTo>
                    <a:pt x="497" y="163"/>
                  </a:lnTo>
                  <a:lnTo>
                    <a:pt x="481" y="170"/>
                  </a:lnTo>
                  <a:lnTo>
                    <a:pt x="472" y="174"/>
                  </a:lnTo>
                  <a:lnTo>
                    <a:pt x="462" y="179"/>
                  </a:lnTo>
                  <a:lnTo>
                    <a:pt x="451" y="184"/>
                  </a:lnTo>
                  <a:lnTo>
                    <a:pt x="438" y="190"/>
                  </a:lnTo>
                  <a:lnTo>
                    <a:pt x="425" y="198"/>
                  </a:lnTo>
                  <a:lnTo>
                    <a:pt x="419" y="201"/>
                  </a:lnTo>
                  <a:lnTo>
                    <a:pt x="413" y="205"/>
                  </a:lnTo>
                  <a:lnTo>
                    <a:pt x="406" y="209"/>
                  </a:lnTo>
                  <a:lnTo>
                    <a:pt x="400" y="214"/>
                  </a:lnTo>
                  <a:lnTo>
                    <a:pt x="394" y="219"/>
                  </a:lnTo>
                  <a:lnTo>
                    <a:pt x="386" y="223"/>
                  </a:lnTo>
                  <a:lnTo>
                    <a:pt x="362" y="244"/>
                  </a:lnTo>
                  <a:lnTo>
                    <a:pt x="339" y="268"/>
                  </a:lnTo>
                  <a:lnTo>
                    <a:pt x="331" y="281"/>
                  </a:lnTo>
                  <a:lnTo>
                    <a:pt x="321" y="292"/>
                  </a:lnTo>
                  <a:lnTo>
                    <a:pt x="310" y="304"/>
                  </a:lnTo>
                  <a:lnTo>
                    <a:pt x="300" y="315"/>
                  </a:lnTo>
                  <a:lnTo>
                    <a:pt x="281" y="334"/>
                  </a:lnTo>
                  <a:lnTo>
                    <a:pt x="261" y="349"/>
                  </a:lnTo>
                  <a:lnTo>
                    <a:pt x="256" y="353"/>
                  </a:lnTo>
                  <a:lnTo>
                    <a:pt x="251" y="357"/>
                  </a:lnTo>
                  <a:lnTo>
                    <a:pt x="241" y="362"/>
                  </a:lnTo>
                  <a:lnTo>
                    <a:pt x="231" y="367"/>
                  </a:lnTo>
                  <a:lnTo>
                    <a:pt x="221" y="372"/>
                  </a:lnTo>
                  <a:lnTo>
                    <a:pt x="209" y="376"/>
                  </a:lnTo>
                  <a:lnTo>
                    <a:pt x="199" y="377"/>
                  </a:lnTo>
                  <a:lnTo>
                    <a:pt x="177" y="379"/>
                  </a:lnTo>
                  <a:lnTo>
                    <a:pt x="156" y="377"/>
                  </a:lnTo>
                  <a:lnTo>
                    <a:pt x="143" y="371"/>
                  </a:lnTo>
                  <a:lnTo>
                    <a:pt x="125" y="348"/>
                  </a:lnTo>
                  <a:lnTo>
                    <a:pt x="120" y="318"/>
                  </a:lnTo>
                  <a:lnTo>
                    <a:pt x="122" y="287"/>
                  </a:lnTo>
                  <a:lnTo>
                    <a:pt x="121" y="261"/>
                  </a:lnTo>
                  <a:lnTo>
                    <a:pt x="117" y="247"/>
                  </a:lnTo>
                  <a:lnTo>
                    <a:pt x="112" y="235"/>
                  </a:lnTo>
                  <a:lnTo>
                    <a:pt x="106" y="225"/>
                  </a:lnTo>
                  <a:lnTo>
                    <a:pt x="102" y="216"/>
                  </a:lnTo>
                  <a:lnTo>
                    <a:pt x="97" y="210"/>
                  </a:lnTo>
                  <a:lnTo>
                    <a:pt x="88" y="213"/>
                  </a:lnTo>
                  <a:lnTo>
                    <a:pt x="67" y="214"/>
                  </a:lnTo>
                  <a:lnTo>
                    <a:pt x="44" y="206"/>
                  </a:lnTo>
                  <a:lnTo>
                    <a:pt x="29" y="181"/>
                  </a:lnTo>
                  <a:lnTo>
                    <a:pt x="26" y="153"/>
                  </a:lnTo>
                  <a:lnTo>
                    <a:pt x="30" y="143"/>
                  </a:lnTo>
                  <a:lnTo>
                    <a:pt x="35" y="142"/>
                  </a:lnTo>
                  <a:lnTo>
                    <a:pt x="39" y="143"/>
                  </a:lnTo>
                  <a:lnTo>
                    <a:pt x="30" y="138"/>
                  </a:lnTo>
                  <a:lnTo>
                    <a:pt x="14" y="123"/>
                  </a:lnTo>
                  <a:lnTo>
                    <a:pt x="1" y="102"/>
                  </a:lnTo>
                  <a:lnTo>
                    <a:pt x="0" y="90"/>
                  </a:lnTo>
                  <a:lnTo>
                    <a:pt x="5" y="80"/>
                  </a:lnTo>
                  <a:lnTo>
                    <a:pt x="21" y="65"/>
                  </a:lnTo>
                  <a:lnTo>
                    <a:pt x="33" y="61"/>
                  </a:lnTo>
                  <a:lnTo>
                    <a:pt x="43" y="64"/>
                  </a:lnTo>
                  <a:lnTo>
                    <a:pt x="40" y="12"/>
                  </a:lnTo>
                  <a:lnTo>
                    <a:pt x="47" y="8"/>
                  </a:lnTo>
                  <a:lnTo>
                    <a:pt x="52" y="4"/>
                  </a:lnTo>
                  <a:lnTo>
                    <a:pt x="62" y="0"/>
                  </a:lnTo>
                  <a:lnTo>
                    <a:pt x="82" y="0"/>
                  </a:lnTo>
                  <a:lnTo>
                    <a:pt x="115" y="27"/>
                  </a:lnTo>
                  <a:lnTo>
                    <a:pt x="111" y="46"/>
                  </a:lnTo>
                  <a:lnTo>
                    <a:pt x="111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21" name="Freeform 70"/>
            <p:cNvSpPr>
              <a:spLocks/>
            </p:cNvSpPr>
            <p:nvPr/>
          </p:nvSpPr>
          <p:spPr bwMode="auto">
            <a:xfrm>
              <a:off x="1158876" y="4759325"/>
              <a:ext cx="17463" cy="17462"/>
            </a:xfrm>
            <a:custGeom>
              <a:avLst/>
              <a:gdLst/>
              <a:ahLst/>
              <a:cxnLst>
                <a:cxn ang="0">
                  <a:pos x="23" y="46"/>
                </a:cxn>
                <a:cxn ang="0">
                  <a:pos x="31" y="43"/>
                </a:cxn>
                <a:cxn ang="0">
                  <a:pos x="38" y="38"/>
                </a:cxn>
                <a:cxn ang="0">
                  <a:pos x="45" y="23"/>
                </a:cxn>
                <a:cxn ang="0">
                  <a:pos x="43" y="14"/>
                </a:cxn>
                <a:cxn ang="0">
                  <a:pos x="38" y="7"/>
                </a:cxn>
                <a:cxn ang="0">
                  <a:pos x="31" y="2"/>
                </a:cxn>
                <a:cxn ang="0">
                  <a:pos x="23" y="0"/>
                </a:cxn>
                <a:cxn ang="0">
                  <a:pos x="14" y="2"/>
                </a:cxn>
                <a:cxn ang="0">
                  <a:pos x="7" y="7"/>
                </a:cxn>
                <a:cxn ang="0">
                  <a:pos x="0" y="23"/>
                </a:cxn>
                <a:cxn ang="0">
                  <a:pos x="2" y="32"/>
                </a:cxn>
                <a:cxn ang="0">
                  <a:pos x="7" y="38"/>
                </a:cxn>
                <a:cxn ang="0">
                  <a:pos x="14" y="43"/>
                </a:cxn>
                <a:cxn ang="0">
                  <a:pos x="23" y="46"/>
                </a:cxn>
                <a:cxn ang="0">
                  <a:pos x="23" y="46"/>
                </a:cxn>
              </a:cxnLst>
              <a:rect l="0" t="0" r="r" b="b"/>
              <a:pathLst>
                <a:path w="45" h="46">
                  <a:moveTo>
                    <a:pt x="23" y="46"/>
                  </a:moveTo>
                  <a:lnTo>
                    <a:pt x="31" y="43"/>
                  </a:lnTo>
                  <a:lnTo>
                    <a:pt x="38" y="38"/>
                  </a:lnTo>
                  <a:lnTo>
                    <a:pt x="45" y="23"/>
                  </a:lnTo>
                  <a:lnTo>
                    <a:pt x="43" y="14"/>
                  </a:lnTo>
                  <a:lnTo>
                    <a:pt x="38" y="7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7" y="7"/>
                  </a:lnTo>
                  <a:lnTo>
                    <a:pt x="0" y="23"/>
                  </a:lnTo>
                  <a:lnTo>
                    <a:pt x="2" y="32"/>
                  </a:lnTo>
                  <a:lnTo>
                    <a:pt x="7" y="38"/>
                  </a:lnTo>
                  <a:lnTo>
                    <a:pt x="14" y="43"/>
                  </a:lnTo>
                  <a:lnTo>
                    <a:pt x="23" y="46"/>
                  </a:lnTo>
                  <a:lnTo>
                    <a:pt x="23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22" name="Freeform 71"/>
            <p:cNvSpPr>
              <a:spLocks/>
            </p:cNvSpPr>
            <p:nvPr/>
          </p:nvSpPr>
          <p:spPr bwMode="auto">
            <a:xfrm>
              <a:off x="1157288" y="4857750"/>
              <a:ext cx="19050" cy="19050"/>
            </a:xfrm>
            <a:custGeom>
              <a:avLst/>
              <a:gdLst/>
              <a:ahLst/>
              <a:cxnLst>
                <a:cxn ang="0">
                  <a:pos x="24" y="47"/>
                </a:cxn>
                <a:cxn ang="0">
                  <a:pos x="32" y="46"/>
                </a:cxn>
                <a:cxn ang="0">
                  <a:pos x="40" y="41"/>
                </a:cxn>
                <a:cxn ang="0">
                  <a:pos x="48" y="24"/>
                </a:cxn>
                <a:cxn ang="0">
                  <a:pos x="45" y="15"/>
                </a:cxn>
                <a:cxn ang="0">
                  <a:pos x="40" y="8"/>
                </a:cxn>
                <a:cxn ang="0">
                  <a:pos x="36" y="4"/>
                </a:cxn>
                <a:cxn ang="0">
                  <a:pos x="32" y="3"/>
                </a:cxn>
                <a:cxn ang="0">
                  <a:pos x="24" y="0"/>
                </a:cxn>
                <a:cxn ang="0">
                  <a:pos x="15" y="3"/>
                </a:cxn>
                <a:cxn ang="0">
                  <a:pos x="7" y="8"/>
                </a:cxn>
                <a:cxn ang="0">
                  <a:pos x="0" y="24"/>
                </a:cxn>
                <a:cxn ang="0">
                  <a:pos x="2" y="33"/>
                </a:cxn>
                <a:cxn ang="0">
                  <a:pos x="7" y="41"/>
                </a:cxn>
                <a:cxn ang="0">
                  <a:pos x="11" y="43"/>
                </a:cxn>
                <a:cxn ang="0">
                  <a:pos x="15" y="46"/>
                </a:cxn>
                <a:cxn ang="0">
                  <a:pos x="24" y="47"/>
                </a:cxn>
                <a:cxn ang="0">
                  <a:pos x="24" y="47"/>
                </a:cxn>
              </a:cxnLst>
              <a:rect l="0" t="0" r="r" b="b"/>
              <a:pathLst>
                <a:path w="48" h="47">
                  <a:moveTo>
                    <a:pt x="24" y="47"/>
                  </a:moveTo>
                  <a:lnTo>
                    <a:pt x="32" y="46"/>
                  </a:lnTo>
                  <a:lnTo>
                    <a:pt x="40" y="41"/>
                  </a:lnTo>
                  <a:lnTo>
                    <a:pt x="48" y="24"/>
                  </a:lnTo>
                  <a:lnTo>
                    <a:pt x="45" y="15"/>
                  </a:lnTo>
                  <a:lnTo>
                    <a:pt x="40" y="8"/>
                  </a:lnTo>
                  <a:lnTo>
                    <a:pt x="36" y="4"/>
                  </a:lnTo>
                  <a:lnTo>
                    <a:pt x="32" y="3"/>
                  </a:lnTo>
                  <a:lnTo>
                    <a:pt x="24" y="0"/>
                  </a:lnTo>
                  <a:lnTo>
                    <a:pt x="15" y="3"/>
                  </a:lnTo>
                  <a:lnTo>
                    <a:pt x="7" y="8"/>
                  </a:lnTo>
                  <a:lnTo>
                    <a:pt x="0" y="24"/>
                  </a:lnTo>
                  <a:lnTo>
                    <a:pt x="2" y="33"/>
                  </a:lnTo>
                  <a:lnTo>
                    <a:pt x="7" y="41"/>
                  </a:lnTo>
                  <a:lnTo>
                    <a:pt x="11" y="43"/>
                  </a:lnTo>
                  <a:lnTo>
                    <a:pt x="15" y="46"/>
                  </a:lnTo>
                  <a:lnTo>
                    <a:pt x="24" y="47"/>
                  </a:lnTo>
                  <a:lnTo>
                    <a:pt x="24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23" name="Freeform 72"/>
            <p:cNvSpPr>
              <a:spLocks/>
            </p:cNvSpPr>
            <p:nvPr/>
          </p:nvSpPr>
          <p:spPr bwMode="auto">
            <a:xfrm>
              <a:off x="846138" y="5014913"/>
              <a:ext cx="266700" cy="190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215" y="0"/>
                </a:cxn>
                <a:cxn ang="0">
                  <a:pos x="243" y="2"/>
                </a:cxn>
                <a:cxn ang="0">
                  <a:pos x="277" y="8"/>
                </a:cxn>
                <a:cxn ang="0">
                  <a:pos x="294" y="12"/>
                </a:cxn>
                <a:cxn ang="0">
                  <a:pos x="311" y="14"/>
                </a:cxn>
                <a:cxn ang="0">
                  <a:pos x="337" y="18"/>
                </a:cxn>
                <a:cxn ang="0">
                  <a:pos x="643" y="19"/>
                </a:cxn>
                <a:cxn ang="0">
                  <a:pos x="672" y="40"/>
                </a:cxn>
                <a:cxn ang="0">
                  <a:pos x="638" y="42"/>
                </a:cxn>
                <a:cxn ang="0">
                  <a:pos x="600" y="45"/>
                </a:cxn>
                <a:cxn ang="0">
                  <a:pos x="552" y="47"/>
                </a:cxn>
                <a:cxn ang="0">
                  <a:pos x="437" y="50"/>
                </a:cxn>
                <a:cxn ang="0">
                  <a:pos x="320" y="45"/>
                </a:cxn>
                <a:cxn ang="0">
                  <a:pos x="269" y="41"/>
                </a:cxn>
                <a:cxn ang="0">
                  <a:pos x="226" y="36"/>
                </a:cxn>
                <a:cxn ang="0">
                  <a:pos x="158" y="31"/>
                </a:cxn>
                <a:cxn ang="0">
                  <a:pos x="90" y="29"/>
                </a:cxn>
                <a:cxn ang="0">
                  <a:pos x="0" y="33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672" h="50">
                  <a:moveTo>
                    <a:pt x="32" y="4"/>
                  </a:moveTo>
                  <a:lnTo>
                    <a:pt x="215" y="0"/>
                  </a:lnTo>
                  <a:lnTo>
                    <a:pt x="243" y="2"/>
                  </a:lnTo>
                  <a:lnTo>
                    <a:pt x="277" y="8"/>
                  </a:lnTo>
                  <a:lnTo>
                    <a:pt x="294" y="12"/>
                  </a:lnTo>
                  <a:lnTo>
                    <a:pt x="311" y="14"/>
                  </a:lnTo>
                  <a:lnTo>
                    <a:pt x="337" y="18"/>
                  </a:lnTo>
                  <a:lnTo>
                    <a:pt x="643" y="19"/>
                  </a:lnTo>
                  <a:lnTo>
                    <a:pt x="672" y="40"/>
                  </a:lnTo>
                  <a:lnTo>
                    <a:pt x="638" y="42"/>
                  </a:lnTo>
                  <a:lnTo>
                    <a:pt x="600" y="45"/>
                  </a:lnTo>
                  <a:lnTo>
                    <a:pt x="552" y="47"/>
                  </a:lnTo>
                  <a:lnTo>
                    <a:pt x="437" y="50"/>
                  </a:lnTo>
                  <a:lnTo>
                    <a:pt x="320" y="45"/>
                  </a:lnTo>
                  <a:lnTo>
                    <a:pt x="269" y="41"/>
                  </a:lnTo>
                  <a:lnTo>
                    <a:pt x="226" y="36"/>
                  </a:lnTo>
                  <a:lnTo>
                    <a:pt x="158" y="31"/>
                  </a:lnTo>
                  <a:lnTo>
                    <a:pt x="90" y="29"/>
                  </a:lnTo>
                  <a:lnTo>
                    <a:pt x="0" y="33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24" name="Freeform 73"/>
            <p:cNvSpPr>
              <a:spLocks/>
            </p:cNvSpPr>
            <p:nvPr/>
          </p:nvSpPr>
          <p:spPr bwMode="auto">
            <a:xfrm>
              <a:off x="820738" y="4706938"/>
              <a:ext cx="174625" cy="254000"/>
            </a:xfrm>
            <a:custGeom>
              <a:avLst/>
              <a:gdLst/>
              <a:ahLst/>
              <a:cxnLst>
                <a:cxn ang="0">
                  <a:pos x="0" y="641"/>
                </a:cxn>
                <a:cxn ang="0">
                  <a:pos x="8" y="574"/>
                </a:cxn>
                <a:cxn ang="0">
                  <a:pos x="14" y="541"/>
                </a:cxn>
                <a:cxn ang="0">
                  <a:pos x="23" y="505"/>
                </a:cxn>
                <a:cxn ang="0">
                  <a:pos x="28" y="485"/>
                </a:cxn>
                <a:cxn ang="0">
                  <a:pos x="34" y="464"/>
                </a:cxn>
                <a:cxn ang="0">
                  <a:pos x="41" y="443"/>
                </a:cxn>
                <a:cxn ang="0">
                  <a:pos x="50" y="421"/>
                </a:cxn>
                <a:cxn ang="0">
                  <a:pos x="57" y="401"/>
                </a:cxn>
                <a:cxn ang="0">
                  <a:pos x="63" y="384"/>
                </a:cxn>
                <a:cxn ang="0">
                  <a:pos x="76" y="353"/>
                </a:cxn>
                <a:cxn ang="0">
                  <a:pos x="85" y="329"/>
                </a:cxn>
                <a:cxn ang="0">
                  <a:pos x="91" y="309"/>
                </a:cxn>
                <a:cxn ang="0">
                  <a:pos x="104" y="241"/>
                </a:cxn>
                <a:cxn ang="0">
                  <a:pos x="109" y="207"/>
                </a:cxn>
                <a:cxn ang="0">
                  <a:pos x="116" y="183"/>
                </a:cxn>
                <a:cxn ang="0">
                  <a:pos x="134" y="112"/>
                </a:cxn>
                <a:cxn ang="0">
                  <a:pos x="144" y="64"/>
                </a:cxn>
                <a:cxn ang="0">
                  <a:pos x="153" y="29"/>
                </a:cxn>
                <a:cxn ang="0">
                  <a:pos x="159" y="7"/>
                </a:cxn>
                <a:cxn ang="0">
                  <a:pos x="162" y="0"/>
                </a:cxn>
                <a:cxn ang="0">
                  <a:pos x="401" y="0"/>
                </a:cxn>
                <a:cxn ang="0">
                  <a:pos x="440" y="26"/>
                </a:cxn>
                <a:cxn ang="0">
                  <a:pos x="187" y="25"/>
                </a:cxn>
                <a:cxn ang="0">
                  <a:pos x="162" y="116"/>
                </a:cxn>
                <a:cxn ang="0">
                  <a:pos x="157" y="132"/>
                </a:cxn>
                <a:cxn ang="0">
                  <a:pos x="148" y="170"/>
                </a:cxn>
                <a:cxn ang="0">
                  <a:pos x="139" y="212"/>
                </a:cxn>
                <a:cxn ang="0">
                  <a:pos x="134" y="241"/>
                </a:cxn>
                <a:cxn ang="0">
                  <a:pos x="130" y="270"/>
                </a:cxn>
                <a:cxn ang="0">
                  <a:pos x="125" y="293"/>
                </a:cxn>
                <a:cxn ang="0">
                  <a:pos x="119" y="319"/>
                </a:cxn>
                <a:cxn ang="0">
                  <a:pos x="110" y="347"/>
                </a:cxn>
                <a:cxn ang="0">
                  <a:pos x="100" y="376"/>
                </a:cxn>
                <a:cxn ang="0">
                  <a:pos x="87" y="404"/>
                </a:cxn>
                <a:cxn ang="0">
                  <a:pos x="81" y="416"/>
                </a:cxn>
                <a:cxn ang="0">
                  <a:pos x="75" y="429"/>
                </a:cxn>
                <a:cxn ang="0">
                  <a:pos x="53" y="483"/>
                </a:cxn>
                <a:cxn ang="0">
                  <a:pos x="46" y="540"/>
                </a:cxn>
                <a:cxn ang="0">
                  <a:pos x="47" y="603"/>
                </a:cxn>
                <a:cxn ang="0">
                  <a:pos x="0" y="641"/>
                </a:cxn>
                <a:cxn ang="0">
                  <a:pos x="0" y="641"/>
                </a:cxn>
              </a:cxnLst>
              <a:rect l="0" t="0" r="r" b="b"/>
              <a:pathLst>
                <a:path w="440" h="641">
                  <a:moveTo>
                    <a:pt x="0" y="641"/>
                  </a:moveTo>
                  <a:lnTo>
                    <a:pt x="8" y="574"/>
                  </a:lnTo>
                  <a:lnTo>
                    <a:pt x="14" y="541"/>
                  </a:lnTo>
                  <a:lnTo>
                    <a:pt x="23" y="505"/>
                  </a:lnTo>
                  <a:lnTo>
                    <a:pt x="28" y="485"/>
                  </a:lnTo>
                  <a:lnTo>
                    <a:pt x="34" y="464"/>
                  </a:lnTo>
                  <a:lnTo>
                    <a:pt x="41" y="443"/>
                  </a:lnTo>
                  <a:lnTo>
                    <a:pt x="50" y="421"/>
                  </a:lnTo>
                  <a:lnTo>
                    <a:pt x="57" y="401"/>
                  </a:lnTo>
                  <a:lnTo>
                    <a:pt x="63" y="384"/>
                  </a:lnTo>
                  <a:lnTo>
                    <a:pt x="76" y="353"/>
                  </a:lnTo>
                  <a:lnTo>
                    <a:pt x="85" y="329"/>
                  </a:lnTo>
                  <a:lnTo>
                    <a:pt x="91" y="309"/>
                  </a:lnTo>
                  <a:lnTo>
                    <a:pt x="104" y="241"/>
                  </a:lnTo>
                  <a:lnTo>
                    <a:pt x="109" y="207"/>
                  </a:lnTo>
                  <a:lnTo>
                    <a:pt x="116" y="183"/>
                  </a:lnTo>
                  <a:lnTo>
                    <a:pt x="134" y="112"/>
                  </a:lnTo>
                  <a:lnTo>
                    <a:pt x="144" y="64"/>
                  </a:lnTo>
                  <a:lnTo>
                    <a:pt x="153" y="29"/>
                  </a:lnTo>
                  <a:lnTo>
                    <a:pt x="159" y="7"/>
                  </a:lnTo>
                  <a:lnTo>
                    <a:pt x="162" y="0"/>
                  </a:lnTo>
                  <a:lnTo>
                    <a:pt x="401" y="0"/>
                  </a:lnTo>
                  <a:lnTo>
                    <a:pt x="440" y="26"/>
                  </a:lnTo>
                  <a:lnTo>
                    <a:pt x="187" y="25"/>
                  </a:lnTo>
                  <a:lnTo>
                    <a:pt x="162" y="116"/>
                  </a:lnTo>
                  <a:lnTo>
                    <a:pt x="157" y="132"/>
                  </a:lnTo>
                  <a:lnTo>
                    <a:pt x="148" y="170"/>
                  </a:lnTo>
                  <a:lnTo>
                    <a:pt x="139" y="212"/>
                  </a:lnTo>
                  <a:lnTo>
                    <a:pt x="134" y="241"/>
                  </a:lnTo>
                  <a:lnTo>
                    <a:pt x="130" y="270"/>
                  </a:lnTo>
                  <a:lnTo>
                    <a:pt x="125" y="293"/>
                  </a:lnTo>
                  <a:lnTo>
                    <a:pt x="119" y="319"/>
                  </a:lnTo>
                  <a:lnTo>
                    <a:pt x="110" y="347"/>
                  </a:lnTo>
                  <a:lnTo>
                    <a:pt x="100" y="376"/>
                  </a:lnTo>
                  <a:lnTo>
                    <a:pt x="87" y="404"/>
                  </a:lnTo>
                  <a:lnTo>
                    <a:pt x="81" y="416"/>
                  </a:lnTo>
                  <a:lnTo>
                    <a:pt x="75" y="429"/>
                  </a:lnTo>
                  <a:lnTo>
                    <a:pt x="53" y="483"/>
                  </a:lnTo>
                  <a:lnTo>
                    <a:pt x="46" y="540"/>
                  </a:lnTo>
                  <a:lnTo>
                    <a:pt x="47" y="603"/>
                  </a:lnTo>
                  <a:lnTo>
                    <a:pt x="0" y="641"/>
                  </a:lnTo>
                  <a:lnTo>
                    <a:pt x="0" y="6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25" name="Freeform 74"/>
            <p:cNvSpPr>
              <a:spLocks/>
            </p:cNvSpPr>
            <p:nvPr/>
          </p:nvSpPr>
          <p:spPr bwMode="auto">
            <a:xfrm>
              <a:off x="850901" y="4849813"/>
              <a:ext cx="161925" cy="19050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48" y="3"/>
                </a:cxn>
                <a:cxn ang="0">
                  <a:pos x="78" y="7"/>
                </a:cxn>
                <a:cxn ang="0">
                  <a:pos x="113" y="11"/>
                </a:cxn>
                <a:cxn ang="0">
                  <a:pos x="153" y="15"/>
                </a:cxn>
                <a:cxn ang="0">
                  <a:pos x="190" y="16"/>
                </a:cxn>
                <a:cxn ang="0">
                  <a:pos x="252" y="13"/>
                </a:cxn>
                <a:cxn ang="0">
                  <a:pos x="276" y="10"/>
                </a:cxn>
                <a:cxn ang="0">
                  <a:pos x="302" y="8"/>
                </a:cxn>
                <a:cxn ang="0">
                  <a:pos x="352" y="10"/>
                </a:cxn>
                <a:cxn ang="0">
                  <a:pos x="390" y="15"/>
                </a:cxn>
                <a:cxn ang="0">
                  <a:pos x="405" y="17"/>
                </a:cxn>
                <a:cxn ang="0">
                  <a:pos x="408" y="46"/>
                </a:cxn>
                <a:cxn ang="0">
                  <a:pos x="391" y="45"/>
                </a:cxn>
                <a:cxn ang="0">
                  <a:pos x="352" y="42"/>
                </a:cxn>
                <a:cxn ang="0">
                  <a:pos x="302" y="42"/>
                </a:cxn>
                <a:cxn ang="0">
                  <a:pos x="256" y="46"/>
                </a:cxn>
                <a:cxn ang="0">
                  <a:pos x="230" y="49"/>
                </a:cxn>
                <a:cxn ang="0">
                  <a:pos x="194" y="49"/>
                </a:cxn>
                <a:cxn ang="0">
                  <a:pos x="108" y="44"/>
                </a:cxn>
                <a:cxn ang="0">
                  <a:pos x="31" y="37"/>
                </a:cxn>
                <a:cxn ang="0">
                  <a:pos x="0" y="35"/>
                </a:cxn>
                <a:cxn ang="0">
                  <a:pos x="21" y="0"/>
                </a:cxn>
                <a:cxn ang="0">
                  <a:pos x="21" y="0"/>
                </a:cxn>
              </a:cxnLst>
              <a:rect l="0" t="0" r="r" b="b"/>
              <a:pathLst>
                <a:path w="408" h="49">
                  <a:moveTo>
                    <a:pt x="21" y="0"/>
                  </a:moveTo>
                  <a:lnTo>
                    <a:pt x="48" y="3"/>
                  </a:lnTo>
                  <a:lnTo>
                    <a:pt x="78" y="7"/>
                  </a:lnTo>
                  <a:lnTo>
                    <a:pt x="113" y="11"/>
                  </a:lnTo>
                  <a:lnTo>
                    <a:pt x="153" y="15"/>
                  </a:lnTo>
                  <a:lnTo>
                    <a:pt x="190" y="16"/>
                  </a:lnTo>
                  <a:lnTo>
                    <a:pt x="252" y="13"/>
                  </a:lnTo>
                  <a:lnTo>
                    <a:pt x="276" y="10"/>
                  </a:lnTo>
                  <a:lnTo>
                    <a:pt x="302" y="8"/>
                  </a:lnTo>
                  <a:lnTo>
                    <a:pt x="352" y="10"/>
                  </a:lnTo>
                  <a:lnTo>
                    <a:pt x="390" y="15"/>
                  </a:lnTo>
                  <a:lnTo>
                    <a:pt x="405" y="17"/>
                  </a:lnTo>
                  <a:lnTo>
                    <a:pt x="408" y="46"/>
                  </a:lnTo>
                  <a:lnTo>
                    <a:pt x="391" y="45"/>
                  </a:lnTo>
                  <a:lnTo>
                    <a:pt x="352" y="42"/>
                  </a:lnTo>
                  <a:lnTo>
                    <a:pt x="302" y="42"/>
                  </a:lnTo>
                  <a:lnTo>
                    <a:pt x="256" y="46"/>
                  </a:lnTo>
                  <a:lnTo>
                    <a:pt x="230" y="49"/>
                  </a:lnTo>
                  <a:lnTo>
                    <a:pt x="194" y="49"/>
                  </a:lnTo>
                  <a:lnTo>
                    <a:pt x="108" y="44"/>
                  </a:lnTo>
                  <a:lnTo>
                    <a:pt x="31" y="37"/>
                  </a:lnTo>
                  <a:lnTo>
                    <a:pt x="0" y="35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26" name="Freeform 75"/>
            <p:cNvSpPr>
              <a:spLocks/>
            </p:cNvSpPr>
            <p:nvPr/>
          </p:nvSpPr>
          <p:spPr bwMode="auto">
            <a:xfrm>
              <a:off x="869951" y="4791075"/>
              <a:ext cx="158750" cy="19050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69" y="14"/>
                </a:cxn>
                <a:cxn ang="0">
                  <a:pos x="185" y="3"/>
                </a:cxn>
                <a:cxn ang="0">
                  <a:pos x="213" y="0"/>
                </a:cxn>
                <a:cxn ang="0">
                  <a:pos x="246" y="0"/>
                </a:cxn>
                <a:cxn ang="0">
                  <a:pos x="316" y="5"/>
                </a:cxn>
                <a:cxn ang="0">
                  <a:pos x="348" y="9"/>
                </a:cxn>
                <a:cxn ang="0">
                  <a:pos x="375" y="13"/>
                </a:cxn>
                <a:cxn ang="0">
                  <a:pos x="400" y="16"/>
                </a:cxn>
                <a:cxn ang="0">
                  <a:pos x="392" y="49"/>
                </a:cxn>
                <a:cxn ang="0">
                  <a:pos x="366" y="45"/>
                </a:cxn>
                <a:cxn ang="0">
                  <a:pos x="338" y="42"/>
                </a:cxn>
                <a:cxn ang="0">
                  <a:pos x="304" y="37"/>
                </a:cxn>
                <a:cxn ang="0">
                  <a:pos x="267" y="34"/>
                </a:cxn>
                <a:cxn ang="0">
                  <a:pos x="232" y="30"/>
                </a:cxn>
                <a:cxn ang="0">
                  <a:pos x="176" y="32"/>
                </a:cxn>
                <a:cxn ang="0">
                  <a:pos x="154" y="34"/>
                </a:cxn>
                <a:cxn ang="0">
                  <a:pos x="126" y="38"/>
                </a:cxn>
                <a:cxn ang="0">
                  <a:pos x="68" y="43"/>
                </a:cxn>
                <a:cxn ang="0">
                  <a:pos x="20" y="47"/>
                </a:cxn>
                <a:cxn ang="0">
                  <a:pos x="0" y="49"/>
                </a:cxn>
                <a:cxn ang="0">
                  <a:pos x="0" y="18"/>
                </a:cxn>
                <a:cxn ang="0">
                  <a:pos x="0" y="18"/>
                </a:cxn>
              </a:cxnLst>
              <a:rect l="0" t="0" r="r" b="b"/>
              <a:pathLst>
                <a:path w="400" h="49">
                  <a:moveTo>
                    <a:pt x="0" y="18"/>
                  </a:moveTo>
                  <a:lnTo>
                    <a:pt x="69" y="14"/>
                  </a:lnTo>
                  <a:lnTo>
                    <a:pt x="185" y="3"/>
                  </a:lnTo>
                  <a:lnTo>
                    <a:pt x="213" y="0"/>
                  </a:lnTo>
                  <a:lnTo>
                    <a:pt x="246" y="0"/>
                  </a:lnTo>
                  <a:lnTo>
                    <a:pt x="316" y="5"/>
                  </a:lnTo>
                  <a:lnTo>
                    <a:pt x="348" y="9"/>
                  </a:lnTo>
                  <a:lnTo>
                    <a:pt x="375" y="13"/>
                  </a:lnTo>
                  <a:lnTo>
                    <a:pt x="400" y="16"/>
                  </a:lnTo>
                  <a:lnTo>
                    <a:pt x="392" y="49"/>
                  </a:lnTo>
                  <a:lnTo>
                    <a:pt x="366" y="45"/>
                  </a:lnTo>
                  <a:lnTo>
                    <a:pt x="338" y="42"/>
                  </a:lnTo>
                  <a:lnTo>
                    <a:pt x="304" y="37"/>
                  </a:lnTo>
                  <a:lnTo>
                    <a:pt x="267" y="34"/>
                  </a:lnTo>
                  <a:lnTo>
                    <a:pt x="232" y="30"/>
                  </a:lnTo>
                  <a:lnTo>
                    <a:pt x="176" y="32"/>
                  </a:lnTo>
                  <a:lnTo>
                    <a:pt x="154" y="34"/>
                  </a:lnTo>
                  <a:lnTo>
                    <a:pt x="126" y="38"/>
                  </a:lnTo>
                  <a:lnTo>
                    <a:pt x="68" y="43"/>
                  </a:lnTo>
                  <a:lnTo>
                    <a:pt x="20" y="47"/>
                  </a:lnTo>
                  <a:lnTo>
                    <a:pt x="0" y="49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27" name="Freeform 76"/>
            <p:cNvSpPr>
              <a:spLocks/>
            </p:cNvSpPr>
            <p:nvPr/>
          </p:nvSpPr>
          <p:spPr bwMode="auto">
            <a:xfrm>
              <a:off x="882651" y="4733925"/>
              <a:ext cx="146050" cy="1905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25" y="3"/>
                </a:cxn>
                <a:cxn ang="0">
                  <a:pos x="70" y="6"/>
                </a:cxn>
                <a:cxn ang="0">
                  <a:pos x="127" y="9"/>
                </a:cxn>
                <a:cxn ang="0">
                  <a:pos x="185" y="8"/>
                </a:cxn>
                <a:cxn ang="0">
                  <a:pos x="241" y="6"/>
                </a:cxn>
                <a:cxn ang="0">
                  <a:pos x="295" y="9"/>
                </a:cxn>
                <a:cxn ang="0">
                  <a:pos x="354" y="14"/>
                </a:cxn>
                <a:cxn ang="0">
                  <a:pos x="367" y="49"/>
                </a:cxn>
                <a:cxn ang="0">
                  <a:pos x="349" y="47"/>
                </a:cxn>
                <a:cxn ang="0">
                  <a:pos x="304" y="42"/>
                </a:cxn>
                <a:cxn ang="0">
                  <a:pos x="243" y="38"/>
                </a:cxn>
                <a:cxn ang="0">
                  <a:pos x="183" y="37"/>
                </a:cxn>
                <a:cxn ang="0">
                  <a:pos x="122" y="37"/>
                </a:cxn>
                <a:cxn ang="0">
                  <a:pos x="63" y="32"/>
                </a:cxn>
                <a:cxn ang="0">
                  <a:pos x="17" y="28"/>
                </a:cxn>
                <a:cxn ang="0">
                  <a:pos x="0" y="25"/>
                </a:cxn>
                <a:cxn ang="0">
                  <a:pos x="7" y="0"/>
                </a:cxn>
                <a:cxn ang="0">
                  <a:pos x="7" y="0"/>
                </a:cxn>
              </a:cxnLst>
              <a:rect l="0" t="0" r="r" b="b"/>
              <a:pathLst>
                <a:path w="367" h="49">
                  <a:moveTo>
                    <a:pt x="7" y="0"/>
                  </a:moveTo>
                  <a:lnTo>
                    <a:pt x="25" y="3"/>
                  </a:lnTo>
                  <a:lnTo>
                    <a:pt x="70" y="6"/>
                  </a:lnTo>
                  <a:lnTo>
                    <a:pt x="127" y="9"/>
                  </a:lnTo>
                  <a:lnTo>
                    <a:pt x="185" y="8"/>
                  </a:lnTo>
                  <a:lnTo>
                    <a:pt x="241" y="6"/>
                  </a:lnTo>
                  <a:lnTo>
                    <a:pt x="295" y="9"/>
                  </a:lnTo>
                  <a:lnTo>
                    <a:pt x="354" y="14"/>
                  </a:lnTo>
                  <a:lnTo>
                    <a:pt x="367" y="49"/>
                  </a:lnTo>
                  <a:lnTo>
                    <a:pt x="349" y="47"/>
                  </a:lnTo>
                  <a:lnTo>
                    <a:pt x="304" y="42"/>
                  </a:lnTo>
                  <a:lnTo>
                    <a:pt x="243" y="38"/>
                  </a:lnTo>
                  <a:lnTo>
                    <a:pt x="183" y="37"/>
                  </a:lnTo>
                  <a:lnTo>
                    <a:pt x="122" y="37"/>
                  </a:lnTo>
                  <a:lnTo>
                    <a:pt x="63" y="32"/>
                  </a:lnTo>
                  <a:lnTo>
                    <a:pt x="17" y="28"/>
                  </a:lnTo>
                  <a:lnTo>
                    <a:pt x="0" y="25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28" name="Freeform 77"/>
            <p:cNvSpPr>
              <a:spLocks/>
            </p:cNvSpPr>
            <p:nvPr/>
          </p:nvSpPr>
          <p:spPr bwMode="auto">
            <a:xfrm>
              <a:off x="835026" y="4902200"/>
              <a:ext cx="68263" cy="174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9" y="22"/>
                </a:cxn>
                <a:cxn ang="0">
                  <a:pos x="144" y="46"/>
                </a:cxn>
                <a:cxn ang="0">
                  <a:pos x="2" y="29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69" h="46">
                  <a:moveTo>
                    <a:pt x="0" y="0"/>
                  </a:moveTo>
                  <a:lnTo>
                    <a:pt x="169" y="22"/>
                  </a:lnTo>
                  <a:lnTo>
                    <a:pt x="144" y="46"/>
                  </a:lnTo>
                  <a:lnTo>
                    <a:pt x="2" y="29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29" name="Freeform 78"/>
            <p:cNvSpPr>
              <a:spLocks/>
            </p:cNvSpPr>
            <p:nvPr/>
          </p:nvSpPr>
          <p:spPr bwMode="auto">
            <a:xfrm>
              <a:off x="877888" y="4986338"/>
              <a:ext cx="190500" cy="19050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9" y="2"/>
                </a:cxn>
                <a:cxn ang="0">
                  <a:pos x="74" y="4"/>
                </a:cxn>
                <a:cxn ang="0">
                  <a:pos x="123" y="5"/>
                </a:cxn>
                <a:cxn ang="0">
                  <a:pos x="183" y="2"/>
                </a:cxn>
                <a:cxn ang="0">
                  <a:pos x="214" y="0"/>
                </a:cxn>
                <a:cxn ang="0">
                  <a:pos x="248" y="2"/>
                </a:cxn>
                <a:cxn ang="0">
                  <a:pos x="283" y="5"/>
                </a:cxn>
                <a:cxn ang="0">
                  <a:pos x="318" y="10"/>
                </a:cxn>
                <a:cxn ang="0">
                  <a:pos x="355" y="16"/>
                </a:cxn>
                <a:cxn ang="0">
                  <a:pos x="390" y="19"/>
                </a:cxn>
                <a:cxn ang="0">
                  <a:pos x="425" y="22"/>
                </a:cxn>
                <a:cxn ang="0">
                  <a:pos x="459" y="22"/>
                </a:cxn>
                <a:cxn ang="0">
                  <a:pos x="464" y="24"/>
                </a:cxn>
                <a:cxn ang="0">
                  <a:pos x="476" y="31"/>
                </a:cxn>
                <a:cxn ang="0">
                  <a:pos x="482" y="38"/>
                </a:cxn>
                <a:cxn ang="0">
                  <a:pos x="474" y="45"/>
                </a:cxn>
                <a:cxn ang="0">
                  <a:pos x="454" y="46"/>
                </a:cxn>
                <a:cxn ang="0">
                  <a:pos x="406" y="48"/>
                </a:cxn>
                <a:cxn ang="0">
                  <a:pos x="351" y="47"/>
                </a:cxn>
                <a:cxn ang="0">
                  <a:pos x="308" y="41"/>
                </a:cxn>
                <a:cxn ang="0">
                  <a:pos x="290" y="37"/>
                </a:cxn>
                <a:cxn ang="0">
                  <a:pos x="267" y="33"/>
                </a:cxn>
                <a:cxn ang="0">
                  <a:pos x="218" y="32"/>
                </a:cxn>
                <a:cxn ang="0">
                  <a:pos x="131" y="36"/>
                </a:cxn>
                <a:cxn ang="0">
                  <a:pos x="94" y="34"/>
                </a:cxn>
                <a:cxn ang="0">
                  <a:pos x="52" y="31"/>
                </a:cxn>
                <a:cxn ang="0">
                  <a:pos x="15" y="26"/>
                </a:cxn>
                <a:cxn ang="0">
                  <a:pos x="0" y="23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482" h="48">
                  <a:moveTo>
                    <a:pt x="25" y="0"/>
                  </a:moveTo>
                  <a:lnTo>
                    <a:pt x="39" y="2"/>
                  </a:lnTo>
                  <a:lnTo>
                    <a:pt x="74" y="4"/>
                  </a:lnTo>
                  <a:lnTo>
                    <a:pt x="123" y="5"/>
                  </a:lnTo>
                  <a:lnTo>
                    <a:pt x="183" y="2"/>
                  </a:lnTo>
                  <a:lnTo>
                    <a:pt x="214" y="0"/>
                  </a:lnTo>
                  <a:lnTo>
                    <a:pt x="248" y="2"/>
                  </a:lnTo>
                  <a:lnTo>
                    <a:pt x="283" y="5"/>
                  </a:lnTo>
                  <a:lnTo>
                    <a:pt x="318" y="10"/>
                  </a:lnTo>
                  <a:lnTo>
                    <a:pt x="355" y="16"/>
                  </a:lnTo>
                  <a:lnTo>
                    <a:pt x="390" y="19"/>
                  </a:lnTo>
                  <a:lnTo>
                    <a:pt x="425" y="22"/>
                  </a:lnTo>
                  <a:lnTo>
                    <a:pt x="459" y="22"/>
                  </a:lnTo>
                  <a:lnTo>
                    <a:pt x="464" y="24"/>
                  </a:lnTo>
                  <a:lnTo>
                    <a:pt x="476" y="31"/>
                  </a:lnTo>
                  <a:lnTo>
                    <a:pt x="482" y="38"/>
                  </a:lnTo>
                  <a:lnTo>
                    <a:pt x="474" y="45"/>
                  </a:lnTo>
                  <a:lnTo>
                    <a:pt x="454" y="46"/>
                  </a:lnTo>
                  <a:lnTo>
                    <a:pt x="406" y="48"/>
                  </a:lnTo>
                  <a:lnTo>
                    <a:pt x="351" y="47"/>
                  </a:lnTo>
                  <a:lnTo>
                    <a:pt x="308" y="41"/>
                  </a:lnTo>
                  <a:lnTo>
                    <a:pt x="290" y="37"/>
                  </a:lnTo>
                  <a:lnTo>
                    <a:pt x="267" y="33"/>
                  </a:lnTo>
                  <a:lnTo>
                    <a:pt x="218" y="32"/>
                  </a:lnTo>
                  <a:lnTo>
                    <a:pt x="131" y="36"/>
                  </a:lnTo>
                  <a:lnTo>
                    <a:pt x="94" y="34"/>
                  </a:lnTo>
                  <a:lnTo>
                    <a:pt x="52" y="31"/>
                  </a:lnTo>
                  <a:lnTo>
                    <a:pt x="15" y="26"/>
                  </a:lnTo>
                  <a:lnTo>
                    <a:pt x="0" y="23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30" name="Freeform 79"/>
            <p:cNvSpPr>
              <a:spLocks/>
            </p:cNvSpPr>
            <p:nvPr/>
          </p:nvSpPr>
          <p:spPr bwMode="auto">
            <a:xfrm>
              <a:off x="1230313" y="4978400"/>
              <a:ext cx="398463" cy="85725"/>
            </a:xfrm>
            <a:custGeom>
              <a:avLst/>
              <a:gdLst/>
              <a:ahLst/>
              <a:cxnLst>
                <a:cxn ang="0">
                  <a:pos x="0" y="150"/>
                </a:cxn>
                <a:cxn ang="0">
                  <a:pos x="96" y="151"/>
                </a:cxn>
                <a:cxn ang="0">
                  <a:pos x="232" y="150"/>
                </a:cxn>
                <a:cxn ang="0">
                  <a:pos x="285" y="147"/>
                </a:cxn>
                <a:cxn ang="0">
                  <a:pos x="357" y="145"/>
                </a:cxn>
                <a:cxn ang="0">
                  <a:pos x="434" y="147"/>
                </a:cxn>
                <a:cxn ang="0">
                  <a:pos x="503" y="154"/>
                </a:cxn>
                <a:cxn ang="0">
                  <a:pos x="534" y="158"/>
                </a:cxn>
                <a:cxn ang="0">
                  <a:pos x="563" y="161"/>
                </a:cxn>
                <a:cxn ang="0">
                  <a:pos x="618" y="166"/>
                </a:cxn>
                <a:cxn ang="0">
                  <a:pos x="674" y="168"/>
                </a:cxn>
                <a:cxn ang="0">
                  <a:pos x="731" y="166"/>
                </a:cxn>
                <a:cxn ang="0">
                  <a:pos x="801" y="168"/>
                </a:cxn>
                <a:cxn ang="0">
                  <a:pos x="881" y="174"/>
                </a:cxn>
                <a:cxn ang="0">
                  <a:pos x="945" y="182"/>
                </a:cxn>
                <a:cxn ang="0">
                  <a:pos x="972" y="184"/>
                </a:cxn>
                <a:cxn ang="0">
                  <a:pos x="969" y="144"/>
                </a:cxn>
                <a:cxn ang="0">
                  <a:pos x="972" y="110"/>
                </a:cxn>
                <a:cxn ang="0">
                  <a:pos x="974" y="94"/>
                </a:cxn>
                <a:cxn ang="0">
                  <a:pos x="979" y="82"/>
                </a:cxn>
                <a:cxn ang="0">
                  <a:pos x="988" y="54"/>
                </a:cxn>
                <a:cxn ang="0">
                  <a:pos x="991" y="25"/>
                </a:cxn>
                <a:cxn ang="0">
                  <a:pos x="992" y="5"/>
                </a:cxn>
                <a:cxn ang="0">
                  <a:pos x="993" y="0"/>
                </a:cxn>
                <a:cxn ang="0">
                  <a:pos x="997" y="2"/>
                </a:cxn>
                <a:cxn ang="0">
                  <a:pos x="1003" y="17"/>
                </a:cxn>
                <a:cxn ang="0">
                  <a:pos x="1003" y="43"/>
                </a:cxn>
                <a:cxn ang="0">
                  <a:pos x="1000" y="70"/>
                </a:cxn>
                <a:cxn ang="0">
                  <a:pos x="993" y="97"/>
                </a:cxn>
                <a:cxn ang="0">
                  <a:pos x="991" y="129"/>
                </a:cxn>
                <a:cxn ang="0">
                  <a:pos x="993" y="166"/>
                </a:cxn>
                <a:cxn ang="0">
                  <a:pos x="1000" y="213"/>
                </a:cxn>
                <a:cxn ang="0">
                  <a:pos x="967" y="212"/>
                </a:cxn>
                <a:cxn ang="0">
                  <a:pos x="888" y="207"/>
                </a:cxn>
                <a:cxn ang="0">
                  <a:pos x="798" y="203"/>
                </a:cxn>
                <a:cxn ang="0">
                  <a:pos x="726" y="202"/>
                </a:cxn>
                <a:cxn ang="0">
                  <a:pos x="609" y="201"/>
                </a:cxn>
                <a:cxn ang="0">
                  <a:pos x="493" y="190"/>
                </a:cxn>
                <a:cxn ang="0">
                  <a:pos x="428" y="187"/>
                </a:cxn>
                <a:cxn ang="0">
                  <a:pos x="347" y="184"/>
                </a:cxn>
                <a:cxn ang="0">
                  <a:pos x="223" y="184"/>
                </a:cxn>
                <a:cxn ang="0">
                  <a:pos x="113" y="182"/>
                </a:cxn>
                <a:cxn ang="0">
                  <a:pos x="34" y="177"/>
                </a:cxn>
                <a:cxn ang="0">
                  <a:pos x="0" y="150"/>
                </a:cxn>
                <a:cxn ang="0">
                  <a:pos x="0" y="150"/>
                </a:cxn>
              </a:cxnLst>
              <a:rect l="0" t="0" r="r" b="b"/>
              <a:pathLst>
                <a:path w="1003" h="213">
                  <a:moveTo>
                    <a:pt x="0" y="150"/>
                  </a:moveTo>
                  <a:lnTo>
                    <a:pt x="96" y="151"/>
                  </a:lnTo>
                  <a:lnTo>
                    <a:pt x="232" y="150"/>
                  </a:lnTo>
                  <a:lnTo>
                    <a:pt x="285" y="147"/>
                  </a:lnTo>
                  <a:lnTo>
                    <a:pt x="357" y="145"/>
                  </a:lnTo>
                  <a:lnTo>
                    <a:pt x="434" y="147"/>
                  </a:lnTo>
                  <a:lnTo>
                    <a:pt x="503" y="154"/>
                  </a:lnTo>
                  <a:lnTo>
                    <a:pt x="534" y="158"/>
                  </a:lnTo>
                  <a:lnTo>
                    <a:pt x="563" y="161"/>
                  </a:lnTo>
                  <a:lnTo>
                    <a:pt x="618" y="166"/>
                  </a:lnTo>
                  <a:lnTo>
                    <a:pt x="674" y="168"/>
                  </a:lnTo>
                  <a:lnTo>
                    <a:pt x="731" y="166"/>
                  </a:lnTo>
                  <a:lnTo>
                    <a:pt x="801" y="168"/>
                  </a:lnTo>
                  <a:lnTo>
                    <a:pt x="881" y="174"/>
                  </a:lnTo>
                  <a:lnTo>
                    <a:pt x="945" y="182"/>
                  </a:lnTo>
                  <a:lnTo>
                    <a:pt x="972" y="184"/>
                  </a:lnTo>
                  <a:lnTo>
                    <a:pt x="969" y="144"/>
                  </a:lnTo>
                  <a:lnTo>
                    <a:pt x="972" y="110"/>
                  </a:lnTo>
                  <a:lnTo>
                    <a:pt x="974" y="94"/>
                  </a:lnTo>
                  <a:lnTo>
                    <a:pt x="979" y="82"/>
                  </a:lnTo>
                  <a:lnTo>
                    <a:pt x="988" y="54"/>
                  </a:lnTo>
                  <a:lnTo>
                    <a:pt x="991" y="25"/>
                  </a:lnTo>
                  <a:lnTo>
                    <a:pt x="992" y="5"/>
                  </a:lnTo>
                  <a:lnTo>
                    <a:pt x="993" y="0"/>
                  </a:lnTo>
                  <a:lnTo>
                    <a:pt x="997" y="2"/>
                  </a:lnTo>
                  <a:lnTo>
                    <a:pt x="1003" y="17"/>
                  </a:lnTo>
                  <a:lnTo>
                    <a:pt x="1003" y="43"/>
                  </a:lnTo>
                  <a:lnTo>
                    <a:pt x="1000" y="70"/>
                  </a:lnTo>
                  <a:lnTo>
                    <a:pt x="993" y="97"/>
                  </a:lnTo>
                  <a:lnTo>
                    <a:pt x="991" y="129"/>
                  </a:lnTo>
                  <a:lnTo>
                    <a:pt x="993" y="166"/>
                  </a:lnTo>
                  <a:lnTo>
                    <a:pt x="1000" y="213"/>
                  </a:lnTo>
                  <a:lnTo>
                    <a:pt x="967" y="212"/>
                  </a:lnTo>
                  <a:lnTo>
                    <a:pt x="888" y="207"/>
                  </a:lnTo>
                  <a:lnTo>
                    <a:pt x="798" y="203"/>
                  </a:lnTo>
                  <a:lnTo>
                    <a:pt x="726" y="202"/>
                  </a:lnTo>
                  <a:lnTo>
                    <a:pt x="609" y="201"/>
                  </a:lnTo>
                  <a:lnTo>
                    <a:pt x="493" y="190"/>
                  </a:lnTo>
                  <a:lnTo>
                    <a:pt x="428" y="187"/>
                  </a:lnTo>
                  <a:lnTo>
                    <a:pt x="347" y="184"/>
                  </a:lnTo>
                  <a:lnTo>
                    <a:pt x="223" y="184"/>
                  </a:lnTo>
                  <a:lnTo>
                    <a:pt x="113" y="182"/>
                  </a:lnTo>
                  <a:lnTo>
                    <a:pt x="34" y="177"/>
                  </a:lnTo>
                  <a:lnTo>
                    <a:pt x="0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31" name="Freeform 80"/>
            <p:cNvSpPr>
              <a:spLocks/>
            </p:cNvSpPr>
            <p:nvPr/>
          </p:nvSpPr>
          <p:spPr bwMode="auto">
            <a:xfrm>
              <a:off x="1230313" y="5005388"/>
              <a:ext cx="123825" cy="15875"/>
            </a:xfrm>
            <a:custGeom>
              <a:avLst/>
              <a:gdLst/>
              <a:ahLst/>
              <a:cxnLst>
                <a:cxn ang="0">
                  <a:pos x="24" y="11"/>
                </a:cxn>
                <a:cxn ang="0">
                  <a:pos x="122" y="8"/>
                </a:cxn>
                <a:cxn ang="0">
                  <a:pos x="261" y="0"/>
                </a:cxn>
                <a:cxn ang="0">
                  <a:pos x="280" y="0"/>
                </a:cxn>
                <a:cxn ang="0">
                  <a:pos x="295" y="3"/>
                </a:cxn>
                <a:cxn ang="0">
                  <a:pos x="310" y="15"/>
                </a:cxn>
                <a:cxn ang="0">
                  <a:pos x="309" y="22"/>
                </a:cxn>
                <a:cxn ang="0">
                  <a:pos x="305" y="25"/>
                </a:cxn>
                <a:cxn ang="0">
                  <a:pos x="299" y="28"/>
                </a:cxn>
                <a:cxn ang="0">
                  <a:pos x="281" y="32"/>
                </a:cxn>
                <a:cxn ang="0">
                  <a:pos x="252" y="32"/>
                </a:cxn>
                <a:cxn ang="0">
                  <a:pos x="175" y="30"/>
                </a:cxn>
                <a:cxn ang="0">
                  <a:pos x="93" y="34"/>
                </a:cxn>
                <a:cxn ang="0">
                  <a:pos x="27" y="38"/>
                </a:cxn>
                <a:cxn ang="0">
                  <a:pos x="0" y="41"/>
                </a:cxn>
                <a:cxn ang="0">
                  <a:pos x="24" y="11"/>
                </a:cxn>
                <a:cxn ang="0">
                  <a:pos x="24" y="11"/>
                </a:cxn>
              </a:cxnLst>
              <a:rect l="0" t="0" r="r" b="b"/>
              <a:pathLst>
                <a:path w="310" h="41">
                  <a:moveTo>
                    <a:pt x="24" y="11"/>
                  </a:moveTo>
                  <a:lnTo>
                    <a:pt x="122" y="8"/>
                  </a:lnTo>
                  <a:lnTo>
                    <a:pt x="261" y="0"/>
                  </a:lnTo>
                  <a:lnTo>
                    <a:pt x="280" y="0"/>
                  </a:lnTo>
                  <a:lnTo>
                    <a:pt x="295" y="3"/>
                  </a:lnTo>
                  <a:lnTo>
                    <a:pt x="310" y="15"/>
                  </a:lnTo>
                  <a:lnTo>
                    <a:pt x="309" y="22"/>
                  </a:lnTo>
                  <a:lnTo>
                    <a:pt x="305" y="25"/>
                  </a:lnTo>
                  <a:lnTo>
                    <a:pt x="299" y="28"/>
                  </a:lnTo>
                  <a:lnTo>
                    <a:pt x="281" y="32"/>
                  </a:lnTo>
                  <a:lnTo>
                    <a:pt x="252" y="32"/>
                  </a:lnTo>
                  <a:lnTo>
                    <a:pt x="175" y="30"/>
                  </a:lnTo>
                  <a:lnTo>
                    <a:pt x="93" y="34"/>
                  </a:lnTo>
                  <a:lnTo>
                    <a:pt x="27" y="38"/>
                  </a:lnTo>
                  <a:lnTo>
                    <a:pt x="0" y="41"/>
                  </a:lnTo>
                  <a:lnTo>
                    <a:pt x="24" y="11"/>
                  </a:lnTo>
                  <a:lnTo>
                    <a:pt x="2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32" name="Freeform 81"/>
            <p:cNvSpPr>
              <a:spLocks/>
            </p:cNvSpPr>
            <p:nvPr/>
          </p:nvSpPr>
          <p:spPr bwMode="auto">
            <a:xfrm>
              <a:off x="1404938" y="5005388"/>
              <a:ext cx="204788" cy="1905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32"/>
                </a:cxn>
                <a:cxn ang="0">
                  <a:pos x="74" y="34"/>
                </a:cxn>
                <a:cxn ang="0">
                  <a:pos x="157" y="32"/>
                </a:cxn>
                <a:cxn ang="0">
                  <a:pos x="235" y="32"/>
                </a:cxn>
                <a:cxn ang="0">
                  <a:pos x="299" y="36"/>
                </a:cxn>
                <a:cxn ang="0">
                  <a:pos x="330" y="40"/>
                </a:cxn>
                <a:cxn ang="0">
                  <a:pos x="361" y="43"/>
                </a:cxn>
                <a:cxn ang="0">
                  <a:pos x="425" y="48"/>
                </a:cxn>
                <a:cxn ang="0">
                  <a:pos x="496" y="51"/>
                </a:cxn>
                <a:cxn ang="0">
                  <a:pos x="514" y="37"/>
                </a:cxn>
                <a:cxn ang="0">
                  <a:pos x="516" y="28"/>
                </a:cxn>
                <a:cxn ang="0">
                  <a:pos x="510" y="24"/>
                </a:cxn>
                <a:cxn ang="0">
                  <a:pos x="496" y="22"/>
                </a:cxn>
                <a:cxn ang="0">
                  <a:pos x="308" y="7"/>
                </a:cxn>
                <a:cxn ang="0">
                  <a:pos x="289" y="3"/>
                </a:cxn>
                <a:cxn ang="0">
                  <a:pos x="251" y="2"/>
                </a:cxn>
                <a:cxn ang="0">
                  <a:pos x="148" y="0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516" h="51">
                  <a:moveTo>
                    <a:pt x="4" y="0"/>
                  </a:moveTo>
                  <a:lnTo>
                    <a:pt x="0" y="32"/>
                  </a:lnTo>
                  <a:lnTo>
                    <a:pt x="74" y="34"/>
                  </a:lnTo>
                  <a:lnTo>
                    <a:pt x="157" y="32"/>
                  </a:lnTo>
                  <a:lnTo>
                    <a:pt x="235" y="32"/>
                  </a:lnTo>
                  <a:lnTo>
                    <a:pt x="299" y="36"/>
                  </a:lnTo>
                  <a:lnTo>
                    <a:pt x="330" y="40"/>
                  </a:lnTo>
                  <a:lnTo>
                    <a:pt x="361" y="43"/>
                  </a:lnTo>
                  <a:lnTo>
                    <a:pt x="425" y="48"/>
                  </a:lnTo>
                  <a:lnTo>
                    <a:pt x="496" y="51"/>
                  </a:lnTo>
                  <a:lnTo>
                    <a:pt x="514" y="37"/>
                  </a:lnTo>
                  <a:lnTo>
                    <a:pt x="516" y="28"/>
                  </a:lnTo>
                  <a:lnTo>
                    <a:pt x="510" y="24"/>
                  </a:lnTo>
                  <a:lnTo>
                    <a:pt x="496" y="22"/>
                  </a:lnTo>
                  <a:lnTo>
                    <a:pt x="308" y="7"/>
                  </a:lnTo>
                  <a:lnTo>
                    <a:pt x="289" y="3"/>
                  </a:lnTo>
                  <a:lnTo>
                    <a:pt x="251" y="2"/>
                  </a:lnTo>
                  <a:lnTo>
                    <a:pt x="148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33" name="Freeform 82"/>
            <p:cNvSpPr>
              <a:spLocks/>
            </p:cNvSpPr>
            <p:nvPr/>
          </p:nvSpPr>
          <p:spPr bwMode="auto">
            <a:xfrm>
              <a:off x="1479551" y="4957763"/>
              <a:ext cx="136525" cy="25400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51" y="2"/>
                </a:cxn>
                <a:cxn ang="0">
                  <a:pos x="74" y="7"/>
                </a:cxn>
                <a:cxn ang="0">
                  <a:pos x="107" y="13"/>
                </a:cxn>
                <a:cxn ang="0">
                  <a:pos x="127" y="17"/>
                </a:cxn>
                <a:cxn ang="0">
                  <a:pos x="149" y="19"/>
                </a:cxn>
                <a:cxn ang="0">
                  <a:pos x="171" y="23"/>
                </a:cxn>
                <a:cxn ang="0">
                  <a:pos x="195" y="26"/>
                </a:cxn>
                <a:cxn ang="0">
                  <a:pos x="242" y="31"/>
                </a:cxn>
                <a:cxn ang="0">
                  <a:pos x="288" y="32"/>
                </a:cxn>
                <a:cxn ang="0">
                  <a:pos x="327" y="29"/>
                </a:cxn>
                <a:cxn ang="0">
                  <a:pos x="341" y="40"/>
                </a:cxn>
                <a:cxn ang="0">
                  <a:pos x="339" y="50"/>
                </a:cxn>
                <a:cxn ang="0">
                  <a:pos x="337" y="52"/>
                </a:cxn>
                <a:cxn ang="0">
                  <a:pos x="333" y="55"/>
                </a:cxn>
                <a:cxn ang="0">
                  <a:pos x="319" y="61"/>
                </a:cxn>
                <a:cxn ang="0">
                  <a:pos x="293" y="64"/>
                </a:cxn>
                <a:cxn ang="0">
                  <a:pos x="253" y="61"/>
                </a:cxn>
                <a:cxn ang="0">
                  <a:pos x="204" y="56"/>
                </a:cxn>
                <a:cxn ang="0">
                  <a:pos x="179" y="52"/>
                </a:cxn>
                <a:cxn ang="0">
                  <a:pos x="152" y="47"/>
                </a:cxn>
                <a:cxn ang="0">
                  <a:pos x="126" y="43"/>
                </a:cxn>
                <a:cxn ang="0">
                  <a:pos x="101" y="40"/>
                </a:cxn>
                <a:cxn ang="0">
                  <a:pos x="77" y="34"/>
                </a:cxn>
                <a:cxn ang="0">
                  <a:pos x="55" y="31"/>
                </a:cxn>
                <a:cxn ang="0">
                  <a:pos x="35" y="26"/>
                </a:cxn>
                <a:cxn ang="0">
                  <a:pos x="20" y="23"/>
                </a:cxn>
                <a:cxn ang="0">
                  <a:pos x="0" y="18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341" h="64">
                  <a:moveTo>
                    <a:pt x="43" y="0"/>
                  </a:moveTo>
                  <a:lnTo>
                    <a:pt x="51" y="2"/>
                  </a:lnTo>
                  <a:lnTo>
                    <a:pt x="74" y="7"/>
                  </a:lnTo>
                  <a:lnTo>
                    <a:pt x="107" y="13"/>
                  </a:lnTo>
                  <a:lnTo>
                    <a:pt x="127" y="17"/>
                  </a:lnTo>
                  <a:lnTo>
                    <a:pt x="149" y="19"/>
                  </a:lnTo>
                  <a:lnTo>
                    <a:pt x="171" y="23"/>
                  </a:lnTo>
                  <a:lnTo>
                    <a:pt x="195" y="26"/>
                  </a:lnTo>
                  <a:lnTo>
                    <a:pt x="242" y="31"/>
                  </a:lnTo>
                  <a:lnTo>
                    <a:pt x="288" y="32"/>
                  </a:lnTo>
                  <a:lnTo>
                    <a:pt x="327" y="29"/>
                  </a:lnTo>
                  <a:lnTo>
                    <a:pt x="341" y="40"/>
                  </a:lnTo>
                  <a:lnTo>
                    <a:pt x="339" y="50"/>
                  </a:lnTo>
                  <a:lnTo>
                    <a:pt x="337" y="52"/>
                  </a:lnTo>
                  <a:lnTo>
                    <a:pt x="333" y="55"/>
                  </a:lnTo>
                  <a:lnTo>
                    <a:pt x="319" y="61"/>
                  </a:lnTo>
                  <a:lnTo>
                    <a:pt x="293" y="64"/>
                  </a:lnTo>
                  <a:lnTo>
                    <a:pt x="253" y="61"/>
                  </a:lnTo>
                  <a:lnTo>
                    <a:pt x="204" y="56"/>
                  </a:lnTo>
                  <a:lnTo>
                    <a:pt x="179" y="52"/>
                  </a:lnTo>
                  <a:lnTo>
                    <a:pt x="152" y="47"/>
                  </a:lnTo>
                  <a:lnTo>
                    <a:pt x="126" y="43"/>
                  </a:lnTo>
                  <a:lnTo>
                    <a:pt x="101" y="40"/>
                  </a:lnTo>
                  <a:lnTo>
                    <a:pt x="77" y="34"/>
                  </a:lnTo>
                  <a:lnTo>
                    <a:pt x="55" y="31"/>
                  </a:lnTo>
                  <a:lnTo>
                    <a:pt x="35" y="26"/>
                  </a:lnTo>
                  <a:lnTo>
                    <a:pt x="20" y="23"/>
                  </a:lnTo>
                  <a:lnTo>
                    <a:pt x="0" y="18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34" name="Freeform 83"/>
            <p:cNvSpPr>
              <a:spLocks/>
            </p:cNvSpPr>
            <p:nvPr/>
          </p:nvSpPr>
          <p:spPr bwMode="auto">
            <a:xfrm>
              <a:off x="1566863" y="4919663"/>
              <a:ext cx="63500" cy="47625"/>
            </a:xfrm>
            <a:custGeom>
              <a:avLst/>
              <a:gdLst/>
              <a:ahLst/>
              <a:cxnLst>
                <a:cxn ang="0">
                  <a:pos x="9" y="30"/>
                </a:cxn>
                <a:cxn ang="0">
                  <a:pos x="0" y="16"/>
                </a:cxn>
                <a:cxn ang="0">
                  <a:pos x="2" y="6"/>
                </a:cxn>
                <a:cxn ang="0">
                  <a:pos x="9" y="2"/>
                </a:cxn>
                <a:cxn ang="0">
                  <a:pos x="20" y="0"/>
                </a:cxn>
                <a:cxn ang="0">
                  <a:pos x="36" y="2"/>
                </a:cxn>
                <a:cxn ang="0">
                  <a:pos x="47" y="6"/>
                </a:cxn>
                <a:cxn ang="0">
                  <a:pos x="58" y="11"/>
                </a:cxn>
                <a:cxn ang="0">
                  <a:pos x="69" y="18"/>
                </a:cxn>
                <a:cxn ang="0">
                  <a:pos x="74" y="21"/>
                </a:cxn>
                <a:cxn ang="0">
                  <a:pos x="81" y="25"/>
                </a:cxn>
                <a:cxn ang="0">
                  <a:pos x="87" y="29"/>
                </a:cxn>
                <a:cxn ang="0">
                  <a:pos x="92" y="33"/>
                </a:cxn>
                <a:cxn ang="0">
                  <a:pos x="98" y="37"/>
                </a:cxn>
                <a:cxn ang="0">
                  <a:pos x="105" y="42"/>
                </a:cxn>
                <a:cxn ang="0">
                  <a:pos x="110" y="45"/>
                </a:cxn>
                <a:cxn ang="0">
                  <a:pos x="115" y="49"/>
                </a:cxn>
                <a:cxn ang="0">
                  <a:pos x="126" y="57"/>
                </a:cxn>
                <a:cxn ang="0">
                  <a:pos x="144" y="72"/>
                </a:cxn>
                <a:cxn ang="0">
                  <a:pos x="160" y="86"/>
                </a:cxn>
                <a:cxn ang="0">
                  <a:pos x="161" y="106"/>
                </a:cxn>
                <a:cxn ang="0">
                  <a:pos x="159" y="112"/>
                </a:cxn>
                <a:cxn ang="0">
                  <a:pos x="153" y="116"/>
                </a:cxn>
                <a:cxn ang="0">
                  <a:pos x="144" y="116"/>
                </a:cxn>
                <a:cxn ang="0">
                  <a:pos x="129" y="111"/>
                </a:cxn>
                <a:cxn ang="0">
                  <a:pos x="9" y="30"/>
                </a:cxn>
                <a:cxn ang="0">
                  <a:pos x="9" y="30"/>
                </a:cxn>
              </a:cxnLst>
              <a:rect l="0" t="0" r="r" b="b"/>
              <a:pathLst>
                <a:path w="161" h="116">
                  <a:moveTo>
                    <a:pt x="9" y="30"/>
                  </a:moveTo>
                  <a:lnTo>
                    <a:pt x="0" y="16"/>
                  </a:lnTo>
                  <a:lnTo>
                    <a:pt x="2" y="6"/>
                  </a:lnTo>
                  <a:lnTo>
                    <a:pt x="9" y="2"/>
                  </a:lnTo>
                  <a:lnTo>
                    <a:pt x="20" y="0"/>
                  </a:lnTo>
                  <a:lnTo>
                    <a:pt x="36" y="2"/>
                  </a:lnTo>
                  <a:lnTo>
                    <a:pt x="47" y="6"/>
                  </a:lnTo>
                  <a:lnTo>
                    <a:pt x="58" y="11"/>
                  </a:lnTo>
                  <a:lnTo>
                    <a:pt x="69" y="18"/>
                  </a:lnTo>
                  <a:lnTo>
                    <a:pt x="74" y="21"/>
                  </a:lnTo>
                  <a:lnTo>
                    <a:pt x="81" y="25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8" y="37"/>
                  </a:lnTo>
                  <a:lnTo>
                    <a:pt x="105" y="42"/>
                  </a:lnTo>
                  <a:lnTo>
                    <a:pt x="110" y="45"/>
                  </a:lnTo>
                  <a:lnTo>
                    <a:pt x="115" y="49"/>
                  </a:lnTo>
                  <a:lnTo>
                    <a:pt x="126" y="57"/>
                  </a:lnTo>
                  <a:lnTo>
                    <a:pt x="144" y="72"/>
                  </a:lnTo>
                  <a:lnTo>
                    <a:pt x="160" y="86"/>
                  </a:lnTo>
                  <a:lnTo>
                    <a:pt x="161" y="106"/>
                  </a:lnTo>
                  <a:lnTo>
                    <a:pt x="159" y="112"/>
                  </a:lnTo>
                  <a:lnTo>
                    <a:pt x="153" y="116"/>
                  </a:lnTo>
                  <a:lnTo>
                    <a:pt x="144" y="116"/>
                  </a:lnTo>
                  <a:lnTo>
                    <a:pt x="129" y="111"/>
                  </a:lnTo>
                  <a:lnTo>
                    <a:pt x="9" y="30"/>
                  </a:lnTo>
                  <a:lnTo>
                    <a:pt x="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35" name="Freeform 84"/>
            <p:cNvSpPr>
              <a:spLocks/>
            </p:cNvSpPr>
            <p:nvPr/>
          </p:nvSpPr>
          <p:spPr bwMode="auto">
            <a:xfrm>
              <a:off x="1587501" y="4857750"/>
              <a:ext cx="79375" cy="39687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29"/>
                </a:cxn>
                <a:cxn ang="0">
                  <a:pos x="8" y="36"/>
                </a:cxn>
                <a:cxn ang="0">
                  <a:pos x="21" y="41"/>
                </a:cxn>
                <a:cxn ang="0">
                  <a:pos x="34" y="47"/>
                </a:cxn>
                <a:cxn ang="0">
                  <a:pos x="49" y="52"/>
                </a:cxn>
                <a:cxn ang="0">
                  <a:pos x="64" y="58"/>
                </a:cxn>
                <a:cxn ang="0">
                  <a:pos x="80" y="65"/>
                </a:cxn>
                <a:cxn ang="0">
                  <a:pos x="97" y="70"/>
                </a:cxn>
                <a:cxn ang="0">
                  <a:pos x="113" y="75"/>
                </a:cxn>
                <a:cxn ang="0">
                  <a:pos x="130" y="80"/>
                </a:cxn>
                <a:cxn ang="0">
                  <a:pos x="144" y="85"/>
                </a:cxn>
                <a:cxn ang="0">
                  <a:pos x="157" y="89"/>
                </a:cxn>
                <a:cxn ang="0">
                  <a:pos x="170" y="92"/>
                </a:cxn>
                <a:cxn ang="0">
                  <a:pos x="188" y="98"/>
                </a:cxn>
                <a:cxn ang="0">
                  <a:pos x="194" y="100"/>
                </a:cxn>
                <a:cxn ang="0">
                  <a:pos x="199" y="63"/>
                </a:cxn>
                <a:cxn ang="0">
                  <a:pos x="188" y="58"/>
                </a:cxn>
                <a:cxn ang="0">
                  <a:pos x="175" y="53"/>
                </a:cxn>
                <a:cxn ang="0">
                  <a:pos x="161" y="48"/>
                </a:cxn>
                <a:cxn ang="0">
                  <a:pos x="146" y="43"/>
                </a:cxn>
                <a:cxn ang="0">
                  <a:pos x="130" y="38"/>
                </a:cxn>
                <a:cxn ang="0">
                  <a:pos x="113" y="33"/>
                </a:cxn>
                <a:cxn ang="0">
                  <a:pos x="97" y="28"/>
                </a:cxn>
                <a:cxn ang="0">
                  <a:pos x="82" y="23"/>
                </a:cxn>
                <a:cxn ang="0">
                  <a:pos x="67" y="18"/>
                </a:cxn>
                <a:cxn ang="0">
                  <a:pos x="51" y="14"/>
                </a:cxn>
                <a:cxn ang="0">
                  <a:pos x="39" y="10"/>
                </a:cxn>
                <a:cxn ang="0">
                  <a:pos x="27" y="7"/>
                </a:cxn>
                <a:cxn ang="0">
                  <a:pos x="11" y="3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199" h="100">
                  <a:moveTo>
                    <a:pt x="5" y="0"/>
                  </a:moveTo>
                  <a:lnTo>
                    <a:pt x="0" y="29"/>
                  </a:lnTo>
                  <a:lnTo>
                    <a:pt x="8" y="36"/>
                  </a:lnTo>
                  <a:lnTo>
                    <a:pt x="21" y="41"/>
                  </a:lnTo>
                  <a:lnTo>
                    <a:pt x="34" y="47"/>
                  </a:lnTo>
                  <a:lnTo>
                    <a:pt x="49" y="52"/>
                  </a:lnTo>
                  <a:lnTo>
                    <a:pt x="64" y="58"/>
                  </a:lnTo>
                  <a:lnTo>
                    <a:pt x="80" y="65"/>
                  </a:lnTo>
                  <a:lnTo>
                    <a:pt x="97" y="70"/>
                  </a:lnTo>
                  <a:lnTo>
                    <a:pt x="113" y="75"/>
                  </a:lnTo>
                  <a:lnTo>
                    <a:pt x="130" y="80"/>
                  </a:lnTo>
                  <a:lnTo>
                    <a:pt x="144" y="85"/>
                  </a:lnTo>
                  <a:lnTo>
                    <a:pt x="157" y="89"/>
                  </a:lnTo>
                  <a:lnTo>
                    <a:pt x="170" y="92"/>
                  </a:lnTo>
                  <a:lnTo>
                    <a:pt x="188" y="98"/>
                  </a:lnTo>
                  <a:lnTo>
                    <a:pt x="194" y="100"/>
                  </a:lnTo>
                  <a:lnTo>
                    <a:pt x="199" y="63"/>
                  </a:lnTo>
                  <a:lnTo>
                    <a:pt x="188" y="58"/>
                  </a:lnTo>
                  <a:lnTo>
                    <a:pt x="175" y="53"/>
                  </a:lnTo>
                  <a:lnTo>
                    <a:pt x="161" y="48"/>
                  </a:lnTo>
                  <a:lnTo>
                    <a:pt x="146" y="43"/>
                  </a:lnTo>
                  <a:lnTo>
                    <a:pt x="130" y="38"/>
                  </a:lnTo>
                  <a:lnTo>
                    <a:pt x="113" y="33"/>
                  </a:lnTo>
                  <a:lnTo>
                    <a:pt x="97" y="28"/>
                  </a:lnTo>
                  <a:lnTo>
                    <a:pt x="82" y="23"/>
                  </a:lnTo>
                  <a:lnTo>
                    <a:pt x="67" y="18"/>
                  </a:lnTo>
                  <a:lnTo>
                    <a:pt x="51" y="14"/>
                  </a:lnTo>
                  <a:lnTo>
                    <a:pt x="39" y="10"/>
                  </a:lnTo>
                  <a:lnTo>
                    <a:pt x="27" y="7"/>
                  </a:lnTo>
                  <a:lnTo>
                    <a:pt x="11" y="3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36" name="Freeform 85"/>
            <p:cNvSpPr>
              <a:spLocks/>
            </p:cNvSpPr>
            <p:nvPr/>
          </p:nvSpPr>
          <p:spPr bwMode="auto">
            <a:xfrm>
              <a:off x="1601788" y="4818063"/>
              <a:ext cx="69850" cy="30162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" y="5"/>
                </a:cxn>
                <a:cxn ang="0">
                  <a:pos x="0" y="13"/>
                </a:cxn>
                <a:cxn ang="0">
                  <a:pos x="15" y="25"/>
                </a:cxn>
                <a:cxn ang="0">
                  <a:pos x="22" y="29"/>
                </a:cxn>
                <a:cxn ang="0">
                  <a:pos x="31" y="33"/>
                </a:cxn>
                <a:cxn ang="0">
                  <a:pos x="43" y="37"/>
                </a:cxn>
                <a:cxn ang="0">
                  <a:pos x="54" y="40"/>
                </a:cxn>
                <a:cxn ang="0">
                  <a:pos x="65" y="45"/>
                </a:cxn>
                <a:cxn ang="0">
                  <a:pos x="78" y="49"/>
                </a:cxn>
                <a:cxn ang="0">
                  <a:pos x="91" y="53"/>
                </a:cxn>
                <a:cxn ang="0">
                  <a:pos x="103" y="58"/>
                </a:cxn>
                <a:cxn ang="0">
                  <a:pos x="116" y="61"/>
                </a:cxn>
                <a:cxn ang="0">
                  <a:pos x="127" y="64"/>
                </a:cxn>
                <a:cxn ang="0">
                  <a:pos x="146" y="71"/>
                </a:cxn>
                <a:cxn ang="0">
                  <a:pos x="165" y="76"/>
                </a:cxn>
                <a:cxn ang="0">
                  <a:pos x="173" y="48"/>
                </a:cxn>
                <a:cxn ang="0">
                  <a:pos x="15" y="0"/>
                </a:cxn>
                <a:cxn ang="0">
                  <a:pos x="15" y="0"/>
                </a:cxn>
              </a:cxnLst>
              <a:rect l="0" t="0" r="r" b="b"/>
              <a:pathLst>
                <a:path w="173" h="76">
                  <a:moveTo>
                    <a:pt x="15" y="0"/>
                  </a:moveTo>
                  <a:lnTo>
                    <a:pt x="1" y="5"/>
                  </a:lnTo>
                  <a:lnTo>
                    <a:pt x="0" y="13"/>
                  </a:lnTo>
                  <a:lnTo>
                    <a:pt x="15" y="25"/>
                  </a:lnTo>
                  <a:lnTo>
                    <a:pt x="22" y="29"/>
                  </a:lnTo>
                  <a:lnTo>
                    <a:pt x="31" y="33"/>
                  </a:lnTo>
                  <a:lnTo>
                    <a:pt x="43" y="37"/>
                  </a:lnTo>
                  <a:lnTo>
                    <a:pt x="54" y="40"/>
                  </a:lnTo>
                  <a:lnTo>
                    <a:pt x="65" y="45"/>
                  </a:lnTo>
                  <a:lnTo>
                    <a:pt x="78" y="49"/>
                  </a:lnTo>
                  <a:lnTo>
                    <a:pt x="91" y="53"/>
                  </a:lnTo>
                  <a:lnTo>
                    <a:pt x="103" y="58"/>
                  </a:lnTo>
                  <a:lnTo>
                    <a:pt x="116" y="61"/>
                  </a:lnTo>
                  <a:lnTo>
                    <a:pt x="127" y="64"/>
                  </a:lnTo>
                  <a:lnTo>
                    <a:pt x="146" y="71"/>
                  </a:lnTo>
                  <a:lnTo>
                    <a:pt x="165" y="76"/>
                  </a:lnTo>
                  <a:lnTo>
                    <a:pt x="173" y="48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37" name="Freeform 86"/>
            <p:cNvSpPr>
              <a:spLocks/>
            </p:cNvSpPr>
            <p:nvPr/>
          </p:nvSpPr>
          <p:spPr bwMode="auto">
            <a:xfrm>
              <a:off x="1581151" y="4743450"/>
              <a:ext cx="77788" cy="52387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24" y="0"/>
                </a:cxn>
                <a:cxn ang="0">
                  <a:pos x="8" y="0"/>
                </a:cxn>
                <a:cxn ang="0">
                  <a:pos x="0" y="7"/>
                </a:cxn>
                <a:cxn ang="0">
                  <a:pos x="6" y="15"/>
                </a:cxn>
                <a:cxn ang="0">
                  <a:pos x="20" y="26"/>
                </a:cxn>
                <a:cxn ang="0">
                  <a:pos x="30" y="33"/>
                </a:cxn>
                <a:cxn ang="0">
                  <a:pos x="40" y="39"/>
                </a:cxn>
                <a:cxn ang="0">
                  <a:pos x="52" y="45"/>
                </a:cxn>
                <a:cxn ang="0">
                  <a:pos x="62" y="53"/>
                </a:cxn>
                <a:cxn ang="0">
                  <a:pos x="73" y="59"/>
                </a:cxn>
                <a:cxn ang="0">
                  <a:pos x="83" y="65"/>
                </a:cxn>
                <a:cxn ang="0">
                  <a:pos x="95" y="73"/>
                </a:cxn>
                <a:cxn ang="0">
                  <a:pos x="105" y="79"/>
                </a:cxn>
                <a:cxn ang="0">
                  <a:pos x="115" y="86"/>
                </a:cxn>
                <a:cxn ang="0">
                  <a:pos x="124" y="92"/>
                </a:cxn>
                <a:cxn ang="0">
                  <a:pos x="134" y="97"/>
                </a:cxn>
                <a:cxn ang="0">
                  <a:pos x="141" y="103"/>
                </a:cxn>
                <a:cxn ang="0">
                  <a:pos x="165" y="124"/>
                </a:cxn>
                <a:cxn ang="0">
                  <a:pos x="174" y="130"/>
                </a:cxn>
                <a:cxn ang="0">
                  <a:pos x="181" y="134"/>
                </a:cxn>
                <a:cxn ang="0">
                  <a:pos x="187" y="134"/>
                </a:cxn>
                <a:cxn ang="0">
                  <a:pos x="191" y="130"/>
                </a:cxn>
                <a:cxn ang="0">
                  <a:pos x="193" y="115"/>
                </a:cxn>
                <a:cxn ang="0">
                  <a:pos x="191" y="102"/>
                </a:cxn>
                <a:cxn ang="0">
                  <a:pos x="186" y="88"/>
                </a:cxn>
                <a:cxn ang="0">
                  <a:pos x="181" y="81"/>
                </a:cxn>
                <a:cxn ang="0">
                  <a:pos x="173" y="73"/>
                </a:cxn>
                <a:cxn ang="0">
                  <a:pos x="154" y="57"/>
                </a:cxn>
                <a:cxn ang="0">
                  <a:pos x="148" y="53"/>
                </a:cxn>
                <a:cxn ang="0">
                  <a:pos x="141" y="50"/>
                </a:cxn>
                <a:cxn ang="0">
                  <a:pos x="135" y="46"/>
                </a:cxn>
                <a:cxn ang="0">
                  <a:pos x="129" y="43"/>
                </a:cxn>
                <a:cxn ang="0">
                  <a:pos x="122" y="39"/>
                </a:cxn>
                <a:cxn ang="0">
                  <a:pos x="116" y="35"/>
                </a:cxn>
                <a:cxn ang="0">
                  <a:pos x="102" y="29"/>
                </a:cxn>
                <a:cxn ang="0">
                  <a:pos x="90" y="22"/>
                </a:cxn>
                <a:cxn ang="0">
                  <a:pos x="77" y="17"/>
                </a:cxn>
                <a:cxn ang="0">
                  <a:pos x="66" y="12"/>
                </a:cxn>
                <a:cxn ang="0">
                  <a:pos x="54" y="9"/>
                </a:cxn>
                <a:cxn ang="0">
                  <a:pos x="39" y="2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193" h="134">
                  <a:moveTo>
                    <a:pt x="34" y="1"/>
                  </a:moveTo>
                  <a:lnTo>
                    <a:pt x="24" y="0"/>
                  </a:lnTo>
                  <a:lnTo>
                    <a:pt x="8" y="0"/>
                  </a:lnTo>
                  <a:lnTo>
                    <a:pt x="0" y="7"/>
                  </a:lnTo>
                  <a:lnTo>
                    <a:pt x="6" y="15"/>
                  </a:lnTo>
                  <a:lnTo>
                    <a:pt x="20" y="26"/>
                  </a:lnTo>
                  <a:lnTo>
                    <a:pt x="30" y="33"/>
                  </a:lnTo>
                  <a:lnTo>
                    <a:pt x="40" y="39"/>
                  </a:lnTo>
                  <a:lnTo>
                    <a:pt x="52" y="45"/>
                  </a:lnTo>
                  <a:lnTo>
                    <a:pt x="62" y="53"/>
                  </a:lnTo>
                  <a:lnTo>
                    <a:pt x="73" y="59"/>
                  </a:lnTo>
                  <a:lnTo>
                    <a:pt x="83" y="65"/>
                  </a:lnTo>
                  <a:lnTo>
                    <a:pt x="95" y="73"/>
                  </a:lnTo>
                  <a:lnTo>
                    <a:pt x="105" y="79"/>
                  </a:lnTo>
                  <a:lnTo>
                    <a:pt x="115" y="86"/>
                  </a:lnTo>
                  <a:lnTo>
                    <a:pt x="124" y="92"/>
                  </a:lnTo>
                  <a:lnTo>
                    <a:pt x="134" y="97"/>
                  </a:lnTo>
                  <a:lnTo>
                    <a:pt x="141" y="103"/>
                  </a:lnTo>
                  <a:lnTo>
                    <a:pt x="165" y="124"/>
                  </a:lnTo>
                  <a:lnTo>
                    <a:pt x="174" y="130"/>
                  </a:lnTo>
                  <a:lnTo>
                    <a:pt x="181" y="134"/>
                  </a:lnTo>
                  <a:lnTo>
                    <a:pt x="187" y="134"/>
                  </a:lnTo>
                  <a:lnTo>
                    <a:pt x="191" y="130"/>
                  </a:lnTo>
                  <a:lnTo>
                    <a:pt x="193" y="115"/>
                  </a:lnTo>
                  <a:lnTo>
                    <a:pt x="191" y="102"/>
                  </a:lnTo>
                  <a:lnTo>
                    <a:pt x="186" y="88"/>
                  </a:lnTo>
                  <a:lnTo>
                    <a:pt x="181" y="81"/>
                  </a:lnTo>
                  <a:lnTo>
                    <a:pt x="173" y="73"/>
                  </a:lnTo>
                  <a:lnTo>
                    <a:pt x="154" y="57"/>
                  </a:lnTo>
                  <a:lnTo>
                    <a:pt x="148" y="53"/>
                  </a:lnTo>
                  <a:lnTo>
                    <a:pt x="141" y="50"/>
                  </a:lnTo>
                  <a:lnTo>
                    <a:pt x="135" y="46"/>
                  </a:lnTo>
                  <a:lnTo>
                    <a:pt x="129" y="43"/>
                  </a:lnTo>
                  <a:lnTo>
                    <a:pt x="122" y="39"/>
                  </a:lnTo>
                  <a:lnTo>
                    <a:pt x="116" y="35"/>
                  </a:lnTo>
                  <a:lnTo>
                    <a:pt x="102" y="29"/>
                  </a:lnTo>
                  <a:lnTo>
                    <a:pt x="90" y="22"/>
                  </a:lnTo>
                  <a:lnTo>
                    <a:pt x="77" y="17"/>
                  </a:lnTo>
                  <a:lnTo>
                    <a:pt x="66" y="12"/>
                  </a:lnTo>
                  <a:lnTo>
                    <a:pt x="54" y="9"/>
                  </a:lnTo>
                  <a:lnTo>
                    <a:pt x="39" y="2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38" name="Freeform 87"/>
            <p:cNvSpPr>
              <a:spLocks/>
            </p:cNvSpPr>
            <p:nvPr/>
          </p:nvSpPr>
          <p:spPr bwMode="auto">
            <a:xfrm>
              <a:off x="1592263" y="4708525"/>
              <a:ext cx="66675" cy="57150"/>
            </a:xfrm>
            <a:custGeom>
              <a:avLst/>
              <a:gdLst/>
              <a:ahLst/>
              <a:cxnLst>
                <a:cxn ang="0">
                  <a:pos x="26" y="29"/>
                </a:cxn>
                <a:cxn ang="0">
                  <a:pos x="23" y="27"/>
                </a:cxn>
                <a:cxn ang="0">
                  <a:pos x="17" y="23"/>
                </a:cxn>
                <a:cxn ang="0">
                  <a:pos x="3" y="10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37" y="4"/>
                </a:cxn>
                <a:cxn ang="0">
                  <a:pos x="64" y="13"/>
                </a:cxn>
                <a:cxn ang="0">
                  <a:pos x="76" y="19"/>
                </a:cxn>
                <a:cxn ang="0">
                  <a:pos x="89" y="27"/>
                </a:cxn>
                <a:cxn ang="0">
                  <a:pos x="94" y="31"/>
                </a:cxn>
                <a:cxn ang="0">
                  <a:pos x="100" y="36"/>
                </a:cxn>
                <a:cxn ang="0">
                  <a:pos x="110" y="43"/>
                </a:cxn>
                <a:cxn ang="0">
                  <a:pos x="129" y="61"/>
                </a:cxn>
                <a:cxn ang="0">
                  <a:pos x="146" y="77"/>
                </a:cxn>
                <a:cxn ang="0">
                  <a:pos x="157" y="91"/>
                </a:cxn>
                <a:cxn ang="0">
                  <a:pos x="167" y="105"/>
                </a:cxn>
                <a:cxn ang="0">
                  <a:pos x="167" y="134"/>
                </a:cxn>
                <a:cxn ang="0">
                  <a:pos x="165" y="141"/>
                </a:cxn>
                <a:cxn ang="0">
                  <a:pos x="158" y="144"/>
                </a:cxn>
                <a:cxn ang="0">
                  <a:pos x="149" y="142"/>
                </a:cxn>
                <a:cxn ang="0">
                  <a:pos x="136" y="130"/>
                </a:cxn>
                <a:cxn ang="0">
                  <a:pos x="119" y="114"/>
                </a:cxn>
                <a:cxn ang="0">
                  <a:pos x="100" y="96"/>
                </a:cxn>
                <a:cxn ang="0">
                  <a:pos x="83" y="80"/>
                </a:cxn>
                <a:cxn ang="0">
                  <a:pos x="65" y="63"/>
                </a:cxn>
                <a:cxn ang="0">
                  <a:pos x="48" y="50"/>
                </a:cxn>
                <a:cxn ang="0">
                  <a:pos x="37" y="39"/>
                </a:cxn>
                <a:cxn ang="0">
                  <a:pos x="26" y="29"/>
                </a:cxn>
                <a:cxn ang="0">
                  <a:pos x="26" y="29"/>
                </a:cxn>
              </a:cxnLst>
              <a:rect l="0" t="0" r="r" b="b"/>
              <a:pathLst>
                <a:path w="167" h="144">
                  <a:moveTo>
                    <a:pt x="26" y="29"/>
                  </a:moveTo>
                  <a:lnTo>
                    <a:pt x="23" y="27"/>
                  </a:lnTo>
                  <a:lnTo>
                    <a:pt x="17" y="23"/>
                  </a:lnTo>
                  <a:lnTo>
                    <a:pt x="3" y="10"/>
                  </a:lnTo>
                  <a:lnTo>
                    <a:pt x="0" y="4"/>
                  </a:lnTo>
                  <a:lnTo>
                    <a:pt x="4" y="0"/>
                  </a:lnTo>
                  <a:lnTo>
                    <a:pt x="37" y="4"/>
                  </a:lnTo>
                  <a:lnTo>
                    <a:pt x="64" y="13"/>
                  </a:lnTo>
                  <a:lnTo>
                    <a:pt x="76" y="19"/>
                  </a:lnTo>
                  <a:lnTo>
                    <a:pt x="89" y="27"/>
                  </a:lnTo>
                  <a:lnTo>
                    <a:pt x="94" y="31"/>
                  </a:lnTo>
                  <a:lnTo>
                    <a:pt x="100" y="36"/>
                  </a:lnTo>
                  <a:lnTo>
                    <a:pt x="110" y="43"/>
                  </a:lnTo>
                  <a:lnTo>
                    <a:pt x="129" y="61"/>
                  </a:lnTo>
                  <a:lnTo>
                    <a:pt x="146" y="77"/>
                  </a:lnTo>
                  <a:lnTo>
                    <a:pt x="157" y="91"/>
                  </a:lnTo>
                  <a:lnTo>
                    <a:pt x="167" y="105"/>
                  </a:lnTo>
                  <a:lnTo>
                    <a:pt x="167" y="134"/>
                  </a:lnTo>
                  <a:lnTo>
                    <a:pt x="165" y="141"/>
                  </a:lnTo>
                  <a:lnTo>
                    <a:pt x="158" y="144"/>
                  </a:lnTo>
                  <a:lnTo>
                    <a:pt x="149" y="142"/>
                  </a:lnTo>
                  <a:lnTo>
                    <a:pt x="136" y="130"/>
                  </a:lnTo>
                  <a:lnTo>
                    <a:pt x="119" y="114"/>
                  </a:lnTo>
                  <a:lnTo>
                    <a:pt x="100" y="96"/>
                  </a:lnTo>
                  <a:lnTo>
                    <a:pt x="83" y="80"/>
                  </a:lnTo>
                  <a:lnTo>
                    <a:pt x="65" y="63"/>
                  </a:lnTo>
                  <a:lnTo>
                    <a:pt x="48" y="50"/>
                  </a:lnTo>
                  <a:lnTo>
                    <a:pt x="37" y="39"/>
                  </a:lnTo>
                  <a:lnTo>
                    <a:pt x="26" y="29"/>
                  </a:lnTo>
                  <a:lnTo>
                    <a:pt x="26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39" name="Freeform 88"/>
            <p:cNvSpPr>
              <a:spLocks/>
            </p:cNvSpPr>
            <p:nvPr/>
          </p:nvSpPr>
          <p:spPr bwMode="auto">
            <a:xfrm>
              <a:off x="722313" y="4994275"/>
              <a:ext cx="152400" cy="174625"/>
            </a:xfrm>
            <a:custGeom>
              <a:avLst/>
              <a:gdLst/>
              <a:ahLst/>
              <a:cxnLst>
                <a:cxn ang="0">
                  <a:pos x="26" y="6"/>
                </a:cxn>
                <a:cxn ang="0">
                  <a:pos x="35" y="0"/>
                </a:cxn>
                <a:cxn ang="0">
                  <a:pos x="40" y="21"/>
                </a:cxn>
                <a:cxn ang="0">
                  <a:pos x="32" y="141"/>
                </a:cxn>
                <a:cxn ang="0">
                  <a:pos x="44" y="201"/>
                </a:cxn>
                <a:cxn ang="0">
                  <a:pos x="54" y="231"/>
                </a:cxn>
                <a:cxn ang="0">
                  <a:pos x="68" y="260"/>
                </a:cxn>
                <a:cxn ang="0">
                  <a:pos x="87" y="289"/>
                </a:cxn>
                <a:cxn ang="0">
                  <a:pos x="112" y="317"/>
                </a:cxn>
                <a:cxn ang="0">
                  <a:pos x="141" y="342"/>
                </a:cxn>
                <a:cxn ang="0">
                  <a:pos x="157" y="354"/>
                </a:cxn>
                <a:cxn ang="0">
                  <a:pos x="176" y="365"/>
                </a:cxn>
                <a:cxn ang="0">
                  <a:pos x="197" y="375"/>
                </a:cxn>
                <a:cxn ang="0">
                  <a:pos x="219" y="384"/>
                </a:cxn>
                <a:cxn ang="0">
                  <a:pos x="242" y="391"/>
                </a:cxn>
                <a:cxn ang="0">
                  <a:pos x="267" y="399"/>
                </a:cxn>
                <a:cxn ang="0">
                  <a:pos x="314" y="410"/>
                </a:cxn>
                <a:cxn ang="0">
                  <a:pos x="347" y="420"/>
                </a:cxn>
                <a:cxn ang="0">
                  <a:pos x="381" y="432"/>
                </a:cxn>
                <a:cxn ang="0">
                  <a:pos x="377" y="438"/>
                </a:cxn>
                <a:cxn ang="0">
                  <a:pos x="304" y="431"/>
                </a:cxn>
                <a:cxn ang="0">
                  <a:pos x="252" y="422"/>
                </a:cxn>
                <a:cxn ang="0">
                  <a:pos x="205" y="409"/>
                </a:cxn>
                <a:cxn ang="0">
                  <a:pos x="173" y="395"/>
                </a:cxn>
                <a:cxn ang="0">
                  <a:pos x="160" y="386"/>
                </a:cxn>
                <a:cxn ang="0">
                  <a:pos x="146" y="378"/>
                </a:cxn>
                <a:cxn ang="0">
                  <a:pos x="130" y="367"/>
                </a:cxn>
                <a:cxn ang="0">
                  <a:pos x="113" y="355"/>
                </a:cxn>
                <a:cxn ang="0">
                  <a:pos x="79" y="324"/>
                </a:cxn>
                <a:cxn ang="0">
                  <a:pos x="48" y="287"/>
                </a:cxn>
                <a:cxn ang="0">
                  <a:pos x="27" y="251"/>
                </a:cxn>
                <a:cxn ang="0">
                  <a:pos x="5" y="179"/>
                </a:cxn>
                <a:cxn ang="0">
                  <a:pos x="5" y="69"/>
                </a:cxn>
                <a:cxn ang="0">
                  <a:pos x="21" y="11"/>
                </a:cxn>
              </a:cxnLst>
              <a:rect l="0" t="0" r="r" b="b"/>
              <a:pathLst>
                <a:path w="383" h="438">
                  <a:moveTo>
                    <a:pt x="21" y="11"/>
                  </a:moveTo>
                  <a:lnTo>
                    <a:pt x="26" y="6"/>
                  </a:lnTo>
                  <a:lnTo>
                    <a:pt x="30" y="4"/>
                  </a:lnTo>
                  <a:lnTo>
                    <a:pt x="35" y="0"/>
                  </a:lnTo>
                  <a:lnTo>
                    <a:pt x="43" y="1"/>
                  </a:lnTo>
                  <a:lnTo>
                    <a:pt x="40" y="21"/>
                  </a:lnTo>
                  <a:lnTo>
                    <a:pt x="30" y="88"/>
                  </a:lnTo>
                  <a:lnTo>
                    <a:pt x="32" y="141"/>
                  </a:lnTo>
                  <a:lnTo>
                    <a:pt x="36" y="170"/>
                  </a:lnTo>
                  <a:lnTo>
                    <a:pt x="44" y="201"/>
                  </a:lnTo>
                  <a:lnTo>
                    <a:pt x="48" y="216"/>
                  </a:lnTo>
                  <a:lnTo>
                    <a:pt x="54" y="231"/>
                  </a:lnTo>
                  <a:lnTo>
                    <a:pt x="60" y="246"/>
                  </a:lnTo>
                  <a:lnTo>
                    <a:pt x="68" y="260"/>
                  </a:lnTo>
                  <a:lnTo>
                    <a:pt x="77" y="275"/>
                  </a:lnTo>
                  <a:lnTo>
                    <a:pt x="87" y="289"/>
                  </a:lnTo>
                  <a:lnTo>
                    <a:pt x="99" y="303"/>
                  </a:lnTo>
                  <a:lnTo>
                    <a:pt x="112" y="317"/>
                  </a:lnTo>
                  <a:lnTo>
                    <a:pt x="126" y="330"/>
                  </a:lnTo>
                  <a:lnTo>
                    <a:pt x="141" y="342"/>
                  </a:lnTo>
                  <a:lnTo>
                    <a:pt x="150" y="348"/>
                  </a:lnTo>
                  <a:lnTo>
                    <a:pt x="157" y="354"/>
                  </a:lnTo>
                  <a:lnTo>
                    <a:pt x="168" y="360"/>
                  </a:lnTo>
                  <a:lnTo>
                    <a:pt x="176" y="365"/>
                  </a:lnTo>
                  <a:lnTo>
                    <a:pt x="186" y="370"/>
                  </a:lnTo>
                  <a:lnTo>
                    <a:pt x="197" y="375"/>
                  </a:lnTo>
                  <a:lnTo>
                    <a:pt x="208" y="379"/>
                  </a:lnTo>
                  <a:lnTo>
                    <a:pt x="219" y="384"/>
                  </a:lnTo>
                  <a:lnTo>
                    <a:pt x="231" y="388"/>
                  </a:lnTo>
                  <a:lnTo>
                    <a:pt x="242" y="391"/>
                  </a:lnTo>
                  <a:lnTo>
                    <a:pt x="255" y="395"/>
                  </a:lnTo>
                  <a:lnTo>
                    <a:pt x="267" y="399"/>
                  </a:lnTo>
                  <a:lnTo>
                    <a:pt x="293" y="405"/>
                  </a:lnTo>
                  <a:lnTo>
                    <a:pt x="314" y="410"/>
                  </a:lnTo>
                  <a:lnTo>
                    <a:pt x="332" y="415"/>
                  </a:lnTo>
                  <a:lnTo>
                    <a:pt x="347" y="420"/>
                  </a:lnTo>
                  <a:lnTo>
                    <a:pt x="370" y="427"/>
                  </a:lnTo>
                  <a:lnTo>
                    <a:pt x="381" y="432"/>
                  </a:lnTo>
                  <a:lnTo>
                    <a:pt x="383" y="436"/>
                  </a:lnTo>
                  <a:lnTo>
                    <a:pt x="377" y="438"/>
                  </a:lnTo>
                  <a:lnTo>
                    <a:pt x="348" y="437"/>
                  </a:lnTo>
                  <a:lnTo>
                    <a:pt x="304" y="431"/>
                  </a:lnTo>
                  <a:lnTo>
                    <a:pt x="279" y="427"/>
                  </a:lnTo>
                  <a:lnTo>
                    <a:pt x="252" y="422"/>
                  </a:lnTo>
                  <a:lnTo>
                    <a:pt x="228" y="415"/>
                  </a:lnTo>
                  <a:lnTo>
                    <a:pt x="205" y="409"/>
                  </a:lnTo>
                  <a:lnTo>
                    <a:pt x="186" y="402"/>
                  </a:lnTo>
                  <a:lnTo>
                    <a:pt x="173" y="395"/>
                  </a:lnTo>
                  <a:lnTo>
                    <a:pt x="166" y="391"/>
                  </a:lnTo>
                  <a:lnTo>
                    <a:pt x="160" y="386"/>
                  </a:lnTo>
                  <a:lnTo>
                    <a:pt x="154" y="383"/>
                  </a:lnTo>
                  <a:lnTo>
                    <a:pt x="146" y="378"/>
                  </a:lnTo>
                  <a:lnTo>
                    <a:pt x="138" y="372"/>
                  </a:lnTo>
                  <a:lnTo>
                    <a:pt x="130" y="367"/>
                  </a:lnTo>
                  <a:lnTo>
                    <a:pt x="122" y="361"/>
                  </a:lnTo>
                  <a:lnTo>
                    <a:pt x="113" y="355"/>
                  </a:lnTo>
                  <a:lnTo>
                    <a:pt x="97" y="341"/>
                  </a:lnTo>
                  <a:lnTo>
                    <a:pt x="79" y="324"/>
                  </a:lnTo>
                  <a:lnTo>
                    <a:pt x="63" y="307"/>
                  </a:lnTo>
                  <a:lnTo>
                    <a:pt x="48" y="287"/>
                  </a:lnTo>
                  <a:lnTo>
                    <a:pt x="34" y="264"/>
                  </a:lnTo>
                  <a:lnTo>
                    <a:pt x="27" y="251"/>
                  </a:lnTo>
                  <a:lnTo>
                    <a:pt x="21" y="239"/>
                  </a:lnTo>
                  <a:lnTo>
                    <a:pt x="5" y="179"/>
                  </a:lnTo>
                  <a:lnTo>
                    <a:pt x="0" y="108"/>
                  </a:lnTo>
                  <a:lnTo>
                    <a:pt x="5" y="69"/>
                  </a:lnTo>
                  <a:lnTo>
                    <a:pt x="13" y="25"/>
                  </a:lnTo>
                  <a:lnTo>
                    <a:pt x="21" y="11"/>
                  </a:lnTo>
                  <a:lnTo>
                    <a:pt x="21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40" name="Freeform 89"/>
            <p:cNvSpPr>
              <a:spLocks/>
            </p:cNvSpPr>
            <p:nvPr/>
          </p:nvSpPr>
          <p:spPr bwMode="auto">
            <a:xfrm>
              <a:off x="790576" y="5049838"/>
              <a:ext cx="100013" cy="793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49"/>
                </a:cxn>
                <a:cxn ang="0">
                  <a:pos x="6" y="72"/>
                </a:cxn>
                <a:cxn ang="0">
                  <a:pos x="15" y="96"/>
                </a:cxn>
                <a:cxn ang="0">
                  <a:pos x="22" y="109"/>
                </a:cxn>
                <a:cxn ang="0">
                  <a:pos x="30" y="122"/>
                </a:cxn>
                <a:cxn ang="0">
                  <a:pos x="40" y="135"/>
                </a:cxn>
                <a:cxn ang="0">
                  <a:pos x="53" y="147"/>
                </a:cxn>
                <a:cxn ang="0">
                  <a:pos x="65" y="160"/>
                </a:cxn>
                <a:cxn ang="0">
                  <a:pos x="72" y="165"/>
                </a:cxn>
                <a:cxn ang="0">
                  <a:pos x="79" y="170"/>
                </a:cxn>
                <a:cxn ang="0">
                  <a:pos x="85" y="174"/>
                </a:cxn>
                <a:cxn ang="0">
                  <a:pos x="93" y="178"/>
                </a:cxn>
                <a:cxn ang="0">
                  <a:pos x="101" y="181"/>
                </a:cxn>
                <a:cxn ang="0">
                  <a:pos x="108" y="184"/>
                </a:cxn>
                <a:cxn ang="0">
                  <a:pos x="122" y="189"/>
                </a:cxn>
                <a:cxn ang="0">
                  <a:pos x="137" y="193"/>
                </a:cxn>
                <a:cxn ang="0">
                  <a:pos x="164" y="198"/>
                </a:cxn>
                <a:cxn ang="0">
                  <a:pos x="208" y="199"/>
                </a:cxn>
                <a:cxn ang="0">
                  <a:pos x="226" y="197"/>
                </a:cxn>
                <a:cxn ang="0">
                  <a:pos x="234" y="194"/>
                </a:cxn>
                <a:cxn ang="0">
                  <a:pos x="250" y="189"/>
                </a:cxn>
                <a:cxn ang="0">
                  <a:pos x="251" y="184"/>
                </a:cxn>
                <a:cxn ang="0">
                  <a:pos x="241" y="181"/>
                </a:cxn>
                <a:cxn ang="0">
                  <a:pos x="219" y="179"/>
                </a:cxn>
                <a:cxn ang="0">
                  <a:pos x="160" y="170"/>
                </a:cxn>
                <a:cxn ang="0">
                  <a:pos x="145" y="165"/>
                </a:cxn>
                <a:cxn ang="0">
                  <a:pos x="130" y="159"/>
                </a:cxn>
                <a:cxn ang="0">
                  <a:pos x="114" y="151"/>
                </a:cxn>
                <a:cxn ang="0">
                  <a:pos x="108" y="146"/>
                </a:cxn>
                <a:cxn ang="0">
                  <a:pos x="101" y="142"/>
                </a:cxn>
                <a:cxn ang="0">
                  <a:pos x="73" y="120"/>
                </a:cxn>
                <a:cxn ang="0">
                  <a:pos x="61" y="106"/>
                </a:cxn>
                <a:cxn ang="0">
                  <a:pos x="50" y="89"/>
                </a:cxn>
                <a:cxn ang="0">
                  <a:pos x="40" y="72"/>
                </a:cxn>
                <a:cxn ang="0">
                  <a:pos x="32" y="53"/>
                </a:cxn>
                <a:cxn ang="0">
                  <a:pos x="21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1" h="199">
                  <a:moveTo>
                    <a:pt x="0" y="0"/>
                  </a:moveTo>
                  <a:lnTo>
                    <a:pt x="1" y="49"/>
                  </a:lnTo>
                  <a:lnTo>
                    <a:pt x="6" y="72"/>
                  </a:lnTo>
                  <a:lnTo>
                    <a:pt x="15" y="96"/>
                  </a:lnTo>
                  <a:lnTo>
                    <a:pt x="22" y="109"/>
                  </a:lnTo>
                  <a:lnTo>
                    <a:pt x="30" y="122"/>
                  </a:lnTo>
                  <a:lnTo>
                    <a:pt x="40" y="135"/>
                  </a:lnTo>
                  <a:lnTo>
                    <a:pt x="53" y="147"/>
                  </a:lnTo>
                  <a:lnTo>
                    <a:pt x="65" y="160"/>
                  </a:lnTo>
                  <a:lnTo>
                    <a:pt x="72" y="165"/>
                  </a:lnTo>
                  <a:lnTo>
                    <a:pt x="79" y="170"/>
                  </a:lnTo>
                  <a:lnTo>
                    <a:pt x="85" y="174"/>
                  </a:lnTo>
                  <a:lnTo>
                    <a:pt x="93" y="178"/>
                  </a:lnTo>
                  <a:lnTo>
                    <a:pt x="101" y="181"/>
                  </a:lnTo>
                  <a:lnTo>
                    <a:pt x="108" y="184"/>
                  </a:lnTo>
                  <a:lnTo>
                    <a:pt x="122" y="189"/>
                  </a:lnTo>
                  <a:lnTo>
                    <a:pt x="137" y="193"/>
                  </a:lnTo>
                  <a:lnTo>
                    <a:pt x="164" y="198"/>
                  </a:lnTo>
                  <a:lnTo>
                    <a:pt x="208" y="199"/>
                  </a:lnTo>
                  <a:lnTo>
                    <a:pt x="226" y="197"/>
                  </a:lnTo>
                  <a:lnTo>
                    <a:pt x="234" y="194"/>
                  </a:lnTo>
                  <a:lnTo>
                    <a:pt x="250" y="189"/>
                  </a:lnTo>
                  <a:lnTo>
                    <a:pt x="251" y="184"/>
                  </a:lnTo>
                  <a:lnTo>
                    <a:pt x="241" y="181"/>
                  </a:lnTo>
                  <a:lnTo>
                    <a:pt x="219" y="179"/>
                  </a:lnTo>
                  <a:lnTo>
                    <a:pt x="160" y="170"/>
                  </a:lnTo>
                  <a:lnTo>
                    <a:pt x="145" y="165"/>
                  </a:lnTo>
                  <a:lnTo>
                    <a:pt x="130" y="159"/>
                  </a:lnTo>
                  <a:lnTo>
                    <a:pt x="114" y="151"/>
                  </a:lnTo>
                  <a:lnTo>
                    <a:pt x="108" y="146"/>
                  </a:lnTo>
                  <a:lnTo>
                    <a:pt x="101" y="142"/>
                  </a:lnTo>
                  <a:lnTo>
                    <a:pt x="73" y="120"/>
                  </a:lnTo>
                  <a:lnTo>
                    <a:pt x="61" y="106"/>
                  </a:lnTo>
                  <a:lnTo>
                    <a:pt x="50" y="89"/>
                  </a:lnTo>
                  <a:lnTo>
                    <a:pt x="40" y="72"/>
                  </a:lnTo>
                  <a:lnTo>
                    <a:pt x="32" y="53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41" name="Freeform 90"/>
            <p:cNvSpPr>
              <a:spLocks/>
            </p:cNvSpPr>
            <p:nvPr/>
          </p:nvSpPr>
          <p:spPr bwMode="auto">
            <a:xfrm>
              <a:off x="857251" y="5065713"/>
              <a:ext cx="69850" cy="38100"/>
            </a:xfrm>
            <a:custGeom>
              <a:avLst/>
              <a:gdLst/>
              <a:ahLst/>
              <a:cxnLst>
                <a:cxn ang="0">
                  <a:pos x="3" y="19"/>
                </a:cxn>
                <a:cxn ang="0">
                  <a:pos x="0" y="4"/>
                </a:cxn>
                <a:cxn ang="0">
                  <a:pos x="3" y="0"/>
                </a:cxn>
                <a:cxn ang="0">
                  <a:pos x="14" y="12"/>
                </a:cxn>
                <a:cxn ang="0">
                  <a:pos x="24" y="23"/>
                </a:cxn>
                <a:cxn ang="0">
                  <a:pos x="34" y="36"/>
                </a:cxn>
                <a:cxn ang="0">
                  <a:pos x="47" y="48"/>
                </a:cxn>
                <a:cxn ang="0">
                  <a:pos x="62" y="61"/>
                </a:cxn>
                <a:cxn ang="0">
                  <a:pos x="71" y="66"/>
                </a:cxn>
                <a:cxn ang="0">
                  <a:pos x="80" y="71"/>
                </a:cxn>
                <a:cxn ang="0">
                  <a:pos x="89" y="75"/>
                </a:cxn>
                <a:cxn ang="0">
                  <a:pos x="99" y="77"/>
                </a:cxn>
                <a:cxn ang="0">
                  <a:pos x="121" y="82"/>
                </a:cxn>
                <a:cxn ang="0">
                  <a:pos x="147" y="81"/>
                </a:cxn>
                <a:cxn ang="0">
                  <a:pos x="177" y="81"/>
                </a:cxn>
                <a:cxn ang="0">
                  <a:pos x="172" y="86"/>
                </a:cxn>
                <a:cxn ang="0">
                  <a:pos x="161" y="90"/>
                </a:cxn>
                <a:cxn ang="0">
                  <a:pos x="145" y="94"/>
                </a:cxn>
                <a:cxn ang="0">
                  <a:pos x="130" y="96"/>
                </a:cxn>
                <a:cxn ang="0">
                  <a:pos x="115" y="97"/>
                </a:cxn>
                <a:cxn ang="0">
                  <a:pos x="85" y="95"/>
                </a:cxn>
                <a:cxn ang="0">
                  <a:pos x="53" y="84"/>
                </a:cxn>
                <a:cxn ang="0">
                  <a:pos x="24" y="60"/>
                </a:cxn>
                <a:cxn ang="0">
                  <a:pos x="12" y="42"/>
                </a:cxn>
                <a:cxn ang="0">
                  <a:pos x="3" y="19"/>
                </a:cxn>
                <a:cxn ang="0">
                  <a:pos x="3" y="19"/>
                </a:cxn>
              </a:cxnLst>
              <a:rect l="0" t="0" r="r" b="b"/>
              <a:pathLst>
                <a:path w="177" h="97">
                  <a:moveTo>
                    <a:pt x="3" y="19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14" y="12"/>
                  </a:lnTo>
                  <a:lnTo>
                    <a:pt x="24" y="23"/>
                  </a:lnTo>
                  <a:lnTo>
                    <a:pt x="34" y="36"/>
                  </a:lnTo>
                  <a:lnTo>
                    <a:pt x="47" y="48"/>
                  </a:lnTo>
                  <a:lnTo>
                    <a:pt x="62" y="61"/>
                  </a:lnTo>
                  <a:lnTo>
                    <a:pt x="71" y="66"/>
                  </a:lnTo>
                  <a:lnTo>
                    <a:pt x="80" y="71"/>
                  </a:lnTo>
                  <a:lnTo>
                    <a:pt x="89" y="75"/>
                  </a:lnTo>
                  <a:lnTo>
                    <a:pt x="99" y="77"/>
                  </a:lnTo>
                  <a:lnTo>
                    <a:pt x="121" y="82"/>
                  </a:lnTo>
                  <a:lnTo>
                    <a:pt x="147" y="81"/>
                  </a:lnTo>
                  <a:lnTo>
                    <a:pt x="177" y="81"/>
                  </a:lnTo>
                  <a:lnTo>
                    <a:pt x="172" y="86"/>
                  </a:lnTo>
                  <a:lnTo>
                    <a:pt x="161" y="90"/>
                  </a:lnTo>
                  <a:lnTo>
                    <a:pt x="145" y="94"/>
                  </a:lnTo>
                  <a:lnTo>
                    <a:pt x="130" y="96"/>
                  </a:lnTo>
                  <a:lnTo>
                    <a:pt x="115" y="97"/>
                  </a:lnTo>
                  <a:lnTo>
                    <a:pt x="85" y="95"/>
                  </a:lnTo>
                  <a:lnTo>
                    <a:pt x="53" y="84"/>
                  </a:lnTo>
                  <a:lnTo>
                    <a:pt x="24" y="60"/>
                  </a:lnTo>
                  <a:lnTo>
                    <a:pt x="12" y="42"/>
                  </a:lnTo>
                  <a:lnTo>
                    <a:pt x="3" y="19"/>
                  </a:lnTo>
                  <a:lnTo>
                    <a:pt x="3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42" name="Freeform 91"/>
            <p:cNvSpPr>
              <a:spLocks/>
            </p:cNvSpPr>
            <p:nvPr/>
          </p:nvSpPr>
          <p:spPr bwMode="auto">
            <a:xfrm>
              <a:off x="1136651" y="5099050"/>
              <a:ext cx="280988" cy="103187"/>
            </a:xfrm>
            <a:custGeom>
              <a:avLst/>
              <a:gdLst/>
              <a:ahLst/>
              <a:cxnLst>
                <a:cxn ang="0">
                  <a:pos x="0" y="88"/>
                </a:cxn>
                <a:cxn ang="0">
                  <a:pos x="7" y="83"/>
                </a:cxn>
                <a:cxn ang="0">
                  <a:pos x="50" y="114"/>
                </a:cxn>
                <a:cxn ang="0">
                  <a:pos x="76" y="138"/>
                </a:cxn>
                <a:cxn ang="0">
                  <a:pos x="110" y="164"/>
                </a:cxn>
                <a:cxn ang="0">
                  <a:pos x="120" y="170"/>
                </a:cxn>
                <a:cxn ang="0">
                  <a:pos x="140" y="184"/>
                </a:cxn>
                <a:cxn ang="0">
                  <a:pos x="164" y="197"/>
                </a:cxn>
                <a:cxn ang="0">
                  <a:pos x="190" y="207"/>
                </a:cxn>
                <a:cxn ang="0">
                  <a:pos x="218" y="217"/>
                </a:cxn>
                <a:cxn ang="0">
                  <a:pos x="250" y="225"/>
                </a:cxn>
                <a:cxn ang="0">
                  <a:pos x="302" y="231"/>
                </a:cxn>
                <a:cxn ang="0">
                  <a:pos x="382" y="227"/>
                </a:cxn>
                <a:cxn ang="0">
                  <a:pos x="451" y="216"/>
                </a:cxn>
                <a:cxn ang="0">
                  <a:pos x="491" y="203"/>
                </a:cxn>
                <a:cxn ang="0">
                  <a:pos x="528" y="191"/>
                </a:cxn>
                <a:cxn ang="0">
                  <a:pos x="544" y="183"/>
                </a:cxn>
                <a:cxn ang="0">
                  <a:pos x="559" y="175"/>
                </a:cxn>
                <a:cxn ang="0">
                  <a:pos x="573" y="167"/>
                </a:cxn>
                <a:cxn ang="0">
                  <a:pos x="586" y="159"/>
                </a:cxn>
                <a:cxn ang="0">
                  <a:pos x="598" y="150"/>
                </a:cxn>
                <a:cxn ang="0">
                  <a:pos x="636" y="115"/>
                </a:cxn>
                <a:cxn ang="0">
                  <a:pos x="661" y="82"/>
                </a:cxn>
                <a:cxn ang="0">
                  <a:pos x="680" y="39"/>
                </a:cxn>
                <a:cxn ang="0">
                  <a:pos x="689" y="10"/>
                </a:cxn>
                <a:cxn ang="0">
                  <a:pos x="698" y="0"/>
                </a:cxn>
                <a:cxn ang="0">
                  <a:pos x="706" y="18"/>
                </a:cxn>
                <a:cxn ang="0">
                  <a:pos x="701" y="49"/>
                </a:cxn>
                <a:cxn ang="0">
                  <a:pos x="688" y="79"/>
                </a:cxn>
                <a:cxn ang="0">
                  <a:pos x="666" y="115"/>
                </a:cxn>
                <a:cxn ang="0">
                  <a:pos x="635" y="150"/>
                </a:cxn>
                <a:cxn ang="0">
                  <a:pos x="593" y="186"/>
                </a:cxn>
                <a:cxn ang="0">
                  <a:pos x="581" y="193"/>
                </a:cxn>
                <a:cxn ang="0">
                  <a:pos x="568" y="202"/>
                </a:cxn>
                <a:cxn ang="0">
                  <a:pos x="554" y="210"/>
                </a:cxn>
                <a:cxn ang="0">
                  <a:pos x="539" y="216"/>
                </a:cxn>
                <a:cxn ang="0">
                  <a:pos x="524" y="223"/>
                </a:cxn>
                <a:cxn ang="0">
                  <a:pos x="490" y="235"/>
                </a:cxn>
                <a:cxn ang="0">
                  <a:pos x="453" y="245"/>
                </a:cxn>
                <a:cxn ang="0">
                  <a:pos x="413" y="254"/>
                </a:cxn>
                <a:cxn ang="0">
                  <a:pos x="353" y="259"/>
                </a:cxn>
                <a:cxn ang="0">
                  <a:pos x="241" y="251"/>
                </a:cxn>
                <a:cxn ang="0">
                  <a:pos x="190" y="240"/>
                </a:cxn>
                <a:cxn ang="0">
                  <a:pos x="158" y="230"/>
                </a:cxn>
                <a:cxn ang="0">
                  <a:pos x="129" y="218"/>
                </a:cxn>
                <a:cxn ang="0">
                  <a:pos x="101" y="206"/>
                </a:cxn>
                <a:cxn ang="0">
                  <a:pos x="77" y="192"/>
                </a:cxn>
                <a:cxn ang="0">
                  <a:pos x="60" y="180"/>
                </a:cxn>
                <a:cxn ang="0">
                  <a:pos x="45" y="169"/>
                </a:cxn>
                <a:cxn ang="0">
                  <a:pos x="15" y="139"/>
                </a:cxn>
                <a:cxn ang="0">
                  <a:pos x="0" y="107"/>
                </a:cxn>
              </a:cxnLst>
              <a:rect l="0" t="0" r="r" b="b"/>
              <a:pathLst>
                <a:path w="706" h="259">
                  <a:moveTo>
                    <a:pt x="0" y="107"/>
                  </a:moveTo>
                  <a:lnTo>
                    <a:pt x="0" y="88"/>
                  </a:lnTo>
                  <a:lnTo>
                    <a:pt x="2" y="84"/>
                  </a:lnTo>
                  <a:lnTo>
                    <a:pt x="7" y="83"/>
                  </a:lnTo>
                  <a:lnTo>
                    <a:pt x="31" y="96"/>
                  </a:lnTo>
                  <a:lnTo>
                    <a:pt x="50" y="114"/>
                  </a:lnTo>
                  <a:lnTo>
                    <a:pt x="62" y="125"/>
                  </a:lnTo>
                  <a:lnTo>
                    <a:pt x="76" y="138"/>
                  </a:lnTo>
                  <a:lnTo>
                    <a:pt x="92" y="150"/>
                  </a:lnTo>
                  <a:lnTo>
                    <a:pt x="110" y="164"/>
                  </a:lnTo>
                  <a:lnTo>
                    <a:pt x="115" y="168"/>
                  </a:lnTo>
                  <a:lnTo>
                    <a:pt x="120" y="170"/>
                  </a:lnTo>
                  <a:lnTo>
                    <a:pt x="130" y="178"/>
                  </a:lnTo>
                  <a:lnTo>
                    <a:pt x="140" y="184"/>
                  </a:lnTo>
                  <a:lnTo>
                    <a:pt x="151" y="191"/>
                  </a:lnTo>
                  <a:lnTo>
                    <a:pt x="164" y="197"/>
                  </a:lnTo>
                  <a:lnTo>
                    <a:pt x="177" y="202"/>
                  </a:lnTo>
                  <a:lnTo>
                    <a:pt x="190" y="207"/>
                  </a:lnTo>
                  <a:lnTo>
                    <a:pt x="204" y="212"/>
                  </a:lnTo>
                  <a:lnTo>
                    <a:pt x="218" y="217"/>
                  </a:lnTo>
                  <a:lnTo>
                    <a:pt x="233" y="221"/>
                  </a:lnTo>
                  <a:lnTo>
                    <a:pt x="250" y="225"/>
                  </a:lnTo>
                  <a:lnTo>
                    <a:pt x="266" y="227"/>
                  </a:lnTo>
                  <a:lnTo>
                    <a:pt x="302" y="231"/>
                  </a:lnTo>
                  <a:lnTo>
                    <a:pt x="341" y="231"/>
                  </a:lnTo>
                  <a:lnTo>
                    <a:pt x="382" y="227"/>
                  </a:lnTo>
                  <a:lnTo>
                    <a:pt x="428" y="221"/>
                  </a:lnTo>
                  <a:lnTo>
                    <a:pt x="451" y="216"/>
                  </a:lnTo>
                  <a:lnTo>
                    <a:pt x="472" y="210"/>
                  </a:lnTo>
                  <a:lnTo>
                    <a:pt x="491" y="203"/>
                  </a:lnTo>
                  <a:lnTo>
                    <a:pt x="510" y="197"/>
                  </a:lnTo>
                  <a:lnTo>
                    <a:pt x="528" y="191"/>
                  </a:lnTo>
                  <a:lnTo>
                    <a:pt x="535" y="187"/>
                  </a:lnTo>
                  <a:lnTo>
                    <a:pt x="544" y="183"/>
                  </a:lnTo>
                  <a:lnTo>
                    <a:pt x="552" y="179"/>
                  </a:lnTo>
                  <a:lnTo>
                    <a:pt x="559" y="175"/>
                  </a:lnTo>
                  <a:lnTo>
                    <a:pt x="565" y="170"/>
                  </a:lnTo>
                  <a:lnTo>
                    <a:pt x="573" y="167"/>
                  </a:lnTo>
                  <a:lnTo>
                    <a:pt x="579" y="163"/>
                  </a:lnTo>
                  <a:lnTo>
                    <a:pt x="586" y="159"/>
                  </a:lnTo>
                  <a:lnTo>
                    <a:pt x="592" y="154"/>
                  </a:lnTo>
                  <a:lnTo>
                    <a:pt x="598" y="150"/>
                  </a:lnTo>
                  <a:lnTo>
                    <a:pt x="618" y="132"/>
                  </a:lnTo>
                  <a:lnTo>
                    <a:pt x="636" y="115"/>
                  </a:lnTo>
                  <a:lnTo>
                    <a:pt x="650" y="98"/>
                  </a:lnTo>
                  <a:lnTo>
                    <a:pt x="661" y="82"/>
                  </a:lnTo>
                  <a:lnTo>
                    <a:pt x="670" y="66"/>
                  </a:lnTo>
                  <a:lnTo>
                    <a:pt x="680" y="39"/>
                  </a:lnTo>
                  <a:lnTo>
                    <a:pt x="687" y="14"/>
                  </a:lnTo>
                  <a:lnTo>
                    <a:pt x="689" y="10"/>
                  </a:lnTo>
                  <a:lnTo>
                    <a:pt x="694" y="2"/>
                  </a:lnTo>
                  <a:lnTo>
                    <a:pt x="698" y="0"/>
                  </a:lnTo>
                  <a:lnTo>
                    <a:pt x="701" y="2"/>
                  </a:lnTo>
                  <a:lnTo>
                    <a:pt x="706" y="18"/>
                  </a:lnTo>
                  <a:lnTo>
                    <a:pt x="704" y="36"/>
                  </a:lnTo>
                  <a:lnTo>
                    <a:pt x="701" y="49"/>
                  </a:lnTo>
                  <a:lnTo>
                    <a:pt x="695" y="64"/>
                  </a:lnTo>
                  <a:lnTo>
                    <a:pt x="688" y="79"/>
                  </a:lnTo>
                  <a:lnTo>
                    <a:pt x="678" y="97"/>
                  </a:lnTo>
                  <a:lnTo>
                    <a:pt x="666" y="115"/>
                  </a:lnTo>
                  <a:lnTo>
                    <a:pt x="651" y="132"/>
                  </a:lnTo>
                  <a:lnTo>
                    <a:pt x="635" y="150"/>
                  </a:lnTo>
                  <a:lnTo>
                    <a:pt x="616" y="168"/>
                  </a:lnTo>
                  <a:lnTo>
                    <a:pt x="593" y="186"/>
                  </a:lnTo>
                  <a:lnTo>
                    <a:pt x="587" y="189"/>
                  </a:lnTo>
                  <a:lnTo>
                    <a:pt x="581" y="193"/>
                  </a:lnTo>
                  <a:lnTo>
                    <a:pt x="574" y="197"/>
                  </a:lnTo>
                  <a:lnTo>
                    <a:pt x="568" y="202"/>
                  </a:lnTo>
                  <a:lnTo>
                    <a:pt x="560" y="206"/>
                  </a:lnTo>
                  <a:lnTo>
                    <a:pt x="554" y="210"/>
                  </a:lnTo>
                  <a:lnTo>
                    <a:pt x="546" y="213"/>
                  </a:lnTo>
                  <a:lnTo>
                    <a:pt x="539" y="216"/>
                  </a:lnTo>
                  <a:lnTo>
                    <a:pt x="531" y="220"/>
                  </a:lnTo>
                  <a:lnTo>
                    <a:pt x="524" y="223"/>
                  </a:lnTo>
                  <a:lnTo>
                    <a:pt x="507" y="230"/>
                  </a:lnTo>
                  <a:lnTo>
                    <a:pt x="490" y="235"/>
                  </a:lnTo>
                  <a:lnTo>
                    <a:pt x="472" y="241"/>
                  </a:lnTo>
                  <a:lnTo>
                    <a:pt x="453" y="245"/>
                  </a:lnTo>
                  <a:lnTo>
                    <a:pt x="433" y="250"/>
                  </a:lnTo>
                  <a:lnTo>
                    <a:pt x="413" y="254"/>
                  </a:lnTo>
                  <a:lnTo>
                    <a:pt x="392" y="256"/>
                  </a:lnTo>
                  <a:lnTo>
                    <a:pt x="353" y="259"/>
                  </a:lnTo>
                  <a:lnTo>
                    <a:pt x="278" y="256"/>
                  </a:lnTo>
                  <a:lnTo>
                    <a:pt x="241" y="251"/>
                  </a:lnTo>
                  <a:lnTo>
                    <a:pt x="207" y="244"/>
                  </a:lnTo>
                  <a:lnTo>
                    <a:pt x="190" y="240"/>
                  </a:lnTo>
                  <a:lnTo>
                    <a:pt x="174" y="235"/>
                  </a:lnTo>
                  <a:lnTo>
                    <a:pt x="158" y="230"/>
                  </a:lnTo>
                  <a:lnTo>
                    <a:pt x="144" y="225"/>
                  </a:lnTo>
                  <a:lnTo>
                    <a:pt x="129" y="218"/>
                  </a:lnTo>
                  <a:lnTo>
                    <a:pt x="115" y="212"/>
                  </a:lnTo>
                  <a:lnTo>
                    <a:pt x="101" y="206"/>
                  </a:lnTo>
                  <a:lnTo>
                    <a:pt x="89" y="198"/>
                  </a:lnTo>
                  <a:lnTo>
                    <a:pt x="77" y="192"/>
                  </a:lnTo>
                  <a:lnTo>
                    <a:pt x="65" y="184"/>
                  </a:lnTo>
                  <a:lnTo>
                    <a:pt x="60" y="180"/>
                  </a:lnTo>
                  <a:lnTo>
                    <a:pt x="55" y="177"/>
                  </a:lnTo>
                  <a:lnTo>
                    <a:pt x="45" y="169"/>
                  </a:lnTo>
                  <a:lnTo>
                    <a:pt x="29" y="154"/>
                  </a:lnTo>
                  <a:lnTo>
                    <a:pt x="15" y="139"/>
                  </a:lnTo>
                  <a:lnTo>
                    <a:pt x="0" y="107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43" name="Freeform 92"/>
            <p:cNvSpPr>
              <a:spLocks/>
            </p:cNvSpPr>
            <p:nvPr/>
          </p:nvSpPr>
          <p:spPr bwMode="auto">
            <a:xfrm>
              <a:off x="1214438" y="5094288"/>
              <a:ext cx="155575" cy="61912"/>
            </a:xfrm>
            <a:custGeom>
              <a:avLst/>
              <a:gdLst/>
              <a:ahLst/>
              <a:cxnLst>
                <a:cxn ang="0">
                  <a:pos x="31" y="106"/>
                </a:cxn>
                <a:cxn ang="0">
                  <a:pos x="16" y="102"/>
                </a:cxn>
                <a:cxn ang="0">
                  <a:pos x="2" y="100"/>
                </a:cxn>
                <a:cxn ang="0">
                  <a:pos x="0" y="105"/>
                </a:cxn>
                <a:cxn ang="0">
                  <a:pos x="21" y="121"/>
                </a:cxn>
                <a:cxn ang="0">
                  <a:pos x="26" y="125"/>
                </a:cxn>
                <a:cxn ang="0">
                  <a:pos x="31" y="128"/>
                </a:cxn>
                <a:cxn ang="0">
                  <a:pos x="37" y="131"/>
                </a:cxn>
                <a:cxn ang="0">
                  <a:pos x="43" y="135"/>
                </a:cxn>
                <a:cxn ang="0">
                  <a:pos x="52" y="138"/>
                </a:cxn>
                <a:cxn ang="0">
                  <a:pos x="60" y="141"/>
                </a:cxn>
                <a:cxn ang="0">
                  <a:pos x="79" y="146"/>
                </a:cxn>
                <a:cxn ang="0">
                  <a:pos x="100" y="152"/>
                </a:cxn>
                <a:cxn ang="0">
                  <a:pos x="123" y="155"/>
                </a:cxn>
                <a:cxn ang="0">
                  <a:pos x="173" y="157"/>
                </a:cxn>
                <a:cxn ang="0">
                  <a:pos x="228" y="148"/>
                </a:cxn>
                <a:cxn ang="0">
                  <a:pos x="242" y="143"/>
                </a:cxn>
                <a:cxn ang="0">
                  <a:pos x="256" y="138"/>
                </a:cxn>
                <a:cxn ang="0">
                  <a:pos x="269" y="131"/>
                </a:cxn>
                <a:cxn ang="0">
                  <a:pos x="283" y="125"/>
                </a:cxn>
                <a:cxn ang="0">
                  <a:pos x="290" y="121"/>
                </a:cxn>
                <a:cxn ang="0">
                  <a:pos x="296" y="116"/>
                </a:cxn>
                <a:cxn ang="0">
                  <a:pos x="304" y="112"/>
                </a:cxn>
                <a:cxn ang="0">
                  <a:pos x="310" y="107"/>
                </a:cxn>
                <a:cxn ang="0">
                  <a:pos x="335" y="85"/>
                </a:cxn>
                <a:cxn ang="0">
                  <a:pos x="349" y="72"/>
                </a:cxn>
                <a:cxn ang="0">
                  <a:pos x="360" y="58"/>
                </a:cxn>
                <a:cxn ang="0">
                  <a:pos x="373" y="43"/>
                </a:cxn>
                <a:cxn ang="0">
                  <a:pos x="384" y="26"/>
                </a:cxn>
                <a:cxn ang="0">
                  <a:pos x="393" y="4"/>
                </a:cxn>
                <a:cxn ang="0">
                  <a:pos x="388" y="0"/>
                </a:cxn>
                <a:cxn ang="0">
                  <a:pos x="367" y="13"/>
                </a:cxn>
                <a:cxn ang="0">
                  <a:pos x="349" y="28"/>
                </a:cxn>
                <a:cxn ang="0">
                  <a:pos x="329" y="48"/>
                </a:cxn>
                <a:cxn ang="0">
                  <a:pos x="316" y="59"/>
                </a:cxn>
                <a:cxn ang="0">
                  <a:pos x="302" y="69"/>
                </a:cxn>
                <a:cxn ang="0">
                  <a:pos x="295" y="76"/>
                </a:cxn>
                <a:cxn ang="0">
                  <a:pos x="286" y="81"/>
                </a:cxn>
                <a:cxn ang="0">
                  <a:pos x="277" y="86"/>
                </a:cxn>
                <a:cxn ang="0">
                  <a:pos x="268" y="91"/>
                </a:cxn>
                <a:cxn ang="0">
                  <a:pos x="259" y="95"/>
                </a:cxn>
                <a:cxn ang="0">
                  <a:pos x="248" y="100"/>
                </a:cxn>
                <a:cxn ang="0">
                  <a:pos x="238" y="104"/>
                </a:cxn>
                <a:cxn ang="0">
                  <a:pos x="226" y="107"/>
                </a:cxn>
                <a:cxn ang="0">
                  <a:pos x="214" y="111"/>
                </a:cxn>
                <a:cxn ang="0">
                  <a:pos x="201" y="114"/>
                </a:cxn>
                <a:cxn ang="0">
                  <a:pos x="173" y="117"/>
                </a:cxn>
                <a:cxn ang="0">
                  <a:pos x="109" y="117"/>
                </a:cxn>
                <a:cxn ang="0">
                  <a:pos x="31" y="106"/>
                </a:cxn>
                <a:cxn ang="0">
                  <a:pos x="31" y="106"/>
                </a:cxn>
              </a:cxnLst>
              <a:rect l="0" t="0" r="r" b="b"/>
              <a:pathLst>
                <a:path w="393" h="157">
                  <a:moveTo>
                    <a:pt x="31" y="106"/>
                  </a:moveTo>
                  <a:lnTo>
                    <a:pt x="16" y="102"/>
                  </a:lnTo>
                  <a:lnTo>
                    <a:pt x="2" y="100"/>
                  </a:lnTo>
                  <a:lnTo>
                    <a:pt x="0" y="105"/>
                  </a:lnTo>
                  <a:lnTo>
                    <a:pt x="21" y="121"/>
                  </a:lnTo>
                  <a:lnTo>
                    <a:pt x="26" y="125"/>
                  </a:lnTo>
                  <a:lnTo>
                    <a:pt x="31" y="128"/>
                  </a:lnTo>
                  <a:lnTo>
                    <a:pt x="37" y="131"/>
                  </a:lnTo>
                  <a:lnTo>
                    <a:pt x="43" y="135"/>
                  </a:lnTo>
                  <a:lnTo>
                    <a:pt x="52" y="138"/>
                  </a:lnTo>
                  <a:lnTo>
                    <a:pt x="60" y="141"/>
                  </a:lnTo>
                  <a:lnTo>
                    <a:pt x="79" y="146"/>
                  </a:lnTo>
                  <a:lnTo>
                    <a:pt x="100" y="152"/>
                  </a:lnTo>
                  <a:lnTo>
                    <a:pt x="123" y="155"/>
                  </a:lnTo>
                  <a:lnTo>
                    <a:pt x="173" y="157"/>
                  </a:lnTo>
                  <a:lnTo>
                    <a:pt x="228" y="148"/>
                  </a:lnTo>
                  <a:lnTo>
                    <a:pt x="242" y="143"/>
                  </a:lnTo>
                  <a:lnTo>
                    <a:pt x="256" y="138"/>
                  </a:lnTo>
                  <a:lnTo>
                    <a:pt x="269" y="131"/>
                  </a:lnTo>
                  <a:lnTo>
                    <a:pt x="283" y="125"/>
                  </a:lnTo>
                  <a:lnTo>
                    <a:pt x="290" y="121"/>
                  </a:lnTo>
                  <a:lnTo>
                    <a:pt x="296" y="116"/>
                  </a:lnTo>
                  <a:lnTo>
                    <a:pt x="304" y="112"/>
                  </a:lnTo>
                  <a:lnTo>
                    <a:pt x="310" y="107"/>
                  </a:lnTo>
                  <a:lnTo>
                    <a:pt x="335" y="85"/>
                  </a:lnTo>
                  <a:lnTo>
                    <a:pt x="349" y="72"/>
                  </a:lnTo>
                  <a:lnTo>
                    <a:pt x="360" y="58"/>
                  </a:lnTo>
                  <a:lnTo>
                    <a:pt x="373" y="43"/>
                  </a:lnTo>
                  <a:lnTo>
                    <a:pt x="384" y="26"/>
                  </a:lnTo>
                  <a:lnTo>
                    <a:pt x="393" y="4"/>
                  </a:lnTo>
                  <a:lnTo>
                    <a:pt x="388" y="0"/>
                  </a:lnTo>
                  <a:lnTo>
                    <a:pt x="367" y="13"/>
                  </a:lnTo>
                  <a:lnTo>
                    <a:pt x="349" y="28"/>
                  </a:lnTo>
                  <a:lnTo>
                    <a:pt x="329" y="48"/>
                  </a:lnTo>
                  <a:lnTo>
                    <a:pt x="316" y="59"/>
                  </a:lnTo>
                  <a:lnTo>
                    <a:pt x="302" y="69"/>
                  </a:lnTo>
                  <a:lnTo>
                    <a:pt x="295" y="76"/>
                  </a:lnTo>
                  <a:lnTo>
                    <a:pt x="286" y="81"/>
                  </a:lnTo>
                  <a:lnTo>
                    <a:pt x="277" y="86"/>
                  </a:lnTo>
                  <a:lnTo>
                    <a:pt x="268" y="91"/>
                  </a:lnTo>
                  <a:lnTo>
                    <a:pt x="259" y="95"/>
                  </a:lnTo>
                  <a:lnTo>
                    <a:pt x="248" y="100"/>
                  </a:lnTo>
                  <a:lnTo>
                    <a:pt x="238" y="104"/>
                  </a:lnTo>
                  <a:lnTo>
                    <a:pt x="226" y="107"/>
                  </a:lnTo>
                  <a:lnTo>
                    <a:pt x="214" y="111"/>
                  </a:lnTo>
                  <a:lnTo>
                    <a:pt x="201" y="114"/>
                  </a:lnTo>
                  <a:lnTo>
                    <a:pt x="173" y="117"/>
                  </a:lnTo>
                  <a:lnTo>
                    <a:pt x="109" y="117"/>
                  </a:lnTo>
                  <a:lnTo>
                    <a:pt x="31" y="106"/>
                  </a:lnTo>
                  <a:lnTo>
                    <a:pt x="31" y="10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44" name="Freeform 93"/>
            <p:cNvSpPr>
              <a:spLocks/>
            </p:cNvSpPr>
            <p:nvPr/>
          </p:nvSpPr>
          <p:spPr bwMode="auto">
            <a:xfrm>
              <a:off x="1247776" y="5075238"/>
              <a:ext cx="84138" cy="33337"/>
            </a:xfrm>
            <a:custGeom>
              <a:avLst/>
              <a:gdLst/>
              <a:ahLst/>
              <a:cxnLst>
                <a:cxn ang="0">
                  <a:pos x="12" y="62"/>
                </a:cxn>
                <a:cxn ang="0">
                  <a:pos x="0" y="52"/>
                </a:cxn>
                <a:cxn ang="0">
                  <a:pos x="1" y="47"/>
                </a:cxn>
                <a:cxn ang="0">
                  <a:pos x="23" y="48"/>
                </a:cxn>
                <a:cxn ang="0">
                  <a:pos x="40" y="52"/>
                </a:cxn>
                <a:cxn ang="0">
                  <a:pos x="60" y="56"/>
                </a:cxn>
                <a:cxn ang="0">
                  <a:pos x="102" y="57"/>
                </a:cxn>
                <a:cxn ang="0">
                  <a:pos x="125" y="54"/>
                </a:cxn>
                <a:cxn ang="0">
                  <a:pos x="149" y="45"/>
                </a:cxn>
                <a:cxn ang="0">
                  <a:pos x="161" y="40"/>
                </a:cxn>
                <a:cxn ang="0">
                  <a:pos x="174" y="32"/>
                </a:cxn>
                <a:cxn ang="0">
                  <a:pos x="199" y="12"/>
                </a:cxn>
                <a:cxn ang="0">
                  <a:pos x="202" y="7"/>
                </a:cxn>
                <a:cxn ang="0">
                  <a:pos x="207" y="0"/>
                </a:cxn>
                <a:cxn ang="0">
                  <a:pos x="212" y="0"/>
                </a:cxn>
                <a:cxn ang="0">
                  <a:pos x="211" y="17"/>
                </a:cxn>
                <a:cxn ang="0">
                  <a:pos x="208" y="24"/>
                </a:cxn>
                <a:cxn ang="0">
                  <a:pos x="204" y="33"/>
                </a:cxn>
                <a:cxn ang="0">
                  <a:pos x="188" y="48"/>
                </a:cxn>
                <a:cxn ang="0">
                  <a:pos x="184" y="52"/>
                </a:cxn>
                <a:cxn ang="0">
                  <a:pos x="178" y="56"/>
                </a:cxn>
                <a:cxn ang="0">
                  <a:pos x="173" y="59"/>
                </a:cxn>
                <a:cxn ang="0">
                  <a:pos x="166" y="62"/>
                </a:cxn>
                <a:cxn ang="0">
                  <a:pos x="154" y="69"/>
                </a:cxn>
                <a:cxn ang="0">
                  <a:pos x="140" y="74"/>
                </a:cxn>
                <a:cxn ang="0">
                  <a:pos x="125" y="78"/>
                </a:cxn>
                <a:cxn ang="0">
                  <a:pos x="108" y="81"/>
                </a:cxn>
                <a:cxn ang="0">
                  <a:pos x="77" y="83"/>
                </a:cxn>
                <a:cxn ang="0">
                  <a:pos x="44" y="76"/>
                </a:cxn>
                <a:cxn ang="0">
                  <a:pos x="28" y="71"/>
                </a:cxn>
                <a:cxn ang="0">
                  <a:pos x="12" y="62"/>
                </a:cxn>
                <a:cxn ang="0">
                  <a:pos x="12" y="62"/>
                </a:cxn>
              </a:cxnLst>
              <a:rect l="0" t="0" r="r" b="b"/>
              <a:pathLst>
                <a:path w="212" h="83">
                  <a:moveTo>
                    <a:pt x="12" y="62"/>
                  </a:moveTo>
                  <a:lnTo>
                    <a:pt x="0" y="52"/>
                  </a:lnTo>
                  <a:lnTo>
                    <a:pt x="1" y="47"/>
                  </a:lnTo>
                  <a:lnTo>
                    <a:pt x="23" y="48"/>
                  </a:lnTo>
                  <a:lnTo>
                    <a:pt x="40" y="52"/>
                  </a:lnTo>
                  <a:lnTo>
                    <a:pt x="60" y="56"/>
                  </a:lnTo>
                  <a:lnTo>
                    <a:pt x="102" y="57"/>
                  </a:lnTo>
                  <a:lnTo>
                    <a:pt x="125" y="54"/>
                  </a:lnTo>
                  <a:lnTo>
                    <a:pt x="149" y="45"/>
                  </a:lnTo>
                  <a:lnTo>
                    <a:pt x="161" y="40"/>
                  </a:lnTo>
                  <a:lnTo>
                    <a:pt x="174" y="32"/>
                  </a:lnTo>
                  <a:lnTo>
                    <a:pt x="199" y="12"/>
                  </a:lnTo>
                  <a:lnTo>
                    <a:pt x="202" y="7"/>
                  </a:lnTo>
                  <a:lnTo>
                    <a:pt x="207" y="0"/>
                  </a:lnTo>
                  <a:lnTo>
                    <a:pt x="212" y="0"/>
                  </a:lnTo>
                  <a:lnTo>
                    <a:pt x="211" y="17"/>
                  </a:lnTo>
                  <a:lnTo>
                    <a:pt x="208" y="24"/>
                  </a:lnTo>
                  <a:lnTo>
                    <a:pt x="204" y="33"/>
                  </a:lnTo>
                  <a:lnTo>
                    <a:pt x="188" y="48"/>
                  </a:lnTo>
                  <a:lnTo>
                    <a:pt x="184" y="52"/>
                  </a:lnTo>
                  <a:lnTo>
                    <a:pt x="178" y="56"/>
                  </a:lnTo>
                  <a:lnTo>
                    <a:pt x="173" y="59"/>
                  </a:lnTo>
                  <a:lnTo>
                    <a:pt x="166" y="62"/>
                  </a:lnTo>
                  <a:lnTo>
                    <a:pt x="154" y="69"/>
                  </a:lnTo>
                  <a:lnTo>
                    <a:pt x="140" y="74"/>
                  </a:lnTo>
                  <a:lnTo>
                    <a:pt x="125" y="78"/>
                  </a:lnTo>
                  <a:lnTo>
                    <a:pt x="108" y="81"/>
                  </a:lnTo>
                  <a:lnTo>
                    <a:pt x="77" y="83"/>
                  </a:lnTo>
                  <a:lnTo>
                    <a:pt x="44" y="76"/>
                  </a:lnTo>
                  <a:lnTo>
                    <a:pt x="28" y="71"/>
                  </a:lnTo>
                  <a:lnTo>
                    <a:pt x="12" y="62"/>
                  </a:lnTo>
                  <a:lnTo>
                    <a:pt x="12" y="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45" name="Freeform 94"/>
            <p:cNvSpPr>
              <a:spLocks/>
            </p:cNvSpPr>
            <p:nvPr/>
          </p:nvSpPr>
          <p:spPr bwMode="auto">
            <a:xfrm>
              <a:off x="844551" y="4665663"/>
              <a:ext cx="65088" cy="74612"/>
            </a:xfrm>
            <a:custGeom>
              <a:avLst/>
              <a:gdLst/>
              <a:ahLst/>
              <a:cxnLst>
                <a:cxn ang="0">
                  <a:pos x="8" y="155"/>
                </a:cxn>
                <a:cxn ang="0">
                  <a:pos x="14" y="136"/>
                </a:cxn>
                <a:cxn ang="0">
                  <a:pos x="19" y="128"/>
                </a:cxn>
                <a:cxn ang="0">
                  <a:pos x="24" y="117"/>
                </a:cxn>
                <a:cxn ang="0">
                  <a:pos x="29" y="106"/>
                </a:cxn>
                <a:cxn ang="0">
                  <a:pos x="37" y="93"/>
                </a:cxn>
                <a:cxn ang="0">
                  <a:pos x="45" y="82"/>
                </a:cxn>
                <a:cxn ang="0">
                  <a:pos x="55" y="69"/>
                </a:cxn>
                <a:cxn ang="0">
                  <a:pos x="67" y="58"/>
                </a:cxn>
                <a:cxn ang="0">
                  <a:pos x="79" y="47"/>
                </a:cxn>
                <a:cxn ang="0">
                  <a:pos x="86" y="42"/>
                </a:cxn>
                <a:cxn ang="0">
                  <a:pos x="92" y="37"/>
                </a:cxn>
                <a:cxn ang="0">
                  <a:pos x="100" y="32"/>
                </a:cxn>
                <a:cxn ang="0">
                  <a:pos x="109" y="26"/>
                </a:cxn>
                <a:cxn ang="0">
                  <a:pos x="116" y="23"/>
                </a:cxn>
                <a:cxn ang="0">
                  <a:pos x="125" y="19"/>
                </a:cxn>
                <a:cxn ang="0">
                  <a:pos x="134" y="16"/>
                </a:cxn>
                <a:cxn ang="0">
                  <a:pos x="144" y="14"/>
                </a:cxn>
                <a:cxn ang="0">
                  <a:pos x="150" y="11"/>
                </a:cxn>
                <a:cxn ang="0">
                  <a:pos x="160" y="8"/>
                </a:cxn>
                <a:cxn ang="0">
                  <a:pos x="162" y="2"/>
                </a:cxn>
                <a:cxn ang="0">
                  <a:pos x="140" y="0"/>
                </a:cxn>
                <a:cxn ang="0">
                  <a:pos x="120" y="1"/>
                </a:cxn>
                <a:cxn ang="0">
                  <a:pos x="97" y="8"/>
                </a:cxn>
                <a:cxn ang="0">
                  <a:pos x="86" y="13"/>
                </a:cxn>
                <a:cxn ang="0">
                  <a:pos x="76" y="19"/>
                </a:cxn>
                <a:cxn ang="0">
                  <a:pos x="64" y="26"/>
                </a:cxn>
                <a:cxn ang="0">
                  <a:pos x="54" y="34"/>
                </a:cxn>
                <a:cxn ang="0">
                  <a:pos x="34" y="54"/>
                </a:cxn>
                <a:cxn ang="0">
                  <a:pos x="19" y="80"/>
                </a:cxn>
                <a:cxn ang="0">
                  <a:pos x="8" y="109"/>
                </a:cxn>
                <a:cxn ang="0">
                  <a:pos x="1" y="141"/>
                </a:cxn>
                <a:cxn ang="0">
                  <a:pos x="0" y="184"/>
                </a:cxn>
                <a:cxn ang="0">
                  <a:pos x="1" y="188"/>
                </a:cxn>
                <a:cxn ang="0">
                  <a:pos x="2" y="184"/>
                </a:cxn>
                <a:cxn ang="0">
                  <a:pos x="8" y="155"/>
                </a:cxn>
                <a:cxn ang="0">
                  <a:pos x="8" y="155"/>
                </a:cxn>
              </a:cxnLst>
              <a:rect l="0" t="0" r="r" b="b"/>
              <a:pathLst>
                <a:path w="162" h="188">
                  <a:moveTo>
                    <a:pt x="8" y="155"/>
                  </a:moveTo>
                  <a:lnTo>
                    <a:pt x="14" y="136"/>
                  </a:lnTo>
                  <a:lnTo>
                    <a:pt x="19" y="128"/>
                  </a:lnTo>
                  <a:lnTo>
                    <a:pt x="24" y="117"/>
                  </a:lnTo>
                  <a:lnTo>
                    <a:pt x="29" y="106"/>
                  </a:lnTo>
                  <a:lnTo>
                    <a:pt x="37" y="93"/>
                  </a:lnTo>
                  <a:lnTo>
                    <a:pt x="45" y="82"/>
                  </a:lnTo>
                  <a:lnTo>
                    <a:pt x="55" y="69"/>
                  </a:lnTo>
                  <a:lnTo>
                    <a:pt x="67" y="58"/>
                  </a:lnTo>
                  <a:lnTo>
                    <a:pt x="79" y="47"/>
                  </a:lnTo>
                  <a:lnTo>
                    <a:pt x="86" y="42"/>
                  </a:lnTo>
                  <a:lnTo>
                    <a:pt x="92" y="37"/>
                  </a:lnTo>
                  <a:lnTo>
                    <a:pt x="100" y="32"/>
                  </a:lnTo>
                  <a:lnTo>
                    <a:pt x="109" y="26"/>
                  </a:lnTo>
                  <a:lnTo>
                    <a:pt x="116" y="23"/>
                  </a:lnTo>
                  <a:lnTo>
                    <a:pt x="125" y="19"/>
                  </a:lnTo>
                  <a:lnTo>
                    <a:pt x="134" y="16"/>
                  </a:lnTo>
                  <a:lnTo>
                    <a:pt x="144" y="14"/>
                  </a:lnTo>
                  <a:lnTo>
                    <a:pt x="150" y="11"/>
                  </a:lnTo>
                  <a:lnTo>
                    <a:pt x="160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20" y="1"/>
                  </a:lnTo>
                  <a:lnTo>
                    <a:pt x="97" y="8"/>
                  </a:lnTo>
                  <a:lnTo>
                    <a:pt x="86" y="13"/>
                  </a:lnTo>
                  <a:lnTo>
                    <a:pt x="76" y="19"/>
                  </a:lnTo>
                  <a:lnTo>
                    <a:pt x="64" y="26"/>
                  </a:lnTo>
                  <a:lnTo>
                    <a:pt x="54" y="34"/>
                  </a:lnTo>
                  <a:lnTo>
                    <a:pt x="34" y="54"/>
                  </a:lnTo>
                  <a:lnTo>
                    <a:pt x="19" y="80"/>
                  </a:lnTo>
                  <a:lnTo>
                    <a:pt x="8" y="109"/>
                  </a:lnTo>
                  <a:lnTo>
                    <a:pt x="1" y="141"/>
                  </a:lnTo>
                  <a:lnTo>
                    <a:pt x="0" y="184"/>
                  </a:lnTo>
                  <a:lnTo>
                    <a:pt x="1" y="188"/>
                  </a:lnTo>
                  <a:lnTo>
                    <a:pt x="2" y="184"/>
                  </a:lnTo>
                  <a:lnTo>
                    <a:pt x="8" y="155"/>
                  </a:lnTo>
                  <a:lnTo>
                    <a:pt x="8" y="15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46" name="Freeform 95"/>
            <p:cNvSpPr>
              <a:spLocks/>
            </p:cNvSpPr>
            <p:nvPr/>
          </p:nvSpPr>
          <p:spPr bwMode="auto">
            <a:xfrm>
              <a:off x="819151" y="4632325"/>
              <a:ext cx="84138" cy="96837"/>
            </a:xfrm>
            <a:custGeom>
              <a:avLst/>
              <a:gdLst/>
              <a:ahLst/>
              <a:cxnLst>
                <a:cxn ang="0">
                  <a:pos x="176" y="1"/>
                </a:cxn>
                <a:cxn ang="0">
                  <a:pos x="211" y="6"/>
                </a:cxn>
                <a:cxn ang="0">
                  <a:pos x="215" y="11"/>
                </a:cxn>
                <a:cxn ang="0">
                  <a:pos x="202" y="16"/>
                </a:cxn>
                <a:cxn ang="0">
                  <a:pos x="176" y="21"/>
                </a:cxn>
                <a:cxn ang="0">
                  <a:pos x="141" y="29"/>
                </a:cxn>
                <a:cxn ang="0">
                  <a:pos x="126" y="35"/>
                </a:cxn>
                <a:cxn ang="0">
                  <a:pos x="111" y="43"/>
                </a:cxn>
                <a:cxn ang="0">
                  <a:pos x="105" y="46"/>
                </a:cxn>
                <a:cxn ang="0">
                  <a:pos x="97" y="50"/>
                </a:cxn>
                <a:cxn ang="0">
                  <a:pos x="91" y="55"/>
                </a:cxn>
                <a:cxn ang="0">
                  <a:pos x="85" y="60"/>
                </a:cxn>
                <a:cxn ang="0">
                  <a:pos x="62" y="83"/>
                </a:cxn>
                <a:cxn ang="0">
                  <a:pos x="52" y="96"/>
                </a:cxn>
                <a:cxn ang="0">
                  <a:pos x="43" y="109"/>
                </a:cxn>
                <a:cxn ang="0">
                  <a:pos x="35" y="123"/>
                </a:cxn>
                <a:cxn ang="0">
                  <a:pos x="29" y="139"/>
                </a:cxn>
                <a:cxn ang="0">
                  <a:pos x="16" y="203"/>
                </a:cxn>
                <a:cxn ang="0">
                  <a:pos x="13" y="243"/>
                </a:cxn>
                <a:cxn ang="0">
                  <a:pos x="11" y="245"/>
                </a:cxn>
                <a:cxn ang="0">
                  <a:pos x="9" y="240"/>
                </a:cxn>
                <a:cxn ang="0">
                  <a:pos x="0" y="198"/>
                </a:cxn>
                <a:cxn ang="0">
                  <a:pos x="5" y="107"/>
                </a:cxn>
                <a:cxn ang="0">
                  <a:pos x="13" y="91"/>
                </a:cxn>
                <a:cxn ang="0">
                  <a:pos x="23" y="74"/>
                </a:cxn>
                <a:cxn ang="0">
                  <a:pos x="35" y="58"/>
                </a:cxn>
                <a:cxn ang="0">
                  <a:pos x="52" y="43"/>
                </a:cxn>
                <a:cxn ang="0">
                  <a:pos x="57" y="40"/>
                </a:cxn>
                <a:cxn ang="0">
                  <a:pos x="62" y="36"/>
                </a:cxn>
                <a:cxn ang="0">
                  <a:pos x="67" y="32"/>
                </a:cxn>
                <a:cxn ang="0">
                  <a:pos x="72" y="30"/>
                </a:cxn>
                <a:cxn ang="0">
                  <a:pos x="85" y="24"/>
                </a:cxn>
                <a:cxn ang="0">
                  <a:pos x="97" y="17"/>
                </a:cxn>
                <a:cxn ang="0">
                  <a:pos x="111" y="12"/>
                </a:cxn>
                <a:cxn ang="0">
                  <a:pos x="128" y="7"/>
                </a:cxn>
                <a:cxn ang="0">
                  <a:pos x="144" y="2"/>
                </a:cxn>
                <a:cxn ang="0">
                  <a:pos x="162" y="0"/>
                </a:cxn>
                <a:cxn ang="0">
                  <a:pos x="176" y="1"/>
                </a:cxn>
                <a:cxn ang="0">
                  <a:pos x="176" y="1"/>
                </a:cxn>
              </a:cxnLst>
              <a:rect l="0" t="0" r="r" b="b"/>
              <a:pathLst>
                <a:path w="215" h="245">
                  <a:moveTo>
                    <a:pt x="176" y="1"/>
                  </a:moveTo>
                  <a:lnTo>
                    <a:pt x="211" y="6"/>
                  </a:lnTo>
                  <a:lnTo>
                    <a:pt x="215" y="11"/>
                  </a:lnTo>
                  <a:lnTo>
                    <a:pt x="202" y="16"/>
                  </a:lnTo>
                  <a:lnTo>
                    <a:pt x="176" y="21"/>
                  </a:lnTo>
                  <a:lnTo>
                    <a:pt x="141" y="29"/>
                  </a:lnTo>
                  <a:lnTo>
                    <a:pt x="126" y="35"/>
                  </a:lnTo>
                  <a:lnTo>
                    <a:pt x="111" y="43"/>
                  </a:lnTo>
                  <a:lnTo>
                    <a:pt x="105" y="46"/>
                  </a:lnTo>
                  <a:lnTo>
                    <a:pt x="97" y="50"/>
                  </a:lnTo>
                  <a:lnTo>
                    <a:pt x="91" y="55"/>
                  </a:lnTo>
                  <a:lnTo>
                    <a:pt x="85" y="60"/>
                  </a:lnTo>
                  <a:lnTo>
                    <a:pt x="62" y="83"/>
                  </a:lnTo>
                  <a:lnTo>
                    <a:pt x="52" y="96"/>
                  </a:lnTo>
                  <a:lnTo>
                    <a:pt x="43" y="109"/>
                  </a:lnTo>
                  <a:lnTo>
                    <a:pt x="35" y="123"/>
                  </a:lnTo>
                  <a:lnTo>
                    <a:pt x="29" y="139"/>
                  </a:lnTo>
                  <a:lnTo>
                    <a:pt x="16" y="203"/>
                  </a:lnTo>
                  <a:lnTo>
                    <a:pt x="13" y="243"/>
                  </a:lnTo>
                  <a:lnTo>
                    <a:pt x="11" y="245"/>
                  </a:lnTo>
                  <a:lnTo>
                    <a:pt x="9" y="240"/>
                  </a:lnTo>
                  <a:lnTo>
                    <a:pt x="0" y="198"/>
                  </a:lnTo>
                  <a:lnTo>
                    <a:pt x="5" y="107"/>
                  </a:lnTo>
                  <a:lnTo>
                    <a:pt x="13" y="91"/>
                  </a:lnTo>
                  <a:lnTo>
                    <a:pt x="23" y="74"/>
                  </a:lnTo>
                  <a:lnTo>
                    <a:pt x="35" y="58"/>
                  </a:lnTo>
                  <a:lnTo>
                    <a:pt x="52" y="43"/>
                  </a:lnTo>
                  <a:lnTo>
                    <a:pt x="57" y="40"/>
                  </a:lnTo>
                  <a:lnTo>
                    <a:pt x="62" y="36"/>
                  </a:lnTo>
                  <a:lnTo>
                    <a:pt x="67" y="32"/>
                  </a:lnTo>
                  <a:lnTo>
                    <a:pt x="72" y="30"/>
                  </a:lnTo>
                  <a:lnTo>
                    <a:pt x="85" y="24"/>
                  </a:lnTo>
                  <a:lnTo>
                    <a:pt x="97" y="17"/>
                  </a:lnTo>
                  <a:lnTo>
                    <a:pt x="111" y="12"/>
                  </a:lnTo>
                  <a:lnTo>
                    <a:pt x="128" y="7"/>
                  </a:lnTo>
                  <a:lnTo>
                    <a:pt x="144" y="2"/>
                  </a:lnTo>
                  <a:lnTo>
                    <a:pt x="162" y="0"/>
                  </a:lnTo>
                  <a:lnTo>
                    <a:pt x="176" y="1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47" name="Freeform 96"/>
            <p:cNvSpPr>
              <a:spLocks/>
            </p:cNvSpPr>
            <p:nvPr/>
          </p:nvSpPr>
          <p:spPr bwMode="auto">
            <a:xfrm>
              <a:off x="782638" y="4611688"/>
              <a:ext cx="119063" cy="120650"/>
            </a:xfrm>
            <a:custGeom>
              <a:avLst/>
              <a:gdLst/>
              <a:ahLst/>
              <a:cxnLst>
                <a:cxn ang="0">
                  <a:pos x="23" y="256"/>
                </a:cxn>
                <a:cxn ang="0">
                  <a:pos x="21" y="272"/>
                </a:cxn>
                <a:cxn ang="0">
                  <a:pos x="16" y="299"/>
                </a:cxn>
                <a:cxn ang="0">
                  <a:pos x="12" y="306"/>
                </a:cxn>
                <a:cxn ang="0">
                  <a:pos x="10" y="304"/>
                </a:cxn>
                <a:cxn ang="0">
                  <a:pos x="1" y="258"/>
                </a:cxn>
                <a:cxn ang="0">
                  <a:pos x="0" y="216"/>
                </a:cxn>
                <a:cxn ang="0">
                  <a:pos x="6" y="171"/>
                </a:cxn>
                <a:cxn ang="0">
                  <a:pos x="11" y="150"/>
                </a:cxn>
                <a:cxn ang="0">
                  <a:pos x="20" y="128"/>
                </a:cxn>
                <a:cxn ang="0">
                  <a:pos x="24" y="117"/>
                </a:cxn>
                <a:cxn ang="0">
                  <a:pos x="30" y="107"/>
                </a:cxn>
                <a:cxn ang="0">
                  <a:pos x="35" y="97"/>
                </a:cxn>
                <a:cxn ang="0">
                  <a:pos x="42" y="88"/>
                </a:cxn>
                <a:cxn ang="0">
                  <a:pos x="57" y="69"/>
                </a:cxn>
                <a:cxn ang="0">
                  <a:pos x="74" y="51"/>
                </a:cxn>
                <a:cxn ang="0">
                  <a:pos x="93" y="36"/>
                </a:cxn>
                <a:cxn ang="0">
                  <a:pos x="100" y="34"/>
                </a:cxn>
                <a:cxn ang="0">
                  <a:pos x="105" y="30"/>
                </a:cxn>
                <a:cxn ang="0">
                  <a:pos x="116" y="24"/>
                </a:cxn>
                <a:cxn ang="0">
                  <a:pos x="129" y="18"/>
                </a:cxn>
                <a:cxn ang="0">
                  <a:pos x="141" y="13"/>
                </a:cxn>
                <a:cxn ang="0">
                  <a:pos x="155" y="8"/>
                </a:cxn>
                <a:cxn ang="0">
                  <a:pos x="169" y="6"/>
                </a:cxn>
                <a:cxn ang="0">
                  <a:pos x="201" y="1"/>
                </a:cxn>
                <a:cxn ang="0">
                  <a:pos x="235" y="0"/>
                </a:cxn>
                <a:cxn ang="0">
                  <a:pos x="303" y="3"/>
                </a:cxn>
                <a:cxn ang="0">
                  <a:pos x="302" y="5"/>
                </a:cxn>
                <a:cxn ang="0">
                  <a:pos x="294" y="7"/>
                </a:cxn>
                <a:cxn ang="0">
                  <a:pos x="265" y="12"/>
                </a:cxn>
                <a:cxn ang="0">
                  <a:pos x="225" y="20"/>
                </a:cxn>
                <a:cxn ang="0">
                  <a:pos x="203" y="24"/>
                </a:cxn>
                <a:cxn ang="0">
                  <a:pos x="182" y="27"/>
                </a:cxn>
                <a:cxn ang="0">
                  <a:pos x="161" y="32"/>
                </a:cxn>
                <a:cxn ang="0">
                  <a:pos x="143" y="37"/>
                </a:cxn>
                <a:cxn ang="0">
                  <a:pos x="127" y="44"/>
                </a:cxn>
                <a:cxn ang="0">
                  <a:pos x="116" y="50"/>
                </a:cxn>
                <a:cxn ang="0">
                  <a:pos x="98" y="64"/>
                </a:cxn>
                <a:cxn ang="0">
                  <a:pos x="82" y="79"/>
                </a:cxn>
                <a:cxn ang="0">
                  <a:pos x="68" y="97"/>
                </a:cxn>
                <a:cxn ang="0">
                  <a:pos x="55" y="118"/>
                </a:cxn>
                <a:cxn ang="0">
                  <a:pos x="44" y="144"/>
                </a:cxn>
                <a:cxn ang="0">
                  <a:pos x="35" y="175"/>
                </a:cxn>
                <a:cxn ang="0">
                  <a:pos x="23" y="256"/>
                </a:cxn>
                <a:cxn ang="0">
                  <a:pos x="23" y="256"/>
                </a:cxn>
              </a:cxnLst>
              <a:rect l="0" t="0" r="r" b="b"/>
              <a:pathLst>
                <a:path w="303" h="306">
                  <a:moveTo>
                    <a:pt x="23" y="256"/>
                  </a:moveTo>
                  <a:lnTo>
                    <a:pt x="21" y="272"/>
                  </a:lnTo>
                  <a:lnTo>
                    <a:pt x="16" y="299"/>
                  </a:lnTo>
                  <a:lnTo>
                    <a:pt x="12" y="306"/>
                  </a:lnTo>
                  <a:lnTo>
                    <a:pt x="10" y="304"/>
                  </a:lnTo>
                  <a:lnTo>
                    <a:pt x="1" y="258"/>
                  </a:lnTo>
                  <a:lnTo>
                    <a:pt x="0" y="216"/>
                  </a:lnTo>
                  <a:lnTo>
                    <a:pt x="6" y="171"/>
                  </a:lnTo>
                  <a:lnTo>
                    <a:pt x="11" y="150"/>
                  </a:lnTo>
                  <a:lnTo>
                    <a:pt x="20" y="128"/>
                  </a:lnTo>
                  <a:lnTo>
                    <a:pt x="24" y="117"/>
                  </a:lnTo>
                  <a:lnTo>
                    <a:pt x="30" y="107"/>
                  </a:lnTo>
                  <a:lnTo>
                    <a:pt x="35" y="97"/>
                  </a:lnTo>
                  <a:lnTo>
                    <a:pt x="42" y="88"/>
                  </a:lnTo>
                  <a:lnTo>
                    <a:pt x="57" y="69"/>
                  </a:lnTo>
                  <a:lnTo>
                    <a:pt x="74" y="51"/>
                  </a:lnTo>
                  <a:lnTo>
                    <a:pt x="93" y="36"/>
                  </a:lnTo>
                  <a:lnTo>
                    <a:pt x="100" y="34"/>
                  </a:lnTo>
                  <a:lnTo>
                    <a:pt x="105" y="30"/>
                  </a:lnTo>
                  <a:lnTo>
                    <a:pt x="116" y="24"/>
                  </a:lnTo>
                  <a:lnTo>
                    <a:pt x="129" y="18"/>
                  </a:lnTo>
                  <a:lnTo>
                    <a:pt x="141" y="13"/>
                  </a:lnTo>
                  <a:lnTo>
                    <a:pt x="155" y="8"/>
                  </a:lnTo>
                  <a:lnTo>
                    <a:pt x="169" y="6"/>
                  </a:lnTo>
                  <a:lnTo>
                    <a:pt x="201" y="1"/>
                  </a:lnTo>
                  <a:lnTo>
                    <a:pt x="235" y="0"/>
                  </a:lnTo>
                  <a:lnTo>
                    <a:pt x="303" y="3"/>
                  </a:lnTo>
                  <a:lnTo>
                    <a:pt x="302" y="5"/>
                  </a:lnTo>
                  <a:lnTo>
                    <a:pt x="294" y="7"/>
                  </a:lnTo>
                  <a:lnTo>
                    <a:pt x="265" y="12"/>
                  </a:lnTo>
                  <a:lnTo>
                    <a:pt x="225" y="20"/>
                  </a:lnTo>
                  <a:lnTo>
                    <a:pt x="203" y="24"/>
                  </a:lnTo>
                  <a:lnTo>
                    <a:pt x="182" y="27"/>
                  </a:lnTo>
                  <a:lnTo>
                    <a:pt x="161" y="32"/>
                  </a:lnTo>
                  <a:lnTo>
                    <a:pt x="143" y="37"/>
                  </a:lnTo>
                  <a:lnTo>
                    <a:pt x="127" y="44"/>
                  </a:lnTo>
                  <a:lnTo>
                    <a:pt x="116" y="50"/>
                  </a:lnTo>
                  <a:lnTo>
                    <a:pt x="98" y="64"/>
                  </a:lnTo>
                  <a:lnTo>
                    <a:pt x="82" y="79"/>
                  </a:lnTo>
                  <a:lnTo>
                    <a:pt x="68" y="97"/>
                  </a:lnTo>
                  <a:lnTo>
                    <a:pt x="55" y="118"/>
                  </a:lnTo>
                  <a:lnTo>
                    <a:pt x="44" y="144"/>
                  </a:lnTo>
                  <a:lnTo>
                    <a:pt x="35" y="175"/>
                  </a:lnTo>
                  <a:lnTo>
                    <a:pt x="23" y="256"/>
                  </a:lnTo>
                  <a:lnTo>
                    <a:pt x="23" y="2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48" name="Freeform 97"/>
            <p:cNvSpPr>
              <a:spLocks/>
            </p:cNvSpPr>
            <p:nvPr/>
          </p:nvSpPr>
          <p:spPr bwMode="auto">
            <a:xfrm>
              <a:off x="958851" y="4576763"/>
              <a:ext cx="169863" cy="11112"/>
            </a:xfrm>
            <a:custGeom>
              <a:avLst/>
              <a:gdLst/>
              <a:ahLst/>
              <a:cxnLst>
                <a:cxn ang="0">
                  <a:pos x="425" y="14"/>
                </a:cxn>
                <a:cxn ang="0">
                  <a:pos x="403" y="17"/>
                </a:cxn>
                <a:cxn ang="0">
                  <a:pos x="360" y="13"/>
                </a:cxn>
                <a:cxn ang="0">
                  <a:pos x="337" y="8"/>
                </a:cxn>
                <a:cxn ang="0">
                  <a:pos x="313" y="8"/>
                </a:cxn>
                <a:cxn ang="0">
                  <a:pos x="267" y="13"/>
                </a:cxn>
                <a:cxn ang="0">
                  <a:pos x="243" y="15"/>
                </a:cxn>
                <a:cxn ang="0">
                  <a:pos x="216" y="13"/>
                </a:cxn>
                <a:cxn ang="0">
                  <a:pos x="168" y="3"/>
                </a:cxn>
                <a:cxn ang="0">
                  <a:pos x="156" y="0"/>
                </a:cxn>
                <a:cxn ang="0">
                  <a:pos x="142" y="0"/>
                </a:cxn>
                <a:cxn ang="0">
                  <a:pos x="110" y="4"/>
                </a:cxn>
                <a:cxn ang="0">
                  <a:pos x="79" y="8"/>
                </a:cxn>
                <a:cxn ang="0">
                  <a:pos x="53" y="6"/>
                </a:cxn>
                <a:cxn ang="0">
                  <a:pos x="29" y="3"/>
                </a:cxn>
                <a:cxn ang="0">
                  <a:pos x="8" y="1"/>
                </a:cxn>
                <a:cxn ang="0">
                  <a:pos x="0" y="4"/>
                </a:cxn>
                <a:cxn ang="0">
                  <a:pos x="5" y="8"/>
                </a:cxn>
                <a:cxn ang="0">
                  <a:pos x="10" y="11"/>
                </a:cxn>
                <a:cxn ang="0">
                  <a:pos x="18" y="14"/>
                </a:cxn>
                <a:cxn ang="0">
                  <a:pos x="27" y="18"/>
                </a:cxn>
                <a:cxn ang="0">
                  <a:pos x="36" y="20"/>
                </a:cxn>
                <a:cxn ang="0">
                  <a:pos x="53" y="23"/>
                </a:cxn>
                <a:cxn ang="0">
                  <a:pos x="87" y="22"/>
                </a:cxn>
                <a:cxn ang="0">
                  <a:pos x="119" y="18"/>
                </a:cxn>
                <a:cxn ang="0">
                  <a:pos x="147" y="17"/>
                </a:cxn>
                <a:cxn ang="0">
                  <a:pos x="177" y="22"/>
                </a:cxn>
                <a:cxn ang="0">
                  <a:pos x="195" y="25"/>
                </a:cxn>
                <a:cxn ang="0">
                  <a:pos x="214" y="28"/>
                </a:cxn>
                <a:cxn ang="0">
                  <a:pos x="249" y="32"/>
                </a:cxn>
                <a:cxn ang="0">
                  <a:pos x="278" y="28"/>
                </a:cxn>
                <a:cxn ang="0">
                  <a:pos x="291" y="24"/>
                </a:cxn>
                <a:cxn ang="0">
                  <a:pos x="305" y="24"/>
                </a:cxn>
                <a:cxn ang="0">
                  <a:pos x="331" y="24"/>
                </a:cxn>
                <a:cxn ang="0">
                  <a:pos x="355" y="28"/>
                </a:cxn>
                <a:cxn ang="0">
                  <a:pos x="371" y="30"/>
                </a:cxn>
                <a:cxn ang="0">
                  <a:pos x="431" y="28"/>
                </a:cxn>
                <a:cxn ang="0">
                  <a:pos x="425" y="14"/>
                </a:cxn>
                <a:cxn ang="0">
                  <a:pos x="425" y="14"/>
                </a:cxn>
              </a:cxnLst>
              <a:rect l="0" t="0" r="r" b="b"/>
              <a:pathLst>
                <a:path w="431" h="32">
                  <a:moveTo>
                    <a:pt x="425" y="14"/>
                  </a:moveTo>
                  <a:lnTo>
                    <a:pt x="403" y="17"/>
                  </a:lnTo>
                  <a:lnTo>
                    <a:pt x="360" y="13"/>
                  </a:lnTo>
                  <a:lnTo>
                    <a:pt x="337" y="8"/>
                  </a:lnTo>
                  <a:lnTo>
                    <a:pt x="313" y="8"/>
                  </a:lnTo>
                  <a:lnTo>
                    <a:pt x="267" y="13"/>
                  </a:lnTo>
                  <a:lnTo>
                    <a:pt x="243" y="15"/>
                  </a:lnTo>
                  <a:lnTo>
                    <a:pt x="216" y="13"/>
                  </a:lnTo>
                  <a:lnTo>
                    <a:pt x="168" y="3"/>
                  </a:lnTo>
                  <a:lnTo>
                    <a:pt x="156" y="0"/>
                  </a:lnTo>
                  <a:lnTo>
                    <a:pt x="142" y="0"/>
                  </a:lnTo>
                  <a:lnTo>
                    <a:pt x="110" y="4"/>
                  </a:lnTo>
                  <a:lnTo>
                    <a:pt x="79" y="8"/>
                  </a:lnTo>
                  <a:lnTo>
                    <a:pt x="53" y="6"/>
                  </a:lnTo>
                  <a:lnTo>
                    <a:pt x="29" y="3"/>
                  </a:lnTo>
                  <a:lnTo>
                    <a:pt x="8" y="1"/>
                  </a:lnTo>
                  <a:lnTo>
                    <a:pt x="0" y="4"/>
                  </a:lnTo>
                  <a:lnTo>
                    <a:pt x="5" y="8"/>
                  </a:lnTo>
                  <a:lnTo>
                    <a:pt x="10" y="11"/>
                  </a:lnTo>
                  <a:lnTo>
                    <a:pt x="18" y="14"/>
                  </a:lnTo>
                  <a:lnTo>
                    <a:pt x="27" y="18"/>
                  </a:lnTo>
                  <a:lnTo>
                    <a:pt x="36" y="20"/>
                  </a:lnTo>
                  <a:lnTo>
                    <a:pt x="53" y="23"/>
                  </a:lnTo>
                  <a:lnTo>
                    <a:pt x="87" y="22"/>
                  </a:lnTo>
                  <a:lnTo>
                    <a:pt x="119" y="18"/>
                  </a:lnTo>
                  <a:lnTo>
                    <a:pt x="147" y="17"/>
                  </a:lnTo>
                  <a:lnTo>
                    <a:pt x="177" y="22"/>
                  </a:lnTo>
                  <a:lnTo>
                    <a:pt x="195" y="25"/>
                  </a:lnTo>
                  <a:lnTo>
                    <a:pt x="214" y="28"/>
                  </a:lnTo>
                  <a:lnTo>
                    <a:pt x="249" y="32"/>
                  </a:lnTo>
                  <a:lnTo>
                    <a:pt x="278" y="28"/>
                  </a:lnTo>
                  <a:lnTo>
                    <a:pt x="291" y="24"/>
                  </a:lnTo>
                  <a:lnTo>
                    <a:pt x="305" y="24"/>
                  </a:lnTo>
                  <a:lnTo>
                    <a:pt x="331" y="24"/>
                  </a:lnTo>
                  <a:lnTo>
                    <a:pt x="355" y="28"/>
                  </a:lnTo>
                  <a:lnTo>
                    <a:pt x="371" y="30"/>
                  </a:lnTo>
                  <a:lnTo>
                    <a:pt x="431" y="28"/>
                  </a:lnTo>
                  <a:lnTo>
                    <a:pt x="425" y="14"/>
                  </a:lnTo>
                  <a:lnTo>
                    <a:pt x="425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49" name="Freeform 98"/>
            <p:cNvSpPr>
              <a:spLocks/>
            </p:cNvSpPr>
            <p:nvPr/>
          </p:nvSpPr>
          <p:spPr bwMode="auto">
            <a:xfrm>
              <a:off x="1276351" y="4310063"/>
              <a:ext cx="534988" cy="271462"/>
            </a:xfrm>
            <a:custGeom>
              <a:avLst/>
              <a:gdLst/>
              <a:ahLst/>
              <a:cxnLst>
                <a:cxn ang="0">
                  <a:pos x="312" y="662"/>
                </a:cxn>
                <a:cxn ang="0">
                  <a:pos x="703" y="621"/>
                </a:cxn>
                <a:cxn ang="0">
                  <a:pos x="910" y="435"/>
                </a:cxn>
                <a:cxn ang="0">
                  <a:pos x="828" y="308"/>
                </a:cxn>
                <a:cxn ang="0">
                  <a:pos x="761" y="355"/>
                </a:cxn>
                <a:cxn ang="0">
                  <a:pos x="831" y="284"/>
                </a:cxn>
                <a:cxn ang="0">
                  <a:pos x="674" y="242"/>
                </a:cxn>
                <a:cxn ang="0">
                  <a:pos x="821" y="236"/>
                </a:cxn>
                <a:cxn ang="0">
                  <a:pos x="763" y="83"/>
                </a:cxn>
                <a:cxn ang="0">
                  <a:pos x="854" y="208"/>
                </a:cxn>
                <a:cxn ang="0">
                  <a:pos x="932" y="141"/>
                </a:cxn>
                <a:cxn ang="0">
                  <a:pos x="894" y="251"/>
                </a:cxn>
                <a:cxn ang="0">
                  <a:pos x="900" y="288"/>
                </a:cxn>
                <a:cxn ang="0">
                  <a:pos x="962" y="566"/>
                </a:cxn>
                <a:cxn ang="0">
                  <a:pos x="1146" y="509"/>
                </a:cxn>
                <a:cxn ang="0">
                  <a:pos x="1090" y="274"/>
                </a:cxn>
                <a:cxn ang="0">
                  <a:pos x="1034" y="245"/>
                </a:cxn>
                <a:cxn ang="0">
                  <a:pos x="976" y="173"/>
                </a:cxn>
                <a:cxn ang="0">
                  <a:pos x="991" y="104"/>
                </a:cxn>
                <a:cxn ang="0">
                  <a:pos x="1040" y="78"/>
                </a:cxn>
                <a:cxn ang="0">
                  <a:pos x="1092" y="115"/>
                </a:cxn>
                <a:cxn ang="0">
                  <a:pos x="1160" y="17"/>
                </a:cxn>
                <a:cxn ang="0">
                  <a:pos x="1128" y="183"/>
                </a:cxn>
                <a:cxn ang="0">
                  <a:pos x="1244" y="146"/>
                </a:cxn>
                <a:cxn ang="0">
                  <a:pos x="1178" y="212"/>
                </a:cxn>
                <a:cxn ang="0">
                  <a:pos x="1264" y="362"/>
                </a:cxn>
                <a:cxn ang="0">
                  <a:pos x="1189" y="324"/>
                </a:cxn>
                <a:cxn ang="0">
                  <a:pos x="1152" y="371"/>
                </a:cxn>
                <a:cxn ang="0">
                  <a:pos x="1304" y="595"/>
                </a:cxn>
                <a:cxn ang="0">
                  <a:pos x="1312" y="576"/>
                </a:cxn>
                <a:cxn ang="0">
                  <a:pos x="1188" y="458"/>
                </a:cxn>
                <a:cxn ang="0">
                  <a:pos x="1182" y="337"/>
                </a:cxn>
                <a:cxn ang="0">
                  <a:pos x="1261" y="432"/>
                </a:cxn>
                <a:cxn ang="0">
                  <a:pos x="1223" y="279"/>
                </a:cxn>
                <a:cxn ang="0">
                  <a:pos x="1285" y="207"/>
                </a:cxn>
                <a:cxn ang="0">
                  <a:pos x="1231" y="127"/>
                </a:cxn>
                <a:cxn ang="0">
                  <a:pos x="1160" y="101"/>
                </a:cxn>
                <a:cxn ang="0">
                  <a:pos x="1162" y="0"/>
                </a:cxn>
                <a:cxn ang="0">
                  <a:pos x="1062" y="82"/>
                </a:cxn>
                <a:cxn ang="0">
                  <a:pos x="955" y="27"/>
                </a:cxn>
                <a:cxn ang="0">
                  <a:pos x="1019" y="139"/>
                </a:cxn>
                <a:cxn ang="0">
                  <a:pos x="1004" y="266"/>
                </a:cxn>
                <a:cxn ang="0">
                  <a:pos x="1042" y="360"/>
                </a:cxn>
                <a:cxn ang="0">
                  <a:pos x="1128" y="531"/>
                </a:cxn>
                <a:cxn ang="0">
                  <a:pos x="951" y="411"/>
                </a:cxn>
                <a:cxn ang="0">
                  <a:pos x="985" y="241"/>
                </a:cxn>
                <a:cxn ang="0">
                  <a:pos x="896" y="211"/>
                </a:cxn>
                <a:cxn ang="0">
                  <a:pos x="862" y="154"/>
                </a:cxn>
                <a:cxn ang="0">
                  <a:pos x="778" y="75"/>
                </a:cxn>
                <a:cxn ang="0">
                  <a:pos x="750" y="182"/>
                </a:cxn>
                <a:cxn ang="0">
                  <a:pos x="662" y="242"/>
                </a:cxn>
                <a:cxn ang="0">
                  <a:pos x="780" y="288"/>
                </a:cxn>
                <a:cxn ang="0">
                  <a:pos x="797" y="444"/>
                </a:cxn>
                <a:cxn ang="0">
                  <a:pos x="872" y="339"/>
                </a:cxn>
                <a:cxn ang="0">
                  <a:pos x="866" y="572"/>
                </a:cxn>
                <a:cxn ang="0">
                  <a:pos x="648" y="603"/>
                </a:cxn>
                <a:cxn ang="0">
                  <a:pos x="292" y="650"/>
                </a:cxn>
              </a:cxnLst>
              <a:rect l="0" t="0" r="r" b="b"/>
              <a:pathLst>
                <a:path w="1347" h="683">
                  <a:moveTo>
                    <a:pt x="0" y="672"/>
                  </a:moveTo>
                  <a:lnTo>
                    <a:pt x="1" y="683"/>
                  </a:lnTo>
                  <a:lnTo>
                    <a:pt x="39" y="680"/>
                  </a:lnTo>
                  <a:lnTo>
                    <a:pt x="63" y="677"/>
                  </a:lnTo>
                  <a:lnTo>
                    <a:pt x="82" y="673"/>
                  </a:lnTo>
                  <a:lnTo>
                    <a:pt x="105" y="672"/>
                  </a:lnTo>
                  <a:lnTo>
                    <a:pt x="177" y="674"/>
                  </a:lnTo>
                  <a:lnTo>
                    <a:pt x="255" y="672"/>
                  </a:lnTo>
                  <a:lnTo>
                    <a:pt x="290" y="667"/>
                  </a:lnTo>
                  <a:lnTo>
                    <a:pt x="312" y="662"/>
                  </a:lnTo>
                  <a:lnTo>
                    <a:pt x="333" y="658"/>
                  </a:lnTo>
                  <a:lnTo>
                    <a:pt x="354" y="654"/>
                  </a:lnTo>
                  <a:lnTo>
                    <a:pt x="371" y="650"/>
                  </a:lnTo>
                  <a:lnTo>
                    <a:pt x="394" y="646"/>
                  </a:lnTo>
                  <a:lnTo>
                    <a:pt x="448" y="643"/>
                  </a:lnTo>
                  <a:lnTo>
                    <a:pt x="499" y="636"/>
                  </a:lnTo>
                  <a:lnTo>
                    <a:pt x="525" y="634"/>
                  </a:lnTo>
                  <a:lnTo>
                    <a:pt x="569" y="632"/>
                  </a:lnTo>
                  <a:lnTo>
                    <a:pt x="653" y="627"/>
                  </a:lnTo>
                  <a:lnTo>
                    <a:pt x="703" y="621"/>
                  </a:lnTo>
                  <a:lnTo>
                    <a:pt x="741" y="617"/>
                  </a:lnTo>
                  <a:lnTo>
                    <a:pt x="783" y="611"/>
                  </a:lnTo>
                  <a:lnTo>
                    <a:pt x="823" y="605"/>
                  </a:lnTo>
                  <a:lnTo>
                    <a:pt x="859" y="597"/>
                  </a:lnTo>
                  <a:lnTo>
                    <a:pt x="885" y="588"/>
                  </a:lnTo>
                  <a:lnTo>
                    <a:pt x="900" y="578"/>
                  </a:lnTo>
                  <a:lnTo>
                    <a:pt x="910" y="554"/>
                  </a:lnTo>
                  <a:lnTo>
                    <a:pt x="914" y="525"/>
                  </a:lnTo>
                  <a:lnTo>
                    <a:pt x="914" y="456"/>
                  </a:lnTo>
                  <a:lnTo>
                    <a:pt x="910" y="435"/>
                  </a:lnTo>
                  <a:lnTo>
                    <a:pt x="907" y="411"/>
                  </a:lnTo>
                  <a:lnTo>
                    <a:pt x="900" y="389"/>
                  </a:lnTo>
                  <a:lnTo>
                    <a:pt x="895" y="366"/>
                  </a:lnTo>
                  <a:lnTo>
                    <a:pt x="889" y="344"/>
                  </a:lnTo>
                  <a:lnTo>
                    <a:pt x="884" y="328"/>
                  </a:lnTo>
                  <a:lnTo>
                    <a:pt x="879" y="313"/>
                  </a:lnTo>
                  <a:lnTo>
                    <a:pt x="876" y="312"/>
                  </a:lnTo>
                  <a:lnTo>
                    <a:pt x="870" y="307"/>
                  </a:lnTo>
                  <a:lnTo>
                    <a:pt x="854" y="304"/>
                  </a:lnTo>
                  <a:lnTo>
                    <a:pt x="828" y="308"/>
                  </a:lnTo>
                  <a:lnTo>
                    <a:pt x="814" y="315"/>
                  </a:lnTo>
                  <a:lnTo>
                    <a:pt x="806" y="329"/>
                  </a:lnTo>
                  <a:lnTo>
                    <a:pt x="797" y="366"/>
                  </a:lnTo>
                  <a:lnTo>
                    <a:pt x="797" y="416"/>
                  </a:lnTo>
                  <a:lnTo>
                    <a:pt x="793" y="427"/>
                  </a:lnTo>
                  <a:lnTo>
                    <a:pt x="790" y="429"/>
                  </a:lnTo>
                  <a:lnTo>
                    <a:pt x="787" y="430"/>
                  </a:lnTo>
                  <a:lnTo>
                    <a:pt x="775" y="424"/>
                  </a:lnTo>
                  <a:lnTo>
                    <a:pt x="764" y="398"/>
                  </a:lnTo>
                  <a:lnTo>
                    <a:pt x="761" y="355"/>
                  </a:lnTo>
                  <a:lnTo>
                    <a:pt x="766" y="331"/>
                  </a:lnTo>
                  <a:lnTo>
                    <a:pt x="770" y="320"/>
                  </a:lnTo>
                  <a:lnTo>
                    <a:pt x="777" y="310"/>
                  </a:lnTo>
                  <a:lnTo>
                    <a:pt x="783" y="302"/>
                  </a:lnTo>
                  <a:lnTo>
                    <a:pt x="790" y="293"/>
                  </a:lnTo>
                  <a:lnTo>
                    <a:pt x="795" y="290"/>
                  </a:lnTo>
                  <a:lnTo>
                    <a:pt x="801" y="286"/>
                  </a:lnTo>
                  <a:lnTo>
                    <a:pt x="812" y="283"/>
                  </a:lnTo>
                  <a:lnTo>
                    <a:pt x="818" y="284"/>
                  </a:lnTo>
                  <a:lnTo>
                    <a:pt x="831" y="284"/>
                  </a:lnTo>
                  <a:lnTo>
                    <a:pt x="837" y="279"/>
                  </a:lnTo>
                  <a:lnTo>
                    <a:pt x="835" y="274"/>
                  </a:lnTo>
                  <a:lnTo>
                    <a:pt x="828" y="265"/>
                  </a:lnTo>
                  <a:lnTo>
                    <a:pt x="822" y="260"/>
                  </a:lnTo>
                  <a:lnTo>
                    <a:pt x="813" y="256"/>
                  </a:lnTo>
                  <a:lnTo>
                    <a:pt x="793" y="252"/>
                  </a:lnTo>
                  <a:lnTo>
                    <a:pt x="742" y="252"/>
                  </a:lnTo>
                  <a:lnTo>
                    <a:pt x="696" y="257"/>
                  </a:lnTo>
                  <a:lnTo>
                    <a:pt x="677" y="261"/>
                  </a:lnTo>
                  <a:lnTo>
                    <a:pt x="674" y="242"/>
                  </a:lnTo>
                  <a:lnTo>
                    <a:pt x="678" y="236"/>
                  </a:lnTo>
                  <a:lnTo>
                    <a:pt x="682" y="232"/>
                  </a:lnTo>
                  <a:lnTo>
                    <a:pt x="687" y="230"/>
                  </a:lnTo>
                  <a:lnTo>
                    <a:pt x="702" y="226"/>
                  </a:lnTo>
                  <a:lnTo>
                    <a:pt x="724" y="223"/>
                  </a:lnTo>
                  <a:lnTo>
                    <a:pt x="765" y="227"/>
                  </a:lnTo>
                  <a:lnTo>
                    <a:pt x="792" y="233"/>
                  </a:lnTo>
                  <a:lnTo>
                    <a:pt x="807" y="240"/>
                  </a:lnTo>
                  <a:lnTo>
                    <a:pt x="811" y="243"/>
                  </a:lnTo>
                  <a:lnTo>
                    <a:pt x="821" y="236"/>
                  </a:lnTo>
                  <a:lnTo>
                    <a:pt x="814" y="228"/>
                  </a:lnTo>
                  <a:lnTo>
                    <a:pt x="802" y="214"/>
                  </a:lnTo>
                  <a:lnTo>
                    <a:pt x="785" y="195"/>
                  </a:lnTo>
                  <a:lnTo>
                    <a:pt x="769" y="175"/>
                  </a:lnTo>
                  <a:lnTo>
                    <a:pt x="754" y="152"/>
                  </a:lnTo>
                  <a:lnTo>
                    <a:pt x="744" y="130"/>
                  </a:lnTo>
                  <a:lnTo>
                    <a:pt x="740" y="110"/>
                  </a:lnTo>
                  <a:lnTo>
                    <a:pt x="749" y="92"/>
                  </a:lnTo>
                  <a:lnTo>
                    <a:pt x="755" y="86"/>
                  </a:lnTo>
                  <a:lnTo>
                    <a:pt x="763" y="83"/>
                  </a:lnTo>
                  <a:lnTo>
                    <a:pt x="778" y="89"/>
                  </a:lnTo>
                  <a:lnTo>
                    <a:pt x="793" y="104"/>
                  </a:lnTo>
                  <a:lnTo>
                    <a:pt x="808" y="127"/>
                  </a:lnTo>
                  <a:lnTo>
                    <a:pt x="814" y="140"/>
                  </a:lnTo>
                  <a:lnTo>
                    <a:pt x="821" y="152"/>
                  </a:lnTo>
                  <a:lnTo>
                    <a:pt x="831" y="176"/>
                  </a:lnTo>
                  <a:lnTo>
                    <a:pt x="840" y="208"/>
                  </a:lnTo>
                  <a:lnTo>
                    <a:pt x="842" y="219"/>
                  </a:lnTo>
                  <a:lnTo>
                    <a:pt x="846" y="224"/>
                  </a:lnTo>
                  <a:lnTo>
                    <a:pt x="854" y="208"/>
                  </a:lnTo>
                  <a:lnTo>
                    <a:pt x="855" y="197"/>
                  </a:lnTo>
                  <a:lnTo>
                    <a:pt x="860" y="183"/>
                  </a:lnTo>
                  <a:lnTo>
                    <a:pt x="869" y="168"/>
                  </a:lnTo>
                  <a:lnTo>
                    <a:pt x="879" y="152"/>
                  </a:lnTo>
                  <a:lnTo>
                    <a:pt x="890" y="140"/>
                  </a:lnTo>
                  <a:lnTo>
                    <a:pt x="895" y="135"/>
                  </a:lnTo>
                  <a:lnTo>
                    <a:pt x="902" y="131"/>
                  </a:lnTo>
                  <a:lnTo>
                    <a:pt x="914" y="128"/>
                  </a:lnTo>
                  <a:lnTo>
                    <a:pt x="926" y="132"/>
                  </a:lnTo>
                  <a:lnTo>
                    <a:pt x="932" y="141"/>
                  </a:lnTo>
                  <a:lnTo>
                    <a:pt x="929" y="151"/>
                  </a:lnTo>
                  <a:lnTo>
                    <a:pt x="922" y="163"/>
                  </a:lnTo>
                  <a:lnTo>
                    <a:pt x="910" y="175"/>
                  </a:lnTo>
                  <a:lnTo>
                    <a:pt x="898" y="190"/>
                  </a:lnTo>
                  <a:lnTo>
                    <a:pt x="886" y="206"/>
                  </a:lnTo>
                  <a:lnTo>
                    <a:pt x="879" y="222"/>
                  </a:lnTo>
                  <a:lnTo>
                    <a:pt x="876" y="240"/>
                  </a:lnTo>
                  <a:lnTo>
                    <a:pt x="878" y="247"/>
                  </a:lnTo>
                  <a:lnTo>
                    <a:pt x="883" y="251"/>
                  </a:lnTo>
                  <a:lnTo>
                    <a:pt x="894" y="251"/>
                  </a:lnTo>
                  <a:lnTo>
                    <a:pt x="914" y="245"/>
                  </a:lnTo>
                  <a:lnTo>
                    <a:pt x="926" y="242"/>
                  </a:lnTo>
                  <a:lnTo>
                    <a:pt x="939" y="240"/>
                  </a:lnTo>
                  <a:lnTo>
                    <a:pt x="966" y="241"/>
                  </a:lnTo>
                  <a:lnTo>
                    <a:pt x="977" y="246"/>
                  </a:lnTo>
                  <a:lnTo>
                    <a:pt x="987" y="257"/>
                  </a:lnTo>
                  <a:lnTo>
                    <a:pt x="943" y="260"/>
                  </a:lnTo>
                  <a:lnTo>
                    <a:pt x="914" y="269"/>
                  </a:lnTo>
                  <a:lnTo>
                    <a:pt x="904" y="276"/>
                  </a:lnTo>
                  <a:lnTo>
                    <a:pt x="900" y="288"/>
                  </a:lnTo>
                  <a:lnTo>
                    <a:pt x="902" y="304"/>
                  </a:lnTo>
                  <a:lnTo>
                    <a:pt x="907" y="326"/>
                  </a:lnTo>
                  <a:lnTo>
                    <a:pt x="914" y="351"/>
                  </a:lnTo>
                  <a:lnTo>
                    <a:pt x="923" y="380"/>
                  </a:lnTo>
                  <a:lnTo>
                    <a:pt x="932" y="411"/>
                  </a:lnTo>
                  <a:lnTo>
                    <a:pt x="939" y="446"/>
                  </a:lnTo>
                  <a:lnTo>
                    <a:pt x="948" y="516"/>
                  </a:lnTo>
                  <a:lnTo>
                    <a:pt x="948" y="542"/>
                  </a:lnTo>
                  <a:lnTo>
                    <a:pt x="956" y="559"/>
                  </a:lnTo>
                  <a:lnTo>
                    <a:pt x="962" y="566"/>
                  </a:lnTo>
                  <a:lnTo>
                    <a:pt x="972" y="568"/>
                  </a:lnTo>
                  <a:lnTo>
                    <a:pt x="1081" y="568"/>
                  </a:lnTo>
                  <a:lnTo>
                    <a:pt x="1085" y="567"/>
                  </a:lnTo>
                  <a:lnTo>
                    <a:pt x="1092" y="563"/>
                  </a:lnTo>
                  <a:lnTo>
                    <a:pt x="1104" y="559"/>
                  </a:lnTo>
                  <a:lnTo>
                    <a:pt x="1116" y="557"/>
                  </a:lnTo>
                  <a:lnTo>
                    <a:pt x="1138" y="558"/>
                  </a:lnTo>
                  <a:lnTo>
                    <a:pt x="1145" y="554"/>
                  </a:lnTo>
                  <a:lnTo>
                    <a:pt x="1149" y="542"/>
                  </a:lnTo>
                  <a:lnTo>
                    <a:pt x="1146" y="509"/>
                  </a:lnTo>
                  <a:lnTo>
                    <a:pt x="1139" y="457"/>
                  </a:lnTo>
                  <a:lnTo>
                    <a:pt x="1133" y="429"/>
                  </a:lnTo>
                  <a:lnTo>
                    <a:pt x="1126" y="401"/>
                  </a:lnTo>
                  <a:lnTo>
                    <a:pt x="1120" y="376"/>
                  </a:lnTo>
                  <a:lnTo>
                    <a:pt x="1114" y="355"/>
                  </a:lnTo>
                  <a:lnTo>
                    <a:pt x="1104" y="322"/>
                  </a:lnTo>
                  <a:lnTo>
                    <a:pt x="1099" y="300"/>
                  </a:lnTo>
                  <a:lnTo>
                    <a:pt x="1096" y="284"/>
                  </a:lnTo>
                  <a:lnTo>
                    <a:pt x="1093" y="276"/>
                  </a:lnTo>
                  <a:lnTo>
                    <a:pt x="1090" y="274"/>
                  </a:lnTo>
                  <a:lnTo>
                    <a:pt x="1087" y="272"/>
                  </a:lnTo>
                  <a:lnTo>
                    <a:pt x="1075" y="272"/>
                  </a:lnTo>
                  <a:lnTo>
                    <a:pt x="1058" y="286"/>
                  </a:lnTo>
                  <a:lnTo>
                    <a:pt x="1048" y="300"/>
                  </a:lnTo>
                  <a:lnTo>
                    <a:pt x="1038" y="315"/>
                  </a:lnTo>
                  <a:lnTo>
                    <a:pt x="1030" y="332"/>
                  </a:lnTo>
                  <a:lnTo>
                    <a:pt x="1023" y="348"/>
                  </a:lnTo>
                  <a:lnTo>
                    <a:pt x="1016" y="376"/>
                  </a:lnTo>
                  <a:lnTo>
                    <a:pt x="1020" y="265"/>
                  </a:lnTo>
                  <a:lnTo>
                    <a:pt x="1034" y="245"/>
                  </a:lnTo>
                  <a:lnTo>
                    <a:pt x="1044" y="231"/>
                  </a:lnTo>
                  <a:lnTo>
                    <a:pt x="1059" y="212"/>
                  </a:lnTo>
                  <a:lnTo>
                    <a:pt x="1069" y="202"/>
                  </a:lnTo>
                  <a:lnTo>
                    <a:pt x="1066" y="183"/>
                  </a:lnTo>
                  <a:lnTo>
                    <a:pt x="1058" y="180"/>
                  </a:lnTo>
                  <a:lnTo>
                    <a:pt x="1047" y="178"/>
                  </a:lnTo>
                  <a:lnTo>
                    <a:pt x="1020" y="176"/>
                  </a:lnTo>
                  <a:lnTo>
                    <a:pt x="994" y="179"/>
                  </a:lnTo>
                  <a:lnTo>
                    <a:pt x="976" y="185"/>
                  </a:lnTo>
                  <a:lnTo>
                    <a:pt x="976" y="173"/>
                  </a:lnTo>
                  <a:lnTo>
                    <a:pt x="984" y="164"/>
                  </a:lnTo>
                  <a:lnTo>
                    <a:pt x="991" y="159"/>
                  </a:lnTo>
                  <a:lnTo>
                    <a:pt x="1003" y="155"/>
                  </a:lnTo>
                  <a:lnTo>
                    <a:pt x="1025" y="151"/>
                  </a:lnTo>
                  <a:lnTo>
                    <a:pt x="1040" y="150"/>
                  </a:lnTo>
                  <a:lnTo>
                    <a:pt x="1052" y="150"/>
                  </a:lnTo>
                  <a:lnTo>
                    <a:pt x="1023" y="126"/>
                  </a:lnTo>
                  <a:lnTo>
                    <a:pt x="1014" y="122"/>
                  </a:lnTo>
                  <a:lnTo>
                    <a:pt x="1005" y="116"/>
                  </a:lnTo>
                  <a:lnTo>
                    <a:pt x="991" y="104"/>
                  </a:lnTo>
                  <a:lnTo>
                    <a:pt x="974" y="78"/>
                  </a:lnTo>
                  <a:lnTo>
                    <a:pt x="971" y="50"/>
                  </a:lnTo>
                  <a:lnTo>
                    <a:pt x="975" y="39"/>
                  </a:lnTo>
                  <a:lnTo>
                    <a:pt x="984" y="29"/>
                  </a:lnTo>
                  <a:lnTo>
                    <a:pt x="989" y="26"/>
                  </a:lnTo>
                  <a:lnTo>
                    <a:pt x="995" y="27"/>
                  </a:lnTo>
                  <a:lnTo>
                    <a:pt x="1010" y="38"/>
                  </a:lnTo>
                  <a:lnTo>
                    <a:pt x="1025" y="55"/>
                  </a:lnTo>
                  <a:lnTo>
                    <a:pt x="1033" y="67"/>
                  </a:lnTo>
                  <a:lnTo>
                    <a:pt x="1040" y="78"/>
                  </a:lnTo>
                  <a:lnTo>
                    <a:pt x="1048" y="89"/>
                  </a:lnTo>
                  <a:lnTo>
                    <a:pt x="1054" y="102"/>
                  </a:lnTo>
                  <a:lnTo>
                    <a:pt x="1061" y="112"/>
                  </a:lnTo>
                  <a:lnTo>
                    <a:pt x="1066" y="122"/>
                  </a:lnTo>
                  <a:lnTo>
                    <a:pt x="1075" y="139"/>
                  </a:lnTo>
                  <a:lnTo>
                    <a:pt x="1077" y="144"/>
                  </a:lnTo>
                  <a:lnTo>
                    <a:pt x="1083" y="151"/>
                  </a:lnTo>
                  <a:lnTo>
                    <a:pt x="1088" y="152"/>
                  </a:lnTo>
                  <a:lnTo>
                    <a:pt x="1091" y="142"/>
                  </a:lnTo>
                  <a:lnTo>
                    <a:pt x="1092" y="115"/>
                  </a:lnTo>
                  <a:lnTo>
                    <a:pt x="1096" y="96"/>
                  </a:lnTo>
                  <a:lnTo>
                    <a:pt x="1102" y="75"/>
                  </a:lnTo>
                  <a:lnTo>
                    <a:pt x="1107" y="64"/>
                  </a:lnTo>
                  <a:lnTo>
                    <a:pt x="1112" y="55"/>
                  </a:lnTo>
                  <a:lnTo>
                    <a:pt x="1120" y="45"/>
                  </a:lnTo>
                  <a:lnTo>
                    <a:pt x="1128" y="36"/>
                  </a:lnTo>
                  <a:lnTo>
                    <a:pt x="1136" y="29"/>
                  </a:lnTo>
                  <a:lnTo>
                    <a:pt x="1143" y="26"/>
                  </a:lnTo>
                  <a:lnTo>
                    <a:pt x="1148" y="22"/>
                  </a:lnTo>
                  <a:lnTo>
                    <a:pt x="1160" y="17"/>
                  </a:lnTo>
                  <a:lnTo>
                    <a:pt x="1174" y="14"/>
                  </a:lnTo>
                  <a:lnTo>
                    <a:pt x="1181" y="32"/>
                  </a:lnTo>
                  <a:lnTo>
                    <a:pt x="1174" y="41"/>
                  </a:lnTo>
                  <a:lnTo>
                    <a:pt x="1165" y="56"/>
                  </a:lnTo>
                  <a:lnTo>
                    <a:pt x="1155" y="74"/>
                  </a:lnTo>
                  <a:lnTo>
                    <a:pt x="1144" y="94"/>
                  </a:lnTo>
                  <a:lnTo>
                    <a:pt x="1135" y="117"/>
                  </a:lnTo>
                  <a:lnTo>
                    <a:pt x="1128" y="141"/>
                  </a:lnTo>
                  <a:lnTo>
                    <a:pt x="1124" y="185"/>
                  </a:lnTo>
                  <a:lnTo>
                    <a:pt x="1128" y="183"/>
                  </a:lnTo>
                  <a:lnTo>
                    <a:pt x="1139" y="178"/>
                  </a:lnTo>
                  <a:lnTo>
                    <a:pt x="1146" y="174"/>
                  </a:lnTo>
                  <a:lnTo>
                    <a:pt x="1154" y="170"/>
                  </a:lnTo>
                  <a:lnTo>
                    <a:pt x="1164" y="166"/>
                  </a:lnTo>
                  <a:lnTo>
                    <a:pt x="1174" y="163"/>
                  </a:lnTo>
                  <a:lnTo>
                    <a:pt x="1186" y="159"/>
                  </a:lnTo>
                  <a:lnTo>
                    <a:pt x="1198" y="155"/>
                  </a:lnTo>
                  <a:lnTo>
                    <a:pt x="1210" y="152"/>
                  </a:lnTo>
                  <a:lnTo>
                    <a:pt x="1221" y="150"/>
                  </a:lnTo>
                  <a:lnTo>
                    <a:pt x="1244" y="146"/>
                  </a:lnTo>
                  <a:lnTo>
                    <a:pt x="1265" y="147"/>
                  </a:lnTo>
                  <a:lnTo>
                    <a:pt x="1293" y="158"/>
                  </a:lnTo>
                  <a:lnTo>
                    <a:pt x="1298" y="170"/>
                  </a:lnTo>
                  <a:lnTo>
                    <a:pt x="1293" y="176"/>
                  </a:lnTo>
                  <a:lnTo>
                    <a:pt x="1289" y="180"/>
                  </a:lnTo>
                  <a:lnTo>
                    <a:pt x="1284" y="183"/>
                  </a:lnTo>
                  <a:lnTo>
                    <a:pt x="1271" y="188"/>
                  </a:lnTo>
                  <a:lnTo>
                    <a:pt x="1256" y="193"/>
                  </a:lnTo>
                  <a:lnTo>
                    <a:pt x="1191" y="207"/>
                  </a:lnTo>
                  <a:lnTo>
                    <a:pt x="1178" y="212"/>
                  </a:lnTo>
                  <a:lnTo>
                    <a:pt x="1168" y="221"/>
                  </a:lnTo>
                  <a:lnTo>
                    <a:pt x="1157" y="248"/>
                  </a:lnTo>
                  <a:lnTo>
                    <a:pt x="1160" y="252"/>
                  </a:lnTo>
                  <a:lnTo>
                    <a:pt x="1172" y="260"/>
                  </a:lnTo>
                  <a:lnTo>
                    <a:pt x="1187" y="272"/>
                  </a:lnTo>
                  <a:lnTo>
                    <a:pt x="1205" y="288"/>
                  </a:lnTo>
                  <a:lnTo>
                    <a:pt x="1223" y="305"/>
                  </a:lnTo>
                  <a:lnTo>
                    <a:pt x="1241" y="324"/>
                  </a:lnTo>
                  <a:lnTo>
                    <a:pt x="1255" y="343"/>
                  </a:lnTo>
                  <a:lnTo>
                    <a:pt x="1264" y="362"/>
                  </a:lnTo>
                  <a:lnTo>
                    <a:pt x="1266" y="390"/>
                  </a:lnTo>
                  <a:lnTo>
                    <a:pt x="1264" y="400"/>
                  </a:lnTo>
                  <a:lnTo>
                    <a:pt x="1259" y="405"/>
                  </a:lnTo>
                  <a:lnTo>
                    <a:pt x="1253" y="406"/>
                  </a:lnTo>
                  <a:lnTo>
                    <a:pt x="1246" y="404"/>
                  </a:lnTo>
                  <a:lnTo>
                    <a:pt x="1231" y="385"/>
                  </a:lnTo>
                  <a:lnTo>
                    <a:pt x="1222" y="371"/>
                  </a:lnTo>
                  <a:lnTo>
                    <a:pt x="1213" y="355"/>
                  </a:lnTo>
                  <a:lnTo>
                    <a:pt x="1202" y="339"/>
                  </a:lnTo>
                  <a:lnTo>
                    <a:pt x="1189" y="324"/>
                  </a:lnTo>
                  <a:lnTo>
                    <a:pt x="1176" y="309"/>
                  </a:lnTo>
                  <a:lnTo>
                    <a:pt x="1160" y="295"/>
                  </a:lnTo>
                  <a:lnTo>
                    <a:pt x="1153" y="290"/>
                  </a:lnTo>
                  <a:lnTo>
                    <a:pt x="1144" y="285"/>
                  </a:lnTo>
                  <a:lnTo>
                    <a:pt x="1135" y="280"/>
                  </a:lnTo>
                  <a:lnTo>
                    <a:pt x="1125" y="276"/>
                  </a:lnTo>
                  <a:lnTo>
                    <a:pt x="1129" y="313"/>
                  </a:lnTo>
                  <a:lnTo>
                    <a:pt x="1134" y="326"/>
                  </a:lnTo>
                  <a:lnTo>
                    <a:pt x="1141" y="346"/>
                  </a:lnTo>
                  <a:lnTo>
                    <a:pt x="1152" y="371"/>
                  </a:lnTo>
                  <a:lnTo>
                    <a:pt x="1160" y="403"/>
                  </a:lnTo>
                  <a:lnTo>
                    <a:pt x="1176" y="478"/>
                  </a:lnTo>
                  <a:lnTo>
                    <a:pt x="1178" y="521"/>
                  </a:lnTo>
                  <a:lnTo>
                    <a:pt x="1176" y="567"/>
                  </a:lnTo>
                  <a:lnTo>
                    <a:pt x="1179" y="571"/>
                  </a:lnTo>
                  <a:lnTo>
                    <a:pt x="1183" y="574"/>
                  </a:lnTo>
                  <a:lnTo>
                    <a:pt x="1192" y="578"/>
                  </a:lnTo>
                  <a:lnTo>
                    <a:pt x="1216" y="581"/>
                  </a:lnTo>
                  <a:lnTo>
                    <a:pt x="1259" y="586"/>
                  </a:lnTo>
                  <a:lnTo>
                    <a:pt x="1304" y="595"/>
                  </a:lnTo>
                  <a:lnTo>
                    <a:pt x="1322" y="601"/>
                  </a:lnTo>
                  <a:lnTo>
                    <a:pt x="1336" y="610"/>
                  </a:lnTo>
                  <a:lnTo>
                    <a:pt x="1343" y="616"/>
                  </a:lnTo>
                  <a:lnTo>
                    <a:pt x="1347" y="617"/>
                  </a:lnTo>
                  <a:lnTo>
                    <a:pt x="1345" y="607"/>
                  </a:lnTo>
                  <a:lnTo>
                    <a:pt x="1340" y="600"/>
                  </a:lnTo>
                  <a:lnTo>
                    <a:pt x="1332" y="591"/>
                  </a:lnTo>
                  <a:lnTo>
                    <a:pt x="1323" y="583"/>
                  </a:lnTo>
                  <a:lnTo>
                    <a:pt x="1318" y="579"/>
                  </a:lnTo>
                  <a:lnTo>
                    <a:pt x="1312" y="576"/>
                  </a:lnTo>
                  <a:lnTo>
                    <a:pt x="1299" y="572"/>
                  </a:lnTo>
                  <a:lnTo>
                    <a:pt x="1283" y="567"/>
                  </a:lnTo>
                  <a:lnTo>
                    <a:pt x="1266" y="563"/>
                  </a:lnTo>
                  <a:lnTo>
                    <a:pt x="1250" y="560"/>
                  </a:lnTo>
                  <a:lnTo>
                    <a:pt x="1222" y="557"/>
                  </a:lnTo>
                  <a:lnTo>
                    <a:pt x="1211" y="554"/>
                  </a:lnTo>
                  <a:lnTo>
                    <a:pt x="1210" y="555"/>
                  </a:lnTo>
                  <a:lnTo>
                    <a:pt x="1205" y="557"/>
                  </a:lnTo>
                  <a:lnTo>
                    <a:pt x="1196" y="539"/>
                  </a:lnTo>
                  <a:lnTo>
                    <a:pt x="1188" y="458"/>
                  </a:lnTo>
                  <a:lnTo>
                    <a:pt x="1183" y="427"/>
                  </a:lnTo>
                  <a:lnTo>
                    <a:pt x="1176" y="394"/>
                  </a:lnTo>
                  <a:lnTo>
                    <a:pt x="1170" y="376"/>
                  </a:lnTo>
                  <a:lnTo>
                    <a:pt x="1165" y="358"/>
                  </a:lnTo>
                  <a:lnTo>
                    <a:pt x="1158" y="341"/>
                  </a:lnTo>
                  <a:lnTo>
                    <a:pt x="1150" y="323"/>
                  </a:lnTo>
                  <a:lnTo>
                    <a:pt x="1148" y="314"/>
                  </a:lnTo>
                  <a:lnTo>
                    <a:pt x="1150" y="310"/>
                  </a:lnTo>
                  <a:lnTo>
                    <a:pt x="1163" y="317"/>
                  </a:lnTo>
                  <a:lnTo>
                    <a:pt x="1182" y="337"/>
                  </a:lnTo>
                  <a:lnTo>
                    <a:pt x="1191" y="350"/>
                  </a:lnTo>
                  <a:lnTo>
                    <a:pt x="1198" y="362"/>
                  </a:lnTo>
                  <a:lnTo>
                    <a:pt x="1205" y="375"/>
                  </a:lnTo>
                  <a:lnTo>
                    <a:pt x="1211" y="385"/>
                  </a:lnTo>
                  <a:lnTo>
                    <a:pt x="1215" y="395"/>
                  </a:lnTo>
                  <a:lnTo>
                    <a:pt x="1226" y="409"/>
                  </a:lnTo>
                  <a:lnTo>
                    <a:pt x="1236" y="420"/>
                  </a:lnTo>
                  <a:lnTo>
                    <a:pt x="1242" y="425"/>
                  </a:lnTo>
                  <a:lnTo>
                    <a:pt x="1249" y="429"/>
                  </a:lnTo>
                  <a:lnTo>
                    <a:pt x="1261" y="432"/>
                  </a:lnTo>
                  <a:lnTo>
                    <a:pt x="1271" y="423"/>
                  </a:lnTo>
                  <a:lnTo>
                    <a:pt x="1279" y="400"/>
                  </a:lnTo>
                  <a:lnTo>
                    <a:pt x="1282" y="360"/>
                  </a:lnTo>
                  <a:lnTo>
                    <a:pt x="1278" y="351"/>
                  </a:lnTo>
                  <a:lnTo>
                    <a:pt x="1274" y="341"/>
                  </a:lnTo>
                  <a:lnTo>
                    <a:pt x="1265" y="326"/>
                  </a:lnTo>
                  <a:lnTo>
                    <a:pt x="1253" y="309"/>
                  </a:lnTo>
                  <a:lnTo>
                    <a:pt x="1244" y="299"/>
                  </a:lnTo>
                  <a:lnTo>
                    <a:pt x="1235" y="289"/>
                  </a:lnTo>
                  <a:lnTo>
                    <a:pt x="1223" y="279"/>
                  </a:lnTo>
                  <a:lnTo>
                    <a:pt x="1210" y="267"/>
                  </a:lnTo>
                  <a:lnTo>
                    <a:pt x="1194" y="256"/>
                  </a:lnTo>
                  <a:lnTo>
                    <a:pt x="1187" y="251"/>
                  </a:lnTo>
                  <a:lnTo>
                    <a:pt x="1178" y="245"/>
                  </a:lnTo>
                  <a:lnTo>
                    <a:pt x="1193" y="231"/>
                  </a:lnTo>
                  <a:lnTo>
                    <a:pt x="1203" y="226"/>
                  </a:lnTo>
                  <a:lnTo>
                    <a:pt x="1218" y="219"/>
                  </a:lnTo>
                  <a:lnTo>
                    <a:pt x="1237" y="216"/>
                  </a:lnTo>
                  <a:lnTo>
                    <a:pt x="1261" y="212"/>
                  </a:lnTo>
                  <a:lnTo>
                    <a:pt x="1285" y="207"/>
                  </a:lnTo>
                  <a:lnTo>
                    <a:pt x="1304" y="198"/>
                  </a:lnTo>
                  <a:lnTo>
                    <a:pt x="1316" y="185"/>
                  </a:lnTo>
                  <a:lnTo>
                    <a:pt x="1321" y="171"/>
                  </a:lnTo>
                  <a:lnTo>
                    <a:pt x="1318" y="158"/>
                  </a:lnTo>
                  <a:lnTo>
                    <a:pt x="1308" y="145"/>
                  </a:lnTo>
                  <a:lnTo>
                    <a:pt x="1299" y="139"/>
                  </a:lnTo>
                  <a:lnTo>
                    <a:pt x="1289" y="135"/>
                  </a:lnTo>
                  <a:lnTo>
                    <a:pt x="1277" y="131"/>
                  </a:lnTo>
                  <a:lnTo>
                    <a:pt x="1261" y="128"/>
                  </a:lnTo>
                  <a:lnTo>
                    <a:pt x="1231" y="127"/>
                  </a:lnTo>
                  <a:lnTo>
                    <a:pt x="1206" y="130"/>
                  </a:lnTo>
                  <a:lnTo>
                    <a:pt x="1184" y="136"/>
                  </a:lnTo>
                  <a:lnTo>
                    <a:pt x="1168" y="144"/>
                  </a:lnTo>
                  <a:lnTo>
                    <a:pt x="1154" y="151"/>
                  </a:lnTo>
                  <a:lnTo>
                    <a:pt x="1144" y="158"/>
                  </a:lnTo>
                  <a:lnTo>
                    <a:pt x="1138" y="165"/>
                  </a:lnTo>
                  <a:lnTo>
                    <a:pt x="1140" y="155"/>
                  </a:lnTo>
                  <a:lnTo>
                    <a:pt x="1149" y="128"/>
                  </a:lnTo>
                  <a:lnTo>
                    <a:pt x="1157" y="111"/>
                  </a:lnTo>
                  <a:lnTo>
                    <a:pt x="1160" y="101"/>
                  </a:lnTo>
                  <a:lnTo>
                    <a:pt x="1165" y="91"/>
                  </a:lnTo>
                  <a:lnTo>
                    <a:pt x="1172" y="79"/>
                  </a:lnTo>
                  <a:lnTo>
                    <a:pt x="1178" y="68"/>
                  </a:lnTo>
                  <a:lnTo>
                    <a:pt x="1184" y="56"/>
                  </a:lnTo>
                  <a:lnTo>
                    <a:pt x="1192" y="45"/>
                  </a:lnTo>
                  <a:lnTo>
                    <a:pt x="1202" y="24"/>
                  </a:lnTo>
                  <a:lnTo>
                    <a:pt x="1203" y="11"/>
                  </a:lnTo>
                  <a:lnTo>
                    <a:pt x="1198" y="3"/>
                  </a:lnTo>
                  <a:lnTo>
                    <a:pt x="1188" y="0"/>
                  </a:lnTo>
                  <a:lnTo>
                    <a:pt x="1162" y="0"/>
                  </a:lnTo>
                  <a:lnTo>
                    <a:pt x="1143" y="3"/>
                  </a:lnTo>
                  <a:lnTo>
                    <a:pt x="1126" y="15"/>
                  </a:lnTo>
                  <a:lnTo>
                    <a:pt x="1115" y="26"/>
                  </a:lnTo>
                  <a:lnTo>
                    <a:pt x="1104" y="40"/>
                  </a:lnTo>
                  <a:lnTo>
                    <a:pt x="1092" y="56"/>
                  </a:lnTo>
                  <a:lnTo>
                    <a:pt x="1083" y="74"/>
                  </a:lnTo>
                  <a:lnTo>
                    <a:pt x="1075" y="111"/>
                  </a:lnTo>
                  <a:lnTo>
                    <a:pt x="1073" y="106"/>
                  </a:lnTo>
                  <a:lnTo>
                    <a:pt x="1066" y="92"/>
                  </a:lnTo>
                  <a:lnTo>
                    <a:pt x="1062" y="82"/>
                  </a:lnTo>
                  <a:lnTo>
                    <a:pt x="1056" y="72"/>
                  </a:lnTo>
                  <a:lnTo>
                    <a:pt x="1049" y="62"/>
                  </a:lnTo>
                  <a:lnTo>
                    <a:pt x="1043" y="50"/>
                  </a:lnTo>
                  <a:lnTo>
                    <a:pt x="1035" y="40"/>
                  </a:lnTo>
                  <a:lnTo>
                    <a:pt x="1027" y="30"/>
                  </a:lnTo>
                  <a:lnTo>
                    <a:pt x="1009" y="15"/>
                  </a:lnTo>
                  <a:lnTo>
                    <a:pt x="1000" y="11"/>
                  </a:lnTo>
                  <a:lnTo>
                    <a:pt x="990" y="8"/>
                  </a:lnTo>
                  <a:lnTo>
                    <a:pt x="970" y="14"/>
                  </a:lnTo>
                  <a:lnTo>
                    <a:pt x="955" y="27"/>
                  </a:lnTo>
                  <a:lnTo>
                    <a:pt x="948" y="45"/>
                  </a:lnTo>
                  <a:lnTo>
                    <a:pt x="950" y="64"/>
                  </a:lnTo>
                  <a:lnTo>
                    <a:pt x="956" y="84"/>
                  </a:lnTo>
                  <a:lnTo>
                    <a:pt x="962" y="93"/>
                  </a:lnTo>
                  <a:lnTo>
                    <a:pt x="968" y="102"/>
                  </a:lnTo>
                  <a:lnTo>
                    <a:pt x="984" y="118"/>
                  </a:lnTo>
                  <a:lnTo>
                    <a:pt x="992" y="126"/>
                  </a:lnTo>
                  <a:lnTo>
                    <a:pt x="1001" y="131"/>
                  </a:lnTo>
                  <a:lnTo>
                    <a:pt x="1010" y="135"/>
                  </a:lnTo>
                  <a:lnTo>
                    <a:pt x="1019" y="139"/>
                  </a:lnTo>
                  <a:lnTo>
                    <a:pt x="985" y="149"/>
                  </a:lnTo>
                  <a:lnTo>
                    <a:pt x="963" y="166"/>
                  </a:lnTo>
                  <a:lnTo>
                    <a:pt x="956" y="197"/>
                  </a:lnTo>
                  <a:lnTo>
                    <a:pt x="1049" y="194"/>
                  </a:lnTo>
                  <a:lnTo>
                    <a:pt x="1045" y="200"/>
                  </a:lnTo>
                  <a:lnTo>
                    <a:pt x="1033" y="214"/>
                  </a:lnTo>
                  <a:lnTo>
                    <a:pt x="1027" y="226"/>
                  </a:lnTo>
                  <a:lnTo>
                    <a:pt x="1019" y="237"/>
                  </a:lnTo>
                  <a:lnTo>
                    <a:pt x="1011" y="251"/>
                  </a:lnTo>
                  <a:lnTo>
                    <a:pt x="1004" y="266"/>
                  </a:lnTo>
                  <a:lnTo>
                    <a:pt x="992" y="298"/>
                  </a:lnTo>
                  <a:lnTo>
                    <a:pt x="987" y="332"/>
                  </a:lnTo>
                  <a:lnTo>
                    <a:pt x="989" y="348"/>
                  </a:lnTo>
                  <a:lnTo>
                    <a:pt x="994" y="366"/>
                  </a:lnTo>
                  <a:lnTo>
                    <a:pt x="1001" y="381"/>
                  </a:lnTo>
                  <a:lnTo>
                    <a:pt x="1013" y="398"/>
                  </a:lnTo>
                  <a:lnTo>
                    <a:pt x="1015" y="398"/>
                  </a:lnTo>
                  <a:lnTo>
                    <a:pt x="1024" y="390"/>
                  </a:lnTo>
                  <a:lnTo>
                    <a:pt x="1032" y="379"/>
                  </a:lnTo>
                  <a:lnTo>
                    <a:pt x="1042" y="360"/>
                  </a:lnTo>
                  <a:lnTo>
                    <a:pt x="1049" y="348"/>
                  </a:lnTo>
                  <a:lnTo>
                    <a:pt x="1057" y="333"/>
                  </a:lnTo>
                  <a:lnTo>
                    <a:pt x="1066" y="315"/>
                  </a:lnTo>
                  <a:lnTo>
                    <a:pt x="1075" y="296"/>
                  </a:lnTo>
                  <a:lnTo>
                    <a:pt x="1083" y="322"/>
                  </a:lnTo>
                  <a:lnTo>
                    <a:pt x="1092" y="350"/>
                  </a:lnTo>
                  <a:lnTo>
                    <a:pt x="1102" y="384"/>
                  </a:lnTo>
                  <a:lnTo>
                    <a:pt x="1111" y="422"/>
                  </a:lnTo>
                  <a:lnTo>
                    <a:pt x="1120" y="461"/>
                  </a:lnTo>
                  <a:lnTo>
                    <a:pt x="1128" y="531"/>
                  </a:lnTo>
                  <a:lnTo>
                    <a:pt x="1107" y="535"/>
                  </a:lnTo>
                  <a:lnTo>
                    <a:pt x="1077" y="545"/>
                  </a:lnTo>
                  <a:lnTo>
                    <a:pt x="1068" y="548"/>
                  </a:lnTo>
                  <a:lnTo>
                    <a:pt x="1056" y="549"/>
                  </a:lnTo>
                  <a:lnTo>
                    <a:pt x="1023" y="550"/>
                  </a:lnTo>
                  <a:lnTo>
                    <a:pt x="980" y="547"/>
                  </a:lnTo>
                  <a:lnTo>
                    <a:pt x="972" y="518"/>
                  </a:lnTo>
                  <a:lnTo>
                    <a:pt x="966" y="480"/>
                  </a:lnTo>
                  <a:lnTo>
                    <a:pt x="958" y="447"/>
                  </a:lnTo>
                  <a:lnTo>
                    <a:pt x="951" y="411"/>
                  </a:lnTo>
                  <a:lnTo>
                    <a:pt x="942" y="375"/>
                  </a:lnTo>
                  <a:lnTo>
                    <a:pt x="933" y="341"/>
                  </a:lnTo>
                  <a:lnTo>
                    <a:pt x="927" y="313"/>
                  </a:lnTo>
                  <a:lnTo>
                    <a:pt x="922" y="296"/>
                  </a:lnTo>
                  <a:lnTo>
                    <a:pt x="933" y="285"/>
                  </a:lnTo>
                  <a:lnTo>
                    <a:pt x="942" y="280"/>
                  </a:lnTo>
                  <a:lnTo>
                    <a:pt x="955" y="276"/>
                  </a:lnTo>
                  <a:lnTo>
                    <a:pt x="971" y="272"/>
                  </a:lnTo>
                  <a:lnTo>
                    <a:pt x="991" y="270"/>
                  </a:lnTo>
                  <a:lnTo>
                    <a:pt x="985" y="241"/>
                  </a:lnTo>
                  <a:lnTo>
                    <a:pt x="979" y="237"/>
                  </a:lnTo>
                  <a:lnTo>
                    <a:pt x="974" y="233"/>
                  </a:lnTo>
                  <a:lnTo>
                    <a:pt x="960" y="228"/>
                  </a:lnTo>
                  <a:lnTo>
                    <a:pt x="931" y="230"/>
                  </a:lnTo>
                  <a:lnTo>
                    <a:pt x="907" y="235"/>
                  </a:lnTo>
                  <a:lnTo>
                    <a:pt x="896" y="238"/>
                  </a:lnTo>
                  <a:lnTo>
                    <a:pt x="891" y="242"/>
                  </a:lnTo>
                  <a:lnTo>
                    <a:pt x="889" y="228"/>
                  </a:lnTo>
                  <a:lnTo>
                    <a:pt x="891" y="219"/>
                  </a:lnTo>
                  <a:lnTo>
                    <a:pt x="896" y="211"/>
                  </a:lnTo>
                  <a:lnTo>
                    <a:pt x="914" y="194"/>
                  </a:lnTo>
                  <a:lnTo>
                    <a:pt x="943" y="155"/>
                  </a:lnTo>
                  <a:lnTo>
                    <a:pt x="943" y="134"/>
                  </a:lnTo>
                  <a:lnTo>
                    <a:pt x="938" y="125"/>
                  </a:lnTo>
                  <a:lnTo>
                    <a:pt x="932" y="118"/>
                  </a:lnTo>
                  <a:lnTo>
                    <a:pt x="924" y="115"/>
                  </a:lnTo>
                  <a:lnTo>
                    <a:pt x="914" y="112"/>
                  </a:lnTo>
                  <a:lnTo>
                    <a:pt x="896" y="118"/>
                  </a:lnTo>
                  <a:lnTo>
                    <a:pt x="878" y="135"/>
                  </a:lnTo>
                  <a:lnTo>
                    <a:pt x="862" y="154"/>
                  </a:lnTo>
                  <a:lnTo>
                    <a:pt x="846" y="194"/>
                  </a:lnTo>
                  <a:lnTo>
                    <a:pt x="840" y="170"/>
                  </a:lnTo>
                  <a:lnTo>
                    <a:pt x="832" y="147"/>
                  </a:lnTo>
                  <a:lnTo>
                    <a:pt x="827" y="134"/>
                  </a:lnTo>
                  <a:lnTo>
                    <a:pt x="821" y="121"/>
                  </a:lnTo>
                  <a:lnTo>
                    <a:pt x="814" y="108"/>
                  </a:lnTo>
                  <a:lnTo>
                    <a:pt x="807" y="98"/>
                  </a:lnTo>
                  <a:lnTo>
                    <a:pt x="798" y="88"/>
                  </a:lnTo>
                  <a:lnTo>
                    <a:pt x="788" y="80"/>
                  </a:lnTo>
                  <a:lnTo>
                    <a:pt x="778" y="75"/>
                  </a:lnTo>
                  <a:lnTo>
                    <a:pt x="766" y="74"/>
                  </a:lnTo>
                  <a:lnTo>
                    <a:pt x="755" y="75"/>
                  </a:lnTo>
                  <a:lnTo>
                    <a:pt x="741" y="82"/>
                  </a:lnTo>
                  <a:lnTo>
                    <a:pt x="724" y="101"/>
                  </a:lnTo>
                  <a:lnTo>
                    <a:pt x="720" y="122"/>
                  </a:lnTo>
                  <a:lnTo>
                    <a:pt x="722" y="135"/>
                  </a:lnTo>
                  <a:lnTo>
                    <a:pt x="727" y="146"/>
                  </a:lnTo>
                  <a:lnTo>
                    <a:pt x="734" y="159"/>
                  </a:lnTo>
                  <a:lnTo>
                    <a:pt x="741" y="170"/>
                  </a:lnTo>
                  <a:lnTo>
                    <a:pt x="750" y="182"/>
                  </a:lnTo>
                  <a:lnTo>
                    <a:pt x="760" y="192"/>
                  </a:lnTo>
                  <a:lnTo>
                    <a:pt x="778" y="209"/>
                  </a:lnTo>
                  <a:lnTo>
                    <a:pt x="795" y="224"/>
                  </a:lnTo>
                  <a:lnTo>
                    <a:pt x="790" y="222"/>
                  </a:lnTo>
                  <a:lnTo>
                    <a:pt x="773" y="217"/>
                  </a:lnTo>
                  <a:lnTo>
                    <a:pt x="749" y="212"/>
                  </a:lnTo>
                  <a:lnTo>
                    <a:pt x="720" y="211"/>
                  </a:lnTo>
                  <a:lnTo>
                    <a:pt x="692" y="214"/>
                  </a:lnTo>
                  <a:lnTo>
                    <a:pt x="672" y="224"/>
                  </a:lnTo>
                  <a:lnTo>
                    <a:pt x="662" y="242"/>
                  </a:lnTo>
                  <a:lnTo>
                    <a:pt x="663" y="255"/>
                  </a:lnTo>
                  <a:lnTo>
                    <a:pt x="668" y="270"/>
                  </a:lnTo>
                  <a:lnTo>
                    <a:pt x="687" y="269"/>
                  </a:lnTo>
                  <a:lnTo>
                    <a:pt x="730" y="264"/>
                  </a:lnTo>
                  <a:lnTo>
                    <a:pt x="779" y="264"/>
                  </a:lnTo>
                  <a:lnTo>
                    <a:pt x="812" y="270"/>
                  </a:lnTo>
                  <a:lnTo>
                    <a:pt x="802" y="274"/>
                  </a:lnTo>
                  <a:lnTo>
                    <a:pt x="792" y="280"/>
                  </a:lnTo>
                  <a:lnTo>
                    <a:pt x="787" y="284"/>
                  </a:lnTo>
                  <a:lnTo>
                    <a:pt x="780" y="288"/>
                  </a:lnTo>
                  <a:lnTo>
                    <a:pt x="758" y="310"/>
                  </a:lnTo>
                  <a:lnTo>
                    <a:pt x="745" y="342"/>
                  </a:lnTo>
                  <a:lnTo>
                    <a:pt x="745" y="375"/>
                  </a:lnTo>
                  <a:lnTo>
                    <a:pt x="750" y="404"/>
                  </a:lnTo>
                  <a:lnTo>
                    <a:pt x="754" y="415"/>
                  </a:lnTo>
                  <a:lnTo>
                    <a:pt x="760" y="425"/>
                  </a:lnTo>
                  <a:lnTo>
                    <a:pt x="773" y="438"/>
                  </a:lnTo>
                  <a:lnTo>
                    <a:pt x="779" y="442"/>
                  </a:lnTo>
                  <a:lnTo>
                    <a:pt x="785" y="444"/>
                  </a:lnTo>
                  <a:lnTo>
                    <a:pt x="797" y="444"/>
                  </a:lnTo>
                  <a:lnTo>
                    <a:pt x="804" y="437"/>
                  </a:lnTo>
                  <a:lnTo>
                    <a:pt x="808" y="419"/>
                  </a:lnTo>
                  <a:lnTo>
                    <a:pt x="809" y="362"/>
                  </a:lnTo>
                  <a:lnTo>
                    <a:pt x="816" y="336"/>
                  </a:lnTo>
                  <a:lnTo>
                    <a:pt x="822" y="327"/>
                  </a:lnTo>
                  <a:lnTo>
                    <a:pt x="830" y="320"/>
                  </a:lnTo>
                  <a:lnTo>
                    <a:pt x="846" y="317"/>
                  </a:lnTo>
                  <a:lnTo>
                    <a:pt x="857" y="318"/>
                  </a:lnTo>
                  <a:lnTo>
                    <a:pt x="867" y="324"/>
                  </a:lnTo>
                  <a:lnTo>
                    <a:pt x="872" y="339"/>
                  </a:lnTo>
                  <a:lnTo>
                    <a:pt x="878" y="357"/>
                  </a:lnTo>
                  <a:lnTo>
                    <a:pt x="884" y="377"/>
                  </a:lnTo>
                  <a:lnTo>
                    <a:pt x="895" y="420"/>
                  </a:lnTo>
                  <a:lnTo>
                    <a:pt x="900" y="456"/>
                  </a:lnTo>
                  <a:lnTo>
                    <a:pt x="896" y="518"/>
                  </a:lnTo>
                  <a:lnTo>
                    <a:pt x="893" y="545"/>
                  </a:lnTo>
                  <a:lnTo>
                    <a:pt x="888" y="563"/>
                  </a:lnTo>
                  <a:lnTo>
                    <a:pt x="884" y="566"/>
                  </a:lnTo>
                  <a:lnTo>
                    <a:pt x="876" y="568"/>
                  </a:lnTo>
                  <a:lnTo>
                    <a:pt x="866" y="572"/>
                  </a:lnTo>
                  <a:lnTo>
                    <a:pt x="854" y="576"/>
                  </a:lnTo>
                  <a:lnTo>
                    <a:pt x="840" y="579"/>
                  </a:lnTo>
                  <a:lnTo>
                    <a:pt x="823" y="583"/>
                  </a:lnTo>
                  <a:lnTo>
                    <a:pt x="804" y="587"/>
                  </a:lnTo>
                  <a:lnTo>
                    <a:pt x="785" y="591"/>
                  </a:lnTo>
                  <a:lnTo>
                    <a:pt x="766" y="595"/>
                  </a:lnTo>
                  <a:lnTo>
                    <a:pt x="746" y="597"/>
                  </a:lnTo>
                  <a:lnTo>
                    <a:pt x="708" y="602"/>
                  </a:lnTo>
                  <a:lnTo>
                    <a:pt x="674" y="605"/>
                  </a:lnTo>
                  <a:lnTo>
                    <a:pt x="648" y="603"/>
                  </a:lnTo>
                  <a:lnTo>
                    <a:pt x="599" y="603"/>
                  </a:lnTo>
                  <a:lnTo>
                    <a:pt x="543" y="610"/>
                  </a:lnTo>
                  <a:lnTo>
                    <a:pt x="516" y="615"/>
                  </a:lnTo>
                  <a:lnTo>
                    <a:pt x="494" y="619"/>
                  </a:lnTo>
                  <a:lnTo>
                    <a:pt x="463" y="625"/>
                  </a:lnTo>
                  <a:lnTo>
                    <a:pt x="436" y="627"/>
                  </a:lnTo>
                  <a:lnTo>
                    <a:pt x="394" y="631"/>
                  </a:lnTo>
                  <a:lnTo>
                    <a:pt x="316" y="643"/>
                  </a:lnTo>
                  <a:lnTo>
                    <a:pt x="303" y="646"/>
                  </a:lnTo>
                  <a:lnTo>
                    <a:pt x="292" y="650"/>
                  </a:lnTo>
                  <a:lnTo>
                    <a:pt x="279" y="654"/>
                  </a:lnTo>
                  <a:lnTo>
                    <a:pt x="266" y="656"/>
                  </a:lnTo>
                  <a:lnTo>
                    <a:pt x="242" y="659"/>
                  </a:lnTo>
                  <a:lnTo>
                    <a:pt x="218" y="656"/>
                  </a:lnTo>
                  <a:lnTo>
                    <a:pt x="177" y="654"/>
                  </a:lnTo>
                  <a:lnTo>
                    <a:pt x="114" y="658"/>
                  </a:lnTo>
                  <a:lnTo>
                    <a:pt x="48" y="664"/>
                  </a:lnTo>
                  <a:lnTo>
                    <a:pt x="0" y="672"/>
                  </a:lnTo>
                  <a:lnTo>
                    <a:pt x="0" y="6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50" name="Freeform 99"/>
            <p:cNvSpPr>
              <a:spLocks/>
            </p:cNvSpPr>
            <p:nvPr/>
          </p:nvSpPr>
          <p:spPr bwMode="auto">
            <a:xfrm>
              <a:off x="1087438" y="4514850"/>
              <a:ext cx="528638" cy="11112"/>
            </a:xfrm>
            <a:custGeom>
              <a:avLst/>
              <a:gdLst/>
              <a:ahLst/>
              <a:cxnLst>
                <a:cxn ang="0">
                  <a:pos x="1320" y="0"/>
                </a:cxn>
                <a:cxn ang="0">
                  <a:pos x="6" y="0"/>
                </a:cxn>
                <a:cxn ang="0">
                  <a:pos x="0" y="4"/>
                </a:cxn>
                <a:cxn ang="0">
                  <a:pos x="3" y="6"/>
                </a:cxn>
                <a:cxn ang="0">
                  <a:pos x="20" y="7"/>
                </a:cxn>
                <a:cxn ang="0">
                  <a:pos x="63" y="10"/>
                </a:cxn>
                <a:cxn ang="0">
                  <a:pos x="126" y="14"/>
                </a:cxn>
                <a:cxn ang="0">
                  <a:pos x="191" y="16"/>
                </a:cxn>
                <a:cxn ang="0">
                  <a:pos x="243" y="15"/>
                </a:cxn>
                <a:cxn ang="0">
                  <a:pos x="333" y="12"/>
                </a:cxn>
                <a:cxn ang="0">
                  <a:pos x="401" y="14"/>
                </a:cxn>
                <a:cxn ang="0">
                  <a:pos x="523" y="16"/>
                </a:cxn>
                <a:cxn ang="0">
                  <a:pos x="642" y="15"/>
                </a:cxn>
                <a:cxn ang="0">
                  <a:pos x="914" y="17"/>
                </a:cxn>
                <a:cxn ang="0">
                  <a:pos x="1107" y="28"/>
                </a:cxn>
                <a:cxn ang="0">
                  <a:pos x="1133" y="25"/>
                </a:cxn>
                <a:cxn ang="0">
                  <a:pos x="1193" y="20"/>
                </a:cxn>
                <a:cxn ang="0">
                  <a:pos x="1256" y="16"/>
                </a:cxn>
                <a:cxn ang="0">
                  <a:pos x="1291" y="14"/>
                </a:cxn>
                <a:cxn ang="0">
                  <a:pos x="1329" y="17"/>
                </a:cxn>
                <a:cxn ang="0">
                  <a:pos x="1332" y="9"/>
                </a:cxn>
                <a:cxn ang="0">
                  <a:pos x="1329" y="2"/>
                </a:cxn>
                <a:cxn ang="0">
                  <a:pos x="1320" y="0"/>
                </a:cxn>
                <a:cxn ang="0">
                  <a:pos x="1320" y="0"/>
                </a:cxn>
              </a:cxnLst>
              <a:rect l="0" t="0" r="r" b="b"/>
              <a:pathLst>
                <a:path w="1332" h="28">
                  <a:moveTo>
                    <a:pt x="1320" y="0"/>
                  </a:moveTo>
                  <a:lnTo>
                    <a:pt x="6" y="0"/>
                  </a:lnTo>
                  <a:lnTo>
                    <a:pt x="0" y="4"/>
                  </a:lnTo>
                  <a:lnTo>
                    <a:pt x="3" y="6"/>
                  </a:lnTo>
                  <a:lnTo>
                    <a:pt x="20" y="7"/>
                  </a:lnTo>
                  <a:lnTo>
                    <a:pt x="63" y="10"/>
                  </a:lnTo>
                  <a:lnTo>
                    <a:pt x="126" y="14"/>
                  </a:lnTo>
                  <a:lnTo>
                    <a:pt x="191" y="16"/>
                  </a:lnTo>
                  <a:lnTo>
                    <a:pt x="243" y="15"/>
                  </a:lnTo>
                  <a:lnTo>
                    <a:pt x="333" y="12"/>
                  </a:lnTo>
                  <a:lnTo>
                    <a:pt x="401" y="14"/>
                  </a:lnTo>
                  <a:lnTo>
                    <a:pt x="523" y="16"/>
                  </a:lnTo>
                  <a:lnTo>
                    <a:pt x="642" y="15"/>
                  </a:lnTo>
                  <a:lnTo>
                    <a:pt x="914" y="17"/>
                  </a:lnTo>
                  <a:lnTo>
                    <a:pt x="1107" y="28"/>
                  </a:lnTo>
                  <a:lnTo>
                    <a:pt x="1133" y="25"/>
                  </a:lnTo>
                  <a:lnTo>
                    <a:pt x="1193" y="20"/>
                  </a:lnTo>
                  <a:lnTo>
                    <a:pt x="1256" y="16"/>
                  </a:lnTo>
                  <a:lnTo>
                    <a:pt x="1291" y="14"/>
                  </a:lnTo>
                  <a:lnTo>
                    <a:pt x="1329" y="17"/>
                  </a:lnTo>
                  <a:lnTo>
                    <a:pt x="1332" y="9"/>
                  </a:lnTo>
                  <a:lnTo>
                    <a:pt x="1329" y="2"/>
                  </a:lnTo>
                  <a:lnTo>
                    <a:pt x="1320" y="0"/>
                  </a:lnTo>
                  <a:lnTo>
                    <a:pt x="132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51" name="Freeform 100"/>
            <p:cNvSpPr>
              <a:spLocks/>
            </p:cNvSpPr>
            <p:nvPr/>
          </p:nvSpPr>
          <p:spPr bwMode="auto">
            <a:xfrm>
              <a:off x="874713" y="4513263"/>
              <a:ext cx="165100" cy="7937"/>
            </a:xfrm>
            <a:custGeom>
              <a:avLst/>
              <a:gdLst/>
              <a:ahLst/>
              <a:cxnLst>
                <a:cxn ang="0">
                  <a:pos x="416" y="4"/>
                </a:cxn>
                <a:cxn ang="0">
                  <a:pos x="414" y="16"/>
                </a:cxn>
                <a:cxn ang="0">
                  <a:pos x="402" y="18"/>
                </a:cxn>
                <a:cxn ang="0">
                  <a:pos x="387" y="19"/>
                </a:cxn>
                <a:cxn ang="0">
                  <a:pos x="347" y="17"/>
                </a:cxn>
                <a:cxn ang="0">
                  <a:pos x="308" y="13"/>
                </a:cxn>
                <a:cxn ang="0">
                  <a:pos x="279" y="12"/>
                </a:cxn>
                <a:cxn ang="0">
                  <a:pos x="214" y="13"/>
                </a:cxn>
                <a:cxn ang="0">
                  <a:pos x="167" y="16"/>
                </a:cxn>
                <a:cxn ang="0">
                  <a:pos x="124" y="17"/>
                </a:cxn>
                <a:cxn ang="0">
                  <a:pos x="70" y="17"/>
                </a:cxn>
                <a:cxn ang="0">
                  <a:pos x="29" y="14"/>
                </a:cxn>
                <a:cxn ang="0">
                  <a:pos x="0" y="12"/>
                </a:cxn>
                <a:cxn ang="0">
                  <a:pos x="1" y="0"/>
                </a:cxn>
                <a:cxn ang="0">
                  <a:pos x="217" y="2"/>
                </a:cxn>
                <a:cxn ang="0">
                  <a:pos x="416" y="4"/>
                </a:cxn>
                <a:cxn ang="0">
                  <a:pos x="416" y="4"/>
                </a:cxn>
              </a:cxnLst>
              <a:rect l="0" t="0" r="r" b="b"/>
              <a:pathLst>
                <a:path w="416" h="19">
                  <a:moveTo>
                    <a:pt x="416" y="4"/>
                  </a:moveTo>
                  <a:lnTo>
                    <a:pt x="414" y="16"/>
                  </a:lnTo>
                  <a:lnTo>
                    <a:pt x="402" y="18"/>
                  </a:lnTo>
                  <a:lnTo>
                    <a:pt x="387" y="19"/>
                  </a:lnTo>
                  <a:lnTo>
                    <a:pt x="347" y="17"/>
                  </a:lnTo>
                  <a:lnTo>
                    <a:pt x="308" y="13"/>
                  </a:lnTo>
                  <a:lnTo>
                    <a:pt x="279" y="12"/>
                  </a:lnTo>
                  <a:lnTo>
                    <a:pt x="214" y="13"/>
                  </a:lnTo>
                  <a:lnTo>
                    <a:pt x="167" y="16"/>
                  </a:lnTo>
                  <a:lnTo>
                    <a:pt x="124" y="17"/>
                  </a:lnTo>
                  <a:lnTo>
                    <a:pt x="70" y="17"/>
                  </a:lnTo>
                  <a:lnTo>
                    <a:pt x="29" y="14"/>
                  </a:lnTo>
                  <a:lnTo>
                    <a:pt x="0" y="12"/>
                  </a:lnTo>
                  <a:lnTo>
                    <a:pt x="1" y="0"/>
                  </a:lnTo>
                  <a:lnTo>
                    <a:pt x="217" y="2"/>
                  </a:lnTo>
                  <a:lnTo>
                    <a:pt x="416" y="4"/>
                  </a:lnTo>
                  <a:lnTo>
                    <a:pt x="416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52" name="Freeform 101"/>
            <p:cNvSpPr>
              <a:spLocks/>
            </p:cNvSpPr>
            <p:nvPr/>
          </p:nvSpPr>
          <p:spPr bwMode="auto">
            <a:xfrm>
              <a:off x="1100138" y="4289425"/>
              <a:ext cx="257175" cy="190500"/>
            </a:xfrm>
            <a:custGeom>
              <a:avLst/>
              <a:gdLst/>
              <a:ahLst/>
              <a:cxnLst>
                <a:cxn ang="0">
                  <a:pos x="343" y="3"/>
                </a:cxn>
                <a:cxn ang="0">
                  <a:pos x="465" y="32"/>
                </a:cxn>
                <a:cxn ang="0">
                  <a:pos x="571" y="80"/>
                </a:cxn>
                <a:cxn ang="0">
                  <a:pos x="619" y="120"/>
                </a:cxn>
                <a:cxn ang="0">
                  <a:pos x="645" y="224"/>
                </a:cxn>
                <a:cxn ang="0">
                  <a:pos x="630" y="286"/>
                </a:cxn>
                <a:cxn ang="0">
                  <a:pos x="611" y="324"/>
                </a:cxn>
                <a:cxn ang="0">
                  <a:pos x="576" y="372"/>
                </a:cxn>
                <a:cxn ang="0">
                  <a:pos x="542" y="401"/>
                </a:cxn>
                <a:cxn ang="0">
                  <a:pos x="516" y="417"/>
                </a:cxn>
                <a:cxn ang="0">
                  <a:pos x="487" y="434"/>
                </a:cxn>
                <a:cxn ang="0">
                  <a:pos x="453" y="449"/>
                </a:cxn>
                <a:cxn ang="0">
                  <a:pos x="414" y="463"/>
                </a:cxn>
                <a:cxn ang="0">
                  <a:pos x="372" y="473"/>
                </a:cxn>
                <a:cxn ang="0">
                  <a:pos x="241" y="477"/>
                </a:cxn>
                <a:cxn ang="0">
                  <a:pos x="169" y="460"/>
                </a:cxn>
                <a:cxn ang="0">
                  <a:pos x="121" y="442"/>
                </a:cxn>
                <a:cxn ang="0">
                  <a:pos x="92" y="429"/>
                </a:cxn>
                <a:cxn ang="0">
                  <a:pos x="64" y="412"/>
                </a:cxn>
                <a:cxn ang="0">
                  <a:pos x="14" y="354"/>
                </a:cxn>
                <a:cxn ang="0">
                  <a:pos x="1" y="262"/>
                </a:cxn>
                <a:cxn ang="0">
                  <a:pos x="20" y="199"/>
                </a:cxn>
                <a:cxn ang="0">
                  <a:pos x="45" y="152"/>
                </a:cxn>
                <a:cxn ang="0">
                  <a:pos x="74" y="111"/>
                </a:cxn>
                <a:cxn ang="0">
                  <a:pos x="107" y="75"/>
                </a:cxn>
                <a:cxn ang="0">
                  <a:pos x="146" y="43"/>
                </a:cxn>
                <a:cxn ang="0">
                  <a:pos x="172" y="29"/>
                </a:cxn>
                <a:cxn ang="0">
                  <a:pos x="213" y="15"/>
                </a:cxn>
                <a:cxn ang="0">
                  <a:pos x="256" y="5"/>
                </a:cxn>
                <a:cxn ang="0">
                  <a:pos x="273" y="33"/>
                </a:cxn>
                <a:cxn ang="0">
                  <a:pos x="159" y="67"/>
                </a:cxn>
                <a:cxn ang="0">
                  <a:pos x="108" y="109"/>
                </a:cxn>
                <a:cxn ang="0">
                  <a:pos x="72" y="156"/>
                </a:cxn>
                <a:cxn ang="0">
                  <a:pos x="38" y="250"/>
                </a:cxn>
                <a:cxn ang="0">
                  <a:pos x="55" y="333"/>
                </a:cxn>
                <a:cxn ang="0">
                  <a:pos x="79" y="369"/>
                </a:cxn>
                <a:cxn ang="0">
                  <a:pos x="121" y="405"/>
                </a:cxn>
                <a:cxn ang="0">
                  <a:pos x="151" y="421"/>
                </a:cxn>
                <a:cxn ang="0">
                  <a:pos x="188" y="434"/>
                </a:cxn>
                <a:cxn ang="0">
                  <a:pos x="260" y="446"/>
                </a:cxn>
                <a:cxn ang="0">
                  <a:pos x="441" y="427"/>
                </a:cxn>
                <a:cxn ang="0">
                  <a:pos x="482" y="411"/>
                </a:cxn>
                <a:cxn ang="0">
                  <a:pos x="504" y="398"/>
                </a:cxn>
                <a:cxn ang="0">
                  <a:pos x="569" y="334"/>
                </a:cxn>
                <a:cxn ang="0">
                  <a:pos x="593" y="283"/>
                </a:cxn>
                <a:cxn ang="0">
                  <a:pos x="592" y="158"/>
                </a:cxn>
                <a:cxn ang="0">
                  <a:pos x="576" y="129"/>
                </a:cxn>
                <a:cxn ang="0">
                  <a:pos x="544" y="99"/>
                </a:cxn>
                <a:cxn ang="0">
                  <a:pos x="514" y="82"/>
                </a:cxn>
                <a:cxn ang="0">
                  <a:pos x="483" y="67"/>
                </a:cxn>
                <a:cxn ang="0">
                  <a:pos x="451" y="56"/>
                </a:cxn>
                <a:cxn ang="0">
                  <a:pos x="386" y="41"/>
                </a:cxn>
                <a:cxn ang="0">
                  <a:pos x="318" y="29"/>
                </a:cxn>
              </a:cxnLst>
              <a:rect l="0" t="0" r="r" b="b"/>
              <a:pathLst>
                <a:path w="645" h="480">
                  <a:moveTo>
                    <a:pt x="290" y="27"/>
                  </a:moveTo>
                  <a:lnTo>
                    <a:pt x="308" y="0"/>
                  </a:lnTo>
                  <a:lnTo>
                    <a:pt x="343" y="3"/>
                  </a:lnTo>
                  <a:lnTo>
                    <a:pt x="370" y="8"/>
                  </a:lnTo>
                  <a:lnTo>
                    <a:pt x="418" y="18"/>
                  </a:lnTo>
                  <a:lnTo>
                    <a:pt x="465" y="32"/>
                  </a:lnTo>
                  <a:lnTo>
                    <a:pt x="528" y="56"/>
                  </a:lnTo>
                  <a:lnTo>
                    <a:pt x="552" y="69"/>
                  </a:lnTo>
                  <a:lnTo>
                    <a:pt x="571" y="80"/>
                  </a:lnTo>
                  <a:lnTo>
                    <a:pt x="586" y="89"/>
                  </a:lnTo>
                  <a:lnTo>
                    <a:pt x="603" y="101"/>
                  </a:lnTo>
                  <a:lnTo>
                    <a:pt x="619" y="120"/>
                  </a:lnTo>
                  <a:lnTo>
                    <a:pt x="630" y="141"/>
                  </a:lnTo>
                  <a:lnTo>
                    <a:pt x="644" y="182"/>
                  </a:lnTo>
                  <a:lnTo>
                    <a:pt x="645" y="224"/>
                  </a:lnTo>
                  <a:lnTo>
                    <a:pt x="643" y="245"/>
                  </a:lnTo>
                  <a:lnTo>
                    <a:pt x="637" y="266"/>
                  </a:lnTo>
                  <a:lnTo>
                    <a:pt x="630" y="286"/>
                  </a:lnTo>
                  <a:lnTo>
                    <a:pt x="626" y="295"/>
                  </a:lnTo>
                  <a:lnTo>
                    <a:pt x="621" y="305"/>
                  </a:lnTo>
                  <a:lnTo>
                    <a:pt x="611" y="324"/>
                  </a:lnTo>
                  <a:lnTo>
                    <a:pt x="601" y="340"/>
                  </a:lnTo>
                  <a:lnTo>
                    <a:pt x="588" y="357"/>
                  </a:lnTo>
                  <a:lnTo>
                    <a:pt x="576" y="372"/>
                  </a:lnTo>
                  <a:lnTo>
                    <a:pt x="562" y="384"/>
                  </a:lnTo>
                  <a:lnTo>
                    <a:pt x="549" y="396"/>
                  </a:lnTo>
                  <a:lnTo>
                    <a:pt x="542" y="401"/>
                  </a:lnTo>
                  <a:lnTo>
                    <a:pt x="534" y="406"/>
                  </a:lnTo>
                  <a:lnTo>
                    <a:pt x="525" y="412"/>
                  </a:lnTo>
                  <a:lnTo>
                    <a:pt x="516" y="417"/>
                  </a:lnTo>
                  <a:lnTo>
                    <a:pt x="507" y="422"/>
                  </a:lnTo>
                  <a:lnTo>
                    <a:pt x="497" y="429"/>
                  </a:lnTo>
                  <a:lnTo>
                    <a:pt x="487" y="434"/>
                  </a:lnTo>
                  <a:lnTo>
                    <a:pt x="476" y="439"/>
                  </a:lnTo>
                  <a:lnTo>
                    <a:pt x="465" y="444"/>
                  </a:lnTo>
                  <a:lnTo>
                    <a:pt x="453" y="449"/>
                  </a:lnTo>
                  <a:lnTo>
                    <a:pt x="441" y="454"/>
                  </a:lnTo>
                  <a:lnTo>
                    <a:pt x="428" y="459"/>
                  </a:lnTo>
                  <a:lnTo>
                    <a:pt x="414" y="463"/>
                  </a:lnTo>
                  <a:lnTo>
                    <a:pt x="400" y="466"/>
                  </a:lnTo>
                  <a:lnTo>
                    <a:pt x="386" y="470"/>
                  </a:lnTo>
                  <a:lnTo>
                    <a:pt x="372" y="473"/>
                  </a:lnTo>
                  <a:lnTo>
                    <a:pt x="342" y="478"/>
                  </a:lnTo>
                  <a:lnTo>
                    <a:pt x="309" y="480"/>
                  </a:lnTo>
                  <a:lnTo>
                    <a:pt x="241" y="477"/>
                  </a:lnTo>
                  <a:lnTo>
                    <a:pt x="206" y="470"/>
                  </a:lnTo>
                  <a:lnTo>
                    <a:pt x="187" y="465"/>
                  </a:lnTo>
                  <a:lnTo>
                    <a:pt x="169" y="460"/>
                  </a:lnTo>
                  <a:lnTo>
                    <a:pt x="150" y="454"/>
                  </a:lnTo>
                  <a:lnTo>
                    <a:pt x="130" y="446"/>
                  </a:lnTo>
                  <a:lnTo>
                    <a:pt x="121" y="442"/>
                  </a:lnTo>
                  <a:lnTo>
                    <a:pt x="111" y="439"/>
                  </a:lnTo>
                  <a:lnTo>
                    <a:pt x="102" y="434"/>
                  </a:lnTo>
                  <a:lnTo>
                    <a:pt x="92" y="429"/>
                  </a:lnTo>
                  <a:lnTo>
                    <a:pt x="82" y="423"/>
                  </a:lnTo>
                  <a:lnTo>
                    <a:pt x="73" y="418"/>
                  </a:lnTo>
                  <a:lnTo>
                    <a:pt x="64" y="412"/>
                  </a:lnTo>
                  <a:lnTo>
                    <a:pt x="57" y="407"/>
                  </a:lnTo>
                  <a:lnTo>
                    <a:pt x="31" y="382"/>
                  </a:lnTo>
                  <a:lnTo>
                    <a:pt x="14" y="354"/>
                  </a:lnTo>
                  <a:lnTo>
                    <a:pt x="4" y="325"/>
                  </a:lnTo>
                  <a:lnTo>
                    <a:pt x="0" y="293"/>
                  </a:lnTo>
                  <a:lnTo>
                    <a:pt x="1" y="262"/>
                  </a:lnTo>
                  <a:lnTo>
                    <a:pt x="9" y="230"/>
                  </a:lnTo>
                  <a:lnTo>
                    <a:pt x="15" y="214"/>
                  </a:lnTo>
                  <a:lnTo>
                    <a:pt x="20" y="199"/>
                  </a:lnTo>
                  <a:lnTo>
                    <a:pt x="28" y="182"/>
                  </a:lnTo>
                  <a:lnTo>
                    <a:pt x="36" y="167"/>
                  </a:lnTo>
                  <a:lnTo>
                    <a:pt x="45" y="152"/>
                  </a:lnTo>
                  <a:lnTo>
                    <a:pt x="54" y="138"/>
                  </a:lnTo>
                  <a:lnTo>
                    <a:pt x="64" y="124"/>
                  </a:lnTo>
                  <a:lnTo>
                    <a:pt x="74" y="111"/>
                  </a:lnTo>
                  <a:lnTo>
                    <a:pt x="86" y="98"/>
                  </a:lnTo>
                  <a:lnTo>
                    <a:pt x="96" y="86"/>
                  </a:lnTo>
                  <a:lnTo>
                    <a:pt x="107" y="75"/>
                  </a:lnTo>
                  <a:lnTo>
                    <a:pt x="119" y="65"/>
                  </a:lnTo>
                  <a:lnTo>
                    <a:pt x="140" y="47"/>
                  </a:lnTo>
                  <a:lnTo>
                    <a:pt x="146" y="43"/>
                  </a:lnTo>
                  <a:lnTo>
                    <a:pt x="151" y="39"/>
                  </a:lnTo>
                  <a:lnTo>
                    <a:pt x="161" y="34"/>
                  </a:lnTo>
                  <a:lnTo>
                    <a:pt x="172" y="29"/>
                  </a:lnTo>
                  <a:lnTo>
                    <a:pt x="180" y="26"/>
                  </a:lnTo>
                  <a:lnTo>
                    <a:pt x="198" y="21"/>
                  </a:lnTo>
                  <a:lnTo>
                    <a:pt x="213" y="15"/>
                  </a:lnTo>
                  <a:lnTo>
                    <a:pt x="227" y="12"/>
                  </a:lnTo>
                  <a:lnTo>
                    <a:pt x="238" y="9"/>
                  </a:lnTo>
                  <a:lnTo>
                    <a:pt x="256" y="5"/>
                  </a:lnTo>
                  <a:lnTo>
                    <a:pt x="269" y="3"/>
                  </a:lnTo>
                  <a:lnTo>
                    <a:pt x="280" y="2"/>
                  </a:lnTo>
                  <a:lnTo>
                    <a:pt x="273" y="33"/>
                  </a:lnTo>
                  <a:lnTo>
                    <a:pt x="179" y="55"/>
                  </a:lnTo>
                  <a:lnTo>
                    <a:pt x="170" y="60"/>
                  </a:lnTo>
                  <a:lnTo>
                    <a:pt x="159" y="67"/>
                  </a:lnTo>
                  <a:lnTo>
                    <a:pt x="135" y="85"/>
                  </a:lnTo>
                  <a:lnTo>
                    <a:pt x="122" y="96"/>
                  </a:lnTo>
                  <a:lnTo>
                    <a:pt x="108" y="109"/>
                  </a:lnTo>
                  <a:lnTo>
                    <a:pt x="96" y="124"/>
                  </a:lnTo>
                  <a:lnTo>
                    <a:pt x="83" y="139"/>
                  </a:lnTo>
                  <a:lnTo>
                    <a:pt x="72" y="156"/>
                  </a:lnTo>
                  <a:lnTo>
                    <a:pt x="60" y="172"/>
                  </a:lnTo>
                  <a:lnTo>
                    <a:pt x="45" y="210"/>
                  </a:lnTo>
                  <a:lnTo>
                    <a:pt x="38" y="250"/>
                  </a:lnTo>
                  <a:lnTo>
                    <a:pt x="42" y="292"/>
                  </a:lnTo>
                  <a:lnTo>
                    <a:pt x="48" y="314"/>
                  </a:lnTo>
                  <a:lnTo>
                    <a:pt x="55" y="333"/>
                  </a:lnTo>
                  <a:lnTo>
                    <a:pt x="60" y="343"/>
                  </a:lnTo>
                  <a:lnTo>
                    <a:pt x="67" y="351"/>
                  </a:lnTo>
                  <a:lnTo>
                    <a:pt x="79" y="369"/>
                  </a:lnTo>
                  <a:lnTo>
                    <a:pt x="95" y="384"/>
                  </a:lnTo>
                  <a:lnTo>
                    <a:pt x="111" y="398"/>
                  </a:lnTo>
                  <a:lnTo>
                    <a:pt x="121" y="405"/>
                  </a:lnTo>
                  <a:lnTo>
                    <a:pt x="130" y="411"/>
                  </a:lnTo>
                  <a:lnTo>
                    <a:pt x="141" y="416"/>
                  </a:lnTo>
                  <a:lnTo>
                    <a:pt x="151" y="421"/>
                  </a:lnTo>
                  <a:lnTo>
                    <a:pt x="164" y="426"/>
                  </a:lnTo>
                  <a:lnTo>
                    <a:pt x="175" y="431"/>
                  </a:lnTo>
                  <a:lnTo>
                    <a:pt x="188" y="434"/>
                  </a:lnTo>
                  <a:lnTo>
                    <a:pt x="202" y="437"/>
                  </a:lnTo>
                  <a:lnTo>
                    <a:pt x="230" y="442"/>
                  </a:lnTo>
                  <a:lnTo>
                    <a:pt x="260" y="446"/>
                  </a:lnTo>
                  <a:lnTo>
                    <a:pt x="327" y="446"/>
                  </a:lnTo>
                  <a:lnTo>
                    <a:pt x="403" y="436"/>
                  </a:lnTo>
                  <a:lnTo>
                    <a:pt x="441" y="427"/>
                  </a:lnTo>
                  <a:lnTo>
                    <a:pt x="458" y="421"/>
                  </a:lnTo>
                  <a:lnTo>
                    <a:pt x="475" y="415"/>
                  </a:lnTo>
                  <a:lnTo>
                    <a:pt x="482" y="411"/>
                  </a:lnTo>
                  <a:lnTo>
                    <a:pt x="490" y="407"/>
                  </a:lnTo>
                  <a:lnTo>
                    <a:pt x="497" y="403"/>
                  </a:lnTo>
                  <a:lnTo>
                    <a:pt x="504" y="398"/>
                  </a:lnTo>
                  <a:lnTo>
                    <a:pt x="530" y="379"/>
                  </a:lnTo>
                  <a:lnTo>
                    <a:pt x="552" y="358"/>
                  </a:lnTo>
                  <a:lnTo>
                    <a:pt x="569" y="334"/>
                  </a:lnTo>
                  <a:lnTo>
                    <a:pt x="576" y="321"/>
                  </a:lnTo>
                  <a:lnTo>
                    <a:pt x="582" y="309"/>
                  </a:lnTo>
                  <a:lnTo>
                    <a:pt x="593" y="283"/>
                  </a:lnTo>
                  <a:lnTo>
                    <a:pt x="602" y="231"/>
                  </a:lnTo>
                  <a:lnTo>
                    <a:pt x="598" y="181"/>
                  </a:lnTo>
                  <a:lnTo>
                    <a:pt x="592" y="158"/>
                  </a:lnTo>
                  <a:lnTo>
                    <a:pt x="587" y="148"/>
                  </a:lnTo>
                  <a:lnTo>
                    <a:pt x="582" y="138"/>
                  </a:lnTo>
                  <a:lnTo>
                    <a:pt x="576" y="129"/>
                  </a:lnTo>
                  <a:lnTo>
                    <a:pt x="568" y="120"/>
                  </a:lnTo>
                  <a:lnTo>
                    <a:pt x="553" y="105"/>
                  </a:lnTo>
                  <a:lnTo>
                    <a:pt x="544" y="99"/>
                  </a:lnTo>
                  <a:lnTo>
                    <a:pt x="534" y="93"/>
                  </a:lnTo>
                  <a:lnTo>
                    <a:pt x="524" y="87"/>
                  </a:lnTo>
                  <a:lnTo>
                    <a:pt x="514" y="82"/>
                  </a:lnTo>
                  <a:lnTo>
                    <a:pt x="504" y="77"/>
                  </a:lnTo>
                  <a:lnTo>
                    <a:pt x="494" y="72"/>
                  </a:lnTo>
                  <a:lnTo>
                    <a:pt x="483" y="67"/>
                  </a:lnTo>
                  <a:lnTo>
                    <a:pt x="472" y="63"/>
                  </a:lnTo>
                  <a:lnTo>
                    <a:pt x="461" y="60"/>
                  </a:lnTo>
                  <a:lnTo>
                    <a:pt x="451" y="56"/>
                  </a:lnTo>
                  <a:lnTo>
                    <a:pt x="428" y="50"/>
                  </a:lnTo>
                  <a:lnTo>
                    <a:pt x="406" y="45"/>
                  </a:lnTo>
                  <a:lnTo>
                    <a:pt x="386" y="41"/>
                  </a:lnTo>
                  <a:lnTo>
                    <a:pt x="366" y="37"/>
                  </a:lnTo>
                  <a:lnTo>
                    <a:pt x="348" y="33"/>
                  </a:lnTo>
                  <a:lnTo>
                    <a:pt x="318" y="29"/>
                  </a:lnTo>
                  <a:lnTo>
                    <a:pt x="290" y="27"/>
                  </a:lnTo>
                  <a:lnTo>
                    <a:pt x="290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53" name="Freeform 102"/>
            <p:cNvSpPr>
              <a:spLocks/>
            </p:cNvSpPr>
            <p:nvPr/>
          </p:nvSpPr>
          <p:spPr bwMode="auto">
            <a:xfrm>
              <a:off x="1204913" y="4289425"/>
              <a:ext cx="25400" cy="1270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62" y="0"/>
                </a:cxn>
                <a:cxn ang="0">
                  <a:pos x="55" y="27"/>
                </a:cxn>
                <a:cxn ang="0">
                  <a:pos x="0" y="32"/>
                </a:cxn>
                <a:cxn ang="0">
                  <a:pos x="10" y="0"/>
                </a:cxn>
                <a:cxn ang="0">
                  <a:pos x="10" y="0"/>
                </a:cxn>
              </a:cxnLst>
              <a:rect l="0" t="0" r="r" b="b"/>
              <a:pathLst>
                <a:path w="62" h="32">
                  <a:moveTo>
                    <a:pt x="10" y="0"/>
                  </a:moveTo>
                  <a:lnTo>
                    <a:pt x="62" y="0"/>
                  </a:lnTo>
                  <a:lnTo>
                    <a:pt x="55" y="27"/>
                  </a:lnTo>
                  <a:lnTo>
                    <a:pt x="0" y="32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54" name="Freeform 103"/>
            <p:cNvSpPr>
              <a:spLocks/>
            </p:cNvSpPr>
            <p:nvPr/>
          </p:nvSpPr>
          <p:spPr bwMode="auto">
            <a:xfrm>
              <a:off x="1011238" y="4451350"/>
              <a:ext cx="73025" cy="57150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59" y="0"/>
                </a:cxn>
                <a:cxn ang="0">
                  <a:pos x="177" y="0"/>
                </a:cxn>
                <a:cxn ang="0">
                  <a:pos x="184" y="7"/>
                </a:cxn>
                <a:cxn ang="0">
                  <a:pos x="179" y="17"/>
                </a:cxn>
                <a:cxn ang="0">
                  <a:pos x="166" y="32"/>
                </a:cxn>
                <a:cxn ang="0">
                  <a:pos x="143" y="51"/>
                </a:cxn>
                <a:cxn ang="0">
                  <a:pos x="118" y="70"/>
                </a:cxn>
                <a:cxn ang="0">
                  <a:pos x="111" y="75"/>
                </a:cxn>
                <a:cxn ang="0">
                  <a:pos x="105" y="79"/>
                </a:cxn>
                <a:cxn ang="0">
                  <a:pos x="99" y="84"/>
                </a:cxn>
                <a:cxn ang="0">
                  <a:pos x="91" y="89"/>
                </a:cxn>
                <a:cxn ang="0">
                  <a:pos x="85" y="93"/>
                </a:cxn>
                <a:cxn ang="0">
                  <a:pos x="78" y="97"/>
                </a:cxn>
                <a:cxn ang="0">
                  <a:pos x="72" y="102"/>
                </a:cxn>
                <a:cxn ang="0">
                  <a:pos x="66" y="106"/>
                </a:cxn>
                <a:cxn ang="0">
                  <a:pos x="59" y="109"/>
                </a:cxn>
                <a:cxn ang="0">
                  <a:pos x="53" y="113"/>
                </a:cxn>
                <a:cxn ang="0">
                  <a:pos x="48" y="117"/>
                </a:cxn>
                <a:cxn ang="0">
                  <a:pos x="42" y="121"/>
                </a:cxn>
                <a:cxn ang="0">
                  <a:pos x="32" y="126"/>
                </a:cxn>
                <a:cxn ang="0">
                  <a:pos x="23" y="132"/>
                </a:cxn>
                <a:cxn ang="0">
                  <a:pos x="15" y="136"/>
                </a:cxn>
                <a:cxn ang="0">
                  <a:pos x="10" y="140"/>
                </a:cxn>
                <a:cxn ang="0">
                  <a:pos x="5" y="142"/>
                </a:cxn>
                <a:cxn ang="0">
                  <a:pos x="0" y="125"/>
                </a:cxn>
                <a:cxn ang="0">
                  <a:pos x="11" y="112"/>
                </a:cxn>
                <a:cxn ang="0">
                  <a:pos x="32" y="94"/>
                </a:cxn>
                <a:cxn ang="0">
                  <a:pos x="43" y="84"/>
                </a:cxn>
                <a:cxn ang="0">
                  <a:pos x="56" y="74"/>
                </a:cxn>
                <a:cxn ang="0">
                  <a:pos x="68" y="64"/>
                </a:cxn>
                <a:cxn ang="0">
                  <a:pos x="82" y="54"/>
                </a:cxn>
                <a:cxn ang="0">
                  <a:pos x="107" y="34"/>
                </a:cxn>
                <a:cxn ang="0">
                  <a:pos x="129" y="17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84" h="142">
                  <a:moveTo>
                    <a:pt x="149" y="2"/>
                  </a:moveTo>
                  <a:lnTo>
                    <a:pt x="159" y="0"/>
                  </a:lnTo>
                  <a:lnTo>
                    <a:pt x="177" y="0"/>
                  </a:lnTo>
                  <a:lnTo>
                    <a:pt x="184" y="7"/>
                  </a:lnTo>
                  <a:lnTo>
                    <a:pt x="179" y="17"/>
                  </a:lnTo>
                  <a:lnTo>
                    <a:pt x="166" y="32"/>
                  </a:lnTo>
                  <a:lnTo>
                    <a:pt x="143" y="51"/>
                  </a:lnTo>
                  <a:lnTo>
                    <a:pt x="118" y="70"/>
                  </a:lnTo>
                  <a:lnTo>
                    <a:pt x="111" y="75"/>
                  </a:lnTo>
                  <a:lnTo>
                    <a:pt x="105" y="79"/>
                  </a:lnTo>
                  <a:lnTo>
                    <a:pt x="99" y="84"/>
                  </a:lnTo>
                  <a:lnTo>
                    <a:pt x="91" y="89"/>
                  </a:lnTo>
                  <a:lnTo>
                    <a:pt x="85" y="93"/>
                  </a:lnTo>
                  <a:lnTo>
                    <a:pt x="78" y="97"/>
                  </a:lnTo>
                  <a:lnTo>
                    <a:pt x="72" y="102"/>
                  </a:lnTo>
                  <a:lnTo>
                    <a:pt x="66" y="106"/>
                  </a:lnTo>
                  <a:lnTo>
                    <a:pt x="59" y="109"/>
                  </a:lnTo>
                  <a:lnTo>
                    <a:pt x="53" y="113"/>
                  </a:lnTo>
                  <a:lnTo>
                    <a:pt x="48" y="117"/>
                  </a:lnTo>
                  <a:lnTo>
                    <a:pt x="42" y="121"/>
                  </a:lnTo>
                  <a:lnTo>
                    <a:pt x="32" y="126"/>
                  </a:lnTo>
                  <a:lnTo>
                    <a:pt x="23" y="132"/>
                  </a:lnTo>
                  <a:lnTo>
                    <a:pt x="15" y="136"/>
                  </a:lnTo>
                  <a:lnTo>
                    <a:pt x="10" y="140"/>
                  </a:lnTo>
                  <a:lnTo>
                    <a:pt x="5" y="142"/>
                  </a:lnTo>
                  <a:lnTo>
                    <a:pt x="0" y="125"/>
                  </a:lnTo>
                  <a:lnTo>
                    <a:pt x="11" y="112"/>
                  </a:lnTo>
                  <a:lnTo>
                    <a:pt x="32" y="94"/>
                  </a:lnTo>
                  <a:lnTo>
                    <a:pt x="43" y="84"/>
                  </a:lnTo>
                  <a:lnTo>
                    <a:pt x="56" y="74"/>
                  </a:lnTo>
                  <a:lnTo>
                    <a:pt x="68" y="64"/>
                  </a:lnTo>
                  <a:lnTo>
                    <a:pt x="82" y="54"/>
                  </a:lnTo>
                  <a:lnTo>
                    <a:pt x="107" y="34"/>
                  </a:lnTo>
                  <a:lnTo>
                    <a:pt x="129" y="17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55" name="Freeform 104"/>
            <p:cNvSpPr>
              <a:spLocks/>
            </p:cNvSpPr>
            <p:nvPr/>
          </p:nvSpPr>
          <p:spPr bwMode="auto">
            <a:xfrm>
              <a:off x="1166813" y="4489450"/>
              <a:ext cx="20638" cy="55562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24" y="6"/>
                </a:cxn>
                <a:cxn ang="0">
                  <a:pos x="28" y="2"/>
                </a:cxn>
                <a:cxn ang="0">
                  <a:pos x="33" y="0"/>
                </a:cxn>
                <a:cxn ang="0">
                  <a:pos x="44" y="0"/>
                </a:cxn>
                <a:cxn ang="0">
                  <a:pos x="50" y="14"/>
                </a:cxn>
                <a:cxn ang="0">
                  <a:pos x="15" y="126"/>
                </a:cxn>
                <a:cxn ang="0">
                  <a:pos x="7" y="136"/>
                </a:cxn>
                <a:cxn ang="0">
                  <a:pos x="2" y="138"/>
                </a:cxn>
                <a:cxn ang="0">
                  <a:pos x="0" y="125"/>
                </a:cxn>
                <a:cxn ang="0">
                  <a:pos x="19" y="10"/>
                </a:cxn>
                <a:cxn ang="0">
                  <a:pos x="19" y="10"/>
                </a:cxn>
              </a:cxnLst>
              <a:rect l="0" t="0" r="r" b="b"/>
              <a:pathLst>
                <a:path w="50" h="138">
                  <a:moveTo>
                    <a:pt x="19" y="10"/>
                  </a:moveTo>
                  <a:lnTo>
                    <a:pt x="24" y="6"/>
                  </a:lnTo>
                  <a:lnTo>
                    <a:pt x="28" y="2"/>
                  </a:lnTo>
                  <a:lnTo>
                    <a:pt x="33" y="0"/>
                  </a:lnTo>
                  <a:lnTo>
                    <a:pt x="44" y="0"/>
                  </a:lnTo>
                  <a:lnTo>
                    <a:pt x="50" y="14"/>
                  </a:lnTo>
                  <a:lnTo>
                    <a:pt x="15" y="126"/>
                  </a:lnTo>
                  <a:lnTo>
                    <a:pt x="7" y="136"/>
                  </a:lnTo>
                  <a:lnTo>
                    <a:pt x="2" y="138"/>
                  </a:lnTo>
                  <a:lnTo>
                    <a:pt x="0" y="125"/>
                  </a:lnTo>
                  <a:lnTo>
                    <a:pt x="19" y="10"/>
                  </a:lnTo>
                  <a:lnTo>
                    <a:pt x="19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56" name="Freeform 105"/>
            <p:cNvSpPr>
              <a:spLocks/>
            </p:cNvSpPr>
            <p:nvPr/>
          </p:nvSpPr>
          <p:spPr bwMode="auto">
            <a:xfrm>
              <a:off x="1273176" y="4487863"/>
              <a:ext cx="25400" cy="53975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1" y="17"/>
                </a:cxn>
                <a:cxn ang="0">
                  <a:pos x="8" y="6"/>
                </a:cxn>
                <a:cxn ang="0">
                  <a:pos x="13" y="2"/>
                </a:cxn>
                <a:cxn ang="0">
                  <a:pos x="19" y="0"/>
                </a:cxn>
                <a:cxn ang="0">
                  <a:pos x="27" y="1"/>
                </a:cxn>
                <a:cxn ang="0">
                  <a:pos x="37" y="7"/>
                </a:cxn>
                <a:cxn ang="0">
                  <a:pos x="66" y="126"/>
                </a:cxn>
                <a:cxn ang="0">
                  <a:pos x="60" y="135"/>
                </a:cxn>
                <a:cxn ang="0">
                  <a:pos x="53" y="137"/>
                </a:cxn>
                <a:cxn ang="0">
                  <a:pos x="47" y="131"/>
                </a:cxn>
                <a:cxn ang="0">
                  <a:pos x="0" y="23"/>
                </a:cxn>
                <a:cxn ang="0">
                  <a:pos x="0" y="23"/>
                </a:cxn>
              </a:cxnLst>
              <a:rect l="0" t="0" r="r" b="b"/>
              <a:pathLst>
                <a:path w="66" h="137">
                  <a:moveTo>
                    <a:pt x="0" y="23"/>
                  </a:moveTo>
                  <a:lnTo>
                    <a:pt x="1" y="17"/>
                  </a:lnTo>
                  <a:lnTo>
                    <a:pt x="8" y="6"/>
                  </a:lnTo>
                  <a:lnTo>
                    <a:pt x="13" y="2"/>
                  </a:lnTo>
                  <a:lnTo>
                    <a:pt x="19" y="0"/>
                  </a:lnTo>
                  <a:lnTo>
                    <a:pt x="27" y="1"/>
                  </a:lnTo>
                  <a:lnTo>
                    <a:pt x="37" y="7"/>
                  </a:lnTo>
                  <a:lnTo>
                    <a:pt x="66" y="126"/>
                  </a:lnTo>
                  <a:lnTo>
                    <a:pt x="60" y="135"/>
                  </a:lnTo>
                  <a:lnTo>
                    <a:pt x="53" y="137"/>
                  </a:lnTo>
                  <a:lnTo>
                    <a:pt x="47" y="131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57" name="Freeform 106"/>
            <p:cNvSpPr>
              <a:spLocks/>
            </p:cNvSpPr>
            <p:nvPr/>
          </p:nvSpPr>
          <p:spPr bwMode="auto">
            <a:xfrm>
              <a:off x="1368426" y="4457700"/>
              <a:ext cx="31750" cy="38100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24" y="0"/>
                </a:cxn>
                <a:cxn ang="0">
                  <a:pos x="10" y="0"/>
                </a:cxn>
                <a:cxn ang="0">
                  <a:pos x="0" y="8"/>
                </a:cxn>
                <a:cxn ang="0">
                  <a:pos x="0" y="16"/>
                </a:cxn>
                <a:cxn ang="0">
                  <a:pos x="6" y="30"/>
                </a:cxn>
                <a:cxn ang="0">
                  <a:pos x="71" y="96"/>
                </a:cxn>
                <a:cxn ang="0">
                  <a:pos x="82" y="85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82" h="96">
                  <a:moveTo>
                    <a:pt x="31" y="1"/>
                  </a:moveTo>
                  <a:lnTo>
                    <a:pt x="24" y="0"/>
                  </a:lnTo>
                  <a:lnTo>
                    <a:pt x="1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6" y="30"/>
                  </a:lnTo>
                  <a:lnTo>
                    <a:pt x="71" y="96"/>
                  </a:lnTo>
                  <a:lnTo>
                    <a:pt x="82" y="85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58" name="Freeform 107"/>
            <p:cNvSpPr>
              <a:spLocks/>
            </p:cNvSpPr>
            <p:nvPr/>
          </p:nvSpPr>
          <p:spPr bwMode="auto">
            <a:xfrm>
              <a:off x="1408113" y="4398963"/>
              <a:ext cx="69850" cy="57150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33"/>
                </a:cxn>
                <a:cxn ang="0">
                  <a:pos x="168" y="142"/>
                </a:cxn>
                <a:cxn ang="0">
                  <a:pos x="178" y="117"/>
                </a:cxn>
                <a:cxn ang="0">
                  <a:pos x="18" y="0"/>
                </a:cxn>
                <a:cxn ang="0">
                  <a:pos x="18" y="0"/>
                </a:cxn>
              </a:cxnLst>
              <a:rect l="0" t="0" r="r" b="b"/>
              <a:pathLst>
                <a:path w="178" h="142">
                  <a:moveTo>
                    <a:pt x="18" y="0"/>
                  </a:moveTo>
                  <a:lnTo>
                    <a:pt x="0" y="33"/>
                  </a:lnTo>
                  <a:lnTo>
                    <a:pt x="168" y="142"/>
                  </a:lnTo>
                  <a:lnTo>
                    <a:pt x="178" y="117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59" name="Freeform 108"/>
            <p:cNvSpPr>
              <a:spLocks/>
            </p:cNvSpPr>
            <p:nvPr/>
          </p:nvSpPr>
          <p:spPr bwMode="auto">
            <a:xfrm>
              <a:off x="1379538" y="4289425"/>
              <a:ext cx="66675" cy="20637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6" y="24"/>
                </a:cxn>
                <a:cxn ang="0">
                  <a:pos x="0" y="37"/>
                </a:cxn>
                <a:cxn ang="0">
                  <a:pos x="2" y="50"/>
                </a:cxn>
                <a:cxn ang="0">
                  <a:pos x="8" y="53"/>
                </a:cxn>
                <a:cxn ang="0">
                  <a:pos x="21" y="55"/>
                </a:cxn>
                <a:cxn ang="0">
                  <a:pos x="159" y="22"/>
                </a:cxn>
                <a:cxn ang="0">
                  <a:pos x="169" y="12"/>
                </a:cxn>
                <a:cxn ang="0">
                  <a:pos x="169" y="4"/>
                </a:cxn>
                <a:cxn ang="0">
                  <a:pos x="164" y="2"/>
                </a:cxn>
                <a:cxn ang="0">
                  <a:pos x="155" y="0"/>
                </a:cxn>
                <a:cxn ang="0">
                  <a:pos x="8" y="18"/>
                </a:cxn>
                <a:cxn ang="0">
                  <a:pos x="8" y="18"/>
                </a:cxn>
              </a:cxnLst>
              <a:rect l="0" t="0" r="r" b="b"/>
              <a:pathLst>
                <a:path w="169" h="55">
                  <a:moveTo>
                    <a:pt x="8" y="18"/>
                  </a:moveTo>
                  <a:lnTo>
                    <a:pt x="6" y="24"/>
                  </a:lnTo>
                  <a:lnTo>
                    <a:pt x="0" y="37"/>
                  </a:lnTo>
                  <a:lnTo>
                    <a:pt x="2" y="50"/>
                  </a:lnTo>
                  <a:lnTo>
                    <a:pt x="8" y="53"/>
                  </a:lnTo>
                  <a:lnTo>
                    <a:pt x="21" y="55"/>
                  </a:lnTo>
                  <a:lnTo>
                    <a:pt x="159" y="22"/>
                  </a:lnTo>
                  <a:lnTo>
                    <a:pt x="169" y="12"/>
                  </a:lnTo>
                  <a:lnTo>
                    <a:pt x="169" y="4"/>
                  </a:lnTo>
                  <a:lnTo>
                    <a:pt x="164" y="2"/>
                  </a:lnTo>
                  <a:lnTo>
                    <a:pt x="155" y="0"/>
                  </a:lnTo>
                  <a:lnTo>
                    <a:pt x="8" y="18"/>
                  </a:lnTo>
                  <a:lnTo>
                    <a:pt x="8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60" name="Freeform 109"/>
            <p:cNvSpPr>
              <a:spLocks/>
            </p:cNvSpPr>
            <p:nvPr/>
          </p:nvSpPr>
          <p:spPr bwMode="auto">
            <a:xfrm>
              <a:off x="1306513" y="4173538"/>
              <a:ext cx="31750" cy="58737"/>
            </a:xfrm>
            <a:custGeom>
              <a:avLst/>
              <a:gdLst/>
              <a:ahLst/>
              <a:cxnLst>
                <a:cxn ang="0">
                  <a:pos x="0" y="124"/>
                </a:cxn>
                <a:cxn ang="0">
                  <a:pos x="7" y="140"/>
                </a:cxn>
                <a:cxn ang="0">
                  <a:pos x="12" y="144"/>
                </a:cxn>
                <a:cxn ang="0">
                  <a:pos x="19" y="147"/>
                </a:cxn>
                <a:cxn ang="0">
                  <a:pos x="38" y="138"/>
                </a:cxn>
                <a:cxn ang="0">
                  <a:pos x="81" y="13"/>
                </a:cxn>
                <a:cxn ang="0">
                  <a:pos x="77" y="3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63" y="8"/>
                </a:cxn>
                <a:cxn ang="0">
                  <a:pos x="0" y="124"/>
                </a:cxn>
                <a:cxn ang="0">
                  <a:pos x="0" y="124"/>
                </a:cxn>
              </a:cxnLst>
              <a:rect l="0" t="0" r="r" b="b"/>
              <a:pathLst>
                <a:path w="81" h="147">
                  <a:moveTo>
                    <a:pt x="0" y="124"/>
                  </a:moveTo>
                  <a:lnTo>
                    <a:pt x="7" y="140"/>
                  </a:lnTo>
                  <a:lnTo>
                    <a:pt x="12" y="144"/>
                  </a:lnTo>
                  <a:lnTo>
                    <a:pt x="19" y="147"/>
                  </a:lnTo>
                  <a:lnTo>
                    <a:pt x="38" y="138"/>
                  </a:lnTo>
                  <a:lnTo>
                    <a:pt x="81" y="13"/>
                  </a:lnTo>
                  <a:lnTo>
                    <a:pt x="77" y="3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63" y="8"/>
                  </a:lnTo>
                  <a:lnTo>
                    <a:pt x="0" y="124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61" name="Freeform 110"/>
            <p:cNvSpPr>
              <a:spLocks/>
            </p:cNvSpPr>
            <p:nvPr/>
          </p:nvSpPr>
          <p:spPr bwMode="auto">
            <a:xfrm>
              <a:off x="1155701" y="4175125"/>
              <a:ext cx="22225" cy="55562"/>
            </a:xfrm>
            <a:custGeom>
              <a:avLst/>
              <a:gdLst/>
              <a:ahLst/>
              <a:cxnLst>
                <a:cxn ang="0">
                  <a:pos x="24" y="130"/>
                </a:cxn>
                <a:cxn ang="0">
                  <a:pos x="29" y="134"/>
                </a:cxn>
                <a:cxn ang="0">
                  <a:pos x="33" y="136"/>
                </a:cxn>
                <a:cxn ang="0">
                  <a:pos x="39" y="139"/>
                </a:cxn>
                <a:cxn ang="0">
                  <a:pos x="52" y="138"/>
                </a:cxn>
                <a:cxn ang="0">
                  <a:pos x="58" y="122"/>
                </a:cxn>
                <a:cxn ang="0">
                  <a:pos x="19" y="15"/>
                </a:cxn>
                <a:cxn ang="0">
                  <a:pos x="17" y="10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3" y="2"/>
                </a:cxn>
                <a:cxn ang="0">
                  <a:pos x="0" y="19"/>
                </a:cxn>
                <a:cxn ang="0">
                  <a:pos x="24" y="130"/>
                </a:cxn>
                <a:cxn ang="0">
                  <a:pos x="24" y="130"/>
                </a:cxn>
              </a:cxnLst>
              <a:rect l="0" t="0" r="r" b="b"/>
              <a:pathLst>
                <a:path w="58" h="139">
                  <a:moveTo>
                    <a:pt x="24" y="130"/>
                  </a:moveTo>
                  <a:lnTo>
                    <a:pt x="29" y="134"/>
                  </a:lnTo>
                  <a:lnTo>
                    <a:pt x="33" y="136"/>
                  </a:lnTo>
                  <a:lnTo>
                    <a:pt x="39" y="139"/>
                  </a:lnTo>
                  <a:lnTo>
                    <a:pt x="52" y="138"/>
                  </a:lnTo>
                  <a:lnTo>
                    <a:pt x="58" y="122"/>
                  </a:lnTo>
                  <a:lnTo>
                    <a:pt x="19" y="15"/>
                  </a:lnTo>
                  <a:lnTo>
                    <a:pt x="17" y="10"/>
                  </a:lnTo>
                  <a:lnTo>
                    <a:pt x="9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0" y="19"/>
                  </a:lnTo>
                  <a:lnTo>
                    <a:pt x="24" y="130"/>
                  </a:lnTo>
                  <a:lnTo>
                    <a:pt x="24" y="1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62" name="Freeform 111"/>
            <p:cNvSpPr>
              <a:spLocks/>
            </p:cNvSpPr>
            <p:nvPr/>
          </p:nvSpPr>
          <p:spPr bwMode="auto">
            <a:xfrm>
              <a:off x="1027113" y="4235450"/>
              <a:ext cx="58738" cy="46037"/>
            </a:xfrm>
            <a:custGeom>
              <a:avLst/>
              <a:gdLst/>
              <a:ahLst/>
              <a:cxnLst>
                <a:cxn ang="0">
                  <a:pos x="125" y="115"/>
                </a:cxn>
                <a:cxn ang="0">
                  <a:pos x="138" y="115"/>
                </a:cxn>
                <a:cxn ang="0">
                  <a:pos x="146" y="108"/>
                </a:cxn>
                <a:cxn ang="0">
                  <a:pos x="143" y="90"/>
                </a:cxn>
                <a:cxn ang="0">
                  <a:pos x="13" y="0"/>
                </a:cxn>
                <a:cxn ang="0">
                  <a:pos x="0" y="12"/>
                </a:cxn>
                <a:cxn ang="0">
                  <a:pos x="125" y="115"/>
                </a:cxn>
                <a:cxn ang="0">
                  <a:pos x="125" y="115"/>
                </a:cxn>
              </a:cxnLst>
              <a:rect l="0" t="0" r="r" b="b"/>
              <a:pathLst>
                <a:path w="146" h="115">
                  <a:moveTo>
                    <a:pt x="125" y="115"/>
                  </a:moveTo>
                  <a:lnTo>
                    <a:pt x="138" y="115"/>
                  </a:lnTo>
                  <a:lnTo>
                    <a:pt x="146" y="108"/>
                  </a:lnTo>
                  <a:lnTo>
                    <a:pt x="143" y="90"/>
                  </a:lnTo>
                  <a:lnTo>
                    <a:pt x="13" y="0"/>
                  </a:lnTo>
                  <a:lnTo>
                    <a:pt x="0" y="12"/>
                  </a:lnTo>
                  <a:lnTo>
                    <a:pt x="125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63" name="Freeform 112"/>
            <p:cNvSpPr>
              <a:spLocks/>
            </p:cNvSpPr>
            <p:nvPr/>
          </p:nvSpPr>
          <p:spPr bwMode="auto">
            <a:xfrm>
              <a:off x="957263" y="4356100"/>
              <a:ext cx="93663" cy="17462"/>
            </a:xfrm>
            <a:custGeom>
              <a:avLst/>
              <a:gdLst/>
              <a:ahLst/>
              <a:cxnLst>
                <a:cxn ang="0">
                  <a:pos x="234" y="0"/>
                </a:cxn>
                <a:cxn ang="0">
                  <a:pos x="236" y="33"/>
                </a:cxn>
                <a:cxn ang="0">
                  <a:pos x="3" y="45"/>
                </a:cxn>
                <a:cxn ang="0">
                  <a:pos x="0" y="26"/>
                </a:cxn>
                <a:cxn ang="0">
                  <a:pos x="234" y="0"/>
                </a:cxn>
                <a:cxn ang="0">
                  <a:pos x="234" y="0"/>
                </a:cxn>
              </a:cxnLst>
              <a:rect l="0" t="0" r="r" b="b"/>
              <a:pathLst>
                <a:path w="236" h="45">
                  <a:moveTo>
                    <a:pt x="234" y="0"/>
                  </a:moveTo>
                  <a:lnTo>
                    <a:pt x="236" y="33"/>
                  </a:lnTo>
                  <a:lnTo>
                    <a:pt x="3" y="45"/>
                  </a:lnTo>
                  <a:lnTo>
                    <a:pt x="0" y="26"/>
                  </a:lnTo>
                  <a:lnTo>
                    <a:pt x="234" y="0"/>
                  </a:lnTo>
                  <a:lnTo>
                    <a:pt x="2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264" name="Freeform 113"/>
            <p:cNvSpPr>
              <a:spLocks/>
            </p:cNvSpPr>
            <p:nvPr/>
          </p:nvSpPr>
          <p:spPr bwMode="auto">
            <a:xfrm>
              <a:off x="1138238" y="4352925"/>
              <a:ext cx="100013" cy="98425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56" y="10"/>
                </a:cxn>
                <a:cxn ang="0">
                  <a:pos x="49" y="37"/>
                </a:cxn>
                <a:cxn ang="0">
                  <a:pos x="42" y="75"/>
                </a:cxn>
                <a:cxn ang="0">
                  <a:pos x="45" y="119"/>
                </a:cxn>
                <a:cxn ang="0">
                  <a:pos x="50" y="142"/>
                </a:cxn>
                <a:cxn ang="0">
                  <a:pos x="55" y="153"/>
                </a:cxn>
                <a:cxn ang="0">
                  <a:pos x="60" y="163"/>
                </a:cxn>
                <a:cxn ang="0">
                  <a:pos x="66" y="173"/>
                </a:cxn>
                <a:cxn ang="0">
                  <a:pos x="75" y="183"/>
                </a:cxn>
                <a:cxn ang="0">
                  <a:pos x="84" y="194"/>
                </a:cxn>
                <a:cxn ang="0">
                  <a:pos x="96" y="202"/>
                </a:cxn>
                <a:cxn ang="0">
                  <a:pos x="102" y="206"/>
                </a:cxn>
                <a:cxn ang="0">
                  <a:pos x="108" y="210"/>
                </a:cxn>
                <a:cxn ang="0">
                  <a:pos x="116" y="214"/>
                </a:cxn>
                <a:cxn ang="0">
                  <a:pos x="122" y="218"/>
                </a:cxn>
                <a:cxn ang="0">
                  <a:pos x="130" y="221"/>
                </a:cxn>
                <a:cxn ang="0">
                  <a:pos x="138" y="224"/>
                </a:cxn>
                <a:cxn ang="0">
                  <a:pos x="156" y="230"/>
                </a:cxn>
                <a:cxn ang="0">
                  <a:pos x="176" y="234"/>
                </a:cxn>
                <a:cxn ang="0">
                  <a:pos x="198" y="238"/>
                </a:cxn>
                <a:cxn ang="0">
                  <a:pos x="250" y="242"/>
                </a:cxn>
                <a:cxn ang="0">
                  <a:pos x="236" y="244"/>
                </a:cxn>
                <a:cxn ang="0">
                  <a:pos x="200" y="247"/>
                </a:cxn>
                <a:cxn ang="0">
                  <a:pos x="151" y="247"/>
                </a:cxn>
                <a:cxn ang="0">
                  <a:pos x="98" y="238"/>
                </a:cxn>
                <a:cxn ang="0">
                  <a:pos x="73" y="229"/>
                </a:cxn>
                <a:cxn ang="0">
                  <a:pos x="60" y="224"/>
                </a:cxn>
                <a:cxn ang="0">
                  <a:pos x="49" y="218"/>
                </a:cxn>
                <a:cxn ang="0">
                  <a:pos x="13" y="178"/>
                </a:cxn>
                <a:cxn ang="0">
                  <a:pos x="3" y="152"/>
                </a:cxn>
                <a:cxn ang="0">
                  <a:pos x="0" y="119"/>
                </a:cxn>
                <a:cxn ang="0">
                  <a:pos x="3" y="80"/>
                </a:cxn>
                <a:cxn ang="0">
                  <a:pos x="8" y="57"/>
                </a:cxn>
                <a:cxn ang="0">
                  <a:pos x="16" y="33"/>
                </a:cxn>
                <a:cxn ang="0">
                  <a:pos x="60" y="0"/>
                </a:cxn>
                <a:cxn ang="0">
                  <a:pos x="60" y="0"/>
                </a:cxn>
              </a:cxnLst>
              <a:rect l="0" t="0" r="r" b="b"/>
              <a:pathLst>
                <a:path w="250" h="247">
                  <a:moveTo>
                    <a:pt x="60" y="0"/>
                  </a:moveTo>
                  <a:lnTo>
                    <a:pt x="56" y="10"/>
                  </a:lnTo>
                  <a:lnTo>
                    <a:pt x="49" y="37"/>
                  </a:lnTo>
                  <a:lnTo>
                    <a:pt x="42" y="75"/>
                  </a:lnTo>
                  <a:lnTo>
                    <a:pt x="45" y="119"/>
                  </a:lnTo>
                  <a:lnTo>
                    <a:pt x="50" y="142"/>
                  </a:lnTo>
                  <a:lnTo>
                    <a:pt x="55" y="153"/>
                  </a:lnTo>
                  <a:lnTo>
                    <a:pt x="60" y="163"/>
                  </a:lnTo>
                  <a:lnTo>
                    <a:pt x="66" y="173"/>
                  </a:lnTo>
                  <a:lnTo>
                    <a:pt x="75" y="183"/>
                  </a:lnTo>
                  <a:lnTo>
                    <a:pt x="84" y="194"/>
                  </a:lnTo>
                  <a:lnTo>
                    <a:pt x="96" y="202"/>
                  </a:lnTo>
                  <a:lnTo>
                    <a:pt x="102" y="206"/>
                  </a:lnTo>
                  <a:lnTo>
                    <a:pt x="108" y="210"/>
                  </a:lnTo>
                  <a:lnTo>
                    <a:pt x="116" y="214"/>
                  </a:lnTo>
                  <a:lnTo>
                    <a:pt x="122" y="218"/>
                  </a:lnTo>
                  <a:lnTo>
                    <a:pt x="130" y="221"/>
                  </a:lnTo>
                  <a:lnTo>
                    <a:pt x="138" y="224"/>
                  </a:lnTo>
                  <a:lnTo>
                    <a:pt x="156" y="230"/>
                  </a:lnTo>
                  <a:lnTo>
                    <a:pt x="176" y="234"/>
                  </a:lnTo>
                  <a:lnTo>
                    <a:pt x="198" y="238"/>
                  </a:lnTo>
                  <a:lnTo>
                    <a:pt x="250" y="242"/>
                  </a:lnTo>
                  <a:lnTo>
                    <a:pt x="236" y="244"/>
                  </a:lnTo>
                  <a:lnTo>
                    <a:pt x="200" y="247"/>
                  </a:lnTo>
                  <a:lnTo>
                    <a:pt x="151" y="247"/>
                  </a:lnTo>
                  <a:lnTo>
                    <a:pt x="98" y="238"/>
                  </a:lnTo>
                  <a:lnTo>
                    <a:pt x="73" y="229"/>
                  </a:lnTo>
                  <a:lnTo>
                    <a:pt x="60" y="224"/>
                  </a:lnTo>
                  <a:lnTo>
                    <a:pt x="49" y="218"/>
                  </a:lnTo>
                  <a:lnTo>
                    <a:pt x="13" y="178"/>
                  </a:lnTo>
                  <a:lnTo>
                    <a:pt x="3" y="152"/>
                  </a:lnTo>
                  <a:lnTo>
                    <a:pt x="0" y="119"/>
                  </a:lnTo>
                  <a:lnTo>
                    <a:pt x="3" y="80"/>
                  </a:lnTo>
                  <a:lnTo>
                    <a:pt x="8" y="57"/>
                  </a:lnTo>
                  <a:lnTo>
                    <a:pt x="16" y="33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129027" name="Rectangle 2"/>
          <p:cNvSpPr>
            <a:spLocks noGrp="1" noChangeArrowheads="1"/>
          </p:cNvSpPr>
          <p:nvPr>
            <p:ph type="title"/>
          </p:nvPr>
        </p:nvSpPr>
        <p:spPr>
          <a:xfrm>
            <a:off x="1588" y="76200"/>
            <a:ext cx="9140825" cy="1143000"/>
          </a:xfrm>
          <a:noFill/>
        </p:spPr>
        <p:txBody>
          <a:bodyPr/>
          <a:lstStyle/>
          <a:p>
            <a:pPr eaLnBrk="1" hangingPunct="1"/>
            <a:r>
              <a:rPr lang="pt-BR" smtClean="0">
                <a:solidFill>
                  <a:schemeClr val="bg1"/>
                </a:solidFill>
              </a:rPr>
              <a:t>Horizonte visto no crepúsculo</a:t>
            </a:r>
          </a:p>
        </p:txBody>
      </p:sp>
      <p:sp>
        <p:nvSpPr>
          <p:cNvPr id="39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762000">
              <a:defRPr/>
            </a:pPr>
            <a:fld id="{37C6C54A-0A97-44EC-B9AA-3F7E43CAEC70}" type="slidenum"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pPr defTabSz="762000">
                <a:defRPr/>
              </a:pPr>
              <a:t>29</a:t>
            </a:fld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29028" name="Rectangle 3"/>
          <p:cNvSpPr>
            <a:spLocks noChangeArrowheads="1"/>
          </p:cNvSpPr>
          <p:nvPr/>
        </p:nvSpPr>
        <p:spPr bwMode="auto">
          <a:xfrm>
            <a:off x="6350" y="5949950"/>
            <a:ext cx="9129713" cy="900113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9029" name="AutoShape 4"/>
          <p:cNvSpPr>
            <a:spLocks noChangeArrowheads="1"/>
          </p:cNvSpPr>
          <p:nvPr/>
        </p:nvSpPr>
        <p:spPr bwMode="auto">
          <a:xfrm>
            <a:off x="4191000" y="5969000"/>
            <a:ext cx="558800" cy="558800"/>
          </a:xfrm>
          <a:prstGeom prst="star16">
            <a:avLst>
              <a:gd name="adj" fmla="val 37500"/>
            </a:avLst>
          </a:prstGeom>
          <a:solidFill>
            <a:srgbClr val="FF0033"/>
          </a:solidFill>
          <a:ln w="50800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6629400" y="4264025"/>
            <a:ext cx="1754188" cy="1684338"/>
            <a:chOff x="4176" y="2686"/>
            <a:chExt cx="1105" cy="1061"/>
          </a:xfrm>
        </p:grpSpPr>
        <p:sp>
          <p:nvSpPr>
            <p:cNvPr id="129061" name="Freeform 6"/>
            <p:cNvSpPr>
              <a:spLocks/>
            </p:cNvSpPr>
            <p:nvPr/>
          </p:nvSpPr>
          <p:spPr bwMode="auto">
            <a:xfrm>
              <a:off x="4176" y="2686"/>
              <a:ext cx="1105" cy="1061"/>
            </a:xfrm>
            <a:custGeom>
              <a:avLst/>
              <a:gdLst>
                <a:gd name="T0" fmla="*/ 485 w 1105"/>
                <a:gd name="T1" fmla="*/ 0 h 1061"/>
                <a:gd name="T2" fmla="*/ 574 w 1105"/>
                <a:gd name="T3" fmla="*/ 44 h 1061"/>
                <a:gd name="T4" fmla="*/ 397 w 1105"/>
                <a:gd name="T5" fmla="*/ 44 h 1061"/>
                <a:gd name="T6" fmla="*/ 574 w 1105"/>
                <a:gd name="T7" fmla="*/ 88 h 1061"/>
                <a:gd name="T8" fmla="*/ 397 w 1105"/>
                <a:gd name="T9" fmla="*/ 88 h 1061"/>
                <a:gd name="T10" fmla="*/ 662 w 1105"/>
                <a:gd name="T11" fmla="*/ 132 h 1061"/>
                <a:gd name="T12" fmla="*/ 397 w 1105"/>
                <a:gd name="T13" fmla="*/ 132 h 1061"/>
                <a:gd name="T14" fmla="*/ 662 w 1105"/>
                <a:gd name="T15" fmla="*/ 176 h 1061"/>
                <a:gd name="T16" fmla="*/ 397 w 1105"/>
                <a:gd name="T17" fmla="*/ 176 h 1061"/>
                <a:gd name="T18" fmla="*/ 750 w 1105"/>
                <a:gd name="T19" fmla="*/ 220 h 1061"/>
                <a:gd name="T20" fmla="*/ 264 w 1105"/>
                <a:gd name="T21" fmla="*/ 220 h 1061"/>
                <a:gd name="T22" fmla="*/ 662 w 1105"/>
                <a:gd name="T23" fmla="*/ 265 h 1061"/>
                <a:gd name="T24" fmla="*/ 264 w 1105"/>
                <a:gd name="T25" fmla="*/ 265 h 1061"/>
                <a:gd name="T26" fmla="*/ 750 w 1105"/>
                <a:gd name="T27" fmla="*/ 309 h 1061"/>
                <a:gd name="T28" fmla="*/ 353 w 1105"/>
                <a:gd name="T29" fmla="*/ 309 h 1061"/>
                <a:gd name="T30" fmla="*/ 794 w 1105"/>
                <a:gd name="T31" fmla="*/ 353 h 1061"/>
                <a:gd name="T32" fmla="*/ 264 w 1105"/>
                <a:gd name="T33" fmla="*/ 397 h 1061"/>
                <a:gd name="T34" fmla="*/ 839 w 1105"/>
                <a:gd name="T35" fmla="*/ 397 h 1061"/>
                <a:gd name="T36" fmla="*/ 176 w 1105"/>
                <a:gd name="T37" fmla="*/ 485 h 1061"/>
                <a:gd name="T38" fmla="*/ 839 w 1105"/>
                <a:gd name="T39" fmla="*/ 485 h 1061"/>
                <a:gd name="T40" fmla="*/ 132 w 1105"/>
                <a:gd name="T41" fmla="*/ 530 h 1061"/>
                <a:gd name="T42" fmla="*/ 927 w 1105"/>
                <a:gd name="T43" fmla="*/ 574 h 1061"/>
                <a:gd name="T44" fmla="*/ 132 w 1105"/>
                <a:gd name="T45" fmla="*/ 618 h 1061"/>
                <a:gd name="T46" fmla="*/ 927 w 1105"/>
                <a:gd name="T47" fmla="*/ 662 h 1061"/>
                <a:gd name="T48" fmla="*/ 88 w 1105"/>
                <a:gd name="T49" fmla="*/ 662 h 1061"/>
                <a:gd name="T50" fmla="*/ 1015 w 1105"/>
                <a:gd name="T51" fmla="*/ 750 h 1061"/>
                <a:gd name="T52" fmla="*/ 0 w 1105"/>
                <a:gd name="T53" fmla="*/ 750 h 1061"/>
                <a:gd name="T54" fmla="*/ 1015 w 1105"/>
                <a:gd name="T55" fmla="*/ 839 h 1061"/>
                <a:gd name="T56" fmla="*/ 88 w 1105"/>
                <a:gd name="T57" fmla="*/ 839 h 1061"/>
                <a:gd name="T58" fmla="*/ 1104 w 1105"/>
                <a:gd name="T59" fmla="*/ 883 h 1061"/>
                <a:gd name="T60" fmla="*/ 44 w 1105"/>
                <a:gd name="T61" fmla="*/ 883 h 1061"/>
                <a:gd name="T62" fmla="*/ 441 w 1105"/>
                <a:gd name="T63" fmla="*/ 883 h 1061"/>
                <a:gd name="T64" fmla="*/ 441 w 1105"/>
                <a:gd name="T65" fmla="*/ 1060 h 1061"/>
                <a:gd name="T66" fmla="*/ 529 w 1105"/>
                <a:gd name="T67" fmla="*/ 1060 h 1061"/>
                <a:gd name="T68" fmla="*/ 529 w 1105"/>
                <a:gd name="T69" fmla="*/ 883 h 106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05"/>
                <a:gd name="T106" fmla="*/ 0 h 1061"/>
                <a:gd name="T107" fmla="*/ 1105 w 1105"/>
                <a:gd name="T108" fmla="*/ 1061 h 106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05" h="1061">
                  <a:moveTo>
                    <a:pt x="485" y="0"/>
                  </a:moveTo>
                  <a:lnTo>
                    <a:pt x="574" y="44"/>
                  </a:lnTo>
                  <a:lnTo>
                    <a:pt x="397" y="44"/>
                  </a:lnTo>
                  <a:lnTo>
                    <a:pt x="574" y="88"/>
                  </a:lnTo>
                  <a:lnTo>
                    <a:pt x="397" y="88"/>
                  </a:lnTo>
                  <a:lnTo>
                    <a:pt x="662" y="132"/>
                  </a:lnTo>
                  <a:lnTo>
                    <a:pt x="397" y="132"/>
                  </a:lnTo>
                  <a:lnTo>
                    <a:pt x="662" y="176"/>
                  </a:lnTo>
                  <a:lnTo>
                    <a:pt x="397" y="176"/>
                  </a:lnTo>
                  <a:lnTo>
                    <a:pt x="750" y="220"/>
                  </a:lnTo>
                  <a:lnTo>
                    <a:pt x="264" y="220"/>
                  </a:lnTo>
                  <a:lnTo>
                    <a:pt x="662" y="265"/>
                  </a:lnTo>
                  <a:lnTo>
                    <a:pt x="264" y="265"/>
                  </a:lnTo>
                  <a:lnTo>
                    <a:pt x="750" y="309"/>
                  </a:lnTo>
                  <a:lnTo>
                    <a:pt x="353" y="309"/>
                  </a:lnTo>
                  <a:lnTo>
                    <a:pt x="794" y="353"/>
                  </a:lnTo>
                  <a:lnTo>
                    <a:pt x="264" y="397"/>
                  </a:lnTo>
                  <a:lnTo>
                    <a:pt x="839" y="397"/>
                  </a:lnTo>
                  <a:lnTo>
                    <a:pt x="176" y="485"/>
                  </a:lnTo>
                  <a:lnTo>
                    <a:pt x="839" y="485"/>
                  </a:lnTo>
                  <a:lnTo>
                    <a:pt x="132" y="530"/>
                  </a:lnTo>
                  <a:lnTo>
                    <a:pt x="927" y="574"/>
                  </a:lnTo>
                  <a:lnTo>
                    <a:pt x="132" y="618"/>
                  </a:lnTo>
                  <a:lnTo>
                    <a:pt x="927" y="662"/>
                  </a:lnTo>
                  <a:lnTo>
                    <a:pt x="88" y="662"/>
                  </a:lnTo>
                  <a:lnTo>
                    <a:pt x="1015" y="750"/>
                  </a:lnTo>
                  <a:lnTo>
                    <a:pt x="0" y="750"/>
                  </a:lnTo>
                  <a:lnTo>
                    <a:pt x="1015" y="839"/>
                  </a:lnTo>
                  <a:lnTo>
                    <a:pt x="88" y="839"/>
                  </a:lnTo>
                  <a:lnTo>
                    <a:pt x="1104" y="883"/>
                  </a:lnTo>
                  <a:lnTo>
                    <a:pt x="44" y="883"/>
                  </a:lnTo>
                  <a:lnTo>
                    <a:pt x="441" y="883"/>
                  </a:lnTo>
                  <a:lnTo>
                    <a:pt x="441" y="1060"/>
                  </a:lnTo>
                  <a:lnTo>
                    <a:pt x="529" y="1060"/>
                  </a:lnTo>
                  <a:lnTo>
                    <a:pt x="529" y="883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9062" name="Rectangle 7"/>
            <p:cNvSpPr>
              <a:spLocks noChangeArrowheads="1"/>
            </p:cNvSpPr>
            <p:nvPr/>
          </p:nvSpPr>
          <p:spPr bwMode="auto">
            <a:xfrm>
              <a:off x="4622" y="3573"/>
              <a:ext cx="80" cy="169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129031" name="AutoShape 8"/>
          <p:cNvSpPr>
            <a:spLocks noChangeArrowheads="1"/>
          </p:cNvSpPr>
          <p:nvPr/>
        </p:nvSpPr>
        <p:spPr bwMode="auto">
          <a:xfrm>
            <a:off x="615950" y="5111750"/>
            <a:ext cx="1816100" cy="825500"/>
          </a:xfrm>
          <a:prstGeom prst="upArrow">
            <a:avLst>
              <a:gd name="adj1" fmla="val 75009"/>
              <a:gd name="adj2" fmla="val 49977"/>
            </a:avLst>
          </a:prstGeom>
          <a:solidFill>
            <a:schemeClr val="bg2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9032" name="Rectangle 9"/>
          <p:cNvSpPr>
            <a:spLocks noChangeArrowheads="1"/>
          </p:cNvSpPr>
          <p:nvPr/>
        </p:nvSpPr>
        <p:spPr bwMode="auto">
          <a:xfrm>
            <a:off x="1682750" y="5645150"/>
            <a:ext cx="215900" cy="2921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9033" name="Rectangle 10"/>
          <p:cNvSpPr>
            <a:spLocks noChangeArrowheads="1"/>
          </p:cNvSpPr>
          <p:nvPr/>
        </p:nvSpPr>
        <p:spPr bwMode="auto">
          <a:xfrm>
            <a:off x="1035050" y="5530850"/>
            <a:ext cx="292100" cy="2159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3" name="Group 11"/>
          <p:cNvGrpSpPr>
            <a:grpSpLocks/>
          </p:cNvGrpSpPr>
          <p:nvPr/>
        </p:nvGrpSpPr>
        <p:grpSpPr bwMode="auto">
          <a:xfrm>
            <a:off x="3073400" y="5334000"/>
            <a:ext cx="636588" cy="611188"/>
            <a:chOff x="1936" y="3360"/>
            <a:chExt cx="401" cy="385"/>
          </a:xfrm>
        </p:grpSpPr>
        <p:sp>
          <p:nvSpPr>
            <p:cNvPr id="129059" name="Freeform 12"/>
            <p:cNvSpPr>
              <a:spLocks/>
            </p:cNvSpPr>
            <p:nvPr/>
          </p:nvSpPr>
          <p:spPr bwMode="auto">
            <a:xfrm>
              <a:off x="1936" y="3360"/>
              <a:ext cx="401" cy="385"/>
            </a:xfrm>
            <a:custGeom>
              <a:avLst/>
              <a:gdLst>
                <a:gd name="T0" fmla="*/ 176 w 401"/>
                <a:gd name="T1" fmla="*/ 0 h 385"/>
                <a:gd name="T2" fmla="*/ 208 w 401"/>
                <a:gd name="T3" fmla="*/ 16 h 385"/>
                <a:gd name="T4" fmla="*/ 144 w 401"/>
                <a:gd name="T5" fmla="*/ 16 h 385"/>
                <a:gd name="T6" fmla="*/ 208 w 401"/>
                <a:gd name="T7" fmla="*/ 32 h 385"/>
                <a:gd name="T8" fmla="*/ 144 w 401"/>
                <a:gd name="T9" fmla="*/ 32 h 385"/>
                <a:gd name="T10" fmla="*/ 240 w 401"/>
                <a:gd name="T11" fmla="*/ 48 h 385"/>
                <a:gd name="T12" fmla="*/ 144 w 401"/>
                <a:gd name="T13" fmla="*/ 48 h 385"/>
                <a:gd name="T14" fmla="*/ 240 w 401"/>
                <a:gd name="T15" fmla="*/ 64 h 385"/>
                <a:gd name="T16" fmla="*/ 144 w 401"/>
                <a:gd name="T17" fmla="*/ 64 h 385"/>
                <a:gd name="T18" fmla="*/ 272 w 401"/>
                <a:gd name="T19" fmla="*/ 80 h 385"/>
                <a:gd name="T20" fmla="*/ 96 w 401"/>
                <a:gd name="T21" fmla="*/ 80 h 385"/>
                <a:gd name="T22" fmla="*/ 240 w 401"/>
                <a:gd name="T23" fmla="*/ 96 h 385"/>
                <a:gd name="T24" fmla="*/ 96 w 401"/>
                <a:gd name="T25" fmla="*/ 96 h 385"/>
                <a:gd name="T26" fmla="*/ 272 w 401"/>
                <a:gd name="T27" fmla="*/ 112 h 385"/>
                <a:gd name="T28" fmla="*/ 128 w 401"/>
                <a:gd name="T29" fmla="*/ 112 h 385"/>
                <a:gd name="T30" fmla="*/ 288 w 401"/>
                <a:gd name="T31" fmla="*/ 128 h 385"/>
                <a:gd name="T32" fmla="*/ 96 w 401"/>
                <a:gd name="T33" fmla="*/ 144 h 385"/>
                <a:gd name="T34" fmla="*/ 304 w 401"/>
                <a:gd name="T35" fmla="*/ 144 h 385"/>
                <a:gd name="T36" fmla="*/ 64 w 401"/>
                <a:gd name="T37" fmla="*/ 176 h 385"/>
                <a:gd name="T38" fmla="*/ 304 w 401"/>
                <a:gd name="T39" fmla="*/ 176 h 385"/>
                <a:gd name="T40" fmla="*/ 48 w 401"/>
                <a:gd name="T41" fmla="*/ 192 h 385"/>
                <a:gd name="T42" fmla="*/ 336 w 401"/>
                <a:gd name="T43" fmla="*/ 208 h 385"/>
                <a:gd name="T44" fmla="*/ 48 w 401"/>
                <a:gd name="T45" fmla="*/ 224 h 385"/>
                <a:gd name="T46" fmla="*/ 336 w 401"/>
                <a:gd name="T47" fmla="*/ 240 h 385"/>
                <a:gd name="T48" fmla="*/ 32 w 401"/>
                <a:gd name="T49" fmla="*/ 240 h 385"/>
                <a:gd name="T50" fmla="*/ 368 w 401"/>
                <a:gd name="T51" fmla="*/ 272 h 385"/>
                <a:gd name="T52" fmla="*/ 0 w 401"/>
                <a:gd name="T53" fmla="*/ 272 h 385"/>
                <a:gd name="T54" fmla="*/ 368 w 401"/>
                <a:gd name="T55" fmla="*/ 304 h 385"/>
                <a:gd name="T56" fmla="*/ 32 w 401"/>
                <a:gd name="T57" fmla="*/ 304 h 385"/>
                <a:gd name="T58" fmla="*/ 400 w 401"/>
                <a:gd name="T59" fmla="*/ 320 h 385"/>
                <a:gd name="T60" fmla="*/ 16 w 401"/>
                <a:gd name="T61" fmla="*/ 320 h 385"/>
                <a:gd name="T62" fmla="*/ 160 w 401"/>
                <a:gd name="T63" fmla="*/ 320 h 385"/>
                <a:gd name="T64" fmla="*/ 160 w 401"/>
                <a:gd name="T65" fmla="*/ 384 h 385"/>
                <a:gd name="T66" fmla="*/ 192 w 401"/>
                <a:gd name="T67" fmla="*/ 384 h 385"/>
                <a:gd name="T68" fmla="*/ 192 w 401"/>
                <a:gd name="T69" fmla="*/ 320 h 38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01"/>
                <a:gd name="T106" fmla="*/ 0 h 385"/>
                <a:gd name="T107" fmla="*/ 401 w 401"/>
                <a:gd name="T108" fmla="*/ 385 h 38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01" h="385">
                  <a:moveTo>
                    <a:pt x="176" y="0"/>
                  </a:moveTo>
                  <a:lnTo>
                    <a:pt x="208" y="16"/>
                  </a:lnTo>
                  <a:lnTo>
                    <a:pt x="144" y="16"/>
                  </a:lnTo>
                  <a:lnTo>
                    <a:pt x="208" y="32"/>
                  </a:lnTo>
                  <a:lnTo>
                    <a:pt x="144" y="32"/>
                  </a:lnTo>
                  <a:lnTo>
                    <a:pt x="240" y="48"/>
                  </a:lnTo>
                  <a:lnTo>
                    <a:pt x="144" y="48"/>
                  </a:lnTo>
                  <a:lnTo>
                    <a:pt x="240" y="64"/>
                  </a:lnTo>
                  <a:lnTo>
                    <a:pt x="144" y="64"/>
                  </a:lnTo>
                  <a:lnTo>
                    <a:pt x="272" y="80"/>
                  </a:lnTo>
                  <a:lnTo>
                    <a:pt x="96" y="80"/>
                  </a:lnTo>
                  <a:lnTo>
                    <a:pt x="240" y="96"/>
                  </a:lnTo>
                  <a:lnTo>
                    <a:pt x="96" y="96"/>
                  </a:lnTo>
                  <a:lnTo>
                    <a:pt x="272" y="112"/>
                  </a:lnTo>
                  <a:lnTo>
                    <a:pt x="128" y="112"/>
                  </a:lnTo>
                  <a:lnTo>
                    <a:pt x="288" y="128"/>
                  </a:lnTo>
                  <a:lnTo>
                    <a:pt x="96" y="144"/>
                  </a:lnTo>
                  <a:lnTo>
                    <a:pt x="304" y="144"/>
                  </a:lnTo>
                  <a:lnTo>
                    <a:pt x="64" y="176"/>
                  </a:lnTo>
                  <a:lnTo>
                    <a:pt x="304" y="176"/>
                  </a:lnTo>
                  <a:lnTo>
                    <a:pt x="48" y="192"/>
                  </a:lnTo>
                  <a:lnTo>
                    <a:pt x="336" y="208"/>
                  </a:lnTo>
                  <a:lnTo>
                    <a:pt x="48" y="224"/>
                  </a:lnTo>
                  <a:lnTo>
                    <a:pt x="336" y="240"/>
                  </a:lnTo>
                  <a:lnTo>
                    <a:pt x="32" y="240"/>
                  </a:lnTo>
                  <a:lnTo>
                    <a:pt x="368" y="272"/>
                  </a:lnTo>
                  <a:lnTo>
                    <a:pt x="0" y="272"/>
                  </a:lnTo>
                  <a:lnTo>
                    <a:pt x="368" y="304"/>
                  </a:lnTo>
                  <a:lnTo>
                    <a:pt x="32" y="304"/>
                  </a:lnTo>
                  <a:lnTo>
                    <a:pt x="400" y="320"/>
                  </a:lnTo>
                  <a:lnTo>
                    <a:pt x="16" y="320"/>
                  </a:lnTo>
                  <a:lnTo>
                    <a:pt x="160" y="320"/>
                  </a:lnTo>
                  <a:lnTo>
                    <a:pt x="160" y="384"/>
                  </a:lnTo>
                  <a:lnTo>
                    <a:pt x="192" y="384"/>
                  </a:lnTo>
                  <a:lnTo>
                    <a:pt x="192" y="320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9060" name="Rectangle 13"/>
            <p:cNvSpPr>
              <a:spLocks noChangeArrowheads="1"/>
            </p:cNvSpPr>
            <p:nvPr/>
          </p:nvSpPr>
          <p:spPr bwMode="auto">
            <a:xfrm>
              <a:off x="2100" y="3684"/>
              <a:ext cx="24" cy="56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776206" name="AutoShape 14"/>
          <p:cNvSpPr>
            <a:spLocks noChangeArrowheads="1"/>
          </p:cNvSpPr>
          <p:nvPr/>
        </p:nvSpPr>
        <p:spPr bwMode="auto">
          <a:xfrm>
            <a:off x="5416550" y="45783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6207" name="AutoShape 15"/>
          <p:cNvSpPr>
            <a:spLocks noChangeArrowheads="1"/>
          </p:cNvSpPr>
          <p:nvPr/>
        </p:nvSpPr>
        <p:spPr bwMode="auto">
          <a:xfrm>
            <a:off x="3968750" y="3435350"/>
            <a:ext cx="292100" cy="292100"/>
          </a:xfrm>
          <a:prstGeom prst="star5">
            <a:avLst/>
          </a:prstGeom>
          <a:solidFill>
            <a:srgbClr val="0066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6208" name="AutoShape 16"/>
          <p:cNvSpPr>
            <a:spLocks noChangeArrowheads="1"/>
          </p:cNvSpPr>
          <p:nvPr/>
        </p:nvSpPr>
        <p:spPr bwMode="auto">
          <a:xfrm>
            <a:off x="4883150" y="49593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6209" name="AutoShape 17"/>
          <p:cNvSpPr>
            <a:spLocks noChangeArrowheads="1"/>
          </p:cNvSpPr>
          <p:nvPr/>
        </p:nvSpPr>
        <p:spPr bwMode="auto">
          <a:xfrm>
            <a:off x="5492750" y="53403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6210" name="AutoShape 18"/>
          <p:cNvSpPr>
            <a:spLocks noChangeArrowheads="1"/>
          </p:cNvSpPr>
          <p:nvPr/>
        </p:nvSpPr>
        <p:spPr bwMode="auto">
          <a:xfrm>
            <a:off x="4121150" y="49593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6211" name="AutoShape 19"/>
          <p:cNvSpPr>
            <a:spLocks noChangeArrowheads="1"/>
          </p:cNvSpPr>
          <p:nvPr/>
        </p:nvSpPr>
        <p:spPr bwMode="auto">
          <a:xfrm>
            <a:off x="4883150" y="3282950"/>
            <a:ext cx="292100" cy="292100"/>
          </a:xfrm>
          <a:prstGeom prst="star5">
            <a:avLst/>
          </a:prstGeom>
          <a:solidFill>
            <a:srgbClr val="0066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6212" name="AutoShape 20"/>
          <p:cNvSpPr>
            <a:spLocks noChangeArrowheads="1"/>
          </p:cNvSpPr>
          <p:nvPr/>
        </p:nvSpPr>
        <p:spPr bwMode="auto">
          <a:xfrm>
            <a:off x="4425950" y="3740150"/>
            <a:ext cx="292100" cy="292100"/>
          </a:xfrm>
          <a:prstGeom prst="star5">
            <a:avLst/>
          </a:prstGeom>
          <a:solidFill>
            <a:srgbClr val="0066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6213" name="AutoShape 21"/>
          <p:cNvSpPr>
            <a:spLocks noChangeArrowheads="1"/>
          </p:cNvSpPr>
          <p:nvPr/>
        </p:nvSpPr>
        <p:spPr bwMode="auto">
          <a:xfrm>
            <a:off x="4273550" y="3206750"/>
            <a:ext cx="292100" cy="292100"/>
          </a:xfrm>
          <a:prstGeom prst="star5">
            <a:avLst/>
          </a:prstGeom>
          <a:solidFill>
            <a:srgbClr val="0066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6214" name="AutoShape 22"/>
          <p:cNvSpPr>
            <a:spLocks noChangeArrowheads="1"/>
          </p:cNvSpPr>
          <p:nvPr/>
        </p:nvSpPr>
        <p:spPr bwMode="auto">
          <a:xfrm>
            <a:off x="3816350" y="2901950"/>
            <a:ext cx="292100" cy="292100"/>
          </a:xfrm>
          <a:prstGeom prst="star5">
            <a:avLst/>
          </a:prstGeom>
          <a:solidFill>
            <a:srgbClr val="0066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6215" name="AutoShape 23"/>
          <p:cNvSpPr>
            <a:spLocks noChangeArrowheads="1"/>
          </p:cNvSpPr>
          <p:nvPr/>
        </p:nvSpPr>
        <p:spPr bwMode="auto">
          <a:xfrm>
            <a:off x="4806950" y="2597150"/>
            <a:ext cx="292100" cy="292100"/>
          </a:xfrm>
          <a:prstGeom prst="star5">
            <a:avLst/>
          </a:prstGeom>
          <a:solidFill>
            <a:srgbClr val="0066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6216" name="AutoShape 24"/>
          <p:cNvSpPr>
            <a:spLocks noChangeArrowheads="1"/>
          </p:cNvSpPr>
          <p:nvPr/>
        </p:nvSpPr>
        <p:spPr bwMode="auto">
          <a:xfrm>
            <a:off x="4273550" y="2368550"/>
            <a:ext cx="292100" cy="292100"/>
          </a:xfrm>
          <a:prstGeom prst="star5">
            <a:avLst/>
          </a:prstGeom>
          <a:solidFill>
            <a:srgbClr val="0066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6217" name="AutoShape 25"/>
          <p:cNvSpPr>
            <a:spLocks noChangeArrowheads="1"/>
          </p:cNvSpPr>
          <p:nvPr/>
        </p:nvSpPr>
        <p:spPr bwMode="auto">
          <a:xfrm>
            <a:off x="4654550" y="2139950"/>
            <a:ext cx="292100" cy="292100"/>
          </a:xfrm>
          <a:prstGeom prst="star5">
            <a:avLst/>
          </a:prstGeom>
          <a:solidFill>
            <a:srgbClr val="0066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6218" name="AutoShape 26"/>
          <p:cNvSpPr>
            <a:spLocks noChangeArrowheads="1"/>
          </p:cNvSpPr>
          <p:nvPr/>
        </p:nvSpPr>
        <p:spPr bwMode="auto">
          <a:xfrm>
            <a:off x="4502150" y="2825750"/>
            <a:ext cx="292100" cy="292100"/>
          </a:xfrm>
          <a:prstGeom prst="star5">
            <a:avLst/>
          </a:prstGeom>
          <a:solidFill>
            <a:srgbClr val="0066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6219" name="AutoShape 27"/>
          <p:cNvSpPr>
            <a:spLocks noChangeArrowheads="1"/>
          </p:cNvSpPr>
          <p:nvPr/>
        </p:nvSpPr>
        <p:spPr bwMode="auto">
          <a:xfrm>
            <a:off x="4197350" y="1758950"/>
            <a:ext cx="292100" cy="292100"/>
          </a:xfrm>
          <a:prstGeom prst="star5">
            <a:avLst/>
          </a:prstGeom>
          <a:solidFill>
            <a:srgbClr val="0066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29049" name="Rectangle 28"/>
          <p:cNvSpPr>
            <a:spLocks noChangeArrowheads="1"/>
          </p:cNvSpPr>
          <p:nvPr/>
        </p:nvSpPr>
        <p:spPr bwMode="auto">
          <a:xfrm>
            <a:off x="84138" y="5622925"/>
            <a:ext cx="296862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r>
              <a:rPr lang="pt-BR" sz="1600">
                <a:solidFill>
                  <a:srgbClr val="FFFF00"/>
                </a:solidFill>
              </a:rPr>
              <a:t>4</a:t>
            </a:r>
          </a:p>
        </p:txBody>
      </p:sp>
      <p:sp>
        <p:nvSpPr>
          <p:cNvPr id="129050" name="Text Box 29"/>
          <p:cNvSpPr txBox="1">
            <a:spLocks noChangeArrowheads="1"/>
          </p:cNvSpPr>
          <p:nvPr/>
        </p:nvSpPr>
        <p:spPr bwMode="auto">
          <a:xfrm>
            <a:off x="8524875" y="2133600"/>
            <a:ext cx="519113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Cap</a:t>
            </a:r>
          </a:p>
        </p:txBody>
      </p:sp>
      <p:sp>
        <p:nvSpPr>
          <p:cNvPr id="129051" name="Text Box 30"/>
          <p:cNvSpPr txBox="1">
            <a:spLocks noChangeArrowheads="1"/>
          </p:cNvSpPr>
          <p:nvPr/>
        </p:nvSpPr>
        <p:spPr bwMode="auto">
          <a:xfrm>
            <a:off x="8558213" y="4800600"/>
            <a:ext cx="509587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Sag</a:t>
            </a:r>
          </a:p>
        </p:txBody>
      </p:sp>
      <p:grpSp>
        <p:nvGrpSpPr>
          <p:cNvPr id="4" name="Group 31"/>
          <p:cNvGrpSpPr>
            <a:grpSpLocks/>
          </p:cNvGrpSpPr>
          <p:nvPr/>
        </p:nvGrpSpPr>
        <p:grpSpPr bwMode="auto">
          <a:xfrm>
            <a:off x="4962525" y="5562600"/>
            <a:ext cx="295275" cy="409575"/>
            <a:chOff x="652" y="30"/>
            <a:chExt cx="1744" cy="2418"/>
          </a:xfrm>
        </p:grpSpPr>
        <p:sp>
          <p:nvSpPr>
            <p:cNvPr id="776224" name="AutoShape 32"/>
            <p:cNvSpPr>
              <a:spLocks noChangeArrowheads="1"/>
            </p:cNvSpPr>
            <p:nvPr/>
          </p:nvSpPr>
          <p:spPr bwMode="auto">
            <a:xfrm>
              <a:off x="2208" y="1351"/>
              <a:ext cx="188" cy="178"/>
            </a:xfrm>
            <a:prstGeom prst="star5">
              <a:avLst/>
            </a:prstGeom>
            <a:solidFill>
              <a:srgbClr val="FFFF00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9054" name="Freeform 33"/>
            <p:cNvSpPr>
              <a:spLocks/>
            </p:cNvSpPr>
            <p:nvPr/>
          </p:nvSpPr>
          <p:spPr bwMode="auto">
            <a:xfrm>
              <a:off x="720" y="1200"/>
              <a:ext cx="576" cy="1248"/>
            </a:xfrm>
            <a:custGeom>
              <a:avLst/>
              <a:gdLst>
                <a:gd name="T0" fmla="*/ 0 w 576"/>
                <a:gd name="T1" fmla="*/ 0 h 1248"/>
                <a:gd name="T2" fmla="*/ 384 w 576"/>
                <a:gd name="T3" fmla="*/ 480 h 1248"/>
                <a:gd name="T4" fmla="*/ 576 w 576"/>
                <a:gd name="T5" fmla="*/ 1248 h 1248"/>
                <a:gd name="T6" fmla="*/ 0 60000 65536"/>
                <a:gd name="T7" fmla="*/ 0 60000 65536"/>
                <a:gd name="T8" fmla="*/ 0 60000 65536"/>
                <a:gd name="T9" fmla="*/ 0 w 576"/>
                <a:gd name="T10" fmla="*/ 0 h 1248"/>
                <a:gd name="T11" fmla="*/ 576 w 576"/>
                <a:gd name="T12" fmla="*/ 1248 h 124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76" h="1248">
                  <a:moveTo>
                    <a:pt x="0" y="0"/>
                  </a:moveTo>
                  <a:cubicBezTo>
                    <a:pt x="144" y="136"/>
                    <a:pt x="288" y="272"/>
                    <a:pt x="384" y="480"/>
                  </a:cubicBezTo>
                  <a:cubicBezTo>
                    <a:pt x="480" y="688"/>
                    <a:pt x="528" y="968"/>
                    <a:pt x="576" y="124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9055" name="Freeform 34"/>
            <p:cNvSpPr>
              <a:spLocks/>
            </p:cNvSpPr>
            <p:nvPr/>
          </p:nvSpPr>
          <p:spPr bwMode="auto">
            <a:xfrm>
              <a:off x="960" y="624"/>
              <a:ext cx="440" cy="1824"/>
            </a:xfrm>
            <a:custGeom>
              <a:avLst/>
              <a:gdLst>
                <a:gd name="T0" fmla="*/ 0 w 440"/>
                <a:gd name="T1" fmla="*/ 0 h 1824"/>
                <a:gd name="T2" fmla="*/ 384 w 440"/>
                <a:gd name="T3" fmla="*/ 816 h 1824"/>
                <a:gd name="T4" fmla="*/ 336 w 440"/>
                <a:gd name="T5" fmla="*/ 1824 h 1824"/>
                <a:gd name="T6" fmla="*/ 0 60000 65536"/>
                <a:gd name="T7" fmla="*/ 0 60000 65536"/>
                <a:gd name="T8" fmla="*/ 0 60000 65536"/>
                <a:gd name="T9" fmla="*/ 0 w 440"/>
                <a:gd name="T10" fmla="*/ 0 h 1824"/>
                <a:gd name="T11" fmla="*/ 440 w 440"/>
                <a:gd name="T12" fmla="*/ 1824 h 18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40" h="1824">
                  <a:moveTo>
                    <a:pt x="0" y="0"/>
                  </a:moveTo>
                  <a:cubicBezTo>
                    <a:pt x="164" y="256"/>
                    <a:pt x="328" y="512"/>
                    <a:pt x="384" y="816"/>
                  </a:cubicBezTo>
                  <a:cubicBezTo>
                    <a:pt x="440" y="1120"/>
                    <a:pt x="388" y="1472"/>
                    <a:pt x="336" y="1824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9056" name="Freeform 35"/>
            <p:cNvSpPr>
              <a:spLocks/>
            </p:cNvSpPr>
            <p:nvPr/>
          </p:nvSpPr>
          <p:spPr bwMode="auto">
            <a:xfrm>
              <a:off x="1296" y="960"/>
              <a:ext cx="768" cy="1488"/>
            </a:xfrm>
            <a:custGeom>
              <a:avLst/>
              <a:gdLst>
                <a:gd name="T0" fmla="*/ 768 w 768"/>
                <a:gd name="T1" fmla="*/ 0 h 1488"/>
                <a:gd name="T2" fmla="*/ 384 w 768"/>
                <a:gd name="T3" fmla="*/ 528 h 1488"/>
                <a:gd name="T4" fmla="*/ 240 w 768"/>
                <a:gd name="T5" fmla="*/ 1056 h 1488"/>
                <a:gd name="T6" fmla="*/ 0 w 768"/>
                <a:gd name="T7" fmla="*/ 1488 h 14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8"/>
                <a:gd name="T13" fmla="*/ 0 h 1488"/>
                <a:gd name="T14" fmla="*/ 768 w 768"/>
                <a:gd name="T15" fmla="*/ 1488 h 14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8" h="1488">
                  <a:moveTo>
                    <a:pt x="768" y="0"/>
                  </a:moveTo>
                  <a:cubicBezTo>
                    <a:pt x="620" y="176"/>
                    <a:pt x="472" y="352"/>
                    <a:pt x="384" y="528"/>
                  </a:cubicBezTo>
                  <a:cubicBezTo>
                    <a:pt x="296" y="704"/>
                    <a:pt x="304" y="896"/>
                    <a:pt x="240" y="1056"/>
                  </a:cubicBezTo>
                  <a:cubicBezTo>
                    <a:pt x="176" y="1216"/>
                    <a:pt x="88" y="1352"/>
                    <a:pt x="0" y="148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9057" name="Freeform 36"/>
            <p:cNvSpPr>
              <a:spLocks/>
            </p:cNvSpPr>
            <p:nvPr/>
          </p:nvSpPr>
          <p:spPr bwMode="auto">
            <a:xfrm>
              <a:off x="1344" y="336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29058" name="Freeform 37"/>
            <p:cNvSpPr>
              <a:spLocks/>
            </p:cNvSpPr>
            <p:nvPr/>
          </p:nvSpPr>
          <p:spPr bwMode="auto">
            <a:xfrm flipH="1">
              <a:off x="652" y="30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40" name="CaixaDeTexto 39"/>
          <p:cNvSpPr txBox="1"/>
          <p:nvPr/>
        </p:nvSpPr>
        <p:spPr>
          <a:xfrm>
            <a:off x="4218812" y="6501280"/>
            <a:ext cx="13260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0" dirty="0" smtClean="0">
                <a:solidFill>
                  <a:srgbClr val="000000"/>
                </a:solidFill>
              </a:rPr>
              <a:t>Lado oeste</a:t>
            </a:r>
            <a:endParaRPr lang="pt-BR" b="0" dirty="0">
              <a:solidFill>
                <a:srgbClr val="0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gradFill rotWithShape="0">
          <a:gsLst>
            <a:gs pos="0">
              <a:srgbClr val="0000FF"/>
            </a:gs>
            <a:gs pos="100000">
              <a:schemeClr val="tx1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2834" name="Rectangle 2"/>
          <p:cNvSpPr>
            <a:spLocks noGrp="1" noChangeArrowheads="1"/>
          </p:cNvSpPr>
          <p:nvPr>
            <p:ph type="title"/>
          </p:nvPr>
        </p:nvSpPr>
        <p:spPr>
          <a:xfrm>
            <a:off x="2809875" y="115888"/>
            <a:ext cx="3524250" cy="1143000"/>
          </a:xfrm>
          <a:noFill/>
          <a:ln/>
        </p:spPr>
        <p:txBody>
          <a:bodyPr/>
          <a:lstStyle/>
          <a:p>
            <a:r>
              <a:rPr lang="pt-BR" sz="4800" dirty="0">
                <a:solidFill>
                  <a:srgbClr val="00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Períodos</a:t>
            </a:r>
          </a:p>
        </p:txBody>
      </p:sp>
      <p:sp>
        <p:nvSpPr>
          <p:cNvPr id="1272835" name="Rectangle 3"/>
          <p:cNvSpPr>
            <a:spLocks noGrp="1" noChangeArrowheads="1"/>
          </p:cNvSpPr>
          <p:nvPr>
            <p:ph idx="1"/>
          </p:nvPr>
        </p:nvSpPr>
        <p:spPr>
          <a:xfrm>
            <a:off x="560388" y="980728"/>
            <a:ext cx="8278812" cy="1125090"/>
          </a:xfrm>
          <a:noFill/>
          <a:ln/>
        </p:spPr>
        <p:txBody>
          <a:bodyPr/>
          <a:lstStyle/>
          <a:p>
            <a:pPr>
              <a:lnSpc>
                <a:spcPct val="160000"/>
              </a:lnSpc>
              <a:buClr>
                <a:srgbClr val="FF66FF"/>
              </a:buClr>
              <a:buFont typeface="Wingdings" pitchFamily="2" charset="2"/>
              <a:buChar char="q"/>
            </a:pPr>
            <a:r>
              <a:rPr lang="pt-BR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Dia</a:t>
            </a:r>
            <a:r>
              <a:rPr lang="pt-BR" sz="1400" dirty="0">
                <a:solidFill>
                  <a:srgbClr val="00CC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(</a:t>
            </a:r>
            <a:r>
              <a:rPr lang="pt-BR" sz="1200" dirty="0">
                <a:solidFill>
                  <a:srgbClr val="00CC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fundamental</a:t>
            </a:r>
            <a:r>
              <a:rPr lang="pt-BR" sz="1400" dirty="0">
                <a:solidFill>
                  <a:srgbClr val="00CC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)</a:t>
            </a:r>
            <a:r>
              <a:rPr lang="pt-BR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	    Ligado ao nascer do </a:t>
            </a:r>
            <a:r>
              <a:rPr lang="pt-BR" sz="3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sol</a:t>
            </a:r>
            <a:endParaRPr lang="pt-BR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235" name="Espaço Reservado para Número de Slide 234"/>
          <p:cNvSpPr>
            <a:spLocks noGrp="1"/>
          </p:cNvSpPr>
          <p:nvPr>
            <p:ph type="sldNum" sz="quarter" idx="12"/>
          </p:nvPr>
        </p:nvSpPr>
        <p:spPr>
          <a:xfrm>
            <a:off x="7275512" y="6649888"/>
            <a:ext cx="1905000" cy="208112"/>
          </a:xfrm>
        </p:spPr>
        <p:txBody>
          <a:bodyPr/>
          <a:lstStyle/>
          <a:p>
            <a:fld id="{55DEC218-7424-4E5C-8894-EF29B48C5678}" type="slidenum">
              <a:rPr lang="pt-BR" smtClean="0"/>
              <a:pPr/>
              <a:t>3</a:t>
            </a:fld>
            <a:endParaRPr lang="pt-BR" dirty="0"/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2208213" y="4335463"/>
            <a:ext cx="631825" cy="419100"/>
            <a:chOff x="1800" y="2597"/>
            <a:chExt cx="1080" cy="715"/>
          </a:xfrm>
        </p:grpSpPr>
        <p:sp>
          <p:nvSpPr>
            <p:cNvPr id="1272837" name="Freeform 5"/>
            <p:cNvSpPr>
              <a:spLocks/>
            </p:cNvSpPr>
            <p:nvPr/>
          </p:nvSpPr>
          <p:spPr bwMode="auto">
            <a:xfrm>
              <a:off x="1834" y="2597"/>
              <a:ext cx="1046" cy="264"/>
            </a:xfrm>
            <a:custGeom>
              <a:avLst/>
              <a:gdLst/>
              <a:ahLst/>
              <a:cxnLst>
                <a:cxn ang="0">
                  <a:pos x="4" y="1014"/>
                </a:cxn>
                <a:cxn ang="0">
                  <a:pos x="0" y="931"/>
                </a:cxn>
                <a:cxn ang="0">
                  <a:pos x="93" y="808"/>
                </a:cxn>
                <a:cxn ang="0">
                  <a:pos x="125" y="561"/>
                </a:cxn>
                <a:cxn ang="0">
                  <a:pos x="43" y="374"/>
                </a:cxn>
                <a:cxn ang="0">
                  <a:pos x="93" y="215"/>
                </a:cxn>
                <a:cxn ang="0">
                  <a:pos x="35" y="86"/>
                </a:cxn>
                <a:cxn ang="0">
                  <a:pos x="456" y="17"/>
                </a:cxn>
                <a:cxn ang="0">
                  <a:pos x="774" y="107"/>
                </a:cxn>
                <a:cxn ang="0">
                  <a:pos x="1101" y="24"/>
                </a:cxn>
                <a:cxn ang="0">
                  <a:pos x="1653" y="0"/>
                </a:cxn>
                <a:cxn ang="0">
                  <a:pos x="1840" y="107"/>
                </a:cxn>
                <a:cxn ang="0">
                  <a:pos x="2163" y="114"/>
                </a:cxn>
                <a:cxn ang="0">
                  <a:pos x="2333" y="47"/>
                </a:cxn>
                <a:cxn ang="0">
                  <a:pos x="2703" y="51"/>
                </a:cxn>
                <a:cxn ang="0">
                  <a:pos x="2684" y="309"/>
                </a:cxn>
                <a:cxn ang="0">
                  <a:pos x="2641" y="371"/>
                </a:cxn>
                <a:cxn ang="0">
                  <a:pos x="2735" y="624"/>
                </a:cxn>
                <a:cxn ang="0">
                  <a:pos x="2660" y="838"/>
                </a:cxn>
                <a:cxn ang="0">
                  <a:pos x="2649" y="1056"/>
                </a:cxn>
                <a:cxn ang="0">
                  <a:pos x="4" y="1014"/>
                </a:cxn>
                <a:cxn ang="0">
                  <a:pos x="4" y="1014"/>
                </a:cxn>
              </a:cxnLst>
              <a:rect l="0" t="0" r="r" b="b"/>
              <a:pathLst>
                <a:path w="2735" h="1056">
                  <a:moveTo>
                    <a:pt x="4" y="1014"/>
                  </a:moveTo>
                  <a:lnTo>
                    <a:pt x="0" y="931"/>
                  </a:lnTo>
                  <a:lnTo>
                    <a:pt x="93" y="808"/>
                  </a:lnTo>
                  <a:lnTo>
                    <a:pt x="125" y="561"/>
                  </a:lnTo>
                  <a:lnTo>
                    <a:pt x="43" y="374"/>
                  </a:lnTo>
                  <a:lnTo>
                    <a:pt x="93" y="215"/>
                  </a:lnTo>
                  <a:lnTo>
                    <a:pt x="35" y="86"/>
                  </a:lnTo>
                  <a:lnTo>
                    <a:pt x="456" y="17"/>
                  </a:lnTo>
                  <a:lnTo>
                    <a:pt x="774" y="107"/>
                  </a:lnTo>
                  <a:lnTo>
                    <a:pt x="1101" y="24"/>
                  </a:lnTo>
                  <a:lnTo>
                    <a:pt x="1653" y="0"/>
                  </a:lnTo>
                  <a:lnTo>
                    <a:pt x="1840" y="107"/>
                  </a:lnTo>
                  <a:lnTo>
                    <a:pt x="2163" y="114"/>
                  </a:lnTo>
                  <a:lnTo>
                    <a:pt x="2333" y="47"/>
                  </a:lnTo>
                  <a:lnTo>
                    <a:pt x="2703" y="51"/>
                  </a:lnTo>
                  <a:lnTo>
                    <a:pt x="2684" y="309"/>
                  </a:lnTo>
                  <a:lnTo>
                    <a:pt x="2641" y="371"/>
                  </a:lnTo>
                  <a:lnTo>
                    <a:pt x="2735" y="624"/>
                  </a:lnTo>
                  <a:lnTo>
                    <a:pt x="2660" y="838"/>
                  </a:lnTo>
                  <a:lnTo>
                    <a:pt x="2649" y="1056"/>
                  </a:lnTo>
                  <a:lnTo>
                    <a:pt x="4" y="1014"/>
                  </a:lnTo>
                  <a:lnTo>
                    <a:pt x="4" y="1014"/>
                  </a:lnTo>
                  <a:close/>
                </a:path>
              </a:pathLst>
            </a:custGeom>
            <a:solidFill>
              <a:srgbClr val="B2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38" name="Freeform 6"/>
            <p:cNvSpPr>
              <a:spLocks/>
            </p:cNvSpPr>
            <p:nvPr/>
          </p:nvSpPr>
          <p:spPr bwMode="auto">
            <a:xfrm>
              <a:off x="2249" y="2706"/>
              <a:ext cx="152" cy="111"/>
            </a:xfrm>
            <a:custGeom>
              <a:avLst/>
              <a:gdLst/>
              <a:ahLst/>
              <a:cxnLst>
                <a:cxn ang="0">
                  <a:pos x="17" y="338"/>
                </a:cxn>
                <a:cxn ang="0">
                  <a:pos x="0" y="235"/>
                </a:cxn>
                <a:cxn ang="0">
                  <a:pos x="36" y="141"/>
                </a:cxn>
                <a:cxn ang="0">
                  <a:pos x="118" y="48"/>
                </a:cxn>
                <a:cxn ang="0">
                  <a:pos x="229" y="4"/>
                </a:cxn>
                <a:cxn ang="0">
                  <a:pos x="338" y="0"/>
                </a:cxn>
                <a:cxn ang="0">
                  <a:pos x="501" y="48"/>
                </a:cxn>
                <a:cxn ang="0">
                  <a:pos x="585" y="118"/>
                </a:cxn>
                <a:cxn ang="0">
                  <a:pos x="607" y="212"/>
                </a:cxn>
                <a:cxn ang="0">
                  <a:pos x="582" y="299"/>
                </a:cxn>
                <a:cxn ang="0">
                  <a:pos x="515" y="377"/>
                </a:cxn>
                <a:cxn ang="0">
                  <a:pos x="399" y="433"/>
                </a:cxn>
                <a:cxn ang="0">
                  <a:pos x="255" y="447"/>
                </a:cxn>
                <a:cxn ang="0">
                  <a:pos x="112" y="417"/>
                </a:cxn>
                <a:cxn ang="0">
                  <a:pos x="17" y="338"/>
                </a:cxn>
                <a:cxn ang="0">
                  <a:pos x="17" y="338"/>
                </a:cxn>
              </a:cxnLst>
              <a:rect l="0" t="0" r="r" b="b"/>
              <a:pathLst>
                <a:path w="607" h="447">
                  <a:moveTo>
                    <a:pt x="17" y="338"/>
                  </a:moveTo>
                  <a:lnTo>
                    <a:pt x="0" y="235"/>
                  </a:lnTo>
                  <a:lnTo>
                    <a:pt x="36" y="141"/>
                  </a:lnTo>
                  <a:lnTo>
                    <a:pt x="118" y="48"/>
                  </a:lnTo>
                  <a:lnTo>
                    <a:pt x="229" y="4"/>
                  </a:lnTo>
                  <a:lnTo>
                    <a:pt x="338" y="0"/>
                  </a:lnTo>
                  <a:lnTo>
                    <a:pt x="501" y="48"/>
                  </a:lnTo>
                  <a:lnTo>
                    <a:pt x="585" y="118"/>
                  </a:lnTo>
                  <a:lnTo>
                    <a:pt x="607" y="212"/>
                  </a:lnTo>
                  <a:lnTo>
                    <a:pt x="582" y="299"/>
                  </a:lnTo>
                  <a:lnTo>
                    <a:pt x="515" y="377"/>
                  </a:lnTo>
                  <a:lnTo>
                    <a:pt x="399" y="433"/>
                  </a:lnTo>
                  <a:lnTo>
                    <a:pt x="255" y="447"/>
                  </a:lnTo>
                  <a:lnTo>
                    <a:pt x="112" y="417"/>
                  </a:lnTo>
                  <a:lnTo>
                    <a:pt x="17" y="338"/>
                  </a:lnTo>
                  <a:lnTo>
                    <a:pt x="17" y="338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39" name="Freeform 7"/>
            <p:cNvSpPr>
              <a:spLocks/>
            </p:cNvSpPr>
            <p:nvPr/>
          </p:nvSpPr>
          <p:spPr bwMode="auto">
            <a:xfrm>
              <a:off x="2595" y="2716"/>
              <a:ext cx="88" cy="104"/>
            </a:xfrm>
            <a:custGeom>
              <a:avLst/>
              <a:gdLst/>
              <a:ahLst/>
              <a:cxnLst>
                <a:cxn ang="0">
                  <a:pos x="56" y="384"/>
                </a:cxn>
                <a:cxn ang="0">
                  <a:pos x="69" y="367"/>
                </a:cxn>
                <a:cxn ang="0">
                  <a:pos x="119" y="273"/>
                </a:cxn>
                <a:cxn ang="0">
                  <a:pos x="190" y="293"/>
                </a:cxn>
                <a:cxn ang="0">
                  <a:pos x="225" y="322"/>
                </a:cxn>
                <a:cxn ang="0">
                  <a:pos x="267" y="386"/>
                </a:cxn>
                <a:cxn ang="0">
                  <a:pos x="293" y="415"/>
                </a:cxn>
                <a:cxn ang="0">
                  <a:pos x="311" y="401"/>
                </a:cxn>
                <a:cxn ang="0">
                  <a:pos x="315" y="353"/>
                </a:cxn>
                <a:cxn ang="0">
                  <a:pos x="269" y="289"/>
                </a:cxn>
                <a:cxn ang="0">
                  <a:pos x="210" y="242"/>
                </a:cxn>
                <a:cxn ang="0">
                  <a:pos x="223" y="216"/>
                </a:cxn>
                <a:cxn ang="0">
                  <a:pos x="332" y="188"/>
                </a:cxn>
                <a:cxn ang="0">
                  <a:pos x="353" y="161"/>
                </a:cxn>
                <a:cxn ang="0">
                  <a:pos x="324" y="136"/>
                </a:cxn>
                <a:cxn ang="0">
                  <a:pos x="265" y="131"/>
                </a:cxn>
                <a:cxn ang="0">
                  <a:pos x="172" y="168"/>
                </a:cxn>
                <a:cxn ang="0">
                  <a:pos x="195" y="89"/>
                </a:cxn>
                <a:cxn ang="0">
                  <a:pos x="234" y="17"/>
                </a:cxn>
                <a:cxn ang="0">
                  <a:pos x="226" y="0"/>
                </a:cxn>
                <a:cxn ang="0">
                  <a:pos x="182" y="7"/>
                </a:cxn>
                <a:cxn ang="0">
                  <a:pos x="144" y="50"/>
                </a:cxn>
                <a:cxn ang="0">
                  <a:pos x="123" y="121"/>
                </a:cxn>
                <a:cxn ang="0">
                  <a:pos x="86" y="65"/>
                </a:cxn>
                <a:cxn ang="0">
                  <a:pos x="37" y="12"/>
                </a:cxn>
                <a:cxn ang="0">
                  <a:pos x="10" y="20"/>
                </a:cxn>
                <a:cxn ang="0">
                  <a:pos x="0" y="67"/>
                </a:cxn>
                <a:cxn ang="0">
                  <a:pos x="29" y="107"/>
                </a:cxn>
                <a:cxn ang="0">
                  <a:pos x="75" y="136"/>
                </a:cxn>
                <a:cxn ang="0">
                  <a:pos x="29" y="149"/>
                </a:cxn>
                <a:cxn ang="0">
                  <a:pos x="9" y="168"/>
                </a:cxn>
                <a:cxn ang="0">
                  <a:pos x="10" y="183"/>
                </a:cxn>
                <a:cxn ang="0">
                  <a:pos x="101" y="184"/>
                </a:cxn>
                <a:cxn ang="0">
                  <a:pos x="84" y="213"/>
                </a:cxn>
                <a:cxn ang="0">
                  <a:pos x="50" y="264"/>
                </a:cxn>
                <a:cxn ang="0">
                  <a:pos x="36" y="315"/>
                </a:cxn>
                <a:cxn ang="0">
                  <a:pos x="42" y="360"/>
                </a:cxn>
                <a:cxn ang="0">
                  <a:pos x="56" y="384"/>
                </a:cxn>
                <a:cxn ang="0">
                  <a:pos x="56" y="384"/>
                </a:cxn>
              </a:cxnLst>
              <a:rect l="0" t="0" r="r" b="b"/>
              <a:pathLst>
                <a:path w="353" h="415">
                  <a:moveTo>
                    <a:pt x="56" y="384"/>
                  </a:moveTo>
                  <a:lnTo>
                    <a:pt x="69" y="367"/>
                  </a:lnTo>
                  <a:lnTo>
                    <a:pt x="119" y="273"/>
                  </a:lnTo>
                  <a:lnTo>
                    <a:pt x="190" y="293"/>
                  </a:lnTo>
                  <a:lnTo>
                    <a:pt x="225" y="322"/>
                  </a:lnTo>
                  <a:lnTo>
                    <a:pt x="267" y="386"/>
                  </a:lnTo>
                  <a:lnTo>
                    <a:pt x="293" y="415"/>
                  </a:lnTo>
                  <a:lnTo>
                    <a:pt x="311" y="401"/>
                  </a:lnTo>
                  <a:lnTo>
                    <a:pt x="315" y="353"/>
                  </a:lnTo>
                  <a:lnTo>
                    <a:pt x="269" y="289"/>
                  </a:lnTo>
                  <a:lnTo>
                    <a:pt x="210" y="242"/>
                  </a:lnTo>
                  <a:lnTo>
                    <a:pt x="223" y="216"/>
                  </a:lnTo>
                  <a:lnTo>
                    <a:pt x="332" y="188"/>
                  </a:lnTo>
                  <a:lnTo>
                    <a:pt x="353" y="161"/>
                  </a:lnTo>
                  <a:lnTo>
                    <a:pt x="324" y="136"/>
                  </a:lnTo>
                  <a:lnTo>
                    <a:pt x="265" y="131"/>
                  </a:lnTo>
                  <a:lnTo>
                    <a:pt x="172" y="168"/>
                  </a:lnTo>
                  <a:lnTo>
                    <a:pt x="195" y="89"/>
                  </a:lnTo>
                  <a:lnTo>
                    <a:pt x="234" y="17"/>
                  </a:lnTo>
                  <a:lnTo>
                    <a:pt x="226" y="0"/>
                  </a:lnTo>
                  <a:lnTo>
                    <a:pt x="182" y="7"/>
                  </a:lnTo>
                  <a:lnTo>
                    <a:pt x="144" y="50"/>
                  </a:lnTo>
                  <a:lnTo>
                    <a:pt x="123" y="121"/>
                  </a:lnTo>
                  <a:lnTo>
                    <a:pt x="86" y="65"/>
                  </a:lnTo>
                  <a:lnTo>
                    <a:pt x="37" y="12"/>
                  </a:lnTo>
                  <a:lnTo>
                    <a:pt x="10" y="20"/>
                  </a:lnTo>
                  <a:lnTo>
                    <a:pt x="0" y="67"/>
                  </a:lnTo>
                  <a:lnTo>
                    <a:pt x="29" y="107"/>
                  </a:lnTo>
                  <a:lnTo>
                    <a:pt x="75" y="136"/>
                  </a:lnTo>
                  <a:lnTo>
                    <a:pt x="29" y="149"/>
                  </a:lnTo>
                  <a:lnTo>
                    <a:pt x="9" y="168"/>
                  </a:lnTo>
                  <a:lnTo>
                    <a:pt x="10" y="183"/>
                  </a:lnTo>
                  <a:lnTo>
                    <a:pt x="101" y="184"/>
                  </a:lnTo>
                  <a:lnTo>
                    <a:pt x="84" y="213"/>
                  </a:lnTo>
                  <a:lnTo>
                    <a:pt x="50" y="264"/>
                  </a:lnTo>
                  <a:lnTo>
                    <a:pt x="36" y="315"/>
                  </a:lnTo>
                  <a:lnTo>
                    <a:pt x="42" y="360"/>
                  </a:lnTo>
                  <a:lnTo>
                    <a:pt x="56" y="384"/>
                  </a:lnTo>
                  <a:lnTo>
                    <a:pt x="56" y="384"/>
                  </a:lnTo>
                  <a:close/>
                </a:path>
              </a:pathLst>
            </a:custGeom>
            <a:solidFill>
              <a:srgbClr val="00C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40" name="Freeform 8"/>
            <p:cNvSpPr>
              <a:spLocks/>
            </p:cNvSpPr>
            <p:nvPr/>
          </p:nvSpPr>
          <p:spPr bwMode="auto">
            <a:xfrm>
              <a:off x="2523" y="2735"/>
              <a:ext cx="81" cy="90"/>
            </a:xfrm>
            <a:custGeom>
              <a:avLst/>
              <a:gdLst/>
              <a:ahLst/>
              <a:cxnLst>
                <a:cxn ang="0">
                  <a:pos x="132" y="350"/>
                </a:cxn>
                <a:cxn ang="0">
                  <a:pos x="134" y="283"/>
                </a:cxn>
                <a:cxn ang="0">
                  <a:pos x="147" y="242"/>
                </a:cxn>
                <a:cxn ang="0">
                  <a:pos x="162" y="230"/>
                </a:cxn>
                <a:cxn ang="0">
                  <a:pos x="190" y="230"/>
                </a:cxn>
                <a:cxn ang="0">
                  <a:pos x="216" y="246"/>
                </a:cxn>
                <a:cxn ang="0">
                  <a:pos x="243" y="232"/>
                </a:cxn>
                <a:cxn ang="0">
                  <a:pos x="249" y="196"/>
                </a:cxn>
                <a:cxn ang="0">
                  <a:pos x="325" y="182"/>
                </a:cxn>
                <a:cxn ang="0">
                  <a:pos x="320" y="171"/>
                </a:cxn>
                <a:cxn ang="0">
                  <a:pos x="302" y="156"/>
                </a:cxn>
                <a:cxn ang="0">
                  <a:pos x="268" y="153"/>
                </a:cxn>
                <a:cxn ang="0">
                  <a:pos x="219" y="167"/>
                </a:cxn>
                <a:cxn ang="0">
                  <a:pos x="211" y="156"/>
                </a:cxn>
                <a:cxn ang="0">
                  <a:pos x="217" y="133"/>
                </a:cxn>
                <a:cxn ang="0">
                  <a:pos x="262" y="79"/>
                </a:cxn>
                <a:cxn ang="0">
                  <a:pos x="268" y="52"/>
                </a:cxn>
                <a:cxn ang="0">
                  <a:pos x="240" y="38"/>
                </a:cxn>
                <a:cxn ang="0">
                  <a:pos x="200" y="70"/>
                </a:cxn>
                <a:cxn ang="0">
                  <a:pos x="183" y="104"/>
                </a:cxn>
                <a:cxn ang="0">
                  <a:pos x="177" y="133"/>
                </a:cxn>
                <a:cxn ang="0">
                  <a:pos x="161" y="76"/>
                </a:cxn>
                <a:cxn ang="0">
                  <a:pos x="133" y="21"/>
                </a:cxn>
                <a:cxn ang="0">
                  <a:pos x="106" y="0"/>
                </a:cxn>
                <a:cxn ang="0">
                  <a:pos x="87" y="0"/>
                </a:cxn>
                <a:cxn ang="0">
                  <a:pos x="66" y="17"/>
                </a:cxn>
                <a:cxn ang="0">
                  <a:pos x="70" y="62"/>
                </a:cxn>
                <a:cxn ang="0">
                  <a:pos x="139" y="153"/>
                </a:cxn>
                <a:cxn ang="0">
                  <a:pos x="81" y="137"/>
                </a:cxn>
                <a:cxn ang="0">
                  <a:pos x="28" y="138"/>
                </a:cxn>
                <a:cxn ang="0">
                  <a:pos x="0" y="152"/>
                </a:cxn>
                <a:cxn ang="0">
                  <a:pos x="0" y="186"/>
                </a:cxn>
                <a:cxn ang="0">
                  <a:pos x="106" y="177"/>
                </a:cxn>
                <a:cxn ang="0">
                  <a:pos x="144" y="184"/>
                </a:cxn>
                <a:cxn ang="0">
                  <a:pos x="148" y="195"/>
                </a:cxn>
                <a:cxn ang="0">
                  <a:pos x="114" y="213"/>
                </a:cxn>
                <a:cxn ang="0">
                  <a:pos x="86" y="253"/>
                </a:cxn>
                <a:cxn ang="0">
                  <a:pos x="86" y="311"/>
                </a:cxn>
                <a:cxn ang="0">
                  <a:pos x="96" y="345"/>
                </a:cxn>
                <a:cxn ang="0">
                  <a:pos x="121" y="358"/>
                </a:cxn>
                <a:cxn ang="0">
                  <a:pos x="132" y="350"/>
                </a:cxn>
                <a:cxn ang="0">
                  <a:pos x="132" y="350"/>
                </a:cxn>
              </a:cxnLst>
              <a:rect l="0" t="0" r="r" b="b"/>
              <a:pathLst>
                <a:path w="325" h="358">
                  <a:moveTo>
                    <a:pt x="132" y="350"/>
                  </a:moveTo>
                  <a:lnTo>
                    <a:pt x="134" y="283"/>
                  </a:lnTo>
                  <a:lnTo>
                    <a:pt x="147" y="242"/>
                  </a:lnTo>
                  <a:lnTo>
                    <a:pt x="162" y="230"/>
                  </a:lnTo>
                  <a:lnTo>
                    <a:pt x="190" y="230"/>
                  </a:lnTo>
                  <a:lnTo>
                    <a:pt x="216" y="246"/>
                  </a:lnTo>
                  <a:lnTo>
                    <a:pt x="243" y="232"/>
                  </a:lnTo>
                  <a:lnTo>
                    <a:pt x="249" y="196"/>
                  </a:lnTo>
                  <a:lnTo>
                    <a:pt x="325" y="182"/>
                  </a:lnTo>
                  <a:lnTo>
                    <a:pt x="320" y="171"/>
                  </a:lnTo>
                  <a:lnTo>
                    <a:pt x="302" y="156"/>
                  </a:lnTo>
                  <a:lnTo>
                    <a:pt x="268" y="153"/>
                  </a:lnTo>
                  <a:lnTo>
                    <a:pt x="219" y="167"/>
                  </a:lnTo>
                  <a:lnTo>
                    <a:pt x="211" y="156"/>
                  </a:lnTo>
                  <a:lnTo>
                    <a:pt x="217" y="133"/>
                  </a:lnTo>
                  <a:lnTo>
                    <a:pt x="262" y="79"/>
                  </a:lnTo>
                  <a:lnTo>
                    <a:pt x="268" y="52"/>
                  </a:lnTo>
                  <a:lnTo>
                    <a:pt x="240" y="38"/>
                  </a:lnTo>
                  <a:lnTo>
                    <a:pt x="200" y="70"/>
                  </a:lnTo>
                  <a:lnTo>
                    <a:pt x="183" y="104"/>
                  </a:lnTo>
                  <a:lnTo>
                    <a:pt x="177" y="133"/>
                  </a:lnTo>
                  <a:lnTo>
                    <a:pt x="161" y="76"/>
                  </a:lnTo>
                  <a:lnTo>
                    <a:pt x="133" y="21"/>
                  </a:lnTo>
                  <a:lnTo>
                    <a:pt x="106" y="0"/>
                  </a:lnTo>
                  <a:lnTo>
                    <a:pt x="87" y="0"/>
                  </a:lnTo>
                  <a:lnTo>
                    <a:pt x="66" y="17"/>
                  </a:lnTo>
                  <a:lnTo>
                    <a:pt x="70" y="62"/>
                  </a:lnTo>
                  <a:lnTo>
                    <a:pt x="139" y="153"/>
                  </a:lnTo>
                  <a:lnTo>
                    <a:pt x="81" y="137"/>
                  </a:lnTo>
                  <a:lnTo>
                    <a:pt x="28" y="138"/>
                  </a:lnTo>
                  <a:lnTo>
                    <a:pt x="0" y="152"/>
                  </a:lnTo>
                  <a:lnTo>
                    <a:pt x="0" y="186"/>
                  </a:lnTo>
                  <a:lnTo>
                    <a:pt x="106" y="177"/>
                  </a:lnTo>
                  <a:lnTo>
                    <a:pt x="144" y="184"/>
                  </a:lnTo>
                  <a:lnTo>
                    <a:pt x="148" y="195"/>
                  </a:lnTo>
                  <a:lnTo>
                    <a:pt x="114" y="213"/>
                  </a:lnTo>
                  <a:lnTo>
                    <a:pt x="86" y="253"/>
                  </a:lnTo>
                  <a:lnTo>
                    <a:pt x="86" y="311"/>
                  </a:lnTo>
                  <a:lnTo>
                    <a:pt x="96" y="345"/>
                  </a:lnTo>
                  <a:lnTo>
                    <a:pt x="121" y="358"/>
                  </a:lnTo>
                  <a:lnTo>
                    <a:pt x="132" y="350"/>
                  </a:lnTo>
                  <a:lnTo>
                    <a:pt x="132" y="350"/>
                  </a:lnTo>
                  <a:close/>
                </a:path>
              </a:pathLst>
            </a:custGeom>
            <a:solidFill>
              <a:srgbClr val="00C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41" name="Freeform 9"/>
            <p:cNvSpPr>
              <a:spLocks/>
            </p:cNvSpPr>
            <p:nvPr/>
          </p:nvSpPr>
          <p:spPr bwMode="auto">
            <a:xfrm>
              <a:off x="2016" y="2844"/>
              <a:ext cx="671" cy="74"/>
            </a:xfrm>
            <a:custGeom>
              <a:avLst/>
              <a:gdLst/>
              <a:ahLst/>
              <a:cxnLst>
                <a:cxn ang="0">
                  <a:pos x="19" y="195"/>
                </a:cxn>
                <a:cxn ang="0">
                  <a:pos x="0" y="97"/>
                </a:cxn>
                <a:cxn ang="0">
                  <a:pos x="4" y="0"/>
                </a:cxn>
                <a:cxn ang="0">
                  <a:pos x="2658" y="8"/>
                </a:cxn>
                <a:cxn ang="0">
                  <a:pos x="2686" y="120"/>
                </a:cxn>
                <a:cxn ang="0">
                  <a:pos x="129" y="297"/>
                </a:cxn>
                <a:cxn ang="0">
                  <a:pos x="19" y="195"/>
                </a:cxn>
                <a:cxn ang="0">
                  <a:pos x="19" y="195"/>
                </a:cxn>
              </a:cxnLst>
              <a:rect l="0" t="0" r="r" b="b"/>
              <a:pathLst>
                <a:path w="2686" h="297">
                  <a:moveTo>
                    <a:pt x="19" y="195"/>
                  </a:moveTo>
                  <a:lnTo>
                    <a:pt x="0" y="97"/>
                  </a:lnTo>
                  <a:lnTo>
                    <a:pt x="4" y="0"/>
                  </a:lnTo>
                  <a:lnTo>
                    <a:pt x="2658" y="8"/>
                  </a:lnTo>
                  <a:lnTo>
                    <a:pt x="2686" y="120"/>
                  </a:lnTo>
                  <a:lnTo>
                    <a:pt x="129" y="297"/>
                  </a:lnTo>
                  <a:lnTo>
                    <a:pt x="19" y="195"/>
                  </a:lnTo>
                  <a:lnTo>
                    <a:pt x="19" y="195"/>
                  </a:lnTo>
                  <a:close/>
                </a:path>
              </a:pathLst>
            </a:custGeom>
            <a:solidFill>
              <a:srgbClr val="5E75F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42" name="Freeform 10"/>
            <p:cNvSpPr>
              <a:spLocks/>
            </p:cNvSpPr>
            <p:nvPr/>
          </p:nvSpPr>
          <p:spPr bwMode="auto">
            <a:xfrm>
              <a:off x="2573" y="2786"/>
              <a:ext cx="24" cy="81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34" y="235"/>
                </a:cxn>
                <a:cxn ang="0">
                  <a:pos x="34" y="170"/>
                </a:cxn>
                <a:cxn ang="0">
                  <a:pos x="0" y="29"/>
                </a:cxn>
                <a:cxn ang="0">
                  <a:pos x="25" y="29"/>
                </a:cxn>
                <a:cxn ang="0">
                  <a:pos x="34" y="0"/>
                </a:cxn>
                <a:cxn ang="0">
                  <a:pos x="62" y="95"/>
                </a:cxn>
                <a:cxn ang="0">
                  <a:pos x="86" y="201"/>
                </a:cxn>
                <a:cxn ang="0">
                  <a:pos x="97" y="299"/>
                </a:cxn>
                <a:cxn ang="0">
                  <a:pos x="49" y="324"/>
                </a:cxn>
                <a:cxn ang="0">
                  <a:pos x="15" y="307"/>
                </a:cxn>
                <a:cxn ang="0">
                  <a:pos x="15" y="307"/>
                </a:cxn>
              </a:cxnLst>
              <a:rect l="0" t="0" r="r" b="b"/>
              <a:pathLst>
                <a:path w="97" h="324">
                  <a:moveTo>
                    <a:pt x="15" y="307"/>
                  </a:moveTo>
                  <a:lnTo>
                    <a:pt x="34" y="235"/>
                  </a:lnTo>
                  <a:lnTo>
                    <a:pt x="34" y="170"/>
                  </a:lnTo>
                  <a:lnTo>
                    <a:pt x="0" y="29"/>
                  </a:lnTo>
                  <a:lnTo>
                    <a:pt x="25" y="29"/>
                  </a:lnTo>
                  <a:lnTo>
                    <a:pt x="34" y="0"/>
                  </a:lnTo>
                  <a:lnTo>
                    <a:pt x="62" y="95"/>
                  </a:lnTo>
                  <a:lnTo>
                    <a:pt x="86" y="201"/>
                  </a:lnTo>
                  <a:lnTo>
                    <a:pt x="97" y="299"/>
                  </a:lnTo>
                  <a:lnTo>
                    <a:pt x="49" y="324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solidFill>
              <a:srgbClr val="DDB79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43" name="Freeform 11"/>
            <p:cNvSpPr>
              <a:spLocks/>
            </p:cNvSpPr>
            <p:nvPr/>
          </p:nvSpPr>
          <p:spPr bwMode="auto">
            <a:xfrm>
              <a:off x="2271" y="2846"/>
              <a:ext cx="130" cy="49"/>
            </a:xfrm>
            <a:custGeom>
              <a:avLst/>
              <a:gdLst/>
              <a:ahLst/>
              <a:cxnLst>
                <a:cxn ang="0">
                  <a:pos x="45" y="6"/>
                </a:cxn>
                <a:cxn ang="0">
                  <a:pos x="11" y="15"/>
                </a:cxn>
                <a:cxn ang="0">
                  <a:pos x="6" y="29"/>
                </a:cxn>
                <a:cxn ang="0">
                  <a:pos x="52" y="36"/>
                </a:cxn>
                <a:cxn ang="0">
                  <a:pos x="127" y="49"/>
                </a:cxn>
                <a:cxn ang="0">
                  <a:pos x="119" y="56"/>
                </a:cxn>
                <a:cxn ang="0">
                  <a:pos x="54" y="60"/>
                </a:cxn>
                <a:cxn ang="0">
                  <a:pos x="16" y="68"/>
                </a:cxn>
                <a:cxn ang="0">
                  <a:pos x="28" y="77"/>
                </a:cxn>
                <a:cxn ang="0">
                  <a:pos x="62" y="85"/>
                </a:cxn>
                <a:cxn ang="0">
                  <a:pos x="102" y="93"/>
                </a:cxn>
                <a:cxn ang="0">
                  <a:pos x="100" y="99"/>
                </a:cxn>
                <a:cxn ang="0">
                  <a:pos x="72" y="106"/>
                </a:cxn>
                <a:cxn ang="0">
                  <a:pos x="40" y="111"/>
                </a:cxn>
                <a:cxn ang="0">
                  <a:pos x="98" y="133"/>
                </a:cxn>
                <a:cxn ang="0">
                  <a:pos x="116" y="147"/>
                </a:cxn>
                <a:cxn ang="0">
                  <a:pos x="90" y="156"/>
                </a:cxn>
                <a:cxn ang="0">
                  <a:pos x="206" y="185"/>
                </a:cxn>
                <a:cxn ang="0">
                  <a:pos x="475" y="180"/>
                </a:cxn>
                <a:cxn ang="0">
                  <a:pos x="437" y="171"/>
                </a:cxn>
                <a:cxn ang="0">
                  <a:pos x="404" y="161"/>
                </a:cxn>
                <a:cxn ang="0">
                  <a:pos x="372" y="151"/>
                </a:cxn>
                <a:cxn ang="0">
                  <a:pos x="347" y="141"/>
                </a:cxn>
                <a:cxn ang="0">
                  <a:pos x="336" y="128"/>
                </a:cxn>
                <a:cxn ang="0">
                  <a:pos x="353" y="125"/>
                </a:cxn>
                <a:cxn ang="0">
                  <a:pos x="419" y="112"/>
                </a:cxn>
                <a:cxn ang="0">
                  <a:pos x="384" y="106"/>
                </a:cxn>
                <a:cxn ang="0">
                  <a:pos x="299" y="91"/>
                </a:cxn>
                <a:cxn ang="0">
                  <a:pos x="297" y="80"/>
                </a:cxn>
                <a:cxn ang="0">
                  <a:pos x="332" y="74"/>
                </a:cxn>
                <a:cxn ang="0">
                  <a:pos x="458" y="69"/>
                </a:cxn>
                <a:cxn ang="0">
                  <a:pos x="504" y="53"/>
                </a:cxn>
                <a:cxn ang="0">
                  <a:pos x="495" y="48"/>
                </a:cxn>
                <a:cxn ang="0">
                  <a:pos x="420" y="43"/>
                </a:cxn>
                <a:cxn ang="0">
                  <a:pos x="350" y="37"/>
                </a:cxn>
                <a:cxn ang="0">
                  <a:pos x="414" y="31"/>
                </a:cxn>
                <a:cxn ang="0">
                  <a:pos x="499" y="27"/>
                </a:cxn>
                <a:cxn ang="0">
                  <a:pos x="520" y="15"/>
                </a:cxn>
                <a:cxn ang="0">
                  <a:pos x="509" y="0"/>
                </a:cxn>
                <a:cxn ang="0">
                  <a:pos x="66" y="2"/>
                </a:cxn>
              </a:cxnLst>
              <a:rect l="0" t="0" r="r" b="b"/>
              <a:pathLst>
                <a:path w="520" h="194">
                  <a:moveTo>
                    <a:pt x="66" y="2"/>
                  </a:moveTo>
                  <a:lnTo>
                    <a:pt x="45" y="6"/>
                  </a:lnTo>
                  <a:lnTo>
                    <a:pt x="28" y="10"/>
                  </a:lnTo>
                  <a:lnTo>
                    <a:pt x="11" y="15"/>
                  </a:lnTo>
                  <a:lnTo>
                    <a:pt x="0" y="26"/>
                  </a:lnTo>
                  <a:lnTo>
                    <a:pt x="6" y="29"/>
                  </a:lnTo>
                  <a:lnTo>
                    <a:pt x="16" y="32"/>
                  </a:lnTo>
                  <a:lnTo>
                    <a:pt x="52" y="36"/>
                  </a:lnTo>
                  <a:lnTo>
                    <a:pt x="116" y="45"/>
                  </a:lnTo>
                  <a:lnTo>
                    <a:pt x="127" y="49"/>
                  </a:lnTo>
                  <a:lnTo>
                    <a:pt x="127" y="53"/>
                  </a:lnTo>
                  <a:lnTo>
                    <a:pt x="119" y="56"/>
                  </a:lnTo>
                  <a:lnTo>
                    <a:pt x="101" y="58"/>
                  </a:lnTo>
                  <a:lnTo>
                    <a:pt x="54" y="60"/>
                  </a:lnTo>
                  <a:lnTo>
                    <a:pt x="20" y="64"/>
                  </a:lnTo>
                  <a:lnTo>
                    <a:pt x="16" y="68"/>
                  </a:lnTo>
                  <a:lnTo>
                    <a:pt x="19" y="72"/>
                  </a:lnTo>
                  <a:lnTo>
                    <a:pt x="28" y="77"/>
                  </a:lnTo>
                  <a:lnTo>
                    <a:pt x="43" y="82"/>
                  </a:lnTo>
                  <a:lnTo>
                    <a:pt x="62" y="85"/>
                  </a:lnTo>
                  <a:lnTo>
                    <a:pt x="86" y="89"/>
                  </a:lnTo>
                  <a:lnTo>
                    <a:pt x="102" y="93"/>
                  </a:lnTo>
                  <a:lnTo>
                    <a:pt x="106" y="96"/>
                  </a:lnTo>
                  <a:lnTo>
                    <a:pt x="100" y="99"/>
                  </a:lnTo>
                  <a:lnTo>
                    <a:pt x="88" y="103"/>
                  </a:lnTo>
                  <a:lnTo>
                    <a:pt x="72" y="106"/>
                  </a:lnTo>
                  <a:lnTo>
                    <a:pt x="57" y="108"/>
                  </a:lnTo>
                  <a:lnTo>
                    <a:pt x="40" y="111"/>
                  </a:lnTo>
                  <a:lnTo>
                    <a:pt x="90" y="130"/>
                  </a:lnTo>
                  <a:lnTo>
                    <a:pt x="98" y="133"/>
                  </a:lnTo>
                  <a:lnTo>
                    <a:pt x="114" y="140"/>
                  </a:lnTo>
                  <a:lnTo>
                    <a:pt x="116" y="147"/>
                  </a:lnTo>
                  <a:lnTo>
                    <a:pt x="107" y="151"/>
                  </a:lnTo>
                  <a:lnTo>
                    <a:pt x="90" y="156"/>
                  </a:lnTo>
                  <a:lnTo>
                    <a:pt x="86" y="194"/>
                  </a:lnTo>
                  <a:lnTo>
                    <a:pt x="206" y="185"/>
                  </a:lnTo>
                  <a:lnTo>
                    <a:pt x="484" y="183"/>
                  </a:lnTo>
                  <a:lnTo>
                    <a:pt x="475" y="180"/>
                  </a:lnTo>
                  <a:lnTo>
                    <a:pt x="452" y="175"/>
                  </a:lnTo>
                  <a:lnTo>
                    <a:pt x="437" y="171"/>
                  </a:lnTo>
                  <a:lnTo>
                    <a:pt x="420" y="166"/>
                  </a:lnTo>
                  <a:lnTo>
                    <a:pt x="404" y="161"/>
                  </a:lnTo>
                  <a:lnTo>
                    <a:pt x="388" y="156"/>
                  </a:lnTo>
                  <a:lnTo>
                    <a:pt x="372" y="151"/>
                  </a:lnTo>
                  <a:lnTo>
                    <a:pt x="359" y="146"/>
                  </a:lnTo>
                  <a:lnTo>
                    <a:pt x="347" y="141"/>
                  </a:lnTo>
                  <a:lnTo>
                    <a:pt x="338" y="137"/>
                  </a:lnTo>
                  <a:lnTo>
                    <a:pt x="336" y="128"/>
                  </a:lnTo>
                  <a:lnTo>
                    <a:pt x="341" y="126"/>
                  </a:lnTo>
                  <a:lnTo>
                    <a:pt x="353" y="125"/>
                  </a:lnTo>
                  <a:lnTo>
                    <a:pt x="423" y="115"/>
                  </a:lnTo>
                  <a:lnTo>
                    <a:pt x="419" y="112"/>
                  </a:lnTo>
                  <a:lnTo>
                    <a:pt x="406" y="109"/>
                  </a:lnTo>
                  <a:lnTo>
                    <a:pt x="384" y="106"/>
                  </a:lnTo>
                  <a:lnTo>
                    <a:pt x="350" y="101"/>
                  </a:lnTo>
                  <a:lnTo>
                    <a:pt x="299" y="91"/>
                  </a:lnTo>
                  <a:lnTo>
                    <a:pt x="293" y="85"/>
                  </a:lnTo>
                  <a:lnTo>
                    <a:pt x="297" y="80"/>
                  </a:lnTo>
                  <a:lnTo>
                    <a:pt x="311" y="77"/>
                  </a:lnTo>
                  <a:lnTo>
                    <a:pt x="332" y="74"/>
                  </a:lnTo>
                  <a:lnTo>
                    <a:pt x="393" y="72"/>
                  </a:lnTo>
                  <a:lnTo>
                    <a:pt x="458" y="69"/>
                  </a:lnTo>
                  <a:lnTo>
                    <a:pt x="500" y="59"/>
                  </a:lnTo>
                  <a:lnTo>
                    <a:pt x="504" y="53"/>
                  </a:lnTo>
                  <a:lnTo>
                    <a:pt x="501" y="50"/>
                  </a:lnTo>
                  <a:lnTo>
                    <a:pt x="495" y="48"/>
                  </a:lnTo>
                  <a:lnTo>
                    <a:pt x="467" y="45"/>
                  </a:lnTo>
                  <a:lnTo>
                    <a:pt x="420" y="43"/>
                  </a:lnTo>
                  <a:lnTo>
                    <a:pt x="352" y="40"/>
                  </a:lnTo>
                  <a:lnTo>
                    <a:pt x="350" y="37"/>
                  </a:lnTo>
                  <a:lnTo>
                    <a:pt x="362" y="35"/>
                  </a:lnTo>
                  <a:lnTo>
                    <a:pt x="414" y="31"/>
                  </a:lnTo>
                  <a:lnTo>
                    <a:pt x="476" y="29"/>
                  </a:lnTo>
                  <a:lnTo>
                    <a:pt x="499" y="27"/>
                  </a:lnTo>
                  <a:lnTo>
                    <a:pt x="513" y="25"/>
                  </a:lnTo>
                  <a:lnTo>
                    <a:pt x="520" y="15"/>
                  </a:lnTo>
                  <a:lnTo>
                    <a:pt x="515" y="5"/>
                  </a:lnTo>
                  <a:lnTo>
                    <a:pt x="509" y="0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solidFill>
              <a:srgbClr val="3BE8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44" name="Freeform 12"/>
            <p:cNvSpPr>
              <a:spLocks/>
            </p:cNvSpPr>
            <p:nvPr/>
          </p:nvSpPr>
          <p:spPr bwMode="auto">
            <a:xfrm>
              <a:off x="2626" y="2783"/>
              <a:ext cx="27" cy="7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23" y="0"/>
                </a:cxn>
                <a:cxn ang="0">
                  <a:pos x="52" y="13"/>
                </a:cxn>
                <a:cxn ang="0">
                  <a:pos x="58" y="50"/>
                </a:cxn>
                <a:cxn ang="0">
                  <a:pos x="88" y="131"/>
                </a:cxn>
                <a:cxn ang="0">
                  <a:pos x="100" y="203"/>
                </a:cxn>
                <a:cxn ang="0">
                  <a:pos x="107" y="314"/>
                </a:cxn>
                <a:cxn ang="0">
                  <a:pos x="47" y="308"/>
                </a:cxn>
                <a:cxn ang="0">
                  <a:pos x="56" y="254"/>
                </a:cxn>
                <a:cxn ang="0">
                  <a:pos x="39" y="153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7" h="314">
                  <a:moveTo>
                    <a:pt x="0" y="4"/>
                  </a:moveTo>
                  <a:lnTo>
                    <a:pt x="23" y="0"/>
                  </a:lnTo>
                  <a:lnTo>
                    <a:pt x="52" y="13"/>
                  </a:lnTo>
                  <a:lnTo>
                    <a:pt x="58" y="50"/>
                  </a:lnTo>
                  <a:lnTo>
                    <a:pt x="88" y="131"/>
                  </a:lnTo>
                  <a:lnTo>
                    <a:pt x="100" y="203"/>
                  </a:lnTo>
                  <a:lnTo>
                    <a:pt x="107" y="314"/>
                  </a:lnTo>
                  <a:lnTo>
                    <a:pt x="47" y="308"/>
                  </a:lnTo>
                  <a:lnTo>
                    <a:pt x="56" y="254"/>
                  </a:lnTo>
                  <a:lnTo>
                    <a:pt x="39" y="153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DB79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45" name="Freeform 13"/>
            <p:cNvSpPr>
              <a:spLocks/>
            </p:cNvSpPr>
            <p:nvPr/>
          </p:nvSpPr>
          <p:spPr bwMode="auto">
            <a:xfrm>
              <a:off x="1800" y="2852"/>
              <a:ext cx="1080" cy="460"/>
            </a:xfrm>
            <a:custGeom>
              <a:avLst/>
              <a:gdLst/>
              <a:ahLst/>
              <a:cxnLst>
                <a:cxn ang="0">
                  <a:pos x="470" y="130"/>
                </a:cxn>
                <a:cxn ang="0">
                  <a:pos x="659" y="127"/>
                </a:cxn>
                <a:cxn ang="0">
                  <a:pos x="802" y="128"/>
                </a:cxn>
                <a:cxn ang="0">
                  <a:pos x="913" y="146"/>
                </a:cxn>
                <a:cxn ang="0">
                  <a:pos x="1035" y="148"/>
                </a:cxn>
                <a:cxn ang="0">
                  <a:pos x="1458" y="132"/>
                </a:cxn>
                <a:cxn ang="0">
                  <a:pos x="1611" y="118"/>
                </a:cxn>
                <a:cxn ang="0">
                  <a:pos x="1722" y="117"/>
                </a:cxn>
                <a:cxn ang="0">
                  <a:pos x="1957" y="81"/>
                </a:cxn>
                <a:cxn ang="0">
                  <a:pos x="2274" y="50"/>
                </a:cxn>
                <a:cxn ang="0">
                  <a:pos x="2351" y="34"/>
                </a:cxn>
                <a:cxn ang="0">
                  <a:pos x="2374" y="41"/>
                </a:cxn>
                <a:cxn ang="0">
                  <a:pos x="2422" y="13"/>
                </a:cxn>
                <a:cxn ang="0">
                  <a:pos x="2590" y="0"/>
                </a:cxn>
                <a:cxn ang="0">
                  <a:pos x="2596" y="15"/>
                </a:cxn>
                <a:cxn ang="0">
                  <a:pos x="2610" y="28"/>
                </a:cxn>
                <a:cxn ang="0">
                  <a:pos x="2631" y="27"/>
                </a:cxn>
                <a:cxn ang="0">
                  <a:pos x="2710" y="29"/>
                </a:cxn>
                <a:cxn ang="0">
                  <a:pos x="2793" y="60"/>
                </a:cxn>
                <a:cxn ang="0">
                  <a:pos x="2696" y="387"/>
                </a:cxn>
                <a:cxn ang="0">
                  <a:pos x="2683" y="772"/>
                </a:cxn>
                <a:cxn ang="0">
                  <a:pos x="2597" y="1193"/>
                </a:cxn>
                <a:cxn ang="0">
                  <a:pos x="2659" y="1574"/>
                </a:cxn>
                <a:cxn ang="0">
                  <a:pos x="2198" y="1704"/>
                </a:cxn>
                <a:cxn ang="0">
                  <a:pos x="1619" y="1790"/>
                </a:cxn>
                <a:cxn ang="0">
                  <a:pos x="1125" y="1708"/>
                </a:cxn>
                <a:cxn ang="0">
                  <a:pos x="631" y="1841"/>
                </a:cxn>
                <a:cxn ang="0">
                  <a:pos x="163" y="1714"/>
                </a:cxn>
                <a:cxn ang="0">
                  <a:pos x="0" y="1348"/>
                </a:cxn>
                <a:cxn ang="0">
                  <a:pos x="28" y="874"/>
                </a:cxn>
                <a:cxn ang="0">
                  <a:pos x="67" y="551"/>
                </a:cxn>
                <a:cxn ang="0">
                  <a:pos x="114" y="123"/>
                </a:cxn>
                <a:cxn ang="0">
                  <a:pos x="372" y="138"/>
                </a:cxn>
              </a:cxnLst>
              <a:rect l="0" t="0" r="r" b="b"/>
              <a:pathLst>
                <a:path w="2793" h="1841">
                  <a:moveTo>
                    <a:pt x="372" y="138"/>
                  </a:moveTo>
                  <a:lnTo>
                    <a:pt x="470" y="130"/>
                  </a:lnTo>
                  <a:lnTo>
                    <a:pt x="596" y="142"/>
                  </a:lnTo>
                  <a:lnTo>
                    <a:pt x="659" y="127"/>
                  </a:lnTo>
                  <a:lnTo>
                    <a:pt x="703" y="138"/>
                  </a:lnTo>
                  <a:lnTo>
                    <a:pt x="802" y="128"/>
                  </a:lnTo>
                  <a:lnTo>
                    <a:pt x="837" y="139"/>
                  </a:lnTo>
                  <a:lnTo>
                    <a:pt x="913" y="146"/>
                  </a:lnTo>
                  <a:lnTo>
                    <a:pt x="981" y="135"/>
                  </a:lnTo>
                  <a:lnTo>
                    <a:pt x="1035" y="148"/>
                  </a:lnTo>
                  <a:lnTo>
                    <a:pt x="1269" y="144"/>
                  </a:lnTo>
                  <a:lnTo>
                    <a:pt x="1458" y="132"/>
                  </a:lnTo>
                  <a:lnTo>
                    <a:pt x="1525" y="120"/>
                  </a:lnTo>
                  <a:lnTo>
                    <a:pt x="1611" y="118"/>
                  </a:lnTo>
                  <a:lnTo>
                    <a:pt x="1683" y="117"/>
                  </a:lnTo>
                  <a:lnTo>
                    <a:pt x="1722" y="117"/>
                  </a:lnTo>
                  <a:lnTo>
                    <a:pt x="1819" y="93"/>
                  </a:lnTo>
                  <a:lnTo>
                    <a:pt x="1957" y="81"/>
                  </a:lnTo>
                  <a:lnTo>
                    <a:pt x="2117" y="71"/>
                  </a:lnTo>
                  <a:lnTo>
                    <a:pt x="2274" y="50"/>
                  </a:lnTo>
                  <a:lnTo>
                    <a:pt x="2341" y="29"/>
                  </a:lnTo>
                  <a:lnTo>
                    <a:pt x="2351" y="34"/>
                  </a:lnTo>
                  <a:lnTo>
                    <a:pt x="2361" y="38"/>
                  </a:lnTo>
                  <a:lnTo>
                    <a:pt x="2374" y="41"/>
                  </a:lnTo>
                  <a:lnTo>
                    <a:pt x="2401" y="38"/>
                  </a:lnTo>
                  <a:lnTo>
                    <a:pt x="2422" y="13"/>
                  </a:lnTo>
                  <a:lnTo>
                    <a:pt x="2508" y="15"/>
                  </a:lnTo>
                  <a:lnTo>
                    <a:pt x="2590" y="0"/>
                  </a:lnTo>
                  <a:lnTo>
                    <a:pt x="2592" y="8"/>
                  </a:lnTo>
                  <a:lnTo>
                    <a:pt x="2596" y="15"/>
                  </a:lnTo>
                  <a:lnTo>
                    <a:pt x="2602" y="22"/>
                  </a:lnTo>
                  <a:lnTo>
                    <a:pt x="2610" y="28"/>
                  </a:lnTo>
                  <a:lnTo>
                    <a:pt x="2620" y="31"/>
                  </a:lnTo>
                  <a:lnTo>
                    <a:pt x="2631" y="27"/>
                  </a:lnTo>
                  <a:lnTo>
                    <a:pt x="2645" y="17"/>
                  </a:lnTo>
                  <a:lnTo>
                    <a:pt x="2710" y="29"/>
                  </a:lnTo>
                  <a:lnTo>
                    <a:pt x="2764" y="38"/>
                  </a:lnTo>
                  <a:lnTo>
                    <a:pt x="2793" y="60"/>
                  </a:lnTo>
                  <a:lnTo>
                    <a:pt x="2778" y="239"/>
                  </a:lnTo>
                  <a:lnTo>
                    <a:pt x="2696" y="387"/>
                  </a:lnTo>
                  <a:lnTo>
                    <a:pt x="2737" y="585"/>
                  </a:lnTo>
                  <a:lnTo>
                    <a:pt x="2683" y="772"/>
                  </a:lnTo>
                  <a:lnTo>
                    <a:pt x="2645" y="1007"/>
                  </a:lnTo>
                  <a:lnTo>
                    <a:pt x="2597" y="1193"/>
                  </a:lnTo>
                  <a:lnTo>
                    <a:pt x="2696" y="1424"/>
                  </a:lnTo>
                  <a:lnTo>
                    <a:pt x="2659" y="1574"/>
                  </a:lnTo>
                  <a:lnTo>
                    <a:pt x="2691" y="1730"/>
                  </a:lnTo>
                  <a:lnTo>
                    <a:pt x="2198" y="1704"/>
                  </a:lnTo>
                  <a:lnTo>
                    <a:pt x="1977" y="1618"/>
                  </a:lnTo>
                  <a:lnTo>
                    <a:pt x="1619" y="1790"/>
                  </a:lnTo>
                  <a:lnTo>
                    <a:pt x="1347" y="1781"/>
                  </a:lnTo>
                  <a:lnTo>
                    <a:pt x="1125" y="1708"/>
                  </a:lnTo>
                  <a:lnTo>
                    <a:pt x="899" y="1719"/>
                  </a:lnTo>
                  <a:lnTo>
                    <a:pt x="631" y="1841"/>
                  </a:lnTo>
                  <a:lnTo>
                    <a:pt x="481" y="1785"/>
                  </a:lnTo>
                  <a:lnTo>
                    <a:pt x="163" y="1714"/>
                  </a:lnTo>
                  <a:lnTo>
                    <a:pt x="30" y="1730"/>
                  </a:lnTo>
                  <a:lnTo>
                    <a:pt x="0" y="1348"/>
                  </a:lnTo>
                  <a:lnTo>
                    <a:pt x="28" y="1140"/>
                  </a:lnTo>
                  <a:lnTo>
                    <a:pt x="28" y="874"/>
                  </a:lnTo>
                  <a:lnTo>
                    <a:pt x="13" y="628"/>
                  </a:lnTo>
                  <a:lnTo>
                    <a:pt x="67" y="551"/>
                  </a:lnTo>
                  <a:lnTo>
                    <a:pt x="121" y="297"/>
                  </a:lnTo>
                  <a:lnTo>
                    <a:pt x="114" y="123"/>
                  </a:lnTo>
                  <a:lnTo>
                    <a:pt x="372" y="138"/>
                  </a:lnTo>
                  <a:lnTo>
                    <a:pt x="372" y="138"/>
                  </a:lnTo>
                  <a:close/>
                </a:path>
              </a:pathLst>
            </a:custGeom>
            <a:solidFill>
              <a:srgbClr val="FFFF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46" name="Freeform 14"/>
            <p:cNvSpPr>
              <a:spLocks/>
            </p:cNvSpPr>
            <p:nvPr/>
          </p:nvSpPr>
          <p:spPr bwMode="auto">
            <a:xfrm>
              <a:off x="2606" y="2725"/>
              <a:ext cx="65" cy="83"/>
            </a:xfrm>
            <a:custGeom>
              <a:avLst/>
              <a:gdLst/>
              <a:ahLst/>
              <a:cxnLst>
                <a:cxn ang="0">
                  <a:pos x="4" y="34"/>
                </a:cxn>
                <a:cxn ang="0">
                  <a:pos x="21" y="73"/>
                </a:cxn>
                <a:cxn ang="0">
                  <a:pos x="48" y="107"/>
                </a:cxn>
                <a:cxn ang="0">
                  <a:pos x="58" y="122"/>
                </a:cxn>
                <a:cxn ang="0">
                  <a:pos x="17" y="121"/>
                </a:cxn>
                <a:cxn ang="0">
                  <a:pos x="11" y="129"/>
                </a:cxn>
                <a:cxn ang="0">
                  <a:pos x="64" y="144"/>
                </a:cxn>
                <a:cxn ang="0">
                  <a:pos x="68" y="169"/>
                </a:cxn>
                <a:cxn ang="0">
                  <a:pos x="45" y="203"/>
                </a:cxn>
                <a:cxn ang="0">
                  <a:pos x="24" y="246"/>
                </a:cxn>
                <a:cxn ang="0">
                  <a:pos x="21" y="278"/>
                </a:cxn>
                <a:cxn ang="0">
                  <a:pos x="38" y="249"/>
                </a:cxn>
                <a:cxn ang="0">
                  <a:pos x="63" y="222"/>
                </a:cxn>
                <a:cxn ang="0">
                  <a:pos x="79" y="216"/>
                </a:cxn>
                <a:cxn ang="0">
                  <a:pos x="118" y="222"/>
                </a:cxn>
                <a:cxn ang="0">
                  <a:pos x="139" y="233"/>
                </a:cxn>
                <a:cxn ang="0">
                  <a:pos x="159" y="247"/>
                </a:cxn>
                <a:cxn ang="0">
                  <a:pos x="196" y="280"/>
                </a:cxn>
                <a:cxn ang="0">
                  <a:pos x="222" y="316"/>
                </a:cxn>
                <a:cxn ang="0">
                  <a:pos x="233" y="324"/>
                </a:cxn>
                <a:cxn ang="0">
                  <a:pos x="226" y="290"/>
                </a:cxn>
                <a:cxn ang="0">
                  <a:pos x="212" y="269"/>
                </a:cxn>
                <a:cxn ang="0">
                  <a:pos x="188" y="242"/>
                </a:cxn>
                <a:cxn ang="0">
                  <a:pos x="151" y="211"/>
                </a:cxn>
                <a:cxn ang="0">
                  <a:pos x="141" y="182"/>
                </a:cxn>
                <a:cxn ang="0">
                  <a:pos x="156" y="170"/>
                </a:cxn>
                <a:cxn ang="0">
                  <a:pos x="174" y="159"/>
                </a:cxn>
                <a:cxn ang="0">
                  <a:pos x="196" y="148"/>
                </a:cxn>
                <a:cxn ang="0">
                  <a:pos x="217" y="139"/>
                </a:cxn>
                <a:cxn ang="0">
                  <a:pos x="238" y="135"/>
                </a:cxn>
                <a:cxn ang="0">
                  <a:pos x="251" y="130"/>
                </a:cxn>
                <a:cxn ang="0">
                  <a:pos x="230" y="122"/>
                </a:cxn>
                <a:cxn ang="0">
                  <a:pos x="185" y="125"/>
                </a:cxn>
                <a:cxn ang="0">
                  <a:pos x="153" y="134"/>
                </a:cxn>
                <a:cxn ang="0">
                  <a:pos x="134" y="141"/>
                </a:cxn>
                <a:cxn ang="0">
                  <a:pos x="111" y="151"/>
                </a:cxn>
                <a:cxn ang="0">
                  <a:pos x="120" y="87"/>
                </a:cxn>
                <a:cxn ang="0">
                  <a:pos x="134" y="36"/>
                </a:cxn>
                <a:cxn ang="0">
                  <a:pos x="144" y="16"/>
                </a:cxn>
                <a:cxn ang="0">
                  <a:pos x="153" y="0"/>
                </a:cxn>
                <a:cxn ang="0">
                  <a:pos x="126" y="23"/>
                </a:cxn>
                <a:cxn ang="0">
                  <a:pos x="100" y="77"/>
                </a:cxn>
                <a:cxn ang="0">
                  <a:pos x="84" y="122"/>
                </a:cxn>
                <a:cxn ang="0">
                  <a:pos x="1" y="24"/>
                </a:cxn>
              </a:cxnLst>
              <a:rect l="0" t="0" r="r" b="b"/>
              <a:pathLst>
                <a:path w="257" h="333">
                  <a:moveTo>
                    <a:pt x="1" y="24"/>
                  </a:moveTo>
                  <a:lnTo>
                    <a:pt x="4" y="34"/>
                  </a:lnTo>
                  <a:lnTo>
                    <a:pt x="14" y="58"/>
                  </a:lnTo>
                  <a:lnTo>
                    <a:pt x="21" y="73"/>
                  </a:lnTo>
                  <a:lnTo>
                    <a:pt x="33" y="91"/>
                  </a:lnTo>
                  <a:lnTo>
                    <a:pt x="48" y="107"/>
                  </a:lnTo>
                  <a:lnTo>
                    <a:pt x="65" y="125"/>
                  </a:lnTo>
                  <a:lnTo>
                    <a:pt x="58" y="122"/>
                  </a:lnTo>
                  <a:lnTo>
                    <a:pt x="39" y="121"/>
                  </a:lnTo>
                  <a:lnTo>
                    <a:pt x="17" y="121"/>
                  </a:lnTo>
                  <a:lnTo>
                    <a:pt x="0" y="127"/>
                  </a:lnTo>
                  <a:lnTo>
                    <a:pt x="11" y="129"/>
                  </a:lnTo>
                  <a:lnTo>
                    <a:pt x="38" y="135"/>
                  </a:lnTo>
                  <a:lnTo>
                    <a:pt x="64" y="144"/>
                  </a:lnTo>
                  <a:lnTo>
                    <a:pt x="78" y="156"/>
                  </a:lnTo>
                  <a:lnTo>
                    <a:pt x="68" y="169"/>
                  </a:lnTo>
                  <a:lnTo>
                    <a:pt x="58" y="184"/>
                  </a:lnTo>
                  <a:lnTo>
                    <a:pt x="45" y="203"/>
                  </a:lnTo>
                  <a:lnTo>
                    <a:pt x="34" y="223"/>
                  </a:lnTo>
                  <a:lnTo>
                    <a:pt x="24" y="246"/>
                  </a:lnTo>
                  <a:lnTo>
                    <a:pt x="15" y="290"/>
                  </a:lnTo>
                  <a:lnTo>
                    <a:pt x="21" y="278"/>
                  </a:lnTo>
                  <a:lnTo>
                    <a:pt x="28" y="264"/>
                  </a:lnTo>
                  <a:lnTo>
                    <a:pt x="38" y="249"/>
                  </a:lnTo>
                  <a:lnTo>
                    <a:pt x="49" y="235"/>
                  </a:lnTo>
                  <a:lnTo>
                    <a:pt x="63" y="222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98" y="216"/>
                  </a:lnTo>
                  <a:lnTo>
                    <a:pt x="118" y="222"/>
                  </a:lnTo>
                  <a:lnTo>
                    <a:pt x="129" y="227"/>
                  </a:lnTo>
                  <a:lnTo>
                    <a:pt x="139" y="233"/>
                  </a:lnTo>
                  <a:lnTo>
                    <a:pt x="149" y="240"/>
                  </a:lnTo>
                  <a:lnTo>
                    <a:pt x="159" y="247"/>
                  </a:lnTo>
                  <a:lnTo>
                    <a:pt x="178" y="263"/>
                  </a:lnTo>
                  <a:lnTo>
                    <a:pt x="196" y="280"/>
                  </a:lnTo>
                  <a:lnTo>
                    <a:pt x="209" y="299"/>
                  </a:lnTo>
                  <a:lnTo>
                    <a:pt x="222" y="316"/>
                  </a:lnTo>
                  <a:lnTo>
                    <a:pt x="230" y="333"/>
                  </a:lnTo>
                  <a:lnTo>
                    <a:pt x="233" y="324"/>
                  </a:lnTo>
                  <a:lnTo>
                    <a:pt x="230" y="300"/>
                  </a:lnTo>
                  <a:lnTo>
                    <a:pt x="226" y="290"/>
                  </a:lnTo>
                  <a:lnTo>
                    <a:pt x="219" y="280"/>
                  </a:lnTo>
                  <a:lnTo>
                    <a:pt x="212" y="269"/>
                  </a:lnTo>
                  <a:lnTo>
                    <a:pt x="202" y="256"/>
                  </a:lnTo>
                  <a:lnTo>
                    <a:pt x="188" y="242"/>
                  </a:lnTo>
                  <a:lnTo>
                    <a:pt x="172" y="227"/>
                  </a:lnTo>
                  <a:lnTo>
                    <a:pt x="151" y="211"/>
                  </a:lnTo>
                  <a:lnTo>
                    <a:pt x="127" y="193"/>
                  </a:lnTo>
                  <a:lnTo>
                    <a:pt x="141" y="182"/>
                  </a:lnTo>
                  <a:lnTo>
                    <a:pt x="148" y="177"/>
                  </a:lnTo>
                  <a:lnTo>
                    <a:pt x="156" y="170"/>
                  </a:lnTo>
                  <a:lnTo>
                    <a:pt x="165" y="165"/>
                  </a:lnTo>
                  <a:lnTo>
                    <a:pt x="174" y="159"/>
                  </a:lnTo>
                  <a:lnTo>
                    <a:pt x="184" y="153"/>
                  </a:lnTo>
                  <a:lnTo>
                    <a:pt x="196" y="148"/>
                  </a:lnTo>
                  <a:lnTo>
                    <a:pt x="206" y="143"/>
                  </a:lnTo>
                  <a:lnTo>
                    <a:pt x="217" y="139"/>
                  </a:lnTo>
                  <a:lnTo>
                    <a:pt x="227" y="136"/>
                  </a:lnTo>
                  <a:lnTo>
                    <a:pt x="238" y="135"/>
                  </a:lnTo>
                  <a:lnTo>
                    <a:pt x="257" y="136"/>
                  </a:lnTo>
                  <a:lnTo>
                    <a:pt x="251" y="130"/>
                  </a:lnTo>
                  <a:lnTo>
                    <a:pt x="243" y="126"/>
                  </a:lnTo>
                  <a:lnTo>
                    <a:pt x="230" y="122"/>
                  </a:lnTo>
                  <a:lnTo>
                    <a:pt x="211" y="121"/>
                  </a:lnTo>
                  <a:lnTo>
                    <a:pt x="185" y="125"/>
                  </a:lnTo>
                  <a:lnTo>
                    <a:pt x="170" y="129"/>
                  </a:lnTo>
                  <a:lnTo>
                    <a:pt x="153" y="134"/>
                  </a:lnTo>
                  <a:lnTo>
                    <a:pt x="142" y="137"/>
                  </a:lnTo>
                  <a:lnTo>
                    <a:pt x="134" y="141"/>
                  </a:lnTo>
                  <a:lnTo>
                    <a:pt x="122" y="146"/>
                  </a:lnTo>
                  <a:lnTo>
                    <a:pt x="111" y="151"/>
                  </a:lnTo>
                  <a:lnTo>
                    <a:pt x="113" y="132"/>
                  </a:lnTo>
                  <a:lnTo>
                    <a:pt x="120" y="87"/>
                  </a:lnTo>
                  <a:lnTo>
                    <a:pt x="125" y="62"/>
                  </a:lnTo>
                  <a:lnTo>
                    <a:pt x="134" y="36"/>
                  </a:lnTo>
                  <a:lnTo>
                    <a:pt x="139" y="26"/>
                  </a:lnTo>
                  <a:lnTo>
                    <a:pt x="144" y="16"/>
                  </a:lnTo>
                  <a:lnTo>
                    <a:pt x="158" y="1"/>
                  </a:lnTo>
                  <a:lnTo>
                    <a:pt x="153" y="0"/>
                  </a:lnTo>
                  <a:lnTo>
                    <a:pt x="136" y="10"/>
                  </a:lnTo>
                  <a:lnTo>
                    <a:pt x="126" y="23"/>
                  </a:lnTo>
                  <a:lnTo>
                    <a:pt x="113" y="45"/>
                  </a:lnTo>
                  <a:lnTo>
                    <a:pt x="100" y="77"/>
                  </a:lnTo>
                  <a:lnTo>
                    <a:pt x="92" y="98"/>
                  </a:lnTo>
                  <a:lnTo>
                    <a:pt x="84" y="122"/>
                  </a:lnTo>
                  <a:lnTo>
                    <a:pt x="1" y="24"/>
                  </a:lnTo>
                  <a:lnTo>
                    <a:pt x="1" y="24"/>
                  </a:lnTo>
                  <a:close/>
                </a:path>
              </a:pathLst>
            </a:custGeom>
            <a:solidFill>
              <a:srgbClr val="1AFF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47" name="Freeform 15"/>
            <p:cNvSpPr>
              <a:spLocks/>
            </p:cNvSpPr>
            <p:nvPr/>
          </p:nvSpPr>
          <p:spPr bwMode="auto">
            <a:xfrm>
              <a:off x="2534" y="2745"/>
              <a:ext cx="59" cy="70"/>
            </a:xfrm>
            <a:custGeom>
              <a:avLst/>
              <a:gdLst/>
              <a:ahLst/>
              <a:cxnLst>
                <a:cxn ang="0">
                  <a:pos x="0" y="124"/>
                </a:cxn>
                <a:cxn ang="0">
                  <a:pos x="10" y="123"/>
                </a:cxn>
                <a:cxn ang="0">
                  <a:pos x="36" y="119"/>
                </a:cxn>
                <a:cxn ang="0">
                  <a:pos x="72" y="118"/>
                </a:cxn>
                <a:cxn ang="0">
                  <a:pos x="108" y="123"/>
                </a:cxn>
                <a:cxn ang="0">
                  <a:pos x="98" y="110"/>
                </a:cxn>
                <a:cxn ang="0">
                  <a:pos x="88" y="96"/>
                </a:cxn>
                <a:cxn ang="0">
                  <a:pos x="77" y="80"/>
                </a:cxn>
                <a:cxn ang="0">
                  <a:pos x="65" y="61"/>
                </a:cxn>
                <a:cxn ang="0">
                  <a:pos x="56" y="39"/>
                </a:cxn>
                <a:cxn ang="0">
                  <a:pos x="49" y="0"/>
                </a:cxn>
                <a:cxn ang="0">
                  <a:pos x="134" y="115"/>
                </a:cxn>
                <a:cxn ang="0">
                  <a:pos x="137" y="101"/>
                </a:cxn>
                <a:cxn ang="0">
                  <a:pos x="142" y="89"/>
                </a:cxn>
                <a:cxn ang="0">
                  <a:pos x="150" y="73"/>
                </a:cxn>
                <a:cxn ang="0">
                  <a:pos x="159" y="57"/>
                </a:cxn>
                <a:cxn ang="0">
                  <a:pos x="169" y="43"/>
                </a:cxn>
                <a:cxn ang="0">
                  <a:pos x="181" y="32"/>
                </a:cxn>
                <a:cxn ang="0">
                  <a:pos x="189" y="28"/>
                </a:cxn>
                <a:cxn ang="0">
                  <a:pos x="197" y="27"/>
                </a:cxn>
                <a:cxn ang="0">
                  <a:pos x="189" y="41"/>
                </a:cxn>
                <a:cxn ang="0">
                  <a:pos x="175" y="73"/>
                </a:cxn>
                <a:cxn ang="0">
                  <a:pos x="159" y="137"/>
                </a:cxn>
                <a:cxn ang="0">
                  <a:pos x="169" y="133"/>
                </a:cxn>
                <a:cxn ang="0">
                  <a:pos x="190" y="128"/>
                </a:cxn>
                <a:cxn ang="0">
                  <a:pos x="216" y="125"/>
                </a:cxn>
                <a:cxn ang="0">
                  <a:pos x="236" y="126"/>
                </a:cxn>
                <a:cxn ang="0">
                  <a:pos x="224" y="130"/>
                </a:cxn>
                <a:cxn ang="0">
                  <a:pos x="212" y="137"/>
                </a:cxn>
                <a:cxn ang="0">
                  <a:pos x="199" y="143"/>
                </a:cxn>
                <a:cxn ang="0">
                  <a:pos x="192" y="147"/>
                </a:cxn>
                <a:cxn ang="0">
                  <a:pos x="185" y="150"/>
                </a:cxn>
                <a:cxn ang="0">
                  <a:pos x="173" y="161"/>
                </a:cxn>
                <a:cxn ang="0">
                  <a:pos x="161" y="179"/>
                </a:cxn>
                <a:cxn ang="0">
                  <a:pos x="145" y="177"/>
                </a:cxn>
                <a:cxn ang="0">
                  <a:pos x="111" y="179"/>
                </a:cxn>
                <a:cxn ang="0">
                  <a:pos x="79" y="207"/>
                </a:cxn>
                <a:cxn ang="0">
                  <a:pos x="70" y="238"/>
                </a:cxn>
                <a:cxn ang="0">
                  <a:pos x="70" y="281"/>
                </a:cxn>
                <a:cxn ang="0">
                  <a:pos x="64" y="265"/>
                </a:cxn>
                <a:cxn ang="0">
                  <a:pos x="60" y="227"/>
                </a:cxn>
                <a:cxn ang="0">
                  <a:pos x="65" y="206"/>
                </a:cxn>
                <a:cxn ang="0">
                  <a:pos x="70" y="195"/>
                </a:cxn>
                <a:cxn ang="0">
                  <a:pos x="77" y="185"/>
                </a:cxn>
                <a:cxn ang="0">
                  <a:pos x="87" y="176"/>
                </a:cxn>
                <a:cxn ang="0">
                  <a:pos x="92" y="171"/>
                </a:cxn>
                <a:cxn ang="0">
                  <a:pos x="98" y="167"/>
                </a:cxn>
                <a:cxn ang="0">
                  <a:pos x="106" y="163"/>
                </a:cxn>
                <a:cxn ang="0">
                  <a:pos x="113" y="161"/>
                </a:cxn>
                <a:cxn ang="0">
                  <a:pos x="132" y="154"/>
                </a:cxn>
                <a:cxn ang="0">
                  <a:pos x="0" y="124"/>
                </a:cxn>
                <a:cxn ang="0">
                  <a:pos x="0" y="124"/>
                </a:cxn>
              </a:cxnLst>
              <a:rect l="0" t="0" r="r" b="b"/>
              <a:pathLst>
                <a:path w="236" h="281">
                  <a:moveTo>
                    <a:pt x="0" y="124"/>
                  </a:moveTo>
                  <a:lnTo>
                    <a:pt x="10" y="123"/>
                  </a:lnTo>
                  <a:lnTo>
                    <a:pt x="36" y="119"/>
                  </a:lnTo>
                  <a:lnTo>
                    <a:pt x="72" y="118"/>
                  </a:lnTo>
                  <a:lnTo>
                    <a:pt x="108" y="123"/>
                  </a:lnTo>
                  <a:lnTo>
                    <a:pt x="98" y="110"/>
                  </a:lnTo>
                  <a:lnTo>
                    <a:pt x="88" y="96"/>
                  </a:lnTo>
                  <a:lnTo>
                    <a:pt x="77" y="80"/>
                  </a:lnTo>
                  <a:lnTo>
                    <a:pt x="65" y="61"/>
                  </a:lnTo>
                  <a:lnTo>
                    <a:pt x="56" y="39"/>
                  </a:lnTo>
                  <a:lnTo>
                    <a:pt x="49" y="0"/>
                  </a:lnTo>
                  <a:lnTo>
                    <a:pt x="134" y="115"/>
                  </a:lnTo>
                  <a:lnTo>
                    <a:pt x="137" y="101"/>
                  </a:lnTo>
                  <a:lnTo>
                    <a:pt x="142" y="89"/>
                  </a:lnTo>
                  <a:lnTo>
                    <a:pt x="150" y="73"/>
                  </a:lnTo>
                  <a:lnTo>
                    <a:pt x="159" y="57"/>
                  </a:lnTo>
                  <a:lnTo>
                    <a:pt x="169" y="43"/>
                  </a:lnTo>
                  <a:lnTo>
                    <a:pt x="181" y="32"/>
                  </a:lnTo>
                  <a:lnTo>
                    <a:pt x="189" y="28"/>
                  </a:lnTo>
                  <a:lnTo>
                    <a:pt x="197" y="27"/>
                  </a:lnTo>
                  <a:lnTo>
                    <a:pt x="189" y="41"/>
                  </a:lnTo>
                  <a:lnTo>
                    <a:pt x="175" y="73"/>
                  </a:lnTo>
                  <a:lnTo>
                    <a:pt x="159" y="137"/>
                  </a:lnTo>
                  <a:lnTo>
                    <a:pt x="169" y="133"/>
                  </a:lnTo>
                  <a:lnTo>
                    <a:pt x="190" y="128"/>
                  </a:lnTo>
                  <a:lnTo>
                    <a:pt x="216" y="125"/>
                  </a:lnTo>
                  <a:lnTo>
                    <a:pt x="236" y="126"/>
                  </a:lnTo>
                  <a:lnTo>
                    <a:pt x="224" y="130"/>
                  </a:lnTo>
                  <a:lnTo>
                    <a:pt x="212" y="137"/>
                  </a:lnTo>
                  <a:lnTo>
                    <a:pt x="199" y="143"/>
                  </a:lnTo>
                  <a:lnTo>
                    <a:pt x="192" y="147"/>
                  </a:lnTo>
                  <a:lnTo>
                    <a:pt x="185" y="150"/>
                  </a:lnTo>
                  <a:lnTo>
                    <a:pt x="173" y="161"/>
                  </a:lnTo>
                  <a:lnTo>
                    <a:pt x="161" y="179"/>
                  </a:lnTo>
                  <a:lnTo>
                    <a:pt x="145" y="177"/>
                  </a:lnTo>
                  <a:lnTo>
                    <a:pt x="111" y="179"/>
                  </a:lnTo>
                  <a:lnTo>
                    <a:pt x="79" y="207"/>
                  </a:lnTo>
                  <a:lnTo>
                    <a:pt x="70" y="238"/>
                  </a:lnTo>
                  <a:lnTo>
                    <a:pt x="70" y="281"/>
                  </a:lnTo>
                  <a:lnTo>
                    <a:pt x="64" y="265"/>
                  </a:lnTo>
                  <a:lnTo>
                    <a:pt x="60" y="227"/>
                  </a:lnTo>
                  <a:lnTo>
                    <a:pt x="65" y="206"/>
                  </a:lnTo>
                  <a:lnTo>
                    <a:pt x="70" y="195"/>
                  </a:lnTo>
                  <a:lnTo>
                    <a:pt x="77" y="185"/>
                  </a:lnTo>
                  <a:lnTo>
                    <a:pt x="87" y="176"/>
                  </a:lnTo>
                  <a:lnTo>
                    <a:pt x="92" y="171"/>
                  </a:lnTo>
                  <a:lnTo>
                    <a:pt x="98" y="167"/>
                  </a:lnTo>
                  <a:lnTo>
                    <a:pt x="106" y="163"/>
                  </a:lnTo>
                  <a:lnTo>
                    <a:pt x="113" y="161"/>
                  </a:lnTo>
                  <a:lnTo>
                    <a:pt x="132" y="154"/>
                  </a:lnTo>
                  <a:lnTo>
                    <a:pt x="0" y="124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1AFF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48" name="Freeform 16"/>
            <p:cNvSpPr>
              <a:spLocks/>
            </p:cNvSpPr>
            <p:nvPr/>
          </p:nvSpPr>
          <p:spPr bwMode="auto">
            <a:xfrm>
              <a:off x="2023" y="3145"/>
              <a:ext cx="102" cy="84"/>
            </a:xfrm>
            <a:custGeom>
              <a:avLst/>
              <a:gdLst/>
              <a:ahLst/>
              <a:cxnLst>
                <a:cxn ang="0">
                  <a:pos x="313" y="90"/>
                </a:cxn>
                <a:cxn ang="0">
                  <a:pos x="287" y="118"/>
                </a:cxn>
                <a:cxn ang="0">
                  <a:pos x="265" y="138"/>
                </a:cxn>
                <a:cxn ang="0">
                  <a:pos x="246" y="152"/>
                </a:cxn>
                <a:cxn ang="0">
                  <a:pos x="232" y="161"/>
                </a:cxn>
                <a:cxn ang="0">
                  <a:pos x="217" y="169"/>
                </a:cxn>
                <a:cxn ang="0">
                  <a:pos x="194" y="178"/>
                </a:cxn>
                <a:cxn ang="0">
                  <a:pos x="162" y="183"/>
                </a:cxn>
                <a:cxn ang="0">
                  <a:pos x="172" y="209"/>
                </a:cxn>
                <a:cxn ang="0">
                  <a:pos x="185" y="229"/>
                </a:cxn>
                <a:cxn ang="0">
                  <a:pos x="204" y="251"/>
                </a:cxn>
                <a:cxn ang="0">
                  <a:pos x="224" y="267"/>
                </a:cxn>
                <a:cxn ang="0">
                  <a:pos x="241" y="279"/>
                </a:cxn>
                <a:cxn ang="0">
                  <a:pos x="260" y="288"/>
                </a:cxn>
                <a:cxn ang="0">
                  <a:pos x="281" y="296"/>
                </a:cxn>
                <a:cxn ang="0">
                  <a:pos x="305" y="304"/>
                </a:cxn>
                <a:cxn ang="0">
                  <a:pos x="348" y="312"/>
                </a:cxn>
                <a:cxn ang="0">
                  <a:pos x="409" y="324"/>
                </a:cxn>
                <a:cxn ang="0">
                  <a:pos x="385" y="330"/>
                </a:cxn>
                <a:cxn ang="0">
                  <a:pos x="299" y="336"/>
                </a:cxn>
                <a:cxn ang="0">
                  <a:pos x="146" y="260"/>
                </a:cxn>
                <a:cxn ang="0">
                  <a:pos x="102" y="180"/>
                </a:cxn>
                <a:cxn ang="0">
                  <a:pos x="80" y="170"/>
                </a:cxn>
                <a:cxn ang="0">
                  <a:pos x="54" y="135"/>
                </a:cxn>
                <a:cxn ang="0">
                  <a:pos x="55" y="106"/>
                </a:cxn>
                <a:cxn ang="0">
                  <a:pos x="49" y="88"/>
                </a:cxn>
                <a:cxn ang="0">
                  <a:pos x="41" y="83"/>
                </a:cxn>
                <a:cxn ang="0">
                  <a:pos x="11" y="80"/>
                </a:cxn>
                <a:cxn ang="0">
                  <a:pos x="1" y="56"/>
                </a:cxn>
                <a:cxn ang="0">
                  <a:pos x="13" y="44"/>
                </a:cxn>
                <a:cxn ang="0">
                  <a:pos x="32" y="45"/>
                </a:cxn>
                <a:cxn ang="0">
                  <a:pos x="35" y="0"/>
                </a:cxn>
                <a:cxn ang="0">
                  <a:pos x="53" y="5"/>
                </a:cxn>
                <a:cxn ang="0">
                  <a:pos x="78" y="0"/>
                </a:cxn>
                <a:cxn ang="0">
                  <a:pos x="327" y="74"/>
                </a:cxn>
              </a:cxnLst>
              <a:rect l="0" t="0" r="r" b="b"/>
              <a:pathLst>
                <a:path w="409" h="336">
                  <a:moveTo>
                    <a:pt x="327" y="74"/>
                  </a:moveTo>
                  <a:lnTo>
                    <a:pt x="313" y="90"/>
                  </a:lnTo>
                  <a:lnTo>
                    <a:pt x="297" y="108"/>
                  </a:lnTo>
                  <a:lnTo>
                    <a:pt x="287" y="118"/>
                  </a:lnTo>
                  <a:lnTo>
                    <a:pt x="277" y="128"/>
                  </a:lnTo>
                  <a:lnTo>
                    <a:pt x="265" y="138"/>
                  </a:lnTo>
                  <a:lnTo>
                    <a:pt x="252" y="147"/>
                  </a:lnTo>
                  <a:lnTo>
                    <a:pt x="246" y="152"/>
                  </a:lnTo>
                  <a:lnTo>
                    <a:pt x="238" y="157"/>
                  </a:lnTo>
                  <a:lnTo>
                    <a:pt x="232" y="161"/>
                  </a:lnTo>
                  <a:lnTo>
                    <a:pt x="224" y="165"/>
                  </a:lnTo>
                  <a:lnTo>
                    <a:pt x="217" y="169"/>
                  </a:lnTo>
                  <a:lnTo>
                    <a:pt x="209" y="173"/>
                  </a:lnTo>
                  <a:lnTo>
                    <a:pt x="194" y="178"/>
                  </a:lnTo>
                  <a:lnTo>
                    <a:pt x="179" y="181"/>
                  </a:lnTo>
                  <a:lnTo>
                    <a:pt x="162" y="183"/>
                  </a:lnTo>
                  <a:lnTo>
                    <a:pt x="169" y="200"/>
                  </a:lnTo>
                  <a:lnTo>
                    <a:pt x="172" y="209"/>
                  </a:lnTo>
                  <a:lnTo>
                    <a:pt x="179" y="219"/>
                  </a:lnTo>
                  <a:lnTo>
                    <a:pt x="185" y="229"/>
                  </a:lnTo>
                  <a:lnTo>
                    <a:pt x="194" y="241"/>
                  </a:lnTo>
                  <a:lnTo>
                    <a:pt x="204" y="251"/>
                  </a:lnTo>
                  <a:lnTo>
                    <a:pt x="217" y="262"/>
                  </a:lnTo>
                  <a:lnTo>
                    <a:pt x="224" y="267"/>
                  </a:lnTo>
                  <a:lnTo>
                    <a:pt x="233" y="274"/>
                  </a:lnTo>
                  <a:lnTo>
                    <a:pt x="241" y="279"/>
                  </a:lnTo>
                  <a:lnTo>
                    <a:pt x="250" y="284"/>
                  </a:lnTo>
                  <a:lnTo>
                    <a:pt x="260" y="288"/>
                  </a:lnTo>
                  <a:lnTo>
                    <a:pt x="270" y="293"/>
                  </a:lnTo>
                  <a:lnTo>
                    <a:pt x="281" y="296"/>
                  </a:lnTo>
                  <a:lnTo>
                    <a:pt x="292" y="300"/>
                  </a:lnTo>
                  <a:lnTo>
                    <a:pt x="305" y="304"/>
                  </a:lnTo>
                  <a:lnTo>
                    <a:pt x="319" y="308"/>
                  </a:lnTo>
                  <a:lnTo>
                    <a:pt x="348" y="312"/>
                  </a:lnTo>
                  <a:lnTo>
                    <a:pt x="392" y="318"/>
                  </a:lnTo>
                  <a:lnTo>
                    <a:pt x="409" y="324"/>
                  </a:lnTo>
                  <a:lnTo>
                    <a:pt x="404" y="328"/>
                  </a:lnTo>
                  <a:lnTo>
                    <a:pt x="385" y="330"/>
                  </a:lnTo>
                  <a:lnTo>
                    <a:pt x="329" y="334"/>
                  </a:lnTo>
                  <a:lnTo>
                    <a:pt x="299" y="336"/>
                  </a:lnTo>
                  <a:lnTo>
                    <a:pt x="217" y="315"/>
                  </a:lnTo>
                  <a:lnTo>
                    <a:pt x="146" y="260"/>
                  </a:lnTo>
                  <a:lnTo>
                    <a:pt x="112" y="183"/>
                  </a:lnTo>
                  <a:lnTo>
                    <a:pt x="102" y="180"/>
                  </a:lnTo>
                  <a:lnTo>
                    <a:pt x="92" y="176"/>
                  </a:lnTo>
                  <a:lnTo>
                    <a:pt x="80" y="170"/>
                  </a:lnTo>
                  <a:lnTo>
                    <a:pt x="60" y="150"/>
                  </a:lnTo>
                  <a:lnTo>
                    <a:pt x="54" y="135"/>
                  </a:lnTo>
                  <a:lnTo>
                    <a:pt x="54" y="114"/>
                  </a:lnTo>
                  <a:lnTo>
                    <a:pt x="55" y="106"/>
                  </a:lnTo>
                  <a:lnTo>
                    <a:pt x="54" y="98"/>
                  </a:lnTo>
                  <a:lnTo>
                    <a:pt x="49" y="88"/>
                  </a:lnTo>
                  <a:lnTo>
                    <a:pt x="45" y="85"/>
                  </a:lnTo>
                  <a:lnTo>
                    <a:pt x="41" y="83"/>
                  </a:lnTo>
                  <a:lnTo>
                    <a:pt x="31" y="82"/>
                  </a:lnTo>
                  <a:lnTo>
                    <a:pt x="11" y="80"/>
                  </a:lnTo>
                  <a:lnTo>
                    <a:pt x="0" y="72"/>
                  </a:lnTo>
                  <a:lnTo>
                    <a:pt x="1" y="56"/>
                  </a:lnTo>
                  <a:lnTo>
                    <a:pt x="8" y="46"/>
                  </a:lnTo>
                  <a:lnTo>
                    <a:pt x="13" y="44"/>
                  </a:lnTo>
                  <a:lnTo>
                    <a:pt x="20" y="41"/>
                  </a:lnTo>
                  <a:lnTo>
                    <a:pt x="32" y="45"/>
                  </a:lnTo>
                  <a:lnTo>
                    <a:pt x="27" y="5"/>
                  </a:lnTo>
                  <a:lnTo>
                    <a:pt x="35" y="0"/>
                  </a:lnTo>
                  <a:lnTo>
                    <a:pt x="42" y="0"/>
                  </a:lnTo>
                  <a:lnTo>
                    <a:pt x="53" y="5"/>
                  </a:lnTo>
                  <a:lnTo>
                    <a:pt x="60" y="20"/>
                  </a:lnTo>
                  <a:lnTo>
                    <a:pt x="78" y="0"/>
                  </a:lnTo>
                  <a:lnTo>
                    <a:pt x="327" y="74"/>
                  </a:lnTo>
                  <a:lnTo>
                    <a:pt x="327" y="74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49" name="Freeform 17"/>
            <p:cNvSpPr>
              <a:spLocks/>
            </p:cNvSpPr>
            <p:nvPr/>
          </p:nvSpPr>
          <p:spPr bwMode="auto">
            <a:xfrm>
              <a:off x="2073" y="2967"/>
              <a:ext cx="503" cy="218"/>
            </a:xfrm>
            <a:custGeom>
              <a:avLst/>
              <a:gdLst/>
              <a:ahLst/>
              <a:cxnLst>
                <a:cxn ang="0">
                  <a:pos x="154" y="4"/>
                </a:cxn>
                <a:cxn ang="0">
                  <a:pos x="101" y="209"/>
                </a:cxn>
                <a:cxn ang="0">
                  <a:pos x="79" y="328"/>
                </a:cxn>
                <a:cxn ang="0">
                  <a:pos x="25" y="468"/>
                </a:cxn>
                <a:cxn ang="0">
                  <a:pos x="0" y="590"/>
                </a:cxn>
                <a:cxn ang="0">
                  <a:pos x="74" y="785"/>
                </a:cxn>
                <a:cxn ang="0">
                  <a:pos x="256" y="784"/>
                </a:cxn>
                <a:cxn ang="0">
                  <a:pos x="424" y="805"/>
                </a:cxn>
                <a:cxn ang="0">
                  <a:pos x="694" y="795"/>
                </a:cxn>
                <a:cxn ang="0">
                  <a:pos x="1047" y="844"/>
                </a:cxn>
                <a:cxn ang="0">
                  <a:pos x="1433" y="845"/>
                </a:cxn>
                <a:cxn ang="0">
                  <a:pos x="1766" y="867"/>
                </a:cxn>
                <a:cxn ang="0">
                  <a:pos x="1993" y="873"/>
                </a:cxn>
                <a:cxn ang="0">
                  <a:pos x="1989" y="785"/>
                </a:cxn>
                <a:cxn ang="0">
                  <a:pos x="2005" y="737"/>
                </a:cxn>
                <a:cxn ang="0">
                  <a:pos x="2006" y="694"/>
                </a:cxn>
                <a:cxn ang="0">
                  <a:pos x="2011" y="298"/>
                </a:cxn>
                <a:cxn ang="0">
                  <a:pos x="381" y="0"/>
                </a:cxn>
                <a:cxn ang="0">
                  <a:pos x="154" y="4"/>
                </a:cxn>
                <a:cxn ang="0">
                  <a:pos x="154" y="4"/>
                </a:cxn>
              </a:cxnLst>
              <a:rect l="0" t="0" r="r" b="b"/>
              <a:pathLst>
                <a:path w="2011" h="873">
                  <a:moveTo>
                    <a:pt x="154" y="4"/>
                  </a:moveTo>
                  <a:lnTo>
                    <a:pt x="101" y="209"/>
                  </a:lnTo>
                  <a:lnTo>
                    <a:pt x="79" y="328"/>
                  </a:lnTo>
                  <a:lnTo>
                    <a:pt x="25" y="468"/>
                  </a:lnTo>
                  <a:lnTo>
                    <a:pt x="0" y="590"/>
                  </a:lnTo>
                  <a:lnTo>
                    <a:pt x="74" y="785"/>
                  </a:lnTo>
                  <a:lnTo>
                    <a:pt x="256" y="784"/>
                  </a:lnTo>
                  <a:lnTo>
                    <a:pt x="424" y="805"/>
                  </a:lnTo>
                  <a:lnTo>
                    <a:pt x="694" y="795"/>
                  </a:lnTo>
                  <a:lnTo>
                    <a:pt x="1047" y="844"/>
                  </a:lnTo>
                  <a:lnTo>
                    <a:pt x="1433" y="845"/>
                  </a:lnTo>
                  <a:lnTo>
                    <a:pt x="1766" y="867"/>
                  </a:lnTo>
                  <a:lnTo>
                    <a:pt x="1993" y="873"/>
                  </a:lnTo>
                  <a:lnTo>
                    <a:pt x="1989" y="785"/>
                  </a:lnTo>
                  <a:lnTo>
                    <a:pt x="2005" y="737"/>
                  </a:lnTo>
                  <a:lnTo>
                    <a:pt x="2006" y="694"/>
                  </a:lnTo>
                  <a:lnTo>
                    <a:pt x="2011" y="298"/>
                  </a:lnTo>
                  <a:lnTo>
                    <a:pt x="381" y="0"/>
                  </a:lnTo>
                  <a:lnTo>
                    <a:pt x="154" y="4"/>
                  </a:lnTo>
                  <a:lnTo>
                    <a:pt x="154" y="4"/>
                  </a:lnTo>
                  <a:close/>
                </a:path>
              </a:pathLst>
            </a:custGeom>
            <a:solidFill>
              <a:srgbClr val="00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50" name="Freeform 18"/>
            <p:cNvSpPr>
              <a:spLocks/>
            </p:cNvSpPr>
            <p:nvPr/>
          </p:nvSpPr>
          <p:spPr bwMode="auto">
            <a:xfrm>
              <a:off x="2132" y="2925"/>
              <a:ext cx="52" cy="44"/>
            </a:xfrm>
            <a:custGeom>
              <a:avLst/>
              <a:gdLst/>
              <a:ahLst/>
              <a:cxnLst>
                <a:cxn ang="0">
                  <a:pos x="104" y="173"/>
                </a:cxn>
                <a:cxn ang="0">
                  <a:pos x="87" y="156"/>
                </a:cxn>
                <a:cxn ang="0">
                  <a:pos x="82" y="139"/>
                </a:cxn>
                <a:cxn ang="0">
                  <a:pos x="86" y="128"/>
                </a:cxn>
                <a:cxn ang="0">
                  <a:pos x="96" y="118"/>
                </a:cxn>
                <a:cxn ang="0">
                  <a:pos x="119" y="101"/>
                </a:cxn>
                <a:cxn ang="0">
                  <a:pos x="133" y="87"/>
                </a:cxn>
                <a:cxn ang="0">
                  <a:pos x="134" y="82"/>
                </a:cxn>
                <a:cxn ang="0">
                  <a:pos x="130" y="78"/>
                </a:cxn>
                <a:cxn ang="0">
                  <a:pos x="120" y="74"/>
                </a:cxn>
                <a:cxn ang="0">
                  <a:pos x="104" y="72"/>
                </a:cxn>
                <a:cxn ang="0">
                  <a:pos x="86" y="72"/>
                </a:cxn>
                <a:cxn ang="0">
                  <a:pos x="75" y="75"/>
                </a:cxn>
                <a:cxn ang="0">
                  <a:pos x="63" y="89"/>
                </a:cxn>
                <a:cxn ang="0">
                  <a:pos x="53" y="102"/>
                </a:cxn>
                <a:cxn ang="0">
                  <a:pos x="43" y="104"/>
                </a:cxn>
                <a:cxn ang="0">
                  <a:pos x="28" y="103"/>
                </a:cxn>
                <a:cxn ang="0">
                  <a:pos x="11" y="96"/>
                </a:cxn>
                <a:cxn ang="0">
                  <a:pos x="3" y="86"/>
                </a:cxn>
                <a:cxn ang="0">
                  <a:pos x="0" y="73"/>
                </a:cxn>
                <a:cxn ang="0">
                  <a:pos x="3" y="59"/>
                </a:cxn>
                <a:cxn ang="0">
                  <a:pos x="10" y="45"/>
                </a:cxn>
                <a:cxn ang="0">
                  <a:pos x="20" y="34"/>
                </a:cxn>
                <a:cxn ang="0">
                  <a:pos x="28" y="29"/>
                </a:cxn>
                <a:cxn ang="0">
                  <a:pos x="34" y="25"/>
                </a:cxn>
                <a:cxn ang="0">
                  <a:pos x="43" y="22"/>
                </a:cxn>
                <a:cxn ang="0">
                  <a:pos x="51" y="21"/>
                </a:cxn>
                <a:cxn ang="0">
                  <a:pos x="72" y="0"/>
                </a:cxn>
                <a:cxn ang="0">
                  <a:pos x="210" y="10"/>
                </a:cxn>
                <a:cxn ang="0">
                  <a:pos x="167" y="175"/>
                </a:cxn>
                <a:cxn ang="0">
                  <a:pos x="104" y="173"/>
                </a:cxn>
                <a:cxn ang="0">
                  <a:pos x="104" y="173"/>
                </a:cxn>
              </a:cxnLst>
              <a:rect l="0" t="0" r="r" b="b"/>
              <a:pathLst>
                <a:path w="210" h="175">
                  <a:moveTo>
                    <a:pt x="104" y="173"/>
                  </a:moveTo>
                  <a:lnTo>
                    <a:pt x="87" y="156"/>
                  </a:lnTo>
                  <a:lnTo>
                    <a:pt x="82" y="139"/>
                  </a:lnTo>
                  <a:lnTo>
                    <a:pt x="86" y="128"/>
                  </a:lnTo>
                  <a:lnTo>
                    <a:pt x="96" y="118"/>
                  </a:lnTo>
                  <a:lnTo>
                    <a:pt x="119" y="101"/>
                  </a:lnTo>
                  <a:lnTo>
                    <a:pt x="133" y="87"/>
                  </a:lnTo>
                  <a:lnTo>
                    <a:pt x="134" y="82"/>
                  </a:lnTo>
                  <a:lnTo>
                    <a:pt x="130" y="78"/>
                  </a:lnTo>
                  <a:lnTo>
                    <a:pt x="120" y="74"/>
                  </a:lnTo>
                  <a:lnTo>
                    <a:pt x="104" y="72"/>
                  </a:lnTo>
                  <a:lnTo>
                    <a:pt x="86" y="72"/>
                  </a:lnTo>
                  <a:lnTo>
                    <a:pt x="75" y="75"/>
                  </a:lnTo>
                  <a:lnTo>
                    <a:pt x="63" y="89"/>
                  </a:lnTo>
                  <a:lnTo>
                    <a:pt x="53" y="102"/>
                  </a:lnTo>
                  <a:lnTo>
                    <a:pt x="43" y="104"/>
                  </a:lnTo>
                  <a:lnTo>
                    <a:pt x="28" y="103"/>
                  </a:lnTo>
                  <a:lnTo>
                    <a:pt x="11" y="96"/>
                  </a:lnTo>
                  <a:lnTo>
                    <a:pt x="3" y="86"/>
                  </a:lnTo>
                  <a:lnTo>
                    <a:pt x="0" y="73"/>
                  </a:lnTo>
                  <a:lnTo>
                    <a:pt x="3" y="59"/>
                  </a:lnTo>
                  <a:lnTo>
                    <a:pt x="10" y="45"/>
                  </a:lnTo>
                  <a:lnTo>
                    <a:pt x="20" y="34"/>
                  </a:lnTo>
                  <a:lnTo>
                    <a:pt x="28" y="29"/>
                  </a:lnTo>
                  <a:lnTo>
                    <a:pt x="34" y="25"/>
                  </a:lnTo>
                  <a:lnTo>
                    <a:pt x="43" y="22"/>
                  </a:lnTo>
                  <a:lnTo>
                    <a:pt x="51" y="21"/>
                  </a:lnTo>
                  <a:lnTo>
                    <a:pt x="72" y="0"/>
                  </a:lnTo>
                  <a:lnTo>
                    <a:pt x="210" y="10"/>
                  </a:lnTo>
                  <a:lnTo>
                    <a:pt x="167" y="175"/>
                  </a:lnTo>
                  <a:lnTo>
                    <a:pt x="104" y="173"/>
                  </a:lnTo>
                  <a:lnTo>
                    <a:pt x="104" y="173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51" name="Freeform 19"/>
            <p:cNvSpPr>
              <a:spLocks/>
            </p:cNvSpPr>
            <p:nvPr/>
          </p:nvSpPr>
          <p:spPr bwMode="auto">
            <a:xfrm>
              <a:off x="2262" y="2918"/>
              <a:ext cx="62" cy="47"/>
            </a:xfrm>
            <a:custGeom>
              <a:avLst/>
              <a:gdLst/>
              <a:ahLst/>
              <a:cxnLst>
                <a:cxn ang="0">
                  <a:pos x="123" y="157"/>
                </a:cxn>
                <a:cxn ang="0">
                  <a:pos x="122" y="136"/>
                </a:cxn>
                <a:cxn ang="0">
                  <a:pos x="120" y="127"/>
                </a:cxn>
                <a:cxn ang="0">
                  <a:pos x="114" y="122"/>
                </a:cxn>
                <a:cxn ang="0">
                  <a:pos x="108" y="118"/>
                </a:cxn>
                <a:cxn ang="0">
                  <a:pos x="101" y="118"/>
                </a:cxn>
                <a:cxn ang="0">
                  <a:pos x="88" y="123"/>
                </a:cxn>
                <a:cxn ang="0">
                  <a:pos x="73" y="130"/>
                </a:cxn>
                <a:cxn ang="0">
                  <a:pos x="55" y="136"/>
                </a:cxn>
                <a:cxn ang="0">
                  <a:pos x="37" y="140"/>
                </a:cxn>
                <a:cxn ang="0">
                  <a:pos x="21" y="142"/>
                </a:cxn>
                <a:cxn ang="0">
                  <a:pos x="8" y="140"/>
                </a:cxn>
                <a:cxn ang="0">
                  <a:pos x="1" y="132"/>
                </a:cxn>
                <a:cxn ang="0">
                  <a:pos x="0" y="117"/>
                </a:cxn>
                <a:cxn ang="0">
                  <a:pos x="5" y="101"/>
                </a:cxn>
                <a:cxn ang="0">
                  <a:pos x="13" y="91"/>
                </a:cxn>
                <a:cxn ang="0">
                  <a:pos x="19" y="87"/>
                </a:cxn>
                <a:cxn ang="0">
                  <a:pos x="25" y="85"/>
                </a:cxn>
                <a:cxn ang="0">
                  <a:pos x="37" y="83"/>
                </a:cxn>
                <a:cxn ang="0">
                  <a:pos x="61" y="83"/>
                </a:cxn>
                <a:cxn ang="0">
                  <a:pos x="75" y="80"/>
                </a:cxn>
                <a:cxn ang="0">
                  <a:pos x="73" y="73"/>
                </a:cxn>
                <a:cxn ang="0">
                  <a:pos x="59" y="69"/>
                </a:cxn>
                <a:cxn ang="0">
                  <a:pos x="39" y="67"/>
                </a:cxn>
                <a:cxn ang="0">
                  <a:pos x="59" y="2"/>
                </a:cxn>
                <a:cxn ang="0">
                  <a:pos x="188" y="0"/>
                </a:cxn>
                <a:cxn ang="0">
                  <a:pos x="246" y="189"/>
                </a:cxn>
                <a:cxn ang="0">
                  <a:pos x="123" y="157"/>
                </a:cxn>
                <a:cxn ang="0">
                  <a:pos x="123" y="157"/>
                </a:cxn>
              </a:cxnLst>
              <a:rect l="0" t="0" r="r" b="b"/>
              <a:pathLst>
                <a:path w="246" h="189">
                  <a:moveTo>
                    <a:pt x="123" y="157"/>
                  </a:moveTo>
                  <a:lnTo>
                    <a:pt x="122" y="136"/>
                  </a:lnTo>
                  <a:lnTo>
                    <a:pt x="120" y="127"/>
                  </a:lnTo>
                  <a:lnTo>
                    <a:pt x="114" y="122"/>
                  </a:lnTo>
                  <a:lnTo>
                    <a:pt x="108" y="118"/>
                  </a:lnTo>
                  <a:lnTo>
                    <a:pt x="101" y="118"/>
                  </a:lnTo>
                  <a:lnTo>
                    <a:pt x="88" y="123"/>
                  </a:lnTo>
                  <a:lnTo>
                    <a:pt x="73" y="130"/>
                  </a:lnTo>
                  <a:lnTo>
                    <a:pt x="55" y="136"/>
                  </a:lnTo>
                  <a:lnTo>
                    <a:pt x="37" y="140"/>
                  </a:lnTo>
                  <a:lnTo>
                    <a:pt x="21" y="142"/>
                  </a:lnTo>
                  <a:lnTo>
                    <a:pt x="8" y="140"/>
                  </a:lnTo>
                  <a:lnTo>
                    <a:pt x="1" y="132"/>
                  </a:lnTo>
                  <a:lnTo>
                    <a:pt x="0" y="117"/>
                  </a:lnTo>
                  <a:lnTo>
                    <a:pt x="5" y="101"/>
                  </a:lnTo>
                  <a:lnTo>
                    <a:pt x="13" y="91"/>
                  </a:lnTo>
                  <a:lnTo>
                    <a:pt x="19" y="87"/>
                  </a:lnTo>
                  <a:lnTo>
                    <a:pt x="25" y="85"/>
                  </a:lnTo>
                  <a:lnTo>
                    <a:pt x="37" y="83"/>
                  </a:lnTo>
                  <a:lnTo>
                    <a:pt x="61" y="83"/>
                  </a:lnTo>
                  <a:lnTo>
                    <a:pt x="75" y="80"/>
                  </a:lnTo>
                  <a:lnTo>
                    <a:pt x="73" y="73"/>
                  </a:lnTo>
                  <a:lnTo>
                    <a:pt x="59" y="69"/>
                  </a:lnTo>
                  <a:lnTo>
                    <a:pt x="39" y="67"/>
                  </a:lnTo>
                  <a:lnTo>
                    <a:pt x="59" y="2"/>
                  </a:lnTo>
                  <a:lnTo>
                    <a:pt x="188" y="0"/>
                  </a:lnTo>
                  <a:lnTo>
                    <a:pt x="246" y="189"/>
                  </a:lnTo>
                  <a:lnTo>
                    <a:pt x="123" y="157"/>
                  </a:lnTo>
                  <a:lnTo>
                    <a:pt x="123" y="157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52" name="Freeform 20"/>
            <p:cNvSpPr>
              <a:spLocks/>
            </p:cNvSpPr>
            <p:nvPr/>
          </p:nvSpPr>
          <p:spPr bwMode="auto">
            <a:xfrm>
              <a:off x="2069" y="2920"/>
              <a:ext cx="54" cy="63"/>
            </a:xfrm>
            <a:custGeom>
              <a:avLst/>
              <a:gdLst/>
              <a:ahLst/>
              <a:cxnLst>
                <a:cxn ang="0">
                  <a:pos x="3" y="226"/>
                </a:cxn>
                <a:cxn ang="0">
                  <a:pos x="6" y="234"/>
                </a:cxn>
                <a:cxn ang="0">
                  <a:pos x="10" y="248"/>
                </a:cxn>
                <a:cxn ang="0">
                  <a:pos x="13" y="252"/>
                </a:cxn>
                <a:cxn ang="0">
                  <a:pos x="16" y="252"/>
                </a:cxn>
                <a:cxn ang="0">
                  <a:pos x="22" y="229"/>
                </a:cxn>
                <a:cxn ang="0">
                  <a:pos x="29" y="180"/>
                </a:cxn>
                <a:cxn ang="0">
                  <a:pos x="35" y="150"/>
                </a:cxn>
                <a:cxn ang="0">
                  <a:pos x="41" y="135"/>
                </a:cxn>
                <a:cxn ang="0">
                  <a:pos x="49" y="121"/>
                </a:cxn>
                <a:cxn ang="0">
                  <a:pos x="58" y="106"/>
                </a:cxn>
                <a:cxn ang="0">
                  <a:pos x="70" y="91"/>
                </a:cxn>
                <a:cxn ang="0">
                  <a:pos x="84" y="76"/>
                </a:cxn>
                <a:cxn ang="0">
                  <a:pos x="103" y="62"/>
                </a:cxn>
                <a:cxn ang="0">
                  <a:pos x="108" y="58"/>
                </a:cxn>
                <a:cxn ang="0">
                  <a:pos x="113" y="54"/>
                </a:cxn>
                <a:cxn ang="0">
                  <a:pos x="118" y="52"/>
                </a:cxn>
                <a:cxn ang="0">
                  <a:pos x="123" y="48"/>
                </a:cxn>
                <a:cxn ang="0">
                  <a:pos x="136" y="42"/>
                </a:cxn>
                <a:cxn ang="0">
                  <a:pos x="149" y="36"/>
                </a:cxn>
                <a:cxn ang="0">
                  <a:pos x="162" y="29"/>
                </a:cxn>
                <a:cxn ang="0">
                  <a:pos x="178" y="23"/>
                </a:cxn>
                <a:cxn ang="0">
                  <a:pos x="194" y="18"/>
                </a:cxn>
                <a:cxn ang="0">
                  <a:pos x="212" y="12"/>
                </a:cxn>
                <a:cxn ang="0">
                  <a:pos x="218" y="4"/>
                </a:cxn>
                <a:cxn ang="0">
                  <a:pos x="216" y="1"/>
                </a:cxn>
                <a:cxn ang="0">
                  <a:pos x="209" y="0"/>
                </a:cxn>
                <a:cxn ang="0">
                  <a:pos x="174" y="3"/>
                </a:cxn>
                <a:cxn ang="0">
                  <a:pos x="98" y="24"/>
                </a:cxn>
                <a:cxn ang="0">
                  <a:pos x="30" y="78"/>
                </a:cxn>
                <a:cxn ang="0">
                  <a:pos x="0" y="148"/>
                </a:cxn>
                <a:cxn ang="0">
                  <a:pos x="3" y="226"/>
                </a:cxn>
                <a:cxn ang="0">
                  <a:pos x="3" y="226"/>
                </a:cxn>
              </a:cxnLst>
              <a:rect l="0" t="0" r="r" b="b"/>
              <a:pathLst>
                <a:path w="218" h="252">
                  <a:moveTo>
                    <a:pt x="3" y="226"/>
                  </a:moveTo>
                  <a:lnTo>
                    <a:pt x="6" y="234"/>
                  </a:lnTo>
                  <a:lnTo>
                    <a:pt x="10" y="248"/>
                  </a:lnTo>
                  <a:lnTo>
                    <a:pt x="13" y="252"/>
                  </a:lnTo>
                  <a:lnTo>
                    <a:pt x="16" y="252"/>
                  </a:lnTo>
                  <a:lnTo>
                    <a:pt x="22" y="229"/>
                  </a:lnTo>
                  <a:lnTo>
                    <a:pt x="29" y="180"/>
                  </a:lnTo>
                  <a:lnTo>
                    <a:pt x="35" y="150"/>
                  </a:lnTo>
                  <a:lnTo>
                    <a:pt x="41" y="135"/>
                  </a:lnTo>
                  <a:lnTo>
                    <a:pt x="49" y="121"/>
                  </a:lnTo>
                  <a:lnTo>
                    <a:pt x="58" y="106"/>
                  </a:lnTo>
                  <a:lnTo>
                    <a:pt x="70" y="91"/>
                  </a:lnTo>
                  <a:lnTo>
                    <a:pt x="84" y="76"/>
                  </a:lnTo>
                  <a:lnTo>
                    <a:pt x="103" y="62"/>
                  </a:lnTo>
                  <a:lnTo>
                    <a:pt x="108" y="58"/>
                  </a:lnTo>
                  <a:lnTo>
                    <a:pt x="113" y="54"/>
                  </a:lnTo>
                  <a:lnTo>
                    <a:pt x="118" y="52"/>
                  </a:lnTo>
                  <a:lnTo>
                    <a:pt x="123" y="48"/>
                  </a:lnTo>
                  <a:lnTo>
                    <a:pt x="136" y="42"/>
                  </a:lnTo>
                  <a:lnTo>
                    <a:pt x="149" y="36"/>
                  </a:lnTo>
                  <a:lnTo>
                    <a:pt x="162" y="29"/>
                  </a:lnTo>
                  <a:lnTo>
                    <a:pt x="178" y="23"/>
                  </a:lnTo>
                  <a:lnTo>
                    <a:pt x="194" y="18"/>
                  </a:lnTo>
                  <a:lnTo>
                    <a:pt x="212" y="12"/>
                  </a:lnTo>
                  <a:lnTo>
                    <a:pt x="218" y="4"/>
                  </a:lnTo>
                  <a:lnTo>
                    <a:pt x="216" y="1"/>
                  </a:lnTo>
                  <a:lnTo>
                    <a:pt x="209" y="0"/>
                  </a:lnTo>
                  <a:lnTo>
                    <a:pt x="174" y="3"/>
                  </a:lnTo>
                  <a:lnTo>
                    <a:pt x="98" y="24"/>
                  </a:lnTo>
                  <a:lnTo>
                    <a:pt x="30" y="78"/>
                  </a:lnTo>
                  <a:lnTo>
                    <a:pt x="0" y="148"/>
                  </a:lnTo>
                  <a:lnTo>
                    <a:pt x="3" y="226"/>
                  </a:lnTo>
                  <a:lnTo>
                    <a:pt x="3" y="226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53" name="Freeform 21"/>
            <p:cNvSpPr>
              <a:spLocks/>
            </p:cNvSpPr>
            <p:nvPr/>
          </p:nvSpPr>
          <p:spPr bwMode="auto">
            <a:xfrm>
              <a:off x="2084" y="2940"/>
              <a:ext cx="48" cy="49"/>
            </a:xfrm>
            <a:custGeom>
              <a:avLst/>
              <a:gdLst/>
              <a:ahLst/>
              <a:cxnLst>
                <a:cxn ang="0">
                  <a:pos x="3" y="141"/>
                </a:cxn>
                <a:cxn ang="0">
                  <a:pos x="0" y="183"/>
                </a:cxn>
                <a:cxn ang="0">
                  <a:pos x="2" y="193"/>
                </a:cxn>
                <a:cxn ang="0">
                  <a:pos x="4" y="196"/>
                </a:cxn>
                <a:cxn ang="0">
                  <a:pos x="16" y="164"/>
                </a:cxn>
                <a:cxn ang="0">
                  <a:pos x="21" y="149"/>
                </a:cxn>
                <a:cxn ang="0">
                  <a:pos x="28" y="135"/>
                </a:cxn>
                <a:cxn ang="0">
                  <a:pos x="36" y="121"/>
                </a:cxn>
                <a:cxn ang="0">
                  <a:pos x="45" y="107"/>
                </a:cxn>
                <a:cxn ang="0">
                  <a:pos x="55" y="95"/>
                </a:cxn>
                <a:cxn ang="0">
                  <a:pos x="65" y="82"/>
                </a:cxn>
                <a:cxn ang="0">
                  <a:pos x="76" y="71"/>
                </a:cxn>
                <a:cxn ang="0">
                  <a:pos x="88" y="59"/>
                </a:cxn>
                <a:cxn ang="0">
                  <a:pos x="112" y="42"/>
                </a:cxn>
                <a:cxn ang="0">
                  <a:pos x="117" y="38"/>
                </a:cxn>
                <a:cxn ang="0">
                  <a:pos x="123" y="34"/>
                </a:cxn>
                <a:cxn ang="0">
                  <a:pos x="134" y="28"/>
                </a:cxn>
                <a:cxn ang="0">
                  <a:pos x="146" y="23"/>
                </a:cxn>
                <a:cxn ang="0">
                  <a:pos x="156" y="19"/>
                </a:cxn>
                <a:cxn ang="0">
                  <a:pos x="173" y="15"/>
                </a:cxn>
                <a:cxn ang="0">
                  <a:pos x="191" y="11"/>
                </a:cxn>
                <a:cxn ang="0">
                  <a:pos x="186" y="5"/>
                </a:cxn>
                <a:cxn ang="0">
                  <a:pos x="177" y="3"/>
                </a:cxn>
                <a:cxn ang="0">
                  <a:pos x="166" y="0"/>
                </a:cxn>
                <a:cxn ang="0">
                  <a:pos x="141" y="1"/>
                </a:cxn>
                <a:cxn ang="0">
                  <a:pos x="88" y="13"/>
                </a:cxn>
                <a:cxn ang="0">
                  <a:pos x="33" y="63"/>
                </a:cxn>
                <a:cxn ang="0">
                  <a:pos x="3" y="141"/>
                </a:cxn>
                <a:cxn ang="0">
                  <a:pos x="3" y="141"/>
                </a:cxn>
              </a:cxnLst>
              <a:rect l="0" t="0" r="r" b="b"/>
              <a:pathLst>
                <a:path w="191" h="196">
                  <a:moveTo>
                    <a:pt x="3" y="141"/>
                  </a:moveTo>
                  <a:lnTo>
                    <a:pt x="0" y="183"/>
                  </a:lnTo>
                  <a:lnTo>
                    <a:pt x="2" y="193"/>
                  </a:lnTo>
                  <a:lnTo>
                    <a:pt x="4" y="196"/>
                  </a:lnTo>
                  <a:lnTo>
                    <a:pt x="16" y="164"/>
                  </a:lnTo>
                  <a:lnTo>
                    <a:pt x="21" y="149"/>
                  </a:lnTo>
                  <a:lnTo>
                    <a:pt x="28" y="135"/>
                  </a:lnTo>
                  <a:lnTo>
                    <a:pt x="36" y="121"/>
                  </a:lnTo>
                  <a:lnTo>
                    <a:pt x="45" y="107"/>
                  </a:lnTo>
                  <a:lnTo>
                    <a:pt x="55" y="95"/>
                  </a:lnTo>
                  <a:lnTo>
                    <a:pt x="65" y="82"/>
                  </a:lnTo>
                  <a:lnTo>
                    <a:pt x="76" y="71"/>
                  </a:lnTo>
                  <a:lnTo>
                    <a:pt x="88" y="59"/>
                  </a:lnTo>
                  <a:lnTo>
                    <a:pt x="112" y="42"/>
                  </a:lnTo>
                  <a:lnTo>
                    <a:pt x="117" y="38"/>
                  </a:lnTo>
                  <a:lnTo>
                    <a:pt x="123" y="34"/>
                  </a:lnTo>
                  <a:lnTo>
                    <a:pt x="134" y="28"/>
                  </a:lnTo>
                  <a:lnTo>
                    <a:pt x="146" y="23"/>
                  </a:lnTo>
                  <a:lnTo>
                    <a:pt x="156" y="19"/>
                  </a:lnTo>
                  <a:lnTo>
                    <a:pt x="173" y="15"/>
                  </a:lnTo>
                  <a:lnTo>
                    <a:pt x="191" y="11"/>
                  </a:lnTo>
                  <a:lnTo>
                    <a:pt x="186" y="5"/>
                  </a:lnTo>
                  <a:lnTo>
                    <a:pt x="177" y="3"/>
                  </a:lnTo>
                  <a:lnTo>
                    <a:pt x="166" y="0"/>
                  </a:lnTo>
                  <a:lnTo>
                    <a:pt x="141" y="1"/>
                  </a:lnTo>
                  <a:lnTo>
                    <a:pt x="88" y="13"/>
                  </a:lnTo>
                  <a:lnTo>
                    <a:pt x="33" y="63"/>
                  </a:lnTo>
                  <a:lnTo>
                    <a:pt x="3" y="141"/>
                  </a:lnTo>
                  <a:lnTo>
                    <a:pt x="3" y="141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54" name="Freeform 22"/>
            <p:cNvSpPr>
              <a:spLocks/>
            </p:cNvSpPr>
            <p:nvPr/>
          </p:nvSpPr>
          <p:spPr bwMode="auto">
            <a:xfrm>
              <a:off x="2317" y="3107"/>
              <a:ext cx="247" cy="70"/>
            </a:xfrm>
            <a:custGeom>
              <a:avLst/>
              <a:gdLst/>
              <a:ahLst/>
              <a:cxnLst>
                <a:cxn ang="0">
                  <a:pos x="99" y="281"/>
                </a:cxn>
                <a:cxn ang="0">
                  <a:pos x="65" y="245"/>
                </a:cxn>
                <a:cxn ang="0">
                  <a:pos x="68" y="239"/>
                </a:cxn>
                <a:cxn ang="0">
                  <a:pos x="80" y="224"/>
                </a:cxn>
                <a:cxn ang="0">
                  <a:pos x="89" y="214"/>
                </a:cxn>
                <a:cxn ang="0">
                  <a:pos x="99" y="202"/>
                </a:cxn>
                <a:cxn ang="0">
                  <a:pos x="110" y="190"/>
                </a:cxn>
                <a:cxn ang="0">
                  <a:pos x="121" y="178"/>
                </a:cxn>
                <a:cxn ang="0">
                  <a:pos x="135" y="166"/>
                </a:cxn>
                <a:cxn ang="0">
                  <a:pos x="149" y="154"/>
                </a:cxn>
                <a:cxn ang="0">
                  <a:pos x="157" y="149"/>
                </a:cxn>
                <a:cxn ang="0">
                  <a:pos x="166" y="144"/>
                </a:cxn>
                <a:cxn ang="0">
                  <a:pos x="173" y="139"/>
                </a:cxn>
                <a:cxn ang="0">
                  <a:pos x="181" y="135"/>
                </a:cxn>
                <a:cxn ang="0">
                  <a:pos x="188" y="132"/>
                </a:cxn>
                <a:cxn ang="0">
                  <a:pos x="197" y="128"/>
                </a:cxn>
                <a:cxn ang="0">
                  <a:pos x="214" y="123"/>
                </a:cxn>
                <a:cxn ang="0">
                  <a:pos x="230" y="121"/>
                </a:cxn>
                <a:cxn ang="0">
                  <a:pos x="246" y="123"/>
                </a:cxn>
                <a:cxn ang="0">
                  <a:pos x="286" y="127"/>
                </a:cxn>
                <a:cxn ang="0">
                  <a:pos x="334" y="127"/>
                </a:cxn>
                <a:cxn ang="0">
                  <a:pos x="435" y="123"/>
                </a:cxn>
                <a:cxn ang="0">
                  <a:pos x="483" y="119"/>
                </a:cxn>
                <a:cxn ang="0">
                  <a:pos x="520" y="115"/>
                </a:cxn>
                <a:cxn ang="0">
                  <a:pos x="556" y="110"/>
                </a:cxn>
                <a:cxn ang="0">
                  <a:pos x="553" y="124"/>
                </a:cxn>
                <a:cxn ang="0">
                  <a:pos x="556" y="129"/>
                </a:cxn>
                <a:cxn ang="0">
                  <a:pos x="562" y="132"/>
                </a:cxn>
                <a:cxn ang="0">
                  <a:pos x="591" y="128"/>
                </a:cxn>
                <a:cxn ang="0">
                  <a:pos x="648" y="113"/>
                </a:cxn>
                <a:cxn ang="0">
                  <a:pos x="659" y="115"/>
                </a:cxn>
                <a:cxn ang="0">
                  <a:pos x="690" y="121"/>
                </a:cxn>
                <a:cxn ang="0">
                  <a:pos x="711" y="124"/>
                </a:cxn>
                <a:cxn ang="0">
                  <a:pos x="736" y="129"/>
                </a:cxn>
                <a:cxn ang="0">
                  <a:pos x="762" y="132"/>
                </a:cxn>
                <a:cxn ang="0">
                  <a:pos x="789" y="135"/>
                </a:cxn>
                <a:cxn ang="0">
                  <a:pos x="847" y="140"/>
                </a:cxn>
                <a:cxn ang="0">
                  <a:pos x="903" y="140"/>
                </a:cxn>
                <a:cxn ang="0">
                  <a:pos x="952" y="133"/>
                </a:cxn>
                <a:cxn ang="0">
                  <a:pos x="972" y="127"/>
                </a:cxn>
                <a:cxn ang="0">
                  <a:pos x="988" y="119"/>
                </a:cxn>
                <a:cxn ang="0">
                  <a:pos x="134" y="0"/>
                </a:cxn>
                <a:cxn ang="0">
                  <a:pos x="0" y="282"/>
                </a:cxn>
                <a:cxn ang="0">
                  <a:pos x="99" y="281"/>
                </a:cxn>
                <a:cxn ang="0">
                  <a:pos x="99" y="281"/>
                </a:cxn>
              </a:cxnLst>
              <a:rect l="0" t="0" r="r" b="b"/>
              <a:pathLst>
                <a:path w="988" h="282">
                  <a:moveTo>
                    <a:pt x="99" y="281"/>
                  </a:moveTo>
                  <a:lnTo>
                    <a:pt x="65" y="245"/>
                  </a:lnTo>
                  <a:lnTo>
                    <a:pt x="68" y="239"/>
                  </a:lnTo>
                  <a:lnTo>
                    <a:pt x="80" y="224"/>
                  </a:lnTo>
                  <a:lnTo>
                    <a:pt x="89" y="214"/>
                  </a:lnTo>
                  <a:lnTo>
                    <a:pt x="99" y="202"/>
                  </a:lnTo>
                  <a:lnTo>
                    <a:pt x="110" y="190"/>
                  </a:lnTo>
                  <a:lnTo>
                    <a:pt x="121" y="178"/>
                  </a:lnTo>
                  <a:lnTo>
                    <a:pt x="135" y="166"/>
                  </a:lnTo>
                  <a:lnTo>
                    <a:pt x="149" y="154"/>
                  </a:lnTo>
                  <a:lnTo>
                    <a:pt x="157" y="149"/>
                  </a:lnTo>
                  <a:lnTo>
                    <a:pt x="166" y="144"/>
                  </a:lnTo>
                  <a:lnTo>
                    <a:pt x="173" y="139"/>
                  </a:lnTo>
                  <a:lnTo>
                    <a:pt x="181" y="135"/>
                  </a:lnTo>
                  <a:lnTo>
                    <a:pt x="188" y="132"/>
                  </a:lnTo>
                  <a:lnTo>
                    <a:pt x="197" y="128"/>
                  </a:lnTo>
                  <a:lnTo>
                    <a:pt x="214" y="123"/>
                  </a:lnTo>
                  <a:lnTo>
                    <a:pt x="230" y="121"/>
                  </a:lnTo>
                  <a:lnTo>
                    <a:pt x="246" y="123"/>
                  </a:lnTo>
                  <a:lnTo>
                    <a:pt x="286" y="127"/>
                  </a:lnTo>
                  <a:lnTo>
                    <a:pt x="334" y="127"/>
                  </a:lnTo>
                  <a:lnTo>
                    <a:pt x="435" y="123"/>
                  </a:lnTo>
                  <a:lnTo>
                    <a:pt x="483" y="119"/>
                  </a:lnTo>
                  <a:lnTo>
                    <a:pt x="520" y="115"/>
                  </a:lnTo>
                  <a:lnTo>
                    <a:pt x="556" y="110"/>
                  </a:lnTo>
                  <a:lnTo>
                    <a:pt x="553" y="124"/>
                  </a:lnTo>
                  <a:lnTo>
                    <a:pt x="556" y="129"/>
                  </a:lnTo>
                  <a:lnTo>
                    <a:pt x="562" y="132"/>
                  </a:lnTo>
                  <a:lnTo>
                    <a:pt x="591" y="128"/>
                  </a:lnTo>
                  <a:lnTo>
                    <a:pt x="648" y="113"/>
                  </a:lnTo>
                  <a:lnTo>
                    <a:pt x="659" y="115"/>
                  </a:lnTo>
                  <a:lnTo>
                    <a:pt x="690" y="121"/>
                  </a:lnTo>
                  <a:lnTo>
                    <a:pt x="711" y="124"/>
                  </a:lnTo>
                  <a:lnTo>
                    <a:pt x="736" y="129"/>
                  </a:lnTo>
                  <a:lnTo>
                    <a:pt x="762" y="132"/>
                  </a:lnTo>
                  <a:lnTo>
                    <a:pt x="789" y="135"/>
                  </a:lnTo>
                  <a:lnTo>
                    <a:pt x="847" y="140"/>
                  </a:lnTo>
                  <a:lnTo>
                    <a:pt x="903" y="140"/>
                  </a:lnTo>
                  <a:lnTo>
                    <a:pt x="952" y="133"/>
                  </a:lnTo>
                  <a:lnTo>
                    <a:pt x="972" y="127"/>
                  </a:lnTo>
                  <a:lnTo>
                    <a:pt x="988" y="119"/>
                  </a:lnTo>
                  <a:lnTo>
                    <a:pt x="134" y="0"/>
                  </a:lnTo>
                  <a:lnTo>
                    <a:pt x="0" y="282"/>
                  </a:lnTo>
                  <a:lnTo>
                    <a:pt x="99" y="281"/>
                  </a:lnTo>
                  <a:lnTo>
                    <a:pt x="99" y="281"/>
                  </a:lnTo>
                  <a:close/>
                </a:path>
              </a:pathLst>
            </a:custGeom>
            <a:solidFill>
              <a:srgbClr val="00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55" name="Freeform 23"/>
            <p:cNvSpPr>
              <a:spLocks/>
            </p:cNvSpPr>
            <p:nvPr/>
          </p:nvSpPr>
          <p:spPr bwMode="auto">
            <a:xfrm>
              <a:off x="2156" y="2967"/>
              <a:ext cx="44" cy="39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5" y="9"/>
                </a:cxn>
                <a:cxn ang="0">
                  <a:pos x="20" y="22"/>
                </a:cxn>
                <a:cxn ang="0">
                  <a:pos x="32" y="31"/>
                </a:cxn>
                <a:cxn ang="0">
                  <a:pos x="38" y="36"/>
                </a:cxn>
                <a:cxn ang="0">
                  <a:pos x="44" y="40"/>
                </a:cxn>
                <a:cxn ang="0">
                  <a:pos x="52" y="45"/>
                </a:cxn>
                <a:cxn ang="0">
                  <a:pos x="59" y="50"/>
                </a:cxn>
                <a:cxn ang="0">
                  <a:pos x="68" y="53"/>
                </a:cxn>
                <a:cxn ang="0">
                  <a:pos x="77" y="58"/>
                </a:cxn>
                <a:cxn ang="0">
                  <a:pos x="86" y="64"/>
                </a:cxn>
                <a:cxn ang="0">
                  <a:pos x="95" y="70"/>
                </a:cxn>
                <a:cxn ang="0">
                  <a:pos x="114" y="84"/>
                </a:cxn>
                <a:cxn ang="0">
                  <a:pos x="130" y="100"/>
                </a:cxn>
                <a:cxn ang="0">
                  <a:pos x="145" y="117"/>
                </a:cxn>
                <a:cxn ang="0">
                  <a:pos x="158" y="132"/>
                </a:cxn>
                <a:cxn ang="0">
                  <a:pos x="168" y="146"/>
                </a:cxn>
                <a:cxn ang="0">
                  <a:pos x="177" y="157"/>
                </a:cxn>
                <a:cxn ang="0">
                  <a:pos x="178" y="89"/>
                </a:cxn>
                <a:cxn ang="0">
                  <a:pos x="56" y="0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78" h="157">
                  <a:moveTo>
                    <a:pt x="0" y="4"/>
                  </a:moveTo>
                  <a:lnTo>
                    <a:pt x="5" y="9"/>
                  </a:lnTo>
                  <a:lnTo>
                    <a:pt x="20" y="22"/>
                  </a:lnTo>
                  <a:lnTo>
                    <a:pt x="32" y="31"/>
                  </a:lnTo>
                  <a:lnTo>
                    <a:pt x="38" y="36"/>
                  </a:lnTo>
                  <a:lnTo>
                    <a:pt x="44" y="40"/>
                  </a:lnTo>
                  <a:lnTo>
                    <a:pt x="52" y="45"/>
                  </a:lnTo>
                  <a:lnTo>
                    <a:pt x="59" y="50"/>
                  </a:lnTo>
                  <a:lnTo>
                    <a:pt x="68" y="53"/>
                  </a:lnTo>
                  <a:lnTo>
                    <a:pt x="77" y="58"/>
                  </a:lnTo>
                  <a:lnTo>
                    <a:pt x="86" y="64"/>
                  </a:lnTo>
                  <a:lnTo>
                    <a:pt x="95" y="70"/>
                  </a:lnTo>
                  <a:lnTo>
                    <a:pt x="114" y="84"/>
                  </a:lnTo>
                  <a:lnTo>
                    <a:pt x="130" y="100"/>
                  </a:lnTo>
                  <a:lnTo>
                    <a:pt x="145" y="117"/>
                  </a:lnTo>
                  <a:lnTo>
                    <a:pt x="158" y="132"/>
                  </a:lnTo>
                  <a:lnTo>
                    <a:pt x="168" y="146"/>
                  </a:lnTo>
                  <a:lnTo>
                    <a:pt x="177" y="157"/>
                  </a:lnTo>
                  <a:lnTo>
                    <a:pt x="178" y="89"/>
                  </a:lnTo>
                  <a:lnTo>
                    <a:pt x="56" y="0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56" name="Freeform 24"/>
            <p:cNvSpPr>
              <a:spLocks/>
            </p:cNvSpPr>
            <p:nvPr/>
          </p:nvSpPr>
          <p:spPr bwMode="auto">
            <a:xfrm>
              <a:off x="2080" y="3126"/>
              <a:ext cx="212" cy="40"/>
            </a:xfrm>
            <a:custGeom>
              <a:avLst/>
              <a:gdLst/>
              <a:ahLst/>
              <a:cxnLst>
                <a:cxn ang="0">
                  <a:pos x="100" y="149"/>
                </a:cxn>
                <a:cxn ang="0">
                  <a:pos x="108" y="138"/>
                </a:cxn>
                <a:cxn ang="0">
                  <a:pos x="121" y="125"/>
                </a:cxn>
                <a:cxn ang="0">
                  <a:pos x="137" y="110"/>
                </a:cxn>
                <a:cxn ang="0">
                  <a:pos x="159" y="93"/>
                </a:cxn>
                <a:cxn ang="0">
                  <a:pos x="165" y="90"/>
                </a:cxn>
                <a:cxn ang="0">
                  <a:pos x="172" y="86"/>
                </a:cxn>
                <a:cxn ang="0">
                  <a:pos x="178" y="81"/>
                </a:cxn>
                <a:cxn ang="0">
                  <a:pos x="184" y="77"/>
                </a:cxn>
                <a:cxn ang="0">
                  <a:pos x="192" y="73"/>
                </a:cxn>
                <a:cxn ang="0">
                  <a:pos x="199" y="69"/>
                </a:cxn>
                <a:cxn ang="0">
                  <a:pos x="207" y="67"/>
                </a:cxn>
                <a:cxn ang="0">
                  <a:pos x="214" y="63"/>
                </a:cxn>
                <a:cxn ang="0">
                  <a:pos x="231" y="57"/>
                </a:cxn>
                <a:cxn ang="0">
                  <a:pos x="249" y="52"/>
                </a:cxn>
                <a:cxn ang="0">
                  <a:pos x="257" y="54"/>
                </a:cxn>
                <a:cxn ang="0">
                  <a:pos x="281" y="58"/>
                </a:cxn>
                <a:cxn ang="0">
                  <a:pos x="314" y="64"/>
                </a:cxn>
                <a:cxn ang="0">
                  <a:pos x="334" y="68"/>
                </a:cxn>
                <a:cxn ang="0">
                  <a:pos x="356" y="72"/>
                </a:cxn>
                <a:cxn ang="0">
                  <a:pos x="379" y="76"/>
                </a:cxn>
                <a:cxn ang="0">
                  <a:pos x="400" y="80"/>
                </a:cxn>
                <a:cxn ang="0">
                  <a:pos x="444" y="86"/>
                </a:cxn>
                <a:cxn ang="0">
                  <a:pos x="483" y="90"/>
                </a:cxn>
                <a:cxn ang="0">
                  <a:pos x="515" y="91"/>
                </a:cxn>
                <a:cxn ang="0">
                  <a:pos x="579" y="83"/>
                </a:cxn>
                <a:cxn ang="0">
                  <a:pos x="616" y="77"/>
                </a:cxn>
                <a:cxn ang="0">
                  <a:pos x="634" y="73"/>
                </a:cxn>
                <a:cxn ang="0">
                  <a:pos x="653" y="71"/>
                </a:cxn>
                <a:cxn ang="0">
                  <a:pos x="687" y="64"/>
                </a:cxn>
                <a:cxn ang="0">
                  <a:pos x="718" y="59"/>
                </a:cxn>
                <a:cxn ang="0">
                  <a:pos x="742" y="57"/>
                </a:cxn>
                <a:cxn ang="0">
                  <a:pos x="759" y="58"/>
                </a:cxn>
                <a:cxn ang="0">
                  <a:pos x="770" y="63"/>
                </a:cxn>
                <a:cxn ang="0">
                  <a:pos x="780" y="72"/>
                </a:cxn>
                <a:cxn ang="0">
                  <a:pos x="795" y="93"/>
                </a:cxn>
                <a:cxn ang="0">
                  <a:pos x="795" y="105"/>
                </a:cxn>
                <a:cxn ang="0">
                  <a:pos x="789" y="115"/>
                </a:cxn>
                <a:cxn ang="0">
                  <a:pos x="784" y="120"/>
                </a:cxn>
                <a:cxn ang="0">
                  <a:pos x="776" y="124"/>
                </a:cxn>
                <a:cxn ang="0">
                  <a:pos x="765" y="126"/>
                </a:cxn>
                <a:cxn ang="0">
                  <a:pos x="752" y="128"/>
                </a:cxn>
                <a:cxn ang="0">
                  <a:pos x="673" y="81"/>
                </a:cxn>
                <a:cxn ang="0">
                  <a:pos x="663" y="85"/>
                </a:cxn>
                <a:cxn ang="0">
                  <a:pos x="651" y="90"/>
                </a:cxn>
                <a:cxn ang="0">
                  <a:pos x="640" y="96"/>
                </a:cxn>
                <a:cxn ang="0">
                  <a:pos x="621" y="121"/>
                </a:cxn>
                <a:cxn ang="0">
                  <a:pos x="616" y="162"/>
                </a:cxn>
                <a:cxn ang="0">
                  <a:pos x="813" y="155"/>
                </a:cxn>
                <a:cxn ang="0">
                  <a:pos x="850" y="123"/>
                </a:cxn>
                <a:cxn ang="0">
                  <a:pos x="844" y="51"/>
                </a:cxn>
                <a:cxn ang="0">
                  <a:pos x="745" y="0"/>
                </a:cxn>
                <a:cxn ang="0">
                  <a:pos x="219" y="1"/>
                </a:cxn>
                <a:cxn ang="0">
                  <a:pos x="0" y="138"/>
                </a:cxn>
                <a:cxn ang="0">
                  <a:pos x="100" y="149"/>
                </a:cxn>
                <a:cxn ang="0">
                  <a:pos x="100" y="149"/>
                </a:cxn>
              </a:cxnLst>
              <a:rect l="0" t="0" r="r" b="b"/>
              <a:pathLst>
                <a:path w="850" h="162">
                  <a:moveTo>
                    <a:pt x="100" y="149"/>
                  </a:moveTo>
                  <a:lnTo>
                    <a:pt x="108" y="138"/>
                  </a:lnTo>
                  <a:lnTo>
                    <a:pt x="121" y="125"/>
                  </a:lnTo>
                  <a:lnTo>
                    <a:pt x="137" y="110"/>
                  </a:lnTo>
                  <a:lnTo>
                    <a:pt x="159" y="93"/>
                  </a:lnTo>
                  <a:lnTo>
                    <a:pt x="165" y="90"/>
                  </a:lnTo>
                  <a:lnTo>
                    <a:pt x="172" y="86"/>
                  </a:lnTo>
                  <a:lnTo>
                    <a:pt x="178" y="81"/>
                  </a:lnTo>
                  <a:lnTo>
                    <a:pt x="184" y="77"/>
                  </a:lnTo>
                  <a:lnTo>
                    <a:pt x="192" y="73"/>
                  </a:lnTo>
                  <a:lnTo>
                    <a:pt x="199" y="69"/>
                  </a:lnTo>
                  <a:lnTo>
                    <a:pt x="207" y="67"/>
                  </a:lnTo>
                  <a:lnTo>
                    <a:pt x="214" y="63"/>
                  </a:lnTo>
                  <a:lnTo>
                    <a:pt x="231" y="57"/>
                  </a:lnTo>
                  <a:lnTo>
                    <a:pt x="249" y="52"/>
                  </a:lnTo>
                  <a:lnTo>
                    <a:pt x="257" y="54"/>
                  </a:lnTo>
                  <a:lnTo>
                    <a:pt x="281" y="58"/>
                  </a:lnTo>
                  <a:lnTo>
                    <a:pt x="314" y="64"/>
                  </a:lnTo>
                  <a:lnTo>
                    <a:pt x="334" y="68"/>
                  </a:lnTo>
                  <a:lnTo>
                    <a:pt x="356" y="72"/>
                  </a:lnTo>
                  <a:lnTo>
                    <a:pt x="379" y="76"/>
                  </a:lnTo>
                  <a:lnTo>
                    <a:pt x="400" y="80"/>
                  </a:lnTo>
                  <a:lnTo>
                    <a:pt x="444" y="86"/>
                  </a:lnTo>
                  <a:lnTo>
                    <a:pt x="483" y="90"/>
                  </a:lnTo>
                  <a:lnTo>
                    <a:pt x="515" y="91"/>
                  </a:lnTo>
                  <a:lnTo>
                    <a:pt x="579" y="83"/>
                  </a:lnTo>
                  <a:lnTo>
                    <a:pt x="616" y="77"/>
                  </a:lnTo>
                  <a:lnTo>
                    <a:pt x="634" y="73"/>
                  </a:lnTo>
                  <a:lnTo>
                    <a:pt x="653" y="71"/>
                  </a:lnTo>
                  <a:lnTo>
                    <a:pt x="687" y="64"/>
                  </a:lnTo>
                  <a:lnTo>
                    <a:pt x="718" y="59"/>
                  </a:lnTo>
                  <a:lnTo>
                    <a:pt x="742" y="57"/>
                  </a:lnTo>
                  <a:lnTo>
                    <a:pt x="759" y="58"/>
                  </a:lnTo>
                  <a:lnTo>
                    <a:pt x="770" y="63"/>
                  </a:lnTo>
                  <a:lnTo>
                    <a:pt x="780" y="72"/>
                  </a:lnTo>
                  <a:lnTo>
                    <a:pt x="795" y="93"/>
                  </a:lnTo>
                  <a:lnTo>
                    <a:pt x="795" y="105"/>
                  </a:lnTo>
                  <a:lnTo>
                    <a:pt x="789" y="115"/>
                  </a:lnTo>
                  <a:lnTo>
                    <a:pt x="784" y="120"/>
                  </a:lnTo>
                  <a:lnTo>
                    <a:pt x="776" y="124"/>
                  </a:lnTo>
                  <a:lnTo>
                    <a:pt x="765" y="126"/>
                  </a:lnTo>
                  <a:lnTo>
                    <a:pt x="752" y="128"/>
                  </a:lnTo>
                  <a:lnTo>
                    <a:pt x="673" y="81"/>
                  </a:lnTo>
                  <a:lnTo>
                    <a:pt x="663" y="85"/>
                  </a:lnTo>
                  <a:lnTo>
                    <a:pt x="651" y="90"/>
                  </a:lnTo>
                  <a:lnTo>
                    <a:pt x="640" y="96"/>
                  </a:lnTo>
                  <a:lnTo>
                    <a:pt x="621" y="121"/>
                  </a:lnTo>
                  <a:lnTo>
                    <a:pt x="616" y="162"/>
                  </a:lnTo>
                  <a:lnTo>
                    <a:pt x="813" y="155"/>
                  </a:lnTo>
                  <a:lnTo>
                    <a:pt x="850" y="123"/>
                  </a:lnTo>
                  <a:lnTo>
                    <a:pt x="844" y="51"/>
                  </a:lnTo>
                  <a:lnTo>
                    <a:pt x="745" y="0"/>
                  </a:lnTo>
                  <a:lnTo>
                    <a:pt x="219" y="1"/>
                  </a:lnTo>
                  <a:lnTo>
                    <a:pt x="0" y="138"/>
                  </a:lnTo>
                  <a:lnTo>
                    <a:pt x="100" y="149"/>
                  </a:lnTo>
                  <a:lnTo>
                    <a:pt x="100" y="149"/>
                  </a:lnTo>
                  <a:close/>
                </a:path>
              </a:pathLst>
            </a:custGeom>
            <a:solidFill>
              <a:srgbClr val="00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57" name="Freeform 25"/>
            <p:cNvSpPr>
              <a:spLocks/>
            </p:cNvSpPr>
            <p:nvPr/>
          </p:nvSpPr>
          <p:spPr bwMode="auto">
            <a:xfrm>
              <a:off x="2233" y="3166"/>
              <a:ext cx="114" cy="66"/>
            </a:xfrm>
            <a:custGeom>
              <a:avLst/>
              <a:gdLst/>
              <a:ahLst/>
              <a:cxnLst>
                <a:cxn ang="0">
                  <a:pos x="439" y="63"/>
                </a:cxn>
                <a:cxn ang="0">
                  <a:pos x="455" y="121"/>
                </a:cxn>
                <a:cxn ang="0">
                  <a:pos x="449" y="143"/>
                </a:cxn>
                <a:cxn ang="0">
                  <a:pos x="434" y="161"/>
                </a:cxn>
                <a:cxn ang="0">
                  <a:pos x="420" y="168"/>
                </a:cxn>
                <a:cxn ang="0">
                  <a:pos x="404" y="173"/>
                </a:cxn>
                <a:cxn ang="0">
                  <a:pos x="377" y="177"/>
                </a:cxn>
                <a:cxn ang="0">
                  <a:pos x="332" y="162"/>
                </a:cxn>
                <a:cxn ang="0">
                  <a:pos x="348" y="202"/>
                </a:cxn>
                <a:cxn ang="0">
                  <a:pos x="344" y="235"/>
                </a:cxn>
                <a:cxn ang="0">
                  <a:pos x="328" y="252"/>
                </a:cxn>
                <a:cxn ang="0">
                  <a:pos x="310" y="259"/>
                </a:cxn>
                <a:cxn ang="0">
                  <a:pos x="284" y="264"/>
                </a:cxn>
                <a:cxn ang="0">
                  <a:pos x="238" y="264"/>
                </a:cxn>
                <a:cxn ang="0">
                  <a:pos x="203" y="250"/>
                </a:cxn>
                <a:cxn ang="0">
                  <a:pos x="180" y="216"/>
                </a:cxn>
                <a:cxn ang="0">
                  <a:pos x="156" y="239"/>
                </a:cxn>
                <a:cxn ang="0">
                  <a:pos x="140" y="249"/>
                </a:cxn>
                <a:cxn ang="0">
                  <a:pos x="121" y="255"/>
                </a:cxn>
                <a:cxn ang="0">
                  <a:pos x="78" y="248"/>
                </a:cxn>
                <a:cxn ang="0">
                  <a:pos x="41" y="201"/>
                </a:cxn>
                <a:cxn ang="0">
                  <a:pos x="43" y="164"/>
                </a:cxn>
                <a:cxn ang="0">
                  <a:pos x="55" y="142"/>
                </a:cxn>
                <a:cxn ang="0">
                  <a:pos x="79" y="114"/>
                </a:cxn>
                <a:cxn ang="0">
                  <a:pos x="102" y="96"/>
                </a:cxn>
                <a:cxn ang="0">
                  <a:pos x="112" y="90"/>
                </a:cxn>
                <a:cxn ang="0">
                  <a:pos x="89" y="66"/>
                </a:cxn>
                <a:cxn ang="0">
                  <a:pos x="73" y="53"/>
                </a:cxn>
                <a:cxn ang="0">
                  <a:pos x="62" y="46"/>
                </a:cxn>
                <a:cxn ang="0">
                  <a:pos x="43" y="39"/>
                </a:cxn>
                <a:cxn ang="0">
                  <a:pos x="9" y="18"/>
                </a:cxn>
                <a:cxn ang="0">
                  <a:pos x="429" y="47"/>
                </a:cxn>
              </a:cxnLst>
              <a:rect l="0" t="0" r="r" b="b"/>
              <a:pathLst>
                <a:path w="455" h="267">
                  <a:moveTo>
                    <a:pt x="429" y="47"/>
                  </a:moveTo>
                  <a:lnTo>
                    <a:pt x="439" y="63"/>
                  </a:lnTo>
                  <a:lnTo>
                    <a:pt x="454" y="100"/>
                  </a:lnTo>
                  <a:lnTo>
                    <a:pt x="455" y="121"/>
                  </a:lnTo>
                  <a:lnTo>
                    <a:pt x="454" y="133"/>
                  </a:lnTo>
                  <a:lnTo>
                    <a:pt x="449" y="143"/>
                  </a:lnTo>
                  <a:lnTo>
                    <a:pt x="443" y="152"/>
                  </a:lnTo>
                  <a:lnTo>
                    <a:pt x="434" y="161"/>
                  </a:lnTo>
                  <a:lnTo>
                    <a:pt x="428" y="164"/>
                  </a:lnTo>
                  <a:lnTo>
                    <a:pt x="420" y="168"/>
                  </a:lnTo>
                  <a:lnTo>
                    <a:pt x="413" y="171"/>
                  </a:lnTo>
                  <a:lnTo>
                    <a:pt x="404" y="173"/>
                  </a:lnTo>
                  <a:lnTo>
                    <a:pt x="396" y="174"/>
                  </a:lnTo>
                  <a:lnTo>
                    <a:pt x="377" y="177"/>
                  </a:lnTo>
                  <a:lnTo>
                    <a:pt x="354" y="174"/>
                  </a:lnTo>
                  <a:lnTo>
                    <a:pt x="332" y="162"/>
                  </a:lnTo>
                  <a:lnTo>
                    <a:pt x="339" y="173"/>
                  </a:lnTo>
                  <a:lnTo>
                    <a:pt x="348" y="202"/>
                  </a:lnTo>
                  <a:lnTo>
                    <a:pt x="349" y="219"/>
                  </a:lnTo>
                  <a:lnTo>
                    <a:pt x="344" y="235"/>
                  </a:lnTo>
                  <a:lnTo>
                    <a:pt x="332" y="249"/>
                  </a:lnTo>
                  <a:lnTo>
                    <a:pt x="328" y="252"/>
                  </a:lnTo>
                  <a:lnTo>
                    <a:pt x="323" y="254"/>
                  </a:lnTo>
                  <a:lnTo>
                    <a:pt x="310" y="259"/>
                  </a:lnTo>
                  <a:lnTo>
                    <a:pt x="298" y="263"/>
                  </a:lnTo>
                  <a:lnTo>
                    <a:pt x="284" y="264"/>
                  </a:lnTo>
                  <a:lnTo>
                    <a:pt x="260" y="267"/>
                  </a:lnTo>
                  <a:lnTo>
                    <a:pt x="238" y="264"/>
                  </a:lnTo>
                  <a:lnTo>
                    <a:pt x="218" y="259"/>
                  </a:lnTo>
                  <a:lnTo>
                    <a:pt x="203" y="250"/>
                  </a:lnTo>
                  <a:lnTo>
                    <a:pt x="190" y="240"/>
                  </a:lnTo>
                  <a:lnTo>
                    <a:pt x="180" y="216"/>
                  </a:lnTo>
                  <a:lnTo>
                    <a:pt x="169" y="228"/>
                  </a:lnTo>
                  <a:lnTo>
                    <a:pt x="156" y="239"/>
                  </a:lnTo>
                  <a:lnTo>
                    <a:pt x="149" y="244"/>
                  </a:lnTo>
                  <a:lnTo>
                    <a:pt x="140" y="249"/>
                  </a:lnTo>
                  <a:lnTo>
                    <a:pt x="131" y="253"/>
                  </a:lnTo>
                  <a:lnTo>
                    <a:pt x="121" y="255"/>
                  </a:lnTo>
                  <a:lnTo>
                    <a:pt x="99" y="257"/>
                  </a:lnTo>
                  <a:lnTo>
                    <a:pt x="78" y="248"/>
                  </a:lnTo>
                  <a:lnTo>
                    <a:pt x="55" y="228"/>
                  </a:lnTo>
                  <a:lnTo>
                    <a:pt x="41" y="201"/>
                  </a:lnTo>
                  <a:lnTo>
                    <a:pt x="40" y="176"/>
                  </a:lnTo>
                  <a:lnTo>
                    <a:pt x="43" y="164"/>
                  </a:lnTo>
                  <a:lnTo>
                    <a:pt x="48" y="153"/>
                  </a:lnTo>
                  <a:lnTo>
                    <a:pt x="55" y="142"/>
                  </a:lnTo>
                  <a:lnTo>
                    <a:pt x="63" y="132"/>
                  </a:lnTo>
                  <a:lnTo>
                    <a:pt x="79" y="114"/>
                  </a:lnTo>
                  <a:lnTo>
                    <a:pt x="96" y="101"/>
                  </a:lnTo>
                  <a:lnTo>
                    <a:pt x="102" y="96"/>
                  </a:lnTo>
                  <a:lnTo>
                    <a:pt x="107" y="92"/>
                  </a:lnTo>
                  <a:lnTo>
                    <a:pt x="112" y="90"/>
                  </a:lnTo>
                  <a:lnTo>
                    <a:pt x="106" y="82"/>
                  </a:lnTo>
                  <a:lnTo>
                    <a:pt x="89" y="66"/>
                  </a:lnTo>
                  <a:lnTo>
                    <a:pt x="79" y="57"/>
                  </a:lnTo>
                  <a:lnTo>
                    <a:pt x="73" y="53"/>
                  </a:lnTo>
                  <a:lnTo>
                    <a:pt x="67" y="49"/>
                  </a:lnTo>
                  <a:lnTo>
                    <a:pt x="62" y="46"/>
                  </a:lnTo>
                  <a:lnTo>
                    <a:pt x="55" y="43"/>
                  </a:lnTo>
                  <a:lnTo>
                    <a:pt x="43" y="39"/>
                  </a:lnTo>
                  <a:lnTo>
                    <a:pt x="22" y="30"/>
                  </a:lnTo>
                  <a:lnTo>
                    <a:pt x="9" y="18"/>
                  </a:lnTo>
                  <a:lnTo>
                    <a:pt x="0" y="0"/>
                  </a:lnTo>
                  <a:lnTo>
                    <a:pt x="429" y="47"/>
                  </a:lnTo>
                  <a:lnTo>
                    <a:pt x="429" y="47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58" name="Freeform 26"/>
            <p:cNvSpPr>
              <a:spLocks/>
            </p:cNvSpPr>
            <p:nvPr/>
          </p:nvSpPr>
          <p:spPr bwMode="auto">
            <a:xfrm>
              <a:off x="2336" y="3193"/>
              <a:ext cx="54" cy="22"/>
            </a:xfrm>
            <a:custGeom>
              <a:avLst/>
              <a:gdLst/>
              <a:ahLst/>
              <a:cxnLst>
                <a:cxn ang="0">
                  <a:pos x="19" y="77"/>
                </a:cxn>
                <a:cxn ang="0">
                  <a:pos x="11" y="73"/>
                </a:cxn>
                <a:cxn ang="0">
                  <a:pos x="0" y="63"/>
                </a:cxn>
                <a:cxn ang="0">
                  <a:pos x="0" y="55"/>
                </a:cxn>
                <a:cxn ang="0">
                  <a:pos x="11" y="53"/>
                </a:cxn>
                <a:cxn ang="0">
                  <a:pos x="32" y="54"/>
                </a:cxn>
                <a:cxn ang="0">
                  <a:pos x="82" y="53"/>
                </a:cxn>
                <a:cxn ang="0">
                  <a:pos x="131" y="44"/>
                </a:cxn>
                <a:cxn ang="0">
                  <a:pos x="153" y="36"/>
                </a:cxn>
                <a:cxn ang="0">
                  <a:pos x="163" y="32"/>
                </a:cxn>
                <a:cxn ang="0">
                  <a:pos x="173" y="27"/>
                </a:cxn>
                <a:cxn ang="0">
                  <a:pos x="181" y="22"/>
                </a:cxn>
                <a:cxn ang="0">
                  <a:pos x="189" y="17"/>
                </a:cxn>
                <a:cxn ang="0">
                  <a:pos x="202" y="7"/>
                </a:cxn>
                <a:cxn ang="0">
                  <a:pos x="211" y="0"/>
                </a:cxn>
                <a:cxn ang="0">
                  <a:pos x="215" y="0"/>
                </a:cxn>
                <a:cxn ang="0">
                  <a:pos x="216" y="5"/>
                </a:cxn>
                <a:cxn ang="0">
                  <a:pos x="215" y="13"/>
                </a:cxn>
                <a:cxn ang="0">
                  <a:pos x="210" y="32"/>
                </a:cxn>
                <a:cxn ang="0">
                  <a:pos x="206" y="42"/>
                </a:cxn>
                <a:cxn ang="0">
                  <a:pos x="149" y="79"/>
                </a:cxn>
                <a:cxn ang="0">
                  <a:pos x="86" y="90"/>
                </a:cxn>
                <a:cxn ang="0">
                  <a:pos x="19" y="77"/>
                </a:cxn>
                <a:cxn ang="0">
                  <a:pos x="19" y="77"/>
                </a:cxn>
              </a:cxnLst>
              <a:rect l="0" t="0" r="r" b="b"/>
              <a:pathLst>
                <a:path w="216" h="90">
                  <a:moveTo>
                    <a:pt x="19" y="77"/>
                  </a:moveTo>
                  <a:lnTo>
                    <a:pt x="11" y="73"/>
                  </a:lnTo>
                  <a:lnTo>
                    <a:pt x="0" y="63"/>
                  </a:lnTo>
                  <a:lnTo>
                    <a:pt x="0" y="55"/>
                  </a:lnTo>
                  <a:lnTo>
                    <a:pt x="11" y="53"/>
                  </a:lnTo>
                  <a:lnTo>
                    <a:pt x="32" y="54"/>
                  </a:lnTo>
                  <a:lnTo>
                    <a:pt x="82" y="53"/>
                  </a:lnTo>
                  <a:lnTo>
                    <a:pt x="131" y="44"/>
                  </a:lnTo>
                  <a:lnTo>
                    <a:pt x="153" y="36"/>
                  </a:lnTo>
                  <a:lnTo>
                    <a:pt x="163" y="32"/>
                  </a:lnTo>
                  <a:lnTo>
                    <a:pt x="173" y="27"/>
                  </a:lnTo>
                  <a:lnTo>
                    <a:pt x="181" y="22"/>
                  </a:lnTo>
                  <a:lnTo>
                    <a:pt x="189" y="17"/>
                  </a:lnTo>
                  <a:lnTo>
                    <a:pt x="202" y="7"/>
                  </a:lnTo>
                  <a:lnTo>
                    <a:pt x="211" y="0"/>
                  </a:lnTo>
                  <a:lnTo>
                    <a:pt x="215" y="0"/>
                  </a:lnTo>
                  <a:lnTo>
                    <a:pt x="216" y="5"/>
                  </a:lnTo>
                  <a:lnTo>
                    <a:pt x="215" y="13"/>
                  </a:lnTo>
                  <a:lnTo>
                    <a:pt x="210" y="32"/>
                  </a:lnTo>
                  <a:lnTo>
                    <a:pt x="206" y="42"/>
                  </a:lnTo>
                  <a:lnTo>
                    <a:pt x="149" y="79"/>
                  </a:lnTo>
                  <a:lnTo>
                    <a:pt x="86" y="90"/>
                  </a:lnTo>
                  <a:lnTo>
                    <a:pt x="19" y="77"/>
                  </a:lnTo>
                  <a:lnTo>
                    <a:pt x="19" y="77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59" name="Freeform 27"/>
            <p:cNvSpPr>
              <a:spLocks/>
            </p:cNvSpPr>
            <p:nvPr/>
          </p:nvSpPr>
          <p:spPr bwMode="auto">
            <a:xfrm>
              <a:off x="2316" y="3195"/>
              <a:ext cx="103" cy="51"/>
            </a:xfrm>
            <a:custGeom>
              <a:avLst/>
              <a:gdLst/>
              <a:ahLst/>
              <a:cxnLst>
                <a:cxn ang="0">
                  <a:pos x="20" y="172"/>
                </a:cxn>
                <a:cxn ang="0">
                  <a:pos x="13" y="167"/>
                </a:cxn>
                <a:cxn ang="0">
                  <a:pos x="0" y="157"/>
                </a:cxn>
                <a:cxn ang="0">
                  <a:pos x="1" y="149"/>
                </a:cxn>
                <a:cxn ang="0">
                  <a:pos x="32" y="150"/>
                </a:cxn>
                <a:cxn ang="0">
                  <a:pos x="62" y="153"/>
                </a:cxn>
                <a:cxn ang="0">
                  <a:pos x="99" y="155"/>
                </a:cxn>
                <a:cxn ang="0">
                  <a:pos x="140" y="155"/>
                </a:cxn>
                <a:cxn ang="0">
                  <a:pos x="186" y="150"/>
                </a:cxn>
                <a:cxn ang="0">
                  <a:pos x="209" y="147"/>
                </a:cxn>
                <a:cxn ang="0">
                  <a:pos x="233" y="139"/>
                </a:cxn>
                <a:cxn ang="0">
                  <a:pos x="244" y="135"/>
                </a:cxn>
                <a:cxn ang="0">
                  <a:pos x="255" y="131"/>
                </a:cxn>
                <a:cxn ang="0">
                  <a:pos x="267" y="126"/>
                </a:cxn>
                <a:cxn ang="0">
                  <a:pos x="279" y="120"/>
                </a:cxn>
                <a:cxn ang="0">
                  <a:pos x="291" y="114"/>
                </a:cxn>
                <a:cxn ang="0">
                  <a:pos x="302" y="106"/>
                </a:cxn>
                <a:cxn ang="0">
                  <a:pos x="307" y="102"/>
                </a:cxn>
                <a:cxn ang="0">
                  <a:pos x="313" y="99"/>
                </a:cxn>
                <a:cxn ang="0">
                  <a:pos x="323" y="90"/>
                </a:cxn>
                <a:cxn ang="0">
                  <a:pos x="345" y="71"/>
                </a:cxn>
                <a:cxn ang="0">
                  <a:pos x="365" y="48"/>
                </a:cxn>
                <a:cxn ang="0">
                  <a:pos x="374" y="38"/>
                </a:cxn>
                <a:cxn ang="0">
                  <a:pos x="382" y="28"/>
                </a:cxn>
                <a:cxn ang="0">
                  <a:pos x="395" y="13"/>
                </a:cxn>
                <a:cxn ang="0">
                  <a:pos x="411" y="0"/>
                </a:cxn>
                <a:cxn ang="0">
                  <a:pos x="414" y="5"/>
                </a:cxn>
                <a:cxn ang="0">
                  <a:pos x="411" y="20"/>
                </a:cxn>
                <a:cxn ang="0">
                  <a:pos x="402" y="43"/>
                </a:cxn>
                <a:cxn ang="0">
                  <a:pos x="395" y="54"/>
                </a:cxn>
                <a:cxn ang="0">
                  <a:pos x="390" y="65"/>
                </a:cxn>
                <a:cxn ang="0">
                  <a:pos x="382" y="82"/>
                </a:cxn>
                <a:cxn ang="0">
                  <a:pos x="378" y="90"/>
                </a:cxn>
                <a:cxn ang="0">
                  <a:pos x="289" y="163"/>
                </a:cxn>
                <a:cxn ang="0">
                  <a:pos x="180" y="205"/>
                </a:cxn>
                <a:cxn ang="0">
                  <a:pos x="20" y="172"/>
                </a:cxn>
                <a:cxn ang="0">
                  <a:pos x="20" y="172"/>
                </a:cxn>
              </a:cxnLst>
              <a:rect l="0" t="0" r="r" b="b"/>
              <a:pathLst>
                <a:path w="414" h="205">
                  <a:moveTo>
                    <a:pt x="20" y="172"/>
                  </a:moveTo>
                  <a:lnTo>
                    <a:pt x="13" y="167"/>
                  </a:lnTo>
                  <a:lnTo>
                    <a:pt x="0" y="157"/>
                  </a:lnTo>
                  <a:lnTo>
                    <a:pt x="1" y="149"/>
                  </a:lnTo>
                  <a:lnTo>
                    <a:pt x="32" y="150"/>
                  </a:lnTo>
                  <a:lnTo>
                    <a:pt x="62" y="153"/>
                  </a:lnTo>
                  <a:lnTo>
                    <a:pt x="99" y="155"/>
                  </a:lnTo>
                  <a:lnTo>
                    <a:pt x="140" y="155"/>
                  </a:lnTo>
                  <a:lnTo>
                    <a:pt x="186" y="150"/>
                  </a:lnTo>
                  <a:lnTo>
                    <a:pt x="209" y="147"/>
                  </a:lnTo>
                  <a:lnTo>
                    <a:pt x="233" y="139"/>
                  </a:lnTo>
                  <a:lnTo>
                    <a:pt x="244" y="135"/>
                  </a:lnTo>
                  <a:lnTo>
                    <a:pt x="255" y="131"/>
                  </a:lnTo>
                  <a:lnTo>
                    <a:pt x="267" y="126"/>
                  </a:lnTo>
                  <a:lnTo>
                    <a:pt x="279" y="120"/>
                  </a:lnTo>
                  <a:lnTo>
                    <a:pt x="291" y="114"/>
                  </a:lnTo>
                  <a:lnTo>
                    <a:pt x="302" y="106"/>
                  </a:lnTo>
                  <a:lnTo>
                    <a:pt x="307" y="102"/>
                  </a:lnTo>
                  <a:lnTo>
                    <a:pt x="313" y="99"/>
                  </a:lnTo>
                  <a:lnTo>
                    <a:pt x="323" y="90"/>
                  </a:lnTo>
                  <a:lnTo>
                    <a:pt x="345" y="71"/>
                  </a:lnTo>
                  <a:lnTo>
                    <a:pt x="365" y="48"/>
                  </a:lnTo>
                  <a:lnTo>
                    <a:pt x="374" y="38"/>
                  </a:lnTo>
                  <a:lnTo>
                    <a:pt x="382" y="28"/>
                  </a:lnTo>
                  <a:lnTo>
                    <a:pt x="395" y="13"/>
                  </a:lnTo>
                  <a:lnTo>
                    <a:pt x="411" y="0"/>
                  </a:lnTo>
                  <a:lnTo>
                    <a:pt x="414" y="5"/>
                  </a:lnTo>
                  <a:lnTo>
                    <a:pt x="411" y="20"/>
                  </a:lnTo>
                  <a:lnTo>
                    <a:pt x="402" y="43"/>
                  </a:lnTo>
                  <a:lnTo>
                    <a:pt x="395" y="54"/>
                  </a:lnTo>
                  <a:lnTo>
                    <a:pt x="390" y="65"/>
                  </a:lnTo>
                  <a:lnTo>
                    <a:pt x="382" y="82"/>
                  </a:lnTo>
                  <a:lnTo>
                    <a:pt x="378" y="90"/>
                  </a:lnTo>
                  <a:lnTo>
                    <a:pt x="289" y="163"/>
                  </a:lnTo>
                  <a:lnTo>
                    <a:pt x="180" y="205"/>
                  </a:lnTo>
                  <a:lnTo>
                    <a:pt x="20" y="172"/>
                  </a:lnTo>
                  <a:lnTo>
                    <a:pt x="20" y="172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60" name="Freeform 28"/>
            <p:cNvSpPr>
              <a:spLocks/>
            </p:cNvSpPr>
            <p:nvPr/>
          </p:nvSpPr>
          <p:spPr bwMode="auto">
            <a:xfrm>
              <a:off x="2091" y="3189"/>
              <a:ext cx="59" cy="25"/>
            </a:xfrm>
            <a:custGeom>
              <a:avLst/>
              <a:gdLst/>
              <a:ahLst/>
              <a:cxnLst>
                <a:cxn ang="0">
                  <a:pos x="6" y="19"/>
                </a:cxn>
                <a:cxn ang="0">
                  <a:pos x="4" y="14"/>
                </a:cxn>
                <a:cxn ang="0">
                  <a:pos x="0" y="5"/>
                </a:cxn>
                <a:cxn ang="0">
                  <a:pos x="4" y="0"/>
                </a:cxn>
                <a:cxn ang="0">
                  <a:pos x="23" y="9"/>
                </a:cxn>
                <a:cxn ang="0">
                  <a:pos x="50" y="31"/>
                </a:cxn>
                <a:cxn ang="0">
                  <a:pos x="66" y="42"/>
                </a:cxn>
                <a:cxn ang="0">
                  <a:pos x="74" y="48"/>
                </a:cxn>
                <a:cxn ang="0">
                  <a:pos x="83" y="53"/>
                </a:cxn>
                <a:cxn ang="0">
                  <a:pos x="93" y="58"/>
                </a:cxn>
                <a:cxn ang="0">
                  <a:pos x="105" y="64"/>
                </a:cxn>
                <a:cxn ang="0">
                  <a:pos x="117" y="66"/>
                </a:cxn>
                <a:cxn ang="0">
                  <a:pos x="130" y="69"/>
                </a:cxn>
                <a:cxn ang="0">
                  <a:pos x="162" y="71"/>
                </a:cxn>
                <a:cxn ang="0">
                  <a:pos x="199" y="67"/>
                </a:cxn>
                <a:cxn ang="0">
                  <a:pos x="229" y="64"/>
                </a:cxn>
                <a:cxn ang="0">
                  <a:pos x="237" y="65"/>
                </a:cxn>
                <a:cxn ang="0">
                  <a:pos x="231" y="70"/>
                </a:cxn>
                <a:cxn ang="0">
                  <a:pos x="223" y="74"/>
                </a:cxn>
                <a:cxn ang="0">
                  <a:pos x="215" y="77"/>
                </a:cxn>
                <a:cxn ang="0">
                  <a:pos x="203" y="81"/>
                </a:cxn>
                <a:cxn ang="0">
                  <a:pos x="192" y="86"/>
                </a:cxn>
                <a:cxn ang="0">
                  <a:pos x="181" y="90"/>
                </a:cxn>
                <a:cxn ang="0">
                  <a:pos x="170" y="93"/>
                </a:cxn>
                <a:cxn ang="0">
                  <a:pos x="154" y="99"/>
                </a:cxn>
                <a:cxn ang="0">
                  <a:pos x="146" y="100"/>
                </a:cxn>
                <a:cxn ang="0">
                  <a:pos x="96" y="99"/>
                </a:cxn>
                <a:cxn ang="0">
                  <a:pos x="48" y="77"/>
                </a:cxn>
                <a:cxn ang="0">
                  <a:pos x="6" y="19"/>
                </a:cxn>
                <a:cxn ang="0">
                  <a:pos x="6" y="19"/>
                </a:cxn>
              </a:cxnLst>
              <a:rect l="0" t="0" r="r" b="b"/>
              <a:pathLst>
                <a:path w="237" h="100">
                  <a:moveTo>
                    <a:pt x="6" y="19"/>
                  </a:moveTo>
                  <a:lnTo>
                    <a:pt x="4" y="14"/>
                  </a:lnTo>
                  <a:lnTo>
                    <a:pt x="0" y="5"/>
                  </a:lnTo>
                  <a:lnTo>
                    <a:pt x="4" y="0"/>
                  </a:lnTo>
                  <a:lnTo>
                    <a:pt x="23" y="9"/>
                  </a:lnTo>
                  <a:lnTo>
                    <a:pt x="50" y="31"/>
                  </a:lnTo>
                  <a:lnTo>
                    <a:pt x="66" y="42"/>
                  </a:lnTo>
                  <a:lnTo>
                    <a:pt x="74" y="48"/>
                  </a:lnTo>
                  <a:lnTo>
                    <a:pt x="83" y="53"/>
                  </a:lnTo>
                  <a:lnTo>
                    <a:pt x="93" y="58"/>
                  </a:lnTo>
                  <a:lnTo>
                    <a:pt x="105" y="64"/>
                  </a:lnTo>
                  <a:lnTo>
                    <a:pt x="117" y="66"/>
                  </a:lnTo>
                  <a:lnTo>
                    <a:pt x="130" y="69"/>
                  </a:lnTo>
                  <a:lnTo>
                    <a:pt x="162" y="71"/>
                  </a:lnTo>
                  <a:lnTo>
                    <a:pt x="199" y="67"/>
                  </a:lnTo>
                  <a:lnTo>
                    <a:pt x="229" y="64"/>
                  </a:lnTo>
                  <a:lnTo>
                    <a:pt x="237" y="65"/>
                  </a:lnTo>
                  <a:lnTo>
                    <a:pt x="231" y="70"/>
                  </a:lnTo>
                  <a:lnTo>
                    <a:pt x="223" y="74"/>
                  </a:lnTo>
                  <a:lnTo>
                    <a:pt x="215" y="77"/>
                  </a:lnTo>
                  <a:lnTo>
                    <a:pt x="203" y="81"/>
                  </a:lnTo>
                  <a:lnTo>
                    <a:pt x="192" y="86"/>
                  </a:lnTo>
                  <a:lnTo>
                    <a:pt x="181" y="90"/>
                  </a:lnTo>
                  <a:lnTo>
                    <a:pt x="170" y="93"/>
                  </a:lnTo>
                  <a:lnTo>
                    <a:pt x="154" y="99"/>
                  </a:lnTo>
                  <a:lnTo>
                    <a:pt x="146" y="100"/>
                  </a:lnTo>
                  <a:lnTo>
                    <a:pt x="96" y="99"/>
                  </a:lnTo>
                  <a:lnTo>
                    <a:pt x="48" y="77"/>
                  </a:lnTo>
                  <a:lnTo>
                    <a:pt x="6" y="19"/>
                  </a:lnTo>
                  <a:lnTo>
                    <a:pt x="6" y="19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61" name="Freeform 29"/>
            <p:cNvSpPr>
              <a:spLocks/>
            </p:cNvSpPr>
            <p:nvPr/>
          </p:nvSpPr>
          <p:spPr bwMode="auto">
            <a:xfrm>
              <a:off x="2268" y="3205"/>
              <a:ext cx="173" cy="69"/>
            </a:xfrm>
            <a:custGeom>
              <a:avLst/>
              <a:gdLst/>
              <a:ahLst/>
              <a:cxnLst>
                <a:cxn ang="0">
                  <a:pos x="0" y="107"/>
                </a:cxn>
                <a:cxn ang="0">
                  <a:pos x="10" y="102"/>
                </a:cxn>
                <a:cxn ang="0">
                  <a:pos x="49" y="117"/>
                </a:cxn>
                <a:cxn ang="0">
                  <a:pos x="62" y="125"/>
                </a:cxn>
                <a:cxn ang="0">
                  <a:pos x="76" y="135"/>
                </a:cxn>
                <a:cxn ang="0">
                  <a:pos x="91" y="146"/>
                </a:cxn>
                <a:cxn ang="0">
                  <a:pos x="109" y="157"/>
                </a:cxn>
                <a:cxn ang="0">
                  <a:pos x="126" y="169"/>
                </a:cxn>
                <a:cxn ang="0">
                  <a:pos x="148" y="181"/>
                </a:cxn>
                <a:cxn ang="0">
                  <a:pos x="170" y="193"/>
                </a:cxn>
                <a:cxn ang="0">
                  <a:pos x="194" y="203"/>
                </a:cxn>
                <a:cxn ang="0">
                  <a:pos x="221" y="213"/>
                </a:cxn>
                <a:cxn ang="0">
                  <a:pos x="249" y="221"/>
                </a:cxn>
                <a:cxn ang="0">
                  <a:pos x="280" y="227"/>
                </a:cxn>
                <a:cxn ang="0">
                  <a:pos x="349" y="232"/>
                </a:cxn>
                <a:cxn ang="0">
                  <a:pos x="446" y="219"/>
                </a:cxn>
                <a:cxn ang="0">
                  <a:pos x="482" y="209"/>
                </a:cxn>
                <a:cxn ang="0">
                  <a:pos x="515" y="195"/>
                </a:cxn>
                <a:cxn ang="0">
                  <a:pos x="537" y="184"/>
                </a:cxn>
                <a:cxn ang="0">
                  <a:pos x="551" y="176"/>
                </a:cxn>
                <a:cxn ang="0">
                  <a:pos x="563" y="168"/>
                </a:cxn>
                <a:cxn ang="0">
                  <a:pos x="581" y="155"/>
                </a:cxn>
                <a:cxn ang="0">
                  <a:pos x="617" y="118"/>
                </a:cxn>
                <a:cxn ang="0">
                  <a:pos x="644" y="82"/>
                </a:cxn>
                <a:cxn ang="0">
                  <a:pos x="667" y="34"/>
                </a:cxn>
                <a:cxn ang="0">
                  <a:pos x="678" y="2"/>
                </a:cxn>
                <a:cxn ang="0">
                  <a:pos x="688" y="0"/>
                </a:cxn>
                <a:cxn ang="0">
                  <a:pos x="692" y="49"/>
                </a:cxn>
                <a:cxn ang="0">
                  <a:pos x="606" y="186"/>
                </a:cxn>
                <a:cxn ang="0">
                  <a:pos x="385" y="276"/>
                </a:cxn>
                <a:cxn ang="0">
                  <a:pos x="177" y="248"/>
                </a:cxn>
                <a:cxn ang="0">
                  <a:pos x="4" y="125"/>
                </a:cxn>
              </a:cxnLst>
              <a:rect l="0" t="0" r="r" b="b"/>
              <a:pathLst>
                <a:path w="694" h="276">
                  <a:moveTo>
                    <a:pt x="4" y="125"/>
                  </a:moveTo>
                  <a:lnTo>
                    <a:pt x="0" y="107"/>
                  </a:lnTo>
                  <a:lnTo>
                    <a:pt x="4" y="103"/>
                  </a:lnTo>
                  <a:lnTo>
                    <a:pt x="10" y="102"/>
                  </a:lnTo>
                  <a:lnTo>
                    <a:pt x="38" y="111"/>
                  </a:lnTo>
                  <a:lnTo>
                    <a:pt x="49" y="117"/>
                  </a:lnTo>
                  <a:lnTo>
                    <a:pt x="56" y="121"/>
                  </a:lnTo>
                  <a:lnTo>
                    <a:pt x="62" y="125"/>
                  </a:lnTo>
                  <a:lnTo>
                    <a:pt x="68" y="130"/>
                  </a:lnTo>
                  <a:lnTo>
                    <a:pt x="76" y="135"/>
                  </a:lnTo>
                  <a:lnTo>
                    <a:pt x="83" y="140"/>
                  </a:lnTo>
                  <a:lnTo>
                    <a:pt x="91" y="146"/>
                  </a:lnTo>
                  <a:lnTo>
                    <a:pt x="100" y="151"/>
                  </a:lnTo>
                  <a:lnTo>
                    <a:pt x="109" y="157"/>
                  </a:lnTo>
                  <a:lnTo>
                    <a:pt x="117" y="164"/>
                  </a:lnTo>
                  <a:lnTo>
                    <a:pt x="126" y="169"/>
                  </a:lnTo>
                  <a:lnTo>
                    <a:pt x="138" y="175"/>
                  </a:lnTo>
                  <a:lnTo>
                    <a:pt x="148" y="181"/>
                  </a:lnTo>
                  <a:lnTo>
                    <a:pt x="159" y="186"/>
                  </a:lnTo>
                  <a:lnTo>
                    <a:pt x="170" y="193"/>
                  </a:lnTo>
                  <a:lnTo>
                    <a:pt x="182" y="198"/>
                  </a:lnTo>
                  <a:lnTo>
                    <a:pt x="194" y="203"/>
                  </a:lnTo>
                  <a:lnTo>
                    <a:pt x="207" y="208"/>
                  </a:lnTo>
                  <a:lnTo>
                    <a:pt x="221" y="213"/>
                  </a:lnTo>
                  <a:lnTo>
                    <a:pt x="235" y="218"/>
                  </a:lnTo>
                  <a:lnTo>
                    <a:pt x="249" y="221"/>
                  </a:lnTo>
                  <a:lnTo>
                    <a:pt x="264" y="224"/>
                  </a:lnTo>
                  <a:lnTo>
                    <a:pt x="280" y="227"/>
                  </a:lnTo>
                  <a:lnTo>
                    <a:pt x="313" y="231"/>
                  </a:lnTo>
                  <a:lnTo>
                    <a:pt x="349" y="232"/>
                  </a:lnTo>
                  <a:lnTo>
                    <a:pt x="426" y="224"/>
                  </a:lnTo>
                  <a:lnTo>
                    <a:pt x="446" y="219"/>
                  </a:lnTo>
                  <a:lnTo>
                    <a:pt x="465" y="214"/>
                  </a:lnTo>
                  <a:lnTo>
                    <a:pt x="482" y="209"/>
                  </a:lnTo>
                  <a:lnTo>
                    <a:pt x="499" y="203"/>
                  </a:lnTo>
                  <a:lnTo>
                    <a:pt x="515" y="195"/>
                  </a:lnTo>
                  <a:lnTo>
                    <a:pt x="530" y="189"/>
                  </a:lnTo>
                  <a:lnTo>
                    <a:pt x="537" y="184"/>
                  </a:lnTo>
                  <a:lnTo>
                    <a:pt x="544" y="180"/>
                  </a:lnTo>
                  <a:lnTo>
                    <a:pt x="551" y="176"/>
                  </a:lnTo>
                  <a:lnTo>
                    <a:pt x="557" y="173"/>
                  </a:lnTo>
                  <a:lnTo>
                    <a:pt x="563" y="168"/>
                  </a:lnTo>
                  <a:lnTo>
                    <a:pt x="569" y="164"/>
                  </a:lnTo>
                  <a:lnTo>
                    <a:pt x="581" y="155"/>
                  </a:lnTo>
                  <a:lnTo>
                    <a:pt x="601" y="137"/>
                  </a:lnTo>
                  <a:lnTo>
                    <a:pt x="617" y="118"/>
                  </a:lnTo>
                  <a:lnTo>
                    <a:pt x="633" y="99"/>
                  </a:lnTo>
                  <a:lnTo>
                    <a:pt x="644" y="82"/>
                  </a:lnTo>
                  <a:lnTo>
                    <a:pt x="654" y="64"/>
                  </a:lnTo>
                  <a:lnTo>
                    <a:pt x="667" y="34"/>
                  </a:lnTo>
                  <a:lnTo>
                    <a:pt x="674" y="6"/>
                  </a:lnTo>
                  <a:lnTo>
                    <a:pt x="678" y="2"/>
                  </a:lnTo>
                  <a:lnTo>
                    <a:pt x="683" y="0"/>
                  </a:lnTo>
                  <a:lnTo>
                    <a:pt x="688" y="0"/>
                  </a:lnTo>
                  <a:lnTo>
                    <a:pt x="694" y="11"/>
                  </a:lnTo>
                  <a:lnTo>
                    <a:pt x="692" y="49"/>
                  </a:lnTo>
                  <a:lnTo>
                    <a:pt x="667" y="125"/>
                  </a:lnTo>
                  <a:lnTo>
                    <a:pt x="606" y="186"/>
                  </a:lnTo>
                  <a:lnTo>
                    <a:pt x="508" y="243"/>
                  </a:lnTo>
                  <a:lnTo>
                    <a:pt x="385" y="276"/>
                  </a:lnTo>
                  <a:lnTo>
                    <a:pt x="260" y="271"/>
                  </a:lnTo>
                  <a:lnTo>
                    <a:pt x="177" y="248"/>
                  </a:lnTo>
                  <a:lnTo>
                    <a:pt x="43" y="171"/>
                  </a:lnTo>
                  <a:lnTo>
                    <a:pt x="4" y="125"/>
                  </a:lnTo>
                  <a:lnTo>
                    <a:pt x="4" y="125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62" name="Freeform 30"/>
            <p:cNvSpPr>
              <a:spLocks/>
            </p:cNvSpPr>
            <p:nvPr/>
          </p:nvSpPr>
          <p:spPr bwMode="auto">
            <a:xfrm>
              <a:off x="2046" y="2906"/>
              <a:ext cx="82" cy="80"/>
            </a:xfrm>
            <a:custGeom>
              <a:avLst/>
              <a:gdLst/>
              <a:ahLst/>
              <a:cxnLst>
                <a:cxn ang="0">
                  <a:pos x="0" y="291"/>
                </a:cxn>
                <a:cxn ang="0">
                  <a:pos x="4" y="315"/>
                </a:cxn>
                <a:cxn ang="0">
                  <a:pos x="6" y="320"/>
                </a:cxn>
                <a:cxn ang="0">
                  <a:pos x="10" y="321"/>
                </a:cxn>
                <a:cxn ang="0">
                  <a:pos x="23" y="298"/>
                </a:cxn>
                <a:cxn ang="0">
                  <a:pos x="37" y="238"/>
                </a:cxn>
                <a:cxn ang="0">
                  <a:pos x="47" y="197"/>
                </a:cxn>
                <a:cxn ang="0">
                  <a:pos x="53" y="176"/>
                </a:cxn>
                <a:cxn ang="0">
                  <a:pos x="62" y="154"/>
                </a:cxn>
                <a:cxn ang="0">
                  <a:pos x="67" y="143"/>
                </a:cxn>
                <a:cxn ang="0">
                  <a:pos x="73" y="133"/>
                </a:cxn>
                <a:cxn ang="0">
                  <a:pos x="79" y="123"/>
                </a:cxn>
                <a:cxn ang="0">
                  <a:pos x="86" y="113"/>
                </a:cxn>
                <a:cxn ang="0">
                  <a:pos x="93" y="103"/>
                </a:cxn>
                <a:cxn ang="0">
                  <a:pos x="102" y="94"/>
                </a:cxn>
                <a:cxn ang="0">
                  <a:pos x="121" y="76"/>
                </a:cxn>
                <a:cxn ang="0">
                  <a:pos x="126" y="71"/>
                </a:cxn>
                <a:cxn ang="0">
                  <a:pos x="133" y="67"/>
                </a:cxn>
                <a:cxn ang="0">
                  <a:pos x="139" y="63"/>
                </a:cxn>
                <a:cxn ang="0">
                  <a:pos x="145" y="61"/>
                </a:cxn>
                <a:cxn ang="0">
                  <a:pos x="150" y="57"/>
                </a:cxn>
                <a:cxn ang="0">
                  <a:pos x="158" y="53"/>
                </a:cxn>
                <a:cxn ang="0">
                  <a:pos x="172" y="47"/>
                </a:cxn>
                <a:cxn ang="0">
                  <a:pos x="187" y="42"/>
                </a:cxn>
                <a:cxn ang="0">
                  <a:pos x="203" y="37"/>
                </a:cxn>
                <a:cxn ang="0">
                  <a:pos x="221" y="33"/>
                </a:cxn>
                <a:cxn ang="0">
                  <a:pos x="239" y="31"/>
                </a:cxn>
                <a:cxn ang="0">
                  <a:pos x="273" y="26"/>
                </a:cxn>
                <a:cxn ang="0">
                  <a:pos x="298" y="21"/>
                </a:cxn>
                <a:cxn ang="0">
                  <a:pos x="326" y="14"/>
                </a:cxn>
                <a:cxn ang="0">
                  <a:pos x="328" y="9"/>
                </a:cxn>
                <a:cxn ang="0">
                  <a:pos x="314" y="5"/>
                </a:cxn>
                <a:cxn ang="0">
                  <a:pos x="265" y="2"/>
                </a:cxn>
                <a:cxn ang="0">
                  <a:pos x="235" y="0"/>
                </a:cxn>
                <a:cxn ang="0">
                  <a:pos x="154" y="14"/>
                </a:cxn>
                <a:cxn ang="0">
                  <a:pos x="62" y="63"/>
                </a:cxn>
                <a:cxn ang="0">
                  <a:pos x="15" y="151"/>
                </a:cxn>
                <a:cxn ang="0">
                  <a:pos x="0" y="291"/>
                </a:cxn>
                <a:cxn ang="0">
                  <a:pos x="0" y="291"/>
                </a:cxn>
              </a:cxnLst>
              <a:rect l="0" t="0" r="r" b="b"/>
              <a:pathLst>
                <a:path w="328" h="321">
                  <a:moveTo>
                    <a:pt x="0" y="291"/>
                  </a:moveTo>
                  <a:lnTo>
                    <a:pt x="4" y="315"/>
                  </a:lnTo>
                  <a:lnTo>
                    <a:pt x="6" y="320"/>
                  </a:lnTo>
                  <a:lnTo>
                    <a:pt x="10" y="321"/>
                  </a:lnTo>
                  <a:lnTo>
                    <a:pt x="23" y="298"/>
                  </a:lnTo>
                  <a:lnTo>
                    <a:pt x="37" y="238"/>
                  </a:lnTo>
                  <a:lnTo>
                    <a:pt x="47" y="197"/>
                  </a:lnTo>
                  <a:lnTo>
                    <a:pt x="53" y="176"/>
                  </a:lnTo>
                  <a:lnTo>
                    <a:pt x="62" y="154"/>
                  </a:lnTo>
                  <a:lnTo>
                    <a:pt x="67" y="143"/>
                  </a:lnTo>
                  <a:lnTo>
                    <a:pt x="73" y="133"/>
                  </a:lnTo>
                  <a:lnTo>
                    <a:pt x="79" y="123"/>
                  </a:lnTo>
                  <a:lnTo>
                    <a:pt x="86" y="113"/>
                  </a:lnTo>
                  <a:lnTo>
                    <a:pt x="93" y="103"/>
                  </a:lnTo>
                  <a:lnTo>
                    <a:pt x="102" y="94"/>
                  </a:lnTo>
                  <a:lnTo>
                    <a:pt x="121" y="76"/>
                  </a:lnTo>
                  <a:lnTo>
                    <a:pt x="126" y="71"/>
                  </a:lnTo>
                  <a:lnTo>
                    <a:pt x="133" y="67"/>
                  </a:lnTo>
                  <a:lnTo>
                    <a:pt x="139" y="63"/>
                  </a:lnTo>
                  <a:lnTo>
                    <a:pt x="145" y="61"/>
                  </a:lnTo>
                  <a:lnTo>
                    <a:pt x="150" y="57"/>
                  </a:lnTo>
                  <a:lnTo>
                    <a:pt x="158" y="53"/>
                  </a:lnTo>
                  <a:lnTo>
                    <a:pt x="172" y="47"/>
                  </a:lnTo>
                  <a:lnTo>
                    <a:pt x="187" y="42"/>
                  </a:lnTo>
                  <a:lnTo>
                    <a:pt x="203" y="37"/>
                  </a:lnTo>
                  <a:lnTo>
                    <a:pt x="221" y="33"/>
                  </a:lnTo>
                  <a:lnTo>
                    <a:pt x="239" y="31"/>
                  </a:lnTo>
                  <a:lnTo>
                    <a:pt x="273" y="26"/>
                  </a:lnTo>
                  <a:lnTo>
                    <a:pt x="298" y="21"/>
                  </a:lnTo>
                  <a:lnTo>
                    <a:pt x="326" y="14"/>
                  </a:lnTo>
                  <a:lnTo>
                    <a:pt x="328" y="9"/>
                  </a:lnTo>
                  <a:lnTo>
                    <a:pt x="314" y="5"/>
                  </a:lnTo>
                  <a:lnTo>
                    <a:pt x="265" y="2"/>
                  </a:lnTo>
                  <a:lnTo>
                    <a:pt x="235" y="0"/>
                  </a:lnTo>
                  <a:lnTo>
                    <a:pt x="154" y="14"/>
                  </a:lnTo>
                  <a:lnTo>
                    <a:pt x="62" y="63"/>
                  </a:lnTo>
                  <a:lnTo>
                    <a:pt x="15" y="151"/>
                  </a:lnTo>
                  <a:lnTo>
                    <a:pt x="0" y="291"/>
                  </a:lnTo>
                  <a:lnTo>
                    <a:pt x="0" y="291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63" name="Freeform 31"/>
            <p:cNvSpPr>
              <a:spLocks/>
            </p:cNvSpPr>
            <p:nvPr/>
          </p:nvSpPr>
          <p:spPr bwMode="auto">
            <a:xfrm>
              <a:off x="2009" y="3145"/>
              <a:ext cx="110" cy="111"/>
            </a:xfrm>
            <a:custGeom>
              <a:avLst/>
              <a:gdLst/>
              <a:ahLst/>
              <a:cxnLst>
                <a:cxn ang="0">
                  <a:pos x="18" y="29"/>
                </a:cxn>
                <a:cxn ang="0">
                  <a:pos x="23" y="19"/>
                </a:cxn>
                <a:cxn ang="0">
                  <a:pos x="27" y="11"/>
                </a:cxn>
                <a:cxn ang="0">
                  <a:pos x="33" y="4"/>
                </a:cxn>
                <a:cxn ang="0">
                  <a:pos x="38" y="0"/>
                </a:cxn>
                <a:cxn ang="0">
                  <a:pos x="42" y="2"/>
                </a:cxn>
                <a:cxn ang="0">
                  <a:pos x="43" y="34"/>
                </a:cxn>
                <a:cxn ang="0">
                  <a:pos x="47" y="132"/>
                </a:cxn>
                <a:cxn ang="0">
                  <a:pos x="53" y="167"/>
                </a:cxn>
                <a:cxn ang="0">
                  <a:pos x="57" y="183"/>
                </a:cxn>
                <a:cxn ang="0">
                  <a:pos x="62" y="201"/>
                </a:cxn>
                <a:cxn ang="0">
                  <a:pos x="70" y="217"/>
                </a:cxn>
                <a:cxn ang="0">
                  <a:pos x="76" y="233"/>
                </a:cxn>
                <a:cxn ang="0">
                  <a:pos x="85" y="250"/>
                </a:cxn>
                <a:cxn ang="0">
                  <a:pos x="95" y="266"/>
                </a:cxn>
                <a:cxn ang="0">
                  <a:pos x="106" y="280"/>
                </a:cxn>
                <a:cxn ang="0">
                  <a:pos x="119" y="294"/>
                </a:cxn>
                <a:cxn ang="0">
                  <a:pos x="132" y="308"/>
                </a:cxn>
                <a:cxn ang="0">
                  <a:pos x="147" y="321"/>
                </a:cxn>
                <a:cxn ang="0">
                  <a:pos x="162" y="333"/>
                </a:cxn>
                <a:cxn ang="0">
                  <a:pos x="169" y="338"/>
                </a:cxn>
                <a:cxn ang="0">
                  <a:pos x="178" y="345"/>
                </a:cxn>
                <a:cxn ang="0">
                  <a:pos x="186" y="350"/>
                </a:cxn>
                <a:cxn ang="0">
                  <a:pos x="195" y="355"/>
                </a:cxn>
                <a:cxn ang="0">
                  <a:pos x="204" y="360"/>
                </a:cxn>
                <a:cxn ang="0">
                  <a:pos x="212" y="365"/>
                </a:cxn>
                <a:cxn ang="0">
                  <a:pos x="221" y="370"/>
                </a:cxn>
                <a:cxn ang="0">
                  <a:pos x="230" y="374"/>
                </a:cxn>
                <a:cxn ang="0">
                  <a:pos x="240" y="379"/>
                </a:cxn>
                <a:cxn ang="0">
                  <a:pos x="249" y="383"/>
                </a:cxn>
                <a:cxn ang="0">
                  <a:pos x="258" y="386"/>
                </a:cxn>
                <a:cxn ang="0">
                  <a:pos x="268" y="390"/>
                </a:cxn>
                <a:cxn ang="0">
                  <a:pos x="277" y="394"/>
                </a:cxn>
                <a:cxn ang="0">
                  <a:pos x="287" y="398"/>
                </a:cxn>
                <a:cxn ang="0">
                  <a:pos x="306" y="404"/>
                </a:cxn>
                <a:cxn ang="0">
                  <a:pos x="325" y="409"/>
                </a:cxn>
                <a:cxn ang="0">
                  <a:pos x="344" y="414"/>
                </a:cxn>
                <a:cxn ang="0">
                  <a:pos x="361" y="418"/>
                </a:cxn>
                <a:cxn ang="0">
                  <a:pos x="394" y="424"/>
                </a:cxn>
                <a:cxn ang="0">
                  <a:pos x="417" y="431"/>
                </a:cxn>
                <a:cxn ang="0">
                  <a:pos x="438" y="438"/>
                </a:cxn>
                <a:cxn ang="0">
                  <a:pos x="435" y="442"/>
                </a:cxn>
                <a:cxn ang="0">
                  <a:pos x="413" y="443"/>
                </a:cxn>
                <a:cxn ang="0">
                  <a:pos x="349" y="442"/>
                </a:cxn>
                <a:cxn ang="0">
                  <a:pos x="313" y="439"/>
                </a:cxn>
                <a:cxn ang="0">
                  <a:pos x="187" y="400"/>
                </a:cxn>
                <a:cxn ang="0">
                  <a:pos x="57" y="295"/>
                </a:cxn>
                <a:cxn ang="0">
                  <a:pos x="0" y="170"/>
                </a:cxn>
                <a:cxn ang="0">
                  <a:pos x="18" y="29"/>
                </a:cxn>
                <a:cxn ang="0">
                  <a:pos x="18" y="29"/>
                </a:cxn>
              </a:cxnLst>
              <a:rect l="0" t="0" r="r" b="b"/>
              <a:pathLst>
                <a:path w="438" h="443">
                  <a:moveTo>
                    <a:pt x="18" y="29"/>
                  </a:moveTo>
                  <a:lnTo>
                    <a:pt x="23" y="19"/>
                  </a:lnTo>
                  <a:lnTo>
                    <a:pt x="27" y="11"/>
                  </a:lnTo>
                  <a:lnTo>
                    <a:pt x="33" y="4"/>
                  </a:lnTo>
                  <a:lnTo>
                    <a:pt x="38" y="0"/>
                  </a:lnTo>
                  <a:lnTo>
                    <a:pt x="42" y="2"/>
                  </a:lnTo>
                  <a:lnTo>
                    <a:pt x="43" y="34"/>
                  </a:lnTo>
                  <a:lnTo>
                    <a:pt x="47" y="132"/>
                  </a:lnTo>
                  <a:lnTo>
                    <a:pt x="53" y="167"/>
                  </a:lnTo>
                  <a:lnTo>
                    <a:pt x="57" y="183"/>
                  </a:lnTo>
                  <a:lnTo>
                    <a:pt x="62" y="201"/>
                  </a:lnTo>
                  <a:lnTo>
                    <a:pt x="70" y="217"/>
                  </a:lnTo>
                  <a:lnTo>
                    <a:pt x="76" y="233"/>
                  </a:lnTo>
                  <a:lnTo>
                    <a:pt x="85" y="250"/>
                  </a:lnTo>
                  <a:lnTo>
                    <a:pt x="95" y="266"/>
                  </a:lnTo>
                  <a:lnTo>
                    <a:pt x="106" y="280"/>
                  </a:lnTo>
                  <a:lnTo>
                    <a:pt x="119" y="294"/>
                  </a:lnTo>
                  <a:lnTo>
                    <a:pt x="132" y="308"/>
                  </a:lnTo>
                  <a:lnTo>
                    <a:pt x="147" y="321"/>
                  </a:lnTo>
                  <a:lnTo>
                    <a:pt x="162" y="333"/>
                  </a:lnTo>
                  <a:lnTo>
                    <a:pt x="169" y="338"/>
                  </a:lnTo>
                  <a:lnTo>
                    <a:pt x="178" y="345"/>
                  </a:lnTo>
                  <a:lnTo>
                    <a:pt x="186" y="350"/>
                  </a:lnTo>
                  <a:lnTo>
                    <a:pt x="195" y="355"/>
                  </a:lnTo>
                  <a:lnTo>
                    <a:pt x="204" y="360"/>
                  </a:lnTo>
                  <a:lnTo>
                    <a:pt x="212" y="365"/>
                  </a:lnTo>
                  <a:lnTo>
                    <a:pt x="221" y="370"/>
                  </a:lnTo>
                  <a:lnTo>
                    <a:pt x="230" y="374"/>
                  </a:lnTo>
                  <a:lnTo>
                    <a:pt x="240" y="379"/>
                  </a:lnTo>
                  <a:lnTo>
                    <a:pt x="249" y="383"/>
                  </a:lnTo>
                  <a:lnTo>
                    <a:pt x="258" y="386"/>
                  </a:lnTo>
                  <a:lnTo>
                    <a:pt x="268" y="390"/>
                  </a:lnTo>
                  <a:lnTo>
                    <a:pt x="277" y="394"/>
                  </a:lnTo>
                  <a:lnTo>
                    <a:pt x="287" y="398"/>
                  </a:lnTo>
                  <a:lnTo>
                    <a:pt x="306" y="404"/>
                  </a:lnTo>
                  <a:lnTo>
                    <a:pt x="325" y="409"/>
                  </a:lnTo>
                  <a:lnTo>
                    <a:pt x="344" y="414"/>
                  </a:lnTo>
                  <a:lnTo>
                    <a:pt x="361" y="418"/>
                  </a:lnTo>
                  <a:lnTo>
                    <a:pt x="394" y="424"/>
                  </a:lnTo>
                  <a:lnTo>
                    <a:pt x="417" y="431"/>
                  </a:lnTo>
                  <a:lnTo>
                    <a:pt x="438" y="438"/>
                  </a:lnTo>
                  <a:lnTo>
                    <a:pt x="435" y="442"/>
                  </a:lnTo>
                  <a:lnTo>
                    <a:pt x="413" y="443"/>
                  </a:lnTo>
                  <a:lnTo>
                    <a:pt x="349" y="442"/>
                  </a:lnTo>
                  <a:lnTo>
                    <a:pt x="313" y="439"/>
                  </a:lnTo>
                  <a:lnTo>
                    <a:pt x="187" y="400"/>
                  </a:lnTo>
                  <a:lnTo>
                    <a:pt x="57" y="295"/>
                  </a:lnTo>
                  <a:lnTo>
                    <a:pt x="0" y="170"/>
                  </a:lnTo>
                  <a:lnTo>
                    <a:pt x="18" y="29"/>
                  </a:lnTo>
                  <a:lnTo>
                    <a:pt x="18" y="29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64" name="Freeform 32"/>
            <p:cNvSpPr>
              <a:spLocks/>
            </p:cNvSpPr>
            <p:nvPr/>
          </p:nvSpPr>
          <p:spPr bwMode="auto">
            <a:xfrm>
              <a:off x="2017" y="2922"/>
              <a:ext cx="549" cy="246"/>
            </a:xfrm>
            <a:custGeom>
              <a:avLst/>
              <a:gdLst/>
              <a:ahLst/>
              <a:cxnLst>
                <a:cxn ang="0">
                  <a:pos x="613" y="403"/>
                </a:cxn>
                <a:cxn ang="0">
                  <a:pos x="631" y="260"/>
                </a:cxn>
                <a:cxn ang="0">
                  <a:pos x="491" y="285"/>
                </a:cxn>
                <a:cxn ang="0">
                  <a:pos x="517" y="203"/>
                </a:cxn>
                <a:cxn ang="0">
                  <a:pos x="516" y="146"/>
                </a:cxn>
                <a:cxn ang="0">
                  <a:pos x="590" y="120"/>
                </a:cxn>
                <a:cxn ang="0">
                  <a:pos x="770" y="216"/>
                </a:cxn>
                <a:cxn ang="0">
                  <a:pos x="734" y="352"/>
                </a:cxn>
                <a:cxn ang="0">
                  <a:pos x="1104" y="255"/>
                </a:cxn>
                <a:cxn ang="0">
                  <a:pos x="1020" y="269"/>
                </a:cxn>
                <a:cxn ang="0">
                  <a:pos x="969" y="199"/>
                </a:cxn>
                <a:cxn ang="0">
                  <a:pos x="989" y="102"/>
                </a:cxn>
                <a:cxn ang="0">
                  <a:pos x="1059" y="26"/>
                </a:cxn>
                <a:cxn ang="0">
                  <a:pos x="1167" y="147"/>
                </a:cxn>
                <a:cxn ang="0">
                  <a:pos x="1143" y="14"/>
                </a:cxn>
                <a:cxn ang="0">
                  <a:pos x="1279" y="101"/>
                </a:cxn>
                <a:cxn ang="0">
                  <a:pos x="1273" y="216"/>
                </a:cxn>
                <a:cxn ang="0">
                  <a:pos x="1354" y="246"/>
                </a:cxn>
                <a:cxn ang="0">
                  <a:pos x="1241" y="358"/>
                </a:cxn>
                <a:cxn ang="0">
                  <a:pos x="1973" y="352"/>
                </a:cxn>
                <a:cxn ang="0">
                  <a:pos x="2189" y="492"/>
                </a:cxn>
                <a:cxn ang="0">
                  <a:pos x="2190" y="801"/>
                </a:cxn>
                <a:cxn ang="0">
                  <a:pos x="2171" y="909"/>
                </a:cxn>
                <a:cxn ang="0">
                  <a:pos x="2146" y="981"/>
                </a:cxn>
                <a:cxn ang="0">
                  <a:pos x="2130" y="1013"/>
                </a:cxn>
                <a:cxn ang="0">
                  <a:pos x="2094" y="1057"/>
                </a:cxn>
                <a:cxn ang="0">
                  <a:pos x="1734" y="1035"/>
                </a:cxn>
                <a:cxn ang="0">
                  <a:pos x="1303" y="1091"/>
                </a:cxn>
                <a:cxn ang="0">
                  <a:pos x="1281" y="1284"/>
                </a:cxn>
                <a:cxn ang="0">
                  <a:pos x="1224" y="1331"/>
                </a:cxn>
                <a:cxn ang="0">
                  <a:pos x="1131" y="1334"/>
                </a:cxn>
                <a:cxn ang="0">
                  <a:pos x="1180" y="1407"/>
                </a:cxn>
                <a:cxn ang="0">
                  <a:pos x="1083" y="1402"/>
                </a:cxn>
                <a:cxn ang="0">
                  <a:pos x="1032" y="1296"/>
                </a:cxn>
                <a:cxn ang="0">
                  <a:pos x="979" y="1413"/>
                </a:cxn>
                <a:cxn ang="0">
                  <a:pos x="950" y="1281"/>
                </a:cxn>
                <a:cxn ang="0">
                  <a:pos x="907" y="1183"/>
                </a:cxn>
                <a:cxn ang="0">
                  <a:pos x="989" y="1123"/>
                </a:cxn>
                <a:cxn ang="0">
                  <a:pos x="1102" y="1147"/>
                </a:cxn>
                <a:cxn ang="0">
                  <a:pos x="799" y="1078"/>
                </a:cxn>
                <a:cxn ang="0">
                  <a:pos x="372" y="1091"/>
                </a:cxn>
                <a:cxn ang="0">
                  <a:pos x="111" y="1215"/>
                </a:cxn>
                <a:cxn ang="0">
                  <a:pos x="42" y="1091"/>
                </a:cxn>
                <a:cxn ang="0">
                  <a:pos x="0" y="1006"/>
                </a:cxn>
                <a:cxn ang="0">
                  <a:pos x="22" y="918"/>
                </a:cxn>
                <a:cxn ang="0">
                  <a:pos x="136" y="879"/>
                </a:cxn>
                <a:cxn ang="0">
                  <a:pos x="141" y="971"/>
                </a:cxn>
                <a:cxn ang="0">
                  <a:pos x="424" y="899"/>
                </a:cxn>
                <a:cxn ang="0">
                  <a:pos x="737" y="518"/>
                </a:cxn>
              </a:cxnLst>
              <a:rect l="0" t="0" r="r" b="b"/>
              <a:pathLst>
                <a:path w="2198" h="1428">
                  <a:moveTo>
                    <a:pt x="737" y="518"/>
                  </a:moveTo>
                  <a:lnTo>
                    <a:pt x="700" y="446"/>
                  </a:lnTo>
                  <a:lnTo>
                    <a:pt x="613" y="403"/>
                  </a:lnTo>
                  <a:lnTo>
                    <a:pt x="601" y="353"/>
                  </a:lnTo>
                  <a:lnTo>
                    <a:pt x="638" y="284"/>
                  </a:lnTo>
                  <a:lnTo>
                    <a:pt x="631" y="260"/>
                  </a:lnTo>
                  <a:lnTo>
                    <a:pt x="550" y="246"/>
                  </a:lnTo>
                  <a:lnTo>
                    <a:pt x="524" y="281"/>
                  </a:lnTo>
                  <a:lnTo>
                    <a:pt x="491" y="285"/>
                  </a:lnTo>
                  <a:lnTo>
                    <a:pt x="473" y="262"/>
                  </a:lnTo>
                  <a:lnTo>
                    <a:pt x="474" y="233"/>
                  </a:lnTo>
                  <a:lnTo>
                    <a:pt x="517" y="203"/>
                  </a:lnTo>
                  <a:lnTo>
                    <a:pt x="488" y="178"/>
                  </a:lnTo>
                  <a:lnTo>
                    <a:pt x="492" y="147"/>
                  </a:lnTo>
                  <a:lnTo>
                    <a:pt x="516" y="146"/>
                  </a:lnTo>
                  <a:lnTo>
                    <a:pt x="542" y="159"/>
                  </a:lnTo>
                  <a:lnTo>
                    <a:pt x="545" y="118"/>
                  </a:lnTo>
                  <a:lnTo>
                    <a:pt x="590" y="120"/>
                  </a:lnTo>
                  <a:lnTo>
                    <a:pt x="607" y="164"/>
                  </a:lnTo>
                  <a:lnTo>
                    <a:pt x="728" y="164"/>
                  </a:lnTo>
                  <a:lnTo>
                    <a:pt x="770" y="216"/>
                  </a:lnTo>
                  <a:lnTo>
                    <a:pt x="766" y="259"/>
                  </a:lnTo>
                  <a:lnTo>
                    <a:pt x="728" y="309"/>
                  </a:lnTo>
                  <a:lnTo>
                    <a:pt x="734" y="352"/>
                  </a:lnTo>
                  <a:lnTo>
                    <a:pt x="873" y="385"/>
                  </a:lnTo>
                  <a:lnTo>
                    <a:pt x="1146" y="356"/>
                  </a:lnTo>
                  <a:lnTo>
                    <a:pt x="1104" y="255"/>
                  </a:lnTo>
                  <a:lnTo>
                    <a:pt x="1075" y="228"/>
                  </a:lnTo>
                  <a:lnTo>
                    <a:pt x="1045" y="238"/>
                  </a:lnTo>
                  <a:lnTo>
                    <a:pt x="1020" y="269"/>
                  </a:lnTo>
                  <a:lnTo>
                    <a:pt x="989" y="265"/>
                  </a:lnTo>
                  <a:lnTo>
                    <a:pt x="967" y="237"/>
                  </a:lnTo>
                  <a:lnTo>
                    <a:pt x="969" y="199"/>
                  </a:lnTo>
                  <a:lnTo>
                    <a:pt x="1045" y="153"/>
                  </a:lnTo>
                  <a:lnTo>
                    <a:pt x="1021" y="126"/>
                  </a:lnTo>
                  <a:lnTo>
                    <a:pt x="989" y="102"/>
                  </a:lnTo>
                  <a:lnTo>
                    <a:pt x="986" y="50"/>
                  </a:lnTo>
                  <a:lnTo>
                    <a:pt x="1034" y="19"/>
                  </a:lnTo>
                  <a:lnTo>
                    <a:pt x="1059" y="26"/>
                  </a:lnTo>
                  <a:lnTo>
                    <a:pt x="1069" y="107"/>
                  </a:lnTo>
                  <a:lnTo>
                    <a:pt x="1113" y="150"/>
                  </a:lnTo>
                  <a:lnTo>
                    <a:pt x="1167" y="147"/>
                  </a:lnTo>
                  <a:lnTo>
                    <a:pt x="1203" y="111"/>
                  </a:lnTo>
                  <a:lnTo>
                    <a:pt x="1146" y="60"/>
                  </a:lnTo>
                  <a:lnTo>
                    <a:pt x="1143" y="14"/>
                  </a:lnTo>
                  <a:lnTo>
                    <a:pt x="1237" y="0"/>
                  </a:lnTo>
                  <a:lnTo>
                    <a:pt x="1281" y="53"/>
                  </a:lnTo>
                  <a:lnTo>
                    <a:pt x="1279" y="101"/>
                  </a:lnTo>
                  <a:lnTo>
                    <a:pt x="1220" y="174"/>
                  </a:lnTo>
                  <a:lnTo>
                    <a:pt x="1223" y="219"/>
                  </a:lnTo>
                  <a:lnTo>
                    <a:pt x="1273" y="216"/>
                  </a:lnTo>
                  <a:lnTo>
                    <a:pt x="1311" y="173"/>
                  </a:lnTo>
                  <a:lnTo>
                    <a:pt x="1354" y="194"/>
                  </a:lnTo>
                  <a:lnTo>
                    <a:pt x="1354" y="246"/>
                  </a:lnTo>
                  <a:lnTo>
                    <a:pt x="1318" y="279"/>
                  </a:lnTo>
                  <a:lnTo>
                    <a:pt x="1217" y="271"/>
                  </a:lnTo>
                  <a:lnTo>
                    <a:pt x="1241" y="358"/>
                  </a:lnTo>
                  <a:lnTo>
                    <a:pt x="1265" y="404"/>
                  </a:lnTo>
                  <a:lnTo>
                    <a:pt x="1383" y="375"/>
                  </a:lnTo>
                  <a:lnTo>
                    <a:pt x="1973" y="352"/>
                  </a:lnTo>
                  <a:lnTo>
                    <a:pt x="2179" y="408"/>
                  </a:lnTo>
                  <a:lnTo>
                    <a:pt x="2183" y="430"/>
                  </a:lnTo>
                  <a:lnTo>
                    <a:pt x="2189" y="492"/>
                  </a:lnTo>
                  <a:lnTo>
                    <a:pt x="2198" y="688"/>
                  </a:lnTo>
                  <a:lnTo>
                    <a:pt x="2195" y="744"/>
                  </a:lnTo>
                  <a:lnTo>
                    <a:pt x="2190" y="801"/>
                  </a:lnTo>
                  <a:lnTo>
                    <a:pt x="2183" y="856"/>
                  </a:lnTo>
                  <a:lnTo>
                    <a:pt x="2178" y="883"/>
                  </a:lnTo>
                  <a:lnTo>
                    <a:pt x="2171" y="909"/>
                  </a:lnTo>
                  <a:lnTo>
                    <a:pt x="2164" y="934"/>
                  </a:lnTo>
                  <a:lnTo>
                    <a:pt x="2155" y="958"/>
                  </a:lnTo>
                  <a:lnTo>
                    <a:pt x="2146" y="981"/>
                  </a:lnTo>
                  <a:lnTo>
                    <a:pt x="2141" y="993"/>
                  </a:lnTo>
                  <a:lnTo>
                    <a:pt x="2135" y="1003"/>
                  </a:lnTo>
                  <a:lnTo>
                    <a:pt x="2130" y="1013"/>
                  </a:lnTo>
                  <a:lnTo>
                    <a:pt x="2123" y="1023"/>
                  </a:lnTo>
                  <a:lnTo>
                    <a:pt x="2109" y="1041"/>
                  </a:lnTo>
                  <a:lnTo>
                    <a:pt x="2094" y="1057"/>
                  </a:lnTo>
                  <a:lnTo>
                    <a:pt x="2078" y="1071"/>
                  </a:lnTo>
                  <a:lnTo>
                    <a:pt x="1890" y="1033"/>
                  </a:lnTo>
                  <a:lnTo>
                    <a:pt x="1734" y="1035"/>
                  </a:lnTo>
                  <a:lnTo>
                    <a:pt x="1526" y="1028"/>
                  </a:lnTo>
                  <a:lnTo>
                    <a:pt x="1382" y="1049"/>
                  </a:lnTo>
                  <a:lnTo>
                    <a:pt x="1303" y="1091"/>
                  </a:lnTo>
                  <a:lnTo>
                    <a:pt x="1209" y="1222"/>
                  </a:lnTo>
                  <a:lnTo>
                    <a:pt x="1261" y="1248"/>
                  </a:lnTo>
                  <a:lnTo>
                    <a:pt x="1281" y="1284"/>
                  </a:lnTo>
                  <a:lnTo>
                    <a:pt x="1271" y="1334"/>
                  </a:lnTo>
                  <a:lnTo>
                    <a:pt x="1246" y="1353"/>
                  </a:lnTo>
                  <a:lnTo>
                    <a:pt x="1224" y="1331"/>
                  </a:lnTo>
                  <a:lnTo>
                    <a:pt x="1174" y="1284"/>
                  </a:lnTo>
                  <a:lnTo>
                    <a:pt x="1148" y="1296"/>
                  </a:lnTo>
                  <a:lnTo>
                    <a:pt x="1131" y="1334"/>
                  </a:lnTo>
                  <a:lnTo>
                    <a:pt x="1135" y="1355"/>
                  </a:lnTo>
                  <a:lnTo>
                    <a:pt x="1171" y="1378"/>
                  </a:lnTo>
                  <a:lnTo>
                    <a:pt x="1180" y="1407"/>
                  </a:lnTo>
                  <a:lnTo>
                    <a:pt x="1142" y="1428"/>
                  </a:lnTo>
                  <a:lnTo>
                    <a:pt x="1095" y="1427"/>
                  </a:lnTo>
                  <a:lnTo>
                    <a:pt x="1083" y="1402"/>
                  </a:lnTo>
                  <a:lnTo>
                    <a:pt x="1083" y="1316"/>
                  </a:lnTo>
                  <a:lnTo>
                    <a:pt x="1061" y="1288"/>
                  </a:lnTo>
                  <a:lnTo>
                    <a:pt x="1032" y="1296"/>
                  </a:lnTo>
                  <a:lnTo>
                    <a:pt x="1015" y="1331"/>
                  </a:lnTo>
                  <a:lnTo>
                    <a:pt x="1015" y="1388"/>
                  </a:lnTo>
                  <a:lnTo>
                    <a:pt x="979" y="1413"/>
                  </a:lnTo>
                  <a:lnTo>
                    <a:pt x="926" y="1380"/>
                  </a:lnTo>
                  <a:lnTo>
                    <a:pt x="921" y="1323"/>
                  </a:lnTo>
                  <a:lnTo>
                    <a:pt x="950" y="1281"/>
                  </a:lnTo>
                  <a:lnTo>
                    <a:pt x="989" y="1251"/>
                  </a:lnTo>
                  <a:lnTo>
                    <a:pt x="979" y="1226"/>
                  </a:lnTo>
                  <a:lnTo>
                    <a:pt x="907" y="1183"/>
                  </a:lnTo>
                  <a:lnTo>
                    <a:pt x="901" y="1140"/>
                  </a:lnTo>
                  <a:lnTo>
                    <a:pt x="930" y="1115"/>
                  </a:lnTo>
                  <a:lnTo>
                    <a:pt x="989" y="1123"/>
                  </a:lnTo>
                  <a:lnTo>
                    <a:pt x="1008" y="1181"/>
                  </a:lnTo>
                  <a:lnTo>
                    <a:pt x="1074" y="1187"/>
                  </a:lnTo>
                  <a:lnTo>
                    <a:pt x="1102" y="1147"/>
                  </a:lnTo>
                  <a:lnTo>
                    <a:pt x="1090" y="1083"/>
                  </a:lnTo>
                  <a:lnTo>
                    <a:pt x="997" y="1047"/>
                  </a:lnTo>
                  <a:lnTo>
                    <a:pt x="799" y="1078"/>
                  </a:lnTo>
                  <a:lnTo>
                    <a:pt x="652" y="1072"/>
                  </a:lnTo>
                  <a:lnTo>
                    <a:pt x="479" y="1042"/>
                  </a:lnTo>
                  <a:lnTo>
                    <a:pt x="372" y="1091"/>
                  </a:lnTo>
                  <a:lnTo>
                    <a:pt x="227" y="1235"/>
                  </a:lnTo>
                  <a:lnTo>
                    <a:pt x="137" y="1258"/>
                  </a:lnTo>
                  <a:lnTo>
                    <a:pt x="111" y="1215"/>
                  </a:lnTo>
                  <a:lnTo>
                    <a:pt x="109" y="1120"/>
                  </a:lnTo>
                  <a:lnTo>
                    <a:pt x="84" y="1089"/>
                  </a:lnTo>
                  <a:lnTo>
                    <a:pt x="42" y="1091"/>
                  </a:lnTo>
                  <a:lnTo>
                    <a:pt x="20" y="1062"/>
                  </a:lnTo>
                  <a:lnTo>
                    <a:pt x="26" y="1030"/>
                  </a:lnTo>
                  <a:lnTo>
                    <a:pt x="0" y="1006"/>
                  </a:lnTo>
                  <a:lnTo>
                    <a:pt x="12" y="960"/>
                  </a:lnTo>
                  <a:lnTo>
                    <a:pt x="31" y="963"/>
                  </a:lnTo>
                  <a:lnTo>
                    <a:pt x="22" y="918"/>
                  </a:lnTo>
                  <a:lnTo>
                    <a:pt x="53" y="897"/>
                  </a:lnTo>
                  <a:lnTo>
                    <a:pt x="93" y="922"/>
                  </a:lnTo>
                  <a:lnTo>
                    <a:pt x="136" y="879"/>
                  </a:lnTo>
                  <a:lnTo>
                    <a:pt x="171" y="889"/>
                  </a:lnTo>
                  <a:lnTo>
                    <a:pt x="175" y="931"/>
                  </a:lnTo>
                  <a:lnTo>
                    <a:pt x="141" y="971"/>
                  </a:lnTo>
                  <a:lnTo>
                    <a:pt x="193" y="1042"/>
                  </a:lnTo>
                  <a:lnTo>
                    <a:pt x="266" y="985"/>
                  </a:lnTo>
                  <a:lnTo>
                    <a:pt x="424" y="899"/>
                  </a:lnTo>
                  <a:lnTo>
                    <a:pt x="618" y="897"/>
                  </a:lnTo>
                  <a:lnTo>
                    <a:pt x="702" y="922"/>
                  </a:lnTo>
                  <a:lnTo>
                    <a:pt x="737" y="518"/>
                  </a:lnTo>
                  <a:lnTo>
                    <a:pt x="737" y="518"/>
                  </a:lnTo>
                  <a:close/>
                </a:path>
              </a:pathLst>
            </a:custGeom>
            <a:solidFill>
              <a:srgbClr val="F59E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65" name="Freeform 33"/>
            <p:cNvSpPr>
              <a:spLocks/>
            </p:cNvSpPr>
            <p:nvPr/>
          </p:nvSpPr>
          <p:spPr bwMode="auto">
            <a:xfrm>
              <a:off x="2187" y="2969"/>
              <a:ext cx="42" cy="143"/>
            </a:xfrm>
            <a:custGeom>
              <a:avLst/>
              <a:gdLst/>
              <a:ahLst/>
              <a:cxnLst>
                <a:cxn ang="0">
                  <a:pos x="166" y="0"/>
                </a:cxn>
                <a:cxn ang="0">
                  <a:pos x="58" y="129"/>
                </a:cxn>
                <a:cxn ang="0">
                  <a:pos x="48" y="205"/>
                </a:cxn>
                <a:cxn ang="0">
                  <a:pos x="17" y="301"/>
                </a:cxn>
                <a:cxn ang="0">
                  <a:pos x="0" y="494"/>
                </a:cxn>
                <a:cxn ang="0">
                  <a:pos x="85" y="570"/>
                </a:cxn>
                <a:cxn ang="0">
                  <a:pos x="109" y="408"/>
                </a:cxn>
                <a:cxn ang="0">
                  <a:pos x="109" y="295"/>
                </a:cxn>
                <a:cxn ang="0">
                  <a:pos x="148" y="158"/>
                </a:cxn>
                <a:cxn ang="0">
                  <a:pos x="166" y="0"/>
                </a:cxn>
                <a:cxn ang="0">
                  <a:pos x="166" y="0"/>
                </a:cxn>
              </a:cxnLst>
              <a:rect l="0" t="0" r="r" b="b"/>
              <a:pathLst>
                <a:path w="166" h="570">
                  <a:moveTo>
                    <a:pt x="166" y="0"/>
                  </a:moveTo>
                  <a:lnTo>
                    <a:pt x="58" y="129"/>
                  </a:lnTo>
                  <a:lnTo>
                    <a:pt x="48" y="205"/>
                  </a:lnTo>
                  <a:lnTo>
                    <a:pt x="17" y="301"/>
                  </a:lnTo>
                  <a:lnTo>
                    <a:pt x="0" y="494"/>
                  </a:lnTo>
                  <a:lnTo>
                    <a:pt x="85" y="570"/>
                  </a:lnTo>
                  <a:lnTo>
                    <a:pt x="109" y="408"/>
                  </a:lnTo>
                  <a:lnTo>
                    <a:pt x="109" y="295"/>
                  </a:lnTo>
                  <a:lnTo>
                    <a:pt x="148" y="158"/>
                  </a:lnTo>
                  <a:lnTo>
                    <a:pt x="166" y="0"/>
                  </a:lnTo>
                  <a:lnTo>
                    <a:pt x="166" y="0"/>
                  </a:lnTo>
                  <a:close/>
                </a:path>
              </a:pathLst>
            </a:custGeom>
            <a:solidFill>
              <a:srgbClr val="FF00F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66" name="Freeform 34"/>
            <p:cNvSpPr>
              <a:spLocks/>
            </p:cNvSpPr>
            <p:nvPr/>
          </p:nvSpPr>
          <p:spPr bwMode="auto">
            <a:xfrm>
              <a:off x="2394" y="2968"/>
              <a:ext cx="122" cy="117"/>
            </a:xfrm>
            <a:custGeom>
              <a:avLst/>
              <a:gdLst/>
              <a:ahLst/>
              <a:cxnLst>
                <a:cxn ang="0">
                  <a:pos x="471" y="452"/>
                </a:cxn>
                <a:cxn ang="0">
                  <a:pos x="389" y="184"/>
                </a:cxn>
                <a:cxn ang="0">
                  <a:pos x="379" y="185"/>
                </a:cxn>
                <a:cxn ang="0">
                  <a:pos x="352" y="190"/>
                </a:cxn>
                <a:cxn ang="0">
                  <a:pos x="314" y="193"/>
                </a:cxn>
                <a:cxn ang="0">
                  <a:pos x="272" y="189"/>
                </a:cxn>
                <a:cxn ang="0">
                  <a:pos x="230" y="177"/>
                </a:cxn>
                <a:cxn ang="0">
                  <a:pos x="195" y="150"/>
                </a:cxn>
                <a:cxn ang="0">
                  <a:pos x="182" y="131"/>
                </a:cxn>
                <a:cxn ang="0">
                  <a:pos x="173" y="106"/>
                </a:cxn>
                <a:cxn ang="0">
                  <a:pos x="169" y="41"/>
                </a:cxn>
                <a:cxn ang="0">
                  <a:pos x="148" y="43"/>
                </a:cxn>
                <a:cxn ang="0">
                  <a:pos x="97" y="45"/>
                </a:cxn>
                <a:cxn ang="0">
                  <a:pos x="40" y="44"/>
                </a:cxn>
                <a:cxn ang="0">
                  <a:pos x="1" y="38"/>
                </a:cxn>
                <a:cxn ang="0">
                  <a:pos x="0" y="14"/>
                </a:cxn>
                <a:cxn ang="0">
                  <a:pos x="397" y="0"/>
                </a:cxn>
                <a:cxn ang="0">
                  <a:pos x="487" y="466"/>
                </a:cxn>
                <a:cxn ang="0">
                  <a:pos x="471" y="452"/>
                </a:cxn>
                <a:cxn ang="0">
                  <a:pos x="471" y="452"/>
                </a:cxn>
              </a:cxnLst>
              <a:rect l="0" t="0" r="r" b="b"/>
              <a:pathLst>
                <a:path w="487" h="466">
                  <a:moveTo>
                    <a:pt x="471" y="452"/>
                  </a:moveTo>
                  <a:lnTo>
                    <a:pt x="389" y="184"/>
                  </a:lnTo>
                  <a:lnTo>
                    <a:pt x="379" y="185"/>
                  </a:lnTo>
                  <a:lnTo>
                    <a:pt x="352" y="190"/>
                  </a:lnTo>
                  <a:lnTo>
                    <a:pt x="314" y="193"/>
                  </a:lnTo>
                  <a:lnTo>
                    <a:pt x="272" y="189"/>
                  </a:lnTo>
                  <a:lnTo>
                    <a:pt x="230" y="177"/>
                  </a:lnTo>
                  <a:lnTo>
                    <a:pt x="195" y="150"/>
                  </a:lnTo>
                  <a:lnTo>
                    <a:pt x="182" y="131"/>
                  </a:lnTo>
                  <a:lnTo>
                    <a:pt x="173" y="106"/>
                  </a:lnTo>
                  <a:lnTo>
                    <a:pt x="169" y="41"/>
                  </a:lnTo>
                  <a:lnTo>
                    <a:pt x="148" y="43"/>
                  </a:lnTo>
                  <a:lnTo>
                    <a:pt x="97" y="45"/>
                  </a:lnTo>
                  <a:lnTo>
                    <a:pt x="40" y="44"/>
                  </a:lnTo>
                  <a:lnTo>
                    <a:pt x="1" y="38"/>
                  </a:lnTo>
                  <a:lnTo>
                    <a:pt x="0" y="14"/>
                  </a:lnTo>
                  <a:lnTo>
                    <a:pt x="397" y="0"/>
                  </a:lnTo>
                  <a:lnTo>
                    <a:pt x="487" y="466"/>
                  </a:lnTo>
                  <a:lnTo>
                    <a:pt x="471" y="452"/>
                  </a:lnTo>
                  <a:lnTo>
                    <a:pt x="471" y="452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67" name="Freeform 35"/>
            <p:cNvSpPr>
              <a:spLocks/>
            </p:cNvSpPr>
            <p:nvPr/>
          </p:nvSpPr>
          <p:spPr bwMode="auto">
            <a:xfrm>
              <a:off x="2330" y="2969"/>
              <a:ext cx="135" cy="114"/>
            </a:xfrm>
            <a:custGeom>
              <a:avLst/>
              <a:gdLst/>
              <a:ahLst/>
              <a:cxnLst>
                <a:cxn ang="0">
                  <a:pos x="9" y="43"/>
                </a:cxn>
                <a:cxn ang="0">
                  <a:pos x="0" y="159"/>
                </a:cxn>
                <a:cxn ang="0">
                  <a:pos x="39" y="274"/>
                </a:cxn>
                <a:cxn ang="0">
                  <a:pos x="106" y="363"/>
                </a:cxn>
                <a:cxn ang="0">
                  <a:pos x="201" y="427"/>
                </a:cxn>
                <a:cxn ang="0">
                  <a:pos x="302" y="456"/>
                </a:cxn>
                <a:cxn ang="0">
                  <a:pos x="417" y="454"/>
                </a:cxn>
                <a:cxn ang="0">
                  <a:pos x="492" y="442"/>
                </a:cxn>
                <a:cxn ang="0">
                  <a:pos x="535" y="403"/>
                </a:cxn>
                <a:cxn ang="0">
                  <a:pos x="539" y="364"/>
                </a:cxn>
                <a:cxn ang="0">
                  <a:pos x="515" y="334"/>
                </a:cxn>
                <a:cxn ang="0">
                  <a:pos x="436" y="248"/>
                </a:cxn>
                <a:cxn ang="0">
                  <a:pos x="413" y="206"/>
                </a:cxn>
                <a:cxn ang="0">
                  <a:pos x="408" y="197"/>
                </a:cxn>
                <a:cxn ang="0">
                  <a:pos x="402" y="186"/>
                </a:cxn>
                <a:cxn ang="0">
                  <a:pos x="395" y="171"/>
                </a:cxn>
                <a:cxn ang="0">
                  <a:pos x="386" y="151"/>
                </a:cxn>
                <a:cxn ang="0">
                  <a:pos x="376" y="128"/>
                </a:cxn>
                <a:cxn ang="0">
                  <a:pos x="367" y="101"/>
                </a:cxn>
                <a:cxn ang="0">
                  <a:pos x="357" y="71"/>
                </a:cxn>
                <a:cxn ang="0">
                  <a:pos x="356" y="68"/>
                </a:cxn>
                <a:cxn ang="0">
                  <a:pos x="352" y="67"/>
                </a:cxn>
                <a:cxn ang="0">
                  <a:pos x="341" y="66"/>
                </a:cxn>
                <a:cxn ang="0">
                  <a:pos x="308" y="63"/>
                </a:cxn>
                <a:cxn ang="0">
                  <a:pos x="292" y="58"/>
                </a:cxn>
                <a:cxn ang="0">
                  <a:pos x="277" y="47"/>
                </a:cxn>
                <a:cxn ang="0">
                  <a:pos x="265" y="28"/>
                </a:cxn>
                <a:cxn ang="0">
                  <a:pos x="261" y="0"/>
                </a:cxn>
                <a:cxn ang="0">
                  <a:pos x="222" y="1"/>
                </a:cxn>
                <a:cxn ang="0">
                  <a:pos x="9" y="43"/>
                </a:cxn>
                <a:cxn ang="0">
                  <a:pos x="9" y="43"/>
                </a:cxn>
              </a:cxnLst>
              <a:rect l="0" t="0" r="r" b="b"/>
              <a:pathLst>
                <a:path w="539" h="456">
                  <a:moveTo>
                    <a:pt x="9" y="43"/>
                  </a:moveTo>
                  <a:lnTo>
                    <a:pt x="0" y="159"/>
                  </a:lnTo>
                  <a:lnTo>
                    <a:pt x="39" y="274"/>
                  </a:lnTo>
                  <a:lnTo>
                    <a:pt x="106" y="363"/>
                  </a:lnTo>
                  <a:lnTo>
                    <a:pt x="201" y="427"/>
                  </a:lnTo>
                  <a:lnTo>
                    <a:pt x="302" y="456"/>
                  </a:lnTo>
                  <a:lnTo>
                    <a:pt x="417" y="454"/>
                  </a:lnTo>
                  <a:lnTo>
                    <a:pt x="492" y="442"/>
                  </a:lnTo>
                  <a:lnTo>
                    <a:pt x="535" y="403"/>
                  </a:lnTo>
                  <a:lnTo>
                    <a:pt x="539" y="364"/>
                  </a:lnTo>
                  <a:lnTo>
                    <a:pt x="515" y="334"/>
                  </a:lnTo>
                  <a:lnTo>
                    <a:pt x="436" y="248"/>
                  </a:lnTo>
                  <a:lnTo>
                    <a:pt x="413" y="206"/>
                  </a:lnTo>
                  <a:lnTo>
                    <a:pt x="408" y="197"/>
                  </a:lnTo>
                  <a:lnTo>
                    <a:pt x="402" y="186"/>
                  </a:lnTo>
                  <a:lnTo>
                    <a:pt x="395" y="171"/>
                  </a:lnTo>
                  <a:lnTo>
                    <a:pt x="386" y="151"/>
                  </a:lnTo>
                  <a:lnTo>
                    <a:pt x="376" y="128"/>
                  </a:lnTo>
                  <a:lnTo>
                    <a:pt x="367" y="101"/>
                  </a:lnTo>
                  <a:lnTo>
                    <a:pt x="357" y="71"/>
                  </a:lnTo>
                  <a:lnTo>
                    <a:pt x="356" y="68"/>
                  </a:lnTo>
                  <a:lnTo>
                    <a:pt x="352" y="67"/>
                  </a:lnTo>
                  <a:lnTo>
                    <a:pt x="341" y="66"/>
                  </a:lnTo>
                  <a:lnTo>
                    <a:pt x="308" y="63"/>
                  </a:lnTo>
                  <a:lnTo>
                    <a:pt x="292" y="58"/>
                  </a:lnTo>
                  <a:lnTo>
                    <a:pt x="277" y="47"/>
                  </a:lnTo>
                  <a:lnTo>
                    <a:pt x="265" y="28"/>
                  </a:lnTo>
                  <a:lnTo>
                    <a:pt x="261" y="0"/>
                  </a:lnTo>
                  <a:lnTo>
                    <a:pt x="222" y="1"/>
                  </a:lnTo>
                  <a:lnTo>
                    <a:pt x="9" y="43"/>
                  </a:lnTo>
                  <a:lnTo>
                    <a:pt x="9" y="4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68" name="Freeform 36"/>
            <p:cNvSpPr>
              <a:spLocks/>
            </p:cNvSpPr>
            <p:nvPr/>
          </p:nvSpPr>
          <p:spPr bwMode="auto">
            <a:xfrm>
              <a:off x="2475" y="3096"/>
              <a:ext cx="49" cy="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74"/>
                </a:cxn>
                <a:cxn ang="0">
                  <a:pos x="9" y="79"/>
                </a:cxn>
                <a:cxn ang="0">
                  <a:pos x="21" y="82"/>
                </a:cxn>
                <a:cxn ang="0">
                  <a:pos x="34" y="87"/>
                </a:cxn>
                <a:cxn ang="0">
                  <a:pos x="51" y="91"/>
                </a:cxn>
                <a:cxn ang="0">
                  <a:pos x="68" y="94"/>
                </a:cxn>
                <a:cxn ang="0">
                  <a:pos x="86" y="96"/>
                </a:cxn>
                <a:cxn ang="0">
                  <a:pos x="123" y="99"/>
                </a:cxn>
                <a:cxn ang="0">
                  <a:pos x="157" y="96"/>
                </a:cxn>
                <a:cxn ang="0">
                  <a:pos x="182" y="87"/>
                </a:cxn>
                <a:cxn ang="0">
                  <a:pos x="197" y="70"/>
                </a:cxn>
                <a:cxn ang="0">
                  <a:pos x="196" y="43"/>
                </a:cxn>
                <a:cxn ang="0">
                  <a:pos x="162" y="62"/>
                </a:cxn>
                <a:cxn ang="0">
                  <a:pos x="29" y="55"/>
                </a:cxn>
                <a:cxn ang="0">
                  <a:pos x="2" y="29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197" h="99">
                  <a:moveTo>
                    <a:pt x="4" y="0"/>
                  </a:moveTo>
                  <a:lnTo>
                    <a:pt x="0" y="74"/>
                  </a:lnTo>
                  <a:lnTo>
                    <a:pt x="9" y="79"/>
                  </a:lnTo>
                  <a:lnTo>
                    <a:pt x="21" y="82"/>
                  </a:lnTo>
                  <a:lnTo>
                    <a:pt x="34" y="87"/>
                  </a:lnTo>
                  <a:lnTo>
                    <a:pt x="51" y="91"/>
                  </a:lnTo>
                  <a:lnTo>
                    <a:pt x="68" y="94"/>
                  </a:lnTo>
                  <a:lnTo>
                    <a:pt x="86" y="96"/>
                  </a:lnTo>
                  <a:lnTo>
                    <a:pt x="123" y="99"/>
                  </a:lnTo>
                  <a:lnTo>
                    <a:pt x="157" y="96"/>
                  </a:lnTo>
                  <a:lnTo>
                    <a:pt x="182" y="87"/>
                  </a:lnTo>
                  <a:lnTo>
                    <a:pt x="197" y="70"/>
                  </a:lnTo>
                  <a:lnTo>
                    <a:pt x="196" y="43"/>
                  </a:lnTo>
                  <a:lnTo>
                    <a:pt x="162" y="62"/>
                  </a:lnTo>
                  <a:lnTo>
                    <a:pt x="29" y="55"/>
                  </a:lnTo>
                  <a:lnTo>
                    <a:pt x="2" y="29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69" name="Freeform 37"/>
            <p:cNvSpPr>
              <a:spLocks/>
            </p:cNvSpPr>
            <p:nvPr/>
          </p:nvSpPr>
          <p:spPr bwMode="auto">
            <a:xfrm>
              <a:off x="2466" y="3111"/>
              <a:ext cx="39" cy="18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16" y="37"/>
                </a:cxn>
                <a:cxn ang="0">
                  <a:pos x="0" y="61"/>
                </a:cxn>
                <a:cxn ang="0">
                  <a:pos x="11" y="74"/>
                </a:cxn>
                <a:cxn ang="0">
                  <a:pos x="67" y="64"/>
                </a:cxn>
                <a:cxn ang="0">
                  <a:pos x="155" y="12"/>
                </a:cxn>
                <a:cxn ang="0">
                  <a:pos x="74" y="0"/>
                </a:cxn>
                <a:cxn ang="0">
                  <a:pos x="74" y="0"/>
                </a:cxn>
              </a:cxnLst>
              <a:rect l="0" t="0" r="r" b="b"/>
              <a:pathLst>
                <a:path w="155" h="74">
                  <a:moveTo>
                    <a:pt x="74" y="0"/>
                  </a:moveTo>
                  <a:lnTo>
                    <a:pt x="16" y="37"/>
                  </a:lnTo>
                  <a:lnTo>
                    <a:pt x="0" y="61"/>
                  </a:lnTo>
                  <a:lnTo>
                    <a:pt x="11" y="74"/>
                  </a:lnTo>
                  <a:lnTo>
                    <a:pt x="67" y="64"/>
                  </a:lnTo>
                  <a:lnTo>
                    <a:pt x="155" y="12"/>
                  </a:lnTo>
                  <a:lnTo>
                    <a:pt x="74" y="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FFFF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70" name="Freeform 38"/>
            <p:cNvSpPr>
              <a:spLocks/>
            </p:cNvSpPr>
            <p:nvPr/>
          </p:nvSpPr>
          <p:spPr bwMode="auto">
            <a:xfrm>
              <a:off x="2242" y="3149"/>
              <a:ext cx="26" cy="30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29" y="26"/>
                </a:cxn>
                <a:cxn ang="0">
                  <a:pos x="33" y="45"/>
                </a:cxn>
                <a:cxn ang="0">
                  <a:pos x="39" y="52"/>
                </a:cxn>
                <a:cxn ang="0">
                  <a:pos x="44" y="56"/>
                </a:cxn>
                <a:cxn ang="0">
                  <a:pos x="49" y="57"/>
                </a:cxn>
                <a:cxn ang="0">
                  <a:pos x="73" y="66"/>
                </a:cxn>
                <a:cxn ang="0">
                  <a:pos x="92" y="81"/>
                </a:cxn>
                <a:cxn ang="0">
                  <a:pos x="103" y="101"/>
                </a:cxn>
                <a:cxn ang="0">
                  <a:pos x="103" y="121"/>
                </a:cxn>
                <a:cxn ang="0">
                  <a:pos x="12" y="63"/>
                </a:cxn>
                <a:cxn ang="0">
                  <a:pos x="0" y="18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103" h="121">
                  <a:moveTo>
                    <a:pt x="34" y="0"/>
                  </a:moveTo>
                  <a:lnTo>
                    <a:pt x="29" y="26"/>
                  </a:lnTo>
                  <a:lnTo>
                    <a:pt x="33" y="45"/>
                  </a:lnTo>
                  <a:lnTo>
                    <a:pt x="39" y="52"/>
                  </a:lnTo>
                  <a:lnTo>
                    <a:pt x="44" y="56"/>
                  </a:lnTo>
                  <a:lnTo>
                    <a:pt x="49" y="57"/>
                  </a:lnTo>
                  <a:lnTo>
                    <a:pt x="73" y="66"/>
                  </a:lnTo>
                  <a:lnTo>
                    <a:pt x="92" y="81"/>
                  </a:lnTo>
                  <a:lnTo>
                    <a:pt x="103" y="101"/>
                  </a:lnTo>
                  <a:lnTo>
                    <a:pt x="103" y="121"/>
                  </a:lnTo>
                  <a:lnTo>
                    <a:pt x="12" y="63"/>
                  </a:lnTo>
                  <a:lnTo>
                    <a:pt x="0" y="18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71" name="Freeform 39"/>
            <p:cNvSpPr>
              <a:spLocks/>
            </p:cNvSpPr>
            <p:nvPr/>
          </p:nvSpPr>
          <p:spPr bwMode="auto">
            <a:xfrm>
              <a:off x="2016" y="3111"/>
              <a:ext cx="277" cy="69"/>
            </a:xfrm>
            <a:custGeom>
              <a:avLst/>
              <a:gdLst/>
              <a:ahLst/>
              <a:cxnLst>
                <a:cxn ang="0">
                  <a:pos x="1110" y="110"/>
                </a:cxn>
                <a:cxn ang="0">
                  <a:pos x="1101" y="86"/>
                </a:cxn>
                <a:cxn ang="0">
                  <a:pos x="1083" y="70"/>
                </a:cxn>
                <a:cxn ang="0">
                  <a:pos x="1068" y="62"/>
                </a:cxn>
                <a:cxn ang="0">
                  <a:pos x="1050" y="56"/>
                </a:cxn>
                <a:cxn ang="0">
                  <a:pos x="1000" y="48"/>
                </a:cxn>
                <a:cxn ang="0">
                  <a:pos x="880" y="51"/>
                </a:cxn>
                <a:cxn ang="0">
                  <a:pos x="793" y="59"/>
                </a:cxn>
                <a:cxn ang="0">
                  <a:pos x="634" y="63"/>
                </a:cxn>
                <a:cxn ang="0">
                  <a:pos x="578" y="52"/>
                </a:cxn>
                <a:cxn ang="0">
                  <a:pos x="555" y="43"/>
                </a:cxn>
                <a:cxn ang="0">
                  <a:pos x="530" y="33"/>
                </a:cxn>
                <a:cxn ang="0">
                  <a:pos x="505" y="27"/>
                </a:cxn>
                <a:cxn ang="0">
                  <a:pos x="467" y="27"/>
                </a:cxn>
                <a:cxn ang="0">
                  <a:pos x="432" y="49"/>
                </a:cxn>
                <a:cxn ang="0">
                  <a:pos x="416" y="56"/>
                </a:cxn>
                <a:cxn ang="0">
                  <a:pos x="400" y="65"/>
                </a:cxn>
                <a:cxn ang="0">
                  <a:pos x="380" y="75"/>
                </a:cxn>
                <a:cxn ang="0">
                  <a:pos x="358" y="86"/>
                </a:cxn>
                <a:cxn ang="0">
                  <a:pos x="338" y="100"/>
                </a:cxn>
                <a:cxn ang="0">
                  <a:pos x="318" y="114"/>
                </a:cxn>
                <a:cxn ang="0">
                  <a:pos x="289" y="145"/>
                </a:cxn>
                <a:cxn ang="0">
                  <a:pos x="262" y="183"/>
                </a:cxn>
                <a:cxn ang="0">
                  <a:pos x="230" y="219"/>
                </a:cxn>
                <a:cxn ang="0">
                  <a:pos x="221" y="225"/>
                </a:cxn>
                <a:cxn ang="0">
                  <a:pos x="200" y="235"/>
                </a:cxn>
                <a:cxn ang="0">
                  <a:pos x="165" y="238"/>
                </a:cxn>
                <a:cxn ang="0">
                  <a:pos x="150" y="240"/>
                </a:cxn>
                <a:cxn ang="0">
                  <a:pos x="141" y="212"/>
                </a:cxn>
                <a:cxn ang="0">
                  <a:pos x="140" y="157"/>
                </a:cxn>
                <a:cxn ang="0">
                  <a:pos x="129" y="120"/>
                </a:cxn>
                <a:cxn ang="0">
                  <a:pos x="111" y="95"/>
                </a:cxn>
                <a:cxn ang="0">
                  <a:pos x="101" y="90"/>
                </a:cxn>
                <a:cxn ang="0">
                  <a:pos x="74" y="95"/>
                </a:cxn>
                <a:cxn ang="0">
                  <a:pos x="33" y="70"/>
                </a:cxn>
                <a:cxn ang="0">
                  <a:pos x="64" y="52"/>
                </a:cxn>
                <a:cxn ang="0">
                  <a:pos x="24" y="27"/>
                </a:cxn>
                <a:cxn ang="0">
                  <a:pos x="0" y="20"/>
                </a:cxn>
                <a:cxn ang="0">
                  <a:pos x="25" y="63"/>
                </a:cxn>
                <a:cxn ang="0">
                  <a:pos x="103" y="114"/>
                </a:cxn>
                <a:cxn ang="0">
                  <a:pos x="125" y="263"/>
                </a:cxn>
                <a:cxn ang="0">
                  <a:pos x="261" y="241"/>
                </a:cxn>
                <a:cxn ang="0">
                  <a:pos x="498" y="58"/>
                </a:cxn>
                <a:cxn ang="0">
                  <a:pos x="872" y="95"/>
                </a:cxn>
                <a:cxn ang="0">
                  <a:pos x="1091" y="107"/>
                </a:cxn>
                <a:cxn ang="0">
                  <a:pos x="1108" y="125"/>
                </a:cxn>
              </a:cxnLst>
              <a:rect l="0" t="0" r="r" b="b"/>
              <a:pathLst>
                <a:path w="1110" h="279">
                  <a:moveTo>
                    <a:pt x="1108" y="125"/>
                  </a:moveTo>
                  <a:lnTo>
                    <a:pt x="1110" y="110"/>
                  </a:lnTo>
                  <a:lnTo>
                    <a:pt x="1106" y="95"/>
                  </a:lnTo>
                  <a:lnTo>
                    <a:pt x="1101" y="86"/>
                  </a:lnTo>
                  <a:lnTo>
                    <a:pt x="1093" y="77"/>
                  </a:lnTo>
                  <a:lnTo>
                    <a:pt x="1083" y="70"/>
                  </a:lnTo>
                  <a:lnTo>
                    <a:pt x="1075" y="66"/>
                  </a:lnTo>
                  <a:lnTo>
                    <a:pt x="1068" y="62"/>
                  </a:lnTo>
                  <a:lnTo>
                    <a:pt x="1060" y="59"/>
                  </a:lnTo>
                  <a:lnTo>
                    <a:pt x="1050" y="56"/>
                  </a:lnTo>
                  <a:lnTo>
                    <a:pt x="1028" y="51"/>
                  </a:lnTo>
                  <a:lnTo>
                    <a:pt x="1000" y="48"/>
                  </a:lnTo>
                  <a:lnTo>
                    <a:pt x="966" y="47"/>
                  </a:lnTo>
                  <a:lnTo>
                    <a:pt x="880" y="51"/>
                  </a:lnTo>
                  <a:lnTo>
                    <a:pt x="833" y="56"/>
                  </a:lnTo>
                  <a:lnTo>
                    <a:pt x="793" y="59"/>
                  </a:lnTo>
                  <a:lnTo>
                    <a:pt x="724" y="63"/>
                  </a:lnTo>
                  <a:lnTo>
                    <a:pt x="634" y="63"/>
                  </a:lnTo>
                  <a:lnTo>
                    <a:pt x="603" y="58"/>
                  </a:lnTo>
                  <a:lnTo>
                    <a:pt x="578" y="52"/>
                  </a:lnTo>
                  <a:lnTo>
                    <a:pt x="567" y="48"/>
                  </a:lnTo>
                  <a:lnTo>
                    <a:pt x="555" y="43"/>
                  </a:lnTo>
                  <a:lnTo>
                    <a:pt x="543" y="38"/>
                  </a:lnTo>
                  <a:lnTo>
                    <a:pt x="530" y="33"/>
                  </a:lnTo>
                  <a:lnTo>
                    <a:pt x="517" y="29"/>
                  </a:lnTo>
                  <a:lnTo>
                    <a:pt x="505" y="27"/>
                  </a:lnTo>
                  <a:lnTo>
                    <a:pt x="485" y="24"/>
                  </a:lnTo>
                  <a:lnTo>
                    <a:pt x="467" y="27"/>
                  </a:lnTo>
                  <a:lnTo>
                    <a:pt x="454" y="30"/>
                  </a:lnTo>
                  <a:lnTo>
                    <a:pt x="432" y="49"/>
                  </a:lnTo>
                  <a:lnTo>
                    <a:pt x="427" y="51"/>
                  </a:lnTo>
                  <a:lnTo>
                    <a:pt x="416" y="56"/>
                  </a:lnTo>
                  <a:lnTo>
                    <a:pt x="409" y="59"/>
                  </a:lnTo>
                  <a:lnTo>
                    <a:pt x="400" y="65"/>
                  </a:lnTo>
                  <a:lnTo>
                    <a:pt x="390" y="68"/>
                  </a:lnTo>
                  <a:lnTo>
                    <a:pt x="380" y="75"/>
                  </a:lnTo>
                  <a:lnTo>
                    <a:pt x="370" y="80"/>
                  </a:lnTo>
                  <a:lnTo>
                    <a:pt x="358" y="86"/>
                  </a:lnTo>
                  <a:lnTo>
                    <a:pt x="348" y="94"/>
                  </a:lnTo>
                  <a:lnTo>
                    <a:pt x="338" y="100"/>
                  </a:lnTo>
                  <a:lnTo>
                    <a:pt x="328" y="107"/>
                  </a:lnTo>
                  <a:lnTo>
                    <a:pt x="318" y="114"/>
                  </a:lnTo>
                  <a:lnTo>
                    <a:pt x="303" y="129"/>
                  </a:lnTo>
                  <a:lnTo>
                    <a:pt x="289" y="145"/>
                  </a:lnTo>
                  <a:lnTo>
                    <a:pt x="276" y="164"/>
                  </a:lnTo>
                  <a:lnTo>
                    <a:pt x="262" y="183"/>
                  </a:lnTo>
                  <a:lnTo>
                    <a:pt x="247" y="202"/>
                  </a:lnTo>
                  <a:lnTo>
                    <a:pt x="230" y="219"/>
                  </a:lnTo>
                  <a:lnTo>
                    <a:pt x="226" y="221"/>
                  </a:lnTo>
                  <a:lnTo>
                    <a:pt x="221" y="225"/>
                  </a:lnTo>
                  <a:lnTo>
                    <a:pt x="211" y="230"/>
                  </a:lnTo>
                  <a:lnTo>
                    <a:pt x="200" y="235"/>
                  </a:lnTo>
                  <a:lnTo>
                    <a:pt x="189" y="238"/>
                  </a:lnTo>
                  <a:lnTo>
                    <a:pt x="165" y="238"/>
                  </a:lnTo>
                  <a:lnTo>
                    <a:pt x="160" y="240"/>
                  </a:lnTo>
                  <a:lnTo>
                    <a:pt x="150" y="240"/>
                  </a:lnTo>
                  <a:lnTo>
                    <a:pt x="141" y="234"/>
                  </a:lnTo>
                  <a:lnTo>
                    <a:pt x="141" y="212"/>
                  </a:lnTo>
                  <a:lnTo>
                    <a:pt x="142" y="177"/>
                  </a:lnTo>
                  <a:lnTo>
                    <a:pt x="140" y="157"/>
                  </a:lnTo>
                  <a:lnTo>
                    <a:pt x="135" y="138"/>
                  </a:lnTo>
                  <a:lnTo>
                    <a:pt x="129" y="120"/>
                  </a:lnTo>
                  <a:lnTo>
                    <a:pt x="120" y="105"/>
                  </a:lnTo>
                  <a:lnTo>
                    <a:pt x="111" y="95"/>
                  </a:lnTo>
                  <a:lnTo>
                    <a:pt x="106" y="91"/>
                  </a:lnTo>
                  <a:lnTo>
                    <a:pt x="101" y="90"/>
                  </a:lnTo>
                  <a:lnTo>
                    <a:pt x="93" y="92"/>
                  </a:lnTo>
                  <a:lnTo>
                    <a:pt x="74" y="95"/>
                  </a:lnTo>
                  <a:lnTo>
                    <a:pt x="52" y="90"/>
                  </a:lnTo>
                  <a:lnTo>
                    <a:pt x="33" y="70"/>
                  </a:lnTo>
                  <a:lnTo>
                    <a:pt x="33" y="57"/>
                  </a:lnTo>
                  <a:lnTo>
                    <a:pt x="64" y="52"/>
                  </a:lnTo>
                  <a:lnTo>
                    <a:pt x="40" y="42"/>
                  </a:lnTo>
                  <a:lnTo>
                    <a:pt x="24" y="27"/>
                  </a:lnTo>
                  <a:lnTo>
                    <a:pt x="16" y="0"/>
                  </a:lnTo>
                  <a:lnTo>
                    <a:pt x="0" y="20"/>
                  </a:lnTo>
                  <a:lnTo>
                    <a:pt x="25" y="51"/>
                  </a:lnTo>
                  <a:lnTo>
                    <a:pt x="25" y="63"/>
                  </a:lnTo>
                  <a:lnTo>
                    <a:pt x="43" y="113"/>
                  </a:lnTo>
                  <a:lnTo>
                    <a:pt x="103" y="114"/>
                  </a:lnTo>
                  <a:lnTo>
                    <a:pt x="122" y="195"/>
                  </a:lnTo>
                  <a:lnTo>
                    <a:pt x="125" y="263"/>
                  </a:lnTo>
                  <a:lnTo>
                    <a:pt x="171" y="279"/>
                  </a:lnTo>
                  <a:lnTo>
                    <a:pt x="261" y="241"/>
                  </a:lnTo>
                  <a:lnTo>
                    <a:pt x="352" y="131"/>
                  </a:lnTo>
                  <a:lnTo>
                    <a:pt x="498" y="58"/>
                  </a:lnTo>
                  <a:lnTo>
                    <a:pt x="679" y="101"/>
                  </a:lnTo>
                  <a:lnTo>
                    <a:pt x="872" y="95"/>
                  </a:lnTo>
                  <a:lnTo>
                    <a:pt x="1002" y="71"/>
                  </a:lnTo>
                  <a:lnTo>
                    <a:pt x="1091" y="107"/>
                  </a:lnTo>
                  <a:lnTo>
                    <a:pt x="1108" y="125"/>
                  </a:lnTo>
                  <a:lnTo>
                    <a:pt x="1108" y="125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72" name="Freeform 40"/>
            <p:cNvSpPr>
              <a:spLocks/>
            </p:cNvSpPr>
            <p:nvPr/>
          </p:nvSpPr>
          <p:spPr bwMode="auto">
            <a:xfrm>
              <a:off x="2166" y="2941"/>
              <a:ext cx="43" cy="60"/>
            </a:xfrm>
            <a:custGeom>
              <a:avLst/>
              <a:gdLst/>
              <a:ahLst/>
              <a:cxnLst>
                <a:cxn ang="0">
                  <a:pos x="176" y="199"/>
                </a:cxn>
                <a:cxn ang="0">
                  <a:pos x="166" y="184"/>
                </a:cxn>
                <a:cxn ang="0">
                  <a:pos x="156" y="168"/>
                </a:cxn>
                <a:cxn ang="0">
                  <a:pos x="140" y="149"/>
                </a:cxn>
                <a:cxn ang="0">
                  <a:pos x="133" y="138"/>
                </a:cxn>
                <a:cxn ang="0">
                  <a:pos x="124" y="130"/>
                </a:cxn>
                <a:cxn ang="0">
                  <a:pos x="104" y="112"/>
                </a:cxn>
                <a:cxn ang="0">
                  <a:pos x="99" y="108"/>
                </a:cxn>
                <a:cxn ang="0">
                  <a:pos x="92" y="104"/>
                </a:cxn>
                <a:cxn ang="0">
                  <a:pos x="81" y="98"/>
                </a:cxn>
                <a:cxn ang="0">
                  <a:pos x="70" y="94"/>
                </a:cxn>
                <a:cxn ang="0">
                  <a:pos x="57" y="92"/>
                </a:cxn>
                <a:cxn ang="0">
                  <a:pos x="38" y="84"/>
                </a:cxn>
                <a:cxn ang="0">
                  <a:pos x="29" y="73"/>
                </a:cxn>
                <a:cxn ang="0">
                  <a:pos x="25" y="59"/>
                </a:cxn>
                <a:cxn ang="0">
                  <a:pos x="28" y="42"/>
                </a:cxn>
                <a:cxn ang="0">
                  <a:pos x="34" y="26"/>
                </a:cxn>
                <a:cxn ang="0">
                  <a:pos x="41" y="12"/>
                </a:cxn>
                <a:cxn ang="0">
                  <a:pos x="48" y="0"/>
                </a:cxn>
                <a:cxn ang="0">
                  <a:pos x="0" y="46"/>
                </a:cxn>
                <a:cxn ang="0">
                  <a:pos x="22" y="106"/>
                </a:cxn>
                <a:cxn ang="0">
                  <a:pos x="133" y="183"/>
                </a:cxn>
                <a:cxn ang="0">
                  <a:pos x="152" y="241"/>
                </a:cxn>
                <a:cxn ang="0">
                  <a:pos x="176" y="199"/>
                </a:cxn>
                <a:cxn ang="0">
                  <a:pos x="176" y="199"/>
                </a:cxn>
              </a:cxnLst>
              <a:rect l="0" t="0" r="r" b="b"/>
              <a:pathLst>
                <a:path w="176" h="241">
                  <a:moveTo>
                    <a:pt x="176" y="199"/>
                  </a:moveTo>
                  <a:lnTo>
                    <a:pt x="166" y="184"/>
                  </a:lnTo>
                  <a:lnTo>
                    <a:pt x="156" y="168"/>
                  </a:lnTo>
                  <a:lnTo>
                    <a:pt x="140" y="149"/>
                  </a:lnTo>
                  <a:lnTo>
                    <a:pt x="133" y="138"/>
                  </a:lnTo>
                  <a:lnTo>
                    <a:pt x="124" y="130"/>
                  </a:lnTo>
                  <a:lnTo>
                    <a:pt x="104" y="112"/>
                  </a:lnTo>
                  <a:lnTo>
                    <a:pt x="99" y="108"/>
                  </a:lnTo>
                  <a:lnTo>
                    <a:pt x="92" y="104"/>
                  </a:lnTo>
                  <a:lnTo>
                    <a:pt x="81" y="98"/>
                  </a:lnTo>
                  <a:lnTo>
                    <a:pt x="70" y="94"/>
                  </a:lnTo>
                  <a:lnTo>
                    <a:pt x="57" y="92"/>
                  </a:lnTo>
                  <a:lnTo>
                    <a:pt x="38" y="84"/>
                  </a:lnTo>
                  <a:lnTo>
                    <a:pt x="29" y="73"/>
                  </a:lnTo>
                  <a:lnTo>
                    <a:pt x="25" y="59"/>
                  </a:lnTo>
                  <a:lnTo>
                    <a:pt x="28" y="42"/>
                  </a:lnTo>
                  <a:lnTo>
                    <a:pt x="34" y="26"/>
                  </a:lnTo>
                  <a:lnTo>
                    <a:pt x="41" y="12"/>
                  </a:lnTo>
                  <a:lnTo>
                    <a:pt x="48" y="0"/>
                  </a:lnTo>
                  <a:lnTo>
                    <a:pt x="0" y="46"/>
                  </a:lnTo>
                  <a:lnTo>
                    <a:pt x="22" y="106"/>
                  </a:lnTo>
                  <a:lnTo>
                    <a:pt x="133" y="183"/>
                  </a:lnTo>
                  <a:lnTo>
                    <a:pt x="152" y="241"/>
                  </a:lnTo>
                  <a:lnTo>
                    <a:pt x="176" y="199"/>
                  </a:lnTo>
                  <a:lnTo>
                    <a:pt x="176" y="199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73" name="Freeform 41"/>
            <p:cNvSpPr>
              <a:spLocks/>
            </p:cNvSpPr>
            <p:nvPr/>
          </p:nvSpPr>
          <p:spPr bwMode="auto">
            <a:xfrm>
              <a:off x="2524" y="2967"/>
              <a:ext cx="82" cy="169"/>
            </a:xfrm>
            <a:custGeom>
              <a:avLst/>
              <a:gdLst/>
              <a:ahLst/>
              <a:cxnLst>
                <a:cxn ang="0">
                  <a:pos x="0" y="655"/>
                </a:cxn>
                <a:cxn ang="0">
                  <a:pos x="75" y="622"/>
                </a:cxn>
                <a:cxn ang="0">
                  <a:pos x="61" y="546"/>
                </a:cxn>
                <a:cxn ang="0">
                  <a:pos x="116" y="496"/>
                </a:cxn>
                <a:cxn ang="0">
                  <a:pos x="103" y="388"/>
                </a:cxn>
                <a:cxn ang="0">
                  <a:pos x="150" y="325"/>
                </a:cxn>
                <a:cxn ang="0">
                  <a:pos x="157" y="283"/>
                </a:cxn>
                <a:cxn ang="0">
                  <a:pos x="107" y="90"/>
                </a:cxn>
                <a:cxn ang="0">
                  <a:pos x="147" y="75"/>
                </a:cxn>
                <a:cxn ang="0">
                  <a:pos x="133" y="0"/>
                </a:cxn>
                <a:cxn ang="0">
                  <a:pos x="217" y="61"/>
                </a:cxn>
                <a:cxn ang="0">
                  <a:pos x="277" y="127"/>
                </a:cxn>
                <a:cxn ang="0">
                  <a:pos x="242" y="162"/>
                </a:cxn>
                <a:cxn ang="0">
                  <a:pos x="277" y="210"/>
                </a:cxn>
                <a:cxn ang="0">
                  <a:pos x="241" y="263"/>
                </a:cxn>
                <a:cxn ang="0">
                  <a:pos x="305" y="330"/>
                </a:cxn>
                <a:cxn ang="0">
                  <a:pos x="258" y="389"/>
                </a:cxn>
                <a:cxn ang="0">
                  <a:pos x="328" y="454"/>
                </a:cxn>
                <a:cxn ang="0">
                  <a:pos x="215" y="540"/>
                </a:cxn>
                <a:cxn ang="0">
                  <a:pos x="212" y="640"/>
                </a:cxn>
                <a:cxn ang="0">
                  <a:pos x="162" y="676"/>
                </a:cxn>
                <a:cxn ang="0">
                  <a:pos x="0" y="655"/>
                </a:cxn>
                <a:cxn ang="0">
                  <a:pos x="0" y="655"/>
                </a:cxn>
              </a:cxnLst>
              <a:rect l="0" t="0" r="r" b="b"/>
              <a:pathLst>
                <a:path w="328" h="676">
                  <a:moveTo>
                    <a:pt x="0" y="655"/>
                  </a:moveTo>
                  <a:lnTo>
                    <a:pt x="75" y="622"/>
                  </a:lnTo>
                  <a:lnTo>
                    <a:pt x="61" y="546"/>
                  </a:lnTo>
                  <a:lnTo>
                    <a:pt x="116" y="496"/>
                  </a:lnTo>
                  <a:lnTo>
                    <a:pt x="103" y="388"/>
                  </a:lnTo>
                  <a:lnTo>
                    <a:pt x="150" y="325"/>
                  </a:lnTo>
                  <a:lnTo>
                    <a:pt x="157" y="283"/>
                  </a:lnTo>
                  <a:lnTo>
                    <a:pt x="107" y="90"/>
                  </a:lnTo>
                  <a:lnTo>
                    <a:pt x="147" y="75"/>
                  </a:lnTo>
                  <a:lnTo>
                    <a:pt x="133" y="0"/>
                  </a:lnTo>
                  <a:lnTo>
                    <a:pt x="217" y="61"/>
                  </a:lnTo>
                  <a:lnTo>
                    <a:pt x="277" y="127"/>
                  </a:lnTo>
                  <a:lnTo>
                    <a:pt x="242" y="162"/>
                  </a:lnTo>
                  <a:lnTo>
                    <a:pt x="277" y="210"/>
                  </a:lnTo>
                  <a:lnTo>
                    <a:pt x="241" y="263"/>
                  </a:lnTo>
                  <a:lnTo>
                    <a:pt x="305" y="330"/>
                  </a:lnTo>
                  <a:lnTo>
                    <a:pt x="258" y="389"/>
                  </a:lnTo>
                  <a:lnTo>
                    <a:pt x="328" y="454"/>
                  </a:lnTo>
                  <a:lnTo>
                    <a:pt x="215" y="540"/>
                  </a:lnTo>
                  <a:lnTo>
                    <a:pt x="212" y="640"/>
                  </a:lnTo>
                  <a:lnTo>
                    <a:pt x="162" y="676"/>
                  </a:lnTo>
                  <a:lnTo>
                    <a:pt x="0" y="655"/>
                  </a:lnTo>
                  <a:lnTo>
                    <a:pt x="0" y="655"/>
                  </a:lnTo>
                  <a:close/>
                </a:path>
              </a:pathLst>
            </a:custGeom>
            <a:solidFill>
              <a:srgbClr val="7885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74" name="Freeform 42"/>
            <p:cNvSpPr>
              <a:spLocks/>
            </p:cNvSpPr>
            <p:nvPr/>
          </p:nvSpPr>
          <p:spPr bwMode="auto">
            <a:xfrm>
              <a:off x="2249" y="3188"/>
              <a:ext cx="28" cy="31"/>
            </a:xfrm>
            <a:custGeom>
              <a:avLst/>
              <a:gdLst/>
              <a:ahLst/>
              <a:cxnLst>
                <a:cxn ang="0">
                  <a:pos x="0" y="73"/>
                </a:cxn>
                <a:cxn ang="0">
                  <a:pos x="2" y="75"/>
                </a:cxn>
                <a:cxn ang="0">
                  <a:pos x="9" y="80"/>
                </a:cxn>
                <a:cxn ang="0">
                  <a:pos x="19" y="85"/>
                </a:cxn>
                <a:cxn ang="0">
                  <a:pos x="30" y="92"/>
                </a:cxn>
                <a:cxn ang="0">
                  <a:pos x="43" y="94"/>
                </a:cxn>
                <a:cxn ang="0">
                  <a:pos x="54" y="93"/>
                </a:cxn>
                <a:cxn ang="0">
                  <a:pos x="63" y="85"/>
                </a:cxn>
                <a:cxn ang="0">
                  <a:pos x="69" y="70"/>
                </a:cxn>
                <a:cxn ang="0">
                  <a:pos x="77" y="37"/>
                </a:cxn>
                <a:cxn ang="0">
                  <a:pos x="82" y="16"/>
                </a:cxn>
                <a:cxn ang="0">
                  <a:pos x="92" y="5"/>
                </a:cxn>
                <a:cxn ang="0">
                  <a:pos x="101" y="1"/>
                </a:cxn>
                <a:cxn ang="0">
                  <a:pos x="111" y="0"/>
                </a:cxn>
                <a:cxn ang="0">
                  <a:pos x="88" y="30"/>
                </a:cxn>
                <a:cxn ang="0">
                  <a:pos x="87" y="91"/>
                </a:cxn>
                <a:cxn ang="0">
                  <a:pos x="67" y="122"/>
                </a:cxn>
                <a:cxn ang="0">
                  <a:pos x="10" y="112"/>
                </a:cxn>
                <a:cxn ang="0">
                  <a:pos x="0" y="73"/>
                </a:cxn>
                <a:cxn ang="0">
                  <a:pos x="0" y="73"/>
                </a:cxn>
              </a:cxnLst>
              <a:rect l="0" t="0" r="r" b="b"/>
              <a:pathLst>
                <a:path w="111" h="122">
                  <a:moveTo>
                    <a:pt x="0" y="73"/>
                  </a:moveTo>
                  <a:lnTo>
                    <a:pt x="2" y="75"/>
                  </a:lnTo>
                  <a:lnTo>
                    <a:pt x="9" y="80"/>
                  </a:lnTo>
                  <a:lnTo>
                    <a:pt x="19" y="85"/>
                  </a:lnTo>
                  <a:lnTo>
                    <a:pt x="30" y="92"/>
                  </a:lnTo>
                  <a:lnTo>
                    <a:pt x="43" y="94"/>
                  </a:lnTo>
                  <a:lnTo>
                    <a:pt x="54" y="93"/>
                  </a:lnTo>
                  <a:lnTo>
                    <a:pt x="63" y="85"/>
                  </a:lnTo>
                  <a:lnTo>
                    <a:pt x="69" y="70"/>
                  </a:lnTo>
                  <a:lnTo>
                    <a:pt x="77" y="37"/>
                  </a:lnTo>
                  <a:lnTo>
                    <a:pt x="82" y="16"/>
                  </a:lnTo>
                  <a:lnTo>
                    <a:pt x="92" y="5"/>
                  </a:lnTo>
                  <a:lnTo>
                    <a:pt x="101" y="1"/>
                  </a:lnTo>
                  <a:lnTo>
                    <a:pt x="111" y="0"/>
                  </a:lnTo>
                  <a:lnTo>
                    <a:pt x="88" y="30"/>
                  </a:lnTo>
                  <a:lnTo>
                    <a:pt x="87" y="91"/>
                  </a:lnTo>
                  <a:lnTo>
                    <a:pt x="67" y="122"/>
                  </a:lnTo>
                  <a:lnTo>
                    <a:pt x="10" y="112"/>
                  </a:lnTo>
                  <a:lnTo>
                    <a:pt x="0" y="73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75" name="Freeform 43"/>
            <p:cNvSpPr>
              <a:spLocks/>
            </p:cNvSpPr>
            <p:nvPr/>
          </p:nvSpPr>
          <p:spPr bwMode="auto">
            <a:xfrm>
              <a:off x="2458" y="2900"/>
              <a:ext cx="66" cy="18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56" y="0"/>
                </a:cxn>
                <a:cxn ang="0">
                  <a:pos x="176" y="207"/>
                </a:cxn>
                <a:cxn ang="0">
                  <a:pos x="245" y="390"/>
                </a:cxn>
                <a:cxn ang="0">
                  <a:pos x="263" y="750"/>
                </a:cxn>
                <a:cxn ang="0">
                  <a:pos x="225" y="736"/>
                </a:cxn>
                <a:cxn ang="0">
                  <a:pos x="144" y="384"/>
                </a:cxn>
                <a:cxn ang="0">
                  <a:pos x="94" y="211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263" h="750">
                  <a:moveTo>
                    <a:pt x="0" y="2"/>
                  </a:moveTo>
                  <a:lnTo>
                    <a:pt x="56" y="0"/>
                  </a:lnTo>
                  <a:lnTo>
                    <a:pt x="176" y="207"/>
                  </a:lnTo>
                  <a:lnTo>
                    <a:pt x="245" y="390"/>
                  </a:lnTo>
                  <a:lnTo>
                    <a:pt x="263" y="750"/>
                  </a:lnTo>
                  <a:lnTo>
                    <a:pt x="225" y="736"/>
                  </a:lnTo>
                  <a:lnTo>
                    <a:pt x="144" y="384"/>
                  </a:lnTo>
                  <a:lnTo>
                    <a:pt x="94" y="211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76" name="Freeform 44"/>
            <p:cNvSpPr>
              <a:spLocks/>
            </p:cNvSpPr>
            <p:nvPr/>
          </p:nvSpPr>
          <p:spPr bwMode="auto">
            <a:xfrm>
              <a:off x="2305" y="3183"/>
              <a:ext cx="30" cy="21"/>
            </a:xfrm>
            <a:custGeom>
              <a:avLst/>
              <a:gdLst/>
              <a:ahLst/>
              <a:cxnLst>
                <a:cxn ang="0">
                  <a:pos x="120" y="53"/>
                </a:cxn>
                <a:cxn ang="0">
                  <a:pos x="115" y="57"/>
                </a:cxn>
                <a:cxn ang="0">
                  <a:pos x="111" y="61"/>
                </a:cxn>
                <a:cxn ang="0">
                  <a:pos x="105" y="63"/>
                </a:cxn>
                <a:cxn ang="0">
                  <a:pos x="92" y="62"/>
                </a:cxn>
                <a:cxn ang="0">
                  <a:pos x="81" y="47"/>
                </a:cxn>
                <a:cxn ang="0">
                  <a:pos x="76" y="34"/>
                </a:cxn>
                <a:cxn ang="0">
                  <a:pos x="68" y="23"/>
                </a:cxn>
                <a:cxn ang="0">
                  <a:pos x="59" y="13"/>
                </a:cxn>
                <a:cxn ang="0">
                  <a:pos x="54" y="9"/>
                </a:cxn>
                <a:cxn ang="0">
                  <a:pos x="48" y="5"/>
                </a:cxn>
                <a:cxn ang="0">
                  <a:pos x="37" y="1"/>
                </a:cxn>
                <a:cxn ang="0">
                  <a:pos x="25" y="0"/>
                </a:cxn>
                <a:cxn ang="0">
                  <a:pos x="13" y="4"/>
                </a:cxn>
                <a:cxn ang="0">
                  <a:pos x="0" y="13"/>
                </a:cxn>
                <a:cxn ang="0">
                  <a:pos x="49" y="37"/>
                </a:cxn>
                <a:cxn ang="0">
                  <a:pos x="88" y="82"/>
                </a:cxn>
                <a:cxn ang="0">
                  <a:pos x="115" y="74"/>
                </a:cxn>
                <a:cxn ang="0">
                  <a:pos x="120" y="53"/>
                </a:cxn>
                <a:cxn ang="0">
                  <a:pos x="120" y="53"/>
                </a:cxn>
              </a:cxnLst>
              <a:rect l="0" t="0" r="r" b="b"/>
              <a:pathLst>
                <a:path w="120" h="82">
                  <a:moveTo>
                    <a:pt x="120" y="53"/>
                  </a:moveTo>
                  <a:lnTo>
                    <a:pt x="115" y="57"/>
                  </a:lnTo>
                  <a:lnTo>
                    <a:pt x="111" y="61"/>
                  </a:lnTo>
                  <a:lnTo>
                    <a:pt x="105" y="63"/>
                  </a:lnTo>
                  <a:lnTo>
                    <a:pt x="92" y="62"/>
                  </a:lnTo>
                  <a:lnTo>
                    <a:pt x="81" y="47"/>
                  </a:lnTo>
                  <a:lnTo>
                    <a:pt x="76" y="34"/>
                  </a:lnTo>
                  <a:lnTo>
                    <a:pt x="68" y="23"/>
                  </a:lnTo>
                  <a:lnTo>
                    <a:pt x="59" y="13"/>
                  </a:lnTo>
                  <a:lnTo>
                    <a:pt x="54" y="9"/>
                  </a:lnTo>
                  <a:lnTo>
                    <a:pt x="48" y="5"/>
                  </a:lnTo>
                  <a:lnTo>
                    <a:pt x="37" y="1"/>
                  </a:lnTo>
                  <a:lnTo>
                    <a:pt x="25" y="0"/>
                  </a:lnTo>
                  <a:lnTo>
                    <a:pt x="13" y="4"/>
                  </a:lnTo>
                  <a:lnTo>
                    <a:pt x="0" y="13"/>
                  </a:lnTo>
                  <a:lnTo>
                    <a:pt x="49" y="37"/>
                  </a:lnTo>
                  <a:lnTo>
                    <a:pt x="88" y="82"/>
                  </a:lnTo>
                  <a:lnTo>
                    <a:pt x="115" y="74"/>
                  </a:lnTo>
                  <a:lnTo>
                    <a:pt x="120" y="53"/>
                  </a:lnTo>
                  <a:lnTo>
                    <a:pt x="120" y="53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77" name="Freeform 45"/>
            <p:cNvSpPr>
              <a:spLocks/>
            </p:cNvSpPr>
            <p:nvPr/>
          </p:nvSpPr>
          <p:spPr bwMode="auto">
            <a:xfrm>
              <a:off x="2313" y="3111"/>
              <a:ext cx="164" cy="63"/>
            </a:xfrm>
            <a:custGeom>
              <a:avLst/>
              <a:gdLst/>
              <a:ahLst/>
              <a:cxnLst>
                <a:cxn ang="0">
                  <a:pos x="642" y="0"/>
                </a:cxn>
                <a:cxn ang="0">
                  <a:pos x="609" y="21"/>
                </a:cxn>
                <a:cxn ang="0">
                  <a:pos x="506" y="23"/>
                </a:cxn>
                <a:cxn ang="0">
                  <a:pos x="418" y="21"/>
                </a:cxn>
                <a:cxn ang="0">
                  <a:pos x="340" y="16"/>
                </a:cxn>
                <a:cxn ang="0">
                  <a:pos x="310" y="11"/>
                </a:cxn>
                <a:cxn ang="0">
                  <a:pos x="277" y="9"/>
                </a:cxn>
                <a:cxn ang="0">
                  <a:pos x="214" y="11"/>
                </a:cxn>
                <a:cxn ang="0">
                  <a:pos x="184" y="18"/>
                </a:cxn>
                <a:cxn ang="0">
                  <a:pos x="169" y="23"/>
                </a:cxn>
                <a:cxn ang="0">
                  <a:pos x="154" y="30"/>
                </a:cxn>
                <a:cxn ang="0">
                  <a:pos x="146" y="34"/>
                </a:cxn>
                <a:cxn ang="0">
                  <a:pos x="140" y="38"/>
                </a:cxn>
                <a:cxn ang="0">
                  <a:pos x="132" y="43"/>
                </a:cxn>
                <a:cxn ang="0">
                  <a:pos x="126" y="48"/>
                </a:cxn>
                <a:cxn ang="0">
                  <a:pos x="99" y="74"/>
                </a:cxn>
                <a:cxn ang="0">
                  <a:pos x="88" y="90"/>
                </a:cxn>
                <a:cxn ang="0">
                  <a:pos x="77" y="105"/>
                </a:cxn>
                <a:cxn ang="0">
                  <a:pos x="67" y="120"/>
                </a:cxn>
                <a:cxn ang="0">
                  <a:pos x="56" y="135"/>
                </a:cxn>
                <a:cxn ang="0">
                  <a:pos x="48" y="150"/>
                </a:cxn>
                <a:cxn ang="0">
                  <a:pos x="39" y="164"/>
                </a:cxn>
                <a:cxn ang="0">
                  <a:pos x="31" y="178"/>
                </a:cxn>
                <a:cxn ang="0">
                  <a:pos x="25" y="192"/>
                </a:cxn>
                <a:cxn ang="0">
                  <a:pos x="19" y="203"/>
                </a:cxn>
                <a:cxn ang="0">
                  <a:pos x="13" y="215"/>
                </a:cxn>
                <a:cxn ang="0">
                  <a:pos x="6" y="232"/>
                </a:cxn>
                <a:cxn ang="0">
                  <a:pos x="0" y="249"/>
                </a:cxn>
                <a:cxn ang="0">
                  <a:pos x="30" y="251"/>
                </a:cxn>
                <a:cxn ang="0">
                  <a:pos x="77" y="162"/>
                </a:cxn>
                <a:cxn ang="0">
                  <a:pos x="160" y="88"/>
                </a:cxn>
                <a:cxn ang="0">
                  <a:pos x="255" y="54"/>
                </a:cxn>
                <a:cxn ang="0">
                  <a:pos x="382" y="47"/>
                </a:cxn>
                <a:cxn ang="0">
                  <a:pos x="609" y="54"/>
                </a:cxn>
                <a:cxn ang="0">
                  <a:pos x="656" y="14"/>
                </a:cxn>
                <a:cxn ang="0">
                  <a:pos x="642" y="0"/>
                </a:cxn>
                <a:cxn ang="0">
                  <a:pos x="642" y="0"/>
                </a:cxn>
              </a:cxnLst>
              <a:rect l="0" t="0" r="r" b="b"/>
              <a:pathLst>
                <a:path w="656" h="251">
                  <a:moveTo>
                    <a:pt x="642" y="0"/>
                  </a:moveTo>
                  <a:lnTo>
                    <a:pt x="609" y="21"/>
                  </a:lnTo>
                  <a:lnTo>
                    <a:pt x="506" y="23"/>
                  </a:lnTo>
                  <a:lnTo>
                    <a:pt x="418" y="21"/>
                  </a:lnTo>
                  <a:lnTo>
                    <a:pt x="340" y="16"/>
                  </a:lnTo>
                  <a:lnTo>
                    <a:pt x="310" y="11"/>
                  </a:lnTo>
                  <a:lnTo>
                    <a:pt x="277" y="9"/>
                  </a:lnTo>
                  <a:lnTo>
                    <a:pt x="214" y="11"/>
                  </a:lnTo>
                  <a:lnTo>
                    <a:pt x="184" y="18"/>
                  </a:lnTo>
                  <a:lnTo>
                    <a:pt x="169" y="23"/>
                  </a:lnTo>
                  <a:lnTo>
                    <a:pt x="154" y="30"/>
                  </a:lnTo>
                  <a:lnTo>
                    <a:pt x="146" y="34"/>
                  </a:lnTo>
                  <a:lnTo>
                    <a:pt x="140" y="38"/>
                  </a:lnTo>
                  <a:lnTo>
                    <a:pt x="132" y="43"/>
                  </a:lnTo>
                  <a:lnTo>
                    <a:pt x="126" y="48"/>
                  </a:lnTo>
                  <a:lnTo>
                    <a:pt x="99" y="74"/>
                  </a:lnTo>
                  <a:lnTo>
                    <a:pt x="88" y="90"/>
                  </a:lnTo>
                  <a:lnTo>
                    <a:pt x="77" y="105"/>
                  </a:lnTo>
                  <a:lnTo>
                    <a:pt x="67" y="120"/>
                  </a:lnTo>
                  <a:lnTo>
                    <a:pt x="56" y="135"/>
                  </a:lnTo>
                  <a:lnTo>
                    <a:pt x="48" y="150"/>
                  </a:lnTo>
                  <a:lnTo>
                    <a:pt x="39" y="164"/>
                  </a:lnTo>
                  <a:lnTo>
                    <a:pt x="31" y="178"/>
                  </a:lnTo>
                  <a:lnTo>
                    <a:pt x="25" y="192"/>
                  </a:lnTo>
                  <a:lnTo>
                    <a:pt x="19" y="203"/>
                  </a:lnTo>
                  <a:lnTo>
                    <a:pt x="13" y="215"/>
                  </a:lnTo>
                  <a:lnTo>
                    <a:pt x="6" y="232"/>
                  </a:lnTo>
                  <a:lnTo>
                    <a:pt x="0" y="249"/>
                  </a:lnTo>
                  <a:lnTo>
                    <a:pt x="30" y="251"/>
                  </a:lnTo>
                  <a:lnTo>
                    <a:pt x="77" y="162"/>
                  </a:lnTo>
                  <a:lnTo>
                    <a:pt x="160" y="88"/>
                  </a:lnTo>
                  <a:lnTo>
                    <a:pt x="255" y="54"/>
                  </a:lnTo>
                  <a:lnTo>
                    <a:pt x="382" y="47"/>
                  </a:lnTo>
                  <a:lnTo>
                    <a:pt x="609" y="54"/>
                  </a:lnTo>
                  <a:lnTo>
                    <a:pt x="656" y="14"/>
                  </a:lnTo>
                  <a:lnTo>
                    <a:pt x="642" y="0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78" name="Freeform 46"/>
            <p:cNvSpPr>
              <a:spLocks/>
            </p:cNvSpPr>
            <p:nvPr/>
          </p:nvSpPr>
          <p:spPr bwMode="auto">
            <a:xfrm>
              <a:off x="2412" y="2900"/>
              <a:ext cx="80" cy="105"/>
            </a:xfrm>
            <a:custGeom>
              <a:avLst/>
              <a:gdLst/>
              <a:ahLst/>
              <a:cxnLst>
                <a:cxn ang="0">
                  <a:pos x="30" y="123"/>
                </a:cxn>
                <a:cxn ang="0">
                  <a:pos x="0" y="69"/>
                </a:cxn>
                <a:cxn ang="0">
                  <a:pos x="25" y="7"/>
                </a:cxn>
                <a:cxn ang="0">
                  <a:pos x="178" y="0"/>
                </a:cxn>
                <a:cxn ang="0">
                  <a:pos x="270" y="198"/>
                </a:cxn>
                <a:cxn ang="0">
                  <a:pos x="316" y="363"/>
                </a:cxn>
                <a:cxn ang="0">
                  <a:pos x="224" y="420"/>
                </a:cxn>
                <a:cxn ang="0">
                  <a:pos x="131" y="392"/>
                </a:cxn>
                <a:cxn ang="0">
                  <a:pos x="101" y="333"/>
                </a:cxn>
                <a:cxn ang="0">
                  <a:pos x="109" y="274"/>
                </a:cxn>
                <a:cxn ang="0">
                  <a:pos x="30" y="123"/>
                </a:cxn>
                <a:cxn ang="0">
                  <a:pos x="30" y="123"/>
                </a:cxn>
              </a:cxnLst>
              <a:rect l="0" t="0" r="r" b="b"/>
              <a:pathLst>
                <a:path w="316" h="420">
                  <a:moveTo>
                    <a:pt x="30" y="123"/>
                  </a:moveTo>
                  <a:lnTo>
                    <a:pt x="0" y="69"/>
                  </a:lnTo>
                  <a:lnTo>
                    <a:pt x="25" y="7"/>
                  </a:lnTo>
                  <a:lnTo>
                    <a:pt x="178" y="0"/>
                  </a:lnTo>
                  <a:lnTo>
                    <a:pt x="270" y="198"/>
                  </a:lnTo>
                  <a:lnTo>
                    <a:pt x="316" y="363"/>
                  </a:lnTo>
                  <a:lnTo>
                    <a:pt x="224" y="420"/>
                  </a:lnTo>
                  <a:lnTo>
                    <a:pt x="131" y="392"/>
                  </a:lnTo>
                  <a:lnTo>
                    <a:pt x="101" y="333"/>
                  </a:lnTo>
                  <a:lnTo>
                    <a:pt x="109" y="274"/>
                  </a:lnTo>
                  <a:lnTo>
                    <a:pt x="30" y="123"/>
                  </a:lnTo>
                  <a:lnTo>
                    <a:pt x="30" y="123"/>
                  </a:lnTo>
                  <a:close/>
                </a:path>
              </a:pathLst>
            </a:custGeom>
            <a:solidFill>
              <a:srgbClr val="CCA6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79" name="Freeform 47"/>
            <p:cNvSpPr>
              <a:spLocks/>
            </p:cNvSpPr>
            <p:nvPr/>
          </p:nvSpPr>
          <p:spPr bwMode="auto">
            <a:xfrm>
              <a:off x="2360" y="2931"/>
              <a:ext cx="107" cy="41"/>
            </a:xfrm>
            <a:custGeom>
              <a:avLst/>
              <a:gdLst/>
              <a:ahLst/>
              <a:cxnLst>
                <a:cxn ang="0">
                  <a:pos x="430" y="69"/>
                </a:cxn>
                <a:cxn ang="0">
                  <a:pos x="373" y="32"/>
                </a:cxn>
                <a:cxn ang="0">
                  <a:pos x="295" y="0"/>
                </a:cxn>
                <a:cxn ang="0">
                  <a:pos x="151" y="14"/>
                </a:cxn>
                <a:cxn ang="0">
                  <a:pos x="63" y="60"/>
                </a:cxn>
                <a:cxn ang="0">
                  <a:pos x="0" y="129"/>
                </a:cxn>
                <a:cxn ang="0">
                  <a:pos x="107" y="158"/>
                </a:cxn>
                <a:cxn ang="0">
                  <a:pos x="219" y="165"/>
                </a:cxn>
                <a:cxn ang="0">
                  <a:pos x="348" y="139"/>
                </a:cxn>
                <a:cxn ang="0">
                  <a:pos x="430" y="69"/>
                </a:cxn>
                <a:cxn ang="0">
                  <a:pos x="430" y="69"/>
                </a:cxn>
              </a:cxnLst>
              <a:rect l="0" t="0" r="r" b="b"/>
              <a:pathLst>
                <a:path w="430" h="165">
                  <a:moveTo>
                    <a:pt x="430" y="69"/>
                  </a:moveTo>
                  <a:lnTo>
                    <a:pt x="373" y="32"/>
                  </a:lnTo>
                  <a:lnTo>
                    <a:pt x="295" y="0"/>
                  </a:lnTo>
                  <a:lnTo>
                    <a:pt x="151" y="14"/>
                  </a:lnTo>
                  <a:lnTo>
                    <a:pt x="63" y="60"/>
                  </a:lnTo>
                  <a:lnTo>
                    <a:pt x="0" y="129"/>
                  </a:lnTo>
                  <a:lnTo>
                    <a:pt x="107" y="158"/>
                  </a:lnTo>
                  <a:lnTo>
                    <a:pt x="219" y="165"/>
                  </a:lnTo>
                  <a:lnTo>
                    <a:pt x="348" y="139"/>
                  </a:lnTo>
                  <a:lnTo>
                    <a:pt x="430" y="69"/>
                  </a:lnTo>
                  <a:lnTo>
                    <a:pt x="430" y="69"/>
                  </a:lnTo>
                  <a:close/>
                </a:path>
              </a:pathLst>
            </a:custGeom>
            <a:solidFill>
              <a:srgbClr val="96DE0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80" name="Freeform 48"/>
            <p:cNvSpPr>
              <a:spLocks/>
            </p:cNvSpPr>
            <p:nvPr/>
          </p:nvSpPr>
          <p:spPr bwMode="auto">
            <a:xfrm>
              <a:off x="2357" y="2929"/>
              <a:ext cx="115" cy="46"/>
            </a:xfrm>
            <a:custGeom>
              <a:avLst/>
              <a:gdLst/>
              <a:ahLst/>
              <a:cxnLst>
                <a:cxn ang="0">
                  <a:pos x="442" y="58"/>
                </a:cxn>
                <a:cxn ang="0">
                  <a:pos x="432" y="52"/>
                </a:cxn>
                <a:cxn ang="0">
                  <a:pos x="419" y="43"/>
                </a:cxn>
                <a:cxn ang="0">
                  <a:pos x="404" y="35"/>
                </a:cxn>
                <a:cxn ang="0">
                  <a:pos x="388" y="26"/>
                </a:cxn>
                <a:cxn ang="0">
                  <a:pos x="369" y="19"/>
                </a:cxn>
                <a:cxn ang="0">
                  <a:pos x="349" y="12"/>
                </a:cxn>
                <a:cxn ang="0">
                  <a:pos x="303" y="2"/>
                </a:cxn>
                <a:cxn ang="0">
                  <a:pos x="250" y="0"/>
                </a:cxn>
                <a:cxn ang="0">
                  <a:pos x="160" y="15"/>
                </a:cxn>
                <a:cxn ang="0">
                  <a:pos x="134" y="24"/>
                </a:cxn>
                <a:cxn ang="0">
                  <a:pos x="110" y="34"/>
                </a:cxn>
                <a:cxn ang="0">
                  <a:pos x="90" y="45"/>
                </a:cxn>
                <a:cxn ang="0">
                  <a:pos x="72" y="57"/>
                </a:cxn>
                <a:cxn ang="0">
                  <a:pos x="56" y="68"/>
                </a:cxn>
                <a:cxn ang="0">
                  <a:pos x="15" y="112"/>
                </a:cxn>
                <a:cxn ang="0">
                  <a:pos x="0" y="146"/>
                </a:cxn>
                <a:cxn ang="0">
                  <a:pos x="28" y="153"/>
                </a:cxn>
                <a:cxn ang="0">
                  <a:pos x="63" y="161"/>
                </a:cxn>
                <a:cxn ang="0">
                  <a:pos x="96" y="172"/>
                </a:cxn>
                <a:cxn ang="0">
                  <a:pos x="124" y="179"/>
                </a:cxn>
                <a:cxn ang="0">
                  <a:pos x="205" y="184"/>
                </a:cxn>
                <a:cxn ang="0">
                  <a:pos x="314" y="175"/>
                </a:cxn>
                <a:cxn ang="0">
                  <a:pos x="356" y="165"/>
                </a:cxn>
                <a:cxn ang="0">
                  <a:pos x="381" y="156"/>
                </a:cxn>
                <a:cxn ang="0">
                  <a:pos x="404" y="144"/>
                </a:cxn>
                <a:cxn ang="0">
                  <a:pos x="434" y="122"/>
                </a:cxn>
                <a:cxn ang="0">
                  <a:pos x="414" y="89"/>
                </a:cxn>
                <a:cxn ang="0">
                  <a:pos x="402" y="97"/>
                </a:cxn>
                <a:cxn ang="0">
                  <a:pos x="380" y="110"/>
                </a:cxn>
                <a:cxn ang="0">
                  <a:pos x="368" y="117"/>
                </a:cxn>
                <a:cxn ang="0">
                  <a:pos x="352" y="125"/>
                </a:cxn>
                <a:cxn ang="0">
                  <a:pos x="335" y="132"/>
                </a:cxn>
                <a:cxn ang="0">
                  <a:pos x="317" y="140"/>
                </a:cxn>
                <a:cxn ang="0">
                  <a:pos x="297" y="146"/>
                </a:cxn>
                <a:cxn ang="0">
                  <a:pos x="255" y="156"/>
                </a:cxn>
                <a:cxn ang="0">
                  <a:pos x="211" y="161"/>
                </a:cxn>
                <a:cxn ang="0">
                  <a:pos x="37" y="134"/>
                </a:cxn>
                <a:cxn ang="0">
                  <a:pos x="52" y="112"/>
                </a:cxn>
                <a:cxn ang="0">
                  <a:pos x="71" y="92"/>
                </a:cxn>
                <a:cxn ang="0">
                  <a:pos x="92" y="74"/>
                </a:cxn>
                <a:cxn ang="0">
                  <a:pos x="110" y="63"/>
                </a:cxn>
                <a:cxn ang="0">
                  <a:pos x="130" y="52"/>
                </a:cxn>
                <a:cxn ang="0">
                  <a:pos x="154" y="43"/>
                </a:cxn>
                <a:cxn ang="0">
                  <a:pos x="179" y="35"/>
                </a:cxn>
                <a:cxn ang="0">
                  <a:pos x="225" y="28"/>
                </a:cxn>
                <a:cxn ang="0">
                  <a:pos x="338" y="33"/>
                </a:cxn>
                <a:cxn ang="0">
                  <a:pos x="365" y="44"/>
                </a:cxn>
                <a:cxn ang="0">
                  <a:pos x="389" y="54"/>
                </a:cxn>
                <a:cxn ang="0">
                  <a:pos x="405" y="62"/>
                </a:cxn>
                <a:cxn ang="0">
                  <a:pos x="426" y="73"/>
                </a:cxn>
                <a:cxn ang="0">
                  <a:pos x="461" y="74"/>
                </a:cxn>
              </a:cxnLst>
              <a:rect l="0" t="0" r="r" b="b"/>
              <a:pathLst>
                <a:path w="461" h="184">
                  <a:moveTo>
                    <a:pt x="461" y="74"/>
                  </a:moveTo>
                  <a:lnTo>
                    <a:pt x="442" y="58"/>
                  </a:lnTo>
                  <a:lnTo>
                    <a:pt x="437" y="54"/>
                  </a:lnTo>
                  <a:lnTo>
                    <a:pt x="432" y="52"/>
                  </a:lnTo>
                  <a:lnTo>
                    <a:pt x="426" y="47"/>
                  </a:lnTo>
                  <a:lnTo>
                    <a:pt x="419" y="43"/>
                  </a:lnTo>
                  <a:lnTo>
                    <a:pt x="412" y="39"/>
                  </a:lnTo>
                  <a:lnTo>
                    <a:pt x="404" y="35"/>
                  </a:lnTo>
                  <a:lnTo>
                    <a:pt x="397" y="31"/>
                  </a:lnTo>
                  <a:lnTo>
                    <a:pt x="388" y="26"/>
                  </a:lnTo>
                  <a:lnTo>
                    <a:pt x="379" y="23"/>
                  </a:lnTo>
                  <a:lnTo>
                    <a:pt x="369" y="19"/>
                  </a:lnTo>
                  <a:lnTo>
                    <a:pt x="360" y="16"/>
                  </a:lnTo>
                  <a:lnTo>
                    <a:pt x="349" y="12"/>
                  </a:lnTo>
                  <a:lnTo>
                    <a:pt x="327" y="6"/>
                  </a:lnTo>
                  <a:lnTo>
                    <a:pt x="303" y="2"/>
                  </a:lnTo>
                  <a:lnTo>
                    <a:pt x="277" y="0"/>
                  </a:lnTo>
                  <a:lnTo>
                    <a:pt x="250" y="0"/>
                  </a:lnTo>
                  <a:lnTo>
                    <a:pt x="189" y="7"/>
                  </a:lnTo>
                  <a:lnTo>
                    <a:pt x="160" y="15"/>
                  </a:lnTo>
                  <a:lnTo>
                    <a:pt x="147" y="20"/>
                  </a:lnTo>
                  <a:lnTo>
                    <a:pt x="134" y="24"/>
                  </a:lnTo>
                  <a:lnTo>
                    <a:pt x="121" y="29"/>
                  </a:lnTo>
                  <a:lnTo>
                    <a:pt x="110" y="34"/>
                  </a:lnTo>
                  <a:lnTo>
                    <a:pt x="100" y="39"/>
                  </a:lnTo>
                  <a:lnTo>
                    <a:pt x="90" y="45"/>
                  </a:lnTo>
                  <a:lnTo>
                    <a:pt x="81" y="50"/>
                  </a:lnTo>
                  <a:lnTo>
                    <a:pt x="72" y="57"/>
                  </a:lnTo>
                  <a:lnTo>
                    <a:pt x="63" y="62"/>
                  </a:lnTo>
                  <a:lnTo>
                    <a:pt x="56" y="68"/>
                  </a:lnTo>
                  <a:lnTo>
                    <a:pt x="32" y="91"/>
                  </a:lnTo>
                  <a:lnTo>
                    <a:pt x="15" y="112"/>
                  </a:lnTo>
                  <a:lnTo>
                    <a:pt x="5" y="130"/>
                  </a:lnTo>
                  <a:lnTo>
                    <a:pt x="0" y="146"/>
                  </a:lnTo>
                  <a:lnTo>
                    <a:pt x="13" y="149"/>
                  </a:lnTo>
                  <a:lnTo>
                    <a:pt x="28" y="153"/>
                  </a:lnTo>
                  <a:lnTo>
                    <a:pt x="46" y="156"/>
                  </a:lnTo>
                  <a:lnTo>
                    <a:pt x="63" y="161"/>
                  </a:lnTo>
                  <a:lnTo>
                    <a:pt x="81" y="167"/>
                  </a:lnTo>
                  <a:lnTo>
                    <a:pt x="96" y="172"/>
                  </a:lnTo>
                  <a:lnTo>
                    <a:pt x="106" y="175"/>
                  </a:lnTo>
                  <a:lnTo>
                    <a:pt x="124" y="179"/>
                  </a:lnTo>
                  <a:lnTo>
                    <a:pt x="159" y="183"/>
                  </a:lnTo>
                  <a:lnTo>
                    <a:pt x="205" y="184"/>
                  </a:lnTo>
                  <a:lnTo>
                    <a:pt x="259" y="183"/>
                  </a:lnTo>
                  <a:lnTo>
                    <a:pt x="314" y="175"/>
                  </a:lnTo>
                  <a:lnTo>
                    <a:pt x="342" y="169"/>
                  </a:lnTo>
                  <a:lnTo>
                    <a:pt x="356" y="165"/>
                  </a:lnTo>
                  <a:lnTo>
                    <a:pt x="369" y="161"/>
                  </a:lnTo>
                  <a:lnTo>
                    <a:pt x="381" y="156"/>
                  </a:lnTo>
                  <a:lnTo>
                    <a:pt x="393" y="150"/>
                  </a:lnTo>
                  <a:lnTo>
                    <a:pt x="404" y="144"/>
                  </a:lnTo>
                  <a:lnTo>
                    <a:pt x="415" y="137"/>
                  </a:lnTo>
                  <a:lnTo>
                    <a:pt x="434" y="122"/>
                  </a:lnTo>
                  <a:lnTo>
                    <a:pt x="451" y="103"/>
                  </a:lnTo>
                  <a:lnTo>
                    <a:pt x="414" y="89"/>
                  </a:lnTo>
                  <a:lnTo>
                    <a:pt x="408" y="93"/>
                  </a:lnTo>
                  <a:lnTo>
                    <a:pt x="402" y="97"/>
                  </a:lnTo>
                  <a:lnTo>
                    <a:pt x="391" y="103"/>
                  </a:lnTo>
                  <a:lnTo>
                    <a:pt x="380" y="110"/>
                  </a:lnTo>
                  <a:lnTo>
                    <a:pt x="374" y="113"/>
                  </a:lnTo>
                  <a:lnTo>
                    <a:pt x="368" y="117"/>
                  </a:lnTo>
                  <a:lnTo>
                    <a:pt x="360" y="121"/>
                  </a:lnTo>
                  <a:lnTo>
                    <a:pt x="352" y="125"/>
                  </a:lnTo>
                  <a:lnTo>
                    <a:pt x="344" y="129"/>
                  </a:lnTo>
                  <a:lnTo>
                    <a:pt x="335" y="132"/>
                  </a:lnTo>
                  <a:lnTo>
                    <a:pt x="326" y="136"/>
                  </a:lnTo>
                  <a:lnTo>
                    <a:pt x="317" y="140"/>
                  </a:lnTo>
                  <a:lnTo>
                    <a:pt x="307" y="143"/>
                  </a:lnTo>
                  <a:lnTo>
                    <a:pt x="297" y="146"/>
                  </a:lnTo>
                  <a:lnTo>
                    <a:pt x="277" y="153"/>
                  </a:lnTo>
                  <a:lnTo>
                    <a:pt x="255" y="156"/>
                  </a:lnTo>
                  <a:lnTo>
                    <a:pt x="234" y="160"/>
                  </a:lnTo>
                  <a:lnTo>
                    <a:pt x="211" y="161"/>
                  </a:lnTo>
                  <a:lnTo>
                    <a:pt x="164" y="158"/>
                  </a:lnTo>
                  <a:lnTo>
                    <a:pt x="37" y="134"/>
                  </a:lnTo>
                  <a:lnTo>
                    <a:pt x="40" y="129"/>
                  </a:lnTo>
                  <a:lnTo>
                    <a:pt x="52" y="112"/>
                  </a:lnTo>
                  <a:lnTo>
                    <a:pt x="59" y="102"/>
                  </a:lnTo>
                  <a:lnTo>
                    <a:pt x="71" y="92"/>
                  </a:lnTo>
                  <a:lnTo>
                    <a:pt x="85" y="79"/>
                  </a:lnTo>
                  <a:lnTo>
                    <a:pt x="92" y="74"/>
                  </a:lnTo>
                  <a:lnTo>
                    <a:pt x="101" y="68"/>
                  </a:lnTo>
                  <a:lnTo>
                    <a:pt x="110" y="63"/>
                  </a:lnTo>
                  <a:lnTo>
                    <a:pt x="120" y="57"/>
                  </a:lnTo>
                  <a:lnTo>
                    <a:pt x="130" y="52"/>
                  </a:lnTo>
                  <a:lnTo>
                    <a:pt x="142" y="47"/>
                  </a:lnTo>
                  <a:lnTo>
                    <a:pt x="154" y="43"/>
                  </a:lnTo>
                  <a:lnTo>
                    <a:pt x="167" y="39"/>
                  </a:lnTo>
                  <a:lnTo>
                    <a:pt x="179" y="35"/>
                  </a:lnTo>
                  <a:lnTo>
                    <a:pt x="195" y="31"/>
                  </a:lnTo>
                  <a:lnTo>
                    <a:pt x="225" y="28"/>
                  </a:lnTo>
                  <a:lnTo>
                    <a:pt x="259" y="25"/>
                  </a:lnTo>
                  <a:lnTo>
                    <a:pt x="338" y="33"/>
                  </a:lnTo>
                  <a:lnTo>
                    <a:pt x="351" y="38"/>
                  </a:lnTo>
                  <a:lnTo>
                    <a:pt x="365" y="44"/>
                  </a:lnTo>
                  <a:lnTo>
                    <a:pt x="380" y="50"/>
                  </a:lnTo>
                  <a:lnTo>
                    <a:pt x="389" y="54"/>
                  </a:lnTo>
                  <a:lnTo>
                    <a:pt x="397" y="58"/>
                  </a:lnTo>
                  <a:lnTo>
                    <a:pt x="405" y="62"/>
                  </a:lnTo>
                  <a:lnTo>
                    <a:pt x="413" y="65"/>
                  </a:lnTo>
                  <a:lnTo>
                    <a:pt x="426" y="73"/>
                  </a:lnTo>
                  <a:lnTo>
                    <a:pt x="433" y="79"/>
                  </a:lnTo>
                  <a:lnTo>
                    <a:pt x="461" y="74"/>
                  </a:lnTo>
                  <a:lnTo>
                    <a:pt x="461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81" name="Freeform 49"/>
            <p:cNvSpPr>
              <a:spLocks/>
            </p:cNvSpPr>
            <p:nvPr/>
          </p:nvSpPr>
          <p:spPr bwMode="auto">
            <a:xfrm>
              <a:off x="2384" y="2948"/>
              <a:ext cx="147" cy="14"/>
            </a:xfrm>
            <a:custGeom>
              <a:avLst/>
              <a:gdLst/>
              <a:ahLst/>
              <a:cxnLst>
                <a:cxn ang="0">
                  <a:pos x="584" y="60"/>
                </a:cxn>
                <a:cxn ang="0">
                  <a:pos x="591" y="27"/>
                </a:cxn>
                <a:cxn ang="0">
                  <a:pos x="586" y="24"/>
                </a:cxn>
                <a:cxn ang="0">
                  <a:pos x="580" y="22"/>
                </a:cxn>
                <a:cxn ang="0">
                  <a:pos x="563" y="17"/>
                </a:cxn>
                <a:cxn ang="0">
                  <a:pos x="539" y="13"/>
                </a:cxn>
                <a:cxn ang="0">
                  <a:pos x="510" y="9"/>
                </a:cxn>
                <a:cxn ang="0">
                  <a:pos x="476" y="5"/>
                </a:cxn>
                <a:cxn ang="0">
                  <a:pos x="438" y="3"/>
                </a:cxn>
                <a:cxn ang="0">
                  <a:pos x="353" y="0"/>
                </a:cxn>
                <a:cxn ang="0">
                  <a:pos x="260" y="3"/>
                </a:cxn>
                <a:cxn ang="0">
                  <a:pos x="166" y="9"/>
                </a:cxn>
                <a:cxn ang="0">
                  <a:pos x="122" y="14"/>
                </a:cxn>
                <a:cxn ang="0">
                  <a:pos x="78" y="21"/>
                </a:cxn>
                <a:cxn ang="0">
                  <a:pos x="56" y="24"/>
                </a:cxn>
                <a:cxn ang="0">
                  <a:pos x="38" y="29"/>
                </a:cxn>
                <a:cxn ang="0">
                  <a:pos x="17" y="33"/>
                </a:cxn>
                <a:cxn ang="0">
                  <a:pos x="0" y="38"/>
                </a:cxn>
                <a:cxn ang="0">
                  <a:pos x="67" y="34"/>
                </a:cxn>
                <a:cxn ang="0">
                  <a:pos x="140" y="29"/>
                </a:cxn>
                <a:cxn ang="0">
                  <a:pos x="227" y="27"/>
                </a:cxn>
                <a:cxn ang="0">
                  <a:pos x="416" y="29"/>
                </a:cxn>
                <a:cxn ang="0">
                  <a:pos x="501" y="38"/>
                </a:cxn>
                <a:cxn ang="0">
                  <a:pos x="538" y="46"/>
                </a:cxn>
                <a:cxn ang="0">
                  <a:pos x="554" y="50"/>
                </a:cxn>
                <a:cxn ang="0">
                  <a:pos x="569" y="55"/>
                </a:cxn>
                <a:cxn ang="0">
                  <a:pos x="584" y="60"/>
                </a:cxn>
                <a:cxn ang="0">
                  <a:pos x="584" y="60"/>
                </a:cxn>
              </a:cxnLst>
              <a:rect l="0" t="0" r="r" b="b"/>
              <a:pathLst>
                <a:path w="591" h="60">
                  <a:moveTo>
                    <a:pt x="584" y="60"/>
                  </a:moveTo>
                  <a:lnTo>
                    <a:pt x="591" y="27"/>
                  </a:lnTo>
                  <a:lnTo>
                    <a:pt x="586" y="24"/>
                  </a:lnTo>
                  <a:lnTo>
                    <a:pt x="580" y="22"/>
                  </a:lnTo>
                  <a:lnTo>
                    <a:pt x="563" y="17"/>
                  </a:lnTo>
                  <a:lnTo>
                    <a:pt x="539" y="13"/>
                  </a:lnTo>
                  <a:lnTo>
                    <a:pt x="510" y="9"/>
                  </a:lnTo>
                  <a:lnTo>
                    <a:pt x="476" y="5"/>
                  </a:lnTo>
                  <a:lnTo>
                    <a:pt x="438" y="3"/>
                  </a:lnTo>
                  <a:lnTo>
                    <a:pt x="353" y="0"/>
                  </a:lnTo>
                  <a:lnTo>
                    <a:pt x="260" y="3"/>
                  </a:lnTo>
                  <a:lnTo>
                    <a:pt x="166" y="9"/>
                  </a:lnTo>
                  <a:lnTo>
                    <a:pt x="122" y="14"/>
                  </a:lnTo>
                  <a:lnTo>
                    <a:pt x="78" y="21"/>
                  </a:lnTo>
                  <a:lnTo>
                    <a:pt x="56" y="24"/>
                  </a:lnTo>
                  <a:lnTo>
                    <a:pt x="38" y="29"/>
                  </a:lnTo>
                  <a:lnTo>
                    <a:pt x="17" y="33"/>
                  </a:lnTo>
                  <a:lnTo>
                    <a:pt x="0" y="38"/>
                  </a:lnTo>
                  <a:lnTo>
                    <a:pt x="67" y="34"/>
                  </a:lnTo>
                  <a:lnTo>
                    <a:pt x="140" y="29"/>
                  </a:lnTo>
                  <a:lnTo>
                    <a:pt x="227" y="27"/>
                  </a:lnTo>
                  <a:lnTo>
                    <a:pt x="416" y="29"/>
                  </a:lnTo>
                  <a:lnTo>
                    <a:pt x="501" y="38"/>
                  </a:lnTo>
                  <a:lnTo>
                    <a:pt x="538" y="46"/>
                  </a:lnTo>
                  <a:lnTo>
                    <a:pt x="554" y="50"/>
                  </a:lnTo>
                  <a:lnTo>
                    <a:pt x="569" y="55"/>
                  </a:lnTo>
                  <a:lnTo>
                    <a:pt x="584" y="60"/>
                  </a:lnTo>
                  <a:lnTo>
                    <a:pt x="584" y="6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82" name="Freeform 50"/>
            <p:cNvSpPr>
              <a:spLocks/>
            </p:cNvSpPr>
            <p:nvPr/>
          </p:nvSpPr>
          <p:spPr bwMode="auto">
            <a:xfrm>
              <a:off x="2396" y="2944"/>
              <a:ext cx="16" cy="9"/>
            </a:xfrm>
            <a:custGeom>
              <a:avLst/>
              <a:gdLst/>
              <a:ahLst/>
              <a:cxnLst>
                <a:cxn ang="0">
                  <a:pos x="39" y="38"/>
                </a:cxn>
                <a:cxn ang="0">
                  <a:pos x="25" y="27"/>
                </a:cxn>
                <a:cxn ang="0">
                  <a:pos x="12" y="15"/>
                </a:cxn>
                <a:cxn ang="0">
                  <a:pos x="2" y="5"/>
                </a:cxn>
                <a:cxn ang="0">
                  <a:pos x="0" y="0"/>
                </a:cxn>
                <a:cxn ang="0">
                  <a:pos x="5" y="0"/>
                </a:cxn>
                <a:cxn ang="0">
                  <a:pos x="14" y="4"/>
                </a:cxn>
                <a:cxn ang="0">
                  <a:pos x="26" y="12"/>
                </a:cxn>
                <a:cxn ang="0">
                  <a:pos x="34" y="15"/>
                </a:cxn>
                <a:cxn ang="0">
                  <a:pos x="43" y="20"/>
                </a:cxn>
                <a:cxn ang="0">
                  <a:pos x="53" y="27"/>
                </a:cxn>
                <a:cxn ang="0">
                  <a:pos x="58" y="30"/>
                </a:cxn>
                <a:cxn ang="0">
                  <a:pos x="64" y="34"/>
                </a:cxn>
                <a:cxn ang="0">
                  <a:pos x="39" y="38"/>
                </a:cxn>
                <a:cxn ang="0">
                  <a:pos x="39" y="38"/>
                </a:cxn>
              </a:cxnLst>
              <a:rect l="0" t="0" r="r" b="b"/>
              <a:pathLst>
                <a:path w="64" h="38">
                  <a:moveTo>
                    <a:pt x="39" y="38"/>
                  </a:moveTo>
                  <a:lnTo>
                    <a:pt x="25" y="27"/>
                  </a:lnTo>
                  <a:lnTo>
                    <a:pt x="12" y="15"/>
                  </a:lnTo>
                  <a:lnTo>
                    <a:pt x="2" y="5"/>
                  </a:lnTo>
                  <a:lnTo>
                    <a:pt x="0" y="0"/>
                  </a:lnTo>
                  <a:lnTo>
                    <a:pt x="5" y="0"/>
                  </a:lnTo>
                  <a:lnTo>
                    <a:pt x="14" y="4"/>
                  </a:lnTo>
                  <a:lnTo>
                    <a:pt x="26" y="12"/>
                  </a:lnTo>
                  <a:lnTo>
                    <a:pt x="34" y="15"/>
                  </a:lnTo>
                  <a:lnTo>
                    <a:pt x="43" y="20"/>
                  </a:lnTo>
                  <a:lnTo>
                    <a:pt x="53" y="27"/>
                  </a:lnTo>
                  <a:lnTo>
                    <a:pt x="58" y="30"/>
                  </a:lnTo>
                  <a:lnTo>
                    <a:pt x="64" y="34"/>
                  </a:lnTo>
                  <a:lnTo>
                    <a:pt x="39" y="38"/>
                  </a:lnTo>
                  <a:lnTo>
                    <a:pt x="39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83" name="Freeform 51"/>
            <p:cNvSpPr>
              <a:spLocks/>
            </p:cNvSpPr>
            <p:nvPr/>
          </p:nvSpPr>
          <p:spPr bwMode="auto">
            <a:xfrm>
              <a:off x="2415" y="2940"/>
              <a:ext cx="26" cy="12"/>
            </a:xfrm>
            <a:custGeom>
              <a:avLst/>
              <a:gdLst/>
              <a:ahLst/>
              <a:cxnLst>
                <a:cxn ang="0">
                  <a:pos x="50" y="49"/>
                </a:cxn>
                <a:cxn ang="0">
                  <a:pos x="31" y="33"/>
                </a:cxn>
                <a:cxn ang="0">
                  <a:pos x="15" y="20"/>
                </a:cxn>
                <a:cxn ang="0">
                  <a:pos x="2" y="7"/>
                </a:cxn>
                <a:cxn ang="0">
                  <a:pos x="0" y="0"/>
                </a:cxn>
                <a:cxn ang="0">
                  <a:pos x="11" y="1"/>
                </a:cxn>
                <a:cxn ang="0">
                  <a:pos x="25" y="6"/>
                </a:cxn>
                <a:cxn ang="0">
                  <a:pos x="34" y="9"/>
                </a:cxn>
                <a:cxn ang="0">
                  <a:pos x="44" y="14"/>
                </a:cxn>
                <a:cxn ang="0">
                  <a:pos x="57" y="19"/>
                </a:cxn>
                <a:cxn ang="0">
                  <a:pos x="69" y="26"/>
                </a:cxn>
                <a:cxn ang="0">
                  <a:pos x="77" y="30"/>
                </a:cxn>
                <a:cxn ang="0">
                  <a:pos x="86" y="34"/>
                </a:cxn>
                <a:cxn ang="0">
                  <a:pos x="93" y="38"/>
                </a:cxn>
                <a:cxn ang="0">
                  <a:pos x="103" y="43"/>
                </a:cxn>
                <a:cxn ang="0">
                  <a:pos x="50" y="49"/>
                </a:cxn>
                <a:cxn ang="0">
                  <a:pos x="50" y="49"/>
                </a:cxn>
              </a:cxnLst>
              <a:rect l="0" t="0" r="r" b="b"/>
              <a:pathLst>
                <a:path w="103" h="49">
                  <a:moveTo>
                    <a:pt x="50" y="49"/>
                  </a:moveTo>
                  <a:lnTo>
                    <a:pt x="31" y="33"/>
                  </a:lnTo>
                  <a:lnTo>
                    <a:pt x="15" y="20"/>
                  </a:lnTo>
                  <a:lnTo>
                    <a:pt x="2" y="7"/>
                  </a:lnTo>
                  <a:lnTo>
                    <a:pt x="0" y="0"/>
                  </a:lnTo>
                  <a:lnTo>
                    <a:pt x="11" y="1"/>
                  </a:lnTo>
                  <a:lnTo>
                    <a:pt x="25" y="6"/>
                  </a:lnTo>
                  <a:lnTo>
                    <a:pt x="34" y="9"/>
                  </a:lnTo>
                  <a:lnTo>
                    <a:pt x="44" y="14"/>
                  </a:lnTo>
                  <a:lnTo>
                    <a:pt x="57" y="19"/>
                  </a:lnTo>
                  <a:lnTo>
                    <a:pt x="69" y="26"/>
                  </a:lnTo>
                  <a:lnTo>
                    <a:pt x="77" y="30"/>
                  </a:lnTo>
                  <a:lnTo>
                    <a:pt x="86" y="34"/>
                  </a:lnTo>
                  <a:lnTo>
                    <a:pt x="93" y="38"/>
                  </a:lnTo>
                  <a:lnTo>
                    <a:pt x="103" y="43"/>
                  </a:lnTo>
                  <a:lnTo>
                    <a:pt x="50" y="49"/>
                  </a:lnTo>
                  <a:lnTo>
                    <a:pt x="50" y="4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84" name="Freeform 52"/>
            <p:cNvSpPr>
              <a:spLocks/>
            </p:cNvSpPr>
            <p:nvPr/>
          </p:nvSpPr>
          <p:spPr bwMode="auto">
            <a:xfrm>
              <a:off x="2396" y="2954"/>
              <a:ext cx="16" cy="10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25" y="12"/>
                </a:cxn>
                <a:cxn ang="0">
                  <a:pos x="14" y="22"/>
                </a:cxn>
                <a:cxn ang="0">
                  <a:pos x="4" y="32"/>
                </a:cxn>
                <a:cxn ang="0">
                  <a:pos x="0" y="39"/>
                </a:cxn>
                <a:cxn ang="0">
                  <a:pos x="6" y="37"/>
                </a:cxn>
                <a:cxn ang="0">
                  <a:pos x="14" y="32"/>
                </a:cxn>
                <a:cxn ang="0">
                  <a:pos x="20" y="29"/>
                </a:cxn>
                <a:cxn ang="0">
                  <a:pos x="26" y="25"/>
                </a:cxn>
                <a:cxn ang="0">
                  <a:pos x="34" y="20"/>
                </a:cxn>
                <a:cxn ang="0">
                  <a:pos x="43" y="13"/>
                </a:cxn>
                <a:cxn ang="0">
                  <a:pos x="53" y="7"/>
                </a:cxn>
                <a:cxn ang="0">
                  <a:pos x="59" y="3"/>
                </a:cxn>
                <a:cxn ang="0">
                  <a:pos x="66" y="0"/>
                </a:cxn>
                <a:cxn ang="0">
                  <a:pos x="40" y="0"/>
                </a:cxn>
                <a:cxn ang="0">
                  <a:pos x="40" y="0"/>
                </a:cxn>
              </a:cxnLst>
              <a:rect l="0" t="0" r="r" b="b"/>
              <a:pathLst>
                <a:path w="66" h="39">
                  <a:moveTo>
                    <a:pt x="40" y="0"/>
                  </a:moveTo>
                  <a:lnTo>
                    <a:pt x="25" y="12"/>
                  </a:lnTo>
                  <a:lnTo>
                    <a:pt x="14" y="22"/>
                  </a:lnTo>
                  <a:lnTo>
                    <a:pt x="4" y="32"/>
                  </a:lnTo>
                  <a:lnTo>
                    <a:pt x="0" y="39"/>
                  </a:lnTo>
                  <a:lnTo>
                    <a:pt x="6" y="37"/>
                  </a:lnTo>
                  <a:lnTo>
                    <a:pt x="14" y="32"/>
                  </a:lnTo>
                  <a:lnTo>
                    <a:pt x="20" y="29"/>
                  </a:lnTo>
                  <a:lnTo>
                    <a:pt x="26" y="25"/>
                  </a:lnTo>
                  <a:lnTo>
                    <a:pt x="34" y="20"/>
                  </a:lnTo>
                  <a:lnTo>
                    <a:pt x="43" y="13"/>
                  </a:lnTo>
                  <a:lnTo>
                    <a:pt x="53" y="7"/>
                  </a:lnTo>
                  <a:lnTo>
                    <a:pt x="59" y="3"/>
                  </a:lnTo>
                  <a:lnTo>
                    <a:pt x="66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85" name="Freeform 53"/>
            <p:cNvSpPr>
              <a:spLocks/>
            </p:cNvSpPr>
            <p:nvPr/>
          </p:nvSpPr>
          <p:spPr bwMode="auto">
            <a:xfrm>
              <a:off x="2417" y="2952"/>
              <a:ext cx="24" cy="13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33" y="15"/>
                </a:cxn>
                <a:cxn ang="0">
                  <a:pos x="17" y="29"/>
                </a:cxn>
                <a:cxn ang="0">
                  <a:pos x="4" y="42"/>
                </a:cxn>
                <a:cxn ang="0">
                  <a:pos x="0" y="50"/>
                </a:cxn>
                <a:cxn ang="0">
                  <a:pos x="10" y="47"/>
                </a:cxn>
                <a:cxn ang="0">
                  <a:pos x="23" y="42"/>
                </a:cxn>
                <a:cxn ang="0">
                  <a:pos x="31" y="37"/>
                </a:cxn>
                <a:cxn ang="0">
                  <a:pos x="41" y="32"/>
                </a:cxn>
                <a:cxn ang="0">
                  <a:pos x="52" y="26"/>
                </a:cxn>
                <a:cxn ang="0">
                  <a:pos x="58" y="23"/>
                </a:cxn>
                <a:cxn ang="0">
                  <a:pos x="65" y="18"/>
                </a:cxn>
                <a:cxn ang="0">
                  <a:pos x="72" y="14"/>
                </a:cxn>
                <a:cxn ang="0">
                  <a:pos x="80" y="10"/>
                </a:cxn>
                <a:cxn ang="0">
                  <a:pos x="89" y="5"/>
                </a:cxn>
                <a:cxn ang="0">
                  <a:pos x="97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97" h="50">
                  <a:moveTo>
                    <a:pt x="52" y="0"/>
                  </a:moveTo>
                  <a:lnTo>
                    <a:pt x="33" y="15"/>
                  </a:lnTo>
                  <a:lnTo>
                    <a:pt x="17" y="29"/>
                  </a:lnTo>
                  <a:lnTo>
                    <a:pt x="4" y="42"/>
                  </a:lnTo>
                  <a:lnTo>
                    <a:pt x="0" y="50"/>
                  </a:lnTo>
                  <a:lnTo>
                    <a:pt x="10" y="47"/>
                  </a:lnTo>
                  <a:lnTo>
                    <a:pt x="23" y="42"/>
                  </a:lnTo>
                  <a:lnTo>
                    <a:pt x="31" y="37"/>
                  </a:lnTo>
                  <a:lnTo>
                    <a:pt x="41" y="32"/>
                  </a:lnTo>
                  <a:lnTo>
                    <a:pt x="52" y="26"/>
                  </a:lnTo>
                  <a:lnTo>
                    <a:pt x="58" y="23"/>
                  </a:lnTo>
                  <a:lnTo>
                    <a:pt x="65" y="18"/>
                  </a:lnTo>
                  <a:lnTo>
                    <a:pt x="72" y="14"/>
                  </a:lnTo>
                  <a:lnTo>
                    <a:pt x="80" y="10"/>
                  </a:lnTo>
                  <a:lnTo>
                    <a:pt x="89" y="5"/>
                  </a:lnTo>
                  <a:lnTo>
                    <a:pt x="97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86" name="Freeform 54"/>
            <p:cNvSpPr>
              <a:spLocks/>
            </p:cNvSpPr>
            <p:nvPr/>
          </p:nvSpPr>
          <p:spPr bwMode="auto">
            <a:xfrm>
              <a:off x="2434" y="2952"/>
              <a:ext cx="66" cy="56"/>
            </a:xfrm>
            <a:custGeom>
              <a:avLst/>
              <a:gdLst/>
              <a:ahLst/>
              <a:cxnLst>
                <a:cxn ang="0">
                  <a:pos x="16" y="66"/>
                </a:cxn>
                <a:cxn ang="0">
                  <a:pos x="8" y="82"/>
                </a:cxn>
                <a:cxn ang="0">
                  <a:pos x="0" y="121"/>
                </a:cxn>
                <a:cxn ang="0">
                  <a:pos x="2" y="144"/>
                </a:cxn>
                <a:cxn ang="0">
                  <a:pos x="11" y="167"/>
                </a:cxn>
                <a:cxn ang="0">
                  <a:pos x="18" y="178"/>
                </a:cxn>
                <a:cxn ang="0">
                  <a:pos x="28" y="188"/>
                </a:cxn>
                <a:cxn ang="0">
                  <a:pos x="35" y="193"/>
                </a:cxn>
                <a:cxn ang="0">
                  <a:pos x="42" y="198"/>
                </a:cxn>
                <a:cxn ang="0">
                  <a:pos x="50" y="202"/>
                </a:cxn>
                <a:cxn ang="0">
                  <a:pos x="59" y="206"/>
                </a:cxn>
                <a:cxn ang="0">
                  <a:pos x="67" y="210"/>
                </a:cxn>
                <a:cxn ang="0">
                  <a:pos x="76" y="212"/>
                </a:cxn>
                <a:cxn ang="0">
                  <a:pos x="95" y="217"/>
                </a:cxn>
                <a:cxn ang="0">
                  <a:pos x="113" y="221"/>
                </a:cxn>
                <a:cxn ang="0">
                  <a:pos x="132" y="224"/>
                </a:cxn>
                <a:cxn ang="0">
                  <a:pos x="197" y="225"/>
                </a:cxn>
                <a:cxn ang="0">
                  <a:pos x="245" y="217"/>
                </a:cxn>
                <a:cxn ang="0">
                  <a:pos x="264" y="213"/>
                </a:cxn>
                <a:cxn ang="0">
                  <a:pos x="207" y="1"/>
                </a:cxn>
                <a:cxn ang="0">
                  <a:pos x="175" y="0"/>
                </a:cxn>
                <a:cxn ang="0">
                  <a:pos x="215" y="144"/>
                </a:cxn>
                <a:cxn ang="0">
                  <a:pos x="189" y="128"/>
                </a:cxn>
                <a:cxn ang="0">
                  <a:pos x="189" y="97"/>
                </a:cxn>
                <a:cxn ang="0">
                  <a:pos x="184" y="99"/>
                </a:cxn>
                <a:cxn ang="0">
                  <a:pos x="173" y="104"/>
                </a:cxn>
                <a:cxn ang="0">
                  <a:pos x="156" y="119"/>
                </a:cxn>
                <a:cxn ang="0">
                  <a:pos x="158" y="102"/>
                </a:cxn>
                <a:cxn ang="0">
                  <a:pos x="162" y="88"/>
                </a:cxn>
                <a:cxn ang="0">
                  <a:pos x="171" y="77"/>
                </a:cxn>
                <a:cxn ang="0">
                  <a:pos x="151" y="85"/>
                </a:cxn>
                <a:cxn ang="0">
                  <a:pos x="124" y="109"/>
                </a:cxn>
                <a:cxn ang="0">
                  <a:pos x="127" y="69"/>
                </a:cxn>
                <a:cxn ang="0">
                  <a:pos x="123" y="71"/>
                </a:cxn>
                <a:cxn ang="0">
                  <a:pos x="115" y="77"/>
                </a:cxn>
                <a:cxn ang="0">
                  <a:pos x="93" y="95"/>
                </a:cxn>
                <a:cxn ang="0">
                  <a:pos x="76" y="120"/>
                </a:cxn>
                <a:cxn ang="0">
                  <a:pos x="74" y="134"/>
                </a:cxn>
                <a:cxn ang="0">
                  <a:pos x="79" y="148"/>
                </a:cxn>
                <a:cxn ang="0">
                  <a:pos x="89" y="159"/>
                </a:cxn>
                <a:cxn ang="0">
                  <a:pos x="98" y="168"/>
                </a:cxn>
                <a:cxn ang="0">
                  <a:pos x="103" y="171"/>
                </a:cxn>
                <a:cxn ang="0">
                  <a:pos x="106" y="174"/>
                </a:cxn>
                <a:cxn ang="0">
                  <a:pos x="114" y="178"/>
                </a:cxn>
                <a:cxn ang="0">
                  <a:pos x="130" y="182"/>
                </a:cxn>
                <a:cxn ang="0">
                  <a:pos x="112" y="183"/>
                </a:cxn>
                <a:cxn ang="0">
                  <a:pos x="74" y="176"/>
                </a:cxn>
                <a:cxn ang="0">
                  <a:pos x="65" y="169"/>
                </a:cxn>
                <a:cxn ang="0">
                  <a:pos x="56" y="162"/>
                </a:cxn>
                <a:cxn ang="0">
                  <a:pos x="43" y="140"/>
                </a:cxn>
                <a:cxn ang="0">
                  <a:pos x="38" y="106"/>
                </a:cxn>
                <a:cxn ang="0">
                  <a:pos x="40" y="85"/>
                </a:cxn>
                <a:cxn ang="0">
                  <a:pos x="45" y="59"/>
                </a:cxn>
                <a:cxn ang="0">
                  <a:pos x="16" y="66"/>
                </a:cxn>
                <a:cxn ang="0">
                  <a:pos x="16" y="66"/>
                </a:cxn>
              </a:cxnLst>
              <a:rect l="0" t="0" r="r" b="b"/>
              <a:pathLst>
                <a:path w="264" h="225">
                  <a:moveTo>
                    <a:pt x="16" y="66"/>
                  </a:moveTo>
                  <a:lnTo>
                    <a:pt x="8" y="82"/>
                  </a:lnTo>
                  <a:lnTo>
                    <a:pt x="0" y="121"/>
                  </a:lnTo>
                  <a:lnTo>
                    <a:pt x="2" y="144"/>
                  </a:lnTo>
                  <a:lnTo>
                    <a:pt x="11" y="167"/>
                  </a:lnTo>
                  <a:lnTo>
                    <a:pt x="18" y="178"/>
                  </a:lnTo>
                  <a:lnTo>
                    <a:pt x="28" y="188"/>
                  </a:lnTo>
                  <a:lnTo>
                    <a:pt x="35" y="193"/>
                  </a:lnTo>
                  <a:lnTo>
                    <a:pt x="42" y="198"/>
                  </a:lnTo>
                  <a:lnTo>
                    <a:pt x="50" y="202"/>
                  </a:lnTo>
                  <a:lnTo>
                    <a:pt x="59" y="206"/>
                  </a:lnTo>
                  <a:lnTo>
                    <a:pt x="67" y="210"/>
                  </a:lnTo>
                  <a:lnTo>
                    <a:pt x="76" y="212"/>
                  </a:lnTo>
                  <a:lnTo>
                    <a:pt x="95" y="217"/>
                  </a:lnTo>
                  <a:lnTo>
                    <a:pt x="113" y="221"/>
                  </a:lnTo>
                  <a:lnTo>
                    <a:pt x="132" y="224"/>
                  </a:lnTo>
                  <a:lnTo>
                    <a:pt x="197" y="225"/>
                  </a:lnTo>
                  <a:lnTo>
                    <a:pt x="245" y="217"/>
                  </a:lnTo>
                  <a:lnTo>
                    <a:pt x="264" y="213"/>
                  </a:lnTo>
                  <a:lnTo>
                    <a:pt x="207" y="1"/>
                  </a:lnTo>
                  <a:lnTo>
                    <a:pt x="175" y="0"/>
                  </a:lnTo>
                  <a:lnTo>
                    <a:pt x="215" y="144"/>
                  </a:lnTo>
                  <a:lnTo>
                    <a:pt x="189" y="128"/>
                  </a:lnTo>
                  <a:lnTo>
                    <a:pt x="189" y="97"/>
                  </a:lnTo>
                  <a:lnTo>
                    <a:pt x="184" y="99"/>
                  </a:lnTo>
                  <a:lnTo>
                    <a:pt x="173" y="104"/>
                  </a:lnTo>
                  <a:lnTo>
                    <a:pt x="156" y="119"/>
                  </a:lnTo>
                  <a:lnTo>
                    <a:pt x="158" y="102"/>
                  </a:lnTo>
                  <a:lnTo>
                    <a:pt x="162" y="88"/>
                  </a:lnTo>
                  <a:lnTo>
                    <a:pt x="171" y="77"/>
                  </a:lnTo>
                  <a:lnTo>
                    <a:pt x="151" y="85"/>
                  </a:lnTo>
                  <a:lnTo>
                    <a:pt x="124" y="109"/>
                  </a:lnTo>
                  <a:lnTo>
                    <a:pt x="127" y="69"/>
                  </a:lnTo>
                  <a:lnTo>
                    <a:pt x="123" y="71"/>
                  </a:lnTo>
                  <a:lnTo>
                    <a:pt x="115" y="77"/>
                  </a:lnTo>
                  <a:lnTo>
                    <a:pt x="93" y="95"/>
                  </a:lnTo>
                  <a:lnTo>
                    <a:pt x="76" y="120"/>
                  </a:lnTo>
                  <a:lnTo>
                    <a:pt x="74" y="134"/>
                  </a:lnTo>
                  <a:lnTo>
                    <a:pt x="79" y="148"/>
                  </a:lnTo>
                  <a:lnTo>
                    <a:pt x="89" y="159"/>
                  </a:lnTo>
                  <a:lnTo>
                    <a:pt x="98" y="168"/>
                  </a:lnTo>
                  <a:lnTo>
                    <a:pt x="103" y="171"/>
                  </a:lnTo>
                  <a:lnTo>
                    <a:pt x="106" y="174"/>
                  </a:lnTo>
                  <a:lnTo>
                    <a:pt x="114" y="178"/>
                  </a:lnTo>
                  <a:lnTo>
                    <a:pt x="130" y="182"/>
                  </a:lnTo>
                  <a:lnTo>
                    <a:pt x="112" y="183"/>
                  </a:lnTo>
                  <a:lnTo>
                    <a:pt x="74" y="176"/>
                  </a:lnTo>
                  <a:lnTo>
                    <a:pt x="65" y="169"/>
                  </a:lnTo>
                  <a:lnTo>
                    <a:pt x="56" y="162"/>
                  </a:lnTo>
                  <a:lnTo>
                    <a:pt x="43" y="140"/>
                  </a:lnTo>
                  <a:lnTo>
                    <a:pt x="38" y="106"/>
                  </a:lnTo>
                  <a:lnTo>
                    <a:pt x="40" y="85"/>
                  </a:lnTo>
                  <a:lnTo>
                    <a:pt x="45" y="59"/>
                  </a:lnTo>
                  <a:lnTo>
                    <a:pt x="16" y="66"/>
                  </a:lnTo>
                  <a:lnTo>
                    <a:pt x="16" y="6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87" name="Freeform 55"/>
            <p:cNvSpPr>
              <a:spLocks/>
            </p:cNvSpPr>
            <p:nvPr/>
          </p:nvSpPr>
          <p:spPr bwMode="auto">
            <a:xfrm>
              <a:off x="2408" y="2896"/>
              <a:ext cx="72" cy="44"/>
            </a:xfrm>
            <a:custGeom>
              <a:avLst/>
              <a:gdLst/>
              <a:ahLst/>
              <a:cxnLst>
                <a:cxn ang="0">
                  <a:pos x="24" y="132"/>
                </a:cxn>
                <a:cxn ang="0">
                  <a:pos x="3" y="95"/>
                </a:cxn>
                <a:cxn ang="0">
                  <a:pos x="3" y="61"/>
                </a:cxn>
                <a:cxn ang="0">
                  <a:pos x="19" y="37"/>
                </a:cxn>
                <a:cxn ang="0">
                  <a:pos x="42" y="19"/>
                </a:cxn>
                <a:cxn ang="0">
                  <a:pos x="63" y="8"/>
                </a:cxn>
                <a:cxn ang="0">
                  <a:pos x="102" y="1"/>
                </a:cxn>
                <a:cxn ang="0">
                  <a:pos x="227" y="3"/>
                </a:cxn>
                <a:cxn ang="0">
                  <a:pos x="270" y="12"/>
                </a:cxn>
                <a:cxn ang="0">
                  <a:pos x="234" y="29"/>
                </a:cxn>
                <a:cxn ang="0">
                  <a:pos x="125" y="32"/>
                </a:cxn>
                <a:cxn ang="0">
                  <a:pos x="54" y="48"/>
                </a:cxn>
                <a:cxn ang="0">
                  <a:pos x="32" y="71"/>
                </a:cxn>
                <a:cxn ang="0">
                  <a:pos x="34" y="96"/>
                </a:cxn>
                <a:cxn ang="0">
                  <a:pos x="48" y="116"/>
                </a:cxn>
                <a:cxn ang="0">
                  <a:pos x="58" y="102"/>
                </a:cxn>
                <a:cxn ang="0">
                  <a:pos x="67" y="81"/>
                </a:cxn>
                <a:cxn ang="0">
                  <a:pos x="82" y="65"/>
                </a:cxn>
                <a:cxn ang="0">
                  <a:pos x="89" y="96"/>
                </a:cxn>
                <a:cxn ang="0">
                  <a:pos x="113" y="77"/>
                </a:cxn>
                <a:cxn ang="0">
                  <a:pos x="121" y="71"/>
                </a:cxn>
                <a:cxn ang="0">
                  <a:pos x="133" y="63"/>
                </a:cxn>
                <a:cxn ang="0">
                  <a:pos x="150" y="54"/>
                </a:cxn>
                <a:cxn ang="0">
                  <a:pos x="145" y="86"/>
                </a:cxn>
                <a:cxn ang="0">
                  <a:pos x="162" y="78"/>
                </a:cxn>
                <a:cxn ang="0">
                  <a:pos x="183" y="72"/>
                </a:cxn>
                <a:cxn ang="0">
                  <a:pos x="225" y="89"/>
                </a:cxn>
                <a:cxn ang="0">
                  <a:pos x="227" y="144"/>
                </a:cxn>
                <a:cxn ang="0">
                  <a:pos x="220" y="162"/>
                </a:cxn>
                <a:cxn ang="0">
                  <a:pos x="196" y="176"/>
                </a:cxn>
                <a:cxn ang="0">
                  <a:pos x="92" y="144"/>
                </a:cxn>
                <a:cxn ang="0">
                  <a:pos x="39" y="147"/>
                </a:cxn>
              </a:cxnLst>
              <a:rect l="0" t="0" r="r" b="b"/>
              <a:pathLst>
                <a:path w="288" h="178">
                  <a:moveTo>
                    <a:pt x="39" y="147"/>
                  </a:moveTo>
                  <a:lnTo>
                    <a:pt x="24" y="132"/>
                  </a:lnTo>
                  <a:lnTo>
                    <a:pt x="13" y="116"/>
                  </a:lnTo>
                  <a:lnTo>
                    <a:pt x="3" y="95"/>
                  </a:lnTo>
                  <a:lnTo>
                    <a:pt x="0" y="72"/>
                  </a:lnTo>
                  <a:lnTo>
                    <a:pt x="3" y="61"/>
                  </a:lnTo>
                  <a:lnTo>
                    <a:pt x="9" y="48"/>
                  </a:lnTo>
                  <a:lnTo>
                    <a:pt x="19" y="37"/>
                  </a:lnTo>
                  <a:lnTo>
                    <a:pt x="33" y="24"/>
                  </a:lnTo>
                  <a:lnTo>
                    <a:pt x="42" y="19"/>
                  </a:lnTo>
                  <a:lnTo>
                    <a:pt x="52" y="13"/>
                  </a:lnTo>
                  <a:lnTo>
                    <a:pt x="63" y="8"/>
                  </a:lnTo>
                  <a:lnTo>
                    <a:pt x="76" y="3"/>
                  </a:lnTo>
                  <a:lnTo>
                    <a:pt x="102" y="1"/>
                  </a:lnTo>
                  <a:lnTo>
                    <a:pt x="162" y="0"/>
                  </a:lnTo>
                  <a:lnTo>
                    <a:pt x="227" y="3"/>
                  </a:lnTo>
                  <a:lnTo>
                    <a:pt x="254" y="6"/>
                  </a:lnTo>
                  <a:lnTo>
                    <a:pt x="270" y="12"/>
                  </a:lnTo>
                  <a:lnTo>
                    <a:pt x="288" y="33"/>
                  </a:lnTo>
                  <a:lnTo>
                    <a:pt x="234" y="29"/>
                  </a:lnTo>
                  <a:lnTo>
                    <a:pt x="181" y="29"/>
                  </a:lnTo>
                  <a:lnTo>
                    <a:pt x="125" y="32"/>
                  </a:lnTo>
                  <a:lnTo>
                    <a:pt x="75" y="41"/>
                  </a:lnTo>
                  <a:lnTo>
                    <a:pt x="54" y="48"/>
                  </a:lnTo>
                  <a:lnTo>
                    <a:pt x="39" y="58"/>
                  </a:lnTo>
                  <a:lnTo>
                    <a:pt x="32" y="71"/>
                  </a:lnTo>
                  <a:lnTo>
                    <a:pt x="32" y="87"/>
                  </a:lnTo>
                  <a:lnTo>
                    <a:pt x="34" y="96"/>
                  </a:lnTo>
                  <a:lnTo>
                    <a:pt x="41" y="106"/>
                  </a:lnTo>
                  <a:lnTo>
                    <a:pt x="48" y="116"/>
                  </a:lnTo>
                  <a:lnTo>
                    <a:pt x="59" y="129"/>
                  </a:lnTo>
                  <a:lnTo>
                    <a:pt x="58" y="102"/>
                  </a:lnTo>
                  <a:lnTo>
                    <a:pt x="62" y="91"/>
                  </a:lnTo>
                  <a:lnTo>
                    <a:pt x="67" y="81"/>
                  </a:lnTo>
                  <a:lnTo>
                    <a:pt x="76" y="70"/>
                  </a:lnTo>
                  <a:lnTo>
                    <a:pt x="82" y="65"/>
                  </a:lnTo>
                  <a:lnTo>
                    <a:pt x="90" y="61"/>
                  </a:lnTo>
                  <a:lnTo>
                    <a:pt x="89" y="96"/>
                  </a:lnTo>
                  <a:lnTo>
                    <a:pt x="95" y="90"/>
                  </a:lnTo>
                  <a:lnTo>
                    <a:pt x="113" y="77"/>
                  </a:lnTo>
                  <a:lnTo>
                    <a:pt x="118" y="73"/>
                  </a:lnTo>
                  <a:lnTo>
                    <a:pt x="121" y="71"/>
                  </a:lnTo>
                  <a:lnTo>
                    <a:pt x="128" y="67"/>
                  </a:lnTo>
                  <a:lnTo>
                    <a:pt x="133" y="63"/>
                  </a:lnTo>
                  <a:lnTo>
                    <a:pt x="142" y="58"/>
                  </a:lnTo>
                  <a:lnTo>
                    <a:pt x="150" y="54"/>
                  </a:lnTo>
                  <a:lnTo>
                    <a:pt x="139" y="90"/>
                  </a:lnTo>
                  <a:lnTo>
                    <a:pt x="145" y="86"/>
                  </a:lnTo>
                  <a:lnTo>
                    <a:pt x="153" y="82"/>
                  </a:lnTo>
                  <a:lnTo>
                    <a:pt x="162" y="78"/>
                  </a:lnTo>
                  <a:lnTo>
                    <a:pt x="172" y="75"/>
                  </a:lnTo>
                  <a:lnTo>
                    <a:pt x="183" y="72"/>
                  </a:lnTo>
                  <a:lnTo>
                    <a:pt x="207" y="71"/>
                  </a:lnTo>
                  <a:lnTo>
                    <a:pt x="225" y="89"/>
                  </a:lnTo>
                  <a:lnTo>
                    <a:pt x="231" y="125"/>
                  </a:lnTo>
                  <a:lnTo>
                    <a:pt x="227" y="144"/>
                  </a:lnTo>
                  <a:lnTo>
                    <a:pt x="225" y="153"/>
                  </a:lnTo>
                  <a:lnTo>
                    <a:pt x="220" y="162"/>
                  </a:lnTo>
                  <a:lnTo>
                    <a:pt x="206" y="173"/>
                  </a:lnTo>
                  <a:lnTo>
                    <a:pt x="196" y="176"/>
                  </a:lnTo>
                  <a:lnTo>
                    <a:pt x="186" y="178"/>
                  </a:lnTo>
                  <a:lnTo>
                    <a:pt x="92" y="144"/>
                  </a:lnTo>
                  <a:lnTo>
                    <a:pt x="39" y="147"/>
                  </a:lnTo>
                  <a:lnTo>
                    <a:pt x="39" y="1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88" name="Freeform 56"/>
            <p:cNvSpPr>
              <a:spLocks/>
            </p:cNvSpPr>
            <p:nvPr/>
          </p:nvSpPr>
          <p:spPr bwMode="auto">
            <a:xfrm>
              <a:off x="2453" y="2900"/>
              <a:ext cx="33" cy="5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4" y="202"/>
                </a:cxn>
                <a:cxn ang="0">
                  <a:pos x="130" y="204"/>
                </a:cxn>
                <a:cxn ang="0">
                  <a:pos x="29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30" h="204">
                  <a:moveTo>
                    <a:pt x="0" y="0"/>
                  </a:moveTo>
                  <a:lnTo>
                    <a:pt x="94" y="202"/>
                  </a:lnTo>
                  <a:lnTo>
                    <a:pt x="130" y="204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89" name="Freeform 57"/>
            <p:cNvSpPr>
              <a:spLocks/>
            </p:cNvSpPr>
            <p:nvPr/>
          </p:nvSpPr>
          <p:spPr bwMode="auto">
            <a:xfrm>
              <a:off x="2469" y="2901"/>
              <a:ext cx="57" cy="18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5" y="205"/>
                </a:cxn>
                <a:cxn ang="0">
                  <a:pos x="192" y="401"/>
                </a:cxn>
                <a:cxn ang="0">
                  <a:pos x="206" y="732"/>
                </a:cxn>
                <a:cxn ang="0">
                  <a:pos x="227" y="757"/>
                </a:cxn>
                <a:cxn ang="0">
                  <a:pos x="212" y="383"/>
                </a:cxn>
                <a:cxn ang="0">
                  <a:pos x="145" y="202"/>
                </a:cxn>
                <a:cxn ang="0">
                  <a:pos x="31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7" h="757">
                  <a:moveTo>
                    <a:pt x="0" y="0"/>
                  </a:moveTo>
                  <a:lnTo>
                    <a:pt x="115" y="205"/>
                  </a:lnTo>
                  <a:lnTo>
                    <a:pt x="192" y="401"/>
                  </a:lnTo>
                  <a:lnTo>
                    <a:pt x="206" y="732"/>
                  </a:lnTo>
                  <a:lnTo>
                    <a:pt x="227" y="757"/>
                  </a:lnTo>
                  <a:lnTo>
                    <a:pt x="212" y="383"/>
                  </a:lnTo>
                  <a:lnTo>
                    <a:pt x="145" y="202"/>
                  </a:lnTo>
                  <a:lnTo>
                    <a:pt x="31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90" name="Freeform 58"/>
            <p:cNvSpPr>
              <a:spLocks/>
            </p:cNvSpPr>
            <p:nvPr/>
          </p:nvSpPr>
          <p:spPr bwMode="auto">
            <a:xfrm>
              <a:off x="2473" y="3078"/>
              <a:ext cx="56" cy="38"/>
            </a:xfrm>
            <a:custGeom>
              <a:avLst/>
              <a:gdLst/>
              <a:ahLst/>
              <a:cxnLst>
                <a:cxn ang="0">
                  <a:pos x="165" y="0"/>
                </a:cxn>
                <a:cxn ang="0">
                  <a:pos x="162" y="39"/>
                </a:cxn>
                <a:cxn ang="0">
                  <a:pos x="191" y="63"/>
                </a:cxn>
                <a:cxn ang="0">
                  <a:pos x="196" y="77"/>
                </a:cxn>
                <a:cxn ang="0">
                  <a:pos x="196" y="92"/>
                </a:cxn>
                <a:cxn ang="0">
                  <a:pos x="193" y="100"/>
                </a:cxn>
                <a:cxn ang="0">
                  <a:pos x="188" y="106"/>
                </a:cxn>
                <a:cxn ang="0">
                  <a:pos x="175" y="118"/>
                </a:cxn>
                <a:cxn ang="0">
                  <a:pos x="165" y="122"/>
                </a:cxn>
                <a:cxn ang="0">
                  <a:pos x="155" y="124"/>
                </a:cxn>
                <a:cxn ang="0">
                  <a:pos x="129" y="125"/>
                </a:cxn>
                <a:cxn ang="0">
                  <a:pos x="73" y="120"/>
                </a:cxn>
                <a:cxn ang="0">
                  <a:pos x="34" y="110"/>
                </a:cxn>
                <a:cxn ang="0">
                  <a:pos x="16" y="92"/>
                </a:cxn>
                <a:cxn ang="0">
                  <a:pos x="19" y="80"/>
                </a:cxn>
                <a:cxn ang="0">
                  <a:pos x="29" y="65"/>
                </a:cxn>
                <a:cxn ang="0">
                  <a:pos x="44" y="53"/>
                </a:cxn>
                <a:cxn ang="0">
                  <a:pos x="56" y="51"/>
                </a:cxn>
                <a:cxn ang="0">
                  <a:pos x="67" y="55"/>
                </a:cxn>
                <a:cxn ang="0">
                  <a:pos x="74" y="62"/>
                </a:cxn>
                <a:cxn ang="0">
                  <a:pos x="86" y="81"/>
                </a:cxn>
                <a:cxn ang="0">
                  <a:pos x="90" y="92"/>
                </a:cxn>
                <a:cxn ang="0">
                  <a:pos x="92" y="96"/>
                </a:cxn>
                <a:cxn ang="0">
                  <a:pos x="100" y="103"/>
                </a:cxn>
                <a:cxn ang="0">
                  <a:pos x="106" y="101"/>
                </a:cxn>
                <a:cxn ang="0">
                  <a:pos x="109" y="82"/>
                </a:cxn>
                <a:cxn ang="0">
                  <a:pos x="106" y="67"/>
                </a:cxn>
                <a:cxn ang="0">
                  <a:pos x="100" y="52"/>
                </a:cxn>
                <a:cxn ang="0">
                  <a:pos x="90" y="39"/>
                </a:cxn>
                <a:cxn ang="0">
                  <a:pos x="83" y="34"/>
                </a:cxn>
                <a:cxn ang="0">
                  <a:pos x="77" y="31"/>
                </a:cxn>
                <a:cxn ang="0">
                  <a:pos x="69" y="27"/>
                </a:cxn>
                <a:cxn ang="0">
                  <a:pos x="62" y="26"/>
                </a:cxn>
                <a:cxn ang="0">
                  <a:pos x="47" y="26"/>
                </a:cxn>
                <a:cxn ang="0">
                  <a:pos x="16" y="50"/>
                </a:cxn>
                <a:cxn ang="0">
                  <a:pos x="0" y="89"/>
                </a:cxn>
                <a:cxn ang="0">
                  <a:pos x="3" y="105"/>
                </a:cxn>
                <a:cxn ang="0">
                  <a:pos x="6" y="113"/>
                </a:cxn>
                <a:cxn ang="0">
                  <a:pos x="13" y="120"/>
                </a:cxn>
                <a:cxn ang="0">
                  <a:pos x="19" y="127"/>
                </a:cxn>
                <a:cxn ang="0">
                  <a:pos x="29" y="133"/>
                </a:cxn>
                <a:cxn ang="0">
                  <a:pos x="39" y="138"/>
                </a:cxn>
                <a:cxn ang="0">
                  <a:pos x="52" y="142"/>
                </a:cxn>
                <a:cxn ang="0">
                  <a:pos x="67" y="146"/>
                </a:cxn>
                <a:cxn ang="0">
                  <a:pos x="83" y="147"/>
                </a:cxn>
                <a:cxn ang="0">
                  <a:pos x="121" y="149"/>
                </a:cxn>
                <a:cxn ang="0">
                  <a:pos x="158" y="146"/>
                </a:cxn>
                <a:cxn ang="0">
                  <a:pos x="187" y="137"/>
                </a:cxn>
                <a:cxn ang="0">
                  <a:pos x="220" y="111"/>
                </a:cxn>
                <a:cxn ang="0">
                  <a:pos x="226" y="96"/>
                </a:cxn>
                <a:cxn ang="0">
                  <a:pos x="226" y="80"/>
                </a:cxn>
                <a:cxn ang="0">
                  <a:pos x="222" y="63"/>
                </a:cxn>
                <a:cxn ang="0">
                  <a:pos x="212" y="50"/>
                </a:cxn>
                <a:cxn ang="0">
                  <a:pos x="194" y="22"/>
                </a:cxn>
                <a:cxn ang="0">
                  <a:pos x="165" y="0"/>
                </a:cxn>
                <a:cxn ang="0">
                  <a:pos x="165" y="0"/>
                </a:cxn>
              </a:cxnLst>
              <a:rect l="0" t="0" r="r" b="b"/>
              <a:pathLst>
                <a:path w="226" h="149">
                  <a:moveTo>
                    <a:pt x="165" y="0"/>
                  </a:moveTo>
                  <a:lnTo>
                    <a:pt x="162" y="39"/>
                  </a:lnTo>
                  <a:lnTo>
                    <a:pt x="191" y="63"/>
                  </a:lnTo>
                  <a:lnTo>
                    <a:pt x="196" y="77"/>
                  </a:lnTo>
                  <a:lnTo>
                    <a:pt x="196" y="92"/>
                  </a:lnTo>
                  <a:lnTo>
                    <a:pt x="193" y="100"/>
                  </a:lnTo>
                  <a:lnTo>
                    <a:pt x="188" y="106"/>
                  </a:lnTo>
                  <a:lnTo>
                    <a:pt x="175" y="118"/>
                  </a:lnTo>
                  <a:lnTo>
                    <a:pt x="165" y="122"/>
                  </a:lnTo>
                  <a:lnTo>
                    <a:pt x="155" y="124"/>
                  </a:lnTo>
                  <a:lnTo>
                    <a:pt x="129" y="125"/>
                  </a:lnTo>
                  <a:lnTo>
                    <a:pt x="73" y="120"/>
                  </a:lnTo>
                  <a:lnTo>
                    <a:pt x="34" y="110"/>
                  </a:lnTo>
                  <a:lnTo>
                    <a:pt x="16" y="92"/>
                  </a:lnTo>
                  <a:lnTo>
                    <a:pt x="19" y="80"/>
                  </a:lnTo>
                  <a:lnTo>
                    <a:pt x="29" y="65"/>
                  </a:lnTo>
                  <a:lnTo>
                    <a:pt x="44" y="53"/>
                  </a:lnTo>
                  <a:lnTo>
                    <a:pt x="56" y="51"/>
                  </a:lnTo>
                  <a:lnTo>
                    <a:pt x="67" y="55"/>
                  </a:lnTo>
                  <a:lnTo>
                    <a:pt x="74" y="62"/>
                  </a:lnTo>
                  <a:lnTo>
                    <a:pt x="86" y="81"/>
                  </a:lnTo>
                  <a:lnTo>
                    <a:pt x="90" y="92"/>
                  </a:lnTo>
                  <a:lnTo>
                    <a:pt x="92" y="96"/>
                  </a:lnTo>
                  <a:lnTo>
                    <a:pt x="100" y="103"/>
                  </a:lnTo>
                  <a:lnTo>
                    <a:pt x="106" y="101"/>
                  </a:lnTo>
                  <a:lnTo>
                    <a:pt x="109" y="82"/>
                  </a:lnTo>
                  <a:lnTo>
                    <a:pt x="106" y="67"/>
                  </a:lnTo>
                  <a:lnTo>
                    <a:pt x="100" y="52"/>
                  </a:lnTo>
                  <a:lnTo>
                    <a:pt x="90" y="39"/>
                  </a:lnTo>
                  <a:lnTo>
                    <a:pt x="83" y="34"/>
                  </a:lnTo>
                  <a:lnTo>
                    <a:pt x="77" y="31"/>
                  </a:lnTo>
                  <a:lnTo>
                    <a:pt x="69" y="27"/>
                  </a:lnTo>
                  <a:lnTo>
                    <a:pt x="62" y="26"/>
                  </a:lnTo>
                  <a:lnTo>
                    <a:pt x="47" y="26"/>
                  </a:lnTo>
                  <a:lnTo>
                    <a:pt x="16" y="50"/>
                  </a:lnTo>
                  <a:lnTo>
                    <a:pt x="0" y="89"/>
                  </a:lnTo>
                  <a:lnTo>
                    <a:pt x="3" y="105"/>
                  </a:lnTo>
                  <a:lnTo>
                    <a:pt x="6" y="113"/>
                  </a:lnTo>
                  <a:lnTo>
                    <a:pt x="13" y="120"/>
                  </a:lnTo>
                  <a:lnTo>
                    <a:pt x="19" y="127"/>
                  </a:lnTo>
                  <a:lnTo>
                    <a:pt x="29" y="133"/>
                  </a:lnTo>
                  <a:lnTo>
                    <a:pt x="39" y="138"/>
                  </a:lnTo>
                  <a:lnTo>
                    <a:pt x="52" y="142"/>
                  </a:lnTo>
                  <a:lnTo>
                    <a:pt x="67" y="146"/>
                  </a:lnTo>
                  <a:lnTo>
                    <a:pt x="83" y="147"/>
                  </a:lnTo>
                  <a:lnTo>
                    <a:pt x="121" y="149"/>
                  </a:lnTo>
                  <a:lnTo>
                    <a:pt x="158" y="146"/>
                  </a:lnTo>
                  <a:lnTo>
                    <a:pt x="187" y="137"/>
                  </a:lnTo>
                  <a:lnTo>
                    <a:pt x="220" y="111"/>
                  </a:lnTo>
                  <a:lnTo>
                    <a:pt x="226" y="96"/>
                  </a:lnTo>
                  <a:lnTo>
                    <a:pt x="226" y="80"/>
                  </a:lnTo>
                  <a:lnTo>
                    <a:pt x="222" y="63"/>
                  </a:lnTo>
                  <a:lnTo>
                    <a:pt x="212" y="50"/>
                  </a:lnTo>
                  <a:lnTo>
                    <a:pt x="194" y="22"/>
                  </a:ln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91" name="Freeform 59"/>
            <p:cNvSpPr>
              <a:spLocks/>
            </p:cNvSpPr>
            <p:nvPr/>
          </p:nvSpPr>
          <p:spPr bwMode="auto">
            <a:xfrm>
              <a:off x="2493" y="3003"/>
              <a:ext cx="23" cy="79"/>
            </a:xfrm>
            <a:custGeom>
              <a:avLst/>
              <a:gdLst/>
              <a:ahLst/>
              <a:cxnLst>
                <a:cxn ang="0">
                  <a:pos x="77" y="316"/>
                </a:cxn>
                <a:cxn ang="0">
                  <a:pos x="0" y="0"/>
                </a:cxn>
                <a:cxn ang="0">
                  <a:pos x="27" y="3"/>
                </a:cxn>
                <a:cxn ang="0">
                  <a:pos x="95" y="315"/>
                </a:cxn>
                <a:cxn ang="0">
                  <a:pos x="77" y="316"/>
                </a:cxn>
                <a:cxn ang="0">
                  <a:pos x="77" y="316"/>
                </a:cxn>
              </a:cxnLst>
              <a:rect l="0" t="0" r="r" b="b"/>
              <a:pathLst>
                <a:path w="95" h="316">
                  <a:moveTo>
                    <a:pt x="77" y="316"/>
                  </a:moveTo>
                  <a:lnTo>
                    <a:pt x="0" y="0"/>
                  </a:lnTo>
                  <a:lnTo>
                    <a:pt x="27" y="3"/>
                  </a:lnTo>
                  <a:lnTo>
                    <a:pt x="95" y="315"/>
                  </a:lnTo>
                  <a:lnTo>
                    <a:pt x="77" y="316"/>
                  </a:lnTo>
                  <a:lnTo>
                    <a:pt x="77" y="3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92" name="Freeform 60"/>
            <p:cNvSpPr>
              <a:spLocks/>
            </p:cNvSpPr>
            <p:nvPr/>
          </p:nvSpPr>
          <p:spPr bwMode="auto">
            <a:xfrm>
              <a:off x="2462" y="3110"/>
              <a:ext cx="52" cy="22"/>
            </a:xfrm>
            <a:custGeom>
              <a:avLst/>
              <a:gdLst/>
              <a:ahLst/>
              <a:cxnLst>
                <a:cxn ang="0">
                  <a:pos x="207" y="12"/>
                </a:cxn>
                <a:cxn ang="0">
                  <a:pos x="201" y="17"/>
                </a:cxn>
                <a:cxn ang="0">
                  <a:pos x="195" y="21"/>
                </a:cxn>
                <a:cxn ang="0">
                  <a:pos x="186" y="27"/>
                </a:cxn>
                <a:cxn ang="0">
                  <a:pos x="181" y="29"/>
                </a:cxn>
                <a:cxn ang="0">
                  <a:pos x="176" y="33"/>
                </a:cxn>
                <a:cxn ang="0">
                  <a:pos x="169" y="37"/>
                </a:cxn>
                <a:cxn ang="0">
                  <a:pos x="164" y="41"/>
                </a:cxn>
                <a:cxn ang="0">
                  <a:pos x="158" y="45"/>
                </a:cxn>
                <a:cxn ang="0">
                  <a:pos x="150" y="48"/>
                </a:cxn>
                <a:cxn ang="0">
                  <a:pos x="144" y="53"/>
                </a:cxn>
                <a:cxn ang="0">
                  <a:pos x="136" y="57"/>
                </a:cxn>
                <a:cxn ang="0">
                  <a:pos x="129" y="61"/>
                </a:cxn>
                <a:cxn ang="0">
                  <a:pos x="121" y="65"/>
                </a:cxn>
                <a:cxn ang="0">
                  <a:pos x="114" y="69"/>
                </a:cxn>
                <a:cxn ang="0">
                  <a:pos x="106" y="72"/>
                </a:cxn>
                <a:cxn ang="0">
                  <a:pos x="97" y="76"/>
                </a:cxn>
                <a:cxn ang="0">
                  <a:pos x="90" y="79"/>
                </a:cxn>
                <a:cxn ang="0">
                  <a:pos x="75" y="85"/>
                </a:cxn>
                <a:cxn ang="0">
                  <a:pos x="59" y="89"/>
                </a:cxn>
                <a:cxn ang="0">
                  <a:pos x="44" y="91"/>
                </a:cxn>
                <a:cxn ang="0">
                  <a:pos x="18" y="90"/>
                </a:cxn>
                <a:cxn ang="0">
                  <a:pos x="3" y="81"/>
                </a:cxn>
                <a:cxn ang="0">
                  <a:pos x="0" y="70"/>
                </a:cxn>
                <a:cxn ang="0">
                  <a:pos x="4" y="62"/>
                </a:cxn>
                <a:cxn ang="0">
                  <a:pos x="9" y="55"/>
                </a:cxn>
                <a:cxn ang="0">
                  <a:pos x="25" y="39"/>
                </a:cxn>
                <a:cxn ang="0">
                  <a:pos x="43" y="24"/>
                </a:cxn>
                <a:cxn ang="0">
                  <a:pos x="53" y="18"/>
                </a:cxn>
                <a:cxn ang="0">
                  <a:pos x="62" y="12"/>
                </a:cxn>
                <a:cxn ang="0">
                  <a:pos x="70" y="8"/>
                </a:cxn>
                <a:cxn ang="0">
                  <a:pos x="75" y="4"/>
                </a:cxn>
                <a:cxn ang="0">
                  <a:pos x="81" y="0"/>
                </a:cxn>
                <a:cxn ang="0">
                  <a:pos x="101" y="8"/>
                </a:cxn>
                <a:cxn ang="0">
                  <a:pos x="97" y="10"/>
                </a:cxn>
                <a:cxn ang="0">
                  <a:pos x="86" y="17"/>
                </a:cxn>
                <a:cxn ang="0">
                  <a:pos x="78" y="21"/>
                </a:cxn>
                <a:cxn ang="0">
                  <a:pos x="71" y="26"/>
                </a:cxn>
                <a:cxn ang="0">
                  <a:pos x="63" y="31"/>
                </a:cxn>
                <a:cxn ang="0">
                  <a:pos x="54" y="36"/>
                </a:cxn>
                <a:cxn ang="0">
                  <a:pos x="29" y="56"/>
                </a:cxn>
                <a:cxn ang="0">
                  <a:pos x="25" y="63"/>
                </a:cxn>
                <a:cxn ang="0">
                  <a:pos x="32" y="69"/>
                </a:cxn>
                <a:cxn ang="0">
                  <a:pos x="46" y="69"/>
                </a:cxn>
                <a:cxn ang="0">
                  <a:pos x="63" y="63"/>
                </a:cxn>
                <a:cxn ang="0">
                  <a:pos x="73" y="60"/>
                </a:cxn>
                <a:cxn ang="0">
                  <a:pos x="82" y="55"/>
                </a:cxn>
                <a:cxn ang="0">
                  <a:pos x="92" y="50"/>
                </a:cxn>
                <a:cxn ang="0">
                  <a:pos x="102" y="45"/>
                </a:cxn>
                <a:cxn ang="0">
                  <a:pos x="112" y="38"/>
                </a:cxn>
                <a:cxn ang="0">
                  <a:pos x="121" y="33"/>
                </a:cxn>
                <a:cxn ang="0">
                  <a:pos x="129" y="28"/>
                </a:cxn>
                <a:cxn ang="0">
                  <a:pos x="136" y="23"/>
                </a:cxn>
                <a:cxn ang="0">
                  <a:pos x="141" y="19"/>
                </a:cxn>
                <a:cxn ang="0">
                  <a:pos x="147" y="17"/>
                </a:cxn>
                <a:cxn ang="0">
                  <a:pos x="150" y="14"/>
                </a:cxn>
                <a:cxn ang="0">
                  <a:pos x="207" y="12"/>
                </a:cxn>
                <a:cxn ang="0">
                  <a:pos x="207" y="12"/>
                </a:cxn>
              </a:cxnLst>
              <a:rect l="0" t="0" r="r" b="b"/>
              <a:pathLst>
                <a:path w="207" h="91">
                  <a:moveTo>
                    <a:pt x="207" y="12"/>
                  </a:moveTo>
                  <a:lnTo>
                    <a:pt x="201" y="17"/>
                  </a:lnTo>
                  <a:lnTo>
                    <a:pt x="195" y="21"/>
                  </a:lnTo>
                  <a:lnTo>
                    <a:pt x="186" y="27"/>
                  </a:lnTo>
                  <a:lnTo>
                    <a:pt x="181" y="29"/>
                  </a:lnTo>
                  <a:lnTo>
                    <a:pt x="176" y="33"/>
                  </a:lnTo>
                  <a:lnTo>
                    <a:pt x="169" y="37"/>
                  </a:lnTo>
                  <a:lnTo>
                    <a:pt x="164" y="41"/>
                  </a:lnTo>
                  <a:lnTo>
                    <a:pt x="158" y="45"/>
                  </a:lnTo>
                  <a:lnTo>
                    <a:pt x="150" y="48"/>
                  </a:lnTo>
                  <a:lnTo>
                    <a:pt x="144" y="53"/>
                  </a:lnTo>
                  <a:lnTo>
                    <a:pt x="136" y="57"/>
                  </a:lnTo>
                  <a:lnTo>
                    <a:pt x="129" y="61"/>
                  </a:lnTo>
                  <a:lnTo>
                    <a:pt x="121" y="65"/>
                  </a:lnTo>
                  <a:lnTo>
                    <a:pt x="114" y="69"/>
                  </a:lnTo>
                  <a:lnTo>
                    <a:pt x="106" y="72"/>
                  </a:lnTo>
                  <a:lnTo>
                    <a:pt x="97" y="76"/>
                  </a:lnTo>
                  <a:lnTo>
                    <a:pt x="90" y="79"/>
                  </a:lnTo>
                  <a:lnTo>
                    <a:pt x="75" y="85"/>
                  </a:lnTo>
                  <a:lnTo>
                    <a:pt x="59" y="89"/>
                  </a:lnTo>
                  <a:lnTo>
                    <a:pt x="44" y="91"/>
                  </a:lnTo>
                  <a:lnTo>
                    <a:pt x="18" y="90"/>
                  </a:lnTo>
                  <a:lnTo>
                    <a:pt x="3" y="81"/>
                  </a:lnTo>
                  <a:lnTo>
                    <a:pt x="0" y="70"/>
                  </a:lnTo>
                  <a:lnTo>
                    <a:pt x="4" y="62"/>
                  </a:lnTo>
                  <a:lnTo>
                    <a:pt x="9" y="55"/>
                  </a:lnTo>
                  <a:lnTo>
                    <a:pt x="25" y="39"/>
                  </a:lnTo>
                  <a:lnTo>
                    <a:pt x="43" y="24"/>
                  </a:lnTo>
                  <a:lnTo>
                    <a:pt x="53" y="18"/>
                  </a:lnTo>
                  <a:lnTo>
                    <a:pt x="62" y="12"/>
                  </a:lnTo>
                  <a:lnTo>
                    <a:pt x="70" y="8"/>
                  </a:lnTo>
                  <a:lnTo>
                    <a:pt x="75" y="4"/>
                  </a:lnTo>
                  <a:lnTo>
                    <a:pt x="81" y="0"/>
                  </a:lnTo>
                  <a:lnTo>
                    <a:pt x="101" y="8"/>
                  </a:lnTo>
                  <a:lnTo>
                    <a:pt x="97" y="10"/>
                  </a:lnTo>
                  <a:lnTo>
                    <a:pt x="86" y="17"/>
                  </a:lnTo>
                  <a:lnTo>
                    <a:pt x="78" y="21"/>
                  </a:lnTo>
                  <a:lnTo>
                    <a:pt x="71" y="26"/>
                  </a:lnTo>
                  <a:lnTo>
                    <a:pt x="63" y="31"/>
                  </a:lnTo>
                  <a:lnTo>
                    <a:pt x="54" y="36"/>
                  </a:lnTo>
                  <a:lnTo>
                    <a:pt x="29" y="56"/>
                  </a:lnTo>
                  <a:lnTo>
                    <a:pt x="25" y="63"/>
                  </a:lnTo>
                  <a:lnTo>
                    <a:pt x="32" y="69"/>
                  </a:lnTo>
                  <a:lnTo>
                    <a:pt x="46" y="69"/>
                  </a:lnTo>
                  <a:lnTo>
                    <a:pt x="63" y="63"/>
                  </a:lnTo>
                  <a:lnTo>
                    <a:pt x="73" y="60"/>
                  </a:lnTo>
                  <a:lnTo>
                    <a:pt x="82" y="55"/>
                  </a:lnTo>
                  <a:lnTo>
                    <a:pt x="92" y="50"/>
                  </a:lnTo>
                  <a:lnTo>
                    <a:pt x="102" y="45"/>
                  </a:lnTo>
                  <a:lnTo>
                    <a:pt x="112" y="38"/>
                  </a:lnTo>
                  <a:lnTo>
                    <a:pt x="121" y="33"/>
                  </a:lnTo>
                  <a:lnTo>
                    <a:pt x="129" y="28"/>
                  </a:lnTo>
                  <a:lnTo>
                    <a:pt x="136" y="23"/>
                  </a:lnTo>
                  <a:lnTo>
                    <a:pt x="141" y="19"/>
                  </a:lnTo>
                  <a:lnTo>
                    <a:pt x="147" y="17"/>
                  </a:lnTo>
                  <a:lnTo>
                    <a:pt x="150" y="14"/>
                  </a:lnTo>
                  <a:lnTo>
                    <a:pt x="207" y="12"/>
                  </a:lnTo>
                  <a:lnTo>
                    <a:pt x="207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93" name="Freeform 61"/>
            <p:cNvSpPr>
              <a:spLocks/>
            </p:cNvSpPr>
            <p:nvPr/>
          </p:nvSpPr>
          <p:spPr bwMode="auto">
            <a:xfrm>
              <a:off x="2463" y="3005"/>
              <a:ext cx="7" cy="19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3" y="26"/>
                </a:cxn>
                <a:cxn ang="0">
                  <a:pos x="9" y="50"/>
                </a:cxn>
                <a:cxn ang="0">
                  <a:pos x="7" y="62"/>
                </a:cxn>
                <a:cxn ang="0">
                  <a:pos x="0" y="74"/>
                </a:cxn>
                <a:cxn ang="0">
                  <a:pos x="14" y="56"/>
                </a:cxn>
                <a:cxn ang="0">
                  <a:pos x="28" y="3"/>
                </a:cxn>
                <a:cxn ang="0">
                  <a:pos x="12" y="0"/>
                </a:cxn>
                <a:cxn ang="0">
                  <a:pos x="12" y="0"/>
                </a:cxn>
              </a:cxnLst>
              <a:rect l="0" t="0" r="r" b="b"/>
              <a:pathLst>
                <a:path w="28" h="74">
                  <a:moveTo>
                    <a:pt x="12" y="0"/>
                  </a:moveTo>
                  <a:lnTo>
                    <a:pt x="13" y="26"/>
                  </a:lnTo>
                  <a:lnTo>
                    <a:pt x="9" y="50"/>
                  </a:lnTo>
                  <a:lnTo>
                    <a:pt x="7" y="62"/>
                  </a:lnTo>
                  <a:lnTo>
                    <a:pt x="0" y="74"/>
                  </a:lnTo>
                  <a:lnTo>
                    <a:pt x="14" y="56"/>
                  </a:lnTo>
                  <a:lnTo>
                    <a:pt x="28" y="3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94" name="Freeform 62"/>
            <p:cNvSpPr>
              <a:spLocks/>
            </p:cNvSpPr>
            <p:nvPr/>
          </p:nvSpPr>
          <p:spPr bwMode="auto">
            <a:xfrm>
              <a:off x="2136" y="2924"/>
              <a:ext cx="42" cy="15"/>
            </a:xfrm>
            <a:custGeom>
              <a:avLst/>
              <a:gdLst/>
              <a:ahLst/>
              <a:cxnLst>
                <a:cxn ang="0">
                  <a:pos x="171" y="37"/>
                </a:cxn>
                <a:cxn ang="0">
                  <a:pos x="163" y="28"/>
                </a:cxn>
                <a:cxn ang="0">
                  <a:pos x="153" y="21"/>
                </a:cxn>
                <a:cxn ang="0">
                  <a:pos x="148" y="17"/>
                </a:cxn>
                <a:cxn ang="0">
                  <a:pos x="140" y="13"/>
                </a:cxn>
                <a:cxn ang="0">
                  <a:pos x="133" y="9"/>
                </a:cxn>
                <a:cxn ang="0">
                  <a:pos x="125" y="5"/>
                </a:cxn>
                <a:cxn ang="0">
                  <a:pos x="106" y="0"/>
                </a:cxn>
                <a:cxn ang="0">
                  <a:pos x="85" y="0"/>
                </a:cxn>
                <a:cxn ang="0">
                  <a:pos x="61" y="4"/>
                </a:cxn>
                <a:cxn ang="0">
                  <a:pos x="57" y="13"/>
                </a:cxn>
                <a:cxn ang="0">
                  <a:pos x="53" y="21"/>
                </a:cxn>
                <a:cxn ang="0">
                  <a:pos x="47" y="28"/>
                </a:cxn>
                <a:cxn ang="0">
                  <a:pos x="44" y="32"/>
                </a:cxn>
                <a:cxn ang="0">
                  <a:pos x="39" y="34"/>
                </a:cxn>
                <a:cxn ang="0">
                  <a:pos x="31" y="36"/>
                </a:cxn>
                <a:cxn ang="0">
                  <a:pos x="19" y="31"/>
                </a:cxn>
                <a:cxn ang="0">
                  <a:pos x="7" y="18"/>
                </a:cxn>
                <a:cxn ang="0">
                  <a:pos x="0" y="42"/>
                </a:cxn>
                <a:cxn ang="0">
                  <a:pos x="32" y="63"/>
                </a:cxn>
                <a:cxn ang="0">
                  <a:pos x="74" y="21"/>
                </a:cxn>
                <a:cxn ang="0">
                  <a:pos x="171" y="37"/>
                </a:cxn>
                <a:cxn ang="0">
                  <a:pos x="171" y="37"/>
                </a:cxn>
              </a:cxnLst>
              <a:rect l="0" t="0" r="r" b="b"/>
              <a:pathLst>
                <a:path w="171" h="63">
                  <a:moveTo>
                    <a:pt x="171" y="37"/>
                  </a:moveTo>
                  <a:lnTo>
                    <a:pt x="163" y="28"/>
                  </a:lnTo>
                  <a:lnTo>
                    <a:pt x="153" y="21"/>
                  </a:lnTo>
                  <a:lnTo>
                    <a:pt x="148" y="17"/>
                  </a:lnTo>
                  <a:lnTo>
                    <a:pt x="140" y="13"/>
                  </a:lnTo>
                  <a:lnTo>
                    <a:pt x="133" y="9"/>
                  </a:lnTo>
                  <a:lnTo>
                    <a:pt x="125" y="5"/>
                  </a:lnTo>
                  <a:lnTo>
                    <a:pt x="106" y="0"/>
                  </a:lnTo>
                  <a:lnTo>
                    <a:pt x="85" y="0"/>
                  </a:lnTo>
                  <a:lnTo>
                    <a:pt x="61" y="4"/>
                  </a:lnTo>
                  <a:lnTo>
                    <a:pt x="57" y="13"/>
                  </a:lnTo>
                  <a:lnTo>
                    <a:pt x="53" y="21"/>
                  </a:lnTo>
                  <a:lnTo>
                    <a:pt x="47" y="28"/>
                  </a:lnTo>
                  <a:lnTo>
                    <a:pt x="44" y="32"/>
                  </a:lnTo>
                  <a:lnTo>
                    <a:pt x="39" y="34"/>
                  </a:lnTo>
                  <a:lnTo>
                    <a:pt x="31" y="36"/>
                  </a:lnTo>
                  <a:lnTo>
                    <a:pt x="19" y="31"/>
                  </a:lnTo>
                  <a:lnTo>
                    <a:pt x="7" y="18"/>
                  </a:lnTo>
                  <a:lnTo>
                    <a:pt x="0" y="42"/>
                  </a:lnTo>
                  <a:lnTo>
                    <a:pt x="32" y="63"/>
                  </a:lnTo>
                  <a:lnTo>
                    <a:pt x="74" y="21"/>
                  </a:lnTo>
                  <a:lnTo>
                    <a:pt x="171" y="37"/>
                  </a:lnTo>
                  <a:lnTo>
                    <a:pt x="171" y="37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95" name="Freeform 63"/>
            <p:cNvSpPr>
              <a:spLocks/>
            </p:cNvSpPr>
            <p:nvPr/>
          </p:nvSpPr>
          <p:spPr bwMode="auto">
            <a:xfrm>
              <a:off x="2474" y="3006"/>
              <a:ext cx="5" cy="2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82"/>
                </a:cxn>
                <a:cxn ang="0">
                  <a:pos x="20" y="1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20" h="82">
                  <a:moveTo>
                    <a:pt x="5" y="0"/>
                  </a:moveTo>
                  <a:lnTo>
                    <a:pt x="0" y="82"/>
                  </a:lnTo>
                  <a:lnTo>
                    <a:pt x="20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96" name="Freeform 64"/>
            <p:cNvSpPr>
              <a:spLocks/>
            </p:cNvSpPr>
            <p:nvPr/>
          </p:nvSpPr>
          <p:spPr bwMode="auto">
            <a:xfrm>
              <a:off x="2480" y="3005"/>
              <a:ext cx="9" cy="2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6" y="32"/>
                </a:cxn>
                <a:cxn ang="0">
                  <a:pos x="16" y="57"/>
                </a:cxn>
                <a:cxn ang="0">
                  <a:pos x="24" y="69"/>
                </a:cxn>
                <a:cxn ang="0">
                  <a:pos x="34" y="81"/>
                </a:cxn>
                <a:cxn ang="0">
                  <a:pos x="27" y="54"/>
                </a:cxn>
                <a:cxn ang="0">
                  <a:pos x="16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34" h="81">
                  <a:moveTo>
                    <a:pt x="0" y="2"/>
                  </a:moveTo>
                  <a:lnTo>
                    <a:pt x="6" y="32"/>
                  </a:lnTo>
                  <a:lnTo>
                    <a:pt x="16" y="57"/>
                  </a:lnTo>
                  <a:lnTo>
                    <a:pt x="24" y="69"/>
                  </a:lnTo>
                  <a:lnTo>
                    <a:pt x="34" y="81"/>
                  </a:lnTo>
                  <a:lnTo>
                    <a:pt x="27" y="54"/>
                  </a:lnTo>
                  <a:lnTo>
                    <a:pt x="16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97" name="Freeform 65"/>
            <p:cNvSpPr>
              <a:spLocks/>
            </p:cNvSpPr>
            <p:nvPr/>
          </p:nvSpPr>
          <p:spPr bwMode="auto">
            <a:xfrm>
              <a:off x="2327" y="2972"/>
              <a:ext cx="140" cy="114"/>
            </a:xfrm>
            <a:custGeom>
              <a:avLst/>
              <a:gdLst/>
              <a:ahLst/>
              <a:cxnLst>
                <a:cxn ang="0">
                  <a:pos x="41" y="12"/>
                </a:cxn>
                <a:cxn ang="0">
                  <a:pos x="32" y="2"/>
                </a:cxn>
                <a:cxn ang="0">
                  <a:pos x="22" y="0"/>
                </a:cxn>
                <a:cxn ang="0">
                  <a:pos x="1" y="56"/>
                </a:cxn>
                <a:cxn ang="0">
                  <a:pos x="3" y="168"/>
                </a:cxn>
                <a:cxn ang="0">
                  <a:pos x="19" y="221"/>
                </a:cxn>
                <a:cxn ang="0">
                  <a:pos x="31" y="248"/>
                </a:cxn>
                <a:cxn ang="0">
                  <a:pos x="46" y="276"/>
                </a:cxn>
                <a:cxn ang="0">
                  <a:pos x="67" y="304"/>
                </a:cxn>
                <a:cxn ang="0">
                  <a:pos x="89" y="331"/>
                </a:cxn>
                <a:cxn ang="0">
                  <a:pos x="117" y="357"/>
                </a:cxn>
                <a:cxn ang="0">
                  <a:pos x="147" y="382"/>
                </a:cxn>
                <a:cxn ang="0">
                  <a:pos x="163" y="392"/>
                </a:cxn>
                <a:cxn ang="0">
                  <a:pos x="178" y="403"/>
                </a:cxn>
                <a:cxn ang="0">
                  <a:pos x="193" y="411"/>
                </a:cxn>
                <a:cxn ang="0">
                  <a:pos x="208" y="419"/>
                </a:cxn>
                <a:cxn ang="0">
                  <a:pos x="223" y="425"/>
                </a:cxn>
                <a:cxn ang="0">
                  <a:pos x="253" y="437"/>
                </a:cxn>
                <a:cxn ang="0">
                  <a:pos x="282" y="445"/>
                </a:cxn>
                <a:cxn ang="0">
                  <a:pos x="325" y="454"/>
                </a:cxn>
                <a:cxn ang="0">
                  <a:pos x="404" y="456"/>
                </a:cxn>
                <a:cxn ang="0">
                  <a:pos x="468" y="445"/>
                </a:cxn>
                <a:cxn ang="0">
                  <a:pos x="502" y="435"/>
                </a:cxn>
                <a:cxn ang="0">
                  <a:pos x="527" y="424"/>
                </a:cxn>
                <a:cxn ang="0">
                  <a:pos x="550" y="405"/>
                </a:cxn>
                <a:cxn ang="0">
                  <a:pos x="560" y="375"/>
                </a:cxn>
                <a:cxn ang="0">
                  <a:pos x="553" y="346"/>
                </a:cxn>
                <a:cxn ang="0">
                  <a:pos x="538" y="324"/>
                </a:cxn>
                <a:cxn ang="0">
                  <a:pos x="512" y="294"/>
                </a:cxn>
                <a:cxn ang="0">
                  <a:pos x="496" y="271"/>
                </a:cxn>
                <a:cxn ang="0">
                  <a:pos x="479" y="247"/>
                </a:cxn>
                <a:cxn ang="0">
                  <a:pos x="463" y="223"/>
                </a:cxn>
                <a:cxn ang="0">
                  <a:pos x="440" y="189"/>
                </a:cxn>
                <a:cxn ang="0">
                  <a:pos x="434" y="183"/>
                </a:cxn>
                <a:cxn ang="0">
                  <a:pos x="421" y="183"/>
                </a:cxn>
                <a:cxn ang="0">
                  <a:pos x="421" y="205"/>
                </a:cxn>
                <a:cxn ang="0">
                  <a:pos x="433" y="232"/>
                </a:cxn>
                <a:cxn ang="0">
                  <a:pos x="444" y="252"/>
                </a:cxn>
                <a:cxn ang="0">
                  <a:pos x="458" y="274"/>
                </a:cxn>
                <a:cxn ang="0">
                  <a:pos x="474" y="294"/>
                </a:cxn>
                <a:cxn ang="0">
                  <a:pos x="502" y="320"/>
                </a:cxn>
                <a:cxn ang="0">
                  <a:pos x="512" y="327"/>
                </a:cxn>
                <a:cxn ang="0">
                  <a:pos x="538" y="343"/>
                </a:cxn>
                <a:cxn ang="0">
                  <a:pos x="543" y="375"/>
                </a:cxn>
                <a:cxn ang="0">
                  <a:pos x="524" y="408"/>
                </a:cxn>
                <a:cxn ang="0">
                  <a:pos x="498" y="424"/>
                </a:cxn>
                <a:cxn ang="0">
                  <a:pos x="468" y="428"/>
                </a:cxn>
                <a:cxn ang="0">
                  <a:pos x="396" y="432"/>
                </a:cxn>
                <a:cxn ang="0">
                  <a:pos x="277" y="427"/>
                </a:cxn>
                <a:cxn ang="0">
                  <a:pos x="227" y="413"/>
                </a:cxn>
                <a:cxn ang="0">
                  <a:pos x="203" y="401"/>
                </a:cxn>
                <a:cxn ang="0">
                  <a:pos x="187" y="392"/>
                </a:cxn>
                <a:cxn ang="0">
                  <a:pos x="170" y="382"/>
                </a:cxn>
                <a:cxn ang="0">
                  <a:pos x="146" y="363"/>
                </a:cxn>
                <a:cxn ang="0">
                  <a:pos x="116" y="333"/>
                </a:cxn>
                <a:cxn ang="0">
                  <a:pos x="88" y="295"/>
                </a:cxn>
                <a:cxn ang="0">
                  <a:pos x="69" y="262"/>
                </a:cxn>
                <a:cxn ang="0">
                  <a:pos x="56" y="237"/>
                </a:cxn>
                <a:cxn ang="0">
                  <a:pos x="40" y="197"/>
                </a:cxn>
                <a:cxn ang="0">
                  <a:pos x="29" y="101"/>
                </a:cxn>
                <a:cxn ang="0">
                  <a:pos x="160" y="17"/>
                </a:cxn>
                <a:cxn ang="0">
                  <a:pos x="166" y="2"/>
                </a:cxn>
                <a:cxn ang="0">
                  <a:pos x="156" y="1"/>
                </a:cxn>
              </a:cxnLst>
              <a:rect l="0" t="0" r="r" b="b"/>
              <a:pathLst>
                <a:path w="560" h="457">
                  <a:moveTo>
                    <a:pt x="156" y="1"/>
                  </a:moveTo>
                  <a:lnTo>
                    <a:pt x="41" y="12"/>
                  </a:lnTo>
                  <a:lnTo>
                    <a:pt x="39" y="8"/>
                  </a:lnTo>
                  <a:lnTo>
                    <a:pt x="32" y="2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2" y="11"/>
                  </a:lnTo>
                  <a:lnTo>
                    <a:pt x="1" y="56"/>
                  </a:lnTo>
                  <a:lnTo>
                    <a:pt x="0" y="142"/>
                  </a:lnTo>
                  <a:lnTo>
                    <a:pt x="3" y="168"/>
                  </a:lnTo>
                  <a:lnTo>
                    <a:pt x="10" y="193"/>
                  </a:lnTo>
                  <a:lnTo>
                    <a:pt x="19" y="221"/>
                  </a:lnTo>
                  <a:lnTo>
                    <a:pt x="25" y="235"/>
                  </a:lnTo>
                  <a:lnTo>
                    <a:pt x="31" y="248"/>
                  </a:lnTo>
                  <a:lnTo>
                    <a:pt x="39" y="262"/>
                  </a:lnTo>
                  <a:lnTo>
                    <a:pt x="46" y="276"/>
                  </a:lnTo>
                  <a:lnTo>
                    <a:pt x="56" y="290"/>
                  </a:lnTo>
                  <a:lnTo>
                    <a:pt x="67" y="304"/>
                  </a:lnTo>
                  <a:lnTo>
                    <a:pt x="78" y="318"/>
                  </a:lnTo>
                  <a:lnTo>
                    <a:pt x="89" y="331"/>
                  </a:lnTo>
                  <a:lnTo>
                    <a:pt x="103" y="344"/>
                  </a:lnTo>
                  <a:lnTo>
                    <a:pt x="117" y="357"/>
                  </a:lnTo>
                  <a:lnTo>
                    <a:pt x="132" y="370"/>
                  </a:lnTo>
                  <a:lnTo>
                    <a:pt x="147" y="382"/>
                  </a:lnTo>
                  <a:lnTo>
                    <a:pt x="155" y="387"/>
                  </a:lnTo>
                  <a:lnTo>
                    <a:pt x="163" y="392"/>
                  </a:lnTo>
                  <a:lnTo>
                    <a:pt x="170" y="397"/>
                  </a:lnTo>
                  <a:lnTo>
                    <a:pt x="178" y="403"/>
                  </a:lnTo>
                  <a:lnTo>
                    <a:pt x="185" y="406"/>
                  </a:lnTo>
                  <a:lnTo>
                    <a:pt x="193" y="411"/>
                  </a:lnTo>
                  <a:lnTo>
                    <a:pt x="200" y="415"/>
                  </a:lnTo>
                  <a:lnTo>
                    <a:pt x="208" y="419"/>
                  </a:lnTo>
                  <a:lnTo>
                    <a:pt x="216" y="423"/>
                  </a:lnTo>
                  <a:lnTo>
                    <a:pt x="223" y="425"/>
                  </a:lnTo>
                  <a:lnTo>
                    <a:pt x="238" y="432"/>
                  </a:lnTo>
                  <a:lnTo>
                    <a:pt x="253" y="437"/>
                  </a:lnTo>
                  <a:lnTo>
                    <a:pt x="269" y="442"/>
                  </a:lnTo>
                  <a:lnTo>
                    <a:pt x="282" y="445"/>
                  </a:lnTo>
                  <a:lnTo>
                    <a:pt x="298" y="449"/>
                  </a:lnTo>
                  <a:lnTo>
                    <a:pt x="325" y="454"/>
                  </a:lnTo>
                  <a:lnTo>
                    <a:pt x="352" y="457"/>
                  </a:lnTo>
                  <a:lnTo>
                    <a:pt x="404" y="456"/>
                  </a:lnTo>
                  <a:lnTo>
                    <a:pt x="449" y="449"/>
                  </a:lnTo>
                  <a:lnTo>
                    <a:pt x="468" y="445"/>
                  </a:lnTo>
                  <a:lnTo>
                    <a:pt x="487" y="440"/>
                  </a:lnTo>
                  <a:lnTo>
                    <a:pt x="502" y="435"/>
                  </a:lnTo>
                  <a:lnTo>
                    <a:pt x="516" y="429"/>
                  </a:lnTo>
                  <a:lnTo>
                    <a:pt x="527" y="424"/>
                  </a:lnTo>
                  <a:lnTo>
                    <a:pt x="536" y="418"/>
                  </a:lnTo>
                  <a:lnTo>
                    <a:pt x="550" y="405"/>
                  </a:lnTo>
                  <a:lnTo>
                    <a:pt x="558" y="390"/>
                  </a:lnTo>
                  <a:lnTo>
                    <a:pt x="560" y="375"/>
                  </a:lnTo>
                  <a:lnTo>
                    <a:pt x="558" y="360"/>
                  </a:lnTo>
                  <a:lnTo>
                    <a:pt x="553" y="346"/>
                  </a:lnTo>
                  <a:lnTo>
                    <a:pt x="545" y="333"/>
                  </a:lnTo>
                  <a:lnTo>
                    <a:pt x="538" y="324"/>
                  </a:lnTo>
                  <a:lnTo>
                    <a:pt x="527" y="313"/>
                  </a:lnTo>
                  <a:lnTo>
                    <a:pt x="512" y="294"/>
                  </a:lnTo>
                  <a:lnTo>
                    <a:pt x="505" y="284"/>
                  </a:lnTo>
                  <a:lnTo>
                    <a:pt x="496" y="271"/>
                  </a:lnTo>
                  <a:lnTo>
                    <a:pt x="487" y="260"/>
                  </a:lnTo>
                  <a:lnTo>
                    <a:pt x="479" y="247"/>
                  </a:lnTo>
                  <a:lnTo>
                    <a:pt x="471" y="235"/>
                  </a:lnTo>
                  <a:lnTo>
                    <a:pt x="463" y="223"/>
                  </a:lnTo>
                  <a:lnTo>
                    <a:pt x="449" y="203"/>
                  </a:lnTo>
                  <a:lnTo>
                    <a:pt x="440" y="189"/>
                  </a:lnTo>
                  <a:lnTo>
                    <a:pt x="437" y="184"/>
                  </a:lnTo>
                  <a:lnTo>
                    <a:pt x="434" y="183"/>
                  </a:lnTo>
                  <a:lnTo>
                    <a:pt x="428" y="180"/>
                  </a:lnTo>
                  <a:lnTo>
                    <a:pt x="421" y="183"/>
                  </a:lnTo>
                  <a:lnTo>
                    <a:pt x="419" y="194"/>
                  </a:lnTo>
                  <a:lnTo>
                    <a:pt x="421" y="205"/>
                  </a:lnTo>
                  <a:lnTo>
                    <a:pt x="428" y="222"/>
                  </a:lnTo>
                  <a:lnTo>
                    <a:pt x="433" y="232"/>
                  </a:lnTo>
                  <a:lnTo>
                    <a:pt x="438" y="242"/>
                  </a:lnTo>
                  <a:lnTo>
                    <a:pt x="444" y="252"/>
                  </a:lnTo>
                  <a:lnTo>
                    <a:pt x="450" y="264"/>
                  </a:lnTo>
                  <a:lnTo>
                    <a:pt x="458" y="274"/>
                  </a:lnTo>
                  <a:lnTo>
                    <a:pt x="467" y="284"/>
                  </a:lnTo>
                  <a:lnTo>
                    <a:pt x="474" y="294"/>
                  </a:lnTo>
                  <a:lnTo>
                    <a:pt x="483" y="304"/>
                  </a:lnTo>
                  <a:lnTo>
                    <a:pt x="502" y="320"/>
                  </a:lnTo>
                  <a:lnTo>
                    <a:pt x="507" y="324"/>
                  </a:lnTo>
                  <a:lnTo>
                    <a:pt x="512" y="327"/>
                  </a:lnTo>
                  <a:lnTo>
                    <a:pt x="522" y="332"/>
                  </a:lnTo>
                  <a:lnTo>
                    <a:pt x="538" y="343"/>
                  </a:lnTo>
                  <a:lnTo>
                    <a:pt x="544" y="358"/>
                  </a:lnTo>
                  <a:lnTo>
                    <a:pt x="543" y="375"/>
                  </a:lnTo>
                  <a:lnTo>
                    <a:pt x="535" y="392"/>
                  </a:lnTo>
                  <a:lnTo>
                    <a:pt x="524" y="408"/>
                  </a:lnTo>
                  <a:lnTo>
                    <a:pt x="507" y="420"/>
                  </a:lnTo>
                  <a:lnTo>
                    <a:pt x="498" y="424"/>
                  </a:lnTo>
                  <a:lnTo>
                    <a:pt x="488" y="428"/>
                  </a:lnTo>
                  <a:lnTo>
                    <a:pt x="468" y="428"/>
                  </a:lnTo>
                  <a:lnTo>
                    <a:pt x="439" y="428"/>
                  </a:lnTo>
                  <a:lnTo>
                    <a:pt x="396" y="432"/>
                  </a:lnTo>
                  <a:lnTo>
                    <a:pt x="341" y="434"/>
                  </a:lnTo>
                  <a:lnTo>
                    <a:pt x="277" y="427"/>
                  </a:lnTo>
                  <a:lnTo>
                    <a:pt x="245" y="418"/>
                  </a:lnTo>
                  <a:lnTo>
                    <a:pt x="227" y="413"/>
                  </a:lnTo>
                  <a:lnTo>
                    <a:pt x="211" y="405"/>
                  </a:lnTo>
                  <a:lnTo>
                    <a:pt x="203" y="401"/>
                  </a:lnTo>
                  <a:lnTo>
                    <a:pt x="194" y="397"/>
                  </a:lnTo>
                  <a:lnTo>
                    <a:pt x="187" y="392"/>
                  </a:lnTo>
                  <a:lnTo>
                    <a:pt x="179" y="387"/>
                  </a:lnTo>
                  <a:lnTo>
                    <a:pt x="170" y="382"/>
                  </a:lnTo>
                  <a:lnTo>
                    <a:pt x="163" y="376"/>
                  </a:lnTo>
                  <a:lnTo>
                    <a:pt x="146" y="363"/>
                  </a:lnTo>
                  <a:lnTo>
                    <a:pt x="131" y="349"/>
                  </a:lnTo>
                  <a:lnTo>
                    <a:pt x="116" y="333"/>
                  </a:lnTo>
                  <a:lnTo>
                    <a:pt x="102" y="315"/>
                  </a:lnTo>
                  <a:lnTo>
                    <a:pt x="88" y="295"/>
                  </a:lnTo>
                  <a:lnTo>
                    <a:pt x="75" y="274"/>
                  </a:lnTo>
                  <a:lnTo>
                    <a:pt x="69" y="262"/>
                  </a:lnTo>
                  <a:lnTo>
                    <a:pt x="63" y="250"/>
                  </a:lnTo>
                  <a:lnTo>
                    <a:pt x="56" y="237"/>
                  </a:lnTo>
                  <a:lnTo>
                    <a:pt x="50" y="224"/>
                  </a:lnTo>
                  <a:lnTo>
                    <a:pt x="40" y="197"/>
                  </a:lnTo>
                  <a:lnTo>
                    <a:pt x="29" y="150"/>
                  </a:lnTo>
                  <a:lnTo>
                    <a:pt x="29" y="101"/>
                  </a:lnTo>
                  <a:lnTo>
                    <a:pt x="36" y="43"/>
                  </a:lnTo>
                  <a:lnTo>
                    <a:pt x="160" y="17"/>
                  </a:lnTo>
                  <a:lnTo>
                    <a:pt x="166" y="8"/>
                  </a:lnTo>
                  <a:lnTo>
                    <a:pt x="166" y="2"/>
                  </a:lnTo>
                  <a:lnTo>
                    <a:pt x="156" y="1"/>
                  </a:lnTo>
                  <a:lnTo>
                    <a:pt x="156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98" name="Freeform 66"/>
            <p:cNvSpPr>
              <a:spLocks/>
            </p:cNvSpPr>
            <p:nvPr/>
          </p:nvSpPr>
          <p:spPr bwMode="auto">
            <a:xfrm>
              <a:off x="2353" y="2978"/>
              <a:ext cx="77" cy="94"/>
            </a:xfrm>
            <a:custGeom>
              <a:avLst/>
              <a:gdLst/>
              <a:ahLst/>
              <a:cxnLst>
                <a:cxn ang="0">
                  <a:pos x="63" y="7"/>
                </a:cxn>
                <a:cxn ang="0">
                  <a:pos x="71" y="1"/>
                </a:cxn>
                <a:cxn ang="0">
                  <a:pos x="178" y="51"/>
                </a:cxn>
                <a:cxn ang="0">
                  <a:pos x="181" y="67"/>
                </a:cxn>
                <a:cxn ang="0">
                  <a:pos x="161" y="73"/>
                </a:cxn>
                <a:cxn ang="0">
                  <a:pos x="96" y="80"/>
                </a:cxn>
                <a:cxn ang="0">
                  <a:pos x="120" y="136"/>
                </a:cxn>
                <a:cxn ang="0">
                  <a:pos x="211" y="135"/>
                </a:cxn>
                <a:cxn ang="0">
                  <a:pos x="270" y="151"/>
                </a:cxn>
                <a:cxn ang="0">
                  <a:pos x="264" y="155"/>
                </a:cxn>
                <a:cxn ang="0">
                  <a:pos x="216" y="160"/>
                </a:cxn>
                <a:cxn ang="0">
                  <a:pos x="115" y="176"/>
                </a:cxn>
                <a:cxn ang="0">
                  <a:pos x="128" y="222"/>
                </a:cxn>
                <a:cxn ang="0">
                  <a:pos x="138" y="250"/>
                </a:cxn>
                <a:cxn ang="0">
                  <a:pos x="203" y="255"/>
                </a:cxn>
                <a:cxn ang="0">
                  <a:pos x="299" y="242"/>
                </a:cxn>
                <a:cxn ang="0">
                  <a:pos x="307" y="251"/>
                </a:cxn>
                <a:cxn ang="0">
                  <a:pos x="296" y="260"/>
                </a:cxn>
                <a:cxn ang="0">
                  <a:pos x="265" y="267"/>
                </a:cxn>
                <a:cxn ang="0">
                  <a:pos x="224" y="274"/>
                </a:cxn>
                <a:cxn ang="0">
                  <a:pos x="168" y="281"/>
                </a:cxn>
                <a:cxn ang="0">
                  <a:pos x="186" y="333"/>
                </a:cxn>
                <a:cxn ang="0">
                  <a:pos x="277" y="332"/>
                </a:cxn>
                <a:cxn ang="0">
                  <a:pos x="202" y="356"/>
                </a:cxn>
                <a:cxn ang="0">
                  <a:pos x="222" y="365"/>
                </a:cxn>
                <a:cxn ang="0">
                  <a:pos x="249" y="368"/>
                </a:cxn>
                <a:cxn ang="0">
                  <a:pos x="248" y="373"/>
                </a:cxn>
                <a:cxn ang="0">
                  <a:pos x="215" y="375"/>
                </a:cxn>
                <a:cxn ang="0">
                  <a:pos x="183" y="361"/>
                </a:cxn>
                <a:cxn ang="0">
                  <a:pos x="161" y="365"/>
                </a:cxn>
                <a:cxn ang="0">
                  <a:pos x="153" y="360"/>
                </a:cxn>
                <a:cxn ang="0">
                  <a:pos x="166" y="342"/>
                </a:cxn>
                <a:cxn ang="0">
                  <a:pos x="43" y="281"/>
                </a:cxn>
                <a:cxn ang="0">
                  <a:pos x="114" y="257"/>
                </a:cxn>
                <a:cxn ang="0">
                  <a:pos x="17" y="178"/>
                </a:cxn>
                <a:cxn ang="0">
                  <a:pos x="78" y="142"/>
                </a:cxn>
                <a:cxn ang="0">
                  <a:pos x="5" y="92"/>
                </a:cxn>
                <a:cxn ang="0">
                  <a:pos x="60" y="49"/>
                </a:cxn>
              </a:cxnLst>
              <a:rect l="0" t="0" r="r" b="b"/>
              <a:pathLst>
                <a:path w="308" h="376">
                  <a:moveTo>
                    <a:pt x="60" y="49"/>
                  </a:moveTo>
                  <a:lnTo>
                    <a:pt x="63" y="7"/>
                  </a:lnTo>
                  <a:lnTo>
                    <a:pt x="66" y="0"/>
                  </a:lnTo>
                  <a:lnTo>
                    <a:pt x="71" y="1"/>
                  </a:lnTo>
                  <a:lnTo>
                    <a:pt x="89" y="45"/>
                  </a:lnTo>
                  <a:lnTo>
                    <a:pt x="178" y="51"/>
                  </a:lnTo>
                  <a:lnTo>
                    <a:pt x="183" y="64"/>
                  </a:lnTo>
                  <a:lnTo>
                    <a:pt x="181" y="67"/>
                  </a:lnTo>
                  <a:lnTo>
                    <a:pt x="176" y="69"/>
                  </a:lnTo>
                  <a:lnTo>
                    <a:pt x="161" y="73"/>
                  </a:lnTo>
                  <a:lnTo>
                    <a:pt x="135" y="78"/>
                  </a:lnTo>
                  <a:lnTo>
                    <a:pt x="96" y="80"/>
                  </a:lnTo>
                  <a:lnTo>
                    <a:pt x="104" y="137"/>
                  </a:lnTo>
                  <a:lnTo>
                    <a:pt x="120" y="136"/>
                  </a:lnTo>
                  <a:lnTo>
                    <a:pt x="159" y="133"/>
                  </a:lnTo>
                  <a:lnTo>
                    <a:pt x="211" y="135"/>
                  </a:lnTo>
                  <a:lnTo>
                    <a:pt x="259" y="145"/>
                  </a:lnTo>
                  <a:lnTo>
                    <a:pt x="270" y="151"/>
                  </a:lnTo>
                  <a:lnTo>
                    <a:pt x="269" y="154"/>
                  </a:lnTo>
                  <a:lnTo>
                    <a:pt x="264" y="155"/>
                  </a:lnTo>
                  <a:lnTo>
                    <a:pt x="245" y="159"/>
                  </a:lnTo>
                  <a:lnTo>
                    <a:pt x="216" y="160"/>
                  </a:lnTo>
                  <a:lnTo>
                    <a:pt x="111" y="164"/>
                  </a:lnTo>
                  <a:lnTo>
                    <a:pt x="115" y="176"/>
                  </a:lnTo>
                  <a:lnTo>
                    <a:pt x="123" y="205"/>
                  </a:lnTo>
                  <a:lnTo>
                    <a:pt x="128" y="222"/>
                  </a:lnTo>
                  <a:lnTo>
                    <a:pt x="133" y="237"/>
                  </a:lnTo>
                  <a:lnTo>
                    <a:pt x="138" y="250"/>
                  </a:lnTo>
                  <a:lnTo>
                    <a:pt x="143" y="257"/>
                  </a:lnTo>
                  <a:lnTo>
                    <a:pt x="203" y="255"/>
                  </a:lnTo>
                  <a:lnTo>
                    <a:pt x="283" y="243"/>
                  </a:lnTo>
                  <a:lnTo>
                    <a:pt x="299" y="242"/>
                  </a:lnTo>
                  <a:lnTo>
                    <a:pt x="308" y="246"/>
                  </a:lnTo>
                  <a:lnTo>
                    <a:pt x="307" y="251"/>
                  </a:lnTo>
                  <a:lnTo>
                    <a:pt x="303" y="255"/>
                  </a:lnTo>
                  <a:lnTo>
                    <a:pt x="296" y="260"/>
                  </a:lnTo>
                  <a:lnTo>
                    <a:pt x="283" y="264"/>
                  </a:lnTo>
                  <a:lnTo>
                    <a:pt x="265" y="267"/>
                  </a:lnTo>
                  <a:lnTo>
                    <a:pt x="245" y="271"/>
                  </a:lnTo>
                  <a:lnTo>
                    <a:pt x="224" y="274"/>
                  </a:lnTo>
                  <a:lnTo>
                    <a:pt x="203" y="276"/>
                  </a:lnTo>
                  <a:lnTo>
                    <a:pt x="168" y="281"/>
                  </a:lnTo>
                  <a:lnTo>
                    <a:pt x="154" y="283"/>
                  </a:lnTo>
                  <a:lnTo>
                    <a:pt x="186" y="333"/>
                  </a:lnTo>
                  <a:lnTo>
                    <a:pt x="267" y="314"/>
                  </a:lnTo>
                  <a:lnTo>
                    <a:pt x="277" y="332"/>
                  </a:lnTo>
                  <a:lnTo>
                    <a:pt x="200" y="353"/>
                  </a:lnTo>
                  <a:lnTo>
                    <a:pt x="202" y="356"/>
                  </a:lnTo>
                  <a:lnTo>
                    <a:pt x="210" y="360"/>
                  </a:lnTo>
                  <a:lnTo>
                    <a:pt x="222" y="365"/>
                  </a:lnTo>
                  <a:lnTo>
                    <a:pt x="243" y="367"/>
                  </a:lnTo>
                  <a:lnTo>
                    <a:pt x="249" y="368"/>
                  </a:lnTo>
                  <a:lnTo>
                    <a:pt x="251" y="370"/>
                  </a:lnTo>
                  <a:lnTo>
                    <a:pt x="248" y="373"/>
                  </a:lnTo>
                  <a:lnTo>
                    <a:pt x="240" y="376"/>
                  </a:lnTo>
                  <a:lnTo>
                    <a:pt x="215" y="375"/>
                  </a:lnTo>
                  <a:lnTo>
                    <a:pt x="200" y="370"/>
                  </a:lnTo>
                  <a:lnTo>
                    <a:pt x="183" y="361"/>
                  </a:lnTo>
                  <a:lnTo>
                    <a:pt x="176" y="363"/>
                  </a:lnTo>
                  <a:lnTo>
                    <a:pt x="161" y="365"/>
                  </a:lnTo>
                  <a:lnTo>
                    <a:pt x="156" y="363"/>
                  </a:lnTo>
                  <a:lnTo>
                    <a:pt x="153" y="360"/>
                  </a:lnTo>
                  <a:lnTo>
                    <a:pt x="157" y="352"/>
                  </a:lnTo>
                  <a:lnTo>
                    <a:pt x="166" y="342"/>
                  </a:lnTo>
                  <a:lnTo>
                    <a:pt x="125" y="283"/>
                  </a:lnTo>
                  <a:lnTo>
                    <a:pt x="43" y="281"/>
                  </a:lnTo>
                  <a:lnTo>
                    <a:pt x="34" y="267"/>
                  </a:lnTo>
                  <a:lnTo>
                    <a:pt x="114" y="257"/>
                  </a:lnTo>
                  <a:lnTo>
                    <a:pt x="82" y="168"/>
                  </a:lnTo>
                  <a:lnTo>
                    <a:pt x="17" y="178"/>
                  </a:lnTo>
                  <a:lnTo>
                    <a:pt x="10" y="160"/>
                  </a:lnTo>
                  <a:lnTo>
                    <a:pt x="78" y="142"/>
                  </a:lnTo>
                  <a:lnTo>
                    <a:pt x="68" y="87"/>
                  </a:lnTo>
                  <a:lnTo>
                    <a:pt x="5" y="92"/>
                  </a:lnTo>
                  <a:lnTo>
                    <a:pt x="0" y="70"/>
                  </a:lnTo>
                  <a:lnTo>
                    <a:pt x="60" y="49"/>
                  </a:lnTo>
                  <a:lnTo>
                    <a:pt x="60" y="4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899" name="Freeform 67"/>
            <p:cNvSpPr>
              <a:spLocks/>
            </p:cNvSpPr>
            <p:nvPr/>
          </p:nvSpPr>
          <p:spPr bwMode="auto">
            <a:xfrm>
              <a:off x="2132" y="2863"/>
              <a:ext cx="227" cy="230"/>
            </a:xfrm>
            <a:custGeom>
              <a:avLst/>
              <a:gdLst/>
              <a:ahLst/>
              <a:cxnLst>
                <a:cxn ang="0">
                  <a:pos x="744" y="284"/>
                </a:cxn>
                <a:cxn ang="0">
                  <a:pos x="859" y="275"/>
                </a:cxn>
                <a:cxn ang="0">
                  <a:pos x="849" y="209"/>
                </a:cxn>
                <a:cxn ang="0">
                  <a:pos x="749" y="232"/>
                </a:cxn>
                <a:cxn ang="0">
                  <a:pos x="786" y="148"/>
                </a:cxn>
                <a:cxn ang="0">
                  <a:pos x="786" y="36"/>
                </a:cxn>
                <a:cxn ang="0">
                  <a:pos x="694" y="54"/>
                </a:cxn>
                <a:cxn ang="0">
                  <a:pos x="753" y="130"/>
                </a:cxn>
                <a:cxn ang="0">
                  <a:pos x="652" y="170"/>
                </a:cxn>
                <a:cxn ang="0">
                  <a:pos x="584" y="47"/>
                </a:cxn>
                <a:cxn ang="0">
                  <a:pos x="532" y="96"/>
                </a:cxn>
                <a:cxn ang="0">
                  <a:pos x="593" y="159"/>
                </a:cxn>
                <a:cxn ang="0">
                  <a:pos x="516" y="242"/>
                </a:cxn>
                <a:cxn ang="0">
                  <a:pos x="577" y="251"/>
                </a:cxn>
                <a:cxn ang="0">
                  <a:pos x="667" y="290"/>
                </a:cxn>
                <a:cxn ang="0">
                  <a:pos x="641" y="390"/>
                </a:cxn>
                <a:cxn ang="0">
                  <a:pos x="372" y="409"/>
                </a:cxn>
                <a:cxn ang="0">
                  <a:pos x="290" y="379"/>
                </a:cxn>
                <a:cxn ang="0">
                  <a:pos x="263" y="300"/>
                </a:cxn>
                <a:cxn ang="0">
                  <a:pos x="268" y="194"/>
                </a:cxn>
                <a:cxn ang="0">
                  <a:pos x="123" y="143"/>
                </a:cxn>
                <a:cxn ang="0">
                  <a:pos x="99" y="212"/>
                </a:cxn>
                <a:cxn ang="0">
                  <a:pos x="40" y="178"/>
                </a:cxn>
                <a:cxn ang="0">
                  <a:pos x="66" y="227"/>
                </a:cxn>
                <a:cxn ang="0">
                  <a:pos x="34" y="288"/>
                </a:cxn>
                <a:cxn ang="0">
                  <a:pos x="86" y="251"/>
                </a:cxn>
                <a:cxn ang="0">
                  <a:pos x="186" y="318"/>
                </a:cxn>
                <a:cxn ang="0">
                  <a:pos x="178" y="413"/>
                </a:cxn>
                <a:cxn ang="0">
                  <a:pos x="255" y="460"/>
                </a:cxn>
                <a:cxn ang="0">
                  <a:pos x="272" y="672"/>
                </a:cxn>
                <a:cxn ang="0">
                  <a:pos x="234" y="922"/>
                </a:cxn>
                <a:cxn ang="0">
                  <a:pos x="230" y="719"/>
                </a:cxn>
                <a:cxn ang="0">
                  <a:pos x="263" y="544"/>
                </a:cxn>
                <a:cxn ang="0">
                  <a:pos x="206" y="463"/>
                </a:cxn>
                <a:cxn ang="0">
                  <a:pos x="144" y="425"/>
                </a:cxn>
                <a:cxn ang="0">
                  <a:pos x="162" y="280"/>
                </a:cxn>
                <a:cxn ang="0">
                  <a:pos x="79" y="294"/>
                </a:cxn>
                <a:cxn ang="0">
                  <a:pos x="0" y="269"/>
                </a:cxn>
                <a:cxn ang="0">
                  <a:pos x="43" y="216"/>
                </a:cxn>
                <a:cxn ang="0">
                  <a:pos x="32" y="149"/>
                </a:cxn>
                <a:cxn ang="0">
                  <a:pos x="84" y="125"/>
                </a:cxn>
                <a:cxn ang="0">
                  <a:pos x="159" y="167"/>
                </a:cxn>
                <a:cxn ang="0">
                  <a:pos x="310" y="192"/>
                </a:cxn>
                <a:cxn ang="0">
                  <a:pos x="284" y="329"/>
                </a:cxn>
                <a:cxn ang="0">
                  <a:pos x="337" y="370"/>
                </a:cxn>
                <a:cxn ang="0">
                  <a:pos x="475" y="380"/>
                </a:cxn>
                <a:cxn ang="0">
                  <a:pos x="622" y="261"/>
                </a:cxn>
                <a:cxn ang="0">
                  <a:pos x="538" y="295"/>
                </a:cxn>
                <a:cxn ang="0">
                  <a:pos x="526" y="188"/>
                </a:cxn>
                <a:cxn ang="0">
                  <a:pos x="565" y="158"/>
                </a:cxn>
                <a:cxn ang="0">
                  <a:pos x="510" y="76"/>
                </a:cxn>
                <a:cxn ang="0">
                  <a:pos x="575" y="17"/>
                </a:cxn>
                <a:cxn ang="0">
                  <a:pos x="627" y="120"/>
                </a:cxn>
                <a:cxn ang="0">
                  <a:pos x="716" y="143"/>
                </a:cxn>
                <a:cxn ang="0">
                  <a:pos x="671" y="78"/>
                </a:cxn>
                <a:cxn ang="0">
                  <a:pos x="702" y="11"/>
                </a:cxn>
                <a:cxn ang="0">
                  <a:pos x="827" y="53"/>
                </a:cxn>
                <a:cxn ang="0">
                  <a:pos x="792" y="160"/>
                </a:cxn>
                <a:cxn ang="0">
                  <a:pos x="807" y="213"/>
                </a:cxn>
                <a:cxn ang="0">
                  <a:pos x="874" y="177"/>
                </a:cxn>
                <a:cxn ang="0">
                  <a:pos x="897" y="285"/>
                </a:cxn>
                <a:cxn ang="0">
                  <a:pos x="786" y="293"/>
                </a:cxn>
              </a:cxnLst>
              <a:rect l="0" t="0" r="r" b="b"/>
              <a:pathLst>
                <a:path w="909" h="922">
                  <a:moveTo>
                    <a:pt x="790" y="365"/>
                  </a:moveTo>
                  <a:lnTo>
                    <a:pt x="788" y="379"/>
                  </a:lnTo>
                  <a:lnTo>
                    <a:pt x="784" y="381"/>
                  </a:lnTo>
                  <a:lnTo>
                    <a:pt x="779" y="381"/>
                  </a:lnTo>
                  <a:lnTo>
                    <a:pt x="763" y="369"/>
                  </a:lnTo>
                  <a:lnTo>
                    <a:pt x="745" y="299"/>
                  </a:lnTo>
                  <a:lnTo>
                    <a:pt x="744" y="284"/>
                  </a:lnTo>
                  <a:lnTo>
                    <a:pt x="749" y="274"/>
                  </a:lnTo>
                  <a:lnTo>
                    <a:pt x="754" y="271"/>
                  </a:lnTo>
                  <a:lnTo>
                    <a:pt x="763" y="270"/>
                  </a:lnTo>
                  <a:lnTo>
                    <a:pt x="779" y="274"/>
                  </a:lnTo>
                  <a:lnTo>
                    <a:pt x="797" y="276"/>
                  </a:lnTo>
                  <a:lnTo>
                    <a:pt x="817" y="279"/>
                  </a:lnTo>
                  <a:lnTo>
                    <a:pt x="859" y="275"/>
                  </a:lnTo>
                  <a:lnTo>
                    <a:pt x="883" y="254"/>
                  </a:lnTo>
                  <a:lnTo>
                    <a:pt x="883" y="226"/>
                  </a:lnTo>
                  <a:lnTo>
                    <a:pt x="877" y="217"/>
                  </a:lnTo>
                  <a:lnTo>
                    <a:pt x="873" y="213"/>
                  </a:lnTo>
                  <a:lnTo>
                    <a:pt x="868" y="211"/>
                  </a:lnTo>
                  <a:lnTo>
                    <a:pt x="859" y="208"/>
                  </a:lnTo>
                  <a:lnTo>
                    <a:pt x="849" y="209"/>
                  </a:lnTo>
                  <a:lnTo>
                    <a:pt x="834" y="225"/>
                  </a:lnTo>
                  <a:lnTo>
                    <a:pt x="827" y="235"/>
                  </a:lnTo>
                  <a:lnTo>
                    <a:pt x="817" y="242"/>
                  </a:lnTo>
                  <a:lnTo>
                    <a:pt x="806" y="247"/>
                  </a:lnTo>
                  <a:lnTo>
                    <a:pt x="792" y="250"/>
                  </a:lnTo>
                  <a:lnTo>
                    <a:pt x="767" y="246"/>
                  </a:lnTo>
                  <a:lnTo>
                    <a:pt x="749" y="232"/>
                  </a:lnTo>
                  <a:lnTo>
                    <a:pt x="743" y="212"/>
                  </a:lnTo>
                  <a:lnTo>
                    <a:pt x="747" y="189"/>
                  </a:lnTo>
                  <a:lnTo>
                    <a:pt x="753" y="178"/>
                  </a:lnTo>
                  <a:lnTo>
                    <a:pt x="760" y="167"/>
                  </a:lnTo>
                  <a:lnTo>
                    <a:pt x="772" y="156"/>
                  </a:lnTo>
                  <a:lnTo>
                    <a:pt x="778" y="151"/>
                  </a:lnTo>
                  <a:lnTo>
                    <a:pt x="786" y="148"/>
                  </a:lnTo>
                  <a:lnTo>
                    <a:pt x="798" y="136"/>
                  </a:lnTo>
                  <a:lnTo>
                    <a:pt x="806" y="121"/>
                  </a:lnTo>
                  <a:lnTo>
                    <a:pt x="810" y="84"/>
                  </a:lnTo>
                  <a:lnTo>
                    <a:pt x="806" y="67"/>
                  </a:lnTo>
                  <a:lnTo>
                    <a:pt x="800" y="52"/>
                  </a:lnTo>
                  <a:lnTo>
                    <a:pt x="791" y="40"/>
                  </a:lnTo>
                  <a:lnTo>
                    <a:pt x="786" y="36"/>
                  </a:lnTo>
                  <a:lnTo>
                    <a:pt x="779" y="34"/>
                  </a:lnTo>
                  <a:lnTo>
                    <a:pt x="767" y="31"/>
                  </a:lnTo>
                  <a:lnTo>
                    <a:pt x="750" y="30"/>
                  </a:lnTo>
                  <a:lnTo>
                    <a:pt x="719" y="31"/>
                  </a:lnTo>
                  <a:lnTo>
                    <a:pt x="705" y="36"/>
                  </a:lnTo>
                  <a:lnTo>
                    <a:pt x="696" y="44"/>
                  </a:lnTo>
                  <a:lnTo>
                    <a:pt x="694" y="54"/>
                  </a:lnTo>
                  <a:lnTo>
                    <a:pt x="699" y="69"/>
                  </a:lnTo>
                  <a:lnTo>
                    <a:pt x="709" y="83"/>
                  </a:lnTo>
                  <a:lnTo>
                    <a:pt x="720" y="95"/>
                  </a:lnTo>
                  <a:lnTo>
                    <a:pt x="726" y="100"/>
                  </a:lnTo>
                  <a:lnTo>
                    <a:pt x="733" y="103"/>
                  </a:lnTo>
                  <a:lnTo>
                    <a:pt x="743" y="112"/>
                  </a:lnTo>
                  <a:lnTo>
                    <a:pt x="753" y="130"/>
                  </a:lnTo>
                  <a:lnTo>
                    <a:pt x="750" y="143"/>
                  </a:lnTo>
                  <a:lnTo>
                    <a:pt x="739" y="159"/>
                  </a:lnTo>
                  <a:lnTo>
                    <a:pt x="721" y="173"/>
                  </a:lnTo>
                  <a:lnTo>
                    <a:pt x="710" y="177"/>
                  </a:lnTo>
                  <a:lnTo>
                    <a:pt x="699" y="178"/>
                  </a:lnTo>
                  <a:lnTo>
                    <a:pt x="676" y="177"/>
                  </a:lnTo>
                  <a:lnTo>
                    <a:pt x="652" y="170"/>
                  </a:lnTo>
                  <a:lnTo>
                    <a:pt x="639" y="164"/>
                  </a:lnTo>
                  <a:lnTo>
                    <a:pt x="629" y="158"/>
                  </a:lnTo>
                  <a:lnTo>
                    <a:pt x="610" y="144"/>
                  </a:lnTo>
                  <a:lnTo>
                    <a:pt x="598" y="127"/>
                  </a:lnTo>
                  <a:lnTo>
                    <a:pt x="591" y="112"/>
                  </a:lnTo>
                  <a:lnTo>
                    <a:pt x="587" y="54"/>
                  </a:lnTo>
                  <a:lnTo>
                    <a:pt x="584" y="47"/>
                  </a:lnTo>
                  <a:lnTo>
                    <a:pt x="581" y="44"/>
                  </a:lnTo>
                  <a:lnTo>
                    <a:pt x="577" y="43"/>
                  </a:lnTo>
                  <a:lnTo>
                    <a:pt x="567" y="45"/>
                  </a:lnTo>
                  <a:lnTo>
                    <a:pt x="561" y="49"/>
                  </a:lnTo>
                  <a:lnTo>
                    <a:pt x="552" y="55"/>
                  </a:lnTo>
                  <a:lnTo>
                    <a:pt x="533" y="83"/>
                  </a:lnTo>
                  <a:lnTo>
                    <a:pt x="532" y="96"/>
                  </a:lnTo>
                  <a:lnTo>
                    <a:pt x="536" y="107"/>
                  </a:lnTo>
                  <a:lnTo>
                    <a:pt x="543" y="117"/>
                  </a:lnTo>
                  <a:lnTo>
                    <a:pt x="552" y="126"/>
                  </a:lnTo>
                  <a:lnTo>
                    <a:pt x="556" y="129"/>
                  </a:lnTo>
                  <a:lnTo>
                    <a:pt x="561" y="131"/>
                  </a:lnTo>
                  <a:lnTo>
                    <a:pt x="567" y="135"/>
                  </a:lnTo>
                  <a:lnTo>
                    <a:pt x="593" y="159"/>
                  </a:lnTo>
                  <a:lnTo>
                    <a:pt x="596" y="173"/>
                  </a:lnTo>
                  <a:lnTo>
                    <a:pt x="587" y="182"/>
                  </a:lnTo>
                  <a:lnTo>
                    <a:pt x="566" y="189"/>
                  </a:lnTo>
                  <a:lnTo>
                    <a:pt x="553" y="194"/>
                  </a:lnTo>
                  <a:lnTo>
                    <a:pt x="541" y="202"/>
                  </a:lnTo>
                  <a:lnTo>
                    <a:pt x="522" y="220"/>
                  </a:lnTo>
                  <a:lnTo>
                    <a:pt x="516" y="242"/>
                  </a:lnTo>
                  <a:lnTo>
                    <a:pt x="518" y="254"/>
                  </a:lnTo>
                  <a:lnTo>
                    <a:pt x="523" y="263"/>
                  </a:lnTo>
                  <a:lnTo>
                    <a:pt x="531" y="270"/>
                  </a:lnTo>
                  <a:lnTo>
                    <a:pt x="538" y="274"/>
                  </a:lnTo>
                  <a:lnTo>
                    <a:pt x="556" y="274"/>
                  </a:lnTo>
                  <a:lnTo>
                    <a:pt x="570" y="260"/>
                  </a:lnTo>
                  <a:lnTo>
                    <a:pt x="577" y="251"/>
                  </a:lnTo>
                  <a:lnTo>
                    <a:pt x="586" y="244"/>
                  </a:lnTo>
                  <a:lnTo>
                    <a:pt x="596" y="239"/>
                  </a:lnTo>
                  <a:lnTo>
                    <a:pt x="608" y="236"/>
                  </a:lnTo>
                  <a:lnTo>
                    <a:pt x="630" y="239"/>
                  </a:lnTo>
                  <a:lnTo>
                    <a:pt x="649" y="256"/>
                  </a:lnTo>
                  <a:lnTo>
                    <a:pt x="658" y="271"/>
                  </a:lnTo>
                  <a:lnTo>
                    <a:pt x="667" y="290"/>
                  </a:lnTo>
                  <a:lnTo>
                    <a:pt x="675" y="311"/>
                  </a:lnTo>
                  <a:lnTo>
                    <a:pt x="683" y="332"/>
                  </a:lnTo>
                  <a:lnTo>
                    <a:pt x="690" y="351"/>
                  </a:lnTo>
                  <a:lnTo>
                    <a:pt x="695" y="367"/>
                  </a:lnTo>
                  <a:lnTo>
                    <a:pt x="700" y="383"/>
                  </a:lnTo>
                  <a:lnTo>
                    <a:pt x="671" y="386"/>
                  </a:lnTo>
                  <a:lnTo>
                    <a:pt x="641" y="390"/>
                  </a:lnTo>
                  <a:lnTo>
                    <a:pt x="605" y="394"/>
                  </a:lnTo>
                  <a:lnTo>
                    <a:pt x="569" y="399"/>
                  </a:lnTo>
                  <a:lnTo>
                    <a:pt x="533" y="403"/>
                  </a:lnTo>
                  <a:lnTo>
                    <a:pt x="484" y="410"/>
                  </a:lnTo>
                  <a:lnTo>
                    <a:pt x="451" y="413"/>
                  </a:lnTo>
                  <a:lnTo>
                    <a:pt x="409" y="413"/>
                  </a:lnTo>
                  <a:lnTo>
                    <a:pt x="372" y="409"/>
                  </a:lnTo>
                  <a:lnTo>
                    <a:pt x="346" y="403"/>
                  </a:lnTo>
                  <a:lnTo>
                    <a:pt x="339" y="398"/>
                  </a:lnTo>
                  <a:lnTo>
                    <a:pt x="330" y="393"/>
                  </a:lnTo>
                  <a:lnTo>
                    <a:pt x="320" y="389"/>
                  </a:lnTo>
                  <a:lnTo>
                    <a:pt x="310" y="385"/>
                  </a:lnTo>
                  <a:lnTo>
                    <a:pt x="300" y="381"/>
                  </a:lnTo>
                  <a:lnTo>
                    <a:pt x="290" y="379"/>
                  </a:lnTo>
                  <a:lnTo>
                    <a:pt x="268" y="376"/>
                  </a:lnTo>
                  <a:lnTo>
                    <a:pt x="259" y="375"/>
                  </a:lnTo>
                  <a:lnTo>
                    <a:pt x="253" y="369"/>
                  </a:lnTo>
                  <a:lnTo>
                    <a:pt x="248" y="347"/>
                  </a:lnTo>
                  <a:lnTo>
                    <a:pt x="252" y="323"/>
                  </a:lnTo>
                  <a:lnTo>
                    <a:pt x="257" y="311"/>
                  </a:lnTo>
                  <a:lnTo>
                    <a:pt x="263" y="300"/>
                  </a:lnTo>
                  <a:lnTo>
                    <a:pt x="278" y="285"/>
                  </a:lnTo>
                  <a:lnTo>
                    <a:pt x="292" y="270"/>
                  </a:lnTo>
                  <a:lnTo>
                    <a:pt x="301" y="254"/>
                  </a:lnTo>
                  <a:lnTo>
                    <a:pt x="300" y="232"/>
                  </a:lnTo>
                  <a:lnTo>
                    <a:pt x="291" y="212"/>
                  </a:lnTo>
                  <a:lnTo>
                    <a:pt x="277" y="198"/>
                  </a:lnTo>
                  <a:lnTo>
                    <a:pt x="268" y="194"/>
                  </a:lnTo>
                  <a:lnTo>
                    <a:pt x="255" y="192"/>
                  </a:lnTo>
                  <a:lnTo>
                    <a:pt x="221" y="192"/>
                  </a:lnTo>
                  <a:lnTo>
                    <a:pt x="182" y="193"/>
                  </a:lnTo>
                  <a:lnTo>
                    <a:pt x="149" y="188"/>
                  </a:lnTo>
                  <a:lnTo>
                    <a:pt x="137" y="183"/>
                  </a:lnTo>
                  <a:lnTo>
                    <a:pt x="127" y="173"/>
                  </a:lnTo>
                  <a:lnTo>
                    <a:pt x="123" y="143"/>
                  </a:lnTo>
                  <a:lnTo>
                    <a:pt x="117" y="141"/>
                  </a:lnTo>
                  <a:lnTo>
                    <a:pt x="103" y="139"/>
                  </a:lnTo>
                  <a:lnTo>
                    <a:pt x="91" y="143"/>
                  </a:lnTo>
                  <a:lnTo>
                    <a:pt x="90" y="149"/>
                  </a:lnTo>
                  <a:lnTo>
                    <a:pt x="91" y="159"/>
                  </a:lnTo>
                  <a:lnTo>
                    <a:pt x="101" y="202"/>
                  </a:lnTo>
                  <a:lnTo>
                    <a:pt x="99" y="212"/>
                  </a:lnTo>
                  <a:lnTo>
                    <a:pt x="91" y="207"/>
                  </a:lnTo>
                  <a:lnTo>
                    <a:pt x="80" y="192"/>
                  </a:lnTo>
                  <a:lnTo>
                    <a:pt x="67" y="178"/>
                  </a:lnTo>
                  <a:lnTo>
                    <a:pt x="60" y="173"/>
                  </a:lnTo>
                  <a:lnTo>
                    <a:pt x="52" y="172"/>
                  </a:lnTo>
                  <a:lnTo>
                    <a:pt x="46" y="173"/>
                  </a:lnTo>
                  <a:lnTo>
                    <a:pt x="40" y="178"/>
                  </a:lnTo>
                  <a:lnTo>
                    <a:pt x="36" y="185"/>
                  </a:lnTo>
                  <a:lnTo>
                    <a:pt x="37" y="193"/>
                  </a:lnTo>
                  <a:lnTo>
                    <a:pt x="48" y="206"/>
                  </a:lnTo>
                  <a:lnTo>
                    <a:pt x="56" y="211"/>
                  </a:lnTo>
                  <a:lnTo>
                    <a:pt x="62" y="215"/>
                  </a:lnTo>
                  <a:lnTo>
                    <a:pt x="70" y="217"/>
                  </a:lnTo>
                  <a:lnTo>
                    <a:pt x="66" y="227"/>
                  </a:lnTo>
                  <a:lnTo>
                    <a:pt x="51" y="232"/>
                  </a:lnTo>
                  <a:lnTo>
                    <a:pt x="41" y="239"/>
                  </a:lnTo>
                  <a:lnTo>
                    <a:pt x="32" y="246"/>
                  </a:lnTo>
                  <a:lnTo>
                    <a:pt x="22" y="264"/>
                  </a:lnTo>
                  <a:lnTo>
                    <a:pt x="23" y="273"/>
                  </a:lnTo>
                  <a:lnTo>
                    <a:pt x="29" y="283"/>
                  </a:lnTo>
                  <a:lnTo>
                    <a:pt x="34" y="288"/>
                  </a:lnTo>
                  <a:lnTo>
                    <a:pt x="40" y="290"/>
                  </a:lnTo>
                  <a:lnTo>
                    <a:pt x="48" y="290"/>
                  </a:lnTo>
                  <a:lnTo>
                    <a:pt x="58" y="287"/>
                  </a:lnTo>
                  <a:lnTo>
                    <a:pt x="66" y="279"/>
                  </a:lnTo>
                  <a:lnTo>
                    <a:pt x="77" y="263"/>
                  </a:lnTo>
                  <a:lnTo>
                    <a:pt x="81" y="254"/>
                  </a:lnTo>
                  <a:lnTo>
                    <a:pt x="86" y="251"/>
                  </a:lnTo>
                  <a:lnTo>
                    <a:pt x="101" y="250"/>
                  </a:lnTo>
                  <a:lnTo>
                    <a:pt x="119" y="252"/>
                  </a:lnTo>
                  <a:lnTo>
                    <a:pt x="147" y="257"/>
                  </a:lnTo>
                  <a:lnTo>
                    <a:pt x="173" y="264"/>
                  </a:lnTo>
                  <a:lnTo>
                    <a:pt x="187" y="274"/>
                  </a:lnTo>
                  <a:lnTo>
                    <a:pt x="190" y="302"/>
                  </a:lnTo>
                  <a:lnTo>
                    <a:pt x="186" y="318"/>
                  </a:lnTo>
                  <a:lnTo>
                    <a:pt x="177" y="332"/>
                  </a:lnTo>
                  <a:lnTo>
                    <a:pt x="165" y="350"/>
                  </a:lnTo>
                  <a:lnTo>
                    <a:pt x="158" y="374"/>
                  </a:lnTo>
                  <a:lnTo>
                    <a:pt x="158" y="386"/>
                  </a:lnTo>
                  <a:lnTo>
                    <a:pt x="162" y="398"/>
                  </a:lnTo>
                  <a:lnTo>
                    <a:pt x="172" y="408"/>
                  </a:lnTo>
                  <a:lnTo>
                    <a:pt x="178" y="413"/>
                  </a:lnTo>
                  <a:lnTo>
                    <a:pt x="187" y="415"/>
                  </a:lnTo>
                  <a:lnTo>
                    <a:pt x="205" y="423"/>
                  </a:lnTo>
                  <a:lnTo>
                    <a:pt x="214" y="428"/>
                  </a:lnTo>
                  <a:lnTo>
                    <a:pt x="223" y="433"/>
                  </a:lnTo>
                  <a:lnTo>
                    <a:pt x="231" y="439"/>
                  </a:lnTo>
                  <a:lnTo>
                    <a:pt x="240" y="446"/>
                  </a:lnTo>
                  <a:lnTo>
                    <a:pt x="255" y="460"/>
                  </a:lnTo>
                  <a:lnTo>
                    <a:pt x="269" y="475"/>
                  </a:lnTo>
                  <a:lnTo>
                    <a:pt x="279" y="490"/>
                  </a:lnTo>
                  <a:lnTo>
                    <a:pt x="290" y="516"/>
                  </a:lnTo>
                  <a:lnTo>
                    <a:pt x="290" y="553"/>
                  </a:lnTo>
                  <a:lnTo>
                    <a:pt x="284" y="602"/>
                  </a:lnTo>
                  <a:lnTo>
                    <a:pt x="277" y="652"/>
                  </a:lnTo>
                  <a:lnTo>
                    <a:pt x="272" y="672"/>
                  </a:lnTo>
                  <a:lnTo>
                    <a:pt x="267" y="687"/>
                  </a:lnTo>
                  <a:lnTo>
                    <a:pt x="249" y="753"/>
                  </a:lnTo>
                  <a:lnTo>
                    <a:pt x="247" y="811"/>
                  </a:lnTo>
                  <a:lnTo>
                    <a:pt x="247" y="837"/>
                  </a:lnTo>
                  <a:lnTo>
                    <a:pt x="242" y="875"/>
                  </a:lnTo>
                  <a:lnTo>
                    <a:pt x="236" y="908"/>
                  </a:lnTo>
                  <a:lnTo>
                    <a:pt x="234" y="922"/>
                  </a:lnTo>
                  <a:lnTo>
                    <a:pt x="195" y="914"/>
                  </a:lnTo>
                  <a:lnTo>
                    <a:pt x="199" y="900"/>
                  </a:lnTo>
                  <a:lnTo>
                    <a:pt x="206" y="868"/>
                  </a:lnTo>
                  <a:lnTo>
                    <a:pt x="215" y="826"/>
                  </a:lnTo>
                  <a:lnTo>
                    <a:pt x="220" y="788"/>
                  </a:lnTo>
                  <a:lnTo>
                    <a:pt x="224" y="754"/>
                  </a:lnTo>
                  <a:lnTo>
                    <a:pt x="230" y="719"/>
                  </a:lnTo>
                  <a:lnTo>
                    <a:pt x="234" y="703"/>
                  </a:lnTo>
                  <a:lnTo>
                    <a:pt x="239" y="688"/>
                  </a:lnTo>
                  <a:lnTo>
                    <a:pt x="244" y="676"/>
                  </a:lnTo>
                  <a:lnTo>
                    <a:pt x="249" y="665"/>
                  </a:lnTo>
                  <a:lnTo>
                    <a:pt x="258" y="635"/>
                  </a:lnTo>
                  <a:lnTo>
                    <a:pt x="263" y="590"/>
                  </a:lnTo>
                  <a:lnTo>
                    <a:pt x="263" y="544"/>
                  </a:lnTo>
                  <a:lnTo>
                    <a:pt x="260" y="527"/>
                  </a:lnTo>
                  <a:lnTo>
                    <a:pt x="255" y="513"/>
                  </a:lnTo>
                  <a:lnTo>
                    <a:pt x="248" y="504"/>
                  </a:lnTo>
                  <a:lnTo>
                    <a:pt x="239" y="492"/>
                  </a:lnTo>
                  <a:lnTo>
                    <a:pt x="229" y="484"/>
                  </a:lnTo>
                  <a:lnTo>
                    <a:pt x="218" y="473"/>
                  </a:lnTo>
                  <a:lnTo>
                    <a:pt x="206" y="463"/>
                  </a:lnTo>
                  <a:lnTo>
                    <a:pt x="200" y="460"/>
                  </a:lnTo>
                  <a:lnTo>
                    <a:pt x="194" y="456"/>
                  </a:lnTo>
                  <a:lnTo>
                    <a:pt x="187" y="452"/>
                  </a:lnTo>
                  <a:lnTo>
                    <a:pt x="181" y="448"/>
                  </a:lnTo>
                  <a:lnTo>
                    <a:pt x="167" y="443"/>
                  </a:lnTo>
                  <a:lnTo>
                    <a:pt x="154" y="437"/>
                  </a:lnTo>
                  <a:lnTo>
                    <a:pt x="144" y="425"/>
                  </a:lnTo>
                  <a:lnTo>
                    <a:pt x="128" y="396"/>
                  </a:lnTo>
                  <a:lnTo>
                    <a:pt x="125" y="364"/>
                  </a:lnTo>
                  <a:lnTo>
                    <a:pt x="130" y="347"/>
                  </a:lnTo>
                  <a:lnTo>
                    <a:pt x="141" y="332"/>
                  </a:lnTo>
                  <a:lnTo>
                    <a:pt x="167" y="292"/>
                  </a:lnTo>
                  <a:lnTo>
                    <a:pt x="166" y="285"/>
                  </a:lnTo>
                  <a:lnTo>
                    <a:pt x="162" y="280"/>
                  </a:lnTo>
                  <a:lnTo>
                    <a:pt x="154" y="276"/>
                  </a:lnTo>
                  <a:lnTo>
                    <a:pt x="144" y="274"/>
                  </a:lnTo>
                  <a:lnTo>
                    <a:pt x="122" y="271"/>
                  </a:lnTo>
                  <a:lnTo>
                    <a:pt x="105" y="271"/>
                  </a:lnTo>
                  <a:lnTo>
                    <a:pt x="94" y="275"/>
                  </a:lnTo>
                  <a:lnTo>
                    <a:pt x="88" y="281"/>
                  </a:lnTo>
                  <a:lnTo>
                    <a:pt x="79" y="294"/>
                  </a:lnTo>
                  <a:lnTo>
                    <a:pt x="62" y="308"/>
                  </a:lnTo>
                  <a:lnTo>
                    <a:pt x="51" y="313"/>
                  </a:lnTo>
                  <a:lnTo>
                    <a:pt x="40" y="313"/>
                  </a:lnTo>
                  <a:lnTo>
                    <a:pt x="27" y="308"/>
                  </a:lnTo>
                  <a:lnTo>
                    <a:pt x="14" y="297"/>
                  </a:lnTo>
                  <a:lnTo>
                    <a:pt x="4" y="283"/>
                  </a:lnTo>
                  <a:lnTo>
                    <a:pt x="0" y="269"/>
                  </a:lnTo>
                  <a:lnTo>
                    <a:pt x="3" y="256"/>
                  </a:lnTo>
                  <a:lnTo>
                    <a:pt x="8" y="245"/>
                  </a:lnTo>
                  <a:lnTo>
                    <a:pt x="16" y="236"/>
                  </a:lnTo>
                  <a:lnTo>
                    <a:pt x="24" y="228"/>
                  </a:lnTo>
                  <a:lnTo>
                    <a:pt x="33" y="222"/>
                  </a:lnTo>
                  <a:lnTo>
                    <a:pt x="41" y="220"/>
                  </a:lnTo>
                  <a:lnTo>
                    <a:pt x="43" y="216"/>
                  </a:lnTo>
                  <a:lnTo>
                    <a:pt x="41" y="212"/>
                  </a:lnTo>
                  <a:lnTo>
                    <a:pt x="33" y="207"/>
                  </a:lnTo>
                  <a:lnTo>
                    <a:pt x="24" y="201"/>
                  </a:lnTo>
                  <a:lnTo>
                    <a:pt x="12" y="183"/>
                  </a:lnTo>
                  <a:lnTo>
                    <a:pt x="12" y="172"/>
                  </a:lnTo>
                  <a:lnTo>
                    <a:pt x="19" y="159"/>
                  </a:lnTo>
                  <a:lnTo>
                    <a:pt x="32" y="149"/>
                  </a:lnTo>
                  <a:lnTo>
                    <a:pt x="42" y="144"/>
                  </a:lnTo>
                  <a:lnTo>
                    <a:pt x="52" y="144"/>
                  </a:lnTo>
                  <a:lnTo>
                    <a:pt x="61" y="148"/>
                  </a:lnTo>
                  <a:lnTo>
                    <a:pt x="77" y="164"/>
                  </a:lnTo>
                  <a:lnTo>
                    <a:pt x="75" y="143"/>
                  </a:lnTo>
                  <a:lnTo>
                    <a:pt x="80" y="127"/>
                  </a:lnTo>
                  <a:lnTo>
                    <a:pt x="84" y="125"/>
                  </a:lnTo>
                  <a:lnTo>
                    <a:pt x="89" y="122"/>
                  </a:lnTo>
                  <a:lnTo>
                    <a:pt x="101" y="120"/>
                  </a:lnTo>
                  <a:lnTo>
                    <a:pt x="139" y="122"/>
                  </a:lnTo>
                  <a:lnTo>
                    <a:pt x="144" y="127"/>
                  </a:lnTo>
                  <a:lnTo>
                    <a:pt x="146" y="137"/>
                  </a:lnTo>
                  <a:lnTo>
                    <a:pt x="152" y="159"/>
                  </a:lnTo>
                  <a:lnTo>
                    <a:pt x="159" y="167"/>
                  </a:lnTo>
                  <a:lnTo>
                    <a:pt x="171" y="169"/>
                  </a:lnTo>
                  <a:lnTo>
                    <a:pt x="196" y="167"/>
                  </a:lnTo>
                  <a:lnTo>
                    <a:pt x="231" y="164"/>
                  </a:lnTo>
                  <a:lnTo>
                    <a:pt x="268" y="167"/>
                  </a:lnTo>
                  <a:lnTo>
                    <a:pt x="283" y="170"/>
                  </a:lnTo>
                  <a:lnTo>
                    <a:pt x="293" y="177"/>
                  </a:lnTo>
                  <a:lnTo>
                    <a:pt x="310" y="192"/>
                  </a:lnTo>
                  <a:lnTo>
                    <a:pt x="324" y="211"/>
                  </a:lnTo>
                  <a:lnTo>
                    <a:pt x="331" y="232"/>
                  </a:lnTo>
                  <a:lnTo>
                    <a:pt x="326" y="257"/>
                  </a:lnTo>
                  <a:lnTo>
                    <a:pt x="321" y="271"/>
                  </a:lnTo>
                  <a:lnTo>
                    <a:pt x="314" y="281"/>
                  </a:lnTo>
                  <a:lnTo>
                    <a:pt x="300" y="299"/>
                  </a:lnTo>
                  <a:lnTo>
                    <a:pt x="284" y="329"/>
                  </a:lnTo>
                  <a:lnTo>
                    <a:pt x="286" y="345"/>
                  </a:lnTo>
                  <a:lnTo>
                    <a:pt x="288" y="353"/>
                  </a:lnTo>
                  <a:lnTo>
                    <a:pt x="292" y="356"/>
                  </a:lnTo>
                  <a:lnTo>
                    <a:pt x="296" y="359"/>
                  </a:lnTo>
                  <a:lnTo>
                    <a:pt x="306" y="359"/>
                  </a:lnTo>
                  <a:lnTo>
                    <a:pt x="324" y="365"/>
                  </a:lnTo>
                  <a:lnTo>
                    <a:pt x="337" y="370"/>
                  </a:lnTo>
                  <a:lnTo>
                    <a:pt x="353" y="376"/>
                  </a:lnTo>
                  <a:lnTo>
                    <a:pt x="369" y="381"/>
                  </a:lnTo>
                  <a:lnTo>
                    <a:pt x="387" y="385"/>
                  </a:lnTo>
                  <a:lnTo>
                    <a:pt x="403" y="388"/>
                  </a:lnTo>
                  <a:lnTo>
                    <a:pt x="418" y="386"/>
                  </a:lnTo>
                  <a:lnTo>
                    <a:pt x="441" y="384"/>
                  </a:lnTo>
                  <a:lnTo>
                    <a:pt x="475" y="380"/>
                  </a:lnTo>
                  <a:lnTo>
                    <a:pt x="517" y="376"/>
                  </a:lnTo>
                  <a:lnTo>
                    <a:pt x="561" y="372"/>
                  </a:lnTo>
                  <a:lnTo>
                    <a:pt x="641" y="366"/>
                  </a:lnTo>
                  <a:lnTo>
                    <a:pt x="675" y="364"/>
                  </a:lnTo>
                  <a:lnTo>
                    <a:pt x="632" y="268"/>
                  </a:lnTo>
                  <a:lnTo>
                    <a:pt x="627" y="264"/>
                  </a:lnTo>
                  <a:lnTo>
                    <a:pt x="622" y="261"/>
                  </a:lnTo>
                  <a:lnTo>
                    <a:pt x="614" y="259"/>
                  </a:lnTo>
                  <a:lnTo>
                    <a:pt x="599" y="257"/>
                  </a:lnTo>
                  <a:lnTo>
                    <a:pt x="585" y="268"/>
                  </a:lnTo>
                  <a:lnTo>
                    <a:pt x="574" y="284"/>
                  </a:lnTo>
                  <a:lnTo>
                    <a:pt x="566" y="289"/>
                  </a:lnTo>
                  <a:lnTo>
                    <a:pt x="557" y="294"/>
                  </a:lnTo>
                  <a:lnTo>
                    <a:pt x="538" y="295"/>
                  </a:lnTo>
                  <a:lnTo>
                    <a:pt x="516" y="283"/>
                  </a:lnTo>
                  <a:lnTo>
                    <a:pt x="499" y="263"/>
                  </a:lnTo>
                  <a:lnTo>
                    <a:pt x="494" y="239"/>
                  </a:lnTo>
                  <a:lnTo>
                    <a:pt x="498" y="218"/>
                  </a:lnTo>
                  <a:lnTo>
                    <a:pt x="505" y="203"/>
                  </a:lnTo>
                  <a:lnTo>
                    <a:pt x="521" y="192"/>
                  </a:lnTo>
                  <a:lnTo>
                    <a:pt x="526" y="188"/>
                  </a:lnTo>
                  <a:lnTo>
                    <a:pt x="531" y="184"/>
                  </a:lnTo>
                  <a:lnTo>
                    <a:pt x="537" y="182"/>
                  </a:lnTo>
                  <a:lnTo>
                    <a:pt x="542" y="178"/>
                  </a:lnTo>
                  <a:lnTo>
                    <a:pt x="553" y="172"/>
                  </a:lnTo>
                  <a:lnTo>
                    <a:pt x="562" y="167"/>
                  </a:lnTo>
                  <a:lnTo>
                    <a:pt x="572" y="163"/>
                  </a:lnTo>
                  <a:lnTo>
                    <a:pt x="565" y="158"/>
                  </a:lnTo>
                  <a:lnTo>
                    <a:pt x="557" y="154"/>
                  </a:lnTo>
                  <a:lnTo>
                    <a:pt x="548" y="148"/>
                  </a:lnTo>
                  <a:lnTo>
                    <a:pt x="531" y="132"/>
                  </a:lnTo>
                  <a:lnTo>
                    <a:pt x="517" y="116"/>
                  </a:lnTo>
                  <a:lnTo>
                    <a:pt x="512" y="97"/>
                  </a:lnTo>
                  <a:lnTo>
                    <a:pt x="510" y="87"/>
                  </a:lnTo>
                  <a:lnTo>
                    <a:pt x="510" y="76"/>
                  </a:lnTo>
                  <a:lnTo>
                    <a:pt x="519" y="54"/>
                  </a:lnTo>
                  <a:lnTo>
                    <a:pt x="527" y="43"/>
                  </a:lnTo>
                  <a:lnTo>
                    <a:pt x="537" y="34"/>
                  </a:lnTo>
                  <a:lnTo>
                    <a:pt x="543" y="30"/>
                  </a:lnTo>
                  <a:lnTo>
                    <a:pt x="550" y="26"/>
                  </a:lnTo>
                  <a:lnTo>
                    <a:pt x="562" y="21"/>
                  </a:lnTo>
                  <a:lnTo>
                    <a:pt x="575" y="17"/>
                  </a:lnTo>
                  <a:lnTo>
                    <a:pt x="586" y="17"/>
                  </a:lnTo>
                  <a:lnTo>
                    <a:pt x="596" y="20"/>
                  </a:lnTo>
                  <a:lnTo>
                    <a:pt x="605" y="26"/>
                  </a:lnTo>
                  <a:lnTo>
                    <a:pt x="613" y="49"/>
                  </a:lnTo>
                  <a:lnTo>
                    <a:pt x="615" y="84"/>
                  </a:lnTo>
                  <a:lnTo>
                    <a:pt x="619" y="102"/>
                  </a:lnTo>
                  <a:lnTo>
                    <a:pt x="627" y="120"/>
                  </a:lnTo>
                  <a:lnTo>
                    <a:pt x="635" y="135"/>
                  </a:lnTo>
                  <a:lnTo>
                    <a:pt x="648" y="145"/>
                  </a:lnTo>
                  <a:lnTo>
                    <a:pt x="656" y="150"/>
                  </a:lnTo>
                  <a:lnTo>
                    <a:pt x="665" y="153"/>
                  </a:lnTo>
                  <a:lnTo>
                    <a:pt x="685" y="153"/>
                  </a:lnTo>
                  <a:lnTo>
                    <a:pt x="704" y="149"/>
                  </a:lnTo>
                  <a:lnTo>
                    <a:pt x="716" y="143"/>
                  </a:lnTo>
                  <a:lnTo>
                    <a:pt x="726" y="129"/>
                  </a:lnTo>
                  <a:lnTo>
                    <a:pt x="723" y="120"/>
                  </a:lnTo>
                  <a:lnTo>
                    <a:pt x="716" y="111"/>
                  </a:lnTo>
                  <a:lnTo>
                    <a:pt x="706" y="103"/>
                  </a:lnTo>
                  <a:lnTo>
                    <a:pt x="699" y="100"/>
                  </a:lnTo>
                  <a:lnTo>
                    <a:pt x="692" y="96"/>
                  </a:lnTo>
                  <a:lnTo>
                    <a:pt x="671" y="78"/>
                  </a:lnTo>
                  <a:lnTo>
                    <a:pt x="666" y="55"/>
                  </a:lnTo>
                  <a:lnTo>
                    <a:pt x="667" y="44"/>
                  </a:lnTo>
                  <a:lnTo>
                    <a:pt x="672" y="33"/>
                  </a:lnTo>
                  <a:lnTo>
                    <a:pt x="680" y="24"/>
                  </a:lnTo>
                  <a:lnTo>
                    <a:pt x="685" y="20"/>
                  </a:lnTo>
                  <a:lnTo>
                    <a:pt x="690" y="16"/>
                  </a:lnTo>
                  <a:lnTo>
                    <a:pt x="702" y="11"/>
                  </a:lnTo>
                  <a:lnTo>
                    <a:pt x="716" y="6"/>
                  </a:lnTo>
                  <a:lnTo>
                    <a:pt x="730" y="2"/>
                  </a:lnTo>
                  <a:lnTo>
                    <a:pt x="744" y="0"/>
                  </a:lnTo>
                  <a:lnTo>
                    <a:pt x="771" y="0"/>
                  </a:lnTo>
                  <a:lnTo>
                    <a:pt x="792" y="9"/>
                  </a:lnTo>
                  <a:lnTo>
                    <a:pt x="810" y="28"/>
                  </a:lnTo>
                  <a:lnTo>
                    <a:pt x="827" y="53"/>
                  </a:lnTo>
                  <a:lnTo>
                    <a:pt x="836" y="82"/>
                  </a:lnTo>
                  <a:lnTo>
                    <a:pt x="836" y="97"/>
                  </a:lnTo>
                  <a:lnTo>
                    <a:pt x="832" y="112"/>
                  </a:lnTo>
                  <a:lnTo>
                    <a:pt x="825" y="126"/>
                  </a:lnTo>
                  <a:lnTo>
                    <a:pt x="815" y="137"/>
                  </a:lnTo>
                  <a:lnTo>
                    <a:pt x="803" y="149"/>
                  </a:lnTo>
                  <a:lnTo>
                    <a:pt x="792" y="160"/>
                  </a:lnTo>
                  <a:lnTo>
                    <a:pt x="776" y="182"/>
                  </a:lnTo>
                  <a:lnTo>
                    <a:pt x="771" y="206"/>
                  </a:lnTo>
                  <a:lnTo>
                    <a:pt x="774" y="216"/>
                  </a:lnTo>
                  <a:lnTo>
                    <a:pt x="781" y="221"/>
                  </a:lnTo>
                  <a:lnTo>
                    <a:pt x="788" y="222"/>
                  </a:lnTo>
                  <a:lnTo>
                    <a:pt x="798" y="220"/>
                  </a:lnTo>
                  <a:lnTo>
                    <a:pt x="807" y="213"/>
                  </a:lnTo>
                  <a:lnTo>
                    <a:pt x="815" y="207"/>
                  </a:lnTo>
                  <a:lnTo>
                    <a:pt x="822" y="192"/>
                  </a:lnTo>
                  <a:lnTo>
                    <a:pt x="825" y="185"/>
                  </a:lnTo>
                  <a:lnTo>
                    <a:pt x="832" y="179"/>
                  </a:lnTo>
                  <a:lnTo>
                    <a:pt x="841" y="175"/>
                  </a:lnTo>
                  <a:lnTo>
                    <a:pt x="851" y="174"/>
                  </a:lnTo>
                  <a:lnTo>
                    <a:pt x="874" y="177"/>
                  </a:lnTo>
                  <a:lnTo>
                    <a:pt x="884" y="182"/>
                  </a:lnTo>
                  <a:lnTo>
                    <a:pt x="893" y="189"/>
                  </a:lnTo>
                  <a:lnTo>
                    <a:pt x="904" y="213"/>
                  </a:lnTo>
                  <a:lnTo>
                    <a:pt x="909" y="244"/>
                  </a:lnTo>
                  <a:lnTo>
                    <a:pt x="909" y="257"/>
                  </a:lnTo>
                  <a:lnTo>
                    <a:pt x="906" y="273"/>
                  </a:lnTo>
                  <a:lnTo>
                    <a:pt x="897" y="285"/>
                  </a:lnTo>
                  <a:lnTo>
                    <a:pt x="884" y="295"/>
                  </a:lnTo>
                  <a:lnTo>
                    <a:pt x="878" y="299"/>
                  </a:lnTo>
                  <a:lnTo>
                    <a:pt x="869" y="302"/>
                  </a:lnTo>
                  <a:lnTo>
                    <a:pt x="853" y="304"/>
                  </a:lnTo>
                  <a:lnTo>
                    <a:pt x="821" y="303"/>
                  </a:lnTo>
                  <a:lnTo>
                    <a:pt x="796" y="297"/>
                  </a:lnTo>
                  <a:lnTo>
                    <a:pt x="786" y="293"/>
                  </a:lnTo>
                  <a:lnTo>
                    <a:pt x="771" y="309"/>
                  </a:lnTo>
                  <a:lnTo>
                    <a:pt x="776" y="326"/>
                  </a:lnTo>
                  <a:lnTo>
                    <a:pt x="782" y="345"/>
                  </a:lnTo>
                  <a:lnTo>
                    <a:pt x="790" y="365"/>
                  </a:lnTo>
                  <a:lnTo>
                    <a:pt x="790" y="36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00" name="Freeform 68"/>
            <p:cNvSpPr>
              <a:spLocks/>
            </p:cNvSpPr>
            <p:nvPr/>
          </p:nvSpPr>
          <p:spPr bwMode="auto">
            <a:xfrm>
              <a:off x="2265" y="2986"/>
              <a:ext cx="11" cy="36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34" y="140"/>
                </a:cxn>
                <a:cxn ang="0">
                  <a:pos x="43" y="142"/>
                </a:cxn>
                <a:cxn ang="0">
                  <a:pos x="44" y="130"/>
                </a:cxn>
                <a:cxn ang="0">
                  <a:pos x="38" y="122"/>
                </a:cxn>
                <a:cxn ang="0">
                  <a:pos x="28" y="115"/>
                </a:cxn>
                <a:cxn ang="0">
                  <a:pos x="8" y="91"/>
                </a:cxn>
                <a:cxn ang="0">
                  <a:pos x="0" y="55"/>
                </a:cxn>
                <a:cxn ang="0">
                  <a:pos x="4" y="44"/>
                </a:cxn>
                <a:cxn ang="0">
                  <a:pos x="9" y="30"/>
                </a:cxn>
                <a:cxn ang="0">
                  <a:pos x="15" y="16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44" h="142">
                  <a:moveTo>
                    <a:pt x="26" y="0"/>
                  </a:moveTo>
                  <a:lnTo>
                    <a:pt x="34" y="140"/>
                  </a:lnTo>
                  <a:lnTo>
                    <a:pt x="43" y="142"/>
                  </a:lnTo>
                  <a:lnTo>
                    <a:pt x="44" y="130"/>
                  </a:lnTo>
                  <a:lnTo>
                    <a:pt x="38" y="122"/>
                  </a:lnTo>
                  <a:lnTo>
                    <a:pt x="28" y="115"/>
                  </a:lnTo>
                  <a:lnTo>
                    <a:pt x="8" y="91"/>
                  </a:lnTo>
                  <a:lnTo>
                    <a:pt x="0" y="55"/>
                  </a:lnTo>
                  <a:lnTo>
                    <a:pt x="4" y="44"/>
                  </a:lnTo>
                  <a:lnTo>
                    <a:pt x="9" y="30"/>
                  </a:lnTo>
                  <a:lnTo>
                    <a:pt x="15" y="16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01" name="Freeform 69"/>
            <p:cNvSpPr>
              <a:spLocks/>
            </p:cNvSpPr>
            <p:nvPr/>
          </p:nvSpPr>
          <p:spPr bwMode="auto">
            <a:xfrm>
              <a:off x="2255" y="3049"/>
              <a:ext cx="25" cy="43"/>
            </a:xfrm>
            <a:custGeom>
              <a:avLst/>
              <a:gdLst/>
              <a:ahLst/>
              <a:cxnLst>
                <a:cxn ang="0">
                  <a:pos x="84" y="144"/>
                </a:cxn>
                <a:cxn ang="0">
                  <a:pos x="89" y="149"/>
                </a:cxn>
                <a:cxn ang="0">
                  <a:pos x="98" y="158"/>
                </a:cxn>
                <a:cxn ang="0">
                  <a:pos x="97" y="167"/>
                </a:cxn>
                <a:cxn ang="0">
                  <a:pos x="89" y="169"/>
                </a:cxn>
                <a:cxn ang="0">
                  <a:pos x="74" y="169"/>
                </a:cxn>
                <a:cxn ang="0">
                  <a:pos x="55" y="164"/>
                </a:cxn>
                <a:cxn ang="0">
                  <a:pos x="45" y="159"/>
                </a:cxn>
                <a:cxn ang="0">
                  <a:pos x="35" y="152"/>
                </a:cxn>
                <a:cxn ang="0">
                  <a:pos x="17" y="134"/>
                </a:cxn>
                <a:cxn ang="0">
                  <a:pos x="5" y="111"/>
                </a:cxn>
                <a:cxn ang="0">
                  <a:pos x="0" y="85"/>
                </a:cxn>
                <a:cxn ang="0">
                  <a:pos x="5" y="57"/>
                </a:cxn>
                <a:cxn ang="0">
                  <a:pos x="12" y="43"/>
                </a:cxn>
                <a:cxn ang="0">
                  <a:pos x="24" y="28"/>
                </a:cxn>
                <a:cxn ang="0">
                  <a:pos x="38" y="14"/>
                </a:cxn>
                <a:cxn ang="0">
                  <a:pos x="48" y="8"/>
                </a:cxn>
                <a:cxn ang="0">
                  <a:pos x="52" y="4"/>
                </a:cxn>
                <a:cxn ang="0">
                  <a:pos x="58" y="0"/>
                </a:cxn>
                <a:cxn ang="0">
                  <a:pos x="63" y="15"/>
                </a:cxn>
                <a:cxn ang="0">
                  <a:pos x="52" y="28"/>
                </a:cxn>
                <a:cxn ang="0">
                  <a:pos x="41" y="42"/>
                </a:cxn>
                <a:cxn ang="0">
                  <a:pos x="33" y="59"/>
                </a:cxn>
                <a:cxn ang="0">
                  <a:pos x="29" y="78"/>
                </a:cxn>
                <a:cxn ang="0">
                  <a:pos x="33" y="100"/>
                </a:cxn>
                <a:cxn ang="0">
                  <a:pos x="39" y="111"/>
                </a:cxn>
                <a:cxn ang="0">
                  <a:pos x="47" y="121"/>
                </a:cxn>
                <a:cxn ang="0">
                  <a:pos x="59" y="131"/>
                </a:cxn>
                <a:cxn ang="0">
                  <a:pos x="67" y="136"/>
                </a:cxn>
                <a:cxn ang="0">
                  <a:pos x="74" y="142"/>
                </a:cxn>
                <a:cxn ang="0">
                  <a:pos x="84" y="144"/>
                </a:cxn>
                <a:cxn ang="0">
                  <a:pos x="84" y="144"/>
                </a:cxn>
              </a:cxnLst>
              <a:rect l="0" t="0" r="r" b="b"/>
              <a:pathLst>
                <a:path w="98" h="169">
                  <a:moveTo>
                    <a:pt x="84" y="144"/>
                  </a:moveTo>
                  <a:lnTo>
                    <a:pt x="89" y="149"/>
                  </a:lnTo>
                  <a:lnTo>
                    <a:pt x="98" y="158"/>
                  </a:lnTo>
                  <a:lnTo>
                    <a:pt x="97" y="167"/>
                  </a:lnTo>
                  <a:lnTo>
                    <a:pt x="89" y="169"/>
                  </a:lnTo>
                  <a:lnTo>
                    <a:pt x="74" y="169"/>
                  </a:lnTo>
                  <a:lnTo>
                    <a:pt x="55" y="164"/>
                  </a:lnTo>
                  <a:lnTo>
                    <a:pt x="45" y="159"/>
                  </a:lnTo>
                  <a:lnTo>
                    <a:pt x="35" y="152"/>
                  </a:lnTo>
                  <a:lnTo>
                    <a:pt x="17" y="134"/>
                  </a:lnTo>
                  <a:lnTo>
                    <a:pt x="5" y="111"/>
                  </a:lnTo>
                  <a:lnTo>
                    <a:pt x="0" y="85"/>
                  </a:lnTo>
                  <a:lnTo>
                    <a:pt x="5" y="57"/>
                  </a:lnTo>
                  <a:lnTo>
                    <a:pt x="12" y="43"/>
                  </a:lnTo>
                  <a:lnTo>
                    <a:pt x="24" y="28"/>
                  </a:lnTo>
                  <a:lnTo>
                    <a:pt x="38" y="14"/>
                  </a:lnTo>
                  <a:lnTo>
                    <a:pt x="48" y="8"/>
                  </a:lnTo>
                  <a:lnTo>
                    <a:pt x="52" y="4"/>
                  </a:lnTo>
                  <a:lnTo>
                    <a:pt x="58" y="0"/>
                  </a:lnTo>
                  <a:lnTo>
                    <a:pt x="63" y="15"/>
                  </a:lnTo>
                  <a:lnTo>
                    <a:pt x="52" y="28"/>
                  </a:lnTo>
                  <a:lnTo>
                    <a:pt x="41" y="42"/>
                  </a:lnTo>
                  <a:lnTo>
                    <a:pt x="33" y="59"/>
                  </a:lnTo>
                  <a:lnTo>
                    <a:pt x="29" y="78"/>
                  </a:lnTo>
                  <a:lnTo>
                    <a:pt x="33" y="100"/>
                  </a:lnTo>
                  <a:lnTo>
                    <a:pt x="39" y="111"/>
                  </a:lnTo>
                  <a:lnTo>
                    <a:pt x="47" y="121"/>
                  </a:lnTo>
                  <a:lnTo>
                    <a:pt x="59" y="131"/>
                  </a:lnTo>
                  <a:lnTo>
                    <a:pt x="67" y="136"/>
                  </a:lnTo>
                  <a:lnTo>
                    <a:pt x="74" y="142"/>
                  </a:lnTo>
                  <a:lnTo>
                    <a:pt x="84" y="144"/>
                  </a:lnTo>
                  <a:lnTo>
                    <a:pt x="84" y="1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02" name="Freeform 70"/>
            <p:cNvSpPr>
              <a:spLocks/>
            </p:cNvSpPr>
            <p:nvPr/>
          </p:nvSpPr>
          <p:spPr bwMode="auto">
            <a:xfrm>
              <a:off x="2042" y="2964"/>
              <a:ext cx="191" cy="169"/>
            </a:xfrm>
            <a:custGeom>
              <a:avLst/>
              <a:gdLst/>
              <a:ahLst/>
              <a:cxnLst>
                <a:cxn ang="0">
                  <a:pos x="651" y="114"/>
                </a:cxn>
                <a:cxn ang="0">
                  <a:pos x="671" y="77"/>
                </a:cxn>
                <a:cxn ang="0">
                  <a:pos x="703" y="39"/>
                </a:cxn>
                <a:cxn ang="0">
                  <a:pos x="731" y="18"/>
                </a:cxn>
                <a:cxn ang="0">
                  <a:pos x="755" y="4"/>
                </a:cxn>
                <a:cxn ang="0">
                  <a:pos x="752" y="67"/>
                </a:cxn>
                <a:cxn ang="0">
                  <a:pos x="734" y="213"/>
                </a:cxn>
                <a:cxn ang="0">
                  <a:pos x="714" y="288"/>
                </a:cxn>
                <a:cxn ang="0">
                  <a:pos x="703" y="483"/>
                </a:cxn>
                <a:cxn ang="0">
                  <a:pos x="690" y="625"/>
                </a:cxn>
                <a:cxn ang="0">
                  <a:pos x="670" y="659"/>
                </a:cxn>
                <a:cxn ang="0">
                  <a:pos x="642" y="623"/>
                </a:cxn>
                <a:cxn ang="0">
                  <a:pos x="619" y="572"/>
                </a:cxn>
                <a:cxn ang="0">
                  <a:pos x="595" y="548"/>
                </a:cxn>
                <a:cxn ang="0">
                  <a:pos x="577" y="537"/>
                </a:cxn>
                <a:cxn ang="0">
                  <a:pos x="531" y="522"/>
                </a:cxn>
                <a:cxn ang="0">
                  <a:pos x="396" y="522"/>
                </a:cxn>
                <a:cxn ang="0">
                  <a:pos x="322" y="532"/>
                </a:cxn>
                <a:cxn ang="0">
                  <a:pos x="296" y="549"/>
                </a:cxn>
                <a:cxn ang="0">
                  <a:pos x="265" y="563"/>
                </a:cxn>
                <a:cxn ang="0">
                  <a:pos x="227" y="580"/>
                </a:cxn>
                <a:cxn ang="0">
                  <a:pos x="190" y="596"/>
                </a:cxn>
                <a:cxn ang="0">
                  <a:pos x="160" y="613"/>
                </a:cxn>
                <a:cxn ang="0">
                  <a:pos x="114" y="659"/>
                </a:cxn>
                <a:cxn ang="0">
                  <a:pos x="89" y="675"/>
                </a:cxn>
                <a:cxn ang="0">
                  <a:pos x="64" y="645"/>
                </a:cxn>
                <a:cxn ang="0">
                  <a:pos x="39" y="608"/>
                </a:cxn>
                <a:cxn ang="0">
                  <a:pos x="31" y="565"/>
                </a:cxn>
                <a:cxn ang="0">
                  <a:pos x="59" y="546"/>
                </a:cxn>
                <a:cxn ang="0">
                  <a:pos x="58" y="504"/>
                </a:cxn>
                <a:cxn ang="0">
                  <a:pos x="27" y="509"/>
                </a:cxn>
                <a:cxn ang="0">
                  <a:pos x="3" y="507"/>
                </a:cxn>
                <a:cxn ang="0">
                  <a:pos x="26" y="485"/>
                </a:cxn>
                <a:cxn ang="0">
                  <a:pos x="69" y="485"/>
                </a:cxn>
                <a:cxn ang="0">
                  <a:pos x="85" y="537"/>
                </a:cxn>
                <a:cxn ang="0">
                  <a:pos x="64" y="571"/>
                </a:cxn>
                <a:cxn ang="0">
                  <a:pos x="79" y="618"/>
                </a:cxn>
                <a:cxn ang="0">
                  <a:pos x="95" y="629"/>
                </a:cxn>
                <a:cxn ang="0">
                  <a:pos x="127" y="600"/>
                </a:cxn>
                <a:cxn ang="0">
                  <a:pos x="152" y="585"/>
                </a:cxn>
                <a:cxn ang="0">
                  <a:pos x="185" y="570"/>
                </a:cxn>
                <a:cxn ang="0">
                  <a:pos x="223" y="555"/>
                </a:cxn>
                <a:cxn ang="0">
                  <a:pos x="263" y="537"/>
                </a:cxn>
                <a:cxn ang="0">
                  <a:pos x="303" y="514"/>
                </a:cxn>
                <a:cxn ang="0">
                  <a:pos x="327" y="499"/>
                </a:cxn>
                <a:cxn ang="0">
                  <a:pos x="404" y="491"/>
                </a:cxn>
                <a:cxn ang="0">
                  <a:pos x="525" y="489"/>
                </a:cxn>
                <a:cxn ang="0">
                  <a:pos x="593" y="507"/>
                </a:cxn>
                <a:cxn ang="0">
                  <a:pos x="618" y="522"/>
                </a:cxn>
                <a:cxn ang="0">
                  <a:pos x="661" y="568"/>
                </a:cxn>
                <a:cxn ang="0">
                  <a:pos x="681" y="311"/>
                </a:cxn>
                <a:cxn ang="0">
                  <a:pos x="696" y="244"/>
                </a:cxn>
                <a:cxn ang="0">
                  <a:pos x="724" y="144"/>
                </a:cxn>
                <a:cxn ang="0">
                  <a:pos x="726" y="62"/>
                </a:cxn>
                <a:cxn ang="0">
                  <a:pos x="684" y="110"/>
                </a:cxn>
                <a:cxn ang="0">
                  <a:pos x="659" y="152"/>
                </a:cxn>
                <a:cxn ang="0">
                  <a:pos x="637" y="152"/>
                </a:cxn>
              </a:cxnLst>
              <a:rect l="0" t="0" r="r" b="b"/>
              <a:pathLst>
                <a:path w="763" h="675">
                  <a:moveTo>
                    <a:pt x="637" y="152"/>
                  </a:moveTo>
                  <a:lnTo>
                    <a:pt x="643" y="134"/>
                  </a:lnTo>
                  <a:lnTo>
                    <a:pt x="651" y="114"/>
                  </a:lnTo>
                  <a:lnTo>
                    <a:pt x="657" y="102"/>
                  </a:lnTo>
                  <a:lnTo>
                    <a:pt x="664" y="90"/>
                  </a:lnTo>
                  <a:lnTo>
                    <a:pt x="671" y="77"/>
                  </a:lnTo>
                  <a:lnTo>
                    <a:pt x="681" y="64"/>
                  </a:lnTo>
                  <a:lnTo>
                    <a:pt x="691" y="52"/>
                  </a:lnTo>
                  <a:lnTo>
                    <a:pt x="703" y="39"/>
                  </a:lnTo>
                  <a:lnTo>
                    <a:pt x="715" y="28"/>
                  </a:lnTo>
                  <a:lnTo>
                    <a:pt x="723" y="23"/>
                  </a:lnTo>
                  <a:lnTo>
                    <a:pt x="731" y="18"/>
                  </a:lnTo>
                  <a:lnTo>
                    <a:pt x="738" y="13"/>
                  </a:lnTo>
                  <a:lnTo>
                    <a:pt x="746" y="8"/>
                  </a:lnTo>
                  <a:lnTo>
                    <a:pt x="755" y="4"/>
                  </a:lnTo>
                  <a:lnTo>
                    <a:pt x="763" y="0"/>
                  </a:lnTo>
                  <a:lnTo>
                    <a:pt x="760" y="20"/>
                  </a:lnTo>
                  <a:lnTo>
                    <a:pt x="752" y="67"/>
                  </a:lnTo>
                  <a:lnTo>
                    <a:pt x="741" y="172"/>
                  </a:lnTo>
                  <a:lnTo>
                    <a:pt x="738" y="192"/>
                  </a:lnTo>
                  <a:lnTo>
                    <a:pt x="734" y="213"/>
                  </a:lnTo>
                  <a:lnTo>
                    <a:pt x="728" y="239"/>
                  </a:lnTo>
                  <a:lnTo>
                    <a:pt x="722" y="263"/>
                  </a:lnTo>
                  <a:lnTo>
                    <a:pt x="714" y="288"/>
                  </a:lnTo>
                  <a:lnTo>
                    <a:pt x="708" y="311"/>
                  </a:lnTo>
                  <a:lnTo>
                    <a:pt x="702" y="349"/>
                  </a:lnTo>
                  <a:lnTo>
                    <a:pt x="703" y="483"/>
                  </a:lnTo>
                  <a:lnTo>
                    <a:pt x="700" y="566"/>
                  </a:lnTo>
                  <a:lnTo>
                    <a:pt x="696" y="600"/>
                  </a:lnTo>
                  <a:lnTo>
                    <a:pt x="690" y="625"/>
                  </a:lnTo>
                  <a:lnTo>
                    <a:pt x="683" y="642"/>
                  </a:lnTo>
                  <a:lnTo>
                    <a:pt x="676" y="654"/>
                  </a:lnTo>
                  <a:lnTo>
                    <a:pt x="670" y="659"/>
                  </a:lnTo>
                  <a:lnTo>
                    <a:pt x="664" y="659"/>
                  </a:lnTo>
                  <a:lnTo>
                    <a:pt x="651" y="642"/>
                  </a:lnTo>
                  <a:lnTo>
                    <a:pt x="642" y="623"/>
                  </a:lnTo>
                  <a:lnTo>
                    <a:pt x="633" y="597"/>
                  </a:lnTo>
                  <a:lnTo>
                    <a:pt x="627" y="585"/>
                  </a:lnTo>
                  <a:lnTo>
                    <a:pt x="619" y="572"/>
                  </a:lnTo>
                  <a:lnTo>
                    <a:pt x="611" y="562"/>
                  </a:lnTo>
                  <a:lnTo>
                    <a:pt x="601" y="552"/>
                  </a:lnTo>
                  <a:lnTo>
                    <a:pt x="595" y="548"/>
                  </a:lnTo>
                  <a:lnTo>
                    <a:pt x="589" y="543"/>
                  </a:lnTo>
                  <a:lnTo>
                    <a:pt x="583" y="539"/>
                  </a:lnTo>
                  <a:lnTo>
                    <a:pt x="577" y="537"/>
                  </a:lnTo>
                  <a:lnTo>
                    <a:pt x="561" y="531"/>
                  </a:lnTo>
                  <a:lnTo>
                    <a:pt x="546" y="525"/>
                  </a:lnTo>
                  <a:lnTo>
                    <a:pt x="531" y="522"/>
                  </a:lnTo>
                  <a:lnTo>
                    <a:pt x="513" y="519"/>
                  </a:lnTo>
                  <a:lnTo>
                    <a:pt x="477" y="517"/>
                  </a:lnTo>
                  <a:lnTo>
                    <a:pt x="396" y="522"/>
                  </a:lnTo>
                  <a:lnTo>
                    <a:pt x="366" y="523"/>
                  </a:lnTo>
                  <a:lnTo>
                    <a:pt x="335" y="525"/>
                  </a:lnTo>
                  <a:lnTo>
                    <a:pt x="322" y="532"/>
                  </a:lnTo>
                  <a:lnTo>
                    <a:pt x="311" y="538"/>
                  </a:lnTo>
                  <a:lnTo>
                    <a:pt x="303" y="546"/>
                  </a:lnTo>
                  <a:lnTo>
                    <a:pt x="296" y="549"/>
                  </a:lnTo>
                  <a:lnTo>
                    <a:pt x="289" y="553"/>
                  </a:lnTo>
                  <a:lnTo>
                    <a:pt x="277" y="558"/>
                  </a:lnTo>
                  <a:lnTo>
                    <a:pt x="265" y="563"/>
                  </a:lnTo>
                  <a:lnTo>
                    <a:pt x="252" y="570"/>
                  </a:lnTo>
                  <a:lnTo>
                    <a:pt x="239" y="575"/>
                  </a:lnTo>
                  <a:lnTo>
                    <a:pt x="227" y="580"/>
                  </a:lnTo>
                  <a:lnTo>
                    <a:pt x="214" y="585"/>
                  </a:lnTo>
                  <a:lnTo>
                    <a:pt x="203" y="591"/>
                  </a:lnTo>
                  <a:lnTo>
                    <a:pt x="190" y="596"/>
                  </a:lnTo>
                  <a:lnTo>
                    <a:pt x="180" y="601"/>
                  </a:lnTo>
                  <a:lnTo>
                    <a:pt x="169" y="608"/>
                  </a:lnTo>
                  <a:lnTo>
                    <a:pt x="160" y="613"/>
                  </a:lnTo>
                  <a:lnTo>
                    <a:pt x="151" y="619"/>
                  </a:lnTo>
                  <a:lnTo>
                    <a:pt x="126" y="643"/>
                  </a:lnTo>
                  <a:lnTo>
                    <a:pt x="114" y="659"/>
                  </a:lnTo>
                  <a:lnTo>
                    <a:pt x="104" y="669"/>
                  </a:lnTo>
                  <a:lnTo>
                    <a:pt x="95" y="675"/>
                  </a:lnTo>
                  <a:lnTo>
                    <a:pt x="89" y="675"/>
                  </a:lnTo>
                  <a:lnTo>
                    <a:pt x="78" y="666"/>
                  </a:lnTo>
                  <a:lnTo>
                    <a:pt x="69" y="653"/>
                  </a:lnTo>
                  <a:lnTo>
                    <a:pt x="64" y="645"/>
                  </a:lnTo>
                  <a:lnTo>
                    <a:pt x="56" y="634"/>
                  </a:lnTo>
                  <a:lnTo>
                    <a:pt x="48" y="621"/>
                  </a:lnTo>
                  <a:lnTo>
                    <a:pt x="39" y="608"/>
                  </a:lnTo>
                  <a:lnTo>
                    <a:pt x="27" y="582"/>
                  </a:lnTo>
                  <a:lnTo>
                    <a:pt x="26" y="572"/>
                  </a:lnTo>
                  <a:lnTo>
                    <a:pt x="31" y="565"/>
                  </a:lnTo>
                  <a:lnTo>
                    <a:pt x="37" y="560"/>
                  </a:lnTo>
                  <a:lnTo>
                    <a:pt x="45" y="556"/>
                  </a:lnTo>
                  <a:lnTo>
                    <a:pt x="59" y="546"/>
                  </a:lnTo>
                  <a:lnTo>
                    <a:pt x="66" y="532"/>
                  </a:lnTo>
                  <a:lnTo>
                    <a:pt x="64" y="513"/>
                  </a:lnTo>
                  <a:lnTo>
                    <a:pt x="58" y="504"/>
                  </a:lnTo>
                  <a:lnTo>
                    <a:pt x="49" y="501"/>
                  </a:lnTo>
                  <a:lnTo>
                    <a:pt x="39" y="504"/>
                  </a:lnTo>
                  <a:lnTo>
                    <a:pt x="27" y="509"/>
                  </a:lnTo>
                  <a:lnTo>
                    <a:pt x="8" y="527"/>
                  </a:lnTo>
                  <a:lnTo>
                    <a:pt x="0" y="546"/>
                  </a:lnTo>
                  <a:lnTo>
                    <a:pt x="3" y="507"/>
                  </a:lnTo>
                  <a:lnTo>
                    <a:pt x="13" y="494"/>
                  </a:lnTo>
                  <a:lnTo>
                    <a:pt x="20" y="489"/>
                  </a:lnTo>
                  <a:lnTo>
                    <a:pt x="26" y="485"/>
                  </a:lnTo>
                  <a:lnTo>
                    <a:pt x="37" y="481"/>
                  </a:lnTo>
                  <a:lnTo>
                    <a:pt x="49" y="480"/>
                  </a:lnTo>
                  <a:lnTo>
                    <a:pt x="69" y="485"/>
                  </a:lnTo>
                  <a:lnTo>
                    <a:pt x="82" y="496"/>
                  </a:lnTo>
                  <a:lnTo>
                    <a:pt x="87" y="515"/>
                  </a:lnTo>
                  <a:lnTo>
                    <a:pt x="85" y="537"/>
                  </a:lnTo>
                  <a:lnTo>
                    <a:pt x="77" y="558"/>
                  </a:lnTo>
                  <a:lnTo>
                    <a:pt x="69" y="567"/>
                  </a:lnTo>
                  <a:lnTo>
                    <a:pt x="64" y="571"/>
                  </a:lnTo>
                  <a:lnTo>
                    <a:pt x="58" y="575"/>
                  </a:lnTo>
                  <a:lnTo>
                    <a:pt x="77" y="611"/>
                  </a:lnTo>
                  <a:lnTo>
                    <a:pt x="79" y="618"/>
                  </a:lnTo>
                  <a:lnTo>
                    <a:pt x="85" y="627"/>
                  </a:lnTo>
                  <a:lnTo>
                    <a:pt x="90" y="629"/>
                  </a:lnTo>
                  <a:lnTo>
                    <a:pt x="95" y="629"/>
                  </a:lnTo>
                  <a:lnTo>
                    <a:pt x="112" y="614"/>
                  </a:lnTo>
                  <a:lnTo>
                    <a:pt x="121" y="604"/>
                  </a:lnTo>
                  <a:lnTo>
                    <a:pt x="127" y="600"/>
                  </a:lnTo>
                  <a:lnTo>
                    <a:pt x="135" y="595"/>
                  </a:lnTo>
                  <a:lnTo>
                    <a:pt x="143" y="590"/>
                  </a:lnTo>
                  <a:lnTo>
                    <a:pt x="152" y="585"/>
                  </a:lnTo>
                  <a:lnTo>
                    <a:pt x="162" y="580"/>
                  </a:lnTo>
                  <a:lnTo>
                    <a:pt x="174" y="575"/>
                  </a:lnTo>
                  <a:lnTo>
                    <a:pt x="185" y="570"/>
                  </a:lnTo>
                  <a:lnTo>
                    <a:pt x="198" y="565"/>
                  </a:lnTo>
                  <a:lnTo>
                    <a:pt x="210" y="560"/>
                  </a:lnTo>
                  <a:lnTo>
                    <a:pt x="223" y="555"/>
                  </a:lnTo>
                  <a:lnTo>
                    <a:pt x="237" y="548"/>
                  </a:lnTo>
                  <a:lnTo>
                    <a:pt x="250" y="543"/>
                  </a:lnTo>
                  <a:lnTo>
                    <a:pt x="263" y="537"/>
                  </a:lnTo>
                  <a:lnTo>
                    <a:pt x="277" y="532"/>
                  </a:lnTo>
                  <a:lnTo>
                    <a:pt x="290" y="524"/>
                  </a:lnTo>
                  <a:lnTo>
                    <a:pt x="303" y="514"/>
                  </a:lnTo>
                  <a:lnTo>
                    <a:pt x="314" y="505"/>
                  </a:lnTo>
                  <a:lnTo>
                    <a:pt x="320" y="501"/>
                  </a:lnTo>
                  <a:lnTo>
                    <a:pt x="327" y="499"/>
                  </a:lnTo>
                  <a:lnTo>
                    <a:pt x="347" y="495"/>
                  </a:lnTo>
                  <a:lnTo>
                    <a:pt x="367" y="495"/>
                  </a:lnTo>
                  <a:lnTo>
                    <a:pt x="404" y="491"/>
                  </a:lnTo>
                  <a:lnTo>
                    <a:pt x="443" y="488"/>
                  </a:lnTo>
                  <a:lnTo>
                    <a:pt x="484" y="486"/>
                  </a:lnTo>
                  <a:lnTo>
                    <a:pt x="525" y="489"/>
                  </a:lnTo>
                  <a:lnTo>
                    <a:pt x="565" y="496"/>
                  </a:lnTo>
                  <a:lnTo>
                    <a:pt x="584" y="503"/>
                  </a:lnTo>
                  <a:lnTo>
                    <a:pt x="593" y="507"/>
                  </a:lnTo>
                  <a:lnTo>
                    <a:pt x="602" y="512"/>
                  </a:lnTo>
                  <a:lnTo>
                    <a:pt x="611" y="515"/>
                  </a:lnTo>
                  <a:lnTo>
                    <a:pt x="618" y="522"/>
                  </a:lnTo>
                  <a:lnTo>
                    <a:pt x="635" y="534"/>
                  </a:lnTo>
                  <a:lnTo>
                    <a:pt x="649" y="551"/>
                  </a:lnTo>
                  <a:lnTo>
                    <a:pt x="661" y="568"/>
                  </a:lnTo>
                  <a:lnTo>
                    <a:pt x="670" y="509"/>
                  </a:lnTo>
                  <a:lnTo>
                    <a:pt x="678" y="374"/>
                  </a:lnTo>
                  <a:lnTo>
                    <a:pt x="681" y="311"/>
                  </a:lnTo>
                  <a:lnTo>
                    <a:pt x="685" y="285"/>
                  </a:lnTo>
                  <a:lnTo>
                    <a:pt x="690" y="263"/>
                  </a:lnTo>
                  <a:lnTo>
                    <a:pt x="696" y="244"/>
                  </a:lnTo>
                  <a:lnTo>
                    <a:pt x="703" y="225"/>
                  </a:lnTo>
                  <a:lnTo>
                    <a:pt x="715" y="187"/>
                  </a:lnTo>
                  <a:lnTo>
                    <a:pt x="724" y="144"/>
                  </a:lnTo>
                  <a:lnTo>
                    <a:pt x="731" y="100"/>
                  </a:lnTo>
                  <a:lnTo>
                    <a:pt x="736" y="53"/>
                  </a:lnTo>
                  <a:lnTo>
                    <a:pt x="726" y="62"/>
                  </a:lnTo>
                  <a:lnTo>
                    <a:pt x="714" y="72"/>
                  </a:lnTo>
                  <a:lnTo>
                    <a:pt x="700" y="88"/>
                  </a:lnTo>
                  <a:lnTo>
                    <a:pt x="684" y="110"/>
                  </a:lnTo>
                  <a:lnTo>
                    <a:pt x="676" y="123"/>
                  </a:lnTo>
                  <a:lnTo>
                    <a:pt x="667" y="136"/>
                  </a:lnTo>
                  <a:lnTo>
                    <a:pt x="659" y="152"/>
                  </a:lnTo>
                  <a:lnTo>
                    <a:pt x="651" y="168"/>
                  </a:lnTo>
                  <a:lnTo>
                    <a:pt x="635" y="207"/>
                  </a:lnTo>
                  <a:lnTo>
                    <a:pt x="637" y="152"/>
                  </a:lnTo>
                  <a:lnTo>
                    <a:pt x="637" y="15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03" name="Freeform 71"/>
            <p:cNvSpPr>
              <a:spLocks/>
            </p:cNvSpPr>
            <p:nvPr/>
          </p:nvSpPr>
          <p:spPr bwMode="auto">
            <a:xfrm>
              <a:off x="2012" y="3089"/>
              <a:ext cx="454" cy="138"/>
            </a:xfrm>
            <a:custGeom>
              <a:avLst/>
              <a:gdLst/>
              <a:ahLst/>
              <a:cxnLst>
                <a:cxn ang="0">
                  <a:pos x="66" y="19"/>
                </a:cxn>
                <a:cxn ang="0">
                  <a:pos x="73" y="76"/>
                </a:cxn>
                <a:cxn ang="0">
                  <a:pos x="66" y="93"/>
                </a:cxn>
                <a:cxn ang="0">
                  <a:pos x="30" y="122"/>
                </a:cxn>
                <a:cxn ang="0">
                  <a:pos x="50" y="152"/>
                </a:cxn>
                <a:cxn ang="0">
                  <a:pos x="84" y="190"/>
                </a:cxn>
                <a:cxn ang="0">
                  <a:pos x="146" y="334"/>
                </a:cxn>
                <a:cxn ang="0">
                  <a:pos x="232" y="330"/>
                </a:cxn>
                <a:cxn ang="0">
                  <a:pos x="322" y="238"/>
                </a:cxn>
                <a:cxn ang="0">
                  <a:pos x="379" y="191"/>
                </a:cxn>
                <a:cxn ang="0">
                  <a:pos x="432" y="162"/>
                </a:cxn>
                <a:cxn ang="0">
                  <a:pos x="501" y="124"/>
                </a:cxn>
                <a:cxn ang="0">
                  <a:pos x="589" y="155"/>
                </a:cxn>
                <a:cxn ang="0">
                  <a:pos x="831" y="168"/>
                </a:cxn>
                <a:cxn ang="0">
                  <a:pos x="1060" y="151"/>
                </a:cxn>
                <a:cxn ang="0">
                  <a:pos x="1136" y="235"/>
                </a:cxn>
                <a:cxn ang="0">
                  <a:pos x="1084" y="312"/>
                </a:cxn>
                <a:cxn ang="0">
                  <a:pos x="957" y="242"/>
                </a:cxn>
                <a:cxn ang="0">
                  <a:pos x="962" y="309"/>
                </a:cxn>
                <a:cxn ang="0">
                  <a:pos x="1021" y="367"/>
                </a:cxn>
                <a:cxn ang="0">
                  <a:pos x="961" y="486"/>
                </a:cxn>
                <a:cxn ang="0">
                  <a:pos x="1029" y="472"/>
                </a:cxn>
                <a:cxn ang="0">
                  <a:pos x="1063" y="384"/>
                </a:cxn>
                <a:cxn ang="0">
                  <a:pos x="1112" y="455"/>
                </a:cxn>
                <a:cxn ang="0">
                  <a:pos x="1179" y="522"/>
                </a:cxn>
                <a:cxn ang="0">
                  <a:pos x="1141" y="435"/>
                </a:cxn>
                <a:cxn ang="0">
                  <a:pos x="1220" y="391"/>
                </a:cxn>
                <a:cxn ang="0">
                  <a:pos x="1288" y="425"/>
                </a:cxn>
                <a:cxn ang="0">
                  <a:pos x="1235" y="347"/>
                </a:cxn>
                <a:cxn ang="0">
                  <a:pos x="1241" y="286"/>
                </a:cxn>
                <a:cxn ang="0">
                  <a:pos x="1314" y="194"/>
                </a:cxn>
                <a:cxn ang="0">
                  <a:pos x="1370" y="157"/>
                </a:cxn>
                <a:cxn ang="0">
                  <a:pos x="1490" y="127"/>
                </a:cxn>
                <a:cxn ang="0">
                  <a:pos x="1581" y="152"/>
                </a:cxn>
                <a:cxn ang="0">
                  <a:pos x="1358" y="195"/>
                </a:cxn>
                <a:cxn ang="0">
                  <a:pos x="1266" y="296"/>
                </a:cxn>
                <a:cxn ang="0">
                  <a:pos x="1303" y="367"/>
                </a:cxn>
                <a:cxn ang="0">
                  <a:pos x="1268" y="467"/>
                </a:cxn>
                <a:cxn ang="0">
                  <a:pos x="1193" y="411"/>
                </a:cxn>
                <a:cxn ang="0">
                  <a:pos x="1177" y="467"/>
                </a:cxn>
                <a:cxn ang="0">
                  <a:pos x="1170" y="550"/>
                </a:cxn>
                <a:cxn ang="0">
                  <a:pos x="1087" y="482"/>
                </a:cxn>
                <a:cxn ang="0">
                  <a:pos x="1069" y="411"/>
                </a:cxn>
                <a:cxn ang="0">
                  <a:pos x="1024" y="523"/>
                </a:cxn>
                <a:cxn ang="0">
                  <a:pos x="934" y="487"/>
                </a:cxn>
                <a:cxn ang="0">
                  <a:pos x="970" y="378"/>
                </a:cxn>
                <a:cxn ang="0">
                  <a:pos x="920" y="232"/>
                </a:cxn>
                <a:cxn ang="0">
                  <a:pos x="1006" y="220"/>
                </a:cxn>
                <a:cxn ang="0">
                  <a:pos x="1084" y="282"/>
                </a:cxn>
                <a:cxn ang="0">
                  <a:pos x="1081" y="191"/>
                </a:cxn>
                <a:cxn ang="0">
                  <a:pos x="937" y="180"/>
                </a:cxn>
                <a:cxn ang="0">
                  <a:pos x="653" y="191"/>
                </a:cxn>
                <a:cxn ang="0">
                  <a:pos x="481" y="170"/>
                </a:cxn>
                <a:cxn ang="0">
                  <a:pos x="413" y="205"/>
                </a:cxn>
                <a:cxn ang="0">
                  <a:pos x="331" y="281"/>
                </a:cxn>
                <a:cxn ang="0">
                  <a:pos x="251" y="357"/>
                </a:cxn>
                <a:cxn ang="0">
                  <a:pos x="156" y="377"/>
                </a:cxn>
                <a:cxn ang="0">
                  <a:pos x="112" y="235"/>
                </a:cxn>
                <a:cxn ang="0">
                  <a:pos x="29" y="181"/>
                </a:cxn>
                <a:cxn ang="0">
                  <a:pos x="1" y="102"/>
                </a:cxn>
                <a:cxn ang="0">
                  <a:pos x="47" y="8"/>
                </a:cxn>
              </a:cxnLst>
              <a:rect l="0" t="0" r="r" b="b"/>
              <a:pathLst>
                <a:path w="1815" h="552">
                  <a:moveTo>
                    <a:pt x="111" y="46"/>
                  </a:moveTo>
                  <a:lnTo>
                    <a:pt x="106" y="38"/>
                  </a:lnTo>
                  <a:lnTo>
                    <a:pt x="93" y="24"/>
                  </a:lnTo>
                  <a:lnTo>
                    <a:pt x="88" y="22"/>
                  </a:lnTo>
                  <a:lnTo>
                    <a:pt x="84" y="19"/>
                  </a:lnTo>
                  <a:lnTo>
                    <a:pt x="76" y="17"/>
                  </a:lnTo>
                  <a:lnTo>
                    <a:pt x="66" y="19"/>
                  </a:lnTo>
                  <a:lnTo>
                    <a:pt x="57" y="28"/>
                  </a:lnTo>
                  <a:lnTo>
                    <a:pt x="50" y="41"/>
                  </a:lnTo>
                  <a:lnTo>
                    <a:pt x="52" y="52"/>
                  </a:lnTo>
                  <a:lnTo>
                    <a:pt x="57" y="62"/>
                  </a:lnTo>
                  <a:lnTo>
                    <a:pt x="64" y="70"/>
                  </a:lnTo>
                  <a:lnTo>
                    <a:pt x="69" y="74"/>
                  </a:lnTo>
                  <a:lnTo>
                    <a:pt x="73" y="76"/>
                  </a:lnTo>
                  <a:lnTo>
                    <a:pt x="82" y="81"/>
                  </a:lnTo>
                  <a:lnTo>
                    <a:pt x="91" y="85"/>
                  </a:lnTo>
                  <a:lnTo>
                    <a:pt x="95" y="94"/>
                  </a:lnTo>
                  <a:lnTo>
                    <a:pt x="93" y="100"/>
                  </a:lnTo>
                  <a:lnTo>
                    <a:pt x="86" y="103"/>
                  </a:lnTo>
                  <a:lnTo>
                    <a:pt x="73" y="98"/>
                  </a:lnTo>
                  <a:lnTo>
                    <a:pt x="66" y="93"/>
                  </a:lnTo>
                  <a:lnTo>
                    <a:pt x="59" y="88"/>
                  </a:lnTo>
                  <a:lnTo>
                    <a:pt x="52" y="84"/>
                  </a:lnTo>
                  <a:lnTo>
                    <a:pt x="45" y="81"/>
                  </a:lnTo>
                  <a:lnTo>
                    <a:pt x="40" y="83"/>
                  </a:lnTo>
                  <a:lnTo>
                    <a:pt x="35" y="88"/>
                  </a:lnTo>
                  <a:lnTo>
                    <a:pt x="29" y="104"/>
                  </a:lnTo>
                  <a:lnTo>
                    <a:pt x="30" y="122"/>
                  </a:lnTo>
                  <a:lnTo>
                    <a:pt x="36" y="128"/>
                  </a:lnTo>
                  <a:lnTo>
                    <a:pt x="47" y="133"/>
                  </a:lnTo>
                  <a:lnTo>
                    <a:pt x="60" y="134"/>
                  </a:lnTo>
                  <a:lnTo>
                    <a:pt x="79" y="132"/>
                  </a:lnTo>
                  <a:lnTo>
                    <a:pt x="83" y="146"/>
                  </a:lnTo>
                  <a:lnTo>
                    <a:pt x="59" y="148"/>
                  </a:lnTo>
                  <a:lnTo>
                    <a:pt x="50" y="152"/>
                  </a:lnTo>
                  <a:lnTo>
                    <a:pt x="49" y="157"/>
                  </a:lnTo>
                  <a:lnTo>
                    <a:pt x="50" y="165"/>
                  </a:lnTo>
                  <a:lnTo>
                    <a:pt x="54" y="174"/>
                  </a:lnTo>
                  <a:lnTo>
                    <a:pt x="58" y="180"/>
                  </a:lnTo>
                  <a:lnTo>
                    <a:pt x="63" y="185"/>
                  </a:lnTo>
                  <a:lnTo>
                    <a:pt x="69" y="189"/>
                  </a:lnTo>
                  <a:lnTo>
                    <a:pt x="84" y="190"/>
                  </a:lnTo>
                  <a:lnTo>
                    <a:pt x="105" y="185"/>
                  </a:lnTo>
                  <a:lnTo>
                    <a:pt x="116" y="185"/>
                  </a:lnTo>
                  <a:lnTo>
                    <a:pt x="125" y="192"/>
                  </a:lnTo>
                  <a:lnTo>
                    <a:pt x="137" y="219"/>
                  </a:lnTo>
                  <a:lnTo>
                    <a:pt x="148" y="275"/>
                  </a:lnTo>
                  <a:lnTo>
                    <a:pt x="145" y="321"/>
                  </a:lnTo>
                  <a:lnTo>
                    <a:pt x="146" y="334"/>
                  </a:lnTo>
                  <a:lnTo>
                    <a:pt x="153" y="343"/>
                  </a:lnTo>
                  <a:lnTo>
                    <a:pt x="156" y="347"/>
                  </a:lnTo>
                  <a:lnTo>
                    <a:pt x="161" y="349"/>
                  </a:lnTo>
                  <a:lnTo>
                    <a:pt x="177" y="350"/>
                  </a:lnTo>
                  <a:lnTo>
                    <a:pt x="213" y="340"/>
                  </a:lnTo>
                  <a:lnTo>
                    <a:pt x="223" y="335"/>
                  </a:lnTo>
                  <a:lnTo>
                    <a:pt x="232" y="330"/>
                  </a:lnTo>
                  <a:lnTo>
                    <a:pt x="242" y="325"/>
                  </a:lnTo>
                  <a:lnTo>
                    <a:pt x="251" y="319"/>
                  </a:lnTo>
                  <a:lnTo>
                    <a:pt x="270" y="304"/>
                  </a:lnTo>
                  <a:lnTo>
                    <a:pt x="286" y="287"/>
                  </a:lnTo>
                  <a:lnTo>
                    <a:pt x="302" y="270"/>
                  </a:lnTo>
                  <a:lnTo>
                    <a:pt x="314" y="249"/>
                  </a:lnTo>
                  <a:lnTo>
                    <a:pt x="322" y="238"/>
                  </a:lnTo>
                  <a:lnTo>
                    <a:pt x="331" y="228"/>
                  </a:lnTo>
                  <a:lnTo>
                    <a:pt x="341" y="218"/>
                  </a:lnTo>
                  <a:lnTo>
                    <a:pt x="352" y="209"/>
                  </a:lnTo>
                  <a:lnTo>
                    <a:pt x="358" y="204"/>
                  </a:lnTo>
                  <a:lnTo>
                    <a:pt x="366" y="200"/>
                  </a:lnTo>
                  <a:lnTo>
                    <a:pt x="372" y="195"/>
                  </a:lnTo>
                  <a:lnTo>
                    <a:pt x="379" y="191"/>
                  </a:lnTo>
                  <a:lnTo>
                    <a:pt x="386" y="186"/>
                  </a:lnTo>
                  <a:lnTo>
                    <a:pt x="393" y="182"/>
                  </a:lnTo>
                  <a:lnTo>
                    <a:pt x="399" y="179"/>
                  </a:lnTo>
                  <a:lnTo>
                    <a:pt x="406" y="175"/>
                  </a:lnTo>
                  <a:lnTo>
                    <a:pt x="413" y="171"/>
                  </a:lnTo>
                  <a:lnTo>
                    <a:pt x="419" y="168"/>
                  </a:lnTo>
                  <a:lnTo>
                    <a:pt x="432" y="162"/>
                  </a:lnTo>
                  <a:lnTo>
                    <a:pt x="443" y="157"/>
                  </a:lnTo>
                  <a:lnTo>
                    <a:pt x="454" y="152"/>
                  </a:lnTo>
                  <a:lnTo>
                    <a:pt x="468" y="146"/>
                  </a:lnTo>
                  <a:lnTo>
                    <a:pt x="475" y="143"/>
                  </a:lnTo>
                  <a:lnTo>
                    <a:pt x="475" y="132"/>
                  </a:lnTo>
                  <a:lnTo>
                    <a:pt x="482" y="124"/>
                  </a:lnTo>
                  <a:lnTo>
                    <a:pt x="501" y="124"/>
                  </a:lnTo>
                  <a:lnTo>
                    <a:pt x="516" y="128"/>
                  </a:lnTo>
                  <a:lnTo>
                    <a:pt x="525" y="132"/>
                  </a:lnTo>
                  <a:lnTo>
                    <a:pt x="535" y="136"/>
                  </a:lnTo>
                  <a:lnTo>
                    <a:pt x="547" y="141"/>
                  </a:lnTo>
                  <a:lnTo>
                    <a:pt x="559" y="144"/>
                  </a:lnTo>
                  <a:lnTo>
                    <a:pt x="573" y="150"/>
                  </a:lnTo>
                  <a:lnTo>
                    <a:pt x="589" y="155"/>
                  </a:lnTo>
                  <a:lnTo>
                    <a:pt x="606" y="160"/>
                  </a:lnTo>
                  <a:lnTo>
                    <a:pt x="625" y="163"/>
                  </a:lnTo>
                  <a:lnTo>
                    <a:pt x="645" y="167"/>
                  </a:lnTo>
                  <a:lnTo>
                    <a:pt x="667" y="170"/>
                  </a:lnTo>
                  <a:lnTo>
                    <a:pt x="717" y="174"/>
                  </a:lnTo>
                  <a:lnTo>
                    <a:pt x="775" y="174"/>
                  </a:lnTo>
                  <a:lnTo>
                    <a:pt x="831" y="168"/>
                  </a:lnTo>
                  <a:lnTo>
                    <a:pt x="874" y="162"/>
                  </a:lnTo>
                  <a:lnTo>
                    <a:pt x="905" y="155"/>
                  </a:lnTo>
                  <a:lnTo>
                    <a:pt x="932" y="148"/>
                  </a:lnTo>
                  <a:lnTo>
                    <a:pt x="953" y="143"/>
                  </a:lnTo>
                  <a:lnTo>
                    <a:pt x="976" y="139"/>
                  </a:lnTo>
                  <a:lnTo>
                    <a:pt x="1030" y="143"/>
                  </a:lnTo>
                  <a:lnTo>
                    <a:pt x="1060" y="151"/>
                  </a:lnTo>
                  <a:lnTo>
                    <a:pt x="1084" y="160"/>
                  </a:lnTo>
                  <a:lnTo>
                    <a:pt x="1093" y="163"/>
                  </a:lnTo>
                  <a:lnTo>
                    <a:pt x="1102" y="168"/>
                  </a:lnTo>
                  <a:lnTo>
                    <a:pt x="1113" y="179"/>
                  </a:lnTo>
                  <a:lnTo>
                    <a:pt x="1127" y="198"/>
                  </a:lnTo>
                  <a:lnTo>
                    <a:pt x="1134" y="214"/>
                  </a:lnTo>
                  <a:lnTo>
                    <a:pt x="1136" y="235"/>
                  </a:lnTo>
                  <a:lnTo>
                    <a:pt x="1132" y="266"/>
                  </a:lnTo>
                  <a:lnTo>
                    <a:pt x="1127" y="280"/>
                  </a:lnTo>
                  <a:lnTo>
                    <a:pt x="1120" y="294"/>
                  </a:lnTo>
                  <a:lnTo>
                    <a:pt x="1111" y="304"/>
                  </a:lnTo>
                  <a:lnTo>
                    <a:pt x="1105" y="307"/>
                  </a:lnTo>
                  <a:lnTo>
                    <a:pt x="1098" y="309"/>
                  </a:lnTo>
                  <a:lnTo>
                    <a:pt x="1084" y="312"/>
                  </a:lnTo>
                  <a:lnTo>
                    <a:pt x="1071" y="314"/>
                  </a:lnTo>
                  <a:lnTo>
                    <a:pt x="1043" y="311"/>
                  </a:lnTo>
                  <a:lnTo>
                    <a:pt x="1020" y="302"/>
                  </a:lnTo>
                  <a:lnTo>
                    <a:pt x="1005" y="286"/>
                  </a:lnTo>
                  <a:lnTo>
                    <a:pt x="994" y="253"/>
                  </a:lnTo>
                  <a:lnTo>
                    <a:pt x="982" y="243"/>
                  </a:lnTo>
                  <a:lnTo>
                    <a:pt x="957" y="242"/>
                  </a:lnTo>
                  <a:lnTo>
                    <a:pt x="942" y="244"/>
                  </a:lnTo>
                  <a:lnTo>
                    <a:pt x="934" y="253"/>
                  </a:lnTo>
                  <a:lnTo>
                    <a:pt x="933" y="264"/>
                  </a:lnTo>
                  <a:lnTo>
                    <a:pt x="935" y="277"/>
                  </a:lnTo>
                  <a:lnTo>
                    <a:pt x="942" y="290"/>
                  </a:lnTo>
                  <a:lnTo>
                    <a:pt x="952" y="301"/>
                  </a:lnTo>
                  <a:lnTo>
                    <a:pt x="962" y="309"/>
                  </a:lnTo>
                  <a:lnTo>
                    <a:pt x="972" y="311"/>
                  </a:lnTo>
                  <a:lnTo>
                    <a:pt x="992" y="316"/>
                  </a:lnTo>
                  <a:lnTo>
                    <a:pt x="1001" y="321"/>
                  </a:lnTo>
                  <a:lnTo>
                    <a:pt x="1010" y="329"/>
                  </a:lnTo>
                  <a:lnTo>
                    <a:pt x="1021" y="344"/>
                  </a:lnTo>
                  <a:lnTo>
                    <a:pt x="1025" y="360"/>
                  </a:lnTo>
                  <a:lnTo>
                    <a:pt x="1021" y="367"/>
                  </a:lnTo>
                  <a:lnTo>
                    <a:pt x="1015" y="373"/>
                  </a:lnTo>
                  <a:lnTo>
                    <a:pt x="1006" y="379"/>
                  </a:lnTo>
                  <a:lnTo>
                    <a:pt x="997" y="387"/>
                  </a:lnTo>
                  <a:lnTo>
                    <a:pt x="961" y="420"/>
                  </a:lnTo>
                  <a:lnTo>
                    <a:pt x="953" y="446"/>
                  </a:lnTo>
                  <a:lnTo>
                    <a:pt x="956" y="474"/>
                  </a:lnTo>
                  <a:lnTo>
                    <a:pt x="961" y="486"/>
                  </a:lnTo>
                  <a:lnTo>
                    <a:pt x="968" y="496"/>
                  </a:lnTo>
                  <a:lnTo>
                    <a:pt x="975" y="498"/>
                  </a:lnTo>
                  <a:lnTo>
                    <a:pt x="981" y="501"/>
                  </a:lnTo>
                  <a:lnTo>
                    <a:pt x="995" y="502"/>
                  </a:lnTo>
                  <a:lnTo>
                    <a:pt x="1010" y="498"/>
                  </a:lnTo>
                  <a:lnTo>
                    <a:pt x="1020" y="492"/>
                  </a:lnTo>
                  <a:lnTo>
                    <a:pt x="1029" y="472"/>
                  </a:lnTo>
                  <a:lnTo>
                    <a:pt x="1029" y="429"/>
                  </a:lnTo>
                  <a:lnTo>
                    <a:pt x="1033" y="411"/>
                  </a:lnTo>
                  <a:lnTo>
                    <a:pt x="1038" y="403"/>
                  </a:lnTo>
                  <a:lnTo>
                    <a:pt x="1044" y="396"/>
                  </a:lnTo>
                  <a:lnTo>
                    <a:pt x="1048" y="392"/>
                  </a:lnTo>
                  <a:lnTo>
                    <a:pt x="1053" y="390"/>
                  </a:lnTo>
                  <a:lnTo>
                    <a:pt x="1063" y="384"/>
                  </a:lnTo>
                  <a:lnTo>
                    <a:pt x="1074" y="383"/>
                  </a:lnTo>
                  <a:lnTo>
                    <a:pt x="1088" y="383"/>
                  </a:lnTo>
                  <a:lnTo>
                    <a:pt x="1101" y="387"/>
                  </a:lnTo>
                  <a:lnTo>
                    <a:pt x="1110" y="395"/>
                  </a:lnTo>
                  <a:lnTo>
                    <a:pt x="1117" y="416"/>
                  </a:lnTo>
                  <a:lnTo>
                    <a:pt x="1116" y="439"/>
                  </a:lnTo>
                  <a:lnTo>
                    <a:pt x="1112" y="455"/>
                  </a:lnTo>
                  <a:lnTo>
                    <a:pt x="1110" y="496"/>
                  </a:lnTo>
                  <a:lnTo>
                    <a:pt x="1116" y="516"/>
                  </a:lnTo>
                  <a:lnTo>
                    <a:pt x="1122" y="522"/>
                  </a:lnTo>
                  <a:lnTo>
                    <a:pt x="1130" y="526"/>
                  </a:lnTo>
                  <a:lnTo>
                    <a:pt x="1148" y="528"/>
                  </a:lnTo>
                  <a:lnTo>
                    <a:pt x="1165" y="528"/>
                  </a:lnTo>
                  <a:lnTo>
                    <a:pt x="1179" y="522"/>
                  </a:lnTo>
                  <a:lnTo>
                    <a:pt x="1185" y="504"/>
                  </a:lnTo>
                  <a:lnTo>
                    <a:pt x="1184" y="493"/>
                  </a:lnTo>
                  <a:lnTo>
                    <a:pt x="1179" y="486"/>
                  </a:lnTo>
                  <a:lnTo>
                    <a:pt x="1173" y="479"/>
                  </a:lnTo>
                  <a:lnTo>
                    <a:pt x="1164" y="475"/>
                  </a:lnTo>
                  <a:lnTo>
                    <a:pt x="1139" y="455"/>
                  </a:lnTo>
                  <a:lnTo>
                    <a:pt x="1141" y="435"/>
                  </a:lnTo>
                  <a:lnTo>
                    <a:pt x="1149" y="414"/>
                  </a:lnTo>
                  <a:lnTo>
                    <a:pt x="1155" y="403"/>
                  </a:lnTo>
                  <a:lnTo>
                    <a:pt x="1163" y="396"/>
                  </a:lnTo>
                  <a:lnTo>
                    <a:pt x="1172" y="390"/>
                  </a:lnTo>
                  <a:lnTo>
                    <a:pt x="1180" y="386"/>
                  </a:lnTo>
                  <a:lnTo>
                    <a:pt x="1199" y="384"/>
                  </a:lnTo>
                  <a:lnTo>
                    <a:pt x="1220" y="391"/>
                  </a:lnTo>
                  <a:lnTo>
                    <a:pt x="1236" y="407"/>
                  </a:lnTo>
                  <a:lnTo>
                    <a:pt x="1246" y="432"/>
                  </a:lnTo>
                  <a:lnTo>
                    <a:pt x="1251" y="444"/>
                  </a:lnTo>
                  <a:lnTo>
                    <a:pt x="1259" y="449"/>
                  </a:lnTo>
                  <a:lnTo>
                    <a:pt x="1266" y="450"/>
                  </a:lnTo>
                  <a:lnTo>
                    <a:pt x="1275" y="445"/>
                  </a:lnTo>
                  <a:lnTo>
                    <a:pt x="1288" y="425"/>
                  </a:lnTo>
                  <a:lnTo>
                    <a:pt x="1289" y="397"/>
                  </a:lnTo>
                  <a:lnTo>
                    <a:pt x="1283" y="383"/>
                  </a:lnTo>
                  <a:lnTo>
                    <a:pt x="1273" y="371"/>
                  </a:lnTo>
                  <a:lnTo>
                    <a:pt x="1261" y="360"/>
                  </a:lnTo>
                  <a:lnTo>
                    <a:pt x="1254" y="357"/>
                  </a:lnTo>
                  <a:lnTo>
                    <a:pt x="1247" y="353"/>
                  </a:lnTo>
                  <a:lnTo>
                    <a:pt x="1235" y="347"/>
                  </a:lnTo>
                  <a:lnTo>
                    <a:pt x="1223" y="342"/>
                  </a:lnTo>
                  <a:lnTo>
                    <a:pt x="1213" y="339"/>
                  </a:lnTo>
                  <a:lnTo>
                    <a:pt x="1216" y="334"/>
                  </a:lnTo>
                  <a:lnTo>
                    <a:pt x="1222" y="319"/>
                  </a:lnTo>
                  <a:lnTo>
                    <a:pt x="1227" y="310"/>
                  </a:lnTo>
                  <a:lnTo>
                    <a:pt x="1233" y="299"/>
                  </a:lnTo>
                  <a:lnTo>
                    <a:pt x="1241" y="286"/>
                  </a:lnTo>
                  <a:lnTo>
                    <a:pt x="1249" y="273"/>
                  </a:lnTo>
                  <a:lnTo>
                    <a:pt x="1257" y="259"/>
                  </a:lnTo>
                  <a:lnTo>
                    <a:pt x="1268" y="246"/>
                  </a:lnTo>
                  <a:lnTo>
                    <a:pt x="1278" y="232"/>
                  </a:lnTo>
                  <a:lnTo>
                    <a:pt x="1289" y="219"/>
                  </a:lnTo>
                  <a:lnTo>
                    <a:pt x="1302" y="205"/>
                  </a:lnTo>
                  <a:lnTo>
                    <a:pt x="1314" y="194"/>
                  </a:lnTo>
                  <a:lnTo>
                    <a:pt x="1328" y="182"/>
                  </a:lnTo>
                  <a:lnTo>
                    <a:pt x="1334" y="177"/>
                  </a:lnTo>
                  <a:lnTo>
                    <a:pt x="1342" y="174"/>
                  </a:lnTo>
                  <a:lnTo>
                    <a:pt x="1348" y="168"/>
                  </a:lnTo>
                  <a:lnTo>
                    <a:pt x="1356" y="165"/>
                  </a:lnTo>
                  <a:lnTo>
                    <a:pt x="1362" y="161"/>
                  </a:lnTo>
                  <a:lnTo>
                    <a:pt x="1370" y="157"/>
                  </a:lnTo>
                  <a:lnTo>
                    <a:pt x="1385" y="151"/>
                  </a:lnTo>
                  <a:lnTo>
                    <a:pt x="1399" y="146"/>
                  </a:lnTo>
                  <a:lnTo>
                    <a:pt x="1414" y="141"/>
                  </a:lnTo>
                  <a:lnTo>
                    <a:pt x="1428" y="137"/>
                  </a:lnTo>
                  <a:lnTo>
                    <a:pt x="1443" y="133"/>
                  </a:lnTo>
                  <a:lnTo>
                    <a:pt x="1458" y="131"/>
                  </a:lnTo>
                  <a:lnTo>
                    <a:pt x="1490" y="127"/>
                  </a:lnTo>
                  <a:lnTo>
                    <a:pt x="1521" y="126"/>
                  </a:lnTo>
                  <a:lnTo>
                    <a:pt x="1591" y="127"/>
                  </a:lnTo>
                  <a:lnTo>
                    <a:pt x="1665" y="129"/>
                  </a:lnTo>
                  <a:lnTo>
                    <a:pt x="1738" y="133"/>
                  </a:lnTo>
                  <a:lnTo>
                    <a:pt x="1815" y="136"/>
                  </a:lnTo>
                  <a:lnTo>
                    <a:pt x="1804" y="153"/>
                  </a:lnTo>
                  <a:lnTo>
                    <a:pt x="1581" y="152"/>
                  </a:lnTo>
                  <a:lnTo>
                    <a:pt x="1471" y="157"/>
                  </a:lnTo>
                  <a:lnTo>
                    <a:pt x="1439" y="162"/>
                  </a:lnTo>
                  <a:lnTo>
                    <a:pt x="1409" y="170"/>
                  </a:lnTo>
                  <a:lnTo>
                    <a:pt x="1395" y="175"/>
                  </a:lnTo>
                  <a:lnTo>
                    <a:pt x="1382" y="181"/>
                  </a:lnTo>
                  <a:lnTo>
                    <a:pt x="1370" y="187"/>
                  </a:lnTo>
                  <a:lnTo>
                    <a:pt x="1358" y="195"/>
                  </a:lnTo>
                  <a:lnTo>
                    <a:pt x="1338" y="211"/>
                  </a:lnTo>
                  <a:lnTo>
                    <a:pt x="1318" y="233"/>
                  </a:lnTo>
                  <a:lnTo>
                    <a:pt x="1308" y="243"/>
                  </a:lnTo>
                  <a:lnTo>
                    <a:pt x="1299" y="254"/>
                  </a:lnTo>
                  <a:lnTo>
                    <a:pt x="1290" y="266"/>
                  </a:lnTo>
                  <a:lnTo>
                    <a:pt x="1281" y="276"/>
                  </a:lnTo>
                  <a:lnTo>
                    <a:pt x="1266" y="296"/>
                  </a:lnTo>
                  <a:lnTo>
                    <a:pt x="1255" y="312"/>
                  </a:lnTo>
                  <a:lnTo>
                    <a:pt x="1245" y="326"/>
                  </a:lnTo>
                  <a:lnTo>
                    <a:pt x="1255" y="331"/>
                  </a:lnTo>
                  <a:lnTo>
                    <a:pt x="1266" y="338"/>
                  </a:lnTo>
                  <a:lnTo>
                    <a:pt x="1273" y="342"/>
                  </a:lnTo>
                  <a:lnTo>
                    <a:pt x="1279" y="345"/>
                  </a:lnTo>
                  <a:lnTo>
                    <a:pt x="1303" y="367"/>
                  </a:lnTo>
                  <a:lnTo>
                    <a:pt x="1312" y="393"/>
                  </a:lnTo>
                  <a:lnTo>
                    <a:pt x="1309" y="421"/>
                  </a:lnTo>
                  <a:lnTo>
                    <a:pt x="1302" y="445"/>
                  </a:lnTo>
                  <a:lnTo>
                    <a:pt x="1295" y="454"/>
                  </a:lnTo>
                  <a:lnTo>
                    <a:pt x="1288" y="462"/>
                  </a:lnTo>
                  <a:lnTo>
                    <a:pt x="1279" y="465"/>
                  </a:lnTo>
                  <a:lnTo>
                    <a:pt x="1268" y="467"/>
                  </a:lnTo>
                  <a:lnTo>
                    <a:pt x="1256" y="464"/>
                  </a:lnTo>
                  <a:lnTo>
                    <a:pt x="1245" y="456"/>
                  </a:lnTo>
                  <a:lnTo>
                    <a:pt x="1226" y="435"/>
                  </a:lnTo>
                  <a:lnTo>
                    <a:pt x="1216" y="424"/>
                  </a:lnTo>
                  <a:lnTo>
                    <a:pt x="1204" y="415"/>
                  </a:lnTo>
                  <a:lnTo>
                    <a:pt x="1198" y="412"/>
                  </a:lnTo>
                  <a:lnTo>
                    <a:pt x="1193" y="411"/>
                  </a:lnTo>
                  <a:lnTo>
                    <a:pt x="1178" y="412"/>
                  </a:lnTo>
                  <a:lnTo>
                    <a:pt x="1166" y="419"/>
                  </a:lnTo>
                  <a:lnTo>
                    <a:pt x="1159" y="426"/>
                  </a:lnTo>
                  <a:lnTo>
                    <a:pt x="1159" y="444"/>
                  </a:lnTo>
                  <a:lnTo>
                    <a:pt x="1164" y="453"/>
                  </a:lnTo>
                  <a:lnTo>
                    <a:pt x="1170" y="460"/>
                  </a:lnTo>
                  <a:lnTo>
                    <a:pt x="1177" y="467"/>
                  </a:lnTo>
                  <a:lnTo>
                    <a:pt x="1184" y="469"/>
                  </a:lnTo>
                  <a:lnTo>
                    <a:pt x="1208" y="492"/>
                  </a:lnTo>
                  <a:lnTo>
                    <a:pt x="1212" y="510"/>
                  </a:lnTo>
                  <a:lnTo>
                    <a:pt x="1206" y="526"/>
                  </a:lnTo>
                  <a:lnTo>
                    <a:pt x="1190" y="540"/>
                  </a:lnTo>
                  <a:lnTo>
                    <a:pt x="1180" y="545"/>
                  </a:lnTo>
                  <a:lnTo>
                    <a:pt x="1170" y="550"/>
                  </a:lnTo>
                  <a:lnTo>
                    <a:pt x="1159" y="552"/>
                  </a:lnTo>
                  <a:lnTo>
                    <a:pt x="1148" y="552"/>
                  </a:lnTo>
                  <a:lnTo>
                    <a:pt x="1120" y="547"/>
                  </a:lnTo>
                  <a:lnTo>
                    <a:pt x="1107" y="540"/>
                  </a:lnTo>
                  <a:lnTo>
                    <a:pt x="1098" y="531"/>
                  </a:lnTo>
                  <a:lnTo>
                    <a:pt x="1088" y="508"/>
                  </a:lnTo>
                  <a:lnTo>
                    <a:pt x="1087" y="482"/>
                  </a:lnTo>
                  <a:lnTo>
                    <a:pt x="1091" y="455"/>
                  </a:lnTo>
                  <a:lnTo>
                    <a:pt x="1092" y="444"/>
                  </a:lnTo>
                  <a:lnTo>
                    <a:pt x="1091" y="432"/>
                  </a:lnTo>
                  <a:lnTo>
                    <a:pt x="1088" y="424"/>
                  </a:lnTo>
                  <a:lnTo>
                    <a:pt x="1083" y="416"/>
                  </a:lnTo>
                  <a:lnTo>
                    <a:pt x="1077" y="412"/>
                  </a:lnTo>
                  <a:lnTo>
                    <a:pt x="1069" y="411"/>
                  </a:lnTo>
                  <a:lnTo>
                    <a:pt x="1060" y="414"/>
                  </a:lnTo>
                  <a:lnTo>
                    <a:pt x="1052" y="420"/>
                  </a:lnTo>
                  <a:lnTo>
                    <a:pt x="1043" y="439"/>
                  </a:lnTo>
                  <a:lnTo>
                    <a:pt x="1045" y="459"/>
                  </a:lnTo>
                  <a:lnTo>
                    <a:pt x="1048" y="494"/>
                  </a:lnTo>
                  <a:lnTo>
                    <a:pt x="1038" y="510"/>
                  </a:lnTo>
                  <a:lnTo>
                    <a:pt x="1024" y="523"/>
                  </a:lnTo>
                  <a:lnTo>
                    <a:pt x="1016" y="527"/>
                  </a:lnTo>
                  <a:lnTo>
                    <a:pt x="1006" y="531"/>
                  </a:lnTo>
                  <a:lnTo>
                    <a:pt x="980" y="530"/>
                  </a:lnTo>
                  <a:lnTo>
                    <a:pt x="966" y="523"/>
                  </a:lnTo>
                  <a:lnTo>
                    <a:pt x="958" y="520"/>
                  </a:lnTo>
                  <a:lnTo>
                    <a:pt x="953" y="515"/>
                  </a:lnTo>
                  <a:lnTo>
                    <a:pt x="934" y="487"/>
                  </a:lnTo>
                  <a:lnTo>
                    <a:pt x="928" y="451"/>
                  </a:lnTo>
                  <a:lnTo>
                    <a:pt x="929" y="432"/>
                  </a:lnTo>
                  <a:lnTo>
                    <a:pt x="935" y="415"/>
                  </a:lnTo>
                  <a:lnTo>
                    <a:pt x="944" y="398"/>
                  </a:lnTo>
                  <a:lnTo>
                    <a:pt x="957" y="387"/>
                  </a:lnTo>
                  <a:lnTo>
                    <a:pt x="963" y="383"/>
                  </a:lnTo>
                  <a:lnTo>
                    <a:pt x="970" y="378"/>
                  </a:lnTo>
                  <a:lnTo>
                    <a:pt x="981" y="372"/>
                  </a:lnTo>
                  <a:lnTo>
                    <a:pt x="994" y="362"/>
                  </a:lnTo>
                  <a:lnTo>
                    <a:pt x="992" y="355"/>
                  </a:lnTo>
                  <a:lnTo>
                    <a:pt x="983" y="347"/>
                  </a:lnTo>
                  <a:lnTo>
                    <a:pt x="910" y="280"/>
                  </a:lnTo>
                  <a:lnTo>
                    <a:pt x="910" y="254"/>
                  </a:lnTo>
                  <a:lnTo>
                    <a:pt x="920" y="232"/>
                  </a:lnTo>
                  <a:lnTo>
                    <a:pt x="927" y="224"/>
                  </a:lnTo>
                  <a:lnTo>
                    <a:pt x="932" y="220"/>
                  </a:lnTo>
                  <a:lnTo>
                    <a:pt x="937" y="218"/>
                  </a:lnTo>
                  <a:lnTo>
                    <a:pt x="947" y="213"/>
                  </a:lnTo>
                  <a:lnTo>
                    <a:pt x="961" y="211"/>
                  </a:lnTo>
                  <a:lnTo>
                    <a:pt x="986" y="214"/>
                  </a:lnTo>
                  <a:lnTo>
                    <a:pt x="1006" y="220"/>
                  </a:lnTo>
                  <a:lnTo>
                    <a:pt x="1021" y="233"/>
                  </a:lnTo>
                  <a:lnTo>
                    <a:pt x="1029" y="251"/>
                  </a:lnTo>
                  <a:lnTo>
                    <a:pt x="1036" y="271"/>
                  </a:lnTo>
                  <a:lnTo>
                    <a:pt x="1050" y="285"/>
                  </a:lnTo>
                  <a:lnTo>
                    <a:pt x="1058" y="287"/>
                  </a:lnTo>
                  <a:lnTo>
                    <a:pt x="1068" y="288"/>
                  </a:lnTo>
                  <a:lnTo>
                    <a:pt x="1084" y="282"/>
                  </a:lnTo>
                  <a:lnTo>
                    <a:pt x="1097" y="264"/>
                  </a:lnTo>
                  <a:lnTo>
                    <a:pt x="1103" y="240"/>
                  </a:lnTo>
                  <a:lnTo>
                    <a:pt x="1102" y="216"/>
                  </a:lnTo>
                  <a:lnTo>
                    <a:pt x="1098" y="208"/>
                  </a:lnTo>
                  <a:lnTo>
                    <a:pt x="1092" y="200"/>
                  </a:lnTo>
                  <a:lnTo>
                    <a:pt x="1084" y="194"/>
                  </a:lnTo>
                  <a:lnTo>
                    <a:pt x="1081" y="191"/>
                  </a:lnTo>
                  <a:lnTo>
                    <a:pt x="1076" y="187"/>
                  </a:lnTo>
                  <a:lnTo>
                    <a:pt x="1063" y="182"/>
                  </a:lnTo>
                  <a:lnTo>
                    <a:pt x="1048" y="176"/>
                  </a:lnTo>
                  <a:lnTo>
                    <a:pt x="1031" y="172"/>
                  </a:lnTo>
                  <a:lnTo>
                    <a:pt x="1012" y="171"/>
                  </a:lnTo>
                  <a:lnTo>
                    <a:pt x="966" y="175"/>
                  </a:lnTo>
                  <a:lnTo>
                    <a:pt x="937" y="180"/>
                  </a:lnTo>
                  <a:lnTo>
                    <a:pt x="901" y="186"/>
                  </a:lnTo>
                  <a:lnTo>
                    <a:pt x="862" y="191"/>
                  </a:lnTo>
                  <a:lnTo>
                    <a:pt x="821" y="196"/>
                  </a:lnTo>
                  <a:lnTo>
                    <a:pt x="776" y="199"/>
                  </a:lnTo>
                  <a:lnTo>
                    <a:pt x="732" y="199"/>
                  </a:lnTo>
                  <a:lnTo>
                    <a:pt x="692" y="196"/>
                  </a:lnTo>
                  <a:lnTo>
                    <a:pt x="653" y="191"/>
                  </a:lnTo>
                  <a:lnTo>
                    <a:pt x="636" y="186"/>
                  </a:lnTo>
                  <a:lnTo>
                    <a:pt x="619" y="184"/>
                  </a:lnTo>
                  <a:lnTo>
                    <a:pt x="588" y="177"/>
                  </a:lnTo>
                  <a:lnTo>
                    <a:pt x="562" y="172"/>
                  </a:lnTo>
                  <a:lnTo>
                    <a:pt x="539" y="168"/>
                  </a:lnTo>
                  <a:lnTo>
                    <a:pt x="497" y="163"/>
                  </a:lnTo>
                  <a:lnTo>
                    <a:pt x="481" y="170"/>
                  </a:lnTo>
                  <a:lnTo>
                    <a:pt x="472" y="174"/>
                  </a:lnTo>
                  <a:lnTo>
                    <a:pt x="462" y="179"/>
                  </a:lnTo>
                  <a:lnTo>
                    <a:pt x="451" y="184"/>
                  </a:lnTo>
                  <a:lnTo>
                    <a:pt x="438" y="190"/>
                  </a:lnTo>
                  <a:lnTo>
                    <a:pt x="425" y="198"/>
                  </a:lnTo>
                  <a:lnTo>
                    <a:pt x="419" y="201"/>
                  </a:lnTo>
                  <a:lnTo>
                    <a:pt x="413" y="205"/>
                  </a:lnTo>
                  <a:lnTo>
                    <a:pt x="406" y="209"/>
                  </a:lnTo>
                  <a:lnTo>
                    <a:pt x="400" y="214"/>
                  </a:lnTo>
                  <a:lnTo>
                    <a:pt x="394" y="219"/>
                  </a:lnTo>
                  <a:lnTo>
                    <a:pt x="386" y="223"/>
                  </a:lnTo>
                  <a:lnTo>
                    <a:pt x="362" y="244"/>
                  </a:lnTo>
                  <a:lnTo>
                    <a:pt x="339" y="268"/>
                  </a:lnTo>
                  <a:lnTo>
                    <a:pt x="331" y="281"/>
                  </a:lnTo>
                  <a:lnTo>
                    <a:pt x="321" y="292"/>
                  </a:lnTo>
                  <a:lnTo>
                    <a:pt x="310" y="304"/>
                  </a:lnTo>
                  <a:lnTo>
                    <a:pt x="300" y="315"/>
                  </a:lnTo>
                  <a:lnTo>
                    <a:pt x="281" y="334"/>
                  </a:lnTo>
                  <a:lnTo>
                    <a:pt x="261" y="349"/>
                  </a:lnTo>
                  <a:lnTo>
                    <a:pt x="256" y="353"/>
                  </a:lnTo>
                  <a:lnTo>
                    <a:pt x="251" y="357"/>
                  </a:lnTo>
                  <a:lnTo>
                    <a:pt x="241" y="362"/>
                  </a:lnTo>
                  <a:lnTo>
                    <a:pt x="231" y="367"/>
                  </a:lnTo>
                  <a:lnTo>
                    <a:pt x="221" y="372"/>
                  </a:lnTo>
                  <a:lnTo>
                    <a:pt x="209" y="376"/>
                  </a:lnTo>
                  <a:lnTo>
                    <a:pt x="199" y="377"/>
                  </a:lnTo>
                  <a:lnTo>
                    <a:pt x="177" y="379"/>
                  </a:lnTo>
                  <a:lnTo>
                    <a:pt x="156" y="377"/>
                  </a:lnTo>
                  <a:lnTo>
                    <a:pt x="143" y="371"/>
                  </a:lnTo>
                  <a:lnTo>
                    <a:pt x="125" y="348"/>
                  </a:lnTo>
                  <a:lnTo>
                    <a:pt x="120" y="318"/>
                  </a:lnTo>
                  <a:lnTo>
                    <a:pt x="122" y="287"/>
                  </a:lnTo>
                  <a:lnTo>
                    <a:pt x="121" y="261"/>
                  </a:lnTo>
                  <a:lnTo>
                    <a:pt x="117" y="247"/>
                  </a:lnTo>
                  <a:lnTo>
                    <a:pt x="112" y="235"/>
                  </a:lnTo>
                  <a:lnTo>
                    <a:pt x="106" y="225"/>
                  </a:lnTo>
                  <a:lnTo>
                    <a:pt x="102" y="216"/>
                  </a:lnTo>
                  <a:lnTo>
                    <a:pt x="97" y="210"/>
                  </a:lnTo>
                  <a:lnTo>
                    <a:pt x="88" y="213"/>
                  </a:lnTo>
                  <a:lnTo>
                    <a:pt x="67" y="214"/>
                  </a:lnTo>
                  <a:lnTo>
                    <a:pt x="44" y="206"/>
                  </a:lnTo>
                  <a:lnTo>
                    <a:pt x="29" y="181"/>
                  </a:lnTo>
                  <a:lnTo>
                    <a:pt x="26" y="153"/>
                  </a:lnTo>
                  <a:lnTo>
                    <a:pt x="30" y="143"/>
                  </a:lnTo>
                  <a:lnTo>
                    <a:pt x="35" y="142"/>
                  </a:lnTo>
                  <a:lnTo>
                    <a:pt x="39" y="143"/>
                  </a:lnTo>
                  <a:lnTo>
                    <a:pt x="30" y="138"/>
                  </a:lnTo>
                  <a:lnTo>
                    <a:pt x="14" y="123"/>
                  </a:lnTo>
                  <a:lnTo>
                    <a:pt x="1" y="102"/>
                  </a:lnTo>
                  <a:lnTo>
                    <a:pt x="0" y="90"/>
                  </a:lnTo>
                  <a:lnTo>
                    <a:pt x="5" y="80"/>
                  </a:lnTo>
                  <a:lnTo>
                    <a:pt x="21" y="65"/>
                  </a:lnTo>
                  <a:lnTo>
                    <a:pt x="33" y="61"/>
                  </a:lnTo>
                  <a:lnTo>
                    <a:pt x="43" y="64"/>
                  </a:lnTo>
                  <a:lnTo>
                    <a:pt x="40" y="12"/>
                  </a:lnTo>
                  <a:lnTo>
                    <a:pt x="47" y="8"/>
                  </a:lnTo>
                  <a:lnTo>
                    <a:pt x="52" y="4"/>
                  </a:lnTo>
                  <a:lnTo>
                    <a:pt x="62" y="0"/>
                  </a:lnTo>
                  <a:lnTo>
                    <a:pt x="82" y="0"/>
                  </a:lnTo>
                  <a:lnTo>
                    <a:pt x="115" y="27"/>
                  </a:lnTo>
                  <a:lnTo>
                    <a:pt x="111" y="46"/>
                  </a:lnTo>
                  <a:lnTo>
                    <a:pt x="111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04" name="Freeform 72"/>
            <p:cNvSpPr>
              <a:spLocks/>
            </p:cNvSpPr>
            <p:nvPr/>
          </p:nvSpPr>
          <p:spPr bwMode="auto">
            <a:xfrm>
              <a:off x="2281" y="2998"/>
              <a:ext cx="11" cy="11"/>
            </a:xfrm>
            <a:custGeom>
              <a:avLst/>
              <a:gdLst/>
              <a:ahLst/>
              <a:cxnLst>
                <a:cxn ang="0">
                  <a:pos x="23" y="46"/>
                </a:cxn>
                <a:cxn ang="0">
                  <a:pos x="31" y="43"/>
                </a:cxn>
                <a:cxn ang="0">
                  <a:pos x="38" y="38"/>
                </a:cxn>
                <a:cxn ang="0">
                  <a:pos x="45" y="23"/>
                </a:cxn>
                <a:cxn ang="0">
                  <a:pos x="43" y="14"/>
                </a:cxn>
                <a:cxn ang="0">
                  <a:pos x="38" y="7"/>
                </a:cxn>
                <a:cxn ang="0">
                  <a:pos x="31" y="2"/>
                </a:cxn>
                <a:cxn ang="0">
                  <a:pos x="23" y="0"/>
                </a:cxn>
                <a:cxn ang="0">
                  <a:pos x="14" y="2"/>
                </a:cxn>
                <a:cxn ang="0">
                  <a:pos x="7" y="7"/>
                </a:cxn>
                <a:cxn ang="0">
                  <a:pos x="0" y="23"/>
                </a:cxn>
                <a:cxn ang="0">
                  <a:pos x="2" y="32"/>
                </a:cxn>
                <a:cxn ang="0">
                  <a:pos x="7" y="38"/>
                </a:cxn>
                <a:cxn ang="0">
                  <a:pos x="14" y="43"/>
                </a:cxn>
                <a:cxn ang="0">
                  <a:pos x="23" y="46"/>
                </a:cxn>
                <a:cxn ang="0">
                  <a:pos x="23" y="46"/>
                </a:cxn>
              </a:cxnLst>
              <a:rect l="0" t="0" r="r" b="b"/>
              <a:pathLst>
                <a:path w="45" h="46">
                  <a:moveTo>
                    <a:pt x="23" y="46"/>
                  </a:moveTo>
                  <a:lnTo>
                    <a:pt x="31" y="43"/>
                  </a:lnTo>
                  <a:lnTo>
                    <a:pt x="38" y="38"/>
                  </a:lnTo>
                  <a:lnTo>
                    <a:pt x="45" y="23"/>
                  </a:lnTo>
                  <a:lnTo>
                    <a:pt x="43" y="14"/>
                  </a:lnTo>
                  <a:lnTo>
                    <a:pt x="38" y="7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7" y="7"/>
                  </a:lnTo>
                  <a:lnTo>
                    <a:pt x="0" y="23"/>
                  </a:lnTo>
                  <a:lnTo>
                    <a:pt x="2" y="32"/>
                  </a:lnTo>
                  <a:lnTo>
                    <a:pt x="7" y="38"/>
                  </a:lnTo>
                  <a:lnTo>
                    <a:pt x="14" y="43"/>
                  </a:lnTo>
                  <a:lnTo>
                    <a:pt x="23" y="46"/>
                  </a:lnTo>
                  <a:lnTo>
                    <a:pt x="23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05" name="Freeform 73"/>
            <p:cNvSpPr>
              <a:spLocks/>
            </p:cNvSpPr>
            <p:nvPr/>
          </p:nvSpPr>
          <p:spPr bwMode="auto">
            <a:xfrm>
              <a:off x="2280" y="3060"/>
              <a:ext cx="12" cy="12"/>
            </a:xfrm>
            <a:custGeom>
              <a:avLst/>
              <a:gdLst/>
              <a:ahLst/>
              <a:cxnLst>
                <a:cxn ang="0">
                  <a:pos x="24" y="47"/>
                </a:cxn>
                <a:cxn ang="0">
                  <a:pos x="32" y="46"/>
                </a:cxn>
                <a:cxn ang="0">
                  <a:pos x="40" y="41"/>
                </a:cxn>
                <a:cxn ang="0">
                  <a:pos x="48" y="24"/>
                </a:cxn>
                <a:cxn ang="0">
                  <a:pos x="45" y="15"/>
                </a:cxn>
                <a:cxn ang="0">
                  <a:pos x="40" y="8"/>
                </a:cxn>
                <a:cxn ang="0">
                  <a:pos x="36" y="4"/>
                </a:cxn>
                <a:cxn ang="0">
                  <a:pos x="32" y="3"/>
                </a:cxn>
                <a:cxn ang="0">
                  <a:pos x="24" y="0"/>
                </a:cxn>
                <a:cxn ang="0">
                  <a:pos x="15" y="3"/>
                </a:cxn>
                <a:cxn ang="0">
                  <a:pos x="7" y="8"/>
                </a:cxn>
                <a:cxn ang="0">
                  <a:pos x="0" y="24"/>
                </a:cxn>
                <a:cxn ang="0">
                  <a:pos x="2" y="33"/>
                </a:cxn>
                <a:cxn ang="0">
                  <a:pos x="7" y="41"/>
                </a:cxn>
                <a:cxn ang="0">
                  <a:pos x="11" y="43"/>
                </a:cxn>
                <a:cxn ang="0">
                  <a:pos x="15" y="46"/>
                </a:cxn>
                <a:cxn ang="0">
                  <a:pos x="24" y="47"/>
                </a:cxn>
                <a:cxn ang="0">
                  <a:pos x="24" y="47"/>
                </a:cxn>
              </a:cxnLst>
              <a:rect l="0" t="0" r="r" b="b"/>
              <a:pathLst>
                <a:path w="48" h="47">
                  <a:moveTo>
                    <a:pt x="24" y="47"/>
                  </a:moveTo>
                  <a:lnTo>
                    <a:pt x="32" y="46"/>
                  </a:lnTo>
                  <a:lnTo>
                    <a:pt x="40" y="41"/>
                  </a:lnTo>
                  <a:lnTo>
                    <a:pt x="48" y="24"/>
                  </a:lnTo>
                  <a:lnTo>
                    <a:pt x="45" y="15"/>
                  </a:lnTo>
                  <a:lnTo>
                    <a:pt x="40" y="8"/>
                  </a:lnTo>
                  <a:lnTo>
                    <a:pt x="36" y="4"/>
                  </a:lnTo>
                  <a:lnTo>
                    <a:pt x="32" y="3"/>
                  </a:lnTo>
                  <a:lnTo>
                    <a:pt x="24" y="0"/>
                  </a:lnTo>
                  <a:lnTo>
                    <a:pt x="15" y="3"/>
                  </a:lnTo>
                  <a:lnTo>
                    <a:pt x="7" y="8"/>
                  </a:lnTo>
                  <a:lnTo>
                    <a:pt x="0" y="24"/>
                  </a:lnTo>
                  <a:lnTo>
                    <a:pt x="2" y="33"/>
                  </a:lnTo>
                  <a:lnTo>
                    <a:pt x="7" y="41"/>
                  </a:lnTo>
                  <a:lnTo>
                    <a:pt x="11" y="43"/>
                  </a:lnTo>
                  <a:lnTo>
                    <a:pt x="15" y="46"/>
                  </a:lnTo>
                  <a:lnTo>
                    <a:pt x="24" y="47"/>
                  </a:lnTo>
                  <a:lnTo>
                    <a:pt x="24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06" name="Freeform 74"/>
            <p:cNvSpPr>
              <a:spLocks/>
            </p:cNvSpPr>
            <p:nvPr/>
          </p:nvSpPr>
          <p:spPr bwMode="auto">
            <a:xfrm>
              <a:off x="2084" y="3159"/>
              <a:ext cx="168" cy="12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215" y="0"/>
                </a:cxn>
                <a:cxn ang="0">
                  <a:pos x="243" y="2"/>
                </a:cxn>
                <a:cxn ang="0">
                  <a:pos x="277" y="8"/>
                </a:cxn>
                <a:cxn ang="0">
                  <a:pos x="294" y="12"/>
                </a:cxn>
                <a:cxn ang="0">
                  <a:pos x="311" y="14"/>
                </a:cxn>
                <a:cxn ang="0">
                  <a:pos x="337" y="18"/>
                </a:cxn>
                <a:cxn ang="0">
                  <a:pos x="643" y="19"/>
                </a:cxn>
                <a:cxn ang="0">
                  <a:pos x="672" y="40"/>
                </a:cxn>
                <a:cxn ang="0">
                  <a:pos x="638" y="42"/>
                </a:cxn>
                <a:cxn ang="0">
                  <a:pos x="600" y="45"/>
                </a:cxn>
                <a:cxn ang="0">
                  <a:pos x="552" y="47"/>
                </a:cxn>
                <a:cxn ang="0">
                  <a:pos x="437" y="50"/>
                </a:cxn>
                <a:cxn ang="0">
                  <a:pos x="320" y="45"/>
                </a:cxn>
                <a:cxn ang="0">
                  <a:pos x="269" y="41"/>
                </a:cxn>
                <a:cxn ang="0">
                  <a:pos x="226" y="36"/>
                </a:cxn>
                <a:cxn ang="0">
                  <a:pos x="158" y="31"/>
                </a:cxn>
                <a:cxn ang="0">
                  <a:pos x="90" y="29"/>
                </a:cxn>
                <a:cxn ang="0">
                  <a:pos x="0" y="33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672" h="50">
                  <a:moveTo>
                    <a:pt x="32" y="4"/>
                  </a:moveTo>
                  <a:lnTo>
                    <a:pt x="215" y="0"/>
                  </a:lnTo>
                  <a:lnTo>
                    <a:pt x="243" y="2"/>
                  </a:lnTo>
                  <a:lnTo>
                    <a:pt x="277" y="8"/>
                  </a:lnTo>
                  <a:lnTo>
                    <a:pt x="294" y="12"/>
                  </a:lnTo>
                  <a:lnTo>
                    <a:pt x="311" y="14"/>
                  </a:lnTo>
                  <a:lnTo>
                    <a:pt x="337" y="18"/>
                  </a:lnTo>
                  <a:lnTo>
                    <a:pt x="643" y="19"/>
                  </a:lnTo>
                  <a:lnTo>
                    <a:pt x="672" y="40"/>
                  </a:lnTo>
                  <a:lnTo>
                    <a:pt x="638" y="42"/>
                  </a:lnTo>
                  <a:lnTo>
                    <a:pt x="600" y="45"/>
                  </a:lnTo>
                  <a:lnTo>
                    <a:pt x="552" y="47"/>
                  </a:lnTo>
                  <a:lnTo>
                    <a:pt x="437" y="50"/>
                  </a:lnTo>
                  <a:lnTo>
                    <a:pt x="320" y="45"/>
                  </a:lnTo>
                  <a:lnTo>
                    <a:pt x="269" y="41"/>
                  </a:lnTo>
                  <a:lnTo>
                    <a:pt x="226" y="36"/>
                  </a:lnTo>
                  <a:lnTo>
                    <a:pt x="158" y="31"/>
                  </a:lnTo>
                  <a:lnTo>
                    <a:pt x="90" y="29"/>
                  </a:lnTo>
                  <a:lnTo>
                    <a:pt x="0" y="33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07" name="Freeform 75"/>
            <p:cNvSpPr>
              <a:spLocks/>
            </p:cNvSpPr>
            <p:nvPr/>
          </p:nvSpPr>
          <p:spPr bwMode="auto">
            <a:xfrm>
              <a:off x="2068" y="2965"/>
              <a:ext cx="110" cy="160"/>
            </a:xfrm>
            <a:custGeom>
              <a:avLst/>
              <a:gdLst/>
              <a:ahLst/>
              <a:cxnLst>
                <a:cxn ang="0">
                  <a:pos x="0" y="641"/>
                </a:cxn>
                <a:cxn ang="0">
                  <a:pos x="8" y="574"/>
                </a:cxn>
                <a:cxn ang="0">
                  <a:pos x="14" y="541"/>
                </a:cxn>
                <a:cxn ang="0">
                  <a:pos x="23" y="505"/>
                </a:cxn>
                <a:cxn ang="0">
                  <a:pos x="28" y="485"/>
                </a:cxn>
                <a:cxn ang="0">
                  <a:pos x="34" y="464"/>
                </a:cxn>
                <a:cxn ang="0">
                  <a:pos x="41" y="443"/>
                </a:cxn>
                <a:cxn ang="0">
                  <a:pos x="50" y="421"/>
                </a:cxn>
                <a:cxn ang="0">
                  <a:pos x="57" y="401"/>
                </a:cxn>
                <a:cxn ang="0">
                  <a:pos x="63" y="384"/>
                </a:cxn>
                <a:cxn ang="0">
                  <a:pos x="76" y="353"/>
                </a:cxn>
                <a:cxn ang="0">
                  <a:pos x="85" y="329"/>
                </a:cxn>
                <a:cxn ang="0">
                  <a:pos x="91" y="309"/>
                </a:cxn>
                <a:cxn ang="0">
                  <a:pos x="104" y="241"/>
                </a:cxn>
                <a:cxn ang="0">
                  <a:pos x="109" y="207"/>
                </a:cxn>
                <a:cxn ang="0">
                  <a:pos x="116" y="183"/>
                </a:cxn>
                <a:cxn ang="0">
                  <a:pos x="134" y="112"/>
                </a:cxn>
                <a:cxn ang="0">
                  <a:pos x="144" y="64"/>
                </a:cxn>
                <a:cxn ang="0">
                  <a:pos x="153" y="29"/>
                </a:cxn>
                <a:cxn ang="0">
                  <a:pos x="159" y="7"/>
                </a:cxn>
                <a:cxn ang="0">
                  <a:pos x="162" y="0"/>
                </a:cxn>
                <a:cxn ang="0">
                  <a:pos x="401" y="0"/>
                </a:cxn>
                <a:cxn ang="0">
                  <a:pos x="440" y="26"/>
                </a:cxn>
                <a:cxn ang="0">
                  <a:pos x="187" y="25"/>
                </a:cxn>
                <a:cxn ang="0">
                  <a:pos x="162" y="116"/>
                </a:cxn>
                <a:cxn ang="0">
                  <a:pos x="157" y="132"/>
                </a:cxn>
                <a:cxn ang="0">
                  <a:pos x="148" y="170"/>
                </a:cxn>
                <a:cxn ang="0">
                  <a:pos x="139" y="212"/>
                </a:cxn>
                <a:cxn ang="0">
                  <a:pos x="134" y="241"/>
                </a:cxn>
                <a:cxn ang="0">
                  <a:pos x="130" y="270"/>
                </a:cxn>
                <a:cxn ang="0">
                  <a:pos x="125" y="293"/>
                </a:cxn>
                <a:cxn ang="0">
                  <a:pos x="119" y="319"/>
                </a:cxn>
                <a:cxn ang="0">
                  <a:pos x="110" y="347"/>
                </a:cxn>
                <a:cxn ang="0">
                  <a:pos x="100" y="376"/>
                </a:cxn>
                <a:cxn ang="0">
                  <a:pos x="87" y="404"/>
                </a:cxn>
                <a:cxn ang="0">
                  <a:pos x="81" y="416"/>
                </a:cxn>
                <a:cxn ang="0">
                  <a:pos x="75" y="429"/>
                </a:cxn>
                <a:cxn ang="0">
                  <a:pos x="53" y="483"/>
                </a:cxn>
                <a:cxn ang="0">
                  <a:pos x="46" y="540"/>
                </a:cxn>
                <a:cxn ang="0">
                  <a:pos x="47" y="603"/>
                </a:cxn>
                <a:cxn ang="0">
                  <a:pos x="0" y="641"/>
                </a:cxn>
                <a:cxn ang="0">
                  <a:pos x="0" y="641"/>
                </a:cxn>
              </a:cxnLst>
              <a:rect l="0" t="0" r="r" b="b"/>
              <a:pathLst>
                <a:path w="440" h="641">
                  <a:moveTo>
                    <a:pt x="0" y="641"/>
                  </a:moveTo>
                  <a:lnTo>
                    <a:pt x="8" y="574"/>
                  </a:lnTo>
                  <a:lnTo>
                    <a:pt x="14" y="541"/>
                  </a:lnTo>
                  <a:lnTo>
                    <a:pt x="23" y="505"/>
                  </a:lnTo>
                  <a:lnTo>
                    <a:pt x="28" y="485"/>
                  </a:lnTo>
                  <a:lnTo>
                    <a:pt x="34" y="464"/>
                  </a:lnTo>
                  <a:lnTo>
                    <a:pt x="41" y="443"/>
                  </a:lnTo>
                  <a:lnTo>
                    <a:pt x="50" y="421"/>
                  </a:lnTo>
                  <a:lnTo>
                    <a:pt x="57" y="401"/>
                  </a:lnTo>
                  <a:lnTo>
                    <a:pt x="63" y="384"/>
                  </a:lnTo>
                  <a:lnTo>
                    <a:pt x="76" y="353"/>
                  </a:lnTo>
                  <a:lnTo>
                    <a:pt x="85" y="329"/>
                  </a:lnTo>
                  <a:lnTo>
                    <a:pt x="91" y="309"/>
                  </a:lnTo>
                  <a:lnTo>
                    <a:pt x="104" y="241"/>
                  </a:lnTo>
                  <a:lnTo>
                    <a:pt x="109" y="207"/>
                  </a:lnTo>
                  <a:lnTo>
                    <a:pt x="116" y="183"/>
                  </a:lnTo>
                  <a:lnTo>
                    <a:pt x="134" y="112"/>
                  </a:lnTo>
                  <a:lnTo>
                    <a:pt x="144" y="64"/>
                  </a:lnTo>
                  <a:lnTo>
                    <a:pt x="153" y="29"/>
                  </a:lnTo>
                  <a:lnTo>
                    <a:pt x="159" y="7"/>
                  </a:lnTo>
                  <a:lnTo>
                    <a:pt x="162" y="0"/>
                  </a:lnTo>
                  <a:lnTo>
                    <a:pt x="401" y="0"/>
                  </a:lnTo>
                  <a:lnTo>
                    <a:pt x="440" y="26"/>
                  </a:lnTo>
                  <a:lnTo>
                    <a:pt x="187" y="25"/>
                  </a:lnTo>
                  <a:lnTo>
                    <a:pt x="162" y="116"/>
                  </a:lnTo>
                  <a:lnTo>
                    <a:pt x="157" y="132"/>
                  </a:lnTo>
                  <a:lnTo>
                    <a:pt x="148" y="170"/>
                  </a:lnTo>
                  <a:lnTo>
                    <a:pt x="139" y="212"/>
                  </a:lnTo>
                  <a:lnTo>
                    <a:pt x="134" y="241"/>
                  </a:lnTo>
                  <a:lnTo>
                    <a:pt x="130" y="270"/>
                  </a:lnTo>
                  <a:lnTo>
                    <a:pt x="125" y="293"/>
                  </a:lnTo>
                  <a:lnTo>
                    <a:pt x="119" y="319"/>
                  </a:lnTo>
                  <a:lnTo>
                    <a:pt x="110" y="347"/>
                  </a:lnTo>
                  <a:lnTo>
                    <a:pt x="100" y="376"/>
                  </a:lnTo>
                  <a:lnTo>
                    <a:pt x="87" y="404"/>
                  </a:lnTo>
                  <a:lnTo>
                    <a:pt x="81" y="416"/>
                  </a:lnTo>
                  <a:lnTo>
                    <a:pt x="75" y="429"/>
                  </a:lnTo>
                  <a:lnTo>
                    <a:pt x="53" y="483"/>
                  </a:lnTo>
                  <a:lnTo>
                    <a:pt x="46" y="540"/>
                  </a:lnTo>
                  <a:lnTo>
                    <a:pt x="47" y="603"/>
                  </a:lnTo>
                  <a:lnTo>
                    <a:pt x="0" y="641"/>
                  </a:lnTo>
                  <a:lnTo>
                    <a:pt x="0" y="6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08" name="Freeform 76"/>
            <p:cNvSpPr>
              <a:spLocks/>
            </p:cNvSpPr>
            <p:nvPr/>
          </p:nvSpPr>
          <p:spPr bwMode="auto">
            <a:xfrm>
              <a:off x="2087" y="3055"/>
              <a:ext cx="102" cy="12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48" y="3"/>
                </a:cxn>
                <a:cxn ang="0">
                  <a:pos x="78" y="7"/>
                </a:cxn>
                <a:cxn ang="0">
                  <a:pos x="113" y="11"/>
                </a:cxn>
                <a:cxn ang="0">
                  <a:pos x="153" y="15"/>
                </a:cxn>
                <a:cxn ang="0">
                  <a:pos x="190" y="16"/>
                </a:cxn>
                <a:cxn ang="0">
                  <a:pos x="252" y="13"/>
                </a:cxn>
                <a:cxn ang="0">
                  <a:pos x="276" y="10"/>
                </a:cxn>
                <a:cxn ang="0">
                  <a:pos x="302" y="8"/>
                </a:cxn>
                <a:cxn ang="0">
                  <a:pos x="352" y="10"/>
                </a:cxn>
                <a:cxn ang="0">
                  <a:pos x="390" y="15"/>
                </a:cxn>
                <a:cxn ang="0">
                  <a:pos x="405" y="17"/>
                </a:cxn>
                <a:cxn ang="0">
                  <a:pos x="408" y="46"/>
                </a:cxn>
                <a:cxn ang="0">
                  <a:pos x="391" y="45"/>
                </a:cxn>
                <a:cxn ang="0">
                  <a:pos x="352" y="42"/>
                </a:cxn>
                <a:cxn ang="0">
                  <a:pos x="302" y="42"/>
                </a:cxn>
                <a:cxn ang="0">
                  <a:pos x="256" y="46"/>
                </a:cxn>
                <a:cxn ang="0">
                  <a:pos x="230" y="49"/>
                </a:cxn>
                <a:cxn ang="0">
                  <a:pos x="194" y="49"/>
                </a:cxn>
                <a:cxn ang="0">
                  <a:pos x="108" y="44"/>
                </a:cxn>
                <a:cxn ang="0">
                  <a:pos x="31" y="37"/>
                </a:cxn>
                <a:cxn ang="0">
                  <a:pos x="0" y="35"/>
                </a:cxn>
                <a:cxn ang="0">
                  <a:pos x="21" y="0"/>
                </a:cxn>
                <a:cxn ang="0">
                  <a:pos x="21" y="0"/>
                </a:cxn>
              </a:cxnLst>
              <a:rect l="0" t="0" r="r" b="b"/>
              <a:pathLst>
                <a:path w="408" h="49">
                  <a:moveTo>
                    <a:pt x="21" y="0"/>
                  </a:moveTo>
                  <a:lnTo>
                    <a:pt x="48" y="3"/>
                  </a:lnTo>
                  <a:lnTo>
                    <a:pt x="78" y="7"/>
                  </a:lnTo>
                  <a:lnTo>
                    <a:pt x="113" y="11"/>
                  </a:lnTo>
                  <a:lnTo>
                    <a:pt x="153" y="15"/>
                  </a:lnTo>
                  <a:lnTo>
                    <a:pt x="190" y="16"/>
                  </a:lnTo>
                  <a:lnTo>
                    <a:pt x="252" y="13"/>
                  </a:lnTo>
                  <a:lnTo>
                    <a:pt x="276" y="10"/>
                  </a:lnTo>
                  <a:lnTo>
                    <a:pt x="302" y="8"/>
                  </a:lnTo>
                  <a:lnTo>
                    <a:pt x="352" y="10"/>
                  </a:lnTo>
                  <a:lnTo>
                    <a:pt x="390" y="15"/>
                  </a:lnTo>
                  <a:lnTo>
                    <a:pt x="405" y="17"/>
                  </a:lnTo>
                  <a:lnTo>
                    <a:pt x="408" y="46"/>
                  </a:lnTo>
                  <a:lnTo>
                    <a:pt x="391" y="45"/>
                  </a:lnTo>
                  <a:lnTo>
                    <a:pt x="352" y="42"/>
                  </a:lnTo>
                  <a:lnTo>
                    <a:pt x="302" y="42"/>
                  </a:lnTo>
                  <a:lnTo>
                    <a:pt x="256" y="46"/>
                  </a:lnTo>
                  <a:lnTo>
                    <a:pt x="230" y="49"/>
                  </a:lnTo>
                  <a:lnTo>
                    <a:pt x="194" y="49"/>
                  </a:lnTo>
                  <a:lnTo>
                    <a:pt x="108" y="44"/>
                  </a:lnTo>
                  <a:lnTo>
                    <a:pt x="31" y="37"/>
                  </a:lnTo>
                  <a:lnTo>
                    <a:pt x="0" y="35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09" name="Freeform 77"/>
            <p:cNvSpPr>
              <a:spLocks/>
            </p:cNvSpPr>
            <p:nvPr/>
          </p:nvSpPr>
          <p:spPr bwMode="auto">
            <a:xfrm>
              <a:off x="2099" y="3018"/>
              <a:ext cx="100" cy="12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69" y="14"/>
                </a:cxn>
                <a:cxn ang="0">
                  <a:pos x="185" y="3"/>
                </a:cxn>
                <a:cxn ang="0">
                  <a:pos x="213" y="0"/>
                </a:cxn>
                <a:cxn ang="0">
                  <a:pos x="246" y="0"/>
                </a:cxn>
                <a:cxn ang="0">
                  <a:pos x="316" y="5"/>
                </a:cxn>
                <a:cxn ang="0">
                  <a:pos x="348" y="9"/>
                </a:cxn>
                <a:cxn ang="0">
                  <a:pos x="375" y="13"/>
                </a:cxn>
                <a:cxn ang="0">
                  <a:pos x="400" y="16"/>
                </a:cxn>
                <a:cxn ang="0">
                  <a:pos x="392" y="49"/>
                </a:cxn>
                <a:cxn ang="0">
                  <a:pos x="366" y="45"/>
                </a:cxn>
                <a:cxn ang="0">
                  <a:pos x="338" y="42"/>
                </a:cxn>
                <a:cxn ang="0">
                  <a:pos x="304" y="37"/>
                </a:cxn>
                <a:cxn ang="0">
                  <a:pos x="267" y="34"/>
                </a:cxn>
                <a:cxn ang="0">
                  <a:pos x="232" y="30"/>
                </a:cxn>
                <a:cxn ang="0">
                  <a:pos x="176" y="32"/>
                </a:cxn>
                <a:cxn ang="0">
                  <a:pos x="154" y="34"/>
                </a:cxn>
                <a:cxn ang="0">
                  <a:pos x="126" y="38"/>
                </a:cxn>
                <a:cxn ang="0">
                  <a:pos x="68" y="43"/>
                </a:cxn>
                <a:cxn ang="0">
                  <a:pos x="20" y="47"/>
                </a:cxn>
                <a:cxn ang="0">
                  <a:pos x="0" y="49"/>
                </a:cxn>
                <a:cxn ang="0">
                  <a:pos x="0" y="18"/>
                </a:cxn>
                <a:cxn ang="0">
                  <a:pos x="0" y="18"/>
                </a:cxn>
              </a:cxnLst>
              <a:rect l="0" t="0" r="r" b="b"/>
              <a:pathLst>
                <a:path w="400" h="49">
                  <a:moveTo>
                    <a:pt x="0" y="18"/>
                  </a:moveTo>
                  <a:lnTo>
                    <a:pt x="69" y="14"/>
                  </a:lnTo>
                  <a:lnTo>
                    <a:pt x="185" y="3"/>
                  </a:lnTo>
                  <a:lnTo>
                    <a:pt x="213" y="0"/>
                  </a:lnTo>
                  <a:lnTo>
                    <a:pt x="246" y="0"/>
                  </a:lnTo>
                  <a:lnTo>
                    <a:pt x="316" y="5"/>
                  </a:lnTo>
                  <a:lnTo>
                    <a:pt x="348" y="9"/>
                  </a:lnTo>
                  <a:lnTo>
                    <a:pt x="375" y="13"/>
                  </a:lnTo>
                  <a:lnTo>
                    <a:pt x="400" y="16"/>
                  </a:lnTo>
                  <a:lnTo>
                    <a:pt x="392" y="49"/>
                  </a:lnTo>
                  <a:lnTo>
                    <a:pt x="366" y="45"/>
                  </a:lnTo>
                  <a:lnTo>
                    <a:pt x="338" y="42"/>
                  </a:lnTo>
                  <a:lnTo>
                    <a:pt x="304" y="37"/>
                  </a:lnTo>
                  <a:lnTo>
                    <a:pt x="267" y="34"/>
                  </a:lnTo>
                  <a:lnTo>
                    <a:pt x="232" y="30"/>
                  </a:lnTo>
                  <a:lnTo>
                    <a:pt x="176" y="32"/>
                  </a:lnTo>
                  <a:lnTo>
                    <a:pt x="154" y="34"/>
                  </a:lnTo>
                  <a:lnTo>
                    <a:pt x="126" y="38"/>
                  </a:lnTo>
                  <a:lnTo>
                    <a:pt x="68" y="43"/>
                  </a:lnTo>
                  <a:lnTo>
                    <a:pt x="20" y="47"/>
                  </a:lnTo>
                  <a:lnTo>
                    <a:pt x="0" y="49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10" name="Freeform 78"/>
            <p:cNvSpPr>
              <a:spLocks/>
            </p:cNvSpPr>
            <p:nvPr/>
          </p:nvSpPr>
          <p:spPr bwMode="auto">
            <a:xfrm>
              <a:off x="2107" y="2982"/>
              <a:ext cx="92" cy="12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25" y="3"/>
                </a:cxn>
                <a:cxn ang="0">
                  <a:pos x="70" y="6"/>
                </a:cxn>
                <a:cxn ang="0">
                  <a:pos x="127" y="9"/>
                </a:cxn>
                <a:cxn ang="0">
                  <a:pos x="185" y="8"/>
                </a:cxn>
                <a:cxn ang="0">
                  <a:pos x="241" y="6"/>
                </a:cxn>
                <a:cxn ang="0">
                  <a:pos x="295" y="9"/>
                </a:cxn>
                <a:cxn ang="0">
                  <a:pos x="354" y="14"/>
                </a:cxn>
                <a:cxn ang="0">
                  <a:pos x="367" y="49"/>
                </a:cxn>
                <a:cxn ang="0">
                  <a:pos x="349" y="47"/>
                </a:cxn>
                <a:cxn ang="0">
                  <a:pos x="304" y="42"/>
                </a:cxn>
                <a:cxn ang="0">
                  <a:pos x="243" y="38"/>
                </a:cxn>
                <a:cxn ang="0">
                  <a:pos x="183" y="37"/>
                </a:cxn>
                <a:cxn ang="0">
                  <a:pos x="122" y="37"/>
                </a:cxn>
                <a:cxn ang="0">
                  <a:pos x="63" y="32"/>
                </a:cxn>
                <a:cxn ang="0">
                  <a:pos x="17" y="28"/>
                </a:cxn>
                <a:cxn ang="0">
                  <a:pos x="0" y="25"/>
                </a:cxn>
                <a:cxn ang="0">
                  <a:pos x="7" y="0"/>
                </a:cxn>
                <a:cxn ang="0">
                  <a:pos x="7" y="0"/>
                </a:cxn>
              </a:cxnLst>
              <a:rect l="0" t="0" r="r" b="b"/>
              <a:pathLst>
                <a:path w="367" h="49">
                  <a:moveTo>
                    <a:pt x="7" y="0"/>
                  </a:moveTo>
                  <a:lnTo>
                    <a:pt x="25" y="3"/>
                  </a:lnTo>
                  <a:lnTo>
                    <a:pt x="70" y="6"/>
                  </a:lnTo>
                  <a:lnTo>
                    <a:pt x="127" y="9"/>
                  </a:lnTo>
                  <a:lnTo>
                    <a:pt x="185" y="8"/>
                  </a:lnTo>
                  <a:lnTo>
                    <a:pt x="241" y="6"/>
                  </a:lnTo>
                  <a:lnTo>
                    <a:pt x="295" y="9"/>
                  </a:lnTo>
                  <a:lnTo>
                    <a:pt x="354" y="14"/>
                  </a:lnTo>
                  <a:lnTo>
                    <a:pt x="367" y="49"/>
                  </a:lnTo>
                  <a:lnTo>
                    <a:pt x="349" y="47"/>
                  </a:lnTo>
                  <a:lnTo>
                    <a:pt x="304" y="42"/>
                  </a:lnTo>
                  <a:lnTo>
                    <a:pt x="243" y="38"/>
                  </a:lnTo>
                  <a:lnTo>
                    <a:pt x="183" y="37"/>
                  </a:lnTo>
                  <a:lnTo>
                    <a:pt x="122" y="37"/>
                  </a:lnTo>
                  <a:lnTo>
                    <a:pt x="63" y="32"/>
                  </a:lnTo>
                  <a:lnTo>
                    <a:pt x="17" y="28"/>
                  </a:lnTo>
                  <a:lnTo>
                    <a:pt x="0" y="25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11" name="Freeform 79"/>
            <p:cNvSpPr>
              <a:spLocks/>
            </p:cNvSpPr>
            <p:nvPr/>
          </p:nvSpPr>
          <p:spPr bwMode="auto">
            <a:xfrm>
              <a:off x="2077" y="3088"/>
              <a:ext cx="43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9" y="22"/>
                </a:cxn>
                <a:cxn ang="0">
                  <a:pos x="144" y="46"/>
                </a:cxn>
                <a:cxn ang="0">
                  <a:pos x="2" y="29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69" h="46">
                  <a:moveTo>
                    <a:pt x="0" y="0"/>
                  </a:moveTo>
                  <a:lnTo>
                    <a:pt x="169" y="22"/>
                  </a:lnTo>
                  <a:lnTo>
                    <a:pt x="144" y="46"/>
                  </a:lnTo>
                  <a:lnTo>
                    <a:pt x="2" y="29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12" name="Freeform 80"/>
            <p:cNvSpPr>
              <a:spLocks/>
            </p:cNvSpPr>
            <p:nvPr/>
          </p:nvSpPr>
          <p:spPr bwMode="auto">
            <a:xfrm>
              <a:off x="2104" y="3141"/>
              <a:ext cx="120" cy="12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9" y="2"/>
                </a:cxn>
                <a:cxn ang="0">
                  <a:pos x="74" y="4"/>
                </a:cxn>
                <a:cxn ang="0">
                  <a:pos x="123" y="5"/>
                </a:cxn>
                <a:cxn ang="0">
                  <a:pos x="183" y="2"/>
                </a:cxn>
                <a:cxn ang="0">
                  <a:pos x="214" y="0"/>
                </a:cxn>
                <a:cxn ang="0">
                  <a:pos x="248" y="2"/>
                </a:cxn>
                <a:cxn ang="0">
                  <a:pos x="283" y="5"/>
                </a:cxn>
                <a:cxn ang="0">
                  <a:pos x="318" y="10"/>
                </a:cxn>
                <a:cxn ang="0">
                  <a:pos x="355" y="16"/>
                </a:cxn>
                <a:cxn ang="0">
                  <a:pos x="390" y="19"/>
                </a:cxn>
                <a:cxn ang="0">
                  <a:pos x="425" y="22"/>
                </a:cxn>
                <a:cxn ang="0">
                  <a:pos x="459" y="22"/>
                </a:cxn>
                <a:cxn ang="0">
                  <a:pos x="464" y="24"/>
                </a:cxn>
                <a:cxn ang="0">
                  <a:pos x="476" y="31"/>
                </a:cxn>
                <a:cxn ang="0">
                  <a:pos x="482" y="38"/>
                </a:cxn>
                <a:cxn ang="0">
                  <a:pos x="474" y="45"/>
                </a:cxn>
                <a:cxn ang="0">
                  <a:pos x="454" y="46"/>
                </a:cxn>
                <a:cxn ang="0">
                  <a:pos x="406" y="48"/>
                </a:cxn>
                <a:cxn ang="0">
                  <a:pos x="351" y="47"/>
                </a:cxn>
                <a:cxn ang="0">
                  <a:pos x="308" y="41"/>
                </a:cxn>
                <a:cxn ang="0">
                  <a:pos x="290" y="37"/>
                </a:cxn>
                <a:cxn ang="0">
                  <a:pos x="267" y="33"/>
                </a:cxn>
                <a:cxn ang="0">
                  <a:pos x="218" y="32"/>
                </a:cxn>
                <a:cxn ang="0">
                  <a:pos x="131" y="36"/>
                </a:cxn>
                <a:cxn ang="0">
                  <a:pos x="94" y="34"/>
                </a:cxn>
                <a:cxn ang="0">
                  <a:pos x="52" y="31"/>
                </a:cxn>
                <a:cxn ang="0">
                  <a:pos x="15" y="26"/>
                </a:cxn>
                <a:cxn ang="0">
                  <a:pos x="0" y="23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482" h="48">
                  <a:moveTo>
                    <a:pt x="25" y="0"/>
                  </a:moveTo>
                  <a:lnTo>
                    <a:pt x="39" y="2"/>
                  </a:lnTo>
                  <a:lnTo>
                    <a:pt x="74" y="4"/>
                  </a:lnTo>
                  <a:lnTo>
                    <a:pt x="123" y="5"/>
                  </a:lnTo>
                  <a:lnTo>
                    <a:pt x="183" y="2"/>
                  </a:lnTo>
                  <a:lnTo>
                    <a:pt x="214" y="0"/>
                  </a:lnTo>
                  <a:lnTo>
                    <a:pt x="248" y="2"/>
                  </a:lnTo>
                  <a:lnTo>
                    <a:pt x="283" y="5"/>
                  </a:lnTo>
                  <a:lnTo>
                    <a:pt x="318" y="10"/>
                  </a:lnTo>
                  <a:lnTo>
                    <a:pt x="355" y="16"/>
                  </a:lnTo>
                  <a:lnTo>
                    <a:pt x="390" y="19"/>
                  </a:lnTo>
                  <a:lnTo>
                    <a:pt x="425" y="22"/>
                  </a:lnTo>
                  <a:lnTo>
                    <a:pt x="459" y="22"/>
                  </a:lnTo>
                  <a:lnTo>
                    <a:pt x="464" y="24"/>
                  </a:lnTo>
                  <a:lnTo>
                    <a:pt x="476" y="31"/>
                  </a:lnTo>
                  <a:lnTo>
                    <a:pt x="482" y="38"/>
                  </a:lnTo>
                  <a:lnTo>
                    <a:pt x="474" y="45"/>
                  </a:lnTo>
                  <a:lnTo>
                    <a:pt x="454" y="46"/>
                  </a:lnTo>
                  <a:lnTo>
                    <a:pt x="406" y="48"/>
                  </a:lnTo>
                  <a:lnTo>
                    <a:pt x="351" y="47"/>
                  </a:lnTo>
                  <a:lnTo>
                    <a:pt x="308" y="41"/>
                  </a:lnTo>
                  <a:lnTo>
                    <a:pt x="290" y="37"/>
                  </a:lnTo>
                  <a:lnTo>
                    <a:pt x="267" y="33"/>
                  </a:lnTo>
                  <a:lnTo>
                    <a:pt x="218" y="32"/>
                  </a:lnTo>
                  <a:lnTo>
                    <a:pt x="131" y="36"/>
                  </a:lnTo>
                  <a:lnTo>
                    <a:pt x="94" y="34"/>
                  </a:lnTo>
                  <a:lnTo>
                    <a:pt x="52" y="31"/>
                  </a:lnTo>
                  <a:lnTo>
                    <a:pt x="15" y="26"/>
                  </a:lnTo>
                  <a:lnTo>
                    <a:pt x="0" y="23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13" name="Freeform 81"/>
            <p:cNvSpPr>
              <a:spLocks/>
            </p:cNvSpPr>
            <p:nvPr/>
          </p:nvSpPr>
          <p:spPr bwMode="auto">
            <a:xfrm>
              <a:off x="2326" y="3136"/>
              <a:ext cx="251" cy="54"/>
            </a:xfrm>
            <a:custGeom>
              <a:avLst/>
              <a:gdLst/>
              <a:ahLst/>
              <a:cxnLst>
                <a:cxn ang="0">
                  <a:pos x="0" y="150"/>
                </a:cxn>
                <a:cxn ang="0">
                  <a:pos x="96" y="151"/>
                </a:cxn>
                <a:cxn ang="0">
                  <a:pos x="232" y="150"/>
                </a:cxn>
                <a:cxn ang="0">
                  <a:pos x="285" y="147"/>
                </a:cxn>
                <a:cxn ang="0">
                  <a:pos x="357" y="145"/>
                </a:cxn>
                <a:cxn ang="0">
                  <a:pos x="434" y="147"/>
                </a:cxn>
                <a:cxn ang="0">
                  <a:pos x="503" y="154"/>
                </a:cxn>
                <a:cxn ang="0">
                  <a:pos x="534" y="158"/>
                </a:cxn>
                <a:cxn ang="0">
                  <a:pos x="563" y="161"/>
                </a:cxn>
                <a:cxn ang="0">
                  <a:pos x="618" y="166"/>
                </a:cxn>
                <a:cxn ang="0">
                  <a:pos x="674" y="168"/>
                </a:cxn>
                <a:cxn ang="0">
                  <a:pos x="731" y="166"/>
                </a:cxn>
                <a:cxn ang="0">
                  <a:pos x="801" y="168"/>
                </a:cxn>
                <a:cxn ang="0">
                  <a:pos x="881" y="174"/>
                </a:cxn>
                <a:cxn ang="0">
                  <a:pos x="945" y="182"/>
                </a:cxn>
                <a:cxn ang="0">
                  <a:pos x="972" y="184"/>
                </a:cxn>
                <a:cxn ang="0">
                  <a:pos x="969" y="144"/>
                </a:cxn>
                <a:cxn ang="0">
                  <a:pos x="972" y="110"/>
                </a:cxn>
                <a:cxn ang="0">
                  <a:pos x="974" y="94"/>
                </a:cxn>
                <a:cxn ang="0">
                  <a:pos x="979" y="82"/>
                </a:cxn>
                <a:cxn ang="0">
                  <a:pos x="988" y="54"/>
                </a:cxn>
                <a:cxn ang="0">
                  <a:pos x="991" y="25"/>
                </a:cxn>
                <a:cxn ang="0">
                  <a:pos x="992" y="5"/>
                </a:cxn>
                <a:cxn ang="0">
                  <a:pos x="993" y="0"/>
                </a:cxn>
                <a:cxn ang="0">
                  <a:pos x="997" y="2"/>
                </a:cxn>
                <a:cxn ang="0">
                  <a:pos x="1003" y="17"/>
                </a:cxn>
                <a:cxn ang="0">
                  <a:pos x="1003" y="43"/>
                </a:cxn>
                <a:cxn ang="0">
                  <a:pos x="1000" y="70"/>
                </a:cxn>
                <a:cxn ang="0">
                  <a:pos x="993" y="97"/>
                </a:cxn>
                <a:cxn ang="0">
                  <a:pos x="991" y="129"/>
                </a:cxn>
                <a:cxn ang="0">
                  <a:pos x="993" y="166"/>
                </a:cxn>
                <a:cxn ang="0">
                  <a:pos x="1000" y="213"/>
                </a:cxn>
                <a:cxn ang="0">
                  <a:pos x="967" y="212"/>
                </a:cxn>
                <a:cxn ang="0">
                  <a:pos x="888" y="207"/>
                </a:cxn>
                <a:cxn ang="0">
                  <a:pos x="798" y="203"/>
                </a:cxn>
                <a:cxn ang="0">
                  <a:pos x="726" y="202"/>
                </a:cxn>
                <a:cxn ang="0">
                  <a:pos x="609" y="201"/>
                </a:cxn>
                <a:cxn ang="0">
                  <a:pos x="493" y="190"/>
                </a:cxn>
                <a:cxn ang="0">
                  <a:pos x="428" y="187"/>
                </a:cxn>
                <a:cxn ang="0">
                  <a:pos x="347" y="184"/>
                </a:cxn>
                <a:cxn ang="0">
                  <a:pos x="223" y="184"/>
                </a:cxn>
                <a:cxn ang="0">
                  <a:pos x="113" y="182"/>
                </a:cxn>
                <a:cxn ang="0">
                  <a:pos x="34" y="177"/>
                </a:cxn>
                <a:cxn ang="0">
                  <a:pos x="0" y="150"/>
                </a:cxn>
                <a:cxn ang="0">
                  <a:pos x="0" y="150"/>
                </a:cxn>
              </a:cxnLst>
              <a:rect l="0" t="0" r="r" b="b"/>
              <a:pathLst>
                <a:path w="1003" h="213">
                  <a:moveTo>
                    <a:pt x="0" y="150"/>
                  </a:moveTo>
                  <a:lnTo>
                    <a:pt x="96" y="151"/>
                  </a:lnTo>
                  <a:lnTo>
                    <a:pt x="232" y="150"/>
                  </a:lnTo>
                  <a:lnTo>
                    <a:pt x="285" y="147"/>
                  </a:lnTo>
                  <a:lnTo>
                    <a:pt x="357" y="145"/>
                  </a:lnTo>
                  <a:lnTo>
                    <a:pt x="434" y="147"/>
                  </a:lnTo>
                  <a:lnTo>
                    <a:pt x="503" y="154"/>
                  </a:lnTo>
                  <a:lnTo>
                    <a:pt x="534" y="158"/>
                  </a:lnTo>
                  <a:lnTo>
                    <a:pt x="563" y="161"/>
                  </a:lnTo>
                  <a:lnTo>
                    <a:pt x="618" y="166"/>
                  </a:lnTo>
                  <a:lnTo>
                    <a:pt x="674" y="168"/>
                  </a:lnTo>
                  <a:lnTo>
                    <a:pt x="731" y="166"/>
                  </a:lnTo>
                  <a:lnTo>
                    <a:pt x="801" y="168"/>
                  </a:lnTo>
                  <a:lnTo>
                    <a:pt x="881" y="174"/>
                  </a:lnTo>
                  <a:lnTo>
                    <a:pt x="945" y="182"/>
                  </a:lnTo>
                  <a:lnTo>
                    <a:pt x="972" y="184"/>
                  </a:lnTo>
                  <a:lnTo>
                    <a:pt x="969" y="144"/>
                  </a:lnTo>
                  <a:lnTo>
                    <a:pt x="972" y="110"/>
                  </a:lnTo>
                  <a:lnTo>
                    <a:pt x="974" y="94"/>
                  </a:lnTo>
                  <a:lnTo>
                    <a:pt x="979" y="82"/>
                  </a:lnTo>
                  <a:lnTo>
                    <a:pt x="988" y="54"/>
                  </a:lnTo>
                  <a:lnTo>
                    <a:pt x="991" y="25"/>
                  </a:lnTo>
                  <a:lnTo>
                    <a:pt x="992" y="5"/>
                  </a:lnTo>
                  <a:lnTo>
                    <a:pt x="993" y="0"/>
                  </a:lnTo>
                  <a:lnTo>
                    <a:pt x="997" y="2"/>
                  </a:lnTo>
                  <a:lnTo>
                    <a:pt x="1003" y="17"/>
                  </a:lnTo>
                  <a:lnTo>
                    <a:pt x="1003" y="43"/>
                  </a:lnTo>
                  <a:lnTo>
                    <a:pt x="1000" y="70"/>
                  </a:lnTo>
                  <a:lnTo>
                    <a:pt x="993" y="97"/>
                  </a:lnTo>
                  <a:lnTo>
                    <a:pt x="991" y="129"/>
                  </a:lnTo>
                  <a:lnTo>
                    <a:pt x="993" y="166"/>
                  </a:lnTo>
                  <a:lnTo>
                    <a:pt x="1000" y="213"/>
                  </a:lnTo>
                  <a:lnTo>
                    <a:pt x="967" y="212"/>
                  </a:lnTo>
                  <a:lnTo>
                    <a:pt x="888" y="207"/>
                  </a:lnTo>
                  <a:lnTo>
                    <a:pt x="798" y="203"/>
                  </a:lnTo>
                  <a:lnTo>
                    <a:pt x="726" y="202"/>
                  </a:lnTo>
                  <a:lnTo>
                    <a:pt x="609" y="201"/>
                  </a:lnTo>
                  <a:lnTo>
                    <a:pt x="493" y="190"/>
                  </a:lnTo>
                  <a:lnTo>
                    <a:pt x="428" y="187"/>
                  </a:lnTo>
                  <a:lnTo>
                    <a:pt x="347" y="184"/>
                  </a:lnTo>
                  <a:lnTo>
                    <a:pt x="223" y="184"/>
                  </a:lnTo>
                  <a:lnTo>
                    <a:pt x="113" y="182"/>
                  </a:lnTo>
                  <a:lnTo>
                    <a:pt x="34" y="177"/>
                  </a:lnTo>
                  <a:lnTo>
                    <a:pt x="0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14" name="Freeform 82"/>
            <p:cNvSpPr>
              <a:spLocks/>
            </p:cNvSpPr>
            <p:nvPr/>
          </p:nvSpPr>
          <p:spPr bwMode="auto">
            <a:xfrm>
              <a:off x="2326" y="3153"/>
              <a:ext cx="78" cy="10"/>
            </a:xfrm>
            <a:custGeom>
              <a:avLst/>
              <a:gdLst/>
              <a:ahLst/>
              <a:cxnLst>
                <a:cxn ang="0">
                  <a:pos x="24" y="11"/>
                </a:cxn>
                <a:cxn ang="0">
                  <a:pos x="122" y="8"/>
                </a:cxn>
                <a:cxn ang="0">
                  <a:pos x="261" y="0"/>
                </a:cxn>
                <a:cxn ang="0">
                  <a:pos x="280" y="0"/>
                </a:cxn>
                <a:cxn ang="0">
                  <a:pos x="295" y="3"/>
                </a:cxn>
                <a:cxn ang="0">
                  <a:pos x="310" y="15"/>
                </a:cxn>
                <a:cxn ang="0">
                  <a:pos x="309" y="22"/>
                </a:cxn>
                <a:cxn ang="0">
                  <a:pos x="305" y="25"/>
                </a:cxn>
                <a:cxn ang="0">
                  <a:pos x="299" y="28"/>
                </a:cxn>
                <a:cxn ang="0">
                  <a:pos x="281" y="32"/>
                </a:cxn>
                <a:cxn ang="0">
                  <a:pos x="252" y="32"/>
                </a:cxn>
                <a:cxn ang="0">
                  <a:pos x="175" y="30"/>
                </a:cxn>
                <a:cxn ang="0">
                  <a:pos x="93" y="34"/>
                </a:cxn>
                <a:cxn ang="0">
                  <a:pos x="27" y="38"/>
                </a:cxn>
                <a:cxn ang="0">
                  <a:pos x="0" y="41"/>
                </a:cxn>
                <a:cxn ang="0">
                  <a:pos x="24" y="11"/>
                </a:cxn>
                <a:cxn ang="0">
                  <a:pos x="24" y="11"/>
                </a:cxn>
              </a:cxnLst>
              <a:rect l="0" t="0" r="r" b="b"/>
              <a:pathLst>
                <a:path w="310" h="41">
                  <a:moveTo>
                    <a:pt x="24" y="11"/>
                  </a:moveTo>
                  <a:lnTo>
                    <a:pt x="122" y="8"/>
                  </a:lnTo>
                  <a:lnTo>
                    <a:pt x="261" y="0"/>
                  </a:lnTo>
                  <a:lnTo>
                    <a:pt x="280" y="0"/>
                  </a:lnTo>
                  <a:lnTo>
                    <a:pt x="295" y="3"/>
                  </a:lnTo>
                  <a:lnTo>
                    <a:pt x="310" y="15"/>
                  </a:lnTo>
                  <a:lnTo>
                    <a:pt x="309" y="22"/>
                  </a:lnTo>
                  <a:lnTo>
                    <a:pt x="305" y="25"/>
                  </a:lnTo>
                  <a:lnTo>
                    <a:pt x="299" y="28"/>
                  </a:lnTo>
                  <a:lnTo>
                    <a:pt x="281" y="32"/>
                  </a:lnTo>
                  <a:lnTo>
                    <a:pt x="252" y="32"/>
                  </a:lnTo>
                  <a:lnTo>
                    <a:pt x="175" y="30"/>
                  </a:lnTo>
                  <a:lnTo>
                    <a:pt x="93" y="34"/>
                  </a:lnTo>
                  <a:lnTo>
                    <a:pt x="27" y="38"/>
                  </a:lnTo>
                  <a:lnTo>
                    <a:pt x="0" y="41"/>
                  </a:lnTo>
                  <a:lnTo>
                    <a:pt x="24" y="11"/>
                  </a:lnTo>
                  <a:lnTo>
                    <a:pt x="2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15" name="Freeform 83"/>
            <p:cNvSpPr>
              <a:spLocks/>
            </p:cNvSpPr>
            <p:nvPr/>
          </p:nvSpPr>
          <p:spPr bwMode="auto">
            <a:xfrm>
              <a:off x="2436" y="3153"/>
              <a:ext cx="129" cy="12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32"/>
                </a:cxn>
                <a:cxn ang="0">
                  <a:pos x="74" y="34"/>
                </a:cxn>
                <a:cxn ang="0">
                  <a:pos x="157" y="32"/>
                </a:cxn>
                <a:cxn ang="0">
                  <a:pos x="235" y="32"/>
                </a:cxn>
                <a:cxn ang="0">
                  <a:pos x="299" y="36"/>
                </a:cxn>
                <a:cxn ang="0">
                  <a:pos x="330" y="40"/>
                </a:cxn>
                <a:cxn ang="0">
                  <a:pos x="361" y="43"/>
                </a:cxn>
                <a:cxn ang="0">
                  <a:pos x="425" y="48"/>
                </a:cxn>
                <a:cxn ang="0">
                  <a:pos x="496" y="51"/>
                </a:cxn>
                <a:cxn ang="0">
                  <a:pos x="514" y="37"/>
                </a:cxn>
                <a:cxn ang="0">
                  <a:pos x="516" y="28"/>
                </a:cxn>
                <a:cxn ang="0">
                  <a:pos x="510" y="24"/>
                </a:cxn>
                <a:cxn ang="0">
                  <a:pos x="496" y="22"/>
                </a:cxn>
                <a:cxn ang="0">
                  <a:pos x="308" y="7"/>
                </a:cxn>
                <a:cxn ang="0">
                  <a:pos x="289" y="3"/>
                </a:cxn>
                <a:cxn ang="0">
                  <a:pos x="251" y="2"/>
                </a:cxn>
                <a:cxn ang="0">
                  <a:pos x="148" y="0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516" h="51">
                  <a:moveTo>
                    <a:pt x="4" y="0"/>
                  </a:moveTo>
                  <a:lnTo>
                    <a:pt x="0" y="32"/>
                  </a:lnTo>
                  <a:lnTo>
                    <a:pt x="74" y="34"/>
                  </a:lnTo>
                  <a:lnTo>
                    <a:pt x="157" y="32"/>
                  </a:lnTo>
                  <a:lnTo>
                    <a:pt x="235" y="32"/>
                  </a:lnTo>
                  <a:lnTo>
                    <a:pt x="299" y="36"/>
                  </a:lnTo>
                  <a:lnTo>
                    <a:pt x="330" y="40"/>
                  </a:lnTo>
                  <a:lnTo>
                    <a:pt x="361" y="43"/>
                  </a:lnTo>
                  <a:lnTo>
                    <a:pt x="425" y="48"/>
                  </a:lnTo>
                  <a:lnTo>
                    <a:pt x="496" y="51"/>
                  </a:lnTo>
                  <a:lnTo>
                    <a:pt x="514" y="37"/>
                  </a:lnTo>
                  <a:lnTo>
                    <a:pt x="516" y="28"/>
                  </a:lnTo>
                  <a:lnTo>
                    <a:pt x="510" y="24"/>
                  </a:lnTo>
                  <a:lnTo>
                    <a:pt x="496" y="22"/>
                  </a:lnTo>
                  <a:lnTo>
                    <a:pt x="308" y="7"/>
                  </a:lnTo>
                  <a:lnTo>
                    <a:pt x="289" y="3"/>
                  </a:lnTo>
                  <a:lnTo>
                    <a:pt x="251" y="2"/>
                  </a:lnTo>
                  <a:lnTo>
                    <a:pt x="148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16" name="Freeform 84"/>
            <p:cNvSpPr>
              <a:spLocks/>
            </p:cNvSpPr>
            <p:nvPr/>
          </p:nvSpPr>
          <p:spPr bwMode="auto">
            <a:xfrm>
              <a:off x="2483" y="3123"/>
              <a:ext cx="86" cy="16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51" y="2"/>
                </a:cxn>
                <a:cxn ang="0">
                  <a:pos x="74" y="7"/>
                </a:cxn>
                <a:cxn ang="0">
                  <a:pos x="107" y="13"/>
                </a:cxn>
                <a:cxn ang="0">
                  <a:pos x="127" y="17"/>
                </a:cxn>
                <a:cxn ang="0">
                  <a:pos x="149" y="19"/>
                </a:cxn>
                <a:cxn ang="0">
                  <a:pos x="171" y="23"/>
                </a:cxn>
                <a:cxn ang="0">
                  <a:pos x="195" y="26"/>
                </a:cxn>
                <a:cxn ang="0">
                  <a:pos x="242" y="31"/>
                </a:cxn>
                <a:cxn ang="0">
                  <a:pos x="288" y="32"/>
                </a:cxn>
                <a:cxn ang="0">
                  <a:pos x="327" y="29"/>
                </a:cxn>
                <a:cxn ang="0">
                  <a:pos x="341" y="40"/>
                </a:cxn>
                <a:cxn ang="0">
                  <a:pos x="339" y="50"/>
                </a:cxn>
                <a:cxn ang="0">
                  <a:pos x="337" y="52"/>
                </a:cxn>
                <a:cxn ang="0">
                  <a:pos x="333" y="55"/>
                </a:cxn>
                <a:cxn ang="0">
                  <a:pos x="319" y="61"/>
                </a:cxn>
                <a:cxn ang="0">
                  <a:pos x="293" y="64"/>
                </a:cxn>
                <a:cxn ang="0">
                  <a:pos x="253" y="61"/>
                </a:cxn>
                <a:cxn ang="0">
                  <a:pos x="204" y="56"/>
                </a:cxn>
                <a:cxn ang="0">
                  <a:pos x="179" y="52"/>
                </a:cxn>
                <a:cxn ang="0">
                  <a:pos x="152" y="47"/>
                </a:cxn>
                <a:cxn ang="0">
                  <a:pos x="126" y="43"/>
                </a:cxn>
                <a:cxn ang="0">
                  <a:pos x="101" y="40"/>
                </a:cxn>
                <a:cxn ang="0">
                  <a:pos x="77" y="34"/>
                </a:cxn>
                <a:cxn ang="0">
                  <a:pos x="55" y="31"/>
                </a:cxn>
                <a:cxn ang="0">
                  <a:pos x="35" y="26"/>
                </a:cxn>
                <a:cxn ang="0">
                  <a:pos x="20" y="23"/>
                </a:cxn>
                <a:cxn ang="0">
                  <a:pos x="0" y="18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341" h="64">
                  <a:moveTo>
                    <a:pt x="43" y="0"/>
                  </a:moveTo>
                  <a:lnTo>
                    <a:pt x="51" y="2"/>
                  </a:lnTo>
                  <a:lnTo>
                    <a:pt x="74" y="7"/>
                  </a:lnTo>
                  <a:lnTo>
                    <a:pt x="107" y="13"/>
                  </a:lnTo>
                  <a:lnTo>
                    <a:pt x="127" y="17"/>
                  </a:lnTo>
                  <a:lnTo>
                    <a:pt x="149" y="19"/>
                  </a:lnTo>
                  <a:lnTo>
                    <a:pt x="171" y="23"/>
                  </a:lnTo>
                  <a:lnTo>
                    <a:pt x="195" y="26"/>
                  </a:lnTo>
                  <a:lnTo>
                    <a:pt x="242" y="31"/>
                  </a:lnTo>
                  <a:lnTo>
                    <a:pt x="288" y="32"/>
                  </a:lnTo>
                  <a:lnTo>
                    <a:pt x="327" y="29"/>
                  </a:lnTo>
                  <a:lnTo>
                    <a:pt x="341" y="40"/>
                  </a:lnTo>
                  <a:lnTo>
                    <a:pt x="339" y="50"/>
                  </a:lnTo>
                  <a:lnTo>
                    <a:pt x="337" y="52"/>
                  </a:lnTo>
                  <a:lnTo>
                    <a:pt x="333" y="55"/>
                  </a:lnTo>
                  <a:lnTo>
                    <a:pt x="319" y="61"/>
                  </a:lnTo>
                  <a:lnTo>
                    <a:pt x="293" y="64"/>
                  </a:lnTo>
                  <a:lnTo>
                    <a:pt x="253" y="61"/>
                  </a:lnTo>
                  <a:lnTo>
                    <a:pt x="204" y="56"/>
                  </a:lnTo>
                  <a:lnTo>
                    <a:pt x="179" y="52"/>
                  </a:lnTo>
                  <a:lnTo>
                    <a:pt x="152" y="47"/>
                  </a:lnTo>
                  <a:lnTo>
                    <a:pt x="126" y="43"/>
                  </a:lnTo>
                  <a:lnTo>
                    <a:pt x="101" y="40"/>
                  </a:lnTo>
                  <a:lnTo>
                    <a:pt x="77" y="34"/>
                  </a:lnTo>
                  <a:lnTo>
                    <a:pt x="55" y="31"/>
                  </a:lnTo>
                  <a:lnTo>
                    <a:pt x="35" y="26"/>
                  </a:lnTo>
                  <a:lnTo>
                    <a:pt x="20" y="23"/>
                  </a:lnTo>
                  <a:lnTo>
                    <a:pt x="0" y="18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17" name="Freeform 85"/>
            <p:cNvSpPr>
              <a:spLocks/>
            </p:cNvSpPr>
            <p:nvPr/>
          </p:nvSpPr>
          <p:spPr bwMode="auto">
            <a:xfrm>
              <a:off x="2538" y="3099"/>
              <a:ext cx="40" cy="30"/>
            </a:xfrm>
            <a:custGeom>
              <a:avLst/>
              <a:gdLst/>
              <a:ahLst/>
              <a:cxnLst>
                <a:cxn ang="0">
                  <a:pos x="9" y="30"/>
                </a:cxn>
                <a:cxn ang="0">
                  <a:pos x="0" y="16"/>
                </a:cxn>
                <a:cxn ang="0">
                  <a:pos x="2" y="6"/>
                </a:cxn>
                <a:cxn ang="0">
                  <a:pos x="9" y="2"/>
                </a:cxn>
                <a:cxn ang="0">
                  <a:pos x="20" y="0"/>
                </a:cxn>
                <a:cxn ang="0">
                  <a:pos x="36" y="2"/>
                </a:cxn>
                <a:cxn ang="0">
                  <a:pos x="47" y="6"/>
                </a:cxn>
                <a:cxn ang="0">
                  <a:pos x="58" y="11"/>
                </a:cxn>
                <a:cxn ang="0">
                  <a:pos x="69" y="18"/>
                </a:cxn>
                <a:cxn ang="0">
                  <a:pos x="74" y="21"/>
                </a:cxn>
                <a:cxn ang="0">
                  <a:pos x="81" y="25"/>
                </a:cxn>
                <a:cxn ang="0">
                  <a:pos x="87" y="29"/>
                </a:cxn>
                <a:cxn ang="0">
                  <a:pos x="92" y="33"/>
                </a:cxn>
                <a:cxn ang="0">
                  <a:pos x="98" y="37"/>
                </a:cxn>
                <a:cxn ang="0">
                  <a:pos x="105" y="42"/>
                </a:cxn>
                <a:cxn ang="0">
                  <a:pos x="110" y="45"/>
                </a:cxn>
                <a:cxn ang="0">
                  <a:pos x="115" y="49"/>
                </a:cxn>
                <a:cxn ang="0">
                  <a:pos x="126" y="57"/>
                </a:cxn>
                <a:cxn ang="0">
                  <a:pos x="144" y="72"/>
                </a:cxn>
                <a:cxn ang="0">
                  <a:pos x="160" y="86"/>
                </a:cxn>
                <a:cxn ang="0">
                  <a:pos x="161" y="106"/>
                </a:cxn>
                <a:cxn ang="0">
                  <a:pos x="159" y="112"/>
                </a:cxn>
                <a:cxn ang="0">
                  <a:pos x="153" y="116"/>
                </a:cxn>
                <a:cxn ang="0">
                  <a:pos x="144" y="116"/>
                </a:cxn>
                <a:cxn ang="0">
                  <a:pos x="129" y="111"/>
                </a:cxn>
                <a:cxn ang="0">
                  <a:pos x="9" y="30"/>
                </a:cxn>
                <a:cxn ang="0">
                  <a:pos x="9" y="30"/>
                </a:cxn>
              </a:cxnLst>
              <a:rect l="0" t="0" r="r" b="b"/>
              <a:pathLst>
                <a:path w="161" h="116">
                  <a:moveTo>
                    <a:pt x="9" y="30"/>
                  </a:moveTo>
                  <a:lnTo>
                    <a:pt x="0" y="16"/>
                  </a:lnTo>
                  <a:lnTo>
                    <a:pt x="2" y="6"/>
                  </a:lnTo>
                  <a:lnTo>
                    <a:pt x="9" y="2"/>
                  </a:lnTo>
                  <a:lnTo>
                    <a:pt x="20" y="0"/>
                  </a:lnTo>
                  <a:lnTo>
                    <a:pt x="36" y="2"/>
                  </a:lnTo>
                  <a:lnTo>
                    <a:pt x="47" y="6"/>
                  </a:lnTo>
                  <a:lnTo>
                    <a:pt x="58" y="11"/>
                  </a:lnTo>
                  <a:lnTo>
                    <a:pt x="69" y="18"/>
                  </a:lnTo>
                  <a:lnTo>
                    <a:pt x="74" y="21"/>
                  </a:lnTo>
                  <a:lnTo>
                    <a:pt x="81" y="25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8" y="37"/>
                  </a:lnTo>
                  <a:lnTo>
                    <a:pt x="105" y="42"/>
                  </a:lnTo>
                  <a:lnTo>
                    <a:pt x="110" y="45"/>
                  </a:lnTo>
                  <a:lnTo>
                    <a:pt x="115" y="49"/>
                  </a:lnTo>
                  <a:lnTo>
                    <a:pt x="126" y="57"/>
                  </a:lnTo>
                  <a:lnTo>
                    <a:pt x="144" y="72"/>
                  </a:lnTo>
                  <a:lnTo>
                    <a:pt x="160" y="86"/>
                  </a:lnTo>
                  <a:lnTo>
                    <a:pt x="161" y="106"/>
                  </a:lnTo>
                  <a:lnTo>
                    <a:pt x="159" y="112"/>
                  </a:lnTo>
                  <a:lnTo>
                    <a:pt x="153" y="116"/>
                  </a:lnTo>
                  <a:lnTo>
                    <a:pt x="144" y="116"/>
                  </a:lnTo>
                  <a:lnTo>
                    <a:pt x="129" y="111"/>
                  </a:lnTo>
                  <a:lnTo>
                    <a:pt x="9" y="30"/>
                  </a:lnTo>
                  <a:lnTo>
                    <a:pt x="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18" name="Freeform 86"/>
            <p:cNvSpPr>
              <a:spLocks/>
            </p:cNvSpPr>
            <p:nvPr/>
          </p:nvSpPr>
          <p:spPr bwMode="auto">
            <a:xfrm>
              <a:off x="2551" y="3060"/>
              <a:ext cx="50" cy="2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29"/>
                </a:cxn>
                <a:cxn ang="0">
                  <a:pos x="8" y="36"/>
                </a:cxn>
                <a:cxn ang="0">
                  <a:pos x="21" y="41"/>
                </a:cxn>
                <a:cxn ang="0">
                  <a:pos x="34" y="47"/>
                </a:cxn>
                <a:cxn ang="0">
                  <a:pos x="49" y="52"/>
                </a:cxn>
                <a:cxn ang="0">
                  <a:pos x="64" y="58"/>
                </a:cxn>
                <a:cxn ang="0">
                  <a:pos x="80" y="65"/>
                </a:cxn>
                <a:cxn ang="0">
                  <a:pos x="97" y="70"/>
                </a:cxn>
                <a:cxn ang="0">
                  <a:pos x="113" y="75"/>
                </a:cxn>
                <a:cxn ang="0">
                  <a:pos x="130" y="80"/>
                </a:cxn>
                <a:cxn ang="0">
                  <a:pos x="144" y="85"/>
                </a:cxn>
                <a:cxn ang="0">
                  <a:pos x="157" y="89"/>
                </a:cxn>
                <a:cxn ang="0">
                  <a:pos x="170" y="92"/>
                </a:cxn>
                <a:cxn ang="0">
                  <a:pos x="188" y="98"/>
                </a:cxn>
                <a:cxn ang="0">
                  <a:pos x="194" y="100"/>
                </a:cxn>
                <a:cxn ang="0">
                  <a:pos x="199" y="63"/>
                </a:cxn>
                <a:cxn ang="0">
                  <a:pos x="188" y="58"/>
                </a:cxn>
                <a:cxn ang="0">
                  <a:pos x="175" y="53"/>
                </a:cxn>
                <a:cxn ang="0">
                  <a:pos x="161" y="48"/>
                </a:cxn>
                <a:cxn ang="0">
                  <a:pos x="146" y="43"/>
                </a:cxn>
                <a:cxn ang="0">
                  <a:pos x="130" y="38"/>
                </a:cxn>
                <a:cxn ang="0">
                  <a:pos x="113" y="33"/>
                </a:cxn>
                <a:cxn ang="0">
                  <a:pos x="97" y="28"/>
                </a:cxn>
                <a:cxn ang="0">
                  <a:pos x="82" y="23"/>
                </a:cxn>
                <a:cxn ang="0">
                  <a:pos x="67" y="18"/>
                </a:cxn>
                <a:cxn ang="0">
                  <a:pos x="51" y="14"/>
                </a:cxn>
                <a:cxn ang="0">
                  <a:pos x="39" y="10"/>
                </a:cxn>
                <a:cxn ang="0">
                  <a:pos x="27" y="7"/>
                </a:cxn>
                <a:cxn ang="0">
                  <a:pos x="11" y="3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199" h="100">
                  <a:moveTo>
                    <a:pt x="5" y="0"/>
                  </a:moveTo>
                  <a:lnTo>
                    <a:pt x="0" y="29"/>
                  </a:lnTo>
                  <a:lnTo>
                    <a:pt x="8" y="36"/>
                  </a:lnTo>
                  <a:lnTo>
                    <a:pt x="21" y="41"/>
                  </a:lnTo>
                  <a:lnTo>
                    <a:pt x="34" y="47"/>
                  </a:lnTo>
                  <a:lnTo>
                    <a:pt x="49" y="52"/>
                  </a:lnTo>
                  <a:lnTo>
                    <a:pt x="64" y="58"/>
                  </a:lnTo>
                  <a:lnTo>
                    <a:pt x="80" y="65"/>
                  </a:lnTo>
                  <a:lnTo>
                    <a:pt x="97" y="70"/>
                  </a:lnTo>
                  <a:lnTo>
                    <a:pt x="113" y="75"/>
                  </a:lnTo>
                  <a:lnTo>
                    <a:pt x="130" y="80"/>
                  </a:lnTo>
                  <a:lnTo>
                    <a:pt x="144" y="85"/>
                  </a:lnTo>
                  <a:lnTo>
                    <a:pt x="157" y="89"/>
                  </a:lnTo>
                  <a:lnTo>
                    <a:pt x="170" y="92"/>
                  </a:lnTo>
                  <a:lnTo>
                    <a:pt x="188" y="98"/>
                  </a:lnTo>
                  <a:lnTo>
                    <a:pt x="194" y="100"/>
                  </a:lnTo>
                  <a:lnTo>
                    <a:pt x="199" y="63"/>
                  </a:lnTo>
                  <a:lnTo>
                    <a:pt x="188" y="58"/>
                  </a:lnTo>
                  <a:lnTo>
                    <a:pt x="175" y="53"/>
                  </a:lnTo>
                  <a:lnTo>
                    <a:pt x="161" y="48"/>
                  </a:lnTo>
                  <a:lnTo>
                    <a:pt x="146" y="43"/>
                  </a:lnTo>
                  <a:lnTo>
                    <a:pt x="130" y="38"/>
                  </a:lnTo>
                  <a:lnTo>
                    <a:pt x="113" y="33"/>
                  </a:lnTo>
                  <a:lnTo>
                    <a:pt x="97" y="28"/>
                  </a:lnTo>
                  <a:lnTo>
                    <a:pt x="82" y="23"/>
                  </a:lnTo>
                  <a:lnTo>
                    <a:pt x="67" y="18"/>
                  </a:lnTo>
                  <a:lnTo>
                    <a:pt x="51" y="14"/>
                  </a:lnTo>
                  <a:lnTo>
                    <a:pt x="39" y="10"/>
                  </a:lnTo>
                  <a:lnTo>
                    <a:pt x="27" y="7"/>
                  </a:lnTo>
                  <a:lnTo>
                    <a:pt x="11" y="3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19" name="Freeform 87"/>
            <p:cNvSpPr>
              <a:spLocks/>
            </p:cNvSpPr>
            <p:nvPr/>
          </p:nvSpPr>
          <p:spPr bwMode="auto">
            <a:xfrm>
              <a:off x="2560" y="3035"/>
              <a:ext cx="44" cy="19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" y="5"/>
                </a:cxn>
                <a:cxn ang="0">
                  <a:pos x="0" y="13"/>
                </a:cxn>
                <a:cxn ang="0">
                  <a:pos x="15" y="25"/>
                </a:cxn>
                <a:cxn ang="0">
                  <a:pos x="22" y="29"/>
                </a:cxn>
                <a:cxn ang="0">
                  <a:pos x="31" y="33"/>
                </a:cxn>
                <a:cxn ang="0">
                  <a:pos x="43" y="37"/>
                </a:cxn>
                <a:cxn ang="0">
                  <a:pos x="54" y="40"/>
                </a:cxn>
                <a:cxn ang="0">
                  <a:pos x="65" y="45"/>
                </a:cxn>
                <a:cxn ang="0">
                  <a:pos x="78" y="49"/>
                </a:cxn>
                <a:cxn ang="0">
                  <a:pos x="91" y="53"/>
                </a:cxn>
                <a:cxn ang="0">
                  <a:pos x="103" y="58"/>
                </a:cxn>
                <a:cxn ang="0">
                  <a:pos x="116" y="61"/>
                </a:cxn>
                <a:cxn ang="0">
                  <a:pos x="127" y="64"/>
                </a:cxn>
                <a:cxn ang="0">
                  <a:pos x="146" y="71"/>
                </a:cxn>
                <a:cxn ang="0">
                  <a:pos x="165" y="76"/>
                </a:cxn>
                <a:cxn ang="0">
                  <a:pos x="173" y="48"/>
                </a:cxn>
                <a:cxn ang="0">
                  <a:pos x="15" y="0"/>
                </a:cxn>
                <a:cxn ang="0">
                  <a:pos x="15" y="0"/>
                </a:cxn>
              </a:cxnLst>
              <a:rect l="0" t="0" r="r" b="b"/>
              <a:pathLst>
                <a:path w="173" h="76">
                  <a:moveTo>
                    <a:pt x="15" y="0"/>
                  </a:moveTo>
                  <a:lnTo>
                    <a:pt x="1" y="5"/>
                  </a:lnTo>
                  <a:lnTo>
                    <a:pt x="0" y="13"/>
                  </a:lnTo>
                  <a:lnTo>
                    <a:pt x="15" y="25"/>
                  </a:lnTo>
                  <a:lnTo>
                    <a:pt x="22" y="29"/>
                  </a:lnTo>
                  <a:lnTo>
                    <a:pt x="31" y="33"/>
                  </a:lnTo>
                  <a:lnTo>
                    <a:pt x="43" y="37"/>
                  </a:lnTo>
                  <a:lnTo>
                    <a:pt x="54" y="40"/>
                  </a:lnTo>
                  <a:lnTo>
                    <a:pt x="65" y="45"/>
                  </a:lnTo>
                  <a:lnTo>
                    <a:pt x="78" y="49"/>
                  </a:lnTo>
                  <a:lnTo>
                    <a:pt x="91" y="53"/>
                  </a:lnTo>
                  <a:lnTo>
                    <a:pt x="103" y="58"/>
                  </a:lnTo>
                  <a:lnTo>
                    <a:pt x="116" y="61"/>
                  </a:lnTo>
                  <a:lnTo>
                    <a:pt x="127" y="64"/>
                  </a:lnTo>
                  <a:lnTo>
                    <a:pt x="146" y="71"/>
                  </a:lnTo>
                  <a:lnTo>
                    <a:pt x="165" y="76"/>
                  </a:lnTo>
                  <a:lnTo>
                    <a:pt x="173" y="48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20" name="Freeform 88"/>
            <p:cNvSpPr>
              <a:spLocks/>
            </p:cNvSpPr>
            <p:nvPr/>
          </p:nvSpPr>
          <p:spPr bwMode="auto">
            <a:xfrm>
              <a:off x="2547" y="2988"/>
              <a:ext cx="49" cy="3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24" y="0"/>
                </a:cxn>
                <a:cxn ang="0">
                  <a:pos x="8" y="0"/>
                </a:cxn>
                <a:cxn ang="0">
                  <a:pos x="0" y="7"/>
                </a:cxn>
                <a:cxn ang="0">
                  <a:pos x="6" y="15"/>
                </a:cxn>
                <a:cxn ang="0">
                  <a:pos x="20" y="26"/>
                </a:cxn>
                <a:cxn ang="0">
                  <a:pos x="30" y="33"/>
                </a:cxn>
                <a:cxn ang="0">
                  <a:pos x="40" y="39"/>
                </a:cxn>
                <a:cxn ang="0">
                  <a:pos x="52" y="45"/>
                </a:cxn>
                <a:cxn ang="0">
                  <a:pos x="62" y="53"/>
                </a:cxn>
                <a:cxn ang="0">
                  <a:pos x="73" y="59"/>
                </a:cxn>
                <a:cxn ang="0">
                  <a:pos x="83" y="65"/>
                </a:cxn>
                <a:cxn ang="0">
                  <a:pos x="95" y="73"/>
                </a:cxn>
                <a:cxn ang="0">
                  <a:pos x="105" y="79"/>
                </a:cxn>
                <a:cxn ang="0">
                  <a:pos x="115" y="86"/>
                </a:cxn>
                <a:cxn ang="0">
                  <a:pos x="124" y="92"/>
                </a:cxn>
                <a:cxn ang="0">
                  <a:pos x="134" y="97"/>
                </a:cxn>
                <a:cxn ang="0">
                  <a:pos x="141" y="103"/>
                </a:cxn>
                <a:cxn ang="0">
                  <a:pos x="165" y="124"/>
                </a:cxn>
                <a:cxn ang="0">
                  <a:pos x="174" y="130"/>
                </a:cxn>
                <a:cxn ang="0">
                  <a:pos x="181" y="134"/>
                </a:cxn>
                <a:cxn ang="0">
                  <a:pos x="187" y="134"/>
                </a:cxn>
                <a:cxn ang="0">
                  <a:pos x="191" y="130"/>
                </a:cxn>
                <a:cxn ang="0">
                  <a:pos x="193" y="115"/>
                </a:cxn>
                <a:cxn ang="0">
                  <a:pos x="191" y="102"/>
                </a:cxn>
                <a:cxn ang="0">
                  <a:pos x="186" y="88"/>
                </a:cxn>
                <a:cxn ang="0">
                  <a:pos x="181" y="81"/>
                </a:cxn>
                <a:cxn ang="0">
                  <a:pos x="173" y="73"/>
                </a:cxn>
                <a:cxn ang="0">
                  <a:pos x="154" y="57"/>
                </a:cxn>
                <a:cxn ang="0">
                  <a:pos x="148" y="53"/>
                </a:cxn>
                <a:cxn ang="0">
                  <a:pos x="141" y="50"/>
                </a:cxn>
                <a:cxn ang="0">
                  <a:pos x="135" y="46"/>
                </a:cxn>
                <a:cxn ang="0">
                  <a:pos x="129" y="43"/>
                </a:cxn>
                <a:cxn ang="0">
                  <a:pos x="122" y="39"/>
                </a:cxn>
                <a:cxn ang="0">
                  <a:pos x="116" y="35"/>
                </a:cxn>
                <a:cxn ang="0">
                  <a:pos x="102" y="29"/>
                </a:cxn>
                <a:cxn ang="0">
                  <a:pos x="90" y="22"/>
                </a:cxn>
                <a:cxn ang="0">
                  <a:pos x="77" y="17"/>
                </a:cxn>
                <a:cxn ang="0">
                  <a:pos x="66" y="12"/>
                </a:cxn>
                <a:cxn ang="0">
                  <a:pos x="54" y="9"/>
                </a:cxn>
                <a:cxn ang="0">
                  <a:pos x="39" y="2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193" h="134">
                  <a:moveTo>
                    <a:pt x="34" y="1"/>
                  </a:moveTo>
                  <a:lnTo>
                    <a:pt x="24" y="0"/>
                  </a:lnTo>
                  <a:lnTo>
                    <a:pt x="8" y="0"/>
                  </a:lnTo>
                  <a:lnTo>
                    <a:pt x="0" y="7"/>
                  </a:lnTo>
                  <a:lnTo>
                    <a:pt x="6" y="15"/>
                  </a:lnTo>
                  <a:lnTo>
                    <a:pt x="20" y="26"/>
                  </a:lnTo>
                  <a:lnTo>
                    <a:pt x="30" y="33"/>
                  </a:lnTo>
                  <a:lnTo>
                    <a:pt x="40" y="39"/>
                  </a:lnTo>
                  <a:lnTo>
                    <a:pt x="52" y="45"/>
                  </a:lnTo>
                  <a:lnTo>
                    <a:pt x="62" y="53"/>
                  </a:lnTo>
                  <a:lnTo>
                    <a:pt x="73" y="59"/>
                  </a:lnTo>
                  <a:lnTo>
                    <a:pt x="83" y="65"/>
                  </a:lnTo>
                  <a:lnTo>
                    <a:pt x="95" y="73"/>
                  </a:lnTo>
                  <a:lnTo>
                    <a:pt x="105" y="79"/>
                  </a:lnTo>
                  <a:lnTo>
                    <a:pt x="115" y="86"/>
                  </a:lnTo>
                  <a:lnTo>
                    <a:pt x="124" y="92"/>
                  </a:lnTo>
                  <a:lnTo>
                    <a:pt x="134" y="97"/>
                  </a:lnTo>
                  <a:lnTo>
                    <a:pt x="141" y="103"/>
                  </a:lnTo>
                  <a:lnTo>
                    <a:pt x="165" y="124"/>
                  </a:lnTo>
                  <a:lnTo>
                    <a:pt x="174" y="130"/>
                  </a:lnTo>
                  <a:lnTo>
                    <a:pt x="181" y="134"/>
                  </a:lnTo>
                  <a:lnTo>
                    <a:pt x="187" y="134"/>
                  </a:lnTo>
                  <a:lnTo>
                    <a:pt x="191" y="130"/>
                  </a:lnTo>
                  <a:lnTo>
                    <a:pt x="193" y="115"/>
                  </a:lnTo>
                  <a:lnTo>
                    <a:pt x="191" y="102"/>
                  </a:lnTo>
                  <a:lnTo>
                    <a:pt x="186" y="88"/>
                  </a:lnTo>
                  <a:lnTo>
                    <a:pt x="181" y="81"/>
                  </a:lnTo>
                  <a:lnTo>
                    <a:pt x="173" y="73"/>
                  </a:lnTo>
                  <a:lnTo>
                    <a:pt x="154" y="57"/>
                  </a:lnTo>
                  <a:lnTo>
                    <a:pt x="148" y="53"/>
                  </a:lnTo>
                  <a:lnTo>
                    <a:pt x="141" y="50"/>
                  </a:lnTo>
                  <a:lnTo>
                    <a:pt x="135" y="46"/>
                  </a:lnTo>
                  <a:lnTo>
                    <a:pt x="129" y="43"/>
                  </a:lnTo>
                  <a:lnTo>
                    <a:pt x="122" y="39"/>
                  </a:lnTo>
                  <a:lnTo>
                    <a:pt x="116" y="35"/>
                  </a:lnTo>
                  <a:lnTo>
                    <a:pt x="102" y="29"/>
                  </a:lnTo>
                  <a:lnTo>
                    <a:pt x="90" y="22"/>
                  </a:lnTo>
                  <a:lnTo>
                    <a:pt x="77" y="17"/>
                  </a:lnTo>
                  <a:lnTo>
                    <a:pt x="66" y="12"/>
                  </a:lnTo>
                  <a:lnTo>
                    <a:pt x="54" y="9"/>
                  </a:lnTo>
                  <a:lnTo>
                    <a:pt x="39" y="2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21" name="Freeform 89"/>
            <p:cNvSpPr>
              <a:spLocks/>
            </p:cNvSpPr>
            <p:nvPr/>
          </p:nvSpPr>
          <p:spPr bwMode="auto">
            <a:xfrm>
              <a:off x="2554" y="2966"/>
              <a:ext cx="42" cy="36"/>
            </a:xfrm>
            <a:custGeom>
              <a:avLst/>
              <a:gdLst/>
              <a:ahLst/>
              <a:cxnLst>
                <a:cxn ang="0">
                  <a:pos x="26" y="29"/>
                </a:cxn>
                <a:cxn ang="0">
                  <a:pos x="23" y="27"/>
                </a:cxn>
                <a:cxn ang="0">
                  <a:pos x="17" y="23"/>
                </a:cxn>
                <a:cxn ang="0">
                  <a:pos x="3" y="10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37" y="4"/>
                </a:cxn>
                <a:cxn ang="0">
                  <a:pos x="64" y="13"/>
                </a:cxn>
                <a:cxn ang="0">
                  <a:pos x="76" y="19"/>
                </a:cxn>
                <a:cxn ang="0">
                  <a:pos x="89" y="27"/>
                </a:cxn>
                <a:cxn ang="0">
                  <a:pos x="94" y="31"/>
                </a:cxn>
                <a:cxn ang="0">
                  <a:pos x="100" y="36"/>
                </a:cxn>
                <a:cxn ang="0">
                  <a:pos x="110" y="43"/>
                </a:cxn>
                <a:cxn ang="0">
                  <a:pos x="129" y="61"/>
                </a:cxn>
                <a:cxn ang="0">
                  <a:pos x="146" y="77"/>
                </a:cxn>
                <a:cxn ang="0">
                  <a:pos x="157" y="91"/>
                </a:cxn>
                <a:cxn ang="0">
                  <a:pos x="167" y="105"/>
                </a:cxn>
                <a:cxn ang="0">
                  <a:pos x="167" y="134"/>
                </a:cxn>
                <a:cxn ang="0">
                  <a:pos x="165" y="141"/>
                </a:cxn>
                <a:cxn ang="0">
                  <a:pos x="158" y="144"/>
                </a:cxn>
                <a:cxn ang="0">
                  <a:pos x="149" y="142"/>
                </a:cxn>
                <a:cxn ang="0">
                  <a:pos x="136" y="130"/>
                </a:cxn>
                <a:cxn ang="0">
                  <a:pos x="119" y="114"/>
                </a:cxn>
                <a:cxn ang="0">
                  <a:pos x="100" y="96"/>
                </a:cxn>
                <a:cxn ang="0">
                  <a:pos x="83" y="80"/>
                </a:cxn>
                <a:cxn ang="0">
                  <a:pos x="65" y="63"/>
                </a:cxn>
                <a:cxn ang="0">
                  <a:pos x="48" y="50"/>
                </a:cxn>
                <a:cxn ang="0">
                  <a:pos x="37" y="39"/>
                </a:cxn>
                <a:cxn ang="0">
                  <a:pos x="26" y="29"/>
                </a:cxn>
                <a:cxn ang="0">
                  <a:pos x="26" y="29"/>
                </a:cxn>
              </a:cxnLst>
              <a:rect l="0" t="0" r="r" b="b"/>
              <a:pathLst>
                <a:path w="167" h="144">
                  <a:moveTo>
                    <a:pt x="26" y="29"/>
                  </a:moveTo>
                  <a:lnTo>
                    <a:pt x="23" y="27"/>
                  </a:lnTo>
                  <a:lnTo>
                    <a:pt x="17" y="23"/>
                  </a:lnTo>
                  <a:lnTo>
                    <a:pt x="3" y="10"/>
                  </a:lnTo>
                  <a:lnTo>
                    <a:pt x="0" y="4"/>
                  </a:lnTo>
                  <a:lnTo>
                    <a:pt x="4" y="0"/>
                  </a:lnTo>
                  <a:lnTo>
                    <a:pt x="37" y="4"/>
                  </a:lnTo>
                  <a:lnTo>
                    <a:pt x="64" y="13"/>
                  </a:lnTo>
                  <a:lnTo>
                    <a:pt x="76" y="19"/>
                  </a:lnTo>
                  <a:lnTo>
                    <a:pt x="89" y="27"/>
                  </a:lnTo>
                  <a:lnTo>
                    <a:pt x="94" y="31"/>
                  </a:lnTo>
                  <a:lnTo>
                    <a:pt x="100" y="36"/>
                  </a:lnTo>
                  <a:lnTo>
                    <a:pt x="110" y="43"/>
                  </a:lnTo>
                  <a:lnTo>
                    <a:pt x="129" y="61"/>
                  </a:lnTo>
                  <a:lnTo>
                    <a:pt x="146" y="77"/>
                  </a:lnTo>
                  <a:lnTo>
                    <a:pt x="157" y="91"/>
                  </a:lnTo>
                  <a:lnTo>
                    <a:pt x="167" y="105"/>
                  </a:lnTo>
                  <a:lnTo>
                    <a:pt x="167" y="134"/>
                  </a:lnTo>
                  <a:lnTo>
                    <a:pt x="165" y="141"/>
                  </a:lnTo>
                  <a:lnTo>
                    <a:pt x="158" y="144"/>
                  </a:lnTo>
                  <a:lnTo>
                    <a:pt x="149" y="142"/>
                  </a:lnTo>
                  <a:lnTo>
                    <a:pt x="136" y="130"/>
                  </a:lnTo>
                  <a:lnTo>
                    <a:pt x="119" y="114"/>
                  </a:lnTo>
                  <a:lnTo>
                    <a:pt x="100" y="96"/>
                  </a:lnTo>
                  <a:lnTo>
                    <a:pt x="83" y="80"/>
                  </a:lnTo>
                  <a:lnTo>
                    <a:pt x="65" y="63"/>
                  </a:lnTo>
                  <a:lnTo>
                    <a:pt x="48" y="50"/>
                  </a:lnTo>
                  <a:lnTo>
                    <a:pt x="37" y="39"/>
                  </a:lnTo>
                  <a:lnTo>
                    <a:pt x="26" y="29"/>
                  </a:lnTo>
                  <a:lnTo>
                    <a:pt x="26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22" name="Freeform 90"/>
            <p:cNvSpPr>
              <a:spLocks/>
            </p:cNvSpPr>
            <p:nvPr/>
          </p:nvSpPr>
          <p:spPr bwMode="auto">
            <a:xfrm>
              <a:off x="2006" y="3146"/>
              <a:ext cx="96" cy="110"/>
            </a:xfrm>
            <a:custGeom>
              <a:avLst/>
              <a:gdLst/>
              <a:ahLst/>
              <a:cxnLst>
                <a:cxn ang="0">
                  <a:pos x="26" y="6"/>
                </a:cxn>
                <a:cxn ang="0">
                  <a:pos x="35" y="0"/>
                </a:cxn>
                <a:cxn ang="0">
                  <a:pos x="40" y="21"/>
                </a:cxn>
                <a:cxn ang="0">
                  <a:pos x="32" y="141"/>
                </a:cxn>
                <a:cxn ang="0">
                  <a:pos x="44" y="201"/>
                </a:cxn>
                <a:cxn ang="0">
                  <a:pos x="54" y="231"/>
                </a:cxn>
                <a:cxn ang="0">
                  <a:pos x="68" y="260"/>
                </a:cxn>
                <a:cxn ang="0">
                  <a:pos x="87" y="289"/>
                </a:cxn>
                <a:cxn ang="0">
                  <a:pos x="112" y="317"/>
                </a:cxn>
                <a:cxn ang="0">
                  <a:pos x="141" y="342"/>
                </a:cxn>
                <a:cxn ang="0">
                  <a:pos x="157" y="354"/>
                </a:cxn>
                <a:cxn ang="0">
                  <a:pos x="176" y="365"/>
                </a:cxn>
                <a:cxn ang="0">
                  <a:pos x="197" y="375"/>
                </a:cxn>
                <a:cxn ang="0">
                  <a:pos x="219" y="384"/>
                </a:cxn>
                <a:cxn ang="0">
                  <a:pos x="242" y="391"/>
                </a:cxn>
                <a:cxn ang="0">
                  <a:pos x="267" y="399"/>
                </a:cxn>
                <a:cxn ang="0">
                  <a:pos x="314" y="410"/>
                </a:cxn>
                <a:cxn ang="0">
                  <a:pos x="347" y="420"/>
                </a:cxn>
                <a:cxn ang="0">
                  <a:pos x="381" y="432"/>
                </a:cxn>
                <a:cxn ang="0">
                  <a:pos x="377" y="438"/>
                </a:cxn>
                <a:cxn ang="0">
                  <a:pos x="304" y="431"/>
                </a:cxn>
                <a:cxn ang="0">
                  <a:pos x="252" y="422"/>
                </a:cxn>
                <a:cxn ang="0">
                  <a:pos x="205" y="409"/>
                </a:cxn>
                <a:cxn ang="0">
                  <a:pos x="173" y="395"/>
                </a:cxn>
                <a:cxn ang="0">
                  <a:pos x="160" y="386"/>
                </a:cxn>
                <a:cxn ang="0">
                  <a:pos x="146" y="378"/>
                </a:cxn>
                <a:cxn ang="0">
                  <a:pos x="130" y="367"/>
                </a:cxn>
                <a:cxn ang="0">
                  <a:pos x="113" y="355"/>
                </a:cxn>
                <a:cxn ang="0">
                  <a:pos x="79" y="324"/>
                </a:cxn>
                <a:cxn ang="0">
                  <a:pos x="48" y="287"/>
                </a:cxn>
                <a:cxn ang="0">
                  <a:pos x="27" y="251"/>
                </a:cxn>
                <a:cxn ang="0">
                  <a:pos x="5" y="179"/>
                </a:cxn>
                <a:cxn ang="0">
                  <a:pos x="5" y="69"/>
                </a:cxn>
                <a:cxn ang="0">
                  <a:pos x="21" y="11"/>
                </a:cxn>
              </a:cxnLst>
              <a:rect l="0" t="0" r="r" b="b"/>
              <a:pathLst>
                <a:path w="383" h="438">
                  <a:moveTo>
                    <a:pt x="21" y="11"/>
                  </a:moveTo>
                  <a:lnTo>
                    <a:pt x="26" y="6"/>
                  </a:lnTo>
                  <a:lnTo>
                    <a:pt x="30" y="4"/>
                  </a:lnTo>
                  <a:lnTo>
                    <a:pt x="35" y="0"/>
                  </a:lnTo>
                  <a:lnTo>
                    <a:pt x="43" y="1"/>
                  </a:lnTo>
                  <a:lnTo>
                    <a:pt x="40" y="21"/>
                  </a:lnTo>
                  <a:lnTo>
                    <a:pt x="30" y="88"/>
                  </a:lnTo>
                  <a:lnTo>
                    <a:pt x="32" y="141"/>
                  </a:lnTo>
                  <a:lnTo>
                    <a:pt x="36" y="170"/>
                  </a:lnTo>
                  <a:lnTo>
                    <a:pt x="44" y="201"/>
                  </a:lnTo>
                  <a:lnTo>
                    <a:pt x="48" y="216"/>
                  </a:lnTo>
                  <a:lnTo>
                    <a:pt x="54" y="231"/>
                  </a:lnTo>
                  <a:lnTo>
                    <a:pt x="60" y="246"/>
                  </a:lnTo>
                  <a:lnTo>
                    <a:pt x="68" y="260"/>
                  </a:lnTo>
                  <a:lnTo>
                    <a:pt x="77" y="275"/>
                  </a:lnTo>
                  <a:lnTo>
                    <a:pt x="87" y="289"/>
                  </a:lnTo>
                  <a:lnTo>
                    <a:pt x="99" y="303"/>
                  </a:lnTo>
                  <a:lnTo>
                    <a:pt x="112" y="317"/>
                  </a:lnTo>
                  <a:lnTo>
                    <a:pt x="126" y="330"/>
                  </a:lnTo>
                  <a:lnTo>
                    <a:pt x="141" y="342"/>
                  </a:lnTo>
                  <a:lnTo>
                    <a:pt x="150" y="348"/>
                  </a:lnTo>
                  <a:lnTo>
                    <a:pt x="157" y="354"/>
                  </a:lnTo>
                  <a:lnTo>
                    <a:pt x="168" y="360"/>
                  </a:lnTo>
                  <a:lnTo>
                    <a:pt x="176" y="365"/>
                  </a:lnTo>
                  <a:lnTo>
                    <a:pt x="186" y="370"/>
                  </a:lnTo>
                  <a:lnTo>
                    <a:pt x="197" y="375"/>
                  </a:lnTo>
                  <a:lnTo>
                    <a:pt x="208" y="379"/>
                  </a:lnTo>
                  <a:lnTo>
                    <a:pt x="219" y="384"/>
                  </a:lnTo>
                  <a:lnTo>
                    <a:pt x="231" y="388"/>
                  </a:lnTo>
                  <a:lnTo>
                    <a:pt x="242" y="391"/>
                  </a:lnTo>
                  <a:lnTo>
                    <a:pt x="255" y="395"/>
                  </a:lnTo>
                  <a:lnTo>
                    <a:pt x="267" y="399"/>
                  </a:lnTo>
                  <a:lnTo>
                    <a:pt x="293" y="405"/>
                  </a:lnTo>
                  <a:lnTo>
                    <a:pt x="314" y="410"/>
                  </a:lnTo>
                  <a:lnTo>
                    <a:pt x="332" y="415"/>
                  </a:lnTo>
                  <a:lnTo>
                    <a:pt x="347" y="420"/>
                  </a:lnTo>
                  <a:lnTo>
                    <a:pt x="370" y="427"/>
                  </a:lnTo>
                  <a:lnTo>
                    <a:pt x="381" y="432"/>
                  </a:lnTo>
                  <a:lnTo>
                    <a:pt x="383" y="436"/>
                  </a:lnTo>
                  <a:lnTo>
                    <a:pt x="377" y="438"/>
                  </a:lnTo>
                  <a:lnTo>
                    <a:pt x="348" y="437"/>
                  </a:lnTo>
                  <a:lnTo>
                    <a:pt x="304" y="431"/>
                  </a:lnTo>
                  <a:lnTo>
                    <a:pt x="279" y="427"/>
                  </a:lnTo>
                  <a:lnTo>
                    <a:pt x="252" y="422"/>
                  </a:lnTo>
                  <a:lnTo>
                    <a:pt x="228" y="415"/>
                  </a:lnTo>
                  <a:lnTo>
                    <a:pt x="205" y="409"/>
                  </a:lnTo>
                  <a:lnTo>
                    <a:pt x="186" y="402"/>
                  </a:lnTo>
                  <a:lnTo>
                    <a:pt x="173" y="395"/>
                  </a:lnTo>
                  <a:lnTo>
                    <a:pt x="166" y="391"/>
                  </a:lnTo>
                  <a:lnTo>
                    <a:pt x="160" y="386"/>
                  </a:lnTo>
                  <a:lnTo>
                    <a:pt x="154" y="383"/>
                  </a:lnTo>
                  <a:lnTo>
                    <a:pt x="146" y="378"/>
                  </a:lnTo>
                  <a:lnTo>
                    <a:pt x="138" y="372"/>
                  </a:lnTo>
                  <a:lnTo>
                    <a:pt x="130" y="367"/>
                  </a:lnTo>
                  <a:lnTo>
                    <a:pt x="122" y="361"/>
                  </a:lnTo>
                  <a:lnTo>
                    <a:pt x="113" y="355"/>
                  </a:lnTo>
                  <a:lnTo>
                    <a:pt x="97" y="341"/>
                  </a:lnTo>
                  <a:lnTo>
                    <a:pt x="79" y="324"/>
                  </a:lnTo>
                  <a:lnTo>
                    <a:pt x="63" y="307"/>
                  </a:lnTo>
                  <a:lnTo>
                    <a:pt x="48" y="287"/>
                  </a:lnTo>
                  <a:lnTo>
                    <a:pt x="34" y="264"/>
                  </a:lnTo>
                  <a:lnTo>
                    <a:pt x="27" y="251"/>
                  </a:lnTo>
                  <a:lnTo>
                    <a:pt x="21" y="239"/>
                  </a:lnTo>
                  <a:lnTo>
                    <a:pt x="5" y="179"/>
                  </a:lnTo>
                  <a:lnTo>
                    <a:pt x="0" y="108"/>
                  </a:lnTo>
                  <a:lnTo>
                    <a:pt x="5" y="69"/>
                  </a:lnTo>
                  <a:lnTo>
                    <a:pt x="13" y="25"/>
                  </a:lnTo>
                  <a:lnTo>
                    <a:pt x="21" y="11"/>
                  </a:lnTo>
                  <a:lnTo>
                    <a:pt x="21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23" name="Freeform 91"/>
            <p:cNvSpPr>
              <a:spLocks/>
            </p:cNvSpPr>
            <p:nvPr/>
          </p:nvSpPr>
          <p:spPr bwMode="auto">
            <a:xfrm>
              <a:off x="2049" y="3181"/>
              <a:ext cx="63" cy="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49"/>
                </a:cxn>
                <a:cxn ang="0">
                  <a:pos x="6" y="72"/>
                </a:cxn>
                <a:cxn ang="0">
                  <a:pos x="15" y="96"/>
                </a:cxn>
                <a:cxn ang="0">
                  <a:pos x="22" y="109"/>
                </a:cxn>
                <a:cxn ang="0">
                  <a:pos x="30" y="122"/>
                </a:cxn>
                <a:cxn ang="0">
                  <a:pos x="40" y="135"/>
                </a:cxn>
                <a:cxn ang="0">
                  <a:pos x="53" y="147"/>
                </a:cxn>
                <a:cxn ang="0">
                  <a:pos x="65" y="160"/>
                </a:cxn>
                <a:cxn ang="0">
                  <a:pos x="72" y="165"/>
                </a:cxn>
                <a:cxn ang="0">
                  <a:pos x="79" y="170"/>
                </a:cxn>
                <a:cxn ang="0">
                  <a:pos x="85" y="174"/>
                </a:cxn>
                <a:cxn ang="0">
                  <a:pos x="93" y="178"/>
                </a:cxn>
                <a:cxn ang="0">
                  <a:pos x="101" y="181"/>
                </a:cxn>
                <a:cxn ang="0">
                  <a:pos x="108" y="184"/>
                </a:cxn>
                <a:cxn ang="0">
                  <a:pos x="122" y="189"/>
                </a:cxn>
                <a:cxn ang="0">
                  <a:pos x="137" y="193"/>
                </a:cxn>
                <a:cxn ang="0">
                  <a:pos x="164" y="198"/>
                </a:cxn>
                <a:cxn ang="0">
                  <a:pos x="208" y="199"/>
                </a:cxn>
                <a:cxn ang="0">
                  <a:pos x="226" y="197"/>
                </a:cxn>
                <a:cxn ang="0">
                  <a:pos x="234" y="194"/>
                </a:cxn>
                <a:cxn ang="0">
                  <a:pos x="250" y="189"/>
                </a:cxn>
                <a:cxn ang="0">
                  <a:pos x="251" y="184"/>
                </a:cxn>
                <a:cxn ang="0">
                  <a:pos x="241" y="181"/>
                </a:cxn>
                <a:cxn ang="0">
                  <a:pos x="219" y="179"/>
                </a:cxn>
                <a:cxn ang="0">
                  <a:pos x="160" y="170"/>
                </a:cxn>
                <a:cxn ang="0">
                  <a:pos x="145" y="165"/>
                </a:cxn>
                <a:cxn ang="0">
                  <a:pos x="130" y="159"/>
                </a:cxn>
                <a:cxn ang="0">
                  <a:pos x="114" y="151"/>
                </a:cxn>
                <a:cxn ang="0">
                  <a:pos x="108" y="146"/>
                </a:cxn>
                <a:cxn ang="0">
                  <a:pos x="101" y="142"/>
                </a:cxn>
                <a:cxn ang="0">
                  <a:pos x="73" y="120"/>
                </a:cxn>
                <a:cxn ang="0">
                  <a:pos x="61" y="106"/>
                </a:cxn>
                <a:cxn ang="0">
                  <a:pos x="50" y="89"/>
                </a:cxn>
                <a:cxn ang="0">
                  <a:pos x="40" y="72"/>
                </a:cxn>
                <a:cxn ang="0">
                  <a:pos x="32" y="53"/>
                </a:cxn>
                <a:cxn ang="0">
                  <a:pos x="21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1" h="199">
                  <a:moveTo>
                    <a:pt x="0" y="0"/>
                  </a:moveTo>
                  <a:lnTo>
                    <a:pt x="1" y="49"/>
                  </a:lnTo>
                  <a:lnTo>
                    <a:pt x="6" y="72"/>
                  </a:lnTo>
                  <a:lnTo>
                    <a:pt x="15" y="96"/>
                  </a:lnTo>
                  <a:lnTo>
                    <a:pt x="22" y="109"/>
                  </a:lnTo>
                  <a:lnTo>
                    <a:pt x="30" y="122"/>
                  </a:lnTo>
                  <a:lnTo>
                    <a:pt x="40" y="135"/>
                  </a:lnTo>
                  <a:lnTo>
                    <a:pt x="53" y="147"/>
                  </a:lnTo>
                  <a:lnTo>
                    <a:pt x="65" y="160"/>
                  </a:lnTo>
                  <a:lnTo>
                    <a:pt x="72" y="165"/>
                  </a:lnTo>
                  <a:lnTo>
                    <a:pt x="79" y="170"/>
                  </a:lnTo>
                  <a:lnTo>
                    <a:pt x="85" y="174"/>
                  </a:lnTo>
                  <a:lnTo>
                    <a:pt x="93" y="178"/>
                  </a:lnTo>
                  <a:lnTo>
                    <a:pt x="101" y="181"/>
                  </a:lnTo>
                  <a:lnTo>
                    <a:pt x="108" y="184"/>
                  </a:lnTo>
                  <a:lnTo>
                    <a:pt x="122" y="189"/>
                  </a:lnTo>
                  <a:lnTo>
                    <a:pt x="137" y="193"/>
                  </a:lnTo>
                  <a:lnTo>
                    <a:pt x="164" y="198"/>
                  </a:lnTo>
                  <a:lnTo>
                    <a:pt x="208" y="199"/>
                  </a:lnTo>
                  <a:lnTo>
                    <a:pt x="226" y="197"/>
                  </a:lnTo>
                  <a:lnTo>
                    <a:pt x="234" y="194"/>
                  </a:lnTo>
                  <a:lnTo>
                    <a:pt x="250" y="189"/>
                  </a:lnTo>
                  <a:lnTo>
                    <a:pt x="251" y="184"/>
                  </a:lnTo>
                  <a:lnTo>
                    <a:pt x="241" y="181"/>
                  </a:lnTo>
                  <a:lnTo>
                    <a:pt x="219" y="179"/>
                  </a:lnTo>
                  <a:lnTo>
                    <a:pt x="160" y="170"/>
                  </a:lnTo>
                  <a:lnTo>
                    <a:pt x="145" y="165"/>
                  </a:lnTo>
                  <a:lnTo>
                    <a:pt x="130" y="159"/>
                  </a:lnTo>
                  <a:lnTo>
                    <a:pt x="114" y="151"/>
                  </a:lnTo>
                  <a:lnTo>
                    <a:pt x="108" y="146"/>
                  </a:lnTo>
                  <a:lnTo>
                    <a:pt x="101" y="142"/>
                  </a:lnTo>
                  <a:lnTo>
                    <a:pt x="73" y="120"/>
                  </a:lnTo>
                  <a:lnTo>
                    <a:pt x="61" y="106"/>
                  </a:lnTo>
                  <a:lnTo>
                    <a:pt x="50" y="89"/>
                  </a:lnTo>
                  <a:lnTo>
                    <a:pt x="40" y="72"/>
                  </a:lnTo>
                  <a:lnTo>
                    <a:pt x="32" y="53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24" name="Freeform 92"/>
            <p:cNvSpPr>
              <a:spLocks/>
            </p:cNvSpPr>
            <p:nvPr/>
          </p:nvSpPr>
          <p:spPr bwMode="auto">
            <a:xfrm>
              <a:off x="2091" y="3191"/>
              <a:ext cx="44" cy="24"/>
            </a:xfrm>
            <a:custGeom>
              <a:avLst/>
              <a:gdLst/>
              <a:ahLst/>
              <a:cxnLst>
                <a:cxn ang="0">
                  <a:pos x="3" y="19"/>
                </a:cxn>
                <a:cxn ang="0">
                  <a:pos x="0" y="4"/>
                </a:cxn>
                <a:cxn ang="0">
                  <a:pos x="3" y="0"/>
                </a:cxn>
                <a:cxn ang="0">
                  <a:pos x="14" y="12"/>
                </a:cxn>
                <a:cxn ang="0">
                  <a:pos x="24" y="23"/>
                </a:cxn>
                <a:cxn ang="0">
                  <a:pos x="34" y="36"/>
                </a:cxn>
                <a:cxn ang="0">
                  <a:pos x="47" y="48"/>
                </a:cxn>
                <a:cxn ang="0">
                  <a:pos x="62" y="61"/>
                </a:cxn>
                <a:cxn ang="0">
                  <a:pos x="71" y="66"/>
                </a:cxn>
                <a:cxn ang="0">
                  <a:pos x="80" y="71"/>
                </a:cxn>
                <a:cxn ang="0">
                  <a:pos x="89" y="75"/>
                </a:cxn>
                <a:cxn ang="0">
                  <a:pos x="99" y="77"/>
                </a:cxn>
                <a:cxn ang="0">
                  <a:pos x="121" y="82"/>
                </a:cxn>
                <a:cxn ang="0">
                  <a:pos x="147" y="81"/>
                </a:cxn>
                <a:cxn ang="0">
                  <a:pos x="177" y="81"/>
                </a:cxn>
                <a:cxn ang="0">
                  <a:pos x="172" y="86"/>
                </a:cxn>
                <a:cxn ang="0">
                  <a:pos x="161" y="90"/>
                </a:cxn>
                <a:cxn ang="0">
                  <a:pos x="145" y="94"/>
                </a:cxn>
                <a:cxn ang="0">
                  <a:pos x="130" y="96"/>
                </a:cxn>
                <a:cxn ang="0">
                  <a:pos x="115" y="97"/>
                </a:cxn>
                <a:cxn ang="0">
                  <a:pos x="85" y="95"/>
                </a:cxn>
                <a:cxn ang="0">
                  <a:pos x="53" y="84"/>
                </a:cxn>
                <a:cxn ang="0">
                  <a:pos x="24" y="60"/>
                </a:cxn>
                <a:cxn ang="0">
                  <a:pos x="12" y="42"/>
                </a:cxn>
                <a:cxn ang="0">
                  <a:pos x="3" y="19"/>
                </a:cxn>
                <a:cxn ang="0">
                  <a:pos x="3" y="19"/>
                </a:cxn>
              </a:cxnLst>
              <a:rect l="0" t="0" r="r" b="b"/>
              <a:pathLst>
                <a:path w="177" h="97">
                  <a:moveTo>
                    <a:pt x="3" y="19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14" y="12"/>
                  </a:lnTo>
                  <a:lnTo>
                    <a:pt x="24" y="23"/>
                  </a:lnTo>
                  <a:lnTo>
                    <a:pt x="34" y="36"/>
                  </a:lnTo>
                  <a:lnTo>
                    <a:pt x="47" y="48"/>
                  </a:lnTo>
                  <a:lnTo>
                    <a:pt x="62" y="61"/>
                  </a:lnTo>
                  <a:lnTo>
                    <a:pt x="71" y="66"/>
                  </a:lnTo>
                  <a:lnTo>
                    <a:pt x="80" y="71"/>
                  </a:lnTo>
                  <a:lnTo>
                    <a:pt x="89" y="75"/>
                  </a:lnTo>
                  <a:lnTo>
                    <a:pt x="99" y="77"/>
                  </a:lnTo>
                  <a:lnTo>
                    <a:pt x="121" y="82"/>
                  </a:lnTo>
                  <a:lnTo>
                    <a:pt x="147" y="81"/>
                  </a:lnTo>
                  <a:lnTo>
                    <a:pt x="177" y="81"/>
                  </a:lnTo>
                  <a:lnTo>
                    <a:pt x="172" y="86"/>
                  </a:lnTo>
                  <a:lnTo>
                    <a:pt x="161" y="90"/>
                  </a:lnTo>
                  <a:lnTo>
                    <a:pt x="145" y="94"/>
                  </a:lnTo>
                  <a:lnTo>
                    <a:pt x="130" y="96"/>
                  </a:lnTo>
                  <a:lnTo>
                    <a:pt x="115" y="97"/>
                  </a:lnTo>
                  <a:lnTo>
                    <a:pt x="85" y="95"/>
                  </a:lnTo>
                  <a:lnTo>
                    <a:pt x="53" y="84"/>
                  </a:lnTo>
                  <a:lnTo>
                    <a:pt x="24" y="60"/>
                  </a:lnTo>
                  <a:lnTo>
                    <a:pt x="12" y="42"/>
                  </a:lnTo>
                  <a:lnTo>
                    <a:pt x="3" y="19"/>
                  </a:lnTo>
                  <a:lnTo>
                    <a:pt x="3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25" name="Freeform 93"/>
            <p:cNvSpPr>
              <a:spLocks/>
            </p:cNvSpPr>
            <p:nvPr/>
          </p:nvSpPr>
          <p:spPr bwMode="auto">
            <a:xfrm>
              <a:off x="2267" y="3212"/>
              <a:ext cx="177" cy="65"/>
            </a:xfrm>
            <a:custGeom>
              <a:avLst/>
              <a:gdLst/>
              <a:ahLst/>
              <a:cxnLst>
                <a:cxn ang="0">
                  <a:pos x="0" y="88"/>
                </a:cxn>
                <a:cxn ang="0">
                  <a:pos x="7" y="83"/>
                </a:cxn>
                <a:cxn ang="0">
                  <a:pos x="50" y="114"/>
                </a:cxn>
                <a:cxn ang="0">
                  <a:pos x="76" y="138"/>
                </a:cxn>
                <a:cxn ang="0">
                  <a:pos x="110" y="164"/>
                </a:cxn>
                <a:cxn ang="0">
                  <a:pos x="120" y="170"/>
                </a:cxn>
                <a:cxn ang="0">
                  <a:pos x="140" y="184"/>
                </a:cxn>
                <a:cxn ang="0">
                  <a:pos x="164" y="197"/>
                </a:cxn>
                <a:cxn ang="0">
                  <a:pos x="190" y="207"/>
                </a:cxn>
                <a:cxn ang="0">
                  <a:pos x="218" y="217"/>
                </a:cxn>
                <a:cxn ang="0">
                  <a:pos x="250" y="225"/>
                </a:cxn>
                <a:cxn ang="0">
                  <a:pos x="302" y="231"/>
                </a:cxn>
                <a:cxn ang="0">
                  <a:pos x="382" y="227"/>
                </a:cxn>
                <a:cxn ang="0">
                  <a:pos x="451" y="216"/>
                </a:cxn>
                <a:cxn ang="0">
                  <a:pos x="491" y="203"/>
                </a:cxn>
                <a:cxn ang="0">
                  <a:pos x="528" y="191"/>
                </a:cxn>
                <a:cxn ang="0">
                  <a:pos x="544" y="183"/>
                </a:cxn>
                <a:cxn ang="0">
                  <a:pos x="559" y="175"/>
                </a:cxn>
                <a:cxn ang="0">
                  <a:pos x="573" y="167"/>
                </a:cxn>
                <a:cxn ang="0">
                  <a:pos x="586" y="159"/>
                </a:cxn>
                <a:cxn ang="0">
                  <a:pos x="598" y="150"/>
                </a:cxn>
                <a:cxn ang="0">
                  <a:pos x="636" y="115"/>
                </a:cxn>
                <a:cxn ang="0">
                  <a:pos x="661" y="82"/>
                </a:cxn>
                <a:cxn ang="0">
                  <a:pos x="680" y="39"/>
                </a:cxn>
                <a:cxn ang="0">
                  <a:pos x="689" y="10"/>
                </a:cxn>
                <a:cxn ang="0">
                  <a:pos x="698" y="0"/>
                </a:cxn>
                <a:cxn ang="0">
                  <a:pos x="706" y="18"/>
                </a:cxn>
                <a:cxn ang="0">
                  <a:pos x="701" y="49"/>
                </a:cxn>
                <a:cxn ang="0">
                  <a:pos x="688" y="79"/>
                </a:cxn>
                <a:cxn ang="0">
                  <a:pos x="666" y="115"/>
                </a:cxn>
                <a:cxn ang="0">
                  <a:pos x="635" y="150"/>
                </a:cxn>
                <a:cxn ang="0">
                  <a:pos x="593" y="186"/>
                </a:cxn>
                <a:cxn ang="0">
                  <a:pos x="581" y="193"/>
                </a:cxn>
                <a:cxn ang="0">
                  <a:pos x="568" y="202"/>
                </a:cxn>
                <a:cxn ang="0">
                  <a:pos x="554" y="210"/>
                </a:cxn>
                <a:cxn ang="0">
                  <a:pos x="539" y="216"/>
                </a:cxn>
                <a:cxn ang="0">
                  <a:pos x="524" y="223"/>
                </a:cxn>
                <a:cxn ang="0">
                  <a:pos x="490" y="235"/>
                </a:cxn>
                <a:cxn ang="0">
                  <a:pos x="453" y="245"/>
                </a:cxn>
                <a:cxn ang="0">
                  <a:pos x="413" y="254"/>
                </a:cxn>
                <a:cxn ang="0">
                  <a:pos x="353" y="259"/>
                </a:cxn>
                <a:cxn ang="0">
                  <a:pos x="241" y="251"/>
                </a:cxn>
                <a:cxn ang="0">
                  <a:pos x="190" y="240"/>
                </a:cxn>
                <a:cxn ang="0">
                  <a:pos x="158" y="230"/>
                </a:cxn>
                <a:cxn ang="0">
                  <a:pos x="129" y="218"/>
                </a:cxn>
                <a:cxn ang="0">
                  <a:pos x="101" y="206"/>
                </a:cxn>
                <a:cxn ang="0">
                  <a:pos x="77" y="192"/>
                </a:cxn>
                <a:cxn ang="0">
                  <a:pos x="60" y="180"/>
                </a:cxn>
                <a:cxn ang="0">
                  <a:pos x="45" y="169"/>
                </a:cxn>
                <a:cxn ang="0">
                  <a:pos x="15" y="139"/>
                </a:cxn>
                <a:cxn ang="0">
                  <a:pos x="0" y="107"/>
                </a:cxn>
              </a:cxnLst>
              <a:rect l="0" t="0" r="r" b="b"/>
              <a:pathLst>
                <a:path w="706" h="259">
                  <a:moveTo>
                    <a:pt x="0" y="107"/>
                  </a:moveTo>
                  <a:lnTo>
                    <a:pt x="0" y="88"/>
                  </a:lnTo>
                  <a:lnTo>
                    <a:pt x="2" y="84"/>
                  </a:lnTo>
                  <a:lnTo>
                    <a:pt x="7" y="83"/>
                  </a:lnTo>
                  <a:lnTo>
                    <a:pt x="31" y="96"/>
                  </a:lnTo>
                  <a:lnTo>
                    <a:pt x="50" y="114"/>
                  </a:lnTo>
                  <a:lnTo>
                    <a:pt x="62" y="125"/>
                  </a:lnTo>
                  <a:lnTo>
                    <a:pt x="76" y="138"/>
                  </a:lnTo>
                  <a:lnTo>
                    <a:pt x="92" y="150"/>
                  </a:lnTo>
                  <a:lnTo>
                    <a:pt x="110" y="164"/>
                  </a:lnTo>
                  <a:lnTo>
                    <a:pt x="115" y="168"/>
                  </a:lnTo>
                  <a:lnTo>
                    <a:pt x="120" y="170"/>
                  </a:lnTo>
                  <a:lnTo>
                    <a:pt x="130" y="178"/>
                  </a:lnTo>
                  <a:lnTo>
                    <a:pt x="140" y="184"/>
                  </a:lnTo>
                  <a:lnTo>
                    <a:pt x="151" y="191"/>
                  </a:lnTo>
                  <a:lnTo>
                    <a:pt x="164" y="197"/>
                  </a:lnTo>
                  <a:lnTo>
                    <a:pt x="177" y="202"/>
                  </a:lnTo>
                  <a:lnTo>
                    <a:pt x="190" y="207"/>
                  </a:lnTo>
                  <a:lnTo>
                    <a:pt x="204" y="212"/>
                  </a:lnTo>
                  <a:lnTo>
                    <a:pt x="218" y="217"/>
                  </a:lnTo>
                  <a:lnTo>
                    <a:pt x="233" y="221"/>
                  </a:lnTo>
                  <a:lnTo>
                    <a:pt x="250" y="225"/>
                  </a:lnTo>
                  <a:lnTo>
                    <a:pt x="266" y="227"/>
                  </a:lnTo>
                  <a:lnTo>
                    <a:pt x="302" y="231"/>
                  </a:lnTo>
                  <a:lnTo>
                    <a:pt x="341" y="231"/>
                  </a:lnTo>
                  <a:lnTo>
                    <a:pt x="382" y="227"/>
                  </a:lnTo>
                  <a:lnTo>
                    <a:pt x="428" y="221"/>
                  </a:lnTo>
                  <a:lnTo>
                    <a:pt x="451" y="216"/>
                  </a:lnTo>
                  <a:lnTo>
                    <a:pt x="472" y="210"/>
                  </a:lnTo>
                  <a:lnTo>
                    <a:pt x="491" y="203"/>
                  </a:lnTo>
                  <a:lnTo>
                    <a:pt x="510" y="197"/>
                  </a:lnTo>
                  <a:lnTo>
                    <a:pt x="528" y="191"/>
                  </a:lnTo>
                  <a:lnTo>
                    <a:pt x="535" y="187"/>
                  </a:lnTo>
                  <a:lnTo>
                    <a:pt x="544" y="183"/>
                  </a:lnTo>
                  <a:lnTo>
                    <a:pt x="552" y="179"/>
                  </a:lnTo>
                  <a:lnTo>
                    <a:pt x="559" y="175"/>
                  </a:lnTo>
                  <a:lnTo>
                    <a:pt x="565" y="170"/>
                  </a:lnTo>
                  <a:lnTo>
                    <a:pt x="573" y="167"/>
                  </a:lnTo>
                  <a:lnTo>
                    <a:pt x="579" y="163"/>
                  </a:lnTo>
                  <a:lnTo>
                    <a:pt x="586" y="159"/>
                  </a:lnTo>
                  <a:lnTo>
                    <a:pt x="592" y="154"/>
                  </a:lnTo>
                  <a:lnTo>
                    <a:pt x="598" y="150"/>
                  </a:lnTo>
                  <a:lnTo>
                    <a:pt x="618" y="132"/>
                  </a:lnTo>
                  <a:lnTo>
                    <a:pt x="636" y="115"/>
                  </a:lnTo>
                  <a:lnTo>
                    <a:pt x="650" y="98"/>
                  </a:lnTo>
                  <a:lnTo>
                    <a:pt x="661" y="82"/>
                  </a:lnTo>
                  <a:lnTo>
                    <a:pt x="670" y="66"/>
                  </a:lnTo>
                  <a:lnTo>
                    <a:pt x="680" y="39"/>
                  </a:lnTo>
                  <a:lnTo>
                    <a:pt x="687" y="14"/>
                  </a:lnTo>
                  <a:lnTo>
                    <a:pt x="689" y="10"/>
                  </a:lnTo>
                  <a:lnTo>
                    <a:pt x="694" y="2"/>
                  </a:lnTo>
                  <a:lnTo>
                    <a:pt x="698" y="0"/>
                  </a:lnTo>
                  <a:lnTo>
                    <a:pt x="701" y="2"/>
                  </a:lnTo>
                  <a:lnTo>
                    <a:pt x="706" y="18"/>
                  </a:lnTo>
                  <a:lnTo>
                    <a:pt x="704" y="36"/>
                  </a:lnTo>
                  <a:lnTo>
                    <a:pt x="701" y="49"/>
                  </a:lnTo>
                  <a:lnTo>
                    <a:pt x="695" y="64"/>
                  </a:lnTo>
                  <a:lnTo>
                    <a:pt x="688" y="79"/>
                  </a:lnTo>
                  <a:lnTo>
                    <a:pt x="678" y="97"/>
                  </a:lnTo>
                  <a:lnTo>
                    <a:pt x="666" y="115"/>
                  </a:lnTo>
                  <a:lnTo>
                    <a:pt x="651" y="132"/>
                  </a:lnTo>
                  <a:lnTo>
                    <a:pt x="635" y="150"/>
                  </a:lnTo>
                  <a:lnTo>
                    <a:pt x="616" y="168"/>
                  </a:lnTo>
                  <a:lnTo>
                    <a:pt x="593" y="186"/>
                  </a:lnTo>
                  <a:lnTo>
                    <a:pt x="587" y="189"/>
                  </a:lnTo>
                  <a:lnTo>
                    <a:pt x="581" y="193"/>
                  </a:lnTo>
                  <a:lnTo>
                    <a:pt x="574" y="197"/>
                  </a:lnTo>
                  <a:lnTo>
                    <a:pt x="568" y="202"/>
                  </a:lnTo>
                  <a:lnTo>
                    <a:pt x="560" y="206"/>
                  </a:lnTo>
                  <a:lnTo>
                    <a:pt x="554" y="210"/>
                  </a:lnTo>
                  <a:lnTo>
                    <a:pt x="546" y="213"/>
                  </a:lnTo>
                  <a:lnTo>
                    <a:pt x="539" y="216"/>
                  </a:lnTo>
                  <a:lnTo>
                    <a:pt x="531" y="220"/>
                  </a:lnTo>
                  <a:lnTo>
                    <a:pt x="524" y="223"/>
                  </a:lnTo>
                  <a:lnTo>
                    <a:pt x="507" y="230"/>
                  </a:lnTo>
                  <a:lnTo>
                    <a:pt x="490" y="235"/>
                  </a:lnTo>
                  <a:lnTo>
                    <a:pt x="472" y="241"/>
                  </a:lnTo>
                  <a:lnTo>
                    <a:pt x="453" y="245"/>
                  </a:lnTo>
                  <a:lnTo>
                    <a:pt x="433" y="250"/>
                  </a:lnTo>
                  <a:lnTo>
                    <a:pt x="413" y="254"/>
                  </a:lnTo>
                  <a:lnTo>
                    <a:pt x="392" y="256"/>
                  </a:lnTo>
                  <a:lnTo>
                    <a:pt x="353" y="259"/>
                  </a:lnTo>
                  <a:lnTo>
                    <a:pt x="278" y="256"/>
                  </a:lnTo>
                  <a:lnTo>
                    <a:pt x="241" y="251"/>
                  </a:lnTo>
                  <a:lnTo>
                    <a:pt x="207" y="244"/>
                  </a:lnTo>
                  <a:lnTo>
                    <a:pt x="190" y="240"/>
                  </a:lnTo>
                  <a:lnTo>
                    <a:pt x="174" y="235"/>
                  </a:lnTo>
                  <a:lnTo>
                    <a:pt x="158" y="230"/>
                  </a:lnTo>
                  <a:lnTo>
                    <a:pt x="144" y="225"/>
                  </a:lnTo>
                  <a:lnTo>
                    <a:pt x="129" y="218"/>
                  </a:lnTo>
                  <a:lnTo>
                    <a:pt x="115" y="212"/>
                  </a:lnTo>
                  <a:lnTo>
                    <a:pt x="101" y="206"/>
                  </a:lnTo>
                  <a:lnTo>
                    <a:pt x="89" y="198"/>
                  </a:lnTo>
                  <a:lnTo>
                    <a:pt x="77" y="192"/>
                  </a:lnTo>
                  <a:lnTo>
                    <a:pt x="65" y="184"/>
                  </a:lnTo>
                  <a:lnTo>
                    <a:pt x="60" y="180"/>
                  </a:lnTo>
                  <a:lnTo>
                    <a:pt x="55" y="177"/>
                  </a:lnTo>
                  <a:lnTo>
                    <a:pt x="45" y="169"/>
                  </a:lnTo>
                  <a:lnTo>
                    <a:pt x="29" y="154"/>
                  </a:lnTo>
                  <a:lnTo>
                    <a:pt x="15" y="139"/>
                  </a:lnTo>
                  <a:lnTo>
                    <a:pt x="0" y="107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26" name="Freeform 94"/>
            <p:cNvSpPr>
              <a:spLocks/>
            </p:cNvSpPr>
            <p:nvPr/>
          </p:nvSpPr>
          <p:spPr bwMode="auto">
            <a:xfrm>
              <a:off x="2316" y="3209"/>
              <a:ext cx="98" cy="39"/>
            </a:xfrm>
            <a:custGeom>
              <a:avLst/>
              <a:gdLst/>
              <a:ahLst/>
              <a:cxnLst>
                <a:cxn ang="0">
                  <a:pos x="31" y="106"/>
                </a:cxn>
                <a:cxn ang="0">
                  <a:pos x="16" y="102"/>
                </a:cxn>
                <a:cxn ang="0">
                  <a:pos x="2" y="100"/>
                </a:cxn>
                <a:cxn ang="0">
                  <a:pos x="0" y="105"/>
                </a:cxn>
                <a:cxn ang="0">
                  <a:pos x="21" y="121"/>
                </a:cxn>
                <a:cxn ang="0">
                  <a:pos x="26" y="125"/>
                </a:cxn>
                <a:cxn ang="0">
                  <a:pos x="31" y="128"/>
                </a:cxn>
                <a:cxn ang="0">
                  <a:pos x="37" y="131"/>
                </a:cxn>
                <a:cxn ang="0">
                  <a:pos x="43" y="135"/>
                </a:cxn>
                <a:cxn ang="0">
                  <a:pos x="52" y="138"/>
                </a:cxn>
                <a:cxn ang="0">
                  <a:pos x="60" y="141"/>
                </a:cxn>
                <a:cxn ang="0">
                  <a:pos x="79" y="146"/>
                </a:cxn>
                <a:cxn ang="0">
                  <a:pos x="100" y="152"/>
                </a:cxn>
                <a:cxn ang="0">
                  <a:pos x="123" y="155"/>
                </a:cxn>
                <a:cxn ang="0">
                  <a:pos x="173" y="157"/>
                </a:cxn>
                <a:cxn ang="0">
                  <a:pos x="228" y="148"/>
                </a:cxn>
                <a:cxn ang="0">
                  <a:pos x="242" y="143"/>
                </a:cxn>
                <a:cxn ang="0">
                  <a:pos x="256" y="138"/>
                </a:cxn>
                <a:cxn ang="0">
                  <a:pos x="269" y="131"/>
                </a:cxn>
                <a:cxn ang="0">
                  <a:pos x="283" y="125"/>
                </a:cxn>
                <a:cxn ang="0">
                  <a:pos x="290" y="121"/>
                </a:cxn>
                <a:cxn ang="0">
                  <a:pos x="296" y="116"/>
                </a:cxn>
                <a:cxn ang="0">
                  <a:pos x="304" y="112"/>
                </a:cxn>
                <a:cxn ang="0">
                  <a:pos x="310" y="107"/>
                </a:cxn>
                <a:cxn ang="0">
                  <a:pos x="335" y="85"/>
                </a:cxn>
                <a:cxn ang="0">
                  <a:pos x="349" y="72"/>
                </a:cxn>
                <a:cxn ang="0">
                  <a:pos x="360" y="58"/>
                </a:cxn>
                <a:cxn ang="0">
                  <a:pos x="373" y="43"/>
                </a:cxn>
                <a:cxn ang="0">
                  <a:pos x="384" y="26"/>
                </a:cxn>
                <a:cxn ang="0">
                  <a:pos x="393" y="4"/>
                </a:cxn>
                <a:cxn ang="0">
                  <a:pos x="388" y="0"/>
                </a:cxn>
                <a:cxn ang="0">
                  <a:pos x="367" y="13"/>
                </a:cxn>
                <a:cxn ang="0">
                  <a:pos x="349" y="28"/>
                </a:cxn>
                <a:cxn ang="0">
                  <a:pos x="329" y="48"/>
                </a:cxn>
                <a:cxn ang="0">
                  <a:pos x="316" y="59"/>
                </a:cxn>
                <a:cxn ang="0">
                  <a:pos x="302" y="69"/>
                </a:cxn>
                <a:cxn ang="0">
                  <a:pos x="295" y="76"/>
                </a:cxn>
                <a:cxn ang="0">
                  <a:pos x="286" y="81"/>
                </a:cxn>
                <a:cxn ang="0">
                  <a:pos x="277" y="86"/>
                </a:cxn>
                <a:cxn ang="0">
                  <a:pos x="268" y="91"/>
                </a:cxn>
                <a:cxn ang="0">
                  <a:pos x="259" y="95"/>
                </a:cxn>
                <a:cxn ang="0">
                  <a:pos x="248" y="100"/>
                </a:cxn>
                <a:cxn ang="0">
                  <a:pos x="238" y="104"/>
                </a:cxn>
                <a:cxn ang="0">
                  <a:pos x="226" y="107"/>
                </a:cxn>
                <a:cxn ang="0">
                  <a:pos x="214" y="111"/>
                </a:cxn>
                <a:cxn ang="0">
                  <a:pos x="201" y="114"/>
                </a:cxn>
                <a:cxn ang="0">
                  <a:pos x="173" y="117"/>
                </a:cxn>
                <a:cxn ang="0">
                  <a:pos x="109" y="117"/>
                </a:cxn>
                <a:cxn ang="0">
                  <a:pos x="31" y="106"/>
                </a:cxn>
                <a:cxn ang="0">
                  <a:pos x="31" y="106"/>
                </a:cxn>
              </a:cxnLst>
              <a:rect l="0" t="0" r="r" b="b"/>
              <a:pathLst>
                <a:path w="393" h="157">
                  <a:moveTo>
                    <a:pt x="31" y="106"/>
                  </a:moveTo>
                  <a:lnTo>
                    <a:pt x="16" y="102"/>
                  </a:lnTo>
                  <a:lnTo>
                    <a:pt x="2" y="100"/>
                  </a:lnTo>
                  <a:lnTo>
                    <a:pt x="0" y="105"/>
                  </a:lnTo>
                  <a:lnTo>
                    <a:pt x="21" y="121"/>
                  </a:lnTo>
                  <a:lnTo>
                    <a:pt x="26" y="125"/>
                  </a:lnTo>
                  <a:lnTo>
                    <a:pt x="31" y="128"/>
                  </a:lnTo>
                  <a:lnTo>
                    <a:pt x="37" y="131"/>
                  </a:lnTo>
                  <a:lnTo>
                    <a:pt x="43" y="135"/>
                  </a:lnTo>
                  <a:lnTo>
                    <a:pt x="52" y="138"/>
                  </a:lnTo>
                  <a:lnTo>
                    <a:pt x="60" y="141"/>
                  </a:lnTo>
                  <a:lnTo>
                    <a:pt x="79" y="146"/>
                  </a:lnTo>
                  <a:lnTo>
                    <a:pt x="100" y="152"/>
                  </a:lnTo>
                  <a:lnTo>
                    <a:pt x="123" y="155"/>
                  </a:lnTo>
                  <a:lnTo>
                    <a:pt x="173" y="157"/>
                  </a:lnTo>
                  <a:lnTo>
                    <a:pt x="228" y="148"/>
                  </a:lnTo>
                  <a:lnTo>
                    <a:pt x="242" y="143"/>
                  </a:lnTo>
                  <a:lnTo>
                    <a:pt x="256" y="138"/>
                  </a:lnTo>
                  <a:lnTo>
                    <a:pt x="269" y="131"/>
                  </a:lnTo>
                  <a:lnTo>
                    <a:pt x="283" y="125"/>
                  </a:lnTo>
                  <a:lnTo>
                    <a:pt x="290" y="121"/>
                  </a:lnTo>
                  <a:lnTo>
                    <a:pt x="296" y="116"/>
                  </a:lnTo>
                  <a:lnTo>
                    <a:pt x="304" y="112"/>
                  </a:lnTo>
                  <a:lnTo>
                    <a:pt x="310" y="107"/>
                  </a:lnTo>
                  <a:lnTo>
                    <a:pt x="335" y="85"/>
                  </a:lnTo>
                  <a:lnTo>
                    <a:pt x="349" y="72"/>
                  </a:lnTo>
                  <a:lnTo>
                    <a:pt x="360" y="58"/>
                  </a:lnTo>
                  <a:lnTo>
                    <a:pt x="373" y="43"/>
                  </a:lnTo>
                  <a:lnTo>
                    <a:pt x="384" y="26"/>
                  </a:lnTo>
                  <a:lnTo>
                    <a:pt x="393" y="4"/>
                  </a:lnTo>
                  <a:lnTo>
                    <a:pt x="388" y="0"/>
                  </a:lnTo>
                  <a:lnTo>
                    <a:pt x="367" y="13"/>
                  </a:lnTo>
                  <a:lnTo>
                    <a:pt x="349" y="28"/>
                  </a:lnTo>
                  <a:lnTo>
                    <a:pt x="329" y="48"/>
                  </a:lnTo>
                  <a:lnTo>
                    <a:pt x="316" y="59"/>
                  </a:lnTo>
                  <a:lnTo>
                    <a:pt x="302" y="69"/>
                  </a:lnTo>
                  <a:lnTo>
                    <a:pt x="295" y="76"/>
                  </a:lnTo>
                  <a:lnTo>
                    <a:pt x="286" y="81"/>
                  </a:lnTo>
                  <a:lnTo>
                    <a:pt x="277" y="86"/>
                  </a:lnTo>
                  <a:lnTo>
                    <a:pt x="268" y="91"/>
                  </a:lnTo>
                  <a:lnTo>
                    <a:pt x="259" y="95"/>
                  </a:lnTo>
                  <a:lnTo>
                    <a:pt x="248" y="100"/>
                  </a:lnTo>
                  <a:lnTo>
                    <a:pt x="238" y="104"/>
                  </a:lnTo>
                  <a:lnTo>
                    <a:pt x="226" y="107"/>
                  </a:lnTo>
                  <a:lnTo>
                    <a:pt x="214" y="111"/>
                  </a:lnTo>
                  <a:lnTo>
                    <a:pt x="201" y="114"/>
                  </a:lnTo>
                  <a:lnTo>
                    <a:pt x="173" y="117"/>
                  </a:lnTo>
                  <a:lnTo>
                    <a:pt x="109" y="117"/>
                  </a:lnTo>
                  <a:lnTo>
                    <a:pt x="31" y="106"/>
                  </a:lnTo>
                  <a:lnTo>
                    <a:pt x="31" y="10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27" name="Freeform 95"/>
            <p:cNvSpPr>
              <a:spLocks/>
            </p:cNvSpPr>
            <p:nvPr/>
          </p:nvSpPr>
          <p:spPr bwMode="auto">
            <a:xfrm>
              <a:off x="2337" y="3197"/>
              <a:ext cx="53" cy="21"/>
            </a:xfrm>
            <a:custGeom>
              <a:avLst/>
              <a:gdLst/>
              <a:ahLst/>
              <a:cxnLst>
                <a:cxn ang="0">
                  <a:pos x="12" y="62"/>
                </a:cxn>
                <a:cxn ang="0">
                  <a:pos x="0" y="52"/>
                </a:cxn>
                <a:cxn ang="0">
                  <a:pos x="1" y="47"/>
                </a:cxn>
                <a:cxn ang="0">
                  <a:pos x="23" y="48"/>
                </a:cxn>
                <a:cxn ang="0">
                  <a:pos x="40" y="52"/>
                </a:cxn>
                <a:cxn ang="0">
                  <a:pos x="60" y="56"/>
                </a:cxn>
                <a:cxn ang="0">
                  <a:pos x="102" y="57"/>
                </a:cxn>
                <a:cxn ang="0">
                  <a:pos x="125" y="54"/>
                </a:cxn>
                <a:cxn ang="0">
                  <a:pos x="149" y="45"/>
                </a:cxn>
                <a:cxn ang="0">
                  <a:pos x="161" y="40"/>
                </a:cxn>
                <a:cxn ang="0">
                  <a:pos x="174" y="32"/>
                </a:cxn>
                <a:cxn ang="0">
                  <a:pos x="199" y="12"/>
                </a:cxn>
                <a:cxn ang="0">
                  <a:pos x="202" y="7"/>
                </a:cxn>
                <a:cxn ang="0">
                  <a:pos x="207" y="0"/>
                </a:cxn>
                <a:cxn ang="0">
                  <a:pos x="212" y="0"/>
                </a:cxn>
                <a:cxn ang="0">
                  <a:pos x="211" y="17"/>
                </a:cxn>
                <a:cxn ang="0">
                  <a:pos x="208" y="24"/>
                </a:cxn>
                <a:cxn ang="0">
                  <a:pos x="204" y="33"/>
                </a:cxn>
                <a:cxn ang="0">
                  <a:pos x="188" y="48"/>
                </a:cxn>
                <a:cxn ang="0">
                  <a:pos x="184" y="52"/>
                </a:cxn>
                <a:cxn ang="0">
                  <a:pos x="178" y="56"/>
                </a:cxn>
                <a:cxn ang="0">
                  <a:pos x="173" y="59"/>
                </a:cxn>
                <a:cxn ang="0">
                  <a:pos x="166" y="62"/>
                </a:cxn>
                <a:cxn ang="0">
                  <a:pos x="154" y="69"/>
                </a:cxn>
                <a:cxn ang="0">
                  <a:pos x="140" y="74"/>
                </a:cxn>
                <a:cxn ang="0">
                  <a:pos x="125" y="78"/>
                </a:cxn>
                <a:cxn ang="0">
                  <a:pos x="108" y="81"/>
                </a:cxn>
                <a:cxn ang="0">
                  <a:pos x="77" y="83"/>
                </a:cxn>
                <a:cxn ang="0">
                  <a:pos x="44" y="76"/>
                </a:cxn>
                <a:cxn ang="0">
                  <a:pos x="28" y="71"/>
                </a:cxn>
                <a:cxn ang="0">
                  <a:pos x="12" y="62"/>
                </a:cxn>
                <a:cxn ang="0">
                  <a:pos x="12" y="62"/>
                </a:cxn>
              </a:cxnLst>
              <a:rect l="0" t="0" r="r" b="b"/>
              <a:pathLst>
                <a:path w="212" h="83">
                  <a:moveTo>
                    <a:pt x="12" y="62"/>
                  </a:moveTo>
                  <a:lnTo>
                    <a:pt x="0" y="52"/>
                  </a:lnTo>
                  <a:lnTo>
                    <a:pt x="1" y="47"/>
                  </a:lnTo>
                  <a:lnTo>
                    <a:pt x="23" y="48"/>
                  </a:lnTo>
                  <a:lnTo>
                    <a:pt x="40" y="52"/>
                  </a:lnTo>
                  <a:lnTo>
                    <a:pt x="60" y="56"/>
                  </a:lnTo>
                  <a:lnTo>
                    <a:pt x="102" y="57"/>
                  </a:lnTo>
                  <a:lnTo>
                    <a:pt x="125" y="54"/>
                  </a:lnTo>
                  <a:lnTo>
                    <a:pt x="149" y="45"/>
                  </a:lnTo>
                  <a:lnTo>
                    <a:pt x="161" y="40"/>
                  </a:lnTo>
                  <a:lnTo>
                    <a:pt x="174" y="32"/>
                  </a:lnTo>
                  <a:lnTo>
                    <a:pt x="199" y="12"/>
                  </a:lnTo>
                  <a:lnTo>
                    <a:pt x="202" y="7"/>
                  </a:lnTo>
                  <a:lnTo>
                    <a:pt x="207" y="0"/>
                  </a:lnTo>
                  <a:lnTo>
                    <a:pt x="212" y="0"/>
                  </a:lnTo>
                  <a:lnTo>
                    <a:pt x="211" y="17"/>
                  </a:lnTo>
                  <a:lnTo>
                    <a:pt x="208" y="24"/>
                  </a:lnTo>
                  <a:lnTo>
                    <a:pt x="204" y="33"/>
                  </a:lnTo>
                  <a:lnTo>
                    <a:pt x="188" y="48"/>
                  </a:lnTo>
                  <a:lnTo>
                    <a:pt x="184" y="52"/>
                  </a:lnTo>
                  <a:lnTo>
                    <a:pt x="178" y="56"/>
                  </a:lnTo>
                  <a:lnTo>
                    <a:pt x="173" y="59"/>
                  </a:lnTo>
                  <a:lnTo>
                    <a:pt x="166" y="62"/>
                  </a:lnTo>
                  <a:lnTo>
                    <a:pt x="154" y="69"/>
                  </a:lnTo>
                  <a:lnTo>
                    <a:pt x="140" y="74"/>
                  </a:lnTo>
                  <a:lnTo>
                    <a:pt x="125" y="78"/>
                  </a:lnTo>
                  <a:lnTo>
                    <a:pt x="108" y="81"/>
                  </a:lnTo>
                  <a:lnTo>
                    <a:pt x="77" y="83"/>
                  </a:lnTo>
                  <a:lnTo>
                    <a:pt x="44" y="76"/>
                  </a:lnTo>
                  <a:lnTo>
                    <a:pt x="28" y="71"/>
                  </a:lnTo>
                  <a:lnTo>
                    <a:pt x="12" y="62"/>
                  </a:lnTo>
                  <a:lnTo>
                    <a:pt x="12" y="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28" name="Freeform 96"/>
            <p:cNvSpPr>
              <a:spLocks/>
            </p:cNvSpPr>
            <p:nvPr/>
          </p:nvSpPr>
          <p:spPr bwMode="auto">
            <a:xfrm>
              <a:off x="2083" y="2939"/>
              <a:ext cx="41" cy="47"/>
            </a:xfrm>
            <a:custGeom>
              <a:avLst/>
              <a:gdLst/>
              <a:ahLst/>
              <a:cxnLst>
                <a:cxn ang="0">
                  <a:pos x="8" y="155"/>
                </a:cxn>
                <a:cxn ang="0">
                  <a:pos x="14" y="136"/>
                </a:cxn>
                <a:cxn ang="0">
                  <a:pos x="19" y="128"/>
                </a:cxn>
                <a:cxn ang="0">
                  <a:pos x="24" y="117"/>
                </a:cxn>
                <a:cxn ang="0">
                  <a:pos x="29" y="106"/>
                </a:cxn>
                <a:cxn ang="0">
                  <a:pos x="37" y="93"/>
                </a:cxn>
                <a:cxn ang="0">
                  <a:pos x="45" y="82"/>
                </a:cxn>
                <a:cxn ang="0">
                  <a:pos x="55" y="69"/>
                </a:cxn>
                <a:cxn ang="0">
                  <a:pos x="67" y="58"/>
                </a:cxn>
                <a:cxn ang="0">
                  <a:pos x="79" y="47"/>
                </a:cxn>
                <a:cxn ang="0">
                  <a:pos x="86" y="42"/>
                </a:cxn>
                <a:cxn ang="0">
                  <a:pos x="92" y="37"/>
                </a:cxn>
                <a:cxn ang="0">
                  <a:pos x="100" y="32"/>
                </a:cxn>
                <a:cxn ang="0">
                  <a:pos x="109" y="26"/>
                </a:cxn>
                <a:cxn ang="0">
                  <a:pos x="116" y="23"/>
                </a:cxn>
                <a:cxn ang="0">
                  <a:pos x="125" y="19"/>
                </a:cxn>
                <a:cxn ang="0">
                  <a:pos x="134" y="16"/>
                </a:cxn>
                <a:cxn ang="0">
                  <a:pos x="144" y="14"/>
                </a:cxn>
                <a:cxn ang="0">
                  <a:pos x="150" y="11"/>
                </a:cxn>
                <a:cxn ang="0">
                  <a:pos x="160" y="8"/>
                </a:cxn>
                <a:cxn ang="0">
                  <a:pos x="162" y="2"/>
                </a:cxn>
                <a:cxn ang="0">
                  <a:pos x="140" y="0"/>
                </a:cxn>
                <a:cxn ang="0">
                  <a:pos x="120" y="1"/>
                </a:cxn>
                <a:cxn ang="0">
                  <a:pos x="97" y="8"/>
                </a:cxn>
                <a:cxn ang="0">
                  <a:pos x="86" y="13"/>
                </a:cxn>
                <a:cxn ang="0">
                  <a:pos x="76" y="19"/>
                </a:cxn>
                <a:cxn ang="0">
                  <a:pos x="64" y="26"/>
                </a:cxn>
                <a:cxn ang="0">
                  <a:pos x="54" y="34"/>
                </a:cxn>
                <a:cxn ang="0">
                  <a:pos x="34" y="54"/>
                </a:cxn>
                <a:cxn ang="0">
                  <a:pos x="19" y="80"/>
                </a:cxn>
                <a:cxn ang="0">
                  <a:pos x="8" y="109"/>
                </a:cxn>
                <a:cxn ang="0">
                  <a:pos x="1" y="141"/>
                </a:cxn>
                <a:cxn ang="0">
                  <a:pos x="0" y="184"/>
                </a:cxn>
                <a:cxn ang="0">
                  <a:pos x="1" y="188"/>
                </a:cxn>
                <a:cxn ang="0">
                  <a:pos x="2" y="184"/>
                </a:cxn>
                <a:cxn ang="0">
                  <a:pos x="8" y="155"/>
                </a:cxn>
                <a:cxn ang="0">
                  <a:pos x="8" y="155"/>
                </a:cxn>
              </a:cxnLst>
              <a:rect l="0" t="0" r="r" b="b"/>
              <a:pathLst>
                <a:path w="162" h="188">
                  <a:moveTo>
                    <a:pt x="8" y="155"/>
                  </a:moveTo>
                  <a:lnTo>
                    <a:pt x="14" y="136"/>
                  </a:lnTo>
                  <a:lnTo>
                    <a:pt x="19" y="128"/>
                  </a:lnTo>
                  <a:lnTo>
                    <a:pt x="24" y="117"/>
                  </a:lnTo>
                  <a:lnTo>
                    <a:pt x="29" y="106"/>
                  </a:lnTo>
                  <a:lnTo>
                    <a:pt x="37" y="93"/>
                  </a:lnTo>
                  <a:lnTo>
                    <a:pt x="45" y="82"/>
                  </a:lnTo>
                  <a:lnTo>
                    <a:pt x="55" y="69"/>
                  </a:lnTo>
                  <a:lnTo>
                    <a:pt x="67" y="58"/>
                  </a:lnTo>
                  <a:lnTo>
                    <a:pt x="79" y="47"/>
                  </a:lnTo>
                  <a:lnTo>
                    <a:pt x="86" y="42"/>
                  </a:lnTo>
                  <a:lnTo>
                    <a:pt x="92" y="37"/>
                  </a:lnTo>
                  <a:lnTo>
                    <a:pt x="100" y="32"/>
                  </a:lnTo>
                  <a:lnTo>
                    <a:pt x="109" y="26"/>
                  </a:lnTo>
                  <a:lnTo>
                    <a:pt x="116" y="23"/>
                  </a:lnTo>
                  <a:lnTo>
                    <a:pt x="125" y="19"/>
                  </a:lnTo>
                  <a:lnTo>
                    <a:pt x="134" y="16"/>
                  </a:lnTo>
                  <a:lnTo>
                    <a:pt x="144" y="14"/>
                  </a:lnTo>
                  <a:lnTo>
                    <a:pt x="150" y="11"/>
                  </a:lnTo>
                  <a:lnTo>
                    <a:pt x="160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20" y="1"/>
                  </a:lnTo>
                  <a:lnTo>
                    <a:pt x="97" y="8"/>
                  </a:lnTo>
                  <a:lnTo>
                    <a:pt x="86" y="13"/>
                  </a:lnTo>
                  <a:lnTo>
                    <a:pt x="76" y="19"/>
                  </a:lnTo>
                  <a:lnTo>
                    <a:pt x="64" y="26"/>
                  </a:lnTo>
                  <a:lnTo>
                    <a:pt x="54" y="34"/>
                  </a:lnTo>
                  <a:lnTo>
                    <a:pt x="34" y="54"/>
                  </a:lnTo>
                  <a:lnTo>
                    <a:pt x="19" y="80"/>
                  </a:lnTo>
                  <a:lnTo>
                    <a:pt x="8" y="109"/>
                  </a:lnTo>
                  <a:lnTo>
                    <a:pt x="1" y="141"/>
                  </a:lnTo>
                  <a:lnTo>
                    <a:pt x="0" y="184"/>
                  </a:lnTo>
                  <a:lnTo>
                    <a:pt x="1" y="188"/>
                  </a:lnTo>
                  <a:lnTo>
                    <a:pt x="2" y="184"/>
                  </a:lnTo>
                  <a:lnTo>
                    <a:pt x="8" y="155"/>
                  </a:lnTo>
                  <a:lnTo>
                    <a:pt x="8" y="15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29" name="Freeform 97"/>
            <p:cNvSpPr>
              <a:spLocks/>
            </p:cNvSpPr>
            <p:nvPr/>
          </p:nvSpPr>
          <p:spPr bwMode="auto">
            <a:xfrm>
              <a:off x="2067" y="2918"/>
              <a:ext cx="53" cy="61"/>
            </a:xfrm>
            <a:custGeom>
              <a:avLst/>
              <a:gdLst/>
              <a:ahLst/>
              <a:cxnLst>
                <a:cxn ang="0">
                  <a:pos x="176" y="1"/>
                </a:cxn>
                <a:cxn ang="0">
                  <a:pos x="211" y="6"/>
                </a:cxn>
                <a:cxn ang="0">
                  <a:pos x="215" y="11"/>
                </a:cxn>
                <a:cxn ang="0">
                  <a:pos x="202" y="16"/>
                </a:cxn>
                <a:cxn ang="0">
                  <a:pos x="176" y="21"/>
                </a:cxn>
                <a:cxn ang="0">
                  <a:pos x="141" y="29"/>
                </a:cxn>
                <a:cxn ang="0">
                  <a:pos x="126" y="35"/>
                </a:cxn>
                <a:cxn ang="0">
                  <a:pos x="111" y="43"/>
                </a:cxn>
                <a:cxn ang="0">
                  <a:pos x="105" y="46"/>
                </a:cxn>
                <a:cxn ang="0">
                  <a:pos x="97" y="50"/>
                </a:cxn>
                <a:cxn ang="0">
                  <a:pos x="91" y="55"/>
                </a:cxn>
                <a:cxn ang="0">
                  <a:pos x="85" y="60"/>
                </a:cxn>
                <a:cxn ang="0">
                  <a:pos x="62" y="83"/>
                </a:cxn>
                <a:cxn ang="0">
                  <a:pos x="52" y="96"/>
                </a:cxn>
                <a:cxn ang="0">
                  <a:pos x="43" y="109"/>
                </a:cxn>
                <a:cxn ang="0">
                  <a:pos x="35" y="123"/>
                </a:cxn>
                <a:cxn ang="0">
                  <a:pos x="29" y="139"/>
                </a:cxn>
                <a:cxn ang="0">
                  <a:pos x="16" y="203"/>
                </a:cxn>
                <a:cxn ang="0">
                  <a:pos x="13" y="243"/>
                </a:cxn>
                <a:cxn ang="0">
                  <a:pos x="11" y="245"/>
                </a:cxn>
                <a:cxn ang="0">
                  <a:pos x="9" y="240"/>
                </a:cxn>
                <a:cxn ang="0">
                  <a:pos x="0" y="198"/>
                </a:cxn>
                <a:cxn ang="0">
                  <a:pos x="5" y="107"/>
                </a:cxn>
                <a:cxn ang="0">
                  <a:pos x="13" y="91"/>
                </a:cxn>
                <a:cxn ang="0">
                  <a:pos x="23" y="74"/>
                </a:cxn>
                <a:cxn ang="0">
                  <a:pos x="35" y="58"/>
                </a:cxn>
                <a:cxn ang="0">
                  <a:pos x="52" y="43"/>
                </a:cxn>
                <a:cxn ang="0">
                  <a:pos x="57" y="40"/>
                </a:cxn>
                <a:cxn ang="0">
                  <a:pos x="62" y="36"/>
                </a:cxn>
                <a:cxn ang="0">
                  <a:pos x="67" y="32"/>
                </a:cxn>
                <a:cxn ang="0">
                  <a:pos x="72" y="30"/>
                </a:cxn>
                <a:cxn ang="0">
                  <a:pos x="85" y="24"/>
                </a:cxn>
                <a:cxn ang="0">
                  <a:pos x="97" y="17"/>
                </a:cxn>
                <a:cxn ang="0">
                  <a:pos x="111" y="12"/>
                </a:cxn>
                <a:cxn ang="0">
                  <a:pos x="128" y="7"/>
                </a:cxn>
                <a:cxn ang="0">
                  <a:pos x="144" y="2"/>
                </a:cxn>
                <a:cxn ang="0">
                  <a:pos x="162" y="0"/>
                </a:cxn>
                <a:cxn ang="0">
                  <a:pos x="176" y="1"/>
                </a:cxn>
                <a:cxn ang="0">
                  <a:pos x="176" y="1"/>
                </a:cxn>
              </a:cxnLst>
              <a:rect l="0" t="0" r="r" b="b"/>
              <a:pathLst>
                <a:path w="215" h="245">
                  <a:moveTo>
                    <a:pt x="176" y="1"/>
                  </a:moveTo>
                  <a:lnTo>
                    <a:pt x="211" y="6"/>
                  </a:lnTo>
                  <a:lnTo>
                    <a:pt x="215" y="11"/>
                  </a:lnTo>
                  <a:lnTo>
                    <a:pt x="202" y="16"/>
                  </a:lnTo>
                  <a:lnTo>
                    <a:pt x="176" y="21"/>
                  </a:lnTo>
                  <a:lnTo>
                    <a:pt x="141" y="29"/>
                  </a:lnTo>
                  <a:lnTo>
                    <a:pt x="126" y="35"/>
                  </a:lnTo>
                  <a:lnTo>
                    <a:pt x="111" y="43"/>
                  </a:lnTo>
                  <a:lnTo>
                    <a:pt x="105" y="46"/>
                  </a:lnTo>
                  <a:lnTo>
                    <a:pt x="97" y="50"/>
                  </a:lnTo>
                  <a:lnTo>
                    <a:pt x="91" y="55"/>
                  </a:lnTo>
                  <a:lnTo>
                    <a:pt x="85" y="60"/>
                  </a:lnTo>
                  <a:lnTo>
                    <a:pt x="62" y="83"/>
                  </a:lnTo>
                  <a:lnTo>
                    <a:pt x="52" y="96"/>
                  </a:lnTo>
                  <a:lnTo>
                    <a:pt x="43" y="109"/>
                  </a:lnTo>
                  <a:lnTo>
                    <a:pt x="35" y="123"/>
                  </a:lnTo>
                  <a:lnTo>
                    <a:pt x="29" y="139"/>
                  </a:lnTo>
                  <a:lnTo>
                    <a:pt x="16" y="203"/>
                  </a:lnTo>
                  <a:lnTo>
                    <a:pt x="13" y="243"/>
                  </a:lnTo>
                  <a:lnTo>
                    <a:pt x="11" y="245"/>
                  </a:lnTo>
                  <a:lnTo>
                    <a:pt x="9" y="240"/>
                  </a:lnTo>
                  <a:lnTo>
                    <a:pt x="0" y="198"/>
                  </a:lnTo>
                  <a:lnTo>
                    <a:pt x="5" y="107"/>
                  </a:lnTo>
                  <a:lnTo>
                    <a:pt x="13" y="91"/>
                  </a:lnTo>
                  <a:lnTo>
                    <a:pt x="23" y="74"/>
                  </a:lnTo>
                  <a:lnTo>
                    <a:pt x="35" y="58"/>
                  </a:lnTo>
                  <a:lnTo>
                    <a:pt x="52" y="43"/>
                  </a:lnTo>
                  <a:lnTo>
                    <a:pt x="57" y="40"/>
                  </a:lnTo>
                  <a:lnTo>
                    <a:pt x="62" y="36"/>
                  </a:lnTo>
                  <a:lnTo>
                    <a:pt x="67" y="32"/>
                  </a:lnTo>
                  <a:lnTo>
                    <a:pt x="72" y="30"/>
                  </a:lnTo>
                  <a:lnTo>
                    <a:pt x="85" y="24"/>
                  </a:lnTo>
                  <a:lnTo>
                    <a:pt x="97" y="17"/>
                  </a:lnTo>
                  <a:lnTo>
                    <a:pt x="111" y="12"/>
                  </a:lnTo>
                  <a:lnTo>
                    <a:pt x="128" y="7"/>
                  </a:lnTo>
                  <a:lnTo>
                    <a:pt x="144" y="2"/>
                  </a:lnTo>
                  <a:lnTo>
                    <a:pt x="162" y="0"/>
                  </a:lnTo>
                  <a:lnTo>
                    <a:pt x="176" y="1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30" name="Freeform 98"/>
            <p:cNvSpPr>
              <a:spLocks/>
            </p:cNvSpPr>
            <p:nvPr/>
          </p:nvSpPr>
          <p:spPr bwMode="auto">
            <a:xfrm>
              <a:off x="2044" y="2905"/>
              <a:ext cx="75" cy="76"/>
            </a:xfrm>
            <a:custGeom>
              <a:avLst/>
              <a:gdLst/>
              <a:ahLst/>
              <a:cxnLst>
                <a:cxn ang="0">
                  <a:pos x="23" y="256"/>
                </a:cxn>
                <a:cxn ang="0">
                  <a:pos x="21" y="272"/>
                </a:cxn>
                <a:cxn ang="0">
                  <a:pos x="16" y="299"/>
                </a:cxn>
                <a:cxn ang="0">
                  <a:pos x="12" y="306"/>
                </a:cxn>
                <a:cxn ang="0">
                  <a:pos x="10" y="304"/>
                </a:cxn>
                <a:cxn ang="0">
                  <a:pos x="1" y="258"/>
                </a:cxn>
                <a:cxn ang="0">
                  <a:pos x="0" y="216"/>
                </a:cxn>
                <a:cxn ang="0">
                  <a:pos x="6" y="171"/>
                </a:cxn>
                <a:cxn ang="0">
                  <a:pos x="11" y="150"/>
                </a:cxn>
                <a:cxn ang="0">
                  <a:pos x="20" y="128"/>
                </a:cxn>
                <a:cxn ang="0">
                  <a:pos x="24" y="117"/>
                </a:cxn>
                <a:cxn ang="0">
                  <a:pos x="30" y="107"/>
                </a:cxn>
                <a:cxn ang="0">
                  <a:pos x="35" y="97"/>
                </a:cxn>
                <a:cxn ang="0">
                  <a:pos x="42" y="88"/>
                </a:cxn>
                <a:cxn ang="0">
                  <a:pos x="57" y="69"/>
                </a:cxn>
                <a:cxn ang="0">
                  <a:pos x="74" y="51"/>
                </a:cxn>
                <a:cxn ang="0">
                  <a:pos x="93" y="36"/>
                </a:cxn>
                <a:cxn ang="0">
                  <a:pos x="100" y="34"/>
                </a:cxn>
                <a:cxn ang="0">
                  <a:pos x="105" y="30"/>
                </a:cxn>
                <a:cxn ang="0">
                  <a:pos x="116" y="24"/>
                </a:cxn>
                <a:cxn ang="0">
                  <a:pos x="129" y="18"/>
                </a:cxn>
                <a:cxn ang="0">
                  <a:pos x="141" y="13"/>
                </a:cxn>
                <a:cxn ang="0">
                  <a:pos x="155" y="8"/>
                </a:cxn>
                <a:cxn ang="0">
                  <a:pos x="169" y="6"/>
                </a:cxn>
                <a:cxn ang="0">
                  <a:pos x="201" y="1"/>
                </a:cxn>
                <a:cxn ang="0">
                  <a:pos x="235" y="0"/>
                </a:cxn>
                <a:cxn ang="0">
                  <a:pos x="303" y="3"/>
                </a:cxn>
                <a:cxn ang="0">
                  <a:pos x="302" y="5"/>
                </a:cxn>
                <a:cxn ang="0">
                  <a:pos x="294" y="7"/>
                </a:cxn>
                <a:cxn ang="0">
                  <a:pos x="265" y="12"/>
                </a:cxn>
                <a:cxn ang="0">
                  <a:pos x="225" y="20"/>
                </a:cxn>
                <a:cxn ang="0">
                  <a:pos x="203" y="24"/>
                </a:cxn>
                <a:cxn ang="0">
                  <a:pos x="182" y="27"/>
                </a:cxn>
                <a:cxn ang="0">
                  <a:pos x="161" y="32"/>
                </a:cxn>
                <a:cxn ang="0">
                  <a:pos x="143" y="37"/>
                </a:cxn>
                <a:cxn ang="0">
                  <a:pos x="127" y="44"/>
                </a:cxn>
                <a:cxn ang="0">
                  <a:pos x="116" y="50"/>
                </a:cxn>
                <a:cxn ang="0">
                  <a:pos x="98" y="64"/>
                </a:cxn>
                <a:cxn ang="0">
                  <a:pos x="82" y="79"/>
                </a:cxn>
                <a:cxn ang="0">
                  <a:pos x="68" y="97"/>
                </a:cxn>
                <a:cxn ang="0">
                  <a:pos x="55" y="118"/>
                </a:cxn>
                <a:cxn ang="0">
                  <a:pos x="44" y="144"/>
                </a:cxn>
                <a:cxn ang="0">
                  <a:pos x="35" y="175"/>
                </a:cxn>
                <a:cxn ang="0">
                  <a:pos x="23" y="256"/>
                </a:cxn>
                <a:cxn ang="0">
                  <a:pos x="23" y="256"/>
                </a:cxn>
              </a:cxnLst>
              <a:rect l="0" t="0" r="r" b="b"/>
              <a:pathLst>
                <a:path w="303" h="306">
                  <a:moveTo>
                    <a:pt x="23" y="256"/>
                  </a:moveTo>
                  <a:lnTo>
                    <a:pt x="21" y="272"/>
                  </a:lnTo>
                  <a:lnTo>
                    <a:pt x="16" y="299"/>
                  </a:lnTo>
                  <a:lnTo>
                    <a:pt x="12" y="306"/>
                  </a:lnTo>
                  <a:lnTo>
                    <a:pt x="10" y="304"/>
                  </a:lnTo>
                  <a:lnTo>
                    <a:pt x="1" y="258"/>
                  </a:lnTo>
                  <a:lnTo>
                    <a:pt x="0" y="216"/>
                  </a:lnTo>
                  <a:lnTo>
                    <a:pt x="6" y="171"/>
                  </a:lnTo>
                  <a:lnTo>
                    <a:pt x="11" y="150"/>
                  </a:lnTo>
                  <a:lnTo>
                    <a:pt x="20" y="128"/>
                  </a:lnTo>
                  <a:lnTo>
                    <a:pt x="24" y="117"/>
                  </a:lnTo>
                  <a:lnTo>
                    <a:pt x="30" y="107"/>
                  </a:lnTo>
                  <a:lnTo>
                    <a:pt x="35" y="97"/>
                  </a:lnTo>
                  <a:lnTo>
                    <a:pt x="42" y="88"/>
                  </a:lnTo>
                  <a:lnTo>
                    <a:pt x="57" y="69"/>
                  </a:lnTo>
                  <a:lnTo>
                    <a:pt x="74" y="51"/>
                  </a:lnTo>
                  <a:lnTo>
                    <a:pt x="93" y="36"/>
                  </a:lnTo>
                  <a:lnTo>
                    <a:pt x="100" y="34"/>
                  </a:lnTo>
                  <a:lnTo>
                    <a:pt x="105" y="30"/>
                  </a:lnTo>
                  <a:lnTo>
                    <a:pt x="116" y="24"/>
                  </a:lnTo>
                  <a:lnTo>
                    <a:pt x="129" y="18"/>
                  </a:lnTo>
                  <a:lnTo>
                    <a:pt x="141" y="13"/>
                  </a:lnTo>
                  <a:lnTo>
                    <a:pt x="155" y="8"/>
                  </a:lnTo>
                  <a:lnTo>
                    <a:pt x="169" y="6"/>
                  </a:lnTo>
                  <a:lnTo>
                    <a:pt x="201" y="1"/>
                  </a:lnTo>
                  <a:lnTo>
                    <a:pt x="235" y="0"/>
                  </a:lnTo>
                  <a:lnTo>
                    <a:pt x="303" y="3"/>
                  </a:lnTo>
                  <a:lnTo>
                    <a:pt x="302" y="5"/>
                  </a:lnTo>
                  <a:lnTo>
                    <a:pt x="294" y="7"/>
                  </a:lnTo>
                  <a:lnTo>
                    <a:pt x="265" y="12"/>
                  </a:lnTo>
                  <a:lnTo>
                    <a:pt x="225" y="20"/>
                  </a:lnTo>
                  <a:lnTo>
                    <a:pt x="203" y="24"/>
                  </a:lnTo>
                  <a:lnTo>
                    <a:pt x="182" y="27"/>
                  </a:lnTo>
                  <a:lnTo>
                    <a:pt x="161" y="32"/>
                  </a:lnTo>
                  <a:lnTo>
                    <a:pt x="143" y="37"/>
                  </a:lnTo>
                  <a:lnTo>
                    <a:pt x="127" y="44"/>
                  </a:lnTo>
                  <a:lnTo>
                    <a:pt x="116" y="50"/>
                  </a:lnTo>
                  <a:lnTo>
                    <a:pt x="98" y="64"/>
                  </a:lnTo>
                  <a:lnTo>
                    <a:pt x="82" y="79"/>
                  </a:lnTo>
                  <a:lnTo>
                    <a:pt x="68" y="97"/>
                  </a:lnTo>
                  <a:lnTo>
                    <a:pt x="55" y="118"/>
                  </a:lnTo>
                  <a:lnTo>
                    <a:pt x="44" y="144"/>
                  </a:lnTo>
                  <a:lnTo>
                    <a:pt x="35" y="175"/>
                  </a:lnTo>
                  <a:lnTo>
                    <a:pt x="23" y="256"/>
                  </a:lnTo>
                  <a:lnTo>
                    <a:pt x="23" y="2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31" name="Freeform 99"/>
            <p:cNvSpPr>
              <a:spLocks/>
            </p:cNvSpPr>
            <p:nvPr/>
          </p:nvSpPr>
          <p:spPr bwMode="auto">
            <a:xfrm>
              <a:off x="2155" y="2883"/>
              <a:ext cx="107" cy="7"/>
            </a:xfrm>
            <a:custGeom>
              <a:avLst/>
              <a:gdLst/>
              <a:ahLst/>
              <a:cxnLst>
                <a:cxn ang="0">
                  <a:pos x="425" y="14"/>
                </a:cxn>
                <a:cxn ang="0">
                  <a:pos x="403" y="17"/>
                </a:cxn>
                <a:cxn ang="0">
                  <a:pos x="360" y="13"/>
                </a:cxn>
                <a:cxn ang="0">
                  <a:pos x="337" y="8"/>
                </a:cxn>
                <a:cxn ang="0">
                  <a:pos x="313" y="8"/>
                </a:cxn>
                <a:cxn ang="0">
                  <a:pos x="267" y="13"/>
                </a:cxn>
                <a:cxn ang="0">
                  <a:pos x="243" y="15"/>
                </a:cxn>
                <a:cxn ang="0">
                  <a:pos x="216" y="13"/>
                </a:cxn>
                <a:cxn ang="0">
                  <a:pos x="168" y="3"/>
                </a:cxn>
                <a:cxn ang="0">
                  <a:pos x="156" y="0"/>
                </a:cxn>
                <a:cxn ang="0">
                  <a:pos x="142" y="0"/>
                </a:cxn>
                <a:cxn ang="0">
                  <a:pos x="110" y="4"/>
                </a:cxn>
                <a:cxn ang="0">
                  <a:pos x="79" y="8"/>
                </a:cxn>
                <a:cxn ang="0">
                  <a:pos x="53" y="6"/>
                </a:cxn>
                <a:cxn ang="0">
                  <a:pos x="29" y="3"/>
                </a:cxn>
                <a:cxn ang="0">
                  <a:pos x="8" y="1"/>
                </a:cxn>
                <a:cxn ang="0">
                  <a:pos x="0" y="4"/>
                </a:cxn>
                <a:cxn ang="0">
                  <a:pos x="5" y="8"/>
                </a:cxn>
                <a:cxn ang="0">
                  <a:pos x="10" y="11"/>
                </a:cxn>
                <a:cxn ang="0">
                  <a:pos x="18" y="14"/>
                </a:cxn>
                <a:cxn ang="0">
                  <a:pos x="27" y="18"/>
                </a:cxn>
                <a:cxn ang="0">
                  <a:pos x="36" y="20"/>
                </a:cxn>
                <a:cxn ang="0">
                  <a:pos x="53" y="23"/>
                </a:cxn>
                <a:cxn ang="0">
                  <a:pos x="87" y="22"/>
                </a:cxn>
                <a:cxn ang="0">
                  <a:pos x="119" y="18"/>
                </a:cxn>
                <a:cxn ang="0">
                  <a:pos x="147" y="17"/>
                </a:cxn>
                <a:cxn ang="0">
                  <a:pos x="177" y="22"/>
                </a:cxn>
                <a:cxn ang="0">
                  <a:pos x="195" y="25"/>
                </a:cxn>
                <a:cxn ang="0">
                  <a:pos x="214" y="28"/>
                </a:cxn>
                <a:cxn ang="0">
                  <a:pos x="249" y="32"/>
                </a:cxn>
                <a:cxn ang="0">
                  <a:pos x="278" y="28"/>
                </a:cxn>
                <a:cxn ang="0">
                  <a:pos x="291" y="24"/>
                </a:cxn>
                <a:cxn ang="0">
                  <a:pos x="305" y="24"/>
                </a:cxn>
                <a:cxn ang="0">
                  <a:pos x="331" y="24"/>
                </a:cxn>
                <a:cxn ang="0">
                  <a:pos x="355" y="28"/>
                </a:cxn>
                <a:cxn ang="0">
                  <a:pos x="371" y="30"/>
                </a:cxn>
                <a:cxn ang="0">
                  <a:pos x="431" y="28"/>
                </a:cxn>
                <a:cxn ang="0">
                  <a:pos x="425" y="14"/>
                </a:cxn>
                <a:cxn ang="0">
                  <a:pos x="425" y="14"/>
                </a:cxn>
              </a:cxnLst>
              <a:rect l="0" t="0" r="r" b="b"/>
              <a:pathLst>
                <a:path w="431" h="32">
                  <a:moveTo>
                    <a:pt x="425" y="14"/>
                  </a:moveTo>
                  <a:lnTo>
                    <a:pt x="403" y="17"/>
                  </a:lnTo>
                  <a:lnTo>
                    <a:pt x="360" y="13"/>
                  </a:lnTo>
                  <a:lnTo>
                    <a:pt x="337" y="8"/>
                  </a:lnTo>
                  <a:lnTo>
                    <a:pt x="313" y="8"/>
                  </a:lnTo>
                  <a:lnTo>
                    <a:pt x="267" y="13"/>
                  </a:lnTo>
                  <a:lnTo>
                    <a:pt x="243" y="15"/>
                  </a:lnTo>
                  <a:lnTo>
                    <a:pt x="216" y="13"/>
                  </a:lnTo>
                  <a:lnTo>
                    <a:pt x="168" y="3"/>
                  </a:lnTo>
                  <a:lnTo>
                    <a:pt x="156" y="0"/>
                  </a:lnTo>
                  <a:lnTo>
                    <a:pt x="142" y="0"/>
                  </a:lnTo>
                  <a:lnTo>
                    <a:pt x="110" y="4"/>
                  </a:lnTo>
                  <a:lnTo>
                    <a:pt x="79" y="8"/>
                  </a:lnTo>
                  <a:lnTo>
                    <a:pt x="53" y="6"/>
                  </a:lnTo>
                  <a:lnTo>
                    <a:pt x="29" y="3"/>
                  </a:lnTo>
                  <a:lnTo>
                    <a:pt x="8" y="1"/>
                  </a:lnTo>
                  <a:lnTo>
                    <a:pt x="0" y="4"/>
                  </a:lnTo>
                  <a:lnTo>
                    <a:pt x="5" y="8"/>
                  </a:lnTo>
                  <a:lnTo>
                    <a:pt x="10" y="11"/>
                  </a:lnTo>
                  <a:lnTo>
                    <a:pt x="18" y="14"/>
                  </a:lnTo>
                  <a:lnTo>
                    <a:pt x="27" y="18"/>
                  </a:lnTo>
                  <a:lnTo>
                    <a:pt x="36" y="20"/>
                  </a:lnTo>
                  <a:lnTo>
                    <a:pt x="53" y="23"/>
                  </a:lnTo>
                  <a:lnTo>
                    <a:pt x="87" y="22"/>
                  </a:lnTo>
                  <a:lnTo>
                    <a:pt x="119" y="18"/>
                  </a:lnTo>
                  <a:lnTo>
                    <a:pt x="147" y="17"/>
                  </a:lnTo>
                  <a:lnTo>
                    <a:pt x="177" y="22"/>
                  </a:lnTo>
                  <a:lnTo>
                    <a:pt x="195" y="25"/>
                  </a:lnTo>
                  <a:lnTo>
                    <a:pt x="214" y="28"/>
                  </a:lnTo>
                  <a:lnTo>
                    <a:pt x="249" y="32"/>
                  </a:lnTo>
                  <a:lnTo>
                    <a:pt x="278" y="28"/>
                  </a:lnTo>
                  <a:lnTo>
                    <a:pt x="291" y="24"/>
                  </a:lnTo>
                  <a:lnTo>
                    <a:pt x="305" y="24"/>
                  </a:lnTo>
                  <a:lnTo>
                    <a:pt x="331" y="24"/>
                  </a:lnTo>
                  <a:lnTo>
                    <a:pt x="355" y="28"/>
                  </a:lnTo>
                  <a:lnTo>
                    <a:pt x="371" y="30"/>
                  </a:lnTo>
                  <a:lnTo>
                    <a:pt x="431" y="28"/>
                  </a:lnTo>
                  <a:lnTo>
                    <a:pt x="425" y="14"/>
                  </a:lnTo>
                  <a:lnTo>
                    <a:pt x="425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32" name="Freeform 100"/>
            <p:cNvSpPr>
              <a:spLocks/>
            </p:cNvSpPr>
            <p:nvPr/>
          </p:nvSpPr>
          <p:spPr bwMode="auto">
            <a:xfrm>
              <a:off x="2355" y="2715"/>
              <a:ext cx="337" cy="171"/>
            </a:xfrm>
            <a:custGeom>
              <a:avLst/>
              <a:gdLst/>
              <a:ahLst/>
              <a:cxnLst>
                <a:cxn ang="0">
                  <a:pos x="312" y="662"/>
                </a:cxn>
                <a:cxn ang="0">
                  <a:pos x="703" y="621"/>
                </a:cxn>
                <a:cxn ang="0">
                  <a:pos x="910" y="435"/>
                </a:cxn>
                <a:cxn ang="0">
                  <a:pos x="828" y="308"/>
                </a:cxn>
                <a:cxn ang="0">
                  <a:pos x="761" y="355"/>
                </a:cxn>
                <a:cxn ang="0">
                  <a:pos x="831" y="284"/>
                </a:cxn>
                <a:cxn ang="0">
                  <a:pos x="674" y="242"/>
                </a:cxn>
                <a:cxn ang="0">
                  <a:pos x="821" y="236"/>
                </a:cxn>
                <a:cxn ang="0">
                  <a:pos x="763" y="83"/>
                </a:cxn>
                <a:cxn ang="0">
                  <a:pos x="854" y="208"/>
                </a:cxn>
                <a:cxn ang="0">
                  <a:pos x="932" y="141"/>
                </a:cxn>
                <a:cxn ang="0">
                  <a:pos x="894" y="251"/>
                </a:cxn>
                <a:cxn ang="0">
                  <a:pos x="900" y="288"/>
                </a:cxn>
                <a:cxn ang="0">
                  <a:pos x="962" y="566"/>
                </a:cxn>
                <a:cxn ang="0">
                  <a:pos x="1146" y="509"/>
                </a:cxn>
                <a:cxn ang="0">
                  <a:pos x="1090" y="274"/>
                </a:cxn>
                <a:cxn ang="0">
                  <a:pos x="1034" y="245"/>
                </a:cxn>
                <a:cxn ang="0">
                  <a:pos x="976" y="173"/>
                </a:cxn>
                <a:cxn ang="0">
                  <a:pos x="991" y="104"/>
                </a:cxn>
                <a:cxn ang="0">
                  <a:pos x="1040" y="78"/>
                </a:cxn>
                <a:cxn ang="0">
                  <a:pos x="1092" y="115"/>
                </a:cxn>
                <a:cxn ang="0">
                  <a:pos x="1160" y="17"/>
                </a:cxn>
                <a:cxn ang="0">
                  <a:pos x="1128" y="183"/>
                </a:cxn>
                <a:cxn ang="0">
                  <a:pos x="1244" y="146"/>
                </a:cxn>
                <a:cxn ang="0">
                  <a:pos x="1178" y="212"/>
                </a:cxn>
                <a:cxn ang="0">
                  <a:pos x="1264" y="362"/>
                </a:cxn>
                <a:cxn ang="0">
                  <a:pos x="1189" y="324"/>
                </a:cxn>
                <a:cxn ang="0">
                  <a:pos x="1152" y="371"/>
                </a:cxn>
                <a:cxn ang="0">
                  <a:pos x="1304" y="595"/>
                </a:cxn>
                <a:cxn ang="0">
                  <a:pos x="1312" y="576"/>
                </a:cxn>
                <a:cxn ang="0">
                  <a:pos x="1188" y="458"/>
                </a:cxn>
                <a:cxn ang="0">
                  <a:pos x="1182" y="337"/>
                </a:cxn>
                <a:cxn ang="0">
                  <a:pos x="1261" y="432"/>
                </a:cxn>
                <a:cxn ang="0">
                  <a:pos x="1223" y="279"/>
                </a:cxn>
                <a:cxn ang="0">
                  <a:pos x="1285" y="207"/>
                </a:cxn>
                <a:cxn ang="0">
                  <a:pos x="1231" y="127"/>
                </a:cxn>
                <a:cxn ang="0">
                  <a:pos x="1160" y="101"/>
                </a:cxn>
                <a:cxn ang="0">
                  <a:pos x="1162" y="0"/>
                </a:cxn>
                <a:cxn ang="0">
                  <a:pos x="1062" y="82"/>
                </a:cxn>
                <a:cxn ang="0">
                  <a:pos x="955" y="27"/>
                </a:cxn>
                <a:cxn ang="0">
                  <a:pos x="1019" y="139"/>
                </a:cxn>
                <a:cxn ang="0">
                  <a:pos x="1004" y="266"/>
                </a:cxn>
                <a:cxn ang="0">
                  <a:pos x="1042" y="360"/>
                </a:cxn>
                <a:cxn ang="0">
                  <a:pos x="1128" y="531"/>
                </a:cxn>
                <a:cxn ang="0">
                  <a:pos x="951" y="411"/>
                </a:cxn>
                <a:cxn ang="0">
                  <a:pos x="985" y="241"/>
                </a:cxn>
                <a:cxn ang="0">
                  <a:pos x="896" y="211"/>
                </a:cxn>
                <a:cxn ang="0">
                  <a:pos x="862" y="154"/>
                </a:cxn>
                <a:cxn ang="0">
                  <a:pos x="778" y="75"/>
                </a:cxn>
                <a:cxn ang="0">
                  <a:pos x="750" y="182"/>
                </a:cxn>
                <a:cxn ang="0">
                  <a:pos x="662" y="242"/>
                </a:cxn>
                <a:cxn ang="0">
                  <a:pos x="780" y="288"/>
                </a:cxn>
                <a:cxn ang="0">
                  <a:pos x="797" y="444"/>
                </a:cxn>
                <a:cxn ang="0">
                  <a:pos x="872" y="339"/>
                </a:cxn>
                <a:cxn ang="0">
                  <a:pos x="866" y="572"/>
                </a:cxn>
                <a:cxn ang="0">
                  <a:pos x="648" y="603"/>
                </a:cxn>
                <a:cxn ang="0">
                  <a:pos x="292" y="650"/>
                </a:cxn>
              </a:cxnLst>
              <a:rect l="0" t="0" r="r" b="b"/>
              <a:pathLst>
                <a:path w="1347" h="683">
                  <a:moveTo>
                    <a:pt x="0" y="672"/>
                  </a:moveTo>
                  <a:lnTo>
                    <a:pt x="1" y="683"/>
                  </a:lnTo>
                  <a:lnTo>
                    <a:pt x="39" y="680"/>
                  </a:lnTo>
                  <a:lnTo>
                    <a:pt x="63" y="677"/>
                  </a:lnTo>
                  <a:lnTo>
                    <a:pt x="82" y="673"/>
                  </a:lnTo>
                  <a:lnTo>
                    <a:pt x="105" y="672"/>
                  </a:lnTo>
                  <a:lnTo>
                    <a:pt x="177" y="674"/>
                  </a:lnTo>
                  <a:lnTo>
                    <a:pt x="255" y="672"/>
                  </a:lnTo>
                  <a:lnTo>
                    <a:pt x="290" y="667"/>
                  </a:lnTo>
                  <a:lnTo>
                    <a:pt x="312" y="662"/>
                  </a:lnTo>
                  <a:lnTo>
                    <a:pt x="333" y="658"/>
                  </a:lnTo>
                  <a:lnTo>
                    <a:pt x="354" y="654"/>
                  </a:lnTo>
                  <a:lnTo>
                    <a:pt x="371" y="650"/>
                  </a:lnTo>
                  <a:lnTo>
                    <a:pt x="394" y="646"/>
                  </a:lnTo>
                  <a:lnTo>
                    <a:pt x="448" y="643"/>
                  </a:lnTo>
                  <a:lnTo>
                    <a:pt x="499" y="636"/>
                  </a:lnTo>
                  <a:lnTo>
                    <a:pt x="525" y="634"/>
                  </a:lnTo>
                  <a:lnTo>
                    <a:pt x="569" y="632"/>
                  </a:lnTo>
                  <a:lnTo>
                    <a:pt x="653" y="627"/>
                  </a:lnTo>
                  <a:lnTo>
                    <a:pt x="703" y="621"/>
                  </a:lnTo>
                  <a:lnTo>
                    <a:pt x="741" y="617"/>
                  </a:lnTo>
                  <a:lnTo>
                    <a:pt x="783" y="611"/>
                  </a:lnTo>
                  <a:lnTo>
                    <a:pt x="823" y="605"/>
                  </a:lnTo>
                  <a:lnTo>
                    <a:pt x="859" y="597"/>
                  </a:lnTo>
                  <a:lnTo>
                    <a:pt x="885" y="588"/>
                  </a:lnTo>
                  <a:lnTo>
                    <a:pt x="900" y="578"/>
                  </a:lnTo>
                  <a:lnTo>
                    <a:pt x="910" y="554"/>
                  </a:lnTo>
                  <a:lnTo>
                    <a:pt x="914" y="525"/>
                  </a:lnTo>
                  <a:lnTo>
                    <a:pt x="914" y="456"/>
                  </a:lnTo>
                  <a:lnTo>
                    <a:pt x="910" y="435"/>
                  </a:lnTo>
                  <a:lnTo>
                    <a:pt x="907" y="411"/>
                  </a:lnTo>
                  <a:lnTo>
                    <a:pt x="900" y="389"/>
                  </a:lnTo>
                  <a:lnTo>
                    <a:pt x="895" y="366"/>
                  </a:lnTo>
                  <a:lnTo>
                    <a:pt x="889" y="344"/>
                  </a:lnTo>
                  <a:lnTo>
                    <a:pt x="884" y="328"/>
                  </a:lnTo>
                  <a:lnTo>
                    <a:pt x="879" y="313"/>
                  </a:lnTo>
                  <a:lnTo>
                    <a:pt x="876" y="312"/>
                  </a:lnTo>
                  <a:lnTo>
                    <a:pt x="870" y="307"/>
                  </a:lnTo>
                  <a:lnTo>
                    <a:pt x="854" y="304"/>
                  </a:lnTo>
                  <a:lnTo>
                    <a:pt x="828" y="308"/>
                  </a:lnTo>
                  <a:lnTo>
                    <a:pt x="814" y="315"/>
                  </a:lnTo>
                  <a:lnTo>
                    <a:pt x="806" y="329"/>
                  </a:lnTo>
                  <a:lnTo>
                    <a:pt x="797" y="366"/>
                  </a:lnTo>
                  <a:lnTo>
                    <a:pt x="797" y="416"/>
                  </a:lnTo>
                  <a:lnTo>
                    <a:pt x="793" y="427"/>
                  </a:lnTo>
                  <a:lnTo>
                    <a:pt x="790" y="429"/>
                  </a:lnTo>
                  <a:lnTo>
                    <a:pt x="787" y="430"/>
                  </a:lnTo>
                  <a:lnTo>
                    <a:pt x="775" y="424"/>
                  </a:lnTo>
                  <a:lnTo>
                    <a:pt x="764" y="398"/>
                  </a:lnTo>
                  <a:lnTo>
                    <a:pt x="761" y="355"/>
                  </a:lnTo>
                  <a:lnTo>
                    <a:pt x="766" y="331"/>
                  </a:lnTo>
                  <a:lnTo>
                    <a:pt x="770" y="320"/>
                  </a:lnTo>
                  <a:lnTo>
                    <a:pt x="777" y="310"/>
                  </a:lnTo>
                  <a:lnTo>
                    <a:pt x="783" y="302"/>
                  </a:lnTo>
                  <a:lnTo>
                    <a:pt x="790" y="293"/>
                  </a:lnTo>
                  <a:lnTo>
                    <a:pt x="795" y="290"/>
                  </a:lnTo>
                  <a:lnTo>
                    <a:pt x="801" y="286"/>
                  </a:lnTo>
                  <a:lnTo>
                    <a:pt x="812" y="283"/>
                  </a:lnTo>
                  <a:lnTo>
                    <a:pt x="818" y="284"/>
                  </a:lnTo>
                  <a:lnTo>
                    <a:pt x="831" y="284"/>
                  </a:lnTo>
                  <a:lnTo>
                    <a:pt x="837" y="279"/>
                  </a:lnTo>
                  <a:lnTo>
                    <a:pt x="835" y="274"/>
                  </a:lnTo>
                  <a:lnTo>
                    <a:pt x="828" y="265"/>
                  </a:lnTo>
                  <a:lnTo>
                    <a:pt x="822" y="260"/>
                  </a:lnTo>
                  <a:lnTo>
                    <a:pt x="813" y="256"/>
                  </a:lnTo>
                  <a:lnTo>
                    <a:pt x="793" y="252"/>
                  </a:lnTo>
                  <a:lnTo>
                    <a:pt x="742" y="252"/>
                  </a:lnTo>
                  <a:lnTo>
                    <a:pt x="696" y="257"/>
                  </a:lnTo>
                  <a:lnTo>
                    <a:pt x="677" y="261"/>
                  </a:lnTo>
                  <a:lnTo>
                    <a:pt x="674" y="242"/>
                  </a:lnTo>
                  <a:lnTo>
                    <a:pt x="678" y="236"/>
                  </a:lnTo>
                  <a:lnTo>
                    <a:pt x="682" y="232"/>
                  </a:lnTo>
                  <a:lnTo>
                    <a:pt x="687" y="230"/>
                  </a:lnTo>
                  <a:lnTo>
                    <a:pt x="702" y="226"/>
                  </a:lnTo>
                  <a:lnTo>
                    <a:pt x="724" y="223"/>
                  </a:lnTo>
                  <a:lnTo>
                    <a:pt x="765" y="227"/>
                  </a:lnTo>
                  <a:lnTo>
                    <a:pt x="792" y="233"/>
                  </a:lnTo>
                  <a:lnTo>
                    <a:pt x="807" y="240"/>
                  </a:lnTo>
                  <a:lnTo>
                    <a:pt x="811" y="243"/>
                  </a:lnTo>
                  <a:lnTo>
                    <a:pt x="821" y="236"/>
                  </a:lnTo>
                  <a:lnTo>
                    <a:pt x="814" y="228"/>
                  </a:lnTo>
                  <a:lnTo>
                    <a:pt x="802" y="214"/>
                  </a:lnTo>
                  <a:lnTo>
                    <a:pt x="785" y="195"/>
                  </a:lnTo>
                  <a:lnTo>
                    <a:pt x="769" y="175"/>
                  </a:lnTo>
                  <a:lnTo>
                    <a:pt x="754" y="152"/>
                  </a:lnTo>
                  <a:lnTo>
                    <a:pt x="744" y="130"/>
                  </a:lnTo>
                  <a:lnTo>
                    <a:pt x="740" y="110"/>
                  </a:lnTo>
                  <a:lnTo>
                    <a:pt x="749" y="92"/>
                  </a:lnTo>
                  <a:lnTo>
                    <a:pt x="755" y="86"/>
                  </a:lnTo>
                  <a:lnTo>
                    <a:pt x="763" y="83"/>
                  </a:lnTo>
                  <a:lnTo>
                    <a:pt x="778" y="89"/>
                  </a:lnTo>
                  <a:lnTo>
                    <a:pt x="793" y="104"/>
                  </a:lnTo>
                  <a:lnTo>
                    <a:pt x="808" y="127"/>
                  </a:lnTo>
                  <a:lnTo>
                    <a:pt x="814" y="140"/>
                  </a:lnTo>
                  <a:lnTo>
                    <a:pt x="821" y="152"/>
                  </a:lnTo>
                  <a:lnTo>
                    <a:pt x="831" y="176"/>
                  </a:lnTo>
                  <a:lnTo>
                    <a:pt x="840" y="208"/>
                  </a:lnTo>
                  <a:lnTo>
                    <a:pt x="842" y="219"/>
                  </a:lnTo>
                  <a:lnTo>
                    <a:pt x="846" y="224"/>
                  </a:lnTo>
                  <a:lnTo>
                    <a:pt x="854" y="208"/>
                  </a:lnTo>
                  <a:lnTo>
                    <a:pt x="855" y="197"/>
                  </a:lnTo>
                  <a:lnTo>
                    <a:pt x="860" y="183"/>
                  </a:lnTo>
                  <a:lnTo>
                    <a:pt x="869" y="168"/>
                  </a:lnTo>
                  <a:lnTo>
                    <a:pt x="879" y="152"/>
                  </a:lnTo>
                  <a:lnTo>
                    <a:pt x="890" y="140"/>
                  </a:lnTo>
                  <a:lnTo>
                    <a:pt x="895" y="135"/>
                  </a:lnTo>
                  <a:lnTo>
                    <a:pt x="902" y="131"/>
                  </a:lnTo>
                  <a:lnTo>
                    <a:pt x="914" y="128"/>
                  </a:lnTo>
                  <a:lnTo>
                    <a:pt x="926" y="132"/>
                  </a:lnTo>
                  <a:lnTo>
                    <a:pt x="932" y="141"/>
                  </a:lnTo>
                  <a:lnTo>
                    <a:pt x="929" y="151"/>
                  </a:lnTo>
                  <a:lnTo>
                    <a:pt x="922" y="163"/>
                  </a:lnTo>
                  <a:lnTo>
                    <a:pt x="910" y="175"/>
                  </a:lnTo>
                  <a:lnTo>
                    <a:pt x="898" y="190"/>
                  </a:lnTo>
                  <a:lnTo>
                    <a:pt x="886" y="206"/>
                  </a:lnTo>
                  <a:lnTo>
                    <a:pt x="879" y="222"/>
                  </a:lnTo>
                  <a:lnTo>
                    <a:pt x="876" y="240"/>
                  </a:lnTo>
                  <a:lnTo>
                    <a:pt x="878" y="247"/>
                  </a:lnTo>
                  <a:lnTo>
                    <a:pt x="883" y="251"/>
                  </a:lnTo>
                  <a:lnTo>
                    <a:pt x="894" y="251"/>
                  </a:lnTo>
                  <a:lnTo>
                    <a:pt x="914" y="245"/>
                  </a:lnTo>
                  <a:lnTo>
                    <a:pt x="926" y="242"/>
                  </a:lnTo>
                  <a:lnTo>
                    <a:pt x="939" y="240"/>
                  </a:lnTo>
                  <a:lnTo>
                    <a:pt x="966" y="241"/>
                  </a:lnTo>
                  <a:lnTo>
                    <a:pt x="977" y="246"/>
                  </a:lnTo>
                  <a:lnTo>
                    <a:pt x="987" y="257"/>
                  </a:lnTo>
                  <a:lnTo>
                    <a:pt x="943" y="260"/>
                  </a:lnTo>
                  <a:lnTo>
                    <a:pt x="914" y="269"/>
                  </a:lnTo>
                  <a:lnTo>
                    <a:pt x="904" y="276"/>
                  </a:lnTo>
                  <a:lnTo>
                    <a:pt x="900" y="288"/>
                  </a:lnTo>
                  <a:lnTo>
                    <a:pt x="902" y="304"/>
                  </a:lnTo>
                  <a:lnTo>
                    <a:pt x="907" y="326"/>
                  </a:lnTo>
                  <a:lnTo>
                    <a:pt x="914" y="351"/>
                  </a:lnTo>
                  <a:lnTo>
                    <a:pt x="923" y="380"/>
                  </a:lnTo>
                  <a:lnTo>
                    <a:pt x="932" y="411"/>
                  </a:lnTo>
                  <a:lnTo>
                    <a:pt x="939" y="446"/>
                  </a:lnTo>
                  <a:lnTo>
                    <a:pt x="948" y="516"/>
                  </a:lnTo>
                  <a:lnTo>
                    <a:pt x="948" y="542"/>
                  </a:lnTo>
                  <a:lnTo>
                    <a:pt x="956" y="559"/>
                  </a:lnTo>
                  <a:lnTo>
                    <a:pt x="962" y="566"/>
                  </a:lnTo>
                  <a:lnTo>
                    <a:pt x="972" y="568"/>
                  </a:lnTo>
                  <a:lnTo>
                    <a:pt x="1081" y="568"/>
                  </a:lnTo>
                  <a:lnTo>
                    <a:pt x="1085" y="567"/>
                  </a:lnTo>
                  <a:lnTo>
                    <a:pt x="1092" y="563"/>
                  </a:lnTo>
                  <a:lnTo>
                    <a:pt x="1104" y="559"/>
                  </a:lnTo>
                  <a:lnTo>
                    <a:pt x="1116" y="557"/>
                  </a:lnTo>
                  <a:lnTo>
                    <a:pt x="1138" y="558"/>
                  </a:lnTo>
                  <a:lnTo>
                    <a:pt x="1145" y="554"/>
                  </a:lnTo>
                  <a:lnTo>
                    <a:pt x="1149" y="542"/>
                  </a:lnTo>
                  <a:lnTo>
                    <a:pt x="1146" y="509"/>
                  </a:lnTo>
                  <a:lnTo>
                    <a:pt x="1139" y="457"/>
                  </a:lnTo>
                  <a:lnTo>
                    <a:pt x="1133" y="429"/>
                  </a:lnTo>
                  <a:lnTo>
                    <a:pt x="1126" y="401"/>
                  </a:lnTo>
                  <a:lnTo>
                    <a:pt x="1120" y="376"/>
                  </a:lnTo>
                  <a:lnTo>
                    <a:pt x="1114" y="355"/>
                  </a:lnTo>
                  <a:lnTo>
                    <a:pt x="1104" y="322"/>
                  </a:lnTo>
                  <a:lnTo>
                    <a:pt x="1099" y="300"/>
                  </a:lnTo>
                  <a:lnTo>
                    <a:pt x="1096" y="284"/>
                  </a:lnTo>
                  <a:lnTo>
                    <a:pt x="1093" y="276"/>
                  </a:lnTo>
                  <a:lnTo>
                    <a:pt x="1090" y="274"/>
                  </a:lnTo>
                  <a:lnTo>
                    <a:pt x="1087" y="272"/>
                  </a:lnTo>
                  <a:lnTo>
                    <a:pt x="1075" y="272"/>
                  </a:lnTo>
                  <a:lnTo>
                    <a:pt x="1058" y="286"/>
                  </a:lnTo>
                  <a:lnTo>
                    <a:pt x="1048" y="300"/>
                  </a:lnTo>
                  <a:lnTo>
                    <a:pt x="1038" y="315"/>
                  </a:lnTo>
                  <a:lnTo>
                    <a:pt x="1030" y="332"/>
                  </a:lnTo>
                  <a:lnTo>
                    <a:pt x="1023" y="348"/>
                  </a:lnTo>
                  <a:lnTo>
                    <a:pt x="1016" y="376"/>
                  </a:lnTo>
                  <a:lnTo>
                    <a:pt x="1020" y="265"/>
                  </a:lnTo>
                  <a:lnTo>
                    <a:pt x="1034" y="245"/>
                  </a:lnTo>
                  <a:lnTo>
                    <a:pt x="1044" y="231"/>
                  </a:lnTo>
                  <a:lnTo>
                    <a:pt x="1059" y="212"/>
                  </a:lnTo>
                  <a:lnTo>
                    <a:pt x="1069" y="202"/>
                  </a:lnTo>
                  <a:lnTo>
                    <a:pt x="1066" y="183"/>
                  </a:lnTo>
                  <a:lnTo>
                    <a:pt x="1058" y="180"/>
                  </a:lnTo>
                  <a:lnTo>
                    <a:pt x="1047" y="178"/>
                  </a:lnTo>
                  <a:lnTo>
                    <a:pt x="1020" y="176"/>
                  </a:lnTo>
                  <a:lnTo>
                    <a:pt x="994" y="179"/>
                  </a:lnTo>
                  <a:lnTo>
                    <a:pt x="976" y="185"/>
                  </a:lnTo>
                  <a:lnTo>
                    <a:pt x="976" y="173"/>
                  </a:lnTo>
                  <a:lnTo>
                    <a:pt x="984" y="164"/>
                  </a:lnTo>
                  <a:lnTo>
                    <a:pt x="991" y="159"/>
                  </a:lnTo>
                  <a:lnTo>
                    <a:pt x="1003" y="155"/>
                  </a:lnTo>
                  <a:lnTo>
                    <a:pt x="1025" y="151"/>
                  </a:lnTo>
                  <a:lnTo>
                    <a:pt x="1040" y="150"/>
                  </a:lnTo>
                  <a:lnTo>
                    <a:pt x="1052" y="150"/>
                  </a:lnTo>
                  <a:lnTo>
                    <a:pt x="1023" y="126"/>
                  </a:lnTo>
                  <a:lnTo>
                    <a:pt x="1014" y="122"/>
                  </a:lnTo>
                  <a:lnTo>
                    <a:pt x="1005" y="116"/>
                  </a:lnTo>
                  <a:lnTo>
                    <a:pt x="991" y="104"/>
                  </a:lnTo>
                  <a:lnTo>
                    <a:pt x="974" y="78"/>
                  </a:lnTo>
                  <a:lnTo>
                    <a:pt x="971" y="50"/>
                  </a:lnTo>
                  <a:lnTo>
                    <a:pt x="975" y="39"/>
                  </a:lnTo>
                  <a:lnTo>
                    <a:pt x="984" y="29"/>
                  </a:lnTo>
                  <a:lnTo>
                    <a:pt x="989" y="26"/>
                  </a:lnTo>
                  <a:lnTo>
                    <a:pt x="995" y="27"/>
                  </a:lnTo>
                  <a:lnTo>
                    <a:pt x="1010" y="38"/>
                  </a:lnTo>
                  <a:lnTo>
                    <a:pt x="1025" y="55"/>
                  </a:lnTo>
                  <a:lnTo>
                    <a:pt x="1033" y="67"/>
                  </a:lnTo>
                  <a:lnTo>
                    <a:pt x="1040" y="78"/>
                  </a:lnTo>
                  <a:lnTo>
                    <a:pt x="1048" y="89"/>
                  </a:lnTo>
                  <a:lnTo>
                    <a:pt x="1054" y="102"/>
                  </a:lnTo>
                  <a:lnTo>
                    <a:pt x="1061" y="112"/>
                  </a:lnTo>
                  <a:lnTo>
                    <a:pt x="1066" y="122"/>
                  </a:lnTo>
                  <a:lnTo>
                    <a:pt x="1075" y="139"/>
                  </a:lnTo>
                  <a:lnTo>
                    <a:pt x="1077" y="144"/>
                  </a:lnTo>
                  <a:lnTo>
                    <a:pt x="1083" y="151"/>
                  </a:lnTo>
                  <a:lnTo>
                    <a:pt x="1088" y="152"/>
                  </a:lnTo>
                  <a:lnTo>
                    <a:pt x="1091" y="142"/>
                  </a:lnTo>
                  <a:lnTo>
                    <a:pt x="1092" y="115"/>
                  </a:lnTo>
                  <a:lnTo>
                    <a:pt x="1096" y="96"/>
                  </a:lnTo>
                  <a:lnTo>
                    <a:pt x="1102" y="75"/>
                  </a:lnTo>
                  <a:lnTo>
                    <a:pt x="1107" y="64"/>
                  </a:lnTo>
                  <a:lnTo>
                    <a:pt x="1112" y="55"/>
                  </a:lnTo>
                  <a:lnTo>
                    <a:pt x="1120" y="45"/>
                  </a:lnTo>
                  <a:lnTo>
                    <a:pt x="1128" y="36"/>
                  </a:lnTo>
                  <a:lnTo>
                    <a:pt x="1136" y="29"/>
                  </a:lnTo>
                  <a:lnTo>
                    <a:pt x="1143" y="26"/>
                  </a:lnTo>
                  <a:lnTo>
                    <a:pt x="1148" y="22"/>
                  </a:lnTo>
                  <a:lnTo>
                    <a:pt x="1160" y="17"/>
                  </a:lnTo>
                  <a:lnTo>
                    <a:pt x="1174" y="14"/>
                  </a:lnTo>
                  <a:lnTo>
                    <a:pt x="1181" y="32"/>
                  </a:lnTo>
                  <a:lnTo>
                    <a:pt x="1174" y="41"/>
                  </a:lnTo>
                  <a:lnTo>
                    <a:pt x="1165" y="56"/>
                  </a:lnTo>
                  <a:lnTo>
                    <a:pt x="1155" y="74"/>
                  </a:lnTo>
                  <a:lnTo>
                    <a:pt x="1144" y="94"/>
                  </a:lnTo>
                  <a:lnTo>
                    <a:pt x="1135" y="117"/>
                  </a:lnTo>
                  <a:lnTo>
                    <a:pt x="1128" y="141"/>
                  </a:lnTo>
                  <a:lnTo>
                    <a:pt x="1124" y="185"/>
                  </a:lnTo>
                  <a:lnTo>
                    <a:pt x="1128" y="183"/>
                  </a:lnTo>
                  <a:lnTo>
                    <a:pt x="1139" y="178"/>
                  </a:lnTo>
                  <a:lnTo>
                    <a:pt x="1146" y="174"/>
                  </a:lnTo>
                  <a:lnTo>
                    <a:pt x="1154" y="170"/>
                  </a:lnTo>
                  <a:lnTo>
                    <a:pt x="1164" y="166"/>
                  </a:lnTo>
                  <a:lnTo>
                    <a:pt x="1174" y="163"/>
                  </a:lnTo>
                  <a:lnTo>
                    <a:pt x="1186" y="159"/>
                  </a:lnTo>
                  <a:lnTo>
                    <a:pt x="1198" y="155"/>
                  </a:lnTo>
                  <a:lnTo>
                    <a:pt x="1210" y="152"/>
                  </a:lnTo>
                  <a:lnTo>
                    <a:pt x="1221" y="150"/>
                  </a:lnTo>
                  <a:lnTo>
                    <a:pt x="1244" y="146"/>
                  </a:lnTo>
                  <a:lnTo>
                    <a:pt x="1265" y="147"/>
                  </a:lnTo>
                  <a:lnTo>
                    <a:pt x="1293" y="158"/>
                  </a:lnTo>
                  <a:lnTo>
                    <a:pt x="1298" y="170"/>
                  </a:lnTo>
                  <a:lnTo>
                    <a:pt x="1293" y="176"/>
                  </a:lnTo>
                  <a:lnTo>
                    <a:pt x="1289" y="180"/>
                  </a:lnTo>
                  <a:lnTo>
                    <a:pt x="1284" y="183"/>
                  </a:lnTo>
                  <a:lnTo>
                    <a:pt x="1271" y="188"/>
                  </a:lnTo>
                  <a:lnTo>
                    <a:pt x="1256" y="193"/>
                  </a:lnTo>
                  <a:lnTo>
                    <a:pt x="1191" y="207"/>
                  </a:lnTo>
                  <a:lnTo>
                    <a:pt x="1178" y="212"/>
                  </a:lnTo>
                  <a:lnTo>
                    <a:pt x="1168" y="221"/>
                  </a:lnTo>
                  <a:lnTo>
                    <a:pt x="1157" y="248"/>
                  </a:lnTo>
                  <a:lnTo>
                    <a:pt x="1160" y="252"/>
                  </a:lnTo>
                  <a:lnTo>
                    <a:pt x="1172" y="260"/>
                  </a:lnTo>
                  <a:lnTo>
                    <a:pt x="1187" y="272"/>
                  </a:lnTo>
                  <a:lnTo>
                    <a:pt x="1205" y="288"/>
                  </a:lnTo>
                  <a:lnTo>
                    <a:pt x="1223" y="305"/>
                  </a:lnTo>
                  <a:lnTo>
                    <a:pt x="1241" y="324"/>
                  </a:lnTo>
                  <a:lnTo>
                    <a:pt x="1255" y="343"/>
                  </a:lnTo>
                  <a:lnTo>
                    <a:pt x="1264" y="362"/>
                  </a:lnTo>
                  <a:lnTo>
                    <a:pt x="1266" y="390"/>
                  </a:lnTo>
                  <a:lnTo>
                    <a:pt x="1264" y="400"/>
                  </a:lnTo>
                  <a:lnTo>
                    <a:pt x="1259" y="405"/>
                  </a:lnTo>
                  <a:lnTo>
                    <a:pt x="1253" y="406"/>
                  </a:lnTo>
                  <a:lnTo>
                    <a:pt x="1246" y="404"/>
                  </a:lnTo>
                  <a:lnTo>
                    <a:pt x="1231" y="385"/>
                  </a:lnTo>
                  <a:lnTo>
                    <a:pt x="1222" y="371"/>
                  </a:lnTo>
                  <a:lnTo>
                    <a:pt x="1213" y="355"/>
                  </a:lnTo>
                  <a:lnTo>
                    <a:pt x="1202" y="339"/>
                  </a:lnTo>
                  <a:lnTo>
                    <a:pt x="1189" y="324"/>
                  </a:lnTo>
                  <a:lnTo>
                    <a:pt x="1176" y="309"/>
                  </a:lnTo>
                  <a:lnTo>
                    <a:pt x="1160" y="295"/>
                  </a:lnTo>
                  <a:lnTo>
                    <a:pt x="1153" y="290"/>
                  </a:lnTo>
                  <a:lnTo>
                    <a:pt x="1144" y="285"/>
                  </a:lnTo>
                  <a:lnTo>
                    <a:pt x="1135" y="280"/>
                  </a:lnTo>
                  <a:lnTo>
                    <a:pt x="1125" y="276"/>
                  </a:lnTo>
                  <a:lnTo>
                    <a:pt x="1129" y="313"/>
                  </a:lnTo>
                  <a:lnTo>
                    <a:pt x="1134" y="326"/>
                  </a:lnTo>
                  <a:lnTo>
                    <a:pt x="1141" y="346"/>
                  </a:lnTo>
                  <a:lnTo>
                    <a:pt x="1152" y="371"/>
                  </a:lnTo>
                  <a:lnTo>
                    <a:pt x="1160" y="403"/>
                  </a:lnTo>
                  <a:lnTo>
                    <a:pt x="1176" y="478"/>
                  </a:lnTo>
                  <a:lnTo>
                    <a:pt x="1178" y="521"/>
                  </a:lnTo>
                  <a:lnTo>
                    <a:pt x="1176" y="567"/>
                  </a:lnTo>
                  <a:lnTo>
                    <a:pt x="1179" y="571"/>
                  </a:lnTo>
                  <a:lnTo>
                    <a:pt x="1183" y="574"/>
                  </a:lnTo>
                  <a:lnTo>
                    <a:pt x="1192" y="578"/>
                  </a:lnTo>
                  <a:lnTo>
                    <a:pt x="1216" y="581"/>
                  </a:lnTo>
                  <a:lnTo>
                    <a:pt x="1259" y="586"/>
                  </a:lnTo>
                  <a:lnTo>
                    <a:pt x="1304" y="595"/>
                  </a:lnTo>
                  <a:lnTo>
                    <a:pt x="1322" y="601"/>
                  </a:lnTo>
                  <a:lnTo>
                    <a:pt x="1336" y="610"/>
                  </a:lnTo>
                  <a:lnTo>
                    <a:pt x="1343" y="616"/>
                  </a:lnTo>
                  <a:lnTo>
                    <a:pt x="1347" y="617"/>
                  </a:lnTo>
                  <a:lnTo>
                    <a:pt x="1345" y="607"/>
                  </a:lnTo>
                  <a:lnTo>
                    <a:pt x="1340" y="600"/>
                  </a:lnTo>
                  <a:lnTo>
                    <a:pt x="1332" y="591"/>
                  </a:lnTo>
                  <a:lnTo>
                    <a:pt x="1323" y="583"/>
                  </a:lnTo>
                  <a:lnTo>
                    <a:pt x="1318" y="579"/>
                  </a:lnTo>
                  <a:lnTo>
                    <a:pt x="1312" y="576"/>
                  </a:lnTo>
                  <a:lnTo>
                    <a:pt x="1299" y="572"/>
                  </a:lnTo>
                  <a:lnTo>
                    <a:pt x="1283" y="567"/>
                  </a:lnTo>
                  <a:lnTo>
                    <a:pt x="1266" y="563"/>
                  </a:lnTo>
                  <a:lnTo>
                    <a:pt x="1250" y="560"/>
                  </a:lnTo>
                  <a:lnTo>
                    <a:pt x="1222" y="557"/>
                  </a:lnTo>
                  <a:lnTo>
                    <a:pt x="1211" y="554"/>
                  </a:lnTo>
                  <a:lnTo>
                    <a:pt x="1210" y="555"/>
                  </a:lnTo>
                  <a:lnTo>
                    <a:pt x="1205" y="557"/>
                  </a:lnTo>
                  <a:lnTo>
                    <a:pt x="1196" y="539"/>
                  </a:lnTo>
                  <a:lnTo>
                    <a:pt x="1188" y="458"/>
                  </a:lnTo>
                  <a:lnTo>
                    <a:pt x="1183" y="427"/>
                  </a:lnTo>
                  <a:lnTo>
                    <a:pt x="1176" y="394"/>
                  </a:lnTo>
                  <a:lnTo>
                    <a:pt x="1170" y="376"/>
                  </a:lnTo>
                  <a:lnTo>
                    <a:pt x="1165" y="358"/>
                  </a:lnTo>
                  <a:lnTo>
                    <a:pt x="1158" y="341"/>
                  </a:lnTo>
                  <a:lnTo>
                    <a:pt x="1150" y="323"/>
                  </a:lnTo>
                  <a:lnTo>
                    <a:pt x="1148" y="314"/>
                  </a:lnTo>
                  <a:lnTo>
                    <a:pt x="1150" y="310"/>
                  </a:lnTo>
                  <a:lnTo>
                    <a:pt x="1163" y="317"/>
                  </a:lnTo>
                  <a:lnTo>
                    <a:pt x="1182" y="337"/>
                  </a:lnTo>
                  <a:lnTo>
                    <a:pt x="1191" y="350"/>
                  </a:lnTo>
                  <a:lnTo>
                    <a:pt x="1198" y="362"/>
                  </a:lnTo>
                  <a:lnTo>
                    <a:pt x="1205" y="375"/>
                  </a:lnTo>
                  <a:lnTo>
                    <a:pt x="1211" y="385"/>
                  </a:lnTo>
                  <a:lnTo>
                    <a:pt x="1215" y="395"/>
                  </a:lnTo>
                  <a:lnTo>
                    <a:pt x="1226" y="409"/>
                  </a:lnTo>
                  <a:lnTo>
                    <a:pt x="1236" y="420"/>
                  </a:lnTo>
                  <a:lnTo>
                    <a:pt x="1242" y="425"/>
                  </a:lnTo>
                  <a:lnTo>
                    <a:pt x="1249" y="429"/>
                  </a:lnTo>
                  <a:lnTo>
                    <a:pt x="1261" y="432"/>
                  </a:lnTo>
                  <a:lnTo>
                    <a:pt x="1271" y="423"/>
                  </a:lnTo>
                  <a:lnTo>
                    <a:pt x="1279" y="400"/>
                  </a:lnTo>
                  <a:lnTo>
                    <a:pt x="1282" y="360"/>
                  </a:lnTo>
                  <a:lnTo>
                    <a:pt x="1278" y="351"/>
                  </a:lnTo>
                  <a:lnTo>
                    <a:pt x="1274" y="341"/>
                  </a:lnTo>
                  <a:lnTo>
                    <a:pt x="1265" y="326"/>
                  </a:lnTo>
                  <a:lnTo>
                    <a:pt x="1253" y="309"/>
                  </a:lnTo>
                  <a:lnTo>
                    <a:pt x="1244" y="299"/>
                  </a:lnTo>
                  <a:lnTo>
                    <a:pt x="1235" y="289"/>
                  </a:lnTo>
                  <a:lnTo>
                    <a:pt x="1223" y="279"/>
                  </a:lnTo>
                  <a:lnTo>
                    <a:pt x="1210" y="267"/>
                  </a:lnTo>
                  <a:lnTo>
                    <a:pt x="1194" y="256"/>
                  </a:lnTo>
                  <a:lnTo>
                    <a:pt x="1187" y="251"/>
                  </a:lnTo>
                  <a:lnTo>
                    <a:pt x="1178" y="245"/>
                  </a:lnTo>
                  <a:lnTo>
                    <a:pt x="1193" y="231"/>
                  </a:lnTo>
                  <a:lnTo>
                    <a:pt x="1203" y="226"/>
                  </a:lnTo>
                  <a:lnTo>
                    <a:pt x="1218" y="219"/>
                  </a:lnTo>
                  <a:lnTo>
                    <a:pt x="1237" y="216"/>
                  </a:lnTo>
                  <a:lnTo>
                    <a:pt x="1261" y="212"/>
                  </a:lnTo>
                  <a:lnTo>
                    <a:pt x="1285" y="207"/>
                  </a:lnTo>
                  <a:lnTo>
                    <a:pt x="1304" y="198"/>
                  </a:lnTo>
                  <a:lnTo>
                    <a:pt x="1316" y="185"/>
                  </a:lnTo>
                  <a:lnTo>
                    <a:pt x="1321" y="171"/>
                  </a:lnTo>
                  <a:lnTo>
                    <a:pt x="1318" y="158"/>
                  </a:lnTo>
                  <a:lnTo>
                    <a:pt x="1308" y="145"/>
                  </a:lnTo>
                  <a:lnTo>
                    <a:pt x="1299" y="139"/>
                  </a:lnTo>
                  <a:lnTo>
                    <a:pt x="1289" y="135"/>
                  </a:lnTo>
                  <a:lnTo>
                    <a:pt x="1277" y="131"/>
                  </a:lnTo>
                  <a:lnTo>
                    <a:pt x="1261" y="128"/>
                  </a:lnTo>
                  <a:lnTo>
                    <a:pt x="1231" y="127"/>
                  </a:lnTo>
                  <a:lnTo>
                    <a:pt x="1206" y="130"/>
                  </a:lnTo>
                  <a:lnTo>
                    <a:pt x="1184" y="136"/>
                  </a:lnTo>
                  <a:lnTo>
                    <a:pt x="1168" y="144"/>
                  </a:lnTo>
                  <a:lnTo>
                    <a:pt x="1154" y="151"/>
                  </a:lnTo>
                  <a:lnTo>
                    <a:pt x="1144" y="158"/>
                  </a:lnTo>
                  <a:lnTo>
                    <a:pt x="1138" y="165"/>
                  </a:lnTo>
                  <a:lnTo>
                    <a:pt x="1140" y="155"/>
                  </a:lnTo>
                  <a:lnTo>
                    <a:pt x="1149" y="128"/>
                  </a:lnTo>
                  <a:lnTo>
                    <a:pt x="1157" y="111"/>
                  </a:lnTo>
                  <a:lnTo>
                    <a:pt x="1160" y="101"/>
                  </a:lnTo>
                  <a:lnTo>
                    <a:pt x="1165" y="91"/>
                  </a:lnTo>
                  <a:lnTo>
                    <a:pt x="1172" y="79"/>
                  </a:lnTo>
                  <a:lnTo>
                    <a:pt x="1178" y="68"/>
                  </a:lnTo>
                  <a:lnTo>
                    <a:pt x="1184" y="56"/>
                  </a:lnTo>
                  <a:lnTo>
                    <a:pt x="1192" y="45"/>
                  </a:lnTo>
                  <a:lnTo>
                    <a:pt x="1202" y="24"/>
                  </a:lnTo>
                  <a:lnTo>
                    <a:pt x="1203" y="11"/>
                  </a:lnTo>
                  <a:lnTo>
                    <a:pt x="1198" y="3"/>
                  </a:lnTo>
                  <a:lnTo>
                    <a:pt x="1188" y="0"/>
                  </a:lnTo>
                  <a:lnTo>
                    <a:pt x="1162" y="0"/>
                  </a:lnTo>
                  <a:lnTo>
                    <a:pt x="1143" y="3"/>
                  </a:lnTo>
                  <a:lnTo>
                    <a:pt x="1126" y="15"/>
                  </a:lnTo>
                  <a:lnTo>
                    <a:pt x="1115" y="26"/>
                  </a:lnTo>
                  <a:lnTo>
                    <a:pt x="1104" y="40"/>
                  </a:lnTo>
                  <a:lnTo>
                    <a:pt x="1092" y="56"/>
                  </a:lnTo>
                  <a:lnTo>
                    <a:pt x="1083" y="74"/>
                  </a:lnTo>
                  <a:lnTo>
                    <a:pt x="1075" y="111"/>
                  </a:lnTo>
                  <a:lnTo>
                    <a:pt x="1073" y="106"/>
                  </a:lnTo>
                  <a:lnTo>
                    <a:pt x="1066" y="92"/>
                  </a:lnTo>
                  <a:lnTo>
                    <a:pt x="1062" y="82"/>
                  </a:lnTo>
                  <a:lnTo>
                    <a:pt x="1056" y="72"/>
                  </a:lnTo>
                  <a:lnTo>
                    <a:pt x="1049" y="62"/>
                  </a:lnTo>
                  <a:lnTo>
                    <a:pt x="1043" y="50"/>
                  </a:lnTo>
                  <a:lnTo>
                    <a:pt x="1035" y="40"/>
                  </a:lnTo>
                  <a:lnTo>
                    <a:pt x="1027" y="30"/>
                  </a:lnTo>
                  <a:lnTo>
                    <a:pt x="1009" y="15"/>
                  </a:lnTo>
                  <a:lnTo>
                    <a:pt x="1000" y="11"/>
                  </a:lnTo>
                  <a:lnTo>
                    <a:pt x="990" y="8"/>
                  </a:lnTo>
                  <a:lnTo>
                    <a:pt x="970" y="14"/>
                  </a:lnTo>
                  <a:lnTo>
                    <a:pt x="955" y="27"/>
                  </a:lnTo>
                  <a:lnTo>
                    <a:pt x="948" y="45"/>
                  </a:lnTo>
                  <a:lnTo>
                    <a:pt x="950" y="64"/>
                  </a:lnTo>
                  <a:lnTo>
                    <a:pt x="956" y="84"/>
                  </a:lnTo>
                  <a:lnTo>
                    <a:pt x="962" y="93"/>
                  </a:lnTo>
                  <a:lnTo>
                    <a:pt x="968" y="102"/>
                  </a:lnTo>
                  <a:lnTo>
                    <a:pt x="984" y="118"/>
                  </a:lnTo>
                  <a:lnTo>
                    <a:pt x="992" y="126"/>
                  </a:lnTo>
                  <a:lnTo>
                    <a:pt x="1001" y="131"/>
                  </a:lnTo>
                  <a:lnTo>
                    <a:pt x="1010" y="135"/>
                  </a:lnTo>
                  <a:lnTo>
                    <a:pt x="1019" y="139"/>
                  </a:lnTo>
                  <a:lnTo>
                    <a:pt x="985" y="149"/>
                  </a:lnTo>
                  <a:lnTo>
                    <a:pt x="963" y="166"/>
                  </a:lnTo>
                  <a:lnTo>
                    <a:pt x="956" y="197"/>
                  </a:lnTo>
                  <a:lnTo>
                    <a:pt x="1049" y="194"/>
                  </a:lnTo>
                  <a:lnTo>
                    <a:pt x="1045" y="200"/>
                  </a:lnTo>
                  <a:lnTo>
                    <a:pt x="1033" y="214"/>
                  </a:lnTo>
                  <a:lnTo>
                    <a:pt x="1027" y="226"/>
                  </a:lnTo>
                  <a:lnTo>
                    <a:pt x="1019" y="237"/>
                  </a:lnTo>
                  <a:lnTo>
                    <a:pt x="1011" y="251"/>
                  </a:lnTo>
                  <a:lnTo>
                    <a:pt x="1004" y="266"/>
                  </a:lnTo>
                  <a:lnTo>
                    <a:pt x="992" y="298"/>
                  </a:lnTo>
                  <a:lnTo>
                    <a:pt x="987" y="332"/>
                  </a:lnTo>
                  <a:lnTo>
                    <a:pt x="989" y="348"/>
                  </a:lnTo>
                  <a:lnTo>
                    <a:pt x="994" y="366"/>
                  </a:lnTo>
                  <a:lnTo>
                    <a:pt x="1001" y="381"/>
                  </a:lnTo>
                  <a:lnTo>
                    <a:pt x="1013" y="398"/>
                  </a:lnTo>
                  <a:lnTo>
                    <a:pt x="1015" y="398"/>
                  </a:lnTo>
                  <a:lnTo>
                    <a:pt x="1024" y="390"/>
                  </a:lnTo>
                  <a:lnTo>
                    <a:pt x="1032" y="379"/>
                  </a:lnTo>
                  <a:lnTo>
                    <a:pt x="1042" y="360"/>
                  </a:lnTo>
                  <a:lnTo>
                    <a:pt x="1049" y="348"/>
                  </a:lnTo>
                  <a:lnTo>
                    <a:pt x="1057" y="333"/>
                  </a:lnTo>
                  <a:lnTo>
                    <a:pt x="1066" y="315"/>
                  </a:lnTo>
                  <a:lnTo>
                    <a:pt x="1075" y="296"/>
                  </a:lnTo>
                  <a:lnTo>
                    <a:pt x="1083" y="322"/>
                  </a:lnTo>
                  <a:lnTo>
                    <a:pt x="1092" y="350"/>
                  </a:lnTo>
                  <a:lnTo>
                    <a:pt x="1102" y="384"/>
                  </a:lnTo>
                  <a:lnTo>
                    <a:pt x="1111" y="422"/>
                  </a:lnTo>
                  <a:lnTo>
                    <a:pt x="1120" y="461"/>
                  </a:lnTo>
                  <a:lnTo>
                    <a:pt x="1128" y="531"/>
                  </a:lnTo>
                  <a:lnTo>
                    <a:pt x="1107" y="535"/>
                  </a:lnTo>
                  <a:lnTo>
                    <a:pt x="1077" y="545"/>
                  </a:lnTo>
                  <a:lnTo>
                    <a:pt x="1068" y="548"/>
                  </a:lnTo>
                  <a:lnTo>
                    <a:pt x="1056" y="549"/>
                  </a:lnTo>
                  <a:lnTo>
                    <a:pt x="1023" y="550"/>
                  </a:lnTo>
                  <a:lnTo>
                    <a:pt x="980" y="547"/>
                  </a:lnTo>
                  <a:lnTo>
                    <a:pt x="972" y="518"/>
                  </a:lnTo>
                  <a:lnTo>
                    <a:pt x="966" y="480"/>
                  </a:lnTo>
                  <a:lnTo>
                    <a:pt x="958" y="447"/>
                  </a:lnTo>
                  <a:lnTo>
                    <a:pt x="951" y="411"/>
                  </a:lnTo>
                  <a:lnTo>
                    <a:pt x="942" y="375"/>
                  </a:lnTo>
                  <a:lnTo>
                    <a:pt x="933" y="341"/>
                  </a:lnTo>
                  <a:lnTo>
                    <a:pt x="927" y="313"/>
                  </a:lnTo>
                  <a:lnTo>
                    <a:pt x="922" y="296"/>
                  </a:lnTo>
                  <a:lnTo>
                    <a:pt x="933" y="285"/>
                  </a:lnTo>
                  <a:lnTo>
                    <a:pt x="942" y="280"/>
                  </a:lnTo>
                  <a:lnTo>
                    <a:pt x="955" y="276"/>
                  </a:lnTo>
                  <a:lnTo>
                    <a:pt x="971" y="272"/>
                  </a:lnTo>
                  <a:lnTo>
                    <a:pt x="991" y="270"/>
                  </a:lnTo>
                  <a:lnTo>
                    <a:pt x="985" y="241"/>
                  </a:lnTo>
                  <a:lnTo>
                    <a:pt x="979" y="237"/>
                  </a:lnTo>
                  <a:lnTo>
                    <a:pt x="974" y="233"/>
                  </a:lnTo>
                  <a:lnTo>
                    <a:pt x="960" y="228"/>
                  </a:lnTo>
                  <a:lnTo>
                    <a:pt x="931" y="230"/>
                  </a:lnTo>
                  <a:lnTo>
                    <a:pt x="907" y="235"/>
                  </a:lnTo>
                  <a:lnTo>
                    <a:pt x="896" y="238"/>
                  </a:lnTo>
                  <a:lnTo>
                    <a:pt x="891" y="242"/>
                  </a:lnTo>
                  <a:lnTo>
                    <a:pt x="889" y="228"/>
                  </a:lnTo>
                  <a:lnTo>
                    <a:pt x="891" y="219"/>
                  </a:lnTo>
                  <a:lnTo>
                    <a:pt x="896" y="211"/>
                  </a:lnTo>
                  <a:lnTo>
                    <a:pt x="914" y="194"/>
                  </a:lnTo>
                  <a:lnTo>
                    <a:pt x="943" y="155"/>
                  </a:lnTo>
                  <a:lnTo>
                    <a:pt x="943" y="134"/>
                  </a:lnTo>
                  <a:lnTo>
                    <a:pt x="938" y="125"/>
                  </a:lnTo>
                  <a:lnTo>
                    <a:pt x="932" y="118"/>
                  </a:lnTo>
                  <a:lnTo>
                    <a:pt x="924" y="115"/>
                  </a:lnTo>
                  <a:lnTo>
                    <a:pt x="914" y="112"/>
                  </a:lnTo>
                  <a:lnTo>
                    <a:pt x="896" y="118"/>
                  </a:lnTo>
                  <a:lnTo>
                    <a:pt x="878" y="135"/>
                  </a:lnTo>
                  <a:lnTo>
                    <a:pt x="862" y="154"/>
                  </a:lnTo>
                  <a:lnTo>
                    <a:pt x="846" y="194"/>
                  </a:lnTo>
                  <a:lnTo>
                    <a:pt x="840" y="170"/>
                  </a:lnTo>
                  <a:lnTo>
                    <a:pt x="832" y="147"/>
                  </a:lnTo>
                  <a:lnTo>
                    <a:pt x="827" y="134"/>
                  </a:lnTo>
                  <a:lnTo>
                    <a:pt x="821" y="121"/>
                  </a:lnTo>
                  <a:lnTo>
                    <a:pt x="814" y="108"/>
                  </a:lnTo>
                  <a:lnTo>
                    <a:pt x="807" y="98"/>
                  </a:lnTo>
                  <a:lnTo>
                    <a:pt x="798" y="88"/>
                  </a:lnTo>
                  <a:lnTo>
                    <a:pt x="788" y="80"/>
                  </a:lnTo>
                  <a:lnTo>
                    <a:pt x="778" y="75"/>
                  </a:lnTo>
                  <a:lnTo>
                    <a:pt x="766" y="74"/>
                  </a:lnTo>
                  <a:lnTo>
                    <a:pt x="755" y="75"/>
                  </a:lnTo>
                  <a:lnTo>
                    <a:pt x="741" y="82"/>
                  </a:lnTo>
                  <a:lnTo>
                    <a:pt x="724" y="101"/>
                  </a:lnTo>
                  <a:lnTo>
                    <a:pt x="720" y="122"/>
                  </a:lnTo>
                  <a:lnTo>
                    <a:pt x="722" y="135"/>
                  </a:lnTo>
                  <a:lnTo>
                    <a:pt x="727" y="146"/>
                  </a:lnTo>
                  <a:lnTo>
                    <a:pt x="734" y="159"/>
                  </a:lnTo>
                  <a:lnTo>
                    <a:pt x="741" y="170"/>
                  </a:lnTo>
                  <a:lnTo>
                    <a:pt x="750" y="182"/>
                  </a:lnTo>
                  <a:lnTo>
                    <a:pt x="760" y="192"/>
                  </a:lnTo>
                  <a:lnTo>
                    <a:pt x="778" y="209"/>
                  </a:lnTo>
                  <a:lnTo>
                    <a:pt x="795" y="224"/>
                  </a:lnTo>
                  <a:lnTo>
                    <a:pt x="790" y="222"/>
                  </a:lnTo>
                  <a:lnTo>
                    <a:pt x="773" y="217"/>
                  </a:lnTo>
                  <a:lnTo>
                    <a:pt x="749" y="212"/>
                  </a:lnTo>
                  <a:lnTo>
                    <a:pt x="720" y="211"/>
                  </a:lnTo>
                  <a:lnTo>
                    <a:pt x="692" y="214"/>
                  </a:lnTo>
                  <a:lnTo>
                    <a:pt x="672" y="224"/>
                  </a:lnTo>
                  <a:lnTo>
                    <a:pt x="662" y="242"/>
                  </a:lnTo>
                  <a:lnTo>
                    <a:pt x="663" y="255"/>
                  </a:lnTo>
                  <a:lnTo>
                    <a:pt x="668" y="270"/>
                  </a:lnTo>
                  <a:lnTo>
                    <a:pt x="687" y="269"/>
                  </a:lnTo>
                  <a:lnTo>
                    <a:pt x="730" y="264"/>
                  </a:lnTo>
                  <a:lnTo>
                    <a:pt x="779" y="264"/>
                  </a:lnTo>
                  <a:lnTo>
                    <a:pt x="812" y="270"/>
                  </a:lnTo>
                  <a:lnTo>
                    <a:pt x="802" y="274"/>
                  </a:lnTo>
                  <a:lnTo>
                    <a:pt x="792" y="280"/>
                  </a:lnTo>
                  <a:lnTo>
                    <a:pt x="787" y="284"/>
                  </a:lnTo>
                  <a:lnTo>
                    <a:pt x="780" y="288"/>
                  </a:lnTo>
                  <a:lnTo>
                    <a:pt x="758" y="310"/>
                  </a:lnTo>
                  <a:lnTo>
                    <a:pt x="745" y="342"/>
                  </a:lnTo>
                  <a:lnTo>
                    <a:pt x="745" y="375"/>
                  </a:lnTo>
                  <a:lnTo>
                    <a:pt x="750" y="404"/>
                  </a:lnTo>
                  <a:lnTo>
                    <a:pt x="754" y="415"/>
                  </a:lnTo>
                  <a:lnTo>
                    <a:pt x="760" y="425"/>
                  </a:lnTo>
                  <a:lnTo>
                    <a:pt x="773" y="438"/>
                  </a:lnTo>
                  <a:lnTo>
                    <a:pt x="779" y="442"/>
                  </a:lnTo>
                  <a:lnTo>
                    <a:pt x="785" y="444"/>
                  </a:lnTo>
                  <a:lnTo>
                    <a:pt x="797" y="444"/>
                  </a:lnTo>
                  <a:lnTo>
                    <a:pt x="804" y="437"/>
                  </a:lnTo>
                  <a:lnTo>
                    <a:pt x="808" y="419"/>
                  </a:lnTo>
                  <a:lnTo>
                    <a:pt x="809" y="362"/>
                  </a:lnTo>
                  <a:lnTo>
                    <a:pt x="816" y="336"/>
                  </a:lnTo>
                  <a:lnTo>
                    <a:pt x="822" y="327"/>
                  </a:lnTo>
                  <a:lnTo>
                    <a:pt x="830" y="320"/>
                  </a:lnTo>
                  <a:lnTo>
                    <a:pt x="846" y="317"/>
                  </a:lnTo>
                  <a:lnTo>
                    <a:pt x="857" y="318"/>
                  </a:lnTo>
                  <a:lnTo>
                    <a:pt x="867" y="324"/>
                  </a:lnTo>
                  <a:lnTo>
                    <a:pt x="872" y="339"/>
                  </a:lnTo>
                  <a:lnTo>
                    <a:pt x="878" y="357"/>
                  </a:lnTo>
                  <a:lnTo>
                    <a:pt x="884" y="377"/>
                  </a:lnTo>
                  <a:lnTo>
                    <a:pt x="895" y="420"/>
                  </a:lnTo>
                  <a:lnTo>
                    <a:pt x="900" y="456"/>
                  </a:lnTo>
                  <a:lnTo>
                    <a:pt x="896" y="518"/>
                  </a:lnTo>
                  <a:lnTo>
                    <a:pt x="893" y="545"/>
                  </a:lnTo>
                  <a:lnTo>
                    <a:pt x="888" y="563"/>
                  </a:lnTo>
                  <a:lnTo>
                    <a:pt x="884" y="566"/>
                  </a:lnTo>
                  <a:lnTo>
                    <a:pt x="876" y="568"/>
                  </a:lnTo>
                  <a:lnTo>
                    <a:pt x="866" y="572"/>
                  </a:lnTo>
                  <a:lnTo>
                    <a:pt x="854" y="576"/>
                  </a:lnTo>
                  <a:lnTo>
                    <a:pt x="840" y="579"/>
                  </a:lnTo>
                  <a:lnTo>
                    <a:pt x="823" y="583"/>
                  </a:lnTo>
                  <a:lnTo>
                    <a:pt x="804" y="587"/>
                  </a:lnTo>
                  <a:lnTo>
                    <a:pt x="785" y="591"/>
                  </a:lnTo>
                  <a:lnTo>
                    <a:pt x="766" y="595"/>
                  </a:lnTo>
                  <a:lnTo>
                    <a:pt x="746" y="597"/>
                  </a:lnTo>
                  <a:lnTo>
                    <a:pt x="708" y="602"/>
                  </a:lnTo>
                  <a:lnTo>
                    <a:pt x="674" y="605"/>
                  </a:lnTo>
                  <a:lnTo>
                    <a:pt x="648" y="603"/>
                  </a:lnTo>
                  <a:lnTo>
                    <a:pt x="599" y="603"/>
                  </a:lnTo>
                  <a:lnTo>
                    <a:pt x="543" y="610"/>
                  </a:lnTo>
                  <a:lnTo>
                    <a:pt x="516" y="615"/>
                  </a:lnTo>
                  <a:lnTo>
                    <a:pt x="494" y="619"/>
                  </a:lnTo>
                  <a:lnTo>
                    <a:pt x="463" y="625"/>
                  </a:lnTo>
                  <a:lnTo>
                    <a:pt x="436" y="627"/>
                  </a:lnTo>
                  <a:lnTo>
                    <a:pt x="394" y="631"/>
                  </a:lnTo>
                  <a:lnTo>
                    <a:pt x="316" y="643"/>
                  </a:lnTo>
                  <a:lnTo>
                    <a:pt x="303" y="646"/>
                  </a:lnTo>
                  <a:lnTo>
                    <a:pt x="292" y="650"/>
                  </a:lnTo>
                  <a:lnTo>
                    <a:pt x="279" y="654"/>
                  </a:lnTo>
                  <a:lnTo>
                    <a:pt x="266" y="656"/>
                  </a:lnTo>
                  <a:lnTo>
                    <a:pt x="242" y="659"/>
                  </a:lnTo>
                  <a:lnTo>
                    <a:pt x="218" y="656"/>
                  </a:lnTo>
                  <a:lnTo>
                    <a:pt x="177" y="654"/>
                  </a:lnTo>
                  <a:lnTo>
                    <a:pt x="114" y="658"/>
                  </a:lnTo>
                  <a:lnTo>
                    <a:pt x="48" y="664"/>
                  </a:lnTo>
                  <a:lnTo>
                    <a:pt x="0" y="672"/>
                  </a:lnTo>
                  <a:lnTo>
                    <a:pt x="0" y="6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33" name="Freeform 101"/>
            <p:cNvSpPr>
              <a:spLocks/>
            </p:cNvSpPr>
            <p:nvPr/>
          </p:nvSpPr>
          <p:spPr bwMode="auto">
            <a:xfrm>
              <a:off x="2236" y="2844"/>
              <a:ext cx="333" cy="7"/>
            </a:xfrm>
            <a:custGeom>
              <a:avLst/>
              <a:gdLst/>
              <a:ahLst/>
              <a:cxnLst>
                <a:cxn ang="0">
                  <a:pos x="1320" y="0"/>
                </a:cxn>
                <a:cxn ang="0">
                  <a:pos x="6" y="0"/>
                </a:cxn>
                <a:cxn ang="0">
                  <a:pos x="0" y="4"/>
                </a:cxn>
                <a:cxn ang="0">
                  <a:pos x="3" y="6"/>
                </a:cxn>
                <a:cxn ang="0">
                  <a:pos x="20" y="7"/>
                </a:cxn>
                <a:cxn ang="0">
                  <a:pos x="63" y="10"/>
                </a:cxn>
                <a:cxn ang="0">
                  <a:pos x="126" y="14"/>
                </a:cxn>
                <a:cxn ang="0">
                  <a:pos x="191" y="16"/>
                </a:cxn>
                <a:cxn ang="0">
                  <a:pos x="243" y="15"/>
                </a:cxn>
                <a:cxn ang="0">
                  <a:pos x="333" y="12"/>
                </a:cxn>
                <a:cxn ang="0">
                  <a:pos x="401" y="14"/>
                </a:cxn>
                <a:cxn ang="0">
                  <a:pos x="523" y="16"/>
                </a:cxn>
                <a:cxn ang="0">
                  <a:pos x="642" y="15"/>
                </a:cxn>
                <a:cxn ang="0">
                  <a:pos x="914" y="17"/>
                </a:cxn>
                <a:cxn ang="0">
                  <a:pos x="1107" y="28"/>
                </a:cxn>
                <a:cxn ang="0">
                  <a:pos x="1133" y="25"/>
                </a:cxn>
                <a:cxn ang="0">
                  <a:pos x="1193" y="20"/>
                </a:cxn>
                <a:cxn ang="0">
                  <a:pos x="1256" y="16"/>
                </a:cxn>
                <a:cxn ang="0">
                  <a:pos x="1291" y="14"/>
                </a:cxn>
                <a:cxn ang="0">
                  <a:pos x="1329" y="17"/>
                </a:cxn>
                <a:cxn ang="0">
                  <a:pos x="1332" y="9"/>
                </a:cxn>
                <a:cxn ang="0">
                  <a:pos x="1329" y="2"/>
                </a:cxn>
                <a:cxn ang="0">
                  <a:pos x="1320" y="0"/>
                </a:cxn>
                <a:cxn ang="0">
                  <a:pos x="1320" y="0"/>
                </a:cxn>
              </a:cxnLst>
              <a:rect l="0" t="0" r="r" b="b"/>
              <a:pathLst>
                <a:path w="1332" h="28">
                  <a:moveTo>
                    <a:pt x="1320" y="0"/>
                  </a:moveTo>
                  <a:lnTo>
                    <a:pt x="6" y="0"/>
                  </a:lnTo>
                  <a:lnTo>
                    <a:pt x="0" y="4"/>
                  </a:lnTo>
                  <a:lnTo>
                    <a:pt x="3" y="6"/>
                  </a:lnTo>
                  <a:lnTo>
                    <a:pt x="20" y="7"/>
                  </a:lnTo>
                  <a:lnTo>
                    <a:pt x="63" y="10"/>
                  </a:lnTo>
                  <a:lnTo>
                    <a:pt x="126" y="14"/>
                  </a:lnTo>
                  <a:lnTo>
                    <a:pt x="191" y="16"/>
                  </a:lnTo>
                  <a:lnTo>
                    <a:pt x="243" y="15"/>
                  </a:lnTo>
                  <a:lnTo>
                    <a:pt x="333" y="12"/>
                  </a:lnTo>
                  <a:lnTo>
                    <a:pt x="401" y="14"/>
                  </a:lnTo>
                  <a:lnTo>
                    <a:pt x="523" y="16"/>
                  </a:lnTo>
                  <a:lnTo>
                    <a:pt x="642" y="15"/>
                  </a:lnTo>
                  <a:lnTo>
                    <a:pt x="914" y="17"/>
                  </a:lnTo>
                  <a:lnTo>
                    <a:pt x="1107" y="28"/>
                  </a:lnTo>
                  <a:lnTo>
                    <a:pt x="1133" y="25"/>
                  </a:lnTo>
                  <a:lnTo>
                    <a:pt x="1193" y="20"/>
                  </a:lnTo>
                  <a:lnTo>
                    <a:pt x="1256" y="16"/>
                  </a:lnTo>
                  <a:lnTo>
                    <a:pt x="1291" y="14"/>
                  </a:lnTo>
                  <a:lnTo>
                    <a:pt x="1329" y="17"/>
                  </a:lnTo>
                  <a:lnTo>
                    <a:pt x="1332" y="9"/>
                  </a:lnTo>
                  <a:lnTo>
                    <a:pt x="1329" y="2"/>
                  </a:lnTo>
                  <a:lnTo>
                    <a:pt x="1320" y="0"/>
                  </a:lnTo>
                  <a:lnTo>
                    <a:pt x="132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34" name="Freeform 102"/>
            <p:cNvSpPr>
              <a:spLocks/>
            </p:cNvSpPr>
            <p:nvPr/>
          </p:nvSpPr>
          <p:spPr bwMode="auto">
            <a:xfrm>
              <a:off x="2102" y="2843"/>
              <a:ext cx="104" cy="5"/>
            </a:xfrm>
            <a:custGeom>
              <a:avLst/>
              <a:gdLst/>
              <a:ahLst/>
              <a:cxnLst>
                <a:cxn ang="0">
                  <a:pos x="416" y="4"/>
                </a:cxn>
                <a:cxn ang="0">
                  <a:pos x="414" y="16"/>
                </a:cxn>
                <a:cxn ang="0">
                  <a:pos x="402" y="18"/>
                </a:cxn>
                <a:cxn ang="0">
                  <a:pos x="387" y="19"/>
                </a:cxn>
                <a:cxn ang="0">
                  <a:pos x="347" y="17"/>
                </a:cxn>
                <a:cxn ang="0">
                  <a:pos x="308" y="13"/>
                </a:cxn>
                <a:cxn ang="0">
                  <a:pos x="279" y="12"/>
                </a:cxn>
                <a:cxn ang="0">
                  <a:pos x="214" y="13"/>
                </a:cxn>
                <a:cxn ang="0">
                  <a:pos x="167" y="16"/>
                </a:cxn>
                <a:cxn ang="0">
                  <a:pos x="124" y="17"/>
                </a:cxn>
                <a:cxn ang="0">
                  <a:pos x="70" y="17"/>
                </a:cxn>
                <a:cxn ang="0">
                  <a:pos x="29" y="14"/>
                </a:cxn>
                <a:cxn ang="0">
                  <a:pos x="0" y="12"/>
                </a:cxn>
                <a:cxn ang="0">
                  <a:pos x="1" y="0"/>
                </a:cxn>
                <a:cxn ang="0">
                  <a:pos x="217" y="2"/>
                </a:cxn>
                <a:cxn ang="0">
                  <a:pos x="416" y="4"/>
                </a:cxn>
                <a:cxn ang="0">
                  <a:pos x="416" y="4"/>
                </a:cxn>
              </a:cxnLst>
              <a:rect l="0" t="0" r="r" b="b"/>
              <a:pathLst>
                <a:path w="416" h="19">
                  <a:moveTo>
                    <a:pt x="416" y="4"/>
                  </a:moveTo>
                  <a:lnTo>
                    <a:pt x="414" y="16"/>
                  </a:lnTo>
                  <a:lnTo>
                    <a:pt x="402" y="18"/>
                  </a:lnTo>
                  <a:lnTo>
                    <a:pt x="387" y="19"/>
                  </a:lnTo>
                  <a:lnTo>
                    <a:pt x="347" y="17"/>
                  </a:lnTo>
                  <a:lnTo>
                    <a:pt x="308" y="13"/>
                  </a:lnTo>
                  <a:lnTo>
                    <a:pt x="279" y="12"/>
                  </a:lnTo>
                  <a:lnTo>
                    <a:pt x="214" y="13"/>
                  </a:lnTo>
                  <a:lnTo>
                    <a:pt x="167" y="16"/>
                  </a:lnTo>
                  <a:lnTo>
                    <a:pt x="124" y="17"/>
                  </a:lnTo>
                  <a:lnTo>
                    <a:pt x="70" y="17"/>
                  </a:lnTo>
                  <a:lnTo>
                    <a:pt x="29" y="14"/>
                  </a:lnTo>
                  <a:lnTo>
                    <a:pt x="0" y="12"/>
                  </a:lnTo>
                  <a:lnTo>
                    <a:pt x="1" y="0"/>
                  </a:lnTo>
                  <a:lnTo>
                    <a:pt x="217" y="2"/>
                  </a:lnTo>
                  <a:lnTo>
                    <a:pt x="416" y="4"/>
                  </a:lnTo>
                  <a:lnTo>
                    <a:pt x="416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35" name="Freeform 103"/>
            <p:cNvSpPr>
              <a:spLocks/>
            </p:cNvSpPr>
            <p:nvPr/>
          </p:nvSpPr>
          <p:spPr bwMode="auto">
            <a:xfrm>
              <a:off x="2244" y="2702"/>
              <a:ext cx="162" cy="120"/>
            </a:xfrm>
            <a:custGeom>
              <a:avLst/>
              <a:gdLst/>
              <a:ahLst/>
              <a:cxnLst>
                <a:cxn ang="0">
                  <a:pos x="343" y="3"/>
                </a:cxn>
                <a:cxn ang="0">
                  <a:pos x="465" y="32"/>
                </a:cxn>
                <a:cxn ang="0">
                  <a:pos x="571" y="80"/>
                </a:cxn>
                <a:cxn ang="0">
                  <a:pos x="619" y="120"/>
                </a:cxn>
                <a:cxn ang="0">
                  <a:pos x="645" y="224"/>
                </a:cxn>
                <a:cxn ang="0">
                  <a:pos x="630" y="286"/>
                </a:cxn>
                <a:cxn ang="0">
                  <a:pos x="611" y="324"/>
                </a:cxn>
                <a:cxn ang="0">
                  <a:pos x="576" y="372"/>
                </a:cxn>
                <a:cxn ang="0">
                  <a:pos x="542" y="401"/>
                </a:cxn>
                <a:cxn ang="0">
                  <a:pos x="516" y="417"/>
                </a:cxn>
                <a:cxn ang="0">
                  <a:pos x="487" y="434"/>
                </a:cxn>
                <a:cxn ang="0">
                  <a:pos x="453" y="449"/>
                </a:cxn>
                <a:cxn ang="0">
                  <a:pos x="414" y="463"/>
                </a:cxn>
                <a:cxn ang="0">
                  <a:pos x="372" y="473"/>
                </a:cxn>
                <a:cxn ang="0">
                  <a:pos x="241" y="477"/>
                </a:cxn>
                <a:cxn ang="0">
                  <a:pos x="169" y="460"/>
                </a:cxn>
                <a:cxn ang="0">
                  <a:pos x="121" y="442"/>
                </a:cxn>
                <a:cxn ang="0">
                  <a:pos x="92" y="429"/>
                </a:cxn>
                <a:cxn ang="0">
                  <a:pos x="64" y="412"/>
                </a:cxn>
                <a:cxn ang="0">
                  <a:pos x="14" y="354"/>
                </a:cxn>
                <a:cxn ang="0">
                  <a:pos x="1" y="262"/>
                </a:cxn>
                <a:cxn ang="0">
                  <a:pos x="20" y="199"/>
                </a:cxn>
                <a:cxn ang="0">
                  <a:pos x="45" y="152"/>
                </a:cxn>
                <a:cxn ang="0">
                  <a:pos x="74" y="111"/>
                </a:cxn>
                <a:cxn ang="0">
                  <a:pos x="107" y="75"/>
                </a:cxn>
                <a:cxn ang="0">
                  <a:pos x="146" y="43"/>
                </a:cxn>
                <a:cxn ang="0">
                  <a:pos x="172" y="29"/>
                </a:cxn>
                <a:cxn ang="0">
                  <a:pos x="213" y="15"/>
                </a:cxn>
                <a:cxn ang="0">
                  <a:pos x="256" y="5"/>
                </a:cxn>
                <a:cxn ang="0">
                  <a:pos x="273" y="33"/>
                </a:cxn>
                <a:cxn ang="0">
                  <a:pos x="159" y="67"/>
                </a:cxn>
                <a:cxn ang="0">
                  <a:pos x="108" y="109"/>
                </a:cxn>
                <a:cxn ang="0">
                  <a:pos x="72" y="156"/>
                </a:cxn>
                <a:cxn ang="0">
                  <a:pos x="38" y="250"/>
                </a:cxn>
                <a:cxn ang="0">
                  <a:pos x="55" y="333"/>
                </a:cxn>
                <a:cxn ang="0">
                  <a:pos x="79" y="369"/>
                </a:cxn>
                <a:cxn ang="0">
                  <a:pos x="121" y="405"/>
                </a:cxn>
                <a:cxn ang="0">
                  <a:pos x="151" y="421"/>
                </a:cxn>
                <a:cxn ang="0">
                  <a:pos x="188" y="434"/>
                </a:cxn>
                <a:cxn ang="0">
                  <a:pos x="260" y="446"/>
                </a:cxn>
                <a:cxn ang="0">
                  <a:pos x="441" y="427"/>
                </a:cxn>
                <a:cxn ang="0">
                  <a:pos x="482" y="411"/>
                </a:cxn>
                <a:cxn ang="0">
                  <a:pos x="504" y="398"/>
                </a:cxn>
                <a:cxn ang="0">
                  <a:pos x="569" y="334"/>
                </a:cxn>
                <a:cxn ang="0">
                  <a:pos x="593" y="283"/>
                </a:cxn>
                <a:cxn ang="0">
                  <a:pos x="592" y="158"/>
                </a:cxn>
                <a:cxn ang="0">
                  <a:pos x="576" y="129"/>
                </a:cxn>
                <a:cxn ang="0">
                  <a:pos x="544" y="99"/>
                </a:cxn>
                <a:cxn ang="0">
                  <a:pos x="514" y="82"/>
                </a:cxn>
                <a:cxn ang="0">
                  <a:pos x="483" y="67"/>
                </a:cxn>
                <a:cxn ang="0">
                  <a:pos x="451" y="56"/>
                </a:cxn>
                <a:cxn ang="0">
                  <a:pos x="386" y="41"/>
                </a:cxn>
                <a:cxn ang="0">
                  <a:pos x="318" y="29"/>
                </a:cxn>
              </a:cxnLst>
              <a:rect l="0" t="0" r="r" b="b"/>
              <a:pathLst>
                <a:path w="645" h="480">
                  <a:moveTo>
                    <a:pt x="290" y="27"/>
                  </a:moveTo>
                  <a:lnTo>
                    <a:pt x="308" y="0"/>
                  </a:lnTo>
                  <a:lnTo>
                    <a:pt x="343" y="3"/>
                  </a:lnTo>
                  <a:lnTo>
                    <a:pt x="370" y="8"/>
                  </a:lnTo>
                  <a:lnTo>
                    <a:pt x="418" y="18"/>
                  </a:lnTo>
                  <a:lnTo>
                    <a:pt x="465" y="32"/>
                  </a:lnTo>
                  <a:lnTo>
                    <a:pt x="528" y="56"/>
                  </a:lnTo>
                  <a:lnTo>
                    <a:pt x="552" y="69"/>
                  </a:lnTo>
                  <a:lnTo>
                    <a:pt x="571" y="80"/>
                  </a:lnTo>
                  <a:lnTo>
                    <a:pt x="586" y="89"/>
                  </a:lnTo>
                  <a:lnTo>
                    <a:pt x="603" y="101"/>
                  </a:lnTo>
                  <a:lnTo>
                    <a:pt x="619" y="120"/>
                  </a:lnTo>
                  <a:lnTo>
                    <a:pt x="630" y="141"/>
                  </a:lnTo>
                  <a:lnTo>
                    <a:pt x="644" y="182"/>
                  </a:lnTo>
                  <a:lnTo>
                    <a:pt x="645" y="224"/>
                  </a:lnTo>
                  <a:lnTo>
                    <a:pt x="643" y="245"/>
                  </a:lnTo>
                  <a:lnTo>
                    <a:pt x="637" y="266"/>
                  </a:lnTo>
                  <a:lnTo>
                    <a:pt x="630" y="286"/>
                  </a:lnTo>
                  <a:lnTo>
                    <a:pt x="626" y="295"/>
                  </a:lnTo>
                  <a:lnTo>
                    <a:pt x="621" y="305"/>
                  </a:lnTo>
                  <a:lnTo>
                    <a:pt x="611" y="324"/>
                  </a:lnTo>
                  <a:lnTo>
                    <a:pt x="601" y="340"/>
                  </a:lnTo>
                  <a:lnTo>
                    <a:pt x="588" y="357"/>
                  </a:lnTo>
                  <a:lnTo>
                    <a:pt x="576" y="372"/>
                  </a:lnTo>
                  <a:lnTo>
                    <a:pt x="562" y="384"/>
                  </a:lnTo>
                  <a:lnTo>
                    <a:pt x="549" y="396"/>
                  </a:lnTo>
                  <a:lnTo>
                    <a:pt x="542" y="401"/>
                  </a:lnTo>
                  <a:lnTo>
                    <a:pt x="534" y="406"/>
                  </a:lnTo>
                  <a:lnTo>
                    <a:pt x="525" y="412"/>
                  </a:lnTo>
                  <a:lnTo>
                    <a:pt x="516" y="417"/>
                  </a:lnTo>
                  <a:lnTo>
                    <a:pt x="507" y="422"/>
                  </a:lnTo>
                  <a:lnTo>
                    <a:pt x="497" y="429"/>
                  </a:lnTo>
                  <a:lnTo>
                    <a:pt x="487" y="434"/>
                  </a:lnTo>
                  <a:lnTo>
                    <a:pt x="476" y="439"/>
                  </a:lnTo>
                  <a:lnTo>
                    <a:pt x="465" y="444"/>
                  </a:lnTo>
                  <a:lnTo>
                    <a:pt x="453" y="449"/>
                  </a:lnTo>
                  <a:lnTo>
                    <a:pt x="441" y="454"/>
                  </a:lnTo>
                  <a:lnTo>
                    <a:pt x="428" y="459"/>
                  </a:lnTo>
                  <a:lnTo>
                    <a:pt x="414" y="463"/>
                  </a:lnTo>
                  <a:lnTo>
                    <a:pt x="400" y="466"/>
                  </a:lnTo>
                  <a:lnTo>
                    <a:pt x="386" y="470"/>
                  </a:lnTo>
                  <a:lnTo>
                    <a:pt x="372" y="473"/>
                  </a:lnTo>
                  <a:lnTo>
                    <a:pt x="342" y="478"/>
                  </a:lnTo>
                  <a:lnTo>
                    <a:pt x="309" y="480"/>
                  </a:lnTo>
                  <a:lnTo>
                    <a:pt x="241" y="477"/>
                  </a:lnTo>
                  <a:lnTo>
                    <a:pt x="206" y="470"/>
                  </a:lnTo>
                  <a:lnTo>
                    <a:pt x="187" y="465"/>
                  </a:lnTo>
                  <a:lnTo>
                    <a:pt x="169" y="460"/>
                  </a:lnTo>
                  <a:lnTo>
                    <a:pt x="150" y="454"/>
                  </a:lnTo>
                  <a:lnTo>
                    <a:pt x="130" y="446"/>
                  </a:lnTo>
                  <a:lnTo>
                    <a:pt x="121" y="442"/>
                  </a:lnTo>
                  <a:lnTo>
                    <a:pt x="111" y="439"/>
                  </a:lnTo>
                  <a:lnTo>
                    <a:pt x="102" y="434"/>
                  </a:lnTo>
                  <a:lnTo>
                    <a:pt x="92" y="429"/>
                  </a:lnTo>
                  <a:lnTo>
                    <a:pt x="82" y="423"/>
                  </a:lnTo>
                  <a:lnTo>
                    <a:pt x="73" y="418"/>
                  </a:lnTo>
                  <a:lnTo>
                    <a:pt x="64" y="412"/>
                  </a:lnTo>
                  <a:lnTo>
                    <a:pt x="57" y="407"/>
                  </a:lnTo>
                  <a:lnTo>
                    <a:pt x="31" y="382"/>
                  </a:lnTo>
                  <a:lnTo>
                    <a:pt x="14" y="354"/>
                  </a:lnTo>
                  <a:lnTo>
                    <a:pt x="4" y="325"/>
                  </a:lnTo>
                  <a:lnTo>
                    <a:pt x="0" y="293"/>
                  </a:lnTo>
                  <a:lnTo>
                    <a:pt x="1" y="262"/>
                  </a:lnTo>
                  <a:lnTo>
                    <a:pt x="9" y="230"/>
                  </a:lnTo>
                  <a:lnTo>
                    <a:pt x="15" y="214"/>
                  </a:lnTo>
                  <a:lnTo>
                    <a:pt x="20" y="199"/>
                  </a:lnTo>
                  <a:lnTo>
                    <a:pt x="28" y="182"/>
                  </a:lnTo>
                  <a:lnTo>
                    <a:pt x="36" y="167"/>
                  </a:lnTo>
                  <a:lnTo>
                    <a:pt x="45" y="152"/>
                  </a:lnTo>
                  <a:lnTo>
                    <a:pt x="54" y="138"/>
                  </a:lnTo>
                  <a:lnTo>
                    <a:pt x="64" y="124"/>
                  </a:lnTo>
                  <a:lnTo>
                    <a:pt x="74" y="111"/>
                  </a:lnTo>
                  <a:lnTo>
                    <a:pt x="86" y="98"/>
                  </a:lnTo>
                  <a:lnTo>
                    <a:pt x="96" y="86"/>
                  </a:lnTo>
                  <a:lnTo>
                    <a:pt x="107" y="75"/>
                  </a:lnTo>
                  <a:lnTo>
                    <a:pt x="119" y="65"/>
                  </a:lnTo>
                  <a:lnTo>
                    <a:pt x="140" y="47"/>
                  </a:lnTo>
                  <a:lnTo>
                    <a:pt x="146" y="43"/>
                  </a:lnTo>
                  <a:lnTo>
                    <a:pt x="151" y="39"/>
                  </a:lnTo>
                  <a:lnTo>
                    <a:pt x="161" y="34"/>
                  </a:lnTo>
                  <a:lnTo>
                    <a:pt x="172" y="29"/>
                  </a:lnTo>
                  <a:lnTo>
                    <a:pt x="180" y="26"/>
                  </a:lnTo>
                  <a:lnTo>
                    <a:pt x="198" y="21"/>
                  </a:lnTo>
                  <a:lnTo>
                    <a:pt x="213" y="15"/>
                  </a:lnTo>
                  <a:lnTo>
                    <a:pt x="227" y="12"/>
                  </a:lnTo>
                  <a:lnTo>
                    <a:pt x="238" y="9"/>
                  </a:lnTo>
                  <a:lnTo>
                    <a:pt x="256" y="5"/>
                  </a:lnTo>
                  <a:lnTo>
                    <a:pt x="269" y="3"/>
                  </a:lnTo>
                  <a:lnTo>
                    <a:pt x="280" y="2"/>
                  </a:lnTo>
                  <a:lnTo>
                    <a:pt x="273" y="33"/>
                  </a:lnTo>
                  <a:lnTo>
                    <a:pt x="179" y="55"/>
                  </a:lnTo>
                  <a:lnTo>
                    <a:pt x="170" y="60"/>
                  </a:lnTo>
                  <a:lnTo>
                    <a:pt x="159" y="67"/>
                  </a:lnTo>
                  <a:lnTo>
                    <a:pt x="135" y="85"/>
                  </a:lnTo>
                  <a:lnTo>
                    <a:pt x="122" y="96"/>
                  </a:lnTo>
                  <a:lnTo>
                    <a:pt x="108" y="109"/>
                  </a:lnTo>
                  <a:lnTo>
                    <a:pt x="96" y="124"/>
                  </a:lnTo>
                  <a:lnTo>
                    <a:pt x="83" y="139"/>
                  </a:lnTo>
                  <a:lnTo>
                    <a:pt x="72" y="156"/>
                  </a:lnTo>
                  <a:lnTo>
                    <a:pt x="60" y="172"/>
                  </a:lnTo>
                  <a:lnTo>
                    <a:pt x="45" y="210"/>
                  </a:lnTo>
                  <a:lnTo>
                    <a:pt x="38" y="250"/>
                  </a:lnTo>
                  <a:lnTo>
                    <a:pt x="42" y="292"/>
                  </a:lnTo>
                  <a:lnTo>
                    <a:pt x="48" y="314"/>
                  </a:lnTo>
                  <a:lnTo>
                    <a:pt x="55" y="333"/>
                  </a:lnTo>
                  <a:lnTo>
                    <a:pt x="60" y="343"/>
                  </a:lnTo>
                  <a:lnTo>
                    <a:pt x="67" y="351"/>
                  </a:lnTo>
                  <a:lnTo>
                    <a:pt x="79" y="369"/>
                  </a:lnTo>
                  <a:lnTo>
                    <a:pt x="95" y="384"/>
                  </a:lnTo>
                  <a:lnTo>
                    <a:pt x="111" y="398"/>
                  </a:lnTo>
                  <a:lnTo>
                    <a:pt x="121" y="405"/>
                  </a:lnTo>
                  <a:lnTo>
                    <a:pt x="130" y="411"/>
                  </a:lnTo>
                  <a:lnTo>
                    <a:pt x="141" y="416"/>
                  </a:lnTo>
                  <a:lnTo>
                    <a:pt x="151" y="421"/>
                  </a:lnTo>
                  <a:lnTo>
                    <a:pt x="164" y="426"/>
                  </a:lnTo>
                  <a:lnTo>
                    <a:pt x="175" y="431"/>
                  </a:lnTo>
                  <a:lnTo>
                    <a:pt x="188" y="434"/>
                  </a:lnTo>
                  <a:lnTo>
                    <a:pt x="202" y="437"/>
                  </a:lnTo>
                  <a:lnTo>
                    <a:pt x="230" y="442"/>
                  </a:lnTo>
                  <a:lnTo>
                    <a:pt x="260" y="446"/>
                  </a:lnTo>
                  <a:lnTo>
                    <a:pt x="327" y="446"/>
                  </a:lnTo>
                  <a:lnTo>
                    <a:pt x="403" y="436"/>
                  </a:lnTo>
                  <a:lnTo>
                    <a:pt x="441" y="427"/>
                  </a:lnTo>
                  <a:lnTo>
                    <a:pt x="458" y="421"/>
                  </a:lnTo>
                  <a:lnTo>
                    <a:pt x="475" y="415"/>
                  </a:lnTo>
                  <a:lnTo>
                    <a:pt x="482" y="411"/>
                  </a:lnTo>
                  <a:lnTo>
                    <a:pt x="490" y="407"/>
                  </a:lnTo>
                  <a:lnTo>
                    <a:pt x="497" y="403"/>
                  </a:lnTo>
                  <a:lnTo>
                    <a:pt x="504" y="398"/>
                  </a:lnTo>
                  <a:lnTo>
                    <a:pt x="530" y="379"/>
                  </a:lnTo>
                  <a:lnTo>
                    <a:pt x="552" y="358"/>
                  </a:lnTo>
                  <a:lnTo>
                    <a:pt x="569" y="334"/>
                  </a:lnTo>
                  <a:lnTo>
                    <a:pt x="576" y="321"/>
                  </a:lnTo>
                  <a:lnTo>
                    <a:pt x="582" y="309"/>
                  </a:lnTo>
                  <a:lnTo>
                    <a:pt x="593" y="283"/>
                  </a:lnTo>
                  <a:lnTo>
                    <a:pt x="602" y="231"/>
                  </a:lnTo>
                  <a:lnTo>
                    <a:pt x="598" y="181"/>
                  </a:lnTo>
                  <a:lnTo>
                    <a:pt x="592" y="158"/>
                  </a:lnTo>
                  <a:lnTo>
                    <a:pt x="587" y="148"/>
                  </a:lnTo>
                  <a:lnTo>
                    <a:pt x="582" y="138"/>
                  </a:lnTo>
                  <a:lnTo>
                    <a:pt x="576" y="129"/>
                  </a:lnTo>
                  <a:lnTo>
                    <a:pt x="568" y="120"/>
                  </a:lnTo>
                  <a:lnTo>
                    <a:pt x="553" y="105"/>
                  </a:lnTo>
                  <a:lnTo>
                    <a:pt x="544" y="99"/>
                  </a:lnTo>
                  <a:lnTo>
                    <a:pt x="534" y="93"/>
                  </a:lnTo>
                  <a:lnTo>
                    <a:pt x="524" y="87"/>
                  </a:lnTo>
                  <a:lnTo>
                    <a:pt x="514" y="82"/>
                  </a:lnTo>
                  <a:lnTo>
                    <a:pt x="504" y="77"/>
                  </a:lnTo>
                  <a:lnTo>
                    <a:pt x="494" y="72"/>
                  </a:lnTo>
                  <a:lnTo>
                    <a:pt x="483" y="67"/>
                  </a:lnTo>
                  <a:lnTo>
                    <a:pt x="472" y="63"/>
                  </a:lnTo>
                  <a:lnTo>
                    <a:pt x="461" y="60"/>
                  </a:lnTo>
                  <a:lnTo>
                    <a:pt x="451" y="56"/>
                  </a:lnTo>
                  <a:lnTo>
                    <a:pt x="428" y="50"/>
                  </a:lnTo>
                  <a:lnTo>
                    <a:pt x="406" y="45"/>
                  </a:lnTo>
                  <a:lnTo>
                    <a:pt x="386" y="41"/>
                  </a:lnTo>
                  <a:lnTo>
                    <a:pt x="366" y="37"/>
                  </a:lnTo>
                  <a:lnTo>
                    <a:pt x="348" y="33"/>
                  </a:lnTo>
                  <a:lnTo>
                    <a:pt x="318" y="29"/>
                  </a:lnTo>
                  <a:lnTo>
                    <a:pt x="290" y="27"/>
                  </a:lnTo>
                  <a:lnTo>
                    <a:pt x="290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36" name="Freeform 104"/>
            <p:cNvSpPr>
              <a:spLocks/>
            </p:cNvSpPr>
            <p:nvPr/>
          </p:nvSpPr>
          <p:spPr bwMode="auto">
            <a:xfrm>
              <a:off x="2310" y="2702"/>
              <a:ext cx="16" cy="8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62" y="0"/>
                </a:cxn>
                <a:cxn ang="0">
                  <a:pos x="55" y="27"/>
                </a:cxn>
                <a:cxn ang="0">
                  <a:pos x="0" y="32"/>
                </a:cxn>
                <a:cxn ang="0">
                  <a:pos x="10" y="0"/>
                </a:cxn>
                <a:cxn ang="0">
                  <a:pos x="10" y="0"/>
                </a:cxn>
              </a:cxnLst>
              <a:rect l="0" t="0" r="r" b="b"/>
              <a:pathLst>
                <a:path w="62" h="32">
                  <a:moveTo>
                    <a:pt x="10" y="0"/>
                  </a:moveTo>
                  <a:lnTo>
                    <a:pt x="62" y="0"/>
                  </a:lnTo>
                  <a:lnTo>
                    <a:pt x="55" y="27"/>
                  </a:lnTo>
                  <a:lnTo>
                    <a:pt x="0" y="32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37" name="Freeform 105"/>
            <p:cNvSpPr>
              <a:spLocks/>
            </p:cNvSpPr>
            <p:nvPr/>
          </p:nvSpPr>
          <p:spPr bwMode="auto">
            <a:xfrm>
              <a:off x="2188" y="2804"/>
              <a:ext cx="46" cy="36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59" y="0"/>
                </a:cxn>
                <a:cxn ang="0">
                  <a:pos x="177" y="0"/>
                </a:cxn>
                <a:cxn ang="0">
                  <a:pos x="184" y="7"/>
                </a:cxn>
                <a:cxn ang="0">
                  <a:pos x="179" y="17"/>
                </a:cxn>
                <a:cxn ang="0">
                  <a:pos x="166" y="32"/>
                </a:cxn>
                <a:cxn ang="0">
                  <a:pos x="143" y="51"/>
                </a:cxn>
                <a:cxn ang="0">
                  <a:pos x="118" y="70"/>
                </a:cxn>
                <a:cxn ang="0">
                  <a:pos x="111" y="75"/>
                </a:cxn>
                <a:cxn ang="0">
                  <a:pos x="105" y="79"/>
                </a:cxn>
                <a:cxn ang="0">
                  <a:pos x="99" y="84"/>
                </a:cxn>
                <a:cxn ang="0">
                  <a:pos x="91" y="89"/>
                </a:cxn>
                <a:cxn ang="0">
                  <a:pos x="85" y="93"/>
                </a:cxn>
                <a:cxn ang="0">
                  <a:pos x="78" y="97"/>
                </a:cxn>
                <a:cxn ang="0">
                  <a:pos x="72" y="102"/>
                </a:cxn>
                <a:cxn ang="0">
                  <a:pos x="66" y="106"/>
                </a:cxn>
                <a:cxn ang="0">
                  <a:pos x="59" y="109"/>
                </a:cxn>
                <a:cxn ang="0">
                  <a:pos x="53" y="113"/>
                </a:cxn>
                <a:cxn ang="0">
                  <a:pos x="48" y="117"/>
                </a:cxn>
                <a:cxn ang="0">
                  <a:pos x="42" y="121"/>
                </a:cxn>
                <a:cxn ang="0">
                  <a:pos x="32" y="126"/>
                </a:cxn>
                <a:cxn ang="0">
                  <a:pos x="23" y="132"/>
                </a:cxn>
                <a:cxn ang="0">
                  <a:pos x="15" y="136"/>
                </a:cxn>
                <a:cxn ang="0">
                  <a:pos x="10" y="140"/>
                </a:cxn>
                <a:cxn ang="0">
                  <a:pos x="5" y="142"/>
                </a:cxn>
                <a:cxn ang="0">
                  <a:pos x="0" y="125"/>
                </a:cxn>
                <a:cxn ang="0">
                  <a:pos x="11" y="112"/>
                </a:cxn>
                <a:cxn ang="0">
                  <a:pos x="32" y="94"/>
                </a:cxn>
                <a:cxn ang="0">
                  <a:pos x="43" y="84"/>
                </a:cxn>
                <a:cxn ang="0">
                  <a:pos x="56" y="74"/>
                </a:cxn>
                <a:cxn ang="0">
                  <a:pos x="68" y="64"/>
                </a:cxn>
                <a:cxn ang="0">
                  <a:pos x="82" y="54"/>
                </a:cxn>
                <a:cxn ang="0">
                  <a:pos x="107" y="34"/>
                </a:cxn>
                <a:cxn ang="0">
                  <a:pos x="129" y="17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84" h="142">
                  <a:moveTo>
                    <a:pt x="149" y="2"/>
                  </a:moveTo>
                  <a:lnTo>
                    <a:pt x="159" y="0"/>
                  </a:lnTo>
                  <a:lnTo>
                    <a:pt x="177" y="0"/>
                  </a:lnTo>
                  <a:lnTo>
                    <a:pt x="184" y="7"/>
                  </a:lnTo>
                  <a:lnTo>
                    <a:pt x="179" y="17"/>
                  </a:lnTo>
                  <a:lnTo>
                    <a:pt x="166" y="32"/>
                  </a:lnTo>
                  <a:lnTo>
                    <a:pt x="143" y="51"/>
                  </a:lnTo>
                  <a:lnTo>
                    <a:pt x="118" y="70"/>
                  </a:lnTo>
                  <a:lnTo>
                    <a:pt x="111" y="75"/>
                  </a:lnTo>
                  <a:lnTo>
                    <a:pt x="105" y="79"/>
                  </a:lnTo>
                  <a:lnTo>
                    <a:pt x="99" y="84"/>
                  </a:lnTo>
                  <a:lnTo>
                    <a:pt x="91" y="89"/>
                  </a:lnTo>
                  <a:lnTo>
                    <a:pt x="85" y="93"/>
                  </a:lnTo>
                  <a:lnTo>
                    <a:pt x="78" y="97"/>
                  </a:lnTo>
                  <a:lnTo>
                    <a:pt x="72" y="102"/>
                  </a:lnTo>
                  <a:lnTo>
                    <a:pt x="66" y="106"/>
                  </a:lnTo>
                  <a:lnTo>
                    <a:pt x="59" y="109"/>
                  </a:lnTo>
                  <a:lnTo>
                    <a:pt x="53" y="113"/>
                  </a:lnTo>
                  <a:lnTo>
                    <a:pt x="48" y="117"/>
                  </a:lnTo>
                  <a:lnTo>
                    <a:pt x="42" y="121"/>
                  </a:lnTo>
                  <a:lnTo>
                    <a:pt x="32" y="126"/>
                  </a:lnTo>
                  <a:lnTo>
                    <a:pt x="23" y="132"/>
                  </a:lnTo>
                  <a:lnTo>
                    <a:pt x="15" y="136"/>
                  </a:lnTo>
                  <a:lnTo>
                    <a:pt x="10" y="140"/>
                  </a:lnTo>
                  <a:lnTo>
                    <a:pt x="5" y="142"/>
                  </a:lnTo>
                  <a:lnTo>
                    <a:pt x="0" y="125"/>
                  </a:lnTo>
                  <a:lnTo>
                    <a:pt x="11" y="112"/>
                  </a:lnTo>
                  <a:lnTo>
                    <a:pt x="32" y="94"/>
                  </a:lnTo>
                  <a:lnTo>
                    <a:pt x="43" y="84"/>
                  </a:lnTo>
                  <a:lnTo>
                    <a:pt x="56" y="74"/>
                  </a:lnTo>
                  <a:lnTo>
                    <a:pt x="68" y="64"/>
                  </a:lnTo>
                  <a:lnTo>
                    <a:pt x="82" y="54"/>
                  </a:lnTo>
                  <a:lnTo>
                    <a:pt x="107" y="34"/>
                  </a:lnTo>
                  <a:lnTo>
                    <a:pt x="129" y="17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38" name="Freeform 106"/>
            <p:cNvSpPr>
              <a:spLocks/>
            </p:cNvSpPr>
            <p:nvPr/>
          </p:nvSpPr>
          <p:spPr bwMode="auto">
            <a:xfrm>
              <a:off x="2286" y="2828"/>
              <a:ext cx="13" cy="35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24" y="6"/>
                </a:cxn>
                <a:cxn ang="0">
                  <a:pos x="28" y="2"/>
                </a:cxn>
                <a:cxn ang="0">
                  <a:pos x="33" y="0"/>
                </a:cxn>
                <a:cxn ang="0">
                  <a:pos x="44" y="0"/>
                </a:cxn>
                <a:cxn ang="0">
                  <a:pos x="50" y="14"/>
                </a:cxn>
                <a:cxn ang="0">
                  <a:pos x="15" y="126"/>
                </a:cxn>
                <a:cxn ang="0">
                  <a:pos x="7" y="136"/>
                </a:cxn>
                <a:cxn ang="0">
                  <a:pos x="2" y="138"/>
                </a:cxn>
                <a:cxn ang="0">
                  <a:pos x="0" y="125"/>
                </a:cxn>
                <a:cxn ang="0">
                  <a:pos x="19" y="10"/>
                </a:cxn>
                <a:cxn ang="0">
                  <a:pos x="19" y="10"/>
                </a:cxn>
              </a:cxnLst>
              <a:rect l="0" t="0" r="r" b="b"/>
              <a:pathLst>
                <a:path w="50" h="138">
                  <a:moveTo>
                    <a:pt x="19" y="10"/>
                  </a:moveTo>
                  <a:lnTo>
                    <a:pt x="24" y="6"/>
                  </a:lnTo>
                  <a:lnTo>
                    <a:pt x="28" y="2"/>
                  </a:lnTo>
                  <a:lnTo>
                    <a:pt x="33" y="0"/>
                  </a:lnTo>
                  <a:lnTo>
                    <a:pt x="44" y="0"/>
                  </a:lnTo>
                  <a:lnTo>
                    <a:pt x="50" y="14"/>
                  </a:lnTo>
                  <a:lnTo>
                    <a:pt x="15" y="126"/>
                  </a:lnTo>
                  <a:lnTo>
                    <a:pt x="7" y="136"/>
                  </a:lnTo>
                  <a:lnTo>
                    <a:pt x="2" y="138"/>
                  </a:lnTo>
                  <a:lnTo>
                    <a:pt x="0" y="125"/>
                  </a:lnTo>
                  <a:lnTo>
                    <a:pt x="19" y="10"/>
                  </a:lnTo>
                  <a:lnTo>
                    <a:pt x="19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39" name="Freeform 107"/>
            <p:cNvSpPr>
              <a:spLocks/>
            </p:cNvSpPr>
            <p:nvPr/>
          </p:nvSpPr>
          <p:spPr bwMode="auto">
            <a:xfrm>
              <a:off x="2353" y="2827"/>
              <a:ext cx="16" cy="34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1" y="17"/>
                </a:cxn>
                <a:cxn ang="0">
                  <a:pos x="8" y="6"/>
                </a:cxn>
                <a:cxn ang="0">
                  <a:pos x="13" y="2"/>
                </a:cxn>
                <a:cxn ang="0">
                  <a:pos x="19" y="0"/>
                </a:cxn>
                <a:cxn ang="0">
                  <a:pos x="27" y="1"/>
                </a:cxn>
                <a:cxn ang="0">
                  <a:pos x="37" y="7"/>
                </a:cxn>
                <a:cxn ang="0">
                  <a:pos x="66" y="126"/>
                </a:cxn>
                <a:cxn ang="0">
                  <a:pos x="60" y="135"/>
                </a:cxn>
                <a:cxn ang="0">
                  <a:pos x="53" y="137"/>
                </a:cxn>
                <a:cxn ang="0">
                  <a:pos x="47" y="131"/>
                </a:cxn>
                <a:cxn ang="0">
                  <a:pos x="0" y="23"/>
                </a:cxn>
                <a:cxn ang="0">
                  <a:pos x="0" y="23"/>
                </a:cxn>
              </a:cxnLst>
              <a:rect l="0" t="0" r="r" b="b"/>
              <a:pathLst>
                <a:path w="66" h="137">
                  <a:moveTo>
                    <a:pt x="0" y="23"/>
                  </a:moveTo>
                  <a:lnTo>
                    <a:pt x="1" y="17"/>
                  </a:lnTo>
                  <a:lnTo>
                    <a:pt x="8" y="6"/>
                  </a:lnTo>
                  <a:lnTo>
                    <a:pt x="13" y="2"/>
                  </a:lnTo>
                  <a:lnTo>
                    <a:pt x="19" y="0"/>
                  </a:lnTo>
                  <a:lnTo>
                    <a:pt x="27" y="1"/>
                  </a:lnTo>
                  <a:lnTo>
                    <a:pt x="37" y="7"/>
                  </a:lnTo>
                  <a:lnTo>
                    <a:pt x="66" y="126"/>
                  </a:lnTo>
                  <a:lnTo>
                    <a:pt x="60" y="135"/>
                  </a:lnTo>
                  <a:lnTo>
                    <a:pt x="53" y="137"/>
                  </a:lnTo>
                  <a:lnTo>
                    <a:pt x="47" y="131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40" name="Freeform 108"/>
            <p:cNvSpPr>
              <a:spLocks/>
            </p:cNvSpPr>
            <p:nvPr/>
          </p:nvSpPr>
          <p:spPr bwMode="auto">
            <a:xfrm>
              <a:off x="2413" y="2808"/>
              <a:ext cx="20" cy="24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24" y="0"/>
                </a:cxn>
                <a:cxn ang="0">
                  <a:pos x="10" y="0"/>
                </a:cxn>
                <a:cxn ang="0">
                  <a:pos x="0" y="8"/>
                </a:cxn>
                <a:cxn ang="0">
                  <a:pos x="0" y="16"/>
                </a:cxn>
                <a:cxn ang="0">
                  <a:pos x="6" y="30"/>
                </a:cxn>
                <a:cxn ang="0">
                  <a:pos x="71" y="96"/>
                </a:cxn>
                <a:cxn ang="0">
                  <a:pos x="82" y="85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82" h="96">
                  <a:moveTo>
                    <a:pt x="31" y="1"/>
                  </a:moveTo>
                  <a:lnTo>
                    <a:pt x="24" y="0"/>
                  </a:lnTo>
                  <a:lnTo>
                    <a:pt x="1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6" y="30"/>
                  </a:lnTo>
                  <a:lnTo>
                    <a:pt x="71" y="96"/>
                  </a:lnTo>
                  <a:lnTo>
                    <a:pt x="82" y="85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41" name="Freeform 109"/>
            <p:cNvSpPr>
              <a:spLocks/>
            </p:cNvSpPr>
            <p:nvPr/>
          </p:nvSpPr>
          <p:spPr bwMode="auto">
            <a:xfrm>
              <a:off x="2438" y="2771"/>
              <a:ext cx="44" cy="36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33"/>
                </a:cxn>
                <a:cxn ang="0">
                  <a:pos x="168" y="142"/>
                </a:cxn>
                <a:cxn ang="0">
                  <a:pos x="178" y="117"/>
                </a:cxn>
                <a:cxn ang="0">
                  <a:pos x="18" y="0"/>
                </a:cxn>
                <a:cxn ang="0">
                  <a:pos x="18" y="0"/>
                </a:cxn>
              </a:cxnLst>
              <a:rect l="0" t="0" r="r" b="b"/>
              <a:pathLst>
                <a:path w="178" h="142">
                  <a:moveTo>
                    <a:pt x="18" y="0"/>
                  </a:moveTo>
                  <a:lnTo>
                    <a:pt x="0" y="33"/>
                  </a:lnTo>
                  <a:lnTo>
                    <a:pt x="168" y="142"/>
                  </a:lnTo>
                  <a:lnTo>
                    <a:pt x="178" y="117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42" name="Freeform 110"/>
            <p:cNvSpPr>
              <a:spLocks/>
            </p:cNvSpPr>
            <p:nvPr/>
          </p:nvSpPr>
          <p:spPr bwMode="auto">
            <a:xfrm>
              <a:off x="2420" y="2702"/>
              <a:ext cx="42" cy="13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6" y="24"/>
                </a:cxn>
                <a:cxn ang="0">
                  <a:pos x="0" y="37"/>
                </a:cxn>
                <a:cxn ang="0">
                  <a:pos x="2" y="50"/>
                </a:cxn>
                <a:cxn ang="0">
                  <a:pos x="8" y="53"/>
                </a:cxn>
                <a:cxn ang="0">
                  <a:pos x="21" y="55"/>
                </a:cxn>
                <a:cxn ang="0">
                  <a:pos x="159" y="22"/>
                </a:cxn>
                <a:cxn ang="0">
                  <a:pos x="169" y="12"/>
                </a:cxn>
                <a:cxn ang="0">
                  <a:pos x="169" y="4"/>
                </a:cxn>
                <a:cxn ang="0">
                  <a:pos x="164" y="2"/>
                </a:cxn>
                <a:cxn ang="0">
                  <a:pos x="155" y="0"/>
                </a:cxn>
                <a:cxn ang="0">
                  <a:pos x="8" y="18"/>
                </a:cxn>
                <a:cxn ang="0">
                  <a:pos x="8" y="18"/>
                </a:cxn>
              </a:cxnLst>
              <a:rect l="0" t="0" r="r" b="b"/>
              <a:pathLst>
                <a:path w="169" h="55">
                  <a:moveTo>
                    <a:pt x="8" y="18"/>
                  </a:moveTo>
                  <a:lnTo>
                    <a:pt x="6" y="24"/>
                  </a:lnTo>
                  <a:lnTo>
                    <a:pt x="0" y="37"/>
                  </a:lnTo>
                  <a:lnTo>
                    <a:pt x="2" y="50"/>
                  </a:lnTo>
                  <a:lnTo>
                    <a:pt x="8" y="53"/>
                  </a:lnTo>
                  <a:lnTo>
                    <a:pt x="21" y="55"/>
                  </a:lnTo>
                  <a:lnTo>
                    <a:pt x="159" y="22"/>
                  </a:lnTo>
                  <a:lnTo>
                    <a:pt x="169" y="12"/>
                  </a:lnTo>
                  <a:lnTo>
                    <a:pt x="169" y="4"/>
                  </a:lnTo>
                  <a:lnTo>
                    <a:pt x="164" y="2"/>
                  </a:lnTo>
                  <a:lnTo>
                    <a:pt x="155" y="0"/>
                  </a:lnTo>
                  <a:lnTo>
                    <a:pt x="8" y="18"/>
                  </a:lnTo>
                  <a:lnTo>
                    <a:pt x="8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43" name="Freeform 111"/>
            <p:cNvSpPr>
              <a:spLocks/>
            </p:cNvSpPr>
            <p:nvPr/>
          </p:nvSpPr>
          <p:spPr bwMode="auto">
            <a:xfrm>
              <a:off x="2374" y="2629"/>
              <a:ext cx="20" cy="37"/>
            </a:xfrm>
            <a:custGeom>
              <a:avLst/>
              <a:gdLst/>
              <a:ahLst/>
              <a:cxnLst>
                <a:cxn ang="0">
                  <a:pos x="0" y="124"/>
                </a:cxn>
                <a:cxn ang="0">
                  <a:pos x="7" y="140"/>
                </a:cxn>
                <a:cxn ang="0">
                  <a:pos x="12" y="144"/>
                </a:cxn>
                <a:cxn ang="0">
                  <a:pos x="19" y="147"/>
                </a:cxn>
                <a:cxn ang="0">
                  <a:pos x="38" y="138"/>
                </a:cxn>
                <a:cxn ang="0">
                  <a:pos x="81" y="13"/>
                </a:cxn>
                <a:cxn ang="0">
                  <a:pos x="77" y="3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63" y="8"/>
                </a:cxn>
                <a:cxn ang="0">
                  <a:pos x="0" y="124"/>
                </a:cxn>
                <a:cxn ang="0">
                  <a:pos x="0" y="124"/>
                </a:cxn>
              </a:cxnLst>
              <a:rect l="0" t="0" r="r" b="b"/>
              <a:pathLst>
                <a:path w="81" h="147">
                  <a:moveTo>
                    <a:pt x="0" y="124"/>
                  </a:moveTo>
                  <a:lnTo>
                    <a:pt x="7" y="140"/>
                  </a:lnTo>
                  <a:lnTo>
                    <a:pt x="12" y="144"/>
                  </a:lnTo>
                  <a:lnTo>
                    <a:pt x="19" y="147"/>
                  </a:lnTo>
                  <a:lnTo>
                    <a:pt x="38" y="138"/>
                  </a:lnTo>
                  <a:lnTo>
                    <a:pt x="81" y="13"/>
                  </a:lnTo>
                  <a:lnTo>
                    <a:pt x="77" y="3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63" y="8"/>
                  </a:lnTo>
                  <a:lnTo>
                    <a:pt x="0" y="124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44" name="Freeform 112"/>
            <p:cNvSpPr>
              <a:spLocks/>
            </p:cNvSpPr>
            <p:nvPr/>
          </p:nvSpPr>
          <p:spPr bwMode="auto">
            <a:xfrm>
              <a:off x="2279" y="2630"/>
              <a:ext cx="14" cy="35"/>
            </a:xfrm>
            <a:custGeom>
              <a:avLst/>
              <a:gdLst/>
              <a:ahLst/>
              <a:cxnLst>
                <a:cxn ang="0">
                  <a:pos x="24" y="130"/>
                </a:cxn>
                <a:cxn ang="0">
                  <a:pos x="29" y="134"/>
                </a:cxn>
                <a:cxn ang="0">
                  <a:pos x="33" y="136"/>
                </a:cxn>
                <a:cxn ang="0">
                  <a:pos x="39" y="139"/>
                </a:cxn>
                <a:cxn ang="0">
                  <a:pos x="52" y="138"/>
                </a:cxn>
                <a:cxn ang="0">
                  <a:pos x="58" y="122"/>
                </a:cxn>
                <a:cxn ang="0">
                  <a:pos x="19" y="15"/>
                </a:cxn>
                <a:cxn ang="0">
                  <a:pos x="17" y="10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3" y="2"/>
                </a:cxn>
                <a:cxn ang="0">
                  <a:pos x="0" y="19"/>
                </a:cxn>
                <a:cxn ang="0">
                  <a:pos x="24" y="130"/>
                </a:cxn>
                <a:cxn ang="0">
                  <a:pos x="24" y="130"/>
                </a:cxn>
              </a:cxnLst>
              <a:rect l="0" t="0" r="r" b="b"/>
              <a:pathLst>
                <a:path w="58" h="139">
                  <a:moveTo>
                    <a:pt x="24" y="130"/>
                  </a:moveTo>
                  <a:lnTo>
                    <a:pt x="29" y="134"/>
                  </a:lnTo>
                  <a:lnTo>
                    <a:pt x="33" y="136"/>
                  </a:lnTo>
                  <a:lnTo>
                    <a:pt x="39" y="139"/>
                  </a:lnTo>
                  <a:lnTo>
                    <a:pt x="52" y="138"/>
                  </a:lnTo>
                  <a:lnTo>
                    <a:pt x="58" y="122"/>
                  </a:lnTo>
                  <a:lnTo>
                    <a:pt x="19" y="15"/>
                  </a:lnTo>
                  <a:lnTo>
                    <a:pt x="17" y="10"/>
                  </a:lnTo>
                  <a:lnTo>
                    <a:pt x="9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0" y="19"/>
                  </a:lnTo>
                  <a:lnTo>
                    <a:pt x="24" y="130"/>
                  </a:lnTo>
                  <a:lnTo>
                    <a:pt x="24" y="1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45" name="Freeform 113"/>
            <p:cNvSpPr>
              <a:spLocks/>
            </p:cNvSpPr>
            <p:nvPr/>
          </p:nvSpPr>
          <p:spPr bwMode="auto">
            <a:xfrm>
              <a:off x="2198" y="2668"/>
              <a:ext cx="37" cy="29"/>
            </a:xfrm>
            <a:custGeom>
              <a:avLst/>
              <a:gdLst/>
              <a:ahLst/>
              <a:cxnLst>
                <a:cxn ang="0">
                  <a:pos x="125" y="115"/>
                </a:cxn>
                <a:cxn ang="0">
                  <a:pos x="138" y="115"/>
                </a:cxn>
                <a:cxn ang="0">
                  <a:pos x="146" y="108"/>
                </a:cxn>
                <a:cxn ang="0">
                  <a:pos x="143" y="90"/>
                </a:cxn>
                <a:cxn ang="0">
                  <a:pos x="13" y="0"/>
                </a:cxn>
                <a:cxn ang="0">
                  <a:pos x="0" y="12"/>
                </a:cxn>
                <a:cxn ang="0">
                  <a:pos x="125" y="115"/>
                </a:cxn>
                <a:cxn ang="0">
                  <a:pos x="125" y="115"/>
                </a:cxn>
              </a:cxnLst>
              <a:rect l="0" t="0" r="r" b="b"/>
              <a:pathLst>
                <a:path w="146" h="115">
                  <a:moveTo>
                    <a:pt x="125" y="115"/>
                  </a:moveTo>
                  <a:lnTo>
                    <a:pt x="138" y="115"/>
                  </a:lnTo>
                  <a:lnTo>
                    <a:pt x="146" y="108"/>
                  </a:lnTo>
                  <a:lnTo>
                    <a:pt x="143" y="90"/>
                  </a:lnTo>
                  <a:lnTo>
                    <a:pt x="13" y="0"/>
                  </a:lnTo>
                  <a:lnTo>
                    <a:pt x="0" y="12"/>
                  </a:lnTo>
                  <a:lnTo>
                    <a:pt x="125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46" name="Freeform 114"/>
            <p:cNvSpPr>
              <a:spLocks/>
            </p:cNvSpPr>
            <p:nvPr/>
          </p:nvSpPr>
          <p:spPr bwMode="auto">
            <a:xfrm>
              <a:off x="2154" y="2744"/>
              <a:ext cx="59" cy="11"/>
            </a:xfrm>
            <a:custGeom>
              <a:avLst/>
              <a:gdLst/>
              <a:ahLst/>
              <a:cxnLst>
                <a:cxn ang="0">
                  <a:pos x="234" y="0"/>
                </a:cxn>
                <a:cxn ang="0">
                  <a:pos x="236" y="33"/>
                </a:cxn>
                <a:cxn ang="0">
                  <a:pos x="3" y="45"/>
                </a:cxn>
                <a:cxn ang="0">
                  <a:pos x="0" y="26"/>
                </a:cxn>
                <a:cxn ang="0">
                  <a:pos x="234" y="0"/>
                </a:cxn>
                <a:cxn ang="0">
                  <a:pos x="234" y="0"/>
                </a:cxn>
              </a:cxnLst>
              <a:rect l="0" t="0" r="r" b="b"/>
              <a:pathLst>
                <a:path w="236" h="45">
                  <a:moveTo>
                    <a:pt x="234" y="0"/>
                  </a:moveTo>
                  <a:lnTo>
                    <a:pt x="236" y="33"/>
                  </a:lnTo>
                  <a:lnTo>
                    <a:pt x="3" y="45"/>
                  </a:lnTo>
                  <a:lnTo>
                    <a:pt x="0" y="26"/>
                  </a:lnTo>
                  <a:lnTo>
                    <a:pt x="234" y="0"/>
                  </a:lnTo>
                  <a:lnTo>
                    <a:pt x="2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2947" name="Freeform 115"/>
            <p:cNvSpPr>
              <a:spLocks/>
            </p:cNvSpPr>
            <p:nvPr/>
          </p:nvSpPr>
          <p:spPr bwMode="auto">
            <a:xfrm>
              <a:off x="2268" y="2742"/>
              <a:ext cx="63" cy="62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56" y="10"/>
                </a:cxn>
                <a:cxn ang="0">
                  <a:pos x="49" y="37"/>
                </a:cxn>
                <a:cxn ang="0">
                  <a:pos x="42" y="75"/>
                </a:cxn>
                <a:cxn ang="0">
                  <a:pos x="45" y="119"/>
                </a:cxn>
                <a:cxn ang="0">
                  <a:pos x="50" y="142"/>
                </a:cxn>
                <a:cxn ang="0">
                  <a:pos x="55" y="153"/>
                </a:cxn>
                <a:cxn ang="0">
                  <a:pos x="60" y="163"/>
                </a:cxn>
                <a:cxn ang="0">
                  <a:pos x="66" y="173"/>
                </a:cxn>
                <a:cxn ang="0">
                  <a:pos x="75" y="183"/>
                </a:cxn>
                <a:cxn ang="0">
                  <a:pos x="84" y="194"/>
                </a:cxn>
                <a:cxn ang="0">
                  <a:pos x="96" y="202"/>
                </a:cxn>
                <a:cxn ang="0">
                  <a:pos x="102" y="206"/>
                </a:cxn>
                <a:cxn ang="0">
                  <a:pos x="108" y="210"/>
                </a:cxn>
                <a:cxn ang="0">
                  <a:pos x="116" y="214"/>
                </a:cxn>
                <a:cxn ang="0">
                  <a:pos x="122" y="218"/>
                </a:cxn>
                <a:cxn ang="0">
                  <a:pos x="130" y="221"/>
                </a:cxn>
                <a:cxn ang="0">
                  <a:pos x="138" y="224"/>
                </a:cxn>
                <a:cxn ang="0">
                  <a:pos x="156" y="230"/>
                </a:cxn>
                <a:cxn ang="0">
                  <a:pos x="176" y="234"/>
                </a:cxn>
                <a:cxn ang="0">
                  <a:pos x="198" y="238"/>
                </a:cxn>
                <a:cxn ang="0">
                  <a:pos x="250" y="242"/>
                </a:cxn>
                <a:cxn ang="0">
                  <a:pos x="236" y="244"/>
                </a:cxn>
                <a:cxn ang="0">
                  <a:pos x="200" y="247"/>
                </a:cxn>
                <a:cxn ang="0">
                  <a:pos x="151" y="247"/>
                </a:cxn>
                <a:cxn ang="0">
                  <a:pos x="98" y="238"/>
                </a:cxn>
                <a:cxn ang="0">
                  <a:pos x="73" y="229"/>
                </a:cxn>
                <a:cxn ang="0">
                  <a:pos x="60" y="224"/>
                </a:cxn>
                <a:cxn ang="0">
                  <a:pos x="49" y="218"/>
                </a:cxn>
                <a:cxn ang="0">
                  <a:pos x="13" y="178"/>
                </a:cxn>
                <a:cxn ang="0">
                  <a:pos x="3" y="152"/>
                </a:cxn>
                <a:cxn ang="0">
                  <a:pos x="0" y="119"/>
                </a:cxn>
                <a:cxn ang="0">
                  <a:pos x="3" y="80"/>
                </a:cxn>
                <a:cxn ang="0">
                  <a:pos x="8" y="57"/>
                </a:cxn>
                <a:cxn ang="0">
                  <a:pos x="16" y="33"/>
                </a:cxn>
                <a:cxn ang="0">
                  <a:pos x="60" y="0"/>
                </a:cxn>
                <a:cxn ang="0">
                  <a:pos x="60" y="0"/>
                </a:cxn>
              </a:cxnLst>
              <a:rect l="0" t="0" r="r" b="b"/>
              <a:pathLst>
                <a:path w="250" h="247">
                  <a:moveTo>
                    <a:pt x="60" y="0"/>
                  </a:moveTo>
                  <a:lnTo>
                    <a:pt x="56" y="10"/>
                  </a:lnTo>
                  <a:lnTo>
                    <a:pt x="49" y="37"/>
                  </a:lnTo>
                  <a:lnTo>
                    <a:pt x="42" y="75"/>
                  </a:lnTo>
                  <a:lnTo>
                    <a:pt x="45" y="119"/>
                  </a:lnTo>
                  <a:lnTo>
                    <a:pt x="50" y="142"/>
                  </a:lnTo>
                  <a:lnTo>
                    <a:pt x="55" y="153"/>
                  </a:lnTo>
                  <a:lnTo>
                    <a:pt x="60" y="163"/>
                  </a:lnTo>
                  <a:lnTo>
                    <a:pt x="66" y="173"/>
                  </a:lnTo>
                  <a:lnTo>
                    <a:pt x="75" y="183"/>
                  </a:lnTo>
                  <a:lnTo>
                    <a:pt x="84" y="194"/>
                  </a:lnTo>
                  <a:lnTo>
                    <a:pt x="96" y="202"/>
                  </a:lnTo>
                  <a:lnTo>
                    <a:pt x="102" y="206"/>
                  </a:lnTo>
                  <a:lnTo>
                    <a:pt x="108" y="210"/>
                  </a:lnTo>
                  <a:lnTo>
                    <a:pt x="116" y="214"/>
                  </a:lnTo>
                  <a:lnTo>
                    <a:pt x="122" y="218"/>
                  </a:lnTo>
                  <a:lnTo>
                    <a:pt x="130" y="221"/>
                  </a:lnTo>
                  <a:lnTo>
                    <a:pt x="138" y="224"/>
                  </a:lnTo>
                  <a:lnTo>
                    <a:pt x="156" y="230"/>
                  </a:lnTo>
                  <a:lnTo>
                    <a:pt x="176" y="234"/>
                  </a:lnTo>
                  <a:lnTo>
                    <a:pt x="198" y="238"/>
                  </a:lnTo>
                  <a:lnTo>
                    <a:pt x="250" y="242"/>
                  </a:lnTo>
                  <a:lnTo>
                    <a:pt x="236" y="244"/>
                  </a:lnTo>
                  <a:lnTo>
                    <a:pt x="200" y="247"/>
                  </a:lnTo>
                  <a:lnTo>
                    <a:pt x="151" y="247"/>
                  </a:lnTo>
                  <a:lnTo>
                    <a:pt x="98" y="238"/>
                  </a:lnTo>
                  <a:lnTo>
                    <a:pt x="73" y="229"/>
                  </a:lnTo>
                  <a:lnTo>
                    <a:pt x="60" y="224"/>
                  </a:lnTo>
                  <a:lnTo>
                    <a:pt x="49" y="218"/>
                  </a:lnTo>
                  <a:lnTo>
                    <a:pt x="13" y="178"/>
                  </a:lnTo>
                  <a:lnTo>
                    <a:pt x="3" y="152"/>
                  </a:lnTo>
                  <a:lnTo>
                    <a:pt x="0" y="119"/>
                  </a:lnTo>
                  <a:lnTo>
                    <a:pt x="3" y="80"/>
                  </a:lnTo>
                  <a:lnTo>
                    <a:pt x="8" y="57"/>
                  </a:lnTo>
                  <a:lnTo>
                    <a:pt x="16" y="33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</p:grpSp>
      <p:pic>
        <p:nvPicPr>
          <p:cNvPr id="1272948" name="Picture 116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774825" y="3967163"/>
            <a:ext cx="498475" cy="4667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1272949" name="Picture 117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855913" y="4479925"/>
            <a:ext cx="393700" cy="4794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1272950" name="Picture 118" descr="j0078949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208338" y="4751388"/>
            <a:ext cx="511175" cy="447675"/>
          </a:xfrm>
          <a:prstGeom prst="rect">
            <a:avLst/>
          </a:prstGeom>
          <a:noFill/>
        </p:spPr>
      </p:pic>
      <p:pic>
        <p:nvPicPr>
          <p:cNvPr id="1272951" name="Picture 119" descr="MCPE07677_0000[1]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235825" y="2133600"/>
            <a:ext cx="873125" cy="876300"/>
          </a:xfrm>
          <a:prstGeom prst="rect">
            <a:avLst/>
          </a:prstGeom>
          <a:noFill/>
        </p:spPr>
      </p:pic>
      <p:pic>
        <p:nvPicPr>
          <p:cNvPr id="1272952" name="Picture 120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2820988" y="1268413"/>
            <a:ext cx="609600" cy="6096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1272953" name="Picture 121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2411413" y="3227388"/>
            <a:ext cx="717550" cy="64135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1272954" name="Picture 122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8266113" y="5116513"/>
            <a:ext cx="530225" cy="4730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sp>
        <p:nvSpPr>
          <p:cNvPr id="236" name="Rectangle 3"/>
          <p:cNvSpPr txBox="1">
            <a:spLocks noChangeArrowheads="1"/>
          </p:cNvSpPr>
          <p:nvPr/>
        </p:nvSpPr>
        <p:spPr bwMode="auto">
          <a:xfrm>
            <a:off x="539552" y="5805264"/>
            <a:ext cx="8278812" cy="8363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075" tIns="46038" rIns="92075" bIns="46038" numCol="1" anchor="t" anchorCtr="0" compatLnSpc="1">
            <a:prstTxWarp prst="textNoShape">
              <a:avLst/>
            </a:prstTxWarp>
          </a:bodyPr>
          <a:lstStyle/>
          <a:p>
            <a:pPr marL="342900" marR="0" lvl="0" indent="-342900" algn="l" defTabSz="762000" rtl="0" eaLnBrk="1" fontAlgn="base" latinLnBrk="0" hangingPunct="1">
              <a:lnSpc>
                <a:spcPct val="160000"/>
              </a:lnSpc>
              <a:spcBef>
                <a:spcPct val="20000"/>
              </a:spcBef>
              <a:spcAft>
                <a:spcPct val="0"/>
              </a:spcAft>
              <a:buClr>
                <a:srgbClr val="FF66FF"/>
              </a:buClr>
              <a:buSzTx/>
              <a:buFont typeface="Wingdings" pitchFamily="2" charset="2"/>
              <a:buChar char="q"/>
              <a:tabLst/>
              <a:defRPr/>
            </a:pPr>
            <a:r>
              <a:rPr kumimoji="0" lang="pt-BR" sz="3600" b="1" i="0" u="none" strike="noStrike" kern="0" cap="none" spc="0" normalizeH="0" baseline="0" noProof="0" dirty="0" smtClean="0">
                <a:ln>
                  <a:noFill/>
                </a:ln>
                <a:solidFill>
                  <a:srgbClr val="66FF33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+mn-lt"/>
                <a:ea typeface="+mn-ea"/>
                <a:cs typeface="+mn-cs"/>
              </a:rPr>
              <a:t> etc.</a:t>
            </a:r>
            <a:endParaRPr kumimoji="0" lang="pt-BR" sz="3600" b="1" i="0" u="none" strike="noStrike" kern="0" cap="none" spc="0" normalizeH="0" baseline="0" noProof="0" dirty="0">
              <a:ln>
                <a:noFill/>
              </a:ln>
              <a:solidFill>
                <a:srgbClr val="66FF33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237" name="Rectangle 3"/>
          <p:cNvSpPr txBox="1">
            <a:spLocks noChangeArrowheads="1"/>
          </p:cNvSpPr>
          <p:nvPr/>
        </p:nvSpPr>
        <p:spPr bwMode="auto">
          <a:xfrm>
            <a:off x="541660" y="2001559"/>
            <a:ext cx="8278812" cy="13238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075" tIns="46038" rIns="92075" bIns="46038" numCol="1" anchor="t" anchorCtr="0" compatLnSpc="1">
            <a:prstTxWarp prst="textNoShape">
              <a:avLst/>
            </a:prstTxWarp>
          </a:bodyPr>
          <a:lstStyle/>
          <a:p>
            <a:pPr marL="342900" marR="0" lvl="0" indent="-342900" algn="l" defTabSz="762000" rtl="0" eaLnBrk="1" fontAlgn="base" latinLnBrk="0" hangingPunct="1">
              <a:lnSpc>
                <a:spcPct val="160000"/>
              </a:lnSpc>
              <a:spcBef>
                <a:spcPct val="20000"/>
              </a:spcBef>
              <a:spcAft>
                <a:spcPct val="0"/>
              </a:spcAft>
              <a:buClr>
                <a:srgbClr val="FF66FF"/>
              </a:buClr>
              <a:buSzTx/>
              <a:buFont typeface="Wingdings" pitchFamily="2" charset="2"/>
              <a:buChar char="q"/>
              <a:tabLst/>
              <a:defRPr/>
            </a:pPr>
            <a:r>
              <a:rPr kumimoji="0" lang="pt-BR" sz="36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+mn-lt"/>
                <a:ea typeface="+mn-ea"/>
                <a:cs typeface="+mn-cs"/>
              </a:rPr>
              <a:t> Semana    </a:t>
            </a:r>
            <a:r>
              <a:rPr kumimoji="0" lang="pt-BR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+mn-lt"/>
                <a:ea typeface="+mn-ea"/>
                <a:cs typeface="+mn-cs"/>
              </a:rPr>
              <a:t>Origem astrológica</a:t>
            </a:r>
          </a:p>
        </p:txBody>
      </p:sp>
      <p:sp>
        <p:nvSpPr>
          <p:cNvPr id="238" name="Rectangle 3"/>
          <p:cNvSpPr txBox="1">
            <a:spLocks noChangeArrowheads="1"/>
          </p:cNvSpPr>
          <p:nvPr/>
        </p:nvSpPr>
        <p:spPr bwMode="auto">
          <a:xfrm>
            <a:off x="539552" y="2996952"/>
            <a:ext cx="8278812" cy="9361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075" tIns="46038" rIns="92075" bIns="46038" numCol="1" anchor="t" anchorCtr="0" compatLnSpc="1">
            <a:prstTxWarp prst="textNoShape">
              <a:avLst/>
            </a:prstTxWarp>
          </a:bodyPr>
          <a:lstStyle/>
          <a:p>
            <a:pPr marL="342900" marR="0" lvl="0" indent="-342900" algn="l" defTabSz="762000" rtl="0" eaLnBrk="1" fontAlgn="base" latinLnBrk="0" hangingPunct="1">
              <a:lnSpc>
                <a:spcPct val="160000"/>
              </a:lnSpc>
              <a:spcBef>
                <a:spcPct val="20000"/>
              </a:spcBef>
              <a:spcAft>
                <a:spcPct val="0"/>
              </a:spcAft>
              <a:buClr>
                <a:srgbClr val="FF66FF"/>
              </a:buClr>
              <a:buSzTx/>
              <a:buFont typeface="Wingdings" pitchFamily="2" charset="2"/>
              <a:buChar char="q"/>
              <a:tabLst/>
              <a:defRPr/>
            </a:pPr>
            <a:r>
              <a:rPr kumimoji="0" lang="pt-BR" sz="3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pt-BR" sz="3600" b="1" i="0" u="none" strike="noStrike" kern="0" cap="none" spc="0" normalizeH="0" baseline="0" noProof="0" dirty="0" smtClean="0">
                <a:ln>
                  <a:noFill/>
                </a:ln>
                <a:solidFill>
                  <a:srgbClr val="66FF33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+mn-lt"/>
                <a:ea typeface="+mn-ea"/>
                <a:cs typeface="+mn-cs"/>
              </a:rPr>
              <a:t>Mês		    </a:t>
            </a:r>
            <a:r>
              <a:rPr kumimoji="0" lang="pt-BR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66FF33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+mn-lt"/>
                <a:ea typeface="+mn-ea"/>
                <a:cs typeface="+mn-cs"/>
              </a:rPr>
              <a:t>Ligado às fases da Lua</a:t>
            </a:r>
          </a:p>
        </p:txBody>
      </p:sp>
      <p:sp>
        <p:nvSpPr>
          <p:cNvPr id="239" name="Rectangle 3"/>
          <p:cNvSpPr txBox="1">
            <a:spLocks noChangeArrowheads="1"/>
          </p:cNvSpPr>
          <p:nvPr/>
        </p:nvSpPr>
        <p:spPr bwMode="auto">
          <a:xfrm>
            <a:off x="539552" y="4053019"/>
            <a:ext cx="8278812" cy="9803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075" tIns="46038" rIns="92075" bIns="46038" numCol="1" anchor="t" anchorCtr="0" compatLnSpc="1">
            <a:prstTxWarp prst="textNoShape">
              <a:avLst/>
            </a:prstTxWarp>
          </a:bodyPr>
          <a:lstStyle/>
          <a:p>
            <a:pPr marL="342900" marR="0" lvl="0" indent="-342900" algn="l" defTabSz="762000" rtl="0" eaLnBrk="1" fontAlgn="base" latinLnBrk="0" hangingPunct="1">
              <a:lnSpc>
                <a:spcPct val="160000"/>
              </a:lnSpc>
              <a:spcBef>
                <a:spcPct val="20000"/>
              </a:spcBef>
              <a:spcAft>
                <a:spcPct val="0"/>
              </a:spcAft>
              <a:buClr>
                <a:srgbClr val="FF66FF"/>
              </a:buClr>
              <a:buSzTx/>
              <a:buFont typeface="Wingdings" pitchFamily="2" charset="2"/>
              <a:buChar char="q"/>
              <a:tabLst/>
              <a:defRPr/>
            </a:pPr>
            <a:r>
              <a:rPr kumimoji="0" lang="pt-BR" sz="3600" b="1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+mn-lt"/>
                <a:ea typeface="+mn-ea"/>
                <a:cs typeface="+mn-cs"/>
              </a:rPr>
              <a:t> Ano		    </a:t>
            </a:r>
            <a:r>
              <a:rPr kumimoji="0" lang="pt-BR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+mn-lt"/>
                <a:ea typeface="+mn-ea"/>
                <a:cs typeface="+mn-cs"/>
              </a:rPr>
              <a:t>Ligado às estações do ano</a:t>
            </a:r>
          </a:p>
        </p:txBody>
      </p:sp>
      <p:sp>
        <p:nvSpPr>
          <p:cNvPr id="240" name="Rectangle 3"/>
          <p:cNvSpPr txBox="1">
            <a:spLocks noChangeArrowheads="1"/>
          </p:cNvSpPr>
          <p:nvPr/>
        </p:nvSpPr>
        <p:spPr bwMode="auto">
          <a:xfrm>
            <a:off x="541660" y="4968898"/>
            <a:ext cx="8278812" cy="9803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075" tIns="46038" rIns="92075" bIns="46038" numCol="1" anchor="t" anchorCtr="0" compatLnSpc="1">
            <a:prstTxWarp prst="textNoShape">
              <a:avLst/>
            </a:prstTxWarp>
          </a:bodyPr>
          <a:lstStyle/>
          <a:p>
            <a:pPr marL="342900" marR="0" lvl="0" indent="-342900" algn="l" defTabSz="762000" rtl="0" eaLnBrk="1" fontAlgn="base" latinLnBrk="0" hangingPunct="1">
              <a:lnSpc>
                <a:spcPct val="160000"/>
              </a:lnSpc>
              <a:spcBef>
                <a:spcPct val="20000"/>
              </a:spcBef>
              <a:spcAft>
                <a:spcPct val="0"/>
              </a:spcAft>
              <a:buClr>
                <a:srgbClr val="FF66FF"/>
              </a:buClr>
              <a:buSzTx/>
              <a:buFont typeface="Wingdings" pitchFamily="2" charset="2"/>
              <a:buChar char="q"/>
              <a:tabLst/>
              <a:defRPr/>
            </a:pPr>
            <a:r>
              <a:rPr kumimoji="0" lang="pt-BR" sz="3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pt-BR" sz="3600" b="1" i="0" u="none" strike="noStrike" kern="0" cap="none" spc="0" normalizeH="0" baseline="0" noProof="0" dirty="0" err="1" smtClean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+mn-lt"/>
                <a:ea typeface="+mn-ea"/>
                <a:cs typeface="+mn-cs"/>
              </a:rPr>
              <a:t>Metônico</a:t>
            </a:r>
            <a:r>
              <a:rPr kumimoji="0" lang="pt-BR" sz="3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+mn-lt"/>
                <a:ea typeface="+mn-ea"/>
                <a:cs typeface="+mn-cs"/>
              </a:rPr>
              <a:t>  </a:t>
            </a:r>
            <a:r>
              <a:rPr kumimoji="0" lang="pt-BR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+mn-lt"/>
                <a:ea typeface="+mn-ea"/>
                <a:cs typeface="+mn-cs"/>
              </a:rPr>
              <a:t>Ciclo </a:t>
            </a:r>
            <a:r>
              <a:rPr kumimoji="0" lang="pt-BR" sz="3200" b="1" i="0" u="none" strike="noStrike" kern="0" cap="none" spc="0" normalizeH="0" baseline="0" noProof="0" dirty="0" err="1" smtClean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+mn-lt"/>
                <a:ea typeface="+mn-ea"/>
                <a:cs typeface="+mn-cs"/>
              </a:rPr>
              <a:t>luni-solar</a:t>
            </a:r>
            <a:r>
              <a:rPr kumimoji="0" lang="pt-BR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+mn-lt"/>
                <a:ea typeface="+mn-ea"/>
                <a:cs typeface="+mn-cs"/>
              </a:rPr>
              <a:t> (19 anos)</a:t>
            </a:r>
          </a:p>
        </p:txBody>
      </p:sp>
      <p:pic>
        <p:nvPicPr>
          <p:cNvPr id="241" name="Picture 120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8676456" y="5622776"/>
            <a:ext cx="398512" cy="398512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28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2728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29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2729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2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29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2729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2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2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12729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2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29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12729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500"/>
                            </p:stCondLst>
                            <p:childTnLst>
                              <p:par>
                                <p:cTn id="4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29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12729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000"/>
                            </p:stCondLst>
                            <p:childTnLst>
                              <p:par>
                                <p:cTn id="4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2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" dur="500"/>
                                        <p:tgtEl>
                                          <p:spTgt spid="12729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2" presetClass="entr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2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"/>
                            </p:stCondLst>
                            <p:childTnLst>
                              <p:par>
                                <p:cTn id="5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2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12729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000"/>
                            </p:stCondLst>
                            <p:childTnLst>
                              <p:par>
                                <p:cTn id="6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2" presetClass="entr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" dur="500"/>
                                        <p:tgtEl>
                                          <p:spTgt spid="2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72835" grpId="1" build="p"/>
      <p:bldP spid="236" grpId="1" build="allAtOnce"/>
      <p:bldP spid="237" grpId="1" build="allAtOnce"/>
      <p:bldP spid="238" grpId="1" build="allAtOnce"/>
      <p:bldP spid="239" grpId="1" build="allAtOnce"/>
      <p:bldP spid="240" grpId="1" build="allAtOnce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00"/>
            </a:gs>
            <a:gs pos="20000">
              <a:srgbClr val="000040"/>
            </a:gs>
            <a:gs pos="50000">
              <a:srgbClr val="400040"/>
            </a:gs>
            <a:gs pos="75000">
              <a:srgbClr val="8F0040"/>
            </a:gs>
            <a:gs pos="89999">
              <a:srgbClr val="F27300"/>
            </a:gs>
            <a:gs pos="100000">
              <a:srgbClr val="FFBF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upo 41"/>
          <p:cNvGrpSpPr/>
          <p:nvPr/>
        </p:nvGrpSpPr>
        <p:grpSpPr>
          <a:xfrm>
            <a:off x="97812" y="105962"/>
            <a:ext cx="1017804" cy="802758"/>
            <a:chOff x="395288" y="4122738"/>
            <a:chExt cx="1714500" cy="1135062"/>
          </a:xfrm>
        </p:grpSpPr>
        <p:sp>
          <p:nvSpPr>
            <p:cNvPr id="43" name="Freeform 3"/>
            <p:cNvSpPr>
              <a:spLocks/>
            </p:cNvSpPr>
            <p:nvPr/>
          </p:nvSpPr>
          <p:spPr bwMode="auto">
            <a:xfrm>
              <a:off x="449263" y="4122738"/>
              <a:ext cx="1660525" cy="419100"/>
            </a:xfrm>
            <a:custGeom>
              <a:avLst/>
              <a:gdLst/>
              <a:ahLst/>
              <a:cxnLst>
                <a:cxn ang="0">
                  <a:pos x="4" y="1014"/>
                </a:cxn>
                <a:cxn ang="0">
                  <a:pos x="0" y="931"/>
                </a:cxn>
                <a:cxn ang="0">
                  <a:pos x="93" y="808"/>
                </a:cxn>
                <a:cxn ang="0">
                  <a:pos x="125" y="561"/>
                </a:cxn>
                <a:cxn ang="0">
                  <a:pos x="43" y="374"/>
                </a:cxn>
                <a:cxn ang="0">
                  <a:pos x="93" y="215"/>
                </a:cxn>
                <a:cxn ang="0">
                  <a:pos x="35" y="86"/>
                </a:cxn>
                <a:cxn ang="0">
                  <a:pos x="456" y="17"/>
                </a:cxn>
                <a:cxn ang="0">
                  <a:pos x="774" y="107"/>
                </a:cxn>
                <a:cxn ang="0">
                  <a:pos x="1101" y="24"/>
                </a:cxn>
                <a:cxn ang="0">
                  <a:pos x="1653" y="0"/>
                </a:cxn>
                <a:cxn ang="0">
                  <a:pos x="1840" y="107"/>
                </a:cxn>
                <a:cxn ang="0">
                  <a:pos x="2163" y="114"/>
                </a:cxn>
                <a:cxn ang="0">
                  <a:pos x="2333" y="47"/>
                </a:cxn>
                <a:cxn ang="0">
                  <a:pos x="2703" y="51"/>
                </a:cxn>
                <a:cxn ang="0">
                  <a:pos x="2684" y="309"/>
                </a:cxn>
                <a:cxn ang="0">
                  <a:pos x="2641" y="371"/>
                </a:cxn>
                <a:cxn ang="0">
                  <a:pos x="2735" y="624"/>
                </a:cxn>
                <a:cxn ang="0">
                  <a:pos x="2660" y="838"/>
                </a:cxn>
                <a:cxn ang="0">
                  <a:pos x="2649" y="1056"/>
                </a:cxn>
                <a:cxn ang="0">
                  <a:pos x="4" y="1014"/>
                </a:cxn>
                <a:cxn ang="0">
                  <a:pos x="4" y="1014"/>
                </a:cxn>
              </a:cxnLst>
              <a:rect l="0" t="0" r="r" b="b"/>
              <a:pathLst>
                <a:path w="2735" h="1056">
                  <a:moveTo>
                    <a:pt x="4" y="1014"/>
                  </a:moveTo>
                  <a:lnTo>
                    <a:pt x="0" y="931"/>
                  </a:lnTo>
                  <a:lnTo>
                    <a:pt x="93" y="808"/>
                  </a:lnTo>
                  <a:lnTo>
                    <a:pt x="125" y="561"/>
                  </a:lnTo>
                  <a:lnTo>
                    <a:pt x="43" y="374"/>
                  </a:lnTo>
                  <a:lnTo>
                    <a:pt x="93" y="215"/>
                  </a:lnTo>
                  <a:lnTo>
                    <a:pt x="35" y="86"/>
                  </a:lnTo>
                  <a:lnTo>
                    <a:pt x="456" y="17"/>
                  </a:lnTo>
                  <a:lnTo>
                    <a:pt x="774" y="107"/>
                  </a:lnTo>
                  <a:lnTo>
                    <a:pt x="1101" y="24"/>
                  </a:lnTo>
                  <a:lnTo>
                    <a:pt x="1653" y="0"/>
                  </a:lnTo>
                  <a:lnTo>
                    <a:pt x="1840" y="107"/>
                  </a:lnTo>
                  <a:lnTo>
                    <a:pt x="2163" y="114"/>
                  </a:lnTo>
                  <a:lnTo>
                    <a:pt x="2333" y="47"/>
                  </a:lnTo>
                  <a:lnTo>
                    <a:pt x="2703" y="51"/>
                  </a:lnTo>
                  <a:lnTo>
                    <a:pt x="2684" y="309"/>
                  </a:lnTo>
                  <a:lnTo>
                    <a:pt x="2641" y="371"/>
                  </a:lnTo>
                  <a:lnTo>
                    <a:pt x="2735" y="624"/>
                  </a:lnTo>
                  <a:lnTo>
                    <a:pt x="2660" y="838"/>
                  </a:lnTo>
                  <a:lnTo>
                    <a:pt x="2649" y="1056"/>
                  </a:lnTo>
                  <a:lnTo>
                    <a:pt x="4" y="1014"/>
                  </a:lnTo>
                  <a:lnTo>
                    <a:pt x="4" y="1014"/>
                  </a:lnTo>
                  <a:close/>
                </a:path>
              </a:pathLst>
            </a:custGeom>
            <a:solidFill>
              <a:srgbClr val="B2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4" name="Freeform 4"/>
            <p:cNvSpPr>
              <a:spLocks/>
            </p:cNvSpPr>
            <p:nvPr/>
          </p:nvSpPr>
          <p:spPr bwMode="auto">
            <a:xfrm>
              <a:off x="1108076" y="4295775"/>
              <a:ext cx="241300" cy="176212"/>
            </a:xfrm>
            <a:custGeom>
              <a:avLst/>
              <a:gdLst/>
              <a:ahLst/>
              <a:cxnLst>
                <a:cxn ang="0">
                  <a:pos x="17" y="338"/>
                </a:cxn>
                <a:cxn ang="0">
                  <a:pos x="0" y="235"/>
                </a:cxn>
                <a:cxn ang="0">
                  <a:pos x="36" y="141"/>
                </a:cxn>
                <a:cxn ang="0">
                  <a:pos x="118" y="48"/>
                </a:cxn>
                <a:cxn ang="0">
                  <a:pos x="229" y="4"/>
                </a:cxn>
                <a:cxn ang="0">
                  <a:pos x="338" y="0"/>
                </a:cxn>
                <a:cxn ang="0">
                  <a:pos x="501" y="48"/>
                </a:cxn>
                <a:cxn ang="0">
                  <a:pos x="585" y="118"/>
                </a:cxn>
                <a:cxn ang="0">
                  <a:pos x="607" y="212"/>
                </a:cxn>
                <a:cxn ang="0">
                  <a:pos x="582" y="299"/>
                </a:cxn>
                <a:cxn ang="0">
                  <a:pos x="515" y="377"/>
                </a:cxn>
                <a:cxn ang="0">
                  <a:pos x="399" y="433"/>
                </a:cxn>
                <a:cxn ang="0">
                  <a:pos x="255" y="447"/>
                </a:cxn>
                <a:cxn ang="0">
                  <a:pos x="112" y="417"/>
                </a:cxn>
                <a:cxn ang="0">
                  <a:pos x="17" y="338"/>
                </a:cxn>
                <a:cxn ang="0">
                  <a:pos x="17" y="338"/>
                </a:cxn>
              </a:cxnLst>
              <a:rect l="0" t="0" r="r" b="b"/>
              <a:pathLst>
                <a:path w="607" h="447">
                  <a:moveTo>
                    <a:pt x="17" y="338"/>
                  </a:moveTo>
                  <a:lnTo>
                    <a:pt x="0" y="235"/>
                  </a:lnTo>
                  <a:lnTo>
                    <a:pt x="36" y="141"/>
                  </a:lnTo>
                  <a:lnTo>
                    <a:pt x="118" y="48"/>
                  </a:lnTo>
                  <a:lnTo>
                    <a:pt x="229" y="4"/>
                  </a:lnTo>
                  <a:lnTo>
                    <a:pt x="338" y="0"/>
                  </a:lnTo>
                  <a:lnTo>
                    <a:pt x="501" y="48"/>
                  </a:lnTo>
                  <a:lnTo>
                    <a:pt x="585" y="118"/>
                  </a:lnTo>
                  <a:lnTo>
                    <a:pt x="607" y="212"/>
                  </a:lnTo>
                  <a:lnTo>
                    <a:pt x="582" y="299"/>
                  </a:lnTo>
                  <a:lnTo>
                    <a:pt x="515" y="377"/>
                  </a:lnTo>
                  <a:lnTo>
                    <a:pt x="399" y="433"/>
                  </a:lnTo>
                  <a:lnTo>
                    <a:pt x="255" y="447"/>
                  </a:lnTo>
                  <a:lnTo>
                    <a:pt x="112" y="417"/>
                  </a:lnTo>
                  <a:lnTo>
                    <a:pt x="17" y="338"/>
                  </a:lnTo>
                  <a:lnTo>
                    <a:pt x="17" y="338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5" name="Freeform 5"/>
            <p:cNvSpPr>
              <a:spLocks/>
            </p:cNvSpPr>
            <p:nvPr/>
          </p:nvSpPr>
          <p:spPr bwMode="auto">
            <a:xfrm>
              <a:off x="1657351" y="4311650"/>
              <a:ext cx="139700" cy="165100"/>
            </a:xfrm>
            <a:custGeom>
              <a:avLst/>
              <a:gdLst/>
              <a:ahLst/>
              <a:cxnLst>
                <a:cxn ang="0">
                  <a:pos x="56" y="384"/>
                </a:cxn>
                <a:cxn ang="0">
                  <a:pos x="69" y="367"/>
                </a:cxn>
                <a:cxn ang="0">
                  <a:pos x="119" y="273"/>
                </a:cxn>
                <a:cxn ang="0">
                  <a:pos x="190" y="293"/>
                </a:cxn>
                <a:cxn ang="0">
                  <a:pos x="225" y="322"/>
                </a:cxn>
                <a:cxn ang="0">
                  <a:pos x="267" y="386"/>
                </a:cxn>
                <a:cxn ang="0">
                  <a:pos x="293" y="415"/>
                </a:cxn>
                <a:cxn ang="0">
                  <a:pos x="311" y="401"/>
                </a:cxn>
                <a:cxn ang="0">
                  <a:pos x="315" y="353"/>
                </a:cxn>
                <a:cxn ang="0">
                  <a:pos x="269" y="289"/>
                </a:cxn>
                <a:cxn ang="0">
                  <a:pos x="210" y="242"/>
                </a:cxn>
                <a:cxn ang="0">
                  <a:pos x="223" y="216"/>
                </a:cxn>
                <a:cxn ang="0">
                  <a:pos x="332" y="188"/>
                </a:cxn>
                <a:cxn ang="0">
                  <a:pos x="353" y="161"/>
                </a:cxn>
                <a:cxn ang="0">
                  <a:pos x="324" y="136"/>
                </a:cxn>
                <a:cxn ang="0">
                  <a:pos x="265" y="131"/>
                </a:cxn>
                <a:cxn ang="0">
                  <a:pos x="172" y="168"/>
                </a:cxn>
                <a:cxn ang="0">
                  <a:pos x="195" y="89"/>
                </a:cxn>
                <a:cxn ang="0">
                  <a:pos x="234" y="17"/>
                </a:cxn>
                <a:cxn ang="0">
                  <a:pos x="226" y="0"/>
                </a:cxn>
                <a:cxn ang="0">
                  <a:pos x="182" y="7"/>
                </a:cxn>
                <a:cxn ang="0">
                  <a:pos x="144" y="50"/>
                </a:cxn>
                <a:cxn ang="0">
                  <a:pos x="123" y="121"/>
                </a:cxn>
                <a:cxn ang="0">
                  <a:pos x="86" y="65"/>
                </a:cxn>
                <a:cxn ang="0">
                  <a:pos x="37" y="12"/>
                </a:cxn>
                <a:cxn ang="0">
                  <a:pos x="10" y="20"/>
                </a:cxn>
                <a:cxn ang="0">
                  <a:pos x="0" y="67"/>
                </a:cxn>
                <a:cxn ang="0">
                  <a:pos x="29" y="107"/>
                </a:cxn>
                <a:cxn ang="0">
                  <a:pos x="75" y="136"/>
                </a:cxn>
                <a:cxn ang="0">
                  <a:pos x="29" y="149"/>
                </a:cxn>
                <a:cxn ang="0">
                  <a:pos x="9" y="168"/>
                </a:cxn>
                <a:cxn ang="0">
                  <a:pos x="10" y="183"/>
                </a:cxn>
                <a:cxn ang="0">
                  <a:pos x="101" y="184"/>
                </a:cxn>
                <a:cxn ang="0">
                  <a:pos x="84" y="213"/>
                </a:cxn>
                <a:cxn ang="0">
                  <a:pos x="50" y="264"/>
                </a:cxn>
                <a:cxn ang="0">
                  <a:pos x="36" y="315"/>
                </a:cxn>
                <a:cxn ang="0">
                  <a:pos x="42" y="360"/>
                </a:cxn>
                <a:cxn ang="0">
                  <a:pos x="56" y="384"/>
                </a:cxn>
                <a:cxn ang="0">
                  <a:pos x="56" y="384"/>
                </a:cxn>
              </a:cxnLst>
              <a:rect l="0" t="0" r="r" b="b"/>
              <a:pathLst>
                <a:path w="353" h="415">
                  <a:moveTo>
                    <a:pt x="56" y="384"/>
                  </a:moveTo>
                  <a:lnTo>
                    <a:pt x="69" y="367"/>
                  </a:lnTo>
                  <a:lnTo>
                    <a:pt x="119" y="273"/>
                  </a:lnTo>
                  <a:lnTo>
                    <a:pt x="190" y="293"/>
                  </a:lnTo>
                  <a:lnTo>
                    <a:pt x="225" y="322"/>
                  </a:lnTo>
                  <a:lnTo>
                    <a:pt x="267" y="386"/>
                  </a:lnTo>
                  <a:lnTo>
                    <a:pt x="293" y="415"/>
                  </a:lnTo>
                  <a:lnTo>
                    <a:pt x="311" y="401"/>
                  </a:lnTo>
                  <a:lnTo>
                    <a:pt x="315" y="353"/>
                  </a:lnTo>
                  <a:lnTo>
                    <a:pt x="269" y="289"/>
                  </a:lnTo>
                  <a:lnTo>
                    <a:pt x="210" y="242"/>
                  </a:lnTo>
                  <a:lnTo>
                    <a:pt x="223" y="216"/>
                  </a:lnTo>
                  <a:lnTo>
                    <a:pt x="332" y="188"/>
                  </a:lnTo>
                  <a:lnTo>
                    <a:pt x="353" y="161"/>
                  </a:lnTo>
                  <a:lnTo>
                    <a:pt x="324" y="136"/>
                  </a:lnTo>
                  <a:lnTo>
                    <a:pt x="265" y="131"/>
                  </a:lnTo>
                  <a:lnTo>
                    <a:pt x="172" y="168"/>
                  </a:lnTo>
                  <a:lnTo>
                    <a:pt x="195" y="89"/>
                  </a:lnTo>
                  <a:lnTo>
                    <a:pt x="234" y="17"/>
                  </a:lnTo>
                  <a:lnTo>
                    <a:pt x="226" y="0"/>
                  </a:lnTo>
                  <a:lnTo>
                    <a:pt x="182" y="7"/>
                  </a:lnTo>
                  <a:lnTo>
                    <a:pt x="144" y="50"/>
                  </a:lnTo>
                  <a:lnTo>
                    <a:pt x="123" y="121"/>
                  </a:lnTo>
                  <a:lnTo>
                    <a:pt x="86" y="65"/>
                  </a:lnTo>
                  <a:lnTo>
                    <a:pt x="37" y="12"/>
                  </a:lnTo>
                  <a:lnTo>
                    <a:pt x="10" y="20"/>
                  </a:lnTo>
                  <a:lnTo>
                    <a:pt x="0" y="67"/>
                  </a:lnTo>
                  <a:lnTo>
                    <a:pt x="29" y="107"/>
                  </a:lnTo>
                  <a:lnTo>
                    <a:pt x="75" y="136"/>
                  </a:lnTo>
                  <a:lnTo>
                    <a:pt x="29" y="149"/>
                  </a:lnTo>
                  <a:lnTo>
                    <a:pt x="9" y="168"/>
                  </a:lnTo>
                  <a:lnTo>
                    <a:pt x="10" y="183"/>
                  </a:lnTo>
                  <a:lnTo>
                    <a:pt x="101" y="184"/>
                  </a:lnTo>
                  <a:lnTo>
                    <a:pt x="84" y="213"/>
                  </a:lnTo>
                  <a:lnTo>
                    <a:pt x="50" y="264"/>
                  </a:lnTo>
                  <a:lnTo>
                    <a:pt x="36" y="315"/>
                  </a:lnTo>
                  <a:lnTo>
                    <a:pt x="42" y="360"/>
                  </a:lnTo>
                  <a:lnTo>
                    <a:pt x="56" y="384"/>
                  </a:lnTo>
                  <a:lnTo>
                    <a:pt x="56" y="384"/>
                  </a:lnTo>
                  <a:close/>
                </a:path>
              </a:pathLst>
            </a:custGeom>
            <a:solidFill>
              <a:srgbClr val="00C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6" name="Freeform 6"/>
            <p:cNvSpPr>
              <a:spLocks/>
            </p:cNvSpPr>
            <p:nvPr/>
          </p:nvSpPr>
          <p:spPr bwMode="auto">
            <a:xfrm>
              <a:off x="1543051" y="4341813"/>
              <a:ext cx="128588" cy="142875"/>
            </a:xfrm>
            <a:custGeom>
              <a:avLst/>
              <a:gdLst/>
              <a:ahLst/>
              <a:cxnLst>
                <a:cxn ang="0">
                  <a:pos x="132" y="350"/>
                </a:cxn>
                <a:cxn ang="0">
                  <a:pos x="134" y="283"/>
                </a:cxn>
                <a:cxn ang="0">
                  <a:pos x="147" y="242"/>
                </a:cxn>
                <a:cxn ang="0">
                  <a:pos x="162" y="230"/>
                </a:cxn>
                <a:cxn ang="0">
                  <a:pos x="190" y="230"/>
                </a:cxn>
                <a:cxn ang="0">
                  <a:pos x="216" y="246"/>
                </a:cxn>
                <a:cxn ang="0">
                  <a:pos x="243" y="232"/>
                </a:cxn>
                <a:cxn ang="0">
                  <a:pos x="249" y="196"/>
                </a:cxn>
                <a:cxn ang="0">
                  <a:pos x="325" y="182"/>
                </a:cxn>
                <a:cxn ang="0">
                  <a:pos x="320" y="171"/>
                </a:cxn>
                <a:cxn ang="0">
                  <a:pos x="302" y="156"/>
                </a:cxn>
                <a:cxn ang="0">
                  <a:pos x="268" y="153"/>
                </a:cxn>
                <a:cxn ang="0">
                  <a:pos x="219" y="167"/>
                </a:cxn>
                <a:cxn ang="0">
                  <a:pos x="211" y="156"/>
                </a:cxn>
                <a:cxn ang="0">
                  <a:pos x="217" y="133"/>
                </a:cxn>
                <a:cxn ang="0">
                  <a:pos x="262" y="79"/>
                </a:cxn>
                <a:cxn ang="0">
                  <a:pos x="268" y="52"/>
                </a:cxn>
                <a:cxn ang="0">
                  <a:pos x="240" y="38"/>
                </a:cxn>
                <a:cxn ang="0">
                  <a:pos x="200" y="70"/>
                </a:cxn>
                <a:cxn ang="0">
                  <a:pos x="183" y="104"/>
                </a:cxn>
                <a:cxn ang="0">
                  <a:pos x="177" y="133"/>
                </a:cxn>
                <a:cxn ang="0">
                  <a:pos x="161" y="76"/>
                </a:cxn>
                <a:cxn ang="0">
                  <a:pos x="133" y="21"/>
                </a:cxn>
                <a:cxn ang="0">
                  <a:pos x="106" y="0"/>
                </a:cxn>
                <a:cxn ang="0">
                  <a:pos x="87" y="0"/>
                </a:cxn>
                <a:cxn ang="0">
                  <a:pos x="66" y="17"/>
                </a:cxn>
                <a:cxn ang="0">
                  <a:pos x="70" y="62"/>
                </a:cxn>
                <a:cxn ang="0">
                  <a:pos x="139" y="153"/>
                </a:cxn>
                <a:cxn ang="0">
                  <a:pos x="81" y="137"/>
                </a:cxn>
                <a:cxn ang="0">
                  <a:pos x="28" y="138"/>
                </a:cxn>
                <a:cxn ang="0">
                  <a:pos x="0" y="152"/>
                </a:cxn>
                <a:cxn ang="0">
                  <a:pos x="0" y="186"/>
                </a:cxn>
                <a:cxn ang="0">
                  <a:pos x="106" y="177"/>
                </a:cxn>
                <a:cxn ang="0">
                  <a:pos x="144" y="184"/>
                </a:cxn>
                <a:cxn ang="0">
                  <a:pos x="148" y="195"/>
                </a:cxn>
                <a:cxn ang="0">
                  <a:pos x="114" y="213"/>
                </a:cxn>
                <a:cxn ang="0">
                  <a:pos x="86" y="253"/>
                </a:cxn>
                <a:cxn ang="0">
                  <a:pos x="86" y="311"/>
                </a:cxn>
                <a:cxn ang="0">
                  <a:pos x="96" y="345"/>
                </a:cxn>
                <a:cxn ang="0">
                  <a:pos x="121" y="358"/>
                </a:cxn>
                <a:cxn ang="0">
                  <a:pos x="132" y="350"/>
                </a:cxn>
                <a:cxn ang="0">
                  <a:pos x="132" y="350"/>
                </a:cxn>
              </a:cxnLst>
              <a:rect l="0" t="0" r="r" b="b"/>
              <a:pathLst>
                <a:path w="325" h="358">
                  <a:moveTo>
                    <a:pt x="132" y="350"/>
                  </a:moveTo>
                  <a:lnTo>
                    <a:pt x="134" y="283"/>
                  </a:lnTo>
                  <a:lnTo>
                    <a:pt x="147" y="242"/>
                  </a:lnTo>
                  <a:lnTo>
                    <a:pt x="162" y="230"/>
                  </a:lnTo>
                  <a:lnTo>
                    <a:pt x="190" y="230"/>
                  </a:lnTo>
                  <a:lnTo>
                    <a:pt x="216" y="246"/>
                  </a:lnTo>
                  <a:lnTo>
                    <a:pt x="243" y="232"/>
                  </a:lnTo>
                  <a:lnTo>
                    <a:pt x="249" y="196"/>
                  </a:lnTo>
                  <a:lnTo>
                    <a:pt x="325" y="182"/>
                  </a:lnTo>
                  <a:lnTo>
                    <a:pt x="320" y="171"/>
                  </a:lnTo>
                  <a:lnTo>
                    <a:pt x="302" y="156"/>
                  </a:lnTo>
                  <a:lnTo>
                    <a:pt x="268" y="153"/>
                  </a:lnTo>
                  <a:lnTo>
                    <a:pt x="219" y="167"/>
                  </a:lnTo>
                  <a:lnTo>
                    <a:pt x="211" y="156"/>
                  </a:lnTo>
                  <a:lnTo>
                    <a:pt x="217" y="133"/>
                  </a:lnTo>
                  <a:lnTo>
                    <a:pt x="262" y="79"/>
                  </a:lnTo>
                  <a:lnTo>
                    <a:pt x="268" y="52"/>
                  </a:lnTo>
                  <a:lnTo>
                    <a:pt x="240" y="38"/>
                  </a:lnTo>
                  <a:lnTo>
                    <a:pt x="200" y="70"/>
                  </a:lnTo>
                  <a:lnTo>
                    <a:pt x="183" y="104"/>
                  </a:lnTo>
                  <a:lnTo>
                    <a:pt x="177" y="133"/>
                  </a:lnTo>
                  <a:lnTo>
                    <a:pt x="161" y="76"/>
                  </a:lnTo>
                  <a:lnTo>
                    <a:pt x="133" y="21"/>
                  </a:lnTo>
                  <a:lnTo>
                    <a:pt x="106" y="0"/>
                  </a:lnTo>
                  <a:lnTo>
                    <a:pt x="87" y="0"/>
                  </a:lnTo>
                  <a:lnTo>
                    <a:pt x="66" y="17"/>
                  </a:lnTo>
                  <a:lnTo>
                    <a:pt x="70" y="62"/>
                  </a:lnTo>
                  <a:lnTo>
                    <a:pt x="139" y="153"/>
                  </a:lnTo>
                  <a:lnTo>
                    <a:pt x="81" y="137"/>
                  </a:lnTo>
                  <a:lnTo>
                    <a:pt x="28" y="138"/>
                  </a:lnTo>
                  <a:lnTo>
                    <a:pt x="0" y="152"/>
                  </a:lnTo>
                  <a:lnTo>
                    <a:pt x="0" y="186"/>
                  </a:lnTo>
                  <a:lnTo>
                    <a:pt x="106" y="177"/>
                  </a:lnTo>
                  <a:lnTo>
                    <a:pt x="144" y="184"/>
                  </a:lnTo>
                  <a:lnTo>
                    <a:pt x="148" y="195"/>
                  </a:lnTo>
                  <a:lnTo>
                    <a:pt x="114" y="213"/>
                  </a:lnTo>
                  <a:lnTo>
                    <a:pt x="86" y="253"/>
                  </a:lnTo>
                  <a:lnTo>
                    <a:pt x="86" y="311"/>
                  </a:lnTo>
                  <a:lnTo>
                    <a:pt x="96" y="345"/>
                  </a:lnTo>
                  <a:lnTo>
                    <a:pt x="121" y="358"/>
                  </a:lnTo>
                  <a:lnTo>
                    <a:pt x="132" y="350"/>
                  </a:lnTo>
                  <a:lnTo>
                    <a:pt x="132" y="350"/>
                  </a:lnTo>
                  <a:close/>
                </a:path>
              </a:pathLst>
            </a:custGeom>
            <a:solidFill>
              <a:srgbClr val="00C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7" name="Freeform 7"/>
            <p:cNvSpPr>
              <a:spLocks/>
            </p:cNvSpPr>
            <p:nvPr/>
          </p:nvSpPr>
          <p:spPr bwMode="auto">
            <a:xfrm>
              <a:off x="738188" y="4514850"/>
              <a:ext cx="1065213" cy="117475"/>
            </a:xfrm>
            <a:custGeom>
              <a:avLst/>
              <a:gdLst/>
              <a:ahLst/>
              <a:cxnLst>
                <a:cxn ang="0">
                  <a:pos x="19" y="195"/>
                </a:cxn>
                <a:cxn ang="0">
                  <a:pos x="0" y="97"/>
                </a:cxn>
                <a:cxn ang="0">
                  <a:pos x="4" y="0"/>
                </a:cxn>
                <a:cxn ang="0">
                  <a:pos x="2658" y="8"/>
                </a:cxn>
                <a:cxn ang="0">
                  <a:pos x="2686" y="120"/>
                </a:cxn>
                <a:cxn ang="0">
                  <a:pos x="129" y="297"/>
                </a:cxn>
                <a:cxn ang="0">
                  <a:pos x="19" y="195"/>
                </a:cxn>
                <a:cxn ang="0">
                  <a:pos x="19" y="195"/>
                </a:cxn>
              </a:cxnLst>
              <a:rect l="0" t="0" r="r" b="b"/>
              <a:pathLst>
                <a:path w="2686" h="297">
                  <a:moveTo>
                    <a:pt x="19" y="195"/>
                  </a:moveTo>
                  <a:lnTo>
                    <a:pt x="0" y="97"/>
                  </a:lnTo>
                  <a:lnTo>
                    <a:pt x="4" y="0"/>
                  </a:lnTo>
                  <a:lnTo>
                    <a:pt x="2658" y="8"/>
                  </a:lnTo>
                  <a:lnTo>
                    <a:pt x="2686" y="120"/>
                  </a:lnTo>
                  <a:lnTo>
                    <a:pt x="129" y="297"/>
                  </a:lnTo>
                  <a:lnTo>
                    <a:pt x="19" y="195"/>
                  </a:lnTo>
                  <a:lnTo>
                    <a:pt x="19" y="195"/>
                  </a:lnTo>
                  <a:close/>
                </a:path>
              </a:pathLst>
            </a:custGeom>
            <a:solidFill>
              <a:srgbClr val="5E75F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8" name="Freeform 8"/>
            <p:cNvSpPr>
              <a:spLocks/>
            </p:cNvSpPr>
            <p:nvPr/>
          </p:nvSpPr>
          <p:spPr bwMode="auto">
            <a:xfrm>
              <a:off x="1622426" y="4422775"/>
              <a:ext cx="38100" cy="128587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34" y="235"/>
                </a:cxn>
                <a:cxn ang="0">
                  <a:pos x="34" y="170"/>
                </a:cxn>
                <a:cxn ang="0">
                  <a:pos x="0" y="29"/>
                </a:cxn>
                <a:cxn ang="0">
                  <a:pos x="25" y="29"/>
                </a:cxn>
                <a:cxn ang="0">
                  <a:pos x="34" y="0"/>
                </a:cxn>
                <a:cxn ang="0">
                  <a:pos x="62" y="95"/>
                </a:cxn>
                <a:cxn ang="0">
                  <a:pos x="86" y="201"/>
                </a:cxn>
                <a:cxn ang="0">
                  <a:pos x="97" y="299"/>
                </a:cxn>
                <a:cxn ang="0">
                  <a:pos x="49" y="324"/>
                </a:cxn>
                <a:cxn ang="0">
                  <a:pos x="15" y="307"/>
                </a:cxn>
                <a:cxn ang="0">
                  <a:pos x="15" y="307"/>
                </a:cxn>
              </a:cxnLst>
              <a:rect l="0" t="0" r="r" b="b"/>
              <a:pathLst>
                <a:path w="97" h="324">
                  <a:moveTo>
                    <a:pt x="15" y="307"/>
                  </a:moveTo>
                  <a:lnTo>
                    <a:pt x="34" y="235"/>
                  </a:lnTo>
                  <a:lnTo>
                    <a:pt x="34" y="170"/>
                  </a:lnTo>
                  <a:lnTo>
                    <a:pt x="0" y="29"/>
                  </a:lnTo>
                  <a:lnTo>
                    <a:pt x="25" y="29"/>
                  </a:lnTo>
                  <a:lnTo>
                    <a:pt x="34" y="0"/>
                  </a:lnTo>
                  <a:lnTo>
                    <a:pt x="62" y="95"/>
                  </a:lnTo>
                  <a:lnTo>
                    <a:pt x="86" y="201"/>
                  </a:lnTo>
                  <a:lnTo>
                    <a:pt x="97" y="299"/>
                  </a:lnTo>
                  <a:lnTo>
                    <a:pt x="49" y="324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solidFill>
              <a:srgbClr val="DDB79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9" name="Freeform 9"/>
            <p:cNvSpPr>
              <a:spLocks/>
            </p:cNvSpPr>
            <p:nvPr/>
          </p:nvSpPr>
          <p:spPr bwMode="auto">
            <a:xfrm>
              <a:off x="1143001" y="4518025"/>
              <a:ext cx="206375" cy="77787"/>
            </a:xfrm>
            <a:custGeom>
              <a:avLst/>
              <a:gdLst/>
              <a:ahLst/>
              <a:cxnLst>
                <a:cxn ang="0">
                  <a:pos x="45" y="6"/>
                </a:cxn>
                <a:cxn ang="0">
                  <a:pos x="11" y="15"/>
                </a:cxn>
                <a:cxn ang="0">
                  <a:pos x="6" y="29"/>
                </a:cxn>
                <a:cxn ang="0">
                  <a:pos x="52" y="36"/>
                </a:cxn>
                <a:cxn ang="0">
                  <a:pos x="127" y="49"/>
                </a:cxn>
                <a:cxn ang="0">
                  <a:pos x="119" y="56"/>
                </a:cxn>
                <a:cxn ang="0">
                  <a:pos x="54" y="60"/>
                </a:cxn>
                <a:cxn ang="0">
                  <a:pos x="16" y="68"/>
                </a:cxn>
                <a:cxn ang="0">
                  <a:pos x="28" y="77"/>
                </a:cxn>
                <a:cxn ang="0">
                  <a:pos x="62" y="85"/>
                </a:cxn>
                <a:cxn ang="0">
                  <a:pos x="102" y="93"/>
                </a:cxn>
                <a:cxn ang="0">
                  <a:pos x="100" y="99"/>
                </a:cxn>
                <a:cxn ang="0">
                  <a:pos x="72" y="106"/>
                </a:cxn>
                <a:cxn ang="0">
                  <a:pos x="40" y="111"/>
                </a:cxn>
                <a:cxn ang="0">
                  <a:pos x="98" y="133"/>
                </a:cxn>
                <a:cxn ang="0">
                  <a:pos x="116" y="147"/>
                </a:cxn>
                <a:cxn ang="0">
                  <a:pos x="90" y="156"/>
                </a:cxn>
                <a:cxn ang="0">
                  <a:pos x="206" y="185"/>
                </a:cxn>
                <a:cxn ang="0">
                  <a:pos x="475" y="180"/>
                </a:cxn>
                <a:cxn ang="0">
                  <a:pos x="437" y="171"/>
                </a:cxn>
                <a:cxn ang="0">
                  <a:pos x="404" y="161"/>
                </a:cxn>
                <a:cxn ang="0">
                  <a:pos x="372" y="151"/>
                </a:cxn>
                <a:cxn ang="0">
                  <a:pos x="347" y="141"/>
                </a:cxn>
                <a:cxn ang="0">
                  <a:pos x="336" y="128"/>
                </a:cxn>
                <a:cxn ang="0">
                  <a:pos x="353" y="125"/>
                </a:cxn>
                <a:cxn ang="0">
                  <a:pos x="419" y="112"/>
                </a:cxn>
                <a:cxn ang="0">
                  <a:pos x="384" y="106"/>
                </a:cxn>
                <a:cxn ang="0">
                  <a:pos x="299" y="91"/>
                </a:cxn>
                <a:cxn ang="0">
                  <a:pos x="297" y="80"/>
                </a:cxn>
                <a:cxn ang="0">
                  <a:pos x="332" y="74"/>
                </a:cxn>
                <a:cxn ang="0">
                  <a:pos x="458" y="69"/>
                </a:cxn>
                <a:cxn ang="0">
                  <a:pos x="504" y="53"/>
                </a:cxn>
                <a:cxn ang="0">
                  <a:pos x="495" y="48"/>
                </a:cxn>
                <a:cxn ang="0">
                  <a:pos x="420" y="43"/>
                </a:cxn>
                <a:cxn ang="0">
                  <a:pos x="350" y="37"/>
                </a:cxn>
                <a:cxn ang="0">
                  <a:pos x="414" y="31"/>
                </a:cxn>
                <a:cxn ang="0">
                  <a:pos x="499" y="27"/>
                </a:cxn>
                <a:cxn ang="0">
                  <a:pos x="520" y="15"/>
                </a:cxn>
                <a:cxn ang="0">
                  <a:pos x="509" y="0"/>
                </a:cxn>
                <a:cxn ang="0">
                  <a:pos x="66" y="2"/>
                </a:cxn>
              </a:cxnLst>
              <a:rect l="0" t="0" r="r" b="b"/>
              <a:pathLst>
                <a:path w="520" h="194">
                  <a:moveTo>
                    <a:pt x="66" y="2"/>
                  </a:moveTo>
                  <a:lnTo>
                    <a:pt x="45" y="6"/>
                  </a:lnTo>
                  <a:lnTo>
                    <a:pt x="28" y="10"/>
                  </a:lnTo>
                  <a:lnTo>
                    <a:pt x="11" y="15"/>
                  </a:lnTo>
                  <a:lnTo>
                    <a:pt x="0" y="26"/>
                  </a:lnTo>
                  <a:lnTo>
                    <a:pt x="6" y="29"/>
                  </a:lnTo>
                  <a:lnTo>
                    <a:pt x="16" y="32"/>
                  </a:lnTo>
                  <a:lnTo>
                    <a:pt x="52" y="36"/>
                  </a:lnTo>
                  <a:lnTo>
                    <a:pt x="116" y="45"/>
                  </a:lnTo>
                  <a:lnTo>
                    <a:pt x="127" y="49"/>
                  </a:lnTo>
                  <a:lnTo>
                    <a:pt x="127" y="53"/>
                  </a:lnTo>
                  <a:lnTo>
                    <a:pt x="119" y="56"/>
                  </a:lnTo>
                  <a:lnTo>
                    <a:pt x="101" y="58"/>
                  </a:lnTo>
                  <a:lnTo>
                    <a:pt x="54" y="60"/>
                  </a:lnTo>
                  <a:lnTo>
                    <a:pt x="20" y="64"/>
                  </a:lnTo>
                  <a:lnTo>
                    <a:pt x="16" y="68"/>
                  </a:lnTo>
                  <a:lnTo>
                    <a:pt x="19" y="72"/>
                  </a:lnTo>
                  <a:lnTo>
                    <a:pt x="28" y="77"/>
                  </a:lnTo>
                  <a:lnTo>
                    <a:pt x="43" y="82"/>
                  </a:lnTo>
                  <a:lnTo>
                    <a:pt x="62" y="85"/>
                  </a:lnTo>
                  <a:lnTo>
                    <a:pt x="86" y="89"/>
                  </a:lnTo>
                  <a:lnTo>
                    <a:pt x="102" y="93"/>
                  </a:lnTo>
                  <a:lnTo>
                    <a:pt x="106" y="96"/>
                  </a:lnTo>
                  <a:lnTo>
                    <a:pt x="100" y="99"/>
                  </a:lnTo>
                  <a:lnTo>
                    <a:pt x="88" y="103"/>
                  </a:lnTo>
                  <a:lnTo>
                    <a:pt x="72" y="106"/>
                  </a:lnTo>
                  <a:lnTo>
                    <a:pt x="57" y="108"/>
                  </a:lnTo>
                  <a:lnTo>
                    <a:pt x="40" y="111"/>
                  </a:lnTo>
                  <a:lnTo>
                    <a:pt x="90" y="130"/>
                  </a:lnTo>
                  <a:lnTo>
                    <a:pt x="98" y="133"/>
                  </a:lnTo>
                  <a:lnTo>
                    <a:pt x="114" y="140"/>
                  </a:lnTo>
                  <a:lnTo>
                    <a:pt x="116" y="147"/>
                  </a:lnTo>
                  <a:lnTo>
                    <a:pt x="107" y="151"/>
                  </a:lnTo>
                  <a:lnTo>
                    <a:pt x="90" y="156"/>
                  </a:lnTo>
                  <a:lnTo>
                    <a:pt x="86" y="194"/>
                  </a:lnTo>
                  <a:lnTo>
                    <a:pt x="206" y="185"/>
                  </a:lnTo>
                  <a:lnTo>
                    <a:pt x="484" y="183"/>
                  </a:lnTo>
                  <a:lnTo>
                    <a:pt x="475" y="180"/>
                  </a:lnTo>
                  <a:lnTo>
                    <a:pt x="452" y="175"/>
                  </a:lnTo>
                  <a:lnTo>
                    <a:pt x="437" y="171"/>
                  </a:lnTo>
                  <a:lnTo>
                    <a:pt x="420" y="166"/>
                  </a:lnTo>
                  <a:lnTo>
                    <a:pt x="404" y="161"/>
                  </a:lnTo>
                  <a:lnTo>
                    <a:pt x="388" y="156"/>
                  </a:lnTo>
                  <a:lnTo>
                    <a:pt x="372" y="151"/>
                  </a:lnTo>
                  <a:lnTo>
                    <a:pt x="359" y="146"/>
                  </a:lnTo>
                  <a:lnTo>
                    <a:pt x="347" y="141"/>
                  </a:lnTo>
                  <a:lnTo>
                    <a:pt x="338" y="137"/>
                  </a:lnTo>
                  <a:lnTo>
                    <a:pt x="336" y="128"/>
                  </a:lnTo>
                  <a:lnTo>
                    <a:pt x="341" y="126"/>
                  </a:lnTo>
                  <a:lnTo>
                    <a:pt x="353" y="125"/>
                  </a:lnTo>
                  <a:lnTo>
                    <a:pt x="423" y="115"/>
                  </a:lnTo>
                  <a:lnTo>
                    <a:pt x="419" y="112"/>
                  </a:lnTo>
                  <a:lnTo>
                    <a:pt x="406" y="109"/>
                  </a:lnTo>
                  <a:lnTo>
                    <a:pt x="384" y="106"/>
                  </a:lnTo>
                  <a:lnTo>
                    <a:pt x="350" y="101"/>
                  </a:lnTo>
                  <a:lnTo>
                    <a:pt x="299" y="91"/>
                  </a:lnTo>
                  <a:lnTo>
                    <a:pt x="293" y="85"/>
                  </a:lnTo>
                  <a:lnTo>
                    <a:pt x="297" y="80"/>
                  </a:lnTo>
                  <a:lnTo>
                    <a:pt x="311" y="77"/>
                  </a:lnTo>
                  <a:lnTo>
                    <a:pt x="332" y="74"/>
                  </a:lnTo>
                  <a:lnTo>
                    <a:pt x="393" y="72"/>
                  </a:lnTo>
                  <a:lnTo>
                    <a:pt x="458" y="69"/>
                  </a:lnTo>
                  <a:lnTo>
                    <a:pt x="500" y="59"/>
                  </a:lnTo>
                  <a:lnTo>
                    <a:pt x="504" y="53"/>
                  </a:lnTo>
                  <a:lnTo>
                    <a:pt x="501" y="50"/>
                  </a:lnTo>
                  <a:lnTo>
                    <a:pt x="495" y="48"/>
                  </a:lnTo>
                  <a:lnTo>
                    <a:pt x="467" y="45"/>
                  </a:lnTo>
                  <a:lnTo>
                    <a:pt x="420" y="43"/>
                  </a:lnTo>
                  <a:lnTo>
                    <a:pt x="352" y="40"/>
                  </a:lnTo>
                  <a:lnTo>
                    <a:pt x="350" y="37"/>
                  </a:lnTo>
                  <a:lnTo>
                    <a:pt x="362" y="35"/>
                  </a:lnTo>
                  <a:lnTo>
                    <a:pt x="414" y="31"/>
                  </a:lnTo>
                  <a:lnTo>
                    <a:pt x="476" y="29"/>
                  </a:lnTo>
                  <a:lnTo>
                    <a:pt x="499" y="27"/>
                  </a:lnTo>
                  <a:lnTo>
                    <a:pt x="513" y="25"/>
                  </a:lnTo>
                  <a:lnTo>
                    <a:pt x="520" y="15"/>
                  </a:lnTo>
                  <a:lnTo>
                    <a:pt x="515" y="5"/>
                  </a:lnTo>
                  <a:lnTo>
                    <a:pt x="509" y="0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solidFill>
              <a:srgbClr val="3BE8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50" name="Freeform 10"/>
            <p:cNvSpPr>
              <a:spLocks/>
            </p:cNvSpPr>
            <p:nvPr/>
          </p:nvSpPr>
          <p:spPr bwMode="auto">
            <a:xfrm>
              <a:off x="1706563" y="4418013"/>
              <a:ext cx="42863" cy="1238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23" y="0"/>
                </a:cxn>
                <a:cxn ang="0">
                  <a:pos x="52" y="13"/>
                </a:cxn>
                <a:cxn ang="0">
                  <a:pos x="58" y="50"/>
                </a:cxn>
                <a:cxn ang="0">
                  <a:pos x="88" y="131"/>
                </a:cxn>
                <a:cxn ang="0">
                  <a:pos x="100" y="203"/>
                </a:cxn>
                <a:cxn ang="0">
                  <a:pos x="107" y="314"/>
                </a:cxn>
                <a:cxn ang="0">
                  <a:pos x="47" y="308"/>
                </a:cxn>
                <a:cxn ang="0">
                  <a:pos x="56" y="254"/>
                </a:cxn>
                <a:cxn ang="0">
                  <a:pos x="39" y="153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7" h="314">
                  <a:moveTo>
                    <a:pt x="0" y="4"/>
                  </a:moveTo>
                  <a:lnTo>
                    <a:pt x="23" y="0"/>
                  </a:lnTo>
                  <a:lnTo>
                    <a:pt x="52" y="13"/>
                  </a:lnTo>
                  <a:lnTo>
                    <a:pt x="58" y="50"/>
                  </a:lnTo>
                  <a:lnTo>
                    <a:pt x="88" y="131"/>
                  </a:lnTo>
                  <a:lnTo>
                    <a:pt x="100" y="203"/>
                  </a:lnTo>
                  <a:lnTo>
                    <a:pt x="107" y="314"/>
                  </a:lnTo>
                  <a:lnTo>
                    <a:pt x="47" y="308"/>
                  </a:lnTo>
                  <a:lnTo>
                    <a:pt x="56" y="254"/>
                  </a:lnTo>
                  <a:lnTo>
                    <a:pt x="39" y="153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DB79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51" name="Freeform 11"/>
            <p:cNvSpPr>
              <a:spLocks/>
            </p:cNvSpPr>
            <p:nvPr/>
          </p:nvSpPr>
          <p:spPr bwMode="auto">
            <a:xfrm>
              <a:off x="395288" y="4527550"/>
              <a:ext cx="1714500" cy="730250"/>
            </a:xfrm>
            <a:custGeom>
              <a:avLst/>
              <a:gdLst/>
              <a:ahLst/>
              <a:cxnLst>
                <a:cxn ang="0">
                  <a:pos x="470" y="130"/>
                </a:cxn>
                <a:cxn ang="0">
                  <a:pos x="659" y="127"/>
                </a:cxn>
                <a:cxn ang="0">
                  <a:pos x="802" y="128"/>
                </a:cxn>
                <a:cxn ang="0">
                  <a:pos x="913" y="146"/>
                </a:cxn>
                <a:cxn ang="0">
                  <a:pos x="1035" y="148"/>
                </a:cxn>
                <a:cxn ang="0">
                  <a:pos x="1458" y="132"/>
                </a:cxn>
                <a:cxn ang="0">
                  <a:pos x="1611" y="118"/>
                </a:cxn>
                <a:cxn ang="0">
                  <a:pos x="1722" y="117"/>
                </a:cxn>
                <a:cxn ang="0">
                  <a:pos x="1957" y="81"/>
                </a:cxn>
                <a:cxn ang="0">
                  <a:pos x="2274" y="50"/>
                </a:cxn>
                <a:cxn ang="0">
                  <a:pos x="2351" y="34"/>
                </a:cxn>
                <a:cxn ang="0">
                  <a:pos x="2374" y="41"/>
                </a:cxn>
                <a:cxn ang="0">
                  <a:pos x="2422" y="13"/>
                </a:cxn>
                <a:cxn ang="0">
                  <a:pos x="2590" y="0"/>
                </a:cxn>
                <a:cxn ang="0">
                  <a:pos x="2596" y="15"/>
                </a:cxn>
                <a:cxn ang="0">
                  <a:pos x="2610" y="28"/>
                </a:cxn>
                <a:cxn ang="0">
                  <a:pos x="2631" y="27"/>
                </a:cxn>
                <a:cxn ang="0">
                  <a:pos x="2710" y="29"/>
                </a:cxn>
                <a:cxn ang="0">
                  <a:pos x="2793" y="60"/>
                </a:cxn>
                <a:cxn ang="0">
                  <a:pos x="2696" y="387"/>
                </a:cxn>
                <a:cxn ang="0">
                  <a:pos x="2683" y="772"/>
                </a:cxn>
                <a:cxn ang="0">
                  <a:pos x="2597" y="1193"/>
                </a:cxn>
                <a:cxn ang="0">
                  <a:pos x="2659" y="1574"/>
                </a:cxn>
                <a:cxn ang="0">
                  <a:pos x="2198" y="1704"/>
                </a:cxn>
                <a:cxn ang="0">
                  <a:pos x="1619" y="1790"/>
                </a:cxn>
                <a:cxn ang="0">
                  <a:pos x="1125" y="1708"/>
                </a:cxn>
                <a:cxn ang="0">
                  <a:pos x="631" y="1841"/>
                </a:cxn>
                <a:cxn ang="0">
                  <a:pos x="163" y="1714"/>
                </a:cxn>
                <a:cxn ang="0">
                  <a:pos x="0" y="1348"/>
                </a:cxn>
                <a:cxn ang="0">
                  <a:pos x="28" y="874"/>
                </a:cxn>
                <a:cxn ang="0">
                  <a:pos x="67" y="551"/>
                </a:cxn>
                <a:cxn ang="0">
                  <a:pos x="114" y="123"/>
                </a:cxn>
                <a:cxn ang="0">
                  <a:pos x="372" y="138"/>
                </a:cxn>
              </a:cxnLst>
              <a:rect l="0" t="0" r="r" b="b"/>
              <a:pathLst>
                <a:path w="2793" h="1841">
                  <a:moveTo>
                    <a:pt x="372" y="138"/>
                  </a:moveTo>
                  <a:lnTo>
                    <a:pt x="470" y="130"/>
                  </a:lnTo>
                  <a:lnTo>
                    <a:pt x="596" y="142"/>
                  </a:lnTo>
                  <a:lnTo>
                    <a:pt x="659" y="127"/>
                  </a:lnTo>
                  <a:lnTo>
                    <a:pt x="703" y="138"/>
                  </a:lnTo>
                  <a:lnTo>
                    <a:pt x="802" y="128"/>
                  </a:lnTo>
                  <a:lnTo>
                    <a:pt x="837" y="139"/>
                  </a:lnTo>
                  <a:lnTo>
                    <a:pt x="913" y="146"/>
                  </a:lnTo>
                  <a:lnTo>
                    <a:pt x="981" y="135"/>
                  </a:lnTo>
                  <a:lnTo>
                    <a:pt x="1035" y="148"/>
                  </a:lnTo>
                  <a:lnTo>
                    <a:pt x="1269" y="144"/>
                  </a:lnTo>
                  <a:lnTo>
                    <a:pt x="1458" y="132"/>
                  </a:lnTo>
                  <a:lnTo>
                    <a:pt x="1525" y="120"/>
                  </a:lnTo>
                  <a:lnTo>
                    <a:pt x="1611" y="118"/>
                  </a:lnTo>
                  <a:lnTo>
                    <a:pt x="1683" y="117"/>
                  </a:lnTo>
                  <a:lnTo>
                    <a:pt x="1722" y="117"/>
                  </a:lnTo>
                  <a:lnTo>
                    <a:pt x="1819" y="93"/>
                  </a:lnTo>
                  <a:lnTo>
                    <a:pt x="1957" y="81"/>
                  </a:lnTo>
                  <a:lnTo>
                    <a:pt x="2117" y="71"/>
                  </a:lnTo>
                  <a:lnTo>
                    <a:pt x="2274" y="50"/>
                  </a:lnTo>
                  <a:lnTo>
                    <a:pt x="2341" y="29"/>
                  </a:lnTo>
                  <a:lnTo>
                    <a:pt x="2351" y="34"/>
                  </a:lnTo>
                  <a:lnTo>
                    <a:pt x="2361" y="38"/>
                  </a:lnTo>
                  <a:lnTo>
                    <a:pt x="2374" y="41"/>
                  </a:lnTo>
                  <a:lnTo>
                    <a:pt x="2401" y="38"/>
                  </a:lnTo>
                  <a:lnTo>
                    <a:pt x="2422" y="13"/>
                  </a:lnTo>
                  <a:lnTo>
                    <a:pt x="2508" y="15"/>
                  </a:lnTo>
                  <a:lnTo>
                    <a:pt x="2590" y="0"/>
                  </a:lnTo>
                  <a:lnTo>
                    <a:pt x="2592" y="8"/>
                  </a:lnTo>
                  <a:lnTo>
                    <a:pt x="2596" y="15"/>
                  </a:lnTo>
                  <a:lnTo>
                    <a:pt x="2602" y="22"/>
                  </a:lnTo>
                  <a:lnTo>
                    <a:pt x="2610" y="28"/>
                  </a:lnTo>
                  <a:lnTo>
                    <a:pt x="2620" y="31"/>
                  </a:lnTo>
                  <a:lnTo>
                    <a:pt x="2631" y="27"/>
                  </a:lnTo>
                  <a:lnTo>
                    <a:pt x="2645" y="17"/>
                  </a:lnTo>
                  <a:lnTo>
                    <a:pt x="2710" y="29"/>
                  </a:lnTo>
                  <a:lnTo>
                    <a:pt x="2764" y="38"/>
                  </a:lnTo>
                  <a:lnTo>
                    <a:pt x="2793" y="60"/>
                  </a:lnTo>
                  <a:lnTo>
                    <a:pt x="2778" y="239"/>
                  </a:lnTo>
                  <a:lnTo>
                    <a:pt x="2696" y="387"/>
                  </a:lnTo>
                  <a:lnTo>
                    <a:pt x="2737" y="585"/>
                  </a:lnTo>
                  <a:lnTo>
                    <a:pt x="2683" y="772"/>
                  </a:lnTo>
                  <a:lnTo>
                    <a:pt x="2645" y="1007"/>
                  </a:lnTo>
                  <a:lnTo>
                    <a:pt x="2597" y="1193"/>
                  </a:lnTo>
                  <a:lnTo>
                    <a:pt x="2696" y="1424"/>
                  </a:lnTo>
                  <a:lnTo>
                    <a:pt x="2659" y="1574"/>
                  </a:lnTo>
                  <a:lnTo>
                    <a:pt x="2691" y="1730"/>
                  </a:lnTo>
                  <a:lnTo>
                    <a:pt x="2198" y="1704"/>
                  </a:lnTo>
                  <a:lnTo>
                    <a:pt x="1977" y="1618"/>
                  </a:lnTo>
                  <a:lnTo>
                    <a:pt x="1619" y="1790"/>
                  </a:lnTo>
                  <a:lnTo>
                    <a:pt x="1347" y="1781"/>
                  </a:lnTo>
                  <a:lnTo>
                    <a:pt x="1125" y="1708"/>
                  </a:lnTo>
                  <a:lnTo>
                    <a:pt x="899" y="1719"/>
                  </a:lnTo>
                  <a:lnTo>
                    <a:pt x="631" y="1841"/>
                  </a:lnTo>
                  <a:lnTo>
                    <a:pt x="481" y="1785"/>
                  </a:lnTo>
                  <a:lnTo>
                    <a:pt x="163" y="1714"/>
                  </a:lnTo>
                  <a:lnTo>
                    <a:pt x="30" y="1730"/>
                  </a:lnTo>
                  <a:lnTo>
                    <a:pt x="0" y="1348"/>
                  </a:lnTo>
                  <a:lnTo>
                    <a:pt x="28" y="1140"/>
                  </a:lnTo>
                  <a:lnTo>
                    <a:pt x="28" y="874"/>
                  </a:lnTo>
                  <a:lnTo>
                    <a:pt x="13" y="628"/>
                  </a:lnTo>
                  <a:lnTo>
                    <a:pt x="67" y="551"/>
                  </a:lnTo>
                  <a:lnTo>
                    <a:pt x="121" y="297"/>
                  </a:lnTo>
                  <a:lnTo>
                    <a:pt x="114" y="123"/>
                  </a:lnTo>
                  <a:lnTo>
                    <a:pt x="372" y="138"/>
                  </a:lnTo>
                  <a:lnTo>
                    <a:pt x="372" y="138"/>
                  </a:lnTo>
                  <a:close/>
                </a:path>
              </a:pathLst>
            </a:custGeom>
            <a:solidFill>
              <a:srgbClr val="FFFF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52" name="Freeform 12"/>
            <p:cNvSpPr>
              <a:spLocks/>
            </p:cNvSpPr>
            <p:nvPr/>
          </p:nvSpPr>
          <p:spPr bwMode="auto">
            <a:xfrm>
              <a:off x="1674813" y="4325938"/>
              <a:ext cx="103188" cy="131762"/>
            </a:xfrm>
            <a:custGeom>
              <a:avLst/>
              <a:gdLst/>
              <a:ahLst/>
              <a:cxnLst>
                <a:cxn ang="0">
                  <a:pos x="4" y="34"/>
                </a:cxn>
                <a:cxn ang="0">
                  <a:pos x="21" y="73"/>
                </a:cxn>
                <a:cxn ang="0">
                  <a:pos x="48" y="107"/>
                </a:cxn>
                <a:cxn ang="0">
                  <a:pos x="58" y="122"/>
                </a:cxn>
                <a:cxn ang="0">
                  <a:pos x="17" y="121"/>
                </a:cxn>
                <a:cxn ang="0">
                  <a:pos x="11" y="129"/>
                </a:cxn>
                <a:cxn ang="0">
                  <a:pos x="64" y="144"/>
                </a:cxn>
                <a:cxn ang="0">
                  <a:pos x="68" y="169"/>
                </a:cxn>
                <a:cxn ang="0">
                  <a:pos x="45" y="203"/>
                </a:cxn>
                <a:cxn ang="0">
                  <a:pos x="24" y="246"/>
                </a:cxn>
                <a:cxn ang="0">
                  <a:pos x="21" y="278"/>
                </a:cxn>
                <a:cxn ang="0">
                  <a:pos x="38" y="249"/>
                </a:cxn>
                <a:cxn ang="0">
                  <a:pos x="63" y="222"/>
                </a:cxn>
                <a:cxn ang="0">
                  <a:pos x="79" y="216"/>
                </a:cxn>
                <a:cxn ang="0">
                  <a:pos x="118" y="222"/>
                </a:cxn>
                <a:cxn ang="0">
                  <a:pos x="139" y="233"/>
                </a:cxn>
                <a:cxn ang="0">
                  <a:pos x="159" y="247"/>
                </a:cxn>
                <a:cxn ang="0">
                  <a:pos x="196" y="280"/>
                </a:cxn>
                <a:cxn ang="0">
                  <a:pos x="222" y="316"/>
                </a:cxn>
                <a:cxn ang="0">
                  <a:pos x="233" y="324"/>
                </a:cxn>
                <a:cxn ang="0">
                  <a:pos x="226" y="290"/>
                </a:cxn>
                <a:cxn ang="0">
                  <a:pos x="212" y="269"/>
                </a:cxn>
                <a:cxn ang="0">
                  <a:pos x="188" y="242"/>
                </a:cxn>
                <a:cxn ang="0">
                  <a:pos x="151" y="211"/>
                </a:cxn>
                <a:cxn ang="0">
                  <a:pos x="141" y="182"/>
                </a:cxn>
                <a:cxn ang="0">
                  <a:pos x="156" y="170"/>
                </a:cxn>
                <a:cxn ang="0">
                  <a:pos x="174" y="159"/>
                </a:cxn>
                <a:cxn ang="0">
                  <a:pos x="196" y="148"/>
                </a:cxn>
                <a:cxn ang="0">
                  <a:pos x="217" y="139"/>
                </a:cxn>
                <a:cxn ang="0">
                  <a:pos x="238" y="135"/>
                </a:cxn>
                <a:cxn ang="0">
                  <a:pos x="251" y="130"/>
                </a:cxn>
                <a:cxn ang="0">
                  <a:pos x="230" y="122"/>
                </a:cxn>
                <a:cxn ang="0">
                  <a:pos x="185" y="125"/>
                </a:cxn>
                <a:cxn ang="0">
                  <a:pos x="153" y="134"/>
                </a:cxn>
                <a:cxn ang="0">
                  <a:pos x="134" y="141"/>
                </a:cxn>
                <a:cxn ang="0">
                  <a:pos x="111" y="151"/>
                </a:cxn>
                <a:cxn ang="0">
                  <a:pos x="120" y="87"/>
                </a:cxn>
                <a:cxn ang="0">
                  <a:pos x="134" y="36"/>
                </a:cxn>
                <a:cxn ang="0">
                  <a:pos x="144" y="16"/>
                </a:cxn>
                <a:cxn ang="0">
                  <a:pos x="153" y="0"/>
                </a:cxn>
                <a:cxn ang="0">
                  <a:pos x="126" y="23"/>
                </a:cxn>
                <a:cxn ang="0">
                  <a:pos x="100" y="77"/>
                </a:cxn>
                <a:cxn ang="0">
                  <a:pos x="84" y="122"/>
                </a:cxn>
                <a:cxn ang="0">
                  <a:pos x="1" y="24"/>
                </a:cxn>
              </a:cxnLst>
              <a:rect l="0" t="0" r="r" b="b"/>
              <a:pathLst>
                <a:path w="257" h="333">
                  <a:moveTo>
                    <a:pt x="1" y="24"/>
                  </a:moveTo>
                  <a:lnTo>
                    <a:pt x="4" y="34"/>
                  </a:lnTo>
                  <a:lnTo>
                    <a:pt x="14" y="58"/>
                  </a:lnTo>
                  <a:lnTo>
                    <a:pt x="21" y="73"/>
                  </a:lnTo>
                  <a:lnTo>
                    <a:pt x="33" y="91"/>
                  </a:lnTo>
                  <a:lnTo>
                    <a:pt x="48" y="107"/>
                  </a:lnTo>
                  <a:lnTo>
                    <a:pt x="65" y="125"/>
                  </a:lnTo>
                  <a:lnTo>
                    <a:pt x="58" y="122"/>
                  </a:lnTo>
                  <a:lnTo>
                    <a:pt x="39" y="121"/>
                  </a:lnTo>
                  <a:lnTo>
                    <a:pt x="17" y="121"/>
                  </a:lnTo>
                  <a:lnTo>
                    <a:pt x="0" y="127"/>
                  </a:lnTo>
                  <a:lnTo>
                    <a:pt x="11" y="129"/>
                  </a:lnTo>
                  <a:lnTo>
                    <a:pt x="38" y="135"/>
                  </a:lnTo>
                  <a:lnTo>
                    <a:pt x="64" y="144"/>
                  </a:lnTo>
                  <a:lnTo>
                    <a:pt x="78" y="156"/>
                  </a:lnTo>
                  <a:lnTo>
                    <a:pt x="68" y="169"/>
                  </a:lnTo>
                  <a:lnTo>
                    <a:pt x="58" y="184"/>
                  </a:lnTo>
                  <a:lnTo>
                    <a:pt x="45" y="203"/>
                  </a:lnTo>
                  <a:lnTo>
                    <a:pt x="34" y="223"/>
                  </a:lnTo>
                  <a:lnTo>
                    <a:pt x="24" y="246"/>
                  </a:lnTo>
                  <a:lnTo>
                    <a:pt x="15" y="290"/>
                  </a:lnTo>
                  <a:lnTo>
                    <a:pt x="21" y="278"/>
                  </a:lnTo>
                  <a:lnTo>
                    <a:pt x="28" y="264"/>
                  </a:lnTo>
                  <a:lnTo>
                    <a:pt x="38" y="249"/>
                  </a:lnTo>
                  <a:lnTo>
                    <a:pt x="49" y="235"/>
                  </a:lnTo>
                  <a:lnTo>
                    <a:pt x="63" y="222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98" y="216"/>
                  </a:lnTo>
                  <a:lnTo>
                    <a:pt x="118" y="222"/>
                  </a:lnTo>
                  <a:lnTo>
                    <a:pt x="129" y="227"/>
                  </a:lnTo>
                  <a:lnTo>
                    <a:pt x="139" y="233"/>
                  </a:lnTo>
                  <a:lnTo>
                    <a:pt x="149" y="240"/>
                  </a:lnTo>
                  <a:lnTo>
                    <a:pt x="159" y="247"/>
                  </a:lnTo>
                  <a:lnTo>
                    <a:pt x="178" y="263"/>
                  </a:lnTo>
                  <a:lnTo>
                    <a:pt x="196" y="280"/>
                  </a:lnTo>
                  <a:lnTo>
                    <a:pt x="209" y="299"/>
                  </a:lnTo>
                  <a:lnTo>
                    <a:pt x="222" y="316"/>
                  </a:lnTo>
                  <a:lnTo>
                    <a:pt x="230" y="333"/>
                  </a:lnTo>
                  <a:lnTo>
                    <a:pt x="233" y="324"/>
                  </a:lnTo>
                  <a:lnTo>
                    <a:pt x="230" y="300"/>
                  </a:lnTo>
                  <a:lnTo>
                    <a:pt x="226" y="290"/>
                  </a:lnTo>
                  <a:lnTo>
                    <a:pt x="219" y="280"/>
                  </a:lnTo>
                  <a:lnTo>
                    <a:pt x="212" y="269"/>
                  </a:lnTo>
                  <a:lnTo>
                    <a:pt x="202" y="256"/>
                  </a:lnTo>
                  <a:lnTo>
                    <a:pt x="188" y="242"/>
                  </a:lnTo>
                  <a:lnTo>
                    <a:pt x="172" y="227"/>
                  </a:lnTo>
                  <a:lnTo>
                    <a:pt x="151" y="211"/>
                  </a:lnTo>
                  <a:lnTo>
                    <a:pt x="127" y="193"/>
                  </a:lnTo>
                  <a:lnTo>
                    <a:pt x="141" y="182"/>
                  </a:lnTo>
                  <a:lnTo>
                    <a:pt x="148" y="177"/>
                  </a:lnTo>
                  <a:lnTo>
                    <a:pt x="156" y="170"/>
                  </a:lnTo>
                  <a:lnTo>
                    <a:pt x="165" y="165"/>
                  </a:lnTo>
                  <a:lnTo>
                    <a:pt x="174" y="159"/>
                  </a:lnTo>
                  <a:lnTo>
                    <a:pt x="184" y="153"/>
                  </a:lnTo>
                  <a:lnTo>
                    <a:pt x="196" y="148"/>
                  </a:lnTo>
                  <a:lnTo>
                    <a:pt x="206" y="143"/>
                  </a:lnTo>
                  <a:lnTo>
                    <a:pt x="217" y="139"/>
                  </a:lnTo>
                  <a:lnTo>
                    <a:pt x="227" y="136"/>
                  </a:lnTo>
                  <a:lnTo>
                    <a:pt x="238" y="135"/>
                  </a:lnTo>
                  <a:lnTo>
                    <a:pt x="257" y="136"/>
                  </a:lnTo>
                  <a:lnTo>
                    <a:pt x="251" y="130"/>
                  </a:lnTo>
                  <a:lnTo>
                    <a:pt x="243" y="126"/>
                  </a:lnTo>
                  <a:lnTo>
                    <a:pt x="230" y="122"/>
                  </a:lnTo>
                  <a:lnTo>
                    <a:pt x="211" y="121"/>
                  </a:lnTo>
                  <a:lnTo>
                    <a:pt x="185" y="125"/>
                  </a:lnTo>
                  <a:lnTo>
                    <a:pt x="170" y="129"/>
                  </a:lnTo>
                  <a:lnTo>
                    <a:pt x="153" y="134"/>
                  </a:lnTo>
                  <a:lnTo>
                    <a:pt x="142" y="137"/>
                  </a:lnTo>
                  <a:lnTo>
                    <a:pt x="134" y="141"/>
                  </a:lnTo>
                  <a:lnTo>
                    <a:pt x="122" y="146"/>
                  </a:lnTo>
                  <a:lnTo>
                    <a:pt x="111" y="151"/>
                  </a:lnTo>
                  <a:lnTo>
                    <a:pt x="113" y="132"/>
                  </a:lnTo>
                  <a:lnTo>
                    <a:pt x="120" y="87"/>
                  </a:lnTo>
                  <a:lnTo>
                    <a:pt x="125" y="62"/>
                  </a:lnTo>
                  <a:lnTo>
                    <a:pt x="134" y="36"/>
                  </a:lnTo>
                  <a:lnTo>
                    <a:pt x="139" y="26"/>
                  </a:lnTo>
                  <a:lnTo>
                    <a:pt x="144" y="16"/>
                  </a:lnTo>
                  <a:lnTo>
                    <a:pt x="158" y="1"/>
                  </a:lnTo>
                  <a:lnTo>
                    <a:pt x="153" y="0"/>
                  </a:lnTo>
                  <a:lnTo>
                    <a:pt x="136" y="10"/>
                  </a:lnTo>
                  <a:lnTo>
                    <a:pt x="126" y="23"/>
                  </a:lnTo>
                  <a:lnTo>
                    <a:pt x="113" y="45"/>
                  </a:lnTo>
                  <a:lnTo>
                    <a:pt x="100" y="77"/>
                  </a:lnTo>
                  <a:lnTo>
                    <a:pt x="92" y="98"/>
                  </a:lnTo>
                  <a:lnTo>
                    <a:pt x="84" y="122"/>
                  </a:lnTo>
                  <a:lnTo>
                    <a:pt x="1" y="24"/>
                  </a:lnTo>
                  <a:lnTo>
                    <a:pt x="1" y="24"/>
                  </a:lnTo>
                  <a:close/>
                </a:path>
              </a:pathLst>
            </a:custGeom>
            <a:solidFill>
              <a:srgbClr val="1AFF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53" name="Freeform 13"/>
            <p:cNvSpPr>
              <a:spLocks/>
            </p:cNvSpPr>
            <p:nvPr/>
          </p:nvSpPr>
          <p:spPr bwMode="auto">
            <a:xfrm>
              <a:off x="1560513" y="4357688"/>
              <a:ext cx="93663" cy="111125"/>
            </a:xfrm>
            <a:custGeom>
              <a:avLst/>
              <a:gdLst/>
              <a:ahLst/>
              <a:cxnLst>
                <a:cxn ang="0">
                  <a:pos x="0" y="124"/>
                </a:cxn>
                <a:cxn ang="0">
                  <a:pos x="10" y="123"/>
                </a:cxn>
                <a:cxn ang="0">
                  <a:pos x="36" y="119"/>
                </a:cxn>
                <a:cxn ang="0">
                  <a:pos x="72" y="118"/>
                </a:cxn>
                <a:cxn ang="0">
                  <a:pos x="108" y="123"/>
                </a:cxn>
                <a:cxn ang="0">
                  <a:pos x="98" y="110"/>
                </a:cxn>
                <a:cxn ang="0">
                  <a:pos x="88" y="96"/>
                </a:cxn>
                <a:cxn ang="0">
                  <a:pos x="77" y="80"/>
                </a:cxn>
                <a:cxn ang="0">
                  <a:pos x="65" y="61"/>
                </a:cxn>
                <a:cxn ang="0">
                  <a:pos x="56" y="39"/>
                </a:cxn>
                <a:cxn ang="0">
                  <a:pos x="49" y="0"/>
                </a:cxn>
                <a:cxn ang="0">
                  <a:pos x="134" y="115"/>
                </a:cxn>
                <a:cxn ang="0">
                  <a:pos x="137" y="101"/>
                </a:cxn>
                <a:cxn ang="0">
                  <a:pos x="142" y="89"/>
                </a:cxn>
                <a:cxn ang="0">
                  <a:pos x="150" y="73"/>
                </a:cxn>
                <a:cxn ang="0">
                  <a:pos x="159" y="57"/>
                </a:cxn>
                <a:cxn ang="0">
                  <a:pos x="169" y="43"/>
                </a:cxn>
                <a:cxn ang="0">
                  <a:pos x="181" y="32"/>
                </a:cxn>
                <a:cxn ang="0">
                  <a:pos x="189" y="28"/>
                </a:cxn>
                <a:cxn ang="0">
                  <a:pos x="197" y="27"/>
                </a:cxn>
                <a:cxn ang="0">
                  <a:pos x="189" y="41"/>
                </a:cxn>
                <a:cxn ang="0">
                  <a:pos x="175" y="73"/>
                </a:cxn>
                <a:cxn ang="0">
                  <a:pos x="159" y="137"/>
                </a:cxn>
                <a:cxn ang="0">
                  <a:pos x="169" y="133"/>
                </a:cxn>
                <a:cxn ang="0">
                  <a:pos x="190" y="128"/>
                </a:cxn>
                <a:cxn ang="0">
                  <a:pos x="216" y="125"/>
                </a:cxn>
                <a:cxn ang="0">
                  <a:pos x="236" y="126"/>
                </a:cxn>
                <a:cxn ang="0">
                  <a:pos x="224" y="130"/>
                </a:cxn>
                <a:cxn ang="0">
                  <a:pos x="212" y="137"/>
                </a:cxn>
                <a:cxn ang="0">
                  <a:pos x="199" y="143"/>
                </a:cxn>
                <a:cxn ang="0">
                  <a:pos x="192" y="147"/>
                </a:cxn>
                <a:cxn ang="0">
                  <a:pos x="185" y="150"/>
                </a:cxn>
                <a:cxn ang="0">
                  <a:pos x="173" y="161"/>
                </a:cxn>
                <a:cxn ang="0">
                  <a:pos x="161" y="179"/>
                </a:cxn>
                <a:cxn ang="0">
                  <a:pos x="145" y="177"/>
                </a:cxn>
                <a:cxn ang="0">
                  <a:pos x="111" y="179"/>
                </a:cxn>
                <a:cxn ang="0">
                  <a:pos x="79" y="207"/>
                </a:cxn>
                <a:cxn ang="0">
                  <a:pos x="70" y="238"/>
                </a:cxn>
                <a:cxn ang="0">
                  <a:pos x="70" y="281"/>
                </a:cxn>
                <a:cxn ang="0">
                  <a:pos x="64" y="265"/>
                </a:cxn>
                <a:cxn ang="0">
                  <a:pos x="60" y="227"/>
                </a:cxn>
                <a:cxn ang="0">
                  <a:pos x="65" y="206"/>
                </a:cxn>
                <a:cxn ang="0">
                  <a:pos x="70" y="195"/>
                </a:cxn>
                <a:cxn ang="0">
                  <a:pos x="77" y="185"/>
                </a:cxn>
                <a:cxn ang="0">
                  <a:pos x="87" y="176"/>
                </a:cxn>
                <a:cxn ang="0">
                  <a:pos x="92" y="171"/>
                </a:cxn>
                <a:cxn ang="0">
                  <a:pos x="98" y="167"/>
                </a:cxn>
                <a:cxn ang="0">
                  <a:pos x="106" y="163"/>
                </a:cxn>
                <a:cxn ang="0">
                  <a:pos x="113" y="161"/>
                </a:cxn>
                <a:cxn ang="0">
                  <a:pos x="132" y="154"/>
                </a:cxn>
                <a:cxn ang="0">
                  <a:pos x="0" y="124"/>
                </a:cxn>
                <a:cxn ang="0">
                  <a:pos x="0" y="124"/>
                </a:cxn>
              </a:cxnLst>
              <a:rect l="0" t="0" r="r" b="b"/>
              <a:pathLst>
                <a:path w="236" h="281">
                  <a:moveTo>
                    <a:pt x="0" y="124"/>
                  </a:moveTo>
                  <a:lnTo>
                    <a:pt x="10" y="123"/>
                  </a:lnTo>
                  <a:lnTo>
                    <a:pt x="36" y="119"/>
                  </a:lnTo>
                  <a:lnTo>
                    <a:pt x="72" y="118"/>
                  </a:lnTo>
                  <a:lnTo>
                    <a:pt x="108" y="123"/>
                  </a:lnTo>
                  <a:lnTo>
                    <a:pt x="98" y="110"/>
                  </a:lnTo>
                  <a:lnTo>
                    <a:pt x="88" y="96"/>
                  </a:lnTo>
                  <a:lnTo>
                    <a:pt x="77" y="80"/>
                  </a:lnTo>
                  <a:lnTo>
                    <a:pt x="65" y="61"/>
                  </a:lnTo>
                  <a:lnTo>
                    <a:pt x="56" y="39"/>
                  </a:lnTo>
                  <a:lnTo>
                    <a:pt x="49" y="0"/>
                  </a:lnTo>
                  <a:lnTo>
                    <a:pt x="134" y="115"/>
                  </a:lnTo>
                  <a:lnTo>
                    <a:pt x="137" y="101"/>
                  </a:lnTo>
                  <a:lnTo>
                    <a:pt x="142" y="89"/>
                  </a:lnTo>
                  <a:lnTo>
                    <a:pt x="150" y="73"/>
                  </a:lnTo>
                  <a:lnTo>
                    <a:pt x="159" y="57"/>
                  </a:lnTo>
                  <a:lnTo>
                    <a:pt x="169" y="43"/>
                  </a:lnTo>
                  <a:lnTo>
                    <a:pt x="181" y="32"/>
                  </a:lnTo>
                  <a:lnTo>
                    <a:pt x="189" y="28"/>
                  </a:lnTo>
                  <a:lnTo>
                    <a:pt x="197" y="27"/>
                  </a:lnTo>
                  <a:lnTo>
                    <a:pt x="189" y="41"/>
                  </a:lnTo>
                  <a:lnTo>
                    <a:pt x="175" y="73"/>
                  </a:lnTo>
                  <a:lnTo>
                    <a:pt x="159" y="137"/>
                  </a:lnTo>
                  <a:lnTo>
                    <a:pt x="169" y="133"/>
                  </a:lnTo>
                  <a:lnTo>
                    <a:pt x="190" y="128"/>
                  </a:lnTo>
                  <a:lnTo>
                    <a:pt x="216" y="125"/>
                  </a:lnTo>
                  <a:lnTo>
                    <a:pt x="236" y="126"/>
                  </a:lnTo>
                  <a:lnTo>
                    <a:pt x="224" y="130"/>
                  </a:lnTo>
                  <a:lnTo>
                    <a:pt x="212" y="137"/>
                  </a:lnTo>
                  <a:lnTo>
                    <a:pt x="199" y="143"/>
                  </a:lnTo>
                  <a:lnTo>
                    <a:pt x="192" y="147"/>
                  </a:lnTo>
                  <a:lnTo>
                    <a:pt x="185" y="150"/>
                  </a:lnTo>
                  <a:lnTo>
                    <a:pt x="173" y="161"/>
                  </a:lnTo>
                  <a:lnTo>
                    <a:pt x="161" y="179"/>
                  </a:lnTo>
                  <a:lnTo>
                    <a:pt x="145" y="177"/>
                  </a:lnTo>
                  <a:lnTo>
                    <a:pt x="111" y="179"/>
                  </a:lnTo>
                  <a:lnTo>
                    <a:pt x="79" y="207"/>
                  </a:lnTo>
                  <a:lnTo>
                    <a:pt x="70" y="238"/>
                  </a:lnTo>
                  <a:lnTo>
                    <a:pt x="70" y="281"/>
                  </a:lnTo>
                  <a:lnTo>
                    <a:pt x="64" y="265"/>
                  </a:lnTo>
                  <a:lnTo>
                    <a:pt x="60" y="227"/>
                  </a:lnTo>
                  <a:lnTo>
                    <a:pt x="65" y="206"/>
                  </a:lnTo>
                  <a:lnTo>
                    <a:pt x="70" y="195"/>
                  </a:lnTo>
                  <a:lnTo>
                    <a:pt x="77" y="185"/>
                  </a:lnTo>
                  <a:lnTo>
                    <a:pt x="87" y="176"/>
                  </a:lnTo>
                  <a:lnTo>
                    <a:pt x="92" y="171"/>
                  </a:lnTo>
                  <a:lnTo>
                    <a:pt x="98" y="167"/>
                  </a:lnTo>
                  <a:lnTo>
                    <a:pt x="106" y="163"/>
                  </a:lnTo>
                  <a:lnTo>
                    <a:pt x="113" y="161"/>
                  </a:lnTo>
                  <a:lnTo>
                    <a:pt x="132" y="154"/>
                  </a:lnTo>
                  <a:lnTo>
                    <a:pt x="0" y="124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1AFF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54" name="Freeform 14"/>
            <p:cNvSpPr>
              <a:spLocks/>
            </p:cNvSpPr>
            <p:nvPr/>
          </p:nvSpPr>
          <p:spPr bwMode="auto">
            <a:xfrm>
              <a:off x="749301" y="4992688"/>
              <a:ext cx="161925" cy="133350"/>
            </a:xfrm>
            <a:custGeom>
              <a:avLst/>
              <a:gdLst/>
              <a:ahLst/>
              <a:cxnLst>
                <a:cxn ang="0">
                  <a:pos x="313" y="90"/>
                </a:cxn>
                <a:cxn ang="0">
                  <a:pos x="287" y="118"/>
                </a:cxn>
                <a:cxn ang="0">
                  <a:pos x="265" y="138"/>
                </a:cxn>
                <a:cxn ang="0">
                  <a:pos x="246" y="152"/>
                </a:cxn>
                <a:cxn ang="0">
                  <a:pos x="232" y="161"/>
                </a:cxn>
                <a:cxn ang="0">
                  <a:pos x="217" y="169"/>
                </a:cxn>
                <a:cxn ang="0">
                  <a:pos x="194" y="178"/>
                </a:cxn>
                <a:cxn ang="0">
                  <a:pos x="162" y="183"/>
                </a:cxn>
                <a:cxn ang="0">
                  <a:pos x="172" y="209"/>
                </a:cxn>
                <a:cxn ang="0">
                  <a:pos x="185" y="229"/>
                </a:cxn>
                <a:cxn ang="0">
                  <a:pos x="204" y="251"/>
                </a:cxn>
                <a:cxn ang="0">
                  <a:pos x="224" y="267"/>
                </a:cxn>
                <a:cxn ang="0">
                  <a:pos x="241" y="279"/>
                </a:cxn>
                <a:cxn ang="0">
                  <a:pos x="260" y="288"/>
                </a:cxn>
                <a:cxn ang="0">
                  <a:pos x="281" y="296"/>
                </a:cxn>
                <a:cxn ang="0">
                  <a:pos x="305" y="304"/>
                </a:cxn>
                <a:cxn ang="0">
                  <a:pos x="348" y="312"/>
                </a:cxn>
                <a:cxn ang="0">
                  <a:pos x="409" y="324"/>
                </a:cxn>
                <a:cxn ang="0">
                  <a:pos x="385" y="330"/>
                </a:cxn>
                <a:cxn ang="0">
                  <a:pos x="299" y="336"/>
                </a:cxn>
                <a:cxn ang="0">
                  <a:pos x="146" y="260"/>
                </a:cxn>
                <a:cxn ang="0">
                  <a:pos x="102" y="180"/>
                </a:cxn>
                <a:cxn ang="0">
                  <a:pos x="80" y="170"/>
                </a:cxn>
                <a:cxn ang="0">
                  <a:pos x="54" y="135"/>
                </a:cxn>
                <a:cxn ang="0">
                  <a:pos x="55" y="106"/>
                </a:cxn>
                <a:cxn ang="0">
                  <a:pos x="49" y="88"/>
                </a:cxn>
                <a:cxn ang="0">
                  <a:pos x="41" y="83"/>
                </a:cxn>
                <a:cxn ang="0">
                  <a:pos x="11" y="80"/>
                </a:cxn>
                <a:cxn ang="0">
                  <a:pos x="1" y="56"/>
                </a:cxn>
                <a:cxn ang="0">
                  <a:pos x="13" y="44"/>
                </a:cxn>
                <a:cxn ang="0">
                  <a:pos x="32" y="45"/>
                </a:cxn>
                <a:cxn ang="0">
                  <a:pos x="35" y="0"/>
                </a:cxn>
                <a:cxn ang="0">
                  <a:pos x="53" y="5"/>
                </a:cxn>
                <a:cxn ang="0">
                  <a:pos x="78" y="0"/>
                </a:cxn>
                <a:cxn ang="0">
                  <a:pos x="327" y="74"/>
                </a:cxn>
              </a:cxnLst>
              <a:rect l="0" t="0" r="r" b="b"/>
              <a:pathLst>
                <a:path w="409" h="336">
                  <a:moveTo>
                    <a:pt x="327" y="74"/>
                  </a:moveTo>
                  <a:lnTo>
                    <a:pt x="313" y="90"/>
                  </a:lnTo>
                  <a:lnTo>
                    <a:pt x="297" y="108"/>
                  </a:lnTo>
                  <a:lnTo>
                    <a:pt x="287" y="118"/>
                  </a:lnTo>
                  <a:lnTo>
                    <a:pt x="277" y="128"/>
                  </a:lnTo>
                  <a:lnTo>
                    <a:pt x="265" y="138"/>
                  </a:lnTo>
                  <a:lnTo>
                    <a:pt x="252" y="147"/>
                  </a:lnTo>
                  <a:lnTo>
                    <a:pt x="246" y="152"/>
                  </a:lnTo>
                  <a:lnTo>
                    <a:pt x="238" y="157"/>
                  </a:lnTo>
                  <a:lnTo>
                    <a:pt x="232" y="161"/>
                  </a:lnTo>
                  <a:lnTo>
                    <a:pt x="224" y="165"/>
                  </a:lnTo>
                  <a:lnTo>
                    <a:pt x="217" y="169"/>
                  </a:lnTo>
                  <a:lnTo>
                    <a:pt x="209" y="173"/>
                  </a:lnTo>
                  <a:lnTo>
                    <a:pt x="194" y="178"/>
                  </a:lnTo>
                  <a:lnTo>
                    <a:pt x="179" y="181"/>
                  </a:lnTo>
                  <a:lnTo>
                    <a:pt x="162" y="183"/>
                  </a:lnTo>
                  <a:lnTo>
                    <a:pt x="169" y="200"/>
                  </a:lnTo>
                  <a:lnTo>
                    <a:pt x="172" y="209"/>
                  </a:lnTo>
                  <a:lnTo>
                    <a:pt x="179" y="219"/>
                  </a:lnTo>
                  <a:lnTo>
                    <a:pt x="185" y="229"/>
                  </a:lnTo>
                  <a:lnTo>
                    <a:pt x="194" y="241"/>
                  </a:lnTo>
                  <a:lnTo>
                    <a:pt x="204" y="251"/>
                  </a:lnTo>
                  <a:lnTo>
                    <a:pt x="217" y="262"/>
                  </a:lnTo>
                  <a:lnTo>
                    <a:pt x="224" y="267"/>
                  </a:lnTo>
                  <a:lnTo>
                    <a:pt x="233" y="274"/>
                  </a:lnTo>
                  <a:lnTo>
                    <a:pt x="241" y="279"/>
                  </a:lnTo>
                  <a:lnTo>
                    <a:pt x="250" y="284"/>
                  </a:lnTo>
                  <a:lnTo>
                    <a:pt x="260" y="288"/>
                  </a:lnTo>
                  <a:lnTo>
                    <a:pt x="270" y="293"/>
                  </a:lnTo>
                  <a:lnTo>
                    <a:pt x="281" y="296"/>
                  </a:lnTo>
                  <a:lnTo>
                    <a:pt x="292" y="300"/>
                  </a:lnTo>
                  <a:lnTo>
                    <a:pt x="305" y="304"/>
                  </a:lnTo>
                  <a:lnTo>
                    <a:pt x="319" y="308"/>
                  </a:lnTo>
                  <a:lnTo>
                    <a:pt x="348" y="312"/>
                  </a:lnTo>
                  <a:lnTo>
                    <a:pt x="392" y="318"/>
                  </a:lnTo>
                  <a:lnTo>
                    <a:pt x="409" y="324"/>
                  </a:lnTo>
                  <a:lnTo>
                    <a:pt x="404" y="328"/>
                  </a:lnTo>
                  <a:lnTo>
                    <a:pt x="385" y="330"/>
                  </a:lnTo>
                  <a:lnTo>
                    <a:pt x="329" y="334"/>
                  </a:lnTo>
                  <a:lnTo>
                    <a:pt x="299" y="336"/>
                  </a:lnTo>
                  <a:lnTo>
                    <a:pt x="217" y="315"/>
                  </a:lnTo>
                  <a:lnTo>
                    <a:pt x="146" y="260"/>
                  </a:lnTo>
                  <a:lnTo>
                    <a:pt x="112" y="183"/>
                  </a:lnTo>
                  <a:lnTo>
                    <a:pt x="102" y="180"/>
                  </a:lnTo>
                  <a:lnTo>
                    <a:pt x="92" y="176"/>
                  </a:lnTo>
                  <a:lnTo>
                    <a:pt x="80" y="170"/>
                  </a:lnTo>
                  <a:lnTo>
                    <a:pt x="60" y="150"/>
                  </a:lnTo>
                  <a:lnTo>
                    <a:pt x="54" y="135"/>
                  </a:lnTo>
                  <a:lnTo>
                    <a:pt x="54" y="114"/>
                  </a:lnTo>
                  <a:lnTo>
                    <a:pt x="55" y="106"/>
                  </a:lnTo>
                  <a:lnTo>
                    <a:pt x="54" y="98"/>
                  </a:lnTo>
                  <a:lnTo>
                    <a:pt x="49" y="88"/>
                  </a:lnTo>
                  <a:lnTo>
                    <a:pt x="45" y="85"/>
                  </a:lnTo>
                  <a:lnTo>
                    <a:pt x="41" y="83"/>
                  </a:lnTo>
                  <a:lnTo>
                    <a:pt x="31" y="82"/>
                  </a:lnTo>
                  <a:lnTo>
                    <a:pt x="11" y="80"/>
                  </a:lnTo>
                  <a:lnTo>
                    <a:pt x="0" y="72"/>
                  </a:lnTo>
                  <a:lnTo>
                    <a:pt x="1" y="56"/>
                  </a:lnTo>
                  <a:lnTo>
                    <a:pt x="8" y="46"/>
                  </a:lnTo>
                  <a:lnTo>
                    <a:pt x="13" y="44"/>
                  </a:lnTo>
                  <a:lnTo>
                    <a:pt x="20" y="41"/>
                  </a:lnTo>
                  <a:lnTo>
                    <a:pt x="32" y="45"/>
                  </a:lnTo>
                  <a:lnTo>
                    <a:pt x="27" y="5"/>
                  </a:lnTo>
                  <a:lnTo>
                    <a:pt x="35" y="0"/>
                  </a:lnTo>
                  <a:lnTo>
                    <a:pt x="42" y="0"/>
                  </a:lnTo>
                  <a:lnTo>
                    <a:pt x="53" y="5"/>
                  </a:lnTo>
                  <a:lnTo>
                    <a:pt x="60" y="20"/>
                  </a:lnTo>
                  <a:lnTo>
                    <a:pt x="78" y="0"/>
                  </a:lnTo>
                  <a:lnTo>
                    <a:pt x="327" y="74"/>
                  </a:lnTo>
                  <a:lnTo>
                    <a:pt x="327" y="74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55" name="Freeform 15"/>
            <p:cNvSpPr>
              <a:spLocks/>
            </p:cNvSpPr>
            <p:nvPr/>
          </p:nvSpPr>
          <p:spPr bwMode="auto">
            <a:xfrm>
              <a:off x="828676" y="4710113"/>
              <a:ext cx="798513" cy="346075"/>
            </a:xfrm>
            <a:custGeom>
              <a:avLst/>
              <a:gdLst/>
              <a:ahLst/>
              <a:cxnLst>
                <a:cxn ang="0">
                  <a:pos x="154" y="4"/>
                </a:cxn>
                <a:cxn ang="0">
                  <a:pos x="101" y="209"/>
                </a:cxn>
                <a:cxn ang="0">
                  <a:pos x="79" y="328"/>
                </a:cxn>
                <a:cxn ang="0">
                  <a:pos x="25" y="468"/>
                </a:cxn>
                <a:cxn ang="0">
                  <a:pos x="0" y="590"/>
                </a:cxn>
                <a:cxn ang="0">
                  <a:pos x="74" y="785"/>
                </a:cxn>
                <a:cxn ang="0">
                  <a:pos x="256" y="784"/>
                </a:cxn>
                <a:cxn ang="0">
                  <a:pos x="424" y="805"/>
                </a:cxn>
                <a:cxn ang="0">
                  <a:pos x="694" y="795"/>
                </a:cxn>
                <a:cxn ang="0">
                  <a:pos x="1047" y="844"/>
                </a:cxn>
                <a:cxn ang="0">
                  <a:pos x="1433" y="845"/>
                </a:cxn>
                <a:cxn ang="0">
                  <a:pos x="1766" y="867"/>
                </a:cxn>
                <a:cxn ang="0">
                  <a:pos x="1993" y="873"/>
                </a:cxn>
                <a:cxn ang="0">
                  <a:pos x="1989" y="785"/>
                </a:cxn>
                <a:cxn ang="0">
                  <a:pos x="2005" y="737"/>
                </a:cxn>
                <a:cxn ang="0">
                  <a:pos x="2006" y="694"/>
                </a:cxn>
                <a:cxn ang="0">
                  <a:pos x="2011" y="298"/>
                </a:cxn>
                <a:cxn ang="0">
                  <a:pos x="381" y="0"/>
                </a:cxn>
                <a:cxn ang="0">
                  <a:pos x="154" y="4"/>
                </a:cxn>
                <a:cxn ang="0">
                  <a:pos x="154" y="4"/>
                </a:cxn>
              </a:cxnLst>
              <a:rect l="0" t="0" r="r" b="b"/>
              <a:pathLst>
                <a:path w="2011" h="873">
                  <a:moveTo>
                    <a:pt x="154" y="4"/>
                  </a:moveTo>
                  <a:lnTo>
                    <a:pt x="101" y="209"/>
                  </a:lnTo>
                  <a:lnTo>
                    <a:pt x="79" y="328"/>
                  </a:lnTo>
                  <a:lnTo>
                    <a:pt x="25" y="468"/>
                  </a:lnTo>
                  <a:lnTo>
                    <a:pt x="0" y="590"/>
                  </a:lnTo>
                  <a:lnTo>
                    <a:pt x="74" y="785"/>
                  </a:lnTo>
                  <a:lnTo>
                    <a:pt x="256" y="784"/>
                  </a:lnTo>
                  <a:lnTo>
                    <a:pt x="424" y="805"/>
                  </a:lnTo>
                  <a:lnTo>
                    <a:pt x="694" y="795"/>
                  </a:lnTo>
                  <a:lnTo>
                    <a:pt x="1047" y="844"/>
                  </a:lnTo>
                  <a:lnTo>
                    <a:pt x="1433" y="845"/>
                  </a:lnTo>
                  <a:lnTo>
                    <a:pt x="1766" y="867"/>
                  </a:lnTo>
                  <a:lnTo>
                    <a:pt x="1993" y="873"/>
                  </a:lnTo>
                  <a:lnTo>
                    <a:pt x="1989" y="785"/>
                  </a:lnTo>
                  <a:lnTo>
                    <a:pt x="2005" y="737"/>
                  </a:lnTo>
                  <a:lnTo>
                    <a:pt x="2006" y="694"/>
                  </a:lnTo>
                  <a:lnTo>
                    <a:pt x="2011" y="298"/>
                  </a:lnTo>
                  <a:lnTo>
                    <a:pt x="381" y="0"/>
                  </a:lnTo>
                  <a:lnTo>
                    <a:pt x="154" y="4"/>
                  </a:lnTo>
                  <a:lnTo>
                    <a:pt x="154" y="4"/>
                  </a:lnTo>
                  <a:close/>
                </a:path>
              </a:pathLst>
            </a:custGeom>
            <a:solidFill>
              <a:srgbClr val="00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56" name="Freeform 16"/>
            <p:cNvSpPr>
              <a:spLocks/>
            </p:cNvSpPr>
            <p:nvPr/>
          </p:nvSpPr>
          <p:spPr bwMode="auto">
            <a:xfrm>
              <a:off x="922338" y="4643438"/>
              <a:ext cx="82550" cy="69850"/>
            </a:xfrm>
            <a:custGeom>
              <a:avLst/>
              <a:gdLst/>
              <a:ahLst/>
              <a:cxnLst>
                <a:cxn ang="0">
                  <a:pos x="104" y="173"/>
                </a:cxn>
                <a:cxn ang="0">
                  <a:pos x="87" y="156"/>
                </a:cxn>
                <a:cxn ang="0">
                  <a:pos x="82" y="139"/>
                </a:cxn>
                <a:cxn ang="0">
                  <a:pos x="86" y="128"/>
                </a:cxn>
                <a:cxn ang="0">
                  <a:pos x="96" y="118"/>
                </a:cxn>
                <a:cxn ang="0">
                  <a:pos x="119" y="101"/>
                </a:cxn>
                <a:cxn ang="0">
                  <a:pos x="133" y="87"/>
                </a:cxn>
                <a:cxn ang="0">
                  <a:pos x="134" y="82"/>
                </a:cxn>
                <a:cxn ang="0">
                  <a:pos x="130" y="78"/>
                </a:cxn>
                <a:cxn ang="0">
                  <a:pos x="120" y="74"/>
                </a:cxn>
                <a:cxn ang="0">
                  <a:pos x="104" y="72"/>
                </a:cxn>
                <a:cxn ang="0">
                  <a:pos x="86" y="72"/>
                </a:cxn>
                <a:cxn ang="0">
                  <a:pos x="75" y="75"/>
                </a:cxn>
                <a:cxn ang="0">
                  <a:pos x="63" y="89"/>
                </a:cxn>
                <a:cxn ang="0">
                  <a:pos x="53" y="102"/>
                </a:cxn>
                <a:cxn ang="0">
                  <a:pos x="43" y="104"/>
                </a:cxn>
                <a:cxn ang="0">
                  <a:pos x="28" y="103"/>
                </a:cxn>
                <a:cxn ang="0">
                  <a:pos x="11" y="96"/>
                </a:cxn>
                <a:cxn ang="0">
                  <a:pos x="3" y="86"/>
                </a:cxn>
                <a:cxn ang="0">
                  <a:pos x="0" y="73"/>
                </a:cxn>
                <a:cxn ang="0">
                  <a:pos x="3" y="59"/>
                </a:cxn>
                <a:cxn ang="0">
                  <a:pos x="10" y="45"/>
                </a:cxn>
                <a:cxn ang="0">
                  <a:pos x="20" y="34"/>
                </a:cxn>
                <a:cxn ang="0">
                  <a:pos x="28" y="29"/>
                </a:cxn>
                <a:cxn ang="0">
                  <a:pos x="34" y="25"/>
                </a:cxn>
                <a:cxn ang="0">
                  <a:pos x="43" y="22"/>
                </a:cxn>
                <a:cxn ang="0">
                  <a:pos x="51" y="21"/>
                </a:cxn>
                <a:cxn ang="0">
                  <a:pos x="72" y="0"/>
                </a:cxn>
                <a:cxn ang="0">
                  <a:pos x="210" y="10"/>
                </a:cxn>
                <a:cxn ang="0">
                  <a:pos x="167" y="175"/>
                </a:cxn>
                <a:cxn ang="0">
                  <a:pos x="104" y="173"/>
                </a:cxn>
                <a:cxn ang="0">
                  <a:pos x="104" y="173"/>
                </a:cxn>
              </a:cxnLst>
              <a:rect l="0" t="0" r="r" b="b"/>
              <a:pathLst>
                <a:path w="210" h="175">
                  <a:moveTo>
                    <a:pt x="104" y="173"/>
                  </a:moveTo>
                  <a:lnTo>
                    <a:pt x="87" y="156"/>
                  </a:lnTo>
                  <a:lnTo>
                    <a:pt x="82" y="139"/>
                  </a:lnTo>
                  <a:lnTo>
                    <a:pt x="86" y="128"/>
                  </a:lnTo>
                  <a:lnTo>
                    <a:pt x="96" y="118"/>
                  </a:lnTo>
                  <a:lnTo>
                    <a:pt x="119" y="101"/>
                  </a:lnTo>
                  <a:lnTo>
                    <a:pt x="133" y="87"/>
                  </a:lnTo>
                  <a:lnTo>
                    <a:pt x="134" y="82"/>
                  </a:lnTo>
                  <a:lnTo>
                    <a:pt x="130" y="78"/>
                  </a:lnTo>
                  <a:lnTo>
                    <a:pt x="120" y="74"/>
                  </a:lnTo>
                  <a:lnTo>
                    <a:pt x="104" y="72"/>
                  </a:lnTo>
                  <a:lnTo>
                    <a:pt x="86" y="72"/>
                  </a:lnTo>
                  <a:lnTo>
                    <a:pt x="75" y="75"/>
                  </a:lnTo>
                  <a:lnTo>
                    <a:pt x="63" y="89"/>
                  </a:lnTo>
                  <a:lnTo>
                    <a:pt x="53" y="102"/>
                  </a:lnTo>
                  <a:lnTo>
                    <a:pt x="43" y="104"/>
                  </a:lnTo>
                  <a:lnTo>
                    <a:pt x="28" y="103"/>
                  </a:lnTo>
                  <a:lnTo>
                    <a:pt x="11" y="96"/>
                  </a:lnTo>
                  <a:lnTo>
                    <a:pt x="3" y="86"/>
                  </a:lnTo>
                  <a:lnTo>
                    <a:pt x="0" y="73"/>
                  </a:lnTo>
                  <a:lnTo>
                    <a:pt x="3" y="59"/>
                  </a:lnTo>
                  <a:lnTo>
                    <a:pt x="10" y="45"/>
                  </a:lnTo>
                  <a:lnTo>
                    <a:pt x="20" y="34"/>
                  </a:lnTo>
                  <a:lnTo>
                    <a:pt x="28" y="29"/>
                  </a:lnTo>
                  <a:lnTo>
                    <a:pt x="34" y="25"/>
                  </a:lnTo>
                  <a:lnTo>
                    <a:pt x="43" y="22"/>
                  </a:lnTo>
                  <a:lnTo>
                    <a:pt x="51" y="21"/>
                  </a:lnTo>
                  <a:lnTo>
                    <a:pt x="72" y="0"/>
                  </a:lnTo>
                  <a:lnTo>
                    <a:pt x="210" y="10"/>
                  </a:lnTo>
                  <a:lnTo>
                    <a:pt x="167" y="175"/>
                  </a:lnTo>
                  <a:lnTo>
                    <a:pt x="104" y="173"/>
                  </a:lnTo>
                  <a:lnTo>
                    <a:pt x="104" y="173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57" name="Freeform 17"/>
            <p:cNvSpPr>
              <a:spLocks/>
            </p:cNvSpPr>
            <p:nvPr/>
          </p:nvSpPr>
          <p:spPr bwMode="auto">
            <a:xfrm>
              <a:off x="1128713" y="4632325"/>
              <a:ext cx="98425" cy="74612"/>
            </a:xfrm>
            <a:custGeom>
              <a:avLst/>
              <a:gdLst/>
              <a:ahLst/>
              <a:cxnLst>
                <a:cxn ang="0">
                  <a:pos x="123" y="157"/>
                </a:cxn>
                <a:cxn ang="0">
                  <a:pos x="122" y="136"/>
                </a:cxn>
                <a:cxn ang="0">
                  <a:pos x="120" y="127"/>
                </a:cxn>
                <a:cxn ang="0">
                  <a:pos x="114" y="122"/>
                </a:cxn>
                <a:cxn ang="0">
                  <a:pos x="108" y="118"/>
                </a:cxn>
                <a:cxn ang="0">
                  <a:pos x="101" y="118"/>
                </a:cxn>
                <a:cxn ang="0">
                  <a:pos x="88" y="123"/>
                </a:cxn>
                <a:cxn ang="0">
                  <a:pos x="73" y="130"/>
                </a:cxn>
                <a:cxn ang="0">
                  <a:pos x="55" y="136"/>
                </a:cxn>
                <a:cxn ang="0">
                  <a:pos x="37" y="140"/>
                </a:cxn>
                <a:cxn ang="0">
                  <a:pos x="21" y="142"/>
                </a:cxn>
                <a:cxn ang="0">
                  <a:pos x="8" y="140"/>
                </a:cxn>
                <a:cxn ang="0">
                  <a:pos x="1" y="132"/>
                </a:cxn>
                <a:cxn ang="0">
                  <a:pos x="0" y="117"/>
                </a:cxn>
                <a:cxn ang="0">
                  <a:pos x="5" y="101"/>
                </a:cxn>
                <a:cxn ang="0">
                  <a:pos x="13" y="91"/>
                </a:cxn>
                <a:cxn ang="0">
                  <a:pos x="19" y="87"/>
                </a:cxn>
                <a:cxn ang="0">
                  <a:pos x="25" y="85"/>
                </a:cxn>
                <a:cxn ang="0">
                  <a:pos x="37" y="83"/>
                </a:cxn>
                <a:cxn ang="0">
                  <a:pos x="61" y="83"/>
                </a:cxn>
                <a:cxn ang="0">
                  <a:pos x="75" y="80"/>
                </a:cxn>
                <a:cxn ang="0">
                  <a:pos x="73" y="73"/>
                </a:cxn>
                <a:cxn ang="0">
                  <a:pos x="59" y="69"/>
                </a:cxn>
                <a:cxn ang="0">
                  <a:pos x="39" y="67"/>
                </a:cxn>
                <a:cxn ang="0">
                  <a:pos x="59" y="2"/>
                </a:cxn>
                <a:cxn ang="0">
                  <a:pos x="188" y="0"/>
                </a:cxn>
                <a:cxn ang="0">
                  <a:pos x="246" y="189"/>
                </a:cxn>
                <a:cxn ang="0">
                  <a:pos x="123" y="157"/>
                </a:cxn>
                <a:cxn ang="0">
                  <a:pos x="123" y="157"/>
                </a:cxn>
              </a:cxnLst>
              <a:rect l="0" t="0" r="r" b="b"/>
              <a:pathLst>
                <a:path w="246" h="189">
                  <a:moveTo>
                    <a:pt x="123" y="157"/>
                  </a:moveTo>
                  <a:lnTo>
                    <a:pt x="122" y="136"/>
                  </a:lnTo>
                  <a:lnTo>
                    <a:pt x="120" y="127"/>
                  </a:lnTo>
                  <a:lnTo>
                    <a:pt x="114" y="122"/>
                  </a:lnTo>
                  <a:lnTo>
                    <a:pt x="108" y="118"/>
                  </a:lnTo>
                  <a:lnTo>
                    <a:pt x="101" y="118"/>
                  </a:lnTo>
                  <a:lnTo>
                    <a:pt x="88" y="123"/>
                  </a:lnTo>
                  <a:lnTo>
                    <a:pt x="73" y="130"/>
                  </a:lnTo>
                  <a:lnTo>
                    <a:pt x="55" y="136"/>
                  </a:lnTo>
                  <a:lnTo>
                    <a:pt x="37" y="140"/>
                  </a:lnTo>
                  <a:lnTo>
                    <a:pt x="21" y="142"/>
                  </a:lnTo>
                  <a:lnTo>
                    <a:pt x="8" y="140"/>
                  </a:lnTo>
                  <a:lnTo>
                    <a:pt x="1" y="132"/>
                  </a:lnTo>
                  <a:lnTo>
                    <a:pt x="0" y="117"/>
                  </a:lnTo>
                  <a:lnTo>
                    <a:pt x="5" y="101"/>
                  </a:lnTo>
                  <a:lnTo>
                    <a:pt x="13" y="91"/>
                  </a:lnTo>
                  <a:lnTo>
                    <a:pt x="19" y="87"/>
                  </a:lnTo>
                  <a:lnTo>
                    <a:pt x="25" y="85"/>
                  </a:lnTo>
                  <a:lnTo>
                    <a:pt x="37" y="83"/>
                  </a:lnTo>
                  <a:lnTo>
                    <a:pt x="61" y="83"/>
                  </a:lnTo>
                  <a:lnTo>
                    <a:pt x="75" y="80"/>
                  </a:lnTo>
                  <a:lnTo>
                    <a:pt x="73" y="73"/>
                  </a:lnTo>
                  <a:lnTo>
                    <a:pt x="59" y="69"/>
                  </a:lnTo>
                  <a:lnTo>
                    <a:pt x="39" y="67"/>
                  </a:lnTo>
                  <a:lnTo>
                    <a:pt x="59" y="2"/>
                  </a:lnTo>
                  <a:lnTo>
                    <a:pt x="188" y="0"/>
                  </a:lnTo>
                  <a:lnTo>
                    <a:pt x="246" y="189"/>
                  </a:lnTo>
                  <a:lnTo>
                    <a:pt x="123" y="157"/>
                  </a:lnTo>
                  <a:lnTo>
                    <a:pt x="123" y="157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58" name="Freeform 18"/>
            <p:cNvSpPr>
              <a:spLocks/>
            </p:cNvSpPr>
            <p:nvPr/>
          </p:nvSpPr>
          <p:spPr bwMode="auto">
            <a:xfrm>
              <a:off x="822326" y="4635500"/>
              <a:ext cx="85725" cy="100012"/>
            </a:xfrm>
            <a:custGeom>
              <a:avLst/>
              <a:gdLst/>
              <a:ahLst/>
              <a:cxnLst>
                <a:cxn ang="0">
                  <a:pos x="3" y="226"/>
                </a:cxn>
                <a:cxn ang="0">
                  <a:pos x="6" y="234"/>
                </a:cxn>
                <a:cxn ang="0">
                  <a:pos x="10" y="248"/>
                </a:cxn>
                <a:cxn ang="0">
                  <a:pos x="13" y="252"/>
                </a:cxn>
                <a:cxn ang="0">
                  <a:pos x="16" y="252"/>
                </a:cxn>
                <a:cxn ang="0">
                  <a:pos x="22" y="229"/>
                </a:cxn>
                <a:cxn ang="0">
                  <a:pos x="29" y="180"/>
                </a:cxn>
                <a:cxn ang="0">
                  <a:pos x="35" y="150"/>
                </a:cxn>
                <a:cxn ang="0">
                  <a:pos x="41" y="135"/>
                </a:cxn>
                <a:cxn ang="0">
                  <a:pos x="49" y="121"/>
                </a:cxn>
                <a:cxn ang="0">
                  <a:pos x="58" y="106"/>
                </a:cxn>
                <a:cxn ang="0">
                  <a:pos x="70" y="91"/>
                </a:cxn>
                <a:cxn ang="0">
                  <a:pos x="84" y="76"/>
                </a:cxn>
                <a:cxn ang="0">
                  <a:pos x="103" y="62"/>
                </a:cxn>
                <a:cxn ang="0">
                  <a:pos x="108" y="58"/>
                </a:cxn>
                <a:cxn ang="0">
                  <a:pos x="113" y="54"/>
                </a:cxn>
                <a:cxn ang="0">
                  <a:pos x="118" y="52"/>
                </a:cxn>
                <a:cxn ang="0">
                  <a:pos x="123" y="48"/>
                </a:cxn>
                <a:cxn ang="0">
                  <a:pos x="136" y="42"/>
                </a:cxn>
                <a:cxn ang="0">
                  <a:pos x="149" y="36"/>
                </a:cxn>
                <a:cxn ang="0">
                  <a:pos x="162" y="29"/>
                </a:cxn>
                <a:cxn ang="0">
                  <a:pos x="178" y="23"/>
                </a:cxn>
                <a:cxn ang="0">
                  <a:pos x="194" y="18"/>
                </a:cxn>
                <a:cxn ang="0">
                  <a:pos x="212" y="12"/>
                </a:cxn>
                <a:cxn ang="0">
                  <a:pos x="218" y="4"/>
                </a:cxn>
                <a:cxn ang="0">
                  <a:pos x="216" y="1"/>
                </a:cxn>
                <a:cxn ang="0">
                  <a:pos x="209" y="0"/>
                </a:cxn>
                <a:cxn ang="0">
                  <a:pos x="174" y="3"/>
                </a:cxn>
                <a:cxn ang="0">
                  <a:pos x="98" y="24"/>
                </a:cxn>
                <a:cxn ang="0">
                  <a:pos x="30" y="78"/>
                </a:cxn>
                <a:cxn ang="0">
                  <a:pos x="0" y="148"/>
                </a:cxn>
                <a:cxn ang="0">
                  <a:pos x="3" y="226"/>
                </a:cxn>
                <a:cxn ang="0">
                  <a:pos x="3" y="226"/>
                </a:cxn>
              </a:cxnLst>
              <a:rect l="0" t="0" r="r" b="b"/>
              <a:pathLst>
                <a:path w="218" h="252">
                  <a:moveTo>
                    <a:pt x="3" y="226"/>
                  </a:moveTo>
                  <a:lnTo>
                    <a:pt x="6" y="234"/>
                  </a:lnTo>
                  <a:lnTo>
                    <a:pt x="10" y="248"/>
                  </a:lnTo>
                  <a:lnTo>
                    <a:pt x="13" y="252"/>
                  </a:lnTo>
                  <a:lnTo>
                    <a:pt x="16" y="252"/>
                  </a:lnTo>
                  <a:lnTo>
                    <a:pt x="22" y="229"/>
                  </a:lnTo>
                  <a:lnTo>
                    <a:pt x="29" y="180"/>
                  </a:lnTo>
                  <a:lnTo>
                    <a:pt x="35" y="150"/>
                  </a:lnTo>
                  <a:lnTo>
                    <a:pt x="41" y="135"/>
                  </a:lnTo>
                  <a:lnTo>
                    <a:pt x="49" y="121"/>
                  </a:lnTo>
                  <a:lnTo>
                    <a:pt x="58" y="106"/>
                  </a:lnTo>
                  <a:lnTo>
                    <a:pt x="70" y="91"/>
                  </a:lnTo>
                  <a:lnTo>
                    <a:pt x="84" y="76"/>
                  </a:lnTo>
                  <a:lnTo>
                    <a:pt x="103" y="62"/>
                  </a:lnTo>
                  <a:lnTo>
                    <a:pt x="108" y="58"/>
                  </a:lnTo>
                  <a:lnTo>
                    <a:pt x="113" y="54"/>
                  </a:lnTo>
                  <a:lnTo>
                    <a:pt x="118" y="52"/>
                  </a:lnTo>
                  <a:lnTo>
                    <a:pt x="123" y="48"/>
                  </a:lnTo>
                  <a:lnTo>
                    <a:pt x="136" y="42"/>
                  </a:lnTo>
                  <a:lnTo>
                    <a:pt x="149" y="36"/>
                  </a:lnTo>
                  <a:lnTo>
                    <a:pt x="162" y="29"/>
                  </a:lnTo>
                  <a:lnTo>
                    <a:pt x="178" y="23"/>
                  </a:lnTo>
                  <a:lnTo>
                    <a:pt x="194" y="18"/>
                  </a:lnTo>
                  <a:lnTo>
                    <a:pt x="212" y="12"/>
                  </a:lnTo>
                  <a:lnTo>
                    <a:pt x="218" y="4"/>
                  </a:lnTo>
                  <a:lnTo>
                    <a:pt x="216" y="1"/>
                  </a:lnTo>
                  <a:lnTo>
                    <a:pt x="209" y="0"/>
                  </a:lnTo>
                  <a:lnTo>
                    <a:pt x="174" y="3"/>
                  </a:lnTo>
                  <a:lnTo>
                    <a:pt x="98" y="24"/>
                  </a:lnTo>
                  <a:lnTo>
                    <a:pt x="30" y="78"/>
                  </a:lnTo>
                  <a:lnTo>
                    <a:pt x="0" y="148"/>
                  </a:lnTo>
                  <a:lnTo>
                    <a:pt x="3" y="226"/>
                  </a:lnTo>
                  <a:lnTo>
                    <a:pt x="3" y="226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59" name="Freeform 19"/>
            <p:cNvSpPr>
              <a:spLocks/>
            </p:cNvSpPr>
            <p:nvPr/>
          </p:nvSpPr>
          <p:spPr bwMode="auto">
            <a:xfrm>
              <a:off x="846138" y="4667250"/>
              <a:ext cx="76200" cy="77787"/>
            </a:xfrm>
            <a:custGeom>
              <a:avLst/>
              <a:gdLst/>
              <a:ahLst/>
              <a:cxnLst>
                <a:cxn ang="0">
                  <a:pos x="3" y="141"/>
                </a:cxn>
                <a:cxn ang="0">
                  <a:pos x="0" y="183"/>
                </a:cxn>
                <a:cxn ang="0">
                  <a:pos x="2" y="193"/>
                </a:cxn>
                <a:cxn ang="0">
                  <a:pos x="4" y="196"/>
                </a:cxn>
                <a:cxn ang="0">
                  <a:pos x="16" y="164"/>
                </a:cxn>
                <a:cxn ang="0">
                  <a:pos x="21" y="149"/>
                </a:cxn>
                <a:cxn ang="0">
                  <a:pos x="28" y="135"/>
                </a:cxn>
                <a:cxn ang="0">
                  <a:pos x="36" y="121"/>
                </a:cxn>
                <a:cxn ang="0">
                  <a:pos x="45" y="107"/>
                </a:cxn>
                <a:cxn ang="0">
                  <a:pos x="55" y="95"/>
                </a:cxn>
                <a:cxn ang="0">
                  <a:pos x="65" y="82"/>
                </a:cxn>
                <a:cxn ang="0">
                  <a:pos x="76" y="71"/>
                </a:cxn>
                <a:cxn ang="0">
                  <a:pos x="88" y="59"/>
                </a:cxn>
                <a:cxn ang="0">
                  <a:pos x="112" y="42"/>
                </a:cxn>
                <a:cxn ang="0">
                  <a:pos x="117" y="38"/>
                </a:cxn>
                <a:cxn ang="0">
                  <a:pos x="123" y="34"/>
                </a:cxn>
                <a:cxn ang="0">
                  <a:pos x="134" y="28"/>
                </a:cxn>
                <a:cxn ang="0">
                  <a:pos x="146" y="23"/>
                </a:cxn>
                <a:cxn ang="0">
                  <a:pos x="156" y="19"/>
                </a:cxn>
                <a:cxn ang="0">
                  <a:pos x="173" y="15"/>
                </a:cxn>
                <a:cxn ang="0">
                  <a:pos x="191" y="11"/>
                </a:cxn>
                <a:cxn ang="0">
                  <a:pos x="186" y="5"/>
                </a:cxn>
                <a:cxn ang="0">
                  <a:pos x="177" y="3"/>
                </a:cxn>
                <a:cxn ang="0">
                  <a:pos x="166" y="0"/>
                </a:cxn>
                <a:cxn ang="0">
                  <a:pos x="141" y="1"/>
                </a:cxn>
                <a:cxn ang="0">
                  <a:pos x="88" y="13"/>
                </a:cxn>
                <a:cxn ang="0">
                  <a:pos x="33" y="63"/>
                </a:cxn>
                <a:cxn ang="0">
                  <a:pos x="3" y="141"/>
                </a:cxn>
                <a:cxn ang="0">
                  <a:pos x="3" y="141"/>
                </a:cxn>
              </a:cxnLst>
              <a:rect l="0" t="0" r="r" b="b"/>
              <a:pathLst>
                <a:path w="191" h="196">
                  <a:moveTo>
                    <a:pt x="3" y="141"/>
                  </a:moveTo>
                  <a:lnTo>
                    <a:pt x="0" y="183"/>
                  </a:lnTo>
                  <a:lnTo>
                    <a:pt x="2" y="193"/>
                  </a:lnTo>
                  <a:lnTo>
                    <a:pt x="4" y="196"/>
                  </a:lnTo>
                  <a:lnTo>
                    <a:pt x="16" y="164"/>
                  </a:lnTo>
                  <a:lnTo>
                    <a:pt x="21" y="149"/>
                  </a:lnTo>
                  <a:lnTo>
                    <a:pt x="28" y="135"/>
                  </a:lnTo>
                  <a:lnTo>
                    <a:pt x="36" y="121"/>
                  </a:lnTo>
                  <a:lnTo>
                    <a:pt x="45" y="107"/>
                  </a:lnTo>
                  <a:lnTo>
                    <a:pt x="55" y="95"/>
                  </a:lnTo>
                  <a:lnTo>
                    <a:pt x="65" y="82"/>
                  </a:lnTo>
                  <a:lnTo>
                    <a:pt x="76" y="71"/>
                  </a:lnTo>
                  <a:lnTo>
                    <a:pt x="88" y="59"/>
                  </a:lnTo>
                  <a:lnTo>
                    <a:pt x="112" y="42"/>
                  </a:lnTo>
                  <a:lnTo>
                    <a:pt x="117" y="38"/>
                  </a:lnTo>
                  <a:lnTo>
                    <a:pt x="123" y="34"/>
                  </a:lnTo>
                  <a:lnTo>
                    <a:pt x="134" y="28"/>
                  </a:lnTo>
                  <a:lnTo>
                    <a:pt x="146" y="23"/>
                  </a:lnTo>
                  <a:lnTo>
                    <a:pt x="156" y="19"/>
                  </a:lnTo>
                  <a:lnTo>
                    <a:pt x="173" y="15"/>
                  </a:lnTo>
                  <a:lnTo>
                    <a:pt x="191" y="11"/>
                  </a:lnTo>
                  <a:lnTo>
                    <a:pt x="186" y="5"/>
                  </a:lnTo>
                  <a:lnTo>
                    <a:pt x="177" y="3"/>
                  </a:lnTo>
                  <a:lnTo>
                    <a:pt x="166" y="0"/>
                  </a:lnTo>
                  <a:lnTo>
                    <a:pt x="141" y="1"/>
                  </a:lnTo>
                  <a:lnTo>
                    <a:pt x="88" y="13"/>
                  </a:lnTo>
                  <a:lnTo>
                    <a:pt x="33" y="63"/>
                  </a:lnTo>
                  <a:lnTo>
                    <a:pt x="3" y="141"/>
                  </a:lnTo>
                  <a:lnTo>
                    <a:pt x="3" y="141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" name="Freeform 20"/>
            <p:cNvSpPr>
              <a:spLocks/>
            </p:cNvSpPr>
            <p:nvPr/>
          </p:nvSpPr>
          <p:spPr bwMode="auto">
            <a:xfrm>
              <a:off x="1216026" y="4932363"/>
              <a:ext cx="392113" cy="111125"/>
            </a:xfrm>
            <a:custGeom>
              <a:avLst/>
              <a:gdLst/>
              <a:ahLst/>
              <a:cxnLst>
                <a:cxn ang="0">
                  <a:pos x="99" y="281"/>
                </a:cxn>
                <a:cxn ang="0">
                  <a:pos x="65" y="245"/>
                </a:cxn>
                <a:cxn ang="0">
                  <a:pos x="68" y="239"/>
                </a:cxn>
                <a:cxn ang="0">
                  <a:pos x="80" y="224"/>
                </a:cxn>
                <a:cxn ang="0">
                  <a:pos x="89" y="214"/>
                </a:cxn>
                <a:cxn ang="0">
                  <a:pos x="99" y="202"/>
                </a:cxn>
                <a:cxn ang="0">
                  <a:pos x="110" y="190"/>
                </a:cxn>
                <a:cxn ang="0">
                  <a:pos x="121" y="178"/>
                </a:cxn>
                <a:cxn ang="0">
                  <a:pos x="135" y="166"/>
                </a:cxn>
                <a:cxn ang="0">
                  <a:pos x="149" y="154"/>
                </a:cxn>
                <a:cxn ang="0">
                  <a:pos x="157" y="149"/>
                </a:cxn>
                <a:cxn ang="0">
                  <a:pos x="166" y="144"/>
                </a:cxn>
                <a:cxn ang="0">
                  <a:pos x="173" y="139"/>
                </a:cxn>
                <a:cxn ang="0">
                  <a:pos x="181" y="135"/>
                </a:cxn>
                <a:cxn ang="0">
                  <a:pos x="188" y="132"/>
                </a:cxn>
                <a:cxn ang="0">
                  <a:pos x="197" y="128"/>
                </a:cxn>
                <a:cxn ang="0">
                  <a:pos x="214" y="123"/>
                </a:cxn>
                <a:cxn ang="0">
                  <a:pos x="230" y="121"/>
                </a:cxn>
                <a:cxn ang="0">
                  <a:pos x="246" y="123"/>
                </a:cxn>
                <a:cxn ang="0">
                  <a:pos x="286" y="127"/>
                </a:cxn>
                <a:cxn ang="0">
                  <a:pos x="334" y="127"/>
                </a:cxn>
                <a:cxn ang="0">
                  <a:pos x="435" y="123"/>
                </a:cxn>
                <a:cxn ang="0">
                  <a:pos x="483" y="119"/>
                </a:cxn>
                <a:cxn ang="0">
                  <a:pos x="520" y="115"/>
                </a:cxn>
                <a:cxn ang="0">
                  <a:pos x="556" y="110"/>
                </a:cxn>
                <a:cxn ang="0">
                  <a:pos x="553" y="124"/>
                </a:cxn>
                <a:cxn ang="0">
                  <a:pos x="556" y="129"/>
                </a:cxn>
                <a:cxn ang="0">
                  <a:pos x="562" y="132"/>
                </a:cxn>
                <a:cxn ang="0">
                  <a:pos x="591" y="128"/>
                </a:cxn>
                <a:cxn ang="0">
                  <a:pos x="648" y="113"/>
                </a:cxn>
                <a:cxn ang="0">
                  <a:pos x="659" y="115"/>
                </a:cxn>
                <a:cxn ang="0">
                  <a:pos x="690" y="121"/>
                </a:cxn>
                <a:cxn ang="0">
                  <a:pos x="711" y="124"/>
                </a:cxn>
                <a:cxn ang="0">
                  <a:pos x="736" y="129"/>
                </a:cxn>
                <a:cxn ang="0">
                  <a:pos x="762" y="132"/>
                </a:cxn>
                <a:cxn ang="0">
                  <a:pos x="789" y="135"/>
                </a:cxn>
                <a:cxn ang="0">
                  <a:pos x="847" y="140"/>
                </a:cxn>
                <a:cxn ang="0">
                  <a:pos x="903" y="140"/>
                </a:cxn>
                <a:cxn ang="0">
                  <a:pos x="952" y="133"/>
                </a:cxn>
                <a:cxn ang="0">
                  <a:pos x="972" y="127"/>
                </a:cxn>
                <a:cxn ang="0">
                  <a:pos x="988" y="119"/>
                </a:cxn>
                <a:cxn ang="0">
                  <a:pos x="134" y="0"/>
                </a:cxn>
                <a:cxn ang="0">
                  <a:pos x="0" y="282"/>
                </a:cxn>
                <a:cxn ang="0">
                  <a:pos x="99" y="281"/>
                </a:cxn>
                <a:cxn ang="0">
                  <a:pos x="99" y="281"/>
                </a:cxn>
              </a:cxnLst>
              <a:rect l="0" t="0" r="r" b="b"/>
              <a:pathLst>
                <a:path w="988" h="282">
                  <a:moveTo>
                    <a:pt x="99" y="281"/>
                  </a:moveTo>
                  <a:lnTo>
                    <a:pt x="65" y="245"/>
                  </a:lnTo>
                  <a:lnTo>
                    <a:pt x="68" y="239"/>
                  </a:lnTo>
                  <a:lnTo>
                    <a:pt x="80" y="224"/>
                  </a:lnTo>
                  <a:lnTo>
                    <a:pt x="89" y="214"/>
                  </a:lnTo>
                  <a:lnTo>
                    <a:pt x="99" y="202"/>
                  </a:lnTo>
                  <a:lnTo>
                    <a:pt x="110" y="190"/>
                  </a:lnTo>
                  <a:lnTo>
                    <a:pt x="121" y="178"/>
                  </a:lnTo>
                  <a:lnTo>
                    <a:pt x="135" y="166"/>
                  </a:lnTo>
                  <a:lnTo>
                    <a:pt x="149" y="154"/>
                  </a:lnTo>
                  <a:lnTo>
                    <a:pt x="157" y="149"/>
                  </a:lnTo>
                  <a:lnTo>
                    <a:pt x="166" y="144"/>
                  </a:lnTo>
                  <a:lnTo>
                    <a:pt x="173" y="139"/>
                  </a:lnTo>
                  <a:lnTo>
                    <a:pt x="181" y="135"/>
                  </a:lnTo>
                  <a:lnTo>
                    <a:pt x="188" y="132"/>
                  </a:lnTo>
                  <a:lnTo>
                    <a:pt x="197" y="128"/>
                  </a:lnTo>
                  <a:lnTo>
                    <a:pt x="214" y="123"/>
                  </a:lnTo>
                  <a:lnTo>
                    <a:pt x="230" y="121"/>
                  </a:lnTo>
                  <a:lnTo>
                    <a:pt x="246" y="123"/>
                  </a:lnTo>
                  <a:lnTo>
                    <a:pt x="286" y="127"/>
                  </a:lnTo>
                  <a:lnTo>
                    <a:pt x="334" y="127"/>
                  </a:lnTo>
                  <a:lnTo>
                    <a:pt x="435" y="123"/>
                  </a:lnTo>
                  <a:lnTo>
                    <a:pt x="483" y="119"/>
                  </a:lnTo>
                  <a:lnTo>
                    <a:pt x="520" y="115"/>
                  </a:lnTo>
                  <a:lnTo>
                    <a:pt x="556" y="110"/>
                  </a:lnTo>
                  <a:lnTo>
                    <a:pt x="553" y="124"/>
                  </a:lnTo>
                  <a:lnTo>
                    <a:pt x="556" y="129"/>
                  </a:lnTo>
                  <a:lnTo>
                    <a:pt x="562" y="132"/>
                  </a:lnTo>
                  <a:lnTo>
                    <a:pt x="591" y="128"/>
                  </a:lnTo>
                  <a:lnTo>
                    <a:pt x="648" y="113"/>
                  </a:lnTo>
                  <a:lnTo>
                    <a:pt x="659" y="115"/>
                  </a:lnTo>
                  <a:lnTo>
                    <a:pt x="690" y="121"/>
                  </a:lnTo>
                  <a:lnTo>
                    <a:pt x="711" y="124"/>
                  </a:lnTo>
                  <a:lnTo>
                    <a:pt x="736" y="129"/>
                  </a:lnTo>
                  <a:lnTo>
                    <a:pt x="762" y="132"/>
                  </a:lnTo>
                  <a:lnTo>
                    <a:pt x="789" y="135"/>
                  </a:lnTo>
                  <a:lnTo>
                    <a:pt x="847" y="140"/>
                  </a:lnTo>
                  <a:lnTo>
                    <a:pt x="903" y="140"/>
                  </a:lnTo>
                  <a:lnTo>
                    <a:pt x="952" y="133"/>
                  </a:lnTo>
                  <a:lnTo>
                    <a:pt x="972" y="127"/>
                  </a:lnTo>
                  <a:lnTo>
                    <a:pt x="988" y="119"/>
                  </a:lnTo>
                  <a:lnTo>
                    <a:pt x="134" y="0"/>
                  </a:lnTo>
                  <a:lnTo>
                    <a:pt x="0" y="282"/>
                  </a:lnTo>
                  <a:lnTo>
                    <a:pt x="99" y="281"/>
                  </a:lnTo>
                  <a:lnTo>
                    <a:pt x="99" y="281"/>
                  </a:lnTo>
                  <a:close/>
                </a:path>
              </a:pathLst>
            </a:custGeom>
            <a:solidFill>
              <a:srgbClr val="00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1" name="Freeform 21"/>
            <p:cNvSpPr>
              <a:spLocks/>
            </p:cNvSpPr>
            <p:nvPr/>
          </p:nvSpPr>
          <p:spPr bwMode="auto">
            <a:xfrm>
              <a:off x="960438" y="4710113"/>
              <a:ext cx="69850" cy="61912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5" y="9"/>
                </a:cxn>
                <a:cxn ang="0">
                  <a:pos x="20" y="22"/>
                </a:cxn>
                <a:cxn ang="0">
                  <a:pos x="32" y="31"/>
                </a:cxn>
                <a:cxn ang="0">
                  <a:pos x="38" y="36"/>
                </a:cxn>
                <a:cxn ang="0">
                  <a:pos x="44" y="40"/>
                </a:cxn>
                <a:cxn ang="0">
                  <a:pos x="52" y="45"/>
                </a:cxn>
                <a:cxn ang="0">
                  <a:pos x="59" y="50"/>
                </a:cxn>
                <a:cxn ang="0">
                  <a:pos x="68" y="53"/>
                </a:cxn>
                <a:cxn ang="0">
                  <a:pos x="77" y="58"/>
                </a:cxn>
                <a:cxn ang="0">
                  <a:pos x="86" y="64"/>
                </a:cxn>
                <a:cxn ang="0">
                  <a:pos x="95" y="70"/>
                </a:cxn>
                <a:cxn ang="0">
                  <a:pos x="114" y="84"/>
                </a:cxn>
                <a:cxn ang="0">
                  <a:pos x="130" y="100"/>
                </a:cxn>
                <a:cxn ang="0">
                  <a:pos x="145" y="117"/>
                </a:cxn>
                <a:cxn ang="0">
                  <a:pos x="158" y="132"/>
                </a:cxn>
                <a:cxn ang="0">
                  <a:pos x="168" y="146"/>
                </a:cxn>
                <a:cxn ang="0">
                  <a:pos x="177" y="157"/>
                </a:cxn>
                <a:cxn ang="0">
                  <a:pos x="178" y="89"/>
                </a:cxn>
                <a:cxn ang="0">
                  <a:pos x="56" y="0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78" h="157">
                  <a:moveTo>
                    <a:pt x="0" y="4"/>
                  </a:moveTo>
                  <a:lnTo>
                    <a:pt x="5" y="9"/>
                  </a:lnTo>
                  <a:lnTo>
                    <a:pt x="20" y="22"/>
                  </a:lnTo>
                  <a:lnTo>
                    <a:pt x="32" y="31"/>
                  </a:lnTo>
                  <a:lnTo>
                    <a:pt x="38" y="36"/>
                  </a:lnTo>
                  <a:lnTo>
                    <a:pt x="44" y="40"/>
                  </a:lnTo>
                  <a:lnTo>
                    <a:pt x="52" y="45"/>
                  </a:lnTo>
                  <a:lnTo>
                    <a:pt x="59" y="50"/>
                  </a:lnTo>
                  <a:lnTo>
                    <a:pt x="68" y="53"/>
                  </a:lnTo>
                  <a:lnTo>
                    <a:pt x="77" y="58"/>
                  </a:lnTo>
                  <a:lnTo>
                    <a:pt x="86" y="64"/>
                  </a:lnTo>
                  <a:lnTo>
                    <a:pt x="95" y="70"/>
                  </a:lnTo>
                  <a:lnTo>
                    <a:pt x="114" y="84"/>
                  </a:lnTo>
                  <a:lnTo>
                    <a:pt x="130" y="100"/>
                  </a:lnTo>
                  <a:lnTo>
                    <a:pt x="145" y="117"/>
                  </a:lnTo>
                  <a:lnTo>
                    <a:pt x="158" y="132"/>
                  </a:lnTo>
                  <a:lnTo>
                    <a:pt x="168" y="146"/>
                  </a:lnTo>
                  <a:lnTo>
                    <a:pt x="177" y="157"/>
                  </a:lnTo>
                  <a:lnTo>
                    <a:pt x="178" y="89"/>
                  </a:lnTo>
                  <a:lnTo>
                    <a:pt x="56" y="0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2" name="Freeform 22"/>
            <p:cNvSpPr>
              <a:spLocks/>
            </p:cNvSpPr>
            <p:nvPr/>
          </p:nvSpPr>
          <p:spPr bwMode="auto">
            <a:xfrm>
              <a:off x="839788" y="4962525"/>
              <a:ext cx="336550" cy="63500"/>
            </a:xfrm>
            <a:custGeom>
              <a:avLst/>
              <a:gdLst/>
              <a:ahLst/>
              <a:cxnLst>
                <a:cxn ang="0">
                  <a:pos x="100" y="149"/>
                </a:cxn>
                <a:cxn ang="0">
                  <a:pos x="108" y="138"/>
                </a:cxn>
                <a:cxn ang="0">
                  <a:pos x="121" y="125"/>
                </a:cxn>
                <a:cxn ang="0">
                  <a:pos x="137" y="110"/>
                </a:cxn>
                <a:cxn ang="0">
                  <a:pos x="159" y="93"/>
                </a:cxn>
                <a:cxn ang="0">
                  <a:pos x="165" y="90"/>
                </a:cxn>
                <a:cxn ang="0">
                  <a:pos x="172" y="86"/>
                </a:cxn>
                <a:cxn ang="0">
                  <a:pos x="178" y="81"/>
                </a:cxn>
                <a:cxn ang="0">
                  <a:pos x="184" y="77"/>
                </a:cxn>
                <a:cxn ang="0">
                  <a:pos x="192" y="73"/>
                </a:cxn>
                <a:cxn ang="0">
                  <a:pos x="199" y="69"/>
                </a:cxn>
                <a:cxn ang="0">
                  <a:pos x="207" y="67"/>
                </a:cxn>
                <a:cxn ang="0">
                  <a:pos x="214" y="63"/>
                </a:cxn>
                <a:cxn ang="0">
                  <a:pos x="231" y="57"/>
                </a:cxn>
                <a:cxn ang="0">
                  <a:pos x="249" y="52"/>
                </a:cxn>
                <a:cxn ang="0">
                  <a:pos x="257" y="54"/>
                </a:cxn>
                <a:cxn ang="0">
                  <a:pos x="281" y="58"/>
                </a:cxn>
                <a:cxn ang="0">
                  <a:pos x="314" y="64"/>
                </a:cxn>
                <a:cxn ang="0">
                  <a:pos x="334" y="68"/>
                </a:cxn>
                <a:cxn ang="0">
                  <a:pos x="356" y="72"/>
                </a:cxn>
                <a:cxn ang="0">
                  <a:pos x="379" y="76"/>
                </a:cxn>
                <a:cxn ang="0">
                  <a:pos x="400" y="80"/>
                </a:cxn>
                <a:cxn ang="0">
                  <a:pos x="444" y="86"/>
                </a:cxn>
                <a:cxn ang="0">
                  <a:pos x="483" y="90"/>
                </a:cxn>
                <a:cxn ang="0">
                  <a:pos x="515" y="91"/>
                </a:cxn>
                <a:cxn ang="0">
                  <a:pos x="579" y="83"/>
                </a:cxn>
                <a:cxn ang="0">
                  <a:pos x="616" y="77"/>
                </a:cxn>
                <a:cxn ang="0">
                  <a:pos x="634" y="73"/>
                </a:cxn>
                <a:cxn ang="0">
                  <a:pos x="653" y="71"/>
                </a:cxn>
                <a:cxn ang="0">
                  <a:pos x="687" y="64"/>
                </a:cxn>
                <a:cxn ang="0">
                  <a:pos x="718" y="59"/>
                </a:cxn>
                <a:cxn ang="0">
                  <a:pos x="742" y="57"/>
                </a:cxn>
                <a:cxn ang="0">
                  <a:pos x="759" y="58"/>
                </a:cxn>
                <a:cxn ang="0">
                  <a:pos x="770" y="63"/>
                </a:cxn>
                <a:cxn ang="0">
                  <a:pos x="780" y="72"/>
                </a:cxn>
                <a:cxn ang="0">
                  <a:pos x="795" y="93"/>
                </a:cxn>
                <a:cxn ang="0">
                  <a:pos x="795" y="105"/>
                </a:cxn>
                <a:cxn ang="0">
                  <a:pos x="789" y="115"/>
                </a:cxn>
                <a:cxn ang="0">
                  <a:pos x="784" y="120"/>
                </a:cxn>
                <a:cxn ang="0">
                  <a:pos x="776" y="124"/>
                </a:cxn>
                <a:cxn ang="0">
                  <a:pos x="765" y="126"/>
                </a:cxn>
                <a:cxn ang="0">
                  <a:pos x="752" y="128"/>
                </a:cxn>
                <a:cxn ang="0">
                  <a:pos x="673" y="81"/>
                </a:cxn>
                <a:cxn ang="0">
                  <a:pos x="663" y="85"/>
                </a:cxn>
                <a:cxn ang="0">
                  <a:pos x="651" y="90"/>
                </a:cxn>
                <a:cxn ang="0">
                  <a:pos x="640" y="96"/>
                </a:cxn>
                <a:cxn ang="0">
                  <a:pos x="621" y="121"/>
                </a:cxn>
                <a:cxn ang="0">
                  <a:pos x="616" y="162"/>
                </a:cxn>
                <a:cxn ang="0">
                  <a:pos x="813" y="155"/>
                </a:cxn>
                <a:cxn ang="0">
                  <a:pos x="850" y="123"/>
                </a:cxn>
                <a:cxn ang="0">
                  <a:pos x="844" y="51"/>
                </a:cxn>
                <a:cxn ang="0">
                  <a:pos x="745" y="0"/>
                </a:cxn>
                <a:cxn ang="0">
                  <a:pos x="219" y="1"/>
                </a:cxn>
                <a:cxn ang="0">
                  <a:pos x="0" y="138"/>
                </a:cxn>
                <a:cxn ang="0">
                  <a:pos x="100" y="149"/>
                </a:cxn>
                <a:cxn ang="0">
                  <a:pos x="100" y="149"/>
                </a:cxn>
              </a:cxnLst>
              <a:rect l="0" t="0" r="r" b="b"/>
              <a:pathLst>
                <a:path w="850" h="162">
                  <a:moveTo>
                    <a:pt x="100" y="149"/>
                  </a:moveTo>
                  <a:lnTo>
                    <a:pt x="108" y="138"/>
                  </a:lnTo>
                  <a:lnTo>
                    <a:pt x="121" y="125"/>
                  </a:lnTo>
                  <a:lnTo>
                    <a:pt x="137" y="110"/>
                  </a:lnTo>
                  <a:lnTo>
                    <a:pt x="159" y="93"/>
                  </a:lnTo>
                  <a:lnTo>
                    <a:pt x="165" y="90"/>
                  </a:lnTo>
                  <a:lnTo>
                    <a:pt x="172" y="86"/>
                  </a:lnTo>
                  <a:lnTo>
                    <a:pt x="178" y="81"/>
                  </a:lnTo>
                  <a:lnTo>
                    <a:pt x="184" y="77"/>
                  </a:lnTo>
                  <a:lnTo>
                    <a:pt x="192" y="73"/>
                  </a:lnTo>
                  <a:lnTo>
                    <a:pt x="199" y="69"/>
                  </a:lnTo>
                  <a:lnTo>
                    <a:pt x="207" y="67"/>
                  </a:lnTo>
                  <a:lnTo>
                    <a:pt x="214" y="63"/>
                  </a:lnTo>
                  <a:lnTo>
                    <a:pt x="231" y="57"/>
                  </a:lnTo>
                  <a:lnTo>
                    <a:pt x="249" y="52"/>
                  </a:lnTo>
                  <a:lnTo>
                    <a:pt x="257" y="54"/>
                  </a:lnTo>
                  <a:lnTo>
                    <a:pt x="281" y="58"/>
                  </a:lnTo>
                  <a:lnTo>
                    <a:pt x="314" y="64"/>
                  </a:lnTo>
                  <a:lnTo>
                    <a:pt x="334" y="68"/>
                  </a:lnTo>
                  <a:lnTo>
                    <a:pt x="356" y="72"/>
                  </a:lnTo>
                  <a:lnTo>
                    <a:pt x="379" y="76"/>
                  </a:lnTo>
                  <a:lnTo>
                    <a:pt x="400" y="80"/>
                  </a:lnTo>
                  <a:lnTo>
                    <a:pt x="444" y="86"/>
                  </a:lnTo>
                  <a:lnTo>
                    <a:pt x="483" y="90"/>
                  </a:lnTo>
                  <a:lnTo>
                    <a:pt x="515" y="91"/>
                  </a:lnTo>
                  <a:lnTo>
                    <a:pt x="579" y="83"/>
                  </a:lnTo>
                  <a:lnTo>
                    <a:pt x="616" y="77"/>
                  </a:lnTo>
                  <a:lnTo>
                    <a:pt x="634" y="73"/>
                  </a:lnTo>
                  <a:lnTo>
                    <a:pt x="653" y="71"/>
                  </a:lnTo>
                  <a:lnTo>
                    <a:pt x="687" y="64"/>
                  </a:lnTo>
                  <a:lnTo>
                    <a:pt x="718" y="59"/>
                  </a:lnTo>
                  <a:lnTo>
                    <a:pt x="742" y="57"/>
                  </a:lnTo>
                  <a:lnTo>
                    <a:pt x="759" y="58"/>
                  </a:lnTo>
                  <a:lnTo>
                    <a:pt x="770" y="63"/>
                  </a:lnTo>
                  <a:lnTo>
                    <a:pt x="780" y="72"/>
                  </a:lnTo>
                  <a:lnTo>
                    <a:pt x="795" y="93"/>
                  </a:lnTo>
                  <a:lnTo>
                    <a:pt x="795" y="105"/>
                  </a:lnTo>
                  <a:lnTo>
                    <a:pt x="789" y="115"/>
                  </a:lnTo>
                  <a:lnTo>
                    <a:pt x="784" y="120"/>
                  </a:lnTo>
                  <a:lnTo>
                    <a:pt x="776" y="124"/>
                  </a:lnTo>
                  <a:lnTo>
                    <a:pt x="765" y="126"/>
                  </a:lnTo>
                  <a:lnTo>
                    <a:pt x="752" y="128"/>
                  </a:lnTo>
                  <a:lnTo>
                    <a:pt x="673" y="81"/>
                  </a:lnTo>
                  <a:lnTo>
                    <a:pt x="663" y="85"/>
                  </a:lnTo>
                  <a:lnTo>
                    <a:pt x="651" y="90"/>
                  </a:lnTo>
                  <a:lnTo>
                    <a:pt x="640" y="96"/>
                  </a:lnTo>
                  <a:lnTo>
                    <a:pt x="621" y="121"/>
                  </a:lnTo>
                  <a:lnTo>
                    <a:pt x="616" y="162"/>
                  </a:lnTo>
                  <a:lnTo>
                    <a:pt x="813" y="155"/>
                  </a:lnTo>
                  <a:lnTo>
                    <a:pt x="850" y="123"/>
                  </a:lnTo>
                  <a:lnTo>
                    <a:pt x="844" y="51"/>
                  </a:lnTo>
                  <a:lnTo>
                    <a:pt x="745" y="0"/>
                  </a:lnTo>
                  <a:lnTo>
                    <a:pt x="219" y="1"/>
                  </a:lnTo>
                  <a:lnTo>
                    <a:pt x="0" y="138"/>
                  </a:lnTo>
                  <a:lnTo>
                    <a:pt x="100" y="149"/>
                  </a:lnTo>
                  <a:lnTo>
                    <a:pt x="100" y="149"/>
                  </a:lnTo>
                  <a:close/>
                </a:path>
              </a:pathLst>
            </a:custGeom>
            <a:solidFill>
              <a:srgbClr val="00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3" name="Freeform 23"/>
            <p:cNvSpPr>
              <a:spLocks/>
            </p:cNvSpPr>
            <p:nvPr/>
          </p:nvSpPr>
          <p:spPr bwMode="auto">
            <a:xfrm>
              <a:off x="1082676" y="5026025"/>
              <a:ext cx="180975" cy="104775"/>
            </a:xfrm>
            <a:custGeom>
              <a:avLst/>
              <a:gdLst/>
              <a:ahLst/>
              <a:cxnLst>
                <a:cxn ang="0">
                  <a:pos x="439" y="63"/>
                </a:cxn>
                <a:cxn ang="0">
                  <a:pos x="455" y="121"/>
                </a:cxn>
                <a:cxn ang="0">
                  <a:pos x="449" y="143"/>
                </a:cxn>
                <a:cxn ang="0">
                  <a:pos x="434" y="161"/>
                </a:cxn>
                <a:cxn ang="0">
                  <a:pos x="420" y="168"/>
                </a:cxn>
                <a:cxn ang="0">
                  <a:pos x="404" y="173"/>
                </a:cxn>
                <a:cxn ang="0">
                  <a:pos x="377" y="177"/>
                </a:cxn>
                <a:cxn ang="0">
                  <a:pos x="332" y="162"/>
                </a:cxn>
                <a:cxn ang="0">
                  <a:pos x="348" y="202"/>
                </a:cxn>
                <a:cxn ang="0">
                  <a:pos x="344" y="235"/>
                </a:cxn>
                <a:cxn ang="0">
                  <a:pos x="328" y="252"/>
                </a:cxn>
                <a:cxn ang="0">
                  <a:pos x="310" y="259"/>
                </a:cxn>
                <a:cxn ang="0">
                  <a:pos x="284" y="264"/>
                </a:cxn>
                <a:cxn ang="0">
                  <a:pos x="238" y="264"/>
                </a:cxn>
                <a:cxn ang="0">
                  <a:pos x="203" y="250"/>
                </a:cxn>
                <a:cxn ang="0">
                  <a:pos x="180" y="216"/>
                </a:cxn>
                <a:cxn ang="0">
                  <a:pos x="156" y="239"/>
                </a:cxn>
                <a:cxn ang="0">
                  <a:pos x="140" y="249"/>
                </a:cxn>
                <a:cxn ang="0">
                  <a:pos x="121" y="255"/>
                </a:cxn>
                <a:cxn ang="0">
                  <a:pos x="78" y="248"/>
                </a:cxn>
                <a:cxn ang="0">
                  <a:pos x="41" y="201"/>
                </a:cxn>
                <a:cxn ang="0">
                  <a:pos x="43" y="164"/>
                </a:cxn>
                <a:cxn ang="0">
                  <a:pos x="55" y="142"/>
                </a:cxn>
                <a:cxn ang="0">
                  <a:pos x="79" y="114"/>
                </a:cxn>
                <a:cxn ang="0">
                  <a:pos x="102" y="96"/>
                </a:cxn>
                <a:cxn ang="0">
                  <a:pos x="112" y="90"/>
                </a:cxn>
                <a:cxn ang="0">
                  <a:pos x="89" y="66"/>
                </a:cxn>
                <a:cxn ang="0">
                  <a:pos x="73" y="53"/>
                </a:cxn>
                <a:cxn ang="0">
                  <a:pos x="62" y="46"/>
                </a:cxn>
                <a:cxn ang="0">
                  <a:pos x="43" y="39"/>
                </a:cxn>
                <a:cxn ang="0">
                  <a:pos x="9" y="18"/>
                </a:cxn>
                <a:cxn ang="0">
                  <a:pos x="429" y="47"/>
                </a:cxn>
              </a:cxnLst>
              <a:rect l="0" t="0" r="r" b="b"/>
              <a:pathLst>
                <a:path w="455" h="267">
                  <a:moveTo>
                    <a:pt x="429" y="47"/>
                  </a:moveTo>
                  <a:lnTo>
                    <a:pt x="439" y="63"/>
                  </a:lnTo>
                  <a:lnTo>
                    <a:pt x="454" y="100"/>
                  </a:lnTo>
                  <a:lnTo>
                    <a:pt x="455" y="121"/>
                  </a:lnTo>
                  <a:lnTo>
                    <a:pt x="454" y="133"/>
                  </a:lnTo>
                  <a:lnTo>
                    <a:pt x="449" y="143"/>
                  </a:lnTo>
                  <a:lnTo>
                    <a:pt x="443" y="152"/>
                  </a:lnTo>
                  <a:lnTo>
                    <a:pt x="434" y="161"/>
                  </a:lnTo>
                  <a:lnTo>
                    <a:pt x="428" y="164"/>
                  </a:lnTo>
                  <a:lnTo>
                    <a:pt x="420" y="168"/>
                  </a:lnTo>
                  <a:lnTo>
                    <a:pt x="413" y="171"/>
                  </a:lnTo>
                  <a:lnTo>
                    <a:pt x="404" y="173"/>
                  </a:lnTo>
                  <a:lnTo>
                    <a:pt x="396" y="174"/>
                  </a:lnTo>
                  <a:lnTo>
                    <a:pt x="377" y="177"/>
                  </a:lnTo>
                  <a:lnTo>
                    <a:pt x="354" y="174"/>
                  </a:lnTo>
                  <a:lnTo>
                    <a:pt x="332" y="162"/>
                  </a:lnTo>
                  <a:lnTo>
                    <a:pt x="339" y="173"/>
                  </a:lnTo>
                  <a:lnTo>
                    <a:pt x="348" y="202"/>
                  </a:lnTo>
                  <a:lnTo>
                    <a:pt x="349" y="219"/>
                  </a:lnTo>
                  <a:lnTo>
                    <a:pt x="344" y="235"/>
                  </a:lnTo>
                  <a:lnTo>
                    <a:pt x="332" y="249"/>
                  </a:lnTo>
                  <a:lnTo>
                    <a:pt x="328" y="252"/>
                  </a:lnTo>
                  <a:lnTo>
                    <a:pt x="323" y="254"/>
                  </a:lnTo>
                  <a:lnTo>
                    <a:pt x="310" y="259"/>
                  </a:lnTo>
                  <a:lnTo>
                    <a:pt x="298" y="263"/>
                  </a:lnTo>
                  <a:lnTo>
                    <a:pt x="284" y="264"/>
                  </a:lnTo>
                  <a:lnTo>
                    <a:pt x="260" y="267"/>
                  </a:lnTo>
                  <a:lnTo>
                    <a:pt x="238" y="264"/>
                  </a:lnTo>
                  <a:lnTo>
                    <a:pt x="218" y="259"/>
                  </a:lnTo>
                  <a:lnTo>
                    <a:pt x="203" y="250"/>
                  </a:lnTo>
                  <a:lnTo>
                    <a:pt x="190" y="240"/>
                  </a:lnTo>
                  <a:lnTo>
                    <a:pt x="180" y="216"/>
                  </a:lnTo>
                  <a:lnTo>
                    <a:pt x="169" y="228"/>
                  </a:lnTo>
                  <a:lnTo>
                    <a:pt x="156" y="239"/>
                  </a:lnTo>
                  <a:lnTo>
                    <a:pt x="149" y="244"/>
                  </a:lnTo>
                  <a:lnTo>
                    <a:pt x="140" y="249"/>
                  </a:lnTo>
                  <a:lnTo>
                    <a:pt x="131" y="253"/>
                  </a:lnTo>
                  <a:lnTo>
                    <a:pt x="121" y="255"/>
                  </a:lnTo>
                  <a:lnTo>
                    <a:pt x="99" y="257"/>
                  </a:lnTo>
                  <a:lnTo>
                    <a:pt x="78" y="248"/>
                  </a:lnTo>
                  <a:lnTo>
                    <a:pt x="55" y="228"/>
                  </a:lnTo>
                  <a:lnTo>
                    <a:pt x="41" y="201"/>
                  </a:lnTo>
                  <a:lnTo>
                    <a:pt x="40" y="176"/>
                  </a:lnTo>
                  <a:lnTo>
                    <a:pt x="43" y="164"/>
                  </a:lnTo>
                  <a:lnTo>
                    <a:pt x="48" y="153"/>
                  </a:lnTo>
                  <a:lnTo>
                    <a:pt x="55" y="142"/>
                  </a:lnTo>
                  <a:lnTo>
                    <a:pt x="63" y="132"/>
                  </a:lnTo>
                  <a:lnTo>
                    <a:pt x="79" y="114"/>
                  </a:lnTo>
                  <a:lnTo>
                    <a:pt x="96" y="101"/>
                  </a:lnTo>
                  <a:lnTo>
                    <a:pt x="102" y="96"/>
                  </a:lnTo>
                  <a:lnTo>
                    <a:pt x="107" y="92"/>
                  </a:lnTo>
                  <a:lnTo>
                    <a:pt x="112" y="90"/>
                  </a:lnTo>
                  <a:lnTo>
                    <a:pt x="106" y="82"/>
                  </a:lnTo>
                  <a:lnTo>
                    <a:pt x="89" y="66"/>
                  </a:lnTo>
                  <a:lnTo>
                    <a:pt x="79" y="57"/>
                  </a:lnTo>
                  <a:lnTo>
                    <a:pt x="73" y="53"/>
                  </a:lnTo>
                  <a:lnTo>
                    <a:pt x="67" y="49"/>
                  </a:lnTo>
                  <a:lnTo>
                    <a:pt x="62" y="46"/>
                  </a:lnTo>
                  <a:lnTo>
                    <a:pt x="55" y="43"/>
                  </a:lnTo>
                  <a:lnTo>
                    <a:pt x="43" y="39"/>
                  </a:lnTo>
                  <a:lnTo>
                    <a:pt x="22" y="30"/>
                  </a:lnTo>
                  <a:lnTo>
                    <a:pt x="9" y="18"/>
                  </a:lnTo>
                  <a:lnTo>
                    <a:pt x="0" y="0"/>
                  </a:lnTo>
                  <a:lnTo>
                    <a:pt x="429" y="47"/>
                  </a:lnTo>
                  <a:lnTo>
                    <a:pt x="429" y="47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4" name="Freeform 24"/>
            <p:cNvSpPr>
              <a:spLocks/>
            </p:cNvSpPr>
            <p:nvPr/>
          </p:nvSpPr>
          <p:spPr bwMode="auto">
            <a:xfrm>
              <a:off x="1246188" y="5068888"/>
              <a:ext cx="85725" cy="34925"/>
            </a:xfrm>
            <a:custGeom>
              <a:avLst/>
              <a:gdLst/>
              <a:ahLst/>
              <a:cxnLst>
                <a:cxn ang="0">
                  <a:pos x="19" y="77"/>
                </a:cxn>
                <a:cxn ang="0">
                  <a:pos x="11" y="73"/>
                </a:cxn>
                <a:cxn ang="0">
                  <a:pos x="0" y="63"/>
                </a:cxn>
                <a:cxn ang="0">
                  <a:pos x="0" y="55"/>
                </a:cxn>
                <a:cxn ang="0">
                  <a:pos x="11" y="53"/>
                </a:cxn>
                <a:cxn ang="0">
                  <a:pos x="32" y="54"/>
                </a:cxn>
                <a:cxn ang="0">
                  <a:pos x="82" y="53"/>
                </a:cxn>
                <a:cxn ang="0">
                  <a:pos x="131" y="44"/>
                </a:cxn>
                <a:cxn ang="0">
                  <a:pos x="153" y="36"/>
                </a:cxn>
                <a:cxn ang="0">
                  <a:pos x="163" y="32"/>
                </a:cxn>
                <a:cxn ang="0">
                  <a:pos x="173" y="27"/>
                </a:cxn>
                <a:cxn ang="0">
                  <a:pos x="181" y="22"/>
                </a:cxn>
                <a:cxn ang="0">
                  <a:pos x="189" y="17"/>
                </a:cxn>
                <a:cxn ang="0">
                  <a:pos x="202" y="7"/>
                </a:cxn>
                <a:cxn ang="0">
                  <a:pos x="211" y="0"/>
                </a:cxn>
                <a:cxn ang="0">
                  <a:pos x="215" y="0"/>
                </a:cxn>
                <a:cxn ang="0">
                  <a:pos x="216" y="5"/>
                </a:cxn>
                <a:cxn ang="0">
                  <a:pos x="215" y="13"/>
                </a:cxn>
                <a:cxn ang="0">
                  <a:pos x="210" y="32"/>
                </a:cxn>
                <a:cxn ang="0">
                  <a:pos x="206" y="42"/>
                </a:cxn>
                <a:cxn ang="0">
                  <a:pos x="149" y="79"/>
                </a:cxn>
                <a:cxn ang="0">
                  <a:pos x="86" y="90"/>
                </a:cxn>
                <a:cxn ang="0">
                  <a:pos x="19" y="77"/>
                </a:cxn>
                <a:cxn ang="0">
                  <a:pos x="19" y="77"/>
                </a:cxn>
              </a:cxnLst>
              <a:rect l="0" t="0" r="r" b="b"/>
              <a:pathLst>
                <a:path w="216" h="90">
                  <a:moveTo>
                    <a:pt x="19" y="77"/>
                  </a:moveTo>
                  <a:lnTo>
                    <a:pt x="11" y="73"/>
                  </a:lnTo>
                  <a:lnTo>
                    <a:pt x="0" y="63"/>
                  </a:lnTo>
                  <a:lnTo>
                    <a:pt x="0" y="55"/>
                  </a:lnTo>
                  <a:lnTo>
                    <a:pt x="11" y="53"/>
                  </a:lnTo>
                  <a:lnTo>
                    <a:pt x="32" y="54"/>
                  </a:lnTo>
                  <a:lnTo>
                    <a:pt x="82" y="53"/>
                  </a:lnTo>
                  <a:lnTo>
                    <a:pt x="131" y="44"/>
                  </a:lnTo>
                  <a:lnTo>
                    <a:pt x="153" y="36"/>
                  </a:lnTo>
                  <a:lnTo>
                    <a:pt x="163" y="32"/>
                  </a:lnTo>
                  <a:lnTo>
                    <a:pt x="173" y="27"/>
                  </a:lnTo>
                  <a:lnTo>
                    <a:pt x="181" y="22"/>
                  </a:lnTo>
                  <a:lnTo>
                    <a:pt x="189" y="17"/>
                  </a:lnTo>
                  <a:lnTo>
                    <a:pt x="202" y="7"/>
                  </a:lnTo>
                  <a:lnTo>
                    <a:pt x="211" y="0"/>
                  </a:lnTo>
                  <a:lnTo>
                    <a:pt x="215" y="0"/>
                  </a:lnTo>
                  <a:lnTo>
                    <a:pt x="216" y="5"/>
                  </a:lnTo>
                  <a:lnTo>
                    <a:pt x="215" y="13"/>
                  </a:lnTo>
                  <a:lnTo>
                    <a:pt x="210" y="32"/>
                  </a:lnTo>
                  <a:lnTo>
                    <a:pt x="206" y="42"/>
                  </a:lnTo>
                  <a:lnTo>
                    <a:pt x="149" y="79"/>
                  </a:lnTo>
                  <a:lnTo>
                    <a:pt x="86" y="90"/>
                  </a:lnTo>
                  <a:lnTo>
                    <a:pt x="19" y="77"/>
                  </a:lnTo>
                  <a:lnTo>
                    <a:pt x="19" y="77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5" name="Freeform 25"/>
            <p:cNvSpPr>
              <a:spLocks/>
            </p:cNvSpPr>
            <p:nvPr/>
          </p:nvSpPr>
          <p:spPr bwMode="auto">
            <a:xfrm>
              <a:off x="1214438" y="5072063"/>
              <a:ext cx="163513" cy="80962"/>
            </a:xfrm>
            <a:custGeom>
              <a:avLst/>
              <a:gdLst/>
              <a:ahLst/>
              <a:cxnLst>
                <a:cxn ang="0">
                  <a:pos x="20" y="172"/>
                </a:cxn>
                <a:cxn ang="0">
                  <a:pos x="13" y="167"/>
                </a:cxn>
                <a:cxn ang="0">
                  <a:pos x="0" y="157"/>
                </a:cxn>
                <a:cxn ang="0">
                  <a:pos x="1" y="149"/>
                </a:cxn>
                <a:cxn ang="0">
                  <a:pos x="32" y="150"/>
                </a:cxn>
                <a:cxn ang="0">
                  <a:pos x="62" y="153"/>
                </a:cxn>
                <a:cxn ang="0">
                  <a:pos x="99" y="155"/>
                </a:cxn>
                <a:cxn ang="0">
                  <a:pos x="140" y="155"/>
                </a:cxn>
                <a:cxn ang="0">
                  <a:pos x="186" y="150"/>
                </a:cxn>
                <a:cxn ang="0">
                  <a:pos x="209" y="147"/>
                </a:cxn>
                <a:cxn ang="0">
                  <a:pos x="233" y="139"/>
                </a:cxn>
                <a:cxn ang="0">
                  <a:pos x="244" y="135"/>
                </a:cxn>
                <a:cxn ang="0">
                  <a:pos x="255" y="131"/>
                </a:cxn>
                <a:cxn ang="0">
                  <a:pos x="267" y="126"/>
                </a:cxn>
                <a:cxn ang="0">
                  <a:pos x="279" y="120"/>
                </a:cxn>
                <a:cxn ang="0">
                  <a:pos x="291" y="114"/>
                </a:cxn>
                <a:cxn ang="0">
                  <a:pos x="302" y="106"/>
                </a:cxn>
                <a:cxn ang="0">
                  <a:pos x="307" y="102"/>
                </a:cxn>
                <a:cxn ang="0">
                  <a:pos x="313" y="99"/>
                </a:cxn>
                <a:cxn ang="0">
                  <a:pos x="323" y="90"/>
                </a:cxn>
                <a:cxn ang="0">
                  <a:pos x="345" y="71"/>
                </a:cxn>
                <a:cxn ang="0">
                  <a:pos x="365" y="48"/>
                </a:cxn>
                <a:cxn ang="0">
                  <a:pos x="374" y="38"/>
                </a:cxn>
                <a:cxn ang="0">
                  <a:pos x="382" y="28"/>
                </a:cxn>
                <a:cxn ang="0">
                  <a:pos x="395" y="13"/>
                </a:cxn>
                <a:cxn ang="0">
                  <a:pos x="411" y="0"/>
                </a:cxn>
                <a:cxn ang="0">
                  <a:pos x="414" y="5"/>
                </a:cxn>
                <a:cxn ang="0">
                  <a:pos x="411" y="20"/>
                </a:cxn>
                <a:cxn ang="0">
                  <a:pos x="402" y="43"/>
                </a:cxn>
                <a:cxn ang="0">
                  <a:pos x="395" y="54"/>
                </a:cxn>
                <a:cxn ang="0">
                  <a:pos x="390" y="65"/>
                </a:cxn>
                <a:cxn ang="0">
                  <a:pos x="382" y="82"/>
                </a:cxn>
                <a:cxn ang="0">
                  <a:pos x="378" y="90"/>
                </a:cxn>
                <a:cxn ang="0">
                  <a:pos x="289" y="163"/>
                </a:cxn>
                <a:cxn ang="0">
                  <a:pos x="180" y="205"/>
                </a:cxn>
                <a:cxn ang="0">
                  <a:pos x="20" y="172"/>
                </a:cxn>
                <a:cxn ang="0">
                  <a:pos x="20" y="172"/>
                </a:cxn>
              </a:cxnLst>
              <a:rect l="0" t="0" r="r" b="b"/>
              <a:pathLst>
                <a:path w="414" h="205">
                  <a:moveTo>
                    <a:pt x="20" y="172"/>
                  </a:moveTo>
                  <a:lnTo>
                    <a:pt x="13" y="167"/>
                  </a:lnTo>
                  <a:lnTo>
                    <a:pt x="0" y="157"/>
                  </a:lnTo>
                  <a:lnTo>
                    <a:pt x="1" y="149"/>
                  </a:lnTo>
                  <a:lnTo>
                    <a:pt x="32" y="150"/>
                  </a:lnTo>
                  <a:lnTo>
                    <a:pt x="62" y="153"/>
                  </a:lnTo>
                  <a:lnTo>
                    <a:pt x="99" y="155"/>
                  </a:lnTo>
                  <a:lnTo>
                    <a:pt x="140" y="155"/>
                  </a:lnTo>
                  <a:lnTo>
                    <a:pt x="186" y="150"/>
                  </a:lnTo>
                  <a:lnTo>
                    <a:pt x="209" y="147"/>
                  </a:lnTo>
                  <a:lnTo>
                    <a:pt x="233" y="139"/>
                  </a:lnTo>
                  <a:lnTo>
                    <a:pt x="244" y="135"/>
                  </a:lnTo>
                  <a:lnTo>
                    <a:pt x="255" y="131"/>
                  </a:lnTo>
                  <a:lnTo>
                    <a:pt x="267" y="126"/>
                  </a:lnTo>
                  <a:lnTo>
                    <a:pt x="279" y="120"/>
                  </a:lnTo>
                  <a:lnTo>
                    <a:pt x="291" y="114"/>
                  </a:lnTo>
                  <a:lnTo>
                    <a:pt x="302" y="106"/>
                  </a:lnTo>
                  <a:lnTo>
                    <a:pt x="307" y="102"/>
                  </a:lnTo>
                  <a:lnTo>
                    <a:pt x="313" y="99"/>
                  </a:lnTo>
                  <a:lnTo>
                    <a:pt x="323" y="90"/>
                  </a:lnTo>
                  <a:lnTo>
                    <a:pt x="345" y="71"/>
                  </a:lnTo>
                  <a:lnTo>
                    <a:pt x="365" y="48"/>
                  </a:lnTo>
                  <a:lnTo>
                    <a:pt x="374" y="38"/>
                  </a:lnTo>
                  <a:lnTo>
                    <a:pt x="382" y="28"/>
                  </a:lnTo>
                  <a:lnTo>
                    <a:pt x="395" y="13"/>
                  </a:lnTo>
                  <a:lnTo>
                    <a:pt x="411" y="0"/>
                  </a:lnTo>
                  <a:lnTo>
                    <a:pt x="414" y="5"/>
                  </a:lnTo>
                  <a:lnTo>
                    <a:pt x="411" y="20"/>
                  </a:lnTo>
                  <a:lnTo>
                    <a:pt x="402" y="43"/>
                  </a:lnTo>
                  <a:lnTo>
                    <a:pt x="395" y="54"/>
                  </a:lnTo>
                  <a:lnTo>
                    <a:pt x="390" y="65"/>
                  </a:lnTo>
                  <a:lnTo>
                    <a:pt x="382" y="82"/>
                  </a:lnTo>
                  <a:lnTo>
                    <a:pt x="378" y="90"/>
                  </a:lnTo>
                  <a:lnTo>
                    <a:pt x="289" y="163"/>
                  </a:lnTo>
                  <a:lnTo>
                    <a:pt x="180" y="205"/>
                  </a:lnTo>
                  <a:lnTo>
                    <a:pt x="20" y="172"/>
                  </a:lnTo>
                  <a:lnTo>
                    <a:pt x="20" y="172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6" name="Freeform 26"/>
            <p:cNvSpPr>
              <a:spLocks/>
            </p:cNvSpPr>
            <p:nvPr/>
          </p:nvSpPr>
          <p:spPr bwMode="auto">
            <a:xfrm>
              <a:off x="857251" y="5062538"/>
              <a:ext cx="93663" cy="39687"/>
            </a:xfrm>
            <a:custGeom>
              <a:avLst/>
              <a:gdLst/>
              <a:ahLst/>
              <a:cxnLst>
                <a:cxn ang="0">
                  <a:pos x="6" y="19"/>
                </a:cxn>
                <a:cxn ang="0">
                  <a:pos x="4" y="14"/>
                </a:cxn>
                <a:cxn ang="0">
                  <a:pos x="0" y="5"/>
                </a:cxn>
                <a:cxn ang="0">
                  <a:pos x="4" y="0"/>
                </a:cxn>
                <a:cxn ang="0">
                  <a:pos x="23" y="9"/>
                </a:cxn>
                <a:cxn ang="0">
                  <a:pos x="50" y="31"/>
                </a:cxn>
                <a:cxn ang="0">
                  <a:pos x="66" y="42"/>
                </a:cxn>
                <a:cxn ang="0">
                  <a:pos x="74" y="48"/>
                </a:cxn>
                <a:cxn ang="0">
                  <a:pos x="83" y="53"/>
                </a:cxn>
                <a:cxn ang="0">
                  <a:pos x="93" y="58"/>
                </a:cxn>
                <a:cxn ang="0">
                  <a:pos x="105" y="64"/>
                </a:cxn>
                <a:cxn ang="0">
                  <a:pos x="117" y="66"/>
                </a:cxn>
                <a:cxn ang="0">
                  <a:pos x="130" y="69"/>
                </a:cxn>
                <a:cxn ang="0">
                  <a:pos x="162" y="71"/>
                </a:cxn>
                <a:cxn ang="0">
                  <a:pos x="199" y="67"/>
                </a:cxn>
                <a:cxn ang="0">
                  <a:pos x="229" y="64"/>
                </a:cxn>
                <a:cxn ang="0">
                  <a:pos x="237" y="65"/>
                </a:cxn>
                <a:cxn ang="0">
                  <a:pos x="231" y="70"/>
                </a:cxn>
                <a:cxn ang="0">
                  <a:pos x="223" y="74"/>
                </a:cxn>
                <a:cxn ang="0">
                  <a:pos x="215" y="77"/>
                </a:cxn>
                <a:cxn ang="0">
                  <a:pos x="203" y="81"/>
                </a:cxn>
                <a:cxn ang="0">
                  <a:pos x="192" y="86"/>
                </a:cxn>
                <a:cxn ang="0">
                  <a:pos x="181" y="90"/>
                </a:cxn>
                <a:cxn ang="0">
                  <a:pos x="170" y="93"/>
                </a:cxn>
                <a:cxn ang="0">
                  <a:pos x="154" y="99"/>
                </a:cxn>
                <a:cxn ang="0">
                  <a:pos x="146" y="100"/>
                </a:cxn>
                <a:cxn ang="0">
                  <a:pos x="96" y="99"/>
                </a:cxn>
                <a:cxn ang="0">
                  <a:pos x="48" y="77"/>
                </a:cxn>
                <a:cxn ang="0">
                  <a:pos x="6" y="19"/>
                </a:cxn>
                <a:cxn ang="0">
                  <a:pos x="6" y="19"/>
                </a:cxn>
              </a:cxnLst>
              <a:rect l="0" t="0" r="r" b="b"/>
              <a:pathLst>
                <a:path w="237" h="100">
                  <a:moveTo>
                    <a:pt x="6" y="19"/>
                  </a:moveTo>
                  <a:lnTo>
                    <a:pt x="4" y="14"/>
                  </a:lnTo>
                  <a:lnTo>
                    <a:pt x="0" y="5"/>
                  </a:lnTo>
                  <a:lnTo>
                    <a:pt x="4" y="0"/>
                  </a:lnTo>
                  <a:lnTo>
                    <a:pt x="23" y="9"/>
                  </a:lnTo>
                  <a:lnTo>
                    <a:pt x="50" y="31"/>
                  </a:lnTo>
                  <a:lnTo>
                    <a:pt x="66" y="42"/>
                  </a:lnTo>
                  <a:lnTo>
                    <a:pt x="74" y="48"/>
                  </a:lnTo>
                  <a:lnTo>
                    <a:pt x="83" y="53"/>
                  </a:lnTo>
                  <a:lnTo>
                    <a:pt x="93" y="58"/>
                  </a:lnTo>
                  <a:lnTo>
                    <a:pt x="105" y="64"/>
                  </a:lnTo>
                  <a:lnTo>
                    <a:pt x="117" y="66"/>
                  </a:lnTo>
                  <a:lnTo>
                    <a:pt x="130" y="69"/>
                  </a:lnTo>
                  <a:lnTo>
                    <a:pt x="162" y="71"/>
                  </a:lnTo>
                  <a:lnTo>
                    <a:pt x="199" y="67"/>
                  </a:lnTo>
                  <a:lnTo>
                    <a:pt x="229" y="64"/>
                  </a:lnTo>
                  <a:lnTo>
                    <a:pt x="237" y="65"/>
                  </a:lnTo>
                  <a:lnTo>
                    <a:pt x="231" y="70"/>
                  </a:lnTo>
                  <a:lnTo>
                    <a:pt x="223" y="74"/>
                  </a:lnTo>
                  <a:lnTo>
                    <a:pt x="215" y="77"/>
                  </a:lnTo>
                  <a:lnTo>
                    <a:pt x="203" y="81"/>
                  </a:lnTo>
                  <a:lnTo>
                    <a:pt x="192" y="86"/>
                  </a:lnTo>
                  <a:lnTo>
                    <a:pt x="181" y="90"/>
                  </a:lnTo>
                  <a:lnTo>
                    <a:pt x="170" y="93"/>
                  </a:lnTo>
                  <a:lnTo>
                    <a:pt x="154" y="99"/>
                  </a:lnTo>
                  <a:lnTo>
                    <a:pt x="146" y="100"/>
                  </a:lnTo>
                  <a:lnTo>
                    <a:pt x="96" y="99"/>
                  </a:lnTo>
                  <a:lnTo>
                    <a:pt x="48" y="77"/>
                  </a:lnTo>
                  <a:lnTo>
                    <a:pt x="6" y="19"/>
                  </a:lnTo>
                  <a:lnTo>
                    <a:pt x="6" y="19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7" name="Freeform 27"/>
            <p:cNvSpPr>
              <a:spLocks/>
            </p:cNvSpPr>
            <p:nvPr/>
          </p:nvSpPr>
          <p:spPr bwMode="auto">
            <a:xfrm>
              <a:off x="1138238" y="5087938"/>
              <a:ext cx="274638" cy="109537"/>
            </a:xfrm>
            <a:custGeom>
              <a:avLst/>
              <a:gdLst/>
              <a:ahLst/>
              <a:cxnLst>
                <a:cxn ang="0">
                  <a:pos x="0" y="107"/>
                </a:cxn>
                <a:cxn ang="0">
                  <a:pos x="10" y="102"/>
                </a:cxn>
                <a:cxn ang="0">
                  <a:pos x="49" y="117"/>
                </a:cxn>
                <a:cxn ang="0">
                  <a:pos x="62" y="125"/>
                </a:cxn>
                <a:cxn ang="0">
                  <a:pos x="76" y="135"/>
                </a:cxn>
                <a:cxn ang="0">
                  <a:pos x="91" y="146"/>
                </a:cxn>
                <a:cxn ang="0">
                  <a:pos x="109" y="157"/>
                </a:cxn>
                <a:cxn ang="0">
                  <a:pos x="126" y="169"/>
                </a:cxn>
                <a:cxn ang="0">
                  <a:pos x="148" y="181"/>
                </a:cxn>
                <a:cxn ang="0">
                  <a:pos x="170" y="193"/>
                </a:cxn>
                <a:cxn ang="0">
                  <a:pos x="194" y="203"/>
                </a:cxn>
                <a:cxn ang="0">
                  <a:pos x="221" y="213"/>
                </a:cxn>
                <a:cxn ang="0">
                  <a:pos x="249" y="221"/>
                </a:cxn>
                <a:cxn ang="0">
                  <a:pos x="280" y="227"/>
                </a:cxn>
                <a:cxn ang="0">
                  <a:pos x="349" y="232"/>
                </a:cxn>
                <a:cxn ang="0">
                  <a:pos x="446" y="219"/>
                </a:cxn>
                <a:cxn ang="0">
                  <a:pos x="482" y="209"/>
                </a:cxn>
                <a:cxn ang="0">
                  <a:pos x="515" y="195"/>
                </a:cxn>
                <a:cxn ang="0">
                  <a:pos x="537" y="184"/>
                </a:cxn>
                <a:cxn ang="0">
                  <a:pos x="551" y="176"/>
                </a:cxn>
                <a:cxn ang="0">
                  <a:pos x="563" y="168"/>
                </a:cxn>
                <a:cxn ang="0">
                  <a:pos x="581" y="155"/>
                </a:cxn>
                <a:cxn ang="0">
                  <a:pos x="617" y="118"/>
                </a:cxn>
                <a:cxn ang="0">
                  <a:pos x="644" y="82"/>
                </a:cxn>
                <a:cxn ang="0">
                  <a:pos x="667" y="34"/>
                </a:cxn>
                <a:cxn ang="0">
                  <a:pos x="678" y="2"/>
                </a:cxn>
                <a:cxn ang="0">
                  <a:pos x="688" y="0"/>
                </a:cxn>
                <a:cxn ang="0">
                  <a:pos x="692" y="49"/>
                </a:cxn>
                <a:cxn ang="0">
                  <a:pos x="606" y="186"/>
                </a:cxn>
                <a:cxn ang="0">
                  <a:pos x="385" y="276"/>
                </a:cxn>
                <a:cxn ang="0">
                  <a:pos x="177" y="248"/>
                </a:cxn>
                <a:cxn ang="0">
                  <a:pos x="4" y="125"/>
                </a:cxn>
              </a:cxnLst>
              <a:rect l="0" t="0" r="r" b="b"/>
              <a:pathLst>
                <a:path w="694" h="276">
                  <a:moveTo>
                    <a:pt x="4" y="125"/>
                  </a:moveTo>
                  <a:lnTo>
                    <a:pt x="0" y="107"/>
                  </a:lnTo>
                  <a:lnTo>
                    <a:pt x="4" y="103"/>
                  </a:lnTo>
                  <a:lnTo>
                    <a:pt x="10" y="102"/>
                  </a:lnTo>
                  <a:lnTo>
                    <a:pt x="38" y="111"/>
                  </a:lnTo>
                  <a:lnTo>
                    <a:pt x="49" y="117"/>
                  </a:lnTo>
                  <a:lnTo>
                    <a:pt x="56" y="121"/>
                  </a:lnTo>
                  <a:lnTo>
                    <a:pt x="62" y="125"/>
                  </a:lnTo>
                  <a:lnTo>
                    <a:pt x="68" y="130"/>
                  </a:lnTo>
                  <a:lnTo>
                    <a:pt x="76" y="135"/>
                  </a:lnTo>
                  <a:lnTo>
                    <a:pt x="83" y="140"/>
                  </a:lnTo>
                  <a:lnTo>
                    <a:pt x="91" y="146"/>
                  </a:lnTo>
                  <a:lnTo>
                    <a:pt x="100" y="151"/>
                  </a:lnTo>
                  <a:lnTo>
                    <a:pt x="109" y="157"/>
                  </a:lnTo>
                  <a:lnTo>
                    <a:pt x="117" y="164"/>
                  </a:lnTo>
                  <a:lnTo>
                    <a:pt x="126" y="169"/>
                  </a:lnTo>
                  <a:lnTo>
                    <a:pt x="138" y="175"/>
                  </a:lnTo>
                  <a:lnTo>
                    <a:pt x="148" y="181"/>
                  </a:lnTo>
                  <a:lnTo>
                    <a:pt x="159" y="186"/>
                  </a:lnTo>
                  <a:lnTo>
                    <a:pt x="170" y="193"/>
                  </a:lnTo>
                  <a:lnTo>
                    <a:pt x="182" y="198"/>
                  </a:lnTo>
                  <a:lnTo>
                    <a:pt x="194" y="203"/>
                  </a:lnTo>
                  <a:lnTo>
                    <a:pt x="207" y="208"/>
                  </a:lnTo>
                  <a:lnTo>
                    <a:pt x="221" y="213"/>
                  </a:lnTo>
                  <a:lnTo>
                    <a:pt x="235" y="218"/>
                  </a:lnTo>
                  <a:lnTo>
                    <a:pt x="249" y="221"/>
                  </a:lnTo>
                  <a:lnTo>
                    <a:pt x="264" y="224"/>
                  </a:lnTo>
                  <a:lnTo>
                    <a:pt x="280" y="227"/>
                  </a:lnTo>
                  <a:lnTo>
                    <a:pt x="313" y="231"/>
                  </a:lnTo>
                  <a:lnTo>
                    <a:pt x="349" y="232"/>
                  </a:lnTo>
                  <a:lnTo>
                    <a:pt x="426" y="224"/>
                  </a:lnTo>
                  <a:lnTo>
                    <a:pt x="446" y="219"/>
                  </a:lnTo>
                  <a:lnTo>
                    <a:pt x="465" y="214"/>
                  </a:lnTo>
                  <a:lnTo>
                    <a:pt x="482" y="209"/>
                  </a:lnTo>
                  <a:lnTo>
                    <a:pt x="499" y="203"/>
                  </a:lnTo>
                  <a:lnTo>
                    <a:pt x="515" y="195"/>
                  </a:lnTo>
                  <a:lnTo>
                    <a:pt x="530" y="189"/>
                  </a:lnTo>
                  <a:lnTo>
                    <a:pt x="537" y="184"/>
                  </a:lnTo>
                  <a:lnTo>
                    <a:pt x="544" y="180"/>
                  </a:lnTo>
                  <a:lnTo>
                    <a:pt x="551" y="176"/>
                  </a:lnTo>
                  <a:lnTo>
                    <a:pt x="557" y="173"/>
                  </a:lnTo>
                  <a:lnTo>
                    <a:pt x="563" y="168"/>
                  </a:lnTo>
                  <a:lnTo>
                    <a:pt x="569" y="164"/>
                  </a:lnTo>
                  <a:lnTo>
                    <a:pt x="581" y="155"/>
                  </a:lnTo>
                  <a:lnTo>
                    <a:pt x="601" y="137"/>
                  </a:lnTo>
                  <a:lnTo>
                    <a:pt x="617" y="118"/>
                  </a:lnTo>
                  <a:lnTo>
                    <a:pt x="633" y="99"/>
                  </a:lnTo>
                  <a:lnTo>
                    <a:pt x="644" y="82"/>
                  </a:lnTo>
                  <a:lnTo>
                    <a:pt x="654" y="64"/>
                  </a:lnTo>
                  <a:lnTo>
                    <a:pt x="667" y="34"/>
                  </a:lnTo>
                  <a:lnTo>
                    <a:pt x="674" y="6"/>
                  </a:lnTo>
                  <a:lnTo>
                    <a:pt x="678" y="2"/>
                  </a:lnTo>
                  <a:lnTo>
                    <a:pt x="683" y="0"/>
                  </a:lnTo>
                  <a:lnTo>
                    <a:pt x="688" y="0"/>
                  </a:lnTo>
                  <a:lnTo>
                    <a:pt x="694" y="11"/>
                  </a:lnTo>
                  <a:lnTo>
                    <a:pt x="692" y="49"/>
                  </a:lnTo>
                  <a:lnTo>
                    <a:pt x="667" y="125"/>
                  </a:lnTo>
                  <a:lnTo>
                    <a:pt x="606" y="186"/>
                  </a:lnTo>
                  <a:lnTo>
                    <a:pt x="508" y="243"/>
                  </a:lnTo>
                  <a:lnTo>
                    <a:pt x="385" y="276"/>
                  </a:lnTo>
                  <a:lnTo>
                    <a:pt x="260" y="271"/>
                  </a:lnTo>
                  <a:lnTo>
                    <a:pt x="177" y="248"/>
                  </a:lnTo>
                  <a:lnTo>
                    <a:pt x="43" y="171"/>
                  </a:lnTo>
                  <a:lnTo>
                    <a:pt x="4" y="125"/>
                  </a:lnTo>
                  <a:lnTo>
                    <a:pt x="4" y="125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8" name="Freeform 28"/>
            <p:cNvSpPr>
              <a:spLocks/>
            </p:cNvSpPr>
            <p:nvPr/>
          </p:nvSpPr>
          <p:spPr bwMode="auto">
            <a:xfrm>
              <a:off x="785813" y="4613275"/>
              <a:ext cx="130175" cy="127000"/>
            </a:xfrm>
            <a:custGeom>
              <a:avLst/>
              <a:gdLst/>
              <a:ahLst/>
              <a:cxnLst>
                <a:cxn ang="0">
                  <a:pos x="0" y="291"/>
                </a:cxn>
                <a:cxn ang="0">
                  <a:pos x="4" y="315"/>
                </a:cxn>
                <a:cxn ang="0">
                  <a:pos x="6" y="320"/>
                </a:cxn>
                <a:cxn ang="0">
                  <a:pos x="10" y="321"/>
                </a:cxn>
                <a:cxn ang="0">
                  <a:pos x="23" y="298"/>
                </a:cxn>
                <a:cxn ang="0">
                  <a:pos x="37" y="238"/>
                </a:cxn>
                <a:cxn ang="0">
                  <a:pos x="47" y="197"/>
                </a:cxn>
                <a:cxn ang="0">
                  <a:pos x="53" y="176"/>
                </a:cxn>
                <a:cxn ang="0">
                  <a:pos x="62" y="154"/>
                </a:cxn>
                <a:cxn ang="0">
                  <a:pos x="67" y="143"/>
                </a:cxn>
                <a:cxn ang="0">
                  <a:pos x="73" y="133"/>
                </a:cxn>
                <a:cxn ang="0">
                  <a:pos x="79" y="123"/>
                </a:cxn>
                <a:cxn ang="0">
                  <a:pos x="86" y="113"/>
                </a:cxn>
                <a:cxn ang="0">
                  <a:pos x="93" y="103"/>
                </a:cxn>
                <a:cxn ang="0">
                  <a:pos x="102" y="94"/>
                </a:cxn>
                <a:cxn ang="0">
                  <a:pos x="121" y="76"/>
                </a:cxn>
                <a:cxn ang="0">
                  <a:pos x="126" y="71"/>
                </a:cxn>
                <a:cxn ang="0">
                  <a:pos x="133" y="67"/>
                </a:cxn>
                <a:cxn ang="0">
                  <a:pos x="139" y="63"/>
                </a:cxn>
                <a:cxn ang="0">
                  <a:pos x="145" y="61"/>
                </a:cxn>
                <a:cxn ang="0">
                  <a:pos x="150" y="57"/>
                </a:cxn>
                <a:cxn ang="0">
                  <a:pos x="158" y="53"/>
                </a:cxn>
                <a:cxn ang="0">
                  <a:pos x="172" y="47"/>
                </a:cxn>
                <a:cxn ang="0">
                  <a:pos x="187" y="42"/>
                </a:cxn>
                <a:cxn ang="0">
                  <a:pos x="203" y="37"/>
                </a:cxn>
                <a:cxn ang="0">
                  <a:pos x="221" y="33"/>
                </a:cxn>
                <a:cxn ang="0">
                  <a:pos x="239" y="31"/>
                </a:cxn>
                <a:cxn ang="0">
                  <a:pos x="273" y="26"/>
                </a:cxn>
                <a:cxn ang="0">
                  <a:pos x="298" y="21"/>
                </a:cxn>
                <a:cxn ang="0">
                  <a:pos x="326" y="14"/>
                </a:cxn>
                <a:cxn ang="0">
                  <a:pos x="328" y="9"/>
                </a:cxn>
                <a:cxn ang="0">
                  <a:pos x="314" y="5"/>
                </a:cxn>
                <a:cxn ang="0">
                  <a:pos x="265" y="2"/>
                </a:cxn>
                <a:cxn ang="0">
                  <a:pos x="235" y="0"/>
                </a:cxn>
                <a:cxn ang="0">
                  <a:pos x="154" y="14"/>
                </a:cxn>
                <a:cxn ang="0">
                  <a:pos x="62" y="63"/>
                </a:cxn>
                <a:cxn ang="0">
                  <a:pos x="15" y="151"/>
                </a:cxn>
                <a:cxn ang="0">
                  <a:pos x="0" y="291"/>
                </a:cxn>
                <a:cxn ang="0">
                  <a:pos x="0" y="291"/>
                </a:cxn>
              </a:cxnLst>
              <a:rect l="0" t="0" r="r" b="b"/>
              <a:pathLst>
                <a:path w="328" h="321">
                  <a:moveTo>
                    <a:pt x="0" y="291"/>
                  </a:moveTo>
                  <a:lnTo>
                    <a:pt x="4" y="315"/>
                  </a:lnTo>
                  <a:lnTo>
                    <a:pt x="6" y="320"/>
                  </a:lnTo>
                  <a:lnTo>
                    <a:pt x="10" y="321"/>
                  </a:lnTo>
                  <a:lnTo>
                    <a:pt x="23" y="298"/>
                  </a:lnTo>
                  <a:lnTo>
                    <a:pt x="37" y="238"/>
                  </a:lnTo>
                  <a:lnTo>
                    <a:pt x="47" y="197"/>
                  </a:lnTo>
                  <a:lnTo>
                    <a:pt x="53" y="176"/>
                  </a:lnTo>
                  <a:lnTo>
                    <a:pt x="62" y="154"/>
                  </a:lnTo>
                  <a:lnTo>
                    <a:pt x="67" y="143"/>
                  </a:lnTo>
                  <a:lnTo>
                    <a:pt x="73" y="133"/>
                  </a:lnTo>
                  <a:lnTo>
                    <a:pt x="79" y="123"/>
                  </a:lnTo>
                  <a:lnTo>
                    <a:pt x="86" y="113"/>
                  </a:lnTo>
                  <a:lnTo>
                    <a:pt x="93" y="103"/>
                  </a:lnTo>
                  <a:lnTo>
                    <a:pt x="102" y="94"/>
                  </a:lnTo>
                  <a:lnTo>
                    <a:pt x="121" y="76"/>
                  </a:lnTo>
                  <a:lnTo>
                    <a:pt x="126" y="71"/>
                  </a:lnTo>
                  <a:lnTo>
                    <a:pt x="133" y="67"/>
                  </a:lnTo>
                  <a:lnTo>
                    <a:pt x="139" y="63"/>
                  </a:lnTo>
                  <a:lnTo>
                    <a:pt x="145" y="61"/>
                  </a:lnTo>
                  <a:lnTo>
                    <a:pt x="150" y="57"/>
                  </a:lnTo>
                  <a:lnTo>
                    <a:pt x="158" y="53"/>
                  </a:lnTo>
                  <a:lnTo>
                    <a:pt x="172" y="47"/>
                  </a:lnTo>
                  <a:lnTo>
                    <a:pt x="187" y="42"/>
                  </a:lnTo>
                  <a:lnTo>
                    <a:pt x="203" y="37"/>
                  </a:lnTo>
                  <a:lnTo>
                    <a:pt x="221" y="33"/>
                  </a:lnTo>
                  <a:lnTo>
                    <a:pt x="239" y="31"/>
                  </a:lnTo>
                  <a:lnTo>
                    <a:pt x="273" y="26"/>
                  </a:lnTo>
                  <a:lnTo>
                    <a:pt x="298" y="21"/>
                  </a:lnTo>
                  <a:lnTo>
                    <a:pt x="326" y="14"/>
                  </a:lnTo>
                  <a:lnTo>
                    <a:pt x="328" y="9"/>
                  </a:lnTo>
                  <a:lnTo>
                    <a:pt x="314" y="5"/>
                  </a:lnTo>
                  <a:lnTo>
                    <a:pt x="265" y="2"/>
                  </a:lnTo>
                  <a:lnTo>
                    <a:pt x="235" y="0"/>
                  </a:lnTo>
                  <a:lnTo>
                    <a:pt x="154" y="14"/>
                  </a:lnTo>
                  <a:lnTo>
                    <a:pt x="62" y="63"/>
                  </a:lnTo>
                  <a:lnTo>
                    <a:pt x="15" y="151"/>
                  </a:lnTo>
                  <a:lnTo>
                    <a:pt x="0" y="291"/>
                  </a:lnTo>
                  <a:lnTo>
                    <a:pt x="0" y="291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9" name="Freeform 29"/>
            <p:cNvSpPr>
              <a:spLocks/>
            </p:cNvSpPr>
            <p:nvPr/>
          </p:nvSpPr>
          <p:spPr bwMode="auto">
            <a:xfrm>
              <a:off x="727076" y="4992688"/>
              <a:ext cx="174625" cy="176212"/>
            </a:xfrm>
            <a:custGeom>
              <a:avLst/>
              <a:gdLst/>
              <a:ahLst/>
              <a:cxnLst>
                <a:cxn ang="0">
                  <a:pos x="18" y="29"/>
                </a:cxn>
                <a:cxn ang="0">
                  <a:pos x="23" y="19"/>
                </a:cxn>
                <a:cxn ang="0">
                  <a:pos x="27" y="11"/>
                </a:cxn>
                <a:cxn ang="0">
                  <a:pos x="33" y="4"/>
                </a:cxn>
                <a:cxn ang="0">
                  <a:pos x="38" y="0"/>
                </a:cxn>
                <a:cxn ang="0">
                  <a:pos x="42" y="2"/>
                </a:cxn>
                <a:cxn ang="0">
                  <a:pos x="43" y="34"/>
                </a:cxn>
                <a:cxn ang="0">
                  <a:pos x="47" y="132"/>
                </a:cxn>
                <a:cxn ang="0">
                  <a:pos x="53" y="167"/>
                </a:cxn>
                <a:cxn ang="0">
                  <a:pos x="57" y="183"/>
                </a:cxn>
                <a:cxn ang="0">
                  <a:pos x="62" y="201"/>
                </a:cxn>
                <a:cxn ang="0">
                  <a:pos x="70" y="217"/>
                </a:cxn>
                <a:cxn ang="0">
                  <a:pos x="76" y="233"/>
                </a:cxn>
                <a:cxn ang="0">
                  <a:pos x="85" y="250"/>
                </a:cxn>
                <a:cxn ang="0">
                  <a:pos x="95" y="266"/>
                </a:cxn>
                <a:cxn ang="0">
                  <a:pos x="106" y="280"/>
                </a:cxn>
                <a:cxn ang="0">
                  <a:pos x="119" y="294"/>
                </a:cxn>
                <a:cxn ang="0">
                  <a:pos x="132" y="308"/>
                </a:cxn>
                <a:cxn ang="0">
                  <a:pos x="147" y="321"/>
                </a:cxn>
                <a:cxn ang="0">
                  <a:pos x="162" y="333"/>
                </a:cxn>
                <a:cxn ang="0">
                  <a:pos x="169" y="338"/>
                </a:cxn>
                <a:cxn ang="0">
                  <a:pos x="178" y="345"/>
                </a:cxn>
                <a:cxn ang="0">
                  <a:pos x="186" y="350"/>
                </a:cxn>
                <a:cxn ang="0">
                  <a:pos x="195" y="355"/>
                </a:cxn>
                <a:cxn ang="0">
                  <a:pos x="204" y="360"/>
                </a:cxn>
                <a:cxn ang="0">
                  <a:pos x="212" y="365"/>
                </a:cxn>
                <a:cxn ang="0">
                  <a:pos x="221" y="370"/>
                </a:cxn>
                <a:cxn ang="0">
                  <a:pos x="230" y="374"/>
                </a:cxn>
                <a:cxn ang="0">
                  <a:pos x="240" y="379"/>
                </a:cxn>
                <a:cxn ang="0">
                  <a:pos x="249" y="383"/>
                </a:cxn>
                <a:cxn ang="0">
                  <a:pos x="258" y="386"/>
                </a:cxn>
                <a:cxn ang="0">
                  <a:pos x="268" y="390"/>
                </a:cxn>
                <a:cxn ang="0">
                  <a:pos x="277" y="394"/>
                </a:cxn>
                <a:cxn ang="0">
                  <a:pos x="287" y="398"/>
                </a:cxn>
                <a:cxn ang="0">
                  <a:pos x="306" y="404"/>
                </a:cxn>
                <a:cxn ang="0">
                  <a:pos x="325" y="409"/>
                </a:cxn>
                <a:cxn ang="0">
                  <a:pos x="344" y="414"/>
                </a:cxn>
                <a:cxn ang="0">
                  <a:pos x="361" y="418"/>
                </a:cxn>
                <a:cxn ang="0">
                  <a:pos x="394" y="424"/>
                </a:cxn>
                <a:cxn ang="0">
                  <a:pos x="417" y="431"/>
                </a:cxn>
                <a:cxn ang="0">
                  <a:pos x="438" y="438"/>
                </a:cxn>
                <a:cxn ang="0">
                  <a:pos x="435" y="442"/>
                </a:cxn>
                <a:cxn ang="0">
                  <a:pos x="413" y="443"/>
                </a:cxn>
                <a:cxn ang="0">
                  <a:pos x="349" y="442"/>
                </a:cxn>
                <a:cxn ang="0">
                  <a:pos x="313" y="439"/>
                </a:cxn>
                <a:cxn ang="0">
                  <a:pos x="187" y="400"/>
                </a:cxn>
                <a:cxn ang="0">
                  <a:pos x="57" y="295"/>
                </a:cxn>
                <a:cxn ang="0">
                  <a:pos x="0" y="170"/>
                </a:cxn>
                <a:cxn ang="0">
                  <a:pos x="18" y="29"/>
                </a:cxn>
                <a:cxn ang="0">
                  <a:pos x="18" y="29"/>
                </a:cxn>
              </a:cxnLst>
              <a:rect l="0" t="0" r="r" b="b"/>
              <a:pathLst>
                <a:path w="438" h="443">
                  <a:moveTo>
                    <a:pt x="18" y="29"/>
                  </a:moveTo>
                  <a:lnTo>
                    <a:pt x="23" y="19"/>
                  </a:lnTo>
                  <a:lnTo>
                    <a:pt x="27" y="11"/>
                  </a:lnTo>
                  <a:lnTo>
                    <a:pt x="33" y="4"/>
                  </a:lnTo>
                  <a:lnTo>
                    <a:pt x="38" y="0"/>
                  </a:lnTo>
                  <a:lnTo>
                    <a:pt x="42" y="2"/>
                  </a:lnTo>
                  <a:lnTo>
                    <a:pt x="43" y="34"/>
                  </a:lnTo>
                  <a:lnTo>
                    <a:pt x="47" y="132"/>
                  </a:lnTo>
                  <a:lnTo>
                    <a:pt x="53" y="167"/>
                  </a:lnTo>
                  <a:lnTo>
                    <a:pt x="57" y="183"/>
                  </a:lnTo>
                  <a:lnTo>
                    <a:pt x="62" y="201"/>
                  </a:lnTo>
                  <a:lnTo>
                    <a:pt x="70" y="217"/>
                  </a:lnTo>
                  <a:lnTo>
                    <a:pt x="76" y="233"/>
                  </a:lnTo>
                  <a:lnTo>
                    <a:pt x="85" y="250"/>
                  </a:lnTo>
                  <a:lnTo>
                    <a:pt x="95" y="266"/>
                  </a:lnTo>
                  <a:lnTo>
                    <a:pt x="106" y="280"/>
                  </a:lnTo>
                  <a:lnTo>
                    <a:pt x="119" y="294"/>
                  </a:lnTo>
                  <a:lnTo>
                    <a:pt x="132" y="308"/>
                  </a:lnTo>
                  <a:lnTo>
                    <a:pt x="147" y="321"/>
                  </a:lnTo>
                  <a:lnTo>
                    <a:pt x="162" y="333"/>
                  </a:lnTo>
                  <a:lnTo>
                    <a:pt x="169" y="338"/>
                  </a:lnTo>
                  <a:lnTo>
                    <a:pt x="178" y="345"/>
                  </a:lnTo>
                  <a:lnTo>
                    <a:pt x="186" y="350"/>
                  </a:lnTo>
                  <a:lnTo>
                    <a:pt x="195" y="355"/>
                  </a:lnTo>
                  <a:lnTo>
                    <a:pt x="204" y="360"/>
                  </a:lnTo>
                  <a:lnTo>
                    <a:pt x="212" y="365"/>
                  </a:lnTo>
                  <a:lnTo>
                    <a:pt x="221" y="370"/>
                  </a:lnTo>
                  <a:lnTo>
                    <a:pt x="230" y="374"/>
                  </a:lnTo>
                  <a:lnTo>
                    <a:pt x="240" y="379"/>
                  </a:lnTo>
                  <a:lnTo>
                    <a:pt x="249" y="383"/>
                  </a:lnTo>
                  <a:lnTo>
                    <a:pt x="258" y="386"/>
                  </a:lnTo>
                  <a:lnTo>
                    <a:pt x="268" y="390"/>
                  </a:lnTo>
                  <a:lnTo>
                    <a:pt x="277" y="394"/>
                  </a:lnTo>
                  <a:lnTo>
                    <a:pt x="287" y="398"/>
                  </a:lnTo>
                  <a:lnTo>
                    <a:pt x="306" y="404"/>
                  </a:lnTo>
                  <a:lnTo>
                    <a:pt x="325" y="409"/>
                  </a:lnTo>
                  <a:lnTo>
                    <a:pt x="344" y="414"/>
                  </a:lnTo>
                  <a:lnTo>
                    <a:pt x="361" y="418"/>
                  </a:lnTo>
                  <a:lnTo>
                    <a:pt x="394" y="424"/>
                  </a:lnTo>
                  <a:lnTo>
                    <a:pt x="417" y="431"/>
                  </a:lnTo>
                  <a:lnTo>
                    <a:pt x="438" y="438"/>
                  </a:lnTo>
                  <a:lnTo>
                    <a:pt x="435" y="442"/>
                  </a:lnTo>
                  <a:lnTo>
                    <a:pt x="413" y="443"/>
                  </a:lnTo>
                  <a:lnTo>
                    <a:pt x="349" y="442"/>
                  </a:lnTo>
                  <a:lnTo>
                    <a:pt x="313" y="439"/>
                  </a:lnTo>
                  <a:lnTo>
                    <a:pt x="187" y="400"/>
                  </a:lnTo>
                  <a:lnTo>
                    <a:pt x="57" y="295"/>
                  </a:lnTo>
                  <a:lnTo>
                    <a:pt x="0" y="170"/>
                  </a:lnTo>
                  <a:lnTo>
                    <a:pt x="18" y="29"/>
                  </a:lnTo>
                  <a:lnTo>
                    <a:pt x="18" y="29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70" name="Freeform 30"/>
            <p:cNvSpPr>
              <a:spLocks/>
            </p:cNvSpPr>
            <p:nvPr/>
          </p:nvSpPr>
          <p:spPr bwMode="auto">
            <a:xfrm>
              <a:off x="739776" y="4638675"/>
              <a:ext cx="871538" cy="390525"/>
            </a:xfrm>
            <a:custGeom>
              <a:avLst/>
              <a:gdLst/>
              <a:ahLst/>
              <a:cxnLst>
                <a:cxn ang="0">
                  <a:pos x="613" y="403"/>
                </a:cxn>
                <a:cxn ang="0">
                  <a:pos x="631" y="260"/>
                </a:cxn>
                <a:cxn ang="0">
                  <a:pos x="491" y="285"/>
                </a:cxn>
                <a:cxn ang="0">
                  <a:pos x="517" y="203"/>
                </a:cxn>
                <a:cxn ang="0">
                  <a:pos x="516" y="146"/>
                </a:cxn>
                <a:cxn ang="0">
                  <a:pos x="590" y="120"/>
                </a:cxn>
                <a:cxn ang="0">
                  <a:pos x="770" y="216"/>
                </a:cxn>
                <a:cxn ang="0">
                  <a:pos x="734" y="352"/>
                </a:cxn>
                <a:cxn ang="0">
                  <a:pos x="1104" y="255"/>
                </a:cxn>
                <a:cxn ang="0">
                  <a:pos x="1020" y="269"/>
                </a:cxn>
                <a:cxn ang="0">
                  <a:pos x="969" y="199"/>
                </a:cxn>
                <a:cxn ang="0">
                  <a:pos x="989" y="102"/>
                </a:cxn>
                <a:cxn ang="0">
                  <a:pos x="1059" y="26"/>
                </a:cxn>
                <a:cxn ang="0">
                  <a:pos x="1167" y="147"/>
                </a:cxn>
                <a:cxn ang="0">
                  <a:pos x="1143" y="14"/>
                </a:cxn>
                <a:cxn ang="0">
                  <a:pos x="1279" y="101"/>
                </a:cxn>
                <a:cxn ang="0">
                  <a:pos x="1273" y="216"/>
                </a:cxn>
                <a:cxn ang="0">
                  <a:pos x="1354" y="246"/>
                </a:cxn>
                <a:cxn ang="0">
                  <a:pos x="1241" y="358"/>
                </a:cxn>
                <a:cxn ang="0">
                  <a:pos x="1973" y="352"/>
                </a:cxn>
                <a:cxn ang="0">
                  <a:pos x="2189" y="492"/>
                </a:cxn>
                <a:cxn ang="0">
                  <a:pos x="2190" y="801"/>
                </a:cxn>
                <a:cxn ang="0">
                  <a:pos x="2171" y="909"/>
                </a:cxn>
                <a:cxn ang="0">
                  <a:pos x="2146" y="981"/>
                </a:cxn>
                <a:cxn ang="0">
                  <a:pos x="2130" y="1013"/>
                </a:cxn>
                <a:cxn ang="0">
                  <a:pos x="2094" y="1057"/>
                </a:cxn>
                <a:cxn ang="0">
                  <a:pos x="1734" y="1035"/>
                </a:cxn>
                <a:cxn ang="0">
                  <a:pos x="1303" y="1091"/>
                </a:cxn>
                <a:cxn ang="0">
                  <a:pos x="1281" y="1284"/>
                </a:cxn>
                <a:cxn ang="0">
                  <a:pos x="1224" y="1331"/>
                </a:cxn>
                <a:cxn ang="0">
                  <a:pos x="1131" y="1334"/>
                </a:cxn>
                <a:cxn ang="0">
                  <a:pos x="1180" y="1407"/>
                </a:cxn>
                <a:cxn ang="0">
                  <a:pos x="1083" y="1402"/>
                </a:cxn>
                <a:cxn ang="0">
                  <a:pos x="1032" y="1296"/>
                </a:cxn>
                <a:cxn ang="0">
                  <a:pos x="979" y="1413"/>
                </a:cxn>
                <a:cxn ang="0">
                  <a:pos x="950" y="1281"/>
                </a:cxn>
                <a:cxn ang="0">
                  <a:pos x="907" y="1183"/>
                </a:cxn>
                <a:cxn ang="0">
                  <a:pos x="989" y="1123"/>
                </a:cxn>
                <a:cxn ang="0">
                  <a:pos x="1102" y="1147"/>
                </a:cxn>
                <a:cxn ang="0">
                  <a:pos x="799" y="1078"/>
                </a:cxn>
                <a:cxn ang="0">
                  <a:pos x="372" y="1091"/>
                </a:cxn>
                <a:cxn ang="0">
                  <a:pos x="111" y="1215"/>
                </a:cxn>
                <a:cxn ang="0">
                  <a:pos x="42" y="1091"/>
                </a:cxn>
                <a:cxn ang="0">
                  <a:pos x="0" y="1006"/>
                </a:cxn>
                <a:cxn ang="0">
                  <a:pos x="22" y="918"/>
                </a:cxn>
                <a:cxn ang="0">
                  <a:pos x="136" y="879"/>
                </a:cxn>
                <a:cxn ang="0">
                  <a:pos x="141" y="971"/>
                </a:cxn>
                <a:cxn ang="0">
                  <a:pos x="424" y="899"/>
                </a:cxn>
                <a:cxn ang="0">
                  <a:pos x="737" y="518"/>
                </a:cxn>
              </a:cxnLst>
              <a:rect l="0" t="0" r="r" b="b"/>
              <a:pathLst>
                <a:path w="2198" h="1428">
                  <a:moveTo>
                    <a:pt x="737" y="518"/>
                  </a:moveTo>
                  <a:lnTo>
                    <a:pt x="700" y="446"/>
                  </a:lnTo>
                  <a:lnTo>
                    <a:pt x="613" y="403"/>
                  </a:lnTo>
                  <a:lnTo>
                    <a:pt x="601" y="353"/>
                  </a:lnTo>
                  <a:lnTo>
                    <a:pt x="638" y="284"/>
                  </a:lnTo>
                  <a:lnTo>
                    <a:pt x="631" y="260"/>
                  </a:lnTo>
                  <a:lnTo>
                    <a:pt x="550" y="246"/>
                  </a:lnTo>
                  <a:lnTo>
                    <a:pt x="524" y="281"/>
                  </a:lnTo>
                  <a:lnTo>
                    <a:pt x="491" y="285"/>
                  </a:lnTo>
                  <a:lnTo>
                    <a:pt x="473" y="262"/>
                  </a:lnTo>
                  <a:lnTo>
                    <a:pt x="474" y="233"/>
                  </a:lnTo>
                  <a:lnTo>
                    <a:pt x="517" y="203"/>
                  </a:lnTo>
                  <a:lnTo>
                    <a:pt x="488" y="178"/>
                  </a:lnTo>
                  <a:lnTo>
                    <a:pt x="492" y="147"/>
                  </a:lnTo>
                  <a:lnTo>
                    <a:pt x="516" y="146"/>
                  </a:lnTo>
                  <a:lnTo>
                    <a:pt x="542" y="159"/>
                  </a:lnTo>
                  <a:lnTo>
                    <a:pt x="545" y="118"/>
                  </a:lnTo>
                  <a:lnTo>
                    <a:pt x="590" y="120"/>
                  </a:lnTo>
                  <a:lnTo>
                    <a:pt x="607" y="164"/>
                  </a:lnTo>
                  <a:lnTo>
                    <a:pt x="728" y="164"/>
                  </a:lnTo>
                  <a:lnTo>
                    <a:pt x="770" y="216"/>
                  </a:lnTo>
                  <a:lnTo>
                    <a:pt x="766" y="259"/>
                  </a:lnTo>
                  <a:lnTo>
                    <a:pt x="728" y="309"/>
                  </a:lnTo>
                  <a:lnTo>
                    <a:pt x="734" y="352"/>
                  </a:lnTo>
                  <a:lnTo>
                    <a:pt x="873" y="385"/>
                  </a:lnTo>
                  <a:lnTo>
                    <a:pt x="1146" y="356"/>
                  </a:lnTo>
                  <a:lnTo>
                    <a:pt x="1104" y="255"/>
                  </a:lnTo>
                  <a:lnTo>
                    <a:pt x="1075" y="228"/>
                  </a:lnTo>
                  <a:lnTo>
                    <a:pt x="1045" y="238"/>
                  </a:lnTo>
                  <a:lnTo>
                    <a:pt x="1020" y="269"/>
                  </a:lnTo>
                  <a:lnTo>
                    <a:pt x="989" y="265"/>
                  </a:lnTo>
                  <a:lnTo>
                    <a:pt x="967" y="237"/>
                  </a:lnTo>
                  <a:lnTo>
                    <a:pt x="969" y="199"/>
                  </a:lnTo>
                  <a:lnTo>
                    <a:pt x="1045" y="153"/>
                  </a:lnTo>
                  <a:lnTo>
                    <a:pt x="1021" y="126"/>
                  </a:lnTo>
                  <a:lnTo>
                    <a:pt x="989" y="102"/>
                  </a:lnTo>
                  <a:lnTo>
                    <a:pt x="986" y="50"/>
                  </a:lnTo>
                  <a:lnTo>
                    <a:pt x="1034" y="19"/>
                  </a:lnTo>
                  <a:lnTo>
                    <a:pt x="1059" y="26"/>
                  </a:lnTo>
                  <a:lnTo>
                    <a:pt x="1069" y="107"/>
                  </a:lnTo>
                  <a:lnTo>
                    <a:pt x="1113" y="150"/>
                  </a:lnTo>
                  <a:lnTo>
                    <a:pt x="1167" y="147"/>
                  </a:lnTo>
                  <a:lnTo>
                    <a:pt x="1203" y="111"/>
                  </a:lnTo>
                  <a:lnTo>
                    <a:pt x="1146" y="60"/>
                  </a:lnTo>
                  <a:lnTo>
                    <a:pt x="1143" y="14"/>
                  </a:lnTo>
                  <a:lnTo>
                    <a:pt x="1237" y="0"/>
                  </a:lnTo>
                  <a:lnTo>
                    <a:pt x="1281" y="53"/>
                  </a:lnTo>
                  <a:lnTo>
                    <a:pt x="1279" y="101"/>
                  </a:lnTo>
                  <a:lnTo>
                    <a:pt x="1220" y="174"/>
                  </a:lnTo>
                  <a:lnTo>
                    <a:pt x="1223" y="219"/>
                  </a:lnTo>
                  <a:lnTo>
                    <a:pt x="1273" y="216"/>
                  </a:lnTo>
                  <a:lnTo>
                    <a:pt x="1311" y="173"/>
                  </a:lnTo>
                  <a:lnTo>
                    <a:pt x="1354" y="194"/>
                  </a:lnTo>
                  <a:lnTo>
                    <a:pt x="1354" y="246"/>
                  </a:lnTo>
                  <a:lnTo>
                    <a:pt x="1318" y="279"/>
                  </a:lnTo>
                  <a:lnTo>
                    <a:pt x="1217" y="271"/>
                  </a:lnTo>
                  <a:lnTo>
                    <a:pt x="1241" y="358"/>
                  </a:lnTo>
                  <a:lnTo>
                    <a:pt x="1265" y="404"/>
                  </a:lnTo>
                  <a:lnTo>
                    <a:pt x="1383" y="375"/>
                  </a:lnTo>
                  <a:lnTo>
                    <a:pt x="1973" y="352"/>
                  </a:lnTo>
                  <a:lnTo>
                    <a:pt x="2179" y="408"/>
                  </a:lnTo>
                  <a:lnTo>
                    <a:pt x="2183" y="430"/>
                  </a:lnTo>
                  <a:lnTo>
                    <a:pt x="2189" y="492"/>
                  </a:lnTo>
                  <a:lnTo>
                    <a:pt x="2198" y="688"/>
                  </a:lnTo>
                  <a:lnTo>
                    <a:pt x="2195" y="744"/>
                  </a:lnTo>
                  <a:lnTo>
                    <a:pt x="2190" y="801"/>
                  </a:lnTo>
                  <a:lnTo>
                    <a:pt x="2183" y="856"/>
                  </a:lnTo>
                  <a:lnTo>
                    <a:pt x="2178" y="883"/>
                  </a:lnTo>
                  <a:lnTo>
                    <a:pt x="2171" y="909"/>
                  </a:lnTo>
                  <a:lnTo>
                    <a:pt x="2164" y="934"/>
                  </a:lnTo>
                  <a:lnTo>
                    <a:pt x="2155" y="958"/>
                  </a:lnTo>
                  <a:lnTo>
                    <a:pt x="2146" y="981"/>
                  </a:lnTo>
                  <a:lnTo>
                    <a:pt x="2141" y="993"/>
                  </a:lnTo>
                  <a:lnTo>
                    <a:pt x="2135" y="1003"/>
                  </a:lnTo>
                  <a:lnTo>
                    <a:pt x="2130" y="1013"/>
                  </a:lnTo>
                  <a:lnTo>
                    <a:pt x="2123" y="1023"/>
                  </a:lnTo>
                  <a:lnTo>
                    <a:pt x="2109" y="1041"/>
                  </a:lnTo>
                  <a:lnTo>
                    <a:pt x="2094" y="1057"/>
                  </a:lnTo>
                  <a:lnTo>
                    <a:pt x="2078" y="1071"/>
                  </a:lnTo>
                  <a:lnTo>
                    <a:pt x="1890" y="1033"/>
                  </a:lnTo>
                  <a:lnTo>
                    <a:pt x="1734" y="1035"/>
                  </a:lnTo>
                  <a:lnTo>
                    <a:pt x="1526" y="1028"/>
                  </a:lnTo>
                  <a:lnTo>
                    <a:pt x="1382" y="1049"/>
                  </a:lnTo>
                  <a:lnTo>
                    <a:pt x="1303" y="1091"/>
                  </a:lnTo>
                  <a:lnTo>
                    <a:pt x="1209" y="1222"/>
                  </a:lnTo>
                  <a:lnTo>
                    <a:pt x="1261" y="1248"/>
                  </a:lnTo>
                  <a:lnTo>
                    <a:pt x="1281" y="1284"/>
                  </a:lnTo>
                  <a:lnTo>
                    <a:pt x="1271" y="1334"/>
                  </a:lnTo>
                  <a:lnTo>
                    <a:pt x="1246" y="1353"/>
                  </a:lnTo>
                  <a:lnTo>
                    <a:pt x="1224" y="1331"/>
                  </a:lnTo>
                  <a:lnTo>
                    <a:pt x="1174" y="1284"/>
                  </a:lnTo>
                  <a:lnTo>
                    <a:pt x="1148" y="1296"/>
                  </a:lnTo>
                  <a:lnTo>
                    <a:pt x="1131" y="1334"/>
                  </a:lnTo>
                  <a:lnTo>
                    <a:pt x="1135" y="1355"/>
                  </a:lnTo>
                  <a:lnTo>
                    <a:pt x="1171" y="1378"/>
                  </a:lnTo>
                  <a:lnTo>
                    <a:pt x="1180" y="1407"/>
                  </a:lnTo>
                  <a:lnTo>
                    <a:pt x="1142" y="1428"/>
                  </a:lnTo>
                  <a:lnTo>
                    <a:pt x="1095" y="1427"/>
                  </a:lnTo>
                  <a:lnTo>
                    <a:pt x="1083" y="1402"/>
                  </a:lnTo>
                  <a:lnTo>
                    <a:pt x="1083" y="1316"/>
                  </a:lnTo>
                  <a:lnTo>
                    <a:pt x="1061" y="1288"/>
                  </a:lnTo>
                  <a:lnTo>
                    <a:pt x="1032" y="1296"/>
                  </a:lnTo>
                  <a:lnTo>
                    <a:pt x="1015" y="1331"/>
                  </a:lnTo>
                  <a:lnTo>
                    <a:pt x="1015" y="1388"/>
                  </a:lnTo>
                  <a:lnTo>
                    <a:pt x="979" y="1413"/>
                  </a:lnTo>
                  <a:lnTo>
                    <a:pt x="926" y="1380"/>
                  </a:lnTo>
                  <a:lnTo>
                    <a:pt x="921" y="1323"/>
                  </a:lnTo>
                  <a:lnTo>
                    <a:pt x="950" y="1281"/>
                  </a:lnTo>
                  <a:lnTo>
                    <a:pt x="989" y="1251"/>
                  </a:lnTo>
                  <a:lnTo>
                    <a:pt x="979" y="1226"/>
                  </a:lnTo>
                  <a:lnTo>
                    <a:pt x="907" y="1183"/>
                  </a:lnTo>
                  <a:lnTo>
                    <a:pt x="901" y="1140"/>
                  </a:lnTo>
                  <a:lnTo>
                    <a:pt x="930" y="1115"/>
                  </a:lnTo>
                  <a:lnTo>
                    <a:pt x="989" y="1123"/>
                  </a:lnTo>
                  <a:lnTo>
                    <a:pt x="1008" y="1181"/>
                  </a:lnTo>
                  <a:lnTo>
                    <a:pt x="1074" y="1187"/>
                  </a:lnTo>
                  <a:lnTo>
                    <a:pt x="1102" y="1147"/>
                  </a:lnTo>
                  <a:lnTo>
                    <a:pt x="1090" y="1083"/>
                  </a:lnTo>
                  <a:lnTo>
                    <a:pt x="997" y="1047"/>
                  </a:lnTo>
                  <a:lnTo>
                    <a:pt x="799" y="1078"/>
                  </a:lnTo>
                  <a:lnTo>
                    <a:pt x="652" y="1072"/>
                  </a:lnTo>
                  <a:lnTo>
                    <a:pt x="479" y="1042"/>
                  </a:lnTo>
                  <a:lnTo>
                    <a:pt x="372" y="1091"/>
                  </a:lnTo>
                  <a:lnTo>
                    <a:pt x="227" y="1235"/>
                  </a:lnTo>
                  <a:lnTo>
                    <a:pt x="137" y="1258"/>
                  </a:lnTo>
                  <a:lnTo>
                    <a:pt x="111" y="1215"/>
                  </a:lnTo>
                  <a:lnTo>
                    <a:pt x="109" y="1120"/>
                  </a:lnTo>
                  <a:lnTo>
                    <a:pt x="84" y="1089"/>
                  </a:lnTo>
                  <a:lnTo>
                    <a:pt x="42" y="1091"/>
                  </a:lnTo>
                  <a:lnTo>
                    <a:pt x="20" y="1062"/>
                  </a:lnTo>
                  <a:lnTo>
                    <a:pt x="26" y="1030"/>
                  </a:lnTo>
                  <a:lnTo>
                    <a:pt x="0" y="1006"/>
                  </a:lnTo>
                  <a:lnTo>
                    <a:pt x="12" y="960"/>
                  </a:lnTo>
                  <a:lnTo>
                    <a:pt x="31" y="963"/>
                  </a:lnTo>
                  <a:lnTo>
                    <a:pt x="22" y="918"/>
                  </a:lnTo>
                  <a:lnTo>
                    <a:pt x="53" y="897"/>
                  </a:lnTo>
                  <a:lnTo>
                    <a:pt x="93" y="922"/>
                  </a:lnTo>
                  <a:lnTo>
                    <a:pt x="136" y="879"/>
                  </a:lnTo>
                  <a:lnTo>
                    <a:pt x="171" y="889"/>
                  </a:lnTo>
                  <a:lnTo>
                    <a:pt x="175" y="931"/>
                  </a:lnTo>
                  <a:lnTo>
                    <a:pt x="141" y="971"/>
                  </a:lnTo>
                  <a:lnTo>
                    <a:pt x="193" y="1042"/>
                  </a:lnTo>
                  <a:lnTo>
                    <a:pt x="266" y="985"/>
                  </a:lnTo>
                  <a:lnTo>
                    <a:pt x="424" y="899"/>
                  </a:lnTo>
                  <a:lnTo>
                    <a:pt x="618" y="897"/>
                  </a:lnTo>
                  <a:lnTo>
                    <a:pt x="702" y="922"/>
                  </a:lnTo>
                  <a:lnTo>
                    <a:pt x="737" y="518"/>
                  </a:lnTo>
                  <a:lnTo>
                    <a:pt x="737" y="518"/>
                  </a:lnTo>
                  <a:close/>
                </a:path>
              </a:pathLst>
            </a:custGeom>
            <a:solidFill>
              <a:srgbClr val="F59E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71" name="Freeform 31"/>
            <p:cNvSpPr>
              <a:spLocks/>
            </p:cNvSpPr>
            <p:nvPr/>
          </p:nvSpPr>
          <p:spPr bwMode="auto">
            <a:xfrm>
              <a:off x="1009651" y="4713288"/>
              <a:ext cx="66675" cy="227012"/>
            </a:xfrm>
            <a:custGeom>
              <a:avLst/>
              <a:gdLst/>
              <a:ahLst/>
              <a:cxnLst>
                <a:cxn ang="0">
                  <a:pos x="166" y="0"/>
                </a:cxn>
                <a:cxn ang="0">
                  <a:pos x="58" y="129"/>
                </a:cxn>
                <a:cxn ang="0">
                  <a:pos x="48" y="205"/>
                </a:cxn>
                <a:cxn ang="0">
                  <a:pos x="17" y="301"/>
                </a:cxn>
                <a:cxn ang="0">
                  <a:pos x="0" y="494"/>
                </a:cxn>
                <a:cxn ang="0">
                  <a:pos x="85" y="570"/>
                </a:cxn>
                <a:cxn ang="0">
                  <a:pos x="109" y="408"/>
                </a:cxn>
                <a:cxn ang="0">
                  <a:pos x="109" y="295"/>
                </a:cxn>
                <a:cxn ang="0">
                  <a:pos x="148" y="158"/>
                </a:cxn>
                <a:cxn ang="0">
                  <a:pos x="166" y="0"/>
                </a:cxn>
                <a:cxn ang="0">
                  <a:pos x="166" y="0"/>
                </a:cxn>
              </a:cxnLst>
              <a:rect l="0" t="0" r="r" b="b"/>
              <a:pathLst>
                <a:path w="166" h="570">
                  <a:moveTo>
                    <a:pt x="166" y="0"/>
                  </a:moveTo>
                  <a:lnTo>
                    <a:pt x="58" y="129"/>
                  </a:lnTo>
                  <a:lnTo>
                    <a:pt x="48" y="205"/>
                  </a:lnTo>
                  <a:lnTo>
                    <a:pt x="17" y="301"/>
                  </a:lnTo>
                  <a:lnTo>
                    <a:pt x="0" y="494"/>
                  </a:lnTo>
                  <a:lnTo>
                    <a:pt x="85" y="570"/>
                  </a:lnTo>
                  <a:lnTo>
                    <a:pt x="109" y="408"/>
                  </a:lnTo>
                  <a:lnTo>
                    <a:pt x="109" y="295"/>
                  </a:lnTo>
                  <a:lnTo>
                    <a:pt x="148" y="158"/>
                  </a:lnTo>
                  <a:lnTo>
                    <a:pt x="166" y="0"/>
                  </a:lnTo>
                  <a:lnTo>
                    <a:pt x="166" y="0"/>
                  </a:lnTo>
                  <a:close/>
                </a:path>
              </a:pathLst>
            </a:custGeom>
            <a:solidFill>
              <a:srgbClr val="FF00F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72" name="Freeform 32"/>
            <p:cNvSpPr>
              <a:spLocks/>
            </p:cNvSpPr>
            <p:nvPr/>
          </p:nvSpPr>
          <p:spPr bwMode="auto">
            <a:xfrm>
              <a:off x="1338263" y="4711700"/>
              <a:ext cx="193675" cy="185737"/>
            </a:xfrm>
            <a:custGeom>
              <a:avLst/>
              <a:gdLst/>
              <a:ahLst/>
              <a:cxnLst>
                <a:cxn ang="0">
                  <a:pos x="471" y="452"/>
                </a:cxn>
                <a:cxn ang="0">
                  <a:pos x="389" y="184"/>
                </a:cxn>
                <a:cxn ang="0">
                  <a:pos x="379" y="185"/>
                </a:cxn>
                <a:cxn ang="0">
                  <a:pos x="352" y="190"/>
                </a:cxn>
                <a:cxn ang="0">
                  <a:pos x="314" y="193"/>
                </a:cxn>
                <a:cxn ang="0">
                  <a:pos x="272" y="189"/>
                </a:cxn>
                <a:cxn ang="0">
                  <a:pos x="230" y="177"/>
                </a:cxn>
                <a:cxn ang="0">
                  <a:pos x="195" y="150"/>
                </a:cxn>
                <a:cxn ang="0">
                  <a:pos x="182" y="131"/>
                </a:cxn>
                <a:cxn ang="0">
                  <a:pos x="173" y="106"/>
                </a:cxn>
                <a:cxn ang="0">
                  <a:pos x="169" y="41"/>
                </a:cxn>
                <a:cxn ang="0">
                  <a:pos x="148" y="43"/>
                </a:cxn>
                <a:cxn ang="0">
                  <a:pos x="97" y="45"/>
                </a:cxn>
                <a:cxn ang="0">
                  <a:pos x="40" y="44"/>
                </a:cxn>
                <a:cxn ang="0">
                  <a:pos x="1" y="38"/>
                </a:cxn>
                <a:cxn ang="0">
                  <a:pos x="0" y="14"/>
                </a:cxn>
                <a:cxn ang="0">
                  <a:pos x="397" y="0"/>
                </a:cxn>
                <a:cxn ang="0">
                  <a:pos x="487" y="466"/>
                </a:cxn>
                <a:cxn ang="0">
                  <a:pos x="471" y="452"/>
                </a:cxn>
                <a:cxn ang="0">
                  <a:pos x="471" y="452"/>
                </a:cxn>
              </a:cxnLst>
              <a:rect l="0" t="0" r="r" b="b"/>
              <a:pathLst>
                <a:path w="487" h="466">
                  <a:moveTo>
                    <a:pt x="471" y="452"/>
                  </a:moveTo>
                  <a:lnTo>
                    <a:pt x="389" y="184"/>
                  </a:lnTo>
                  <a:lnTo>
                    <a:pt x="379" y="185"/>
                  </a:lnTo>
                  <a:lnTo>
                    <a:pt x="352" y="190"/>
                  </a:lnTo>
                  <a:lnTo>
                    <a:pt x="314" y="193"/>
                  </a:lnTo>
                  <a:lnTo>
                    <a:pt x="272" y="189"/>
                  </a:lnTo>
                  <a:lnTo>
                    <a:pt x="230" y="177"/>
                  </a:lnTo>
                  <a:lnTo>
                    <a:pt x="195" y="150"/>
                  </a:lnTo>
                  <a:lnTo>
                    <a:pt x="182" y="131"/>
                  </a:lnTo>
                  <a:lnTo>
                    <a:pt x="173" y="106"/>
                  </a:lnTo>
                  <a:lnTo>
                    <a:pt x="169" y="41"/>
                  </a:lnTo>
                  <a:lnTo>
                    <a:pt x="148" y="43"/>
                  </a:lnTo>
                  <a:lnTo>
                    <a:pt x="97" y="45"/>
                  </a:lnTo>
                  <a:lnTo>
                    <a:pt x="40" y="44"/>
                  </a:lnTo>
                  <a:lnTo>
                    <a:pt x="1" y="38"/>
                  </a:lnTo>
                  <a:lnTo>
                    <a:pt x="0" y="14"/>
                  </a:lnTo>
                  <a:lnTo>
                    <a:pt x="397" y="0"/>
                  </a:lnTo>
                  <a:lnTo>
                    <a:pt x="487" y="466"/>
                  </a:lnTo>
                  <a:lnTo>
                    <a:pt x="471" y="452"/>
                  </a:lnTo>
                  <a:lnTo>
                    <a:pt x="471" y="452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73" name="Freeform 33"/>
            <p:cNvSpPr>
              <a:spLocks/>
            </p:cNvSpPr>
            <p:nvPr/>
          </p:nvSpPr>
          <p:spPr bwMode="auto">
            <a:xfrm>
              <a:off x="1236663" y="4713288"/>
              <a:ext cx="214313" cy="180975"/>
            </a:xfrm>
            <a:custGeom>
              <a:avLst/>
              <a:gdLst/>
              <a:ahLst/>
              <a:cxnLst>
                <a:cxn ang="0">
                  <a:pos x="9" y="43"/>
                </a:cxn>
                <a:cxn ang="0">
                  <a:pos x="0" y="159"/>
                </a:cxn>
                <a:cxn ang="0">
                  <a:pos x="39" y="274"/>
                </a:cxn>
                <a:cxn ang="0">
                  <a:pos x="106" y="363"/>
                </a:cxn>
                <a:cxn ang="0">
                  <a:pos x="201" y="427"/>
                </a:cxn>
                <a:cxn ang="0">
                  <a:pos x="302" y="456"/>
                </a:cxn>
                <a:cxn ang="0">
                  <a:pos x="417" y="454"/>
                </a:cxn>
                <a:cxn ang="0">
                  <a:pos x="492" y="442"/>
                </a:cxn>
                <a:cxn ang="0">
                  <a:pos x="535" y="403"/>
                </a:cxn>
                <a:cxn ang="0">
                  <a:pos x="539" y="364"/>
                </a:cxn>
                <a:cxn ang="0">
                  <a:pos x="515" y="334"/>
                </a:cxn>
                <a:cxn ang="0">
                  <a:pos x="436" y="248"/>
                </a:cxn>
                <a:cxn ang="0">
                  <a:pos x="413" y="206"/>
                </a:cxn>
                <a:cxn ang="0">
                  <a:pos x="408" y="197"/>
                </a:cxn>
                <a:cxn ang="0">
                  <a:pos x="402" y="186"/>
                </a:cxn>
                <a:cxn ang="0">
                  <a:pos x="395" y="171"/>
                </a:cxn>
                <a:cxn ang="0">
                  <a:pos x="386" y="151"/>
                </a:cxn>
                <a:cxn ang="0">
                  <a:pos x="376" y="128"/>
                </a:cxn>
                <a:cxn ang="0">
                  <a:pos x="367" y="101"/>
                </a:cxn>
                <a:cxn ang="0">
                  <a:pos x="357" y="71"/>
                </a:cxn>
                <a:cxn ang="0">
                  <a:pos x="356" y="68"/>
                </a:cxn>
                <a:cxn ang="0">
                  <a:pos x="352" y="67"/>
                </a:cxn>
                <a:cxn ang="0">
                  <a:pos x="341" y="66"/>
                </a:cxn>
                <a:cxn ang="0">
                  <a:pos x="308" y="63"/>
                </a:cxn>
                <a:cxn ang="0">
                  <a:pos x="292" y="58"/>
                </a:cxn>
                <a:cxn ang="0">
                  <a:pos x="277" y="47"/>
                </a:cxn>
                <a:cxn ang="0">
                  <a:pos x="265" y="28"/>
                </a:cxn>
                <a:cxn ang="0">
                  <a:pos x="261" y="0"/>
                </a:cxn>
                <a:cxn ang="0">
                  <a:pos x="222" y="1"/>
                </a:cxn>
                <a:cxn ang="0">
                  <a:pos x="9" y="43"/>
                </a:cxn>
                <a:cxn ang="0">
                  <a:pos x="9" y="43"/>
                </a:cxn>
              </a:cxnLst>
              <a:rect l="0" t="0" r="r" b="b"/>
              <a:pathLst>
                <a:path w="539" h="456">
                  <a:moveTo>
                    <a:pt x="9" y="43"/>
                  </a:moveTo>
                  <a:lnTo>
                    <a:pt x="0" y="159"/>
                  </a:lnTo>
                  <a:lnTo>
                    <a:pt x="39" y="274"/>
                  </a:lnTo>
                  <a:lnTo>
                    <a:pt x="106" y="363"/>
                  </a:lnTo>
                  <a:lnTo>
                    <a:pt x="201" y="427"/>
                  </a:lnTo>
                  <a:lnTo>
                    <a:pt x="302" y="456"/>
                  </a:lnTo>
                  <a:lnTo>
                    <a:pt x="417" y="454"/>
                  </a:lnTo>
                  <a:lnTo>
                    <a:pt x="492" y="442"/>
                  </a:lnTo>
                  <a:lnTo>
                    <a:pt x="535" y="403"/>
                  </a:lnTo>
                  <a:lnTo>
                    <a:pt x="539" y="364"/>
                  </a:lnTo>
                  <a:lnTo>
                    <a:pt x="515" y="334"/>
                  </a:lnTo>
                  <a:lnTo>
                    <a:pt x="436" y="248"/>
                  </a:lnTo>
                  <a:lnTo>
                    <a:pt x="413" y="206"/>
                  </a:lnTo>
                  <a:lnTo>
                    <a:pt x="408" y="197"/>
                  </a:lnTo>
                  <a:lnTo>
                    <a:pt x="402" y="186"/>
                  </a:lnTo>
                  <a:lnTo>
                    <a:pt x="395" y="171"/>
                  </a:lnTo>
                  <a:lnTo>
                    <a:pt x="386" y="151"/>
                  </a:lnTo>
                  <a:lnTo>
                    <a:pt x="376" y="128"/>
                  </a:lnTo>
                  <a:lnTo>
                    <a:pt x="367" y="101"/>
                  </a:lnTo>
                  <a:lnTo>
                    <a:pt x="357" y="71"/>
                  </a:lnTo>
                  <a:lnTo>
                    <a:pt x="356" y="68"/>
                  </a:lnTo>
                  <a:lnTo>
                    <a:pt x="352" y="67"/>
                  </a:lnTo>
                  <a:lnTo>
                    <a:pt x="341" y="66"/>
                  </a:lnTo>
                  <a:lnTo>
                    <a:pt x="308" y="63"/>
                  </a:lnTo>
                  <a:lnTo>
                    <a:pt x="292" y="58"/>
                  </a:lnTo>
                  <a:lnTo>
                    <a:pt x="277" y="47"/>
                  </a:lnTo>
                  <a:lnTo>
                    <a:pt x="265" y="28"/>
                  </a:lnTo>
                  <a:lnTo>
                    <a:pt x="261" y="0"/>
                  </a:lnTo>
                  <a:lnTo>
                    <a:pt x="222" y="1"/>
                  </a:lnTo>
                  <a:lnTo>
                    <a:pt x="9" y="43"/>
                  </a:lnTo>
                  <a:lnTo>
                    <a:pt x="9" y="4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74" name="Freeform 34"/>
            <p:cNvSpPr>
              <a:spLocks/>
            </p:cNvSpPr>
            <p:nvPr/>
          </p:nvSpPr>
          <p:spPr bwMode="auto">
            <a:xfrm>
              <a:off x="1466851" y="4914900"/>
              <a:ext cx="77788" cy="39687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74"/>
                </a:cxn>
                <a:cxn ang="0">
                  <a:pos x="9" y="79"/>
                </a:cxn>
                <a:cxn ang="0">
                  <a:pos x="21" y="82"/>
                </a:cxn>
                <a:cxn ang="0">
                  <a:pos x="34" y="87"/>
                </a:cxn>
                <a:cxn ang="0">
                  <a:pos x="51" y="91"/>
                </a:cxn>
                <a:cxn ang="0">
                  <a:pos x="68" y="94"/>
                </a:cxn>
                <a:cxn ang="0">
                  <a:pos x="86" y="96"/>
                </a:cxn>
                <a:cxn ang="0">
                  <a:pos x="123" y="99"/>
                </a:cxn>
                <a:cxn ang="0">
                  <a:pos x="157" y="96"/>
                </a:cxn>
                <a:cxn ang="0">
                  <a:pos x="182" y="87"/>
                </a:cxn>
                <a:cxn ang="0">
                  <a:pos x="197" y="70"/>
                </a:cxn>
                <a:cxn ang="0">
                  <a:pos x="196" y="43"/>
                </a:cxn>
                <a:cxn ang="0">
                  <a:pos x="162" y="62"/>
                </a:cxn>
                <a:cxn ang="0">
                  <a:pos x="29" y="55"/>
                </a:cxn>
                <a:cxn ang="0">
                  <a:pos x="2" y="29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197" h="99">
                  <a:moveTo>
                    <a:pt x="4" y="0"/>
                  </a:moveTo>
                  <a:lnTo>
                    <a:pt x="0" y="74"/>
                  </a:lnTo>
                  <a:lnTo>
                    <a:pt x="9" y="79"/>
                  </a:lnTo>
                  <a:lnTo>
                    <a:pt x="21" y="82"/>
                  </a:lnTo>
                  <a:lnTo>
                    <a:pt x="34" y="87"/>
                  </a:lnTo>
                  <a:lnTo>
                    <a:pt x="51" y="91"/>
                  </a:lnTo>
                  <a:lnTo>
                    <a:pt x="68" y="94"/>
                  </a:lnTo>
                  <a:lnTo>
                    <a:pt x="86" y="96"/>
                  </a:lnTo>
                  <a:lnTo>
                    <a:pt x="123" y="99"/>
                  </a:lnTo>
                  <a:lnTo>
                    <a:pt x="157" y="96"/>
                  </a:lnTo>
                  <a:lnTo>
                    <a:pt x="182" y="87"/>
                  </a:lnTo>
                  <a:lnTo>
                    <a:pt x="197" y="70"/>
                  </a:lnTo>
                  <a:lnTo>
                    <a:pt x="196" y="43"/>
                  </a:lnTo>
                  <a:lnTo>
                    <a:pt x="162" y="62"/>
                  </a:lnTo>
                  <a:lnTo>
                    <a:pt x="29" y="55"/>
                  </a:lnTo>
                  <a:lnTo>
                    <a:pt x="2" y="29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75" name="Freeform 35"/>
            <p:cNvSpPr>
              <a:spLocks/>
            </p:cNvSpPr>
            <p:nvPr/>
          </p:nvSpPr>
          <p:spPr bwMode="auto">
            <a:xfrm>
              <a:off x="1452563" y="4938713"/>
              <a:ext cx="61913" cy="28575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16" y="37"/>
                </a:cxn>
                <a:cxn ang="0">
                  <a:pos x="0" y="61"/>
                </a:cxn>
                <a:cxn ang="0">
                  <a:pos x="11" y="74"/>
                </a:cxn>
                <a:cxn ang="0">
                  <a:pos x="67" y="64"/>
                </a:cxn>
                <a:cxn ang="0">
                  <a:pos x="155" y="12"/>
                </a:cxn>
                <a:cxn ang="0">
                  <a:pos x="74" y="0"/>
                </a:cxn>
                <a:cxn ang="0">
                  <a:pos x="74" y="0"/>
                </a:cxn>
              </a:cxnLst>
              <a:rect l="0" t="0" r="r" b="b"/>
              <a:pathLst>
                <a:path w="155" h="74">
                  <a:moveTo>
                    <a:pt x="74" y="0"/>
                  </a:moveTo>
                  <a:lnTo>
                    <a:pt x="16" y="37"/>
                  </a:lnTo>
                  <a:lnTo>
                    <a:pt x="0" y="61"/>
                  </a:lnTo>
                  <a:lnTo>
                    <a:pt x="11" y="74"/>
                  </a:lnTo>
                  <a:lnTo>
                    <a:pt x="67" y="64"/>
                  </a:lnTo>
                  <a:lnTo>
                    <a:pt x="155" y="12"/>
                  </a:lnTo>
                  <a:lnTo>
                    <a:pt x="74" y="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FFFF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76" name="Freeform 36"/>
            <p:cNvSpPr>
              <a:spLocks/>
            </p:cNvSpPr>
            <p:nvPr/>
          </p:nvSpPr>
          <p:spPr bwMode="auto">
            <a:xfrm>
              <a:off x="1096963" y="4999038"/>
              <a:ext cx="41275" cy="47625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29" y="26"/>
                </a:cxn>
                <a:cxn ang="0">
                  <a:pos x="33" y="45"/>
                </a:cxn>
                <a:cxn ang="0">
                  <a:pos x="39" y="52"/>
                </a:cxn>
                <a:cxn ang="0">
                  <a:pos x="44" y="56"/>
                </a:cxn>
                <a:cxn ang="0">
                  <a:pos x="49" y="57"/>
                </a:cxn>
                <a:cxn ang="0">
                  <a:pos x="73" y="66"/>
                </a:cxn>
                <a:cxn ang="0">
                  <a:pos x="92" y="81"/>
                </a:cxn>
                <a:cxn ang="0">
                  <a:pos x="103" y="101"/>
                </a:cxn>
                <a:cxn ang="0">
                  <a:pos x="103" y="121"/>
                </a:cxn>
                <a:cxn ang="0">
                  <a:pos x="12" y="63"/>
                </a:cxn>
                <a:cxn ang="0">
                  <a:pos x="0" y="18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103" h="121">
                  <a:moveTo>
                    <a:pt x="34" y="0"/>
                  </a:moveTo>
                  <a:lnTo>
                    <a:pt x="29" y="26"/>
                  </a:lnTo>
                  <a:lnTo>
                    <a:pt x="33" y="45"/>
                  </a:lnTo>
                  <a:lnTo>
                    <a:pt x="39" y="52"/>
                  </a:lnTo>
                  <a:lnTo>
                    <a:pt x="44" y="56"/>
                  </a:lnTo>
                  <a:lnTo>
                    <a:pt x="49" y="57"/>
                  </a:lnTo>
                  <a:lnTo>
                    <a:pt x="73" y="66"/>
                  </a:lnTo>
                  <a:lnTo>
                    <a:pt x="92" y="81"/>
                  </a:lnTo>
                  <a:lnTo>
                    <a:pt x="103" y="101"/>
                  </a:lnTo>
                  <a:lnTo>
                    <a:pt x="103" y="121"/>
                  </a:lnTo>
                  <a:lnTo>
                    <a:pt x="12" y="63"/>
                  </a:lnTo>
                  <a:lnTo>
                    <a:pt x="0" y="18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77" name="Freeform 37"/>
            <p:cNvSpPr>
              <a:spLocks/>
            </p:cNvSpPr>
            <p:nvPr/>
          </p:nvSpPr>
          <p:spPr bwMode="auto">
            <a:xfrm>
              <a:off x="738188" y="4938713"/>
              <a:ext cx="439738" cy="109537"/>
            </a:xfrm>
            <a:custGeom>
              <a:avLst/>
              <a:gdLst/>
              <a:ahLst/>
              <a:cxnLst>
                <a:cxn ang="0">
                  <a:pos x="1110" y="110"/>
                </a:cxn>
                <a:cxn ang="0">
                  <a:pos x="1101" y="86"/>
                </a:cxn>
                <a:cxn ang="0">
                  <a:pos x="1083" y="70"/>
                </a:cxn>
                <a:cxn ang="0">
                  <a:pos x="1068" y="62"/>
                </a:cxn>
                <a:cxn ang="0">
                  <a:pos x="1050" y="56"/>
                </a:cxn>
                <a:cxn ang="0">
                  <a:pos x="1000" y="48"/>
                </a:cxn>
                <a:cxn ang="0">
                  <a:pos x="880" y="51"/>
                </a:cxn>
                <a:cxn ang="0">
                  <a:pos x="793" y="59"/>
                </a:cxn>
                <a:cxn ang="0">
                  <a:pos x="634" y="63"/>
                </a:cxn>
                <a:cxn ang="0">
                  <a:pos x="578" y="52"/>
                </a:cxn>
                <a:cxn ang="0">
                  <a:pos x="555" y="43"/>
                </a:cxn>
                <a:cxn ang="0">
                  <a:pos x="530" y="33"/>
                </a:cxn>
                <a:cxn ang="0">
                  <a:pos x="505" y="27"/>
                </a:cxn>
                <a:cxn ang="0">
                  <a:pos x="467" y="27"/>
                </a:cxn>
                <a:cxn ang="0">
                  <a:pos x="432" y="49"/>
                </a:cxn>
                <a:cxn ang="0">
                  <a:pos x="416" y="56"/>
                </a:cxn>
                <a:cxn ang="0">
                  <a:pos x="400" y="65"/>
                </a:cxn>
                <a:cxn ang="0">
                  <a:pos x="380" y="75"/>
                </a:cxn>
                <a:cxn ang="0">
                  <a:pos x="358" y="86"/>
                </a:cxn>
                <a:cxn ang="0">
                  <a:pos x="338" y="100"/>
                </a:cxn>
                <a:cxn ang="0">
                  <a:pos x="318" y="114"/>
                </a:cxn>
                <a:cxn ang="0">
                  <a:pos x="289" y="145"/>
                </a:cxn>
                <a:cxn ang="0">
                  <a:pos x="262" y="183"/>
                </a:cxn>
                <a:cxn ang="0">
                  <a:pos x="230" y="219"/>
                </a:cxn>
                <a:cxn ang="0">
                  <a:pos x="221" y="225"/>
                </a:cxn>
                <a:cxn ang="0">
                  <a:pos x="200" y="235"/>
                </a:cxn>
                <a:cxn ang="0">
                  <a:pos x="165" y="238"/>
                </a:cxn>
                <a:cxn ang="0">
                  <a:pos x="150" y="240"/>
                </a:cxn>
                <a:cxn ang="0">
                  <a:pos x="141" y="212"/>
                </a:cxn>
                <a:cxn ang="0">
                  <a:pos x="140" y="157"/>
                </a:cxn>
                <a:cxn ang="0">
                  <a:pos x="129" y="120"/>
                </a:cxn>
                <a:cxn ang="0">
                  <a:pos x="111" y="95"/>
                </a:cxn>
                <a:cxn ang="0">
                  <a:pos x="101" y="90"/>
                </a:cxn>
                <a:cxn ang="0">
                  <a:pos x="74" y="95"/>
                </a:cxn>
                <a:cxn ang="0">
                  <a:pos x="33" y="70"/>
                </a:cxn>
                <a:cxn ang="0">
                  <a:pos x="64" y="52"/>
                </a:cxn>
                <a:cxn ang="0">
                  <a:pos x="24" y="27"/>
                </a:cxn>
                <a:cxn ang="0">
                  <a:pos x="0" y="20"/>
                </a:cxn>
                <a:cxn ang="0">
                  <a:pos x="25" y="63"/>
                </a:cxn>
                <a:cxn ang="0">
                  <a:pos x="103" y="114"/>
                </a:cxn>
                <a:cxn ang="0">
                  <a:pos x="125" y="263"/>
                </a:cxn>
                <a:cxn ang="0">
                  <a:pos x="261" y="241"/>
                </a:cxn>
                <a:cxn ang="0">
                  <a:pos x="498" y="58"/>
                </a:cxn>
                <a:cxn ang="0">
                  <a:pos x="872" y="95"/>
                </a:cxn>
                <a:cxn ang="0">
                  <a:pos x="1091" y="107"/>
                </a:cxn>
                <a:cxn ang="0">
                  <a:pos x="1108" y="125"/>
                </a:cxn>
              </a:cxnLst>
              <a:rect l="0" t="0" r="r" b="b"/>
              <a:pathLst>
                <a:path w="1110" h="279">
                  <a:moveTo>
                    <a:pt x="1108" y="125"/>
                  </a:moveTo>
                  <a:lnTo>
                    <a:pt x="1110" y="110"/>
                  </a:lnTo>
                  <a:lnTo>
                    <a:pt x="1106" y="95"/>
                  </a:lnTo>
                  <a:lnTo>
                    <a:pt x="1101" y="86"/>
                  </a:lnTo>
                  <a:lnTo>
                    <a:pt x="1093" y="77"/>
                  </a:lnTo>
                  <a:lnTo>
                    <a:pt x="1083" y="70"/>
                  </a:lnTo>
                  <a:lnTo>
                    <a:pt x="1075" y="66"/>
                  </a:lnTo>
                  <a:lnTo>
                    <a:pt x="1068" y="62"/>
                  </a:lnTo>
                  <a:lnTo>
                    <a:pt x="1060" y="59"/>
                  </a:lnTo>
                  <a:lnTo>
                    <a:pt x="1050" y="56"/>
                  </a:lnTo>
                  <a:lnTo>
                    <a:pt x="1028" y="51"/>
                  </a:lnTo>
                  <a:lnTo>
                    <a:pt x="1000" y="48"/>
                  </a:lnTo>
                  <a:lnTo>
                    <a:pt x="966" y="47"/>
                  </a:lnTo>
                  <a:lnTo>
                    <a:pt x="880" y="51"/>
                  </a:lnTo>
                  <a:lnTo>
                    <a:pt x="833" y="56"/>
                  </a:lnTo>
                  <a:lnTo>
                    <a:pt x="793" y="59"/>
                  </a:lnTo>
                  <a:lnTo>
                    <a:pt x="724" y="63"/>
                  </a:lnTo>
                  <a:lnTo>
                    <a:pt x="634" y="63"/>
                  </a:lnTo>
                  <a:lnTo>
                    <a:pt x="603" y="58"/>
                  </a:lnTo>
                  <a:lnTo>
                    <a:pt x="578" y="52"/>
                  </a:lnTo>
                  <a:lnTo>
                    <a:pt x="567" y="48"/>
                  </a:lnTo>
                  <a:lnTo>
                    <a:pt x="555" y="43"/>
                  </a:lnTo>
                  <a:lnTo>
                    <a:pt x="543" y="38"/>
                  </a:lnTo>
                  <a:lnTo>
                    <a:pt x="530" y="33"/>
                  </a:lnTo>
                  <a:lnTo>
                    <a:pt x="517" y="29"/>
                  </a:lnTo>
                  <a:lnTo>
                    <a:pt x="505" y="27"/>
                  </a:lnTo>
                  <a:lnTo>
                    <a:pt x="485" y="24"/>
                  </a:lnTo>
                  <a:lnTo>
                    <a:pt x="467" y="27"/>
                  </a:lnTo>
                  <a:lnTo>
                    <a:pt x="454" y="30"/>
                  </a:lnTo>
                  <a:lnTo>
                    <a:pt x="432" y="49"/>
                  </a:lnTo>
                  <a:lnTo>
                    <a:pt x="427" y="51"/>
                  </a:lnTo>
                  <a:lnTo>
                    <a:pt x="416" y="56"/>
                  </a:lnTo>
                  <a:lnTo>
                    <a:pt x="409" y="59"/>
                  </a:lnTo>
                  <a:lnTo>
                    <a:pt x="400" y="65"/>
                  </a:lnTo>
                  <a:lnTo>
                    <a:pt x="390" y="68"/>
                  </a:lnTo>
                  <a:lnTo>
                    <a:pt x="380" y="75"/>
                  </a:lnTo>
                  <a:lnTo>
                    <a:pt x="370" y="80"/>
                  </a:lnTo>
                  <a:lnTo>
                    <a:pt x="358" y="86"/>
                  </a:lnTo>
                  <a:lnTo>
                    <a:pt x="348" y="94"/>
                  </a:lnTo>
                  <a:lnTo>
                    <a:pt x="338" y="100"/>
                  </a:lnTo>
                  <a:lnTo>
                    <a:pt x="328" y="107"/>
                  </a:lnTo>
                  <a:lnTo>
                    <a:pt x="318" y="114"/>
                  </a:lnTo>
                  <a:lnTo>
                    <a:pt x="303" y="129"/>
                  </a:lnTo>
                  <a:lnTo>
                    <a:pt x="289" y="145"/>
                  </a:lnTo>
                  <a:lnTo>
                    <a:pt x="276" y="164"/>
                  </a:lnTo>
                  <a:lnTo>
                    <a:pt x="262" y="183"/>
                  </a:lnTo>
                  <a:lnTo>
                    <a:pt x="247" y="202"/>
                  </a:lnTo>
                  <a:lnTo>
                    <a:pt x="230" y="219"/>
                  </a:lnTo>
                  <a:lnTo>
                    <a:pt x="226" y="221"/>
                  </a:lnTo>
                  <a:lnTo>
                    <a:pt x="221" y="225"/>
                  </a:lnTo>
                  <a:lnTo>
                    <a:pt x="211" y="230"/>
                  </a:lnTo>
                  <a:lnTo>
                    <a:pt x="200" y="235"/>
                  </a:lnTo>
                  <a:lnTo>
                    <a:pt x="189" y="238"/>
                  </a:lnTo>
                  <a:lnTo>
                    <a:pt x="165" y="238"/>
                  </a:lnTo>
                  <a:lnTo>
                    <a:pt x="160" y="240"/>
                  </a:lnTo>
                  <a:lnTo>
                    <a:pt x="150" y="240"/>
                  </a:lnTo>
                  <a:lnTo>
                    <a:pt x="141" y="234"/>
                  </a:lnTo>
                  <a:lnTo>
                    <a:pt x="141" y="212"/>
                  </a:lnTo>
                  <a:lnTo>
                    <a:pt x="142" y="177"/>
                  </a:lnTo>
                  <a:lnTo>
                    <a:pt x="140" y="157"/>
                  </a:lnTo>
                  <a:lnTo>
                    <a:pt x="135" y="138"/>
                  </a:lnTo>
                  <a:lnTo>
                    <a:pt x="129" y="120"/>
                  </a:lnTo>
                  <a:lnTo>
                    <a:pt x="120" y="105"/>
                  </a:lnTo>
                  <a:lnTo>
                    <a:pt x="111" y="95"/>
                  </a:lnTo>
                  <a:lnTo>
                    <a:pt x="106" y="91"/>
                  </a:lnTo>
                  <a:lnTo>
                    <a:pt x="101" y="90"/>
                  </a:lnTo>
                  <a:lnTo>
                    <a:pt x="93" y="92"/>
                  </a:lnTo>
                  <a:lnTo>
                    <a:pt x="74" y="95"/>
                  </a:lnTo>
                  <a:lnTo>
                    <a:pt x="52" y="90"/>
                  </a:lnTo>
                  <a:lnTo>
                    <a:pt x="33" y="70"/>
                  </a:lnTo>
                  <a:lnTo>
                    <a:pt x="33" y="57"/>
                  </a:lnTo>
                  <a:lnTo>
                    <a:pt x="64" y="52"/>
                  </a:lnTo>
                  <a:lnTo>
                    <a:pt x="40" y="42"/>
                  </a:lnTo>
                  <a:lnTo>
                    <a:pt x="24" y="27"/>
                  </a:lnTo>
                  <a:lnTo>
                    <a:pt x="16" y="0"/>
                  </a:lnTo>
                  <a:lnTo>
                    <a:pt x="0" y="20"/>
                  </a:lnTo>
                  <a:lnTo>
                    <a:pt x="25" y="51"/>
                  </a:lnTo>
                  <a:lnTo>
                    <a:pt x="25" y="63"/>
                  </a:lnTo>
                  <a:lnTo>
                    <a:pt x="43" y="113"/>
                  </a:lnTo>
                  <a:lnTo>
                    <a:pt x="103" y="114"/>
                  </a:lnTo>
                  <a:lnTo>
                    <a:pt x="122" y="195"/>
                  </a:lnTo>
                  <a:lnTo>
                    <a:pt x="125" y="263"/>
                  </a:lnTo>
                  <a:lnTo>
                    <a:pt x="171" y="279"/>
                  </a:lnTo>
                  <a:lnTo>
                    <a:pt x="261" y="241"/>
                  </a:lnTo>
                  <a:lnTo>
                    <a:pt x="352" y="131"/>
                  </a:lnTo>
                  <a:lnTo>
                    <a:pt x="498" y="58"/>
                  </a:lnTo>
                  <a:lnTo>
                    <a:pt x="679" y="101"/>
                  </a:lnTo>
                  <a:lnTo>
                    <a:pt x="872" y="95"/>
                  </a:lnTo>
                  <a:lnTo>
                    <a:pt x="1002" y="71"/>
                  </a:lnTo>
                  <a:lnTo>
                    <a:pt x="1091" y="107"/>
                  </a:lnTo>
                  <a:lnTo>
                    <a:pt x="1108" y="125"/>
                  </a:lnTo>
                  <a:lnTo>
                    <a:pt x="1108" y="125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78" name="Freeform 38"/>
            <p:cNvSpPr>
              <a:spLocks/>
            </p:cNvSpPr>
            <p:nvPr/>
          </p:nvSpPr>
          <p:spPr bwMode="auto">
            <a:xfrm>
              <a:off x="976313" y="4668838"/>
              <a:ext cx="68263" cy="95250"/>
            </a:xfrm>
            <a:custGeom>
              <a:avLst/>
              <a:gdLst/>
              <a:ahLst/>
              <a:cxnLst>
                <a:cxn ang="0">
                  <a:pos x="176" y="199"/>
                </a:cxn>
                <a:cxn ang="0">
                  <a:pos x="166" y="184"/>
                </a:cxn>
                <a:cxn ang="0">
                  <a:pos x="156" y="168"/>
                </a:cxn>
                <a:cxn ang="0">
                  <a:pos x="140" y="149"/>
                </a:cxn>
                <a:cxn ang="0">
                  <a:pos x="133" y="138"/>
                </a:cxn>
                <a:cxn ang="0">
                  <a:pos x="124" y="130"/>
                </a:cxn>
                <a:cxn ang="0">
                  <a:pos x="104" y="112"/>
                </a:cxn>
                <a:cxn ang="0">
                  <a:pos x="99" y="108"/>
                </a:cxn>
                <a:cxn ang="0">
                  <a:pos x="92" y="104"/>
                </a:cxn>
                <a:cxn ang="0">
                  <a:pos x="81" y="98"/>
                </a:cxn>
                <a:cxn ang="0">
                  <a:pos x="70" y="94"/>
                </a:cxn>
                <a:cxn ang="0">
                  <a:pos x="57" y="92"/>
                </a:cxn>
                <a:cxn ang="0">
                  <a:pos x="38" y="84"/>
                </a:cxn>
                <a:cxn ang="0">
                  <a:pos x="29" y="73"/>
                </a:cxn>
                <a:cxn ang="0">
                  <a:pos x="25" y="59"/>
                </a:cxn>
                <a:cxn ang="0">
                  <a:pos x="28" y="42"/>
                </a:cxn>
                <a:cxn ang="0">
                  <a:pos x="34" y="26"/>
                </a:cxn>
                <a:cxn ang="0">
                  <a:pos x="41" y="12"/>
                </a:cxn>
                <a:cxn ang="0">
                  <a:pos x="48" y="0"/>
                </a:cxn>
                <a:cxn ang="0">
                  <a:pos x="0" y="46"/>
                </a:cxn>
                <a:cxn ang="0">
                  <a:pos x="22" y="106"/>
                </a:cxn>
                <a:cxn ang="0">
                  <a:pos x="133" y="183"/>
                </a:cxn>
                <a:cxn ang="0">
                  <a:pos x="152" y="241"/>
                </a:cxn>
                <a:cxn ang="0">
                  <a:pos x="176" y="199"/>
                </a:cxn>
                <a:cxn ang="0">
                  <a:pos x="176" y="199"/>
                </a:cxn>
              </a:cxnLst>
              <a:rect l="0" t="0" r="r" b="b"/>
              <a:pathLst>
                <a:path w="176" h="241">
                  <a:moveTo>
                    <a:pt x="176" y="199"/>
                  </a:moveTo>
                  <a:lnTo>
                    <a:pt x="166" y="184"/>
                  </a:lnTo>
                  <a:lnTo>
                    <a:pt x="156" y="168"/>
                  </a:lnTo>
                  <a:lnTo>
                    <a:pt x="140" y="149"/>
                  </a:lnTo>
                  <a:lnTo>
                    <a:pt x="133" y="138"/>
                  </a:lnTo>
                  <a:lnTo>
                    <a:pt x="124" y="130"/>
                  </a:lnTo>
                  <a:lnTo>
                    <a:pt x="104" y="112"/>
                  </a:lnTo>
                  <a:lnTo>
                    <a:pt x="99" y="108"/>
                  </a:lnTo>
                  <a:lnTo>
                    <a:pt x="92" y="104"/>
                  </a:lnTo>
                  <a:lnTo>
                    <a:pt x="81" y="98"/>
                  </a:lnTo>
                  <a:lnTo>
                    <a:pt x="70" y="94"/>
                  </a:lnTo>
                  <a:lnTo>
                    <a:pt x="57" y="92"/>
                  </a:lnTo>
                  <a:lnTo>
                    <a:pt x="38" y="84"/>
                  </a:lnTo>
                  <a:lnTo>
                    <a:pt x="29" y="73"/>
                  </a:lnTo>
                  <a:lnTo>
                    <a:pt x="25" y="59"/>
                  </a:lnTo>
                  <a:lnTo>
                    <a:pt x="28" y="42"/>
                  </a:lnTo>
                  <a:lnTo>
                    <a:pt x="34" y="26"/>
                  </a:lnTo>
                  <a:lnTo>
                    <a:pt x="41" y="12"/>
                  </a:lnTo>
                  <a:lnTo>
                    <a:pt x="48" y="0"/>
                  </a:lnTo>
                  <a:lnTo>
                    <a:pt x="0" y="46"/>
                  </a:lnTo>
                  <a:lnTo>
                    <a:pt x="22" y="106"/>
                  </a:lnTo>
                  <a:lnTo>
                    <a:pt x="133" y="183"/>
                  </a:lnTo>
                  <a:lnTo>
                    <a:pt x="152" y="241"/>
                  </a:lnTo>
                  <a:lnTo>
                    <a:pt x="176" y="199"/>
                  </a:lnTo>
                  <a:lnTo>
                    <a:pt x="176" y="199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79" name="Freeform 39"/>
            <p:cNvSpPr>
              <a:spLocks/>
            </p:cNvSpPr>
            <p:nvPr/>
          </p:nvSpPr>
          <p:spPr bwMode="auto">
            <a:xfrm>
              <a:off x="1544638" y="4710113"/>
              <a:ext cx="130175" cy="268287"/>
            </a:xfrm>
            <a:custGeom>
              <a:avLst/>
              <a:gdLst/>
              <a:ahLst/>
              <a:cxnLst>
                <a:cxn ang="0">
                  <a:pos x="0" y="655"/>
                </a:cxn>
                <a:cxn ang="0">
                  <a:pos x="75" y="622"/>
                </a:cxn>
                <a:cxn ang="0">
                  <a:pos x="61" y="546"/>
                </a:cxn>
                <a:cxn ang="0">
                  <a:pos x="116" y="496"/>
                </a:cxn>
                <a:cxn ang="0">
                  <a:pos x="103" y="388"/>
                </a:cxn>
                <a:cxn ang="0">
                  <a:pos x="150" y="325"/>
                </a:cxn>
                <a:cxn ang="0">
                  <a:pos x="157" y="283"/>
                </a:cxn>
                <a:cxn ang="0">
                  <a:pos x="107" y="90"/>
                </a:cxn>
                <a:cxn ang="0">
                  <a:pos x="147" y="75"/>
                </a:cxn>
                <a:cxn ang="0">
                  <a:pos x="133" y="0"/>
                </a:cxn>
                <a:cxn ang="0">
                  <a:pos x="217" y="61"/>
                </a:cxn>
                <a:cxn ang="0">
                  <a:pos x="277" y="127"/>
                </a:cxn>
                <a:cxn ang="0">
                  <a:pos x="242" y="162"/>
                </a:cxn>
                <a:cxn ang="0">
                  <a:pos x="277" y="210"/>
                </a:cxn>
                <a:cxn ang="0">
                  <a:pos x="241" y="263"/>
                </a:cxn>
                <a:cxn ang="0">
                  <a:pos x="305" y="330"/>
                </a:cxn>
                <a:cxn ang="0">
                  <a:pos x="258" y="389"/>
                </a:cxn>
                <a:cxn ang="0">
                  <a:pos x="328" y="454"/>
                </a:cxn>
                <a:cxn ang="0">
                  <a:pos x="215" y="540"/>
                </a:cxn>
                <a:cxn ang="0">
                  <a:pos x="212" y="640"/>
                </a:cxn>
                <a:cxn ang="0">
                  <a:pos x="162" y="676"/>
                </a:cxn>
                <a:cxn ang="0">
                  <a:pos x="0" y="655"/>
                </a:cxn>
                <a:cxn ang="0">
                  <a:pos x="0" y="655"/>
                </a:cxn>
              </a:cxnLst>
              <a:rect l="0" t="0" r="r" b="b"/>
              <a:pathLst>
                <a:path w="328" h="676">
                  <a:moveTo>
                    <a:pt x="0" y="655"/>
                  </a:moveTo>
                  <a:lnTo>
                    <a:pt x="75" y="622"/>
                  </a:lnTo>
                  <a:lnTo>
                    <a:pt x="61" y="546"/>
                  </a:lnTo>
                  <a:lnTo>
                    <a:pt x="116" y="496"/>
                  </a:lnTo>
                  <a:lnTo>
                    <a:pt x="103" y="388"/>
                  </a:lnTo>
                  <a:lnTo>
                    <a:pt x="150" y="325"/>
                  </a:lnTo>
                  <a:lnTo>
                    <a:pt x="157" y="283"/>
                  </a:lnTo>
                  <a:lnTo>
                    <a:pt x="107" y="90"/>
                  </a:lnTo>
                  <a:lnTo>
                    <a:pt x="147" y="75"/>
                  </a:lnTo>
                  <a:lnTo>
                    <a:pt x="133" y="0"/>
                  </a:lnTo>
                  <a:lnTo>
                    <a:pt x="217" y="61"/>
                  </a:lnTo>
                  <a:lnTo>
                    <a:pt x="277" y="127"/>
                  </a:lnTo>
                  <a:lnTo>
                    <a:pt x="242" y="162"/>
                  </a:lnTo>
                  <a:lnTo>
                    <a:pt x="277" y="210"/>
                  </a:lnTo>
                  <a:lnTo>
                    <a:pt x="241" y="263"/>
                  </a:lnTo>
                  <a:lnTo>
                    <a:pt x="305" y="330"/>
                  </a:lnTo>
                  <a:lnTo>
                    <a:pt x="258" y="389"/>
                  </a:lnTo>
                  <a:lnTo>
                    <a:pt x="328" y="454"/>
                  </a:lnTo>
                  <a:lnTo>
                    <a:pt x="215" y="540"/>
                  </a:lnTo>
                  <a:lnTo>
                    <a:pt x="212" y="640"/>
                  </a:lnTo>
                  <a:lnTo>
                    <a:pt x="162" y="676"/>
                  </a:lnTo>
                  <a:lnTo>
                    <a:pt x="0" y="655"/>
                  </a:lnTo>
                  <a:lnTo>
                    <a:pt x="0" y="655"/>
                  </a:lnTo>
                  <a:close/>
                </a:path>
              </a:pathLst>
            </a:custGeom>
            <a:solidFill>
              <a:srgbClr val="7885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0" name="Freeform 40"/>
            <p:cNvSpPr>
              <a:spLocks/>
            </p:cNvSpPr>
            <p:nvPr/>
          </p:nvSpPr>
          <p:spPr bwMode="auto">
            <a:xfrm>
              <a:off x="1108076" y="5060950"/>
              <a:ext cx="44450" cy="49212"/>
            </a:xfrm>
            <a:custGeom>
              <a:avLst/>
              <a:gdLst/>
              <a:ahLst/>
              <a:cxnLst>
                <a:cxn ang="0">
                  <a:pos x="0" y="73"/>
                </a:cxn>
                <a:cxn ang="0">
                  <a:pos x="2" y="75"/>
                </a:cxn>
                <a:cxn ang="0">
                  <a:pos x="9" y="80"/>
                </a:cxn>
                <a:cxn ang="0">
                  <a:pos x="19" y="85"/>
                </a:cxn>
                <a:cxn ang="0">
                  <a:pos x="30" y="92"/>
                </a:cxn>
                <a:cxn ang="0">
                  <a:pos x="43" y="94"/>
                </a:cxn>
                <a:cxn ang="0">
                  <a:pos x="54" y="93"/>
                </a:cxn>
                <a:cxn ang="0">
                  <a:pos x="63" y="85"/>
                </a:cxn>
                <a:cxn ang="0">
                  <a:pos x="69" y="70"/>
                </a:cxn>
                <a:cxn ang="0">
                  <a:pos x="77" y="37"/>
                </a:cxn>
                <a:cxn ang="0">
                  <a:pos x="82" y="16"/>
                </a:cxn>
                <a:cxn ang="0">
                  <a:pos x="92" y="5"/>
                </a:cxn>
                <a:cxn ang="0">
                  <a:pos x="101" y="1"/>
                </a:cxn>
                <a:cxn ang="0">
                  <a:pos x="111" y="0"/>
                </a:cxn>
                <a:cxn ang="0">
                  <a:pos x="88" y="30"/>
                </a:cxn>
                <a:cxn ang="0">
                  <a:pos x="87" y="91"/>
                </a:cxn>
                <a:cxn ang="0">
                  <a:pos x="67" y="122"/>
                </a:cxn>
                <a:cxn ang="0">
                  <a:pos x="10" y="112"/>
                </a:cxn>
                <a:cxn ang="0">
                  <a:pos x="0" y="73"/>
                </a:cxn>
                <a:cxn ang="0">
                  <a:pos x="0" y="73"/>
                </a:cxn>
              </a:cxnLst>
              <a:rect l="0" t="0" r="r" b="b"/>
              <a:pathLst>
                <a:path w="111" h="122">
                  <a:moveTo>
                    <a:pt x="0" y="73"/>
                  </a:moveTo>
                  <a:lnTo>
                    <a:pt x="2" y="75"/>
                  </a:lnTo>
                  <a:lnTo>
                    <a:pt x="9" y="80"/>
                  </a:lnTo>
                  <a:lnTo>
                    <a:pt x="19" y="85"/>
                  </a:lnTo>
                  <a:lnTo>
                    <a:pt x="30" y="92"/>
                  </a:lnTo>
                  <a:lnTo>
                    <a:pt x="43" y="94"/>
                  </a:lnTo>
                  <a:lnTo>
                    <a:pt x="54" y="93"/>
                  </a:lnTo>
                  <a:lnTo>
                    <a:pt x="63" y="85"/>
                  </a:lnTo>
                  <a:lnTo>
                    <a:pt x="69" y="70"/>
                  </a:lnTo>
                  <a:lnTo>
                    <a:pt x="77" y="37"/>
                  </a:lnTo>
                  <a:lnTo>
                    <a:pt x="82" y="16"/>
                  </a:lnTo>
                  <a:lnTo>
                    <a:pt x="92" y="5"/>
                  </a:lnTo>
                  <a:lnTo>
                    <a:pt x="101" y="1"/>
                  </a:lnTo>
                  <a:lnTo>
                    <a:pt x="111" y="0"/>
                  </a:lnTo>
                  <a:lnTo>
                    <a:pt x="88" y="30"/>
                  </a:lnTo>
                  <a:lnTo>
                    <a:pt x="87" y="91"/>
                  </a:lnTo>
                  <a:lnTo>
                    <a:pt x="67" y="122"/>
                  </a:lnTo>
                  <a:lnTo>
                    <a:pt x="10" y="112"/>
                  </a:lnTo>
                  <a:lnTo>
                    <a:pt x="0" y="73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1" name="Freeform 41"/>
            <p:cNvSpPr>
              <a:spLocks/>
            </p:cNvSpPr>
            <p:nvPr/>
          </p:nvSpPr>
          <p:spPr bwMode="auto">
            <a:xfrm>
              <a:off x="1439863" y="4603750"/>
              <a:ext cx="104775" cy="29845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56" y="0"/>
                </a:cxn>
                <a:cxn ang="0">
                  <a:pos x="176" y="207"/>
                </a:cxn>
                <a:cxn ang="0">
                  <a:pos x="245" y="390"/>
                </a:cxn>
                <a:cxn ang="0">
                  <a:pos x="263" y="750"/>
                </a:cxn>
                <a:cxn ang="0">
                  <a:pos x="225" y="736"/>
                </a:cxn>
                <a:cxn ang="0">
                  <a:pos x="144" y="384"/>
                </a:cxn>
                <a:cxn ang="0">
                  <a:pos x="94" y="211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263" h="750">
                  <a:moveTo>
                    <a:pt x="0" y="2"/>
                  </a:moveTo>
                  <a:lnTo>
                    <a:pt x="56" y="0"/>
                  </a:lnTo>
                  <a:lnTo>
                    <a:pt x="176" y="207"/>
                  </a:lnTo>
                  <a:lnTo>
                    <a:pt x="245" y="390"/>
                  </a:lnTo>
                  <a:lnTo>
                    <a:pt x="263" y="750"/>
                  </a:lnTo>
                  <a:lnTo>
                    <a:pt x="225" y="736"/>
                  </a:lnTo>
                  <a:lnTo>
                    <a:pt x="144" y="384"/>
                  </a:lnTo>
                  <a:lnTo>
                    <a:pt x="94" y="211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2" name="Freeform 42"/>
            <p:cNvSpPr>
              <a:spLocks/>
            </p:cNvSpPr>
            <p:nvPr/>
          </p:nvSpPr>
          <p:spPr bwMode="auto">
            <a:xfrm>
              <a:off x="1196976" y="5053013"/>
              <a:ext cx="47625" cy="33337"/>
            </a:xfrm>
            <a:custGeom>
              <a:avLst/>
              <a:gdLst/>
              <a:ahLst/>
              <a:cxnLst>
                <a:cxn ang="0">
                  <a:pos x="120" y="53"/>
                </a:cxn>
                <a:cxn ang="0">
                  <a:pos x="115" y="57"/>
                </a:cxn>
                <a:cxn ang="0">
                  <a:pos x="111" y="61"/>
                </a:cxn>
                <a:cxn ang="0">
                  <a:pos x="105" y="63"/>
                </a:cxn>
                <a:cxn ang="0">
                  <a:pos x="92" y="62"/>
                </a:cxn>
                <a:cxn ang="0">
                  <a:pos x="81" y="47"/>
                </a:cxn>
                <a:cxn ang="0">
                  <a:pos x="76" y="34"/>
                </a:cxn>
                <a:cxn ang="0">
                  <a:pos x="68" y="23"/>
                </a:cxn>
                <a:cxn ang="0">
                  <a:pos x="59" y="13"/>
                </a:cxn>
                <a:cxn ang="0">
                  <a:pos x="54" y="9"/>
                </a:cxn>
                <a:cxn ang="0">
                  <a:pos x="48" y="5"/>
                </a:cxn>
                <a:cxn ang="0">
                  <a:pos x="37" y="1"/>
                </a:cxn>
                <a:cxn ang="0">
                  <a:pos x="25" y="0"/>
                </a:cxn>
                <a:cxn ang="0">
                  <a:pos x="13" y="4"/>
                </a:cxn>
                <a:cxn ang="0">
                  <a:pos x="0" y="13"/>
                </a:cxn>
                <a:cxn ang="0">
                  <a:pos x="49" y="37"/>
                </a:cxn>
                <a:cxn ang="0">
                  <a:pos x="88" y="82"/>
                </a:cxn>
                <a:cxn ang="0">
                  <a:pos x="115" y="74"/>
                </a:cxn>
                <a:cxn ang="0">
                  <a:pos x="120" y="53"/>
                </a:cxn>
                <a:cxn ang="0">
                  <a:pos x="120" y="53"/>
                </a:cxn>
              </a:cxnLst>
              <a:rect l="0" t="0" r="r" b="b"/>
              <a:pathLst>
                <a:path w="120" h="82">
                  <a:moveTo>
                    <a:pt x="120" y="53"/>
                  </a:moveTo>
                  <a:lnTo>
                    <a:pt x="115" y="57"/>
                  </a:lnTo>
                  <a:lnTo>
                    <a:pt x="111" y="61"/>
                  </a:lnTo>
                  <a:lnTo>
                    <a:pt x="105" y="63"/>
                  </a:lnTo>
                  <a:lnTo>
                    <a:pt x="92" y="62"/>
                  </a:lnTo>
                  <a:lnTo>
                    <a:pt x="81" y="47"/>
                  </a:lnTo>
                  <a:lnTo>
                    <a:pt x="76" y="34"/>
                  </a:lnTo>
                  <a:lnTo>
                    <a:pt x="68" y="23"/>
                  </a:lnTo>
                  <a:lnTo>
                    <a:pt x="59" y="13"/>
                  </a:lnTo>
                  <a:lnTo>
                    <a:pt x="54" y="9"/>
                  </a:lnTo>
                  <a:lnTo>
                    <a:pt x="48" y="5"/>
                  </a:lnTo>
                  <a:lnTo>
                    <a:pt x="37" y="1"/>
                  </a:lnTo>
                  <a:lnTo>
                    <a:pt x="25" y="0"/>
                  </a:lnTo>
                  <a:lnTo>
                    <a:pt x="13" y="4"/>
                  </a:lnTo>
                  <a:lnTo>
                    <a:pt x="0" y="13"/>
                  </a:lnTo>
                  <a:lnTo>
                    <a:pt x="49" y="37"/>
                  </a:lnTo>
                  <a:lnTo>
                    <a:pt x="88" y="82"/>
                  </a:lnTo>
                  <a:lnTo>
                    <a:pt x="115" y="74"/>
                  </a:lnTo>
                  <a:lnTo>
                    <a:pt x="120" y="53"/>
                  </a:lnTo>
                  <a:lnTo>
                    <a:pt x="120" y="53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3" name="Freeform 43"/>
            <p:cNvSpPr>
              <a:spLocks/>
            </p:cNvSpPr>
            <p:nvPr/>
          </p:nvSpPr>
          <p:spPr bwMode="auto">
            <a:xfrm>
              <a:off x="1209676" y="4938713"/>
              <a:ext cx="260350" cy="100012"/>
            </a:xfrm>
            <a:custGeom>
              <a:avLst/>
              <a:gdLst/>
              <a:ahLst/>
              <a:cxnLst>
                <a:cxn ang="0">
                  <a:pos x="642" y="0"/>
                </a:cxn>
                <a:cxn ang="0">
                  <a:pos x="609" y="21"/>
                </a:cxn>
                <a:cxn ang="0">
                  <a:pos x="506" y="23"/>
                </a:cxn>
                <a:cxn ang="0">
                  <a:pos x="418" y="21"/>
                </a:cxn>
                <a:cxn ang="0">
                  <a:pos x="340" y="16"/>
                </a:cxn>
                <a:cxn ang="0">
                  <a:pos x="310" y="11"/>
                </a:cxn>
                <a:cxn ang="0">
                  <a:pos x="277" y="9"/>
                </a:cxn>
                <a:cxn ang="0">
                  <a:pos x="214" y="11"/>
                </a:cxn>
                <a:cxn ang="0">
                  <a:pos x="184" y="18"/>
                </a:cxn>
                <a:cxn ang="0">
                  <a:pos x="169" y="23"/>
                </a:cxn>
                <a:cxn ang="0">
                  <a:pos x="154" y="30"/>
                </a:cxn>
                <a:cxn ang="0">
                  <a:pos x="146" y="34"/>
                </a:cxn>
                <a:cxn ang="0">
                  <a:pos x="140" y="38"/>
                </a:cxn>
                <a:cxn ang="0">
                  <a:pos x="132" y="43"/>
                </a:cxn>
                <a:cxn ang="0">
                  <a:pos x="126" y="48"/>
                </a:cxn>
                <a:cxn ang="0">
                  <a:pos x="99" y="74"/>
                </a:cxn>
                <a:cxn ang="0">
                  <a:pos x="88" y="90"/>
                </a:cxn>
                <a:cxn ang="0">
                  <a:pos x="77" y="105"/>
                </a:cxn>
                <a:cxn ang="0">
                  <a:pos x="67" y="120"/>
                </a:cxn>
                <a:cxn ang="0">
                  <a:pos x="56" y="135"/>
                </a:cxn>
                <a:cxn ang="0">
                  <a:pos x="48" y="150"/>
                </a:cxn>
                <a:cxn ang="0">
                  <a:pos x="39" y="164"/>
                </a:cxn>
                <a:cxn ang="0">
                  <a:pos x="31" y="178"/>
                </a:cxn>
                <a:cxn ang="0">
                  <a:pos x="25" y="192"/>
                </a:cxn>
                <a:cxn ang="0">
                  <a:pos x="19" y="203"/>
                </a:cxn>
                <a:cxn ang="0">
                  <a:pos x="13" y="215"/>
                </a:cxn>
                <a:cxn ang="0">
                  <a:pos x="6" y="232"/>
                </a:cxn>
                <a:cxn ang="0">
                  <a:pos x="0" y="249"/>
                </a:cxn>
                <a:cxn ang="0">
                  <a:pos x="30" y="251"/>
                </a:cxn>
                <a:cxn ang="0">
                  <a:pos x="77" y="162"/>
                </a:cxn>
                <a:cxn ang="0">
                  <a:pos x="160" y="88"/>
                </a:cxn>
                <a:cxn ang="0">
                  <a:pos x="255" y="54"/>
                </a:cxn>
                <a:cxn ang="0">
                  <a:pos x="382" y="47"/>
                </a:cxn>
                <a:cxn ang="0">
                  <a:pos x="609" y="54"/>
                </a:cxn>
                <a:cxn ang="0">
                  <a:pos x="656" y="14"/>
                </a:cxn>
                <a:cxn ang="0">
                  <a:pos x="642" y="0"/>
                </a:cxn>
                <a:cxn ang="0">
                  <a:pos x="642" y="0"/>
                </a:cxn>
              </a:cxnLst>
              <a:rect l="0" t="0" r="r" b="b"/>
              <a:pathLst>
                <a:path w="656" h="251">
                  <a:moveTo>
                    <a:pt x="642" y="0"/>
                  </a:moveTo>
                  <a:lnTo>
                    <a:pt x="609" y="21"/>
                  </a:lnTo>
                  <a:lnTo>
                    <a:pt x="506" y="23"/>
                  </a:lnTo>
                  <a:lnTo>
                    <a:pt x="418" y="21"/>
                  </a:lnTo>
                  <a:lnTo>
                    <a:pt x="340" y="16"/>
                  </a:lnTo>
                  <a:lnTo>
                    <a:pt x="310" y="11"/>
                  </a:lnTo>
                  <a:lnTo>
                    <a:pt x="277" y="9"/>
                  </a:lnTo>
                  <a:lnTo>
                    <a:pt x="214" y="11"/>
                  </a:lnTo>
                  <a:lnTo>
                    <a:pt x="184" y="18"/>
                  </a:lnTo>
                  <a:lnTo>
                    <a:pt x="169" y="23"/>
                  </a:lnTo>
                  <a:lnTo>
                    <a:pt x="154" y="30"/>
                  </a:lnTo>
                  <a:lnTo>
                    <a:pt x="146" y="34"/>
                  </a:lnTo>
                  <a:lnTo>
                    <a:pt x="140" y="38"/>
                  </a:lnTo>
                  <a:lnTo>
                    <a:pt x="132" y="43"/>
                  </a:lnTo>
                  <a:lnTo>
                    <a:pt x="126" y="48"/>
                  </a:lnTo>
                  <a:lnTo>
                    <a:pt x="99" y="74"/>
                  </a:lnTo>
                  <a:lnTo>
                    <a:pt x="88" y="90"/>
                  </a:lnTo>
                  <a:lnTo>
                    <a:pt x="77" y="105"/>
                  </a:lnTo>
                  <a:lnTo>
                    <a:pt x="67" y="120"/>
                  </a:lnTo>
                  <a:lnTo>
                    <a:pt x="56" y="135"/>
                  </a:lnTo>
                  <a:lnTo>
                    <a:pt x="48" y="150"/>
                  </a:lnTo>
                  <a:lnTo>
                    <a:pt x="39" y="164"/>
                  </a:lnTo>
                  <a:lnTo>
                    <a:pt x="31" y="178"/>
                  </a:lnTo>
                  <a:lnTo>
                    <a:pt x="25" y="192"/>
                  </a:lnTo>
                  <a:lnTo>
                    <a:pt x="19" y="203"/>
                  </a:lnTo>
                  <a:lnTo>
                    <a:pt x="13" y="215"/>
                  </a:lnTo>
                  <a:lnTo>
                    <a:pt x="6" y="232"/>
                  </a:lnTo>
                  <a:lnTo>
                    <a:pt x="0" y="249"/>
                  </a:lnTo>
                  <a:lnTo>
                    <a:pt x="30" y="251"/>
                  </a:lnTo>
                  <a:lnTo>
                    <a:pt x="77" y="162"/>
                  </a:lnTo>
                  <a:lnTo>
                    <a:pt x="160" y="88"/>
                  </a:lnTo>
                  <a:lnTo>
                    <a:pt x="255" y="54"/>
                  </a:lnTo>
                  <a:lnTo>
                    <a:pt x="382" y="47"/>
                  </a:lnTo>
                  <a:lnTo>
                    <a:pt x="609" y="54"/>
                  </a:lnTo>
                  <a:lnTo>
                    <a:pt x="656" y="14"/>
                  </a:lnTo>
                  <a:lnTo>
                    <a:pt x="642" y="0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4" name="Freeform 44"/>
            <p:cNvSpPr>
              <a:spLocks/>
            </p:cNvSpPr>
            <p:nvPr/>
          </p:nvSpPr>
          <p:spPr bwMode="auto">
            <a:xfrm>
              <a:off x="1366838" y="4603750"/>
              <a:ext cx="127000" cy="166687"/>
            </a:xfrm>
            <a:custGeom>
              <a:avLst/>
              <a:gdLst/>
              <a:ahLst/>
              <a:cxnLst>
                <a:cxn ang="0">
                  <a:pos x="30" y="123"/>
                </a:cxn>
                <a:cxn ang="0">
                  <a:pos x="0" y="69"/>
                </a:cxn>
                <a:cxn ang="0">
                  <a:pos x="25" y="7"/>
                </a:cxn>
                <a:cxn ang="0">
                  <a:pos x="178" y="0"/>
                </a:cxn>
                <a:cxn ang="0">
                  <a:pos x="270" y="198"/>
                </a:cxn>
                <a:cxn ang="0">
                  <a:pos x="316" y="363"/>
                </a:cxn>
                <a:cxn ang="0">
                  <a:pos x="224" y="420"/>
                </a:cxn>
                <a:cxn ang="0">
                  <a:pos x="131" y="392"/>
                </a:cxn>
                <a:cxn ang="0">
                  <a:pos x="101" y="333"/>
                </a:cxn>
                <a:cxn ang="0">
                  <a:pos x="109" y="274"/>
                </a:cxn>
                <a:cxn ang="0">
                  <a:pos x="30" y="123"/>
                </a:cxn>
                <a:cxn ang="0">
                  <a:pos x="30" y="123"/>
                </a:cxn>
              </a:cxnLst>
              <a:rect l="0" t="0" r="r" b="b"/>
              <a:pathLst>
                <a:path w="316" h="420">
                  <a:moveTo>
                    <a:pt x="30" y="123"/>
                  </a:moveTo>
                  <a:lnTo>
                    <a:pt x="0" y="69"/>
                  </a:lnTo>
                  <a:lnTo>
                    <a:pt x="25" y="7"/>
                  </a:lnTo>
                  <a:lnTo>
                    <a:pt x="178" y="0"/>
                  </a:lnTo>
                  <a:lnTo>
                    <a:pt x="270" y="198"/>
                  </a:lnTo>
                  <a:lnTo>
                    <a:pt x="316" y="363"/>
                  </a:lnTo>
                  <a:lnTo>
                    <a:pt x="224" y="420"/>
                  </a:lnTo>
                  <a:lnTo>
                    <a:pt x="131" y="392"/>
                  </a:lnTo>
                  <a:lnTo>
                    <a:pt x="101" y="333"/>
                  </a:lnTo>
                  <a:lnTo>
                    <a:pt x="109" y="274"/>
                  </a:lnTo>
                  <a:lnTo>
                    <a:pt x="30" y="123"/>
                  </a:lnTo>
                  <a:lnTo>
                    <a:pt x="30" y="123"/>
                  </a:lnTo>
                  <a:close/>
                </a:path>
              </a:pathLst>
            </a:custGeom>
            <a:solidFill>
              <a:srgbClr val="CCA6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5" name="Freeform 45"/>
            <p:cNvSpPr>
              <a:spLocks/>
            </p:cNvSpPr>
            <p:nvPr/>
          </p:nvSpPr>
          <p:spPr bwMode="auto">
            <a:xfrm>
              <a:off x="1284288" y="4652963"/>
              <a:ext cx="169863" cy="65087"/>
            </a:xfrm>
            <a:custGeom>
              <a:avLst/>
              <a:gdLst/>
              <a:ahLst/>
              <a:cxnLst>
                <a:cxn ang="0">
                  <a:pos x="430" y="69"/>
                </a:cxn>
                <a:cxn ang="0">
                  <a:pos x="373" y="32"/>
                </a:cxn>
                <a:cxn ang="0">
                  <a:pos x="295" y="0"/>
                </a:cxn>
                <a:cxn ang="0">
                  <a:pos x="151" y="14"/>
                </a:cxn>
                <a:cxn ang="0">
                  <a:pos x="63" y="60"/>
                </a:cxn>
                <a:cxn ang="0">
                  <a:pos x="0" y="129"/>
                </a:cxn>
                <a:cxn ang="0">
                  <a:pos x="107" y="158"/>
                </a:cxn>
                <a:cxn ang="0">
                  <a:pos x="219" y="165"/>
                </a:cxn>
                <a:cxn ang="0">
                  <a:pos x="348" y="139"/>
                </a:cxn>
                <a:cxn ang="0">
                  <a:pos x="430" y="69"/>
                </a:cxn>
                <a:cxn ang="0">
                  <a:pos x="430" y="69"/>
                </a:cxn>
              </a:cxnLst>
              <a:rect l="0" t="0" r="r" b="b"/>
              <a:pathLst>
                <a:path w="430" h="165">
                  <a:moveTo>
                    <a:pt x="430" y="69"/>
                  </a:moveTo>
                  <a:lnTo>
                    <a:pt x="373" y="32"/>
                  </a:lnTo>
                  <a:lnTo>
                    <a:pt x="295" y="0"/>
                  </a:lnTo>
                  <a:lnTo>
                    <a:pt x="151" y="14"/>
                  </a:lnTo>
                  <a:lnTo>
                    <a:pt x="63" y="60"/>
                  </a:lnTo>
                  <a:lnTo>
                    <a:pt x="0" y="129"/>
                  </a:lnTo>
                  <a:lnTo>
                    <a:pt x="107" y="158"/>
                  </a:lnTo>
                  <a:lnTo>
                    <a:pt x="219" y="165"/>
                  </a:lnTo>
                  <a:lnTo>
                    <a:pt x="348" y="139"/>
                  </a:lnTo>
                  <a:lnTo>
                    <a:pt x="430" y="69"/>
                  </a:lnTo>
                  <a:lnTo>
                    <a:pt x="430" y="69"/>
                  </a:lnTo>
                  <a:close/>
                </a:path>
              </a:pathLst>
            </a:custGeom>
            <a:solidFill>
              <a:srgbClr val="96DE0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6" name="Freeform 46"/>
            <p:cNvSpPr>
              <a:spLocks/>
            </p:cNvSpPr>
            <p:nvPr/>
          </p:nvSpPr>
          <p:spPr bwMode="auto">
            <a:xfrm>
              <a:off x="1279526" y="4649788"/>
              <a:ext cx="182563" cy="73025"/>
            </a:xfrm>
            <a:custGeom>
              <a:avLst/>
              <a:gdLst/>
              <a:ahLst/>
              <a:cxnLst>
                <a:cxn ang="0">
                  <a:pos x="442" y="58"/>
                </a:cxn>
                <a:cxn ang="0">
                  <a:pos x="432" y="52"/>
                </a:cxn>
                <a:cxn ang="0">
                  <a:pos x="419" y="43"/>
                </a:cxn>
                <a:cxn ang="0">
                  <a:pos x="404" y="35"/>
                </a:cxn>
                <a:cxn ang="0">
                  <a:pos x="388" y="26"/>
                </a:cxn>
                <a:cxn ang="0">
                  <a:pos x="369" y="19"/>
                </a:cxn>
                <a:cxn ang="0">
                  <a:pos x="349" y="12"/>
                </a:cxn>
                <a:cxn ang="0">
                  <a:pos x="303" y="2"/>
                </a:cxn>
                <a:cxn ang="0">
                  <a:pos x="250" y="0"/>
                </a:cxn>
                <a:cxn ang="0">
                  <a:pos x="160" y="15"/>
                </a:cxn>
                <a:cxn ang="0">
                  <a:pos x="134" y="24"/>
                </a:cxn>
                <a:cxn ang="0">
                  <a:pos x="110" y="34"/>
                </a:cxn>
                <a:cxn ang="0">
                  <a:pos x="90" y="45"/>
                </a:cxn>
                <a:cxn ang="0">
                  <a:pos x="72" y="57"/>
                </a:cxn>
                <a:cxn ang="0">
                  <a:pos x="56" y="68"/>
                </a:cxn>
                <a:cxn ang="0">
                  <a:pos x="15" y="112"/>
                </a:cxn>
                <a:cxn ang="0">
                  <a:pos x="0" y="146"/>
                </a:cxn>
                <a:cxn ang="0">
                  <a:pos x="28" y="153"/>
                </a:cxn>
                <a:cxn ang="0">
                  <a:pos x="63" y="161"/>
                </a:cxn>
                <a:cxn ang="0">
                  <a:pos x="96" y="172"/>
                </a:cxn>
                <a:cxn ang="0">
                  <a:pos x="124" y="179"/>
                </a:cxn>
                <a:cxn ang="0">
                  <a:pos x="205" y="184"/>
                </a:cxn>
                <a:cxn ang="0">
                  <a:pos x="314" y="175"/>
                </a:cxn>
                <a:cxn ang="0">
                  <a:pos x="356" y="165"/>
                </a:cxn>
                <a:cxn ang="0">
                  <a:pos x="381" y="156"/>
                </a:cxn>
                <a:cxn ang="0">
                  <a:pos x="404" y="144"/>
                </a:cxn>
                <a:cxn ang="0">
                  <a:pos x="434" y="122"/>
                </a:cxn>
                <a:cxn ang="0">
                  <a:pos x="414" y="89"/>
                </a:cxn>
                <a:cxn ang="0">
                  <a:pos x="402" y="97"/>
                </a:cxn>
                <a:cxn ang="0">
                  <a:pos x="380" y="110"/>
                </a:cxn>
                <a:cxn ang="0">
                  <a:pos x="368" y="117"/>
                </a:cxn>
                <a:cxn ang="0">
                  <a:pos x="352" y="125"/>
                </a:cxn>
                <a:cxn ang="0">
                  <a:pos x="335" y="132"/>
                </a:cxn>
                <a:cxn ang="0">
                  <a:pos x="317" y="140"/>
                </a:cxn>
                <a:cxn ang="0">
                  <a:pos x="297" y="146"/>
                </a:cxn>
                <a:cxn ang="0">
                  <a:pos x="255" y="156"/>
                </a:cxn>
                <a:cxn ang="0">
                  <a:pos x="211" y="161"/>
                </a:cxn>
                <a:cxn ang="0">
                  <a:pos x="37" y="134"/>
                </a:cxn>
                <a:cxn ang="0">
                  <a:pos x="52" y="112"/>
                </a:cxn>
                <a:cxn ang="0">
                  <a:pos x="71" y="92"/>
                </a:cxn>
                <a:cxn ang="0">
                  <a:pos x="92" y="74"/>
                </a:cxn>
                <a:cxn ang="0">
                  <a:pos x="110" y="63"/>
                </a:cxn>
                <a:cxn ang="0">
                  <a:pos x="130" y="52"/>
                </a:cxn>
                <a:cxn ang="0">
                  <a:pos x="154" y="43"/>
                </a:cxn>
                <a:cxn ang="0">
                  <a:pos x="179" y="35"/>
                </a:cxn>
                <a:cxn ang="0">
                  <a:pos x="225" y="28"/>
                </a:cxn>
                <a:cxn ang="0">
                  <a:pos x="338" y="33"/>
                </a:cxn>
                <a:cxn ang="0">
                  <a:pos x="365" y="44"/>
                </a:cxn>
                <a:cxn ang="0">
                  <a:pos x="389" y="54"/>
                </a:cxn>
                <a:cxn ang="0">
                  <a:pos x="405" y="62"/>
                </a:cxn>
                <a:cxn ang="0">
                  <a:pos x="426" y="73"/>
                </a:cxn>
                <a:cxn ang="0">
                  <a:pos x="461" y="74"/>
                </a:cxn>
              </a:cxnLst>
              <a:rect l="0" t="0" r="r" b="b"/>
              <a:pathLst>
                <a:path w="461" h="184">
                  <a:moveTo>
                    <a:pt x="461" y="74"/>
                  </a:moveTo>
                  <a:lnTo>
                    <a:pt x="442" y="58"/>
                  </a:lnTo>
                  <a:lnTo>
                    <a:pt x="437" y="54"/>
                  </a:lnTo>
                  <a:lnTo>
                    <a:pt x="432" y="52"/>
                  </a:lnTo>
                  <a:lnTo>
                    <a:pt x="426" y="47"/>
                  </a:lnTo>
                  <a:lnTo>
                    <a:pt x="419" y="43"/>
                  </a:lnTo>
                  <a:lnTo>
                    <a:pt x="412" y="39"/>
                  </a:lnTo>
                  <a:lnTo>
                    <a:pt x="404" y="35"/>
                  </a:lnTo>
                  <a:lnTo>
                    <a:pt x="397" y="31"/>
                  </a:lnTo>
                  <a:lnTo>
                    <a:pt x="388" y="26"/>
                  </a:lnTo>
                  <a:lnTo>
                    <a:pt x="379" y="23"/>
                  </a:lnTo>
                  <a:lnTo>
                    <a:pt x="369" y="19"/>
                  </a:lnTo>
                  <a:lnTo>
                    <a:pt x="360" y="16"/>
                  </a:lnTo>
                  <a:lnTo>
                    <a:pt x="349" y="12"/>
                  </a:lnTo>
                  <a:lnTo>
                    <a:pt x="327" y="6"/>
                  </a:lnTo>
                  <a:lnTo>
                    <a:pt x="303" y="2"/>
                  </a:lnTo>
                  <a:lnTo>
                    <a:pt x="277" y="0"/>
                  </a:lnTo>
                  <a:lnTo>
                    <a:pt x="250" y="0"/>
                  </a:lnTo>
                  <a:lnTo>
                    <a:pt x="189" y="7"/>
                  </a:lnTo>
                  <a:lnTo>
                    <a:pt x="160" y="15"/>
                  </a:lnTo>
                  <a:lnTo>
                    <a:pt x="147" y="20"/>
                  </a:lnTo>
                  <a:lnTo>
                    <a:pt x="134" y="24"/>
                  </a:lnTo>
                  <a:lnTo>
                    <a:pt x="121" y="29"/>
                  </a:lnTo>
                  <a:lnTo>
                    <a:pt x="110" y="34"/>
                  </a:lnTo>
                  <a:lnTo>
                    <a:pt x="100" y="39"/>
                  </a:lnTo>
                  <a:lnTo>
                    <a:pt x="90" y="45"/>
                  </a:lnTo>
                  <a:lnTo>
                    <a:pt x="81" y="50"/>
                  </a:lnTo>
                  <a:lnTo>
                    <a:pt x="72" y="57"/>
                  </a:lnTo>
                  <a:lnTo>
                    <a:pt x="63" y="62"/>
                  </a:lnTo>
                  <a:lnTo>
                    <a:pt x="56" y="68"/>
                  </a:lnTo>
                  <a:lnTo>
                    <a:pt x="32" y="91"/>
                  </a:lnTo>
                  <a:lnTo>
                    <a:pt x="15" y="112"/>
                  </a:lnTo>
                  <a:lnTo>
                    <a:pt x="5" y="130"/>
                  </a:lnTo>
                  <a:lnTo>
                    <a:pt x="0" y="146"/>
                  </a:lnTo>
                  <a:lnTo>
                    <a:pt x="13" y="149"/>
                  </a:lnTo>
                  <a:lnTo>
                    <a:pt x="28" y="153"/>
                  </a:lnTo>
                  <a:lnTo>
                    <a:pt x="46" y="156"/>
                  </a:lnTo>
                  <a:lnTo>
                    <a:pt x="63" y="161"/>
                  </a:lnTo>
                  <a:lnTo>
                    <a:pt x="81" y="167"/>
                  </a:lnTo>
                  <a:lnTo>
                    <a:pt x="96" y="172"/>
                  </a:lnTo>
                  <a:lnTo>
                    <a:pt x="106" y="175"/>
                  </a:lnTo>
                  <a:lnTo>
                    <a:pt x="124" y="179"/>
                  </a:lnTo>
                  <a:lnTo>
                    <a:pt x="159" y="183"/>
                  </a:lnTo>
                  <a:lnTo>
                    <a:pt x="205" y="184"/>
                  </a:lnTo>
                  <a:lnTo>
                    <a:pt x="259" y="183"/>
                  </a:lnTo>
                  <a:lnTo>
                    <a:pt x="314" y="175"/>
                  </a:lnTo>
                  <a:lnTo>
                    <a:pt x="342" y="169"/>
                  </a:lnTo>
                  <a:lnTo>
                    <a:pt x="356" y="165"/>
                  </a:lnTo>
                  <a:lnTo>
                    <a:pt x="369" y="161"/>
                  </a:lnTo>
                  <a:lnTo>
                    <a:pt x="381" y="156"/>
                  </a:lnTo>
                  <a:lnTo>
                    <a:pt x="393" y="150"/>
                  </a:lnTo>
                  <a:lnTo>
                    <a:pt x="404" y="144"/>
                  </a:lnTo>
                  <a:lnTo>
                    <a:pt x="415" y="137"/>
                  </a:lnTo>
                  <a:lnTo>
                    <a:pt x="434" y="122"/>
                  </a:lnTo>
                  <a:lnTo>
                    <a:pt x="451" y="103"/>
                  </a:lnTo>
                  <a:lnTo>
                    <a:pt x="414" y="89"/>
                  </a:lnTo>
                  <a:lnTo>
                    <a:pt x="408" y="93"/>
                  </a:lnTo>
                  <a:lnTo>
                    <a:pt x="402" y="97"/>
                  </a:lnTo>
                  <a:lnTo>
                    <a:pt x="391" y="103"/>
                  </a:lnTo>
                  <a:lnTo>
                    <a:pt x="380" y="110"/>
                  </a:lnTo>
                  <a:lnTo>
                    <a:pt x="374" y="113"/>
                  </a:lnTo>
                  <a:lnTo>
                    <a:pt x="368" y="117"/>
                  </a:lnTo>
                  <a:lnTo>
                    <a:pt x="360" y="121"/>
                  </a:lnTo>
                  <a:lnTo>
                    <a:pt x="352" y="125"/>
                  </a:lnTo>
                  <a:lnTo>
                    <a:pt x="344" y="129"/>
                  </a:lnTo>
                  <a:lnTo>
                    <a:pt x="335" y="132"/>
                  </a:lnTo>
                  <a:lnTo>
                    <a:pt x="326" y="136"/>
                  </a:lnTo>
                  <a:lnTo>
                    <a:pt x="317" y="140"/>
                  </a:lnTo>
                  <a:lnTo>
                    <a:pt x="307" y="143"/>
                  </a:lnTo>
                  <a:lnTo>
                    <a:pt x="297" y="146"/>
                  </a:lnTo>
                  <a:lnTo>
                    <a:pt x="277" y="153"/>
                  </a:lnTo>
                  <a:lnTo>
                    <a:pt x="255" y="156"/>
                  </a:lnTo>
                  <a:lnTo>
                    <a:pt x="234" y="160"/>
                  </a:lnTo>
                  <a:lnTo>
                    <a:pt x="211" y="161"/>
                  </a:lnTo>
                  <a:lnTo>
                    <a:pt x="164" y="158"/>
                  </a:lnTo>
                  <a:lnTo>
                    <a:pt x="37" y="134"/>
                  </a:lnTo>
                  <a:lnTo>
                    <a:pt x="40" y="129"/>
                  </a:lnTo>
                  <a:lnTo>
                    <a:pt x="52" y="112"/>
                  </a:lnTo>
                  <a:lnTo>
                    <a:pt x="59" y="102"/>
                  </a:lnTo>
                  <a:lnTo>
                    <a:pt x="71" y="92"/>
                  </a:lnTo>
                  <a:lnTo>
                    <a:pt x="85" y="79"/>
                  </a:lnTo>
                  <a:lnTo>
                    <a:pt x="92" y="74"/>
                  </a:lnTo>
                  <a:lnTo>
                    <a:pt x="101" y="68"/>
                  </a:lnTo>
                  <a:lnTo>
                    <a:pt x="110" y="63"/>
                  </a:lnTo>
                  <a:lnTo>
                    <a:pt x="120" y="57"/>
                  </a:lnTo>
                  <a:lnTo>
                    <a:pt x="130" y="52"/>
                  </a:lnTo>
                  <a:lnTo>
                    <a:pt x="142" y="47"/>
                  </a:lnTo>
                  <a:lnTo>
                    <a:pt x="154" y="43"/>
                  </a:lnTo>
                  <a:lnTo>
                    <a:pt x="167" y="39"/>
                  </a:lnTo>
                  <a:lnTo>
                    <a:pt x="179" y="35"/>
                  </a:lnTo>
                  <a:lnTo>
                    <a:pt x="195" y="31"/>
                  </a:lnTo>
                  <a:lnTo>
                    <a:pt x="225" y="28"/>
                  </a:lnTo>
                  <a:lnTo>
                    <a:pt x="259" y="25"/>
                  </a:lnTo>
                  <a:lnTo>
                    <a:pt x="338" y="33"/>
                  </a:lnTo>
                  <a:lnTo>
                    <a:pt x="351" y="38"/>
                  </a:lnTo>
                  <a:lnTo>
                    <a:pt x="365" y="44"/>
                  </a:lnTo>
                  <a:lnTo>
                    <a:pt x="380" y="50"/>
                  </a:lnTo>
                  <a:lnTo>
                    <a:pt x="389" y="54"/>
                  </a:lnTo>
                  <a:lnTo>
                    <a:pt x="397" y="58"/>
                  </a:lnTo>
                  <a:lnTo>
                    <a:pt x="405" y="62"/>
                  </a:lnTo>
                  <a:lnTo>
                    <a:pt x="413" y="65"/>
                  </a:lnTo>
                  <a:lnTo>
                    <a:pt x="426" y="73"/>
                  </a:lnTo>
                  <a:lnTo>
                    <a:pt x="433" y="79"/>
                  </a:lnTo>
                  <a:lnTo>
                    <a:pt x="461" y="74"/>
                  </a:lnTo>
                  <a:lnTo>
                    <a:pt x="461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7" name="Freeform 47"/>
            <p:cNvSpPr>
              <a:spLocks/>
            </p:cNvSpPr>
            <p:nvPr/>
          </p:nvSpPr>
          <p:spPr bwMode="auto">
            <a:xfrm>
              <a:off x="1322388" y="4679950"/>
              <a:ext cx="233363" cy="22225"/>
            </a:xfrm>
            <a:custGeom>
              <a:avLst/>
              <a:gdLst/>
              <a:ahLst/>
              <a:cxnLst>
                <a:cxn ang="0">
                  <a:pos x="584" y="60"/>
                </a:cxn>
                <a:cxn ang="0">
                  <a:pos x="591" y="27"/>
                </a:cxn>
                <a:cxn ang="0">
                  <a:pos x="586" y="24"/>
                </a:cxn>
                <a:cxn ang="0">
                  <a:pos x="580" y="22"/>
                </a:cxn>
                <a:cxn ang="0">
                  <a:pos x="563" y="17"/>
                </a:cxn>
                <a:cxn ang="0">
                  <a:pos x="539" y="13"/>
                </a:cxn>
                <a:cxn ang="0">
                  <a:pos x="510" y="9"/>
                </a:cxn>
                <a:cxn ang="0">
                  <a:pos x="476" y="5"/>
                </a:cxn>
                <a:cxn ang="0">
                  <a:pos x="438" y="3"/>
                </a:cxn>
                <a:cxn ang="0">
                  <a:pos x="353" y="0"/>
                </a:cxn>
                <a:cxn ang="0">
                  <a:pos x="260" y="3"/>
                </a:cxn>
                <a:cxn ang="0">
                  <a:pos x="166" y="9"/>
                </a:cxn>
                <a:cxn ang="0">
                  <a:pos x="122" y="14"/>
                </a:cxn>
                <a:cxn ang="0">
                  <a:pos x="78" y="21"/>
                </a:cxn>
                <a:cxn ang="0">
                  <a:pos x="56" y="24"/>
                </a:cxn>
                <a:cxn ang="0">
                  <a:pos x="38" y="29"/>
                </a:cxn>
                <a:cxn ang="0">
                  <a:pos x="17" y="33"/>
                </a:cxn>
                <a:cxn ang="0">
                  <a:pos x="0" y="38"/>
                </a:cxn>
                <a:cxn ang="0">
                  <a:pos x="67" y="34"/>
                </a:cxn>
                <a:cxn ang="0">
                  <a:pos x="140" y="29"/>
                </a:cxn>
                <a:cxn ang="0">
                  <a:pos x="227" y="27"/>
                </a:cxn>
                <a:cxn ang="0">
                  <a:pos x="416" y="29"/>
                </a:cxn>
                <a:cxn ang="0">
                  <a:pos x="501" y="38"/>
                </a:cxn>
                <a:cxn ang="0">
                  <a:pos x="538" y="46"/>
                </a:cxn>
                <a:cxn ang="0">
                  <a:pos x="554" y="50"/>
                </a:cxn>
                <a:cxn ang="0">
                  <a:pos x="569" y="55"/>
                </a:cxn>
                <a:cxn ang="0">
                  <a:pos x="584" y="60"/>
                </a:cxn>
                <a:cxn ang="0">
                  <a:pos x="584" y="60"/>
                </a:cxn>
              </a:cxnLst>
              <a:rect l="0" t="0" r="r" b="b"/>
              <a:pathLst>
                <a:path w="591" h="60">
                  <a:moveTo>
                    <a:pt x="584" y="60"/>
                  </a:moveTo>
                  <a:lnTo>
                    <a:pt x="591" y="27"/>
                  </a:lnTo>
                  <a:lnTo>
                    <a:pt x="586" y="24"/>
                  </a:lnTo>
                  <a:lnTo>
                    <a:pt x="580" y="22"/>
                  </a:lnTo>
                  <a:lnTo>
                    <a:pt x="563" y="17"/>
                  </a:lnTo>
                  <a:lnTo>
                    <a:pt x="539" y="13"/>
                  </a:lnTo>
                  <a:lnTo>
                    <a:pt x="510" y="9"/>
                  </a:lnTo>
                  <a:lnTo>
                    <a:pt x="476" y="5"/>
                  </a:lnTo>
                  <a:lnTo>
                    <a:pt x="438" y="3"/>
                  </a:lnTo>
                  <a:lnTo>
                    <a:pt x="353" y="0"/>
                  </a:lnTo>
                  <a:lnTo>
                    <a:pt x="260" y="3"/>
                  </a:lnTo>
                  <a:lnTo>
                    <a:pt x="166" y="9"/>
                  </a:lnTo>
                  <a:lnTo>
                    <a:pt x="122" y="14"/>
                  </a:lnTo>
                  <a:lnTo>
                    <a:pt x="78" y="21"/>
                  </a:lnTo>
                  <a:lnTo>
                    <a:pt x="56" y="24"/>
                  </a:lnTo>
                  <a:lnTo>
                    <a:pt x="38" y="29"/>
                  </a:lnTo>
                  <a:lnTo>
                    <a:pt x="17" y="33"/>
                  </a:lnTo>
                  <a:lnTo>
                    <a:pt x="0" y="38"/>
                  </a:lnTo>
                  <a:lnTo>
                    <a:pt x="67" y="34"/>
                  </a:lnTo>
                  <a:lnTo>
                    <a:pt x="140" y="29"/>
                  </a:lnTo>
                  <a:lnTo>
                    <a:pt x="227" y="27"/>
                  </a:lnTo>
                  <a:lnTo>
                    <a:pt x="416" y="29"/>
                  </a:lnTo>
                  <a:lnTo>
                    <a:pt x="501" y="38"/>
                  </a:lnTo>
                  <a:lnTo>
                    <a:pt x="538" y="46"/>
                  </a:lnTo>
                  <a:lnTo>
                    <a:pt x="554" y="50"/>
                  </a:lnTo>
                  <a:lnTo>
                    <a:pt x="569" y="55"/>
                  </a:lnTo>
                  <a:lnTo>
                    <a:pt x="584" y="60"/>
                  </a:lnTo>
                  <a:lnTo>
                    <a:pt x="584" y="6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8" name="Freeform 48"/>
            <p:cNvSpPr>
              <a:spLocks/>
            </p:cNvSpPr>
            <p:nvPr/>
          </p:nvSpPr>
          <p:spPr bwMode="auto">
            <a:xfrm>
              <a:off x="1341438" y="4673600"/>
              <a:ext cx="25400" cy="14287"/>
            </a:xfrm>
            <a:custGeom>
              <a:avLst/>
              <a:gdLst/>
              <a:ahLst/>
              <a:cxnLst>
                <a:cxn ang="0">
                  <a:pos x="39" y="38"/>
                </a:cxn>
                <a:cxn ang="0">
                  <a:pos x="25" y="27"/>
                </a:cxn>
                <a:cxn ang="0">
                  <a:pos x="12" y="15"/>
                </a:cxn>
                <a:cxn ang="0">
                  <a:pos x="2" y="5"/>
                </a:cxn>
                <a:cxn ang="0">
                  <a:pos x="0" y="0"/>
                </a:cxn>
                <a:cxn ang="0">
                  <a:pos x="5" y="0"/>
                </a:cxn>
                <a:cxn ang="0">
                  <a:pos x="14" y="4"/>
                </a:cxn>
                <a:cxn ang="0">
                  <a:pos x="26" y="12"/>
                </a:cxn>
                <a:cxn ang="0">
                  <a:pos x="34" y="15"/>
                </a:cxn>
                <a:cxn ang="0">
                  <a:pos x="43" y="20"/>
                </a:cxn>
                <a:cxn ang="0">
                  <a:pos x="53" y="27"/>
                </a:cxn>
                <a:cxn ang="0">
                  <a:pos x="58" y="30"/>
                </a:cxn>
                <a:cxn ang="0">
                  <a:pos x="64" y="34"/>
                </a:cxn>
                <a:cxn ang="0">
                  <a:pos x="39" y="38"/>
                </a:cxn>
                <a:cxn ang="0">
                  <a:pos x="39" y="38"/>
                </a:cxn>
              </a:cxnLst>
              <a:rect l="0" t="0" r="r" b="b"/>
              <a:pathLst>
                <a:path w="64" h="38">
                  <a:moveTo>
                    <a:pt x="39" y="38"/>
                  </a:moveTo>
                  <a:lnTo>
                    <a:pt x="25" y="27"/>
                  </a:lnTo>
                  <a:lnTo>
                    <a:pt x="12" y="15"/>
                  </a:lnTo>
                  <a:lnTo>
                    <a:pt x="2" y="5"/>
                  </a:lnTo>
                  <a:lnTo>
                    <a:pt x="0" y="0"/>
                  </a:lnTo>
                  <a:lnTo>
                    <a:pt x="5" y="0"/>
                  </a:lnTo>
                  <a:lnTo>
                    <a:pt x="14" y="4"/>
                  </a:lnTo>
                  <a:lnTo>
                    <a:pt x="26" y="12"/>
                  </a:lnTo>
                  <a:lnTo>
                    <a:pt x="34" y="15"/>
                  </a:lnTo>
                  <a:lnTo>
                    <a:pt x="43" y="20"/>
                  </a:lnTo>
                  <a:lnTo>
                    <a:pt x="53" y="27"/>
                  </a:lnTo>
                  <a:lnTo>
                    <a:pt x="58" y="30"/>
                  </a:lnTo>
                  <a:lnTo>
                    <a:pt x="64" y="34"/>
                  </a:lnTo>
                  <a:lnTo>
                    <a:pt x="39" y="38"/>
                  </a:lnTo>
                  <a:lnTo>
                    <a:pt x="39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" name="Freeform 49"/>
            <p:cNvSpPr>
              <a:spLocks/>
            </p:cNvSpPr>
            <p:nvPr/>
          </p:nvSpPr>
          <p:spPr bwMode="auto">
            <a:xfrm>
              <a:off x="1371601" y="4667250"/>
              <a:ext cx="41275" cy="19050"/>
            </a:xfrm>
            <a:custGeom>
              <a:avLst/>
              <a:gdLst/>
              <a:ahLst/>
              <a:cxnLst>
                <a:cxn ang="0">
                  <a:pos x="50" y="49"/>
                </a:cxn>
                <a:cxn ang="0">
                  <a:pos x="31" y="33"/>
                </a:cxn>
                <a:cxn ang="0">
                  <a:pos x="15" y="20"/>
                </a:cxn>
                <a:cxn ang="0">
                  <a:pos x="2" y="7"/>
                </a:cxn>
                <a:cxn ang="0">
                  <a:pos x="0" y="0"/>
                </a:cxn>
                <a:cxn ang="0">
                  <a:pos x="11" y="1"/>
                </a:cxn>
                <a:cxn ang="0">
                  <a:pos x="25" y="6"/>
                </a:cxn>
                <a:cxn ang="0">
                  <a:pos x="34" y="9"/>
                </a:cxn>
                <a:cxn ang="0">
                  <a:pos x="44" y="14"/>
                </a:cxn>
                <a:cxn ang="0">
                  <a:pos x="57" y="19"/>
                </a:cxn>
                <a:cxn ang="0">
                  <a:pos x="69" y="26"/>
                </a:cxn>
                <a:cxn ang="0">
                  <a:pos x="77" y="30"/>
                </a:cxn>
                <a:cxn ang="0">
                  <a:pos x="86" y="34"/>
                </a:cxn>
                <a:cxn ang="0">
                  <a:pos x="93" y="38"/>
                </a:cxn>
                <a:cxn ang="0">
                  <a:pos x="103" y="43"/>
                </a:cxn>
                <a:cxn ang="0">
                  <a:pos x="50" y="49"/>
                </a:cxn>
                <a:cxn ang="0">
                  <a:pos x="50" y="49"/>
                </a:cxn>
              </a:cxnLst>
              <a:rect l="0" t="0" r="r" b="b"/>
              <a:pathLst>
                <a:path w="103" h="49">
                  <a:moveTo>
                    <a:pt x="50" y="49"/>
                  </a:moveTo>
                  <a:lnTo>
                    <a:pt x="31" y="33"/>
                  </a:lnTo>
                  <a:lnTo>
                    <a:pt x="15" y="20"/>
                  </a:lnTo>
                  <a:lnTo>
                    <a:pt x="2" y="7"/>
                  </a:lnTo>
                  <a:lnTo>
                    <a:pt x="0" y="0"/>
                  </a:lnTo>
                  <a:lnTo>
                    <a:pt x="11" y="1"/>
                  </a:lnTo>
                  <a:lnTo>
                    <a:pt x="25" y="6"/>
                  </a:lnTo>
                  <a:lnTo>
                    <a:pt x="34" y="9"/>
                  </a:lnTo>
                  <a:lnTo>
                    <a:pt x="44" y="14"/>
                  </a:lnTo>
                  <a:lnTo>
                    <a:pt x="57" y="19"/>
                  </a:lnTo>
                  <a:lnTo>
                    <a:pt x="69" y="26"/>
                  </a:lnTo>
                  <a:lnTo>
                    <a:pt x="77" y="30"/>
                  </a:lnTo>
                  <a:lnTo>
                    <a:pt x="86" y="34"/>
                  </a:lnTo>
                  <a:lnTo>
                    <a:pt x="93" y="38"/>
                  </a:lnTo>
                  <a:lnTo>
                    <a:pt x="103" y="43"/>
                  </a:lnTo>
                  <a:lnTo>
                    <a:pt x="50" y="49"/>
                  </a:lnTo>
                  <a:lnTo>
                    <a:pt x="50" y="4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0" name="Freeform 50"/>
            <p:cNvSpPr>
              <a:spLocks/>
            </p:cNvSpPr>
            <p:nvPr/>
          </p:nvSpPr>
          <p:spPr bwMode="auto">
            <a:xfrm>
              <a:off x="1341438" y="4689475"/>
              <a:ext cx="25400" cy="15875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25" y="12"/>
                </a:cxn>
                <a:cxn ang="0">
                  <a:pos x="14" y="22"/>
                </a:cxn>
                <a:cxn ang="0">
                  <a:pos x="4" y="32"/>
                </a:cxn>
                <a:cxn ang="0">
                  <a:pos x="0" y="39"/>
                </a:cxn>
                <a:cxn ang="0">
                  <a:pos x="6" y="37"/>
                </a:cxn>
                <a:cxn ang="0">
                  <a:pos x="14" y="32"/>
                </a:cxn>
                <a:cxn ang="0">
                  <a:pos x="20" y="29"/>
                </a:cxn>
                <a:cxn ang="0">
                  <a:pos x="26" y="25"/>
                </a:cxn>
                <a:cxn ang="0">
                  <a:pos x="34" y="20"/>
                </a:cxn>
                <a:cxn ang="0">
                  <a:pos x="43" y="13"/>
                </a:cxn>
                <a:cxn ang="0">
                  <a:pos x="53" y="7"/>
                </a:cxn>
                <a:cxn ang="0">
                  <a:pos x="59" y="3"/>
                </a:cxn>
                <a:cxn ang="0">
                  <a:pos x="66" y="0"/>
                </a:cxn>
                <a:cxn ang="0">
                  <a:pos x="40" y="0"/>
                </a:cxn>
                <a:cxn ang="0">
                  <a:pos x="40" y="0"/>
                </a:cxn>
              </a:cxnLst>
              <a:rect l="0" t="0" r="r" b="b"/>
              <a:pathLst>
                <a:path w="66" h="39">
                  <a:moveTo>
                    <a:pt x="40" y="0"/>
                  </a:moveTo>
                  <a:lnTo>
                    <a:pt x="25" y="12"/>
                  </a:lnTo>
                  <a:lnTo>
                    <a:pt x="14" y="22"/>
                  </a:lnTo>
                  <a:lnTo>
                    <a:pt x="4" y="32"/>
                  </a:lnTo>
                  <a:lnTo>
                    <a:pt x="0" y="39"/>
                  </a:lnTo>
                  <a:lnTo>
                    <a:pt x="6" y="37"/>
                  </a:lnTo>
                  <a:lnTo>
                    <a:pt x="14" y="32"/>
                  </a:lnTo>
                  <a:lnTo>
                    <a:pt x="20" y="29"/>
                  </a:lnTo>
                  <a:lnTo>
                    <a:pt x="26" y="25"/>
                  </a:lnTo>
                  <a:lnTo>
                    <a:pt x="34" y="20"/>
                  </a:lnTo>
                  <a:lnTo>
                    <a:pt x="43" y="13"/>
                  </a:lnTo>
                  <a:lnTo>
                    <a:pt x="53" y="7"/>
                  </a:lnTo>
                  <a:lnTo>
                    <a:pt x="59" y="3"/>
                  </a:lnTo>
                  <a:lnTo>
                    <a:pt x="66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1" name="Freeform 51"/>
            <p:cNvSpPr>
              <a:spLocks/>
            </p:cNvSpPr>
            <p:nvPr/>
          </p:nvSpPr>
          <p:spPr bwMode="auto">
            <a:xfrm>
              <a:off x="1374776" y="4686300"/>
              <a:ext cx="38100" cy="20637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33" y="15"/>
                </a:cxn>
                <a:cxn ang="0">
                  <a:pos x="17" y="29"/>
                </a:cxn>
                <a:cxn ang="0">
                  <a:pos x="4" y="42"/>
                </a:cxn>
                <a:cxn ang="0">
                  <a:pos x="0" y="50"/>
                </a:cxn>
                <a:cxn ang="0">
                  <a:pos x="10" y="47"/>
                </a:cxn>
                <a:cxn ang="0">
                  <a:pos x="23" y="42"/>
                </a:cxn>
                <a:cxn ang="0">
                  <a:pos x="31" y="37"/>
                </a:cxn>
                <a:cxn ang="0">
                  <a:pos x="41" y="32"/>
                </a:cxn>
                <a:cxn ang="0">
                  <a:pos x="52" y="26"/>
                </a:cxn>
                <a:cxn ang="0">
                  <a:pos x="58" y="23"/>
                </a:cxn>
                <a:cxn ang="0">
                  <a:pos x="65" y="18"/>
                </a:cxn>
                <a:cxn ang="0">
                  <a:pos x="72" y="14"/>
                </a:cxn>
                <a:cxn ang="0">
                  <a:pos x="80" y="10"/>
                </a:cxn>
                <a:cxn ang="0">
                  <a:pos x="89" y="5"/>
                </a:cxn>
                <a:cxn ang="0">
                  <a:pos x="97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97" h="50">
                  <a:moveTo>
                    <a:pt x="52" y="0"/>
                  </a:moveTo>
                  <a:lnTo>
                    <a:pt x="33" y="15"/>
                  </a:lnTo>
                  <a:lnTo>
                    <a:pt x="17" y="29"/>
                  </a:lnTo>
                  <a:lnTo>
                    <a:pt x="4" y="42"/>
                  </a:lnTo>
                  <a:lnTo>
                    <a:pt x="0" y="50"/>
                  </a:lnTo>
                  <a:lnTo>
                    <a:pt x="10" y="47"/>
                  </a:lnTo>
                  <a:lnTo>
                    <a:pt x="23" y="42"/>
                  </a:lnTo>
                  <a:lnTo>
                    <a:pt x="31" y="37"/>
                  </a:lnTo>
                  <a:lnTo>
                    <a:pt x="41" y="32"/>
                  </a:lnTo>
                  <a:lnTo>
                    <a:pt x="52" y="26"/>
                  </a:lnTo>
                  <a:lnTo>
                    <a:pt x="58" y="23"/>
                  </a:lnTo>
                  <a:lnTo>
                    <a:pt x="65" y="18"/>
                  </a:lnTo>
                  <a:lnTo>
                    <a:pt x="72" y="14"/>
                  </a:lnTo>
                  <a:lnTo>
                    <a:pt x="80" y="10"/>
                  </a:lnTo>
                  <a:lnTo>
                    <a:pt x="89" y="5"/>
                  </a:lnTo>
                  <a:lnTo>
                    <a:pt x="97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2" name="Freeform 52"/>
            <p:cNvSpPr>
              <a:spLocks/>
            </p:cNvSpPr>
            <p:nvPr/>
          </p:nvSpPr>
          <p:spPr bwMode="auto">
            <a:xfrm>
              <a:off x="1401763" y="4686300"/>
              <a:ext cx="104775" cy="88900"/>
            </a:xfrm>
            <a:custGeom>
              <a:avLst/>
              <a:gdLst/>
              <a:ahLst/>
              <a:cxnLst>
                <a:cxn ang="0">
                  <a:pos x="16" y="66"/>
                </a:cxn>
                <a:cxn ang="0">
                  <a:pos x="8" y="82"/>
                </a:cxn>
                <a:cxn ang="0">
                  <a:pos x="0" y="121"/>
                </a:cxn>
                <a:cxn ang="0">
                  <a:pos x="2" y="144"/>
                </a:cxn>
                <a:cxn ang="0">
                  <a:pos x="11" y="167"/>
                </a:cxn>
                <a:cxn ang="0">
                  <a:pos x="18" y="178"/>
                </a:cxn>
                <a:cxn ang="0">
                  <a:pos x="28" y="188"/>
                </a:cxn>
                <a:cxn ang="0">
                  <a:pos x="35" y="193"/>
                </a:cxn>
                <a:cxn ang="0">
                  <a:pos x="42" y="198"/>
                </a:cxn>
                <a:cxn ang="0">
                  <a:pos x="50" y="202"/>
                </a:cxn>
                <a:cxn ang="0">
                  <a:pos x="59" y="206"/>
                </a:cxn>
                <a:cxn ang="0">
                  <a:pos x="67" y="210"/>
                </a:cxn>
                <a:cxn ang="0">
                  <a:pos x="76" y="212"/>
                </a:cxn>
                <a:cxn ang="0">
                  <a:pos x="95" y="217"/>
                </a:cxn>
                <a:cxn ang="0">
                  <a:pos x="113" y="221"/>
                </a:cxn>
                <a:cxn ang="0">
                  <a:pos x="132" y="224"/>
                </a:cxn>
                <a:cxn ang="0">
                  <a:pos x="197" y="225"/>
                </a:cxn>
                <a:cxn ang="0">
                  <a:pos x="245" y="217"/>
                </a:cxn>
                <a:cxn ang="0">
                  <a:pos x="264" y="213"/>
                </a:cxn>
                <a:cxn ang="0">
                  <a:pos x="207" y="1"/>
                </a:cxn>
                <a:cxn ang="0">
                  <a:pos x="175" y="0"/>
                </a:cxn>
                <a:cxn ang="0">
                  <a:pos x="215" y="144"/>
                </a:cxn>
                <a:cxn ang="0">
                  <a:pos x="189" y="128"/>
                </a:cxn>
                <a:cxn ang="0">
                  <a:pos x="189" y="97"/>
                </a:cxn>
                <a:cxn ang="0">
                  <a:pos x="184" y="99"/>
                </a:cxn>
                <a:cxn ang="0">
                  <a:pos x="173" y="104"/>
                </a:cxn>
                <a:cxn ang="0">
                  <a:pos x="156" y="119"/>
                </a:cxn>
                <a:cxn ang="0">
                  <a:pos x="158" y="102"/>
                </a:cxn>
                <a:cxn ang="0">
                  <a:pos x="162" y="88"/>
                </a:cxn>
                <a:cxn ang="0">
                  <a:pos x="171" y="77"/>
                </a:cxn>
                <a:cxn ang="0">
                  <a:pos x="151" y="85"/>
                </a:cxn>
                <a:cxn ang="0">
                  <a:pos x="124" y="109"/>
                </a:cxn>
                <a:cxn ang="0">
                  <a:pos x="127" y="69"/>
                </a:cxn>
                <a:cxn ang="0">
                  <a:pos x="123" y="71"/>
                </a:cxn>
                <a:cxn ang="0">
                  <a:pos x="115" y="77"/>
                </a:cxn>
                <a:cxn ang="0">
                  <a:pos x="93" y="95"/>
                </a:cxn>
                <a:cxn ang="0">
                  <a:pos x="76" y="120"/>
                </a:cxn>
                <a:cxn ang="0">
                  <a:pos x="74" y="134"/>
                </a:cxn>
                <a:cxn ang="0">
                  <a:pos x="79" y="148"/>
                </a:cxn>
                <a:cxn ang="0">
                  <a:pos x="89" y="159"/>
                </a:cxn>
                <a:cxn ang="0">
                  <a:pos x="98" y="168"/>
                </a:cxn>
                <a:cxn ang="0">
                  <a:pos x="103" y="171"/>
                </a:cxn>
                <a:cxn ang="0">
                  <a:pos x="106" y="174"/>
                </a:cxn>
                <a:cxn ang="0">
                  <a:pos x="114" y="178"/>
                </a:cxn>
                <a:cxn ang="0">
                  <a:pos x="130" y="182"/>
                </a:cxn>
                <a:cxn ang="0">
                  <a:pos x="112" y="183"/>
                </a:cxn>
                <a:cxn ang="0">
                  <a:pos x="74" y="176"/>
                </a:cxn>
                <a:cxn ang="0">
                  <a:pos x="65" y="169"/>
                </a:cxn>
                <a:cxn ang="0">
                  <a:pos x="56" y="162"/>
                </a:cxn>
                <a:cxn ang="0">
                  <a:pos x="43" y="140"/>
                </a:cxn>
                <a:cxn ang="0">
                  <a:pos x="38" y="106"/>
                </a:cxn>
                <a:cxn ang="0">
                  <a:pos x="40" y="85"/>
                </a:cxn>
                <a:cxn ang="0">
                  <a:pos x="45" y="59"/>
                </a:cxn>
                <a:cxn ang="0">
                  <a:pos x="16" y="66"/>
                </a:cxn>
                <a:cxn ang="0">
                  <a:pos x="16" y="66"/>
                </a:cxn>
              </a:cxnLst>
              <a:rect l="0" t="0" r="r" b="b"/>
              <a:pathLst>
                <a:path w="264" h="225">
                  <a:moveTo>
                    <a:pt x="16" y="66"/>
                  </a:moveTo>
                  <a:lnTo>
                    <a:pt x="8" y="82"/>
                  </a:lnTo>
                  <a:lnTo>
                    <a:pt x="0" y="121"/>
                  </a:lnTo>
                  <a:lnTo>
                    <a:pt x="2" y="144"/>
                  </a:lnTo>
                  <a:lnTo>
                    <a:pt x="11" y="167"/>
                  </a:lnTo>
                  <a:lnTo>
                    <a:pt x="18" y="178"/>
                  </a:lnTo>
                  <a:lnTo>
                    <a:pt x="28" y="188"/>
                  </a:lnTo>
                  <a:lnTo>
                    <a:pt x="35" y="193"/>
                  </a:lnTo>
                  <a:lnTo>
                    <a:pt x="42" y="198"/>
                  </a:lnTo>
                  <a:lnTo>
                    <a:pt x="50" y="202"/>
                  </a:lnTo>
                  <a:lnTo>
                    <a:pt x="59" y="206"/>
                  </a:lnTo>
                  <a:lnTo>
                    <a:pt x="67" y="210"/>
                  </a:lnTo>
                  <a:lnTo>
                    <a:pt x="76" y="212"/>
                  </a:lnTo>
                  <a:lnTo>
                    <a:pt x="95" y="217"/>
                  </a:lnTo>
                  <a:lnTo>
                    <a:pt x="113" y="221"/>
                  </a:lnTo>
                  <a:lnTo>
                    <a:pt x="132" y="224"/>
                  </a:lnTo>
                  <a:lnTo>
                    <a:pt x="197" y="225"/>
                  </a:lnTo>
                  <a:lnTo>
                    <a:pt x="245" y="217"/>
                  </a:lnTo>
                  <a:lnTo>
                    <a:pt x="264" y="213"/>
                  </a:lnTo>
                  <a:lnTo>
                    <a:pt x="207" y="1"/>
                  </a:lnTo>
                  <a:lnTo>
                    <a:pt x="175" y="0"/>
                  </a:lnTo>
                  <a:lnTo>
                    <a:pt x="215" y="144"/>
                  </a:lnTo>
                  <a:lnTo>
                    <a:pt x="189" y="128"/>
                  </a:lnTo>
                  <a:lnTo>
                    <a:pt x="189" y="97"/>
                  </a:lnTo>
                  <a:lnTo>
                    <a:pt x="184" y="99"/>
                  </a:lnTo>
                  <a:lnTo>
                    <a:pt x="173" y="104"/>
                  </a:lnTo>
                  <a:lnTo>
                    <a:pt x="156" y="119"/>
                  </a:lnTo>
                  <a:lnTo>
                    <a:pt x="158" y="102"/>
                  </a:lnTo>
                  <a:lnTo>
                    <a:pt x="162" y="88"/>
                  </a:lnTo>
                  <a:lnTo>
                    <a:pt x="171" y="77"/>
                  </a:lnTo>
                  <a:lnTo>
                    <a:pt x="151" y="85"/>
                  </a:lnTo>
                  <a:lnTo>
                    <a:pt x="124" y="109"/>
                  </a:lnTo>
                  <a:lnTo>
                    <a:pt x="127" y="69"/>
                  </a:lnTo>
                  <a:lnTo>
                    <a:pt x="123" y="71"/>
                  </a:lnTo>
                  <a:lnTo>
                    <a:pt x="115" y="77"/>
                  </a:lnTo>
                  <a:lnTo>
                    <a:pt x="93" y="95"/>
                  </a:lnTo>
                  <a:lnTo>
                    <a:pt x="76" y="120"/>
                  </a:lnTo>
                  <a:lnTo>
                    <a:pt x="74" y="134"/>
                  </a:lnTo>
                  <a:lnTo>
                    <a:pt x="79" y="148"/>
                  </a:lnTo>
                  <a:lnTo>
                    <a:pt x="89" y="159"/>
                  </a:lnTo>
                  <a:lnTo>
                    <a:pt x="98" y="168"/>
                  </a:lnTo>
                  <a:lnTo>
                    <a:pt x="103" y="171"/>
                  </a:lnTo>
                  <a:lnTo>
                    <a:pt x="106" y="174"/>
                  </a:lnTo>
                  <a:lnTo>
                    <a:pt x="114" y="178"/>
                  </a:lnTo>
                  <a:lnTo>
                    <a:pt x="130" y="182"/>
                  </a:lnTo>
                  <a:lnTo>
                    <a:pt x="112" y="183"/>
                  </a:lnTo>
                  <a:lnTo>
                    <a:pt x="74" y="176"/>
                  </a:lnTo>
                  <a:lnTo>
                    <a:pt x="65" y="169"/>
                  </a:lnTo>
                  <a:lnTo>
                    <a:pt x="56" y="162"/>
                  </a:lnTo>
                  <a:lnTo>
                    <a:pt x="43" y="140"/>
                  </a:lnTo>
                  <a:lnTo>
                    <a:pt x="38" y="106"/>
                  </a:lnTo>
                  <a:lnTo>
                    <a:pt x="40" y="85"/>
                  </a:lnTo>
                  <a:lnTo>
                    <a:pt x="45" y="59"/>
                  </a:lnTo>
                  <a:lnTo>
                    <a:pt x="16" y="66"/>
                  </a:lnTo>
                  <a:lnTo>
                    <a:pt x="16" y="6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3" name="Freeform 53"/>
            <p:cNvSpPr>
              <a:spLocks/>
            </p:cNvSpPr>
            <p:nvPr/>
          </p:nvSpPr>
          <p:spPr bwMode="auto">
            <a:xfrm>
              <a:off x="1360488" y="4597400"/>
              <a:ext cx="114300" cy="69850"/>
            </a:xfrm>
            <a:custGeom>
              <a:avLst/>
              <a:gdLst/>
              <a:ahLst/>
              <a:cxnLst>
                <a:cxn ang="0">
                  <a:pos x="24" y="132"/>
                </a:cxn>
                <a:cxn ang="0">
                  <a:pos x="3" y="95"/>
                </a:cxn>
                <a:cxn ang="0">
                  <a:pos x="3" y="61"/>
                </a:cxn>
                <a:cxn ang="0">
                  <a:pos x="19" y="37"/>
                </a:cxn>
                <a:cxn ang="0">
                  <a:pos x="42" y="19"/>
                </a:cxn>
                <a:cxn ang="0">
                  <a:pos x="63" y="8"/>
                </a:cxn>
                <a:cxn ang="0">
                  <a:pos x="102" y="1"/>
                </a:cxn>
                <a:cxn ang="0">
                  <a:pos x="227" y="3"/>
                </a:cxn>
                <a:cxn ang="0">
                  <a:pos x="270" y="12"/>
                </a:cxn>
                <a:cxn ang="0">
                  <a:pos x="234" y="29"/>
                </a:cxn>
                <a:cxn ang="0">
                  <a:pos x="125" y="32"/>
                </a:cxn>
                <a:cxn ang="0">
                  <a:pos x="54" y="48"/>
                </a:cxn>
                <a:cxn ang="0">
                  <a:pos x="32" y="71"/>
                </a:cxn>
                <a:cxn ang="0">
                  <a:pos x="34" y="96"/>
                </a:cxn>
                <a:cxn ang="0">
                  <a:pos x="48" y="116"/>
                </a:cxn>
                <a:cxn ang="0">
                  <a:pos x="58" y="102"/>
                </a:cxn>
                <a:cxn ang="0">
                  <a:pos x="67" y="81"/>
                </a:cxn>
                <a:cxn ang="0">
                  <a:pos x="82" y="65"/>
                </a:cxn>
                <a:cxn ang="0">
                  <a:pos x="89" y="96"/>
                </a:cxn>
                <a:cxn ang="0">
                  <a:pos x="113" y="77"/>
                </a:cxn>
                <a:cxn ang="0">
                  <a:pos x="121" y="71"/>
                </a:cxn>
                <a:cxn ang="0">
                  <a:pos x="133" y="63"/>
                </a:cxn>
                <a:cxn ang="0">
                  <a:pos x="150" y="54"/>
                </a:cxn>
                <a:cxn ang="0">
                  <a:pos x="145" y="86"/>
                </a:cxn>
                <a:cxn ang="0">
                  <a:pos x="162" y="78"/>
                </a:cxn>
                <a:cxn ang="0">
                  <a:pos x="183" y="72"/>
                </a:cxn>
                <a:cxn ang="0">
                  <a:pos x="225" y="89"/>
                </a:cxn>
                <a:cxn ang="0">
                  <a:pos x="227" y="144"/>
                </a:cxn>
                <a:cxn ang="0">
                  <a:pos x="220" y="162"/>
                </a:cxn>
                <a:cxn ang="0">
                  <a:pos x="196" y="176"/>
                </a:cxn>
                <a:cxn ang="0">
                  <a:pos x="92" y="144"/>
                </a:cxn>
                <a:cxn ang="0">
                  <a:pos x="39" y="147"/>
                </a:cxn>
              </a:cxnLst>
              <a:rect l="0" t="0" r="r" b="b"/>
              <a:pathLst>
                <a:path w="288" h="178">
                  <a:moveTo>
                    <a:pt x="39" y="147"/>
                  </a:moveTo>
                  <a:lnTo>
                    <a:pt x="24" y="132"/>
                  </a:lnTo>
                  <a:lnTo>
                    <a:pt x="13" y="116"/>
                  </a:lnTo>
                  <a:lnTo>
                    <a:pt x="3" y="95"/>
                  </a:lnTo>
                  <a:lnTo>
                    <a:pt x="0" y="72"/>
                  </a:lnTo>
                  <a:lnTo>
                    <a:pt x="3" y="61"/>
                  </a:lnTo>
                  <a:lnTo>
                    <a:pt x="9" y="48"/>
                  </a:lnTo>
                  <a:lnTo>
                    <a:pt x="19" y="37"/>
                  </a:lnTo>
                  <a:lnTo>
                    <a:pt x="33" y="24"/>
                  </a:lnTo>
                  <a:lnTo>
                    <a:pt x="42" y="19"/>
                  </a:lnTo>
                  <a:lnTo>
                    <a:pt x="52" y="13"/>
                  </a:lnTo>
                  <a:lnTo>
                    <a:pt x="63" y="8"/>
                  </a:lnTo>
                  <a:lnTo>
                    <a:pt x="76" y="3"/>
                  </a:lnTo>
                  <a:lnTo>
                    <a:pt x="102" y="1"/>
                  </a:lnTo>
                  <a:lnTo>
                    <a:pt x="162" y="0"/>
                  </a:lnTo>
                  <a:lnTo>
                    <a:pt x="227" y="3"/>
                  </a:lnTo>
                  <a:lnTo>
                    <a:pt x="254" y="6"/>
                  </a:lnTo>
                  <a:lnTo>
                    <a:pt x="270" y="12"/>
                  </a:lnTo>
                  <a:lnTo>
                    <a:pt x="288" y="33"/>
                  </a:lnTo>
                  <a:lnTo>
                    <a:pt x="234" y="29"/>
                  </a:lnTo>
                  <a:lnTo>
                    <a:pt x="181" y="29"/>
                  </a:lnTo>
                  <a:lnTo>
                    <a:pt x="125" y="32"/>
                  </a:lnTo>
                  <a:lnTo>
                    <a:pt x="75" y="41"/>
                  </a:lnTo>
                  <a:lnTo>
                    <a:pt x="54" y="48"/>
                  </a:lnTo>
                  <a:lnTo>
                    <a:pt x="39" y="58"/>
                  </a:lnTo>
                  <a:lnTo>
                    <a:pt x="32" y="71"/>
                  </a:lnTo>
                  <a:lnTo>
                    <a:pt x="32" y="87"/>
                  </a:lnTo>
                  <a:lnTo>
                    <a:pt x="34" y="96"/>
                  </a:lnTo>
                  <a:lnTo>
                    <a:pt x="41" y="106"/>
                  </a:lnTo>
                  <a:lnTo>
                    <a:pt x="48" y="116"/>
                  </a:lnTo>
                  <a:lnTo>
                    <a:pt x="59" y="129"/>
                  </a:lnTo>
                  <a:lnTo>
                    <a:pt x="58" y="102"/>
                  </a:lnTo>
                  <a:lnTo>
                    <a:pt x="62" y="91"/>
                  </a:lnTo>
                  <a:lnTo>
                    <a:pt x="67" y="81"/>
                  </a:lnTo>
                  <a:lnTo>
                    <a:pt x="76" y="70"/>
                  </a:lnTo>
                  <a:lnTo>
                    <a:pt x="82" y="65"/>
                  </a:lnTo>
                  <a:lnTo>
                    <a:pt x="90" y="61"/>
                  </a:lnTo>
                  <a:lnTo>
                    <a:pt x="89" y="96"/>
                  </a:lnTo>
                  <a:lnTo>
                    <a:pt x="95" y="90"/>
                  </a:lnTo>
                  <a:lnTo>
                    <a:pt x="113" y="77"/>
                  </a:lnTo>
                  <a:lnTo>
                    <a:pt x="118" y="73"/>
                  </a:lnTo>
                  <a:lnTo>
                    <a:pt x="121" y="71"/>
                  </a:lnTo>
                  <a:lnTo>
                    <a:pt x="128" y="67"/>
                  </a:lnTo>
                  <a:lnTo>
                    <a:pt x="133" y="63"/>
                  </a:lnTo>
                  <a:lnTo>
                    <a:pt x="142" y="58"/>
                  </a:lnTo>
                  <a:lnTo>
                    <a:pt x="150" y="54"/>
                  </a:lnTo>
                  <a:lnTo>
                    <a:pt x="139" y="90"/>
                  </a:lnTo>
                  <a:lnTo>
                    <a:pt x="145" y="86"/>
                  </a:lnTo>
                  <a:lnTo>
                    <a:pt x="153" y="82"/>
                  </a:lnTo>
                  <a:lnTo>
                    <a:pt x="162" y="78"/>
                  </a:lnTo>
                  <a:lnTo>
                    <a:pt x="172" y="75"/>
                  </a:lnTo>
                  <a:lnTo>
                    <a:pt x="183" y="72"/>
                  </a:lnTo>
                  <a:lnTo>
                    <a:pt x="207" y="71"/>
                  </a:lnTo>
                  <a:lnTo>
                    <a:pt x="225" y="89"/>
                  </a:lnTo>
                  <a:lnTo>
                    <a:pt x="231" y="125"/>
                  </a:lnTo>
                  <a:lnTo>
                    <a:pt x="227" y="144"/>
                  </a:lnTo>
                  <a:lnTo>
                    <a:pt x="225" y="153"/>
                  </a:lnTo>
                  <a:lnTo>
                    <a:pt x="220" y="162"/>
                  </a:lnTo>
                  <a:lnTo>
                    <a:pt x="206" y="173"/>
                  </a:lnTo>
                  <a:lnTo>
                    <a:pt x="196" y="176"/>
                  </a:lnTo>
                  <a:lnTo>
                    <a:pt x="186" y="178"/>
                  </a:lnTo>
                  <a:lnTo>
                    <a:pt x="92" y="144"/>
                  </a:lnTo>
                  <a:lnTo>
                    <a:pt x="39" y="147"/>
                  </a:lnTo>
                  <a:lnTo>
                    <a:pt x="39" y="1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4" name="Freeform 54"/>
            <p:cNvSpPr>
              <a:spLocks/>
            </p:cNvSpPr>
            <p:nvPr/>
          </p:nvSpPr>
          <p:spPr bwMode="auto">
            <a:xfrm>
              <a:off x="1431926" y="4603750"/>
              <a:ext cx="52388" cy="809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4" y="202"/>
                </a:cxn>
                <a:cxn ang="0">
                  <a:pos x="130" y="204"/>
                </a:cxn>
                <a:cxn ang="0">
                  <a:pos x="29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30" h="204">
                  <a:moveTo>
                    <a:pt x="0" y="0"/>
                  </a:moveTo>
                  <a:lnTo>
                    <a:pt x="94" y="202"/>
                  </a:lnTo>
                  <a:lnTo>
                    <a:pt x="130" y="204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5" name="Freeform 55"/>
            <p:cNvSpPr>
              <a:spLocks/>
            </p:cNvSpPr>
            <p:nvPr/>
          </p:nvSpPr>
          <p:spPr bwMode="auto">
            <a:xfrm>
              <a:off x="1457326" y="4605338"/>
              <a:ext cx="90488" cy="3000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5" y="205"/>
                </a:cxn>
                <a:cxn ang="0">
                  <a:pos x="192" y="401"/>
                </a:cxn>
                <a:cxn ang="0">
                  <a:pos x="206" y="732"/>
                </a:cxn>
                <a:cxn ang="0">
                  <a:pos x="227" y="757"/>
                </a:cxn>
                <a:cxn ang="0">
                  <a:pos x="212" y="383"/>
                </a:cxn>
                <a:cxn ang="0">
                  <a:pos x="145" y="202"/>
                </a:cxn>
                <a:cxn ang="0">
                  <a:pos x="31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7" h="757">
                  <a:moveTo>
                    <a:pt x="0" y="0"/>
                  </a:moveTo>
                  <a:lnTo>
                    <a:pt x="115" y="205"/>
                  </a:lnTo>
                  <a:lnTo>
                    <a:pt x="192" y="401"/>
                  </a:lnTo>
                  <a:lnTo>
                    <a:pt x="206" y="732"/>
                  </a:lnTo>
                  <a:lnTo>
                    <a:pt x="227" y="757"/>
                  </a:lnTo>
                  <a:lnTo>
                    <a:pt x="212" y="383"/>
                  </a:lnTo>
                  <a:lnTo>
                    <a:pt x="145" y="202"/>
                  </a:lnTo>
                  <a:lnTo>
                    <a:pt x="31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6" name="Freeform 56"/>
            <p:cNvSpPr>
              <a:spLocks/>
            </p:cNvSpPr>
            <p:nvPr/>
          </p:nvSpPr>
          <p:spPr bwMode="auto">
            <a:xfrm>
              <a:off x="1463676" y="4886325"/>
              <a:ext cx="88900" cy="60325"/>
            </a:xfrm>
            <a:custGeom>
              <a:avLst/>
              <a:gdLst/>
              <a:ahLst/>
              <a:cxnLst>
                <a:cxn ang="0">
                  <a:pos x="165" y="0"/>
                </a:cxn>
                <a:cxn ang="0">
                  <a:pos x="162" y="39"/>
                </a:cxn>
                <a:cxn ang="0">
                  <a:pos x="191" y="63"/>
                </a:cxn>
                <a:cxn ang="0">
                  <a:pos x="196" y="77"/>
                </a:cxn>
                <a:cxn ang="0">
                  <a:pos x="196" y="92"/>
                </a:cxn>
                <a:cxn ang="0">
                  <a:pos x="193" y="100"/>
                </a:cxn>
                <a:cxn ang="0">
                  <a:pos x="188" y="106"/>
                </a:cxn>
                <a:cxn ang="0">
                  <a:pos x="175" y="118"/>
                </a:cxn>
                <a:cxn ang="0">
                  <a:pos x="165" y="122"/>
                </a:cxn>
                <a:cxn ang="0">
                  <a:pos x="155" y="124"/>
                </a:cxn>
                <a:cxn ang="0">
                  <a:pos x="129" y="125"/>
                </a:cxn>
                <a:cxn ang="0">
                  <a:pos x="73" y="120"/>
                </a:cxn>
                <a:cxn ang="0">
                  <a:pos x="34" y="110"/>
                </a:cxn>
                <a:cxn ang="0">
                  <a:pos x="16" y="92"/>
                </a:cxn>
                <a:cxn ang="0">
                  <a:pos x="19" y="80"/>
                </a:cxn>
                <a:cxn ang="0">
                  <a:pos x="29" y="65"/>
                </a:cxn>
                <a:cxn ang="0">
                  <a:pos x="44" y="53"/>
                </a:cxn>
                <a:cxn ang="0">
                  <a:pos x="56" y="51"/>
                </a:cxn>
                <a:cxn ang="0">
                  <a:pos x="67" y="55"/>
                </a:cxn>
                <a:cxn ang="0">
                  <a:pos x="74" y="62"/>
                </a:cxn>
                <a:cxn ang="0">
                  <a:pos x="86" y="81"/>
                </a:cxn>
                <a:cxn ang="0">
                  <a:pos x="90" y="92"/>
                </a:cxn>
                <a:cxn ang="0">
                  <a:pos x="92" y="96"/>
                </a:cxn>
                <a:cxn ang="0">
                  <a:pos x="100" y="103"/>
                </a:cxn>
                <a:cxn ang="0">
                  <a:pos x="106" y="101"/>
                </a:cxn>
                <a:cxn ang="0">
                  <a:pos x="109" y="82"/>
                </a:cxn>
                <a:cxn ang="0">
                  <a:pos x="106" y="67"/>
                </a:cxn>
                <a:cxn ang="0">
                  <a:pos x="100" y="52"/>
                </a:cxn>
                <a:cxn ang="0">
                  <a:pos x="90" y="39"/>
                </a:cxn>
                <a:cxn ang="0">
                  <a:pos x="83" y="34"/>
                </a:cxn>
                <a:cxn ang="0">
                  <a:pos x="77" y="31"/>
                </a:cxn>
                <a:cxn ang="0">
                  <a:pos x="69" y="27"/>
                </a:cxn>
                <a:cxn ang="0">
                  <a:pos x="62" y="26"/>
                </a:cxn>
                <a:cxn ang="0">
                  <a:pos x="47" y="26"/>
                </a:cxn>
                <a:cxn ang="0">
                  <a:pos x="16" y="50"/>
                </a:cxn>
                <a:cxn ang="0">
                  <a:pos x="0" y="89"/>
                </a:cxn>
                <a:cxn ang="0">
                  <a:pos x="3" y="105"/>
                </a:cxn>
                <a:cxn ang="0">
                  <a:pos x="6" y="113"/>
                </a:cxn>
                <a:cxn ang="0">
                  <a:pos x="13" y="120"/>
                </a:cxn>
                <a:cxn ang="0">
                  <a:pos x="19" y="127"/>
                </a:cxn>
                <a:cxn ang="0">
                  <a:pos x="29" y="133"/>
                </a:cxn>
                <a:cxn ang="0">
                  <a:pos x="39" y="138"/>
                </a:cxn>
                <a:cxn ang="0">
                  <a:pos x="52" y="142"/>
                </a:cxn>
                <a:cxn ang="0">
                  <a:pos x="67" y="146"/>
                </a:cxn>
                <a:cxn ang="0">
                  <a:pos x="83" y="147"/>
                </a:cxn>
                <a:cxn ang="0">
                  <a:pos x="121" y="149"/>
                </a:cxn>
                <a:cxn ang="0">
                  <a:pos x="158" y="146"/>
                </a:cxn>
                <a:cxn ang="0">
                  <a:pos x="187" y="137"/>
                </a:cxn>
                <a:cxn ang="0">
                  <a:pos x="220" y="111"/>
                </a:cxn>
                <a:cxn ang="0">
                  <a:pos x="226" y="96"/>
                </a:cxn>
                <a:cxn ang="0">
                  <a:pos x="226" y="80"/>
                </a:cxn>
                <a:cxn ang="0">
                  <a:pos x="222" y="63"/>
                </a:cxn>
                <a:cxn ang="0">
                  <a:pos x="212" y="50"/>
                </a:cxn>
                <a:cxn ang="0">
                  <a:pos x="194" y="22"/>
                </a:cxn>
                <a:cxn ang="0">
                  <a:pos x="165" y="0"/>
                </a:cxn>
                <a:cxn ang="0">
                  <a:pos x="165" y="0"/>
                </a:cxn>
              </a:cxnLst>
              <a:rect l="0" t="0" r="r" b="b"/>
              <a:pathLst>
                <a:path w="226" h="149">
                  <a:moveTo>
                    <a:pt x="165" y="0"/>
                  </a:moveTo>
                  <a:lnTo>
                    <a:pt x="162" y="39"/>
                  </a:lnTo>
                  <a:lnTo>
                    <a:pt x="191" y="63"/>
                  </a:lnTo>
                  <a:lnTo>
                    <a:pt x="196" y="77"/>
                  </a:lnTo>
                  <a:lnTo>
                    <a:pt x="196" y="92"/>
                  </a:lnTo>
                  <a:lnTo>
                    <a:pt x="193" y="100"/>
                  </a:lnTo>
                  <a:lnTo>
                    <a:pt x="188" y="106"/>
                  </a:lnTo>
                  <a:lnTo>
                    <a:pt x="175" y="118"/>
                  </a:lnTo>
                  <a:lnTo>
                    <a:pt x="165" y="122"/>
                  </a:lnTo>
                  <a:lnTo>
                    <a:pt x="155" y="124"/>
                  </a:lnTo>
                  <a:lnTo>
                    <a:pt x="129" y="125"/>
                  </a:lnTo>
                  <a:lnTo>
                    <a:pt x="73" y="120"/>
                  </a:lnTo>
                  <a:lnTo>
                    <a:pt x="34" y="110"/>
                  </a:lnTo>
                  <a:lnTo>
                    <a:pt x="16" y="92"/>
                  </a:lnTo>
                  <a:lnTo>
                    <a:pt x="19" y="80"/>
                  </a:lnTo>
                  <a:lnTo>
                    <a:pt x="29" y="65"/>
                  </a:lnTo>
                  <a:lnTo>
                    <a:pt x="44" y="53"/>
                  </a:lnTo>
                  <a:lnTo>
                    <a:pt x="56" y="51"/>
                  </a:lnTo>
                  <a:lnTo>
                    <a:pt x="67" y="55"/>
                  </a:lnTo>
                  <a:lnTo>
                    <a:pt x="74" y="62"/>
                  </a:lnTo>
                  <a:lnTo>
                    <a:pt x="86" y="81"/>
                  </a:lnTo>
                  <a:lnTo>
                    <a:pt x="90" y="92"/>
                  </a:lnTo>
                  <a:lnTo>
                    <a:pt x="92" y="96"/>
                  </a:lnTo>
                  <a:lnTo>
                    <a:pt x="100" y="103"/>
                  </a:lnTo>
                  <a:lnTo>
                    <a:pt x="106" y="101"/>
                  </a:lnTo>
                  <a:lnTo>
                    <a:pt x="109" y="82"/>
                  </a:lnTo>
                  <a:lnTo>
                    <a:pt x="106" y="67"/>
                  </a:lnTo>
                  <a:lnTo>
                    <a:pt x="100" y="52"/>
                  </a:lnTo>
                  <a:lnTo>
                    <a:pt x="90" y="39"/>
                  </a:lnTo>
                  <a:lnTo>
                    <a:pt x="83" y="34"/>
                  </a:lnTo>
                  <a:lnTo>
                    <a:pt x="77" y="31"/>
                  </a:lnTo>
                  <a:lnTo>
                    <a:pt x="69" y="27"/>
                  </a:lnTo>
                  <a:lnTo>
                    <a:pt x="62" y="26"/>
                  </a:lnTo>
                  <a:lnTo>
                    <a:pt x="47" y="26"/>
                  </a:lnTo>
                  <a:lnTo>
                    <a:pt x="16" y="50"/>
                  </a:lnTo>
                  <a:lnTo>
                    <a:pt x="0" y="89"/>
                  </a:lnTo>
                  <a:lnTo>
                    <a:pt x="3" y="105"/>
                  </a:lnTo>
                  <a:lnTo>
                    <a:pt x="6" y="113"/>
                  </a:lnTo>
                  <a:lnTo>
                    <a:pt x="13" y="120"/>
                  </a:lnTo>
                  <a:lnTo>
                    <a:pt x="19" y="127"/>
                  </a:lnTo>
                  <a:lnTo>
                    <a:pt x="29" y="133"/>
                  </a:lnTo>
                  <a:lnTo>
                    <a:pt x="39" y="138"/>
                  </a:lnTo>
                  <a:lnTo>
                    <a:pt x="52" y="142"/>
                  </a:lnTo>
                  <a:lnTo>
                    <a:pt x="67" y="146"/>
                  </a:lnTo>
                  <a:lnTo>
                    <a:pt x="83" y="147"/>
                  </a:lnTo>
                  <a:lnTo>
                    <a:pt x="121" y="149"/>
                  </a:lnTo>
                  <a:lnTo>
                    <a:pt x="158" y="146"/>
                  </a:lnTo>
                  <a:lnTo>
                    <a:pt x="187" y="137"/>
                  </a:lnTo>
                  <a:lnTo>
                    <a:pt x="220" y="111"/>
                  </a:lnTo>
                  <a:lnTo>
                    <a:pt x="226" y="96"/>
                  </a:lnTo>
                  <a:lnTo>
                    <a:pt x="226" y="80"/>
                  </a:lnTo>
                  <a:lnTo>
                    <a:pt x="222" y="63"/>
                  </a:lnTo>
                  <a:lnTo>
                    <a:pt x="212" y="50"/>
                  </a:lnTo>
                  <a:lnTo>
                    <a:pt x="194" y="22"/>
                  </a:ln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" name="Freeform 57"/>
            <p:cNvSpPr>
              <a:spLocks/>
            </p:cNvSpPr>
            <p:nvPr/>
          </p:nvSpPr>
          <p:spPr bwMode="auto">
            <a:xfrm>
              <a:off x="1495426" y="4767263"/>
              <a:ext cx="36513" cy="125412"/>
            </a:xfrm>
            <a:custGeom>
              <a:avLst/>
              <a:gdLst/>
              <a:ahLst/>
              <a:cxnLst>
                <a:cxn ang="0">
                  <a:pos x="77" y="316"/>
                </a:cxn>
                <a:cxn ang="0">
                  <a:pos x="0" y="0"/>
                </a:cxn>
                <a:cxn ang="0">
                  <a:pos x="27" y="3"/>
                </a:cxn>
                <a:cxn ang="0">
                  <a:pos x="95" y="315"/>
                </a:cxn>
                <a:cxn ang="0">
                  <a:pos x="77" y="316"/>
                </a:cxn>
                <a:cxn ang="0">
                  <a:pos x="77" y="316"/>
                </a:cxn>
              </a:cxnLst>
              <a:rect l="0" t="0" r="r" b="b"/>
              <a:pathLst>
                <a:path w="95" h="316">
                  <a:moveTo>
                    <a:pt x="77" y="316"/>
                  </a:moveTo>
                  <a:lnTo>
                    <a:pt x="0" y="0"/>
                  </a:lnTo>
                  <a:lnTo>
                    <a:pt x="27" y="3"/>
                  </a:lnTo>
                  <a:lnTo>
                    <a:pt x="95" y="315"/>
                  </a:lnTo>
                  <a:lnTo>
                    <a:pt x="77" y="316"/>
                  </a:lnTo>
                  <a:lnTo>
                    <a:pt x="77" y="3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" name="Freeform 58"/>
            <p:cNvSpPr>
              <a:spLocks/>
            </p:cNvSpPr>
            <p:nvPr/>
          </p:nvSpPr>
          <p:spPr bwMode="auto">
            <a:xfrm>
              <a:off x="1446213" y="4937125"/>
              <a:ext cx="82550" cy="34925"/>
            </a:xfrm>
            <a:custGeom>
              <a:avLst/>
              <a:gdLst/>
              <a:ahLst/>
              <a:cxnLst>
                <a:cxn ang="0">
                  <a:pos x="207" y="12"/>
                </a:cxn>
                <a:cxn ang="0">
                  <a:pos x="201" y="17"/>
                </a:cxn>
                <a:cxn ang="0">
                  <a:pos x="195" y="21"/>
                </a:cxn>
                <a:cxn ang="0">
                  <a:pos x="186" y="27"/>
                </a:cxn>
                <a:cxn ang="0">
                  <a:pos x="181" y="29"/>
                </a:cxn>
                <a:cxn ang="0">
                  <a:pos x="176" y="33"/>
                </a:cxn>
                <a:cxn ang="0">
                  <a:pos x="169" y="37"/>
                </a:cxn>
                <a:cxn ang="0">
                  <a:pos x="164" y="41"/>
                </a:cxn>
                <a:cxn ang="0">
                  <a:pos x="158" y="45"/>
                </a:cxn>
                <a:cxn ang="0">
                  <a:pos x="150" y="48"/>
                </a:cxn>
                <a:cxn ang="0">
                  <a:pos x="144" y="53"/>
                </a:cxn>
                <a:cxn ang="0">
                  <a:pos x="136" y="57"/>
                </a:cxn>
                <a:cxn ang="0">
                  <a:pos x="129" y="61"/>
                </a:cxn>
                <a:cxn ang="0">
                  <a:pos x="121" y="65"/>
                </a:cxn>
                <a:cxn ang="0">
                  <a:pos x="114" y="69"/>
                </a:cxn>
                <a:cxn ang="0">
                  <a:pos x="106" y="72"/>
                </a:cxn>
                <a:cxn ang="0">
                  <a:pos x="97" y="76"/>
                </a:cxn>
                <a:cxn ang="0">
                  <a:pos x="90" y="79"/>
                </a:cxn>
                <a:cxn ang="0">
                  <a:pos x="75" y="85"/>
                </a:cxn>
                <a:cxn ang="0">
                  <a:pos x="59" y="89"/>
                </a:cxn>
                <a:cxn ang="0">
                  <a:pos x="44" y="91"/>
                </a:cxn>
                <a:cxn ang="0">
                  <a:pos x="18" y="90"/>
                </a:cxn>
                <a:cxn ang="0">
                  <a:pos x="3" y="81"/>
                </a:cxn>
                <a:cxn ang="0">
                  <a:pos x="0" y="70"/>
                </a:cxn>
                <a:cxn ang="0">
                  <a:pos x="4" y="62"/>
                </a:cxn>
                <a:cxn ang="0">
                  <a:pos x="9" y="55"/>
                </a:cxn>
                <a:cxn ang="0">
                  <a:pos x="25" y="39"/>
                </a:cxn>
                <a:cxn ang="0">
                  <a:pos x="43" y="24"/>
                </a:cxn>
                <a:cxn ang="0">
                  <a:pos x="53" y="18"/>
                </a:cxn>
                <a:cxn ang="0">
                  <a:pos x="62" y="12"/>
                </a:cxn>
                <a:cxn ang="0">
                  <a:pos x="70" y="8"/>
                </a:cxn>
                <a:cxn ang="0">
                  <a:pos x="75" y="4"/>
                </a:cxn>
                <a:cxn ang="0">
                  <a:pos x="81" y="0"/>
                </a:cxn>
                <a:cxn ang="0">
                  <a:pos x="101" y="8"/>
                </a:cxn>
                <a:cxn ang="0">
                  <a:pos x="97" y="10"/>
                </a:cxn>
                <a:cxn ang="0">
                  <a:pos x="86" y="17"/>
                </a:cxn>
                <a:cxn ang="0">
                  <a:pos x="78" y="21"/>
                </a:cxn>
                <a:cxn ang="0">
                  <a:pos x="71" y="26"/>
                </a:cxn>
                <a:cxn ang="0">
                  <a:pos x="63" y="31"/>
                </a:cxn>
                <a:cxn ang="0">
                  <a:pos x="54" y="36"/>
                </a:cxn>
                <a:cxn ang="0">
                  <a:pos x="29" y="56"/>
                </a:cxn>
                <a:cxn ang="0">
                  <a:pos x="25" y="63"/>
                </a:cxn>
                <a:cxn ang="0">
                  <a:pos x="32" y="69"/>
                </a:cxn>
                <a:cxn ang="0">
                  <a:pos x="46" y="69"/>
                </a:cxn>
                <a:cxn ang="0">
                  <a:pos x="63" y="63"/>
                </a:cxn>
                <a:cxn ang="0">
                  <a:pos x="73" y="60"/>
                </a:cxn>
                <a:cxn ang="0">
                  <a:pos x="82" y="55"/>
                </a:cxn>
                <a:cxn ang="0">
                  <a:pos x="92" y="50"/>
                </a:cxn>
                <a:cxn ang="0">
                  <a:pos x="102" y="45"/>
                </a:cxn>
                <a:cxn ang="0">
                  <a:pos x="112" y="38"/>
                </a:cxn>
                <a:cxn ang="0">
                  <a:pos x="121" y="33"/>
                </a:cxn>
                <a:cxn ang="0">
                  <a:pos x="129" y="28"/>
                </a:cxn>
                <a:cxn ang="0">
                  <a:pos x="136" y="23"/>
                </a:cxn>
                <a:cxn ang="0">
                  <a:pos x="141" y="19"/>
                </a:cxn>
                <a:cxn ang="0">
                  <a:pos x="147" y="17"/>
                </a:cxn>
                <a:cxn ang="0">
                  <a:pos x="150" y="14"/>
                </a:cxn>
                <a:cxn ang="0">
                  <a:pos x="207" y="12"/>
                </a:cxn>
                <a:cxn ang="0">
                  <a:pos x="207" y="12"/>
                </a:cxn>
              </a:cxnLst>
              <a:rect l="0" t="0" r="r" b="b"/>
              <a:pathLst>
                <a:path w="207" h="91">
                  <a:moveTo>
                    <a:pt x="207" y="12"/>
                  </a:moveTo>
                  <a:lnTo>
                    <a:pt x="201" y="17"/>
                  </a:lnTo>
                  <a:lnTo>
                    <a:pt x="195" y="21"/>
                  </a:lnTo>
                  <a:lnTo>
                    <a:pt x="186" y="27"/>
                  </a:lnTo>
                  <a:lnTo>
                    <a:pt x="181" y="29"/>
                  </a:lnTo>
                  <a:lnTo>
                    <a:pt x="176" y="33"/>
                  </a:lnTo>
                  <a:lnTo>
                    <a:pt x="169" y="37"/>
                  </a:lnTo>
                  <a:lnTo>
                    <a:pt x="164" y="41"/>
                  </a:lnTo>
                  <a:lnTo>
                    <a:pt x="158" y="45"/>
                  </a:lnTo>
                  <a:lnTo>
                    <a:pt x="150" y="48"/>
                  </a:lnTo>
                  <a:lnTo>
                    <a:pt x="144" y="53"/>
                  </a:lnTo>
                  <a:lnTo>
                    <a:pt x="136" y="57"/>
                  </a:lnTo>
                  <a:lnTo>
                    <a:pt x="129" y="61"/>
                  </a:lnTo>
                  <a:lnTo>
                    <a:pt x="121" y="65"/>
                  </a:lnTo>
                  <a:lnTo>
                    <a:pt x="114" y="69"/>
                  </a:lnTo>
                  <a:lnTo>
                    <a:pt x="106" y="72"/>
                  </a:lnTo>
                  <a:lnTo>
                    <a:pt x="97" y="76"/>
                  </a:lnTo>
                  <a:lnTo>
                    <a:pt x="90" y="79"/>
                  </a:lnTo>
                  <a:lnTo>
                    <a:pt x="75" y="85"/>
                  </a:lnTo>
                  <a:lnTo>
                    <a:pt x="59" y="89"/>
                  </a:lnTo>
                  <a:lnTo>
                    <a:pt x="44" y="91"/>
                  </a:lnTo>
                  <a:lnTo>
                    <a:pt x="18" y="90"/>
                  </a:lnTo>
                  <a:lnTo>
                    <a:pt x="3" y="81"/>
                  </a:lnTo>
                  <a:lnTo>
                    <a:pt x="0" y="70"/>
                  </a:lnTo>
                  <a:lnTo>
                    <a:pt x="4" y="62"/>
                  </a:lnTo>
                  <a:lnTo>
                    <a:pt x="9" y="55"/>
                  </a:lnTo>
                  <a:lnTo>
                    <a:pt x="25" y="39"/>
                  </a:lnTo>
                  <a:lnTo>
                    <a:pt x="43" y="24"/>
                  </a:lnTo>
                  <a:lnTo>
                    <a:pt x="53" y="18"/>
                  </a:lnTo>
                  <a:lnTo>
                    <a:pt x="62" y="12"/>
                  </a:lnTo>
                  <a:lnTo>
                    <a:pt x="70" y="8"/>
                  </a:lnTo>
                  <a:lnTo>
                    <a:pt x="75" y="4"/>
                  </a:lnTo>
                  <a:lnTo>
                    <a:pt x="81" y="0"/>
                  </a:lnTo>
                  <a:lnTo>
                    <a:pt x="101" y="8"/>
                  </a:lnTo>
                  <a:lnTo>
                    <a:pt x="97" y="10"/>
                  </a:lnTo>
                  <a:lnTo>
                    <a:pt x="86" y="17"/>
                  </a:lnTo>
                  <a:lnTo>
                    <a:pt x="78" y="21"/>
                  </a:lnTo>
                  <a:lnTo>
                    <a:pt x="71" y="26"/>
                  </a:lnTo>
                  <a:lnTo>
                    <a:pt x="63" y="31"/>
                  </a:lnTo>
                  <a:lnTo>
                    <a:pt x="54" y="36"/>
                  </a:lnTo>
                  <a:lnTo>
                    <a:pt x="29" y="56"/>
                  </a:lnTo>
                  <a:lnTo>
                    <a:pt x="25" y="63"/>
                  </a:lnTo>
                  <a:lnTo>
                    <a:pt x="32" y="69"/>
                  </a:lnTo>
                  <a:lnTo>
                    <a:pt x="46" y="69"/>
                  </a:lnTo>
                  <a:lnTo>
                    <a:pt x="63" y="63"/>
                  </a:lnTo>
                  <a:lnTo>
                    <a:pt x="73" y="60"/>
                  </a:lnTo>
                  <a:lnTo>
                    <a:pt x="82" y="55"/>
                  </a:lnTo>
                  <a:lnTo>
                    <a:pt x="92" y="50"/>
                  </a:lnTo>
                  <a:lnTo>
                    <a:pt x="102" y="45"/>
                  </a:lnTo>
                  <a:lnTo>
                    <a:pt x="112" y="38"/>
                  </a:lnTo>
                  <a:lnTo>
                    <a:pt x="121" y="33"/>
                  </a:lnTo>
                  <a:lnTo>
                    <a:pt x="129" y="28"/>
                  </a:lnTo>
                  <a:lnTo>
                    <a:pt x="136" y="23"/>
                  </a:lnTo>
                  <a:lnTo>
                    <a:pt x="141" y="19"/>
                  </a:lnTo>
                  <a:lnTo>
                    <a:pt x="147" y="17"/>
                  </a:lnTo>
                  <a:lnTo>
                    <a:pt x="150" y="14"/>
                  </a:lnTo>
                  <a:lnTo>
                    <a:pt x="207" y="12"/>
                  </a:lnTo>
                  <a:lnTo>
                    <a:pt x="207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" name="Freeform 59"/>
            <p:cNvSpPr>
              <a:spLocks/>
            </p:cNvSpPr>
            <p:nvPr/>
          </p:nvSpPr>
          <p:spPr bwMode="auto">
            <a:xfrm>
              <a:off x="1447801" y="4770438"/>
              <a:ext cx="11113" cy="30162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3" y="26"/>
                </a:cxn>
                <a:cxn ang="0">
                  <a:pos x="9" y="50"/>
                </a:cxn>
                <a:cxn ang="0">
                  <a:pos x="7" y="62"/>
                </a:cxn>
                <a:cxn ang="0">
                  <a:pos x="0" y="74"/>
                </a:cxn>
                <a:cxn ang="0">
                  <a:pos x="14" y="56"/>
                </a:cxn>
                <a:cxn ang="0">
                  <a:pos x="28" y="3"/>
                </a:cxn>
                <a:cxn ang="0">
                  <a:pos x="12" y="0"/>
                </a:cxn>
                <a:cxn ang="0">
                  <a:pos x="12" y="0"/>
                </a:cxn>
              </a:cxnLst>
              <a:rect l="0" t="0" r="r" b="b"/>
              <a:pathLst>
                <a:path w="28" h="74">
                  <a:moveTo>
                    <a:pt x="12" y="0"/>
                  </a:moveTo>
                  <a:lnTo>
                    <a:pt x="13" y="26"/>
                  </a:lnTo>
                  <a:lnTo>
                    <a:pt x="9" y="50"/>
                  </a:lnTo>
                  <a:lnTo>
                    <a:pt x="7" y="62"/>
                  </a:lnTo>
                  <a:lnTo>
                    <a:pt x="0" y="74"/>
                  </a:lnTo>
                  <a:lnTo>
                    <a:pt x="14" y="56"/>
                  </a:lnTo>
                  <a:lnTo>
                    <a:pt x="28" y="3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0" name="Freeform 60"/>
            <p:cNvSpPr>
              <a:spLocks/>
            </p:cNvSpPr>
            <p:nvPr/>
          </p:nvSpPr>
          <p:spPr bwMode="auto">
            <a:xfrm>
              <a:off x="928688" y="4641850"/>
              <a:ext cx="66675" cy="23812"/>
            </a:xfrm>
            <a:custGeom>
              <a:avLst/>
              <a:gdLst/>
              <a:ahLst/>
              <a:cxnLst>
                <a:cxn ang="0">
                  <a:pos x="171" y="37"/>
                </a:cxn>
                <a:cxn ang="0">
                  <a:pos x="163" y="28"/>
                </a:cxn>
                <a:cxn ang="0">
                  <a:pos x="153" y="21"/>
                </a:cxn>
                <a:cxn ang="0">
                  <a:pos x="148" y="17"/>
                </a:cxn>
                <a:cxn ang="0">
                  <a:pos x="140" y="13"/>
                </a:cxn>
                <a:cxn ang="0">
                  <a:pos x="133" y="9"/>
                </a:cxn>
                <a:cxn ang="0">
                  <a:pos x="125" y="5"/>
                </a:cxn>
                <a:cxn ang="0">
                  <a:pos x="106" y="0"/>
                </a:cxn>
                <a:cxn ang="0">
                  <a:pos x="85" y="0"/>
                </a:cxn>
                <a:cxn ang="0">
                  <a:pos x="61" y="4"/>
                </a:cxn>
                <a:cxn ang="0">
                  <a:pos x="57" y="13"/>
                </a:cxn>
                <a:cxn ang="0">
                  <a:pos x="53" y="21"/>
                </a:cxn>
                <a:cxn ang="0">
                  <a:pos x="47" y="28"/>
                </a:cxn>
                <a:cxn ang="0">
                  <a:pos x="44" y="32"/>
                </a:cxn>
                <a:cxn ang="0">
                  <a:pos x="39" y="34"/>
                </a:cxn>
                <a:cxn ang="0">
                  <a:pos x="31" y="36"/>
                </a:cxn>
                <a:cxn ang="0">
                  <a:pos x="19" y="31"/>
                </a:cxn>
                <a:cxn ang="0">
                  <a:pos x="7" y="18"/>
                </a:cxn>
                <a:cxn ang="0">
                  <a:pos x="0" y="42"/>
                </a:cxn>
                <a:cxn ang="0">
                  <a:pos x="32" y="63"/>
                </a:cxn>
                <a:cxn ang="0">
                  <a:pos x="74" y="21"/>
                </a:cxn>
                <a:cxn ang="0">
                  <a:pos x="171" y="37"/>
                </a:cxn>
                <a:cxn ang="0">
                  <a:pos x="171" y="37"/>
                </a:cxn>
              </a:cxnLst>
              <a:rect l="0" t="0" r="r" b="b"/>
              <a:pathLst>
                <a:path w="171" h="63">
                  <a:moveTo>
                    <a:pt x="171" y="37"/>
                  </a:moveTo>
                  <a:lnTo>
                    <a:pt x="163" y="28"/>
                  </a:lnTo>
                  <a:lnTo>
                    <a:pt x="153" y="21"/>
                  </a:lnTo>
                  <a:lnTo>
                    <a:pt x="148" y="17"/>
                  </a:lnTo>
                  <a:lnTo>
                    <a:pt x="140" y="13"/>
                  </a:lnTo>
                  <a:lnTo>
                    <a:pt x="133" y="9"/>
                  </a:lnTo>
                  <a:lnTo>
                    <a:pt x="125" y="5"/>
                  </a:lnTo>
                  <a:lnTo>
                    <a:pt x="106" y="0"/>
                  </a:lnTo>
                  <a:lnTo>
                    <a:pt x="85" y="0"/>
                  </a:lnTo>
                  <a:lnTo>
                    <a:pt x="61" y="4"/>
                  </a:lnTo>
                  <a:lnTo>
                    <a:pt x="57" y="13"/>
                  </a:lnTo>
                  <a:lnTo>
                    <a:pt x="53" y="21"/>
                  </a:lnTo>
                  <a:lnTo>
                    <a:pt x="47" y="28"/>
                  </a:lnTo>
                  <a:lnTo>
                    <a:pt x="44" y="32"/>
                  </a:lnTo>
                  <a:lnTo>
                    <a:pt x="39" y="34"/>
                  </a:lnTo>
                  <a:lnTo>
                    <a:pt x="31" y="36"/>
                  </a:lnTo>
                  <a:lnTo>
                    <a:pt x="19" y="31"/>
                  </a:lnTo>
                  <a:lnTo>
                    <a:pt x="7" y="18"/>
                  </a:lnTo>
                  <a:lnTo>
                    <a:pt x="0" y="42"/>
                  </a:lnTo>
                  <a:lnTo>
                    <a:pt x="32" y="63"/>
                  </a:lnTo>
                  <a:lnTo>
                    <a:pt x="74" y="21"/>
                  </a:lnTo>
                  <a:lnTo>
                    <a:pt x="171" y="37"/>
                  </a:lnTo>
                  <a:lnTo>
                    <a:pt x="171" y="37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1" name="Freeform 61"/>
            <p:cNvSpPr>
              <a:spLocks/>
            </p:cNvSpPr>
            <p:nvPr/>
          </p:nvSpPr>
          <p:spPr bwMode="auto">
            <a:xfrm>
              <a:off x="1465263" y="4772025"/>
              <a:ext cx="7938" cy="3175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82"/>
                </a:cxn>
                <a:cxn ang="0">
                  <a:pos x="20" y="1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20" h="82">
                  <a:moveTo>
                    <a:pt x="5" y="0"/>
                  </a:moveTo>
                  <a:lnTo>
                    <a:pt x="0" y="82"/>
                  </a:lnTo>
                  <a:lnTo>
                    <a:pt x="20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2" name="Freeform 62"/>
            <p:cNvSpPr>
              <a:spLocks/>
            </p:cNvSpPr>
            <p:nvPr/>
          </p:nvSpPr>
          <p:spPr bwMode="auto">
            <a:xfrm>
              <a:off x="1474788" y="4770438"/>
              <a:ext cx="14288" cy="3175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6" y="32"/>
                </a:cxn>
                <a:cxn ang="0">
                  <a:pos x="16" y="57"/>
                </a:cxn>
                <a:cxn ang="0">
                  <a:pos x="24" y="69"/>
                </a:cxn>
                <a:cxn ang="0">
                  <a:pos x="34" y="81"/>
                </a:cxn>
                <a:cxn ang="0">
                  <a:pos x="27" y="54"/>
                </a:cxn>
                <a:cxn ang="0">
                  <a:pos x="16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34" h="81">
                  <a:moveTo>
                    <a:pt x="0" y="2"/>
                  </a:moveTo>
                  <a:lnTo>
                    <a:pt x="6" y="32"/>
                  </a:lnTo>
                  <a:lnTo>
                    <a:pt x="16" y="57"/>
                  </a:lnTo>
                  <a:lnTo>
                    <a:pt x="24" y="69"/>
                  </a:lnTo>
                  <a:lnTo>
                    <a:pt x="34" y="81"/>
                  </a:lnTo>
                  <a:lnTo>
                    <a:pt x="27" y="54"/>
                  </a:lnTo>
                  <a:lnTo>
                    <a:pt x="16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3" name="Freeform 63"/>
            <p:cNvSpPr>
              <a:spLocks/>
            </p:cNvSpPr>
            <p:nvPr/>
          </p:nvSpPr>
          <p:spPr bwMode="auto">
            <a:xfrm>
              <a:off x="1231901" y="4718050"/>
              <a:ext cx="222250" cy="180975"/>
            </a:xfrm>
            <a:custGeom>
              <a:avLst/>
              <a:gdLst/>
              <a:ahLst/>
              <a:cxnLst>
                <a:cxn ang="0">
                  <a:pos x="41" y="12"/>
                </a:cxn>
                <a:cxn ang="0">
                  <a:pos x="32" y="2"/>
                </a:cxn>
                <a:cxn ang="0">
                  <a:pos x="22" y="0"/>
                </a:cxn>
                <a:cxn ang="0">
                  <a:pos x="1" y="56"/>
                </a:cxn>
                <a:cxn ang="0">
                  <a:pos x="3" y="168"/>
                </a:cxn>
                <a:cxn ang="0">
                  <a:pos x="19" y="221"/>
                </a:cxn>
                <a:cxn ang="0">
                  <a:pos x="31" y="248"/>
                </a:cxn>
                <a:cxn ang="0">
                  <a:pos x="46" y="276"/>
                </a:cxn>
                <a:cxn ang="0">
                  <a:pos x="67" y="304"/>
                </a:cxn>
                <a:cxn ang="0">
                  <a:pos x="89" y="331"/>
                </a:cxn>
                <a:cxn ang="0">
                  <a:pos x="117" y="357"/>
                </a:cxn>
                <a:cxn ang="0">
                  <a:pos x="147" y="382"/>
                </a:cxn>
                <a:cxn ang="0">
                  <a:pos x="163" y="392"/>
                </a:cxn>
                <a:cxn ang="0">
                  <a:pos x="178" y="403"/>
                </a:cxn>
                <a:cxn ang="0">
                  <a:pos x="193" y="411"/>
                </a:cxn>
                <a:cxn ang="0">
                  <a:pos x="208" y="419"/>
                </a:cxn>
                <a:cxn ang="0">
                  <a:pos x="223" y="425"/>
                </a:cxn>
                <a:cxn ang="0">
                  <a:pos x="253" y="437"/>
                </a:cxn>
                <a:cxn ang="0">
                  <a:pos x="282" y="445"/>
                </a:cxn>
                <a:cxn ang="0">
                  <a:pos x="325" y="454"/>
                </a:cxn>
                <a:cxn ang="0">
                  <a:pos x="404" y="456"/>
                </a:cxn>
                <a:cxn ang="0">
                  <a:pos x="468" y="445"/>
                </a:cxn>
                <a:cxn ang="0">
                  <a:pos x="502" y="435"/>
                </a:cxn>
                <a:cxn ang="0">
                  <a:pos x="527" y="424"/>
                </a:cxn>
                <a:cxn ang="0">
                  <a:pos x="550" y="405"/>
                </a:cxn>
                <a:cxn ang="0">
                  <a:pos x="560" y="375"/>
                </a:cxn>
                <a:cxn ang="0">
                  <a:pos x="553" y="346"/>
                </a:cxn>
                <a:cxn ang="0">
                  <a:pos x="538" y="324"/>
                </a:cxn>
                <a:cxn ang="0">
                  <a:pos x="512" y="294"/>
                </a:cxn>
                <a:cxn ang="0">
                  <a:pos x="496" y="271"/>
                </a:cxn>
                <a:cxn ang="0">
                  <a:pos x="479" y="247"/>
                </a:cxn>
                <a:cxn ang="0">
                  <a:pos x="463" y="223"/>
                </a:cxn>
                <a:cxn ang="0">
                  <a:pos x="440" y="189"/>
                </a:cxn>
                <a:cxn ang="0">
                  <a:pos x="434" y="183"/>
                </a:cxn>
                <a:cxn ang="0">
                  <a:pos x="421" y="183"/>
                </a:cxn>
                <a:cxn ang="0">
                  <a:pos x="421" y="205"/>
                </a:cxn>
                <a:cxn ang="0">
                  <a:pos x="433" y="232"/>
                </a:cxn>
                <a:cxn ang="0">
                  <a:pos x="444" y="252"/>
                </a:cxn>
                <a:cxn ang="0">
                  <a:pos x="458" y="274"/>
                </a:cxn>
                <a:cxn ang="0">
                  <a:pos x="474" y="294"/>
                </a:cxn>
                <a:cxn ang="0">
                  <a:pos x="502" y="320"/>
                </a:cxn>
                <a:cxn ang="0">
                  <a:pos x="512" y="327"/>
                </a:cxn>
                <a:cxn ang="0">
                  <a:pos x="538" y="343"/>
                </a:cxn>
                <a:cxn ang="0">
                  <a:pos x="543" y="375"/>
                </a:cxn>
                <a:cxn ang="0">
                  <a:pos x="524" y="408"/>
                </a:cxn>
                <a:cxn ang="0">
                  <a:pos x="498" y="424"/>
                </a:cxn>
                <a:cxn ang="0">
                  <a:pos x="468" y="428"/>
                </a:cxn>
                <a:cxn ang="0">
                  <a:pos x="396" y="432"/>
                </a:cxn>
                <a:cxn ang="0">
                  <a:pos x="277" y="427"/>
                </a:cxn>
                <a:cxn ang="0">
                  <a:pos x="227" y="413"/>
                </a:cxn>
                <a:cxn ang="0">
                  <a:pos x="203" y="401"/>
                </a:cxn>
                <a:cxn ang="0">
                  <a:pos x="187" y="392"/>
                </a:cxn>
                <a:cxn ang="0">
                  <a:pos x="170" y="382"/>
                </a:cxn>
                <a:cxn ang="0">
                  <a:pos x="146" y="363"/>
                </a:cxn>
                <a:cxn ang="0">
                  <a:pos x="116" y="333"/>
                </a:cxn>
                <a:cxn ang="0">
                  <a:pos x="88" y="295"/>
                </a:cxn>
                <a:cxn ang="0">
                  <a:pos x="69" y="262"/>
                </a:cxn>
                <a:cxn ang="0">
                  <a:pos x="56" y="237"/>
                </a:cxn>
                <a:cxn ang="0">
                  <a:pos x="40" y="197"/>
                </a:cxn>
                <a:cxn ang="0">
                  <a:pos x="29" y="101"/>
                </a:cxn>
                <a:cxn ang="0">
                  <a:pos x="160" y="17"/>
                </a:cxn>
                <a:cxn ang="0">
                  <a:pos x="166" y="2"/>
                </a:cxn>
                <a:cxn ang="0">
                  <a:pos x="156" y="1"/>
                </a:cxn>
              </a:cxnLst>
              <a:rect l="0" t="0" r="r" b="b"/>
              <a:pathLst>
                <a:path w="560" h="457">
                  <a:moveTo>
                    <a:pt x="156" y="1"/>
                  </a:moveTo>
                  <a:lnTo>
                    <a:pt x="41" y="12"/>
                  </a:lnTo>
                  <a:lnTo>
                    <a:pt x="39" y="8"/>
                  </a:lnTo>
                  <a:lnTo>
                    <a:pt x="32" y="2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2" y="11"/>
                  </a:lnTo>
                  <a:lnTo>
                    <a:pt x="1" y="56"/>
                  </a:lnTo>
                  <a:lnTo>
                    <a:pt x="0" y="142"/>
                  </a:lnTo>
                  <a:lnTo>
                    <a:pt x="3" y="168"/>
                  </a:lnTo>
                  <a:lnTo>
                    <a:pt x="10" y="193"/>
                  </a:lnTo>
                  <a:lnTo>
                    <a:pt x="19" y="221"/>
                  </a:lnTo>
                  <a:lnTo>
                    <a:pt x="25" y="235"/>
                  </a:lnTo>
                  <a:lnTo>
                    <a:pt x="31" y="248"/>
                  </a:lnTo>
                  <a:lnTo>
                    <a:pt x="39" y="262"/>
                  </a:lnTo>
                  <a:lnTo>
                    <a:pt x="46" y="276"/>
                  </a:lnTo>
                  <a:lnTo>
                    <a:pt x="56" y="290"/>
                  </a:lnTo>
                  <a:lnTo>
                    <a:pt x="67" y="304"/>
                  </a:lnTo>
                  <a:lnTo>
                    <a:pt x="78" y="318"/>
                  </a:lnTo>
                  <a:lnTo>
                    <a:pt x="89" y="331"/>
                  </a:lnTo>
                  <a:lnTo>
                    <a:pt x="103" y="344"/>
                  </a:lnTo>
                  <a:lnTo>
                    <a:pt x="117" y="357"/>
                  </a:lnTo>
                  <a:lnTo>
                    <a:pt x="132" y="370"/>
                  </a:lnTo>
                  <a:lnTo>
                    <a:pt x="147" y="382"/>
                  </a:lnTo>
                  <a:lnTo>
                    <a:pt x="155" y="387"/>
                  </a:lnTo>
                  <a:lnTo>
                    <a:pt x="163" y="392"/>
                  </a:lnTo>
                  <a:lnTo>
                    <a:pt x="170" y="397"/>
                  </a:lnTo>
                  <a:lnTo>
                    <a:pt x="178" y="403"/>
                  </a:lnTo>
                  <a:lnTo>
                    <a:pt x="185" y="406"/>
                  </a:lnTo>
                  <a:lnTo>
                    <a:pt x="193" y="411"/>
                  </a:lnTo>
                  <a:lnTo>
                    <a:pt x="200" y="415"/>
                  </a:lnTo>
                  <a:lnTo>
                    <a:pt x="208" y="419"/>
                  </a:lnTo>
                  <a:lnTo>
                    <a:pt x="216" y="423"/>
                  </a:lnTo>
                  <a:lnTo>
                    <a:pt x="223" y="425"/>
                  </a:lnTo>
                  <a:lnTo>
                    <a:pt x="238" y="432"/>
                  </a:lnTo>
                  <a:lnTo>
                    <a:pt x="253" y="437"/>
                  </a:lnTo>
                  <a:lnTo>
                    <a:pt x="269" y="442"/>
                  </a:lnTo>
                  <a:lnTo>
                    <a:pt x="282" y="445"/>
                  </a:lnTo>
                  <a:lnTo>
                    <a:pt x="298" y="449"/>
                  </a:lnTo>
                  <a:lnTo>
                    <a:pt x="325" y="454"/>
                  </a:lnTo>
                  <a:lnTo>
                    <a:pt x="352" y="457"/>
                  </a:lnTo>
                  <a:lnTo>
                    <a:pt x="404" y="456"/>
                  </a:lnTo>
                  <a:lnTo>
                    <a:pt x="449" y="449"/>
                  </a:lnTo>
                  <a:lnTo>
                    <a:pt x="468" y="445"/>
                  </a:lnTo>
                  <a:lnTo>
                    <a:pt x="487" y="440"/>
                  </a:lnTo>
                  <a:lnTo>
                    <a:pt x="502" y="435"/>
                  </a:lnTo>
                  <a:lnTo>
                    <a:pt x="516" y="429"/>
                  </a:lnTo>
                  <a:lnTo>
                    <a:pt x="527" y="424"/>
                  </a:lnTo>
                  <a:lnTo>
                    <a:pt x="536" y="418"/>
                  </a:lnTo>
                  <a:lnTo>
                    <a:pt x="550" y="405"/>
                  </a:lnTo>
                  <a:lnTo>
                    <a:pt x="558" y="390"/>
                  </a:lnTo>
                  <a:lnTo>
                    <a:pt x="560" y="375"/>
                  </a:lnTo>
                  <a:lnTo>
                    <a:pt x="558" y="360"/>
                  </a:lnTo>
                  <a:lnTo>
                    <a:pt x="553" y="346"/>
                  </a:lnTo>
                  <a:lnTo>
                    <a:pt x="545" y="333"/>
                  </a:lnTo>
                  <a:lnTo>
                    <a:pt x="538" y="324"/>
                  </a:lnTo>
                  <a:lnTo>
                    <a:pt x="527" y="313"/>
                  </a:lnTo>
                  <a:lnTo>
                    <a:pt x="512" y="294"/>
                  </a:lnTo>
                  <a:lnTo>
                    <a:pt x="505" y="284"/>
                  </a:lnTo>
                  <a:lnTo>
                    <a:pt x="496" y="271"/>
                  </a:lnTo>
                  <a:lnTo>
                    <a:pt x="487" y="260"/>
                  </a:lnTo>
                  <a:lnTo>
                    <a:pt x="479" y="247"/>
                  </a:lnTo>
                  <a:lnTo>
                    <a:pt x="471" y="235"/>
                  </a:lnTo>
                  <a:lnTo>
                    <a:pt x="463" y="223"/>
                  </a:lnTo>
                  <a:lnTo>
                    <a:pt x="449" y="203"/>
                  </a:lnTo>
                  <a:lnTo>
                    <a:pt x="440" y="189"/>
                  </a:lnTo>
                  <a:lnTo>
                    <a:pt x="437" y="184"/>
                  </a:lnTo>
                  <a:lnTo>
                    <a:pt x="434" y="183"/>
                  </a:lnTo>
                  <a:lnTo>
                    <a:pt x="428" y="180"/>
                  </a:lnTo>
                  <a:lnTo>
                    <a:pt x="421" y="183"/>
                  </a:lnTo>
                  <a:lnTo>
                    <a:pt x="419" y="194"/>
                  </a:lnTo>
                  <a:lnTo>
                    <a:pt x="421" y="205"/>
                  </a:lnTo>
                  <a:lnTo>
                    <a:pt x="428" y="222"/>
                  </a:lnTo>
                  <a:lnTo>
                    <a:pt x="433" y="232"/>
                  </a:lnTo>
                  <a:lnTo>
                    <a:pt x="438" y="242"/>
                  </a:lnTo>
                  <a:lnTo>
                    <a:pt x="444" y="252"/>
                  </a:lnTo>
                  <a:lnTo>
                    <a:pt x="450" y="264"/>
                  </a:lnTo>
                  <a:lnTo>
                    <a:pt x="458" y="274"/>
                  </a:lnTo>
                  <a:lnTo>
                    <a:pt x="467" y="284"/>
                  </a:lnTo>
                  <a:lnTo>
                    <a:pt x="474" y="294"/>
                  </a:lnTo>
                  <a:lnTo>
                    <a:pt x="483" y="304"/>
                  </a:lnTo>
                  <a:lnTo>
                    <a:pt x="502" y="320"/>
                  </a:lnTo>
                  <a:lnTo>
                    <a:pt x="507" y="324"/>
                  </a:lnTo>
                  <a:lnTo>
                    <a:pt x="512" y="327"/>
                  </a:lnTo>
                  <a:lnTo>
                    <a:pt x="522" y="332"/>
                  </a:lnTo>
                  <a:lnTo>
                    <a:pt x="538" y="343"/>
                  </a:lnTo>
                  <a:lnTo>
                    <a:pt x="544" y="358"/>
                  </a:lnTo>
                  <a:lnTo>
                    <a:pt x="543" y="375"/>
                  </a:lnTo>
                  <a:lnTo>
                    <a:pt x="535" y="392"/>
                  </a:lnTo>
                  <a:lnTo>
                    <a:pt x="524" y="408"/>
                  </a:lnTo>
                  <a:lnTo>
                    <a:pt x="507" y="420"/>
                  </a:lnTo>
                  <a:lnTo>
                    <a:pt x="498" y="424"/>
                  </a:lnTo>
                  <a:lnTo>
                    <a:pt x="488" y="428"/>
                  </a:lnTo>
                  <a:lnTo>
                    <a:pt x="468" y="428"/>
                  </a:lnTo>
                  <a:lnTo>
                    <a:pt x="439" y="428"/>
                  </a:lnTo>
                  <a:lnTo>
                    <a:pt x="396" y="432"/>
                  </a:lnTo>
                  <a:lnTo>
                    <a:pt x="341" y="434"/>
                  </a:lnTo>
                  <a:lnTo>
                    <a:pt x="277" y="427"/>
                  </a:lnTo>
                  <a:lnTo>
                    <a:pt x="245" y="418"/>
                  </a:lnTo>
                  <a:lnTo>
                    <a:pt x="227" y="413"/>
                  </a:lnTo>
                  <a:lnTo>
                    <a:pt x="211" y="405"/>
                  </a:lnTo>
                  <a:lnTo>
                    <a:pt x="203" y="401"/>
                  </a:lnTo>
                  <a:lnTo>
                    <a:pt x="194" y="397"/>
                  </a:lnTo>
                  <a:lnTo>
                    <a:pt x="187" y="392"/>
                  </a:lnTo>
                  <a:lnTo>
                    <a:pt x="179" y="387"/>
                  </a:lnTo>
                  <a:lnTo>
                    <a:pt x="170" y="382"/>
                  </a:lnTo>
                  <a:lnTo>
                    <a:pt x="163" y="376"/>
                  </a:lnTo>
                  <a:lnTo>
                    <a:pt x="146" y="363"/>
                  </a:lnTo>
                  <a:lnTo>
                    <a:pt x="131" y="349"/>
                  </a:lnTo>
                  <a:lnTo>
                    <a:pt x="116" y="333"/>
                  </a:lnTo>
                  <a:lnTo>
                    <a:pt x="102" y="315"/>
                  </a:lnTo>
                  <a:lnTo>
                    <a:pt x="88" y="295"/>
                  </a:lnTo>
                  <a:lnTo>
                    <a:pt x="75" y="274"/>
                  </a:lnTo>
                  <a:lnTo>
                    <a:pt x="69" y="262"/>
                  </a:lnTo>
                  <a:lnTo>
                    <a:pt x="63" y="250"/>
                  </a:lnTo>
                  <a:lnTo>
                    <a:pt x="56" y="237"/>
                  </a:lnTo>
                  <a:lnTo>
                    <a:pt x="50" y="224"/>
                  </a:lnTo>
                  <a:lnTo>
                    <a:pt x="40" y="197"/>
                  </a:lnTo>
                  <a:lnTo>
                    <a:pt x="29" y="150"/>
                  </a:lnTo>
                  <a:lnTo>
                    <a:pt x="29" y="101"/>
                  </a:lnTo>
                  <a:lnTo>
                    <a:pt x="36" y="43"/>
                  </a:lnTo>
                  <a:lnTo>
                    <a:pt x="160" y="17"/>
                  </a:lnTo>
                  <a:lnTo>
                    <a:pt x="166" y="8"/>
                  </a:lnTo>
                  <a:lnTo>
                    <a:pt x="166" y="2"/>
                  </a:lnTo>
                  <a:lnTo>
                    <a:pt x="156" y="1"/>
                  </a:lnTo>
                  <a:lnTo>
                    <a:pt x="156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4" name="Freeform 64"/>
            <p:cNvSpPr>
              <a:spLocks/>
            </p:cNvSpPr>
            <p:nvPr/>
          </p:nvSpPr>
          <p:spPr bwMode="auto">
            <a:xfrm>
              <a:off x="1273176" y="4727575"/>
              <a:ext cx="122238" cy="149225"/>
            </a:xfrm>
            <a:custGeom>
              <a:avLst/>
              <a:gdLst/>
              <a:ahLst/>
              <a:cxnLst>
                <a:cxn ang="0">
                  <a:pos x="63" y="7"/>
                </a:cxn>
                <a:cxn ang="0">
                  <a:pos x="71" y="1"/>
                </a:cxn>
                <a:cxn ang="0">
                  <a:pos x="178" y="51"/>
                </a:cxn>
                <a:cxn ang="0">
                  <a:pos x="181" y="67"/>
                </a:cxn>
                <a:cxn ang="0">
                  <a:pos x="161" y="73"/>
                </a:cxn>
                <a:cxn ang="0">
                  <a:pos x="96" y="80"/>
                </a:cxn>
                <a:cxn ang="0">
                  <a:pos x="120" y="136"/>
                </a:cxn>
                <a:cxn ang="0">
                  <a:pos x="211" y="135"/>
                </a:cxn>
                <a:cxn ang="0">
                  <a:pos x="270" y="151"/>
                </a:cxn>
                <a:cxn ang="0">
                  <a:pos x="264" y="155"/>
                </a:cxn>
                <a:cxn ang="0">
                  <a:pos x="216" y="160"/>
                </a:cxn>
                <a:cxn ang="0">
                  <a:pos x="115" y="176"/>
                </a:cxn>
                <a:cxn ang="0">
                  <a:pos x="128" y="222"/>
                </a:cxn>
                <a:cxn ang="0">
                  <a:pos x="138" y="250"/>
                </a:cxn>
                <a:cxn ang="0">
                  <a:pos x="203" y="255"/>
                </a:cxn>
                <a:cxn ang="0">
                  <a:pos x="299" y="242"/>
                </a:cxn>
                <a:cxn ang="0">
                  <a:pos x="307" y="251"/>
                </a:cxn>
                <a:cxn ang="0">
                  <a:pos x="296" y="260"/>
                </a:cxn>
                <a:cxn ang="0">
                  <a:pos x="265" y="267"/>
                </a:cxn>
                <a:cxn ang="0">
                  <a:pos x="224" y="274"/>
                </a:cxn>
                <a:cxn ang="0">
                  <a:pos x="168" y="281"/>
                </a:cxn>
                <a:cxn ang="0">
                  <a:pos x="186" y="333"/>
                </a:cxn>
                <a:cxn ang="0">
                  <a:pos x="277" y="332"/>
                </a:cxn>
                <a:cxn ang="0">
                  <a:pos x="202" y="356"/>
                </a:cxn>
                <a:cxn ang="0">
                  <a:pos x="222" y="365"/>
                </a:cxn>
                <a:cxn ang="0">
                  <a:pos x="249" y="368"/>
                </a:cxn>
                <a:cxn ang="0">
                  <a:pos x="248" y="373"/>
                </a:cxn>
                <a:cxn ang="0">
                  <a:pos x="215" y="375"/>
                </a:cxn>
                <a:cxn ang="0">
                  <a:pos x="183" y="361"/>
                </a:cxn>
                <a:cxn ang="0">
                  <a:pos x="161" y="365"/>
                </a:cxn>
                <a:cxn ang="0">
                  <a:pos x="153" y="360"/>
                </a:cxn>
                <a:cxn ang="0">
                  <a:pos x="166" y="342"/>
                </a:cxn>
                <a:cxn ang="0">
                  <a:pos x="43" y="281"/>
                </a:cxn>
                <a:cxn ang="0">
                  <a:pos x="114" y="257"/>
                </a:cxn>
                <a:cxn ang="0">
                  <a:pos x="17" y="178"/>
                </a:cxn>
                <a:cxn ang="0">
                  <a:pos x="78" y="142"/>
                </a:cxn>
                <a:cxn ang="0">
                  <a:pos x="5" y="92"/>
                </a:cxn>
                <a:cxn ang="0">
                  <a:pos x="60" y="49"/>
                </a:cxn>
              </a:cxnLst>
              <a:rect l="0" t="0" r="r" b="b"/>
              <a:pathLst>
                <a:path w="308" h="376">
                  <a:moveTo>
                    <a:pt x="60" y="49"/>
                  </a:moveTo>
                  <a:lnTo>
                    <a:pt x="63" y="7"/>
                  </a:lnTo>
                  <a:lnTo>
                    <a:pt x="66" y="0"/>
                  </a:lnTo>
                  <a:lnTo>
                    <a:pt x="71" y="1"/>
                  </a:lnTo>
                  <a:lnTo>
                    <a:pt x="89" y="45"/>
                  </a:lnTo>
                  <a:lnTo>
                    <a:pt x="178" y="51"/>
                  </a:lnTo>
                  <a:lnTo>
                    <a:pt x="183" y="64"/>
                  </a:lnTo>
                  <a:lnTo>
                    <a:pt x="181" y="67"/>
                  </a:lnTo>
                  <a:lnTo>
                    <a:pt x="176" y="69"/>
                  </a:lnTo>
                  <a:lnTo>
                    <a:pt x="161" y="73"/>
                  </a:lnTo>
                  <a:lnTo>
                    <a:pt x="135" y="78"/>
                  </a:lnTo>
                  <a:lnTo>
                    <a:pt x="96" y="80"/>
                  </a:lnTo>
                  <a:lnTo>
                    <a:pt x="104" y="137"/>
                  </a:lnTo>
                  <a:lnTo>
                    <a:pt x="120" y="136"/>
                  </a:lnTo>
                  <a:lnTo>
                    <a:pt x="159" y="133"/>
                  </a:lnTo>
                  <a:lnTo>
                    <a:pt x="211" y="135"/>
                  </a:lnTo>
                  <a:lnTo>
                    <a:pt x="259" y="145"/>
                  </a:lnTo>
                  <a:lnTo>
                    <a:pt x="270" y="151"/>
                  </a:lnTo>
                  <a:lnTo>
                    <a:pt x="269" y="154"/>
                  </a:lnTo>
                  <a:lnTo>
                    <a:pt x="264" y="155"/>
                  </a:lnTo>
                  <a:lnTo>
                    <a:pt x="245" y="159"/>
                  </a:lnTo>
                  <a:lnTo>
                    <a:pt x="216" y="160"/>
                  </a:lnTo>
                  <a:lnTo>
                    <a:pt x="111" y="164"/>
                  </a:lnTo>
                  <a:lnTo>
                    <a:pt x="115" y="176"/>
                  </a:lnTo>
                  <a:lnTo>
                    <a:pt x="123" y="205"/>
                  </a:lnTo>
                  <a:lnTo>
                    <a:pt x="128" y="222"/>
                  </a:lnTo>
                  <a:lnTo>
                    <a:pt x="133" y="237"/>
                  </a:lnTo>
                  <a:lnTo>
                    <a:pt x="138" y="250"/>
                  </a:lnTo>
                  <a:lnTo>
                    <a:pt x="143" y="257"/>
                  </a:lnTo>
                  <a:lnTo>
                    <a:pt x="203" y="255"/>
                  </a:lnTo>
                  <a:lnTo>
                    <a:pt x="283" y="243"/>
                  </a:lnTo>
                  <a:lnTo>
                    <a:pt x="299" y="242"/>
                  </a:lnTo>
                  <a:lnTo>
                    <a:pt x="308" y="246"/>
                  </a:lnTo>
                  <a:lnTo>
                    <a:pt x="307" y="251"/>
                  </a:lnTo>
                  <a:lnTo>
                    <a:pt x="303" y="255"/>
                  </a:lnTo>
                  <a:lnTo>
                    <a:pt x="296" y="260"/>
                  </a:lnTo>
                  <a:lnTo>
                    <a:pt x="283" y="264"/>
                  </a:lnTo>
                  <a:lnTo>
                    <a:pt x="265" y="267"/>
                  </a:lnTo>
                  <a:lnTo>
                    <a:pt x="245" y="271"/>
                  </a:lnTo>
                  <a:lnTo>
                    <a:pt x="224" y="274"/>
                  </a:lnTo>
                  <a:lnTo>
                    <a:pt x="203" y="276"/>
                  </a:lnTo>
                  <a:lnTo>
                    <a:pt x="168" y="281"/>
                  </a:lnTo>
                  <a:lnTo>
                    <a:pt x="154" y="283"/>
                  </a:lnTo>
                  <a:lnTo>
                    <a:pt x="186" y="333"/>
                  </a:lnTo>
                  <a:lnTo>
                    <a:pt x="267" y="314"/>
                  </a:lnTo>
                  <a:lnTo>
                    <a:pt x="277" y="332"/>
                  </a:lnTo>
                  <a:lnTo>
                    <a:pt x="200" y="353"/>
                  </a:lnTo>
                  <a:lnTo>
                    <a:pt x="202" y="356"/>
                  </a:lnTo>
                  <a:lnTo>
                    <a:pt x="210" y="360"/>
                  </a:lnTo>
                  <a:lnTo>
                    <a:pt x="222" y="365"/>
                  </a:lnTo>
                  <a:lnTo>
                    <a:pt x="243" y="367"/>
                  </a:lnTo>
                  <a:lnTo>
                    <a:pt x="249" y="368"/>
                  </a:lnTo>
                  <a:lnTo>
                    <a:pt x="251" y="370"/>
                  </a:lnTo>
                  <a:lnTo>
                    <a:pt x="248" y="373"/>
                  </a:lnTo>
                  <a:lnTo>
                    <a:pt x="240" y="376"/>
                  </a:lnTo>
                  <a:lnTo>
                    <a:pt x="215" y="375"/>
                  </a:lnTo>
                  <a:lnTo>
                    <a:pt x="200" y="370"/>
                  </a:lnTo>
                  <a:lnTo>
                    <a:pt x="183" y="361"/>
                  </a:lnTo>
                  <a:lnTo>
                    <a:pt x="176" y="363"/>
                  </a:lnTo>
                  <a:lnTo>
                    <a:pt x="161" y="365"/>
                  </a:lnTo>
                  <a:lnTo>
                    <a:pt x="156" y="363"/>
                  </a:lnTo>
                  <a:lnTo>
                    <a:pt x="153" y="360"/>
                  </a:lnTo>
                  <a:lnTo>
                    <a:pt x="157" y="352"/>
                  </a:lnTo>
                  <a:lnTo>
                    <a:pt x="166" y="342"/>
                  </a:lnTo>
                  <a:lnTo>
                    <a:pt x="125" y="283"/>
                  </a:lnTo>
                  <a:lnTo>
                    <a:pt x="43" y="281"/>
                  </a:lnTo>
                  <a:lnTo>
                    <a:pt x="34" y="267"/>
                  </a:lnTo>
                  <a:lnTo>
                    <a:pt x="114" y="257"/>
                  </a:lnTo>
                  <a:lnTo>
                    <a:pt x="82" y="168"/>
                  </a:lnTo>
                  <a:lnTo>
                    <a:pt x="17" y="178"/>
                  </a:lnTo>
                  <a:lnTo>
                    <a:pt x="10" y="160"/>
                  </a:lnTo>
                  <a:lnTo>
                    <a:pt x="78" y="142"/>
                  </a:lnTo>
                  <a:lnTo>
                    <a:pt x="68" y="87"/>
                  </a:lnTo>
                  <a:lnTo>
                    <a:pt x="5" y="92"/>
                  </a:lnTo>
                  <a:lnTo>
                    <a:pt x="0" y="70"/>
                  </a:lnTo>
                  <a:lnTo>
                    <a:pt x="60" y="49"/>
                  </a:lnTo>
                  <a:lnTo>
                    <a:pt x="60" y="4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" name="Freeform 65"/>
            <p:cNvSpPr>
              <a:spLocks/>
            </p:cNvSpPr>
            <p:nvPr/>
          </p:nvSpPr>
          <p:spPr bwMode="auto">
            <a:xfrm>
              <a:off x="922338" y="4545013"/>
              <a:ext cx="360363" cy="365125"/>
            </a:xfrm>
            <a:custGeom>
              <a:avLst/>
              <a:gdLst/>
              <a:ahLst/>
              <a:cxnLst>
                <a:cxn ang="0">
                  <a:pos x="744" y="284"/>
                </a:cxn>
                <a:cxn ang="0">
                  <a:pos x="859" y="275"/>
                </a:cxn>
                <a:cxn ang="0">
                  <a:pos x="849" y="209"/>
                </a:cxn>
                <a:cxn ang="0">
                  <a:pos x="749" y="232"/>
                </a:cxn>
                <a:cxn ang="0">
                  <a:pos x="786" y="148"/>
                </a:cxn>
                <a:cxn ang="0">
                  <a:pos x="786" y="36"/>
                </a:cxn>
                <a:cxn ang="0">
                  <a:pos x="694" y="54"/>
                </a:cxn>
                <a:cxn ang="0">
                  <a:pos x="753" y="130"/>
                </a:cxn>
                <a:cxn ang="0">
                  <a:pos x="652" y="170"/>
                </a:cxn>
                <a:cxn ang="0">
                  <a:pos x="584" y="47"/>
                </a:cxn>
                <a:cxn ang="0">
                  <a:pos x="532" y="96"/>
                </a:cxn>
                <a:cxn ang="0">
                  <a:pos x="593" y="159"/>
                </a:cxn>
                <a:cxn ang="0">
                  <a:pos x="516" y="242"/>
                </a:cxn>
                <a:cxn ang="0">
                  <a:pos x="577" y="251"/>
                </a:cxn>
                <a:cxn ang="0">
                  <a:pos x="667" y="290"/>
                </a:cxn>
                <a:cxn ang="0">
                  <a:pos x="641" y="390"/>
                </a:cxn>
                <a:cxn ang="0">
                  <a:pos x="372" y="409"/>
                </a:cxn>
                <a:cxn ang="0">
                  <a:pos x="290" y="379"/>
                </a:cxn>
                <a:cxn ang="0">
                  <a:pos x="263" y="300"/>
                </a:cxn>
                <a:cxn ang="0">
                  <a:pos x="268" y="194"/>
                </a:cxn>
                <a:cxn ang="0">
                  <a:pos x="123" y="143"/>
                </a:cxn>
                <a:cxn ang="0">
                  <a:pos x="99" y="212"/>
                </a:cxn>
                <a:cxn ang="0">
                  <a:pos x="40" y="178"/>
                </a:cxn>
                <a:cxn ang="0">
                  <a:pos x="66" y="227"/>
                </a:cxn>
                <a:cxn ang="0">
                  <a:pos x="34" y="288"/>
                </a:cxn>
                <a:cxn ang="0">
                  <a:pos x="86" y="251"/>
                </a:cxn>
                <a:cxn ang="0">
                  <a:pos x="186" y="318"/>
                </a:cxn>
                <a:cxn ang="0">
                  <a:pos x="178" y="413"/>
                </a:cxn>
                <a:cxn ang="0">
                  <a:pos x="255" y="460"/>
                </a:cxn>
                <a:cxn ang="0">
                  <a:pos x="272" y="672"/>
                </a:cxn>
                <a:cxn ang="0">
                  <a:pos x="234" y="922"/>
                </a:cxn>
                <a:cxn ang="0">
                  <a:pos x="230" y="719"/>
                </a:cxn>
                <a:cxn ang="0">
                  <a:pos x="263" y="544"/>
                </a:cxn>
                <a:cxn ang="0">
                  <a:pos x="206" y="463"/>
                </a:cxn>
                <a:cxn ang="0">
                  <a:pos x="144" y="425"/>
                </a:cxn>
                <a:cxn ang="0">
                  <a:pos x="162" y="280"/>
                </a:cxn>
                <a:cxn ang="0">
                  <a:pos x="79" y="294"/>
                </a:cxn>
                <a:cxn ang="0">
                  <a:pos x="0" y="269"/>
                </a:cxn>
                <a:cxn ang="0">
                  <a:pos x="43" y="216"/>
                </a:cxn>
                <a:cxn ang="0">
                  <a:pos x="32" y="149"/>
                </a:cxn>
                <a:cxn ang="0">
                  <a:pos x="84" y="125"/>
                </a:cxn>
                <a:cxn ang="0">
                  <a:pos x="159" y="167"/>
                </a:cxn>
                <a:cxn ang="0">
                  <a:pos x="310" y="192"/>
                </a:cxn>
                <a:cxn ang="0">
                  <a:pos x="284" y="329"/>
                </a:cxn>
                <a:cxn ang="0">
                  <a:pos x="337" y="370"/>
                </a:cxn>
                <a:cxn ang="0">
                  <a:pos x="475" y="380"/>
                </a:cxn>
                <a:cxn ang="0">
                  <a:pos x="622" y="261"/>
                </a:cxn>
                <a:cxn ang="0">
                  <a:pos x="538" y="295"/>
                </a:cxn>
                <a:cxn ang="0">
                  <a:pos x="526" y="188"/>
                </a:cxn>
                <a:cxn ang="0">
                  <a:pos x="565" y="158"/>
                </a:cxn>
                <a:cxn ang="0">
                  <a:pos x="510" y="76"/>
                </a:cxn>
                <a:cxn ang="0">
                  <a:pos x="575" y="17"/>
                </a:cxn>
                <a:cxn ang="0">
                  <a:pos x="627" y="120"/>
                </a:cxn>
                <a:cxn ang="0">
                  <a:pos x="716" y="143"/>
                </a:cxn>
                <a:cxn ang="0">
                  <a:pos x="671" y="78"/>
                </a:cxn>
                <a:cxn ang="0">
                  <a:pos x="702" y="11"/>
                </a:cxn>
                <a:cxn ang="0">
                  <a:pos x="827" y="53"/>
                </a:cxn>
                <a:cxn ang="0">
                  <a:pos x="792" y="160"/>
                </a:cxn>
                <a:cxn ang="0">
                  <a:pos x="807" y="213"/>
                </a:cxn>
                <a:cxn ang="0">
                  <a:pos x="874" y="177"/>
                </a:cxn>
                <a:cxn ang="0">
                  <a:pos x="897" y="285"/>
                </a:cxn>
                <a:cxn ang="0">
                  <a:pos x="786" y="293"/>
                </a:cxn>
              </a:cxnLst>
              <a:rect l="0" t="0" r="r" b="b"/>
              <a:pathLst>
                <a:path w="909" h="922">
                  <a:moveTo>
                    <a:pt x="790" y="365"/>
                  </a:moveTo>
                  <a:lnTo>
                    <a:pt x="788" y="379"/>
                  </a:lnTo>
                  <a:lnTo>
                    <a:pt x="784" y="381"/>
                  </a:lnTo>
                  <a:lnTo>
                    <a:pt x="779" y="381"/>
                  </a:lnTo>
                  <a:lnTo>
                    <a:pt x="763" y="369"/>
                  </a:lnTo>
                  <a:lnTo>
                    <a:pt x="745" y="299"/>
                  </a:lnTo>
                  <a:lnTo>
                    <a:pt x="744" y="284"/>
                  </a:lnTo>
                  <a:lnTo>
                    <a:pt x="749" y="274"/>
                  </a:lnTo>
                  <a:lnTo>
                    <a:pt x="754" y="271"/>
                  </a:lnTo>
                  <a:lnTo>
                    <a:pt x="763" y="270"/>
                  </a:lnTo>
                  <a:lnTo>
                    <a:pt x="779" y="274"/>
                  </a:lnTo>
                  <a:lnTo>
                    <a:pt x="797" y="276"/>
                  </a:lnTo>
                  <a:lnTo>
                    <a:pt x="817" y="279"/>
                  </a:lnTo>
                  <a:lnTo>
                    <a:pt x="859" y="275"/>
                  </a:lnTo>
                  <a:lnTo>
                    <a:pt x="883" y="254"/>
                  </a:lnTo>
                  <a:lnTo>
                    <a:pt x="883" y="226"/>
                  </a:lnTo>
                  <a:lnTo>
                    <a:pt x="877" y="217"/>
                  </a:lnTo>
                  <a:lnTo>
                    <a:pt x="873" y="213"/>
                  </a:lnTo>
                  <a:lnTo>
                    <a:pt x="868" y="211"/>
                  </a:lnTo>
                  <a:lnTo>
                    <a:pt x="859" y="208"/>
                  </a:lnTo>
                  <a:lnTo>
                    <a:pt x="849" y="209"/>
                  </a:lnTo>
                  <a:lnTo>
                    <a:pt x="834" y="225"/>
                  </a:lnTo>
                  <a:lnTo>
                    <a:pt x="827" y="235"/>
                  </a:lnTo>
                  <a:lnTo>
                    <a:pt x="817" y="242"/>
                  </a:lnTo>
                  <a:lnTo>
                    <a:pt x="806" y="247"/>
                  </a:lnTo>
                  <a:lnTo>
                    <a:pt x="792" y="250"/>
                  </a:lnTo>
                  <a:lnTo>
                    <a:pt x="767" y="246"/>
                  </a:lnTo>
                  <a:lnTo>
                    <a:pt x="749" y="232"/>
                  </a:lnTo>
                  <a:lnTo>
                    <a:pt x="743" y="212"/>
                  </a:lnTo>
                  <a:lnTo>
                    <a:pt x="747" y="189"/>
                  </a:lnTo>
                  <a:lnTo>
                    <a:pt x="753" y="178"/>
                  </a:lnTo>
                  <a:lnTo>
                    <a:pt x="760" y="167"/>
                  </a:lnTo>
                  <a:lnTo>
                    <a:pt x="772" y="156"/>
                  </a:lnTo>
                  <a:lnTo>
                    <a:pt x="778" y="151"/>
                  </a:lnTo>
                  <a:lnTo>
                    <a:pt x="786" y="148"/>
                  </a:lnTo>
                  <a:lnTo>
                    <a:pt x="798" y="136"/>
                  </a:lnTo>
                  <a:lnTo>
                    <a:pt x="806" y="121"/>
                  </a:lnTo>
                  <a:lnTo>
                    <a:pt x="810" y="84"/>
                  </a:lnTo>
                  <a:lnTo>
                    <a:pt x="806" y="67"/>
                  </a:lnTo>
                  <a:lnTo>
                    <a:pt x="800" y="52"/>
                  </a:lnTo>
                  <a:lnTo>
                    <a:pt x="791" y="40"/>
                  </a:lnTo>
                  <a:lnTo>
                    <a:pt x="786" y="36"/>
                  </a:lnTo>
                  <a:lnTo>
                    <a:pt x="779" y="34"/>
                  </a:lnTo>
                  <a:lnTo>
                    <a:pt x="767" y="31"/>
                  </a:lnTo>
                  <a:lnTo>
                    <a:pt x="750" y="30"/>
                  </a:lnTo>
                  <a:lnTo>
                    <a:pt x="719" y="31"/>
                  </a:lnTo>
                  <a:lnTo>
                    <a:pt x="705" y="36"/>
                  </a:lnTo>
                  <a:lnTo>
                    <a:pt x="696" y="44"/>
                  </a:lnTo>
                  <a:lnTo>
                    <a:pt x="694" y="54"/>
                  </a:lnTo>
                  <a:lnTo>
                    <a:pt x="699" y="69"/>
                  </a:lnTo>
                  <a:lnTo>
                    <a:pt x="709" y="83"/>
                  </a:lnTo>
                  <a:lnTo>
                    <a:pt x="720" y="95"/>
                  </a:lnTo>
                  <a:lnTo>
                    <a:pt x="726" y="100"/>
                  </a:lnTo>
                  <a:lnTo>
                    <a:pt x="733" y="103"/>
                  </a:lnTo>
                  <a:lnTo>
                    <a:pt x="743" y="112"/>
                  </a:lnTo>
                  <a:lnTo>
                    <a:pt x="753" y="130"/>
                  </a:lnTo>
                  <a:lnTo>
                    <a:pt x="750" y="143"/>
                  </a:lnTo>
                  <a:lnTo>
                    <a:pt x="739" y="159"/>
                  </a:lnTo>
                  <a:lnTo>
                    <a:pt x="721" y="173"/>
                  </a:lnTo>
                  <a:lnTo>
                    <a:pt x="710" y="177"/>
                  </a:lnTo>
                  <a:lnTo>
                    <a:pt x="699" y="178"/>
                  </a:lnTo>
                  <a:lnTo>
                    <a:pt x="676" y="177"/>
                  </a:lnTo>
                  <a:lnTo>
                    <a:pt x="652" y="170"/>
                  </a:lnTo>
                  <a:lnTo>
                    <a:pt x="639" y="164"/>
                  </a:lnTo>
                  <a:lnTo>
                    <a:pt x="629" y="158"/>
                  </a:lnTo>
                  <a:lnTo>
                    <a:pt x="610" y="144"/>
                  </a:lnTo>
                  <a:lnTo>
                    <a:pt x="598" y="127"/>
                  </a:lnTo>
                  <a:lnTo>
                    <a:pt x="591" y="112"/>
                  </a:lnTo>
                  <a:lnTo>
                    <a:pt x="587" y="54"/>
                  </a:lnTo>
                  <a:lnTo>
                    <a:pt x="584" y="47"/>
                  </a:lnTo>
                  <a:lnTo>
                    <a:pt x="581" y="44"/>
                  </a:lnTo>
                  <a:lnTo>
                    <a:pt x="577" y="43"/>
                  </a:lnTo>
                  <a:lnTo>
                    <a:pt x="567" y="45"/>
                  </a:lnTo>
                  <a:lnTo>
                    <a:pt x="561" y="49"/>
                  </a:lnTo>
                  <a:lnTo>
                    <a:pt x="552" y="55"/>
                  </a:lnTo>
                  <a:lnTo>
                    <a:pt x="533" y="83"/>
                  </a:lnTo>
                  <a:lnTo>
                    <a:pt x="532" y="96"/>
                  </a:lnTo>
                  <a:lnTo>
                    <a:pt x="536" y="107"/>
                  </a:lnTo>
                  <a:lnTo>
                    <a:pt x="543" y="117"/>
                  </a:lnTo>
                  <a:lnTo>
                    <a:pt x="552" y="126"/>
                  </a:lnTo>
                  <a:lnTo>
                    <a:pt x="556" y="129"/>
                  </a:lnTo>
                  <a:lnTo>
                    <a:pt x="561" y="131"/>
                  </a:lnTo>
                  <a:lnTo>
                    <a:pt x="567" y="135"/>
                  </a:lnTo>
                  <a:lnTo>
                    <a:pt x="593" y="159"/>
                  </a:lnTo>
                  <a:lnTo>
                    <a:pt x="596" y="173"/>
                  </a:lnTo>
                  <a:lnTo>
                    <a:pt x="587" y="182"/>
                  </a:lnTo>
                  <a:lnTo>
                    <a:pt x="566" y="189"/>
                  </a:lnTo>
                  <a:lnTo>
                    <a:pt x="553" y="194"/>
                  </a:lnTo>
                  <a:lnTo>
                    <a:pt x="541" y="202"/>
                  </a:lnTo>
                  <a:lnTo>
                    <a:pt x="522" y="220"/>
                  </a:lnTo>
                  <a:lnTo>
                    <a:pt x="516" y="242"/>
                  </a:lnTo>
                  <a:lnTo>
                    <a:pt x="518" y="254"/>
                  </a:lnTo>
                  <a:lnTo>
                    <a:pt x="523" y="263"/>
                  </a:lnTo>
                  <a:lnTo>
                    <a:pt x="531" y="270"/>
                  </a:lnTo>
                  <a:lnTo>
                    <a:pt x="538" y="274"/>
                  </a:lnTo>
                  <a:lnTo>
                    <a:pt x="556" y="274"/>
                  </a:lnTo>
                  <a:lnTo>
                    <a:pt x="570" y="260"/>
                  </a:lnTo>
                  <a:lnTo>
                    <a:pt x="577" y="251"/>
                  </a:lnTo>
                  <a:lnTo>
                    <a:pt x="586" y="244"/>
                  </a:lnTo>
                  <a:lnTo>
                    <a:pt x="596" y="239"/>
                  </a:lnTo>
                  <a:lnTo>
                    <a:pt x="608" y="236"/>
                  </a:lnTo>
                  <a:lnTo>
                    <a:pt x="630" y="239"/>
                  </a:lnTo>
                  <a:lnTo>
                    <a:pt x="649" y="256"/>
                  </a:lnTo>
                  <a:lnTo>
                    <a:pt x="658" y="271"/>
                  </a:lnTo>
                  <a:lnTo>
                    <a:pt x="667" y="290"/>
                  </a:lnTo>
                  <a:lnTo>
                    <a:pt x="675" y="311"/>
                  </a:lnTo>
                  <a:lnTo>
                    <a:pt x="683" y="332"/>
                  </a:lnTo>
                  <a:lnTo>
                    <a:pt x="690" y="351"/>
                  </a:lnTo>
                  <a:lnTo>
                    <a:pt x="695" y="367"/>
                  </a:lnTo>
                  <a:lnTo>
                    <a:pt x="700" y="383"/>
                  </a:lnTo>
                  <a:lnTo>
                    <a:pt x="671" y="386"/>
                  </a:lnTo>
                  <a:lnTo>
                    <a:pt x="641" y="390"/>
                  </a:lnTo>
                  <a:lnTo>
                    <a:pt x="605" y="394"/>
                  </a:lnTo>
                  <a:lnTo>
                    <a:pt x="569" y="399"/>
                  </a:lnTo>
                  <a:lnTo>
                    <a:pt x="533" y="403"/>
                  </a:lnTo>
                  <a:lnTo>
                    <a:pt x="484" y="410"/>
                  </a:lnTo>
                  <a:lnTo>
                    <a:pt x="451" y="413"/>
                  </a:lnTo>
                  <a:lnTo>
                    <a:pt x="409" y="413"/>
                  </a:lnTo>
                  <a:lnTo>
                    <a:pt x="372" y="409"/>
                  </a:lnTo>
                  <a:lnTo>
                    <a:pt x="346" y="403"/>
                  </a:lnTo>
                  <a:lnTo>
                    <a:pt x="339" y="398"/>
                  </a:lnTo>
                  <a:lnTo>
                    <a:pt x="330" y="393"/>
                  </a:lnTo>
                  <a:lnTo>
                    <a:pt x="320" y="389"/>
                  </a:lnTo>
                  <a:lnTo>
                    <a:pt x="310" y="385"/>
                  </a:lnTo>
                  <a:lnTo>
                    <a:pt x="300" y="381"/>
                  </a:lnTo>
                  <a:lnTo>
                    <a:pt x="290" y="379"/>
                  </a:lnTo>
                  <a:lnTo>
                    <a:pt x="268" y="376"/>
                  </a:lnTo>
                  <a:lnTo>
                    <a:pt x="259" y="375"/>
                  </a:lnTo>
                  <a:lnTo>
                    <a:pt x="253" y="369"/>
                  </a:lnTo>
                  <a:lnTo>
                    <a:pt x="248" y="347"/>
                  </a:lnTo>
                  <a:lnTo>
                    <a:pt x="252" y="323"/>
                  </a:lnTo>
                  <a:lnTo>
                    <a:pt x="257" y="311"/>
                  </a:lnTo>
                  <a:lnTo>
                    <a:pt x="263" y="300"/>
                  </a:lnTo>
                  <a:lnTo>
                    <a:pt x="278" y="285"/>
                  </a:lnTo>
                  <a:lnTo>
                    <a:pt x="292" y="270"/>
                  </a:lnTo>
                  <a:lnTo>
                    <a:pt x="301" y="254"/>
                  </a:lnTo>
                  <a:lnTo>
                    <a:pt x="300" y="232"/>
                  </a:lnTo>
                  <a:lnTo>
                    <a:pt x="291" y="212"/>
                  </a:lnTo>
                  <a:lnTo>
                    <a:pt x="277" y="198"/>
                  </a:lnTo>
                  <a:lnTo>
                    <a:pt x="268" y="194"/>
                  </a:lnTo>
                  <a:lnTo>
                    <a:pt x="255" y="192"/>
                  </a:lnTo>
                  <a:lnTo>
                    <a:pt x="221" y="192"/>
                  </a:lnTo>
                  <a:lnTo>
                    <a:pt x="182" y="193"/>
                  </a:lnTo>
                  <a:lnTo>
                    <a:pt x="149" y="188"/>
                  </a:lnTo>
                  <a:lnTo>
                    <a:pt x="137" y="183"/>
                  </a:lnTo>
                  <a:lnTo>
                    <a:pt x="127" y="173"/>
                  </a:lnTo>
                  <a:lnTo>
                    <a:pt x="123" y="143"/>
                  </a:lnTo>
                  <a:lnTo>
                    <a:pt x="117" y="141"/>
                  </a:lnTo>
                  <a:lnTo>
                    <a:pt x="103" y="139"/>
                  </a:lnTo>
                  <a:lnTo>
                    <a:pt x="91" y="143"/>
                  </a:lnTo>
                  <a:lnTo>
                    <a:pt x="90" y="149"/>
                  </a:lnTo>
                  <a:lnTo>
                    <a:pt x="91" y="159"/>
                  </a:lnTo>
                  <a:lnTo>
                    <a:pt x="101" y="202"/>
                  </a:lnTo>
                  <a:lnTo>
                    <a:pt x="99" y="212"/>
                  </a:lnTo>
                  <a:lnTo>
                    <a:pt x="91" y="207"/>
                  </a:lnTo>
                  <a:lnTo>
                    <a:pt x="80" y="192"/>
                  </a:lnTo>
                  <a:lnTo>
                    <a:pt x="67" y="178"/>
                  </a:lnTo>
                  <a:lnTo>
                    <a:pt x="60" y="173"/>
                  </a:lnTo>
                  <a:lnTo>
                    <a:pt x="52" y="172"/>
                  </a:lnTo>
                  <a:lnTo>
                    <a:pt x="46" y="173"/>
                  </a:lnTo>
                  <a:lnTo>
                    <a:pt x="40" y="178"/>
                  </a:lnTo>
                  <a:lnTo>
                    <a:pt x="36" y="185"/>
                  </a:lnTo>
                  <a:lnTo>
                    <a:pt x="37" y="193"/>
                  </a:lnTo>
                  <a:lnTo>
                    <a:pt x="48" y="206"/>
                  </a:lnTo>
                  <a:lnTo>
                    <a:pt x="56" y="211"/>
                  </a:lnTo>
                  <a:lnTo>
                    <a:pt x="62" y="215"/>
                  </a:lnTo>
                  <a:lnTo>
                    <a:pt x="70" y="217"/>
                  </a:lnTo>
                  <a:lnTo>
                    <a:pt x="66" y="227"/>
                  </a:lnTo>
                  <a:lnTo>
                    <a:pt x="51" y="232"/>
                  </a:lnTo>
                  <a:lnTo>
                    <a:pt x="41" y="239"/>
                  </a:lnTo>
                  <a:lnTo>
                    <a:pt x="32" y="246"/>
                  </a:lnTo>
                  <a:lnTo>
                    <a:pt x="22" y="264"/>
                  </a:lnTo>
                  <a:lnTo>
                    <a:pt x="23" y="273"/>
                  </a:lnTo>
                  <a:lnTo>
                    <a:pt x="29" y="283"/>
                  </a:lnTo>
                  <a:lnTo>
                    <a:pt x="34" y="288"/>
                  </a:lnTo>
                  <a:lnTo>
                    <a:pt x="40" y="290"/>
                  </a:lnTo>
                  <a:lnTo>
                    <a:pt x="48" y="290"/>
                  </a:lnTo>
                  <a:lnTo>
                    <a:pt x="58" y="287"/>
                  </a:lnTo>
                  <a:lnTo>
                    <a:pt x="66" y="279"/>
                  </a:lnTo>
                  <a:lnTo>
                    <a:pt x="77" y="263"/>
                  </a:lnTo>
                  <a:lnTo>
                    <a:pt x="81" y="254"/>
                  </a:lnTo>
                  <a:lnTo>
                    <a:pt x="86" y="251"/>
                  </a:lnTo>
                  <a:lnTo>
                    <a:pt x="101" y="250"/>
                  </a:lnTo>
                  <a:lnTo>
                    <a:pt x="119" y="252"/>
                  </a:lnTo>
                  <a:lnTo>
                    <a:pt x="147" y="257"/>
                  </a:lnTo>
                  <a:lnTo>
                    <a:pt x="173" y="264"/>
                  </a:lnTo>
                  <a:lnTo>
                    <a:pt x="187" y="274"/>
                  </a:lnTo>
                  <a:lnTo>
                    <a:pt x="190" y="302"/>
                  </a:lnTo>
                  <a:lnTo>
                    <a:pt x="186" y="318"/>
                  </a:lnTo>
                  <a:lnTo>
                    <a:pt x="177" y="332"/>
                  </a:lnTo>
                  <a:lnTo>
                    <a:pt x="165" y="350"/>
                  </a:lnTo>
                  <a:lnTo>
                    <a:pt x="158" y="374"/>
                  </a:lnTo>
                  <a:lnTo>
                    <a:pt x="158" y="386"/>
                  </a:lnTo>
                  <a:lnTo>
                    <a:pt x="162" y="398"/>
                  </a:lnTo>
                  <a:lnTo>
                    <a:pt x="172" y="408"/>
                  </a:lnTo>
                  <a:lnTo>
                    <a:pt x="178" y="413"/>
                  </a:lnTo>
                  <a:lnTo>
                    <a:pt x="187" y="415"/>
                  </a:lnTo>
                  <a:lnTo>
                    <a:pt x="205" y="423"/>
                  </a:lnTo>
                  <a:lnTo>
                    <a:pt x="214" y="428"/>
                  </a:lnTo>
                  <a:lnTo>
                    <a:pt x="223" y="433"/>
                  </a:lnTo>
                  <a:lnTo>
                    <a:pt x="231" y="439"/>
                  </a:lnTo>
                  <a:lnTo>
                    <a:pt x="240" y="446"/>
                  </a:lnTo>
                  <a:lnTo>
                    <a:pt x="255" y="460"/>
                  </a:lnTo>
                  <a:lnTo>
                    <a:pt x="269" y="475"/>
                  </a:lnTo>
                  <a:lnTo>
                    <a:pt x="279" y="490"/>
                  </a:lnTo>
                  <a:lnTo>
                    <a:pt x="290" y="516"/>
                  </a:lnTo>
                  <a:lnTo>
                    <a:pt x="290" y="553"/>
                  </a:lnTo>
                  <a:lnTo>
                    <a:pt x="284" y="602"/>
                  </a:lnTo>
                  <a:lnTo>
                    <a:pt x="277" y="652"/>
                  </a:lnTo>
                  <a:lnTo>
                    <a:pt x="272" y="672"/>
                  </a:lnTo>
                  <a:lnTo>
                    <a:pt x="267" y="687"/>
                  </a:lnTo>
                  <a:lnTo>
                    <a:pt x="249" y="753"/>
                  </a:lnTo>
                  <a:lnTo>
                    <a:pt x="247" y="811"/>
                  </a:lnTo>
                  <a:lnTo>
                    <a:pt x="247" y="837"/>
                  </a:lnTo>
                  <a:lnTo>
                    <a:pt x="242" y="875"/>
                  </a:lnTo>
                  <a:lnTo>
                    <a:pt x="236" y="908"/>
                  </a:lnTo>
                  <a:lnTo>
                    <a:pt x="234" y="922"/>
                  </a:lnTo>
                  <a:lnTo>
                    <a:pt x="195" y="914"/>
                  </a:lnTo>
                  <a:lnTo>
                    <a:pt x="199" y="900"/>
                  </a:lnTo>
                  <a:lnTo>
                    <a:pt x="206" y="868"/>
                  </a:lnTo>
                  <a:lnTo>
                    <a:pt x="215" y="826"/>
                  </a:lnTo>
                  <a:lnTo>
                    <a:pt x="220" y="788"/>
                  </a:lnTo>
                  <a:lnTo>
                    <a:pt x="224" y="754"/>
                  </a:lnTo>
                  <a:lnTo>
                    <a:pt x="230" y="719"/>
                  </a:lnTo>
                  <a:lnTo>
                    <a:pt x="234" y="703"/>
                  </a:lnTo>
                  <a:lnTo>
                    <a:pt x="239" y="688"/>
                  </a:lnTo>
                  <a:lnTo>
                    <a:pt x="244" y="676"/>
                  </a:lnTo>
                  <a:lnTo>
                    <a:pt x="249" y="665"/>
                  </a:lnTo>
                  <a:lnTo>
                    <a:pt x="258" y="635"/>
                  </a:lnTo>
                  <a:lnTo>
                    <a:pt x="263" y="590"/>
                  </a:lnTo>
                  <a:lnTo>
                    <a:pt x="263" y="544"/>
                  </a:lnTo>
                  <a:lnTo>
                    <a:pt x="260" y="527"/>
                  </a:lnTo>
                  <a:lnTo>
                    <a:pt x="255" y="513"/>
                  </a:lnTo>
                  <a:lnTo>
                    <a:pt x="248" y="504"/>
                  </a:lnTo>
                  <a:lnTo>
                    <a:pt x="239" y="492"/>
                  </a:lnTo>
                  <a:lnTo>
                    <a:pt x="229" y="484"/>
                  </a:lnTo>
                  <a:lnTo>
                    <a:pt x="218" y="473"/>
                  </a:lnTo>
                  <a:lnTo>
                    <a:pt x="206" y="463"/>
                  </a:lnTo>
                  <a:lnTo>
                    <a:pt x="200" y="460"/>
                  </a:lnTo>
                  <a:lnTo>
                    <a:pt x="194" y="456"/>
                  </a:lnTo>
                  <a:lnTo>
                    <a:pt x="187" y="452"/>
                  </a:lnTo>
                  <a:lnTo>
                    <a:pt x="181" y="448"/>
                  </a:lnTo>
                  <a:lnTo>
                    <a:pt x="167" y="443"/>
                  </a:lnTo>
                  <a:lnTo>
                    <a:pt x="154" y="437"/>
                  </a:lnTo>
                  <a:lnTo>
                    <a:pt x="144" y="425"/>
                  </a:lnTo>
                  <a:lnTo>
                    <a:pt x="128" y="396"/>
                  </a:lnTo>
                  <a:lnTo>
                    <a:pt x="125" y="364"/>
                  </a:lnTo>
                  <a:lnTo>
                    <a:pt x="130" y="347"/>
                  </a:lnTo>
                  <a:lnTo>
                    <a:pt x="141" y="332"/>
                  </a:lnTo>
                  <a:lnTo>
                    <a:pt x="167" y="292"/>
                  </a:lnTo>
                  <a:lnTo>
                    <a:pt x="166" y="285"/>
                  </a:lnTo>
                  <a:lnTo>
                    <a:pt x="162" y="280"/>
                  </a:lnTo>
                  <a:lnTo>
                    <a:pt x="154" y="276"/>
                  </a:lnTo>
                  <a:lnTo>
                    <a:pt x="144" y="274"/>
                  </a:lnTo>
                  <a:lnTo>
                    <a:pt x="122" y="271"/>
                  </a:lnTo>
                  <a:lnTo>
                    <a:pt x="105" y="271"/>
                  </a:lnTo>
                  <a:lnTo>
                    <a:pt x="94" y="275"/>
                  </a:lnTo>
                  <a:lnTo>
                    <a:pt x="88" y="281"/>
                  </a:lnTo>
                  <a:lnTo>
                    <a:pt x="79" y="294"/>
                  </a:lnTo>
                  <a:lnTo>
                    <a:pt x="62" y="308"/>
                  </a:lnTo>
                  <a:lnTo>
                    <a:pt x="51" y="313"/>
                  </a:lnTo>
                  <a:lnTo>
                    <a:pt x="40" y="313"/>
                  </a:lnTo>
                  <a:lnTo>
                    <a:pt x="27" y="308"/>
                  </a:lnTo>
                  <a:lnTo>
                    <a:pt x="14" y="297"/>
                  </a:lnTo>
                  <a:lnTo>
                    <a:pt x="4" y="283"/>
                  </a:lnTo>
                  <a:lnTo>
                    <a:pt x="0" y="269"/>
                  </a:lnTo>
                  <a:lnTo>
                    <a:pt x="3" y="256"/>
                  </a:lnTo>
                  <a:lnTo>
                    <a:pt x="8" y="245"/>
                  </a:lnTo>
                  <a:lnTo>
                    <a:pt x="16" y="236"/>
                  </a:lnTo>
                  <a:lnTo>
                    <a:pt x="24" y="228"/>
                  </a:lnTo>
                  <a:lnTo>
                    <a:pt x="33" y="222"/>
                  </a:lnTo>
                  <a:lnTo>
                    <a:pt x="41" y="220"/>
                  </a:lnTo>
                  <a:lnTo>
                    <a:pt x="43" y="216"/>
                  </a:lnTo>
                  <a:lnTo>
                    <a:pt x="41" y="212"/>
                  </a:lnTo>
                  <a:lnTo>
                    <a:pt x="33" y="207"/>
                  </a:lnTo>
                  <a:lnTo>
                    <a:pt x="24" y="201"/>
                  </a:lnTo>
                  <a:lnTo>
                    <a:pt x="12" y="183"/>
                  </a:lnTo>
                  <a:lnTo>
                    <a:pt x="12" y="172"/>
                  </a:lnTo>
                  <a:lnTo>
                    <a:pt x="19" y="159"/>
                  </a:lnTo>
                  <a:lnTo>
                    <a:pt x="32" y="149"/>
                  </a:lnTo>
                  <a:lnTo>
                    <a:pt x="42" y="144"/>
                  </a:lnTo>
                  <a:lnTo>
                    <a:pt x="52" y="144"/>
                  </a:lnTo>
                  <a:lnTo>
                    <a:pt x="61" y="148"/>
                  </a:lnTo>
                  <a:lnTo>
                    <a:pt x="77" y="164"/>
                  </a:lnTo>
                  <a:lnTo>
                    <a:pt x="75" y="143"/>
                  </a:lnTo>
                  <a:lnTo>
                    <a:pt x="80" y="127"/>
                  </a:lnTo>
                  <a:lnTo>
                    <a:pt x="84" y="125"/>
                  </a:lnTo>
                  <a:lnTo>
                    <a:pt x="89" y="122"/>
                  </a:lnTo>
                  <a:lnTo>
                    <a:pt x="101" y="120"/>
                  </a:lnTo>
                  <a:lnTo>
                    <a:pt x="139" y="122"/>
                  </a:lnTo>
                  <a:lnTo>
                    <a:pt x="144" y="127"/>
                  </a:lnTo>
                  <a:lnTo>
                    <a:pt x="146" y="137"/>
                  </a:lnTo>
                  <a:lnTo>
                    <a:pt x="152" y="159"/>
                  </a:lnTo>
                  <a:lnTo>
                    <a:pt x="159" y="167"/>
                  </a:lnTo>
                  <a:lnTo>
                    <a:pt x="171" y="169"/>
                  </a:lnTo>
                  <a:lnTo>
                    <a:pt x="196" y="167"/>
                  </a:lnTo>
                  <a:lnTo>
                    <a:pt x="231" y="164"/>
                  </a:lnTo>
                  <a:lnTo>
                    <a:pt x="268" y="167"/>
                  </a:lnTo>
                  <a:lnTo>
                    <a:pt x="283" y="170"/>
                  </a:lnTo>
                  <a:lnTo>
                    <a:pt x="293" y="177"/>
                  </a:lnTo>
                  <a:lnTo>
                    <a:pt x="310" y="192"/>
                  </a:lnTo>
                  <a:lnTo>
                    <a:pt x="324" y="211"/>
                  </a:lnTo>
                  <a:lnTo>
                    <a:pt x="331" y="232"/>
                  </a:lnTo>
                  <a:lnTo>
                    <a:pt x="326" y="257"/>
                  </a:lnTo>
                  <a:lnTo>
                    <a:pt x="321" y="271"/>
                  </a:lnTo>
                  <a:lnTo>
                    <a:pt x="314" y="281"/>
                  </a:lnTo>
                  <a:lnTo>
                    <a:pt x="300" y="299"/>
                  </a:lnTo>
                  <a:lnTo>
                    <a:pt x="284" y="329"/>
                  </a:lnTo>
                  <a:lnTo>
                    <a:pt x="286" y="345"/>
                  </a:lnTo>
                  <a:lnTo>
                    <a:pt x="288" y="353"/>
                  </a:lnTo>
                  <a:lnTo>
                    <a:pt x="292" y="356"/>
                  </a:lnTo>
                  <a:lnTo>
                    <a:pt x="296" y="359"/>
                  </a:lnTo>
                  <a:lnTo>
                    <a:pt x="306" y="359"/>
                  </a:lnTo>
                  <a:lnTo>
                    <a:pt x="324" y="365"/>
                  </a:lnTo>
                  <a:lnTo>
                    <a:pt x="337" y="370"/>
                  </a:lnTo>
                  <a:lnTo>
                    <a:pt x="353" y="376"/>
                  </a:lnTo>
                  <a:lnTo>
                    <a:pt x="369" y="381"/>
                  </a:lnTo>
                  <a:lnTo>
                    <a:pt x="387" y="385"/>
                  </a:lnTo>
                  <a:lnTo>
                    <a:pt x="403" y="388"/>
                  </a:lnTo>
                  <a:lnTo>
                    <a:pt x="418" y="386"/>
                  </a:lnTo>
                  <a:lnTo>
                    <a:pt x="441" y="384"/>
                  </a:lnTo>
                  <a:lnTo>
                    <a:pt x="475" y="380"/>
                  </a:lnTo>
                  <a:lnTo>
                    <a:pt x="517" y="376"/>
                  </a:lnTo>
                  <a:lnTo>
                    <a:pt x="561" y="372"/>
                  </a:lnTo>
                  <a:lnTo>
                    <a:pt x="641" y="366"/>
                  </a:lnTo>
                  <a:lnTo>
                    <a:pt x="675" y="364"/>
                  </a:lnTo>
                  <a:lnTo>
                    <a:pt x="632" y="268"/>
                  </a:lnTo>
                  <a:lnTo>
                    <a:pt x="627" y="264"/>
                  </a:lnTo>
                  <a:lnTo>
                    <a:pt x="622" y="261"/>
                  </a:lnTo>
                  <a:lnTo>
                    <a:pt x="614" y="259"/>
                  </a:lnTo>
                  <a:lnTo>
                    <a:pt x="599" y="257"/>
                  </a:lnTo>
                  <a:lnTo>
                    <a:pt x="585" y="268"/>
                  </a:lnTo>
                  <a:lnTo>
                    <a:pt x="574" y="284"/>
                  </a:lnTo>
                  <a:lnTo>
                    <a:pt x="566" y="289"/>
                  </a:lnTo>
                  <a:lnTo>
                    <a:pt x="557" y="294"/>
                  </a:lnTo>
                  <a:lnTo>
                    <a:pt x="538" y="295"/>
                  </a:lnTo>
                  <a:lnTo>
                    <a:pt x="516" y="283"/>
                  </a:lnTo>
                  <a:lnTo>
                    <a:pt x="499" y="263"/>
                  </a:lnTo>
                  <a:lnTo>
                    <a:pt x="494" y="239"/>
                  </a:lnTo>
                  <a:lnTo>
                    <a:pt x="498" y="218"/>
                  </a:lnTo>
                  <a:lnTo>
                    <a:pt x="505" y="203"/>
                  </a:lnTo>
                  <a:lnTo>
                    <a:pt x="521" y="192"/>
                  </a:lnTo>
                  <a:lnTo>
                    <a:pt x="526" y="188"/>
                  </a:lnTo>
                  <a:lnTo>
                    <a:pt x="531" y="184"/>
                  </a:lnTo>
                  <a:lnTo>
                    <a:pt x="537" y="182"/>
                  </a:lnTo>
                  <a:lnTo>
                    <a:pt x="542" y="178"/>
                  </a:lnTo>
                  <a:lnTo>
                    <a:pt x="553" y="172"/>
                  </a:lnTo>
                  <a:lnTo>
                    <a:pt x="562" y="167"/>
                  </a:lnTo>
                  <a:lnTo>
                    <a:pt x="572" y="163"/>
                  </a:lnTo>
                  <a:lnTo>
                    <a:pt x="565" y="158"/>
                  </a:lnTo>
                  <a:lnTo>
                    <a:pt x="557" y="154"/>
                  </a:lnTo>
                  <a:lnTo>
                    <a:pt x="548" y="148"/>
                  </a:lnTo>
                  <a:lnTo>
                    <a:pt x="531" y="132"/>
                  </a:lnTo>
                  <a:lnTo>
                    <a:pt x="517" y="116"/>
                  </a:lnTo>
                  <a:lnTo>
                    <a:pt x="512" y="97"/>
                  </a:lnTo>
                  <a:lnTo>
                    <a:pt x="510" y="87"/>
                  </a:lnTo>
                  <a:lnTo>
                    <a:pt x="510" y="76"/>
                  </a:lnTo>
                  <a:lnTo>
                    <a:pt x="519" y="54"/>
                  </a:lnTo>
                  <a:lnTo>
                    <a:pt x="527" y="43"/>
                  </a:lnTo>
                  <a:lnTo>
                    <a:pt x="537" y="34"/>
                  </a:lnTo>
                  <a:lnTo>
                    <a:pt x="543" y="30"/>
                  </a:lnTo>
                  <a:lnTo>
                    <a:pt x="550" y="26"/>
                  </a:lnTo>
                  <a:lnTo>
                    <a:pt x="562" y="21"/>
                  </a:lnTo>
                  <a:lnTo>
                    <a:pt x="575" y="17"/>
                  </a:lnTo>
                  <a:lnTo>
                    <a:pt x="586" y="17"/>
                  </a:lnTo>
                  <a:lnTo>
                    <a:pt x="596" y="20"/>
                  </a:lnTo>
                  <a:lnTo>
                    <a:pt x="605" y="26"/>
                  </a:lnTo>
                  <a:lnTo>
                    <a:pt x="613" y="49"/>
                  </a:lnTo>
                  <a:lnTo>
                    <a:pt x="615" y="84"/>
                  </a:lnTo>
                  <a:lnTo>
                    <a:pt x="619" y="102"/>
                  </a:lnTo>
                  <a:lnTo>
                    <a:pt x="627" y="120"/>
                  </a:lnTo>
                  <a:lnTo>
                    <a:pt x="635" y="135"/>
                  </a:lnTo>
                  <a:lnTo>
                    <a:pt x="648" y="145"/>
                  </a:lnTo>
                  <a:lnTo>
                    <a:pt x="656" y="150"/>
                  </a:lnTo>
                  <a:lnTo>
                    <a:pt x="665" y="153"/>
                  </a:lnTo>
                  <a:lnTo>
                    <a:pt x="685" y="153"/>
                  </a:lnTo>
                  <a:lnTo>
                    <a:pt x="704" y="149"/>
                  </a:lnTo>
                  <a:lnTo>
                    <a:pt x="716" y="143"/>
                  </a:lnTo>
                  <a:lnTo>
                    <a:pt x="726" y="129"/>
                  </a:lnTo>
                  <a:lnTo>
                    <a:pt x="723" y="120"/>
                  </a:lnTo>
                  <a:lnTo>
                    <a:pt x="716" y="111"/>
                  </a:lnTo>
                  <a:lnTo>
                    <a:pt x="706" y="103"/>
                  </a:lnTo>
                  <a:lnTo>
                    <a:pt x="699" y="100"/>
                  </a:lnTo>
                  <a:lnTo>
                    <a:pt x="692" y="96"/>
                  </a:lnTo>
                  <a:lnTo>
                    <a:pt x="671" y="78"/>
                  </a:lnTo>
                  <a:lnTo>
                    <a:pt x="666" y="55"/>
                  </a:lnTo>
                  <a:lnTo>
                    <a:pt x="667" y="44"/>
                  </a:lnTo>
                  <a:lnTo>
                    <a:pt x="672" y="33"/>
                  </a:lnTo>
                  <a:lnTo>
                    <a:pt x="680" y="24"/>
                  </a:lnTo>
                  <a:lnTo>
                    <a:pt x="685" y="20"/>
                  </a:lnTo>
                  <a:lnTo>
                    <a:pt x="690" y="16"/>
                  </a:lnTo>
                  <a:lnTo>
                    <a:pt x="702" y="11"/>
                  </a:lnTo>
                  <a:lnTo>
                    <a:pt x="716" y="6"/>
                  </a:lnTo>
                  <a:lnTo>
                    <a:pt x="730" y="2"/>
                  </a:lnTo>
                  <a:lnTo>
                    <a:pt x="744" y="0"/>
                  </a:lnTo>
                  <a:lnTo>
                    <a:pt x="771" y="0"/>
                  </a:lnTo>
                  <a:lnTo>
                    <a:pt x="792" y="9"/>
                  </a:lnTo>
                  <a:lnTo>
                    <a:pt x="810" y="28"/>
                  </a:lnTo>
                  <a:lnTo>
                    <a:pt x="827" y="53"/>
                  </a:lnTo>
                  <a:lnTo>
                    <a:pt x="836" y="82"/>
                  </a:lnTo>
                  <a:lnTo>
                    <a:pt x="836" y="97"/>
                  </a:lnTo>
                  <a:lnTo>
                    <a:pt x="832" y="112"/>
                  </a:lnTo>
                  <a:lnTo>
                    <a:pt x="825" y="126"/>
                  </a:lnTo>
                  <a:lnTo>
                    <a:pt x="815" y="137"/>
                  </a:lnTo>
                  <a:lnTo>
                    <a:pt x="803" y="149"/>
                  </a:lnTo>
                  <a:lnTo>
                    <a:pt x="792" y="160"/>
                  </a:lnTo>
                  <a:lnTo>
                    <a:pt x="776" y="182"/>
                  </a:lnTo>
                  <a:lnTo>
                    <a:pt x="771" y="206"/>
                  </a:lnTo>
                  <a:lnTo>
                    <a:pt x="774" y="216"/>
                  </a:lnTo>
                  <a:lnTo>
                    <a:pt x="781" y="221"/>
                  </a:lnTo>
                  <a:lnTo>
                    <a:pt x="788" y="222"/>
                  </a:lnTo>
                  <a:lnTo>
                    <a:pt x="798" y="220"/>
                  </a:lnTo>
                  <a:lnTo>
                    <a:pt x="807" y="213"/>
                  </a:lnTo>
                  <a:lnTo>
                    <a:pt x="815" y="207"/>
                  </a:lnTo>
                  <a:lnTo>
                    <a:pt x="822" y="192"/>
                  </a:lnTo>
                  <a:lnTo>
                    <a:pt x="825" y="185"/>
                  </a:lnTo>
                  <a:lnTo>
                    <a:pt x="832" y="179"/>
                  </a:lnTo>
                  <a:lnTo>
                    <a:pt x="841" y="175"/>
                  </a:lnTo>
                  <a:lnTo>
                    <a:pt x="851" y="174"/>
                  </a:lnTo>
                  <a:lnTo>
                    <a:pt x="874" y="177"/>
                  </a:lnTo>
                  <a:lnTo>
                    <a:pt x="884" y="182"/>
                  </a:lnTo>
                  <a:lnTo>
                    <a:pt x="893" y="189"/>
                  </a:lnTo>
                  <a:lnTo>
                    <a:pt x="904" y="213"/>
                  </a:lnTo>
                  <a:lnTo>
                    <a:pt x="909" y="244"/>
                  </a:lnTo>
                  <a:lnTo>
                    <a:pt x="909" y="257"/>
                  </a:lnTo>
                  <a:lnTo>
                    <a:pt x="906" y="273"/>
                  </a:lnTo>
                  <a:lnTo>
                    <a:pt x="897" y="285"/>
                  </a:lnTo>
                  <a:lnTo>
                    <a:pt x="884" y="295"/>
                  </a:lnTo>
                  <a:lnTo>
                    <a:pt x="878" y="299"/>
                  </a:lnTo>
                  <a:lnTo>
                    <a:pt x="869" y="302"/>
                  </a:lnTo>
                  <a:lnTo>
                    <a:pt x="853" y="304"/>
                  </a:lnTo>
                  <a:lnTo>
                    <a:pt x="821" y="303"/>
                  </a:lnTo>
                  <a:lnTo>
                    <a:pt x="796" y="297"/>
                  </a:lnTo>
                  <a:lnTo>
                    <a:pt x="786" y="293"/>
                  </a:lnTo>
                  <a:lnTo>
                    <a:pt x="771" y="309"/>
                  </a:lnTo>
                  <a:lnTo>
                    <a:pt x="776" y="326"/>
                  </a:lnTo>
                  <a:lnTo>
                    <a:pt x="782" y="345"/>
                  </a:lnTo>
                  <a:lnTo>
                    <a:pt x="790" y="365"/>
                  </a:lnTo>
                  <a:lnTo>
                    <a:pt x="790" y="36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6" name="Freeform 66"/>
            <p:cNvSpPr>
              <a:spLocks/>
            </p:cNvSpPr>
            <p:nvPr/>
          </p:nvSpPr>
          <p:spPr bwMode="auto">
            <a:xfrm>
              <a:off x="1133476" y="4740275"/>
              <a:ext cx="17463" cy="57150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34" y="140"/>
                </a:cxn>
                <a:cxn ang="0">
                  <a:pos x="43" y="142"/>
                </a:cxn>
                <a:cxn ang="0">
                  <a:pos x="44" y="130"/>
                </a:cxn>
                <a:cxn ang="0">
                  <a:pos x="38" y="122"/>
                </a:cxn>
                <a:cxn ang="0">
                  <a:pos x="28" y="115"/>
                </a:cxn>
                <a:cxn ang="0">
                  <a:pos x="8" y="91"/>
                </a:cxn>
                <a:cxn ang="0">
                  <a:pos x="0" y="55"/>
                </a:cxn>
                <a:cxn ang="0">
                  <a:pos x="4" y="44"/>
                </a:cxn>
                <a:cxn ang="0">
                  <a:pos x="9" y="30"/>
                </a:cxn>
                <a:cxn ang="0">
                  <a:pos x="15" y="16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44" h="142">
                  <a:moveTo>
                    <a:pt x="26" y="0"/>
                  </a:moveTo>
                  <a:lnTo>
                    <a:pt x="34" y="140"/>
                  </a:lnTo>
                  <a:lnTo>
                    <a:pt x="43" y="142"/>
                  </a:lnTo>
                  <a:lnTo>
                    <a:pt x="44" y="130"/>
                  </a:lnTo>
                  <a:lnTo>
                    <a:pt x="38" y="122"/>
                  </a:lnTo>
                  <a:lnTo>
                    <a:pt x="28" y="115"/>
                  </a:lnTo>
                  <a:lnTo>
                    <a:pt x="8" y="91"/>
                  </a:lnTo>
                  <a:lnTo>
                    <a:pt x="0" y="55"/>
                  </a:lnTo>
                  <a:lnTo>
                    <a:pt x="4" y="44"/>
                  </a:lnTo>
                  <a:lnTo>
                    <a:pt x="9" y="30"/>
                  </a:lnTo>
                  <a:lnTo>
                    <a:pt x="15" y="16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7" name="Freeform 67"/>
            <p:cNvSpPr>
              <a:spLocks/>
            </p:cNvSpPr>
            <p:nvPr/>
          </p:nvSpPr>
          <p:spPr bwMode="auto">
            <a:xfrm>
              <a:off x="1117601" y="4840288"/>
              <a:ext cx="39688" cy="68262"/>
            </a:xfrm>
            <a:custGeom>
              <a:avLst/>
              <a:gdLst/>
              <a:ahLst/>
              <a:cxnLst>
                <a:cxn ang="0">
                  <a:pos x="84" y="144"/>
                </a:cxn>
                <a:cxn ang="0">
                  <a:pos x="89" y="149"/>
                </a:cxn>
                <a:cxn ang="0">
                  <a:pos x="98" y="158"/>
                </a:cxn>
                <a:cxn ang="0">
                  <a:pos x="97" y="167"/>
                </a:cxn>
                <a:cxn ang="0">
                  <a:pos x="89" y="169"/>
                </a:cxn>
                <a:cxn ang="0">
                  <a:pos x="74" y="169"/>
                </a:cxn>
                <a:cxn ang="0">
                  <a:pos x="55" y="164"/>
                </a:cxn>
                <a:cxn ang="0">
                  <a:pos x="45" y="159"/>
                </a:cxn>
                <a:cxn ang="0">
                  <a:pos x="35" y="152"/>
                </a:cxn>
                <a:cxn ang="0">
                  <a:pos x="17" y="134"/>
                </a:cxn>
                <a:cxn ang="0">
                  <a:pos x="5" y="111"/>
                </a:cxn>
                <a:cxn ang="0">
                  <a:pos x="0" y="85"/>
                </a:cxn>
                <a:cxn ang="0">
                  <a:pos x="5" y="57"/>
                </a:cxn>
                <a:cxn ang="0">
                  <a:pos x="12" y="43"/>
                </a:cxn>
                <a:cxn ang="0">
                  <a:pos x="24" y="28"/>
                </a:cxn>
                <a:cxn ang="0">
                  <a:pos x="38" y="14"/>
                </a:cxn>
                <a:cxn ang="0">
                  <a:pos x="48" y="8"/>
                </a:cxn>
                <a:cxn ang="0">
                  <a:pos x="52" y="4"/>
                </a:cxn>
                <a:cxn ang="0">
                  <a:pos x="58" y="0"/>
                </a:cxn>
                <a:cxn ang="0">
                  <a:pos x="63" y="15"/>
                </a:cxn>
                <a:cxn ang="0">
                  <a:pos x="52" y="28"/>
                </a:cxn>
                <a:cxn ang="0">
                  <a:pos x="41" y="42"/>
                </a:cxn>
                <a:cxn ang="0">
                  <a:pos x="33" y="59"/>
                </a:cxn>
                <a:cxn ang="0">
                  <a:pos x="29" y="78"/>
                </a:cxn>
                <a:cxn ang="0">
                  <a:pos x="33" y="100"/>
                </a:cxn>
                <a:cxn ang="0">
                  <a:pos x="39" y="111"/>
                </a:cxn>
                <a:cxn ang="0">
                  <a:pos x="47" y="121"/>
                </a:cxn>
                <a:cxn ang="0">
                  <a:pos x="59" y="131"/>
                </a:cxn>
                <a:cxn ang="0">
                  <a:pos x="67" y="136"/>
                </a:cxn>
                <a:cxn ang="0">
                  <a:pos x="74" y="142"/>
                </a:cxn>
                <a:cxn ang="0">
                  <a:pos x="84" y="144"/>
                </a:cxn>
                <a:cxn ang="0">
                  <a:pos x="84" y="144"/>
                </a:cxn>
              </a:cxnLst>
              <a:rect l="0" t="0" r="r" b="b"/>
              <a:pathLst>
                <a:path w="98" h="169">
                  <a:moveTo>
                    <a:pt x="84" y="144"/>
                  </a:moveTo>
                  <a:lnTo>
                    <a:pt x="89" y="149"/>
                  </a:lnTo>
                  <a:lnTo>
                    <a:pt x="98" y="158"/>
                  </a:lnTo>
                  <a:lnTo>
                    <a:pt x="97" y="167"/>
                  </a:lnTo>
                  <a:lnTo>
                    <a:pt x="89" y="169"/>
                  </a:lnTo>
                  <a:lnTo>
                    <a:pt x="74" y="169"/>
                  </a:lnTo>
                  <a:lnTo>
                    <a:pt x="55" y="164"/>
                  </a:lnTo>
                  <a:lnTo>
                    <a:pt x="45" y="159"/>
                  </a:lnTo>
                  <a:lnTo>
                    <a:pt x="35" y="152"/>
                  </a:lnTo>
                  <a:lnTo>
                    <a:pt x="17" y="134"/>
                  </a:lnTo>
                  <a:lnTo>
                    <a:pt x="5" y="111"/>
                  </a:lnTo>
                  <a:lnTo>
                    <a:pt x="0" y="85"/>
                  </a:lnTo>
                  <a:lnTo>
                    <a:pt x="5" y="57"/>
                  </a:lnTo>
                  <a:lnTo>
                    <a:pt x="12" y="43"/>
                  </a:lnTo>
                  <a:lnTo>
                    <a:pt x="24" y="28"/>
                  </a:lnTo>
                  <a:lnTo>
                    <a:pt x="38" y="14"/>
                  </a:lnTo>
                  <a:lnTo>
                    <a:pt x="48" y="8"/>
                  </a:lnTo>
                  <a:lnTo>
                    <a:pt x="52" y="4"/>
                  </a:lnTo>
                  <a:lnTo>
                    <a:pt x="58" y="0"/>
                  </a:lnTo>
                  <a:lnTo>
                    <a:pt x="63" y="15"/>
                  </a:lnTo>
                  <a:lnTo>
                    <a:pt x="52" y="28"/>
                  </a:lnTo>
                  <a:lnTo>
                    <a:pt x="41" y="42"/>
                  </a:lnTo>
                  <a:lnTo>
                    <a:pt x="33" y="59"/>
                  </a:lnTo>
                  <a:lnTo>
                    <a:pt x="29" y="78"/>
                  </a:lnTo>
                  <a:lnTo>
                    <a:pt x="33" y="100"/>
                  </a:lnTo>
                  <a:lnTo>
                    <a:pt x="39" y="111"/>
                  </a:lnTo>
                  <a:lnTo>
                    <a:pt x="47" y="121"/>
                  </a:lnTo>
                  <a:lnTo>
                    <a:pt x="59" y="131"/>
                  </a:lnTo>
                  <a:lnTo>
                    <a:pt x="67" y="136"/>
                  </a:lnTo>
                  <a:lnTo>
                    <a:pt x="74" y="142"/>
                  </a:lnTo>
                  <a:lnTo>
                    <a:pt x="84" y="144"/>
                  </a:lnTo>
                  <a:lnTo>
                    <a:pt x="84" y="1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" name="Freeform 68"/>
            <p:cNvSpPr>
              <a:spLocks/>
            </p:cNvSpPr>
            <p:nvPr/>
          </p:nvSpPr>
          <p:spPr bwMode="auto">
            <a:xfrm>
              <a:off x="779463" y="4705350"/>
              <a:ext cx="303213" cy="268287"/>
            </a:xfrm>
            <a:custGeom>
              <a:avLst/>
              <a:gdLst/>
              <a:ahLst/>
              <a:cxnLst>
                <a:cxn ang="0">
                  <a:pos x="651" y="114"/>
                </a:cxn>
                <a:cxn ang="0">
                  <a:pos x="671" y="77"/>
                </a:cxn>
                <a:cxn ang="0">
                  <a:pos x="703" y="39"/>
                </a:cxn>
                <a:cxn ang="0">
                  <a:pos x="731" y="18"/>
                </a:cxn>
                <a:cxn ang="0">
                  <a:pos x="755" y="4"/>
                </a:cxn>
                <a:cxn ang="0">
                  <a:pos x="752" y="67"/>
                </a:cxn>
                <a:cxn ang="0">
                  <a:pos x="734" y="213"/>
                </a:cxn>
                <a:cxn ang="0">
                  <a:pos x="714" y="288"/>
                </a:cxn>
                <a:cxn ang="0">
                  <a:pos x="703" y="483"/>
                </a:cxn>
                <a:cxn ang="0">
                  <a:pos x="690" y="625"/>
                </a:cxn>
                <a:cxn ang="0">
                  <a:pos x="670" y="659"/>
                </a:cxn>
                <a:cxn ang="0">
                  <a:pos x="642" y="623"/>
                </a:cxn>
                <a:cxn ang="0">
                  <a:pos x="619" y="572"/>
                </a:cxn>
                <a:cxn ang="0">
                  <a:pos x="595" y="548"/>
                </a:cxn>
                <a:cxn ang="0">
                  <a:pos x="577" y="537"/>
                </a:cxn>
                <a:cxn ang="0">
                  <a:pos x="531" y="522"/>
                </a:cxn>
                <a:cxn ang="0">
                  <a:pos x="396" y="522"/>
                </a:cxn>
                <a:cxn ang="0">
                  <a:pos x="322" y="532"/>
                </a:cxn>
                <a:cxn ang="0">
                  <a:pos x="296" y="549"/>
                </a:cxn>
                <a:cxn ang="0">
                  <a:pos x="265" y="563"/>
                </a:cxn>
                <a:cxn ang="0">
                  <a:pos x="227" y="580"/>
                </a:cxn>
                <a:cxn ang="0">
                  <a:pos x="190" y="596"/>
                </a:cxn>
                <a:cxn ang="0">
                  <a:pos x="160" y="613"/>
                </a:cxn>
                <a:cxn ang="0">
                  <a:pos x="114" y="659"/>
                </a:cxn>
                <a:cxn ang="0">
                  <a:pos x="89" y="675"/>
                </a:cxn>
                <a:cxn ang="0">
                  <a:pos x="64" y="645"/>
                </a:cxn>
                <a:cxn ang="0">
                  <a:pos x="39" y="608"/>
                </a:cxn>
                <a:cxn ang="0">
                  <a:pos x="31" y="565"/>
                </a:cxn>
                <a:cxn ang="0">
                  <a:pos x="59" y="546"/>
                </a:cxn>
                <a:cxn ang="0">
                  <a:pos x="58" y="504"/>
                </a:cxn>
                <a:cxn ang="0">
                  <a:pos x="27" y="509"/>
                </a:cxn>
                <a:cxn ang="0">
                  <a:pos x="3" y="507"/>
                </a:cxn>
                <a:cxn ang="0">
                  <a:pos x="26" y="485"/>
                </a:cxn>
                <a:cxn ang="0">
                  <a:pos x="69" y="485"/>
                </a:cxn>
                <a:cxn ang="0">
                  <a:pos x="85" y="537"/>
                </a:cxn>
                <a:cxn ang="0">
                  <a:pos x="64" y="571"/>
                </a:cxn>
                <a:cxn ang="0">
                  <a:pos x="79" y="618"/>
                </a:cxn>
                <a:cxn ang="0">
                  <a:pos x="95" y="629"/>
                </a:cxn>
                <a:cxn ang="0">
                  <a:pos x="127" y="600"/>
                </a:cxn>
                <a:cxn ang="0">
                  <a:pos x="152" y="585"/>
                </a:cxn>
                <a:cxn ang="0">
                  <a:pos x="185" y="570"/>
                </a:cxn>
                <a:cxn ang="0">
                  <a:pos x="223" y="555"/>
                </a:cxn>
                <a:cxn ang="0">
                  <a:pos x="263" y="537"/>
                </a:cxn>
                <a:cxn ang="0">
                  <a:pos x="303" y="514"/>
                </a:cxn>
                <a:cxn ang="0">
                  <a:pos x="327" y="499"/>
                </a:cxn>
                <a:cxn ang="0">
                  <a:pos x="404" y="491"/>
                </a:cxn>
                <a:cxn ang="0">
                  <a:pos x="525" y="489"/>
                </a:cxn>
                <a:cxn ang="0">
                  <a:pos x="593" y="507"/>
                </a:cxn>
                <a:cxn ang="0">
                  <a:pos x="618" y="522"/>
                </a:cxn>
                <a:cxn ang="0">
                  <a:pos x="661" y="568"/>
                </a:cxn>
                <a:cxn ang="0">
                  <a:pos x="681" y="311"/>
                </a:cxn>
                <a:cxn ang="0">
                  <a:pos x="696" y="244"/>
                </a:cxn>
                <a:cxn ang="0">
                  <a:pos x="724" y="144"/>
                </a:cxn>
                <a:cxn ang="0">
                  <a:pos x="726" y="62"/>
                </a:cxn>
                <a:cxn ang="0">
                  <a:pos x="684" y="110"/>
                </a:cxn>
                <a:cxn ang="0">
                  <a:pos x="659" y="152"/>
                </a:cxn>
                <a:cxn ang="0">
                  <a:pos x="637" y="152"/>
                </a:cxn>
              </a:cxnLst>
              <a:rect l="0" t="0" r="r" b="b"/>
              <a:pathLst>
                <a:path w="763" h="675">
                  <a:moveTo>
                    <a:pt x="637" y="152"/>
                  </a:moveTo>
                  <a:lnTo>
                    <a:pt x="643" y="134"/>
                  </a:lnTo>
                  <a:lnTo>
                    <a:pt x="651" y="114"/>
                  </a:lnTo>
                  <a:lnTo>
                    <a:pt x="657" y="102"/>
                  </a:lnTo>
                  <a:lnTo>
                    <a:pt x="664" y="90"/>
                  </a:lnTo>
                  <a:lnTo>
                    <a:pt x="671" y="77"/>
                  </a:lnTo>
                  <a:lnTo>
                    <a:pt x="681" y="64"/>
                  </a:lnTo>
                  <a:lnTo>
                    <a:pt x="691" y="52"/>
                  </a:lnTo>
                  <a:lnTo>
                    <a:pt x="703" y="39"/>
                  </a:lnTo>
                  <a:lnTo>
                    <a:pt x="715" y="28"/>
                  </a:lnTo>
                  <a:lnTo>
                    <a:pt x="723" y="23"/>
                  </a:lnTo>
                  <a:lnTo>
                    <a:pt x="731" y="18"/>
                  </a:lnTo>
                  <a:lnTo>
                    <a:pt x="738" y="13"/>
                  </a:lnTo>
                  <a:lnTo>
                    <a:pt x="746" y="8"/>
                  </a:lnTo>
                  <a:lnTo>
                    <a:pt x="755" y="4"/>
                  </a:lnTo>
                  <a:lnTo>
                    <a:pt x="763" y="0"/>
                  </a:lnTo>
                  <a:lnTo>
                    <a:pt x="760" y="20"/>
                  </a:lnTo>
                  <a:lnTo>
                    <a:pt x="752" y="67"/>
                  </a:lnTo>
                  <a:lnTo>
                    <a:pt x="741" y="172"/>
                  </a:lnTo>
                  <a:lnTo>
                    <a:pt x="738" y="192"/>
                  </a:lnTo>
                  <a:lnTo>
                    <a:pt x="734" y="213"/>
                  </a:lnTo>
                  <a:lnTo>
                    <a:pt x="728" y="239"/>
                  </a:lnTo>
                  <a:lnTo>
                    <a:pt x="722" y="263"/>
                  </a:lnTo>
                  <a:lnTo>
                    <a:pt x="714" y="288"/>
                  </a:lnTo>
                  <a:lnTo>
                    <a:pt x="708" y="311"/>
                  </a:lnTo>
                  <a:lnTo>
                    <a:pt x="702" y="349"/>
                  </a:lnTo>
                  <a:lnTo>
                    <a:pt x="703" y="483"/>
                  </a:lnTo>
                  <a:lnTo>
                    <a:pt x="700" y="566"/>
                  </a:lnTo>
                  <a:lnTo>
                    <a:pt x="696" y="600"/>
                  </a:lnTo>
                  <a:lnTo>
                    <a:pt x="690" y="625"/>
                  </a:lnTo>
                  <a:lnTo>
                    <a:pt x="683" y="642"/>
                  </a:lnTo>
                  <a:lnTo>
                    <a:pt x="676" y="654"/>
                  </a:lnTo>
                  <a:lnTo>
                    <a:pt x="670" y="659"/>
                  </a:lnTo>
                  <a:lnTo>
                    <a:pt x="664" y="659"/>
                  </a:lnTo>
                  <a:lnTo>
                    <a:pt x="651" y="642"/>
                  </a:lnTo>
                  <a:lnTo>
                    <a:pt x="642" y="623"/>
                  </a:lnTo>
                  <a:lnTo>
                    <a:pt x="633" y="597"/>
                  </a:lnTo>
                  <a:lnTo>
                    <a:pt x="627" y="585"/>
                  </a:lnTo>
                  <a:lnTo>
                    <a:pt x="619" y="572"/>
                  </a:lnTo>
                  <a:lnTo>
                    <a:pt x="611" y="562"/>
                  </a:lnTo>
                  <a:lnTo>
                    <a:pt x="601" y="552"/>
                  </a:lnTo>
                  <a:lnTo>
                    <a:pt x="595" y="548"/>
                  </a:lnTo>
                  <a:lnTo>
                    <a:pt x="589" y="543"/>
                  </a:lnTo>
                  <a:lnTo>
                    <a:pt x="583" y="539"/>
                  </a:lnTo>
                  <a:lnTo>
                    <a:pt x="577" y="537"/>
                  </a:lnTo>
                  <a:lnTo>
                    <a:pt x="561" y="531"/>
                  </a:lnTo>
                  <a:lnTo>
                    <a:pt x="546" y="525"/>
                  </a:lnTo>
                  <a:lnTo>
                    <a:pt x="531" y="522"/>
                  </a:lnTo>
                  <a:lnTo>
                    <a:pt x="513" y="519"/>
                  </a:lnTo>
                  <a:lnTo>
                    <a:pt x="477" y="517"/>
                  </a:lnTo>
                  <a:lnTo>
                    <a:pt x="396" y="522"/>
                  </a:lnTo>
                  <a:lnTo>
                    <a:pt x="366" y="523"/>
                  </a:lnTo>
                  <a:lnTo>
                    <a:pt x="335" y="525"/>
                  </a:lnTo>
                  <a:lnTo>
                    <a:pt x="322" y="532"/>
                  </a:lnTo>
                  <a:lnTo>
                    <a:pt x="311" y="538"/>
                  </a:lnTo>
                  <a:lnTo>
                    <a:pt x="303" y="546"/>
                  </a:lnTo>
                  <a:lnTo>
                    <a:pt x="296" y="549"/>
                  </a:lnTo>
                  <a:lnTo>
                    <a:pt x="289" y="553"/>
                  </a:lnTo>
                  <a:lnTo>
                    <a:pt x="277" y="558"/>
                  </a:lnTo>
                  <a:lnTo>
                    <a:pt x="265" y="563"/>
                  </a:lnTo>
                  <a:lnTo>
                    <a:pt x="252" y="570"/>
                  </a:lnTo>
                  <a:lnTo>
                    <a:pt x="239" y="575"/>
                  </a:lnTo>
                  <a:lnTo>
                    <a:pt x="227" y="580"/>
                  </a:lnTo>
                  <a:lnTo>
                    <a:pt x="214" y="585"/>
                  </a:lnTo>
                  <a:lnTo>
                    <a:pt x="203" y="591"/>
                  </a:lnTo>
                  <a:lnTo>
                    <a:pt x="190" y="596"/>
                  </a:lnTo>
                  <a:lnTo>
                    <a:pt x="180" y="601"/>
                  </a:lnTo>
                  <a:lnTo>
                    <a:pt x="169" y="608"/>
                  </a:lnTo>
                  <a:lnTo>
                    <a:pt x="160" y="613"/>
                  </a:lnTo>
                  <a:lnTo>
                    <a:pt x="151" y="619"/>
                  </a:lnTo>
                  <a:lnTo>
                    <a:pt x="126" y="643"/>
                  </a:lnTo>
                  <a:lnTo>
                    <a:pt x="114" y="659"/>
                  </a:lnTo>
                  <a:lnTo>
                    <a:pt x="104" y="669"/>
                  </a:lnTo>
                  <a:lnTo>
                    <a:pt x="95" y="675"/>
                  </a:lnTo>
                  <a:lnTo>
                    <a:pt x="89" y="675"/>
                  </a:lnTo>
                  <a:lnTo>
                    <a:pt x="78" y="666"/>
                  </a:lnTo>
                  <a:lnTo>
                    <a:pt x="69" y="653"/>
                  </a:lnTo>
                  <a:lnTo>
                    <a:pt x="64" y="645"/>
                  </a:lnTo>
                  <a:lnTo>
                    <a:pt x="56" y="634"/>
                  </a:lnTo>
                  <a:lnTo>
                    <a:pt x="48" y="621"/>
                  </a:lnTo>
                  <a:lnTo>
                    <a:pt x="39" y="608"/>
                  </a:lnTo>
                  <a:lnTo>
                    <a:pt x="27" y="582"/>
                  </a:lnTo>
                  <a:lnTo>
                    <a:pt x="26" y="572"/>
                  </a:lnTo>
                  <a:lnTo>
                    <a:pt x="31" y="565"/>
                  </a:lnTo>
                  <a:lnTo>
                    <a:pt x="37" y="560"/>
                  </a:lnTo>
                  <a:lnTo>
                    <a:pt x="45" y="556"/>
                  </a:lnTo>
                  <a:lnTo>
                    <a:pt x="59" y="546"/>
                  </a:lnTo>
                  <a:lnTo>
                    <a:pt x="66" y="532"/>
                  </a:lnTo>
                  <a:lnTo>
                    <a:pt x="64" y="513"/>
                  </a:lnTo>
                  <a:lnTo>
                    <a:pt x="58" y="504"/>
                  </a:lnTo>
                  <a:lnTo>
                    <a:pt x="49" y="501"/>
                  </a:lnTo>
                  <a:lnTo>
                    <a:pt x="39" y="504"/>
                  </a:lnTo>
                  <a:lnTo>
                    <a:pt x="27" y="509"/>
                  </a:lnTo>
                  <a:lnTo>
                    <a:pt x="8" y="527"/>
                  </a:lnTo>
                  <a:lnTo>
                    <a:pt x="0" y="546"/>
                  </a:lnTo>
                  <a:lnTo>
                    <a:pt x="3" y="507"/>
                  </a:lnTo>
                  <a:lnTo>
                    <a:pt x="13" y="494"/>
                  </a:lnTo>
                  <a:lnTo>
                    <a:pt x="20" y="489"/>
                  </a:lnTo>
                  <a:lnTo>
                    <a:pt x="26" y="485"/>
                  </a:lnTo>
                  <a:lnTo>
                    <a:pt x="37" y="481"/>
                  </a:lnTo>
                  <a:lnTo>
                    <a:pt x="49" y="480"/>
                  </a:lnTo>
                  <a:lnTo>
                    <a:pt x="69" y="485"/>
                  </a:lnTo>
                  <a:lnTo>
                    <a:pt x="82" y="496"/>
                  </a:lnTo>
                  <a:lnTo>
                    <a:pt x="87" y="515"/>
                  </a:lnTo>
                  <a:lnTo>
                    <a:pt x="85" y="537"/>
                  </a:lnTo>
                  <a:lnTo>
                    <a:pt x="77" y="558"/>
                  </a:lnTo>
                  <a:lnTo>
                    <a:pt x="69" y="567"/>
                  </a:lnTo>
                  <a:lnTo>
                    <a:pt x="64" y="571"/>
                  </a:lnTo>
                  <a:lnTo>
                    <a:pt x="58" y="575"/>
                  </a:lnTo>
                  <a:lnTo>
                    <a:pt x="77" y="611"/>
                  </a:lnTo>
                  <a:lnTo>
                    <a:pt x="79" y="618"/>
                  </a:lnTo>
                  <a:lnTo>
                    <a:pt x="85" y="627"/>
                  </a:lnTo>
                  <a:lnTo>
                    <a:pt x="90" y="629"/>
                  </a:lnTo>
                  <a:lnTo>
                    <a:pt x="95" y="629"/>
                  </a:lnTo>
                  <a:lnTo>
                    <a:pt x="112" y="614"/>
                  </a:lnTo>
                  <a:lnTo>
                    <a:pt x="121" y="604"/>
                  </a:lnTo>
                  <a:lnTo>
                    <a:pt x="127" y="600"/>
                  </a:lnTo>
                  <a:lnTo>
                    <a:pt x="135" y="595"/>
                  </a:lnTo>
                  <a:lnTo>
                    <a:pt x="143" y="590"/>
                  </a:lnTo>
                  <a:lnTo>
                    <a:pt x="152" y="585"/>
                  </a:lnTo>
                  <a:lnTo>
                    <a:pt x="162" y="580"/>
                  </a:lnTo>
                  <a:lnTo>
                    <a:pt x="174" y="575"/>
                  </a:lnTo>
                  <a:lnTo>
                    <a:pt x="185" y="570"/>
                  </a:lnTo>
                  <a:lnTo>
                    <a:pt x="198" y="565"/>
                  </a:lnTo>
                  <a:lnTo>
                    <a:pt x="210" y="560"/>
                  </a:lnTo>
                  <a:lnTo>
                    <a:pt x="223" y="555"/>
                  </a:lnTo>
                  <a:lnTo>
                    <a:pt x="237" y="548"/>
                  </a:lnTo>
                  <a:lnTo>
                    <a:pt x="250" y="543"/>
                  </a:lnTo>
                  <a:lnTo>
                    <a:pt x="263" y="537"/>
                  </a:lnTo>
                  <a:lnTo>
                    <a:pt x="277" y="532"/>
                  </a:lnTo>
                  <a:lnTo>
                    <a:pt x="290" y="524"/>
                  </a:lnTo>
                  <a:lnTo>
                    <a:pt x="303" y="514"/>
                  </a:lnTo>
                  <a:lnTo>
                    <a:pt x="314" y="505"/>
                  </a:lnTo>
                  <a:lnTo>
                    <a:pt x="320" y="501"/>
                  </a:lnTo>
                  <a:lnTo>
                    <a:pt x="327" y="499"/>
                  </a:lnTo>
                  <a:lnTo>
                    <a:pt x="347" y="495"/>
                  </a:lnTo>
                  <a:lnTo>
                    <a:pt x="367" y="495"/>
                  </a:lnTo>
                  <a:lnTo>
                    <a:pt x="404" y="491"/>
                  </a:lnTo>
                  <a:lnTo>
                    <a:pt x="443" y="488"/>
                  </a:lnTo>
                  <a:lnTo>
                    <a:pt x="484" y="486"/>
                  </a:lnTo>
                  <a:lnTo>
                    <a:pt x="525" y="489"/>
                  </a:lnTo>
                  <a:lnTo>
                    <a:pt x="565" y="496"/>
                  </a:lnTo>
                  <a:lnTo>
                    <a:pt x="584" y="503"/>
                  </a:lnTo>
                  <a:lnTo>
                    <a:pt x="593" y="507"/>
                  </a:lnTo>
                  <a:lnTo>
                    <a:pt x="602" y="512"/>
                  </a:lnTo>
                  <a:lnTo>
                    <a:pt x="611" y="515"/>
                  </a:lnTo>
                  <a:lnTo>
                    <a:pt x="618" y="522"/>
                  </a:lnTo>
                  <a:lnTo>
                    <a:pt x="635" y="534"/>
                  </a:lnTo>
                  <a:lnTo>
                    <a:pt x="649" y="551"/>
                  </a:lnTo>
                  <a:lnTo>
                    <a:pt x="661" y="568"/>
                  </a:lnTo>
                  <a:lnTo>
                    <a:pt x="670" y="509"/>
                  </a:lnTo>
                  <a:lnTo>
                    <a:pt x="678" y="374"/>
                  </a:lnTo>
                  <a:lnTo>
                    <a:pt x="681" y="311"/>
                  </a:lnTo>
                  <a:lnTo>
                    <a:pt x="685" y="285"/>
                  </a:lnTo>
                  <a:lnTo>
                    <a:pt x="690" y="263"/>
                  </a:lnTo>
                  <a:lnTo>
                    <a:pt x="696" y="244"/>
                  </a:lnTo>
                  <a:lnTo>
                    <a:pt x="703" y="225"/>
                  </a:lnTo>
                  <a:lnTo>
                    <a:pt x="715" y="187"/>
                  </a:lnTo>
                  <a:lnTo>
                    <a:pt x="724" y="144"/>
                  </a:lnTo>
                  <a:lnTo>
                    <a:pt x="731" y="100"/>
                  </a:lnTo>
                  <a:lnTo>
                    <a:pt x="736" y="53"/>
                  </a:lnTo>
                  <a:lnTo>
                    <a:pt x="726" y="62"/>
                  </a:lnTo>
                  <a:lnTo>
                    <a:pt x="714" y="72"/>
                  </a:lnTo>
                  <a:lnTo>
                    <a:pt x="700" y="88"/>
                  </a:lnTo>
                  <a:lnTo>
                    <a:pt x="684" y="110"/>
                  </a:lnTo>
                  <a:lnTo>
                    <a:pt x="676" y="123"/>
                  </a:lnTo>
                  <a:lnTo>
                    <a:pt x="667" y="136"/>
                  </a:lnTo>
                  <a:lnTo>
                    <a:pt x="659" y="152"/>
                  </a:lnTo>
                  <a:lnTo>
                    <a:pt x="651" y="168"/>
                  </a:lnTo>
                  <a:lnTo>
                    <a:pt x="635" y="207"/>
                  </a:lnTo>
                  <a:lnTo>
                    <a:pt x="637" y="152"/>
                  </a:lnTo>
                  <a:lnTo>
                    <a:pt x="637" y="15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9" name="Freeform 69"/>
            <p:cNvSpPr>
              <a:spLocks/>
            </p:cNvSpPr>
            <p:nvPr/>
          </p:nvSpPr>
          <p:spPr bwMode="auto">
            <a:xfrm>
              <a:off x="731838" y="4903788"/>
              <a:ext cx="720725" cy="219075"/>
            </a:xfrm>
            <a:custGeom>
              <a:avLst/>
              <a:gdLst/>
              <a:ahLst/>
              <a:cxnLst>
                <a:cxn ang="0">
                  <a:pos x="66" y="19"/>
                </a:cxn>
                <a:cxn ang="0">
                  <a:pos x="73" y="76"/>
                </a:cxn>
                <a:cxn ang="0">
                  <a:pos x="66" y="93"/>
                </a:cxn>
                <a:cxn ang="0">
                  <a:pos x="30" y="122"/>
                </a:cxn>
                <a:cxn ang="0">
                  <a:pos x="50" y="152"/>
                </a:cxn>
                <a:cxn ang="0">
                  <a:pos x="84" y="190"/>
                </a:cxn>
                <a:cxn ang="0">
                  <a:pos x="146" y="334"/>
                </a:cxn>
                <a:cxn ang="0">
                  <a:pos x="232" y="330"/>
                </a:cxn>
                <a:cxn ang="0">
                  <a:pos x="322" y="238"/>
                </a:cxn>
                <a:cxn ang="0">
                  <a:pos x="379" y="191"/>
                </a:cxn>
                <a:cxn ang="0">
                  <a:pos x="432" y="162"/>
                </a:cxn>
                <a:cxn ang="0">
                  <a:pos x="501" y="124"/>
                </a:cxn>
                <a:cxn ang="0">
                  <a:pos x="589" y="155"/>
                </a:cxn>
                <a:cxn ang="0">
                  <a:pos x="831" y="168"/>
                </a:cxn>
                <a:cxn ang="0">
                  <a:pos x="1060" y="151"/>
                </a:cxn>
                <a:cxn ang="0">
                  <a:pos x="1136" y="235"/>
                </a:cxn>
                <a:cxn ang="0">
                  <a:pos x="1084" y="312"/>
                </a:cxn>
                <a:cxn ang="0">
                  <a:pos x="957" y="242"/>
                </a:cxn>
                <a:cxn ang="0">
                  <a:pos x="962" y="309"/>
                </a:cxn>
                <a:cxn ang="0">
                  <a:pos x="1021" y="367"/>
                </a:cxn>
                <a:cxn ang="0">
                  <a:pos x="961" y="486"/>
                </a:cxn>
                <a:cxn ang="0">
                  <a:pos x="1029" y="472"/>
                </a:cxn>
                <a:cxn ang="0">
                  <a:pos x="1063" y="384"/>
                </a:cxn>
                <a:cxn ang="0">
                  <a:pos x="1112" y="455"/>
                </a:cxn>
                <a:cxn ang="0">
                  <a:pos x="1179" y="522"/>
                </a:cxn>
                <a:cxn ang="0">
                  <a:pos x="1141" y="435"/>
                </a:cxn>
                <a:cxn ang="0">
                  <a:pos x="1220" y="391"/>
                </a:cxn>
                <a:cxn ang="0">
                  <a:pos x="1288" y="425"/>
                </a:cxn>
                <a:cxn ang="0">
                  <a:pos x="1235" y="347"/>
                </a:cxn>
                <a:cxn ang="0">
                  <a:pos x="1241" y="286"/>
                </a:cxn>
                <a:cxn ang="0">
                  <a:pos x="1314" y="194"/>
                </a:cxn>
                <a:cxn ang="0">
                  <a:pos x="1370" y="157"/>
                </a:cxn>
                <a:cxn ang="0">
                  <a:pos x="1490" y="127"/>
                </a:cxn>
                <a:cxn ang="0">
                  <a:pos x="1581" y="152"/>
                </a:cxn>
                <a:cxn ang="0">
                  <a:pos x="1358" y="195"/>
                </a:cxn>
                <a:cxn ang="0">
                  <a:pos x="1266" y="296"/>
                </a:cxn>
                <a:cxn ang="0">
                  <a:pos x="1303" y="367"/>
                </a:cxn>
                <a:cxn ang="0">
                  <a:pos x="1268" y="467"/>
                </a:cxn>
                <a:cxn ang="0">
                  <a:pos x="1193" y="411"/>
                </a:cxn>
                <a:cxn ang="0">
                  <a:pos x="1177" y="467"/>
                </a:cxn>
                <a:cxn ang="0">
                  <a:pos x="1170" y="550"/>
                </a:cxn>
                <a:cxn ang="0">
                  <a:pos x="1087" y="482"/>
                </a:cxn>
                <a:cxn ang="0">
                  <a:pos x="1069" y="411"/>
                </a:cxn>
                <a:cxn ang="0">
                  <a:pos x="1024" y="523"/>
                </a:cxn>
                <a:cxn ang="0">
                  <a:pos x="934" y="487"/>
                </a:cxn>
                <a:cxn ang="0">
                  <a:pos x="970" y="378"/>
                </a:cxn>
                <a:cxn ang="0">
                  <a:pos x="920" y="232"/>
                </a:cxn>
                <a:cxn ang="0">
                  <a:pos x="1006" y="220"/>
                </a:cxn>
                <a:cxn ang="0">
                  <a:pos x="1084" y="282"/>
                </a:cxn>
                <a:cxn ang="0">
                  <a:pos x="1081" y="191"/>
                </a:cxn>
                <a:cxn ang="0">
                  <a:pos x="937" y="180"/>
                </a:cxn>
                <a:cxn ang="0">
                  <a:pos x="653" y="191"/>
                </a:cxn>
                <a:cxn ang="0">
                  <a:pos x="481" y="170"/>
                </a:cxn>
                <a:cxn ang="0">
                  <a:pos x="413" y="205"/>
                </a:cxn>
                <a:cxn ang="0">
                  <a:pos x="331" y="281"/>
                </a:cxn>
                <a:cxn ang="0">
                  <a:pos x="251" y="357"/>
                </a:cxn>
                <a:cxn ang="0">
                  <a:pos x="156" y="377"/>
                </a:cxn>
                <a:cxn ang="0">
                  <a:pos x="112" y="235"/>
                </a:cxn>
                <a:cxn ang="0">
                  <a:pos x="29" y="181"/>
                </a:cxn>
                <a:cxn ang="0">
                  <a:pos x="1" y="102"/>
                </a:cxn>
                <a:cxn ang="0">
                  <a:pos x="47" y="8"/>
                </a:cxn>
              </a:cxnLst>
              <a:rect l="0" t="0" r="r" b="b"/>
              <a:pathLst>
                <a:path w="1815" h="552">
                  <a:moveTo>
                    <a:pt x="111" y="46"/>
                  </a:moveTo>
                  <a:lnTo>
                    <a:pt x="106" y="38"/>
                  </a:lnTo>
                  <a:lnTo>
                    <a:pt x="93" y="24"/>
                  </a:lnTo>
                  <a:lnTo>
                    <a:pt x="88" y="22"/>
                  </a:lnTo>
                  <a:lnTo>
                    <a:pt x="84" y="19"/>
                  </a:lnTo>
                  <a:lnTo>
                    <a:pt x="76" y="17"/>
                  </a:lnTo>
                  <a:lnTo>
                    <a:pt x="66" y="19"/>
                  </a:lnTo>
                  <a:lnTo>
                    <a:pt x="57" y="28"/>
                  </a:lnTo>
                  <a:lnTo>
                    <a:pt x="50" y="41"/>
                  </a:lnTo>
                  <a:lnTo>
                    <a:pt x="52" y="52"/>
                  </a:lnTo>
                  <a:lnTo>
                    <a:pt x="57" y="62"/>
                  </a:lnTo>
                  <a:lnTo>
                    <a:pt x="64" y="70"/>
                  </a:lnTo>
                  <a:lnTo>
                    <a:pt x="69" y="74"/>
                  </a:lnTo>
                  <a:lnTo>
                    <a:pt x="73" y="76"/>
                  </a:lnTo>
                  <a:lnTo>
                    <a:pt x="82" y="81"/>
                  </a:lnTo>
                  <a:lnTo>
                    <a:pt x="91" y="85"/>
                  </a:lnTo>
                  <a:lnTo>
                    <a:pt x="95" y="94"/>
                  </a:lnTo>
                  <a:lnTo>
                    <a:pt x="93" y="100"/>
                  </a:lnTo>
                  <a:lnTo>
                    <a:pt x="86" y="103"/>
                  </a:lnTo>
                  <a:lnTo>
                    <a:pt x="73" y="98"/>
                  </a:lnTo>
                  <a:lnTo>
                    <a:pt x="66" y="93"/>
                  </a:lnTo>
                  <a:lnTo>
                    <a:pt x="59" y="88"/>
                  </a:lnTo>
                  <a:lnTo>
                    <a:pt x="52" y="84"/>
                  </a:lnTo>
                  <a:lnTo>
                    <a:pt x="45" y="81"/>
                  </a:lnTo>
                  <a:lnTo>
                    <a:pt x="40" y="83"/>
                  </a:lnTo>
                  <a:lnTo>
                    <a:pt x="35" y="88"/>
                  </a:lnTo>
                  <a:lnTo>
                    <a:pt x="29" y="104"/>
                  </a:lnTo>
                  <a:lnTo>
                    <a:pt x="30" y="122"/>
                  </a:lnTo>
                  <a:lnTo>
                    <a:pt x="36" y="128"/>
                  </a:lnTo>
                  <a:lnTo>
                    <a:pt x="47" y="133"/>
                  </a:lnTo>
                  <a:lnTo>
                    <a:pt x="60" y="134"/>
                  </a:lnTo>
                  <a:lnTo>
                    <a:pt x="79" y="132"/>
                  </a:lnTo>
                  <a:lnTo>
                    <a:pt x="83" y="146"/>
                  </a:lnTo>
                  <a:lnTo>
                    <a:pt x="59" y="148"/>
                  </a:lnTo>
                  <a:lnTo>
                    <a:pt x="50" y="152"/>
                  </a:lnTo>
                  <a:lnTo>
                    <a:pt x="49" y="157"/>
                  </a:lnTo>
                  <a:lnTo>
                    <a:pt x="50" y="165"/>
                  </a:lnTo>
                  <a:lnTo>
                    <a:pt x="54" y="174"/>
                  </a:lnTo>
                  <a:lnTo>
                    <a:pt x="58" y="180"/>
                  </a:lnTo>
                  <a:lnTo>
                    <a:pt x="63" y="185"/>
                  </a:lnTo>
                  <a:lnTo>
                    <a:pt x="69" y="189"/>
                  </a:lnTo>
                  <a:lnTo>
                    <a:pt x="84" y="190"/>
                  </a:lnTo>
                  <a:lnTo>
                    <a:pt x="105" y="185"/>
                  </a:lnTo>
                  <a:lnTo>
                    <a:pt x="116" y="185"/>
                  </a:lnTo>
                  <a:lnTo>
                    <a:pt x="125" y="192"/>
                  </a:lnTo>
                  <a:lnTo>
                    <a:pt x="137" y="219"/>
                  </a:lnTo>
                  <a:lnTo>
                    <a:pt x="148" y="275"/>
                  </a:lnTo>
                  <a:lnTo>
                    <a:pt x="145" y="321"/>
                  </a:lnTo>
                  <a:lnTo>
                    <a:pt x="146" y="334"/>
                  </a:lnTo>
                  <a:lnTo>
                    <a:pt x="153" y="343"/>
                  </a:lnTo>
                  <a:lnTo>
                    <a:pt x="156" y="347"/>
                  </a:lnTo>
                  <a:lnTo>
                    <a:pt x="161" y="349"/>
                  </a:lnTo>
                  <a:lnTo>
                    <a:pt x="177" y="350"/>
                  </a:lnTo>
                  <a:lnTo>
                    <a:pt x="213" y="340"/>
                  </a:lnTo>
                  <a:lnTo>
                    <a:pt x="223" y="335"/>
                  </a:lnTo>
                  <a:lnTo>
                    <a:pt x="232" y="330"/>
                  </a:lnTo>
                  <a:lnTo>
                    <a:pt x="242" y="325"/>
                  </a:lnTo>
                  <a:lnTo>
                    <a:pt x="251" y="319"/>
                  </a:lnTo>
                  <a:lnTo>
                    <a:pt x="270" y="304"/>
                  </a:lnTo>
                  <a:lnTo>
                    <a:pt x="286" y="287"/>
                  </a:lnTo>
                  <a:lnTo>
                    <a:pt x="302" y="270"/>
                  </a:lnTo>
                  <a:lnTo>
                    <a:pt x="314" y="249"/>
                  </a:lnTo>
                  <a:lnTo>
                    <a:pt x="322" y="238"/>
                  </a:lnTo>
                  <a:lnTo>
                    <a:pt x="331" y="228"/>
                  </a:lnTo>
                  <a:lnTo>
                    <a:pt x="341" y="218"/>
                  </a:lnTo>
                  <a:lnTo>
                    <a:pt x="352" y="209"/>
                  </a:lnTo>
                  <a:lnTo>
                    <a:pt x="358" y="204"/>
                  </a:lnTo>
                  <a:lnTo>
                    <a:pt x="366" y="200"/>
                  </a:lnTo>
                  <a:lnTo>
                    <a:pt x="372" y="195"/>
                  </a:lnTo>
                  <a:lnTo>
                    <a:pt x="379" y="191"/>
                  </a:lnTo>
                  <a:lnTo>
                    <a:pt x="386" y="186"/>
                  </a:lnTo>
                  <a:lnTo>
                    <a:pt x="393" y="182"/>
                  </a:lnTo>
                  <a:lnTo>
                    <a:pt x="399" y="179"/>
                  </a:lnTo>
                  <a:lnTo>
                    <a:pt x="406" y="175"/>
                  </a:lnTo>
                  <a:lnTo>
                    <a:pt x="413" y="171"/>
                  </a:lnTo>
                  <a:lnTo>
                    <a:pt x="419" y="168"/>
                  </a:lnTo>
                  <a:lnTo>
                    <a:pt x="432" y="162"/>
                  </a:lnTo>
                  <a:lnTo>
                    <a:pt x="443" y="157"/>
                  </a:lnTo>
                  <a:lnTo>
                    <a:pt x="454" y="152"/>
                  </a:lnTo>
                  <a:lnTo>
                    <a:pt x="468" y="146"/>
                  </a:lnTo>
                  <a:lnTo>
                    <a:pt x="475" y="143"/>
                  </a:lnTo>
                  <a:lnTo>
                    <a:pt x="475" y="132"/>
                  </a:lnTo>
                  <a:lnTo>
                    <a:pt x="482" y="124"/>
                  </a:lnTo>
                  <a:lnTo>
                    <a:pt x="501" y="124"/>
                  </a:lnTo>
                  <a:lnTo>
                    <a:pt x="516" y="128"/>
                  </a:lnTo>
                  <a:lnTo>
                    <a:pt x="525" y="132"/>
                  </a:lnTo>
                  <a:lnTo>
                    <a:pt x="535" y="136"/>
                  </a:lnTo>
                  <a:lnTo>
                    <a:pt x="547" y="141"/>
                  </a:lnTo>
                  <a:lnTo>
                    <a:pt x="559" y="144"/>
                  </a:lnTo>
                  <a:lnTo>
                    <a:pt x="573" y="150"/>
                  </a:lnTo>
                  <a:lnTo>
                    <a:pt x="589" y="155"/>
                  </a:lnTo>
                  <a:lnTo>
                    <a:pt x="606" y="160"/>
                  </a:lnTo>
                  <a:lnTo>
                    <a:pt x="625" y="163"/>
                  </a:lnTo>
                  <a:lnTo>
                    <a:pt x="645" y="167"/>
                  </a:lnTo>
                  <a:lnTo>
                    <a:pt x="667" y="170"/>
                  </a:lnTo>
                  <a:lnTo>
                    <a:pt x="717" y="174"/>
                  </a:lnTo>
                  <a:lnTo>
                    <a:pt x="775" y="174"/>
                  </a:lnTo>
                  <a:lnTo>
                    <a:pt x="831" y="168"/>
                  </a:lnTo>
                  <a:lnTo>
                    <a:pt x="874" y="162"/>
                  </a:lnTo>
                  <a:lnTo>
                    <a:pt x="905" y="155"/>
                  </a:lnTo>
                  <a:lnTo>
                    <a:pt x="932" y="148"/>
                  </a:lnTo>
                  <a:lnTo>
                    <a:pt x="953" y="143"/>
                  </a:lnTo>
                  <a:lnTo>
                    <a:pt x="976" y="139"/>
                  </a:lnTo>
                  <a:lnTo>
                    <a:pt x="1030" y="143"/>
                  </a:lnTo>
                  <a:lnTo>
                    <a:pt x="1060" y="151"/>
                  </a:lnTo>
                  <a:lnTo>
                    <a:pt x="1084" y="160"/>
                  </a:lnTo>
                  <a:lnTo>
                    <a:pt x="1093" y="163"/>
                  </a:lnTo>
                  <a:lnTo>
                    <a:pt x="1102" y="168"/>
                  </a:lnTo>
                  <a:lnTo>
                    <a:pt x="1113" y="179"/>
                  </a:lnTo>
                  <a:lnTo>
                    <a:pt x="1127" y="198"/>
                  </a:lnTo>
                  <a:lnTo>
                    <a:pt x="1134" y="214"/>
                  </a:lnTo>
                  <a:lnTo>
                    <a:pt x="1136" y="235"/>
                  </a:lnTo>
                  <a:lnTo>
                    <a:pt x="1132" y="266"/>
                  </a:lnTo>
                  <a:lnTo>
                    <a:pt x="1127" y="280"/>
                  </a:lnTo>
                  <a:lnTo>
                    <a:pt x="1120" y="294"/>
                  </a:lnTo>
                  <a:lnTo>
                    <a:pt x="1111" y="304"/>
                  </a:lnTo>
                  <a:lnTo>
                    <a:pt x="1105" y="307"/>
                  </a:lnTo>
                  <a:lnTo>
                    <a:pt x="1098" y="309"/>
                  </a:lnTo>
                  <a:lnTo>
                    <a:pt x="1084" y="312"/>
                  </a:lnTo>
                  <a:lnTo>
                    <a:pt x="1071" y="314"/>
                  </a:lnTo>
                  <a:lnTo>
                    <a:pt x="1043" y="311"/>
                  </a:lnTo>
                  <a:lnTo>
                    <a:pt x="1020" y="302"/>
                  </a:lnTo>
                  <a:lnTo>
                    <a:pt x="1005" y="286"/>
                  </a:lnTo>
                  <a:lnTo>
                    <a:pt x="994" y="253"/>
                  </a:lnTo>
                  <a:lnTo>
                    <a:pt x="982" y="243"/>
                  </a:lnTo>
                  <a:lnTo>
                    <a:pt x="957" y="242"/>
                  </a:lnTo>
                  <a:lnTo>
                    <a:pt x="942" y="244"/>
                  </a:lnTo>
                  <a:lnTo>
                    <a:pt x="934" y="253"/>
                  </a:lnTo>
                  <a:lnTo>
                    <a:pt x="933" y="264"/>
                  </a:lnTo>
                  <a:lnTo>
                    <a:pt x="935" y="277"/>
                  </a:lnTo>
                  <a:lnTo>
                    <a:pt x="942" y="290"/>
                  </a:lnTo>
                  <a:lnTo>
                    <a:pt x="952" y="301"/>
                  </a:lnTo>
                  <a:lnTo>
                    <a:pt x="962" y="309"/>
                  </a:lnTo>
                  <a:lnTo>
                    <a:pt x="972" y="311"/>
                  </a:lnTo>
                  <a:lnTo>
                    <a:pt x="992" y="316"/>
                  </a:lnTo>
                  <a:lnTo>
                    <a:pt x="1001" y="321"/>
                  </a:lnTo>
                  <a:lnTo>
                    <a:pt x="1010" y="329"/>
                  </a:lnTo>
                  <a:lnTo>
                    <a:pt x="1021" y="344"/>
                  </a:lnTo>
                  <a:lnTo>
                    <a:pt x="1025" y="360"/>
                  </a:lnTo>
                  <a:lnTo>
                    <a:pt x="1021" y="367"/>
                  </a:lnTo>
                  <a:lnTo>
                    <a:pt x="1015" y="373"/>
                  </a:lnTo>
                  <a:lnTo>
                    <a:pt x="1006" y="379"/>
                  </a:lnTo>
                  <a:lnTo>
                    <a:pt x="997" y="387"/>
                  </a:lnTo>
                  <a:lnTo>
                    <a:pt x="961" y="420"/>
                  </a:lnTo>
                  <a:lnTo>
                    <a:pt x="953" y="446"/>
                  </a:lnTo>
                  <a:lnTo>
                    <a:pt x="956" y="474"/>
                  </a:lnTo>
                  <a:lnTo>
                    <a:pt x="961" y="486"/>
                  </a:lnTo>
                  <a:lnTo>
                    <a:pt x="968" y="496"/>
                  </a:lnTo>
                  <a:lnTo>
                    <a:pt x="975" y="498"/>
                  </a:lnTo>
                  <a:lnTo>
                    <a:pt x="981" y="501"/>
                  </a:lnTo>
                  <a:lnTo>
                    <a:pt x="995" y="502"/>
                  </a:lnTo>
                  <a:lnTo>
                    <a:pt x="1010" y="498"/>
                  </a:lnTo>
                  <a:lnTo>
                    <a:pt x="1020" y="492"/>
                  </a:lnTo>
                  <a:lnTo>
                    <a:pt x="1029" y="472"/>
                  </a:lnTo>
                  <a:lnTo>
                    <a:pt x="1029" y="429"/>
                  </a:lnTo>
                  <a:lnTo>
                    <a:pt x="1033" y="411"/>
                  </a:lnTo>
                  <a:lnTo>
                    <a:pt x="1038" y="403"/>
                  </a:lnTo>
                  <a:lnTo>
                    <a:pt x="1044" y="396"/>
                  </a:lnTo>
                  <a:lnTo>
                    <a:pt x="1048" y="392"/>
                  </a:lnTo>
                  <a:lnTo>
                    <a:pt x="1053" y="390"/>
                  </a:lnTo>
                  <a:lnTo>
                    <a:pt x="1063" y="384"/>
                  </a:lnTo>
                  <a:lnTo>
                    <a:pt x="1074" y="383"/>
                  </a:lnTo>
                  <a:lnTo>
                    <a:pt x="1088" y="383"/>
                  </a:lnTo>
                  <a:lnTo>
                    <a:pt x="1101" y="387"/>
                  </a:lnTo>
                  <a:lnTo>
                    <a:pt x="1110" y="395"/>
                  </a:lnTo>
                  <a:lnTo>
                    <a:pt x="1117" y="416"/>
                  </a:lnTo>
                  <a:lnTo>
                    <a:pt x="1116" y="439"/>
                  </a:lnTo>
                  <a:lnTo>
                    <a:pt x="1112" y="455"/>
                  </a:lnTo>
                  <a:lnTo>
                    <a:pt x="1110" y="496"/>
                  </a:lnTo>
                  <a:lnTo>
                    <a:pt x="1116" y="516"/>
                  </a:lnTo>
                  <a:lnTo>
                    <a:pt x="1122" y="522"/>
                  </a:lnTo>
                  <a:lnTo>
                    <a:pt x="1130" y="526"/>
                  </a:lnTo>
                  <a:lnTo>
                    <a:pt x="1148" y="528"/>
                  </a:lnTo>
                  <a:lnTo>
                    <a:pt x="1165" y="528"/>
                  </a:lnTo>
                  <a:lnTo>
                    <a:pt x="1179" y="522"/>
                  </a:lnTo>
                  <a:lnTo>
                    <a:pt x="1185" y="504"/>
                  </a:lnTo>
                  <a:lnTo>
                    <a:pt x="1184" y="493"/>
                  </a:lnTo>
                  <a:lnTo>
                    <a:pt x="1179" y="486"/>
                  </a:lnTo>
                  <a:lnTo>
                    <a:pt x="1173" y="479"/>
                  </a:lnTo>
                  <a:lnTo>
                    <a:pt x="1164" y="475"/>
                  </a:lnTo>
                  <a:lnTo>
                    <a:pt x="1139" y="455"/>
                  </a:lnTo>
                  <a:lnTo>
                    <a:pt x="1141" y="435"/>
                  </a:lnTo>
                  <a:lnTo>
                    <a:pt x="1149" y="414"/>
                  </a:lnTo>
                  <a:lnTo>
                    <a:pt x="1155" y="403"/>
                  </a:lnTo>
                  <a:lnTo>
                    <a:pt x="1163" y="396"/>
                  </a:lnTo>
                  <a:lnTo>
                    <a:pt x="1172" y="390"/>
                  </a:lnTo>
                  <a:lnTo>
                    <a:pt x="1180" y="386"/>
                  </a:lnTo>
                  <a:lnTo>
                    <a:pt x="1199" y="384"/>
                  </a:lnTo>
                  <a:lnTo>
                    <a:pt x="1220" y="391"/>
                  </a:lnTo>
                  <a:lnTo>
                    <a:pt x="1236" y="407"/>
                  </a:lnTo>
                  <a:lnTo>
                    <a:pt x="1246" y="432"/>
                  </a:lnTo>
                  <a:lnTo>
                    <a:pt x="1251" y="444"/>
                  </a:lnTo>
                  <a:lnTo>
                    <a:pt x="1259" y="449"/>
                  </a:lnTo>
                  <a:lnTo>
                    <a:pt x="1266" y="450"/>
                  </a:lnTo>
                  <a:lnTo>
                    <a:pt x="1275" y="445"/>
                  </a:lnTo>
                  <a:lnTo>
                    <a:pt x="1288" y="425"/>
                  </a:lnTo>
                  <a:lnTo>
                    <a:pt x="1289" y="397"/>
                  </a:lnTo>
                  <a:lnTo>
                    <a:pt x="1283" y="383"/>
                  </a:lnTo>
                  <a:lnTo>
                    <a:pt x="1273" y="371"/>
                  </a:lnTo>
                  <a:lnTo>
                    <a:pt x="1261" y="360"/>
                  </a:lnTo>
                  <a:lnTo>
                    <a:pt x="1254" y="357"/>
                  </a:lnTo>
                  <a:lnTo>
                    <a:pt x="1247" y="353"/>
                  </a:lnTo>
                  <a:lnTo>
                    <a:pt x="1235" y="347"/>
                  </a:lnTo>
                  <a:lnTo>
                    <a:pt x="1223" y="342"/>
                  </a:lnTo>
                  <a:lnTo>
                    <a:pt x="1213" y="339"/>
                  </a:lnTo>
                  <a:lnTo>
                    <a:pt x="1216" y="334"/>
                  </a:lnTo>
                  <a:lnTo>
                    <a:pt x="1222" y="319"/>
                  </a:lnTo>
                  <a:lnTo>
                    <a:pt x="1227" y="310"/>
                  </a:lnTo>
                  <a:lnTo>
                    <a:pt x="1233" y="299"/>
                  </a:lnTo>
                  <a:lnTo>
                    <a:pt x="1241" y="286"/>
                  </a:lnTo>
                  <a:lnTo>
                    <a:pt x="1249" y="273"/>
                  </a:lnTo>
                  <a:lnTo>
                    <a:pt x="1257" y="259"/>
                  </a:lnTo>
                  <a:lnTo>
                    <a:pt x="1268" y="246"/>
                  </a:lnTo>
                  <a:lnTo>
                    <a:pt x="1278" y="232"/>
                  </a:lnTo>
                  <a:lnTo>
                    <a:pt x="1289" y="219"/>
                  </a:lnTo>
                  <a:lnTo>
                    <a:pt x="1302" y="205"/>
                  </a:lnTo>
                  <a:lnTo>
                    <a:pt x="1314" y="194"/>
                  </a:lnTo>
                  <a:lnTo>
                    <a:pt x="1328" y="182"/>
                  </a:lnTo>
                  <a:lnTo>
                    <a:pt x="1334" y="177"/>
                  </a:lnTo>
                  <a:lnTo>
                    <a:pt x="1342" y="174"/>
                  </a:lnTo>
                  <a:lnTo>
                    <a:pt x="1348" y="168"/>
                  </a:lnTo>
                  <a:lnTo>
                    <a:pt x="1356" y="165"/>
                  </a:lnTo>
                  <a:lnTo>
                    <a:pt x="1362" y="161"/>
                  </a:lnTo>
                  <a:lnTo>
                    <a:pt x="1370" y="157"/>
                  </a:lnTo>
                  <a:lnTo>
                    <a:pt x="1385" y="151"/>
                  </a:lnTo>
                  <a:lnTo>
                    <a:pt x="1399" y="146"/>
                  </a:lnTo>
                  <a:lnTo>
                    <a:pt x="1414" y="141"/>
                  </a:lnTo>
                  <a:lnTo>
                    <a:pt x="1428" y="137"/>
                  </a:lnTo>
                  <a:lnTo>
                    <a:pt x="1443" y="133"/>
                  </a:lnTo>
                  <a:lnTo>
                    <a:pt x="1458" y="131"/>
                  </a:lnTo>
                  <a:lnTo>
                    <a:pt x="1490" y="127"/>
                  </a:lnTo>
                  <a:lnTo>
                    <a:pt x="1521" y="126"/>
                  </a:lnTo>
                  <a:lnTo>
                    <a:pt x="1591" y="127"/>
                  </a:lnTo>
                  <a:lnTo>
                    <a:pt x="1665" y="129"/>
                  </a:lnTo>
                  <a:lnTo>
                    <a:pt x="1738" y="133"/>
                  </a:lnTo>
                  <a:lnTo>
                    <a:pt x="1815" y="136"/>
                  </a:lnTo>
                  <a:lnTo>
                    <a:pt x="1804" y="153"/>
                  </a:lnTo>
                  <a:lnTo>
                    <a:pt x="1581" y="152"/>
                  </a:lnTo>
                  <a:lnTo>
                    <a:pt x="1471" y="157"/>
                  </a:lnTo>
                  <a:lnTo>
                    <a:pt x="1439" y="162"/>
                  </a:lnTo>
                  <a:lnTo>
                    <a:pt x="1409" y="170"/>
                  </a:lnTo>
                  <a:lnTo>
                    <a:pt x="1395" y="175"/>
                  </a:lnTo>
                  <a:lnTo>
                    <a:pt x="1382" y="181"/>
                  </a:lnTo>
                  <a:lnTo>
                    <a:pt x="1370" y="187"/>
                  </a:lnTo>
                  <a:lnTo>
                    <a:pt x="1358" y="195"/>
                  </a:lnTo>
                  <a:lnTo>
                    <a:pt x="1338" y="211"/>
                  </a:lnTo>
                  <a:lnTo>
                    <a:pt x="1318" y="233"/>
                  </a:lnTo>
                  <a:lnTo>
                    <a:pt x="1308" y="243"/>
                  </a:lnTo>
                  <a:lnTo>
                    <a:pt x="1299" y="254"/>
                  </a:lnTo>
                  <a:lnTo>
                    <a:pt x="1290" y="266"/>
                  </a:lnTo>
                  <a:lnTo>
                    <a:pt x="1281" y="276"/>
                  </a:lnTo>
                  <a:lnTo>
                    <a:pt x="1266" y="296"/>
                  </a:lnTo>
                  <a:lnTo>
                    <a:pt x="1255" y="312"/>
                  </a:lnTo>
                  <a:lnTo>
                    <a:pt x="1245" y="326"/>
                  </a:lnTo>
                  <a:lnTo>
                    <a:pt x="1255" y="331"/>
                  </a:lnTo>
                  <a:lnTo>
                    <a:pt x="1266" y="338"/>
                  </a:lnTo>
                  <a:lnTo>
                    <a:pt x="1273" y="342"/>
                  </a:lnTo>
                  <a:lnTo>
                    <a:pt x="1279" y="345"/>
                  </a:lnTo>
                  <a:lnTo>
                    <a:pt x="1303" y="367"/>
                  </a:lnTo>
                  <a:lnTo>
                    <a:pt x="1312" y="393"/>
                  </a:lnTo>
                  <a:lnTo>
                    <a:pt x="1309" y="421"/>
                  </a:lnTo>
                  <a:lnTo>
                    <a:pt x="1302" y="445"/>
                  </a:lnTo>
                  <a:lnTo>
                    <a:pt x="1295" y="454"/>
                  </a:lnTo>
                  <a:lnTo>
                    <a:pt x="1288" y="462"/>
                  </a:lnTo>
                  <a:lnTo>
                    <a:pt x="1279" y="465"/>
                  </a:lnTo>
                  <a:lnTo>
                    <a:pt x="1268" y="467"/>
                  </a:lnTo>
                  <a:lnTo>
                    <a:pt x="1256" y="464"/>
                  </a:lnTo>
                  <a:lnTo>
                    <a:pt x="1245" y="456"/>
                  </a:lnTo>
                  <a:lnTo>
                    <a:pt x="1226" y="435"/>
                  </a:lnTo>
                  <a:lnTo>
                    <a:pt x="1216" y="424"/>
                  </a:lnTo>
                  <a:lnTo>
                    <a:pt x="1204" y="415"/>
                  </a:lnTo>
                  <a:lnTo>
                    <a:pt x="1198" y="412"/>
                  </a:lnTo>
                  <a:lnTo>
                    <a:pt x="1193" y="411"/>
                  </a:lnTo>
                  <a:lnTo>
                    <a:pt x="1178" y="412"/>
                  </a:lnTo>
                  <a:lnTo>
                    <a:pt x="1166" y="419"/>
                  </a:lnTo>
                  <a:lnTo>
                    <a:pt x="1159" y="426"/>
                  </a:lnTo>
                  <a:lnTo>
                    <a:pt x="1159" y="444"/>
                  </a:lnTo>
                  <a:lnTo>
                    <a:pt x="1164" y="453"/>
                  </a:lnTo>
                  <a:lnTo>
                    <a:pt x="1170" y="460"/>
                  </a:lnTo>
                  <a:lnTo>
                    <a:pt x="1177" y="467"/>
                  </a:lnTo>
                  <a:lnTo>
                    <a:pt x="1184" y="469"/>
                  </a:lnTo>
                  <a:lnTo>
                    <a:pt x="1208" y="492"/>
                  </a:lnTo>
                  <a:lnTo>
                    <a:pt x="1212" y="510"/>
                  </a:lnTo>
                  <a:lnTo>
                    <a:pt x="1206" y="526"/>
                  </a:lnTo>
                  <a:lnTo>
                    <a:pt x="1190" y="540"/>
                  </a:lnTo>
                  <a:lnTo>
                    <a:pt x="1180" y="545"/>
                  </a:lnTo>
                  <a:lnTo>
                    <a:pt x="1170" y="550"/>
                  </a:lnTo>
                  <a:lnTo>
                    <a:pt x="1159" y="552"/>
                  </a:lnTo>
                  <a:lnTo>
                    <a:pt x="1148" y="552"/>
                  </a:lnTo>
                  <a:lnTo>
                    <a:pt x="1120" y="547"/>
                  </a:lnTo>
                  <a:lnTo>
                    <a:pt x="1107" y="540"/>
                  </a:lnTo>
                  <a:lnTo>
                    <a:pt x="1098" y="531"/>
                  </a:lnTo>
                  <a:lnTo>
                    <a:pt x="1088" y="508"/>
                  </a:lnTo>
                  <a:lnTo>
                    <a:pt x="1087" y="482"/>
                  </a:lnTo>
                  <a:lnTo>
                    <a:pt x="1091" y="455"/>
                  </a:lnTo>
                  <a:lnTo>
                    <a:pt x="1092" y="444"/>
                  </a:lnTo>
                  <a:lnTo>
                    <a:pt x="1091" y="432"/>
                  </a:lnTo>
                  <a:lnTo>
                    <a:pt x="1088" y="424"/>
                  </a:lnTo>
                  <a:lnTo>
                    <a:pt x="1083" y="416"/>
                  </a:lnTo>
                  <a:lnTo>
                    <a:pt x="1077" y="412"/>
                  </a:lnTo>
                  <a:lnTo>
                    <a:pt x="1069" y="411"/>
                  </a:lnTo>
                  <a:lnTo>
                    <a:pt x="1060" y="414"/>
                  </a:lnTo>
                  <a:lnTo>
                    <a:pt x="1052" y="420"/>
                  </a:lnTo>
                  <a:lnTo>
                    <a:pt x="1043" y="439"/>
                  </a:lnTo>
                  <a:lnTo>
                    <a:pt x="1045" y="459"/>
                  </a:lnTo>
                  <a:lnTo>
                    <a:pt x="1048" y="494"/>
                  </a:lnTo>
                  <a:lnTo>
                    <a:pt x="1038" y="510"/>
                  </a:lnTo>
                  <a:lnTo>
                    <a:pt x="1024" y="523"/>
                  </a:lnTo>
                  <a:lnTo>
                    <a:pt x="1016" y="527"/>
                  </a:lnTo>
                  <a:lnTo>
                    <a:pt x="1006" y="531"/>
                  </a:lnTo>
                  <a:lnTo>
                    <a:pt x="980" y="530"/>
                  </a:lnTo>
                  <a:lnTo>
                    <a:pt x="966" y="523"/>
                  </a:lnTo>
                  <a:lnTo>
                    <a:pt x="958" y="520"/>
                  </a:lnTo>
                  <a:lnTo>
                    <a:pt x="953" y="515"/>
                  </a:lnTo>
                  <a:lnTo>
                    <a:pt x="934" y="487"/>
                  </a:lnTo>
                  <a:lnTo>
                    <a:pt x="928" y="451"/>
                  </a:lnTo>
                  <a:lnTo>
                    <a:pt x="929" y="432"/>
                  </a:lnTo>
                  <a:lnTo>
                    <a:pt x="935" y="415"/>
                  </a:lnTo>
                  <a:lnTo>
                    <a:pt x="944" y="398"/>
                  </a:lnTo>
                  <a:lnTo>
                    <a:pt x="957" y="387"/>
                  </a:lnTo>
                  <a:lnTo>
                    <a:pt x="963" y="383"/>
                  </a:lnTo>
                  <a:lnTo>
                    <a:pt x="970" y="378"/>
                  </a:lnTo>
                  <a:lnTo>
                    <a:pt x="981" y="372"/>
                  </a:lnTo>
                  <a:lnTo>
                    <a:pt x="994" y="362"/>
                  </a:lnTo>
                  <a:lnTo>
                    <a:pt x="992" y="355"/>
                  </a:lnTo>
                  <a:lnTo>
                    <a:pt x="983" y="347"/>
                  </a:lnTo>
                  <a:lnTo>
                    <a:pt x="910" y="280"/>
                  </a:lnTo>
                  <a:lnTo>
                    <a:pt x="910" y="254"/>
                  </a:lnTo>
                  <a:lnTo>
                    <a:pt x="920" y="232"/>
                  </a:lnTo>
                  <a:lnTo>
                    <a:pt x="927" y="224"/>
                  </a:lnTo>
                  <a:lnTo>
                    <a:pt x="932" y="220"/>
                  </a:lnTo>
                  <a:lnTo>
                    <a:pt x="937" y="218"/>
                  </a:lnTo>
                  <a:lnTo>
                    <a:pt x="947" y="213"/>
                  </a:lnTo>
                  <a:lnTo>
                    <a:pt x="961" y="211"/>
                  </a:lnTo>
                  <a:lnTo>
                    <a:pt x="986" y="214"/>
                  </a:lnTo>
                  <a:lnTo>
                    <a:pt x="1006" y="220"/>
                  </a:lnTo>
                  <a:lnTo>
                    <a:pt x="1021" y="233"/>
                  </a:lnTo>
                  <a:lnTo>
                    <a:pt x="1029" y="251"/>
                  </a:lnTo>
                  <a:lnTo>
                    <a:pt x="1036" y="271"/>
                  </a:lnTo>
                  <a:lnTo>
                    <a:pt x="1050" y="285"/>
                  </a:lnTo>
                  <a:lnTo>
                    <a:pt x="1058" y="287"/>
                  </a:lnTo>
                  <a:lnTo>
                    <a:pt x="1068" y="288"/>
                  </a:lnTo>
                  <a:lnTo>
                    <a:pt x="1084" y="282"/>
                  </a:lnTo>
                  <a:lnTo>
                    <a:pt x="1097" y="264"/>
                  </a:lnTo>
                  <a:lnTo>
                    <a:pt x="1103" y="240"/>
                  </a:lnTo>
                  <a:lnTo>
                    <a:pt x="1102" y="216"/>
                  </a:lnTo>
                  <a:lnTo>
                    <a:pt x="1098" y="208"/>
                  </a:lnTo>
                  <a:lnTo>
                    <a:pt x="1092" y="200"/>
                  </a:lnTo>
                  <a:lnTo>
                    <a:pt x="1084" y="194"/>
                  </a:lnTo>
                  <a:lnTo>
                    <a:pt x="1081" y="191"/>
                  </a:lnTo>
                  <a:lnTo>
                    <a:pt x="1076" y="187"/>
                  </a:lnTo>
                  <a:lnTo>
                    <a:pt x="1063" y="182"/>
                  </a:lnTo>
                  <a:lnTo>
                    <a:pt x="1048" y="176"/>
                  </a:lnTo>
                  <a:lnTo>
                    <a:pt x="1031" y="172"/>
                  </a:lnTo>
                  <a:lnTo>
                    <a:pt x="1012" y="171"/>
                  </a:lnTo>
                  <a:lnTo>
                    <a:pt x="966" y="175"/>
                  </a:lnTo>
                  <a:lnTo>
                    <a:pt x="937" y="180"/>
                  </a:lnTo>
                  <a:lnTo>
                    <a:pt x="901" y="186"/>
                  </a:lnTo>
                  <a:lnTo>
                    <a:pt x="862" y="191"/>
                  </a:lnTo>
                  <a:lnTo>
                    <a:pt x="821" y="196"/>
                  </a:lnTo>
                  <a:lnTo>
                    <a:pt x="776" y="199"/>
                  </a:lnTo>
                  <a:lnTo>
                    <a:pt x="732" y="199"/>
                  </a:lnTo>
                  <a:lnTo>
                    <a:pt x="692" y="196"/>
                  </a:lnTo>
                  <a:lnTo>
                    <a:pt x="653" y="191"/>
                  </a:lnTo>
                  <a:lnTo>
                    <a:pt x="636" y="186"/>
                  </a:lnTo>
                  <a:lnTo>
                    <a:pt x="619" y="184"/>
                  </a:lnTo>
                  <a:lnTo>
                    <a:pt x="588" y="177"/>
                  </a:lnTo>
                  <a:lnTo>
                    <a:pt x="562" y="172"/>
                  </a:lnTo>
                  <a:lnTo>
                    <a:pt x="539" y="168"/>
                  </a:lnTo>
                  <a:lnTo>
                    <a:pt x="497" y="163"/>
                  </a:lnTo>
                  <a:lnTo>
                    <a:pt x="481" y="170"/>
                  </a:lnTo>
                  <a:lnTo>
                    <a:pt x="472" y="174"/>
                  </a:lnTo>
                  <a:lnTo>
                    <a:pt x="462" y="179"/>
                  </a:lnTo>
                  <a:lnTo>
                    <a:pt x="451" y="184"/>
                  </a:lnTo>
                  <a:lnTo>
                    <a:pt x="438" y="190"/>
                  </a:lnTo>
                  <a:lnTo>
                    <a:pt x="425" y="198"/>
                  </a:lnTo>
                  <a:lnTo>
                    <a:pt x="419" y="201"/>
                  </a:lnTo>
                  <a:lnTo>
                    <a:pt x="413" y="205"/>
                  </a:lnTo>
                  <a:lnTo>
                    <a:pt x="406" y="209"/>
                  </a:lnTo>
                  <a:lnTo>
                    <a:pt x="400" y="214"/>
                  </a:lnTo>
                  <a:lnTo>
                    <a:pt x="394" y="219"/>
                  </a:lnTo>
                  <a:lnTo>
                    <a:pt x="386" y="223"/>
                  </a:lnTo>
                  <a:lnTo>
                    <a:pt x="362" y="244"/>
                  </a:lnTo>
                  <a:lnTo>
                    <a:pt x="339" y="268"/>
                  </a:lnTo>
                  <a:lnTo>
                    <a:pt x="331" y="281"/>
                  </a:lnTo>
                  <a:lnTo>
                    <a:pt x="321" y="292"/>
                  </a:lnTo>
                  <a:lnTo>
                    <a:pt x="310" y="304"/>
                  </a:lnTo>
                  <a:lnTo>
                    <a:pt x="300" y="315"/>
                  </a:lnTo>
                  <a:lnTo>
                    <a:pt x="281" y="334"/>
                  </a:lnTo>
                  <a:lnTo>
                    <a:pt x="261" y="349"/>
                  </a:lnTo>
                  <a:lnTo>
                    <a:pt x="256" y="353"/>
                  </a:lnTo>
                  <a:lnTo>
                    <a:pt x="251" y="357"/>
                  </a:lnTo>
                  <a:lnTo>
                    <a:pt x="241" y="362"/>
                  </a:lnTo>
                  <a:lnTo>
                    <a:pt x="231" y="367"/>
                  </a:lnTo>
                  <a:lnTo>
                    <a:pt x="221" y="372"/>
                  </a:lnTo>
                  <a:lnTo>
                    <a:pt x="209" y="376"/>
                  </a:lnTo>
                  <a:lnTo>
                    <a:pt x="199" y="377"/>
                  </a:lnTo>
                  <a:lnTo>
                    <a:pt x="177" y="379"/>
                  </a:lnTo>
                  <a:lnTo>
                    <a:pt x="156" y="377"/>
                  </a:lnTo>
                  <a:lnTo>
                    <a:pt x="143" y="371"/>
                  </a:lnTo>
                  <a:lnTo>
                    <a:pt x="125" y="348"/>
                  </a:lnTo>
                  <a:lnTo>
                    <a:pt x="120" y="318"/>
                  </a:lnTo>
                  <a:lnTo>
                    <a:pt x="122" y="287"/>
                  </a:lnTo>
                  <a:lnTo>
                    <a:pt x="121" y="261"/>
                  </a:lnTo>
                  <a:lnTo>
                    <a:pt x="117" y="247"/>
                  </a:lnTo>
                  <a:lnTo>
                    <a:pt x="112" y="235"/>
                  </a:lnTo>
                  <a:lnTo>
                    <a:pt x="106" y="225"/>
                  </a:lnTo>
                  <a:lnTo>
                    <a:pt x="102" y="216"/>
                  </a:lnTo>
                  <a:lnTo>
                    <a:pt x="97" y="210"/>
                  </a:lnTo>
                  <a:lnTo>
                    <a:pt x="88" y="213"/>
                  </a:lnTo>
                  <a:lnTo>
                    <a:pt x="67" y="214"/>
                  </a:lnTo>
                  <a:lnTo>
                    <a:pt x="44" y="206"/>
                  </a:lnTo>
                  <a:lnTo>
                    <a:pt x="29" y="181"/>
                  </a:lnTo>
                  <a:lnTo>
                    <a:pt x="26" y="153"/>
                  </a:lnTo>
                  <a:lnTo>
                    <a:pt x="30" y="143"/>
                  </a:lnTo>
                  <a:lnTo>
                    <a:pt x="35" y="142"/>
                  </a:lnTo>
                  <a:lnTo>
                    <a:pt x="39" y="143"/>
                  </a:lnTo>
                  <a:lnTo>
                    <a:pt x="30" y="138"/>
                  </a:lnTo>
                  <a:lnTo>
                    <a:pt x="14" y="123"/>
                  </a:lnTo>
                  <a:lnTo>
                    <a:pt x="1" y="102"/>
                  </a:lnTo>
                  <a:lnTo>
                    <a:pt x="0" y="90"/>
                  </a:lnTo>
                  <a:lnTo>
                    <a:pt x="5" y="80"/>
                  </a:lnTo>
                  <a:lnTo>
                    <a:pt x="21" y="65"/>
                  </a:lnTo>
                  <a:lnTo>
                    <a:pt x="33" y="61"/>
                  </a:lnTo>
                  <a:lnTo>
                    <a:pt x="43" y="64"/>
                  </a:lnTo>
                  <a:lnTo>
                    <a:pt x="40" y="12"/>
                  </a:lnTo>
                  <a:lnTo>
                    <a:pt x="47" y="8"/>
                  </a:lnTo>
                  <a:lnTo>
                    <a:pt x="52" y="4"/>
                  </a:lnTo>
                  <a:lnTo>
                    <a:pt x="62" y="0"/>
                  </a:lnTo>
                  <a:lnTo>
                    <a:pt x="82" y="0"/>
                  </a:lnTo>
                  <a:lnTo>
                    <a:pt x="115" y="27"/>
                  </a:lnTo>
                  <a:lnTo>
                    <a:pt x="111" y="46"/>
                  </a:lnTo>
                  <a:lnTo>
                    <a:pt x="111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0" name="Freeform 70"/>
            <p:cNvSpPr>
              <a:spLocks/>
            </p:cNvSpPr>
            <p:nvPr/>
          </p:nvSpPr>
          <p:spPr bwMode="auto">
            <a:xfrm>
              <a:off x="1158876" y="4759325"/>
              <a:ext cx="17463" cy="17462"/>
            </a:xfrm>
            <a:custGeom>
              <a:avLst/>
              <a:gdLst/>
              <a:ahLst/>
              <a:cxnLst>
                <a:cxn ang="0">
                  <a:pos x="23" y="46"/>
                </a:cxn>
                <a:cxn ang="0">
                  <a:pos x="31" y="43"/>
                </a:cxn>
                <a:cxn ang="0">
                  <a:pos x="38" y="38"/>
                </a:cxn>
                <a:cxn ang="0">
                  <a:pos x="45" y="23"/>
                </a:cxn>
                <a:cxn ang="0">
                  <a:pos x="43" y="14"/>
                </a:cxn>
                <a:cxn ang="0">
                  <a:pos x="38" y="7"/>
                </a:cxn>
                <a:cxn ang="0">
                  <a:pos x="31" y="2"/>
                </a:cxn>
                <a:cxn ang="0">
                  <a:pos x="23" y="0"/>
                </a:cxn>
                <a:cxn ang="0">
                  <a:pos x="14" y="2"/>
                </a:cxn>
                <a:cxn ang="0">
                  <a:pos x="7" y="7"/>
                </a:cxn>
                <a:cxn ang="0">
                  <a:pos x="0" y="23"/>
                </a:cxn>
                <a:cxn ang="0">
                  <a:pos x="2" y="32"/>
                </a:cxn>
                <a:cxn ang="0">
                  <a:pos x="7" y="38"/>
                </a:cxn>
                <a:cxn ang="0">
                  <a:pos x="14" y="43"/>
                </a:cxn>
                <a:cxn ang="0">
                  <a:pos x="23" y="46"/>
                </a:cxn>
                <a:cxn ang="0">
                  <a:pos x="23" y="46"/>
                </a:cxn>
              </a:cxnLst>
              <a:rect l="0" t="0" r="r" b="b"/>
              <a:pathLst>
                <a:path w="45" h="46">
                  <a:moveTo>
                    <a:pt x="23" y="46"/>
                  </a:moveTo>
                  <a:lnTo>
                    <a:pt x="31" y="43"/>
                  </a:lnTo>
                  <a:lnTo>
                    <a:pt x="38" y="38"/>
                  </a:lnTo>
                  <a:lnTo>
                    <a:pt x="45" y="23"/>
                  </a:lnTo>
                  <a:lnTo>
                    <a:pt x="43" y="14"/>
                  </a:lnTo>
                  <a:lnTo>
                    <a:pt x="38" y="7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7" y="7"/>
                  </a:lnTo>
                  <a:lnTo>
                    <a:pt x="0" y="23"/>
                  </a:lnTo>
                  <a:lnTo>
                    <a:pt x="2" y="32"/>
                  </a:lnTo>
                  <a:lnTo>
                    <a:pt x="7" y="38"/>
                  </a:lnTo>
                  <a:lnTo>
                    <a:pt x="14" y="43"/>
                  </a:lnTo>
                  <a:lnTo>
                    <a:pt x="23" y="46"/>
                  </a:lnTo>
                  <a:lnTo>
                    <a:pt x="23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1" name="Freeform 71"/>
            <p:cNvSpPr>
              <a:spLocks/>
            </p:cNvSpPr>
            <p:nvPr/>
          </p:nvSpPr>
          <p:spPr bwMode="auto">
            <a:xfrm>
              <a:off x="1157288" y="4857750"/>
              <a:ext cx="19050" cy="19050"/>
            </a:xfrm>
            <a:custGeom>
              <a:avLst/>
              <a:gdLst/>
              <a:ahLst/>
              <a:cxnLst>
                <a:cxn ang="0">
                  <a:pos x="24" y="47"/>
                </a:cxn>
                <a:cxn ang="0">
                  <a:pos x="32" y="46"/>
                </a:cxn>
                <a:cxn ang="0">
                  <a:pos x="40" y="41"/>
                </a:cxn>
                <a:cxn ang="0">
                  <a:pos x="48" y="24"/>
                </a:cxn>
                <a:cxn ang="0">
                  <a:pos x="45" y="15"/>
                </a:cxn>
                <a:cxn ang="0">
                  <a:pos x="40" y="8"/>
                </a:cxn>
                <a:cxn ang="0">
                  <a:pos x="36" y="4"/>
                </a:cxn>
                <a:cxn ang="0">
                  <a:pos x="32" y="3"/>
                </a:cxn>
                <a:cxn ang="0">
                  <a:pos x="24" y="0"/>
                </a:cxn>
                <a:cxn ang="0">
                  <a:pos x="15" y="3"/>
                </a:cxn>
                <a:cxn ang="0">
                  <a:pos x="7" y="8"/>
                </a:cxn>
                <a:cxn ang="0">
                  <a:pos x="0" y="24"/>
                </a:cxn>
                <a:cxn ang="0">
                  <a:pos x="2" y="33"/>
                </a:cxn>
                <a:cxn ang="0">
                  <a:pos x="7" y="41"/>
                </a:cxn>
                <a:cxn ang="0">
                  <a:pos x="11" y="43"/>
                </a:cxn>
                <a:cxn ang="0">
                  <a:pos x="15" y="46"/>
                </a:cxn>
                <a:cxn ang="0">
                  <a:pos x="24" y="47"/>
                </a:cxn>
                <a:cxn ang="0">
                  <a:pos x="24" y="47"/>
                </a:cxn>
              </a:cxnLst>
              <a:rect l="0" t="0" r="r" b="b"/>
              <a:pathLst>
                <a:path w="48" h="47">
                  <a:moveTo>
                    <a:pt x="24" y="47"/>
                  </a:moveTo>
                  <a:lnTo>
                    <a:pt x="32" y="46"/>
                  </a:lnTo>
                  <a:lnTo>
                    <a:pt x="40" y="41"/>
                  </a:lnTo>
                  <a:lnTo>
                    <a:pt x="48" y="24"/>
                  </a:lnTo>
                  <a:lnTo>
                    <a:pt x="45" y="15"/>
                  </a:lnTo>
                  <a:lnTo>
                    <a:pt x="40" y="8"/>
                  </a:lnTo>
                  <a:lnTo>
                    <a:pt x="36" y="4"/>
                  </a:lnTo>
                  <a:lnTo>
                    <a:pt x="32" y="3"/>
                  </a:lnTo>
                  <a:lnTo>
                    <a:pt x="24" y="0"/>
                  </a:lnTo>
                  <a:lnTo>
                    <a:pt x="15" y="3"/>
                  </a:lnTo>
                  <a:lnTo>
                    <a:pt x="7" y="8"/>
                  </a:lnTo>
                  <a:lnTo>
                    <a:pt x="0" y="24"/>
                  </a:lnTo>
                  <a:lnTo>
                    <a:pt x="2" y="33"/>
                  </a:lnTo>
                  <a:lnTo>
                    <a:pt x="7" y="41"/>
                  </a:lnTo>
                  <a:lnTo>
                    <a:pt x="11" y="43"/>
                  </a:lnTo>
                  <a:lnTo>
                    <a:pt x="15" y="46"/>
                  </a:lnTo>
                  <a:lnTo>
                    <a:pt x="24" y="47"/>
                  </a:lnTo>
                  <a:lnTo>
                    <a:pt x="24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2" name="Freeform 72"/>
            <p:cNvSpPr>
              <a:spLocks/>
            </p:cNvSpPr>
            <p:nvPr/>
          </p:nvSpPr>
          <p:spPr bwMode="auto">
            <a:xfrm>
              <a:off x="846138" y="5014913"/>
              <a:ext cx="266700" cy="190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215" y="0"/>
                </a:cxn>
                <a:cxn ang="0">
                  <a:pos x="243" y="2"/>
                </a:cxn>
                <a:cxn ang="0">
                  <a:pos x="277" y="8"/>
                </a:cxn>
                <a:cxn ang="0">
                  <a:pos x="294" y="12"/>
                </a:cxn>
                <a:cxn ang="0">
                  <a:pos x="311" y="14"/>
                </a:cxn>
                <a:cxn ang="0">
                  <a:pos x="337" y="18"/>
                </a:cxn>
                <a:cxn ang="0">
                  <a:pos x="643" y="19"/>
                </a:cxn>
                <a:cxn ang="0">
                  <a:pos x="672" y="40"/>
                </a:cxn>
                <a:cxn ang="0">
                  <a:pos x="638" y="42"/>
                </a:cxn>
                <a:cxn ang="0">
                  <a:pos x="600" y="45"/>
                </a:cxn>
                <a:cxn ang="0">
                  <a:pos x="552" y="47"/>
                </a:cxn>
                <a:cxn ang="0">
                  <a:pos x="437" y="50"/>
                </a:cxn>
                <a:cxn ang="0">
                  <a:pos x="320" y="45"/>
                </a:cxn>
                <a:cxn ang="0">
                  <a:pos x="269" y="41"/>
                </a:cxn>
                <a:cxn ang="0">
                  <a:pos x="226" y="36"/>
                </a:cxn>
                <a:cxn ang="0">
                  <a:pos x="158" y="31"/>
                </a:cxn>
                <a:cxn ang="0">
                  <a:pos x="90" y="29"/>
                </a:cxn>
                <a:cxn ang="0">
                  <a:pos x="0" y="33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672" h="50">
                  <a:moveTo>
                    <a:pt x="32" y="4"/>
                  </a:moveTo>
                  <a:lnTo>
                    <a:pt x="215" y="0"/>
                  </a:lnTo>
                  <a:lnTo>
                    <a:pt x="243" y="2"/>
                  </a:lnTo>
                  <a:lnTo>
                    <a:pt x="277" y="8"/>
                  </a:lnTo>
                  <a:lnTo>
                    <a:pt x="294" y="12"/>
                  </a:lnTo>
                  <a:lnTo>
                    <a:pt x="311" y="14"/>
                  </a:lnTo>
                  <a:lnTo>
                    <a:pt x="337" y="18"/>
                  </a:lnTo>
                  <a:lnTo>
                    <a:pt x="643" y="19"/>
                  </a:lnTo>
                  <a:lnTo>
                    <a:pt x="672" y="40"/>
                  </a:lnTo>
                  <a:lnTo>
                    <a:pt x="638" y="42"/>
                  </a:lnTo>
                  <a:lnTo>
                    <a:pt x="600" y="45"/>
                  </a:lnTo>
                  <a:lnTo>
                    <a:pt x="552" y="47"/>
                  </a:lnTo>
                  <a:lnTo>
                    <a:pt x="437" y="50"/>
                  </a:lnTo>
                  <a:lnTo>
                    <a:pt x="320" y="45"/>
                  </a:lnTo>
                  <a:lnTo>
                    <a:pt x="269" y="41"/>
                  </a:lnTo>
                  <a:lnTo>
                    <a:pt x="226" y="36"/>
                  </a:lnTo>
                  <a:lnTo>
                    <a:pt x="158" y="31"/>
                  </a:lnTo>
                  <a:lnTo>
                    <a:pt x="90" y="29"/>
                  </a:lnTo>
                  <a:lnTo>
                    <a:pt x="0" y="33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3" name="Freeform 73"/>
            <p:cNvSpPr>
              <a:spLocks/>
            </p:cNvSpPr>
            <p:nvPr/>
          </p:nvSpPr>
          <p:spPr bwMode="auto">
            <a:xfrm>
              <a:off x="820738" y="4706938"/>
              <a:ext cx="174625" cy="254000"/>
            </a:xfrm>
            <a:custGeom>
              <a:avLst/>
              <a:gdLst/>
              <a:ahLst/>
              <a:cxnLst>
                <a:cxn ang="0">
                  <a:pos x="0" y="641"/>
                </a:cxn>
                <a:cxn ang="0">
                  <a:pos x="8" y="574"/>
                </a:cxn>
                <a:cxn ang="0">
                  <a:pos x="14" y="541"/>
                </a:cxn>
                <a:cxn ang="0">
                  <a:pos x="23" y="505"/>
                </a:cxn>
                <a:cxn ang="0">
                  <a:pos x="28" y="485"/>
                </a:cxn>
                <a:cxn ang="0">
                  <a:pos x="34" y="464"/>
                </a:cxn>
                <a:cxn ang="0">
                  <a:pos x="41" y="443"/>
                </a:cxn>
                <a:cxn ang="0">
                  <a:pos x="50" y="421"/>
                </a:cxn>
                <a:cxn ang="0">
                  <a:pos x="57" y="401"/>
                </a:cxn>
                <a:cxn ang="0">
                  <a:pos x="63" y="384"/>
                </a:cxn>
                <a:cxn ang="0">
                  <a:pos x="76" y="353"/>
                </a:cxn>
                <a:cxn ang="0">
                  <a:pos x="85" y="329"/>
                </a:cxn>
                <a:cxn ang="0">
                  <a:pos x="91" y="309"/>
                </a:cxn>
                <a:cxn ang="0">
                  <a:pos x="104" y="241"/>
                </a:cxn>
                <a:cxn ang="0">
                  <a:pos x="109" y="207"/>
                </a:cxn>
                <a:cxn ang="0">
                  <a:pos x="116" y="183"/>
                </a:cxn>
                <a:cxn ang="0">
                  <a:pos x="134" y="112"/>
                </a:cxn>
                <a:cxn ang="0">
                  <a:pos x="144" y="64"/>
                </a:cxn>
                <a:cxn ang="0">
                  <a:pos x="153" y="29"/>
                </a:cxn>
                <a:cxn ang="0">
                  <a:pos x="159" y="7"/>
                </a:cxn>
                <a:cxn ang="0">
                  <a:pos x="162" y="0"/>
                </a:cxn>
                <a:cxn ang="0">
                  <a:pos x="401" y="0"/>
                </a:cxn>
                <a:cxn ang="0">
                  <a:pos x="440" y="26"/>
                </a:cxn>
                <a:cxn ang="0">
                  <a:pos x="187" y="25"/>
                </a:cxn>
                <a:cxn ang="0">
                  <a:pos x="162" y="116"/>
                </a:cxn>
                <a:cxn ang="0">
                  <a:pos x="157" y="132"/>
                </a:cxn>
                <a:cxn ang="0">
                  <a:pos x="148" y="170"/>
                </a:cxn>
                <a:cxn ang="0">
                  <a:pos x="139" y="212"/>
                </a:cxn>
                <a:cxn ang="0">
                  <a:pos x="134" y="241"/>
                </a:cxn>
                <a:cxn ang="0">
                  <a:pos x="130" y="270"/>
                </a:cxn>
                <a:cxn ang="0">
                  <a:pos x="125" y="293"/>
                </a:cxn>
                <a:cxn ang="0">
                  <a:pos x="119" y="319"/>
                </a:cxn>
                <a:cxn ang="0">
                  <a:pos x="110" y="347"/>
                </a:cxn>
                <a:cxn ang="0">
                  <a:pos x="100" y="376"/>
                </a:cxn>
                <a:cxn ang="0">
                  <a:pos x="87" y="404"/>
                </a:cxn>
                <a:cxn ang="0">
                  <a:pos x="81" y="416"/>
                </a:cxn>
                <a:cxn ang="0">
                  <a:pos x="75" y="429"/>
                </a:cxn>
                <a:cxn ang="0">
                  <a:pos x="53" y="483"/>
                </a:cxn>
                <a:cxn ang="0">
                  <a:pos x="46" y="540"/>
                </a:cxn>
                <a:cxn ang="0">
                  <a:pos x="47" y="603"/>
                </a:cxn>
                <a:cxn ang="0">
                  <a:pos x="0" y="641"/>
                </a:cxn>
                <a:cxn ang="0">
                  <a:pos x="0" y="641"/>
                </a:cxn>
              </a:cxnLst>
              <a:rect l="0" t="0" r="r" b="b"/>
              <a:pathLst>
                <a:path w="440" h="641">
                  <a:moveTo>
                    <a:pt x="0" y="641"/>
                  </a:moveTo>
                  <a:lnTo>
                    <a:pt x="8" y="574"/>
                  </a:lnTo>
                  <a:lnTo>
                    <a:pt x="14" y="541"/>
                  </a:lnTo>
                  <a:lnTo>
                    <a:pt x="23" y="505"/>
                  </a:lnTo>
                  <a:lnTo>
                    <a:pt x="28" y="485"/>
                  </a:lnTo>
                  <a:lnTo>
                    <a:pt x="34" y="464"/>
                  </a:lnTo>
                  <a:lnTo>
                    <a:pt x="41" y="443"/>
                  </a:lnTo>
                  <a:lnTo>
                    <a:pt x="50" y="421"/>
                  </a:lnTo>
                  <a:lnTo>
                    <a:pt x="57" y="401"/>
                  </a:lnTo>
                  <a:lnTo>
                    <a:pt x="63" y="384"/>
                  </a:lnTo>
                  <a:lnTo>
                    <a:pt x="76" y="353"/>
                  </a:lnTo>
                  <a:lnTo>
                    <a:pt x="85" y="329"/>
                  </a:lnTo>
                  <a:lnTo>
                    <a:pt x="91" y="309"/>
                  </a:lnTo>
                  <a:lnTo>
                    <a:pt x="104" y="241"/>
                  </a:lnTo>
                  <a:lnTo>
                    <a:pt x="109" y="207"/>
                  </a:lnTo>
                  <a:lnTo>
                    <a:pt x="116" y="183"/>
                  </a:lnTo>
                  <a:lnTo>
                    <a:pt x="134" y="112"/>
                  </a:lnTo>
                  <a:lnTo>
                    <a:pt x="144" y="64"/>
                  </a:lnTo>
                  <a:lnTo>
                    <a:pt x="153" y="29"/>
                  </a:lnTo>
                  <a:lnTo>
                    <a:pt x="159" y="7"/>
                  </a:lnTo>
                  <a:lnTo>
                    <a:pt x="162" y="0"/>
                  </a:lnTo>
                  <a:lnTo>
                    <a:pt x="401" y="0"/>
                  </a:lnTo>
                  <a:lnTo>
                    <a:pt x="440" y="26"/>
                  </a:lnTo>
                  <a:lnTo>
                    <a:pt x="187" y="25"/>
                  </a:lnTo>
                  <a:lnTo>
                    <a:pt x="162" y="116"/>
                  </a:lnTo>
                  <a:lnTo>
                    <a:pt x="157" y="132"/>
                  </a:lnTo>
                  <a:lnTo>
                    <a:pt x="148" y="170"/>
                  </a:lnTo>
                  <a:lnTo>
                    <a:pt x="139" y="212"/>
                  </a:lnTo>
                  <a:lnTo>
                    <a:pt x="134" y="241"/>
                  </a:lnTo>
                  <a:lnTo>
                    <a:pt x="130" y="270"/>
                  </a:lnTo>
                  <a:lnTo>
                    <a:pt x="125" y="293"/>
                  </a:lnTo>
                  <a:lnTo>
                    <a:pt x="119" y="319"/>
                  </a:lnTo>
                  <a:lnTo>
                    <a:pt x="110" y="347"/>
                  </a:lnTo>
                  <a:lnTo>
                    <a:pt x="100" y="376"/>
                  </a:lnTo>
                  <a:lnTo>
                    <a:pt x="87" y="404"/>
                  </a:lnTo>
                  <a:lnTo>
                    <a:pt x="81" y="416"/>
                  </a:lnTo>
                  <a:lnTo>
                    <a:pt x="75" y="429"/>
                  </a:lnTo>
                  <a:lnTo>
                    <a:pt x="53" y="483"/>
                  </a:lnTo>
                  <a:lnTo>
                    <a:pt x="46" y="540"/>
                  </a:lnTo>
                  <a:lnTo>
                    <a:pt x="47" y="603"/>
                  </a:lnTo>
                  <a:lnTo>
                    <a:pt x="0" y="641"/>
                  </a:lnTo>
                  <a:lnTo>
                    <a:pt x="0" y="6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4" name="Freeform 74"/>
            <p:cNvSpPr>
              <a:spLocks/>
            </p:cNvSpPr>
            <p:nvPr/>
          </p:nvSpPr>
          <p:spPr bwMode="auto">
            <a:xfrm>
              <a:off x="850901" y="4849813"/>
              <a:ext cx="161925" cy="19050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48" y="3"/>
                </a:cxn>
                <a:cxn ang="0">
                  <a:pos x="78" y="7"/>
                </a:cxn>
                <a:cxn ang="0">
                  <a:pos x="113" y="11"/>
                </a:cxn>
                <a:cxn ang="0">
                  <a:pos x="153" y="15"/>
                </a:cxn>
                <a:cxn ang="0">
                  <a:pos x="190" y="16"/>
                </a:cxn>
                <a:cxn ang="0">
                  <a:pos x="252" y="13"/>
                </a:cxn>
                <a:cxn ang="0">
                  <a:pos x="276" y="10"/>
                </a:cxn>
                <a:cxn ang="0">
                  <a:pos x="302" y="8"/>
                </a:cxn>
                <a:cxn ang="0">
                  <a:pos x="352" y="10"/>
                </a:cxn>
                <a:cxn ang="0">
                  <a:pos x="390" y="15"/>
                </a:cxn>
                <a:cxn ang="0">
                  <a:pos x="405" y="17"/>
                </a:cxn>
                <a:cxn ang="0">
                  <a:pos x="408" y="46"/>
                </a:cxn>
                <a:cxn ang="0">
                  <a:pos x="391" y="45"/>
                </a:cxn>
                <a:cxn ang="0">
                  <a:pos x="352" y="42"/>
                </a:cxn>
                <a:cxn ang="0">
                  <a:pos x="302" y="42"/>
                </a:cxn>
                <a:cxn ang="0">
                  <a:pos x="256" y="46"/>
                </a:cxn>
                <a:cxn ang="0">
                  <a:pos x="230" y="49"/>
                </a:cxn>
                <a:cxn ang="0">
                  <a:pos x="194" y="49"/>
                </a:cxn>
                <a:cxn ang="0">
                  <a:pos x="108" y="44"/>
                </a:cxn>
                <a:cxn ang="0">
                  <a:pos x="31" y="37"/>
                </a:cxn>
                <a:cxn ang="0">
                  <a:pos x="0" y="35"/>
                </a:cxn>
                <a:cxn ang="0">
                  <a:pos x="21" y="0"/>
                </a:cxn>
                <a:cxn ang="0">
                  <a:pos x="21" y="0"/>
                </a:cxn>
              </a:cxnLst>
              <a:rect l="0" t="0" r="r" b="b"/>
              <a:pathLst>
                <a:path w="408" h="49">
                  <a:moveTo>
                    <a:pt x="21" y="0"/>
                  </a:moveTo>
                  <a:lnTo>
                    <a:pt x="48" y="3"/>
                  </a:lnTo>
                  <a:lnTo>
                    <a:pt x="78" y="7"/>
                  </a:lnTo>
                  <a:lnTo>
                    <a:pt x="113" y="11"/>
                  </a:lnTo>
                  <a:lnTo>
                    <a:pt x="153" y="15"/>
                  </a:lnTo>
                  <a:lnTo>
                    <a:pt x="190" y="16"/>
                  </a:lnTo>
                  <a:lnTo>
                    <a:pt x="252" y="13"/>
                  </a:lnTo>
                  <a:lnTo>
                    <a:pt x="276" y="10"/>
                  </a:lnTo>
                  <a:lnTo>
                    <a:pt x="302" y="8"/>
                  </a:lnTo>
                  <a:lnTo>
                    <a:pt x="352" y="10"/>
                  </a:lnTo>
                  <a:lnTo>
                    <a:pt x="390" y="15"/>
                  </a:lnTo>
                  <a:lnTo>
                    <a:pt x="405" y="17"/>
                  </a:lnTo>
                  <a:lnTo>
                    <a:pt x="408" y="46"/>
                  </a:lnTo>
                  <a:lnTo>
                    <a:pt x="391" y="45"/>
                  </a:lnTo>
                  <a:lnTo>
                    <a:pt x="352" y="42"/>
                  </a:lnTo>
                  <a:lnTo>
                    <a:pt x="302" y="42"/>
                  </a:lnTo>
                  <a:lnTo>
                    <a:pt x="256" y="46"/>
                  </a:lnTo>
                  <a:lnTo>
                    <a:pt x="230" y="49"/>
                  </a:lnTo>
                  <a:lnTo>
                    <a:pt x="194" y="49"/>
                  </a:lnTo>
                  <a:lnTo>
                    <a:pt x="108" y="44"/>
                  </a:lnTo>
                  <a:lnTo>
                    <a:pt x="31" y="37"/>
                  </a:lnTo>
                  <a:lnTo>
                    <a:pt x="0" y="35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5" name="Freeform 75"/>
            <p:cNvSpPr>
              <a:spLocks/>
            </p:cNvSpPr>
            <p:nvPr/>
          </p:nvSpPr>
          <p:spPr bwMode="auto">
            <a:xfrm>
              <a:off x="869951" y="4791075"/>
              <a:ext cx="158750" cy="19050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69" y="14"/>
                </a:cxn>
                <a:cxn ang="0">
                  <a:pos x="185" y="3"/>
                </a:cxn>
                <a:cxn ang="0">
                  <a:pos x="213" y="0"/>
                </a:cxn>
                <a:cxn ang="0">
                  <a:pos x="246" y="0"/>
                </a:cxn>
                <a:cxn ang="0">
                  <a:pos x="316" y="5"/>
                </a:cxn>
                <a:cxn ang="0">
                  <a:pos x="348" y="9"/>
                </a:cxn>
                <a:cxn ang="0">
                  <a:pos x="375" y="13"/>
                </a:cxn>
                <a:cxn ang="0">
                  <a:pos x="400" y="16"/>
                </a:cxn>
                <a:cxn ang="0">
                  <a:pos x="392" y="49"/>
                </a:cxn>
                <a:cxn ang="0">
                  <a:pos x="366" y="45"/>
                </a:cxn>
                <a:cxn ang="0">
                  <a:pos x="338" y="42"/>
                </a:cxn>
                <a:cxn ang="0">
                  <a:pos x="304" y="37"/>
                </a:cxn>
                <a:cxn ang="0">
                  <a:pos x="267" y="34"/>
                </a:cxn>
                <a:cxn ang="0">
                  <a:pos x="232" y="30"/>
                </a:cxn>
                <a:cxn ang="0">
                  <a:pos x="176" y="32"/>
                </a:cxn>
                <a:cxn ang="0">
                  <a:pos x="154" y="34"/>
                </a:cxn>
                <a:cxn ang="0">
                  <a:pos x="126" y="38"/>
                </a:cxn>
                <a:cxn ang="0">
                  <a:pos x="68" y="43"/>
                </a:cxn>
                <a:cxn ang="0">
                  <a:pos x="20" y="47"/>
                </a:cxn>
                <a:cxn ang="0">
                  <a:pos x="0" y="49"/>
                </a:cxn>
                <a:cxn ang="0">
                  <a:pos x="0" y="18"/>
                </a:cxn>
                <a:cxn ang="0">
                  <a:pos x="0" y="18"/>
                </a:cxn>
              </a:cxnLst>
              <a:rect l="0" t="0" r="r" b="b"/>
              <a:pathLst>
                <a:path w="400" h="49">
                  <a:moveTo>
                    <a:pt x="0" y="18"/>
                  </a:moveTo>
                  <a:lnTo>
                    <a:pt x="69" y="14"/>
                  </a:lnTo>
                  <a:lnTo>
                    <a:pt x="185" y="3"/>
                  </a:lnTo>
                  <a:lnTo>
                    <a:pt x="213" y="0"/>
                  </a:lnTo>
                  <a:lnTo>
                    <a:pt x="246" y="0"/>
                  </a:lnTo>
                  <a:lnTo>
                    <a:pt x="316" y="5"/>
                  </a:lnTo>
                  <a:lnTo>
                    <a:pt x="348" y="9"/>
                  </a:lnTo>
                  <a:lnTo>
                    <a:pt x="375" y="13"/>
                  </a:lnTo>
                  <a:lnTo>
                    <a:pt x="400" y="16"/>
                  </a:lnTo>
                  <a:lnTo>
                    <a:pt x="392" y="49"/>
                  </a:lnTo>
                  <a:lnTo>
                    <a:pt x="366" y="45"/>
                  </a:lnTo>
                  <a:lnTo>
                    <a:pt x="338" y="42"/>
                  </a:lnTo>
                  <a:lnTo>
                    <a:pt x="304" y="37"/>
                  </a:lnTo>
                  <a:lnTo>
                    <a:pt x="267" y="34"/>
                  </a:lnTo>
                  <a:lnTo>
                    <a:pt x="232" y="30"/>
                  </a:lnTo>
                  <a:lnTo>
                    <a:pt x="176" y="32"/>
                  </a:lnTo>
                  <a:lnTo>
                    <a:pt x="154" y="34"/>
                  </a:lnTo>
                  <a:lnTo>
                    <a:pt x="126" y="38"/>
                  </a:lnTo>
                  <a:lnTo>
                    <a:pt x="68" y="43"/>
                  </a:lnTo>
                  <a:lnTo>
                    <a:pt x="20" y="47"/>
                  </a:lnTo>
                  <a:lnTo>
                    <a:pt x="0" y="49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6" name="Freeform 76"/>
            <p:cNvSpPr>
              <a:spLocks/>
            </p:cNvSpPr>
            <p:nvPr/>
          </p:nvSpPr>
          <p:spPr bwMode="auto">
            <a:xfrm>
              <a:off x="882651" y="4733925"/>
              <a:ext cx="146050" cy="1905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25" y="3"/>
                </a:cxn>
                <a:cxn ang="0">
                  <a:pos x="70" y="6"/>
                </a:cxn>
                <a:cxn ang="0">
                  <a:pos x="127" y="9"/>
                </a:cxn>
                <a:cxn ang="0">
                  <a:pos x="185" y="8"/>
                </a:cxn>
                <a:cxn ang="0">
                  <a:pos x="241" y="6"/>
                </a:cxn>
                <a:cxn ang="0">
                  <a:pos x="295" y="9"/>
                </a:cxn>
                <a:cxn ang="0">
                  <a:pos x="354" y="14"/>
                </a:cxn>
                <a:cxn ang="0">
                  <a:pos x="367" y="49"/>
                </a:cxn>
                <a:cxn ang="0">
                  <a:pos x="349" y="47"/>
                </a:cxn>
                <a:cxn ang="0">
                  <a:pos x="304" y="42"/>
                </a:cxn>
                <a:cxn ang="0">
                  <a:pos x="243" y="38"/>
                </a:cxn>
                <a:cxn ang="0">
                  <a:pos x="183" y="37"/>
                </a:cxn>
                <a:cxn ang="0">
                  <a:pos x="122" y="37"/>
                </a:cxn>
                <a:cxn ang="0">
                  <a:pos x="63" y="32"/>
                </a:cxn>
                <a:cxn ang="0">
                  <a:pos x="17" y="28"/>
                </a:cxn>
                <a:cxn ang="0">
                  <a:pos x="0" y="25"/>
                </a:cxn>
                <a:cxn ang="0">
                  <a:pos x="7" y="0"/>
                </a:cxn>
                <a:cxn ang="0">
                  <a:pos x="7" y="0"/>
                </a:cxn>
              </a:cxnLst>
              <a:rect l="0" t="0" r="r" b="b"/>
              <a:pathLst>
                <a:path w="367" h="49">
                  <a:moveTo>
                    <a:pt x="7" y="0"/>
                  </a:moveTo>
                  <a:lnTo>
                    <a:pt x="25" y="3"/>
                  </a:lnTo>
                  <a:lnTo>
                    <a:pt x="70" y="6"/>
                  </a:lnTo>
                  <a:lnTo>
                    <a:pt x="127" y="9"/>
                  </a:lnTo>
                  <a:lnTo>
                    <a:pt x="185" y="8"/>
                  </a:lnTo>
                  <a:lnTo>
                    <a:pt x="241" y="6"/>
                  </a:lnTo>
                  <a:lnTo>
                    <a:pt x="295" y="9"/>
                  </a:lnTo>
                  <a:lnTo>
                    <a:pt x="354" y="14"/>
                  </a:lnTo>
                  <a:lnTo>
                    <a:pt x="367" y="49"/>
                  </a:lnTo>
                  <a:lnTo>
                    <a:pt x="349" y="47"/>
                  </a:lnTo>
                  <a:lnTo>
                    <a:pt x="304" y="42"/>
                  </a:lnTo>
                  <a:lnTo>
                    <a:pt x="243" y="38"/>
                  </a:lnTo>
                  <a:lnTo>
                    <a:pt x="183" y="37"/>
                  </a:lnTo>
                  <a:lnTo>
                    <a:pt x="122" y="37"/>
                  </a:lnTo>
                  <a:lnTo>
                    <a:pt x="63" y="32"/>
                  </a:lnTo>
                  <a:lnTo>
                    <a:pt x="17" y="28"/>
                  </a:lnTo>
                  <a:lnTo>
                    <a:pt x="0" y="25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7" name="Freeform 77"/>
            <p:cNvSpPr>
              <a:spLocks/>
            </p:cNvSpPr>
            <p:nvPr/>
          </p:nvSpPr>
          <p:spPr bwMode="auto">
            <a:xfrm>
              <a:off x="835026" y="4902200"/>
              <a:ext cx="68263" cy="174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9" y="22"/>
                </a:cxn>
                <a:cxn ang="0">
                  <a:pos x="144" y="46"/>
                </a:cxn>
                <a:cxn ang="0">
                  <a:pos x="2" y="29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69" h="46">
                  <a:moveTo>
                    <a:pt x="0" y="0"/>
                  </a:moveTo>
                  <a:lnTo>
                    <a:pt x="169" y="22"/>
                  </a:lnTo>
                  <a:lnTo>
                    <a:pt x="144" y="46"/>
                  </a:lnTo>
                  <a:lnTo>
                    <a:pt x="2" y="29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" name="Freeform 78"/>
            <p:cNvSpPr>
              <a:spLocks/>
            </p:cNvSpPr>
            <p:nvPr/>
          </p:nvSpPr>
          <p:spPr bwMode="auto">
            <a:xfrm>
              <a:off x="877888" y="4986338"/>
              <a:ext cx="190500" cy="19050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9" y="2"/>
                </a:cxn>
                <a:cxn ang="0">
                  <a:pos x="74" y="4"/>
                </a:cxn>
                <a:cxn ang="0">
                  <a:pos x="123" y="5"/>
                </a:cxn>
                <a:cxn ang="0">
                  <a:pos x="183" y="2"/>
                </a:cxn>
                <a:cxn ang="0">
                  <a:pos x="214" y="0"/>
                </a:cxn>
                <a:cxn ang="0">
                  <a:pos x="248" y="2"/>
                </a:cxn>
                <a:cxn ang="0">
                  <a:pos x="283" y="5"/>
                </a:cxn>
                <a:cxn ang="0">
                  <a:pos x="318" y="10"/>
                </a:cxn>
                <a:cxn ang="0">
                  <a:pos x="355" y="16"/>
                </a:cxn>
                <a:cxn ang="0">
                  <a:pos x="390" y="19"/>
                </a:cxn>
                <a:cxn ang="0">
                  <a:pos x="425" y="22"/>
                </a:cxn>
                <a:cxn ang="0">
                  <a:pos x="459" y="22"/>
                </a:cxn>
                <a:cxn ang="0">
                  <a:pos x="464" y="24"/>
                </a:cxn>
                <a:cxn ang="0">
                  <a:pos x="476" y="31"/>
                </a:cxn>
                <a:cxn ang="0">
                  <a:pos x="482" y="38"/>
                </a:cxn>
                <a:cxn ang="0">
                  <a:pos x="474" y="45"/>
                </a:cxn>
                <a:cxn ang="0">
                  <a:pos x="454" y="46"/>
                </a:cxn>
                <a:cxn ang="0">
                  <a:pos x="406" y="48"/>
                </a:cxn>
                <a:cxn ang="0">
                  <a:pos x="351" y="47"/>
                </a:cxn>
                <a:cxn ang="0">
                  <a:pos x="308" y="41"/>
                </a:cxn>
                <a:cxn ang="0">
                  <a:pos x="290" y="37"/>
                </a:cxn>
                <a:cxn ang="0">
                  <a:pos x="267" y="33"/>
                </a:cxn>
                <a:cxn ang="0">
                  <a:pos x="218" y="32"/>
                </a:cxn>
                <a:cxn ang="0">
                  <a:pos x="131" y="36"/>
                </a:cxn>
                <a:cxn ang="0">
                  <a:pos x="94" y="34"/>
                </a:cxn>
                <a:cxn ang="0">
                  <a:pos x="52" y="31"/>
                </a:cxn>
                <a:cxn ang="0">
                  <a:pos x="15" y="26"/>
                </a:cxn>
                <a:cxn ang="0">
                  <a:pos x="0" y="23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482" h="48">
                  <a:moveTo>
                    <a:pt x="25" y="0"/>
                  </a:moveTo>
                  <a:lnTo>
                    <a:pt x="39" y="2"/>
                  </a:lnTo>
                  <a:lnTo>
                    <a:pt x="74" y="4"/>
                  </a:lnTo>
                  <a:lnTo>
                    <a:pt x="123" y="5"/>
                  </a:lnTo>
                  <a:lnTo>
                    <a:pt x="183" y="2"/>
                  </a:lnTo>
                  <a:lnTo>
                    <a:pt x="214" y="0"/>
                  </a:lnTo>
                  <a:lnTo>
                    <a:pt x="248" y="2"/>
                  </a:lnTo>
                  <a:lnTo>
                    <a:pt x="283" y="5"/>
                  </a:lnTo>
                  <a:lnTo>
                    <a:pt x="318" y="10"/>
                  </a:lnTo>
                  <a:lnTo>
                    <a:pt x="355" y="16"/>
                  </a:lnTo>
                  <a:lnTo>
                    <a:pt x="390" y="19"/>
                  </a:lnTo>
                  <a:lnTo>
                    <a:pt x="425" y="22"/>
                  </a:lnTo>
                  <a:lnTo>
                    <a:pt x="459" y="22"/>
                  </a:lnTo>
                  <a:lnTo>
                    <a:pt x="464" y="24"/>
                  </a:lnTo>
                  <a:lnTo>
                    <a:pt x="476" y="31"/>
                  </a:lnTo>
                  <a:lnTo>
                    <a:pt x="482" y="38"/>
                  </a:lnTo>
                  <a:lnTo>
                    <a:pt x="474" y="45"/>
                  </a:lnTo>
                  <a:lnTo>
                    <a:pt x="454" y="46"/>
                  </a:lnTo>
                  <a:lnTo>
                    <a:pt x="406" y="48"/>
                  </a:lnTo>
                  <a:lnTo>
                    <a:pt x="351" y="47"/>
                  </a:lnTo>
                  <a:lnTo>
                    <a:pt x="308" y="41"/>
                  </a:lnTo>
                  <a:lnTo>
                    <a:pt x="290" y="37"/>
                  </a:lnTo>
                  <a:lnTo>
                    <a:pt x="267" y="33"/>
                  </a:lnTo>
                  <a:lnTo>
                    <a:pt x="218" y="32"/>
                  </a:lnTo>
                  <a:lnTo>
                    <a:pt x="131" y="36"/>
                  </a:lnTo>
                  <a:lnTo>
                    <a:pt x="94" y="34"/>
                  </a:lnTo>
                  <a:lnTo>
                    <a:pt x="52" y="31"/>
                  </a:lnTo>
                  <a:lnTo>
                    <a:pt x="15" y="26"/>
                  </a:lnTo>
                  <a:lnTo>
                    <a:pt x="0" y="23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9" name="Freeform 79"/>
            <p:cNvSpPr>
              <a:spLocks/>
            </p:cNvSpPr>
            <p:nvPr/>
          </p:nvSpPr>
          <p:spPr bwMode="auto">
            <a:xfrm>
              <a:off x="1230313" y="4978400"/>
              <a:ext cx="398463" cy="85725"/>
            </a:xfrm>
            <a:custGeom>
              <a:avLst/>
              <a:gdLst/>
              <a:ahLst/>
              <a:cxnLst>
                <a:cxn ang="0">
                  <a:pos x="0" y="150"/>
                </a:cxn>
                <a:cxn ang="0">
                  <a:pos x="96" y="151"/>
                </a:cxn>
                <a:cxn ang="0">
                  <a:pos x="232" y="150"/>
                </a:cxn>
                <a:cxn ang="0">
                  <a:pos x="285" y="147"/>
                </a:cxn>
                <a:cxn ang="0">
                  <a:pos x="357" y="145"/>
                </a:cxn>
                <a:cxn ang="0">
                  <a:pos x="434" y="147"/>
                </a:cxn>
                <a:cxn ang="0">
                  <a:pos x="503" y="154"/>
                </a:cxn>
                <a:cxn ang="0">
                  <a:pos x="534" y="158"/>
                </a:cxn>
                <a:cxn ang="0">
                  <a:pos x="563" y="161"/>
                </a:cxn>
                <a:cxn ang="0">
                  <a:pos x="618" y="166"/>
                </a:cxn>
                <a:cxn ang="0">
                  <a:pos x="674" y="168"/>
                </a:cxn>
                <a:cxn ang="0">
                  <a:pos x="731" y="166"/>
                </a:cxn>
                <a:cxn ang="0">
                  <a:pos x="801" y="168"/>
                </a:cxn>
                <a:cxn ang="0">
                  <a:pos x="881" y="174"/>
                </a:cxn>
                <a:cxn ang="0">
                  <a:pos x="945" y="182"/>
                </a:cxn>
                <a:cxn ang="0">
                  <a:pos x="972" y="184"/>
                </a:cxn>
                <a:cxn ang="0">
                  <a:pos x="969" y="144"/>
                </a:cxn>
                <a:cxn ang="0">
                  <a:pos x="972" y="110"/>
                </a:cxn>
                <a:cxn ang="0">
                  <a:pos x="974" y="94"/>
                </a:cxn>
                <a:cxn ang="0">
                  <a:pos x="979" y="82"/>
                </a:cxn>
                <a:cxn ang="0">
                  <a:pos x="988" y="54"/>
                </a:cxn>
                <a:cxn ang="0">
                  <a:pos x="991" y="25"/>
                </a:cxn>
                <a:cxn ang="0">
                  <a:pos x="992" y="5"/>
                </a:cxn>
                <a:cxn ang="0">
                  <a:pos x="993" y="0"/>
                </a:cxn>
                <a:cxn ang="0">
                  <a:pos x="997" y="2"/>
                </a:cxn>
                <a:cxn ang="0">
                  <a:pos x="1003" y="17"/>
                </a:cxn>
                <a:cxn ang="0">
                  <a:pos x="1003" y="43"/>
                </a:cxn>
                <a:cxn ang="0">
                  <a:pos x="1000" y="70"/>
                </a:cxn>
                <a:cxn ang="0">
                  <a:pos x="993" y="97"/>
                </a:cxn>
                <a:cxn ang="0">
                  <a:pos x="991" y="129"/>
                </a:cxn>
                <a:cxn ang="0">
                  <a:pos x="993" y="166"/>
                </a:cxn>
                <a:cxn ang="0">
                  <a:pos x="1000" y="213"/>
                </a:cxn>
                <a:cxn ang="0">
                  <a:pos x="967" y="212"/>
                </a:cxn>
                <a:cxn ang="0">
                  <a:pos x="888" y="207"/>
                </a:cxn>
                <a:cxn ang="0">
                  <a:pos x="798" y="203"/>
                </a:cxn>
                <a:cxn ang="0">
                  <a:pos x="726" y="202"/>
                </a:cxn>
                <a:cxn ang="0">
                  <a:pos x="609" y="201"/>
                </a:cxn>
                <a:cxn ang="0">
                  <a:pos x="493" y="190"/>
                </a:cxn>
                <a:cxn ang="0">
                  <a:pos x="428" y="187"/>
                </a:cxn>
                <a:cxn ang="0">
                  <a:pos x="347" y="184"/>
                </a:cxn>
                <a:cxn ang="0">
                  <a:pos x="223" y="184"/>
                </a:cxn>
                <a:cxn ang="0">
                  <a:pos x="113" y="182"/>
                </a:cxn>
                <a:cxn ang="0">
                  <a:pos x="34" y="177"/>
                </a:cxn>
                <a:cxn ang="0">
                  <a:pos x="0" y="150"/>
                </a:cxn>
                <a:cxn ang="0">
                  <a:pos x="0" y="150"/>
                </a:cxn>
              </a:cxnLst>
              <a:rect l="0" t="0" r="r" b="b"/>
              <a:pathLst>
                <a:path w="1003" h="213">
                  <a:moveTo>
                    <a:pt x="0" y="150"/>
                  </a:moveTo>
                  <a:lnTo>
                    <a:pt x="96" y="151"/>
                  </a:lnTo>
                  <a:lnTo>
                    <a:pt x="232" y="150"/>
                  </a:lnTo>
                  <a:lnTo>
                    <a:pt x="285" y="147"/>
                  </a:lnTo>
                  <a:lnTo>
                    <a:pt x="357" y="145"/>
                  </a:lnTo>
                  <a:lnTo>
                    <a:pt x="434" y="147"/>
                  </a:lnTo>
                  <a:lnTo>
                    <a:pt x="503" y="154"/>
                  </a:lnTo>
                  <a:lnTo>
                    <a:pt x="534" y="158"/>
                  </a:lnTo>
                  <a:lnTo>
                    <a:pt x="563" y="161"/>
                  </a:lnTo>
                  <a:lnTo>
                    <a:pt x="618" y="166"/>
                  </a:lnTo>
                  <a:lnTo>
                    <a:pt x="674" y="168"/>
                  </a:lnTo>
                  <a:lnTo>
                    <a:pt x="731" y="166"/>
                  </a:lnTo>
                  <a:lnTo>
                    <a:pt x="801" y="168"/>
                  </a:lnTo>
                  <a:lnTo>
                    <a:pt x="881" y="174"/>
                  </a:lnTo>
                  <a:lnTo>
                    <a:pt x="945" y="182"/>
                  </a:lnTo>
                  <a:lnTo>
                    <a:pt x="972" y="184"/>
                  </a:lnTo>
                  <a:lnTo>
                    <a:pt x="969" y="144"/>
                  </a:lnTo>
                  <a:lnTo>
                    <a:pt x="972" y="110"/>
                  </a:lnTo>
                  <a:lnTo>
                    <a:pt x="974" y="94"/>
                  </a:lnTo>
                  <a:lnTo>
                    <a:pt x="979" y="82"/>
                  </a:lnTo>
                  <a:lnTo>
                    <a:pt x="988" y="54"/>
                  </a:lnTo>
                  <a:lnTo>
                    <a:pt x="991" y="25"/>
                  </a:lnTo>
                  <a:lnTo>
                    <a:pt x="992" y="5"/>
                  </a:lnTo>
                  <a:lnTo>
                    <a:pt x="993" y="0"/>
                  </a:lnTo>
                  <a:lnTo>
                    <a:pt x="997" y="2"/>
                  </a:lnTo>
                  <a:lnTo>
                    <a:pt x="1003" y="17"/>
                  </a:lnTo>
                  <a:lnTo>
                    <a:pt x="1003" y="43"/>
                  </a:lnTo>
                  <a:lnTo>
                    <a:pt x="1000" y="70"/>
                  </a:lnTo>
                  <a:lnTo>
                    <a:pt x="993" y="97"/>
                  </a:lnTo>
                  <a:lnTo>
                    <a:pt x="991" y="129"/>
                  </a:lnTo>
                  <a:lnTo>
                    <a:pt x="993" y="166"/>
                  </a:lnTo>
                  <a:lnTo>
                    <a:pt x="1000" y="213"/>
                  </a:lnTo>
                  <a:lnTo>
                    <a:pt x="967" y="212"/>
                  </a:lnTo>
                  <a:lnTo>
                    <a:pt x="888" y="207"/>
                  </a:lnTo>
                  <a:lnTo>
                    <a:pt x="798" y="203"/>
                  </a:lnTo>
                  <a:lnTo>
                    <a:pt x="726" y="202"/>
                  </a:lnTo>
                  <a:lnTo>
                    <a:pt x="609" y="201"/>
                  </a:lnTo>
                  <a:lnTo>
                    <a:pt x="493" y="190"/>
                  </a:lnTo>
                  <a:lnTo>
                    <a:pt x="428" y="187"/>
                  </a:lnTo>
                  <a:lnTo>
                    <a:pt x="347" y="184"/>
                  </a:lnTo>
                  <a:lnTo>
                    <a:pt x="223" y="184"/>
                  </a:lnTo>
                  <a:lnTo>
                    <a:pt x="113" y="182"/>
                  </a:lnTo>
                  <a:lnTo>
                    <a:pt x="34" y="177"/>
                  </a:lnTo>
                  <a:lnTo>
                    <a:pt x="0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0" name="Freeform 80"/>
            <p:cNvSpPr>
              <a:spLocks/>
            </p:cNvSpPr>
            <p:nvPr/>
          </p:nvSpPr>
          <p:spPr bwMode="auto">
            <a:xfrm>
              <a:off x="1230313" y="5005388"/>
              <a:ext cx="123825" cy="15875"/>
            </a:xfrm>
            <a:custGeom>
              <a:avLst/>
              <a:gdLst/>
              <a:ahLst/>
              <a:cxnLst>
                <a:cxn ang="0">
                  <a:pos x="24" y="11"/>
                </a:cxn>
                <a:cxn ang="0">
                  <a:pos x="122" y="8"/>
                </a:cxn>
                <a:cxn ang="0">
                  <a:pos x="261" y="0"/>
                </a:cxn>
                <a:cxn ang="0">
                  <a:pos x="280" y="0"/>
                </a:cxn>
                <a:cxn ang="0">
                  <a:pos x="295" y="3"/>
                </a:cxn>
                <a:cxn ang="0">
                  <a:pos x="310" y="15"/>
                </a:cxn>
                <a:cxn ang="0">
                  <a:pos x="309" y="22"/>
                </a:cxn>
                <a:cxn ang="0">
                  <a:pos x="305" y="25"/>
                </a:cxn>
                <a:cxn ang="0">
                  <a:pos x="299" y="28"/>
                </a:cxn>
                <a:cxn ang="0">
                  <a:pos x="281" y="32"/>
                </a:cxn>
                <a:cxn ang="0">
                  <a:pos x="252" y="32"/>
                </a:cxn>
                <a:cxn ang="0">
                  <a:pos x="175" y="30"/>
                </a:cxn>
                <a:cxn ang="0">
                  <a:pos x="93" y="34"/>
                </a:cxn>
                <a:cxn ang="0">
                  <a:pos x="27" y="38"/>
                </a:cxn>
                <a:cxn ang="0">
                  <a:pos x="0" y="41"/>
                </a:cxn>
                <a:cxn ang="0">
                  <a:pos x="24" y="11"/>
                </a:cxn>
                <a:cxn ang="0">
                  <a:pos x="24" y="11"/>
                </a:cxn>
              </a:cxnLst>
              <a:rect l="0" t="0" r="r" b="b"/>
              <a:pathLst>
                <a:path w="310" h="41">
                  <a:moveTo>
                    <a:pt x="24" y="11"/>
                  </a:moveTo>
                  <a:lnTo>
                    <a:pt x="122" y="8"/>
                  </a:lnTo>
                  <a:lnTo>
                    <a:pt x="261" y="0"/>
                  </a:lnTo>
                  <a:lnTo>
                    <a:pt x="280" y="0"/>
                  </a:lnTo>
                  <a:lnTo>
                    <a:pt x="295" y="3"/>
                  </a:lnTo>
                  <a:lnTo>
                    <a:pt x="310" y="15"/>
                  </a:lnTo>
                  <a:lnTo>
                    <a:pt x="309" y="22"/>
                  </a:lnTo>
                  <a:lnTo>
                    <a:pt x="305" y="25"/>
                  </a:lnTo>
                  <a:lnTo>
                    <a:pt x="299" y="28"/>
                  </a:lnTo>
                  <a:lnTo>
                    <a:pt x="281" y="32"/>
                  </a:lnTo>
                  <a:lnTo>
                    <a:pt x="252" y="32"/>
                  </a:lnTo>
                  <a:lnTo>
                    <a:pt x="175" y="30"/>
                  </a:lnTo>
                  <a:lnTo>
                    <a:pt x="93" y="34"/>
                  </a:lnTo>
                  <a:lnTo>
                    <a:pt x="27" y="38"/>
                  </a:lnTo>
                  <a:lnTo>
                    <a:pt x="0" y="41"/>
                  </a:lnTo>
                  <a:lnTo>
                    <a:pt x="24" y="11"/>
                  </a:lnTo>
                  <a:lnTo>
                    <a:pt x="2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1" name="Freeform 81"/>
            <p:cNvSpPr>
              <a:spLocks/>
            </p:cNvSpPr>
            <p:nvPr/>
          </p:nvSpPr>
          <p:spPr bwMode="auto">
            <a:xfrm>
              <a:off x="1404938" y="5005388"/>
              <a:ext cx="204788" cy="1905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32"/>
                </a:cxn>
                <a:cxn ang="0">
                  <a:pos x="74" y="34"/>
                </a:cxn>
                <a:cxn ang="0">
                  <a:pos x="157" y="32"/>
                </a:cxn>
                <a:cxn ang="0">
                  <a:pos x="235" y="32"/>
                </a:cxn>
                <a:cxn ang="0">
                  <a:pos x="299" y="36"/>
                </a:cxn>
                <a:cxn ang="0">
                  <a:pos x="330" y="40"/>
                </a:cxn>
                <a:cxn ang="0">
                  <a:pos x="361" y="43"/>
                </a:cxn>
                <a:cxn ang="0">
                  <a:pos x="425" y="48"/>
                </a:cxn>
                <a:cxn ang="0">
                  <a:pos x="496" y="51"/>
                </a:cxn>
                <a:cxn ang="0">
                  <a:pos x="514" y="37"/>
                </a:cxn>
                <a:cxn ang="0">
                  <a:pos x="516" y="28"/>
                </a:cxn>
                <a:cxn ang="0">
                  <a:pos x="510" y="24"/>
                </a:cxn>
                <a:cxn ang="0">
                  <a:pos x="496" y="22"/>
                </a:cxn>
                <a:cxn ang="0">
                  <a:pos x="308" y="7"/>
                </a:cxn>
                <a:cxn ang="0">
                  <a:pos x="289" y="3"/>
                </a:cxn>
                <a:cxn ang="0">
                  <a:pos x="251" y="2"/>
                </a:cxn>
                <a:cxn ang="0">
                  <a:pos x="148" y="0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516" h="51">
                  <a:moveTo>
                    <a:pt x="4" y="0"/>
                  </a:moveTo>
                  <a:lnTo>
                    <a:pt x="0" y="32"/>
                  </a:lnTo>
                  <a:lnTo>
                    <a:pt x="74" y="34"/>
                  </a:lnTo>
                  <a:lnTo>
                    <a:pt x="157" y="32"/>
                  </a:lnTo>
                  <a:lnTo>
                    <a:pt x="235" y="32"/>
                  </a:lnTo>
                  <a:lnTo>
                    <a:pt x="299" y="36"/>
                  </a:lnTo>
                  <a:lnTo>
                    <a:pt x="330" y="40"/>
                  </a:lnTo>
                  <a:lnTo>
                    <a:pt x="361" y="43"/>
                  </a:lnTo>
                  <a:lnTo>
                    <a:pt x="425" y="48"/>
                  </a:lnTo>
                  <a:lnTo>
                    <a:pt x="496" y="51"/>
                  </a:lnTo>
                  <a:lnTo>
                    <a:pt x="514" y="37"/>
                  </a:lnTo>
                  <a:lnTo>
                    <a:pt x="516" y="28"/>
                  </a:lnTo>
                  <a:lnTo>
                    <a:pt x="510" y="24"/>
                  </a:lnTo>
                  <a:lnTo>
                    <a:pt x="496" y="22"/>
                  </a:lnTo>
                  <a:lnTo>
                    <a:pt x="308" y="7"/>
                  </a:lnTo>
                  <a:lnTo>
                    <a:pt x="289" y="3"/>
                  </a:lnTo>
                  <a:lnTo>
                    <a:pt x="251" y="2"/>
                  </a:lnTo>
                  <a:lnTo>
                    <a:pt x="148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2" name="Freeform 82"/>
            <p:cNvSpPr>
              <a:spLocks/>
            </p:cNvSpPr>
            <p:nvPr/>
          </p:nvSpPr>
          <p:spPr bwMode="auto">
            <a:xfrm>
              <a:off x="1479551" y="4957763"/>
              <a:ext cx="136525" cy="25400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51" y="2"/>
                </a:cxn>
                <a:cxn ang="0">
                  <a:pos x="74" y="7"/>
                </a:cxn>
                <a:cxn ang="0">
                  <a:pos x="107" y="13"/>
                </a:cxn>
                <a:cxn ang="0">
                  <a:pos x="127" y="17"/>
                </a:cxn>
                <a:cxn ang="0">
                  <a:pos x="149" y="19"/>
                </a:cxn>
                <a:cxn ang="0">
                  <a:pos x="171" y="23"/>
                </a:cxn>
                <a:cxn ang="0">
                  <a:pos x="195" y="26"/>
                </a:cxn>
                <a:cxn ang="0">
                  <a:pos x="242" y="31"/>
                </a:cxn>
                <a:cxn ang="0">
                  <a:pos x="288" y="32"/>
                </a:cxn>
                <a:cxn ang="0">
                  <a:pos x="327" y="29"/>
                </a:cxn>
                <a:cxn ang="0">
                  <a:pos x="341" y="40"/>
                </a:cxn>
                <a:cxn ang="0">
                  <a:pos x="339" y="50"/>
                </a:cxn>
                <a:cxn ang="0">
                  <a:pos x="337" y="52"/>
                </a:cxn>
                <a:cxn ang="0">
                  <a:pos x="333" y="55"/>
                </a:cxn>
                <a:cxn ang="0">
                  <a:pos x="319" y="61"/>
                </a:cxn>
                <a:cxn ang="0">
                  <a:pos x="293" y="64"/>
                </a:cxn>
                <a:cxn ang="0">
                  <a:pos x="253" y="61"/>
                </a:cxn>
                <a:cxn ang="0">
                  <a:pos x="204" y="56"/>
                </a:cxn>
                <a:cxn ang="0">
                  <a:pos x="179" y="52"/>
                </a:cxn>
                <a:cxn ang="0">
                  <a:pos x="152" y="47"/>
                </a:cxn>
                <a:cxn ang="0">
                  <a:pos x="126" y="43"/>
                </a:cxn>
                <a:cxn ang="0">
                  <a:pos x="101" y="40"/>
                </a:cxn>
                <a:cxn ang="0">
                  <a:pos x="77" y="34"/>
                </a:cxn>
                <a:cxn ang="0">
                  <a:pos x="55" y="31"/>
                </a:cxn>
                <a:cxn ang="0">
                  <a:pos x="35" y="26"/>
                </a:cxn>
                <a:cxn ang="0">
                  <a:pos x="20" y="23"/>
                </a:cxn>
                <a:cxn ang="0">
                  <a:pos x="0" y="18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341" h="64">
                  <a:moveTo>
                    <a:pt x="43" y="0"/>
                  </a:moveTo>
                  <a:lnTo>
                    <a:pt x="51" y="2"/>
                  </a:lnTo>
                  <a:lnTo>
                    <a:pt x="74" y="7"/>
                  </a:lnTo>
                  <a:lnTo>
                    <a:pt x="107" y="13"/>
                  </a:lnTo>
                  <a:lnTo>
                    <a:pt x="127" y="17"/>
                  </a:lnTo>
                  <a:lnTo>
                    <a:pt x="149" y="19"/>
                  </a:lnTo>
                  <a:lnTo>
                    <a:pt x="171" y="23"/>
                  </a:lnTo>
                  <a:lnTo>
                    <a:pt x="195" y="26"/>
                  </a:lnTo>
                  <a:lnTo>
                    <a:pt x="242" y="31"/>
                  </a:lnTo>
                  <a:lnTo>
                    <a:pt x="288" y="32"/>
                  </a:lnTo>
                  <a:lnTo>
                    <a:pt x="327" y="29"/>
                  </a:lnTo>
                  <a:lnTo>
                    <a:pt x="341" y="40"/>
                  </a:lnTo>
                  <a:lnTo>
                    <a:pt x="339" y="50"/>
                  </a:lnTo>
                  <a:lnTo>
                    <a:pt x="337" y="52"/>
                  </a:lnTo>
                  <a:lnTo>
                    <a:pt x="333" y="55"/>
                  </a:lnTo>
                  <a:lnTo>
                    <a:pt x="319" y="61"/>
                  </a:lnTo>
                  <a:lnTo>
                    <a:pt x="293" y="64"/>
                  </a:lnTo>
                  <a:lnTo>
                    <a:pt x="253" y="61"/>
                  </a:lnTo>
                  <a:lnTo>
                    <a:pt x="204" y="56"/>
                  </a:lnTo>
                  <a:lnTo>
                    <a:pt x="179" y="52"/>
                  </a:lnTo>
                  <a:lnTo>
                    <a:pt x="152" y="47"/>
                  </a:lnTo>
                  <a:lnTo>
                    <a:pt x="126" y="43"/>
                  </a:lnTo>
                  <a:lnTo>
                    <a:pt x="101" y="40"/>
                  </a:lnTo>
                  <a:lnTo>
                    <a:pt x="77" y="34"/>
                  </a:lnTo>
                  <a:lnTo>
                    <a:pt x="55" y="31"/>
                  </a:lnTo>
                  <a:lnTo>
                    <a:pt x="35" y="26"/>
                  </a:lnTo>
                  <a:lnTo>
                    <a:pt x="20" y="23"/>
                  </a:lnTo>
                  <a:lnTo>
                    <a:pt x="0" y="18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3" name="Freeform 83"/>
            <p:cNvSpPr>
              <a:spLocks/>
            </p:cNvSpPr>
            <p:nvPr/>
          </p:nvSpPr>
          <p:spPr bwMode="auto">
            <a:xfrm>
              <a:off x="1566863" y="4919663"/>
              <a:ext cx="63500" cy="47625"/>
            </a:xfrm>
            <a:custGeom>
              <a:avLst/>
              <a:gdLst/>
              <a:ahLst/>
              <a:cxnLst>
                <a:cxn ang="0">
                  <a:pos x="9" y="30"/>
                </a:cxn>
                <a:cxn ang="0">
                  <a:pos x="0" y="16"/>
                </a:cxn>
                <a:cxn ang="0">
                  <a:pos x="2" y="6"/>
                </a:cxn>
                <a:cxn ang="0">
                  <a:pos x="9" y="2"/>
                </a:cxn>
                <a:cxn ang="0">
                  <a:pos x="20" y="0"/>
                </a:cxn>
                <a:cxn ang="0">
                  <a:pos x="36" y="2"/>
                </a:cxn>
                <a:cxn ang="0">
                  <a:pos x="47" y="6"/>
                </a:cxn>
                <a:cxn ang="0">
                  <a:pos x="58" y="11"/>
                </a:cxn>
                <a:cxn ang="0">
                  <a:pos x="69" y="18"/>
                </a:cxn>
                <a:cxn ang="0">
                  <a:pos x="74" y="21"/>
                </a:cxn>
                <a:cxn ang="0">
                  <a:pos x="81" y="25"/>
                </a:cxn>
                <a:cxn ang="0">
                  <a:pos x="87" y="29"/>
                </a:cxn>
                <a:cxn ang="0">
                  <a:pos x="92" y="33"/>
                </a:cxn>
                <a:cxn ang="0">
                  <a:pos x="98" y="37"/>
                </a:cxn>
                <a:cxn ang="0">
                  <a:pos x="105" y="42"/>
                </a:cxn>
                <a:cxn ang="0">
                  <a:pos x="110" y="45"/>
                </a:cxn>
                <a:cxn ang="0">
                  <a:pos x="115" y="49"/>
                </a:cxn>
                <a:cxn ang="0">
                  <a:pos x="126" y="57"/>
                </a:cxn>
                <a:cxn ang="0">
                  <a:pos x="144" y="72"/>
                </a:cxn>
                <a:cxn ang="0">
                  <a:pos x="160" y="86"/>
                </a:cxn>
                <a:cxn ang="0">
                  <a:pos x="161" y="106"/>
                </a:cxn>
                <a:cxn ang="0">
                  <a:pos x="159" y="112"/>
                </a:cxn>
                <a:cxn ang="0">
                  <a:pos x="153" y="116"/>
                </a:cxn>
                <a:cxn ang="0">
                  <a:pos x="144" y="116"/>
                </a:cxn>
                <a:cxn ang="0">
                  <a:pos x="129" y="111"/>
                </a:cxn>
                <a:cxn ang="0">
                  <a:pos x="9" y="30"/>
                </a:cxn>
                <a:cxn ang="0">
                  <a:pos x="9" y="30"/>
                </a:cxn>
              </a:cxnLst>
              <a:rect l="0" t="0" r="r" b="b"/>
              <a:pathLst>
                <a:path w="161" h="116">
                  <a:moveTo>
                    <a:pt x="9" y="30"/>
                  </a:moveTo>
                  <a:lnTo>
                    <a:pt x="0" y="16"/>
                  </a:lnTo>
                  <a:lnTo>
                    <a:pt x="2" y="6"/>
                  </a:lnTo>
                  <a:lnTo>
                    <a:pt x="9" y="2"/>
                  </a:lnTo>
                  <a:lnTo>
                    <a:pt x="20" y="0"/>
                  </a:lnTo>
                  <a:lnTo>
                    <a:pt x="36" y="2"/>
                  </a:lnTo>
                  <a:lnTo>
                    <a:pt x="47" y="6"/>
                  </a:lnTo>
                  <a:lnTo>
                    <a:pt x="58" y="11"/>
                  </a:lnTo>
                  <a:lnTo>
                    <a:pt x="69" y="18"/>
                  </a:lnTo>
                  <a:lnTo>
                    <a:pt x="74" y="21"/>
                  </a:lnTo>
                  <a:lnTo>
                    <a:pt x="81" y="25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8" y="37"/>
                  </a:lnTo>
                  <a:lnTo>
                    <a:pt x="105" y="42"/>
                  </a:lnTo>
                  <a:lnTo>
                    <a:pt x="110" y="45"/>
                  </a:lnTo>
                  <a:lnTo>
                    <a:pt x="115" y="49"/>
                  </a:lnTo>
                  <a:lnTo>
                    <a:pt x="126" y="57"/>
                  </a:lnTo>
                  <a:lnTo>
                    <a:pt x="144" y="72"/>
                  </a:lnTo>
                  <a:lnTo>
                    <a:pt x="160" y="86"/>
                  </a:lnTo>
                  <a:lnTo>
                    <a:pt x="161" y="106"/>
                  </a:lnTo>
                  <a:lnTo>
                    <a:pt x="159" y="112"/>
                  </a:lnTo>
                  <a:lnTo>
                    <a:pt x="153" y="116"/>
                  </a:lnTo>
                  <a:lnTo>
                    <a:pt x="144" y="116"/>
                  </a:lnTo>
                  <a:lnTo>
                    <a:pt x="129" y="111"/>
                  </a:lnTo>
                  <a:lnTo>
                    <a:pt x="9" y="30"/>
                  </a:lnTo>
                  <a:lnTo>
                    <a:pt x="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4" name="Freeform 84"/>
            <p:cNvSpPr>
              <a:spLocks/>
            </p:cNvSpPr>
            <p:nvPr/>
          </p:nvSpPr>
          <p:spPr bwMode="auto">
            <a:xfrm>
              <a:off x="1587501" y="4857750"/>
              <a:ext cx="79375" cy="39687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29"/>
                </a:cxn>
                <a:cxn ang="0">
                  <a:pos x="8" y="36"/>
                </a:cxn>
                <a:cxn ang="0">
                  <a:pos x="21" y="41"/>
                </a:cxn>
                <a:cxn ang="0">
                  <a:pos x="34" y="47"/>
                </a:cxn>
                <a:cxn ang="0">
                  <a:pos x="49" y="52"/>
                </a:cxn>
                <a:cxn ang="0">
                  <a:pos x="64" y="58"/>
                </a:cxn>
                <a:cxn ang="0">
                  <a:pos x="80" y="65"/>
                </a:cxn>
                <a:cxn ang="0">
                  <a:pos x="97" y="70"/>
                </a:cxn>
                <a:cxn ang="0">
                  <a:pos x="113" y="75"/>
                </a:cxn>
                <a:cxn ang="0">
                  <a:pos x="130" y="80"/>
                </a:cxn>
                <a:cxn ang="0">
                  <a:pos x="144" y="85"/>
                </a:cxn>
                <a:cxn ang="0">
                  <a:pos x="157" y="89"/>
                </a:cxn>
                <a:cxn ang="0">
                  <a:pos x="170" y="92"/>
                </a:cxn>
                <a:cxn ang="0">
                  <a:pos x="188" y="98"/>
                </a:cxn>
                <a:cxn ang="0">
                  <a:pos x="194" y="100"/>
                </a:cxn>
                <a:cxn ang="0">
                  <a:pos x="199" y="63"/>
                </a:cxn>
                <a:cxn ang="0">
                  <a:pos x="188" y="58"/>
                </a:cxn>
                <a:cxn ang="0">
                  <a:pos x="175" y="53"/>
                </a:cxn>
                <a:cxn ang="0">
                  <a:pos x="161" y="48"/>
                </a:cxn>
                <a:cxn ang="0">
                  <a:pos x="146" y="43"/>
                </a:cxn>
                <a:cxn ang="0">
                  <a:pos x="130" y="38"/>
                </a:cxn>
                <a:cxn ang="0">
                  <a:pos x="113" y="33"/>
                </a:cxn>
                <a:cxn ang="0">
                  <a:pos x="97" y="28"/>
                </a:cxn>
                <a:cxn ang="0">
                  <a:pos x="82" y="23"/>
                </a:cxn>
                <a:cxn ang="0">
                  <a:pos x="67" y="18"/>
                </a:cxn>
                <a:cxn ang="0">
                  <a:pos x="51" y="14"/>
                </a:cxn>
                <a:cxn ang="0">
                  <a:pos x="39" y="10"/>
                </a:cxn>
                <a:cxn ang="0">
                  <a:pos x="27" y="7"/>
                </a:cxn>
                <a:cxn ang="0">
                  <a:pos x="11" y="3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199" h="100">
                  <a:moveTo>
                    <a:pt x="5" y="0"/>
                  </a:moveTo>
                  <a:lnTo>
                    <a:pt x="0" y="29"/>
                  </a:lnTo>
                  <a:lnTo>
                    <a:pt x="8" y="36"/>
                  </a:lnTo>
                  <a:lnTo>
                    <a:pt x="21" y="41"/>
                  </a:lnTo>
                  <a:lnTo>
                    <a:pt x="34" y="47"/>
                  </a:lnTo>
                  <a:lnTo>
                    <a:pt x="49" y="52"/>
                  </a:lnTo>
                  <a:lnTo>
                    <a:pt x="64" y="58"/>
                  </a:lnTo>
                  <a:lnTo>
                    <a:pt x="80" y="65"/>
                  </a:lnTo>
                  <a:lnTo>
                    <a:pt x="97" y="70"/>
                  </a:lnTo>
                  <a:lnTo>
                    <a:pt x="113" y="75"/>
                  </a:lnTo>
                  <a:lnTo>
                    <a:pt x="130" y="80"/>
                  </a:lnTo>
                  <a:lnTo>
                    <a:pt x="144" y="85"/>
                  </a:lnTo>
                  <a:lnTo>
                    <a:pt x="157" y="89"/>
                  </a:lnTo>
                  <a:lnTo>
                    <a:pt x="170" y="92"/>
                  </a:lnTo>
                  <a:lnTo>
                    <a:pt x="188" y="98"/>
                  </a:lnTo>
                  <a:lnTo>
                    <a:pt x="194" y="100"/>
                  </a:lnTo>
                  <a:lnTo>
                    <a:pt x="199" y="63"/>
                  </a:lnTo>
                  <a:lnTo>
                    <a:pt x="188" y="58"/>
                  </a:lnTo>
                  <a:lnTo>
                    <a:pt x="175" y="53"/>
                  </a:lnTo>
                  <a:lnTo>
                    <a:pt x="161" y="48"/>
                  </a:lnTo>
                  <a:lnTo>
                    <a:pt x="146" y="43"/>
                  </a:lnTo>
                  <a:lnTo>
                    <a:pt x="130" y="38"/>
                  </a:lnTo>
                  <a:lnTo>
                    <a:pt x="113" y="33"/>
                  </a:lnTo>
                  <a:lnTo>
                    <a:pt x="97" y="28"/>
                  </a:lnTo>
                  <a:lnTo>
                    <a:pt x="82" y="23"/>
                  </a:lnTo>
                  <a:lnTo>
                    <a:pt x="67" y="18"/>
                  </a:lnTo>
                  <a:lnTo>
                    <a:pt x="51" y="14"/>
                  </a:lnTo>
                  <a:lnTo>
                    <a:pt x="39" y="10"/>
                  </a:lnTo>
                  <a:lnTo>
                    <a:pt x="27" y="7"/>
                  </a:lnTo>
                  <a:lnTo>
                    <a:pt x="11" y="3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5" name="Freeform 85"/>
            <p:cNvSpPr>
              <a:spLocks/>
            </p:cNvSpPr>
            <p:nvPr/>
          </p:nvSpPr>
          <p:spPr bwMode="auto">
            <a:xfrm>
              <a:off x="1601788" y="4818063"/>
              <a:ext cx="69850" cy="30162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" y="5"/>
                </a:cxn>
                <a:cxn ang="0">
                  <a:pos x="0" y="13"/>
                </a:cxn>
                <a:cxn ang="0">
                  <a:pos x="15" y="25"/>
                </a:cxn>
                <a:cxn ang="0">
                  <a:pos x="22" y="29"/>
                </a:cxn>
                <a:cxn ang="0">
                  <a:pos x="31" y="33"/>
                </a:cxn>
                <a:cxn ang="0">
                  <a:pos x="43" y="37"/>
                </a:cxn>
                <a:cxn ang="0">
                  <a:pos x="54" y="40"/>
                </a:cxn>
                <a:cxn ang="0">
                  <a:pos x="65" y="45"/>
                </a:cxn>
                <a:cxn ang="0">
                  <a:pos x="78" y="49"/>
                </a:cxn>
                <a:cxn ang="0">
                  <a:pos x="91" y="53"/>
                </a:cxn>
                <a:cxn ang="0">
                  <a:pos x="103" y="58"/>
                </a:cxn>
                <a:cxn ang="0">
                  <a:pos x="116" y="61"/>
                </a:cxn>
                <a:cxn ang="0">
                  <a:pos x="127" y="64"/>
                </a:cxn>
                <a:cxn ang="0">
                  <a:pos x="146" y="71"/>
                </a:cxn>
                <a:cxn ang="0">
                  <a:pos x="165" y="76"/>
                </a:cxn>
                <a:cxn ang="0">
                  <a:pos x="173" y="48"/>
                </a:cxn>
                <a:cxn ang="0">
                  <a:pos x="15" y="0"/>
                </a:cxn>
                <a:cxn ang="0">
                  <a:pos x="15" y="0"/>
                </a:cxn>
              </a:cxnLst>
              <a:rect l="0" t="0" r="r" b="b"/>
              <a:pathLst>
                <a:path w="173" h="76">
                  <a:moveTo>
                    <a:pt x="15" y="0"/>
                  </a:moveTo>
                  <a:lnTo>
                    <a:pt x="1" y="5"/>
                  </a:lnTo>
                  <a:lnTo>
                    <a:pt x="0" y="13"/>
                  </a:lnTo>
                  <a:lnTo>
                    <a:pt x="15" y="25"/>
                  </a:lnTo>
                  <a:lnTo>
                    <a:pt x="22" y="29"/>
                  </a:lnTo>
                  <a:lnTo>
                    <a:pt x="31" y="33"/>
                  </a:lnTo>
                  <a:lnTo>
                    <a:pt x="43" y="37"/>
                  </a:lnTo>
                  <a:lnTo>
                    <a:pt x="54" y="40"/>
                  </a:lnTo>
                  <a:lnTo>
                    <a:pt x="65" y="45"/>
                  </a:lnTo>
                  <a:lnTo>
                    <a:pt x="78" y="49"/>
                  </a:lnTo>
                  <a:lnTo>
                    <a:pt x="91" y="53"/>
                  </a:lnTo>
                  <a:lnTo>
                    <a:pt x="103" y="58"/>
                  </a:lnTo>
                  <a:lnTo>
                    <a:pt x="116" y="61"/>
                  </a:lnTo>
                  <a:lnTo>
                    <a:pt x="127" y="64"/>
                  </a:lnTo>
                  <a:lnTo>
                    <a:pt x="146" y="71"/>
                  </a:lnTo>
                  <a:lnTo>
                    <a:pt x="165" y="76"/>
                  </a:lnTo>
                  <a:lnTo>
                    <a:pt x="173" y="48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6" name="Freeform 86"/>
            <p:cNvSpPr>
              <a:spLocks/>
            </p:cNvSpPr>
            <p:nvPr/>
          </p:nvSpPr>
          <p:spPr bwMode="auto">
            <a:xfrm>
              <a:off x="1581151" y="4743450"/>
              <a:ext cx="77788" cy="52387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24" y="0"/>
                </a:cxn>
                <a:cxn ang="0">
                  <a:pos x="8" y="0"/>
                </a:cxn>
                <a:cxn ang="0">
                  <a:pos x="0" y="7"/>
                </a:cxn>
                <a:cxn ang="0">
                  <a:pos x="6" y="15"/>
                </a:cxn>
                <a:cxn ang="0">
                  <a:pos x="20" y="26"/>
                </a:cxn>
                <a:cxn ang="0">
                  <a:pos x="30" y="33"/>
                </a:cxn>
                <a:cxn ang="0">
                  <a:pos x="40" y="39"/>
                </a:cxn>
                <a:cxn ang="0">
                  <a:pos x="52" y="45"/>
                </a:cxn>
                <a:cxn ang="0">
                  <a:pos x="62" y="53"/>
                </a:cxn>
                <a:cxn ang="0">
                  <a:pos x="73" y="59"/>
                </a:cxn>
                <a:cxn ang="0">
                  <a:pos x="83" y="65"/>
                </a:cxn>
                <a:cxn ang="0">
                  <a:pos x="95" y="73"/>
                </a:cxn>
                <a:cxn ang="0">
                  <a:pos x="105" y="79"/>
                </a:cxn>
                <a:cxn ang="0">
                  <a:pos x="115" y="86"/>
                </a:cxn>
                <a:cxn ang="0">
                  <a:pos x="124" y="92"/>
                </a:cxn>
                <a:cxn ang="0">
                  <a:pos x="134" y="97"/>
                </a:cxn>
                <a:cxn ang="0">
                  <a:pos x="141" y="103"/>
                </a:cxn>
                <a:cxn ang="0">
                  <a:pos x="165" y="124"/>
                </a:cxn>
                <a:cxn ang="0">
                  <a:pos x="174" y="130"/>
                </a:cxn>
                <a:cxn ang="0">
                  <a:pos x="181" y="134"/>
                </a:cxn>
                <a:cxn ang="0">
                  <a:pos x="187" y="134"/>
                </a:cxn>
                <a:cxn ang="0">
                  <a:pos x="191" y="130"/>
                </a:cxn>
                <a:cxn ang="0">
                  <a:pos x="193" y="115"/>
                </a:cxn>
                <a:cxn ang="0">
                  <a:pos x="191" y="102"/>
                </a:cxn>
                <a:cxn ang="0">
                  <a:pos x="186" y="88"/>
                </a:cxn>
                <a:cxn ang="0">
                  <a:pos x="181" y="81"/>
                </a:cxn>
                <a:cxn ang="0">
                  <a:pos x="173" y="73"/>
                </a:cxn>
                <a:cxn ang="0">
                  <a:pos x="154" y="57"/>
                </a:cxn>
                <a:cxn ang="0">
                  <a:pos x="148" y="53"/>
                </a:cxn>
                <a:cxn ang="0">
                  <a:pos x="141" y="50"/>
                </a:cxn>
                <a:cxn ang="0">
                  <a:pos x="135" y="46"/>
                </a:cxn>
                <a:cxn ang="0">
                  <a:pos x="129" y="43"/>
                </a:cxn>
                <a:cxn ang="0">
                  <a:pos x="122" y="39"/>
                </a:cxn>
                <a:cxn ang="0">
                  <a:pos x="116" y="35"/>
                </a:cxn>
                <a:cxn ang="0">
                  <a:pos x="102" y="29"/>
                </a:cxn>
                <a:cxn ang="0">
                  <a:pos x="90" y="22"/>
                </a:cxn>
                <a:cxn ang="0">
                  <a:pos x="77" y="17"/>
                </a:cxn>
                <a:cxn ang="0">
                  <a:pos x="66" y="12"/>
                </a:cxn>
                <a:cxn ang="0">
                  <a:pos x="54" y="9"/>
                </a:cxn>
                <a:cxn ang="0">
                  <a:pos x="39" y="2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193" h="134">
                  <a:moveTo>
                    <a:pt x="34" y="1"/>
                  </a:moveTo>
                  <a:lnTo>
                    <a:pt x="24" y="0"/>
                  </a:lnTo>
                  <a:lnTo>
                    <a:pt x="8" y="0"/>
                  </a:lnTo>
                  <a:lnTo>
                    <a:pt x="0" y="7"/>
                  </a:lnTo>
                  <a:lnTo>
                    <a:pt x="6" y="15"/>
                  </a:lnTo>
                  <a:lnTo>
                    <a:pt x="20" y="26"/>
                  </a:lnTo>
                  <a:lnTo>
                    <a:pt x="30" y="33"/>
                  </a:lnTo>
                  <a:lnTo>
                    <a:pt x="40" y="39"/>
                  </a:lnTo>
                  <a:lnTo>
                    <a:pt x="52" y="45"/>
                  </a:lnTo>
                  <a:lnTo>
                    <a:pt x="62" y="53"/>
                  </a:lnTo>
                  <a:lnTo>
                    <a:pt x="73" y="59"/>
                  </a:lnTo>
                  <a:lnTo>
                    <a:pt x="83" y="65"/>
                  </a:lnTo>
                  <a:lnTo>
                    <a:pt x="95" y="73"/>
                  </a:lnTo>
                  <a:lnTo>
                    <a:pt x="105" y="79"/>
                  </a:lnTo>
                  <a:lnTo>
                    <a:pt x="115" y="86"/>
                  </a:lnTo>
                  <a:lnTo>
                    <a:pt x="124" y="92"/>
                  </a:lnTo>
                  <a:lnTo>
                    <a:pt x="134" y="97"/>
                  </a:lnTo>
                  <a:lnTo>
                    <a:pt x="141" y="103"/>
                  </a:lnTo>
                  <a:lnTo>
                    <a:pt x="165" y="124"/>
                  </a:lnTo>
                  <a:lnTo>
                    <a:pt x="174" y="130"/>
                  </a:lnTo>
                  <a:lnTo>
                    <a:pt x="181" y="134"/>
                  </a:lnTo>
                  <a:lnTo>
                    <a:pt x="187" y="134"/>
                  </a:lnTo>
                  <a:lnTo>
                    <a:pt x="191" y="130"/>
                  </a:lnTo>
                  <a:lnTo>
                    <a:pt x="193" y="115"/>
                  </a:lnTo>
                  <a:lnTo>
                    <a:pt x="191" y="102"/>
                  </a:lnTo>
                  <a:lnTo>
                    <a:pt x="186" y="88"/>
                  </a:lnTo>
                  <a:lnTo>
                    <a:pt x="181" y="81"/>
                  </a:lnTo>
                  <a:lnTo>
                    <a:pt x="173" y="73"/>
                  </a:lnTo>
                  <a:lnTo>
                    <a:pt x="154" y="57"/>
                  </a:lnTo>
                  <a:lnTo>
                    <a:pt x="148" y="53"/>
                  </a:lnTo>
                  <a:lnTo>
                    <a:pt x="141" y="50"/>
                  </a:lnTo>
                  <a:lnTo>
                    <a:pt x="135" y="46"/>
                  </a:lnTo>
                  <a:lnTo>
                    <a:pt x="129" y="43"/>
                  </a:lnTo>
                  <a:lnTo>
                    <a:pt x="122" y="39"/>
                  </a:lnTo>
                  <a:lnTo>
                    <a:pt x="116" y="35"/>
                  </a:lnTo>
                  <a:lnTo>
                    <a:pt x="102" y="29"/>
                  </a:lnTo>
                  <a:lnTo>
                    <a:pt x="90" y="22"/>
                  </a:lnTo>
                  <a:lnTo>
                    <a:pt x="77" y="17"/>
                  </a:lnTo>
                  <a:lnTo>
                    <a:pt x="66" y="12"/>
                  </a:lnTo>
                  <a:lnTo>
                    <a:pt x="54" y="9"/>
                  </a:lnTo>
                  <a:lnTo>
                    <a:pt x="39" y="2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" name="Freeform 87"/>
            <p:cNvSpPr>
              <a:spLocks/>
            </p:cNvSpPr>
            <p:nvPr/>
          </p:nvSpPr>
          <p:spPr bwMode="auto">
            <a:xfrm>
              <a:off x="1592263" y="4708525"/>
              <a:ext cx="66675" cy="57150"/>
            </a:xfrm>
            <a:custGeom>
              <a:avLst/>
              <a:gdLst/>
              <a:ahLst/>
              <a:cxnLst>
                <a:cxn ang="0">
                  <a:pos x="26" y="29"/>
                </a:cxn>
                <a:cxn ang="0">
                  <a:pos x="23" y="27"/>
                </a:cxn>
                <a:cxn ang="0">
                  <a:pos x="17" y="23"/>
                </a:cxn>
                <a:cxn ang="0">
                  <a:pos x="3" y="10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37" y="4"/>
                </a:cxn>
                <a:cxn ang="0">
                  <a:pos x="64" y="13"/>
                </a:cxn>
                <a:cxn ang="0">
                  <a:pos x="76" y="19"/>
                </a:cxn>
                <a:cxn ang="0">
                  <a:pos x="89" y="27"/>
                </a:cxn>
                <a:cxn ang="0">
                  <a:pos x="94" y="31"/>
                </a:cxn>
                <a:cxn ang="0">
                  <a:pos x="100" y="36"/>
                </a:cxn>
                <a:cxn ang="0">
                  <a:pos x="110" y="43"/>
                </a:cxn>
                <a:cxn ang="0">
                  <a:pos x="129" y="61"/>
                </a:cxn>
                <a:cxn ang="0">
                  <a:pos x="146" y="77"/>
                </a:cxn>
                <a:cxn ang="0">
                  <a:pos x="157" y="91"/>
                </a:cxn>
                <a:cxn ang="0">
                  <a:pos x="167" y="105"/>
                </a:cxn>
                <a:cxn ang="0">
                  <a:pos x="167" y="134"/>
                </a:cxn>
                <a:cxn ang="0">
                  <a:pos x="165" y="141"/>
                </a:cxn>
                <a:cxn ang="0">
                  <a:pos x="158" y="144"/>
                </a:cxn>
                <a:cxn ang="0">
                  <a:pos x="149" y="142"/>
                </a:cxn>
                <a:cxn ang="0">
                  <a:pos x="136" y="130"/>
                </a:cxn>
                <a:cxn ang="0">
                  <a:pos x="119" y="114"/>
                </a:cxn>
                <a:cxn ang="0">
                  <a:pos x="100" y="96"/>
                </a:cxn>
                <a:cxn ang="0">
                  <a:pos x="83" y="80"/>
                </a:cxn>
                <a:cxn ang="0">
                  <a:pos x="65" y="63"/>
                </a:cxn>
                <a:cxn ang="0">
                  <a:pos x="48" y="50"/>
                </a:cxn>
                <a:cxn ang="0">
                  <a:pos x="37" y="39"/>
                </a:cxn>
                <a:cxn ang="0">
                  <a:pos x="26" y="29"/>
                </a:cxn>
                <a:cxn ang="0">
                  <a:pos x="26" y="29"/>
                </a:cxn>
              </a:cxnLst>
              <a:rect l="0" t="0" r="r" b="b"/>
              <a:pathLst>
                <a:path w="167" h="144">
                  <a:moveTo>
                    <a:pt x="26" y="29"/>
                  </a:moveTo>
                  <a:lnTo>
                    <a:pt x="23" y="27"/>
                  </a:lnTo>
                  <a:lnTo>
                    <a:pt x="17" y="23"/>
                  </a:lnTo>
                  <a:lnTo>
                    <a:pt x="3" y="10"/>
                  </a:lnTo>
                  <a:lnTo>
                    <a:pt x="0" y="4"/>
                  </a:lnTo>
                  <a:lnTo>
                    <a:pt x="4" y="0"/>
                  </a:lnTo>
                  <a:lnTo>
                    <a:pt x="37" y="4"/>
                  </a:lnTo>
                  <a:lnTo>
                    <a:pt x="64" y="13"/>
                  </a:lnTo>
                  <a:lnTo>
                    <a:pt x="76" y="19"/>
                  </a:lnTo>
                  <a:lnTo>
                    <a:pt x="89" y="27"/>
                  </a:lnTo>
                  <a:lnTo>
                    <a:pt x="94" y="31"/>
                  </a:lnTo>
                  <a:lnTo>
                    <a:pt x="100" y="36"/>
                  </a:lnTo>
                  <a:lnTo>
                    <a:pt x="110" y="43"/>
                  </a:lnTo>
                  <a:lnTo>
                    <a:pt x="129" y="61"/>
                  </a:lnTo>
                  <a:lnTo>
                    <a:pt x="146" y="77"/>
                  </a:lnTo>
                  <a:lnTo>
                    <a:pt x="157" y="91"/>
                  </a:lnTo>
                  <a:lnTo>
                    <a:pt x="167" y="105"/>
                  </a:lnTo>
                  <a:lnTo>
                    <a:pt x="167" y="134"/>
                  </a:lnTo>
                  <a:lnTo>
                    <a:pt x="165" y="141"/>
                  </a:lnTo>
                  <a:lnTo>
                    <a:pt x="158" y="144"/>
                  </a:lnTo>
                  <a:lnTo>
                    <a:pt x="149" y="142"/>
                  </a:lnTo>
                  <a:lnTo>
                    <a:pt x="136" y="130"/>
                  </a:lnTo>
                  <a:lnTo>
                    <a:pt x="119" y="114"/>
                  </a:lnTo>
                  <a:lnTo>
                    <a:pt x="100" y="96"/>
                  </a:lnTo>
                  <a:lnTo>
                    <a:pt x="83" y="80"/>
                  </a:lnTo>
                  <a:lnTo>
                    <a:pt x="65" y="63"/>
                  </a:lnTo>
                  <a:lnTo>
                    <a:pt x="48" y="50"/>
                  </a:lnTo>
                  <a:lnTo>
                    <a:pt x="37" y="39"/>
                  </a:lnTo>
                  <a:lnTo>
                    <a:pt x="26" y="29"/>
                  </a:lnTo>
                  <a:lnTo>
                    <a:pt x="26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8" name="Freeform 88"/>
            <p:cNvSpPr>
              <a:spLocks/>
            </p:cNvSpPr>
            <p:nvPr/>
          </p:nvSpPr>
          <p:spPr bwMode="auto">
            <a:xfrm>
              <a:off x="722313" y="4994275"/>
              <a:ext cx="152400" cy="174625"/>
            </a:xfrm>
            <a:custGeom>
              <a:avLst/>
              <a:gdLst/>
              <a:ahLst/>
              <a:cxnLst>
                <a:cxn ang="0">
                  <a:pos x="26" y="6"/>
                </a:cxn>
                <a:cxn ang="0">
                  <a:pos x="35" y="0"/>
                </a:cxn>
                <a:cxn ang="0">
                  <a:pos x="40" y="21"/>
                </a:cxn>
                <a:cxn ang="0">
                  <a:pos x="32" y="141"/>
                </a:cxn>
                <a:cxn ang="0">
                  <a:pos x="44" y="201"/>
                </a:cxn>
                <a:cxn ang="0">
                  <a:pos x="54" y="231"/>
                </a:cxn>
                <a:cxn ang="0">
                  <a:pos x="68" y="260"/>
                </a:cxn>
                <a:cxn ang="0">
                  <a:pos x="87" y="289"/>
                </a:cxn>
                <a:cxn ang="0">
                  <a:pos x="112" y="317"/>
                </a:cxn>
                <a:cxn ang="0">
                  <a:pos x="141" y="342"/>
                </a:cxn>
                <a:cxn ang="0">
                  <a:pos x="157" y="354"/>
                </a:cxn>
                <a:cxn ang="0">
                  <a:pos x="176" y="365"/>
                </a:cxn>
                <a:cxn ang="0">
                  <a:pos x="197" y="375"/>
                </a:cxn>
                <a:cxn ang="0">
                  <a:pos x="219" y="384"/>
                </a:cxn>
                <a:cxn ang="0">
                  <a:pos x="242" y="391"/>
                </a:cxn>
                <a:cxn ang="0">
                  <a:pos x="267" y="399"/>
                </a:cxn>
                <a:cxn ang="0">
                  <a:pos x="314" y="410"/>
                </a:cxn>
                <a:cxn ang="0">
                  <a:pos x="347" y="420"/>
                </a:cxn>
                <a:cxn ang="0">
                  <a:pos x="381" y="432"/>
                </a:cxn>
                <a:cxn ang="0">
                  <a:pos x="377" y="438"/>
                </a:cxn>
                <a:cxn ang="0">
                  <a:pos x="304" y="431"/>
                </a:cxn>
                <a:cxn ang="0">
                  <a:pos x="252" y="422"/>
                </a:cxn>
                <a:cxn ang="0">
                  <a:pos x="205" y="409"/>
                </a:cxn>
                <a:cxn ang="0">
                  <a:pos x="173" y="395"/>
                </a:cxn>
                <a:cxn ang="0">
                  <a:pos x="160" y="386"/>
                </a:cxn>
                <a:cxn ang="0">
                  <a:pos x="146" y="378"/>
                </a:cxn>
                <a:cxn ang="0">
                  <a:pos x="130" y="367"/>
                </a:cxn>
                <a:cxn ang="0">
                  <a:pos x="113" y="355"/>
                </a:cxn>
                <a:cxn ang="0">
                  <a:pos x="79" y="324"/>
                </a:cxn>
                <a:cxn ang="0">
                  <a:pos x="48" y="287"/>
                </a:cxn>
                <a:cxn ang="0">
                  <a:pos x="27" y="251"/>
                </a:cxn>
                <a:cxn ang="0">
                  <a:pos x="5" y="179"/>
                </a:cxn>
                <a:cxn ang="0">
                  <a:pos x="5" y="69"/>
                </a:cxn>
                <a:cxn ang="0">
                  <a:pos x="21" y="11"/>
                </a:cxn>
              </a:cxnLst>
              <a:rect l="0" t="0" r="r" b="b"/>
              <a:pathLst>
                <a:path w="383" h="438">
                  <a:moveTo>
                    <a:pt x="21" y="11"/>
                  </a:moveTo>
                  <a:lnTo>
                    <a:pt x="26" y="6"/>
                  </a:lnTo>
                  <a:lnTo>
                    <a:pt x="30" y="4"/>
                  </a:lnTo>
                  <a:lnTo>
                    <a:pt x="35" y="0"/>
                  </a:lnTo>
                  <a:lnTo>
                    <a:pt x="43" y="1"/>
                  </a:lnTo>
                  <a:lnTo>
                    <a:pt x="40" y="21"/>
                  </a:lnTo>
                  <a:lnTo>
                    <a:pt x="30" y="88"/>
                  </a:lnTo>
                  <a:lnTo>
                    <a:pt x="32" y="141"/>
                  </a:lnTo>
                  <a:lnTo>
                    <a:pt x="36" y="170"/>
                  </a:lnTo>
                  <a:lnTo>
                    <a:pt x="44" y="201"/>
                  </a:lnTo>
                  <a:lnTo>
                    <a:pt x="48" y="216"/>
                  </a:lnTo>
                  <a:lnTo>
                    <a:pt x="54" y="231"/>
                  </a:lnTo>
                  <a:lnTo>
                    <a:pt x="60" y="246"/>
                  </a:lnTo>
                  <a:lnTo>
                    <a:pt x="68" y="260"/>
                  </a:lnTo>
                  <a:lnTo>
                    <a:pt x="77" y="275"/>
                  </a:lnTo>
                  <a:lnTo>
                    <a:pt x="87" y="289"/>
                  </a:lnTo>
                  <a:lnTo>
                    <a:pt x="99" y="303"/>
                  </a:lnTo>
                  <a:lnTo>
                    <a:pt x="112" y="317"/>
                  </a:lnTo>
                  <a:lnTo>
                    <a:pt x="126" y="330"/>
                  </a:lnTo>
                  <a:lnTo>
                    <a:pt x="141" y="342"/>
                  </a:lnTo>
                  <a:lnTo>
                    <a:pt x="150" y="348"/>
                  </a:lnTo>
                  <a:lnTo>
                    <a:pt x="157" y="354"/>
                  </a:lnTo>
                  <a:lnTo>
                    <a:pt x="168" y="360"/>
                  </a:lnTo>
                  <a:lnTo>
                    <a:pt x="176" y="365"/>
                  </a:lnTo>
                  <a:lnTo>
                    <a:pt x="186" y="370"/>
                  </a:lnTo>
                  <a:lnTo>
                    <a:pt x="197" y="375"/>
                  </a:lnTo>
                  <a:lnTo>
                    <a:pt x="208" y="379"/>
                  </a:lnTo>
                  <a:lnTo>
                    <a:pt x="219" y="384"/>
                  </a:lnTo>
                  <a:lnTo>
                    <a:pt x="231" y="388"/>
                  </a:lnTo>
                  <a:lnTo>
                    <a:pt x="242" y="391"/>
                  </a:lnTo>
                  <a:lnTo>
                    <a:pt x="255" y="395"/>
                  </a:lnTo>
                  <a:lnTo>
                    <a:pt x="267" y="399"/>
                  </a:lnTo>
                  <a:lnTo>
                    <a:pt x="293" y="405"/>
                  </a:lnTo>
                  <a:lnTo>
                    <a:pt x="314" y="410"/>
                  </a:lnTo>
                  <a:lnTo>
                    <a:pt x="332" y="415"/>
                  </a:lnTo>
                  <a:lnTo>
                    <a:pt x="347" y="420"/>
                  </a:lnTo>
                  <a:lnTo>
                    <a:pt x="370" y="427"/>
                  </a:lnTo>
                  <a:lnTo>
                    <a:pt x="381" y="432"/>
                  </a:lnTo>
                  <a:lnTo>
                    <a:pt x="383" y="436"/>
                  </a:lnTo>
                  <a:lnTo>
                    <a:pt x="377" y="438"/>
                  </a:lnTo>
                  <a:lnTo>
                    <a:pt x="348" y="437"/>
                  </a:lnTo>
                  <a:lnTo>
                    <a:pt x="304" y="431"/>
                  </a:lnTo>
                  <a:lnTo>
                    <a:pt x="279" y="427"/>
                  </a:lnTo>
                  <a:lnTo>
                    <a:pt x="252" y="422"/>
                  </a:lnTo>
                  <a:lnTo>
                    <a:pt x="228" y="415"/>
                  </a:lnTo>
                  <a:lnTo>
                    <a:pt x="205" y="409"/>
                  </a:lnTo>
                  <a:lnTo>
                    <a:pt x="186" y="402"/>
                  </a:lnTo>
                  <a:lnTo>
                    <a:pt x="173" y="395"/>
                  </a:lnTo>
                  <a:lnTo>
                    <a:pt x="166" y="391"/>
                  </a:lnTo>
                  <a:lnTo>
                    <a:pt x="160" y="386"/>
                  </a:lnTo>
                  <a:lnTo>
                    <a:pt x="154" y="383"/>
                  </a:lnTo>
                  <a:lnTo>
                    <a:pt x="146" y="378"/>
                  </a:lnTo>
                  <a:lnTo>
                    <a:pt x="138" y="372"/>
                  </a:lnTo>
                  <a:lnTo>
                    <a:pt x="130" y="367"/>
                  </a:lnTo>
                  <a:lnTo>
                    <a:pt x="122" y="361"/>
                  </a:lnTo>
                  <a:lnTo>
                    <a:pt x="113" y="355"/>
                  </a:lnTo>
                  <a:lnTo>
                    <a:pt x="97" y="341"/>
                  </a:lnTo>
                  <a:lnTo>
                    <a:pt x="79" y="324"/>
                  </a:lnTo>
                  <a:lnTo>
                    <a:pt x="63" y="307"/>
                  </a:lnTo>
                  <a:lnTo>
                    <a:pt x="48" y="287"/>
                  </a:lnTo>
                  <a:lnTo>
                    <a:pt x="34" y="264"/>
                  </a:lnTo>
                  <a:lnTo>
                    <a:pt x="27" y="251"/>
                  </a:lnTo>
                  <a:lnTo>
                    <a:pt x="21" y="239"/>
                  </a:lnTo>
                  <a:lnTo>
                    <a:pt x="5" y="179"/>
                  </a:lnTo>
                  <a:lnTo>
                    <a:pt x="0" y="108"/>
                  </a:lnTo>
                  <a:lnTo>
                    <a:pt x="5" y="69"/>
                  </a:lnTo>
                  <a:lnTo>
                    <a:pt x="13" y="25"/>
                  </a:lnTo>
                  <a:lnTo>
                    <a:pt x="21" y="11"/>
                  </a:lnTo>
                  <a:lnTo>
                    <a:pt x="21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9" name="Freeform 89"/>
            <p:cNvSpPr>
              <a:spLocks/>
            </p:cNvSpPr>
            <p:nvPr/>
          </p:nvSpPr>
          <p:spPr bwMode="auto">
            <a:xfrm>
              <a:off x="790576" y="5049838"/>
              <a:ext cx="100013" cy="793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49"/>
                </a:cxn>
                <a:cxn ang="0">
                  <a:pos x="6" y="72"/>
                </a:cxn>
                <a:cxn ang="0">
                  <a:pos x="15" y="96"/>
                </a:cxn>
                <a:cxn ang="0">
                  <a:pos x="22" y="109"/>
                </a:cxn>
                <a:cxn ang="0">
                  <a:pos x="30" y="122"/>
                </a:cxn>
                <a:cxn ang="0">
                  <a:pos x="40" y="135"/>
                </a:cxn>
                <a:cxn ang="0">
                  <a:pos x="53" y="147"/>
                </a:cxn>
                <a:cxn ang="0">
                  <a:pos x="65" y="160"/>
                </a:cxn>
                <a:cxn ang="0">
                  <a:pos x="72" y="165"/>
                </a:cxn>
                <a:cxn ang="0">
                  <a:pos x="79" y="170"/>
                </a:cxn>
                <a:cxn ang="0">
                  <a:pos x="85" y="174"/>
                </a:cxn>
                <a:cxn ang="0">
                  <a:pos x="93" y="178"/>
                </a:cxn>
                <a:cxn ang="0">
                  <a:pos x="101" y="181"/>
                </a:cxn>
                <a:cxn ang="0">
                  <a:pos x="108" y="184"/>
                </a:cxn>
                <a:cxn ang="0">
                  <a:pos x="122" y="189"/>
                </a:cxn>
                <a:cxn ang="0">
                  <a:pos x="137" y="193"/>
                </a:cxn>
                <a:cxn ang="0">
                  <a:pos x="164" y="198"/>
                </a:cxn>
                <a:cxn ang="0">
                  <a:pos x="208" y="199"/>
                </a:cxn>
                <a:cxn ang="0">
                  <a:pos x="226" y="197"/>
                </a:cxn>
                <a:cxn ang="0">
                  <a:pos x="234" y="194"/>
                </a:cxn>
                <a:cxn ang="0">
                  <a:pos x="250" y="189"/>
                </a:cxn>
                <a:cxn ang="0">
                  <a:pos x="251" y="184"/>
                </a:cxn>
                <a:cxn ang="0">
                  <a:pos x="241" y="181"/>
                </a:cxn>
                <a:cxn ang="0">
                  <a:pos x="219" y="179"/>
                </a:cxn>
                <a:cxn ang="0">
                  <a:pos x="160" y="170"/>
                </a:cxn>
                <a:cxn ang="0">
                  <a:pos x="145" y="165"/>
                </a:cxn>
                <a:cxn ang="0">
                  <a:pos x="130" y="159"/>
                </a:cxn>
                <a:cxn ang="0">
                  <a:pos x="114" y="151"/>
                </a:cxn>
                <a:cxn ang="0">
                  <a:pos x="108" y="146"/>
                </a:cxn>
                <a:cxn ang="0">
                  <a:pos x="101" y="142"/>
                </a:cxn>
                <a:cxn ang="0">
                  <a:pos x="73" y="120"/>
                </a:cxn>
                <a:cxn ang="0">
                  <a:pos x="61" y="106"/>
                </a:cxn>
                <a:cxn ang="0">
                  <a:pos x="50" y="89"/>
                </a:cxn>
                <a:cxn ang="0">
                  <a:pos x="40" y="72"/>
                </a:cxn>
                <a:cxn ang="0">
                  <a:pos x="32" y="53"/>
                </a:cxn>
                <a:cxn ang="0">
                  <a:pos x="21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1" h="199">
                  <a:moveTo>
                    <a:pt x="0" y="0"/>
                  </a:moveTo>
                  <a:lnTo>
                    <a:pt x="1" y="49"/>
                  </a:lnTo>
                  <a:lnTo>
                    <a:pt x="6" y="72"/>
                  </a:lnTo>
                  <a:lnTo>
                    <a:pt x="15" y="96"/>
                  </a:lnTo>
                  <a:lnTo>
                    <a:pt x="22" y="109"/>
                  </a:lnTo>
                  <a:lnTo>
                    <a:pt x="30" y="122"/>
                  </a:lnTo>
                  <a:lnTo>
                    <a:pt x="40" y="135"/>
                  </a:lnTo>
                  <a:lnTo>
                    <a:pt x="53" y="147"/>
                  </a:lnTo>
                  <a:lnTo>
                    <a:pt x="65" y="160"/>
                  </a:lnTo>
                  <a:lnTo>
                    <a:pt x="72" y="165"/>
                  </a:lnTo>
                  <a:lnTo>
                    <a:pt x="79" y="170"/>
                  </a:lnTo>
                  <a:lnTo>
                    <a:pt x="85" y="174"/>
                  </a:lnTo>
                  <a:lnTo>
                    <a:pt x="93" y="178"/>
                  </a:lnTo>
                  <a:lnTo>
                    <a:pt x="101" y="181"/>
                  </a:lnTo>
                  <a:lnTo>
                    <a:pt x="108" y="184"/>
                  </a:lnTo>
                  <a:lnTo>
                    <a:pt x="122" y="189"/>
                  </a:lnTo>
                  <a:lnTo>
                    <a:pt x="137" y="193"/>
                  </a:lnTo>
                  <a:lnTo>
                    <a:pt x="164" y="198"/>
                  </a:lnTo>
                  <a:lnTo>
                    <a:pt x="208" y="199"/>
                  </a:lnTo>
                  <a:lnTo>
                    <a:pt x="226" y="197"/>
                  </a:lnTo>
                  <a:lnTo>
                    <a:pt x="234" y="194"/>
                  </a:lnTo>
                  <a:lnTo>
                    <a:pt x="250" y="189"/>
                  </a:lnTo>
                  <a:lnTo>
                    <a:pt x="251" y="184"/>
                  </a:lnTo>
                  <a:lnTo>
                    <a:pt x="241" y="181"/>
                  </a:lnTo>
                  <a:lnTo>
                    <a:pt x="219" y="179"/>
                  </a:lnTo>
                  <a:lnTo>
                    <a:pt x="160" y="170"/>
                  </a:lnTo>
                  <a:lnTo>
                    <a:pt x="145" y="165"/>
                  </a:lnTo>
                  <a:lnTo>
                    <a:pt x="130" y="159"/>
                  </a:lnTo>
                  <a:lnTo>
                    <a:pt x="114" y="151"/>
                  </a:lnTo>
                  <a:lnTo>
                    <a:pt x="108" y="146"/>
                  </a:lnTo>
                  <a:lnTo>
                    <a:pt x="101" y="142"/>
                  </a:lnTo>
                  <a:lnTo>
                    <a:pt x="73" y="120"/>
                  </a:lnTo>
                  <a:lnTo>
                    <a:pt x="61" y="106"/>
                  </a:lnTo>
                  <a:lnTo>
                    <a:pt x="50" y="89"/>
                  </a:lnTo>
                  <a:lnTo>
                    <a:pt x="40" y="72"/>
                  </a:lnTo>
                  <a:lnTo>
                    <a:pt x="32" y="53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0" name="Freeform 90"/>
            <p:cNvSpPr>
              <a:spLocks/>
            </p:cNvSpPr>
            <p:nvPr/>
          </p:nvSpPr>
          <p:spPr bwMode="auto">
            <a:xfrm>
              <a:off x="857251" y="5065713"/>
              <a:ext cx="69850" cy="38100"/>
            </a:xfrm>
            <a:custGeom>
              <a:avLst/>
              <a:gdLst/>
              <a:ahLst/>
              <a:cxnLst>
                <a:cxn ang="0">
                  <a:pos x="3" y="19"/>
                </a:cxn>
                <a:cxn ang="0">
                  <a:pos x="0" y="4"/>
                </a:cxn>
                <a:cxn ang="0">
                  <a:pos x="3" y="0"/>
                </a:cxn>
                <a:cxn ang="0">
                  <a:pos x="14" y="12"/>
                </a:cxn>
                <a:cxn ang="0">
                  <a:pos x="24" y="23"/>
                </a:cxn>
                <a:cxn ang="0">
                  <a:pos x="34" y="36"/>
                </a:cxn>
                <a:cxn ang="0">
                  <a:pos x="47" y="48"/>
                </a:cxn>
                <a:cxn ang="0">
                  <a:pos x="62" y="61"/>
                </a:cxn>
                <a:cxn ang="0">
                  <a:pos x="71" y="66"/>
                </a:cxn>
                <a:cxn ang="0">
                  <a:pos x="80" y="71"/>
                </a:cxn>
                <a:cxn ang="0">
                  <a:pos x="89" y="75"/>
                </a:cxn>
                <a:cxn ang="0">
                  <a:pos x="99" y="77"/>
                </a:cxn>
                <a:cxn ang="0">
                  <a:pos x="121" y="82"/>
                </a:cxn>
                <a:cxn ang="0">
                  <a:pos x="147" y="81"/>
                </a:cxn>
                <a:cxn ang="0">
                  <a:pos x="177" y="81"/>
                </a:cxn>
                <a:cxn ang="0">
                  <a:pos x="172" y="86"/>
                </a:cxn>
                <a:cxn ang="0">
                  <a:pos x="161" y="90"/>
                </a:cxn>
                <a:cxn ang="0">
                  <a:pos x="145" y="94"/>
                </a:cxn>
                <a:cxn ang="0">
                  <a:pos x="130" y="96"/>
                </a:cxn>
                <a:cxn ang="0">
                  <a:pos x="115" y="97"/>
                </a:cxn>
                <a:cxn ang="0">
                  <a:pos x="85" y="95"/>
                </a:cxn>
                <a:cxn ang="0">
                  <a:pos x="53" y="84"/>
                </a:cxn>
                <a:cxn ang="0">
                  <a:pos x="24" y="60"/>
                </a:cxn>
                <a:cxn ang="0">
                  <a:pos x="12" y="42"/>
                </a:cxn>
                <a:cxn ang="0">
                  <a:pos x="3" y="19"/>
                </a:cxn>
                <a:cxn ang="0">
                  <a:pos x="3" y="19"/>
                </a:cxn>
              </a:cxnLst>
              <a:rect l="0" t="0" r="r" b="b"/>
              <a:pathLst>
                <a:path w="177" h="97">
                  <a:moveTo>
                    <a:pt x="3" y="19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14" y="12"/>
                  </a:lnTo>
                  <a:lnTo>
                    <a:pt x="24" y="23"/>
                  </a:lnTo>
                  <a:lnTo>
                    <a:pt x="34" y="36"/>
                  </a:lnTo>
                  <a:lnTo>
                    <a:pt x="47" y="48"/>
                  </a:lnTo>
                  <a:lnTo>
                    <a:pt x="62" y="61"/>
                  </a:lnTo>
                  <a:lnTo>
                    <a:pt x="71" y="66"/>
                  </a:lnTo>
                  <a:lnTo>
                    <a:pt x="80" y="71"/>
                  </a:lnTo>
                  <a:lnTo>
                    <a:pt x="89" y="75"/>
                  </a:lnTo>
                  <a:lnTo>
                    <a:pt x="99" y="77"/>
                  </a:lnTo>
                  <a:lnTo>
                    <a:pt x="121" y="82"/>
                  </a:lnTo>
                  <a:lnTo>
                    <a:pt x="147" y="81"/>
                  </a:lnTo>
                  <a:lnTo>
                    <a:pt x="177" y="81"/>
                  </a:lnTo>
                  <a:lnTo>
                    <a:pt x="172" y="86"/>
                  </a:lnTo>
                  <a:lnTo>
                    <a:pt x="161" y="90"/>
                  </a:lnTo>
                  <a:lnTo>
                    <a:pt x="145" y="94"/>
                  </a:lnTo>
                  <a:lnTo>
                    <a:pt x="130" y="96"/>
                  </a:lnTo>
                  <a:lnTo>
                    <a:pt x="115" y="97"/>
                  </a:lnTo>
                  <a:lnTo>
                    <a:pt x="85" y="95"/>
                  </a:lnTo>
                  <a:lnTo>
                    <a:pt x="53" y="84"/>
                  </a:lnTo>
                  <a:lnTo>
                    <a:pt x="24" y="60"/>
                  </a:lnTo>
                  <a:lnTo>
                    <a:pt x="12" y="42"/>
                  </a:lnTo>
                  <a:lnTo>
                    <a:pt x="3" y="19"/>
                  </a:lnTo>
                  <a:lnTo>
                    <a:pt x="3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1" name="Freeform 91"/>
            <p:cNvSpPr>
              <a:spLocks/>
            </p:cNvSpPr>
            <p:nvPr/>
          </p:nvSpPr>
          <p:spPr bwMode="auto">
            <a:xfrm>
              <a:off x="1136651" y="5099050"/>
              <a:ext cx="280988" cy="103187"/>
            </a:xfrm>
            <a:custGeom>
              <a:avLst/>
              <a:gdLst/>
              <a:ahLst/>
              <a:cxnLst>
                <a:cxn ang="0">
                  <a:pos x="0" y="88"/>
                </a:cxn>
                <a:cxn ang="0">
                  <a:pos x="7" y="83"/>
                </a:cxn>
                <a:cxn ang="0">
                  <a:pos x="50" y="114"/>
                </a:cxn>
                <a:cxn ang="0">
                  <a:pos x="76" y="138"/>
                </a:cxn>
                <a:cxn ang="0">
                  <a:pos x="110" y="164"/>
                </a:cxn>
                <a:cxn ang="0">
                  <a:pos x="120" y="170"/>
                </a:cxn>
                <a:cxn ang="0">
                  <a:pos x="140" y="184"/>
                </a:cxn>
                <a:cxn ang="0">
                  <a:pos x="164" y="197"/>
                </a:cxn>
                <a:cxn ang="0">
                  <a:pos x="190" y="207"/>
                </a:cxn>
                <a:cxn ang="0">
                  <a:pos x="218" y="217"/>
                </a:cxn>
                <a:cxn ang="0">
                  <a:pos x="250" y="225"/>
                </a:cxn>
                <a:cxn ang="0">
                  <a:pos x="302" y="231"/>
                </a:cxn>
                <a:cxn ang="0">
                  <a:pos x="382" y="227"/>
                </a:cxn>
                <a:cxn ang="0">
                  <a:pos x="451" y="216"/>
                </a:cxn>
                <a:cxn ang="0">
                  <a:pos x="491" y="203"/>
                </a:cxn>
                <a:cxn ang="0">
                  <a:pos x="528" y="191"/>
                </a:cxn>
                <a:cxn ang="0">
                  <a:pos x="544" y="183"/>
                </a:cxn>
                <a:cxn ang="0">
                  <a:pos x="559" y="175"/>
                </a:cxn>
                <a:cxn ang="0">
                  <a:pos x="573" y="167"/>
                </a:cxn>
                <a:cxn ang="0">
                  <a:pos x="586" y="159"/>
                </a:cxn>
                <a:cxn ang="0">
                  <a:pos x="598" y="150"/>
                </a:cxn>
                <a:cxn ang="0">
                  <a:pos x="636" y="115"/>
                </a:cxn>
                <a:cxn ang="0">
                  <a:pos x="661" y="82"/>
                </a:cxn>
                <a:cxn ang="0">
                  <a:pos x="680" y="39"/>
                </a:cxn>
                <a:cxn ang="0">
                  <a:pos x="689" y="10"/>
                </a:cxn>
                <a:cxn ang="0">
                  <a:pos x="698" y="0"/>
                </a:cxn>
                <a:cxn ang="0">
                  <a:pos x="706" y="18"/>
                </a:cxn>
                <a:cxn ang="0">
                  <a:pos x="701" y="49"/>
                </a:cxn>
                <a:cxn ang="0">
                  <a:pos x="688" y="79"/>
                </a:cxn>
                <a:cxn ang="0">
                  <a:pos x="666" y="115"/>
                </a:cxn>
                <a:cxn ang="0">
                  <a:pos x="635" y="150"/>
                </a:cxn>
                <a:cxn ang="0">
                  <a:pos x="593" y="186"/>
                </a:cxn>
                <a:cxn ang="0">
                  <a:pos x="581" y="193"/>
                </a:cxn>
                <a:cxn ang="0">
                  <a:pos x="568" y="202"/>
                </a:cxn>
                <a:cxn ang="0">
                  <a:pos x="554" y="210"/>
                </a:cxn>
                <a:cxn ang="0">
                  <a:pos x="539" y="216"/>
                </a:cxn>
                <a:cxn ang="0">
                  <a:pos x="524" y="223"/>
                </a:cxn>
                <a:cxn ang="0">
                  <a:pos x="490" y="235"/>
                </a:cxn>
                <a:cxn ang="0">
                  <a:pos x="453" y="245"/>
                </a:cxn>
                <a:cxn ang="0">
                  <a:pos x="413" y="254"/>
                </a:cxn>
                <a:cxn ang="0">
                  <a:pos x="353" y="259"/>
                </a:cxn>
                <a:cxn ang="0">
                  <a:pos x="241" y="251"/>
                </a:cxn>
                <a:cxn ang="0">
                  <a:pos x="190" y="240"/>
                </a:cxn>
                <a:cxn ang="0">
                  <a:pos x="158" y="230"/>
                </a:cxn>
                <a:cxn ang="0">
                  <a:pos x="129" y="218"/>
                </a:cxn>
                <a:cxn ang="0">
                  <a:pos x="101" y="206"/>
                </a:cxn>
                <a:cxn ang="0">
                  <a:pos x="77" y="192"/>
                </a:cxn>
                <a:cxn ang="0">
                  <a:pos x="60" y="180"/>
                </a:cxn>
                <a:cxn ang="0">
                  <a:pos x="45" y="169"/>
                </a:cxn>
                <a:cxn ang="0">
                  <a:pos x="15" y="139"/>
                </a:cxn>
                <a:cxn ang="0">
                  <a:pos x="0" y="107"/>
                </a:cxn>
              </a:cxnLst>
              <a:rect l="0" t="0" r="r" b="b"/>
              <a:pathLst>
                <a:path w="706" h="259">
                  <a:moveTo>
                    <a:pt x="0" y="107"/>
                  </a:moveTo>
                  <a:lnTo>
                    <a:pt x="0" y="88"/>
                  </a:lnTo>
                  <a:lnTo>
                    <a:pt x="2" y="84"/>
                  </a:lnTo>
                  <a:lnTo>
                    <a:pt x="7" y="83"/>
                  </a:lnTo>
                  <a:lnTo>
                    <a:pt x="31" y="96"/>
                  </a:lnTo>
                  <a:lnTo>
                    <a:pt x="50" y="114"/>
                  </a:lnTo>
                  <a:lnTo>
                    <a:pt x="62" y="125"/>
                  </a:lnTo>
                  <a:lnTo>
                    <a:pt x="76" y="138"/>
                  </a:lnTo>
                  <a:lnTo>
                    <a:pt x="92" y="150"/>
                  </a:lnTo>
                  <a:lnTo>
                    <a:pt x="110" y="164"/>
                  </a:lnTo>
                  <a:lnTo>
                    <a:pt x="115" y="168"/>
                  </a:lnTo>
                  <a:lnTo>
                    <a:pt x="120" y="170"/>
                  </a:lnTo>
                  <a:lnTo>
                    <a:pt x="130" y="178"/>
                  </a:lnTo>
                  <a:lnTo>
                    <a:pt x="140" y="184"/>
                  </a:lnTo>
                  <a:lnTo>
                    <a:pt x="151" y="191"/>
                  </a:lnTo>
                  <a:lnTo>
                    <a:pt x="164" y="197"/>
                  </a:lnTo>
                  <a:lnTo>
                    <a:pt x="177" y="202"/>
                  </a:lnTo>
                  <a:lnTo>
                    <a:pt x="190" y="207"/>
                  </a:lnTo>
                  <a:lnTo>
                    <a:pt x="204" y="212"/>
                  </a:lnTo>
                  <a:lnTo>
                    <a:pt x="218" y="217"/>
                  </a:lnTo>
                  <a:lnTo>
                    <a:pt x="233" y="221"/>
                  </a:lnTo>
                  <a:lnTo>
                    <a:pt x="250" y="225"/>
                  </a:lnTo>
                  <a:lnTo>
                    <a:pt x="266" y="227"/>
                  </a:lnTo>
                  <a:lnTo>
                    <a:pt x="302" y="231"/>
                  </a:lnTo>
                  <a:lnTo>
                    <a:pt x="341" y="231"/>
                  </a:lnTo>
                  <a:lnTo>
                    <a:pt x="382" y="227"/>
                  </a:lnTo>
                  <a:lnTo>
                    <a:pt x="428" y="221"/>
                  </a:lnTo>
                  <a:lnTo>
                    <a:pt x="451" y="216"/>
                  </a:lnTo>
                  <a:lnTo>
                    <a:pt x="472" y="210"/>
                  </a:lnTo>
                  <a:lnTo>
                    <a:pt x="491" y="203"/>
                  </a:lnTo>
                  <a:lnTo>
                    <a:pt x="510" y="197"/>
                  </a:lnTo>
                  <a:lnTo>
                    <a:pt x="528" y="191"/>
                  </a:lnTo>
                  <a:lnTo>
                    <a:pt x="535" y="187"/>
                  </a:lnTo>
                  <a:lnTo>
                    <a:pt x="544" y="183"/>
                  </a:lnTo>
                  <a:lnTo>
                    <a:pt x="552" y="179"/>
                  </a:lnTo>
                  <a:lnTo>
                    <a:pt x="559" y="175"/>
                  </a:lnTo>
                  <a:lnTo>
                    <a:pt x="565" y="170"/>
                  </a:lnTo>
                  <a:lnTo>
                    <a:pt x="573" y="167"/>
                  </a:lnTo>
                  <a:lnTo>
                    <a:pt x="579" y="163"/>
                  </a:lnTo>
                  <a:lnTo>
                    <a:pt x="586" y="159"/>
                  </a:lnTo>
                  <a:lnTo>
                    <a:pt x="592" y="154"/>
                  </a:lnTo>
                  <a:lnTo>
                    <a:pt x="598" y="150"/>
                  </a:lnTo>
                  <a:lnTo>
                    <a:pt x="618" y="132"/>
                  </a:lnTo>
                  <a:lnTo>
                    <a:pt x="636" y="115"/>
                  </a:lnTo>
                  <a:lnTo>
                    <a:pt x="650" y="98"/>
                  </a:lnTo>
                  <a:lnTo>
                    <a:pt x="661" y="82"/>
                  </a:lnTo>
                  <a:lnTo>
                    <a:pt x="670" y="66"/>
                  </a:lnTo>
                  <a:lnTo>
                    <a:pt x="680" y="39"/>
                  </a:lnTo>
                  <a:lnTo>
                    <a:pt x="687" y="14"/>
                  </a:lnTo>
                  <a:lnTo>
                    <a:pt x="689" y="10"/>
                  </a:lnTo>
                  <a:lnTo>
                    <a:pt x="694" y="2"/>
                  </a:lnTo>
                  <a:lnTo>
                    <a:pt x="698" y="0"/>
                  </a:lnTo>
                  <a:lnTo>
                    <a:pt x="701" y="2"/>
                  </a:lnTo>
                  <a:lnTo>
                    <a:pt x="706" y="18"/>
                  </a:lnTo>
                  <a:lnTo>
                    <a:pt x="704" y="36"/>
                  </a:lnTo>
                  <a:lnTo>
                    <a:pt x="701" y="49"/>
                  </a:lnTo>
                  <a:lnTo>
                    <a:pt x="695" y="64"/>
                  </a:lnTo>
                  <a:lnTo>
                    <a:pt x="688" y="79"/>
                  </a:lnTo>
                  <a:lnTo>
                    <a:pt x="678" y="97"/>
                  </a:lnTo>
                  <a:lnTo>
                    <a:pt x="666" y="115"/>
                  </a:lnTo>
                  <a:lnTo>
                    <a:pt x="651" y="132"/>
                  </a:lnTo>
                  <a:lnTo>
                    <a:pt x="635" y="150"/>
                  </a:lnTo>
                  <a:lnTo>
                    <a:pt x="616" y="168"/>
                  </a:lnTo>
                  <a:lnTo>
                    <a:pt x="593" y="186"/>
                  </a:lnTo>
                  <a:lnTo>
                    <a:pt x="587" y="189"/>
                  </a:lnTo>
                  <a:lnTo>
                    <a:pt x="581" y="193"/>
                  </a:lnTo>
                  <a:lnTo>
                    <a:pt x="574" y="197"/>
                  </a:lnTo>
                  <a:lnTo>
                    <a:pt x="568" y="202"/>
                  </a:lnTo>
                  <a:lnTo>
                    <a:pt x="560" y="206"/>
                  </a:lnTo>
                  <a:lnTo>
                    <a:pt x="554" y="210"/>
                  </a:lnTo>
                  <a:lnTo>
                    <a:pt x="546" y="213"/>
                  </a:lnTo>
                  <a:lnTo>
                    <a:pt x="539" y="216"/>
                  </a:lnTo>
                  <a:lnTo>
                    <a:pt x="531" y="220"/>
                  </a:lnTo>
                  <a:lnTo>
                    <a:pt x="524" y="223"/>
                  </a:lnTo>
                  <a:lnTo>
                    <a:pt x="507" y="230"/>
                  </a:lnTo>
                  <a:lnTo>
                    <a:pt x="490" y="235"/>
                  </a:lnTo>
                  <a:lnTo>
                    <a:pt x="472" y="241"/>
                  </a:lnTo>
                  <a:lnTo>
                    <a:pt x="453" y="245"/>
                  </a:lnTo>
                  <a:lnTo>
                    <a:pt x="433" y="250"/>
                  </a:lnTo>
                  <a:lnTo>
                    <a:pt x="413" y="254"/>
                  </a:lnTo>
                  <a:lnTo>
                    <a:pt x="392" y="256"/>
                  </a:lnTo>
                  <a:lnTo>
                    <a:pt x="353" y="259"/>
                  </a:lnTo>
                  <a:lnTo>
                    <a:pt x="278" y="256"/>
                  </a:lnTo>
                  <a:lnTo>
                    <a:pt x="241" y="251"/>
                  </a:lnTo>
                  <a:lnTo>
                    <a:pt x="207" y="244"/>
                  </a:lnTo>
                  <a:lnTo>
                    <a:pt x="190" y="240"/>
                  </a:lnTo>
                  <a:lnTo>
                    <a:pt x="174" y="235"/>
                  </a:lnTo>
                  <a:lnTo>
                    <a:pt x="158" y="230"/>
                  </a:lnTo>
                  <a:lnTo>
                    <a:pt x="144" y="225"/>
                  </a:lnTo>
                  <a:lnTo>
                    <a:pt x="129" y="218"/>
                  </a:lnTo>
                  <a:lnTo>
                    <a:pt x="115" y="212"/>
                  </a:lnTo>
                  <a:lnTo>
                    <a:pt x="101" y="206"/>
                  </a:lnTo>
                  <a:lnTo>
                    <a:pt x="89" y="198"/>
                  </a:lnTo>
                  <a:lnTo>
                    <a:pt x="77" y="192"/>
                  </a:lnTo>
                  <a:lnTo>
                    <a:pt x="65" y="184"/>
                  </a:lnTo>
                  <a:lnTo>
                    <a:pt x="60" y="180"/>
                  </a:lnTo>
                  <a:lnTo>
                    <a:pt x="55" y="177"/>
                  </a:lnTo>
                  <a:lnTo>
                    <a:pt x="45" y="169"/>
                  </a:lnTo>
                  <a:lnTo>
                    <a:pt x="29" y="154"/>
                  </a:lnTo>
                  <a:lnTo>
                    <a:pt x="15" y="139"/>
                  </a:lnTo>
                  <a:lnTo>
                    <a:pt x="0" y="107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2" name="Freeform 92"/>
            <p:cNvSpPr>
              <a:spLocks/>
            </p:cNvSpPr>
            <p:nvPr/>
          </p:nvSpPr>
          <p:spPr bwMode="auto">
            <a:xfrm>
              <a:off x="1214438" y="5094288"/>
              <a:ext cx="155575" cy="61912"/>
            </a:xfrm>
            <a:custGeom>
              <a:avLst/>
              <a:gdLst/>
              <a:ahLst/>
              <a:cxnLst>
                <a:cxn ang="0">
                  <a:pos x="31" y="106"/>
                </a:cxn>
                <a:cxn ang="0">
                  <a:pos x="16" y="102"/>
                </a:cxn>
                <a:cxn ang="0">
                  <a:pos x="2" y="100"/>
                </a:cxn>
                <a:cxn ang="0">
                  <a:pos x="0" y="105"/>
                </a:cxn>
                <a:cxn ang="0">
                  <a:pos x="21" y="121"/>
                </a:cxn>
                <a:cxn ang="0">
                  <a:pos x="26" y="125"/>
                </a:cxn>
                <a:cxn ang="0">
                  <a:pos x="31" y="128"/>
                </a:cxn>
                <a:cxn ang="0">
                  <a:pos x="37" y="131"/>
                </a:cxn>
                <a:cxn ang="0">
                  <a:pos x="43" y="135"/>
                </a:cxn>
                <a:cxn ang="0">
                  <a:pos x="52" y="138"/>
                </a:cxn>
                <a:cxn ang="0">
                  <a:pos x="60" y="141"/>
                </a:cxn>
                <a:cxn ang="0">
                  <a:pos x="79" y="146"/>
                </a:cxn>
                <a:cxn ang="0">
                  <a:pos x="100" y="152"/>
                </a:cxn>
                <a:cxn ang="0">
                  <a:pos x="123" y="155"/>
                </a:cxn>
                <a:cxn ang="0">
                  <a:pos x="173" y="157"/>
                </a:cxn>
                <a:cxn ang="0">
                  <a:pos x="228" y="148"/>
                </a:cxn>
                <a:cxn ang="0">
                  <a:pos x="242" y="143"/>
                </a:cxn>
                <a:cxn ang="0">
                  <a:pos x="256" y="138"/>
                </a:cxn>
                <a:cxn ang="0">
                  <a:pos x="269" y="131"/>
                </a:cxn>
                <a:cxn ang="0">
                  <a:pos x="283" y="125"/>
                </a:cxn>
                <a:cxn ang="0">
                  <a:pos x="290" y="121"/>
                </a:cxn>
                <a:cxn ang="0">
                  <a:pos x="296" y="116"/>
                </a:cxn>
                <a:cxn ang="0">
                  <a:pos x="304" y="112"/>
                </a:cxn>
                <a:cxn ang="0">
                  <a:pos x="310" y="107"/>
                </a:cxn>
                <a:cxn ang="0">
                  <a:pos x="335" y="85"/>
                </a:cxn>
                <a:cxn ang="0">
                  <a:pos x="349" y="72"/>
                </a:cxn>
                <a:cxn ang="0">
                  <a:pos x="360" y="58"/>
                </a:cxn>
                <a:cxn ang="0">
                  <a:pos x="373" y="43"/>
                </a:cxn>
                <a:cxn ang="0">
                  <a:pos x="384" y="26"/>
                </a:cxn>
                <a:cxn ang="0">
                  <a:pos x="393" y="4"/>
                </a:cxn>
                <a:cxn ang="0">
                  <a:pos x="388" y="0"/>
                </a:cxn>
                <a:cxn ang="0">
                  <a:pos x="367" y="13"/>
                </a:cxn>
                <a:cxn ang="0">
                  <a:pos x="349" y="28"/>
                </a:cxn>
                <a:cxn ang="0">
                  <a:pos x="329" y="48"/>
                </a:cxn>
                <a:cxn ang="0">
                  <a:pos x="316" y="59"/>
                </a:cxn>
                <a:cxn ang="0">
                  <a:pos x="302" y="69"/>
                </a:cxn>
                <a:cxn ang="0">
                  <a:pos x="295" y="76"/>
                </a:cxn>
                <a:cxn ang="0">
                  <a:pos x="286" y="81"/>
                </a:cxn>
                <a:cxn ang="0">
                  <a:pos x="277" y="86"/>
                </a:cxn>
                <a:cxn ang="0">
                  <a:pos x="268" y="91"/>
                </a:cxn>
                <a:cxn ang="0">
                  <a:pos x="259" y="95"/>
                </a:cxn>
                <a:cxn ang="0">
                  <a:pos x="248" y="100"/>
                </a:cxn>
                <a:cxn ang="0">
                  <a:pos x="238" y="104"/>
                </a:cxn>
                <a:cxn ang="0">
                  <a:pos x="226" y="107"/>
                </a:cxn>
                <a:cxn ang="0">
                  <a:pos x="214" y="111"/>
                </a:cxn>
                <a:cxn ang="0">
                  <a:pos x="201" y="114"/>
                </a:cxn>
                <a:cxn ang="0">
                  <a:pos x="173" y="117"/>
                </a:cxn>
                <a:cxn ang="0">
                  <a:pos x="109" y="117"/>
                </a:cxn>
                <a:cxn ang="0">
                  <a:pos x="31" y="106"/>
                </a:cxn>
                <a:cxn ang="0">
                  <a:pos x="31" y="106"/>
                </a:cxn>
              </a:cxnLst>
              <a:rect l="0" t="0" r="r" b="b"/>
              <a:pathLst>
                <a:path w="393" h="157">
                  <a:moveTo>
                    <a:pt x="31" y="106"/>
                  </a:moveTo>
                  <a:lnTo>
                    <a:pt x="16" y="102"/>
                  </a:lnTo>
                  <a:lnTo>
                    <a:pt x="2" y="100"/>
                  </a:lnTo>
                  <a:lnTo>
                    <a:pt x="0" y="105"/>
                  </a:lnTo>
                  <a:lnTo>
                    <a:pt x="21" y="121"/>
                  </a:lnTo>
                  <a:lnTo>
                    <a:pt x="26" y="125"/>
                  </a:lnTo>
                  <a:lnTo>
                    <a:pt x="31" y="128"/>
                  </a:lnTo>
                  <a:lnTo>
                    <a:pt x="37" y="131"/>
                  </a:lnTo>
                  <a:lnTo>
                    <a:pt x="43" y="135"/>
                  </a:lnTo>
                  <a:lnTo>
                    <a:pt x="52" y="138"/>
                  </a:lnTo>
                  <a:lnTo>
                    <a:pt x="60" y="141"/>
                  </a:lnTo>
                  <a:lnTo>
                    <a:pt x="79" y="146"/>
                  </a:lnTo>
                  <a:lnTo>
                    <a:pt x="100" y="152"/>
                  </a:lnTo>
                  <a:lnTo>
                    <a:pt x="123" y="155"/>
                  </a:lnTo>
                  <a:lnTo>
                    <a:pt x="173" y="157"/>
                  </a:lnTo>
                  <a:lnTo>
                    <a:pt x="228" y="148"/>
                  </a:lnTo>
                  <a:lnTo>
                    <a:pt x="242" y="143"/>
                  </a:lnTo>
                  <a:lnTo>
                    <a:pt x="256" y="138"/>
                  </a:lnTo>
                  <a:lnTo>
                    <a:pt x="269" y="131"/>
                  </a:lnTo>
                  <a:lnTo>
                    <a:pt x="283" y="125"/>
                  </a:lnTo>
                  <a:lnTo>
                    <a:pt x="290" y="121"/>
                  </a:lnTo>
                  <a:lnTo>
                    <a:pt x="296" y="116"/>
                  </a:lnTo>
                  <a:lnTo>
                    <a:pt x="304" y="112"/>
                  </a:lnTo>
                  <a:lnTo>
                    <a:pt x="310" y="107"/>
                  </a:lnTo>
                  <a:lnTo>
                    <a:pt x="335" y="85"/>
                  </a:lnTo>
                  <a:lnTo>
                    <a:pt x="349" y="72"/>
                  </a:lnTo>
                  <a:lnTo>
                    <a:pt x="360" y="58"/>
                  </a:lnTo>
                  <a:lnTo>
                    <a:pt x="373" y="43"/>
                  </a:lnTo>
                  <a:lnTo>
                    <a:pt x="384" y="26"/>
                  </a:lnTo>
                  <a:lnTo>
                    <a:pt x="393" y="4"/>
                  </a:lnTo>
                  <a:lnTo>
                    <a:pt x="388" y="0"/>
                  </a:lnTo>
                  <a:lnTo>
                    <a:pt x="367" y="13"/>
                  </a:lnTo>
                  <a:lnTo>
                    <a:pt x="349" y="28"/>
                  </a:lnTo>
                  <a:lnTo>
                    <a:pt x="329" y="48"/>
                  </a:lnTo>
                  <a:lnTo>
                    <a:pt x="316" y="59"/>
                  </a:lnTo>
                  <a:lnTo>
                    <a:pt x="302" y="69"/>
                  </a:lnTo>
                  <a:lnTo>
                    <a:pt x="295" y="76"/>
                  </a:lnTo>
                  <a:lnTo>
                    <a:pt x="286" y="81"/>
                  </a:lnTo>
                  <a:lnTo>
                    <a:pt x="277" y="86"/>
                  </a:lnTo>
                  <a:lnTo>
                    <a:pt x="268" y="91"/>
                  </a:lnTo>
                  <a:lnTo>
                    <a:pt x="259" y="95"/>
                  </a:lnTo>
                  <a:lnTo>
                    <a:pt x="248" y="100"/>
                  </a:lnTo>
                  <a:lnTo>
                    <a:pt x="238" y="104"/>
                  </a:lnTo>
                  <a:lnTo>
                    <a:pt x="226" y="107"/>
                  </a:lnTo>
                  <a:lnTo>
                    <a:pt x="214" y="111"/>
                  </a:lnTo>
                  <a:lnTo>
                    <a:pt x="201" y="114"/>
                  </a:lnTo>
                  <a:lnTo>
                    <a:pt x="173" y="117"/>
                  </a:lnTo>
                  <a:lnTo>
                    <a:pt x="109" y="117"/>
                  </a:lnTo>
                  <a:lnTo>
                    <a:pt x="31" y="106"/>
                  </a:lnTo>
                  <a:lnTo>
                    <a:pt x="31" y="10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" name="Freeform 93"/>
            <p:cNvSpPr>
              <a:spLocks/>
            </p:cNvSpPr>
            <p:nvPr/>
          </p:nvSpPr>
          <p:spPr bwMode="auto">
            <a:xfrm>
              <a:off x="1247776" y="5075238"/>
              <a:ext cx="84138" cy="33337"/>
            </a:xfrm>
            <a:custGeom>
              <a:avLst/>
              <a:gdLst/>
              <a:ahLst/>
              <a:cxnLst>
                <a:cxn ang="0">
                  <a:pos x="12" y="62"/>
                </a:cxn>
                <a:cxn ang="0">
                  <a:pos x="0" y="52"/>
                </a:cxn>
                <a:cxn ang="0">
                  <a:pos x="1" y="47"/>
                </a:cxn>
                <a:cxn ang="0">
                  <a:pos x="23" y="48"/>
                </a:cxn>
                <a:cxn ang="0">
                  <a:pos x="40" y="52"/>
                </a:cxn>
                <a:cxn ang="0">
                  <a:pos x="60" y="56"/>
                </a:cxn>
                <a:cxn ang="0">
                  <a:pos x="102" y="57"/>
                </a:cxn>
                <a:cxn ang="0">
                  <a:pos x="125" y="54"/>
                </a:cxn>
                <a:cxn ang="0">
                  <a:pos x="149" y="45"/>
                </a:cxn>
                <a:cxn ang="0">
                  <a:pos x="161" y="40"/>
                </a:cxn>
                <a:cxn ang="0">
                  <a:pos x="174" y="32"/>
                </a:cxn>
                <a:cxn ang="0">
                  <a:pos x="199" y="12"/>
                </a:cxn>
                <a:cxn ang="0">
                  <a:pos x="202" y="7"/>
                </a:cxn>
                <a:cxn ang="0">
                  <a:pos x="207" y="0"/>
                </a:cxn>
                <a:cxn ang="0">
                  <a:pos x="212" y="0"/>
                </a:cxn>
                <a:cxn ang="0">
                  <a:pos x="211" y="17"/>
                </a:cxn>
                <a:cxn ang="0">
                  <a:pos x="208" y="24"/>
                </a:cxn>
                <a:cxn ang="0">
                  <a:pos x="204" y="33"/>
                </a:cxn>
                <a:cxn ang="0">
                  <a:pos x="188" y="48"/>
                </a:cxn>
                <a:cxn ang="0">
                  <a:pos x="184" y="52"/>
                </a:cxn>
                <a:cxn ang="0">
                  <a:pos x="178" y="56"/>
                </a:cxn>
                <a:cxn ang="0">
                  <a:pos x="173" y="59"/>
                </a:cxn>
                <a:cxn ang="0">
                  <a:pos x="166" y="62"/>
                </a:cxn>
                <a:cxn ang="0">
                  <a:pos x="154" y="69"/>
                </a:cxn>
                <a:cxn ang="0">
                  <a:pos x="140" y="74"/>
                </a:cxn>
                <a:cxn ang="0">
                  <a:pos x="125" y="78"/>
                </a:cxn>
                <a:cxn ang="0">
                  <a:pos x="108" y="81"/>
                </a:cxn>
                <a:cxn ang="0">
                  <a:pos x="77" y="83"/>
                </a:cxn>
                <a:cxn ang="0">
                  <a:pos x="44" y="76"/>
                </a:cxn>
                <a:cxn ang="0">
                  <a:pos x="28" y="71"/>
                </a:cxn>
                <a:cxn ang="0">
                  <a:pos x="12" y="62"/>
                </a:cxn>
                <a:cxn ang="0">
                  <a:pos x="12" y="62"/>
                </a:cxn>
              </a:cxnLst>
              <a:rect l="0" t="0" r="r" b="b"/>
              <a:pathLst>
                <a:path w="212" h="83">
                  <a:moveTo>
                    <a:pt x="12" y="62"/>
                  </a:moveTo>
                  <a:lnTo>
                    <a:pt x="0" y="52"/>
                  </a:lnTo>
                  <a:lnTo>
                    <a:pt x="1" y="47"/>
                  </a:lnTo>
                  <a:lnTo>
                    <a:pt x="23" y="48"/>
                  </a:lnTo>
                  <a:lnTo>
                    <a:pt x="40" y="52"/>
                  </a:lnTo>
                  <a:lnTo>
                    <a:pt x="60" y="56"/>
                  </a:lnTo>
                  <a:lnTo>
                    <a:pt x="102" y="57"/>
                  </a:lnTo>
                  <a:lnTo>
                    <a:pt x="125" y="54"/>
                  </a:lnTo>
                  <a:lnTo>
                    <a:pt x="149" y="45"/>
                  </a:lnTo>
                  <a:lnTo>
                    <a:pt x="161" y="40"/>
                  </a:lnTo>
                  <a:lnTo>
                    <a:pt x="174" y="32"/>
                  </a:lnTo>
                  <a:lnTo>
                    <a:pt x="199" y="12"/>
                  </a:lnTo>
                  <a:lnTo>
                    <a:pt x="202" y="7"/>
                  </a:lnTo>
                  <a:lnTo>
                    <a:pt x="207" y="0"/>
                  </a:lnTo>
                  <a:lnTo>
                    <a:pt x="212" y="0"/>
                  </a:lnTo>
                  <a:lnTo>
                    <a:pt x="211" y="17"/>
                  </a:lnTo>
                  <a:lnTo>
                    <a:pt x="208" y="24"/>
                  </a:lnTo>
                  <a:lnTo>
                    <a:pt x="204" y="33"/>
                  </a:lnTo>
                  <a:lnTo>
                    <a:pt x="188" y="48"/>
                  </a:lnTo>
                  <a:lnTo>
                    <a:pt x="184" y="52"/>
                  </a:lnTo>
                  <a:lnTo>
                    <a:pt x="178" y="56"/>
                  </a:lnTo>
                  <a:lnTo>
                    <a:pt x="173" y="59"/>
                  </a:lnTo>
                  <a:lnTo>
                    <a:pt x="166" y="62"/>
                  </a:lnTo>
                  <a:lnTo>
                    <a:pt x="154" y="69"/>
                  </a:lnTo>
                  <a:lnTo>
                    <a:pt x="140" y="74"/>
                  </a:lnTo>
                  <a:lnTo>
                    <a:pt x="125" y="78"/>
                  </a:lnTo>
                  <a:lnTo>
                    <a:pt x="108" y="81"/>
                  </a:lnTo>
                  <a:lnTo>
                    <a:pt x="77" y="83"/>
                  </a:lnTo>
                  <a:lnTo>
                    <a:pt x="44" y="76"/>
                  </a:lnTo>
                  <a:lnTo>
                    <a:pt x="28" y="71"/>
                  </a:lnTo>
                  <a:lnTo>
                    <a:pt x="12" y="62"/>
                  </a:lnTo>
                  <a:lnTo>
                    <a:pt x="12" y="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4" name="Freeform 94"/>
            <p:cNvSpPr>
              <a:spLocks/>
            </p:cNvSpPr>
            <p:nvPr/>
          </p:nvSpPr>
          <p:spPr bwMode="auto">
            <a:xfrm>
              <a:off x="844551" y="4665663"/>
              <a:ext cx="65088" cy="74612"/>
            </a:xfrm>
            <a:custGeom>
              <a:avLst/>
              <a:gdLst/>
              <a:ahLst/>
              <a:cxnLst>
                <a:cxn ang="0">
                  <a:pos x="8" y="155"/>
                </a:cxn>
                <a:cxn ang="0">
                  <a:pos x="14" y="136"/>
                </a:cxn>
                <a:cxn ang="0">
                  <a:pos x="19" y="128"/>
                </a:cxn>
                <a:cxn ang="0">
                  <a:pos x="24" y="117"/>
                </a:cxn>
                <a:cxn ang="0">
                  <a:pos x="29" y="106"/>
                </a:cxn>
                <a:cxn ang="0">
                  <a:pos x="37" y="93"/>
                </a:cxn>
                <a:cxn ang="0">
                  <a:pos x="45" y="82"/>
                </a:cxn>
                <a:cxn ang="0">
                  <a:pos x="55" y="69"/>
                </a:cxn>
                <a:cxn ang="0">
                  <a:pos x="67" y="58"/>
                </a:cxn>
                <a:cxn ang="0">
                  <a:pos x="79" y="47"/>
                </a:cxn>
                <a:cxn ang="0">
                  <a:pos x="86" y="42"/>
                </a:cxn>
                <a:cxn ang="0">
                  <a:pos x="92" y="37"/>
                </a:cxn>
                <a:cxn ang="0">
                  <a:pos x="100" y="32"/>
                </a:cxn>
                <a:cxn ang="0">
                  <a:pos x="109" y="26"/>
                </a:cxn>
                <a:cxn ang="0">
                  <a:pos x="116" y="23"/>
                </a:cxn>
                <a:cxn ang="0">
                  <a:pos x="125" y="19"/>
                </a:cxn>
                <a:cxn ang="0">
                  <a:pos x="134" y="16"/>
                </a:cxn>
                <a:cxn ang="0">
                  <a:pos x="144" y="14"/>
                </a:cxn>
                <a:cxn ang="0">
                  <a:pos x="150" y="11"/>
                </a:cxn>
                <a:cxn ang="0">
                  <a:pos x="160" y="8"/>
                </a:cxn>
                <a:cxn ang="0">
                  <a:pos x="162" y="2"/>
                </a:cxn>
                <a:cxn ang="0">
                  <a:pos x="140" y="0"/>
                </a:cxn>
                <a:cxn ang="0">
                  <a:pos x="120" y="1"/>
                </a:cxn>
                <a:cxn ang="0">
                  <a:pos x="97" y="8"/>
                </a:cxn>
                <a:cxn ang="0">
                  <a:pos x="86" y="13"/>
                </a:cxn>
                <a:cxn ang="0">
                  <a:pos x="76" y="19"/>
                </a:cxn>
                <a:cxn ang="0">
                  <a:pos x="64" y="26"/>
                </a:cxn>
                <a:cxn ang="0">
                  <a:pos x="54" y="34"/>
                </a:cxn>
                <a:cxn ang="0">
                  <a:pos x="34" y="54"/>
                </a:cxn>
                <a:cxn ang="0">
                  <a:pos x="19" y="80"/>
                </a:cxn>
                <a:cxn ang="0">
                  <a:pos x="8" y="109"/>
                </a:cxn>
                <a:cxn ang="0">
                  <a:pos x="1" y="141"/>
                </a:cxn>
                <a:cxn ang="0">
                  <a:pos x="0" y="184"/>
                </a:cxn>
                <a:cxn ang="0">
                  <a:pos x="1" y="188"/>
                </a:cxn>
                <a:cxn ang="0">
                  <a:pos x="2" y="184"/>
                </a:cxn>
                <a:cxn ang="0">
                  <a:pos x="8" y="155"/>
                </a:cxn>
                <a:cxn ang="0">
                  <a:pos x="8" y="155"/>
                </a:cxn>
              </a:cxnLst>
              <a:rect l="0" t="0" r="r" b="b"/>
              <a:pathLst>
                <a:path w="162" h="188">
                  <a:moveTo>
                    <a:pt x="8" y="155"/>
                  </a:moveTo>
                  <a:lnTo>
                    <a:pt x="14" y="136"/>
                  </a:lnTo>
                  <a:lnTo>
                    <a:pt x="19" y="128"/>
                  </a:lnTo>
                  <a:lnTo>
                    <a:pt x="24" y="117"/>
                  </a:lnTo>
                  <a:lnTo>
                    <a:pt x="29" y="106"/>
                  </a:lnTo>
                  <a:lnTo>
                    <a:pt x="37" y="93"/>
                  </a:lnTo>
                  <a:lnTo>
                    <a:pt x="45" y="82"/>
                  </a:lnTo>
                  <a:lnTo>
                    <a:pt x="55" y="69"/>
                  </a:lnTo>
                  <a:lnTo>
                    <a:pt x="67" y="58"/>
                  </a:lnTo>
                  <a:lnTo>
                    <a:pt x="79" y="47"/>
                  </a:lnTo>
                  <a:lnTo>
                    <a:pt x="86" y="42"/>
                  </a:lnTo>
                  <a:lnTo>
                    <a:pt x="92" y="37"/>
                  </a:lnTo>
                  <a:lnTo>
                    <a:pt x="100" y="32"/>
                  </a:lnTo>
                  <a:lnTo>
                    <a:pt x="109" y="26"/>
                  </a:lnTo>
                  <a:lnTo>
                    <a:pt x="116" y="23"/>
                  </a:lnTo>
                  <a:lnTo>
                    <a:pt x="125" y="19"/>
                  </a:lnTo>
                  <a:lnTo>
                    <a:pt x="134" y="16"/>
                  </a:lnTo>
                  <a:lnTo>
                    <a:pt x="144" y="14"/>
                  </a:lnTo>
                  <a:lnTo>
                    <a:pt x="150" y="11"/>
                  </a:lnTo>
                  <a:lnTo>
                    <a:pt x="160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20" y="1"/>
                  </a:lnTo>
                  <a:lnTo>
                    <a:pt x="97" y="8"/>
                  </a:lnTo>
                  <a:lnTo>
                    <a:pt x="86" y="13"/>
                  </a:lnTo>
                  <a:lnTo>
                    <a:pt x="76" y="19"/>
                  </a:lnTo>
                  <a:lnTo>
                    <a:pt x="64" y="26"/>
                  </a:lnTo>
                  <a:lnTo>
                    <a:pt x="54" y="34"/>
                  </a:lnTo>
                  <a:lnTo>
                    <a:pt x="34" y="54"/>
                  </a:lnTo>
                  <a:lnTo>
                    <a:pt x="19" y="80"/>
                  </a:lnTo>
                  <a:lnTo>
                    <a:pt x="8" y="109"/>
                  </a:lnTo>
                  <a:lnTo>
                    <a:pt x="1" y="141"/>
                  </a:lnTo>
                  <a:lnTo>
                    <a:pt x="0" y="184"/>
                  </a:lnTo>
                  <a:lnTo>
                    <a:pt x="1" y="188"/>
                  </a:lnTo>
                  <a:lnTo>
                    <a:pt x="2" y="184"/>
                  </a:lnTo>
                  <a:lnTo>
                    <a:pt x="8" y="155"/>
                  </a:lnTo>
                  <a:lnTo>
                    <a:pt x="8" y="15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5" name="Freeform 95"/>
            <p:cNvSpPr>
              <a:spLocks/>
            </p:cNvSpPr>
            <p:nvPr/>
          </p:nvSpPr>
          <p:spPr bwMode="auto">
            <a:xfrm>
              <a:off x="819151" y="4632325"/>
              <a:ext cx="84138" cy="96837"/>
            </a:xfrm>
            <a:custGeom>
              <a:avLst/>
              <a:gdLst/>
              <a:ahLst/>
              <a:cxnLst>
                <a:cxn ang="0">
                  <a:pos x="176" y="1"/>
                </a:cxn>
                <a:cxn ang="0">
                  <a:pos x="211" y="6"/>
                </a:cxn>
                <a:cxn ang="0">
                  <a:pos x="215" y="11"/>
                </a:cxn>
                <a:cxn ang="0">
                  <a:pos x="202" y="16"/>
                </a:cxn>
                <a:cxn ang="0">
                  <a:pos x="176" y="21"/>
                </a:cxn>
                <a:cxn ang="0">
                  <a:pos x="141" y="29"/>
                </a:cxn>
                <a:cxn ang="0">
                  <a:pos x="126" y="35"/>
                </a:cxn>
                <a:cxn ang="0">
                  <a:pos x="111" y="43"/>
                </a:cxn>
                <a:cxn ang="0">
                  <a:pos x="105" y="46"/>
                </a:cxn>
                <a:cxn ang="0">
                  <a:pos x="97" y="50"/>
                </a:cxn>
                <a:cxn ang="0">
                  <a:pos x="91" y="55"/>
                </a:cxn>
                <a:cxn ang="0">
                  <a:pos x="85" y="60"/>
                </a:cxn>
                <a:cxn ang="0">
                  <a:pos x="62" y="83"/>
                </a:cxn>
                <a:cxn ang="0">
                  <a:pos x="52" y="96"/>
                </a:cxn>
                <a:cxn ang="0">
                  <a:pos x="43" y="109"/>
                </a:cxn>
                <a:cxn ang="0">
                  <a:pos x="35" y="123"/>
                </a:cxn>
                <a:cxn ang="0">
                  <a:pos x="29" y="139"/>
                </a:cxn>
                <a:cxn ang="0">
                  <a:pos x="16" y="203"/>
                </a:cxn>
                <a:cxn ang="0">
                  <a:pos x="13" y="243"/>
                </a:cxn>
                <a:cxn ang="0">
                  <a:pos x="11" y="245"/>
                </a:cxn>
                <a:cxn ang="0">
                  <a:pos x="9" y="240"/>
                </a:cxn>
                <a:cxn ang="0">
                  <a:pos x="0" y="198"/>
                </a:cxn>
                <a:cxn ang="0">
                  <a:pos x="5" y="107"/>
                </a:cxn>
                <a:cxn ang="0">
                  <a:pos x="13" y="91"/>
                </a:cxn>
                <a:cxn ang="0">
                  <a:pos x="23" y="74"/>
                </a:cxn>
                <a:cxn ang="0">
                  <a:pos x="35" y="58"/>
                </a:cxn>
                <a:cxn ang="0">
                  <a:pos x="52" y="43"/>
                </a:cxn>
                <a:cxn ang="0">
                  <a:pos x="57" y="40"/>
                </a:cxn>
                <a:cxn ang="0">
                  <a:pos x="62" y="36"/>
                </a:cxn>
                <a:cxn ang="0">
                  <a:pos x="67" y="32"/>
                </a:cxn>
                <a:cxn ang="0">
                  <a:pos x="72" y="30"/>
                </a:cxn>
                <a:cxn ang="0">
                  <a:pos x="85" y="24"/>
                </a:cxn>
                <a:cxn ang="0">
                  <a:pos x="97" y="17"/>
                </a:cxn>
                <a:cxn ang="0">
                  <a:pos x="111" y="12"/>
                </a:cxn>
                <a:cxn ang="0">
                  <a:pos x="128" y="7"/>
                </a:cxn>
                <a:cxn ang="0">
                  <a:pos x="144" y="2"/>
                </a:cxn>
                <a:cxn ang="0">
                  <a:pos x="162" y="0"/>
                </a:cxn>
                <a:cxn ang="0">
                  <a:pos x="176" y="1"/>
                </a:cxn>
                <a:cxn ang="0">
                  <a:pos x="176" y="1"/>
                </a:cxn>
              </a:cxnLst>
              <a:rect l="0" t="0" r="r" b="b"/>
              <a:pathLst>
                <a:path w="215" h="245">
                  <a:moveTo>
                    <a:pt x="176" y="1"/>
                  </a:moveTo>
                  <a:lnTo>
                    <a:pt x="211" y="6"/>
                  </a:lnTo>
                  <a:lnTo>
                    <a:pt x="215" y="11"/>
                  </a:lnTo>
                  <a:lnTo>
                    <a:pt x="202" y="16"/>
                  </a:lnTo>
                  <a:lnTo>
                    <a:pt x="176" y="21"/>
                  </a:lnTo>
                  <a:lnTo>
                    <a:pt x="141" y="29"/>
                  </a:lnTo>
                  <a:lnTo>
                    <a:pt x="126" y="35"/>
                  </a:lnTo>
                  <a:lnTo>
                    <a:pt x="111" y="43"/>
                  </a:lnTo>
                  <a:lnTo>
                    <a:pt x="105" y="46"/>
                  </a:lnTo>
                  <a:lnTo>
                    <a:pt x="97" y="50"/>
                  </a:lnTo>
                  <a:lnTo>
                    <a:pt x="91" y="55"/>
                  </a:lnTo>
                  <a:lnTo>
                    <a:pt x="85" y="60"/>
                  </a:lnTo>
                  <a:lnTo>
                    <a:pt x="62" y="83"/>
                  </a:lnTo>
                  <a:lnTo>
                    <a:pt x="52" y="96"/>
                  </a:lnTo>
                  <a:lnTo>
                    <a:pt x="43" y="109"/>
                  </a:lnTo>
                  <a:lnTo>
                    <a:pt x="35" y="123"/>
                  </a:lnTo>
                  <a:lnTo>
                    <a:pt x="29" y="139"/>
                  </a:lnTo>
                  <a:lnTo>
                    <a:pt x="16" y="203"/>
                  </a:lnTo>
                  <a:lnTo>
                    <a:pt x="13" y="243"/>
                  </a:lnTo>
                  <a:lnTo>
                    <a:pt x="11" y="245"/>
                  </a:lnTo>
                  <a:lnTo>
                    <a:pt x="9" y="240"/>
                  </a:lnTo>
                  <a:lnTo>
                    <a:pt x="0" y="198"/>
                  </a:lnTo>
                  <a:lnTo>
                    <a:pt x="5" y="107"/>
                  </a:lnTo>
                  <a:lnTo>
                    <a:pt x="13" y="91"/>
                  </a:lnTo>
                  <a:lnTo>
                    <a:pt x="23" y="74"/>
                  </a:lnTo>
                  <a:lnTo>
                    <a:pt x="35" y="58"/>
                  </a:lnTo>
                  <a:lnTo>
                    <a:pt x="52" y="43"/>
                  </a:lnTo>
                  <a:lnTo>
                    <a:pt x="57" y="40"/>
                  </a:lnTo>
                  <a:lnTo>
                    <a:pt x="62" y="36"/>
                  </a:lnTo>
                  <a:lnTo>
                    <a:pt x="67" y="32"/>
                  </a:lnTo>
                  <a:lnTo>
                    <a:pt x="72" y="30"/>
                  </a:lnTo>
                  <a:lnTo>
                    <a:pt x="85" y="24"/>
                  </a:lnTo>
                  <a:lnTo>
                    <a:pt x="97" y="17"/>
                  </a:lnTo>
                  <a:lnTo>
                    <a:pt x="111" y="12"/>
                  </a:lnTo>
                  <a:lnTo>
                    <a:pt x="128" y="7"/>
                  </a:lnTo>
                  <a:lnTo>
                    <a:pt x="144" y="2"/>
                  </a:lnTo>
                  <a:lnTo>
                    <a:pt x="162" y="0"/>
                  </a:lnTo>
                  <a:lnTo>
                    <a:pt x="176" y="1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6" name="Freeform 96"/>
            <p:cNvSpPr>
              <a:spLocks/>
            </p:cNvSpPr>
            <p:nvPr/>
          </p:nvSpPr>
          <p:spPr bwMode="auto">
            <a:xfrm>
              <a:off x="782638" y="4611688"/>
              <a:ext cx="119063" cy="120650"/>
            </a:xfrm>
            <a:custGeom>
              <a:avLst/>
              <a:gdLst/>
              <a:ahLst/>
              <a:cxnLst>
                <a:cxn ang="0">
                  <a:pos x="23" y="256"/>
                </a:cxn>
                <a:cxn ang="0">
                  <a:pos x="21" y="272"/>
                </a:cxn>
                <a:cxn ang="0">
                  <a:pos x="16" y="299"/>
                </a:cxn>
                <a:cxn ang="0">
                  <a:pos x="12" y="306"/>
                </a:cxn>
                <a:cxn ang="0">
                  <a:pos x="10" y="304"/>
                </a:cxn>
                <a:cxn ang="0">
                  <a:pos x="1" y="258"/>
                </a:cxn>
                <a:cxn ang="0">
                  <a:pos x="0" y="216"/>
                </a:cxn>
                <a:cxn ang="0">
                  <a:pos x="6" y="171"/>
                </a:cxn>
                <a:cxn ang="0">
                  <a:pos x="11" y="150"/>
                </a:cxn>
                <a:cxn ang="0">
                  <a:pos x="20" y="128"/>
                </a:cxn>
                <a:cxn ang="0">
                  <a:pos x="24" y="117"/>
                </a:cxn>
                <a:cxn ang="0">
                  <a:pos x="30" y="107"/>
                </a:cxn>
                <a:cxn ang="0">
                  <a:pos x="35" y="97"/>
                </a:cxn>
                <a:cxn ang="0">
                  <a:pos x="42" y="88"/>
                </a:cxn>
                <a:cxn ang="0">
                  <a:pos x="57" y="69"/>
                </a:cxn>
                <a:cxn ang="0">
                  <a:pos x="74" y="51"/>
                </a:cxn>
                <a:cxn ang="0">
                  <a:pos x="93" y="36"/>
                </a:cxn>
                <a:cxn ang="0">
                  <a:pos x="100" y="34"/>
                </a:cxn>
                <a:cxn ang="0">
                  <a:pos x="105" y="30"/>
                </a:cxn>
                <a:cxn ang="0">
                  <a:pos x="116" y="24"/>
                </a:cxn>
                <a:cxn ang="0">
                  <a:pos x="129" y="18"/>
                </a:cxn>
                <a:cxn ang="0">
                  <a:pos x="141" y="13"/>
                </a:cxn>
                <a:cxn ang="0">
                  <a:pos x="155" y="8"/>
                </a:cxn>
                <a:cxn ang="0">
                  <a:pos x="169" y="6"/>
                </a:cxn>
                <a:cxn ang="0">
                  <a:pos x="201" y="1"/>
                </a:cxn>
                <a:cxn ang="0">
                  <a:pos x="235" y="0"/>
                </a:cxn>
                <a:cxn ang="0">
                  <a:pos x="303" y="3"/>
                </a:cxn>
                <a:cxn ang="0">
                  <a:pos x="302" y="5"/>
                </a:cxn>
                <a:cxn ang="0">
                  <a:pos x="294" y="7"/>
                </a:cxn>
                <a:cxn ang="0">
                  <a:pos x="265" y="12"/>
                </a:cxn>
                <a:cxn ang="0">
                  <a:pos x="225" y="20"/>
                </a:cxn>
                <a:cxn ang="0">
                  <a:pos x="203" y="24"/>
                </a:cxn>
                <a:cxn ang="0">
                  <a:pos x="182" y="27"/>
                </a:cxn>
                <a:cxn ang="0">
                  <a:pos x="161" y="32"/>
                </a:cxn>
                <a:cxn ang="0">
                  <a:pos x="143" y="37"/>
                </a:cxn>
                <a:cxn ang="0">
                  <a:pos x="127" y="44"/>
                </a:cxn>
                <a:cxn ang="0">
                  <a:pos x="116" y="50"/>
                </a:cxn>
                <a:cxn ang="0">
                  <a:pos x="98" y="64"/>
                </a:cxn>
                <a:cxn ang="0">
                  <a:pos x="82" y="79"/>
                </a:cxn>
                <a:cxn ang="0">
                  <a:pos x="68" y="97"/>
                </a:cxn>
                <a:cxn ang="0">
                  <a:pos x="55" y="118"/>
                </a:cxn>
                <a:cxn ang="0">
                  <a:pos x="44" y="144"/>
                </a:cxn>
                <a:cxn ang="0">
                  <a:pos x="35" y="175"/>
                </a:cxn>
                <a:cxn ang="0">
                  <a:pos x="23" y="256"/>
                </a:cxn>
                <a:cxn ang="0">
                  <a:pos x="23" y="256"/>
                </a:cxn>
              </a:cxnLst>
              <a:rect l="0" t="0" r="r" b="b"/>
              <a:pathLst>
                <a:path w="303" h="306">
                  <a:moveTo>
                    <a:pt x="23" y="256"/>
                  </a:moveTo>
                  <a:lnTo>
                    <a:pt x="21" y="272"/>
                  </a:lnTo>
                  <a:lnTo>
                    <a:pt x="16" y="299"/>
                  </a:lnTo>
                  <a:lnTo>
                    <a:pt x="12" y="306"/>
                  </a:lnTo>
                  <a:lnTo>
                    <a:pt x="10" y="304"/>
                  </a:lnTo>
                  <a:lnTo>
                    <a:pt x="1" y="258"/>
                  </a:lnTo>
                  <a:lnTo>
                    <a:pt x="0" y="216"/>
                  </a:lnTo>
                  <a:lnTo>
                    <a:pt x="6" y="171"/>
                  </a:lnTo>
                  <a:lnTo>
                    <a:pt x="11" y="150"/>
                  </a:lnTo>
                  <a:lnTo>
                    <a:pt x="20" y="128"/>
                  </a:lnTo>
                  <a:lnTo>
                    <a:pt x="24" y="117"/>
                  </a:lnTo>
                  <a:lnTo>
                    <a:pt x="30" y="107"/>
                  </a:lnTo>
                  <a:lnTo>
                    <a:pt x="35" y="97"/>
                  </a:lnTo>
                  <a:lnTo>
                    <a:pt x="42" y="88"/>
                  </a:lnTo>
                  <a:lnTo>
                    <a:pt x="57" y="69"/>
                  </a:lnTo>
                  <a:lnTo>
                    <a:pt x="74" y="51"/>
                  </a:lnTo>
                  <a:lnTo>
                    <a:pt x="93" y="36"/>
                  </a:lnTo>
                  <a:lnTo>
                    <a:pt x="100" y="34"/>
                  </a:lnTo>
                  <a:lnTo>
                    <a:pt x="105" y="30"/>
                  </a:lnTo>
                  <a:lnTo>
                    <a:pt x="116" y="24"/>
                  </a:lnTo>
                  <a:lnTo>
                    <a:pt x="129" y="18"/>
                  </a:lnTo>
                  <a:lnTo>
                    <a:pt x="141" y="13"/>
                  </a:lnTo>
                  <a:lnTo>
                    <a:pt x="155" y="8"/>
                  </a:lnTo>
                  <a:lnTo>
                    <a:pt x="169" y="6"/>
                  </a:lnTo>
                  <a:lnTo>
                    <a:pt x="201" y="1"/>
                  </a:lnTo>
                  <a:lnTo>
                    <a:pt x="235" y="0"/>
                  </a:lnTo>
                  <a:lnTo>
                    <a:pt x="303" y="3"/>
                  </a:lnTo>
                  <a:lnTo>
                    <a:pt x="302" y="5"/>
                  </a:lnTo>
                  <a:lnTo>
                    <a:pt x="294" y="7"/>
                  </a:lnTo>
                  <a:lnTo>
                    <a:pt x="265" y="12"/>
                  </a:lnTo>
                  <a:lnTo>
                    <a:pt x="225" y="20"/>
                  </a:lnTo>
                  <a:lnTo>
                    <a:pt x="203" y="24"/>
                  </a:lnTo>
                  <a:lnTo>
                    <a:pt x="182" y="27"/>
                  </a:lnTo>
                  <a:lnTo>
                    <a:pt x="161" y="32"/>
                  </a:lnTo>
                  <a:lnTo>
                    <a:pt x="143" y="37"/>
                  </a:lnTo>
                  <a:lnTo>
                    <a:pt x="127" y="44"/>
                  </a:lnTo>
                  <a:lnTo>
                    <a:pt x="116" y="50"/>
                  </a:lnTo>
                  <a:lnTo>
                    <a:pt x="98" y="64"/>
                  </a:lnTo>
                  <a:lnTo>
                    <a:pt x="82" y="79"/>
                  </a:lnTo>
                  <a:lnTo>
                    <a:pt x="68" y="97"/>
                  </a:lnTo>
                  <a:lnTo>
                    <a:pt x="55" y="118"/>
                  </a:lnTo>
                  <a:lnTo>
                    <a:pt x="44" y="144"/>
                  </a:lnTo>
                  <a:lnTo>
                    <a:pt x="35" y="175"/>
                  </a:lnTo>
                  <a:lnTo>
                    <a:pt x="23" y="256"/>
                  </a:lnTo>
                  <a:lnTo>
                    <a:pt x="23" y="2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7" name="Freeform 97"/>
            <p:cNvSpPr>
              <a:spLocks/>
            </p:cNvSpPr>
            <p:nvPr/>
          </p:nvSpPr>
          <p:spPr bwMode="auto">
            <a:xfrm>
              <a:off x="958851" y="4576763"/>
              <a:ext cx="169863" cy="11112"/>
            </a:xfrm>
            <a:custGeom>
              <a:avLst/>
              <a:gdLst/>
              <a:ahLst/>
              <a:cxnLst>
                <a:cxn ang="0">
                  <a:pos x="425" y="14"/>
                </a:cxn>
                <a:cxn ang="0">
                  <a:pos x="403" y="17"/>
                </a:cxn>
                <a:cxn ang="0">
                  <a:pos x="360" y="13"/>
                </a:cxn>
                <a:cxn ang="0">
                  <a:pos x="337" y="8"/>
                </a:cxn>
                <a:cxn ang="0">
                  <a:pos x="313" y="8"/>
                </a:cxn>
                <a:cxn ang="0">
                  <a:pos x="267" y="13"/>
                </a:cxn>
                <a:cxn ang="0">
                  <a:pos x="243" y="15"/>
                </a:cxn>
                <a:cxn ang="0">
                  <a:pos x="216" y="13"/>
                </a:cxn>
                <a:cxn ang="0">
                  <a:pos x="168" y="3"/>
                </a:cxn>
                <a:cxn ang="0">
                  <a:pos x="156" y="0"/>
                </a:cxn>
                <a:cxn ang="0">
                  <a:pos x="142" y="0"/>
                </a:cxn>
                <a:cxn ang="0">
                  <a:pos x="110" y="4"/>
                </a:cxn>
                <a:cxn ang="0">
                  <a:pos x="79" y="8"/>
                </a:cxn>
                <a:cxn ang="0">
                  <a:pos x="53" y="6"/>
                </a:cxn>
                <a:cxn ang="0">
                  <a:pos x="29" y="3"/>
                </a:cxn>
                <a:cxn ang="0">
                  <a:pos x="8" y="1"/>
                </a:cxn>
                <a:cxn ang="0">
                  <a:pos x="0" y="4"/>
                </a:cxn>
                <a:cxn ang="0">
                  <a:pos x="5" y="8"/>
                </a:cxn>
                <a:cxn ang="0">
                  <a:pos x="10" y="11"/>
                </a:cxn>
                <a:cxn ang="0">
                  <a:pos x="18" y="14"/>
                </a:cxn>
                <a:cxn ang="0">
                  <a:pos x="27" y="18"/>
                </a:cxn>
                <a:cxn ang="0">
                  <a:pos x="36" y="20"/>
                </a:cxn>
                <a:cxn ang="0">
                  <a:pos x="53" y="23"/>
                </a:cxn>
                <a:cxn ang="0">
                  <a:pos x="87" y="22"/>
                </a:cxn>
                <a:cxn ang="0">
                  <a:pos x="119" y="18"/>
                </a:cxn>
                <a:cxn ang="0">
                  <a:pos x="147" y="17"/>
                </a:cxn>
                <a:cxn ang="0">
                  <a:pos x="177" y="22"/>
                </a:cxn>
                <a:cxn ang="0">
                  <a:pos x="195" y="25"/>
                </a:cxn>
                <a:cxn ang="0">
                  <a:pos x="214" y="28"/>
                </a:cxn>
                <a:cxn ang="0">
                  <a:pos x="249" y="32"/>
                </a:cxn>
                <a:cxn ang="0">
                  <a:pos x="278" y="28"/>
                </a:cxn>
                <a:cxn ang="0">
                  <a:pos x="291" y="24"/>
                </a:cxn>
                <a:cxn ang="0">
                  <a:pos x="305" y="24"/>
                </a:cxn>
                <a:cxn ang="0">
                  <a:pos x="331" y="24"/>
                </a:cxn>
                <a:cxn ang="0">
                  <a:pos x="355" y="28"/>
                </a:cxn>
                <a:cxn ang="0">
                  <a:pos x="371" y="30"/>
                </a:cxn>
                <a:cxn ang="0">
                  <a:pos x="431" y="28"/>
                </a:cxn>
                <a:cxn ang="0">
                  <a:pos x="425" y="14"/>
                </a:cxn>
                <a:cxn ang="0">
                  <a:pos x="425" y="14"/>
                </a:cxn>
              </a:cxnLst>
              <a:rect l="0" t="0" r="r" b="b"/>
              <a:pathLst>
                <a:path w="431" h="32">
                  <a:moveTo>
                    <a:pt x="425" y="14"/>
                  </a:moveTo>
                  <a:lnTo>
                    <a:pt x="403" y="17"/>
                  </a:lnTo>
                  <a:lnTo>
                    <a:pt x="360" y="13"/>
                  </a:lnTo>
                  <a:lnTo>
                    <a:pt x="337" y="8"/>
                  </a:lnTo>
                  <a:lnTo>
                    <a:pt x="313" y="8"/>
                  </a:lnTo>
                  <a:lnTo>
                    <a:pt x="267" y="13"/>
                  </a:lnTo>
                  <a:lnTo>
                    <a:pt x="243" y="15"/>
                  </a:lnTo>
                  <a:lnTo>
                    <a:pt x="216" y="13"/>
                  </a:lnTo>
                  <a:lnTo>
                    <a:pt x="168" y="3"/>
                  </a:lnTo>
                  <a:lnTo>
                    <a:pt x="156" y="0"/>
                  </a:lnTo>
                  <a:lnTo>
                    <a:pt x="142" y="0"/>
                  </a:lnTo>
                  <a:lnTo>
                    <a:pt x="110" y="4"/>
                  </a:lnTo>
                  <a:lnTo>
                    <a:pt x="79" y="8"/>
                  </a:lnTo>
                  <a:lnTo>
                    <a:pt x="53" y="6"/>
                  </a:lnTo>
                  <a:lnTo>
                    <a:pt x="29" y="3"/>
                  </a:lnTo>
                  <a:lnTo>
                    <a:pt x="8" y="1"/>
                  </a:lnTo>
                  <a:lnTo>
                    <a:pt x="0" y="4"/>
                  </a:lnTo>
                  <a:lnTo>
                    <a:pt x="5" y="8"/>
                  </a:lnTo>
                  <a:lnTo>
                    <a:pt x="10" y="11"/>
                  </a:lnTo>
                  <a:lnTo>
                    <a:pt x="18" y="14"/>
                  </a:lnTo>
                  <a:lnTo>
                    <a:pt x="27" y="18"/>
                  </a:lnTo>
                  <a:lnTo>
                    <a:pt x="36" y="20"/>
                  </a:lnTo>
                  <a:lnTo>
                    <a:pt x="53" y="23"/>
                  </a:lnTo>
                  <a:lnTo>
                    <a:pt x="87" y="22"/>
                  </a:lnTo>
                  <a:lnTo>
                    <a:pt x="119" y="18"/>
                  </a:lnTo>
                  <a:lnTo>
                    <a:pt x="147" y="17"/>
                  </a:lnTo>
                  <a:lnTo>
                    <a:pt x="177" y="22"/>
                  </a:lnTo>
                  <a:lnTo>
                    <a:pt x="195" y="25"/>
                  </a:lnTo>
                  <a:lnTo>
                    <a:pt x="214" y="28"/>
                  </a:lnTo>
                  <a:lnTo>
                    <a:pt x="249" y="32"/>
                  </a:lnTo>
                  <a:lnTo>
                    <a:pt x="278" y="28"/>
                  </a:lnTo>
                  <a:lnTo>
                    <a:pt x="291" y="24"/>
                  </a:lnTo>
                  <a:lnTo>
                    <a:pt x="305" y="24"/>
                  </a:lnTo>
                  <a:lnTo>
                    <a:pt x="331" y="24"/>
                  </a:lnTo>
                  <a:lnTo>
                    <a:pt x="355" y="28"/>
                  </a:lnTo>
                  <a:lnTo>
                    <a:pt x="371" y="30"/>
                  </a:lnTo>
                  <a:lnTo>
                    <a:pt x="431" y="28"/>
                  </a:lnTo>
                  <a:lnTo>
                    <a:pt x="425" y="14"/>
                  </a:lnTo>
                  <a:lnTo>
                    <a:pt x="425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8" name="Freeform 98"/>
            <p:cNvSpPr>
              <a:spLocks/>
            </p:cNvSpPr>
            <p:nvPr/>
          </p:nvSpPr>
          <p:spPr bwMode="auto">
            <a:xfrm>
              <a:off x="1276351" y="4310063"/>
              <a:ext cx="534988" cy="271462"/>
            </a:xfrm>
            <a:custGeom>
              <a:avLst/>
              <a:gdLst/>
              <a:ahLst/>
              <a:cxnLst>
                <a:cxn ang="0">
                  <a:pos x="312" y="662"/>
                </a:cxn>
                <a:cxn ang="0">
                  <a:pos x="703" y="621"/>
                </a:cxn>
                <a:cxn ang="0">
                  <a:pos x="910" y="435"/>
                </a:cxn>
                <a:cxn ang="0">
                  <a:pos x="828" y="308"/>
                </a:cxn>
                <a:cxn ang="0">
                  <a:pos x="761" y="355"/>
                </a:cxn>
                <a:cxn ang="0">
                  <a:pos x="831" y="284"/>
                </a:cxn>
                <a:cxn ang="0">
                  <a:pos x="674" y="242"/>
                </a:cxn>
                <a:cxn ang="0">
                  <a:pos x="821" y="236"/>
                </a:cxn>
                <a:cxn ang="0">
                  <a:pos x="763" y="83"/>
                </a:cxn>
                <a:cxn ang="0">
                  <a:pos x="854" y="208"/>
                </a:cxn>
                <a:cxn ang="0">
                  <a:pos x="932" y="141"/>
                </a:cxn>
                <a:cxn ang="0">
                  <a:pos x="894" y="251"/>
                </a:cxn>
                <a:cxn ang="0">
                  <a:pos x="900" y="288"/>
                </a:cxn>
                <a:cxn ang="0">
                  <a:pos x="962" y="566"/>
                </a:cxn>
                <a:cxn ang="0">
                  <a:pos x="1146" y="509"/>
                </a:cxn>
                <a:cxn ang="0">
                  <a:pos x="1090" y="274"/>
                </a:cxn>
                <a:cxn ang="0">
                  <a:pos x="1034" y="245"/>
                </a:cxn>
                <a:cxn ang="0">
                  <a:pos x="976" y="173"/>
                </a:cxn>
                <a:cxn ang="0">
                  <a:pos x="991" y="104"/>
                </a:cxn>
                <a:cxn ang="0">
                  <a:pos x="1040" y="78"/>
                </a:cxn>
                <a:cxn ang="0">
                  <a:pos x="1092" y="115"/>
                </a:cxn>
                <a:cxn ang="0">
                  <a:pos x="1160" y="17"/>
                </a:cxn>
                <a:cxn ang="0">
                  <a:pos x="1128" y="183"/>
                </a:cxn>
                <a:cxn ang="0">
                  <a:pos x="1244" y="146"/>
                </a:cxn>
                <a:cxn ang="0">
                  <a:pos x="1178" y="212"/>
                </a:cxn>
                <a:cxn ang="0">
                  <a:pos x="1264" y="362"/>
                </a:cxn>
                <a:cxn ang="0">
                  <a:pos x="1189" y="324"/>
                </a:cxn>
                <a:cxn ang="0">
                  <a:pos x="1152" y="371"/>
                </a:cxn>
                <a:cxn ang="0">
                  <a:pos x="1304" y="595"/>
                </a:cxn>
                <a:cxn ang="0">
                  <a:pos x="1312" y="576"/>
                </a:cxn>
                <a:cxn ang="0">
                  <a:pos x="1188" y="458"/>
                </a:cxn>
                <a:cxn ang="0">
                  <a:pos x="1182" y="337"/>
                </a:cxn>
                <a:cxn ang="0">
                  <a:pos x="1261" y="432"/>
                </a:cxn>
                <a:cxn ang="0">
                  <a:pos x="1223" y="279"/>
                </a:cxn>
                <a:cxn ang="0">
                  <a:pos x="1285" y="207"/>
                </a:cxn>
                <a:cxn ang="0">
                  <a:pos x="1231" y="127"/>
                </a:cxn>
                <a:cxn ang="0">
                  <a:pos x="1160" y="101"/>
                </a:cxn>
                <a:cxn ang="0">
                  <a:pos x="1162" y="0"/>
                </a:cxn>
                <a:cxn ang="0">
                  <a:pos x="1062" y="82"/>
                </a:cxn>
                <a:cxn ang="0">
                  <a:pos x="955" y="27"/>
                </a:cxn>
                <a:cxn ang="0">
                  <a:pos x="1019" y="139"/>
                </a:cxn>
                <a:cxn ang="0">
                  <a:pos x="1004" y="266"/>
                </a:cxn>
                <a:cxn ang="0">
                  <a:pos x="1042" y="360"/>
                </a:cxn>
                <a:cxn ang="0">
                  <a:pos x="1128" y="531"/>
                </a:cxn>
                <a:cxn ang="0">
                  <a:pos x="951" y="411"/>
                </a:cxn>
                <a:cxn ang="0">
                  <a:pos x="985" y="241"/>
                </a:cxn>
                <a:cxn ang="0">
                  <a:pos x="896" y="211"/>
                </a:cxn>
                <a:cxn ang="0">
                  <a:pos x="862" y="154"/>
                </a:cxn>
                <a:cxn ang="0">
                  <a:pos x="778" y="75"/>
                </a:cxn>
                <a:cxn ang="0">
                  <a:pos x="750" y="182"/>
                </a:cxn>
                <a:cxn ang="0">
                  <a:pos x="662" y="242"/>
                </a:cxn>
                <a:cxn ang="0">
                  <a:pos x="780" y="288"/>
                </a:cxn>
                <a:cxn ang="0">
                  <a:pos x="797" y="444"/>
                </a:cxn>
                <a:cxn ang="0">
                  <a:pos x="872" y="339"/>
                </a:cxn>
                <a:cxn ang="0">
                  <a:pos x="866" y="572"/>
                </a:cxn>
                <a:cxn ang="0">
                  <a:pos x="648" y="603"/>
                </a:cxn>
                <a:cxn ang="0">
                  <a:pos x="292" y="650"/>
                </a:cxn>
              </a:cxnLst>
              <a:rect l="0" t="0" r="r" b="b"/>
              <a:pathLst>
                <a:path w="1347" h="683">
                  <a:moveTo>
                    <a:pt x="0" y="672"/>
                  </a:moveTo>
                  <a:lnTo>
                    <a:pt x="1" y="683"/>
                  </a:lnTo>
                  <a:lnTo>
                    <a:pt x="39" y="680"/>
                  </a:lnTo>
                  <a:lnTo>
                    <a:pt x="63" y="677"/>
                  </a:lnTo>
                  <a:lnTo>
                    <a:pt x="82" y="673"/>
                  </a:lnTo>
                  <a:lnTo>
                    <a:pt x="105" y="672"/>
                  </a:lnTo>
                  <a:lnTo>
                    <a:pt x="177" y="674"/>
                  </a:lnTo>
                  <a:lnTo>
                    <a:pt x="255" y="672"/>
                  </a:lnTo>
                  <a:lnTo>
                    <a:pt x="290" y="667"/>
                  </a:lnTo>
                  <a:lnTo>
                    <a:pt x="312" y="662"/>
                  </a:lnTo>
                  <a:lnTo>
                    <a:pt x="333" y="658"/>
                  </a:lnTo>
                  <a:lnTo>
                    <a:pt x="354" y="654"/>
                  </a:lnTo>
                  <a:lnTo>
                    <a:pt x="371" y="650"/>
                  </a:lnTo>
                  <a:lnTo>
                    <a:pt x="394" y="646"/>
                  </a:lnTo>
                  <a:lnTo>
                    <a:pt x="448" y="643"/>
                  </a:lnTo>
                  <a:lnTo>
                    <a:pt x="499" y="636"/>
                  </a:lnTo>
                  <a:lnTo>
                    <a:pt x="525" y="634"/>
                  </a:lnTo>
                  <a:lnTo>
                    <a:pt x="569" y="632"/>
                  </a:lnTo>
                  <a:lnTo>
                    <a:pt x="653" y="627"/>
                  </a:lnTo>
                  <a:lnTo>
                    <a:pt x="703" y="621"/>
                  </a:lnTo>
                  <a:lnTo>
                    <a:pt x="741" y="617"/>
                  </a:lnTo>
                  <a:lnTo>
                    <a:pt x="783" y="611"/>
                  </a:lnTo>
                  <a:lnTo>
                    <a:pt x="823" y="605"/>
                  </a:lnTo>
                  <a:lnTo>
                    <a:pt x="859" y="597"/>
                  </a:lnTo>
                  <a:lnTo>
                    <a:pt x="885" y="588"/>
                  </a:lnTo>
                  <a:lnTo>
                    <a:pt x="900" y="578"/>
                  </a:lnTo>
                  <a:lnTo>
                    <a:pt x="910" y="554"/>
                  </a:lnTo>
                  <a:lnTo>
                    <a:pt x="914" y="525"/>
                  </a:lnTo>
                  <a:lnTo>
                    <a:pt x="914" y="456"/>
                  </a:lnTo>
                  <a:lnTo>
                    <a:pt x="910" y="435"/>
                  </a:lnTo>
                  <a:lnTo>
                    <a:pt x="907" y="411"/>
                  </a:lnTo>
                  <a:lnTo>
                    <a:pt x="900" y="389"/>
                  </a:lnTo>
                  <a:lnTo>
                    <a:pt x="895" y="366"/>
                  </a:lnTo>
                  <a:lnTo>
                    <a:pt x="889" y="344"/>
                  </a:lnTo>
                  <a:lnTo>
                    <a:pt x="884" y="328"/>
                  </a:lnTo>
                  <a:lnTo>
                    <a:pt x="879" y="313"/>
                  </a:lnTo>
                  <a:lnTo>
                    <a:pt x="876" y="312"/>
                  </a:lnTo>
                  <a:lnTo>
                    <a:pt x="870" y="307"/>
                  </a:lnTo>
                  <a:lnTo>
                    <a:pt x="854" y="304"/>
                  </a:lnTo>
                  <a:lnTo>
                    <a:pt x="828" y="308"/>
                  </a:lnTo>
                  <a:lnTo>
                    <a:pt x="814" y="315"/>
                  </a:lnTo>
                  <a:lnTo>
                    <a:pt x="806" y="329"/>
                  </a:lnTo>
                  <a:lnTo>
                    <a:pt x="797" y="366"/>
                  </a:lnTo>
                  <a:lnTo>
                    <a:pt x="797" y="416"/>
                  </a:lnTo>
                  <a:lnTo>
                    <a:pt x="793" y="427"/>
                  </a:lnTo>
                  <a:lnTo>
                    <a:pt x="790" y="429"/>
                  </a:lnTo>
                  <a:lnTo>
                    <a:pt x="787" y="430"/>
                  </a:lnTo>
                  <a:lnTo>
                    <a:pt x="775" y="424"/>
                  </a:lnTo>
                  <a:lnTo>
                    <a:pt x="764" y="398"/>
                  </a:lnTo>
                  <a:lnTo>
                    <a:pt x="761" y="355"/>
                  </a:lnTo>
                  <a:lnTo>
                    <a:pt x="766" y="331"/>
                  </a:lnTo>
                  <a:lnTo>
                    <a:pt x="770" y="320"/>
                  </a:lnTo>
                  <a:lnTo>
                    <a:pt x="777" y="310"/>
                  </a:lnTo>
                  <a:lnTo>
                    <a:pt x="783" y="302"/>
                  </a:lnTo>
                  <a:lnTo>
                    <a:pt x="790" y="293"/>
                  </a:lnTo>
                  <a:lnTo>
                    <a:pt x="795" y="290"/>
                  </a:lnTo>
                  <a:lnTo>
                    <a:pt x="801" y="286"/>
                  </a:lnTo>
                  <a:lnTo>
                    <a:pt x="812" y="283"/>
                  </a:lnTo>
                  <a:lnTo>
                    <a:pt x="818" y="284"/>
                  </a:lnTo>
                  <a:lnTo>
                    <a:pt x="831" y="284"/>
                  </a:lnTo>
                  <a:lnTo>
                    <a:pt x="837" y="279"/>
                  </a:lnTo>
                  <a:lnTo>
                    <a:pt x="835" y="274"/>
                  </a:lnTo>
                  <a:lnTo>
                    <a:pt x="828" y="265"/>
                  </a:lnTo>
                  <a:lnTo>
                    <a:pt x="822" y="260"/>
                  </a:lnTo>
                  <a:lnTo>
                    <a:pt x="813" y="256"/>
                  </a:lnTo>
                  <a:lnTo>
                    <a:pt x="793" y="252"/>
                  </a:lnTo>
                  <a:lnTo>
                    <a:pt x="742" y="252"/>
                  </a:lnTo>
                  <a:lnTo>
                    <a:pt x="696" y="257"/>
                  </a:lnTo>
                  <a:lnTo>
                    <a:pt x="677" y="261"/>
                  </a:lnTo>
                  <a:lnTo>
                    <a:pt x="674" y="242"/>
                  </a:lnTo>
                  <a:lnTo>
                    <a:pt x="678" y="236"/>
                  </a:lnTo>
                  <a:lnTo>
                    <a:pt x="682" y="232"/>
                  </a:lnTo>
                  <a:lnTo>
                    <a:pt x="687" y="230"/>
                  </a:lnTo>
                  <a:lnTo>
                    <a:pt x="702" y="226"/>
                  </a:lnTo>
                  <a:lnTo>
                    <a:pt x="724" y="223"/>
                  </a:lnTo>
                  <a:lnTo>
                    <a:pt x="765" y="227"/>
                  </a:lnTo>
                  <a:lnTo>
                    <a:pt x="792" y="233"/>
                  </a:lnTo>
                  <a:lnTo>
                    <a:pt x="807" y="240"/>
                  </a:lnTo>
                  <a:lnTo>
                    <a:pt x="811" y="243"/>
                  </a:lnTo>
                  <a:lnTo>
                    <a:pt x="821" y="236"/>
                  </a:lnTo>
                  <a:lnTo>
                    <a:pt x="814" y="228"/>
                  </a:lnTo>
                  <a:lnTo>
                    <a:pt x="802" y="214"/>
                  </a:lnTo>
                  <a:lnTo>
                    <a:pt x="785" y="195"/>
                  </a:lnTo>
                  <a:lnTo>
                    <a:pt x="769" y="175"/>
                  </a:lnTo>
                  <a:lnTo>
                    <a:pt x="754" y="152"/>
                  </a:lnTo>
                  <a:lnTo>
                    <a:pt x="744" y="130"/>
                  </a:lnTo>
                  <a:lnTo>
                    <a:pt x="740" y="110"/>
                  </a:lnTo>
                  <a:lnTo>
                    <a:pt x="749" y="92"/>
                  </a:lnTo>
                  <a:lnTo>
                    <a:pt x="755" y="86"/>
                  </a:lnTo>
                  <a:lnTo>
                    <a:pt x="763" y="83"/>
                  </a:lnTo>
                  <a:lnTo>
                    <a:pt x="778" y="89"/>
                  </a:lnTo>
                  <a:lnTo>
                    <a:pt x="793" y="104"/>
                  </a:lnTo>
                  <a:lnTo>
                    <a:pt x="808" y="127"/>
                  </a:lnTo>
                  <a:lnTo>
                    <a:pt x="814" y="140"/>
                  </a:lnTo>
                  <a:lnTo>
                    <a:pt x="821" y="152"/>
                  </a:lnTo>
                  <a:lnTo>
                    <a:pt x="831" y="176"/>
                  </a:lnTo>
                  <a:lnTo>
                    <a:pt x="840" y="208"/>
                  </a:lnTo>
                  <a:lnTo>
                    <a:pt x="842" y="219"/>
                  </a:lnTo>
                  <a:lnTo>
                    <a:pt x="846" y="224"/>
                  </a:lnTo>
                  <a:lnTo>
                    <a:pt x="854" y="208"/>
                  </a:lnTo>
                  <a:lnTo>
                    <a:pt x="855" y="197"/>
                  </a:lnTo>
                  <a:lnTo>
                    <a:pt x="860" y="183"/>
                  </a:lnTo>
                  <a:lnTo>
                    <a:pt x="869" y="168"/>
                  </a:lnTo>
                  <a:lnTo>
                    <a:pt x="879" y="152"/>
                  </a:lnTo>
                  <a:lnTo>
                    <a:pt x="890" y="140"/>
                  </a:lnTo>
                  <a:lnTo>
                    <a:pt x="895" y="135"/>
                  </a:lnTo>
                  <a:lnTo>
                    <a:pt x="902" y="131"/>
                  </a:lnTo>
                  <a:lnTo>
                    <a:pt x="914" y="128"/>
                  </a:lnTo>
                  <a:lnTo>
                    <a:pt x="926" y="132"/>
                  </a:lnTo>
                  <a:lnTo>
                    <a:pt x="932" y="141"/>
                  </a:lnTo>
                  <a:lnTo>
                    <a:pt x="929" y="151"/>
                  </a:lnTo>
                  <a:lnTo>
                    <a:pt x="922" y="163"/>
                  </a:lnTo>
                  <a:lnTo>
                    <a:pt x="910" y="175"/>
                  </a:lnTo>
                  <a:lnTo>
                    <a:pt x="898" y="190"/>
                  </a:lnTo>
                  <a:lnTo>
                    <a:pt x="886" y="206"/>
                  </a:lnTo>
                  <a:lnTo>
                    <a:pt x="879" y="222"/>
                  </a:lnTo>
                  <a:lnTo>
                    <a:pt x="876" y="240"/>
                  </a:lnTo>
                  <a:lnTo>
                    <a:pt x="878" y="247"/>
                  </a:lnTo>
                  <a:lnTo>
                    <a:pt x="883" y="251"/>
                  </a:lnTo>
                  <a:lnTo>
                    <a:pt x="894" y="251"/>
                  </a:lnTo>
                  <a:lnTo>
                    <a:pt x="914" y="245"/>
                  </a:lnTo>
                  <a:lnTo>
                    <a:pt x="926" y="242"/>
                  </a:lnTo>
                  <a:lnTo>
                    <a:pt x="939" y="240"/>
                  </a:lnTo>
                  <a:lnTo>
                    <a:pt x="966" y="241"/>
                  </a:lnTo>
                  <a:lnTo>
                    <a:pt x="977" y="246"/>
                  </a:lnTo>
                  <a:lnTo>
                    <a:pt x="987" y="257"/>
                  </a:lnTo>
                  <a:lnTo>
                    <a:pt x="943" y="260"/>
                  </a:lnTo>
                  <a:lnTo>
                    <a:pt x="914" y="269"/>
                  </a:lnTo>
                  <a:lnTo>
                    <a:pt x="904" y="276"/>
                  </a:lnTo>
                  <a:lnTo>
                    <a:pt x="900" y="288"/>
                  </a:lnTo>
                  <a:lnTo>
                    <a:pt x="902" y="304"/>
                  </a:lnTo>
                  <a:lnTo>
                    <a:pt x="907" y="326"/>
                  </a:lnTo>
                  <a:lnTo>
                    <a:pt x="914" y="351"/>
                  </a:lnTo>
                  <a:lnTo>
                    <a:pt x="923" y="380"/>
                  </a:lnTo>
                  <a:lnTo>
                    <a:pt x="932" y="411"/>
                  </a:lnTo>
                  <a:lnTo>
                    <a:pt x="939" y="446"/>
                  </a:lnTo>
                  <a:lnTo>
                    <a:pt x="948" y="516"/>
                  </a:lnTo>
                  <a:lnTo>
                    <a:pt x="948" y="542"/>
                  </a:lnTo>
                  <a:lnTo>
                    <a:pt x="956" y="559"/>
                  </a:lnTo>
                  <a:lnTo>
                    <a:pt x="962" y="566"/>
                  </a:lnTo>
                  <a:lnTo>
                    <a:pt x="972" y="568"/>
                  </a:lnTo>
                  <a:lnTo>
                    <a:pt x="1081" y="568"/>
                  </a:lnTo>
                  <a:lnTo>
                    <a:pt x="1085" y="567"/>
                  </a:lnTo>
                  <a:lnTo>
                    <a:pt x="1092" y="563"/>
                  </a:lnTo>
                  <a:lnTo>
                    <a:pt x="1104" y="559"/>
                  </a:lnTo>
                  <a:lnTo>
                    <a:pt x="1116" y="557"/>
                  </a:lnTo>
                  <a:lnTo>
                    <a:pt x="1138" y="558"/>
                  </a:lnTo>
                  <a:lnTo>
                    <a:pt x="1145" y="554"/>
                  </a:lnTo>
                  <a:lnTo>
                    <a:pt x="1149" y="542"/>
                  </a:lnTo>
                  <a:lnTo>
                    <a:pt x="1146" y="509"/>
                  </a:lnTo>
                  <a:lnTo>
                    <a:pt x="1139" y="457"/>
                  </a:lnTo>
                  <a:lnTo>
                    <a:pt x="1133" y="429"/>
                  </a:lnTo>
                  <a:lnTo>
                    <a:pt x="1126" y="401"/>
                  </a:lnTo>
                  <a:lnTo>
                    <a:pt x="1120" y="376"/>
                  </a:lnTo>
                  <a:lnTo>
                    <a:pt x="1114" y="355"/>
                  </a:lnTo>
                  <a:lnTo>
                    <a:pt x="1104" y="322"/>
                  </a:lnTo>
                  <a:lnTo>
                    <a:pt x="1099" y="300"/>
                  </a:lnTo>
                  <a:lnTo>
                    <a:pt x="1096" y="284"/>
                  </a:lnTo>
                  <a:lnTo>
                    <a:pt x="1093" y="276"/>
                  </a:lnTo>
                  <a:lnTo>
                    <a:pt x="1090" y="274"/>
                  </a:lnTo>
                  <a:lnTo>
                    <a:pt x="1087" y="272"/>
                  </a:lnTo>
                  <a:lnTo>
                    <a:pt x="1075" y="272"/>
                  </a:lnTo>
                  <a:lnTo>
                    <a:pt x="1058" y="286"/>
                  </a:lnTo>
                  <a:lnTo>
                    <a:pt x="1048" y="300"/>
                  </a:lnTo>
                  <a:lnTo>
                    <a:pt x="1038" y="315"/>
                  </a:lnTo>
                  <a:lnTo>
                    <a:pt x="1030" y="332"/>
                  </a:lnTo>
                  <a:lnTo>
                    <a:pt x="1023" y="348"/>
                  </a:lnTo>
                  <a:lnTo>
                    <a:pt x="1016" y="376"/>
                  </a:lnTo>
                  <a:lnTo>
                    <a:pt x="1020" y="265"/>
                  </a:lnTo>
                  <a:lnTo>
                    <a:pt x="1034" y="245"/>
                  </a:lnTo>
                  <a:lnTo>
                    <a:pt x="1044" y="231"/>
                  </a:lnTo>
                  <a:lnTo>
                    <a:pt x="1059" y="212"/>
                  </a:lnTo>
                  <a:lnTo>
                    <a:pt x="1069" y="202"/>
                  </a:lnTo>
                  <a:lnTo>
                    <a:pt x="1066" y="183"/>
                  </a:lnTo>
                  <a:lnTo>
                    <a:pt x="1058" y="180"/>
                  </a:lnTo>
                  <a:lnTo>
                    <a:pt x="1047" y="178"/>
                  </a:lnTo>
                  <a:lnTo>
                    <a:pt x="1020" y="176"/>
                  </a:lnTo>
                  <a:lnTo>
                    <a:pt x="994" y="179"/>
                  </a:lnTo>
                  <a:lnTo>
                    <a:pt x="976" y="185"/>
                  </a:lnTo>
                  <a:lnTo>
                    <a:pt x="976" y="173"/>
                  </a:lnTo>
                  <a:lnTo>
                    <a:pt x="984" y="164"/>
                  </a:lnTo>
                  <a:lnTo>
                    <a:pt x="991" y="159"/>
                  </a:lnTo>
                  <a:lnTo>
                    <a:pt x="1003" y="155"/>
                  </a:lnTo>
                  <a:lnTo>
                    <a:pt x="1025" y="151"/>
                  </a:lnTo>
                  <a:lnTo>
                    <a:pt x="1040" y="150"/>
                  </a:lnTo>
                  <a:lnTo>
                    <a:pt x="1052" y="150"/>
                  </a:lnTo>
                  <a:lnTo>
                    <a:pt x="1023" y="126"/>
                  </a:lnTo>
                  <a:lnTo>
                    <a:pt x="1014" y="122"/>
                  </a:lnTo>
                  <a:lnTo>
                    <a:pt x="1005" y="116"/>
                  </a:lnTo>
                  <a:lnTo>
                    <a:pt x="991" y="104"/>
                  </a:lnTo>
                  <a:lnTo>
                    <a:pt x="974" y="78"/>
                  </a:lnTo>
                  <a:lnTo>
                    <a:pt x="971" y="50"/>
                  </a:lnTo>
                  <a:lnTo>
                    <a:pt x="975" y="39"/>
                  </a:lnTo>
                  <a:lnTo>
                    <a:pt x="984" y="29"/>
                  </a:lnTo>
                  <a:lnTo>
                    <a:pt x="989" y="26"/>
                  </a:lnTo>
                  <a:lnTo>
                    <a:pt x="995" y="27"/>
                  </a:lnTo>
                  <a:lnTo>
                    <a:pt x="1010" y="38"/>
                  </a:lnTo>
                  <a:lnTo>
                    <a:pt x="1025" y="55"/>
                  </a:lnTo>
                  <a:lnTo>
                    <a:pt x="1033" y="67"/>
                  </a:lnTo>
                  <a:lnTo>
                    <a:pt x="1040" y="78"/>
                  </a:lnTo>
                  <a:lnTo>
                    <a:pt x="1048" y="89"/>
                  </a:lnTo>
                  <a:lnTo>
                    <a:pt x="1054" y="102"/>
                  </a:lnTo>
                  <a:lnTo>
                    <a:pt x="1061" y="112"/>
                  </a:lnTo>
                  <a:lnTo>
                    <a:pt x="1066" y="122"/>
                  </a:lnTo>
                  <a:lnTo>
                    <a:pt x="1075" y="139"/>
                  </a:lnTo>
                  <a:lnTo>
                    <a:pt x="1077" y="144"/>
                  </a:lnTo>
                  <a:lnTo>
                    <a:pt x="1083" y="151"/>
                  </a:lnTo>
                  <a:lnTo>
                    <a:pt x="1088" y="152"/>
                  </a:lnTo>
                  <a:lnTo>
                    <a:pt x="1091" y="142"/>
                  </a:lnTo>
                  <a:lnTo>
                    <a:pt x="1092" y="115"/>
                  </a:lnTo>
                  <a:lnTo>
                    <a:pt x="1096" y="96"/>
                  </a:lnTo>
                  <a:lnTo>
                    <a:pt x="1102" y="75"/>
                  </a:lnTo>
                  <a:lnTo>
                    <a:pt x="1107" y="64"/>
                  </a:lnTo>
                  <a:lnTo>
                    <a:pt x="1112" y="55"/>
                  </a:lnTo>
                  <a:lnTo>
                    <a:pt x="1120" y="45"/>
                  </a:lnTo>
                  <a:lnTo>
                    <a:pt x="1128" y="36"/>
                  </a:lnTo>
                  <a:lnTo>
                    <a:pt x="1136" y="29"/>
                  </a:lnTo>
                  <a:lnTo>
                    <a:pt x="1143" y="26"/>
                  </a:lnTo>
                  <a:lnTo>
                    <a:pt x="1148" y="22"/>
                  </a:lnTo>
                  <a:lnTo>
                    <a:pt x="1160" y="17"/>
                  </a:lnTo>
                  <a:lnTo>
                    <a:pt x="1174" y="14"/>
                  </a:lnTo>
                  <a:lnTo>
                    <a:pt x="1181" y="32"/>
                  </a:lnTo>
                  <a:lnTo>
                    <a:pt x="1174" y="41"/>
                  </a:lnTo>
                  <a:lnTo>
                    <a:pt x="1165" y="56"/>
                  </a:lnTo>
                  <a:lnTo>
                    <a:pt x="1155" y="74"/>
                  </a:lnTo>
                  <a:lnTo>
                    <a:pt x="1144" y="94"/>
                  </a:lnTo>
                  <a:lnTo>
                    <a:pt x="1135" y="117"/>
                  </a:lnTo>
                  <a:lnTo>
                    <a:pt x="1128" y="141"/>
                  </a:lnTo>
                  <a:lnTo>
                    <a:pt x="1124" y="185"/>
                  </a:lnTo>
                  <a:lnTo>
                    <a:pt x="1128" y="183"/>
                  </a:lnTo>
                  <a:lnTo>
                    <a:pt x="1139" y="178"/>
                  </a:lnTo>
                  <a:lnTo>
                    <a:pt x="1146" y="174"/>
                  </a:lnTo>
                  <a:lnTo>
                    <a:pt x="1154" y="170"/>
                  </a:lnTo>
                  <a:lnTo>
                    <a:pt x="1164" y="166"/>
                  </a:lnTo>
                  <a:lnTo>
                    <a:pt x="1174" y="163"/>
                  </a:lnTo>
                  <a:lnTo>
                    <a:pt x="1186" y="159"/>
                  </a:lnTo>
                  <a:lnTo>
                    <a:pt x="1198" y="155"/>
                  </a:lnTo>
                  <a:lnTo>
                    <a:pt x="1210" y="152"/>
                  </a:lnTo>
                  <a:lnTo>
                    <a:pt x="1221" y="150"/>
                  </a:lnTo>
                  <a:lnTo>
                    <a:pt x="1244" y="146"/>
                  </a:lnTo>
                  <a:lnTo>
                    <a:pt x="1265" y="147"/>
                  </a:lnTo>
                  <a:lnTo>
                    <a:pt x="1293" y="158"/>
                  </a:lnTo>
                  <a:lnTo>
                    <a:pt x="1298" y="170"/>
                  </a:lnTo>
                  <a:lnTo>
                    <a:pt x="1293" y="176"/>
                  </a:lnTo>
                  <a:lnTo>
                    <a:pt x="1289" y="180"/>
                  </a:lnTo>
                  <a:lnTo>
                    <a:pt x="1284" y="183"/>
                  </a:lnTo>
                  <a:lnTo>
                    <a:pt x="1271" y="188"/>
                  </a:lnTo>
                  <a:lnTo>
                    <a:pt x="1256" y="193"/>
                  </a:lnTo>
                  <a:lnTo>
                    <a:pt x="1191" y="207"/>
                  </a:lnTo>
                  <a:lnTo>
                    <a:pt x="1178" y="212"/>
                  </a:lnTo>
                  <a:lnTo>
                    <a:pt x="1168" y="221"/>
                  </a:lnTo>
                  <a:lnTo>
                    <a:pt x="1157" y="248"/>
                  </a:lnTo>
                  <a:lnTo>
                    <a:pt x="1160" y="252"/>
                  </a:lnTo>
                  <a:lnTo>
                    <a:pt x="1172" y="260"/>
                  </a:lnTo>
                  <a:lnTo>
                    <a:pt x="1187" y="272"/>
                  </a:lnTo>
                  <a:lnTo>
                    <a:pt x="1205" y="288"/>
                  </a:lnTo>
                  <a:lnTo>
                    <a:pt x="1223" y="305"/>
                  </a:lnTo>
                  <a:lnTo>
                    <a:pt x="1241" y="324"/>
                  </a:lnTo>
                  <a:lnTo>
                    <a:pt x="1255" y="343"/>
                  </a:lnTo>
                  <a:lnTo>
                    <a:pt x="1264" y="362"/>
                  </a:lnTo>
                  <a:lnTo>
                    <a:pt x="1266" y="390"/>
                  </a:lnTo>
                  <a:lnTo>
                    <a:pt x="1264" y="400"/>
                  </a:lnTo>
                  <a:lnTo>
                    <a:pt x="1259" y="405"/>
                  </a:lnTo>
                  <a:lnTo>
                    <a:pt x="1253" y="406"/>
                  </a:lnTo>
                  <a:lnTo>
                    <a:pt x="1246" y="404"/>
                  </a:lnTo>
                  <a:lnTo>
                    <a:pt x="1231" y="385"/>
                  </a:lnTo>
                  <a:lnTo>
                    <a:pt x="1222" y="371"/>
                  </a:lnTo>
                  <a:lnTo>
                    <a:pt x="1213" y="355"/>
                  </a:lnTo>
                  <a:lnTo>
                    <a:pt x="1202" y="339"/>
                  </a:lnTo>
                  <a:lnTo>
                    <a:pt x="1189" y="324"/>
                  </a:lnTo>
                  <a:lnTo>
                    <a:pt x="1176" y="309"/>
                  </a:lnTo>
                  <a:lnTo>
                    <a:pt x="1160" y="295"/>
                  </a:lnTo>
                  <a:lnTo>
                    <a:pt x="1153" y="290"/>
                  </a:lnTo>
                  <a:lnTo>
                    <a:pt x="1144" y="285"/>
                  </a:lnTo>
                  <a:lnTo>
                    <a:pt x="1135" y="280"/>
                  </a:lnTo>
                  <a:lnTo>
                    <a:pt x="1125" y="276"/>
                  </a:lnTo>
                  <a:lnTo>
                    <a:pt x="1129" y="313"/>
                  </a:lnTo>
                  <a:lnTo>
                    <a:pt x="1134" y="326"/>
                  </a:lnTo>
                  <a:lnTo>
                    <a:pt x="1141" y="346"/>
                  </a:lnTo>
                  <a:lnTo>
                    <a:pt x="1152" y="371"/>
                  </a:lnTo>
                  <a:lnTo>
                    <a:pt x="1160" y="403"/>
                  </a:lnTo>
                  <a:lnTo>
                    <a:pt x="1176" y="478"/>
                  </a:lnTo>
                  <a:lnTo>
                    <a:pt x="1178" y="521"/>
                  </a:lnTo>
                  <a:lnTo>
                    <a:pt x="1176" y="567"/>
                  </a:lnTo>
                  <a:lnTo>
                    <a:pt x="1179" y="571"/>
                  </a:lnTo>
                  <a:lnTo>
                    <a:pt x="1183" y="574"/>
                  </a:lnTo>
                  <a:lnTo>
                    <a:pt x="1192" y="578"/>
                  </a:lnTo>
                  <a:lnTo>
                    <a:pt x="1216" y="581"/>
                  </a:lnTo>
                  <a:lnTo>
                    <a:pt x="1259" y="586"/>
                  </a:lnTo>
                  <a:lnTo>
                    <a:pt x="1304" y="595"/>
                  </a:lnTo>
                  <a:lnTo>
                    <a:pt x="1322" y="601"/>
                  </a:lnTo>
                  <a:lnTo>
                    <a:pt x="1336" y="610"/>
                  </a:lnTo>
                  <a:lnTo>
                    <a:pt x="1343" y="616"/>
                  </a:lnTo>
                  <a:lnTo>
                    <a:pt x="1347" y="617"/>
                  </a:lnTo>
                  <a:lnTo>
                    <a:pt x="1345" y="607"/>
                  </a:lnTo>
                  <a:lnTo>
                    <a:pt x="1340" y="600"/>
                  </a:lnTo>
                  <a:lnTo>
                    <a:pt x="1332" y="591"/>
                  </a:lnTo>
                  <a:lnTo>
                    <a:pt x="1323" y="583"/>
                  </a:lnTo>
                  <a:lnTo>
                    <a:pt x="1318" y="579"/>
                  </a:lnTo>
                  <a:lnTo>
                    <a:pt x="1312" y="576"/>
                  </a:lnTo>
                  <a:lnTo>
                    <a:pt x="1299" y="572"/>
                  </a:lnTo>
                  <a:lnTo>
                    <a:pt x="1283" y="567"/>
                  </a:lnTo>
                  <a:lnTo>
                    <a:pt x="1266" y="563"/>
                  </a:lnTo>
                  <a:lnTo>
                    <a:pt x="1250" y="560"/>
                  </a:lnTo>
                  <a:lnTo>
                    <a:pt x="1222" y="557"/>
                  </a:lnTo>
                  <a:lnTo>
                    <a:pt x="1211" y="554"/>
                  </a:lnTo>
                  <a:lnTo>
                    <a:pt x="1210" y="555"/>
                  </a:lnTo>
                  <a:lnTo>
                    <a:pt x="1205" y="557"/>
                  </a:lnTo>
                  <a:lnTo>
                    <a:pt x="1196" y="539"/>
                  </a:lnTo>
                  <a:lnTo>
                    <a:pt x="1188" y="458"/>
                  </a:lnTo>
                  <a:lnTo>
                    <a:pt x="1183" y="427"/>
                  </a:lnTo>
                  <a:lnTo>
                    <a:pt x="1176" y="394"/>
                  </a:lnTo>
                  <a:lnTo>
                    <a:pt x="1170" y="376"/>
                  </a:lnTo>
                  <a:lnTo>
                    <a:pt x="1165" y="358"/>
                  </a:lnTo>
                  <a:lnTo>
                    <a:pt x="1158" y="341"/>
                  </a:lnTo>
                  <a:lnTo>
                    <a:pt x="1150" y="323"/>
                  </a:lnTo>
                  <a:lnTo>
                    <a:pt x="1148" y="314"/>
                  </a:lnTo>
                  <a:lnTo>
                    <a:pt x="1150" y="310"/>
                  </a:lnTo>
                  <a:lnTo>
                    <a:pt x="1163" y="317"/>
                  </a:lnTo>
                  <a:lnTo>
                    <a:pt x="1182" y="337"/>
                  </a:lnTo>
                  <a:lnTo>
                    <a:pt x="1191" y="350"/>
                  </a:lnTo>
                  <a:lnTo>
                    <a:pt x="1198" y="362"/>
                  </a:lnTo>
                  <a:lnTo>
                    <a:pt x="1205" y="375"/>
                  </a:lnTo>
                  <a:lnTo>
                    <a:pt x="1211" y="385"/>
                  </a:lnTo>
                  <a:lnTo>
                    <a:pt x="1215" y="395"/>
                  </a:lnTo>
                  <a:lnTo>
                    <a:pt x="1226" y="409"/>
                  </a:lnTo>
                  <a:lnTo>
                    <a:pt x="1236" y="420"/>
                  </a:lnTo>
                  <a:lnTo>
                    <a:pt x="1242" y="425"/>
                  </a:lnTo>
                  <a:lnTo>
                    <a:pt x="1249" y="429"/>
                  </a:lnTo>
                  <a:lnTo>
                    <a:pt x="1261" y="432"/>
                  </a:lnTo>
                  <a:lnTo>
                    <a:pt x="1271" y="423"/>
                  </a:lnTo>
                  <a:lnTo>
                    <a:pt x="1279" y="400"/>
                  </a:lnTo>
                  <a:lnTo>
                    <a:pt x="1282" y="360"/>
                  </a:lnTo>
                  <a:lnTo>
                    <a:pt x="1278" y="351"/>
                  </a:lnTo>
                  <a:lnTo>
                    <a:pt x="1274" y="341"/>
                  </a:lnTo>
                  <a:lnTo>
                    <a:pt x="1265" y="326"/>
                  </a:lnTo>
                  <a:lnTo>
                    <a:pt x="1253" y="309"/>
                  </a:lnTo>
                  <a:lnTo>
                    <a:pt x="1244" y="299"/>
                  </a:lnTo>
                  <a:lnTo>
                    <a:pt x="1235" y="289"/>
                  </a:lnTo>
                  <a:lnTo>
                    <a:pt x="1223" y="279"/>
                  </a:lnTo>
                  <a:lnTo>
                    <a:pt x="1210" y="267"/>
                  </a:lnTo>
                  <a:lnTo>
                    <a:pt x="1194" y="256"/>
                  </a:lnTo>
                  <a:lnTo>
                    <a:pt x="1187" y="251"/>
                  </a:lnTo>
                  <a:lnTo>
                    <a:pt x="1178" y="245"/>
                  </a:lnTo>
                  <a:lnTo>
                    <a:pt x="1193" y="231"/>
                  </a:lnTo>
                  <a:lnTo>
                    <a:pt x="1203" y="226"/>
                  </a:lnTo>
                  <a:lnTo>
                    <a:pt x="1218" y="219"/>
                  </a:lnTo>
                  <a:lnTo>
                    <a:pt x="1237" y="216"/>
                  </a:lnTo>
                  <a:lnTo>
                    <a:pt x="1261" y="212"/>
                  </a:lnTo>
                  <a:lnTo>
                    <a:pt x="1285" y="207"/>
                  </a:lnTo>
                  <a:lnTo>
                    <a:pt x="1304" y="198"/>
                  </a:lnTo>
                  <a:lnTo>
                    <a:pt x="1316" y="185"/>
                  </a:lnTo>
                  <a:lnTo>
                    <a:pt x="1321" y="171"/>
                  </a:lnTo>
                  <a:lnTo>
                    <a:pt x="1318" y="158"/>
                  </a:lnTo>
                  <a:lnTo>
                    <a:pt x="1308" y="145"/>
                  </a:lnTo>
                  <a:lnTo>
                    <a:pt x="1299" y="139"/>
                  </a:lnTo>
                  <a:lnTo>
                    <a:pt x="1289" y="135"/>
                  </a:lnTo>
                  <a:lnTo>
                    <a:pt x="1277" y="131"/>
                  </a:lnTo>
                  <a:lnTo>
                    <a:pt x="1261" y="128"/>
                  </a:lnTo>
                  <a:lnTo>
                    <a:pt x="1231" y="127"/>
                  </a:lnTo>
                  <a:lnTo>
                    <a:pt x="1206" y="130"/>
                  </a:lnTo>
                  <a:lnTo>
                    <a:pt x="1184" y="136"/>
                  </a:lnTo>
                  <a:lnTo>
                    <a:pt x="1168" y="144"/>
                  </a:lnTo>
                  <a:lnTo>
                    <a:pt x="1154" y="151"/>
                  </a:lnTo>
                  <a:lnTo>
                    <a:pt x="1144" y="158"/>
                  </a:lnTo>
                  <a:lnTo>
                    <a:pt x="1138" y="165"/>
                  </a:lnTo>
                  <a:lnTo>
                    <a:pt x="1140" y="155"/>
                  </a:lnTo>
                  <a:lnTo>
                    <a:pt x="1149" y="128"/>
                  </a:lnTo>
                  <a:lnTo>
                    <a:pt x="1157" y="111"/>
                  </a:lnTo>
                  <a:lnTo>
                    <a:pt x="1160" y="101"/>
                  </a:lnTo>
                  <a:lnTo>
                    <a:pt x="1165" y="91"/>
                  </a:lnTo>
                  <a:lnTo>
                    <a:pt x="1172" y="79"/>
                  </a:lnTo>
                  <a:lnTo>
                    <a:pt x="1178" y="68"/>
                  </a:lnTo>
                  <a:lnTo>
                    <a:pt x="1184" y="56"/>
                  </a:lnTo>
                  <a:lnTo>
                    <a:pt x="1192" y="45"/>
                  </a:lnTo>
                  <a:lnTo>
                    <a:pt x="1202" y="24"/>
                  </a:lnTo>
                  <a:lnTo>
                    <a:pt x="1203" y="11"/>
                  </a:lnTo>
                  <a:lnTo>
                    <a:pt x="1198" y="3"/>
                  </a:lnTo>
                  <a:lnTo>
                    <a:pt x="1188" y="0"/>
                  </a:lnTo>
                  <a:lnTo>
                    <a:pt x="1162" y="0"/>
                  </a:lnTo>
                  <a:lnTo>
                    <a:pt x="1143" y="3"/>
                  </a:lnTo>
                  <a:lnTo>
                    <a:pt x="1126" y="15"/>
                  </a:lnTo>
                  <a:lnTo>
                    <a:pt x="1115" y="26"/>
                  </a:lnTo>
                  <a:lnTo>
                    <a:pt x="1104" y="40"/>
                  </a:lnTo>
                  <a:lnTo>
                    <a:pt x="1092" y="56"/>
                  </a:lnTo>
                  <a:lnTo>
                    <a:pt x="1083" y="74"/>
                  </a:lnTo>
                  <a:lnTo>
                    <a:pt x="1075" y="111"/>
                  </a:lnTo>
                  <a:lnTo>
                    <a:pt x="1073" y="106"/>
                  </a:lnTo>
                  <a:lnTo>
                    <a:pt x="1066" y="92"/>
                  </a:lnTo>
                  <a:lnTo>
                    <a:pt x="1062" y="82"/>
                  </a:lnTo>
                  <a:lnTo>
                    <a:pt x="1056" y="72"/>
                  </a:lnTo>
                  <a:lnTo>
                    <a:pt x="1049" y="62"/>
                  </a:lnTo>
                  <a:lnTo>
                    <a:pt x="1043" y="50"/>
                  </a:lnTo>
                  <a:lnTo>
                    <a:pt x="1035" y="40"/>
                  </a:lnTo>
                  <a:lnTo>
                    <a:pt x="1027" y="30"/>
                  </a:lnTo>
                  <a:lnTo>
                    <a:pt x="1009" y="15"/>
                  </a:lnTo>
                  <a:lnTo>
                    <a:pt x="1000" y="11"/>
                  </a:lnTo>
                  <a:lnTo>
                    <a:pt x="990" y="8"/>
                  </a:lnTo>
                  <a:lnTo>
                    <a:pt x="970" y="14"/>
                  </a:lnTo>
                  <a:lnTo>
                    <a:pt x="955" y="27"/>
                  </a:lnTo>
                  <a:lnTo>
                    <a:pt x="948" y="45"/>
                  </a:lnTo>
                  <a:lnTo>
                    <a:pt x="950" y="64"/>
                  </a:lnTo>
                  <a:lnTo>
                    <a:pt x="956" y="84"/>
                  </a:lnTo>
                  <a:lnTo>
                    <a:pt x="962" y="93"/>
                  </a:lnTo>
                  <a:lnTo>
                    <a:pt x="968" y="102"/>
                  </a:lnTo>
                  <a:lnTo>
                    <a:pt x="984" y="118"/>
                  </a:lnTo>
                  <a:lnTo>
                    <a:pt x="992" y="126"/>
                  </a:lnTo>
                  <a:lnTo>
                    <a:pt x="1001" y="131"/>
                  </a:lnTo>
                  <a:lnTo>
                    <a:pt x="1010" y="135"/>
                  </a:lnTo>
                  <a:lnTo>
                    <a:pt x="1019" y="139"/>
                  </a:lnTo>
                  <a:lnTo>
                    <a:pt x="985" y="149"/>
                  </a:lnTo>
                  <a:lnTo>
                    <a:pt x="963" y="166"/>
                  </a:lnTo>
                  <a:lnTo>
                    <a:pt x="956" y="197"/>
                  </a:lnTo>
                  <a:lnTo>
                    <a:pt x="1049" y="194"/>
                  </a:lnTo>
                  <a:lnTo>
                    <a:pt x="1045" y="200"/>
                  </a:lnTo>
                  <a:lnTo>
                    <a:pt x="1033" y="214"/>
                  </a:lnTo>
                  <a:lnTo>
                    <a:pt x="1027" y="226"/>
                  </a:lnTo>
                  <a:lnTo>
                    <a:pt x="1019" y="237"/>
                  </a:lnTo>
                  <a:lnTo>
                    <a:pt x="1011" y="251"/>
                  </a:lnTo>
                  <a:lnTo>
                    <a:pt x="1004" y="266"/>
                  </a:lnTo>
                  <a:lnTo>
                    <a:pt x="992" y="298"/>
                  </a:lnTo>
                  <a:lnTo>
                    <a:pt x="987" y="332"/>
                  </a:lnTo>
                  <a:lnTo>
                    <a:pt x="989" y="348"/>
                  </a:lnTo>
                  <a:lnTo>
                    <a:pt x="994" y="366"/>
                  </a:lnTo>
                  <a:lnTo>
                    <a:pt x="1001" y="381"/>
                  </a:lnTo>
                  <a:lnTo>
                    <a:pt x="1013" y="398"/>
                  </a:lnTo>
                  <a:lnTo>
                    <a:pt x="1015" y="398"/>
                  </a:lnTo>
                  <a:lnTo>
                    <a:pt x="1024" y="390"/>
                  </a:lnTo>
                  <a:lnTo>
                    <a:pt x="1032" y="379"/>
                  </a:lnTo>
                  <a:lnTo>
                    <a:pt x="1042" y="360"/>
                  </a:lnTo>
                  <a:lnTo>
                    <a:pt x="1049" y="348"/>
                  </a:lnTo>
                  <a:lnTo>
                    <a:pt x="1057" y="333"/>
                  </a:lnTo>
                  <a:lnTo>
                    <a:pt x="1066" y="315"/>
                  </a:lnTo>
                  <a:lnTo>
                    <a:pt x="1075" y="296"/>
                  </a:lnTo>
                  <a:lnTo>
                    <a:pt x="1083" y="322"/>
                  </a:lnTo>
                  <a:lnTo>
                    <a:pt x="1092" y="350"/>
                  </a:lnTo>
                  <a:lnTo>
                    <a:pt x="1102" y="384"/>
                  </a:lnTo>
                  <a:lnTo>
                    <a:pt x="1111" y="422"/>
                  </a:lnTo>
                  <a:lnTo>
                    <a:pt x="1120" y="461"/>
                  </a:lnTo>
                  <a:lnTo>
                    <a:pt x="1128" y="531"/>
                  </a:lnTo>
                  <a:lnTo>
                    <a:pt x="1107" y="535"/>
                  </a:lnTo>
                  <a:lnTo>
                    <a:pt x="1077" y="545"/>
                  </a:lnTo>
                  <a:lnTo>
                    <a:pt x="1068" y="548"/>
                  </a:lnTo>
                  <a:lnTo>
                    <a:pt x="1056" y="549"/>
                  </a:lnTo>
                  <a:lnTo>
                    <a:pt x="1023" y="550"/>
                  </a:lnTo>
                  <a:lnTo>
                    <a:pt x="980" y="547"/>
                  </a:lnTo>
                  <a:lnTo>
                    <a:pt x="972" y="518"/>
                  </a:lnTo>
                  <a:lnTo>
                    <a:pt x="966" y="480"/>
                  </a:lnTo>
                  <a:lnTo>
                    <a:pt x="958" y="447"/>
                  </a:lnTo>
                  <a:lnTo>
                    <a:pt x="951" y="411"/>
                  </a:lnTo>
                  <a:lnTo>
                    <a:pt x="942" y="375"/>
                  </a:lnTo>
                  <a:lnTo>
                    <a:pt x="933" y="341"/>
                  </a:lnTo>
                  <a:lnTo>
                    <a:pt x="927" y="313"/>
                  </a:lnTo>
                  <a:lnTo>
                    <a:pt x="922" y="296"/>
                  </a:lnTo>
                  <a:lnTo>
                    <a:pt x="933" y="285"/>
                  </a:lnTo>
                  <a:lnTo>
                    <a:pt x="942" y="280"/>
                  </a:lnTo>
                  <a:lnTo>
                    <a:pt x="955" y="276"/>
                  </a:lnTo>
                  <a:lnTo>
                    <a:pt x="971" y="272"/>
                  </a:lnTo>
                  <a:lnTo>
                    <a:pt x="991" y="270"/>
                  </a:lnTo>
                  <a:lnTo>
                    <a:pt x="985" y="241"/>
                  </a:lnTo>
                  <a:lnTo>
                    <a:pt x="979" y="237"/>
                  </a:lnTo>
                  <a:lnTo>
                    <a:pt x="974" y="233"/>
                  </a:lnTo>
                  <a:lnTo>
                    <a:pt x="960" y="228"/>
                  </a:lnTo>
                  <a:lnTo>
                    <a:pt x="931" y="230"/>
                  </a:lnTo>
                  <a:lnTo>
                    <a:pt x="907" y="235"/>
                  </a:lnTo>
                  <a:lnTo>
                    <a:pt x="896" y="238"/>
                  </a:lnTo>
                  <a:lnTo>
                    <a:pt x="891" y="242"/>
                  </a:lnTo>
                  <a:lnTo>
                    <a:pt x="889" y="228"/>
                  </a:lnTo>
                  <a:lnTo>
                    <a:pt x="891" y="219"/>
                  </a:lnTo>
                  <a:lnTo>
                    <a:pt x="896" y="211"/>
                  </a:lnTo>
                  <a:lnTo>
                    <a:pt x="914" y="194"/>
                  </a:lnTo>
                  <a:lnTo>
                    <a:pt x="943" y="155"/>
                  </a:lnTo>
                  <a:lnTo>
                    <a:pt x="943" y="134"/>
                  </a:lnTo>
                  <a:lnTo>
                    <a:pt x="938" y="125"/>
                  </a:lnTo>
                  <a:lnTo>
                    <a:pt x="932" y="118"/>
                  </a:lnTo>
                  <a:lnTo>
                    <a:pt x="924" y="115"/>
                  </a:lnTo>
                  <a:lnTo>
                    <a:pt x="914" y="112"/>
                  </a:lnTo>
                  <a:lnTo>
                    <a:pt x="896" y="118"/>
                  </a:lnTo>
                  <a:lnTo>
                    <a:pt x="878" y="135"/>
                  </a:lnTo>
                  <a:lnTo>
                    <a:pt x="862" y="154"/>
                  </a:lnTo>
                  <a:lnTo>
                    <a:pt x="846" y="194"/>
                  </a:lnTo>
                  <a:lnTo>
                    <a:pt x="840" y="170"/>
                  </a:lnTo>
                  <a:lnTo>
                    <a:pt x="832" y="147"/>
                  </a:lnTo>
                  <a:lnTo>
                    <a:pt x="827" y="134"/>
                  </a:lnTo>
                  <a:lnTo>
                    <a:pt x="821" y="121"/>
                  </a:lnTo>
                  <a:lnTo>
                    <a:pt x="814" y="108"/>
                  </a:lnTo>
                  <a:lnTo>
                    <a:pt x="807" y="98"/>
                  </a:lnTo>
                  <a:lnTo>
                    <a:pt x="798" y="88"/>
                  </a:lnTo>
                  <a:lnTo>
                    <a:pt x="788" y="80"/>
                  </a:lnTo>
                  <a:lnTo>
                    <a:pt x="778" y="75"/>
                  </a:lnTo>
                  <a:lnTo>
                    <a:pt x="766" y="74"/>
                  </a:lnTo>
                  <a:lnTo>
                    <a:pt x="755" y="75"/>
                  </a:lnTo>
                  <a:lnTo>
                    <a:pt x="741" y="82"/>
                  </a:lnTo>
                  <a:lnTo>
                    <a:pt x="724" y="101"/>
                  </a:lnTo>
                  <a:lnTo>
                    <a:pt x="720" y="122"/>
                  </a:lnTo>
                  <a:lnTo>
                    <a:pt x="722" y="135"/>
                  </a:lnTo>
                  <a:lnTo>
                    <a:pt x="727" y="146"/>
                  </a:lnTo>
                  <a:lnTo>
                    <a:pt x="734" y="159"/>
                  </a:lnTo>
                  <a:lnTo>
                    <a:pt x="741" y="170"/>
                  </a:lnTo>
                  <a:lnTo>
                    <a:pt x="750" y="182"/>
                  </a:lnTo>
                  <a:lnTo>
                    <a:pt x="760" y="192"/>
                  </a:lnTo>
                  <a:lnTo>
                    <a:pt x="778" y="209"/>
                  </a:lnTo>
                  <a:lnTo>
                    <a:pt x="795" y="224"/>
                  </a:lnTo>
                  <a:lnTo>
                    <a:pt x="790" y="222"/>
                  </a:lnTo>
                  <a:lnTo>
                    <a:pt x="773" y="217"/>
                  </a:lnTo>
                  <a:lnTo>
                    <a:pt x="749" y="212"/>
                  </a:lnTo>
                  <a:lnTo>
                    <a:pt x="720" y="211"/>
                  </a:lnTo>
                  <a:lnTo>
                    <a:pt x="692" y="214"/>
                  </a:lnTo>
                  <a:lnTo>
                    <a:pt x="672" y="224"/>
                  </a:lnTo>
                  <a:lnTo>
                    <a:pt x="662" y="242"/>
                  </a:lnTo>
                  <a:lnTo>
                    <a:pt x="663" y="255"/>
                  </a:lnTo>
                  <a:lnTo>
                    <a:pt x="668" y="270"/>
                  </a:lnTo>
                  <a:lnTo>
                    <a:pt x="687" y="269"/>
                  </a:lnTo>
                  <a:lnTo>
                    <a:pt x="730" y="264"/>
                  </a:lnTo>
                  <a:lnTo>
                    <a:pt x="779" y="264"/>
                  </a:lnTo>
                  <a:lnTo>
                    <a:pt x="812" y="270"/>
                  </a:lnTo>
                  <a:lnTo>
                    <a:pt x="802" y="274"/>
                  </a:lnTo>
                  <a:lnTo>
                    <a:pt x="792" y="280"/>
                  </a:lnTo>
                  <a:lnTo>
                    <a:pt x="787" y="284"/>
                  </a:lnTo>
                  <a:lnTo>
                    <a:pt x="780" y="288"/>
                  </a:lnTo>
                  <a:lnTo>
                    <a:pt x="758" y="310"/>
                  </a:lnTo>
                  <a:lnTo>
                    <a:pt x="745" y="342"/>
                  </a:lnTo>
                  <a:lnTo>
                    <a:pt x="745" y="375"/>
                  </a:lnTo>
                  <a:lnTo>
                    <a:pt x="750" y="404"/>
                  </a:lnTo>
                  <a:lnTo>
                    <a:pt x="754" y="415"/>
                  </a:lnTo>
                  <a:lnTo>
                    <a:pt x="760" y="425"/>
                  </a:lnTo>
                  <a:lnTo>
                    <a:pt x="773" y="438"/>
                  </a:lnTo>
                  <a:lnTo>
                    <a:pt x="779" y="442"/>
                  </a:lnTo>
                  <a:lnTo>
                    <a:pt x="785" y="444"/>
                  </a:lnTo>
                  <a:lnTo>
                    <a:pt x="797" y="444"/>
                  </a:lnTo>
                  <a:lnTo>
                    <a:pt x="804" y="437"/>
                  </a:lnTo>
                  <a:lnTo>
                    <a:pt x="808" y="419"/>
                  </a:lnTo>
                  <a:lnTo>
                    <a:pt x="809" y="362"/>
                  </a:lnTo>
                  <a:lnTo>
                    <a:pt x="816" y="336"/>
                  </a:lnTo>
                  <a:lnTo>
                    <a:pt x="822" y="327"/>
                  </a:lnTo>
                  <a:lnTo>
                    <a:pt x="830" y="320"/>
                  </a:lnTo>
                  <a:lnTo>
                    <a:pt x="846" y="317"/>
                  </a:lnTo>
                  <a:lnTo>
                    <a:pt x="857" y="318"/>
                  </a:lnTo>
                  <a:lnTo>
                    <a:pt x="867" y="324"/>
                  </a:lnTo>
                  <a:lnTo>
                    <a:pt x="872" y="339"/>
                  </a:lnTo>
                  <a:lnTo>
                    <a:pt x="878" y="357"/>
                  </a:lnTo>
                  <a:lnTo>
                    <a:pt x="884" y="377"/>
                  </a:lnTo>
                  <a:lnTo>
                    <a:pt x="895" y="420"/>
                  </a:lnTo>
                  <a:lnTo>
                    <a:pt x="900" y="456"/>
                  </a:lnTo>
                  <a:lnTo>
                    <a:pt x="896" y="518"/>
                  </a:lnTo>
                  <a:lnTo>
                    <a:pt x="893" y="545"/>
                  </a:lnTo>
                  <a:lnTo>
                    <a:pt x="888" y="563"/>
                  </a:lnTo>
                  <a:lnTo>
                    <a:pt x="884" y="566"/>
                  </a:lnTo>
                  <a:lnTo>
                    <a:pt x="876" y="568"/>
                  </a:lnTo>
                  <a:lnTo>
                    <a:pt x="866" y="572"/>
                  </a:lnTo>
                  <a:lnTo>
                    <a:pt x="854" y="576"/>
                  </a:lnTo>
                  <a:lnTo>
                    <a:pt x="840" y="579"/>
                  </a:lnTo>
                  <a:lnTo>
                    <a:pt x="823" y="583"/>
                  </a:lnTo>
                  <a:lnTo>
                    <a:pt x="804" y="587"/>
                  </a:lnTo>
                  <a:lnTo>
                    <a:pt x="785" y="591"/>
                  </a:lnTo>
                  <a:lnTo>
                    <a:pt x="766" y="595"/>
                  </a:lnTo>
                  <a:lnTo>
                    <a:pt x="746" y="597"/>
                  </a:lnTo>
                  <a:lnTo>
                    <a:pt x="708" y="602"/>
                  </a:lnTo>
                  <a:lnTo>
                    <a:pt x="674" y="605"/>
                  </a:lnTo>
                  <a:lnTo>
                    <a:pt x="648" y="603"/>
                  </a:lnTo>
                  <a:lnTo>
                    <a:pt x="599" y="603"/>
                  </a:lnTo>
                  <a:lnTo>
                    <a:pt x="543" y="610"/>
                  </a:lnTo>
                  <a:lnTo>
                    <a:pt x="516" y="615"/>
                  </a:lnTo>
                  <a:lnTo>
                    <a:pt x="494" y="619"/>
                  </a:lnTo>
                  <a:lnTo>
                    <a:pt x="463" y="625"/>
                  </a:lnTo>
                  <a:lnTo>
                    <a:pt x="436" y="627"/>
                  </a:lnTo>
                  <a:lnTo>
                    <a:pt x="394" y="631"/>
                  </a:lnTo>
                  <a:lnTo>
                    <a:pt x="316" y="643"/>
                  </a:lnTo>
                  <a:lnTo>
                    <a:pt x="303" y="646"/>
                  </a:lnTo>
                  <a:lnTo>
                    <a:pt x="292" y="650"/>
                  </a:lnTo>
                  <a:lnTo>
                    <a:pt x="279" y="654"/>
                  </a:lnTo>
                  <a:lnTo>
                    <a:pt x="266" y="656"/>
                  </a:lnTo>
                  <a:lnTo>
                    <a:pt x="242" y="659"/>
                  </a:lnTo>
                  <a:lnTo>
                    <a:pt x="218" y="656"/>
                  </a:lnTo>
                  <a:lnTo>
                    <a:pt x="177" y="654"/>
                  </a:lnTo>
                  <a:lnTo>
                    <a:pt x="114" y="658"/>
                  </a:lnTo>
                  <a:lnTo>
                    <a:pt x="48" y="664"/>
                  </a:lnTo>
                  <a:lnTo>
                    <a:pt x="0" y="672"/>
                  </a:lnTo>
                  <a:lnTo>
                    <a:pt x="0" y="6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9" name="Freeform 99"/>
            <p:cNvSpPr>
              <a:spLocks/>
            </p:cNvSpPr>
            <p:nvPr/>
          </p:nvSpPr>
          <p:spPr bwMode="auto">
            <a:xfrm>
              <a:off x="1087438" y="4514850"/>
              <a:ext cx="528638" cy="11112"/>
            </a:xfrm>
            <a:custGeom>
              <a:avLst/>
              <a:gdLst/>
              <a:ahLst/>
              <a:cxnLst>
                <a:cxn ang="0">
                  <a:pos x="1320" y="0"/>
                </a:cxn>
                <a:cxn ang="0">
                  <a:pos x="6" y="0"/>
                </a:cxn>
                <a:cxn ang="0">
                  <a:pos x="0" y="4"/>
                </a:cxn>
                <a:cxn ang="0">
                  <a:pos x="3" y="6"/>
                </a:cxn>
                <a:cxn ang="0">
                  <a:pos x="20" y="7"/>
                </a:cxn>
                <a:cxn ang="0">
                  <a:pos x="63" y="10"/>
                </a:cxn>
                <a:cxn ang="0">
                  <a:pos x="126" y="14"/>
                </a:cxn>
                <a:cxn ang="0">
                  <a:pos x="191" y="16"/>
                </a:cxn>
                <a:cxn ang="0">
                  <a:pos x="243" y="15"/>
                </a:cxn>
                <a:cxn ang="0">
                  <a:pos x="333" y="12"/>
                </a:cxn>
                <a:cxn ang="0">
                  <a:pos x="401" y="14"/>
                </a:cxn>
                <a:cxn ang="0">
                  <a:pos x="523" y="16"/>
                </a:cxn>
                <a:cxn ang="0">
                  <a:pos x="642" y="15"/>
                </a:cxn>
                <a:cxn ang="0">
                  <a:pos x="914" y="17"/>
                </a:cxn>
                <a:cxn ang="0">
                  <a:pos x="1107" y="28"/>
                </a:cxn>
                <a:cxn ang="0">
                  <a:pos x="1133" y="25"/>
                </a:cxn>
                <a:cxn ang="0">
                  <a:pos x="1193" y="20"/>
                </a:cxn>
                <a:cxn ang="0">
                  <a:pos x="1256" y="16"/>
                </a:cxn>
                <a:cxn ang="0">
                  <a:pos x="1291" y="14"/>
                </a:cxn>
                <a:cxn ang="0">
                  <a:pos x="1329" y="17"/>
                </a:cxn>
                <a:cxn ang="0">
                  <a:pos x="1332" y="9"/>
                </a:cxn>
                <a:cxn ang="0">
                  <a:pos x="1329" y="2"/>
                </a:cxn>
                <a:cxn ang="0">
                  <a:pos x="1320" y="0"/>
                </a:cxn>
                <a:cxn ang="0">
                  <a:pos x="1320" y="0"/>
                </a:cxn>
              </a:cxnLst>
              <a:rect l="0" t="0" r="r" b="b"/>
              <a:pathLst>
                <a:path w="1332" h="28">
                  <a:moveTo>
                    <a:pt x="1320" y="0"/>
                  </a:moveTo>
                  <a:lnTo>
                    <a:pt x="6" y="0"/>
                  </a:lnTo>
                  <a:lnTo>
                    <a:pt x="0" y="4"/>
                  </a:lnTo>
                  <a:lnTo>
                    <a:pt x="3" y="6"/>
                  </a:lnTo>
                  <a:lnTo>
                    <a:pt x="20" y="7"/>
                  </a:lnTo>
                  <a:lnTo>
                    <a:pt x="63" y="10"/>
                  </a:lnTo>
                  <a:lnTo>
                    <a:pt x="126" y="14"/>
                  </a:lnTo>
                  <a:lnTo>
                    <a:pt x="191" y="16"/>
                  </a:lnTo>
                  <a:lnTo>
                    <a:pt x="243" y="15"/>
                  </a:lnTo>
                  <a:lnTo>
                    <a:pt x="333" y="12"/>
                  </a:lnTo>
                  <a:lnTo>
                    <a:pt x="401" y="14"/>
                  </a:lnTo>
                  <a:lnTo>
                    <a:pt x="523" y="16"/>
                  </a:lnTo>
                  <a:lnTo>
                    <a:pt x="642" y="15"/>
                  </a:lnTo>
                  <a:lnTo>
                    <a:pt x="914" y="17"/>
                  </a:lnTo>
                  <a:lnTo>
                    <a:pt x="1107" y="28"/>
                  </a:lnTo>
                  <a:lnTo>
                    <a:pt x="1133" y="25"/>
                  </a:lnTo>
                  <a:lnTo>
                    <a:pt x="1193" y="20"/>
                  </a:lnTo>
                  <a:lnTo>
                    <a:pt x="1256" y="16"/>
                  </a:lnTo>
                  <a:lnTo>
                    <a:pt x="1291" y="14"/>
                  </a:lnTo>
                  <a:lnTo>
                    <a:pt x="1329" y="17"/>
                  </a:lnTo>
                  <a:lnTo>
                    <a:pt x="1332" y="9"/>
                  </a:lnTo>
                  <a:lnTo>
                    <a:pt x="1329" y="2"/>
                  </a:lnTo>
                  <a:lnTo>
                    <a:pt x="1320" y="0"/>
                  </a:lnTo>
                  <a:lnTo>
                    <a:pt x="132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40" name="Freeform 100"/>
            <p:cNvSpPr>
              <a:spLocks/>
            </p:cNvSpPr>
            <p:nvPr/>
          </p:nvSpPr>
          <p:spPr bwMode="auto">
            <a:xfrm>
              <a:off x="874713" y="4513263"/>
              <a:ext cx="165100" cy="7937"/>
            </a:xfrm>
            <a:custGeom>
              <a:avLst/>
              <a:gdLst/>
              <a:ahLst/>
              <a:cxnLst>
                <a:cxn ang="0">
                  <a:pos x="416" y="4"/>
                </a:cxn>
                <a:cxn ang="0">
                  <a:pos x="414" y="16"/>
                </a:cxn>
                <a:cxn ang="0">
                  <a:pos x="402" y="18"/>
                </a:cxn>
                <a:cxn ang="0">
                  <a:pos x="387" y="19"/>
                </a:cxn>
                <a:cxn ang="0">
                  <a:pos x="347" y="17"/>
                </a:cxn>
                <a:cxn ang="0">
                  <a:pos x="308" y="13"/>
                </a:cxn>
                <a:cxn ang="0">
                  <a:pos x="279" y="12"/>
                </a:cxn>
                <a:cxn ang="0">
                  <a:pos x="214" y="13"/>
                </a:cxn>
                <a:cxn ang="0">
                  <a:pos x="167" y="16"/>
                </a:cxn>
                <a:cxn ang="0">
                  <a:pos x="124" y="17"/>
                </a:cxn>
                <a:cxn ang="0">
                  <a:pos x="70" y="17"/>
                </a:cxn>
                <a:cxn ang="0">
                  <a:pos x="29" y="14"/>
                </a:cxn>
                <a:cxn ang="0">
                  <a:pos x="0" y="12"/>
                </a:cxn>
                <a:cxn ang="0">
                  <a:pos x="1" y="0"/>
                </a:cxn>
                <a:cxn ang="0">
                  <a:pos x="217" y="2"/>
                </a:cxn>
                <a:cxn ang="0">
                  <a:pos x="416" y="4"/>
                </a:cxn>
                <a:cxn ang="0">
                  <a:pos x="416" y="4"/>
                </a:cxn>
              </a:cxnLst>
              <a:rect l="0" t="0" r="r" b="b"/>
              <a:pathLst>
                <a:path w="416" h="19">
                  <a:moveTo>
                    <a:pt x="416" y="4"/>
                  </a:moveTo>
                  <a:lnTo>
                    <a:pt x="414" y="16"/>
                  </a:lnTo>
                  <a:lnTo>
                    <a:pt x="402" y="18"/>
                  </a:lnTo>
                  <a:lnTo>
                    <a:pt x="387" y="19"/>
                  </a:lnTo>
                  <a:lnTo>
                    <a:pt x="347" y="17"/>
                  </a:lnTo>
                  <a:lnTo>
                    <a:pt x="308" y="13"/>
                  </a:lnTo>
                  <a:lnTo>
                    <a:pt x="279" y="12"/>
                  </a:lnTo>
                  <a:lnTo>
                    <a:pt x="214" y="13"/>
                  </a:lnTo>
                  <a:lnTo>
                    <a:pt x="167" y="16"/>
                  </a:lnTo>
                  <a:lnTo>
                    <a:pt x="124" y="17"/>
                  </a:lnTo>
                  <a:lnTo>
                    <a:pt x="70" y="17"/>
                  </a:lnTo>
                  <a:lnTo>
                    <a:pt x="29" y="14"/>
                  </a:lnTo>
                  <a:lnTo>
                    <a:pt x="0" y="12"/>
                  </a:lnTo>
                  <a:lnTo>
                    <a:pt x="1" y="0"/>
                  </a:lnTo>
                  <a:lnTo>
                    <a:pt x="217" y="2"/>
                  </a:lnTo>
                  <a:lnTo>
                    <a:pt x="416" y="4"/>
                  </a:lnTo>
                  <a:lnTo>
                    <a:pt x="416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41" name="Freeform 101"/>
            <p:cNvSpPr>
              <a:spLocks/>
            </p:cNvSpPr>
            <p:nvPr/>
          </p:nvSpPr>
          <p:spPr bwMode="auto">
            <a:xfrm>
              <a:off x="1100138" y="4289425"/>
              <a:ext cx="257175" cy="190500"/>
            </a:xfrm>
            <a:custGeom>
              <a:avLst/>
              <a:gdLst/>
              <a:ahLst/>
              <a:cxnLst>
                <a:cxn ang="0">
                  <a:pos x="343" y="3"/>
                </a:cxn>
                <a:cxn ang="0">
                  <a:pos x="465" y="32"/>
                </a:cxn>
                <a:cxn ang="0">
                  <a:pos x="571" y="80"/>
                </a:cxn>
                <a:cxn ang="0">
                  <a:pos x="619" y="120"/>
                </a:cxn>
                <a:cxn ang="0">
                  <a:pos x="645" y="224"/>
                </a:cxn>
                <a:cxn ang="0">
                  <a:pos x="630" y="286"/>
                </a:cxn>
                <a:cxn ang="0">
                  <a:pos x="611" y="324"/>
                </a:cxn>
                <a:cxn ang="0">
                  <a:pos x="576" y="372"/>
                </a:cxn>
                <a:cxn ang="0">
                  <a:pos x="542" y="401"/>
                </a:cxn>
                <a:cxn ang="0">
                  <a:pos x="516" y="417"/>
                </a:cxn>
                <a:cxn ang="0">
                  <a:pos x="487" y="434"/>
                </a:cxn>
                <a:cxn ang="0">
                  <a:pos x="453" y="449"/>
                </a:cxn>
                <a:cxn ang="0">
                  <a:pos x="414" y="463"/>
                </a:cxn>
                <a:cxn ang="0">
                  <a:pos x="372" y="473"/>
                </a:cxn>
                <a:cxn ang="0">
                  <a:pos x="241" y="477"/>
                </a:cxn>
                <a:cxn ang="0">
                  <a:pos x="169" y="460"/>
                </a:cxn>
                <a:cxn ang="0">
                  <a:pos x="121" y="442"/>
                </a:cxn>
                <a:cxn ang="0">
                  <a:pos x="92" y="429"/>
                </a:cxn>
                <a:cxn ang="0">
                  <a:pos x="64" y="412"/>
                </a:cxn>
                <a:cxn ang="0">
                  <a:pos x="14" y="354"/>
                </a:cxn>
                <a:cxn ang="0">
                  <a:pos x="1" y="262"/>
                </a:cxn>
                <a:cxn ang="0">
                  <a:pos x="20" y="199"/>
                </a:cxn>
                <a:cxn ang="0">
                  <a:pos x="45" y="152"/>
                </a:cxn>
                <a:cxn ang="0">
                  <a:pos x="74" y="111"/>
                </a:cxn>
                <a:cxn ang="0">
                  <a:pos x="107" y="75"/>
                </a:cxn>
                <a:cxn ang="0">
                  <a:pos x="146" y="43"/>
                </a:cxn>
                <a:cxn ang="0">
                  <a:pos x="172" y="29"/>
                </a:cxn>
                <a:cxn ang="0">
                  <a:pos x="213" y="15"/>
                </a:cxn>
                <a:cxn ang="0">
                  <a:pos x="256" y="5"/>
                </a:cxn>
                <a:cxn ang="0">
                  <a:pos x="273" y="33"/>
                </a:cxn>
                <a:cxn ang="0">
                  <a:pos x="159" y="67"/>
                </a:cxn>
                <a:cxn ang="0">
                  <a:pos x="108" y="109"/>
                </a:cxn>
                <a:cxn ang="0">
                  <a:pos x="72" y="156"/>
                </a:cxn>
                <a:cxn ang="0">
                  <a:pos x="38" y="250"/>
                </a:cxn>
                <a:cxn ang="0">
                  <a:pos x="55" y="333"/>
                </a:cxn>
                <a:cxn ang="0">
                  <a:pos x="79" y="369"/>
                </a:cxn>
                <a:cxn ang="0">
                  <a:pos x="121" y="405"/>
                </a:cxn>
                <a:cxn ang="0">
                  <a:pos x="151" y="421"/>
                </a:cxn>
                <a:cxn ang="0">
                  <a:pos x="188" y="434"/>
                </a:cxn>
                <a:cxn ang="0">
                  <a:pos x="260" y="446"/>
                </a:cxn>
                <a:cxn ang="0">
                  <a:pos x="441" y="427"/>
                </a:cxn>
                <a:cxn ang="0">
                  <a:pos x="482" y="411"/>
                </a:cxn>
                <a:cxn ang="0">
                  <a:pos x="504" y="398"/>
                </a:cxn>
                <a:cxn ang="0">
                  <a:pos x="569" y="334"/>
                </a:cxn>
                <a:cxn ang="0">
                  <a:pos x="593" y="283"/>
                </a:cxn>
                <a:cxn ang="0">
                  <a:pos x="592" y="158"/>
                </a:cxn>
                <a:cxn ang="0">
                  <a:pos x="576" y="129"/>
                </a:cxn>
                <a:cxn ang="0">
                  <a:pos x="544" y="99"/>
                </a:cxn>
                <a:cxn ang="0">
                  <a:pos x="514" y="82"/>
                </a:cxn>
                <a:cxn ang="0">
                  <a:pos x="483" y="67"/>
                </a:cxn>
                <a:cxn ang="0">
                  <a:pos x="451" y="56"/>
                </a:cxn>
                <a:cxn ang="0">
                  <a:pos x="386" y="41"/>
                </a:cxn>
                <a:cxn ang="0">
                  <a:pos x="318" y="29"/>
                </a:cxn>
              </a:cxnLst>
              <a:rect l="0" t="0" r="r" b="b"/>
              <a:pathLst>
                <a:path w="645" h="480">
                  <a:moveTo>
                    <a:pt x="290" y="27"/>
                  </a:moveTo>
                  <a:lnTo>
                    <a:pt x="308" y="0"/>
                  </a:lnTo>
                  <a:lnTo>
                    <a:pt x="343" y="3"/>
                  </a:lnTo>
                  <a:lnTo>
                    <a:pt x="370" y="8"/>
                  </a:lnTo>
                  <a:lnTo>
                    <a:pt x="418" y="18"/>
                  </a:lnTo>
                  <a:lnTo>
                    <a:pt x="465" y="32"/>
                  </a:lnTo>
                  <a:lnTo>
                    <a:pt x="528" y="56"/>
                  </a:lnTo>
                  <a:lnTo>
                    <a:pt x="552" y="69"/>
                  </a:lnTo>
                  <a:lnTo>
                    <a:pt x="571" y="80"/>
                  </a:lnTo>
                  <a:lnTo>
                    <a:pt x="586" y="89"/>
                  </a:lnTo>
                  <a:lnTo>
                    <a:pt x="603" y="101"/>
                  </a:lnTo>
                  <a:lnTo>
                    <a:pt x="619" y="120"/>
                  </a:lnTo>
                  <a:lnTo>
                    <a:pt x="630" y="141"/>
                  </a:lnTo>
                  <a:lnTo>
                    <a:pt x="644" y="182"/>
                  </a:lnTo>
                  <a:lnTo>
                    <a:pt x="645" y="224"/>
                  </a:lnTo>
                  <a:lnTo>
                    <a:pt x="643" y="245"/>
                  </a:lnTo>
                  <a:lnTo>
                    <a:pt x="637" y="266"/>
                  </a:lnTo>
                  <a:lnTo>
                    <a:pt x="630" y="286"/>
                  </a:lnTo>
                  <a:lnTo>
                    <a:pt x="626" y="295"/>
                  </a:lnTo>
                  <a:lnTo>
                    <a:pt x="621" y="305"/>
                  </a:lnTo>
                  <a:lnTo>
                    <a:pt x="611" y="324"/>
                  </a:lnTo>
                  <a:lnTo>
                    <a:pt x="601" y="340"/>
                  </a:lnTo>
                  <a:lnTo>
                    <a:pt x="588" y="357"/>
                  </a:lnTo>
                  <a:lnTo>
                    <a:pt x="576" y="372"/>
                  </a:lnTo>
                  <a:lnTo>
                    <a:pt x="562" y="384"/>
                  </a:lnTo>
                  <a:lnTo>
                    <a:pt x="549" y="396"/>
                  </a:lnTo>
                  <a:lnTo>
                    <a:pt x="542" y="401"/>
                  </a:lnTo>
                  <a:lnTo>
                    <a:pt x="534" y="406"/>
                  </a:lnTo>
                  <a:lnTo>
                    <a:pt x="525" y="412"/>
                  </a:lnTo>
                  <a:lnTo>
                    <a:pt x="516" y="417"/>
                  </a:lnTo>
                  <a:lnTo>
                    <a:pt x="507" y="422"/>
                  </a:lnTo>
                  <a:lnTo>
                    <a:pt x="497" y="429"/>
                  </a:lnTo>
                  <a:lnTo>
                    <a:pt x="487" y="434"/>
                  </a:lnTo>
                  <a:lnTo>
                    <a:pt x="476" y="439"/>
                  </a:lnTo>
                  <a:lnTo>
                    <a:pt x="465" y="444"/>
                  </a:lnTo>
                  <a:lnTo>
                    <a:pt x="453" y="449"/>
                  </a:lnTo>
                  <a:lnTo>
                    <a:pt x="441" y="454"/>
                  </a:lnTo>
                  <a:lnTo>
                    <a:pt x="428" y="459"/>
                  </a:lnTo>
                  <a:lnTo>
                    <a:pt x="414" y="463"/>
                  </a:lnTo>
                  <a:lnTo>
                    <a:pt x="400" y="466"/>
                  </a:lnTo>
                  <a:lnTo>
                    <a:pt x="386" y="470"/>
                  </a:lnTo>
                  <a:lnTo>
                    <a:pt x="372" y="473"/>
                  </a:lnTo>
                  <a:lnTo>
                    <a:pt x="342" y="478"/>
                  </a:lnTo>
                  <a:lnTo>
                    <a:pt x="309" y="480"/>
                  </a:lnTo>
                  <a:lnTo>
                    <a:pt x="241" y="477"/>
                  </a:lnTo>
                  <a:lnTo>
                    <a:pt x="206" y="470"/>
                  </a:lnTo>
                  <a:lnTo>
                    <a:pt x="187" y="465"/>
                  </a:lnTo>
                  <a:lnTo>
                    <a:pt x="169" y="460"/>
                  </a:lnTo>
                  <a:lnTo>
                    <a:pt x="150" y="454"/>
                  </a:lnTo>
                  <a:lnTo>
                    <a:pt x="130" y="446"/>
                  </a:lnTo>
                  <a:lnTo>
                    <a:pt x="121" y="442"/>
                  </a:lnTo>
                  <a:lnTo>
                    <a:pt x="111" y="439"/>
                  </a:lnTo>
                  <a:lnTo>
                    <a:pt x="102" y="434"/>
                  </a:lnTo>
                  <a:lnTo>
                    <a:pt x="92" y="429"/>
                  </a:lnTo>
                  <a:lnTo>
                    <a:pt x="82" y="423"/>
                  </a:lnTo>
                  <a:lnTo>
                    <a:pt x="73" y="418"/>
                  </a:lnTo>
                  <a:lnTo>
                    <a:pt x="64" y="412"/>
                  </a:lnTo>
                  <a:lnTo>
                    <a:pt x="57" y="407"/>
                  </a:lnTo>
                  <a:lnTo>
                    <a:pt x="31" y="382"/>
                  </a:lnTo>
                  <a:lnTo>
                    <a:pt x="14" y="354"/>
                  </a:lnTo>
                  <a:lnTo>
                    <a:pt x="4" y="325"/>
                  </a:lnTo>
                  <a:lnTo>
                    <a:pt x="0" y="293"/>
                  </a:lnTo>
                  <a:lnTo>
                    <a:pt x="1" y="262"/>
                  </a:lnTo>
                  <a:lnTo>
                    <a:pt x="9" y="230"/>
                  </a:lnTo>
                  <a:lnTo>
                    <a:pt x="15" y="214"/>
                  </a:lnTo>
                  <a:lnTo>
                    <a:pt x="20" y="199"/>
                  </a:lnTo>
                  <a:lnTo>
                    <a:pt x="28" y="182"/>
                  </a:lnTo>
                  <a:lnTo>
                    <a:pt x="36" y="167"/>
                  </a:lnTo>
                  <a:lnTo>
                    <a:pt x="45" y="152"/>
                  </a:lnTo>
                  <a:lnTo>
                    <a:pt x="54" y="138"/>
                  </a:lnTo>
                  <a:lnTo>
                    <a:pt x="64" y="124"/>
                  </a:lnTo>
                  <a:lnTo>
                    <a:pt x="74" y="111"/>
                  </a:lnTo>
                  <a:lnTo>
                    <a:pt x="86" y="98"/>
                  </a:lnTo>
                  <a:lnTo>
                    <a:pt x="96" y="86"/>
                  </a:lnTo>
                  <a:lnTo>
                    <a:pt x="107" y="75"/>
                  </a:lnTo>
                  <a:lnTo>
                    <a:pt x="119" y="65"/>
                  </a:lnTo>
                  <a:lnTo>
                    <a:pt x="140" y="47"/>
                  </a:lnTo>
                  <a:lnTo>
                    <a:pt x="146" y="43"/>
                  </a:lnTo>
                  <a:lnTo>
                    <a:pt x="151" y="39"/>
                  </a:lnTo>
                  <a:lnTo>
                    <a:pt x="161" y="34"/>
                  </a:lnTo>
                  <a:lnTo>
                    <a:pt x="172" y="29"/>
                  </a:lnTo>
                  <a:lnTo>
                    <a:pt x="180" y="26"/>
                  </a:lnTo>
                  <a:lnTo>
                    <a:pt x="198" y="21"/>
                  </a:lnTo>
                  <a:lnTo>
                    <a:pt x="213" y="15"/>
                  </a:lnTo>
                  <a:lnTo>
                    <a:pt x="227" y="12"/>
                  </a:lnTo>
                  <a:lnTo>
                    <a:pt x="238" y="9"/>
                  </a:lnTo>
                  <a:lnTo>
                    <a:pt x="256" y="5"/>
                  </a:lnTo>
                  <a:lnTo>
                    <a:pt x="269" y="3"/>
                  </a:lnTo>
                  <a:lnTo>
                    <a:pt x="280" y="2"/>
                  </a:lnTo>
                  <a:lnTo>
                    <a:pt x="273" y="33"/>
                  </a:lnTo>
                  <a:lnTo>
                    <a:pt x="179" y="55"/>
                  </a:lnTo>
                  <a:lnTo>
                    <a:pt x="170" y="60"/>
                  </a:lnTo>
                  <a:lnTo>
                    <a:pt x="159" y="67"/>
                  </a:lnTo>
                  <a:lnTo>
                    <a:pt x="135" y="85"/>
                  </a:lnTo>
                  <a:lnTo>
                    <a:pt x="122" y="96"/>
                  </a:lnTo>
                  <a:lnTo>
                    <a:pt x="108" y="109"/>
                  </a:lnTo>
                  <a:lnTo>
                    <a:pt x="96" y="124"/>
                  </a:lnTo>
                  <a:lnTo>
                    <a:pt x="83" y="139"/>
                  </a:lnTo>
                  <a:lnTo>
                    <a:pt x="72" y="156"/>
                  </a:lnTo>
                  <a:lnTo>
                    <a:pt x="60" y="172"/>
                  </a:lnTo>
                  <a:lnTo>
                    <a:pt x="45" y="210"/>
                  </a:lnTo>
                  <a:lnTo>
                    <a:pt x="38" y="250"/>
                  </a:lnTo>
                  <a:lnTo>
                    <a:pt x="42" y="292"/>
                  </a:lnTo>
                  <a:lnTo>
                    <a:pt x="48" y="314"/>
                  </a:lnTo>
                  <a:lnTo>
                    <a:pt x="55" y="333"/>
                  </a:lnTo>
                  <a:lnTo>
                    <a:pt x="60" y="343"/>
                  </a:lnTo>
                  <a:lnTo>
                    <a:pt x="67" y="351"/>
                  </a:lnTo>
                  <a:lnTo>
                    <a:pt x="79" y="369"/>
                  </a:lnTo>
                  <a:lnTo>
                    <a:pt x="95" y="384"/>
                  </a:lnTo>
                  <a:lnTo>
                    <a:pt x="111" y="398"/>
                  </a:lnTo>
                  <a:lnTo>
                    <a:pt x="121" y="405"/>
                  </a:lnTo>
                  <a:lnTo>
                    <a:pt x="130" y="411"/>
                  </a:lnTo>
                  <a:lnTo>
                    <a:pt x="141" y="416"/>
                  </a:lnTo>
                  <a:lnTo>
                    <a:pt x="151" y="421"/>
                  </a:lnTo>
                  <a:lnTo>
                    <a:pt x="164" y="426"/>
                  </a:lnTo>
                  <a:lnTo>
                    <a:pt x="175" y="431"/>
                  </a:lnTo>
                  <a:lnTo>
                    <a:pt x="188" y="434"/>
                  </a:lnTo>
                  <a:lnTo>
                    <a:pt x="202" y="437"/>
                  </a:lnTo>
                  <a:lnTo>
                    <a:pt x="230" y="442"/>
                  </a:lnTo>
                  <a:lnTo>
                    <a:pt x="260" y="446"/>
                  </a:lnTo>
                  <a:lnTo>
                    <a:pt x="327" y="446"/>
                  </a:lnTo>
                  <a:lnTo>
                    <a:pt x="403" y="436"/>
                  </a:lnTo>
                  <a:lnTo>
                    <a:pt x="441" y="427"/>
                  </a:lnTo>
                  <a:lnTo>
                    <a:pt x="458" y="421"/>
                  </a:lnTo>
                  <a:lnTo>
                    <a:pt x="475" y="415"/>
                  </a:lnTo>
                  <a:lnTo>
                    <a:pt x="482" y="411"/>
                  </a:lnTo>
                  <a:lnTo>
                    <a:pt x="490" y="407"/>
                  </a:lnTo>
                  <a:lnTo>
                    <a:pt x="497" y="403"/>
                  </a:lnTo>
                  <a:lnTo>
                    <a:pt x="504" y="398"/>
                  </a:lnTo>
                  <a:lnTo>
                    <a:pt x="530" y="379"/>
                  </a:lnTo>
                  <a:lnTo>
                    <a:pt x="552" y="358"/>
                  </a:lnTo>
                  <a:lnTo>
                    <a:pt x="569" y="334"/>
                  </a:lnTo>
                  <a:lnTo>
                    <a:pt x="576" y="321"/>
                  </a:lnTo>
                  <a:lnTo>
                    <a:pt x="582" y="309"/>
                  </a:lnTo>
                  <a:lnTo>
                    <a:pt x="593" y="283"/>
                  </a:lnTo>
                  <a:lnTo>
                    <a:pt x="602" y="231"/>
                  </a:lnTo>
                  <a:lnTo>
                    <a:pt x="598" y="181"/>
                  </a:lnTo>
                  <a:lnTo>
                    <a:pt x="592" y="158"/>
                  </a:lnTo>
                  <a:lnTo>
                    <a:pt x="587" y="148"/>
                  </a:lnTo>
                  <a:lnTo>
                    <a:pt x="582" y="138"/>
                  </a:lnTo>
                  <a:lnTo>
                    <a:pt x="576" y="129"/>
                  </a:lnTo>
                  <a:lnTo>
                    <a:pt x="568" y="120"/>
                  </a:lnTo>
                  <a:lnTo>
                    <a:pt x="553" y="105"/>
                  </a:lnTo>
                  <a:lnTo>
                    <a:pt x="544" y="99"/>
                  </a:lnTo>
                  <a:lnTo>
                    <a:pt x="534" y="93"/>
                  </a:lnTo>
                  <a:lnTo>
                    <a:pt x="524" y="87"/>
                  </a:lnTo>
                  <a:lnTo>
                    <a:pt x="514" y="82"/>
                  </a:lnTo>
                  <a:lnTo>
                    <a:pt x="504" y="77"/>
                  </a:lnTo>
                  <a:lnTo>
                    <a:pt x="494" y="72"/>
                  </a:lnTo>
                  <a:lnTo>
                    <a:pt x="483" y="67"/>
                  </a:lnTo>
                  <a:lnTo>
                    <a:pt x="472" y="63"/>
                  </a:lnTo>
                  <a:lnTo>
                    <a:pt x="461" y="60"/>
                  </a:lnTo>
                  <a:lnTo>
                    <a:pt x="451" y="56"/>
                  </a:lnTo>
                  <a:lnTo>
                    <a:pt x="428" y="50"/>
                  </a:lnTo>
                  <a:lnTo>
                    <a:pt x="406" y="45"/>
                  </a:lnTo>
                  <a:lnTo>
                    <a:pt x="386" y="41"/>
                  </a:lnTo>
                  <a:lnTo>
                    <a:pt x="366" y="37"/>
                  </a:lnTo>
                  <a:lnTo>
                    <a:pt x="348" y="33"/>
                  </a:lnTo>
                  <a:lnTo>
                    <a:pt x="318" y="29"/>
                  </a:lnTo>
                  <a:lnTo>
                    <a:pt x="290" y="27"/>
                  </a:lnTo>
                  <a:lnTo>
                    <a:pt x="290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42" name="Freeform 102"/>
            <p:cNvSpPr>
              <a:spLocks/>
            </p:cNvSpPr>
            <p:nvPr/>
          </p:nvSpPr>
          <p:spPr bwMode="auto">
            <a:xfrm>
              <a:off x="1204913" y="4289425"/>
              <a:ext cx="25400" cy="1270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62" y="0"/>
                </a:cxn>
                <a:cxn ang="0">
                  <a:pos x="55" y="27"/>
                </a:cxn>
                <a:cxn ang="0">
                  <a:pos x="0" y="32"/>
                </a:cxn>
                <a:cxn ang="0">
                  <a:pos x="10" y="0"/>
                </a:cxn>
                <a:cxn ang="0">
                  <a:pos x="10" y="0"/>
                </a:cxn>
              </a:cxnLst>
              <a:rect l="0" t="0" r="r" b="b"/>
              <a:pathLst>
                <a:path w="62" h="32">
                  <a:moveTo>
                    <a:pt x="10" y="0"/>
                  </a:moveTo>
                  <a:lnTo>
                    <a:pt x="62" y="0"/>
                  </a:lnTo>
                  <a:lnTo>
                    <a:pt x="55" y="27"/>
                  </a:lnTo>
                  <a:lnTo>
                    <a:pt x="0" y="32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43" name="Freeform 103"/>
            <p:cNvSpPr>
              <a:spLocks/>
            </p:cNvSpPr>
            <p:nvPr/>
          </p:nvSpPr>
          <p:spPr bwMode="auto">
            <a:xfrm>
              <a:off x="1011238" y="4451350"/>
              <a:ext cx="73025" cy="57150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59" y="0"/>
                </a:cxn>
                <a:cxn ang="0">
                  <a:pos x="177" y="0"/>
                </a:cxn>
                <a:cxn ang="0">
                  <a:pos x="184" y="7"/>
                </a:cxn>
                <a:cxn ang="0">
                  <a:pos x="179" y="17"/>
                </a:cxn>
                <a:cxn ang="0">
                  <a:pos x="166" y="32"/>
                </a:cxn>
                <a:cxn ang="0">
                  <a:pos x="143" y="51"/>
                </a:cxn>
                <a:cxn ang="0">
                  <a:pos x="118" y="70"/>
                </a:cxn>
                <a:cxn ang="0">
                  <a:pos x="111" y="75"/>
                </a:cxn>
                <a:cxn ang="0">
                  <a:pos x="105" y="79"/>
                </a:cxn>
                <a:cxn ang="0">
                  <a:pos x="99" y="84"/>
                </a:cxn>
                <a:cxn ang="0">
                  <a:pos x="91" y="89"/>
                </a:cxn>
                <a:cxn ang="0">
                  <a:pos x="85" y="93"/>
                </a:cxn>
                <a:cxn ang="0">
                  <a:pos x="78" y="97"/>
                </a:cxn>
                <a:cxn ang="0">
                  <a:pos x="72" y="102"/>
                </a:cxn>
                <a:cxn ang="0">
                  <a:pos x="66" y="106"/>
                </a:cxn>
                <a:cxn ang="0">
                  <a:pos x="59" y="109"/>
                </a:cxn>
                <a:cxn ang="0">
                  <a:pos x="53" y="113"/>
                </a:cxn>
                <a:cxn ang="0">
                  <a:pos x="48" y="117"/>
                </a:cxn>
                <a:cxn ang="0">
                  <a:pos x="42" y="121"/>
                </a:cxn>
                <a:cxn ang="0">
                  <a:pos x="32" y="126"/>
                </a:cxn>
                <a:cxn ang="0">
                  <a:pos x="23" y="132"/>
                </a:cxn>
                <a:cxn ang="0">
                  <a:pos x="15" y="136"/>
                </a:cxn>
                <a:cxn ang="0">
                  <a:pos x="10" y="140"/>
                </a:cxn>
                <a:cxn ang="0">
                  <a:pos x="5" y="142"/>
                </a:cxn>
                <a:cxn ang="0">
                  <a:pos x="0" y="125"/>
                </a:cxn>
                <a:cxn ang="0">
                  <a:pos x="11" y="112"/>
                </a:cxn>
                <a:cxn ang="0">
                  <a:pos x="32" y="94"/>
                </a:cxn>
                <a:cxn ang="0">
                  <a:pos x="43" y="84"/>
                </a:cxn>
                <a:cxn ang="0">
                  <a:pos x="56" y="74"/>
                </a:cxn>
                <a:cxn ang="0">
                  <a:pos x="68" y="64"/>
                </a:cxn>
                <a:cxn ang="0">
                  <a:pos x="82" y="54"/>
                </a:cxn>
                <a:cxn ang="0">
                  <a:pos x="107" y="34"/>
                </a:cxn>
                <a:cxn ang="0">
                  <a:pos x="129" y="17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84" h="142">
                  <a:moveTo>
                    <a:pt x="149" y="2"/>
                  </a:moveTo>
                  <a:lnTo>
                    <a:pt x="159" y="0"/>
                  </a:lnTo>
                  <a:lnTo>
                    <a:pt x="177" y="0"/>
                  </a:lnTo>
                  <a:lnTo>
                    <a:pt x="184" y="7"/>
                  </a:lnTo>
                  <a:lnTo>
                    <a:pt x="179" y="17"/>
                  </a:lnTo>
                  <a:lnTo>
                    <a:pt x="166" y="32"/>
                  </a:lnTo>
                  <a:lnTo>
                    <a:pt x="143" y="51"/>
                  </a:lnTo>
                  <a:lnTo>
                    <a:pt x="118" y="70"/>
                  </a:lnTo>
                  <a:lnTo>
                    <a:pt x="111" y="75"/>
                  </a:lnTo>
                  <a:lnTo>
                    <a:pt x="105" y="79"/>
                  </a:lnTo>
                  <a:lnTo>
                    <a:pt x="99" y="84"/>
                  </a:lnTo>
                  <a:lnTo>
                    <a:pt x="91" y="89"/>
                  </a:lnTo>
                  <a:lnTo>
                    <a:pt x="85" y="93"/>
                  </a:lnTo>
                  <a:lnTo>
                    <a:pt x="78" y="97"/>
                  </a:lnTo>
                  <a:lnTo>
                    <a:pt x="72" y="102"/>
                  </a:lnTo>
                  <a:lnTo>
                    <a:pt x="66" y="106"/>
                  </a:lnTo>
                  <a:lnTo>
                    <a:pt x="59" y="109"/>
                  </a:lnTo>
                  <a:lnTo>
                    <a:pt x="53" y="113"/>
                  </a:lnTo>
                  <a:lnTo>
                    <a:pt x="48" y="117"/>
                  </a:lnTo>
                  <a:lnTo>
                    <a:pt x="42" y="121"/>
                  </a:lnTo>
                  <a:lnTo>
                    <a:pt x="32" y="126"/>
                  </a:lnTo>
                  <a:lnTo>
                    <a:pt x="23" y="132"/>
                  </a:lnTo>
                  <a:lnTo>
                    <a:pt x="15" y="136"/>
                  </a:lnTo>
                  <a:lnTo>
                    <a:pt x="10" y="140"/>
                  </a:lnTo>
                  <a:lnTo>
                    <a:pt x="5" y="142"/>
                  </a:lnTo>
                  <a:lnTo>
                    <a:pt x="0" y="125"/>
                  </a:lnTo>
                  <a:lnTo>
                    <a:pt x="11" y="112"/>
                  </a:lnTo>
                  <a:lnTo>
                    <a:pt x="32" y="94"/>
                  </a:lnTo>
                  <a:lnTo>
                    <a:pt x="43" y="84"/>
                  </a:lnTo>
                  <a:lnTo>
                    <a:pt x="56" y="74"/>
                  </a:lnTo>
                  <a:lnTo>
                    <a:pt x="68" y="64"/>
                  </a:lnTo>
                  <a:lnTo>
                    <a:pt x="82" y="54"/>
                  </a:lnTo>
                  <a:lnTo>
                    <a:pt x="107" y="34"/>
                  </a:lnTo>
                  <a:lnTo>
                    <a:pt x="129" y="17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44" name="Freeform 104"/>
            <p:cNvSpPr>
              <a:spLocks/>
            </p:cNvSpPr>
            <p:nvPr/>
          </p:nvSpPr>
          <p:spPr bwMode="auto">
            <a:xfrm>
              <a:off x="1166813" y="4489450"/>
              <a:ext cx="20638" cy="55562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24" y="6"/>
                </a:cxn>
                <a:cxn ang="0">
                  <a:pos x="28" y="2"/>
                </a:cxn>
                <a:cxn ang="0">
                  <a:pos x="33" y="0"/>
                </a:cxn>
                <a:cxn ang="0">
                  <a:pos x="44" y="0"/>
                </a:cxn>
                <a:cxn ang="0">
                  <a:pos x="50" y="14"/>
                </a:cxn>
                <a:cxn ang="0">
                  <a:pos x="15" y="126"/>
                </a:cxn>
                <a:cxn ang="0">
                  <a:pos x="7" y="136"/>
                </a:cxn>
                <a:cxn ang="0">
                  <a:pos x="2" y="138"/>
                </a:cxn>
                <a:cxn ang="0">
                  <a:pos x="0" y="125"/>
                </a:cxn>
                <a:cxn ang="0">
                  <a:pos x="19" y="10"/>
                </a:cxn>
                <a:cxn ang="0">
                  <a:pos x="19" y="10"/>
                </a:cxn>
              </a:cxnLst>
              <a:rect l="0" t="0" r="r" b="b"/>
              <a:pathLst>
                <a:path w="50" h="138">
                  <a:moveTo>
                    <a:pt x="19" y="10"/>
                  </a:moveTo>
                  <a:lnTo>
                    <a:pt x="24" y="6"/>
                  </a:lnTo>
                  <a:lnTo>
                    <a:pt x="28" y="2"/>
                  </a:lnTo>
                  <a:lnTo>
                    <a:pt x="33" y="0"/>
                  </a:lnTo>
                  <a:lnTo>
                    <a:pt x="44" y="0"/>
                  </a:lnTo>
                  <a:lnTo>
                    <a:pt x="50" y="14"/>
                  </a:lnTo>
                  <a:lnTo>
                    <a:pt x="15" y="126"/>
                  </a:lnTo>
                  <a:lnTo>
                    <a:pt x="7" y="136"/>
                  </a:lnTo>
                  <a:lnTo>
                    <a:pt x="2" y="138"/>
                  </a:lnTo>
                  <a:lnTo>
                    <a:pt x="0" y="125"/>
                  </a:lnTo>
                  <a:lnTo>
                    <a:pt x="19" y="10"/>
                  </a:lnTo>
                  <a:lnTo>
                    <a:pt x="19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45" name="Freeform 105"/>
            <p:cNvSpPr>
              <a:spLocks/>
            </p:cNvSpPr>
            <p:nvPr/>
          </p:nvSpPr>
          <p:spPr bwMode="auto">
            <a:xfrm>
              <a:off x="1273176" y="4487863"/>
              <a:ext cx="25400" cy="53975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1" y="17"/>
                </a:cxn>
                <a:cxn ang="0">
                  <a:pos x="8" y="6"/>
                </a:cxn>
                <a:cxn ang="0">
                  <a:pos x="13" y="2"/>
                </a:cxn>
                <a:cxn ang="0">
                  <a:pos x="19" y="0"/>
                </a:cxn>
                <a:cxn ang="0">
                  <a:pos x="27" y="1"/>
                </a:cxn>
                <a:cxn ang="0">
                  <a:pos x="37" y="7"/>
                </a:cxn>
                <a:cxn ang="0">
                  <a:pos x="66" y="126"/>
                </a:cxn>
                <a:cxn ang="0">
                  <a:pos x="60" y="135"/>
                </a:cxn>
                <a:cxn ang="0">
                  <a:pos x="53" y="137"/>
                </a:cxn>
                <a:cxn ang="0">
                  <a:pos x="47" y="131"/>
                </a:cxn>
                <a:cxn ang="0">
                  <a:pos x="0" y="23"/>
                </a:cxn>
                <a:cxn ang="0">
                  <a:pos x="0" y="23"/>
                </a:cxn>
              </a:cxnLst>
              <a:rect l="0" t="0" r="r" b="b"/>
              <a:pathLst>
                <a:path w="66" h="137">
                  <a:moveTo>
                    <a:pt x="0" y="23"/>
                  </a:moveTo>
                  <a:lnTo>
                    <a:pt x="1" y="17"/>
                  </a:lnTo>
                  <a:lnTo>
                    <a:pt x="8" y="6"/>
                  </a:lnTo>
                  <a:lnTo>
                    <a:pt x="13" y="2"/>
                  </a:lnTo>
                  <a:lnTo>
                    <a:pt x="19" y="0"/>
                  </a:lnTo>
                  <a:lnTo>
                    <a:pt x="27" y="1"/>
                  </a:lnTo>
                  <a:lnTo>
                    <a:pt x="37" y="7"/>
                  </a:lnTo>
                  <a:lnTo>
                    <a:pt x="66" y="126"/>
                  </a:lnTo>
                  <a:lnTo>
                    <a:pt x="60" y="135"/>
                  </a:lnTo>
                  <a:lnTo>
                    <a:pt x="53" y="137"/>
                  </a:lnTo>
                  <a:lnTo>
                    <a:pt x="47" y="131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46" name="Freeform 106"/>
            <p:cNvSpPr>
              <a:spLocks/>
            </p:cNvSpPr>
            <p:nvPr/>
          </p:nvSpPr>
          <p:spPr bwMode="auto">
            <a:xfrm>
              <a:off x="1368426" y="4457700"/>
              <a:ext cx="31750" cy="38100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24" y="0"/>
                </a:cxn>
                <a:cxn ang="0">
                  <a:pos x="10" y="0"/>
                </a:cxn>
                <a:cxn ang="0">
                  <a:pos x="0" y="8"/>
                </a:cxn>
                <a:cxn ang="0">
                  <a:pos x="0" y="16"/>
                </a:cxn>
                <a:cxn ang="0">
                  <a:pos x="6" y="30"/>
                </a:cxn>
                <a:cxn ang="0">
                  <a:pos x="71" y="96"/>
                </a:cxn>
                <a:cxn ang="0">
                  <a:pos x="82" y="85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82" h="96">
                  <a:moveTo>
                    <a:pt x="31" y="1"/>
                  </a:moveTo>
                  <a:lnTo>
                    <a:pt x="24" y="0"/>
                  </a:lnTo>
                  <a:lnTo>
                    <a:pt x="1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6" y="30"/>
                  </a:lnTo>
                  <a:lnTo>
                    <a:pt x="71" y="96"/>
                  </a:lnTo>
                  <a:lnTo>
                    <a:pt x="82" y="85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47" name="Freeform 107"/>
            <p:cNvSpPr>
              <a:spLocks/>
            </p:cNvSpPr>
            <p:nvPr/>
          </p:nvSpPr>
          <p:spPr bwMode="auto">
            <a:xfrm>
              <a:off x="1408113" y="4398963"/>
              <a:ext cx="69850" cy="57150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33"/>
                </a:cxn>
                <a:cxn ang="0">
                  <a:pos x="168" y="142"/>
                </a:cxn>
                <a:cxn ang="0">
                  <a:pos x="178" y="117"/>
                </a:cxn>
                <a:cxn ang="0">
                  <a:pos x="18" y="0"/>
                </a:cxn>
                <a:cxn ang="0">
                  <a:pos x="18" y="0"/>
                </a:cxn>
              </a:cxnLst>
              <a:rect l="0" t="0" r="r" b="b"/>
              <a:pathLst>
                <a:path w="178" h="142">
                  <a:moveTo>
                    <a:pt x="18" y="0"/>
                  </a:moveTo>
                  <a:lnTo>
                    <a:pt x="0" y="33"/>
                  </a:lnTo>
                  <a:lnTo>
                    <a:pt x="168" y="142"/>
                  </a:lnTo>
                  <a:lnTo>
                    <a:pt x="178" y="117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48" name="Freeform 108"/>
            <p:cNvSpPr>
              <a:spLocks/>
            </p:cNvSpPr>
            <p:nvPr/>
          </p:nvSpPr>
          <p:spPr bwMode="auto">
            <a:xfrm>
              <a:off x="1379538" y="4289425"/>
              <a:ext cx="66675" cy="20637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6" y="24"/>
                </a:cxn>
                <a:cxn ang="0">
                  <a:pos x="0" y="37"/>
                </a:cxn>
                <a:cxn ang="0">
                  <a:pos x="2" y="50"/>
                </a:cxn>
                <a:cxn ang="0">
                  <a:pos x="8" y="53"/>
                </a:cxn>
                <a:cxn ang="0">
                  <a:pos x="21" y="55"/>
                </a:cxn>
                <a:cxn ang="0">
                  <a:pos x="159" y="22"/>
                </a:cxn>
                <a:cxn ang="0">
                  <a:pos x="169" y="12"/>
                </a:cxn>
                <a:cxn ang="0">
                  <a:pos x="169" y="4"/>
                </a:cxn>
                <a:cxn ang="0">
                  <a:pos x="164" y="2"/>
                </a:cxn>
                <a:cxn ang="0">
                  <a:pos x="155" y="0"/>
                </a:cxn>
                <a:cxn ang="0">
                  <a:pos x="8" y="18"/>
                </a:cxn>
                <a:cxn ang="0">
                  <a:pos x="8" y="18"/>
                </a:cxn>
              </a:cxnLst>
              <a:rect l="0" t="0" r="r" b="b"/>
              <a:pathLst>
                <a:path w="169" h="55">
                  <a:moveTo>
                    <a:pt x="8" y="18"/>
                  </a:moveTo>
                  <a:lnTo>
                    <a:pt x="6" y="24"/>
                  </a:lnTo>
                  <a:lnTo>
                    <a:pt x="0" y="37"/>
                  </a:lnTo>
                  <a:lnTo>
                    <a:pt x="2" y="50"/>
                  </a:lnTo>
                  <a:lnTo>
                    <a:pt x="8" y="53"/>
                  </a:lnTo>
                  <a:lnTo>
                    <a:pt x="21" y="55"/>
                  </a:lnTo>
                  <a:lnTo>
                    <a:pt x="159" y="22"/>
                  </a:lnTo>
                  <a:lnTo>
                    <a:pt x="169" y="12"/>
                  </a:lnTo>
                  <a:lnTo>
                    <a:pt x="169" y="4"/>
                  </a:lnTo>
                  <a:lnTo>
                    <a:pt x="164" y="2"/>
                  </a:lnTo>
                  <a:lnTo>
                    <a:pt x="155" y="0"/>
                  </a:lnTo>
                  <a:lnTo>
                    <a:pt x="8" y="18"/>
                  </a:lnTo>
                  <a:lnTo>
                    <a:pt x="8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49" name="Freeform 109"/>
            <p:cNvSpPr>
              <a:spLocks/>
            </p:cNvSpPr>
            <p:nvPr/>
          </p:nvSpPr>
          <p:spPr bwMode="auto">
            <a:xfrm>
              <a:off x="1306513" y="4173538"/>
              <a:ext cx="31750" cy="58737"/>
            </a:xfrm>
            <a:custGeom>
              <a:avLst/>
              <a:gdLst/>
              <a:ahLst/>
              <a:cxnLst>
                <a:cxn ang="0">
                  <a:pos x="0" y="124"/>
                </a:cxn>
                <a:cxn ang="0">
                  <a:pos x="7" y="140"/>
                </a:cxn>
                <a:cxn ang="0">
                  <a:pos x="12" y="144"/>
                </a:cxn>
                <a:cxn ang="0">
                  <a:pos x="19" y="147"/>
                </a:cxn>
                <a:cxn ang="0">
                  <a:pos x="38" y="138"/>
                </a:cxn>
                <a:cxn ang="0">
                  <a:pos x="81" y="13"/>
                </a:cxn>
                <a:cxn ang="0">
                  <a:pos x="77" y="3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63" y="8"/>
                </a:cxn>
                <a:cxn ang="0">
                  <a:pos x="0" y="124"/>
                </a:cxn>
                <a:cxn ang="0">
                  <a:pos x="0" y="124"/>
                </a:cxn>
              </a:cxnLst>
              <a:rect l="0" t="0" r="r" b="b"/>
              <a:pathLst>
                <a:path w="81" h="147">
                  <a:moveTo>
                    <a:pt x="0" y="124"/>
                  </a:moveTo>
                  <a:lnTo>
                    <a:pt x="7" y="140"/>
                  </a:lnTo>
                  <a:lnTo>
                    <a:pt x="12" y="144"/>
                  </a:lnTo>
                  <a:lnTo>
                    <a:pt x="19" y="147"/>
                  </a:lnTo>
                  <a:lnTo>
                    <a:pt x="38" y="138"/>
                  </a:lnTo>
                  <a:lnTo>
                    <a:pt x="81" y="13"/>
                  </a:lnTo>
                  <a:lnTo>
                    <a:pt x="77" y="3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63" y="8"/>
                  </a:lnTo>
                  <a:lnTo>
                    <a:pt x="0" y="124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50" name="Freeform 110"/>
            <p:cNvSpPr>
              <a:spLocks/>
            </p:cNvSpPr>
            <p:nvPr/>
          </p:nvSpPr>
          <p:spPr bwMode="auto">
            <a:xfrm>
              <a:off x="1155701" y="4175125"/>
              <a:ext cx="22225" cy="55562"/>
            </a:xfrm>
            <a:custGeom>
              <a:avLst/>
              <a:gdLst/>
              <a:ahLst/>
              <a:cxnLst>
                <a:cxn ang="0">
                  <a:pos x="24" y="130"/>
                </a:cxn>
                <a:cxn ang="0">
                  <a:pos x="29" y="134"/>
                </a:cxn>
                <a:cxn ang="0">
                  <a:pos x="33" y="136"/>
                </a:cxn>
                <a:cxn ang="0">
                  <a:pos x="39" y="139"/>
                </a:cxn>
                <a:cxn ang="0">
                  <a:pos x="52" y="138"/>
                </a:cxn>
                <a:cxn ang="0">
                  <a:pos x="58" y="122"/>
                </a:cxn>
                <a:cxn ang="0">
                  <a:pos x="19" y="15"/>
                </a:cxn>
                <a:cxn ang="0">
                  <a:pos x="17" y="10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3" y="2"/>
                </a:cxn>
                <a:cxn ang="0">
                  <a:pos x="0" y="19"/>
                </a:cxn>
                <a:cxn ang="0">
                  <a:pos x="24" y="130"/>
                </a:cxn>
                <a:cxn ang="0">
                  <a:pos x="24" y="130"/>
                </a:cxn>
              </a:cxnLst>
              <a:rect l="0" t="0" r="r" b="b"/>
              <a:pathLst>
                <a:path w="58" h="139">
                  <a:moveTo>
                    <a:pt x="24" y="130"/>
                  </a:moveTo>
                  <a:lnTo>
                    <a:pt x="29" y="134"/>
                  </a:lnTo>
                  <a:lnTo>
                    <a:pt x="33" y="136"/>
                  </a:lnTo>
                  <a:lnTo>
                    <a:pt x="39" y="139"/>
                  </a:lnTo>
                  <a:lnTo>
                    <a:pt x="52" y="138"/>
                  </a:lnTo>
                  <a:lnTo>
                    <a:pt x="58" y="122"/>
                  </a:lnTo>
                  <a:lnTo>
                    <a:pt x="19" y="15"/>
                  </a:lnTo>
                  <a:lnTo>
                    <a:pt x="17" y="10"/>
                  </a:lnTo>
                  <a:lnTo>
                    <a:pt x="9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0" y="19"/>
                  </a:lnTo>
                  <a:lnTo>
                    <a:pt x="24" y="130"/>
                  </a:lnTo>
                  <a:lnTo>
                    <a:pt x="24" y="1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51" name="Freeform 111"/>
            <p:cNvSpPr>
              <a:spLocks/>
            </p:cNvSpPr>
            <p:nvPr/>
          </p:nvSpPr>
          <p:spPr bwMode="auto">
            <a:xfrm>
              <a:off x="1027113" y="4235450"/>
              <a:ext cx="58738" cy="46037"/>
            </a:xfrm>
            <a:custGeom>
              <a:avLst/>
              <a:gdLst/>
              <a:ahLst/>
              <a:cxnLst>
                <a:cxn ang="0">
                  <a:pos x="125" y="115"/>
                </a:cxn>
                <a:cxn ang="0">
                  <a:pos x="138" y="115"/>
                </a:cxn>
                <a:cxn ang="0">
                  <a:pos x="146" y="108"/>
                </a:cxn>
                <a:cxn ang="0">
                  <a:pos x="143" y="90"/>
                </a:cxn>
                <a:cxn ang="0">
                  <a:pos x="13" y="0"/>
                </a:cxn>
                <a:cxn ang="0">
                  <a:pos x="0" y="12"/>
                </a:cxn>
                <a:cxn ang="0">
                  <a:pos x="125" y="115"/>
                </a:cxn>
                <a:cxn ang="0">
                  <a:pos x="125" y="115"/>
                </a:cxn>
              </a:cxnLst>
              <a:rect l="0" t="0" r="r" b="b"/>
              <a:pathLst>
                <a:path w="146" h="115">
                  <a:moveTo>
                    <a:pt x="125" y="115"/>
                  </a:moveTo>
                  <a:lnTo>
                    <a:pt x="138" y="115"/>
                  </a:lnTo>
                  <a:lnTo>
                    <a:pt x="146" y="108"/>
                  </a:lnTo>
                  <a:lnTo>
                    <a:pt x="143" y="90"/>
                  </a:lnTo>
                  <a:lnTo>
                    <a:pt x="13" y="0"/>
                  </a:lnTo>
                  <a:lnTo>
                    <a:pt x="0" y="12"/>
                  </a:lnTo>
                  <a:lnTo>
                    <a:pt x="125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52" name="Freeform 112"/>
            <p:cNvSpPr>
              <a:spLocks/>
            </p:cNvSpPr>
            <p:nvPr/>
          </p:nvSpPr>
          <p:spPr bwMode="auto">
            <a:xfrm>
              <a:off x="957263" y="4356100"/>
              <a:ext cx="93663" cy="17462"/>
            </a:xfrm>
            <a:custGeom>
              <a:avLst/>
              <a:gdLst/>
              <a:ahLst/>
              <a:cxnLst>
                <a:cxn ang="0">
                  <a:pos x="234" y="0"/>
                </a:cxn>
                <a:cxn ang="0">
                  <a:pos x="236" y="33"/>
                </a:cxn>
                <a:cxn ang="0">
                  <a:pos x="3" y="45"/>
                </a:cxn>
                <a:cxn ang="0">
                  <a:pos x="0" y="26"/>
                </a:cxn>
                <a:cxn ang="0">
                  <a:pos x="234" y="0"/>
                </a:cxn>
                <a:cxn ang="0">
                  <a:pos x="234" y="0"/>
                </a:cxn>
              </a:cxnLst>
              <a:rect l="0" t="0" r="r" b="b"/>
              <a:pathLst>
                <a:path w="236" h="45">
                  <a:moveTo>
                    <a:pt x="234" y="0"/>
                  </a:moveTo>
                  <a:lnTo>
                    <a:pt x="236" y="33"/>
                  </a:lnTo>
                  <a:lnTo>
                    <a:pt x="3" y="45"/>
                  </a:lnTo>
                  <a:lnTo>
                    <a:pt x="0" y="26"/>
                  </a:lnTo>
                  <a:lnTo>
                    <a:pt x="234" y="0"/>
                  </a:lnTo>
                  <a:lnTo>
                    <a:pt x="2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53" name="Freeform 113"/>
            <p:cNvSpPr>
              <a:spLocks/>
            </p:cNvSpPr>
            <p:nvPr/>
          </p:nvSpPr>
          <p:spPr bwMode="auto">
            <a:xfrm>
              <a:off x="1138238" y="4352925"/>
              <a:ext cx="100013" cy="98425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56" y="10"/>
                </a:cxn>
                <a:cxn ang="0">
                  <a:pos x="49" y="37"/>
                </a:cxn>
                <a:cxn ang="0">
                  <a:pos x="42" y="75"/>
                </a:cxn>
                <a:cxn ang="0">
                  <a:pos x="45" y="119"/>
                </a:cxn>
                <a:cxn ang="0">
                  <a:pos x="50" y="142"/>
                </a:cxn>
                <a:cxn ang="0">
                  <a:pos x="55" y="153"/>
                </a:cxn>
                <a:cxn ang="0">
                  <a:pos x="60" y="163"/>
                </a:cxn>
                <a:cxn ang="0">
                  <a:pos x="66" y="173"/>
                </a:cxn>
                <a:cxn ang="0">
                  <a:pos x="75" y="183"/>
                </a:cxn>
                <a:cxn ang="0">
                  <a:pos x="84" y="194"/>
                </a:cxn>
                <a:cxn ang="0">
                  <a:pos x="96" y="202"/>
                </a:cxn>
                <a:cxn ang="0">
                  <a:pos x="102" y="206"/>
                </a:cxn>
                <a:cxn ang="0">
                  <a:pos x="108" y="210"/>
                </a:cxn>
                <a:cxn ang="0">
                  <a:pos x="116" y="214"/>
                </a:cxn>
                <a:cxn ang="0">
                  <a:pos x="122" y="218"/>
                </a:cxn>
                <a:cxn ang="0">
                  <a:pos x="130" y="221"/>
                </a:cxn>
                <a:cxn ang="0">
                  <a:pos x="138" y="224"/>
                </a:cxn>
                <a:cxn ang="0">
                  <a:pos x="156" y="230"/>
                </a:cxn>
                <a:cxn ang="0">
                  <a:pos x="176" y="234"/>
                </a:cxn>
                <a:cxn ang="0">
                  <a:pos x="198" y="238"/>
                </a:cxn>
                <a:cxn ang="0">
                  <a:pos x="250" y="242"/>
                </a:cxn>
                <a:cxn ang="0">
                  <a:pos x="236" y="244"/>
                </a:cxn>
                <a:cxn ang="0">
                  <a:pos x="200" y="247"/>
                </a:cxn>
                <a:cxn ang="0">
                  <a:pos x="151" y="247"/>
                </a:cxn>
                <a:cxn ang="0">
                  <a:pos x="98" y="238"/>
                </a:cxn>
                <a:cxn ang="0">
                  <a:pos x="73" y="229"/>
                </a:cxn>
                <a:cxn ang="0">
                  <a:pos x="60" y="224"/>
                </a:cxn>
                <a:cxn ang="0">
                  <a:pos x="49" y="218"/>
                </a:cxn>
                <a:cxn ang="0">
                  <a:pos x="13" y="178"/>
                </a:cxn>
                <a:cxn ang="0">
                  <a:pos x="3" y="152"/>
                </a:cxn>
                <a:cxn ang="0">
                  <a:pos x="0" y="119"/>
                </a:cxn>
                <a:cxn ang="0">
                  <a:pos x="3" y="80"/>
                </a:cxn>
                <a:cxn ang="0">
                  <a:pos x="8" y="57"/>
                </a:cxn>
                <a:cxn ang="0">
                  <a:pos x="16" y="33"/>
                </a:cxn>
                <a:cxn ang="0">
                  <a:pos x="60" y="0"/>
                </a:cxn>
                <a:cxn ang="0">
                  <a:pos x="60" y="0"/>
                </a:cxn>
              </a:cxnLst>
              <a:rect l="0" t="0" r="r" b="b"/>
              <a:pathLst>
                <a:path w="250" h="247">
                  <a:moveTo>
                    <a:pt x="60" y="0"/>
                  </a:moveTo>
                  <a:lnTo>
                    <a:pt x="56" y="10"/>
                  </a:lnTo>
                  <a:lnTo>
                    <a:pt x="49" y="37"/>
                  </a:lnTo>
                  <a:lnTo>
                    <a:pt x="42" y="75"/>
                  </a:lnTo>
                  <a:lnTo>
                    <a:pt x="45" y="119"/>
                  </a:lnTo>
                  <a:lnTo>
                    <a:pt x="50" y="142"/>
                  </a:lnTo>
                  <a:lnTo>
                    <a:pt x="55" y="153"/>
                  </a:lnTo>
                  <a:lnTo>
                    <a:pt x="60" y="163"/>
                  </a:lnTo>
                  <a:lnTo>
                    <a:pt x="66" y="173"/>
                  </a:lnTo>
                  <a:lnTo>
                    <a:pt x="75" y="183"/>
                  </a:lnTo>
                  <a:lnTo>
                    <a:pt x="84" y="194"/>
                  </a:lnTo>
                  <a:lnTo>
                    <a:pt x="96" y="202"/>
                  </a:lnTo>
                  <a:lnTo>
                    <a:pt x="102" y="206"/>
                  </a:lnTo>
                  <a:lnTo>
                    <a:pt x="108" y="210"/>
                  </a:lnTo>
                  <a:lnTo>
                    <a:pt x="116" y="214"/>
                  </a:lnTo>
                  <a:lnTo>
                    <a:pt x="122" y="218"/>
                  </a:lnTo>
                  <a:lnTo>
                    <a:pt x="130" y="221"/>
                  </a:lnTo>
                  <a:lnTo>
                    <a:pt x="138" y="224"/>
                  </a:lnTo>
                  <a:lnTo>
                    <a:pt x="156" y="230"/>
                  </a:lnTo>
                  <a:lnTo>
                    <a:pt x="176" y="234"/>
                  </a:lnTo>
                  <a:lnTo>
                    <a:pt x="198" y="238"/>
                  </a:lnTo>
                  <a:lnTo>
                    <a:pt x="250" y="242"/>
                  </a:lnTo>
                  <a:lnTo>
                    <a:pt x="236" y="244"/>
                  </a:lnTo>
                  <a:lnTo>
                    <a:pt x="200" y="247"/>
                  </a:lnTo>
                  <a:lnTo>
                    <a:pt x="151" y="247"/>
                  </a:lnTo>
                  <a:lnTo>
                    <a:pt x="98" y="238"/>
                  </a:lnTo>
                  <a:lnTo>
                    <a:pt x="73" y="229"/>
                  </a:lnTo>
                  <a:lnTo>
                    <a:pt x="60" y="224"/>
                  </a:lnTo>
                  <a:lnTo>
                    <a:pt x="49" y="218"/>
                  </a:lnTo>
                  <a:lnTo>
                    <a:pt x="13" y="178"/>
                  </a:lnTo>
                  <a:lnTo>
                    <a:pt x="3" y="152"/>
                  </a:lnTo>
                  <a:lnTo>
                    <a:pt x="0" y="119"/>
                  </a:lnTo>
                  <a:lnTo>
                    <a:pt x="3" y="80"/>
                  </a:lnTo>
                  <a:lnTo>
                    <a:pt x="8" y="57"/>
                  </a:lnTo>
                  <a:lnTo>
                    <a:pt x="16" y="33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130051" name="Rectangle 2"/>
          <p:cNvSpPr>
            <a:spLocks noGrp="1" noChangeArrowheads="1"/>
          </p:cNvSpPr>
          <p:nvPr>
            <p:ph type="title"/>
          </p:nvPr>
        </p:nvSpPr>
        <p:spPr>
          <a:xfrm>
            <a:off x="1588" y="76200"/>
            <a:ext cx="9140825" cy="1143000"/>
          </a:xfrm>
          <a:noFill/>
        </p:spPr>
        <p:txBody>
          <a:bodyPr/>
          <a:lstStyle/>
          <a:p>
            <a:pPr eaLnBrk="1" hangingPunct="1"/>
            <a:r>
              <a:rPr lang="pt-BR" smtClean="0">
                <a:solidFill>
                  <a:schemeClr val="bg1"/>
                </a:solidFill>
              </a:rPr>
              <a:t>Horizonte visto no crepúsculo</a:t>
            </a:r>
          </a:p>
        </p:txBody>
      </p:sp>
      <p:sp>
        <p:nvSpPr>
          <p:cNvPr id="40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762000">
              <a:defRPr/>
            </a:pPr>
            <a:fld id="{299F1343-363F-4C92-BCB2-723B469CD158}" type="slidenum"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pPr defTabSz="762000">
                <a:defRPr/>
              </a:pPr>
              <a:t>30</a:t>
            </a:fld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30052" name="Rectangle 3"/>
          <p:cNvSpPr>
            <a:spLocks noChangeArrowheads="1"/>
          </p:cNvSpPr>
          <p:nvPr/>
        </p:nvSpPr>
        <p:spPr bwMode="auto">
          <a:xfrm>
            <a:off x="6350" y="5949950"/>
            <a:ext cx="9129713" cy="900113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0053" name="AutoShape 4"/>
          <p:cNvSpPr>
            <a:spLocks noChangeArrowheads="1"/>
          </p:cNvSpPr>
          <p:nvPr/>
        </p:nvSpPr>
        <p:spPr bwMode="auto">
          <a:xfrm>
            <a:off x="4343400" y="5969000"/>
            <a:ext cx="558800" cy="558800"/>
          </a:xfrm>
          <a:prstGeom prst="star16">
            <a:avLst>
              <a:gd name="adj" fmla="val 37500"/>
            </a:avLst>
          </a:prstGeom>
          <a:solidFill>
            <a:srgbClr val="FF0033"/>
          </a:solidFill>
          <a:ln w="50800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6629400" y="4264025"/>
            <a:ext cx="1754188" cy="1684338"/>
            <a:chOff x="4176" y="2686"/>
            <a:chExt cx="1105" cy="1061"/>
          </a:xfrm>
        </p:grpSpPr>
        <p:sp>
          <p:nvSpPr>
            <p:cNvPr id="130086" name="Freeform 6"/>
            <p:cNvSpPr>
              <a:spLocks/>
            </p:cNvSpPr>
            <p:nvPr/>
          </p:nvSpPr>
          <p:spPr bwMode="auto">
            <a:xfrm>
              <a:off x="4176" y="2686"/>
              <a:ext cx="1105" cy="1061"/>
            </a:xfrm>
            <a:custGeom>
              <a:avLst/>
              <a:gdLst>
                <a:gd name="T0" fmla="*/ 485 w 1105"/>
                <a:gd name="T1" fmla="*/ 0 h 1061"/>
                <a:gd name="T2" fmla="*/ 574 w 1105"/>
                <a:gd name="T3" fmla="*/ 44 h 1061"/>
                <a:gd name="T4" fmla="*/ 397 w 1105"/>
                <a:gd name="T5" fmla="*/ 44 h 1061"/>
                <a:gd name="T6" fmla="*/ 574 w 1105"/>
                <a:gd name="T7" fmla="*/ 88 h 1061"/>
                <a:gd name="T8" fmla="*/ 397 w 1105"/>
                <a:gd name="T9" fmla="*/ 88 h 1061"/>
                <a:gd name="T10" fmla="*/ 662 w 1105"/>
                <a:gd name="T11" fmla="*/ 132 h 1061"/>
                <a:gd name="T12" fmla="*/ 397 w 1105"/>
                <a:gd name="T13" fmla="*/ 132 h 1061"/>
                <a:gd name="T14" fmla="*/ 662 w 1105"/>
                <a:gd name="T15" fmla="*/ 176 h 1061"/>
                <a:gd name="T16" fmla="*/ 397 w 1105"/>
                <a:gd name="T17" fmla="*/ 176 h 1061"/>
                <a:gd name="T18" fmla="*/ 750 w 1105"/>
                <a:gd name="T19" fmla="*/ 220 h 1061"/>
                <a:gd name="T20" fmla="*/ 264 w 1105"/>
                <a:gd name="T21" fmla="*/ 220 h 1061"/>
                <a:gd name="T22" fmla="*/ 662 w 1105"/>
                <a:gd name="T23" fmla="*/ 265 h 1061"/>
                <a:gd name="T24" fmla="*/ 264 w 1105"/>
                <a:gd name="T25" fmla="*/ 265 h 1061"/>
                <a:gd name="T26" fmla="*/ 750 w 1105"/>
                <a:gd name="T27" fmla="*/ 309 h 1061"/>
                <a:gd name="T28" fmla="*/ 353 w 1105"/>
                <a:gd name="T29" fmla="*/ 309 h 1061"/>
                <a:gd name="T30" fmla="*/ 794 w 1105"/>
                <a:gd name="T31" fmla="*/ 353 h 1061"/>
                <a:gd name="T32" fmla="*/ 264 w 1105"/>
                <a:gd name="T33" fmla="*/ 397 h 1061"/>
                <a:gd name="T34" fmla="*/ 839 w 1105"/>
                <a:gd name="T35" fmla="*/ 397 h 1061"/>
                <a:gd name="T36" fmla="*/ 176 w 1105"/>
                <a:gd name="T37" fmla="*/ 485 h 1061"/>
                <a:gd name="T38" fmla="*/ 839 w 1105"/>
                <a:gd name="T39" fmla="*/ 485 h 1061"/>
                <a:gd name="T40" fmla="*/ 132 w 1105"/>
                <a:gd name="T41" fmla="*/ 530 h 1061"/>
                <a:gd name="T42" fmla="*/ 927 w 1105"/>
                <a:gd name="T43" fmla="*/ 574 h 1061"/>
                <a:gd name="T44" fmla="*/ 132 w 1105"/>
                <a:gd name="T45" fmla="*/ 618 h 1061"/>
                <a:gd name="T46" fmla="*/ 927 w 1105"/>
                <a:gd name="T47" fmla="*/ 662 h 1061"/>
                <a:gd name="T48" fmla="*/ 88 w 1105"/>
                <a:gd name="T49" fmla="*/ 662 h 1061"/>
                <a:gd name="T50" fmla="*/ 1015 w 1105"/>
                <a:gd name="T51" fmla="*/ 750 h 1061"/>
                <a:gd name="T52" fmla="*/ 0 w 1105"/>
                <a:gd name="T53" fmla="*/ 750 h 1061"/>
                <a:gd name="T54" fmla="*/ 1015 w 1105"/>
                <a:gd name="T55" fmla="*/ 839 h 1061"/>
                <a:gd name="T56" fmla="*/ 88 w 1105"/>
                <a:gd name="T57" fmla="*/ 839 h 1061"/>
                <a:gd name="T58" fmla="*/ 1104 w 1105"/>
                <a:gd name="T59" fmla="*/ 883 h 1061"/>
                <a:gd name="T60" fmla="*/ 44 w 1105"/>
                <a:gd name="T61" fmla="*/ 883 h 1061"/>
                <a:gd name="T62" fmla="*/ 441 w 1105"/>
                <a:gd name="T63" fmla="*/ 883 h 1061"/>
                <a:gd name="T64" fmla="*/ 441 w 1105"/>
                <a:gd name="T65" fmla="*/ 1060 h 1061"/>
                <a:gd name="T66" fmla="*/ 529 w 1105"/>
                <a:gd name="T67" fmla="*/ 1060 h 1061"/>
                <a:gd name="T68" fmla="*/ 529 w 1105"/>
                <a:gd name="T69" fmla="*/ 883 h 106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05"/>
                <a:gd name="T106" fmla="*/ 0 h 1061"/>
                <a:gd name="T107" fmla="*/ 1105 w 1105"/>
                <a:gd name="T108" fmla="*/ 1061 h 106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05" h="1061">
                  <a:moveTo>
                    <a:pt x="485" y="0"/>
                  </a:moveTo>
                  <a:lnTo>
                    <a:pt x="574" y="44"/>
                  </a:lnTo>
                  <a:lnTo>
                    <a:pt x="397" y="44"/>
                  </a:lnTo>
                  <a:lnTo>
                    <a:pt x="574" y="88"/>
                  </a:lnTo>
                  <a:lnTo>
                    <a:pt x="397" y="88"/>
                  </a:lnTo>
                  <a:lnTo>
                    <a:pt x="662" y="132"/>
                  </a:lnTo>
                  <a:lnTo>
                    <a:pt x="397" y="132"/>
                  </a:lnTo>
                  <a:lnTo>
                    <a:pt x="662" y="176"/>
                  </a:lnTo>
                  <a:lnTo>
                    <a:pt x="397" y="176"/>
                  </a:lnTo>
                  <a:lnTo>
                    <a:pt x="750" y="220"/>
                  </a:lnTo>
                  <a:lnTo>
                    <a:pt x="264" y="220"/>
                  </a:lnTo>
                  <a:lnTo>
                    <a:pt x="662" y="265"/>
                  </a:lnTo>
                  <a:lnTo>
                    <a:pt x="264" y="265"/>
                  </a:lnTo>
                  <a:lnTo>
                    <a:pt x="750" y="309"/>
                  </a:lnTo>
                  <a:lnTo>
                    <a:pt x="353" y="309"/>
                  </a:lnTo>
                  <a:lnTo>
                    <a:pt x="794" y="353"/>
                  </a:lnTo>
                  <a:lnTo>
                    <a:pt x="264" y="397"/>
                  </a:lnTo>
                  <a:lnTo>
                    <a:pt x="839" y="397"/>
                  </a:lnTo>
                  <a:lnTo>
                    <a:pt x="176" y="485"/>
                  </a:lnTo>
                  <a:lnTo>
                    <a:pt x="839" y="485"/>
                  </a:lnTo>
                  <a:lnTo>
                    <a:pt x="132" y="530"/>
                  </a:lnTo>
                  <a:lnTo>
                    <a:pt x="927" y="574"/>
                  </a:lnTo>
                  <a:lnTo>
                    <a:pt x="132" y="618"/>
                  </a:lnTo>
                  <a:lnTo>
                    <a:pt x="927" y="662"/>
                  </a:lnTo>
                  <a:lnTo>
                    <a:pt x="88" y="662"/>
                  </a:lnTo>
                  <a:lnTo>
                    <a:pt x="1015" y="750"/>
                  </a:lnTo>
                  <a:lnTo>
                    <a:pt x="0" y="750"/>
                  </a:lnTo>
                  <a:lnTo>
                    <a:pt x="1015" y="839"/>
                  </a:lnTo>
                  <a:lnTo>
                    <a:pt x="88" y="839"/>
                  </a:lnTo>
                  <a:lnTo>
                    <a:pt x="1104" y="883"/>
                  </a:lnTo>
                  <a:lnTo>
                    <a:pt x="44" y="883"/>
                  </a:lnTo>
                  <a:lnTo>
                    <a:pt x="441" y="883"/>
                  </a:lnTo>
                  <a:lnTo>
                    <a:pt x="441" y="1060"/>
                  </a:lnTo>
                  <a:lnTo>
                    <a:pt x="529" y="1060"/>
                  </a:lnTo>
                  <a:lnTo>
                    <a:pt x="529" y="883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0087" name="Rectangle 7"/>
            <p:cNvSpPr>
              <a:spLocks noChangeArrowheads="1"/>
            </p:cNvSpPr>
            <p:nvPr/>
          </p:nvSpPr>
          <p:spPr bwMode="auto">
            <a:xfrm>
              <a:off x="4622" y="3573"/>
              <a:ext cx="80" cy="169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130055" name="AutoShape 8"/>
          <p:cNvSpPr>
            <a:spLocks noChangeArrowheads="1"/>
          </p:cNvSpPr>
          <p:nvPr/>
        </p:nvSpPr>
        <p:spPr bwMode="auto">
          <a:xfrm>
            <a:off x="615950" y="5111750"/>
            <a:ext cx="1816100" cy="825500"/>
          </a:xfrm>
          <a:prstGeom prst="upArrow">
            <a:avLst>
              <a:gd name="adj1" fmla="val 75009"/>
              <a:gd name="adj2" fmla="val 49977"/>
            </a:avLst>
          </a:prstGeom>
          <a:solidFill>
            <a:schemeClr val="bg2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0056" name="Rectangle 9"/>
          <p:cNvSpPr>
            <a:spLocks noChangeArrowheads="1"/>
          </p:cNvSpPr>
          <p:nvPr/>
        </p:nvSpPr>
        <p:spPr bwMode="auto">
          <a:xfrm>
            <a:off x="1682750" y="5645150"/>
            <a:ext cx="215900" cy="2921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0057" name="Rectangle 10"/>
          <p:cNvSpPr>
            <a:spLocks noChangeArrowheads="1"/>
          </p:cNvSpPr>
          <p:nvPr/>
        </p:nvSpPr>
        <p:spPr bwMode="auto">
          <a:xfrm>
            <a:off x="1035050" y="5530850"/>
            <a:ext cx="292100" cy="2159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3" name="Group 11"/>
          <p:cNvGrpSpPr>
            <a:grpSpLocks/>
          </p:cNvGrpSpPr>
          <p:nvPr/>
        </p:nvGrpSpPr>
        <p:grpSpPr bwMode="auto">
          <a:xfrm>
            <a:off x="3073400" y="5334000"/>
            <a:ext cx="636588" cy="611188"/>
            <a:chOff x="1936" y="3360"/>
            <a:chExt cx="401" cy="385"/>
          </a:xfrm>
        </p:grpSpPr>
        <p:sp>
          <p:nvSpPr>
            <p:cNvPr id="130084" name="Freeform 12"/>
            <p:cNvSpPr>
              <a:spLocks/>
            </p:cNvSpPr>
            <p:nvPr/>
          </p:nvSpPr>
          <p:spPr bwMode="auto">
            <a:xfrm>
              <a:off x="1936" y="3360"/>
              <a:ext cx="401" cy="385"/>
            </a:xfrm>
            <a:custGeom>
              <a:avLst/>
              <a:gdLst>
                <a:gd name="T0" fmla="*/ 176 w 401"/>
                <a:gd name="T1" fmla="*/ 0 h 385"/>
                <a:gd name="T2" fmla="*/ 208 w 401"/>
                <a:gd name="T3" fmla="*/ 16 h 385"/>
                <a:gd name="T4" fmla="*/ 144 w 401"/>
                <a:gd name="T5" fmla="*/ 16 h 385"/>
                <a:gd name="T6" fmla="*/ 208 w 401"/>
                <a:gd name="T7" fmla="*/ 32 h 385"/>
                <a:gd name="T8" fmla="*/ 144 w 401"/>
                <a:gd name="T9" fmla="*/ 32 h 385"/>
                <a:gd name="T10" fmla="*/ 240 w 401"/>
                <a:gd name="T11" fmla="*/ 48 h 385"/>
                <a:gd name="T12" fmla="*/ 144 w 401"/>
                <a:gd name="T13" fmla="*/ 48 h 385"/>
                <a:gd name="T14" fmla="*/ 240 w 401"/>
                <a:gd name="T15" fmla="*/ 64 h 385"/>
                <a:gd name="T16" fmla="*/ 144 w 401"/>
                <a:gd name="T17" fmla="*/ 64 h 385"/>
                <a:gd name="T18" fmla="*/ 272 w 401"/>
                <a:gd name="T19" fmla="*/ 80 h 385"/>
                <a:gd name="T20" fmla="*/ 96 w 401"/>
                <a:gd name="T21" fmla="*/ 80 h 385"/>
                <a:gd name="T22" fmla="*/ 240 w 401"/>
                <a:gd name="T23" fmla="*/ 96 h 385"/>
                <a:gd name="T24" fmla="*/ 96 w 401"/>
                <a:gd name="T25" fmla="*/ 96 h 385"/>
                <a:gd name="T26" fmla="*/ 272 w 401"/>
                <a:gd name="T27" fmla="*/ 112 h 385"/>
                <a:gd name="T28" fmla="*/ 128 w 401"/>
                <a:gd name="T29" fmla="*/ 112 h 385"/>
                <a:gd name="T30" fmla="*/ 288 w 401"/>
                <a:gd name="T31" fmla="*/ 128 h 385"/>
                <a:gd name="T32" fmla="*/ 96 w 401"/>
                <a:gd name="T33" fmla="*/ 144 h 385"/>
                <a:gd name="T34" fmla="*/ 304 w 401"/>
                <a:gd name="T35" fmla="*/ 144 h 385"/>
                <a:gd name="T36" fmla="*/ 64 w 401"/>
                <a:gd name="T37" fmla="*/ 176 h 385"/>
                <a:gd name="T38" fmla="*/ 304 w 401"/>
                <a:gd name="T39" fmla="*/ 176 h 385"/>
                <a:gd name="T40" fmla="*/ 48 w 401"/>
                <a:gd name="T41" fmla="*/ 192 h 385"/>
                <a:gd name="T42" fmla="*/ 336 w 401"/>
                <a:gd name="T43" fmla="*/ 208 h 385"/>
                <a:gd name="T44" fmla="*/ 48 w 401"/>
                <a:gd name="T45" fmla="*/ 224 h 385"/>
                <a:gd name="T46" fmla="*/ 336 w 401"/>
                <a:gd name="T47" fmla="*/ 240 h 385"/>
                <a:gd name="T48" fmla="*/ 32 w 401"/>
                <a:gd name="T49" fmla="*/ 240 h 385"/>
                <a:gd name="T50" fmla="*/ 368 w 401"/>
                <a:gd name="T51" fmla="*/ 272 h 385"/>
                <a:gd name="T52" fmla="*/ 0 w 401"/>
                <a:gd name="T53" fmla="*/ 272 h 385"/>
                <a:gd name="T54" fmla="*/ 368 w 401"/>
                <a:gd name="T55" fmla="*/ 304 h 385"/>
                <a:gd name="T56" fmla="*/ 32 w 401"/>
                <a:gd name="T57" fmla="*/ 304 h 385"/>
                <a:gd name="T58" fmla="*/ 400 w 401"/>
                <a:gd name="T59" fmla="*/ 320 h 385"/>
                <a:gd name="T60" fmla="*/ 16 w 401"/>
                <a:gd name="T61" fmla="*/ 320 h 385"/>
                <a:gd name="T62" fmla="*/ 160 w 401"/>
                <a:gd name="T63" fmla="*/ 320 h 385"/>
                <a:gd name="T64" fmla="*/ 160 w 401"/>
                <a:gd name="T65" fmla="*/ 384 h 385"/>
                <a:gd name="T66" fmla="*/ 192 w 401"/>
                <a:gd name="T67" fmla="*/ 384 h 385"/>
                <a:gd name="T68" fmla="*/ 192 w 401"/>
                <a:gd name="T69" fmla="*/ 320 h 38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01"/>
                <a:gd name="T106" fmla="*/ 0 h 385"/>
                <a:gd name="T107" fmla="*/ 401 w 401"/>
                <a:gd name="T108" fmla="*/ 385 h 38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01" h="385">
                  <a:moveTo>
                    <a:pt x="176" y="0"/>
                  </a:moveTo>
                  <a:lnTo>
                    <a:pt x="208" y="16"/>
                  </a:lnTo>
                  <a:lnTo>
                    <a:pt x="144" y="16"/>
                  </a:lnTo>
                  <a:lnTo>
                    <a:pt x="208" y="32"/>
                  </a:lnTo>
                  <a:lnTo>
                    <a:pt x="144" y="32"/>
                  </a:lnTo>
                  <a:lnTo>
                    <a:pt x="240" y="48"/>
                  </a:lnTo>
                  <a:lnTo>
                    <a:pt x="144" y="48"/>
                  </a:lnTo>
                  <a:lnTo>
                    <a:pt x="240" y="64"/>
                  </a:lnTo>
                  <a:lnTo>
                    <a:pt x="144" y="64"/>
                  </a:lnTo>
                  <a:lnTo>
                    <a:pt x="272" y="80"/>
                  </a:lnTo>
                  <a:lnTo>
                    <a:pt x="96" y="80"/>
                  </a:lnTo>
                  <a:lnTo>
                    <a:pt x="240" y="96"/>
                  </a:lnTo>
                  <a:lnTo>
                    <a:pt x="96" y="96"/>
                  </a:lnTo>
                  <a:lnTo>
                    <a:pt x="272" y="112"/>
                  </a:lnTo>
                  <a:lnTo>
                    <a:pt x="128" y="112"/>
                  </a:lnTo>
                  <a:lnTo>
                    <a:pt x="288" y="128"/>
                  </a:lnTo>
                  <a:lnTo>
                    <a:pt x="96" y="144"/>
                  </a:lnTo>
                  <a:lnTo>
                    <a:pt x="304" y="144"/>
                  </a:lnTo>
                  <a:lnTo>
                    <a:pt x="64" y="176"/>
                  </a:lnTo>
                  <a:lnTo>
                    <a:pt x="304" y="176"/>
                  </a:lnTo>
                  <a:lnTo>
                    <a:pt x="48" y="192"/>
                  </a:lnTo>
                  <a:lnTo>
                    <a:pt x="336" y="208"/>
                  </a:lnTo>
                  <a:lnTo>
                    <a:pt x="48" y="224"/>
                  </a:lnTo>
                  <a:lnTo>
                    <a:pt x="336" y="240"/>
                  </a:lnTo>
                  <a:lnTo>
                    <a:pt x="32" y="240"/>
                  </a:lnTo>
                  <a:lnTo>
                    <a:pt x="368" y="272"/>
                  </a:lnTo>
                  <a:lnTo>
                    <a:pt x="0" y="272"/>
                  </a:lnTo>
                  <a:lnTo>
                    <a:pt x="368" y="304"/>
                  </a:lnTo>
                  <a:lnTo>
                    <a:pt x="32" y="304"/>
                  </a:lnTo>
                  <a:lnTo>
                    <a:pt x="400" y="320"/>
                  </a:lnTo>
                  <a:lnTo>
                    <a:pt x="16" y="320"/>
                  </a:lnTo>
                  <a:lnTo>
                    <a:pt x="160" y="320"/>
                  </a:lnTo>
                  <a:lnTo>
                    <a:pt x="160" y="384"/>
                  </a:lnTo>
                  <a:lnTo>
                    <a:pt x="192" y="384"/>
                  </a:lnTo>
                  <a:lnTo>
                    <a:pt x="192" y="320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0085" name="Rectangle 13"/>
            <p:cNvSpPr>
              <a:spLocks noChangeArrowheads="1"/>
            </p:cNvSpPr>
            <p:nvPr/>
          </p:nvSpPr>
          <p:spPr bwMode="auto">
            <a:xfrm>
              <a:off x="2100" y="3684"/>
              <a:ext cx="24" cy="56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778254" name="AutoShape 14"/>
          <p:cNvSpPr>
            <a:spLocks noChangeArrowheads="1"/>
          </p:cNvSpPr>
          <p:nvPr/>
        </p:nvSpPr>
        <p:spPr bwMode="auto">
          <a:xfrm>
            <a:off x="4356100" y="5194300"/>
            <a:ext cx="292100" cy="292100"/>
          </a:xfrm>
          <a:prstGeom prst="star5">
            <a:avLst/>
          </a:prstGeom>
          <a:solidFill>
            <a:srgbClr val="0066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8255" name="AutoShape 15"/>
          <p:cNvSpPr>
            <a:spLocks noChangeArrowheads="1"/>
          </p:cNvSpPr>
          <p:nvPr/>
        </p:nvSpPr>
        <p:spPr bwMode="auto">
          <a:xfrm>
            <a:off x="5105400" y="144780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8256" name="AutoShape 16"/>
          <p:cNvSpPr>
            <a:spLocks noChangeArrowheads="1"/>
          </p:cNvSpPr>
          <p:nvPr/>
        </p:nvSpPr>
        <p:spPr bwMode="auto">
          <a:xfrm>
            <a:off x="4572000" y="182880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8257" name="AutoShape 17"/>
          <p:cNvSpPr>
            <a:spLocks noChangeArrowheads="1"/>
          </p:cNvSpPr>
          <p:nvPr/>
        </p:nvSpPr>
        <p:spPr bwMode="auto">
          <a:xfrm>
            <a:off x="5181600" y="220980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8258" name="AutoShape 18"/>
          <p:cNvSpPr>
            <a:spLocks noChangeArrowheads="1"/>
          </p:cNvSpPr>
          <p:nvPr/>
        </p:nvSpPr>
        <p:spPr bwMode="auto">
          <a:xfrm>
            <a:off x="3810000" y="182880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8259" name="AutoShape 19"/>
          <p:cNvSpPr>
            <a:spLocks noChangeArrowheads="1"/>
          </p:cNvSpPr>
          <p:nvPr/>
        </p:nvSpPr>
        <p:spPr bwMode="auto">
          <a:xfrm>
            <a:off x="5270500" y="5041900"/>
            <a:ext cx="292100" cy="292100"/>
          </a:xfrm>
          <a:prstGeom prst="star5">
            <a:avLst/>
          </a:prstGeom>
          <a:solidFill>
            <a:srgbClr val="0066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8260" name="AutoShape 20"/>
          <p:cNvSpPr>
            <a:spLocks noChangeArrowheads="1"/>
          </p:cNvSpPr>
          <p:nvPr/>
        </p:nvSpPr>
        <p:spPr bwMode="auto">
          <a:xfrm>
            <a:off x="4813300" y="5499100"/>
            <a:ext cx="292100" cy="292100"/>
          </a:xfrm>
          <a:prstGeom prst="star5">
            <a:avLst/>
          </a:prstGeom>
          <a:solidFill>
            <a:srgbClr val="0066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8261" name="AutoShape 21"/>
          <p:cNvSpPr>
            <a:spLocks noChangeArrowheads="1"/>
          </p:cNvSpPr>
          <p:nvPr/>
        </p:nvSpPr>
        <p:spPr bwMode="auto">
          <a:xfrm>
            <a:off x="4660900" y="4965700"/>
            <a:ext cx="292100" cy="292100"/>
          </a:xfrm>
          <a:prstGeom prst="star5">
            <a:avLst/>
          </a:prstGeom>
          <a:solidFill>
            <a:srgbClr val="0066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8262" name="AutoShape 22"/>
          <p:cNvSpPr>
            <a:spLocks noChangeArrowheads="1"/>
          </p:cNvSpPr>
          <p:nvPr/>
        </p:nvSpPr>
        <p:spPr bwMode="auto">
          <a:xfrm>
            <a:off x="4203700" y="4660900"/>
            <a:ext cx="292100" cy="292100"/>
          </a:xfrm>
          <a:prstGeom prst="star5">
            <a:avLst/>
          </a:prstGeom>
          <a:solidFill>
            <a:srgbClr val="0066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8263" name="AutoShape 23"/>
          <p:cNvSpPr>
            <a:spLocks noChangeArrowheads="1"/>
          </p:cNvSpPr>
          <p:nvPr/>
        </p:nvSpPr>
        <p:spPr bwMode="auto">
          <a:xfrm>
            <a:off x="5194300" y="4356100"/>
            <a:ext cx="292100" cy="292100"/>
          </a:xfrm>
          <a:prstGeom prst="star5">
            <a:avLst/>
          </a:prstGeom>
          <a:solidFill>
            <a:srgbClr val="0066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8264" name="AutoShape 24"/>
          <p:cNvSpPr>
            <a:spLocks noChangeArrowheads="1"/>
          </p:cNvSpPr>
          <p:nvPr/>
        </p:nvSpPr>
        <p:spPr bwMode="auto">
          <a:xfrm>
            <a:off x="4660900" y="4127500"/>
            <a:ext cx="292100" cy="292100"/>
          </a:xfrm>
          <a:prstGeom prst="star5">
            <a:avLst/>
          </a:prstGeom>
          <a:solidFill>
            <a:srgbClr val="0066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8265" name="AutoShape 25"/>
          <p:cNvSpPr>
            <a:spLocks noChangeArrowheads="1"/>
          </p:cNvSpPr>
          <p:nvPr/>
        </p:nvSpPr>
        <p:spPr bwMode="auto">
          <a:xfrm>
            <a:off x="5041900" y="3898900"/>
            <a:ext cx="292100" cy="292100"/>
          </a:xfrm>
          <a:prstGeom prst="star5">
            <a:avLst/>
          </a:prstGeom>
          <a:solidFill>
            <a:srgbClr val="0066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8266" name="AutoShape 26"/>
          <p:cNvSpPr>
            <a:spLocks noChangeArrowheads="1"/>
          </p:cNvSpPr>
          <p:nvPr/>
        </p:nvSpPr>
        <p:spPr bwMode="auto">
          <a:xfrm>
            <a:off x="4889500" y="4584700"/>
            <a:ext cx="292100" cy="292100"/>
          </a:xfrm>
          <a:prstGeom prst="star5">
            <a:avLst/>
          </a:prstGeom>
          <a:solidFill>
            <a:srgbClr val="0066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8267" name="AutoShape 27"/>
          <p:cNvSpPr>
            <a:spLocks noChangeArrowheads="1"/>
          </p:cNvSpPr>
          <p:nvPr/>
        </p:nvSpPr>
        <p:spPr bwMode="auto">
          <a:xfrm>
            <a:off x="4584700" y="3517900"/>
            <a:ext cx="292100" cy="292100"/>
          </a:xfrm>
          <a:prstGeom prst="star5">
            <a:avLst/>
          </a:prstGeom>
          <a:solidFill>
            <a:srgbClr val="0066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78268" name="AutoShape 28"/>
          <p:cNvSpPr>
            <a:spLocks noChangeArrowheads="1"/>
          </p:cNvSpPr>
          <p:nvPr/>
        </p:nvSpPr>
        <p:spPr bwMode="auto">
          <a:xfrm>
            <a:off x="5181600" y="182880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0074" name="Rectangle 29"/>
          <p:cNvSpPr>
            <a:spLocks noChangeArrowheads="1"/>
          </p:cNvSpPr>
          <p:nvPr/>
        </p:nvSpPr>
        <p:spPr bwMode="auto">
          <a:xfrm>
            <a:off x="84138" y="5622925"/>
            <a:ext cx="296862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r>
              <a:rPr lang="pt-BR" sz="1600">
                <a:solidFill>
                  <a:srgbClr val="FFFF00"/>
                </a:solidFill>
              </a:rPr>
              <a:t>5</a:t>
            </a:r>
          </a:p>
        </p:txBody>
      </p:sp>
      <p:sp>
        <p:nvSpPr>
          <p:cNvPr id="130075" name="Text Box 30"/>
          <p:cNvSpPr txBox="1">
            <a:spLocks noChangeArrowheads="1"/>
          </p:cNvSpPr>
          <p:nvPr/>
        </p:nvSpPr>
        <p:spPr bwMode="auto">
          <a:xfrm>
            <a:off x="8520113" y="2133600"/>
            <a:ext cx="528637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Aqu</a:t>
            </a:r>
          </a:p>
        </p:txBody>
      </p:sp>
      <p:sp>
        <p:nvSpPr>
          <p:cNvPr id="130076" name="Text Box 31"/>
          <p:cNvSpPr txBox="1">
            <a:spLocks noChangeArrowheads="1"/>
          </p:cNvSpPr>
          <p:nvPr/>
        </p:nvSpPr>
        <p:spPr bwMode="auto">
          <a:xfrm>
            <a:off x="8553450" y="4800600"/>
            <a:ext cx="519113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Cap</a:t>
            </a:r>
          </a:p>
        </p:txBody>
      </p:sp>
      <p:grpSp>
        <p:nvGrpSpPr>
          <p:cNvPr id="4" name="Group 32"/>
          <p:cNvGrpSpPr>
            <a:grpSpLocks/>
          </p:cNvGrpSpPr>
          <p:nvPr/>
        </p:nvGrpSpPr>
        <p:grpSpPr bwMode="auto">
          <a:xfrm>
            <a:off x="4962525" y="5562600"/>
            <a:ext cx="295275" cy="409575"/>
            <a:chOff x="652" y="30"/>
            <a:chExt cx="1744" cy="2418"/>
          </a:xfrm>
        </p:grpSpPr>
        <p:sp>
          <p:nvSpPr>
            <p:cNvPr id="778273" name="AutoShape 33"/>
            <p:cNvSpPr>
              <a:spLocks noChangeArrowheads="1"/>
            </p:cNvSpPr>
            <p:nvPr/>
          </p:nvSpPr>
          <p:spPr bwMode="auto">
            <a:xfrm>
              <a:off x="2208" y="1351"/>
              <a:ext cx="188" cy="178"/>
            </a:xfrm>
            <a:prstGeom prst="star5">
              <a:avLst/>
            </a:prstGeom>
            <a:solidFill>
              <a:srgbClr val="FFFF00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0079" name="Freeform 34"/>
            <p:cNvSpPr>
              <a:spLocks/>
            </p:cNvSpPr>
            <p:nvPr/>
          </p:nvSpPr>
          <p:spPr bwMode="auto">
            <a:xfrm>
              <a:off x="720" y="1200"/>
              <a:ext cx="576" cy="1248"/>
            </a:xfrm>
            <a:custGeom>
              <a:avLst/>
              <a:gdLst>
                <a:gd name="T0" fmla="*/ 0 w 576"/>
                <a:gd name="T1" fmla="*/ 0 h 1248"/>
                <a:gd name="T2" fmla="*/ 384 w 576"/>
                <a:gd name="T3" fmla="*/ 480 h 1248"/>
                <a:gd name="T4" fmla="*/ 576 w 576"/>
                <a:gd name="T5" fmla="*/ 1248 h 1248"/>
                <a:gd name="T6" fmla="*/ 0 60000 65536"/>
                <a:gd name="T7" fmla="*/ 0 60000 65536"/>
                <a:gd name="T8" fmla="*/ 0 60000 65536"/>
                <a:gd name="T9" fmla="*/ 0 w 576"/>
                <a:gd name="T10" fmla="*/ 0 h 1248"/>
                <a:gd name="T11" fmla="*/ 576 w 576"/>
                <a:gd name="T12" fmla="*/ 1248 h 124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76" h="1248">
                  <a:moveTo>
                    <a:pt x="0" y="0"/>
                  </a:moveTo>
                  <a:cubicBezTo>
                    <a:pt x="144" y="136"/>
                    <a:pt x="288" y="272"/>
                    <a:pt x="384" y="480"/>
                  </a:cubicBezTo>
                  <a:cubicBezTo>
                    <a:pt x="480" y="688"/>
                    <a:pt x="528" y="968"/>
                    <a:pt x="576" y="124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0080" name="Freeform 35"/>
            <p:cNvSpPr>
              <a:spLocks/>
            </p:cNvSpPr>
            <p:nvPr/>
          </p:nvSpPr>
          <p:spPr bwMode="auto">
            <a:xfrm>
              <a:off x="960" y="624"/>
              <a:ext cx="440" cy="1824"/>
            </a:xfrm>
            <a:custGeom>
              <a:avLst/>
              <a:gdLst>
                <a:gd name="T0" fmla="*/ 0 w 440"/>
                <a:gd name="T1" fmla="*/ 0 h 1824"/>
                <a:gd name="T2" fmla="*/ 384 w 440"/>
                <a:gd name="T3" fmla="*/ 816 h 1824"/>
                <a:gd name="T4" fmla="*/ 336 w 440"/>
                <a:gd name="T5" fmla="*/ 1824 h 1824"/>
                <a:gd name="T6" fmla="*/ 0 60000 65536"/>
                <a:gd name="T7" fmla="*/ 0 60000 65536"/>
                <a:gd name="T8" fmla="*/ 0 60000 65536"/>
                <a:gd name="T9" fmla="*/ 0 w 440"/>
                <a:gd name="T10" fmla="*/ 0 h 1824"/>
                <a:gd name="T11" fmla="*/ 440 w 440"/>
                <a:gd name="T12" fmla="*/ 1824 h 18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40" h="1824">
                  <a:moveTo>
                    <a:pt x="0" y="0"/>
                  </a:moveTo>
                  <a:cubicBezTo>
                    <a:pt x="164" y="256"/>
                    <a:pt x="328" y="512"/>
                    <a:pt x="384" y="816"/>
                  </a:cubicBezTo>
                  <a:cubicBezTo>
                    <a:pt x="440" y="1120"/>
                    <a:pt x="388" y="1472"/>
                    <a:pt x="336" y="1824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0081" name="Freeform 36"/>
            <p:cNvSpPr>
              <a:spLocks/>
            </p:cNvSpPr>
            <p:nvPr/>
          </p:nvSpPr>
          <p:spPr bwMode="auto">
            <a:xfrm>
              <a:off x="1296" y="960"/>
              <a:ext cx="768" cy="1488"/>
            </a:xfrm>
            <a:custGeom>
              <a:avLst/>
              <a:gdLst>
                <a:gd name="T0" fmla="*/ 768 w 768"/>
                <a:gd name="T1" fmla="*/ 0 h 1488"/>
                <a:gd name="T2" fmla="*/ 384 w 768"/>
                <a:gd name="T3" fmla="*/ 528 h 1488"/>
                <a:gd name="T4" fmla="*/ 240 w 768"/>
                <a:gd name="T5" fmla="*/ 1056 h 1488"/>
                <a:gd name="T6" fmla="*/ 0 w 768"/>
                <a:gd name="T7" fmla="*/ 1488 h 14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8"/>
                <a:gd name="T13" fmla="*/ 0 h 1488"/>
                <a:gd name="T14" fmla="*/ 768 w 768"/>
                <a:gd name="T15" fmla="*/ 1488 h 14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8" h="1488">
                  <a:moveTo>
                    <a:pt x="768" y="0"/>
                  </a:moveTo>
                  <a:cubicBezTo>
                    <a:pt x="620" y="176"/>
                    <a:pt x="472" y="352"/>
                    <a:pt x="384" y="528"/>
                  </a:cubicBezTo>
                  <a:cubicBezTo>
                    <a:pt x="296" y="704"/>
                    <a:pt x="304" y="896"/>
                    <a:pt x="240" y="1056"/>
                  </a:cubicBezTo>
                  <a:cubicBezTo>
                    <a:pt x="176" y="1216"/>
                    <a:pt x="88" y="1352"/>
                    <a:pt x="0" y="148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0082" name="Freeform 37"/>
            <p:cNvSpPr>
              <a:spLocks/>
            </p:cNvSpPr>
            <p:nvPr/>
          </p:nvSpPr>
          <p:spPr bwMode="auto">
            <a:xfrm>
              <a:off x="1344" y="336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0083" name="Freeform 38"/>
            <p:cNvSpPr>
              <a:spLocks/>
            </p:cNvSpPr>
            <p:nvPr/>
          </p:nvSpPr>
          <p:spPr bwMode="auto">
            <a:xfrm flipH="1">
              <a:off x="652" y="30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41" name="CaixaDeTexto 40"/>
          <p:cNvSpPr txBox="1"/>
          <p:nvPr/>
        </p:nvSpPr>
        <p:spPr>
          <a:xfrm>
            <a:off x="4218812" y="6501280"/>
            <a:ext cx="13260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0" dirty="0" smtClean="0">
                <a:solidFill>
                  <a:srgbClr val="000000"/>
                </a:solidFill>
              </a:rPr>
              <a:t>Lado oeste</a:t>
            </a:r>
            <a:endParaRPr lang="pt-BR" b="0" dirty="0">
              <a:solidFill>
                <a:srgbClr val="0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00"/>
            </a:gs>
            <a:gs pos="20000">
              <a:srgbClr val="000040"/>
            </a:gs>
            <a:gs pos="50000">
              <a:srgbClr val="400040"/>
            </a:gs>
            <a:gs pos="75000">
              <a:srgbClr val="8F0040"/>
            </a:gs>
            <a:gs pos="89999">
              <a:srgbClr val="F27300"/>
            </a:gs>
            <a:gs pos="100000">
              <a:srgbClr val="FFBF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upo 41"/>
          <p:cNvGrpSpPr/>
          <p:nvPr/>
        </p:nvGrpSpPr>
        <p:grpSpPr>
          <a:xfrm>
            <a:off x="97812" y="105962"/>
            <a:ext cx="1017804" cy="802758"/>
            <a:chOff x="395288" y="4122738"/>
            <a:chExt cx="1714500" cy="1135062"/>
          </a:xfrm>
        </p:grpSpPr>
        <p:sp>
          <p:nvSpPr>
            <p:cNvPr id="43" name="Freeform 3"/>
            <p:cNvSpPr>
              <a:spLocks/>
            </p:cNvSpPr>
            <p:nvPr/>
          </p:nvSpPr>
          <p:spPr bwMode="auto">
            <a:xfrm>
              <a:off x="449263" y="4122738"/>
              <a:ext cx="1660525" cy="419100"/>
            </a:xfrm>
            <a:custGeom>
              <a:avLst/>
              <a:gdLst/>
              <a:ahLst/>
              <a:cxnLst>
                <a:cxn ang="0">
                  <a:pos x="4" y="1014"/>
                </a:cxn>
                <a:cxn ang="0">
                  <a:pos x="0" y="931"/>
                </a:cxn>
                <a:cxn ang="0">
                  <a:pos x="93" y="808"/>
                </a:cxn>
                <a:cxn ang="0">
                  <a:pos x="125" y="561"/>
                </a:cxn>
                <a:cxn ang="0">
                  <a:pos x="43" y="374"/>
                </a:cxn>
                <a:cxn ang="0">
                  <a:pos x="93" y="215"/>
                </a:cxn>
                <a:cxn ang="0">
                  <a:pos x="35" y="86"/>
                </a:cxn>
                <a:cxn ang="0">
                  <a:pos x="456" y="17"/>
                </a:cxn>
                <a:cxn ang="0">
                  <a:pos x="774" y="107"/>
                </a:cxn>
                <a:cxn ang="0">
                  <a:pos x="1101" y="24"/>
                </a:cxn>
                <a:cxn ang="0">
                  <a:pos x="1653" y="0"/>
                </a:cxn>
                <a:cxn ang="0">
                  <a:pos x="1840" y="107"/>
                </a:cxn>
                <a:cxn ang="0">
                  <a:pos x="2163" y="114"/>
                </a:cxn>
                <a:cxn ang="0">
                  <a:pos x="2333" y="47"/>
                </a:cxn>
                <a:cxn ang="0">
                  <a:pos x="2703" y="51"/>
                </a:cxn>
                <a:cxn ang="0">
                  <a:pos x="2684" y="309"/>
                </a:cxn>
                <a:cxn ang="0">
                  <a:pos x="2641" y="371"/>
                </a:cxn>
                <a:cxn ang="0">
                  <a:pos x="2735" y="624"/>
                </a:cxn>
                <a:cxn ang="0">
                  <a:pos x="2660" y="838"/>
                </a:cxn>
                <a:cxn ang="0">
                  <a:pos x="2649" y="1056"/>
                </a:cxn>
                <a:cxn ang="0">
                  <a:pos x="4" y="1014"/>
                </a:cxn>
                <a:cxn ang="0">
                  <a:pos x="4" y="1014"/>
                </a:cxn>
              </a:cxnLst>
              <a:rect l="0" t="0" r="r" b="b"/>
              <a:pathLst>
                <a:path w="2735" h="1056">
                  <a:moveTo>
                    <a:pt x="4" y="1014"/>
                  </a:moveTo>
                  <a:lnTo>
                    <a:pt x="0" y="931"/>
                  </a:lnTo>
                  <a:lnTo>
                    <a:pt x="93" y="808"/>
                  </a:lnTo>
                  <a:lnTo>
                    <a:pt x="125" y="561"/>
                  </a:lnTo>
                  <a:lnTo>
                    <a:pt x="43" y="374"/>
                  </a:lnTo>
                  <a:lnTo>
                    <a:pt x="93" y="215"/>
                  </a:lnTo>
                  <a:lnTo>
                    <a:pt x="35" y="86"/>
                  </a:lnTo>
                  <a:lnTo>
                    <a:pt x="456" y="17"/>
                  </a:lnTo>
                  <a:lnTo>
                    <a:pt x="774" y="107"/>
                  </a:lnTo>
                  <a:lnTo>
                    <a:pt x="1101" y="24"/>
                  </a:lnTo>
                  <a:lnTo>
                    <a:pt x="1653" y="0"/>
                  </a:lnTo>
                  <a:lnTo>
                    <a:pt x="1840" y="107"/>
                  </a:lnTo>
                  <a:lnTo>
                    <a:pt x="2163" y="114"/>
                  </a:lnTo>
                  <a:lnTo>
                    <a:pt x="2333" y="47"/>
                  </a:lnTo>
                  <a:lnTo>
                    <a:pt x="2703" y="51"/>
                  </a:lnTo>
                  <a:lnTo>
                    <a:pt x="2684" y="309"/>
                  </a:lnTo>
                  <a:lnTo>
                    <a:pt x="2641" y="371"/>
                  </a:lnTo>
                  <a:lnTo>
                    <a:pt x="2735" y="624"/>
                  </a:lnTo>
                  <a:lnTo>
                    <a:pt x="2660" y="838"/>
                  </a:lnTo>
                  <a:lnTo>
                    <a:pt x="2649" y="1056"/>
                  </a:lnTo>
                  <a:lnTo>
                    <a:pt x="4" y="1014"/>
                  </a:lnTo>
                  <a:lnTo>
                    <a:pt x="4" y="1014"/>
                  </a:lnTo>
                  <a:close/>
                </a:path>
              </a:pathLst>
            </a:custGeom>
            <a:solidFill>
              <a:srgbClr val="B2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4" name="Freeform 4"/>
            <p:cNvSpPr>
              <a:spLocks/>
            </p:cNvSpPr>
            <p:nvPr/>
          </p:nvSpPr>
          <p:spPr bwMode="auto">
            <a:xfrm>
              <a:off x="1108076" y="4295775"/>
              <a:ext cx="241300" cy="176212"/>
            </a:xfrm>
            <a:custGeom>
              <a:avLst/>
              <a:gdLst/>
              <a:ahLst/>
              <a:cxnLst>
                <a:cxn ang="0">
                  <a:pos x="17" y="338"/>
                </a:cxn>
                <a:cxn ang="0">
                  <a:pos x="0" y="235"/>
                </a:cxn>
                <a:cxn ang="0">
                  <a:pos x="36" y="141"/>
                </a:cxn>
                <a:cxn ang="0">
                  <a:pos x="118" y="48"/>
                </a:cxn>
                <a:cxn ang="0">
                  <a:pos x="229" y="4"/>
                </a:cxn>
                <a:cxn ang="0">
                  <a:pos x="338" y="0"/>
                </a:cxn>
                <a:cxn ang="0">
                  <a:pos x="501" y="48"/>
                </a:cxn>
                <a:cxn ang="0">
                  <a:pos x="585" y="118"/>
                </a:cxn>
                <a:cxn ang="0">
                  <a:pos x="607" y="212"/>
                </a:cxn>
                <a:cxn ang="0">
                  <a:pos x="582" y="299"/>
                </a:cxn>
                <a:cxn ang="0">
                  <a:pos x="515" y="377"/>
                </a:cxn>
                <a:cxn ang="0">
                  <a:pos x="399" y="433"/>
                </a:cxn>
                <a:cxn ang="0">
                  <a:pos x="255" y="447"/>
                </a:cxn>
                <a:cxn ang="0">
                  <a:pos x="112" y="417"/>
                </a:cxn>
                <a:cxn ang="0">
                  <a:pos x="17" y="338"/>
                </a:cxn>
                <a:cxn ang="0">
                  <a:pos x="17" y="338"/>
                </a:cxn>
              </a:cxnLst>
              <a:rect l="0" t="0" r="r" b="b"/>
              <a:pathLst>
                <a:path w="607" h="447">
                  <a:moveTo>
                    <a:pt x="17" y="338"/>
                  </a:moveTo>
                  <a:lnTo>
                    <a:pt x="0" y="235"/>
                  </a:lnTo>
                  <a:lnTo>
                    <a:pt x="36" y="141"/>
                  </a:lnTo>
                  <a:lnTo>
                    <a:pt x="118" y="48"/>
                  </a:lnTo>
                  <a:lnTo>
                    <a:pt x="229" y="4"/>
                  </a:lnTo>
                  <a:lnTo>
                    <a:pt x="338" y="0"/>
                  </a:lnTo>
                  <a:lnTo>
                    <a:pt x="501" y="48"/>
                  </a:lnTo>
                  <a:lnTo>
                    <a:pt x="585" y="118"/>
                  </a:lnTo>
                  <a:lnTo>
                    <a:pt x="607" y="212"/>
                  </a:lnTo>
                  <a:lnTo>
                    <a:pt x="582" y="299"/>
                  </a:lnTo>
                  <a:lnTo>
                    <a:pt x="515" y="377"/>
                  </a:lnTo>
                  <a:lnTo>
                    <a:pt x="399" y="433"/>
                  </a:lnTo>
                  <a:lnTo>
                    <a:pt x="255" y="447"/>
                  </a:lnTo>
                  <a:lnTo>
                    <a:pt x="112" y="417"/>
                  </a:lnTo>
                  <a:lnTo>
                    <a:pt x="17" y="338"/>
                  </a:lnTo>
                  <a:lnTo>
                    <a:pt x="17" y="338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5" name="Freeform 5"/>
            <p:cNvSpPr>
              <a:spLocks/>
            </p:cNvSpPr>
            <p:nvPr/>
          </p:nvSpPr>
          <p:spPr bwMode="auto">
            <a:xfrm>
              <a:off x="1657351" y="4311650"/>
              <a:ext cx="139700" cy="165100"/>
            </a:xfrm>
            <a:custGeom>
              <a:avLst/>
              <a:gdLst/>
              <a:ahLst/>
              <a:cxnLst>
                <a:cxn ang="0">
                  <a:pos x="56" y="384"/>
                </a:cxn>
                <a:cxn ang="0">
                  <a:pos x="69" y="367"/>
                </a:cxn>
                <a:cxn ang="0">
                  <a:pos x="119" y="273"/>
                </a:cxn>
                <a:cxn ang="0">
                  <a:pos x="190" y="293"/>
                </a:cxn>
                <a:cxn ang="0">
                  <a:pos x="225" y="322"/>
                </a:cxn>
                <a:cxn ang="0">
                  <a:pos x="267" y="386"/>
                </a:cxn>
                <a:cxn ang="0">
                  <a:pos x="293" y="415"/>
                </a:cxn>
                <a:cxn ang="0">
                  <a:pos x="311" y="401"/>
                </a:cxn>
                <a:cxn ang="0">
                  <a:pos x="315" y="353"/>
                </a:cxn>
                <a:cxn ang="0">
                  <a:pos x="269" y="289"/>
                </a:cxn>
                <a:cxn ang="0">
                  <a:pos x="210" y="242"/>
                </a:cxn>
                <a:cxn ang="0">
                  <a:pos x="223" y="216"/>
                </a:cxn>
                <a:cxn ang="0">
                  <a:pos x="332" y="188"/>
                </a:cxn>
                <a:cxn ang="0">
                  <a:pos x="353" y="161"/>
                </a:cxn>
                <a:cxn ang="0">
                  <a:pos x="324" y="136"/>
                </a:cxn>
                <a:cxn ang="0">
                  <a:pos x="265" y="131"/>
                </a:cxn>
                <a:cxn ang="0">
                  <a:pos x="172" y="168"/>
                </a:cxn>
                <a:cxn ang="0">
                  <a:pos x="195" y="89"/>
                </a:cxn>
                <a:cxn ang="0">
                  <a:pos x="234" y="17"/>
                </a:cxn>
                <a:cxn ang="0">
                  <a:pos x="226" y="0"/>
                </a:cxn>
                <a:cxn ang="0">
                  <a:pos x="182" y="7"/>
                </a:cxn>
                <a:cxn ang="0">
                  <a:pos x="144" y="50"/>
                </a:cxn>
                <a:cxn ang="0">
                  <a:pos x="123" y="121"/>
                </a:cxn>
                <a:cxn ang="0">
                  <a:pos x="86" y="65"/>
                </a:cxn>
                <a:cxn ang="0">
                  <a:pos x="37" y="12"/>
                </a:cxn>
                <a:cxn ang="0">
                  <a:pos x="10" y="20"/>
                </a:cxn>
                <a:cxn ang="0">
                  <a:pos x="0" y="67"/>
                </a:cxn>
                <a:cxn ang="0">
                  <a:pos x="29" y="107"/>
                </a:cxn>
                <a:cxn ang="0">
                  <a:pos x="75" y="136"/>
                </a:cxn>
                <a:cxn ang="0">
                  <a:pos x="29" y="149"/>
                </a:cxn>
                <a:cxn ang="0">
                  <a:pos x="9" y="168"/>
                </a:cxn>
                <a:cxn ang="0">
                  <a:pos x="10" y="183"/>
                </a:cxn>
                <a:cxn ang="0">
                  <a:pos x="101" y="184"/>
                </a:cxn>
                <a:cxn ang="0">
                  <a:pos x="84" y="213"/>
                </a:cxn>
                <a:cxn ang="0">
                  <a:pos x="50" y="264"/>
                </a:cxn>
                <a:cxn ang="0">
                  <a:pos x="36" y="315"/>
                </a:cxn>
                <a:cxn ang="0">
                  <a:pos x="42" y="360"/>
                </a:cxn>
                <a:cxn ang="0">
                  <a:pos x="56" y="384"/>
                </a:cxn>
                <a:cxn ang="0">
                  <a:pos x="56" y="384"/>
                </a:cxn>
              </a:cxnLst>
              <a:rect l="0" t="0" r="r" b="b"/>
              <a:pathLst>
                <a:path w="353" h="415">
                  <a:moveTo>
                    <a:pt x="56" y="384"/>
                  </a:moveTo>
                  <a:lnTo>
                    <a:pt x="69" y="367"/>
                  </a:lnTo>
                  <a:lnTo>
                    <a:pt x="119" y="273"/>
                  </a:lnTo>
                  <a:lnTo>
                    <a:pt x="190" y="293"/>
                  </a:lnTo>
                  <a:lnTo>
                    <a:pt x="225" y="322"/>
                  </a:lnTo>
                  <a:lnTo>
                    <a:pt x="267" y="386"/>
                  </a:lnTo>
                  <a:lnTo>
                    <a:pt x="293" y="415"/>
                  </a:lnTo>
                  <a:lnTo>
                    <a:pt x="311" y="401"/>
                  </a:lnTo>
                  <a:lnTo>
                    <a:pt x="315" y="353"/>
                  </a:lnTo>
                  <a:lnTo>
                    <a:pt x="269" y="289"/>
                  </a:lnTo>
                  <a:lnTo>
                    <a:pt x="210" y="242"/>
                  </a:lnTo>
                  <a:lnTo>
                    <a:pt x="223" y="216"/>
                  </a:lnTo>
                  <a:lnTo>
                    <a:pt x="332" y="188"/>
                  </a:lnTo>
                  <a:lnTo>
                    <a:pt x="353" y="161"/>
                  </a:lnTo>
                  <a:lnTo>
                    <a:pt x="324" y="136"/>
                  </a:lnTo>
                  <a:lnTo>
                    <a:pt x="265" y="131"/>
                  </a:lnTo>
                  <a:lnTo>
                    <a:pt x="172" y="168"/>
                  </a:lnTo>
                  <a:lnTo>
                    <a:pt x="195" y="89"/>
                  </a:lnTo>
                  <a:lnTo>
                    <a:pt x="234" y="17"/>
                  </a:lnTo>
                  <a:lnTo>
                    <a:pt x="226" y="0"/>
                  </a:lnTo>
                  <a:lnTo>
                    <a:pt x="182" y="7"/>
                  </a:lnTo>
                  <a:lnTo>
                    <a:pt x="144" y="50"/>
                  </a:lnTo>
                  <a:lnTo>
                    <a:pt x="123" y="121"/>
                  </a:lnTo>
                  <a:lnTo>
                    <a:pt x="86" y="65"/>
                  </a:lnTo>
                  <a:lnTo>
                    <a:pt x="37" y="12"/>
                  </a:lnTo>
                  <a:lnTo>
                    <a:pt x="10" y="20"/>
                  </a:lnTo>
                  <a:lnTo>
                    <a:pt x="0" y="67"/>
                  </a:lnTo>
                  <a:lnTo>
                    <a:pt x="29" y="107"/>
                  </a:lnTo>
                  <a:lnTo>
                    <a:pt x="75" y="136"/>
                  </a:lnTo>
                  <a:lnTo>
                    <a:pt x="29" y="149"/>
                  </a:lnTo>
                  <a:lnTo>
                    <a:pt x="9" y="168"/>
                  </a:lnTo>
                  <a:lnTo>
                    <a:pt x="10" y="183"/>
                  </a:lnTo>
                  <a:lnTo>
                    <a:pt x="101" y="184"/>
                  </a:lnTo>
                  <a:lnTo>
                    <a:pt x="84" y="213"/>
                  </a:lnTo>
                  <a:lnTo>
                    <a:pt x="50" y="264"/>
                  </a:lnTo>
                  <a:lnTo>
                    <a:pt x="36" y="315"/>
                  </a:lnTo>
                  <a:lnTo>
                    <a:pt x="42" y="360"/>
                  </a:lnTo>
                  <a:lnTo>
                    <a:pt x="56" y="384"/>
                  </a:lnTo>
                  <a:lnTo>
                    <a:pt x="56" y="384"/>
                  </a:lnTo>
                  <a:close/>
                </a:path>
              </a:pathLst>
            </a:custGeom>
            <a:solidFill>
              <a:srgbClr val="00C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6" name="Freeform 6"/>
            <p:cNvSpPr>
              <a:spLocks/>
            </p:cNvSpPr>
            <p:nvPr/>
          </p:nvSpPr>
          <p:spPr bwMode="auto">
            <a:xfrm>
              <a:off x="1543051" y="4341813"/>
              <a:ext cx="128588" cy="142875"/>
            </a:xfrm>
            <a:custGeom>
              <a:avLst/>
              <a:gdLst/>
              <a:ahLst/>
              <a:cxnLst>
                <a:cxn ang="0">
                  <a:pos x="132" y="350"/>
                </a:cxn>
                <a:cxn ang="0">
                  <a:pos x="134" y="283"/>
                </a:cxn>
                <a:cxn ang="0">
                  <a:pos x="147" y="242"/>
                </a:cxn>
                <a:cxn ang="0">
                  <a:pos x="162" y="230"/>
                </a:cxn>
                <a:cxn ang="0">
                  <a:pos x="190" y="230"/>
                </a:cxn>
                <a:cxn ang="0">
                  <a:pos x="216" y="246"/>
                </a:cxn>
                <a:cxn ang="0">
                  <a:pos x="243" y="232"/>
                </a:cxn>
                <a:cxn ang="0">
                  <a:pos x="249" y="196"/>
                </a:cxn>
                <a:cxn ang="0">
                  <a:pos x="325" y="182"/>
                </a:cxn>
                <a:cxn ang="0">
                  <a:pos x="320" y="171"/>
                </a:cxn>
                <a:cxn ang="0">
                  <a:pos x="302" y="156"/>
                </a:cxn>
                <a:cxn ang="0">
                  <a:pos x="268" y="153"/>
                </a:cxn>
                <a:cxn ang="0">
                  <a:pos x="219" y="167"/>
                </a:cxn>
                <a:cxn ang="0">
                  <a:pos x="211" y="156"/>
                </a:cxn>
                <a:cxn ang="0">
                  <a:pos x="217" y="133"/>
                </a:cxn>
                <a:cxn ang="0">
                  <a:pos x="262" y="79"/>
                </a:cxn>
                <a:cxn ang="0">
                  <a:pos x="268" y="52"/>
                </a:cxn>
                <a:cxn ang="0">
                  <a:pos x="240" y="38"/>
                </a:cxn>
                <a:cxn ang="0">
                  <a:pos x="200" y="70"/>
                </a:cxn>
                <a:cxn ang="0">
                  <a:pos x="183" y="104"/>
                </a:cxn>
                <a:cxn ang="0">
                  <a:pos x="177" y="133"/>
                </a:cxn>
                <a:cxn ang="0">
                  <a:pos x="161" y="76"/>
                </a:cxn>
                <a:cxn ang="0">
                  <a:pos x="133" y="21"/>
                </a:cxn>
                <a:cxn ang="0">
                  <a:pos x="106" y="0"/>
                </a:cxn>
                <a:cxn ang="0">
                  <a:pos x="87" y="0"/>
                </a:cxn>
                <a:cxn ang="0">
                  <a:pos x="66" y="17"/>
                </a:cxn>
                <a:cxn ang="0">
                  <a:pos x="70" y="62"/>
                </a:cxn>
                <a:cxn ang="0">
                  <a:pos x="139" y="153"/>
                </a:cxn>
                <a:cxn ang="0">
                  <a:pos x="81" y="137"/>
                </a:cxn>
                <a:cxn ang="0">
                  <a:pos x="28" y="138"/>
                </a:cxn>
                <a:cxn ang="0">
                  <a:pos x="0" y="152"/>
                </a:cxn>
                <a:cxn ang="0">
                  <a:pos x="0" y="186"/>
                </a:cxn>
                <a:cxn ang="0">
                  <a:pos x="106" y="177"/>
                </a:cxn>
                <a:cxn ang="0">
                  <a:pos x="144" y="184"/>
                </a:cxn>
                <a:cxn ang="0">
                  <a:pos x="148" y="195"/>
                </a:cxn>
                <a:cxn ang="0">
                  <a:pos x="114" y="213"/>
                </a:cxn>
                <a:cxn ang="0">
                  <a:pos x="86" y="253"/>
                </a:cxn>
                <a:cxn ang="0">
                  <a:pos x="86" y="311"/>
                </a:cxn>
                <a:cxn ang="0">
                  <a:pos x="96" y="345"/>
                </a:cxn>
                <a:cxn ang="0">
                  <a:pos x="121" y="358"/>
                </a:cxn>
                <a:cxn ang="0">
                  <a:pos x="132" y="350"/>
                </a:cxn>
                <a:cxn ang="0">
                  <a:pos x="132" y="350"/>
                </a:cxn>
              </a:cxnLst>
              <a:rect l="0" t="0" r="r" b="b"/>
              <a:pathLst>
                <a:path w="325" h="358">
                  <a:moveTo>
                    <a:pt x="132" y="350"/>
                  </a:moveTo>
                  <a:lnTo>
                    <a:pt x="134" y="283"/>
                  </a:lnTo>
                  <a:lnTo>
                    <a:pt x="147" y="242"/>
                  </a:lnTo>
                  <a:lnTo>
                    <a:pt x="162" y="230"/>
                  </a:lnTo>
                  <a:lnTo>
                    <a:pt x="190" y="230"/>
                  </a:lnTo>
                  <a:lnTo>
                    <a:pt x="216" y="246"/>
                  </a:lnTo>
                  <a:lnTo>
                    <a:pt x="243" y="232"/>
                  </a:lnTo>
                  <a:lnTo>
                    <a:pt x="249" y="196"/>
                  </a:lnTo>
                  <a:lnTo>
                    <a:pt x="325" y="182"/>
                  </a:lnTo>
                  <a:lnTo>
                    <a:pt x="320" y="171"/>
                  </a:lnTo>
                  <a:lnTo>
                    <a:pt x="302" y="156"/>
                  </a:lnTo>
                  <a:lnTo>
                    <a:pt x="268" y="153"/>
                  </a:lnTo>
                  <a:lnTo>
                    <a:pt x="219" y="167"/>
                  </a:lnTo>
                  <a:lnTo>
                    <a:pt x="211" y="156"/>
                  </a:lnTo>
                  <a:lnTo>
                    <a:pt x="217" y="133"/>
                  </a:lnTo>
                  <a:lnTo>
                    <a:pt x="262" y="79"/>
                  </a:lnTo>
                  <a:lnTo>
                    <a:pt x="268" y="52"/>
                  </a:lnTo>
                  <a:lnTo>
                    <a:pt x="240" y="38"/>
                  </a:lnTo>
                  <a:lnTo>
                    <a:pt x="200" y="70"/>
                  </a:lnTo>
                  <a:lnTo>
                    <a:pt x="183" y="104"/>
                  </a:lnTo>
                  <a:lnTo>
                    <a:pt x="177" y="133"/>
                  </a:lnTo>
                  <a:lnTo>
                    <a:pt x="161" y="76"/>
                  </a:lnTo>
                  <a:lnTo>
                    <a:pt x="133" y="21"/>
                  </a:lnTo>
                  <a:lnTo>
                    <a:pt x="106" y="0"/>
                  </a:lnTo>
                  <a:lnTo>
                    <a:pt x="87" y="0"/>
                  </a:lnTo>
                  <a:lnTo>
                    <a:pt x="66" y="17"/>
                  </a:lnTo>
                  <a:lnTo>
                    <a:pt x="70" y="62"/>
                  </a:lnTo>
                  <a:lnTo>
                    <a:pt x="139" y="153"/>
                  </a:lnTo>
                  <a:lnTo>
                    <a:pt x="81" y="137"/>
                  </a:lnTo>
                  <a:lnTo>
                    <a:pt x="28" y="138"/>
                  </a:lnTo>
                  <a:lnTo>
                    <a:pt x="0" y="152"/>
                  </a:lnTo>
                  <a:lnTo>
                    <a:pt x="0" y="186"/>
                  </a:lnTo>
                  <a:lnTo>
                    <a:pt x="106" y="177"/>
                  </a:lnTo>
                  <a:lnTo>
                    <a:pt x="144" y="184"/>
                  </a:lnTo>
                  <a:lnTo>
                    <a:pt x="148" y="195"/>
                  </a:lnTo>
                  <a:lnTo>
                    <a:pt x="114" y="213"/>
                  </a:lnTo>
                  <a:lnTo>
                    <a:pt x="86" y="253"/>
                  </a:lnTo>
                  <a:lnTo>
                    <a:pt x="86" y="311"/>
                  </a:lnTo>
                  <a:lnTo>
                    <a:pt x="96" y="345"/>
                  </a:lnTo>
                  <a:lnTo>
                    <a:pt x="121" y="358"/>
                  </a:lnTo>
                  <a:lnTo>
                    <a:pt x="132" y="350"/>
                  </a:lnTo>
                  <a:lnTo>
                    <a:pt x="132" y="350"/>
                  </a:lnTo>
                  <a:close/>
                </a:path>
              </a:pathLst>
            </a:custGeom>
            <a:solidFill>
              <a:srgbClr val="00C4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7" name="Freeform 7"/>
            <p:cNvSpPr>
              <a:spLocks/>
            </p:cNvSpPr>
            <p:nvPr/>
          </p:nvSpPr>
          <p:spPr bwMode="auto">
            <a:xfrm>
              <a:off x="738188" y="4514850"/>
              <a:ext cx="1065213" cy="117475"/>
            </a:xfrm>
            <a:custGeom>
              <a:avLst/>
              <a:gdLst/>
              <a:ahLst/>
              <a:cxnLst>
                <a:cxn ang="0">
                  <a:pos x="19" y="195"/>
                </a:cxn>
                <a:cxn ang="0">
                  <a:pos x="0" y="97"/>
                </a:cxn>
                <a:cxn ang="0">
                  <a:pos x="4" y="0"/>
                </a:cxn>
                <a:cxn ang="0">
                  <a:pos x="2658" y="8"/>
                </a:cxn>
                <a:cxn ang="0">
                  <a:pos x="2686" y="120"/>
                </a:cxn>
                <a:cxn ang="0">
                  <a:pos x="129" y="297"/>
                </a:cxn>
                <a:cxn ang="0">
                  <a:pos x="19" y="195"/>
                </a:cxn>
                <a:cxn ang="0">
                  <a:pos x="19" y="195"/>
                </a:cxn>
              </a:cxnLst>
              <a:rect l="0" t="0" r="r" b="b"/>
              <a:pathLst>
                <a:path w="2686" h="297">
                  <a:moveTo>
                    <a:pt x="19" y="195"/>
                  </a:moveTo>
                  <a:lnTo>
                    <a:pt x="0" y="97"/>
                  </a:lnTo>
                  <a:lnTo>
                    <a:pt x="4" y="0"/>
                  </a:lnTo>
                  <a:lnTo>
                    <a:pt x="2658" y="8"/>
                  </a:lnTo>
                  <a:lnTo>
                    <a:pt x="2686" y="120"/>
                  </a:lnTo>
                  <a:lnTo>
                    <a:pt x="129" y="297"/>
                  </a:lnTo>
                  <a:lnTo>
                    <a:pt x="19" y="195"/>
                  </a:lnTo>
                  <a:lnTo>
                    <a:pt x="19" y="195"/>
                  </a:lnTo>
                  <a:close/>
                </a:path>
              </a:pathLst>
            </a:custGeom>
            <a:solidFill>
              <a:srgbClr val="5E75F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8" name="Freeform 8"/>
            <p:cNvSpPr>
              <a:spLocks/>
            </p:cNvSpPr>
            <p:nvPr/>
          </p:nvSpPr>
          <p:spPr bwMode="auto">
            <a:xfrm>
              <a:off x="1622426" y="4422775"/>
              <a:ext cx="38100" cy="128587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34" y="235"/>
                </a:cxn>
                <a:cxn ang="0">
                  <a:pos x="34" y="170"/>
                </a:cxn>
                <a:cxn ang="0">
                  <a:pos x="0" y="29"/>
                </a:cxn>
                <a:cxn ang="0">
                  <a:pos x="25" y="29"/>
                </a:cxn>
                <a:cxn ang="0">
                  <a:pos x="34" y="0"/>
                </a:cxn>
                <a:cxn ang="0">
                  <a:pos x="62" y="95"/>
                </a:cxn>
                <a:cxn ang="0">
                  <a:pos x="86" y="201"/>
                </a:cxn>
                <a:cxn ang="0">
                  <a:pos x="97" y="299"/>
                </a:cxn>
                <a:cxn ang="0">
                  <a:pos x="49" y="324"/>
                </a:cxn>
                <a:cxn ang="0">
                  <a:pos x="15" y="307"/>
                </a:cxn>
                <a:cxn ang="0">
                  <a:pos x="15" y="307"/>
                </a:cxn>
              </a:cxnLst>
              <a:rect l="0" t="0" r="r" b="b"/>
              <a:pathLst>
                <a:path w="97" h="324">
                  <a:moveTo>
                    <a:pt x="15" y="307"/>
                  </a:moveTo>
                  <a:lnTo>
                    <a:pt x="34" y="235"/>
                  </a:lnTo>
                  <a:lnTo>
                    <a:pt x="34" y="170"/>
                  </a:lnTo>
                  <a:lnTo>
                    <a:pt x="0" y="29"/>
                  </a:lnTo>
                  <a:lnTo>
                    <a:pt x="25" y="29"/>
                  </a:lnTo>
                  <a:lnTo>
                    <a:pt x="34" y="0"/>
                  </a:lnTo>
                  <a:lnTo>
                    <a:pt x="62" y="95"/>
                  </a:lnTo>
                  <a:lnTo>
                    <a:pt x="86" y="201"/>
                  </a:lnTo>
                  <a:lnTo>
                    <a:pt x="97" y="299"/>
                  </a:lnTo>
                  <a:lnTo>
                    <a:pt x="49" y="324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solidFill>
              <a:srgbClr val="DDB79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49" name="Freeform 9"/>
            <p:cNvSpPr>
              <a:spLocks/>
            </p:cNvSpPr>
            <p:nvPr/>
          </p:nvSpPr>
          <p:spPr bwMode="auto">
            <a:xfrm>
              <a:off x="1143001" y="4518025"/>
              <a:ext cx="206375" cy="77787"/>
            </a:xfrm>
            <a:custGeom>
              <a:avLst/>
              <a:gdLst/>
              <a:ahLst/>
              <a:cxnLst>
                <a:cxn ang="0">
                  <a:pos x="45" y="6"/>
                </a:cxn>
                <a:cxn ang="0">
                  <a:pos x="11" y="15"/>
                </a:cxn>
                <a:cxn ang="0">
                  <a:pos x="6" y="29"/>
                </a:cxn>
                <a:cxn ang="0">
                  <a:pos x="52" y="36"/>
                </a:cxn>
                <a:cxn ang="0">
                  <a:pos x="127" y="49"/>
                </a:cxn>
                <a:cxn ang="0">
                  <a:pos x="119" y="56"/>
                </a:cxn>
                <a:cxn ang="0">
                  <a:pos x="54" y="60"/>
                </a:cxn>
                <a:cxn ang="0">
                  <a:pos x="16" y="68"/>
                </a:cxn>
                <a:cxn ang="0">
                  <a:pos x="28" y="77"/>
                </a:cxn>
                <a:cxn ang="0">
                  <a:pos x="62" y="85"/>
                </a:cxn>
                <a:cxn ang="0">
                  <a:pos x="102" y="93"/>
                </a:cxn>
                <a:cxn ang="0">
                  <a:pos x="100" y="99"/>
                </a:cxn>
                <a:cxn ang="0">
                  <a:pos x="72" y="106"/>
                </a:cxn>
                <a:cxn ang="0">
                  <a:pos x="40" y="111"/>
                </a:cxn>
                <a:cxn ang="0">
                  <a:pos x="98" y="133"/>
                </a:cxn>
                <a:cxn ang="0">
                  <a:pos x="116" y="147"/>
                </a:cxn>
                <a:cxn ang="0">
                  <a:pos x="90" y="156"/>
                </a:cxn>
                <a:cxn ang="0">
                  <a:pos x="206" y="185"/>
                </a:cxn>
                <a:cxn ang="0">
                  <a:pos x="475" y="180"/>
                </a:cxn>
                <a:cxn ang="0">
                  <a:pos x="437" y="171"/>
                </a:cxn>
                <a:cxn ang="0">
                  <a:pos x="404" y="161"/>
                </a:cxn>
                <a:cxn ang="0">
                  <a:pos x="372" y="151"/>
                </a:cxn>
                <a:cxn ang="0">
                  <a:pos x="347" y="141"/>
                </a:cxn>
                <a:cxn ang="0">
                  <a:pos x="336" y="128"/>
                </a:cxn>
                <a:cxn ang="0">
                  <a:pos x="353" y="125"/>
                </a:cxn>
                <a:cxn ang="0">
                  <a:pos x="419" y="112"/>
                </a:cxn>
                <a:cxn ang="0">
                  <a:pos x="384" y="106"/>
                </a:cxn>
                <a:cxn ang="0">
                  <a:pos x="299" y="91"/>
                </a:cxn>
                <a:cxn ang="0">
                  <a:pos x="297" y="80"/>
                </a:cxn>
                <a:cxn ang="0">
                  <a:pos x="332" y="74"/>
                </a:cxn>
                <a:cxn ang="0">
                  <a:pos x="458" y="69"/>
                </a:cxn>
                <a:cxn ang="0">
                  <a:pos x="504" y="53"/>
                </a:cxn>
                <a:cxn ang="0">
                  <a:pos x="495" y="48"/>
                </a:cxn>
                <a:cxn ang="0">
                  <a:pos x="420" y="43"/>
                </a:cxn>
                <a:cxn ang="0">
                  <a:pos x="350" y="37"/>
                </a:cxn>
                <a:cxn ang="0">
                  <a:pos x="414" y="31"/>
                </a:cxn>
                <a:cxn ang="0">
                  <a:pos x="499" y="27"/>
                </a:cxn>
                <a:cxn ang="0">
                  <a:pos x="520" y="15"/>
                </a:cxn>
                <a:cxn ang="0">
                  <a:pos x="509" y="0"/>
                </a:cxn>
                <a:cxn ang="0">
                  <a:pos x="66" y="2"/>
                </a:cxn>
              </a:cxnLst>
              <a:rect l="0" t="0" r="r" b="b"/>
              <a:pathLst>
                <a:path w="520" h="194">
                  <a:moveTo>
                    <a:pt x="66" y="2"/>
                  </a:moveTo>
                  <a:lnTo>
                    <a:pt x="45" y="6"/>
                  </a:lnTo>
                  <a:lnTo>
                    <a:pt x="28" y="10"/>
                  </a:lnTo>
                  <a:lnTo>
                    <a:pt x="11" y="15"/>
                  </a:lnTo>
                  <a:lnTo>
                    <a:pt x="0" y="26"/>
                  </a:lnTo>
                  <a:lnTo>
                    <a:pt x="6" y="29"/>
                  </a:lnTo>
                  <a:lnTo>
                    <a:pt x="16" y="32"/>
                  </a:lnTo>
                  <a:lnTo>
                    <a:pt x="52" y="36"/>
                  </a:lnTo>
                  <a:lnTo>
                    <a:pt x="116" y="45"/>
                  </a:lnTo>
                  <a:lnTo>
                    <a:pt x="127" y="49"/>
                  </a:lnTo>
                  <a:lnTo>
                    <a:pt x="127" y="53"/>
                  </a:lnTo>
                  <a:lnTo>
                    <a:pt x="119" y="56"/>
                  </a:lnTo>
                  <a:lnTo>
                    <a:pt x="101" y="58"/>
                  </a:lnTo>
                  <a:lnTo>
                    <a:pt x="54" y="60"/>
                  </a:lnTo>
                  <a:lnTo>
                    <a:pt x="20" y="64"/>
                  </a:lnTo>
                  <a:lnTo>
                    <a:pt x="16" y="68"/>
                  </a:lnTo>
                  <a:lnTo>
                    <a:pt x="19" y="72"/>
                  </a:lnTo>
                  <a:lnTo>
                    <a:pt x="28" y="77"/>
                  </a:lnTo>
                  <a:lnTo>
                    <a:pt x="43" y="82"/>
                  </a:lnTo>
                  <a:lnTo>
                    <a:pt x="62" y="85"/>
                  </a:lnTo>
                  <a:lnTo>
                    <a:pt x="86" y="89"/>
                  </a:lnTo>
                  <a:lnTo>
                    <a:pt x="102" y="93"/>
                  </a:lnTo>
                  <a:lnTo>
                    <a:pt x="106" y="96"/>
                  </a:lnTo>
                  <a:lnTo>
                    <a:pt x="100" y="99"/>
                  </a:lnTo>
                  <a:lnTo>
                    <a:pt x="88" y="103"/>
                  </a:lnTo>
                  <a:lnTo>
                    <a:pt x="72" y="106"/>
                  </a:lnTo>
                  <a:lnTo>
                    <a:pt x="57" y="108"/>
                  </a:lnTo>
                  <a:lnTo>
                    <a:pt x="40" y="111"/>
                  </a:lnTo>
                  <a:lnTo>
                    <a:pt x="90" y="130"/>
                  </a:lnTo>
                  <a:lnTo>
                    <a:pt x="98" y="133"/>
                  </a:lnTo>
                  <a:lnTo>
                    <a:pt x="114" y="140"/>
                  </a:lnTo>
                  <a:lnTo>
                    <a:pt x="116" y="147"/>
                  </a:lnTo>
                  <a:lnTo>
                    <a:pt x="107" y="151"/>
                  </a:lnTo>
                  <a:lnTo>
                    <a:pt x="90" y="156"/>
                  </a:lnTo>
                  <a:lnTo>
                    <a:pt x="86" y="194"/>
                  </a:lnTo>
                  <a:lnTo>
                    <a:pt x="206" y="185"/>
                  </a:lnTo>
                  <a:lnTo>
                    <a:pt x="484" y="183"/>
                  </a:lnTo>
                  <a:lnTo>
                    <a:pt x="475" y="180"/>
                  </a:lnTo>
                  <a:lnTo>
                    <a:pt x="452" y="175"/>
                  </a:lnTo>
                  <a:lnTo>
                    <a:pt x="437" y="171"/>
                  </a:lnTo>
                  <a:lnTo>
                    <a:pt x="420" y="166"/>
                  </a:lnTo>
                  <a:lnTo>
                    <a:pt x="404" y="161"/>
                  </a:lnTo>
                  <a:lnTo>
                    <a:pt x="388" y="156"/>
                  </a:lnTo>
                  <a:lnTo>
                    <a:pt x="372" y="151"/>
                  </a:lnTo>
                  <a:lnTo>
                    <a:pt x="359" y="146"/>
                  </a:lnTo>
                  <a:lnTo>
                    <a:pt x="347" y="141"/>
                  </a:lnTo>
                  <a:lnTo>
                    <a:pt x="338" y="137"/>
                  </a:lnTo>
                  <a:lnTo>
                    <a:pt x="336" y="128"/>
                  </a:lnTo>
                  <a:lnTo>
                    <a:pt x="341" y="126"/>
                  </a:lnTo>
                  <a:lnTo>
                    <a:pt x="353" y="125"/>
                  </a:lnTo>
                  <a:lnTo>
                    <a:pt x="423" y="115"/>
                  </a:lnTo>
                  <a:lnTo>
                    <a:pt x="419" y="112"/>
                  </a:lnTo>
                  <a:lnTo>
                    <a:pt x="406" y="109"/>
                  </a:lnTo>
                  <a:lnTo>
                    <a:pt x="384" y="106"/>
                  </a:lnTo>
                  <a:lnTo>
                    <a:pt x="350" y="101"/>
                  </a:lnTo>
                  <a:lnTo>
                    <a:pt x="299" y="91"/>
                  </a:lnTo>
                  <a:lnTo>
                    <a:pt x="293" y="85"/>
                  </a:lnTo>
                  <a:lnTo>
                    <a:pt x="297" y="80"/>
                  </a:lnTo>
                  <a:lnTo>
                    <a:pt x="311" y="77"/>
                  </a:lnTo>
                  <a:lnTo>
                    <a:pt x="332" y="74"/>
                  </a:lnTo>
                  <a:lnTo>
                    <a:pt x="393" y="72"/>
                  </a:lnTo>
                  <a:lnTo>
                    <a:pt x="458" y="69"/>
                  </a:lnTo>
                  <a:lnTo>
                    <a:pt x="500" y="59"/>
                  </a:lnTo>
                  <a:lnTo>
                    <a:pt x="504" y="53"/>
                  </a:lnTo>
                  <a:lnTo>
                    <a:pt x="501" y="50"/>
                  </a:lnTo>
                  <a:lnTo>
                    <a:pt x="495" y="48"/>
                  </a:lnTo>
                  <a:lnTo>
                    <a:pt x="467" y="45"/>
                  </a:lnTo>
                  <a:lnTo>
                    <a:pt x="420" y="43"/>
                  </a:lnTo>
                  <a:lnTo>
                    <a:pt x="352" y="40"/>
                  </a:lnTo>
                  <a:lnTo>
                    <a:pt x="350" y="37"/>
                  </a:lnTo>
                  <a:lnTo>
                    <a:pt x="362" y="35"/>
                  </a:lnTo>
                  <a:lnTo>
                    <a:pt x="414" y="31"/>
                  </a:lnTo>
                  <a:lnTo>
                    <a:pt x="476" y="29"/>
                  </a:lnTo>
                  <a:lnTo>
                    <a:pt x="499" y="27"/>
                  </a:lnTo>
                  <a:lnTo>
                    <a:pt x="513" y="25"/>
                  </a:lnTo>
                  <a:lnTo>
                    <a:pt x="520" y="15"/>
                  </a:lnTo>
                  <a:lnTo>
                    <a:pt x="515" y="5"/>
                  </a:lnTo>
                  <a:lnTo>
                    <a:pt x="509" y="0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solidFill>
              <a:srgbClr val="3BE8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50" name="Freeform 10"/>
            <p:cNvSpPr>
              <a:spLocks/>
            </p:cNvSpPr>
            <p:nvPr/>
          </p:nvSpPr>
          <p:spPr bwMode="auto">
            <a:xfrm>
              <a:off x="1706563" y="4418013"/>
              <a:ext cx="42863" cy="1238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23" y="0"/>
                </a:cxn>
                <a:cxn ang="0">
                  <a:pos x="52" y="13"/>
                </a:cxn>
                <a:cxn ang="0">
                  <a:pos x="58" y="50"/>
                </a:cxn>
                <a:cxn ang="0">
                  <a:pos x="88" y="131"/>
                </a:cxn>
                <a:cxn ang="0">
                  <a:pos x="100" y="203"/>
                </a:cxn>
                <a:cxn ang="0">
                  <a:pos x="107" y="314"/>
                </a:cxn>
                <a:cxn ang="0">
                  <a:pos x="47" y="308"/>
                </a:cxn>
                <a:cxn ang="0">
                  <a:pos x="56" y="254"/>
                </a:cxn>
                <a:cxn ang="0">
                  <a:pos x="39" y="153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7" h="314">
                  <a:moveTo>
                    <a:pt x="0" y="4"/>
                  </a:moveTo>
                  <a:lnTo>
                    <a:pt x="23" y="0"/>
                  </a:lnTo>
                  <a:lnTo>
                    <a:pt x="52" y="13"/>
                  </a:lnTo>
                  <a:lnTo>
                    <a:pt x="58" y="50"/>
                  </a:lnTo>
                  <a:lnTo>
                    <a:pt x="88" y="131"/>
                  </a:lnTo>
                  <a:lnTo>
                    <a:pt x="100" y="203"/>
                  </a:lnTo>
                  <a:lnTo>
                    <a:pt x="107" y="314"/>
                  </a:lnTo>
                  <a:lnTo>
                    <a:pt x="47" y="308"/>
                  </a:lnTo>
                  <a:lnTo>
                    <a:pt x="56" y="254"/>
                  </a:lnTo>
                  <a:lnTo>
                    <a:pt x="39" y="153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DB79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51" name="Freeform 11"/>
            <p:cNvSpPr>
              <a:spLocks/>
            </p:cNvSpPr>
            <p:nvPr/>
          </p:nvSpPr>
          <p:spPr bwMode="auto">
            <a:xfrm>
              <a:off x="395288" y="4527550"/>
              <a:ext cx="1714500" cy="730250"/>
            </a:xfrm>
            <a:custGeom>
              <a:avLst/>
              <a:gdLst/>
              <a:ahLst/>
              <a:cxnLst>
                <a:cxn ang="0">
                  <a:pos x="470" y="130"/>
                </a:cxn>
                <a:cxn ang="0">
                  <a:pos x="659" y="127"/>
                </a:cxn>
                <a:cxn ang="0">
                  <a:pos x="802" y="128"/>
                </a:cxn>
                <a:cxn ang="0">
                  <a:pos x="913" y="146"/>
                </a:cxn>
                <a:cxn ang="0">
                  <a:pos x="1035" y="148"/>
                </a:cxn>
                <a:cxn ang="0">
                  <a:pos x="1458" y="132"/>
                </a:cxn>
                <a:cxn ang="0">
                  <a:pos x="1611" y="118"/>
                </a:cxn>
                <a:cxn ang="0">
                  <a:pos x="1722" y="117"/>
                </a:cxn>
                <a:cxn ang="0">
                  <a:pos x="1957" y="81"/>
                </a:cxn>
                <a:cxn ang="0">
                  <a:pos x="2274" y="50"/>
                </a:cxn>
                <a:cxn ang="0">
                  <a:pos x="2351" y="34"/>
                </a:cxn>
                <a:cxn ang="0">
                  <a:pos x="2374" y="41"/>
                </a:cxn>
                <a:cxn ang="0">
                  <a:pos x="2422" y="13"/>
                </a:cxn>
                <a:cxn ang="0">
                  <a:pos x="2590" y="0"/>
                </a:cxn>
                <a:cxn ang="0">
                  <a:pos x="2596" y="15"/>
                </a:cxn>
                <a:cxn ang="0">
                  <a:pos x="2610" y="28"/>
                </a:cxn>
                <a:cxn ang="0">
                  <a:pos x="2631" y="27"/>
                </a:cxn>
                <a:cxn ang="0">
                  <a:pos x="2710" y="29"/>
                </a:cxn>
                <a:cxn ang="0">
                  <a:pos x="2793" y="60"/>
                </a:cxn>
                <a:cxn ang="0">
                  <a:pos x="2696" y="387"/>
                </a:cxn>
                <a:cxn ang="0">
                  <a:pos x="2683" y="772"/>
                </a:cxn>
                <a:cxn ang="0">
                  <a:pos x="2597" y="1193"/>
                </a:cxn>
                <a:cxn ang="0">
                  <a:pos x="2659" y="1574"/>
                </a:cxn>
                <a:cxn ang="0">
                  <a:pos x="2198" y="1704"/>
                </a:cxn>
                <a:cxn ang="0">
                  <a:pos x="1619" y="1790"/>
                </a:cxn>
                <a:cxn ang="0">
                  <a:pos x="1125" y="1708"/>
                </a:cxn>
                <a:cxn ang="0">
                  <a:pos x="631" y="1841"/>
                </a:cxn>
                <a:cxn ang="0">
                  <a:pos x="163" y="1714"/>
                </a:cxn>
                <a:cxn ang="0">
                  <a:pos x="0" y="1348"/>
                </a:cxn>
                <a:cxn ang="0">
                  <a:pos x="28" y="874"/>
                </a:cxn>
                <a:cxn ang="0">
                  <a:pos x="67" y="551"/>
                </a:cxn>
                <a:cxn ang="0">
                  <a:pos x="114" y="123"/>
                </a:cxn>
                <a:cxn ang="0">
                  <a:pos x="372" y="138"/>
                </a:cxn>
              </a:cxnLst>
              <a:rect l="0" t="0" r="r" b="b"/>
              <a:pathLst>
                <a:path w="2793" h="1841">
                  <a:moveTo>
                    <a:pt x="372" y="138"/>
                  </a:moveTo>
                  <a:lnTo>
                    <a:pt x="470" y="130"/>
                  </a:lnTo>
                  <a:lnTo>
                    <a:pt x="596" y="142"/>
                  </a:lnTo>
                  <a:lnTo>
                    <a:pt x="659" y="127"/>
                  </a:lnTo>
                  <a:lnTo>
                    <a:pt x="703" y="138"/>
                  </a:lnTo>
                  <a:lnTo>
                    <a:pt x="802" y="128"/>
                  </a:lnTo>
                  <a:lnTo>
                    <a:pt x="837" y="139"/>
                  </a:lnTo>
                  <a:lnTo>
                    <a:pt x="913" y="146"/>
                  </a:lnTo>
                  <a:lnTo>
                    <a:pt x="981" y="135"/>
                  </a:lnTo>
                  <a:lnTo>
                    <a:pt x="1035" y="148"/>
                  </a:lnTo>
                  <a:lnTo>
                    <a:pt x="1269" y="144"/>
                  </a:lnTo>
                  <a:lnTo>
                    <a:pt x="1458" y="132"/>
                  </a:lnTo>
                  <a:lnTo>
                    <a:pt x="1525" y="120"/>
                  </a:lnTo>
                  <a:lnTo>
                    <a:pt x="1611" y="118"/>
                  </a:lnTo>
                  <a:lnTo>
                    <a:pt x="1683" y="117"/>
                  </a:lnTo>
                  <a:lnTo>
                    <a:pt x="1722" y="117"/>
                  </a:lnTo>
                  <a:lnTo>
                    <a:pt x="1819" y="93"/>
                  </a:lnTo>
                  <a:lnTo>
                    <a:pt x="1957" y="81"/>
                  </a:lnTo>
                  <a:lnTo>
                    <a:pt x="2117" y="71"/>
                  </a:lnTo>
                  <a:lnTo>
                    <a:pt x="2274" y="50"/>
                  </a:lnTo>
                  <a:lnTo>
                    <a:pt x="2341" y="29"/>
                  </a:lnTo>
                  <a:lnTo>
                    <a:pt x="2351" y="34"/>
                  </a:lnTo>
                  <a:lnTo>
                    <a:pt x="2361" y="38"/>
                  </a:lnTo>
                  <a:lnTo>
                    <a:pt x="2374" y="41"/>
                  </a:lnTo>
                  <a:lnTo>
                    <a:pt x="2401" y="38"/>
                  </a:lnTo>
                  <a:lnTo>
                    <a:pt x="2422" y="13"/>
                  </a:lnTo>
                  <a:lnTo>
                    <a:pt x="2508" y="15"/>
                  </a:lnTo>
                  <a:lnTo>
                    <a:pt x="2590" y="0"/>
                  </a:lnTo>
                  <a:lnTo>
                    <a:pt x="2592" y="8"/>
                  </a:lnTo>
                  <a:lnTo>
                    <a:pt x="2596" y="15"/>
                  </a:lnTo>
                  <a:lnTo>
                    <a:pt x="2602" y="22"/>
                  </a:lnTo>
                  <a:lnTo>
                    <a:pt x="2610" y="28"/>
                  </a:lnTo>
                  <a:lnTo>
                    <a:pt x="2620" y="31"/>
                  </a:lnTo>
                  <a:lnTo>
                    <a:pt x="2631" y="27"/>
                  </a:lnTo>
                  <a:lnTo>
                    <a:pt x="2645" y="17"/>
                  </a:lnTo>
                  <a:lnTo>
                    <a:pt x="2710" y="29"/>
                  </a:lnTo>
                  <a:lnTo>
                    <a:pt x="2764" y="38"/>
                  </a:lnTo>
                  <a:lnTo>
                    <a:pt x="2793" y="60"/>
                  </a:lnTo>
                  <a:lnTo>
                    <a:pt x="2778" y="239"/>
                  </a:lnTo>
                  <a:lnTo>
                    <a:pt x="2696" y="387"/>
                  </a:lnTo>
                  <a:lnTo>
                    <a:pt x="2737" y="585"/>
                  </a:lnTo>
                  <a:lnTo>
                    <a:pt x="2683" y="772"/>
                  </a:lnTo>
                  <a:lnTo>
                    <a:pt x="2645" y="1007"/>
                  </a:lnTo>
                  <a:lnTo>
                    <a:pt x="2597" y="1193"/>
                  </a:lnTo>
                  <a:lnTo>
                    <a:pt x="2696" y="1424"/>
                  </a:lnTo>
                  <a:lnTo>
                    <a:pt x="2659" y="1574"/>
                  </a:lnTo>
                  <a:lnTo>
                    <a:pt x="2691" y="1730"/>
                  </a:lnTo>
                  <a:lnTo>
                    <a:pt x="2198" y="1704"/>
                  </a:lnTo>
                  <a:lnTo>
                    <a:pt x="1977" y="1618"/>
                  </a:lnTo>
                  <a:lnTo>
                    <a:pt x="1619" y="1790"/>
                  </a:lnTo>
                  <a:lnTo>
                    <a:pt x="1347" y="1781"/>
                  </a:lnTo>
                  <a:lnTo>
                    <a:pt x="1125" y="1708"/>
                  </a:lnTo>
                  <a:lnTo>
                    <a:pt x="899" y="1719"/>
                  </a:lnTo>
                  <a:lnTo>
                    <a:pt x="631" y="1841"/>
                  </a:lnTo>
                  <a:lnTo>
                    <a:pt x="481" y="1785"/>
                  </a:lnTo>
                  <a:lnTo>
                    <a:pt x="163" y="1714"/>
                  </a:lnTo>
                  <a:lnTo>
                    <a:pt x="30" y="1730"/>
                  </a:lnTo>
                  <a:lnTo>
                    <a:pt x="0" y="1348"/>
                  </a:lnTo>
                  <a:lnTo>
                    <a:pt x="28" y="1140"/>
                  </a:lnTo>
                  <a:lnTo>
                    <a:pt x="28" y="874"/>
                  </a:lnTo>
                  <a:lnTo>
                    <a:pt x="13" y="628"/>
                  </a:lnTo>
                  <a:lnTo>
                    <a:pt x="67" y="551"/>
                  </a:lnTo>
                  <a:lnTo>
                    <a:pt x="121" y="297"/>
                  </a:lnTo>
                  <a:lnTo>
                    <a:pt x="114" y="123"/>
                  </a:lnTo>
                  <a:lnTo>
                    <a:pt x="372" y="138"/>
                  </a:lnTo>
                  <a:lnTo>
                    <a:pt x="372" y="138"/>
                  </a:lnTo>
                  <a:close/>
                </a:path>
              </a:pathLst>
            </a:custGeom>
            <a:solidFill>
              <a:srgbClr val="FFFF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52" name="Freeform 12"/>
            <p:cNvSpPr>
              <a:spLocks/>
            </p:cNvSpPr>
            <p:nvPr/>
          </p:nvSpPr>
          <p:spPr bwMode="auto">
            <a:xfrm>
              <a:off x="1674813" y="4325938"/>
              <a:ext cx="103188" cy="131762"/>
            </a:xfrm>
            <a:custGeom>
              <a:avLst/>
              <a:gdLst/>
              <a:ahLst/>
              <a:cxnLst>
                <a:cxn ang="0">
                  <a:pos x="4" y="34"/>
                </a:cxn>
                <a:cxn ang="0">
                  <a:pos x="21" y="73"/>
                </a:cxn>
                <a:cxn ang="0">
                  <a:pos x="48" y="107"/>
                </a:cxn>
                <a:cxn ang="0">
                  <a:pos x="58" y="122"/>
                </a:cxn>
                <a:cxn ang="0">
                  <a:pos x="17" y="121"/>
                </a:cxn>
                <a:cxn ang="0">
                  <a:pos x="11" y="129"/>
                </a:cxn>
                <a:cxn ang="0">
                  <a:pos x="64" y="144"/>
                </a:cxn>
                <a:cxn ang="0">
                  <a:pos x="68" y="169"/>
                </a:cxn>
                <a:cxn ang="0">
                  <a:pos x="45" y="203"/>
                </a:cxn>
                <a:cxn ang="0">
                  <a:pos x="24" y="246"/>
                </a:cxn>
                <a:cxn ang="0">
                  <a:pos x="21" y="278"/>
                </a:cxn>
                <a:cxn ang="0">
                  <a:pos x="38" y="249"/>
                </a:cxn>
                <a:cxn ang="0">
                  <a:pos x="63" y="222"/>
                </a:cxn>
                <a:cxn ang="0">
                  <a:pos x="79" y="216"/>
                </a:cxn>
                <a:cxn ang="0">
                  <a:pos x="118" y="222"/>
                </a:cxn>
                <a:cxn ang="0">
                  <a:pos x="139" y="233"/>
                </a:cxn>
                <a:cxn ang="0">
                  <a:pos x="159" y="247"/>
                </a:cxn>
                <a:cxn ang="0">
                  <a:pos x="196" y="280"/>
                </a:cxn>
                <a:cxn ang="0">
                  <a:pos x="222" y="316"/>
                </a:cxn>
                <a:cxn ang="0">
                  <a:pos x="233" y="324"/>
                </a:cxn>
                <a:cxn ang="0">
                  <a:pos x="226" y="290"/>
                </a:cxn>
                <a:cxn ang="0">
                  <a:pos x="212" y="269"/>
                </a:cxn>
                <a:cxn ang="0">
                  <a:pos x="188" y="242"/>
                </a:cxn>
                <a:cxn ang="0">
                  <a:pos x="151" y="211"/>
                </a:cxn>
                <a:cxn ang="0">
                  <a:pos x="141" y="182"/>
                </a:cxn>
                <a:cxn ang="0">
                  <a:pos x="156" y="170"/>
                </a:cxn>
                <a:cxn ang="0">
                  <a:pos x="174" y="159"/>
                </a:cxn>
                <a:cxn ang="0">
                  <a:pos x="196" y="148"/>
                </a:cxn>
                <a:cxn ang="0">
                  <a:pos x="217" y="139"/>
                </a:cxn>
                <a:cxn ang="0">
                  <a:pos x="238" y="135"/>
                </a:cxn>
                <a:cxn ang="0">
                  <a:pos x="251" y="130"/>
                </a:cxn>
                <a:cxn ang="0">
                  <a:pos x="230" y="122"/>
                </a:cxn>
                <a:cxn ang="0">
                  <a:pos x="185" y="125"/>
                </a:cxn>
                <a:cxn ang="0">
                  <a:pos x="153" y="134"/>
                </a:cxn>
                <a:cxn ang="0">
                  <a:pos x="134" y="141"/>
                </a:cxn>
                <a:cxn ang="0">
                  <a:pos x="111" y="151"/>
                </a:cxn>
                <a:cxn ang="0">
                  <a:pos x="120" y="87"/>
                </a:cxn>
                <a:cxn ang="0">
                  <a:pos x="134" y="36"/>
                </a:cxn>
                <a:cxn ang="0">
                  <a:pos x="144" y="16"/>
                </a:cxn>
                <a:cxn ang="0">
                  <a:pos x="153" y="0"/>
                </a:cxn>
                <a:cxn ang="0">
                  <a:pos x="126" y="23"/>
                </a:cxn>
                <a:cxn ang="0">
                  <a:pos x="100" y="77"/>
                </a:cxn>
                <a:cxn ang="0">
                  <a:pos x="84" y="122"/>
                </a:cxn>
                <a:cxn ang="0">
                  <a:pos x="1" y="24"/>
                </a:cxn>
              </a:cxnLst>
              <a:rect l="0" t="0" r="r" b="b"/>
              <a:pathLst>
                <a:path w="257" h="333">
                  <a:moveTo>
                    <a:pt x="1" y="24"/>
                  </a:moveTo>
                  <a:lnTo>
                    <a:pt x="4" y="34"/>
                  </a:lnTo>
                  <a:lnTo>
                    <a:pt x="14" y="58"/>
                  </a:lnTo>
                  <a:lnTo>
                    <a:pt x="21" y="73"/>
                  </a:lnTo>
                  <a:lnTo>
                    <a:pt x="33" y="91"/>
                  </a:lnTo>
                  <a:lnTo>
                    <a:pt x="48" y="107"/>
                  </a:lnTo>
                  <a:lnTo>
                    <a:pt x="65" y="125"/>
                  </a:lnTo>
                  <a:lnTo>
                    <a:pt x="58" y="122"/>
                  </a:lnTo>
                  <a:lnTo>
                    <a:pt x="39" y="121"/>
                  </a:lnTo>
                  <a:lnTo>
                    <a:pt x="17" y="121"/>
                  </a:lnTo>
                  <a:lnTo>
                    <a:pt x="0" y="127"/>
                  </a:lnTo>
                  <a:lnTo>
                    <a:pt x="11" y="129"/>
                  </a:lnTo>
                  <a:lnTo>
                    <a:pt x="38" y="135"/>
                  </a:lnTo>
                  <a:lnTo>
                    <a:pt x="64" y="144"/>
                  </a:lnTo>
                  <a:lnTo>
                    <a:pt x="78" y="156"/>
                  </a:lnTo>
                  <a:lnTo>
                    <a:pt x="68" y="169"/>
                  </a:lnTo>
                  <a:lnTo>
                    <a:pt x="58" y="184"/>
                  </a:lnTo>
                  <a:lnTo>
                    <a:pt x="45" y="203"/>
                  </a:lnTo>
                  <a:lnTo>
                    <a:pt x="34" y="223"/>
                  </a:lnTo>
                  <a:lnTo>
                    <a:pt x="24" y="246"/>
                  </a:lnTo>
                  <a:lnTo>
                    <a:pt x="15" y="290"/>
                  </a:lnTo>
                  <a:lnTo>
                    <a:pt x="21" y="278"/>
                  </a:lnTo>
                  <a:lnTo>
                    <a:pt x="28" y="264"/>
                  </a:lnTo>
                  <a:lnTo>
                    <a:pt x="38" y="249"/>
                  </a:lnTo>
                  <a:lnTo>
                    <a:pt x="49" y="235"/>
                  </a:lnTo>
                  <a:lnTo>
                    <a:pt x="63" y="222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98" y="216"/>
                  </a:lnTo>
                  <a:lnTo>
                    <a:pt x="118" y="222"/>
                  </a:lnTo>
                  <a:lnTo>
                    <a:pt x="129" y="227"/>
                  </a:lnTo>
                  <a:lnTo>
                    <a:pt x="139" y="233"/>
                  </a:lnTo>
                  <a:lnTo>
                    <a:pt x="149" y="240"/>
                  </a:lnTo>
                  <a:lnTo>
                    <a:pt x="159" y="247"/>
                  </a:lnTo>
                  <a:lnTo>
                    <a:pt x="178" y="263"/>
                  </a:lnTo>
                  <a:lnTo>
                    <a:pt x="196" y="280"/>
                  </a:lnTo>
                  <a:lnTo>
                    <a:pt x="209" y="299"/>
                  </a:lnTo>
                  <a:lnTo>
                    <a:pt x="222" y="316"/>
                  </a:lnTo>
                  <a:lnTo>
                    <a:pt x="230" y="333"/>
                  </a:lnTo>
                  <a:lnTo>
                    <a:pt x="233" y="324"/>
                  </a:lnTo>
                  <a:lnTo>
                    <a:pt x="230" y="300"/>
                  </a:lnTo>
                  <a:lnTo>
                    <a:pt x="226" y="290"/>
                  </a:lnTo>
                  <a:lnTo>
                    <a:pt x="219" y="280"/>
                  </a:lnTo>
                  <a:lnTo>
                    <a:pt x="212" y="269"/>
                  </a:lnTo>
                  <a:lnTo>
                    <a:pt x="202" y="256"/>
                  </a:lnTo>
                  <a:lnTo>
                    <a:pt x="188" y="242"/>
                  </a:lnTo>
                  <a:lnTo>
                    <a:pt x="172" y="227"/>
                  </a:lnTo>
                  <a:lnTo>
                    <a:pt x="151" y="211"/>
                  </a:lnTo>
                  <a:lnTo>
                    <a:pt x="127" y="193"/>
                  </a:lnTo>
                  <a:lnTo>
                    <a:pt x="141" y="182"/>
                  </a:lnTo>
                  <a:lnTo>
                    <a:pt x="148" y="177"/>
                  </a:lnTo>
                  <a:lnTo>
                    <a:pt x="156" y="170"/>
                  </a:lnTo>
                  <a:lnTo>
                    <a:pt x="165" y="165"/>
                  </a:lnTo>
                  <a:lnTo>
                    <a:pt x="174" y="159"/>
                  </a:lnTo>
                  <a:lnTo>
                    <a:pt x="184" y="153"/>
                  </a:lnTo>
                  <a:lnTo>
                    <a:pt x="196" y="148"/>
                  </a:lnTo>
                  <a:lnTo>
                    <a:pt x="206" y="143"/>
                  </a:lnTo>
                  <a:lnTo>
                    <a:pt x="217" y="139"/>
                  </a:lnTo>
                  <a:lnTo>
                    <a:pt x="227" y="136"/>
                  </a:lnTo>
                  <a:lnTo>
                    <a:pt x="238" y="135"/>
                  </a:lnTo>
                  <a:lnTo>
                    <a:pt x="257" y="136"/>
                  </a:lnTo>
                  <a:lnTo>
                    <a:pt x="251" y="130"/>
                  </a:lnTo>
                  <a:lnTo>
                    <a:pt x="243" y="126"/>
                  </a:lnTo>
                  <a:lnTo>
                    <a:pt x="230" y="122"/>
                  </a:lnTo>
                  <a:lnTo>
                    <a:pt x="211" y="121"/>
                  </a:lnTo>
                  <a:lnTo>
                    <a:pt x="185" y="125"/>
                  </a:lnTo>
                  <a:lnTo>
                    <a:pt x="170" y="129"/>
                  </a:lnTo>
                  <a:lnTo>
                    <a:pt x="153" y="134"/>
                  </a:lnTo>
                  <a:lnTo>
                    <a:pt x="142" y="137"/>
                  </a:lnTo>
                  <a:lnTo>
                    <a:pt x="134" y="141"/>
                  </a:lnTo>
                  <a:lnTo>
                    <a:pt x="122" y="146"/>
                  </a:lnTo>
                  <a:lnTo>
                    <a:pt x="111" y="151"/>
                  </a:lnTo>
                  <a:lnTo>
                    <a:pt x="113" y="132"/>
                  </a:lnTo>
                  <a:lnTo>
                    <a:pt x="120" y="87"/>
                  </a:lnTo>
                  <a:lnTo>
                    <a:pt x="125" y="62"/>
                  </a:lnTo>
                  <a:lnTo>
                    <a:pt x="134" y="36"/>
                  </a:lnTo>
                  <a:lnTo>
                    <a:pt x="139" y="26"/>
                  </a:lnTo>
                  <a:lnTo>
                    <a:pt x="144" y="16"/>
                  </a:lnTo>
                  <a:lnTo>
                    <a:pt x="158" y="1"/>
                  </a:lnTo>
                  <a:lnTo>
                    <a:pt x="153" y="0"/>
                  </a:lnTo>
                  <a:lnTo>
                    <a:pt x="136" y="10"/>
                  </a:lnTo>
                  <a:lnTo>
                    <a:pt x="126" y="23"/>
                  </a:lnTo>
                  <a:lnTo>
                    <a:pt x="113" y="45"/>
                  </a:lnTo>
                  <a:lnTo>
                    <a:pt x="100" y="77"/>
                  </a:lnTo>
                  <a:lnTo>
                    <a:pt x="92" y="98"/>
                  </a:lnTo>
                  <a:lnTo>
                    <a:pt x="84" y="122"/>
                  </a:lnTo>
                  <a:lnTo>
                    <a:pt x="1" y="24"/>
                  </a:lnTo>
                  <a:lnTo>
                    <a:pt x="1" y="24"/>
                  </a:lnTo>
                  <a:close/>
                </a:path>
              </a:pathLst>
            </a:custGeom>
            <a:solidFill>
              <a:srgbClr val="1AFF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53" name="Freeform 13"/>
            <p:cNvSpPr>
              <a:spLocks/>
            </p:cNvSpPr>
            <p:nvPr/>
          </p:nvSpPr>
          <p:spPr bwMode="auto">
            <a:xfrm>
              <a:off x="1560513" y="4357688"/>
              <a:ext cx="93663" cy="111125"/>
            </a:xfrm>
            <a:custGeom>
              <a:avLst/>
              <a:gdLst/>
              <a:ahLst/>
              <a:cxnLst>
                <a:cxn ang="0">
                  <a:pos x="0" y="124"/>
                </a:cxn>
                <a:cxn ang="0">
                  <a:pos x="10" y="123"/>
                </a:cxn>
                <a:cxn ang="0">
                  <a:pos x="36" y="119"/>
                </a:cxn>
                <a:cxn ang="0">
                  <a:pos x="72" y="118"/>
                </a:cxn>
                <a:cxn ang="0">
                  <a:pos x="108" y="123"/>
                </a:cxn>
                <a:cxn ang="0">
                  <a:pos x="98" y="110"/>
                </a:cxn>
                <a:cxn ang="0">
                  <a:pos x="88" y="96"/>
                </a:cxn>
                <a:cxn ang="0">
                  <a:pos x="77" y="80"/>
                </a:cxn>
                <a:cxn ang="0">
                  <a:pos x="65" y="61"/>
                </a:cxn>
                <a:cxn ang="0">
                  <a:pos x="56" y="39"/>
                </a:cxn>
                <a:cxn ang="0">
                  <a:pos x="49" y="0"/>
                </a:cxn>
                <a:cxn ang="0">
                  <a:pos x="134" y="115"/>
                </a:cxn>
                <a:cxn ang="0">
                  <a:pos x="137" y="101"/>
                </a:cxn>
                <a:cxn ang="0">
                  <a:pos x="142" y="89"/>
                </a:cxn>
                <a:cxn ang="0">
                  <a:pos x="150" y="73"/>
                </a:cxn>
                <a:cxn ang="0">
                  <a:pos x="159" y="57"/>
                </a:cxn>
                <a:cxn ang="0">
                  <a:pos x="169" y="43"/>
                </a:cxn>
                <a:cxn ang="0">
                  <a:pos x="181" y="32"/>
                </a:cxn>
                <a:cxn ang="0">
                  <a:pos x="189" y="28"/>
                </a:cxn>
                <a:cxn ang="0">
                  <a:pos x="197" y="27"/>
                </a:cxn>
                <a:cxn ang="0">
                  <a:pos x="189" y="41"/>
                </a:cxn>
                <a:cxn ang="0">
                  <a:pos x="175" y="73"/>
                </a:cxn>
                <a:cxn ang="0">
                  <a:pos x="159" y="137"/>
                </a:cxn>
                <a:cxn ang="0">
                  <a:pos x="169" y="133"/>
                </a:cxn>
                <a:cxn ang="0">
                  <a:pos x="190" y="128"/>
                </a:cxn>
                <a:cxn ang="0">
                  <a:pos x="216" y="125"/>
                </a:cxn>
                <a:cxn ang="0">
                  <a:pos x="236" y="126"/>
                </a:cxn>
                <a:cxn ang="0">
                  <a:pos x="224" y="130"/>
                </a:cxn>
                <a:cxn ang="0">
                  <a:pos x="212" y="137"/>
                </a:cxn>
                <a:cxn ang="0">
                  <a:pos x="199" y="143"/>
                </a:cxn>
                <a:cxn ang="0">
                  <a:pos x="192" y="147"/>
                </a:cxn>
                <a:cxn ang="0">
                  <a:pos x="185" y="150"/>
                </a:cxn>
                <a:cxn ang="0">
                  <a:pos x="173" y="161"/>
                </a:cxn>
                <a:cxn ang="0">
                  <a:pos x="161" y="179"/>
                </a:cxn>
                <a:cxn ang="0">
                  <a:pos x="145" y="177"/>
                </a:cxn>
                <a:cxn ang="0">
                  <a:pos x="111" y="179"/>
                </a:cxn>
                <a:cxn ang="0">
                  <a:pos x="79" y="207"/>
                </a:cxn>
                <a:cxn ang="0">
                  <a:pos x="70" y="238"/>
                </a:cxn>
                <a:cxn ang="0">
                  <a:pos x="70" y="281"/>
                </a:cxn>
                <a:cxn ang="0">
                  <a:pos x="64" y="265"/>
                </a:cxn>
                <a:cxn ang="0">
                  <a:pos x="60" y="227"/>
                </a:cxn>
                <a:cxn ang="0">
                  <a:pos x="65" y="206"/>
                </a:cxn>
                <a:cxn ang="0">
                  <a:pos x="70" y="195"/>
                </a:cxn>
                <a:cxn ang="0">
                  <a:pos x="77" y="185"/>
                </a:cxn>
                <a:cxn ang="0">
                  <a:pos x="87" y="176"/>
                </a:cxn>
                <a:cxn ang="0">
                  <a:pos x="92" y="171"/>
                </a:cxn>
                <a:cxn ang="0">
                  <a:pos x="98" y="167"/>
                </a:cxn>
                <a:cxn ang="0">
                  <a:pos x="106" y="163"/>
                </a:cxn>
                <a:cxn ang="0">
                  <a:pos x="113" y="161"/>
                </a:cxn>
                <a:cxn ang="0">
                  <a:pos x="132" y="154"/>
                </a:cxn>
                <a:cxn ang="0">
                  <a:pos x="0" y="124"/>
                </a:cxn>
                <a:cxn ang="0">
                  <a:pos x="0" y="124"/>
                </a:cxn>
              </a:cxnLst>
              <a:rect l="0" t="0" r="r" b="b"/>
              <a:pathLst>
                <a:path w="236" h="281">
                  <a:moveTo>
                    <a:pt x="0" y="124"/>
                  </a:moveTo>
                  <a:lnTo>
                    <a:pt x="10" y="123"/>
                  </a:lnTo>
                  <a:lnTo>
                    <a:pt x="36" y="119"/>
                  </a:lnTo>
                  <a:lnTo>
                    <a:pt x="72" y="118"/>
                  </a:lnTo>
                  <a:lnTo>
                    <a:pt x="108" y="123"/>
                  </a:lnTo>
                  <a:lnTo>
                    <a:pt x="98" y="110"/>
                  </a:lnTo>
                  <a:lnTo>
                    <a:pt x="88" y="96"/>
                  </a:lnTo>
                  <a:lnTo>
                    <a:pt x="77" y="80"/>
                  </a:lnTo>
                  <a:lnTo>
                    <a:pt x="65" y="61"/>
                  </a:lnTo>
                  <a:lnTo>
                    <a:pt x="56" y="39"/>
                  </a:lnTo>
                  <a:lnTo>
                    <a:pt x="49" y="0"/>
                  </a:lnTo>
                  <a:lnTo>
                    <a:pt x="134" y="115"/>
                  </a:lnTo>
                  <a:lnTo>
                    <a:pt x="137" y="101"/>
                  </a:lnTo>
                  <a:lnTo>
                    <a:pt x="142" y="89"/>
                  </a:lnTo>
                  <a:lnTo>
                    <a:pt x="150" y="73"/>
                  </a:lnTo>
                  <a:lnTo>
                    <a:pt x="159" y="57"/>
                  </a:lnTo>
                  <a:lnTo>
                    <a:pt x="169" y="43"/>
                  </a:lnTo>
                  <a:lnTo>
                    <a:pt x="181" y="32"/>
                  </a:lnTo>
                  <a:lnTo>
                    <a:pt x="189" y="28"/>
                  </a:lnTo>
                  <a:lnTo>
                    <a:pt x="197" y="27"/>
                  </a:lnTo>
                  <a:lnTo>
                    <a:pt x="189" y="41"/>
                  </a:lnTo>
                  <a:lnTo>
                    <a:pt x="175" y="73"/>
                  </a:lnTo>
                  <a:lnTo>
                    <a:pt x="159" y="137"/>
                  </a:lnTo>
                  <a:lnTo>
                    <a:pt x="169" y="133"/>
                  </a:lnTo>
                  <a:lnTo>
                    <a:pt x="190" y="128"/>
                  </a:lnTo>
                  <a:lnTo>
                    <a:pt x="216" y="125"/>
                  </a:lnTo>
                  <a:lnTo>
                    <a:pt x="236" y="126"/>
                  </a:lnTo>
                  <a:lnTo>
                    <a:pt x="224" y="130"/>
                  </a:lnTo>
                  <a:lnTo>
                    <a:pt x="212" y="137"/>
                  </a:lnTo>
                  <a:lnTo>
                    <a:pt x="199" y="143"/>
                  </a:lnTo>
                  <a:lnTo>
                    <a:pt x="192" y="147"/>
                  </a:lnTo>
                  <a:lnTo>
                    <a:pt x="185" y="150"/>
                  </a:lnTo>
                  <a:lnTo>
                    <a:pt x="173" y="161"/>
                  </a:lnTo>
                  <a:lnTo>
                    <a:pt x="161" y="179"/>
                  </a:lnTo>
                  <a:lnTo>
                    <a:pt x="145" y="177"/>
                  </a:lnTo>
                  <a:lnTo>
                    <a:pt x="111" y="179"/>
                  </a:lnTo>
                  <a:lnTo>
                    <a:pt x="79" y="207"/>
                  </a:lnTo>
                  <a:lnTo>
                    <a:pt x="70" y="238"/>
                  </a:lnTo>
                  <a:lnTo>
                    <a:pt x="70" y="281"/>
                  </a:lnTo>
                  <a:lnTo>
                    <a:pt x="64" y="265"/>
                  </a:lnTo>
                  <a:lnTo>
                    <a:pt x="60" y="227"/>
                  </a:lnTo>
                  <a:lnTo>
                    <a:pt x="65" y="206"/>
                  </a:lnTo>
                  <a:lnTo>
                    <a:pt x="70" y="195"/>
                  </a:lnTo>
                  <a:lnTo>
                    <a:pt x="77" y="185"/>
                  </a:lnTo>
                  <a:lnTo>
                    <a:pt x="87" y="176"/>
                  </a:lnTo>
                  <a:lnTo>
                    <a:pt x="92" y="171"/>
                  </a:lnTo>
                  <a:lnTo>
                    <a:pt x="98" y="167"/>
                  </a:lnTo>
                  <a:lnTo>
                    <a:pt x="106" y="163"/>
                  </a:lnTo>
                  <a:lnTo>
                    <a:pt x="113" y="161"/>
                  </a:lnTo>
                  <a:lnTo>
                    <a:pt x="132" y="154"/>
                  </a:lnTo>
                  <a:lnTo>
                    <a:pt x="0" y="124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1AFF1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54" name="Freeform 14"/>
            <p:cNvSpPr>
              <a:spLocks/>
            </p:cNvSpPr>
            <p:nvPr/>
          </p:nvSpPr>
          <p:spPr bwMode="auto">
            <a:xfrm>
              <a:off x="749301" y="4992688"/>
              <a:ext cx="161925" cy="133350"/>
            </a:xfrm>
            <a:custGeom>
              <a:avLst/>
              <a:gdLst/>
              <a:ahLst/>
              <a:cxnLst>
                <a:cxn ang="0">
                  <a:pos x="313" y="90"/>
                </a:cxn>
                <a:cxn ang="0">
                  <a:pos x="287" y="118"/>
                </a:cxn>
                <a:cxn ang="0">
                  <a:pos x="265" y="138"/>
                </a:cxn>
                <a:cxn ang="0">
                  <a:pos x="246" y="152"/>
                </a:cxn>
                <a:cxn ang="0">
                  <a:pos x="232" y="161"/>
                </a:cxn>
                <a:cxn ang="0">
                  <a:pos x="217" y="169"/>
                </a:cxn>
                <a:cxn ang="0">
                  <a:pos x="194" y="178"/>
                </a:cxn>
                <a:cxn ang="0">
                  <a:pos x="162" y="183"/>
                </a:cxn>
                <a:cxn ang="0">
                  <a:pos x="172" y="209"/>
                </a:cxn>
                <a:cxn ang="0">
                  <a:pos x="185" y="229"/>
                </a:cxn>
                <a:cxn ang="0">
                  <a:pos x="204" y="251"/>
                </a:cxn>
                <a:cxn ang="0">
                  <a:pos x="224" y="267"/>
                </a:cxn>
                <a:cxn ang="0">
                  <a:pos x="241" y="279"/>
                </a:cxn>
                <a:cxn ang="0">
                  <a:pos x="260" y="288"/>
                </a:cxn>
                <a:cxn ang="0">
                  <a:pos x="281" y="296"/>
                </a:cxn>
                <a:cxn ang="0">
                  <a:pos x="305" y="304"/>
                </a:cxn>
                <a:cxn ang="0">
                  <a:pos x="348" y="312"/>
                </a:cxn>
                <a:cxn ang="0">
                  <a:pos x="409" y="324"/>
                </a:cxn>
                <a:cxn ang="0">
                  <a:pos x="385" y="330"/>
                </a:cxn>
                <a:cxn ang="0">
                  <a:pos x="299" y="336"/>
                </a:cxn>
                <a:cxn ang="0">
                  <a:pos x="146" y="260"/>
                </a:cxn>
                <a:cxn ang="0">
                  <a:pos x="102" y="180"/>
                </a:cxn>
                <a:cxn ang="0">
                  <a:pos x="80" y="170"/>
                </a:cxn>
                <a:cxn ang="0">
                  <a:pos x="54" y="135"/>
                </a:cxn>
                <a:cxn ang="0">
                  <a:pos x="55" y="106"/>
                </a:cxn>
                <a:cxn ang="0">
                  <a:pos x="49" y="88"/>
                </a:cxn>
                <a:cxn ang="0">
                  <a:pos x="41" y="83"/>
                </a:cxn>
                <a:cxn ang="0">
                  <a:pos x="11" y="80"/>
                </a:cxn>
                <a:cxn ang="0">
                  <a:pos x="1" y="56"/>
                </a:cxn>
                <a:cxn ang="0">
                  <a:pos x="13" y="44"/>
                </a:cxn>
                <a:cxn ang="0">
                  <a:pos x="32" y="45"/>
                </a:cxn>
                <a:cxn ang="0">
                  <a:pos x="35" y="0"/>
                </a:cxn>
                <a:cxn ang="0">
                  <a:pos x="53" y="5"/>
                </a:cxn>
                <a:cxn ang="0">
                  <a:pos x="78" y="0"/>
                </a:cxn>
                <a:cxn ang="0">
                  <a:pos x="327" y="74"/>
                </a:cxn>
              </a:cxnLst>
              <a:rect l="0" t="0" r="r" b="b"/>
              <a:pathLst>
                <a:path w="409" h="336">
                  <a:moveTo>
                    <a:pt x="327" y="74"/>
                  </a:moveTo>
                  <a:lnTo>
                    <a:pt x="313" y="90"/>
                  </a:lnTo>
                  <a:lnTo>
                    <a:pt x="297" y="108"/>
                  </a:lnTo>
                  <a:lnTo>
                    <a:pt x="287" y="118"/>
                  </a:lnTo>
                  <a:lnTo>
                    <a:pt x="277" y="128"/>
                  </a:lnTo>
                  <a:lnTo>
                    <a:pt x="265" y="138"/>
                  </a:lnTo>
                  <a:lnTo>
                    <a:pt x="252" y="147"/>
                  </a:lnTo>
                  <a:lnTo>
                    <a:pt x="246" y="152"/>
                  </a:lnTo>
                  <a:lnTo>
                    <a:pt x="238" y="157"/>
                  </a:lnTo>
                  <a:lnTo>
                    <a:pt x="232" y="161"/>
                  </a:lnTo>
                  <a:lnTo>
                    <a:pt x="224" y="165"/>
                  </a:lnTo>
                  <a:lnTo>
                    <a:pt x="217" y="169"/>
                  </a:lnTo>
                  <a:lnTo>
                    <a:pt x="209" y="173"/>
                  </a:lnTo>
                  <a:lnTo>
                    <a:pt x="194" y="178"/>
                  </a:lnTo>
                  <a:lnTo>
                    <a:pt x="179" y="181"/>
                  </a:lnTo>
                  <a:lnTo>
                    <a:pt x="162" y="183"/>
                  </a:lnTo>
                  <a:lnTo>
                    <a:pt x="169" y="200"/>
                  </a:lnTo>
                  <a:lnTo>
                    <a:pt x="172" y="209"/>
                  </a:lnTo>
                  <a:lnTo>
                    <a:pt x="179" y="219"/>
                  </a:lnTo>
                  <a:lnTo>
                    <a:pt x="185" y="229"/>
                  </a:lnTo>
                  <a:lnTo>
                    <a:pt x="194" y="241"/>
                  </a:lnTo>
                  <a:lnTo>
                    <a:pt x="204" y="251"/>
                  </a:lnTo>
                  <a:lnTo>
                    <a:pt x="217" y="262"/>
                  </a:lnTo>
                  <a:lnTo>
                    <a:pt x="224" y="267"/>
                  </a:lnTo>
                  <a:lnTo>
                    <a:pt x="233" y="274"/>
                  </a:lnTo>
                  <a:lnTo>
                    <a:pt x="241" y="279"/>
                  </a:lnTo>
                  <a:lnTo>
                    <a:pt x="250" y="284"/>
                  </a:lnTo>
                  <a:lnTo>
                    <a:pt x="260" y="288"/>
                  </a:lnTo>
                  <a:lnTo>
                    <a:pt x="270" y="293"/>
                  </a:lnTo>
                  <a:lnTo>
                    <a:pt x="281" y="296"/>
                  </a:lnTo>
                  <a:lnTo>
                    <a:pt x="292" y="300"/>
                  </a:lnTo>
                  <a:lnTo>
                    <a:pt x="305" y="304"/>
                  </a:lnTo>
                  <a:lnTo>
                    <a:pt x="319" y="308"/>
                  </a:lnTo>
                  <a:lnTo>
                    <a:pt x="348" y="312"/>
                  </a:lnTo>
                  <a:lnTo>
                    <a:pt x="392" y="318"/>
                  </a:lnTo>
                  <a:lnTo>
                    <a:pt x="409" y="324"/>
                  </a:lnTo>
                  <a:lnTo>
                    <a:pt x="404" y="328"/>
                  </a:lnTo>
                  <a:lnTo>
                    <a:pt x="385" y="330"/>
                  </a:lnTo>
                  <a:lnTo>
                    <a:pt x="329" y="334"/>
                  </a:lnTo>
                  <a:lnTo>
                    <a:pt x="299" y="336"/>
                  </a:lnTo>
                  <a:lnTo>
                    <a:pt x="217" y="315"/>
                  </a:lnTo>
                  <a:lnTo>
                    <a:pt x="146" y="260"/>
                  </a:lnTo>
                  <a:lnTo>
                    <a:pt x="112" y="183"/>
                  </a:lnTo>
                  <a:lnTo>
                    <a:pt x="102" y="180"/>
                  </a:lnTo>
                  <a:lnTo>
                    <a:pt x="92" y="176"/>
                  </a:lnTo>
                  <a:lnTo>
                    <a:pt x="80" y="170"/>
                  </a:lnTo>
                  <a:lnTo>
                    <a:pt x="60" y="150"/>
                  </a:lnTo>
                  <a:lnTo>
                    <a:pt x="54" y="135"/>
                  </a:lnTo>
                  <a:lnTo>
                    <a:pt x="54" y="114"/>
                  </a:lnTo>
                  <a:lnTo>
                    <a:pt x="55" y="106"/>
                  </a:lnTo>
                  <a:lnTo>
                    <a:pt x="54" y="98"/>
                  </a:lnTo>
                  <a:lnTo>
                    <a:pt x="49" y="88"/>
                  </a:lnTo>
                  <a:lnTo>
                    <a:pt x="45" y="85"/>
                  </a:lnTo>
                  <a:lnTo>
                    <a:pt x="41" y="83"/>
                  </a:lnTo>
                  <a:lnTo>
                    <a:pt x="31" y="82"/>
                  </a:lnTo>
                  <a:lnTo>
                    <a:pt x="11" y="80"/>
                  </a:lnTo>
                  <a:lnTo>
                    <a:pt x="0" y="72"/>
                  </a:lnTo>
                  <a:lnTo>
                    <a:pt x="1" y="56"/>
                  </a:lnTo>
                  <a:lnTo>
                    <a:pt x="8" y="46"/>
                  </a:lnTo>
                  <a:lnTo>
                    <a:pt x="13" y="44"/>
                  </a:lnTo>
                  <a:lnTo>
                    <a:pt x="20" y="41"/>
                  </a:lnTo>
                  <a:lnTo>
                    <a:pt x="32" y="45"/>
                  </a:lnTo>
                  <a:lnTo>
                    <a:pt x="27" y="5"/>
                  </a:lnTo>
                  <a:lnTo>
                    <a:pt x="35" y="0"/>
                  </a:lnTo>
                  <a:lnTo>
                    <a:pt x="42" y="0"/>
                  </a:lnTo>
                  <a:lnTo>
                    <a:pt x="53" y="5"/>
                  </a:lnTo>
                  <a:lnTo>
                    <a:pt x="60" y="20"/>
                  </a:lnTo>
                  <a:lnTo>
                    <a:pt x="78" y="0"/>
                  </a:lnTo>
                  <a:lnTo>
                    <a:pt x="327" y="74"/>
                  </a:lnTo>
                  <a:lnTo>
                    <a:pt x="327" y="74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55" name="Freeform 15"/>
            <p:cNvSpPr>
              <a:spLocks/>
            </p:cNvSpPr>
            <p:nvPr/>
          </p:nvSpPr>
          <p:spPr bwMode="auto">
            <a:xfrm>
              <a:off x="828676" y="4710113"/>
              <a:ext cx="798513" cy="346075"/>
            </a:xfrm>
            <a:custGeom>
              <a:avLst/>
              <a:gdLst/>
              <a:ahLst/>
              <a:cxnLst>
                <a:cxn ang="0">
                  <a:pos x="154" y="4"/>
                </a:cxn>
                <a:cxn ang="0">
                  <a:pos x="101" y="209"/>
                </a:cxn>
                <a:cxn ang="0">
                  <a:pos x="79" y="328"/>
                </a:cxn>
                <a:cxn ang="0">
                  <a:pos x="25" y="468"/>
                </a:cxn>
                <a:cxn ang="0">
                  <a:pos x="0" y="590"/>
                </a:cxn>
                <a:cxn ang="0">
                  <a:pos x="74" y="785"/>
                </a:cxn>
                <a:cxn ang="0">
                  <a:pos x="256" y="784"/>
                </a:cxn>
                <a:cxn ang="0">
                  <a:pos x="424" y="805"/>
                </a:cxn>
                <a:cxn ang="0">
                  <a:pos x="694" y="795"/>
                </a:cxn>
                <a:cxn ang="0">
                  <a:pos x="1047" y="844"/>
                </a:cxn>
                <a:cxn ang="0">
                  <a:pos x="1433" y="845"/>
                </a:cxn>
                <a:cxn ang="0">
                  <a:pos x="1766" y="867"/>
                </a:cxn>
                <a:cxn ang="0">
                  <a:pos x="1993" y="873"/>
                </a:cxn>
                <a:cxn ang="0">
                  <a:pos x="1989" y="785"/>
                </a:cxn>
                <a:cxn ang="0">
                  <a:pos x="2005" y="737"/>
                </a:cxn>
                <a:cxn ang="0">
                  <a:pos x="2006" y="694"/>
                </a:cxn>
                <a:cxn ang="0">
                  <a:pos x="2011" y="298"/>
                </a:cxn>
                <a:cxn ang="0">
                  <a:pos x="381" y="0"/>
                </a:cxn>
                <a:cxn ang="0">
                  <a:pos x="154" y="4"/>
                </a:cxn>
                <a:cxn ang="0">
                  <a:pos x="154" y="4"/>
                </a:cxn>
              </a:cxnLst>
              <a:rect l="0" t="0" r="r" b="b"/>
              <a:pathLst>
                <a:path w="2011" h="873">
                  <a:moveTo>
                    <a:pt x="154" y="4"/>
                  </a:moveTo>
                  <a:lnTo>
                    <a:pt x="101" y="209"/>
                  </a:lnTo>
                  <a:lnTo>
                    <a:pt x="79" y="328"/>
                  </a:lnTo>
                  <a:lnTo>
                    <a:pt x="25" y="468"/>
                  </a:lnTo>
                  <a:lnTo>
                    <a:pt x="0" y="590"/>
                  </a:lnTo>
                  <a:lnTo>
                    <a:pt x="74" y="785"/>
                  </a:lnTo>
                  <a:lnTo>
                    <a:pt x="256" y="784"/>
                  </a:lnTo>
                  <a:lnTo>
                    <a:pt x="424" y="805"/>
                  </a:lnTo>
                  <a:lnTo>
                    <a:pt x="694" y="795"/>
                  </a:lnTo>
                  <a:lnTo>
                    <a:pt x="1047" y="844"/>
                  </a:lnTo>
                  <a:lnTo>
                    <a:pt x="1433" y="845"/>
                  </a:lnTo>
                  <a:lnTo>
                    <a:pt x="1766" y="867"/>
                  </a:lnTo>
                  <a:lnTo>
                    <a:pt x="1993" y="873"/>
                  </a:lnTo>
                  <a:lnTo>
                    <a:pt x="1989" y="785"/>
                  </a:lnTo>
                  <a:lnTo>
                    <a:pt x="2005" y="737"/>
                  </a:lnTo>
                  <a:lnTo>
                    <a:pt x="2006" y="694"/>
                  </a:lnTo>
                  <a:lnTo>
                    <a:pt x="2011" y="298"/>
                  </a:lnTo>
                  <a:lnTo>
                    <a:pt x="381" y="0"/>
                  </a:lnTo>
                  <a:lnTo>
                    <a:pt x="154" y="4"/>
                  </a:lnTo>
                  <a:lnTo>
                    <a:pt x="154" y="4"/>
                  </a:lnTo>
                  <a:close/>
                </a:path>
              </a:pathLst>
            </a:custGeom>
            <a:solidFill>
              <a:srgbClr val="00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56" name="Freeform 16"/>
            <p:cNvSpPr>
              <a:spLocks/>
            </p:cNvSpPr>
            <p:nvPr/>
          </p:nvSpPr>
          <p:spPr bwMode="auto">
            <a:xfrm>
              <a:off x="922338" y="4643438"/>
              <a:ext cx="82550" cy="69850"/>
            </a:xfrm>
            <a:custGeom>
              <a:avLst/>
              <a:gdLst/>
              <a:ahLst/>
              <a:cxnLst>
                <a:cxn ang="0">
                  <a:pos x="104" y="173"/>
                </a:cxn>
                <a:cxn ang="0">
                  <a:pos x="87" y="156"/>
                </a:cxn>
                <a:cxn ang="0">
                  <a:pos x="82" y="139"/>
                </a:cxn>
                <a:cxn ang="0">
                  <a:pos x="86" y="128"/>
                </a:cxn>
                <a:cxn ang="0">
                  <a:pos x="96" y="118"/>
                </a:cxn>
                <a:cxn ang="0">
                  <a:pos x="119" y="101"/>
                </a:cxn>
                <a:cxn ang="0">
                  <a:pos x="133" y="87"/>
                </a:cxn>
                <a:cxn ang="0">
                  <a:pos x="134" y="82"/>
                </a:cxn>
                <a:cxn ang="0">
                  <a:pos x="130" y="78"/>
                </a:cxn>
                <a:cxn ang="0">
                  <a:pos x="120" y="74"/>
                </a:cxn>
                <a:cxn ang="0">
                  <a:pos x="104" y="72"/>
                </a:cxn>
                <a:cxn ang="0">
                  <a:pos x="86" y="72"/>
                </a:cxn>
                <a:cxn ang="0">
                  <a:pos x="75" y="75"/>
                </a:cxn>
                <a:cxn ang="0">
                  <a:pos x="63" y="89"/>
                </a:cxn>
                <a:cxn ang="0">
                  <a:pos x="53" y="102"/>
                </a:cxn>
                <a:cxn ang="0">
                  <a:pos x="43" y="104"/>
                </a:cxn>
                <a:cxn ang="0">
                  <a:pos x="28" y="103"/>
                </a:cxn>
                <a:cxn ang="0">
                  <a:pos x="11" y="96"/>
                </a:cxn>
                <a:cxn ang="0">
                  <a:pos x="3" y="86"/>
                </a:cxn>
                <a:cxn ang="0">
                  <a:pos x="0" y="73"/>
                </a:cxn>
                <a:cxn ang="0">
                  <a:pos x="3" y="59"/>
                </a:cxn>
                <a:cxn ang="0">
                  <a:pos x="10" y="45"/>
                </a:cxn>
                <a:cxn ang="0">
                  <a:pos x="20" y="34"/>
                </a:cxn>
                <a:cxn ang="0">
                  <a:pos x="28" y="29"/>
                </a:cxn>
                <a:cxn ang="0">
                  <a:pos x="34" y="25"/>
                </a:cxn>
                <a:cxn ang="0">
                  <a:pos x="43" y="22"/>
                </a:cxn>
                <a:cxn ang="0">
                  <a:pos x="51" y="21"/>
                </a:cxn>
                <a:cxn ang="0">
                  <a:pos x="72" y="0"/>
                </a:cxn>
                <a:cxn ang="0">
                  <a:pos x="210" y="10"/>
                </a:cxn>
                <a:cxn ang="0">
                  <a:pos x="167" y="175"/>
                </a:cxn>
                <a:cxn ang="0">
                  <a:pos x="104" y="173"/>
                </a:cxn>
                <a:cxn ang="0">
                  <a:pos x="104" y="173"/>
                </a:cxn>
              </a:cxnLst>
              <a:rect l="0" t="0" r="r" b="b"/>
              <a:pathLst>
                <a:path w="210" h="175">
                  <a:moveTo>
                    <a:pt x="104" y="173"/>
                  </a:moveTo>
                  <a:lnTo>
                    <a:pt x="87" y="156"/>
                  </a:lnTo>
                  <a:lnTo>
                    <a:pt x="82" y="139"/>
                  </a:lnTo>
                  <a:lnTo>
                    <a:pt x="86" y="128"/>
                  </a:lnTo>
                  <a:lnTo>
                    <a:pt x="96" y="118"/>
                  </a:lnTo>
                  <a:lnTo>
                    <a:pt x="119" y="101"/>
                  </a:lnTo>
                  <a:lnTo>
                    <a:pt x="133" y="87"/>
                  </a:lnTo>
                  <a:lnTo>
                    <a:pt x="134" y="82"/>
                  </a:lnTo>
                  <a:lnTo>
                    <a:pt x="130" y="78"/>
                  </a:lnTo>
                  <a:lnTo>
                    <a:pt x="120" y="74"/>
                  </a:lnTo>
                  <a:lnTo>
                    <a:pt x="104" y="72"/>
                  </a:lnTo>
                  <a:lnTo>
                    <a:pt x="86" y="72"/>
                  </a:lnTo>
                  <a:lnTo>
                    <a:pt x="75" y="75"/>
                  </a:lnTo>
                  <a:lnTo>
                    <a:pt x="63" y="89"/>
                  </a:lnTo>
                  <a:lnTo>
                    <a:pt x="53" y="102"/>
                  </a:lnTo>
                  <a:lnTo>
                    <a:pt x="43" y="104"/>
                  </a:lnTo>
                  <a:lnTo>
                    <a:pt x="28" y="103"/>
                  </a:lnTo>
                  <a:lnTo>
                    <a:pt x="11" y="96"/>
                  </a:lnTo>
                  <a:lnTo>
                    <a:pt x="3" y="86"/>
                  </a:lnTo>
                  <a:lnTo>
                    <a:pt x="0" y="73"/>
                  </a:lnTo>
                  <a:lnTo>
                    <a:pt x="3" y="59"/>
                  </a:lnTo>
                  <a:lnTo>
                    <a:pt x="10" y="45"/>
                  </a:lnTo>
                  <a:lnTo>
                    <a:pt x="20" y="34"/>
                  </a:lnTo>
                  <a:lnTo>
                    <a:pt x="28" y="29"/>
                  </a:lnTo>
                  <a:lnTo>
                    <a:pt x="34" y="25"/>
                  </a:lnTo>
                  <a:lnTo>
                    <a:pt x="43" y="22"/>
                  </a:lnTo>
                  <a:lnTo>
                    <a:pt x="51" y="21"/>
                  </a:lnTo>
                  <a:lnTo>
                    <a:pt x="72" y="0"/>
                  </a:lnTo>
                  <a:lnTo>
                    <a:pt x="210" y="10"/>
                  </a:lnTo>
                  <a:lnTo>
                    <a:pt x="167" y="175"/>
                  </a:lnTo>
                  <a:lnTo>
                    <a:pt x="104" y="173"/>
                  </a:lnTo>
                  <a:lnTo>
                    <a:pt x="104" y="173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57" name="Freeform 17"/>
            <p:cNvSpPr>
              <a:spLocks/>
            </p:cNvSpPr>
            <p:nvPr/>
          </p:nvSpPr>
          <p:spPr bwMode="auto">
            <a:xfrm>
              <a:off x="1128713" y="4632325"/>
              <a:ext cx="98425" cy="74612"/>
            </a:xfrm>
            <a:custGeom>
              <a:avLst/>
              <a:gdLst/>
              <a:ahLst/>
              <a:cxnLst>
                <a:cxn ang="0">
                  <a:pos x="123" y="157"/>
                </a:cxn>
                <a:cxn ang="0">
                  <a:pos x="122" y="136"/>
                </a:cxn>
                <a:cxn ang="0">
                  <a:pos x="120" y="127"/>
                </a:cxn>
                <a:cxn ang="0">
                  <a:pos x="114" y="122"/>
                </a:cxn>
                <a:cxn ang="0">
                  <a:pos x="108" y="118"/>
                </a:cxn>
                <a:cxn ang="0">
                  <a:pos x="101" y="118"/>
                </a:cxn>
                <a:cxn ang="0">
                  <a:pos x="88" y="123"/>
                </a:cxn>
                <a:cxn ang="0">
                  <a:pos x="73" y="130"/>
                </a:cxn>
                <a:cxn ang="0">
                  <a:pos x="55" y="136"/>
                </a:cxn>
                <a:cxn ang="0">
                  <a:pos x="37" y="140"/>
                </a:cxn>
                <a:cxn ang="0">
                  <a:pos x="21" y="142"/>
                </a:cxn>
                <a:cxn ang="0">
                  <a:pos x="8" y="140"/>
                </a:cxn>
                <a:cxn ang="0">
                  <a:pos x="1" y="132"/>
                </a:cxn>
                <a:cxn ang="0">
                  <a:pos x="0" y="117"/>
                </a:cxn>
                <a:cxn ang="0">
                  <a:pos x="5" y="101"/>
                </a:cxn>
                <a:cxn ang="0">
                  <a:pos x="13" y="91"/>
                </a:cxn>
                <a:cxn ang="0">
                  <a:pos x="19" y="87"/>
                </a:cxn>
                <a:cxn ang="0">
                  <a:pos x="25" y="85"/>
                </a:cxn>
                <a:cxn ang="0">
                  <a:pos x="37" y="83"/>
                </a:cxn>
                <a:cxn ang="0">
                  <a:pos x="61" y="83"/>
                </a:cxn>
                <a:cxn ang="0">
                  <a:pos x="75" y="80"/>
                </a:cxn>
                <a:cxn ang="0">
                  <a:pos x="73" y="73"/>
                </a:cxn>
                <a:cxn ang="0">
                  <a:pos x="59" y="69"/>
                </a:cxn>
                <a:cxn ang="0">
                  <a:pos x="39" y="67"/>
                </a:cxn>
                <a:cxn ang="0">
                  <a:pos x="59" y="2"/>
                </a:cxn>
                <a:cxn ang="0">
                  <a:pos x="188" y="0"/>
                </a:cxn>
                <a:cxn ang="0">
                  <a:pos x="246" y="189"/>
                </a:cxn>
                <a:cxn ang="0">
                  <a:pos x="123" y="157"/>
                </a:cxn>
                <a:cxn ang="0">
                  <a:pos x="123" y="157"/>
                </a:cxn>
              </a:cxnLst>
              <a:rect l="0" t="0" r="r" b="b"/>
              <a:pathLst>
                <a:path w="246" h="189">
                  <a:moveTo>
                    <a:pt x="123" y="157"/>
                  </a:moveTo>
                  <a:lnTo>
                    <a:pt x="122" y="136"/>
                  </a:lnTo>
                  <a:lnTo>
                    <a:pt x="120" y="127"/>
                  </a:lnTo>
                  <a:lnTo>
                    <a:pt x="114" y="122"/>
                  </a:lnTo>
                  <a:lnTo>
                    <a:pt x="108" y="118"/>
                  </a:lnTo>
                  <a:lnTo>
                    <a:pt x="101" y="118"/>
                  </a:lnTo>
                  <a:lnTo>
                    <a:pt x="88" y="123"/>
                  </a:lnTo>
                  <a:lnTo>
                    <a:pt x="73" y="130"/>
                  </a:lnTo>
                  <a:lnTo>
                    <a:pt x="55" y="136"/>
                  </a:lnTo>
                  <a:lnTo>
                    <a:pt x="37" y="140"/>
                  </a:lnTo>
                  <a:lnTo>
                    <a:pt x="21" y="142"/>
                  </a:lnTo>
                  <a:lnTo>
                    <a:pt x="8" y="140"/>
                  </a:lnTo>
                  <a:lnTo>
                    <a:pt x="1" y="132"/>
                  </a:lnTo>
                  <a:lnTo>
                    <a:pt x="0" y="117"/>
                  </a:lnTo>
                  <a:lnTo>
                    <a:pt x="5" y="101"/>
                  </a:lnTo>
                  <a:lnTo>
                    <a:pt x="13" y="91"/>
                  </a:lnTo>
                  <a:lnTo>
                    <a:pt x="19" y="87"/>
                  </a:lnTo>
                  <a:lnTo>
                    <a:pt x="25" y="85"/>
                  </a:lnTo>
                  <a:lnTo>
                    <a:pt x="37" y="83"/>
                  </a:lnTo>
                  <a:lnTo>
                    <a:pt x="61" y="83"/>
                  </a:lnTo>
                  <a:lnTo>
                    <a:pt x="75" y="80"/>
                  </a:lnTo>
                  <a:lnTo>
                    <a:pt x="73" y="73"/>
                  </a:lnTo>
                  <a:lnTo>
                    <a:pt x="59" y="69"/>
                  </a:lnTo>
                  <a:lnTo>
                    <a:pt x="39" y="67"/>
                  </a:lnTo>
                  <a:lnTo>
                    <a:pt x="59" y="2"/>
                  </a:lnTo>
                  <a:lnTo>
                    <a:pt x="188" y="0"/>
                  </a:lnTo>
                  <a:lnTo>
                    <a:pt x="246" y="189"/>
                  </a:lnTo>
                  <a:lnTo>
                    <a:pt x="123" y="157"/>
                  </a:lnTo>
                  <a:lnTo>
                    <a:pt x="123" y="157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58" name="Freeform 18"/>
            <p:cNvSpPr>
              <a:spLocks/>
            </p:cNvSpPr>
            <p:nvPr/>
          </p:nvSpPr>
          <p:spPr bwMode="auto">
            <a:xfrm>
              <a:off x="822326" y="4635500"/>
              <a:ext cx="85725" cy="100012"/>
            </a:xfrm>
            <a:custGeom>
              <a:avLst/>
              <a:gdLst/>
              <a:ahLst/>
              <a:cxnLst>
                <a:cxn ang="0">
                  <a:pos x="3" y="226"/>
                </a:cxn>
                <a:cxn ang="0">
                  <a:pos x="6" y="234"/>
                </a:cxn>
                <a:cxn ang="0">
                  <a:pos x="10" y="248"/>
                </a:cxn>
                <a:cxn ang="0">
                  <a:pos x="13" y="252"/>
                </a:cxn>
                <a:cxn ang="0">
                  <a:pos x="16" y="252"/>
                </a:cxn>
                <a:cxn ang="0">
                  <a:pos x="22" y="229"/>
                </a:cxn>
                <a:cxn ang="0">
                  <a:pos x="29" y="180"/>
                </a:cxn>
                <a:cxn ang="0">
                  <a:pos x="35" y="150"/>
                </a:cxn>
                <a:cxn ang="0">
                  <a:pos x="41" y="135"/>
                </a:cxn>
                <a:cxn ang="0">
                  <a:pos x="49" y="121"/>
                </a:cxn>
                <a:cxn ang="0">
                  <a:pos x="58" y="106"/>
                </a:cxn>
                <a:cxn ang="0">
                  <a:pos x="70" y="91"/>
                </a:cxn>
                <a:cxn ang="0">
                  <a:pos x="84" y="76"/>
                </a:cxn>
                <a:cxn ang="0">
                  <a:pos x="103" y="62"/>
                </a:cxn>
                <a:cxn ang="0">
                  <a:pos x="108" y="58"/>
                </a:cxn>
                <a:cxn ang="0">
                  <a:pos x="113" y="54"/>
                </a:cxn>
                <a:cxn ang="0">
                  <a:pos x="118" y="52"/>
                </a:cxn>
                <a:cxn ang="0">
                  <a:pos x="123" y="48"/>
                </a:cxn>
                <a:cxn ang="0">
                  <a:pos x="136" y="42"/>
                </a:cxn>
                <a:cxn ang="0">
                  <a:pos x="149" y="36"/>
                </a:cxn>
                <a:cxn ang="0">
                  <a:pos x="162" y="29"/>
                </a:cxn>
                <a:cxn ang="0">
                  <a:pos x="178" y="23"/>
                </a:cxn>
                <a:cxn ang="0">
                  <a:pos x="194" y="18"/>
                </a:cxn>
                <a:cxn ang="0">
                  <a:pos x="212" y="12"/>
                </a:cxn>
                <a:cxn ang="0">
                  <a:pos x="218" y="4"/>
                </a:cxn>
                <a:cxn ang="0">
                  <a:pos x="216" y="1"/>
                </a:cxn>
                <a:cxn ang="0">
                  <a:pos x="209" y="0"/>
                </a:cxn>
                <a:cxn ang="0">
                  <a:pos x="174" y="3"/>
                </a:cxn>
                <a:cxn ang="0">
                  <a:pos x="98" y="24"/>
                </a:cxn>
                <a:cxn ang="0">
                  <a:pos x="30" y="78"/>
                </a:cxn>
                <a:cxn ang="0">
                  <a:pos x="0" y="148"/>
                </a:cxn>
                <a:cxn ang="0">
                  <a:pos x="3" y="226"/>
                </a:cxn>
                <a:cxn ang="0">
                  <a:pos x="3" y="226"/>
                </a:cxn>
              </a:cxnLst>
              <a:rect l="0" t="0" r="r" b="b"/>
              <a:pathLst>
                <a:path w="218" h="252">
                  <a:moveTo>
                    <a:pt x="3" y="226"/>
                  </a:moveTo>
                  <a:lnTo>
                    <a:pt x="6" y="234"/>
                  </a:lnTo>
                  <a:lnTo>
                    <a:pt x="10" y="248"/>
                  </a:lnTo>
                  <a:lnTo>
                    <a:pt x="13" y="252"/>
                  </a:lnTo>
                  <a:lnTo>
                    <a:pt x="16" y="252"/>
                  </a:lnTo>
                  <a:lnTo>
                    <a:pt x="22" y="229"/>
                  </a:lnTo>
                  <a:lnTo>
                    <a:pt x="29" y="180"/>
                  </a:lnTo>
                  <a:lnTo>
                    <a:pt x="35" y="150"/>
                  </a:lnTo>
                  <a:lnTo>
                    <a:pt x="41" y="135"/>
                  </a:lnTo>
                  <a:lnTo>
                    <a:pt x="49" y="121"/>
                  </a:lnTo>
                  <a:lnTo>
                    <a:pt x="58" y="106"/>
                  </a:lnTo>
                  <a:lnTo>
                    <a:pt x="70" y="91"/>
                  </a:lnTo>
                  <a:lnTo>
                    <a:pt x="84" y="76"/>
                  </a:lnTo>
                  <a:lnTo>
                    <a:pt x="103" y="62"/>
                  </a:lnTo>
                  <a:lnTo>
                    <a:pt x="108" y="58"/>
                  </a:lnTo>
                  <a:lnTo>
                    <a:pt x="113" y="54"/>
                  </a:lnTo>
                  <a:lnTo>
                    <a:pt x="118" y="52"/>
                  </a:lnTo>
                  <a:lnTo>
                    <a:pt x="123" y="48"/>
                  </a:lnTo>
                  <a:lnTo>
                    <a:pt x="136" y="42"/>
                  </a:lnTo>
                  <a:lnTo>
                    <a:pt x="149" y="36"/>
                  </a:lnTo>
                  <a:lnTo>
                    <a:pt x="162" y="29"/>
                  </a:lnTo>
                  <a:lnTo>
                    <a:pt x="178" y="23"/>
                  </a:lnTo>
                  <a:lnTo>
                    <a:pt x="194" y="18"/>
                  </a:lnTo>
                  <a:lnTo>
                    <a:pt x="212" y="12"/>
                  </a:lnTo>
                  <a:lnTo>
                    <a:pt x="218" y="4"/>
                  </a:lnTo>
                  <a:lnTo>
                    <a:pt x="216" y="1"/>
                  </a:lnTo>
                  <a:lnTo>
                    <a:pt x="209" y="0"/>
                  </a:lnTo>
                  <a:lnTo>
                    <a:pt x="174" y="3"/>
                  </a:lnTo>
                  <a:lnTo>
                    <a:pt x="98" y="24"/>
                  </a:lnTo>
                  <a:lnTo>
                    <a:pt x="30" y="78"/>
                  </a:lnTo>
                  <a:lnTo>
                    <a:pt x="0" y="148"/>
                  </a:lnTo>
                  <a:lnTo>
                    <a:pt x="3" y="226"/>
                  </a:lnTo>
                  <a:lnTo>
                    <a:pt x="3" y="226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59" name="Freeform 19"/>
            <p:cNvSpPr>
              <a:spLocks/>
            </p:cNvSpPr>
            <p:nvPr/>
          </p:nvSpPr>
          <p:spPr bwMode="auto">
            <a:xfrm>
              <a:off x="846138" y="4667250"/>
              <a:ext cx="76200" cy="77787"/>
            </a:xfrm>
            <a:custGeom>
              <a:avLst/>
              <a:gdLst/>
              <a:ahLst/>
              <a:cxnLst>
                <a:cxn ang="0">
                  <a:pos x="3" y="141"/>
                </a:cxn>
                <a:cxn ang="0">
                  <a:pos x="0" y="183"/>
                </a:cxn>
                <a:cxn ang="0">
                  <a:pos x="2" y="193"/>
                </a:cxn>
                <a:cxn ang="0">
                  <a:pos x="4" y="196"/>
                </a:cxn>
                <a:cxn ang="0">
                  <a:pos x="16" y="164"/>
                </a:cxn>
                <a:cxn ang="0">
                  <a:pos x="21" y="149"/>
                </a:cxn>
                <a:cxn ang="0">
                  <a:pos x="28" y="135"/>
                </a:cxn>
                <a:cxn ang="0">
                  <a:pos x="36" y="121"/>
                </a:cxn>
                <a:cxn ang="0">
                  <a:pos x="45" y="107"/>
                </a:cxn>
                <a:cxn ang="0">
                  <a:pos x="55" y="95"/>
                </a:cxn>
                <a:cxn ang="0">
                  <a:pos x="65" y="82"/>
                </a:cxn>
                <a:cxn ang="0">
                  <a:pos x="76" y="71"/>
                </a:cxn>
                <a:cxn ang="0">
                  <a:pos x="88" y="59"/>
                </a:cxn>
                <a:cxn ang="0">
                  <a:pos x="112" y="42"/>
                </a:cxn>
                <a:cxn ang="0">
                  <a:pos x="117" y="38"/>
                </a:cxn>
                <a:cxn ang="0">
                  <a:pos x="123" y="34"/>
                </a:cxn>
                <a:cxn ang="0">
                  <a:pos x="134" y="28"/>
                </a:cxn>
                <a:cxn ang="0">
                  <a:pos x="146" y="23"/>
                </a:cxn>
                <a:cxn ang="0">
                  <a:pos x="156" y="19"/>
                </a:cxn>
                <a:cxn ang="0">
                  <a:pos x="173" y="15"/>
                </a:cxn>
                <a:cxn ang="0">
                  <a:pos x="191" y="11"/>
                </a:cxn>
                <a:cxn ang="0">
                  <a:pos x="186" y="5"/>
                </a:cxn>
                <a:cxn ang="0">
                  <a:pos x="177" y="3"/>
                </a:cxn>
                <a:cxn ang="0">
                  <a:pos x="166" y="0"/>
                </a:cxn>
                <a:cxn ang="0">
                  <a:pos x="141" y="1"/>
                </a:cxn>
                <a:cxn ang="0">
                  <a:pos x="88" y="13"/>
                </a:cxn>
                <a:cxn ang="0">
                  <a:pos x="33" y="63"/>
                </a:cxn>
                <a:cxn ang="0">
                  <a:pos x="3" y="141"/>
                </a:cxn>
                <a:cxn ang="0">
                  <a:pos x="3" y="141"/>
                </a:cxn>
              </a:cxnLst>
              <a:rect l="0" t="0" r="r" b="b"/>
              <a:pathLst>
                <a:path w="191" h="196">
                  <a:moveTo>
                    <a:pt x="3" y="141"/>
                  </a:moveTo>
                  <a:lnTo>
                    <a:pt x="0" y="183"/>
                  </a:lnTo>
                  <a:lnTo>
                    <a:pt x="2" y="193"/>
                  </a:lnTo>
                  <a:lnTo>
                    <a:pt x="4" y="196"/>
                  </a:lnTo>
                  <a:lnTo>
                    <a:pt x="16" y="164"/>
                  </a:lnTo>
                  <a:lnTo>
                    <a:pt x="21" y="149"/>
                  </a:lnTo>
                  <a:lnTo>
                    <a:pt x="28" y="135"/>
                  </a:lnTo>
                  <a:lnTo>
                    <a:pt x="36" y="121"/>
                  </a:lnTo>
                  <a:lnTo>
                    <a:pt x="45" y="107"/>
                  </a:lnTo>
                  <a:lnTo>
                    <a:pt x="55" y="95"/>
                  </a:lnTo>
                  <a:lnTo>
                    <a:pt x="65" y="82"/>
                  </a:lnTo>
                  <a:lnTo>
                    <a:pt x="76" y="71"/>
                  </a:lnTo>
                  <a:lnTo>
                    <a:pt x="88" y="59"/>
                  </a:lnTo>
                  <a:lnTo>
                    <a:pt x="112" y="42"/>
                  </a:lnTo>
                  <a:lnTo>
                    <a:pt x="117" y="38"/>
                  </a:lnTo>
                  <a:lnTo>
                    <a:pt x="123" y="34"/>
                  </a:lnTo>
                  <a:lnTo>
                    <a:pt x="134" y="28"/>
                  </a:lnTo>
                  <a:lnTo>
                    <a:pt x="146" y="23"/>
                  </a:lnTo>
                  <a:lnTo>
                    <a:pt x="156" y="19"/>
                  </a:lnTo>
                  <a:lnTo>
                    <a:pt x="173" y="15"/>
                  </a:lnTo>
                  <a:lnTo>
                    <a:pt x="191" y="11"/>
                  </a:lnTo>
                  <a:lnTo>
                    <a:pt x="186" y="5"/>
                  </a:lnTo>
                  <a:lnTo>
                    <a:pt x="177" y="3"/>
                  </a:lnTo>
                  <a:lnTo>
                    <a:pt x="166" y="0"/>
                  </a:lnTo>
                  <a:lnTo>
                    <a:pt x="141" y="1"/>
                  </a:lnTo>
                  <a:lnTo>
                    <a:pt x="88" y="13"/>
                  </a:lnTo>
                  <a:lnTo>
                    <a:pt x="33" y="63"/>
                  </a:lnTo>
                  <a:lnTo>
                    <a:pt x="3" y="141"/>
                  </a:lnTo>
                  <a:lnTo>
                    <a:pt x="3" y="141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0" name="Freeform 20"/>
            <p:cNvSpPr>
              <a:spLocks/>
            </p:cNvSpPr>
            <p:nvPr/>
          </p:nvSpPr>
          <p:spPr bwMode="auto">
            <a:xfrm>
              <a:off x="1216026" y="4932363"/>
              <a:ext cx="392113" cy="111125"/>
            </a:xfrm>
            <a:custGeom>
              <a:avLst/>
              <a:gdLst/>
              <a:ahLst/>
              <a:cxnLst>
                <a:cxn ang="0">
                  <a:pos x="99" y="281"/>
                </a:cxn>
                <a:cxn ang="0">
                  <a:pos x="65" y="245"/>
                </a:cxn>
                <a:cxn ang="0">
                  <a:pos x="68" y="239"/>
                </a:cxn>
                <a:cxn ang="0">
                  <a:pos x="80" y="224"/>
                </a:cxn>
                <a:cxn ang="0">
                  <a:pos x="89" y="214"/>
                </a:cxn>
                <a:cxn ang="0">
                  <a:pos x="99" y="202"/>
                </a:cxn>
                <a:cxn ang="0">
                  <a:pos x="110" y="190"/>
                </a:cxn>
                <a:cxn ang="0">
                  <a:pos x="121" y="178"/>
                </a:cxn>
                <a:cxn ang="0">
                  <a:pos x="135" y="166"/>
                </a:cxn>
                <a:cxn ang="0">
                  <a:pos x="149" y="154"/>
                </a:cxn>
                <a:cxn ang="0">
                  <a:pos x="157" y="149"/>
                </a:cxn>
                <a:cxn ang="0">
                  <a:pos x="166" y="144"/>
                </a:cxn>
                <a:cxn ang="0">
                  <a:pos x="173" y="139"/>
                </a:cxn>
                <a:cxn ang="0">
                  <a:pos x="181" y="135"/>
                </a:cxn>
                <a:cxn ang="0">
                  <a:pos x="188" y="132"/>
                </a:cxn>
                <a:cxn ang="0">
                  <a:pos x="197" y="128"/>
                </a:cxn>
                <a:cxn ang="0">
                  <a:pos x="214" y="123"/>
                </a:cxn>
                <a:cxn ang="0">
                  <a:pos x="230" y="121"/>
                </a:cxn>
                <a:cxn ang="0">
                  <a:pos x="246" y="123"/>
                </a:cxn>
                <a:cxn ang="0">
                  <a:pos x="286" y="127"/>
                </a:cxn>
                <a:cxn ang="0">
                  <a:pos x="334" y="127"/>
                </a:cxn>
                <a:cxn ang="0">
                  <a:pos x="435" y="123"/>
                </a:cxn>
                <a:cxn ang="0">
                  <a:pos x="483" y="119"/>
                </a:cxn>
                <a:cxn ang="0">
                  <a:pos x="520" y="115"/>
                </a:cxn>
                <a:cxn ang="0">
                  <a:pos x="556" y="110"/>
                </a:cxn>
                <a:cxn ang="0">
                  <a:pos x="553" y="124"/>
                </a:cxn>
                <a:cxn ang="0">
                  <a:pos x="556" y="129"/>
                </a:cxn>
                <a:cxn ang="0">
                  <a:pos x="562" y="132"/>
                </a:cxn>
                <a:cxn ang="0">
                  <a:pos x="591" y="128"/>
                </a:cxn>
                <a:cxn ang="0">
                  <a:pos x="648" y="113"/>
                </a:cxn>
                <a:cxn ang="0">
                  <a:pos x="659" y="115"/>
                </a:cxn>
                <a:cxn ang="0">
                  <a:pos x="690" y="121"/>
                </a:cxn>
                <a:cxn ang="0">
                  <a:pos x="711" y="124"/>
                </a:cxn>
                <a:cxn ang="0">
                  <a:pos x="736" y="129"/>
                </a:cxn>
                <a:cxn ang="0">
                  <a:pos x="762" y="132"/>
                </a:cxn>
                <a:cxn ang="0">
                  <a:pos x="789" y="135"/>
                </a:cxn>
                <a:cxn ang="0">
                  <a:pos x="847" y="140"/>
                </a:cxn>
                <a:cxn ang="0">
                  <a:pos x="903" y="140"/>
                </a:cxn>
                <a:cxn ang="0">
                  <a:pos x="952" y="133"/>
                </a:cxn>
                <a:cxn ang="0">
                  <a:pos x="972" y="127"/>
                </a:cxn>
                <a:cxn ang="0">
                  <a:pos x="988" y="119"/>
                </a:cxn>
                <a:cxn ang="0">
                  <a:pos x="134" y="0"/>
                </a:cxn>
                <a:cxn ang="0">
                  <a:pos x="0" y="282"/>
                </a:cxn>
                <a:cxn ang="0">
                  <a:pos x="99" y="281"/>
                </a:cxn>
                <a:cxn ang="0">
                  <a:pos x="99" y="281"/>
                </a:cxn>
              </a:cxnLst>
              <a:rect l="0" t="0" r="r" b="b"/>
              <a:pathLst>
                <a:path w="988" h="282">
                  <a:moveTo>
                    <a:pt x="99" y="281"/>
                  </a:moveTo>
                  <a:lnTo>
                    <a:pt x="65" y="245"/>
                  </a:lnTo>
                  <a:lnTo>
                    <a:pt x="68" y="239"/>
                  </a:lnTo>
                  <a:lnTo>
                    <a:pt x="80" y="224"/>
                  </a:lnTo>
                  <a:lnTo>
                    <a:pt x="89" y="214"/>
                  </a:lnTo>
                  <a:lnTo>
                    <a:pt x="99" y="202"/>
                  </a:lnTo>
                  <a:lnTo>
                    <a:pt x="110" y="190"/>
                  </a:lnTo>
                  <a:lnTo>
                    <a:pt x="121" y="178"/>
                  </a:lnTo>
                  <a:lnTo>
                    <a:pt x="135" y="166"/>
                  </a:lnTo>
                  <a:lnTo>
                    <a:pt x="149" y="154"/>
                  </a:lnTo>
                  <a:lnTo>
                    <a:pt x="157" y="149"/>
                  </a:lnTo>
                  <a:lnTo>
                    <a:pt x="166" y="144"/>
                  </a:lnTo>
                  <a:lnTo>
                    <a:pt x="173" y="139"/>
                  </a:lnTo>
                  <a:lnTo>
                    <a:pt x="181" y="135"/>
                  </a:lnTo>
                  <a:lnTo>
                    <a:pt x="188" y="132"/>
                  </a:lnTo>
                  <a:lnTo>
                    <a:pt x="197" y="128"/>
                  </a:lnTo>
                  <a:lnTo>
                    <a:pt x="214" y="123"/>
                  </a:lnTo>
                  <a:lnTo>
                    <a:pt x="230" y="121"/>
                  </a:lnTo>
                  <a:lnTo>
                    <a:pt x="246" y="123"/>
                  </a:lnTo>
                  <a:lnTo>
                    <a:pt x="286" y="127"/>
                  </a:lnTo>
                  <a:lnTo>
                    <a:pt x="334" y="127"/>
                  </a:lnTo>
                  <a:lnTo>
                    <a:pt x="435" y="123"/>
                  </a:lnTo>
                  <a:lnTo>
                    <a:pt x="483" y="119"/>
                  </a:lnTo>
                  <a:lnTo>
                    <a:pt x="520" y="115"/>
                  </a:lnTo>
                  <a:lnTo>
                    <a:pt x="556" y="110"/>
                  </a:lnTo>
                  <a:lnTo>
                    <a:pt x="553" y="124"/>
                  </a:lnTo>
                  <a:lnTo>
                    <a:pt x="556" y="129"/>
                  </a:lnTo>
                  <a:lnTo>
                    <a:pt x="562" y="132"/>
                  </a:lnTo>
                  <a:lnTo>
                    <a:pt x="591" y="128"/>
                  </a:lnTo>
                  <a:lnTo>
                    <a:pt x="648" y="113"/>
                  </a:lnTo>
                  <a:lnTo>
                    <a:pt x="659" y="115"/>
                  </a:lnTo>
                  <a:lnTo>
                    <a:pt x="690" y="121"/>
                  </a:lnTo>
                  <a:lnTo>
                    <a:pt x="711" y="124"/>
                  </a:lnTo>
                  <a:lnTo>
                    <a:pt x="736" y="129"/>
                  </a:lnTo>
                  <a:lnTo>
                    <a:pt x="762" y="132"/>
                  </a:lnTo>
                  <a:lnTo>
                    <a:pt x="789" y="135"/>
                  </a:lnTo>
                  <a:lnTo>
                    <a:pt x="847" y="140"/>
                  </a:lnTo>
                  <a:lnTo>
                    <a:pt x="903" y="140"/>
                  </a:lnTo>
                  <a:lnTo>
                    <a:pt x="952" y="133"/>
                  </a:lnTo>
                  <a:lnTo>
                    <a:pt x="972" y="127"/>
                  </a:lnTo>
                  <a:lnTo>
                    <a:pt x="988" y="119"/>
                  </a:lnTo>
                  <a:lnTo>
                    <a:pt x="134" y="0"/>
                  </a:lnTo>
                  <a:lnTo>
                    <a:pt x="0" y="282"/>
                  </a:lnTo>
                  <a:lnTo>
                    <a:pt x="99" y="281"/>
                  </a:lnTo>
                  <a:lnTo>
                    <a:pt x="99" y="281"/>
                  </a:lnTo>
                  <a:close/>
                </a:path>
              </a:pathLst>
            </a:custGeom>
            <a:solidFill>
              <a:srgbClr val="00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1" name="Freeform 21"/>
            <p:cNvSpPr>
              <a:spLocks/>
            </p:cNvSpPr>
            <p:nvPr/>
          </p:nvSpPr>
          <p:spPr bwMode="auto">
            <a:xfrm>
              <a:off x="960438" y="4710113"/>
              <a:ext cx="69850" cy="61912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5" y="9"/>
                </a:cxn>
                <a:cxn ang="0">
                  <a:pos x="20" y="22"/>
                </a:cxn>
                <a:cxn ang="0">
                  <a:pos x="32" y="31"/>
                </a:cxn>
                <a:cxn ang="0">
                  <a:pos x="38" y="36"/>
                </a:cxn>
                <a:cxn ang="0">
                  <a:pos x="44" y="40"/>
                </a:cxn>
                <a:cxn ang="0">
                  <a:pos x="52" y="45"/>
                </a:cxn>
                <a:cxn ang="0">
                  <a:pos x="59" y="50"/>
                </a:cxn>
                <a:cxn ang="0">
                  <a:pos x="68" y="53"/>
                </a:cxn>
                <a:cxn ang="0">
                  <a:pos x="77" y="58"/>
                </a:cxn>
                <a:cxn ang="0">
                  <a:pos x="86" y="64"/>
                </a:cxn>
                <a:cxn ang="0">
                  <a:pos x="95" y="70"/>
                </a:cxn>
                <a:cxn ang="0">
                  <a:pos x="114" y="84"/>
                </a:cxn>
                <a:cxn ang="0">
                  <a:pos x="130" y="100"/>
                </a:cxn>
                <a:cxn ang="0">
                  <a:pos x="145" y="117"/>
                </a:cxn>
                <a:cxn ang="0">
                  <a:pos x="158" y="132"/>
                </a:cxn>
                <a:cxn ang="0">
                  <a:pos x="168" y="146"/>
                </a:cxn>
                <a:cxn ang="0">
                  <a:pos x="177" y="157"/>
                </a:cxn>
                <a:cxn ang="0">
                  <a:pos x="178" y="89"/>
                </a:cxn>
                <a:cxn ang="0">
                  <a:pos x="56" y="0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78" h="157">
                  <a:moveTo>
                    <a:pt x="0" y="4"/>
                  </a:moveTo>
                  <a:lnTo>
                    <a:pt x="5" y="9"/>
                  </a:lnTo>
                  <a:lnTo>
                    <a:pt x="20" y="22"/>
                  </a:lnTo>
                  <a:lnTo>
                    <a:pt x="32" y="31"/>
                  </a:lnTo>
                  <a:lnTo>
                    <a:pt x="38" y="36"/>
                  </a:lnTo>
                  <a:lnTo>
                    <a:pt x="44" y="40"/>
                  </a:lnTo>
                  <a:lnTo>
                    <a:pt x="52" y="45"/>
                  </a:lnTo>
                  <a:lnTo>
                    <a:pt x="59" y="50"/>
                  </a:lnTo>
                  <a:lnTo>
                    <a:pt x="68" y="53"/>
                  </a:lnTo>
                  <a:lnTo>
                    <a:pt x="77" y="58"/>
                  </a:lnTo>
                  <a:lnTo>
                    <a:pt x="86" y="64"/>
                  </a:lnTo>
                  <a:lnTo>
                    <a:pt x="95" y="70"/>
                  </a:lnTo>
                  <a:lnTo>
                    <a:pt x="114" y="84"/>
                  </a:lnTo>
                  <a:lnTo>
                    <a:pt x="130" y="100"/>
                  </a:lnTo>
                  <a:lnTo>
                    <a:pt x="145" y="117"/>
                  </a:lnTo>
                  <a:lnTo>
                    <a:pt x="158" y="132"/>
                  </a:lnTo>
                  <a:lnTo>
                    <a:pt x="168" y="146"/>
                  </a:lnTo>
                  <a:lnTo>
                    <a:pt x="177" y="157"/>
                  </a:lnTo>
                  <a:lnTo>
                    <a:pt x="178" y="89"/>
                  </a:lnTo>
                  <a:lnTo>
                    <a:pt x="56" y="0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2" name="Freeform 22"/>
            <p:cNvSpPr>
              <a:spLocks/>
            </p:cNvSpPr>
            <p:nvPr/>
          </p:nvSpPr>
          <p:spPr bwMode="auto">
            <a:xfrm>
              <a:off x="839788" y="4962525"/>
              <a:ext cx="336550" cy="63500"/>
            </a:xfrm>
            <a:custGeom>
              <a:avLst/>
              <a:gdLst/>
              <a:ahLst/>
              <a:cxnLst>
                <a:cxn ang="0">
                  <a:pos x="100" y="149"/>
                </a:cxn>
                <a:cxn ang="0">
                  <a:pos x="108" y="138"/>
                </a:cxn>
                <a:cxn ang="0">
                  <a:pos x="121" y="125"/>
                </a:cxn>
                <a:cxn ang="0">
                  <a:pos x="137" y="110"/>
                </a:cxn>
                <a:cxn ang="0">
                  <a:pos x="159" y="93"/>
                </a:cxn>
                <a:cxn ang="0">
                  <a:pos x="165" y="90"/>
                </a:cxn>
                <a:cxn ang="0">
                  <a:pos x="172" y="86"/>
                </a:cxn>
                <a:cxn ang="0">
                  <a:pos x="178" y="81"/>
                </a:cxn>
                <a:cxn ang="0">
                  <a:pos x="184" y="77"/>
                </a:cxn>
                <a:cxn ang="0">
                  <a:pos x="192" y="73"/>
                </a:cxn>
                <a:cxn ang="0">
                  <a:pos x="199" y="69"/>
                </a:cxn>
                <a:cxn ang="0">
                  <a:pos x="207" y="67"/>
                </a:cxn>
                <a:cxn ang="0">
                  <a:pos x="214" y="63"/>
                </a:cxn>
                <a:cxn ang="0">
                  <a:pos x="231" y="57"/>
                </a:cxn>
                <a:cxn ang="0">
                  <a:pos x="249" y="52"/>
                </a:cxn>
                <a:cxn ang="0">
                  <a:pos x="257" y="54"/>
                </a:cxn>
                <a:cxn ang="0">
                  <a:pos x="281" y="58"/>
                </a:cxn>
                <a:cxn ang="0">
                  <a:pos x="314" y="64"/>
                </a:cxn>
                <a:cxn ang="0">
                  <a:pos x="334" y="68"/>
                </a:cxn>
                <a:cxn ang="0">
                  <a:pos x="356" y="72"/>
                </a:cxn>
                <a:cxn ang="0">
                  <a:pos x="379" y="76"/>
                </a:cxn>
                <a:cxn ang="0">
                  <a:pos x="400" y="80"/>
                </a:cxn>
                <a:cxn ang="0">
                  <a:pos x="444" y="86"/>
                </a:cxn>
                <a:cxn ang="0">
                  <a:pos x="483" y="90"/>
                </a:cxn>
                <a:cxn ang="0">
                  <a:pos x="515" y="91"/>
                </a:cxn>
                <a:cxn ang="0">
                  <a:pos x="579" y="83"/>
                </a:cxn>
                <a:cxn ang="0">
                  <a:pos x="616" y="77"/>
                </a:cxn>
                <a:cxn ang="0">
                  <a:pos x="634" y="73"/>
                </a:cxn>
                <a:cxn ang="0">
                  <a:pos x="653" y="71"/>
                </a:cxn>
                <a:cxn ang="0">
                  <a:pos x="687" y="64"/>
                </a:cxn>
                <a:cxn ang="0">
                  <a:pos x="718" y="59"/>
                </a:cxn>
                <a:cxn ang="0">
                  <a:pos x="742" y="57"/>
                </a:cxn>
                <a:cxn ang="0">
                  <a:pos x="759" y="58"/>
                </a:cxn>
                <a:cxn ang="0">
                  <a:pos x="770" y="63"/>
                </a:cxn>
                <a:cxn ang="0">
                  <a:pos x="780" y="72"/>
                </a:cxn>
                <a:cxn ang="0">
                  <a:pos x="795" y="93"/>
                </a:cxn>
                <a:cxn ang="0">
                  <a:pos x="795" y="105"/>
                </a:cxn>
                <a:cxn ang="0">
                  <a:pos x="789" y="115"/>
                </a:cxn>
                <a:cxn ang="0">
                  <a:pos x="784" y="120"/>
                </a:cxn>
                <a:cxn ang="0">
                  <a:pos x="776" y="124"/>
                </a:cxn>
                <a:cxn ang="0">
                  <a:pos x="765" y="126"/>
                </a:cxn>
                <a:cxn ang="0">
                  <a:pos x="752" y="128"/>
                </a:cxn>
                <a:cxn ang="0">
                  <a:pos x="673" y="81"/>
                </a:cxn>
                <a:cxn ang="0">
                  <a:pos x="663" y="85"/>
                </a:cxn>
                <a:cxn ang="0">
                  <a:pos x="651" y="90"/>
                </a:cxn>
                <a:cxn ang="0">
                  <a:pos x="640" y="96"/>
                </a:cxn>
                <a:cxn ang="0">
                  <a:pos x="621" y="121"/>
                </a:cxn>
                <a:cxn ang="0">
                  <a:pos x="616" y="162"/>
                </a:cxn>
                <a:cxn ang="0">
                  <a:pos x="813" y="155"/>
                </a:cxn>
                <a:cxn ang="0">
                  <a:pos x="850" y="123"/>
                </a:cxn>
                <a:cxn ang="0">
                  <a:pos x="844" y="51"/>
                </a:cxn>
                <a:cxn ang="0">
                  <a:pos x="745" y="0"/>
                </a:cxn>
                <a:cxn ang="0">
                  <a:pos x="219" y="1"/>
                </a:cxn>
                <a:cxn ang="0">
                  <a:pos x="0" y="138"/>
                </a:cxn>
                <a:cxn ang="0">
                  <a:pos x="100" y="149"/>
                </a:cxn>
                <a:cxn ang="0">
                  <a:pos x="100" y="149"/>
                </a:cxn>
              </a:cxnLst>
              <a:rect l="0" t="0" r="r" b="b"/>
              <a:pathLst>
                <a:path w="850" h="162">
                  <a:moveTo>
                    <a:pt x="100" y="149"/>
                  </a:moveTo>
                  <a:lnTo>
                    <a:pt x="108" y="138"/>
                  </a:lnTo>
                  <a:lnTo>
                    <a:pt x="121" y="125"/>
                  </a:lnTo>
                  <a:lnTo>
                    <a:pt x="137" y="110"/>
                  </a:lnTo>
                  <a:lnTo>
                    <a:pt x="159" y="93"/>
                  </a:lnTo>
                  <a:lnTo>
                    <a:pt x="165" y="90"/>
                  </a:lnTo>
                  <a:lnTo>
                    <a:pt x="172" y="86"/>
                  </a:lnTo>
                  <a:lnTo>
                    <a:pt x="178" y="81"/>
                  </a:lnTo>
                  <a:lnTo>
                    <a:pt x="184" y="77"/>
                  </a:lnTo>
                  <a:lnTo>
                    <a:pt x="192" y="73"/>
                  </a:lnTo>
                  <a:lnTo>
                    <a:pt x="199" y="69"/>
                  </a:lnTo>
                  <a:lnTo>
                    <a:pt x="207" y="67"/>
                  </a:lnTo>
                  <a:lnTo>
                    <a:pt x="214" y="63"/>
                  </a:lnTo>
                  <a:lnTo>
                    <a:pt x="231" y="57"/>
                  </a:lnTo>
                  <a:lnTo>
                    <a:pt x="249" y="52"/>
                  </a:lnTo>
                  <a:lnTo>
                    <a:pt x="257" y="54"/>
                  </a:lnTo>
                  <a:lnTo>
                    <a:pt x="281" y="58"/>
                  </a:lnTo>
                  <a:lnTo>
                    <a:pt x="314" y="64"/>
                  </a:lnTo>
                  <a:lnTo>
                    <a:pt x="334" y="68"/>
                  </a:lnTo>
                  <a:lnTo>
                    <a:pt x="356" y="72"/>
                  </a:lnTo>
                  <a:lnTo>
                    <a:pt x="379" y="76"/>
                  </a:lnTo>
                  <a:lnTo>
                    <a:pt x="400" y="80"/>
                  </a:lnTo>
                  <a:lnTo>
                    <a:pt x="444" y="86"/>
                  </a:lnTo>
                  <a:lnTo>
                    <a:pt x="483" y="90"/>
                  </a:lnTo>
                  <a:lnTo>
                    <a:pt x="515" y="91"/>
                  </a:lnTo>
                  <a:lnTo>
                    <a:pt x="579" y="83"/>
                  </a:lnTo>
                  <a:lnTo>
                    <a:pt x="616" y="77"/>
                  </a:lnTo>
                  <a:lnTo>
                    <a:pt x="634" y="73"/>
                  </a:lnTo>
                  <a:lnTo>
                    <a:pt x="653" y="71"/>
                  </a:lnTo>
                  <a:lnTo>
                    <a:pt x="687" y="64"/>
                  </a:lnTo>
                  <a:lnTo>
                    <a:pt x="718" y="59"/>
                  </a:lnTo>
                  <a:lnTo>
                    <a:pt x="742" y="57"/>
                  </a:lnTo>
                  <a:lnTo>
                    <a:pt x="759" y="58"/>
                  </a:lnTo>
                  <a:lnTo>
                    <a:pt x="770" y="63"/>
                  </a:lnTo>
                  <a:lnTo>
                    <a:pt x="780" y="72"/>
                  </a:lnTo>
                  <a:lnTo>
                    <a:pt x="795" y="93"/>
                  </a:lnTo>
                  <a:lnTo>
                    <a:pt x="795" y="105"/>
                  </a:lnTo>
                  <a:lnTo>
                    <a:pt x="789" y="115"/>
                  </a:lnTo>
                  <a:lnTo>
                    <a:pt x="784" y="120"/>
                  </a:lnTo>
                  <a:lnTo>
                    <a:pt x="776" y="124"/>
                  </a:lnTo>
                  <a:lnTo>
                    <a:pt x="765" y="126"/>
                  </a:lnTo>
                  <a:lnTo>
                    <a:pt x="752" y="128"/>
                  </a:lnTo>
                  <a:lnTo>
                    <a:pt x="673" y="81"/>
                  </a:lnTo>
                  <a:lnTo>
                    <a:pt x="663" y="85"/>
                  </a:lnTo>
                  <a:lnTo>
                    <a:pt x="651" y="90"/>
                  </a:lnTo>
                  <a:lnTo>
                    <a:pt x="640" y="96"/>
                  </a:lnTo>
                  <a:lnTo>
                    <a:pt x="621" y="121"/>
                  </a:lnTo>
                  <a:lnTo>
                    <a:pt x="616" y="162"/>
                  </a:lnTo>
                  <a:lnTo>
                    <a:pt x="813" y="155"/>
                  </a:lnTo>
                  <a:lnTo>
                    <a:pt x="850" y="123"/>
                  </a:lnTo>
                  <a:lnTo>
                    <a:pt x="844" y="51"/>
                  </a:lnTo>
                  <a:lnTo>
                    <a:pt x="745" y="0"/>
                  </a:lnTo>
                  <a:lnTo>
                    <a:pt x="219" y="1"/>
                  </a:lnTo>
                  <a:lnTo>
                    <a:pt x="0" y="138"/>
                  </a:lnTo>
                  <a:lnTo>
                    <a:pt x="100" y="149"/>
                  </a:lnTo>
                  <a:lnTo>
                    <a:pt x="100" y="149"/>
                  </a:lnTo>
                  <a:close/>
                </a:path>
              </a:pathLst>
            </a:custGeom>
            <a:solidFill>
              <a:srgbClr val="00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3" name="Freeform 23"/>
            <p:cNvSpPr>
              <a:spLocks/>
            </p:cNvSpPr>
            <p:nvPr/>
          </p:nvSpPr>
          <p:spPr bwMode="auto">
            <a:xfrm>
              <a:off x="1082676" y="5026025"/>
              <a:ext cx="180975" cy="104775"/>
            </a:xfrm>
            <a:custGeom>
              <a:avLst/>
              <a:gdLst/>
              <a:ahLst/>
              <a:cxnLst>
                <a:cxn ang="0">
                  <a:pos x="439" y="63"/>
                </a:cxn>
                <a:cxn ang="0">
                  <a:pos x="455" y="121"/>
                </a:cxn>
                <a:cxn ang="0">
                  <a:pos x="449" y="143"/>
                </a:cxn>
                <a:cxn ang="0">
                  <a:pos x="434" y="161"/>
                </a:cxn>
                <a:cxn ang="0">
                  <a:pos x="420" y="168"/>
                </a:cxn>
                <a:cxn ang="0">
                  <a:pos x="404" y="173"/>
                </a:cxn>
                <a:cxn ang="0">
                  <a:pos x="377" y="177"/>
                </a:cxn>
                <a:cxn ang="0">
                  <a:pos x="332" y="162"/>
                </a:cxn>
                <a:cxn ang="0">
                  <a:pos x="348" y="202"/>
                </a:cxn>
                <a:cxn ang="0">
                  <a:pos x="344" y="235"/>
                </a:cxn>
                <a:cxn ang="0">
                  <a:pos x="328" y="252"/>
                </a:cxn>
                <a:cxn ang="0">
                  <a:pos x="310" y="259"/>
                </a:cxn>
                <a:cxn ang="0">
                  <a:pos x="284" y="264"/>
                </a:cxn>
                <a:cxn ang="0">
                  <a:pos x="238" y="264"/>
                </a:cxn>
                <a:cxn ang="0">
                  <a:pos x="203" y="250"/>
                </a:cxn>
                <a:cxn ang="0">
                  <a:pos x="180" y="216"/>
                </a:cxn>
                <a:cxn ang="0">
                  <a:pos x="156" y="239"/>
                </a:cxn>
                <a:cxn ang="0">
                  <a:pos x="140" y="249"/>
                </a:cxn>
                <a:cxn ang="0">
                  <a:pos x="121" y="255"/>
                </a:cxn>
                <a:cxn ang="0">
                  <a:pos x="78" y="248"/>
                </a:cxn>
                <a:cxn ang="0">
                  <a:pos x="41" y="201"/>
                </a:cxn>
                <a:cxn ang="0">
                  <a:pos x="43" y="164"/>
                </a:cxn>
                <a:cxn ang="0">
                  <a:pos x="55" y="142"/>
                </a:cxn>
                <a:cxn ang="0">
                  <a:pos x="79" y="114"/>
                </a:cxn>
                <a:cxn ang="0">
                  <a:pos x="102" y="96"/>
                </a:cxn>
                <a:cxn ang="0">
                  <a:pos x="112" y="90"/>
                </a:cxn>
                <a:cxn ang="0">
                  <a:pos x="89" y="66"/>
                </a:cxn>
                <a:cxn ang="0">
                  <a:pos x="73" y="53"/>
                </a:cxn>
                <a:cxn ang="0">
                  <a:pos x="62" y="46"/>
                </a:cxn>
                <a:cxn ang="0">
                  <a:pos x="43" y="39"/>
                </a:cxn>
                <a:cxn ang="0">
                  <a:pos x="9" y="18"/>
                </a:cxn>
                <a:cxn ang="0">
                  <a:pos x="429" y="47"/>
                </a:cxn>
              </a:cxnLst>
              <a:rect l="0" t="0" r="r" b="b"/>
              <a:pathLst>
                <a:path w="455" h="267">
                  <a:moveTo>
                    <a:pt x="429" y="47"/>
                  </a:moveTo>
                  <a:lnTo>
                    <a:pt x="439" y="63"/>
                  </a:lnTo>
                  <a:lnTo>
                    <a:pt x="454" y="100"/>
                  </a:lnTo>
                  <a:lnTo>
                    <a:pt x="455" y="121"/>
                  </a:lnTo>
                  <a:lnTo>
                    <a:pt x="454" y="133"/>
                  </a:lnTo>
                  <a:lnTo>
                    <a:pt x="449" y="143"/>
                  </a:lnTo>
                  <a:lnTo>
                    <a:pt x="443" y="152"/>
                  </a:lnTo>
                  <a:lnTo>
                    <a:pt x="434" y="161"/>
                  </a:lnTo>
                  <a:lnTo>
                    <a:pt x="428" y="164"/>
                  </a:lnTo>
                  <a:lnTo>
                    <a:pt x="420" y="168"/>
                  </a:lnTo>
                  <a:lnTo>
                    <a:pt x="413" y="171"/>
                  </a:lnTo>
                  <a:lnTo>
                    <a:pt x="404" y="173"/>
                  </a:lnTo>
                  <a:lnTo>
                    <a:pt x="396" y="174"/>
                  </a:lnTo>
                  <a:lnTo>
                    <a:pt x="377" y="177"/>
                  </a:lnTo>
                  <a:lnTo>
                    <a:pt x="354" y="174"/>
                  </a:lnTo>
                  <a:lnTo>
                    <a:pt x="332" y="162"/>
                  </a:lnTo>
                  <a:lnTo>
                    <a:pt x="339" y="173"/>
                  </a:lnTo>
                  <a:lnTo>
                    <a:pt x="348" y="202"/>
                  </a:lnTo>
                  <a:lnTo>
                    <a:pt x="349" y="219"/>
                  </a:lnTo>
                  <a:lnTo>
                    <a:pt x="344" y="235"/>
                  </a:lnTo>
                  <a:lnTo>
                    <a:pt x="332" y="249"/>
                  </a:lnTo>
                  <a:lnTo>
                    <a:pt x="328" y="252"/>
                  </a:lnTo>
                  <a:lnTo>
                    <a:pt x="323" y="254"/>
                  </a:lnTo>
                  <a:lnTo>
                    <a:pt x="310" y="259"/>
                  </a:lnTo>
                  <a:lnTo>
                    <a:pt x="298" y="263"/>
                  </a:lnTo>
                  <a:lnTo>
                    <a:pt x="284" y="264"/>
                  </a:lnTo>
                  <a:lnTo>
                    <a:pt x="260" y="267"/>
                  </a:lnTo>
                  <a:lnTo>
                    <a:pt x="238" y="264"/>
                  </a:lnTo>
                  <a:lnTo>
                    <a:pt x="218" y="259"/>
                  </a:lnTo>
                  <a:lnTo>
                    <a:pt x="203" y="250"/>
                  </a:lnTo>
                  <a:lnTo>
                    <a:pt x="190" y="240"/>
                  </a:lnTo>
                  <a:lnTo>
                    <a:pt x="180" y="216"/>
                  </a:lnTo>
                  <a:lnTo>
                    <a:pt x="169" y="228"/>
                  </a:lnTo>
                  <a:lnTo>
                    <a:pt x="156" y="239"/>
                  </a:lnTo>
                  <a:lnTo>
                    <a:pt x="149" y="244"/>
                  </a:lnTo>
                  <a:lnTo>
                    <a:pt x="140" y="249"/>
                  </a:lnTo>
                  <a:lnTo>
                    <a:pt x="131" y="253"/>
                  </a:lnTo>
                  <a:lnTo>
                    <a:pt x="121" y="255"/>
                  </a:lnTo>
                  <a:lnTo>
                    <a:pt x="99" y="257"/>
                  </a:lnTo>
                  <a:lnTo>
                    <a:pt x="78" y="248"/>
                  </a:lnTo>
                  <a:lnTo>
                    <a:pt x="55" y="228"/>
                  </a:lnTo>
                  <a:lnTo>
                    <a:pt x="41" y="201"/>
                  </a:lnTo>
                  <a:lnTo>
                    <a:pt x="40" y="176"/>
                  </a:lnTo>
                  <a:lnTo>
                    <a:pt x="43" y="164"/>
                  </a:lnTo>
                  <a:lnTo>
                    <a:pt x="48" y="153"/>
                  </a:lnTo>
                  <a:lnTo>
                    <a:pt x="55" y="142"/>
                  </a:lnTo>
                  <a:lnTo>
                    <a:pt x="63" y="132"/>
                  </a:lnTo>
                  <a:lnTo>
                    <a:pt x="79" y="114"/>
                  </a:lnTo>
                  <a:lnTo>
                    <a:pt x="96" y="101"/>
                  </a:lnTo>
                  <a:lnTo>
                    <a:pt x="102" y="96"/>
                  </a:lnTo>
                  <a:lnTo>
                    <a:pt x="107" y="92"/>
                  </a:lnTo>
                  <a:lnTo>
                    <a:pt x="112" y="90"/>
                  </a:lnTo>
                  <a:lnTo>
                    <a:pt x="106" y="82"/>
                  </a:lnTo>
                  <a:lnTo>
                    <a:pt x="89" y="66"/>
                  </a:lnTo>
                  <a:lnTo>
                    <a:pt x="79" y="57"/>
                  </a:lnTo>
                  <a:lnTo>
                    <a:pt x="73" y="53"/>
                  </a:lnTo>
                  <a:lnTo>
                    <a:pt x="67" y="49"/>
                  </a:lnTo>
                  <a:lnTo>
                    <a:pt x="62" y="46"/>
                  </a:lnTo>
                  <a:lnTo>
                    <a:pt x="55" y="43"/>
                  </a:lnTo>
                  <a:lnTo>
                    <a:pt x="43" y="39"/>
                  </a:lnTo>
                  <a:lnTo>
                    <a:pt x="22" y="30"/>
                  </a:lnTo>
                  <a:lnTo>
                    <a:pt x="9" y="18"/>
                  </a:lnTo>
                  <a:lnTo>
                    <a:pt x="0" y="0"/>
                  </a:lnTo>
                  <a:lnTo>
                    <a:pt x="429" y="47"/>
                  </a:lnTo>
                  <a:lnTo>
                    <a:pt x="429" y="47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4" name="Freeform 24"/>
            <p:cNvSpPr>
              <a:spLocks/>
            </p:cNvSpPr>
            <p:nvPr/>
          </p:nvSpPr>
          <p:spPr bwMode="auto">
            <a:xfrm>
              <a:off x="1246188" y="5068888"/>
              <a:ext cx="85725" cy="34925"/>
            </a:xfrm>
            <a:custGeom>
              <a:avLst/>
              <a:gdLst/>
              <a:ahLst/>
              <a:cxnLst>
                <a:cxn ang="0">
                  <a:pos x="19" y="77"/>
                </a:cxn>
                <a:cxn ang="0">
                  <a:pos x="11" y="73"/>
                </a:cxn>
                <a:cxn ang="0">
                  <a:pos x="0" y="63"/>
                </a:cxn>
                <a:cxn ang="0">
                  <a:pos x="0" y="55"/>
                </a:cxn>
                <a:cxn ang="0">
                  <a:pos x="11" y="53"/>
                </a:cxn>
                <a:cxn ang="0">
                  <a:pos x="32" y="54"/>
                </a:cxn>
                <a:cxn ang="0">
                  <a:pos x="82" y="53"/>
                </a:cxn>
                <a:cxn ang="0">
                  <a:pos x="131" y="44"/>
                </a:cxn>
                <a:cxn ang="0">
                  <a:pos x="153" y="36"/>
                </a:cxn>
                <a:cxn ang="0">
                  <a:pos x="163" y="32"/>
                </a:cxn>
                <a:cxn ang="0">
                  <a:pos x="173" y="27"/>
                </a:cxn>
                <a:cxn ang="0">
                  <a:pos x="181" y="22"/>
                </a:cxn>
                <a:cxn ang="0">
                  <a:pos x="189" y="17"/>
                </a:cxn>
                <a:cxn ang="0">
                  <a:pos x="202" y="7"/>
                </a:cxn>
                <a:cxn ang="0">
                  <a:pos x="211" y="0"/>
                </a:cxn>
                <a:cxn ang="0">
                  <a:pos x="215" y="0"/>
                </a:cxn>
                <a:cxn ang="0">
                  <a:pos x="216" y="5"/>
                </a:cxn>
                <a:cxn ang="0">
                  <a:pos x="215" y="13"/>
                </a:cxn>
                <a:cxn ang="0">
                  <a:pos x="210" y="32"/>
                </a:cxn>
                <a:cxn ang="0">
                  <a:pos x="206" y="42"/>
                </a:cxn>
                <a:cxn ang="0">
                  <a:pos x="149" y="79"/>
                </a:cxn>
                <a:cxn ang="0">
                  <a:pos x="86" y="90"/>
                </a:cxn>
                <a:cxn ang="0">
                  <a:pos x="19" y="77"/>
                </a:cxn>
                <a:cxn ang="0">
                  <a:pos x="19" y="77"/>
                </a:cxn>
              </a:cxnLst>
              <a:rect l="0" t="0" r="r" b="b"/>
              <a:pathLst>
                <a:path w="216" h="90">
                  <a:moveTo>
                    <a:pt x="19" y="77"/>
                  </a:moveTo>
                  <a:lnTo>
                    <a:pt x="11" y="73"/>
                  </a:lnTo>
                  <a:lnTo>
                    <a:pt x="0" y="63"/>
                  </a:lnTo>
                  <a:lnTo>
                    <a:pt x="0" y="55"/>
                  </a:lnTo>
                  <a:lnTo>
                    <a:pt x="11" y="53"/>
                  </a:lnTo>
                  <a:lnTo>
                    <a:pt x="32" y="54"/>
                  </a:lnTo>
                  <a:lnTo>
                    <a:pt x="82" y="53"/>
                  </a:lnTo>
                  <a:lnTo>
                    <a:pt x="131" y="44"/>
                  </a:lnTo>
                  <a:lnTo>
                    <a:pt x="153" y="36"/>
                  </a:lnTo>
                  <a:lnTo>
                    <a:pt x="163" y="32"/>
                  </a:lnTo>
                  <a:lnTo>
                    <a:pt x="173" y="27"/>
                  </a:lnTo>
                  <a:lnTo>
                    <a:pt x="181" y="22"/>
                  </a:lnTo>
                  <a:lnTo>
                    <a:pt x="189" y="17"/>
                  </a:lnTo>
                  <a:lnTo>
                    <a:pt x="202" y="7"/>
                  </a:lnTo>
                  <a:lnTo>
                    <a:pt x="211" y="0"/>
                  </a:lnTo>
                  <a:lnTo>
                    <a:pt x="215" y="0"/>
                  </a:lnTo>
                  <a:lnTo>
                    <a:pt x="216" y="5"/>
                  </a:lnTo>
                  <a:lnTo>
                    <a:pt x="215" y="13"/>
                  </a:lnTo>
                  <a:lnTo>
                    <a:pt x="210" y="32"/>
                  </a:lnTo>
                  <a:lnTo>
                    <a:pt x="206" y="42"/>
                  </a:lnTo>
                  <a:lnTo>
                    <a:pt x="149" y="79"/>
                  </a:lnTo>
                  <a:lnTo>
                    <a:pt x="86" y="90"/>
                  </a:lnTo>
                  <a:lnTo>
                    <a:pt x="19" y="77"/>
                  </a:lnTo>
                  <a:lnTo>
                    <a:pt x="19" y="77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5" name="Freeform 25"/>
            <p:cNvSpPr>
              <a:spLocks/>
            </p:cNvSpPr>
            <p:nvPr/>
          </p:nvSpPr>
          <p:spPr bwMode="auto">
            <a:xfrm>
              <a:off x="1214438" y="5072063"/>
              <a:ext cx="163513" cy="80962"/>
            </a:xfrm>
            <a:custGeom>
              <a:avLst/>
              <a:gdLst/>
              <a:ahLst/>
              <a:cxnLst>
                <a:cxn ang="0">
                  <a:pos x="20" y="172"/>
                </a:cxn>
                <a:cxn ang="0">
                  <a:pos x="13" y="167"/>
                </a:cxn>
                <a:cxn ang="0">
                  <a:pos x="0" y="157"/>
                </a:cxn>
                <a:cxn ang="0">
                  <a:pos x="1" y="149"/>
                </a:cxn>
                <a:cxn ang="0">
                  <a:pos x="32" y="150"/>
                </a:cxn>
                <a:cxn ang="0">
                  <a:pos x="62" y="153"/>
                </a:cxn>
                <a:cxn ang="0">
                  <a:pos x="99" y="155"/>
                </a:cxn>
                <a:cxn ang="0">
                  <a:pos x="140" y="155"/>
                </a:cxn>
                <a:cxn ang="0">
                  <a:pos x="186" y="150"/>
                </a:cxn>
                <a:cxn ang="0">
                  <a:pos x="209" y="147"/>
                </a:cxn>
                <a:cxn ang="0">
                  <a:pos x="233" y="139"/>
                </a:cxn>
                <a:cxn ang="0">
                  <a:pos x="244" y="135"/>
                </a:cxn>
                <a:cxn ang="0">
                  <a:pos x="255" y="131"/>
                </a:cxn>
                <a:cxn ang="0">
                  <a:pos x="267" y="126"/>
                </a:cxn>
                <a:cxn ang="0">
                  <a:pos x="279" y="120"/>
                </a:cxn>
                <a:cxn ang="0">
                  <a:pos x="291" y="114"/>
                </a:cxn>
                <a:cxn ang="0">
                  <a:pos x="302" y="106"/>
                </a:cxn>
                <a:cxn ang="0">
                  <a:pos x="307" y="102"/>
                </a:cxn>
                <a:cxn ang="0">
                  <a:pos x="313" y="99"/>
                </a:cxn>
                <a:cxn ang="0">
                  <a:pos x="323" y="90"/>
                </a:cxn>
                <a:cxn ang="0">
                  <a:pos x="345" y="71"/>
                </a:cxn>
                <a:cxn ang="0">
                  <a:pos x="365" y="48"/>
                </a:cxn>
                <a:cxn ang="0">
                  <a:pos x="374" y="38"/>
                </a:cxn>
                <a:cxn ang="0">
                  <a:pos x="382" y="28"/>
                </a:cxn>
                <a:cxn ang="0">
                  <a:pos x="395" y="13"/>
                </a:cxn>
                <a:cxn ang="0">
                  <a:pos x="411" y="0"/>
                </a:cxn>
                <a:cxn ang="0">
                  <a:pos x="414" y="5"/>
                </a:cxn>
                <a:cxn ang="0">
                  <a:pos x="411" y="20"/>
                </a:cxn>
                <a:cxn ang="0">
                  <a:pos x="402" y="43"/>
                </a:cxn>
                <a:cxn ang="0">
                  <a:pos x="395" y="54"/>
                </a:cxn>
                <a:cxn ang="0">
                  <a:pos x="390" y="65"/>
                </a:cxn>
                <a:cxn ang="0">
                  <a:pos x="382" y="82"/>
                </a:cxn>
                <a:cxn ang="0">
                  <a:pos x="378" y="90"/>
                </a:cxn>
                <a:cxn ang="0">
                  <a:pos x="289" y="163"/>
                </a:cxn>
                <a:cxn ang="0">
                  <a:pos x="180" y="205"/>
                </a:cxn>
                <a:cxn ang="0">
                  <a:pos x="20" y="172"/>
                </a:cxn>
                <a:cxn ang="0">
                  <a:pos x="20" y="172"/>
                </a:cxn>
              </a:cxnLst>
              <a:rect l="0" t="0" r="r" b="b"/>
              <a:pathLst>
                <a:path w="414" h="205">
                  <a:moveTo>
                    <a:pt x="20" y="172"/>
                  </a:moveTo>
                  <a:lnTo>
                    <a:pt x="13" y="167"/>
                  </a:lnTo>
                  <a:lnTo>
                    <a:pt x="0" y="157"/>
                  </a:lnTo>
                  <a:lnTo>
                    <a:pt x="1" y="149"/>
                  </a:lnTo>
                  <a:lnTo>
                    <a:pt x="32" y="150"/>
                  </a:lnTo>
                  <a:lnTo>
                    <a:pt x="62" y="153"/>
                  </a:lnTo>
                  <a:lnTo>
                    <a:pt x="99" y="155"/>
                  </a:lnTo>
                  <a:lnTo>
                    <a:pt x="140" y="155"/>
                  </a:lnTo>
                  <a:lnTo>
                    <a:pt x="186" y="150"/>
                  </a:lnTo>
                  <a:lnTo>
                    <a:pt x="209" y="147"/>
                  </a:lnTo>
                  <a:lnTo>
                    <a:pt x="233" y="139"/>
                  </a:lnTo>
                  <a:lnTo>
                    <a:pt x="244" y="135"/>
                  </a:lnTo>
                  <a:lnTo>
                    <a:pt x="255" y="131"/>
                  </a:lnTo>
                  <a:lnTo>
                    <a:pt x="267" y="126"/>
                  </a:lnTo>
                  <a:lnTo>
                    <a:pt x="279" y="120"/>
                  </a:lnTo>
                  <a:lnTo>
                    <a:pt x="291" y="114"/>
                  </a:lnTo>
                  <a:lnTo>
                    <a:pt x="302" y="106"/>
                  </a:lnTo>
                  <a:lnTo>
                    <a:pt x="307" y="102"/>
                  </a:lnTo>
                  <a:lnTo>
                    <a:pt x="313" y="99"/>
                  </a:lnTo>
                  <a:lnTo>
                    <a:pt x="323" y="90"/>
                  </a:lnTo>
                  <a:lnTo>
                    <a:pt x="345" y="71"/>
                  </a:lnTo>
                  <a:lnTo>
                    <a:pt x="365" y="48"/>
                  </a:lnTo>
                  <a:lnTo>
                    <a:pt x="374" y="38"/>
                  </a:lnTo>
                  <a:lnTo>
                    <a:pt x="382" y="28"/>
                  </a:lnTo>
                  <a:lnTo>
                    <a:pt x="395" y="13"/>
                  </a:lnTo>
                  <a:lnTo>
                    <a:pt x="411" y="0"/>
                  </a:lnTo>
                  <a:lnTo>
                    <a:pt x="414" y="5"/>
                  </a:lnTo>
                  <a:lnTo>
                    <a:pt x="411" y="20"/>
                  </a:lnTo>
                  <a:lnTo>
                    <a:pt x="402" y="43"/>
                  </a:lnTo>
                  <a:lnTo>
                    <a:pt x="395" y="54"/>
                  </a:lnTo>
                  <a:lnTo>
                    <a:pt x="390" y="65"/>
                  </a:lnTo>
                  <a:lnTo>
                    <a:pt x="382" y="82"/>
                  </a:lnTo>
                  <a:lnTo>
                    <a:pt x="378" y="90"/>
                  </a:lnTo>
                  <a:lnTo>
                    <a:pt x="289" y="163"/>
                  </a:lnTo>
                  <a:lnTo>
                    <a:pt x="180" y="205"/>
                  </a:lnTo>
                  <a:lnTo>
                    <a:pt x="20" y="172"/>
                  </a:lnTo>
                  <a:lnTo>
                    <a:pt x="20" y="172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6" name="Freeform 26"/>
            <p:cNvSpPr>
              <a:spLocks/>
            </p:cNvSpPr>
            <p:nvPr/>
          </p:nvSpPr>
          <p:spPr bwMode="auto">
            <a:xfrm>
              <a:off x="857251" y="5062538"/>
              <a:ext cx="93663" cy="39687"/>
            </a:xfrm>
            <a:custGeom>
              <a:avLst/>
              <a:gdLst/>
              <a:ahLst/>
              <a:cxnLst>
                <a:cxn ang="0">
                  <a:pos x="6" y="19"/>
                </a:cxn>
                <a:cxn ang="0">
                  <a:pos x="4" y="14"/>
                </a:cxn>
                <a:cxn ang="0">
                  <a:pos x="0" y="5"/>
                </a:cxn>
                <a:cxn ang="0">
                  <a:pos x="4" y="0"/>
                </a:cxn>
                <a:cxn ang="0">
                  <a:pos x="23" y="9"/>
                </a:cxn>
                <a:cxn ang="0">
                  <a:pos x="50" y="31"/>
                </a:cxn>
                <a:cxn ang="0">
                  <a:pos x="66" y="42"/>
                </a:cxn>
                <a:cxn ang="0">
                  <a:pos x="74" y="48"/>
                </a:cxn>
                <a:cxn ang="0">
                  <a:pos x="83" y="53"/>
                </a:cxn>
                <a:cxn ang="0">
                  <a:pos x="93" y="58"/>
                </a:cxn>
                <a:cxn ang="0">
                  <a:pos x="105" y="64"/>
                </a:cxn>
                <a:cxn ang="0">
                  <a:pos x="117" y="66"/>
                </a:cxn>
                <a:cxn ang="0">
                  <a:pos x="130" y="69"/>
                </a:cxn>
                <a:cxn ang="0">
                  <a:pos x="162" y="71"/>
                </a:cxn>
                <a:cxn ang="0">
                  <a:pos x="199" y="67"/>
                </a:cxn>
                <a:cxn ang="0">
                  <a:pos x="229" y="64"/>
                </a:cxn>
                <a:cxn ang="0">
                  <a:pos x="237" y="65"/>
                </a:cxn>
                <a:cxn ang="0">
                  <a:pos x="231" y="70"/>
                </a:cxn>
                <a:cxn ang="0">
                  <a:pos x="223" y="74"/>
                </a:cxn>
                <a:cxn ang="0">
                  <a:pos x="215" y="77"/>
                </a:cxn>
                <a:cxn ang="0">
                  <a:pos x="203" y="81"/>
                </a:cxn>
                <a:cxn ang="0">
                  <a:pos x="192" y="86"/>
                </a:cxn>
                <a:cxn ang="0">
                  <a:pos x="181" y="90"/>
                </a:cxn>
                <a:cxn ang="0">
                  <a:pos x="170" y="93"/>
                </a:cxn>
                <a:cxn ang="0">
                  <a:pos x="154" y="99"/>
                </a:cxn>
                <a:cxn ang="0">
                  <a:pos x="146" y="100"/>
                </a:cxn>
                <a:cxn ang="0">
                  <a:pos x="96" y="99"/>
                </a:cxn>
                <a:cxn ang="0">
                  <a:pos x="48" y="77"/>
                </a:cxn>
                <a:cxn ang="0">
                  <a:pos x="6" y="19"/>
                </a:cxn>
                <a:cxn ang="0">
                  <a:pos x="6" y="19"/>
                </a:cxn>
              </a:cxnLst>
              <a:rect l="0" t="0" r="r" b="b"/>
              <a:pathLst>
                <a:path w="237" h="100">
                  <a:moveTo>
                    <a:pt x="6" y="19"/>
                  </a:moveTo>
                  <a:lnTo>
                    <a:pt x="4" y="14"/>
                  </a:lnTo>
                  <a:lnTo>
                    <a:pt x="0" y="5"/>
                  </a:lnTo>
                  <a:lnTo>
                    <a:pt x="4" y="0"/>
                  </a:lnTo>
                  <a:lnTo>
                    <a:pt x="23" y="9"/>
                  </a:lnTo>
                  <a:lnTo>
                    <a:pt x="50" y="31"/>
                  </a:lnTo>
                  <a:lnTo>
                    <a:pt x="66" y="42"/>
                  </a:lnTo>
                  <a:lnTo>
                    <a:pt x="74" y="48"/>
                  </a:lnTo>
                  <a:lnTo>
                    <a:pt x="83" y="53"/>
                  </a:lnTo>
                  <a:lnTo>
                    <a:pt x="93" y="58"/>
                  </a:lnTo>
                  <a:lnTo>
                    <a:pt x="105" y="64"/>
                  </a:lnTo>
                  <a:lnTo>
                    <a:pt x="117" y="66"/>
                  </a:lnTo>
                  <a:lnTo>
                    <a:pt x="130" y="69"/>
                  </a:lnTo>
                  <a:lnTo>
                    <a:pt x="162" y="71"/>
                  </a:lnTo>
                  <a:lnTo>
                    <a:pt x="199" y="67"/>
                  </a:lnTo>
                  <a:lnTo>
                    <a:pt x="229" y="64"/>
                  </a:lnTo>
                  <a:lnTo>
                    <a:pt x="237" y="65"/>
                  </a:lnTo>
                  <a:lnTo>
                    <a:pt x="231" y="70"/>
                  </a:lnTo>
                  <a:lnTo>
                    <a:pt x="223" y="74"/>
                  </a:lnTo>
                  <a:lnTo>
                    <a:pt x="215" y="77"/>
                  </a:lnTo>
                  <a:lnTo>
                    <a:pt x="203" y="81"/>
                  </a:lnTo>
                  <a:lnTo>
                    <a:pt x="192" y="86"/>
                  </a:lnTo>
                  <a:lnTo>
                    <a:pt x="181" y="90"/>
                  </a:lnTo>
                  <a:lnTo>
                    <a:pt x="170" y="93"/>
                  </a:lnTo>
                  <a:lnTo>
                    <a:pt x="154" y="99"/>
                  </a:lnTo>
                  <a:lnTo>
                    <a:pt x="146" y="100"/>
                  </a:lnTo>
                  <a:lnTo>
                    <a:pt x="96" y="99"/>
                  </a:lnTo>
                  <a:lnTo>
                    <a:pt x="48" y="77"/>
                  </a:lnTo>
                  <a:lnTo>
                    <a:pt x="6" y="19"/>
                  </a:lnTo>
                  <a:lnTo>
                    <a:pt x="6" y="19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7" name="Freeform 27"/>
            <p:cNvSpPr>
              <a:spLocks/>
            </p:cNvSpPr>
            <p:nvPr/>
          </p:nvSpPr>
          <p:spPr bwMode="auto">
            <a:xfrm>
              <a:off x="1138238" y="5087938"/>
              <a:ext cx="274638" cy="109537"/>
            </a:xfrm>
            <a:custGeom>
              <a:avLst/>
              <a:gdLst/>
              <a:ahLst/>
              <a:cxnLst>
                <a:cxn ang="0">
                  <a:pos x="0" y="107"/>
                </a:cxn>
                <a:cxn ang="0">
                  <a:pos x="10" y="102"/>
                </a:cxn>
                <a:cxn ang="0">
                  <a:pos x="49" y="117"/>
                </a:cxn>
                <a:cxn ang="0">
                  <a:pos x="62" y="125"/>
                </a:cxn>
                <a:cxn ang="0">
                  <a:pos x="76" y="135"/>
                </a:cxn>
                <a:cxn ang="0">
                  <a:pos x="91" y="146"/>
                </a:cxn>
                <a:cxn ang="0">
                  <a:pos x="109" y="157"/>
                </a:cxn>
                <a:cxn ang="0">
                  <a:pos x="126" y="169"/>
                </a:cxn>
                <a:cxn ang="0">
                  <a:pos x="148" y="181"/>
                </a:cxn>
                <a:cxn ang="0">
                  <a:pos x="170" y="193"/>
                </a:cxn>
                <a:cxn ang="0">
                  <a:pos x="194" y="203"/>
                </a:cxn>
                <a:cxn ang="0">
                  <a:pos x="221" y="213"/>
                </a:cxn>
                <a:cxn ang="0">
                  <a:pos x="249" y="221"/>
                </a:cxn>
                <a:cxn ang="0">
                  <a:pos x="280" y="227"/>
                </a:cxn>
                <a:cxn ang="0">
                  <a:pos x="349" y="232"/>
                </a:cxn>
                <a:cxn ang="0">
                  <a:pos x="446" y="219"/>
                </a:cxn>
                <a:cxn ang="0">
                  <a:pos x="482" y="209"/>
                </a:cxn>
                <a:cxn ang="0">
                  <a:pos x="515" y="195"/>
                </a:cxn>
                <a:cxn ang="0">
                  <a:pos x="537" y="184"/>
                </a:cxn>
                <a:cxn ang="0">
                  <a:pos x="551" y="176"/>
                </a:cxn>
                <a:cxn ang="0">
                  <a:pos x="563" y="168"/>
                </a:cxn>
                <a:cxn ang="0">
                  <a:pos x="581" y="155"/>
                </a:cxn>
                <a:cxn ang="0">
                  <a:pos x="617" y="118"/>
                </a:cxn>
                <a:cxn ang="0">
                  <a:pos x="644" y="82"/>
                </a:cxn>
                <a:cxn ang="0">
                  <a:pos x="667" y="34"/>
                </a:cxn>
                <a:cxn ang="0">
                  <a:pos x="678" y="2"/>
                </a:cxn>
                <a:cxn ang="0">
                  <a:pos x="688" y="0"/>
                </a:cxn>
                <a:cxn ang="0">
                  <a:pos x="692" y="49"/>
                </a:cxn>
                <a:cxn ang="0">
                  <a:pos x="606" y="186"/>
                </a:cxn>
                <a:cxn ang="0">
                  <a:pos x="385" y="276"/>
                </a:cxn>
                <a:cxn ang="0">
                  <a:pos x="177" y="248"/>
                </a:cxn>
                <a:cxn ang="0">
                  <a:pos x="4" y="125"/>
                </a:cxn>
              </a:cxnLst>
              <a:rect l="0" t="0" r="r" b="b"/>
              <a:pathLst>
                <a:path w="694" h="276">
                  <a:moveTo>
                    <a:pt x="4" y="125"/>
                  </a:moveTo>
                  <a:lnTo>
                    <a:pt x="0" y="107"/>
                  </a:lnTo>
                  <a:lnTo>
                    <a:pt x="4" y="103"/>
                  </a:lnTo>
                  <a:lnTo>
                    <a:pt x="10" y="102"/>
                  </a:lnTo>
                  <a:lnTo>
                    <a:pt x="38" y="111"/>
                  </a:lnTo>
                  <a:lnTo>
                    <a:pt x="49" y="117"/>
                  </a:lnTo>
                  <a:lnTo>
                    <a:pt x="56" y="121"/>
                  </a:lnTo>
                  <a:lnTo>
                    <a:pt x="62" y="125"/>
                  </a:lnTo>
                  <a:lnTo>
                    <a:pt x="68" y="130"/>
                  </a:lnTo>
                  <a:lnTo>
                    <a:pt x="76" y="135"/>
                  </a:lnTo>
                  <a:lnTo>
                    <a:pt x="83" y="140"/>
                  </a:lnTo>
                  <a:lnTo>
                    <a:pt x="91" y="146"/>
                  </a:lnTo>
                  <a:lnTo>
                    <a:pt x="100" y="151"/>
                  </a:lnTo>
                  <a:lnTo>
                    <a:pt x="109" y="157"/>
                  </a:lnTo>
                  <a:lnTo>
                    <a:pt x="117" y="164"/>
                  </a:lnTo>
                  <a:lnTo>
                    <a:pt x="126" y="169"/>
                  </a:lnTo>
                  <a:lnTo>
                    <a:pt x="138" y="175"/>
                  </a:lnTo>
                  <a:lnTo>
                    <a:pt x="148" y="181"/>
                  </a:lnTo>
                  <a:lnTo>
                    <a:pt x="159" y="186"/>
                  </a:lnTo>
                  <a:lnTo>
                    <a:pt x="170" y="193"/>
                  </a:lnTo>
                  <a:lnTo>
                    <a:pt x="182" y="198"/>
                  </a:lnTo>
                  <a:lnTo>
                    <a:pt x="194" y="203"/>
                  </a:lnTo>
                  <a:lnTo>
                    <a:pt x="207" y="208"/>
                  </a:lnTo>
                  <a:lnTo>
                    <a:pt x="221" y="213"/>
                  </a:lnTo>
                  <a:lnTo>
                    <a:pt x="235" y="218"/>
                  </a:lnTo>
                  <a:lnTo>
                    <a:pt x="249" y="221"/>
                  </a:lnTo>
                  <a:lnTo>
                    <a:pt x="264" y="224"/>
                  </a:lnTo>
                  <a:lnTo>
                    <a:pt x="280" y="227"/>
                  </a:lnTo>
                  <a:lnTo>
                    <a:pt x="313" y="231"/>
                  </a:lnTo>
                  <a:lnTo>
                    <a:pt x="349" y="232"/>
                  </a:lnTo>
                  <a:lnTo>
                    <a:pt x="426" y="224"/>
                  </a:lnTo>
                  <a:lnTo>
                    <a:pt x="446" y="219"/>
                  </a:lnTo>
                  <a:lnTo>
                    <a:pt x="465" y="214"/>
                  </a:lnTo>
                  <a:lnTo>
                    <a:pt x="482" y="209"/>
                  </a:lnTo>
                  <a:lnTo>
                    <a:pt x="499" y="203"/>
                  </a:lnTo>
                  <a:lnTo>
                    <a:pt x="515" y="195"/>
                  </a:lnTo>
                  <a:lnTo>
                    <a:pt x="530" y="189"/>
                  </a:lnTo>
                  <a:lnTo>
                    <a:pt x="537" y="184"/>
                  </a:lnTo>
                  <a:lnTo>
                    <a:pt x="544" y="180"/>
                  </a:lnTo>
                  <a:lnTo>
                    <a:pt x="551" y="176"/>
                  </a:lnTo>
                  <a:lnTo>
                    <a:pt x="557" y="173"/>
                  </a:lnTo>
                  <a:lnTo>
                    <a:pt x="563" y="168"/>
                  </a:lnTo>
                  <a:lnTo>
                    <a:pt x="569" y="164"/>
                  </a:lnTo>
                  <a:lnTo>
                    <a:pt x="581" y="155"/>
                  </a:lnTo>
                  <a:lnTo>
                    <a:pt x="601" y="137"/>
                  </a:lnTo>
                  <a:lnTo>
                    <a:pt x="617" y="118"/>
                  </a:lnTo>
                  <a:lnTo>
                    <a:pt x="633" y="99"/>
                  </a:lnTo>
                  <a:lnTo>
                    <a:pt x="644" y="82"/>
                  </a:lnTo>
                  <a:lnTo>
                    <a:pt x="654" y="64"/>
                  </a:lnTo>
                  <a:lnTo>
                    <a:pt x="667" y="34"/>
                  </a:lnTo>
                  <a:lnTo>
                    <a:pt x="674" y="6"/>
                  </a:lnTo>
                  <a:lnTo>
                    <a:pt x="678" y="2"/>
                  </a:lnTo>
                  <a:lnTo>
                    <a:pt x="683" y="0"/>
                  </a:lnTo>
                  <a:lnTo>
                    <a:pt x="688" y="0"/>
                  </a:lnTo>
                  <a:lnTo>
                    <a:pt x="694" y="11"/>
                  </a:lnTo>
                  <a:lnTo>
                    <a:pt x="692" y="49"/>
                  </a:lnTo>
                  <a:lnTo>
                    <a:pt x="667" y="125"/>
                  </a:lnTo>
                  <a:lnTo>
                    <a:pt x="606" y="186"/>
                  </a:lnTo>
                  <a:lnTo>
                    <a:pt x="508" y="243"/>
                  </a:lnTo>
                  <a:lnTo>
                    <a:pt x="385" y="276"/>
                  </a:lnTo>
                  <a:lnTo>
                    <a:pt x="260" y="271"/>
                  </a:lnTo>
                  <a:lnTo>
                    <a:pt x="177" y="248"/>
                  </a:lnTo>
                  <a:lnTo>
                    <a:pt x="43" y="171"/>
                  </a:lnTo>
                  <a:lnTo>
                    <a:pt x="4" y="125"/>
                  </a:lnTo>
                  <a:lnTo>
                    <a:pt x="4" y="125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8" name="Freeform 28"/>
            <p:cNvSpPr>
              <a:spLocks/>
            </p:cNvSpPr>
            <p:nvPr/>
          </p:nvSpPr>
          <p:spPr bwMode="auto">
            <a:xfrm>
              <a:off x="785813" y="4613275"/>
              <a:ext cx="130175" cy="127000"/>
            </a:xfrm>
            <a:custGeom>
              <a:avLst/>
              <a:gdLst/>
              <a:ahLst/>
              <a:cxnLst>
                <a:cxn ang="0">
                  <a:pos x="0" y="291"/>
                </a:cxn>
                <a:cxn ang="0">
                  <a:pos x="4" y="315"/>
                </a:cxn>
                <a:cxn ang="0">
                  <a:pos x="6" y="320"/>
                </a:cxn>
                <a:cxn ang="0">
                  <a:pos x="10" y="321"/>
                </a:cxn>
                <a:cxn ang="0">
                  <a:pos x="23" y="298"/>
                </a:cxn>
                <a:cxn ang="0">
                  <a:pos x="37" y="238"/>
                </a:cxn>
                <a:cxn ang="0">
                  <a:pos x="47" y="197"/>
                </a:cxn>
                <a:cxn ang="0">
                  <a:pos x="53" y="176"/>
                </a:cxn>
                <a:cxn ang="0">
                  <a:pos x="62" y="154"/>
                </a:cxn>
                <a:cxn ang="0">
                  <a:pos x="67" y="143"/>
                </a:cxn>
                <a:cxn ang="0">
                  <a:pos x="73" y="133"/>
                </a:cxn>
                <a:cxn ang="0">
                  <a:pos x="79" y="123"/>
                </a:cxn>
                <a:cxn ang="0">
                  <a:pos x="86" y="113"/>
                </a:cxn>
                <a:cxn ang="0">
                  <a:pos x="93" y="103"/>
                </a:cxn>
                <a:cxn ang="0">
                  <a:pos x="102" y="94"/>
                </a:cxn>
                <a:cxn ang="0">
                  <a:pos x="121" y="76"/>
                </a:cxn>
                <a:cxn ang="0">
                  <a:pos x="126" y="71"/>
                </a:cxn>
                <a:cxn ang="0">
                  <a:pos x="133" y="67"/>
                </a:cxn>
                <a:cxn ang="0">
                  <a:pos x="139" y="63"/>
                </a:cxn>
                <a:cxn ang="0">
                  <a:pos x="145" y="61"/>
                </a:cxn>
                <a:cxn ang="0">
                  <a:pos x="150" y="57"/>
                </a:cxn>
                <a:cxn ang="0">
                  <a:pos x="158" y="53"/>
                </a:cxn>
                <a:cxn ang="0">
                  <a:pos x="172" y="47"/>
                </a:cxn>
                <a:cxn ang="0">
                  <a:pos x="187" y="42"/>
                </a:cxn>
                <a:cxn ang="0">
                  <a:pos x="203" y="37"/>
                </a:cxn>
                <a:cxn ang="0">
                  <a:pos x="221" y="33"/>
                </a:cxn>
                <a:cxn ang="0">
                  <a:pos x="239" y="31"/>
                </a:cxn>
                <a:cxn ang="0">
                  <a:pos x="273" y="26"/>
                </a:cxn>
                <a:cxn ang="0">
                  <a:pos x="298" y="21"/>
                </a:cxn>
                <a:cxn ang="0">
                  <a:pos x="326" y="14"/>
                </a:cxn>
                <a:cxn ang="0">
                  <a:pos x="328" y="9"/>
                </a:cxn>
                <a:cxn ang="0">
                  <a:pos x="314" y="5"/>
                </a:cxn>
                <a:cxn ang="0">
                  <a:pos x="265" y="2"/>
                </a:cxn>
                <a:cxn ang="0">
                  <a:pos x="235" y="0"/>
                </a:cxn>
                <a:cxn ang="0">
                  <a:pos x="154" y="14"/>
                </a:cxn>
                <a:cxn ang="0">
                  <a:pos x="62" y="63"/>
                </a:cxn>
                <a:cxn ang="0">
                  <a:pos x="15" y="151"/>
                </a:cxn>
                <a:cxn ang="0">
                  <a:pos x="0" y="291"/>
                </a:cxn>
                <a:cxn ang="0">
                  <a:pos x="0" y="291"/>
                </a:cxn>
              </a:cxnLst>
              <a:rect l="0" t="0" r="r" b="b"/>
              <a:pathLst>
                <a:path w="328" h="321">
                  <a:moveTo>
                    <a:pt x="0" y="291"/>
                  </a:moveTo>
                  <a:lnTo>
                    <a:pt x="4" y="315"/>
                  </a:lnTo>
                  <a:lnTo>
                    <a:pt x="6" y="320"/>
                  </a:lnTo>
                  <a:lnTo>
                    <a:pt x="10" y="321"/>
                  </a:lnTo>
                  <a:lnTo>
                    <a:pt x="23" y="298"/>
                  </a:lnTo>
                  <a:lnTo>
                    <a:pt x="37" y="238"/>
                  </a:lnTo>
                  <a:lnTo>
                    <a:pt x="47" y="197"/>
                  </a:lnTo>
                  <a:lnTo>
                    <a:pt x="53" y="176"/>
                  </a:lnTo>
                  <a:lnTo>
                    <a:pt x="62" y="154"/>
                  </a:lnTo>
                  <a:lnTo>
                    <a:pt x="67" y="143"/>
                  </a:lnTo>
                  <a:lnTo>
                    <a:pt x="73" y="133"/>
                  </a:lnTo>
                  <a:lnTo>
                    <a:pt x="79" y="123"/>
                  </a:lnTo>
                  <a:lnTo>
                    <a:pt x="86" y="113"/>
                  </a:lnTo>
                  <a:lnTo>
                    <a:pt x="93" y="103"/>
                  </a:lnTo>
                  <a:lnTo>
                    <a:pt x="102" y="94"/>
                  </a:lnTo>
                  <a:lnTo>
                    <a:pt x="121" y="76"/>
                  </a:lnTo>
                  <a:lnTo>
                    <a:pt x="126" y="71"/>
                  </a:lnTo>
                  <a:lnTo>
                    <a:pt x="133" y="67"/>
                  </a:lnTo>
                  <a:lnTo>
                    <a:pt x="139" y="63"/>
                  </a:lnTo>
                  <a:lnTo>
                    <a:pt x="145" y="61"/>
                  </a:lnTo>
                  <a:lnTo>
                    <a:pt x="150" y="57"/>
                  </a:lnTo>
                  <a:lnTo>
                    <a:pt x="158" y="53"/>
                  </a:lnTo>
                  <a:lnTo>
                    <a:pt x="172" y="47"/>
                  </a:lnTo>
                  <a:lnTo>
                    <a:pt x="187" y="42"/>
                  </a:lnTo>
                  <a:lnTo>
                    <a:pt x="203" y="37"/>
                  </a:lnTo>
                  <a:lnTo>
                    <a:pt x="221" y="33"/>
                  </a:lnTo>
                  <a:lnTo>
                    <a:pt x="239" y="31"/>
                  </a:lnTo>
                  <a:lnTo>
                    <a:pt x="273" y="26"/>
                  </a:lnTo>
                  <a:lnTo>
                    <a:pt x="298" y="21"/>
                  </a:lnTo>
                  <a:lnTo>
                    <a:pt x="326" y="14"/>
                  </a:lnTo>
                  <a:lnTo>
                    <a:pt x="328" y="9"/>
                  </a:lnTo>
                  <a:lnTo>
                    <a:pt x="314" y="5"/>
                  </a:lnTo>
                  <a:lnTo>
                    <a:pt x="265" y="2"/>
                  </a:lnTo>
                  <a:lnTo>
                    <a:pt x="235" y="0"/>
                  </a:lnTo>
                  <a:lnTo>
                    <a:pt x="154" y="14"/>
                  </a:lnTo>
                  <a:lnTo>
                    <a:pt x="62" y="63"/>
                  </a:lnTo>
                  <a:lnTo>
                    <a:pt x="15" y="151"/>
                  </a:lnTo>
                  <a:lnTo>
                    <a:pt x="0" y="291"/>
                  </a:lnTo>
                  <a:lnTo>
                    <a:pt x="0" y="291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69" name="Freeform 29"/>
            <p:cNvSpPr>
              <a:spLocks/>
            </p:cNvSpPr>
            <p:nvPr/>
          </p:nvSpPr>
          <p:spPr bwMode="auto">
            <a:xfrm>
              <a:off x="727076" y="4992688"/>
              <a:ext cx="174625" cy="176212"/>
            </a:xfrm>
            <a:custGeom>
              <a:avLst/>
              <a:gdLst/>
              <a:ahLst/>
              <a:cxnLst>
                <a:cxn ang="0">
                  <a:pos x="18" y="29"/>
                </a:cxn>
                <a:cxn ang="0">
                  <a:pos x="23" y="19"/>
                </a:cxn>
                <a:cxn ang="0">
                  <a:pos x="27" y="11"/>
                </a:cxn>
                <a:cxn ang="0">
                  <a:pos x="33" y="4"/>
                </a:cxn>
                <a:cxn ang="0">
                  <a:pos x="38" y="0"/>
                </a:cxn>
                <a:cxn ang="0">
                  <a:pos x="42" y="2"/>
                </a:cxn>
                <a:cxn ang="0">
                  <a:pos x="43" y="34"/>
                </a:cxn>
                <a:cxn ang="0">
                  <a:pos x="47" y="132"/>
                </a:cxn>
                <a:cxn ang="0">
                  <a:pos x="53" y="167"/>
                </a:cxn>
                <a:cxn ang="0">
                  <a:pos x="57" y="183"/>
                </a:cxn>
                <a:cxn ang="0">
                  <a:pos x="62" y="201"/>
                </a:cxn>
                <a:cxn ang="0">
                  <a:pos x="70" y="217"/>
                </a:cxn>
                <a:cxn ang="0">
                  <a:pos x="76" y="233"/>
                </a:cxn>
                <a:cxn ang="0">
                  <a:pos x="85" y="250"/>
                </a:cxn>
                <a:cxn ang="0">
                  <a:pos x="95" y="266"/>
                </a:cxn>
                <a:cxn ang="0">
                  <a:pos x="106" y="280"/>
                </a:cxn>
                <a:cxn ang="0">
                  <a:pos x="119" y="294"/>
                </a:cxn>
                <a:cxn ang="0">
                  <a:pos x="132" y="308"/>
                </a:cxn>
                <a:cxn ang="0">
                  <a:pos x="147" y="321"/>
                </a:cxn>
                <a:cxn ang="0">
                  <a:pos x="162" y="333"/>
                </a:cxn>
                <a:cxn ang="0">
                  <a:pos x="169" y="338"/>
                </a:cxn>
                <a:cxn ang="0">
                  <a:pos x="178" y="345"/>
                </a:cxn>
                <a:cxn ang="0">
                  <a:pos x="186" y="350"/>
                </a:cxn>
                <a:cxn ang="0">
                  <a:pos x="195" y="355"/>
                </a:cxn>
                <a:cxn ang="0">
                  <a:pos x="204" y="360"/>
                </a:cxn>
                <a:cxn ang="0">
                  <a:pos x="212" y="365"/>
                </a:cxn>
                <a:cxn ang="0">
                  <a:pos x="221" y="370"/>
                </a:cxn>
                <a:cxn ang="0">
                  <a:pos x="230" y="374"/>
                </a:cxn>
                <a:cxn ang="0">
                  <a:pos x="240" y="379"/>
                </a:cxn>
                <a:cxn ang="0">
                  <a:pos x="249" y="383"/>
                </a:cxn>
                <a:cxn ang="0">
                  <a:pos x="258" y="386"/>
                </a:cxn>
                <a:cxn ang="0">
                  <a:pos x="268" y="390"/>
                </a:cxn>
                <a:cxn ang="0">
                  <a:pos x="277" y="394"/>
                </a:cxn>
                <a:cxn ang="0">
                  <a:pos x="287" y="398"/>
                </a:cxn>
                <a:cxn ang="0">
                  <a:pos x="306" y="404"/>
                </a:cxn>
                <a:cxn ang="0">
                  <a:pos x="325" y="409"/>
                </a:cxn>
                <a:cxn ang="0">
                  <a:pos x="344" y="414"/>
                </a:cxn>
                <a:cxn ang="0">
                  <a:pos x="361" y="418"/>
                </a:cxn>
                <a:cxn ang="0">
                  <a:pos x="394" y="424"/>
                </a:cxn>
                <a:cxn ang="0">
                  <a:pos x="417" y="431"/>
                </a:cxn>
                <a:cxn ang="0">
                  <a:pos x="438" y="438"/>
                </a:cxn>
                <a:cxn ang="0">
                  <a:pos x="435" y="442"/>
                </a:cxn>
                <a:cxn ang="0">
                  <a:pos x="413" y="443"/>
                </a:cxn>
                <a:cxn ang="0">
                  <a:pos x="349" y="442"/>
                </a:cxn>
                <a:cxn ang="0">
                  <a:pos x="313" y="439"/>
                </a:cxn>
                <a:cxn ang="0">
                  <a:pos x="187" y="400"/>
                </a:cxn>
                <a:cxn ang="0">
                  <a:pos x="57" y="295"/>
                </a:cxn>
                <a:cxn ang="0">
                  <a:pos x="0" y="170"/>
                </a:cxn>
                <a:cxn ang="0">
                  <a:pos x="18" y="29"/>
                </a:cxn>
                <a:cxn ang="0">
                  <a:pos x="18" y="29"/>
                </a:cxn>
              </a:cxnLst>
              <a:rect l="0" t="0" r="r" b="b"/>
              <a:pathLst>
                <a:path w="438" h="443">
                  <a:moveTo>
                    <a:pt x="18" y="29"/>
                  </a:moveTo>
                  <a:lnTo>
                    <a:pt x="23" y="19"/>
                  </a:lnTo>
                  <a:lnTo>
                    <a:pt x="27" y="11"/>
                  </a:lnTo>
                  <a:lnTo>
                    <a:pt x="33" y="4"/>
                  </a:lnTo>
                  <a:lnTo>
                    <a:pt x="38" y="0"/>
                  </a:lnTo>
                  <a:lnTo>
                    <a:pt x="42" y="2"/>
                  </a:lnTo>
                  <a:lnTo>
                    <a:pt x="43" y="34"/>
                  </a:lnTo>
                  <a:lnTo>
                    <a:pt x="47" y="132"/>
                  </a:lnTo>
                  <a:lnTo>
                    <a:pt x="53" y="167"/>
                  </a:lnTo>
                  <a:lnTo>
                    <a:pt x="57" y="183"/>
                  </a:lnTo>
                  <a:lnTo>
                    <a:pt x="62" y="201"/>
                  </a:lnTo>
                  <a:lnTo>
                    <a:pt x="70" y="217"/>
                  </a:lnTo>
                  <a:lnTo>
                    <a:pt x="76" y="233"/>
                  </a:lnTo>
                  <a:lnTo>
                    <a:pt x="85" y="250"/>
                  </a:lnTo>
                  <a:lnTo>
                    <a:pt x="95" y="266"/>
                  </a:lnTo>
                  <a:lnTo>
                    <a:pt x="106" y="280"/>
                  </a:lnTo>
                  <a:lnTo>
                    <a:pt x="119" y="294"/>
                  </a:lnTo>
                  <a:lnTo>
                    <a:pt x="132" y="308"/>
                  </a:lnTo>
                  <a:lnTo>
                    <a:pt x="147" y="321"/>
                  </a:lnTo>
                  <a:lnTo>
                    <a:pt x="162" y="333"/>
                  </a:lnTo>
                  <a:lnTo>
                    <a:pt x="169" y="338"/>
                  </a:lnTo>
                  <a:lnTo>
                    <a:pt x="178" y="345"/>
                  </a:lnTo>
                  <a:lnTo>
                    <a:pt x="186" y="350"/>
                  </a:lnTo>
                  <a:lnTo>
                    <a:pt x="195" y="355"/>
                  </a:lnTo>
                  <a:lnTo>
                    <a:pt x="204" y="360"/>
                  </a:lnTo>
                  <a:lnTo>
                    <a:pt x="212" y="365"/>
                  </a:lnTo>
                  <a:lnTo>
                    <a:pt x="221" y="370"/>
                  </a:lnTo>
                  <a:lnTo>
                    <a:pt x="230" y="374"/>
                  </a:lnTo>
                  <a:lnTo>
                    <a:pt x="240" y="379"/>
                  </a:lnTo>
                  <a:lnTo>
                    <a:pt x="249" y="383"/>
                  </a:lnTo>
                  <a:lnTo>
                    <a:pt x="258" y="386"/>
                  </a:lnTo>
                  <a:lnTo>
                    <a:pt x="268" y="390"/>
                  </a:lnTo>
                  <a:lnTo>
                    <a:pt x="277" y="394"/>
                  </a:lnTo>
                  <a:lnTo>
                    <a:pt x="287" y="398"/>
                  </a:lnTo>
                  <a:lnTo>
                    <a:pt x="306" y="404"/>
                  </a:lnTo>
                  <a:lnTo>
                    <a:pt x="325" y="409"/>
                  </a:lnTo>
                  <a:lnTo>
                    <a:pt x="344" y="414"/>
                  </a:lnTo>
                  <a:lnTo>
                    <a:pt x="361" y="418"/>
                  </a:lnTo>
                  <a:lnTo>
                    <a:pt x="394" y="424"/>
                  </a:lnTo>
                  <a:lnTo>
                    <a:pt x="417" y="431"/>
                  </a:lnTo>
                  <a:lnTo>
                    <a:pt x="438" y="438"/>
                  </a:lnTo>
                  <a:lnTo>
                    <a:pt x="435" y="442"/>
                  </a:lnTo>
                  <a:lnTo>
                    <a:pt x="413" y="443"/>
                  </a:lnTo>
                  <a:lnTo>
                    <a:pt x="349" y="442"/>
                  </a:lnTo>
                  <a:lnTo>
                    <a:pt x="313" y="439"/>
                  </a:lnTo>
                  <a:lnTo>
                    <a:pt x="187" y="400"/>
                  </a:lnTo>
                  <a:lnTo>
                    <a:pt x="57" y="295"/>
                  </a:lnTo>
                  <a:lnTo>
                    <a:pt x="0" y="170"/>
                  </a:lnTo>
                  <a:lnTo>
                    <a:pt x="18" y="29"/>
                  </a:lnTo>
                  <a:lnTo>
                    <a:pt x="18" y="29"/>
                  </a:lnTo>
                  <a:close/>
                </a:path>
              </a:pathLst>
            </a:custGeom>
            <a:solidFill>
              <a:srgbClr val="CCCC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70" name="Freeform 30"/>
            <p:cNvSpPr>
              <a:spLocks/>
            </p:cNvSpPr>
            <p:nvPr/>
          </p:nvSpPr>
          <p:spPr bwMode="auto">
            <a:xfrm>
              <a:off x="739776" y="4638675"/>
              <a:ext cx="871538" cy="390525"/>
            </a:xfrm>
            <a:custGeom>
              <a:avLst/>
              <a:gdLst/>
              <a:ahLst/>
              <a:cxnLst>
                <a:cxn ang="0">
                  <a:pos x="613" y="403"/>
                </a:cxn>
                <a:cxn ang="0">
                  <a:pos x="631" y="260"/>
                </a:cxn>
                <a:cxn ang="0">
                  <a:pos x="491" y="285"/>
                </a:cxn>
                <a:cxn ang="0">
                  <a:pos x="517" y="203"/>
                </a:cxn>
                <a:cxn ang="0">
                  <a:pos x="516" y="146"/>
                </a:cxn>
                <a:cxn ang="0">
                  <a:pos x="590" y="120"/>
                </a:cxn>
                <a:cxn ang="0">
                  <a:pos x="770" y="216"/>
                </a:cxn>
                <a:cxn ang="0">
                  <a:pos x="734" y="352"/>
                </a:cxn>
                <a:cxn ang="0">
                  <a:pos x="1104" y="255"/>
                </a:cxn>
                <a:cxn ang="0">
                  <a:pos x="1020" y="269"/>
                </a:cxn>
                <a:cxn ang="0">
                  <a:pos x="969" y="199"/>
                </a:cxn>
                <a:cxn ang="0">
                  <a:pos x="989" y="102"/>
                </a:cxn>
                <a:cxn ang="0">
                  <a:pos x="1059" y="26"/>
                </a:cxn>
                <a:cxn ang="0">
                  <a:pos x="1167" y="147"/>
                </a:cxn>
                <a:cxn ang="0">
                  <a:pos x="1143" y="14"/>
                </a:cxn>
                <a:cxn ang="0">
                  <a:pos x="1279" y="101"/>
                </a:cxn>
                <a:cxn ang="0">
                  <a:pos x="1273" y="216"/>
                </a:cxn>
                <a:cxn ang="0">
                  <a:pos x="1354" y="246"/>
                </a:cxn>
                <a:cxn ang="0">
                  <a:pos x="1241" y="358"/>
                </a:cxn>
                <a:cxn ang="0">
                  <a:pos x="1973" y="352"/>
                </a:cxn>
                <a:cxn ang="0">
                  <a:pos x="2189" y="492"/>
                </a:cxn>
                <a:cxn ang="0">
                  <a:pos x="2190" y="801"/>
                </a:cxn>
                <a:cxn ang="0">
                  <a:pos x="2171" y="909"/>
                </a:cxn>
                <a:cxn ang="0">
                  <a:pos x="2146" y="981"/>
                </a:cxn>
                <a:cxn ang="0">
                  <a:pos x="2130" y="1013"/>
                </a:cxn>
                <a:cxn ang="0">
                  <a:pos x="2094" y="1057"/>
                </a:cxn>
                <a:cxn ang="0">
                  <a:pos x="1734" y="1035"/>
                </a:cxn>
                <a:cxn ang="0">
                  <a:pos x="1303" y="1091"/>
                </a:cxn>
                <a:cxn ang="0">
                  <a:pos x="1281" y="1284"/>
                </a:cxn>
                <a:cxn ang="0">
                  <a:pos x="1224" y="1331"/>
                </a:cxn>
                <a:cxn ang="0">
                  <a:pos x="1131" y="1334"/>
                </a:cxn>
                <a:cxn ang="0">
                  <a:pos x="1180" y="1407"/>
                </a:cxn>
                <a:cxn ang="0">
                  <a:pos x="1083" y="1402"/>
                </a:cxn>
                <a:cxn ang="0">
                  <a:pos x="1032" y="1296"/>
                </a:cxn>
                <a:cxn ang="0">
                  <a:pos x="979" y="1413"/>
                </a:cxn>
                <a:cxn ang="0">
                  <a:pos x="950" y="1281"/>
                </a:cxn>
                <a:cxn ang="0">
                  <a:pos x="907" y="1183"/>
                </a:cxn>
                <a:cxn ang="0">
                  <a:pos x="989" y="1123"/>
                </a:cxn>
                <a:cxn ang="0">
                  <a:pos x="1102" y="1147"/>
                </a:cxn>
                <a:cxn ang="0">
                  <a:pos x="799" y="1078"/>
                </a:cxn>
                <a:cxn ang="0">
                  <a:pos x="372" y="1091"/>
                </a:cxn>
                <a:cxn ang="0">
                  <a:pos x="111" y="1215"/>
                </a:cxn>
                <a:cxn ang="0">
                  <a:pos x="42" y="1091"/>
                </a:cxn>
                <a:cxn ang="0">
                  <a:pos x="0" y="1006"/>
                </a:cxn>
                <a:cxn ang="0">
                  <a:pos x="22" y="918"/>
                </a:cxn>
                <a:cxn ang="0">
                  <a:pos x="136" y="879"/>
                </a:cxn>
                <a:cxn ang="0">
                  <a:pos x="141" y="971"/>
                </a:cxn>
                <a:cxn ang="0">
                  <a:pos x="424" y="899"/>
                </a:cxn>
                <a:cxn ang="0">
                  <a:pos x="737" y="518"/>
                </a:cxn>
              </a:cxnLst>
              <a:rect l="0" t="0" r="r" b="b"/>
              <a:pathLst>
                <a:path w="2198" h="1428">
                  <a:moveTo>
                    <a:pt x="737" y="518"/>
                  </a:moveTo>
                  <a:lnTo>
                    <a:pt x="700" y="446"/>
                  </a:lnTo>
                  <a:lnTo>
                    <a:pt x="613" y="403"/>
                  </a:lnTo>
                  <a:lnTo>
                    <a:pt x="601" y="353"/>
                  </a:lnTo>
                  <a:lnTo>
                    <a:pt x="638" y="284"/>
                  </a:lnTo>
                  <a:lnTo>
                    <a:pt x="631" y="260"/>
                  </a:lnTo>
                  <a:lnTo>
                    <a:pt x="550" y="246"/>
                  </a:lnTo>
                  <a:lnTo>
                    <a:pt x="524" y="281"/>
                  </a:lnTo>
                  <a:lnTo>
                    <a:pt x="491" y="285"/>
                  </a:lnTo>
                  <a:lnTo>
                    <a:pt x="473" y="262"/>
                  </a:lnTo>
                  <a:lnTo>
                    <a:pt x="474" y="233"/>
                  </a:lnTo>
                  <a:lnTo>
                    <a:pt x="517" y="203"/>
                  </a:lnTo>
                  <a:lnTo>
                    <a:pt x="488" y="178"/>
                  </a:lnTo>
                  <a:lnTo>
                    <a:pt x="492" y="147"/>
                  </a:lnTo>
                  <a:lnTo>
                    <a:pt x="516" y="146"/>
                  </a:lnTo>
                  <a:lnTo>
                    <a:pt x="542" y="159"/>
                  </a:lnTo>
                  <a:lnTo>
                    <a:pt x="545" y="118"/>
                  </a:lnTo>
                  <a:lnTo>
                    <a:pt x="590" y="120"/>
                  </a:lnTo>
                  <a:lnTo>
                    <a:pt x="607" y="164"/>
                  </a:lnTo>
                  <a:lnTo>
                    <a:pt x="728" y="164"/>
                  </a:lnTo>
                  <a:lnTo>
                    <a:pt x="770" y="216"/>
                  </a:lnTo>
                  <a:lnTo>
                    <a:pt x="766" y="259"/>
                  </a:lnTo>
                  <a:lnTo>
                    <a:pt x="728" y="309"/>
                  </a:lnTo>
                  <a:lnTo>
                    <a:pt x="734" y="352"/>
                  </a:lnTo>
                  <a:lnTo>
                    <a:pt x="873" y="385"/>
                  </a:lnTo>
                  <a:lnTo>
                    <a:pt x="1146" y="356"/>
                  </a:lnTo>
                  <a:lnTo>
                    <a:pt x="1104" y="255"/>
                  </a:lnTo>
                  <a:lnTo>
                    <a:pt x="1075" y="228"/>
                  </a:lnTo>
                  <a:lnTo>
                    <a:pt x="1045" y="238"/>
                  </a:lnTo>
                  <a:lnTo>
                    <a:pt x="1020" y="269"/>
                  </a:lnTo>
                  <a:lnTo>
                    <a:pt x="989" y="265"/>
                  </a:lnTo>
                  <a:lnTo>
                    <a:pt x="967" y="237"/>
                  </a:lnTo>
                  <a:lnTo>
                    <a:pt x="969" y="199"/>
                  </a:lnTo>
                  <a:lnTo>
                    <a:pt x="1045" y="153"/>
                  </a:lnTo>
                  <a:lnTo>
                    <a:pt x="1021" y="126"/>
                  </a:lnTo>
                  <a:lnTo>
                    <a:pt x="989" y="102"/>
                  </a:lnTo>
                  <a:lnTo>
                    <a:pt x="986" y="50"/>
                  </a:lnTo>
                  <a:lnTo>
                    <a:pt x="1034" y="19"/>
                  </a:lnTo>
                  <a:lnTo>
                    <a:pt x="1059" y="26"/>
                  </a:lnTo>
                  <a:lnTo>
                    <a:pt x="1069" y="107"/>
                  </a:lnTo>
                  <a:lnTo>
                    <a:pt x="1113" y="150"/>
                  </a:lnTo>
                  <a:lnTo>
                    <a:pt x="1167" y="147"/>
                  </a:lnTo>
                  <a:lnTo>
                    <a:pt x="1203" y="111"/>
                  </a:lnTo>
                  <a:lnTo>
                    <a:pt x="1146" y="60"/>
                  </a:lnTo>
                  <a:lnTo>
                    <a:pt x="1143" y="14"/>
                  </a:lnTo>
                  <a:lnTo>
                    <a:pt x="1237" y="0"/>
                  </a:lnTo>
                  <a:lnTo>
                    <a:pt x="1281" y="53"/>
                  </a:lnTo>
                  <a:lnTo>
                    <a:pt x="1279" y="101"/>
                  </a:lnTo>
                  <a:lnTo>
                    <a:pt x="1220" y="174"/>
                  </a:lnTo>
                  <a:lnTo>
                    <a:pt x="1223" y="219"/>
                  </a:lnTo>
                  <a:lnTo>
                    <a:pt x="1273" y="216"/>
                  </a:lnTo>
                  <a:lnTo>
                    <a:pt x="1311" y="173"/>
                  </a:lnTo>
                  <a:lnTo>
                    <a:pt x="1354" y="194"/>
                  </a:lnTo>
                  <a:lnTo>
                    <a:pt x="1354" y="246"/>
                  </a:lnTo>
                  <a:lnTo>
                    <a:pt x="1318" y="279"/>
                  </a:lnTo>
                  <a:lnTo>
                    <a:pt x="1217" y="271"/>
                  </a:lnTo>
                  <a:lnTo>
                    <a:pt x="1241" y="358"/>
                  </a:lnTo>
                  <a:lnTo>
                    <a:pt x="1265" y="404"/>
                  </a:lnTo>
                  <a:lnTo>
                    <a:pt x="1383" y="375"/>
                  </a:lnTo>
                  <a:lnTo>
                    <a:pt x="1973" y="352"/>
                  </a:lnTo>
                  <a:lnTo>
                    <a:pt x="2179" y="408"/>
                  </a:lnTo>
                  <a:lnTo>
                    <a:pt x="2183" y="430"/>
                  </a:lnTo>
                  <a:lnTo>
                    <a:pt x="2189" y="492"/>
                  </a:lnTo>
                  <a:lnTo>
                    <a:pt x="2198" y="688"/>
                  </a:lnTo>
                  <a:lnTo>
                    <a:pt x="2195" y="744"/>
                  </a:lnTo>
                  <a:lnTo>
                    <a:pt x="2190" y="801"/>
                  </a:lnTo>
                  <a:lnTo>
                    <a:pt x="2183" y="856"/>
                  </a:lnTo>
                  <a:lnTo>
                    <a:pt x="2178" y="883"/>
                  </a:lnTo>
                  <a:lnTo>
                    <a:pt x="2171" y="909"/>
                  </a:lnTo>
                  <a:lnTo>
                    <a:pt x="2164" y="934"/>
                  </a:lnTo>
                  <a:lnTo>
                    <a:pt x="2155" y="958"/>
                  </a:lnTo>
                  <a:lnTo>
                    <a:pt x="2146" y="981"/>
                  </a:lnTo>
                  <a:lnTo>
                    <a:pt x="2141" y="993"/>
                  </a:lnTo>
                  <a:lnTo>
                    <a:pt x="2135" y="1003"/>
                  </a:lnTo>
                  <a:lnTo>
                    <a:pt x="2130" y="1013"/>
                  </a:lnTo>
                  <a:lnTo>
                    <a:pt x="2123" y="1023"/>
                  </a:lnTo>
                  <a:lnTo>
                    <a:pt x="2109" y="1041"/>
                  </a:lnTo>
                  <a:lnTo>
                    <a:pt x="2094" y="1057"/>
                  </a:lnTo>
                  <a:lnTo>
                    <a:pt x="2078" y="1071"/>
                  </a:lnTo>
                  <a:lnTo>
                    <a:pt x="1890" y="1033"/>
                  </a:lnTo>
                  <a:lnTo>
                    <a:pt x="1734" y="1035"/>
                  </a:lnTo>
                  <a:lnTo>
                    <a:pt x="1526" y="1028"/>
                  </a:lnTo>
                  <a:lnTo>
                    <a:pt x="1382" y="1049"/>
                  </a:lnTo>
                  <a:lnTo>
                    <a:pt x="1303" y="1091"/>
                  </a:lnTo>
                  <a:lnTo>
                    <a:pt x="1209" y="1222"/>
                  </a:lnTo>
                  <a:lnTo>
                    <a:pt x="1261" y="1248"/>
                  </a:lnTo>
                  <a:lnTo>
                    <a:pt x="1281" y="1284"/>
                  </a:lnTo>
                  <a:lnTo>
                    <a:pt x="1271" y="1334"/>
                  </a:lnTo>
                  <a:lnTo>
                    <a:pt x="1246" y="1353"/>
                  </a:lnTo>
                  <a:lnTo>
                    <a:pt x="1224" y="1331"/>
                  </a:lnTo>
                  <a:lnTo>
                    <a:pt x="1174" y="1284"/>
                  </a:lnTo>
                  <a:lnTo>
                    <a:pt x="1148" y="1296"/>
                  </a:lnTo>
                  <a:lnTo>
                    <a:pt x="1131" y="1334"/>
                  </a:lnTo>
                  <a:lnTo>
                    <a:pt x="1135" y="1355"/>
                  </a:lnTo>
                  <a:lnTo>
                    <a:pt x="1171" y="1378"/>
                  </a:lnTo>
                  <a:lnTo>
                    <a:pt x="1180" y="1407"/>
                  </a:lnTo>
                  <a:lnTo>
                    <a:pt x="1142" y="1428"/>
                  </a:lnTo>
                  <a:lnTo>
                    <a:pt x="1095" y="1427"/>
                  </a:lnTo>
                  <a:lnTo>
                    <a:pt x="1083" y="1402"/>
                  </a:lnTo>
                  <a:lnTo>
                    <a:pt x="1083" y="1316"/>
                  </a:lnTo>
                  <a:lnTo>
                    <a:pt x="1061" y="1288"/>
                  </a:lnTo>
                  <a:lnTo>
                    <a:pt x="1032" y="1296"/>
                  </a:lnTo>
                  <a:lnTo>
                    <a:pt x="1015" y="1331"/>
                  </a:lnTo>
                  <a:lnTo>
                    <a:pt x="1015" y="1388"/>
                  </a:lnTo>
                  <a:lnTo>
                    <a:pt x="979" y="1413"/>
                  </a:lnTo>
                  <a:lnTo>
                    <a:pt x="926" y="1380"/>
                  </a:lnTo>
                  <a:lnTo>
                    <a:pt x="921" y="1323"/>
                  </a:lnTo>
                  <a:lnTo>
                    <a:pt x="950" y="1281"/>
                  </a:lnTo>
                  <a:lnTo>
                    <a:pt x="989" y="1251"/>
                  </a:lnTo>
                  <a:lnTo>
                    <a:pt x="979" y="1226"/>
                  </a:lnTo>
                  <a:lnTo>
                    <a:pt x="907" y="1183"/>
                  </a:lnTo>
                  <a:lnTo>
                    <a:pt x="901" y="1140"/>
                  </a:lnTo>
                  <a:lnTo>
                    <a:pt x="930" y="1115"/>
                  </a:lnTo>
                  <a:lnTo>
                    <a:pt x="989" y="1123"/>
                  </a:lnTo>
                  <a:lnTo>
                    <a:pt x="1008" y="1181"/>
                  </a:lnTo>
                  <a:lnTo>
                    <a:pt x="1074" y="1187"/>
                  </a:lnTo>
                  <a:lnTo>
                    <a:pt x="1102" y="1147"/>
                  </a:lnTo>
                  <a:lnTo>
                    <a:pt x="1090" y="1083"/>
                  </a:lnTo>
                  <a:lnTo>
                    <a:pt x="997" y="1047"/>
                  </a:lnTo>
                  <a:lnTo>
                    <a:pt x="799" y="1078"/>
                  </a:lnTo>
                  <a:lnTo>
                    <a:pt x="652" y="1072"/>
                  </a:lnTo>
                  <a:lnTo>
                    <a:pt x="479" y="1042"/>
                  </a:lnTo>
                  <a:lnTo>
                    <a:pt x="372" y="1091"/>
                  </a:lnTo>
                  <a:lnTo>
                    <a:pt x="227" y="1235"/>
                  </a:lnTo>
                  <a:lnTo>
                    <a:pt x="137" y="1258"/>
                  </a:lnTo>
                  <a:lnTo>
                    <a:pt x="111" y="1215"/>
                  </a:lnTo>
                  <a:lnTo>
                    <a:pt x="109" y="1120"/>
                  </a:lnTo>
                  <a:lnTo>
                    <a:pt x="84" y="1089"/>
                  </a:lnTo>
                  <a:lnTo>
                    <a:pt x="42" y="1091"/>
                  </a:lnTo>
                  <a:lnTo>
                    <a:pt x="20" y="1062"/>
                  </a:lnTo>
                  <a:lnTo>
                    <a:pt x="26" y="1030"/>
                  </a:lnTo>
                  <a:lnTo>
                    <a:pt x="0" y="1006"/>
                  </a:lnTo>
                  <a:lnTo>
                    <a:pt x="12" y="960"/>
                  </a:lnTo>
                  <a:lnTo>
                    <a:pt x="31" y="963"/>
                  </a:lnTo>
                  <a:lnTo>
                    <a:pt x="22" y="918"/>
                  </a:lnTo>
                  <a:lnTo>
                    <a:pt x="53" y="897"/>
                  </a:lnTo>
                  <a:lnTo>
                    <a:pt x="93" y="922"/>
                  </a:lnTo>
                  <a:lnTo>
                    <a:pt x="136" y="879"/>
                  </a:lnTo>
                  <a:lnTo>
                    <a:pt x="171" y="889"/>
                  </a:lnTo>
                  <a:lnTo>
                    <a:pt x="175" y="931"/>
                  </a:lnTo>
                  <a:lnTo>
                    <a:pt x="141" y="971"/>
                  </a:lnTo>
                  <a:lnTo>
                    <a:pt x="193" y="1042"/>
                  </a:lnTo>
                  <a:lnTo>
                    <a:pt x="266" y="985"/>
                  </a:lnTo>
                  <a:lnTo>
                    <a:pt x="424" y="899"/>
                  </a:lnTo>
                  <a:lnTo>
                    <a:pt x="618" y="897"/>
                  </a:lnTo>
                  <a:lnTo>
                    <a:pt x="702" y="922"/>
                  </a:lnTo>
                  <a:lnTo>
                    <a:pt x="737" y="518"/>
                  </a:lnTo>
                  <a:lnTo>
                    <a:pt x="737" y="518"/>
                  </a:lnTo>
                  <a:close/>
                </a:path>
              </a:pathLst>
            </a:custGeom>
            <a:solidFill>
              <a:srgbClr val="F59E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71" name="Freeform 31"/>
            <p:cNvSpPr>
              <a:spLocks/>
            </p:cNvSpPr>
            <p:nvPr/>
          </p:nvSpPr>
          <p:spPr bwMode="auto">
            <a:xfrm>
              <a:off x="1009651" y="4713288"/>
              <a:ext cx="66675" cy="227012"/>
            </a:xfrm>
            <a:custGeom>
              <a:avLst/>
              <a:gdLst/>
              <a:ahLst/>
              <a:cxnLst>
                <a:cxn ang="0">
                  <a:pos x="166" y="0"/>
                </a:cxn>
                <a:cxn ang="0">
                  <a:pos x="58" y="129"/>
                </a:cxn>
                <a:cxn ang="0">
                  <a:pos x="48" y="205"/>
                </a:cxn>
                <a:cxn ang="0">
                  <a:pos x="17" y="301"/>
                </a:cxn>
                <a:cxn ang="0">
                  <a:pos x="0" y="494"/>
                </a:cxn>
                <a:cxn ang="0">
                  <a:pos x="85" y="570"/>
                </a:cxn>
                <a:cxn ang="0">
                  <a:pos x="109" y="408"/>
                </a:cxn>
                <a:cxn ang="0">
                  <a:pos x="109" y="295"/>
                </a:cxn>
                <a:cxn ang="0">
                  <a:pos x="148" y="158"/>
                </a:cxn>
                <a:cxn ang="0">
                  <a:pos x="166" y="0"/>
                </a:cxn>
                <a:cxn ang="0">
                  <a:pos x="166" y="0"/>
                </a:cxn>
              </a:cxnLst>
              <a:rect l="0" t="0" r="r" b="b"/>
              <a:pathLst>
                <a:path w="166" h="570">
                  <a:moveTo>
                    <a:pt x="166" y="0"/>
                  </a:moveTo>
                  <a:lnTo>
                    <a:pt x="58" y="129"/>
                  </a:lnTo>
                  <a:lnTo>
                    <a:pt x="48" y="205"/>
                  </a:lnTo>
                  <a:lnTo>
                    <a:pt x="17" y="301"/>
                  </a:lnTo>
                  <a:lnTo>
                    <a:pt x="0" y="494"/>
                  </a:lnTo>
                  <a:lnTo>
                    <a:pt x="85" y="570"/>
                  </a:lnTo>
                  <a:lnTo>
                    <a:pt x="109" y="408"/>
                  </a:lnTo>
                  <a:lnTo>
                    <a:pt x="109" y="295"/>
                  </a:lnTo>
                  <a:lnTo>
                    <a:pt x="148" y="158"/>
                  </a:lnTo>
                  <a:lnTo>
                    <a:pt x="166" y="0"/>
                  </a:lnTo>
                  <a:lnTo>
                    <a:pt x="166" y="0"/>
                  </a:lnTo>
                  <a:close/>
                </a:path>
              </a:pathLst>
            </a:custGeom>
            <a:solidFill>
              <a:srgbClr val="FF00F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72" name="Freeform 32"/>
            <p:cNvSpPr>
              <a:spLocks/>
            </p:cNvSpPr>
            <p:nvPr/>
          </p:nvSpPr>
          <p:spPr bwMode="auto">
            <a:xfrm>
              <a:off x="1338263" y="4711700"/>
              <a:ext cx="193675" cy="185737"/>
            </a:xfrm>
            <a:custGeom>
              <a:avLst/>
              <a:gdLst/>
              <a:ahLst/>
              <a:cxnLst>
                <a:cxn ang="0">
                  <a:pos x="471" y="452"/>
                </a:cxn>
                <a:cxn ang="0">
                  <a:pos x="389" y="184"/>
                </a:cxn>
                <a:cxn ang="0">
                  <a:pos x="379" y="185"/>
                </a:cxn>
                <a:cxn ang="0">
                  <a:pos x="352" y="190"/>
                </a:cxn>
                <a:cxn ang="0">
                  <a:pos x="314" y="193"/>
                </a:cxn>
                <a:cxn ang="0">
                  <a:pos x="272" y="189"/>
                </a:cxn>
                <a:cxn ang="0">
                  <a:pos x="230" y="177"/>
                </a:cxn>
                <a:cxn ang="0">
                  <a:pos x="195" y="150"/>
                </a:cxn>
                <a:cxn ang="0">
                  <a:pos x="182" y="131"/>
                </a:cxn>
                <a:cxn ang="0">
                  <a:pos x="173" y="106"/>
                </a:cxn>
                <a:cxn ang="0">
                  <a:pos x="169" y="41"/>
                </a:cxn>
                <a:cxn ang="0">
                  <a:pos x="148" y="43"/>
                </a:cxn>
                <a:cxn ang="0">
                  <a:pos x="97" y="45"/>
                </a:cxn>
                <a:cxn ang="0">
                  <a:pos x="40" y="44"/>
                </a:cxn>
                <a:cxn ang="0">
                  <a:pos x="1" y="38"/>
                </a:cxn>
                <a:cxn ang="0">
                  <a:pos x="0" y="14"/>
                </a:cxn>
                <a:cxn ang="0">
                  <a:pos x="397" y="0"/>
                </a:cxn>
                <a:cxn ang="0">
                  <a:pos x="487" y="466"/>
                </a:cxn>
                <a:cxn ang="0">
                  <a:pos x="471" y="452"/>
                </a:cxn>
                <a:cxn ang="0">
                  <a:pos x="471" y="452"/>
                </a:cxn>
              </a:cxnLst>
              <a:rect l="0" t="0" r="r" b="b"/>
              <a:pathLst>
                <a:path w="487" h="466">
                  <a:moveTo>
                    <a:pt x="471" y="452"/>
                  </a:moveTo>
                  <a:lnTo>
                    <a:pt x="389" y="184"/>
                  </a:lnTo>
                  <a:lnTo>
                    <a:pt x="379" y="185"/>
                  </a:lnTo>
                  <a:lnTo>
                    <a:pt x="352" y="190"/>
                  </a:lnTo>
                  <a:lnTo>
                    <a:pt x="314" y="193"/>
                  </a:lnTo>
                  <a:lnTo>
                    <a:pt x="272" y="189"/>
                  </a:lnTo>
                  <a:lnTo>
                    <a:pt x="230" y="177"/>
                  </a:lnTo>
                  <a:lnTo>
                    <a:pt x="195" y="150"/>
                  </a:lnTo>
                  <a:lnTo>
                    <a:pt x="182" y="131"/>
                  </a:lnTo>
                  <a:lnTo>
                    <a:pt x="173" y="106"/>
                  </a:lnTo>
                  <a:lnTo>
                    <a:pt x="169" y="41"/>
                  </a:lnTo>
                  <a:lnTo>
                    <a:pt x="148" y="43"/>
                  </a:lnTo>
                  <a:lnTo>
                    <a:pt x="97" y="45"/>
                  </a:lnTo>
                  <a:lnTo>
                    <a:pt x="40" y="44"/>
                  </a:lnTo>
                  <a:lnTo>
                    <a:pt x="1" y="38"/>
                  </a:lnTo>
                  <a:lnTo>
                    <a:pt x="0" y="14"/>
                  </a:lnTo>
                  <a:lnTo>
                    <a:pt x="397" y="0"/>
                  </a:lnTo>
                  <a:lnTo>
                    <a:pt x="487" y="466"/>
                  </a:lnTo>
                  <a:lnTo>
                    <a:pt x="471" y="452"/>
                  </a:lnTo>
                  <a:lnTo>
                    <a:pt x="471" y="452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73" name="Freeform 33"/>
            <p:cNvSpPr>
              <a:spLocks/>
            </p:cNvSpPr>
            <p:nvPr/>
          </p:nvSpPr>
          <p:spPr bwMode="auto">
            <a:xfrm>
              <a:off x="1236663" y="4713288"/>
              <a:ext cx="214313" cy="180975"/>
            </a:xfrm>
            <a:custGeom>
              <a:avLst/>
              <a:gdLst/>
              <a:ahLst/>
              <a:cxnLst>
                <a:cxn ang="0">
                  <a:pos x="9" y="43"/>
                </a:cxn>
                <a:cxn ang="0">
                  <a:pos x="0" y="159"/>
                </a:cxn>
                <a:cxn ang="0">
                  <a:pos x="39" y="274"/>
                </a:cxn>
                <a:cxn ang="0">
                  <a:pos x="106" y="363"/>
                </a:cxn>
                <a:cxn ang="0">
                  <a:pos x="201" y="427"/>
                </a:cxn>
                <a:cxn ang="0">
                  <a:pos x="302" y="456"/>
                </a:cxn>
                <a:cxn ang="0">
                  <a:pos x="417" y="454"/>
                </a:cxn>
                <a:cxn ang="0">
                  <a:pos x="492" y="442"/>
                </a:cxn>
                <a:cxn ang="0">
                  <a:pos x="535" y="403"/>
                </a:cxn>
                <a:cxn ang="0">
                  <a:pos x="539" y="364"/>
                </a:cxn>
                <a:cxn ang="0">
                  <a:pos x="515" y="334"/>
                </a:cxn>
                <a:cxn ang="0">
                  <a:pos x="436" y="248"/>
                </a:cxn>
                <a:cxn ang="0">
                  <a:pos x="413" y="206"/>
                </a:cxn>
                <a:cxn ang="0">
                  <a:pos x="408" y="197"/>
                </a:cxn>
                <a:cxn ang="0">
                  <a:pos x="402" y="186"/>
                </a:cxn>
                <a:cxn ang="0">
                  <a:pos x="395" y="171"/>
                </a:cxn>
                <a:cxn ang="0">
                  <a:pos x="386" y="151"/>
                </a:cxn>
                <a:cxn ang="0">
                  <a:pos x="376" y="128"/>
                </a:cxn>
                <a:cxn ang="0">
                  <a:pos x="367" y="101"/>
                </a:cxn>
                <a:cxn ang="0">
                  <a:pos x="357" y="71"/>
                </a:cxn>
                <a:cxn ang="0">
                  <a:pos x="356" y="68"/>
                </a:cxn>
                <a:cxn ang="0">
                  <a:pos x="352" y="67"/>
                </a:cxn>
                <a:cxn ang="0">
                  <a:pos x="341" y="66"/>
                </a:cxn>
                <a:cxn ang="0">
                  <a:pos x="308" y="63"/>
                </a:cxn>
                <a:cxn ang="0">
                  <a:pos x="292" y="58"/>
                </a:cxn>
                <a:cxn ang="0">
                  <a:pos x="277" y="47"/>
                </a:cxn>
                <a:cxn ang="0">
                  <a:pos x="265" y="28"/>
                </a:cxn>
                <a:cxn ang="0">
                  <a:pos x="261" y="0"/>
                </a:cxn>
                <a:cxn ang="0">
                  <a:pos x="222" y="1"/>
                </a:cxn>
                <a:cxn ang="0">
                  <a:pos x="9" y="43"/>
                </a:cxn>
                <a:cxn ang="0">
                  <a:pos x="9" y="43"/>
                </a:cxn>
              </a:cxnLst>
              <a:rect l="0" t="0" r="r" b="b"/>
              <a:pathLst>
                <a:path w="539" h="456">
                  <a:moveTo>
                    <a:pt x="9" y="43"/>
                  </a:moveTo>
                  <a:lnTo>
                    <a:pt x="0" y="159"/>
                  </a:lnTo>
                  <a:lnTo>
                    <a:pt x="39" y="274"/>
                  </a:lnTo>
                  <a:lnTo>
                    <a:pt x="106" y="363"/>
                  </a:lnTo>
                  <a:lnTo>
                    <a:pt x="201" y="427"/>
                  </a:lnTo>
                  <a:lnTo>
                    <a:pt x="302" y="456"/>
                  </a:lnTo>
                  <a:lnTo>
                    <a:pt x="417" y="454"/>
                  </a:lnTo>
                  <a:lnTo>
                    <a:pt x="492" y="442"/>
                  </a:lnTo>
                  <a:lnTo>
                    <a:pt x="535" y="403"/>
                  </a:lnTo>
                  <a:lnTo>
                    <a:pt x="539" y="364"/>
                  </a:lnTo>
                  <a:lnTo>
                    <a:pt x="515" y="334"/>
                  </a:lnTo>
                  <a:lnTo>
                    <a:pt x="436" y="248"/>
                  </a:lnTo>
                  <a:lnTo>
                    <a:pt x="413" y="206"/>
                  </a:lnTo>
                  <a:lnTo>
                    <a:pt x="408" y="197"/>
                  </a:lnTo>
                  <a:lnTo>
                    <a:pt x="402" y="186"/>
                  </a:lnTo>
                  <a:lnTo>
                    <a:pt x="395" y="171"/>
                  </a:lnTo>
                  <a:lnTo>
                    <a:pt x="386" y="151"/>
                  </a:lnTo>
                  <a:lnTo>
                    <a:pt x="376" y="128"/>
                  </a:lnTo>
                  <a:lnTo>
                    <a:pt x="367" y="101"/>
                  </a:lnTo>
                  <a:lnTo>
                    <a:pt x="357" y="71"/>
                  </a:lnTo>
                  <a:lnTo>
                    <a:pt x="356" y="68"/>
                  </a:lnTo>
                  <a:lnTo>
                    <a:pt x="352" y="67"/>
                  </a:lnTo>
                  <a:lnTo>
                    <a:pt x="341" y="66"/>
                  </a:lnTo>
                  <a:lnTo>
                    <a:pt x="308" y="63"/>
                  </a:lnTo>
                  <a:lnTo>
                    <a:pt x="292" y="58"/>
                  </a:lnTo>
                  <a:lnTo>
                    <a:pt x="277" y="47"/>
                  </a:lnTo>
                  <a:lnTo>
                    <a:pt x="265" y="28"/>
                  </a:lnTo>
                  <a:lnTo>
                    <a:pt x="261" y="0"/>
                  </a:lnTo>
                  <a:lnTo>
                    <a:pt x="222" y="1"/>
                  </a:lnTo>
                  <a:lnTo>
                    <a:pt x="9" y="43"/>
                  </a:lnTo>
                  <a:lnTo>
                    <a:pt x="9" y="4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74" name="Freeform 34"/>
            <p:cNvSpPr>
              <a:spLocks/>
            </p:cNvSpPr>
            <p:nvPr/>
          </p:nvSpPr>
          <p:spPr bwMode="auto">
            <a:xfrm>
              <a:off x="1466851" y="4914900"/>
              <a:ext cx="77788" cy="39687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74"/>
                </a:cxn>
                <a:cxn ang="0">
                  <a:pos x="9" y="79"/>
                </a:cxn>
                <a:cxn ang="0">
                  <a:pos x="21" y="82"/>
                </a:cxn>
                <a:cxn ang="0">
                  <a:pos x="34" y="87"/>
                </a:cxn>
                <a:cxn ang="0">
                  <a:pos x="51" y="91"/>
                </a:cxn>
                <a:cxn ang="0">
                  <a:pos x="68" y="94"/>
                </a:cxn>
                <a:cxn ang="0">
                  <a:pos x="86" y="96"/>
                </a:cxn>
                <a:cxn ang="0">
                  <a:pos x="123" y="99"/>
                </a:cxn>
                <a:cxn ang="0">
                  <a:pos x="157" y="96"/>
                </a:cxn>
                <a:cxn ang="0">
                  <a:pos x="182" y="87"/>
                </a:cxn>
                <a:cxn ang="0">
                  <a:pos x="197" y="70"/>
                </a:cxn>
                <a:cxn ang="0">
                  <a:pos x="196" y="43"/>
                </a:cxn>
                <a:cxn ang="0">
                  <a:pos x="162" y="62"/>
                </a:cxn>
                <a:cxn ang="0">
                  <a:pos x="29" y="55"/>
                </a:cxn>
                <a:cxn ang="0">
                  <a:pos x="2" y="29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197" h="99">
                  <a:moveTo>
                    <a:pt x="4" y="0"/>
                  </a:moveTo>
                  <a:lnTo>
                    <a:pt x="0" y="74"/>
                  </a:lnTo>
                  <a:lnTo>
                    <a:pt x="9" y="79"/>
                  </a:lnTo>
                  <a:lnTo>
                    <a:pt x="21" y="82"/>
                  </a:lnTo>
                  <a:lnTo>
                    <a:pt x="34" y="87"/>
                  </a:lnTo>
                  <a:lnTo>
                    <a:pt x="51" y="91"/>
                  </a:lnTo>
                  <a:lnTo>
                    <a:pt x="68" y="94"/>
                  </a:lnTo>
                  <a:lnTo>
                    <a:pt x="86" y="96"/>
                  </a:lnTo>
                  <a:lnTo>
                    <a:pt x="123" y="99"/>
                  </a:lnTo>
                  <a:lnTo>
                    <a:pt x="157" y="96"/>
                  </a:lnTo>
                  <a:lnTo>
                    <a:pt x="182" y="87"/>
                  </a:lnTo>
                  <a:lnTo>
                    <a:pt x="197" y="70"/>
                  </a:lnTo>
                  <a:lnTo>
                    <a:pt x="196" y="43"/>
                  </a:lnTo>
                  <a:lnTo>
                    <a:pt x="162" y="62"/>
                  </a:lnTo>
                  <a:lnTo>
                    <a:pt x="29" y="55"/>
                  </a:lnTo>
                  <a:lnTo>
                    <a:pt x="2" y="29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75" name="Freeform 35"/>
            <p:cNvSpPr>
              <a:spLocks/>
            </p:cNvSpPr>
            <p:nvPr/>
          </p:nvSpPr>
          <p:spPr bwMode="auto">
            <a:xfrm>
              <a:off x="1452563" y="4938713"/>
              <a:ext cx="61913" cy="28575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16" y="37"/>
                </a:cxn>
                <a:cxn ang="0">
                  <a:pos x="0" y="61"/>
                </a:cxn>
                <a:cxn ang="0">
                  <a:pos x="11" y="74"/>
                </a:cxn>
                <a:cxn ang="0">
                  <a:pos x="67" y="64"/>
                </a:cxn>
                <a:cxn ang="0">
                  <a:pos x="155" y="12"/>
                </a:cxn>
                <a:cxn ang="0">
                  <a:pos x="74" y="0"/>
                </a:cxn>
                <a:cxn ang="0">
                  <a:pos x="74" y="0"/>
                </a:cxn>
              </a:cxnLst>
              <a:rect l="0" t="0" r="r" b="b"/>
              <a:pathLst>
                <a:path w="155" h="74">
                  <a:moveTo>
                    <a:pt x="74" y="0"/>
                  </a:moveTo>
                  <a:lnTo>
                    <a:pt x="16" y="37"/>
                  </a:lnTo>
                  <a:lnTo>
                    <a:pt x="0" y="61"/>
                  </a:lnTo>
                  <a:lnTo>
                    <a:pt x="11" y="74"/>
                  </a:lnTo>
                  <a:lnTo>
                    <a:pt x="67" y="64"/>
                  </a:lnTo>
                  <a:lnTo>
                    <a:pt x="155" y="12"/>
                  </a:lnTo>
                  <a:lnTo>
                    <a:pt x="74" y="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FFFF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76" name="Freeform 36"/>
            <p:cNvSpPr>
              <a:spLocks/>
            </p:cNvSpPr>
            <p:nvPr/>
          </p:nvSpPr>
          <p:spPr bwMode="auto">
            <a:xfrm>
              <a:off x="1096963" y="4999038"/>
              <a:ext cx="41275" cy="47625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29" y="26"/>
                </a:cxn>
                <a:cxn ang="0">
                  <a:pos x="33" y="45"/>
                </a:cxn>
                <a:cxn ang="0">
                  <a:pos x="39" y="52"/>
                </a:cxn>
                <a:cxn ang="0">
                  <a:pos x="44" y="56"/>
                </a:cxn>
                <a:cxn ang="0">
                  <a:pos x="49" y="57"/>
                </a:cxn>
                <a:cxn ang="0">
                  <a:pos x="73" y="66"/>
                </a:cxn>
                <a:cxn ang="0">
                  <a:pos x="92" y="81"/>
                </a:cxn>
                <a:cxn ang="0">
                  <a:pos x="103" y="101"/>
                </a:cxn>
                <a:cxn ang="0">
                  <a:pos x="103" y="121"/>
                </a:cxn>
                <a:cxn ang="0">
                  <a:pos x="12" y="63"/>
                </a:cxn>
                <a:cxn ang="0">
                  <a:pos x="0" y="18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103" h="121">
                  <a:moveTo>
                    <a:pt x="34" y="0"/>
                  </a:moveTo>
                  <a:lnTo>
                    <a:pt x="29" y="26"/>
                  </a:lnTo>
                  <a:lnTo>
                    <a:pt x="33" y="45"/>
                  </a:lnTo>
                  <a:lnTo>
                    <a:pt x="39" y="52"/>
                  </a:lnTo>
                  <a:lnTo>
                    <a:pt x="44" y="56"/>
                  </a:lnTo>
                  <a:lnTo>
                    <a:pt x="49" y="57"/>
                  </a:lnTo>
                  <a:lnTo>
                    <a:pt x="73" y="66"/>
                  </a:lnTo>
                  <a:lnTo>
                    <a:pt x="92" y="81"/>
                  </a:lnTo>
                  <a:lnTo>
                    <a:pt x="103" y="101"/>
                  </a:lnTo>
                  <a:lnTo>
                    <a:pt x="103" y="121"/>
                  </a:lnTo>
                  <a:lnTo>
                    <a:pt x="12" y="63"/>
                  </a:lnTo>
                  <a:lnTo>
                    <a:pt x="0" y="18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77" name="Freeform 37"/>
            <p:cNvSpPr>
              <a:spLocks/>
            </p:cNvSpPr>
            <p:nvPr/>
          </p:nvSpPr>
          <p:spPr bwMode="auto">
            <a:xfrm>
              <a:off x="738188" y="4938713"/>
              <a:ext cx="439738" cy="109537"/>
            </a:xfrm>
            <a:custGeom>
              <a:avLst/>
              <a:gdLst/>
              <a:ahLst/>
              <a:cxnLst>
                <a:cxn ang="0">
                  <a:pos x="1110" y="110"/>
                </a:cxn>
                <a:cxn ang="0">
                  <a:pos x="1101" y="86"/>
                </a:cxn>
                <a:cxn ang="0">
                  <a:pos x="1083" y="70"/>
                </a:cxn>
                <a:cxn ang="0">
                  <a:pos x="1068" y="62"/>
                </a:cxn>
                <a:cxn ang="0">
                  <a:pos x="1050" y="56"/>
                </a:cxn>
                <a:cxn ang="0">
                  <a:pos x="1000" y="48"/>
                </a:cxn>
                <a:cxn ang="0">
                  <a:pos x="880" y="51"/>
                </a:cxn>
                <a:cxn ang="0">
                  <a:pos x="793" y="59"/>
                </a:cxn>
                <a:cxn ang="0">
                  <a:pos x="634" y="63"/>
                </a:cxn>
                <a:cxn ang="0">
                  <a:pos x="578" y="52"/>
                </a:cxn>
                <a:cxn ang="0">
                  <a:pos x="555" y="43"/>
                </a:cxn>
                <a:cxn ang="0">
                  <a:pos x="530" y="33"/>
                </a:cxn>
                <a:cxn ang="0">
                  <a:pos x="505" y="27"/>
                </a:cxn>
                <a:cxn ang="0">
                  <a:pos x="467" y="27"/>
                </a:cxn>
                <a:cxn ang="0">
                  <a:pos x="432" y="49"/>
                </a:cxn>
                <a:cxn ang="0">
                  <a:pos x="416" y="56"/>
                </a:cxn>
                <a:cxn ang="0">
                  <a:pos x="400" y="65"/>
                </a:cxn>
                <a:cxn ang="0">
                  <a:pos x="380" y="75"/>
                </a:cxn>
                <a:cxn ang="0">
                  <a:pos x="358" y="86"/>
                </a:cxn>
                <a:cxn ang="0">
                  <a:pos x="338" y="100"/>
                </a:cxn>
                <a:cxn ang="0">
                  <a:pos x="318" y="114"/>
                </a:cxn>
                <a:cxn ang="0">
                  <a:pos x="289" y="145"/>
                </a:cxn>
                <a:cxn ang="0">
                  <a:pos x="262" y="183"/>
                </a:cxn>
                <a:cxn ang="0">
                  <a:pos x="230" y="219"/>
                </a:cxn>
                <a:cxn ang="0">
                  <a:pos x="221" y="225"/>
                </a:cxn>
                <a:cxn ang="0">
                  <a:pos x="200" y="235"/>
                </a:cxn>
                <a:cxn ang="0">
                  <a:pos x="165" y="238"/>
                </a:cxn>
                <a:cxn ang="0">
                  <a:pos x="150" y="240"/>
                </a:cxn>
                <a:cxn ang="0">
                  <a:pos x="141" y="212"/>
                </a:cxn>
                <a:cxn ang="0">
                  <a:pos x="140" y="157"/>
                </a:cxn>
                <a:cxn ang="0">
                  <a:pos x="129" y="120"/>
                </a:cxn>
                <a:cxn ang="0">
                  <a:pos x="111" y="95"/>
                </a:cxn>
                <a:cxn ang="0">
                  <a:pos x="101" y="90"/>
                </a:cxn>
                <a:cxn ang="0">
                  <a:pos x="74" y="95"/>
                </a:cxn>
                <a:cxn ang="0">
                  <a:pos x="33" y="70"/>
                </a:cxn>
                <a:cxn ang="0">
                  <a:pos x="64" y="52"/>
                </a:cxn>
                <a:cxn ang="0">
                  <a:pos x="24" y="27"/>
                </a:cxn>
                <a:cxn ang="0">
                  <a:pos x="0" y="20"/>
                </a:cxn>
                <a:cxn ang="0">
                  <a:pos x="25" y="63"/>
                </a:cxn>
                <a:cxn ang="0">
                  <a:pos x="103" y="114"/>
                </a:cxn>
                <a:cxn ang="0">
                  <a:pos x="125" y="263"/>
                </a:cxn>
                <a:cxn ang="0">
                  <a:pos x="261" y="241"/>
                </a:cxn>
                <a:cxn ang="0">
                  <a:pos x="498" y="58"/>
                </a:cxn>
                <a:cxn ang="0">
                  <a:pos x="872" y="95"/>
                </a:cxn>
                <a:cxn ang="0">
                  <a:pos x="1091" y="107"/>
                </a:cxn>
                <a:cxn ang="0">
                  <a:pos x="1108" y="125"/>
                </a:cxn>
              </a:cxnLst>
              <a:rect l="0" t="0" r="r" b="b"/>
              <a:pathLst>
                <a:path w="1110" h="279">
                  <a:moveTo>
                    <a:pt x="1108" y="125"/>
                  </a:moveTo>
                  <a:lnTo>
                    <a:pt x="1110" y="110"/>
                  </a:lnTo>
                  <a:lnTo>
                    <a:pt x="1106" y="95"/>
                  </a:lnTo>
                  <a:lnTo>
                    <a:pt x="1101" y="86"/>
                  </a:lnTo>
                  <a:lnTo>
                    <a:pt x="1093" y="77"/>
                  </a:lnTo>
                  <a:lnTo>
                    <a:pt x="1083" y="70"/>
                  </a:lnTo>
                  <a:lnTo>
                    <a:pt x="1075" y="66"/>
                  </a:lnTo>
                  <a:lnTo>
                    <a:pt x="1068" y="62"/>
                  </a:lnTo>
                  <a:lnTo>
                    <a:pt x="1060" y="59"/>
                  </a:lnTo>
                  <a:lnTo>
                    <a:pt x="1050" y="56"/>
                  </a:lnTo>
                  <a:lnTo>
                    <a:pt x="1028" y="51"/>
                  </a:lnTo>
                  <a:lnTo>
                    <a:pt x="1000" y="48"/>
                  </a:lnTo>
                  <a:lnTo>
                    <a:pt x="966" y="47"/>
                  </a:lnTo>
                  <a:lnTo>
                    <a:pt x="880" y="51"/>
                  </a:lnTo>
                  <a:lnTo>
                    <a:pt x="833" y="56"/>
                  </a:lnTo>
                  <a:lnTo>
                    <a:pt x="793" y="59"/>
                  </a:lnTo>
                  <a:lnTo>
                    <a:pt x="724" y="63"/>
                  </a:lnTo>
                  <a:lnTo>
                    <a:pt x="634" y="63"/>
                  </a:lnTo>
                  <a:lnTo>
                    <a:pt x="603" y="58"/>
                  </a:lnTo>
                  <a:lnTo>
                    <a:pt x="578" y="52"/>
                  </a:lnTo>
                  <a:lnTo>
                    <a:pt x="567" y="48"/>
                  </a:lnTo>
                  <a:lnTo>
                    <a:pt x="555" y="43"/>
                  </a:lnTo>
                  <a:lnTo>
                    <a:pt x="543" y="38"/>
                  </a:lnTo>
                  <a:lnTo>
                    <a:pt x="530" y="33"/>
                  </a:lnTo>
                  <a:lnTo>
                    <a:pt x="517" y="29"/>
                  </a:lnTo>
                  <a:lnTo>
                    <a:pt x="505" y="27"/>
                  </a:lnTo>
                  <a:lnTo>
                    <a:pt x="485" y="24"/>
                  </a:lnTo>
                  <a:lnTo>
                    <a:pt x="467" y="27"/>
                  </a:lnTo>
                  <a:lnTo>
                    <a:pt x="454" y="30"/>
                  </a:lnTo>
                  <a:lnTo>
                    <a:pt x="432" y="49"/>
                  </a:lnTo>
                  <a:lnTo>
                    <a:pt x="427" y="51"/>
                  </a:lnTo>
                  <a:lnTo>
                    <a:pt x="416" y="56"/>
                  </a:lnTo>
                  <a:lnTo>
                    <a:pt x="409" y="59"/>
                  </a:lnTo>
                  <a:lnTo>
                    <a:pt x="400" y="65"/>
                  </a:lnTo>
                  <a:lnTo>
                    <a:pt x="390" y="68"/>
                  </a:lnTo>
                  <a:lnTo>
                    <a:pt x="380" y="75"/>
                  </a:lnTo>
                  <a:lnTo>
                    <a:pt x="370" y="80"/>
                  </a:lnTo>
                  <a:lnTo>
                    <a:pt x="358" y="86"/>
                  </a:lnTo>
                  <a:lnTo>
                    <a:pt x="348" y="94"/>
                  </a:lnTo>
                  <a:lnTo>
                    <a:pt x="338" y="100"/>
                  </a:lnTo>
                  <a:lnTo>
                    <a:pt x="328" y="107"/>
                  </a:lnTo>
                  <a:lnTo>
                    <a:pt x="318" y="114"/>
                  </a:lnTo>
                  <a:lnTo>
                    <a:pt x="303" y="129"/>
                  </a:lnTo>
                  <a:lnTo>
                    <a:pt x="289" y="145"/>
                  </a:lnTo>
                  <a:lnTo>
                    <a:pt x="276" y="164"/>
                  </a:lnTo>
                  <a:lnTo>
                    <a:pt x="262" y="183"/>
                  </a:lnTo>
                  <a:lnTo>
                    <a:pt x="247" y="202"/>
                  </a:lnTo>
                  <a:lnTo>
                    <a:pt x="230" y="219"/>
                  </a:lnTo>
                  <a:lnTo>
                    <a:pt x="226" y="221"/>
                  </a:lnTo>
                  <a:lnTo>
                    <a:pt x="221" y="225"/>
                  </a:lnTo>
                  <a:lnTo>
                    <a:pt x="211" y="230"/>
                  </a:lnTo>
                  <a:lnTo>
                    <a:pt x="200" y="235"/>
                  </a:lnTo>
                  <a:lnTo>
                    <a:pt x="189" y="238"/>
                  </a:lnTo>
                  <a:lnTo>
                    <a:pt x="165" y="238"/>
                  </a:lnTo>
                  <a:lnTo>
                    <a:pt x="160" y="240"/>
                  </a:lnTo>
                  <a:lnTo>
                    <a:pt x="150" y="240"/>
                  </a:lnTo>
                  <a:lnTo>
                    <a:pt x="141" y="234"/>
                  </a:lnTo>
                  <a:lnTo>
                    <a:pt x="141" y="212"/>
                  </a:lnTo>
                  <a:lnTo>
                    <a:pt x="142" y="177"/>
                  </a:lnTo>
                  <a:lnTo>
                    <a:pt x="140" y="157"/>
                  </a:lnTo>
                  <a:lnTo>
                    <a:pt x="135" y="138"/>
                  </a:lnTo>
                  <a:lnTo>
                    <a:pt x="129" y="120"/>
                  </a:lnTo>
                  <a:lnTo>
                    <a:pt x="120" y="105"/>
                  </a:lnTo>
                  <a:lnTo>
                    <a:pt x="111" y="95"/>
                  </a:lnTo>
                  <a:lnTo>
                    <a:pt x="106" y="91"/>
                  </a:lnTo>
                  <a:lnTo>
                    <a:pt x="101" y="90"/>
                  </a:lnTo>
                  <a:lnTo>
                    <a:pt x="93" y="92"/>
                  </a:lnTo>
                  <a:lnTo>
                    <a:pt x="74" y="95"/>
                  </a:lnTo>
                  <a:lnTo>
                    <a:pt x="52" y="90"/>
                  </a:lnTo>
                  <a:lnTo>
                    <a:pt x="33" y="70"/>
                  </a:lnTo>
                  <a:lnTo>
                    <a:pt x="33" y="57"/>
                  </a:lnTo>
                  <a:lnTo>
                    <a:pt x="64" y="52"/>
                  </a:lnTo>
                  <a:lnTo>
                    <a:pt x="40" y="42"/>
                  </a:lnTo>
                  <a:lnTo>
                    <a:pt x="24" y="27"/>
                  </a:lnTo>
                  <a:lnTo>
                    <a:pt x="16" y="0"/>
                  </a:lnTo>
                  <a:lnTo>
                    <a:pt x="0" y="20"/>
                  </a:lnTo>
                  <a:lnTo>
                    <a:pt x="25" y="51"/>
                  </a:lnTo>
                  <a:lnTo>
                    <a:pt x="25" y="63"/>
                  </a:lnTo>
                  <a:lnTo>
                    <a:pt x="43" y="113"/>
                  </a:lnTo>
                  <a:lnTo>
                    <a:pt x="103" y="114"/>
                  </a:lnTo>
                  <a:lnTo>
                    <a:pt x="122" y="195"/>
                  </a:lnTo>
                  <a:lnTo>
                    <a:pt x="125" y="263"/>
                  </a:lnTo>
                  <a:lnTo>
                    <a:pt x="171" y="279"/>
                  </a:lnTo>
                  <a:lnTo>
                    <a:pt x="261" y="241"/>
                  </a:lnTo>
                  <a:lnTo>
                    <a:pt x="352" y="131"/>
                  </a:lnTo>
                  <a:lnTo>
                    <a:pt x="498" y="58"/>
                  </a:lnTo>
                  <a:lnTo>
                    <a:pt x="679" y="101"/>
                  </a:lnTo>
                  <a:lnTo>
                    <a:pt x="872" y="95"/>
                  </a:lnTo>
                  <a:lnTo>
                    <a:pt x="1002" y="71"/>
                  </a:lnTo>
                  <a:lnTo>
                    <a:pt x="1091" y="107"/>
                  </a:lnTo>
                  <a:lnTo>
                    <a:pt x="1108" y="125"/>
                  </a:lnTo>
                  <a:lnTo>
                    <a:pt x="1108" y="125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78" name="Freeform 38"/>
            <p:cNvSpPr>
              <a:spLocks/>
            </p:cNvSpPr>
            <p:nvPr/>
          </p:nvSpPr>
          <p:spPr bwMode="auto">
            <a:xfrm>
              <a:off x="976313" y="4668838"/>
              <a:ext cx="68263" cy="95250"/>
            </a:xfrm>
            <a:custGeom>
              <a:avLst/>
              <a:gdLst/>
              <a:ahLst/>
              <a:cxnLst>
                <a:cxn ang="0">
                  <a:pos x="176" y="199"/>
                </a:cxn>
                <a:cxn ang="0">
                  <a:pos x="166" y="184"/>
                </a:cxn>
                <a:cxn ang="0">
                  <a:pos x="156" y="168"/>
                </a:cxn>
                <a:cxn ang="0">
                  <a:pos x="140" y="149"/>
                </a:cxn>
                <a:cxn ang="0">
                  <a:pos x="133" y="138"/>
                </a:cxn>
                <a:cxn ang="0">
                  <a:pos x="124" y="130"/>
                </a:cxn>
                <a:cxn ang="0">
                  <a:pos x="104" y="112"/>
                </a:cxn>
                <a:cxn ang="0">
                  <a:pos x="99" y="108"/>
                </a:cxn>
                <a:cxn ang="0">
                  <a:pos x="92" y="104"/>
                </a:cxn>
                <a:cxn ang="0">
                  <a:pos x="81" y="98"/>
                </a:cxn>
                <a:cxn ang="0">
                  <a:pos x="70" y="94"/>
                </a:cxn>
                <a:cxn ang="0">
                  <a:pos x="57" y="92"/>
                </a:cxn>
                <a:cxn ang="0">
                  <a:pos x="38" y="84"/>
                </a:cxn>
                <a:cxn ang="0">
                  <a:pos x="29" y="73"/>
                </a:cxn>
                <a:cxn ang="0">
                  <a:pos x="25" y="59"/>
                </a:cxn>
                <a:cxn ang="0">
                  <a:pos x="28" y="42"/>
                </a:cxn>
                <a:cxn ang="0">
                  <a:pos x="34" y="26"/>
                </a:cxn>
                <a:cxn ang="0">
                  <a:pos x="41" y="12"/>
                </a:cxn>
                <a:cxn ang="0">
                  <a:pos x="48" y="0"/>
                </a:cxn>
                <a:cxn ang="0">
                  <a:pos x="0" y="46"/>
                </a:cxn>
                <a:cxn ang="0">
                  <a:pos x="22" y="106"/>
                </a:cxn>
                <a:cxn ang="0">
                  <a:pos x="133" y="183"/>
                </a:cxn>
                <a:cxn ang="0">
                  <a:pos x="152" y="241"/>
                </a:cxn>
                <a:cxn ang="0">
                  <a:pos x="176" y="199"/>
                </a:cxn>
                <a:cxn ang="0">
                  <a:pos x="176" y="199"/>
                </a:cxn>
              </a:cxnLst>
              <a:rect l="0" t="0" r="r" b="b"/>
              <a:pathLst>
                <a:path w="176" h="241">
                  <a:moveTo>
                    <a:pt x="176" y="199"/>
                  </a:moveTo>
                  <a:lnTo>
                    <a:pt x="166" y="184"/>
                  </a:lnTo>
                  <a:lnTo>
                    <a:pt x="156" y="168"/>
                  </a:lnTo>
                  <a:lnTo>
                    <a:pt x="140" y="149"/>
                  </a:lnTo>
                  <a:lnTo>
                    <a:pt x="133" y="138"/>
                  </a:lnTo>
                  <a:lnTo>
                    <a:pt x="124" y="130"/>
                  </a:lnTo>
                  <a:lnTo>
                    <a:pt x="104" y="112"/>
                  </a:lnTo>
                  <a:lnTo>
                    <a:pt x="99" y="108"/>
                  </a:lnTo>
                  <a:lnTo>
                    <a:pt x="92" y="104"/>
                  </a:lnTo>
                  <a:lnTo>
                    <a:pt x="81" y="98"/>
                  </a:lnTo>
                  <a:lnTo>
                    <a:pt x="70" y="94"/>
                  </a:lnTo>
                  <a:lnTo>
                    <a:pt x="57" y="92"/>
                  </a:lnTo>
                  <a:lnTo>
                    <a:pt x="38" y="84"/>
                  </a:lnTo>
                  <a:lnTo>
                    <a:pt x="29" y="73"/>
                  </a:lnTo>
                  <a:lnTo>
                    <a:pt x="25" y="59"/>
                  </a:lnTo>
                  <a:lnTo>
                    <a:pt x="28" y="42"/>
                  </a:lnTo>
                  <a:lnTo>
                    <a:pt x="34" y="26"/>
                  </a:lnTo>
                  <a:lnTo>
                    <a:pt x="41" y="12"/>
                  </a:lnTo>
                  <a:lnTo>
                    <a:pt x="48" y="0"/>
                  </a:lnTo>
                  <a:lnTo>
                    <a:pt x="0" y="46"/>
                  </a:lnTo>
                  <a:lnTo>
                    <a:pt x="22" y="106"/>
                  </a:lnTo>
                  <a:lnTo>
                    <a:pt x="133" y="183"/>
                  </a:lnTo>
                  <a:lnTo>
                    <a:pt x="152" y="241"/>
                  </a:lnTo>
                  <a:lnTo>
                    <a:pt x="176" y="199"/>
                  </a:lnTo>
                  <a:lnTo>
                    <a:pt x="176" y="199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79" name="Freeform 39"/>
            <p:cNvSpPr>
              <a:spLocks/>
            </p:cNvSpPr>
            <p:nvPr/>
          </p:nvSpPr>
          <p:spPr bwMode="auto">
            <a:xfrm>
              <a:off x="1544638" y="4710113"/>
              <a:ext cx="130175" cy="268287"/>
            </a:xfrm>
            <a:custGeom>
              <a:avLst/>
              <a:gdLst/>
              <a:ahLst/>
              <a:cxnLst>
                <a:cxn ang="0">
                  <a:pos x="0" y="655"/>
                </a:cxn>
                <a:cxn ang="0">
                  <a:pos x="75" y="622"/>
                </a:cxn>
                <a:cxn ang="0">
                  <a:pos x="61" y="546"/>
                </a:cxn>
                <a:cxn ang="0">
                  <a:pos x="116" y="496"/>
                </a:cxn>
                <a:cxn ang="0">
                  <a:pos x="103" y="388"/>
                </a:cxn>
                <a:cxn ang="0">
                  <a:pos x="150" y="325"/>
                </a:cxn>
                <a:cxn ang="0">
                  <a:pos x="157" y="283"/>
                </a:cxn>
                <a:cxn ang="0">
                  <a:pos x="107" y="90"/>
                </a:cxn>
                <a:cxn ang="0">
                  <a:pos x="147" y="75"/>
                </a:cxn>
                <a:cxn ang="0">
                  <a:pos x="133" y="0"/>
                </a:cxn>
                <a:cxn ang="0">
                  <a:pos x="217" y="61"/>
                </a:cxn>
                <a:cxn ang="0">
                  <a:pos x="277" y="127"/>
                </a:cxn>
                <a:cxn ang="0">
                  <a:pos x="242" y="162"/>
                </a:cxn>
                <a:cxn ang="0">
                  <a:pos x="277" y="210"/>
                </a:cxn>
                <a:cxn ang="0">
                  <a:pos x="241" y="263"/>
                </a:cxn>
                <a:cxn ang="0">
                  <a:pos x="305" y="330"/>
                </a:cxn>
                <a:cxn ang="0">
                  <a:pos x="258" y="389"/>
                </a:cxn>
                <a:cxn ang="0">
                  <a:pos x="328" y="454"/>
                </a:cxn>
                <a:cxn ang="0">
                  <a:pos x="215" y="540"/>
                </a:cxn>
                <a:cxn ang="0">
                  <a:pos x="212" y="640"/>
                </a:cxn>
                <a:cxn ang="0">
                  <a:pos x="162" y="676"/>
                </a:cxn>
                <a:cxn ang="0">
                  <a:pos x="0" y="655"/>
                </a:cxn>
                <a:cxn ang="0">
                  <a:pos x="0" y="655"/>
                </a:cxn>
              </a:cxnLst>
              <a:rect l="0" t="0" r="r" b="b"/>
              <a:pathLst>
                <a:path w="328" h="676">
                  <a:moveTo>
                    <a:pt x="0" y="655"/>
                  </a:moveTo>
                  <a:lnTo>
                    <a:pt x="75" y="622"/>
                  </a:lnTo>
                  <a:lnTo>
                    <a:pt x="61" y="546"/>
                  </a:lnTo>
                  <a:lnTo>
                    <a:pt x="116" y="496"/>
                  </a:lnTo>
                  <a:lnTo>
                    <a:pt x="103" y="388"/>
                  </a:lnTo>
                  <a:lnTo>
                    <a:pt x="150" y="325"/>
                  </a:lnTo>
                  <a:lnTo>
                    <a:pt x="157" y="283"/>
                  </a:lnTo>
                  <a:lnTo>
                    <a:pt x="107" y="90"/>
                  </a:lnTo>
                  <a:lnTo>
                    <a:pt x="147" y="75"/>
                  </a:lnTo>
                  <a:lnTo>
                    <a:pt x="133" y="0"/>
                  </a:lnTo>
                  <a:lnTo>
                    <a:pt x="217" y="61"/>
                  </a:lnTo>
                  <a:lnTo>
                    <a:pt x="277" y="127"/>
                  </a:lnTo>
                  <a:lnTo>
                    <a:pt x="242" y="162"/>
                  </a:lnTo>
                  <a:lnTo>
                    <a:pt x="277" y="210"/>
                  </a:lnTo>
                  <a:lnTo>
                    <a:pt x="241" y="263"/>
                  </a:lnTo>
                  <a:lnTo>
                    <a:pt x="305" y="330"/>
                  </a:lnTo>
                  <a:lnTo>
                    <a:pt x="258" y="389"/>
                  </a:lnTo>
                  <a:lnTo>
                    <a:pt x="328" y="454"/>
                  </a:lnTo>
                  <a:lnTo>
                    <a:pt x="215" y="540"/>
                  </a:lnTo>
                  <a:lnTo>
                    <a:pt x="212" y="640"/>
                  </a:lnTo>
                  <a:lnTo>
                    <a:pt x="162" y="676"/>
                  </a:lnTo>
                  <a:lnTo>
                    <a:pt x="0" y="655"/>
                  </a:lnTo>
                  <a:lnTo>
                    <a:pt x="0" y="655"/>
                  </a:lnTo>
                  <a:close/>
                </a:path>
              </a:pathLst>
            </a:custGeom>
            <a:solidFill>
              <a:srgbClr val="7885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0" name="Freeform 40"/>
            <p:cNvSpPr>
              <a:spLocks/>
            </p:cNvSpPr>
            <p:nvPr/>
          </p:nvSpPr>
          <p:spPr bwMode="auto">
            <a:xfrm>
              <a:off x="1108076" y="5060950"/>
              <a:ext cx="44450" cy="49212"/>
            </a:xfrm>
            <a:custGeom>
              <a:avLst/>
              <a:gdLst/>
              <a:ahLst/>
              <a:cxnLst>
                <a:cxn ang="0">
                  <a:pos x="0" y="73"/>
                </a:cxn>
                <a:cxn ang="0">
                  <a:pos x="2" y="75"/>
                </a:cxn>
                <a:cxn ang="0">
                  <a:pos x="9" y="80"/>
                </a:cxn>
                <a:cxn ang="0">
                  <a:pos x="19" y="85"/>
                </a:cxn>
                <a:cxn ang="0">
                  <a:pos x="30" y="92"/>
                </a:cxn>
                <a:cxn ang="0">
                  <a:pos x="43" y="94"/>
                </a:cxn>
                <a:cxn ang="0">
                  <a:pos x="54" y="93"/>
                </a:cxn>
                <a:cxn ang="0">
                  <a:pos x="63" y="85"/>
                </a:cxn>
                <a:cxn ang="0">
                  <a:pos x="69" y="70"/>
                </a:cxn>
                <a:cxn ang="0">
                  <a:pos x="77" y="37"/>
                </a:cxn>
                <a:cxn ang="0">
                  <a:pos x="82" y="16"/>
                </a:cxn>
                <a:cxn ang="0">
                  <a:pos x="92" y="5"/>
                </a:cxn>
                <a:cxn ang="0">
                  <a:pos x="101" y="1"/>
                </a:cxn>
                <a:cxn ang="0">
                  <a:pos x="111" y="0"/>
                </a:cxn>
                <a:cxn ang="0">
                  <a:pos x="88" y="30"/>
                </a:cxn>
                <a:cxn ang="0">
                  <a:pos x="87" y="91"/>
                </a:cxn>
                <a:cxn ang="0">
                  <a:pos x="67" y="122"/>
                </a:cxn>
                <a:cxn ang="0">
                  <a:pos x="10" y="112"/>
                </a:cxn>
                <a:cxn ang="0">
                  <a:pos x="0" y="73"/>
                </a:cxn>
                <a:cxn ang="0">
                  <a:pos x="0" y="73"/>
                </a:cxn>
              </a:cxnLst>
              <a:rect l="0" t="0" r="r" b="b"/>
              <a:pathLst>
                <a:path w="111" h="122">
                  <a:moveTo>
                    <a:pt x="0" y="73"/>
                  </a:moveTo>
                  <a:lnTo>
                    <a:pt x="2" y="75"/>
                  </a:lnTo>
                  <a:lnTo>
                    <a:pt x="9" y="80"/>
                  </a:lnTo>
                  <a:lnTo>
                    <a:pt x="19" y="85"/>
                  </a:lnTo>
                  <a:lnTo>
                    <a:pt x="30" y="92"/>
                  </a:lnTo>
                  <a:lnTo>
                    <a:pt x="43" y="94"/>
                  </a:lnTo>
                  <a:lnTo>
                    <a:pt x="54" y="93"/>
                  </a:lnTo>
                  <a:lnTo>
                    <a:pt x="63" y="85"/>
                  </a:lnTo>
                  <a:lnTo>
                    <a:pt x="69" y="70"/>
                  </a:lnTo>
                  <a:lnTo>
                    <a:pt x="77" y="37"/>
                  </a:lnTo>
                  <a:lnTo>
                    <a:pt x="82" y="16"/>
                  </a:lnTo>
                  <a:lnTo>
                    <a:pt x="92" y="5"/>
                  </a:lnTo>
                  <a:lnTo>
                    <a:pt x="101" y="1"/>
                  </a:lnTo>
                  <a:lnTo>
                    <a:pt x="111" y="0"/>
                  </a:lnTo>
                  <a:lnTo>
                    <a:pt x="88" y="30"/>
                  </a:lnTo>
                  <a:lnTo>
                    <a:pt x="87" y="91"/>
                  </a:lnTo>
                  <a:lnTo>
                    <a:pt x="67" y="122"/>
                  </a:lnTo>
                  <a:lnTo>
                    <a:pt x="10" y="112"/>
                  </a:lnTo>
                  <a:lnTo>
                    <a:pt x="0" y="73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1" name="Freeform 41"/>
            <p:cNvSpPr>
              <a:spLocks/>
            </p:cNvSpPr>
            <p:nvPr/>
          </p:nvSpPr>
          <p:spPr bwMode="auto">
            <a:xfrm>
              <a:off x="1439863" y="4603750"/>
              <a:ext cx="104775" cy="29845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56" y="0"/>
                </a:cxn>
                <a:cxn ang="0">
                  <a:pos x="176" y="207"/>
                </a:cxn>
                <a:cxn ang="0">
                  <a:pos x="245" y="390"/>
                </a:cxn>
                <a:cxn ang="0">
                  <a:pos x="263" y="750"/>
                </a:cxn>
                <a:cxn ang="0">
                  <a:pos x="225" y="736"/>
                </a:cxn>
                <a:cxn ang="0">
                  <a:pos x="144" y="384"/>
                </a:cxn>
                <a:cxn ang="0">
                  <a:pos x="94" y="211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263" h="750">
                  <a:moveTo>
                    <a:pt x="0" y="2"/>
                  </a:moveTo>
                  <a:lnTo>
                    <a:pt x="56" y="0"/>
                  </a:lnTo>
                  <a:lnTo>
                    <a:pt x="176" y="207"/>
                  </a:lnTo>
                  <a:lnTo>
                    <a:pt x="245" y="390"/>
                  </a:lnTo>
                  <a:lnTo>
                    <a:pt x="263" y="750"/>
                  </a:lnTo>
                  <a:lnTo>
                    <a:pt x="225" y="736"/>
                  </a:lnTo>
                  <a:lnTo>
                    <a:pt x="144" y="384"/>
                  </a:lnTo>
                  <a:lnTo>
                    <a:pt x="94" y="211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2" name="Freeform 42"/>
            <p:cNvSpPr>
              <a:spLocks/>
            </p:cNvSpPr>
            <p:nvPr/>
          </p:nvSpPr>
          <p:spPr bwMode="auto">
            <a:xfrm>
              <a:off x="1196976" y="5053013"/>
              <a:ext cx="47625" cy="33337"/>
            </a:xfrm>
            <a:custGeom>
              <a:avLst/>
              <a:gdLst/>
              <a:ahLst/>
              <a:cxnLst>
                <a:cxn ang="0">
                  <a:pos x="120" y="53"/>
                </a:cxn>
                <a:cxn ang="0">
                  <a:pos x="115" y="57"/>
                </a:cxn>
                <a:cxn ang="0">
                  <a:pos x="111" y="61"/>
                </a:cxn>
                <a:cxn ang="0">
                  <a:pos x="105" y="63"/>
                </a:cxn>
                <a:cxn ang="0">
                  <a:pos x="92" y="62"/>
                </a:cxn>
                <a:cxn ang="0">
                  <a:pos x="81" y="47"/>
                </a:cxn>
                <a:cxn ang="0">
                  <a:pos x="76" y="34"/>
                </a:cxn>
                <a:cxn ang="0">
                  <a:pos x="68" y="23"/>
                </a:cxn>
                <a:cxn ang="0">
                  <a:pos x="59" y="13"/>
                </a:cxn>
                <a:cxn ang="0">
                  <a:pos x="54" y="9"/>
                </a:cxn>
                <a:cxn ang="0">
                  <a:pos x="48" y="5"/>
                </a:cxn>
                <a:cxn ang="0">
                  <a:pos x="37" y="1"/>
                </a:cxn>
                <a:cxn ang="0">
                  <a:pos x="25" y="0"/>
                </a:cxn>
                <a:cxn ang="0">
                  <a:pos x="13" y="4"/>
                </a:cxn>
                <a:cxn ang="0">
                  <a:pos x="0" y="13"/>
                </a:cxn>
                <a:cxn ang="0">
                  <a:pos x="49" y="37"/>
                </a:cxn>
                <a:cxn ang="0">
                  <a:pos x="88" y="82"/>
                </a:cxn>
                <a:cxn ang="0">
                  <a:pos x="115" y="74"/>
                </a:cxn>
                <a:cxn ang="0">
                  <a:pos x="120" y="53"/>
                </a:cxn>
                <a:cxn ang="0">
                  <a:pos x="120" y="53"/>
                </a:cxn>
              </a:cxnLst>
              <a:rect l="0" t="0" r="r" b="b"/>
              <a:pathLst>
                <a:path w="120" h="82">
                  <a:moveTo>
                    <a:pt x="120" y="53"/>
                  </a:moveTo>
                  <a:lnTo>
                    <a:pt x="115" y="57"/>
                  </a:lnTo>
                  <a:lnTo>
                    <a:pt x="111" y="61"/>
                  </a:lnTo>
                  <a:lnTo>
                    <a:pt x="105" y="63"/>
                  </a:lnTo>
                  <a:lnTo>
                    <a:pt x="92" y="62"/>
                  </a:lnTo>
                  <a:lnTo>
                    <a:pt x="81" y="47"/>
                  </a:lnTo>
                  <a:lnTo>
                    <a:pt x="76" y="34"/>
                  </a:lnTo>
                  <a:lnTo>
                    <a:pt x="68" y="23"/>
                  </a:lnTo>
                  <a:lnTo>
                    <a:pt x="59" y="13"/>
                  </a:lnTo>
                  <a:lnTo>
                    <a:pt x="54" y="9"/>
                  </a:lnTo>
                  <a:lnTo>
                    <a:pt x="48" y="5"/>
                  </a:lnTo>
                  <a:lnTo>
                    <a:pt x="37" y="1"/>
                  </a:lnTo>
                  <a:lnTo>
                    <a:pt x="25" y="0"/>
                  </a:lnTo>
                  <a:lnTo>
                    <a:pt x="13" y="4"/>
                  </a:lnTo>
                  <a:lnTo>
                    <a:pt x="0" y="13"/>
                  </a:lnTo>
                  <a:lnTo>
                    <a:pt x="49" y="37"/>
                  </a:lnTo>
                  <a:lnTo>
                    <a:pt x="88" y="82"/>
                  </a:lnTo>
                  <a:lnTo>
                    <a:pt x="115" y="74"/>
                  </a:lnTo>
                  <a:lnTo>
                    <a:pt x="120" y="53"/>
                  </a:lnTo>
                  <a:lnTo>
                    <a:pt x="120" y="53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3" name="Freeform 43"/>
            <p:cNvSpPr>
              <a:spLocks/>
            </p:cNvSpPr>
            <p:nvPr/>
          </p:nvSpPr>
          <p:spPr bwMode="auto">
            <a:xfrm>
              <a:off x="1209676" y="4938713"/>
              <a:ext cx="260350" cy="100012"/>
            </a:xfrm>
            <a:custGeom>
              <a:avLst/>
              <a:gdLst/>
              <a:ahLst/>
              <a:cxnLst>
                <a:cxn ang="0">
                  <a:pos x="642" y="0"/>
                </a:cxn>
                <a:cxn ang="0">
                  <a:pos x="609" y="21"/>
                </a:cxn>
                <a:cxn ang="0">
                  <a:pos x="506" y="23"/>
                </a:cxn>
                <a:cxn ang="0">
                  <a:pos x="418" y="21"/>
                </a:cxn>
                <a:cxn ang="0">
                  <a:pos x="340" y="16"/>
                </a:cxn>
                <a:cxn ang="0">
                  <a:pos x="310" y="11"/>
                </a:cxn>
                <a:cxn ang="0">
                  <a:pos x="277" y="9"/>
                </a:cxn>
                <a:cxn ang="0">
                  <a:pos x="214" y="11"/>
                </a:cxn>
                <a:cxn ang="0">
                  <a:pos x="184" y="18"/>
                </a:cxn>
                <a:cxn ang="0">
                  <a:pos x="169" y="23"/>
                </a:cxn>
                <a:cxn ang="0">
                  <a:pos x="154" y="30"/>
                </a:cxn>
                <a:cxn ang="0">
                  <a:pos x="146" y="34"/>
                </a:cxn>
                <a:cxn ang="0">
                  <a:pos x="140" y="38"/>
                </a:cxn>
                <a:cxn ang="0">
                  <a:pos x="132" y="43"/>
                </a:cxn>
                <a:cxn ang="0">
                  <a:pos x="126" y="48"/>
                </a:cxn>
                <a:cxn ang="0">
                  <a:pos x="99" y="74"/>
                </a:cxn>
                <a:cxn ang="0">
                  <a:pos x="88" y="90"/>
                </a:cxn>
                <a:cxn ang="0">
                  <a:pos x="77" y="105"/>
                </a:cxn>
                <a:cxn ang="0">
                  <a:pos x="67" y="120"/>
                </a:cxn>
                <a:cxn ang="0">
                  <a:pos x="56" y="135"/>
                </a:cxn>
                <a:cxn ang="0">
                  <a:pos x="48" y="150"/>
                </a:cxn>
                <a:cxn ang="0">
                  <a:pos x="39" y="164"/>
                </a:cxn>
                <a:cxn ang="0">
                  <a:pos x="31" y="178"/>
                </a:cxn>
                <a:cxn ang="0">
                  <a:pos x="25" y="192"/>
                </a:cxn>
                <a:cxn ang="0">
                  <a:pos x="19" y="203"/>
                </a:cxn>
                <a:cxn ang="0">
                  <a:pos x="13" y="215"/>
                </a:cxn>
                <a:cxn ang="0">
                  <a:pos x="6" y="232"/>
                </a:cxn>
                <a:cxn ang="0">
                  <a:pos x="0" y="249"/>
                </a:cxn>
                <a:cxn ang="0">
                  <a:pos x="30" y="251"/>
                </a:cxn>
                <a:cxn ang="0">
                  <a:pos x="77" y="162"/>
                </a:cxn>
                <a:cxn ang="0">
                  <a:pos x="160" y="88"/>
                </a:cxn>
                <a:cxn ang="0">
                  <a:pos x="255" y="54"/>
                </a:cxn>
                <a:cxn ang="0">
                  <a:pos x="382" y="47"/>
                </a:cxn>
                <a:cxn ang="0">
                  <a:pos x="609" y="54"/>
                </a:cxn>
                <a:cxn ang="0">
                  <a:pos x="656" y="14"/>
                </a:cxn>
                <a:cxn ang="0">
                  <a:pos x="642" y="0"/>
                </a:cxn>
                <a:cxn ang="0">
                  <a:pos x="642" y="0"/>
                </a:cxn>
              </a:cxnLst>
              <a:rect l="0" t="0" r="r" b="b"/>
              <a:pathLst>
                <a:path w="656" h="251">
                  <a:moveTo>
                    <a:pt x="642" y="0"/>
                  </a:moveTo>
                  <a:lnTo>
                    <a:pt x="609" y="21"/>
                  </a:lnTo>
                  <a:lnTo>
                    <a:pt x="506" y="23"/>
                  </a:lnTo>
                  <a:lnTo>
                    <a:pt x="418" y="21"/>
                  </a:lnTo>
                  <a:lnTo>
                    <a:pt x="340" y="16"/>
                  </a:lnTo>
                  <a:lnTo>
                    <a:pt x="310" y="11"/>
                  </a:lnTo>
                  <a:lnTo>
                    <a:pt x="277" y="9"/>
                  </a:lnTo>
                  <a:lnTo>
                    <a:pt x="214" y="11"/>
                  </a:lnTo>
                  <a:lnTo>
                    <a:pt x="184" y="18"/>
                  </a:lnTo>
                  <a:lnTo>
                    <a:pt x="169" y="23"/>
                  </a:lnTo>
                  <a:lnTo>
                    <a:pt x="154" y="30"/>
                  </a:lnTo>
                  <a:lnTo>
                    <a:pt x="146" y="34"/>
                  </a:lnTo>
                  <a:lnTo>
                    <a:pt x="140" y="38"/>
                  </a:lnTo>
                  <a:lnTo>
                    <a:pt x="132" y="43"/>
                  </a:lnTo>
                  <a:lnTo>
                    <a:pt x="126" y="48"/>
                  </a:lnTo>
                  <a:lnTo>
                    <a:pt x="99" y="74"/>
                  </a:lnTo>
                  <a:lnTo>
                    <a:pt x="88" y="90"/>
                  </a:lnTo>
                  <a:lnTo>
                    <a:pt x="77" y="105"/>
                  </a:lnTo>
                  <a:lnTo>
                    <a:pt x="67" y="120"/>
                  </a:lnTo>
                  <a:lnTo>
                    <a:pt x="56" y="135"/>
                  </a:lnTo>
                  <a:lnTo>
                    <a:pt x="48" y="150"/>
                  </a:lnTo>
                  <a:lnTo>
                    <a:pt x="39" y="164"/>
                  </a:lnTo>
                  <a:lnTo>
                    <a:pt x="31" y="178"/>
                  </a:lnTo>
                  <a:lnTo>
                    <a:pt x="25" y="192"/>
                  </a:lnTo>
                  <a:lnTo>
                    <a:pt x="19" y="203"/>
                  </a:lnTo>
                  <a:lnTo>
                    <a:pt x="13" y="215"/>
                  </a:lnTo>
                  <a:lnTo>
                    <a:pt x="6" y="232"/>
                  </a:lnTo>
                  <a:lnTo>
                    <a:pt x="0" y="249"/>
                  </a:lnTo>
                  <a:lnTo>
                    <a:pt x="30" y="251"/>
                  </a:lnTo>
                  <a:lnTo>
                    <a:pt x="77" y="162"/>
                  </a:lnTo>
                  <a:lnTo>
                    <a:pt x="160" y="88"/>
                  </a:lnTo>
                  <a:lnTo>
                    <a:pt x="255" y="54"/>
                  </a:lnTo>
                  <a:lnTo>
                    <a:pt x="382" y="47"/>
                  </a:lnTo>
                  <a:lnTo>
                    <a:pt x="609" y="54"/>
                  </a:lnTo>
                  <a:lnTo>
                    <a:pt x="656" y="14"/>
                  </a:lnTo>
                  <a:lnTo>
                    <a:pt x="642" y="0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4" name="Freeform 44"/>
            <p:cNvSpPr>
              <a:spLocks/>
            </p:cNvSpPr>
            <p:nvPr/>
          </p:nvSpPr>
          <p:spPr bwMode="auto">
            <a:xfrm>
              <a:off x="1366838" y="4603750"/>
              <a:ext cx="127000" cy="166687"/>
            </a:xfrm>
            <a:custGeom>
              <a:avLst/>
              <a:gdLst/>
              <a:ahLst/>
              <a:cxnLst>
                <a:cxn ang="0">
                  <a:pos x="30" y="123"/>
                </a:cxn>
                <a:cxn ang="0">
                  <a:pos x="0" y="69"/>
                </a:cxn>
                <a:cxn ang="0">
                  <a:pos x="25" y="7"/>
                </a:cxn>
                <a:cxn ang="0">
                  <a:pos x="178" y="0"/>
                </a:cxn>
                <a:cxn ang="0">
                  <a:pos x="270" y="198"/>
                </a:cxn>
                <a:cxn ang="0">
                  <a:pos x="316" y="363"/>
                </a:cxn>
                <a:cxn ang="0">
                  <a:pos x="224" y="420"/>
                </a:cxn>
                <a:cxn ang="0">
                  <a:pos x="131" y="392"/>
                </a:cxn>
                <a:cxn ang="0">
                  <a:pos x="101" y="333"/>
                </a:cxn>
                <a:cxn ang="0">
                  <a:pos x="109" y="274"/>
                </a:cxn>
                <a:cxn ang="0">
                  <a:pos x="30" y="123"/>
                </a:cxn>
                <a:cxn ang="0">
                  <a:pos x="30" y="123"/>
                </a:cxn>
              </a:cxnLst>
              <a:rect l="0" t="0" r="r" b="b"/>
              <a:pathLst>
                <a:path w="316" h="420">
                  <a:moveTo>
                    <a:pt x="30" y="123"/>
                  </a:moveTo>
                  <a:lnTo>
                    <a:pt x="0" y="69"/>
                  </a:lnTo>
                  <a:lnTo>
                    <a:pt x="25" y="7"/>
                  </a:lnTo>
                  <a:lnTo>
                    <a:pt x="178" y="0"/>
                  </a:lnTo>
                  <a:lnTo>
                    <a:pt x="270" y="198"/>
                  </a:lnTo>
                  <a:lnTo>
                    <a:pt x="316" y="363"/>
                  </a:lnTo>
                  <a:lnTo>
                    <a:pt x="224" y="420"/>
                  </a:lnTo>
                  <a:lnTo>
                    <a:pt x="131" y="392"/>
                  </a:lnTo>
                  <a:lnTo>
                    <a:pt x="101" y="333"/>
                  </a:lnTo>
                  <a:lnTo>
                    <a:pt x="109" y="274"/>
                  </a:lnTo>
                  <a:lnTo>
                    <a:pt x="30" y="123"/>
                  </a:lnTo>
                  <a:lnTo>
                    <a:pt x="30" y="123"/>
                  </a:lnTo>
                  <a:close/>
                </a:path>
              </a:pathLst>
            </a:custGeom>
            <a:solidFill>
              <a:srgbClr val="CCA6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5" name="Freeform 45"/>
            <p:cNvSpPr>
              <a:spLocks/>
            </p:cNvSpPr>
            <p:nvPr/>
          </p:nvSpPr>
          <p:spPr bwMode="auto">
            <a:xfrm>
              <a:off x="1284288" y="4652963"/>
              <a:ext cx="169863" cy="65087"/>
            </a:xfrm>
            <a:custGeom>
              <a:avLst/>
              <a:gdLst/>
              <a:ahLst/>
              <a:cxnLst>
                <a:cxn ang="0">
                  <a:pos x="430" y="69"/>
                </a:cxn>
                <a:cxn ang="0">
                  <a:pos x="373" y="32"/>
                </a:cxn>
                <a:cxn ang="0">
                  <a:pos x="295" y="0"/>
                </a:cxn>
                <a:cxn ang="0">
                  <a:pos x="151" y="14"/>
                </a:cxn>
                <a:cxn ang="0">
                  <a:pos x="63" y="60"/>
                </a:cxn>
                <a:cxn ang="0">
                  <a:pos x="0" y="129"/>
                </a:cxn>
                <a:cxn ang="0">
                  <a:pos x="107" y="158"/>
                </a:cxn>
                <a:cxn ang="0">
                  <a:pos x="219" y="165"/>
                </a:cxn>
                <a:cxn ang="0">
                  <a:pos x="348" y="139"/>
                </a:cxn>
                <a:cxn ang="0">
                  <a:pos x="430" y="69"/>
                </a:cxn>
                <a:cxn ang="0">
                  <a:pos x="430" y="69"/>
                </a:cxn>
              </a:cxnLst>
              <a:rect l="0" t="0" r="r" b="b"/>
              <a:pathLst>
                <a:path w="430" h="165">
                  <a:moveTo>
                    <a:pt x="430" y="69"/>
                  </a:moveTo>
                  <a:lnTo>
                    <a:pt x="373" y="32"/>
                  </a:lnTo>
                  <a:lnTo>
                    <a:pt x="295" y="0"/>
                  </a:lnTo>
                  <a:lnTo>
                    <a:pt x="151" y="14"/>
                  </a:lnTo>
                  <a:lnTo>
                    <a:pt x="63" y="60"/>
                  </a:lnTo>
                  <a:lnTo>
                    <a:pt x="0" y="129"/>
                  </a:lnTo>
                  <a:lnTo>
                    <a:pt x="107" y="158"/>
                  </a:lnTo>
                  <a:lnTo>
                    <a:pt x="219" y="165"/>
                  </a:lnTo>
                  <a:lnTo>
                    <a:pt x="348" y="139"/>
                  </a:lnTo>
                  <a:lnTo>
                    <a:pt x="430" y="69"/>
                  </a:lnTo>
                  <a:lnTo>
                    <a:pt x="430" y="69"/>
                  </a:lnTo>
                  <a:close/>
                </a:path>
              </a:pathLst>
            </a:custGeom>
            <a:solidFill>
              <a:srgbClr val="96DE0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6" name="Freeform 46"/>
            <p:cNvSpPr>
              <a:spLocks/>
            </p:cNvSpPr>
            <p:nvPr/>
          </p:nvSpPr>
          <p:spPr bwMode="auto">
            <a:xfrm>
              <a:off x="1279526" y="4649788"/>
              <a:ext cx="182563" cy="73025"/>
            </a:xfrm>
            <a:custGeom>
              <a:avLst/>
              <a:gdLst/>
              <a:ahLst/>
              <a:cxnLst>
                <a:cxn ang="0">
                  <a:pos x="442" y="58"/>
                </a:cxn>
                <a:cxn ang="0">
                  <a:pos x="432" y="52"/>
                </a:cxn>
                <a:cxn ang="0">
                  <a:pos x="419" y="43"/>
                </a:cxn>
                <a:cxn ang="0">
                  <a:pos x="404" y="35"/>
                </a:cxn>
                <a:cxn ang="0">
                  <a:pos x="388" y="26"/>
                </a:cxn>
                <a:cxn ang="0">
                  <a:pos x="369" y="19"/>
                </a:cxn>
                <a:cxn ang="0">
                  <a:pos x="349" y="12"/>
                </a:cxn>
                <a:cxn ang="0">
                  <a:pos x="303" y="2"/>
                </a:cxn>
                <a:cxn ang="0">
                  <a:pos x="250" y="0"/>
                </a:cxn>
                <a:cxn ang="0">
                  <a:pos x="160" y="15"/>
                </a:cxn>
                <a:cxn ang="0">
                  <a:pos x="134" y="24"/>
                </a:cxn>
                <a:cxn ang="0">
                  <a:pos x="110" y="34"/>
                </a:cxn>
                <a:cxn ang="0">
                  <a:pos x="90" y="45"/>
                </a:cxn>
                <a:cxn ang="0">
                  <a:pos x="72" y="57"/>
                </a:cxn>
                <a:cxn ang="0">
                  <a:pos x="56" y="68"/>
                </a:cxn>
                <a:cxn ang="0">
                  <a:pos x="15" y="112"/>
                </a:cxn>
                <a:cxn ang="0">
                  <a:pos x="0" y="146"/>
                </a:cxn>
                <a:cxn ang="0">
                  <a:pos x="28" y="153"/>
                </a:cxn>
                <a:cxn ang="0">
                  <a:pos x="63" y="161"/>
                </a:cxn>
                <a:cxn ang="0">
                  <a:pos x="96" y="172"/>
                </a:cxn>
                <a:cxn ang="0">
                  <a:pos x="124" y="179"/>
                </a:cxn>
                <a:cxn ang="0">
                  <a:pos x="205" y="184"/>
                </a:cxn>
                <a:cxn ang="0">
                  <a:pos x="314" y="175"/>
                </a:cxn>
                <a:cxn ang="0">
                  <a:pos x="356" y="165"/>
                </a:cxn>
                <a:cxn ang="0">
                  <a:pos x="381" y="156"/>
                </a:cxn>
                <a:cxn ang="0">
                  <a:pos x="404" y="144"/>
                </a:cxn>
                <a:cxn ang="0">
                  <a:pos x="434" y="122"/>
                </a:cxn>
                <a:cxn ang="0">
                  <a:pos x="414" y="89"/>
                </a:cxn>
                <a:cxn ang="0">
                  <a:pos x="402" y="97"/>
                </a:cxn>
                <a:cxn ang="0">
                  <a:pos x="380" y="110"/>
                </a:cxn>
                <a:cxn ang="0">
                  <a:pos x="368" y="117"/>
                </a:cxn>
                <a:cxn ang="0">
                  <a:pos x="352" y="125"/>
                </a:cxn>
                <a:cxn ang="0">
                  <a:pos x="335" y="132"/>
                </a:cxn>
                <a:cxn ang="0">
                  <a:pos x="317" y="140"/>
                </a:cxn>
                <a:cxn ang="0">
                  <a:pos x="297" y="146"/>
                </a:cxn>
                <a:cxn ang="0">
                  <a:pos x="255" y="156"/>
                </a:cxn>
                <a:cxn ang="0">
                  <a:pos x="211" y="161"/>
                </a:cxn>
                <a:cxn ang="0">
                  <a:pos x="37" y="134"/>
                </a:cxn>
                <a:cxn ang="0">
                  <a:pos x="52" y="112"/>
                </a:cxn>
                <a:cxn ang="0">
                  <a:pos x="71" y="92"/>
                </a:cxn>
                <a:cxn ang="0">
                  <a:pos x="92" y="74"/>
                </a:cxn>
                <a:cxn ang="0">
                  <a:pos x="110" y="63"/>
                </a:cxn>
                <a:cxn ang="0">
                  <a:pos x="130" y="52"/>
                </a:cxn>
                <a:cxn ang="0">
                  <a:pos x="154" y="43"/>
                </a:cxn>
                <a:cxn ang="0">
                  <a:pos x="179" y="35"/>
                </a:cxn>
                <a:cxn ang="0">
                  <a:pos x="225" y="28"/>
                </a:cxn>
                <a:cxn ang="0">
                  <a:pos x="338" y="33"/>
                </a:cxn>
                <a:cxn ang="0">
                  <a:pos x="365" y="44"/>
                </a:cxn>
                <a:cxn ang="0">
                  <a:pos x="389" y="54"/>
                </a:cxn>
                <a:cxn ang="0">
                  <a:pos x="405" y="62"/>
                </a:cxn>
                <a:cxn ang="0">
                  <a:pos x="426" y="73"/>
                </a:cxn>
                <a:cxn ang="0">
                  <a:pos x="461" y="74"/>
                </a:cxn>
              </a:cxnLst>
              <a:rect l="0" t="0" r="r" b="b"/>
              <a:pathLst>
                <a:path w="461" h="184">
                  <a:moveTo>
                    <a:pt x="461" y="74"/>
                  </a:moveTo>
                  <a:lnTo>
                    <a:pt x="442" y="58"/>
                  </a:lnTo>
                  <a:lnTo>
                    <a:pt x="437" y="54"/>
                  </a:lnTo>
                  <a:lnTo>
                    <a:pt x="432" y="52"/>
                  </a:lnTo>
                  <a:lnTo>
                    <a:pt x="426" y="47"/>
                  </a:lnTo>
                  <a:lnTo>
                    <a:pt x="419" y="43"/>
                  </a:lnTo>
                  <a:lnTo>
                    <a:pt x="412" y="39"/>
                  </a:lnTo>
                  <a:lnTo>
                    <a:pt x="404" y="35"/>
                  </a:lnTo>
                  <a:lnTo>
                    <a:pt x="397" y="31"/>
                  </a:lnTo>
                  <a:lnTo>
                    <a:pt x="388" y="26"/>
                  </a:lnTo>
                  <a:lnTo>
                    <a:pt x="379" y="23"/>
                  </a:lnTo>
                  <a:lnTo>
                    <a:pt x="369" y="19"/>
                  </a:lnTo>
                  <a:lnTo>
                    <a:pt x="360" y="16"/>
                  </a:lnTo>
                  <a:lnTo>
                    <a:pt x="349" y="12"/>
                  </a:lnTo>
                  <a:lnTo>
                    <a:pt x="327" y="6"/>
                  </a:lnTo>
                  <a:lnTo>
                    <a:pt x="303" y="2"/>
                  </a:lnTo>
                  <a:lnTo>
                    <a:pt x="277" y="0"/>
                  </a:lnTo>
                  <a:lnTo>
                    <a:pt x="250" y="0"/>
                  </a:lnTo>
                  <a:lnTo>
                    <a:pt x="189" y="7"/>
                  </a:lnTo>
                  <a:lnTo>
                    <a:pt x="160" y="15"/>
                  </a:lnTo>
                  <a:lnTo>
                    <a:pt x="147" y="20"/>
                  </a:lnTo>
                  <a:lnTo>
                    <a:pt x="134" y="24"/>
                  </a:lnTo>
                  <a:lnTo>
                    <a:pt x="121" y="29"/>
                  </a:lnTo>
                  <a:lnTo>
                    <a:pt x="110" y="34"/>
                  </a:lnTo>
                  <a:lnTo>
                    <a:pt x="100" y="39"/>
                  </a:lnTo>
                  <a:lnTo>
                    <a:pt x="90" y="45"/>
                  </a:lnTo>
                  <a:lnTo>
                    <a:pt x="81" y="50"/>
                  </a:lnTo>
                  <a:lnTo>
                    <a:pt x="72" y="57"/>
                  </a:lnTo>
                  <a:lnTo>
                    <a:pt x="63" y="62"/>
                  </a:lnTo>
                  <a:lnTo>
                    <a:pt x="56" y="68"/>
                  </a:lnTo>
                  <a:lnTo>
                    <a:pt x="32" y="91"/>
                  </a:lnTo>
                  <a:lnTo>
                    <a:pt x="15" y="112"/>
                  </a:lnTo>
                  <a:lnTo>
                    <a:pt x="5" y="130"/>
                  </a:lnTo>
                  <a:lnTo>
                    <a:pt x="0" y="146"/>
                  </a:lnTo>
                  <a:lnTo>
                    <a:pt x="13" y="149"/>
                  </a:lnTo>
                  <a:lnTo>
                    <a:pt x="28" y="153"/>
                  </a:lnTo>
                  <a:lnTo>
                    <a:pt x="46" y="156"/>
                  </a:lnTo>
                  <a:lnTo>
                    <a:pt x="63" y="161"/>
                  </a:lnTo>
                  <a:lnTo>
                    <a:pt x="81" y="167"/>
                  </a:lnTo>
                  <a:lnTo>
                    <a:pt x="96" y="172"/>
                  </a:lnTo>
                  <a:lnTo>
                    <a:pt x="106" y="175"/>
                  </a:lnTo>
                  <a:lnTo>
                    <a:pt x="124" y="179"/>
                  </a:lnTo>
                  <a:lnTo>
                    <a:pt x="159" y="183"/>
                  </a:lnTo>
                  <a:lnTo>
                    <a:pt x="205" y="184"/>
                  </a:lnTo>
                  <a:lnTo>
                    <a:pt x="259" y="183"/>
                  </a:lnTo>
                  <a:lnTo>
                    <a:pt x="314" y="175"/>
                  </a:lnTo>
                  <a:lnTo>
                    <a:pt x="342" y="169"/>
                  </a:lnTo>
                  <a:lnTo>
                    <a:pt x="356" y="165"/>
                  </a:lnTo>
                  <a:lnTo>
                    <a:pt x="369" y="161"/>
                  </a:lnTo>
                  <a:lnTo>
                    <a:pt x="381" y="156"/>
                  </a:lnTo>
                  <a:lnTo>
                    <a:pt x="393" y="150"/>
                  </a:lnTo>
                  <a:lnTo>
                    <a:pt x="404" y="144"/>
                  </a:lnTo>
                  <a:lnTo>
                    <a:pt x="415" y="137"/>
                  </a:lnTo>
                  <a:lnTo>
                    <a:pt x="434" y="122"/>
                  </a:lnTo>
                  <a:lnTo>
                    <a:pt x="451" y="103"/>
                  </a:lnTo>
                  <a:lnTo>
                    <a:pt x="414" y="89"/>
                  </a:lnTo>
                  <a:lnTo>
                    <a:pt x="408" y="93"/>
                  </a:lnTo>
                  <a:lnTo>
                    <a:pt x="402" y="97"/>
                  </a:lnTo>
                  <a:lnTo>
                    <a:pt x="391" y="103"/>
                  </a:lnTo>
                  <a:lnTo>
                    <a:pt x="380" y="110"/>
                  </a:lnTo>
                  <a:lnTo>
                    <a:pt x="374" y="113"/>
                  </a:lnTo>
                  <a:lnTo>
                    <a:pt x="368" y="117"/>
                  </a:lnTo>
                  <a:lnTo>
                    <a:pt x="360" y="121"/>
                  </a:lnTo>
                  <a:lnTo>
                    <a:pt x="352" y="125"/>
                  </a:lnTo>
                  <a:lnTo>
                    <a:pt x="344" y="129"/>
                  </a:lnTo>
                  <a:lnTo>
                    <a:pt x="335" y="132"/>
                  </a:lnTo>
                  <a:lnTo>
                    <a:pt x="326" y="136"/>
                  </a:lnTo>
                  <a:lnTo>
                    <a:pt x="317" y="140"/>
                  </a:lnTo>
                  <a:lnTo>
                    <a:pt x="307" y="143"/>
                  </a:lnTo>
                  <a:lnTo>
                    <a:pt x="297" y="146"/>
                  </a:lnTo>
                  <a:lnTo>
                    <a:pt x="277" y="153"/>
                  </a:lnTo>
                  <a:lnTo>
                    <a:pt x="255" y="156"/>
                  </a:lnTo>
                  <a:lnTo>
                    <a:pt x="234" y="160"/>
                  </a:lnTo>
                  <a:lnTo>
                    <a:pt x="211" y="161"/>
                  </a:lnTo>
                  <a:lnTo>
                    <a:pt x="164" y="158"/>
                  </a:lnTo>
                  <a:lnTo>
                    <a:pt x="37" y="134"/>
                  </a:lnTo>
                  <a:lnTo>
                    <a:pt x="40" y="129"/>
                  </a:lnTo>
                  <a:lnTo>
                    <a:pt x="52" y="112"/>
                  </a:lnTo>
                  <a:lnTo>
                    <a:pt x="59" y="102"/>
                  </a:lnTo>
                  <a:lnTo>
                    <a:pt x="71" y="92"/>
                  </a:lnTo>
                  <a:lnTo>
                    <a:pt x="85" y="79"/>
                  </a:lnTo>
                  <a:lnTo>
                    <a:pt x="92" y="74"/>
                  </a:lnTo>
                  <a:lnTo>
                    <a:pt x="101" y="68"/>
                  </a:lnTo>
                  <a:lnTo>
                    <a:pt x="110" y="63"/>
                  </a:lnTo>
                  <a:lnTo>
                    <a:pt x="120" y="57"/>
                  </a:lnTo>
                  <a:lnTo>
                    <a:pt x="130" y="52"/>
                  </a:lnTo>
                  <a:lnTo>
                    <a:pt x="142" y="47"/>
                  </a:lnTo>
                  <a:lnTo>
                    <a:pt x="154" y="43"/>
                  </a:lnTo>
                  <a:lnTo>
                    <a:pt x="167" y="39"/>
                  </a:lnTo>
                  <a:lnTo>
                    <a:pt x="179" y="35"/>
                  </a:lnTo>
                  <a:lnTo>
                    <a:pt x="195" y="31"/>
                  </a:lnTo>
                  <a:lnTo>
                    <a:pt x="225" y="28"/>
                  </a:lnTo>
                  <a:lnTo>
                    <a:pt x="259" y="25"/>
                  </a:lnTo>
                  <a:lnTo>
                    <a:pt x="338" y="33"/>
                  </a:lnTo>
                  <a:lnTo>
                    <a:pt x="351" y="38"/>
                  </a:lnTo>
                  <a:lnTo>
                    <a:pt x="365" y="44"/>
                  </a:lnTo>
                  <a:lnTo>
                    <a:pt x="380" y="50"/>
                  </a:lnTo>
                  <a:lnTo>
                    <a:pt x="389" y="54"/>
                  </a:lnTo>
                  <a:lnTo>
                    <a:pt x="397" y="58"/>
                  </a:lnTo>
                  <a:lnTo>
                    <a:pt x="405" y="62"/>
                  </a:lnTo>
                  <a:lnTo>
                    <a:pt x="413" y="65"/>
                  </a:lnTo>
                  <a:lnTo>
                    <a:pt x="426" y="73"/>
                  </a:lnTo>
                  <a:lnTo>
                    <a:pt x="433" y="79"/>
                  </a:lnTo>
                  <a:lnTo>
                    <a:pt x="461" y="74"/>
                  </a:lnTo>
                  <a:lnTo>
                    <a:pt x="461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7" name="Freeform 47"/>
            <p:cNvSpPr>
              <a:spLocks/>
            </p:cNvSpPr>
            <p:nvPr/>
          </p:nvSpPr>
          <p:spPr bwMode="auto">
            <a:xfrm>
              <a:off x="1322388" y="4679950"/>
              <a:ext cx="233363" cy="22225"/>
            </a:xfrm>
            <a:custGeom>
              <a:avLst/>
              <a:gdLst/>
              <a:ahLst/>
              <a:cxnLst>
                <a:cxn ang="0">
                  <a:pos x="584" y="60"/>
                </a:cxn>
                <a:cxn ang="0">
                  <a:pos x="591" y="27"/>
                </a:cxn>
                <a:cxn ang="0">
                  <a:pos x="586" y="24"/>
                </a:cxn>
                <a:cxn ang="0">
                  <a:pos x="580" y="22"/>
                </a:cxn>
                <a:cxn ang="0">
                  <a:pos x="563" y="17"/>
                </a:cxn>
                <a:cxn ang="0">
                  <a:pos x="539" y="13"/>
                </a:cxn>
                <a:cxn ang="0">
                  <a:pos x="510" y="9"/>
                </a:cxn>
                <a:cxn ang="0">
                  <a:pos x="476" y="5"/>
                </a:cxn>
                <a:cxn ang="0">
                  <a:pos x="438" y="3"/>
                </a:cxn>
                <a:cxn ang="0">
                  <a:pos x="353" y="0"/>
                </a:cxn>
                <a:cxn ang="0">
                  <a:pos x="260" y="3"/>
                </a:cxn>
                <a:cxn ang="0">
                  <a:pos x="166" y="9"/>
                </a:cxn>
                <a:cxn ang="0">
                  <a:pos x="122" y="14"/>
                </a:cxn>
                <a:cxn ang="0">
                  <a:pos x="78" y="21"/>
                </a:cxn>
                <a:cxn ang="0">
                  <a:pos x="56" y="24"/>
                </a:cxn>
                <a:cxn ang="0">
                  <a:pos x="38" y="29"/>
                </a:cxn>
                <a:cxn ang="0">
                  <a:pos x="17" y="33"/>
                </a:cxn>
                <a:cxn ang="0">
                  <a:pos x="0" y="38"/>
                </a:cxn>
                <a:cxn ang="0">
                  <a:pos x="67" y="34"/>
                </a:cxn>
                <a:cxn ang="0">
                  <a:pos x="140" y="29"/>
                </a:cxn>
                <a:cxn ang="0">
                  <a:pos x="227" y="27"/>
                </a:cxn>
                <a:cxn ang="0">
                  <a:pos x="416" y="29"/>
                </a:cxn>
                <a:cxn ang="0">
                  <a:pos x="501" y="38"/>
                </a:cxn>
                <a:cxn ang="0">
                  <a:pos x="538" y="46"/>
                </a:cxn>
                <a:cxn ang="0">
                  <a:pos x="554" y="50"/>
                </a:cxn>
                <a:cxn ang="0">
                  <a:pos x="569" y="55"/>
                </a:cxn>
                <a:cxn ang="0">
                  <a:pos x="584" y="60"/>
                </a:cxn>
                <a:cxn ang="0">
                  <a:pos x="584" y="60"/>
                </a:cxn>
              </a:cxnLst>
              <a:rect l="0" t="0" r="r" b="b"/>
              <a:pathLst>
                <a:path w="591" h="60">
                  <a:moveTo>
                    <a:pt x="584" y="60"/>
                  </a:moveTo>
                  <a:lnTo>
                    <a:pt x="591" y="27"/>
                  </a:lnTo>
                  <a:lnTo>
                    <a:pt x="586" y="24"/>
                  </a:lnTo>
                  <a:lnTo>
                    <a:pt x="580" y="22"/>
                  </a:lnTo>
                  <a:lnTo>
                    <a:pt x="563" y="17"/>
                  </a:lnTo>
                  <a:lnTo>
                    <a:pt x="539" y="13"/>
                  </a:lnTo>
                  <a:lnTo>
                    <a:pt x="510" y="9"/>
                  </a:lnTo>
                  <a:lnTo>
                    <a:pt x="476" y="5"/>
                  </a:lnTo>
                  <a:lnTo>
                    <a:pt x="438" y="3"/>
                  </a:lnTo>
                  <a:lnTo>
                    <a:pt x="353" y="0"/>
                  </a:lnTo>
                  <a:lnTo>
                    <a:pt x="260" y="3"/>
                  </a:lnTo>
                  <a:lnTo>
                    <a:pt x="166" y="9"/>
                  </a:lnTo>
                  <a:lnTo>
                    <a:pt x="122" y="14"/>
                  </a:lnTo>
                  <a:lnTo>
                    <a:pt x="78" y="21"/>
                  </a:lnTo>
                  <a:lnTo>
                    <a:pt x="56" y="24"/>
                  </a:lnTo>
                  <a:lnTo>
                    <a:pt x="38" y="29"/>
                  </a:lnTo>
                  <a:lnTo>
                    <a:pt x="17" y="33"/>
                  </a:lnTo>
                  <a:lnTo>
                    <a:pt x="0" y="38"/>
                  </a:lnTo>
                  <a:lnTo>
                    <a:pt x="67" y="34"/>
                  </a:lnTo>
                  <a:lnTo>
                    <a:pt x="140" y="29"/>
                  </a:lnTo>
                  <a:lnTo>
                    <a:pt x="227" y="27"/>
                  </a:lnTo>
                  <a:lnTo>
                    <a:pt x="416" y="29"/>
                  </a:lnTo>
                  <a:lnTo>
                    <a:pt x="501" y="38"/>
                  </a:lnTo>
                  <a:lnTo>
                    <a:pt x="538" y="46"/>
                  </a:lnTo>
                  <a:lnTo>
                    <a:pt x="554" y="50"/>
                  </a:lnTo>
                  <a:lnTo>
                    <a:pt x="569" y="55"/>
                  </a:lnTo>
                  <a:lnTo>
                    <a:pt x="584" y="60"/>
                  </a:lnTo>
                  <a:lnTo>
                    <a:pt x="584" y="6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8" name="Freeform 48"/>
            <p:cNvSpPr>
              <a:spLocks/>
            </p:cNvSpPr>
            <p:nvPr/>
          </p:nvSpPr>
          <p:spPr bwMode="auto">
            <a:xfrm>
              <a:off x="1341438" y="4673600"/>
              <a:ext cx="25400" cy="14287"/>
            </a:xfrm>
            <a:custGeom>
              <a:avLst/>
              <a:gdLst/>
              <a:ahLst/>
              <a:cxnLst>
                <a:cxn ang="0">
                  <a:pos x="39" y="38"/>
                </a:cxn>
                <a:cxn ang="0">
                  <a:pos x="25" y="27"/>
                </a:cxn>
                <a:cxn ang="0">
                  <a:pos x="12" y="15"/>
                </a:cxn>
                <a:cxn ang="0">
                  <a:pos x="2" y="5"/>
                </a:cxn>
                <a:cxn ang="0">
                  <a:pos x="0" y="0"/>
                </a:cxn>
                <a:cxn ang="0">
                  <a:pos x="5" y="0"/>
                </a:cxn>
                <a:cxn ang="0">
                  <a:pos x="14" y="4"/>
                </a:cxn>
                <a:cxn ang="0">
                  <a:pos x="26" y="12"/>
                </a:cxn>
                <a:cxn ang="0">
                  <a:pos x="34" y="15"/>
                </a:cxn>
                <a:cxn ang="0">
                  <a:pos x="43" y="20"/>
                </a:cxn>
                <a:cxn ang="0">
                  <a:pos x="53" y="27"/>
                </a:cxn>
                <a:cxn ang="0">
                  <a:pos x="58" y="30"/>
                </a:cxn>
                <a:cxn ang="0">
                  <a:pos x="64" y="34"/>
                </a:cxn>
                <a:cxn ang="0">
                  <a:pos x="39" y="38"/>
                </a:cxn>
                <a:cxn ang="0">
                  <a:pos x="39" y="38"/>
                </a:cxn>
              </a:cxnLst>
              <a:rect l="0" t="0" r="r" b="b"/>
              <a:pathLst>
                <a:path w="64" h="38">
                  <a:moveTo>
                    <a:pt x="39" y="38"/>
                  </a:moveTo>
                  <a:lnTo>
                    <a:pt x="25" y="27"/>
                  </a:lnTo>
                  <a:lnTo>
                    <a:pt x="12" y="15"/>
                  </a:lnTo>
                  <a:lnTo>
                    <a:pt x="2" y="5"/>
                  </a:lnTo>
                  <a:lnTo>
                    <a:pt x="0" y="0"/>
                  </a:lnTo>
                  <a:lnTo>
                    <a:pt x="5" y="0"/>
                  </a:lnTo>
                  <a:lnTo>
                    <a:pt x="14" y="4"/>
                  </a:lnTo>
                  <a:lnTo>
                    <a:pt x="26" y="12"/>
                  </a:lnTo>
                  <a:lnTo>
                    <a:pt x="34" y="15"/>
                  </a:lnTo>
                  <a:lnTo>
                    <a:pt x="43" y="20"/>
                  </a:lnTo>
                  <a:lnTo>
                    <a:pt x="53" y="27"/>
                  </a:lnTo>
                  <a:lnTo>
                    <a:pt x="58" y="30"/>
                  </a:lnTo>
                  <a:lnTo>
                    <a:pt x="64" y="34"/>
                  </a:lnTo>
                  <a:lnTo>
                    <a:pt x="39" y="38"/>
                  </a:lnTo>
                  <a:lnTo>
                    <a:pt x="39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" name="Freeform 49"/>
            <p:cNvSpPr>
              <a:spLocks/>
            </p:cNvSpPr>
            <p:nvPr/>
          </p:nvSpPr>
          <p:spPr bwMode="auto">
            <a:xfrm>
              <a:off x="1371601" y="4667250"/>
              <a:ext cx="41275" cy="19050"/>
            </a:xfrm>
            <a:custGeom>
              <a:avLst/>
              <a:gdLst/>
              <a:ahLst/>
              <a:cxnLst>
                <a:cxn ang="0">
                  <a:pos x="50" y="49"/>
                </a:cxn>
                <a:cxn ang="0">
                  <a:pos x="31" y="33"/>
                </a:cxn>
                <a:cxn ang="0">
                  <a:pos x="15" y="20"/>
                </a:cxn>
                <a:cxn ang="0">
                  <a:pos x="2" y="7"/>
                </a:cxn>
                <a:cxn ang="0">
                  <a:pos x="0" y="0"/>
                </a:cxn>
                <a:cxn ang="0">
                  <a:pos x="11" y="1"/>
                </a:cxn>
                <a:cxn ang="0">
                  <a:pos x="25" y="6"/>
                </a:cxn>
                <a:cxn ang="0">
                  <a:pos x="34" y="9"/>
                </a:cxn>
                <a:cxn ang="0">
                  <a:pos x="44" y="14"/>
                </a:cxn>
                <a:cxn ang="0">
                  <a:pos x="57" y="19"/>
                </a:cxn>
                <a:cxn ang="0">
                  <a:pos x="69" y="26"/>
                </a:cxn>
                <a:cxn ang="0">
                  <a:pos x="77" y="30"/>
                </a:cxn>
                <a:cxn ang="0">
                  <a:pos x="86" y="34"/>
                </a:cxn>
                <a:cxn ang="0">
                  <a:pos x="93" y="38"/>
                </a:cxn>
                <a:cxn ang="0">
                  <a:pos x="103" y="43"/>
                </a:cxn>
                <a:cxn ang="0">
                  <a:pos x="50" y="49"/>
                </a:cxn>
                <a:cxn ang="0">
                  <a:pos x="50" y="49"/>
                </a:cxn>
              </a:cxnLst>
              <a:rect l="0" t="0" r="r" b="b"/>
              <a:pathLst>
                <a:path w="103" h="49">
                  <a:moveTo>
                    <a:pt x="50" y="49"/>
                  </a:moveTo>
                  <a:lnTo>
                    <a:pt x="31" y="33"/>
                  </a:lnTo>
                  <a:lnTo>
                    <a:pt x="15" y="20"/>
                  </a:lnTo>
                  <a:lnTo>
                    <a:pt x="2" y="7"/>
                  </a:lnTo>
                  <a:lnTo>
                    <a:pt x="0" y="0"/>
                  </a:lnTo>
                  <a:lnTo>
                    <a:pt x="11" y="1"/>
                  </a:lnTo>
                  <a:lnTo>
                    <a:pt x="25" y="6"/>
                  </a:lnTo>
                  <a:lnTo>
                    <a:pt x="34" y="9"/>
                  </a:lnTo>
                  <a:lnTo>
                    <a:pt x="44" y="14"/>
                  </a:lnTo>
                  <a:lnTo>
                    <a:pt x="57" y="19"/>
                  </a:lnTo>
                  <a:lnTo>
                    <a:pt x="69" y="26"/>
                  </a:lnTo>
                  <a:lnTo>
                    <a:pt x="77" y="30"/>
                  </a:lnTo>
                  <a:lnTo>
                    <a:pt x="86" y="34"/>
                  </a:lnTo>
                  <a:lnTo>
                    <a:pt x="93" y="38"/>
                  </a:lnTo>
                  <a:lnTo>
                    <a:pt x="103" y="43"/>
                  </a:lnTo>
                  <a:lnTo>
                    <a:pt x="50" y="49"/>
                  </a:lnTo>
                  <a:lnTo>
                    <a:pt x="50" y="4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0" name="Freeform 50"/>
            <p:cNvSpPr>
              <a:spLocks/>
            </p:cNvSpPr>
            <p:nvPr/>
          </p:nvSpPr>
          <p:spPr bwMode="auto">
            <a:xfrm>
              <a:off x="1341438" y="4689475"/>
              <a:ext cx="25400" cy="15875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25" y="12"/>
                </a:cxn>
                <a:cxn ang="0">
                  <a:pos x="14" y="22"/>
                </a:cxn>
                <a:cxn ang="0">
                  <a:pos x="4" y="32"/>
                </a:cxn>
                <a:cxn ang="0">
                  <a:pos x="0" y="39"/>
                </a:cxn>
                <a:cxn ang="0">
                  <a:pos x="6" y="37"/>
                </a:cxn>
                <a:cxn ang="0">
                  <a:pos x="14" y="32"/>
                </a:cxn>
                <a:cxn ang="0">
                  <a:pos x="20" y="29"/>
                </a:cxn>
                <a:cxn ang="0">
                  <a:pos x="26" y="25"/>
                </a:cxn>
                <a:cxn ang="0">
                  <a:pos x="34" y="20"/>
                </a:cxn>
                <a:cxn ang="0">
                  <a:pos x="43" y="13"/>
                </a:cxn>
                <a:cxn ang="0">
                  <a:pos x="53" y="7"/>
                </a:cxn>
                <a:cxn ang="0">
                  <a:pos x="59" y="3"/>
                </a:cxn>
                <a:cxn ang="0">
                  <a:pos x="66" y="0"/>
                </a:cxn>
                <a:cxn ang="0">
                  <a:pos x="40" y="0"/>
                </a:cxn>
                <a:cxn ang="0">
                  <a:pos x="40" y="0"/>
                </a:cxn>
              </a:cxnLst>
              <a:rect l="0" t="0" r="r" b="b"/>
              <a:pathLst>
                <a:path w="66" h="39">
                  <a:moveTo>
                    <a:pt x="40" y="0"/>
                  </a:moveTo>
                  <a:lnTo>
                    <a:pt x="25" y="12"/>
                  </a:lnTo>
                  <a:lnTo>
                    <a:pt x="14" y="22"/>
                  </a:lnTo>
                  <a:lnTo>
                    <a:pt x="4" y="32"/>
                  </a:lnTo>
                  <a:lnTo>
                    <a:pt x="0" y="39"/>
                  </a:lnTo>
                  <a:lnTo>
                    <a:pt x="6" y="37"/>
                  </a:lnTo>
                  <a:lnTo>
                    <a:pt x="14" y="32"/>
                  </a:lnTo>
                  <a:lnTo>
                    <a:pt x="20" y="29"/>
                  </a:lnTo>
                  <a:lnTo>
                    <a:pt x="26" y="25"/>
                  </a:lnTo>
                  <a:lnTo>
                    <a:pt x="34" y="20"/>
                  </a:lnTo>
                  <a:lnTo>
                    <a:pt x="43" y="13"/>
                  </a:lnTo>
                  <a:lnTo>
                    <a:pt x="53" y="7"/>
                  </a:lnTo>
                  <a:lnTo>
                    <a:pt x="59" y="3"/>
                  </a:lnTo>
                  <a:lnTo>
                    <a:pt x="66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1" name="Freeform 51"/>
            <p:cNvSpPr>
              <a:spLocks/>
            </p:cNvSpPr>
            <p:nvPr/>
          </p:nvSpPr>
          <p:spPr bwMode="auto">
            <a:xfrm>
              <a:off x="1374776" y="4686300"/>
              <a:ext cx="38100" cy="20637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33" y="15"/>
                </a:cxn>
                <a:cxn ang="0">
                  <a:pos x="17" y="29"/>
                </a:cxn>
                <a:cxn ang="0">
                  <a:pos x="4" y="42"/>
                </a:cxn>
                <a:cxn ang="0">
                  <a:pos x="0" y="50"/>
                </a:cxn>
                <a:cxn ang="0">
                  <a:pos x="10" y="47"/>
                </a:cxn>
                <a:cxn ang="0">
                  <a:pos x="23" y="42"/>
                </a:cxn>
                <a:cxn ang="0">
                  <a:pos x="31" y="37"/>
                </a:cxn>
                <a:cxn ang="0">
                  <a:pos x="41" y="32"/>
                </a:cxn>
                <a:cxn ang="0">
                  <a:pos x="52" y="26"/>
                </a:cxn>
                <a:cxn ang="0">
                  <a:pos x="58" y="23"/>
                </a:cxn>
                <a:cxn ang="0">
                  <a:pos x="65" y="18"/>
                </a:cxn>
                <a:cxn ang="0">
                  <a:pos x="72" y="14"/>
                </a:cxn>
                <a:cxn ang="0">
                  <a:pos x="80" y="10"/>
                </a:cxn>
                <a:cxn ang="0">
                  <a:pos x="89" y="5"/>
                </a:cxn>
                <a:cxn ang="0">
                  <a:pos x="97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97" h="50">
                  <a:moveTo>
                    <a:pt x="52" y="0"/>
                  </a:moveTo>
                  <a:lnTo>
                    <a:pt x="33" y="15"/>
                  </a:lnTo>
                  <a:lnTo>
                    <a:pt x="17" y="29"/>
                  </a:lnTo>
                  <a:lnTo>
                    <a:pt x="4" y="42"/>
                  </a:lnTo>
                  <a:lnTo>
                    <a:pt x="0" y="50"/>
                  </a:lnTo>
                  <a:lnTo>
                    <a:pt x="10" y="47"/>
                  </a:lnTo>
                  <a:lnTo>
                    <a:pt x="23" y="42"/>
                  </a:lnTo>
                  <a:lnTo>
                    <a:pt x="31" y="37"/>
                  </a:lnTo>
                  <a:lnTo>
                    <a:pt x="41" y="32"/>
                  </a:lnTo>
                  <a:lnTo>
                    <a:pt x="52" y="26"/>
                  </a:lnTo>
                  <a:lnTo>
                    <a:pt x="58" y="23"/>
                  </a:lnTo>
                  <a:lnTo>
                    <a:pt x="65" y="18"/>
                  </a:lnTo>
                  <a:lnTo>
                    <a:pt x="72" y="14"/>
                  </a:lnTo>
                  <a:lnTo>
                    <a:pt x="80" y="10"/>
                  </a:lnTo>
                  <a:lnTo>
                    <a:pt x="89" y="5"/>
                  </a:lnTo>
                  <a:lnTo>
                    <a:pt x="97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2" name="Freeform 52"/>
            <p:cNvSpPr>
              <a:spLocks/>
            </p:cNvSpPr>
            <p:nvPr/>
          </p:nvSpPr>
          <p:spPr bwMode="auto">
            <a:xfrm>
              <a:off x="1401763" y="4686300"/>
              <a:ext cx="104775" cy="88900"/>
            </a:xfrm>
            <a:custGeom>
              <a:avLst/>
              <a:gdLst/>
              <a:ahLst/>
              <a:cxnLst>
                <a:cxn ang="0">
                  <a:pos x="16" y="66"/>
                </a:cxn>
                <a:cxn ang="0">
                  <a:pos x="8" y="82"/>
                </a:cxn>
                <a:cxn ang="0">
                  <a:pos x="0" y="121"/>
                </a:cxn>
                <a:cxn ang="0">
                  <a:pos x="2" y="144"/>
                </a:cxn>
                <a:cxn ang="0">
                  <a:pos x="11" y="167"/>
                </a:cxn>
                <a:cxn ang="0">
                  <a:pos x="18" y="178"/>
                </a:cxn>
                <a:cxn ang="0">
                  <a:pos x="28" y="188"/>
                </a:cxn>
                <a:cxn ang="0">
                  <a:pos x="35" y="193"/>
                </a:cxn>
                <a:cxn ang="0">
                  <a:pos x="42" y="198"/>
                </a:cxn>
                <a:cxn ang="0">
                  <a:pos x="50" y="202"/>
                </a:cxn>
                <a:cxn ang="0">
                  <a:pos x="59" y="206"/>
                </a:cxn>
                <a:cxn ang="0">
                  <a:pos x="67" y="210"/>
                </a:cxn>
                <a:cxn ang="0">
                  <a:pos x="76" y="212"/>
                </a:cxn>
                <a:cxn ang="0">
                  <a:pos x="95" y="217"/>
                </a:cxn>
                <a:cxn ang="0">
                  <a:pos x="113" y="221"/>
                </a:cxn>
                <a:cxn ang="0">
                  <a:pos x="132" y="224"/>
                </a:cxn>
                <a:cxn ang="0">
                  <a:pos x="197" y="225"/>
                </a:cxn>
                <a:cxn ang="0">
                  <a:pos x="245" y="217"/>
                </a:cxn>
                <a:cxn ang="0">
                  <a:pos x="264" y="213"/>
                </a:cxn>
                <a:cxn ang="0">
                  <a:pos x="207" y="1"/>
                </a:cxn>
                <a:cxn ang="0">
                  <a:pos x="175" y="0"/>
                </a:cxn>
                <a:cxn ang="0">
                  <a:pos x="215" y="144"/>
                </a:cxn>
                <a:cxn ang="0">
                  <a:pos x="189" y="128"/>
                </a:cxn>
                <a:cxn ang="0">
                  <a:pos x="189" y="97"/>
                </a:cxn>
                <a:cxn ang="0">
                  <a:pos x="184" y="99"/>
                </a:cxn>
                <a:cxn ang="0">
                  <a:pos x="173" y="104"/>
                </a:cxn>
                <a:cxn ang="0">
                  <a:pos x="156" y="119"/>
                </a:cxn>
                <a:cxn ang="0">
                  <a:pos x="158" y="102"/>
                </a:cxn>
                <a:cxn ang="0">
                  <a:pos x="162" y="88"/>
                </a:cxn>
                <a:cxn ang="0">
                  <a:pos x="171" y="77"/>
                </a:cxn>
                <a:cxn ang="0">
                  <a:pos x="151" y="85"/>
                </a:cxn>
                <a:cxn ang="0">
                  <a:pos x="124" y="109"/>
                </a:cxn>
                <a:cxn ang="0">
                  <a:pos x="127" y="69"/>
                </a:cxn>
                <a:cxn ang="0">
                  <a:pos x="123" y="71"/>
                </a:cxn>
                <a:cxn ang="0">
                  <a:pos x="115" y="77"/>
                </a:cxn>
                <a:cxn ang="0">
                  <a:pos x="93" y="95"/>
                </a:cxn>
                <a:cxn ang="0">
                  <a:pos x="76" y="120"/>
                </a:cxn>
                <a:cxn ang="0">
                  <a:pos x="74" y="134"/>
                </a:cxn>
                <a:cxn ang="0">
                  <a:pos x="79" y="148"/>
                </a:cxn>
                <a:cxn ang="0">
                  <a:pos x="89" y="159"/>
                </a:cxn>
                <a:cxn ang="0">
                  <a:pos x="98" y="168"/>
                </a:cxn>
                <a:cxn ang="0">
                  <a:pos x="103" y="171"/>
                </a:cxn>
                <a:cxn ang="0">
                  <a:pos x="106" y="174"/>
                </a:cxn>
                <a:cxn ang="0">
                  <a:pos x="114" y="178"/>
                </a:cxn>
                <a:cxn ang="0">
                  <a:pos x="130" y="182"/>
                </a:cxn>
                <a:cxn ang="0">
                  <a:pos x="112" y="183"/>
                </a:cxn>
                <a:cxn ang="0">
                  <a:pos x="74" y="176"/>
                </a:cxn>
                <a:cxn ang="0">
                  <a:pos x="65" y="169"/>
                </a:cxn>
                <a:cxn ang="0">
                  <a:pos x="56" y="162"/>
                </a:cxn>
                <a:cxn ang="0">
                  <a:pos x="43" y="140"/>
                </a:cxn>
                <a:cxn ang="0">
                  <a:pos x="38" y="106"/>
                </a:cxn>
                <a:cxn ang="0">
                  <a:pos x="40" y="85"/>
                </a:cxn>
                <a:cxn ang="0">
                  <a:pos x="45" y="59"/>
                </a:cxn>
                <a:cxn ang="0">
                  <a:pos x="16" y="66"/>
                </a:cxn>
                <a:cxn ang="0">
                  <a:pos x="16" y="66"/>
                </a:cxn>
              </a:cxnLst>
              <a:rect l="0" t="0" r="r" b="b"/>
              <a:pathLst>
                <a:path w="264" h="225">
                  <a:moveTo>
                    <a:pt x="16" y="66"/>
                  </a:moveTo>
                  <a:lnTo>
                    <a:pt x="8" y="82"/>
                  </a:lnTo>
                  <a:lnTo>
                    <a:pt x="0" y="121"/>
                  </a:lnTo>
                  <a:lnTo>
                    <a:pt x="2" y="144"/>
                  </a:lnTo>
                  <a:lnTo>
                    <a:pt x="11" y="167"/>
                  </a:lnTo>
                  <a:lnTo>
                    <a:pt x="18" y="178"/>
                  </a:lnTo>
                  <a:lnTo>
                    <a:pt x="28" y="188"/>
                  </a:lnTo>
                  <a:lnTo>
                    <a:pt x="35" y="193"/>
                  </a:lnTo>
                  <a:lnTo>
                    <a:pt x="42" y="198"/>
                  </a:lnTo>
                  <a:lnTo>
                    <a:pt x="50" y="202"/>
                  </a:lnTo>
                  <a:lnTo>
                    <a:pt x="59" y="206"/>
                  </a:lnTo>
                  <a:lnTo>
                    <a:pt x="67" y="210"/>
                  </a:lnTo>
                  <a:lnTo>
                    <a:pt x="76" y="212"/>
                  </a:lnTo>
                  <a:lnTo>
                    <a:pt x="95" y="217"/>
                  </a:lnTo>
                  <a:lnTo>
                    <a:pt x="113" y="221"/>
                  </a:lnTo>
                  <a:lnTo>
                    <a:pt x="132" y="224"/>
                  </a:lnTo>
                  <a:lnTo>
                    <a:pt x="197" y="225"/>
                  </a:lnTo>
                  <a:lnTo>
                    <a:pt x="245" y="217"/>
                  </a:lnTo>
                  <a:lnTo>
                    <a:pt x="264" y="213"/>
                  </a:lnTo>
                  <a:lnTo>
                    <a:pt x="207" y="1"/>
                  </a:lnTo>
                  <a:lnTo>
                    <a:pt x="175" y="0"/>
                  </a:lnTo>
                  <a:lnTo>
                    <a:pt x="215" y="144"/>
                  </a:lnTo>
                  <a:lnTo>
                    <a:pt x="189" y="128"/>
                  </a:lnTo>
                  <a:lnTo>
                    <a:pt x="189" y="97"/>
                  </a:lnTo>
                  <a:lnTo>
                    <a:pt x="184" y="99"/>
                  </a:lnTo>
                  <a:lnTo>
                    <a:pt x="173" y="104"/>
                  </a:lnTo>
                  <a:lnTo>
                    <a:pt x="156" y="119"/>
                  </a:lnTo>
                  <a:lnTo>
                    <a:pt x="158" y="102"/>
                  </a:lnTo>
                  <a:lnTo>
                    <a:pt x="162" y="88"/>
                  </a:lnTo>
                  <a:lnTo>
                    <a:pt x="171" y="77"/>
                  </a:lnTo>
                  <a:lnTo>
                    <a:pt x="151" y="85"/>
                  </a:lnTo>
                  <a:lnTo>
                    <a:pt x="124" y="109"/>
                  </a:lnTo>
                  <a:lnTo>
                    <a:pt x="127" y="69"/>
                  </a:lnTo>
                  <a:lnTo>
                    <a:pt x="123" y="71"/>
                  </a:lnTo>
                  <a:lnTo>
                    <a:pt x="115" y="77"/>
                  </a:lnTo>
                  <a:lnTo>
                    <a:pt x="93" y="95"/>
                  </a:lnTo>
                  <a:lnTo>
                    <a:pt x="76" y="120"/>
                  </a:lnTo>
                  <a:lnTo>
                    <a:pt x="74" y="134"/>
                  </a:lnTo>
                  <a:lnTo>
                    <a:pt x="79" y="148"/>
                  </a:lnTo>
                  <a:lnTo>
                    <a:pt x="89" y="159"/>
                  </a:lnTo>
                  <a:lnTo>
                    <a:pt x="98" y="168"/>
                  </a:lnTo>
                  <a:lnTo>
                    <a:pt x="103" y="171"/>
                  </a:lnTo>
                  <a:lnTo>
                    <a:pt x="106" y="174"/>
                  </a:lnTo>
                  <a:lnTo>
                    <a:pt x="114" y="178"/>
                  </a:lnTo>
                  <a:lnTo>
                    <a:pt x="130" y="182"/>
                  </a:lnTo>
                  <a:lnTo>
                    <a:pt x="112" y="183"/>
                  </a:lnTo>
                  <a:lnTo>
                    <a:pt x="74" y="176"/>
                  </a:lnTo>
                  <a:lnTo>
                    <a:pt x="65" y="169"/>
                  </a:lnTo>
                  <a:lnTo>
                    <a:pt x="56" y="162"/>
                  </a:lnTo>
                  <a:lnTo>
                    <a:pt x="43" y="140"/>
                  </a:lnTo>
                  <a:lnTo>
                    <a:pt x="38" y="106"/>
                  </a:lnTo>
                  <a:lnTo>
                    <a:pt x="40" y="85"/>
                  </a:lnTo>
                  <a:lnTo>
                    <a:pt x="45" y="59"/>
                  </a:lnTo>
                  <a:lnTo>
                    <a:pt x="16" y="66"/>
                  </a:lnTo>
                  <a:lnTo>
                    <a:pt x="16" y="6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3" name="Freeform 53"/>
            <p:cNvSpPr>
              <a:spLocks/>
            </p:cNvSpPr>
            <p:nvPr/>
          </p:nvSpPr>
          <p:spPr bwMode="auto">
            <a:xfrm>
              <a:off x="1360488" y="4597400"/>
              <a:ext cx="114300" cy="69850"/>
            </a:xfrm>
            <a:custGeom>
              <a:avLst/>
              <a:gdLst/>
              <a:ahLst/>
              <a:cxnLst>
                <a:cxn ang="0">
                  <a:pos x="24" y="132"/>
                </a:cxn>
                <a:cxn ang="0">
                  <a:pos x="3" y="95"/>
                </a:cxn>
                <a:cxn ang="0">
                  <a:pos x="3" y="61"/>
                </a:cxn>
                <a:cxn ang="0">
                  <a:pos x="19" y="37"/>
                </a:cxn>
                <a:cxn ang="0">
                  <a:pos x="42" y="19"/>
                </a:cxn>
                <a:cxn ang="0">
                  <a:pos x="63" y="8"/>
                </a:cxn>
                <a:cxn ang="0">
                  <a:pos x="102" y="1"/>
                </a:cxn>
                <a:cxn ang="0">
                  <a:pos x="227" y="3"/>
                </a:cxn>
                <a:cxn ang="0">
                  <a:pos x="270" y="12"/>
                </a:cxn>
                <a:cxn ang="0">
                  <a:pos x="234" y="29"/>
                </a:cxn>
                <a:cxn ang="0">
                  <a:pos x="125" y="32"/>
                </a:cxn>
                <a:cxn ang="0">
                  <a:pos x="54" y="48"/>
                </a:cxn>
                <a:cxn ang="0">
                  <a:pos x="32" y="71"/>
                </a:cxn>
                <a:cxn ang="0">
                  <a:pos x="34" y="96"/>
                </a:cxn>
                <a:cxn ang="0">
                  <a:pos x="48" y="116"/>
                </a:cxn>
                <a:cxn ang="0">
                  <a:pos x="58" y="102"/>
                </a:cxn>
                <a:cxn ang="0">
                  <a:pos x="67" y="81"/>
                </a:cxn>
                <a:cxn ang="0">
                  <a:pos x="82" y="65"/>
                </a:cxn>
                <a:cxn ang="0">
                  <a:pos x="89" y="96"/>
                </a:cxn>
                <a:cxn ang="0">
                  <a:pos x="113" y="77"/>
                </a:cxn>
                <a:cxn ang="0">
                  <a:pos x="121" y="71"/>
                </a:cxn>
                <a:cxn ang="0">
                  <a:pos x="133" y="63"/>
                </a:cxn>
                <a:cxn ang="0">
                  <a:pos x="150" y="54"/>
                </a:cxn>
                <a:cxn ang="0">
                  <a:pos x="145" y="86"/>
                </a:cxn>
                <a:cxn ang="0">
                  <a:pos x="162" y="78"/>
                </a:cxn>
                <a:cxn ang="0">
                  <a:pos x="183" y="72"/>
                </a:cxn>
                <a:cxn ang="0">
                  <a:pos x="225" y="89"/>
                </a:cxn>
                <a:cxn ang="0">
                  <a:pos x="227" y="144"/>
                </a:cxn>
                <a:cxn ang="0">
                  <a:pos x="220" y="162"/>
                </a:cxn>
                <a:cxn ang="0">
                  <a:pos x="196" y="176"/>
                </a:cxn>
                <a:cxn ang="0">
                  <a:pos x="92" y="144"/>
                </a:cxn>
                <a:cxn ang="0">
                  <a:pos x="39" y="147"/>
                </a:cxn>
              </a:cxnLst>
              <a:rect l="0" t="0" r="r" b="b"/>
              <a:pathLst>
                <a:path w="288" h="178">
                  <a:moveTo>
                    <a:pt x="39" y="147"/>
                  </a:moveTo>
                  <a:lnTo>
                    <a:pt x="24" y="132"/>
                  </a:lnTo>
                  <a:lnTo>
                    <a:pt x="13" y="116"/>
                  </a:lnTo>
                  <a:lnTo>
                    <a:pt x="3" y="95"/>
                  </a:lnTo>
                  <a:lnTo>
                    <a:pt x="0" y="72"/>
                  </a:lnTo>
                  <a:lnTo>
                    <a:pt x="3" y="61"/>
                  </a:lnTo>
                  <a:lnTo>
                    <a:pt x="9" y="48"/>
                  </a:lnTo>
                  <a:lnTo>
                    <a:pt x="19" y="37"/>
                  </a:lnTo>
                  <a:lnTo>
                    <a:pt x="33" y="24"/>
                  </a:lnTo>
                  <a:lnTo>
                    <a:pt x="42" y="19"/>
                  </a:lnTo>
                  <a:lnTo>
                    <a:pt x="52" y="13"/>
                  </a:lnTo>
                  <a:lnTo>
                    <a:pt x="63" y="8"/>
                  </a:lnTo>
                  <a:lnTo>
                    <a:pt x="76" y="3"/>
                  </a:lnTo>
                  <a:lnTo>
                    <a:pt x="102" y="1"/>
                  </a:lnTo>
                  <a:lnTo>
                    <a:pt x="162" y="0"/>
                  </a:lnTo>
                  <a:lnTo>
                    <a:pt x="227" y="3"/>
                  </a:lnTo>
                  <a:lnTo>
                    <a:pt x="254" y="6"/>
                  </a:lnTo>
                  <a:lnTo>
                    <a:pt x="270" y="12"/>
                  </a:lnTo>
                  <a:lnTo>
                    <a:pt x="288" y="33"/>
                  </a:lnTo>
                  <a:lnTo>
                    <a:pt x="234" y="29"/>
                  </a:lnTo>
                  <a:lnTo>
                    <a:pt x="181" y="29"/>
                  </a:lnTo>
                  <a:lnTo>
                    <a:pt x="125" y="32"/>
                  </a:lnTo>
                  <a:lnTo>
                    <a:pt x="75" y="41"/>
                  </a:lnTo>
                  <a:lnTo>
                    <a:pt x="54" y="48"/>
                  </a:lnTo>
                  <a:lnTo>
                    <a:pt x="39" y="58"/>
                  </a:lnTo>
                  <a:lnTo>
                    <a:pt x="32" y="71"/>
                  </a:lnTo>
                  <a:lnTo>
                    <a:pt x="32" y="87"/>
                  </a:lnTo>
                  <a:lnTo>
                    <a:pt x="34" y="96"/>
                  </a:lnTo>
                  <a:lnTo>
                    <a:pt x="41" y="106"/>
                  </a:lnTo>
                  <a:lnTo>
                    <a:pt x="48" y="116"/>
                  </a:lnTo>
                  <a:lnTo>
                    <a:pt x="59" y="129"/>
                  </a:lnTo>
                  <a:lnTo>
                    <a:pt x="58" y="102"/>
                  </a:lnTo>
                  <a:lnTo>
                    <a:pt x="62" y="91"/>
                  </a:lnTo>
                  <a:lnTo>
                    <a:pt x="67" y="81"/>
                  </a:lnTo>
                  <a:lnTo>
                    <a:pt x="76" y="70"/>
                  </a:lnTo>
                  <a:lnTo>
                    <a:pt x="82" y="65"/>
                  </a:lnTo>
                  <a:lnTo>
                    <a:pt x="90" y="61"/>
                  </a:lnTo>
                  <a:lnTo>
                    <a:pt x="89" y="96"/>
                  </a:lnTo>
                  <a:lnTo>
                    <a:pt x="95" y="90"/>
                  </a:lnTo>
                  <a:lnTo>
                    <a:pt x="113" y="77"/>
                  </a:lnTo>
                  <a:lnTo>
                    <a:pt x="118" y="73"/>
                  </a:lnTo>
                  <a:lnTo>
                    <a:pt x="121" y="71"/>
                  </a:lnTo>
                  <a:lnTo>
                    <a:pt x="128" y="67"/>
                  </a:lnTo>
                  <a:lnTo>
                    <a:pt x="133" y="63"/>
                  </a:lnTo>
                  <a:lnTo>
                    <a:pt x="142" y="58"/>
                  </a:lnTo>
                  <a:lnTo>
                    <a:pt x="150" y="54"/>
                  </a:lnTo>
                  <a:lnTo>
                    <a:pt x="139" y="90"/>
                  </a:lnTo>
                  <a:lnTo>
                    <a:pt x="145" y="86"/>
                  </a:lnTo>
                  <a:lnTo>
                    <a:pt x="153" y="82"/>
                  </a:lnTo>
                  <a:lnTo>
                    <a:pt x="162" y="78"/>
                  </a:lnTo>
                  <a:lnTo>
                    <a:pt x="172" y="75"/>
                  </a:lnTo>
                  <a:lnTo>
                    <a:pt x="183" y="72"/>
                  </a:lnTo>
                  <a:lnTo>
                    <a:pt x="207" y="71"/>
                  </a:lnTo>
                  <a:lnTo>
                    <a:pt x="225" y="89"/>
                  </a:lnTo>
                  <a:lnTo>
                    <a:pt x="231" y="125"/>
                  </a:lnTo>
                  <a:lnTo>
                    <a:pt x="227" y="144"/>
                  </a:lnTo>
                  <a:lnTo>
                    <a:pt x="225" y="153"/>
                  </a:lnTo>
                  <a:lnTo>
                    <a:pt x="220" y="162"/>
                  </a:lnTo>
                  <a:lnTo>
                    <a:pt x="206" y="173"/>
                  </a:lnTo>
                  <a:lnTo>
                    <a:pt x="196" y="176"/>
                  </a:lnTo>
                  <a:lnTo>
                    <a:pt x="186" y="178"/>
                  </a:lnTo>
                  <a:lnTo>
                    <a:pt x="92" y="144"/>
                  </a:lnTo>
                  <a:lnTo>
                    <a:pt x="39" y="147"/>
                  </a:lnTo>
                  <a:lnTo>
                    <a:pt x="39" y="1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4" name="Freeform 54"/>
            <p:cNvSpPr>
              <a:spLocks/>
            </p:cNvSpPr>
            <p:nvPr/>
          </p:nvSpPr>
          <p:spPr bwMode="auto">
            <a:xfrm>
              <a:off x="1431926" y="4603750"/>
              <a:ext cx="52388" cy="809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4" y="202"/>
                </a:cxn>
                <a:cxn ang="0">
                  <a:pos x="130" y="204"/>
                </a:cxn>
                <a:cxn ang="0">
                  <a:pos x="29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30" h="204">
                  <a:moveTo>
                    <a:pt x="0" y="0"/>
                  </a:moveTo>
                  <a:lnTo>
                    <a:pt x="94" y="202"/>
                  </a:lnTo>
                  <a:lnTo>
                    <a:pt x="130" y="204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5" name="Freeform 55"/>
            <p:cNvSpPr>
              <a:spLocks/>
            </p:cNvSpPr>
            <p:nvPr/>
          </p:nvSpPr>
          <p:spPr bwMode="auto">
            <a:xfrm>
              <a:off x="1457326" y="4605338"/>
              <a:ext cx="90488" cy="3000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5" y="205"/>
                </a:cxn>
                <a:cxn ang="0">
                  <a:pos x="192" y="401"/>
                </a:cxn>
                <a:cxn ang="0">
                  <a:pos x="206" y="732"/>
                </a:cxn>
                <a:cxn ang="0">
                  <a:pos x="227" y="757"/>
                </a:cxn>
                <a:cxn ang="0">
                  <a:pos x="212" y="383"/>
                </a:cxn>
                <a:cxn ang="0">
                  <a:pos x="145" y="202"/>
                </a:cxn>
                <a:cxn ang="0">
                  <a:pos x="31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7" h="757">
                  <a:moveTo>
                    <a:pt x="0" y="0"/>
                  </a:moveTo>
                  <a:lnTo>
                    <a:pt x="115" y="205"/>
                  </a:lnTo>
                  <a:lnTo>
                    <a:pt x="192" y="401"/>
                  </a:lnTo>
                  <a:lnTo>
                    <a:pt x="206" y="732"/>
                  </a:lnTo>
                  <a:lnTo>
                    <a:pt x="227" y="757"/>
                  </a:lnTo>
                  <a:lnTo>
                    <a:pt x="212" y="383"/>
                  </a:lnTo>
                  <a:lnTo>
                    <a:pt x="145" y="202"/>
                  </a:lnTo>
                  <a:lnTo>
                    <a:pt x="31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6" name="Freeform 56"/>
            <p:cNvSpPr>
              <a:spLocks/>
            </p:cNvSpPr>
            <p:nvPr/>
          </p:nvSpPr>
          <p:spPr bwMode="auto">
            <a:xfrm>
              <a:off x="1463676" y="4886325"/>
              <a:ext cx="88900" cy="60325"/>
            </a:xfrm>
            <a:custGeom>
              <a:avLst/>
              <a:gdLst/>
              <a:ahLst/>
              <a:cxnLst>
                <a:cxn ang="0">
                  <a:pos x="165" y="0"/>
                </a:cxn>
                <a:cxn ang="0">
                  <a:pos x="162" y="39"/>
                </a:cxn>
                <a:cxn ang="0">
                  <a:pos x="191" y="63"/>
                </a:cxn>
                <a:cxn ang="0">
                  <a:pos x="196" y="77"/>
                </a:cxn>
                <a:cxn ang="0">
                  <a:pos x="196" y="92"/>
                </a:cxn>
                <a:cxn ang="0">
                  <a:pos x="193" y="100"/>
                </a:cxn>
                <a:cxn ang="0">
                  <a:pos x="188" y="106"/>
                </a:cxn>
                <a:cxn ang="0">
                  <a:pos x="175" y="118"/>
                </a:cxn>
                <a:cxn ang="0">
                  <a:pos x="165" y="122"/>
                </a:cxn>
                <a:cxn ang="0">
                  <a:pos x="155" y="124"/>
                </a:cxn>
                <a:cxn ang="0">
                  <a:pos x="129" y="125"/>
                </a:cxn>
                <a:cxn ang="0">
                  <a:pos x="73" y="120"/>
                </a:cxn>
                <a:cxn ang="0">
                  <a:pos x="34" y="110"/>
                </a:cxn>
                <a:cxn ang="0">
                  <a:pos x="16" y="92"/>
                </a:cxn>
                <a:cxn ang="0">
                  <a:pos x="19" y="80"/>
                </a:cxn>
                <a:cxn ang="0">
                  <a:pos x="29" y="65"/>
                </a:cxn>
                <a:cxn ang="0">
                  <a:pos x="44" y="53"/>
                </a:cxn>
                <a:cxn ang="0">
                  <a:pos x="56" y="51"/>
                </a:cxn>
                <a:cxn ang="0">
                  <a:pos x="67" y="55"/>
                </a:cxn>
                <a:cxn ang="0">
                  <a:pos x="74" y="62"/>
                </a:cxn>
                <a:cxn ang="0">
                  <a:pos x="86" y="81"/>
                </a:cxn>
                <a:cxn ang="0">
                  <a:pos x="90" y="92"/>
                </a:cxn>
                <a:cxn ang="0">
                  <a:pos x="92" y="96"/>
                </a:cxn>
                <a:cxn ang="0">
                  <a:pos x="100" y="103"/>
                </a:cxn>
                <a:cxn ang="0">
                  <a:pos x="106" y="101"/>
                </a:cxn>
                <a:cxn ang="0">
                  <a:pos x="109" y="82"/>
                </a:cxn>
                <a:cxn ang="0">
                  <a:pos x="106" y="67"/>
                </a:cxn>
                <a:cxn ang="0">
                  <a:pos x="100" y="52"/>
                </a:cxn>
                <a:cxn ang="0">
                  <a:pos x="90" y="39"/>
                </a:cxn>
                <a:cxn ang="0">
                  <a:pos x="83" y="34"/>
                </a:cxn>
                <a:cxn ang="0">
                  <a:pos x="77" y="31"/>
                </a:cxn>
                <a:cxn ang="0">
                  <a:pos x="69" y="27"/>
                </a:cxn>
                <a:cxn ang="0">
                  <a:pos x="62" y="26"/>
                </a:cxn>
                <a:cxn ang="0">
                  <a:pos x="47" y="26"/>
                </a:cxn>
                <a:cxn ang="0">
                  <a:pos x="16" y="50"/>
                </a:cxn>
                <a:cxn ang="0">
                  <a:pos x="0" y="89"/>
                </a:cxn>
                <a:cxn ang="0">
                  <a:pos x="3" y="105"/>
                </a:cxn>
                <a:cxn ang="0">
                  <a:pos x="6" y="113"/>
                </a:cxn>
                <a:cxn ang="0">
                  <a:pos x="13" y="120"/>
                </a:cxn>
                <a:cxn ang="0">
                  <a:pos x="19" y="127"/>
                </a:cxn>
                <a:cxn ang="0">
                  <a:pos x="29" y="133"/>
                </a:cxn>
                <a:cxn ang="0">
                  <a:pos x="39" y="138"/>
                </a:cxn>
                <a:cxn ang="0">
                  <a:pos x="52" y="142"/>
                </a:cxn>
                <a:cxn ang="0">
                  <a:pos x="67" y="146"/>
                </a:cxn>
                <a:cxn ang="0">
                  <a:pos x="83" y="147"/>
                </a:cxn>
                <a:cxn ang="0">
                  <a:pos x="121" y="149"/>
                </a:cxn>
                <a:cxn ang="0">
                  <a:pos x="158" y="146"/>
                </a:cxn>
                <a:cxn ang="0">
                  <a:pos x="187" y="137"/>
                </a:cxn>
                <a:cxn ang="0">
                  <a:pos x="220" y="111"/>
                </a:cxn>
                <a:cxn ang="0">
                  <a:pos x="226" y="96"/>
                </a:cxn>
                <a:cxn ang="0">
                  <a:pos x="226" y="80"/>
                </a:cxn>
                <a:cxn ang="0">
                  <a:pos x="222" y="63"/>
                </a:cxn>
                <a:cxn ang="0">
                  <a:pos x="212" y="50"/>
                </a:cxn>
                <a:cxn ang="0">
                  <a:pos x="194" y="22"/>
                </a:cxn>
                <a:cxn ang="0">
                  <a:pos x="165" y="0"/>
                </a:cxn>
                <a:cxn ang="0">
                  <a:pos x="165" y="0"/>
                </a:cxn>
              </a:cxnLst>
              <a:rect l="0" t="0" r="r" b="b"/>
              <a:pathLst>
                <a:path w="226" h="149">
                  <a:moveTo>
                    <a:pt x="165" y="0"/>
                  </a:moveTo>
                  <a:lnTo>
                    <a:pt x="162" y="39"/>
                  </a:lnTo>
                  <a:lnTo>
                    <a:pt x="191" y="63"/>
                  </a:lnTo>
                  <a:lnTo>
                    <a:pt x="196" y="77"/>
                  </a:lnTo>
                  <a:lnTo>
                    <a:pt x="196" y="92"/>
                  </a:lnTo>
                  <a:lnTo>
                    <a:pt x="193" y="100"/>
                  </a:lnTo>
                  <a:lnTo>
                    <a:pt x="188" y="106"/>
                  </a:lnTo>
                  <a:lnTo>
                    <a:pt x="175" y="118"/>
                  </a:lnTo>
                  <a:lnTo>
                    <a:pt x="165" y="122"/>
                  </a:lnTo>
                  <a:lnTo>
                    <a:pt x="155" y="124"/>
                  </a:lnTo>
                  <a:lnTo>
                    <a:pt x="129" y="125"/>
                  </a:lnTo>
                  <a:lnTo>
                    <a:pt x="73" y="120"/>
                  </a:lnTo>
                  <a:lnTo>
                    <a:pt x="34" y="110"/>
                  </a:lnTo>
                  <a:lnTo>
                    <a:pt x="16" y="92"/>
                  </a:lnTo>
                  <a:lnTo>
                    <a:pt x="19" y="80"/>
                  </a:lnTo>
                  <a:lnTo>
                    <a:pt x="29" y="65"/>
                  </a:lnTo>
                  <a:lnTo>
                    <a:pt x="44" y="53"/>
                  </a:lnTo>
                  <a:lnTo>
                    <a:pt x="56" y="51"/>
                  </a:lnTo>
                  <a:lnTo>
                    <a:pt x="67" y="55"/>
                  </a:lnTo>
                  <a:lnTo>
                    <a:pt x="74" y="62"/>
                  </a:lnTo>
                  <a:lnTo>
                    <a:pt x="86" y="81"/>
                  </a:lnTo>
                  <a:lnTo>
                    <a:pt x="90" y="92"/>
                  </a:lnTo>
                  <a:lnTo>
                    <a:pt x="92" y="96"/>
                  </a:lnTo>
                  <a:lnTo>
                    <a:pt x="100" y="103"/>
                  </a:lnTo>
                  <a:lnTo>
                    <a:pt x="106" y="101"/>
                  </a:lnTo>
                  <a:lnTo>
                    <a:pt x="109" y="82"/>
                  </a:lnTo>
                  <a:lnTo>
                    <a:pt x="106" y="67"/>
                  </a:lnTo>
                  <a:lnTo>
                    <a:pt x="100" y="52"/>
                  </a:lnTo>
                  <a:lnTo>
                    <a:pt x="90" y="39"/>
                  </a:lnTo>
                  <a:lnTo>
                    <a:pt x="83" y="34"/>
                  </a:lnTo>
                  <a:lnTo>
                    <a:pt x="77" y="31"/>
                  </a:lnTo>
                  <a:lnTo>
                    <a:pt x="69" y="27"/>
                  </a:lnTo>
                  <a:lnTo>
                    <a:pt x="62" y="26"/>
                  </a:lnTo>
                  <a:lnTo>
                    <a:pt x="47" y="26"/>
                  </a:lnTo>
                  <a:lnTo>
                    <a:pt x="16" y="50"/>
                  </a:lnTo>
                  <a:lnTo>
                    <a:pt x="0" y="89"/>
                  </a:lnTo>
                  <a:lnTo>
                    <a:pt x="3" y="105"/>
                  </a:lnTo>
                  <a:lnTo>
                    <a:pt x="6" y="113"/>
                  </a:lnTo>
                  <a:lnTo>
                    <a:pt x="13" y="120"/>
                  </a:lnTo>
                  <a:lnTo>
                    <a:pt x="19" y="127"/>
                  </a:lnTo>
                  <a:lnTo>
                    <a:pt x="29" y="133"/>
                  </a:lnTo>
                  <a:lnTo>
                    <a:pt x="39" y="138"/>
                  </a:lnTo>
                  <a:lnTo>
                    <a:pt x="52" y="142"/>
                  </a:lnTo>
                  <a:lnTo>
                    <a:pt x="67" y="146"/>
                  </a:lnTo>
                  <a:lnTo>
                    <a:pt x="83" y="147"/>
                  </a:lnTo>
                  <a:lnTo>
                    <a:pt x="121" y="149"/>
                  </a:lnTo>
                  <a:lnTo>
                    <a:pt x="158" y="146"/>
                  </a:lnTo>
                  <a:lnTo>
                    <a:pt x="187" y="137"/>
                  </a:lnTo>
                  <a:lnTo>
                    <a:pt x="220" y="111"/>
                  </a:lnTo>
                  <a:lnTo>
                    <a:pt x="226" y="96"/>
                  </a:lnTo>
                  <a:lnTo>
                    <a:pt x="226" y="80"/>
                  </a:lnTo>
                  <a:lnTo>
                    <a:pt x="222" y="63"/>
                  </a:lnTo>
                  <a:lnTo>
                    <a:pt x="212" y="50"/>
                  </a:lnTo>
                  <a:lnTo>
                    <a:pt x="194" y="22"/>
                  </a:ln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" name="Freeform 57"/>
            <p:cNvSpPr>
              <a:spLocks/>
            </p:cNvSpPr>
            <p:nvPr/>
          </p:nvSpPr>
          <p:spPr bwMode="auto">
            <a:xfrm>
              <a:off x="1495426" y="4767263"/>
              <a:ext cx="36513" cy="125412"/>
            </a:xfrm>
            <a:custGeom>
              <a:avLst/>
              <a:gdLst/>
              <a:ahLst/>
              <a:cxnLst>
                <a:cxn ang="0">
                  <a:pos x="77" y="316"/>
                </a:cxn>
                <a:cxn ang="0">
                  <a:pos x="0" y="0"/>
                </a:cxn>
                <a:cxn ang="0">
                  <a:pos x="27" y="3"/>
                </a:cxn>
                <a:cxn ang="0">
                  <a:pos x="95" y="315"/>
                </a:cxn>
                <a:cxn ang="0">
                  <a:pos x="77" y="316"/>
                </a:cxn>
                <a:cxn ang="0">
                  <a:pos x="77" y="316"/>
                </a:cxn>
              </a:cxnLst>
              <a:rect l="0" t="0" r="r" b="b"/>
              <a:pathLst>
                <a:path w="95" h="316">
                  <a:moveTo>
                    <a:pt x="77" y="316"/>
                  </a:moveTo>
                  <a:lnTo>
                    <a:pt x="0" y="0"/>
                  </a:lnTo>
                  <a:lnTo>
                    <a:pt x="27" y="3"/>
                  </a:lnTo>
                  <a:lnTo>
                    <a:pt x="95" y="315"/>
                  </a:lnTo>
                  <a:lnTo>
                    <a:pt x="77" y="316"/>
                  </a:lnTo>
                  <a:lnTo>
                    <a:pt x="77" y="3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" name="Freeform 58"/>
            <p:cNvSpPr>
              <a:spLocks/>
            </p:cNvSpPr>
            <p:nvPr/>
          </p:nvSpPr>
          <p:spPr bwMode="auto">
            <a:xfrm>
              <a:off x="1446213" y="4937125"/>
              <a:ext cx="82550" cy="34925"/>
            </a:xfrm>
            <a:custGeom>
              <a:avLst/>
              <a:gdLst/>
              <a:ahLst/>
              <a:cxnLst>
                <a:cxn ang="0">
                  <a:pos x="207" y="12"/>
                </a:cxn>
                <a:cxn ang="0">
                  <a:pos x="201" y="17"/>
                </a:cxn>
                <a:cxn ang="0">
                  <a:pos x="195" y="21"/>
                </a:cxn>
                <a:cxn ang="0">
                  <a:pos x="186" y="27"/>
                </a:cxn>
                <a:cxn ang="0">
                  <a:pos x="181" y="29"/>
                </a:cxn>
                <a:cxn ang="0">
                  <a:pos x="176" y="33"/>
                </a:cxn>
                <a:cxn ang="0">
                  <a:pos x="169" y="37"/>
                </a:cxn>
                <a:cxn ang="0">
                  <a:pos x="164" y="41"/>
                </a:cxn>
                <a:cxn ang="0">
                  <a:pos x="158" y="45"/>
                </a:cxn>
                <a:cxn ang="0">
                  <a:pos x="150" y="48"/>
                </a:cxn>
                <a:cxn ang="0">
                  <a:pos x="144" y="53"/>
                </a:cxn>
                <a:cxn ang="0">
                  <a:pos x="136" y="57"/>
                </a:cxn>
                <a:cxn ang="0">
                  <a:pos x="129" y="61"/>
                </a:cxn>
                <a:cxn ang="0">
                  <a:pos x="121" y="65"/>
                </a:cxn>
                <a:cxn ang="0">
                  <a:pos x="114" y="69"/>
                </a:cxn>
                <a:cxn ang="0">
                  <a:pos x="106" y="72"/>
                </a:cxn>
                <a:cxn ang="0">
                  <a:pos x="97" y="76"/>
                </a:cxn>
                <a:cxn ang="0">
                  <a:pos x="90" y="79"/>
                </a:cxn>
                <a:cxn ang="0">
                  <a:pos x="75" y="85"/>
                </a:cxn>
                <a:cxn ang="0">
                  <a:pos x="59" y="89"/>
                </a:cxn>
                <a:cxn ang="0">
                  <a:pos x="44" y="91"/>
                </a:cxn>
                <a:cxn ang="0">
                  <a:pos x="18" y="90"/>
                </a:cxn>
                <a:cxn ang="0">
                  <a:pos x="3" y="81"/>
                </a:cxn>
                <a:cxn ang="0">
                  <a:pos x="0" y="70"/>
                </a:cxn>
                <a:cxn ang="0">
                  <a:pos x="4" y="62"/>
                </a:cxn>
                <a:cxn ang="0">
                  <a:pos x="9" y="55"/>
                </a:cxn>
                <a:cxn ang="0">
                  <a:pos x="25" y="39"/>
                </a:cxn>
                <a:cxn ang="0">
                  <a:pos x="43" y="24"/>
                </a:cxn>
                <a:cxn ang="0">
                  <a:pos x="53" y="18"/>
                </a:cxn>
                <a:cxn ang="0">
                  <a:pos x="62" y="12"/>
                </a:cxn>
                <a:cxn ang="0">
                  <a:pos x="70" y="8"/>
                </a:cxn>
                <a:cxn ang="0">
                  <a:pos x="75" y="4"/>
                </a:cxn>
                <a:cxn ang="0">
                  <a:pos x="81" y="0"/>
                </a:cxn>
                <a:cxn ang="0">
                  <a:pos x="101" y="8"/>
                </a:cxn>
                <a:cxn ang="0">
                  <a:pos x="97" y="10"/>
                </a:cxn>
                <a:cxn ang="0">
                  <a:pos x="86" y="17"/>
                </a:cxn>
                <a:cxn ang="0">
                  <a:pos x="78" y="21"/>
                </a:cxn>
                <a:cxn ang="0">
                  <a:pos x="71" y="26"/>
                </a:cxn>
                <a:cxn ang="0">
                  <a:pos x="63" y="31"/>
                </a:cxn>
                <a:cxn ang="0">
                  <a:pos x="54" y="36"/>
                </a:cxn>
                <a:cxn ang="0">
                  <a:pos x="29" y="56"/>
                </a:cxn>
                <a:cxn ang="0">
                  <a:pos x="25" y="63"/>
                </a:cxn>
                <a:cxn ang="0">
                  <a:pos x="32" y="69"/>
                </a:cxn>
                <a:cxn ang="0">
                  <a:pos x="46" y="69"/>
                </a:cxn>
                <a:cxn ang="0">
                  <a:pos x="63" y="63"/>
                </a:cxn>
                <a:cxn ang="0">
                  <a:pos x="73" y="60"/>
                </a:cxn>
                <a:cxn ang="0">
                  <a:pos x="82" y="55"/>
                </a:cxn>
                <a:cxn ang="0">
                  <a:pos x="92" y="50"/>
                </a:cxn>
                <a:cxn ang="0">
                  <a:pos x="102" y="45"/>
                </a:cxn>
                <a:cxn ang="0">
                  <a:pos x="112" y="38"/>
                </a:cxn>
                <a:cxn ang="0">
                  <a:pos x="121" y="33"/>
                </a:cxn>
                <a:cxn ang="0">
                  <a:pos x="129" y="28"/>
                </a:cxn>
                <a:cxn ang="0">
                  <a:pos x="136" y="23"/>
                </a:cxn>
                <a:cxn ang="0">
                  <a:pos x="141" y="19"/>
                </a:cxn>
                <a:cxn ang="0">
                  <a:pos x="147" y="17"/>
                </a:cxn>
                <a:cxn ang="0">
                  <a:pos x="150" y="14"/>
                </a:cxn>
                <a:cxn ang="0">
                  <a:pos x="207" y="12"/>
                </a:cxn>
                <a:cxn ang="0">
                  <a:pos x="207" y="12"/>
                </a:cxn>
              </a:cxnLst>
              <a:rect l="0" t="0" r="r" b="b"/>
              <a:pathLst>
                <a:path w="207" h="91">
                  <a:moveTo>
                    <a:pt x="207" y="12"/>
                  </a:moveTo>
                  <a:lnTo>
                    <a:pt x="201" y="17"/>
                  </a:lnTo>
                  <a:lnTo>
                    <a:pt x="195" y="21"/>
                  </a:lnTo>
                  <a:lnTo>
                    <a:pt x="186" y="27"/>
                  </a:lnTo>
                  <a:lnTo>
                    <a:pt x="181" y="29"/>
                  </a:lnTo>
                  <a:lnTo>
                    <a:pt x="176" y="33"/>
                  </a:lnTo>
                  <a:lnTo>
                    <a:pt x="169" y="37"/>
                  </a:lnTo>
                  <a:lnTo>
                    <a:pt x="164" y="41"/>
                  </a:lnTo>
                  <a:lnTo>
                    <a:pt x="158" y="45"/>
                  </a:lnTo>
                  <a:lnTo>
                    <a:pt x="150" y="48"/>
                  </a:lnTo>
                  <a:lnTo>
                    <a:pt x="144" y="53"/>
                  </a:lnTo>
                  <a:lnTo>
                    <a:pt x="136" y="57"/>
                  </a:lnTo>
                  <a:lnTo>
                    <a:pt x="129" y="61"/>
                  </a:lnTo>
                  <a:lnTo>
                    <a:pt x="121" y="65"/>
                  </a:lnTo>
                  <a:lnTo>
                    <a:pt x="114" y="69"/>
                  </a:lnTo>
                  <a:lnTo>
                    <a:pt x="106" y="72"/>
                  </a:lnTo>
                  <a:lnTo>
                    <a:pt x="97" y="76"/>
                  </a:lnTo>
                  <a:lnTo>
                    <a:pt x="90" y="79"/>
                  </a:lnTo>
                  <a:lnTo>
                    <a:pt x="75" y="85"/>
                  </a:lnTo>
                  <a:lnTo>
                    <a:pt x="59" y="89"/>
                  </a:lnTo>
                  <a:lnTo>
                    <a:pt x="44" y="91"/>
                  </a:lnTo>
                  <a:lnTo>
                    <a:pt x="18" y="90"/>
                  </a:lnTo>
                  <a:lnTo>
                    <a:pt x="3" y="81"/>
                  </a:lnTo>
                  <a:lnTo>
                    <a:pt x="0" y="70"/>
                  </a:lnTo>
                  <a:lnTo>
                    <a:pt x="4" y="62"/>
                  </a:lnTo>
                  <a:lnTo>
                    <a:pt x="9" y="55"/>
                  </a:lnTo>
                  <a:lnTo>
                    <a:pt x="25" y="39"/>
                  </a:lnTo>
                  <a:lnTo>
                    <a:pt x="43" y="24"/>
                  </a:lnTo>
                  <a:lnTo>
                    <a:pt x="53" y="18"/>
                  </a:lnTo>
                  <a:lnTo>
                    <a:pt x="62" y="12"/>
                  </a:lnTo>
                  <a:lnTo>
                    <a:pt x="70" y="8"/>
                  </a:lnTo>
                  <a:lnTo>
                    <a:pt x="75" y="4"/>
                  </a:lnTo>
                  <a:lnTo>
                    <a:pt x="81" y="0"/>
                  </a:lnTo>
                  <a:lnTo>
                    <a:pt x="101" y="8"/>
                  </a:lnTo>
                  <a:lnTo>
                    <a:pt x="97" y="10"/>
                  </a:lnTo>
                  <a:lnTo>
                    <a:pt x="86" y="17"/>
                  </a:lnTo>
                  <a:lnTo>
                    <a:pt x="78" y="21"/>
                  </a:lnTo>
                  <a:lnTo>
                    <a:pt x="71" y="26"/>
                  </a:lnTo>
                  <a:lnTo>
                    <a:pt x="63" y="31"/>
                  </a:lnTo>
                  <a:lnTo>
                    <a:pt x="54" y="36"/>
                  </a:lnTo>
                  <a:lnTo>
                    <a:pt x="29" y="56"/>
                  </a:lnTo>
                  <a:lnTo>
                    <a:pt x="25" y="63"/>
                  </a:lnTo>
                  <a:lnTo>
                    <a:pt x="32" y="69"/>
                  </a:lnTo>
                  <a:lnTo>
                    <a:pt x="46" y="69"/>
                  </a:lnTo>
                  <a:lnTo>
                    <a:pt x="63" y="63"/>
                  </a:lnTo>
                  <a:lnTo>
                    <a:pt x="73" y="60"/>
                  </a:lnTo>
                  <a:lnTo>
                    <a:pt x="82" y="55"/>
                  </a:lnTo>
                  <a:lnTo>
                    <a:pt x="92" y="50"/>
                  </a:lnTo>
                  <a:lnTo>
                    <a:pt x="102" y="45"/>
                  </a:lnTo>
                  <a:lnTo>
                    <a:pt x="112" y="38"/>
                  </a:lnTo>
                  <a:lnTo>
                    <a:pt x="121" y="33"/>
                  </a:lnTo>
                  <a:lnTo>
                    <a:pt x="129" y="28"/>
                  </a:lnTo>
                  <a:lnTo>
                    <a:pt x="136" y="23"/>
                  </a:lnTo>
                  <a:lnTo>
                    <a:pt x="141" y="19"/>
                  </a:lnTo>
                  <a:lnTo>
                    <a:pt x="147" y="17"/>
                  </a:lnTo>
                  <a:lnTo>
                    <a:pt x="150" y="14"/>
                  </a:lnTo>
                  <a:lnTo>
                    <a:pt x="207" y="12"/>
                  </a:lnTo>
                  <a:lnTo>
                    <a:pt x="207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" name="Freeform 59"/>
            <p:cNvSpPr>
              <a:spLocks/>
            </p:cNvSpPr>
            <p:nvPr/>
          </p:nvSpPr>
          <p:spPr bwMode="auto">
            <a:xfrm>
              <a:off x="1447801" y="4770438"/>
              <a:ext cx="11113" cy="30162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3" y="26"/>
                </a:cxn>
                <a:cxn ang="0">
                  <a:pos x="9" y="50"/>
                </a:cxn>
                <a:cxn ang="0">
                  <a:pos x="7" y="62"/>
                </a:cxn>
                <a:cxn ang="0">
                  <a:pos x="0" y="74"/>
                </a:cxn>
                <a:cxn ang="0">
                  <a:pos x="14" y="56"/>
                </a:cxn>
                <a:cxn ang="0">
                  <a:pos x="28" y="3"/>
                </a:cxn>
                <a:cxn ang="0">
                  <a:pos x="12" y="0"/>
                </a:cxn>
                <a:cxn ang="0">
                  <a:pos x="12" y="0"/>
                </a:cxn>
              </a:cxnLst>
              <a:rect l="0" t="0" r="r" b="b"/>
              <a:pathLst>
                <a:path w="28" h="74">
                  <a:moveTo>
                    <a:pt x="12" y="0"/>
                  </a:moveTo>
                  <a:lnTo>
                    <a:pt x="13" y="26"/>
                  </a:lnTo>
                  <a:lnTo>
                    <a:pt x="9" y="50"/>
                  </a:lnTo>
                  <a:lnTo>
                    <a:pt x="7" y="62"/>
                  </a:lnTo>
                  <a:lnTo>
                    <a:pt x="0" y="74"/>
                  </a:lnTo>
                  <a:lnTo>
                    <a:pt x="14" y="56"/>
                  </a:lnTo>
                  <a:lnTo>
                    <a:pt x="28" y="3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0" name="Freeform 60"/>
            <p:cNvSpPr>
              <a:spLocks/>
            </p:cNvSpPr>
            <p:nvPr/>
          </p:nvSpPr>
          <p:spPr bwMode="auto">
            <a:xfrm>
              <a:off x="928688" y="4641850"/>
              <a:ext cx="66675" cy="23812"/>
            </a:xfrm>
            <a:custGeom>
              <a:avLst/>
              <a:gdLst/>
              <a:ahLst/>
              <a:cxnLst>
                <a:cxn ang="0">
                  <a:pos x="171" y="37"/>
                </a:cxn>
                <a:cxn ang="0">
                  <a:pos x="163" y="28"/>
                </a:cxn>
                <a:cxn ang="0">
                  <a:pos x="153" y="21"/>
                </a:cxn>
                <a:cxn ang="0">
                  <a:pos x="148" y="17"/>
                </a:cxn>
                <a:cxn ang="0">
                  <a:pos x="140" y="13"/>
                </a:cxn>
                <a:cxn ang="0">
                  <a:pos x="133" y="9"/>
                </a:cxn>
                <a:cxn ang="0">
                  <a:pos x="125" y="5"/>
                </a:cxn>
                <a:cxn ang="0">
                  <a:pos x="106" y="0"/>
                </a:cxn>
                <a:cxn ang="0">
                  <a:pos x="85" y="0"/>
                </a:cxn>
                <a:cxn ang="0">
                  <a:pos x="61" y="4"/>
                </a:cxn>
                <a:cxn ang="0">
                  <a:pos x="57" y="13"/>
                </a:cxn>
                <a:cxn ang="0">
                  <a:pos x="53" y="21"/>
                </a:cxn>
                <a:cxn ang="0">
                  <a:pos x="47" y="28"/>
                </a:cxn>
                <a:cxn ang="0">
                  <a:pos x="44" y="32"/>
                </a:cxn>
                <a:cxn ang="0">
                  <a:pos x="39" y="34"/>
                </a:cxn>
                <a:cxn ang="0">
                  <a:pos x="31" y="36"/>
                </a:cxn>
                <a:cxn ang="0">
                  <a:pos x="19" y="31"/>
                </a:cxn>
                <a:cxn ang="0">
                  <a:pos x="7" y="18"/>
                </a:cxn>
                <a:cxn ang="0">
                  <a:pos x="0" y="42"/>
                </a:cxn>
                <a:cxn ang="0">
                  <a:pos x="32" y="63"/>
                </a:cxn>
                <a:cxn ang="0">
                  <a:pos x="74" y="21"/>
                </a:cxn>
                <a:cxn ang="0">
                  <a:pos x="171" y="37"/>
                </a:cxn>
                <a:cxn ang="0">
                  <a:pos x="171" y="37"/>
                </a:cxn>
              </a:cxnLst>
              <a:rect l="0" t="0" r="r" b="b"/>
              <a:pathLst>
                <a:path w="171" h="63">
                  <a:moveTo>
                    <a:pt x="171" y="37"/>
                  </a:moveTo>
                  <a:lnTo>
                    <a:pt x="163" y="28"/>
                  </a:lnTo>
                  <a:lnTo>
                    <a:pt x="153" y="21"/>
                  </a:lnTo>
                  <a:lnTo>
                    <a:pt x="148" y="17"/>
                  </a:lnTo>
                  <a:lnTo>
                    <a:pt x="140" y="13"/>
                  </a:lnTo>
                  <a:lnTo>
                    <a:pt x="133" y="9"/>
                  </a:lnTo>
                  <a:lnTo>
                    <a:pt x="125" y="5"/>
                  </a:lnTo>
                  <a:lnTo>
                    <a:pt x="106" y="0"/>
                  </a:lnTo>
                  <a:lnTo>
                    <a:pt x="85" y="0"/>
                  </a:lnTo>
                  <a:lnTo>
                    <a:pt x="61" y="4"/>
                  </a:lnTo>
                  <a:lnTo>
                    <a:pt x="57" y="13"/>
                  </a:lnTo>
                  <a:lnTo>
                    <a:pt x="53" y="21"/>
                  </a:lnTo>
                  <a:lnTo>
                    <a:pt x="47" y="28"/>
                  </a:lnTo>
                  <a:lnTo>
                    <a:pt x="44" y="32"/>
                  </a:lnTo>
                  <a:lnTo>
                    <a:pt x="39" y="34"/>
                  </a:lnTo>
                  <a:lnTo>
                    <a:pt x="31" y="36"/>
                  </a:lnTo>
                  <a:lnTo>
                    <a:pt x="19" y="31"/>
                  </a:lnTo>
                  <a:lnTo>
                    <a:pt x="7" y="18"/>
                  </a:lnTo>
                  <a:lnTo>
                    <a:pt x="0" y="42"/>
                  </a:lnTo>
                  <a:lnTo>
                    <a:pt x="32" y="63"/>
                  </a:lnTo>
                  <a:lnTo>
                    <a:pt x="74" y="21"/>
                  </a:lnTo>
                  <a:lnTo>
                    <a:pt x="171" y="37"/>
                  </a:lnTo>
                  <a:lnTo>
                    <a:pt x="171" y="37"/>
                  </a:lnTo>
                  <a:close/>
                </a:path>
              </a:pathLst>
            </a:custGeom>
            <a:solidFill>
              <a:srgbClr val="C24D4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1" name="Freeform 61"/>
            <p:cNvSpPr>
              <a:spLocks/>
            </p:cNvSpPr>
            <p:nvPr/>
          </p:nvSpPr>
          <p:spPr bwMode="auto">
            <a:xfrm>
              <a:off x="1465263" y="4772025"/>
              <a:ext cx="7938" cy="3175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82"/>
                </a:cxn>
                <a:cxn ang="0">
                  <a:pos x="20" y="1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20" h="82">
                  <a:moveTo>
                    <a:pt x="5" y="0"/>
                  </a:moveTo>
                  <a:lnTo>
                    <a:pt x="0" y="82"/>
                  </a:lnTo>
                  <a:lnTo>
                    <a:pt x="20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2" name="Freeform 62"/>
            <p:cNvSpPr>
              <a:spLocks/>
            </p:cNvSpPr>
            <p:nvPr/>
          </p:nvSpPr>
          <p:spPr bwMode="auto">
            <a:xfrm>
              <a:off x="1474788" y="4770438"/>
              <a:ext cx="14288" cy="3175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6" y="32"/>
                </a:cxn>
                <a:cxn ang="0">
                  <a:pos x="16" y="57"/>
                </a:cxn>
                <a:cxn ang="0">
                  <a:pos x="24" y="69"/>
                </a:cxn>
                <a:cxn ang="0">
                  <a:pos x="34" y="81"/>
                </a:cxn>
                <a:cxn ang="0">
                  <a:pos x="27" y="54"/>
                </a:cxn>
                <a:cxn ang="0">
                  <a:pos x="16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34" h="81">
                  <a:moveTo>
                    <a:pt x="0" y="2"/>
                  </a:moveTo>
                  <a:lnTo>
                    <a:pt x="6" y="32"/>
                  </a:lnTo>
                  <a:lnTo>
                    <a:pt x="16" y="57"/>
                  </a:lnTo>
                  <a:lnTo>
                    <a:pt x="24" y="69"/>
                  </a:lnTo>
                  <a:lnTo>
                    <a:pt x="34" y="81"/>
                  </a:lnTo>
                  <a:lnTo>
                    <a:pt x="27" y="54"/>
                  </a:lnTo>
                  <a:lnTo>
                    <a:pt x="16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3" name="Freeform 63"/>
            <p:cNvSpPr>
              <a:spLocks/>
            </p:cNvSpPr>
            <p:nvPr/>
          </p:nvSpPr>
          <p:spPr bwMode="auto">
            <a:xfrm>
              <a:off x="1231901" y="4718050"/>
              <a:ext cx="222250" cy="180975"/>
            </a:xfrm>
            <a:custGeom>
              <a:avLst/>
              <a:gdLst/>
              <a:ahLst/>
              <a:cxnLst>
                <a:cxn ang="0">
                  <a:pos x="41" y="12"/>
                </a:cxn>
                <a:cxn ang="0">
                  <a:pos x="32" y="2"/>
                </a:cxn>
                <a:cxn ang="0">
                  <a:pos x="22" y="0"/>
                </a:cxn>
                <a:cxn ang="0">
                  <a:pos x="1" y="56"/>
                </a:cxn>
                <a:cxn ang="0">
                  <a:pos x="3" y="168"/>
                </a:cxn>
                <a:cxn ang="0">
                  <a:pos x="19" y="221"/>
                </a:cxn>
                <a:cxn ang="0">
                  <a:pos x="31" y="248"/>
                </a:cxn>
                <a:cxn ang="0">
                  <a:pos x="46" y="276"/>
                </a:cxn>
                <a:cxn ang="0">
                  <a:pos x="67" y="304"/>
                </a:cxn>
                <a:cxn ang="0">
                  <a:pos x="89" y="331"/>
                </a:cxn>
                <a:cxn ang="0">
                  <a:pos x="117" y="357"/>
                </a:cxn>
                <a:cxn ang="0">
                  <a:pos x="147" y="382"/>
                </a:cxn>
                <a:cxn ang="0">
                  <a:pos x="163" y="392"/>
                </a:cxn>
                <a:cxn ang="0">
                  <a:pos x="178" y="403"/>
                </a:cxn>
                <a:cxn ang="0">
                  <a:pos x="193" y="411"/>
                </a:cxn>
                <a:cxn ang="0">
                  <a:pos x="208" y="419"/>
                </a:cxn>
                <a:cxn ang="0">
                  <a:pos x="223" y="425"/>
                </a:cxn>
                <a:cxn ang="0">
                  <a:pos x="253" y="437"/>
                </a:cxn>
                <a:cxn ang="0">
                  <a:pos x="282" y="445"/>
                </a:cxn>
                <a:cxn ang="0">
                  <a:pos x="325" y="454"/>
                </a:cxn>
                <a:cxn ang="0">
                  <a:pos x="404" y="456"/>
                </a:cxn>
                <a:cxn ang="0">
                  <a:pos x="468" y="445"/>
                </a:cxn>
                <a:cxn ang="0">
                  <a:pos x="502" y="435"/>
                </a:cxn>
                <a:cxn ang="0">
                  <a:pos x="527" y="424"/>
                </a:cxn>
                <a:cxn ang="0">
                  <a:pos x="550" y="405"/>
                </a:cxn>
                <a:cxn ang="0">
                  <a:pos x="560" y="375"/>
                </a:cxn>
                <a:cxn ang="0">
                  <a:pos x="553" y="346"/>
                </a:cxn>
                <a:cxn ang="0">
                  <a:pos x="538" y="324"/>
                </a:cxn>
                <a:cxn ang="0">
                  <a:pos x="512" y="294"/>
                </a:cxn>
                <a:cxn ang="0">
                  <a:pos x="496" y="271"/>
                </a:cxn>
                <a:cxn ang="0">
                  <a:pos x="479" y="247"/>
                </a:cxn>
                <a:cxn ang="0">
                  <a:pos x="463" y="223"/>
                </a:cxn>
                <a:cxn ang="0">
                  <a:pos x="440" y="189"/>
                </a:cxn>
                <a:cxn ang="0">
                  <a:pos x="434" y="183"/>
                </a:cxn>
                <a:cxn ang="0">
                  <a:pos x="421" y="183"/>
                </a:cxn>
                <a:cxn ang="0">
                  <a:pos x="421" y="205"/>
                </a:cxn>
                <a:cxn ang="0">
                  <a:pos x="433" y="232"/>
                </a:cxn>
                <a:cxn ang="0">
                  <a:pos x="444" y="252"/>
                </a:cxn>
                <a:cxn ang="0">
                  <a:pos x="458" y="274"/>
                </a:cxn>
                <a:cxn ang="0">
                  <a:pos x="474" y="294"/>
                </a:cxn>
                <a:cxn ang="0">
                  <a:pos x="502" y="320"/>
                </a:cxn>
                <a:cxn ang="0">
                  <a:pos x="512" y="327"/>
                </a:cxn>
                <a:cxn ang="0">
                  <a:pos x="538" y="343"/>
                </a:cxn>
                <a:cxn ang="0">
                  <a:pos x="543" y="375"/>
                </a:cxn>
                <a:cxn ang="0">
                  <a:pos x="524" y="408"/>
                </a:cxn>
                <a:cxn ang="0">
                  <a:pos x="498" y="424"/>
                </a:cxn>
                <a:cxn ang="0">
                  <a:pos x="468" y="428"/>
                </a:cxn>
                <a:cxn ang="0">
                  <a:pos x="396" y="432"/>
                </a:cxn>
                <a:cxn ang="0">
                  <a:pos x="277" y="427"/>
                </a:cxn>
                <a:cxn ang="0">
                  <a:pos x="227" y="413"/>
                </a:cxn>
                <a:cxn ang="0">
                  <a:pos x="203" y="401"/>
                </a:cxn>
                <a:cxn ang="0">
                  <a:pos x="187" y="392"/>
                </a:cxn>
                <a:cxn ang="0">
                  <a:pos x="170" y="382"/>
                </a:cxn>
                <a:cxn ang="0">
                  <a:pos x="146" y="363"/>
                </a:cxn>
                <a:cxn ang="0">
                  <a:pos x="116" y="333"/>
                </a:cxn>
                <a:cxn ang="0">
                  <a:pos x="88" y="295"/>
                </a:cxn>
                <a:cxn ang="0">
                  <a:pos x="69" y="262"/>
                </a:cxn>
                <a:cxn ang="0">
                  <a:pos x="56" y="237"/>
                </a:cxn>
                <a:cxn ang="0">
                  <a:pos x="40" y="197"/>
                </a:cxn>
                <a:cxn ang="0">
                  <a:pos x="29" y="101"/>
                </a:cxn>
                <a:cxn ang="0">
                  <a:pos x="160" y="17"/>
                </a:cxn>
                <a:cxn ang="0">
                  <a:pos x="166" y="2"/>
                </a:cxn>
                <a:cxn ang="0">
                  <a:pos x="156" y="1"/>
                </a:cxn>
              </a:cxnLst>
              <a:rect l="0" t="0" r="r" b="b"/>
              <a:pathLst>
                <a:path w="560" h="457">
                  <a:moveTo>
                    <a:pt x="156" y="1"/>
                  </a:moveTo>
                  <a:lnTo>
                    <a:pt x="41" y="12"/>
                  </a:lnTo>
                  <a:lnTo>
                    <a:pt x="39" y="8"/>
                  </a:lnTo>
                  <a:lnTo>
                    <a:pt x="32" y="2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2" y="11"/>
                  </a:lnTo>
                  <a:lnTo>
                    <a:pt x="1" y="56"/>
                  </a:lnTo>
                  <a:lnTo>
                    <a:pt x="0" y="142"/>
                  </a:lnTo>
                  <a:lnTo>
                    <a:pt x="3" y="168"/>
                  </a:lnTo>
                  <a:lnTo>
                    <a:pt x="10" y="193"/>
                  </a:lnTo>
                  <a:lnTo>
                    <a:pt x="19" y="221"/>
                  </a:lnTo>
                  <a:lnTo>
                    <a:pt x="25" y="235"/>
                  </a:lnTo>
                  <a:lnTo>
                    <a:pt x="31" y="248"/>
                  </a:lnTo>
                  <a:lnTo>
                    <a:pt x="39" y="262"/>
                  </a:lnTo>
                  <a:lnTo>
                    <a:pt x="46" y="276"/>
                  </a:lnTo>
                  <a:lnTo>
                    <a:pt x="56" y="290"/>
                  </a:lnTo>
                  <a:lnTo>
                    <a:pt x="67" y="304"/>
                  </a:lnTo>
                  <a:lnTo>
                    <a:pt x="78" y="318"/>
                  </a:lnTo>
                  <a:lnTo>
                    <a:pt x="89" y="331"/>
                  </a:lnTo>
                  <a:lnTo>
                    <a:pt x="103" y="344"/>
                  </a:lnTo>
                  <a:lnTo>
                    <a:pt x="117" y="357"/>
                  </a:lnTo>
                  <a:lnTo>
                    <a:pt x="132" y="370"/>
                  </a:lnTo>
                  <a:lnTo>
                    <a:pt x="147" y="382"/>
                  </a:lnTo>
                  <a:lnTo>
                    <a:pt x="155" y="387"/>
                  </a:lnTo>
                  <a:lnTo>
                    <a:pt x="163" y="392"/>
                  </a:lnTo>
                  <a:lnTo>
                    <a:pt x="170" y="397"/>
                  </a:lnTo>
                  <a:lnTo>
                    <a:pt x="178" y="403"/>
                  </a:lnTo>
                  <a:lnTo>
                    <a:pt x="185" y="406"/>
                  </a:lnTo>
                  <a:lnTo>
                    <a:pt x="193" y="411"/>
                  </a:lnTo>
                  <a:lnTo>
                    <a:pt x="200" y="415"/>
                  </a:lnTo>
                  <a:lnTo>
                    <a:pt x="208" y="419"/>
                  </a:lnTo>
                  <a:lnTo>
                    <a:pt x="216" y="423"/>
                  </a:lnTo>
                  <a:lnTo>
                    <a:pt x="223" y="425"/>
                  </a:lnTo>
                  <a:lnTo>
                    <a:pt x="238" y="432"/>
                  </a:lnTo>
                  <a:lnTo>
                    <a:pt x="253" y="437"/>
                  </a:lnTo>
                  <a:lnTo>
                    <a:pt x="269" y="442"/>
                  </a:lnTo>
                  <a:lnTo>
                    <a:pt x="282" y="445"/>
                  </a:lnTo>
                  <a:lnTo>
                    <a:pt x="298" y="449"/>
                  </a:lnTo>
                  <a:lnTo>
                    <a:pt x="325" y="454"/>
                  </a:lnTo>
                  <a:lnTo>
                    <a:pt x="352" y="457"/>
                  </a:lnTo>
                  <a:lnTo>
                    <a:pt x="404" y="456"/>
                  </a:lnTo>
                  <a:lnTo>
                    <a:pt x="449" y="449"/>
                  </a:lnTo>
                  <a:lnTo>
                    <a:pt x="468" y="445"/>
                  </a:lnTo>
                  <a:lnTo>
                    <a:pt x="487" y="440"/>
                  </a:lnTo>
                  <a:lnTo>
                    <a:pt x="502" y="435"/>
                  </a:lnTo>
                  <a:lnTo>
                    <a:pt x="516" y="429"/>
                  </a:lnTo>
                  <a:lnTo>
                    <a:pt x="527" y="424"/>
                  </a:lnTo>
                  <a:lnTo>
                    <a:pt x="536" y="418"/>
                  </a:lnTo>
                  <a:lnTo>
                    <a:pt x="550" y="405"/>
                  </a:lnTo>
                  <a:lnTo>
                    <a:pt x="558" y="390"/>
                  </a:lnTo>
                  <a:lnTo>
                    <a:pt x="560" y="375"/>
                  </a:lnTo>
                  <a:lnTo>
                    <a:pt x="558" y="360"/>
                  </a:lnTo>
                  <a:lnTo>
                    <a:pt x="553" y="346"/>
                  </a:lnTo>
                  <a:lnTo>
                    <a:pt x="545" y="333"/>
                  </a:lnTo>
                  <a:lnTo>
                    <a:pt x="538" y="324"/>
                  </a:lnTo>
                  <a:lnTo>
                    <a:pt x="527" y="313"/>
                  </a:lnTo>
                  <a:lnTo>
                    <a:pt x="512" y="294"/>
                  </a:lnTo>
                  <a:lnTo>
                    <a:pt x="505" y="284"/>
                  </a:lnTo>
                  <a:lnTo>
                    <a:pt x="496" y="271"/>
                  </a:lnTo>
                  <a:lnTo>
                    <a:pt x="487" y="260"/>
                  </a:lnTo>
                  <a:lnTo>
                    <a:pt x="479" y="247"/>
                  </a:lnTo>
                  <a:lnTo>
                    <a:pt x="471" y="235"/>
                  </a:lnTo>
                  <a:lnTo>
                    <a:pt x="463" y="223"/>
                  </a:lnTo>
                  <a:lnTo>
                    <a:pt x="449" y="203"/>
                  </a:lnTo>
                  <a:lnTo>
                    <a:pt x="440" y="189"/>
                  </a:lnTo>
                  <a:lnTo>
                    <a:pt x="437" y="184"/>
                  </a:lnTo>
                  <a:lnTo>
                    <a:pt x="434" y="183"/>
                  </a:lnTo>
                  <a:lnTo>
                    <a:pt x="428" y="180"/>
                  </a:lnTo>
                  <a:lnTo>
                    <a:pt x="421" y="183"/>
                  </a:lnTo>
                  <a:lnTo>
                    <a:pt x="419" y="194"/>
                  </a:lnTo>
                  <a:lnTo>
                    <a:pt x="421" y="205"/>
                  </a:lnTo>
                  <a:lnTo>
                    <a:pt x="428" y="222"/>
                  </a:lnTo>
                  <a:lnTo>
                    <a:pt x="433" y="232"/>
                  </a:lnTo>
                  <a:lnTo>
                    <a:pt x="438" y="242"/>
                  </a:lnTo>
                  <a:lnTo>
                    <a:pt x="444" y="252"/>
                  </a:lnTo>
                  <a:lnTo>
                    <a:pt x="450" y="264"/>
                  </a:lnTo>
                  <a:lnTo>
                    <a:pt x="458" y="274"/>
                  </a:lnTo>
                  <a:lnTo>
                    <a:pt x="467" y="284"/>
                  </a:lnTo>
                  <a:lnTo>
                    <a:pt x="474" y="294"/>
                  </a:lnTo>
                  <a:lnTo>
                    <a:pt x="483" y="304"/>
                  </a:lnTo>
                  <a:lnTo>
                    <a:pt x="502" y="320"/>
                  </a:lnTo>
                  <a:lnTo>
                    <a:pt x="507" y="324"/>
                  </a:lnTo>
                  <a:lnTo>
                    <a:pt x="512" y="327"/>
                  </a:lnTo>
                  <a:lnTo>
                    <a:pt x="522" y="332"/>
                  </a:lnTo>
                  <a:lnTo>
                    <a:pt x="538" y="343"/>
                  </a:lnTo>
                  <a:lnTo>
                    <a:pt x="544" y="358"/>
                  </a:lnTo>
                  <a:lnTo>
                    <a:pt x="543" y="375"/>
                  </a:lnTo>
                  <a:lnTo>
                    <a:pt x="535" y="392"/>
                  </a:lnTo>
                  <a:lnTo>
                    <a:pt x="524" y="408"/>
                  </a:lnTo>
                  <a:lnTo>
                    <a:pt x="507" y="420"/>
                  </a:lnTo>
                  <a:lnTo>
                    <a:pt x="498" y="424"/>
                  </a:lnTo>
                  <a:lnTo>
                    <a:pt x="488" y="428"/>
                  </a:lnTo>
                  <a:lnTo>
                    <a:pt x="468" y="428"/>
                  </a:lnTo>
                  <a:lnTo>
                    <a:pt x="439" y="428"/>
                  </a:lnTo>
                  <a:lnTo>
                    <a:pt x="396" y="432"/>
                  </a:lnTo>
                  <a:lnTo>
                    <a:pt x="341" y="434"/>
                  </a:lnTo>
                  <a:lnTo>
                    <a:pt x="277" y="427"/>
                  </a:lnTo>
                  <a:lnTo>
                    <a:pt x="245" y="418"/>
                  </a:lnTo>
                  <a:lnTo>
                    <a:pt x="227" y="413"/>
                  </a:lnTo>
                  <a:lnTo>
                    <a:pt x="211" y="405"/>
                  </a:lnTo>
                  <a:lnTo>
                    <a:pt x="203" y="401"/>
                  </a:lnTo>
                  <a:lnTo>
                    <a:pt x="194" y="397"/>
                  </a:lnTo>
                  <a:lnTo>
                    <a:pt x="187" y="392"/>
                  </a:lnTo>
                  <a:lnTo>
                    <a:pt x="179" y="387"/>
                  </a:lnTo>
                  <a:lnTo>
                    <a:pt x="170" y="382"/>
                  </a:lnTo>
                  <a:lnTo>
                    <a:pt x="163" y="376"/>
                  </a:lnTo>
                  <a:lnTo>
                    <a:pt x="146" y="363"/>
                  </a:lnTo>
                  <a:lnTo>
                    <a:pt x="131" y="349"/>
                  </a:lnTo>
                  <a:lnTo>
                    <a:pt x="116" y="333"/>
                  </a:lnTo>
                  <a:lnTo>
                    <a:pt x="102" y="315"/>
                  </a:lnTo>
                  <a:lnTo>
                    <a:pt x="88" y="295"/>
                  </a:lnTo>
                  <a:lnTo>
                    <a:pt x="75" y="274"/>
                  </a:lnTo>
                  <a:lnTo>
                    <a:pt x="69" y="262"/>
                  </a:lnTo>
                  <a:lnTo>
                    <a:pt x="63" y="250"/>
                  </a:lnTo>
                  <a:lnTo>
                    <a:pt x="56" y="237"/>
                  </a:lnTo>
                  <a:lnTo>
                    <a:pt x="50" y="224"/>
                  </a:lnTo>
                  <a:lnTo>
                    <a:pt x="40" y="197"/>
                  </a:lnTo>
                  <a:lnTo>
                    <a:pt x="29" y="150"/>
                  </a:lnTo>
                  <a:lnTo>
                    <a:pt x="29" y="101"/>
                  </a:lnTo>
                  <a:lnTo>
                    <a:pt x="36" y="43"/>
                  </a:lnTo>
                  <a:lnTo>
                    <a:pt x="160" y="17"/>
                  </a:lnTo>
                  <a:lnTo>
                    <a:pt x="166" y="8"/>
                  </a:lnTo>
                  <a:lnTo>
                    <a:pt x="166" y="2"/>
                  </a:lnTo>
                  <a:lnTo>
                    <a:pt x="156" y="1"/>
                  </a:lnTo>
                  <a:lnTo>
                    <a:pt x="156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4" name="Freeform 64"/>
            <p:cNvSpPr>
              <a:spLocks/>
            </p:cNvSpPr>
            <p:nvPr/>
          </p:nvSpPr>
          <p:spPr bwMode="auto">
            <a:xfrm>
              <a:off x="1273176" y="4727575"/>
              <a:ext cx="122238" cy="149225"/>
            </a:xfrm>
            <a:custGeom>
              <a:avLst/>
              <a:gdLst/>
              <a:ahLst/>
              <a:cxnLst>
                <a:cxn ang="0">
                  <a:pos x="63" y="7"/>
                </a:cxn>
                <a:cxn ang="0">
                  <a:pos x="71" y="1"/>
                </a:cxn>
                <a:cxn ang="0">
                  <a:pos x="178" y="51"/>
                </a:cxn>
                <a:cxn ang="0">
                  <a:pos x="181" y="67"/>
                </a:cxn>
                <a:cxn ang="0">
                  <a:pos x="161" y="73"/>
                </a:cxn>
                <a:cxn ang="0">
                  <a:pos x="96" y="80"/>
                </a:cxn>
                <a:cxn ang="0">
                  <a:pos x="120" y="136"/>
                </a:cxn>
                <a:cxn ang="0">
                  <a:pos x="211" y="135"/>
                </a:cxn>
                <a:cxn ang="0">
                  <a:pos x="270" y="151"/>
                </a:cxn>
                <a:cxn ang="0">
                  <a:pos x="264" y="155"/>
                </a:cxn>
                <a:cxn ang="0">
                  <a:pos x="216" y="160"/>
                </a:cxn>
                <a:cxn ang="0">
                  <a:pos x="115" y="176"/>
                </a:cxn>
                <a:cxn ang="0">
                  <a:pos x="128" y="222"/>
                </a:cxn>
                <a:cxn ang="0">
                  <a:pos x="138" y="250"/>
                </a:cxn>
                <a:cxn ang="0">
                  <a:pos x="203" y="255"/>
                </a:cxn>
                <a:cxn ang="0">
                  <a:pos x="299" y="242"/>
                </a:cxn>
                <a:cxn ang="0">
                  <a:pos x="307" y="251"/>
                </a:cxn>
                <a:cxn ang="0">
                  <a:pos x="296" y="260"/>
                </a:cxn>
                <a:cxn ang="0">
                  <a:pos x="265" y="267"/>
                </a:cxn>
                <a:cxn ang="0">
                  <a:pos x="224" y="274"/>
                </a:cxn>
                <a:cxn ang="0">
                  <a:pos x="168" y="281"/>
                </a:cxn>
                <a:cxn ang="0">
                  <a:pos x="186" y="333"/>
                </a:cxn>
                <a:cxn ang="0">
                  <a:pos x="277" y="332"/>
                </a:cxn>
                <a:cxn ang="0">
                  <a:pos x="202" y="356"/>
                </a:cxn>
                <a:cxn ang="0">
                  <a:pos x="222" y="365"/>
                </a:cxn>
                <a:cxn ang="0">
                  <a:pos x="249" y="368"/>
                </a:cxn>
                <a:cxn ang="0">
                  <a:pos x="248" y="373"/>
                </a:cxn>
                <a:cxn ang="0">
                  <a:pos x="215" y="375"/>
                </a:cxn>
                <a:cxn ang="0">
                  <a:pos x="183" y="361"/>
                </a:cxn>
                <a:cxn ang="0">
                  <a:pos x="161" y="365"/>
                </a:cxn>
                <a:cxn ang="0">
                  <a:pos x="153" y="360"/>
                </a:cxn>
                <a:cxn ang="0">
                  <a:pos x="166" y="342"/>
                </a:cxn>
                <a:cxn ang="0">
                  <a:pos x="43" y="281"/>
                </a:cxn>
                <a:cxn ang="0">
                  <a:pos x="114" y="257"/>
                </a:cxn>
                <a:cxn ang="0">
                  <a:pos x="17" y="178"/>
                </a:cxn>
                <a:cxn ang="0">
                  <a:pos x="78" y="142"/>
                </a:cxn>
                <a:cxn ang="0">
                  <a:pos x="5" y="92"/>
                </a:cxn>
                <a:cxn ang="0">
                  <a:pos x="60" y="49"/>
                </a:cxn>
              </a:cxnLst>
              <a:rect l="0" t="0" r="r" b="b"/>
              <a:pathLst>
                <a:path w="308" h="376">
                  <a:moveTo>
                    <a:pt x="60" y="49"/>
                  </a:moveTo>
                  <a:lnTo>
                    <a:pt x="63" y="7"/>
                  </a:lnTo>
                  <a:lnTo>
                    <a:pt x="66" y="0"/>
                  </a:lnTo>
                  <a:lnTo>
                    <a:pt x="71" y="1"/>
                  </a:lnTo>
                  <a:lnTo>
                    <a:pt x="89" y="45"/>
                  </a:lnTo>
                  <a:lnTo>
                    <a:pt x="178" y="51"/>
                  </a:lnTo>
                  <a:lnTo>
                    <a:pt x="183" y="64"/>
                  </a:lnTo>
                  <a:lnTo>
                    <a:pt x="181" y="67"/>
                  </a:lnTo>
                  <a:lnTo>
                    <a:pt x="176" y="69"/>
                  </a:lnTo>
                  <a:lnTo>
                    <a:pt x="161" y="73"/>
                  </a:lnTo>
                  <a:lnTo>
                    <a:pt x="135" y="78"/>
                  </a:lnTo>
                  <a:lnTo>
                    <a:pt x="96" y="80"/>
                  </a:lnTo>
                  <a:lnTo>
                    <a:pt x="104" y="137"/>
                  </a:lnTo>
                  <a:lnTo>
                    <a:pt x="120" y="136"/>
                  </a:lnTo>
                  <a:lnTo>
                    <a:pt x="159" y="133"/>
                  </a:lnTo>
                  <a:lnTo>
                    <a:pt x="211" y="135"/>
                  </a:lnTo>
                  <a:lnTo>
                    <a:pt x="259" y="145"/>
                  </a:lnTo>
                  <a:lnTo>
                    <a:pt x="270" y="151"/>
                  </a:lnTo>
                  <a:lnTo>
                    <a:pt x="269" y="154"/>
                  </a:lnTo>
                  <a:lnTo>
                    <a:pt x="264" y="155"/>
                  </a:lnTo>
                  <a:lnTo>
                    <a:pt x="245" y="159"/>
                  </a:lnTo>
                  <a:lnTo>
                    <a:pt x="216" y="160"/>
                  </a:lnTo>
                  <a:lnTo>
                    <a:pt x="111" y="164"/>
                  </a:lnTo>
                  <a:lnTo>
                    <a:pt x="115" y="176"/>
                  </a:lnTo>
                  <a:lnTo>
                    <a:pt x="123" y="205"/>
                  </a:lnTo>
                  <a:lnTo>
                    <a:pt x="128" y="222"/>
                  </a:lnTo>
                  <a:lnTo>
                    <a:pt x="133" y="237"/>
                  </a:lnTo>
                  <a:lnTo>
                    <a:pt x="138" y="250"/>
                  </a:lnTo>
                  <a:lnTo>
                    <a:pt x="143" y="257"/>
                  </a:lnTo>
                  <a:lnTo>
                    <a:pt x="203" y="255"/>
                  </a:lnTo>
                  <a:lnTo>
                    <a:pt x="283" y="243"/>
                  </a:lnTo>
                  <a:lnTo>
                    <a:pt x="299" y="242"/>
                  </a:lnTo>
                  <a:lnTo>
                    <a:pt x="308" y="246"/>
                  </a:lnTo>
                  <a:lnTo>
                    <a:pt x="307" y="251"/>
                  </a:lnTo>
                  <a:lnTo>
                    <a:pt x="303" y="255"/>
                  </a:lnTo>
                  <a:lnTo>
                    <a:pt x="296" y="260"/>
                  </a:lnTo>
                  <a:lnTo>
                    <a:pt x="283" y="264"/>
                  </a:lnTo>
                  <a:lnTo>
                    <a:pt x="265" y="267"/>
                  </a:lnTo>
                  <a:lnTo>
                    <a:pt x="245" y="271"/>
                  </a:lnTo>
                  <a:lnTo>
                    <a:pt x="224" y="274"/>
                  </a:lnTo>
                  <a:lnTo>
                    <a:pt x="203" y="276"/>
                  </a:lnTo>
                  <a:lnTo>
                    <a:pt x="168" y="281"/>
                  </a:lnTo>
                  <a:lnTo>
                    <a:pt x="154" y="283"/>
                  </a:lnTo>
                  <a:lnTo>
                    <a:pt x="186" y="333"/>
                  </a:lnTo>
                  <a:lnTo>
                    <a:pt x="267" y="314"/>
                  </a:lnTo>
                  <a:lnTo>
                    <a:pt x="277" y="332"/>
                  </a:lnTo>
                  <a:lnTo>
                    <a:pt x="200" y="353"/>
                  </a:lnTo>
                  <a:lnTo>
                    <a:pt x="202" y="356"/>
                  </a:lnTo>
                  <a:lnTo>
                    <a:pt x="210" y="360"/>
                  </a:lnTo>
                  <a:lnTo>
                    <a:pt x="222" y="365"/>
                  </a:lnTo>
                  <a:lnTo>
                    <a:pt x="243" y="367"/>
                  </a:lnTo>
                  <a:lnTo>
                    <a:pt x="249" y="368"/>
                  </a:lnTo>
                  <a:lnTo>
                    <a:pt x="251" y="370"/>
                  </a:lnTo>
                  <a:lnTo>
                    <a:pt x="248" y="373"/>
                  </a:lnTo>
                  <a:lnTo>
                    <a:pt x="240" y="376"/>
                  </a:lnTo>
                  <a:lnTo>
                    <a:pt x="215" y="375"/>
                  </a:lnTo>
                  <a:lnTo>
                    <a:pt x="200" y="370"/>
                  </a:lnTo>
                  <a:lnTo>
                    <a:pt x="183" y="361"/>
                  </a:lnTo>
                  <a:lnTo>
                    <a:pt x="176" y="363"/>
                  </a:lnTo>
                  <a:lnTo>
                    <a:pt x="161" y="365"/>
                  </a:lnTo>
                  <a:lnTo>
                    <a:pt x="156" y="363"/>
                  </a:lnTo>
                  <a:lnTo>
                    <a:pt x="153" y="360"/>
                  </a:lnTo>
                  <a:lnTo>
                    <a:pt x="157" y="352"/>
                  </a:lnTo>
                  <a:lnTo>
                    <a:pt x="166" y="342"/>
                  </a:lnTo>
                  <a:lnTo>
                    <a:pt x="125" y="283"/>
                  </a:lnTo>
                  <a:lnTo>
                    <a:pt x="43" y="281"/>
                  </a:lnTo>
                  <a:lnTo>
                    <a:pt x="34" y="267"/>
                  </a:lnTo>
                  <a:lnTo>
                    <a:pt x="114" y="257"/>
                  </a:lnTo>
                  <a:lnTo>
                    <a:pt x="82" y="168"/>
                  </a:lnTo>
                  <a:lnTo>
                    <a:pt x="17" y="178"/>
                  </a:lnTo>
                  <a:lnTo>
                    <a:pt x="10" y="160"/>
                  </a:lnTo>
                  <a:lnTo>
                    <a:pt x="78" y="142"/>
                  </a:lnTo>
                  <a:lnTo>
                    <a:pt x="68" y="87"/>
                  </a:lnTo>
                  <a:lnTo>
                    <a:pt x="5" y="92"/>
                  </a:lnTo>
                  <a:lnTo>
                    <a:pt x="0" y="70"/>
                  </a:lnTo>
                  <a:lnTo>
                    <a:pt x="60" y="49"/>
                  </a:lnTo>
                  <a:lnTo>
                    <a:pt x="60" y="4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5" name="Freeform 65"/>
            <p:cNvSpPr>
              <a:spLocks/>
            </p:cNvSpPr>
            <p:nvPr/>
          </p:nvSpPr>
          <p:spPr bwMode="auto">
            <a:xfrm>
              <a:off x="922338" y="4545013"/>
              <a:ext cx="360363" cy="365125"/>
            </a:xfrm>
            <a:custGeom>
              <a:avLst/>
              <a:gdLst/>
              <a:ahLst/>
              <a:cxnLst>
                <a:cxn ang="0">
                  <a:pos x="744" y="284"/>
                </a:cxn>
                <a:cxn ang="0">
                  <a:pos x="859" y="275"/>
                </a:cxn>
                <a:cxn ang="0">
                  <a:pos x="849" y="209"/>
                </a:cxn>
                <a:cxn ang="0">
                  <a:pos x="749" y="232"/>
                </a:cxn>
                <a:cxn ang="0">
                  <a:pos x="786" y="148"/>
                </a:cxn>
                <a:cxn ang="0">
                  <a:pos x="786" y="36"/>
                </a:cxn>
                <a:cxn ang="0">
                  <a:pos x="694" y="54"/>
                </a:cxn>
                <a:cxn ang="0">
                  <a:pos x="753" y="130"/>
                </a:cxn>
                <a:cxn ang="0">
                  <a:pos x="652" y="170"/>
                </a:cxn>
                <a:cxn ang="0">
                  <a:pos x="584" y="47"/>
                </a:cxn>
                <a:cxn ang="0">
                  <a:pos x="532" y="96"/>
                </a:cxn>
                <a:cxn ang="0">
                  <a:pos x="593" y="159"/>
                </a:cxn>
                <a:cxn ang="0">
                  <a:pos x="516" y="242"/>
                </a:cxn>
                <a:cxn ang="0">
                  <a:pos x="577" y="251"/>
                </a:cxn>
                <a:cxn ang="0">
                  <a:pos x="667" y="290"/>
                </a:cxn>
                <a:cxn ang="0">
                  <a:pos x="641" y="390"/>
                </a:cxn>
                <a:cxn ang="0">
                  <a:pos x="372" y="409"/>
                </a:cxn>
                <a:cxn ang="0">
                  <a:pos x="290" y="379"/>
                </a:cxn>
                <a:cxn ang="0">
                  <a:pos x="263" y="300"/>
                </a:cxn>
                <a:cxn ang="0">
                  <a:pos x="268" y="194"/>
                </a:cxn>
                <a:cxn ang="0">
                  <a:pos x="123" y="143"/>
                </a:cxn>
                <a:cxn ang="0">
                  <a:pos x="99" y="212"/>
                </a:cxn>
                <a:cxn ang="0">
                  <a:pos x="40" y="178"/>
                </a:cxn>
                <a:cxn ang="0">
                  <a:pos x="66" y="227"/>
                </a:cxn>
                <a:cxn ang="0">
                  <a:pos x="34" y="288"/>
                </a:cxn>
                <a:cxn ang="0">
                  <a:pos x="86" y="251"/>
                </a:cxn>
                <a:cxn ang="0">
                  <a:pos x="186" y="318"/>
                </a:cxn>
                <a:cxn ang="0">
                  <a:pos x="178" y="413"/>
                </a:cxn>
                <a:cxn ang="0">
                  <a:pos x="255" y="460"/>
                </a:cxn>
                <a:cxn ang="0">
                  <a:pos x="272" y="672"/>
                </a:cxn>
                <a:cxn ang="0">
                  <a:pos x="234" y="922"/>
                </a:cxn>
                <a:cxn ang="0">
                  <a:pos x="230" y="719"/>
                </a:cxn>
                <a:cxn ang="0">
                  <a:pos x="263" y="544"/>
                </a:cxn>
                <a:cxn ang="0">
                  <a:pos x="206" y="463"/>
                </a:cxn>
                <a:cxn ang="0">
                  <a:pos x="144" y="425"/>
                </a:cxn>
                <a:cxn ang="0">
                  <a:pos x="162" y="280"/>
                </a:cxn>
                <a:cxn ang="0">
                  <a:pos x="79" y="294"/>
                </a:cxn>
                <a:cxn ang="0">
                  <a:pos x="0" y="269"/>
                </a:cxn>
                <a:cxn ang="0">
                  <a:pos x="43" y="216"/>
                </a:cxn>
                <a:cxn ang="0">
                  <a:pos x="32" y="149"/>
                </a:cxn>
                <a:cxn ang="0">
                  <a:pos x="84" y="125"/>
                </a:cxn>
                <a:cxn ang="0">
                  <a:pos x="159" y="167"/>
                </a:cxn>
                <a:cxn ang="0">
                  <a:pos x="310" y="192"/>
                </a:cxn>
                <a:cxn ang="0">
                  <a:pos x="284" y="329"/>
                </a:cxn>
                <a:cxn ang="0">
                  <a:pos x="337" y="370"/>
                </a:cxn>
                <a:cxn ang="0">
                  <a:pos x="475" y="380"/>
                </a:cxn>
                <a:cxn ang="0">
                  <a:pos x="622" y="261"/>
                </a:cxn>
                <a:cxn ang="0">
                  <a:pos x="538" y="295"/>
                </a:cxn>
                <a:cxn ang="0">
                  <a:pos x="526" y="188"/>
                </a:cxn>
                <a:cxn ang="0">
                  <a:pos x="565" y="158"/>
                </a:cxn>
                <a:cxn ang="0">
                  <a:pos x="510" y="76"/>
                </a:cxn>
                <a:cxn ang="0">
                  <a:pos x="575" y="17"/>
                </a:cxn>
                <a:cxn ang="0">
                  <a:pos x="627" y="120"/>
                </a:cxn>
                <a:cxn ang="0">
                  <a:pos x="716" y="143"/>
                </a:cxn>
                <a:cxn ang="0">
                  <a:pos x="671" y="78"/>
                </a:cxn>
                <a:cxn ang="0">
                  <a:pos x="702" y="11"/>
                </a:cxn>
                <a:cxn ang="0">
                  <a:pos x="827" y="53"/>
                </a:cxn>
                <a:cxn ang="0">
                  <a:pos x="792" y="160"/>
                </a:cxn>
                <a:cxn ang="0">
                  <a:pos x="807" y="213"/>
                </a:cxn>
                <a:cxn ang="0">
                  <a:pos x="874" y="177"/>
                </a:cxn>
                <a:cxn ang="0">
                  <a:pos x="897" y="285"/>
                </a:cxn>
                <a:cxn ang="0">
                  <a:pos x="786" y="293"/>
                </a:cxn>
              </a:cxnLst>
              <a:rect l="0" t="0" r="r" b="b"/>
              <a:pathLst>
                <a:path w="909" h="922">
                  <a:moveTo>
                    <a:pt x="790" y="365"/>
                  </a:moveTo>
                  <a:lnTo>
                    <a:pt x="788" y="379"/>
                  </a:lnTo>
                  <a:lnTo>
                    <a:pt x="784" y="381"/>
                  </a:lnTo>
                  <a:lnTo>
                    <a:pt x="779" y="381"/>
                  </a:lnTo>
                  <a:lnTo>
                    <a:pt x="763" y="369"/>
                  </a:lnTo>
                  <a:lnTo>
                    <a:pt x="745" y="299"/>
                  </a:lnTo>
                  <a:lnTo>
                    <a:pt x="744" y="284"/>
                  </a:lnTo>
                  <a:lnTo>
                    <a:pt x="749" y="274"/>
                  </a:lnTo>
                  <a:lnTo>
                    <a:pt x="754" y="271"/>
                  </a:lnTo>
                  <a:lnTo>
                    <a:pt x="763" y="270"/>
                  </a:lnTo>
                  <a:lnTo>
                    <a:pt x="779" y="274"/>
                  </a:lnTo>
                  <a:lnTo>
                    <a:pt x="797" y="276"/>
                  </a:lnTo>
                  <a:lnTo>
                    <a:pt x="817" y="279"/>
                  </a:lnTo>
                  <a:lnTo>
                    <a:pt x="859" y="275"/>
                  </a:lnTo>
                  <a:lnTo>
                    <a:pt x="883" y="254"/>
                  </a:lnTo>
                  <a:lnTo>
                    <a:pt x="883" y="226"/>
                  </a:lnTo>
                  <a:lnTo>
                    <a:pt x="877" y="217"/>
                  </a:lnTo>
                  <a:lnTo>
                    <a:pt x="873" y="213"/>
                  </a:lnTo>
                  <a:lnTo>
                    <a:pt x="868" y="211"/>
                  </a:lnTo>
                  <a:lnTo>
                    <a:pt x="859" y="208"/>
                  </a:lnTo>
                  <a:lnTo>
                    <a:pt x="849" y="209"/>
                  </a:lnTo>
                  <a:lnTo>
                    <a:pt x="834" y="225"/>
                  </a:lnTo>
                  <a:lnTo>
                    <a:pt x="827" y="235"/>
                  </a:lnTo>
                  <a:lnTo>
                    <a:pt x="817" y="242"/>
                  </a:lnTo>
                  <a:lnTo>
                    <a:pt x="806" y="247"/>
                  </a:lnTo>
                  <a:lnTo>
                    <a:pt x="792" y="250"/>
                  </a:lnTo>
                  <a:lnTo>
                    <a:pt x="767" y="246"/>
                  </a:lnTo>
                  <a:lnTo>
                    <a:pt x="749" y="232"/>
                  </a:lnTo>
                  <a:lnTo>
                    <a:pt x="743" y="212"/>
                  </a:lnTo>
                  <a:lnTo>
                    <a:pt x="747" y="189"/>
                  </a:lnTo>
                  <a:lnTo>
                    <a:pt x="753" y="178"/>
                  </a:lnTo>
                  <a:lnTo>
                    <a:pt x="760" y="167"/>
                  </a:lnTo>
                  <a:lnTo>
                    <a:pt x="772" y="156"/>
                  </a:lnTo>
                  <a:lnTo>
                    <a:pt x="778" y="151"/>
                  </a:lnTo>
                  <a:lnTo>
                    <a:pt x="786" y="148"/>
                  </a:lnTo>
                  <a:lnTo>
                    <a:pt x="798" y="136"/>
                  </a:lnTo>
                  <a:lnTo>
                    <a:pt x="806" y="121"/>
                  </a:lnTo>
                  <a:lnTo>
                    <a:pt x="810" y="84"/>
                  </a:lnTo>
                  <a:lnTo>
                    <a:pt x="806" y="67"/>
                  </a:lnTo>
                  <a:lnTo>
                    <a:pt x="800" y="52"/>
                  </a:lnTo>
                  <a:lnTo>
                    <a:pt x="791" y="40"/>
                  </a:lnTo>
                  <a:lnTo>
                    <a:pt x="786" y="36"/>
                  </a:lnTo>
                  <a:lnTo>
                    <a:pt x="779" y="34"/>
                  </a:lnTo>
                  <a:lnTo>
                    <a:pt x="767" y="31"/>
                  </a:lnTo>
                  <a:lnTo>
                    <a:pt x="750" y="30"/>
                  </a:lnTo>
                  <a:lnTo>
                    <a:pt x="719" y="31"/>
                  </a:lnTo>
                  <a:lnTo>
                    <a:pt x="705" y="36"/>
                  </a:lnTo>
                  <a:lnTo>
                    <a:pt x="696" y="44"/>
                  </a:lnTo>
                  <a:lnTo>
                    <a:pt x="694" y="54"/>
                  </a:lnTo>
                  <a:lnTo>
                    <a:pt x="699" y="69"/>
                  </a:lnTo>
                  <a:lnTo>
                    <a:pt x="709" y="83"/>
                  </a:lnTo>
                  <a:lnTo>
                    <a:pt x="720" y="95"/>
                  </a:lnTo>
                  <a:lnTo>
                    <a:pt x="726" y="100"/>
                  </a:lnTo>
                  <a:lnTo>
                    <a:pt x="733" y="103"/>
                  </a:lnTo>
                  <a:lnTo>
                    <a:pt x="743" y="112"/>
                  </a:lnTo>
                  <a:lnTo>
                    <a:pt x="753" y="130"/>
                  </a:lnTo>
                  <a:lnTo>
                    <a:pt x="750" y="143"/>
                  </a:lnTo>
                  <a:lnTo>
                    <a:pt x="739" y="159"/>
                  </a:lnTo>
                  <a:lnTo>
                    <a:pt x="721" y="173"/>
                  </a:lnTo>
                  <a:lnTo>
                    <a:pt x="710" y="177"/>
                  </a:lnTo>
                  <a:lnTo>
                    <a:pt x="699" y="178"/>
                  </a:lnTo>
                  <a:lnTo>
                    <a:pt x="676" y="177"/>
                  </a:lnTo>
                  <a:lnTo>
                    <a:pt x="652" y="170"/>
                  </a:lnTo>
                  <a:lnTo>
                    <a:pt x="639" y="164"/>
                  </a:lnTo>
                  <a:lnTo>
                    <a:pt x="629" y="158"/>
                  </a:lnTo>
                  <a:lnTo>
                    <a:pt x="610" y="144"/>
                  </a:lnTo>
                  <a:lnTo>
                    <a:pt x="598" y="127"/>
                  </a:lnTo>
                  <a:lnTo>
                    <a:pt x="591" y="112"/>
                  </a:lnTo>
                  <a:lnTo>
                    <a:pt x="587" y="54"/>
                  </a:lnTo>
                  <a:lnTo>
                    <a:pt x="584" y="47"/>
                  </a:lnTo>
                  <a:lnTo>
                    <a:pt x="581" y="44"/>
                  </a:lnTo>
                  <a:lnTo>
                    <a:pt x="577" y="43"/>
                  </a:lnTo>
                  <a:lnTo>
                    <a:pt x="567" y="45"/>
                  </a:lnTo>
                  <a:lnTo>
                    <a:pt x="561" y="49"/>
                  </a:lnTo>
                  <a:lnTo>
                    <a:pt x="552" y="55"/>
                  </a:lnTo>
                  <a:lnTo>
                    <a:pt x="533" y="83"/>
                  </a:lnTo>
                  <a:lnTo>
                    <a:pt x="532" y="96"/>
                  </a:lnTo>
                  <a:lnTo>
                    <a:pt x="536" y="107"/>
                  </a:lnTo>
                  <a:lnTo>
                    <a:pt x="543" y="117"/>
                  </a:lnTo>
                  <a:lnTo>
                    <a:pt x="552" y="126"/>
                  </a:lnTo>
                  <a:lnTo>
                    <a:pt x="556" y="129"/>
                  </a:lnTo>
                  <a:lnTo>
                    <a:pt x="561" y="131"/>
                  </a:lnTo>
                  <a:lnTo>
                    <a:pt x="567" y="135"/>
                  </a:lnTo>
                  <a:lnTo>
                    <a:pt x="593" y="159"/>
                  </a:lnTo>
                  <a:lnTo>
                    <a:pt x="596" y="173"/>
                  </a:lnTo>
                  <a:lnTo>
                    <a:pt x="587" y="182"/>
                  </a:lnTo>
                  <a:lnTo>
                    <a:pt x="566" y="189"/>
                  </a:lnTo>
                  <a:lnTo>
                    <a:pt x="553" y="194"/>
                  </a:lnTo>
                  <a:lnTo>
                    <a:pt x="541" y="202"/>
                  </a:lnTo>
                  <a:lnTo>
                    <a:pt x="522" y="220"/>
                  </a:lnTo>
                  <a:lnTo>
                    <a:pt x="516" y="242"/>
                  </a:lnTo>
                  <a:lnTo>
                    <a:pt x="518" y="254"/>
                  </a:lnTo>
                  <a:lnTo>
                    <a:pt x="523" y="263"/>
                  </a:lnTo>
                  <a:lnTo>
                    <a:pt x="531" y="270"/>
                  </a:lnTo>
                  <a:lnTo>
                    <a:pt x="538" y="274"/>
                  </a:lnTo>
                  <a:lnTo>
                    <a:pt x="556" y="274"/>
                  </a:lnTo>
                  <a:lnTo>
                    <a:pt x="570" y="260"/>
                  </a:lnTo>
                  <a:lnTo>
                    <a:pt x="577" y="251"/>
                  </a:lnTo>
                  <a:lnTo>
                    <a:pt x="586" y="244"/>
                  </a:lnTo>
                  <a:lnTo>
                    <a:pt x="596" y="239"/>
                  </a:lnTo>
                  <a:lnTo>
                    <a:pt x="608" y="236"/>
                  </a:lnTo>
                  <a:lnTo>
                    <a:pt x="630" y="239"/>
                  </a:lnTo>
                  <a:lnTo>
                    <a:pt x="649" y="256"/>
                  </a:lnTo>
                  <a:lnTo>
                    <a:pt x="658" y="271"/>
                  </a:lnTo>
                  <a:lnTo>
                    <a:pt x="667" y="290"/>
                  </a:lnTo>
                  <a:lnTo>
                    <a:pt x="675" y="311"/>
                  </a:lnTo>
                  <a:lnTo>
                    <a:pt x="683" y="332"/>
                  </a:lnTo>
                  <a:lnTo>
                    <a:pt x="690" y="351"/>
                  </a:lnTo>
                  <a:lnTo>
                    <a:pt x="695" y="367"/>
                  </a:lnTo>
                  <a:lnTo>
                    <a:pt x="700" y="383"/>
                  </a:lnTo>
                  <a:lnTo>
                    <a:pt x="671" y="386"/>
                  </a:lnTo>
                  <a:lnTo>
                    <a:pt x="641" y="390"/>
                  </a:lnTo>
                  <a:lnTo>
                    <a:pt x="605" y="394"/>
                  </a:lnTo>
                  <a:lnTo>
                    <a:pt x="569" y="399"/>
                  </a:lnTo>
                  <a:lnTo>
                    <a:pt x="533" y="403"/>
                  </a:lnTo>
                  <a:lnTo>
                    <a:pt x="484" y="410"/>
                  </a:lnTo>
                  <a:lnTo>
                    <a:pt x="451" y="413"/>
                  </a:lnTo>
                  <a:lnTo>
                    <a:pt x="409" y="413"/>
                  </a:lnTo>
                  <a:lnTo>
                    <a:pt x="372" y="409"/>
                  </a:lnTo>
                  <a:lnTo>
                    <a:pt x="346" y="403"/>
                  </a:lnTo>
                  <a:lnTo>
                    <a:pt x="339" y="398"/>
                  </a:lnTo>
                  <a:lnTo>
                    <a:pt x="330" y="393"/>
                  </a:lnTo>
                  <a:lnTo>
                    <a:pt x="320" y="389"/>
                  </a:lnTo>
                  <a:lnTo>
                    <a:pt x="310" y="385"/>
                  </a:lnTo>
                  <a:lnTo>
                    <a:pt x="300" y="381"/>
                  </a:lnTo>
                  <a:lnTo>
                    <a:pt x="290" y="379"/>
                  </a:lnTo>
                  <a:lnTo>
                    <a:pt x="268" y="376"/>
                  </a:lnTo>
                  <a:lnTo>
                    <a:pt x="259" y="375"/>
                  </a:lnTo>
                  <a:lnTo>
                    <a:pt x="253" y="369"/>
                  </a:lnTo>
                  <a:lnTo>
                    <a:pt x="248" y="347"/>
                  </a:lnTo>
                  <a:lnTo>
                    <a:pt x="252" y="323"/>
                  </a:lnTo>
                  <a:lnTo>
                    <a:pt x="257" y="311"/>
                  </a:lnTo>
                  <a:lnTo>
                    <a:pt x="263" y="300"/>
                  </a:lnTo>
                  <a:lnTo>
                    <a:pt x="278" y="285"/>
                  </a:lnTo>
                  <a:lnTo>
                    <a:pt x="292" y="270"/>
                  </a:lnTo>
                  <a:lnTo>
                    <a:pt x="301" y="254"/>
                  </a:lnTo>
                  <a:lnTo>
                    <a:pt x="300" y="232"/>
                  </a:lnTo>
                  <a:lnTo>
                    <a:pt x="291" y="212"/>
                  </a:lnTo>
                  <a:lnTo>
                    <a:pt x="277" y="198"/>
                  </a:lnTo>
                  <a:lnTo>
                    <a:pt x="268" y="194"/>
                  </a:lnTo>
                  <a:lnTo>
                    <a:pt x="255" y="192"/>
                  </a:lnTo>
                  <a:lnTo>
                    <a:pt x="221" y="192"/>
                  </a:lnTo>
                  <a:lnTo>
                    <a:pt x="182" y="193"/>
                  </a:lnTo>
                  <a:lnTo>
                    <a:pt x="149" y="188"/>
                  </a:lnTo>
                  <a:lnTo>
                    <a:pt x="137" y="183"/>
                  </a:lnTo>
                  <a:lnTo>
                    <a:pt x="127" y="173"/>
                  </a:lnTo>
                  <a:lnTo>
                    <a:pt x="123" y="143"/>
                  </a:lnTo>
                  <a:lnTo>
                    <a:pt x="117" y="141"/>
                  </a:lnTo>
                  <a:lnTo>
                    <a:pt x="103" y="139"/>
                  </a:lnTo>
                  <a:lnTo>
                    <a:pt x="91" y="143"/>
                  </a:lnTo>
                  <a:lnTo>
                    <a:pt x="90" y="149"/>
                  </a:lnTo>
                  <a:lnTo>
                    <a:pt x="91" y="159"/>
                  </a:lnTo>
                  <a:lnTo>
                    <a:pt x="101" y="202"/>
                  </a:lnTo>
                  <a:lnTo>
                    <a:pt x="99" y="212"/>
                  </a:lnTo>
                  <a:lnTo>
                    <a:pt x="91" y="207"/>
                  </a:lnTo>
                  <a:lnTo>
                    <a:pt x="80" y="192"/>
                  </a:lnTo>
                  <a:lnTo>
                    <a:pt x="67" y="178"/>
                  </a:lnTo>
                  <a:lnTo>
                    <a:pt x="60" y="173"/>
                  </a:lnTo>
                  <a:lnTo>
                    <a:pt x="52" y="172"/>
                  </a:lnTo>
                  <a:lnTo>
                    <a:pt x="46" y="173"/>
                  </a:lnTo>
                  <a:lnTo>
                    <a:pt x="40" y="178"/>
                  </a:lnTo>
                  <a:lnTo>
                    <a:pt x="36" y="185"/>
                  </a:lnTo>
                  <a:lnTo>
                    <a:pt x="37" y="193"/>
                  </a:lnTo>
                  <a:lnTo>
                    <a:pt x="48" y="206"/>
                  </a:lnTo>
                  <a:lnTo>
                    <a:pt x="56" y="211"/>
                  </a:lnTo>
                  <a:lnTo>
                    <a:pt x="62" y="215"/>
                  </a:lnTo>
                  <a:lnTo>
                    <a:pt x="70" y="217"/>
                  </a:lnTo>
                  <a:lnTo>
                    <a:pt x="66" y="227"/>
                  </a:lnTo>
                  <a:lnTo>
                    <a:pt x="51" y="232"/>
                  </a:lnTo>
                  <a:lnTo>
                    <a:pt x="41" y="239"/>
                  </a:lnTo>
                  <a:lnTo>
                    <a:pt x="32" y="246"/>
                  </a:lnTo>
                  <a:lnTo>
                    <a:pt x="22" y="264"/>
                  </a:lnTo>
                  <a:lnTo>
                    <a:pt x="23" y="273"/>
                  </a:lnTo>
                  <a:lnTo>
                    <a:pt x="29" y="283"/>
                  </a:lnTo>
                  <a:lnTo>
                    <a:pt x="34" y="288"/>
                  </a:lnTo>
                  <a:lnTo>
                    <a:pt x="40" y="290"/>
                  </a:lnTo>
                  <a:lnTo>
                    <a:pt x="48" y="290"/>
                  </a:lnTo>
                  <a:lnTo>
                    <a:pt x="58" y="287"/>
                  </a:lnTo>
                  <a:lnTo>
                    <a:pt x="66" y="279"/>
                  </a:lnTo>
                  <a:lnTo>
                    <a:pt x="77" y="263"/>
                  </a:lnTo>
                  <a:lnTo>
                    <a:pt x="81" y="254"/>
                  </a:lnTo>
                  <a:lnTo>
                    <a:pt x="86" y="251"/>
                  </a:lnTo>
                  <a:lnTo>
                    <a:pt x="101" y="250"/>
                  </a:lnTo>
                  <a:lnTo>
                    <a:pt x="119" y="252"/>
                  </a:lnTo>
                  <a:lnTo>
                    <a:pt x="147" y="257"/>
                  </a:lnTo>
                  <a:lnTo>
                    <a:pt x="173" y="264"/>
                  </a:lnTo>
                  <a:lnTo>
                    <a:pt x="187" y="274"/>
                  </a:lnTo>
                  <a:lnTo>
                    <a:pt x="190" y="302"/>
                  </a:lnTo>
                  <a:lnTo>
                    <a:pt x="186" y="318"/>
                  </a:lnTo>
                  <a:lnTo>
                    <a:pt x="177" y="332"/>
                  </a:lnTo>
                  <a:lnTo>
                    <a:pt x="165" y="350"/>
                  </a:lnTo>
                  <a:lnTo>
                    <a:pt x="158" y="374"/>
                  </a:lnTo>
                  <a:lnTo>
                    <a:pt x="158" y="386"/>
                  </a:lnTo>
                  <a:lnTo>
                    <a:pt x="162" y="398"/>
                  </a:lnTo>
                  <a:lnTo>
                    <a:pt x="172" y="408"/>
                  </a:lnTo>
                  <a:lnTo>
                    <a:pt x="178" y="413"/>
                  </a:lnTo>
                  <a:lnTo>
                    <a:pt x="187" y="415"/>
                  </a:lnTo>
                  <a:lnTo>
                    <a:pt x="205" y="423"/>
                  </a:lnTo>
                  <a:lnTo>
                    <a:pt x="214" y="428"/>
                  </a:lnTo>
                  <a:lnTo>
                    <a:pt x="223" y="433"/>
                  </a:lnTo>
                  <a:lnTo>
                    <a:pt x="231" y="439"/>
                  </a:lnTo>
                  <a:lnTo>
                    <a:pt x="240" y="446"/>
                  </a:lnTo>
                  <a:lnTo>
                    <a:pt x="255" y="460"/>
                  </a:lnTo>
                  <a:lnTo>
                    <a:pt x="269" y="475"/>
                  </a:lnTo>
                  <a:lnTo>
                    <a:pt x="279" y="490"/>
                  </a:lnTo>
                  <a:lnTo>
                    <a:pt x="290" y="516"/>
                  </a:lnTo>
                  <a:lnTo>
                    <a:pt x="290" y="553"/>
                  </a:lnTo>
                  <a:lnTo>
                    <a:pt x="284" y="602"/>
                  </a:lnTo>
                  <a:lnTo>
                    <a:pt x="277" y="652"/>
                  </a:lnTo>
                  <a:lnTo>
                    <a:pt x="272" y="672"/>
                  </a:lnTo>
                  <a:lnTo>
                    <a:pt x="267" y="687"/>
                  </a:lnTo>
                  <a:lnTo>
                    <a:pt x="249" y="753"/>
                  </a:lnTo>
                  <a:lnTo>
                    <a:pt x="247" y="811"/>
                  </a:lnTo>
                  <a:lnTo>
                    <a:pt x="247" y="837"/>
                  </a:lnTo>
                  <a:lnTo>
                    <a:pt x="242" y="875"/>
                  </a:lnTo>
                  <a:lnTo>
                    <a:pt x="236" y="908"/>
                  </a:lnTo>
                  <a:lnTo>
                    <a:pt x="234" y="922"/>
                  </a:lnTo>
                  <a:lnTo>
                    <a:pt x="195" y="914"/>
                  </a:lnTo>
                  <a:lnTo>
                    <a:pt x="199" y="900"/>
                  </a:lnTo>
                  <a:lnTo>
                    <a:pt x="206" y="868"/>
                  </a:lnTo>
                  <a:lnTo>
                    <a:pt x="215" y="826"/>
                  </a:lnTo>
                  <a:lnTo>
                    <a:pt x="220" y="788"/>
                  </a:lnTo>
                  <a:lnTo>
                    <a:pt x="224" y="754"/>
                  </a:lnTo>
                  <a:lnTo>
                    <a:pt x="230" y="719"/>
                  </a:lnTo>
                  <a:lnTo>
                    <a:pt x="234" y="703"/>
                  </a:lnTo>
                  <a:lnTo>
                    <a:pt x="239" y="688"/>
                  </a:lnTo>
                  <a:lnTo>
                    <a:pt x="244" y="676"/>
                  </a:lnTo>
                  <a:lnTo>
                    <a:pt x="249" y="665"/>
                  </a:lnTo>
                  <a:lnTo>
                    <a:pt x="258" y="635"/>
                  </a:lnTo>
                  <a:lnTo>
                    <a:pt x="263" y="590"/>
                  </a:lnTo>
                  <a:lnTo>
                    <a:pt x="263" y="544"/>
                  </a:lnTo>
                  <a:lnTo>
                    <a:pt x="260" y="527"/>
                  </a:lnTo>
                  <a:lnTo>
                    <a:pt x="255" y="513"/>
                  </a:lnTo>
                  <a:lnTo>
                    <a:pt x="248" y="504"/>
                  </a:lnTo>
                  <a:lnTo>
                    <a:pt x="239" y="492"/>
                  </a:lnTo>
                  <a:lnTo>
                    <a:pt x="229" y="484"/>
                  </a:lnTo>
                  <a:lnTo>
                    <a:pt x="218" y="473"/>
                  </a:lnTo>
                  <a:lnTo>
                    <a:pt x="206" y="463"/>
                  </a:lnTo>
                  <a:lnTo>
                    <a:pt x="200" y="460"/>
                  </a:lnTo>
                  <a:lnTo>
                    <a:pt x="194" y="456"/>
                  </a:lnTo>
                  <a:lnTo>
                    <a:pt x="187" y="452"/>
                  </a:lnTo>
                  <a:lnTo>
                    <a:pt x="181" y="448"/>
                  </a:lnTo>
                  <a:lnTo>
                    <a:pt x="167" y="443"/>
                  </a:lnTo>
                  <a:lnTo>
                    <a:pt x="154" y="437"/>
                  </a:lnTo>
                  <a:lnTo>
                    <a:pt x="144" y="425"/>
                  </a:lnTo>
                  <a:lnTo>
                    <a:pt x="128" y="396"/>
                  </a:lnTo>
                  <a:lnTo>
                    <a:pt x="125" y="364"/>
                  </a:lnTo>
                  <a:lnTo>
                    <a:pt x="130" y="347"/>
                  </a:lnTo>
                  <a:lnTo>
                    <a:pt x="141" y="332"/>
                  </a:lnTo>
                  <a:lnTo>
                    <a:pt x="167" y="292"/>
                  </a:lnTo>
                  <a:lnTo>
                    <a:pt x="166" y="285"/>
                  </a:lnTo>
                  <a:lnTo>
                    <a:pt x="162" y="280"/>
                  </a:lnTo>
                  <a:lnTo>
                    <a:pt x="154" y="276"/>
                  </a:lnTo>
                  <a:lnTo>
                    <a:pt x="144" y="274"/>
                  </a:lnTo>
                  <a:lnTo>
                    <a:pt x="122" y="271"/>
                  </a:lnTo>
                  <a:lnTo>
                    <a:pt x="105" y="271"/>
                  </a:lnTo>
                  <a:lnTo>
                    <a:pt x="94" y="275"/>
                  </a:lnTo>
                  <a:lnTo>
                    <a:pt x="88" y="281"/>
                  </a:lnTo>
                  <a:lnTo>
                    <a:pt x="79" y="294"/>
                  </a:lnTo>
                  <a:lnTo>
                    <a:pt x="62" y="308"/>
                  </a:lnTo>
                  <a:lnTo>
                    <a:pt x="51" y="313"/>
                  </a:lnTo>
                  <a:lnTo>
                    <a:pt x="40" y="313"/>
                  </a:lnTo>
                  <a:lnTo>
                    <a:pt x="27" y="308"/>
                  </a:lnTo>
                  <a:lnTo>
                    <a:pt x="14" y="297"/>
                  </a:lnTo>
                  <a:lnTo>
                    <a:pt x="4" y="283"/>
                  </a:lnTo>
                  <a:lnTo>
                    <a:pt x="0" y="269"/>
                  </a:lnTo>
                  <a:lnTo>
                    <a:pt x="3" y="256"/>
                  </a:lnTo>
                  <a:lnTo>
                    <a:pt x="8" y="245"/>
                  </a:lnTo>
                  <a:lnTo>
                    <a:pt x="16" y="236"/>
                  </a:lnTo>
                  <a:lnTo>
                    <a:pt x="24" y="228"/>
                  </a:lnTo>
                  <a:lnTo>
                    <a:pt x="33" y="222"/>
                  </a:lnTo>
                  <a:lnTo>
                    <a:pt x="41" y="220"/>
                  </a:lnTo>
                  <a:lnTo>
                    <a:pt x="43" y="216"/>
                  </a:lnTo>
                  <a:lnTo>
                    <a:pt x="41" y="212"/>
                  </a:lnTo>
                  <a:lnTo>
                    <a:pt x="33" y="207"/>
                  </a:lnTo>
                  <a:lnTo>
                    <a:pt x="24" y="201"/>
                  </a:lnTo>
                  <a:lnTo>
                    <a:pt x="12" y="183"/>
                  </a:lnTo>
                  <a:lnTo>
                    <a:pt x="12" y="172"/>
                  </a:lnTo>
                  <a:lnTo>
                    <a:pt x="19" y="159"/>
                  </a:lnTo>
                  <a:lnTo>
                    <a:pt x="32" y="149"/>
                  </a:lnTo>
                  <a:lnTo>
                    <a:pt x="42" y="144"/>
                  </a:lnTo>
                  <a:lnTo>
                    <a:pt x="52" y="144"/>
                  </a:lnTo>
                  <a:lnTo>
                    <a:pt x="61" y="148"/>
                  </a:lnTo>
                  <a:lnTo>
                    <a:pt x="77" y="164"/>
                  </a:lnTo>
                  <a:lnTo>
                    <a:pt x="75" y="143"/>
                  </a:lnTo>
                  <a:lnTo>
                    <a:pt x="80" y="127"/>
                  </a:lnTo>
                  <a:lnTo>
                    <a:pt x="84" y="125"/>
                  </a:lnTo>
                  <a:lnTo>
                    <a:pt x="89" y="122"/>
                  </a:lnTo>
                  <a:lnTo>
                    <a:pt x="101" y="120"/>
                  </a:lnTo>
                  <a:lnTo>
                    <a:pt x="139" y="122"/>
                  </a:lnTo>
                  <a:lnTo>
                    <a:pt x="144" y="127"/>
                  </a:lnTo>
                  <a:lnTo>
                    <a:pt x="146" y="137"/>
                  </a:lnTo>
                  <a:lnTo>
                    <a:pt x="152" y="159"/>
                  </a:lnTo>
                  <a:lnTo>
                    <a:pt x="159" y="167"/>
                  </a:lnTo>
                  <a:lnTo>
                    <a:pt x="171" y="169"/>
                  </a:lnTo>
                  <a:lnTo>
                    <a:pt x="196" y="167"/>
                  </a:lnTo>
                  <a:lnTo>
                    <a:pt x="231" y="164"/>
                  </a:lnTo>
                  <a:lnTo>
                    <a:pt x="268" y="167"/>
                  </a:lnTo>
                  <a:lnTo>
                    <a:pt x="283" y="170"/>
                  </a:lnTo>
                  <a:lnTo>
                    <a:pt x="293" y="177"/>
                  </a:lnTo>
                  <a:lnTo>
                    <a:pt x="310" y="192"/>
                  </a:lnTo>
                  <a:lnTo>
                    <a:pt x="324" y="211"/>
                  </a:lnTo>
                  <a:lnTo>
                    <a:pt x="331" y="232"/>
                  </a:lnTo>
                  <a:lnTo>
                    <a:pt x="326" y="257"/>
                  </a:lnTo>
                  <a:lnTo>
                    <a:pt x="321" y="271"/>
                  </a:lnTo>
                  <a:lnTo>
                    <a:pt x="314" y="281"/>
                  </a:lnTo>
                  <a:lnTo>
                    <a:pt x="300" y="299"/>
                  </a:lnTo>
                  <a:lnTo>
                    <a:pt x="284" y="329"/>
                  </a:lnTo>
                  <a:lnTo>
                    <a:pt x="286" y="345"/>
                  </a:lnTo>
                  <a:lnTo>
                    <a:pt x="288" y="353"/>
                  </a:lnTo>
                  <a:lnTo>
                    <a:pt x="292" y="356"/>
                  </a:lnTo>
                  <a:lnTo>
                    <a:pt x="296" y="359"/>
                  </a:lnTo>
                  <a:lnTo>
                    <a:pt x="306" y="359"/>
                  </a:lnTo>
                  <a:lnTo>
                    <a:pt x="324" y="365"/>
                  </a:lnTo>
                  <a:lnTo>
                    <a:pt x="337" y="370"/>
                  </a:lnTo>
                  <a:lnTo>
                    <a:pt x="353" y="376"/>
                  </a:lnTo>
                  <a:lnTo>
                    <a:pt x="369" y="381"/>
                  </a:lnTo>
                  <a:lnTo>
                    <a:pt x="387" y="385"/>
                  </a:lnTo>
                  <a:lnTo>
                    <a:pt x="403" y="388"/>
                  </a:lnTo>
                  <a:lnTo>
                    <a:pt x="418" y="386"/>
                  </a:lnTo>
                  <a:lnTo>
                    <a:pt x="441" y="384"/>
                  </a:lnTo>
                  <a:lnTo>
                    <a:pt x="475" y="380"/>
                  </a:lnTo>
                  <a:lnTo>
                    <a:pt x="517" y="376"/>
                  </a:lnTo>
                  <a:lnTo>
                    <a:pt x="561" y="372"/>
                  </a:lnTo>
                  <a:lnTo>
                    <a:pt x="641" y="366"/>
                  </a:lnTo>
                  <a:lnTo>
                    <a:pt x="675" y="364"/>
                  </a:lnTo>
                  <a:lnTo>
                    <a:pt x="632" y="268"/>
                  </a:lnTo>
                  <a:lnTo>
                    <a:pt x="627" y="264"/>
                  </a:lnTo>
                  <a:lnTo>
                    <a:pt x="622" y="261"/>
                  </a:lnTo>
                  <a:lnTo>
                    <a:pt x="614" y="259"/>
                  </a:lnTo>
                  <a:lnTo>
                    <a:pt x="599" y="257"/>
                  </a:lnTo>
                  <a:lnTo>
                    <a:pt x="585" y="268"/>
                  </a:lnTo>
                  <a:lnTo>
                    <a:pt x="574" y="284"/>
                  </a:lnTo>
                  <a:lnTo>
                    <a:pt x="566" y="289"/>
                  </a:lnTo>
                  <a:lnTo>
                    <a:pt x="557" y="294"/>
                  </a:lnTo>
                  <a:lnTo>
                    <a:pt x="538" y="295"/>
                  </a:lnTo>
                  <a:lnTo>
                    <a:pt x="516" y="283"/>
                  </a:lnTo>
                  <a:lnTo>
                    <a:pt x="499" y="263"/>
                  </a:lnTo>
                  <a:lnTo>
                    <a:pt x="494" y="239"/>
                  </a:lnTo>
                  <a:lnTo>
                    <a:pt x="498" y="218"/>
                  </a:lnTo>
                  <a:lnTo>
                    <a:pt x="505" y="203"/>
                  </a:lnTo>
                  <a:lnTo>
                    <a:pt x="521" y="192"/>
                  </a:lnTo>
                  <a:lnTo>
                    <a:pt x="526" y="188"/>
                  </a:lnTo>
                  <a:lnTo>
                    <a:pt x="531" y="184"/>
                  </a:lnTo>
                  <a:lnTo>
                    <a:pt x="537" y="182"/>
                  </a:lnTo>
                  <a:lnTo>
                    <a:pt x="542" y="178"/>
                  </a:lnTo>
                  <a:lnTo>
                    <a:pt x="553" y="172"/>
                  </a:lnTo>
                  <a:lnTo>
                    <a:pt x="562" y="167"/>
                  </a:lnTo>
                  <a:lnTo>
                    <a:pt x="572" y="163"/>
                  </a:lnTo>
                  <a:lnTo>
                    <a:pt x="565" y="158"/>
                  </a:lnTo>
                  <a:lnTo>
                    <a:pt x="557" y="154"/>
                  </a:lnTo>
                  <a:lnTo>
                    <a:pt x="548" y="148"/>
                  </a:lnTo>
                  <a:lnTo>
                    <a:pt x="531" y="132"/>
                  </a:lnTo>
                  <a:lnTo>
                    <a:pt x="517" y="116"/>
                  </a:lnTo>
                  <a:lnTo>
                    <a:pt x="512" y="97"/>
                  </a:lnTo>
                  <a:lnTo>
                    <a:pt x="510" y="87"/>
                  </a:lnTo>
                  <a:lnTo>
                    <a:pt x="510" y="76"/>
                  </a:lnTo>
                  <a:lnTo>
                    <a:pt x="519" y="54"/>
                  </a:lnTo>
                  <a:lnTo>
                    <a:pt x="527" y="43"/>
                  </a:lnTo>
                  <a:lnTo>
                    <a:pt x="537" y="34"/>
                  </a:lnTo>
                  <a:lnTo>
                    <a:pt x="543" y="30"/>
                  </a:lnTo>
                  <a:lnTo>
                    <a:pt x="550" y="26"/>
                  </a:lnTo>
                  <a:lnTo>
                    <a:pt x="562" y="21"/>
                  </a:lnTo>
                  <a:lnTo>
                    <a:pt x="575" y="17"/>
                  </a:lnTo>
                  <a:lnTo>
                    <a:pt x="586" y="17"/>
                  </a:lnTo>
                  <a:lnTo>
                    <a:pt x="596" y="20"/>
                  </a:lnTo>
                  <a:lnTo>
                    <a:pt x="605" y="26"/>
                  </a:lnTo>
                  <a:lnTo>
                    <a:pt x="613" y="49"/>
                  </a:lnTo>
                  <a:lnTo>
                    <a:pt x="615" y="84"/>
                  </a:lnTo>
                  <a:lnTo>
                    <a:pt x="619" y="102"/>
                  </a:lnTo>
                  <a:lnTo>
                    <a:pt x="627" y="120"/>
                  </a:lnTo>
                  <a:lnTo>
                    <a:pt x="635" y="135"/>
                  </a:lnTo>
                  <a:lnTo>
                    <a:pt x="648" y="145"/>
                  </a:lnTo>
                  <a:lnTo>
                    <a:pt x="656" y="150"/>
                  </a:lnTo>
                  <a:lnTo>
                    <a:pt x="665" y="153"/>
                  </a:lnTo>
                  <a:lnTo>
                    <a:pt x="685" y="153"/>
                  </a:lnTo>
                  <a:lnTo>
                    <a:pt x="704" y="149"/>
                  </a:lnTo>
                  <a:lnTo>
                    <a:pt x="716" y="143"/>
                  </a:lnTo>
                  <a:lnTo>
                    <a:pt x="726" y="129"/>
                  </a:lnTo>
                  <a:lnTo>
                    <a:pt x="723" y="120"/>
                  </a:lnTo>
                  <a:lnTo>
                    <a:pt x="716" y="111"/>
                  </a:lnTo>
                  <a:lnTo>
                    <a:pt x="706" y="103"/>
                  </a:lnTo>
                  <a:lnTo>
                    <a:pt x="699" y="100"/>
                  </a:lnTo>
                  <a:lnTo>
                    <a:pt x="692" y="96"/>
                  </a:lnTo>
                  <a:lnTo>
                    <a:pt x="671" y="78"/>
                  </a:lnTo>
                  <a:lnTo>
                    <a:pt x="666" y="55"/>
                  </a:lnTo>
                  <a:lnTo>
                    <a:pt x="667" y="44"/>
                  </a:lnTo>
                  <a:lnTo>
                    <a:pt x="672" y="33"/>
                  </a:lnTo>
                  <a:lnTo>
                    <a:pt x="680" y="24"/>
                  </a:lnTo>
                  <a:lnTo>
                    <a:pt x="685" y="20"/>
                  </a:lnTo>
                  <a:lnTo>
                    <a:pt x="690" y="16"/>
                  </a:lnTo>
                  <a:lnTo>
                    <a:pt x="702" y="11"/>
                  </a:lnTo>
                  <a:lnTo>
                    <a:pt x="716" y="6"/>
                  </a:lnTo>
                  <a:lnTo>
                    <a:pt x="730" y="2"/>
                  </a:lnTo>
                  <a:lnTo>
                    <a:pt x="744" y="0"/>
                  </a:lnTo>
                  <a:lnTo>
                    <a:pt x="771" y="0"/>
                  </a:lnTo>
                  <a:lnTo>
                    <a:pt x="792" y="9"/>
                  </a:lnTo>
                  <a:lnTo>
                    <a:pt x="810" y="28"/>
                  </a:lnTo>
                  <a:lnTo>
                    <a:pt x="827" y="53"/>
                  </a:lnTo>
                  <a:lnTo>
                    <a:pt x="836" y="82"/>
                  </a:lnTo>
                  <a:lnTo>
                    <a:pt x="836" y="97"/>
                  </a:lnTo>
                  <a:lnTo>
                    <a:pt x="832" y="112"/>
                  </a:lnTo>
                  <a:lnTo>
                    <a:pt x="825" y="126"/>
                  </a:lnTo>
                  <a:lnTo>
                    <a:pt x="815" y="137"/>
                  </a:lnTo>
                  <a:lnTo>
                    <a:pt x="803" y="149"/>
                  </a:lnTo>
                  <a:lnTo>
                    <a:pt x="792" y="160"/>
                  </a:lnTo>
                  <a:lnTo>
                    <a:pt x="776" y="182"/>
                  </a:lnTo>
                  <a:lnTo>
                    <a:pt x="771" y="206"/>
                  </a:lnTo>
                  <a:lnTo>
                    <a:pt x="774" y="216"/>
                  </a:lnTo>
                  <a:lnTo>
                    <a:pt x="781" y="221"/>
                  </a:lnTo>
                  <a:lnTo>
                    <a:pt x="788" y="222"/>
                  </a:lnTo>
                  <a:lnTo>
                    <a:pt x="798" y="220"/>
                  </a:lnTo>
                  <a:lnTo>
                    <a:pt x="807" y="213"/>
                  </a:lnTo>
                  <a:lnTo>
                    <a:pt x="815" y="207"/>
                  </a:lnTo>
                  <a:lnTo>
                    <a:pt x="822" y="192"/>
                  </a:lnTo>
                  <a:lnTo>
                    <a:pt x="825" y="185"/>
                  </a:lnTo>
                  <a:lnTo>
                    <a:pt x="832" y="179"/>
                  </a:lnTo>
                  <a:lnTo>
                    <a:pt x="841" y="175"/>
                  </a:lnTo>
                  <a:lnTo>
                    <a:pt x="851" y="174"/>
                  </a:lnTo>
                  <a:lnTo>
                    <a:pt x="874" y="177"/>
                  </a:lnTo>
                  <a:lnTo>
                    <a:pt x="884" y="182"/>
                  </a:lnTo>
                  <a:lnTo>
                    <a:pt x="893" y="189"/>
                  </a:lnTo>
                  <a:lnTo>
                    <a:pt x="904" y="213"/>
                  </a:lnTo>
                  <a:lnTo>
                    <a:pt x="909" y="244"/>
                  </a:lnTo>
                  <a:lnTo>
                    <a:pt x="909" y="257"/>
                  </a:lnTo>
                  <a:lnTo>
                    <a:pt x="906" y="273"/>
                  </a:lnTo>
                  <a:lnTo>
                    <a:pt x="897" y="285"/>
                  </a:lnTo>
                  <a:lnTo>
                    <a:pt x="884" y="295"/>
                  </a:lnTo>
                  <a:lnTo>
                    <a:pt x="878" y="299"/>
                  </a:lnTo>
                  <a:lnTo>
                    <a:pt x="869" y="302"/>
                  </a:lnTo>
                  <a:lnTo>
                    <a:pt x="853" y="304"/>
                  </a:lnTo>
                  <a:lnTo>
                    <a:pt x="821" y="303"/>
                  </a:lnTo>
                  <a:lnTo>
                    <a:pt x="796" y="297"/>
                  </a:lnTo>
                  <a:lnTo>
                    <a:pt x="786" y="293"/>
                  </a:lnTo>
                  <a:lnTo>
                    <a:pt x="771" y="309"/>
                  </a:lnTo>
                  <a:lnTo>
                    <a:pt x="776" y="326"/>
                  </a:lnTo>
                  <a:lnTo>
                    <a:pt x="782" y="345"/>
                  </a:lnTo>
                  <a:lnTo>
                    <a:pt x="790" y="365"/>
                  </a:lnTo>
                  <a:lnTo>
                    <a:pt x="790" y="36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6" name="Freeform 66"/>
            <p:cNvSpPr>
              <a:spLocks/>
            </p:cNvSpPr>
            <p:nvPr/>
          </p:nvSpPr>
          <p:spPr bwMode="auto">
            <a:xfrm>
              <a:off x="1133476" y="4740275"/>
              <a:ext cx="17463" cy="57150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34" y="140"/>
                </a:cxn>
                <a:cxn ang="0">
                  <a:pos x="43" y="142"/>
                </a:cxn>
                <a:cxn ang="0">
                  <a:pos x="44" y="130"/>
                </a:cxn>
                <a:cxn ang="0">
                  <a:pos x="38" y="122"/>
                </a:cxn>
                <a:cxn ang="0">
                  <a:pos x="28" y="115"/>
                </a:cxn>
                <a:cxn ang="0">
                  <a:pos x="8" y="91"/>
                </a:cxn>
                <a:cxn ang="0">
                  <a:pos x="0" y="55"/>
                </a:cxn>
                <a:cxn ang="0">
                  <a:pos x="4" y="44"/>
                </a:cxn>
                <a:cxn ang="0">
                  <a:pos x="9" y="30"/>
                </a:cxn>
                <a:cxn ang="0">
                  <a:pos x="15" y="16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44" h="142">
                  <a:moveTo>
                    <a:pt x="26" y="0"/>
                  </a:moveTo>
                  <a:lnTo>
                    <a:pt x="34" y="140"/>
                  </a:lnTo>
                  <a:lnTo>
                    <a:pt x="43" y="142"/>
                  </a:lnTo>
                  <a:lnTo>
                    <a:pt x="44" y="130"/>
                  </a:lnTo>
                  <a:lnTo>
                    <a:pt x="38" y="122"/>
                  </a:lnTo>
                  <a:lnTo>
                    <a:pt x="28" y="115"/>
                  </a:lnTo>
                  <a:lnTo>
                    <a:pt x="8" y="91"/>
                  </a:lnTo>
                  <a:lnTo>
                    <a:pt x="0" y="55"/>
                  </a:lnTo>
                  <a:lnTo>
                    <a:pt x="4" y="44"/>
                  </a:lnTo>
                  <a:lnTo>
                    <a:pt x="9" y="30"/>
                  </a:lnTo>
                  <a:lnTo>
                    <a:pt x="15" y="16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7" name="Freeform 67"/>
            <p:cNvSpPr>
              <a:spLocks/>
            </p:cNvSpPr>
            <p:nvPr/>
          </p:nvSpPr>
          <p:spPr bwMode="auto">
            <a:xfrm>
              <a:off x="1117601" y="4840288"/>
              <a:ext cx="39688" cy="68262"/>
            </a:xfrm>
            <a:custGeom>
              <a:avLst/>
              <a:gdLst/>
              <a:ahLst/>
              <a:cxnLst>
                <a:cxn ang="0">
                  <a:pos x="84" y="144"/>
                </a:cxn>
                <a:cxn ang="0">
                  <a:pos x="89" y="149"/>
                </a:cxn>
                <a:cxn ang="0">
                  <a:pos x="98" y="158"/>
                </a:cxn>
                <a:cxn ang="0">
                  <a:pos x="97" y="167"/>
                </a:cxn>
                <a:cxn ang="0">
                  <a:pos x="89" y="169"/>
                </a:cxn>
                <a:cxn ang="0">
                  <a:pos x="74" y="169"/>
                </a:cxn>
                <a:cxn ang="0">
                  <a:pos x="55" y="164"/>
                </a:cxn>
                <a:cxn ang="0">
                  <a:pos x="45" y="159"/>
                </a:cxn>
                <a:cxn ang="0">
                  <a:pos x="35" y="152"/>
                </a:cxn>
                <a:cxn ang="0">
                  <a:pos x="17" y="134"/>
                </a:cxn>
                <a:cxn ang="0">
                  <a:pos x="5" y="111"/>
                </a:cxn>
                <a:cxn ang="0">
                  <a:pos x="0" y="85"/>
                </a:cxn>
                <a:cxn ang="0">
                  <a:pos x="5" y="57"/>
                </a:cxn>
                <a:cxn ang="0">
                  <a:pos x="12" y="43"/>
                </a:cxn>
                <a:cxn ang="0">
                  <a:pos x="24" y="28"/>
                </a:cxn>
                <a:cxn ang="0">
                  <a:pos x="38" y="14"/>
                </a:cxn>
                <a:cxn ang="0">
                  <a:pos x="48" y="8"/>
                </a:cxn>
                <a:cxn ang="0">
                  <a:pos x="52" y="4"/>
                </a:cxn>
                <a:cxn ang="0">
                  <a:pos x="58" y="0"/>
                </a:cxn>
                <a:cxn ang="0">
                  <a:pos x="63" y="15"/>
                </a:cxn>
                <a:cxn ang="0">
                  <a:pos x="52" y="28"/>
                </a:cxn>
                <a:cxn ang="0">
                  <a:pos x="41" y="42"/>
                </a:cxn>
                <a:cxn ang="0">
                  <a:pos x="33" y="59"/>
                </a:cxn>
                <a:cxn ang="0">
                  <a:pos x="29" y="78"/>
                </a:cxn>
                <a:cxn ang="0">
                  <a:pos x="33" y="100"/>
                </a:cxn>
                <a:cxn ang="0">
                  <a:pos x="39" y="111"/>
                </a:cxn>
                <a:cxn ang="0">
                  <a:pos x="47" y="121"/>
                </a:cxn>
                <a:cxn ang="0">
                  <a:pos x="59" y="131"/>
                </a:cxn>
                <a:cxn ang="0">
                  <a:pos x="67" y="136"/>
                </a:cxn>
                <a:cxn ang="0">
                  <a:pos x="74" y="142"/>
                </a:cxn>
                <a:cxn ang="0">
                  <a:pos x="84" y="144"/>
                </a:cxn>
                <a:cxn ang="0">
                  <a:pos x="84" y="144"/>
                </a:cxn>
              </a:cxnLst>
              <a:rect l="0" t="0" r="r" b="b"/>
              <a:pathLst>
                <a:path w="98" h="169">
                  <a:moveTo>
                    <a:pt x="84" y="144"/>
                  </a:moveTo>
                  <a:lnTo>
                    <a:pt x="89" y="149"/>
                  </a:lnTo>
                  <a:lnTo>
                    <a:pt x="98" y="158"/>
                  </a:lnTo>
                  <a:lnTo>
                    <a:pt x="97" y="167"/>
                  </a:lnTo>
                  <a:lnTo>
                    <a:pt x="89" y="169"/>
                  </a:lnTo>
                  <a:lnTo>
                    <a:pt x="74" y="169"/>
                  </a:lnTo>
                  <a:lnTo>
                    <a:pt x="55" y="164"/>
                  </a:lnTo>
                  <a:lnTo>
                    <a:pt x="45" y="159"/>
                  </a:lnTo>
                  <a:lnTo>
                    <a:pt x="35" y="152"/>
                  </a:lnTo>
                  <a:lnTo>
                    <a:pt x="17" y="134"/>
                  </a:lnTo>
                  <a:lnTo>
                    <a:pt x="5" y="111"/>
                  </a:lnTo>
                  <a:lnTo>
                    <a:pt x="0" y="85"/>
                  </a:lnTo>
                  <a:lnTo>
                    <a:pt x="5" y="57"/>
                  </a:lnTo>
                  <a:lnTo>
                    <a:pt x="12" y="43"/>
                  </a:lnTo>
                  <a:lnTo>
                    <a:pt x="24" y="28"/>
                  </a:lnTo>
                  <a:lnTo>
                    <a:pt x="38" y="14"/>
                  </a:lnTo>
                  <a:lnTo>
                    <a:pt x="48" y="8"/>
                  </a:lnTo>
                  <a:lnTo>
                    <a:pt x="52" y="4"/>
                  </a:lnTo>
                  <a:lnTo>
                    <a:pt x="58" y="0"/>
                  </a:lnTo>
                  <a:lnTo>
                    <a:pt x="63" y="15"/>
                  </a:lnTo>
                  <a:lnTo>
                    <a:pt x="52" y="28"/>
                  </a:lnTo>
                  <a:lnTo>
                    <a:pt x="41" y="42"/>
                  </a:lnTo>
                  <a:lnTo>
                    <a:pt x="33" y="59"/>
                  </a:lnTo>
                  <a:lnTo>
                    <a:pt x="29" y="78"/>
                  </a:lnTo>
                  <a:lnTo>
                    <a:pt x="33" y="100"/>
                  </a:lnTo>
                  <a:lnTo>
                    <a:pt x="39" y="111"/>
                  </a:lnTo>
                  <a:lnTo>
                    <a:pt x="47" y="121"/>
                  </a:lnTo>
                  <a:lnTo>
                    <a:pt x="59" y="131"/>
                  </a:lnTo>
                  <a:lnTo>
                    <a:pt x="67" y="136"/>
                  </a:lnTo>
                  <a:lnTo>
                    <a:pt x="74" y="142"/>
                  </a:lnTo>
                  <a:lnTo>
                    <a:pt x="84" y="144"/>
                  </a:lnTo>
                  <a:lnTo>
                    <a:pt x="84" y="1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8" name="Freeform 68"/>
            <p:cNvSpPr>
              <a:spLocks/>
            </p:cNvSpPr>
            <p:nvPr/>
          </p:nvSpPr>
          <p:spPr bwMode="auto">
            <a:xfrm>
              <a:off x="779463" y="4705350"/>
              <a:ext cx="303213" cy="268287"/>
            </a:xfrm>
            <a:custGeom>
              <a:avLst/>
              <a:gdLst/>
              <a:ahLst/>
              <a:cxnLst>
                <a:cxn ang="0">
                  <a:pos x="651" y="114"/>
                </a:cxn>
                <a:cxn ang="0">
                  <a:pos x="671" y="77"/>
                </a:cxn>
                <a:cxn ang="0">
                  <a:pos x="703" y="39"/>
                </a:cxn>
                <a:cxn ang="0">
                  <a:pos x="731" y="18"/>
                </a:cxn>
                <a:cxn ang="0">
                  <a:pos x="755" y="4"/>
                </a:cxn>
                <a:cxn ang="0">
                  <a:pos x="752" y="67"/>
                </a:cxn>
                <a:cxn ang="0">
                  <a:pos x="734" y="213"/>
                </a:cxn>
                <a:cxn ang="0">
                  <a:pos x="714" y="288"/>
                </a:cxn>
                <a:cxn ang="0">
                  <a:pos x="703" y="483"/>
                </a:cxn>
                <a:cxn ang="0">
                  <a:pos x="690" y="625"/>
                </a:cxn>
                <a:cxn ang="0">
                  <a:pos x="670" y="659"/>
                </a:cxn>
                <a:cxn ang="0">
                  <a:pos x="642" y="623"/>
                </a:cxn>
                <a:cxn ang="0">
                  <a:pos x="619" y="572"/>
                </a:cxn>
                <a:cxn ang="0">
                  <a:pos x="595" y="548"/>
                </a:cxn>
                <a:cxn ang="0">
                  <a:pos x="577" y="537"/>
                </a:cxn>
                <a:cxn ang="0">
                  <a:pos x="531" y="522"/>
                </a:cxn>
                <a:cxn ang="0">
                  <a:pos x="396" y="522"/>
                </a:cxn>
                <a:cxn ang="0">
                  <a:pos x="322" y="532"/>
                </a:cxn>
                <a:cxn ang="0">
                  <a:pos x="296" y="549"/>
                </a:cxn>
                <a:cxn ang="0">
                  <a:pos x="265" y="563"/>
                </a:cxn>
                <a:cxn ang="0">
                  <a:pos x="227" y="580"/>
                </a:cxn>
                <a:cxn ang="0">
                  <a:pos x="190" y="596"/>
                </a:cxn>
                <a:cxn ang="0">
                  <a:pos x="160" y="613"/>
                </a:cxn>
                <a:cxn ang="0">
                  <a:pos x="114" y="659"/>
                </a:cxn>
                <a:cxn ang="0">
                  <a:pos x="89" y="675"/>
                </a:cxn>
                <a:cxn ang="0">
                  <a:pos x="64" y="645"/>
                </a:cxn>
                <a:cxn ang="0">
                  <a:pos x="39" y="608"/>
                </a:cxn>
                <a:cxn ang="0">
                  <a:pos x="31" y="565"/>
                </a:cxn>
                <a:cxn ang="0">
                  <a:pos x="59" y="546"/>
                </a:cxn>
                <a:cxn ang="0">
                  <a:pos x="58" y="504"/>
                </a:cxn>
                <a:cxn ang="0">
                  <a:pos x="27" y="509"/>
                </a:cxn>
                <a:cxn ang="0">
                  <a:pos x="3" y="507"/>
                </a:cxn>
                <a:cxn ang="0">
                  <a:pos x="26" y="485"/>
                </a:cxn>
                <a:cxn ang="0">
                  <a:pos x="69" y="485"/>
                </a:cxn>
                <a:cxn ang="0">
                  <a:pos x="85" y="537"/>
                </a:cxn>
                <a:cxn ang="0">
                  <a:pos x="64" y="571"/>
                </a:cxn>
                <a:cxn ang="0">
                  <a:pos x="79" y="618"/>
                </a:cxn>
                <a:cxn ang="0">
                  <a:pos x="95" y="629"/>
                </a:cxn>
                <a:cxn ang="0">
                  <a:pos x="127" y="600"/>
                </a:cxn>
                <a:cxn ang="0">
                  <a:pos x="152" y="585"/>
                </a:cxn>
                <a:cxn ang="0">
                  <a:pos x="185" y="570"/>
                </a:cxn>
                <a:cxn ang="0">
                  <a:pos x="223" y="555"/>
                </a:cxn>
                <a:cxn ang="0">
                  <a:pos x="263" y="537"/>
                </a:cxn>
                <a:cxn ang="0">
                  <a:pos x="303" y="514"/>
                </a:cxn>
                <a:cxn ang="0">
                  <a:pos x="327" y="499"/>
                </a:cxn>
                <a:cxn ang="0">
                  <a:pos x="404" y="491"/>
                </a:cxn>
                <a:cxn ang="0">
                  <a:pos x="525" y="489"/>
                </a:cxn>
                <a:cxn ang="0">
                  <a:pos x="593" y="507"/>
                </a:cxn>
                <a:cxn ang="0">
                  <a:pos x="618" y="522"/>
                </a:cxn>
                <a:cxn ang="0">
                  <a:pos x="661" y="568"/>
                </a:cxn>
                <a:cxn ang="0">
                  <a:pos x="681" y="311"/>
                </a:cxn>
                <a:cxn ang="0">
                  <a:pos x="696" y="244"/>
                </a:cxn>
                <a:cxn ang="0">
                  <a:pos x="724" y="144"/>
                </a:cxn>
                <a:cxn ang="0">
                  <a:pos x="726" y="62"/>
                </a:cxn>
                <a:cxn ang="0">
                  <a:pos x="684" y="110"/>
                </a:cxn>
                <a:cxn ang="0">
                  <a:pos x="659" y="152"/>
                </a:cxn>
                <a:cxn ang="0">
                  <a:pos x="637" y="152"/>
                </a:cxn>
              </a:cxnLst>
              <a:rect l="0" t="0" r="r" b="b"/>
              <a:pathLst>
                <a:path w="763" h="675">
                  <a:moveTo>
                    <a:pt x="637" y="152"/>
                  </a:moveTo>
                  <a:lnTo>
                    <a:pt x="643" y="134"/>
                  </a:lnTo>
                  <a:lnTo>
                    <a:pt x="651" y="114"/>
                  </a:lnTo>
                  <a:lnTo>
                    <a:pt x="657" y="102"/>
                  </a:lnTo>
                  <a:lnTo>
                    <a:pt x="664" y="90"/>
                  </a:lnTo>
                  <a:lnTo>
                    <a:pt x="671" y="77"/>
                  </a:lnTo>
                  <a:lnTo>
                    <a:pt x="681" y="64"/>
                  </a:lnTo>
                  <a:lnTo>
                    <a:pt x="691" y="52"/>
                  </a:lnTo>
                  <a:lnTo>
                    <a:pt x="703" y="39"/>
                  </a:lnTo>
                  <a:lnTo>
                    <a:pt x="715" y="28"/>
                  </a:lnTo>
                  <a:lnTo>
                    <a:pt x="723" y="23"/>
                  </a:lnTo>
                  <a:lnTo>
                    <a:pt x="731" y="18"/>
                  </a:lnTo>
                  <a:lnTo>
                    <a:pt x="738" y="13"/>
                  </a:lnTo>
                  <a:lnTo>
                    <a:pt x="746" y="8"/>
                  </a:lnTo>
                  <a:lnTo>
                    <a:pt x="755" y="4"/>
                  </a:lnTo>
                  <a:lnTo>
                    <a:pt x="763" y="0"/>
                  </a:lnTo>
                  <a:lnTo>
                    <a:pt x="760" y="20"/>
                  </a:lnTo>
                  <a:lnTo>
                    <a:pt x="752" y="67"/>
                  </a:lnTo>
                  <a:lnTo>
                    <a:pt x="741" y="172"/>
                  </a:lnTo>
                  <a:lnTo>
                    <a:pt x="738" y="192"/>
                  </a:lnTo>
                  <a:lnTo>
                    <a:pt x="734" y="213"/>
                  </a:lnTo>
                  <a:lnTo>
                    <a:pt x="728" y="239"/>
                  </a:lnTo>
                  <a:lnTo>
                    <a:pt x="722" y="263"/>
                  </a:lnTo>
                  <a:lnTo>
                    <a:pt x="714" y="288"/>
                  </a:lnTo>
                  <a:lnTo>
                    <a:pt x="708" y="311"/>
                  </a:lnTo>
                  <a:lnTo>
                    <a:pt x="702" y="349"/>
                  </a:lnTo>
                  <a:lnTo>
                    <a:pt x="703" y="483"/>
                  </a:lnTo>
                  <a:lnTo>
                    <a:pt x="700" y="566"/>
                  </a:lnTo>
                  <a:lnTo>
                    <a:pt x="696" y="600"/>
                  </a:lnTo>
                  <a:lnTo>
                    <a:pt x="690" y="625"/>
                  </a:lnTo>
                  <a:lnTo>
                    <a:pt x="683" y="642"/>
                  </a:lnTo>
                  <a:lnTo>
                    <a:pt x="676" y="654"/>
                  </a:lnTo>
                  <a:lnTo>
                    <a:pt x="670" y="659"/>
                  </a:lnTo>
                  <a:lnTo>
                    <a:pt x="664" y="659"/>
                  </a:lnTo>
                  <a:lnTo>
                    <a:pt x="651" y="642"/>
                  </a:lnTo>
                  <a:lnTo>
                    <a:pt x="642" y="623"/>
                  </a:lnTo>
                  <a:lnTo>
                    <a:pt x="633" y="597"/>
                  </a:lnTo>
                  <a:lnTo>
                    <a:pt x="627" y="585"/>
                  </a:lnTo>
                  <a:lnTo>
                    <a:pt x="619" y="572"/>
                  </a:lnTo>
                  <a:lnTo>
                    <a:pt x="611" y="562"/>
                  </a:lnTo>
                  <a:lnTo>
                    <a:pt x="601" y="552"/>
                  </a:lnTo>
                  <a:lnTo>
                    <a:pt x="595" y="548"/>
                  </a:lnTo>
                  <a:lnTo>
                    <a:pt x="589" y="543"/>
                  </a:lnTo>
                  <a:lnTo>
                    <a:pt x="583" y="539"/>
                  </a:lnTo>
                  <a:lnTo>
                    <a:pt x="577" y="537"/>
                  </a:lnTo>
                  <a:lnTo>
                    <a:pt x="561" y="531"/>
                  </a:lnTo>
                  <a:lnTo>
                    <a:pt x="546" y="525"/>
                  </a:lnTo>
                  <a:lnTo>
                    <a:pt x="531" y="522"/>
                  </a:lnTo>
                  <a:lnTo>
                    <a:pt x="513" y="519"/>
                  </a:lnTo>
                  <a:lnTo>
                    <a:pt x="477" y="517"/>
                  </a:lnTo>
                  <a:lnTo>
                    <a:pt x="396" y="522"/>
                  </a:lnTo>
                  <a:lnTo>
                    <a:pt x="366" y="523"/>
                  </a:lnTo>
                  <a:lnTo>
                    <a:pt x="335" y="525"/>
                  </a:lnTo>
                  <a:lnTo>
                    <a:pt x="322" y="532"/>
                  </a:lnTo>
                  <a:lnTo>
                    <a:pt x="311" y="538"/>
                  </a:lnTo>
                  <a:lnTo>
                    <a:pt x="303" y="546"/>
                  </a:lnTo>
                  <a:lnTo>
                    <a:pt x="296" y="549"/>
                  </a:lnTo>
                  <a:lnTo>
                    <a:pt x="289" y="553"/>
                  </a:lnTo>
                  <a:lnTo>
                    <a:pt x="277" y="558"/>
                  </a:lnTo>
                  <a:lnTo>
                    <a:pt x="265" y="563"/>
                  </a:lnTo>
                  <a:lnTo>
                    <a:pt x="252" y="570"/>
                  </a:lnTo>
                  <a:lnTo>
                    <a:pt x="239" y="575"/>
                  </a:lnTo>
                  <a:lnTo>
                    <a:pt x="227" y="580"/>
                  </a:lnTo>
                  <a:lnTo>
                    <a:pt x="214" y="585"/>
                  </a:lnTo>
                  <a:lnTo>
                    <a:pt x="203" y="591"/>
                  </a:lnTo>
                  <a:lnTo>
                    <a:pt x="190" y="596"/>
                  </a:lnTo>
                  <a:lnTo>
                    <a:pt x="180" y="601"/>
                  </a:lnTo>
                  <a:lnTo>
                    <a:pt x="169" y="608"/>
                  </a:lnTo>
                  <a:lnTo>
                    <a:pt x="160" y="613"/>
                  </a:lnTo>
                  <a:lnTo>
                    <a:pt x="151" y="619"/>
                  </a:lnTo>
                  <a:lnTo>
                    <a:pt x="126" y="643"/>
                  </a:lnTo>
                  <a:lnTo>
                    <a:pt x="114" y="659"/>
                  </a:lnTo>
                  <a:lnTo>
                    <a:pt x="104" y="669"/>
                  </a:lnTo>
                  <a:lnTo>
                    <a:pt x="95" y="675"/>
                  </a:lnTo>
                  <a:lnTo>
                    <a:pt x="89" y="675"/>
                  </a:lnTo>
                  <a:lnTo>
                    <a:pt x="78" y="666"/>
                  </a:lnTo>
                  <a:lnTo>
                    <a:pt x="69" y="653"/>
                  </a:lnTo>
                  <a:lnTo>
                    <a:pt x="64" y="645"/>
                  </a:lnTo>
                  <a:lnTo>
                    <a:pt x="56" y="634"/>
                  </a:lnTo>
                  <a:lnTo>
                    <a:pt x="48" y="621"/>
                  </a:lnTo>
                  <a:lnTo>
                    <a:pt x="39" y="608"/>
                  </a:lnTo>
                  <a:lnTo>
                    <a:pt x="27" y="582"/>
                  </a:lnTo>
                  <a:lnTo>
                    <a:pt x="26" y="572"/>
                  </a:lnTo>
                  <a:lnTo>
                    <a:pt x="31" y="565"/>
                  </a:lnTo>
                  <a:lnTo>
                    <a:pt x="37" y="560"/>
                  </a:lnTo>
                  <a:lnTo>
                    <a:pt x="45" y="556"/>
                  </a:lnTo>
                  <a:lnTo>
                    <a:pt x="59" y="546"/>
                  </a:lnTo>
                  <a:lnTo>
                    <a:pt x="66" y="532"/>
                  </a:lnTo>
                  <a:lnTo>
                    <a:pt x="64" y="513"/>
                  </a:lnTo>
                  <a:lnTo>
                    <a:pt x="58" y="504"/>
                  </a:lnTo>
                  <a:lnTo>
                    <a:pt x="49" y="501"/>
                  </a:lnTo>
                  <a:lnTo>
                    <a:pt x="39" y="504"/>
                  </a:lnTo>
                  <a:lnTo>
                    <a:pt x="27" y="509"/>
                  </a:lnTo>
                  <a:lnTo>
                    <a:pt x="8" y="527"/>
                  </a:lnTo>
                  <a:lnTo>
                    <a:pt x="0" y="546"/>
                  </a:lnTo>
                  <a:lnTo>
                    <a:pt x="3" y="507"/>
                  </a:lnTo>
                  <a:lnTo>
                    <a:pt x="13" y="494"/>
                  </a:lnTo>
                  <a:lnTo>
                    <a:pt x="20" y="489"/>
                  </a:lnTo>
                  <a:lnTo>
                    <a:pt x="26" y="485"/>
                  </a:lnTo>
                  <a:lnTo>
                    <a:pt x="37" y="481"/>
                  </a:lnTo>
                  <a:lnTo>
                    <a:pt x="49" y="480"/>
                  </a:lnTo>
                  <a:lnTo>
                    <a:pt x="69" y="485"/>
                  </a:lnTo>
                  <a:lnTo>
                    <a:pt x="82" y="496"/>
                  </a:lnTo>
                  <a:lnTo>
                    <a:pt x="87" y="515"/>
                  </a:lnTo>
                  <a:lnTo>
                    <a:pt x="85" y="537"/>
                  </a:lnTo>
                  <a:lnTo>
                    <a:pt x="77" y="558"/>
                  </a:lnTo>
                  <a:lnTo>
                    <a:pt x="69" y="567"/>
                  </a:lnTo>
                  <a:lnTo>
                    <a:pt x="64" y="571"/>
                  </a:lnTo>
                  <a:lnTo>
                    <a:pt x="58" y="575"/>
                  </a:lnTo>
                  <a:lnTo>
                    <a:pt x="77" y="611"/>
                  </a:lnTo>
                  <a:lnTo>
                    <a:pt x="79" y="618"/>
                  </a:lnTo>
                  <a:lnTo>
                    <a:pt x="85" y="627"/>
                  </a:lnTo>
                  <a:lnTo>
                    <a:pt x="90" y="629"/>
                  </a:lnTo>
                  <a:lnTo>
                    <a:pt x="95" y="629"/>
                  </a:lnTo>
                  <a:lnTo>
                    <a:pt x="112" y="614"/>
                  </a:lnTo>
                  <a:lnTo>
                    <a:pt x="121" y="604"/>
                  </a:lnTo>
                  <a:lnTo>
                    <a:pt x="127" y="600"/>
                  </a:lnTo>
                  <a:lnTo>
                    <a:pt x="135" y="595"/>
                  </a:lnTo>
                  <a:lnTo>
                    <a:pt x="143" y="590"/>
                  </a:lnTo>
                  <a:lnTo>
                    <a:pt x="152" y="585"/>
                  </a:lnTo>
                  <a:lnTo>
                    <a:pt x="162" y="580"/>
                  </a:lnTo>
                  <a:lnTo>
                    <a:pt x="174" y="575"/>
                  </a:lnTo>
                  <a:lnTo>
                    <a:pt x="185" y="570"/>
                  </a:lnTo>
                  <a:lnTo>
                    <a:pt x="198" y="565"/>
                  </a:lnTo>
                  <a:lnTo>
                    <a:pt x="210" y="560"/>
                  </a:lnTo>
                  <a:lnTo>
                    <a:pt x="223" y="555"/>
                  </a:lnTo>
                  <a:lnTo>
                    <a:pt x="237" y="548"/>
                  </a:lnTo>
                  <a:lnTo>
                    <a:pt x="250" y="543"/>
                  </a:lnTo>
                  <a:lnTo>
                    <a:pt x="263" y="537"/>
                  </a:lnTo>
                  <a:lnTo>
                    <a:pt x="277" y="532"/>
                  </a:lnTo>
                  <a:lnTo>
                    <a:pt x="290" y="524"/>
                  </a:lnTo>
                  <a:lnTo>
                    <a:pt x="303" y="514"/>
                  </a:lnTo>
                  <a:lnTo>
                    <a:pt x="314" y="505"/>
                  </a:lnTo>
                  <a:lnTo>
                    <a:pt x="320" y="501"/>
                  </a:lnTo>
                  <a:lnTo>
                    <a:pt x="327" y="499"/>
                  </a:lnTo>
                  <a:lnTo>
                    <a:pt x="347" y="495"/>
                  </a:lnTo>
                  <a:lnTo>
                    <a:pt x="367" y="495"/>
                  </a:lnTo>
                  <a:lnTo>
                    <a:pt x="404" y="491"/>
                  </a:lnTo>
                  <a:lnTo>
                    <a:pt x="443" y="488"/>
                  </a:lnTo>
                  <a:lnTo>
                    <a:pt x="484" y="486"/>
                  </a:lnTo>
                  <a:lnTo>
                    <a:pt x="525" y="489"/>
                  </a:lnTo>
                  <a:lnTo>
                    <a:pt x="565" y="496"/>
                  </a:lnTo>
                  <a:lnTo>
                    <a:pt x="584" y="503"/>
                  </a:lnTo>
                  <a:lnTo>
                    <a:pt x="593" y="507"/>
                  </a:lnTo>
                  <a:lnTo>
                    <a:pt x="602" y="512"/>
                  </a:lnTo>
                  <a:lnTo>
                    <a:pt x="611" y="515"/>
                  </a:lnTo>
                  <a:lnTo>
                    <a:pt x="618" y="522"/>
                  </a:lnTo>
                  <a:lnTo>
                    <a:pt x="635" y="534"/>
                  </a:lnTo>
                  <a:lnTo>
                    <a:pt x="649" y="551"/>
                  </a:lnTo>
                  <a:lnTo>
                    <a:pt x="661" y="568"/>
                  </a:lnTo>
                  <a:lnTo>
                    <a:pt x="670" y="509"/>
                  </a:lnTo>
                  <a:lnTo>
                    <a:pt x="678" y="374"/>
                  </a:lnTo>
                  <a:lnTo>
                    <a:pt x="681" y="311"/>
                  </a:lnTo>
                  <a:lnTo>
                    <a:pt x="685" y="285"/>
                  </a:lnTo>
                  <a:lnTo>
                    <a:pt x="690" y="263"/>
                  </a:lnTo>
                  <a:lnTo>
                    <a:pt x="696" y="244"/>
                  </a:lnTo>
                  <a:lnTo>
                    <a:pt x="703" y="225"/>
                  </a:lnTo>
                  <a:lnTo>
                    <a:pt x="715" y="187"/>
                  </a:lnTo>
                  <a:lnTo>
                    <a:pt x="724" y="144"/>
                  </a:lnTo>
                  <a:lnTo>
                    <a:pt x="731" y="100"/>
                  </a:lnTo>
                  <a:lnTo>
                    <a:pt x="736" y="53"/>
                  </a:lnTo>
                  <a:lnTo>
                    <a:pt x="726" y="62"/>
                  </a:lnTo>
                  <a:lnTo>
                    <a:pt x="714" y="72"/>
                  </a:lnTo>
                  <a:lnTo>
                    <a:pt x="700" y="88"/>
                  </a:lnTo>
                  <a:lnTo>
                    <a:pt x="684" y="110"/>
                  </a:lnTo>
                  <a:lnTo>
                    <a:pt x="676" y="123"/>
                  </a:lnTo>
                  <a:lnTo>
                    <a:pt x="667" y="136"/>
                  </a:lnTo>
                  <a:lnTo>
                    <a:pt x="659" y="152"/>
                  </a:lnTo>
                  <a:lnTo>
                    <a:pt x="651" y="168"/>
                  </a:lnTo>
                  <a:lnTo>
                    <a:pt x="635" y="207"/>
                  </a:lnTo>
                  <a:lnTo>
                    <a:pt x="637" y="152"/>
                  </a:lnTo>
                  <a:lnTo>
                    <a:pt x="637" y="15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9" name="Freeform 69"/>
            <p:cNvSpPr>
              <a:spLocks/>
            </p:cNvSpPr>
            <p:nvPr/>
          </p:nvSpPr>
          <p:spPr bwMode="auto">
            <a:xfrm>
              <a:off x="731838" y="4903788"/>
              <a:ext cx="720725" cy="219075"/>
            </a:xfrm>
            <a:custGeom>
              <a:avLst/>
              <a:gdLst/>
              <a:ahLst/>
              <a:cxnLst>
                <a:cxn ang="0">
                  <a:pos x="66" y="19"/>
                </a:cxn>
                <a:cxn ang="0">
                  <a:pos x="73" y="76"/>
                </a:cxn>
                <a:cxn ang="0">
                  <a:pos x="66" y="93"/>
                </a:cxn>
                <a:cxn ang="0">
                  <a:pos x="30" y="122"/>
                </a:cxn>
                <a:cxn ang="0">
                  <a:pos x="50" y="152"/>
                </a:cxn>
                <a:cxn ang="0">
                  <a:pos x="84" y="190"/>
                </a:cxn>
                <a:cxn ang="0">
                  <a:pos x="146" y="334"/>
                </a:cxn>
                <a:cxn ang="0">
                  <a:pos x="232" y="330"/>
                </a:cxn>
                <a:cxn ang="0">
                  <a:pos x="322" y="238"/>
                </a:cxn>
                <a:cxn ang="0">
                  <a:pos x="379" y="191"/>
                </a:cxn>
                <a:cxn ang="0">
                  <a:pos x="432" y="162"/>
                </a:cxn>
                <a:cxn ang="0">
                  <a:pos x="501" y="124"/>
                </a:cxn>
                <a:cxn ang="0">
                  <a:pos x="589" y="155"/>
                </a:cxn>
                <a:cxn ang="0">
                  <a:pos x="831" y="168"/>
                </a:cxn>
                <a:cxn ang="0">
                  <a:pos x="1060" y="151"/>
                </a:cxn>
                <a:cxn ang="0">
                  <a:pos x="1136" y="235"/>
                </a:cxn>
                <a:cxn ang="0">
                  <a:pos x="1084" y="312"/>
                </a:cxn>
                <a:cxn ang="0">
                  <a:pos x="957" y="242"/>
                </a:cxn>
                <a:cxn ang="0">
                  <a:pos x="962" y="309"/>
                </a:cxn>
                <a:cxn ang="0">
                  <a:pos x="1021" y="367"/>
                </a:cxn>
                <a:cxn ang="0">
                  <a:pos x="961" y="486"/>
                </a:cxn>
                <a:cxn ang="0">
                  <a:pos x="1029" y="472"/>
                </a:cxn>
                <a:cxn ang="0">
                  <a:pos x="1063" y="384"/>
                </a:cxn>
                <a:cxn ang="0">
                  <a:pos x="1112" y="455"/>
                </a:cxn>
                <a:cxn ang="0">
                  <a:pos x="1179" y="522"/>
                </a:cxn>
                <a:cxn ang="0">
                  <a:pos x="1141" y="435"/>
                </a:cxn>
                <a:cxn ang="0">
                  <a:pos x="1220" y="391"/>
                </a:cxn>
                <a:cxn ang="0">
                  <a:pos x="1288" y="425"/>
                </a:cxn>
                <a:cxn ang="0">
                  <a:pos x="1235" y="347"/>
                </a:cxn>
                <a:cxn ang="0">
                  <a:pos x="1241" y="286"/>
                </a:cxn>
                <a:cxn ang="0">
                  <a:pos x="1314" y="194"/>
                </a:cxn>
                <a:cxn ang="0">
                  <a:pos x="1370" y="157"/>
                </a:cxn>
                <a:cxn ang="0">
                  <a:pos x="1490" y="127"/>
                </a:cxn>
                <a:cxn ang="0">
                  <a:pos x="1581" y="152"/>
                </a:cxn>
                <a:cxn ang="0">
                  <a:pos x="1358" y="195"/>
                </a:cxn>
                <a:cxn ang="0">
                  <a:pos x="1266" y="296"/>
                </a:cxn>
                <a:cxn ang="0">
                  <a:pos x="1303" y="367"/>
                </a:cxn>
                <a:cxn ang="0">
                  <a:pos x="1268" y="467"/>
                </a:cxn>
                <a:cxn ang="0">
                  <a:pos x="1193" y="411"/>
                </a:cxn>
                <a:cxn ang="0">
                  <a:pos x="1177" y="467"/>
                </a:cxn>
                <a:cxn ang="0">
                  <a:pos x="1170" y="550"/>
                </a:cxn>
                <a:cxn ang="0">
                  <a:pos x="1087" y="482"/>
                </a:cxn>
                <a:cxn ang="0">
                  <a:pos x="1069" y="411"/>
                </a:cxn>
                <a:cxn ang="0">
                  <a:pos x="1024" y="523"/>
                </a:cxn>
                <a:cxn ang="0">
                  <a:pos x="934" y="487"/>
                </a:cxn>
                <a:cxn ang="0">
                  <a:pos x="970" y="378"/>
                </a:cxn>
                <a:cxn ang="0">
                  <a:pos x="920" y="232"/>
                </a:cxn>
                <a:cxn ang="0">
                  <a:pos x="1006" y="220"/>
                </a:cxn>
                <a:cxn ang="0">
                  <a:pos x="1084" y="282"/>
                </a:cxn>
                <a:cxn ang="0">
                  <a:pos x="1081" y="191"/>
                </a:cxn>
                <a:cxn ang="0">
                  <a:pos x="937" y="180"/>
                </a:cxn>
                <a:cxn ang="0">
                  <a:pos x="653" y="191"/>
                </a:cxn>
                <a:cxn ang="0">
                  <a:pos x="481" y="170"/>
                </a:cxn>
                <a:cxn ang="0">
                  <a:pos x="413" y="205"/>
                </a:cxn>
                <a:cxn ang="0">
                  <a:pos x="331" y="281"/>
                </a:cxn>
                <a:cxn ang="0">
                  <a:pos x="251" y="357"/>
                </a:cxn>
                <a:cxn ang="0">
                  <a:pos x="156" y="377"/>
                </a:cxn>
                <a:cxn ang="0">
                  <a:pos x="112" y="235"/>
                </a:cxn>
                <a:cxn ang="0">
                  <a:pos x="29" y="181"/>
                </a:cxn>
                <a:cxn ang="0">
                  <a:pos x="1" y="102"/>
                </a:cxn>
                <a:cxn ang="0">
                  <a:pos x="47" y="8"/>
                </a:cxn>
              </a:cxnLst>
              <a:rect l="0" t="0" r="r" b="b"/>
              <a:pathLst>
                <a:path w="1815" h="552">
                  <a:moveTo>
                    <a:pt x="111" y="46"/>
                  </a:moveTo>
                  <a:lnTo>
                    <a:pt x="106" y="38"/>
                  </a:lnTo>
                  <a:lnTo>
                    <a:pt x="93" y="24"/>
                  </a:lnTo>
                  <a:lnTo>
                    <a:pt x="88" y="22"/>
                  </a:lnTo>
                  <a:lnTo>
                    <a:pt x="84" y="19"/>
                  </a:lnTo>
                  <a:lnTo>
                    <a:pt x="76" y="17"/>
                  </a:lnTo>
                  <a:lnTo>
                    <a:pt x="66" y="19"/>
                  </a:lnTo>
                  <a:lnTo>
                    <a:pt x="57" y="28"/>
                  </a:lnTo>
                  <a:lnTo>
                    <a:pt x="50" y="41"/>
                  </a:lnTo>
                  <a:lnTo>
                    <a:pt x="52" y="52"/>
                  </a:lnTo>
                  <a:lnTo>
                    <a:pt x="57" y="62"/>
                  </a:lnTo>
                  <a:lnTo>
                    <a:pt x="64" y="70"/>
                  </a:lnTo>
                  <a:lnTo>
                    <a:pt x="69" y="74"/>
                  </a:lnTo>
                  <a:lnTo>
                    <a:pt x="73" y="76"/>
                  </a:lnTo>
                  <a:lnTo>
                    <a:pt x="82" y="81"/>
                  </a:lnTo>
                  <a:lnTo>
                    <a:pt x="91" y="85"/>
                  </a:lnTo>
                  <a:lnTo>
                    <a:pt x="95" y="94"/>
                  </a:lnTo>
                  <a:lnTo>
                    <a:pt x="93" y="100"/>
                  </a:lnTo>
                  <a:lnTo>
                    <a:pt x="86" y="103"/>
                  </a:lnTo>
                  <a:lnTo>
                    <a:pt x="73" y="98"/>
                  </a:lnTo>
                  <a:lnTo>
                    <a:pt x="66" y="93"/>
                  </a:lnTo>
                  <a:lnTo>
                    <a:pt x="59" y="88"/>
                  </a:lnTo>
                  <a:lnTo>
                    <a:pt x="52" y="84"/>
                  </a:lnTo>
                  <a:lnTo>
                    <a:pt x="45" y="81"/>
                  </a:lnTo>
                  <a:lnTo>
                    <a:pt x="40" y="83"/>
                  </a:lnTo>
                  <a:lnTo>
                    <a:pt x="35" y="88"/>
                  </a:lnTo>
                  <a:lnTo>
                    <a:pt x="29" y="104"/>
                  </a:lnTo>
                  <a:lnTo>
                    <a:pt x="30" y="122"/>
                  </a:lnTo>
                  <a:lnTo>
                    <a:pt x="36" y="128"/>
                  </a:lnTo>
                  <a:lnTo>
                    <a:pt x="47" y="133"/>
                  </a:lnTo>
                  <a:lnTo>
                    <a:pt x="60" y="134"/>
                  </a:lnTo>
                  <a:lnTo>
                    <a:pt x="79" y="132"/>
                  </a:lnTo>
                  <a:lnTo>
                    <a:pt x="83" y="146"/>
                  </a:lnTo>
                  <a:lnTo>
                    <a:pt x="59" y="148"/>
                  </a:lnTo>
                  <a:lnTo>
                    <a:pt x="50" y="152"/>
                  </a:lnTo>
                  <a:lnTo>
                    <a:pt x="49" y="157"/>
                  </a:lnTo>
                  <a:lnTo>
                    <a:pt x="50" y="165"/>
                  </a:lnTo>
                  <a:lnTo>
                    <a:pt x="54" y="174"/>
                  </a:lnTo>
                  <a:lnTo>
                    <a:pt x="58" y="180"/>
                  </a:lnTo>
                  <a:lnTo>
                    <a:pt x="63" y="185"/>
                  </a:lnTo>
                  <a:lnTo>
                    <a:pt x="69" y="189"/>
                  </a:lnTo>
                  <a:lnTo>
                    <a:pt x="84" y="190"/>
                  </a:lnTo>
                  <a:lnTo>
                    <a:pt x="105" y="185"/>
                  </a:lnTo>
                  <a:lnTo>
                    <a:pt x="116" y="185"/>
                  </a:lnTo>
                  <a:lnTo>
                    <a:pt x="125" y="192"/>
                  </a:lnTo>
                  <a:lnTo>
                    <a:pt x="137" y="219"/>
                  </a:lnTo>
                  <a:lnTo>
                    <a:pt x="148" y="275"/>
                  </a:lnTo>
                  <a:lnTo>
                    <a:pt x="145" y="321"/>
                  </a:lnTo>
                  <a:lnTo>
                    <a:pt x="146" y="334"/>
                  </a:lnTo>
                  <a:lnTo>
                    <a:pt x="153" y="343"/>
                  </a:lnTo>
                  <a:lnTo>
                    <a:pt x="156" y="347"/>
                  </a:lnTo>
                  <a:lnTo>
                    <a:pt x="161" y="349"/>
                  </a:lnTo>
                  <a:lnTo>
                    <a:pt x="177" y="350"/>
                  </a:lnTo>
                  <a:lnTo>
                    <a:pt x="213" y="340"/>
                  </a:lnTo>
                  <a:lnTo>
                    <a:pt x="223" y="335"/>
                  </a:lnTo>
                  <a:lnTo>
                    <a:pt x="232" y="330"/>
                  </a:lnTo>
                  <a:lnTo>
                    <a:pt x="242" y="325"/>
                  </a:lnTo>
                  <a:lnTo>
                    <a:pt x="251" y="319"/>
                  </a:lnTo>
                  <a:lnTo>
                    <a:pt x="270" y="304"/>
                  </a:lnTo>
                  <a:lnTo>
                    <a:pt x="286" y="287"/>
                  </a:lnTo>
                  <a:lnTo>
                    <a:pt x="302" y="270"/>
                  </a:lnTo>
                  <a:lnTo>
                    <a:pt x="314" y="249"/>
                  </a:lnTo>
                  <a:lnTo>
                    <a:pt x="322" y="238"/>
                  </a:lnTo>
                  <a:lnTo>
                    <a:pt x="331" y="228"/>
                  </a:lnTo>
                  <a:lnTo>
                    <a:pt x="341" y="218"/>
                  </a:lnTo>
                  <a:lnTo>
                    <a:pt x="352" y="209"/>
                  </a:lnTo>
                  <a:lnTo>
                    <a:pt x="358" y="204"/>
                  </a:lnTo>
                  <a:lnTo>
                    <a:pt x="366" y="200"/>
                  </a:lnTo>
                  <a:lnTo>
                    <a:pt x="372" y="195"/>
                  </a:lnTo>
                  <a:lnTo>
                    <a:pt x="379" y="191"/>
                  </a:lnTo>
                  <a:lnTo>
                    <a:pt x="386" y="186"/>
                  </a:lnTo>
                  <a:lnTo>
                    <a:pt x="393" y="182"/>
                  </a:lnTo>
                  <a:lnTo>
                    <a:pt x="399" y="179"/>
                  </a:lnTo>
                  <a:lnTo>
                    <a:pt x="406" y="175"/>
                  </a:lnTo>
                  <a:lnTo>
                    <a:pt x="413" y="171"/>
                  </a:lnTo>
                  <a:lnTo>
                    <a:pt x="419" y="168"/>
                  </a:lnTo>
                  <a:lnTo>
                    <a:pt x="432" y="162"/>
                  </a:lnTo>
                  <a:lnTo>
                    <a:pt x="443" y="157"/>
                  </a:lnTo>
                  <a:lnTo>
                    <a:pt x="454" y="152"/>
                  </a:lnTo>
                  <a:lnTo>
                    <a:pt x="468" y="146"/>
                  </a:lnTo>
                  <a:lnTo>
                    <a:pt x="475" y="143"/>
                  </a:lnTo>
                  <a:lnTo>
                    <a:pt x="475" y="132"/>
                  </a:lnTo>
                  <a:lnTo>
                    <a:pt x="482" y="124"/>
                  </a:lnTo>
                  <a:lnTo>
                    <a:pt x="501" y="124"/>
                  </a:lnTo>
                  <a:lnTo>
                    <a:pt x="516" y="128"/>
                  </a:lnTo>
                  <a:lnTo>
                    <a:pt x="525" y="132"/>
                  </a:lnTo>
                  <a:lnTo>
                    <a:pt x="535" y="136"/>
                  </a:lnTo>
                  <a:lnTo>
                    <a:pt x="547" y="141"/>
                  </a:lnTo>
                  <a:lnTo>
                    <a:pt x="559" y="144"/>
                  </a:lnTo>
                  <a:lnTo>
                    <a:pt x="573" y="150"/>
                  </a:lnTo>
                  <a:lnTo>
                    <a:pt x="589" y="155"/>
                  </a:lnTo>
                  <a:lnTo>
                    <a:pt x="606" y="160"/>
                  </a:lnTo>
                  <a:lnTo>
                    <a:pt x="625" y="163"/>
                  </a:lnTo>
                  <a:lnTo>
                    <a:pt x="645" y="167"/>
                  </a:lnTo>
                  <a:lnTo>
                    <a:pt x="667" y="170"/>
                  </a:lnTo>
                  <a:lnTo>
                    <a:pt x="717" y="174"/>
                  </a:lnTo>
                  <a:lnTo>
                    <a:pt x="775" y="174"/>
                  </a:lnTo>
                  <a:lnTo>
                    <a:pt x="831" y="168"/>
                  </a:lnTo>
                  <a:lnTo>
                    <a:pt x="874" y="162"/>
                  </a:lnTo>
                  <a:lnTo>
                    <a:pt x="905" y="155"/>
                  </a:lnTo>
                  <a:lnTo>
                    <a:pt x="932" y="148"/>
                  </a:lnTo>
                  <a:lnTo>
                    <a:pt x="953" y="143"/>
                  </a:lnTo>
                  <a:lnTo>
                    <a:pt x="976" y="139"/>
                  </a:lnTo>
                  <a:lnTo>
                    <a:pt x="1030" y="143"/>
                  </a:lnTo>
                  <a:lnTo>
                    <a:pt x="1060" y="151"/>
                  </a:lnTo>
                  <a:lnTo>
                    <a:pt x="1084" y="160"/>
                  </a:lnTo>
                  <a:lnTo>
                    <a:pt x="1093" y="163"/>
                  </a:lnTo>
                  <a:lnTo>
                    <a:pt x="1102" y="168"/>
                  </a:lnTo>
                  <a:lnTo>
                    <a:pt x="1113" y="179"/>
                  </a:lnTo>
                  <a:lnTo>
                    <a:pt x="1127" y="198"/>
                  </a:lnTo>
                  <a:lnTo>
                    <a:pt x="1134" y="214"/>
                  </a:lnTo>
                  <a:lnTo>
                    <a:pt x="1136" y="235"/>
                  </a:lnTo>
                  <a:lnTo>
                    <a:pt x="1132" y="266"/>
                  </a:lnTo>
                  <a:lnTo>
                    <a:pt x="1127" y="280"/>
                  </a:lnTo>
                  <a:lnTo>
                    <a:pt x="1120" y="294"/>
                  </a:lnTo>
                  <a:lnTo>
                    <a:pt x="1111" y="304"/>
                  </a:lnTo>
                  <a:lnTo>
                    <a:pt x="1105" y="307"/>
                  </a:lnTo>
                  <a:lnTo>
                    <a:pt x="1098" y="309"/>
                  </a:lnTo>
                  <a:lnTo>
                    <a:pt x="1084" y="312"/>
                  </a:lnTo>
                  <a:lnTo>
                    <a:pt x="1071" y="314"/>
                  </a:lnTo>
                  <a:lnTo>
                    <a:pt x="1043" y="311"/>
                  </a:lnTo>
                  <a:lnTo>
                    <a:pt x="1020" y="302"/>
                  </a:lnTo>
                  <a:lnTo>
                    <a:pt x="1005" y="286"/>
                  </a:lnTo>
                  <a:lnTo>
                    <a:pt x="994" y="253"/>
                  </a:lnTo>
                  <a:lnTo>
                    <a:pt x="982" y="243"/>
                  </a:lnTo>
                  <a:lnTo>
                    <a:pt x="957" y="242"/>
                  </a:lnTo>
                  <a:lnTo>
                    <a:pt x="942" y="244"/>
                  </a:lnTo>
                  <a:lnTo>
                    <a:pt x="934" y="253"/>
                  </a:lnTo>
                  <a:lnTo>
                    <a:pt x="933" y="264"/>
                  </a:lnTo>
                  <a:lnTo>
                    <a:pt x="935" y="277"/>
                  </a:lnTo>
                  <a:lnTo>
                    <a:pt x="942" y="290"/>
                  </a:lnTo>
                  <a:lnTo>
                    <a:pt x="952" y="301"/>
                  </a:lnTo>
                  <a:lnTo>
                    <a:pt x="962" y="309"/>
                  </a:lnTo>
                  <a:lnTo>
                    <a:pt x="972" y="311"/>
                  </a:lnTo>
                  <a:lnTo>
                    <a:pt x="992" y="316"/>
                  </a:lnTo>
                  <a:lnTo>
                    <a:pt x="1001" y="321"/>
                  </a:lnTo>
                  <a:lnTo>
                    <a:pt x="1010" y="329"/>
                  </a:lnTo>
                  <a:lnTo>
                    <a:pt x="1021" y="344"/>
                  </a:lnTo>
                  <a:lnTo>
                    <a:pt x="1025" y="360"/>
                  </a:lnTo>
                  <a:lnTo>
                    <a:pt x="1021" y="367"/>
                  </a:lnTo>
                  <a:lnTo>
                    <a:pt x="1015" y="373"/>
                  </a:lnTo>
                  <a:lnTo>
                    <a:pt x="1006" y="379"/>
                  </a:lnTo>
                  <a:lnTo>
                    <a:pt x="997" y="387"/>
                  </a:lnTo>
                  <a:lnTo>
                    <a:pt x="961" y="420"/>
                  </a:lnTo>
                  <a:lnTo>
                    <a:pt x="953" y="446"/>
                  </a:lnTo>
                  <a:lnTo>
                    <a:pt x="956" y="474"/>
                  </a:lnTo>
                  <a:lnTo>
                    <a:pt x="961" y="486"/>
                  </a:lnTo>
                  <a:lnTo>
                    <a:pt x="968" y="496"/>
                  </a:lnTo>
                  <a:lnTo>
                    <a:pt x="975" y="498"/>
                  </a:lnTo>
                  <a:lnTo>
                    <a:pt x="981" y="501"/>
                  </a:lnTo>
                  <a:lnTo>
                    <a:pt x="995" y="502"/>
                  </a:lnTo>
                  <a:lnTo>
                    <a:pt x="1010" y="498"/>
                  </a:lnTo>
                  <a:lnTo>
                    <a:pt x="1020" y="492"/>
                  </a:lnTo>
                  <a:lnTo>
                    <a:pt x="1029" y="472"/>
                  </a:lnTo>
                  <a:lnTo>
                    <a:pt x="1029" y="429"/>
                  </a:lnTo>
                  <a:lnTo>
                    <a:pt x="1033" y="411"/>
                  </a:lnTo>
                  <a:lnTo>
                    <a:pt x="1038" y="403"/>
                  </a:lnTo>
                  <a:lnTo>
                    <a:pt x="1044" y="396"/>
                  </a:lnTo>
                  <a:lnTo>
                    <a:pt x="1048" y="392"/>
                  </a:lnTo>
                  <a:lnTo>
                    <a:pt x="1053" y="390"/>
                  </a:lnTo>
                  <a:lnTo>
                    <a:pt x="1063" y="384"/>
                  </a:lnTo>
                  <a:lnTo>
                    <a:pt x="1074" y="383"/>
                  </a:lnTo>
                  <a:lnTo>
                    <a:pt x="1088" y="383"/>
                  </a:lnTo>
                  <a:lnTo>
                    <a:pt x="1101" y="387"/>
                  </a:lnTo>
                  <a:lnTo>
                    <a:pt x="1110" y="395"/>
                  </a:lnTo>
                  <a:lnTo>
                    <a:pt x="1117" y="416"/>
                  </a:lnTo>
                  <a:lnTo>
                    <a:pt x="1116" y="439"/>
                  </a:lnTo>
                  <a:lnTo>
                    <a:pt x="1112" y="455"/>
                  </a:lnTo>
                  <a:lnTo>
                    <a:pt x="1110" y="496"/>
                  </a:lnTo>
                  <a:lnTo>
                    <a:pt x="1116" y="516"/>
                  </a:lnTo>
                  <a:lnTo>
                    <a:pt x="1122" y="522"/>
                  </a:lnTo>
                  <a:lnTo>
                    <a:pt x="1130" y="526"/>
                  </a:lnTo>
                  <a:lnTo>
                    <a:pt x="1148" y="528"/>
                  </a:lnTo>
                  <a:lnTo>
                    <a:pt x="1165" y="528"/>
                  </a:lnTo>
                  <a:lnTo>
                    <a:pt x="1179" y="522"/>
                  </a:lnTo>
                  <a:lnTo>
                    <a:pt x="1185" y="504"/>
                  </a:lnTo>
                  <a:lnTo>
                    <a:pt x="1184" y="493"/>
                  </a:lnTo>
                  <a:lnTo>
                    <a:pt x="1179" y="486"/>
                  </a:lnTo>
                  <a:lnTo>
                    <a:pt x="1173" y="479"/>
                  </a:lnTo>
                  <a:lnTo>
                    <a:pt x="1164" y="475"/>
                  </a:lnTo>
                  <a:lnTo>
                    <a:pt x="1139" y="455"/>
                  </a:lnTo>
                  <a:lnTo>
                    <a:pt x="1141" y="435"/>
                  </a:lnTo>
                  <a:lnTo>
                    <a:pt x="1149" y="414"/>
                  </a:lnTo>
                  <a:lnTo>
                    <a:pt x="1155" y="403"/>
                  </a:lnTo>
                  <a:lnTo>
                    <a:pt x="1163" y="396"/>
                  </a:lnTo>
                  <a:lnTo>
                    <a:pt x="1172" y="390"/>
                  </a:lnTo>
                  <a:lnTo>
                    <a:pt x="1180" y="386"/>
                  </a:lnTo>
                  <a:lnTo>
                    <a:pt x="1199" y="384"/>
                  </a:lnTo>
                  <a:lnTo>
                    <a:pt x="1220" y="391"/>
                  </a:lnTo>
                  <a:lnTo>
                    <a:pt x="1236" y="407"/>
                  </a:lnTo>
                  <a:lnTo>
                    <a:pt x="1246" y="432"/>
                  </a:lnTo>
                  <a:lnTo>
                    <a:pt x="1251" y="444"/>
                  </a:lnTo>
                  <a:lnTo>
                    <a:pt x="1259" y="449"/>
                  </a:lnTo>
                  <a:lnTo>
                    <a:pt x="1266" y="450"/>
                  </a:lnTo>
                  <a:lnTo>
                    <a:pt x="1275" y="445"/>
                  </a:lnTo>
                  <a:lnTo>
                    <a:pt x="1288" y="425"/>
                  </a:lnTo>
                  <a:lnTo>
                    <a:pt x="1289" y="397"/>
                  </a:lnTo>
                  <a:lnTo>
                    <a:pt x="1283" y="383"/>
                  </a:lnTo>
                  <a:lnTo>
                    <a:pt x="1273" y="371"/>
                  </a:lnTo>
                  <a:lnTo>
                    <a:pt x="1261" y="360"/>
                  </a:lnTo>
                  <a:lnTo>
                    <a:pt x="1254" y="357"/>
                  </a:lnTo>
                  <a:lnTo>
                    <a:pt x="1247" y="353"/>
                  </a:lnTo>
                  <a:lnTo>
                    <a:pt x="1235" y="347"/>
                  </a:lnTo>
                  <a:lnTo>
                    <a:pt x="1223" y="342"/>
                  </a:lnTo>
                  <a:lnTo>
                    <a:pt x="1213" y="339"/>
                  </a:lnTo>
                  <a:lnTo>
                    <a:pt x="1216" y="334"/>
                  </a:lnTo>
                  <a:lnTo>
                    <a:pt x="1222" y="319"/>
                  </a:lnTo>
                  <a:lnTo>
                    <a:pt x="1227" y="310"/>
                  </a:lnTo>
                  <a:lnTo>
                    <a:pt x="1233" y="299"/>
                  </a:lnTo>
                  <a:lnTo>
                    <a:pt x="1241" y="286"/>
                  </a:lnTo>
                  <a:lnTo>
                    <a:pt x="1249" y="273"/>
                  </a:lnTo>
                  <a:lnTo>
                    <a:pt x="1257" y="259"/>
                  </a:lnTo>
                  <a:lnTo>
                    <a:pt x="1268" y="246"/>
                  </a:lnTo>
                  <a:lnTo>
                    <a:pt x="1278" y="232"/>
                  </a:lnTo>
                  <a:lnTo>
                    <a:pt x="1289" y="219"/>
                  </a:lnTo>
                  <a:lnTo>
                    <a:pt x="1302" y="205"/>
                  </a:lnTo>
                  <a:lnTo>
                    <a:pt x="1314" y="194"/>
                  </a:lnTo>
                  <a:lnTo>
                    <a:pt x="1328" y="182"/>
                  </a:lnTo>
                  <a:lnTo>
                    <a:pt x="1334" y="177"/>
                  </a:lnTo>
                  <a:lnTo>
                    <a:pt x="1342" y="174"/>
                  </a:lnTo>
                  <a:lnTo>
                    <a:pt x="1348" y="168"/>
                  </a:lnTo>
                  <a:lnTo>
                    <a:pt x="1356" y="165"/>
                  </a:lnTo>
                  <a:lnTo>
                    <a:pt x="1362" y="161"/>
                  </a:lnTo>
                  <a:lnTo>
                    <a:pt x="1370" y="157"/>
                  </a:lnTo>
                  <a:lnTo>
                    <a:pt x="1385" y="151"/>
                  </a:lnTo>
                  <a:lnTo>
                    <a:pt x="1399" y="146"/>
                  </a:lnTo>
                  <a:lnTo>
                    <a:pt x="1414" y="141"/>
                  </a:lnTo>
                  <a:lnTo>
                    <a:pt x="1428" y="137"/>
                  </a:lnTo>
                  <a:lnTo>
                    <a:pt x="1443" y="133"/>
                  </a:lnTo>
                  <a:lnTo>
                    <a:pt x="1458" y="131"/>
                  </a:lnTo>
                  <a:lnTo>
                    <a:pt x="1490" y="127"/>
                  </a:lnTo>
                  <a:lnTo>
                    <a:pt x="1521" y="126"/>
                  </a:lnTo>
                  <a:lnTo>
                    <a:pt x="1591" y="127"/>
                  </a:lnTo>
                  <a:lnTo>
                    <a:pt x="1665" y="129"/>
                  </a:lnTo>
                  <a:lnTo>
                    <a:pt x="1738" y="133"/>
                  </a:lnTo>
                  <a:lnTo>
                    <a:pt x="1815" y="136"/>
                  </a:lnTo>
                  <a:lnTo>
                    <a:pt x="1804" y="153"/>
                  </a:lnTo>
                  <a:lnTo>
                    <a:pt x="1581" y="152"/>
                  </a:lnTo>
                  <a:lnTo>
                    <a:pt x="1471" y="157"/>
                  </a:lnTo>
                  <a:lnTo>
                    <a:pt x="1439" y="162"/>
                  </a:lnTo>
                  <a:lnTo>
                    <a:pt x="1409" y="170"/>
                  </a:lnTo>
                  <a:lnTo>
                    <a:pt x="1395" y="175"/>
                  </a:lnTo>
                  <a:lnTo>
                    <a:pt x="1382" y="181"/>
                  </a:lnTo>
                  <a:lnTo>
                    <a:pt x="1370" y="187"/>
                  </a:lnTo>
                  <a:lnTo>
                    <a:pt x="1358" y="195"/>
                  </a:lnTo>
                  <a:lnTo>
                    <a:pt x="1338" y="211"/>
                  </a:lnTo>
                  <a:lnTo>
                    <a:pt x="1318" y="233"/>
                  </a:lnTo>
                  <a:lnTo>
                    <a:pt x="1308" y="243"/>
                  </a:lnTo>
                  <a:lnTo>
                    <a:pt x="1299" y="254"/>
                  </a:lnTo>
                  <a:lnTo>
                    <a:pt x="1290" y="266"/>
                  </a:lnTo>
                  <a:lnTo>
                    <a:pt x="1281" y="276"/>
                  </a:lnTo>
                  <a:lnTo>
                    <a:pt x="1266" y="296"/>
                  </a:lnTo>
                  <a:lnTo>
                    <a:pt x="1255" y="312"/>
                  </a:lnTo>
                  <a:lnTo>
                    <a:pt x="1245" y="326"/>
                  </a:lnTo>
                  <a:lnTo>
                    <a:pt x="1255" y="331"/>
                  </a:lnTo>
                  <a:lnTo>
                    <a:pt x="1266" y="338"/>
                  </a:lnTo>
                  <a:lnTo>
                    <a:pt x="1273" y="342"/>
                  </a:lnTo>
                  <a:lnTo>
                    <a:pt x="1279" y="345"/>
                  </a:lnTo>
                  <a:lnTo>
                    <a:pt x="1303" y="367"/>
                  </a:lnTo>
                  <a:lnTo>
                    <a:pt x="1312" y="393"/>
                  </a:lnTo>
                  <a:lnTo>
                    <a:pt x="1309" y="421"/>
                  </a:lnTo>
                  <a:lnTo>
                    <a:pt x="1302" y="445"/>
                  </a:lnTo>
                  <a:lnTo>
                    <a:pt x="1295" y="454"/>
                  </a:lnTo>
                  <a:lnTo>
                    <a:pt x="1288" y="462"/>
                  </a:lnTo>
                  <a:lnTo>
                    <a:pt x="1279" y="465"/>
                  </a:lnTo>
                  <a:lnTo>
                    <a:pt x="1268" y="467"/>
                  </a:lnTo>
                  <a:lnTo>
                    <a:pt x="1256" y="464"/>
                  </a:lnTo>
                  <a:lnTo>
                    <a:pt x="1245" y="456"/>
                  </a:lnTo>
                  <a:lnTo>
                    <a:pt x="1226" y="435"/>
                  </a:lnTo>
                  <a:lnTo>
                    <a:pt x="1216" y="424"/>
                  </a:lnTo>
                  <a:lnTo>
                    <a:pt x="1204" y="415"/>
                  </a:lnTo>
                  <a:lnTo>
                    <a:pt x="1198" y="412"/>
                  </a:lnTo>
                  <a:lnTo>
                    <a:pt x="1193" y="411"/>
                  </a:lnTo>
                  <a:lnTo>
                    <a:pt x="1178" y="412"/>
                  </a:lnTo>
                  <a:lnTo>
                    <a:pt x="1166" y="419"/>
                  </a:lnTo>
                  <a:lnTo>
                    <a:pt x="1159" y="426"/>
                  </a:lnTo>
                  <a:lnTo>
                    <a:pt x="1159" y="444"/>
                  </a:lnTo>
                  <a:lnTo>
                    <a:pt x="1164" y="453"/>
                  </a:lnTo>
                  <a:lnTo>
                    <a:pt x="1170" y="460"/>
                  </a:lnTo>
                  <a:lnTo>
                    <a:pt x="1177" y="467"/>
                  </a:lnTo>
                  <a:lnTo>
                    <a:pt x="1184" y="469"/>
                  </a:lnTo>
                  <a:lnTo>
                    <a:pt x="1208" y="492"/>
                  </a:lnTo>
                  <a:lnTo>
                    <a:pt x="1212" y="510"/>
                  </a:lnTo>
                  <a:lnTo>
                    <a:pt x="1206" y="526"/>
                  </a:lnTo>
                  <a:lnTo>
                    <a:pt x="1190" y="540"/>
                  </a:lnTo>
                  <a:lnTo>
                    <a:pt x="1180" y="545"/>
                  </a:lnTo>
                  <a:lnTo>
                    <a:pt x="1170" y="550"/>
                  </a:lnTo>
                  <a:lnTo>
                    <a:pt x="1159" y="552"/>
                  </a:lnTo>
                  <a:lnTo>
                    <a:pt x="1148" y="552"/>
                  </a:lnTo>
                  <a:lnTo>
                    <a:pt x="1120" y="547"/>
                  </a:lnTo>
                  <a:lnTo>
                    <a:pt x="1107" y="540"/>
                  </a:lnTo>
                  <a:lnTo>
                    <a:pt x="1098" y="531"/>
                  </a:lnTo>
                  <a:lnTo>
                    <a:pt x="1088" y="508"/>
                  </a:lnTo>
                  <a:lnTo>
                    <a:pt x="1087" y="482"/>
                  </a:lnTo>
                  <a:lnTo>
                    <a:pt x="1091" y="455"/>
                  </a:lnTo>
                  <a:lnTo>
                    <a:pt x="1092" y="444"/>
                  </a:lnTo>
                  <a:lnTo>
                    <a:pt x="1091" y="432"/>
                  </a:lnTo>
                  <a:lnTo>
                    <a:pt x="1088" y="424"/>
                  </a:lnTo>
                  <a:lnTo>
                    <a:pt x="1083" y="416"/>
                  </a:lnTo>
                  <a:lnTo>
                    <a:pt x="1077" y="412"/>
                  </a:lnTo>
                  <a:lnTo>
                    <a:pt x="1069" y="411"/>
                  </a:lnTo>
                  <a:lnTo>
                    <a:pt x="1060" y="414"/>
                  </a:lnTo>
                  <a:lnTo>
                    <a:pt x="1052" y="420"/>
                  </a:lnTo>
                  <a:lnTo>
                    <a:pt x="1043" y="439"/>
                  </a:lnTo>
                  <a:lnTo>
                    <a:pt x="1045" y="459"/>
                  </a:lnTo>
                  <a:lnTo>
                    <a:pt x="1048" y="494"/>
                  </a:lnTo>
                  <a:lnTo>
                    <a:pt x="1038" y="510"/>
                  </a:lnTo>
                  <a:lnTo>
                    <a:pt x="1024" y="523"/>
                  </a:lnTo>
                  <a:lnTo>
                    <a:pt x="1016" y="527"/>
                  </a:lnTo>
                  <a:lnTo>
                    <a:pt x="1006" y="531"/>
                  </a:lnTo>
                  <a:lnTo>
                    <a:pt x="980" y="530"/>
                  </a:lnTo>
                  <a:lnTo>
                    <a:pt x="966" y="523"/>
                  </a:lnTo>
                  <a:lnTo>
                    <a:pt x="958" y="520"/>
                  </a:lnTo>
                  <a:lnTo>
                    <a:pt x="953" y="515"/>
                  </a:lnTo>
                  <a:lnTo>
                    <a:pt x="934" y="487"/>
                  </a:lnTo>
                  <a:lnTo>
                    <a:pt x="928" y="451"/>
                  </a:lnTo>
                  <a:lnTo>
                    <a:pt x="929" y="432"/>
                  </a:lnTo>
                  <a:lnTo>
                    <a:pt x="935" y="415"/>
                  </a:lnTo>
                  <a:lnTo>
                    <a:pt x="944" y="398"/>
                  </a:lnTo>
                  <a:lnTo>
                    <a:pt x="957" y="387"/>
                  </a:lnTo>
                  <a:lnTo>
                    <a:pt x="963" y="383"/>
                  </a:lnTo>
                  <a:lnTo>
                    <a:pt x="970" y="378"/>
                  </a:lnTo>
                  <a:lnTo>
                    <a:pt x="981" y="372"/>
                  </a:lnTo>
                  <a:lnTo>
                    <a:pt x="994" y="362"/>
                  </a:lnTo>
                  <a:lnTo>
                    <a:pt x="992" y="355"/>
                  </a:lnTo>
                  <a:lnTo>
                    <a:pt x="983" y="347"/>
                  </a:lnTo>
                  <a:lnTo>
                    <a:pt x="910" y="280"/>
                  </a:lnTo>
                  <a:lnTo>
                    <a:pt x="910" y="254"/>
                  </a:lnTo>
                  <a:lnTo>
                    <a:pt x="920" y="232"/>
                  </a:lnTo>
                  <a:lnTo>
                    <a:pt x="927" y="224"/>
                  </a:lnTo>
                  <a:lnTo>
                    <a:pt x="932" y="220"/>
                  </a:lnTo>
                  <a:lnTo>
                    <a:pt x="937" y="218"/>
                  </a:lnTo>
                  <a:lnTo>
                    <a:pt x="947" y="213"/>
                  </a:lnTo>
                  <a:lnTo>
                    <a:pt x="961" y="211"/>
                  </a:lnTo>
                  <a:lnTo>
                    <a:pt x="986" y="214"/>
                  </a:lnTo>
                  <a:lnTo>
                    <a:pt x="1006" y="220"/>
                  </a:lnTo>
                  <a:lnTo>
                    <a:pt x="1021" y="233"/>
                  </a:lnTo>
                  <a:lnTo>
                    <a:pt x="1029" y="251"/>
                  </a:lnTo>
                  <a:lnTo>
                    <a:pt x="1036" y="271"/>
                  </a:lnTo>
                  <a:lnTo>
                    <a:pt x="1050" y="285"/>
                  </a:lnTo>
                  <a:lnTo>
                    <a:pt x="1058" y="287"/>
                  </a:lnTo>
                  <a:lnTo>
                    <a:pt x="1068" y="288"/>
                  </a:lnTo>
                  <a:lnTo>
                    <a:pt x="1084" y="282"/>
                  </a:lnTo>
                  <a:lnTo>
                    <a:pt x="1097" y="264"/>
                  </a:lnTo>
                  <a:lnTo>
                    <a:pt x="1103" y="240"/>
                  </a:lnTo>
                  <a:lnTo>
                    <a:pt x="1102" y="216"/>
                  </a:lnTo>
                  <a:lnTo>
                    <a:pt x="1098" y="208"/>
                  </a:lnTo>
                  <a:lnTo>
                    <a:pt x="1092" y="200"/>
                  </a:lnTo>
                  <a:lnTo>
                    <a:pt x="1084" y="194"/>
                  </a:lnTo>
                  <a:lnTo>
                    <a:pt x="1081" y="191"/>
                  </a:lnTo>
                  <a:lnTo>
                    <a:pt x="1076" y="187"/>
                  </a:lnTo>
                  <a:lnTo>
                    <a:pt x="1063" y="182"/>
                  </a:lnTo>
                  <a:lnTo>
                    <a:pt x="1048" y="176"/>
                  </a:lnTo>
                  <a:lnTo>
                    <a:pt x="1031" y="172"/>
                  </a:lnTo>
                  <a:lnTo>
                    <a:pt x="1012" y="171"/>
                  </a:lnTo>
                  <a:lnTo>
                    <a:pt x="966" y="175"/>
                  </a:lnTo>
                  <a:lnTo>
                    <a:pt x="937" y="180"/>
                  </a:lnTo>
                  <a:lnTo>
                    <a:pt x="901" y="186"/>
                  </a:lnTo>
                  <a:lnTo>
                    <a:pt x="862" y="191"/>
                  </a:lnTo>
                  <a:lnTo>
                    <a:pt x="821" y="196"/>
                  </a:lnTo>
                  <a:lnTo>
                    <a:pt x="776" y="199"/>
                  </a:lnTo>
                  <a:lnTo>
                    <a:pt x="732" y="199"/>
                  </a:lnTo>
                  <a:lnTo>
                    <a:pt x="692" y="196"/>
                  </a:lnTo>
                  <a:lnTo>
                    <a:pt x="653" y="191"/>
                  </a:lnTo>
                  <a:lnTo>
                    <a:pt x="636" y="186"/>
                  </a:lnTo>
                  <a:lnTo>
                    <a:pt x="619" y="184"/>
                  </a:lnTo>
                  <a:lnTo>
                    <a:pt x="588" y="177"/>
                  </a:lnTo>
                  <a:lnTo>
                    <a:pt x="562" y="172"/>
                  </a:lnTo>
                  <a:lnTo>
                    <a:pt x="539" y="168"/>
                  </a:lnTo>
                  <a:lnTo>
                    <a:pt x="497" y="163"/>
                  </a:lnTo>
                  <a:lnTo>
                    <a:pt x="481" y="170"/>
                  </a:lnTo>
                  <a:lnTo>
                    <a:pt x="472" y="174"/>
                  </a:lnTo>
                  <a:lnTo>
                    <a:pt x="462" y="179"/>
                  </a:lnTo>
                  <a:lnTo>
                    <a:pt x="451" y="184"/>
                  </a:lnTo>
                  <a:lnTo>
                    <a:pt x="438" y="190"/>
                  </a:lnTo>
                  <a:lnTo>
                    <a:pt x="425" y="198"/>
                  </a:lnTo>
                  <a:lnTo>
                    <a:pt x="419" y="201"/>
                  </a:lnTo>
                  <a:lnTo>
                    <a:pt x="413" y="205"/>
                  </a:lnTo>
                  <a:lnTo>
                    <a:pt x="406" y="209"/>
                  </a:lnTo>
                  <a:lnTo>
                    <a:pt x="400" y="214"/>
                  </a:lnTo>
                  <a:lnTo>
                    <a:pt x="394" y="219"/>
                  </a:lnTo>
                  <a:lnTo>
                    <a:pt x="386" y="223"/>
                  </a:lnTo>
                  <a:lnTo>
                    <a:pt x="362" y="244"/>
                  </a:lnTo>
                  <a:lnTo>
                    <a:pt x="339" y="268"/>
                  </a:lnTo>
                  <a:lnTo>
                    <a:pt x="331" y="281"/>
                  </a:lnTo>
                  <a:lnTo>
                    <a:pt x="321" y="292"/>
                  </a:lnTo>
                  <a:lnTo>
                    <a:pt x="310" y="304"/>
                  </a:lnTo>
                  <a:lnTo>
                    <a:pt x="300" y="315"/>
                  </a:lnTo>
                  <a:lnTo>
                    <a:pt x="281" y="334"/>
                  </a:lnTo>
                  <a:lnTo>
                    <a:pt x="261" y="349"/>
                  </a:lnTo>
                  <a:lnTo>
                    <a:pt x="256" y="353"/>
                  </a:lnTo>
                  <a:lnTo>
                    <a:pt x="251" y="357"/>
                  </a:lnTo>
                  <a:lnTo>
                    <a:pt x="241" y="362"/>
                  </a:lnTo>
                  <a:lnTo>
                    <a:pt x="231" y="367"/>
                  </a:lnTo>
                  <a:lnTo>
                    <a:pt x="221" y="372"/>
                  </a:lnTo>
                  <a:lnTo>
                    <a:pt x="209" y="376"/>
                  </a:lnTo>
                  <a:lnTo>
                    <a:pt x="199" y="377"/>
                  </a:lnTo>
                  <a:lnTo>
                    <a:pt x="177" y="379"/>
                  </a:lnTo>
                  <a:lnTo>
                    <a:pt x="156" y="377"/>
                  </a:lnTo>
                  <a:lnTo>
                    <a:pt x="143" y="371"/>
                  </a:lnTo>
                  <a:lnTo>
                    <a:pt x="125" y="348"/>
                  </a:lnTo>
                  <a:lnTo>
                    <a:pt x="120" y="318"/>
                  </a:lnTo>
                  <a:lnTo>
                    <a:pt x="122" y="287"/>
                  </a:lnTo>
                  <a:lnTo>
                    <a:pt x="121" y="261"/>
                  </a:lnTo>
                  <a:lnTo>
                    <a:pt x="117" y="247"/>
                  </a:lnTo>
                  <a:lnTo>
                    <a:pt x="112" y="235"/>
                  </a:lnTo>
                  <a:lnTo>
                    <a:pt x="106" y="225"/>
                  </a:lnTo>
                  <a:lnTo>
                    <a:pt x="102" y="216"/>
                  </a:lnTo>
                  <a:lnTo>
                    <a:pt x="97" y="210"/>
                  </a:lnTo>
                  <a:lnTo>
                    <a:pt x="88" y="213"/>
                  </a:lnTo>
                  <a:lnTo>
                    <a:pt x="67" y="214"/>
                  </a:lnTo>
                  <a:lnTo>
                    <a:pt x="44" y="206"/>
                  </a:lnTo>
                  <a:lnTo>
                    <a:pt x="29" y="181"/>
                  </a:lnTo>
                  <a:lnTo>
                    <a:pt x="26" y="153"/>
                  </a:lnTo>
                  <a:lnTo>
                    <a:pt x="30" y="143"/>
                  </a:lnTo>
                  <a:lnTo>
                    <a:pt x="35" y="142"/>
                  </a:lnTo>
                  <a:lnTo>
                    <a:pt x="39" y="143"/>
                  </a:lnTo>
                  <a:lnTo>
                    <a:pt x="30" y="138"/>
                  </a:lnTo>
                  <a:lnTo>
                    <a:pt x="14" y="123"/>
                  </a:lnTo>
                  <a:lnTo>
                    <a:pt x="1" y="102"/>
                  </a:lnTo>
                  <a:lnTo>
                    <a:pt x="0" y="90"/>
                  </a:lnTo>
                  <a:lnTo>
                    <a:pt x="5" y="80"/>
                  </a:lnTo>
                  <a:lnTo>
                    <a:pt x="21" y="65"/>
                  </a:lnTo>
                  <a:lnTo>
                    <a:pt x="33" y="61"/>
                  </a:lnTo>
                  <a:lnTo>
                    <a:pt x="43" y="64"/>
                  </a:lnTo>
                  <a:lnTo>
                    <a:pt x="40" y="12"/>
                  </a:lnTo>
                  <a:lnTo>
                    <a:pt x="47" y="8"/>
                  </a:lnTo>
                  <a:lnTo>
                    <a:pt x="52" y="4"/>
                  </a:lnTo>
                  <a:lnTo>
                    <a:pt x="62" y="0"/>
                  </a:lnTo>
                  <a:lnTo>
                    <a:pt x="82" y="0"/>
                  </a:lnTo>
                  <a:lnTo>
                    <a:pt x="115" y="27"/>
                  </a:lnTo>
                  <a:lnTo>
                    <a:pt x="111" y="46"/>
                  </a:lnTo>
                  <a:lnTo>
                    <a:pt x="111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0" name="Freeform 70"/>
            <p:cNvSpPr>
              <a:spLocks/>
            </p:cNvSpPr>
            <p:nvPr/>
          </p:nvSpPr>
          <p:spPr bwMode="auto">
            <a:xfrm>
              <a:off x="1158876" y="4759325"/>
              <a:ext cx="17463" cy="17462"/>
            </a:xfrm>
            <a:custGeom>
              <a:avLst/>
              <a:gdLst/>
              <a:ahLst/>
              <a:cxnLst>
                <a:cxn ang="0">
                  <a:pos x="23" y="46"/>
                </a:cxn>
                <a:cxn ang="0">
                  <a:pos x="31" y="43"/>
                </a:cxn>
                <a:cxn ang="0">
                  <a:pos x="38" y="38"/>
                </a:cxn>
                <a:cxn ang="0">
                  <a:pos x="45" y="23"/>
                </a:cxn>
                <a:cxn ang="0">
                  <a:pos x="43" y="14"/>
                </a:cxn>
                <a:cxn ang="0">
                  <a:pos x="38" y="7"/>
                </a:cxn>
                <a:cxn ang="0">
                  <a:pos x="31" y="2"/>
                </a:cxn>
                <a:cxn ang="0">
                  <a:pos x="23" y="0"/>
                </a:cxn>
                <a:cxn ang="0">
                  <a:pos x="14" y="2"/>
                </a:cxn>
                <a:cxn ang="0">
                  <a:pos x="7" y="7"/>
                </a:cxn>
                <a:cxn ang="0">
                  <a:pos x="0" y="23"/>
                </a:cxn>
                <a:cxn ang="0">
                  <a:pos x="2" y="32"/>
                </a:cxn>
                <a:cxn ang="0">
                  <a:pos x="7" y="38"/>
                </a:cxn>
                <a:cxn ang="0">
                  <a:pos x="14" y="43"/>
                </a:cxn>
                <a:cxn ang="0">
                  <a:pos x="23" y="46"/>
                </a:cxn>
                <a:cxn ang="0">
                  <a:pos x="23" y="46"/>
                </a:cxn>
              </a:cxnLst>
              <a:rect l="0" t="0" r="r" b="b"/>
              <a:pathLst>
                <a:path w="45" h="46">
                  <a:moveTo>
                    <a:pt x="23" y="46"/>
                  </a:moveTo>
                  <a:lnTo>
                    <a:pt x="31" y="43"/>
                  </a:lnTo>
                  <a:lnTo>
                    <a:pt x="38" y="38"/>
                  </a:lnTo>
                  <a:lnTo>
                    <a:pt x="45" y="23"/>
                  </a:lnTo>
                  <a:lnTo>
                    <a:pt x="43" y="14"/>
                  </a:lnTo>
                  <a:lnTo>
                    <a:pt x="38" y="7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7" y="7"/>
                  </a:lnTo>
                  <a:lnTo>
                    <a:pt x="0" y="23"/>
                  </a:lnTo>
                  <a:lnTo>
                    <a:pt x="2" y="32"/>
                  </a:lnTo>
                  <a:lnTo>
                    <a:pt x="7" y="38"/>
                  </a:lnTo>
                  <a:lnTo>
                    <a:pt x="14" y="43"/>
                  </a:lnTo>
                  <a:lnTo>
                    <a:pt x="23" y="46"/>
                  </a:lnTo>
                  <a:lnTo>
                    <a:pt x="23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1" name="Freeform 71"/>
            <p:cNvSpPr>
              <a:spLocks/>
            </p:cNvSpPr>
            <p:nvPr/>
          </p:nvSpPr>
          <p:spPr bwMode="auto">
            <a:xfrm>
              <a:off x="1157288" y="4857750"/>
              <a:ext cx="19050" cy="19050"/>
            </a:xfrm>
            <a:custGeom>
              <a:avLst/>
              <a:gdLst/>
              <a:ahLst/>
              <a:cxnLst>
                <a:cxn ang="0">
                  <a:pos x="24" y="47"/>
                </a:cxn>
                <a:cxn ang="0">
                  <a:pos x="32" y="46"/>
                </a:cxn>
                <a:cxn ang="0">
                  <a:pos x="40" y="41"/>
                </a:cxn>
                <a:cxn ang="0">
                  <a:pos x="48" y="24"/>
                </a:cxn>
                <a:cxn ang="0">
                  <a:pos x="45" y="15"/>
                </a:cxn>
                <a:cxn ang="0">
                  <a:pos x="40" y="8"/>
                </a:cxn>
                <a:cxn ang="0">
                  <a:pos x="36" y="4"/>
                </a:cxn>
                <a:cxn ang="0">
                  <a:pos x="32" y="3"/>
                </a:cxn>
                <a:cxn ang="0">
                  <a:pos x="24" y="0"/>
                </a:cxn>
                <a:cxn ang="0">
                  <a:pos x="15" y="3"/>
                </a:cxn>
                <a:cxn ang="0">
                  <a:pos x="7" y="8"/>
                </a:cxn>
                <a:cxn ang="0">
                  <a:pos x="0" y="24"/>
                </a:cxn>
                <a:cxn ang="0">
                  <a:pos x="2" y="33"/>
                </a:cxn>
                <a:cxn ang="0">
                  <a:pos x="7" y="41"/>
                </a:cxn>
                <a:cxn ang="0">
                  <a:pos x="11" y="43"/>
                </a:cxn>
                <a:cxn ang="0">
                  <a:pos x="15" y="46"/>
                </a:cxn>
                <a:cxn ang="0">
                  <a:pos x="24" y="47"/>
                </a:cxn>
                <a:cxn ang="0">
                  <a:pos x="24" y="47"/>
                </a:cxn>
              </a:cxnLst>
              <a:rect l="0" t="0" r="r" b="b"/>
              <a:pathLst>
                <a:path w="48" h="47">
                  <a:moveTo>
                    <a:pt x="24" y="47"/>
                  </a:moveTo>
                  <a:lnTo>
                    <a:pt x="32" y="46"/>
                  </a:lnTo>
                  <a:lnTo>
                    <a:pt x="40" y="41"/>
                  </a:lnTo>
                  <a:lnTo>
                    <a:pt x="48" y="24"/>
                  </a:lnTo>
                  <a:lnTo>
                    <a:pt x="45" y="15"/>
                  </a:lnTo>
                  <a:lnTo>
                    <a:pt x="40" y="8"/>
                  </a:lnTo>
                  <a:lnTo>
                    <a:pt x="36" y="4"/>
                  </a:lnTo>
                  <a:lnTo>
                    <a:pt x="32" y="3"/>
                  </a:lnTo>
                  <a:lnTo>
                    <a:pt x="24" y="0"/>
                  </a:lnTo>
                  <a:lnTo>
                    <a:pt x="15" y="3"/>
                  </a:lnTo>
                  <a:lnTo>
                    <a:pt x="7" y="8"/>
                  </a:lnTo>
                  <a:lnTo>
                    <a:pt x="0" y="24"/>
                  </a:lnTo>
                  <a:lnTo>
                    <a:pt x="2" y="33"/>
                  </a:lnTo>
                  <a:lnTo>
                    <a:pt x="7" y="41"/>
                  </a:lnTo>
                  <a:lnTo>
                    <a:pt x="11" y="43"/>
                  </a:lnTo>
                  <a:lnTo>
                    <a:pt x="15" y="46"/>
                  </a:lnTo>
                  <a:lnTo>
                    <a:pt x="24" y="47"/>
                  </a:lnTo>
                  <a:lnTo>
                    <a:pt x="24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2" name="Freeform 72"/>
            <p:cNvSpPr>
              <a:spLocks/>
            </p:cNvSpPr>
            <p:nvPr/>
          </p:nvSpPr>
          <p:spPr bwMode="auto">
            <a:xfrm>
              <a:off x="846138" y="5014913"/>
              <a:ext cx="266700" cy="190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215" y="0"/>
                </a:cxn>
                <a:cxn ang="0">
                  <a:pos x="243" y="2"/>
                </a:cxn>
                <a:cxn ang="0">
                  <a:pos x="277" y="8"/>
                </a:cxn>
                <a:cxn ang="0">
                  <a:pos x="294" y="12"/>
                </a:cxn>
                <a:cxn ang="0">
                  <a:pos x="311" y="14"/>
                </a:cxn>
                <a:cxn ang="0">
                  <a:pos x="337" y="18"/>
                </a:cxn>
                <a:cxn ang="0">
                  <a:pos x="643" y="19"/>
                </a:cxn>
                <a:cxn ang="0">
                  <a:pos x="672" y="40"/>
                </a:cxn>
                <a:cxn ang="0">
                  <a:pos x="638" y="42"/>
                </a:cxn>
                <a:cxn ang="0">
                  <a:pos x="600" y="45"/>
                </a:cxn>
                <a:cxn ang="0">
                  <a:pos x="552" y="47"/>
                </a:cxn>
                <a:cxn ang="0">
                  <a:pos x="437" y="50"/>
                </a:cxn>
                <a:cxn ang="0">
                  <a:pos x="320" y="45"/>
                </a:cxn>
                <a:cxn ang="0">
                  <a:pos x="269" y="41"/>
                </a:cxn>
                <a:cxn ang="0">
                  <a:pos x="226" y="36"/>
                </a:cxn>
                <a:cxn ang="0">
                  <a:pos x="158" y="31"/>
                </a:cxn>
                <a:cxn ang="0">
                  <a:pos x="90" y="29"/>
                </a:cxn>
                <a:cxn ang="0">
                  <a:pos x="0" y="33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672" h="50">
                  <a:moveTo>
                    <a:pt x="32" y="4"/>
                  </a:moveTo>
                  <a:lnTo>
                    <a:pt x="215" y="0"/>
                  </a:lnTo>
                  <a:lnTo>
                    <a:pt x="243" y="2"/>
                  </a:lnTo>
                  <a:lnTo>
                    <a:pt x="277" y="8"/>
                  </a:lnTo>
                  <a:lnTo>
                    <a:pt x="294" y="12"/>
                  </a:lnTo>
                  <a:lnTo>
                    <a:pt x="311" y="14"/>
                  </a:lnTo>
                  <a:lnTo>
                    <a:pt x="337" y="18"/>
                  </a:lnTo>
                  <a:lnTo>
                    <a:pt x="643" y="19"/>
                  </a:lnTo>
                  <a:lnTo>
                    <a:pt x="672" y="40"/>
                  </a:lnTo>
                  <a:lnTo>
                    <a:pt x="638" y="42"/>
                  </a:lnTo>
                  <a:lnTo>
                    <a:pt x="600" y="45"/>
                  </a:lnTo>
                  <a:lnTo>
                    <a:pt x="552" y="47"/>
                  </a:lnTo>
                  <a:lnTo>
                    <a:pt x="437" y="50"/>
                  </a:lnTo>
                  <a:lnTo>
                    <a:pt x="320" y="45"/>
                  </a:lnTo>
                  <a:lnTo>
                    <a:pt x="269" y="41"/>
                  </a:lnTo>
                  <a:lnTo>
                    <a:pt x="226" y="36"/>
                  </a:lnTo>
                  <a:lnTo>
                    <a:pt x="158" y="31"/>
                  </a:lnTo>
                  <a:lnTo>
                    <a:pt x="90" y="29"/>
                  </a:lnTo>
                  <a:lnTo>
                    <a:pt x="0" y="33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3" name="Freeform 73"/>
            <p:cNvSpPr>
              <a:spLocks/>
            </p:cNvSpPr>
            <p:nvPr/>
          </p:nvSpPr>
          <p:spPr bwMode="auto">
            <a:xfrm>
              <a:off x="820738" y="4706938"/>
              <a:ext cx="174625" cy="254000"/>
            </a:xfrm>
            <a:custGeom>
              <a:avLst/>
              <a:gdLst/>
              <a:ahLst/>
              <a:cxnLst>
                <a:cxn ang="0">
                  <a:pos x="0" y="641"/>
                </a:cxn>
                <a:cxn ang="0">
                  <a:pos x="8" y="574"/>
                </a:cxn>
                <a:cxn ang="0">
                  <a:pos x="14" y="541"/>
                </a:cxn>
                <a:cxn ang="0">
                  <a:pos x="23" y="505"/>
                </a:cxn>
                <a:cxn ang="0">
                  <a:pos x="28" y="485"/>
                </a:cxn>
                <a:cxn ang="0">
                  <a:pos x="34" y="464"/>
                </a:cxn>
                <a:cxn ang="0">
                  <a:pos x="41" y="443"/>
                </a:cxn>
                <a:cxn ang="0">
                  <a:pos x="50" y="421"/>
                </a:cxn>
                <a:cxn ang="0">
                  <a:pos x="57" y="401"/>
                </a:cxn>
                <a:cxn ang="0">
                  <a:pos x="63" y="384"/>
                </a:cxn>
                <a:cxn ang="0">
                  <a:pos x="76" y="353"/>
                </a:cxn>
                <a:cxn ang="0">
                  <a:pos x="85" y="329"/>
                </a:cxn>
                <a:cxn ang="0">
                  <a:pos x="91" y="309"/>
                </a:cxn>
                <a:cxn ang="0">
                  <a:pos x="104" y="241"/>
                </a:cxn>
                <a:cxn ang="0">
                  <a:pos x="109" y="207"/>
                </a:cxn>
                <a:cxn ang="0">
                  <a:pos x="116" y="183"/>
                </a:cxn>
                <a:cxn ang="0">
                  <a:pos x="134" y="112"/>
                </a:cxn>
                <a:cxn ang="0">
                  <a:pos x="144" y="64"/>
                </a:cxn>
                <a:cxn ang="0">
                  <a:pos x="153" y="29"/>
                </a:cxn>
                <a:cxn ang="0">
                  <a:pos x="159" y="7"/>
                </a:cxn>
                <a:cxn ang="0">
                  <a:pos x="162" y="0"/>
                </a:cxn>
                <a:cxn ang="0">
                  <a:pos x="401" y="0"/>
                </a:cxn>
                <a:cxn ang="0">
                  <a:pos x="440" y="26"/>
                </a:cxn>
                <a:cxn ang="0">
                  <a:pos x="187" y="25"/>
                </a:cxn>
                <a:cxn ang="0">
                  <a:pos x="162" y="116"/>
                </a:cxn>
                <a:cxn ang="0">
                  <a:pos x="157" y="132"/>
                </a:cxn>
                <a:cxn ang="0">
                  <a:pos x="148" y="170"/>
                </a:cxn>
                <a:cxn ang="0">
                  <a:pos x="139" y="212"/>
                </a:cxn>
                <a:cxn ang="0">
                  <a:pos x="134" y="241"/>
                </a:cxn>
                <a:cxn ang="0">
                  <a:pos x="130" y="270"/>
                </a:cxn>
                <a:cxn ang="0">
                  <a:pos x="125" y="293"/>
                </a:cxn>
                <a:cxn ang="0">
                  <a:pos x="119" y="319"/>
                </a:cxn>
                <a:cxn ang="0">
                  <a:pos x="110" y="347"/>
                </a:cxn>
                <a:cxn ang="0">
                  <a:pos x="100" y="376"/>
                </a:cxn>
                <a:cxn ang="0">
                  <a:pos x="87" y="404"/>
                </a:cxn>
                <a:cxn ang="0">
                  <a:pos x="81" y="416"/>
                </a:cxn>
                <a:cxn ang="0">
                  <a:pos x="75" y="429"/>
                </a:cxn>
                <a:cxn ang="0">
                  <a:pos x="53" y="483"/>
                </a:cxn>
                <a:cxn ang="0">
                  <a:pos x="46" y="540"/>
                </a:cxn>
                <a:cxn ang="0">
                  <a:pos x="47" y="603"/>
                </a:cxn>
                <a:cxn ang="0">
                  <a:pos x="0" y="641"/>
                </a:cxn>
                <a:cxn ang="0">
                  <a:pos x="0" y="641"/>
                </a:cxn>
              </a:cxnLst>
              <a:rect l="0" t="0" r="r" b="b"/>
              <a:pathLst>
                <a:path w="440" h="641">
                  <a:moveTo>
                    <a:pt x="0" y="641"/>
                  </a:moveTo>
                  <a:lnTo>
                    <a:pt x="8" y="574"/>
                  </a:lnTo>
                  <a:lnTo>
                    <a:pt x="14" y="541"/>
                  </a:lnTo>
                  <a:lnTo>
                    <a:pt x="23" y="505"/>
                  </a:lnTo>
                  <a:lnTo>
                    <a:pt x="28" y="485"/>
                  </a:lnTo>
                  <a:lnTo>
                    <a:pt x="34" y="464"/>
                  </a:lnTo>
                  <a:lnTo>
                    <a:pt x="41" y="443"/>
                  </a:lnTo>
                  <a:lnTo>
                    <a:pt x="50" y="421"/>
                  </a:lnTo>
                  <a:lnTo>
                    <a:pt x="57" y="401"/>
                  </a:lnTo>
                  <a:lnTo>
                    <a:pt x="63" y="384"/>
                  </a:lnTo>
                  <a:lnTo>
                    <a:pt x="76" y="353"/>
                  </a:lnTo>
                  <a:lnTo>
                    <a:pt x="85" y="329"/>
                  </a:lnTo>
                  <a:lnTo>
                    <a:pt x="91" y="309"/>
                  </a:lnTo>
                  <a:lnTo>
                    <a:pt x="104" y="241"/>
                  </a:lnTo>
                  <a:lnTo>
                    <a:pt x="109" y="207"/>
                  </a:lnTo>
                  <a:lnTo>
                    <a:pt x="116" y="183"/>
                  </a:lnTo>
                  <a:lnTo>
                    <a:pt x="134" y="112"/>
                  </a:lnTo>
                  <a:lnTo>
                    <a:pt x="144" y="64"/>
                  </a:lnTo>
                  <a:lnTo>
                    <a:pt x="153" y="29"/>
                  </a:lnTo>
                  <a:lnTo>
                    <a:pt x="159" y="7"/>
                  </a:lnTo>
                  <a:lnTo>
                    <a:pt x="162" y="0"/>
                  </a:lnTo>
                  <a:lnTo>
                    <a:pt x="401" y="0"/>
                  </a:lnTo>
                  <a:lnTo>
                    <a:pt x="440" y="26"/>
                  </a:lnTo>
                  <a:lnTo>
                    <a:pt x="187" y="25"/>
                  </a:lnTo>
                  <a:lnTo>
                    <a:pt x="162" y="116"/>
                  </a:lnTo>
                  <a:lnTo>
                    <a:pt x="157" y="132"/>
                  </a:lnTo>
                  <a:lnTo>
                    <a:pt x="148" y="170"/>
                  </a:lnTo>
                  <a:lnTo>
                    <a:pt x="139" y="212"/>
                  </a:lnTo>
                  <a:lnTo>
                    <a:pt x="134" y="241"/>
                  </a:lnTo>
                  <a:lnTo>
                    <a:pt x="130" y="270"/>
                  </a:lnTo>
                  <a:lnTo>
                    <a:pt x="125" y="293"/>
                  </a:lnTo>
                  <a:lnTo>
                    <a:pt x="119" y="319"/>
                  </a:lnTo>
                  <a:lnTo>
                    <a:pt x="110" y="347"/>
                  </a:lnTo>
                  <a:lnTo>
                    <a:pt x="100" y="376"/>
                  </a:lnTo>
                  <a:lnTo>
                    <a:pt x="87" y="404"/>
                  </a:lnTo>
                  <a:lnTo>
                    <a:pt x="81" y="416"/>
                  </a:lnTo>
                  <a:lnTo>
                    <a:pt x="75" y="429"/>
                  </a:lnTo>
                  <a:lnTo>
                    <a:pt x="53" y="483"/>
                  </a:lnTo>
                  <a:lnTo>
                    <a:pt x="46" y="540"/>
                  </a:lnTo>
                  <a:lnTo>
                    <a:pt x="47" y="603"/>
                  </a:lnTo>
                  <a:lnTo>
                    <a:pt x="0" y="641"/>
                  </a:lnTo>
                  <a:lnTo>
                    <a:pt x="0" y="6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4" name="Freeform 74"/>
            <p:cNvSpPr>
              <a:spLocks/>
            </p:cNvSpPr>
            <p:nvPr/>
          </p:nvSpPr>
          <p:spPr bwMode="auto">
            <a:xfrm>
              <a:off x="850901" y="4849813"/>
              <a:ext cx="161925" cy="19050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48" y="3"/>
                </a:cxn>
                <a:cxn ang="0">
                  <a:pos x="78" y="7"/>
                </a:cxn>
                <a:cxn ang="0">
                  <a:pos x="113" y="11"/>
                </a:cxn>
                <a:cxn ang="0">
                  <a:pos x="153" y="15"/>
                </a:cxn>
                <a:cxn ang="0">
                  <a:pos x="190" y="16"/>
                </a:cxn>
                <a:cxn ang="0">
                  <a:pos x="252" y="13"/>
                </a:cxn>
                <a:cxn ang="0">
                  <a:pos x="276" y="10"/>
                </a:cxn>
                <a:cxn ang="0">
                  <a:pos x="302" y="8"/>
                </a:cxn>
                <a:cxn ang="0">
                  <a:pos x="352" y="10"/>
                </a:cxn>
                <a:cxn ang="0">
                  <a:pos x="390" y="15"/>
                </a:cxn>
                <a:cxn ang="0">
                  <a:pos x="405" y="17"/>
                </a:cxn>
                <a:cxn ang="0">
                  <a:pos x="408" y="46"/>
                </a:cxn>
                <a:cxn ang="0">
                  <a:pos x="391" y="45"/>
                </a:cxn>
                <a:cxn ang="0">
                  <a:pos x="352" y="42"/>
                </a:cxn>
                <a:cxn ang="0">
                  <a:pos x="302" y="42"/>
                </a:cxn>
                <a:cxn ang="0">
                  <a:pos x="256" y="46"/>
                </a:cxn>
                <a:cxn ang="0">
                  <a:pos x="230" y="49"/>
                </a:cxn>
                <a:cxn ang="0">
                  <a:pos x="194" y="49"/>
                </a:cxn>
                <a:cxn ang="0">
                  <a:pos x="108" y="44"/>
                </a:cxn>
                <a:cxn ang="0">
                  <a:pos x="31" y="37"/>
                </a:cxn>
                <a:cxn ang="0">
                  <a:pos x="0" y="35"/>
                </a:cxn>
                <a:cxn ang="0">
                  <a:pos x="21" y="0"/>
                </a:cxn>
                <a:cxn ang="0">
                  <a:pos x="21" y="0"/>
                </a:cxn>
              </a:cxnLst>
              <a:rect l="0" t="0" r="r" b="b"/>
              <a:pathLst>
                <a:path w="408" h="49">
                  <a:moveTo>
                    <a:pt x="21" y="0"/>
                  </a:moveTo>
                  <a:lnTo>
                    <a:pt x="48" y="3"/>
                  </a:lnTo>
                  <a:lnTo>
                    <a:pt x="78" y="7"/>
                  </a:lnTo>
                  <a:lnTo>
                    <a:pt x="113" y="11"/>
                  </a:lnTo>
                  <a:lnTo>
                    <a:pt x="153" y="15"/>
                  </a:lnTo>
                  <a:lnTo>
                    <a:pt x="190" y="16"/>
                  </a:lnTo>
                  <a:lnTo>
                    <a:pt x="252" y="13"/>
                  </a:lnTo>
                  <a:lnTo>
                    <a:pt x="276" y="10"/>
                  </a:lnTo>
                  <a:lnTo>
                    <a:pt x="302" y="8"/>
                  </a:lnTo>
                  <a:lnTo>
                    <a:pt x="352" y="10"/>
                  </a:lnTo>
                  <a:lnTo>
                    <a:pt x="390" y="15"/>
                  </a:lnTo>
                  <a:lnTo>
                    <a:pt x="405" y="17"/>
                  </a:lnTo>
                  <a:lnTo>
                    <a:pt x="408" y="46"/>
                  </a:lnTo>
                  <a:lnTo>
                    <a:pt x="391" y="45"/>
                  </a:lnTo>
                  <a:lnTo>
                    <a:pt x="352" y="42"/>
                  </a:lnTo>
                  <a:lnTo>
                    <a:pt x="302" y="42"/>
                  </a:lnTo>
                  <a:lnTo>
                    <a:pt x="256" y="46"/>
                  </a:lnTo>
                  <a:lnTo>
                    <a:pt x="230" y="49"/>
                  </a:lnTo>
                  <a:lnTo>
                    <a:pt x="194" y="49"/>
                  </a:lnTo>
                  <a:lnTo>
                    <a:pt x="108" y="44"/>
                  </a:lnTo>
                  <a:lnTo>
                    <a:pt x="31" y="37"/>
                  </a:lnTo>
                  <a:lnTo>
                    <a:pt x="0" y="35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5" name="Freeform 75"/>
            <p:cNvSpPr>
              <a:spLocks/>
            </p:cNvSpPr>
            <p:nvPr/>
          </p:nvSpPr>
          <p:spPr bwMode="auto">
            <a:xfrm>
              <a:off x="869951" y="4791075"/>
              <a:ext cx="158750" cy="19050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69" y="14"/>
                </a:cxn>
                <a:cxn ang="0">
                  <a:pos x="185" y="3"/>
                </a:cxn>
                <a:cxn ang="0">
                  <a:pos x="213" y="0"/>
                </a:cxn>
                <a:cxn ang="0">
                  <a:pos x="246" y="0"/>
                </a:cxn>
                <a:cxn ang="0">
                  <a:pos x="316" y="5"/>
                </a:cxn>
                <a:cxn ang="0">
                  <a:pos x="348" y="9"/>
                </a:cxn>
                <a:cxn ang="0">
                  <a:pos x="375" y="13"/>
                </a:cxn>
                <a:cxn ang="0">
                  <a:pos x="400" y="16"/>
                </a:cxn>
                <a:cxn ang="0">
                  <a:pos x="392" y="49"/>
                </a:cxn>
                <a:cxn ang="0">
                  <a:pos x="366" y="45"/>
                </a:cxn>
                <a:cxn ang="0">
                  <a:pos x="338" y="42"/>
                </a:cxn>
                <a:cxn ang="0">
                  <a:pos x="304" y="37"/>
                </a:cxn>
                <a:cxn ang="0">
                  <a:pos x="267" y="34"/>
                </a:cxn>
                <a:cxn ang="0">
                  <a:pos x="232" y="30"/>
                </a:cxn>
                <a:cxn ang="0">
                  <a:pos x="176" y="32"/>
                </a:cxn>
                <a:cxn ang="0">
                  <a:pos x="154" y="34"/>
                </a:cxn>
                <a:cxn ang="0">
                  <a:pos x="126" y="38"/>
                </a:cxn>
                <a:cxn ang="0">
                  <a:pos x="68" y="43"/>
                </a:cxn>
                <a:cxn ang="0">
                  <a:pos x="20" y="47"/>
                </a:cxn>
                <a:cxn ang="0">
                  <a:pos x="0" y="49"/>
                </a:cxn>
                <a:cxn ang="0">
                  <a:pos x="0" y="18"/>
                </a:cxn>
                <a:cxn ang="0">
                  <a:pos x="0" y="18"/>
                </a:cxn>
              </a:cxnLst>
              <a:rect l="0" t="0" r="r" b="b"/>
              <a:pathLst>
                <a:path w="400" h="49">
                  <a:moveTo>
                    <a:pt x="0" y="18"/>
                  </a:moveTo>
                  <a:lnTo>
                    <a:pt x="69" y="14"/>
                  </a:lnTo>
                  <a:lnTo>
                    <a:pt x="185" y="3"/>
                  </a:lnTo>
                  <a:lnTo>
                    <a:pt x="213" y="0"/>
                  </a:lnTo>
                  <a:lnTo>
                    <a:pt x="246" y="0"/>
                  </a:lnTo>
                  <a:lnTo>
                    <a:pt x="316" y="5"/>
                  </a:lnTo>
                  <a:lnTo>
                    <a:pt x="348" y="9"/>
                  </a:lnTo>
                  <a:lnTo>
                    <a:pt x="375" y="13"/>
                  </a:lnTo>
                  <a:lnTo>
                    <a:pt x="400" y="16"/>
                  </a:lnTo>
                  <a:lnTo>
                    <a:pt x="392" y="49"/>
                  </a:lnTo>
                  <a:lnTo>
                    <a:pt x="366" y="45"/>
                  </a:lnTo>
                  <a:lnTo>
                    <a:pt x="338" y="42"/>
                  </a:lnTo>
                  <a:lnTo>
                    <a:pt x="304" y="37"/>
                  </a:lnTo>
                  <a:lnTo>
                    <a:pt x="267" y="34"/>
                  </a:lnTo>
                  <a:lnTo>
                    <a:pt x="232" y="30"/>
                  </a:lnTo>
                  <a:lnTo>
                    <a:pt x="176" y="32"/>
                  </a:lnTo>
                  <a:lnTo>
                    <a:pt x="154" y="34"/>
                  </a:lnTo>
                  <a:lnTo>
                    <a:pt x="126" y="38"/>
                  </a:lnTo>
                  <a:lnTo>
                    <a:pt x="68" y="43"/>
                  </a:lnTo>
                  <a:lnTo>
                    <a:pt x="20" y="47"/>
                  </a:lnTo>
                  <a:lnTo>
                    <a:pt x="0" y="49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6" name="Freeform 76"/>
            <p:cNvSpPr>
              <a:spLocks/>
            </p:cNvSpPr>
            <p:nvPr/>
          </p:nvSpPr>
          <p:spPr bwMode="auto">
            <a:xfrm>
              <a:off x="882651" y="4733925"/>
              <a:ext cx="146050" cy="1905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25" y="3"/>
                </a:cxn>
                <a:cxn ang="0">
                  <a:pos x="70" y="6"/>
                </a:cxn>
                <a:cxn ang="0">
                  <a:pos x="127" y="9"/>
                </a:cxn>
                <a:cxn ang="0">
                  <a:pos x="185" y="8"/>
                </a:cxn>
                <a:cxn ang="0">
                  <a:pos x="241" y="6"/>
                </a:cxn>
                <a:cxn ang="0">
                  <a:pos x="295" y="9"/>
                </a:cxn>
                <a:cxn ang="0">
                  <a:pos x="354" y="14"/>
                </a:cxn>
                <a:cxn ang="0">
                  <a:pos x="367" y="49"/>
                </a:cxn>
                <a:cxn ang="0">
                  <a:pos x="349" y="47"/>
                </a:cxn>
                <a:cxn ang="0">
                  <a:pos x="304" y="42"/>
                </a:cxn>
                <a:cxn ang="0">
                  <a:pos x="243" y="38"/>
                </a:cxn>
                <a:cxn ang="0">
                  <a:pos x="183" y="37"/>
                </a:cxn>
                <a:cxn ang="0">
                  <a:pos x="122" y="37"/>
                </a:cxn>
                <a:cxn ang="0">
                  <a:pos x="63" y="32"/>
                </a:cxn>
                <a:cxn ang="0">
                  <a:pos x="17" y="28"/>
                </a:cxn>
                <a:cxn ang="0">
                  <a:pos x="0" y="25"/>
                </a:cxn>
                <a:cxn ang="0">
                  <a:pos x="7" y="0"/>
                </a:cxn>
                <a:cxn ang="0">
                  <a:pos x="7" y="0"/>
                </a:cxn>
              </a:cxnLst>
              <a:rect l="0" t="0" r="r" b="b"/>
              <a:pathLst>
                <a:path w="367" h="49">
                  <a:moveTo>
                    <a:pt x="7" y="0"/>
                  </a:moveTo>
                  <a:lnTo>
                    <a:pt x="25" y="3"/>
                  </a:lnTo>
                  <a:lnTo>
                    <a:pt x="70" y="6"/>
                  </a:lnTo>
                  <a:lnTo>
                    <a:pt x="127" y="9"/>
                  </a:lnTo>
                  <a:lnTo>
                    <a:pt x="185" y="8"/>
                  </a:lnTo>
                  <a:lnTo>
                    <a:pt x="241" y="6"/>
                  </a:lnTo>
                  <a:lnTo>
                    <a:pt x="295" y="9"/>
                  </a:lnTo>
                  <a:lnTo>
                    <a:pt x="354" y="14"/>
                  </a:lnTo>
                  <a:lnTo>
                    <a:pt x="367" y="49"/>
                  </a:lnTo>
                  <a:lnTo>
                    <a:pt x="349" y="47"/>
                  </a:lnTo>
                  <a:lnTo>
                    <a:pt x="304" y="42"/>
                  </a:lnTo>
                  <a:lnTo>
                    <a:pt x="243" y="38"/>
                  </a:lnTo>
                  <a:lnTo>
                    <a:pt x="183" y="37"/>
                  </a:lnTo>
                  <a:lnTo>
                    <a:pt x="122" y="37"/>
                  </a:lnTo>
                  <a:lnTo>
                    <a:pt x="63" y="32"/>
                  </a:lnTo>
                  <a:lnTo>
                    <a:pt x="17" y="28"/>
                  </a:lnTo>
                  <a:lnTo>
                    <a:pt x="0" y="25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7" name="Freeform 77"/>
            <p:cNvSpPr>
              <a:spLocks/>
            </p:cNvSpPr>
            <p:nvPr/>
          </p:nvSpPr>
          <p:spPr bwMode="auto">
            <a:xfrm>
              <a:off x="835026" y="4902200"/>
              <a:ext cx="68263" cy="174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9" y="22"/>
                </a:cxn>
                <a:cxn ang="0">
                  <a:pos x="144" y="46"/>
                </a:cxn>
                <a:cxn ang="0">
                  <a:pos x="2" y="29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69" h="46">
                  <a:moveTo>
                    <a:pt x="0" y="0"/>
                  </a:moveTo>
                  <a:lnTo>
                    <a:pt x="169" y="22"/>
                  </a:lnTo>
                  <a:lnTo>
                    <a:pt x="144" y="46"/>
                  </a:lnTo>
                  <a:lnTo>
                    <a:pt x="2" y="29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" name="Freeform 78"/>
            <p:cNvSpPr>
              <a:spLocks/>
            </p:cNvSpPr>
            <p:nvPr/>
          </p:nvSpPr>
          <p:spPr bwMode="auto">
            <a:xfrm>
              <a:off x="877888" y="4986338"/>
              <a:ext cx="190500" cy="19050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9" y="2"/>
                </a:cxn>
                <a:cxn ang="0">
                  <a:pos x="74" y="4"/>
                </a:cxn>
                <a:cxn ang="0">
                  <a:pos x="123" y="5"/>
                </a:cxn>
                <a:cxn ang="0">
                  <a:pos x="183" y="2"/>
                </a:cxn>
                <a:cxn ang="0">
                  <a:pos x="214" y="0"/>
                </a:cxn>
                <a:cxn ang="0">
                  <a:pos x="248" y="2"/>
                </a:cxn>
                <a:cxn ang="0">
                  <a:pos x="283" y="5"/>
                </a:cxn>
                <a:cxn ang="0">
                  <a:pos x="318" y="10"/>
                </a:cxn>
                <a:cxn ang="0">
                  <a:pos x="355" y="16"/>
                </a:cxn>
                <a:cxn ang="0">
                  <a:pos x="390" y="19"/>
                </a:cxn>
                <a:cxn ang="0">
                  <a:pos x="425" y="22"/>
                </a:cxn>
                <a:cxn ang="0">
                  <a:pos x="459" y="22"/>
                </a:cxn>
                <a:cxn ang="0">
                  <a:pos x="464" y="24"/>
                </a:cxn>
                <a:cxn ang="0">
                  <a:pos x="476" y="31"/>
                </a:cxn>
                <a:cxn ang="0">
                  <a:pos x="482" y="38"/>
                </a:cxn>
                <a:cxn ang="0">
                  <a:pos x="474" y="45"/>
                </a:cxn>
                <a:cxn ang="0">
                  <a:pos x="454" y="46"/>
                </a:cxn>
                <a:cxn ang="0">
                  <a:pos x="406" y="48"/>
                </a:cxn>
                <a:cxn ang="0">
                  <a:pos x="351" y="47"/>
                </a:cxn>
                <a:cxn ang="0">
                  <a:pos x="308" y="41"/>
                </a:cxn>
                <a:cxn ang="0">
                  <a:pos x="290" y="37"/>
                </a:cxn>
                <a:cxn ang="0">
                  <a:pos x="267" y="33"/>
                </a:cxn>
                <a:cxn ang="0">
                  <a:pos x="218" y="32"/>
                </a:cxn>
                <a:cxn ang="0">
                  <a:pos x="131" y="36"/>
                </a:cxn>
                <a:cxn ang="0">
                  <a:pos x="94" y="34"/>
                </a:cxn>
                <a:cxn ang="0">
                  <a:pos x="52" y="31"/>
                </a:cxn>
                <a:cxn ang="0">
                  <a:pos x="15" y="26"/>
                </a:cxn>
                <a:cxn ang="0">
                  <a:pos x="0" y="23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482" h="48">
                  <a:moveTo>
                    <a:pt x="25" y="0"/>
                  </a:moveTo>
                  <a:lnTo>
                    <a:pt x="39" y="2"/>
                  </a:lnTo>
                  <a:lnTo>
                    <a:pt x="74" y="4"/>
                  </a:lnTo>
                  <a:lnTo>
                    <a:pt x="123" y="5"/>
                  </a:lnTo>
                  <a:lnTo>
                    <a:pt x="183" y="2"/>
                  </a:lnTo>
                  <a:lnTo>
                    <a:pt x="214" y="0"/>
                  </a:lnTo>
                  <a:lnTo>
                    <a:pt x="248" y="2"/>
                  </a:lnTo>
                  <a:lnTo>
                    <a:pt x="283" y="5"/>
                  </a:lnTo>
                  <a:lnTo>
                    <a:pt x="318" y="10"/>
                  </a:lnTo>
                  <a:lnTo>
                    <a:pt x="355" y="16"/>
                  </a:lnTo>
                  <a:lnTo>
                    <a:pt x="390" y="19"/>
                  </a:lnTo>
                  <a:lnTo>
                    <a:pt x="425" y="22"/>
                  </a:lnTo>
                  <a:lnTo>
                    <a:pt x="459" y="22"/>
                  </a:lnTo>
                  <a:lnTo>
                    <a:pt x="464" y="24"/>
                  </a:lnTo>
                  <a:lnTo>
                    <a:pt x="476" y="31"/>
                  </a:lnTo>
                  <a:lnTo>
                    <a:pt x="482" y="38"/>
                  </a:lnTo>
                  <a:lnTo>
                    <a:pt x="474" y="45"/>
                  </a:lnTo>
                  <a:lnTo>
                    <a:pt x="454" y="46"/>
                  </a:lnTo>
                  <a:lnTo>
                    <a:pt x="406" y="48"/>
                  </a:lnTo>
                  <a:lnTo>
                    <a:pt x="351" y="47"/>
                  </a:lnTo>
                  <a:lnTo>
                    <a:pt x="308" y="41"/>
                  </a:lnTo>
                  <a:lnTo>
                    <a:pt x="290" y="37"/>
                  </a:lnTo>
                  <a:lnTo>
                    <a:pt x="267" y="33"/>
                  </a:lnTo>
                  <a:lnTo>
                    <a:pt x="218" y="32"/>
                  </a:lnTo>
                  <a:lnTo>
                    <a:pt x="131" y="36"/>
                  </a:lnTo>
                  <a:lnTo>
                    <a:pt x="94" y="34"/>
                  </a:lnTo>
                  <a:lnTo>
                    <a:pt x="52" y="31"/>
                  </a:lnTo>
                  <a:lnTo>
                    <a:pt x="15" y="26"/>
                  </a:lnTo>
                  <a:lnTo>
                    <a:pt x="0" y="23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9" name="Freeform 79"/>
            <p:cNvSpPr>
              <a:spLocks/>
            </p:cNvSpPr>
            <p:nvPr/>
          </p:nvSpPr>
          <p:spPr bwMode="auto">
            <a:xfrm>
              <a:off x="1230313" y="4978400"/>
              <a:ext cx="398463" cy="85725"/>
            </a:xfrm>
            <a:custGeom>
              <a:avLst/>
              <a:gdLst/>
              <a:ahLst/>
              <a:cxnLst>
                <a:cxn ang="0">
                  <a:pos x="0" y="150"/>
                </a:cxn>
                <a:cxn ang="0">
                  <a:pos x="96" y="151"/>
                </a:cxn>
                <a:cxn ang="0">
                  <a:pos x="232" y="150"/>
                </a:cxn>
                <a:cxn ang="0">
                  <a:pos x="285" y="147"/>
                </a:cxn>
                <a:cxn ang="0">
                  <a:pos x="357" y="145"/>
                </a:cxn>
                <a:cxn ang="0">
                  <a:pos x="434" y="147"/>
                </a:cxn>
                <a:cxn ang="0">
                  <a:pos x="503" y="154"/>
                </a:cxn>
                <a:cxn ang="0">
                  <a:pos x="534" y="158"/>
                </a:cxn>
                <a:cxn ang="0">
                  <a:pos x="563" y="161"/>
                </a:cxn>
                <a:cxn ang="0">
                  <a:pos x="618" y="166"/>
                </a:cxn>
                <a:cxn ang="0">
                  <a:pos x="674" y="168"/>
                </a:cxn>
                <a:cxn ang="0">
                  <a:pos x="731" y="166"/>
                </a:cxn>
                <a:cxn ang="0">
                  <a:pos x="801" y="168"/>
                </a:cxn>
                <a:cxn ang="0">
                  <a:pos x="881" y="174"/>
                </a:cxn>
                <a:cxn ang="0">
                  <a:pos x="945" y="182"/>
                </a:cxn>
                <a:cxn ang="0">
                  <a:pos x="972" y="184"/>
                </a:cxn>
                <a:cxn ang="0">
                  <a:pos x="969" y="144"/>
                </a:cxn>
                <a:cxn ang="0">
                  <a:pos x="972" y="110"/>
                </a:cxn>
                <a:cxn ang="0">
                  <a:pos x="974" y="94"/>
                </a:cxn>
                <a:cxn ang="0">
                  <a:pos x="979" y="82"/>
                </a:cxn>
                <a:cxn ang="0">
                  <a:pos x="988" y="54"/>
                </a:cxn>
                <a:cxn ang="0">
                  <a:pos x="991" y="25"/>
                </a:cxn>
                <a:cxn ang="0">
                  <a:pos x="992" y="5"/>
                </a:cxn>
                <a:cxn ang="0">
                  <a:pos x="993" y="0"/>
                </a:cxn>
                <a:cxn ang="0">
                  <a:pos x="997" y="2"/>
                </a:cxn>
                <a:cxn ang="0">
                  <a:pos x="1003" y="17"/>
                </a:cxn>
                <a:cxn ang="0">
                  <a:pos x="1003" y="43"/>
                </a:cxn>
                <a:cxn ang="0">
                  <a:pos x="1000" y="70"/>
                </a:cxn>
                <a:cxn ang="0">
                  <a:pos x="993" y="97"/>
                </a:cxn>
                <a:cxn ang="0">
                  <a:pos x="991" y="129"/>
                </a:cxn>
                <a:cxn ang="0">
                  <a:pos x="993" y="166"/>
                </a:cxn>
                <a:cxn ang="0">
                  <a:pos x="1000" y="213"/>
                </a:cxn>
                <a:cxn ang="0">
                  <a:pos x="967" y="212"/>
                </a:cxn>
                <a:cxn ang="0">
                  <a:pos x="888" y="207"/>
                </a:cxn>
                <a:cxn ang="0">
                  <a:pos x="798" y="203"/>
                </a:cxn>
                <a:cxn ang="0">
                  <a:pos x="726" y="202"/>
                </a:cxn>
                <a:cxn ang="0">
                  <a:pos x="609" y="201"/>
                </a:cxn>
                <a:cxn ang="0">
                  <a:pos x="493" y="190"/>
                </a:cxn>
                <a:cxn ang="0">
                  <a:pos x="428" y="187"/>
                </a:cxn>
                <a:cxn ang="0">
                  <a:pos x="347" y="184"/>
                </a:cxn>
                <a:cxn ang="0">
                  <a:pos x="223" y="184"/>
                </a:cxn>
                <a:cxn ang="0">
                  <a:pos x="113" y="182"/>
                </a:cxn>
                <a:cxn ang="0">
                  <a:pos x="34" y="177"/>
                </a:cxn>
                <a:cxn ang="0">
                  <a:pos x="0" y="150"/>
                </a:cxn>
                <a:cxn ang="0">
                  <a:pos x="0" y="150"/>
                </a:cxn>
              </a:cxnLst>
              <a:rect l="0" t="0" r="r" b="b"/>
              <a:pathLst>
                <a:path w="1003" h="213">
                  <a:moveTo>
                    <a:pt x="0" y="150"/>
                  </a:moveTo>
                  <a:lnTo>
                    <a:pt x="96" y="151"/>
                  </a:lnTo>
                  <a:lnTo>
                    <a:pt x="232" y="150"/>
                  </a:lnTo>
                  <a:lnTo>
                    <a:pt x="285" y="147"/>
                  </a:lnTo>
                  <a:lnTo>
                    <a:pt x="357" y="145"/>
                  </a:lnTo>
                  <a:lnTo>
                    <a:pt x="434" y="147"/>
                  </a:lnTo>
                  <a:lnTo>
                    <a:pt x="503" y="154"/>
                  </a:lnTo>
                  <a:lnTo>
                    <a:pt x="534" y="158"/>
                  </a:lnTo>
                  <a:lnTo>
                    <a:pt x="563" y="161"/>
                  </a:lnTo>
                  <a:lnTo>
                    <a:pt x="618" y="166"/>
                  </a:lnTo>
                  <a:lnTo>
                    <a:pt x="674" y="168"/>
                  </a:lnTo>
                  <a:lnTo>
                    <a:pt x="731" y="166"/>
                  </a:lnTo>
                  <a:lnTo>
                    <a:pt x="801" y="168"/>
                  </a:lnTo>
                  <a:lnTo>
                    <a:pt x="881" y="174"/>
                  </a:lnTo>
                  <a:lnTo>
                    <a:pt x="945" y="182"/>
                  </a:lnTo>
                  <a:lnTo>
                    <a:pt x="972" y="184"/>
                  </a:lnTo>
                  <a:lnTo>
                    <a:pt x="969" y="144"/>
                  </a:lnTo>
                  <a:lnTo>
                    <a:pt x="972" y="110"/>
                  </a:lnTo>
                  <a:lnTo>
                    <a:pt x="974" y="94"/>
                  </a:lnTo>
                  <a:lnTo>
                    <a:pt x="979" y="82"/>
                  </a:lnTo>
                  <a:lnTo>
                    <a:pt x="988" y="54"/>
                  </a:lnTo>
                  <a:lnTo>
                    <a:pt x="991" y="25"/>
                  </a:lnTo>
                  <a:lnTo>
                    <a:pt x="992" y="5"/>
                  </a:lnTo>
                  <a:lnTo>
                    <a:pt x="993" y="0"/>
                  </a:lnTo>
                  <a:lnTo>
                    <a:pt x="997" y="2"/>
                  </a:lnTo>
                  <a:lnTo>
                    <a:pt x="1003" y="17"/>
                  </a:lnTo>
                  <a:lnTo>
                    <a:pt x="1003" y="43"/>
                  </a:lnTo>
                  <a:lnTo>
                    <a:pt x="1000" y="70"/>
                  </a:lnTo>
                  <a:lnTo>
                    <a:pt x="993" y="97"/>
                  </a:lnTo>
                  <a:lnTo>
                    <a:pt x="991" y="129"/>
                  </a:lnTo>
                  <a:lnTo>
                    <a:pt x="993" y="166"/>
                  </a:lnTo>
                  <a:lnTo>
                    <a:pt x="1000" y="213"/>
                  </a:lnTo>
                  <a:lnTo>
                    <a:pt x="967" y="212"/>
                  </a:lnTo>
                  <a:lnTo>
                    <a:pt x="888" y="207"/>
                  </a:lnTo>
                  <a:lnTo>
                    <a:pt x="798" y="203"/>
                  </a:lnTo>
                  <a:lnTo>
                    <a:pt x="726" y="202"/>
                  </a:lnTo>
                  <a:lnTo>
                    <a:pt x="609" y="201"/>
                  </a:lnTo>
                  <a:lnTo>
                    <a:pt x="493" y="190"/>
                  </a:lnTo>
                  <a:lnTo>
                    <a:pt x="428" y="187"/>
                  </a:lnTo>
                  <a:lnTo>
                    <a:pt x="347" y="184"/>
                  </a:lnTo>
                  <a:lnTo>
                    <a:pt x="223" y="184"/>
                  </a:lnTo>
                  <a:lnTo>
                    <a:pt x="113" y="182"/>
                  </a:lnTo>
                  <a:lnTo>
                    <a:pt x="34" y="177"/>
                  </a:lnTo>
                  <a:lnTo>
                    <a:pt x="0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0" name="Freeform 80"/>
            <p:cNvSpPr>
              <a:spLocks/>
            </p:cNvSpPr>
            <p:nvPr/>
          </p:nvSpPr>
          <p:spPr bwMode="auto">
            <a:xfrm>
              <a:off x="1230313" y="5005388"/>
              <a:ext cx="123825" cy="15875"/>
            </a:xfrm>
            <a:custGeom>
              <a:avLst/>
              <a:gdLst/>
              <a:ahLst/>
              <a:cxnLst>
                <a:cxn ang="0">
                  <a:pos x="24" y="11"/>
                </a:cxn>
                <a:cxn ang="0">
                  <a:pos x="122" y="8"/>
                </a:cxn>
                <a:cxn ang="0">
                  <a:pos x="261" y="0"/>
                </a:cxn>
                <a:cxn ang="0">
                  <a:pos x="280" y="0"/>
                </a:cxn>
                <a:cxn ang="0">
                  <a:pos x="295" y="3"/>
                </a:cxn>
                <a:cxn ang="0">
                  <a:pos x="310" y="15"/>
                </a:cxn>
                <a:cxn ang="0">
                  <a:pos x="309" y="22"/>
                </a:cxn>
                <a:cxn ang="0">
                  <a:pos x="305" y="25"/>
                </a:cxn>
                <a:cxn ang="0">
                  <a:pos x="299" y="28"/>
                </a:cxn>
                <a:cxn ang="0">
                  <a:pos x="281" y="32"/>
                </a:cxn>
                <a:cxn ang="0">
                  <a:pos x="252" y="32"/>
                </a:cxn>
                <a:cxn ang="0">
                  <a:pos x="175" y="30"/>
                </a:cxn>
                <a:cxn ang="0">
                  <a:pos x="93" y="34"/>
                </a:cxn>
                <a:cxn ang="0">
                  <a:pos x="27" y="38"/>
                </a:cxn>
                <a:cxn ang="0">
                  <a:pos x="0" y="41"/>
                </a:cxn>
                <a:cxn ang="0">
                  <a:pos x="24" y="11"/>
                </a:cxn>
                <a:cxn ang="0">
                  <a:pos x="24" y="11"/>
                </a:cxn>
              </a:cxnLst>
              <a:rect l="0" t="0" r="r" b="b"/>
              <a:pathLst>
                <a:path w="310" h="41">
                  <a:moveTo>
                    <a:pt x="24" y="11"/>
                  </a:moveTo>
                  <a:lnTo>
                    <a:pt x="122" y="8"/>
                  </a:lnTo>
                  <a:lnTo>
                    <a:pt x="261" y="0"/>
                  </a:lnTo>
                  <a:lnTo>
                    <a:pt x="280" y="0"/>
                  </a:lnTo>
                  <a:lnTo>
                    <a:pt x="295" y="3"/>
                  </a:lnTo>
                  <a:lnTo>
                    <a:pt x="310" y="15"/>
                  </a:lnTo>
                  <a:lnTo>
                    <a:pt x="309" y="22"/>
                  </a:lnTo>
                  <a:lnTo>
                    <a:pt x="305" y="25"/>
                  </a:lnTo>
                  <a:lnTo>
                    <a:pt x="299" y="28"/>
                  </a:lnTo>
                  <a:lnTo>
                    <a:pt x="281" y="32"/>
                  </a:lnTo>
                  <a:lnTo>
                    <a:pt x="252" y="32"/>
                  </a:lnTo>
                  <a:lnTo>
                    <a:pt x="175" y="30"/>
                  </a:lnTo>
                  <a:lnTo>
                    <a:pt x="93" y="34"/>
                  </a:lnTo>
                  <a:lnTo>
                    <a:pt x="27" y="38"/>
                  </a:lnTo>
                  <a:lnTo>
                    <a:pt x="0" y="41"/>
                  </a:lnTo>
                  <a:lnTo>
                    <a:pt x="24" y="11"/>
                  </a:lnTo>
                  <a:lnTo>
                    <a:pt x="2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1" name="Freeform 81"/>
            <p:cNvSpPr>
              <a:spLocks/>
            </p:cNvSpPr>
            <p:nvPr/>
          </p:nvSpPr>
          <p:spPr bwMode="auto">
            <a:xfrm>
              <a:off x="1404938" y="5005388"/>
              <a:ext cx="204788" cy="1905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32"/>
                </a:cxn>
                <a:cxn ang="0">
                  <a:pos x="74" y="34"/>
                </a:cxn>
                <a:cxn ang="0">
                  <a:pos x="157" y="32"/>
                </a:cxn>
                <a:cxn ang="0">
                  <a:pos x="235" y="32"/>
                </a:cxn>
                <a:cxn ang="0">
                  <a:pos x="299" y="36"/>
                </a:cxn>
                <a:cxn ang="0">
                  <a:pos x="330" y="40"/>
                </a:cxn>
                <a:cxn ang="0">
                  <a:pos x="361" y="43"/>
                </a:cxn>
                <a:cxn ang="0">
                  <a:pos x="425" y="48"/>
                </a:cxn>
                <a:cxn ang="0">
                  <a:pos x="496" y="51"/>
                </a:cxn>
                <a:cxn ang="0">
                  <a:pos x="514" y="37"/>
                </a:cxn>
                <a:cxn ang="0">
                  <a:pos x="516" y="28"/>
                </a:cxn>
                <a:cxn ang="0">
                  <a:pos x="510" y="24"/>
                </a:cxn>
                <a:cxn ang="0">
                  <a:pos x="496" y="22"/>
                </a:cxn>
                <a:cxn ang="0">
                  <a:pos x="308" y="7"/>
                </a:cxn>
                <a:cxn ang="0">
                  <a:pos x="289" y="3"/>
                </a:cxn>
                <a:cxn ang="0">
                  <a:pos x="251" y="2"/>
                </a:cxn>
                <a:cxn ang="0">
                  <a:pos x="148" y="0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516" h="51">
                  <a:moveTo>
                    <a:pt x="4" y="0"/>
                  </a:moveTo>
                  <a:lnTo>
                    <a:pt x="0" y="32"/>
                  </a:lnTo>
                  <a:lnTo>
                    <a:pt x="74" y="34"/>
                  </a:lnTo>
                  <a:lnTo>
                    <a:pt x="157" y="32"/>
                  </a:lnTo>
                  <a:lnTo>
                    <a:pt x="235" y="32"/>
                  </a:lnTo>
                  <a:lnTo>
                    <a:pt x="299" y="36"/>
                  </a:lnTo>
                  <a:lnTo>
                    <a:pt x="330" y="40"/>
                  </a:lnTo>
                  <a:lnTo>
                    <a:pt x="361" y="43"/>
                  </a:lnTo>
                  <a:lnTo>
                    <a:pt x="425" y="48"/>
                  </a:lnTo>
                  <a:lnTo>
                    <a:pt x="496" y="51"/>
                  </a:lnTo>
                  <a:lnTo>
                    <a:pt x="514" y="37"/>
                  </a:lnTo>
                  <a:lnTo>
                    <a:pt x="516" y="28"/>
                  </a:lnTo>
                  <a:lnTo>
                    <a:pt x="510" y="24"/>
                  </a:lnTo>
                  <a:lnTo>
                    <a:pt x="496" y="22"/>
                  </a:lnTo>
                  <a:lnTo>
                    <a:pt x="308" y="7"/>
                  </a:lnTo>
                  <a:lnTo>
                    <a:pt x="289" y="3"/>
                  </a:lnTo>
                  <a:lnTo>
                    <a:pt x="251" y="2"/>
                  </a:lnTo>
                  <a:lnTo>
                    <a:pt x="148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2" name="Freeform 82"/>
            <p:cNvSpPr>
              <a:spLocks/>
            </p:cNvSpPr>
            <p:nvPr/>
          </p:nvSpPr>
          <p:spPr bwMode="auto">
            <a:xfrm>
              <a:off x="1479551" y="4957763"/>
              <a:ext cx="136525" cy="25400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51" y="2"/>
                </a:cxn>
                <a:cxn ang="0">
                  <a:pos x="74" y="7"/>
                </a:cxn>
                <a:cxn ang="0">
                  <a:pos x="107" y="13"/>
                </a:cxn>
                <a:cxn ang="0">
                  <a:pos x="127" y="17"/>
                </a:cxn>
                <a:cxn ang="0">
                  <a:pos x="149" y="19"/>
                </a:cxn>
                <a:cxn ang="0">
                  <a:pos x="171" y="23"/>
                </a:cxn>
                <a:cxn ang="0">
                  <a:pos x="195" y="26"/>
                </a:cxn>
                <a:cxn ang="0">
                  <a:pos x="242" y="31"/>
                </a:cxn>
                <a:cxn ang="0">
                  <a:pos x="288" y="32"/>
                </a:cxn>
                <a:cxn ang="0">
                  <a:pos x="327" y="29"/>
                </a:cxn>
                <a:cxn ang="0">
                  <a:pos x="341" y="40"/>
                </a:cxn>
                <a:cxn ang="0">
                  <a:pos x="339" y="50"/>
                </a:cxn>
                <a:cxn ang="0">
                  <a:pos x="337" y="52"/>
                </a:cxn>
                <a:cxn ang="0">
                  <a:pos x="333" y="55"/>
                </a:cxn>
                <a:cxn ang="0">
                  <a:pos x="319" y="61"/>
                </a:cxn>
                <a:cxn ang="0">
                  <a:pos x="293" y="64"/>
                </a:cxn>
                <a:cxn ang="0">
                  <a:pos x="253" y="61"/>
                </a:cxn>
                <a:cxn ang="0">
                  <a:pos x="204" y="56"/>
                </a:cxn>
                <a:cxn ang="0">
                  <a:pos x="179" y="52"/>
                </a:cxn>
                <a:cxn ang="0">
                  <a:pos x="152" y="47"/>
                </a:cxn>
                <a:cxn ang="0">
                  <a:pos x="126" y="43"/>
                </a:cxn>
                <a:cxn ang="0">
                  <a:pos x="101" y="40"/>
                </a:cxn>
                <a:cxn ang="0">
                  <a:pos x="77" y="34"/>
                </a:cxn>
                <a:cxn ang="0">
                  <a:pos x="55" y="31"/>
                </a:cxn>
                <a:cxn ang="0">
                  <a:pos x="35" y="26"/>
                </a:cxn>
                <a:cxn ang="0">
                  <a:pos x="20" y="23"/>
                </a:cxn>
                <a:cxn ang="0">
                  <a:pos x="0" y="18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341" h="64">
                  <a:moveTo>
                    <a:pt x="43" y="0"/>
                  </a:moveTo>
                  <a:lnTo>
                    <a:pt x="51" y="2"/>
                  </a:lnTo>
                  <a:lnTo>
                    <a:pt x="74" y="7"/>
                  </a:lnTo>
                  <a:lnTo>
                    <a:pt x="107" y="13"/>
                  </a:lnTo>
                  <a:lnTo>
                    <a:pt x="127" y="17"/>
                  </a:lnTo>
                  <a:lnTo>
                    <a:pt x="149" y="19"/>
                  </a:lnTo>
                  <a:lnTo>
                    <a:pt x="171" y="23"/>
                  </a:lnTo>
                  <a:lnTo>
                    <a:pt x="195" y="26"/>
                  </a:lnTo>
                  <a:lnTo>
                    <a:pt x="242" y="31"/>
                  </a:lnTo>
                  <a:lnTo>
                    <a:pt x="288" y="32"/>
                  </a:lnTo>
                  <a:lnTo>
                    <a:pt x="327" y="29"/>
                  </a:lnTo>
                  <a:lnTo>
                    <a:pt x="341" y="40"/>
                  </a:lnTo>
                  <a:lnTo>
                    <a:pt x="339" y="50"/>
                  </a:lnTo>
                  <a:lnTo>
                    <a:pt x="337" y="52"/>
                  </a:lnTo>
                  <a:lnTo>
                    <a:pt x="333" y="55"/>
                  </a:lnTo>
                  <a:lnTo>
                    <a:pt x="319" y="61"/>
                  </a:lnTo>
                  <a:lnTo>
                    <a:pt x="293" y="64"/>
                  </a:lnTo>
                  <a:lnTo>
                    <a:pt x="253" y="61"/>
                  </a:lnTo>
                  <a:lnTo>
                    <a:pt x="204" y="56"/>
                  </a:lnTo>
                  <a:lnTo>
                    <a:pt x="179" y="52"/>
                  </a:lnTo>
                  <a:lnTo>
                    <a:pt x="152" y="47"/>
                  </a:lnTo>
                  <a:lnTo>
                    <a:pt x="126" y="43"/>
                  </a:lnTo>
                  <a:lnTo>
                    <a:pt x="101" y="40"/>
                  </a:lnTo>
                  <a:lnTo>
                    <a:pt x="77" y="34"/>
                  </a:lnTo>
                  <a:lnTo>
                    <a:pt x="55" y="31"/>
                  </a:lnTo>
                  <a:lnTo>
                    <a:pt x="35" y="26"/>
                  </a:lnTo>
                  <a:lnTo>
                    <a:pt x="20" y="23"/>
                  </a:lnTo>
                  <a:lnTo>
                    <a:pt x="0" y="18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3" name="Freeform 83"/>
            <p:cNvSpPr>
              <a:spLocks/>
            </p:cNvSpPr>
            <p:nvPr/>
          </p:nvSpPr>
          <p:spPr bwMode="auto">
            <a:xfrm>
              <a:off x="1566863" y="4919663"/>
              <a:ext cx="63500" cy="47625"/>
            </a:xfrm>
            <a:custGeom>
              <a:avLst/>
              <a:gdLst/>
              <a:ahLst/>
              <a:cxnLst>
                <a:cxn ang="0">
                  <a:pos x="9" y="30"/>
                </a:cxn>
                <a:cxn ang="0">
                  <a:pos x="0" y="16"/>
                </a:cxn>
                <a:cxn ang="0">
                  <a:pos x="2" y="6"/>
                </a:cxn>
                <a:cxn ang="0">
                  <a:pos x="9" y="2"/>
                </a:cxn>
                <a:cxn ang="0">
                  <a:pos x="20" y="0"/>
                </a:cxn>
                <a:cxn ang="0">
                  <a:pos x="36" y="2"/>
                </a:cxn>
                <a:cxn ang="0">
                  <a:pos x="47" y="6"/>
                </a:cxn>
                <a:cxn ang="0">
                  <a:pos x="58" y="11"/>
                </a:cxn>
                <a:cxn ang="0">
                  <a:pos x="69" y="18"/>
                </a:cxn>
                <a:cxn ang="0">
                  <a:pos x="74" y="21"/>
                </a:cxn>
                <a:cxn ang="0">
                  <a:pos x="81" y="25"/>
                </a:cxn>
                <a:cxn ang="0">
                  <a:pos x="87" y="29"/>
                </a:cxn>
                <a:cxn ang="0">
                  <a:pos x="92" y="33"/>
                </a:cxn>
                <a:cxn ang="0">
                  <a:pos x="98" y="37"/>
                </a:cxn>
                <a:cxn ang="0">
                  <a:pos x="105" y="42"/>
                </a:cxn>
                <a:cxn ang="0">
                  <a:pos x="110" y="45"/>
                </a:cxn>
                <a:cxn ang="0">
                  <a:pos x="115" y="49"/>
                </a:cxn>
                <a:cxn ang="0">
                  <a:pos x="126" y="57"/>
                </a:cxn>
                <a:cxn ang="0">
                  <a:pos x="144" y="72"/>
                </a:cxn>
                <a:cxn ang="0">
                  <a:pos x="160" y="86"/>
                </a:cxn>
                <a:cxn ang="0">
                  <a:pos x="161" y="106"/>
                </a:cxn>
                <a:cxn ang="0">
                  <a:pos x="159" y="112"/>
                </a:cxn>
                <a:cxn ang="0">
                  <a:pos x="153" y="116"/>
                </a:cxn>
                <a:cxn ang="0">
                  <a:pos x="144" y="116"/>
                </a:cxn>
                <a:cxn ang="0">
                  <a:pos x="129" y="111"/>
                </a:cxn>
                <a:cxn ang="0">
                  <a:pos x="9" y="30"/>
                </a:cxn>
                <a:cxn ang="0">
                  <a:pos x="9" y="30"/>
                </a:cxn>
              </a:cxnLst>
              <a:rect l="0" t="0" r="r" b="b"/>
              <a:pathLst>
                <a:path w="161" h="116">
                  <a:moveTo>
                    <a:pt x="9" y="30"/>
                  </a:moveTo>
                  <a:lnTo>
                    <a:pt x="0" y="16"/>
                  </a:lnTo>
                  <a:lnTo>
                    <a:pt x="2" y="6"/>
                  </a:lnTo>
                  <a:lnTo>
                    <a:pt x="9" y="2"/>
                  </a:lnTo>
                  <a:lnTo>
                    <a:pt x="20" y="0"/>
                  </a:lnTo>
                  <a:lnTo>
                    <a:pt x="36" y="2"/>
                  </a:lnTo>
                  <a:lnTo>
                    <a:pt x="47" y="6"/>
                  </a:lnTo>
                  <a:lnTo>
                    <a:pt x="58" y="11"/>
                  </a:lnTo>
                  <a:lnTo>
                    <a:pt x="69" y="18"/>
                  </a:lnTo>
                  <a:lnTo>
                    <a:pt x="74" y="21"/>
                  </a:lnTo>
                  <a:lnTo>
                    <a:pt x="81" y="25"/>
                  </a:lnTo>
                  <a:lnTo>
                    <a:pt x="87" y="29"/>
                  </a:lnTo>
                  <a:lnTo>
                    <a:pt x="92" y="33"/>
                  </a:lnTo>
                  <a:lnTo>
                    <a:pt x="98" y="37"/>
                  </a:lnTo>
                  <a:lnTo>
                    <a:pt x="105" y="42"/>
                  </a:lnTo>
                  <a:lnTo>
                    <a:pt x="110" y="45"/>
                  </a:lnTo>
                  <a:lnTo>
                    <a:pt x="115" y="49"/>
                  </a:lnTo>
                  <a:lnTo>
                    <a:pt x="126" y="57"/>
                  </a:lnTo>
                  <a:lnTo>
                    <a:pt x="144" y="72"/>
                  </a:lnTo>
                  <a:lnTo>
                    <a:pt x="160" y="86"/>
                  </a:lnTo>
                  <a:lnTo>
                    <a:pt x="161" y="106"/>
                  </a:lnTo>
                  <a:lnTo>
                    <a:pt x="159" y="112"/>
                  </a:lnTo>
                  <a:lnTo>
                    <a:pt x="153" y="116"/>
                  </a:lnTo>
                  <a:lnTo>
                    <a:pt x="144" y="116"/>
                  </a:lnTo>
                  <a:lnTo>
                    <a:pt x="129" y="111"/>
                  </a:lnTo>
                  <a:lnTo>
                    <a:pt x="9" y="30"/>
                  </a:lnTo>
                  <a:lnTo>
                    <a:pt x="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4" name="Freeform 84"/>
            <p:cNvSpPr>
              <a:spLocks/>
            </p:cNvSpPr>
            <p:nvPr/>
          </p:nvSpPr>
          <p:spPr bwMode="auto">
            <a:xfrm>
              <a:off x="1587501" y="4857750"/>
              <a:ext cx="79375" cy="39687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29"/>
                </a:cxn>
                <a:cxn ang="0">
                  <a:pos x="8" y="36"/>
                </a:cxn>
                <a:cxn ang="0">
                  <a:pos x="21" y="41"/>
                </a:cxn>
                <a:cxn ang="0">
                  <a:pos x="34" y="47"/>
                </a:cxn>
                <a:cxn ang="0">
                  <a:pos x="49" y="52"/>
                </a:cxn>
                <a:cxn ang="0">
                  <a:pos x="64" y="58"/>
                </a:cxn>
                <a:cxn ang="0">
                  <a:pos x="80" y="65"/>
                </a:cxn>
                <a:cxn ang="0">
                  <a:pos x="97" y="70"/>
                </a:cxn>
                <a:cxn ang="0">
                  <a:pos x="113" y="75"/>
                </a:cxn>
                <a:cxn ang="0">
                  <a:pos x="130" y="80"/>
                </a:cxn>
                <a:cxn ang="0">
                  <a:pos x="144" y="85"/>
                </a:cxn>
                <a:cxn ang="0">
                  <a:pos x="157" y="89"/>
                </a:cxn>
                <a:cxn ang="0">
                  <a:pos x="170" y="92"/>
                </a:cxn>
                <a:cxn ang="0">
                  <a:pos x="188" y="98"/>
                </a:cxn>
                <a:cxn ang="0">
                  <a:pos x="194" y="100"/>
                </a:cxn>
                <a:cxn ang="0">
                  <a:pos x="199" y="63"/>
                </a:cxn>
                <a:cxn ang="0">
                  <a:pos x="188" y="58"/>
                </a:cxn>
                <a:cxn ang="0">
                  <a:pos x="175" y="53"/>
                </a:cxn>
                <a:cxn ang="0">
                  <a:pos x="161" y="48"/>
                </a:cxn>
                <a:cxn ang="0">
                  <a:pos x="146" y="43"/>
                </a:cxn>
                <a:cxn ang="0">
                  <a:pos x="130" y="38"/>
                </a:cxn>
                <a:cxn ang="0">
                  <a:pos x="113" y="33"/>
                </a:cxn>
                <a:cxn ang="0">
                  <a:pos x="97" y="28"/>
                </a:cxn>
                <a:cxn ang="0">
                  <a:pos x="82" y="23"/>
                </a:cxn>
                <a:cxn ang="0">
                  <a:pos x="67" y="18"/>
                </a:cxn>
                <a:cxn ang="0">
                  <a:pos x="51" y="14"/>
                </a:cxn>
                <a:cxn ang="0">
                  <a:pos x="39" y="10"/>
                </a:cxn>
                <a:cxn ang="0">
                  <a:pos x="27" y="7"/>
                </a:cxn>
                <a:cxn ang="0">
                  <a:pos x="11" y="3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199" h="100">
                  <a:moveTo>
                    <a:pt x="5" y="0"/>
                  </a:moveTo>
                  <a:lnTo>
                    <a:pt x="0" y="29"/>
                  </a:lnTo>
                  <a:lnTo>
                    <a:pt x="8" y="36"/>
                  </a:lnTo>
                  <a:lnTo>
                    <a:pt x="21" y="41"/>
                  </a:lnTo>
                  <a:lnTo>
                    <a:pt x="34" y="47"/>
                  </a:lnTo>
                  <a:lnTo>
                    <a:pt x="49" y="52"/>
                  </a:lnTo>
                  <a:lnTo>
                    <a:pt x="64" y="58"/>
                  </a:lnTo>
                  <a:lnTo>
                    <a:pt x="80" y="65"/>
                  </a:lnTo>
                  <a:lnTo>
                    <a:pt x="97" y="70"/>
                  </a:lnTo>
                  <a:lnTo>
                    <a:pt x="113" y="75"/>
                  </a:lnTo>
                  <a:lnTo>
                    <a:pt x="130" y="80"/>
                  </a:lnTo>
                  <a:lnTo>
                    <a:pt x="144" y="85"/>
                  </a:lnTo>
                  <a:lnTo>
                    <a:pt x="157" y="89"/>
                  </a:lnTo>
                  <a:lnTo>
                    <a:pt x="170" y="92"/>
                  </a:lnTo>
                  <a:lnTo>
                    <a:pt x="188" y="98"/>
                  </a:lnTo>
                  <a:lnTo>
                    <a:pt x="194" y="100"/>
                  </a:lnTo>
                  <a:lnTo>
                    <a:pt x="199" y="63"/>
                  </a:lnTo>
                  <a:lnTo>
                    <a:pt x="188" y="58"/>
                  </a:lnTo>
                  <a:lnTo>
                    <a:pt x="175" y="53"/>
                  </a:lnTo>
                  <a:lnTo>
                    <a:pt x="161" y="48"/>
                  </a:lnTo>
                  <a:lnTo>
                    <a:pt x="146" y="43"/>
                  </a:lnTo>
                  <a:lnTo>
                    <a:pt x="130" y="38"/>
                  </a:lnTo>
                  <a:lnTo>
                    <a:pt x="113" y="33"/>
                  </a:lnTo>
                  <a:lnTo>
                    <a:pt x="97" y="28"/>
                  </a:lnTo>
                  <a:lnTo>
                    <a:pt x="82" y="23"/>
                  </a:lnTo>
                  <a:lnTo>
                    <a:pt x="67" y="18"/>
                  </a:lnTo>
                  <a:lnTo>
                    <a:pt x="51" y="14"/>
                  </a:lnTo>
                  <a:lnTo>
                    <a:pt x="39" y="10"/>
                  </a:lnTo>
                  <a:lnTo>
                    <a:pt x="27" y="7"/>
                  </a:lnTo>
                  <a:lnTo>
                    <a:pt x="11" y="3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5" name="Freeform 85"/>
            <p:cNvSpPr>
              <a:spLocks/>
            </p:cNvSpPr>
            <p:nvPr/>
          </p:nvSpPr>
          <p:spPr bwMode="auto">
            <a:xfrm>
              <a:off x="1601788" y="4818063"/>
              <a:ext cx="69850" cy="30162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" y="5"/>
                </a:cxn>
                <a:cxn ang="0">
                  <a:pos x="0" y="13"/>
                </a:cxn>
                <a:cxn ang="0">
                  <a:pos x="15" y="25"/>
                </a:cxn>
                <a:cxn ang="0">
                  <a:pos x="22" y="29"/>
                </a:cxn>
                <a:cxn ang="0">
                  <a:pos x="31" y="33"/>
                </a:cxn>
                <a:cxn ang="0">
                  <a:pos x="43" y="37"/>
                </a:cxn>
                <a:cxn ang="0">
                  <a:pos x="54" y="40"/>
                </a:cxn>
                <a:cxn ang="0">
                  <a:pos x="65" y="45"/>
                </a:cxn>
                <a:cxn ang="0">
                  <a:pos x="78" y="49"/>
                </a:cxn>
                <a:cxn ang="0">
                  <a:pos x="91" y="53"/>
                </a:cxn>
                <a:cxn ang="0">
                  <a:pos x="103" y="58"/>
                </a:cxn>
                <a:cxn ang="0">
                  <a:pos x="116" y="61"/>
                </a:cxn>
                <a:cxn ang="0">
                  <a:pos x="127" y="64"/>
                </a:cxn>
                <a:cxn ang="0">
                  <a:pos x="146" y="71"/>
                </a:cxn>
                <a:cxn ang="0">
                  <a:pos x="165" y="76"/>
                </a:cxn>
                <a:cxn ang="0">
                  <a:pos x="173" y="48"/>
                </a:cxn>
                <a:cxn ang="0">
                  <a:pos x="15" y="0"/>
                </a:cxn>
                <a:cxn ang="0">
                  <a:pos x="15" y="0"/>
                </a:cxn>
              </a:cxnLst>
              <a:rect l="0" t="0" r="r" b="b"/>
              <a:pathLst>
                <a:path w="173" h="76">
                  <a:moveTo>
                    <a:pt x="15" y="0"/>
                  </a:moveTo>
                  <a:lnTo>
                    <a:pt x="1" y="5"/>
                  </a:lnTo>
                  <a:lnTo>
                    <a:pt x="0" y="13"/>
                  </a:lnTo>
                  <a:lnTo>
                    <a:pt x="15" y="25"/>
                  </a:lnTo>
                  <a:lnTo>
                    <a:pt x="22" y="29"/>
                  </a:lnTo>
                  <a:lnTo>
                    <a:pt x="31" y="33"/>
                  </a:lnTo>
                  <a:lnTo>
                    <a:pt x="43" y="37"/>
                  </a:lnTo>
                  <a:lnTo>
                    <a:pt x="54" y="40"/>
                  </a:lnTo>
                  <a:lnTo>
                    <a:pt x="65" y="45"/>
                  </a:lnTo>
                  <a:lnTo>
                    <a:pt x="78" y="49"/>
                  </a:lnTo>
                  <a:lnTo>
                    <a:pt x="91" y="53"/>
                  </a:lnTo>
                  <a:lnTo>
                    <a:pt x="103" y="58"/>
                  </a:lnTo>
                  <a:lnTo>
                    <a:pt x="116" y="61"/>
                  </a:lnTo>
                  <a:lnTo>
                    <a:pt x="127" y="64"/>
                  </a:lnTo>
                  <a:lnTo>
                    <a:pt x="146" y="71"/>
                  </a:lnTo>
                  <a:lnTo>
                    <a:pt x="165" y="76"/>
                  </a:lnTo>
                  <a:lnTo>
                    <a:pt x="173" y="48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6" name="Freeform 86"/>
            <p:cNvSpPr>
              <a:spLocks/>
            </p:cNvSpPr>
            <p:nvPr/>
          </p:nvSpPr>
          <p:spPr bwMode="auto">
            <a:xfrm>
              <a:off x="1581151" y="4743450"/>
              <a:ext cx="77788" cy="52387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24" y="0"/>
                </a:cxn>
                <a:cxn ang="0">
                  <a:pos x="8" y="0"/>
                </a:cxn>
                <a:cxn ang="0">
                  <a:pos x="0" y="7"/>
                </a:cxn>
                <a:cxn ang="0">
                  <a:pos x="6" y="15"/>
                </a:cxn>
                <a:cxn ang="0">
                  <a:pos x="20" y="26"/>
                </a:cxn>
                <a:cxn ang="0">
                  <a:pos x="30" y="33"/>
                </a:cxn>
                <a:cxn ang="0">
                  <a:pos x="40" y="39"/>
                </a:cxn>
                <a:cxn ang="0">
                  <a:pos x="52" y="45"/>
                </a:cxn>
                <a:cxn ang="0">
                  <a:pos x="62" y="53"/>
                </a:cxn>
                <a:cxn ang="0">
                  <a:pos x="73" y="59"/>
                </a:cxn>
                <a:cxn ang="0">
                  <a:pos x="83" y="65"/>
                </a:cxn>
                <a:cxn ang="0">
                  <a:pos x="95" y="73"/>
                </a:cxn>
                <a:cxn ang="0">
                  <a:pos x="105" y="79"/>
                </a:cxn>
                <a:cxn ang="0">
                  <a:pos x="115" y="86"/>
                </a:cxn>
                <a:cxn ang="0">
                  <a:pos x="124" y="92"/>
                </a:cxn>
                <a:cxn ang="0">
                  <a:pos x="134" y="97"/>
                </a:cxn>
                <a:cxn ang="0">
                  <a:pos x="141" y="103"/>
                </a:cxn>
                <a:cxn ang="0">
                  <a:pos x="165" y="124"/>
                </a:cxn>
                <a:cxn ang="0">
                  <a:pos x="174" y="130"/>
                </a:cxn>
                <a:cxn ang="0">
                  <a:pos x="181" y="134"/>
                </a:cxn>
                <a:cxn ang="0">
                  <a:pos x="187" y="134"/>
                </a:cxn>
                <a:cxn ang="0">
                  <a:pos x="191" y="130"/>
                </a:cxn>
                <a:cxn ang="0">
                  <a:pos x="193" y="115"/>
                </a:cxn>
                <a:cxn ang="0">
                  <a:pos x="191" y="102"/>
                </a:cxn>
                <a:cxn ang="0">
                  <a:pos x="186" y="88"/>
                </a:cxn>
                <a:cxn ang="0">
                  <a:pos x="181" y="81"/>
                </a:cxn>
                <a:cxn ang="0">
                  <a:pos x="173" y="73"/>
                </a:cxn>
                <a:cxn ang="0">
                  <a:pos x="154" y="57"/>
                </a:cxn>
                <a:cxn ang="0">
                  <a:pos x="148" y="53"/>
                </a:cxn>
                <a:cxn ang="0">
                  <a:pos x="141" y="50"/>
                </a:cxn>
                <a:cxn ang="0">
                  <a:pos x="135" y="46"/>
                </a:cxn>
                <a:cxn ang="0">
                  <a:pos x="129" y="43"/>
                </a:cxn>
                <a:cxn ang="0">
                  <a:pos x="122" y="39"/>
                </a:cxn>
                <a:cxn ang="0">
                  <a:pos x="116" y="35"/>
                </a:cxn>
                <a:cxn ang="0">
                  <a:pos x="102" y="29"/>
                </a:cxn>
                <a:cxn ang="0">
                  <a:pos x="90" y="22"/>
                </a:cxn>
                <a:cxn ang="0">
                  <a:pos x="77" y="17"/>
                </a:cxn>
                <a:cxn ang="0">
                  <a:pos x="66" y="12"/>
                </a:cxn>
                <a:cxn ang="0">
                  <a:pos x="54" y="9"/>
                </a:cxn>
                <a:cxn ang="0">
                  <a:pos x="39" y="2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193" h="134">
                  <a:moveTo>
                    <a:pt x="34" y="1"/>
                  </a:moveTo>
                  <a:lnTo>
                    <a:pt x="24" y="0"/>
                  </a:lnTo>
                  <a:lnTo>
                    <a:pt x="8" y="0"/>
                  </a:lnTo>
                  <a:lnTo>
                    <a:pt x="0" y="7"/>
                  </a:lnTo>
                  <a:lnTo>
                    <a:pt x="6" y="15"/>
                  </a:lnTo>
                  <a:lnTo>
                    <a:pt x="20" y="26"/>
                  </a:lnTo>
                  <a:lnTo>
                    <a:pt x="30" y="33"/>
                  </a:lnTo>
                  <a:lnTo>
                    <a:pt x="40" y="39"/>
                  </a:lnTo>
                  <a:lnTo>
                    <a:pt x="52" y="45"/>
                  </a:lnTo>
                  <a:lnTo>
                    <a:pt x="62" y="53"/>
                  </a:lnTo>
                  <a:lnTo>
                    <a:pt x="73" y="59"/>
                  </a:lnTo>
                  <a:lnTo>
                    <a:pt x="83" y="65"/>
                  </a:lnTo>
                  <a:lnTo>
                    <a:pt x="95" y="73"/>
                  </a:lnTo>
                  <a:lnTo>
                    <a:pt x="105" y="79"/>
                  </a:lnTo>
                  <a:lnTo>
                    <a:pt x="115" y="86"/>
                  </a:lnTo>
                  <a:lnTo>
                    <a:pt x="124" y="92"/>
                  </a:lnTo>
                  <a:lnTo>
                    <a:pt x="134" y="97"/>
                  </a:lnTo>
                  <a:lnTo>
                    <a:pt x="141" y="103"/>
                  </a:lnTo>
                  <a:lnTo>
                    <a:pt x="165" y="124"/>
                  </a:lnTo>
                  <a:lnTo>
                    <a:pt x="174" y="130"/>
                  </a:lnTo>
                  <a:lnTo>
                    <a:pt x="181" y="134"/>
                  </a:lnTo>
                  <a:lnTo>
                    <a:pt x="187" y="134"/>
                  </a:lnTo>
                  <a:lnTo>
                    <a:pt x="191" y="130"/>
                  </a:lnTo>
                  <a:lnTo>
                    <a:pt x="193" y="115"/>
                  </a:lnTo>
                  <a:lnTo>
                    <a:pt x="191" y="102"/>
                  </a:lnTo>
                  <a:lnTo>
                    <a:pt x="186" y="88"/>
                  </a:lnTo>
                  <a:lnTo>
                    <a:pt x="181" y="81"/>
                  </a:lnTo>
                  <a:lnTo>
                    <a:pt x="173" y="73"/>
                  </a:lnTo>
                  <a:lnTo>
                    <a:pt x="154" y="57"/>
                  </a:lnTo>
                  <a:lnTo>
                    <a:pt x="148" y="53"/>
                  </a:lnTo>
                  <a:lnTo>
                    <a:pt x="141" y="50"/>
                  </a:lnTo>
                  <a:lnTo>
                    <a:pt x="135" y="46"/>
                  </a:lnTo>
                  <a:lnTo>
                    <a:pt x="129" y="43"/>
                  </a:lnTo>
                  <a:lnTo>
                    <a:pt x="122" y="39"/>
                  </a:lnTo>
                  <a:lnTo>
                    <a:pt x="116" y="35"/>
                  </a:lnTo>
                  <a:lnTo>
                    <a:pt x="102" y="29"/>
                  </a:lnTo>
                  <a:lnTo>
                    <a:pt x="90" y="22"/>
                  </a:lnTo>
                  <a:lnTo>
                    <a:pt x="77" y="17"/>
                  </a:lnTo>
                  <a:lnTo>
                    <a:pt x="66" y="12"/>
                  </a:lnTo>
                  <a:lnTo>
                    <a:pt x="54" y="9"/>
                  </a:lnTo>
                  <a:lnTo>
                    <a:pt x="39" y="2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7" name="Freeform 87"/>
            <p:cNvSpPr>
              <a:spLocks/>
            </p:cNvSpPr>
            <p:nvPr/>
          </p:nvSpPr>
          <p:spPr bwMode="auto">
            <a:xfrm>
              <a:off x="1592263" y="4708525"/>
              <a:ext cx="66675" cy="57150"/>
            </a:xfrm>
            <a:custGeom>
              <a:avLst/>
              <a:gdLst/>
              <a:ahLst/>
              <a:cxnLst>
                <a:cxn ang="0">
                  <a:pos x="26" y="29"/>
                </a:cxn>
                <a:cxn ang="0">
                  <a:pos x="23" y="27"/>
                </a:cxn>
                <a:cxn ang="0">
                  <a:pos x="17" y="23"/>
                </a:cxn>
                <a:cxn ang="0">
                  <a:pos x="3" y="10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37" y="4"/>
                </a:cxn>
                <a:cxn ang="0">
                  <a:pos x="64" y="13"/>
                </a:cxn>
                <a:cxn ang="0">
                  <a:pos x="76" y="19"/>
                </a:cxn>
                <a:cxn ang="0">
                  <a:pos x="89" y="27"/>
                </a:cxn>
                <a:cxn ang="0">
                  <a:pos x="94" y="31"/>
                </a:cxn>
                <a:cxn ang="0">
                  <a:pos x="100" y="36"/>
                </a:cxn>
                <a:cxn ang="0">
                  <a:pos x="110" y="43"/>
                </a:cxn>
                <a:cxn ang="0">
                  <a:pos x="129" y="61"/>
                </a:cxn>
                <a:cxn ang="0">
                  <a:pos x="146" y="77"/>
                </a:cxn>
                <a:cxn ang="0">
                  <a:pos x="157" y="91"/>
                </a:cxn>
                <a:cxn ang="0">
                  <a:pos x="167" y="105"/>
                </a:cxn>
                <a:cxn ang="0">
                  <a:pos x="167" y="134"/>
                </a:cxn>
                <a:cxn ang="0">
                  <a:pos x="165" y="141"/>
                </a:cxn>
                <a:cxn ang="0">
                  <a:pos x="158" y="144"/>
                </a:cxn>
                <a:cxn ang="0">
                  <a:pos x="149" y="142"/>
                </a:cxn>
                <a:cxn ang="0">
                  <a:pos x="136" y="130"/>
                </a:cxn>
                <a:cxn ang="0">
                  <a:pos x="119" y="114"/>
                </a:cxn>
                <a:cxn ang="0">
                  <a:pos x="100" y="96"/>
                </a:cxn>
                <a:cxn ang="0">
                  <a:pos x="83" y="80"/>
                </a:cxn>
                <a:cxn ang="0">
                  <a:pos x="65" y="63"/>
                </a:cxn>
                <a:cxn ang="0">
                  <a:pos x="48" y="50"/>
                </a:cxn>
                <a:cxn ang="0">
                  <a:pos x="37" y="39"/>
                </a:cxn>
                <a:cxn ang="0">
                  <a:pos x="26" y="29"/>
                </a:cxn>
                <a:cxn ang="0">
                  <a:pos x="26" y="29"/>
                </a:cxn>
              </a:cxnLst>
              <a:rect l="0" t="0" r="r" b="b"/>
              <a:pathLst>
                <a:path w="167" h="144">
                  <a:moveTo>
                    <a:pt x="26" y="29"/>
                  </a:moveTo>
                  <a:lnTo>
                    <a:pt x="23" y="27"/>
                  </a:lnTo>
                  <a:lnTo>
                    <a:pt x="17" y="23"/>
                  </a:lnTo>
                  <a:lnTo>
                    <a:pt x="3" y="10"/>
                  </a:lnTo>
                  <a:lnTo>
                    <a:pt x="0" y="4"/>
                  </a:lnTo>
                  <a:lnTo>
                    <a:pt x="4" y="0"/>
                  </a:lnTo>
                  <a:lnTo>
                    <a:pt x="37" y="4"/>
                  </a:lnTo>
                  <a:lnTo>
                    <a:pt x="64" y="13"/>
                  </a:lnTo>
                  <a:lnTo>
                    <a:pt x="76" y="19"/>
                  </a:lnTo>
                  <a:lnTo>
                    <a:pt x="89" y="27"/>
                  </a:lnTo>
                  <a:lnTo>
                    <a:pt x="94" y="31"/>
                  </a:lnTo>
                  <a:lnTo>
                    <a:pt x="100" y="36"/>
                  </a:lnTo>
                  <a:lnTo>
                    <a:pt x="110" y="43"/>
                  </a:lnTo>
                  <a:lnTo>
                    <a:pt x="129" y="61"/>
                  </a:lnTo>
                  <a:lnTo>
                    <a:pt x="146" y="77"/>
                  </a:lnTo>
                  <a:lnTo>
                    <a:pt x="157" y="91"/>
                  </a:lnTo>
                  <a:lnTo>
                    <a:pt x="167" y="105"/>
                  </a:lnTo>
                  <a:lnTo>
                    <a:pt x="167" y="134"/>
                  </a:lnTo>
                  <a:lnTo>
                    <a:pt x="165" y="141"/>
                  </a:lnTo>
                  <a:lnTo>
                    <a:pt x="158" y="144"/>
                  </a:lnTo>
                  <a:lnTo>
                    <a:pt x="149" y="142"/>
                  </a:lnTo>
                  <a:lnTo>
                    <a:pt x="136" y="130"/>
                  </a:lnTo>
                  <a:lnTo>
                    <a:pt x="119" y="114"/>
                  </a:lnTo>
                  <a:lnTo>
                    <a:pt x="100" y="96"/>
                  </a:lnTo>
                  <a:lnTo>
                    <a:pt x="83" y="80"/>
                  </a:lnTo>
                  <a:lnTo>
                    <a:pt x="65" y="63"/>
                  </a:lnTo>
                  <a:lnTo>
                    <a:pt x="48" y="50"/>
                  </a:lnTo>
                  <a:lnTo>
                    <a:pt x="37" y="39"/>
                  </a:lnTo>
                  <a:lnTo>
                    <a:pt x="26" y="29"/>
                  </a:lnTo>
                  <a:lnTo>
                    <a:pt x="26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8" name="Freeform 88"/>
            <p:cNvSpPr>
              <a:spLocks/>
            </p:cNvSpPr>
            <p:nvPr/>
          </p:nvSpPr>
          <p:spPr bwMode="auto">
            <a:xfrm>
              <a:off x="722313" y="4994275"/>
              <a:ext cx="152400" cy="174625"/>
            </a:xfrm>
            <a:custGeom>
              <a:avLst/>
              <a:gdLst/>
              <a:ahLst/>
              <a:cxnLst>
                <a:cxn ang="0">
                  <a:pos x="26" y="6"/>
                </a:cxn>
                <a:cxn ang="0">
                  <a:pos x="35" y="0"/>
                </a:cxn>
                <a:cxn ang="0">
                  <a:pos x="40" y="21"/>
                </a:cxn>
                <a:cxn ang="0">
                  <a:pos x="32" y="141"/>
                </a:cxn>
                <a:cxn ang="0">
                  <a:pos x="44" y="201"/>
                </a:cxn>
                <a:cxn ang="0">
                  <a:pos x="54" y="231"/>
                </a:cxn>
                <a:cxn ang="0">
                  <a:pos x="68" y="260"/>
                </a:cxn>
                <a:cxn ang="0">
                  <a:pos x="87" y="289"/>
                </a:cxn>
                <a:cxn ang="0">
                  <a:pos x="112" y="317"/>
                </a:cxn>
                <a:cxn ang="0">
                  <a:pos x="141" y="342"/>
                </a:cxn>
                <a:cxn ang="0">
                  <a:pos x="157" y="354"/>
                </a:cxn>
                <a:cxn ang="0">
                  <a:pos x="176" y="365"/>
                </a:cxn>
                <a:cxn ang="0">
                  <a:pos x="197" y="375"/>
                </a:cxn>
                <a:cxn ang="0">
                  <a:pos x="219" y="384"/>
                </a:cxn>
                <a:cxn ang="0">
                  <a:pos x="242" y="391"/>
                </a:cxn>
                <a:cxn ang="0">
                  <a:pos x="267" y="399"/>
                </a:cxn>
                <a:cxn ang="0">
                  <a:pos x="314" y="410"/>
                </a:cxn>
                <a:cxn ang="0">
                  <a:pos x="347" y="420"/>
                </a:cxn>
                <a:cxn ang="0">
                  <a:pos x="381" y="432"/>
                </a:cxn>
                <a:cxn ang="0">
                  <a:pos x="377" y="438"/>
                </a:cxn>
                <a:cxn ang="0">
                  <a:pos x="304" y="431"/>
                </a:cxn>
                <a:cxn ang="0">
                  <a:pos x="252" y="422"/>
                </a:cxn>
                <a:cxn ang="0">
                  <a:pos x="205" y="409"/>
                </a:cxn>
                <a:cxn ang="0">
                  <a:pos x="173" y="395"/>
                </a:cxn>
                <a:cxn ang="0">
                  <a:pos x="160" y="386"/>
                </a:cxn>
                <a:cxn ang="0">
                  <a:pos x="146" y="378"/>
                </a:cxn>
                <a:cxn ang="0">
                  <a:pos x="130" y="367"/>
                </a:cxn>
                <a:cxn ang="0">
                  <a:pos x="113" y="355"/>
                </a:cxn>
                <a:cxn ang="0">
                  <a:pos x="79" y="324"/>
                </a:cxn>
                <a:cxn ang="0">
                  <a:pos x="48" y="287"/>
                </a:cxn>
                <a:cxn ang="0">
                  <a:pos x="27" y="251"/>
                </a:cxn>
                <a:cxn ang="0">
                  <a:pos x="5" y="179"/>
                </a:cxn>
                <a:cxn ang="0">
                  <a:pos x="5" y="69"/>
                </a:cxn>
                <a:cxn ang="0">
                  <a:pos x="21" y="11"/>
                </a:cxn>
              </a:cxnLst>
              <a:rect l="0" t="0" r="r" b="b"/>
              <a:pathLst>
                <a:path w="383" h="438">
                  <a:moveTo>
                    <a:pt x="21" y="11"/>
                  </a:moveTo>
                  <a:lnTo>
                    <a:pt x="26" y="6"/>
                  </a:lnTo>
                  <a:lnTo>
                    <a:pt x="30" y="4"/>
                  </a:lnTo>
                  <a:lnTo>
                    <a:pt x="35" y="0"/>
                  </a:lnTo>
                  <a:lnTo>
                    <a:pt x="43" y="1"/>
                  </a:lnTo>
                  <a:lnTo>
                    <a:pt x="40" y="21"/>
                  </a:lnTo>
                  <a:lnTo>
                    <a:pt x="30" y="88"/>
                  </a:lnTo>
                  <a:lnTo>
                    <a:pt x="32" y="141"/>
                  </a:lnTo>
                  <a:lnTo>
                    <a:pt x="36" y="170"/>
                  </a:lnTo>
                  <a:lnTo>
                    <a:pt x="44" y="201"/>
                  </a:lnTo>
                  <a:lnTo>
                    <a:pt x="48" y="216"/>
                  </a:lnTo>
                  <a:lnTo>
                    <a:pt x="54" y="231"/>
                  </a:lnTo>
                  <a:lnTo>
                    <a:pt x="60" y="246"/>
                  </a:lnTo>
                  <a:lnTo>
                    <a:pt x="68" y="260"/>
                  </a:lnTo>
                  <a:lnTo>
                    <a:pt x="77" y="275"/>
                  </a:lnTo>
                  <a:lnTo>
                    <a:pt x="87" y="289"/>
                  </a:lnTo>
                  <a:lnTo>
                    <a:pt x="99" y="303"/>
                  </a:lnTo>
                  <a:lnTo>
                    <a:pt x="112" y="317"/>
                  </a:lnTo>
                  <a:lnTo>
                    <a:pt x="126" y="330"/>
                  </a:lnTo>
                  <a:lnTo>
                    <a:pt x="141" y="342"/>
                  </a:lnTo>
                  <a:lnTo>
                    <a:pt x="150" y="348"/>
                  </a:lnTo>
                  <a:lnTo>
                    <a:pt x="157" y="354"/>
                  </a:lnTo>
                  <a:lnTo>
                    <a:pt x="168" y="360"/>
                  </a:lnTo>
                  <a:lnTo>
                    <a:pt x="176" y="365"/>
                  </a:lnTo>
                  <a:lnTo>
                    <a:pt x="186" y="370"/>
                  </a:lnTo>
                  <a:lnTo>
                    <a:pt x="197" y="375"/>
                  </a:lnTo>
                  <a:lnTo>
                    <a:pt x="208" y="379"/>
                  </a:lnTo>
                  <a:lnTo>
                    <a:pt x="219" y="384"/>
                  </a:lnTo>
                  <a:lnTo>
                    <a:pt x="231" y="388"/>
                  </a:lnTo>
                  <a:lnTo>
                    <a:pt x="242" y="391"/>
                  </a:lnTo>
                  <a:lnTo>
                    <a:pt x="255" y="395"/>
                  </a:lnTo>
                  <a:lnTo>
                    <a:pt x="267" y="399"/>
                  </a:lnTo>
                  <a:lnTo>
                    <a:pt x="293" y="405"/>
                  </a:lnTo>
                  <a:lnTo>
                    <a:pt x="314" y="410"/>
                  </a:lnTo>
                  <a:lnTo>
                    <a:pt x="332" y="415"/>
                  </a:lnTo>
                  <a:lnTo>
                    <a:pt x="347" y="420"/>
                  </a:lnTo>
                  <a:lnTo>
                    <a:pt x="370" y="427"/>
                  </a:lnTo>
                  <a:lnTo>
                    <a:pt x="381" y="432"/>
                  </a:lnTo>
                  <a:lnTo>
                    <a:pt x="383" y="436"/>
                  </a:lnTo>
                  <a:lnTo>
                    <a:pt x="377" y="438"/>
                  </a:lnTo>
                  <a:lnTo>
                    <a:pt x="348" y="437"/>
                  </a:lnTo>
                  <a:lnTo>
                    <a:pt x="304" y="431"/>
                  </a:lnTo>
                  <a:lnTo>
                    <a:pt x="279" y="427"/>
                  </a:lnTo>
                  <a:lnTo>
                    <a:pt x="252" y="422"/>
                  </a:lnTo>
                  <a:lnTo>
                    <a:pt x="228" y="415"/>
                  </a:lnTo>
                  <a:lnTo>
                    <a:pt x="205" y="409"/>
                  </a:lnTo>
                  <a:lnTo>
                    <a:pt x="186" y="402"/>
                  </a:lnTo>
                  <a:lnTo>
                    <a:pt x="173" y="395"/>
                  </a:lnTo>
                  <a:lnTo>
                    <a:pt x="166" y="391"/>
                  </a:lnTo>
                  <a:lnTo>
                    <a:pt x="160" y="386"/>
                  </a:lnTo>
                  <a:lnTo>
                    <a:pt x="154" y="383"/>
                  </a:lnTo>
                  <a:lnTo>
                    <a:pt x="146" y="378"/>
                  </a:lnTo>
                  <a:lnTo>
                    <a:pt x="138" y="372"/>
                  </a:lnTo>
                  <a:lnTo>
                    <a:pt x="130" y="367"/>
                  </a:lnTo>
                  <a:lnTo>
                    <a:pt x="122" y="361"/>
                  </a:lnTo>
                  <a:lnTo>
                    <a:pt x="113" y="355"/>
                  </a:lnTo>
                  <a:lnTo>
                    <a:pt x="97" y="341"/>
                  </a:lnTo>
                  <a:lnTo>
                    <a:pt x="79" y="324"/>
                  </a:lnTo>
                  <a:lnTo>
                    <a:pt x="63" y="307"/>
                  </a:lnTo>
                  <a:lnTo>
                    <a:pt x="48" y="287"/>
                  </a:lnTo>
                  <a:lnTo>
                    <a:pt x="34" y="264"/>
                  </a:lnTo>
                  <a:lnTo>
                    <a:pt x="27" y="251"/>
                  </a:lnTo>
                  <a:lnTo>
                    <a:pt x="21" y="239"/>
                  </a:lnTo>
                  <a:lnTo>
                    <a:pt x="5" y="179"/>
                  </a:lnTo>
                  <a:lnTo>
                    <a:pt x="0" y="108"/>
                  </a:lnTo>
                  <a:lnTo>
                    <a:pt x="5" y="69"/>
                  </a:lnTo>
                  <a:lnTo>
                    <a:pt x="13" y="25"/>
                  </a:lnTo>
                  <a:lnTo>
                    <a:pt x="21" y="11"/>
                  </a:lnTo>
                  <a:lnTo>
                    <a:pt x="21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9" name="Freeform 89"/>
            <p:cNvSpPr>
              <a:spLocks/>
            </p:cNvSpPr>
            <p:nvPr/>
          </p:nvSpPr>
          <p:spPr bwMode="auto">
            <a:xfrm>
              <a:off x="790576" y="5049838"/>
              <a:ext cx="100013" cy="793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49"/>
                </a:cxn>
                <a:cxn ang="0">
                  <a:pos x="6" y="72"/>
                </a:cxn>
                <a:cxn ang="0">
                  <a:pos x="15" y="96"/>
                </a:cxn>
                <a:cxn ang="0">
                  <a:pos x="22" y="109"/>
                </a:cxn>
                <a:cxn ang="0">
                  <a:pos x="30" y="122"/>
                </a:cxn>
                <a:cxn ang="0">
                  <a:pos x="40" y="135"/>
                </a:cxn>
                <a:cxn ang="0">
                  <a:pos x="53" y="147"/>
                </a:cxn>
                <a:cxn ang="0">
                  <a:pos x="65" y="160"/>
                </a:cxn>
                <a:cxn ang="0">
                  <a:pos x="72" y="165"/>
                </a:cxn>
                <a:cxn ang="0">
                  <a:pos x="79" y="170"/>
                </a:cxn>
                <a:cxn ang="0">
                  <a:pos x="85" y="174"/>
                </a:cxn>
                <a:cxn ang="0">
                  <a:pos x="93" y="178"/>
                </a:cxn>
                <a:cxn ang="0">
                  <a:pos x="101" y="181"/>
                </a:cxn>
                <a:cxn ang="0">
                  <a:pos x="108" y="184"/>
                </a:cxn>
                <a:cxn ang="0">
                  <a:pos x="122" y="189"/>
                </a:cxn>
                <a:cxn ang="0">
                  <a:pos x="137" y="193"/>
                </a:cxn>
                <a:cxn ang="0">
                  <a:pos x="164" y="198"/>
                </a:cxn>
                <a:cxn ang="0">
                  <a:pos x="208" y="199"/>
                </a:cxn>
                <a:cxn ang="0">
                  <a:pos x="226" y="197"/>
                </a:cxn>
                <a:cxn ang="0">
                  <a:pos x="234" y="194"/>
                </a:cxn>
                <a:cxn ang="0">
                  <a:pos x="250" y="189"/>
                </a:cxn>
                <a:cxn ang="0">
                  <a:pos x="251" y="184"/>
                </a:cxn>
                <a:cxn ang="0">
                  <a:pos x="241" y="181"/>
                </a:cxn>
                <a:cxn ang="0">
                  <a:pos x="219" y="179"/>
                </a:cxn>
                <a:cxn ang="0">
                  <a:pos x="160" y="170"/>
                </a:cxn>
                <a:cxn ang="0">
                  <a:pos x="145" y="165"/>
                </a:cxn>
                <a:cxn ang="0">
                  <a:pos x="130" y="159"/>
                </a:cxn>
                <a:cxn ang="0">
                  <a:pos x="114" y="151"/>
                </a:cxn>
                <a:cxn ang="0">
                  <a:pos x="108" y="146"/>
                </a:cxn>
                <a:cxn ang="0">
                  <a:pos x="101" y="142"/>
                </a:cxn>
                <a:cxn ang="0">
                  <a:pos x="73" y="120"/>
                </a:cxn>
                <a:cxn ang="0">
                  <a:pos x="61" y="106"/>
                </a:cxn>
                <a:cxn ang="0">
                  <a:pos x="50" y="89"/>
                </a:cxn>
                <a:cxn ang="0">
                  <a:pos x="40" y="72"/>
                </a:cxn>
                <a:cxn ang="0">
                  <a:pos x="32" y="53"/>
                </a:cxn>
                <a:cxn ang="0">
                  <a:pos x="21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1" h="199">
                  <a:moveTo>
                    <a:pt x="0" y="0"/>
                  </a:moveTo>
                  <a:lnTo>
                    <a:pt x="1" y="49"/>
                  </a:lnTo>
                  <a:lnTo>
                    <a:pt x="6" y="72"/>
                  </a:lnTo>
                  <a:lnTo>
                    <a:pt x="15" y="96"/>
                  </a:lnTo>
                  <a:lnTo>
                    <a:pt x="22" y="109"/>
                  </a:lnTo>
                  <a:lnTo>
                    <a:pt x="30" y="122"/>
                  </a:lnTo>
                  <a:lnTo>
                    <a:pt x="40" y="135"/>
                  </a:lnTo>
                  <a:lnTo>
                    <a:pt x="53" y="147"/>
                  </a:lnTo>
                  <a:lnTo>
                    <a:pt x="65" y="160"/>
                  </a:lnTo>
                  <a:lnTo>
                    <a:pt x="72" y="165"/>
                  </a:lnTo>
                  <a:lnTo>
                    <a:pt x="79" y="170"/>
                  </a:lnTo>
                  <a:lnTo>
                    <a:pt x="85" y="174"/>
                  </a:lnTo>
                  <a:lnTo>
                    <a:pt x="93" y="178"/>
                  </a:lnTo>
                  <a:lnTo>
                    <a:pt x="101" y="181"/>
                  </a:lnTo>
                  <a:lnTo>
                    <a:pt x="108" y="184"/>
                  </a:lnTo>
                  <a:lnTo>
                    <a:pt x="122" y="189"/>
                  </a:lnTo>
                  <a:lnTo>
                    <a:pt x="137" y="193"/>
                  </a:lnTo>
                  <a:lnTo>
                    <a:pt x="164" y="198"/>
                  </a:lnTo>
                  <a:lnTo>
                    <a:pt x="208" y="199"/>
                  </a:lnTo>
                  <a:lnTo>
                    <a:pt x="226" y="197"/>
                  </a:lnTo>
                  <a:lnTo>
                    <a:pt x="234" y="194"/>
                  </a:lnTo>
                  <a:lnTo>
                    <a:pt x="250" y="189"/>
                  </a:lnTo>
                  <a:lnTo>
                    <a:pt x="251" y="184"/>
                  </a:lnTo>
                  <a:lnTo>
                    <a:pt x="241" y="181"/>
                  </a:lnTo>
                  <a:lnTo>
                    <a:pt x="219" y="179"/>
                  </a:lnTo>
                  <a:lnTo>
                    <a:pt x="160" y="170"/>
                  </a:lnTo>
                  <a:lnTo>
                    <a:pt x="145" y="165"/>
                  </a:lnTo>
                  <a:lnTo>
                    <a:pt x="130" y="159"/>
                  </a:lnTo>
                  <a:lnTo>
                    <a:pt x="114" y="151"/>
                  </a:lnTo>
                  <a:lnTo>
                    <a:pt x="108" y="146"/>
                  </a:lnTo>
                  <a:lnTo>
                    <a:pt x="101" y="142"/>
                  </a:lnTo>
                  <a:lnTo>
                    <a:pt x="73" y="120"/>
                  </a:lnTo>
                  <a:lnTo>
                    <a:pt x="61" y="106"/>
                  </a:lnTo>
                  <a:lnTo>
                    <a:pt x="50" y="89"/>
                  </a:lnTo>
                  <a:lnTo>
                    <a:pt x="40" y="72"/>
                  </a:lnTo>
                  <a:lnTo>
                    <a:pt x="32" y="53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0" name="Freeform 90"/>
            <p:cNvSpPr>
              <a:spLocks/>
            </p:cNvSpPr>
            <p:nvPr/>
          </p:nvSpPr>
          <p:spPr bwMode="auto">
            <a:xfrm>
              <a:off x="857251" y="5065713"/>
              <a:ext cx="69850" cy="38100"/>
            </a:xfrm>
            <a:custGeom>
              <a:avLst/>
              <a:gdLst/>
              <a:ahLst/>
              <a:cxnLst>
                <a:cxn ang="0">
                  <a:pos x="3" y="19"/>
                </a:cxn>
                <a:cxn ang="0">
                  <a:pos x="0" y="4"/>
                </a:cxn>
                <a:cxn ang="0">
                  <a:pos x="3" y="0"/>
                </a:cxn>
                <a:cxn ang="0">
                  <a:pos x="14" y="12"/>
                </a:cxn>
                <a:cxn ang="0">
                  <a:pos x="24" y="23"/>
                </a:cxn>
                <a:cxn ang="0">
                  <a:pos x="34" y="36"/>
                </a:cxn>
                <a:cxn ang="0">
                  <a:pos x="47" y="48"/>
                </a:cxn>
                <a:cxn ang="0">
                  <a:pos x="62" y="61"/>
                </a:cxn>
                <a:cxn ang="0">
                  <a:pos x="71" y="66"/>
                </a:cxn>
                <a:cxn ang="0">
                  <a:pos x="80" y="71"/>
                </a:cxn>
                <a:cxn ang="0">
                  <a:pos x="89" y="75"/>
                </a:cxn>
                <a:cxn ang="0">
                  <a:pos x="99" y="77"/>
                </a:cxn>
                <a:cxn ang="0">
                  <a:pos x="121" y="82"/>
                </a:cxn>
                <a:cxn ang="0">
                  <a:pos x="147" y="81"/>
                </a:cxn>
                <a:cxn ang="0">
                  <a:pos x="177" y="81"/>
                </a:cxn>
                <a:cxn ang="0">
                  <a:pos x="172" y="86"/>
                </a:cxn>
                <a:cxn ang="0">
                  <a:pos x="161" y="90"/>
                </a:cxn>
                <a:cxn ang="0">
                  <a:pos x="145" y="94"/>
                </a:cxn>
                <a:cxn ang="0">
                  <a:pos x="130" y="96"/>
                </a:cxn>
                <a:cxn ang="0">
                  <a:pos x="115" y="97"/>
                </a:cxn>
                <a:cxn ang="0">
                  <a:pos x="85" y="95"/>
                </a:cxn>
                <a:cxn ang="0">
                  <a:pos x="53" y="84"/>
                </a:cxn>
                <a:cxn ang="0">
                  <a:pos x="24" y="60"/>
                </a:cxn>
                <a:cxn ang="0">
                  <a:pos x="12" y="42"/>
                </a:cxn>
                <a:cxn ang="0">
                  <a:pos x="3" y="19"/>
                </a:cxn>
                <a:cxn ang="0">
                  <a:pos x="3" y="19"/>
                </a:cxn>
              </a:cxnLst>
              <a:rect l="0" t="0" r="r" b="b"/>
              <a:pathLst>
                <a:path w="177" h="97">
                  <a:moveTo>
                    <a:pt x="3" y="19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14" y="12"/>
                  </a:lnTo>
                  <a:lnTo>
                    <a:pt x="24" y="23"/>
                  </a:lnTo>
                  <a:lnTo>
                    <a:pt x="34" y="36"/>
                  </a:lnTo>
                  <a:lnTo>
                    <a:pt x="47" y="48"/>
                  </a:lnTo>
                  <a:lnTo>
                    <a:pt x="62" y="61"/>
                  </a:lnTo>
                  <a:lnTo>
                    <a:pt x="71" y="66"/>
                  </a:lnTo>
                  <a:lnTo>
                    <a:pt x="80" y="71"/>
                  </a:lnTo>
                  <a:lnTo>
                    <a:pt x="89" y="75"/>
                  </a:lnTo>
                  <a:lnTo>
                    <a:pt x="99" y="77"/>
                  </a:lnTo>
                  <a:lnTo>
                    <a:pt x="121" y="82"/>
                  </a:lnTo>
                  <a:lnTo>
                    <a:pt x="147" y="81"/>
                  </a:lnTo>
                  <a:lnTo>
                    <a:pt x="177" y="81"/>
                  </a:lnTo>
                  <a:lnTo>
                    <a:pt x="172" y="86"/>
                  </a:lnTo>
                  <a:lnTo>
                    <a:pt x="161" y="90"/>
                  </a:lnTo>
                  <a:lnTo>
                    <a:pt x="145" y="94"/>
                  </a:lnTo>
                  <a:lnTo>
                    <a:pt x="130" y="96"/>
                  </a:lnTo>
                  <a:lnTo>
                    <a:pt x="115" y="97"/>
                  </a:lnTo>
                  <a:lnTo>
                    <a:pt x="85" y="95"/>
                  </a:lnTo>
                  <a:lnTo>
                    <a:pt x="53" y="84"/>
                  </a:lnTo>
                  <a:lnTo>
                    <a:pt x="24" y="60"/>
                  </a:lnTo>
                  <a:lnTo>
                    <a:pt x="12" y="42"/>
                  </a:lnTo>
                  <a:lnTo>
                    <a:pt x="3" y="19"/>
                  </a:lnTo>
                  <a:lnTo>
                    <a:pt x="3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1" name="Freeform 91"/>
            <p:cNvSpPr>
              <a:spLocks/>
            </p:cNvSpPr>
            <p:nvPr/>
          </p:nvSpPr>
          <p:spPr bwMode="auto">
            <a:xfrm>
              <a:off x="1136651" y="5099050"/>
              <a:ext cx="280988" cy="103187"/>
            </a:xfrm>
            <a:custGeom>
              <a:avLst/>
              <a:gdLst/>
              <a:ahLst/>
              <a:cxnLst>
                <a:cxn ang="0">
                  <a:pos x="0" y="88"/>
                </a:cxn>
                <a:cxn ang="0">
                  <a:pos x="7" y="83"/>
                </a:cxn>
                <a:cxn ang="0">
                  <a:pos x="50" y="114"/>
                </a:cxn>
                <a:cxn ang="0">
                  <a:pos x="76" y="138"/>
                </a:cxn>
                <a:cxn ang="0">
                  <a:pos x="110" y="164"/>
                </a:cxn>
                <a:cxn ang="0">
                  <a:pos x="120" y="170"/>
                </a:cxn>
                <a:cxn ang="0">
                  <a:pos x="140" y="184"/>
                </a:cxn>
                <a:cxn ang="0">
                  <a:pos x="164" y="197"/>
                </a:cxn>
                <a:cxn ang="0">
                  <a:pos x="190" y="207"/>
                </a:cxn>
                <a:cxn ang="0">
                  <a:pos x="218" y="217"/>
                </a:cxn>
                <a:cxn ang="0">
                  <a:pos x="250" y="225"/>
                </a:cxn>
                <a:cxn ang="0">
                  <a:pos x="302" y="231"/>
                </a:cxn>
                <a:cxn ang="0">
                  <a:pos x="382" y="227"/>
                </a:cxn>
                <a:cxn ang="0">
                  <a:pos x="451" y="216"/>
                </a:cxn>
                <a:cxn ang="0">
                  <a:pos x="491" y="203"/>
                </a:cxn>
                <a:cxn ang="0">
                  <a:pos x="528" y="191"/>
                </a:cxn>
                <a:cxn ang="0">
                  <a:pos x="544" y="183"/>
                </a:cxn>
                <a:cxn ang="0">
                  <a:pos x="559" y="175"/>
                </a:cxn>
                <a:cxn ang="0">
                  <a:pos x="573" y="167"/>
                </a:cxn>
                <a:cxn ang="0">
                  <a:pos x="586" y="159"/>
                </a:cxn>
                <a:cxn ang="0">
                  <a:pos x="598" y="150"/>
                </a:cxn>
                <a:cxn ang="0">
                  <a:pos x="636" y="115"/>
                </a:cxn>
                <a:cxn ang="0">
                  <a:pos x="661" y="82"/>
                </a:cxn>
                <a:cxn ang="0">
                  <a:pos x="680" y="39"/>
                </a:cxn>
                <a:cxn ang="0">
                  <a:pos x="689" y="10"/>
                </a:cxn>
                <a:cxn ang="0">
                  <a:pos x="698" y="0"/>
                </a:cxn>
                <a:cxn ang="0">
                  <a:pos x="706" y="18"/>
                </a:cxn>
                <a:cxn ang="0">
                  <a:pos x="701" y="49"/>
                </a:cxn>
                <a:cxn ang="0">
                  <a:pos x="688" y="79"/>
                </a:cxn>
                <a:cxn ang="0">
                  <a:pos x="666" y="115"/>
                </a:cxn>
                <a:cxn ang="0">
                  <a:pos x="635" y="150"/>
                </a:cxn>
                <a:cxn ang="0">
                  <a:pos x="593" y="186"/>
                </a:cxn>
                <a:cxn ang="0">
                  <a:pos x="581" y="193"/>
                </a:cxn>
                <a:cxn ang="0">
                  <a:pos x="568" y="202"/>
                </a:cxn>
                <a:cxn ang="0">
                  <a:pos x="554" y="210"/>
                </a:cxn>
                <a:cxn ang="0">
                  <a:pos x="539" y="216"/>
                </a:cxn>
                <a:cxn ang="0">
                  <a:pos x="524" y="223"/>
                </a:cxn>
                <a:cxn ang="0">
                  <a:pos x="490" y="235"/>
                </a:cxn>
                <a:cxn ang="0">
                  <a:pos x="453" y="245"/>
                </a:cxn>
                <a:cxn ang="0">
                  <a:pos x="413" y="254"/>
                </a:cxn>
                <a:cxn ang="0">
                  <a:pos x="353" y="259"/>
                </a:cxn>
                <a:cxn ang="0">
                  <a:pos x="241" y="251"/>
                </a:cxn>
                <a:cxn ang="0">
                  <a:pos x="190" y="240"/>
                </a:cxn>
                <a:cxn ang="0">
                  <a:pos x="158" y="230"/>
                </a:cxn>
                <a:cxn ang="0">
                  <a:pos x="129" y="218"/>
                </a:cxn>
                <a:cxn ang="0">
                  <a:pos x="101" y="206"/>
                </a:cxn>
                <a:cxn ang="0">
                  <a:pos x="77" y="192"/>
                </a:cxn>
                <a:cxn ang="0">
                  <a:pos x="60" y="180"/>
                </a:cxn>
                <a:cxn ang="0">
                  <a:pos x="45" y="169"/>
                </a:cxn>
                <a:cxn ang="0">
                  <a:pos x="15" y="139"/>
                </a:cxn>
                <a:cxn ang="0">
                  <a:pos x="0" y="107"/>
                </a:cxn>
              </a:cxnLst>
              <a:rect l="0" t="0" r="r" b="b"/>
              <a:pathLst>
                <a:path w="706" h="259">
                  <a:moveTo>
                    <a:pt x="0" y="107"/>
                  </a:moveTo>
                  <a:lnTo>
                    <a:pt x="0" y="88"/>
                  </a:lnTo>
                  <a:lnTo>
                    <a:pt x="2" y="84"/>
                  </a:lnTo>
                  <a:lnTo>
                    <a:pt x="7" y="83"/>
                  </a:lnTo>
                  <a:lnTo>
                    <a:pt x="31" y="96"/>
                  </a:lnTo>
                  <a:lnTo>
                    <a:pt x="50" y="114"/>
                  </a:lnTo>
                  <a:lnTo>
                    <a:pt x="62" y="125"/>
                  </a:lnTo>
                  <a:lnTo>
                    <a:pt x="76" y="138"/>
                  </a:lnTo>
                  <a:lnTo>
                    <a:pt x="92" y="150"/>
                  </a:lnTo>
                  <a:lnTo>
                    <a:pt x="110" y="164"/>
                  </a:lnTo>
                  <a:lnTo>
                    <a:pt x="115" y="168"/>
                  </a:lnTo>
                  <a:lnTo>
                    <a:pt x="120" y="170"/>
                  </a:lnTo>
                  <a:lnTo>
                    <a:pt x="130" y="178"/>
                  </a:lnTo>
                  <a:lnTo>
                    <a:pt x="140" y="184"/>
                  </a:lnTo>
                  <a:lnTo>
                    <a:pt x="151" y="191"/>
                  </a:lnTo>
                  <a:lnTo>
                    <a:pt x="164" y="197"/>
                  </a:lnTo>
                  <a:lnTo>
                    <a:pt x="177" y="202"/>
                  </a:lnTo>
                  <a:lnTo>
                    <a:pt x="190" y="207"/>
                  </a:lnTo>
                  <a:lnTo>
                    <a:pt x="204" y="212"/>
                  </a:lnTo>
                  <a:lnTo>
                    <a:pt x="218" y="217"/>
                  </a:lnTo>
                  <a:lnTo>
                    <a:pt x="233" y="221"/>
                  </a:lnTo>
                  <a:lnTo>
                    <a:pt x="250" y="225"/>
                  </a:lnTo>
                  <a:lnTo>
                    <a:pt x="266" y="227"/>
                  </a:lnTo>
                  <a:lnTo>
                    <a:pt x="302" y="231"/>
                  </a:lnTo>
                  <a:lnTo>
                    <a:pt x="341" y="231"/>
                  </a:lnTo>
                  <a:lnTo>
                    <a:pt x="382" y="227"/>
                  </a:lnTo>
                  <a:lnTo>
                    <a:pt x="428" y="221"/>
                  </a:lnTo>
                  <a:lnTo>
                    <a:pt x="451" y="216"/>
                  </a:lnTo>
                  <a:lnTo>
                    <a:pt x="472" y="210"/>
                  </a:lnTo>
                  <a:lnTo>
                    <a:pt x="491" y="203"/>
                  </a:lnTo>
                  <a:lnTo>
                    <a:pt x="510" y="197"/>
                  </a:lnTo>
                  <a:lnTo>
                    <a:pt x="528" y="191"/>
                  </a:lnTo>
                  <a:lnTo>
                    <a:pt x="535" y="187"/>
                  </a:lnTo>
                  <a:lnTo>
                    <a:pt x="544" y="183"/>
                  </a:lnTo>
                  <a:lnTo>
                    <a:pt x="552" y="179"/>
                  </a:lnTo>
                  <a:lnTo>
                    <a:pt x="559" y="175"/>
                  </a:lnTo>
                  <a:lnTo>
                    <a:pt x="565" y="170"/>
                  </a:lnTo>
                  <a:lnTo>
                    <a:pt x="573" y="167"/>
                  </a:lnTo>
                  <a:lnTo>
                    <a:pt x="579" y="163"/>
                  </a:lnTo>
                  <a:lnTo>
                    <a:pt x="586" y="159"/>
                  </a:lnTo>
                  <a:lnTo>
                    <a:pt x="592" y="154"/>
                  </a:lnTo>
                  <a:lnTo>
                    <a:pt x="598" y="150"/>
                  </a:lnTo>
                  <a:lnTo>
                    <a:pt x="618" y="132"/>
                  </a:lnTo>
                  <a:lnTo>
                    <a:pt x="636" y="115"/>
                  </a:lnTo>
                  <a:lnTo>
                    <a:pt x="650" y="98"/>
                  </a:lnTo>
                  <a:lnTo>
                    <a:pt x="661" y="82"/>
                  </a:lnTo>
                  <a:lnTo>
                    <a:pt x="670" y="66"/>
                  </a:lnTo>
                  <a:lnTo>
                    <a:pt x="680" y="39"/>
                  </a:lnTo>
                  <a:lnTo>
                    <a:pt x="687" y="14"/>
                  </a:lnTo>
                  <a:lnTo>
                    <a:pt x="689" y="10"/>
                  </a:lnTo>
                  <a:lnTo>
                    <a:pt x="694" y="2"/>
                  </a:lnTo>
                  <a:lnTo>
                    <a:pt x="698" y="0"/>
                  </a:lnTo>
                  <a:lnTo>
                    <a:pt x="701" y="2"/>
                  </a:lnTo>
                  <a:lnTo>
                    <a:pt x="706" y="18"/>
                  </a:lnTo>
                  <a:lnTo>
                    <a:pt x="704" y="36"/>
                  </a:lnTo>
                  <a:lnTo>
                    <a:pt x="701" y="49"/>
                  </a:lnTo>
                  <a:lnTo>
                    <a:pt x="695" y="64"/>
                  </a:lnTo>
                  <a:lnTo>
                    <a:pt x="688" y="79"/>
                  </a:lnTo>
                  <a:lnTo>
                    <a:pt x="678" y="97"/>
                  </a:lnTo>
                  <a:lnTo>
                    <a:pt x="666" y="115"/>
                  </a:lnTo>
                  <a:lnTo>
                    <a:pt x="651" y="132"/>
                  </a:lnTo>
                  <a:lnTo>
                    <a:pt x="635" y="150"/>
                  </a:lnTo>
                  <a:lnTo>
                    <a:pt x="616" y="168"/>
                  </a:lnTo>
                  <a:lnTo>
                    <a:pt x="593" y="186"/>
                  </a:lnTo>
                  <a:lnTo>
                    <a:pt x="587" y="189"/>
                  </a:lnTo>
                  <a:lnTo>
                    <a:pt x="581" y="193"/>
                  </a:lnTo>
                  <a:lnTo>
                    <a:pt x="574" y="197"/>
                  </a:lnTo>
                  <a:lnTo>
                    <a:pt x="568" y="202"/>
                  </a:lnTo>
                  <a:lnTo>
                    <a:pt x="560" y="206"/>
                  </a:lnTo>
                  <a:lnTo>
                    <a:pt x="554" y="210"/>
                  </a:lnTo>
                  <a:lnTo>
                    <a:pt x="546" y="213"/>
                  </a:lnTo>
                  <a:lnTo>
                    <a:pt x="539" y="216"/>
                  </a:lnTo>
                  <a:lnTo>
                    <a:pt x="531" y="220"/>
                  </a:lnTo>
                  <a:lnTo>
                    <a:pt x="524" y="223"/>
                  </a:lnTo>
                  <a:lnTo>
                    <a:pt x="507" y="230"/>
                  </a:lnTo>
                  <a:lnTo>
                    <a:pt x="490" y="235"/>
                  </a:lnTo>
                  <a:lnTo>
                    <a:pt x="472" y="241"/>
                  </a:lnTo>
                  <a:lnTo>
                    <a:pt x="453" y="245"/>
                  </a:lnTo>
                  <a:lnTo>
                    <a:pt x="433" y="250"/>
                  </a:lnTo>
                  <a:lnTo>
                    <a:pt x="413" y="254"/>
                  </a:lnTo>
                  <a:lnTo>
                    <a:pt x="392" y="256"/>
                  </a:lnTo>
                  <a:lnTo>
                    <a:pt x="353" y="259"/>
                  </a:lnTo>
                  <a:lnTo>
                    <a:pt x="278" y="256"/>
                  </a:lnTo>
                  <a:lnTo>
                    <a:pt x="241" y="251"/>
                  </a:lnTo>
                  <a:lnTo>
                    <a:pt x="207" y="244"/>
                  </a:lnTo>
                  <a:lnTo>
                    <a:pt x="190" y="240"/>
                  </a:lnTo>
                  <a:lnTo>
                    <a:pt x="174" y="235"/>
                  </a:lnTo>
                  <a:lnTo>
                    <a:pt x="158" y="230"/>
                  </a:lnTo>
                  <a:lnTo>
                    <a:pt x="144" y="225"/>
                  </a:lnTo>
                  <a:lnTo>
                    <a:pt x="129" y="218"/>
                  </a:lnTo>
                  <a:lnTo>
                    <a:pt x="115" y="212"/>
                  </a:lnTo>
                  <a:lnTo>
                    <a:pt x="101" y="206"/>
                  </a:lnTo>
                  <a:lnTo>
                    <a:pt x="89" y="198"/>
                  </a:lnTo>
                  <a:lnTo>
                    <a:pt x="77" y="192"/>
                  </a:lnTo>
                  <a:lnTo>
                    <a:pt x="65" y="184"/>
                  </a:lnTo>
                  <a:lnTo>
                    <a:pt x="60" y="180"/>
                  </a:lnTo>
                  <a:lnTo>
                    <a:pt x="55" y="177"/>
                  </a:lnTo>
                  <a:lnTo>
                    <a:pt x="45" y="169"/>
                  </a:lnTo>
                  <a:lnTo>
                    <a:pt x="29" y="154"/>
                  </a:lnTo>
                  <a:lnTo>
                    <a:pt x="15" y="139"/>
                  </a:lnTo>
                  <a:lnTo>
                    <a:pt x="0" y="107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2" name="Freeform 92"/>
            <p:cNvSpPr>
              <a:spLocks/>
            </p:cNvSpPr>
            <p:nvPr/>
          </p:nvSpPr>
          <p:spPr bwMode="auto">
            <a:xfrm>
              <a:off x="1214438" y="5094288"/>
              <a:ext cx="155575" cy="61912"/>
            </a:xfrm>
            <a:custGeom>
              <a:avLst/>
              <a:gdLst/>
              <a:ahLst/>
              <a:cxnLst>
                <a:cxn ang="0">
                  <a:pos x="31" y="106"/>
                </a:cxn>
                <a:cxn ang="0">
                  <a:pos x="16" y="102"/>
                </a:cxn>
                <a:cxn ang="0">
                  <a:pos x="2" y="100"/>
                </a:cxn>
                <a:cxn ang="0">
                  <a:pos x="0" y="105"/>
                </a:cxn>
                <a:cxn ang="0">
                  <a:pos x="21" y="121"/>
                </a:cxn>
                <a:cxn ang="0">
                  <a:pos x="26" y="125"/>
                </a:cxn>
                <a:cxn ang="0">
                  <a:pos x="31" y="128"/>
                </a:cxn>
                <a:cxn ang="0">
                  <a:pos x="37" y="131"/>
                </a:cxn>
                <a:cxn ang="0">
                  <a:pos x="43" y="135"/>
                </a:cxn>
                <a:cxn ang="0">
                  <a:pos x="52" y="138"/>
                </a:cxn>
                <a:cxn ang="0">
                  <a:pos x="60" y="141"/>
                </a:cxn>
                <a:cxn ang="0">
                  <a:pos x="79" y="146"/>
                </a:cxn>
                <a:cxn ang="0">
                  <a:pos x="100" y="152"/>
                </a:cxn>
                <a:cxn ang="0">
                  <a:pos x="123" y="155"/>
                </a:cxn>
                <a:cxn ang="0">
                  <a:pos x="173" y="157"/>
                </a:cxn>
                <a:cxn ang="0">
                  <a:pos x="228" y="148"/>
                </a:cxn>
                <a:cxn ang="0">
                  <a:pos x="242" y="143"/>
                </a:cxn>
                <a:cxn ang="0">
                  <a:pos x="256" y="138"/>
                </a:cxn>
                <a:cxn ang="0">
                  <a:pos x="269" y="131"/>
                </a:cxn>
                <a:cxn ang="0">
                  <a:pos x="283" y="125"/>
                </a:cxn>
                <a:cxn ang="0">
                  <a:pos x="290" y="121"/>
                </a:cxn>
                <a:cxn ang="0">
                  <a:pos x="296" y="116"/>
                </a:cxn>
                <a:cxn ang="0">
                  <a:pos x="304" y="112"/>
                </a:cxn>
                <a:cxn ang="0">
                  <a:pos x="310" y="107"/>
                </a:cxn>
                <a:cxn ang="0">
                  <a:pos x="335" y="85"/>
                </a:cxn>
                <a:cxn ang="0">
                  <a:pos x="349" y="72"/>
                </a:cxn>
                <a:cxn ang="0">
                  <a:pos x="360" y="58"/>
                </a:cxn>
                <a:cxn ang="0">
                  <a:pos x="373" y="43"/>
                </a:cxn>
                <a:cxn ang="0">
                  <a:pos x="384" y="26"/>
                </a:cxn>
                <a:cxn ang="0">
                  <a:pos x="393" y="4"/>
                </a:cxn>
                <a:cxn ang="0">
                  <a:pos x="388" y="0"/>
                </a:cxn>
                <a:cxn ang="0">
                  <a:pos x="367" y="13"/>
                </a:cxn>
                <a:cxn ang="0">
                  <a:pos x="349" y="28"/>
                </a:cxn>
                <a:cxn ang="0">
                  <a:pos x="329" y="48"/>
                </a:cxn>
                <a:cxn ang="0">
                  <a:pos x="316" y="59"/>
                </a:cxn>
                <a:cxn ang="0">
                  <a:pos x="302" y="69"/>
                </a:cxn>
                <a:cxn ang="0">
                  <a:pos x="295" y="76"/>
                </a:cxn>
                <a:cxn ang="0">
                  <a:pos x="286" y="81"/>
                </a:cxn>
                <a:cxn ang="0">
                  <a:pos x="277" y="86"/>
                </a:cxn>
                <a:cxn ang="0">
                  <a:pos x="268" y="91"/>
                </a:cxn>
                <a:cxn ang="0">
                  <a:pos x="259" y="95"/>
                </a:cxn>
                <a:cxn ang="0">
                  <a:pos x="248" y="100"/>
                </a:cxn>
                <a:cxn ang="0">
                  <a:pos x="238" y="104"/>
                </a:cxn>
                <a:cxn ang="0">
                  <a:pos x="226" y="107"/>
                </a:cxn>
                <a:cxn ang="0">
                  <a:pos x="214" y="111"/>
                </a:cxn>
                <a:cxn ang="0">
                  <a:pos x="201" y="114"/>
                </a:cxn>
                <a:cxn ang="0">
                  <a:pos x="173" y="117"/>
                </a:cxn>
                <a:cxn ang="0">
                  <a:pos x="109" y="117"/>
                </a:cxn>
                <a:cxn ang="0">
                  <a:pos x="31" y="106"/>
                </a:cxn>
                <a:cxn ang="0">
                  <a:pos x="31" y="106"/>
                </a:cxn>
              </a:cxnLst>
              <a:rect l="0" t="0" r="r" b="b"/>
              <a:pathLst>
                <a:path w="393" h="157">
                  <a:moveTo>
                    <a:pt x="31" y="106"/>
                  </a:moveTo>
                  <a:lnTo>
                    <a:pt x="16" y="102"/>
                  </a:lnTo>
                  <a:lnTo>
                    <a:pt x="2" y="100"/>
                  </a:lnTo>
                  <a:lnTo>
                    <a:pt x="0" y="105"/>
                  </a:lnTo>
                  <a:lnTo>
                    <a:pt x="21" y="121"/>
                  </a:lnTo>
                  <a:lnTo>
                    <a:pt x="26" y="125"/>
                  </a:lnTo>
                  <a:lnTo>
                    <a:pt x="31" y="128"/>
                  </a:lnTo>
                  <a:lnTo>
                    <a:pt x="37" y="131"/>
                  </a:lnTo>
                  <a:lnTo>
                    <a:pt x="43" y="135"/>
                  </a:lnTo>
                  <a:lnTo>
                    <a:pt x="52" y="138"/>
                  </a:lnTo>
                  <a:lnTo>
                    <a:pt x="60" y="141"/>
                  </a:lnTo>
                  <a:lnTo>
                    <a:pt x="79" y="146"/>
                  </a:lnTo>
                  <a:lnTo>
                    <a:pt x="100" y="152"/>
                  </a:lnTo>
                  <a:lnTo>
                    <a:pt x="123" y="155"/>
                  </a:lnTo>
                  <a:lnTo>
                    <a:pt x="173" y="157"/>
                  </a:lnTo>
                  <a:lnTo>
                    <a:pt x="228" y="148"/>
                  </a:lnTo>
                  <a:lnTo>
                    <a:pt x="242" y="143"/>
                  </a:lnTo>
                  <a:lnTo>
                    <a:pt x="256" y="138"/>
                  </a:lnTo>
                  <a:lnTo>
                    <a:pt x="269" y="131"/>
                  </a:lnTo>
                  <a:lnTo>
                    <a:pt x="283" y="125"/>
                  </a:lnTo>
                  <a:lnTo>
                    <a:pt x="290" y="121"/>
                  </a:lnTo>
                  <a:lnTo>
                    <a:pt x="296" y="116"/>
                  </a:lnTo>
                  <a:lnTo>
                    <a:pt x="304" y="112"/>
                  </a:lnTo>
                  <a:lnTo>
                    <a:pt x="310" y="107"/>
                  </a:lnTo>
                  <a:lnTo>
                    <a:pt x="335" y="85"/>
                  </a:lnTo>
                  <a:lnTo>
                    <a:pt x="349" y="72"/>
                  </a:lnTo>
                  <a:lnTo>
                    <a:pt x="360" y="58"/>
                  </a:lnTo>
                  <a:lnTo>
                    <a:pt x="373" y="43"/>
                  </a:lnTo>
                  <a:lnTo>
                    <a:pt x="384" y="26"/>
                  </a:lnTo>
                  <a:lnTo>
                    <a:pt x="393" y="4"/>
                  </a:lnTo>
                  <a:lnTo>
                    <a:pt x="388" y="0"/>
                  </a:lnTo>
                  <a:lnTo>
                    <a:pt x="367" y="13"/>
                  </a:lnTo>
                  <a:lnTo>
                    <a:pt x="349" y="28"/>
                  </a:lnTo>
                  <a:lnTo>
                    <a:pt x="329" y="48"/>
                  </a:lnTo>
                  <a:lnTo>
                    <a:pt x="316" y="59"/>
                  </a:lnTo>
                  <a:lnTo>
                    <a:pt x="302" y="69"/>
                  </a:lnTo>
                  <a:lnTo>
                    <a:pt x="295" y="76"/>
                  </a:lnTo>
                  <a:lnTo>
                    <a:pt x="286" y="81"/>
                  </a:lnTo>
                  <a:lnTo>
                    <a:pt x="277" y="86"/>
                  </a:lnTo>
                  <a:lnTo>
                    <a:pt x="268" y="91"/>
                  </a:lnTo>
                  <a:lnTo>
                    <a:pt x="259" y="95"/>
                  </a:lnTo>
                  <a:lnTo>
                    <a:pt x="248" y="100"/>
                  </a:lnTo>
                  <a:lnTo>
                    <a:pt x="238" y="104"/>
                  </a:lnTo>
                  <a:lnTo>
                    <a:pt x="226" y="107"/>
                  </a:lnTo>
                  <a:lnTo>
                    <a:pt x="214" y="111"/>
                  </a:lnTo>
                  <a:lnTo>
                    <a:pt x="201" y="114"/>
                  </a:lnTo>
                  <a:lnTo>
                    <a:pt x="173" y="117"/>
                  </a:lnTo>
                  <a:lnTo>
                    <a:pt x="109" y="117"/>
                  </a:lnTo>
                  <a:lnTo>
                    <a:pt x="31" y="106"/>
                  </a:lnTo>
                  <a:lnTo>
                    <a:pt x="31" y="10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3" name="Freeform 93"/>
            <p:cNvSpPr>
              <a:spLocks/>
            </p:cNvSpPr>
            <p:nvPr/>
          </p:nvSpPr>
          <p:spPr bwMode="auto">
            <a:xfrm>
              <a:off x="1247776" y="5075238"/>
              <a:ext cx="84138" cy="33337"/>
            </a:xfrm>
            <a:custGeom>
              <a:avLst/>
              <a:gdLst/>
              <a:ahLst/>
              <a:cxnLst>
                <a:cxn ang="0">
                  <a:pos x="12" y="62"/>
                </a:cxn>
                <a:cxn ang="0">
                  <a:pos x="0" y="52"/>
                </a:cxn>
                <a:cxn ang="0">
                  <a:pos x="1" y="47"/>
                </a:cxn>
                <a:cxn ang="0">
                  <a:pos x="23" y="48"/>
                </a:cxn>
                <a:cxn ang="0">
                  <a:pos x="40" y="52"/>
                </a:cxn>
                <a:cxn ang="0">
                  <a:pos x="60" y="56"/>
                </a:cxn>
                <a:cxn ang="0">
                  <a:pos x="102" y="57"/>
                </a:cxn>
                <a:cxn ang="0">
                  <a:pos x="125" y="54"/>
                </a:cxn>
                <a:cxn ang="0">
                  <a:pos x="149" y="45"/>
                </a:cxn>
                <a:cxn ang="0">
                  <a:pos x="161" y="40"/>
                </a:cxn>
                <a:cxn ang="0">
                  <a:pos x="174" y="32"/>
                </a:cxn>
                <a:cxn ang="0">
                  <a:pos x="199" y="12"/>
                </a:cxn>
                <a:cxn ang="0">
                  <a:pos x="202" y="7"/>
                </a:cxn>
                <a:cxn ang="0">
                  <a:pos x="207" y="0"/>
                </a:cxn>
                <a:cxn ang="0">
                  <a:pos x="212" y="0"/>
                </a:cxn>
                <a:cxn ang="0">
                  <a:pos x="211" y="17"/>
                </a:cxn>
                <a:cxn ang="0">
                  <a:pos x="208" y="24"/>
                </a:cxn>
                <a:cxn ang="0">
                  <a:pos x="204" y="33"/>
                </a:cxn>
                <a:cxn ang="0">
                  <a:pos x="188" y="48"/>
                </a:cxn>
                <a:cxn ang="0">
                  <a:pos x="184" y="52"/>
                </a:cxn>
                <a:cxn ang="0">
                  <a:pos x="178" y="56"/>
                </a:cxn>
                <a:cxn ang="0">
                  <a:pos x="173" y="59"/>
                </a:cxn>
                <a:cxn ang="0">
                  <a:pos x="166" y="62"/>
                </a:cxn>
                <a:cxn ang="0">
                  <a:pos x="154" y="69"/>
                </a:cxn>
                <a:cxn ang="0">
                  <a:pos x="140" y="74"/>
                </a:cxn>
                <a:cxn ang="0">
                  <a:pos x="125" y="78"/>
                </a:cxn>
                <a:cxn ang="0">
                  <a:pos x="108" y="81"/>
                </a:cxn>
                <a:cxn ang="0">
                  <a:pos x="77" y="83"/>
                </a:cxn>
                <a:cxn ang="0">
                  <a:pos x="44" y="76"/>
                </a:cxn>
                <a:cxn ang="0">
                  <a:pos x="28" y="71"/>
                </a:cxn>
                <a:cxn ang="0">
                  <a:pos x="12" y="62"/>
                </a:cxn>
                <a:cxn ang="0">
                  <a:pos x="12" y="62"/>
                </a:cxn>
              </a:cxnLst>
              <a:rect l="0" t="0" r="r" b="b"/>
              <a:pathLst>
                <a:path w="212" h="83">
                  <a:moveTo>
                    <a:pt x="12" y="62"/>
                  </a:moveTo>
                  <a:lnTo>
                    <a:pt x="0" y="52"/>
                  </a:lnTo>
                  <a:lnTo>
                    <a:pt x="1" y="47"/>
                  </a:lnTo>
                  <a:lnTo>
                    <a:pt x="23" y="48"/>
                  </a:lnTo>
                  <a:lnTo>
                    <a:pt x="40" y="52"/>
                  </a:lnTo>
                  <a:lnTo>
                    <a:pt x="60" y="56"/>
                  </a:lnTo>
                  <a:lnTo>
                    <a:pt x="102" y="57"/>
                  </a:lnTo>
                  <a:lnTo>
                    <a:pt x="125" y="54"/>
                  </a:lnTo>
                  <a:lnTo>
                    <a:pt x="149" y="45"/>
                  </a:lnTo>
                  <a:lnTo>
                    <a:pt x="161" y="40"/>
                  </a:lnTo>
                  <a:lnTo>
                    <a:pt x="174" y="32"/>
                  </a:lnTo>
                  <a:lnTo>
                    <a:pt x="199" y="12"/>
                  </a:lnTo>
                  <a:lnTo>
                    <a:pt x="202" y="7"/>
                  </a:lnTo>
                  <a:lnTo>
                    <a:pt x="207" y="0"/>
                  </a:lnTo>
                  <a:lnTo>
                    <a:pt x="212" y="0"/>
                  </a:lnTo>
                  <a:lnTo>
                    <a:pt x="211" y="17"/>
                  </a:lnTo>
                  <a:lnTo>
                    <a:pt x="208" y="24"/>
                  </a:lnTo>
                  <a:lnTo>
                    <a:pt x="204" y="33"/>
                  </a:lnTo>
                  <a:lnTo>
                    <a:pt x="188" y="48"/>
                  </a:lnTo>
                  <a:lnTo>
                    <a:pt x="184" y="52"/>
                  </a:lnTo>
                  <a:lnTo>
                    <a:pt x="178" y="56"/>
                  </a:lnTo>
                  <a:lnTo>
                    <a:pt x="173" y="59"/>
                  </a:lnTo>
                  <a:lnTo>
                    <a:pt x="166" y="62"/>
                  </a:lnTo>
                  <a:lnTo>
                    <a:pt x="154" y="69"/>
                  </a:lnTo>
                  <a:lnTo>
                    <a:pt x="140" y="74"/>
                  </a:lnTo>
                  <a:lnTo>
                    <a:pt x="125" y="78"/>
                  </a:lnTo>
                  <a:lnTo>
                    <a:pt x="108" y="81"/>
                  </a:lnTo>
                  <a:lnTo>
                    <a:pt x="77" y="83"/>
                  </a:lnTo>
                  <a:lnTo>
                    <a:pt x="44" y="76"/>
                  </a:lnTo>
                  <a:lnTo>
                    <a:pt x="28" y="71"/>
                  </a:lnTo>
                  <a:lnTo>
                    <a:pt x="12" y="62"/>
                  </a:lnTo>
                  <a:lnTo>
                    <a:pt x="12" y="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4" name="Freeform 94"/>
            <p:cNvSpPr>
              <a:spLocks/>
            </p:cNvSpPr>
            <p:nvPr/>
          </p:nvSpPr>
          <p:spPr bwMode="auto">
            <a:xfrm>
              <a:off x="844551" y="4665663"/>
              <a:ext cx="65088" cy="74612"/>
            </a:xfrm>
            <a:custGeom>
              <a:avLst/>
              <a:gdLst/>
              <a:ahLst/>
              <a:cxnLst>
                <a:cxn ang="0">
                  <a:pos x="8" y="155"/>
                </a:cxn>
                <a:cxn ang="0">
                  <a:pos x="14" y="136"/>
                </a:cxn>
                <a:cxn ang="0">
                  <a:pos x="19" y="128"/>
                </a:cxn>
                <a:cxn ang="0">
                  <a:pos x="24" y="117"/>
                </a:cxn>
                <a:cxn ang="0">
                  <a:pos x="29" y="106"/>
                </a:cxn>
                <a:cxn ang="0">
                  <a:pos x="37" y="93"/>
                </a:cxn>
                <a:cxn ang="0">
                  <a:pos x="45" y="82"/>
                </a:cxn>
                <a:cxn ang="0">
                  <a:pos x="55" y="69"/>
                </a:cxn>
                <a:cxn ang="0">
                  <a:pos x="67" y="58"/>
                </a:cxn>
                <a:cxn ang="0">
                  <a:pos x="79" y="47"/>
                </a:cxn>
                <a:cxn ang="0">
                  <a:pos x="86" y="42"/>
                </a:cxn>
                <a:cxn ang="0">
                  <a:pos x="92" y="37"/>
                </a:cxn>
                <a:cxn ang="0">
                  <a:pos x="100" y="32"/>
                </a:cxn>
                <a:cxn ang="0">
                  <a:pos x="109" y="26"/>
                </a:cxn>
                <a:cxn ang="0">
                  <a:pos x="116" y="23"/>
                </a:cxn>
                <a:cxn ang="0">
                  <a:pos x="125" y="19"/>
                </a:cxn>
                <a:cxn ang="0">
                  <a:pos x="134" y="16"/>
                </a:cxn>
                <a:cxn ang="0">
                  <a:pos x="144" y="14"/>
                </a:cxn>
                <a:cxn ang="0">
                  <a:pos x="150" y="11"/>
                </a:cxn>
                <a:cxn ang="0">
                  <a:pos x="160" y="8"/>
                </a:cxn>
                <a:cxn ang="0">
                  <a:pos x="162" y="2"/>
                </a:cxn>
                <a:cxn ang="0">
                  <a:pos x="140" y="0"/>
                </a:cxn>
                <a:cxn ang="0">
                  <a:pos x="120" y="1"/>
                </a:cxn>
                <a:cxn ang="0">
                  <a:pos x="97" y="8"/>
                </a:cxn>
                <a:cxn ang="0">
                  <a:pos x="86" y="13"/>
                </a:cxn>
                <a:cxn ang="0">
                  <a:pos x="76" y="19"/>
                </a:cxn>
                <a:cxn ang="0">
                  <a:pos x="64" y="26"/>
                </a:cxn>
                <a:cxn ang="0">
                  <a:pos x="54" y="34"/>
                </a:cxn>
                <a:cxn ang="0">
                  <a:pos x="34" y="54"/>
                </a:cxn>
                <a:cxn ang="0">
                  <a:pos x="19" y="80"/>
                </a:cxn>
                <a:cxn ang="0">
                  <a:pos x="8" y="109"/>
                </a:cxn>
                <a:cxn ang="0">
                  <a:pos x="1" y="141"/>
                </a:cxn>
                <a:cxn ang="0">
                  <a:pos x="0" y="184"/>
                </a:cxn>
                <a:cxn ang="0">
                  <a:pos x="1" y="188"/>
                </a:cxn>
                <a:cxn ang="0">
                  <a:pos x="2" y="184"/>
                </a:cxn>
                <a:cxn ang="0">
                  <a:pos x="8" y="155"/>
                </a:cxn>
                <a:cxn ang="0">
                  <a:pos x="8" y="155"/>
                </a:cxn>
              </a:cxnLst>
              <a:rect l="0" t="0" r="r" b="b"/>
              <a:pathLst>
                <a:path w="162" h="188">
                  <a:moveTo>
                    <a:pt x="8" y="155"/>
                  </a:moveTo>
                  <a:lnTo>
                    <a:pt x="14" y="136"/>
                  </a:lnTo>
                  <a:lnTo>
                    <a:pt x="19" y="128"/>
                  </a:lnTo>
                  <a:lnTo>
                    <a:pt x="24" y="117"/>
                  </a:lnTo>
                  <a:lnTo>
                    <a:pt x="29" y="106"/>
                  </a:lnTo>
                  <a:lnTo>
                    <a:pt x="37" y="93"/>
                  </a:lnTo>
                  <a:lnTo>
                    <a:pt x="45" y="82"/>
                  </a:lnTo>
                  <a:lnTo>
                    <a:pt x="55" y="69"/>
                  </a:lnTo>
                  <a:lnTo>
                    <a:pt x="67" y="58"/>
                  </a:lnTo>
                  <a:lnTo>
                    <a:pt x="79" y="47"/>
                  </a:lnTo>
                  <a:lnTo>
                    <a:pt x="86" y="42"/>
                  </a:lnTo>
                  <a:lnTo>
                    <a:pt x="92" y="37"/>
                  </a:lnTo>
                  <a:lnTo>
                    <a:pt x="100" y="32"/>
                  </a:lnTo>
                  <a:lnTo>
                    <a:pt x="109" y="26"/>
                  </a:lnTo>
                  <a:lnTo>
                    <a:pt x="116" y="23"/>
                  </a:lnTo>
                  <a:lnTo>
                    <a:pt x="125" y="19"/>
                  </a:lnTo>
                  <a:lnTo>
                    <a:pt x="134" y="16"/>
                  </a:lnTo>
                  <a:lnTo>
                    <a:pt x="144" y="14"/>
                  </a:lnTo>
                  <a:lnTo>
                    <a:pt x="150" y="11"/>
                  </a:lnTo>
                  <a:lnTo>
                    <a:pt x="160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20" y="1"/>
                  </a:lnTo>
                  <a:lnTo>
                    <a:pt x="97" y="8"/>
                  </a:lnTo>
                  <a:lnTo>
                    <a:pt x="86" y="13"/>
                  </a:lnTo>
                  <a:lnTo>
                    <a:pt x="76" y="19"/>
                  </a:lnTo>
                  <a:lnTo>
                    <a:pt x="64" y="26"/>
                  </a:lnTo>
                  <a:lnTo>
                    <a:pt x="54" y="34"/>
                  </a:lnTo>
                  <a:lnTo>
                    <a:pt x="34" y="54"/>
                  </a:lnTo>
                  <a:lnTo>
                    <a:pt x="19" y="80"/>
                  </a:lnTo>
                  <a:lnTo>
                    <a:pt x="8" y="109"/>
                  </a:lnTo>
                  <a:lnTo>
                    <a:pt x="1" y="141"/>
                  </a:lnTo>
                  <a:lnTo>
                    <a:pt x="0" y="184"/>
                  </a:lnTo>
                  <a:lnTo>
                    <a:pt x="1" y="188"/>
                  </a:lnTo>
                  <a:lnTo>
                    <a:pt x="2" y="184"/>
                  </a:lnTo>
                  <a:lnTo>
                    <a:pt x="8" y="155"/>
                  </a:lnTo>
                  <a:lnTo>
                    <a:pt x="8" y="15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5" name="Freeform 95"/>
            <p:cNvSpPr>
              <a:spLocks/>
            </p:cNvSpPr>
            <p:nvPr/>
          </p:nvSpPr>
          <p:spPr bwMode="auto">
            <a:xfrm>
              <a:off x="819151" y="4632325"/>
              <a:ext cx="84138" cy="96837"/>
            </a:xfrm>
            <a:custGeom>
              <a:avLst/>
              <a:gdLst/>
              <a:ahLst/>
              <a:cxnLst>
                <a:cxn ang="0">
                  <a:pos x="176" y="1"/>
                </a:cxn>
                <a:cxn ang="0">
                  <a:pos x="211" y="6"/>
                </a:cxn>
                <a:cxn ang="0">
                  <a:pos x="215" y="11"/>
                </a:cxn>
                <a:cxn ang="0">
                  <a:pos x="202" y="16"/>
                </a:cxn>
                <a:cxn ang="0">
                  <a:pos x="176" y="21"/>
                </a:cxn>
                <a:cxn ang="0">
                  <a:pos x="141" y="29"/>
                </a:cxn>
                <a:cxn ang="0">
                  <a:pos x="126" y="35"/>
                </a:cxn>
                <a:cxn ang="0">
                  <a:pos x="111" y="43"/>
                </a:cxn>
                <a:cxn ang="0">
                  <a:pos x="105" y="46"/>
                </a:cxn>
                <a:cxn ang="0">
                  <a:pos x="97" y="50"/>
                </a:cxn>
                <a:cxn ang="0">
                  <a:pos x="91" y="55"/>
                </a:cxn>
                <a:cxn ang="0">
                  <a:pos x="85" y="60"/>
                </a:cxn>
                <a:cxn ang="0">
                  <a:pos x="62" y="83"/>
                </a:cxn>
                <a:cxn ang="0">
                  <a:pos x="52" y="96"/>
                </a:cxn>
                <a:cxn ang="0">
                  <a:pos x="43" y="109"/>
                </a:cxn>
                <a:cxn ang="0">
                  <a:pos x="35" y="123"/>
                </a:cxn>
                <a:cxn ang="0">
                  <a:pos x="29" y="139"/>
                </a:cxn>
                <a:cxn ang="0">
                  <a:pos x="16" y="203"/>
                </a:cxn>
                <a:cxn ang="0">
                  <a:pos x="13" y="243"/>
                </a:cxn>
                <a:cxn ang="0">
                  <a:pos x="11" y="245"/>
                </a:cxn>
                <a:cxn ang="0">
                  <a:pos x="9" y="240"/>
                </a:cxn>
                <a:cxn ang="0">
                  <a:pos x="0" y="198"/>
                </a:cxn>
                <a:cxn ang="0">
                  <a:pos x="5" y="107"/>
                </a:cxn>
                <a:cxn ang="0">
                  <a:pos x="13" y="91"/>
                </a:cxn>
                <a:cxn ang="0">
                  <a:pos x="23" y="74"/>
                </a:cxn>
                <a:cxn ang="0">
                  <a:pos x="35" y="58"/>
                </a:cxn>
                <a:cxn ang="0">
                  <a:pos x="52" y="43"/>
                </a:cxn>
                <a:cxn ang="0">
                  <a:pos x="57" y="40"/>
                </a:cxn>
                <a:cxn ang="0">
                  <a:pos x="62" y="36"/>
                </a:cxn>
                <a:cxn ang="0">
                  <a:pos x="67" y="32"/>
                </a:cxn>
                <a:cxn ang="0">
                  <a:pos x="72" y="30"/>
                </a:cxn>
                <a:cxn ang="0">
                  <a:pos x="85" y="24"/>
                </a:cxn>
                <a:cxn ang="0">
                  <a:pos x="97" y="17"/>
                </a:cxn>
                <a:cxn ang="0">
                  <a:pos x="111" y="12"/>
                </a:cxn>
                <a:cxn ang="0">
                  <a:pos x="128" y="7"/>
                </a:cxn>
                <a:cxn ang="0">
                  <a:pos x="144" y="2"/>
                </a:cxn>
                <a:cxn ang="0">
                  <a:pos x="162" y="0"/>
                </a:cxn>
                <a:cxn ang="0">
                  <a:pos x="176" y="1"/>
                </a:cxn>
                <a:cxn ang="0">
                  <a:pos x="176" y="1"/>
                </a:cxn>
              </a:cxnLst>
              <a:rect l="0" t="0" r="r" b="b"/>
              <a:pathLst>
                <a:path w="215" h="245">
                  <a:moveTo>
                    <a:pt x="176" y="1"/>
                  </a:moveTo>
                  <a:lnTo>
                    <a:pt x="211" y="6"/>
                  </a:lnTo>
                  <a:lnTo>
                    <a:pt x="215" y="11"/>
                  </a:lnTo>
                  <a:lnTo>
                    <a:pt x="202" y="16"/>
                  </a:lnTo>
                  <a:lnTo>
                    <a:pt x="176" y="21"/>
                  </a:lnTo>
                  <a:lnTo>
                    <a:pt x="141" y="29"/>
                  </a:lnTo>
                  <a:lnTo>
                    <a:pt x="126" y="35"/>
                  </a:lnTo>
                  <a:lnTo>
                    <a:pt x="111" y="43"/>
                  </a:lnTo>
                  <a:lnTo>
                    <a:pt x="105" y="46"/>
                  </a:lnTo>
                  <a:lnTo>
                    <a:pt x="97" y="50"/>
                  </a:lnTo>
                  <a:lnTo>
                    <a:pt x="91" y="55"/>
                  </a:lnTo>
                  <a:lnTo>
                    <a:pt x="85" y="60"/>
                  </a:lnTo>
                  <a:lnTo>
                    <a:pt x="62" y="83"/>
                  </a:lnTo>
                  <a:lnTo>
                    <a:pt x="52" y="96"/>
                  </a:lnTo>
                  <a:lnTo>
                    <a:pt x="43" y="109"/>
                  </a:lnTo>
                  <a:lnTo>
                    <a:pt x="35" y="123"/>
                  </a:lnTo>
                  <a:lnTo>
                    <a:pt x="29" y="139"/>
                  </a:lnTo>
                  <a:lnTo>
                    <a:pt x="16" y="203"/>
                  </a:lnTo>
                  <a:lnTo>
                    <a:pt x="13" y="243"/>
                  </a:lnTo>
                  <a:lnTo>
                    <a:pt x="11" y="245"/>
                  </a:lnTo>
                  <a:lnTo>
                    <a:pt x="9" y="240"/>
                  </a:lnTo>
                  <a:lnTo>
                    <a:pt x="0" y="198"/>
                  </a:lnTo>
                  <a:lnTo>
                    <a:pt x="5" y="107"/>
                  </a:lnTo>
                  <a:lnTo>
                    <a:pt x="13" y="91"/>
                  </a:lnTo>
                  <a:lnTo>
                    <a:pt x="23" y="74"/>
                  </a:lnTo>
                  <a:lnTo>
                    <a:pt x="35" y="58"/>
                  </a:lnTo>
                  <a:lnTo>
                    <a:pt x="52" y="43"/>
                  </a:lnTo>
                  <a:lnTo>
                    <a:pt x="57" y="40"/>
                  </a:lnTo>
                  <a:lnTo>
                    <a:pt x="62" y="36"/>
                  </a:lnTo>
                  <a:lnTo>
                    <a:pt x="67" y="32"/>
                  </a:lnTo>
                  <a:lnTo>
                    <a:pt x="72" y="30"/>
                  </a:lnTo>
                  <a:lnTo>
                    <a:pt x="85" y="24"/>
                  </a:lnTo>
                  <a:lnTo>
                    <a:pt x="97" y="17"/>
                  </a:lnTo>
                  <a:lnTo>
                    <a:pt x="111" y="12"/>
                  </a:lnTo>
                  <a:lnTo>
                    <a:pt x="128" y="7"/>
                  </a:lnTo>
                  <a:lnTo>
                    <a:pt x="144" y="2"/>
                  </a:lnTo>
                  <a:lnTo>
                    <a:pt x="162" y="0"/>
                  </a:lnTo>
                  <a:lnTo>
                    <a:pt x="176" y="1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6" name="Freeform 96"/>
            <p:cNvSpPr>
              <a:spLocks/>
            </p:cNvSpPr>
            <p:nvPr/>
          </p:nvSpPr>
          <p:spPr bwMode="auto">
            <a:xfrm>
              <a:off x="782638" y="4611688"/>
              <a:ext cx="119063" cy="120650"/>
            </a:xfrm>
            <a:custGeom>
              <a:avLst/>
              <a:gdLst/>
              <a:ahLst/>
              <a:cxnLst>
                <a:cxn ang="0">
                  <a:pos x="23" y="256"/>
                </a:cxn>
                <a:cxn ang="0">
                  <a:pos x="21" y="272"/>
                </a:cxn>
                <a:cxn ang="0">
                  <a:pos x="16" y="299"/>
                </a:cxn>
                <a:cxn ang="0">
                  <a:pos x="12" y="306"/>
                </a:cxn>
                <a:cxn ang="0">
                  <a:pos x="10" y="304"/>
                </a:cxn>
                <a:cxn ang="0">
                  <a:pos x="1" y="258"/>
                </a:cxn>
                <a:cxn ang="0">
                  <a:pos x="0" y="216"/>
                </a:cxn>
                <a:cxn ang="0">
                  <a:pos x="6" y="171"/>
                </a:cxn>
                <a:cxn ang="0">
                  <a:pos x="11" y="150"/>
                </a:cxn>
                <a:cxn ang="0">
                  <a:pos x="20" y="128"/>
                </a:cxn>
                <a:cxn ang="0">
                  <a:pos x="24" y="117"/>
                </a:cxn>
                <a:cxn ang="0">
                  <a:pos x="30" y="107"/>
                </a:cxn>
                <a:cxn ang="0">
                  <a:pos x="35" y="97"/>
                </a:cxn>
                <a:cxn ang="0">
                  <a:pos x="42" y="88"/>
                </a:cxn>
                <a:cxn ang="0">
                  <a:pos x="57" y="69"/>
                </a:cxn>
                <a:cxn ang="0">
                  <a:pos x="74" y="51"/>
                </a:cxn>
                <a:cxn ang="0">
                  <a:pos x="93" y="36"/>
                </a:cxn>
                <a:cxn ang="0">
                  <a:pos x="100" y="34"/>
                </a:cxn>
                <a:cxn ang="0">
                  <a:pos x="105" y="30"/>
                </a:cxn>
                <a:cxn ang="0">
                  <a:pos x="116" y="24"/>
                </a:cxn>
                <a:cxn ang="0">
                  <a:pos x="129" y="18"/>
                </a:cxn>
                <a:cxn ang="0">
                  <a:pos x="141" y="13"/>
                </a:cxn>
                <a:cxn ang="0">
                  <a:pos x="155" y="8"/>
                </a:cxn>
                <a:cxn ang="0">
                  <a:pos x="169" y="6"/>
                </a:cxn>
                <a:cxn ang="0">
                  <a:pos x="201" y="1"/>
                </a:cxn>
                <a:cxn ang="0">
                  <a:pos x="235" y="0"/>
                </a:cxn>
                <a:cxn ang="0">
                  <a:pos x="303" y="3"/>
                </a:cxn>
                <a:cxn ang="0">
                  <a:pos x="302" y="5"/>
                </a:cxn>
                <a:cxn ang="0">
                  <a:pos x="294" y="7"/>
                </a:cxn>
                <a:cxn ang="0">
                  <a:pos x="265" y="12"/>
                </a:cxn>
                <a:cxn ang="0">
                  <a:pos x="225" y="20"/>
                </a:cxn>
                <a:cxn ang="0">
                  <a:pos x="203" y="24"/>
                </a:cxn>
                <a:cxn ang="0">
                  <a:pos x="182" y="27"/>
                </a:cxn>
                <a:cxn ang="0">
                  <a:pos x="161" y="32"/>
                </a:cxn>
                <a:cxn ang="0">
                  <a:pos x="143" y="37"/>
                </a:cxn>
                <a:cxn ang="0">
                  <a:pos x="127" y="44"/>
                </a:cxn>
                <a:cxn ang="0">
                  <a:pos x="116" y="50"/>
                </a:cxn>
                <a:cxn ang="0">
                  <a:pos x="98" y="64"/>
                </a:cxn>
                <a:cxn ang="0">
                  <a:pos x="82" y="79"/>
                </a:cxn>
                <a:cxn ang="0">
                  <a:pos x="68" y="97"/>
                </a:cxn>
                <a:cxn ang="0">
                  <a:pos x="55" y="118"/>
                </a:cxn>
                <a:cxn ang="0">
                  <a:pos x="44" y="144"/>
                </a:cxn>
                <a:cxn ang="0">
                  <a:pos x="35" y="175"/>
                </a:cxn>
                <a:cxn ang="0">
                  <a:pos x="23" y="256"/>
                </a:cxn>
                <a:cxn ang="0">
                  <a:pos x="23" y="256"/>
                </a:cxn>
              </a:cxnLst>
              <a:rect l="0" t="0" r="r" b="b"/>
              <a:pathLst>
                <a:path w="303" h="306">
                  <a:moveTo>
                    <a:pt x="23" y="256"/>
                  </a:moveTo>
                  <a:lnTo>
                    <a:pt x="21" y="272"/>
                  </a:lnTo>
                  <a:lnTo>
                    <a:pt x="16" y="299"/>
                  </a:lnTo>
                  <a:lnTo>
                    <a:pt x="12" y="306"/>
                  </a:lnTo>
                  <a:lnTo>
                    <a:pt x="10" y="304"/>
                  </a:lnTo>
                  <a:lnTo>
                    <a:pt x="1" y="258"/>
                  </a:lnTo>
                  <a:lnTo>
                    <a:pt x="0" y="216"/>
                  </a:lnTo>
                  <a:lnTo>
                    <a:pt x="6" y="171"/>
                  </a:lnTo>
                  <a:lnTo>
                    <a:pt x="11" y="150"/>
                  </a:lnTo>
                  <a:lnTo>
                    <a:pt x="20" y="128"/>
                  </a:lnTo>
                  <a:lnTo>
                    <a:pt x="24" y="117"/>
                  </a:lnTo>
                  <a:lnTo>
                    <a:pt x="30" y="107"/>
                  </a:lnTo>
                  <a:lnTo>
                    <a:pt x="35" y="97"/>
                  </a:lnTo>
                  <a:lnTo>
                    <a:pt x="42" y="88"/>
                  </a:lnTo>
                  <a:lnTo>
                    <a:pt x="57" y="69"/>
                  </a:lnTo>
                  <a:lnTo>
                    <a:pt x="74" y="51"/>
                  </a:lnTo>
                  <a:lnTo>
                    <a:pt x="93" y="36"/>
                  </a:lnTo>
                  <a:lnTo>
                    <a:pt x="100" y="34"/>
                  </a:lnTo>
                  <a:lnTo>
                    <a:pt x="105" y="30"/>
                  </a:lnTo>
                  <a:lnTo>
                    <a:pt x="116" y="24"/>
                  </a:lnTo>
                  <a:lnTo>
                    <a:pt x="129" y="18"/>
                  </a:lnTo>
                  <a:lnTo>
                    <a:pt x="141" y="13"/>
                  </a:lnTo>
                  <a:lnTo>
                    <a:pt x="155" y="8"/>
                  </a:lnTo>
                  <a:lnTo>
                    <a:pt x="169" y="6"/>
                  </a:lnTo>
                  <a:lnTo>
                    <a:pt x="201" y="1"/>
                  </a:lnTo>
                  <a:lnTo>
                    <a:pt x="235" y="0"/>
                  </a:lnTo>
                  <a:lnTo>
                    <a:pt x="303" y="3"/>
                  </a:lnTo>
                  <a:lnTo>
                    <a:pt x="302" y="5"/>
                  </a:lnTo>
                  <a:lnTo>
                    <a:pt x="294" y="7"/>
                  </a:lnTo>
                  <a:lnTo>
                    <a:pt x="265" y="12"/>
                  </a:lnTo>
                  <a:lnTo>
                    <a:pt x="225" y="20"/>
                  </a:lnTo>
                  <a:lnTo>
                    <a:pt x="203" y="24"/>
                  </a:lnTo>
                  <a:lnTo>
                    <a:pt x="182" y="27"/>
                  </a:lnTo>
                  <a:lnTo>
                    <a:pt x="161" y="32"/>
                  </a:lnTo>
                  <a:lnTo>
                    <a:pt x="143" y="37"/>
                  </a:lnTo>
                  <a:lnTo>
                    <a:pt x="127" y="44"/>
                  </a:lnTo>
                  <a:lnTo>
                    <a:pt x="116" y="50"/>
                  </a:lnTo>
                  <a:lnTo>
                    <a:pt x="98" y="64"/>
                  </a:lnTo>
                  <a:lnTo>
                    <a:pt x="82" y="79"/>
                  </a:lnTo>
                  <a:lnTo>
                    <a:pt x="68" y="97"/>
                  </a:lnTo>
                  <a:lnTo>
                    <a:pt x="55" y="118"/>
                  </a:lnTo>
                  <a:lnTo>
                    <a:pt x="44" y="144"/>
                  </a:lnTo>
                  <a:lnTo>
                    <a:pt x="35" y="175"/>
                  </a:lnTo>
                  <a:lnTo>
                    <a:pt x="23" y="256"/>
                  </a:lnTo>
                  <a:lnTo>
                    <a:pt x="23" y="2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7" name="Freeform 97"/>
            <p:cNvSpPr>
              <a:spLocks/>
            </p:cNvSpPr>
            <p:nvPr/>
          </p:nvSpPr>
          <p:spPr bwMode="auto">
            <a:xfrm>
              <a:off x="958851" y="4576763"/>
              <a:ext cx="169863" cy="11112"/>
            </a:xfrm>
            <a:custGeom>
              <a:avLst/>
              <a:gdLst/>
              <a:ahLst/>
              <a:cxnLst>
                <a:cxn ang="0">
                  <a:pos x="425" y="14"/>
                </a:cxn>
                <a:cxn ang="0">
                  <a:pos x="403" y="17"/>
                </a:cxn>
                <a:cxn ang="0">
                  <a:pos x="360" y="13"/>
                </a:cxn>
                <a:cxn ang="0">
                  <a:pos x="337" y="8"/>
                </a:cxn>
                <a:cxn ang="0">
                  <a:pos x="313" y="8"/>
                </a:cxn>
                <a:cxn ang="0">
                  <a:pos x="267" y="13"/>
                </a:cxn>
                <a:cxn ang="0">
                  <a:pos x="243" y="15"/>
                </a:cxn>
                <a:cxn ang="0">
                  <a:pos x="216" y="13"/>
                </a:cxn>
                <a:cxn ang="0">
                  <a:pos x="168" y="3"/>
                </a:cxn>
                <a:cxn ang="0">
                  <a:pos x="156" y="0"/>
                </a:cxn>
                <a:cxn ang="0">
                  <a:pos x="142" y="0"/>
                </a:cxn>
                <a:cxn ang="0">
                  <a:pos x="110" y="4"/>
                </a:cxn>
                <a:cxn ang="0">
                  <a:pos x="79" y="8"/>
                </a:cxn>
                <a:cxn ang="0">
                  <a:pos x="53" y="6"/>
                </a:cxn>
                <a:cxn ang="0">
                  <a:pos x="29" y="3"/>
                </a:cxn>
                <a:cxn ang="0">
                  <a:pos x="8" y="1"/>
                </a:cxn>
                <a:cxn ang="0">
                  <a:pos x="0" y="4"/>
                </a:cxn>
                <a:cxn ang="0">
                  <a:pos x="5" y="8"/>
                </a:cxn>
                <a:cxn ang="0">
                  <a:pos x="10" y="11"/>
                </a:cxn>
                <a:cxn ang="0">
                  <a:pos x="18" y="14"/>
                </a:cxn>
                <a:cxn ang="0">
                  <a:pos x="27" y="18"/>
                </a:cxn>
                <a:cxn ang="0">
                  <a:pos x="36" y="20"/>
                </a:cxn>
                <a:cxn ang="0">
                  <a:pos x="53" y="23"/>
                </a:cxn>
                <a:cxn ang="0">
                  <a:pos x="87" y="22"/>
                </a:cxn>
                <a:cxn ang="0">
                  <a:pos x="119" y="18"/>
                </a:cxn>
                <a:cxn ang="0">
                  <a:pos x="147" y="17"/>
                </a:cxn>
                <a:cxn ang="0">
                  <a:pos x="177" y="22"/>
                </a:cxn>
                <a:cxn ang="0">
                  <a:pos x="195" y="25"/>
                </a:cxn>
                <a:cxn ang="0">
                  <a:pos x="214" y="28"/>
                </a:cxn>
                <a:cxn ang="0">
                  <a:pos x="249" y="32"/>
                </a:cxn>
                <a:cxn ang="0">
                  <a:pos x="278" y="28"/>
                </a:cxn>
                <a:cxn ang="0">
                  <a:pos x="291" y="24"/>
                </a:cxn>
                <a:cxn ang="0">
                  <a:pos x="305" y="24"/>
                </a:cxn>
                <a:cxn ang="0">
                  <a:pos x="331" y="24"/>
                </a:cxn>
                <a:cxn ang="0">
                  <a:pos x="355" y="28"/>
                </a:cxn>
                <a:cxn ang="0">
                  <a:pos x="371" y="30"/>
                </a:cxn>
                <a:cxn ang="0">
                  <a:pos x="431" y="28"/>
                </a:cxn>
                <a:cxn ang="0">
                  <a:pos x="425" y="14"/>
                </a:cxn>
                <a:cxn ang="0">
                  <a:pos x="425" y="14"/>
                </a:cxn>
              </a:cxnLst>
              <a:rect l="0" t="0" r="r" b="b"/>
              <a:pathLst>
                <a:path w="431" h="32">
                  <a:moveTo>
                    <a:pt x="425" y="14"/>
                  </a:moveTo>
                  <a:lnTo>
                    <a:pt x="403" y="17"/>
                  </a:lnTo>
                  <a:lnTo>
                    <a:pt x="360" y="13"/>
                  </a:lnTo>
                  <a:lnTo>
                    <a:pt x="337" y="8"/>
                  </a:lnTo>
                  <a:lnTo>
                    <a:pt x="313" y="8"/>
                  </a:lnTo>
                  <a:lnTo>
                    <a:pt x="267" y="13"/>
                  </a:lnTo>
                  <a:lnTo>
                    <a:pt x="243" y="15"/>
                  </a:lnTo>
                  <a:lnTo>
                    <a:pt x="216" y="13"/>
                  </a:lnTo>
                  <a:lnTo>
                    <a:pt x="168" y="3"/>
                  </a:lnTo>
                  <a:lnTo>
                    <a:pt x="156" y="0"/>
                  </a:lnTo>
                  <a:lnTo>
                    <a:pt x="142" y="0"/>
                  </a:lnTo>
                  <a:lnTo>
                    <a:pt x="110" y="4"/>
                  </a:lnTo>
                  <a:lnTo>
                    <a:pt x="79" y="8"/>
                  </a:lnTo>
                  <a:lnTo>
                    <a:pt x="53" y="6"/>
                  </a:lnTo>
                  <a:lnTo>
                    <a:pt x="29" y="3"/>
                  </a:lnTo>
                  <a:lnTo>
                    <a:pt x="8" y="1"/>
                  </a:lnTo>
                  <a:lnTo>
                    <a:pt x="0" y="4"/>
                  </a:lnTo>
                  <a:lnTo>
                    <a:pt x="5" y="8"/>
                  </a:lnTo>
                  <a:lnTo>
                    <a:pt x="10" y="11"/>
                  </a:lnTo>
                  <a:lnTo>
                    <a:pt x="18" y="14"/>
                  </a:lnTo>
                  <a:lnTo>
                    <a:pt x="27" y="18"/>
                  </a:lnTo>
                  <a:lnTo>
                    <a:pt x="36" y="20"/>
                  </a:lnTo>
                  <a:lnTo>
                    <a:pt x="53" y="23"/>
                  </a:lnTo>
                  <a:lnTo>
                    <a:pt x="87" y="22"/>
                  </a:lnTo>
                  <a:lnTo>
                    <a:pt x="119" y="18"/>
                  </a:lnTo>
                  <a:lnTo>
                    <a:pt x="147" y="17"/>
                  </a:lnTo>
                  <a:lnTo>
                    <a:pt x="177" y="22"/>
                  </a:lnTo>
                  <a:lnTo>
                    <a:pt x="195" y="25"/>
                  </a:lnTo>
                  <a:lnTo>
                    <a:pt x="214" y="28"/>
                  </a:lnTo>
                  <a:lnTo>
                    <a:pt x="249" y="32"/>
                  </a:lnTo>
                  <a:lnTo>
                    <a:pt x="278" y="28"/>
                  </a:lnTo>
                  <a:lnTo>
                    <a:pt x="291" y="24"/>
                  </a:lnTo>
                  <a:lnTo>
                    <a:pt x="305" y="24"/>
                  </a:lnTo>
                  <a:lnTo>
                    <a:pt x="331" y="24"/>
                  </a:lnTo>
                  <a:lnTo>
                    <a:pt x="355" y="28"/>
                  </a:lnTo>
                  <a:lnTo>
                    <a:pt x="371" y="30"/>
                  </a:lnTo>
                  <a:lnTo>
                    <a:pt x="431" y="28"/>
                  </a:lnTo>
                  <a:lnTo>
                    <a:pt x="425" y="14"/>
                  </a:lnTo>
                  <a:lnTo>
                    <a:pt x="425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8" name="Freeform 98"/>
            <p:cNvSpPr>
              <a:spLocks/>
            </p:cNvSpPr>
            <p:nvPr/>
          </p:nvSpPr>
          <p:spPr bwMode="auto">
            <a:xfrm>
              <a:off x="1276351" y="4310063"/>
              <a:ext cx="534988" cy="271462"/>
            </a:xfrm>
            <a:custGeom>
              <a:avLst/>
              <a:gdLst/>
              <a:ahLst/>
              <a:cxnLst>
                <a:cxn ang="0">
                  <a:pos x="312" y="662"/>
                </a:cxn>
                <a:cxn ang="0">
                  <a:pos x="703" y="621"/>
                </a:cxn>
                <a:cxn ang="0">
                  <a:pos x="910" y="435"/>
                </a:cxn>
                <a:cxn ang="0">
                  <a:pos x="828" y="308"/>
                </a:cxn>
                <a:cxn ang="0">
                  <a:pos x="761" y="355"/>
                </a:cxn>
                <a:cxn ang="0">
                  <a:pos x="831" y="284"/>
                </a:cxn>
                <a:cxn ang="0">
                  <a:pos x="674" y="242"/>
                </a:cxn>
                <a:cxn ang="0">
                  <a:pos x="821" y="236"/>
                </a:cxn>
                <a:cxn ang="0">
                  <a:pos x="763" y="83"/>
                </a:cxn>
                <a:cxn ang="0">
                  <a:pos x="854" y="208"/>
                </a:cxn>
                <a:cxn ang="0">
                  <a:pos x="932" y="141"/>
                </a:cxn>
                <a:cxn ang="0">
                  <a:pos x="894" y="251"/>
                </a:cxn>
                <a:cxn ang="0">
                  <a:pos x="900" y="288"/>
                </a:cxn>
                <a:cxn ang="0">
                  <a:pos x="962" y="566"/>
                </a:cxn>
                <a:cxn ang="0">
                  <a:pos x="1146" y="509"/>
                </a:cxn>
                <a:cxn ang="0">
                  <a:pos x="1090" y="274"/>
                </a:cxn>
                <a:cxn ang="0">
                  <a:pos x="1034" y="245"/>
                </a:cxn>
                <a:cxn ang="0">
                  <a:pos x="976" y="173"/>
                </a:cxn>
                <a:cxn ang="0">
                  <a:pos x="991" y="104"/>
                </a:cxn>
                <a:cxn ang="0">
                  <a:pos x="1040" y="78"/>
                </a:cxn>
                <a:cxn ang="0">
                  <a:pos x="1092" y="115"/>
                </a:cxn>
                <a:cxn ang="0">
                  <a:pos x="1160" y="17"/>
                </a:cxn>
                <a:cxn ang="0">
                  <a:pos x="1128" y="183"/>
                </a:cxn>
                <a:cxn ang="0">
                  <a:pos x="1244" y="146"/>
                </a:cxn>
                <a:cxn ang="0">
                  <a:pos x="1178" y="212"/>
                </a:cxn>
                <a:cxn ang="0">
                  <a:pos x="1264" y="362"/>
                </a:cxn>
                <a:cxn ang="0">
                  <a:pos x="1189" y="324"/>
                </a:cxn>
                <a:cxn ang="0">
                  <a:pos x="1152" y="371"/>
                </a:cxn>
                <a:cxn ang="0">
                  <a:pos x="1304" y="595"/>
                </a:cxn>
                <a:cxn ang="0">
                  <a:pos x="1312" y="576"/>
                </a:cxn>
                <a:cxn ang="0">
                  <a:pos x="1188" y="458"/>
                </a:cxn>
                <a:cxn ang="0">
                  <a:pos x="1182" y="337"/>
                </a:cxn>
                <a:cxn ang="0">
                  <a:pos x="1261" y="432"/>
                </a:cxn>
                <a:cxn ang="0">
                  <a:pos x="1223" y="279"/>
                </a:cxn>
                <a:cxn ang="0">
                  <a:pos x="1285" y="207"/>
                </a:cxn>
                <a:cxn ang="0">
                  <a:pos x="1231" y="127"/>
                </a:cxn>
                <a:cxn ang="0">
                  <a:pos x="1160" y="101"/>
                </a:cxn>
                <a:cxn ang="0">
                  <a:pos x="1162" y="0"/>
                </a:cxn>
                <a:cxn ang="0">
                  <a:pos x="1062" y="82"/>
                </a:cxn>
                <a:cxn ang="0">
                  <a:pos x="955" y="27"/>
                </a:cxn>
                <a:cxn ang="0">
                  <a:pos x="1019" y="139"/>
                </a:cxn>
                <a:cxn ang="0">
                  <a:pos x="1004" y="266"/>
                </a:cxn>
                <a:cxn ang="0">
                  <a:pos x="1042" y="360"/>
                </a:cxn>
                <a:cxn ang="0">
                  <a:pos x="1128" y="531"/>
                </a:cxn>
                <a:cxn ang="0">
                  <a:pos x="951" y="411"/>
                </a:cxn>
                <a:cxn ang="0">
                  <a:pos x="985" y="241"/>
                </a:cxn>
                <a:cxn ang="0">
                  <a:pos x="896" y="211"/>
                </a:cxn>
                <a:cxn ang="0">
                  <a:pos x="862" y="154"/>
                </a:cxn>
                <a:cxn ang="0">
                  <a:pos x="778" y="75"/>
                </a:cxn>
                <a:cxn ang="0">
                  <a:pos x="750" y="182"/>
                </a:cxn>
                <a:cxn ang="0">
                  <a:pos x="662" y="242"/>
                </a:cxn>
                <a:cxn ang="0">
                  <a:pos x="780" y="288"/>
                </a:cxn>
                <a:cxn ang="0">
                  <a:pos x="797" y="444"/>
                </a:cxn>
                <a:cxn ang="0">
                  <a:pos x="872" y="339"/>
                </a:cxn>
                <a:cxn ang="0">
                  <a:pos x="866" y="572"/>
                </a:cxn>
                <a:cxn ang="0">
                  <a:pos x="648" y="603"/>
                </a:cxn>
                <a:cxn ang="0">
                  <a:pos x="292" y="650"/>
                </a:cxn>
              </a:cxnLst>
              <a:rect l="0" t="0" r="r" b="b"/>
              <a:pathLst>
                <a:path w="1347" h="683">
                  <a:moveTo>
                    <a:pt x="0" y="672"/>
                  </a:moveTo>
                  <a:lnTo>
                    <a:pt x="1" y="683"/>
                  </a:lnTo>
                  <a:lnTo>
                    <a:pt x="39" y="680"/>
                  </a:lnTo>
                  <a:lnTo>
                    <a:pt x="63" y="677"/>
                  </a:lnTo>
                  <a:lnTo>
                    <a:pt x="82" y="673"/>
                  </a:lnTo>
                  <a:lnTo>
                    <a:pt x="105" y="672"/>
                  </a:lnTo>
                  <a:lnTo>
                    <a:pt x="177" y="674"/>
                  </a:lnTo>
                  <a:lnTo>
                    <a:pt x="255" y="672"/>
                  </a:lnTo>
                  <a:lnTo>
                    <a:pt x="290" y="667"/>
                  </a:lnTo>
                  <a:lnTo>
                    <a:pt x="312" y="662"/>
                  </a:lnTo>
                  <a:lnTo>
                    <a:pt x="333" y="658"/>
                  </a:lnTo>
                  <a:lnTo>
                    <a:pt x="354" y="654"/>
                  </a:lnTo>
                  <a:lnTo>
                    <a:pt x="371" y="650"/>
                  </a:lnTo>
                  <a:lnTo>
                    <a:pt x="394" y="646"/>
                  </a:lnTo>
                  <a:lnTo>
                    <a:pt x="448" y="643"/>
                  </a:lnTo>
                  <a:lnTo>
                    <a:pt x="499" y="636"/>
                  </a:lnTo>
                  <a:lnTo>
                    <a:pt x="525" y="634"/>
                  </a:lnTo>
                  <a:lnTo>
                    <a:pt x="569" y="632"/>
                  </a:lnTo>
                  <a:lnTo>
                    <a:pt x="653" y="627"/>
                  </a:lnTo>
                  <a:lnTo>
                    <a:pt x="703" y="621"/>
                  </a:lnTo>
                  <a:lnTo>
                    <a:pt x="741" y="617"/>
                  </a:lnTo>
                  <a:lnTo>
                    <a:pt x="783" y="611"/>
                  </a:lnTo>
                  <a:lnTo>
                    <a:pt x="823" y="605"/>
                  </a:lnTo>
                  <a:lnTo>
                    <a:pt x="859" y="597"/>
                  </a:lnTo>
                  <a:lnTo>
                    <a:pt x="885" y="588"/>
                  </a:lnTo>
                  <a:lnTo>
                    <a:pt x="900" y="578"/>
                  </a:lnTo>
                  <a:lnTo>
                    <a:pt x="910" y="554"/>
                  </a:lnTo>
                  <a:lnTo>
                    <a:pt x="914" y="525"/>
                  </a:lnTo>
                  <a:lnTo>
                    <a:pt x="914" y="456"/>
                  </a:lnTo>
                  <a:lnTo>
                    <a:pt x="910" y="435"/>
                  </a:lnTo>
                  <a:lnTo>
                    <a:pt x="907" y="411"/>
                  </a:lnTo>
                  <a:lnTo>
                    <a:pt x="900" y="389"/>
                  </a:lnTo>
                  <a:lnTo>
                    <a:pt x="895" y="366"/>
                  </a:lnTo>
                  <a:lnTo>
                    <a:pt x="889" y="344"/>
                  </a:lnTo>
                  <a:lnTo>
                    <a:pt x="884" y="328"/>
                  </a:lnTo>
                  <a:lnTo>
                    <a:pt x="879" y="313"/>
                  </a:lnTo>
                  <a:lnTo>
                    <a:pt x="876" y="312"/>
                  </a:lnTo>
                  <a:lnTo>
                    <a:pt x="870" y="307"/>
                  </a:lnTo>
                  <a:lnTo>
                    <a:pt x="854" y="304"/>
                  </a:lnTo>
                  <a:lnTo>
                    <a:pt x="828" y="308"/>
                  </a:lnTo>
                  <a:lnTo>
                    <a:pt x="814" y="315"/>
                  </a:lnTo>
                  <a:lnTo>
                    <a:pt x="806" y="329"/>
                  </a:lnTo>
                  <a:lnTo>
                    <a:pt x="797" y="366"/>
                  </a:lnTo>
                  <a:lnTo>
                    <a:pt x="797" y="416"/>
                  </a:lnTo>
                  <a:lnTo>
                    <a:pt x="793" y="427"/>
                  </a:lnTo>
                  <a:lnTo>
                    <a:pt x="790" y="429"/>
                  </a:lnTo>
                  <a:lnTo>
                    <a:pt x="787" y="430"/>
                  </a:lnTo>
                  <a:lnTo>
                    <a:pt x="775" y="424"/>
                  </a:lnTo>
                  <a:lnTo>
                    <a:pt x="764" y="398"/>
                  </a:lnTo>
                  <a:lnTo>
                    <a:pt x="761" y="355"/>
                  </a:lnTo>
                  <a:lnTo>
                    <a:pt x="766" y="331"/>
                  </a:lnTo>
                  <a:lnTo>
                    <a:pt x="770" y="320"/>
                  </a:lnTo>
                  <a:lnTo>
                    <a:pt x="777" y="310"/>
                  </a:lnTo>
                  <a:lnTo>
                    <a:pt x="783" y="302"/>
                  </a:lnTo>
                  <a:lnTo>
                    <a:pt x="790" y="293"/>
                  </a:lnTo>
                  <a:lnTo>
                    <a:pt x="795" y="290"/>
                  </a:lnTo>
                  <a:lnTo>
                    <a:pt x="801" y="286"/>
                  </a:lnTo>
                  <a:lnTo>
                    <a:pt x="812" y="283"/>
                  </a:lnTo>
                  <a:lnTo>
                    <a:pt x="818" y="284"/>
                  </a:lnTo>
                  <a:lnTo>
                    <a:pt x="831" y="284"/>
                  </a:lnTo>
                  <a:lnTo>
                    <a:pt x="837" y="279"/>
                  </a:lnTo>
                  <a:lnTo>
                    <a:pt x="835" y="274"/>
                  </a:lnTo>
                  <a:lnTo>
                    <a:pt x="828" y="265"/>
                  </a:lnTo>
                  <a:lnTo>
                    <a:pt x="822" y="260"/>
                  </a:lnTo>
                  <a:lnTo>
                    <a:pt x="813" y="256"/>
                  </a:lnTo>
                  <a:lnTo>
                    <a:pt x="793" y="252"/>
                  </a:lnTo>
                  <a:lnTo>
                    <a:pt x="742" y="252"/>
                  </a:lnTo>
                  <a:lnTo>
                    <a:pt x="696" y="257"/>
                  </a:lnTo>
                  <a:lnTo>
                    <a:pt x="677" y="261"/>
                  </a:lnTo>
                  <a:lnTo>
                    <a:pt x="674" y="242"/>
                  </a:lnTo>
                  <a:lnTo>
                    <a:pt x="678" y="236"/>
                  </a:lnTo>
                  <a:lnTo>
                    <a:pt x="682" y="232"/>
                  </a:lnTo>
                  <a:lnTo>
                    <a:pt x="687" y="230"/>
                  </a:lnTo>
                  <a:lnTo>
                    <a:pt x="702" y="226"/>
                  </a:lnTo>
                  <a:lnTo>
                    <a:pt x="724" y="223"/>
                  </a:lnTo>
                  <a:lnTo>
                    <a:pt x="765" y="227"/>
                  </a:lnTo>
                  <a:lnTo>
                    <a:pt x="792" y="233"/>
                  </a:lnTo>
                  <a:lnTo>
                    <a:pt x="807" y="240"/>
                  </a:lnTo>
                  <a:lnTo>
                    <a:pt x="811" y="243"/>
                  </a:lnTo>
                  <a:lnTo>
                    <a:pt x="821" y="236"/>
                  </a:lnTo>
                  <a:lnTo>
                    <a:pt x="814" y="228"/>
                  </a:lnTo>
                  <a:lnTo>
                    <a:pt x="802" y="214"/>
                  </a:lnTo>
                  <a:lnTo>
                    <a:pt x="785" y="195"/>
                  </a:lnTo>
                  <a:lnTo>
                    <a:pt x="769" y="175"/>
                  </a:lnTo>
                  <a:lnTo>
                    <a:pt x="754" y="152"/>
                  </a:lnTo>
                  <a:lnTo>
                    <a:pt x="744" y="130"/>
                  </a:lnTo>
                  <a:lnTo>
                    <a:pt x="740" y="110"/>
                  </a:lnTo>
                  <a:lnTo>
                    <a:pt x="749" y="92"/>
                  </a:lnTo>
                  <a:lnTo>
                    <a:pt x="755" y="86"/>
                  </a:lnTo>
                  <a:lnTo>
                    <a:pt x="763" y="83"/>
                  </a:lnTo>
                  <a:lnTo>
                    <a:pt x="778" y="89"/>
                  </a:lnTo>
                  <a:lnTo>
                    <a:pt x="793" y="104"/>
                  </a:lnTo>
                  <a:lnTo>
                    <a:pt x="808" y="127"/>
                  </a:lnTo>
                  <a:lnTo>
                    <a:pt x="814" y="140"/>
                  </a:lnTo>
                  <a:lnTo>
                    <a:pt x="821" y="152"/>
                  </a:lnTo>
                  <a:lnTo>
                    <a:pt x="831" y="176"/>
                  </a:lnTo>
                  <a:lnTo>
                    <a:pt x="840" y="208"/>
                  </a:lnTo>
                  <a:lnTo>
                    <a:pt x="842" y="219"/>
                  </a:lnTo>
                  <a:lnTo>
                    <a:pt x="846" y="224"/>
                  </a:lnTo>
                  <a:lnTo>
                    <a:pt x="854" y="208"/>
                  </a:lnTo>
                  <a:lnTo>
                    <a:pt x="855" y="197"/>
                  </a:lnTo>
                  <a:lnTo>
                    <a:pt x="860" y="183"/>
                  </a:lnTo>
                  <a:lnTo>
                    <a:pt x="869" y="168"/>
                  </a:lnTo>
                  <a:lnTo>
                    <a:pt x="879" y="152"/>
                  </a:lnTo>
                  <a:lnTo>
                    <a:pt x="890" y="140"/>
                  </a:lnTo>
                  <a:lnTo>
                    <a:pt x="895" y="135"/>
                  </a:lnTo>
                  <a:lnTo>
                    <a:pt x="902" y="131"/>
                  </a:lnTo>
                  <a:lnTo>
                    <a:pt x="914" y="128"/>
                  </a:lnTo>
                  <a:lnTo>
                    <a:pt x="926" y="132"/>
                  </a:lnTo>
                  <a:lnTo>
                    <a:pt x="932" y="141"/>
                  </a:lnTo>
                  <a:lnTo>
                    <a:pt x="929" y="151"/>
                  </a:lnTo>
                  <a:lnTo>
                    <a:pt x="922" y="163"/>
                  </a:lnTo>
                  <a:lnTo>
                    <a:pt x="910" y="175"/>
                  </a:lnTo>
                  <a:lnTo>
                    <a:pt x="898" y="190"/>
                  </a:lnTo>
                  <a:lnTo>
                    <a:pt x="886" y="206"/>
                  </a:lnTo>
                  <a:lnTo>
                    <a:pt x="879" y="222"/>
                  </a:lnTo>
                  <a:lnTo>
                    <a:pt x="876" y="240"/>
                  </a:lnTo>
                  <a:lnTo>
                    <a:pt x="878" y="247"/>
                  </a:lnTo>
                  <a:lnTo>
                    <a:pt x="883" y="251"/>
                  </a:lnTo>
                  <a:lnTo>
                    <a:pt x="894" y="251"/>
                  </a:lnTo>
                  <a:lnTo>
                    <a:pt x="914" y="245"/>
                  </a:lnTo>
                  <a:lnTo>
                    <a:pt x="926" y="242"/>
                  </a:lnTo>
                  <a:lnTo>
                    <a:pt x="939" y="240"/>
                  </a:lnTo>
                  <a:lnTo>
                    <a:pt x="966" y="241"/>
                  </a:lnTo>
                  <a:lnTo>
                    <a:pt x="977" y="246"/>
                  </a:lnTo>
                  <a:lnTo>
                    <a:pt x="987" y="257"/>
                  </a:lnTo>
                  <a:lnTo>
                    <a:pt x="943" y="260"/>
                  </a:lnTo>
                  <a:lnTo>
                    <a:pt x="914" y="269"/>
                  </a:lnTo>
                  <a:lnTo>
                    <a:pt x="904" y="276"/>
                  </a:lnTo>
                  <a:lnTo>
                    <a:pt x="900" y="288"/>
                  </a:lnTo>
                  <a:lnTo>
                    <a:pt x="902" y="304"/>
                  </a:lnTo>
                  <a:lnTo>
                    <a:pt x="907" y="326"/>
                  </a:lnTo>
                  <a:lnTo>
                    <a:pt x="914" y="351"/>
                  </a:lnTo>
                  <a:lnTo>
                    <a:pt x="923" y="380"/>
                  </a:lnTo>
                  <a:lnTo>
                    <a:pt x="932" y="411"/>
                  </a:lnTo>
                  <a:lnTo>
                    <a:pt x="939" y="446"/>
                  </a:lnTo>
                  <a:lnTo>
                    <a:pt x="948" y="516"/>
                  </a:lnTo>
                  <a:lnTo>
                    <a:pt x="948" y="542"/>
                  </a:lnTo>
                  <a:lnTo>
                    <a:pt x="956" y="559"/>
                  </a:lnTo>
                  <a:lnTo>
                    <a:pt x="962" y="566"/>
                  </a:lnTo>
                  <a:lnTo>
                    <a:pt x="972" y="568"/>
                  </a:lnTo>
                  <a:lnTo>
                    <a:pt x="1081" y="568"/>
                  </a:lnTo>
                  <a:lnTo>
                    <a:pt x="1085" y="567"/>
                  </a:lnTo>
                  <a:lnTo>
                    <a:pt x="1092" y="563"/>
                  </a:lnTo>
                  <a:lnTo>
                    <a:pt x="1104" y="559"/>
                  </a:lnTo>
                  <a:lnTo>
                    <a:pt x="1116" y="557"/>
                  </a:lnTo>
                  <a:lnTo>
                    <a:pt x="1138" y="558"/>
                  </a:lnTo>
                  <a:lnTo>
                    <a:pt x="1145" y="554"/>
                  </a:lnTo>
                  <a:lnTo>
                    <a:pt x="1149" y="542"/>
                  </a:lnTo>
                  <a:lnTo>
                    <a:pt x="1146" y="509"/>
                  </a:lnTo>
                  <a:lnTo>
                    <a:pt x="1139" y="457"/>
                  </a:lnTo>
                  <a:lnTo>
                    <a:pt x="1133" y="429"/>
                  </a:lnTo>
                  <a:lnTo>
                    <a:pt x="1126" y="401"/>
                  </a:lnTo>
                  <a:lnTo>
                    <a:pt x="1120" y="376"/>
                  </a:lnTo>
                  <a:lnTo>
                    <a:pt x="1114" y="355"/>
                  </a:lnTo>
                  <a:lnTo>
                    <a:pt x="1104" y="322"/>
                  </a:lnTo>
                  <a:lnTo>
                    <a:pt x="1099" y="300"/>
                  </a:lnTo>
                  <a:lnTo>
                    <a:pt x="1096" y="284"/>
                  </a:lnTo>
                  <a:lnTo>
                    <a:pt x="1093" y="276"/>
                  </a:lnTo>
                  <a:lnTo>
                    <a:pt x="1090" y="274"/>
                  </a:lnTo>
                  <a:lnTo>
                    <a:pt x="1087" y="272"/>
                  </a:lnTo>
                  <a:lnTo>
                    <a:pt x="1075" y="272"/>
                  </a:lnTo>
                  <a:lnTo>
                    <a:pt x="1058" y="286"/>
                  </a:lnTo>
                  <a:lnTo>
                    <a:pt x="1048" y="300"/>
                  </a:lnTo>
                  <a:lnTo>
                    <a:pt x="1038" y="315"/>
                  </a:lnTo>
                  <a:lnTo>
                    <a:pt x="1030" y="332"/>
                  </a:lnTo>
                  <a:lnTo>
                    <a:pt x="1023" y="348"/>
                  </a:lnTo>
                  <a:lnTo>
                    <a:pt x="1016" y="376"/>
                  </a:lnTo>
                  <a:lnTo>
                    <a:pt x="1020" y="265"/>
                  </a:lnTo>
                  <a:lnTo>
                    <a:pt x="1034" y="245"/>
                  </a:lnTo>
                  <a:lnTo>
                    <a:pt x="1044" y="231"/>
                  </a:lnTo>
                  <a:lnTo>
                    <a:pt x="1059" y="212"/>
                  </a:lnTo>
                  <a:lnTo>
                    <a:pt x="1069" y="202"/>
                  </a:lnTo>
                  <a:lnTo>
                    <a:pt x="1066" y="183"/>
                  </a:lnTo>
                  <a:lnTo>
                    <a:pt x="1058" y="180"/>
                  </a:lnTo>
                  <a:lnTo>
                    <a:pt x="1047" y="178"/>
                  </a:lnTo>
                  <a:lnTo>
                    <a:pt x="1020" y="176"/>
                  </a:lnTo>
                  <a:lnTo>
                    <a:pt x="994" y="179"/>
                  </a:lnTo>
                  <a:lnTo>
                    <a:pt x="976" y="185"/>
                  </a:lnTo>
                  <a:lnTo>
                    <a:pt x="976" y="173"/>
                  </a:lnTo>
                  <a:lnTo>
                    <a:pt x="984" y="164"/>
                  </a:lnTo>
                  <a:lnTo>
                    <a:pt x="991" y="159"/>
                  </a:lnTo>
                  <a:lnTo>
                    <a:pt x="1003" y="155"/>
                  </a:lnTo>
                  <a:lnTo>
                    <a:pt x="1025" y="151"/>
                  </a:lnTo>
                  <a:lnTo>
                    <a:pt x="1040" y="150"/>
                  </a:lnTo>
                  <a:lnTo>
                    <a:pt x="1052" y="150"/>
                  </a:lnTo>
                  <a:lnTo>
                    <a:pt x="1023" y="126"/>
                  </a:lnTo>
                  <a:lnTo>
                    <a:pt x="1014" y="122"/>
                  </a:lnTo>
                  <a:lnTo>
                    <a:pt x="1005" y="116"/>
                  </a:lnTo>
                  <a:lnTo>
                    <a:pt x="991" y="104"/>
                  </a:lnTo>
                  <a:lnTo>
                    <a:pt x="974" y="78"/>
                  </a:lnTo>
                  <a:lnTo>
                    <a:pt x="971" y="50"/>
                  </a:lnTo>
                  <a:lnTo>
                    <a:pt x="975" y="39"/>
                  </a:lnTo>
                  <a:lnTo>
                    <a:pt x="984" y="29"/>
                  </a:lnTo>
                  <a:lnTo>
                    <a:pt x="989" y="26"/>
                  </a:lnTo>
                  <a:lnTo>
                    <a:pt x="995" y="27"/>
                  </a:lnTo>
                  <a:lnTo>
                    <a:pt x="1010" y="38"/>
                  </a:lnTo>
                  <a:lnTo>
                    <a:pt x="1025" y="55"/>
                  </a:lnTo>
                  <a:lnTo>
                    <a:pt x="1033" y="67"/>
                  </a:lnTo>
                  <a:lnTo>
                    <a:pt x="1040" y="78"/>
                  </a:lnTo>
                  <a:lnTo>
                    <a:pt x="1048" y="89"/>
                  </a:lnTo>
                  <a:lnTo>
                    <a:pt x="1054" y="102"/>
                  </a:lnTo>
                  <a:lnTo>
                    <a:pt x="1061" y="112"/>
                  </a:lnTo>
                  <a:lnTo>
                    <a:pt x="1066" y="122"/>
                  </a:lnTo>
                  <a:lnTo>
                    <a:pt x="1075" y="139"/>
                  </a:lnTo>
                  <a:lnTo>
                    <a:pt x="1077" y="144"/>
                  </a:lnTo>
                  <a:lnTo>
                    <a:pt x="1083" y="151"/>
                  </a:lnTo>
                  <a:lnTo>
                    <a:pt x="1088" y="152"/>
                  </a:lnTo>
                  <a:lnTo>
                    <a:pt x="1091" y="142"/>
                  </a:lnTo>
                  <a:lnTo>
                    <a:pt x="1092" y="115"/>
                  </a:lnTo>
                  <a:lnTo>
                    <a:pt x="1096" y="96"/>
                  </a:lnTo>
                  <a:lnTo>
                    <a:pt x="1102" y="75"/>
                  </a:lnTo>
                  <a:lnTo>
                    <a:pt x="1107" y="64"/>
                  </a:lnTo>
                  <a:lnTo>
                    <a:pt x="1112" y="55"/>
                  </a:lnTo>
                  <a:lnTo>
                    <a:pt x="1120" y="45"/>
                  </a:lnTo>
                  <a:lnTo>
                    <a:pt x="1128" y="36"/>
                  </a:lnTo>
                  <a:lnTo>
                    <a:pt x="1136" y="29"/>
                  </a:lnTo>
                  <a:lnTo>
                    <a:pt x="1143" y="26"/>
                  </a:lnTo>
                  <a:lnTo>
                    <a:pt x="1148" y="22"/>
                  </a:lnTo>
                  <a:lnTo>
                    <a:pt x="1160" y="17"/>
                  </a:lnTo>
                  <a:lnTo>
                    <a:pt x="1174" y="14"/>
                  </a:lnTo>
                  <a:lnTo>
                    <a:pt x="1181" y="32"/>
                  </a:lnTo>
                  <a:lnTo>
                    <a:pt x="1174" y="41"/>
                  </a:lnTo>
                  <a:lnTo>
                    <a:pt x="1165" y="56"/>
                  </a:lnTo>
                  <a:lnTo>
                    <a:pt x="1155" y="74"/>
                  </a:lnTo>
                  <a:lnTo>
                    <a:pt x="1144" y="94"/>
                  </a:lnTo>
                  <a:lnTo>
                    <a:pt x="1135" y="117"/>
                  </a:lnTo>
                  <a:lnTo>
                    <a:pt x="1128" y="141"/>
                  </a:lnTo>
                  <a:lnTo>
                    <a:pt x="1124" y="185"/>
                  </a:lnTo>
                  <a:lnTo>
                    <a:pt x="1128" y="183"/>
                  </a:lnTo>
                  <a:lnTo>
                    <a:pt x="1139" y="178"/>
                  </a:lnTo>
                  <a:lnTo>
                    <a:pt x="1146" y="174"/>
                  </a:lnTo>
                  <a:lnTo>
                    <a:pt x="1154" y="170"/>
                  </a:lnTo>
                  <a:lnTo>
                    <a:pt x="1164" y="166"/>
                  </a:lnTo>
                  <a:lnTo>
                    <a:pt x="1174" y="163"/>
                  </a:lnTo>
                  <a:lnTo>
                    <a:pt x="1186" y="159"/>
                  </a:lnTo>
                  <a:lnTo>
                    <a:pt x="1198" y="155"/>
                  </a:lnTo>
                  <a:lnTo>
                    <a:pt x="1210" y="152"/>
                  </a:lnTo>
                  <a:lnTo>
                    <a:pt x="1221" y="150"/>
                  </a:lnTo>
                  <a:lnTo>
                    <a:pt x="1244" y="146"/>
                  </a:lnTo>
                  <a:lnTo>
                    <a:pt x="1265" y="147"/>
                  </a:lnTo>
                  <a:lnTo>
                    <a:pt x="1293" y="158"/>
                  </a:lnTo>
                  <a:lnTo>
                    <a:pt x="1298" y="170"/>
                  </a:lnTo>
                  <a:lnTo>
                    <a:pt x="1293" y="176"/>
                  </a:lnTo>
                  <a:lnTo>
                    <a:pt x="1289" y="180"/>
                  </a:lnTo>
                  <a:lnTo>
                    <a:pt x="1284" y="183"/>
                  </a:lnTo>
                  <a:lnTo>
                    <a:pt x="1271" y="188"/>
                  </a:lnTo>
                  <a:lnTo>
                    <a:pt x="1256" y="193"/>
                  </a:lnTo>
                  <a:lnTo>
                    <a:pt x="1191" y="207"/>
                  </a:lnTo>
                  <a:lnTo>
                    <a:pt x="1178" y="212"/>
                  </a:lnTo>
                  <a:lnTo>
                    <a:pt x="1168" y="221"/>
                  </a:lnTo>
                  <a:lnTo>
                    <a:pt x="1157" y="248"/>
                  </a:lnTo>
                  <a:lnTo>
                    <a:pt x="1160" y="252"/>
                  </a:lnTo>
                  <a:lnTo>
                    <a:pt x="1172" y="260"/>
                  </a:lnTo>
                  <a:lnTo>
                    <a:pt x="1187" y="272"/>
                  </a:lnTo>
                  <a:lnTo>
                    <a:pt x="1205" y="288"/>
                  </a:lnTo>
                  <a:lnTo>
                    <a:pt x="1223" y="305"/>
                  </a:lnTo>
                  <a:lnTo>
                    <a:pt x="1241" y="324"/>
                  </a:lnTo>
                  <a:lnTo>
                    <a:pt x="1255" y="343"/>
                  </a:lnTo>
                  <a:lnTo>
                    <a:pt x="1264" y="362"/>
                  </a:lnTo>
                  <a:lnTo>
                    <a:pt x="1266" y="390"/>
                  </a:lnTo>
                  <a:lnTo>
                    <a:pt x="1264" y="400"/>
                  </a:lnTo>
                  <a:lnTo>
                    <a:pt x="1259" y="405"/>
                  </a:lnTo>
                  <a:lnTo>
                    <a:pt x="1253" y="406"/>
                  </a:lnTo>
                  <a:lnTo>
                    <a:pt x="1246" y="404"/>
                  </a:lnTo>
                  <a:lnTo>
                    <a:pt x="1231" y="385"/>
                  </a:lnTo>
                  <a:lnTo>
                    <a:pt x="1222" y="371"/>
                  </a:lnTo>
                  <a:lnTo>
                    <a:pt x="1213" y="355"/>
                  </a:lnTo>
                  <a:lnTo>
                    <a:pt x="1202" y="339"/>
                  </a:lnTo>
                  <a:lnTo>
                    <a:pt x="1189" y="324"/>
                  </a:lnTo>
                  <a:lnTo>
                    <a:pt x="1176" y="309"/>
                  </a:lnTo>
                  <a:lnTo>
                    <a:pt x="1160" y="295"/>
                  </a:lnTo>
                  <a:lnTo>
                    <a:pt x="1153" y="290"/>
                  </a:lnTo>
                  <a:lnTo>
                    <a:pt x="1144" y="285"/>
                  </a:lnTo>
                  <a:lnTo>
                    <a:pt x="1135" y="280"/>
                  </a:lnTo>
                  <a:lnTo>
                    <a:pt x="1125" y="276"/>
                  </a:lnTo>
                  <a:lnTo>
                    <a:pt x="1129" y="313"/>
                  </a:lnTo>
                  <a:lnTo>
                    <a:pt x="1134" y="326"/>
                  </a:lnTo>
                  <a:lnTo>
                    <a:pt x="1141" y="346"/>
                  </a:lnTo>
                  <a:lnTo>
                    <a:pt x="1152" y="371"/>
                  </a:lnTo>
                  <a:lnTo>
                    <a:pt x="1160" y="403"/>
                  </a:lnTo>
                  <a:lnTo>
                    <a:pt x="1176" y="478"/>
                  </a:lnTo>
                  <a:lnTo>
                    <a:pt x="1178" y="521"/>
                  </a:lnTo>
                  <a:lnTo>
                    <a:pt x="1176" y="567"/>
                  </a:lnTo>
                  <a:lnTo>
                    <a:pt x="1179" y="571"/>
                  </a:lnTo>
                  <a:lnTo>
                    <a:pt x="1183" y="574"/>
                  </a:lnTo>
                  <a:lnTo>
                    <a:pt x="1192" y="578"/>
                  </a:lnTo>
                  <a:lnTo>
                    <a:pt x="1216" y="581"/>
                  </a:lnTo>
                  <a:lnTo>
                    <a:pt x="1259" y="586"/>
                  </a:lnTo>
                  <a:lnTo>
                    <a:pt x="1304" y="595"/>
                  </a:lnTo>
                  <a:lnTo>
                    <a:pt x="1322" y="601"/>
                  </a:lnTo>
                  <a:lnTo>
                    <a:pt x="1336" y="610"/>
                  </a:lnTo>
                  <a:lnTo>
                    <a:pt x="1343" y="616"/>
                  </a:lnTo>
                  <a:lnTo>
                    <a:pt x="1347" y="617"/>
                  </a:lnTo>
                  <a:lnTo>
                    <a:pt x="1345" y="607"/>
                  </a:lnTo>
                  <a:lnTo>
                    <a:pt x="1340" y="600"/>
                  </a:lnTo>
                  <a:lnTo>
                    <a:pt x="1332" y="591"/>
                  </a:lnTo>
                  <a:lnTo>
                    <a:pt x="1323" y="583"/>
                  </a:lnTo>
                  <a:lnTo>
                    <a:pt x="1318" y="579"/>
                  </a:lnTo>
                  <a:lnTo>
                    <a:pt x="1312" y="576"/>
                  </a:lnTo>
                  <a:lnTo>
                    <a:pt x="1299" y="572"/>
                  </a:lnTo>
                  <a:lnTo>
                    <a:pt x="1283" y="567"/>
                  </a:lnTo>
                  <a:lnTo>
                    <a:pt x="1266" y="563"/>
                  </a:lnTo>
                  <a:lnTo>
                    <a:pt x="1250" y="560"/>
                  </a:lnTo>
                  <a:lnTo>
                    <a:pt x="1222" y="557"/>
                  </a:lnTo>
                  <a:lnTo>
                    <a:pt x="1211" y="554"/>
                  </a:lnTo>
                  <a:lnTo>
                    <a:pt x="1210" y="555"/>
                  </a:lnTo>
                  <a:lnTo>
                    <a:pt x="1205" y="557"/>
                  </a:lnTo>
                  <a:lnTo>
                    <a:pt x="1196" y="539"/>
                  </a:lnTo>
                  <a:lnTo>
                    <a:pt x="1188" y="458"/>
                  </a:lnTo>
                  <a:lnTo>
                    <a:pt x="1183" y="427"/>
                  </a:lnTo>
                  <a:lnTo>
                    <a:pt x="1176" y="394"/>
                  </a:lnTo>
                  <a:lnTo>
                    <a:pt x="1170" y="376"/>
                  </a:lnTo>
                  <a:lnTo>
                    <a:pt x="1165" y="358"/>
                  </a:lnTo>
                  <a:lnTo>
                    <a:pt x="1158" y="341"/>
                  </a:lnTo>
                  <a:lnTo>
                    <a:pt x="1150" y="323"/>
                  </a:lnTo>
                  <a:lnTo>
                    <a:pt x="1148" y="314"/>
                  </a:lnTo>
                  <a:lnTo>
                    <a:pt x="1150" y="310"/>
                  </a:lnTo>
                  <a:lnTo>
                    <a:pt x="1163" y="317"/>
                  </a:lnTo>
                  <a:lnTo>
                    <a:pt x="1182" y="337"/>
                  </a:lnTo>
                  <a:lnTo>
                    <a:pt x="1191" y="350"/>
                  </a:lnTo>
                  <a:lnTo>
                    <a:pt x="1198" y="362"/>
                  </a:lnTo>
                  <a:lnTo>
                    <a:pt x="1205" y="375"/>
                  </a:lnTo>
                  <a:lnTo>
                    <a:pt x="1211" y="385"/>
                  </a:lnTo>
                  <a:lnTo>
                    <a:pt x="1215" y="395"/>
                  </a:lnTo>
                  <a:lnTo>
                    <a:pt x="1226" y="409"/>
                  </a:lnTo>
                  <a:lnTo>
                    <a:pt x="1236" y="420"/>
                  </a:lnTo>
                  <a:lnTo>
                    <a:pt x="1242" y="425"/>
                  </a:lnTo>
                  <a:lnTo>
                    <a:pt x="1249" y="429"/>
                  </a:lnTo>
                  <a:lnTo>
                    <a:pt x="1261" y="432"/>
                  </a:lnTo>
                  <a:lnTo>
                    <a:pt x="1271" y="423"/>
                  </a:lnTo>
                  <a:lnTo>
                    <a:pt x="1279" y="400"/>
                  </a:lnTo>
                  <a:lnTo>
                    <a:pt x="1282" y="360"/>
                  </a:lnTo>
                  <a:lnTo>
                    <a:pt x="1278" y="351"/>
                  </a:lnTo>
                  <a:lnTo>
                    <a:pt x="1274" y="341"/>
                  </a:lnTo>
                  <a:lnTo>
                    <a:pt x="1265" y="326"/>
                  </a:lnTo>
                  <a:lnTo>
                    <a:pt x="1253" y="309"/>
                  </a:lnTo>
                  <a:lnTo>
                    <a:pt x="1244" y="299"/>
                  </a:lnTo>
                  <a:lnTo>
                    <a:pt x="1235" y="289"/>
                  </a:lnTo>
                  <a:lnTo>
                    <a:pt x="1223" y="279"/>
                  </a:lnTo>
                  <a:lnTo>
                    <a:pt x="1210" y="267"/>
                  </a:lnTo>
                  <a:lnTo>
                    <a:pt x="1194" y="256"/>
                  </a:lnTo>
                  <a:lnTo>
                    <a:pt x="1187" y="251"/>
                  </a:lnTo>
                  <a:lnTo>
                    <a:pt x="1178" y="245"/>
                  </a:lnTo>
                  <a:lnTo>
                    <a:pt x="1193" y="231"/>
                  </a:lnTo>
                  <a:lnTo>
                    <a:pt x="1203" y="226"/>
                  </a:lnTo>
                  <a:lnTo>
                    <a:pt x="1218" y="219"/>
                  </a:lnTo>
                  <a:lnTo>
                    <a:pt x="1237" y="216"/>
                  </a:lnTo>
                  <a:lnTo>
                    <a:pt x="1261" y="212"/>
                  </a:lnTo>
                  <a:lnTo>
                    <a:pt x="1285" y="207"/>
                  </a:lnTo>
                  <a:lnTo>
                    <a:pt x="1304" y="198"/>
                  </a:lnTo>
                  <a:lnTo>
                    <a:pt x="1316" y="185"/>
                  </a:lnTo>
                  <a:lnTo>
                    <a:pt x="1321" y="171"/>
                  </a:lnTo>
                  <a:lnTo>
                    <a:pt x="1318" y="158"/>
                  </a:lnTo>
                  <a:lnTo>
                    <a:pt x="1308" y="145"/>
                  </a:lnTo>
                  <a:lnTo>
                    <a:pt x="1299" y="139"/>
                  </a:lnTo>
                  <a:lnTo>
                    <a:pt x="1289" y="135"/>
                  </a:lnTo>
                  <a:lnTo>
                    <a:pt x="1277" y="131"/>
                  </a:lnTo>
                  <a:lnTo>
                    <a:pt x="1261" y="128"/>
                  </a:lnTo>
                  <a:lnTo>
                    <a:pt x="1231" y="127"/>
                  </a:lnTo>
                  <a:lnTo>
                    <a:pt x="1206" y="130"/>
                  </a:lnTo>
                  <a:lnTo>
                    <a:pt x="1184" y="136"/>
                  </a:lnTo>
                  <a:lnTo>
                    <a:pt x="1168" y="144"/>
                  </a:lnTo>
                  <a:lnTo>
                    <a:pt x="1154" y="151"/>
                  </a:lnTo>
                  <a:lnTo>
                    <a:pt x="1144" y="158"/>
                  </a:lnTo>
                  <a:lnTo>
                    <a:pt x="1138" y="165"/>
                  </a:lnTo>
                  <a:lnTo>
                    <a:pt x="1140" y="155"/>
                  </a:lnTo>
                  <a:lnTo>
                    <a:pt x="1149" y="128"/>
                  </a:lnTo>
                  <a:lnTo>
                    <a:pt x="1157" y="111"/>
                  </a:lnTo>
                  <a:lnTo>
                    <a:pt x="1160" y="101"/>
                  </a:lnTo>
                  <a:lnTo>
                    <a:pt x="1165" y="91"/>
                  </a:lnTo>
                  <a:lnTo>
                    <a:pt x="1172" y="79"/>
                  </a:lnTo>
                  <a:lnTo>
                    <a:pt x="1178" y="68"/>
                  </a:lnTo>
                  <a:lnTo>
                    <a:pt x="1184" y="56"/>
                  </a:lnTo>
                  <a:lnTo>
                    <a:pt x="1192" y="45"/>
                  </a:lnTo>
                  <a:lnTo>
                    <a:pt x="1202" y="24"/>
                  </a:lnTo>
                  <a:lnTo>
                    <a:pt x="1203" y="11"/>
                  </a:lnTo>
                  <a:lnTo>
                    <a:pt x="1198" y="3"/>
                  </a:lnTo>
                  <a:lnTo>
                    <a:pt x="1188" y="0"/>
                  </a:lnTo>
                  <a:lnTo>
                    <a:pt x="1162" y="0"/>
                  </a:lnTo>
                  <a:lnTo>
                    <a:pt x="1143" y="3"/>
                  </a:lnTo>
                  <a:lnTo>
                    <a:pt x="1126" y="15"/>
                  </a:lnTo>
                  <a:lnTo>
                    <a:pt x="1115" y="26"/>
                  </a:lnTo>
                  <a:lnTo>
                    <a:pt x="1104" y="40"/>
                  </a:lnTo>
                  <a:lnTo>
                    <a:pt x="1092" y="56"/>
                  </a:lnTo>
                  <a:lnTo>
                    <a:pt x="1083" y="74"/>
                  </a:lnTo>
                  <a:lnTo>
                    <a:pt x="1075" y="111"/>
                  </a:lnTo>
                  <a:lnTo>
                    <a:pt x="1073" y="106"/>
                  </a:lnTo>
                  <a:lnTo>
                    <a:pt x="1066" y="92"/>
                  </a:lnTo>
                  <a:lnTo>
                    <a:pt x="1062" y="82"/>
                  </a:lnTo>
                  <a:lnTo>
                    <a:pt x="1056" y="72"/>
                  </a:lnTo>
                  <a:lnTo>
                    <a:pt x="1049" y="62"/>
                  </a:lnTo>
                  <a:lnTo>
                    <a:pt x="1043" y="50"/>
                  </a:lnTo>
                  <a:lnTo>
                    <a:pt x="1035" y="40"/>
                  </a:lnTo>
                  <a:lnTo>
                    <a:pt x="1027" y="30"/>
                  </a:lnTo>
                  <a:lnTo>
                    <a:pt x="1009" y="15"/>
                  </a:lnTo>
                  <a:lnTo>
                    <a:pt x="1000" y="11"/>
                  </a:lnTo>
                  <a:lnTo>
                    <a:pt x="990" y="8"/>
                  </a:lnTo>
                  <a:lnTo>
                    <a:pt x="970" y="14"/>
                  </a:lnTo>
                  <a:lnTo>
                    <a:pt x="955" y="27"/>
                  </a:lnTo>
                  <a:lnTo>
                    <a:pt x="948" y="45"/>
                  </a:lnTo>
                  <a:lnTo>
                    <a:pt x="950" y="64"/>
                  </a:lnTo>
                  <a:lnTo>
                    <a:pt x="956" y="84"/>
                  </a:lnTo>
                  <a:lnTo>
                    <a:pt x="962" y="93"/>
                  </a:lnTo>
                  <a:lnTo>
                    <a:pt x="968" y="102"/>
                  </a:lnTo>
                  <a:lnTo>
                    <a:pt x="984" y="118"/>
                  </a:lnTo>
                  <a:lnTo>
                    <a:pt x="992" y="126"/>
                  </a:lnTo>
                  <a:lnTo>
                    <a:pt x="1001" y="131"/>
                  </a:lnTo>
                  <a:lnTo>
                    <a:pt x="1010" y="135"/>
                  </a:lnTo>
                  <a:lnTo>
                    <a:pt x="1019" y="139"/>
                  </a:lnTo>
                  <a:lnTo>
                    <a:pt x="985" y="149"/>
                  </a:lnTo>
                  <a:lnTo>
                    <a:pt x="963" y="166"/>
                  </a:lnTo>
                  <a:lnTo>
                    <a:pt x="956" y="197"/>
                  </a:lnTo>
                  <a:lnTo>
                    <a:pt x="1049" y="194"/>
                  </a:lnTo>
                  <a:lnTo>
                    <a:pt x="1045" y="200"/>
                  </a:lnTo>
                  <a:lnTo>
                    <a:pt x="1033" y="214"/>
                  </a:lnTo>
                  <a:lnTo>
                    <a:pt x="1027" y="226"/>
                  </a:lnTo>
                  <a:lnTo>
                    <a:pt x="1019" y="237"/>
                  </a:lnTo>
                  <a:lnTo>
                    <a:pt x="1011" y="251"/>
                  </a:lnTo>
                  <a:lnTo>
                    <a:pt x="1004" y="266"/>
                  </a:lnTo>
                  <a:lnTo>
                    <a:pt x="992" y="298"/>
                  </a:lnTo>
                  <a:lnTo>
                    <a:pt x="987" y="332"/>
                  </a:lnTo>
                  <a:lnTo>
                    <a:pt x="989" y="348"/>
                  </a:lnTo>
                  <a:lnTo>
                    <a:pt x="994" y="366"/>
                  </a:lnTo>
                  <a:lnTo>
                    <a:pt x="1001" y="381"/>
                  </a:lnTo>
                  <a:lnTo>
                    <a:pt x="1013" y="398"/>
                  </a:lnTo>
                  <a:lnTo>
                    <a:pt x="1015" y="398"/>
                  </a:lnTo>
                  <a:lnTo>
                    <a:pt x="1024" y="390"/>
                  </a:lnTo>
                  <a:lnTo>
                    <a:pt x="1032" y="379"/>
                  </a:lnTo>
                  <a:lnTo>
                    <a:pt x="1042" y="360"/>
                  </a:lnTo>
                  <a:lnTo>
                    <a:pt x="1049" y="348"/>
                  </a:lnTo>
                  <a:lnTo>
                    <a:pt x="1057" y="333"/>
                  </a:lnTo>
                  <a:lnTo>
                    <a:pt x="1066" y="315"/>
                  </a:lnTo>
                  <a:lnTo>
                    <a:pt x="1075" y="296"/>
                  </a:lnTo>
                  <a:lnTo>
                    <a:pt x="1083" y="322"/>
                  </a:lnTo>
                  <a:lnTo>
                    <a:pt x="1092" y="350"/>
                  </a:lnTo>
                  <a:lnTo>
                    <a:pt x="1102" y="384"/>
                  </a:lnTo>
                  <a:lnTo>
                    <a:pt x="1111" y="422"/>
                  </a:lnTo>
                  <a:lnTo>
                    <a:pt x="1120" y="461"/>
                  </a:lnTo>
                  <a:lnTo>
                    <a:pt x="1128" y="531"/>
                  </a:lnTo>
                  <a:lnTo>
                    <a:pt x="1107" y="535"/>
                  </a:lnTo>
                  <a:lnTo>
                    <a:pt x="1077" y="545"/>
                  </a:lnTo>
                  <a:lnTo>
                    <a:pt x="1068" y="548"/>
                  </a:lnTo>
                  <a:lnTo>
                    <a:pt x="1056" y="549"/>
                  </a:lnTo>
                  <a:lnTo>
                    <a:pt x="1023" y="550"/>
                  </a:lnTo>
                  <a:lnTo>
                    <a:pt x="980" y="547"/>
                  </a:lnTo>
                  <a:lnTo>
                    <a:pt x="972" y="518"/>
                  </a:lnTo>
                  <a:lnTo>
                    <a:pt x="966" y="480"/>
                  </a:lnTo>
                  <a:lnTo>
                    <a:pt x="958" y="447"/>
                  </a:lnTo>
                  <a:lnTo>
                    <a:pt x="951" y="411"/>
                  </a:lnTo>
                  <a:lnTo>
                    <a:pt x="942" y="375"/>
                  </a:lnTo>
                  <a:lnTo>
                    <a:pt x="933" y="341"/>
                  </a:lnTo>
                  <a:lnTo>
                    <a:pt x="927" y="313"/>
                  </a:lnTo>
                  <a:lnTo>
                    <a:pt x="922" y="296"/>
                  </a:lnTo>
                  <a:lnTo>
                    <a:pt x="933" y="285"/>
                  </a:lnTo>
                  <a:lnTo>
                    <a:pt x="942" y="280"/>
                  </a:lnTo>
                  <a:lnTo>
                    <a:pt x="955" y="276"/>
                  </a:lnTo>
                  <a:lnTo>
                    <a:pt x="971" y="272"/>
                  </a:lnTo>
                  <a:lnTo>
                    <a:pt x="991" y="270"/>
                  </a:lnTo>
                  <a:lnTo>
                    <a:pt x="985" y="241"/>
                  </a:lnTo>
                  <a:lnTo>
                    <a:pt x="979" y="237"/>
                  </a:lnTo>
                  <a:lnTo>
                    <a:pt x="974" y="233"/>
                  </a:lnTo>
                  <a:lnTo>
                    <a:pt x="960" y="228"/>
                  </a:lnTo>
                  <a:lnTo>
                    <a:pt x="931" y="230"/>
                  </a:lnTo>
                  <a:lnTo>
                    <a:pt x="907" y="235"/>
                  </a:lnTo>
                  <a:lnTo>
                    <a:pt x="896" y="238"/>
                  </a:lnTo>
                  <a:lnTo>
                    <a:pt x="891" y="242"/>
                  </a:lnTo>
                  <a:lnTo>
                    <a:pt x="889" y="228"/>
                  </a:lnTo>
                  <a:lnTo>
                    <a:pt x="891" y="219"/>
                  </a:lnTo>
                  <a:lnTo>
                    <a:pt x="896" y="211"/>
                  </a:lnTo>
                  <a:lnTo>
                    <a:pt x="914" y="194"/>
                  </a:lnTo>
                  <a:lnTo>
                    <a:pt x="943" y="155"/>
                  </a:lnTo>
                  <a:lnTo>
                    <a:pt x="943" y="134"/>
                  </a:lnTo>
                  <a:lnTo>
                    <a:pt x="938" y="125"/>
                  </a:lnTo>
                  <a:lnTo>
                    <a:pt x="932" y="118"/>
                  </a:lnTo>
                  <a:lnTo>
                    <a:pt x="924" y="115"/>
                  </a:lnTo>
                  <a:lnTo>
                    <a:pt x="914" y="112"/>
                  </a:lnTo>
                  <a:lnTo>
                    <a:pt x="896" y="118"/>
                  </a:lnTo>
                  <a:lnTo>
                    <a:pt x="878" y="135"/>
                  </a:lnTo>
                  <a:lnTo>
                    <a:pt x="862" y="154"/>
                  </a:lnTo>
                  <a:lnTo>
                    <a:pt x="846" y="194"/>
                  </a:lnTo>
                  <a:lnTo>
                    <a:pt x="840" y="170"/>
                  </a:lnTo>
                  <a:lnTo>
                    <a:pt x="832" y="147"/>
                  </a:lnTo>
                  <a:lnTo>
                    <a:pt x="827" y="134"/>
                  </a:lnTo>
                  <a:lnTo>
                    <a:pt x="821" y="121"/>
                  </a:lnTo>
                  <a:lnTo>
                    <a:pt x="814" y="108"/>
                  </a:lnTo>
                  <a:lnTo>
                    <a:pt x="807" y="98"/>
                  </a:lnTo>
                  <a:lnTo>
                    <a:pt x="798" y="88"/>
                  </a:lnTo>
                  <a:lnTo>
                    <a:pt x="788" y="80"/>
                  </a:lnTo>
                  <a:lnTo>
                    <a:pt x="778" y="75"/>
                  </a:lnTo>
                  <a:lnTo>
                    <a:pt x="766" y="74"/>
                  </a:lnTo>
                  <a:lnTo>
                    <a:pt x="755" y="75"/>
                  </a:lnTo>
                  <a:lnTo>
                    <a:pt x="741" y="82"/>
                  </a:lnTo>
                  <a:lnTo>
                    <a:pt x="724" y="101"/>
                  </a:lnTo>
                  <a:lnTo>
                    <a:pt x="720" y="122"/>
                  </a:lnTo>
                  <a:lnTo>
                    <a:pt x="722" y="135"/>
                  </a:lnTo>
                  <a:lnTo>
                    <a:pt x="727" y="146"/>
                  </a:lnTo>
                  <a:lnTo>
                    <a:pt x="734" y="159"/>
                  </a:lnTo>
                  <a:lnTo>
                    <a:pt x="741" y="170"/>
                  </a:lnTo>
                  <a:lnTo>
                    <a:pt x="750" y="182"/>
                  </a:lnTo>
                  <a:lnTo>
                    <a:pt x="760" y="192"/>
                  </a:lnTo>
                  <a:lnTo>
                    <a:pt x="778" y="209"/>
                  </a:lnTo>
                  <a:lnTo>
                    <a:pt x="795" y="224"/>
                  </a:lnTo>
                  <a:lnTo>
                    <a:pt x="790" y="222"/>
                  </a:lnTo>
                  <a:lnTo>
                    <a:pt x="773" y="217"/>
                  </a:lnTo>
                  <a:lnTo>
                    <a:pt x="749" y="212"/>
                  </a:lnTo>
                  <a:lnTo>
                    <a:pt x="720" y="211"/>
                  </a:lnTo>
                  <a:lnTo>
                    <a:pt x="692" y="214"/>
                  </a:lnTo>
                  <a:lnTo>
                    <a:pt x="672" y="224"/>
                  </a:lnTo>
                  <a:lnTo>
                    <a:pt x="662" y="242"/>
                  </a:lnTo>
                  <a:lnTo>
                    <a:pt x="663" y="255"/>
                  </a:lnTo>
                  <a:lnTo>
                    <a:pt x="668" y="270"/>
                  </a:lnTo>
                  <a:lnTo>
                    <a:pt x="687" y="269"/>
                  </a:lnTo>
                  <a:lnTo>
                    <a:pt x="730" y="264"/>
                  </a:lnTo>
                  <a:lnTo>
                    <a:pt x="779" y="264"/>
                  </a:lnTo>
                  <a:lnTo>
                    <a:pt x="812" y="270"/>
                  </a:lnTo>
                  <a:lnTo>
                    <a:pt x="802" y="274"/>
                  </a:lnTo>
                  <a:lnTo>
                    <a:pt x="792" y="280"/>
                  </a:lnTo>
                  <a:lnTo>
                    <a:pt x="787" y="284"/>
                  </a:lnTo>
                  <a:lnTo>
                    <a:pt x="780" y="288"/>
                  </a:lnTo>
                  <a:lnTo>
                    <a:pt x="758" y="310"/>
                  </a:lnTo>
                  <a:lnTo>
                    <a:pt x="745" y="342"/>
                  </a:lnTo>
                  <a:lnTo>
                    <a:pt x="745" y="375"/>
                  </a:lnTo>
                  <a:lnTo>
                    <a:pt x="750" y="404"/>
                  </a:lnTo>
                  <a:lnTo>
                    <a:pt x="754" y="415"/>
                  </a:lnTo>
                  <a:lnTo>
                    <a:pt x="760" y="425"/>
                  </a:lnTo>
                  <a:lnTo>
                    <a:pt x="773" y="438"/>
                  </a:lnTo>
                  <a:lnTo>
                    <a:pt x="779" y="442"/>
                  </a:lnTo>
                  <a:lnTo>
                    <a:pt x="785" y="444"/>
                  </a:lnTo>
                  <a:lnTo>
                    <a:pt x="797" y="444"/>
                  </a:lnTo>
                  <a:lnTo>
                    <a:pt x="804" y="437"/>
                  </a:lnTo>
                  <a:lnTo>
                    <a:pt x="808" y="419"/>
                  </a:lnTo>
                  <a:lnTo>
                    <a:pt x="809" y="362"/>
                  </a:lnTo>
                  <a:lnTo>
                    <a:pt x="816" y="336"/>
                  </a:lnTo>
                  <a:lnTo>
                    <a:pt x="822" y="327"/>
                  </a:lnTo>
                  <a:lnTo>
                    <a:pt x="830" y="320"/>
                  </a:lnTo>
                  <a:lnTo>
                    <a:pt x="846" y="317"/>
                  </a:lnTo>
                  <a:lnTo>
                    <a:pt x="857" y="318"/>
                  </a:lnTo>
                  <a:lnTo>
                    <a:pt x="867" y="324"/>
                  </a:lnTo>
                  <a:lnTo>
                    <a:pt x="872" y="339"/>
                  </a:lnTo>
                  <a:lnTo>
                    <a:pt x="878" y="357"/>
                  </a:lnTo>
                  <a:lnTo>
                    <a:pt x="884" y="377"/>
                  </a:lnTo>
                  <a:lnTo>
                    <a:pt x="895" y="420"/>
                  </a:lnTo>
                  <a:lnTo>
                    <a:pt x="900" y="456"/>
                  </a:lnTo>
                  <a:lnTo>
                    <a:pt x="896" y="518"/>
                  </a:lnTo>
                  <a:lnTo>
                    <a:pt x="893" y="545"/>
                  </a:lnTo>
                  <a:lnTo>
                    <a:pt x="888" y="563"/>
                  </a:lnTo>
                  <a:lnTo>
                    <a:pt x="884" y="566"/>
                  </a:lnTo>
                  <a:lnTo>
                    <a:pt x="876" y="568"/>
                  </a:lnTo>
                  <a:lnTo>
                    <a:pt x="866" y="572"/>
                  </a:lnTo>
                  <a:lnTo>
                    <a:pt x="854" y="576"/>
                  </a:lnTo>
                  <a:lnTo>
                    <a:pt x="840" y="579"/>
                  </a:lnTo>
                  <a:lnTo>
                    <a:pt x="823" y="583"/>
                  </a:lnTo>
                  <a:lnTo>
                    <a:pt x="804" y="587"/>
                  </a:lnTo>
                  <a:lnTo>
                    <a:pt x="785" y="591"/>
                  </a:lnTo>
                  <a:lnTo>
                    <a:pt x="766" y="595"/>
                  </a:lnTo>
                  <a:lnTo>
                    <a:pt x="746" y="597"/>
                  </a:lnTo>
                  <a:lnTo>
                    <a:pt x="708" y="602"/>
                  </a:lnTo>
                  <a:lnTo>
                    <a:pt x="674" y="605"/>
                  </a:lnTo>
                  <a:lnTo>
                    <a:pt x="648" y="603"/>
                  </a:lnTo>
                  <a:lnTo>
                    <a:pt x="599" y="603"/>
                  </a:lnTo>
                  <a:lnTo>
                    <a:pt x="543" y="610"/>
                  </a:lnTo>
                  <a:lnTo>
                    <a:pt x="516" y="615"/>
                  </a:lnTo>
                  <a:lnTo>
                    <a:pt x="494" y="619"/>
                  </a:lnTo>
                  <a:lnTo>
                    <a:pt x="463" y="625"/>
                  </a:lnTo>
                  <a:lnTo>
                    <a:pt x="436" y="627"/>
                  </a:lnTo>
                  <a:lnTo>
                    <a:pt x="394" y="631"/>
                  </a:lnTo>
                  <a:lnTo>
                    <a:pt x="316" y="643"/>
                  </a:lnTo>
                  <a:lnTo>
                    <a:pt x="303" y="646"/>
                  </a:lnTo>
                  <a:lnTo>
                    <a:pt x="292" y="650"/>
                  </a:lnTo>
                  <a:lnTo>
                    <a:pt x="279" y="654"/>
                  </a:lnTo>
                  <a:lnTo>
                    <a:pt x="266" y="656"/>
                  </a:lnTo>
                  <a:lnTo>
                    <a:pt x="242" y="659"/>
                  </a:lnTo>
                  <a:lnTo>
                    <a:pt x="218" y="656"/>
                  </a:lnTo>
                  <a:lnTo>
                    <a:pt x="177" y="654"/>
                  </a:lnTo>
                  <a:lnTo>
                    <a:pt x="114" y="658"/>
                  </a:lnTo>
                  <a:lnTo>
                    <a:pt x="48" y="664"/>
                  </a:lnTo>
                  <a:lnTo>
                    <a:pt x="0" y="672"/>
                  </a:lnTo>
                  <a:lnTo>
                    <a:pt x="0" y="6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39" name="Freeform 99"/>
            <p:cNvSpPr>
              <a:spLocks/>
            </p:cNvSpPr>
            <p:nvPr/>
          </p:nvSpPr>
          <p:spPr bwMode="auto">
            <a:xfrm>
              <a:off x="1087438" y="4514850"/>
              <a:ext cx="528638" cy="11112"/>
            </a:xfrm>
            <a:custGeom>
              <a:avLst/>
              <a:gdLst/>
              <a:ahLst/>
              <a:cxnLst>
                <a:cxn ang="0">
                  <a:pos x="1320" y="0"/>
                </a:cxn>
                <a:cxn ang="0">
                  <a:pos x="6" y="0"/>
                </a:cxn>
                <a:cxn ang="0">
                  <a:pos x="0" y="4"/>
                </a:cxn>
                <a:cxn ang="0">
                  <a:pos x="3" y="6"/>
                </a:cxn>
                <a:cxn ang="0">
                  <a:pos x="20" y="7"/>
                </a:cxn>
                <a:cxn ang="0">
                  <a:pos x="63" y="10"/>
                </a:cxn>
                <a:cxn ang="0">
                  <a:pos x="126" y="14"/>
                </a:cxn>
                <a:cxn ang="0">
                  <a:pos x="191" y="16"/>
                </a:cxn>
                <a:cxn ang="0">
                  <a:pos x="243" y="15"/>
                </a:cxn>
                <a:cxn ang="0">
                  <a:pos x="333" y="12"/>
                </a:cxn>
                <a:cxn ang="0">
                  <a:pos x="401" y="14"/>
                </a:cxn>
                <a:cxn ang="0">
                  <a:pos x="523" y="16"/>
                </a:cxn>
                <a:cxn ang="0">
                  <a:pos x="642" y="15"/>
                </a:cxn>
                <a:cxn ang="0">
                  <a:pos x="914" y="17"/>
                </a:cxn>
                <a:cxn ang="0">
                  <a:pos x="1107" y="28"/>
                </a:cxn>
                <a:cxn ang="0">
                  <a:pos x="1133" y="25"/>
                </a:cxn>
                <a:cxn ang="0">
                  <a:pos x="1193" y="20"/>
                </a:cxn>
                <a:cxn ang="0">
                  <a:pos x="1256" y="16"/>
                </a:cxn>
                <a:cxn ang="0">
                  <a:pos x="1291" y="14"/>
                </a:cxn>
                <a:cxn ang="0">
                  <a:pos x="1329" y="17"/>
                </a:cxn>
                <a:cxn ang="0">
                  <a:pos x="1332" y="9"/>
                </a:cxn>
                <a:cxn ang="0">
                  <a:pos x="1329" y="2"/>
                </a:cxn>
                <a:cxn ang="0">
                  <a:pos x="1320" y="0"/>
                </a:cxn>
                <a:cxn ang="0">
                  <a:pos x="1320" y="0"/>
                </a:cxn>
              </a:cxnLst>
              <a:rect l="0" t="0" r="r" b="b"/>
              <a:pathLst>
                <a:path w="1332" h="28">
                  <a:moveTo>
                    <a:pt x="1320" y="0"/>
                  </a:moveTo>
                  <a:lnTo>
                    <a:pt x="6" y="0"/>
                  </a:lnTo>
                  <a:lnTo>
                    <a:pt x="0" y="4"/>
                  </a:lnTo>
                  <a:lnTo>
                    <a:pt x="3" y="6"/>
                  </a:lnTo>
                  <a:lnTo>
                    <a:pt x="20" y="7"/>
                  </a:lnTo>
                  <a:lnTo>
                    <a:pt x="63" y="10"/>
                  </a:lnTo>
                  <a:lnTo>
                    <a:pt x="126" y="14"/>
                  </a:lnTo>
                  <a:lnTo>
                    <a:pt x="191" y="16"/>
                  </a:lnTo>
                  <a:lnTo>
                    <a:pt x="243" y="15"/>
                  </a:lnTo>
                  <a:lnTo>
                    <a:pt x="333" y="12"/>
                  </a:lnTo>
                  <a:lnTo>
                    <a:pt x="401" y="14"/>
                  </a:lnTo>
                  <a:lnTo>
                    <a:pt x="523" y="16"/>
                  </a:lnTo>
                  <a:lnTo>
                    <a:pt x="642" y="15"/>
                  </a:lnTo>
                  <a:lnTo>
                    <a:pt x="914" y="17"/>
                  </a:lnTo>
                  <a:lnTo>
                    <a:pt x="1107" y="28"/>
                  </a:lnTo>
                  <a:lnTo>
                    <a:pt x="1133" y="25"/>
                  </a:lnTo>
                  <a:lnTo>
                    <a:pt x="1193" y="20"/>
                  </a:lnTo>
                  <a:lnTo>
                    <a:pt x="1256" y="16"/>
                  </a:lnTo>
                  <a:lnTo>
                    <a:pt x="1291" y="14"/>
                  </a:lnTo>
                  <a:lnTo>
                    <a:pt x="1329" y="17"/>
                  </a:lnTo>
                  <a:lnTo>
                    <a:pt x="1332" y="9"/>
                  </a:lnTo>
                  <a:lnTo>
                    <a:pt x="1329" y="2"/>
                  </a:lnTo>
                  <a:lnTo>
                    <a:pt x="1320" y="0"/>
                  </a:lnTo>
                  <a:lnTo>
                    <a:pt x="132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40" name="Freeform 100"/>
            <p:cNvSpPr>
              <a:spLocks/>
            </p:cNvSpPr>
            <p:nvPr/>
          </p:nvSpPr>
          <p:spPr bwMode="auto">
            <a:xfrm>
              <a:off x="874713" y="4513263"/>
              <a:ext cx="165100" cy="7937"/>
            </a:xfrm>
            <a:custGeom>
              <a:avLst/>
              <a:gdLst/>
              <a:ahLst/>
              <a:cxnLst>
                <a:cxn ang="0">
                  <a:pos x="416" y="4"/>
                </a:cxn>
                <a:cxn ang="0">
                  <a:pos x="414" y="16"/>
                </a:cxn>
                <a:cxn ang="0">
                  <a:pos x="402" y="18"/>
                </a:cxn>
                <a:cxn ang="0">
                  <a:pos x="387" y="19"/>
                </a:cxn>
                <a:cxn ang="0">
                  <a:pos x="347" y="17"/>
                </a:cxn>
                <a:cxn ang="0">
                  <a:pos x="308" y="13"/>
                </a:cxn>
                <a:cxn ang="0">
                  <a:pos x="279" y="12"/>
                </a:cxn>
                <a:cxn ang="0">
                  <a:pos x="214" y="13"/>
                </a:cxn>
                <a:cxn ang="0">
                  <a:pos x="167" y="16"/>
                </a:cxn>
                <a:cxn ang="0">
                  <a:pos x="124" y="17"/>
                </a:cxn>
                <a:cxn ang="0">
                  <a:pos x="70" y="17"/>
                </a:cxn>
                <a:cxn ang="0">
                  <a:pos x="29" y="14"/>
                </a:cxn>
                <a:cxn ang="0">
                  <a:pos x="0" y="12"/>
                </a:cxn>
                <a:cxn ang="0">
                  <a:pos x="1" y="0"/>
                </a:cxn>
                <a:cxn ang="0">
                  <a:pos x="217" y="2"/>
                </a:cxn>
                <a:cxn ang="0">
                  <a:pos x="416" y="4"/>
                </a:cxn>
                <a:cxn ang="0">
                  <a:pos x="416" y="4"/>
                </a:cxn>
              </a:cxnLst>
              <a:rect l="0" t="0" r="r" b="b"/>
              <a:pathLst>
                <a:path w="416" h="19">
                  <a:moveTo>
                    <a:pt x="416" y="4"/>
                  </a:moveTo>
                  <a:lnTo>
                    <a:pt x="414" y="16"/>
                  </a:lnTo>
                  <a:lnTo>
                    <a:pt x="402" y="18"/>
                  </a:lnTo>
                  <a:lnTo>
                    <a:pt x="387" y="19"/>
                  </a:lnTo>
                  <a:lnTo>
                    <a:pt x="347" y="17"/>
                  </a:lnTo>
                  <a:lnTo>
                    <a:pt x="308" y="13"/>
                  </a:lnTo>
                  <a:lnTo>
                    <a:pt x="279" y="12"/>
                  </a:lnTo>
                  <a:lnTo>
                    <a:pt x="214" y="13"/>
                  </a:lnTo>
                  <a:lnTo>
                    <a:pt x="167" y="16"/>
                  </a:lnTo>
                  <a:lnTo>
                    <a:pt x="124" y="17"/>
                  </a:lnTo>
                  <a:lnTo>
                    <a:pt x="70" y="17"/>
                  </a:lnTo>
                  <a:lnTo>
                    <a:pt x="29" y="14"/>
                  </a:lnTo>
                  <a:lnTo>
                    <a:pt x="0" y="12"/>
                  </a:lnTo>
                  <a:lnTo>
                    <a:pt x="1" y="0"/>
                  </a:lnTo>
                  <a:lnTo>
                    <a:pt x="217" y="2"/>
                  </a:lnTo>
                  <a:lnTo>
                    <a:pt x="416" y="4"/>
                  </a:lnTo>
                  <a:lnTo>
                    <a:pt x="416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41" name="Freeform 101"/>
            <p:cNvSpPr>
              <a:spLocks/>
            </p:cNvSpPr>
            <p:nvPr/>
          </p:nvSpPr>
          <p:spPr bwMode="auto">
            <a:xfrm>
              <a:off x="1100138" y="4289425"/>
              <a:ext cx="257175" cy="190500"/>
            </a:xfrm>
            <a:custGeom>
              <a:avLst/>
              <a:gdLst/>
              <a:ahLst/>
              <a:cxnLst>
                <a:cxn ang="0">
                  <a:pos x="343" y="3"/>
                </a:cxn>
                <a:cxn ang="0">
                  <a:pos x="465" y="32"/>
                </a:cxn>
                <a:cxn ang="0">
                  <a:pos x="571" y="80"/>
                </a:cxn>
                <a:cxn ang="0">
                  <a:pos x="619" y="120"/>
                </a:cxn>
                <a:cxn ang="0">
                  <a:pos x="645" y="224"/>
                </a:cxn>
                <a:cxn ang="0">
                  <a:pos x="630" y="286"/>
                </a:cxn>
                <a:cxn ang="0">
                  <a:pos x="611" y="324"/>
                </a:cxn>
                <a:cxn ang="0">
                  <a:pos x="576" y="372"/>
                </a:cxn>
                <a:cxn ang="0">
                  <a:pos x="542" y="401"/>
                </a:cxn>
                <a:cxn ang="0">
                  <a:pos x="516" y="417"/>
                </a:cxn>
                <a:cxn ang="0">
                  <a:pos x="487" y="434"/>
                </a:cxn>
                <a:cxn ang="0">
                  <a:pos x="453" y="449"/>
                </a:cxn>
                <a:cxn ang="0">
                  <a:pos x="414" y="463"/>
                </a:cxn>
                <a:cxn ang="0">
                  <a:pos x="372" y="473"/>
                </a:cxn>
                <a:cxn ang="0">
                  <a:pos x="241" y="477"/>
                </a:cxn>
                <a:cxn ang="0">
                  <a:pos x="169" y="460"/>
                </a:cxn>
                <a:cxn ang="0">
                  <a:pos x="121" y="442"/>
                </a:cxn>
                <a:cxn ang="0">
                  <a:pos x="92" y="429"/>
                </a:cxn>
                <a:cxn ang="0">
                  <a:pos x="64" y="412"/>
                </a:cxn>
                <a:cxn ang="0">
                  <a:pos x="14" y="354"/>
                </a:cxn>
                <a:cxn ang="0">
                  <a:pos x="1" y="262"/>
                </a:cxn>
                <a:cxn ang="0">
                  <a:pos x="20" y="199"/>
                </a:cxn>
                <a:cxn ang="0">
                  <a:pos x="45" y="152"/>
                </a:cxn>
                <a:cxn ang="0">
                  <a:pos x="74" y="111"/>
                </a:cxn>
                <a:cxn ang="0">
                  <a:pos x="107" y="75"/>
                </a:cxn>
                <a:cxn ang="0">
                  <a:pos x="146" y="43"/>
                </a:cxn>
                <a:cxn ang="0">
                  <a:pos x="172" y="29"/>
                </a:cxn>
                <a:cxn ang="0">
                  <a:pos x="213" y="15"/>
                </a:cxn>
                <a:cxn ang="0">
                  <a:pos x="256" y="5"/>
                </a:cxn>
                <a:cxn ang="0">
                  <a:pos x="273" y="33"/>
                </a:cxn>
                <a:cxn ang="0">
                  <a:pos x="159" y="67"/>
                </a:cxn>
                <a:cxn ang="0">
                  <a:pos x="108" y="109"/>
                </a:cxn>
                <a:cxn ang="0">
                  <a:pos x="72" y="156"/>
                </a:cxn>
                <a:cxn ang="0">
                  <a:pos x="38" y="250"/>
                </a:cxn>
                <a:cxn ang="0">
                  <a:pos x="55" y="333"/>
                </a:cxn>
                <a:cxn ang="0">
                  <a:pos x="79" y="369"/>
                </a:cxn>
                <a:cxn ang="0">
                  <a:pos x="121" y="405"/>
                </a:cxn>
                <a:cxn ang="0">
                  <a:pos x="151" y="421"/>
                </a:cxn>
                <a:cxn ang="0">
                  <a:pos x="188" y="434"/>
                </a:cxn>
                <a:cxn ang="0">
                  <a:pos x="260" y="446"/>
                </a:cxn>
                <a:cxn ang="0">
                  <a:pos x="441" y="427"/>
                </a:cxn>
                <a:cxn ang="0">
                  <a:pos x="482" y="411"/>
                </a:cxn>
                <a:cxn ang="0">
                  <a:pos x="504" y="398"/>
                </a:cxn>
                <a:cxn ang="0">
                  <a:pos x="569" y="334"/>
                </a:cxn>
                <a:cxn ang="0">
                  <a:pos x="593" y="283"/>
                </a:cxn>
                <a:cxn ang="0">
                  <a:pos x="592" y="158"/>
                </a:cxn>
                <a:cxn ang="0">
                  <a:pos x="576" y="129"/>
                </a:cxn>
                <a:cxn ang="0">
                  <a:pos x="544" y="99"/>
                </a:cxn>
                <a:cxn ang="0">
                  <a:pos x="514" y="82"/>
                </a:cxn>
                <a:cxn ang="0">
                  <a:pos x="483" y="67"/>
                </a:cxn>
                <a:cxn ang="0">
                  <a:pos x="451" y="56"/>
                </a:cxn>
                <a:cxn ang="0">
                  <a:pos x="386" y="41"/>
                </a:cxn>
                <a:cxn ang="0">
                  <a:pos x="318" y="29"/>
                </a:cxn>
              </a:cxnLst>
              <a:rect l="0" t="0" r="r" b="b"/>
              <a:pathLst>
                <a:path w="645" h="480">
                  <a:moveTo>
                    <a:pt x="290" y="27"/>
                  </a:moveTo>
                  <a:lnTo>
                    <a:pt x="308" y="0"/>
                  </a:lnTo>
                  <a:lnTo>
                    <a:pt x="343" y="3"/>
                  </a:lnTo>
                  <a:lnTo>
                    <a:pt x="370" y="8"/>
                  </a:lnTo>
                  <a:lnTo>
                    <a:pt x="418" y="18"/>
                  </a:lnTo>
                  <a:lnTo>
                    <a:pt x="465" y="32"/>
                  </a:lnTo>
                  <a:lnTo>
                    <a:pt x="528" y="56"/>
                  </a:lnTo>
                  <a:lnTo>
                    <a:pt x="552" y="69"/>
                  </a:lnTo>
                  <a:lnTo>
                    <a:pt x="571" y="80"/>
                  </a:lnTo>
                  <a:lnTo>
                    <a:pt x="586" y="89"/>
                  </a:lnTo>
                  <a:lnTo>
                    <a:pt x="603" y="101"/>
                  </a:lnTo>
                  <a:lnTo>
                    <a:pt x="619" y="120"/>
                  </a:lnTo>
                  <a:lnTo>
                    <a:pt x="630" y="141"/>
                  </a:lnTo>
                  <a:lnTo>
                    <a:pt x="644" y="182"/>
                  </a:lnTo>
                  <a:lnTo>
                    <a:pt x="645" y="224"/>
                  </a:lnTo>
                  <a:lnTo>
                    <a:pt x="643" y="245"/>
                  </a:lnTo>
                  <a:lnTo>
                    <a:pt x="637" y="266"/>
                  </a:lnTo>
                  <a:lnTo>
                    <a:pt x="630" y="286"/>
                  </a:lnTo>
                  <a:lnTo>
                    <a:pt x="626" y="295"/>
                  </a:lnTo>
                  <a:lnTo>
                    <a:pt x="621" y="305"/>
                  </a:lnTo>
                  <a:lnTo>
                    <a:pt x="611" y="324"/>
                  </a:lnTo>
                  <a:lnTo>
                    <a:pt x="601" y="340"/>
                  </a:lnTo>
                  <a:lnTo>
                    <a:pt x="588" y="357"/>
                  </a:lnTo>
                  <a:lnTo>
                    <a:pt x="576" y="372"/>
                  </a:lnTo>
                  <a:lnTo>
                    <a:pt x="562" y="384"/>
                  </a:lnTo>
                  <a:lnTo>
                    <a:pt x="549" y="396"/>
                  </a:lnTo>
                  <a:lnTo>
                    <a:pt x="542" y="401"/>
                  </a:lnTo>
                  <a:lnTo>
                    <a:pt x="534" y="406"/>
                  </a:lnTo>
                  <a:lnTo>
                    <a:pt x="525" y="412"/>
                  </a:lnTo>
                  <a:lnTo>
                    <a:pt x="516" y="417"/>
                  </a:lnTo>
                  <a:lnTo>
                    <a:pt x="507" y="422"/>
                  </a:lnTo>
                  <a:lnTo>
                    <a:pt x="497" y="429"/>
                  </a:lnTo>
                  <a:lnTo>
                    <a:pt x="487" y="434"/>
                  </a:lnTo>
                  <a:lnTo>
                    <a:pt x="476" y="439"/>
                  </a:lnTo>
                  <a:lnTo>
                    <a:pt x="465" y="444"/>
                  </a:lnTo>
                  <a:lnTo>
                    <a:pt x="453" y="449"/>
                  </a:lnTo>
                  <a:lnTo>
                    <a:pt x="441" y="454"/>
                  </a:lnTo>
                  <a:lnTo>
                    <a:pt x="428" y="459"/>
                  </a:lnTo>
                  <a:lnTo>
                    <a:pt x="414" y="463"/>
                  </a:lnTo>
                  <a:lnTo>
                    <a:pt x="400" y="466"/>
                  </a:lnTo>
                  <a:lnTo>
                    <a:pt x="386" y="470"/>
                  </a:lnTo>
                  <a:lnTo>
                    <a:pt x="372" y="473"/>
                  </a:lnTo>
                  <a:lnTo>
                    <a:pt x="342" y="478"/>
                  </a:lnTo>
                  <a:lnTo>
                    <a:pt x="309" y="480"/>
                  </a:lnTo>
                  <a:lnTo>
                    <a:pt x="241" y="477"/>
                  </a:lnTo>
                  <a:lnTo>
                    <a:pt x="206" y="470"/>
                  </a:lnTo>
                  <a:lnTo>
                    <a:pt x="187" y="465"/>
                  </a:lnTo>
                  <a:lnTo>
                    <a:pt x="169" y="460"/>
                  </a:lnTo>
                  <a:lnTo>
                    <a:pt x="150" y="454"/>
                  </a:lnTo>
                  <a:lnTo>
                    <a:pt x="130" y="446"/>
                  </a:lnTo>
                  <a:lnTo>
                    <a:pt x="121" y="442"/>
                  </a:lnTo>
                  <a:lnTo>
                    <a:pt x="111" y="439"/>
                  </a:lnTo>
                  <a:lnTo>
                    <a:pt x="102" y="434"/>
                  </a:lnTo>
                  <a:lnTo>
                    <a:pt x="92" y="429"/>
                  </a:lnTo>
                  <a:lnTo>
                    <a:pt x="82" y="423"/>
                  </a:lnTo>
                  <a:lnTo>
                    <a:pt x="73" y="418"/>
                  </a:lnTo>
                  <a:lnTo>
                    <a:pt x="64" y="412"/>
                  </a:lnTo>
                  <a:lnTo>
                    <a:pt x="57" y="407"/>
                  </a:lnTo>
                  <a:lnTo>
                    <a:pt x="31" y="382"/>
                  </a:lnTo>
                  <a:lnTo>
                    <a:pt x="14" y="354"/>
                  </a:lnTo>
                  <a:lnTo>
                    <a:pt x="4" y="325"/>
                  </a:lnTo>
                  <a:lnTo>
                    <a:pt x="0" y="293"/>
                  </a:lnTo>
                  <a:lnTo>
                    <a:pt x="1" y="262"/>
                  </a:lnTo>
                  <a:lnTo>
                    <a:pt x="9" y="230"/>
                  </a:lnTo>
                  <a:lnTo>
                    <a:pt x="15" y="214"/>
                  </a:lnTo>
                  <a:lnTo>
                    <a:pt x="20" y="199"/>
                  </a:lnTo>
                  <a:lnTo>
                    <a:pt x="28" y="182"/>
                  </a:lnTo>
                  <a:lnTo>
                    <a:pt x="36" y="167"/>
                  </a:lnTo>
                  <a:lnTo>
                    <a:pt x="45" y="152"/>
                  </a:lnTo>
                  <a:lnTo>
                    <a:pt x="54" y="138"/>
                  </a:lnTo>
                  <a:lnTo>
                    <a:pt x="64" y="124"/>
                  </a:lnTo>
                  <a:lnTo>
                    <a:pt x="74" y="111"/>
                  </a:lnTo>
                  <a:lnTo>
                    <a:pt x="86" y="98"/>
                  </a:lnTo>
                  <a:lnTo>
                    <a:pt x="96" y="86"/>
                  </a:lnTo>
                  <a:lnTo>
                    <a:pt x="107" y="75"/>
                  </a:lnTo>
                  <a:lnTo>
                    <a:pt x="119" y="65"/>
                  </a:lnTo>
                  <a:lnTo>
                    <a:pt x="140" y="47"/>
                  </a:lnTo>
                  <a:lnTo>
                    <a:pt x="146" y="43"/>
                  </a:lnTo>
                  <a:lnTo>
                    <a:pt x="151" y="39"/>
                  </a:lnTo>
                  <a:lnTo>
                    <a:pt x="161" y="34"/>
                  </a:lnTo>
                  <a:lnTo>
                    <a:pt x="172" y="29"/>
                  </a:lnTo>
                  <a:lnTo>
                    <a:pt x="180" y="26"/>
                  </a:lnTo>
                  <a:lnTo>
                    <a:pt x="198" y="21"/>
                  </a:lnTo>
                  <a:lnTo>
                    <a:pt x="213" y="15"/>
                  </a:lnTo>
                  <a:lnTo>
                    <a:pt x="227" y="12"/>
                  </a:lnTo>
                  <a:lnTo>
                    <a:pt x="238" y="9"/>
                  </a:lnTo>
                  <a:lnTo>
                    <a:pt x="256" y="5"/>
                  </a:lnTo>
                  <a:lnTo>
                    <a:pt x="269" y="3"/>
                  </a:lnTo>
                  <a:lnTo>
                    <a:pt x="280" y="2"/>
                  </a:lnTo>
                  <a:lnTo>
                    <a:pt x="273" y="33"/>
                  </a:lnTo>
                  <a:lnTo>
                    <a:pt x="179" y="55"/>
                  </a:lnTo>
                  <a:lnTo>
                    <a:pt x="170" y="60"/>
                  </a:lnTo>
                  <a:lnTo>
                    <a:pt x="159" y="67"/>
                  </a:lnTo>
                  <a:lnTo>
                    <a:pt x="135" y="85"/>
                  </a:lnTo>
                  <a:lnTo>
                    <a:pt x="122" y="96"/>
                  </a:lnTo>
                  <a:lnTo>
                    <a:pt x="108" y="109"/>
                  </a:lnTo>
                  <a:lnTo>
                    <a:pt x="96" y="124"/>
                  </a:lnTo>
                  <a:lnTo>
                    <a:pt x="83" y="139"/>
                  </a:lnTo>
                  <a:lnTo>
                    <a:pt x="72" y="156"/>
                  </a:lnTo>
                  <a:lnTo>
                    <a:pt x="60" y="172"/>
                  </a:lnTo>
                  <a:lnTo>
                    <a:pt x="45" y="210"/>
                  </a:lnTo>
                  <a:lnTo>
                    <a:pt x="38" y="250"/>
                  </a:lnTo>
                  <a:lnTo>
                    <a:pt x="42" y="292"/>
                  </a:lnTo>
                  <a:lnTo>
                    <a:pt x="48" y="314"/>
                  </a:lnTo>
                  <a:lnTo>
                    <a:pt x="55" y="333"/>
                  </a:lnTo>
                  <a:lnTo>
                    <a:pt x="60" y="343"/>
                  </a:lnTo>
                  <a:lnTo>
                    <a:pt x="67" y="351"/>
                  </a:lnTo>
                  <a:lnTo>
                    <a:pt x="79" y="369"/>
                  </a:lnTo>
                  <a:lnTo>
                    <a:pt x="95" y="384"/>
                  </a:lnTo>
                  <a:lnTo>
                    <a:pt x="111" y="398"/>
                  </a:lnTo>
                  <a:lnTo>
                    <a:pt x="121" y="405"/>
                  </a:lnTo>
                  <a:lnTo>
                    <a:pt x="130" y="411"/>
                  </a:lnTo>
                  <a:lnTo>
                    <a:pt x="141" y="416"/>
                  </a:lnTo>
                  <a:lnTo>
                    <a:pt x="151" y="421"/>
                  </a:lnTo>
                  <a:lnTo>
                    <a:pt x="164" y="426"/>
                  </a:lnTo>
                  <a:lnTo>
                    <a:pt x="175" y="431"/>
                  </a:lnTo>
                  <a:lnTo>
                    <a:pt x="188" y="434"/>
                  </a:lnTo>
                  <a:lnTo>
                    <a:pt x="202" y="437"/>
                  </a:lnTo>
                  <a:lnTo>
                    <a:pt x="230" y="442"/>
                  </a:lnTo>
                  <a:lnTo>
                    <a:pt x="260" y="446"/>
                  </a:lnTo>
                  <a:lnTo>
                    <a:pt x="327" y="446"/>
                  </a:lnTo>
                  <a:lnTo>
                    <a:pt x="403" y="436"/>
                  </a:lnTo>
                  <a:lnTo>
                    <a:pt x="441" y="427"/>
                  </a:lnTo>
                  <a:lnTo>
                    <a:pt x="458" y="421"/>
                  </a:lnTo>
                  <a:lnTo>
                    <a:pt x="475" y="415"/>
                  </a:lnTo>
                  <a:lnTo>
                    <a:pt x="482" y="411"/>
                  </a:lnTo>
                  <a:lnTo>
                    <a:pt x="490" y="407"/>
                  </a:lnTo>
                  <a:lnTo>
                    <a:pt x="497" y="403"/>
                  </a:lnTo>
                  <a:lnTo>
                    <a:pt x="504" y="398"/>
                  </a:lnTo>
                  <a:lnTo>
                    <a:pt x="530" y="379"/>
                  </a:lnTo>
                  <a:lnTo>
                    <a:pt x="552" y="358"/>
                  </a:lnTo>
                  <a:lnTo>
                    <a:pt x="569" y="334"/>
                  </a:lnTo>
                  <a:lnTo>
                    <a:pt x="576" y="321"/>
                  </a:lnTo>
                  <a:lnTo>
                    <a:pt x="582" y="309"/>
                  </a:lnTo>
                  <a:lnTo>
                    <a:pt x="593" y="283"/>
                  </a:lnTo>
                  <a:lnTo>
                    <a:pt x="602" y="231"/>
                  </a:lnTo>
                  <a:lnTo>
                    <a:pt x="598" y="181"/>
                  </a:lnTo>
                  <a:lnTo>
                    <a:pt x="592" y="158"/>
                  </a:lnTo>
                  <a:lnTo>
                    <a:pt x="587" y="148"/>
                  </a:lnTo>
                  <a:lnTo>
                    <a:pt x="582" y="138"/>
                  </a:lnTo>
                  <a:lnTo>
                    <a:pt x="576" y="129"/>
                  </a:lnTo>
                  <a:lnTo>
                    <a:pt x="568" y="120"/>
                  </a:lnTo>
                  <a:lnTo>
                    <a:pt x="553" y="105"/>
                  </a:lnTo>
                  <a:lnTo>
                    <a:pt x="544" y="99"/>
                  </a:lnTo>
                  <a:lnTo>
                    <a:pt x="534" y="93"/>
                  </a:lnTo>
                  <a:lnTo>
                    <a:pt x="524" y="87"/>
                  </a:lnTo>
                  <a:lnTo>
                    <a:pt x="514" y="82"/>
                  </a:lnTo>
                  <a:lnTo>
                    <a:pt x="504" y="77"/>
                  </a:lnTo>
                  <a:lnTo>
                    <a:pt x="494" y="72"/>
                  </a:lnTo>
                  <a:lnTo>
                    <a:pt x="483" y="67"/>
                  </a:lnTo>
                  <a:lnTo>
                    <a:pt x="472" y="63"/>
                  </a:lnTo>
                  <a:lnTo>
                    <a:pt x="461" y="60"/>
                  </a:lnTo>
                  <a:lnTo>
                    <a:pt x="451" y="56"/>
                  </a:lnTo>
                  <a:lnTo>
                    <a:pt x="428" y="50"/>
                  </a:lnTo>
                  <a:lnTo>
                    <a:pt x="406" y="45"/>
                  </a:lnTo>
                  <a:lnTo>
                    <a:pt x="386" y="41"/>
                  </a:lnTo>
                  <a:lnTo>
                    <a:pt x="366" y="37"/>
                  </a:lnTo>
                  <a:lnTo>
                    <a:pt x="348" y="33"/>
                  </a:lnTo>
                  <a:lnTo>
                    <a:pt x="318" y="29"/>
                  </a:lnTo>
                  <a:lnTo>
                    <a:pt x="290" y="27"/>
                  </a:lnTo>
                  <a:lnTo>
                    <a:pt x="290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42" name="Freeform 102"/>
            <p:cNvSpPr>
              <a:spLocks/>
            </p:cNvSpPr>
            <p:nvPr/>
          </p:nvSpPr>
          <p:spPr bwMode="auto">
            <a:xfrm>
              <a:off x="1204913" y="4289425"/>
              <a:ext cx="25400" cy="1270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62" y="0"/>
                </a:cxn>
                <a:cxn ang="0">
                  <a:pos x="55" y="27"/>
                </a:cxn>
                <a:cxn ang="0">
                  <a:pos x="0" y="32"/>
                </a:cxn>
                <a:cxn ang="0">
                  <a:pos x="10" y="0"/>
                </a:cxn>
                <a:cxn ang="0">
                  <a:pos x="10" y="0"/>
                </a:cxn>
              </a:cxnLst>
              <a:rect l="0" t="0" r="r" b="b"/>
              <a:pathLst>
                <a:path w="62" h="32">
                  <a:moveTo>
                    <a:pt x="10" y="0"/>
                  </a:moveTo>
                  <a:lnTo>
                    <a:pt x="62" y="0"/>
                  </a:lnTo>
                  <a:lnTo>
                    <a:pt x="55" y="27"/>
                  </a:lnTo>
                  <a:lnTo>
                    <a:pt x="0" y="32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43" name="Freeform 103"/>
            <p:cNvSpPr>
              <a:spLocks/>
            </p:cNvSpPr>
            <p:nvPr/>
          </p:nvSpPr>
          <p:spPr bwMode="auto">
            <a:xfrm>
              <a:off x="1011238" y="4451350"/>
              <a:ext cx="73025" cy="57150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59" y="0"/>
                </a:cxn>
                <a:cxn ang="0">
                  <a:pos x="177" y="0"/>
                </a:cxn>
                <a:cxn ang="0">
                  <a:pos x="184" y="7"/>
                </a:cxn>
                <a:cxn ang="0">
                  <a:pos x="179" y="17"/>
                </a:cxn>
                <a:cxn ang="0">
                  <a:pos x="166" y="32"/>
                </a:cxn>
                <a:cxn ang="0">
                  <a:pos x="143" y="51"/>
                </a:cxn>
                <a:cxn ang="0">
                  <a:pos x="118" y="70"/>
                </a:cxn>
                <a:cxn ang="0">
                  <a:pos x="111" y="75"/>
                </a:cxn>
                <a:cxn ang="0">
                  <a:pos x="105" y="79"/>
                </a:cxn>
                <a:cxn ang="0">
                  <a:pos x="99" y="84"/>
                </a:cxn>
                <a:cxn ang="0">
                  <a:pos x="91" y="89"/>
                </a:cxn>
                <a:cxn ang="0">
                  <a:pos x="85" y="93"/>
                </a:cxn>
                <a:cxn ang="0">
                  <a:pos x="78" y="97"/>
                </a:cxn>
                <a:cxn ang="0">
                  <a:pos x="72" y="102"/>
                </a:cxn>
                <a:cxn ang="0">
                  <a:pos x="66" y="106"/>
                </a:cxn>
                <a:cxn ang="0">
                  <a:pos x="59" y="109"/>
                </a:cxn>
                <a:cxn ang="0">
                  <a:pos x="53" y="113"/>
                </a:cxn>
                <a:cxn ang="0">
                  <a:pos x="48" y="117"/>
                </a:cxn>
                <a:cxn ang="0">
                  <a:pos x="42" y="121"/>
                </a:cxn>
                <a:cxn ang="0">
                  <a:pos x="32" y="126"/>
                </a:cxn>
                <a:cxn ang="0">
                  <a:pos x="23" y="132"/>
                </a:cxn>
                <a:cxn ang="0">
                  <a:pos x="15" y="136"/>
                </a:cxn>
                <a:cxn ang="0">
                  <a:pos x="10" y="140"/>
                </a:cxn>
                <a:cxn ang="0">
                  <a:pos x="5" y="142"/>
                </a:cxn>
                <a:cxn ang="0">
                  <a:pos x="0" y="125"/>
                </a:cxn>
                <a:cxn ang="0">
                  <a:pos x="11" y="112"/>
                </a:cxn>
                <a:cxn ang="0">
                  <a:pos x="32" y="94"/>
                </a:cxn>
                <a:cxn ang="0">
                  <a:pos x="43" y="84"/>
                </a:cxn>
                <a:cxn ang="0">
                  <a:pos x="56" y="74"/>
                </a:cxn>
                <a:cxn ang="0">
                  <a:pos x="68" y="64"/>
                </a:cxn>
                <a:cxn ang="0">
                  <a:pos x="82" y="54"/>
                </a:cxn>
                <a:cxn ang="0">
                  <a:pos x="107" y="34"/>
                </a:cxn>
                <a:cxn ang="0">
                  <a:pos x="129" y="17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84" h="142">
                  <a:moveTo>
                    <a:pt x="149" y="2"/>
                  </a:moveTo>
                  <a:lnTo>
                    <a:pt x="159" y="0"/>
                  </a:lnTo>
                  <a:lnTo>
                    <a:pt x="177" y="0"/>
                  </a:lnTo>
                  <a:lnTo>
                    <a:pt x="184" y="7"/>
                  </a:lnTo>
                  <a:lnTo>
                    <a:pt x="179" y="17"/>
                  </a:lnTo>
                  <a:lnTo>
                    <a:pt x="166" y="32"/>
                  </a:lnTo>
                  <a:lnTo>
                    <a:pt x="143" y="51"/>
                  </a:lnTo>
                  <a:lnTo>
                    <a:pt x="118" y="70"/>
                  </a:lnTo>
                  <a:lnTo>
                    <a:pt x="111" y="75"/>
                  </a:lnTo>
                  <a:lnTo>
                    <a:pt x="105" y="79"/>
                  </a:lnTo>
                  <a:lnTo>
                    <a:pt x="99" y="84"/>
                  </a:lnTo>
                  <a:lnTo>
                    <a:pt x="91" y="89"/>
                  </a:lnTo>
                  <a:lnTo>
                    <a:pt x="85" y="93"/>
                  </a:lnTo>
                  <a:lnTo>
                    <a:pt x="78" y="97"/>
                  </a:lnTo>
                  <a:lnTo>
                    <a:pt x="72" y="102"/>
                  </a:lnTo>
                  <a:lnTo>
                    <a:pt x="66" y="106"/>
                  </a:lnTo>
                  <a:lnTo>
                    <a:pt x="59" y="109"/>
                  </a:lnTo>
                  <a:lnTo>
                    <a:pt x="53" y="113"/>
                  </a:lnTo>
                  <a:lnTo>
                    <a:pt x="48" y="117"/>
                  </a:lnTo>
                  <a:lnTo>
                    <a:pt x="42" y="121"/>
                  </a:lnTo>
                  <a:lnTo>
                    <a:pt x="32" y="126"/>
                  </a:lnTo>
                  <a:lnTo>
                    <a:pt x="23" y="132"/>
                  </a:lnTo>
                  <a:lnTo>
                    <a:pt x="15" y="136"/>
                  </a:lnTo>
                  <a:lnTo>
                    <a:pt x="10" y="140"/>
                  </a:lnTo>
                  <a:lnTo>
                    <a:pt x="5" y="142"/>
                  </a:lnTo>
                  <a:lnTo>
                    <a:pt x="0" y="125"/>
                  </a:lnTo>
                  <a:lnTo>
                    <a:pt x="11" y="112"/>
                  </a:lnTo>
                  <a:lnTo>
                    <a:pt x="32" y="94"/>
                  </a:lnTo>
                  <a:lnTo>
                    <a:pt x="43" y="84"/>
                  </a:lnTo>
                  <a:lnTo>
                    <a:pt x="56" y="74"/>
                  </a:lnTo>
                  <a:lnTo>
                    <a:pt x="68" y="64"/>
                  </a:lnTo>
                  <a:lnTo>
                    <a:pt x="82" y="54"/>
                  </a:lnTo>
                  <a:lnTo>
                    <a:pt x="107" y="34"/>
                  </a:lnTo>
                  <a:lnTo>
                    <a:pt x="129" y="17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44" name="Freeform 104"/>
            <p:cNvSpPr>
              <a:spLocks/>
            </p:cNvSpPr>
            <p:nvPr/>
          </p:nvSpPr>
          <p:spPr bwMode="auto">
            <a:xfrm>
              <a:off x="1166813" y="4489450"/>
              <a:ext cx="20638" cy="55562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24" y="6"/>
                </a:cxn>
                <a:cxn ang="0">
                  <a:pos x="28" y="2"/>
                </a:cxn>
                <a:cxn ang="0">
                  <a:pos x="33" y="0"/>
                </a:cxn>
                <a:cxn ang="0">
                  <a:pos x="44" y="0"/>
                </a:cxn>
                <a:cxn ang="0">
                  <a:pos x="50" y="14"/>
                </a:cxn>
                <a:cxn ang="0">
                  <a:pos x="15" y="126"/>
                </a:cxn>
                <a:cxn ang="0">
                  <a:pos x="7" y="136"/>
                </a:cxn>
                <a:cxn ang="0">
                  <a:pos x="2" y="138"/>
                </a:cxn>
                <a:cxn ang="0">
                  <a:pos x="0" y="125"/>
                </a:cxn>
                <a:cxn ang="0">
                  <a:pos x="19" y="10"/>
                </a:cxn>
                <a:cxn ang="0">
                  <a:pos x="19" y="10"/>
                </a:cxn>
              </a:cxnLst>
              <a:rect l="0" t="0" r="r" b="b"/>
              <a:pathLst>
                <a:path w="50" h="138">
                  <a:moveTo>
                    <a:pt x="19" y="10"/>
                  </a:moveTo>
                  <a:lnTo>
                    <a:pt x="24" y="6"/>
                  </a:lnTo>
                  <a:lnTo>
                    <a:pt x="28" y="2"/>
                  </a:lnTo>
                  <a:lnTo>
                    <a:pt x="33" y="0"/>
                  </a:lnTo>
                  <a:lnTo>
                    <a:pt x="44" y="0"/>
                  </a:lnTo>
                  <a:lnTo>
                    <a:pt x="50" y="14"/>
                  </a:lnTo>
                  <a:lnTo>
                    <a:pt x="15" y="126"/>
                  </a:lnTo>
                  <a:lnTo>
                    <a:pt x="7" y="136"/>
                  </a:lnTo>
                  <a:lnTo>
                    <a:pt x="2" y="138"/>
                  </a:lnTo>
                  <a:lnTo>
                    <a:pt x="0" y="125"/>
                  </a:lnTo>
                  <a:lnTo>
                    <a:pt x="19" y="10"/>
                  </a:lnTo>
                  <a:lnTo>
                    <a:pt x="19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45" name="Freeform 105"/>
            <p:cNvSpPr>
              <a:spLocks/>
            </p:cNvSpPr>
            <p:nvPr/>
          </p:nvSpPr>
          <p:spPr bwMode="auto">
            <a:xfrm>
              <a:off x="1273176" y="4487863"/>
              <a:ext cx="25400" cy="53975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1" y="17"/>
                </a:cxn>
                <a:cxn ang="0">
                  <a:pos x="8" y="6"/>
                </a:cxn>
                <a:cxn ang="0">
                  <a:pos x="13" y="2"/>
                </a:cxn>
                <a:cxn ang="0">
                  <a:pos x="19" y="0"/>
                </a:cxn>
                <a:cxn ang="0">
                  <a:pos x="27" y="1"/>
                </a:cxn>
                <a:cxn ang="0">
                  <a:pos x="37" y="7"/>
                </a:cxn>
                <a:cxn ang="0">
                  <a:pos x="66" y="126"/>
                </a:cxn>
                <a:cxn ang="0">
                  <a:pos x="60" y="135"/>
                </a:cxn>
                <a:cxn ang="0">
                  <a:pos x="53" y="137"/>
                </a:cxn>
                <a:cxn ang="0">
                  <a:pos x="47" y="131"/>
                </a:cxn>
                <a:cxn ang="0">
                  <a:pos x="0" y="23"/>
                </a:cxn>
                <a:cxn ang="0">
                  <a:pos x="0" y="23"/>
                </a:cxn>
              </a:cxnLst>
              <a:rect l="0" t="0" r="r" b="b"/>
              <a:pathLst>
                <a:path w="66" h="137">
                  <a:moveTo>
                    <a:pt x="0" y="23"/>
                  </a:moveTo>
                  <a:lnTo>
                    <a:pt x="1" y="17"/>
                  </a:lnTo>
                  <a:lnTo>
                    <a:pt x="8" y="6"/>
                  </a:lnTo>
                  <a:lnTo>
                    <a:pt x="13" y="2"/>
                  </a:lnTo>
                  <a:lnTo>
                    <a:pt x="19" y="0"/>
                  </a:lnTo>
                  <a:lnTo>
                    <a:pt x="27" y="1"/>
                  </a:lnTo>
                  <a:lnTo>
                    <a:pt x="37" y="7"/>
                  </a:lnTo>
                  <a:lnTo>
                    <a:pt x="66" y="126"/>
                  </a:lnTo>
                  <a:lnTo>
                    <a:pt x="60" y="135"/>
                  </a:lnTo>
                  <a:lnTo>
                    <a:pt x="53" y="137"/>
                  </a:lnTo>
                  <a:lnTo>
                    <a:pt x="47" y="131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46" name="Freeform 106"/>
            <p:cNvSpPr>
              <a:spLocks/>
            </p:cNvSpPr>
            <p:nvPr/>
          </p:nvSpPr>
          <p:spPr bwMode="auto">
            <a:xfrm>
              <a:off x="1368426" y="4457700"/>
              <a:ext cx="31750" cy="38100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24" y="0"/>
                </a:cxn>
                <a:cxn ang="0">
                  <a:pos x="10" y="0"/>
                </a:cxn>
                <a:cxn ang="0">
                  <a:pos x="0" y="8"/>
                </a:cxn>
                <a:cxn ang="0">
                  <a:pos x="0" y="16"/>
                </a:cxn>
                <a:cxn ang="0">
                  <a:pos x="6" y="30"/>
                </a:cxn>
                <a:cxn ang="0">
                  <a:pos x="71" y="96"/>
                </a:cxn>
                <a:cxn ang="0">
                  <a:pos x="82" y="85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82" h="96">
                  <a:moveTo>
                    <a:pt x="31" y="1"/>
                  </a:moveTo>
                  <a:lnTo>
                    <a:pt x="24" y="0"/>
                  </a:lnTo>
                  <a:lnTo>
                    <a:pt x="1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6" y="30"/>
                  </a:lnTo>
                  <a:lnTo>
                    <a:pt x="71" y="96"/>
                  </a:lnTo>
                  <a:lnTo>
                    <a:pt x="82" y="85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47" name="Freeform 107"/>
            <p:cNvSpPr>
              <a:spLocks/>
            </p:cNvSpPr>
            <p:nvPr/>
          </p:nvSpPr>
          <p:spPr bwMode="auto">
            <a:xfrm>
              <a:off x="1408113" y="4398963"/>
              <a:ext cx="69850" cy="57150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33"/>
                </a:cxn>
                <a:cxn ang="0">
                  <a:pos x="168" y="142"/>
                </a:cxn>
                <a:cxn ang="0">
                  <a:pos x="178" y="117"/>
                </a:cxn>
                <a:cxn ang="0">
                  <a:pos x="18" y="0"/>
                </a:cxn>
                <a:cxn ang="0">
                  <a:pos x="18" y="0"/>
                </a:cxn>
              </a:cxnLst>
              <a:rect l="0" t="0" r="r" b="b"/>
              <a:pathLst>
                <a:path w="178" h="142">
                  <a:moveTo>
                    <a:pt x="18" y="0"/>
                  </a:moveTo>
                  <a:lnTo>
                    <a:pt x="0" y="33"/>
                  </a:lnTo>
                  <a:lnTo>
                    <a:pt x="168" y="142"/>
                  </a:lnTo>
                  <a:lnTo>
                    <a:pt x="178" y="117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48" name="Freeform 108"/>
            <p:cNvSpPr>
              <a:spLocks/>
            </p:cNvSpPr>
            <p:nvPr/>
          </p:nvSpPr>
          <p:spPr bwMode="auto">
            <a:xfrm>
              <a:off x="1379538" y="4289425"/>
              <a:ext cx="66675" cy="20637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6" y="24"/>
                </a:cxn>
                <a:cxn ang="0">
                  <a:pos x="0" y="37"/>
                </a:cxn>
                <a:cxn ang="0">
                  <a:pos x="2" y="50"/>
                </a:cxn>
                <a:cxn ang="0">
                  <a:pos x="8" y="53"/>
                </a:cxn>
                <a:cxn ang="0">
                  <a:pos x="21" y="55"/>
                </a:cxn>
                <a:cxn ang="0">
                  <a:pos x="159" y="22"/>
                </a:cxn>
                <a:cxn ang="0">
                  <a:pos x="169" y="12"/>
                </a:cxn>
                <a:cxn ang="0">
                  <a:pos x="169" y="4"/>
                </a:cxn>
                <a:cxn ang="0">
                  <a:pos x="164" y="2"/>
                </a:cxn>
                <a:cxn ang="0">
                  <a:pos x="155" y="0"/>
                </a:cxn>
                <a:cxn ang="0">
                  <a:pos x="8" y="18"/>
                </a:cxn>
                <a:cxn ang="0">
                  <a:pos x="8" y="18"/>
                </a:cxn>
              </a:cxnLst>
              <a:rect l="0" t="0" r="r" b="b"/>
              <a:pathLst>
                <a:path w="169" h="55">
                  <a:moveTo>
                    <a:pt x="8" y="18"/>
                  </a:moveTo>
                  <a:lnTo>
                    <a:pt x="6" y="24"/>
                  </a:lnTo>
                  <a:lnTo>
                    <a:pt x="0" y="37"/>
                  </a:lnTo>
                  <a:lnTo>
                    <a:pt x="2" y="50"/>
                  </a:lnTo>
                  <a:lnTo>
                    <a:pt x="8" y="53"/>
                  </a:lnTo>
                  <a:lnTo>
                    <a:pt x="21" y="55"/>
                  </a:lnTo>
                  <a:lnTo>
                    <a:pt x="159" y="22"/>
                  </a:lnTo>
                  <a:lnTo>
                    <a:pt x="169" y="12"/>
                  </a:lnTo>
                  <a:lnTo>
                    <a:pt x="169" y="4"/>
                  </a:lnTo>
                  <a:lnTo>
                    <a:pt x="164" y="2"/>
                  </a:lnTo>
                  <a:lnTo>
                    <a:pt x="155" y="0"/>
                  </a:lnTo>
                  <a:lnTo>
                    <a:pt x="8" y="18"/>
                  </a:lnTo>
                  <a:lnTo>
                    <a:pt x="8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49" name="Freeform 109"/>
            <p:cNvSpPr>
              <a:spLocks/>
            </p:cNvSpPr>
            <p:nvPr/>
          </p:nvSpPr>
          <p:spPr bwMode="auto">
            <a:xfrm>
              <a:off x="1306513" y="4173538"/>
              <a:ext cx="31750" cy="58737"/>
            </a:xfrm>
            <a:custGeom>
              <a:avLst/>
              <a:gdLst/>
              <a:ahLst/>
              <a:cxnLst>
                <a:cxn ang="0">
                  <a:pos x="0" y="124"/>
                </a:cxn>
                <a:cxn ang="0">
                  <a:pos x="7" y="140"/>
                </a:cxn>
                <a:cxn ang="0">
                  <a:pos x="12" y="144"/>
                </a:cxn>
                <a:cxn ang="0">
                  <a:pos x="19" y="147"/>
                </a:cxn>
                <a:cxn ang="0">
                  <a:pos x="38" y="138"/>
                </a:cxn>
                <a:cxn ang="0">
                  <a:pos x="81" y="13"/>
                </a:cxn>
                <a:cxn ang="0">
                  <a:pos x="77" y="3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63" y="8"/>
                </a:cxn>
                <a:cxn ang="0">
                  <a:pos x="0" y="124"/>
                </a:cxn>
                <a:cxn ang="0">
                  <a:pos x="0" y="124"/>
                </a:cxn>
              </a:cxnLst>
              <a:rect l="0" t="0" r="r" b="b"/>
              <a:pathLst>
                <a:path w="81" h="147">
                  <a:moveTo>
                    <a:pt x="0" y="124"/>
                  </a:moveTo>
                  <a:lnTo>
                    <a:pt x="7" y="140"/>
                  </a:lnTo>
                  <a:lnTo>
                    <a:pt x="12" y="144"/>
                  </a:lnTo>
                  <a:lnTo>
                    <a:pt x="19" y="147"/>
                  </a:lnTo>
                  <a:lnTo>
                    <a:pt x="38" y="138"/>
                  </a:lnTo>
                  <a:lnTo>
                    <a:pt x="81" y="13"/>
                  </a:lnTo>
                  <a:lnTo>
                    <a:pt x="77" y="3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63" y="8"/>
                  </a:lnTo>
                  <a:lnTo>
                    <a:pt x="0" y="124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50" name="Freeform 110"/>
            <p:cNvSpPr>
              <a:spLocks/>
            </p:cNvSpPr>
            <p:nvPr/>
          </p:nvSpPr>
          <p:spPr bwMode="auto">
            <a:xfrm>
              <a:off x="1155701" y="4175125"/>
              <a:ext cx="22225" cy="55562"/>
            </a:xfrm>
            <a:custGeom>
              <a:avLst/>
              <a:gdLst/>
              <a:ahLst/>
              <a:cxnLst>
                <a:cxn ang="0">
                  <a:pos x="24" y="130"/>
                </a:cxn>
                <a:cxn ang="0">
                  <a:pos x="29" y="134"/>
                </a:cxn>
                <a:cxn ang="0">
                  <a:pos x="33" y="136"/>
                </a:cxn>
                <a:cxn ang="0">
                  <a:pos x="39" y="139"/>
                </a:cxn>
                <a:cxn ang="0">
                  <a:pos x="52" y="138"/>
                </a:cxn>
                <a:cxn ang="0">
                  <a:pos x="58" y="122"/>
                </a:cxn>
                <a:cxn ang="0">
                  <a:pos x="19" y="15"/>
                </a:cxn>
                <a:cxn ang="0">
                  <a:pos x="17" y="10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3" y="2"/>
                </a:cxn>
                <a:cxn ang="0">
                  <a:pos x="0" y="19"/>
                </a:cxn>
                <a:cxn ang="0">
                  <a:pos x="24" y="130"/>
                </a:cxn>
                <a:cxn ang="0">
                  <a:pos x="24" y="130"/>
                </a:cxn>
              </a:cxnLst>
              <a:rect l="0" t="0" r="r" b="b"/>
              <a:pathLst>
                <a:path w="58" h="139">
                  <a:moveTo>
                    <a:pt x="24" y="130"/>
                  </a:moveTo>
                  <a:lnTo>
                    <a:pt x="29" y="134"/>
                  </a:lnTo>
                  <a:lnTo>
                    <a:pt x="33" y="136"/>
                  </a:lnTo>
                  <a:lnTo>
                    <a:pt x="39" y="139"/>
                  </a:lnTo>
                  <a:lnTo>
                    <a:pt x="52" y="138"/>
                  </a:lnTo>
                  <a:lnTo>
                    <a:pt x="58" y="122"/>
                  </a:lnTo>
                  <a:lnTo>
                    <a:pt x="19" y="15"/>
                  </a:lnTo>
                  <a:lnTo>
                    <a:pt x="17" y="10"/>
                  </a:lnTo>
                  <a:lnTo>
                    <a:pt x="9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0" y="19"/>
                  </a:lnTo>
                  <a:lnTo>
                    <a:pt x="24" y="130"/>
                  </a:lnTo>
                  <a:lnTo>
                    <a:pt x="24" y="1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51" name="Freeform 111"/>
            <p:cNvSpPr>
              <a:spLocks/>
            </p:cNvSpPr>
            <p:nvPr/>
          </p:nvSpPr>
          <p:spPr bwMode="auto">
            <a:xfrm>
              <a:off x="1027113" y="4235450"/>
              <a:ext cx="58738" cy="46037"/>
            </a:xfrm>
            <a:custGeom>
              <a:avLst/>
              <a:gdLst/>
              <a:ahLst/>
              <a:cxnLst>
                <a:cxn ang="0">
                  <a:pos x="125" y="115"/>
                </a:cxn>
                <a:cxn ang="0">
                  <a:pos x="138" y="115"/>
                </a:cxn>
                <a:cxn ang="0">
                  <a:pos x="146" y="108"/>
                </a:cxn>
                <a:cxn ang="0">
                  <a:pos x="143" y="90"/>
                </a:cxn>
                <a:cxn ang="0">
                  <a:pos x="13" y="0"/>
                </a:cxn>
                <a:cxn ang="0">
                  <a:pos x="0" y="12"/>
                </a:cxn>
                <a:cxn ang="0">
                  <a:pos x="125" y="115"/>
                </a:cxn>
                <a:cxn ang="0">
                  <a:pos x="125" y="115"/>
                </a:cxn>
              </a:cxnLst>
              <a:rect l="0" t="0" r="r" b="b"/>
              <a:pathLst>
                <a:path w="146" h="115">
                  <a:moveTo>
                    <a:pt x="125" y="115"/>
                  </a:moveTo>
                  <a:lnTo>
                    <a:pt x="138" y="115"/>
                  </a:lnTo>
                  <a:lnTo>
                    <a:pt x="146" y="108"/>
                  </a:lnTo>
                  <a:lnTo>
                    <a:pt x="143" y="90"/>
                  </a:lnTo>
                  <a:lnTo>
                    <a:pt x="13" y="0"/>
                  </a:lnTo>
                  <a:lnTo>
                    <a:pt x="0" y="12"/>
                  </a:lnTo>
                  <a:lnTo>
                    <a:pt x="125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52" name="Freeform 112"/>
            <p:cNvSpPr>
              <a:spLocks/>
            </p:cNvSpPr>
            <p:nvPr/>
          </p:nvSpPr>
          <p:spPr bwMode="auto">
            <a:xfrm>
              <a:off x="957263" y="4356100"/>
              <a:ext cx="93663" cy="17462"/>
            </a:xfrm>
            <a:custGeom>
              <a:avLst/>
              <a:gdLst/>
              <a:ahLst/>
              <a:cxnLst>
                <a:cxn ang="0">
                  <a:pos x="234" y="0"/>
                </a:cxn>
                <a:cxn ang="0">
                  <a:pos x="236" y="33"/>
                </a:cxn>
                <a:cxn ang="0">
                  <a:pos x="3" y="45"/>
                </a:cxn>
                <a:cxn ang="0">
                  <a:pos x="0" y="26"/>
                </a:cxn>
                <a:cxn ang="0">
                  <a:pos x="234" y="0"/>
                </a:cxn>
                <a:cxn ang="0">
                  <a:pos x="234" y="0"/>
                </a:cxn>
              </a:cxnLst>
              <a:rect l="0" t="0" r="r" b="b"/>
              <a:pathLst>
                <a:path w="236" h="45">
                  <a:moveTo>
                    <a:pt x="234" y="0"/>
                  </a:moveTo>
                  <a:lnTo>
                    <a:pt x="236" y="33"/>
                  </a:lnTo>
                  <a:lnTo>
                    <a:pt x="3" y="45"/>
                  </a:lnTo>
                  <a:lnTo>
                    <a:pt x="0" y="26"/>
                  </a:lnTo>
                  <a:lnTo>
                    <a:pt x="234" y="0"/>
                  </a:lnTo>
                  <a:lnTo>
                    <a:pt x="2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53" name="Freeform 113"/>
            <p:cNvSpPr>
              <a:spLocks/>
            </p:cNvSpPr>
            <p:nvPr/>
          </p:nvSpPr>
          <p:spPr bwMode="auto">
            <a:xfrm>
              <a:off x="1138238" y="4352925"/>
              <a:ext cx="100013" cy="98425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56" y="10"/>
                </a:cxn>
                <a:cxn ang="0">
                  <a:pos x="49" y="37"/>
                </a:cxn>
                <a:cxn ang="0">
                  <a:pos x="42" y="75"/>
                </a:cxn>
                <a:cxn ang="0">
                  <a:pos x="45" y="119"/>
                </a:cxn>
                <a:cxn ang="0">
                  <a:pos x="50" y="142"/>
                </a:cxn>
                <a:cxn ang="0">
                  <a:pos x="55" y="153"/>
                </a:cxn>
                <a:cxn ang="0">
                  <a:pos x="60" y="163"/>
                </a:cxn>
                <a:cxn ang="0">
                  <a:pos x="66" y="173"/>
                </a:cxn>
                <a:cxn ang="0">
                  <a:pos x="75" y="183"/>
                </a:cxn>
                <a:cxn ang="0">
                  <a:pos x="84" y="194"/>
                </a:cxn>
                <a:cxn ang="0">
                  <a:pos x="96" y="202"/>
                </a:cxn>
                <a:cxn ang="0">
                  <a:pos x="102" y="206"/>
                </a:cxn>
                <a:cxn ang="0">
                  <a:pos x="108" y="210"/>
                </a:cxn>
                <a:cxn ang="0">
                  <a:pos x="116" y="214"/>
                </a:cxn>
                <a:cxn ang="0">
                  <a:pos x="122" y="218"/>
                </a:cxn>
                <a:cxn ang="0">
                  <a:pos x="130" y="221"/>
                </a:cxn>
                <a:cxn ang="0">
                  <a:pos x="138" y="224"/>
                </a:cxn>
                <a:cxn ang="0">
                  <a:pos x="156" y="230"/>
                </a:cxn>
                <a:cxn ang="0">
                  <a:pos x="176" y="234"/>
                </a:cxn>
                <a:cxn ang="0">
                  <a:pos x="198" y="238"/>
                </a:cxn>
                <a:cxn ang="0">
                  <a:pos x="250" y="242"/>
                </a:cxn>
                <a:cxn ang="0">
                  <a:pos x="236" y="244"/>
                </a:cxn>
                <a:cxn ang="0">
                  <a:pos x="200" y="247"/>
                </a:cxn>
                <a:cxn ang="0">
                  <a:pos x="151" y="247"/>
                </a:cxn>
                <a:cxn ang="0">
                  <a:pos x="98" y="238"/>
                </a:cxn>
                <a:cxn ang="0">
                  <a:pos x="73" y="229"/>
                </a:cxn>
                <a:cxn ang="0">
                  <a:pos x="60" y="224"/>
                </a:cxn>
                <a:cxn ang="0">
                  <a:pos x="49" y="218"/>
                </a:cxn>
                <a:cxn ang="0">
                  <a:pos x="13" y="178"/>
                </a:cxn>
                <a:cxn ang="0">
                  <a:pos x="3" y="152"/>
                </a:cxn>
                <a:cxn ang="0">
                  <a:pos x="0" y="119"/>
                </a:cxn>
                <a:cxn ang="0">
                  <a:pos x="3" y="80"/>
                </a:cxn>
                <a:cxn ang="0">
                  <a:pos x="8" y="57"/>
                </a:cxn>
                <a:cxn ang="0">
                  <a:pos x="16" y="33"/>
                </a:cxn>
                <a:cxn ang="0">
                  <a:pos x="60" y="0"/>
                </a:cxn>
                <a:cxn ang="0">
                  <a:pos x="60" y="0"/>
                </a:cxn>
              </a:cxnLst>
              <a:rect l="0" t="0" r="r" b="b"/>
              <a:pathLst>
                <a:path w="250" h="247">
                  <a:moveTo>
                    <a:pt x="60" y="0"/>
                  </a:moveTo>
                  <a:lnTo>
                    <a:pt x="56" y="10"/>
                  </a:lnTo>
                  <a:lnTo>
                    <a:pt x="49" y="37"/>
                  </a:lnTo>
                  <a:lnTo>
                    <a:pt x="42" y="75"/>
                  </a:lnTo>
                  <a:lnTo>
                    <a:pt x="45" y="119"/>
                  </a:lnTo>
                  <a:lnTo>
                    <a:pt x="50" y="142"/>
                  </a:lnTo>
                  <a:lnTo>
                    <a:pt x="55" y="153"/>
                  </a:lnTo>
                  <a:lnTo>
                    <a:pt x="60" y="163"/>
                  </a:lnTo>
                  <a:lnTo>
                    <a:pt x="66" y="173"/>
                  </a:lnTo>
                  <a:lnTo>
                    <a:pt x="75" y="183"/>
                  </a:lnTo>
                  <a:lnTo>
                    <a:pt x="84" y="194"/>
                  </a:lnTo>
                  <a:lnTo>
                    <a:pt x="96" y="202"/>
                  </a:lnTo>
                  <a:lnTo>
                    <a:pt x="102" y="206"/>
                  </a:lnTo>
                  <a:lnTo>
                    <a:pt x="108" y="210"/>
                  </a:lnTo>
                  <a:lnTo>
                    <a:pt x="116" y="214"/>
                  </a:lnTo>
                  <a:lnTo>
                    <a:pt x="122" y="218"/>
                  </a:lnTo>
                  <a:lnTo>
                    <a:pt x="130" y="221"/>
                  </a:lnTo>
                  <a:lnTo>
                    <a:pt x="138" y="224"/>
                  </a:lnTo>
                  <a:lnTo>
                    <a:pt x="156" y="230"/>
                  </a:lnTo>
                  <a:lnTo>
                    <a:pt x="176" y="234"/>
                  </a:lnTo>
                  <a:lnTo>
                    <a:pt x="198" y="238"/>
                  </a:lnTo>
                  <a:lnTo>
                    <a:pt x="250" y="242"/>
                  </a:lnTo>
                  <a:lnTo>
                    <a:pt x="236" y="244"/>
                  </a:lnTo>
                  <a:lnTo>
                    <a:pt x="200" y="247"/>
                  </a:lnTo>
                  <a:lnTo>
                    <a:pt x="151" y="247"/>
                  </a:lnTo>
                  <a:lnTo>
                    <a:pt x="98" y="238"/>
                  </a:lnTo>
                  <a:lnTo>
                    <a:pt x="73" y="229"/>
                  </a:lnTo>
                  <a:lnTo>
                    <a:pt x="60" y="224"/>
                  </a:lnTo>
                  <a:lnTo>
                    <a:pt x="49" y="218"/>
                  </a:lnTo>
                  <a:lnTo>
                    <a:pt x="13" y="178"/>
                  </a:lnTo>
                  <a:lnTo>
                    <a:pt x="3" y="152"/>
                  </a:lnTo>
                  <a:lnTo>
                    <a:pt x="0" y="119"/>
                  </a:lnTo>
                  <a:lnTo>
                    <a:pt x="3" y="80"/>
                  </a:lnTo>
                  <a:lnTo>
                    <a:pt x="8" y="57"/>
                  </a:lnTo>
                  <a:lnTo>
                    <a:pt x="16" y="33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131075" name="Rectangle 2"/>
          <p:cNvSpPr>
            <a:spLocks noGrp="1" noChangeArrowheads="1"/>
          </p:cNvSpPr>
          <p:nvPr>
            <p:ph type="title"/>
          </p:nvPr>
        </p:nvSpPr>
        <p:spPr>
          <a:xfrm>
            <a:off x="1588" y="76200"/>
            <a:ext cx="9140825" cy="1143000"/>
          </a:xfrm>
          <a:noFill/>
        </p:spPr>
        <p:txBody>
          <a:bodyPr/>
          <a:lstStyle/>
          <a:p>
            <a:pPr eaLnBrk="1" hangingPunct="1"/>
            <a:r>
              <a:rPr lang="pt-BR" smtClean="0">
                <a:solidFill>
                  <a:schemeClr val="bg1"/>
                </a:solidFill>
              </a:rPr>
              <a:t>Horizonte visto no crepúsculo</a:t>
            </a:r>
          </a:p>
        </p:txBody>
      </p:sp>
      <p:sp>
        <p:nvSpPr>
          <p:cNvPr id="40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762000">
              <a:defRPr/>
            </a:pPr>
            <a:fld id="{DC8E2287-D8A0-48F5-BA3C-798C85FB4AB0}" type="slidenum"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pPr defTabSz="762000">
                <a:defRPr/>
              </a:pPr>
              <a:t>31</a:t>
            </a:fld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31076" name="Rectangle 3"/>
          <p:cNvSpPr>
            <a:spLocks noChangeArrowheads="1"/>
          </p:cNvSpPr>
          <p:nvPr/>
        </p:nvSpPr>
        <p:spPr bwMode="auto">
          <a:xfrm>
            <a:off x="6350" y="5949950"/>
            <a:ext cx="9129713" cy="900113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1077" name="AutoShape 4"/>
          <p:cNvSpPr>
            <a:spLocks noChangeArrowheads="1"/>
          </p:cNvSpPr>
          <p:nvPr/>
        </p:nvSpPr>
        <p:spPr bwMode="auto">
          <a:xfrm>
            <a:off x="4495800" y="5969000"/>
            <a:ext cx="558800" cy="558800"/>
          </a:xfrm>
          <a:prstGeom prst="star16">
            <a:avLst>
              <a:gd name="adj" fmla="val 37500"/>
            </a:avLst>
          </a:prstGeom>
          <a:solidFill>
            <a:srgbClr val="FF0033"/>
          </a:solidFill>
          <a:ln w="50800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6629400" y="4264025"/>
            <a:ext cx="1754188" cy="1684338"/>
            <a:chOff x="4176" y="2686"/>
            <a:chExt cx="1105" cy="1061"/>
          </a:xfrm>
        </p:grpSpPr>
        <p:sp>
          <p:nvSpPr>
            <p:cNvPr id="131110" name="Freeform 6"/>
            <p:cNvSpPr>
              <a:spLocks/>
            </p:cNvSpPr>
            <p:nvPr/>
          </p:nvSpPr>
          <p:spPr bwMode="auto">
            <a:xfrm>
              <a:off x="4176" y="2686"/>
              <a:ext cx="1105" cy="1061"/>
            </a:xfrm>
            <a:custGeom>
              <a:avLst/>
              <a:gdLst>
                <a:gd name="T0" fmla="*/ 485 w 1105"/>
                <a:gd name="T1" fmla="*/ 0 h 1061"/>
                <a:gd name="T2" fmla="*/ 574 w 1105"/>
                <a:gd name="T3" fmla="*/ 44 h 1061"/>
                <a:gd name="T4" fmla="*/ 397 w 1105"/>
                <a:gd name="T5" fmla="*/ 44 h 1061"/>
                <a:gd name="T6" fmla="*/ 574 w 1105"/>
                <a:gd name="T7" fmla="*/ 88 h 1061"/>
                <a:gd name="T8" fmla="*/ 397 w 1105"/>
                <a:gd name="T9" fmla="*/ 88 h 1061"/>
                <a:gd name="T10" fmla="*/ 662 w 1105"/>
                <a:gd name="T11" fmla="*/ 132 h 1061"/>
                <a:gd name="T12" fmla="*/ 397 w 1105"/>
                <a:gd name="T13" fmla="*/ 132 h 1061"/>
                <a:gd name="T14" fmla="*/ 662 w 1105"/>
                <a:gd name="T15" fmla="*/ 176 h 1061"/>
                <a:gd name="T16" fmla="*/ 397 w 1105"/>
                <a:gd name="T17" fmla="*/ 176 h 1061"/>
                <a:gd name="T18" fmla="*/ 750 w 1105"/>
                <a:gd name="T19" fmla="*/ 220 h 1061"/>
                <a:gd name="T20" fmla="*/ 264 w 1105"/>
                <a:gd name="T21" fmla="*/ 220 h 1061"/>
                <a:gd name="T22" fmla="*/ 662 w 1105"/>
                <a:gd name="T23" fmla="*/ 265 h 1061"/>
                <a:gd name="T24" fmla="*/ 264 w 1105"/>
                <a:gd name="T25" fmla="*/ 265 h 1061"/>
                <a:gd name="T26" fmla="*/ 750 w 1105"/>
                <a:gd name="T27" fmla="*/ 309 h 1061"/>
                <a:gd name="T28" fmla="*/ 353 w 1105"/>
                <a:gd name="T29" fmla="*/ 309 h 1061"/>
                <a:gd name="T30" fmla="*/ 794 w 1105"/>
                <a:gd name="T31" fmla="*/ 353 h 1061"/>
                <a:gd name="T32" fmla="*/ 264 w 1105"/>
                <a:gd name="T33" fmla="*/ 397 h 1061"/>
                <a:gd name="T34" fmla="*/ 839 w 1105"/>
                <a:gd name="T35" fmla="*/ 397 h 1061"/>
                <a:gd name="T36" fmla="*/ 176 w 1105"/>
                <a:gd name="T37" fmla="*/ 485 h 1061"/>
                <a:gd name="T38" fmla="*/ 839 w 1105"/>
                <a:gd name="T39" fmla="*/ 485 h 1061"/>
                <a:gd name="T40" fmla="*/ 132 w 1105"/>
                <a:gd name="T41" fmla="*/ 530 h 1061"/>
                <a:gd name="T42" fmla="*/ 927 w 1105"/>
                <a:gd name="T43" fmla="*/ 574 h 1061"/>
                <a:gd name="T44" fmla="*/ 132 w 1105"/>
                <a:gd name="T45" fmla="*/ 618 h 1061"/>
                <a:gd name="T46" fmla="*/ 927 w 1105"/>
                <a:gd name="T47" fmla="*/ 662 h 1061"/>
                <a:gd name="T48" fmla="*/ 88 w 1105"/>
                <a:gd name="T49" fmla="*/ 662 h 1061"/>
                <a:gd name="T50" fmla="*/ 1015 w 1105"/>
                <a:gd name="T51" fmla="*/ 750 h 1061"/>
                <a:gd name="T52" fmla="*/ 0 w 1105"/>
                <a:gd name="T53" fmla="*/ 750 h 1061"/>
                <a:gd name="T54" fmla="*/ 1015 w 1105"/>
                <a:gd name="T55" fmla="*/ 839 h 1061"/>
                <a:gd name="T56" fmla="*/ 88 w 1105"/>
                <a:gd name="T57" fmla="*/ 839 h 1061"/>
                <a:gd name="T58" fmla="*/ 1104 w 1105"/>
                <a:gd name="T59" fmla="*/ 883 h 1061"/>
                <a:gd name="T60" fmla="*/ 44 w 1105"/>
                <a:gd name="T61" fmla="*/ 883 h 1061"/>
                <a:gd name="T62" fmla="*/ 441 w 1105"/>
                <a:gd name="T63" fmla="*/ 883 h 1061"/>
                <a:gd name="T64" fmla="*/ 441 w 1105"/>
                <a:gd name="T65" fmla="*/ 1060 h 1061"/>
                <a:gd name="T66" fmla="*/ 529 w 1105"/>
                <a:gd name="T67" fmla="*/ 1060 h 1061"/>
                <a:gd name="T68" fmla="*/ 529 w 1105"/>
                <a:gd name="T69" fmla="*/ 883 h 106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05"/>
                <a:gd name="T106" fmla="*/ 0 h 1061"/>
                <a:gd name="T107" fmla="*/ 1105 w 1105"/>
                <a:gd name="T108" fmla="*/ 1061 h 106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05" h="1061">
                  <a:moveTo>
                    <a:pt x="485" y="0"/>
                  </a:moveTo>
                  <a:lnTo>
                    <a:pt x="574" y="44"/>
                  </a:lnTo>
                  <a:lnTo>
                    <a:pt x="397" y="44"/>
                  </a:lnTo>
                  <a:lnTo>
                    <a:pt x="574" y="88"/>
                  </a:lnTo>
                  <a:lnTo>
                    <a:pt x="397" y="88"/>
                  </a:lnTo>
                  <a:lnTo>
                    <a:pt x="662" y="132"/>
                  </a:lnTo>
                  <a:lnTo>
                    <a:pt x="397" y="132"/>
                  </a:lnTo>
                  <a:lnTo>
                    <a:pt x="662" y="176"/>
                  </a:lnTo>
                  <a:lnTo>
                    <a:pt x="397" y="176"/>
                  </a:lnTo>
                  <a:lnTo>
                    <a:pt x="750" y="220"/>
                  </a:lnTo>
                  <a:lnTo>
                    <a:pt x="264" y="220"/>
                  </a:lnTo>
                  <a:lnTo>
                    <a:pt x="662" y="265"/>
                  </a:lnTo>
                  <a:lnTo>
                    <a:pt x="264" y="265"/>
                  </a:lnTo>
                  <a:lnTo>
                    <a:pt x="750" y="309"/>
                  </a:lnTo>
                  <a:lnTo>
                    <a:pt x="353" y="309"/>
                  </a:lnTo>
                  <a:lnTo>
                    <a:pt x="794" y="353"/>
                  </a:lnTo>
                  <a:lnTo>
                    <a:pt x="264" y="397"/>
                  </a:lnTo>
                  <a:lnTo>
                    <a:pt x="839" y="397"/>
                  </a:lnTo>
                  <a:lnTo>
                    <a:pt x="176" y="485"/>
                  </a:lnTo>
                  <a:lnTo>
                    <a:pt x="839" y="485"/>
                  </a:lnTo>
                  <a:lnTo>
                    <a:pt x="132" y="530"/>
                  </a:lnTo>
                  <a:lnTo>
                    <a:pt x="927" y="574"/>
                  </a:lnTo>
                  <a:lnTo>
                    <a:pt x="132" y="618"/>
                  </a:lnTo>
                  <a:lnTo>
                    <a:pt x="927" y="662"/>
                  </a:lnTo>
                  <a:lnTo>
                    <a:pt x="88" y="662"/>
                  </a:lnTo>
                  <a:lnTo>
                    <a:pt x="1015" y="750"/>
                  </a:lnTo>
                  <a:lnTo>
                    <a:pt x="0" y="750"/>
                  </a:lnTo>
                  <a:lnTo>
                    <a:pt x="1015" y="839"/>
                  </a:lnTo>
                  <a:lnTo>
                    <a:pt x="88" y="839"/>
                  </a:lnTo>
                  <a:lnTo>
                    <a:pt x="1104" y="883"/>
                  </a:lnTo>
                  <a:lnTo>
                    <a:pt x="44" y="883"/>
                  </a:lnTo>
                  <a:lnTo>
                    <a:pt x="441" y="883"/>
                  </a:lnTo>
                  <a:lnTo>
                    <a:pt x="441" y="1060"/>
                  </a:lnTo>
                  <a:lnTo>
                    <a:pt x="529" y="1060"/>
                  </a:lnTo>
                  <a:lnTo>
                    <a:pt x="529" y="883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1111" name="Rectangle 7"/>
            <p:cNvSpPr>
              <a:spLocks noChangeArrowheads="1"/>
            </p:cNvSpPr>
            <p:nvPr/>
          </p:nvSpPr>
          <p:spPr bwMode="auto">
            <a:xfrm>
              <a:off x="4622" y="3573"/>
              <a:ext cx="80" cy="169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131079" name="AutoShape 8"/>
          <p:cNvSpPr>
            <a:spLocks noChangeArrowheads="1"/>
          </p:cNvSpPr>
          <p:nvPr/>
        </p:nvSpPr>
        <p:spPr bwMode="auto">
          <a:xfrm>
            <a:off x="615950" y="5111750"/>
            <a:ext cx="1816100" cy="825500"/>
          </a:xfrm>
          <a:prstGeom prst="upArrow">
            <a:avLst>
              <a:gd name="adj1" fmla="val 75009"/>
              <a:gd name="adj2" fmla="val 49977"/>
            </a:avLst>
          </a:prstGeom>
          <a:solidFill>
            <a:schemeClr val="bg2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1080" name="Rectangle 9"/>
          <p:cNvSpPr>
            <a:spLocks noChangeArrowheads="1"/>
          </p:cNvSpPr>
          <p:nvPr/>
        </p:nvSpPr>
        <p:spPr bwMode="auto">
          <a:xfrm>
            <a:off x="1682750" y="5645150"/>
            <a:ext cx="215900" cy="2921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1081" name="Rectangle 10"/>
          <p:cNvSpPr>
            <a:spLocks noChangeArrowheads="1"/>
          </p:cNvSpPr>
          <p:nvPr/>
        </p:nvSpPr>
        <p:spPr bwMode="auto">
          <a:xfrm>
            <a:off x="1035050" y="5530850"/>
            <a:ext cx="292100" cy="2159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3" name="Group 11"/>
          <p:cNvGrpSpPr>
            <a:grpSpLocks/>
          </p:cNvGrpSpPr>
          <p:nvPr/>
        </p:nvGrpSpPr>
        <p:grpSpPr bwMode="auto">
          <a:xfrm>
            <a:off x="3073400" y="5334000"/>
            <a:ext cx="636588" cy="611188"/>
            <a:chOff x="1936" y="3360"/>
            <a:chExt cx="401" cy="385"/>
          </a:xfrm>
        </p:grpSpPr>
        <p:sp>
          <p:nvSpPr>
            <p:cNvPr id="131108" name="Freeform 12"/>
            <p:cNvSpPr>
              <a:spLocks/>
            </p:cNvSpPr>
            <p:nvPr/>
          </p:nvSpPr>
          <p:spPr bwMode="auto">
            <a:xfrm>
              <a:off x="1936" y="3360"/>
              <a:ext cx="401" cy="385"/>
            </a:xfrm>
            <a:custGeom>
              <a:avLst/>
              <a:gdLst>
                <a:gd name="T0" fmla="*/ 176 w 401"/>
                <a:gd name="T1" fmla="*/ 0 h 385"/>
                <a:gd name="T2" fmla="*/ 208 w 401"/>
                <a:gd name="T3" fmla="*/ 16 h 385"/>
                <a:gd name="T4" fmla="*/ 144 w 401"/>
                <a:gd name="T5" fmla="*/ 16 h 385"/>
                <a:gd name="T6" fmla="*/ 208 w 401"/>
                <a:gd name="T7" fmla="*/ 32 h 385"/>
                <a:gd name="T8" fmla="*/ 144 w 401"/>
                <a:gd name="T9" fmla="*/ 32 h 385"/>
                <a:gd name="T10" fmla="*/ 240 w 401"/>
                <a:gd name="T11" fmla="*/ 48 h 385"/>
                <a:gd name="T12" fmla="*/ 144 w 401"/>
                <a:gd name="T13" fmla="*/ 48 h 385"/>
                <a:gd name="T14" fmla="*/ 240 w 401"/>
                <a:gd name="T15" fmla="*/ 64 h 385"/>
                <a:gd name="T16" fmla="*/ 144 w 401"/>
                <a:gd name="T17" fmla="*/ 64 h 385"/>
                <a:gd name="T18" fmla="*/ 272 w 401"/>
                <a:gd name="T19" fmla="*/ 80 h 385"/>
                <a:gd name="T20" fmla="*/ 96 w 401"/>
                <a:gd name="T21" fmla="*/ 80 h 385"/>
                <a:gd name="T22" fmla="*/ 240 w 401"/>
                <a:gd name="T23" fmla="*/ 96 h 385"/>
                <a:gd name="T24" fmla="*/ 96 w 401"/>
                <a:gd name="T25" fmla="*/ 96 h 385"/>
                <a:gd name="T26" fmla="*/ 272 w 401"/>
                <a:gd name="T27" fmla="*/ 112 h 385"/>
                <a:gd name="T28" fmla="*/ 128 w 401"/>
                <a:gd name="T29" fmla="*/ 112 h 385"/>
                <a:gd name="T30" fmla="*/ 288 w 401"/>
                <a:gd name="T31" fmla="*/ 128 h 385"/>
                <a:gd name="T32" fmla="*/ 96 w 401"/>
                <a:gd name="T33" fmla="*/ 144 h 385"/>
                <a:gd name="T34" fmla="*/ 304 w 401"/>
                <a:gd name="T35" fmla="*/ 144 h 385"/>
                <a:gd name="T36" fmla="*/ 64 w 401"/>
                <a:gd name="T37" fmla="*/ 176 h 385"/>
                <a:gd name="T38" fmla="*/ 304 w 401"/>
                <a:gd name="T39" fmla="*/ 176 h 385"/>
                <a:gd name="T40" fmla="*/ 48 w 401"/>
                <a:gd name="T41" fmla="*/ 192 h 385"/>
                <a:gd name="T42" fmla="*/ 336 w 401"/>
                <a:gd name="T43" fmla="*/ 208 h 385"/>
                <a:gd name="T44" fmla="*/ 48 w 401"/>
                <a:gd name="T45" fmla="*/ 224 h 385"/>
                <a:gd name="T46" fmla="*/ 336 w 401"/>
                <a:gd name="T47" fmla="*/ 240 h 385"/>
                <a:gd name="T48" fmla="*/ 32 w 401"/>
                <a:gd name="T49" fmla="*/ 240 h 385"/>
                <a:gd name="T50" fmla="*/ 368 w 401"/>
                <a:gd name="T51" fmla="*/ 272 h 385"/>
                <a:gd name="T52" fmla="*/ 0 w 401"/>
                <a:gd name="T53" fmla="*/ 272 h 385"/>
                <a:gd name="T54" fmla="*/ 368 w 401"/>
                <a:gd name="T55" fmla="*/ 304 h 385"/>
                <a:gd name="T56" fmla="*/ 32 w 401"/>
                <a:gd name="T57" fmla="*/ 304 h 385"/>
                <a:gd name="T58" fmla="*/ 400 w 401"/>
                <a:gd name="T59" fmla="*/ 320 h 385"/>
                <a:gd name="T60" fmla="*/ 16 w 401"/>
                <a:gd name="T61" fmla="*/ 320 h 385"/>
                <a:gd name="T62" fmla="*/ 160 w 401"/>
                <a:gd name="T63" fmla="*/ 320 h 385"/>
                <a:gd name="T64" fmla="*/ 160 w 401"/>
                <a:gd name="T65" fmla="*/ 384 h 385"/>
                <a:gd name="T66" fmla="*/ 192 w 401"/>
                <a:gd name="T67" fmla="*/ 384 h 385"/>
                <a:gd name="T68" fmla="*/ 192 w 401"/>
                <a:gd name="T69" fmla="*/ 320 h 38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01"/>
                <a:gd name="T106" fmla="*/ 0 h 385"/>
                <a:gd name="T107" fmla="*/ 401 w 401"/>
                <a:gd name="T108" fmla="*/ 385 h 38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01" h="385">
                  <a:moveTo>
                    <a:pt x="176" y="0"/>
                  </a:moveTo>
                  <a:lnTo>
                    <a:pt x="208" y="16"/>
                  </a:lnTo>
                  <a:lnTo>
                    <a:pt x="144" y="16"/>
                  </a:lnTo>
                  <a:lnTo>
                    <a:pt x="208" y="32"/>
                  </a:lnTo>
                  <a:lnTo>
                    <a:pt x="144" y="32"/>
                  </a:lnTo>
                  <a:lnTo>
                    <a:pt x="240" y="48"/>
                  </a:lnTo>
                  <a:lnTo>
                    <a:pt x="144" y="48"/>
                  </a:lnTo>
                  <a:lnTo>
                    <a:pt x="240" y="64"/>
                  </a:lnTo>
                  <a:lnTo>
                    <a:pt x="144" y="64"/>
                  </a:lnTo>
                  <a:lnTo>
                    <a:pt x="272" y="80"/>
                  </a:lnTo>
                  <a:lnTo>
                    <a:pt x="96" y="80"/>
                  </a:lnTo>
                  <a:lnTo>
                    <a:pt x="240" y="96"/>
                  </a:lnTo>
                  <a:lnTo>
                    <a:pt x="96" y="96"/>
                  </a:lnTo>
                  <a:lnTo>
                    <a:pt x="272" y="112"/>
                  </a:lnTo>
                  <a:lnTo>
                    <a:pt x="128" y="112"/>
                  </a:lnTo>
                  <a:lnTo>
                    <a:pt x="288" y="128"/>
                  </a:lnTo>
                  <a:lnTo>
                    <a:pt x="96" y="144"/>
                  </a:lnTo>
                  <a:lnTo>
                    <a:pt x="304" y="144"/>
                  </a:lnTo>
                  <a:lnTo>
                    <a:pt x="64" y="176"/>
                  </a:lnTo>
                  <a:lnTo>
                    <a:pt x="304" y="176"/>
                  </a:lnTo>
                  <a:lnTo>
                    <a:pt x="48" y="192"/>
                  </a:lnTo>
                  <a:lnTo>
                    <a:pt x="336" y="208"/>
                  </a:lnTo>
                  <a:lnTo>
                    <a:pt x="48" y="224"/>
                  </a:lnTo>
                  <a:lnTo>
                    <a:pt x="336" y="240"/>
                  </a:lnTo>
                  <a:lnTo>
                    <a:pt x="32" y="240"/>
                  </a:lnTo>
                  <a:lnTo>
                    <a:pt x="368" y="272"/>
                  </a:lnTo>
                  <a:lnTo>
                    <a:pt x="0" y="272"/>
                  </a:lnTo>
                  <a:lnTo>
                    <a:pt x="368" y="304"/>
                  </a:lnTo>
                  <a:lnTo>
                    <a:pt x="32" y="304"/>
                  </a:lnTo>
                  <a:lnTo>
                    <a:pt x="400" y="320"/>
                  </a:lnTo>
                  <a:lnTo>
                    <a:pt x="16" y="320"/>
                  </a:lnTo>
                  <a:lnTo>
                    <a:pt x="160" y="320"/>
                  </a:lnTo>
                  <a:lnTo>
                    <a:pt x="160" y="384"/>
                  </a:lnTo>
                  <a:lnTo>
                    <a:pt x="192" y="384"/>
                  </a:lnTo>
                  <a:lnTo>
                    <a:pt x="192" y="320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1109" name="Rectangle 13"/>
            <p:cNvSpPr>
              <a:spLocks noChangeArrowheads="1"/>
            </p:cNvSpPr>
            <p:nvPr/>
          </p:nvSpPr>
          <p:spPr bwMode="auto">
            <a:xfrm>
              <a:off x="2100" y="3684"/>
              <a:ext cx="24" cy="56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780302" name="AutoShape 14"/>
          <p:cNvSpPr>
            <a:spLocks noChangeArrowheads="1"/>
          </p:cNvSpPr>
          <p:nvPr/>
        </p:nvSpPr>
        <p:spPr bwMode="auto">
          <a:xfrm>
            <a:off x="5105400" y="473710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0303" name="AutoShape 15"/>
          <p:cNvSpPr>
            <a:spLocks noChangeArrowheads="1"/>
          </p:cNvSpPr>
          <p:nvPr/>
        </p:nvSpPr>
        <p:spPr bwMode="auto">
          <a:xfrm>
            <a:off x="4572000" y="511810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0304" name="AutoShape 16"/>
          <p:cNvSpPr>
            <a:spLocks noChangeArrowheads="1"/>
          </p:cNvSpPr>
          <p:nvPr/>
        </p:nvSpPr>
        <p:spPr bwMode="auto">
          <a:xfrm>
            <a:off x="5181600" y="549910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0305" name="AutoShape 17"/>
          <p:cNvSpPr>
            <a:spLocks noChangeArrowheads="1"/>
          </p:cNvSpPr>
          <p:nvPr/>
        </p:nvSpPr>
        <p:spPr bwMode="auto">
          <a:xfrm>
            <a:off x="3810000" y="511810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0306" name="AutoShape 18"/>
          <p:cNvSpPr>
            <a:spLocks noChangeArrowheads="1"/>
          </p:cNvSpPr>
          <p:nvPr/>
        </p:nvSpPr>
        <p:spPr bwMode="auto">
          <a:xfrm>
            <a:off x="3886200" y="4051300"/>
            <a:ext cx="292100" cy="292100"/>
          </a:xfrm>
          <a:prstGeom prst="star5">
            <a:avLst/>
          </a:prstGeom>
          <a:solidFill>
            <a:srgbClr val="0099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0307" name="AutoShape 19"/>
          <p:cNvSpPr>
            <a:spLocks noChangeArrowheads="1"/>
          </p:cNvSpPr>
          <p:nvPr/>
        </p:nvSpPr>
        <p:spPr bwMode="auto">
          <a:xfrm>
            <a:off x="5029200" y="3060700"/>
            <a:ext cx="292100" cy="292100"/>
          </a:xfrm>
          <a:prstGeom prst="star5">
            <a:avLst/>
          </a:prstGeom>
          <a:solidFill>
            <a:srgbClr val="0099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0308" name="AutoShape 20"/>
          <p:cNvSpPr>
            <a:spLocks noChangeArrowheads="1"/>
          </p:cNvSpPr>
          <p:nvPr/>
        </p:nvSpPr>
        <p:spPr bwMode="auto">
          <a:xfrm>
            <a:off x="3962400" y="3213100"/>
            <a:ext cx="292100" cy="292100"/>
          </a:xfrm>
          <a:prstGeom prst="star5">
            <a:avLst/>
          </a:prstGeom>
          <a:solidFill>
            <a:srgbClr val="0099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0309" name="AutoShape 21"/>
          <p:cNvSpPr>
            <a:spLocks noChangeArrowheads="1"/>
          </p:cNvSpPr>
          <p:nvPr/>
        </p:nvSpPr>
        <p:spPr bwMode="auto">
          <a:xfrm>
            <a:off x="4191000" y="3822700"/>
            <a:ext cx="292100" cy="292100"/>
          </a:xfrm>
          <a:prstGeom prst="star5">
            <a:avLst/>
          </a:prstGeom>
          <a:solidFill>
            <a:srgbClr val="0099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0310" name="AutoShape 22"/>
          <p:cNvSpPr>
            <a:spLocks noChangeArrowheads="1"/>
          </p:cNvSpPr>
          <p:nvPr/>
        </p:nvSpPr>
        <p:spPr bwMode="auto">
          <a:xfrm>
            <a:off x="3733800" y="3517900"/>
            <a:ext cx="292100" cy="292100"/>
          </a:xfrm>
          <a:prstGeom prst="star5">
            <a:avLst/>
          </a:prstGeom>
          <a:solidFill>
            <a:srgbClr val="0099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0311" name="AutoShape 23"/>
          <p:cNvSpPr>
            <a:spLocks noChangeArrowheads="1"/>
          </p:cNvSpPr>
          <p:nvPr/>
        </p:nvSpPr>
        <p:spPr bwMode="auto">
          <a:xfrm>
            <a:off x="4724400" y="3213100"/>
            <a:ext cx="292100" cy="292100"/>
          </a:xfrm>
          <a:prstGeom prst="star5">
            <a:avLst/>
          </a:prstGeom>
          <a:solidFill>
            <a:srgbClr val="0099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0312" name="AutoShape 24"/>
          <p:cNvSpPr>
            <a:spLocks noChangeArrowheads="1"/>
          </p:cNvSpPr>
          <p:nvPr/>
        </p:nvSpPr>
        <p:spPr bwMode="auto">
          <a:xfrm>
            <a:off x="4191000" y="2984500"/>
            <a:ext cx="292100" cy="292100"/>
          </a:xfrm>
          <a:prstGeom prst="star5">
            <a:avLst/>
          </a:prstGeom>
          <a:solidFill>
            <a:srgbClr val="0099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0313" name="AutoShape 25"/>
          <p:cNvSpPr>
            <a:spLocks noChangeArrowheads="1"/>
          </p:cNvSpPr>
          <p:nvPr/>
        </p:nvSpPr>
        <p:spPr bwMode="auto">
          <a:xfrm>
            <a:off x="4572000" y="2755900"/>
            <a:ext cx="292100" cy="292100"/>
          </a:xfrm>
          <a:prstGeom prst="star5">
            <a:avLst/>
          </a:prstGeom>
          <a:solidFill>
            <a:srgbClr val="0099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0314" name="AutoShape 26"/>
          <p:cNvSpPr>
            <a:spLocks noChangeArrowheads="1"/>
          </p:cNvSpPr>
          <p:nvPr/>
        </p:nvSpPr>
        <p:spPr bwMode="auto">
          <a:xfrm>
            <a:off x="4419600" y="3441700"/>
            <a:ext cx="292100" cy="292100"/>
          </a:xfrm>
          <a:prstGeom prst="star5">
            <a:avLst/>
          </a:prstGeom>
          <a:solidFill>
            <a:srgbClr val="0099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0315" name="AutoShape 27"/>
          <p:cNvSpPr>
            <a:spLocks noChangeArrowheads="1"/>
          </p:cNvSpPr>
          <p:nvPr/>
        </p:nvSpPr>
        <p:spPr bwMode="auto">
          <a:xfrm>
            <a:off x="4114800" y="2374900"/>
            <a:ext cx="292100" cy="292100"/>
          </a:xfrm>
          <a:prstGeom prst="star5">
            <a:avLst/>
          </a:prstGeom>
          <a:solidFill>
            <a:srgbClr val="0099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0316" name="AutoShape 28"/>
          <p:cNvSpPr>
            <a:spLocks noChangeArrowheads="1"/>
          </p:cNvSpPr>
          <p:nvPr/>
        </p:nvSpPr>
        <p:spPr bwMode="auto">
          <a:xfrm>
            <a:off x="5181600" y="511810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1098" name="Rectangle 29"/>
          <p:cNvSpPr>
            <a:spLocks noChangeArrowheads="1"/>
          </p:cNvSpPr>
          <p:nvPr/>
        </p:nvSpPr>
        <p:spPr bwMode="auto">
          <a:xfrm>
            <a:off x="84138" y="5622925"/>
            <a:ext cx="296862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r>
              <a:rPr lang="pt-BR" sz="1600">
                <a:solidFill>
                  <a:srgbClr val="FFFF00"/>
                </a:solidFill>
              </a:rPr>
              <a:t>6</a:t>
            </a:r>
          </a:p>
        </p:txBody>
      </p:sp>
      <p:sp>
        <p:nvSpPr>
          <p:cNvPr id="131099" name="Text Box 30"/>
          <p:cNvSpPr txBox="1">
            <a:spLocks noChangeArrowheads="1"/>
          </p:cNvSpPr>
          <p:nvPr/>
        </p:nvSpPr>
        <p:spPr bwMode="auto">
          <a:xfrm>
            <a:off x="8559800" y="2133600"/>
            <a:ext cx="450850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Pei</a:t>
            </a:r>
          </a:p>
        </p:txBody>
      </p:sp>
      <p:sp>
        <p:nvSpPr>
          <p:cNvPr id="131100" name="Text Box 31"/>
          <p:cNvSpPr txBox="1">
            <a:spLocks noChangeArrowheads="1"/>
          </p:cNvSpPr>
          <p:nvPr/>
        </p:nvSpPr>
        <p:spPr bwMode="auto">
          <a:xfrm>
            <a:off x="8548688" y="4800600"/>
            <a:ext cx="528637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Aqu</a:t>
            </a:r>
          </a:p>
        </p:txBody>
      </p:sp>
      <p:grpSp>
        <p:nvGrpSpPr>
          <p:cNvPr id="4" name="Group 32"/>
          <p:cNvGrpSpPr>
            <a:grpSpLocks/>
          </p:cNvGrpSpPr>
          <p:nvPr/>
        </p:nvGrpSpPr>
        <p:grpSpPr bwMode="auto">
          <a:xfrm>
            <a:off x="4962525" y="5562600"/>
            <a:ext cx="295275" cy="409575"/>
            <a:chOff x="652" y="30"/>
            <a:chExt cx="1744" cy="2418"/>
          </a:xfrm>
        </p:grpSpPr>
        <p:sp>
          <p:nvSpPr>
            <p:cNvPr id="780321" name="AutoShape 33"/>
            <p:cNvSpPr>
              <a:spLocks noChangeArrowheads="1"/>
            </p:cNvSpPr>
            <p:nvPr/>
          </p:nvSpPr>
          <p:spPr bwMode="auto">
            <a:xfrm>
              <a:off x="2208" y="1351"/>
              <a:ext cx="188" cy="178"/>
            </a:xfrm>
            <a:prstGeom prst="star5">
              <a:avLst/>
            </a:prstGeom>
            <a:solidFill>
              <a:srgbClr val="FFFF00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1103" name="Freeform 34"/>
            <p:cNvSpPr>
              <a:spLocks/>
            </p:cNvSpPr>
            <p:nvPr/>
          </p:nvSpPr>
          <p:spPr bwMode="auto">
            <a:xfrm>
              <a:off x="720" y="1200"/>
              <a:ext cx="576" cy="1248"/>
            </a:xfrm>
            <a:custGeom>
              <a:avLst/>
              <a:gdLst>
                <a:gd name="T0" fmla="*/ 0 w 576"/>
                <a:gd name="T1" fmla="*/ 0 h 1248"/>
                <a:gd name="T2" fmla="*/ 384 w 576"/>
                <a:gd name="T3" fmla="*/ 480 h 1248"/>
                <a:gd name="T4" fmla="*/ 576 w 576"/>
                <a:gd name="T5" fmla="*/ 1248 h 1248"/>
                <a:gd name="T6" fmla="*/ 0 60000 65536"/>
                <a:gd name="T7" fmla="*/ 0 60000 65536"/>
                <a:gd name="T8" fmla="*/ 0 60000 65536"/>
                <a:gd name="T9" fmla="*/ 0 w 576"/>
                <a:gd name="T10" fmla="*/ 0 h 1248"/>
                <a:gd name="T11" fmla="*/ 576 w 576"/>
                <a:gd name="T12" fmla="*/ 1248 h 124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76" h="1248">
                  <a:moveTo>
                    <a:pt x="0" y="0"/>
                  </a:moveTo>
                  <a:cubicBezTo>
                    <a:pt x="144" y="136"/>
                    <a:pt x="288" y="272"/>
                    <a:pt x="384" y="480"/>
                  </a:cubicBezTo>
                  <a:cubicBezTo>
                    <a:pt x="480" y="688"/>
                    <a:pt x="528" y="968"/>
                    <a:pt x="576" y="124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1104" name="Freeform 35"/>
            <p:cNvSpPr>
              <a:spLocks/>
            </p:cNvSpPr>
            <p:nvPr/>
          </p:nvSpPr>
          <p:spPr bwMode="auto">
            <a:xfrm>
              <a:off x="960" y="624"/>
              <a:ext cx="440" cy="1824"/>
            </a:xfrm>
            <a:custGeom>
              <a:avLst/>
              <a:gdLst>
                <a:gd name="T0" fmla="*/ 0 w 440"/>
                <a:gd name="T1" fmla="*/ 0 h 1824"/>
                <a:gd name="T2" fmla="*/ 384 w 440"/>
                <a:gd name="T3" fmla="*/ 816 h 1824"/>
                <a:gd name="T4" fmla="*/ 336 w 440"/>
                <a:gd name="T5" fmla="*/ 1824 h 1824"/>
                <a:gd name="T6" fmla="*/ 0 60000 65536"/>
                <a:gd name="T7" fmla="*/ 0 60000 65536"/>
                <a:gd name="T8" fmla="*/ 0 60000 65536"/>
                <a:gd name="T9" fmla="*/ 0 w 440"/>
                <a:gd name="T10" fmla="*/ 0 h 1824"/>
                <a:gd name="T11" fmla="*/ 440 w 440"/>
                <a:gd name="T12" fmla="*/ 1824 h 18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40" h="1824">
                  <a:moveTo>
                    <a:pt x="0" y="0"/>
                  </a:moveTo>
                  <a:cubicBezTo>
                    <a:pt x="164" y="256"/>
                    <a:pt x="328" y="512"/>
                    <a:pt x="384" y="816"/>
                  </a:cubicBezTo>
                  <a:cubicBezTo>
                    <a:pt x="440" y="1120"/>
                    <a:pt x="388" y="1472"/>
                    <a:pt x="336" y="1824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1105" name="Freeform 36"/>
            <p:cNvSpPr>
              <a:spLocks/>
            </p:cNvSpPr>
            <p:nvPr/>
          </p:nvSpPr>
          <p:spPr bwMode="auto">
            <a:xfrm>
              <a:off x="1296" y="960"/>
              <a:ext cx="768" cy="1488"/>
            </a:xfrm>
            <a:custGeom>
              <a:avLst/>
              <a:gdLst>
                <a:gd name="T0" fmla="*/ 768 w 768"/>
                <a:gd name="T1" fmla="*/ 0 h 1488"/>
                <a:gd name="T2" fmla="*/ 384 w 768"/>
                <a:gd name="T3" fmla="*/ 528 h 1488"/>
                <a:gd name="T4" fmla="*/ 240 w 768"/>
                <a:gd name="T5" fmla="*/ 1056 h 1488"/>
                <a:gd name="T6" fmla="*/ 0 w 768"/>
                <a:gd name="T7" fmla="*/ 1488 h 14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8"/>
                <a:gd name="T13" fmla="*/ 0 h 1488"/>
                <a:gd name="T14" fmla="*/ 768 w 768"/>
                <a:gd name="T15" fmla="*/ 1488 h 14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8" h="1488">
                  <a:moveTo>
                    <a:pt x="768" y="0"/>
                  </a:moveTo>
                  <a:cubicBezTo>
                    <a:pt x="620" y="176"/>
                    <a:pt x="472" y="352"/>
                    <a:pt x="384" y="528"/>
                  </a:cubicBezTo>
                  <a:cubicBezTo>
                    <a:pt x="296" y="704"/>
                    <a:pt x="304" y="896"/>
                    <a:pt x="240" y="1056"/>
                  </a:cubicBezTo>
                  <a:cubicBezTo>
                    <a:pt x="176" y="1216"/>
                    <a:pt x="88" y="1352"/>
                    <a:pt x="0" y="148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1106" name="Freeform 37"/>
            <p:cNvSpPr>
              <a:spLocks/>
            </p:cNvSpPr>
            <p:nvPr/>
          </p:nvSpPr>
          <p:spPr bwMode="auto">
            <a:xfrm>
              <a:off x="1344" y="336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1107" name="Freeform 38"/>
            <p:cNvSpPr>
              <a:spLocks/>
            </p:cNvSpPr>
            <p:nvPr/>
          </p:nvSpPr>
          <p:spPr bwMode="auto">
            <a:xfrm flipH="1">
              <a:off x="652" y="30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41" name="CaixaDeTexto 40"/>
          <p:cNvSpPr txBox="1"/>
          <p:nvPr/>
        </p:nvSpPr>
        <p:spPr>
          <a:xfrm>
            <a:off x="4218812" y="6501280"/>
            <a:ext cx="13260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0" dirty="0" smtClean="0">
                <a:solidFill>
                  <a:srgbClr val="000000"/>
                </a:solidFill>
              </a:rPr>
              <a:t>Lado oeste</a:t>
            </a:r>
            <a:endParaRPr lang="pt-BR" b="0" dirty="0">
              <a:solidFill>
                <a:srgbClr val="0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00"/>
            </a:gs>
            <a:gs pos="20000">
              <a:srgbClr val="000040"/>
            </a:gs>
            <a:gs pos="50000">
              <a:srgbClr val="400040"/>
            </a:gs>
            <a:gs pos="75000">
              <a:srgbClr val="8F0040"/>
            </a:gs>
            <a:gs pos="89999">
              <a:srgbClr val="F27300"/>
            </a:gs>
            <a:gs pos="100000">
              <a:srgbClr val="FFBF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9" name="Rectangle 2"/>
          <p:cNvSpPr>
            <a:spLocks noGrp="1" noChangeArrowheads="1"/>
          </p:cNvSpPr>
          <p:nvPr>
            <p:ph type="title"/>
          </p:nvPr>
        </p:nvSpPr>
        <p:spPr>
          <a:xfrm>
            <a:off x="1588" y="76200"/>
            <a:ext cx="9140825" cy="1143000"/>
          </a:xfrm>
          <a:noFill/>
        </p:spPr>
        <p:txBody>
          <a:bodyPr/>
          <a:lstStyle/>
          <a:p>
            <a:pPr eaLnBrk="1" hangingPunct="1"/>
            <a:r>
              <a:rPr lang="pt-BR" dirty="0" smtClean="0">
                <a:solidFill>
                  <a:schemeClr val="bg1"/>
                </a:solidFill>
              </a:rPr>
              <a:t>Horizonte visto no crepúsculo</a:t>
            </a:r>
          </a:p>
        </p:txBody>
      </p:sp>
      <p:sp>
        <p:nvSpPr>
          <p:cNvPr id="41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762000">
              <a:defRPr/>
            </a:pPr>
            <a:fld id="{FE43975F-6A56-47C5-8B8F-91B37B69E6EE}" type="slidenum"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pPr defTabSz="762000">
                <a:defRPr/>
              </a:pPr>
              <a:t>32</a:t>
            </a:fld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32100" name="Rectangle 3"/>
          <p:cNvSpPr>
            <a:spLocks noChangeArrowheads="1"/>
          </p:cNvSpPr>
          <p:nvPr/>
        </p:nvSpPr>
        <p:spPr bwMode="auto">
          <a:xfrm>
            <a:off x="6350" y="5949950"/>
            <a:ext cx="9129713" cy="900113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2101" name="AutoShape 4"/>
          <p:cNvSpPr>
            <a:spLocks noChangeArrowheads="1"/>
          </p:cNvSpPr>
          <p:nvPr/>
        </p:nvSpPr>
        <p:spPr bwMode="auto">
          <a:xfrm>
            <a:off x="4597400" y="5969000"/>
            <a:ext cx="558800" cy="558800"/>
          </a:xfrm>
          <a:prstGeom prst="star16">
            <a:avLst>
              <a:gd name="adj" fmla="val 37500"/>
            </a:avLst>
          </a:prstGeom>
          <a:solidFill>
            <a:srgbClr val="FF0033"/>
          </a:solidFill>
          <a:ln w="50800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6629400" y="4264025"/>
            <a:ext cx="1754188" cy="1684338"/>
            <a:chOff x="4176" y="2686"/>
            <a:chExt cx="1105" cy="1061"/>
          </a:xfrm>
        </p:grpSpPr>
        <p:sp>
          <p:nvSpPr>
            <p:cNvPr id="132135" name="Freeform 6"/>
            <p:cNvSpPr>
              <a:spLocks/>
            </p:cNvSpPr>
            <p:nvPr/>
          </p:nvSpPr>
          <p:spPr bwMode="auto">
            <a:xfrm>
              <a:off x="4176" y="2686"/>
              <a:ext cx="1105" cy="1061"/>
            </a:xfrm>
            <a:custGeom>
              <a:avLst/>
              <a:gdLst>
                <a:gd name="T0" fmla="*/ 485 w 1105"/>
                <a:gd name="T1" fmla="*/ 0 h 1061"/>
                <a:gd name="T2" fmla="*/ 574 w 1105"/>
                <a:gd name="T3" fmla="*/ 44 h 1061"/>
                <a:gd name="T4" fmla="*/ 397 w 1105"/>
                <a:gd name="T5" fmla="*/ 44 h 1061"/>
                <a:gd name="T6" fmla="*/ 574 w 1105"/>
                <a:gd name="T7" fmla="*/ 88 h 1061"/>
                <a:gd name="T8" fmla="*/ 397 w 1105"/>
                <a:gd name="T9" fmla="*/ 88 h 1061"/>
                <a:gd name="T10" fmla="*/ 662 w 1105"/>
                <a:gd name="T11" fmla="*/ 132 h 1061"/>
                <a:gd name="T12" fmla="*/ 397 w 1105"/>
                <a:gd name="T13" fmla="*/ 132 h 1061"/>
                <a:gd name="T14" fmla="*/ 662 w 1105"/>
                <a:gd name="T15" fmla="*/ 176 h 1061"/>
                <a:gd name="T16" fmla="*/ 397 w 1105"/>
                <a:gd name="T17" fmla="*/ 176 h 1061"/>
                <a:gd name="T18" fmla="*/ 750 w 1105"/>
                <a:gd name="T19" fmla="*/ 220 h 1061"/>
                <a:gd name="T20" fmla="*/ 264 w 1105"/>
                <a:gd name="T21" fmla="*/ 220 h 1061"/>
                <a:gd name="T22" fmla="*/ 662 w 1105"/>
                <a:gd name="T23" fmla="*/ 265 h 1061"/>
                <a:gd name="T24" fmla="*/ 264 w 1105"/>
                <a:gd name="T25" fmla="*/ 265 h 1061"/>
                <a:gd name="T26" fmla="*/ 750 w 1105"/>
                <a:gd name="T27" fmla="*/ 309 h 1061"/>
                <a:gd name="T28" fmla="*/ 353 w 1105"/>
                <a:gd name="T29" fmla="*/ 309 h 1061"/>
                <a:gd name="T30" fmla="*/ 794 w 1105"/>
                <a:gd name="T31" fmla="*/ 353 h 1061"/>
                <a:gd name="T32" fmla="*/ 264 w 1105"/>
                <a:gd name="T33" fmla="*/ 397 h 1061"/>
                <a:gd name="T34" fmla="*/ 839 w 1105"/>
                <a:gd name="T35" fmla="*/ 397 h 1061"/>
                <a:gd name="T36" fmla="*/ 176 w 1105"/>
                <a:gd name="T37" fmla="*/ 485 h 1061"/>
                <a:gd name="T38" fmla="*/ 839 w 1105"/>
                <a:gd name="T39" fmla="*/ 485 h 1061"/>
                <a:gd name="T40" fmla="*/ 132 w 1105"/>
                <a:gd name="T41" fmla="*/ 530 h 1061"/>
                <a:gd name="T42" fmla="*/ 927 w 1105"/>
                <a:gd name="T43" fmla="*/ 574 h 1061"/>
                <a:gd name="T44" fmla="*/ 132 w 1105"/>
                <a:gd name="T45" fmla="*/ 618 h 1061"/>
                <a:gd name="T46" fmla="*/ 927 w 1105"/>
                <a:gd name="T47" fmla="*/ 662 h 1061"/>
                <a:gd name="T48" fmla="*/ 88 w 1105"/>
                <a:gd name="T49" fmla="*/ 662 h 1061"/>
                <a:gd name="T50" fmla="*/ 1015 w 1105"/>
                <a:gd name="T51" fmla="*/ 750 h 1061"/>
                <a:gd name="T52" fmla="*/ 0 w 1105"/>
                <a:gd name="T53" fmla="*/ 750 h 1061"/>
                <a:gd name="T54" fmla="*/ 1015 w 1105"/>
                <a:gd name="T55" fmla="*/ 839 h 1061"/>
                <a:gd name="T56" fmla="*/ 88 w 1105"/>
                <a:gd name="T57" fmla="*/ 839 h 1061"/>
                <a:gd name="T58" fmla="*/ 1104 w 1105"/>
                <a:gd name="T59" fmla="*/ 883 h 1061"/>
                <a:gd name="T60" fmla="*/ 44 w 1105"/>
                <a:gd name="T61" fmla="*/ 883 h 1061"/>
                <a:gd name="T62" fmla="*/ 441 w 1105"/>
                <a:gd name="T63" fmla="*/ 883 h 1061"/>
                <a:gd name="T64" fmla="*/ 441 w 1105"/>
                <a:gd name="T65" fmla="*/ 1060 h 1061"/>
                <a:gd name="T66" fmla="*/ 529 w 1105"/>
                <a:gd name="T67" fmla="*/ 1060 h 1061"/>
                <a:gd name="T68" fmla="*/ 529 w 1105"/>
                <a:gd name="T69" fmla="*/ 883 h 106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05"/>
                <a:gd name="T106" fmla="*/ 0 h 1061"/>
                <a:gd name="T107" fmla="*/ 1105 w 1105"/>
                <a:gd name="T108" fmla="*/ 1061 h 106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05" h="1061">
                  <a:moveTo>
                    <a:pt x="485" y="0"/>
                  </a:moveTo>
                  <a:lnTo>
                    <a:pt x="574" y="44"/>
                  </a:lnTo>
                  <a:lnTo>
                    <a:pt x="397" y="44"/>
                  </a:lnTo>
                  <a:lnTo>
                    <a:pt x="574" y="88"/>
                  </a:lnTo>
                  <a:lnTo>
                    <a:pt x="397" y="88"/>
                  </a:lnTo>
                  <a:lnTo>
                    <a:pt x="662" y="132"/>
                  </a:lnTo>
                  <a:lnTo>
                    <a:pt x="397" y="132"/>
                  </a:lnTo>
                  <a:lnTo>
                    <a:pt x="662" y="176"/>
                  </a:lnTo>
                  <a:lnTo>
                    <a:pt x="397" y="176"/>
                  </a:lnTo>
                  <a:lnTo>
                    <a:pt x="750" y="220"/>
                  </a:lnTo>
                  <a:lnTo>
                    <a:pt x="264" y="220"/>
                  </a:lnTo>
                  <a:lnTo>
                    <a:pt x="662" y="265"/>
                  </a:lnTo>
                  <a:lnTo>
                    <a:pt x="264" y="265"/>
                  </a:lnTo>
                  <a:lnTo>
                    <a:pt x="750" y="309"/>
                  </a:lnTo>
                  <a:lnTo>
                    <a:pt x="353" y="309"/>
                  </a:lnTo>
                  <a:lnTo>
                    <a:pt x="794" y="353"/>
                  </a:lnTo>
                  <a:lnTo>
                    <a:pt x="264" y="397"/>
                  </a:lnTo>
                  <a:lnTo>
                    <a:pt x="839" y="397"/>
                  </a:lnTo>
                  <a:lnTo>
                    <a:pt x="176" y="485"/>
                  </a:lnTo>
                  <a:lnTo>
                    <a:pt x="839" y="485"/>
                  </a:lnTo>
                  <a:lnTo>
                    <a:pt x="132" y="530"/>
                  </a:lnTo>
                  <a:lnTo>
                    <a:pt x="927" y="574"/>
                  </a:lnTo>
                  <a:lnTo>
                    <a:pt x="132" y="618"/>
                  </a:lnTo>
                  <a:lnTo>
                    <a:pt x="927" y="662"/>
                  </a:lnTo>
                  <a:lnTo>
                    <a:pt x="88" y="662"/>
                  </a:lnTo>
                  <a:lnTo>
                    <a:pt x="1015" y="750"/>
                  </a:lnTo>
                  <a:lnTo>
                    <a:pt x="0" y="750"/>
                  </a:lnTo>
                  <a:lnTo>
                    <a:pt x="1015" y="839"/>
                  </a:lnTo>
                  <a:lnTo>
                    <a:pt x="88" y="839"/>
                  </a:lnTo>
                  <a:lnTo>
                    <a:pt x="1104" y="883"/>
                  </a:lnTo>
                  <a:lnTo>
                    <a:pt x="44" y="883"/>
                  </a:lnTo>
                  <a:lnTo>
                    <a:pt x="441" y="883"/>
                  </a:lnTo>
                  <a:lnTo>
                    <a:pt x="441" y="1060"/>
                  </a:lnTo>
                  <a:lnTo>
                    <a:pt x="529" y="1060"/>
                  </a:lnTo>
                  <a:lnTo>
                    <a:pt x="529" y="883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2136" name="Rectangle 7"/>
            <p:cNvSpPr>
              <a:spLocks noChangeArrowheads="1"/>
            </p:cNvSpPr>
            <p:nvPr/>
          </p:nvSpPr>
          <p:spPr bwMode="auto">
            <a:xfrm>
              <a:off x="4622" y="3573"/>
              <a:ext cx="80" cy="169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132103" name="AutoShape 8"/>
          <p:cNvSpPr>
            <a:spLocks noChangeArrowheads="1"/>
          </p:cNvSpPr>
          <p:nvPr/>
        </p:nvSpPr>
        <p:spPr bwMode="auto">
          <a:xfrm>
            <a:off x="615950" y="5111750"/>
            <a:ext cx="1816100" cy="825500"/>
          </a:xfrm>
          <a:prstGeom prst="upArrow">
            <a:avLst>
              <a:gd name="adj1" fmla="val 75009"/>
              <a:gd name="adj2" fmla="val 49977"/>
            </a:avLst>
          </a:prstGeom>
          <a:solidFill>
            <a:schemeClr val="bg2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2104" name="Rectangle 9"/>
          <p:cNvSpPr>
            <a:spLocks noChangeArrowheads="1"/>
          </p:cNvSpPr>
          <p:nvPr/>
        </p:nvSpPr>
        <p:spPr bwMode="auto">
          <a:xfrm>
            <a:off x="1682750" y="5645150"/>
            <a:ext cx="215900" cy="2921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2105" name="Rectangle 10"/>
          <p:cNvSpPr>
            <a:spLocks noChangeArrowheads="1"/>
          </p:cNvSpPr>
          <p:nvPr/>
        </p:nvSpPr>
        <p:spPr bwMode="auto">
          <a:xfrm>
            <a:off x="1035050" y="5530850"/>
            <a:ext cx="292100" cy="2159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3" name="Group 11"/>
          <p:cNvGrpSpPr>
            <a:grpSpLocks/>
          </p:cNvGrpSpPr>
          <p:nvPr/>
        </p:nvGrpSpPr>
        <p:grpSpPr bwMode="auto">
          <a:xfrm>
            <a:off x="3073400" y="5334000"/>
            <a:ext cx="636588" cy="611188"/>
            <a:chOff x="1936" y="3360"/>
            <a:chExt cx="401" cy="385"/>
          </a:xfrm>
        </p:grpSpPr>
        <p:sp>
          <p:nvSpPr>
            <p:cNvPr id="132133" name="Freeform 12"/>
            <p:cNvSpPr>
              <a:spLocks/>
            </p:cNvSpPr>
            <p:nvPr/>
          </p:nvSpPr>
          <p:spPr bwMode="auto">
            <a:xfrm>
              <a:off x="1936" y="3360"/>
              <a:ext cx="401" cy="385"/>
            </a:xfrm>
            <a:custGeom>
              <a:avLst/>
              <a:gdLst>
                <a:gd name="T0" fmla="*/ 176 w 401"/>
                <a:gd name="T1" fmla="*/ 0 h 385"/>
                <a:gd name="T2" fmla="*/ 208 w 401"/>
                <a:gd name="T3" fmla="*/ 16 h 385"/>
                <a:gd name="T4" fmla="*/ 144 w 401"/>
                <a:gd name="T5" fmla="*/ 16 h 385"/>
                <a:gd name="T6" fmla="*/ 208 w 401"/>
                <a:gd name="T7" fmla="*/ 32 h 385"/>
                <a:gd name="T8" fmla="*/ 144 w 401"/>
                <a:gd name="T9" fmla="*/ 32 h 385"/>
                <a:gd name="T10" fmla="*/ 240 w 401"/>
                <a:gd name="T11" fmla="*/ 48 h 385"/>
                <a:gd name="T12" fmla="*/ 144 w 401"/>
                <a:gd name="T13" fmla="*/ 48 h 385"/>
                <a:gd name="T14" fmla="*/ 240 w 401"/>
                <a:gd name="T15" fmla="*/ 64 h 385"/>
                <a:gd name="T16" fmla="*/ 144 w 401"/>
                <a:gd name="T17" fmla="*/ 64 h 385"/>
                <a:gd name="T18" fmla="*/ 272 w 401"/>
                <a:gd name="T19" fmla="*/ 80 h 385"/>
                <a:gd name="T20" fmla="*/ 96 w 401"/>
                <a:gd name="T21" fmla="*/ 80 h 385"/>
                <a:gd name="T22" fmla="*/ 240 w 401"/>
                <a:gd name="T23" fmla="*/ 96 h 385"/>
                <a:gd name="T24" fmla="*/ 96 w 401"/>
                <a:gd name="T25" fmla="*/ 96 h 385"/>
                <a:gd name="T26" fmla="*/ 272 w 401"/>
                <a:gd name="T27" fmla="*/ 112 h 385"/>
                <a:gd name="T28" fmla="*/ 128 w 401"/>
                <a:gd name="T29" fmla="*/ 112 h 385"/>
                <a:gd name="T30" fmla="*/ 288 w 401"/>
                <a:gd name="T31" fmla="*/ 128 h 385"/>
                <a:gd name="T32" fmla="*/ 96 w 401"/>
                <a:gd name="T33" fmla="*/ 144 h 385"/>
                <a:gd name="T34" fmla="*/ 304 w 401"/>
                <a:gd name="T35" fmla="*/ 144 h 385"/>
                <a:gd name="T36" fmla="*/ 64 w 401"/>
                <a:gd name="T37" fmla="*/ 176 h 385"/>
                <a:gd name="T38" fmla="*/ 304 w 401"/>
                <a:gd name="T39" fmla="*/ 176 h 385"/>
                <a:gd name="T40" fmla="*/ 48 w 401"/>
                <a:gd name="T41" fmla="*/ 192 h 385"/>
                <a:gd name="T42" fmla="*/ 336 w 401"/>
                <a:gd name="T43" fmla="*/ 208 h 385"/>
                <a:gd name="T44" fmla="*/ 48 w 401"/>
                <a:gd name="T45" fmla="*/ 224 h 385"/>
                <a:gd name="T46" fmla="*/ 336 w 401"/>
                <a:gd name="T47" fmla="*/ 240 h 385"/>
                <a:gd name="T48" fmla="*/ 32 w 401"/>
                <a:gd name="T49" fmla="*/ 240 h 385"/>
                <a:gd name="T50" fmla="*/ 368 w 401"/>
                <a:gd name="T51" fmla="*/ 272 h 385"/>
                <a:gd name="T52" fmla="*/ 0 w 401"/>
                <a:gd name="T53" fmla="*/ 272 h 385"/>
                <a:gd name="T54" fmla="*/ 368 w 401"/>
                <a:gd name="T55" fmla="*/ 304 h 385"/>
                <a:gd name="T56" fmla="*/ 32 w 401"/>
                <a:gd name="T57" fmla="*/ 304 h 385"/>
                <a:gd name="T58" fmla="*/ 400 w 401"/>
                <a:gd name="T59" fmla="*/ 320 h 385"/>
                <a:gd name="T60" fmla="*/ 16 w 401"/>
                <a:gd name="T61" fmla="*/ 320 h 385"/>
                <a:gd name="T62" fmla="*/ 160 w 401"/>
                <a:gd name="T63" fmla="*/ 320 h 385"/>
                <a:gd name="T64" fmla="*/ 160 w 401"/>
                <a:gd name="T65" fmla="*/ 384 h 385"/>
                <a:gd name="T66" fmla="*/ 192 w 401"/>
                <a:gd name="T67" fmla="*/ 384 h 385"/>
                <a:gd name="T68" fmla="*/ 192 w 401"/>
                <a:gd name="T69" fmla="*/ 320 h 38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01"/>
                <a:gd name="T106" fmla="*/ 0 h 385"/>
                <a:gd name="T107" fmla="*/ 401 w 401"/>
                <a:gd name="T108" fmla="*/ 385 h 38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01" h="385">
                  <a:moveTo>
                    <a:pt x="176" y="0"/>
                  </a:moveTo>
                  <a:lnTo>
                    <a:pt x="208" y="16"/>
                  </a:lnTo>
                  <a:lnTo>
                    <a:pt x="144" y="16"/>
                  </a:lnTo>
                  <a:lnTo>
                    <a:pt x="208" y="32"/>
                  </a:lnTo>
                  <a:lnTo>
                    <a:pt x="144" y="32"/>
                  </a:lnTo>
                  <a:lnTo>
                    <a:pt x="240" y="48"/>
                  </a:lnTo>
                  <a:lnTo>
                    <a:pt x="144" y="48"/>
                  </a:lnTo>
                  <a:lnTo>
                    <a:pt x="240" y="64"/>
                  </a:lnTo>
                  <a:lnTo>
                    <a:pt x="144" y="64"/>
                  </a:lnTo>
                  <a:lnTo>
                    <a:pt x="272" y="80"/>
                  </a:lnTo>
                  <a:lnTo>
                    <a:pt x="96" y="80"/>
                  </a:lnTo>
                  <a:lnTo>
                    <a:pt x="240" y="96"/>
                  </a:lnTo>
                  <a:lnTo>
                    <a:pt x="96" y="96"/>
                  </a:lnTo>
                  <a:lnTo>
                    <a:pt x="272" y="112"/>
                  </a:lnTo>
                  <a:lnTo>
                    <a:pt x="128" y="112"/>
                  </a:lnTo>
                  <a:lnTo>
                    <a:pt x="288" y="128"/>
                  </a:lnTo>
                  <a:lnTo>
                    <a:pt x="96" y="144"/>
                  </a:lnTo>
                  <a:lnTo>
                    <a:pt x="304" y="144"/>
                  </a:lnTo>
                  <a:lnTo>
                    <a:pt x="64" y="176"/>
                  </a:lnTo>
                  <a:lnTo>
                    <a:pt x="304" y="176"/>
                  </a:lnTo>
                  <a:lnTo>
                    <a:pt x="48" y="192"/>
                  </a:lnTo>
                  <a:lnTo>
                    <a:pt x="336" y="208"/>
                  </a:lnTo>
                  <a:lnTo>
                    <a:pt x="48" y="224"/>
                  </a:lnTo>
                  <a:lnTo>
                    <a:pt x="336" y="240"/>
                  </a:lnTo>
                  <a:lnTo>
                    <a:pt x="32" y="240"/>
                  </a:lnTo>
                  <a:lnTo>
                    <a:pt x="368" y="272"/>
                  </a:lnTo>
                  <a:lnTo>
                    <a:pt x="0" y="272"/>
                  </a:lnTo>
                  <a:lnTo>
                    <a:pt x="368" y="304"/>
                  </a:lnTo>
                  <a:lnTo>
                    <a:pt x="32" y="304"/>
                  </a:lnTo>
                  <a:lnTo>
                    <a:pt x="400" y="320"/>
                  </a:lnTo>
                  <a:lnTo>
                    <a:pt x="16" y="320"/>
                  </a:lnTo>
                  <a:lnTo>
                    <a:pt x="160" y="320"/>
                  </a:lnTo>
                  <a:lnTo>
                    <a:pt x="160" y="384"/>
                  </a:lnTo>
                  <a:lnTo>
                    <a:pt x="192" y="384"/>
                  </a:lnTo>
                  <a:lnTo>
                    <a:pt x="192" y="320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2134" name="Rectangle 13"/>
            <p:cNvSpPr>
              <a:spLocks noChangeArrowheads="1"/>
            </p:cNvSpPr>
            <p:nvPr/>
          </p:nvSpPr>
          <p:spPr bwMode="auto">
            <a:xfrm>
              <a:off x="2100" y="3684"/>
              <a:ext cx="24" cy="56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782350" name="AutoShape 14"/>
          <p:cNvSpPr>
            <a:spLocks noChangeArrowheads="1"/>
          </p:cNvSpPr>
          <p:nvPr/>
        </p:nvSpPr>
        <p:spPr bwMode="auto">
          <a:xfrm>
            <a:off x="5105400" y="199390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2351" name="AutoShape 15"/>
          <p:cNvSpPr>
            <a:spLocks noChangeArrowheads="1"/>
          </p:cNvSpPr>
          <p:nvPr/>
        </p:nvSpPr>
        <p:spPr bwMode="auto">
          <a:xfrm>
            <a:off x="4572000" y="237490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2352" name="AutoShape 16"/>
          <p:cNvSpPr>
            <a:spLocks noChangeArrowheads="1"/>
          </p:cNvSpPr>
          <p:nvPr/>
        </p:nvSpPr>
        <p:spPr bwMode="auto">
          <a:xfrm>
            <a:off x="5181600" y="275590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2353" name="AutoShape 17"/>
          <p:cNvSpPr>
            <a:spLocks noChangeArrowheads="1"/>
          </p:cNvSpPr>
          <p:nvPr/>
        </p:nvSpPr>
        <p:spPr bwMode="auto">
          <a:xfrm>
            <a:off x="3810000" y="237490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2354" name="AutoShape 18"/>
          <p:cNvSpPr>
            <a:spLocks noChangeArrowheads="1"/>
          </p:cNvSpPr>
          <p:nvPr/>
        </p:nvSpPr>
        <p:spPr bwMode="auto">
          <a:xfrm>
            <a:off x="4356100" y="5422900"/>
            <a:ext cx="292100" cy="292100"/>
          </a:xfrm>
          <a:prstGeom prst="star5">
            <a:avLst/>
          </a:prstGeom>
          <a:solidFill>
            <a:srgbClr val="0099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2355" name="AutoShape 19"/>
          <p:cNvSpPr>
            <a:spLocks noChangeArrowheads="1"/>
          </p:cNvSpPr>
          <p:nvPr/>
        </p:nvSpPr>
        <p:spPr bwMode="auto">
          <a:xfrm>
            <a:off x="5499100" y="4432300"/>
            <a:ext cx="292100" cy="292100"/>
          </a:xfrm>
          <a:prstGeom prst="star5">
            <a:avLst/>
          </a:prstGeom>
          <a:solidFill>
            <a:srgbClr val="0099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2356" name="AutoShape 20"/>
          <p:cNvSpPr>
            <a:spLocks noChangeArrowheads="1"/>
          </p:cNvSpPr>
          <p:nvPr/>
        </p:nvSpPr>
        <p:spPr bwMode="auto">
          <a:xfrm>
            <a:off x="4432300" y="4584700"/>
            <a:ext cx="292100" cy="292100"/>
          </a:xfrm>
          <a:prstGeom prst="star5">
            <a:avLst/>
          </a:prstGeom>
          <a:solidFill>
            <a:srgbClr val="0099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2357" name="AutoShape 21"/>
          <p:cNvSpPr>
            <a:spLocks noChangeArrowheads="1"/>
          </p:cNvSpPr>
          <p:nvPr/>
        </p:nvSpPr>
        <p:spPr bwMode="auto">
          <a:xfrm>
            <a:off x="4660900" y="5194300"/>
            <a:ext cx="292100" cy="292100"/>
          </a:xfrm>
          <a:prstGeom prst="star5">
            <a:avLst/>
          </a:prstGeom>
          <a:solidFill>
            <a:srgbClr val="0099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2358" name="AutoShape 22"/>
          <p:cNvSpPr>
            <a:spLocks noChangeArrowheads="1"/>
          </p:cNvSpPr>
          <p:nvPr/>
        </p:nvSpPr>
        <p:spPr bwMode="auto">
          <a:xfrm>
            <a:off x="4203700" y="4889500"/>
            <a:ext cx="292100" cy="292100"/>
          </a:xfrm>
          <a:prstGeom prst="star5">
            <a:avLst/>
          </a:prstGeom>
          <a:solidFill>
            <a:srgbClr val="0099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2359" name="AutoShape 23"/>
          <p:cNvSpPr>
            <a:spLocks noChangeArrowheads="1"/>
          </p:cNvSpPr>
          <p:nvPr/>
        </p:nvSpPr>
        <p:spPr bwMode="auto">
          <a:xfrm>
            <a:off x="5194300" y="4584700"/>
            <a:ext cx="292100" cy="292100"/>
          </a:xfrm>
          <a:prstGeom prst="star5">
            <a:avLst/>
          </a:prstGeom>
          <a:solidFill>
            <a:srgbClr val="0099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2360" name="AutoShape 24"/>
          <p:cNvSpPr>
            <a:spLocks noChangeArrowheads="1"/>
          </p:cNvSpPr>
          <p:nvPr/>
        </p:nvSpPr>
        <p:spPr bwMode="auto">
          <a:xfrm>
            <a:off x="4660900" y="4356100"/>
            <a:ext cx="292100" cy="292100"/>
          </a:xfrm>
          <a:prstGeom prst="star5">
            <a:avLst/>
          </a:prstGeom>
          <a:solidFill>
            <a:srgbClr val="0099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2361" name="AutoShape 25"/>
          <p:cNvSpPr>
            <a:spLocks noChangeArrowheads="1"/>
          </p:cNvSpPr>
          <p:nvPr/>
        </p:nvSpPr>
        <p:spPr bwMode="auto">
          <a:xfrm>
            <a:off x="5041900" y="4127500"/>
            <a:ext cx="292100" cy="292100"/>
          </a:xfrm>
          <a:prstGeom prst="star5">
            <a:avLst/>
          </a:prstGeom>
          <a:solidFill>
            <a:srgbClr val="0099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2362" name="AutoShape 26"/>
          <p:cNvSpPr>
            <a:spLocks noChangeArrowheads="1"/>
          </p:cNvSpPr>
          <p:nvPr/>
        </p:nvSpPr>
        <p:spPr bwMode="auto">
          <a:xfrm>
            <a:off x="4889500" y="4813300"/>
            <a:ext cx="292100" cy="292100"/>
          </a:xfrm>
          <a:prstGeom prst="star5">
            <a:avLst/>
          </a:prstGeom>
          <a:solidFill>
            <a:srgbClr val="0099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2363" name="AutoShape 27"/>
          <p:cNvSpPr>
            <a:spLocks noChangeArrowheads="1"/>
          </p:cNvSpPr>
          <p:nvPr/>
        </p:nvSpPr>
        <p:spPr bwMode="auto">
          <a:xfrm>
            <a:off x="4584700" y="3822700"/>
            <a:ext cx="292100" cy="292100"/>
          </a:xfrm>
          <a:prstGeom prst="star5">
            <a:avLst/>
          </a:prstGeom>
          <a:solidFill>
            <a:srgbClr val="0099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2364" name="AutoShape 28"/>
          <p:cNvSpPr>
            <a:spLocks noChangeArrowheads="1"/>
          </p:cNvSpPr>
          <p:nvPr/>
        </p:nvSpPr>
        <p:spPr bwMode="auto">
          <a:xfrm>
            <a:off x="5181600" y="237490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2122" name="Rectangle 29"/>
          <p:cNvSpPr>
            <a:spLocks noChangeArrowheads="1"/>
          </p:cNvSpPr>
          <p:nvPr/>
        </p:nvSpPr>
        <p:spPr bwMode="auto">
          <a:xfrm>
            <a:off x="84138" y="5622925"/>
            <a:ext cx="296862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r>
              <a:rPr lang="pt-BR" sz="1600">
                <a:solidFill>
                  <a:srgbClr val="FFFF00"/>
                </a:solidFill>
              </a:rPr>
              <a:t>7</a:t>
            </a:r>
          </a:p>
        </p:txBody>
      </p:sp>
      <p:sp>
        <p:nvSpPr>
          <p:cNvPr id="782366" name="AutoShape 30"/>
          <p:cNvSpPr>
            <a:spLocks noChangeArrowheads="1"/>
          </p:cNvSpPr>
          <p:nvPr/>
        </p:nvSpPr>
        <p:spPr bwMode="auto">
          <a:xfrm>
            <a:off x="4203700" y="261620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2124" name="Text Box 31"/>
          <p:cNvSpPr txBox="1">
            <a:spLocks noChangeArrowheads="1"/>
          </p:cNvSpPr>
          <p:nvPr/>
        </p:nvSpPr>
        <p:spPr bwMode="auto">
          <a:xfrm>
            <a:off x="8569325" y="2133600"/>
            <a:ext cx="431800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Ári</a:t>
            </a:r>
          </a:p>
        </p:txBody>
      </p:sp>
      <p:sp>
        <p:nvSpPr>
          <p:cNvPr id="132125" name="Text Box 32"/>
          <p:cNvSpPr txBox="1">
            <a:spLocks noChangeArrowheads="1"/>
          </p:cNvSpPr>
          <p:nvPr/>
        </p:nvSpPr>
        <p:spPr bwMode="auto">
          <a:xfrm>
            <a:off x="8588375" y="4800600"/>
            <a:ext cx="450850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Pei</a:t>
            </a:r>
          </a:p>
        </p:txBody>
      </p:sp>
      <p:grpSp>
        <p:nvGrpSpPr>
          <p:cNvPr id="4" name="Group 33"/>
          <p:cNvGrpSpPr>
            <a:grpSpLocks/>
          </p:cNvGrpSpPr>
          <p:nvPr/>
        </p:nvGrpSpPr>
        <p:grpSpPr bwMode="auto">
          <a:xfrm>
            <a:off x="4962525" y="5562600"/>
            <a:ext cx="295275" cy="409575"/>
            <a:chOff x="652" y="30"/>
            <a:chExt cx="1744" cy="2418"/>
          </a:xfrm>
        </p:grpSpPr>
        <p:sp>
          <p:nvSpPr>
            <p:cNvPr id="782370" name="AutoShape 34"/>
            <p:cNvSpPr>
              <a:spLocks noChangeArrowheads="1"/>
            </p:cNvSpPr>
            <p:nvPr/>
          </p:nvSpPr>
          <p:spPr bwMode="auto">
            <a:xfrm>
              <a:off x="2208" y="1351"/>
              <a:ext cx="188" cy="178"/>
            </a:xfrm>
            <a:prstGeom prst="star5">
              <a:avLst/>
            </a:prstGeom>
            <a:solidFill>
              <a:srgbClr val="FFFF00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2128" name="Freeform 35"/>
            <p:cNvSpPr>
              <a:spLocks/>
            </p:cNvSpPr>
            <p:nvPr/>
          </p:nvSpPr>
          <p:spPr bwMode="auto">
            <a:xfrm>
              <a:off x="720" y="1200"/>
              <a:ext cx="576" cy="1248"/>
            </a:xfrm>
            <a:custGeom>
              <a:avLst/>
              <a:gdLst>
                <a:gd name="T0" fmla="*/ 0 w 576"/>
                <a:gd name="T1" fmla="*/ 0 h 1248"/>
                <a:gd name="T2" fmla="*/ 384 w 576"/>
                <a:gd name="T3" fmla="*/ 480 h 1248"/>
                <a:gd name="T4" fmla="*/ 576 w 576"/>
                <a:gd name="T5" fmla="*/ 1248 h 1248"/>
                <a:gd name="T6" fmla="*/ 0 60000 65536"/>
                <a:gd name="T7" fmla="*/ 0 60000 65536"/>
                <a:gd name="T8" fmla="*/ 0 60000 65536"/>
                <a:gd name="T9" fmla="*/ 0 w 576"/>
                <a:gd name="T10" fmla="*/ 0 h 1248"/>
                <a:gd name="T11" fmla="*/ 576 w 576"/>
                <a:gd name="T12" fmla="*/ 1248 h 124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76" h="1248">
                  <a:moveTo>
                    <a:pt x="0" y="0"/>
                  </a:moveTo>
                  <a:cubicBezTo>
                    <a:pt x="144" y="136"/>
                    <a:pt x="288" y="272"/>
                    <a:pt x="384" y="480"/>
                  </a:cubicBezTo>
                  <a:cubicBezTo>
                    <a:pt x="480" y="688"/>
                    <a:pt x="528" y="968"/>
                    <a:pt x="576" y="124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2129" name="Freeform 36"/>
            <p:cNvSpPr>
              <a:spLocks/>
            </p:cNvSpPr>
            <p:nvPr/>
          </p:nvSpPr>
          <p:spPr bwMode="auto">
            <a:xfrm>
              <a:off x="960" y="624"/>
              <a:ext cx="440" cy="1824"/>
            </a:xfrm>
            <a:custGeom>
              <a:avLst/>
              <a:gdLst>
                <a:gd name="T0" fmla="*/ 0 w 440"/>
                <a:gd name="T1" fmla="*/ 0 h 1824"/>
                <a:gd name="T2" fmla="*/ 384 w 440"/>
                <a:gd name="T3" fmla="*/ 816 h 1824"/>
                <a:gd name="T4" fmla="*/ 336 w 440"/>
                <a:gd name="T5" fmla="*/ 1824 h 1824"/>
                <a:gd name="T6" fmla="*/ 0 60000 65536"/>
                <a:gd name="T7" fmla="*/ 0 60000 65536"/>
                <a:gd name="T8" fmla="*/ 0 60000 65536"/>
                <a:gd name="T9" fmla="*/ 0 w 440"/>
                <a:gd name="T10" fmla="*/ 0 h 1824"/>
                <a:gd name="T11" fmla="*/ 440 w 440"/>
                <a:gd name="T12" fmla="*/ 1824 h 18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40" h="1824">
                  <a:moveTo>
                    <a:pt x="0" y="0"/>
                  </a:moveTo>
                  <a:cubicBezTo>
                    <a:pt x="164" y="256"/>
                    <a:pt x="328" y="512"/>
                    <a:pt x="384" y="816"/>
                  </a:cubicBezTo>
                  <a:cubicBezTo>
                    <a:pt x="440" y="1120"/>
                    <a:pt x="388" y="1472"/>
                    <a:pt x="336" y="1824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2130" name="Freeform 37"/>
            <p:cNvSpPr>
              <a:spLocks/>
            </p:cNvSpPr>
            <p:nvPr/>
          </p:nvSpPr>
          <p:spPr bwMode="auto">
            <a:xfrm>
              <a:off x="1296" y="960"/>
              <a:ext cx="768" cy="1488"/>
            </a:xfrm>
            <a:custGeom>
              <a:avLst/>
              <a:gdLst>
                <a:gd name="T0" fmla="*/ 768 w 768"/>
                <a:gd name="T1" fmla="*/ 0 h 1488"/>
                <a:gd name="T2" fmla="*/ 384 w 768"/>
                <a:gd name="T3" fmla="*/ 528 h 1488"/>
                <a:gd name="T4" fmla="*/ 240 w 768"/>
                <a:gd name="T5" fmla="*/ 1056 h 1488"/>
                <a:gd name="T6" fmla="*/ 0 w 768"/>
                <a:gd name="T7" fmla="*/ 1488 h 14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8"/>
                <a:gd name="T13" fmla="*/ 0 h 1488"/>
                <a:gd name="T14" fmla="*/ 768 w 768"/>
                <a:gd name="T15" fmla="*/ 1488 h 14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8" h="1488">
                  <a:moveTo>
                    <a:pt x="768" y="0"/>
                  </a:moveTo>
                  <a:cubicBezTo>
                    <a:pt x="620" y="176"/>
                    <a:pt x="472" y="352"/>
                    <a:pt x="384" y="528"/>
                  </a:cubicBezTo>
                  <a:cubicBezTo>
                    <a:pt x="296" y="704"/>
                    <a:pt x="304" y="896"/>
                    <a:pt x="240" y="1056"/>
                  </a:cubicBezTo>
                  <a:cubicBezTo>
                    <a:pt x="176" y="1216"/>
                    <a:pt x="88" y="1352"/>
                    <a:pt x="0" y="148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2131" name="Freeform 38"/>
            <p:cNvSpPr>
              <a:spLocks/>
            </p:cNvSpPr>
            <p:nvPr/>
          </p:nvSpPr>
          <p:spPr bwMode="auto">
            <a:xfrm>
              <a:off x="1344" y="336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2132" name="Freeform 39"/>
            <p:cNvSpPr>
              <a:spLocks/>
            </p:cNvSpPr>
            <p:nvPr/>
          </p:nvSpPr>
          <p:spPr bwMode="auto">
            <a:xfrm flipH="1">
              <a:off x="652" y="30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42" name="CaixaDeTexto 41"/>
          <p:cNvSpPr txBox="1"/>
          <p:nvPr/>
        </p:nvSpPr>
        <p:spPr>
          <a:xfrm>
            <a:off x="4218812" y="6501280"/>
            <a:ext cx="13260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0" dirty="0" smtClean="0">
                <a:solidFill>
                  <a:srgbClr val="000000"/>
                </a:solidFill>
              </a:rPr>
              <a:t>Lado oeste</a:t>
            </a:r>
            <a:endParaRPr lang="pt-BR" b="0" dirty="0">
              <a:solidFill>
                <a:srgbClr val="000000"/>
              </a:solidFill>
            </a:endParaRPr>
          </a:p>
        </p:txBody>
      </p:sp>
      <p:pic>
        <p:nvPicPr>
          <p:cNvPr id="43" name="Picture 12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148336" y="10467"/>
            <a:ext cx="951026" cy="1159688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00"/>
            </a:gs>
            <a:gs pos="20000">
              <a:srgbClr val="000040"/>
            </a:gs>
            <a:gs pos="50000">
              <a:srgbClr val="400040"/>
            </a:gs>
            <a:gs pos="75000">
              <a:srgbClr val="8F0040"/>
            </a:gs>
            <a:gs pos="89999">
              <a:srgbClr val="F27300"/>
            </a:gs>
            <a:gs pos="100000">
              <a:srgbClr val="FFBF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3" name="Rectangle 2"/>
          <p:cNvSpPr>
            <a:spLocks noGrp="1" noChangeArrowheads="1"/>
          </p:cNvSpPr>
          <p:nvPr>
            <p:ph type="title"/>
          </p:nvPr>
        </p:nvSpPr>
        <p:spPr>
          <a:xfrm>
            <a:off x="1588" y="44624"/>
            <a:ext cx="9140825" cy="1143000"/>
          </a:xfrm>
          <a:noFill/>
        </p:spPr>
        <p:txBody>
          <a:bodyPr/>
          <a:lstStyle/>
          <a:p>
            <a:pPr eaLnBrk="1" hangingPunct="1"/>
            <a:r>
              <a:rPr lang="pt-BR" dirty="0" smtClean="0">
                <a:solidFill>
                  <a:schemeClr val="bg1"/>
                </a:solidFill>
              </a:rPr>
              <a:t>Horizonte visto no crepúsculo</a:t>
            </a:r>
          </a:p>
        </p:txBody>
      </p:sp>
      <p:sp>
        <p:nvSpPr>
          <p:cNvPr id="39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762000">
              <a:defRPr/>
            </a:pPr>
            <a:fld id="{649AB5CA-0029-45D0-9E0E-28454F94E7F3}" type="slidenum"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pPr defTabSz="762000">
                <a:defRPr/>
              </a:pPr>
              <a:t>33</a:t>
            </a:fld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33124" name="Rectangle 3"/>
          <p:cNvSpPr>
            <a:spLocks noChangeArrowheads="1"/>
          </p:cNvSpPr>
          <p:nvPr/>
        </p:nvSpPr>
        <p:spPr bwMode="auto">
          <a:xfrm>
            <a:off x="6350" y="5949950"/>
            <a:ext cx="9129713" cy="900113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3125" name="AutoShape 4"/>
          <p:cNvSpPr>
            <a:spLocks noChangeArrowheads="1"/>
          </p:cNvSpPr>
          <p:nvPr/>
        </p:nvSpPr>
        <p:spPr bwMode="auto">
          <a:xfrm>
            <a:off x="4699000" y="5969000"/>
            <a:ext cx="558800" cy="558800"/>
          </a:xfrm>
          <a:prstGeom prst="star16">
            <a:avLst>
              <a:gd name="adj" fmla="val 37500"/>
            </a:avLst>
          </a:prstGeom>
          <a:solidFill>
            <a:srgbClr val="FF0033"/>
          </a:solidFill>
          <a:ln w="50800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6629400" y="4264025"/>
            <a:ext cx="1754188" cy="1684338"/>
            <a:chOff x="4176" y="2686"/>
            <a:chExt cx="1105" cy="1061"/>
          </a:xfrm>
        </p:grpSpPr>
        <p:sp>
          <p:nvSpPr>
            <p:cNvPr id="133157" name="Freeform 6"/>
            <p:cNvSpPr>
              <a:spLocks/>
            </p:cNvSpPr>
            <p:nvPr/>
          </p:nvSpPr>
          <p:spPr bwMode="auto">
            <a:xfrm>
              <a:off x="4176" y="2686"/>
              <a:ext cx="1105" cy="1061"/>
            </a:xfrm>
            <a:custGeom>
              <a:avLst/>
              <a:gdLst>
                <a:gd name="T0" fmla="*/ 485 w 1105"/>
                <a:gd name="T1" fmla="*/ 0 h 1061"/>
                <a:gd name="T2" fmla="*/ 574 w 1105"/>
                <a:gd name="T3" fmla="*/ 44 h 1061"/>
                <a:gd name="T4" fmla="*/ 397 w 1105"/>
                <a:gd name="T5" fmla="*/ 44 h 1061"/>
                <a:gd name="T6" fmla="*/ 574 w 1105"/>
                <a:gd name="T7" fmla="*/ 88 h 1061"/>
                <a:gd name="T8" fmla="*/ 397 w 1105"/>
                <a:gd name="T9" fmla="*/ 88 h 1061"/>
                <a:gd name="T10" fmla="*/ 662 w 1105"/>
                <a:gd name="T11" fmla="*/ 132 h 1061"/>
                <a:gd name="T12" fmla="*/ 397 w 1105"/>
                <a:gd name="T13" fmla="*/ 132 h 1061"/>
                <a:gd name="T14" fmla="*/ 662 w 1105"/>
                <a:gd name="T15" fmla="*/ 176 h 1061"/>
                <a:gd name="T16" fmla="*/ 397 w 1105"/>
                <a:gd name="T17" fmla="*/ 176 h 1061"/>
                <a:gd name="T18" fmla="*/ 750 w 1105"/>
                <a:gd name="T19" fmla="*/ 220 h 1061"/>
                <a:gd name="T20" fmla="*/ 264 w 1105"/>
                <a:gd name="T21" fmla="*/ 220 h 1061"/>
                <a:gd name="T22" fmla="*/ 662 w 1105"/>
                <a:gd name="T23" fmla="*/ 265 h 1061"/>
                <a:gd name="T24" fmla="*/ 264 w 1105"/>
                <a:gd name="T25" fmla="*/ 265 h 1061"/>
                <a:gd name="T26" fmla="*/ 750 w 1105"/>
                <a:gd name="T27" fmla="*/ 309 h 1061"/>
                <a:gd name="T28" fmla="*/ 353 w 1105"/>
                <a:gd name="T29" fmla="*/ 309 h 1061"/>
                <a:gd name="T30" fmla="*/ 794 w 1105"/>
                <a:gd name="T31" fmla="*/ 353 h 1061"/>
                <a:gd name="T32" fmla="*/ 264 w 1105"/>
                <a:gd name="T33" fmla="*/ 397 h 1061"/>
                <a:gd name="T34" fmla="*/ 839 w 1105"/>
                <a:gd name="T35" fmla="*/ 397 h 1061"/>
                <a:gd name="T36" fmla="*/ 176 w 1105"/>
                <a:gd name="T37" fmla="*/ 485 h 1061"/>
                <a:gd name="T38" fmla="*/ 839 w 1105"/>
                <a:gd name="T39" fmla="*/ 485 h 1061"/>
                <a:gd name="T40" fmla="*/ 132 w 1105"/>
                <a:gd name="T41" fmla="*/ 530 h 1061"/>
                <a:gd name="T42" fmla="*/ 927 w 1105"/>
                <a:gd name="T43" fmla="*/ 574 h 1061"/>
                <a:gd name="T44" fmla="*/ 132 w 1105"/>
                <a:gd name="T45" fmla="*/ 618 h 1061"/>
                <a:gd name="T46" fmla="*/ 927 w 1105"/>
                <a:gd name="T47" fmla="*/ 662 h 1061"/>
                <a:gd name="T48" fmla="*/ 88 w 1105"/>
                <a:gd name="T49" fmla="*/ 662 h 1061"/>
                <a:gd name="T50" fmla="*/ 1015 w 1105"/>
                <a:gd name="T51" fmla="*/ 750 h 1061"/>
                <a:gd name="T52" fmla="*/ 0 w 1105"/>
                <a:gd name="T53" fmla="*/ 750 h 1061"/>
                <a:gd name="T54" fmla="*/ 1015 w 1105"/>
                <a:gd name="T55" fmla="*/ 839 h 1061"/>
                <a:gd name="T56" fmla="*/ 88 w 1105"/>
                <a:gd name="T57" fmla="*/ 839 h 1061"/>
                <a:gd name="T58" fmla="*/ 1104 w 1105"/>
                <a:gd name="T59" fmla="*/ 883 h 1061"/>
                <a:gd name="T60" fmla="*/ 44 w 1105"/>
                <a:gd name="T61" fmla="*/ 883 h 1061"/>
                <a:gd name="T62" fmla="*/ 441 w 1105"/>
                <a:gd name="T63" fmla="*/ 883 h 1061"/>
                <a:gd name="T64" fmla="*/ 441 w 1105"/>
                <a:gd name="T65" fmla="*/ 1060 h 1061"/>
                <a:gd name="T66" fmla="*/ 529 w 1105"/>
                <a:gd name="T67" fmla="*/ 1060 h 1061"/>
                <a:gd name="T68" fmla="*/ 529 w 1105"/>
                <a:gd name="T69" fmla="*/ 883 h 106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05"/>
                <a:gd name="T106" fmla="*/ 0 h 1061"/>
                <a:gd name="T107" fmla="*/ 1105 w 1105"/>
                <a:gd name="T108" fmla="*/ 1061 h 106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05" h="1061">
                  <a:moveTo>
                    <a:pt x="485" y="0"/>
                  </a:moveTo>
                  <a:lnTo>
                    <a:pt x="574" y="44"/>
                  </a:lnTo>
                  <a:lnTo>
                    <a:pt x="397" y="44"/>
                  </a:lnTo>
                  <a:lnTo>
                    <a:pt x="574" y="88"/>
                  </a:lnTo>
                  <a:lnTo>
                    <a:pt x="397" y="88"/>
                  </a:lnTo>
                  <a:lnTo>
                    <a:pt x="662" y="132"/>
                  </a:lnTo>
                  <a:lnTo>
                    <a:pt x="397" y="132"/>
                  </a:lnTo>
                  <a:lnTo>
                    <a:pt x="662" y="176"/>
                  </a:lnTo>
                  <a:lnTo>
                    <a:pt x="397" y="176"/>
                  </a:lnTo>
                  <a:lnTo>
                    <a:pt x="750" y="220"/>
                  </a:lnTo>
                  <a:lnTo>
                    <a:pt x="264" y="220"/>
                  </a:lnTo>
                  <a:lnTo>
                    <a:pt x="662" y="265"/>
                  </a:lnTo>
                  <a:lnTo>
                    <a:pt x="264" y="265"/>
                  </a:lnTo>
                  <a:lnTo>
                    <a:pt x="750" y="309"/>
                  </a:lnTo>
                  <a:lnTo>
                    <a:pt x="353" y="309"/>
                  </a:lnTo>
                  <a:lnTo>
                    <a:pt x="794" y="353"/>
                  </a:lnTo>
                  <a:lnTo>
                    <a:pt x="264" y="397"/>
                  </a:lnTo>
                  <a:lnTo>
                    <a:pt x="839" y="397"/>
                  </a:lnTo>
                  <a:lnTo>
                    <a:pt x="176" y="485"/>
                  </a:lnTo>
                  <a:lnTo>
                    <a:pt x="839" y="485"/>
                  </a:lnTo>
                  <a:lnTo>
                    <a:pt x="132" y="530"/>
                  </a:lnTo>
                  <a:lnTo>
                    <a:pt x="927" y="574"/>
                  </a:lnTo>
                  <a:lnTo>
                    <a:pt x="132" y="618"/>
                  </a:lnTo>
                  <a:lnTo>
                    <a:pt x="927" y="662"/>
                  </a:lnTo>
                  <a:lnTo>
                    <a:pt x="88" y="662"/>
                  </a:lnTo>
                  <a:lnTo>
                    <a:pt x="1015" y="750"/>
                  </a:lnTo>
                  <a:lnTo>
                    <a:pt x="0" y="750"/>
                  </a:lnTo>
                  <a:lnTo>
                    <a:pt x="1015" y="839"/>
                  </a:lnTo>
                  <a:lnTo>
                    <a:pt x="88" y="839"/>
                  </a:lnTo>
                  <a:lnTo>
                    <a:pt x="1104" y="883"/>
                  </a:lnTo>
                  <a:lnTo>
                    <a:pt x="44" y="883"/>
                  </a:lnTo>
                  <a:lnTo>
                    <a:pt x="441" y="883"/>
                  </a:lnTo>
                  <a:lnTo>
                    <a:pt x="441" y="1060"/>
                  </a:lnTo>
                  <a:lnTo>
                    <a:pt x="529" y="1060"/>
                  </a:lnTo>
                  <a:lnTo>
                    <a:pt x="529" y="883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3158" name="Rectangle 7"/>
            <p:cNvSpPr>
              <a:spLocks noChangeArrowheads="1"/>
            </p:cNvSpPr>
            <p:nvPr/>
          </p:nvSpPr>
          <p:spPr bwMode="auto">
            <a:xfrm>
              <a:off x="4622" y="3573"/>
              <a:ext cx="80" cy="169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133127" name="AutoShape 8"/>
          <p:cNvSpPr>
            <a:spLocks noChangeArrowheads="1"/>
          </p:cNvSpPr>
          <p:nvPr/>
        </p:nvSpPr>
        <p:spPr bwMode="auto">
          <a:xfrm>
            <a:off x="615950" y="5111750"/>
            <a:ext cx="1816100" cy="825500"/>
          </a:xfrm>
          <a:prstGeom prst="upArrow">
            <a:avLst>
              <a:gd name="adj1" fmla="val 75009"/>
              <a:gd name="adj2" fmla="val 49977"/>
            </a:avLst>
          </a:prstGeom>
          <a:solidFill>
            <a:schemeClr val="bg2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3128" name="Rectangle 9"/>
          <p:cNvSpPr>
            <a:spLocks noChangeArrowheads="1"/>
          </p:cNvSpPr>
          <p:nvPr/>
        </p:nvSpPr>
        <p:spPr bwMode="auto">
          <a:xfrm>
            <a:off x="1682750" y="5645150"/>
            <a:ext cx="215900" cy="2921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3129" name="Rectangle 10"/>
          <p:cNvSpPr>
            <a:spLocks noChangeArrowheads="1"/>
          </p:cNvSpPr>
          <p:nvPr/>
        </p:nvSpPr>
        <p:spPr bwMode="auto">
          <a:xfrm>
            <a:off x="1035050" y="5530850"/>
            <a:ext cx="292100" cy="2159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3" name="Group 11"/>
          <p:cNvGrpSpPr>
            <a:grpSpLocks/>
          </p:cNvGrpSpPr>
          <p:nvPr/>
        </p:nvGrpSpPr>
        <p:grpSpPr bwMode="auto">
          <a:xfrm>
            <a:off x="3073400" y="5334000"/>
            <a:ext cx="636588" cy="611188"/>
            <a:chOff x="1936" y="3360"/>
            <a:chExt cx="401" cy="385"/>
          </a:xfrm>
        </p:grpSpPr>
        <p:sp>
          <p:nvSpPr>
            <p:cNvPr id="133155" name="Freeform 12"/>
            <p:cNvSpPr>
              <a:spLocks/>
            </p:cNvSpPr>
            <p:nvPr/>
          </p:nvSpPr>
          <p:spPr bwMode="auto">
            <a:xfrm>
              <a:off x="1936" y="3360"/>
              <a:ext cx="401" cy="385"/>
            </a:xfrm>
            <a:custGeom>
              <a:avLst/>
              <a:gdLst>
                <a:gd name="T0" fmla="*/ 176 w 401"/>
                <a:gd name="T1" fmla="*/ 0 h 385"/>
                <a:gd name="T2" fmla="*/ 208 w 401"/>
                <a:gd name="T3" fmla="*/ 16 h 385"/>
                <a:gd name="T4" fmla="*/ 144 w 401"/>
                <a:gd name="T5" fmla="*/ 16 h 385"/>
                <a:gd name="T6" fmla="*/ 208 w 401"/>
                <a:gd name="T7" fmla="*/ 32 h 385"/>
                <a:gd name="T8" fmla="*/ 144 w 401"/>
                <a:gd name="T9" fmla="*/ 32 h 385"/>
                <a:gd name="T10" fmla="*/ 240 w 401"/>
                <a:gd name="T11" fmla="*/ 48 h 385"/>
                <a:gd name="T12" fmla="*/ 144 w 401"/>
                <a:gd name="T13" fmla="*/ 48 h 385"/>
                <a:gd name="T14" fmla="*/ 240 w 401"/>
                <a:gd name="T15" fmla="*/ 64 h 385"/>
                <a:gd name="T16" fmla="*/ 144 w 401"/>
                <a:gd name="T17" fmla="*/ 64 h 385"/>
                <a:gd name="T18" fmla="*/ 272 w 401"/>
                <a:gd name="T19" fmla="*/ 80 h 385"/>
                <a:gd name="T20" fmla="*/ 96 w 401"/>
                <a:gd name="T21" fmla="*/ 80 h 385"/>
                <a:gd name="T22" fmla="*/ 240 w 401"/>
                <a:gd name="T23" fmla="*/ 96 h 385"/>
                <a:gd name="T24" fmla="*/ 96 w 401"/>
                <a:gd name="T25" fmla="*/ 96 h 385"/>
                <a:gd name="T26" fmla="*/ 272 w 401"/>
                <a:gd name="T27" fmla="*/ 112 h 385"/>
                <a:gd name="T28" fmla="*/ 128 w 401"/>
                <a:gd name="T29" fmla="*/ 112 h 385"/>
                <a:gd name="T30" fmla="*/ 288 w 401"/>
                <a:gd name="T31" fmla="*/ 128 h 385"/>
                <a:gd name="T32" fmla="*/ 96 w 401"/>
                <a:gd name="T33" fmla="*/ 144 h 385"/>
                <a:gd name="T34" fmla="*/ 304 w 401"/>
                <a:gd name="T35" fmla="*/ 144 h 385"/>
                <a:gd name="T36" fmla="*/ 64 w 401"/>
                <a:gd name="T37" fmla="*/ 176 h 385"/>
                <a:gd name="T38" fmla="*/ 304 w 401"/>
                <a:gd name="T39" fmla="*/ 176 h 385"/>
                <a:gd name="T40" fmla="*/ 48 w 401"/>
                <a:gd name="T41" fmla="*/ 192 h 385"/>
                <a:gd name="T42" fmla="*/ 336 w 401"/>
                <a:gd name="T43" fmla="*/ 208 h 385"/>
                <a:gd name="T44" fmla="*/ 48 w 401"/>
                <a:gd name="T45" fmla="*/ 224 h 385"/>
                <a:gd name="T46" fmla="*/ 336 w 401"/>
                <a:gd name="T47" fmla="*/ 240 h 385"/>
                <a:gd name="T48" fmla="*/ 32 w 401"/>
                <a:gd name="T49" fmla="*/ 240 h 385"/>
                <a:gd name="T50" fmla="*/ 368 w 401"/>
                <a:gd name="T51" fmla="*/ 272 h 385"/>
                <a:gd name="T52" fmla="*/ 0 w 401"/>
                <a:gd name="T53" fmla="*/ 272 h 385"/>
                <a:gd name="T54" fmla="*/ 368 w 401"/>
                <a:gd name="T55" fmla="*/ 304 h 385"/>
                <a:gd name="T56" fmla="*/ 32 w 401"/>
                <a:gd name="T57" fmla="*/ 304 h 385"/>
                <a:gd name="T58" fmla="*/ 400 w 401"/>
                <a:gd name="T59" fmla="*/ 320 h 385"/>
                <a:gd name="T60" fmla="*/ 16 w 401"/>
                <a:gd name="T61" fmla="*/ 320 h 385"/>
                <a:gd name="T62" fmla="*/ 160 w 401"/>
                <a:gd name="T63" fmla="*/ 320 h 385"/>
                <a:gd name="T64" fmla="*/ 160 w 401"/>
                <a:gd name="T65" fmla="*/ 384 h 385"/>
                <a:gd name="T66" fmla="*/ 192 w 401"/>
                <a:gd name="T67" fmla="*/ 384 h 385"/>
                <a:gd name="T68" fmla="*/ 192 w 401"/>
                <a:gd name="T69" fmla="*/ 320 h 38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01"/>
                <a:gd name="T106" fmla="*/ 0 h 385"/>
                <a:gd name="T107" fmla="*/ 401 w 401"/>
                <a:gd name="T108" fmla="*/ 385 h 38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01" h="385">
                  <a:moveTo>
                    <a:pt x="176" y="0"/>
                  </a:moveTo>
                  <a:lnTo>
                    <a:pt x="208" y="16"/>
                  </a:lnTo>
                  <a:lnTo>
                    <a:pt x="144" y="16"/>
                  </a:lnTo>
                  <a:lnTo>
                    <a:pt x="208" y="32"/>
                  </a:lnTo>
                  <a:lnTo>
                    <a:pt x="144" y="32"/>
                  </a:lnTo>
                  <a:lnTo>
                    <a:pt x="240" y="48"/>
                  </a:lnTo>
                  <a:lnTo>
                    <a:pt x="144" y="48"/>
                  </a:lnTo>
                  <a:lnTo>
                    <a:pt x="240" y="64"/>
                  </a:lnTo>
                  <a:lnTo>
                    <a:pt x="144" y="64"/>
                  </a:lnTo>
                  <a:lnTo>
                    <a:pt x="272" y="80"/>
                  </a:lnTo>
                  <a:lnTo>
                    <a:pt x="96" y="80"/>
                  </a:lnTo>
                  <a:lnTo>
                    <a:pt x="240" y="96"/>
                  </a:lnTo>
                  <a:lnTo>
                    <a:pt x="96" y="96"/>
                  </a:lnTo>
                  <a:lnTo>
                    <a:pt x="272" y="112"/>
                  </a:lnTo>
                  <a:lnTo>
                    <a:pt x="128" y="112"/>
                  </a:lnTo>
                  <a:lnTo>
                    <a:pt x="288" y="128"/>
                  </a:lnTo>
                  <a:lnTo>
                    <a:pt x="96" y="144"/>
                  </a:lnTo>
                  <a:lnTo>
                    <a:pt x="304" y="144"/>
                  </a:lnTo>
                  <a:lnTo>
                    <a:pt x="64" y="176"/>
                  </a:lnTo>
                  <a:lnTo>
                    <a:pt x="304" y="176"/>
                  </a:lnTo>
                  <a:lnTo>
                    <a:pt x="48" y="192"/>
                  </a:lnTo>
                  <a:lnTo>
                    <a:pt x="336" y="208"/>
                  </a:lnTo>
                  <a:lnTo>
                    <a:pt x="48" y="224"/>
                  </a:lnTo>
                  <a:lnTo>
                    <a:pt x="336" y="240"/>
                  </a:lnTo>
                  <a:lnTo>
                    <a:pt x="32" y="240"/>
                  </a:lnTo>
                  <a:lnTo>
                    <a:pt x="368" y="272"/>
                  </a:lnTo>
                  <a:lnTo>
                    <a:pt x="0" y="272"/>
                  </a:lnTo>
                  <a:lnTo>
                    <a:pt x="368" y="304"/>
                  </a:lnTo>
                  <a:lnTo>
                    <a:pt x="32" y="304"/>
                  </a:lnTo>
                  <a:lnTo>
                    <a:pt x="400" y="320"/>
                  </a:lnTo>
                  <a:lnTo>
                    <a:pt x="16" y="320"/>
                  </a:lnTo>
                  <a:lnTo>
                    <a:pt x="160" y="320"/>
                  </a:lnTo>
                  <a:lnTo>
                    <a:pt x="160" y="384"/>
                  </a:lnTo>
                  <a:lnTo>
                    <a:pt x="192" y="384"/>
                  </a:lnTo>
                  <a:lnTo>
                    <a:pt x="192" y="320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3156" name="Rectangle 13"/>
            <p:cNvSpPr>
              <a:spLocks noChangeArrowheads="1"/>
            </p:cNvSpPr>
            <p:nvPr/>
          </p:nvSpPr>
          <p:spPr bwMode="auto">
            <a:xfrm>
              <a:off x="2100" y="3684"/>
              <a:ext cx="24" cy="56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784398" name="AutoShape 14"/>
          <p:cNvSpPr>
            <a:spLocks noChangeArrowheads="1"/>
          </p:cNvSpPr>
          <p:nvPr/>
        </p:nvSpPr>
        <p:spPr bwMode="auto">
          <a:xfrm>
            <a:off x="5562600" y="472440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4399" name="AutoShape 15"/>
          <p:cNvSpPr>
            <a:spLocks noChangeArrowheads="1"/>
          </p:cNvSpPr>
          <p:nvPr/>
        </p:nvSpPr>
        <p:spPr bwMode="auto">
          <a:xfrm>
            <a:off x="5029200" y="510540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4400" name="AutoShape 16"/>
          <p:cNvSpPr>
            <a:spLocks noChangeArrowheads="1"/>
          </p:cNvSpPr>
          <p:nvPr/>
        </p:nvSpPr>
        <p:spPr bwMode="auto">
          <a:xfrm>
            <a:off x="5638800" y="548640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4401" name="AutoShape 17"/>
          <p:cNvSpPr>
            <a:spLocks noChangeArrowheads="1"/>
          </p:cNvSpPr>
          <p:nvPr/>
        </p:nvSpPr>
        <p:spPr bwMode="auto">
          <a:xfrm>
            <a:off x="4267200" y="510540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4402" name="AutoShape 18"/>
          <p:cNvSpPr>
            <a:spLocks noChangeArrowheads="1"/>
          </p:cNvSpPr>
          <p:nvPr/>
        </p:nvSpPr>
        <p:spPr bwMode="auto">
          <a:xfrm>
            <a:off x="4495800" y="3505200"/>
            <a:ext cx="292100" cy="292100"/>
          </a:xfrm>
          <a:prstGeom prst="star5">
            <a:avLst/>
          </a:prstGeom>
          <a:solidFill>
            <a:srgbClr val="00CC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4403" name="AutoShape 19"/>
          <p:cNvSpPr>
            <a:spLocks noChangeArrowheads="1"/>
          </p:cNvSpPr>
          <p:nvPr/>
        </p:nvSpPr>
        <p:spPr bwMode="auto">
          <a:xfrm>
            <a:off x="5638800" y="2514600"/>
            <a:ext cx="292100" cy="292100"/>
          </a:xfrm>
          <a:prstGeom prst="star5">
            <a:avLst/>
          </a:prstGeom>
          <a:solidFill>
            <a:srgbClr val="00CC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4404" name="AutoShape 20"/>
          <p:cNvSpPr>
            <a:spLocks noChangeArrowheads="1"/>
          </p:cNvSpPr>
          <p:nvPr/>
        </p:nvSpPr>
        <p:spPr bwMode="auto">
          <a:xfrm>
            <a:off x="4800600" y="3276600"/>
            <a:ext cx="292100" cy="292100"/>
          </a:xfrm>
          <a:prstGeom prst="star5">
            <a:avLst/>
          </a:prstGeom>
          <a:solidFill>
            <a:srgbClr val="00CC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4405" name="AutoShape 21"/>
          <p:cNvSpPr>
            <a:spLocks noChangeArrowheads="1"/>
          </p:cNvSpPr>
          <p:nvPr/>
        </p:nvSpPr>
        <p:spPr bwMode="auto">
          <a:xfrm>
            <a:off x="4267200" y="3276600"/>
            <a:ext cx="292100" cy="292100"/>
          </a:xfrm>
          <a:prstGeom prst="star5">
            <a:avLst/>
          </a:prstGeom>
          <a:solidFill>
            <a:srgbClr val="00CC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4406" name="AutoShape 22"/>
          <p:cNvSpPr>
            <a:spLocks noChangeArrowheads="1"/>
          </p:cNvSpPr>
          <p:nvPr/>
        </p:nvSpPr>
        <p:spPr bwMode="auto">
          <a:xfrm>
            <a:off x="5334000" y="2667000"/>
            <a:ext cx="292100" cy="292100"/>
          </a:xfrm>
          <a:prstGeom prst="star5">
            <a:avLst/>
          </a:prstGeom>
          <a:solidFill>
            <a:srgbClr val="00CC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4407" name="AutoShape 23"/>
          <p:cNvSpPr>
            <a:spLocks noChangeArrowheads="1"/>
          </p:cNvSpPr>
          <p:nvPr/>
        </p:nvSpPr>
        <p:spPr bwMode="auto">
          <a:xfrm>
            <a:off x="5181600" y="2209800"/>
            <a:ext cx="292100" cy="292100"/>
          </a:xfrm>
          <a:prstGeom prst="star5">
            <a:avLst/>
          </a:prstGeom>
          <a:solidFill>
            <a:srgbClr val="00CC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4408" name="AutoShape 24"/>
          <p:cNvSpPr>
            <a:spLocks noChangeArrowheads="1"/>
          </p:cNvSpPr>
          <p:nvPr/>
        </p:nvSpPr>
        <p:spPr bwMode="auto">
          <a:xfrm>
            <a:off x="5029200" y="2895600"/>
            <a:ext cx="292100" cy="292100"/>
          </a:xfrm>
          <a:prstGeom prst="star5">
            <a:avLst/>
          </a:prstGeom>
          <a:solidFill>
            <a:srgbClr val="00CC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4409" name="AutoShape 25"/>
          <p:cNvSpPr>
            <a:spLocks noChangeArrowheads="1"/>
          </p:cNvSpPr>
          <p:nvPr/>
        </p:nvSpPr>
        <p:spPr bwMode="auto">
          <a:xfrm>
            <a:off x="4876800" y="1828800"/>
            <a:ext cx="292100" cy="292100"/>
          </a:xfrm>
          <a:prstGeom prst="star5">
            <a:avLst/>
          </a:prstGeom>
          <a:solidFill>
            <a:srgbClr val="00CC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4410" name="AutoShape 26"/>
          <p:cNvSpPr>
            <a:spLocks noChangeArrowheads="1"/>
          </p:cNvSpPr>
          <p:nvPr/>
        </p:nvSpPr>
        <p:spPr bwMode="auto">
          <a:xfrm>
            <a:off x="5638800" y="510540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3144" name="Rectangle 27"/>
          <p:cNvSpPr>
            <a:spLocks noChangeArrowheads="1"/>
          </p:cNvSpPr>
          <p:nvPr/>
        </p:nvSpPr>
        <p:spPr bwMode="auto">
          <a:xfrm>
            <a:off x="84138" y="5622925"/>
            <a:ext cx="296862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r>
              <a:rPr lang="pt-BR" sz="1600">
                <a:solidFill>
                  <a:srgbClr val="FFFF00"/>
                </a:solidFill>
              </a:rPr>
              <a:t>8</a:t>
            </a:r>
          </a:p>
        </p:txBody>
      </p:sp>
      <p:sp>
        <p:nvSpPr>
          <p:cNvPr id="784412" name="AutoShape 28"/>
          <p:cNvSpPr>
            <a:spLocks noChangeArrowheads="1"/>
          </p:cNvSpPr>
          <p:nvPr/>
        </p:nvSpPr>
        <p:spPr bwMode="auto">
          <a:xfrm>
            <a:off x="4660900" y="534670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3146" name="Text Box 29"/>
          <p:cNvSpPr txBox="1">
            <a:spLocks noChangeArrowheads="1"/>
          </p:cNvSpPr>
          <p:nvPr/>
        </p:nvSpPr>
        <p:spPr bwMode="auto">
          <a:xfrm>
            <a:off x="8529638" y="2133600"/>
            <a:ext cx="508000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Tou</a:t>
            </a:r>
          </a:p>
        </p:txBody>
      </p:sp>
      <p:sp>
        <p:nvSpPr>
          <p:cNvPr id="133147" name="Text Box 30"/>
          <p:cNvSpPr txBox="1">
            <a:spLocks noChangeArrowheads="1"/>
          </p:cNvSpPr>
          <p:nvPr/>
        </p:nvSpPr>
        <p:spPr bwMode="auto">
          <a:xfrm>
            <a:off x="8597900" y="4800600"/>
            <a:ext cx="431800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Ári</a:t>
            </a:r>
          </a:p>
        </p:txBody>
      </p:sp>
      <p:grpSp>
        <p:nvGrpSpPr>
          <p:cNvPr id="4" name="Group 31"/>
          <p:cNvGrpSpPr>
            <a:grpSpLocks/>
          </p:cNvGrpSpPr>
          <p:nvPr/>
        </p:nvGrpSpPr>
        <p:grpSpPr bwMode="auto">
          <a:xfrm>
            <a:off x="4962525" y="5562600"/>
            <a:ext cx="295275" cy="409575"/>
            <a:chOff x="652" y="30"/>
            <a:chExt cx="1744" cy="2418"/>
          </a:xfrm>
        </p:grpSpPr>
        <p:sp>
          <p:nvSpPr>
            <p:cNvPr id="784416" name="AutoShape 32"/>
            <p:cNvSpPr>
              <a:spLocks noChangeArrowheads="1"/>
            </p:cNvSpPr>
            <p:nvPr/>
          </p:nvSpPr>
          <p:spPr bwMode="auto">
            <a:xfrm>
              <a:off x="2208" y="1351"/>
              <a:ext cx="188" cy="178"/>
            </a:xfrm>
            <a:prstGeom prst="star5">
              <a:avLst/>
            </a:prstGeom>
            <a:solidFill>
              <a:srgbClr val="FFFF00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3150" name="Freeform 33"/>
            <p:cNvSpPr>
              <a:spLocks/>
            </p:cNvSpPr>
            <p:nvPr/>
          </p:nvSpPr>
          <p:spPr bwMode="auto">
            <a:xfrm>
              <a:off x="720" y="1200"/>
              <a:ext cx="576" cy="1248"/>
            </a:xfrm>
            <a:custGeom>
              <a:avLst/>
              <a:gdLst>
                <a:gd name="T0" fmla="*/ 0 w 576"/>
                <a:gd name="T1" fmla="*/ 0 h 1248"/>
                <a:gd name="T2" fmla="*/ 384 w 576"/>
                <a:gd name="T3" fmla="*/ 480 h 1248"/>
                <a:gd name="T4" fmla="*/ 576 w 576"/>
                <a:gd name="T5" fmla="*/ 1248 h 1248"/>
                <a:gd name="T6" fmla="*/ 0 60000 65536"/>
                <a:gd name="T7" fmla="*/ 0 60000 65536"/>
                <a:gd name="T8" fmla="*/ 0 60000 65536"/>
                <a:gd name="T9" fmla="*/ 0 w 576"/>
                <a:gd name="T10" fmla="*/ 0 h 1248"/>
                <a:gd name="T11" fmla="*/ 576 w 576"/>
                <a:gd name="T12" fmla="*/ 1248 h 124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76" h="1248">
                  <a:moveTo>
                    <a:pt x="0" y="0"/>
                  </a:moveTo>
                  <a:cubicBezTo>
                    <a:pt x="144" y="136"/>
                    <a:pt x="288" y="272"/>
                    <a:pt x="384" y="480"/>
                  </a:cubicBezTo>
                  <a:cubicBezTo>
                    <a:pt x="480" y="688"/>
                    <a:pt x="528" y="968"/>
                    <a:pt x="576" y="124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3151" name="Freeform 34"/>
            <p:cNvSpPr>
              <a:spLocks/>
            </p:cNvSpPr>
            <p:nvPr/>
          </p:nvSpPr>
          <p:spPr bwMode="auto">
            <a:xfrm>
              <a:off x="960" y="624"/>
              <a:ext cx="440" cy="1824"/>
            </a:xfrm>
            <a:custGeom>
              <a:avLst/>
              <a:gdLst>
                <a:gd name="T0" fmla="*/ 0 w 440"/>
                <a:gd name="T1" fmla="*/ 0 h 1824"/>
                <a:gd name="T2" fmla="*/ 384 w 440"/>
                <a:gd name="T3" fmla="*/ 816 h 1824"/>
                <a:gd name="T4" fmla="*/ 336 w 440"/>
                <a:gd name="T5" fmla="*/ 1824 h 1824"/>
                <a:gd name="T6" fmla="*/ 0 60000 65536"/>
                <a:gd name="T7" fmla="*/ 0 60000 65536"/>
                <a:gd name="T8" fmla="*/ 0 60000 65536"/>
                <a:gd name="T9" fmla="*/ 0 w 440"/>
                <a:gd name="T10" fmla="*/ 0 h 1824"/>
                <a:gd name="T11" fmla="*/ 440 w 440"/>
                <a:gd name="T12" fmla="*/ 1824 h 18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40" h="1824">
                  <a:moveTo>
                    <a:pt x="0" y="0"/>
                  </a:moveTo>
                  <a:cubicBezTo>
                    <a:pt x="164" y="256"/>
                    <a:pt x="328" y="512"/>
                    <a:pt x="384" y="816"/>
                  </a:cubicBezTo>
                  <a:cubicBezTo>
                    <a:pt x="440" y="1120"/>
                    <a:pt x="388" y="1472"/>
                    <a:pt x="336" y="1824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3152" name="Freeform 35"/>
            <p:cNvSpPr>
              <a:spLocks/>
            </p:cNvSpPr>
            <p:nvPr/>
          </p:nvSpPr>
          <p:spPr bwMode="auto">
            <a:xfrm>
              <a:off x="1296" y="960"/>
              <a:ext cx="768" cy="1488"/>
            </a:xfrm>
            <a:custGeom>
              <a:avLst/>
              <a:gdLst>
                <a:gd name="T0" fmla="*/ 768 w 768"/>
                <a:gd name="T1" fmla="*/ 0 h 1488"/>
                <a:gd name="T2" fmla="*/ 384 w 768"/>
                <a:gd name="T3" fmla="*/ 528 h 1488"/>
                <a:gd name="T4" fmla="*/ 240 w 768"/>
                <a:gd name="T5" fmla="*/ 1056 h 1488"/>
                <a:gd name="T6" fmla="*/ 0 w 768"/>
                <a:gd name="T7" fmla="*/ 1488 h 14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8"/>
                <a:gd name="T13" fmla="*/ 0 h 1488"/>
                <a:gd name="T14" fmla="*/ 768 w 768"/>
                <a:gd name="T15" fmla="*/ 1488 h 14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8" h="1488">
                  <a:moveTo>
                    <a:pt x="768" y="0"/>
                  </a:moveTo>
                  <a:cubicBezTo>
                    <a:pt x="620" y="176"/>
                    <a:pt x="472" y="352"/>
                    <a:pt x="384" y="528"/>
                  </a:cubicBezTo>
                  <a:cubicBezTo>
                    <a:pt x="296" y="704"/>
                    <a:pt x="304" y="896"/>
                    <a:pt x="240" y="1056"/>
                  </a:cubicBezTo>
                  <a:cubicBezTo>
                    <a:pt x="176" y="1216"/>
                    <a:pt x="88" y="1352"/>
                    <a:pt x="0" y="148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3153" name="Freeform 36"/>
            <p:cNvSpPr>
              <a:spLocks/>
            </p:cNvSpPr>
            <p:nvPr/>
          </p:nvSpPr>
          <p:spPr bwMode="auto">
            <a:xfrm>
              <a:off x="1344" y="336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3154" name="Freeform 37"/>
            <p:cNvSpPr>
              <a:spLocks/>
            </p:cNvSpPr>
            <p:nvPr/>
          </p:nvSpPr>
          <p:spPr bwMode="auto">
            <a:xfrm flipH="1">
              <a:off x="652" y="30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40" name="CaixaDeTexto 39"/>
          <p:cNvSpPr txBox="1"/>
          <p:nvPr/>
        </p:nvSpPr>
        <p:spPr>
          <a:xfrm>
            <a:off x="4218812" y="6501280"/>
            <a:ext cx="13260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0" dirty="0" smtClean="0">
                <a:solidFill>
                  <a:srgbClr val="000000"/>
                </a:solidFill>
              </a:rPr>
              <a:t>Lado oeste</a:t>
            </a:r>
            <a:endParaRPr lang="pt-BR" b="0" dirty="0">
              <a:solidFill>
                <a:srgbClr val="000000"/>
              </a:solidFill>
            </a:endParaRPr>
          </a:p>
        </p:txBody>
      </p:sp>
      <p:pic>
        <p:nvPicPr>
          <p:cNvPr id="41" name="Picture 12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148336" y="10467"/>
            <a:ext cx="951026" cy="1159688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00"/>
            </a:gs>
            <a:gs pos="20000">
              <a:srgbClr val="000040"/>
            </a:gs>
            <a:gs pos="50000">
              <a:srgbClr val="400040"/>
            </a:gs>
            <a:gs pos="75000">
              <a:srgbClr val="8F0040"/>
            </a:gs>
            <a:gs pos="89999">
              <a:srgbClr val="F27300"/>
            </a:gs>
            <a:gs pos="100000">
              <a:srgbClr val="FFBF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7" name="Rectangle 2"/>
          <p:cNvSpPr>
            <a:spLocks noGrp="1" noChangeArrowheads="1"/>
          </p:cNvSpPr>
          <p:nvPr>
            <p:ph type="title"/>
          </p:nvPr>
        </p:nvSpPr>
        <p:spPr>
          <a:xfrm>
            <a:off x="3175" y="44624"/>
            <a:ext cx="9140825" cy="1143000"/>
          </a:xfrm>
          <a:noFill/>
        </p:spPr>
        <p:txBody>
          <a:bodyPr/>
          <a:lstStyle/>
          <a:p>
            <a:pPr eaLnBrk="1" hangingPunct="1"/>
            <a:r>
              <a:rPr lang="pt-BR" dirty="0" smtClean="0">
                <a:solidFill>
                  <a:schemeClr val="bg1"/>
                </a:solidFill>
              </a:rPr>
              <a:t>Horizonte visto no crepúsculo</a:t>
            </a:r>
          </a:p>
        </p:txBody>
      </p:sp>
      <p:sp>
        <p:nvSpPr>
          <p:cNvPr id="39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762000">
              <a:defRPr/>
            </a:pPr>
            <a:fld id="{5AF7DAEE-8D26-42D3-A594-F5C4AD6E883E}" type="slidenum"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pPr defTabSz="762000">
                <a:defRPr/>
              </a:pPr>
              <a:t>34</a:t>
            </a:fld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34148" name="Rectangle 3"/>
          <p:cNvSpPr>
            <a:spLocks noChangeArrowheads="1"/>
          </p:cNvSpPr>
          <p:nvPr/>
        </p:nvSpPr>
        <p:spPr bwMode="auto">
          <a:xfrm>
            <a:off x="6350" y="5949950"/>
            <a:ext cx="9129713" cy="900113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4149" name="AutoShape 4"/>
          <p:cNvSpPr>
            <a:spLocks noChangeArrowheads="1"/>
          </p:cNvSpPr>
          <p:nvPr/>
        </p:nvSpPr>
        <p:spPr bwMode="auto">
          <a:xfrm>
            <a:off x="4851400" y="5969000"/>
            <a:ext cx="558800" cy="558800"/>
          </a:xfrm>
          <a:prstGeom prst="star16">
            <a:avLst>
              <a:gd name="adj" fmla="val 37500"/>
            </a:avLst>
          </a:prstGeom>
          <a:solidFill>
            <a:srgbClr val="FF0033"/>
          </a:solidFill>
          <a:ln w="50800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6629400" y="4264025"/>
            <a:ext cx="1754188" cy="1684338"/>
            <a:chOff x="4176" y="2686"/>
            <a:chExt cx="1105" cy="1061"/>
          </a:xfrm>
        </p:grpSpPr>
        <p:sp>
          <p:nvSpPr>
            <p:cNvPr id="134181" name="Freeform 6"/>
            <p:cNvSpPr>
              <a:spLocks/>
            </p:cNvSpPr>
            <p:nvPr/>
          </p:nvSpPr>
          <p:spPr bwMode="auto">
            <a:xfrm>
              <a:off x="4176" y="2686"/>
              <a:ext cx="1105" cy="1061"/>
            </a:xfrm>
            <a:custGeom>
              <a:avLst/>
              <a:gdLst>
                <a:gd name="T0" fmla="*/ 485 w 1105"/>
                <a:gd name="T1" fmla="*/ 0 h 1061"/>
                <a:gd name="T2" fmla="*/ 574 w 1105"/>
                <a:gd name="T3" fmla="*/ 44 h 1061"/>
                <a:gd name="T4" fmla="*/ 397 w 1105"/>
                <a:gd name="T5" fmla="*/ 44 h 1061"/>
                <a:gd name="T6" fmla="*/ 574 w 1105"/>
                <a:gd name="T7" fmla="*/ 88 h 1061"/>
                <a:gd name="T8" fmla="*/ 397 w 1105"/>
                <a:gd name="T9" fmla="*/ 88 h 1061"/>
                <a:gd name="T10" fmla="*/ 662 w 1105"/>
                <a:gd name="T11" fmla="*/ 132 h 1061"/>
                <a:gd name="T12" fmla="*/ 397 w 1105"/>
                <a:gd name="T13" fmla="*/ 132 h 1061"/>
                <a:gd name="T14" fmla="*/ 662 w 1105"/>
                <a:gd name="T15" fmla="*/ 176 h 1061"/>
                <a:gd name="T16" fmla="*/ 397 w 1105"/>
                <a:gd name="T17" fmla="*/ 176 h 1061"/>
                <a:gd name="T18" fmla="*/ 750 w 1105"/>
                <a:gd name="T19" fmla="*/ 220 h 1061"/>
                <a:gd name="T20" fmla="*/ 264 w 1105"/>
                <a:gd name="T21" fmla="*/ 220 h 1061"/>
                <a:gd name="T22" fmla="*/ 662 w 1105"/>
                <a:gd name="T23" fmla="*/ 265 h 1061"/>
                <a:gd name="T24" fmla="*/ 264 w 1105"/>
                <a:gd name="T25" fmla="*/ 265 h 1061"/>
                <a:gd name="T26" fmla="*/ 750 w 1105"/>
                <a:gd name="T27" fmla="*/ 309 h 1061"/>
                <a:gd name="T28" fmla="*/ 353 w 1105"/>
                <a:gd name="T29" fmla="*/ 309 h 1061"/>
                <a:gd name="T30" fmla="*/ 794 w 1105"/>
                <a:gd name="T31" fmla="*/ 353 h 1061"/>
                <a:gd name="T32" fmla="*/ 264 w 1105"/>
                <a:gd name="T33" fmla="*/ 397 h 1061"/>
                <a:gd name="T34" fmla="*/ 839 w 1105"/>
                <a:gd name="T35" fmla="*/ 397 h 1061"/>
                <a:gd name="T36" fmla="*/ 176 w 1105"/>
                <a:gd name="T37" fmla="*/ 485 h 1061"/>
                <a:gd name="T38" fmla="*/ 839 w 1105"/>
                <a:gd name="T39" fmla="*/ 485 h 1061"/>
                <a:gd name="T40" fmla="*/ 132 w 1105"/>
                <a:gd name="T41" fmla="*/ 530 h 1061"/>
                <a:gd name="T42" fmla="*/ 927 w 1105"/>
                <a:gd name="T43" fmla="*/ 574 h 1061"/>
                <a:gd name="T44" fmla="*/ 132 w 1105"/>
                <a:gd name="T45" fmla="*/ 618 h 1061"/>
                <a:gd name="T46" fmla="*/ 927 w 1105"/>
                <a:gd name="T47" fmla="*/ 662 h 1061"/>
                <a:gd name="T48" fmla="*/ 88 w 1105"/>
                <a:gd name="T49" fmla="*/ 662 h 1061"/>
                <a:gd name="T50" fmla="*/ 1015 w 1105"/>
                <a:gd name="T51" fmla="*/ 750 h 1061"/>
                <a:gd name="T52" fmla="*/ 0 w 1105"/>
                <a:gd name="T53" fmla="*/ 750 h 1061"/>
                <a:gd name="T54" fmla="*/ 1015 w 1105"/>
                <a:gd name="T55" fmla="*/ 839 h 1061"/>
                <a:gd name="T56" fmla="*/ 88 w 1105"/>
                <a:gd name="T57" fmla="*/ 839 h 1061"/>
                <a:gd name="T58" fmla="*/ 1104 w 1105"/>
                <a:gd name="T59" fmla="*/ 883 h 1061"/>
                <a:gd name="T60" fmla="*/ 44 w 1105"/>
                <a:gd name="T61" fmla="*/ 883 h 1061"/>
                <a:gd name="T62" fmla="*/ 441 w 1105"/>
                <a:gd name="T63" fmla="*/ 883 h 1061"/>
                <a:gd name="T64" fmla="*/ 441 w 1105"/>
                <a:gd name="T65" fmla="*/ 1060 h 1061"/>
                <a:gd name="T66" fmla="*/ 529 w 1105"/>
                <a:gd name="T67" fmla="*/ 1060 h 1061"/>
                <a:gd name="T68" fmla="*/ 529 w 1105"/>
                <a:gd name="T69" fmla="*/ 883 h 106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05"/>
                <a:gd name="T106" fmla="*/ 0 h 1061"/>
                <a:gd name="T107" fmla="*/ 1105 w 1105"/>
                <a:gd name="T108" fmla="*/ 1061 h 106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05" h="1061">
                  <a:moveTo>
                    <a:pt x="485" y="0"/>
                  </a:moveTo>
                  <a:lnTo>
                    <a:pt x="574" y="44"/>
                  </a:lnTo>
                  <a:lnTo>
                    <a:pt x="397" y="44"/>
                  </a:lnTo>
                  <a:lnTo>
                    <a:pt x="574" y="88"/>
                  </a:lnTo>
                  <a:lnTo>
                    <a:pt x="397" y="88"/>
                  </a:lnTo>
                  <a:lnTo>
                    <a:pt x="662" y="132"/>
                  </a:lnTo>
                  <a:lnTo>
                    <a:pt x="397" y="132"/>
                  </a:lnTo>
                  <a:lnTo>
                    <a:pt x="662" y="176"/>
                  </a:lnTo>
                  <a:lnTo>
                    <a:pt x="397" y="176"/>
                  </a:lnTo>
                  <a:lnTo>
                    <a:pt x="750" y="220"/>
                  </a:lnTo>
                  <a:lnTo>
                    <a:pt x="264" y="220"/>
                  </a:lnTo>
                  <a:lnTo>
                    <a:pt x="662" y="265"/>
                  </a:lnTo>
                  <a:lnTo>
                    <a:pt x="264" y="265"/>
                  </a:lnTo>
                  <a:lnTo>
                    <a:pt x="750" y="309"/>
                  </a:lnTo>
                  <a:lnTo>
                    <a:pt x="353" y="309"/>
                  </a:lnTo>
                  <a:lnTo>
                    <a:pt x="794" y="353"/>
                  </a:lnTo>
                  <a:lnTo>
                    <a:pt x="264" y="397"/>
                  </a:lnTo>
                  <a:lnTo>
                    <a:pt x="839" y="397"/>
                  </a:lnTo>
                  <a:lnTo>
                    <a:pt x="176" y="485"/>
                  </a:lnTo>
                  <a:lnTo>
                    <a:pt x="839" y="485"/>
                  </a:lnTo>
                  <a:lnTo>
                    <a:pt x="132" y="530"/>
                  </a:lnTo>
                  <a:lnTo>
                    <a:pt x="927" y="574"/>
                  </a:lnTo>
                  <a:lnTo>
                    <a:pt x="132" y="618"/>
                  </a:lnTo>
                  <a:lnTo>
                    <a:pt x="927" y="662"/>
                  </a:lnTo>
                  <a:lnTo>
                    <a:pt x="88" y="662"/>
                  </a:lnTo>
                  <a:lnTo>
                    <a:pt x="1015" y="750"/>
                  </a:lnTo>
                  <a:lnTo>
                    <a:pt x="0" y="750"/>
                  </a:lnTo>
                  <a:lnTo>
                    <a:pt x="1015" y="839"/>
                  </a:lnTo>
                  <a:lnTo>
                    <a:pt x="88" y="839"/>
                  </a:lnTo>
                  <a:lnTo>
                    <a:pt x="1104" y="883"/>
                  </a:lnTo>
                  <a:lnTo>
                    <a:pt x="44" y="883"/>
                  </a:lnTo>
                  <a:lnTo>
                    <a:pt x="441" y="883"/>
                  </a:lnTo>
                  <a:lnTo>
                    <a:pt x="441" y="1060"/>
                  </a:lnTo>
                  <a:lnTo>
                    <a:pt x="529" y="1060"/>
                  </a:lnTo>
                  <a:lnTo>
                    <a:pt x="529" y="883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4182" name="Rectangle 7"/>
            <p:cNvSpPr>
              <a:spLocks noChangeArrowheads="1"/>
            </p:cNvSpPr>
            <p:nvPr/>
          </p:nvSpPr>
          <p:spPr bwMode="auto">
            <a:xfrm>
              <a:off x="4622" y="3573"/>
              <a:ext cx="80" cy="169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134151" name="AutoShape 8"/>
          <p:cNvSpPr>
            <a:spLocks noChangeArrowheads="1"/>
          </p:cNvSpPr>
          <p:nvPr/>
        </p:nvSpPr>
        <p:spPr bwMode="auto">
          <a:xfrm>
            <a:off x="615950" y="5111750"/>
            <a:ext cx="1816100" cy="825500"/>
          </a:xfrm>
          <a:prstGeom prst="upArrow">
            <a:avLst>
              <a:gd name="adj1" fmla="val 75009"/>
              <a:gd name="adj2" fmla="val 49977"/>
            </a:avLst>
          </a:prstGeom>
          <a:solidFill>
            <a:schemeClr val="bg2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4152" name="Rectangle 9"/>
          <p:cNvSpPr>
            <a:spLocks noChangeArrowheads="1"/>
          </p:cNvSpPr>
          <p:nvPr/>
        </p:nvSpPr>
        <p:spPr bwMode="auto">
          <a:xfrm>
            <a:off x="1682750" y="5645150"/>
            <a:ext cx="215900" cy="2921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4153" name="Rectangle 10"/>
          <p:cNvSpPr>
            <a:spLocks noChangeArrowheads="1"/>
          </p:cNvSpPr>
          <p:nvPr/>
        </p:nvSpPr>
        <p:spPr bwMode="auto">
          <a:xfrm>
            <a:off x="1035050" y="5530850"/>
            <a:ext cx="292100" cy="2159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3" name="Group 11"/>
          <p:cNvGrpSpPr>
            <a:grpSpLocks/>
          </p:cNvGrpSpPr>
          <p:nvPr/>
        </p:nvGrpSpPr>
        <p:grpSpPr bwMode="auto">
          <a:xfrm>
            <a:off x="3073400" y="5334000"/>
            <a:ext cx="636588" cy="611188"/>
            <a:chOff x="1936" y="3360"/>
            <a:chExt cx="401" cy="385"/>
          </a:xfrm>
        </p:grpSpPr>
        <p:sp>
          <p:nvSpPr>
            <p:cNvPr id="134179" name="Freeform 12"/>
            <p:cNvSpPr>
              <a:spLocks/>
            </p:cNvSpPr>
            <p:nvPr/>
          </p:nvSpPr>
          <p:spPr bwMode="auto">
            <a:xfrm>
              <a:off x="1936" y="3360"/>
              <a:ext cx="401" cy="385"/>
            </a:xfrm>
            <a:custGeom>
              <a:avLst/>
              <a:gdLst>
                <a:gd name="T0" fmla="*/ 176 w 401"/>
                <a:gd name="T1" fmla="*/ 0 h 385"/>
                <a:gd name="T2" fmla="*/ 208 w 401"/>
                <a:gd name="T3" fmla="*/ 16 h 385"/>
                <a:gd name="T4" fmla="*/ 144 w 401"/>
                <a:gd name="T5" fmla="*/ 16 h 385"/>
                <a:gd name="T6" fmla="*/ 208 w 401"/>
                <a:gd name="T7" fmla="*/ 32 h 385"/>
                <a:gd name="T8" fmla="*/ 144 w 401"/>
                <a:gd name="T9" fmla="*/ 32 h 385"/>
                <a:gd name="T10" fmla="*/ 240 w 401"/>
                <a:gd name="T11" fmla="*/ 48 h 385"/>
                <a:gd name="T12" fmla="*/ 144 w 401"/>
                <a:gd name="T13" fmla="*/ 48 h 385"/>
                <a:gd name="T14" fmla="*/ 240 w 401"/>
                <a:gd name="T15" fmla="*/ 64 h 385"/>
                <a:gd name="T16" fmla="*/ 144 w 401"/>
                <a:gd name="T17" fmla="*/ 64 h 385"/>
                <a:gd name="T18" fmla="*/ 272 w 401"/>
                <a:gd name="T19" fmla="*/ 80 h 385"/>
                <a:gd name="T20" fmla="*/ 96 w 401"/>
                <a:gd name="T21" fmla="*/ 80 h 385"/>
                <a:gd name="T22" fmla="*/ 240 w 401"/>
                <a:gd name="T23" fmla="*/ 96 h 385"/>
                <a:gd name="T24" fmla="*/ 96 w 401"/>
                <a:gd name="T25" fmla="*/ 96 h 385"/>
                <a:gd name="T26" fmla="*/ 272 w 401"/>
                <a:gd name="T27" fmla="*/ 112 h 385"/>
                <a:gd name="T28" fmla="*/ 128 w 401"/>
                <a:gd name="T29" fmla="*/ 112 h 385"/>
                <a:gd name="T30" fmla="*/ 288 w 401"/>
                <a:gd name="T31" fmla="*/ 128 h 385"/>
                <a:gd name="T32" fmla="*/ 96 w 401"/>
                <a:gd name="T33" fmla="*/ 144 h 385"/>
                <a:gd name="T34" fmla="*/ 304 w 401"/>
                <a:gd name="T35" fmla="*/ 144 h 385"/>
                <a:gd name="T36" fmla="*/ 64 w 401"/>
                <a:gd name="T37" fmla="*/ 176 h 385"/>
                <a:gd name="T38" fmla="*/ 304 w 401"/>
                <a:gd name="T39" fmla="*/ 176 h 385"/>
                <a:gd name="T40" fmla="*/ 48 w 401"/>
                <a:gd name="T41" fmla="*/ 192 h 385"/>
                <a:gd name="T42" fmla="*/ 336 w 401"/>
                <a:gd name="T43" fmla="*/ 208 h 385"/>
                <a:gd name="T44" fmla="*/ 48 w 401"/>
                <a:gd name="T45" fmla="*/ 224 h 385"/>
                <a:gd name="T46" fmla="*/ 336 w 401"/>
                <a:gd name="T47" fmla="*/ 240 h 385"/>
                <a:gd name="T48" fmla="*/ 32 w 401"/>
                <a:gd name="T49" fmla="*/ 240 h 385"/>
                <a:gd name="T50" fmla="*/ 368 w 401"/>
                <a:gd name="T51" fmla="*/ 272 h 385"/>
                <a:gd name="T52" fmla="*/ 0 w 401"/>
                <a:gd name="T53" fmla="*/ 272 h 385"/>
                <a:gd name="T54" fmla="*/ 368 w 401"/>
                <a:gd name="T55" fmla="*/ 304 h 385"/>
                <a:gd name="T56" fmla="*/ 32 w 401"/>
                <a:gd name="T57" fmla="*/ 304 h 385"/>
                <a:gd name="T58" fmla="*/ 400 w 401"/>
                <a:gd name="T59" fmla="*/ 320 h 385"/>
                <a:gd name="T60" fmla="*/ 16 w 401"/>
                <a:gd name="T61" fmla="*/ 320 h 385"/>
                <a:gd name="T62" fmla="*/ 160 w 401"/>
                <a:gd name="T63" fmla="*/ 320 h 385"/>
                <a:gd name="T64" fmla="*/ 160 w 401"/>
                <a:gd name="T65" fmla="*/ 384 h 385"/>
                <a:gd name="T66" fmla="*/ 192 w 401"/>
                <a:gd name="T67" fmla="*/ 384 h 385"/>
                <a:gd name="T68" fmla="*/ 192 w 401"/>
                <a:gd name="T69" fmla="*/ 320 h 38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01"/>
                <a:gd name="T106" fmla="*/ 0 h 385"/>
                <a:gd name="T107" fmla="*/ 401 w 401"/>
                <a:gd name="T108" fmla="*/ 385 h 38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01" h="385">
                  <a:moveTo>
                    <a:pt x="176" y="0"/>
                  </a:moveTo>
                  <a:lnTo>
                    <a:pt x="208" y="16"/>
                  </a:lnTo>
                  <a:lnTo>
                    <a:pt x="144" y="16"/>
                  </a:lnTo>
                  <a:lnTo>
                    <a:pt x="208" y="32"/>
                  </a:lnTo>
                  <a:lnTo>
                    <a:pt x="144" y="32"/>
                  </a:lnTo>
                  <a:lnTo>
                    <a:pt x="240" y="48"/>
                  </a:lnTo>
                  <a:lnTo>
                    <a:pt x="144" y="48"/>
                  </a:lnTo>
                  <a:lnTo>
                    <a:pt x="240" y="64"/>
                  </a:lnTo>
                  <a:lnTo>
                    <a:pt x="144" y="64"/>
                  </a:lnTo>
                  <a:lnTo>
                    <a:pt x="272" y="80"/>
                  </a:lnTo>
                  <a:lnTo>
                    <a:pt x="96" y="80"/>
                  </a:lnTo>
                  <a:lnTo>
                    <a:pt x="240" y="96"/>
                  </a:lnTo>
                  <a:lnTo>
                    <a:pt x="96" y="96"/>
                  </a:lnTo>
                  <a:lnTo>
                    <a:pt x="272" y="112"/>
                  </a:lnTo>
                  <a:lnTo>
                    <a:pt x="128" y="112"/>
                  </a:lnTo>
                  <a:lnTo>
                    <a:pt x="288" y="128"/>
                  </a:lnTo>
                  <a:lnTo>
                    <a:pt x="96" y="144"/>
                  </a:lnTo>
                  <a:lnTo>
                    <a:pt x="304" y="144"/>
                  </a:lnTo>
                  <a:lnTo>
                    <a:pt x="64" y="176"/>
                  </a:lnTo>
                  <a:lnTo>
                    <a:pt x="304" y="176"/>
                  </a:lnTo>
                  <a:lnTo>
                    <a:pt x="48" y="192"/>
                  </a:lnTo>
                  <a:lnTo>
                    <a:pt x="336" y="208"/>
                  </a:lnTo>
                  <a:lnTo>
                    <a:pt x="48" y="224"/>
                  </a:lnTo>
                  <a:lnTo>
                    <a:pt x="336" y="240"/>
                  </a:lnTo>
                  <a:lnTo>
                    <a:pt x="32" y="240"/>
                  </a:lnTo>
                  <a:lnTo>
                    <a:pt x="368" y="272"/>
                  </a:lnTo>
                  <a:lnTo>
                    <a:pt x="0" y="272"/>
                  </a:lnTo>
                  <a:lnTo>
                    <a:pt x="368" y="304"/>
                  </a:lnTo>
                  <a:lnTo>
                    <a:pt x="32" y="304"/>
                  </a:lnTo>
                  <a:lnTo>
                    <a:pt x="400" y="320"/>
                  </a:lnTo>
                  <a:lnTo>
                    <a:pt x="16" y="320"/>
                  </a:lnTo>
                  <a:lnTo>
                    <a:pt x="160" y="320"/>
                  </a:lnTo>
                  <a:lnTo>
                    <a:pt x="160" y="384"/>
                  </a:lnTo>
                  <a:lnTo>
                    <a:pt x="192" y="384"/>
                  </a:lnTo>
                  <a:lnTo>
                    <a:pt x="192" y="320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4180" name="Rectangle 13"/>
            <p:cNvSpPr>
              <a:spLocks noChangeArrowheads="1"/>
            </p:cNvSpPr>
            <p:nvPr/>
          </p:nvSpPr>
          <p:spPr bwMode="auto">
            <a:xfrm>
              <a:off x="2100" y="3684"/>
              <a:ext cx="24" cy="56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786446" name="AutoShape 14"/>
          <p:cNvSpPr>
            <a:spLocks noChangeArrowheads="1"/>
          </p:cNvSpPr>
          <p:nvPr/>
        </p:nvSpPr>
        <p:spPr bwMode="auto">
          <a:xfrm>
            <a:off x="5092700" y="1816100"/>
            <a:ext cx="292100" cy="292100"/>
          </a:xfrm>
          <a:prstGeom prst="star5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6447" name="AutoShape 15"/>
          <p:cNvSpPr>
            <a:spLocks noChangeArrowheads="1"/>
          </p:cNvSpPr>
          <p:nvPr/>
        </p:nvSpPr>
        <p:spPr bwMode="auto">
          <a:xfrm>
            <a:off x="4559300" y="2755900"/>
            <a:ext cx="292100" cy="292100"/>
          </a:xfrm>
          <a:prstGeom prst="star5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6448" name="AutoShape 16"/>
          <p:cNvSpPr>
            <a:spLocks noChangeArrowheads="1"/>
          </p:cNvSpPr>
          <p:nvPr/>
        </p:nvSpPr>
        <p:spPr bwMode="auto">
          <a:xfrm>
            <a:off x="5168900" y="2578100"/>
            <a:ext cx="292100" cy="292100"/>
          </a:xfrm>
          <a:prstGeom prst="star5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6449" name="AutoShape 17"/>
          <p:cNvSpPr>
            <a:spLocks noChangeArrowheads="1"/>
          </p:cNvSpPr>
          <p:nvPr/>
        </p:nvSpPr>
        <p:spPr bwMode="auto">
          <a:xfrm>
            <a:off x="3797300" y="2197100"/>
            <a:ext cx="292100" cy="292100"/>
          </a:xfrm>
          <a:prstGeom prst="star5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6450" name="AutoShape 18"/>
          <p:cNvSpPr>
            <a:spLocks noChangeArrowheads="1"/>
          </p:cNvSpPr>
          <p:nvPr/>
        </p:nvSpPr>
        <p:spPr bwMode="auto">
          <a:xfrm>
            <a:off x="4495800" y="5562600"/>
            <a:ext cx="292100" cy="292100"/>
          </a:xfrm>
          <a:prstGeom prst="star5">
            <a:avLst/>
          </a:prstGeom>
          <a:solidFill>
            <a:srgbClr val="00CC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6451" name="AutoShape 19"/>
          <p:cNvSpPr>
            <a:spLocks noChangeArrowheads="1"/>
          </p:cNvSpPr>
          <p:nvPr/>
        </p:nvSpPr>
        <p:spPr bwMode="auto">
          <a:xfrm>
            <a:off x="5638800" y="4572000"/>
            <a:ext cx="292100" cy="292100"/>
          </a:xfrm>
          <a:prstGeom prst="star5">
            <a:avLst/>
          </a:prstGeom>
          <a:solidFill>
            <a:srgbClr val="00CC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6452" name="AutoShape 20"/>
          <p:cNvSpPr>
            <a:spLocks noChangeArrowheads="1"/>
          </p:cNvSpPr>
          <p:nvPr/>
        </p:nvSpPr>
        <p:spPr bwMode="auto">
          <a:xfrm>
            <a:off x="4800600" y="5334000"/>
            <a:ext cx="292100" cy="292100"/>
          </a:xfrm>
          <a:prstGeom prst="star5">
            <a:avLst/>
          </a:prstGeom>
          <a:solidFill>
            <a:srgbClr val="00CC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6453" name="AutoShape 21"/>
          <p:cNvSpPr>
            <a:spLocks noChangeArrowheads="1"/>
          </p:cNvSpPr>
          <p:nvPr/>
        </p:nvSpPr>
        <p:spPr bwMode="auto">
          <a:xfrm>
            <a:off x="4267200" y="5334000"/>
            <a:ext cx="292100" cy="292100"/>
          </a:xfrm>
          <a:prstGeom prst="star5">
            <a:avLst/>
          </a:prstGeom>
          <a:solidFill>
            <a:srgbClr val="00CC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6454" name="AutoShape 22"/>
          <p:cNvSpPr>
            <a:spLocks noChangeArrowheads="1"/>
          </p:cNvSpPr>
          <p:nvPr/>
        </p:nvSpPr>
        <p:spPr bwMode="auto">
          <a:xfrm>
            <a:off x="5334000" y="4724400"/>
            <a:ext cx="292100" cy="292100"/>
          </a:xfrm>
          <a:prstGeom prst="star5">
            <a:avLst/>
          </a:prstGeom>
          <a:solidFill>
            <a:srgbClr val="00CC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6455" name="AutoShape 23"/>
          <p:cNvSpPr>
            <a:spLocks noChangeArrowheads="1"/>
          </p:cNvSpPr>
          <p:nvPr/>
        </p:nvSpPr>
        <p:spPr bwMode="auto">
          <a:xfrm>
            <a:off x="5181600" y="4267200"/>
            <a:ext cx="292100" cy="292100"/>
          </a:xfrm>
          <a:prstGeom prst="star5">
            <a:avLst/>
          </a:prstGeom>
          <a:solidFill>
            <a:srgbClr val="00CC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6456" name="AutoShape 24"/>
          <p:cNvSpPr>
            <a:spLocks noChangeArrowheads="1"/>
          </p:cNvSpPr>
          <p:nvPr/>
        </p:nvSpPr>
        <p:spPr bwMode="auto">
          <a:xfrm>
            <a:off x="5029200" y="4953000"/>
            <a:ext cx="292100" cy="292100"/>
          </a:xfrm>
          <a:prstGeom prst="star5">
            <a:avLst/>
          </a:prstGeom>
          <a:solidFill>
            <a:srgbClr val="00CC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6457" name="AutoShape 25"/>
          <p:cNvSpPr>
            <a:spLocks noChangeArrowheads="1"/>
          </p:cNvSpPr>
          <p:nvPr/>
        </p:nvSpPr>
        <p:spPr bwMode="auto">
          <a:xfrm>
            <a:off x="4876800" y="3886200"/>
            <a:ext cx="292100" cy="292100"/>
          </a:xfrm>
          <a:prstGeom prst="star5">
            <a:avLst/>
          </a:prstGeom>
          <a:solidFill>
            <a:srgbClr val="00CC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6458" name="AutoShape 26"/>
          <p:cNvSpPr>
            <a:spLocks noChangeArrowheads="1"/>
          </p:cNvSpPr>
          <p:nvPr/>
        </p:nvSpPr>
        <p:spPr bwMode="auto">
          <a:xfrm>
            <a:off x="5168900" y="2197100"/>
            <a:ext cx="292100" cy="292100"/>
          </a:xfrm>
          <a:prstGeom prst="star5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4168" name="Rectangle 27"/>
          <p:cNvSpPr>
            <a:spLocks noChangeArrowheads="1"/>
          </p:cNvSpPr>
          <p:nvPr/>
        </p:nvSpPr>
        <p:spPr bwMode="auto">
          <a:xfrm>
            <a:off x="84138" y="5622925"/>
            <a:ext cx="296862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r>
              <a:rPr lang="pt-BR" sz="1600">
                <a:solidFill>
                  <a:srgbClr val="FFFF00"/>
                </a:solidFill>
              </a:rPr>
              <a:t>9</a:t>
            </a:r>
          </a:p>
        </p:txBody>
      </p:sp>
      <p:sp>
        <p:nvSpPr>
          <p:cNvPr id="786460" name="AutoShape 28"/>
          <p:cNvSpPr>
            <a:spLocks noChangeArrowheads="1"/>
          </p:cNvSpPr>
          <p:nvPr/>
        </p:nvSpPr>
        <p:spPr bwMode="auto">
          <a:xfrm>
            <a:off x="4191000" y="2438400"/>
            <a:ext cx="292100" cy="292100"/>
          </a:xfrm>
          <a:prstGeom prst="star5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4170" name="Text Box 29"/>
          <p:cNvSpPr txBox="1">
            <a:spLocks noChangeArrowheads="1"/>
          </p:cNvSpPr>
          <p:nvPr/>
        </p:nvSpPr>
        <p:spPr bwMode="auto">
          <a:xfrm>
            <a:off x="8494713" y="2133600"/>
            <a:ext cx="579437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Gêm</a:t>
            </a:r>
          </a:p>
        </p:txBody>
      </p:sp>
      <p:sp>
        <p:nvSpPr>
          <p:cNvPr id="134171" name="Text Box 30"/>
          <p:cNvSpPr txBox="1">
            <a:spLocks noChangeArrowheads="1"/>
          </p:cNvSpPr>
          <p:nvPr/>
        </p:nvSpPr>
        <p:spPr bwMode="auto">
          <a:xfrm>
            <a:off x="8558213" y="4800600"/>
            <a:ext cx="508000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Tou</a:t>
            </a:r>
          </a:p>
        </p:txBody>
      </p:sp>
      <p:grpSp>
        <p:nvGrpSpPr>
          <p:cNvPr id="4" name="Group 31"/>
          <p:cNvGrpSpPr>
            <a:grpSpLocks/>
          </p:cNvGrpSpPr>
          <p:nvPr/>
        </p:nvGrpSpPr>
        <p:grpSpPr bwMode="auto">
          <a:xfrm>
            <a:off x="4962525" y="5562600"/>
            <a:ext cx="295275" cy="409575"/>
            <a:chOff x="652" y="30"/>
            <a:chExt cx="1744" cy="2418"/>
          </a:xfrm>
        </p:grpSpPr>
        <p:sp>
          <p:nvSpPr>
            <p:cNvPr id="786464" name="AutoShape 32"/>
            <p:cNvSpPr>
              <a:spLocks noChangeArrowheads="1"/>
            </p:cNvSpPr>
            <p:nvPr/>
          </p:nvSpPr>
          <p:spPr bwMode="auto">
            <a:xfrm>
              <a:off x="2208" y="1351"/>
              <a:ext cx="188" cy="178"/>
            </a:xfrm>
            <a:prstGeom prst="star5">
              <a:avLst/>
            </a:prstGeom>
            <a:solidFill>
              <a:srgbClr val="FFFF00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4174" name="Freeform 33"/>
            <p:cNvSpPr>
              <a:spLocks/>
            </p:cNvSpPr>
            <p:nvPr/>
          </p:nvSpPr>
          <p:spPr bwMode="auto">
            <a:xfrm>
              <a:off x="720" y="1200"/>
              <a:ext cx="576" cy="1248"/>
            </a:xfrm>
            <a:custGeom>
              <a:avLst/>
              <a:gdLst>
                <a:gd name="T0" fmla="*/ 0 w 576"/>
                <a:gd name="T1" fmla="*/ 0 h 1248"/>
                <a:gd name="T2" fmla="*/ 384 w 576"/>
                <a:gd name="T3" fmla="*/ 480 h 1248"/>
                <a:gd name="T4" fmla="*/ 576 w 576"/>
                <a:gd name="T5" fmla="*/ 1248 h 1248"/>
                <a:gd name="T6" fmla="*/ 0 60000 65536"/>
                <a:gd name="T7" fmla="*/ 0 60000 65536"/>
                <a:gd name="T8" fmla="*/ 0 60000 65536"/>
                <a:gd name="T9" fmla="*/ 0 w 576"/>
                <a:gd name="T10" fmla="*/ 0 h 1248"/>
                <a:gd name="T11" fmla="*/ 576 w 576"/>
                <a:gd name="T12" fmla="*/ 1248 h 124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76" h="1248">
                  <a:moveTo>
                    <a:pt x="0" y="0"/>
                  </a:moveTo>
                  <a:cubicBezTo>
                    <a:pt x="144" y="136"/>
                    <a:pt x="288" y="272"/>
                    <a:pt x="384" y="480"/>
                  </a:cubicBezTo>
                  <a:cubicBezTo>
                    <a:pt x="480" y="688"/>
                    <a:pt x="528" y="968"/>
                    <a:pt x="576" y="124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4175" name="Freeform 34"/>
            <p:cNvSpPr>
              <a:spLocks/>
            </p:cNvSpPr>
            <p:nvPr/>
          </p:nvSpPr>
          <p:spPr bwMode="auto">
            <a:xfrm>
              <a:off x="960" y="624"/>
              <a:ext cx="440" cy="1824"/>
            </a:xfrm>
            <a:custGeom>
              <a:avLst/>
              <a:gdLst>
                <a:gd name="T0" fmla="*/ 0 w 440"/>
                <a:gd name="T1" fmla="*/ 0 h 1824"/>
                <a:gd name="T2" fmla="*/ 384 w 440"/>
                <a:gd name="T3" fmla="*/ 816 h 1824"/>
                <a:gd name="T4" fmla="*/ 336 w 440"/>
                <a:gd name="T5" fmla="*/ 1824 h 1824"/>
                <a:gd name="T6" fmla="*/ 0 60000 65536"/>
                <a:gd name="T7" fmla="*/ 0 60000 65536"/>
                <a:gd name="T8" fmla="*/ 0 60000 65536"/>
                <a:gd name="T9" fmla="*/ 0 w 440"/>
                <a:gd name="T10" fmla="*/ 0 h 1824"/>
                <a:gd name="T11" fmla="*/ 440 w 440"/>
                <a:gd name="T12" fmla="*/ 1824 h 18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40" h="1824">
                  <a:moveTo>
                    <a:pt x="0" y="0"/>
                  </a:moveTo>
                  <a:cubicBezTo>
                    <a:pt x="164" y="256"/>
                    <a:pt x="328" y="512"/>
                    <a:pt x="384" y="816"/>
                  </a:cubicBezTo>
                  <a:cubicBezTo>
                    <a:pt x="440" y="1120"/>
                    <a:pt x="388" y="1472"/>
                    <a:pt x="336" y="1824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4176" name="Freeform 35"/>
            <p:cNvSpPr>
              <a:spLocks/>
            </p:cNvSpPr>
            <p:nvPr/>
          </p:nvSpPr>
          <p:spPr bwMode="auto">
            <a:xfrm>
              <a:off x="1296" y="960"/>
              <a:ext cx="768" cy="1488"/>
            </a:xfrm>
            <a:custGeom>
              <a:avLst/>
              <a:gdLst>
                <a:gd name="T0" fmla="*/ 768 w 768"/>
                <a:gd name="T1" fmla="*/ 0 h 1488"/>
                <a:gd name="T2" fmla="*/ 384 w 768"/>
                <a:gd name="T3" fmla="*/ 528 h 1488"/>
                <a:gd name="T4" fmla="*/ 240 w 768"/>
                <a:gd name="T5" fmla="*/ 1056 h 1488"/>
                <a:gd name="T6" fmla="*/ 0 w 768"/>
                <a:gd name="T7" fmla="*/ 1488 h 14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8"/>
                <a:gd name="T13" fmla="*/ 0 h 1488"/>
                <a:gd name="T14" fmla="*/ 768 w 768"/>
                <a:gd name="T15" fmla="*/ 1488 h 14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8" h="1488">
                  <a:moveTo>
                    <a:pt x="768" y="0"/>
                  </a:moveTo>
                  <a:cubicBezTo>
                    <a:pt x="620" y="176"/>
                    <a:pt x="472" y="352"/>
                    <a:pt x="384" y="528"/>
                  </a:cubicBezTo>
                  <a:cubicBezTo>
                    <a:pt x="296" y="704"/>
                    <a:pt x="304" y="896"/>
                    <a:pt x="240" y="1056"/>
                  </a:cubicBezTo>
                  <a:cubicBezTo>
                    <a:pt x="176" y="1216"/>
                    <a:pt x="88" y="1352"/>
                    <a:pt x="0" y="148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4177" name="Freeform 36"/>
            <p:cNvSpPr>
              <a:spLocks/>
            </p:cNvSpPr>
            <p:nvPr/>
          </p:nvSpPr>
          <p:spPr bwMode="auto">
            <a:xfrm>
              <a:off x="1344" y="336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4178" name="Freeform 37"/>
            <p:cNvSpPr>
              <a:spLocks/>
            </p:cNvSpPr>
            <p:nvPr/>
          </p:nvSpPr>
          <p:spPr bwMode="auto">
            <a:xfrm flipH="1">
              <a:off x="652" y="30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40" name="CaixaDeTexto 39"/>
          <p:cNvSpPr txBox="1"/>
          <p:nvPr/>
        </p:nvSpPr>
        <p:spPr>
          <a:xfrm>
            <a:off x="4218812" y="6501280"/>
            <a:ext cx="13260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0" dirty="0" smtClean="0">
                <a:solidFill>
                  <a:srgbClr val="000000"/>
                </a:solidFill>
              </a:rPr>
              <a:t>Lado oeste</a:t>
            </a:r>
            <a:endParaRPr lang="pt-BR" b="0" dirty="0">
              <a:solidFill>
                <a:srgbClr val="000000"/>
              </a:solidFill>
            </a:endParaRPr>
          </a:p>
        </p:txBody>
      </p:sp>
      <p:pic>
        <p:nvPicPr>
          <p:cNvPr id="41" name="Picture 12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148336" y="10467"/>
            <a:ext cx="951026" cy="1159688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00"/>
            </a:gs>
            <a:gs pos="20000">
              <a:srgbClr val="000040"/>
            </a:gs>
            <a:gs pos="50000">
              <a:srgbClr val="400040"/>
            </a:gs>
            <a:gs pos="75000">
              <a:srgbClr val="8F0040"/>
            </a:gs>
            <a:gs pos="89999">
              <a:srgbClr val="F27300"/>
            </a:gs>
            <a:gs pos="100000">
              <a:srgbClr val="FFBF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" name="Picture 123" descr="j0078949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7503" y="1450"/>
            <a:ext cx="1032490" cy="907270"/>
          </a:xfrm>
          <a:prstGeom prst="rect">
            <a:avLst/>
          </a:prstGeom>
          <a:noFill/>
        </p:spPr>
      </p:pic>
      <p:sp>
        <p:nvSpPr>
          <p:cNvPr id="135171" name="Rectangle 2"/>
          <p:cNvSpPr>
            <a:spLocks noGrp="1" noChangeArrowheads="1"/>
          </p:cNvSpPr>
          <p:nvPr>
            <p:ph type="title"/>
          </p:nvPr>
        </p:nvSpPr>
        <p:spPr>
          <a:xfrm>
            <a:off x="3175" y="0"/>
            <a:ext cx="9140825" cy="1143000"/>
          </a:xfrm>
          <a:noFill/>
        </p:spPr>
        <p:txBody>
          <a:bodyPr/>
          <a:lstStyle/>
          <a:p>
            <a:pPr eaLnBrk="1" hangingPunct="1"/>
            <a:r>
              <a:rPr lang="pt-BR" smtClean="0">
                <a:solidFill>
                  <a:schemeClr val="bg1"/>
                </a:solidFill>
              </a:rPr>
              <a:t>Horizonte visto no crepúsculo</a:t>
            </a:r>
          </a:p>
        </p:txBody>
      </p:sp>
      <p:sp>
        <p:nvSpPr>
          <p:cNvPr id="36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762000">
              <a:defRPr/>
            </a:pPr>
            <a:fld id="{A04ECF8C-9871-4584-B5DD-021296E3A947}" type="slidenum"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pPr defTabSz="762000">
                <a:defRPr/>
              </a:pPr>
              <a:t>35</a:t>
            </a:fld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35172" name="Rectangle 3"/>
          <p:cNvSpPr>
            <a:spLocks noChangeArrowheads="1"/>
          </p:cNvSpPr>
          <p:nvPr/>
        </p:nvSpPr>
        <p:spPr bwMode="auto">
          <a:xfrm>
            <a:off x="6350" y="5949950"/>
            <a:ext cx="9129713" cy="900113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5173" name="AutoShape 4"/>
          <p:cNvSpPr>
            <a:spLocks noChangeArrowheads="1"/>
          </p:cNvSpPr>
          <p:nvPr/>
        </p:nvSpPr>
        <p:spPr bwMode="auto">
          <a:xfrm>
            <a:off x="5003800" y="5969000"/>
            <a:ext cx="558800" cy="558800"/>
          </a:xfrm>
          <a:prstGeom prst="star16">
            <a:avLst>
              <a:gd name="adj" fmla="val 37500"/>
            </a:avLst>
          </a:prstGeom>
          <a:solidFill>
            <a:srgbClr val="FF0033"/>
          </a:solidFill>
          <a:ln w="50800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6629400" y="4264025"/>
            <a:ext cx="1754188" cy="1684338"/>
            <a:chOff x="4176" y="2686"/>
            <a:chExt cx="1105" cy="1061"/>
          </a:xfrm>
        </p:grpSpPr>
        <p:sp>
          <p:nvSpPr>
            <p:cNvPr id="135202" name="Freeform 6"/>
            <p:cNvSpPr>
              <a:spLocks/>
            </p:cNvSpPr>
            <p:nvPr/>
          </p:nvSpPr>
          <p:spPr bwMode="auto">
            <a:xfrm>
              <a:off x="4176" y="2686"/>
              <a:ext cx="1105" cy="1061"/>
            </a:xfrm>
            <a:custGeom>
              <a:avLst/>
              <a:gdLst>
                <a:gd name="T0" fmla="*/ 485 w 1105"/>
                <a:gd name="T1" fmla="*/ 0 h 1061"/>
                <a:gd name="T2" fmla="*/ 574 w 1105"/>
                <a:gd name="T3" fmla="*/ 44 h 1061"/>
                <a:gd name="T4" fmla="*/ 397 w 1105"/>
                <a:gd name="T5" fmla="*/ 44 h 1061"/>
                <a:gd name="T6" fmla="*/ 574 w 1105"/>
                <a:gd name="T7" fmla="*/ 88 h 1061"/>
                <a:gd name="T8" fmla="*/ 397 w 1105"/>
                <a:gd name="T9" fmla="*/ 88 h 1061"/>
                <a:gd name="T10" fmla="*/ 662 w 1105"/>
                <a:gd name="T11" fmla="*/ 132 h 1061"/>
                <a:gd name="T12" fmla="*/ 397 w 1105"/>
                <a:gd name="T13" fmla="*/ 132 h 1061"/>
                <a:gd name="T14" fmla="*/ 662 w 1105"/>
                <a:gd name="T15" fmla="*/ 176 h 1061"/>
                <a:gd name="T16" fmla="*/ 397 w 1105"/>
                <a:gd name="T17" fmla="*/ 176 h 1061"/>
                <a:gd name="T18" fmla="*/ 750 w 1105"/>
                <a:gd name="T19" fmla="*/ 220 h 1061"/>
                <a:gd name="T20" fmla="*/ 264 w 1105"/>
                <a:gd name="T21" fmla="*/ 220 h 1061"/>
                <a:gd name="T22" fmla="*/ 662 w 1105"/>
                <a:gd name="T23" fmla="*/ 265 h 1061"/>
                <a:gd name="T24" fmla="*/ 264 w 1105"/>
                <a:gd name="T25" fmla="*/ 265 h 1061"/>
                <a:gd name="T26" fmla="*/ 750 w 1105"/>
                <a:gd name="T27" fmla="*/ 309 h 1061"/>
                <a:gd name="T28" fmla="*/ 353 w 1105"/>
                <a:gd name="T29" fmla="*/ 309 h 1061"/>
                <a:gd name="T30" fmla="*/ 794 w 1105"/>
                <a:gd name="T31" fmla="*/ 353 h 1061"/>
                <a:gd name="T32" fmla="*/ 264 w 1105"/>
                <a:gd name="T33" fmla="*/ 397 h 1061"/>
                <a:gd name="T34" fmla="*/ 839 w 1105"/>
                <a:gd name="T35" fmla="*/ 397 h 1061"/>
                <a:gd name="T36" fmla="*/ 176 w 1105"/>
                <a:gd name="T37" fmla="*/ 485 h 1061"/>
                <a:gd name="T38" fmla="*/ 839 w 1105"/>
                <a:gd name="T39" fmla="*/ 485 h 1061"/>
                <a:gd name="T40" fmla="*/ 132 w 1105"/>
                <a:gd name="T41" fmla="*/ 530 h 1061"/>
                <a:gd name="T42" fmla="*/ 927 w 1105"/>
                <a:gd name="T43" fmla="*/ 574 h 1061"/>
                <a:gd name="T44" fmla="*/ 132 w 1105"/>
                <a:gd name="T45" fmla="*/ 618 h 1061"/>
                <a:gd name="T46" fmla="*/ 927 w 1105"/>
                <a:gd name="T47" fmla="*/ 662 h 1061"/>
                <a:gd name="T48" fmla="*/ 88 w 1105"/>
                <a:gd name="T49" fmla="*/ 662 h 1061"/>
                <a:gd name="T50" fmla="*/ 1015 w 1105"/>
                <a:gd name="T51" fmla="*/ 750 h 1061"/>
                <a:gd name="T52" fmla="*/ 0 w 1105"/>
                <a:gd name="T53" fmla="*/ 750 h 1061"/>
                <a:gd name="T54" fmla="*/ 1015 w 1105"/>
                <a:gd name="T55" fmla="*/ 839 h 1061"/>
                <a:gd name="T56" fmla="*/ 88 w 1105"/>
                <a:gd name="T57" fmla="*/ 839 h 1061"/>
                <a:gd name="T58" fmla="*/ 1104 w 1105"/>
                <a:gd name="T59" fmla="*/ 883 h 1061"/>
                <a:gd name="T60" fmla="*/ 44 w 1105"/>
                <a:gd name="T61" fmla="*/ 883 h 1061"/>
                <a:gd name="T62" fmla="*/ 441 w 1105"/>
                <a:gd name="T63" fmla="*/ 883 h 1061"/>
                <a:gd name="T64" fmla="*/ 441 w 1105"/>
                <a:gd name="T65" fmla="*/ 1060 h 1061"/>
                <a:gd name="T66" fmla="*/ 529 w 1105"/>
                <a:gd name="T67" fmla="*/ 1060 h 1061"/>
                <a:gd name="T68" fmla="*/ 529 w 1105"/>
                <a:gd name="T69" fmla="*/ 883 h 106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05"/>
                <a:gd name="T106" fmla="*/ 0 h 1061"/>
                <a:gd name="T107" fmla="*/ 1105 w 1105"/>
                <a:gd name="T108" fmla="*/ 1061 h 106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05" h="1061">
                  <a:moveTo>
                    <a:pt x="485" y="0"/>
                  </a:moveTo>
                  <a:lnTo>
                    <a:pt x="574" y="44"/>
                  </a:lnTo>
                  <a:lnTo>
                    <a:pt x="397" y="44"/>
                  </a:lnTo>
                  <a:lnTo>
                    <a:pt x="574" y="88"/>
                  </a:lnTo>
                  <a:lnTo>
                    <a:pt x="397" y="88"/>
                  </a:lnTo>
                  <a:lnTo>
                    <a:pt x="662" y="132"/>
                  </a:lnTo>
                  <a:lnTo>
                    <a:pt x="397" y="132"/>
                  </a:lnTo>
                  <a:lnTo>
                    <a:pt x="662" y="176"/>
                  </a:lnTo>
                  <a:lnTo>
                    <a:pt x="397" y="176"/>
                  </a:lnTo>
                  <a:lnTo>
                    <a:pt x="750" y="220"/>
                  </a:lnTo>
                  <a:lnTo>
                    <a:pt x="264" y="220"/>
                  </a:lnTo>
                  <a:lnTo>
                    <a:pt x="662" y="265"/>
                  </a:lnTo>
                  <a:lnTo>
                    <a:pt x="264" y="265"/>
                  </a:lnTo>
                  <a:lnTo>
                    <a:pt x="750" y="309"/>
                  </a:lnTo>
                  <a:lnTo>
                    <a:pt x="353" y="309"/>
                  </a:lnTo>
                  <a:lnTo>
                    <a:pt x="794" y="353"/>
                  </a:lnTo>
                  <a:lnTo>
                    <a:pt x="264" y="397"/>
                  </a:lnTo>
                  <a:lnTo>
                    <a:pt x="839" y="397"/>
                  </a:lnTo>
                  <a:lnTo>
                    <a:pt x="176" y="485"/>
                  </a:lnTo>
                  <a:lnTo>
                    <a:pt x="839" y="485"/>
                  </a:lnTo>
                  <a:lnTo>
                    <a:pt x="132" y="530"/>
                  </a:lnTo>
                  <a:lnTo>
                    <a:pt x="927" y="574"/>
                  </a:lnTo>
                  <a:lnTo>
                    <a:pt x="132" y="618"/>
                  </a:lnTo>
                  <a:lnTo>
                    <a:pt x="927" y="662"/>
                  </a:lnTo>
                  <a:lnTo>
                    <a:pt x="88" y="662"/>
                  </a:lnTo>
                  <a:lnTo>
                    <a:pt x="1015" y="750"/>
                  </a:lnTo>
                  <a:lnTo>
                    <a:pt x="0" y="750"/>
                  </a:lnTo>
                  <a:lnTo>
                    <a:pt x="1015" y="839"/>
                  </a:lnTo>
                  <a:lnTo>
                    <a:pt x="88" y="839"/>
                  </a:lnTo>
                  <a:lnTo>
                    <a:pt x="1104" y="883"/>
                  </a:lnTo>
                  <a:lnTo>
                    <a:pt x="44" y="883"/>
                  </a:lnTo>
                  <a:lnTo>
                    <a:pt x="441" y="883"/>
                  </a:lnTo>
                  <a:lnTo>
                    <a:pt x="441" y="1060"/>
                  </a:lnTo>
                  <a:lnTo>
                    <a:pt x="529" y="1060"/>
                  </a:lnTo>
                  <a:lnTo>
                    <a:pt x="529" y="883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5203" name="Rectangle 7"/>
            <p:cNvSpPr>
              <a:spLocks noChangeArrowheads="1"/>
            </p:cNvSpPr>
            <p:nvPr/>
          </p:nvSpPr>
          <p:spPr bwMode="auto">
            <a:xfrm>
              <a:off x="4622" y="3573"/>
              <a:ext cx="80" cy="169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135175" name="AutoShape 8"/>
          <p:cNvSpPr>
            <a:spLocks noChangeArrowheads="1"/>
          </p:cNvSpPr>
          <p:nvPr/>
        </p:nvSpPr>
        <p:spPr bwMode="auto">
          <a:xfrm>
            <a:off x="615950" y="5111750"/>
            <a:ext cx="1816100" cy="825500"/>
          </a:xfrm>
          <a:prstGeom prst="upArrow">
            <a:avLst>
              <a:gd name="adj1" fmla="val 75009"/>
              <a:gd name="adj2" fmla="val 49977"/>
            </a:avLst>
          </a:prstGeom>
          <a:solidFill>
            <a:schemeClr val="bg2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5176" name="Rectangle 9"/>
          <p:cNvSpPr>
            <a:spLocks noChangeArrowheads="1"/>
          </p:cNvSpPr>
          <p:nvPr/>
        </p:nvSpPr>
        <p:spPr bwMode="auto">
          <a:xfrm>
            <a:off x="1682750" y="5645150"/>
            <a:ext cx="215900" cy="2921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5177" name="Rectangle 10"/>
          <p:cNvSpPr>
            <a:spLocks noChangeArrowheads="1"/>
          </p:cNvSpPr>
          <p:nvPr/>
        </p:nvSpPr>
        <p:spPr bwMode="auto">
          <a:xfrm>
            <a:off x="1035050" y="5530850"/>
            <a:ext cx="292100" cy="2159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3" name="Group 11"/>
          <p:cNvGrpSpPr>
            <a:grpSpLocks/>
          </p:cNvGrpSpPr>
          <p:nvPr/>
        </p:nvGrpSpPr>
        <p:grpSpPr bwMode="auto">
          <a:xfrm>
            <a:off x="3073400" y="5334000"/>
            <a:ext cx="636588" cy="611188"/>
            <a:chOff x="1936" y="3360"/>
            <a:chExt cx="401" cy="385"/>
          </a:xfrm>
        </p:grpSpPr>
        <p:sp>
          <p:nvSpPr>
            <p:cNvPr id="135200" name="Freeform 12"/>
            <p:cNvSpPr>
              <a:spLocks/>
            </p:cNvSpPr>
            <p:nvPr/>
          </p:nvSpPr>
          <p:spPr bwMode="auto">
            <a:xfrm>
              <a:off x="1936" y="3360"/>
              <a:ext cx="401" cy="385"/>
            </a:xfrm>
            <a:custGeom>
              <a:avLst/>
              <a:gdLst>
                <a:gd name="T0" fmla="*/ 176 w 401"/>
                <a:gd name="T1" fmla="*/ 0 h 385"/>
                <a:gd name="T2" fmla="*/ 208 w 401"/>
                <a:gd name="T3" fmla="*/ 16 h 385"/>
                <a:gd name="T4" fmla="*/ 144 w 401"/>
                <a:gd name="T5" fmla="*/ 16 h 385"/>
                <a:gd name="T6" fmla="*/ 208 w 401"/>
                <a:gd name="T7" fmla="*/ 32 h 385"/>
                <a:gd name="T8" fmla="*/ 144 w 401"/>
                <a:gd name="T9" fmla="*/ 32 h 385"/>
                <a:gd name="T10" fmla="*/ 240 w 401"/>
                <a:gd name="T11" fmla="*/ 48 h 385"/>
                <a:gd name="T12" fmla="*/ 144 w 401"/>
                <a:gd name="T13" fmla="*/ 48 h 385"/>
                <a:gd name="T14" fmla="*/ 240 w 401"/>
                <a:gd name="T15" fmla="*/ 64 h 385"/>
                <a:gd name="T16" fmla="*/ 144 w 401"/>
                <a:gd name="T17" fmla="*/ 64 h 385"/>
                <a:gd name="T18" fmla="*/ 272 w 401"/>
                <a:gd name="T19" fmla="*/ 80 h 385"/>
                <a:gd name="T20" fmla="*/ 96 w 401"/>
                <a:gd name="T21" fmla="*/ 80 h 385"/>
                <a:gd name="T22" fmla="*/ 240 w 401"/>
                <a:gd name="T23" fmla="*/ 96 h 385"/>
                <a:gd name="T24" fmla="*/ 96 w 401"/>
                <a:gd name="T25" fmla="*/ 96 h 385"/>
                <a:gd name="T26" fmla="*/ 272 w 401"/>
                <a:gd name="T27" fmla="*/ 112 h 385"/>
                <a:gd name="T28" fmla="*/ 128 w 401"/>
                <a:gd name="T29" fmla="*/ 112 h 385"/>
                <a:gd name="T30" fmla="*/ 288 w 401"/>
                <a:gd name="T31" fmla="*/ 128 h 385"/>
                <a:gd name="T32" fmla="*/ 96 w 401"/>
                <a:gd name="T33" fmla="*/ 144 h 385"/>
                <a:gd name="T34" fmla="*/ 304 w 401"/>
                <a:gd name="T35" fmla="*/ 144 h 385"/>
                <a:gd name="T36" fmla="*/ 64 w 401"/>
                <a:gd name="T37" fmla="*/ 176 h 385"/>
                <a:gd name="T38" fmla="*/ 304 w 401"/>
                <a:gd name="T39" fmla="*/ 176 h 385"/>
                <a:gd name="T40" fmla="*/ 48 w 401"/>
                <a:gd name="T41" fmla="*/ 192 h 385"/>
                <a:gd name="T42" fmla="*/ 336 w 401"/>
                <a:gd name="T43" fmla="*/ 208 h 385"/>
                <a:gd name="T44" fmla="*/ 48 w 401"/>
                <a:gd name="T45" fmla="*/ 224 h 385"/>
                <a:gd name="T46" fmla="*/ 336 w 401"/>
                <a:gd name="T47" fmla="*/ 240 h 385"/>
                <a:gd name="T48" fmla="*/ 32 w 401"/>
                <a:gd name="T49" fmla="*/ 240 h 385"/>
                <a:gd name="T50" fmla="*/ 368 w 401"/>
                <a:gd name="T51" fmla="*/ 272 h 385"/>
                <a:gd name="T52" fmla="*/ 0 w 401"/>
                <a:gd name="T53" fmla="*/ 272 h 385"/>
                <a:gd name="T54" fmla="*/ 368 w 401"/>
                <a:gd name="T55" fmla="*/ 304 h 385"/>
                <a:gd name="T56" fmla="*/ 32 w 401"/>
                <a:gd name="T57" fmla="*/ 304 h 385"/>
                <a:gd name="T58" fmla="*/ 400 w 401"/>
                <a:gd name="T59" fmla="*/ 320 h 385"/>
                <a:gd name="T60" fmla="*/ 16 w 401"/>
                <a:gd name="T61" fmla="*/ 320 h 385"/>
                <a:gd name="T62" fmla="*/ 160 w 401"/>
                <a:gd name="T63" fmla="*/ 320 h 385"/>
                <a:gd name="T64" fmla="*/ 160 w 401"/>
                <a:gd name="T65" fmla="*/ 384 h 385"/>
                <a:gd name="T66" fmla="*/ 192 w 401"/>
                <a:gd name="T67" fmla="*/ 384 h 385"/>
                <a:gd name="T68" fmla="*/ 192 w 401"/>
                <a:gd name="T69" fmla="*/ 320 h 38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01"/>
                <a:gd name="T106" fmla="*/ 0 h 385"/>
                <a:gd name="T107" fmla="*/ 401 w 401"/>
                <a:gd name="T108" fmla="*/ 385 h 38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01" h="385">
                  <a:moveTo>
                    <a:pt x="176" y="0"/>
                  </a:moveTo>
                  <a:lnTo>
                    <a:pt x="208" y="16"/>
                  </a:lnTo>
                  <a:lnTo>
                    <a:pt x="144" y="16"/>
                  </a:lnTo>
                  <a:lnTo>
                    <a:pt x="208" y="32"/>
                  </a:lnTo>
                  <a:lnTo>
                    <a:pt x="144" y="32"/>
                  </a:lnTo>
                  <a:lnTo>
                    <a:pt x="240" y="48"/>
                  </a:lnTo>
                  <a:lnTo>
                    <a:pt x="144" y="48"/>
                  </a:lnTo>
                  <a:lnTo>
                    <a:pt x="240" y="64"/>
                  </a:lnTo>
                  <a:lnTo>
                    <a:pt x="144" y="64"/>
                  </a:lnTo>
                  <a:lnTo>
                    <a:pt x="272" y="80"/>
                  </a:lnTo>
                  <a:lnTo>
                    <a:pt x="96" y="80"/>
                  </a:lnTo>
                  <a:lnTo>
                    <a:pt x="240" y="96"/>
                  </a:lnTo>
                  <a:lnTo>
                    <a:pt x="96" y="96"/>
                  </a:lnTo>
                  <a:lnTo>
                    <a:pt x="272" y="112"/>
                  </a:lnTo>
                  <a:lnTo>
                    <a:pt x="128" y="112"/>
                  </a:lnTo>
                  <a:lnTo>
                    <a:pt x="288" y="128"/>
                  </a:lnTo>
                  <a:lnTo>
                    <a:pt x="96" y="144"/>
                  </a:lnTo>
                  <a:lnTo>
                    <a:pt x="304" y="144"/>
                  </a:lnTo>
                  <a:lnTo>
                    <a:pt x="64" y="176"/>
                  </a:lnTo>
                  <a:lnTo>
                    <a:pt x="304" y="176"/>
                  </a:lnTo>
                  <a:lnTo>
                    <a:pt x="48" y="192"/>
                  </a:lnTo>
                  <a:lnTo>
                    <a:pt x="336" y="208"/>
                  </a:lnTo>
                  <a:lnTo>
                    <a:pt x="48" y="224"/>
                  </a:lnTo>
                  <a:lnTo>
                    <a:pt x="336" y="240"/>
                  </a:lnTo>
                  <a:lnTo>
                    <a:pt x="32" y="240"/>
                  </a:lnTo>
                  <a:lnTo>
                    <a:pt x="368" y="272"/>
                  </a:lnTo>
                  <a:lnTo>
                    <a:pt x="0" y="272"/>
                  </a:lnTo>
                  <a:lnTo>
                    <a:pt x="368" y="304"/>
                  </a:lnTo>
                  <a:lnTo>
                    <a:pt x="32" y="304"/>
                  </a:lnTo>
                  <a:lnTo>
                    <a:pt x="400" y="320"/>
                  </a:lnTo>
                  <a:lnTo>
                    <a:pt x="16" y="320"/>
                  </a:lnTo>
                  <a:lnTo>
                    <a:pt x="160" y="320"/>
                  </a:lnTo>
                  <a:lnTo>
                    <a:pt x="160" y="384"/>
                  </a:lnTo>
                  <a:lnTo>
                    <a:pt x="192" y="384"/>
                  </a:lnTo>
                  <a:lnTo>
                    <a:pt x="192" y="320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5201" name="Rectangle 13"/>
            <p:cNvSpPr>
              <a:spLocks noChangeArrowheads="1"/>
            </p:cNvSpPr>
            <p:nvPr/>
          </p:nvSpPr>
          <p:spPr bwMode="auto">
            <a:xfrm>
              <a:off x="2100" y="3684"/>
              <a:ext cx="24" cy="56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788494" name="AutoShape 14"/>
          <p:cNvSpPr>
            <a:spLocks noChangeArrowheads="1"/>
          </p:cNvSpPr>
          <p:nvPr/>
        </p:nvSpPr>
        <p:spPr bwMode="auto">
          <a:xfrm>
            <a:off x="5486400" y="4495800"/>
            <a:ext cx="292100" cy="292100"/>
          </a:xfrm>
          <a:prstGeom prst="star5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8495" name="AutoShape 15"/>
          <p:cNvSpPr>
            <a:spLocks noChangeArrowheads="1"/>
          </p:cNvSpPr>
          <p:nvPr/>
        </p:nvSpPr>
        <p:spPr bwMode="auto">
          <a:xfrm>
            <a:off x="4953000" y="5435600"/>
            <a:ext cx="292100" cy="292100"/>
          </a:xfrm>
          <a:prstGeom prst="star5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8496" name="AutoShape 16"/>
          <p:cNvSpPr>
            <a:spLocks noChangeArrowheads="1"/>
          </p:cNvSpPr>
          <p:nvPr/>
        </p:nvSpPr>
        <p:spPr bwMode="auto">
          <a:xfrm>
            <a:off x="5562600" y="5257800"/>
            <a:ext cx="292100" cy="292100"/>
          </a:xfrm>
          <a:prstGeom prst="star5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8497" name="AutoShape 17"/>
          <p:cNvSpPr>
            <a:spLocks noChangeArrowheads="1"/>
          </p:cNvSpPr>
          <p:nvPr/>
        </p:nvSpPr>
        <p:spPr bwMode="auto">
          <a:xfrm>
            <a:off x="4191000" y="4876800"/>
            <a:ext cx="292100" cy="292100"/>
          </a:xfrm>
          <a:prstGeom prst="star5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8498" name="AutoShape 18"/>
          <p:cNvSpPr>
            <a:spLocks noChangeArrowheads="1"/>
          </p:cNvSpPr>
          <p:nvPr/>
        </p:nvSpPr>
        <p:spPr bwMode="auto">
          <a:xfrm>
            <a:off x="4191000" y="281940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8499" name="AutoShape 19"/>
          <p:cNvSpPr>
            <a:spLocks noChangeArrowheads="1"/>
          </p:cNvSpPr>
          <p:nvPr/>
        </p:nvSpPr>
        <p:spPr bwMode="auto">
          <a:xfrm>
            <a:off x="4495800" y="259080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8500" name="AutoShape 20"/>
          <p:cNvSpPr>
            <a:spLocks noChangeArrowheads="1"/>
          </p:cNvSpPr>
          <p:nvPr/>
        </p:nvSpPr>
        <p:spPr bwMode="auto">
          <a:xfrm>
            <a:off x="3962400" y="259080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8501" name="AutoShape 21"/>
          <p:cNvSpPr>
            <a:spLocks noChangeArrowheads="1"/>
          </p:cNvSpPr>
          <p:nvPr/>
        </p:nvSpPr>
        <p:spPr bwMode="auto">
          <a:xfrm>
            <a:off x="4876800" y="267970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8502" name="AutoShape 22"/>
          <p:cNvSpPr>
            <a:spLocks noChangeArrowheads="1"/>
          </p:cNvSpPr>
          <p:nvPr/>
        </p:nvSpPr>
        <p:spPr bwMode="auto">
          <a:xfrm>
            <a:off x="4572000" y="229870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88503" name="AutoShape 23"/>
          <p:cNvSpPr>
            <a:spLocks noChangeArrowheads="1"/>
          </p:cNvSpPr>
          <p:nvPr/>
        </p:nvSpPr>
        <p:spPr bwMode="auto">
          <a:xfrm>
            <a:off x="5562600" y="4876800"/>
            <a:ext cx="292100" cy="292100"/>
          </a:xfrm>
          <a:prstGeom prst="star5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5189" name="Rectangle 24"/>
          <p:cNvSpPr>
            <a:spLocks noChangeArrowheads="1"/>
          </p:cNvSpPr>
          <p:nvPr/>
        </p:nvSpPr>
        <p:spPr bwMode="auto">
          <a:xfrm>
            <a:off x="28575" y="5622925"/>
            <a:ext cx="40957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r>
              <a:rPr lang="pt-BR" sz="1600">
                <a:solidFill>
                  <a:srgbClr val="FFFF00"/>
                </a:solidFill>
              </a:rPr>
              <a:t>10</a:t>
            </a:r>
          </a:p>
        </p:txBody>
      </p:sp>
      <p:sp>
        <p:nvSpPr>
          <p:cNvPr id="788505" name="AutoShape 25"/>
          <p:cNvSpPr>
            <a:spLocks noChangeArrowheads="1"/>
          </p:cNvSpPr>
          <p:nvPr/>
        </p:nvSpPr>
        <p:spPr bwMode="auto">
          <a:xfrm>
            <a:off x="4584700" y="5118100"/>
            <a:ext cx="292100" cy="292100"/>
          </a:xfrm>
          <a:prstGeom prst="star5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5191" name="Text Box 26"/>
          <p:cNvSpPr txBox="1">
            <a:spLocks noChangeArrowheads="1"/>
          </p:cNvSpPr>
          <p:nvPr/>
        </p:nvSpPr>
        <p:spPr bwMode="auto">
          <a:xfrm>
            <a:off x="8524875" y="2133600"/>
            <a:ext cx="519113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Cân</a:t>
            </a:r>
          </a:p>
        </p:txBody>
      </p:sp>
      <p:sp>
        <p:nvSpPr>
          <p:cNvPr id="135192" name="Text Box 27"/>
          <p:cNvSpPr txBox="1">
            <a:spLocks noChangeArrowheads="1"/>
          </p:cNvSpPr>
          <p:nvPr/>
        </p:nvSpPr>
        <p:spPr bwMode="auto">
          <a:xfrm>
            <a:off x="8523288" y="4800600"/>
            <a:ext cx="579437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Gêm</a:t>
            </a:r>
          </a:p>
        </p:txBody>
      </p:sp>
      <p:grpSp>
        <p:nvGrpSpPr>
          <p:cNvPr id="4" name="Group 28"/>
          <p:cNvGrpSpPr>
            <a:grpSpLocks/>
          </p:cNvGrpSpPr>
          <p:nvPr/>
        </p:nvGrpSpPr>
        <p:grpSpPr bwMode="auto">
          <a:xfrm>
            <a:off x="4962525" y="5562600"/>
            <a:ext cx="295275" cy="409575"/>
            <a:chOff x="652" y="30"/>
            <a:chExt cx="1744" cy="2418"/>
          </a:xfrm>
        </p:grpSpPr>
        <p:sp>
          <p:nvSpPr>
            <p:cNvPr id="788509" name="AutoShape 29"/>
            <p:cNvSpPr>
              <a:spLocks noChangeArrowheads="1"/>
            </p:cNvSpPr>
            <p:nvPr/>
          </p:nvSpPr>
          <p:spPr bwMode="auto">
            <a:xfrm>
              <a:off x="2208" y="1351"/>
              <a:ext cx="188" cy="178"/>
            </a:xfrm>
            <a:prstGeom prst="star5">
              <a:avLst/>
            </a:prstGeom>
            <a:solidFill>
              <a:srgbClr val="FFFF00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5195" name="Freeform 30"/>
            <p:cNvSpPr>
              <a:spLocks/>
            </p:cNvSpPr>
            <p:nvPr/>
          </p:nvSpPr>
          <p:spPr bwMode="auto">
            <a:xfrm>
              <a:off x="720" y="1200"/>
              <a:ext cx="576" cy="1248"/>
            </a:xfrm>
            <a:custGeom>
              <a:avLst/>
              <a:gdLst>
                <a:gd name="T0" fmla="*/ 0 w 576"/>
                <a:gd name="T1" fmla="*/ 0 h 1248"/>
                <a:gd name="T2" fmla="*/ 384 w 576"/>
                <a:gd name="T3" fmla="*/ 480 h 1248"/>
                <a:gd name="T4" fmla="*/ 576 w 576"/>
                <a:gd name="T5" fmla="*/ 1248 h 1248"/>
                <a:gd name="T6" fmla="*/ 0 60000 65536"/>
                <a:gd name="T7" fmla="*/ 0 60000 65536"/>
                <a:gd name="T8" fmla="*/ 0 60000 65536"/>
                <a:gd name="T9" fmla="*/ 0 w 576"/>
                <a:gd name="T10" fmla="*/ 0 h 1248"/>
                <a:gd name="T11" fmla="*/ 576 w 576"/>
                <a:gd name="T12" fmla="*/ 1248 h 124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76" h="1248">
                  <a:moveTo>
                    <a:pt x="0" y="0"/>
                  </a:moveTo>
                  <a:cubicBezTo>
                    <a:pt x="144" y="136"/>
                    <a:pt x="288" y="272"/>
                    <a:pt x="384" y="480"/>
                  </a:cubicBezTo>
                  <a:cubicBezTo>
                    <a:pt x="480" y="688"/>
                    <a:pt x="528" y="968"/>
                    <a:pt x="576" y="124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5196" name="Freeform 31"/>
            <p:cNvSpPr>
              <a:spLocks/>
            </p:cNvSpPr>
            <p:nvPr/>
          </p:nvSpPr>
          <p:spPr bwMode="auto">
            <a:xfrm>
              <a:off x="960" y="624"/>
              <a:ext cx="440" cy="1824"/>
            </a:xfrm>
            <a:custGeom>
              <a:avLst/>
              <a:gdLst>
                <a:gd name="T0" fmla="*/ 0 w 440"/>
                <a:gd name="T1" fmla="*/ 0 h 1824"/>
                <a:gd name="T2" fmla="*/ 384 w 440"/>
                <a:gd name="T3" fmla="*/ 816 h 1824"/>
                <a:gd name="T4" fmla="*/ 336 w 440"/>
                <a:gd name="T5" fmla="*/ 1824 h 1824"/>
                <a:gd name="T6" fmla="*/ 0 60000 65536"/>
                <a:gd name="T7" fmla="*/ 0 60000 65536"/>
                <a:gd name="T8" fmla="*/ 0 60000 65536"/>
                <a:gd name="T9" fmla="*/ 0 w 440"/>
                <a:gd name="T10" fmla="*/ 0 h 1824"/>
                <a:gd name="T11" fmla="*/ 440 w 440"/>
                <a:gd name="T12" fmla="*/ 1824 h 18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40" h="1824">
                  <a:moveTo>
                    <a:pt x="0" y="0"/>
                  </a:moveTo>
                  <a:cubicBezTo>
                    <a:pt x="164" y="256"/>
                    <a:pt x="328" y="512"/>
                    <a:pt x="384" y="816"/>
                  </a:cubicBezTo>
                  <a:cubicBezTo>
                    <a:pt x="440" y="1120"/>
                    <a:pt x="388" y="1472"/>
                    <a:pt x="336" y="1824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5197" name="Freeform 32"/>
            <p:cNvSpPr>
              <a:spLocks/>
            </p:cNvSpPr>
            <p:nvPr/>
          </p:nvSpPr>
          <p:spPr bwMode="auto">
            <a:xfrm>
              <a:off x="1296" y="960"/>
              <a:ext cx="768" cy="1488"/>
            </a:xfrm>
            <a:custGeom>
              <a:avLst/>
              <a:gdLst>
                <a:gd name="T0" fmla="*/ 768 w 768"/>
                <a:gd name="T1" fmla="*/ 0 h 1488"/>
                <a:gd name="T2" fmla="*/ 384 w 768"/>
                <a:gd name="T3" fmla="*/ 528 h 1488"/>
                <a:gd name="T4" fmla="*/ 240 w 768"/>
                <a:gd name="T5" fmla="*/ 1056 h 1488"/>
                <a:gd name="T6" fmla="*/ 0 w 768"/>
                <a:gd name="T7" fmla="*/ 1488 h 14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8"/>
                <a:gd name="T13" fmla="*/ 0 h 1488"/>
                <a:gd name="T14" fmla="*/ 768 w 768"/>
                <a:gd name="T15" fmla="*/ 1488 h 14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8" h="1488">
                  <a:moveTo>
                    <a:pt x="768" y="0"/>
                  </a:moveTo>
                  <a:cubicBezTo>
                    <a:pt x="620" y="176"/>
                    <a:pt x="472" y="352"/>
                    <a:pt x="384" y="528"/>
                  </a:cubicBezTo>
                  <a:cubicBezTo>
                    <a:pt x="296" y="704"/>
                    <a:pt x="304" y="896"/>
                    <a:pt x="240" y="1056"/>
                  </a:cubicBezTo>
                  <a:cubicBezTo>
                    <a:pt x="176" y="1216"/>
                    <a:pt x="88" y="1352"/>
                    <a:pt x="0" y="148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5198" name="Freeform 33"/>
            <p:cNvSpPr>
              <a:spLocks/>
            </p:cNvSpPr>
            <p:nvPr/>
          </p:nvSpPr>
          <p:spPr bwMode="auto">
            <a:xfrm>
              <a:off x="1344" y="336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5199" name="Freeform 34"/>
            <p:cNvSpPr>
              <a:spLocks/>
            </p:cNvSpPr>
            <p:nvPr/>
          </p:nvSpPr>
          <p:spPr bwMode="auto">
            <a:xfrm flipH="1">
              <a:off x="652" y="30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37" name="CaixaDeTexto 36"/>
          <p:cNvSpPr txBox="1"/>
          <p:nvPr/>
        </p:nvSpPr>
        <p:spPr>
          <a:xfrm>
            <a:off x="4218812" y="6501280"/>
            <a:ext cx="13260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0" dirty="0" smtClean="0">
                <a:solidFill>
                  <a:srgbClr val="000000"/>
                </a:solidFill>
              </a:rPr>
              <a:t>Lado oeste</a:t>
            </a:r>
            <a:endParaRPr lang="pt-BR" b="0" dirty="0">
              <a:solidFill>
                <a:srgbClr val="0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00"/>
            </a:gs>
            <a:gs pos="20000">
              <a:srgbClr val="000040"/>
            </a:gs>
            <a:gs pos="50000">
              <a:srgbClr val="400040"/>
            </a:gs>
            <a:gs pos="75000">
              <a:srgbClr val="8F0040"/>
            </a:gs>
            <a:gs pos="89999">
              <a:srgbClr val="F27300"/>
            </a:gs>
            <a:gs pos="100000">
              <a:srgbClr val="FFBF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" name="Picture 123" descr="j0078949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7503" y="1451"/>
            <a:ext cx="1032489" cy="907270"/>
          </a:xfrm>
          <a:prstGeom prst="rect">
            <a:avLst/>
          </a:prstGeom>
          <a:noFill/>
        </p:spPr>
      </p:pic>
      <p:sp>
        <p:nvSpPr>
          <p:cNvPr id="136195" name="Rectangle 2"/>
          <p:cNvSpPr>
            <a:spLocks noGrp="1" noChangeArrowheads="1"/>
          </p:cNvSpPr>
          <p:nvPr>
            <p:ph type="title"/>
          </p:nvPr>
        </p:nvSpPr>
        <p:spPr>
          <a:xfrm>
            <a:off x="3175" y="53752"/>
            <a:ext cx="9140825" cy="1143000"/>
          </a:xfrm>
          <a:noFill/>
        </p:spPr>
        <p:txBody>
          <a:bodyPr/>
          <a:lstStyle/>
          <a:p>
            <a:pPr eaLnBrk="1" hangingPunct="1"/>
            <a:r>
              <a:rPr lang="pt-BR" dirty="0" smtClean="0">
                <a:solidFill>
                  <a:schemeClr val="bg1"/>
                </a:solidFill>
              </a:rPr>
              <a:t>Horizonte visto no crepúsculo</a:t>
            </a:r>
          </a:p>
        </p:txBody>
      </p:sp>
      <p:sp>
        <p:nvSpPr>
          <p:cNvPr id="36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762000">
              <a:defRPr/>
            </a:pPr>
            <a:fld id="{98C511EE-B773-40D8-8B2A-3355CDEE5A29}" type="slidenum"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pPr defTabSz="762000">
                <a:defRPr/>
              </a:pPr>
              <a:t>36</a:t>
            </a:fld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36196" name="Rectangle 3"/>
          <p:cNvSpPr>
            <a:spLocks noChangeArrowheads="1"/>
          </p:cNvSpPr>
          <p:nvPr/>
        </p:nvSpPr>
        <p:spPr bwMode="auto">
          <a:xfrm>
            <a:off x="6350" y="5949950"/>
            <a:ext cx="9129713" cy="900113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6197" name="AutoShape 4"/>
          <p:cNvSpPr>
            <a:spLocks noChangeArrowheads="1"/>
          </p:cNvSpPr>
          <p:nvPr/>
        </p:nvSpPr>
        <p:spPr bwMode="auto">
          <a:xfrm>
            <a:off x="4851400" y="5969000"/>
            <a:ext cx="558800" cy="558800"/>
          </a:xfrm>
          <a:prstGeom prst="star16">
            <a:avLst>
              <a:gd name="adj" fmla="val 37500"/>
            </a:avLst>
          </a:prstGeom>
          <a:solidFill>
            <a:srgbClr val="FF0033"/>
          </a:solidFill>
          <a:ln w="50800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6629400" y="4264025"/>
            <a:ext cx="1754188" cy="1684338"/>
            <a:chOff x="4176" y="2686"/>
            <a:chExt cx="1105" cy="1061"/>
          </a:xfrm>
        </p:grpSpPr>
        <p:sp>
          <p:nvSpPr>
            <p:cNvPr id="136226" name="Freeform 6"/>
            <p:cNvSpPr>
              <a:spLocks/>
            </p:cNvSpPr>
            <p:nvPr/>
          </p:nvSpPr>
          <p:spPr bwMode="auto">
            <a:xfrm>
              <a:off x="4176" y="2686"/>
              <a:ext cx="1105" cy="1061"/>
            </a:xfrm>
            <a:custGeom>
              <a:avLst/>
              <a:gdLst>
                <a:gd name="T0" fmla="*/ 485 w 1105"/>
                <a:gd name="T1" fmla="*/ 0 h 1061"/>
                <a:gd name="T2" fmla="*/ 574 w 1105"/>
                <a:gd name="T3" fmla="*/ 44 h 1061"/>
                <a:gd name="T4" fmla="*/ 397 w 1105"/>
                <a:gd name="T5" fmla="*/ 44 h 1061"/>
                <a:gd name="T6" fmla="*/ 574 w 1105"/>
                <a:gd name="T7" fmla="*/ 88 h 1061"/>
                <a:gd name="T8" fmla="*/ 397 w 1105"/>
                <a:gd name="T9" fmla="*/ 88 h 1061"/>
                <a:gd name="T10" fmla="*/ 662 w 1105"/>
                <a:gd name="T11" fmla="*/ 132 h 1061"/>
                <a:gd name="T12" fmla="*/ 397 w 1105"/>
                <a:gd name="T13" fmla="*/ 132 h 1061"/>
                <a:gd name="T14" fmla="*/ 662 w 1105"/>
                <a:gd name="T15" fmla="*/ 176 h 1061"/>
                <a:gd name="T16" fmla="*/ 397 w 1105"/>
                <a:gd name="T17" fmla="*/ 176 h 1061"/>
                <a:gd name="T18" fmla="*/ 750 w 1105"/>
                <a:gd name="T19" fmla="*/ 220 h 1061"/>
                <a:gd name="T20" fmla="*/ 264 w 1105"/>
                <a:gd name="T21" fmla="*/ 220 h 1061"/>
                <a:gd name="T22" fmla="*/ 662 w 1105"/>
                <a:gd name="T23" fmla="*/ 265 h 1061"/>
                <a:gd name="T24" fmla="*/ 264 w 1105"/>
                <a:gd name="T25" fmla="*/ 265 h 1061"/>
                <a:gd name="T26" fmla="*/ 750 w 1105"/>
                <a:gd name="T27" fmla="*/ 309 h 1061"/>
                <a:gd name="T28" fmla="*/ 353 w 1105"/>
                <a:gd name="T29" fmla="*/ 309 h 1061"/>
                <a:gd name="T30" fmla="*/ 794 w 1105"/>
                <a:gd name="T31" fmla="*/ 353 h 1061"/>
                <a:gd name="T32" fmla="*/ 264 w 1105"/>
                <a:gd name="T33" fmla="*/ 397 h 1061"/>
                <a:gd name="T34" fmla="*/ 839 w 1105"/>
                <a:gd name="T35" fmla="*/ 397 h 1061"/>
                <a:gd name="T36" fmla="*/ 176 w 1105"/>
                <a:gd name="T37" fmla="*/ 485 h 1061"/>
                <a:gd name="T38" fmla="*/ 839 w 1105"/>
                <a:gd name="T39" fmla="*/ 485 h 1061"/>
                <a:gd name="T40" fmla="*/ 132 w 1105"/>
                <a:gd name="T41" fmla="*/ 530 h 1061"/>
                <a:gd name="T42" fmla="*/ 927 w 1105"/>
                <a:gd name="T43" fmla="*/ 574 h 1061"/>
                <a:gd name="T44" fmla="*/ 132 w 1105"/>
                <a:gd name="T45" fmla="*/ 618 h 1061"/>
                <a:gd name="T46" fmla="*/ 927 w 1105"/>
                <a:gd name="T47" fmla="*/ 662 h 1061"/>
                <a:gd name="T48" fmla="*/ 88 w 1105"/>
                <a:gd name="T49" fmla="*/ 662 h 1061"/>
                <a:gd name="T50" fmla="*/ 1015 w 1105"/>
                <a:gd name="T51" fmla="*/ 750 h 1061"/>
                <a:gd name="T52" fmla="*/ 0 w 1105"/>
                <a:gd name="T53" fmla="*/ 750 h 1061"/>
                <a:gd name="T54" fmla="*/ 1015 w 1105"/>
                <a:gd name="T55" fmla="*/ 839 h 1061"/>
                <a:gd name="T56" fmla="*/ 88 w 1105"/>
                <a:gd name="T57" fmla="*/ 839 h 1061"/>
                <a:gd name="T58" fmla="*/ 1104 w 1105"/>
                <a:gd name="T59" fmla="*/ 883 h 1061"/>
                <a:gd name="T60" fmla="*/ 44 w 1105"/>
                <a:gd name="T61" fmla="*/ 883 h 1061"/>
                <a:gd name="T62" fmla="*/ 441 w 1105"/>
                <a:gd name="T63" fmla="*/ 883 h 1061"/>
                <a:gd name="T64" fmla="*/ 441 w 1105"/>
                <a:gd name="T65" fmla="*/ 1060 h 1061"/>
                <a:gd name="T66" fmla="*/ 529 w 1105"/>
                <a:gd name="T67" fmla="*/ 1060 h 1061"/>
                <a:gd name="T68" fmla="*/ 529 w 1105"/>
                <a:gd name="T69" fmla="*/ 883 h 106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05"/>
                <a:gd name="T106" fmla="*/ 0 h 1061"/>
                <a:gd name="T107" fmla="*/ 1105 w 1105"/>
                <a:gd name="T108" fmla="*/ 1061 h 106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05" h="1061">
                  <a:moveTo>
                    <a:pt x="485" y="0"/>
                  </a:moveTo>
                  <a:lnTo>
                    <a:pt x="574" y="44"/>
                  </a:lnTo>
                  <a:lnTo>
                    <a:pt x="397" y="44"/>
                  </a:lnTo>
                  <a:lnTo>
                    <a:pt x="574" y="88"/>
                  </a:lnTo>
                  <a:lnTo>
                    <a:pt x="397" y="88"/>
                  </a:lnTo>
                  <a:lnTo>
                    <a:pt x="662" y="132"/>
                  </a:lnTo>
                  <a:lnTo>
                    <a:pt x="397" y="132"/>
                  </a:lnTo>
                  <a:lnTo>
                    <a:pt x="662" y="176"/>
                  </a:lnTo>
                  <a:lnTo>
                    <a:pt x="397" y="176"/>
                  </a:lnTo>
                  <a:lnTo>
                    <a:pt x="750" y="220"/>
                  </a:lnTo>
                  <a:lnTo>
                    <a:pt x="264" y="220"/>
                  </a:lnTo>
                  <a:lnTo>
                    <a:pt x="662" y="265"/>
                  </a:lnTo>
                  <a:lnTo>
                    <a:pt x="264" y="265"/>
                  </a:lnTo>
                  <a:lnTo>
                    <a:pt x="750" y="309"/>
                  </a:lnTo>
                  <a:lnTo>
                    <a:pt x="353" y="309"/>
                  </a:lnTo>
                  <a:lnTo>
                    <a:pt x="794" y="353"/>
                  </a:lnTo>
                  <a:lnTo>
                    <a:pt x="264" y="397"/>
                  </a:lnTo>
                  <a:lnTo>
                    <a:pt x="839" y="397"/>
                  </a:lnTo>
                  <a:lnTo>
                    <a:pt x="176" y="485"/>
                  </a:lnTo>
                  <a:lnTo>
                    <a:pt x="839" y="485"/>
                  </a:lnTo>
                  <a:lnTo>
                    <a:pt x="132" y="530"/>
                  </a:lnTo>
                  <a:lnTo>
                    <a:pt x="927" y="574"/>
                  </a:lnTo>
                  <a:lnTo>
                    <a:pt x="132" y="618"/>
                  </a:lnTo>
                  <a:lnTo>
                    <a:pt x="927" y="662"/>
                  </a:lnTo>
                  <a:lnTo>
                    <a:pt x="88" y="662"/>
                  </a:lnTo>
                  <a:lnTo>
                    <a:pt x="1015" y="750"/>
                  </a:lnTo>
                  <a:lnTo>
                    <a:pt x="0" y="750"/>
                  </a:lnTo>
                  <a:lnTo>
                    <a:pt x="1015" y="839"/>
                  </a:lnTo>
                  <a:lnTo>
                    <a:pt x="88" y="839"/>
                  </a:lnTo>
                  <a:lnTo>
                    <a:pt x="1104" y="883"/>
                  </a:lnTo>
                  <a:lnTo>
                    <a:pt x="44" y="883"/>
                  </a:lnTo>
                  <a:lnTo>
                    <a:pt x="441" y="883"/>
                  </a:lnTo>
                  <a:lnTo>
                    <a:pt x="441" y="1060"/>
                  </a:lnTo>
                  <a:lnTo>
                    <a:pt x="529" y="1060"/>
                  </a:lnTo>
                  <a:lnTo>
                    <a:pt x="529" y="883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6227" name="Rectangle 7"/>
            <p:cNvSpPr>
              <a:spLocks noChangeArrowheads="1"/>
            </p:cNvSpPr>
            <p:nvPr/>
          </p:nvSpPr>
          <p:spPr bwMode="auto">
            <a:xfrm>
              <a:off x="4622" y="3573"/>
              <a:ext cx="80" cy="169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136199" name="AutoShape 8"/>
          <p:cNvSpPr>
            <a:spLocks noChangeArrowheads="1"/>
          </p:cNvSpPr>
          <p:nvPr/>
        </p:nvSpPr>
        <p:spPr bwMode="auto">
          <a:xfrm>
            <a:off x="615950" y="5111750"/>
            <a:ext cx="1816100" cy="825500"/>
          </a:xfrm>
          <a:prstGeom prst="upArrow">
            <a:avLst>
              <a:gd name="adj1" fmla="val 75009"/>
              <a:gd name="adj2" fmla="val 49977"/>
            </a:avLst>
          </a:prstGeom>
          <a:solidFill>
            <a:schemeClr val="bg2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6200" name="Rectangle 9"/>
          <p:cNvSpPr>
            <a:spLocks noChangeArrowheads="1"/>
          </p:cNvSpPr>
          <p:nvPr/>
        </p:nvSpPr>
        <p:spPr bwMode="auto">
          <a:xfrm>
            <a:off x="1682750" y="5645150"/>
            <a:ext cx="215900" cy="2921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6201" name="Rectangle 10"/>
          <p:cNvSpPr>
            <a:spLocks noChangeArrowheads="1"/>
          </p:cNvSpPr>
          <p:nvPr/>
        </p:nvSpPr>
        <p:spPr bwMode="auto">
          <a:xfrm>
            <a:off x="1035050" y="5530850"/>
            <a:ext cx="292100" cy="2159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3" name="Group 11"/>
          <p:cNvGrpSpPr>
            <a:grpSpLocks/>
          </p:cNvGrpSpPr>
          <p:nvPr/>
        </p:nvGrpSpPr>
        <p:grpSpPr bwMode="auto">
          <a:xfrm>
            <a:off x="3073400" y="5334000"/>
            <a:ext cx="636588" cy="611188"/>
            <a:chOff x="1936" y="3360"/>
            <a:chExt cx="401" cy="385"/>
          </a:xfrm>
        </p:grpSpPr>
        <p:sp>
          <p:nvSpPr>
            <p:cNvPr id="136224" name="Freeform 12"/>
            <p:cNvSpPr>
              <a:spLocks/>
            </p:cNvSpPr>
            <p:nvPr/>
          </p:nvSpPr>
          <p:spPr bwMode="auto">
            <a:xfrm>
              <a:off x="1936" y="3360"/>
              <a:ext cx="401" cy="385"/>
            </a:xfrm>
            <a:custGeom>
              <a:avLst/>
              <a:gdLst>
                <a:gd name="T0" fmla="*/ 176 w 401"/>
                <a:gd name="T1" fmla="*/ 0 h 385"/>
                <a:gd name="T2" fmla="*/ 208 w 401"/>
                <a:gd name="T3" fmla="*/ 16 h 385"/>
                <a:gd name="T4" fmla="*/ 144 w 401"/>
                <a:gd name="T5" fmla="*/ 16 h 385"/>
                <a:gd name="T6" fmla="*/ 208 w 401"/>
                <a:gd name="T7" fmla="*/ 32 h 385"/>
                <a:gd name="T8" fmla="*/ 144 w 401"/>
                <a:gd name="T9" fmla="*/ 32 h 385"/>
                <a:gd name="T10" fmla="*/ 240 w 401"/>
                <a:gd name="T11" fmla="*/ 48 h 385"/>
                <a:gd name="T12" fmla="*/ 144 w 401"/>
                <a:gd name="T13" fmla="*/ 48 h 385"/>
                <a:gd name="T14" fmla="*/ 240 w 401"/>
                <a:gd name="T15" fmla="*/ 64 h 385"/>
                <a:gd name="T16" fmla="*/ 144 w 401"/>
                <a:gd name="T17" fmla="*/ 64 h 385"/>
                <a:gd name="T18" fmla="*/ 272 w 401"/>
                <a:gd name="T19" fmla="*/ 80 h 385"/>
                <a:gd name="T20" fmla="*/ 96 w 401"/>
                <a:gd name="T21" fmla="*/ 80 h 385"/>
                <a:gd name="T22" fmla="*/ 240 w 401"/>
                <a:gd name="T23" fmla="*/ 96 h 385"/>
                <a:gd name="T24" fmla="*/ 96 w 401"/>
                <a:gd name="T25" fmla="*/ 96 h 385"/>
                <a:gd name="T26" fmla="*/ 272 w 401"/>
                <a:gd name="T27" fmla="*/ 112 h 385"/>
                <a:gd name="T28" fmla="*/ 128 w 401"/>
                <a:gd name="T29" fmla="*/ 112 h 385"/>
                <a:gd name="T30" fmla="*/ 288 w 401"/>
                <a:gd name="T31" fmla="*/ 128 h 385"/>
                <a:gd name="T32" fmla="*/ 96 w 401"/>
                <a:gd name="T33" fmla="*/ 144 h 385"/>
                <a:gd name="T34" fmla="*/ 304 w 401"/>
                <a:gd name="T35" fmla="*/ 144 h 385"/>
                <a:gd name="T36" fmla="*/ 64 w 401"/>
                <a:gd name="T37" fmla="*/ 176 h 385"/>
                <a:gd name="T38" fmla="*/ 304 w 401"/>
                <a:gd name="T39" fmla="*/ 176 h 385"/>
                <a:gd name="T40" fmla="*/ 48 w 401"/>
                <a:gd name="T41" fmla="*/ 192 h 385"/>
                <a:gd name="T42" fmla="*/ 336 w 401"/>
                <a:gd name="T43" fmla="*/ 208 h 385"/>
                <a:gd name="T44" fmla="*/ 48 w 401"/>
                <a:gd name="T45" fmla="*/ 224 h 385"/>
                <a:gd name="T46" fmla="*/ 336 w 401"/>
                <a:gd name="T47" fmla="*/ 240 h 385"/>
                <a:gd name="T48" fmla="*/ 32 w 401"/>
                <a:gd name="T49" fmla="*/ 240 h 385"/>
                <a:gd name="T50" fmla="*/ 368 w 401"/>
                <a:gd name="T51" fmla="*/ 272 h 385"/>
                <a:gd name="T52" fmla="*/ 0 w 401"/>
                <a:gd name="T53" fmla="*/ 272 h 385"/>
                <a:gd name="T54" fmla="*/ 368 w 401"/>
                <a:gd name="T55" fmla="*/ 304 h 385"/>
                <a:gd name="T56" fmla="*/ 32 w 401"/>
                <a:gd name="T57" fmla="*/ 304 h 385"/>
                <a:gd name="T58" fmla="*/ 400 w 401"/>
                <a:gd name="T59" fmla="*/ 320 h 385"/>
                <a:gd name="T60" fmla="*/ 16 w 401"/>
                <a:gd name="T61" fmla="*/ 320 h 385"/>
                <a:gd name="T62" fmla="*/ 160 w 401"/>
                <a:gd name="T63" fmla="*/ 320 h 385"/>
                <a:gd name="T64" fmla="*/ 160 w 401"/>
                <a:gd name="T65" fmla="*/ 384 h 385"/>
                <a:gd name="T66" fmla="*/ 192 w 401"/>
                <a:gd name="T67" fmla="*/ 384 h 385"/>
                <a:gd name="T68" fmla="*/ 192 w 401"/>
                <a:gd name="T69" fmla="*/ 320 h 38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01"/>
                <a:gd name="T106" fmla="*/ 0 h 385"/>
                <a:gd name="T107" fmla="*/ 401 w 401"/>
                <a:gd name="T108" fmla="*/ 385 h 38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01" h="385">
                  <a:moveTo>
                    <a:pt x="176" y="0"/>
                  </a:moveTo>
                  <a:lnTo>
                    <a:pt x="208" y="16"/>
                  </a:lnTo>
                  <a:lnTo>
                    <a:pt x="144" y="16"/>
                  </a:lnTo>
                  <a:lnTo>
                    <a:pt x="208" y="32"/>
                  </a:lnTo>
                  <a:lnTo>
                    <a:pt x="144" y="32"/>
                  </a:lnTo>
                  <a:lnTo>
                    <a:pt x="240" y="48"/>
                  </a:lnTo>
                  <a:lnTo>
                    <a:pt x="144" y="48"/>
                  </a:lnTo>
                  <a:lnTo>
                    <a:pt x="240" y="64"/>
                  </a:lnTo>
                  <a:lnTo>
                    <a:pt x="144" y="64"/>
                  </a:lnTo>
                  <a:lnTo>
                    <a:pt x="272" y="80"/>
                  </a:lnTo>
                  <a:lnTo>
                    <a:pt x="96" y="80"/>
                  </a:lnTo>
                  <a:lnTo>
                    <a:pt x="240" y="96"/>
                  </a:lnTo>
                  <a:lnTo>
                    <a:pt x="96" y="96"/>
                  </a:lnTo>
                  <a:lnTo>
                    <a:pt x="272" y="112"/>
                  </a:lnTo>
                  <a:lnTo>
                    <a:pt x="128" y="112"/>
                  </a:lnTo>
                  <a:lnTo>
                    <a:pt x="288" y="128"/>
                  </a:lnTo>
                  <a:lnTo>
                    <a:pt x="96" y="144"/>
                  </a:lnTo>
                  <a:lnTo>
                    <a:pt x="304" y="144"/>
                  </a:lnTo>
                  <a:lnTo>
                    <a:pt x="64" y="176"/>
                  </a:lnTo>
                  <a:lnTo>
                    <a:pt x="304" y="176"/>
                  </a:lnTo>
                  <a:lnTo>
                    <a:pt x="48" y="192"/>
                  </a:lnTo>
                  <a:lnTo>
                    <a:pt x="336" y="208"/>
                  </a:lnTo>
                  <a:lnTo>
                    <a:pt x="48" y="224"/>
                  </a:lnTo>
                  <a:lnTo>
                    <a:pt x="336" y="240"/>
                  </a:lnTo>
                  <a:lnTo>
                    <a:pt x="32" y="240"/>
                  </a:lnTo>
                  <a:lnTo>
                    <a:pt x="368" y="272"/>
                  </a:lnTo>
                  <a:lnTo>
                    <a:pt x="0" y="272"/>
                  </a:lnTo>
                  <a:lnTo>
                    <a:pt x="368" y="304"/>
                  </a:lnTo>
                  <a:lnTo>
                    <a:pt x="32" y="304"/>
                  </a:lnTo>
                  <a:lnTo>
                    <a:pt x="400" y="320"/>
                  </a:lnTo>
                  <a:lnTo>
                    <a:pt x="16" y="320"/>
                  </a:lnTo>
                  <a:lnTo>
                    <a:pt x="160" y="320"/>
                  </a:lnTo>
                  <a:lnTo>
                    <a:pt x="160" y="384"/>
                  </a:lnTo>
                  <a:lnTo>
                    <a:pt x="192" y="384"/>
                  </a:lnTo>
                  <a:lnTo>
                    <a:pt x="192" y="320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6225" name="Rectangle 13"/>
            <p:cNvSpPr>
              <a:spLocks noChangeArrowheads="1"/>
            </p:cNvSpPr>
            <p:nvPr/>
          </p:nvSpPr>
          <p:spPr bwMode="auto">
            <a:xfrm>
              <a:off x="2100" y="3684"/>
              <a:ext cx="24" cy="56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790542" name="AutoShape 14"/>
          <p:cNvSpPr>
            <a:spLocks noChangeArrowheads="1"/>
          </p:cNvSpPr>
          <p:nvPr/>
        </p:nvSpPr>
        <p:spPr bwMode="auto">
          <a:xfrm>
            <a:off x="5410200" y="2794000"/>
            <a:ext cx="292100" cy="292100"/>
          </a:xfrm>
          <a:prstGeom prst="star5">
            <a:avLst/>
          </a:prstGeom>
          <a:solidFill>
            <a:srgbClr val="0099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90543" name="AutoShape 15"/>
          <p:cNvSpPr>
            <a:spLocks noChangeArrowheads="1"/>
          </p:cNvSpPr>
          <p:nvPr/>
        </p:nvSpPr>
        <p:spPr bwMode="auto">
          <a:xfrm>
            <a:off x="4419600" y="3962400"/>
            <a:ext cx="292100" cy="292100"/>
          </a:xfrm>
          <a:prstGeom prst="star5">
            <a:avLst/>
          </a:prstGeom>
          <a:solidFill>
            <a:srgbClr val="0099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90544" name="AutoShape 16"/>
          <p:cNvSpPr>
            <a:spLocks noChangeArrowheads="1"/>
          </p:cNvSpPr>
          <p:nvPr/>
        </p:nvSpPr>
        <p:spPr bwMode="auto">
          <a:xfrm>
            <a:off x="5715000" y="3581400"/>
            <a:ext cx="292100" cy="292100"/>
          </a:xfrm>
          <a:prstGeom prst="star5">
            <a:avLst/>
          </a:prstGeom>
          <a:solidFill>
            <a:srgbClr val="0099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90545" name="AutoShape 17"/>
          <p:cNvSpPr>
            <a:spLocks noChangeArrowheads="1"/>
          </p:cNvSpPr>
          <p:nvPr/>
        </p:nvSpPr>
        <p:spPr bwMode="auto">
          <a:xfrm>
            <a:off x="4114800" y="3175000"/>
            <a:ext cx="292100" cy="292100"/>
          </a:xfrm>
          <a:prstGeom prst="star5">
            <a:avLst/>
          </a:prstGeom>
          <a:solidFill>
            <a:srgbClr val="0099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90546" name="AutoShape 18"/>
          <p:cNvSpPr>
            <a:spLocks noChangeArrowheads="1"/>
          </p:cNvSpPr>
          <p:nvPr/>
        </p:nvSpPr>
        <p:spPr bwMode="auto">
          <a:xfrm>
            <a:off x="4660900" y="534670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90547" name="AutoShape 19"/>
          <p:cNvSpPr>
            <a:spLocks noChangeArrowheads="1"/>
          </p:cNvSpPr>
          <p:nvPr/>
        </p:nvSpPr>
        <p:spPr bwMode="auto">
          <a:xfrm>
            <a:off x="4965700" y="511810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90548" name="AutoShape 20"/>
          <p:cNvSpPr>
            <a:spLocks noChangeArrowheads="1"/>
          </p:cNvSpPr>
          <p:nvPr/>
        </p:nvSpPr>
        <p:spPr bwMode="auto">
          <a:xfrm>
            <a:off x="4432300" y="511810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90549" name="AutoShape 21"/>
          <p:cNvSpPr>
            <a:spLocks noChangeArrowheads="1"/>
          </p:cNvSpPr>
          <p:nvPr/>
        </p:nvSpPr>
        <p:spPr bwMode="auto">
          <a:xfrm>
            <a:off x="5346700" y="520700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90550" name="AutoShape 22"/>
          <p:cNvSpPr>
            <a:spLocks noChangeArrowheads="1"/>
          </p:cNvSpPr>
          <p:nvPr/>
        </p:nvSpPr>
        <p:spPr bwMode="auto">
          <a:xfrm>
            <a:off x="5041900" y="4826000"/>
            <a:ext cx="292100" cy="292100"/>
          </a:xfrm>
          <a:prstGeom prst="star5">
            <a:avLst/>
          </a:prstGeom>
          <a:solidFill>
            <a:srgbClr val="FF00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90551" name="AutoShape 23"/>
          <p:cNvSpPr>
            <a:spLocks noChangeArrowheads="1"/>
          </p:cNvSpPr>
          <p:nvPr/>
        </p:nvSpPr>
        <p:spPr bwMode="auto">
          <a:xfrm>
            <a:off x="5486400" y="3175000"/>
            <a:ext cx="292100" cy="292100"/>
          </a:xfrm>
          <a:prstGeom prst="star5">
            <a:avLst/>
          </a:prstGeom>
          <a:solidFill>
            <a:srgbClr val="0099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6213" name="Rectangle 24"/>
          <p:cNvSpPr>
            <a:spLocks noChangeArrowheads="1"/>
          </p:cNvSpPr>
          <p:nvPr/>
        </p:nvSpPr>
        <p:spPr bwMode="auto">
          <a:xfrm>
            <a:off x="28575" y="5622925"/>
            <a:ext cx="40957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r>
              <a:rPr lang="pt-BR" sz="1600">
                <a:solidFill>
                  <a:srgbClr val="FFFF00"/>
                </a:solidFill>
              </a:rPr>
              <a:t>11</a:t>
            </a:r>
          </a:p>
        </p:txBody>
      </p:sp>
      <p:sp>
        <p:nvSpPr>
          <p:cNvPr id="790553" name="AutoShape 25"/>
          <p:cNvSpPr>
            <a:spLocks noChangeArrowheads="1"/>
          </p:cNvSpPr>
          <p:nvPr/>
        </p:nvSpPr>
        <p:spPr bwMode="auto">
          <a:xfrm>
            <a:off x="4724400" y="2971800"/>
            <a:ext cx="292100" cy="292100"/>
          </a:xfrm>
          <a:prstGeom prst="star5">
            <a:avLst/>
          </a:prstGeom>
          <a:solidFill>
            <a:srgbClr val="0099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6215" name="Text Box 26"/>
          <p:cNvSpPr txBox="1">
            <a:spLocks noChangeArrowheads="1"/>
          </p:cNvSpPr>
          <p:nvPr/>
        </p:nvSpPr>
        <p:spPr bwMode="auto">
          <a:xfrm>
            <a:off x="8539163" y="2133600"/>
            <a:ext cx="488950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Leã</a:t>
            </a:r>
          </a:p>
        </p:txBody>
      </p:sp>
      <p:sp>
        <p:nvSpPr>
          <p:cNvPr id="136216" name="Text Box 27"/>
          <p:cNvSpPr txBox="1">
            <a:spLocks noChangeArrowheads="1"/>
          </p:cNvSpPr>
          <p:nvPr/>
        </p:nvSpPr>
        <p:spPr bwMode="auto">
          <a:xfrm>
            <a:off x="8553450" y="4800600"/>
            <a:ext cx="519113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Cân</a:t>
            </a:r>
          </a:p>
        </p:txBody>
      </p:sp>
      <p:grpSp>
        <p:nvGrpSpPr>
          <p:cNvPr id="4" name="Group 28"/>
          <p:cNvGrpSpPr>
            <a:grpSpLocks/>
          </p:cNvGrpSpPr>
          <p:nvPr/>
        </p:nvGrpSpPr>
        <p:grpSpPr bwMode="auto">
          <a:xfrm>
            <a:off x="4962525" y="5562600"/>
            <a:ext cx="295275" cy="409575"/>
            <a:chOff x="652" y="30"/>
            <a:chExt cx="1744" cy="2418"/>
          </a:xfrm>
        </p:grpSpPr>
        <p:sp>
          <p:nvSpPr>
            <p:cNvPr id="790557" name="AutoShape 29"/>
            <p:cNvSpPr>
              <a:spLocks noChangeArrowheads="1"/>
            </p:cNvSpPr>
            <p:nvPr/>
          </p:nvSpPr>
          <p:spPr bwMode="auto">
            <a:xfrm>
              <a:off x="2208" y="1351"/>
              <a:ext cx="188" cy="178"/>
            </a:xfrm>
            <a:prstGeom prst="star5">
              <a:avLst/>
            </a:prstGeom>
            <a:solidFill>
              <a:srgbClr val="FFFF00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6219" name="Freeform 30"/>
            <p:cNvSpPr>
              <a:spLocks/>
            </p:cNvSpPr>
            <p:nvPr/>
          </p:nvSpPr>
          <p:spPr bwMode="auto">
            <a:xfrm>
              <a:off x="720" y="1200"/>
              <a:ext cx="576" cy="1248"/>
            </a:xfrm>
            <a:custGeom>
              <a:avLst/>
              <a:gdLst>
                <a:gd name="T0" fmla="*/ 0 w 576"/>
                <a:gd name="T1" fmla="*/ 0 h 1248"/>
                <a:gd name="T2" fmla="*/ 384 w 576"/>
                <a:gd name="T3" fmla="*/ 480 h 1248"/>
                <a:gd name="T4" fmla="*/ 576 w 576"/>
                <a:gd name="T5" fmla="*/ 1248 h 1248"/>
                <a:gd name="T6" fmla="*/ 0 60000 65536"/>
                <a:gd name="T7" fmla="*/ 0 60000 65536"/>
                <a:gd name="T8" fmla="*/ 0 60000 65536"/>
                <a:gd name="T9" fmla="*/ 0 w 576"/>
                <a:gd name="T10" fmla="*/ 0 h 1248"/>
                <a:gd name="T11" fmla="*/ 576 w 576"/>
                <a:gd name="T12" fmla="*/ 1248 h 124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76" h="1248">
                  <a:moveTo>
                    <a:pt x="0" y="0"/>
                  </a:moveTo>
                  <a:cubicBezTo>
                    <a:pt x="144" y="136"/>
                    <a:pt x="288" y="272"/>
                    <a:pt x="384" y="480"/>
                  </a:cubicBezTo>
                  <a:cubicBezTo>
                    <a:pt x="480" y="688"/>
                    <a:pt x="528" y="968"/>
                    <a:pt x="576" y="124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6220" name="Freeform 31"/>
            <p:cNvSpPr>
              <a:spLocks/>
            </p:cNvSpPr>
            <p:nvPr/>
          </p:nvSpPr>
          <p:spPr bwMode="auto">
            <a:xfrm>
              <a:off x="960" y="624"/>
              <a:ext cx="440" cy="1824"/>
            </a:xfrm>
            <a:custGeom>
              <a:avLst/>
              <a:gdLst>
                <a:gd name="T0" fmla="*/ 0 w 440"/>
                <a:gd name="T1" fmla="*/ 0 h 1824"/>
                <a:gd name="T2" fmla="*/ 384 w 440"/>
                <a:gd name="T3" fmla="*/ 816 h 1824"/>
                <a:gd name="T4" fmla="*/ 336 w 440"/>
                <a:gd name="T5" fmla="*/ 1824 h 1824"/>
                <a:gd name="T6" fmla="*/ 0 60000 65536"/>
                <a:gd name="T7" fmla="*/ 0 60000 65536"/>
                <a:gd name="T8" fmla="*/ 0 60000 65536"/>
                <a:gd name="T9" fmla="*/ 0 w 440"/>
                <a:gd name="T10" fmla="*/ 0 h 1824"/>
                <a:gd name="T11" fmla="*/ 440 w 440"/>
                <a:gd name="T12" fmla="*/ 1824 h 18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40" h="1824">
                  <a:moveTo>
                    <a:pt x="0" y="0"/>
                  </a:moveTo>
                  <a:cubicBezTo>
                    <a:pt x="164" y="256"/>
                    <a:pt x="328" y="512"/>
                    <a:pt x="384" y="816"/>
                  </a:cubicBezTo>
                  <a:cubicBezTo>
                    <a:pt x="440" y="1120"/>
                    <a:pt x="388" y="1472"/>
                    <a:pt x="336" y="1824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6221" name="Freeform 32"/>
            <p:cNvSpPr>
              <a:spLocks/>
            </p:cNvSpPr>
            <p:nvPr/>
          </p:nvSpPr>
          <p:spPr bwMode="auto">
            <a:xfrm>
              <a:off x="1296" y="960"/>
              <a:ext cx="768" cy="1488"/>
            </a:xfrm>
            <a:custGeom>
              <a:avLst/>
              <a:gdLst>
                <a:gd name="T0" fmla="*/ 768 w 768"/>
                <a:gd name="T1" fmla="*/ 0 h 1488"/>
                <a:gd name="T2" fmla="*/ 384 w 768"/>
                <a:gd name="T3" fmla="*/ 528 h 1488"/>
                <a:gd name="T4" fmla="*/ 240 w 768"/>
                <a:gd name="T5" fmla="*/ 1056 h 1488"/>
                <a:gd name="T6" fmla="*/ 0 w 768"/>
                <a:gd name="T7" fmla="*/ 1488 h 14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8"/>
                <a:gd name="T13" fmla="*/ 0 h 1488"/>
                <a:gd name="T14" fmla="*/ 768 w 768"/>
                <a:gd name="T15" fmla="*/ 1488 h 14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8" h="1488">
                  <a:moveTo>
                    <a:pt x="768" y="0"/>
                  </a:moveTo>
                  <a:cubicBezTo>
                    <a:pt x="620" y="176"/>
                    <a:pt x="472" y="352"/>
                    <a:pt x="384" y="528"/>
                  </a:cubicBezTo>
                  <a:cubicBezTo>
                    <a:pt x="296" y="704"/>
                    <a:pt x="304" y="896"/>
                    <a:pt x="240" y="1056"/>
                  </a:cubicBezTo>
                  <a:cubicBezTo>
                    <a:pt x="176" y="1216"/>
                    <a:pt x="88" y="1352"/>
                    <a:pt x="0" y="148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6222" name="Freeform 33"/>
            <p:cNvSpPr>
              <a:spLocks/>
            </p:cNvSpPr>
            <p:nvPr/>
          </p:nvSpPr>
          <p:spPr bwMode="auto">
            <a:xfrm>
              <a:off x="1344" y="336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6223" name="Freeform 34"/>
            <p:cNvSpPr>
              <a:spLocks/>
            </p:cNvSpPr>
            <p:nvPr/>
          </p:nvSpPr>
          <p:spPr bwMode="auto">
            <a:xfrm flipH="1">
              <a:off x="652" y="30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37" name="CaixaDeTexto 36"/>
          <p:cNvSpPr txBox="1"/>
          <p:nvPr/>
        </p:nvSpPr>
        <p:spPr>
          <a:xfrm>
            <a:off x="4218812" y="6501280"/>
            <a:ext cx="13260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0" dirty="0" smtClean="0">
                <a:solidFill>
                  <a:srgbClr val="000000"/>
                </a:solidFill>
              </a:rPr>
              <a:t>Lado oeste</a:t>
            </a:r>
            <a:endParaRPr lang="pt-BR" b="0" dirty="0">
              <a:solidFill>
                <a:srgbClr val="0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00"/>
            </a:gs>
            <a:gs pos="20000">
              <a:srgbClr val="000040"/>
            </a:gs>
            <a:gs pos="50000">
              <a:srgbClr val="400040"/>
            </a:gs>
            <a:gs pos="75000">
              <a:srgbClr val="8F0040"/>
            </a:gs>
            <a:gs pos="89999">
              <a:srgbClr val="F27300"/>
            </a:gs>
            <a:gs pos="100000">
              <a:srgbClr val="FFBF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" name="Picture 123" descr="j0078949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7503" y="1450"/>
            <a:ext cx="1032490" cy="907270"/>
          </a:xfrm>
          <a:prstGeom prst="rect">
            <a:avLst/>
          </a:prstGeom>
          <a:noFill/>
        </p:spPr>
      </p:pic>
      <p:sp>
        <p:nvSpPr>
          <p:cNvPr id="137219" name="Rectangle 2"/>
          <p:cNvSpPr>
            <a:spLocks noGrp="1" noChangeArrowheads="1"/>
          </p:cNvSpPr>
          <p:nvPr>
            <p:ph type="title"/>
          </p:nvPr>
        </p:nvSpPr>
        <p:spPr>
          <a:xfrm>
            <a:off x="3175" y="53752"/>
            <a:ext cx="9140825" cy="1143000"/>
          </a:xfrm>
          <a:noFill/>
        </p:spPr>
        <p:txBody>
          <a:bodyPr/>
          <a:lstStyle/>
          <a:p>
            <a:pPr eaLnBrk="1" hangingPunct="1"/>
            <a:r>
              <a:rPr lang="pt-BR" smtClean="0">
                <a:solidFill>
                  <a:schemeClr val="bg1"/>
                </a:solidFill>
              </a:rPr>
              <a:t>Horizonte visto no crepúsculo</a:t>
            </a:r>
          </a:p>
        </p:txBody>
      </p:sp>
      <p:sp>
        <p:nvSpPr>
          <p:cNvPr id="39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762000">
              <a:defRPr/>
            </a:pPr>
            <a:fld id="{9A90BBC5-117B-438F-9127-B1F5C2AD0474}" type="slidenum"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pPr defTabSz="762000">
                <a:defRPr/>
              </a:pPr>
              <a:t>37</a:t>
            </a:fld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37220" name="Rectangle 3"/>
          <p:cNvSpPr>
            <a:spLocks noChangeArrowheads="1"/>
          </p:cNvSpPr>
          <p:nvPr/>
        </p:nvSpPr>
        <p:spPr bwMode="auto">
          <a:xfrm>
            <a:off x="6350" y="5949950"/>
            <a:ext cx="9129713" cy="900113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7221" name="AutoShape 4"/>
          <p:cNvSpPr>
            <a:spLocks noChangeArrowheads="1"/>
          </p:cNvSpPr>
          <p:nvPr/>
        </p:nvSpPr>
        <p:spPr bwMode="auto">
          <a:xfrm>
            <a:off x="4597400" y="5969000"/>
            <a:ext cx="558800" cy="558800"/>
          </a:xfrm>
          <a:prstGeom prst="star16">
            <a:avLst>
              <a:gd name="adj" fmla="val 37500"/>
            </a:avLst>
          </a:prstGeom>
          <a:solidFill>
            <a:srgbClr val="FF0033"/>
          </a:solidFill>
          <a:ln w="50800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6629400" y="4264025"/>
            <a:ext cx="1754188" cy="1684338"/>
            <a:chOff x="4176" y="2686"/>
            <a:chExt cx="1105" cy="1061"/>
          </a:xfrm>
        </p:grpSpPr>
        <p:sp>
          <p:nvSpPr>
            <p:cNvPr id="137253" name="Freeform 6"/>
            <p:cNvSpPr>
              <a:spLocks/>
            </p:cNvSpPr>
            <p:nvPr/>
          </p:nvSpPr>
          <p:spPr bwMode="auto">
            <a:xfrm>
              <a:off x="4176" y="2686"/>
              <a:ext cx="1105" cy="1061"/>
            </a:xfrm>
            <a:custGeom>
              <a:avLst/>
              <a:gdLst>
                <a:gd name="T0" fmla="*/ 485 w 1105"/>
                <a:gd name="T1" fmla="*/ 0 h 1061"/>
                <a:gd name="T2" fmla="*/ 574 w 1105"/>
                <a:gd name="T3" fmla="*/ 44 h 1061"/>
                <a:gd name="T4" fmla="*/ 397 w 1105"/>
                <a:gd name="T5" fmla="*/ 44 h 1061"/>
                <a:gd name="T6" fmla="*/ 574 w 1105"/>
                <a:gd name="T7" fmla="*/ 88 h 1061"/>
                <a:gd name="T8" fmla="*/ 397 w 1105"/>
                <a:gd name="T9" fmla="*/ 88 h 1061"/>
                <a:gd name="T10" fmla="*/ 662 w 1105"/>
                <a:gd name="T11" fmla="*/ 132 h 1061"/>
                <a:gd name="T12" fmla="*/ 397 w 1105"/>
                <a:gd name="T13" fmla="*/ 132 h 1061"/>
                <a:gd name="T14" fmla="*/ 662 w 1105"/>
                <a:gd name="T15" fmla="*/ 176 h 1061"/>
                <a:gd name="T16" fmla="*/ 397 w 1105"/>
                <a:gd name="T17" fmla="*/ 176 h 1061"/>
                <a:gd name="T18" fmla="*/ 750 w 1105"/>
                <a:gd name="T19" fmla="*/ 220 h 1061"/>
                <a:gd name="T20" fmla="*/ 264 w 1105"/>
                <a:gd name="T21" fmla="*/ 220 h 1061"/>
                <a:gd name="T22" fmla="*/ 662 w 1105"/>
                <a:gd name="T23" fmla="*/ 265 h 1061"/>
                <a:gd name="T24" fmla="*/ 264 w 1105"/>
                <a:gd name="T25" fmla="*/ 265 h 1061"/>
                <a:gd name="T26" fmla="*/ 750 w 1105"/>
                <a:gd name="T27" fmla="*/ 309 h 1061"/>
                <a:gd name="T28" fmla="*/ 353 w 1105"/>
                <a:gd name="T29" fmla="*/ 309 h 1061"/>
                <a:gd name="T30" fmla="*/ 794 w 1105"/>
                <a:gd name="T31" fmla="*/ 353 h 1061"/>
                <a:gd name="T32" fmla="*/ 264 w 1105"/>
                <a:gd name="T33" fmla="*/ 397 h 1061"/>
                <a:gd name="T34" fmla="*/ 839 w 1105"/>
                <a:gd name="T35" fmla="*/ 397 h 1061"/>
                <a:gd name="T36" fmla="*/ 176 w 1105"/>
                <a:gd name="T37" fmla="*/ 485 h 1061"/>
                <a:gd name="T38" fmla="*/ 839 w 1105"/>
                <a:gd name="T39" fmla="*/ 485 h 1061"/>
                <a:gd name="T40" fmla="*/ 132 w 1105"/>
                <a:gd name="T41" fmla="*/ 530 h 1061"/>
                <a:gd name="T42" fmla="*/ 927 w 1105"/>
                <a:gd name="T43" fmla="*/ 574 h 1061"/>
                <a:gd name="T44" fmla="*/ 132 w 1105"/>
                <a:gd name="T45" fmla="*/ 618 h 1061"/>
                <a:gd name="T46" fmla="*/ 927 w 1105"/>
                <a:gd name="T47" fmla="*/ 662 h 1061"/>
                <a:gd name="T48" fmla="*/ 88 w 1105"/>
                <a:gd name="T49" fmla="*/ 662 h 1061"/>
                <a:gd name="T50" fmla="*/ 1015 w 1105"/>
                <a:gd name="T51" fmla="*/ 750 h 1061"/>
                <a:gd name="T52" fmla="*/ 0 w 1105"/>
                <a:gd name="T53" fmla="*/ 750 h 1061"/>
                <a:gd name="T54" fmla="*/ 1015 w 1105"/>
                <a:gd name="T55" fmla="*/ 839 h 1061"/>
                <a:gd name="T56" fmla="*/ 88 w 1105"/>
                <a:gd name="T57" fmla="*/ 839 h 1061"/>
                <a:gd name="T58" fmla="*/ 1104 w 1105"/>
                <a:gd name="T59" fmla="*/ 883 h 1061"/>
                <a:gd name="T60" fmla="*/ 44 w 1105"/>
                <a:gd name="T61" fmla="*/ 883 h 1061"/>
                <a:gd name="T62" fmla="*/ 441 w 1105"/>
                <a:gd name="T63" fmla="*/ 883 h 1061"/>
                <a:gd name="T64" fmla="*/ 441 w 1105"/>
                <a:gd name="T65" fmla="*/ 1060 h 1061"/>
                <a:gd name="T66" fmla="*/ 529 w 1105"/>
                <a:gd name="T67" fmla="*/ 1060 h 1061"/>
                <a:gd name="T68" fmla="*/ 529 w 1105"/>
                <a:gd name="T69" fmla="*/ 883 h 106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05"/>
                <a:gd name="T106" fmla="*/ 0 h 1061"/>
                <a:gd name="T107" fmla="*/ 1105 w 1105"/>
                <a:gd name="T108" fmla="*/ 1061 h 106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05" h="1061">
                  <a:moveTo>
                    <a:pt x="485" y="0"/>
                  </a:moveTo>
                  <a:lnTo>
                    <a:pt x="574" y="44"/>
                  </a:lnTo>
                  <a:lnTo>
                    <a:pt x="397" y="44"/>
                  </a:lnTo>
                  <a:lnTo>
                    <a:pt x="574" y="88"/>
                  </a:lnTo>
                  <a:lnTo>
                    <a:pt x="397" y="88"/>
                  </a:lnTo>
                  <a:lnTo>
                    <a:pt x="662" y="132"/>
                  </a:lnTo>
                  <a:lnTo>
                    <a:pt x="397" y="132"/>
                  </a:lnTo>
                  <a:lnTo>
                    <a:pt x="662" y="176"/>
                  </a:lnTo>
                  <a:lnTo>
                    <a:pt x="397" y="176"/>
                  </a:lnTo>
                  <a:lnTo>
                    <a:pt x="750" y="220"/>
                  </a:lnTo>
                  <a:lnTo>
                    <a:pt x="264" y="220"/>
                  </a:lnTo>
                  <a:lnTo>
                    <a:pt x="662" y="265"/>
                  </a:lnTo>
                  <a:lnTo>
                    <a:pt x="264" y="265"/>
                  </a:lnTo>
                  <a:lnTo>
                    <a:pt x="750" y="309"/>
                  </a:lnTo>
                  <a:lnTo>
                    <a:pt x="353" y="309"/>
                  </a:lnTo>
                  <a:lnTo>
                    <a:pt x="794" y="353"/>
                  </a:lnTo>
                  <a:lnTo>
                    <a:pt x="264" y="397"/>
                  </a:lnTo>
                  <a:lnTo>
                    <a:pt x="839" y="397"/>
                  </a:lnTo>
                  <a:lnTo>
                    <a:pt x="176" y="485"/>
                  </a:lnTo>
                  <a:lnTo>
                    <a:pt x="839" y="485"/>
                  </a:lnTo>
                  <a:lnTo>
                    <a:pt x="132" y="530"/>
                  </a:lnTo>
                  <a:lnTo>
                    <a:pt x="927" y="574"/>
                  </a:lnTo>
                  <a:lnTo>
                    <a:pt x="132" y="618"/>
                  </a:lnTo>
                  <a:lnTo>
                    <a:pt x="927" y="662"/>
                  </a:lnTo>
                  <a:lnTo>
                    <a:pt x="88" y="662"/>
                  </a:lnTo>
                  <a:lnTo>
                    <a:pt x="1015" y="750"/>
                  </a:lnTo>
                  <a:lnTo>
                    <a:pt x="0" y="750"/>
                  </a:lnTo>
                  <a:lnTo>
                    <a:pt x="1015" y="839"/>
                  </a:lnTo>
                  <a:lnTo>
                    <a:pt x="88" y="839"/>
                  </a:lnTo>
                  <a:lnTo>
                    <a:pt x="1104" y="883"/>
                  </a:lnTo>
                  <a:lnTo>
                    <a:pt x="44" y="883"/>
                  </a:lnTo>
                  <a:lnTo>
                    <a:pt x="441" y="883"/>
                  </a:lnTo>
                  <a:lnTo>
                    <a:pt x="441" y="1060"/>
                  </a:lnTo>
                  <a:lnTo>
                    <a:pt x="529" y="1060"/>
                  </a:lnTo>
                  <a:lnTo>
                    <a:pt x="529" y="883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7254" name="Rectangle 7"/>
            <p:cNvSpPr>
              <a:spLocks noChangeArrowheads="1"/>
            </p:cNvSpPr>
            <p:nvPr/>
          </p:nvSpPr>
          <p:spPr bwMode="auto">
            <a:xfrm>
              <a:off x="4622" y="3573"/>
              <a:ext cx="80" cy="169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137223" name="AutoShape 8"/>
          <p:cNvSpPr>
            <a:spLocks noChangeArrowheads="1"/>
          </p:cNvSpPr>
          <p:nvPr/>
        </p:nvSpPr>
        <p:spPr bwMode="auto">
          <a:xfrm>
            <a:off x="615950" y="5111750"/>
            <a:ext cx="1816100" cy="825500"/>
          </a:xfrm>
          <a:prstGeom prst="upArrow">
            <a:avLst>
              <a:gd name="adj1" fmla="val 75009"/>
              <a:gd name="adj2" fmla="val 49977"/>
            </a:avLst>
          </a:prstGeom>
          <a:solidFill>
            <a:schemeClr val="bg2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7224" name="Rectangle 9"/>
          <p:cNvSpPr>
            <a:spLocks noChangeArrowheads="1"/>
          </p:cNvSpPr>
          <p:nvPr/>
        </p:nvSpPr>
        <p:spPr bwMode="auto">
          <a:xfrm>
            <a:off x="1682750" y="5645150"/>
            <a:ext cx="215900" cy="2921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7225" name="Rectangle 10"/>
          <p:cNvSpPr>
            <a:spLocks noChangeArrowheads="1"/>
          </p:cNvSpPr>
          <p:nvPr/>
        </p:nvSpPr>
        <p:spPr bwMode="auto">
          <a:xfrm>
            <a:off x="1035050" y="5530850"/>
            <a:ext cx="292100" cy="2159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3" name="Group 11"/>
          <p:cNvGrpSpPr>
            <a:grpSpLocks/>
          </p:cNvGrpSpPr>
          <p:nvPr/>
        </p:nvGrpSpPr>
        <p:grpSpPr bwMode="auto">
          <a:xfrm>
            <a:off x="3073400" y="5334000"/>
            <a:ext cx="636588" cy="611188"/>
            <a:chOff x="1936" y="3360"/>
            <a:chExt cx="401" cy="385"/>
          </a:xfrm>
        </p:grpSpPr>
        <p:sp>
          <p:nvSpPr>
            <p:cNvPr id="137251" name="Freeform 12"/>
            <p:cNvSpPr>
              <a:spLocks/>
            </p:cNvSpPr>
            <p:nvPr/>
          </p:nvSpPr>
          <p:spPr bwMode="auto">
            <a:xfrm>
              <a:off x="1936" y="3360"/>
              <a:ext cx="401" cy="385"/>
            </a:xfrm>
            <a:custGeom>
              <a:avLst/>
              <a:gdLst>
                <a:gd name="T0" fmla="*/ 176 w 401"/>
                <a:gd name="T1" fmla="*/ 0 h 385"/>
                <a:gd name="T2" fmla="*/ 208 w 401"/>
                <a:gd name="T3" fmla="*/ 16 h 385"/>
                <a:gd name="T4" fmla="*/ 144 w 401"/>
                <a:gd name="T5" fmla="*/ 16 h 385"/>
                <a:gd name="T6" fmla="*/ 208 w 401"/>
                <a:gd name="T7" fmla="*/ 32 h 385"/>
                <a:gd name="T8" fmla="*/ 144 w 401"/>
                <a:gd name="T9" fmla="*/ 32 h 385"/>
                <a:gd name="T10" fmla="*/ 240 w 401"/>
                <a:gd name="T11" fmla="*/ 48 h 385"/>
                <a:gd name="T12" fmla="*/ 144 w 401"/>
                <a:gd name="T13" fmla="*/ 48 h 385"/>
                <a:gd name="T14" fmla="*/ 240 w 401"/>
                <a:gd name="T15" fmla="*/ 64 h 385"/>
                <a:gd name="T16" fmla="*/ 144 w 401"/>
                <a:gd name="T17" fmla="*/ 64 h 385"/>
                <a:gd name="T18" fmla="*/ 272 w 401"/>
                <a:gd name="T19" fmla="*/ 80 h 385"/>
                <a:gd name="T20" fmla="*/ 96 w 401"/>
                <a:gd name="T21" fmla="*/ 80 h 385"/>
                <a:gd name="T22" fmla="*/ 240 w 401"/>
                <a:gd name="T23" fmla="*/ 96 h 385"/>
                <a:gd name="T24" fmla="*/ 96 w 401"/>
                <a:gd name="T25" fmla="*/ 96 h 385"/>
                <a:gd name="T26" fmla="*/ 272 w 401"/>
                <a:gd name="T27" fmla="*/ 112 h 385"/>
                <a:gd name="T28" fmla="*/ 128 w 401"/>
                <a:gd name="T29" fmla="*/ 112 h 385"/>
                <a:gd name="T30" fmla="*/ 288 w 401"/>
                <a:gd name="T31" fmla="*/ 128 h 385"/>
                <a:gd name="T32" fmla="*/ 96 w 401"/>
                <a:gd name="T33" fmla="*/ 144 h 385"/>
                <a:gd name="T34" fmla="*/ 304 w 401"/>
                <a:gd name="T35" fmla="*/ 144 h 385"/>
                <a:gd name="T36" fmla="*/ 64 w 401"/>
                <a:gd name="T37" fmla="*/ 176 h 385"/>
                <a:gd name="T38" fmla="*/ 304 w 401"/>
                <a:gd name="T39" fmla="*/ 176 h 385"/>
                <a:gd name="T40" fmla="*/ 48 w 401"/>
                <a:gd name="T41" fmla="*/ 192 h 385"/>
                <a:gd name="T42" fmla="*/ 336 w 401"/>
                <a:gd name="T43" fmla="*/ 208 h 385"/>
                <a:gd name="T44" fmla="*/ 48 w 401"/>
                <a:gd name="T45" fmla="*/ 224 h 385"/>
                <a:gd name="T46" fmla="*/ 336 w 401"/>
                <a:gd name="T47" fmla="*/ 240 h 385"/>
                <a:gd name="T48" fmla="*/ 32 w 401"/>
                <a:gd name="T49" fmla="*/ 240 h 385"/>
                <a:gd name="T50" fmla="*/ 368 w 401"/>
                <a:gd name="T51" fmla="*/ 272 h 385"/>
                <a:gd name="T52" fmla="*/ 0 w 401"/>
                <a:gd name="T53" fmla="*/ 272 h 385"/>
                <a:gd name="T54" fmla="*/ 368 w 401"/>
                <a:gd name="T55" fmla="*/ 304 h 385"/>
                <a:gd name="T56" fmla="*/ 32 w 401"/>
                <a:gd name="T57" fmla="*/ 304 h 385"/>
                <a:gd name="T58" fmla="*/ 400 w 401"/>
                <a:gd name="T59" fmla="*/ 320 h 385"/>
                <a:gd name="T60" fmla="*/ 16 w 401"/>
                <a:gd name="T61" fmla="*/ 320 h 385"/>
                <a:gd name="T62" fmla="*/ 160 w 401"/>
                <a:gd name="T63" fmla="*/ 320 h 385"/>
                <a:gd name="T64" fmla="*/ 160 w 401"/>
                <a:gd name="T65" fmla="*/ 384 h 385"/>
                <a:gd name="T66" fmla="*/ 192 w 401"/>
                <a:gd name="T67" fmla="*/ 384 h 385"/>
                <a:gd name="T68" fmla="*/ 192 w 401"/>
                <a:gd name="T69" fmla="*/ 320 h 38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01"/>
                <a:gd name="T106" fmla="*/ 0 h 385"/>
                <a:gd name="T107" fmla="*/ 401 w 401"/>
                <a:gd name="T108" fmla="*/ 385 h 38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01" h="385">
                  <a:moveTo>
                    <a:pt x="176" y="0"/>
                  </a:moveTo>
                  <a:lnTo>
                    <a:pt x="208" y="16"/>
                  </a:lnTo>
                  <a:lnTo>
                    <a:pt x="144" y="16"/>
                  </a:lnTo>
                  <a:lnTo>
                    <a:pt x="208" y="32"/>
                  </a:lnTo>
                  <a:lnTo>
                    <a:pt x="144" y="32"/>
                  </a:lnTo>
                  <a:lnTo>
                    <a:pt x="240" y="48"/>
                  </a:lnTo>
                  <a:lnTo>
                    <a:pt x="144" y="48"/>
                  </a:lnTo>
                  <a:lnTo>
                    <a:pt x="240" y="64"/>
                  </a:lnTo>
                  <a:lnTo>
                    <a:pt x="144" y="64"/>
                  </a:lnTo>
                  <a:lnTo>
                    <a:pt x="272" y="80"/>
                  </a:lnTo>
                  <a:lnTo>
                    <a:pt x="96" y="80"/>
                  </a:lnTo>
                  <a:lnTo>
                    <a:pt x="240" y="96"/>
                  </a:lnTo>
                  <a:lnTo>
                    <a:pt x="96" y="96"/>
                  </a:lnTo>
                  <a:lnTo>
                    <a:pt x="272" y="112"/>
                  </a:lnTo>
                  <a:lnTo>
                    <a:pt x="128" y="112"/>
                  </a:lnTo>
                  <a:lnTo>
                    <a:pt x="288" y="128"/>
                  </a:lnTo>
                  <a:lnTo>
                    <a:pt x="96" y="144"/>
                  </a:lnTo>
                  <a:lnTo>
                    <a:pt x="304" y="144"/>
                  </a:lnTo>
                  <a:lnTo>
                    <a:pt x="64" y="176"/>
                  </a:lnTo>
                  <a:lnTo>
                    <a:pt x="304" y="176"/>
                  </a:lnTo>
                  <a:lnTo>
                    <a:pt x="48" y="192"/>
                  </a:lnTo>
                  <a:lnTo>
                    <a:pt x="336" y="208"/>
                  </a:lnTo>
                  <a:lnTo>
                    <a:pt x="48" y="224"/>
                  </a:lnTo>
                  <a:lnTo>
                    <a:pt x="336" y="240"/>
                  </a:lnTo>
                  <a:lnTo>
                    <a:pt x="32" y="240"/>
                  </a:lnTo>
                  <a:lnTo>
                    <a:pt x="368" y="272"/>
                  </a:lnTo>
                  <a:lnTo>
                    <a:pt x="0" y="272"/>
                  </a:lnTo>
                  <a:lnTo>
                    <a:pt x="368" y="304"/>
                  </a:lnTo>
                  <a:lnTo>
                    <a:pt x="32" y="304"/>
                  </a:lnTo>
                  <a:lnTo>
                    <a:pt x="400" y="320"/>
                  </a:lnTo>
                  <a:lnTo>
                    <a:pt x="16" y="320"/>
                  </a:lnTo>
                  <a:lnTo>
                    <a:pt x="160" y="320"/>
                  </a:lnTo>
                  <a:lnTo>
                    <a:pt x="160" y="384"/>
                  </a:lnTo>
                  <a:lnTo>
                    <a:pt x="192" y="384"/>
                  </a:lnTo>
                  <a:lnTo>
                    <a:pt x="192" y="320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7252" name="Rectangle 13"/>
            <p:cNvSpPr>
              <a:spLocks noChangeArrowheads="1"/>
            </p:cNvSpPr>
            <p:nvPr/>
          </p:nvSpPr>
          <p:spPr bwMode="auto">
            <a:xfrm>
              <a:off x="2100" y="3684"/>
              <a:ext cx="24" cy="56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792590" name="AutoShape 14"/>
          <p:cNvSpPr>
            <a:spLocks noChangeArrowheads="1"/>
          </p:cNvSpPr>
          <p:nvPr/>
        </p:nvSpPr>
        <p:spPr bwMode="auto">
          <a:xfrm>
            <a:off x="5410200" y="4254500"/>
            <a:ext cx="292100" cy="292100"/>
          </a:xfrm>
          <a:prstGeom prst="star5">
            <a:avLst/>
          </a:prstGeom>
          <a:solidFill>
            <a:srgbClr val="0099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92591" name="AutoShape 15"/>
          <p:cNvSpPr>
            <a:spLocks noChangeArrowheads="1"/>
          </p:cNvSpPr>
          <p:nvPr/>
        </p:nvSpPr>
        <p:spPr bwMode="auto">
          <a:xfrm>
            <a:off x="4419600" y="5422900"/>
            <a:ext cx="292100" cy="292100"/>
          </a:xfrm>
          <a:prstGeom prst="star5">
            <a:avLst/>
          </a:prstGeom>
          <a:solidFill>
            <a:srgbClr val="0099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92592" name="AutoShape 16"/>
          <p:cNvSpPr>
            <a:spLocks noChangeArrowheads="1"/>
          </p:cNvSpPr>
          <p:nvPr/>
        </p:nvSpPr>
        <p:spPr bwMode="auto">
          <a:xfrm>
            <a:off x="5715000" y="5041900"/>
            <a:ext cx="292100" cy="292100"/>
          </a:xfrm>
          <a:prstGeom prst="star5">
            <a:avLst/>
          </a:prstGeom>
          <a:solidFill>
            <a:srgbClr val="0099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92593" name="AutoShape 17"/>
          <p:cNvSpPr>
            <a:spLocks noChangeArrowheads="1"/>
          </p:cNvSpPr>
          <p:nvPr/>
        </p:nvSpPr>
        <p:spPr bwMode="auto">
          <a:xfrm>
            <a:off x="4114800" y="4635500"/>
            <a:ext cx="292100" cy="292100"/>
          </a:xfrm>
          <a:prstGeom prst="star5">
            <a:avLst/>
          </a:prstGeom>
          <a:solidFill>
            <a:srgbClr val="0099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92594" name="AutoShape 18"/>
          <p:cNvSpPr>
            <a:spLocks noChangeArrowheads="1"/>
          </p:cNvSpPr>
          <p:nvPr/>
        </p:nvSpPr>
        <p:spPr bwMode="auto">
          <a:xfrm>
            <a:off x="5486400" y="4635500"/>
            <a:ext cx="292100" cy="292100"/>
          </a:xfrm>
          <a:prstGeom prst="star5">
            <a:avLst/>
          </a:prstGeom>
          <a:solidFill>
            <a:srgbClr val="0099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7232" name="Rectangle 19"/>
          <p:cNvSpPr>
            <a:spLocks noChangeArrowheads="1"/>
          </p:cNvSpPr>
          <p:nvPr/>
        </p:nvSpPr>
        <p:spPr bwMode="auto">
          <a:xfrm>
            <a:off x="28575" y="5622925"/>
            <a:ext cx="40957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r>
              <a:rPr lang="pt-BR" sz="1600">
                <a:solidFill>
                  <a:srgbClr val="FFFF00"/>
                </a:solidFill>
              </a:rPr>
              <a:t>12</a:t>
            </a:r>
          </a:p>
        </p:txBody>
      </p:sp>
      <p:sp>
        <p:nvSpPr>
          <p:cNvPr id="792596" name="AutoShape 20"/>
          <p:cNvSpPr>
            <a:spLocks noChangeArrowheads="1"/>
          </p:cNvSpPr>
          <p:nvPr/>
        </p:nvSpPr>
        <p:spPr bwMode="auto">
          <a:xfrm>
            <a:off x="4724400" y="4432300"/>
            <a:ext cx="292100" cy="292100"/>
          </a:xfrm>
          <a:prstGeom prst="star5">
            <a:avLst/>
          </a:prstGeom>
          <a:solidFill>
            <a:srgbClr val="0099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92597" name="AutoShape 21"/>
          <p:cNvSpPr>
            <a:spLocks noChangeArrowheads="1"/>
          </p:cNvSpPr>
          <p:nvPr/>
        </p:nvSpPr>
        <p:spPr bwMode="auto">
          <a:xfrm>
            <a:off x="4578350" y="297180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92598" name="AutoShape 22"/>
          <p:cNvSpPr>
            <a:spLocks noChangeArrowheads="1"/>
          </p:cNvSpPr>
          <p:nvPr/>
        </p:nvSpPr>
        <p:spPr bwMode="auto">
          <a:xfrm>
            <a:off x="4806950" y="259080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92599" name="AutoShape 23"/>
          <p:cNvSpPr>
            <a:spLocks noChangeArrowheads="1"/>
          </p:cNvSpPr>
          <p:nvPr/>
        </p:nvSpPr>
        <p:spPr bwMode="auto">
          <a:xfrm>
            <a:off x="4273550" y="335280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92600" name="AutoShape 24"/>
          <p:cNvSpPr>
            <a:spLocks noChangeArrowheads="1"/>
          </p:cNvSpPr>
          <p:nvPr/>
        </p:nvSpPr>
        <p:spPr bwMode="auto">
          <a:xfrm>
            <a:off x="5340350" y="320040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92601" name="AutoShape 25"/>
          <p:cNvSpPr>
            <a:spLocks noChangeArrowheads="1"/>
          </p:cNvSpPr>
          <p:nvPr/>
        </p:nvSpPr>
        <p:spPr bwMode="auto">
          <a:xfrm>
            <a:off x="5111750" y="259080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92602" name="AutoShape 26"/>
          <p:cNvSpPr>
            <a:spLocks noChangeArrowheads="1"/>
          </p:cNvSpPr>
          <p:nvPr/>
        </p:nvSpPr>
        <p:spPr bwMode="auto">
          <a:xfrm>
            <a:off x="4578350" y="198120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92603" name="AutoShape 27"/>
          <p:cNvSpPr>
            <a:spLocks noChangeArrowheads="1"/>
          </p:cNvSpPr>
          <p:nvPr/>
        </p:nvSpPr>
        <p:spPr bwMode="auto">
          <a:xfrm>
            <a:off x="5416550" y="198120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92604" name="AutoShape 28"/>
          <p:cNvSpPr>
            <a:spLocks noChangeArrowheads="1"/>
          </p:cNvSpPr>
          <p:nvPr/>
        </p:nvSpPr>
        <p:spPr bwMode="auto">
          <a:xfrm>
            <a:off x="4883150" y="1447800"/>
            <a:ext cx="444500" cy="4445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7242" name="Text Box 29"/>
          <p:cNvSpPr txBox="1">
            <a:spLocks noChangeArrowheads="1"/>
          </p:cNvSpPr>
          <p:nvPr/>
        </p:nvSpPr>
        <p:spPr bwMode="auto">
          <a:xfrm>
            <a:off x="8574088" y="2133600"/>
            <a:ext cx="422275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Vir</a:t>
            </a:r>
          </a:p>
        </p:txBody>
      </p:sp>
      <p:sp>
        <p:nvSpPr>
          <p:cNvPr id="137243" name="Text Box 30"/>
          <p:cNvSpPr txBox="1">
            <a:spLocks noChangeArrowheads="1"/>
          </p:cNvSpPr>
          <p:nvPr/>
        </p:nvSpPr>
        <p:spPr bwMode="auto">
          <a:xfrm>
            <a:off x="8567738" y="4800600"/>
            <a:ext cx="488950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Leã</a:t>
            </a:r>
          </a:p>
        </p:txBody>
      </p:sp>
      <p:grpSp>
        <p:nvGrpSpPr>
          <p:cNvPr id="4" name="Group 31"/>
          <p:cNvGrpSpPr>
            <a:grpSpLocks/>
          </p:cNvGrpSpPr>
          <p:nvPr/>
        </p:nvGrpSpPr>
        <p:grpSpPr bwMode="auto">
          <a:xfrm>
            <a:off x="4962525" y="5562600"/>
            <a:ext cx="295275" cy="409575"/>
            <a:chOff x="652" y="30"/>
            <a:chExt cx="1744" cy="2418"/>
          </a:xfrm>
        </p:grpSpPr>
        <p:sp>
          <p:nvSpPr>
            <p:cNvPr id="792608" name="AutoShape 32"/>
            <p:cNvSpPr>
              <a:spLocks noChangeArrowheads="1"/>
            </p:cNvSpPr>
            <p:nvPr/>
          </p:nvSpPr>
          <p:spPr bwMode="auto">
            <a:xfrm>
              <a:off x="2208" y="1351"/>
              <a:ext cx="188" cy="178"/>
            </a:xfrm>
            <a:prstGeom prst="star5">
              <a:avLst/>
            </a:prstGeom>
            <a:solidFill>
              <a:srgbClr val="FFFF00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7246" name="Freeform 33"/>
            <p:cNvSpPr>
              <a:spLocks/>
            </p:cNvSpPr>
            <p:nvPr/>
          </p:nvSpPr>
          <p:spPr bwMode="auto">
            <a:xfrm>
              <a:off x="720" y="1200"/>
              <a:ext cx="576" cy="1248"/>
            </a:xfrm>
            <a:custGeom>
              <a:avLst/>
              <a:gdLst>
                <a:gd name="T0" fmla="*/ 0 w 576"/>
                <a:gd name="T1" fmla="*/ 0 h 1248"/>
                <a:gd name="T2" fmla="*/ 384 w 576"/>
                <a:gd name="T3" fmla="*/ 480 h 1248"/>
                <a:gd name="T4" fmla="*/ 576 w 576"/>
                <a:gd name="T5" fmla="*/ 1248 h 1248"/>
                <a:gd name="T6" fmla="*/ 0 60000 65536"/>
                <a:gd name="T7" fmla="*/ 0 60000 65536"/>
                <a:gd name="T8" fmla="*/ 0 60000 65536"/>
                <a:gd name="T9" fmla="*/ 0 w 576"/>
                <a:gd name="T10" fmla="*/ 0 h 1248"/>
                <a:gd name="T11" fmla="*/ 576 w 576"/>
                <a:gd name="T12" fmla="*/ 1248 h 124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76" h="1248">
                  <a:moveTo>
                    <a:pt x="0" y="0"/>
                  </a:moveTo>
                  <a:cubicBezTo>
                    <a:pt x="144" y="136"/>
                    <a:pt x="288" y="272"/>
                    <a:pt x="384" y="480"/>
                  </a:cubicBezTo>
                  <a:cubicBezTo>
                    <a:pt x="480" y="688"/>
                    <a:pt x="528" y="968"/>
                    <a:pt x="576" y="124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7247" name="Freeform 34"/>
            <p:cNvSpPr>
              <a:spLocks/>
            </p:cNvSpPr>
            <p:nvPr/>
          </p:nvSpPr>
          <p:spPr bwMode="auto">
            <a:xfrm>
              <a:off x="960" y="624"/>
              <a:ext cx="440" cy="1824"/>
            </a:xfrm>
            <a:custGeom>
              <a:avLst/>
              <a:gdLst>
                <a:gd name="T0" fmla="*/ 0 w 440"/>
                <a:gd name="T1" fmla="*/ 0 h 1824"/>
                <a:gd name="T2" fmla="*/ 384 w 440"/>
                <a:gd name="T3" fmla="*/ 816 h 1824"/>
                <a:gd name="T4" fmla="*/ 336 w 440"/>
                <a:gd name="T5" fmla="*/ 1824 h 1824"/>
                <a:gd name="T6" fmla="*/ 0 60000 65536"/>
                <a:gd name="T7" fmla="*/ 0 60000 65536"/>
                <a:gd name="T8" fmla="*/ 0 60000 65536"/>
                <a:gd name="T9" fmla="*/ 0 w 440"/>
                <a:gd name="T10" fmla="*/ 0 h 1824"/>
                <a:gd name="T11" fmla="*/ 440 w 440"/>
                <a:gd name="T12" fmla="*/ 1824 h 18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40" h="1824">
                  <a:moveTo>
                    <a:pt x="0" y="0"/>
                  </a:moveTo>
                  <a:cubicBezTo>
                    <a:pt x="164" y="256"/>
                    <a:pt x="328" y="512"/>
                    <a:pt x="384" y="816"/>
                  </a:cubicBezTo>
                  <a:cubicBezTo>
                    <a:pt x="440" y="1120"/>
                    <a:pt x="388" y="1472"/>
                    <a:pt x="336" y="1824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7248" name="Freeform 35"/>
            <p:cNvSpPr>
              <a:spLocks/>
            </p:cNvSpPr>
            <p:nvPr/>
          </p:nvSpPr>
          <p:spPr bwMode="auto">
            <a:xfrm>
              <a:off x="1296" y="960"/>
              <a:ext cx="768" cy="1488"/>
            </a:xfrm>
            <a:custGeom>
              <a:avLst/>
              <a:gdLst>
                <a:gd name="T0" fmla="*/ 768 w 768"/>
                <a:gd name="T1" fmla="*/ 0 h 1488"/>
                <a:gd name="T2" fmla="*/ 384 w 768"/>
                <a:gd name="T3" fmla="*/ 528 h 1488"/>
                <a:gd name="T4" fmla="*/ 240 w 768"/>
                <a:gd name="T5" fmla="*/ 1056 h 1488"/>
                <a:gd name="T6" fmla="*/ 0 w 768"/>
                <a:gd name="T7" fmla="*/ 1488 h 14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8"/>
                <a:gd name="T13" fmla="*/ 0 h 1488"/>
                <a:gd name="T14" fmla="*/ 768 w 768"/>
                <a:gd name="T15" fmla="*/ 1488 h 14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8" h="1488">
                  <a:moveTo>
                    <a:pt x="768" y="0"/>
                  </a:moveTo>
                  <a:cubicBezTo>
                    <a:pt x="620" y="176"/>
                    <a:pt x="472" y="352"/>
                    <a:pt x="384" y="528"/>
                  </a:cubicBezTo>
                  <a:cubicBezTo>
                    <a:pt x="296" y="704"/>
                    <a:pt x="304" y="896"/>
                    <a:pt x="240" y="1056"/>
                  </a:cubicBezTo>
                  <a:cubicBezTo>
                    <a:pt x="176" y="1216"/>
                    <a:pt x="88" y="1352"/>
                    <a:pt x="0" y="148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7249" name="Freeform 36"/>
            <p:cNvSpPr>
              <a:spLocks/>
            </p:cNvSpPr>
            <p:nvPr/>
          </p:nvSpPr>
          <p:spPr bwMode="auto">
            <a:xfrm>
              <a:off x="1344" y="336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7250" name="Freeform 37"/>
            <p:cNvSpPr>
              <a:spLocks/>
            </p:cNvSpPr>
            <p:nvPr/>
          </p:nvSpPr>
          <p:spPr bwMode="auto">
            <a:xfrm flipH="1">
              <a:off x="652" y="30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40" name="CaixaDeTexto 39"/>
          <p:cNvSpPr txBox="1"/>
          <p:nvPr/>
        </p:nvSpPr>
        <p:spPr>
          <a:xfrm>
            <a:off x="4218812" y="6501280"/>
            <a:ext cx="13260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0" dirty="0" smtClean="0">
                <a:solidFill>
                  <a:srgbClr val="000000"/>
                </a:solidFill>
              </a:rPr>
              <a:t>Lado oeste</a:t>
            </a:r>
            <a:endParaRPr lang="pt-BR" b="0" dirty="0">
              <a:solidFill>
                <a:srgbClr val="0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00"/>
            </a:gs>
            <a:gs pos="20000">
              <a:srgbClr val="000040"/>
            </a:gs>
            <a:gs pos="50000">
              <a:srgbClr val="400040"/>
            </a:gs>
            <a:gs pos="75000">
              <a:srgbClr val="8F0040"/>
            </a:gs>
            <a:gs pos="89999">
              <a:srgbClr val="F27300"/>
            </a:gs>
            <a:gs pos="100000">
              <a:srgbClr val="FFBF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3" name="Rectangle 2"/>
          <p:cNvSpPr>
            <a:spLocks noGrp="1" noChangeArrowheads="1"/>
          </p:cNvSpPr>
          <p:nvPr>
            <p:ph type="title"/>
          </p:nvPr>
        </p:nvSpPr>
        <p:spPr>
          <a:xfrm>
            <a:off x="1588" y="44624"/>
            <a:ext cx="9140825" cy="1143000"/>
          </a:xfrm>
          <a:noFill/>
        </p:spPr>
        <p:txBody>
          <a:bodyPr/>
          <a:lstStyle/>
          <a:p>
            <a:pPr eaLnBrk="1" hangingPunct="1"/>
            <a:r>
              <a:rPr lang="pt-BR" dirty="0" smtClean="0">
                <a:solidFill>
                  <a:schemeClr val="bg1"/>
                </a:solidFill>
              </a:rPr>
              <a:t>Horizonte visto no crepúsculo</a:t>
            </a:r>
          </a:p>
        </p:txBody>
      </p:sp>
      <p:sp>
        <p:nvSpPr>
          <p:cNvPr id="138244" name="Rectangle 3"/>
          <p:cNvSpPr>
            <a:spLocks noChangeArrowheads="1"/>
          </p:cNvSpPr>
          <p:nvPr/>
        </p:nvSpPr>
        <p:spPr bwMode="auto">
          <a:xfrm>
            <a:off x="6350" y="5949950"/>
            <a:ext cx="9129713" cy="900113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8245" name="AutoShape 4"/>
          <p:cNvSpPr>
            <a:spLocks noChangeArrowheads="1"/>
          </p:cNvSpPr>
          <p:nvPr/>
        </p:nvSpPr>
        <p:spPr bwMode="auto">
          <a:xfrm>
            <a:off x="4597400" y="5969000"/>
            <a:ext cx="558800" cy="558800"/>
          </a:xfrm>
          <a:prstGeom prst="star16">
            <a:avLst>
              <a:gd name="adj" fmla="val 37500"/>
            </a:avLst>
          </a:prstGeom>
          <a:solidFill>
            <a:srgbClr val="FF0033"/>
          </a:solidFill>
          <a:ln w="50800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6629400" y="4264025"/>
            <a:ext cx="1754188" cy="1684338"/>
            <a:chOff x="4176" y="2686"/>
            <a:chExt cx="1105" cy="1061"/>
          </a:xfrm>
        </p:grpSpPr>
        <p:sp>
          <p:nvSpPr>
            <p:cNvPr id="138275" name="Freeform 6"/>
            <p:cNvSpPr>
              <a:spLocks/>
            </p:cNvSpPr>
            <p:nvPr/>
          </p:nvSpPr>
          <p:spPr bwMode="auto">
            <a:xfrm>
              <a:off x="4176" y="2686"/>
              <a:ext cx="1105" cy="1061"/>
            </a:xfrm>
            <a:custGeom>
              <a:avLst/>
              <a:gdLst>
                <a:gd name="T0" fmla="*/ 485 w 1105"/>
                <a:gd name="T1" fmla="*/ 0 h 1061"/>
                <a:gd name="T2" fmla="*/ 574 w 1105"/>
                <a:gd name="T3" fmla="*/ 44 h 1061"/>
                <a:gd name="T4" fmla="*/ 397 w 1105"/>
                <a:gd name="T5" fmla="*/ 44 h 1061"/>
                <a:gd name="T6" fmla="*/ 574 w 1105"/>
                <a:gd name="T7" fmla="*/ 88 h 1061"/>
                <a:gd name="T8" fmla="*/ 397 w 1105"/>
                <a:gd name="T9" fmla="*/ 88 h 1061"/>
                <a:gd name="T10" fmla="*/ 662 w 1105"/>
                <a:gd name="T11" fmla="*/ 132 h 1061"/>
                <a:gd name="T12" fmla="*/ 397 w 1105"/>
                <a:gd name="T13" fmla="*/ 132 h 1061"/>
                <a:gd name="T14" fmla="*/ 662 w 1105"/>
                <a:gd name="T15" fmla="*/ 176 h 1061"/>
                <a:gd name="T16" fmla="*/ 397 w 1105"/>
                <a:gd name="T17" fmla="*/ 176 h 1061"/>
                <a:gd name="T18" fmla="*/ 750 w 1105"/>
                <a:gd name="T19" fmla="*/ 220 h 1061"/>
                <a:gd name="T20" fmla="*/ 264 w 1105"/>
                <a:gd name="T21" fmla="*/ 220 h 1061"/>
                <a:gd name="T22" fmla="*/ 662 w 1105"/>
                <a:gd name="T23" fmla="*/ 265 h 1061"/>
                <a:gd name="T24" fmla="*/ 264 w 1105"/>
                <a:gd name="T25" fmla="*/ 265 h 1061"/>
                <a:gd name="T26" fmla="*/ 750 w 1105"/>
                <a:gd name="T27" fmla="*/ 309 h 1061"/>
                <a:gd name="T28" fmla="*/ 353 w 1105"/>
                <a:gd name="T29" fmla="*/ 309 h 1061"/>
                <a:gd name="T30" fmla="*/ 794 w 1105"/>
                <a:gd name="T31" fmla="*/ 353 h 1061"/>
                <a:gd name="T32" fmla="*/ 264 w 1105"/>
                <a:gd name="T33" fmla="*/ 397 h 1061"/>
                <a:gd name="T34" fmla="*/ 839 w 1105"/>
                <a:gd name="T35" fmla="*/ 397 h 1061"/>
                <a:gd name="T36" fmla="*/ 176 w 1105"/>
                <a:gd name="T37" fmla="*/ 485 h 1061"/>
                <a:gd name="T38" fmla="*/ 839 w 1105"/>
                <a:gd name="T39" fmla="*/ 485 h 1061"/>
                <a:gd name="T40" fmla="*/ 132 w 1105"/>
                <a:gd name="T41" fmla="*/ 530 h 1061"/>
                <a:gd name="T42" fmla="*/ 927 w 1105"/>
                <a:gd name="T43" fmla="*/ 574 h 1061"/>
                <a:gd name="T44" fmla="*/ 132 w 1105"/>
                <a:gd name="T45" fmla="*/ 618 h 1061"/>
                <a:gd name="T46" fmla="*/ 927 w 1105"/>
                <a:gd name="T47" fmla="*/ 662 h 1061"/>
                <a:gd name="T48" fmla="*/ 88 w 1105"/>
                <a:gd name="T49" fmla="*/ 662 h 1061"/>
                <a:gd name="T50" fmla="*/ 1015 w 1105"/>
                <a:gd name="T51" fmla="*/ 750 h 1061"/>
                <a:gd name="T52" fmla="*/ 0 w 1105"/>
                <a:gd name="T53" fmla="*/ 750 h 1061"/>
                <a:gd name="T54" fmla="*/ 1015 w 1105"/>
                <a:gd name="T55" fmla="*/ 839 h 1061"/>
                <a:gd name="T56" fmla="*/ 88 w 1105"/>
                <a:gd name="T57" fmla="*/ 839 h 1061"/>
                <a:gd name="T58" fmla="*/ 1104 w 1105"/>
                <a:gd name="T59" fmla="*/ 883 h 1061"/>
                <a:gd name="T60" fmla="*/ 44 w 1105"/>
                <a:gd name="T61" fmla="*/ 883 h 1061"/>
                <a:gd name="T62" fmla="*/ 441 w 1105"/>
                <a:gd name="T63" fmla="*/ 883 h 1061"/>
                <a:gd name="T64" fmla="*/ 441 w 1105"/>
                <a:gd name="T65" fmla="*/ 1060 h 1061"/>
                <a:gd name="T66" fmla="*/ 529 w 1105"/>
                <a:gd name="T67" fmla="*/ 1060 h 1061"/>
                <a:gd name="T68" fmla="*/ 529 w 1105"/>
                <a:gd name="T69" fmla="*/ 883 h 106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05"/>
                <a:gd name="T106" fmla="*/ 0 h 1061"/>
                <a:gd name="T107" fmla="*/ 1105 w 1105"/>
                <a:gd name="T108" fmla="*/ 1061 h 106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05" h="1061">
                  <a:moveTo>
                    <a:pt x="485" y="0"/>
                  </a:moveTo>
                  <a:lnTo>
                    <a:pt x="574" y="44"/>
                  </a:lnTo>
                  <a:lnTo>
                    <a:pt x="397" y="44"/>
                  </a:lnTo>
                  <a:lnTo>
                    <a:pt x="574" y="88"/>
                  </a:lnTo>
                  <a:lnTo>
                    <a:pt x="397" y="88"/>
                  </a:lnTo>
                  <a:lnTo>
                    <a:pt x="662" y="132"/>
                  </a:lnTo>
                  <a:lnTo>
                    <a:pt x="397" y="132"/>
                  </a:lnTo>
                  <a:lnTo>
                    <a:pt x="662" y="176"/>
                  </a:lnTo>
                  <a:lnTo>
                    <a:pt x="397" y="176"/>
                  </a:lnTo>
                  <a:lnTo>
                    <a:pt x="750" y="220"/>
                  </a:lnTo>
                  <a:lnTo>
                    <a:pt x="264" y="220"/>
                  </a:lnTo>
                  <a:lnTo>
                    <a:pt x="662" y="265"/>
                  </a:lnTo>
                  <a:lnTo>
                    <a:pt x="264" y="265"/>
                  </a:lnTo>
                  <a:lnTo>
                    <a:pt x="750" y="309"/>
                  </a:lnTo>
                  <a:lnTo>
                    <a:pt x="353" y="309"/>
                  </a:lnTo>
                  <a:lnTo>
                    <a:pt x="794" y="353"/>
                  </a:lnTo>
                  <a:lnTo>
                    <a:pt x="264" y="397"/>
                  </a:lnTo>
                  <a:lnTo>
                    <a:pt x="839" y="397"/>
                  </a:lnTo>
                  <a:lnTo>
                    <a:pt x="176" y="485"/>
                  </a:lnTo>
                  <a:lnTo>
                    <a:pt x="839" y="485"/>
                  </a:lnTo>
                  <a:lnTo>
                    <a:pt x="132" y="530"/>
                  </a:lnTo>
                  <a:lnTo>
                    <a:pt x="927" y="574"/>
                  </a:lnTo>
                  <a:lnTo>
                    <a:pt x="132" y="618"/>
                  </a:lnTo>
                  <a:lnTo>
                    <a:pt x="927" y="662"/>
                  </a:lnTo>
                  <a:lnTo>
                    <a:pt x="88" y="662"/>
                  </a:lnTo>
                  <a:lnTo>
                    <a:pt x="1015" y="750"/>
                  </a:lnTo>
                  <a:lnTo>
                    <a:pt x="0" y="750"/>
                  </a:lnTo>
                  <a:lnTo>
                    <a:pt x="1015" y="839"/>
                  </a:lnTo>
                  <a:lnTo>
                    <a:pt x="88" y="839"/>
                  </a:lnTo>
                  <a:lnTo>
                    <a:pt x="1104" y="883"/>
                  </a:lnTo>
                  <a:lnTo>
                    <a:pt x="44" y="883"/>
                  </a:lnTo>
                  <a:lnTo>
                    <a:pt x="441" y="883"/>
                  </a:lnTo>
                  <a:lnTo>
                    <a:pt x="441" y="1060"/>
                  </a:lnTo>
                  <a:lnTo>
                    <a:pt x="529" y="1060"/>
                  </a:lnTo>
                  <a:lnTo>
                    <a:pt x="529" y="883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8276" name="Rectangle 7"/>
            <p:cNvSpPr>
              <a:spLocks noChangeArrowheads="1"/>
            </p:cNvSpPr>
            <p:nvPr/>
          </p:nvSpPr>
          <p:spPr bwMode="auto">
            <a:xfrm>
              <a:off x="4622" y="3573"/>
              <a:ext cx="80" cy="169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138247" name="AutoShape 8"/>
          <p:cNvSpPr>
            <a:spLocks noChangeArrowheads="1"/>
          </p:cNvSpPr>
          <p:nvPr/>
        </p:nvSpPr>
        <p:spPr bwMode="auto">
          <a:xfrm>
            <a:off x="615950" y="5111750"/>
            <a:ext cx="1816100" cy="825500"/>
          </a:xfrm>
          <a:prstGeom prst="upArrow">
            <a:avLst>
              <a:gd name="adj1" fmla="val 75009"/>
              <a:gd name="adj2" fmla="val 49977"/>
            </a:avLst>
          </a:prstGeom>
          <a:solidFill>
            <a:schemeClr val="bg2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8248" name="Rectangle 9"/>
          <p:cNvSpPr>
            <a:spLocks noChangeArrowheads="1"/>
          </p:cNvSpPr>
          <p:nvPr/>
        </p:nvSpPr>
        <p:spPr bwMode="auto">
          <a:xfrm>
            <a:off x="1682750" y="5645150"/>
            <a:ext cx="215900" cy="2921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8249" name="Rectangle 10"/>
          <p:cNvSpPr>
            <a:spLocks noChangeArrowheads="1"/>
          </p:cNvSpPr>
          <p:nvPr/>
        </p:nvSpPr>
        <p:spPr bwMode="auto">
          <a:xfrm>
            <a:off x="1035050" y="5530850"/>
            <a:ext cx="292100" cy="215900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3" name="Group 11"/>
          <p:cNvGrpSpPr>
            <a:grpSpLocks/>
          </p:cNvGrpSpPr>
          <p:nvPr/>
        </p:nvGrpSpPr>
        <p:grpSpPr bwMode="auto">
          <a:xfrm>
            <a:off x="3073400" y="5334000"/>
            <a:ext cx="636588" cy="611188"/>
            <a:chOff x="1936" y="3360"/>
            <a:chExt cx="401" cy="385"/>
          </a:xfrm>
        </p:grpSpPr>
        <p:sp>
          <p:nvSpPr>
            <p:cNvPr id="138273" name="Freeform 12"/>
            <p:cNvSpPr>
              <a:spLocks/>
            </p:cNvSpPr>
            <p:nvPr/>
          </p:nvSpPr>
          <p:spPr bwMode="auto">
            <a:xfrm>
              <a:off x="1936" y="3360"/>
              <a:ext cx="401" cy="385"/>
            </a:xfrm>
            <a:custGeom>
              <a:avLst/>
              <a:gdLst>
                <a:gd name="T0" fmla="*/ 176 w 401"/>
                <a:gd name="T1" fmla="*/ 0 h 385"/>
                <a:gd name="T2" fmla="*/ 208 w 401"/>
                <a:gd name="T3" fmla="*/ 16 h 385"/>
                <a:gd name="T4" fmla="*/ 144 w 401"/>
                <a:gd name="T5" fmla="*/ 16 h 385"/>
                <a:gd name="T6" fmla="*/ 208 w 401"/>
                <a:gd name="T7" fmla="*/ 32 h 385"/>
                <a:gd name="T8" fmla="*/ 144 w 401"/>
                <a:gd name="T9" fmla="*/ 32 h 385"/>
                <a:gd name="T10" fmla="*/ 240 w 401"/>
                <a:gd name="T11" fmla="*/ 48 h 385"/>
                <a:gd name="T12" fmla="*/ 144 w 401"/>
                <a:gd name="T13" fmla="*/ 48 h 385"/>
                <a:gd name="T14" fmla="*/ 240 w 401"/>
                <a:gd name="T15" fmla="*/ 64 h 385"/>
                <a:gd name="T16" fmla="*/ 144 w 401"/>
                <a:gd name="T17" fmla="*/ 64 h 385"/>
                <a:gd name="T18" fmla="*/ 272 w 401"/>
                <a:gd name="T19" fmla="*/ 80 h 385"/>
                <a:gd name="T20" fmla="*/ 96 w 401"/>
                <a:gd name="T21" fmla="*/ 80 h 385"/>
                <a:gd name="T22" fmla="*/ 240 w 401"/>
                <a:gd name="T23" fmla="*/ 96 h 385"/>
                <a:gd name="T24" fmla="*/ 96 w 401"/>
                <a:gd name="T25" fmla="*/ 96 h 385"/>
                <a:gd name="T26" fmla="*/ 272 w 401"/>
                <a:gd name="T27" fmla="*/ 112 h 385"/>
                <a:gd name="T28" fmla="*/ 128 w 401"/>
                <a:gd name="T29" fmla="*/ 112 h 385"/>
                <a:gd name="T30" fmla="*/ 288 w 401"/>
                <a:gd name="T31" fmla="*/ 128 h 385"/>
                <a:gd name="T32" fmla="*/ 96 w 401"/>
                <a:gd name="T33" fmla="*/ 144 h 385"/>
                <a:gd name="T34" fmla="*/ 304 w 401"/>
                <a:gd name="T35" fmla="*/ 144 h 385"/>
                <a:gd name="T36" fmla="*/ 64 w 401"/>
                <a:gd name="T37" fmla="*/ 176 h 385"/>
                <a:gd name="T38" fmla="*/ 304 w 401"/>
                <a:gd name="T39" fmla="*/ 176 h 385"/>
                <a:gd name="T40" fmla="*/ 48 w 401"/>
                <a:gd name="T41" fmla="*/ 192 h 385"/>
                <a:gd name="T42" fmla="*/ 336 w 401"/>
                <a:gd name="T43" fmla="*/ 208 h 385"/>
                <a:gd name="T44" fmla="*/ 48 w 401"/>
                <a:gd name="T45" fmla="*/ 224 h 385"/>
                <a:gd name="T46" fmla="*/ 336 w 401"/>
                <a:gd name="T47" fmla="*/ 240 h 385"/>
                <a:gd name="T48" fmla="*/ 32 w 401"/>
                <a:gd name="T49" fmla="*/ 240 h 385"/>
                <a:gd name="T50" fmla="*/ 368 w 401"/>
                <a:gd name="T51" fmla="*/ 272 h 385"/>
                <a:gd name="T52" fmla="*/ 0 w 401"/>
                <a:gd name="T53" fmla="*/ 272 h 385"/>
                <a:gd name="T54" fmla="*/ 368 w 401"/>
                <a:gd name="T55" fmla="*/ 304 h 385"/>
                <a:gd name="T56" fmla="*/ 32 w 401"/>
                <a:gd name="T57" fmla="*/ 304 h 385"/>
                <a:gd name="T58" fmla="*/ 400 w 401"/>
                <a:gd name="T59" fmla="*/ 320 h 385"/>
                <a:gd name="T60" fmla="*/ 16 w 401"/>
                <a:gd name="T61" fmla="*/ 320 h 385"/>
                <a:gd name="T62" fmla="*/ 160 w 401"/>
                <a:gd name="T63" fmla="*/ 320 h 385"/>
                <a:gd name="T64" fmla="*/ 160 w 401"/>
                <a:gd name="T65" fmla="*/ 384 h 385"/>
                <a:gd name="T66" fmla="*/ 192 w 401"/>
                <a:gd name="T67" fmla="*/ 384 h 385"/>
                <a:gd name="T68" fmla="*/ 192 w 401"/>
                <a:gd name="T69" fmla="*/ 320 h 38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01"/>
                <a:gd name="T106" fmla="*/ 0 h 385"/>
                <a:gd name="T107" fmla="*/ 401 w 401"/>
                <a:gd name="T108" fmla="*/ 385 h 38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01" h="385">
                  <a:moveTo>
                    <a:pt x="176" y="0"/>
                  </a:moveTo>
                  <a:lnTo>
                    <a:pt x="208" y="16"/>
                  </a:lnTo>
                  <a:lnTo>
                    <a:pt x="144" y="16"/>
                  </a:lnTo>
                  <a:lnTo>
                    <a:pt x="208" y="32"/>
                  </a:lnTo>
                  <a:lnTo>
                    <a:pt x="144" y="32"/>
                  </a:lnTo>
                  <a:lnTo>
                    <a:pt x="240" y="48"/>
                  </a:lnTo>
                  <a:lnTo>
                    <a:pt x="144" y="48"/>
                  </a:lnTo>
                  <a:lnTo>
                    <a:pt x="240" y="64"/>
                  </a:lnTo>
                  <a:lnTo>
                    <a:pt x="144" y="64"/>
                  </a:lnTo>
                  <a:lnTo>
                    <a:pt x="272" y="80"/>
                  </a:lnTo>
                  <a:lnTo>
                    <a:pt x="96" y="80"/>
                  </a:lnTo>
                  <a:lnTo>
                    <a:pt x="240" y="96"/>
                  </a:lnTo>
                  <a:lnTo>
                    <a:pt x="96" y="96"/>
                  </a:lnTo>
                  <a:lnTo>
                    <a:pt x="272" y="112"/>
                  </a:lnTo>
                  <a:lnTo>
                    <a:pt x="128" y="112"/>
                  </a:lnTo>
                  <a:lnTo>
                    <a:pt x="288" y="128"/>
                  </a:lnTo>
                  <a:lnTo>
                    <a:pt x="96" y="144"/>
                  </a:lnTo>
                  <a:lnTo>
                    <a:pt x="304" y="144"/>
                  </a:lnTo>
                  <a:lnTo>
                    <a:pt x="64" y="176"/>
                  </a:lnTo>
                  <a:lnTo>
                    <a:pt x="304" y="176"/>
                  </a:lnTo>
                  <a:lnTo>
                    <a:pt x="48" y="192"/>
                  </a:lnTo>
                  <a:lnTo>
                    <a:pt x="336" y="208"/>
                  </a:lnTo>
                  <a:lnTo>
                    <a:pt x="48" y="224"/>
                  </a:lnTo>
                  <a:lnTo>
                    <a:pt x="336" y="240"/>
                  </a:lnTo>
                  <a:lnTo>
                    <a:pt x="32" y="240"/>
                  </a:lnTo>
                  <a:lnTo>
                    <a:pt x="368" y="272"/>
                  </a:lnTo>
                  <a:lnTo>
                    <a:pt x="0" y="272"/>
                  </a:lnTo>
                  <a:lnTo>
                    <a:pt x="368" y="304"/>
                  </a:lnTo>
                  <a:lnTo>
                    <a:pt x="32" y="304"/>
                  </a:lnTo>
                  <a:lnTo>
                    <a:pt x="400" y="320"/>
                  </a:lnTo>
                  <a:lnTo>
                    <a:pt x="16" y="320"/>
                  </a:lnTo>
                  <a:lnTo>
                    <a:pt x="160" y="320"/>
                  </a:lnTo>
                  <a:lnTo>
                    <a:pt x="160" y="384"/>
                  </a:lnTo>
                  <a:lnTo>
                    <a:pt x="192" y="384"/>
                  </a:lnTo>
                  <a:lnTo>
                    <a:pt x="192" y="320"/>
                  </a:lnTo>
                </a:path>
              </a:pathLst>
            </a:custGeom>
            <a:noFill/>
            <a:ln w="762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8274" name="Rectangle 13"/>
            <p:cNvSpPr>
              <a:spLocks noChangeArrowheads="1"/>
            </p:cNvSpPr>
            <p:nvPr/>
          </p:nvSpPr>
          <p:spPr bwMode="auto">
            <a:xfrm>
              <a:off x="2100" y="3684"/>
              <a:ext cx="24" cy="56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794638" name="AutoShape 14"/>
          <p:cNvSpPr>
            <a:spLocks noChangeArrowheads="1"/>
          </p:cNvSpPr>
          <p:nvPr/>
        </p:nvSpPr>
        <p:spPr bwMode="auto">
          <a:xfrm>
            <a:off x="4121150" y="25209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94639" name="AutoShape 15"/>
          <p:cNvSpPr>
            <a:spLocks noChangeArrowheads="1"/>
          </p:cNvSpPr>
          <p:nvPr/>
        </p:nvSpPr>
        <p:spPr bwMode="auto">
          <a:xfrm>
            <a:off x="3511550" y="21399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94640" name="AutoShape 16"/>
          <p:cNvSpPr>
            <a:spLocks noChangeArrowheads="1"/>
          </p:cNvSpPr>
          <p:nvPr/>
        </p:nvSpPr>
        <p:spPr bwMode="auto">
          <a:xfrm>
            <a:off x="4197350" y="18351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94641" name="AutoShape 17"/>
          <p:cNvSpPr>
            <a:spLocks noChangeArrowheads="1"/>
          </p:cNvSpPr>
          <p:nvPr/>
        </p:nvSpPr>
        <p:spPr bwMode="auto">
          <a:xfrm>
            <a:off x="4578350" y="518795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94642" name="AutoShape 18"/>
          <p:cNvSpPr>
            <a:spLocks noChangeArrowheads="1"/>
          </p:cNvSpPr>
          <p:nvPr/>
        </p:nvSpPr>
        <p:spPr bwMode="auto">
          <a:xfrm>
            <a:off x="4806950" y="480695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94643" name="AutoShape 19"/>
          <p:cNvSpPr>
            <a:spLocks noChangeArrowheads="1"/>
          </p:cNvSpPr>
          <p:nvPr/>
        </p:nvSpPr>
        <p:spPr bwMode="auto">
          <a:xfrm>
            <a:off x="4273550" y="556895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94644" name="AutoShape 20"/>
          <p:cNvSpPr>
            <a:spLocks noChangeArrowheads="1"/>
          </p:cNvSpPr>
          <p:nvPr/>
        </p:nvSpPr>
        <p:spPr bwMode="auto">
          <a:xfrm>
            <a:off x="5340350" y="541655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94645" name="AutoShape 21"/>
          <p:cNvSpPr>
            <a:spLocks noChangeArrowheads="1"/>
          </p:cNvSpPr>
          <p:nvPr/>
        </p:nvSpPr>
        <p:spPr bwMode="auto">
          <a:xfrm>
            <a:off x="5111750" y="480695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94646" name="AutoShape 22"/>
          <p:cNvSpPr>
            <a:spLocks noChangeArrowheads="1"/>
          </p:cNvSpPr>
          <p:nvPr/>
        </p:nvSpPr>
        <p:spPr bwMode="auto">
          <a:xfrm>
            <a:off x="4578350" y="419735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94647" name="AutoShape 23"/>
          <p:cNvSpPr>
            <a:spLocks noChangeArrowheads="1"/>
          </p:cNvSpPr>
          <p:nvPr/>
        </p:nvSpPr>
        <p:spPr bwMode="auto">
          <a:xfrm>
            <a:off x="5416550" y="4197350"/>
            <a:ext cx="292100" cy="2921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94648" name="AutoShape 24"/>
          <p:cNvSpPr>
            <a:spLocks noChangeArrowheads="1"/>
          </p:cNvSpPr>
          <p:nvPr/>
        </p:nvSpPr>
        <p:spPr bwMode="auto">
          <a:xfrm>
            <a:off x="4883150" y="3663950"/>
            <a:ext cx="444500" cy="444500"/>
          </a:xfrm>
          <a:prstGeom prst="star5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94649" name="AutoShape 25"/>
          <p:cNvSpPr>
            <a:spLocks noChangeArrowheads="1"/>
          </p:cNvSpPr>
          <p:nvPr/>
        </p:nvSpPr>
        <p:spPr bwMode="auto">
          <a:xfrm>
            <a:off x="4806950" y="2216150"/>
            <a:ext cx="292100" cy="292100"/>
          </a:xfrm>
          <a:prstGeom prst="star5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38263" name="Rectangle 26"/>
          <p:cNvSpPr>
            <a:spLocks noChangeArrowheads="1"/>
          </p:cNvSpPr>
          <p:nvPr/>
        </p:nvSpPr>
        <p:spPr bwMode="auto">
          <a:xfrm>
            <a:off x="84138" y="5622925"/>
            <a:ext cx="296862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r>
              <a:rPr lang="pt-BR" sz="1600">
                <a:solidFill>
                  <a:srgbClr val="FFFF00"/>
                </a:solidFill>
              </a:rPr>
              <a:t>1</a:t>
            </a:r>
          </a:p>
        </p:txBody>
      </p:sp>
      <p:sp>
        <p:nvSpPr>
          <p:cNvPr id="138264" name="Text Box 27"/>
          <p:cNvSpPr txBox="1">
            <a:spLocks noChangeArrowheads="1"/>
          </p:cNvSpPr>
          <p:nvPr/>
        </p:nvSpPr>
        <p:spPr bwMode="auto">
          <a:xfrm>
            <a:off x="8559800" y="2133600"/>
            <a:ext cx="449263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Lib</a:t>
            </a:r>
          </a:p>
        </p:txBody>
      </p:sp>
      <p:sp>
        <p:nvSpPr>
          <p:cNvPr id="138265" name="Text Box 28"/>
          <p:cNvSpPr txBox="1">
            <a:spLocks noChangeArrowheads="1"/>
          </p:cNvSpPr>
          <p:nvPr/>
        </p:nvSpPr>
        <p:spPr bwMode="auto">
          <a:xfrm>
            <a:off x="8602663" y="4800600"/>
            <a:ext cx="422275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FF00"/>
                </a:solidFill>
              </a:rPr>
              <a:t>Vir</a:t>
            </a:r>
          </a:p>
        </p:txBody>
      </p:sp>
      <p:grpSp>
        <p:nvGrpSpPr>
          <p:cNvPr id="4" name="Group 29"/>
          <p:cNvGrpSpPr>
            <a:grpSpLocks/>
          </p:cNvGrpSpPr>
          <p:nvPr/>
        </p:nvGrpSpPr>
        <p:grpSpPr bwMode="auto">
          <a:xfrm>
            <a:off x="4962525" y="5562600"/>
            <a:ext cx="295275" cy="409575"/>
            <a:chOff x="652" y="30"/>
            <a:chExt cx="1744" cy="2418"/>
          </a:xfrm>
        </p:grpSpPr>
        <p:sp>
          <p:nvSpPr>
            <p:cNvPr id="794654" name="AutoShape 30"/>
            <p:cNvSpPr>
              <a:spLocks noChangeArrowheads="1"/>
            </p:cNvSpPr>
            <p:nvPr/>
          </p:nvSpPr>
          <p:spPr bwMode="auto">
            <a:xfrm>
              <a:off x="2208" y="1351"/>
              <a:ext cx="188" cy="178"/>
            </a:xfrm>
            <a:prstGeom prst="star5">
              <a:avLst/>
            </a:prstGeom>
            <a:solidFill>
              <a:srgbClr val="FFFF00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8268" name="Freeform 31"/>
            <p:cNvSpPr>
              <a:spLocks/>
            </p:cNvSpPr>
            <p:nvPr/>
          </p:nvSpPr>
          <p:spPr bwMode="auto">
            <a:xfrm>
              <a:off x="720" y="1200"/>
              <a:ext cx="576" cy="1248"/>
            </a:xfrm>
            <a:custGeom>
              <a:avLst/>
              <a:gdLst>
                <a:gd name="T0" fmla="*/ 0 w 576"/>
                <a:gd name="T1" fmla="*/ 0 h 1248"/>
                <a:gd name="T2" fmla="*/ 384 w 576"/>
                <a:gd name="T3" fmla="*/ 480 h 1248"/>
                <a:gd name="T4" fmla="*/ 576 w 576"/>
                <a:gd name="T5" fmla="*/ 1248 h 1248"/>
                <a:gd name="T6" fmla="*/ 0 60000 65536"/>
                <a:gd name="T7" fmla="*/ 0 60000 65536"/>
                <a:gd name="T8" fmla="*/ 0 60000 65536"/>
                <a:gd name="T9" fmla="*/ 0 w 576"/>
                <a:gd name="T10" fmla="*/ 0 h 1248"/>
                <a:gd name="T11" fmla="*/ 576 w 576"/>
                <a:gd name="T12" fmla="*/ 1248 h 124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76" h="1248">
                  <a:moveTo>
                    <a:pt x="0" y="0"/>
                  </a:moveTo>
                  <a:cubicBezTo>
                    <a:pt x="144" y="136"/>
                    <a:pt x="288" y="272"/>
                    <a:pt x="384" y="480"/>
                  </a:cubicBezTo>
                  <a:cubicBezTo>
                    <a:pt x="480" y="688"/>
                    <a:pt x="528" y="968"/>
                    <a:pt x="576" y="124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8269" name="Freeform 32"/>
            <p:cNvSpPr>
              <a:spLocks/>
            </p:cNvSpPr>
            <p:nvPr/>
          </p:nvSpPr>
          <p:spPr bwMode="auto">
            <a:xfrm>
              <a:off x="960" y="624"/>
              <a:ext cx="440" cy="1824"/>
            </a:xfrm>
            <a:custGeom>
              <a:avLst/>
              <a:gdLst>
                <a:gd name="T0" fmla="*/ 0 w 440"/>
                <a:gd name="T1" fmla="*/ 0 h 1824"/>
                <a:gd name="T2" fmla="*/ 384 w 440"/>
                <a:gd name="T3" fmla="*/ 816 h 1824"/>
                <a:gd name="T4" fmla="*/ 336 w 440"/>
                <a:gd name="T5" fmla="*/ 1824 h 1824"/>
                <a:gd name="T6" fmla="*/ 0 60000 65536"/>
                <a:gd name="T7" fmla="*/ 0 60000 65536"/>
                <a:gd name="T8" fmla="*/ 0 60000 65536"/>
                <a:gd name="T9" fmla="*/ 0 w 440"/>
                <a:gd name="T10" fmla="*/ 0 h 1824"/>
                <a:gd name="T11" fmla="*/ 440 w 440"/>
                <a:gd name="T12" fmla="*/ 1824 h 18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40" h="1824">
                  <a:moveTo>
                    <a:pt x="0" y="0"/>
                  </a:moveTo>
                  <a:cubicBezTo>
                    <a:pt x="164" y="256"/>
                    <a:pt x="328" y="512"/>
                    <a:pt x="384" y="816"/>
                  </a:cubicBezTo>
                  <a:cubicBezTo>
                    <a:pt x="440" y="1120"/>
                    <a:pt x="388" y="1472"/>
                    <a:pt x="336" y="1824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8270" name="Freeform 33"/>
            <p:cNvSpPr>
              <a:spLocks/>
            </p:cNvSpPr>
            <p:nvPr/>
          </p:nvSpPr>
          <p:spPr bwMode="auto">
            <a:xfrm>
              <a:off x="1296" y="960"/>
              <a:ext cx="768" cy="1488"/>
            </a:xfrm>
            <a:custGeom>
              <a:avLst/>
              <a:gdLst>
                <a:gd name="T0" fmla="*/ 768 w 768"/>
                <a:gd name="T1" fmla="*/ 0 h 1488"/>
                <a:gd name="T2" fmla="*/ 384 w 768"/>
                <a:gd name="T3" fmla="*/ 528 h 1488"/>
                <a:gd name="T4" fmla="*/ 240 w 768"/>
                <a:gd name="T5" fmla="*/ 1056 h 1488"/>
                <a:gd name="T6" fmla="*/ 0 w 768"/>
                <a:gd name="T7" fmla="*/ 1488 h 14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8"/>
                <a:gd name="T13" fmla="*/ 0 h 1488"/>
                <a:gd name="T14" fmla="*/ 768 w 768"/>
                <a:gd name="T15" fmla="*/ 1488 h 14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8" h="1488">
                  <a:moveTo>
                    <a:pt x="768" y="0"/>
                  </a:moveTo>
                  <a:cubicBezTo>
                    <a:pt x="620" y="176"/>
                    <a:pt x="472" y="352"/>
                    <a:pt x="384" y="528"/>
                  </a:cubicBezTo>
                  <a:cubicBezTo>
                    <a:pt x="296" y="704"/>
                    <a:pt x="304" y="896"/>
                    <a:pt x="240" y="1056"/>
                  </a:cubicBezTo>
                  <a:cubicBezTo>
                    <a:pt x="176" y="1216"/>
                    <a:pt x="88" y="1352"/>
                    <a:pt x="0" y="148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8271" name="Freeform 34"/>
            <p:cNvSpPr>
              <a:spLocks/>
            </p:cNvSpPr>
            <p:nvPr/>
          </p:nvSpPr>
          <p:spPr bwMode="auto">
            <a:xfrm>
              <a:off x="1344" y="336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38272" name="Freeform 35"/>
            <p:cNvSpPr>
              <a:spLocks/>
            </p:cNvSpPr>
            <p:nvPr/>
          </p:nvSpPr>
          <p:spPr bwMode="auto">
            <a:xfrm flipH="1">
              <a:off x="652" y="30"/>
              <a:ext cx="720" cy="1680"/>
            </a:xfrm>
            <a:custGeom>
              <a:avLst/>
              <a:gdLst>
                <a:gd name="T0" fmla="*/ 720 w 720"/>
                <a:gd name="T1" fmla="*/ 0 h 1680"/>
                <a:gd name="T2" fmla="*/ 192 w 720"/>
                <a:gd name="T3" fmla="*/ 384 h 1680"/>
                <a:gd name="T4" fmla="*/ 192 w 720"/>
                <a:gd name="T5" fmla="*/ 1200 h 1680"/>
                <a:gd name="T6" fmla="*/ 0 w 720"/>
                <a:gd name="T7" fmla="*/ 1680 h 16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0"/>
                <a:gd name="T13" fmla="*/ 0 h 1680"/>
                <a:gd name="T14" fmla="*/ 720 w 720"/>
                <a:gd name="T15" fmla="*/ 1680 h 16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0" h="1680">
                  <a:moveTo>
                    <a:pt x="720" y="0"/>
                  </a:moveTo>
                  <a:cubicBezTo>
                    <a:pt x="500" y="92"/>
                    <a:pt x="280" y="184"/>
                    <a:pt x="192" y="384"/>
                  </a:cubicBezTo>
                  <a:cubicBezTo>
                    <a:pt x="104" y="584"/>
                    <a:pt x="224" y="984"/>
                    <a:pt x="192" y="1200"/>
                  </a:cubicBezTo>
                  <a:cubicBezTo>
                    <a:pt x="160" y="1416"/>
                    <a:pt x="80" y="1548"/>
                    <a:pt x="0" y="168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38" name="CaixaDeTexto 37"/>
          <p:cNvSpPr txBox="1"/>
          <p:nvPr/>
        </p:nvSpPr>
        <p:spPr>
          <a:xfrm>
            <a:off x="4218812" y="6501280"/>
            <a:ext cx="13260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0" dirty="0" smtClean="0">
                <a:solidFill>
                  <a:srgbClr val="000000"/>
                </a:solidFill>
              </a:rPr>
              <a:t>Lado oeste</a:t>
            </a:r>
            <a:endParaRPr lang="pt-BR" b="0" dirty="0">
              <a:solidFill>
                <a:srgbClr val="000000"/>
              </a:solidFill>
            </a:endParaRPr>
          </a:p>
        </p:txBody>
      </p:sp>
      <p:grpSp>
        <p:nvGrpSpPr>
          <p:cNvPr id="39" name="Group 35"/>
          <p:cNvGrpSpPr>
            <a:grpSpLocks/>
          </p:cNvGrpSpPr>
          <p:nvPr/>
        </p:nvGrpSpPr>
        <p:grpSpPr bwMode="auto">
          <a:xfrm>
            <a:off x="87313" y="2133600"/>
            <a:ext cx="1892300" cy="2590800"/>
            <a:chOff x="68" y="1435"/>
            <a:chExt cx="1192" cy="1632"/>
          </a:xfrm>
        </p:grpSpPr>
        <p:pic>
          <p:nvPicPr>
            <p:cNvPr id="40" name="Picture 36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68" y="1435"/>
              <a:ext cx="1192" cy="1632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</p:pic>
        <p:sp>
          <p:nvSpPr>
            <p:cNvPr id="41" name="Text Box 37"/>
            <p:cNvSpPr txBox="1">
              <a:spLocks noChangeArrowheads="1"/>
            </p:cNvSpPr>
            <p:nvPr/>
          </p:nvSpPr>
          <p:spPr bwMode="auto">
            <a:xfrm>
              <a:off x="616" y="2913"/>
              <a:ext cx="633" cy="154"/>
            </a:xfrm>
            <a:prstGeom prst="rect">
              <a:avLst/>
            </a:prstGeom>
            <a:solidFill>
              <a:schemeClr val="tx1"/>
            </a:solidFill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r>
                <a:rPr lang="pt-BR" sz="1000" b="0">
                  <a:solidFill>
                    <a:srgbClr val="FF5050"/>
                  </a:solidFill>
                </a:rPr>
                <a:t>     </a:t>
              </a:r>
              <a:r>
                <a:rPr lang="pt-BR" sz="1000" b="0">
                  <a:solidFill>
                    <a:srgbClr val="3333CC"/>
                  </a:solidFill>
                </a:rPr>
                <a:t>Virgem   </a:t>
              </a:r>
              <a:r>
                <a:rPr lang="pt-BR" sz="1000" b="0">
                  <a:solidFill>
                    <a:srgbClr val="FF5050"/>
                  </a:solidFill>
                </a:rPr>
                <a:t>    </a:t>
              </a:r>
            </a:p>
          </p:txBody>
        </p:sp>
      </p:grpSp>
      <p:pic>
        <p:nvPicPr>
          <p:cNvPr id="42" name="Picture 12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8100962" y="44624"/>
            <a:ext cx="995510" cy="936104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sp>
        <p:nvSpPr>
          <p:cNvPr id="37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762000">
              <a:defRPr/>
            </a:pPr>
            <a:fld id="{30C8ACF9-2015-40C4-8A90-236E5C01BAC2}" type="slidenum"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pPr defTabSz="762000">
                <a:defRPr/>
              </a:pPr>
              <a:t>38</a:t>
            </a:fld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FF6699"/>
            </a:gs>
            <a:gs pos="100000">
              <a:schemeClr val="bg1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811" name="Rectangle 522"/>
          <p:cNvSpPr>
            <a:spLocks noGrp="1" noChangeArrowheads="1"/>
          </p:cNvSpPr>
          <p:nvPr>
            <p:ph type="title"/>
          </p:nvPr>
        </p:nvSpPr>
        <p:spPr>
          <a:xfrm>
            <a:off x="95250" y="142875"/>
            <a:ext cx="3562350" cy="1846263"/>
          </a:xfrm>
          <a:noFill/>
        </p:spPr>
        <p:txBody>
          <a:bodyPr/>
          <a:lstStyle/>
          <a:p>
            <a:pPr algn="l" eaLnBrk="1" hangingPunct="1"/>
            <a:r>
              <a:rPr lang="pt-BR" sz="3600" dirty="0" smtClean="0">
                <a:solidFill>
                  <a:srgbClr val="0000FF"/>
                </a:solidFill>
              </a:rPr>
              <a:t>Constelações e Signos</a:t>
            </a:r>
            <a:br>
              <a:rPr lang="pt-BR" sz="3600" dirty="0" smtClean="0">
                <a:solidFill>
                  <a:srgbClr val="0000FF"/>
                </a:solidFill>
              </a:rPr>
            </a:br>
            <a:r>
              <a:rPr lang="pt-BR" sz="3600" dirty="0" smtClean="0">
                <a:solidFill>
                  <a:srgbClr val="0000FF"/>
                </a:solidFill>
              </a:rPr>
              <a:t>Zodiacais</a:t>
            </a:r>
          </a:p>
        </p:txBody>
      </p:sp>
      <p:sp>
        <p:nvSpPr>
          <p:cNvPr id="550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762000">
              <a:defRPr/>
            </a:pPr>
            <a:fld id="{E771C443-CA62-47A1-98AF-4D15AEDE0FA6}" type="slidenum"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pPr defTabSz="762000">
                <a:defRPr/>
              </a:pPr>
              <a:t>39</a:t>
            </a:fld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40291" name="Freeform 2"/>
          <p:cNvSpPr>
            <a:spLocks/>
          </p:cNvSpPr>
          <p:nvPr/>
        </p:nvSpPr>
        <p:spPr bwMode="auto">
          <a:xfrm>
            <a:off x="2414588" y="119063"/>
            <a:ext cx="6729412" cy="6729412"/>
          </a:xfrm>
          <a:custGeom>
            <a:avLst/>
            <a:gdLst>
              <a:gd name="T0" fmla="*/ 10 w 4239"/>
              <a:gd name="T1" fmla="*/ 2334 h 4239"/>
              <a:gd name="T2" fmla="*/ 67 w 4239"/>
              <a:gd name="T3" fmla="*/ 2645 h 4239"/>
              <a:gd name="T4" fmla="*/ 166 w 4239"/>
              <a:gd name="T5" fmla="*/ 2939 h 4239"/>
              <a:gd name="T6" fmla="*/ 309 w 4239"/>
              <a:gd name="T7" fmla="*/ 3213 h 4239"/>
              <a:gd name="T8" fmla="*/ 486 w 4239"/>
              <a:gd name="T9" fmla="*/ 3462 h 4239"/>
              <a:gd name="T10" fmla="*/ 697 w 4239"/>
              <a:gd name="T11" fmla="*/ 3683 h 4239"/>
              <a:gd name="T12" fmla="*/ 937 w 4239"/>
              <a:gd name="T13" fmla="*/ 3872 h 4239"/>
              <a:gd name="T14" fmla="*/ 1204 w 4239"/>
              <a:gd name="T15" fmla="*/ 4026 h 4239"/>
              <a:gd name="T16" fmla="*/ 1491 w 4239"/>
              <a:gd name="T17" fmla="*/ 4141 h 4239"/>
              <a:gd name="T18" fmla="*/ 1798 w 4239"/>
              <a:gd name="T19" fmla="*/ 4213 h 4239"/>
              <a:gd name="T20" fmla="*/ 2119 w 4239"/>
              <a:gd name="T21" fmla="*/ 4238 h 4239"/>
              <a:gd name="T22" fmla="*/ 2439 w 4239"/>
              <a:gd name="T23" fmla="*/ 4213 h 4239"/>
              <a:gd name="T24" fmla="*/ 2746 w 4239"/>
              <a:gd name="T25" fmla="*/ 4141 h 4239"/>
              <a:gd name="T26" fmla="*/ 3034 w 4239"/>
              <a:gd name="T27" fmla="*/ 4026 h 4239"/>
              <a:gd name="T28" fmla="*/ 3300 w 4239"/>
              <a:gd name="T29" fmla="*/ 3872 h 4239"/>
              <a:gd name="T30" fmla="*/ 3540 w 4239"/>
              <a:gd name="T31" fmla="*/ 3683 h 4239"/>
              <a:gd name="T32" fmla="*/ 3751 w 4239"/>
              <a:gd name="T33" fmla="*/ 3462 h 4239"/>
              <a:gd name="T34" fmla="*/ 3928 w 4239"/>
              <a:gd name="T35" fmla="*/ 3213 h 4239"/>
              <a:gd name="T36" fmla="*/ 4071 w 4239"/>
              <a:gd name="T37" fmla="*/ 2939 h 4239"/>
              <a:gd name="T38" fmla="*/ 4170 w 4239"/>
              <a:gd name="T39" fmla="*/ 2645 h 4239"/>
              <a:gd name="T40" fmla="*/ 4227 w 4239"/>
              <a:gd name="T41" fmla="*/ 2334 h 4239"/>
              <a:gd name="T42" fmla="*/ 4235 w 4239"/>
              <a:gd name="T43" fmla="*/ 2009 h 4239"/>
              <a:gd name="T44" fmla="*/ 4194 w 4239"/>
              <a:gd name="T45" fmla="*/ 1695 h 4239"/>
              <a:gd name="T46" fmla="*/ 4108 w 4239"/>
              <a:gd name="T47" fmla="*/ 1393 h 4239"/>
              <a:gd name="T48" fmla="*/ 3981 w 4239"/>
              <a:gd name="T49" fmla="*/ 1113 h 4239"/>
              <a:gd name="T50" fmla="*/ 3815 w 4239"/>
              <a:gd name="T51" fmla="*/ 855 h 4239"/>
              <a:gd name="T52" fmla="*/ 3614 w 4239"/>
              <a:gd name="T53" fmla="*/ 623 h 4239"/>
              <a:gd name="T54" fmla="*/ 3383 w 4239"/>
              <a:gd name="T55" fmla="*/ 423 h 4239"/>
              <a:gd name="T56" fmla="*/ 3125 w 4239"/>
              <a:gd name="T57" fmla="*/ 258 h 4239"/>
              <a:gd name="T58" fmla="*/ 2844 w 4239"/>
              <a:gd name="T59" fmla="*/ 129 h 4239"/>
              <a:gd name="T60" fmla="*/ 2544 w 4239"/>
              <a:gd name="T61" fmla="*/ 44 h 4239"/>
              <a:gd name="T62" fmla="*/ 2228 w 4239"/>
              <a:gd name="T63" fmla="*/ 2 h 4239"/>
              <a:gd name="T64" fmla="*/ 1903 w 4239"/>
              <a:gd name="T65" fmla="*/ 10 h 4239"/>
              <a:gd name="T66" fmla="*/ 1592 w 4239"/>
              <a:gd name="T67" fmla="*/ 67 h 4239"/>
              <a:gd name="T68" fmla="*/ 1297 w 4239"/>
              <a:gd name="T69" fmla="*/ 166 h 4239"/>
              <a:gd name="T70" fmla="*/ 1023 w 4239"/>
              <a:gd name="T71" fmla="*/ 309 h 4239"/>
              <a:gd name="T72" fmla="*/ 774 w 4239"/>
              <a:gd name="T73" fmla="*/ 486 h 4239"/>
              <a:gd name="T74" fmla="*/ 552 w 4239"/>
              <a:gd name="T75" fmla="*/ 697 h 4239"/>
              <a:gd name="T76" fmla="*/ 365 w 4239"/>
              <a:gd name="T77" fmla="*/ 938 h 4239"/>
              <a:gd name="T78" fmla="*/ 211 w 4239"/>
              <a:gd name="T79" fmla="*/ 1203 h 4239"/>
              <a:gd name="T80" fmla="*/ 96 w 4239"/>
              <a:gd name="T81" fmla="*/ 1491 h 4239"/>
              <a:gd name="T82" fmla="*/ 24 w 4239"/>
              <a:gd name="T83" fmla="*/ 1796 h 4239"/>
              <a:gd name="T84" fmla="*/ 0 w 4239"/>
              <a:gd name="T85" fmla="*/ 2117 h 423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4239"/>
              <a:gd name="T130" fmla="*/ 0 h 4239"/>
              <a:gd name="T131" fmla="*/ 4239 w 4239"/>
              <a:gd name="T132" fmla="*/ 4239 h 423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4239" h="4239">
                <a:moveTo>
                  <a:pt x="0" y="2117"/>
                </a:moveTo>
                <a:lnTo>
                  <a:pt x="2" y="2225"/>
                </a:lnTo>
                <a:lnTo>
                  <a:pt x="10" y="2334"/>
                </a:lnTo>
                <a:lnTo>
                  <a:pt x="24" y="2438"/>
                </a:lnTo>
                <a:lnTo>
                  <a:pt x="44" y="2542"/>
                </a:lnTo>
                <a:lnTo>
                  <a:pt x="67" y="2645"/>
                </a:lnTo>
                <a:lnTo>
                  <a:pt x="96" y="2744"/>
                </a:lnTo>
                <a:lnTo>
                  <a:pt x="130" y="2842"/>
                </a:lnTo>
                <a:lnTo>
                  <a:pt x="166" y="2939"/>
                </a:lnTo>
                <a:lnTo>
                  <a:pt x="211" y="3033"/>
                </a:lnTo>
                <a:lnTo>
                  <a:pt x="258" y="3124"/>
                </a:lnTo>
                <a:lnTo>
                  <a:pt x="309" y="3213"/>
                </a:lnTo>
                <a:lnTo>
                  <a:pt x="365" y="3299"/>
                </a:lnTo>
                <a:lnTo>
                  <a:pt x="423" y="3382"/>
                </a:lnTo>
                <a:lnTo>
                  <a:pt x="486" y="3462"/>
                </a:lnTo>
                <a:lnTo>
                  <a:pt x="552" y="3540"/>
                </a:lnTo>
                <a:lnTo>
                  <a:pt x="624" y="3613"/>
                </a:lnTo>
                <a:lnTo>
                  <a:pt x="697" y="3683"/>
                </a:lnTo>
                <a:lnTo>
                  <a:pt x="774" y="3751"/>
                </a:lnTo>
                <a:lnTo>
                  <a:pt x="855" y="3814"/>
                </a:lnTo>
                <a:lnTo>
                  <a:pt x="937" y="3872"/>
                </a:lnTo>
                <a:lnTo>
                  <a:pt x="1023" y="3928"/>
                </a:lnTo>
                <a:lnTo>
                  <a:pt x="1112" y="3979"/>
                </a:lnTo>
                <a:lnTo>
                  <a:pt x="1204" y="4026"/>
                </a:lnTo>
                <a:lnTo>
                  <a:pt x="1297" y="4069"/>
                </a:lnTo>
                <a:lnTo>
                  <a:pt x="1393" y="4107"/>
                </a:lnTo>
                <a:lnTo>
                  <a:pt x="1491" y="4141"/>
                </a:lnTo>
                <a:lnTo>
                  <a:pt x="1592" y="4170"/>
                </a:lnTo>
                <a:lnTo>
                  <a:pt x="1693" y="4193"/>
                </a:lnTo>
                <a:lnTo>
                  <a:pt x="1798" y="4213"/>
                </a:lnTo>
                <a:lnTo>
                  <a:pt x="1903" y="4227"/>
                </a:lnTo>
                <a:lnTo>
                  <a:pt x="2010" y="4234"/>
                </a:lnTo>
                <a:lnTo>
                  <a:pt x="2119" y="4238"/>
                </a:lnTo>
                <a:lnTo>
                  <a:pt x="2228" y="4234"/>
                </a:lnTo>
                <a:lnTo>
                  <a:pt x="2335" y="4227"/>
                </a:lnTo>
                <a:lnTo>
                  <a:pt x="2439" y="4213"/>
                </a:lnTo>
                <a:lnTo>
                  <a:pt x="2544" y="4193"/>
                </a:lnTo>
                <a:lnTo>
                  <a:pt x="2647" y="4170"/>
                </a:lnTo>
                <a:lnTo>
                  <a:pt x="2746" y="4141"/>
                </a:lnTo>
                <a:lnTo>
                  <a:pt x="2844" y="4107"/>
                </a:lnTo>
                <a:lnTo>
                  <a:pt x="2940" y="4069"/>
                </a:lnTo>
                <a:lnTo>
                  <a:pt x="3034" y="4026"/>
                </a:lnTo>
                <a:lnTo>
                  <a:pt x="3125" y="3979"/>
                </a:lnTo>
                <a:lnTo>
                  <a:pt x="3215" y="3928"/>
                </a:lnTo>
                <a:lnTo>
                  <a:pt x="3300" y="3872"/>
                </a:lnTo>
                <a:lnTo>
                  <a:pt x="3383" y="3814"/>
                </a:lnTo>
                <a:lnTo>
                  <a:pt x="3463" y="3751"/>
                </a:lnTo>
                <a:lnTo>
                  <a:pt x="3540" y="3683"/>
                </a:lnTo>
                <a:lnTo>
                  <a:pt x="3614" y="3613"/>
                </a:lnTo>
                <a:lnTo>
                  <a:pt x="3685" y="3540"/>
                </a:lnTo>
                <a:lnTo>
                  <a:pt x="3751" y="3462"/>
                </a:lnTo>
                <a:lnTo>
                  <a:pt x="3815" y="3382"/>
                </a:lnTo>
                <a:lnTo>
                  <a:pt x="3874" y="3299"/>
                </a:lnTo>
                <a:lnTo>
                  <a:pt x="3928" y="3213"/>
                </a:lnTo>
                <a:lnTo>
                  <a:pt x="3981" y="3124"/>
                </a:lnTo>
                <a:lnTo>
                  <a:pt x="4028" y="3033"/>
                </a:lnTo>
                <a:lnTo>
                  <a:pt x="4071" y="2939"/>
                </a:lnTo>
                <a:lnTo>
                  <a:pt x="4108" y="2842"/>
                </a:lnTo>
                <a:lnTo>
                  <a:pt x="4141" y="2744"/>
                </a:lnTo>
                <a:lnTo>
                  <a:pt x="4170" y="2645"/>
                </a:lnTo>
                <a:lnTo>
                  <a:pt x="4194" y="2542"/>
                </a:lnTo>
                <a:lnTo>
                  <a:pt x="4214" y="2438"/>
                </a:lnTo>
                <a:lnTo>
                  <a:pt x="4227" y="2334"/>
                </a:lnTo>
                <a:lnTo>
                  <a:pt x="4235" y="2225"/>
                </a:lnTo>
                <a:lnTo>
                  <a:pt x="4238" y="2117"/>
                </a:lnTo>
                <a:lnTo>
                  <a:pt x="4235" y="2009"/>
                </a:lnTo>
                <a:lnTo>
                  <a:pt x="4227" y="1902"/>
                </a:lnTo>
                <a:lnTo>
                  <a:pt x="4214" y="1796"/>
                </a:lnTo>
                <a:lnTo>
                  <a:pt x="4194" y="1695"/>
                </a:lnTo>
                <a:lnTo>
                  <a:pt x="4170" y="1592"/>
                </a:lnTo>
                <a:lnTo>
                  <a:pt x="4141" y="1491"/>
                </a:lnTo>
                <a:lnTo>
                  <a:pt x="4108" y="1393"/>
                </a:lnTo>
                <a:lnTo>
                  <a:pt x="4071" y="1297"/>
                </a:lnTo>
                <a:lnTo>
                  <a:pt x="4028" y="1203"/>
                </a:lnTo>
                <a:lnTo>
                  <a:pt x="3981" y="1113"/>
                </a:lnTo>
                <a:lnTo>
                  <a:pt x="3928" y="1024"/>
                </a:lnTo>
                <a:lnTo>
                  <a:pt x="3874" y="938"/>
                </a:lnTo>
                <a:lnTo>
                  <a:pt x="3815" y="855"/>
                </a:lnTo>
                <a:lnTo>
                  <a:pt x="3751" y="774"/>
                </a:lnTo>
                <a:lnTo>
                  <a:pt x="3685" y="697"/>
                </a:lnTo>
                <a:lnTo>
                  <a:pt x="3614" y="623"/>
                </a:lnTo>
                <a:lnTo>
                  <a:pt x="3540" y="554"/>
                </a:lnTo>
                <a:lnTo>
                  <a:pt x="3463" y="486"/>
                </a:lnTo>
                <a:lnTo>
                  <a:pt x="3383" y="423"/>
                </a:lnTo>
                <a:lnTo>
                  <a:pt x="3300" y="365"/>
                </a:lnTo>
                <a:lnTo>
                  <a:pt x="3215" y="309"/>
                </a:lnTo>
                <a:lnTo>
                  <a:pt x="3125" y="258"/>
                </a:lnTo>
                <a:lnTo>
                  <a:pt x="3034" y="211"/>
                </a:lnTo>
                <a:lnTo>
                  <a:pt x="2940" y="166"/>
                </a:lnTo>
                <a:lnTo>
                  <a:pt x="2844" y="129"/>
                </a:lnTo>
                <a:lnTo>
                  <a:pt x="2746" y="96"/>
                </a:lnTo>
                <a:lnTo>
                  <a:pt x="2647" y="67"/>
                </a:lnTo>
                <a:lnTo>
                  <a:pt x="2544" y="44"/>
                </a:lnTo>
                <a:lnTo>
                  <a:pt x="2439" y="24"/>
                </a:lnTo>
                <a:lnTo>
                  <a:pt x="2335" y="10"/>
                </a:lnTo>
                <a:lnTo>
                  <a:pt x="2228" y="2"/>
                </a:lnTo>
                <a:lnTo>
                  <a:pt x="2119" y="0"/>
                </a:lnTo>
                <a:lnTo>
                  <a:pt x="2010" y="2"/>
                </a:lnTo>
                <a:lnTo>
                  <a:pt x="1903" y="10"/>
                </a:lnTo>
                <a:lnTo>
                  <a:pt x="1798" y="24"/>
                </a:lnTo>
                <a:lnTo>
                  <a:pt x="1693" y="44"/>
                </a:lnTo>
                <a:lnTo>
                  <a:pt x="1592" y="67"/>
                </a:lnTo>
                <a:lnTo>
                  <a:pt x="1491" y="96"/>
                </a:lnTo>
                <a:lnTo>
                  <a:pt x="1393" y="129"/>
                </a:lnTo>
                <a:lnTo>
                  <a:pt x="1297" y="166"/>
                </a:lnTo>
                <a:lnTo>
                  <a:pt x="1204" y="211"/>
                </a:lnTo>
                <a:lnTo>
                  <a:pt x="1112" y="258"/>
                </a:lnTo>
                <a:lnTo>
                  <a:pt x="1023" y="309"/>
                </a:lnTo>
                <a:lnTo>
                  <a:pt x="937" y="365"/>
                </a:lnTo>
                <a:lnTo>
                  <a:pt x="855" y="423"/>
                </a:lnTo>
                <a:lnTo>
                  <a:pt x="774" y="486"/>
                </a:lnTo>
                <a:lnTo>
                  <a:pt x="697" y="554"/>
                </a:lnTo>
                <a:lnTo>
                  <a:pt x="624" y="623"/>
                </a:lnTo>
                <a:lnTo>
                  <a:pt x="552" y="697"/>
                </a:lnTo>
                <a:lnTo>
                  <a:pt x="486" y="774"/>
                </a:lnTo>
                <a:lnTo>
                  <a:pt x="423" y="855"/>
                </a:lnTo>
                <a:lnTo>
                  <a:pt x="365" y="938"/>
                </a:lnTo>
                <a:lnTo>
                  <a:pt x="309" y="1024"/>
                </a:lnTo>
                <a:lnTo>
                  <a:pt x="258" y="1113"/>
                </a:lnTo>
                <a:lnTo>
                  <a:pt x="211" y="1203"/>
                </a:lnTo>
                <a:lnTo>
                  <a:pt x="166" y="1297"/>
                </a:lnTo>
                <a:lnTo>
                  <a:pt x="130" y="1393"/>
                </a:lnTo>
                <a:lnTo>
                  <a:pt x="96" y="1491"/>
                </a:lnTo>
                <a:lnTo>
                  <a:pt x="67" y="1592"/>
                </a:lnTo>
                <a:lnTo>
                  <a:pt x="44" y="1695"/>
                </a:lnTo>
                <a:lnTo>
                  <a:pt x="24" y="1796"/>
                </a:lnTo>
                <a:lnTo>
                  <a:pt x="10" y="1902"/>
                </a:lnTo>
                <a:lnTo>
                  <a:pt x="2" y="2009"/>
                </a:lnTo>
                <a:lnTo>
                  <a:pt x="0" y="2117"/>
                </a:lnTo>
              </a:path>
            </a:pathLst>
          </a:custGeom>
          <a:gradFill flip="none" rotWithShape="1">
            <a:gsLst>
              <a:gs pos="0">
                <a:srgbClr val="000000"/>
              </a:gs>
              <a:gs pos="39999">
                <a:srgbClr val="0A128C"/>
              </a:gs>
              <a:gs pos="70000">
                <a:srgbClr val="181CC7"/>
              </a:gs>
              <a:gs pos="88000">
                <a:srgbClr val="7005D4"/>
              </a:gs>
              <a:gs pos="100000">
                <a:srgbClr val="8C3D91"/>
              </a:gs>
            </a:gsLst>
            <a:path path="circle">
              <a:fillToRect l="50000" t="50000" r="50000" b="50000"/>
            </a:path>
            <a:tileRect/>
          </a:gra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292" name="Freeform 3"/>
          <p:cNvSpPr>
            <a:spLocks/>
          </p:cNvSpPr>
          <p:nvPr/>
        </p:nvSpPr>
        <p:spPr bwMode="auto">
          <a:xfrm>
            <a:off x="6276975" y="484188"/>
            <a:ext cx="1644650" cy="1644650"/>
          </a:xfrm>
          <a:custGeom>
            <a:avLst/>
            <a:gdLst>
              <a:gd name="T0" fmla="*/ 2 w 1036"/>
              <a:gd name="T1" fmla="*/ 570 h 1036"/>
              <a:gd name="T2" fmla="*/ 23 w 1036"/>
              <a:gd name="T3" fmla="*/ 672 h 1036"/>
              <a:gd name="T4" fmla="*/ 62 w 1036"/>
              <a:gd name="T5" fmla="*/ 765 h 1036"/>
              <a:gd name="T6" fmla="*/ 116 w 1036"/>
              <a:gd name="T7" fmla="*/ 847 h 1036"/>
              <a:gd name="T8" fmla="*/ 187 w 1036"/>
              <a:gd name="T9" fmla="*/ 918 h 1036"/>
              <a:gd name="T10" fmla="*/ 269 w 1036"/>
              <a:gd name="T11" fmla="*/ 972 h 1036"/>
              <a:gd name="T12" fmla="*/ 362 w 1036"/>
              <a:gd name="T13" fmla="*/ 1012 h 1036"/>
              <a:gd name="T14" fmla="*/ 464 w 1036"/>
              <a:gd name="T15" fmla="*/ 1032 h 1036"/>
              <a:gd name="T16" fmla="*/ 571 w 1036"/>
              <a:gd name="T17" fmla="*/ 1032 h 1036"/>
              <a:gd name="T18" fmla="*/ 672 w 1036"/>
              <a:gd name="T19" fmla="*/ 1012 h 1036"/>
              <a:gd name="T20" fmla="*/ 766 w 1036"/>
              <a:gd name="T21" fmla="*/ 972 h 1036"/>
              <a:gd name="T22" fmla="*/ 848 w 1036"/>
              <a:gd name="T23" fmla="*/ 918 h 1036"/>
              <a:gd name="T24" fmla="*/ 918 w 1036"/>
              <a:gd name="T25" fmla="*/ 847 h 1036"/>
              <a:gd name="T26" fmla="*/ 973 w 1036"/>
              <a:gd name="T27" fmla="*/ 765 h 1036"/>
              <a:gd name="T28" fmla="*/ 1012 w 1036"/>
              <a:gd name="T29" fmla="*/ 672 h 1036"/>
              <a:gd name="T30" fmla="*/ 1033 w 1036"/>
              <a:gd name="T31" fmla="*/ 570 h 1036"/>
              <a:gd name="T32" fmla="*/ 1033 w 1036"/>
              <a:gd name="T33" fmla="*/ 464 h 1036"/>
              <a:gd name="T34" fmla="*/ 1012 w 1036"/>
              <a:gd name="T35" fmla="*/ 362 h 1036"/>
              <a:gd name="T36" fmla="*/ 973 w 1036"/>
              <a:gd name="T37" fmla="*/ 269 h 1036"/>
              <a:gd name="T38" fmla="*/ 918 w 1036"/>
              <a:gd name="T39" fmla="*/ 187 h 1036"/>
              <a:gd name="T40" fmla="*/ 848 w 1036"/>
              <a:gd name="T41" fmla="*/ 116 h 1036"/>
              <a:gd name="T42" fmla="*/ 766 w 1036"/>
              <a:gd name="T43" fmla="*/ 62 h 1036"/>
              <a:gd name="T44" fmla="*/ 672 w 1036"/>
              <a:gd name="T45" fmla="*/ 23 h 1036"/>
              <a:gd name="T46" fmla="*/ 571 w 1036"/>
              <a:gd name="T47" fmla="*/ 2 h 1036"/>
              <a:gd name="T48" fmla="*/ 464 w 1036"/>
              <a:gd name="T49" fmla="*/ 2 h 1036"/>
              <a:gd name="T50" fmla="*/ 362 w 1036"/>
              <a:gd name="T51" fmla="*/ 23 h 1036"/>
              <a:gd name="T52" fmla="*/ 269 w 1036"/>
              <a:gd name="T53" fmla="*/ 62 h 1036"/>
              <a:gd name="T54" fmla="*/ 187 w 1036"/>
              <a:gd name="T55" fmla="*/ 116 h 1036"/>
              <a:gd name="T56" fmla="*/ 116 w 1036"/>
              <a:gd name="T57" fmla="*/ 187 h 1036"/>
              <a:gd name="T58" fmla="*/ 62 w 1036"/>
              <a:gd name="T59" fmla="*/ 269 h 1036"/>
              <a:gd name="T60" fmla="*/ 23 w 1036"/>
              <a:gd name="T61" fmla="*/ 362 h 1036"/>
              <a:gd name="T62" fmla="*/ 2 w 1036"/>
              <a:gd name="T63" fmla="*/ 464 h 10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036"/>
              <a:gd name="T97" fmla="*/ 0 h 1036"/>
              <a:gd name="T98" fmla="*/ 1036 w 1036"/>
              <a:gd name="T99" fmla="*/ 1036 h 10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036" h="1036">
                <a:moveTo>
                  <a:pt x="0" y="517"/>
                </a:moveTo>
                <a:lnTo>
                  <a:pt x="2" y="570"/>
                </a:lnTo>
                <a:lnTo>
                  <a:pt x="10" y="622"/>
                </a:lnTo>
                <a:lnTo>
                  <a:pt x="23" y="672"/>
                </a:lnTo>
                <a:lnTo>
                  <a:pt x="40" y="719"/>
                </a:lnTo>
                <a:lnTo>
                  <a:pt x="62" y="765"/>
                </a:lnTo>
                <a:lnTo>
                  <a:pt x="87" y="808"/>
                </a:lnTo>
                <a:lnTo>
                  <a:pt x="116" y="847"/>
                </a:lnTo>
                <a:lnTo>
                  <a:pt x="150" y="884"/>
                </a:lnTo>
                <a:lnTo>
                  <a:pt x="187" y="918"/>
                </a:lnTo>
                <a:lnTo>
                  <a:pt x="226" y="947"/>
                </a:lnTo>
                <a:lnTo>
                  <a:pt x="269" y="972"/>
                </a:lnTo>
                <a:lnTo>
                  <a:pt x="315" y="994"/>
                </a:lnTo>
                <a:lnTo>
                  <a:pt x="362" y="1012"/>
                </a:lnTo>
                <a:lnTo>
                  <a:pt x="412" y="1024"/>
                </a:lnTo>
                <a:lnTo>
                  <a:pt x="464" y="1032"/>
                </a:lnTo>
                <a:lnTo>
                  <a:pt x="517" y="1035"/>
                </a:lnTo>
                <a:lnTo>
                  <a:pt x="571" y="1032"/>
                </a:lnTo>
                <a:lnTo>
                  <a:pt x="623" y="1024"/>
                </a:lnTo>
                <a:lnTo>
                  <a:pt x="672" y="1012"/>
                </a:lnTo>
                <a:lnTo>
                  <a:pt x="720" y="994"/>
                </a:lnTo>
                <a:lnTo>
                  <a:pt x="766" y="972"/>
                </a:lnTo>
                <a:lnTo>
                  <a:pt x="809" y="947"/>
                </a:lnTo>
                <a:lnTo>
                  <a:pt x="848" y="918"/>
                </a:lnTo>
                <a:lnTo>
                  <a:pt x="885" y="884"/>
                </a:lnTo>
                <a:lnTo>
                  <a:pt x="918" y="847"/>
                </a:lnTo>
                <a:lnTo>
                  <a:pt x="947" y="808"/>
                </a:lnTo>
                <a:lnTo>
                  <a:pt x="973" y="765"/>
                </a:lnTo>
                <a:lnTo>
                  <a:pt x="995" y="719"/>
                </a:lnTo>
                <a:lnTo>
                  <a:pt x="1012" y="672"/>
                </a:lnTo>
                <a:lnTo>
                  <a:pt x="1025" y="622"/>
                </a:lnTo>
                <a:lnTo>
                  <a:pt x="1033" y="570"/>
                </a:lnTo>
                <a:lnTo>
                  <a:pt x="1035" y="517"/>
                </a:lnTo>
                <a:lnTo>
                  <a:pt x="1033" y="464"/>
                </a:lnTo>
                <a:lnTo>
                  <a:pt x="1025" y="412"/>
                </a:lnTo>
                <a:lnTo>
                  <a:pt x="1012" y="362"/>
                </a:lnTo>
                <a:lnTo>
                  <a:pt x="995" y="315"/>
                </a:lnTo>
                <a:lnTo>
                  <a:pt x="973" y="269"/>
                </a:lnTo>
                <a:lnTo>
                  <a:pt x="947" y="226"/>
                </a:lnTo>
                <a:lnTo>
                  <a:pt x="918" y="187"/>
                </a:lnTo>
                <a:lnTo>
                  <a:pt x="885" y="150"/>
                </a:lnTo>
                <a:lnTo>
                  <a:pt x="848" y="116"/>
                </a:lnTo>
                <a:lnTo>
                  <a:pt x="809" y="87"/>
                </a:lnTo>
                <a:lnTo>
                  <a:pt x="766" y="62"/>
                </a:lnTo>
                <a:lnTo>
                  <a:pt x="720" y="40"/>
                </a:lnTo>
                <a:lnTo>
                  <a:pt x="672" y="23"/>
                </a:lnTo>
                <a:lnTo>
                  <a:pt x="623" y="10"/>
                </a:lnTo>
                <a:lnTo>
                  <a:pt x="571" y="2"/>
                </a:lnTo>
                <a:lnTo>
                  <a:pt x="517" y="0"/>
                </a:lnTo>
                <a:lnTo>
                  <a:pt x="464" y="2"/>
                </a:lnTo>
                <a:lnTo>
                  <a:pt x="412" y="10"/>
                </a:lnTo>
                <a:lnTo>
                  <a:pt x="362" y="23"/>
                </a:lnTo>
                <a:lnTo>
                  <a:pt x="315" y="40"/>
                </a:lnTo>
                <a:lnTo>
                  <a:pt x="269" y="62"/>
                </a:lnTo>
                <a:lnTo>
                  <a:pt x="226" y="87"/>
                </a:lnTo>
                <a:lnTo>
                  <a:pt x="187" y="116"/>
                </a:lnTo>
                <a:lnTo>
                  <a:pt x="150" y="150"/>
                </a:lnTo>
                <a:lnTo>
                  <a:pt x="116" y="187"/>
                </a:lnTo>
                <a:lnTo>
                  <a:pt x="87" y="226"/>
                </a:lnTo>
                <a:lnTo>
                  <a:pt x="62" y="269"/>
                </a:lnTo>
                <a:lnTo>
                  <a:pt x="40" y="315"/>
                </a:lnTo>
                <a:lnTo>
                  <a:pt x="23" y="362"/>
                </a:lnTo>
                <a:lnTo>
                  <a:pt x="10" y="412"/>
                </a:lnTo>
                <a:lnTo>
                  <a:pt x="2" y="464"/>
                </a:lnTo>
                <a:lnTo>
                  <a:pt x="0" y="517"/>
                </a:lnTo>
              </a:path>
            </a:pathLst>
          </a:custGeom>
          <a:solidFill>
            <a:srgbClr val="B9D7E9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293" name="Freeform 4"/>
          <p:cNvSpPr>
            <a:spLocks/>
          </p:cNvSpPr>
          <p:nvPr/>
        </p:nvSpPr>
        <p:spPr bwMode="auto">
          <a:xfrm>
            <a:off x="6257925" y="1304925"/>
            <a:ext cx="841375" cy="841375"/>
          </a:xfrm>
          <a:custGeom>
            <a:avLst/>
            <a:gdLst>
              <a:gd name="T0" fmla="*/ 529 w 530"/>
              <a:gd name="T1" fmla="*/ 529 h 530"/>
              <a:gd name="T2" fmla="*/ 529 w 530"/>
              <a:gd name="T3" fmla="*/ 529 h 530"/>
              <a:gd name="T4" fmla="*/ 475 w 530"/>
              <a:gd name="T5" fmla="*/ 527 h 530"/>
              <a:gd name="T6" fmla="*/ 422 w 530"/>
              <a:gd name="T7" fmla="*/ 519 h 530"/>
              <a:gd name="T8" fmla="*/ 371 w 530"/>
              <a:gd name="T9" fmla="*/ 506 h 530"/>
              <a:gd name="T10" fmla="*/ 322 w 530"/>
              <a:gd name="T11" fmla="*/ 488 h 530"/>
              <a:gd name="T12" fmla="*/ 275 w 530"/>
              <a:gd name="T13" fmla="*/ 466 h 530"/>
              <a:gd name="T14" fmla="*/ 231 w 530"/>
              <a:gd name="T15" fmla="*/ 439 h 530"/>
              <a:gd name="T16" fmla="*/ 192 w 530"/>
              <a:gd name="T17" fmla="*/ 410 h 530"/>
              <a:gd name="T18" fmla="*/ 154 w 530"/>
              <a:gd name="T19" fmla="*/ 376 h 530"/>
              <a:gd name="T20" fmla="*/ 119 w 530"/>
              <a:gd name="T21" fmla="*/ 337 h 530"/>
              <a:gd name="T22" fmla="*/ 90 w 530"/>
              <a:gd name="T23" fmla="*/ 298 h 530"/>
              <a:gd name="T24" fmla="*/ 64 w 530"/>
              <a:gd name="T25" fmla="*/ 254 h 530"/>
              <a:gd name="T26" fmla="*/ 42 w 530"/>
              <a:gd name="T27" fmla="*/ 207 h 530"/>
              <a:gd name="T28" fmla="*/ 23 w 530"/>
              <a:gd name="T29" fmla="*/ 158 h 530"/>
              <a:gd name="T30" fmla="*/ 10 w 530"/>
              <a:gd name="T31" fmla="*/ 108 h 530"/>
              <a:gd name="T32" fmla="*/ 2 w 530"/>
              <a:gd name="T33" fmla="*/ 54 h 530"/>
              <a:gd name="T34" fmla="*/ 0 w 530"/>
              <a:gd name="T35" fmla="*/ 0 h 530"/>
              <a:gd name="T36" fmla="*/ 23 w 530"/>
              <a:gd name="T37" fmla="*/ 0 h 530"/>
              <a:gd name="T38" fmla="*/ 25 w 530"/>
              <a:gd name="T39" fmla="*/ 52 h 530"/>
              <a:gd name="T40" fmla="*/ 33 w 530"/>
              <a:gd name="T41" fmla="*/ 103 h 530"/>
              <a:gd name="T42" fmla="*/ 46 w 530"/>
              <a:gd name="T43" fmla="*/ 151 h 530"/>
              <a:gd name="T44" fmla="*/ 62 w 530"/>
              <a:gd name="T45" fmla="*/ 198 h 530"/>
              <a:gd name="T46" fmla="*/ 84 w 530"/>
              <a:gd name="T47" fmla="*/ 243 h 530"/>
              <a:gd name="T48" fmla="*/ 109 w 530"/>
              <a:gd name="T49" fmla="*/ 284 h 530"/>
              <a:gd name="T50" fmla="*/ 138 w 530"/>
              <a:gd name="T51" fmla="*/ 324 h 530"/>
              <a:gd name="T52" fmla="*/ 170 w 530"/>
              <a:gd name="T53" fmla="*/ 359 h 530"/>
              <a:gd name="T54" fmla="*/ 206 w 530"/>
              <a:gd name="T55" fmla="*/ 392 h 530"/>
              <a:gd name="T56" fmla="*/ 245 w 530"/>
              <a:gd name="T57" fmla="*/ 421 h 530"/>
              <a:gd name="T58" fmla="*/ 287 w 530"/>
              <a:gd name="T59" fmla="*/ 445 h 530"/>
              <a:gd name="T60" fmla="*/ 332 w 530"/>
              <a:gd name="T61" fmla="*/ 467 h 530"/>
              <a:gd name="T62" fmla="*/ 378 w 530"/>
              <a:gd name="T63" fmla="*/ 483 h 530"/>
              <a:gd name="T64" fmla="*/ 426 w 530"/>
              <a:gd name="T65" fmla="*/ 496 h 530"/>
              <a:gd name="T66" fmla="*/ 477 w 530"/>
              <a:gd name="T67" fmla="*/ 504 h 530"/>
              <a:gd name="T68" fmla="*/ 529 w 530"/>
              <a:gd name="T69" fmla="*/ 506 h 530"/>
              <a:gd name="T70" fmla="*/ 529 w 530"/>
              <a:gd name="T71" fmla="*/ 506 h 530"/>
              <a:gd name="T72" fmla="*/ 529 w 530"/>
              <a:gd name="T73" fmla="*/ 529 h 53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530"/>
              <a:gd name="T112" fmla="*/ 0 h 530"/>
              <a:gd name="T113" fmla="*/ 530 w 530"/>
              <a:gd name="T114" fmla="*/ 530 h 530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530" h="530">
                <a:moveTo>
                  <a:pt x="529" y="529"/>
                </a:moveTo>
                <a:lnTo>
                  <a:pt x="529" y="529"/>
                </a:lnTo>
                <a:lnTo>
                  <a:pt x="475" y="527"/>
                </a:lnTo>
                <a:lnTo>
                  <a:pt x="422" y="519"/>
                </a:lnTo>
                <a:lnTo>
                  <a:pt x="371" y="506"/>
                </a:lnTo>
                <a:lnTo>
                  <a:pt x="322" y="488"/>
                </a:lnTo>
                <a:lnTo>
                  <a:pt x="275" y="466"/>
                </a:lnTo>
                <a:lnTo>
                  <a:pt x="231" y="439"/>
                </a:lnTo>
                <a:lnTo>
                  <a:pt x="192" y="410"/>
                </a:lnTo>
                <a:lnTo>
                  <a:pt x="154" y="376"/>
                </a:lnTo>
                <a:lnTo>
                  <a:pt x="119" y="337"/>
                </a:lnTo>
                <a:lnTo>
                  <a:pt x="90" y="298"/>
                </a:lnTo>
                <a:lnTo>
                  <a:pt x="64" y="254"/>
                </a:lnTo>
                <a:lnTo>
                  <a:pt x="42" y="207"/>
                </a:lnTo>
                <a:lnTo>
                  <a:pt x="23" y="158"/>
                </a:lnTo>
                <a:lnTo>
                  <a:pt x="10" y="108"/>
                </a:lnTo>
                <a:lnTo>
                  <a:pt x="2" y="54"/>
                </a:lnTo>
                <a:lnTo>
                  <a:pt x="0" y="0"/>
                </a:lnTo>
                <a:lnTo>
                  <a:pt x="23" y="0"/>
                </a:lnTo>
                <a:lnTo>
                  <a:pt x="25" y="52"/>
                </a:lnTo>
                <a:lnTo>
                  <a:pt x="33" y="103"/>
                </a:lnTo>
                <a:lnTo>
                  <a:pt x="46" y="151"/>
                </a:lnTo>
                <a:lnTo>
                  <a:pt x="62" y="198"/>
                </a:lnTo>
                <a:lnTo>
                  <a:pt x="84" y="243"/>
                </a:lnTo>
                <a:lnTo>
                  <a:pt x="109" y="284"/>
                </a:lnTo>
                <a:lnTo>
                  <a:pt x="138" y="324"/>
                </a:lnTo>
                <a:lnTo>
                  <a:pt x="170" y="359"/>
                </a:lnTo>
                <a:lnTo>
                  <a:pt x="206" y="392"/>
                </a:lnTo>
                <a:lnTo>
                  <a:pt x="245" y="421"/>
                </a:lnTo>
                <a:lnTo>
                  <a:pt x="287" y="445"/>
                </a:lnTo>
                <a:lnTo>
                  <a:pt x="332" y="467"/>
                </a:lnTo>
                <a:lnTo>
                  <a:pt x="378" y="483"/>
                </a:lnTo>
                <a:lnTo>
                  <a:pt x="426" y="496"/>
                </a:lnTo>
                <a:lnTo>
                  <a:pt x="477" y="504"/>
                </a:lnTo>
                <a:lnTo>
                  <a:pt x="529" y="506"/>
                </a:lnTo>
                <a:lnTo>
                  <a:pt x="529" y="529"/>
                </a:lnTo>
              </a:path>
            </a:pathLst>
          </a:custGeom>
          <a:solidFill>
            <a:srgbClr val="01917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294" name="Freeform 5"/>
          <p:cNvSpPr>
            <a:spLocks/>
          </p:cNvSpPr>
          <p:nvPr/>
        </p:nvSpPr>
        <p:spPr bwMode="auto">
          <a:xfrm>
            <a:off x="7097713" y="1304925"/>
            <a:ext cx="842962" cy="841375"/>
          </a:xfrm>
          <a:custGeom>
            <a:avLst/>
            <a:gdLst>
              <a:gd name="T0" fmla="*/ 530 w 531"/>
              <a:gd name="T1" fmla="*/ 0 h 530"/>
              <a:gd name="T2" fmla="*/ 530 w 531"/>
              <a:gd name="T3" fmla="*/ 0 h 530"/>
              <a:gd name="T4" fmla="*/ 527 w 531"/>
              <a:gd name="T5" fmla="*/ 54 h 530"/>
              <a:gd name="T6" fmla="*/ 519 w 531"/>
              <a:gd name="T7" fmla="*/ 108 h 530"/>
              <a:gd name="T8" fmla="*/ 507 w 531"/>
              <a:gd name="T9" fmla="*/ 158 h 530"/>
              <a:gd name="T10" fmla="*/ 488 w 531"/>
              <a:gd name="T11" fmla="*/ 207 h 530"/>
              <a:gd name="T12" fmla="*/ 466 w 531"/>
              <a:gd name="T13" fmla="*/ 254 h 530"/>
              <a:gd name="T14" fmla="*/ 440 w 531"/>
              <a:gd name="T15" fmla="*/ 298 h 530"/>
              <a:gd name="T16" fmla="*/ 411 w 531"/>
              <a:gd name="T17" fmla="*/ 337 h 530"/>
              <a:gd name="T18" fmla="*/ 376 w 531"/>
              <a:gd name="T19" fmla="*/ 376 h 530"/>
              <a:gd name="T20" fmla="*/ 338 w 531"/>
              <a:gd name="T21" fmla="*/ 410 h 530"/>
              <a:gd name="T22" fmla="*/ 299 w 531"/>
              <a:gd name="T23" fmla="*/ 439 h 530"/>
              <a:gd name="T24" fmla="*/ 255 w 531"/>
              <a:gd name="T25" fmla="*/ 466 h 530"/>
              <a:gd name="T26" fmla="*/ 207 w 531"/>
              <a:gd name="T27" fmla="*/ 488 h 530"/>
              <a:gd name="T28" fmla="*/ 159 w 531"/>
              <a:gd name="T29" fmla="*/ 506 h 530"/>
              <a:gd name="T30" fmla="*/ 108 w 531"/>
              <a:gd name="T31" fmla="*/ 519 h 530"/>
              <a:gd name="T32" fmla="*/ 55 w 531"/>
              <a:gd name="T33" fmla="*/ 527 h 530"/>
              <a:gd name="T34" fmla="*/ 0 w 531"/>
              <a:gd name="T35" fmla="*/ 529 h 530"/>
              <a:gd name="T36" fmla="*/ 0 w 531"/>
              <a:gd name="T37" fmla="*/ 506 h 530"/>
              <a:gd name="T38" fmla="*/ 52 w 531"/>
              <a:gd name="T39" fmla="*/ 504 h 530"/>
              <a:gd name="T40" fmla="*/ 103 w 531"/>
              <a:gd name="T41" fmla="*/ 496 h 530"/>
              <a:gd name="T42" fmla="*/ 152 w 531"/>
              <a:gd name="T43" fmla="*/ 483 h 530"/>
              <a:gd name="T44" fmla="*/ 198 w 531"/>
              <a:gd name="T45" fmla="*/ 467 h 530"/>
              <a:gd name="T46" fmla="*/ 243 w 531"/>
              <a:gd name="T47" fmla="*/ 445 h 530"/>
              <a:gd name="T48" fmla="*/ 285 w 531"/>
              <a:gd name="T49" fmla="*/ 421 h 530"/>
              <a:gd name="T50" fmla="*/ 324 w 531"/>
              <a:gd name="T51" fmla="*/ 392 h 530"/>
              <a:gd name="T52" fmla="*/ 360 w 531"/>
              <a:gd name="T53" fmla="*/ 359 h 530"/>
              <a:gd name="T54" fmla="*/ 392 w 531"/>
              <a:gd name="T55" fmla="*/ 324 h 530"/>
              <a:gd name="T56" fmla="*/ 421 w 531"/>
              <a:gd name="T57" fmla="*/ 284 h 530"/>
              <a:gd name="T58" fmla="*/ 445 w 531"/>
              <a:gd name="T59" fmla="*/ 243 h 530"/>
              <a:gd name="T60" fmla="*/ 467 w 531"/>
              <a:gd name="T61" fmla="*/ 198 h 530"/>
              <a:gd name="T62" fmla="*/ 484 w 531"/>
              <a:gd name="T63" fmla="*/ 151 h 530"/>
              <a:gd name="T64" fmla="*/ 496 w 531"/>
              <a:gd name="T65" fmla="*/ 103 h 530"/>
              <a:gd name="T66" fmla="*/ 504 w 531"/>
              <a:gd name="T67" fmla="*/ 52 h 530"/>
              <a:gd name="T68" fmla="*/ 507 w 531"/>
              <a:gd name="T69" fmla="*/ 0 h 530"/>
              <a:gd name="T70" fmla="*/ 507 w 531"/>
              <a:gd name="T71" fmla="*/ 0 h 530"/>
              <a:gd name="T72" fmla="*/ 530 w 531"/>
              <a:gd name="T73" fmla="*/ 0 h 53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531"/>
              <a:gd name="T112" fmla="*/ 0 h 530"/>
              <a:gd name="T113" fmla="*/ 531 w 531"/>
              <a:gd name="T114" fmla="*/ 530 h 530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531" h="530">
                <a:moveTo>
                  <a:pt x="530" y="0"/>
                </a:moveTo>
                <a:lnTo>
                  <a:pt x="530" y="0"/>
                </a:lnTo>
                <a:lnTo>
                  <a:pt x="527" y="54"/>
                </a:lnTo>
                <a:lnTo>
                  <a:pt x="519" y="108"/>
                </a:lnTo>
                <a:lnTo>
                  <a:pt x="507" y="158"/>
                </a:lnTo>
                <a:lnTo>
                  <a:pt x="488" y="207"/>
                </a:lnTo>
                <a:lnTo>
                  <a:pt x="466" y="254"/>
                </a:lnTo>
                <a:lnTo>
                  <a:pt x="440" y="298"/>
                </a:lnTo>
                <a:lnTo>
                  <a:pt x="411" y="337"/>
                </a:lnTo>
                <a:lnTo>
                  <a:pt x="376" y="376"/>
                </a:lnTo>
                <a:lnTo>
                  <a:pt x="338" y="410"/>
                </a:lnTo>
                <a:lnTo>
                  <a:pt x="299" y="439"/>
                </a:lnTo>
                <a:lnTo>
                  <a:pt x="255" y="466"/>
                </a:lnTo>
                <a:lnTo>
                  <a:pt x="207" y="488"/>
                </a:lnTo>
                <a:lnTo>
                  <a:pt x="159" y="506"/>
                </a:lnTo>
                <a:lnTo>
                  <a:pt x="108" y="519"/>
                </a:lnTo>
                <a:lnTo>
                  <a:pt x="55" y="527"/>
                </a:lnTo>
                <a:lnTo>
                  <a:pt x="0" y="529"/>
                </a:lnTo>
                <a:lnTo>
                  <a:pt x="0" y="506"/>
                </a:lnTo>
                <a:lnTo>
                  <a:pt x="52" y="504"/>
                </a:lnTo>
                <a:lnTo>
                  <a:pt x="103" y="496"/>
                </a:lnTo>
                <a:lnTo>
                  <a:pt x="152" y="483"/>
                </a:lnTo>
                <a:lnTo>
                  <a:pt x="198" y="467"/>
                </a:lnTo>
                <a:lnTo>
                  <a:pt x="243" y="445"/>
                </a:lnTo>
                <a:lnTo>
                  <a:pt x="285" y="421"/>
                </a:lnTo>
                <a:lnTo>
                  <a:pt x="324" y="392"/>
                </a:lnTo>
                <a:lnTo>
                  <a:pt x="360" y="359"/>
                </a:lnTo>
                <a:lnTo>
                  <a:pt x="392" y="324"/>
                </a:lnTo>
                <a:lnTo>
                  <a:pt x="421" y="284"/>
                </a:lnTo>
                <a:lnTo>
                  <a:pt x="445" y="243"/>
                </a:lnTo>
                <a:lnTo>
                  <a:pt x="467" y="198"/>
                </a:lnTo>
                <a:lnTo>
                  <a:pt x="484" y="151"/>
                </a:lnTo>
                <a:lnTo>
                  <a:pt x="496" y="103"/>
                </a:lnTo>
                <a:lnTo>
                  <a:pt x="504" y="52"/>
                </a:lnTo>
                <a:lnTo>
                  <a:pt x="507" y="0"/>
                </a:lnTo>
                <a:lnTo>
                  <a:pt x="530" y="0"/>
                </a:lnTo>
              </a:path>
            </a:pathLst>
          </a:custGeom>
          <a:solidFill>
            <a:srgbClr val="01917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295" name="Freeform 6"/>
          <p:cNvSpPr>
            <a:spLocks/>
          </p:cNvSpPr>
          <p:nvPr/>
        </p:nvSpPr>
        <p:spPr bwMode="auto">
          <a:xfrm>
            <a:off x="7097713" y="465138"/>
            <a:ext cx="842962" cy="841375"/>
          </a:xfrm>
          <a:custGeom>
            <a:avLst/>
            <a:gdLst>
              <a:gd name="T0" fmla="*/ 0 w 531"/>
              <a:gd name="T1" fmla="*/ 0 h 530"/>
              <a:gd name="T2" fmla="*/ 0 w 531"/>
              <a:gd name="T3" fmla="*/ 0 h 530"/>
              <a:gd name="T4" fmla="*/ 55 w 531"/>
              <a:gd name="T5" fmla="*/ 2 h 530"/>
              <a:gd name="T6" fmla="*/ 108 w 531"/>
              <a:gd name="T7" fmla="*/ 10 h 530"/>
              <a:gd name="T8" fmla="*/ 159 w 531"/>
              <a:gd name="T9" fmla="*/ 23 h 530"/>
              <a:gd name="T10" fmla="*/ 207 w 531"/>
              <a:gd name="T11" fmla="*/ 42 h 530"/>
              <a:gd name="T12" fmla="*/ 255 w 531"/>
              <a:gd name="T13" fmla="*/ 64 h 530"/>
              <a:gd name="T14" fmla="*/ 299 w 531"/>
              <a:gd name="T15" fmla="*/ 90 h 530"/>
              <a:gd name="T16" fmla="*/ 338 w 531"/>
              <a:gd name="T17" fmla="*/ 119 h 530"/>
              <a:gd name="T18" fmla="*/ 376 w 531"/>
              <a:gd name="T19" fmla="*/ 154 h 530"/>
              <a:gd name="T20" fmla="*/ 411 w 531"/>
              <a:gd name="T21" fmla="*/ 192 h 530"/>
              <a:gd name="T22" fmla="*/ 440 w 531"/>
              <a:gd name="T23" fmla="*/ 231 h 530"/>
              <a:gd name="T24" fmla="*/ 466 w 531"/>
              <a:gd name="T25" fmla="*/ 275 h 530"/>
              <a:gd name="T26" fmla="*/ 488 w 531"/>
              <a:gd name="T27" fmla="*/ 322 h 530"/>
              <a:gd name="T28" fmla="*/ 507 w 531"/>
              <a:gd name="T29" fmla="*/ 371 h 530"/>
              <a:gd name="T30" fmla="*/ 519 w 531"/>
              <a:gd name="T31" fmla="*/ 422 h 530"/>
              <a:gd name="T32" fmla="*/ 527 w 531"/>
              <a:gd name="T33" fmla="*/ 475 h 530"/>
              <a:gd name="T34" fmla="*/ 530 w 531"/>
              <a:gd name="T35" fmla="*/ 529 h 530"/>
              <a:gd name="T36" fmla="*/ 507 w 531"/>
              <a:gd name="T37" fmla="*/ 529 h 530"/>
              <a:gd name="T38" fmla="*/ 504 w 531"/>
              <a:gd name="T39" fmla="*/ 477 h 530"/>
              <a:gd name="T40" fmla="*/ 496 w 531"/>
              <a:gd name="T41" fmla="*/ 426 h 530"/>
              <a:gd name="T42" fmla="*/ 484 w 531"/>
              <a:gd name="T43" fmla="*/ 378 h 530"/>
              <a:gd name="T44" fmla="*/ 467 w 531"/>
              <a:gd name="T45" fmla="*/ 332 h 530"/>
              <a:gd name="T46" fmla="*/ 445 w 531"/>
              <a:gd name="T47" fmla="*/ 286 h 530"/>
              <a:gd name="T48" fmla="*/ 421 w 531"/>
              <a:gd name="T49" fmla="*/ 245 h 530"/>
              <a:gd name="T50" fmla="*/ 392 w 531"/>
              <a:gd name="T51" fmla="*/ 206 h 530"/>
              <a:gd name="T52" fmla="*/ 360 w 531"/>
              <a:gd name="T53" fmla="*/ 170 h 530"/>
              <a:gd name="T54" fmla="*/ 324 w 531"/>
              <a:gd name="T55" fmla="*/ 137 h 530"/>
              <a:gd name="T56" fmla="*/ 285 w 531"/>
              <a:gd name="T57" fmla="*/ 109 h 530"/>
              <a:gd name="T58" fmla="*/ 243 w 531"/>
              <a:gd name="T59" fmla="*/ 84 h 530"/>
              <a:gd name="T60" fmla="*/ 198 w 531"/>
              <a:gd name="T61" fmla="*/ 62 h 530"/>
              <a:gd name="T62" fmla="*/ 152 w 531"/>
              <a:gd name="T63" fmla="*/ 46 h 530"/>
              <a:gd name="T64" fmla="*/ 103 w 531"/>
              <a:gd name="T65" fmla="*/ 33 h 530"/>
              <a:gd name="T66" fmla="*/ 52 w 531"/>
              <a:gd name="T67" fmla="*/ 25 h 530"/>
              <a:gd name="T68" fmla="*/ 0 w 531"/>
              <a:gd name="T69" fmla="*/ 23 h 530"/>
              <a:gd name="T70" fmla="*/ 0 w 531"/>
              <a:gd name="T71" fmla="*/ 23 h 530"/>
              <a:gd name="T72" fmla="*/ 0 w 531"/>
              <a:gd name="T73" fmla="*/ 0 h 53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531"/>
              <a:gd name="T112" fmla="*/ 0 h 530"/>
              <a:gd name="T113" fmla="*/ 531 w 531"/>
              <a:gd name="T114" fmla="*/ 530 h 530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531" h="530">
                <a:moveTo>
                  <a:pt x="0" y="0"/>
                </a:moveTo>
                <a:lnTo>
                  <a:pt x="0" y="0"/>
                </a:lnTo>
                <a:lnTo>
                  <a:pt x="55" y="2"/>
                </a:lnTo>
                <a:lnTo>
                  <a:pt x="108" y="10"/>
                </a:lnTo>
                <a:lnTo>
                  <a:pt x="159" y="23"/>
                </a:lnTo>
                <a:lnTo>
                  <a:pt x="207" y="42"/>
                </a:lnTo>
                <a:lnTo>
                  <a:pt x="255" y="64"/>
                </a:lnTo>
                <a:lnTo>
                  <a:pt x="299" y="90"/>
                </a:lnTo>
                <a:lnTo>
                  <a:pt x="338" y="119"/>
                </a:lnTo>
                <a:lnTo>
                  <a:pt x="376" y="154"/>
                </a:lnTo>
                <a:lnTo>
                  <a:pt x="411" y="192"/>
                </a:lnTo>
                <a:lnTo>
                  <a:pt x="440" y="231"/>
                </a:lnTo>
                <a:lnTo>
                  <a:pt x="466" y="275"/>
                </a:lnTo>
                <a:lnTo>
                  <a:pt x="488" y="322"/>
                </a:lnTo>
                <a:lnTo>
                  <a:pt x="507" y="371"/>
                </a:lnTo>
                <a:lnTo>
                  <a:pt x="519" y="422"/>
                </a:lnTo>
                <a:lnTo>
                  <a:pt x="527" y="475"/>
                </a:lnTo>
                <a:lnTo>
                  <a:pt x="530" y="529"/>
                </a:lnTo>
                <a:lnTo>
                  <a:pt x="507" y="529"/>
                </a:lnTo>
                <a:lnTo>
                  <a:pt x="504" y="477"/>
                </a:lnTo>
                <a:lnTo>
                  <a:pt x="496" y="426"/>
                </a:lnTo>
                <a:lnTo>
                  <a:pt x="484" y="378"/>
                </a:lnTo>
                <a:lnTo>
                  <a:pt x="467" y="332"/>
                </a:lnTo>
                <a:lnTo>
                  <a:pt x="445" y="286"/>
                </a:lnTo>
                <a:lnTo>
                  <a:pt x="421" y="245"/>
                </a:lnTo>
                <a:lnTo>
                  <a:pt x="392" y="206"/>
                </a:lnTo>
                <a:lnTo>
                  <a:pt x="360" y="170"/>
                </a:lnTo>
                <a:lnTo>
                  <a:pt x="324" y="137"/>
                </a:lnTo>
                <a:lnTo>
                  <a:pt x="285" y="109"/>
                </a:lnTo>
                <a:lnTo>
                  <a:pt x="243" y="84"/>
                </a:lnTo>
                <a:lnTo>
                  <a:pt x="198" y="62"/>
                </a:lnTo>
                <a:lnTo>
                  <a:pt x="152" y="46"/>
                </a:lnTo>
                <a:lnTo>
                  <a:pt x="103" y="33"/>
                </a:lnTo>
                <a:lnTo>
                  <a:pt x="52" y="25"/>
                </a:lnTo>
                <a:lnTo>
                  <a:pt x="0" y="23"/>
                </a:lnTo>
                <a:lnTo>
                  <a:pt x="0" y="0"/>
                </a:lnTo>
              </a:path>
            </a:pathLst>
          </a:custGeom>
          <a:solidFill>
            <a:srgbClr val="01917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296" name="Freeform 7"/>
          <p:cNvSpPr>
            <a:spLocks/>
          </p:cNvSpPr>
          <p:nvPr/>
        </p:nvSpPr>
        <p:spPr bwMode="auto">
          <a:xfrm>
            <a:off x="6257925" y="465138"/>
            <a:ext cx="841375" cy="841375"/>
          </a:xfrm>
          <a:custGeom>
            <a:avLst/>
            <a:gdLst>
              <a:gd name="T0" fmla="*/ 0 w 530"/>
              <a:gd name="T1" fmla="*/ 529 h 530"/>
              <a:gd name="T2" fmla="*/ 0 w 530"/>
              <a:gd name="T3" fmla="*/ 529 h 530"/>
              <a:gd name="T4" fmla="*/ 2 w 530"/>
              <a:gd name="T5" fmla="*/ 475 h 530"/>
              <a:gd name="T6" fmla="*/ 10 w 530"/>
              <a:gd name="T7" fmla="*/ 422 h 530"/>
              <a:gd name="T8" fmla="*/ 23 w 530"/>
              <a:gd name="T9" fmla="*/ 371 h 530"/>
              <a:gd name="T10" fmla="*/ 42 w 530"/>
              <a:gd name="T11" fmla="*/ 322 h 530"/>
              <a:gd name="T12" fmla="*/ 64 w 530"/>
              <a:gd name="T13" fmla="*/ 275 h 530"/>
              <a:gd name="T14" fmla="*/ 90 w 530"/>
              <a:gd name="T15" fmla="*/ 231 h 530"/>
              <a:gd name="T16" fmla="*/ 119 w 530"/>
              <a:gd name="T17" fmla="*/ 192 h 530"/>
              <a:gd name="T18" fmla="*/ 154 w 530"/>
              <a:gd name="T19" fmla="*/ 154 h 530"/>
              <a:gd name="T20" fmla="*/ 192 w 530"/>
              <a:gd name="T21" fmla="*/ 119 h 530"/>
              <a:gd name="T22" fmla="*/ 231 w 530"/>
              <a:gd name="T23" fmla="*/ 90 h 530"/>
              <a:gd name="T24" fmla="*/ 275 w 530"/>
              <a:gd name="T25" fmla="*/ 64 h 530"/>
              <a:gd name="T26" fmla="*/ 322 w 530"/>
              <a:gd name="T27" fmla="*/ 42 h 530"/>
              <a:gd name="T28" fmla="*/ 371 w 530"/>
              <a:gd name="T29" fmla="*/ 23 h 530"/>
              <a:gd name="T30" fmla="*/ 422 w 530"/>
              <a:gd name="T31" fmla="*/ 10 h 530"/>
              <a:gd name="T32" fmla="*/ 475 w 530"/>
              <a:gd name="T33" fmla="*/ 2 h 530"/>
              <a:gd name="T34" fmla="*/ 529 w 530"/>
              <a:gd name="T35" fmla="*/ 0 h 530"/>
              <a:gd name="T36" fmla="*/ 529 w 530"/>
              <a:gd name="T37" fmla="*/ 23 h 530"/>
              <a:gd name="T38" fmla="*/ 477 w 530"/>
              <a:gd name="T39" fmla="*/ 25 h 530"/>
              <a:gd name="T40" fmla="*/ 426 w 530"/>
              <a:gd name="T41" fmla="*/ 33 h 530"/>
              <a:gd name="T42" fmla="*/ 378 w 530"/>
              <a:gd name="T43" fmla="*/ 46 h 530"/>
              <a:gd name="T44" fmla="*/ 332 w 530"/>
              <a:gd name="T45" fmla="*/ 62 h 530"/>
              <a:gd name="T46" fmla="*/ 287 w 530"/>
              <a:gd name="T47" fmla="*/ 84 h 530"/>
              <a:gd name="T48" fmla="*/ 245 w 530"/>
              <a:gd name="T49" fmla="*/ 109 h 530"/>
              <a:gd name="T50" fmla="*/ 206 w 530"/>
              <a:gd name="T51" fmla="*/ 137 h 530"/>
              <a:gd name="T52" fmla="*/ 170 w 530"/>
              <a:gd name="T53" fmla="*/ 170 h 530"/>
              <a:gd name="T54" fmla="*/ 138 w 530"/>
              <a:gd name="T55" fmla="*/ 206 h 530"/>
              <a:gd name="T56" fmla="*/ 109 w 530"/>
              <a:gd name="T57" fmla="*/ 245 h 530"/>
              <a:gd name="T58" fmla="*/ 84 w 530"/>
              <a:gd name="T59" fmla="*/ 286 h 530"/>
              <a:gd name="T60" fmla="*/ 62 w 530"/>
              <a:gd name="T61" fmla="*/ 332 h 530"/>
              <a:gd name="T62" fmla="*/ 46 w 530"/>
              <a:gd name="T63" fmla="*/ 378 h 530"/>
              <a:gd name="T64" fmla="*/ 33 w 530"/>
              <a:gd name="T65" fmla="*/ 426 h 530"/>
              <a:gd name="T66" fmla="*/ 25 w 530"/>
              <a:gd name="T67" fmla="*/ 477 h 530"/>
              <a:gd name="T68" fmla="*/ 23 w 530"/>
              <a:gd name="T69" fmla="*/ 529 h 530"/>
              <a:gd name="T70" fmla="*/ 23 w 530"/>
              <a:gd name="T71" fmla="*/ 529 h 530"/>
              <a:gd name="T72" fmla="*/ 0 w 530"/>
              <a:gd name="T73" fmla="*/ 529 h 53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530"/>
              <a:gd name="T112" fmla="*/ 0 h 530"/>
              <a:gd name="T113" fmla="*/ 530 w 530"/>
              <a:gd name="T114" fmla="*/ 530 h 530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530" h="530">
                <a:moveTo>
                  <a:pt x="0" y="529"/>
                </a:moveTo>
                <a:lnTo>
                  <a:pt x="0" y="529"/>
                </a:lnTo>
                <a:lnTo>
                  <a:pt x="2" y="475"/>
                </a:lnTo>
                <a:lnTo>
                  <a:pt x="10" y="422"/>
                </a:lnTo>
                <a:lnTo>
                  <a:pt x="23" y="371"/>
                </a:lnTo>
                <a:lnTo>
                  <a:pt x="42" y="322"/>
                </a:lnTo>
                <a:lnTo>
                  <a:pt x="64" y="275"/>
                </a:lnTo>
                <a:lnTo>
                  <a:pt x="90" y="231"/>
                </a:lnTo>
                <a:lnTo>
                  <a:pt x="119" y="192"/>
                </a:lnTo>
                <a:lnTo>
                  <a:pt x="154" y="154"/>
                </a:lnTo>
                <a:lnTo>
                  <a:pt x="192" y="119"/>
                </a:lnTo>
                <a:lnTo>
                  <a:pt x="231" y="90"/>
                </a:lnTo>
                <a:lnTo>
                  <a:pt x="275" y="64"/>
                </a:lnTo>
                <a:lnTo>
                  <a:pt x="322" y="42"/>
                </a:lnTo>
                <a:lnTo>
                  <a:pt x="371" y="23"/>
                </a:lnTo>
                <a:lnTo>
                  <a:pt x="422" y="10"/>
                </a:lnTo>
                <a:lnTo>
                  <a:pt x="475" y="2"/>
                </a:lnTo>
                <a:lnTo>
                  <a:pt x="529" y="0"/>
                </a:lnTo>
                <a:lnTo>
                  <a:pt x="529" y="23"/>
                </a:lnTo>
                <a:lnTo>
                  <a:pt x="477" y="25"/>
                </a:lnTo>
                <a:lnTo>
                  <a:pt x="426" y="33"/>
                </a:lnTo>
                <a:lnTo>
                  <a:pt x="378" y="46"/>
                </a:lnTo>
                <a:lnTo>
                  <a:pt x="332" y="62"/>
                </a:lnTo>
                <a:lnTo>
                  <a:pt x="287" y="84"/>
                </a:lnTo>
                <a:lnTo>
                  <a:pt x="245" y="109"/>
                </a:lnTo>
                <a:lnTo>
                  <a:pt x="206" y="137"/>
                </a:lnTo>
                <a:lnTo>
                  <a:pt x="170" y="170"/>
                </a:lnTo>
                <a:lnTo>
                  <a:pt x="138" y="206"/>
                </a:lnTo>
                <a:lnTo>
                  <a:pt x="109" y="245"/>
                </a:lnTo>
                <a:lnTo>
                  <a:pt x="84" y="286"/>
                </a:lnTo>
                <a:lnTo>
                  <a:pt x="62" y="332"/>
                </a:lnTo>
                <a:lnTo>
                  <a:pt x="46" y="378"/>
                </a:lnTo>
                <a:lnTo>
                  <a:pt x="33" y="426"/>
                </a:lnTo>
                <a:lnTo>
                  <a:pt x="25" y="477"/>
                </a:lnTo>
                <a:lnTo>
                  <a:pt x="23" y="529"/>
                </a:lnTo>
                <a:lnTo>
                  <a:pt x="0" y="529"/>
                </a:lnTo>
              </a:path>
            </a:pathLst>
          </a:custGeom>
          <a:solidFill>
            <a:srgbClr val="01917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297" name="Freeform 8"/>
          <p:cNvSpPr>
            <a:spLocks/>
          </p:cNvSpPr>
          <p:nvPr/>
        </p:nvSpPr>
        <p:spPr bwMode="auto">
          <a:xfrm>
            <a:off x="6486525" y="1152525"/>
            <a:ext cx="690563" cy="881063"/>
          </a:xfrm>
          <a:custGeom>
            <a:avLst/>
            <a:gdLst>
              <a:gd name="T0" fmla="*/ 61 w 435"/>
              <a:gd name="T1" fmla="*/ 385 h 555"/>
              <a:gd name="T2" fmla="*/ 36 w 435"/>
              <a:gd name="T3" fmla="*/ 349 h 555"/>
              <a:gd name="T4" fmla="*/ 12 w 435"/>
              <a:gd name="T5" fmla="*/ 276 h 555"/>
              <a:gd name="T6" fmla="*/ 0 w 435"/>
              <a:gd name="T7" fmla="*/ 229 h 555"/>
              <a:gd name="T8" fmla="*/ 0 w 435"/>
              <a:gd name="T9" fmla="*/ 180 h 555"/>
              <a:gd name="T10" fmla="*/ 12 w 435"/>
              <a:gd name="T11" fmla="*/ 120 h 555"/>
              <a:gd name="T12" fmla="*/ 12 w 435"/>
              <a:gd name="T13" fmla="*/ 96 h 555"/>
              <a:gd name="T14" fmla="*/ 24 w 435"/>
              <a:gd name="T15" fmla="*/ 60 h 555"/>
              <a:gd name="T16" fmla="*/ 48 w 435"/>
              <a:gd name="T17" fmla="*/ 36 h 555"/>
              <a:gd name="T18" fmla="*/ 72 w 435"/>
              <a:gd name="T19" fmla="*/ 12 h 555"/>
              <a:gd name="T20" fmla="*/ 108 w 435"/>
              <a:gd name="T21" fmla="*/ 0 h 555"/>
              <a:gd name="T22" fmla="*/ 132 w 435"/>
              <a:gd name="T23" fmla="*/ 0 h 555"/>
              <a:gd name="T24" fmla="*/ 157 w 435"/>
              <a:gd name="T25" fmla="*/ 0 h 555"/>
              <a:gd name="T26" fmla="*/ 192 w 435"/>
              <a:gd name="T27" fmla="*/ 12 h 555"/>
              <a:gd name="T28" fmla="*/ 205 w 435"/>
              <a:gd name="T29" fmla="*/ 23 h 555"/>
              <a:gd name="T30" fmla="*/ 217 w 435"/>
              <a:gd name="T31" fmla="*/ 60 h 555"/>
              <a:gd name="T32" fmla="*/ 217 w 435"/>
              <a:gd name="T33" fmla="*/ 60 h 555"/>
              <a:gd name="T34" fmla="*/ 205 w 435"/>
              <a:gd name="T35" fmla="*/ 85 h 555"/>
              <a:gd name="T36" fmla="*/ 181 w 435"/>
              <a:gd name="T37" fmla="*/ 108 h 555"/>
              <a:gd name="T38" fmla="*/ 168 w 435"/>
              <a:gd name="T39" fmla="*/ 120 h 555"/>
              <a:gd name="T40" fmla="*/ 168 w 435"/>
              <a:gd name="T41" fmla="*/ 145 h 555"/>
              <a:gd name="T42" fmla="*/ 192 w 435"/>
              <a:gd name="T43" fmla="*/ 168 h 555"/>
              <a:gd name="T44" fmla="*/ 217 w 435"/>
              <a:gd name="T45" fmla="*/ 205 h 555"/>
              <a:gd name="T46" fmla="*/ 241 w 435"/>
              <a:gd name="T47" fmla="*/ 229 h 555"/>
              <a:gd name="T48" fmla="*/ 241 w 435"/>
              <a:gd name="T49" fmla="*/ 240 h 555"/>
              <a:gd name="T50" fmla="*/ 241 w 435"/>
              <a:gd name="T51" fmla="*/ 252 h 555"/>
              <a:gd name="T52" fmla="*/ 252 w 435"/>
              <a:gd name="T53" fmla="*/ 276 h 555"/>
              <a:gd name="T54" fmla="*/ 265 w 435"/>
              <a:gd name="T55" fmla="*/ 289 h 555"/>
              <a:gd name="T56" fmla="*/ 289 w 435"/>
              <a:gd name="T57" fmla="*/ 312 h 555"/>
              <a:gd name="T58" fmla="*/ 301 w 435"/>
              <a:gd name="T59" fmla="*/ 325 h 555"/>
              <a:gd name="T60" fmla="*/ 325 w 435"/>
              <a:gd name="T61" fmla="*/ 336 h 555"/>
              <a:gd name="T62" fmla="*/ 337 w 435"/>
              <a:gd name="T63" fmla="*/ 349 h 555"/>
              <a:gd name="T64" fmla="*/ 350 w 435"/>
              <a:gd name="T65" fmla="*/ 361 h 555"/>
              <a:gd name="T66" fmla="*/ 373 w 435"/>
              <a:gd name="T67" fmla="*/ 396 h 555"/>
              <a:gd name="T68" fmla="*/ 385 w 435"/>
              <a:gd name="T69" fmla="*/ 409 h 555"/>
              <a:gd name="T70" fmla="*/ 397 w 435"/>
              <a:gd name="T71" fmla="*/ 409 h 555"/>
              <a:gd name="T72" fmla="*/ 397 w 435"/>
              <a:gd name="T73" fmla="*/ 421 h 555"/>
              <a:gd name="T74" fmla="*/ 421 w 435"/>
              <a:gd name="T75" fmla="*/ 433 h 555"/>
              <a:gd name="T76" fmla="*/ 421 w 435"/>
              <a:gd name="T77" fmla="*/ 445 h 555"/>
              <a:gd name="T78" fmla="*/ 434 w 435"/>
              <a:gd name="T79" fmla="*/ 481 h 555"/>
              <a:gd name="T80" fmla="*/ 421 w 435"/>
              <a:gd name="T81" fmla="*/ 493 h 555"/>
              <a:gd name="T82" fmla="*/ 410 w 435"/>
              <a:gd name="T83" fmla="*/ 518 h 555"/>
              <a:gd name="T84" fmla="*/ 397 w 435"/>
              <a:gd name="T85" fmla="*/ 541 h 555"/>
              <a:gd name="T86" fmla="*/ 385 w 435"/>
              <a:gd name="T87" fmla="*/ 541 h 555"/>
              <a:gd name="T88" fmla="*/ 373 w 435"/>
              <a:gd name="T89" fmla="*/ 541 h 555"/>
              <a:gd name="T90" fmla="*/ 350 w 435"/>
              <a:gd name="T91" fmla="*/ 541 h 555"/>
              <a:gd name="T92" fmla="*/ 325 w 435"/>
              <a:gd name="T93" fmla="*/ 541 h 555"/>
              <a:gd name="T94" fmla="*/ 301 w 435"/>
              <a:gd name="T95" fmla="*/ 554 h 555"/>
              <a:gd name="T96" fmla="*/ 289 w 435"/>
              <a:gd name="T97" fmla="*/ 541 h 555"/>
              <a:gd name="T98" fmla="*/ 252 w 435"/>
              <a:gd name="T99" fmla="*/ 541 h 555"/>
              <a:gd name="T100" fmla="*/ 205 w 435"/>
              <a:gd name="T101" fmla="*/ 518 h 555"/>
              <a:gd name="T102" fmla="*/ 145 w 435"/>
              <a:gd name="T103" fmla="*/ 469 h 555"/>
              <a:gd name="T104" fmla="*/ 108 w 435"/>
              <a:gd name="T105" fmla="*/ 445 h 555"/>
              <a:gd name="T106" fmla="*/ 72 w 435"/>
              <a:gd name="T107" fmla="*/ 409 h 55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35"/>
              <a:gd name="T163" fmla="*/ 0 h 555"/>
              <a:gd name="T164" fmla="*/ 435 w 435"/>
              <a:gd name="T165" fmla="*/ 555 h 555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35" h="555">
                <a:moveTo>
                  <a:pt x="61" y="396"/>
                </a:moveTo>
                <a:lnTo>
                  <a:pt x="61" y="396"/>
                </a:lnTo>
                <a:lnTo>
                  <a:pt x="61" y="385"/>
                </a:lnTo>
                <a:lnTo>
                  <a:pt x="48" y="385"/>
                </a:lnTo>
                <a:lnTo>
                  <a:pt x="48" y="373"/>
                </a:lnTo>
                <a:lnTo>
                  <a:pt x="36" y="349"/>
                </a:lnTo>
                <a:lnTo>
                  <a:pt x="24" y="312"/>
                </a:lnTo>
                <a:lnTo>
                  <a:pt x="12" y="301"/>
                </a:lnTo>
                <a:lnTo>
                  <a:pt x="12" y="276"/>
                </a:lnTo>
                <a:lnTo>
                  <a:pt x="12" y="252"/>
                </a:lnTo>
                <a:lnTo>
                  <a:pt x="0" y="252"/>
                </a:lnTo>
                <a:lnTo>
                  <a:pt x="0" y="229"/>
                </a:lnTo>
                <a:lnTo>
                  <a:pt x="0" y="205"/>
                </a:lnTo>
                <a:lnTo>
                  <a:pt x="0" y="192"/>
                </a:lnTo>
                <a:lnTo>
                  <a:pt x="0" y="180"/>
                </a:lnTo>
                <a:lnTo>
                  <a:pt x="0" y="156"/>
                </a:lnTo>
                <a:lnTo>
                  <a:pt x="0" y="145"/>
                </a:lnTo>
                <a:lnTo>
                  <a:pt x="12" y="120"/>
                </a:lnTo>
                <a:lnTo>
                  <a:pt x="12" y="108"/>
                </a:lnTo>
                <a:lnTo>
                  <a:pt x="12" y="96"/>
                </a:lnTo>
                <a:lnTo>
                  <a:pt x="12" y="85"/>
                </a:lnTo>
                <a:lnTo>
                  <a:pt x="12" y="72"/>
                </a:lnTo>
                <a:lnTo>
                  <a:pt x="24" y="60"/>
                </a:lnTo>
                <a:lnTo>
                  <a:pt x="36" y="48"/>
                </a:lnTo>
                <a:lnTo>
                  <a:pt x="48" y="36"/>
                </a:lnTo>
                <a:lnTo>
                  <a:pt x="61" y="23"/>
                </a:lnTo>
                <a:lnTo>
                  <a:pt x="61" y="12"/>
                </a:lnTo>
                <a:lnTo>
                  <a:pt x="72" y="12"/>
                </a:lnTo>
                <a:lnTo>
                  <a:pt x="84" y="12"/>
                </a:lnTo>
                <a:lnTo>
                  <a:pt x="96" y="12"/>
                </a:lnTo>
                <a:lnTo>
                  <a:pt x="108" y="0"/>
                </a:lnTo>
                <a:lnTo>
                  <a:pt x="121" y="0"/>
                </a:lnTo>
                <a:lnTo>
                  <a:pt x="132" y="0"/>
                </a:lnTo>
                <a:lnTo>
                  <a:pt x="145" y="0"/>
                </a:lnTo>
                <a:lnTo>
                  <a:pt x="157" y="0"/>
                </a:lnTo>
                <a:lnTo>
                  <a:pt x="168" y="12"/>
                </a:lnTo>
                <a:lnTo>
                  <a:pt x="181" y="12"/>
                </a:lnTo>
                <a:lnTo>
                  <a:pt x="192" y="12"/>
                </a:lnTo>
                <a:lnTo>
                  <a:pt x="205" y="23"/>
                </a:lnTo>
                <a:lnTo>
                  <a:pt x="205" y="36"/>
                </a:lnTo>
                <a:lnTo>
                  <a:pt x="217" y="48"/>
                </a:lnTo>
                <a:lnTo>
                  <a:pt x="217" y="60"/>
                </a:lnTo>
                <a:lnTo>
                  <a:pt x="217" y="72"/>
                </a:lnTo>
                <a:lnTo>
                  <a:pt x="205" y="72"/>
                </a:lnTo>
                <a:lnTo>
                  <a:pt x="205" y="85"/>
                </a:lnTo>
                <a:lnTo>
                  <a:pt x="205" y="96"/>
                </a:lnTo>
                <a:lnTo>
                  <a:pt x="192" y="96"/>
                </a:lnTo>
                <a:lnTo>
                  <a:pt x="181" y="108"/>
                </a:lnTo>
                <a:lnTo>
                  <a:pt x="168" y="108"/>
                </a:lnTo>
                <a:lnTo>
                  <a:pt x="168" y="120"/>
                </a:lnTo>
                <a:lnTo>
                  <a:pt x="168" y="132"/>
                </a:lnTo>
                <a:lnTo>
                  <a:pt x="168" y="145"/>
                </a:lnTo>
                <a:lnTo>
                  <a:pt x="181" y="145"/>
                </a:lnTo>
                <a:lnTo>
                  <a:pt x="181" y="156"/>
                </a:lnTo>
                <a:lnTo>
                  <a:pt x="192" y="168"/>
                </a:lnTo>
                <a:lnTo>
                  <a:pt x="205" y="180"/>
                </a:lnTo>
                <a:lnTo>
                  <a:pt x="205" y="205"/>
                </a:lnTo>
                <a:lnTo>
                  <a:pt x="217" y="205"/>
                </a:lnTo>
                <a:lnTo>
                  <a:pt x="228" y="216"/>
                </a:lnTo>
                <a:lnTo>
                  <a:pt x="241" y="229"/>
                </a:lnTo>
                <a:lnTo>
                  <a:pt x="241" y="240"/>
                </a:lnTo>
                <a:lnTo>
                  <a:pt x="241" y="252"/>
                </a:lnTo>
                <a:lnTo>
                  <a:pt x="252" y="265"/>
                </a:lnTo>
                <a:lnTo>
                  <a:pt x="252" y="276"/>
                </a:lnTo>
                <a:lnTo>
                  <a:pt x="265" y="289"/>
                </a:lnTo>
                <a:lnTo>
                  <a:pt x="277" y="301"/>
                </a:lnTo>
                <a:lnTo>
                  <a:pt x="289" y="312"/>
                </a:lnTo>
                <a:lnTo>
                  <a:pt x="301" y="325"/>
                </a:lnTo>
                <a:lnTo>
                  <a:pt x="313" y="336"/>
                </a:lnTo>
                <a:lnTo>
                  <a:pt x="325" y="336"/>
                </a:lnTo>
                <a:lnTo>
                  <a:pt x="325" y="349"/>
                </a:lnTo>
                <a:lnTo>
                  <a:pt x="337" y="349"/>
                </a:lnTo>
                <a:lnTo>
                  <a:pt x="350" y="349"/>
                </a:lnTo>
                <a:lnTo>
                  <a:pt x="350" y="361"/>
                </a:lnTo>
                <a:lnTo>
                  <a:pt x="350" y="385"/>
                </a:lnTo>
                <a:lnTo>
                  <a:pt x="361" y="396"/>
                </a:lnTo>
                <a:lnTo>
                  <a:pt x="373" y="396"/>
                </a:lnTo>
                <a:lnTo>
                  <a:pt x="385" y="409"/>
                </a:lnTo>
                <a:lnTo>
                  <a:pt x="397" y="409"/>
                </a:lnTo>
                <a:lnTo>
                  <a:pt x="397" y="421"/>
                </a:lnTo>
                <a:lnTo>
                  <a:pt x="410" y="421"/>
                </a:lnTo>
                <a:lnTo>
                  <a:pt x="410" y="433"/>
                </a:lnTo>
                <a:lnTo>
                  <a:pt x="421" y="433"/>
                </a:lnTo>
                <a:lnTo>
                  <a:pt x="421" y="445"/>
                </a:lnTo>
                <a:lnTo>
                  <a:pt x="434" y="457"/>
                </a:lnTo>
                <a:lnTo>
                  <a:pt x="434" y="469"/>
                </a:lnTo>
                <a:lnTo>
                  <a:pt x="434" y="481"/>
                </a:lnTo>
                <a:lnTo>
                  <a:pt x="434" y="493"/>
                </a:lnTo>
                <a:lnTo>
                  <a:pt x="421" y="493"/>
                </a:lnTo>
                <a:lnTo>
                  <a:pt x="421" y="505"/>
                </a:lnTo>
                <a:lnTo>
                  <a:pt x="410" y="518"/>
                </a:lnTo>
                <a:lnTo>
                  <a:pt x="397" y="529"/>
                </a:lnTo>
                <a:lnTo>
                  <a:pt x="397" y="541"/>
                </a:lnTo>
                <a:lnTo>
                  <a:pt x="385" y="541"/>
                </a:lnTo>
                <a:lnTo>
                  <a:pt x="373" y="541"/>
                </a:lnTo>
                <a:lnTo>
                  <a:pt x="361" y="541"/>
                </a:lnTo>
                <a:lnTo>
                  <a:pt x="350" y="541"/>
                </a:lnTo>
                <a:lnTo>
                  <a:pt x="337" y="541"/>
                </a:lnTo>
                <a:lnTo>
                  <a:pt x="325" y="541"/>
                </a:lnTo>
                <a:lnTo>
                  <a:pt x="313" y="554"/>
                </a:lnTo>
                <a:lnTo>
                  <a:pt x="301" y="554"/>
                </a:lnTo>
                <a:lnTo>
                  <a:pt x="301" y="541"/>
                </a:lnTo>
                <a:lnTo>
                  <a:pt x="289" y="541"/>
                </a:lnTo>
                <a:lnTo>
                  <a:pt x="277" y="541"/>
                </a:lnTo>
                <a:lnTo>
                  <a:pt x="265" y="541"/>
                </a:lnTo>
                <a:lnTo>
                  <a:pt x="252" y="541"/>
                </a:lnTo>
                <a:lnTo>
                  <a:pt x="228" y="529"/>
                </a:lnTo>
                <a:lnTo>
                  <a:pt x="217" y="529"/>
                </a:lnTo>
                <a:lnTo>
                  <a:pt x="205" y="518"/>
                </a:lnTo>
                <a:lnTo>
                  <a:pt x="192" y="505"/>
                </a:lnTo>
                <a:lnTo>
                  <a:pt x="157" y="493"/>
                </a:lnTo>
                <a:lnTo>
                  <a:pt x="145" y="469"/>
                </a:lnTo>
                <a:lnTo>
                  <a:pt x="132" y="469"/>
                </a:lnTo>
                <a:lnTo>
                  <a:pt x="108" y="445"/>
                </a:lnTo>
                <a:lnTo>
                  <a:pt x="96" y="433"/>
                </a:lnTo>
                <a:lnTo>
                  <a:pt x="84" y="421"/>
                </a:lnTo>
                <a:lnTo>
                  <a:pt x="72" y="409"/>
                </a:lnTo>
                <a:lnTo>
                  <a:pt x="61" y="396"/>
                </a:lnTo>
              </a:path>
            </a:pathLst>
          </a:custGeom>
          <a:solidFill>
            <a:srgbClr val="EAEAA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298" name="Freeform 9"/>
          <p:cNvSpPr>
            <a:spLocks/>
          </p:cNvSpPr>
          <p:nvPr/>
        </p:nvSpPr>
        <p:spPr bwMode="auto">
          <a:xfrm>
            <a:off x="6410325" y="1552575"/>
            <a:ext cx="192088" cy="250825"/>
          </a:xfrm>
          <a:custGeom>
            <a:avLst/>
            <a:gdLst>
              <a:gd name="T0" fmla="*/ 109 w 121"/>
              <a:gd name="T1" fmla="*/ 144 h 158"/>
              <a:gd name="T2" fmla="*/ 109 w 121"/>
              <a:gd name="T3" fmla="*/ 144 h 158"/>
              <a:gd name="T4" fmla="*/ 72 w 121"/>
              <a:gd name="T5" fmla="*/ 144 h 158"/>
              <a:gd name="T6" fmla="*/ 60 w 121"/>
              <a:gd name="T7" fmla="*/ 121 h 158"/>
              <a:gd name="T8" fmla="*/ 60 w 121"/>
              <a:gd name="T9" fmla="*/ 121 h 158"/>
              <a:gd name="T10" fmla="*/ 48 w 121"/>
              <a:gd name="T11" fmla="*/ 109 h 158"/>
              <a:gd name="T12" fmla="*/ 36 w 121"/>
              <a:gd name="T13" fmla="*/ 97 h 158"/>
              <a:gd name="T14" fmla="*/ 24 w 121"/>
              <a:gd name="T15" fmla="*/ 84 h 158"/>
              <a:gd name="T16" fmla="*/ 24 w 121"/>
              <a:gd name="T17" fmla="*/ 84 h 158"/>
              <a:gd name="T18" fmla="*/ 11 w 121"/>
              <a:gd name="T19" fmla="*/ 60 h 158"/>
              <a:gd name="T20" fmla="*/ 11 w 121"/>
              <a:gd name="T21" fmla="*/ 49 h 158"/>
              <a:gd name="T22" fmla="*/ 11 w 121"/>
              <a:gd name="T23" fmla="*/ 49 h 158"/>
              <a:gd name="T24" fmla="*/ 11 w 121"/>
              <a:gd name="T25" fmla="*/ 37 h 158"/>
              <a:gd name="T26" fmla="*/ 11 w 121"/>
              <a:gd name="T27" fmla="*/ 24 h 158"/>
              <a:gd name="T28" fmla="*/ 0 w 121"/>
              <a:gd name="T29" fmla="*/ 24 h 158"/>
              <a:gd name="T30" fmla="*/ 0 w 121"/>
              <a:gd name="T31" fmla="*/ 13 h 158"/>
              <a:gd name="T32" fmla="*/ 11 w 121"/>
              <a:gd name="T33" fmla="*/ 13 h 158"/>
              <a:gd name="T34" fmla="*/ 11 w 121"/>
              <a:gd name="T35" fmla="*/ 13 h 158"/>
              <a:gd name="T36" fmla="*/ 11 w 121"/>
              <a:gd name="T37" fmla="*/ 0 h 158"/>
              <a:gd name="T38" fmla="*/ 11 w 121"/>
              <a:gd name="T39" fmla="*/ 0 h 158"/>
              <a:gd name="T40" fmla="*/ 24 w 121"/>
              <a:gd name="T41" fmla="*/ 0 h 158"/>
              <a:gd name="T42" fmla="*/ 36 w 121"/>
              <a:gd name="T43" fmla="*/ 0 h 158"/>
              <a:gd name="T44" fmla="*/ 36 w 121"/>
              <a:gd name="T45" fmla="*/ 0 h 158"/>
              <a:gd name="T46" fmla="*/ 48 w 121"/>
              <a:gd name="T47" fmla="*/ 0 h 158"/>
              <a:gd name="T48" fmla="*/ 48 w 121"/>
              <a:gd name="T49" fmla="*/ 0 h 158"/>
              <a:gd name="T50" fmla="*/ 109 w 121"/>
              <a:gd name="T51" fmla="*/ 144 h 158"/>
              <a:gd name="T52" fmla="*/ 120 w 121"/>
              <a:gd name="T53" fmla="*/ 157 h 158"/>
              <a:gd name="T54" fmla="*/ 109 w 121"/>
              <a:gd name="T55" fmla="*/ 144 h 15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121"/>
              <a:gd name="T85" fmla="*/ 0 h 158"/>
              <a:gd name="T86" fmla="*/ 121 w 121"/>
              <a:gd name="T87" fmla="*/ 158 h 158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121" h="158">
                <a:moveTo>
                  <a:pt x="109" y="144"/>
                </a:moveTo>
                <a:lnTo>
                  <a:pt x="109" y="144"/>
                </a:lnTo>
                <a:lnTo>
                  <a:pt x="72" y="144"/>
                </a:lnTo>
                <a:lnTo>
                  <a:pt x="60" y="121"/>
                </a:lnTo>
                <a:lnTo>
                  <a:pt x="48" y="109"/>
                </a:lnTo>
                <a:lnTo>
                  <a:pt x="36" y="97"/>
                </a:lnTo>
                <a:lnTo>
                  <a:pt x="24" y="84"/>
                </a:lnTo>
                <a:lnTo>
                  <a:pt x="11" y="60"/>
                </a:lnTo>
                <a:lnTo>
                  <a:pt x="11" y="49"/>
                </a:lnTo>
                <a:lnTo>
                  <a:pt x="11" y="37"/>
                </a:lnTo>
                <a:lnTo>
                  <a:pt x="11" y="24"/>
                </a:lnTo>
                <a:lnTo>
                  <a:pt x="0" y="24"/>
                </a:lnTo>
                <a:lnTo>
                  <a:pt x="0" y="13"/>
                </a:lnTo>
                <a:lnTo>
                  <a:pt x="11" y="13"/>
                </a:lnTo>
                <a:lnTo>
                  <a:pt x="11" y="0"/>
                </a:lnTo>
                <a:lnTo>
                  <a:pt x="24" y="0"/>
                </a:lnTo>
                <a:lnTo>
                  <a:pt x="36" y="0"/>
                </a:lnTo>
                <a:lnTo>
                  <a:pt x="48" y="0"/>
                </a:lnTo>
                <a:lnTo>
                  <a:pt x="109" y="144"/>
                </a:lnTo>
                <a:lnTo>
                  <a:pt x="120" y="157"/>
                </a:lnTo>
                <a:lnTo>
                  <a:pt x="109" y="144"/>
                </a:lnTo>
              </a:path>
            </a:pathLst>
          </a:custGeom>
          <a:solidFill>
            <a:srgbClr val="EAEAA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299" name="Freeform 10"/>
          <p:cNvSpPr>
            <a:spLocks/>
          </p:cNvSpPr>
          <p:nvPr/>
        </p:nvSpPr>
        <p:spPr bwMode="auto">
          <a:xfrm>
            <a:off x="6657975" y="1457325"/>
            <a:ext cx="174625" cy="192088"/>
          </a:xfrm>
          <a:custGeom>
            <a:avLst/>
            <a:gdLst>
              <a:gd name="T0" fmla="*/ 24 w 110"/>
              <a:gd name="T1" fmla="*/ 73 h 121"/>
              <a:gd name="T2" fmla="*/ 24 w 110"/>
              <a:gd name="T3" fmla="*/ 73 h 121"/>
              <a:gd name="T4" fmla="*/ 13 w 110"/>
              <a:gd name="T5" fmla="*/ 60 h 121"/>
              <a:gd name="T6" fmla="*/ 13 w 110"/>
              <a:gd name="T7" fmla="*/ 60 h 121"/>
              <a:gd name="T8" fmla="*/ 0 w 110"/>
              <a:gd name="T9" fmla="*/ 48 h 121"/>
              <a:gd name="T10" fmla="*/ 0 w 110"/>
              <a:gd name="T11" fmla="*/ 37 h 121"/>
              <a:gd name="T12" fmla="*/ 0 w 110"/>
              <a:gd name="T13" fmla="*/ 24 h 121"/>
              <a:gd name="T14" fmla="*/ 0 w 110"/>
              <a:gd name="T15" fmla="*/ 13 h 121"/>
              <a:gd name="T16" fmla="*/ 0 w 110"/>
              <a:gd name="T17" fmla="*/ 13 h 121"/>
              <a:gd name="T18" fmla="*/ 0 w 110"/>
              <a:gd name="T19" fmla="*/ 13 h 121"/>
              <a:gd name="T20" fmla="*/ 0 w 110"/>
              <a:gd name="T21" fmla="*/ 13 h 121"/>
              <a:gd name="T22" fmla="*/ 0 w 110"/>
              <a:gd name="T23" fmla="*/ 0 h 121"/>
              <a:gd name="T24" fmla="*/ 13 w 110"/>
              <a:gd name="T25" fmla="*/ 0 h 121"/>
              <a:gd name="T26" fmla="*/ 24 w 110"/>
              <a:gd name="T27" fmla="*/ 0 h 121"/>
              <a:gd name="T28" fmla="*/ 24 w 110"/>
              <a:gd name="T29" fmla="*/ 13 h 121"/>
              <a:gd name="T30" fmla="*/ 24 w 110"/>
              <a:gd name="T31" fmla="*/ 13 h 121"/>
              <a:gd name="T32" fmla="*/ 37 w 110"/>
              <a:gd name="T33" fmla="*/ 13 h 121"/>
              <a:gd name="T34" fmla="*/ 49 w 110"/>
              <a:gd name="T35" fmla="*/ 13 h 121"/>
              <a:gd name="T36" fmla="*/ 49 w 110"/>
              <a:gd name="T37" fmla="*/ 13 h 121"/>
              <a:gd name="T38" fmla="*/ 60 w 110"/>
              <a:gd name="T39" fmla="*/ 24 h 121"/>
              <a:gd name="T40" fmla="*/ 73 w 110"/>
              <a:gd name="T41" fmla="*/ 24 h 121"/>
              <a:gd name="T42" fmla="*/ 84 w 110"/>
              <a:gd name="T43" fmla="*/ 37 h 121"/>
              <a:gd name="T44" fmla="*/ 97 w 110"/>
              <a:gd name="T45" fmla="*/ 37 h 121"/>
              <a:gd name="T46" fmla="*/ 97 w 110"/>
              <a:gd name="T47" fmla="*/ 37 h 121"/>
              <a:gd name="T48" fmla="*/ 97 w 110"/>
              <a:gd name="T49" fmla="*/ 48 h 121"/>
              <a:gd name="T50" fmla="*/ 97 w 110"/>
              <a:gd name="T51" fmla="*/ 48 h 121"/>
              <a:gd name="T52" fmla="*/ 97 w 110"/>
              <a:gd name="T53" fmla="*/ 48 h 121"/>
              <a:gd name="T54" fmla="*/ 97 w 110"/>
              <a:gd name="T55" fmla="*/ 60 h 121"/>
              <a:gd name="T56" fmla="*/ 97 w 110"/>
              <a:gd name="T57" fmla="*/ 60 h 121"/>
              <a:gd name="T58" fmla="*/ 109 w 110"/>
              <a:gd name="T59" fmla="*/ 73 h 121"/>
              <a:gd name="T60" fmla="*/ 109 w 110"/>
              <a:gd name="T61" fmla="*/ 84 h 121"/>
              <a:gd name="T62" fmla="*/ 109 w 110"/>
              <a:gd name="T63" fmla="*/ 109 h 121"/>
              <a:gd name="T64" fmla="*/ 109 w 110"/>
              <a:gd name="T65" fmla="*/ 109 h 121"/>
              <a:gd name="T66" fmla="*/ 97 w 110"/>
              <a:gd name="T67" fmla="*/ 109 h 121"/>
              <a:gd name="T68" fmla="*/ 97 w 110"/>
              <a:gd name="T69" fmla="*/ 109 h 121"/>
              <a:gd name="T70" fmla="*/ 97 w 110"/>
              <a:gd name="T71" fmla="*/ 109 h 121"/>
              <a:gd name="T72" fmla="*/ 97 w 110"/>
              <a:gd name="T73" fmla="*/ 120 h 121"/>
              <a:gd name="T74" fmla="*/ 97 w 110"/>
              <a:gd name="T75" fmla="*/ 120 h 121"/>
              <a:gd name="T76" fmla="*/ 97 w 110"/>
              <a:gd name="T77" fmla="*/ 120 h 121"/>
              <a:gd name="T78" fmla="*/ 84 w 110"/>
              <a:gd name="T79" fmla="*/ 120 h 121"/>
              <a:gd name="T80" fmla="*/ 84 w 110"/>
              <a:gd name="T81" fmla="*/ 120 h 121"/>
              <a:gd name="T82" fmla="*/ 73 w 110"/>
              <a:gd name="T83" fmla="*/ 120 h 121"/>
              <a:gd name="T84" fmla="*/ 73 w 110"/>
              <a:gd name="T85" fmla="*/ 109 h 121"/>
              <a:gd name="T86" fmla="*/ 60 w 110"/>
              <a:gd name="T87" fmla="*/ 109 h 121"/>
              <a:gd name="T88" fmla="*/ 49 w 110"/>
              <a:gd name="T89" fmla="*/ 109 h 121"/>
              <a:gd name="T90" fmla="*/ 49 w 110"/>
              <a:gd name="T91" fmla="*/ 109 h 121"/>
              <a:gd name="T92" fmla="*/ 37 w 110"/>
              <a:gd name="T93" fmla="*/ 97 h 121"/>
              <a:gd name="T94" fmla="*/ 24 w 110"/>
              <a:gd name="T95" fmla="*/ 84 h 121"/>
              <a:gd name="T96" fmla="*/ 24 w 110"/>
              <a:gd name="T97" fmla="*/ 73 h 121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10"/>
              <a:gd name="T148" fmla="*/ 0 h 121"/>
              <a:gd name="T149" fmla="*/ 110 w 110"/>
              <a:gd name="T150" fmla="*/ 121 h 121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10" h="121">
                <a:moveTo>
                  <a:pt x="24" y="73"/>
                </a:moveTo>
                <a:lnTo>
                  <a:pt x="24" y="73"/>
                </a:lnTo>
                <a:lnTo>
                  <a:pt x="13" y="60"/>
                </a:lnTo>
                <a:lnTo>
                  <a:pt x="0" y="48"/>
                </a:lnTo>
                <a:lnTo>
                  <a:pt x="0" y="37"/>
                </a:lnTo>
                <a:lnTo>
                  <a:pt x="0" y="24"/>
                </a:lnTo>
                <a:lnTo>
                  <a:pt x="0" y="13"/>
                </a:lnTo>
                <a:lnTo>
                  <a:pt x="0" y="0"/>
                </a:lnTo>
                <a:lnTo>
                  <a:pt x="13" y="0"/>
                </a:lnTo>
                <a:lnTo>
                  <a:pt x="24" y="0"/>
                </a:lnTo>
                <a:lnTo>
                  <a:pt x="24" y="13"/>
                </a:lnTo>
                <a:lnTo>
                  <a:pt x="37" y="13"/>
                </a:lnTo>
                <a:lnTo>
                  <a:pt x="49" y="13"/>
                </a:lnTo>
                <a:lnTo>
                  <a:pt x="60" y="24"/>
                </a:lnTo>
                <a:lnTo>
                  <a:pt x="73" y="24"/>
                </a:lnTo>
                <a:lnTo>
                  <a:pt x="84" y="37"/>
                </a:lnTo>
                <a:lnTo>
                  <a:pt x="97" y="37"/>
                </a:lnTo>
                <a:lnTo>
                  <a:pt x="97" y="48"/>
                </a:lnTo>
                <a:lnTo>
                  <a:pt x="97" y="60"/>
                </a:lnTo>
                <a:lnTo>
                  <a:pt x="109" y="73"/>
                </a:lnTo>
                <a:lnTo>
                  <a:pt x="109" y="84"/>
                </a:lnTo>
                <a:lnTo>
                  <a:pt x="109" y="109"/>
                </a:lnTo>
                <a:lnTo>
                  <a:pt x="97" y="109"/>
                </a:lnTo>
                <a:lnTo>
                  <a:pt x="97" y="120"/>
                </a:lnTo>
                <a:lnTo>
                  <a:pt x="84" y="120"/>
                </a:lnTo>
                <a:lnTo>
                  <a:pt x="73" y="120"/>
                </a:lnTo>
                <a:lnTo>
                  <a:pt x="73" y="109"/>
                </a:lnTo>
                <a:lnTo>
                  <a:pt x="60" y="109"/>
                </a:lnTo>
                <a:lnTo>
                  <a:pt x="49" y="109"/>
                </a:lnTo>
                <a:lnTo>
                  <a:pt x="37" y="97"/>
                </a:lnTo>
                <a:lnTo>
                  <a:pt x="24" y="84"/>
                </a:lnTo>
                <a:lnTo>
                  <a:pt x="24" y="73"/>
                </a:lnTo>
              </a:path>
            </a:pathLst>
          </a:custGeom>
          <a:solidFill>
            <a:srgbClr val="EAEAA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00" name="Freeform 11"/>
          <p:cNvSpPr>
            <a:spLocks/>
          </p:cNvSpPr>
          <p:nvPr/>
        </p:nvSpPr>
        <p:spPr bwMode="auto">
          <a:xfrm>
            <a:off x="6848475" y="1438275"/>
            <a:ext cx="79375" cy="174625"/>
          </a:xfrm>
          <a:custGeom>
            <a:avLst/>
            <a:gdLst>
              <a:gd name="T0" fmla="*/ 37 w 50"/>
              <a:gd name="T1" fmla="*/ 96 h 110"/>
              <a:gd name="T2" fmla="*/ 37 w 50"/>
              <a:gd name="T3" fmla="*/ 96 h 110"/>
              <a:gd name="T4" fmla="*/ 24 w 50"/>
              <a:gd name="T5" fmla="*/ 96 h 110"/>
              <a:gd name="T6" fmla="*/ 24 w 50"/>
              <a:gd name="T7" fmla="*/ 85 h 110"/>
              <a:gd name="T8" fmla="*/ 24 w 50"/>
              <a:gd name="T9" fmla="*/ 72 h 110"/>
              <a:gd name="T10" fmla="*/ 13 w 50"/>
              <a:gd name="T11" fmla="*/ 72 h 110"/>
              <a:gd name="T12" fmla="*/ 13 w 50"/>
              <a:gd name="T13" fmla="*/ 60 h 110"/>
              <a:gd name="T14" fmla="*/ 0 w 50"/>
              <a:gd name="T15" fmla="*/ 49 h 110"/>
              <a:gd name="T16" fmla="*/ 0 w 50"/>
              <a:gd name="T17" fmla="*/ 36 h 110"/>
              <a:gd name="T18" fmla="*/ 0 w 50"/>
              <a:gd name="T19" fmla="*/ 25 h 110"/>
              <a:gd name="T20" fmla="*/ 0 w 50"/>
              <a:gd name="T21" fmla="*/ 25 h 110"/>
              <a:gd name="T22" fmla="*/ 0 w 50"/>
              <a:gd name="T23" fmla="*/ 25 h 110"/>
              <a:gd name="T24" fmla="*/ 0 w 50"/>
              <a:gd name="T25" fmla="*/ 25 h 110"/>
              <a:gd name="T26" fmla="*/ 13 w 50"/>
              <a:gd name="T27" fmla="*/ 12 h 110"/>
              <a:gd name="T28" fmla="*/ 13 w 50"/>
              <a:gd name="T29" fmla="*/ 12 h 110"/>
              <a:gd name="T30" fmla="*/ 13 w 50"/>
              <a:gd name="T31" fmla="*/ 0 h 110"/>
              <a:gd name="T32" fmla="*/ 24 w 50"/>
              <a:gd name="T33" fmla="*/ 0 h 110"/>
              <a:gd name="T34" fmla="*/ 24 w 50"/>
              <a:gd name="T35" fmla="*/ 0 h 110"/>
              <a:gd name="T36" fmla="*/ 24 w 50"/>
              <a:gd name="T37" fmla="*/ 0 h 110"/>
              <a:gd name="T38" fmla="*/ 24 w 50"/>
              <a:gd name="T39" fmla="*/ 0 h 110"/>
              <a:gd name="T40" fmla="*/ 24 w 50"/>
              <a:gd name="T41" fmla="*/ 0 h 110"/>
              <a:gd name="T42" fmla="*/ 24 w 50"/>
              <a:gd name="T43" fmla="*/ 0 h 110"/>
              <a:gd name="T44" fmla="*/ 24 w 50"/>
              <a:gd name="T45" fmla="*/ 0 h 110"/>
              <a:gd name="T46" fmla="*/ 37 w 50"/>
              <a:gd name="T47" fmla="*/ 12 h 110"/>
              <a:gd name="T48" fmla="*/ 49 w 50"/>
              <a:gd name="T49" fmla="*/ 25 h 110"/>
              <a:gd name="T50" fmla="*/ 49 w 50"/>
              <a:gd name="T51" fmla="*/ 25 h 110"/>
              <a:gd name="T52" fmla="*/ 49 w 50"/>
              <a:gd name="T53" fmla="*/ 25 h 110"/>
              <a:gd name="T54" fmla="*/ 49 w 50"/>
              <a:gd name="T55" fmla="*/ 36 h 110"/>
              <a:gd name="T56" fmla="*/ 49 w 50"/>
              <a:gd name="T57" fmla="*/ 36 h 110"/>
              <a:gd name="T58" fmla="*/ 49 w 50"/>
              <a:gd name="T59" fmla="*/ 49 h 110"/>
              <a:gd name="T60" fmla="*/ 49 w 50"/>
              <a:gd name="T61" fmla="*/ 49 h 110"/>
              <a:gd name="T62" fmla="*/ 49 w 50"/>
              <a:gd name="T63" fmla="*/ 60 h 110"/>
              <a:gd name="T64" fmla="*/ 49 w 50"/>
              <a:gd name="T65" fmla="*/ 60 h 110"/>
              <a:gd name="T66" fmla="*/ 37 w 50"/>
              <a:gd name="T67" fmla="*/ 72 h 110"/>
              <a:gd name="T68" fmla="*/ 37 w 50"/>
              <a:gd name="T69" fmla="*/ 85 h 110"/>
              <a:gd name="T70" fmla="*/ 37 w 50"/>
              <a:gd name="T71" fmla="*/ 96 h 110"/>
              <a:gd name="T72" fmla="*/ 37 w 50"/>
              <a:gd name="T73" fmla="*/ 96 h 110"/>
              <a:gd name="T74" fmla="*/ 37 w 50"/>
              <a:gd name="T75" fmla="*/ 109 h 110"/>
              <a:gd name="T76" fmla="*/ 37 w 50"/>
              <a:gd name="T77" fmla="*/ 96 h 11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50"/>
              <a:gd name="T118" fmla="*/ 0 h 110"/>
              <a:gd name="T119" fmla="*/ 50 w 50"/>
              <a:gd name="T120" fmla="*/ 110 h 110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50" h="110">
                <a:moveTo>
                  <a:pt x="37" y="96"/>
                </a:moveTo>
                <a:lnTo>
                  <a:pt x="37" y="96"/>
                </a:lnTo>
                <a:lnTo>
                  <a:pt x="24" y="96"/>
                </a:lnTo>
                <a:lnTo>
                  <a:pt x="24" y="85"/>
                </a:lnTo>
                <a:lnTo>
                  <a:pt x="24" y="72"/>
                </a:lnTo>
                <a:lnTo>
                  <a:pt x="13" y="72"/>
                </a:lnTo>
                <a:lnTo>
                  <a:pt x="13" y="60"/>
                </a:lnTo>
                <a:lnTo>
                  <a:pt x="0" y="49"/>
                </a:lnTo>
                <a:lnTo>
                  <a:pt x="0" y="36"/>
                </a:lnTo>
                <a:lnTo>
                  <a:pt x="0" y="25"/>
                </a:lnTo>
                <a:lnTo>
                  <a:pt x="13" y="12"/>
                </a:lnTo>
                <a:lnTo>
                  <a:pt x="13" y="0"/>
                </a:lnTo>
                <a:lnTo>
                  <a:pt x="24" y="0"/>
                </a:lnTo>
                <a:lnTo>
                  <a:pt x="37" y="12"/>
                </a:lnTo>
                <a:lnTo>
                  <a:pt x="49" y="25"/>
                </a:lnTo>
                <a:lnTo>
                  <a:pt x="49" y="36"/>
                </a:lnTo>
                <a:lnTo>
                  <a:pt x="49" y="49"/>
                </a:lnTo>
                <a:lnTo>
                  <a:pt x="49" y="60"/>
                </a:lnTo>
                <a:lnTo>
                  <a:pt x="37" y="72"/>
                </a:lnTo>
                <a:lnTo>
                  <a:pt x="37" y="85"/>
                </a:lnTo>
                <a:lnTo>
                  <a:pt x="37" y="96"/>
                </a:lnTo>
                <a:lnTo>
                  <a:pt x="37" y="109"/>
                </a:lnTo>
                <a:lnTo>
                  <a:pt x="37" y="96"/>
                </a:lnTo>
              </a:path>
            </a:pathLst>
          </a:custGeom>
          <a:solidFill>
            <a:srgbClr val="EAEAA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01" name="Freeform 12"/>
          <p:cNvSpPr>
            <a:spLocks/>
          </p:cNvSpPr>
          <p:nvPr/>
        </p:nvSpPr>
        <p:spPr bwMode="auto">
          <a:xfrm>
            <a:off x="6791325" y="960438"/>
            <a:ext cx="307975" cy="403225"/>
          </a:xfrm>
          <a:custGeom>
            <a:avLst/>
            <a:gdLst>
              <a:gd name="T0" fmla="*/ 25 w 194"/>
              <a:gd name="T1" fmla="*/ 181 h 254"/>
              <a:gd name="T2" fmla="*/ 60 w 194"/>
              <a:gd name="T3" fmla="*/ 217 h 254"/>
              <a:gd name="T4" fmla="*/ 73 w 194"/>
              <a:gd name="T5" fmla="*/ 229 h 254"/>
              <a:gd name="T6" fmla="*/ 85 w 194"/>
              <a:gd name="T7" fmla="*/ 241 h 254"/>
              <a:gd name="T8" fmla="*/ 109 w 194"/>
              <a:gd name="T9" fmla="*/ 253 h 254"/>
              <a:gd name="T10" fmla="*/ 109 w 194"/>
              <a:gd name="T11" fmla="*/ 253 h 254"/>
              <a:gd name="T12" fmla="*/ 133 w 194"/>
              <a:gd name="T13" fmla="*/ 253 h 254"/>
              <a:gd name="T14" fmla="*/ 158 w 194"/>
              <a:gd name="T15" fmla="*/ 253 h 254"/>
              <a:gd name="T16" fmla="*/ 193 w 194"/>
              <a:gd name="T17" fmla="*/ 229 h 254"/>
              <a:gd name="T18" fmla="*/ 181 w 194"/>
              <a:gd name="T19" fmla="*/ 217 h 254"/>
              <a:gd name="T20" fmla="*/ 158 w 194"/>
              <a:gd name="T21" fmla="*/ 206 h 254"/>
              <a:gd name="T22" fmla="*/ 158 w 194"/>
              <a:gd name="T23" fmla="*/ 181 h 254"/>
              <a:gd name="T24" fmla="*/ 133 w 194"/>
              <a:gd name="T25" fmla="*/ 157 h 254"/>
              <a:gd name="T26" fmla="*/ 121 w 194"/>
              <a:gd name="T27" fmla="*/ 133 h 254"/>
              <a:gd name="T28" fmla="*/ 109 w 194"/>
              <a:gd name="T29" fmla="*/ 121 h 254"/>
              <a:gd name="T30" fmla="*/ 109 w 194"/>
              <a:gd name="T31" fmla="*/ 84 h 254"/>
              <a:gd name="T32" fmla="*/ 121 w 194"/>
              <a:gd name="T33" fmla="*/ 73 h 254"/>
              <a:gd name="T34" fmla="*/ 121 w 194"/>
              <a:gd name="T35" fmla="*/ 61 h 254"/>
              <a:gd name="T36" fmla="*/ 133 w 194"/>
              <a:gd name="T37" fmla="*/ 37 h 254"/>
              <a:gd name="T38" fmla="*/ 158 w 194"/>
              <a:gd name="T39" fmla="*/ 37 h 254"/>
              <a:gd name="T40" fmla="*/ 158 w 194"/>
              <a:gd name="T41" fmla="*/ 13 h 254"/>
              <a:gd name="T42" fmla="*/ 145 w 194"/>
              <a:gd name="T43" fmla="*/ 0 h 254"/>
              <a:gd name="T44" fmla="*/ 121 w 194"/>
              <a:gd name="T45" fmla="*/ 0 h 254"/>
              <a:gd name="T46" fmla="*/ 109 w 194"/>
              <a:gd name="T47" fmla="*/ 0 h 254"/>
              <a:gd name="T48" fmla="*/ 97 w 194"/>
              <a:gd name="T49" fmla="*/ 0 h 254"/>
              <a:gd name="T50" fmla="*/ 73 w 194"/>
              <a:gd name="T51" fmla="*/ 0 h 254"/>
              <a:gd name="T52" fmla="*/ 60 w 194"/>
              <a:gd name="T53" fmla="*/ 13 h 254"/>
              <a:gd name="T54" fmla="*/ 49 w 194"/>
              <a:gd name="T55" fmla="*/ 24 h 254"/>
              <a:gd name="T56" fmla="*/ 36 w 194"/>
              <a:gd name="T57" fmla="*/ 37 h 254"/>
              <a:gd name="T58" fmla="*/ 25 w 194"/>
              <a:gd name="T59" fmla="*/ 37 h 254"/>
              <a:gd name="T60" fmla="*/ 13 w 194"/>
              <a:gd name="T61" fmla="*/ 48 h 254"/>
              <a:gd name="T62" fmla="*/ 13 w 194"/>
              <a:gd name="T63" fmla="*/ 61 h 254"/>
              <a:gd name="T64" fmla="*/ 13 w 194"/>
              <a:gd name="T65" fmla="*/ 84 h 254"/>
              <a:gd name="T66" fmla="*/ 0 w 194"/>
              <a:gd name="T67" fmla="*/ 97 h 254"/>
              <a:gd name="T68" fmla="*/ 0 w 194"/>
              <a:gd name="T69" fmla="*/ 108 h 254"/>
              <a:gd name="T70" fmla="*/ 0 w 194"/>
              <a:gd name="T71" fmla="*/ 133 h 254"/>
              <a:gd name="T72" fmla="*/ 0 w 194"/>
              <a:gd name="T73" fmla="*/ 133 h 254"/>
              <a:gd name="T74" fmla="*/ 0 w 194"/>
              <a:gd name="T75" fmla="*/ 133 h 254"/>
              <a:gd name="T76" fmla="*/ 0 w 194"/>
              <a:gd name="T77" fmla="*/ 144 h 254"/>
              <a:gd name="T78" fmla="*/ 13 w 194"/>
              <a:gd name="T79" fmla="*/ 157 h 254"/>
              <a:gd name="T80" fmla="*/ 25 w 194"/>
              <a:gd name="T81" fmla="*/ 181 h 25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94"/>
              <a:gd name="T124" fmla="*/ 0 h 254"/>
              <a:gd name="T125" fmla="*/ 194 w 194"/>
              <a:gd name="T126" fmla="*/ 254 h 25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94" h="254">
                <a:moveTo>
                  <a:pt x="25" y="181"/>
                </a:moveTo>
                <a:lnTo>
                  <a:pt x="25" y="181"/>
                </a:lnTo>
                <a:lnTo>
                  <a:pt x="49" y="206"/>
                </a:lnTo>
                <a:lnTo>
                  <a:pt x="60" y="217"/>
                </a:lnTo>
                <a:lnTo>
                  <a:pt x="60" y="229"/>
                </a:lnTo>
                <a:lnTo>
                  <a:pt x="73" y="229"/>
                </a:lnTo>
                <a:lnTo>
                  <a:pt x="85" y="241"/>
                </a:lnTo>
                <a:lnTo>
                  <a:pt x="97" y="241"/>
                </a:lnTo>
                <a:lnTo>
                  <a:pt x="109" y="253"/>
                </a:lnTo>
                <a:lnTo>
                  <a:pt x="121" y="253"/>
                </a:lnTo>
                <a:lnTo>
                  <a:pt x="133" y="253"/>
                </a:lnTo>
                <a:lnTo>
                  <a:pt x="145" y="253"/>
                </a:lnTo>
                <a:lnTo>
                  <a:pt x="158" y="253"/>
                </a:lnTo>
                <a:lnTo>
                  <a:pt x="169" y="241"/>
                </a:lnTo>
                <a:lnTo>
                  <a:pt x="193" y="229"/>
                </a:lnTo>
                <a:lnTo>
                  <a:pt x="181" y="217"/>
                </a:lnTo>
                <a:lnTo>
                  <a:pt x="169" y="206"/>
                </a:lnTo>
                <a:lnTo>
                  <a:pt x="158" y="206"/>
                </a:lnTo>
                <a:lnTo>
                  <a:pt x="158" y="193"/>
                </a:lnTo>
                <a:lnTo>
                  <a:pt x="158" y="181"/>
                </a:lnTo>
                <a:lnTo>
                  <a:pt x="145" y="169"/>
                </a:lnTo>
                <a:lnTo>
                  <a:pt x="133" y="157"/>
                </a:lnTo>
                <a:lnTo>
                  <a:pt x="133" y="144"/>
                </a:lnTo>
                <a:lnTo>
                  <a:pt x="121" y="133"/>
                </a:lnTo>
                <a:lnTo>
                  <a:pt x="109" y="121"/>
                </a:lnTo>
                <a:lnTo>
                  <a:pt x="109" y="108"/>
                </a:lnTo>
                <a:lnTo>
                  <a:pt x="109" y="84"/>
                </a:lnTo>
                <a:lnTo>
                  <a:pt x="121" y="73"/>
                </a:lnTo>
                <a:lnTo>
                  <a:pt x="121" y="61"/>
                </a:lnTo>
                <a:lnTo>
                  <a:pt x="121" y="48"/>
                </a:lnTo>
                <a:lnTo>
                  <a:pt x="133" y="37"/>
                </a:lnTo>
                <a:lnTo>
                  <a:pt x="145" y="37"/>
                </a:lnTo>
                <a:lnTo>
                  <a:pt x="158" y="37"/>
                </a:lnTo>
                <a:lnTo>
                  <a:pt x="158" y="24"/>
                </a:lnTo>
                <a:lnTo>
                  <a:pt x="158" y="13"/>
                </a:lnTo>
                <a:lnTo>
                  <a:pt x="145" y="13"/>
                </a:lnTo>
                <a:lnTo>
                  <a:pt x="145" y="0"/>
                </a:lnTo>
                <a:lnTo>
                  <a:pt x="133" y="0"/>
                </a:lnTo>
                <a:lnTo>
                  <a:pt x="121" y="0"/>
                </a:lnTo>
                <a:lnTo>
                  <a:pt x="109" y="0"/>
                </a:lnTo>
                <a:lnTo>
                  <a:pt x="97" y="0"/>
                </a:lnTo>
                <a:lnTo>
                  <a:pt x="73" y="0"/>
                </a:lnTo>
                <a:lnTo>
                  <a:pt x="60" y="13"/>
                </a:lnTo>
                <a:lnTo>
                  <a:pt x="60" y="24"/>
                </a:lnTo>
                <a:lnTo>
                  <a:pt x="49" y="24"/>
                </a:lnTo>
                <a:lnTo>
                  <a:pt x="36" y="37"/>
                </a:lnTo>
                <a:lnTo>
                  <a:pt x="25" y="37"/>
                </a:lnTo>
                <a:lnTo>
                  <a:pt x="25" y="48"/>
                </a:lnTo>
                <a:lnTo>
                  <a:pt x="13" y="48"/>
                </a:lnTo>
                <a:lnTo>
                  <a:pt x="13" y="61"/>
                </a:lnTo>
                <a:lnTo>
                  <a:pt x="13" y="73"/>
                </a:lnTo>
                <a:lnTo>
                  <a:pt x="13" y="84"/>
                </a:lnTo>
                <a:lnTo>
                  <a:pt x="0" y="97"/>
                </a:lnTo>
                <a:lnTo>
                  <a:pt x="0" y="108"/>
                </a:lnTo>
                <a:lnTo>
                  <a:pt x="0" y="121"/>
                </a:lnTo>
                <a:lnTo>
                  <a:pt x="0" y="133"/>
                </a:lnTo>
                <a:lnTo>
                  <a:pt x="0" y="144"/>
                </a:lnTo>
                <a:lnTo>
                  <a:pt x="13" y="157"/>
                </a:lnTo>
                <a:lnTo>
                  <a:pt x="13" y="169"/>
                </a:lnTo>
                <a:lnTo>
                  <a:pt x="25" y="181"/>
                </a:lnTo>
              </a:path>
            </a:pathLst>
          </a:custGeom>
          <a:solidFill>
            <a:srgbClr val="EAEAA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02" name="Freeform 13"/>
          <p:cNvSpPr>
            <a:spLocks/>
          </p:cNvSpPr>
          <p:nvPr/>
        </p:nvSpPr>
        <p:spPr bwMode="auto">
          <a:xfrm>
            <a:off x="7002463" y="1801813"/>
            <a:ext cx="174625" cy="211137"/>
          </a:xfrm>
          <a:custGeom>
            <a:avLst/>
            <a:gdLst>
              <a:gd name="T0" fmla="*/ 109 w 110"/>
              <a:gd name="T1" fmla="*/ 48 h 133"/>
              <a:gd name="T2" fmla="*/ 109 w 110"/>
              <a:gd name="T3" fmla="*/ 48 h 133"/>
              <a:gd name="T4" fmla="*/ 109 w 110"/>
              <a:gd name="T5" fmla="*/ 60 h 133"/>
              <a:gd name="T6" fmla="*/ 109 w 110"/>
              <a:gd name="T7" fmla="*/ 72 h 133"/>
              <a:gd name="T8" fmla="*/ 96 w 110"/>
              <a:gd name="T9" fmla="*/ 84 h 133"/>
              <a:gd name="T10" fmla="*/ 96 w 110"/>
              <a:gd name="T11" fmla="*/ 84 h 133"/>
              <a:gd name="T12" fmla="*/ 96 w 110"/>
              <a:gd name="T13" fmla="*/ 96 h 133"/>
              <a:gd name="T14" fmla="*/ 85 w 110"/>
              <a:gd name="T15" fmla="*/ 96 h 133"/>
              <a:gd name="T16" fmla="*/ 85 w 110"/>
              <a:gd name="T17" fmla="*/ 109 h 133"/>
              <a:gd name="T18" fmla="*/ 72 w 110"/>
              <a:gd name="T19" fmla="*/ 120 h 133"/>
              <a:gd name="T20" fmla="*/ 72 w 110"/>
              <a:gd name="T21" fmla="*/ 120 h 133"/>
              <a:gd name="T22" fmla="*/ 72 w 110"/>
              <a:gd name="T23" fmla="*/ 120 h 133"/>
              <a:gd name="T24" fmla="*/ 72 w 110"/>
              <a:gd name="T25" fmla="*/ 120 h 133"/>
              <a:gd name="T26" fmla="*/ 60 w 110"/>
              <a:gd name="T27" fmla="*/ 132 h 133"/>
              <a:gd name="T28" fmla="*/ 60 w 110"/>
              <a:gd name="T29" fmla="*/ 132 h 133"/>
              <a:gd name="T30" fmla="*/ 48 w 110"/>
              <a:gd name="T31" fmla="*/ 132 h 133"/>
              <a:gd name="T32" fmla="*/ 36 w 110"/>
              <a:gd name="T33" fmla="*/ 132 h 133"/>
              <a:gd name="T34" fmla="*/ 36 w 110"/>
              <a:gd name="T35" fmla="*/ 132 h 133"/>
              <a:gd name="T36" fmla="*/ 36 w 110"/>
              <a:gd name="T37" fmla="*/ 120 h 133"/>
              <a:gd name="T38" fmla="*/ 25 w 110"/>
              <a:gd name="T39" fmla="*/ 120 h 133"/>
              <a:gd name="T40" fmla="*/ 25 w 110"/>
              <a:gd name="T41" fmla="*/ 120 h 133"/>
              <a:gd name="T42" fmla="*/ 25 w 110"/>
              <a:gd name="T43" fmla="*/ 109 h 133"/>
              <a:gd name="T44" fmla="*/ 12 w 110"/>
              <a:gd name="T45" fmla="*/ 96 h 133"/>
              <a:gd name="T46" fmla="*/ 12 w 110"/>
              <a:gd name="T47" fmla="*/ 96 h 133"/>
              <a:gd name="T48" fmla="*/ 12 w 110"/>
              <a:gd name="T49" fmla="*/ 84 h 133"/>
              <a:gd name="T50" fmla="*/ 0 w 110"/>
              <a:gd name="T51" fmla="*/ 84 h 133"/>
              <a:gd name="T52" fmla="*/ 0 w 110"/>
              <a:gd name="T53" fmla="*/ 84 h 133"/>
              <a:gd name="T54" fmla="*/ 0 w 110"/>
              <a:gd name="T55" fmla="*/ 72 h 133"/>
              <a:gd name="T56" fmla="*/ 12 w 110"/>
              <a:gd name="T57" fmla="*/ 72 h 133"/>
              <a:gd name="T58" fmla="*/ 12 w 110"/>
              <a:gd name="T59" fmla="*/ 60 h 133"/>
              <a:gd name="T60" fmla="*/ 12 w 110"/>
              <a:gd name="T61" fmla="*/ 48 h 133"/>
              <a:gd name="T62" fmla="*/ 12 w 110"/>
              <a:gd name="T63" fmla="*/ 36 h 133"/>
              <a:gd name="T64" fmla="*/ 12 w 110"/>
              <a:gd name="T65" fmla="*/ 36 h 133"/>
              <a:gd name="T66" fmla="*/ 25 w 110"/>
              <a:gd name="T67" fmla="*/ 36 h 133"/>
              <a:gd name="T68" fmla="*/ 25 w 110"/>
              <a:gd name="T69" fmla="*/ 24 h 133"/>
              <a:gd name="T70" fmla="*/ 25 w 110"/>
              <a:gd name="T71" fmla="*/ 12 h 133"/>
              <a:gd name="T72" fmla="*/ 25 w 110"/>
              <a:gd name="T73" fmla="*/ 12 h 133"/>
              <a:gd name="T74" fmla="*/ 36 w 110"/>
              <a:gd name="T75" fmla="*/ 12 h 133"/>
              <a:gd name="T76" fmla="*/ 36 w 110"/>
              <a:gd name="T77" fmla="*/ 0 h 133"/>
              <a:gd name="T78" fmla="*/ 48 w 110"/>
              <a:gd name="T79" fmla="*/ 0 h 133"/>
              <a:gd name="T80" fmla="*/ 48 w 110"/>
              <a:gd name="T81" fmla="*/ 0 h 133"/>
              <a:gd name="T82" fmla="*/ 60 w 110"/>
              <a:gd name="T83" fmla="*/ 0 h 133"/>
              <a:gd name="T84" fmla="*/ 60 w 110"/>
              <a:gd name="T85" fmla="*/ 0 h 133"/>
              <a:gd name="T86" fmla="*/ 72 w 110"/>
              <a:gd name="T87" fmla="*/ 0 h 133"/>
              <a:gd name="T88" fmla="*/ 72 w 110"/>
              <a:gd name="T89" fmla="*/ 0 h 133"/>
              <a:gd name="T90" fmla="*/ 72 w 110"/>
              <a:gd name="T91" fmla="*/ 0 h 133"/>
              <a:gd name="T92" fmla="*/ 72 w 110"/>
              <a:gd name="T93" fmla="*/ 0 h 133"/>
              <a:gd name="T94" fmla="*/ 72 w 110"/>
              <a:gd name="T95" fmla="*/ 0 h 133"/>
              <a:gd name="T96" fmla="*/ 85 w 110"/>
              <a:gd name="T97" fmla="*/ 0 h 133"/>
              <a:gd name="T98" fmla="*/ 85 w 110"/>
              <a:gd name="T99" fmla="*/ 12 h 133"/>
              <a:gd name="T100" fmla="*/ 96 w 110"/>
              <a:gd name="T101" fmla="*/ 12 h 133"/>
              <a:gd name="T102" fmla="*/ 96 w 110"/>
              <a:gd name="T103" fmla="*/ 12 h 133"/>
              <a:gd name="T104" fmla="*/ 96 w 110"/>
              <a:gd name="T105" fmla="*/ 24 h 133"/>
              <a:gd name="T106" fmla="*/ 96 w 110"/>
              <a:gd name="T107" fmla="*/ 24 h 133"/>
              <a:gd name="T108" fmla="*/ 109 w 110"/>
              <a:gd name="T109" fmla="*/ 24 h 133"/>
              <a:gd name="T110" fmla="*/ 109 w 110"/>
              <a:gd name="T111" fmla="*/ 36 h 133"/>
              <a:gd name="T112" fmla="*/ 96 w 110"/>
              <a:gd name="T113" fmla="*/ 36 h 133"/>
              <a:gd name="T114" fmla="*/ 109 w 110"/>
              <a:gd name="T115" fmla="*/ 36 h 133"/>
              <a:gd name="T116" fmla="*/ 109 w 110"/>
              <a:gd name="T117" fmla="*/ 48 h 133"/>
              <a:gd name="T118" fmla="*/ 109 w 110"/>
              <a:gd name="T119" fmla="*/ 48 h 133"/>
              <a:gd name="T120" fmla="*/ 109 w 110"/>
              <a:gd name="T121" fmla="*/ 48 h 133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10"/>
              <a:gd name="T184" fmla="*/ 0 h 133"/>
              <a:gd name="T185" fmla="*/ 110 w 110"/>
              <a:gd name="T186" fmla="*/ 133 h 133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10" h="133">
                <a:moveTo>
                  <a:pt x="109" y="48"/>
                </a:moveTo>
                <a:lnTo>
                  <a:pt x="109" y="48"/>
                </a:lnTo>
                <a:lnTo>
                  <a:pt x="109" y="60"/>
                </a:lnTo>
                <a:lnTo>
                  <a:pt x="109" y="72"/>
                </a:lnTo>
                <a:lnTo>
                  <a:pt x="96" y="84"/>
                </a:lnTo>
                <a:lnTo>
                  <a:pt x="96" y="96"/>
                </a:lnTo>
                <a:lnTo>
                  <a:pt x="85" y="96"/>
                </a:lnTo>
                <a:lnTo>
                  <a:pt x="85" y="109"/>
                </a:lnTo>
                <a:lnTo>
                  <a:pt x="72" y="120"/>
                </a:lnTo>
                <a:lnTo>
                  <a:pt x="60" y="132"/>
                </a:lnTo>
                <a:lnTo>
                  <a:pt x="48" y="132"/>
                </a:lnTo>
                <a:lnTo>
                  <a:pt x="36" y="132"/>
                </a:lnTo>
                <a:lnTo>
                  <a:pt x="36" y="120"/>
                </a:lnTo>
                <a:lnTo>
                  <a:pt x="25" y="120"/>
                </a:lnTo>
                <a:lnTo>
                  <a:pt x="25" y="109"/>
                </a:lnTo>
                <a:lnTo>
                  <a:pt x="12" y="96"/>
                </a:lnTo>
                <a:lnTo>
                  <a:pt x="12" y="84"/>
                </a:lnTo>
                <a:lnTo>
                  <a:pt x="0" y="84"/>
                </a:lnTo>
                <a:lnTo>
                  <a:pt x="0" y="72"/>
                </a:lnTo>
                <a:lnTo>
                  <a:pt x="12" y="72"/>
                </a:lnTo>
                <a:lnTo>
                  <a:pt x="12" y="60"/>
                </a:lnTo>
                <a:lnTo>
                  <a:pt x="12" y="48"/>
                </a:lnTo>
                <a:lnTo>
                  <a:pt x="12" y="36"/>
                </a:lnTo>
                <a:lnTo>
                  <a:pt x="25" y="36"/>
                </a:lnTo>
                <a:lnTo>
                  <a:pt x="25" y="24"/>
                </a:lnTo>
                <a:lnTo>
                  <a:pt x="25" y="12"/>
                </a:lnTo>
                <a:lnTo>
                  <a:pt x="36" y="12"/>
                </a:lnTo>
                <a:lnTo>
                  <a:pt x="36" y="0"/>
                </a:lnTo>
                <a:lnTo>
                  <a:pt x="48" y="0"/>
                </a:lnTo>
                <a:lnTo>
                  <a:pt x="60" y="0"/>
                </a:lnTo>
                <a:lnTo>
                  <a:pt x="72" y="0"/>
                </a:lnTo>
                <a:lnTo>
                  <a:pt x="85" y="0"/>
                </a:lnTo>
                <a:lnTo>
                  <a:pt x="85" y="12"/>
                </a:lnTo>
                <a:lnTo>
                  <a:pt x="96" y="12"/>
                </a:lnTo>
                <a:lnTo>
                  <a:pt x="96" y="24"/>
                </a:lnTo>
                <a:lnTo>
                  <a:pt x="109" y="24"/>
                </a:lnTo>
                <a:lnTo>
                  <a:pt x="109" y="36"/>
                </a:lnTo>
                <a:lnTo>
                  <a:pt x="96" y="36"/>
                </a:lnTo>
                <a:lnTo>
                  <a:pt x="109" y="36"/>
                </a:lnTo>
                <a:lnTo>
                  <a:pt x="109" y="48"/>
                </a:lnTo>
              </a:path>
            </a:pathLst>
          </a:custGeom>
          <a:solidFill>
            <a:srgbClr val="EAEAA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03" name="Freeform 14"/>
          <p:cNvSpPr>
            <a:spLocks/>
          </p:cNvSpPr>
          <p:nvPr/>
        </p:nvSpPr>
        <p:spPr bwMode="auto">
          <a:xfrm>
            <a:off x="6831013" y="1839913"/>
            <a:ext cx="96837" cy="96837"/>
          </a:xfrm>
          <a:custGeom>
            <a:avLst/>
            <a:gdLst>
              <a:gd name="T0" fmla="*/ 11 w 61"/>
              <a:gd name="T1" fmla="*/ 60 h 61"/>
              <a:gd name="T2" fmla="*/ 11 w 61"/>
              <a:gd name="T3" fmla="*/ 60 h 61"/>
              <a:gd name="T4" fmla="*/ 11 w 61"/>
              <a:gd name="T5" fmla="*/ 48 h 61"/>
              <a:gd name="T6" fmla="*/ 0 w 61"/>
              <a:gd name="T7" fmla="*/ 48 h 61"/>
              <a:gd name="T8" fmla="*/ 0 w 61"/>
              <a:gd name="T9" fmla="*/ 48 h 61"/>
              <a:gd name="T10" fmla="*/ 0 w 61"/>
              <a:gd name="T11" fmla="*/ 36 h 61"/>
              <a:gd name="T12" fmla="*/ 0 w 61"/>
              <a:gd name="T13" fmla="*/ 24 h 61"/>
              <a:gd name="T14" fmla="*/ 0 w 61"/>
              <a:gd name="T15" fmla="*/ 12 h 61"/>
              <a:gd name="T16" fmla="*/ 11 w 61"/>
              <a:gd name="T17" fmla="*/ 12 h 61"/>
              <a:gd name="T18" fmla="*/ 11 w 61"/>
              <a:gd name="T19" fmla="*/ 12 h 61"/>
              <a:gd name="T20" fmla="*/ 24 w 61"/>
              <a:gd name="T21" fmla="*/ 12 h 61"/>
              <a:gd name="T22" fmla="*/ 24 w 61"/>
              <a:gd name="T23" fmla="*/ 12 h 61"/>
              <a:gd name="T24" fmla="*/ 35 w 61"/>
              <a:gd name="T25" fmla="*/ 0 h 61"/>
              <a:gd name="T26" fmla="*/ 35 w 61"/>
              <a:gd name="T27" fmla="*/ 0 h 61"/>
              <a:gd name="T28" fmla="*/ 35 w 61"/>
              <a:gd name="T29" fmla="*/ 0 h 61"/>
              <a:gd name="T30" fmla="*/ 35 w 61"/>
              <a:gd name="T31" fmla="*/ 0 h 61"/>
              <a:gd name="T32" fmla="*/ 35 w 61"/>
              <a:gd name="T33" fmla="*/ 12 h 61"/>
              <a:gd name="T34" fmla="*/ 48 w 61"/>
              <a:gd name="T35" fmla="*/ 12 h 61"/>
              <a:gd name="T36" fmla="*/ 48 w 61"/>
              <a:gd name="T37" fmla="*/ 12 h 61"/>
              <a:gd name="T38" fmla="*/ 60 w 61"/>
              <a:gd name="T39" fmla="*/ 12 h 61"/>
              <a:gd name="T40" fmla="*/ 60 w 61"/>
              <a:gd name="T41" fmla="*/ 12 h 61"/>
              <a:gd name="T42" fmla="*/ 60 w 61"/>
              <a:gd name="T43" fmla="*/ 12 h 61"/>
              <a:gd name="T44" fmla="*/ 60 w 61"/>
              <a:gd name="T45" fmla="*/ 24 h 61"/>
              <a:gd name="T46" fmla="*/ 60 w 61"/>
              <a:gd name="T47" fmla="*/ 24 h 61"/>
              <a:gd name="T48" fmla="*/ 60 w 61"/>
              <a:gd name="T49" fmla="*/ 36 h 61"/>
              <a:gd name="T50" fmla="*/ 60 w 61"/>
              <a:gd name="T51" fmla="*/ 48 h 61"/>
              <a:gd name="T52" fmla="*/ 60 w 61"/>
              <a:gd name="T53" fmla="*/ 48 h 61"/>
              <a:gd name="T54" fmla="*/ 48 w 61"/>
              <a:gd name="T55" fmla="*/ 60 h 61"/>
              <a:gd name="T56" fmla="*/ 48 w 61"/>
              <a:gd name="T57" fmla="*/ 60 h 61"/>
              <a:gd name="T58" fmla="*/ 48 w 61"/>
              <a:gd name="T59" fmla="*/ 60 h 61"/>
              <a:gd name="T60" fmla="*/ 35 w 61"/>
              <a:gd name="T61" fmla="*/ 60 h 61"/>
              <a:gd name="T62" fmla="*/ 35 w 61"/>
              <a:gd name="T63" fmla="*/ 60 h 61"/>
              <a:gd name="T64" fmla="*/ 35 w 61"/>
              <a:gd name="T65" fmla="*/ 60 h 61"/>
              <a:gd name="T66" fmla="*/ 24 w 61"/>
              <a:gd name="T67" fmla="*/ 60 h 61"/>
              <a:gd name="T68" fmla="*/ 24 w 61"/>
              <a:gd name="T69" fmla="*/ 60 h 61"/>
              <a:gd name="T70" fmla="*/ 24 w 61"/>
              <a:gd name="T71" fmla="*/ 60 h 61"/>
              <a:gd name="T72" fmla="*/ 11 w 61"/>
              <a:gd name="T73" fmla="*/ 60 h 61"/>
              <a:gd name="T74" fmla="*/ 11 w 61"/>
              <a:gd name="T75" fmla="*/ 60 h 61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61"/>
              <a:gd name="T115" fmla="*/ 0 h 61"/>
              <a:gd name="T116" fmla="*/ 61 w 61"/>
              <a:gd name="T117" fmla="*/ 61 h 61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61" h="61">
                <a:moveTo>
                  <a:pt x="11" y="60"/>
                </a:moveTo>
                <a:lnTo>
                  <a:pt x="11" y="60"/>
                </a:lnTo>
                <a:lnTo>
                  <a:pt x="11" y="48"/>
                </a:lnTo>
                <a:lnTo>
                  <a:pt x="0" y="48"/>
                </a:lnTo>
                <a:lnTo>
                  <a:pt x="0" y="36"/>
                </a:lnTo>
                <a:lnTo>
                  <a:pt x="0" y="24"/>
                </a:lnTo>
                <a:lnTo>
                  <a:pt x="0" y="12"/>
                </a:lnTo>
                <a:lnTo>
                  <a:pt x="11" y="12"/>
                </a:lnTo>
                <a:lnTo>
                  <a:pt x="24" y="12"/>
                </a:lnTo>
                <a:lnTo>
                  <a:pt x="35" y="0"/>
                </a:lnTo>
                <a:lnTo>
                  <a:pt x="35" y="12"/>
                </a:lnTo>
                <a:lnTo>
                  <a:pt x="48" y="12"/>
                </a:lnTo>
                <a:lnTo>
                  <a:pt x="60" y="12"/>
                </a:lnTo>
                <a:lnTo>
                  <a:pt x="60" y="24"/>
                </a:lnTo>
                <a:lnTo>
                  <a:pt x="60" y="36"/>
                </a:lnTo>
                <a:lnTo>
                  <a:pt x="60" y="48"/>
                </a:lnTo>
                <a:lnTo>
                  <a:pt x="48" y="60"/>
                </a:lnTo>
                <a:lnTo>
                  <a:pt x="35" y="60"/>
                </a:lnTo>
                <a:lnTo>
                  <a:pt x="24" y="60"/>
                </a:lnTo>
                <a:lnTo>
                  <a:pt x="11" y="60"/>
                </a:lnTo>
              </a:path>
            </a:pathLst>
          </a:custGeom>
          <a:solidFill>
            <a:srgbClr val="DAD8E2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04" name="Freeform 15"/>
          <p:cNvSpPr>
            <a:spLocks/>
          </p:cNvSpPr>
          <p:nvPr/>
        </p:nvSpPr>
        <p:spPr bwMode="auto">
          <a:xfrm>
            <a:off x="6735763" y="1935163"/>
            <a:ext cx="325437" cy="98425"/>
          </a:xfrm>
          <a:custGeom>
            <a:avLst/>
            <a:gdLst>
              <a:gd name="T0" fmla="*/ 0 w 205"/>
              <a:gd name="T1" fmla="*/ 0 h 62"/>
              <a:gd name="T2" fmla="*/ 0 w 205"/>
              <a:gd name="T3" fmla="*/ 0 h 62"/>
              <a:gd name="T4" fmla="*/ 24 w 205"/>
              <a:gd name="T5" fmla="*/ 12 h 62"/>
              <a:gd name="T6" fmla="*/ 48 w 205"/>
              <a:gd name="T7" fmla="*/ 25 h 62"/>
              <a:gd name="T8" fmla="*/ 60 w 205"/>
              <a:gd name="T9" fmla="*/ 36 h 62"/>
              <a:gd name="T10" fmla="*/ 71 w 205"/>
              <a:gd name="T11" fmla="*/ 48 h 62"/>
              <a:gd name="T12" fmla="*/ 95 w 205"/>
              <a:gd name="T13" fmla="*/ 48 h 62"/>
              <a:gd name="T14" fmla="*/ 95 w 205"/>
              <a:gd name="T15" fmla="*/ 48 h 62"/>
              <a:gd name="T16" fmla="*/ 108 w 205"/>
              <a:gd name="T17" fmla="*/ 48 h 62"/>
              <a:gd name="T18" fmla="*/ 120 w 205"/>
              <a:gd name="T19" fmla="*/ 61 h 62"/>
              <a:gd name="T20" fmla="*/ 132 w 205"/>
              <a:gd name="T21" fmla="*/ 61 h 62"/>
              <a:gd name="T22" fmla="*/ 144 w 205"/>
              <a:gd name="T23" fmla="*/ 61 h 62"/>
              <a:gd name="T24" fmla="*/ 156 w 205"/>
              <a:gd name="T25" fmla="*/ 61 h 62"/>
              <a:gd name="T26" fmla="*/ 168 w 205"/>
              <a:gd name="T27" fmla="*/ 61 h 62"/>
              <a:gd name="T28" fmla="*/ 180 w 205"/>
              <a:gd name="T29" fmla="*/ 48 h 62"/>
              <a:gd name="T30" fmla="*/ 193 w 205"/>
              <a:gd name="T31" fmla="*/ 48 h 62"/>
              <a:gd name="T32" fmla="*/ 193 w 205"/>
              <a:gd name="T33" fmla="*/ 48 h 62"/>
              <a:gd name="T34" fmla="*/ 204 w 205"/>
              <a:gd name="T35" fmla="*/ 48 h 62"/>
              <a:gd name="T36" fmla="*/ 204 w 205"/>
              <a:gd name="T37" fmla="*/ 48 h 62"/>
              <a:gd name="T38" fmla="*/ 204 w 205"/>
              <a:gd name="T39" fmla="*/ 36 h 62"/>
              <a:gd name="T40" fmla="*/ 204 w 205"/>
              <a:gd name="T41" fmla="*/ 36 h 62"/>
              <a:gd name="T42" fmla="*/ 204 w 205"/>
              <a:gd name="T43" fmla="*/ 36 h 62"/>
              <a:gd name="T44" fmla="*/ 204 w 205"/>
              <a:gd name="T45" fmla="*/ 36 h 62"/>
              <a:gd name="T46" fmla="*/ 204 w 205"/>
              <a:gd name="T47" fmla="*/ 36 h 62"/>
              <a:gd name="T48" fmla="*/ 193 w 205"/>
              <a:gd name="T49" fmla="*/ 48 h 62"/>
              <a:gd name="T50" fmla="*/ 193 w 205"/>
              <a:gd name="T51" fmla="*/ 48 h 62"/>
              <a:gd name="T52" fmla="*/ 180 w 205"/>
              <a:gd name="T53" fmla="*/ 48 h 62"/>
              <a:gd name="T54" fmla="*/ 180 w 205"/>
              <a:gd name="T55" fmla="*/ 48 h 62"/>
              <a:gd name="T56" fmla="*/ 156 w 205"/>
              <a:gd name="T57" fmla="*/ 48 h 62"/>
              <a:gd name="T58" fmla="*/ 144 w 205"/>
              <a:gd name="T59" fmla="*/ 48 h 62"/>
              <a:gd name="T60" fmla="*/ 120 w 205"/>
              <a:gd name="T61" fmla="*/ 48 h 62"/>
              <a:gd name="T62" fmla="*/ 120 w 205"/>
              <a:gd name="T63" fmla="*/ 48 h 62"/>
              <a:gd name="T64" fmla="*/ 108 w 205"/>
              <a:gd name="T65" fmla="*/ 48 h 62"/>
              <a:gd name="T66" fmla="*/ 95 w 205"/>
              <a:gd name="T67" fmla="*/ 48 h 62"/>
              <a:gd name="T68" fmla="*/ 71 w 205"/>
              <a:gd name="T69" fmla="*/ 36 h 62"/>
              <a:gd name="T70" fmla="*/ 60 w 205"/>
              <a:gd name="T71" fmla="*/ 36 h 62"/>
              <a:gd name="T72" fmla="*/ 60 w 205"/>
              <a:gd name="T73" fmla="*/ 36 h 62"/>
              <a:gd name="T74" fmla="*/ 48 w 205"/>
              <a:gd name="T75" fmla="*/ 25 h 62"/>
              <a:gd name="T76" fmla="*/ 35 w 205"/>
              <a:gd name="T77" fmla="*/ 12 h 62"/>
              <a:gd name="T78" fmla="*/ 24 w 205"/>
              <a:gd name="T79" fmla="*/ 12 h 62"/>
              <a:gd name="T80" fmla="*/ 11 w 205"/>
              <a:gd name="T81" fmla="*/ 0 h 62"/>
              <a:gd name="T82" fmla="*/ 11 w 205"/>
              <a:gd name="T83" fmla="*/ 0 h 62"/>
              <a:gd name="T84" fmla="*/ 0 w 205"/>
              <a:gd name="T85" fmla="*/ 0 h 62"/>
              <a:gd name="T86" fmla="*/ 0 w 205"/>
              <a:gd name="T87" fmla="*/ 0 h 62"/>
              <a:gd name="T88" fmla="*/ 0 w 205"/>
              <a:gd name="T89" fmla="*/ 0 h 62"/>
              <a:gd name="T90" fmla="*/ 0 w 205"/>
              <a:gd name="T91" fmla="*/ 0 h 6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05"/>
              <a:gd name="T139" fmla="*/ 0 h 62"/>
              <a:gd name="T140" fmla="*/ 205 w 205"/>
              <a:gd name="T141" fmla="*/ 62 h 62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05" h="62">
                <a:moveTo>
                  <a:pt x="0" y="0"/>
                </a:moveTo>
                <a:lnTo>
                  <a:pt x="0" y="0"/>
                </a:lnTo>
                <a:lnTo>
                  <a:pt x="24" y="12"/>
                </a:lnTo>
                <a:lnTo>
                  <a:pt x="48" y="25"/>
                </a:lnTo>
                <a:lnTo>
                  <a:pt x="60" y="36"/>
                </a:lnTo>
                <a:lnTo>
                  <a:pt x="71" y="48"/>
                </a:lnTo>
                <a:lnTo>
                  <a:pt x="95" y="48"/>
                </a:lnTo>
                <a:lnTo>
                  <a:pt x="108" y="48"/>
                </a:lnTo>
                <a:lnTo>
                  <a:pt x="120" y="61"/>
                </a:lnTo>
                <a:lnTo>
                  <a:pt x="132" y="61"/>
                </a:lnTo>
                <a:lnTo>
                  <a:pt x="144" y="61"/>
                </a:lnTo>
                <a:lnTo>
                  <a:pt x="156" y="61"/>
                </a:lnTo>
                <a:lnTo>
                  <a:pt x="168" y="61"/>
                </a:lnTo>
                <a:lnTo>
                  <a:pt x="180" y="48"/>
                </a:lnTo>
                <a:lnTo>
                  <a:pt x="193" y="48"/>
                </a:lnTo>
                <a:lnTo>
                  <a:pt x="204" y="48"/>
                </a:lnTo>
                <a:lnTo>
                  <a:pt x="204" y="36"/>
                </a:lnTo>
                <a:lnTo>
                  <a:pt x="193" y="48"/>
                </a:lnTo>
                <a:lnTo>
                  <a:pt x="180" y="48"/>
                </a:lnTo>
                <a:lnTo>
                  <a:pt x="156" y="48"/>
                </a:lnTo>
                <a:lnTo>
                  <a:pt x="144" y="48"/>
                </a:lnTo>
                <a:lnTo>
                  <a:pt x="120" y="48"/>
                </a:lnTo>
                <a:lnTo>
                  <a:pt x="108" y="48"/>
                </a:lnTo>
                <a:lnTo>
                  <a:pt x="95" y="48"/>
                </a:lnTo>
                <a:lnTo>
                  <a:pt x="71" y="36"/>
                </a:lnTo>
                <a:lnTo>
                  <a:pt x="60" y="36"/>
                </a:lnTo>
                <a:lnTo>
                  <a:pt x="48" y="25"/>
                </a:lnTo>
                <a:lnTo>
                  <a:pt x="35" y="12"/>
                </a:lnTo>
                <a:lnTo>
                  <a:pt x="24" y="12"/>
                </a:lnTo>
                <a:lnTo>
                  <a:pt x="11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05" name="Freeform 16"/>
          <p:cNvSpPr>
            <a:spLocks/>
          </p:cNvSpPr>
          <p:nvPr/>
        </p:nvSpPr>
        <p:spPr bwMode="auto">
          <a:xfrm>
            <a:off x="7002463" y="1858963"/>
            <a:ext cx="192087" cy="153987"/>
          </a:xfrm>
          <a:custGeom>
            <a:avLst/>
            <a:gdLst>
              <a:gd name="T0" fmla="*/ 109 w 121"/>
              <a:gd name="T1" fmla="*/ 0 h 97"/>
              <a:gd name="T2" fmla="*/ 109 w 121"/>
              <a:gd name="T3" fmla="*/ 0 h 97"/>
              <a:gd name="T4" fmla="*/ 109 w 121"/>
              <a:gd name="T5" fmla="*/ 12 h 97"/>
              <a:gd name="T6" fmla="*/ 96 w 121"/>
              <a:gd name="T7" fmla="*/ 36 h 97"/>
              <a:gd name="T8" fmla="*/ 96 w 121"/>
              <a:gd name="T9" fmla="*/ 48 h 97"/>
              <a:gd name="T10" fmla="*/ 96 w 121"/>
              <a:gd name="T11" fmla="*/ 48 h 97"/>
              <a:gd name="T12" fmla="*/ 85 w 121"/>
              <a:gd name="T13" fmla="*/ 48 h 97"/>
              <a:gd name="T14" fmla="*/ 85 w 121"/>
              <a:gd name="T15" fmla="*/ 60 h 97"/>
              <a:gd name="T16" fmla="*/ 72 w 121"/>
              <a:gd name="T17" fmla="*/ 73 h 97"/>
              <a:gd name="T18" fmla="*/ 72 w 121"/>
              <a:gd name="T19" fmla="*/ 73 h 97"/>
              <a:gd name="T20" fmla="*/ 72 w 121"/>
              <a:gd name="T21" fmla="*/ 84 h 97"/>
              <a:gd name="T22" fmla="*/ 60 w 121"/>
              <a:gd name="T23" fmla="*/ 84 h 97"/>
              <a:gd name="T24" fmla="*/ 60 w 121"/>
              <a:gd name="T25" fmla="*/ 84 h 97"/>
              <a:gd name="T26" fmla="*/ 60 w 121"/>
              <a:gd name="T27" fmla="*/ 84 h 97"/>
              <a:gd name="T28" fmla="*/ 48 w 121"/>
              <a:gd name="T29" fmla="*/ 84 h 97"/>
              <a:gd name="T30" fmla="*/ 25 w 121"/>
              <a:gd name="T31" fmla="*/ 73 h 97"/>
              <a:gd name="T32" fmla="*/ 25 w 121"/>
              <a:gd name="T33" fmla="*/ 60 h 97"/>
              <a:gd name="T34" fmla="*/ 12 w 121"/>
              <a:gd name="T35" fmla="*/ 60 h 97"/>
              <a:gd name="T36" fmla="*/ 12 w 121"/>
              <a:gd name="T37" fmla="*/ 48 h 97"/>
              <a:gd name="T38" fmla="*/ 12 w 121"/>
              <a:gd name="T39" fmla="*/ 48 h 97"/>
              <a:gd name="T40" fmla="*/ 12 w 121"/>
              <a:gd name="T41" fmla="*/ 48 h 97"/>
              <a:gd name="T42" fmla="*/ 0 w 121"/>
              <a:gd name="T43" fmla="*/ 48 h 97"/>
              <a:gd name="T44" fmla="*/ 0 w 121"/>
              <a:gd name="T45" fmla="*/ 48 h 97"/>
              <a:gd name="T46" fmla="*/ 0 w 121"/>
              <a:gd name="T47" fmla="*/ 48 h 97"/>
              <a:gd name="T48" fmla="*/ 0 w 121"/>
              <a:gd name="T49" fmla="*/ 48 h 97"/>
              <a:gd name="T50" fmla="*/ 0 w 121"/>
              <a:gd name="T51" fmla="*/ 48 h 97"/>
              <a:gd name="T52" fmla="*/ 0 w 121"/>
              <a:gd name="T53" fmla="*/ 48 h 97"/>
              <a:gd name="T54" fmla="*/ 0 w 121"/>
              <a:gd name="T55" fmla="*/ 48 h 97"/>
              <a:gd name="T56" fmla="*/ 0 w 121"/>
              <a:gd name="T57" fmla="*/ 48 h 97"/>
              <a:gd name="T58" fmla="*/ 12 w 121"/>
              <a:gd name="T59" fmla="*/ 60 h 97"/>
              <a:gd name="T60" fmla="*/ 12 w 121"/>
              <a:gd name="T61" fmla="*/ 60 h 97"/>
              <a:gd name="T62" fmla="*/ 12 w 121"/>
              <a:gd name="T63" fmla="*/ 73 h 97"/>
              <a:gd name="T64" fmla="*/ 25 w 121"/>
              <a:gd name="T65" fmla="*/ 73 h 97"/>
              <a:gd name="T66" fmla="*/ 25 w 121"/>
              <a:gd name="T67" fmla="*/ 73 h 97"/>
              <a:gd name="T68" fmla="*/ 25 w 121"/>
              <a:gd name="T69" fmla="*/ 84 h 97"/>
              <a:gd name="T70" fmla="*/ 36 w 121"/>
              <a:gd name="T71" fmla="*/ 84 h 97"/>
              <a:gd name="T72" fmla="*/ 48 w 121"/>
              <a:gd name="T73" fmla="*/ 96 h 97"/>
              <a:gd name="T74" fmla="*/ 48 w 121"/>
              <a:gd name="T75" fmla="*/ 96 h 97"/>
              <a:gd name="T76" fmla="*/ 60 w 121"/>
              <a:gd name="T77" fmla="*/ 96 h 97"/>
              <a:gd name="T78" fmla="*/ 60 w 121"/>
              <a:gd name="T79" fmla="*/ 96 h 97"/>
              <a:gd name="T80" fmla="*/ 60 w 121"/>
              <a:gd name="T81" fmla="*/ 96 h 97"/>
              <a:gd name="T82" fmla="*/ 72 w 121"/>
              <a:gd name="T83" fmla="*/ 96 h 97"/>
              <a:gd name="T84" fmla="*/ 72 w 121"/>
              <a:gd name="T85" fmla="*/ 96 h 97"/>
              <a:gd name="T86" fmla="*/ 72 w 121"/>
              <a:gd name="T87" fmla="*/ 84 h 97"/>
              <a:gd name="T88" fmla="*/ 72 w 121"/>
              <a:gd name="T89" fmla="*/ 84 h 97"/>
              <a:gd name="T90" fmla="*/ 85 w 121"/>
              <a:gd name="T91" fmla="*/ 84 h 97"/>
              <a:gd name="T92" fmla="*/ 96 w 121"/>
              <a:gd name="T93" fmla="*/ 73 h 97"/>
              <a:gd name="T94" fmla="*/ 109 w 121"/>
              <a:gd name="T95" fmla="*/ 60 h 97"/>
              <a:gd name="T96" fmla="*/ 109 w 121"/>
              <a:gd name="T97" fmla="*/ 60 h 97"/>
              <a:gd name="T98" fmla="*/ 109 w 121"/>
              <a:gd name="T99" fmla="*/ 48 h 97"/>
              <a:gd name="T100" fmla="*/ 109 w 121"/>
              <a:gd name="T101" fmla="*/ 48 h 97"/>
              <a:gd name="T102" fmla="*/ 109 w 121"/>
              <a:gd name="T103" fmla="*/ 48 h 97"/>
              <a:gd name="T104" fmla="*/ 109 w 121"/>
              <a:gd name="T105" fmla="*/ 36 h 97"/>
              <a:gd name="T106" fmla="*/ 120 w 121"/>
              <a:gd name="T107" fmla="*/ 24 h 97"/>
              <a:gd name="T108" fmla="*/ 120 w 121"/>
              <a:gd name="T109" fmla="*/ 0 h 97"/>
              <a:gd name="T110" fmla="*/ 120 w 121"/>
              <a:gd name="T111" fmla="*/ 0 h 97"/>
              <a:gd name="T112" fmla="*/ 120 w 121"/>
              <a:gd name="T113" fmla="*/ 0 h 97"/>
              <a:gd name="T114" fmla="*/ 120 w 121"/>
              <a:gd name="T115" fmla="*/ 0 h 97"/>
              <a:gd name="T116" fmla="*/ 109 w 121"/>
              <a:gd name="T117" fmla="*/ 0 h 97"/>
              <a:gd name="T118" fmla="*/ 109 w 121"/>
              <a:gd name="T119" fmla="*/ 0 h 97"/>
              <a:gd name="T120" fmla="*/ 109 w 121"/>
              <a:gd name="T121" fmla="*/ 0 h 97"/>
              <a:gd name="T122" fmla="*/ 109 w 121"/>
              <a:gd name="T123" fmla="*/ 0 h 97"/>
              <a:gd name="T124" fmla="*/ 109 w 121"/>
              <a:gd name="T125" fmla="*/ 0 h 9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21"/>
              <a:gd name="T190" fmla="*/ 0 h 97"/>
              <a:gd name="T191" fmla="*/ 121 w 121"/>
              <a:gd name="T192" fmla="*/ 97 h 97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21" h="97">
                <a:moveTo>
                  <a:pt x="109" y="0"/>
                </a:moveTo>
                <a:lnTo>
                  <a:pt x="109" y="0"/>
                </a:lnTo>
                <a:lnTo>
                  <a:pt x="109" y="12"/>
                </a:lnTo>
                <a:lnTo>
                  <a:pt x="96" y="36"/>
                </a:lnTo>
                <a:lnTo>
                  <a:pt x="96" y="48"/>
                </a:lnTo>
                <a:lnTo>
                  <a:pt x="85" y="48"/>
                </a:lnTo>
                <a:lnTo>
                  <a:pt x="85" y="60"/>
                </a:lnTo>
                <a:lnTo>
                  <a:pt x="72" y="73"/>
                </a:lnTo>
                <a:lnTo>
                  <a:pt x="72" y="84"/>
                </a:lnTo>
                <a:lnTo>
                  <a:pt x="60" y="84"/>
                </a:lnTo>
                <a:lnTo>
                  <a:pt x="48" y="84"/>
                </a:lnTo>
                <a:lnTo>
                  <a:pt x="25" y="73"/>
                </a:lnTo>
                <a:lnTo>
                  <a:pt x="25" y="60"/>
                </a:lnTo>
                <a:lnTo>
                  <a:pt x="12" y="60"/>
                </a:lnTo>
                <a:lnTo>
                  <a:pt x="12" y="48"/>
                </a:lnTo>
                <a:lnTo>
                  <a:pt x="0" y="48"/>
                </a:lnTo>
                <a:lnTo>
                  <a:pt x="12" y="60"/>
                </a:lnTo>
                <a:lnTo>
                  <a:pt x="12" y="73"/>
                </a:lnTo>
                <a:lnTo>
                  <a:pt x="25" y="73"/>
                </a:lnTo>
                <a:lnTo>
                  <a:pt x="25" y="84"/>
                </a:lnTo>
                <a:lnTo>
                  <a:pt x="36" y="84"/>
                </a:lnTo>
                <a:lnTo>
                  <a:pt x="48" y="96"/>
                </a:lnTo>
                <a:lnTo>
                  <a:pt x="60" y="96"/>
                </a:lnTo>
                <a:lnTo>
                  <a:pt x="72" y="96"/>
                </a:lnTo>
                <a:lnTo>
                  <a:pt x="72" y="84"/>
                </a:lnTo>
                <a:lnTo>
                  <a:pt x="85" y="84"/>
                </a:lnTo>
                <a:lnTo>
                  <a:pt x="96" y="73"/>
                </a:lnTo>
                <a:lnTo>
                  <a:pt x="109" y="60"/>
                </a:lnTo>
                <a:lnTo>
                  <a:pt x="109" y="48"/>
                </a:lnTo>
                <a:lnTo>
                  <a:pt x="109" y="36"/>
                </a:lnTo>
                <a:lnTo>
                  <a:pt x="120" y="24"/>
                </a:lnTo>
                <a:lnTo>
                  <a:pt x="120" y="0"/>
                </a:lnTo>
                <a:lnTo>
                  <a:pt x="109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06" name="Freeform 17"/>
          <p:cNvSpPr>
            <a:spLocks/>
          </p:cNvSpPr>
          <p:nvPr/>
        </p:nvSpPr>
        <p:spPr bwMode="auto">
          <a:xfrm>
            <a:off x="7002463" y="1781175"/>
            <a:ext cx="174625" cy="155575"/>
          </a:xfrm>
          <a:custGeom>
            <a:avLst/>
            <a:gdLst>
              <a:gd name="T0" fmla="*/ 0 w 110"/>
              <a:gd name="T1" fmla="*/ 97 h 98"/>
              <a:gd name="T2" fmla="*/ 12 w 110"/>
              <a:gd name="T3" fmla="*/ 97 h 98"/>
              <a:gd name="T4" fmla="*/ 25 w 110"/>
              <a:gd name="T5" fmla="*/ 97 h 98"/>
              <a:gd name="T6" fmla="*/ 60 w 110"/>
              <a:gd name="T7" fmla="*/ 85 h 98"/>
              <a:gd name="T8" fmla="*/ 72 w 110"/>
              <a:gd name="T9" fmla="*/ 85 h 98"/>
              <a:gd name="T10" fmla="*/ 85 w 110"/>
              <a:gd name="T11" fmla="*/ 73 h 98"/>
              <a:gd name="T12" fmla="*/ 109 w 110"/>
              <a:gd name="T13" fmla="*/ 61 h 98"/>
              <a:gd name="T14" fmla="*/ 109 w 110"/>
              <a:gd name="T15" fmla="*/ 49 h 98"/>
              <a:gd name="T16" fmla="*/ 109 w 110"/>
              <a:gd name="T17" fmla="*/ 37 h 98"/>
              <a:gd name="T18" fmla="*/ 96 w 110"/>
              <a:gd name="T19" fmla="*/ 25 h 98"/>
              <a:gd name="T20" fmla="*/ 85 w 110"/>
              <a:gd name="T21" fmla="*/ 13 h 98"/>
              <a:gd name="T22" fmla="*/ 72 w 110"/>
              <a:gd name="T23" fmla="*/ 0 h 98"/>
              <a:gd name="T24" fmla="*/ 72 w 110"/>
              <a:gd name="T25" fmla="*/ 0 h 98"/>
              <a:gd name="T26" fmla="*/ 48 w 110"/>
              <a:gd name="T27" fmla="*/ 0 h 98"/>
              <a:gd name="T28" fmla="*/ 36 w 110"/>
              <a:gd name="T29" fmla="*/ 13 h 98"/>
              <a:gd name="T30" fmla="*/ 36 w 110"/>
              <a:gd name="T31" fmla="*/ 13 h 98"/>
              <a:gd name="T32" fmla="*/ 25 w 110"/>
              <a:gd name="T33" fmla="*/ 37 h 98"/>
              <a:gd name="T34" fmla="*/ 25 w 110"/>
              <a:gd name="T35" fmla="*/ 49 h 98"/>
              <a:gd name="T36" fmla="*/ 12 w 110"/>
              <a:gd name="T37" fmla="*/ 49 h 98"/>
              <a:gd name="T38" fmla="*/ 12 w 110"/>
              <a:gd name="T39" fmla="*/ 49 h 98"/>
              <a:gd name="T40" fmla="*/ 12 w 110"/>
              <a:gd name="T41" fmla="*/ 49 h 98"/>
              <a:gd name="T42" fmla="*/ 25 w 110"/>
              <a:gd name="T43" fmla="*/ 49 h 98"/>
              <a:gd name="T44" fmla="*/ 25 w 110"/>
              <a:gd name="T45" fmla="*/ 49 h 98"/>
              <a:gd name="T46" fmla="*/ 36 w 110"/>
              <a:gd name="T47" fmla="*/ 37 h 98"/>
              <a:gd name="T48" fmla="*/ 48 w 110"/>
              <a:gd name="T49" fmla="*/ 25 h 98"/>
              <a:gd name="T50" fmla="*/ 72 w 110"/>
              <a:gd name="T51" fmla="*/ 13 h 98"/>
              <a:gd name="T52" fmla="*/ 72 w 110"/>
              <a:gd name="T53" fmla="*/ 13 h 98"/>
              <a:gd name="T54" fmla="*/ 85 w 110"/>
              <a:gd name="T55" fmla="*/ 25 h 98"/>
              <a:gd name="T56" fmla="*/ 85 w 110"/>
              <a:gd name="T57" fmla="*/ 25 h 98"/>
              <a:gd name="T58" fmla="*/ 96 w 110"/>
              <a:gd name="T59" fmla="*/ 37 h 98"/>
              <a:gd name="T60" fmla="*/ 96 w 110"/>
              <a:gd name="T61" fmla="*/ 49 h 98"/>
              <a:gd name="T62" fmla="*/ 96 w 110"/>
              <a:gd name="T63" fmla="*/ 49 h 98"/>
              <a:gd name="T64" fmla="*/ 96 w 110"/>
              <a:gd name="T65" fmla="*/ 61 h 98"/>
              <a:gd name="T66" fmla="*/ 85 w 110"/>
              <a:gd name="T67" fmla="*/ 73 h 98"/>
              <a:gd name="T68" fmla="*/ 72 w 110"/>
              <a:gd name="T69" fmla="*/ 73 h 98"/>
              <a:gd name="T70" fmla="*/ 36 w 110"/>
              <a:gd name="T71" fmla="*/ 85 h 98"/>
              <a:gd name="T72" fmla="*/ 12 w 110"/>
              <a:gd name="T73" fmla="*/ 85 h 98"/>
              <a:gd name="T74" fmla="*/ 0 w 110"/>
              <a:gd name="T75" fmla="*/ 85 h 98"/>
              <a:gd name="T76" fmla="*/ 0 w 110"/>
              <a:gd name="T77" fmla="*/ 97 h 9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110"/>
              <a:gd name="T118" fmla="*/ 0 h 98"/>
              <a:gd name="T119" fmla="*/ 110 w 110"/>
              <a:gd name="T120" fmla="*/ 98 h 98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110" h="98">
                <a:moveTo>
                  <a:pt x="0" y="97"/>
                </a:moveTo>
                <a:lnTo>
                  <a:pt x="0" y="97"/>
                </a:lnTo>
                <a:lnTo>
                  <a:pt x="12" y="97"/>
                </a:lnTo>
                <a:lnTo>
                  <a:pt x="25" y="97"/>
                </a:lnTo>
                <a:lnTo>
                  <a:pt x="36" y="97"/>
                </a:lnTo>
                <a:lnTo>
                  <a:pt x="60" y="85"/>
                </a:lnTo>
                <a:lnTo>
                  <a:pt x="72" y="85"/>
                </a:lnTo>
                <a:lnTo>
                  <a:pt x="85" y="73"/>
                </a:lnTo>
                <a:lnTo>
                  <a:pt x="96" y="73"/>
                </a:lnTo>
                <a:lnTo>
                  <a:pt x="109" y="61"/>
                </a:lnTo>
                <a:lnTo>
                  <a:pt x="109" y="49"/>
                </a:lnTo>
                <a:lnTo>
                  <a:pt x="109" y="37"/>
                </a:lnTo>
                <a:lnTo>
                  <a:pt x="96" y="25"/>
                </a:lnTo>
                <a:lnTo>
                  <a:pt x="96" y="13"/>
                </a:lnTo>
                <a:lnTo>
                  <a:pt x="85" y="13"/>
                </a:lnTo>
                <a:lnTo>
                  <a:pt x="72" y="0"/>
                </a:lnTo>
                <a:lnTo>
                  <a:pt x="60" y="0"/>
                </a:lnTo>
                <a:lnTo>
                  <a:pt x="48" y="0"/>
                </a:lnTo>
                <a:lnTo>
                  <a:pt x="36" y="13"/>
                </a:lnTo>
                <a:lnTo>
                  <a:pt x="25" y="25"/>
                </a:lnTo>
                <a:lnTo>
                  <a:pt x="25" y="37"/>
                </a:lnTo>
                <a:lnTo>
                  <a:pt x="25" y="49"/>
                </a:lnTo>
                <a:lnTo>
                  <a:pt x="12" y="49"/>
                </a:lnTo>
                <a:lnTo>
                  <a:pt x="25" y="49"/>
                </a:lnTo>
                <a:lnTo>
                  <a:pt x="36" y="37"/>
                </a:lnTo>
                <a:lnTo>
                  <a:pt x="48" y="25"/>
                </a:lnTo>
                <a:lnTo>
                  <a:pt x="60" y="25"/>
                </a:lnTo>
                <a:lnTo>
                  <a:pt x="72" y="13"/>
                </a:lnTo>
                <a:lnTo>
                  <a:pt x="72" y="25"/>
                </a:lnTo>
                <a:lnTo>
                  <a:pt x="85" y="25"/>
                </a:lnTo>
                <a:lnTo>
                  <a:pt x="96" y="37"/>
                </a:lnTo>
                <a:lnTo>
                  <a:pt x="96" y="49"/>
                </a:lnTo>
                <a:lnTo>
                  <a:pt x="96" y="61"/>
                </a:lnTo>
                <a:lnTo>
                  <a:pt x="85" y="61"/>
                </a:lnTo>
                <a:lnTo>
                  <a:pt x="85" y="73"/>
                </a:lnTo>
                <a:lnTo>
                  <a:pt x="72" y="73"/>
                </a:lnTo>
                <a:lnTo>
                  <a:pt x="60" y="85"/>
                </a:lnTo>
                <a:lnTo>
                  <a:pt x="36" y="85"/>
                </a:lnTo>
                <a:lnTo>
                  <a:pt x="25" y="85"/>
                </a:lnTo>
                <a:lnTo>
                  <a:pt x="12" y="85"/>
                </a:lnTo>
                <a:lnTo>
                  <a:pt x="0" y="85"/>
                </a:lnTo>
                <a:lnTo>
                  <a:pt x="0" y="9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07" name="Freeform 18"/>
          <p:cNvSpPr>
            <a:spLocks/>
          </p:cNvSpPr>
          <p:nvPr/>
        </p:nvSpPr>
        <p:spPr bwMode="auto">
          <a:xfrm>
            <a:off x="6811963" y="1839913"/>
            <a:ext cx="134937" cy="96837"/>
          </a:xfrm>
          <a:custGeom>
            <a:avLst/>
            <a:gdLst>
              <a:gd name="T0" fmla="*/ 60 w 85"/>
              <a:gd name="T1" fmla="*/ 60 h 61"/>
              <a:gd name="T2" fmla="*/ 47 w 85"/>
              <a:gd name="T3" fmla="*/ 60 h 61"/>
              <a:gd name="T4" fmla="*/ 36 w 85"/>
              <a:gd name="T5" fmla="*/ 60 h 61"/>
              <a:gd name="T6" fmla="*/ 36 w 85"/>
              <a:gd name="T7" fmla="*/ 60 h 61"/>
              <a:gd name="T8" fmla="*/ 23 w 85"/>
              <a:gd name="T9" fmla="*/ 60 h 61"/>
              <a:gd name="T10" fmla="*/ 23 w 85"/>
              <a:gd name="T11" fmla="*/ 48 h 61"/>
              <a:gd name="T12" fmla="*/ 23 w 85"/>
              <a:gd name="T13" fmla="*/ 36 h 61"/>
              <a:gd name="T14" fmla="*/ 23 w 85"/>
              <a:gd name="T15" fmla="*/ 24 h 61"/>
              <a:gd name="T16" fmla="*/ 36 w 85"/>
              <a:gd name="T17" fmla="*/ 12 h 61"/>
              <a:gd name="T18" fmla="*/ 47 w 85"/>
              <a:gd name="T19" fmla="*/ 12 h 61"/>
              <a:gd name="T20" fmla="*/ 47 w 85"/>
              <a:gd name="T21" fmla="*/ 12 h 61"/>
              <a:gd name="T22" fmla="*/ 60 w 85"/>
              <a:gd name="T23" fmla="*/ 12 h 61"/>
              <a:gd name="T24" fmla="*/ 60 w 85"/>
              <a:gd name="T25" fmla="*/ 24 h 61"/>
              <a:gd name="T26" fmla="*/ 60 w 85"/>
              <a:gd name="T27" fmla="*/ 36 h 61"/>
              <a:gd name="T28" fmla="*/ 60 w 85"/>
              <a:gd name="T29" fmla="*/ 48 h 61"/>
              <a:gd name="T30" fmla="*/ 60 w 85"/>
              <a:gd name="T31" fmla="*/ 48 h 61"/>
              <a:gd name="T32" fmla="*/ 60 w 85"/>
              <a:gd name="T33" fmla="*/ 48 h 61"/>
              <a:gd name="T34" fmla="*/ 60 w 85"/>
              <a:gd name="T35" fmla="*/ 48 h 61"/>
              <a:gd name="T36" fmla="*/ 84 w 85"/>
              <a:gd name="T37" fmla="*/ 36 h 61"/>
              <a:gd name="T38" fmla="*/ 72 w 85"/>
              <a:gd name="T39" fmla="*/ 12 h 61"/>
              <a:gd name="T40" fmla="*/ 72 w 85"/>
              <a:gd name="T41" fmla="*/ 12 h 61"/>
              <a:gd name="T42" fmla="*/ 60 w 85"/>
              <a:gd name="T43" fmla="*/ 0 h 61"/>
              <a:gd name="T44" fmla="*/ 47 w 85"/>
              <a:gd name="T45" fmla="*/ 0 h 61"/>
              <a:gd name="T46" fmla="*/ 47 w 85"/>
              <a:gd name="T47" fmla="*/ 0 h 61"/>
              <a:gd name="T48" fmla="*/ 47 w 85"/>
              <a:gd name="T49" fmla="*/ 0 h 61"/>
              <a:gd name="T50" fmla="*/ 36 w 85"/>
              <a:gd name="T51" fmla="*/ 0 h 61"/>
              <a:gd name="T52" fmla="*/ 23 w 85"/>
              <a:gd name="T53" fmla="*/ 12 h 61"/>
              <a:gd name="T54" fmla="*/ 12 w 85"/>
              <a:gd name="T55" fmla="*/ 12 h 61"/>
              <a:gd name="T56" fmla="*/ 12 w 85"/>
              <a:gd name="T57" fmla="*/ 24 h 61"/>
              <a:gd name="T58" fmla="*/ 0 w 85"/>
              <a:gd name="T59" fmla="*/ 36 h 61"/>
              <a:gd name="T60" fmla="*/ 12 w 85"/>
              <a:gd name="T61" fmla="*/ 48 h 61"/>
              <a:gd name="T62" fmla="*/ 12 w 85"/>
              <a:gd name="T63" fmla="*/ 60 h 61"/>
              <a:gd name="T64" fmla="*/ 23 w 85"/>
              <a:gd name="T65" fmla="*/ 60 h 61"/>
              <a:gd name="T66" fmla="*/ 36 w 85"/>
              <a:gd name="T67" fmla="*/ 60 h 61"/>
              <a:gd name="T68" fmla="*/ 36 w 85"/>
              <a:gd name="T69" fmla="*/ 60 h 61"/>
              <a:gd name="T70" fmla="*/ 47 w 85"/>
              <a:gd name="T71" fmla="*/ 60 h 61"/>
              <a:gd name="T72" fmla="*/ 60 w 85"/>
              <a:gd name="T73" fmla="*/ 60 h 61"/>
              <a:gd name="T74" fmla="*/ 60 w 85"/>
              <a:gd name="T75" fmla="*/ 60 h 61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85"/>
              <a:gd name="T115" fmla="*/ 0 h 61"/>
              <a:gd name="T116" fmla="*/ 85 w 85"/>
              <a:gd name="T117" fmla="*/ 61 h 61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85" h="61">
                <a:moveTo>
                  <a:pt x="60" y="60"/>
                </a:moveTo>
                <a:lnTo>
                  <a:pt x="60" y="60"/>
                </a:lnTo>
                <a:lnTo>
                  <a:pt x="47" y="60"/>
                </a:lnTo>
                <a:lnTo>
                  <a:pt x="36" y="60"/>
                </a:lnTo>
                <a:lnTo>
                  <a:pt x="23" y="60"/>
                </a:lnTo>
                <a:lnTo>
                  <a:pt x="23" y="48"/>
                </a:lnTo>
                <a:lnTo>
                  <a:pt x="23" y="36"/>
                </a:lnTo>
                <a:lnTo>
                  <a:pt x="23" y="24"/>
                </a:lnTo>
                <a:lnTo>
                  <a:pt x="36" y="12"/>
                </a:lnTo>
                <a:lnTo>
                  <a:pt x="47" y="12"/>
                </a:lnTo>
                <a:lnTo>
                  <a:pt x="60" y="12"/>
                </a:lnTo>
                <a:lnTo>
                  <a:pt x="60" y="24"/>
                </a:lnTo>
                <a:lnTo>
                  <a:pt x="60" y="36"/>
                </a:lnTo>
                <a:lnTo>
                  <a:pt x="60" y="48"/>
                </a:lnTo>
                <a:lnTo>
                  <a:pt x="72" y="36"/>
                </a:lnTo>
                <a:lnTo>
                  <a:pt x="84" y="36"/>
                </a:lnTo>
                <a:lnTo>
                  <a:pt x="84" y="24"/>
                </a:lnTo>
                <a:lnTo>
                  <a:pt x="72" y="12"/>
                </a:lnTo>
                <a:lnTo>
                  <a:pt x="60" y="12"/>
                </a:lnTo>
                <a:lnTo>
                  <a:pt x="60" y="0"/>
                </a:lnTo>
                <a:lnTo>
                  <a:pt x="47" y="0"/>
                </a:lnTo>
                <a:lnTo>
                  <a:pt x="36" y="0"/>
                </a:lnTo>
                <a:lnTo>
                  <a:pt x="23" y="12"/>
                </a:lnTo>
                <a:lnTo>
                  <a:pt x="12" y="12"/>
                </a:lnTo>
                <a:lnTo>
                  <a:pt x="12" y="24"/>
                </a:lnTo>
                <a:lnTo>
                  <a:pt x="0" y="36"/>
                </a:lnTo>
                <a:lnTo>
                  <a:pt x="12" y="48"/>
                </a:lnTo>
                <a:lnTo>
                  <a:pt x="12" y="60"/>
                </a:lnTo>
                <a:lnTo>
                  <a:pt x="23" y="60"/>
                </a:lnTo>
                <a:lnTo>
                  <a:pt x="36" y="60"/>
                </a:lnTo>
                <a:lnTo>
                  <a:pt x="47" y="60"/>
                </a:lnTo>
                <a:lnTo>
                  <a:pt x="60" y="6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08" name="Freeform 19"/>
          <p:cNvSpPr>
            <a:spLocks/>
          </p:cNvSpPr>
          <p:nvPr/>
        </p:nvSpPr>
        <p:spPr bwMode="auto">
          <a:xfrm>
            <a:off x="6467475" y="960438"/>
            <a:ext cx="650875" cy="938212"/>
          </a:xfrm>
          <a:custGeom>
            <a:avLst/>
            <a:gdLst>
              <a:gd name="T0" fmla="*/ 133 w 410"/>
              <a:gd name="T1" fmla="*/ 566 h 591"/>
              <a:gd name="T2" fmla="*/ 73 w 410"/>
              <a:gd name="T3" fmla="*/ 506 h 591"/>
              <a:gd name="T4" fmla="*/ 36 w 410"/>
              <a:gd name="T5" fmla="*/ 433 h 591"/>
              <a:gd name="T6" fmla="*/ 24 w 410"/>
              <a:gd name="T7" fmla="*/ 350 h 591"/>
              <a:gd name="T8" fmla="*/ 24 w 410"/>
              <a:gd name="T9" fmla="*/ 253 h 591"/>
              <a:gd name="T10" fmla="*/ 48 w 410"/>
              <a:gd name="T11" fmla="*/ 193 h 591"/>
              <a:gd name="T12" fmla="*/ 96 w 410"/>
              <a:gd name="T13" fmla="*/ 133 h 591"/>
              <a:gd name="T14" fmla="*/ 120 w 410"/>
              <a:gd name="T15" fmla="*/ 133 h 591"/>
              <a:gd name="T16" fmla="*/ 157 w 410"/>
              <a:gd name="T17" fmla="*/ 133 h 591"/>
              <a:gd name="T18" fmla="*/ 204 w 410"/>
              <a:gd name="T19" fmla="*/ 133 h 591"/>
              <a:gd name="T20" fmla="*/ 217 w 410"/>
              <a:gd name="T21" fmla="*/ 121 h 591"/>
              <a:gd name="T22" fmla="*/ 217 w 410"/>
              <a:gd name="T23" fmla="*/ 84 h 591"/>
              <a:gd name="T24" fmla="*/ 240 w 410"/>
              <a:gd name="T25" fmla="*/ 37 h 591"/>
              <a:gd name="T26" fmla="*/ 264 w 410"/>
              <a:gd name="T27" fmla="*/ 24 h 591"/>
              <a:gd name="T28" fmla="*/ 313 w 410"/>
              <a:gd name="T29" fmla="*/ 0 h 591"/>
              <a:gd name="T30" fmla="*/ 349 w 410"/>
              <a:gd name="T31" fmla="*/ 13 h 591"/>
              <a:gd name="T32" fmla="*/ 362 w 410"/>
              <a:gd name="T33" fmla="*/ 24 h 591"/>
              <a:gd name="T34" fmla="*/ 349 w 410"/>
              <a:gd name="T35" fmla="*/ 24 h 591"/>
              <a:gd name="T36" fmla="*/ 325 w 410"/>
              <a:gd name="T37" fmla="*/ 61 h 591"/>
              <a:gd name="T38" fmla="*/ 313 w 410"/>
              <a:gd name="T39" fmla="*/ 108 h 591"/>
              <a:gd name="T40" fmla="*/ 349 w 410"/>
              <a:gd name="T41" fmla="*/ 181 h 591"/>
              <a:gd name="T42" fmla="*/ 373 w 410"/>
              <a:gd name="T43" fmla="*/ 217 h 591"/>
              <a:gd name="T44" fmla="*/ 397 w 410"/>
              <a:gd name="T45" fmla="*/ 229 h 591"/>
              <a:gd name="T46" fmla="*/ 397 w 410"/>
              <a:gd name="T47" fmla="*/ 229 h 591"/>
              <a:gd name="T48" fmla="*/ 362 w 410"/>
              <a:gd name="T49" fmla="*/ 241 h 591"/>
              <a:gd name="T50" fmla="*/ 325 w 410"/>
              <a:gd name="T51" fmla="*/ 241 h 591"/>
              <a:gd name="T52" fmla="*/ 289 w 410"/>
              <a:gd name="T53" fmla="*/ 229 h 591"/>
              <a:gd name="T54" fmla="*/ 229 w 410"/>
              <a:gd name="T55" fmla="*/ 181 h 591"/>
              <a:gd name="T56" fmla="*/ 229 w 410"/>
              <a:gd name="T57" fmla="*/ 181 h 591"/>
              <a:gd name="T58" fmla="*/ 253 w 410"/>
              <a:gd name="T59" fmla="*/ 217 h 591"/>
              <a:gd name="T60" fmla="*/ 277 w 410"/>
              <a:gd name="T61" fmla="*/ 241 h 591"/>
              <a:gd name="T62" fmla="*/ 325 w 410"/>
              <a:gd name="T63" fmla="*/ 253 h 591"/>
              <a:gd name="T64" fmla="*/ 397 w 410"/>
              <a:gd name="T65" fmla="*/ 241 h 591"/>
              <a:gd name="T66" fmla="*/ 409 w 410"/>
              <a:gd name="T67" fmla="*/ 229 h 591"/>
              <a:gd name="T68" fmla="*/ 385 w 410"/>
              <a:gd name="T69" fmla="*/ 206 h 591"/>
              <a:gd name="T70" fmla="*/ 362 w 410"/>
              <a:gd name="T71" fmla="*/ 181 h 591"/>
              <a:gd name="T72" fmla="*/ 337 w 410"/>
              <a:gd name="T73" fmla="*/ 121 h 591"/>
              <a:gd name="T74" fmla="*/ 337 w 410"/>
              <a:gd name="T75" fmla="*/ 48 h 591"/>
              <a:gd name="T76" fmla="*/ 362 w 410"/>
              <a:gd name="T77" fmla="*/ 24 h 591"/>
              <a:gd name="T78" fmla="*/ 362 w 410"/>
              <a:gd name="T79" fmla="*/ 13 h 591"/>
              <a:gd name="T80" fmla="*/ 337 w 410"/>
              <a:gd name="T81" fmla="*/ 0 h 591"/>
              <a:gd name="T82" fmla="*/ 289 w 410"/>
              <a:gd name="T83" fmla="*/ 0 h 591"/>
              <a:gd name="T84" fmla="*/ 240 w 410"/>
              <a:gd name="T85" fmla="*/ 24 h 591"/>
              <a:gd name="T86" fmla="*/ 217 w 410"/>
              <a:gd name="T87" fmla="*/ 48 h 591"/>
              <a:gd name="T88" fmla="*/ 204 w 410"/>
              <a:gd name="T89" fmla="*/ 84 h 591"/>
              <a:gd name="T90" fmla="*/ 204 w 410"/>
              <a:gd name="T91" fmla="*/ 108 h 591"/>
              <a:gd name="T92" fmla="*/ 204 w 410"/>
              <a:gd name="T93" fmla="*/ 133 h 591"/>
              <a:gd name="T94" fmla="*/ 204 w 410"/>
              <a:gd name="T95" fmla="*/ 133 h 591"/>
              <a:gd name="T96" fmla="*/ 157 w 410"/>
              <a:gd name="T97" fmla="*/ 108 h 591"/>
              <a:gd name="T98" fmla="*/ 120 w 410"/>
              <a:gd name="T99" fmla="*/ 108 h 591"/>
              <a:gd name="T100" fmla="*/ 84 w 410"/>
              <a:gd name="T101" fmla="*/ 133 h 591"/>
              <a:gd name="T102" fmla="*/ 36 w 410"/>
              <a:gd name="T103" fmla="*/ 169 h 591"/>
              <a:gd name="T104" fmla="*/ 12 w 410"/>
              <a:gd name="T105" fmla="*/ 229 h 591"/>
              <a:gd name="T106" fmla="*/ 0 w 410"/>
              <a:gd name="T107" fmla="*/ 313 h 591"/>
              <a:gd name="T108" fmla="*/ 12 w 410"/>
              <a:gd name="T109" fmla="*/ 410 h 591"/>
              <a:gd name="T110" fmla="*/ 48 w 410"/>
              <a:gd name="T111" fmla="*/ 482 h 591"/>
              <a:gd name="T112" fmla="*/ 96 w 410"/>
              <a:gd name="T113" fmla="*/ 554 h 591"/>
              <a:gd name="T114" fmla="*/ 133 w 410"/>
              <a:gd name="T115" fmla="*/ 578 h 591"/>
              <a:gd name="T116" fmla="*/ 157 w 410"/>
              <a:gd name="T117" fmla="*/ 578 h 59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410"/>
              <a:gd name="T178" fmla="*/ 0 h 591"/>
              <a:gd name="T179" fmla="*/ 410 w 410"/>
              <a:gd name="T180" fmla="*/ 591 h 591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410" h="591">
                <a:moveTo>
                  <a:pt x="157" y="578"/>
                </a:moveTo>
                <a:lnTo>
                  <a:pt x="157" y="578"/>
                </a:lnTo>
                <a:lnTo>
                  <a:pt x="144" y="578"/>
                </a:lnTo>
                <a:lnTo>
                  <a:pt x="133" y="566"/>
                </a:lnTo>
                <a:lnTo>
                  <a:pt x="120" y="566"/>
                </a:lnTo>
                <a:lnTo>
                  <a:pt x="120" y="554"/>
                </a:lnTo>
                <a:lnTo>
                  <a:pt x="108" y="530"/>
                </a:lnTo>
                <a:lnTo>
                  <a:pt x="84" y="517"/>
                </a:lnTo>
                <a:lnTo>
                  <a:pt x="73" y="506"/>
                </a:lnTo>
                <a:lnTo>
                  <a:pt x="73" y="494"/>
                </a:lnTo>
                <a:lnTo>
                  <a:pt x="60" y="470"/>
                </a:lnTo>
                <a:lnTo>
                  <a:pt x="48" y="446"/>
                </a:lnTo>
                <a:lnTo>
                  <a:pt x="36" y="433"/>
                </a:lnTo>
                <a:lnTo>
                  <a:pt x="36" y="422"/>
                </a:lnTo>
                <a:lnTo>
                  <a:pt x="24" y="397"/>
                </a:lnTo>
                <a:lnTo>
                  <a:pt x="24" y="373"/>
                </a:lnTo>
                <a:lnTo>
                  <a:pt x="24" y="361"/>
                </a:lnTo>
                <a:lnTo>
                  <a:pt x="24" y="350"/>
                </a:lnTo>
                <a:lnTo>
                  <a:pt x="12" y="326"/>
                </a:lnTo>
                <a:lnTo>
                  <a:pt x="12" y="313"/>
                </a:lnTo>
                <a:lnTo>
                  <a:pt x="12" y="289"/>
                </a:lnTo>
                <a:lnTo>
                  <a:pt x="24" y="277"/>
                </a:lnTo>
                <a:lnTo>
                  <a:pt x="24" y="253"/>
                </a:lnTo>
                <a:lnTo>
                  <a:pt x="24" y="241"/>
                </a:lnTo>
                <a:lnTo>
                  <a:pt x="24" y="229"/>
                </a:lnTo>
                <a:lnTo>
                  <a:pt x="36" y="217"/>
                </a:lnTo>
                <a:lnTo>
                  <a:pt x="36" y="206"/>
                </a:lnTo>
                <a:lnTo>
                  <a:pt x="48" y="193"/>
                </a:lnTo>
                <a:lnTo>
                  <a:pt x="60" y="181"/>
                </a:lnTo>
                <a:lnTo>
                  <a:pt x="73" y="169"/>
                </a:lnTo>
                <a:lnTo>
                  <a:pt x="73" y="157"/>
                </a:lnTo>
                <a:lnTo>
                  <a:pt x="84" y="144"/>
                </a:lnTo>
                <a:lnTo>
                  <a:pt x="96" y="133"/>
                </a:lnTo>
                <a:lnTo>
                  <a:pt x="108" y="133"/>
                </a:lnTo>
                <a:lnTo>
                  <a:pt x="120" y="133"/>
                </a:lnTo>
                <a:lnTo>
                  <a:pt x="133" y="121"/>
                </a:lnTo>
                <a:lnTo>
                  <a:pt x="144" y="121"/>
                </a:lnTo>
                <a:lnTo>
                  <a:pt x="157" y="133"/>
                </a:lnTo>
                <a:lnTo>
                  <a:pt x="169" y="133"/>
                </a:lnTo>
                <a:lnTo>
                  <a:pt x="180" y="133"/>
                </a:lnTo>
                <a:lnTo>
                  <a:pt x="193" y="133"/>
                </a:lnTo>
                <a:lnTo>
                  <a:pt x="204" y="133"/>
                </a:lnTo>
                <a:lnTo>
                  <a:pt x="217" y="133"/>
                </a:lnTo>
                <a:lnTo>
                  <a:pt x="217" y="121"/>
                </a:lnTo>
                <a:lnTo>
                  <a:pt x="217" y="97"/>
                </a:lnTo>
                <a:lnTo>
                  <a:pt x="217" y="84"/>
                </a:lnTo>
                <a:lnTo>
                  <a:pt x="217" y="73"/>
                </a:lnTo>
                <a:lnTo>
                  <a:pt x="217" y="61"/>
                </a:lnTo>
                <a:lnTo>
                  <a:pt x="229" y="48"/>
                </a:lnTo>
                <a:lnTo>
                  <a:pt x="240" y="37"/>
                </a:lnTo>
                <a:lnTo>
                  <a:pt x="253" y="37"/>
                </a:lnTo>
                <a:lnTo>
                  <a:pt x="253" y="24"/>
                </a:lnTo>
                <a:lnTo>
                  <a:pt x="264" y="24"/>
                </a:lnTo>
                <a:lnTo>
                  <a:pt x="264" y="13"/>
                </a:lnTo>
                <a:lnTo>
                  <a:pt x="277" y="13"/>
                </a:lnTo>
                <a:lnTo>
                  <a:pt x="289" y="0"/>
                </a:lnTo>
                <a:lnTo>
                  <a:pt x="313" y="0"/>
                </a:lnTo>
                <a:lnTo>
                  <a:pt x="325" y="0"/>
                </a:lnTo>
                <a:lnTo>
                  <a:pt x="337" y="0"/>
                </a:lnTo>
                <a:lnTo>
                  <a:pt x="349" y="0"/>
                </a:lnTo>
                <a:lnTo>
                  <a:pt x="349" y="13"/>
                </a:lnTo>
                <a:lnTo>
                  <a:pt x="362" y="13"/>
                </a:lnTo>
                <a:lnTo>
                  <a:pt x="362" y="24"/>
                </a:lnTo>
                <a:lnTo>
                  <a:pt x="362" y="13"/>
                </a:lnTo>
                <a:lnTo>
                  <a:pt x="349" y="24"/>
                </a:lnTo>
                <a:lnTo>
                  <a:pt x="337" y="37"/>
                </a:lnTo>
                <a:lnTo>
                  <a:pt x="325" y="37"/>
                </a:lnTo>
                <a:lnTo>
                  <a:pt x="325" y="48"/>
                </a:lnTo>
                <a:lnTo>
                  <a:pt x="325" y="61"/>
                </a:lnTo>
                <a:lnTo>
                  <a:pt x="313" y="61"/>
                </a:lnTo>
                <a:lnTo>
                  <a:pt x="313" y="84"/>
                </a:lnTo>
                <a:lnTo>
                  <a:pt x="313" y="108"/>
                </a:lnTo>
                <a:lnTo>
                  <a:pt x="325" y="133"/>
                </a:lnTo>
                <a:lnTo>
                  <a:pt x="337" y="144"/>
                </a:lnTo>
                <a:lnTo>
                  <a:pt x="337" y="157"/>
                </a:lnTo>
                <a:lnTo>
                  <a:pt x="349" y="169"/>
                </a:lnTo>
                <a:lnTo>
                  <a:pt x="349" y="181"/>
                </a:lnTo>
                <a:lnTo>
                  <a:pt x="362" y="181"/>
                </a:lnTo>
                <a:lnTo>
                  <a:pt x="362" y="193"/>
                </a:lnTo>
                <a:lnTo>
                  <a:pt x="362" y="206"/>
                </a:lnTo>
                <a:lnTo>
                  <a:pt x="373" y="206"/>
                </a:lnTo>
                <a:lnTo>
                  <a:pt x="373" y="217"/>
                </a:lnTo>
                <a:lnTo>
                  <a:pt x="385" y="229"/>
                </a:lnTo>
                <a:lnTo>
                  <a:pt x="397" y="229"/>
                </a:lnTo>
                <a:lnTo>
                  <a:pt x="409" y="229"/>
                </a:lnTo>
                <a:lnTo>
                  <a:pt x="397" y="229"/>
                </a:lnTo>
                <a:lnTo>
                  <a:pt x="385" y="229"/>
                </a:lnTo>
                <a:lnTo>
                  <a:pt x="373" y="241"/>
                </a:lnTo>
                <a:lnTo>
                  <a:pt x="362" y="241"/>
                </a:lnTo>
                <a:lnTo>
                  <a:pt x="349" y="241"/>
                </a:lnTo>
                <a:lnTo>
                  <a:pt x="337" y="241"/>
                </a:lnTo>
                <a:lnTo>
                  <a:pt x="325" y="241"/>
                </a:lnTo>
                <a:lnTo>
                  <a:pt x="313" y="241"/>
                </a:lnTo>
                <a:lnTo>
                  <a:pt x="313" y="229"/>
                </a:lnTo>
                <a:lnTo>
                  <a:pt x="301" y="229"/>
                </a:lnTo>
                <a:lnTo>
                  <a:pt x="289" y="229"/>
                </a:lnTo>
                <a:lnTo>
                  <a:pt x="277" y="217"/>
                </a:lnTo>
                <a:lnTo>
                  <a:pt x="264" y="206"/>
                </a:lnTo>
                <a:lnTo>
                  <a:pt x="253" y="193"/>
                </a:lnTo>
                <a:lnTo>
                  <a:pt x="240" y="181"/>
                </a:lnTo>
                <a:lnTo>
                  <a:pt x="229" y="181"/>
                </a:lnTo>
                <a:lnTo>
                  <a:pt x="240" y="181"/>
                </a:lnTo>
                <a:lnTo>
                  <a:pt x="240" y="193"/>
                </a:lnTo>
                <a:lnTo>
                  <a:pt x="253" y="206"/>
                </a:lnTo>
                <a:lnTo>
                  <a:pt x="253" y="217"/>
                </a:lnTo>
                <a:lnTo>
                  <a:pt x="264" y="229"/>
                </a:lnTo>
                <a:lnTo>
                  <a:pt x="277" y="229"/>
                </a:lnTo>
                <a:lnTo>
                  <a:pt x="277" y="241"/>
                </a:lnTo>
                <a:lnTo>
                  <a:pt x="301" y="241"/>
                </a:lnTo>
                <a:lnTo>
                  <a:pt x="313" y="253"/>
                </a:lnTo>
                <a:lnTo>
                  <a:pt x="325" y="253"/>
                </a:lnTo>
                <a:lnTo>
                  <a:pt x="337" y="253"/>
                </a:lnTo>
                <a:lnTo>
                  <a:pt x="349" y="253"/>
                </a:lnTo>
                <a:lnTo>
                  <a:pt x="362" y="253"/>
                </a:lnTo>
                <a:lnTo>
                  <a:pt x="385" y="241"/>
                </a:lnTo>
                <a:lnTo>
                  <a:pt x="397" y="241"/>
                </a:lnTo>
                <a:lnTo>
                  <a:pt x="409" y="229"/>
                </a:lnTo>
                <a:lnTo>
                  <a:pt x="397" y="217"/>
                </a:lnTo>
                <a:lnTo>
                  <a:pt x="385" y="206"/>
                </a:lnTo>
                <a:lnTo>
                  <a:pt x="373" y="206"/>
                </a:lnTo>
                <a:lnTo>
                  <a:pt x="362" y="193"/>
                </a:lnTo>
                <a:lnTo>
                  <a:pt x="362" y="181"/>
                </a:lnTo>
                <a:lnTo>
                  <a:pt x="349" y="169"/>
                </a:lnTo>
                <a:lnTo>
                  <a:pt x="349" y="157"/>
                </a:lnTo>
                <a:lnTo>
                  <a:pt x="349" y="144"/>
                </a:lnTo>
                <a:lnTo>
                  <a:pt x="337" y="133"/>
                </a:lnTo>
                <a:lnTo>
                  <a:pt x="337" y="121"/>
                </a:lnTo>
                <a:lnTo>
                  <a:pt x="325" y="84"/>
                </a:lnTo>
                <a:lnTo>
                  <a:pt x="325" y="73"/>
                </a:lnTo>
                <a:lnTo>
                  <a:pt x="325" y="61"/>
                </a:lnTo>
                <a:lnTo>
                  <a:pt x="337" y="48"/>
                </a:lnTo>
                <a:lnTo>
                  <a:pt x="337" y="37"/>
                </a:lnTo>
                <a:lnTo>
                  <a:pt x="349" y="37"/>
                </a:lnTo>
                <a:lnTo>
                  <a:pt x="362" y="24"/>
                </a:lnTo>
                <a:lnTo>
                  <a:pt x="362" y="13"/>
                </a:lnTo>
                <a:lnTo>
                  <a:pt x="362" y="0"/>
                </a:lnTo>
                <a:lnTo>
                  <a:pt x="349" y="0"/>
                </a:lnTo>
                <a:lnTo>
                  <a:pt x="337" y="0"/>
                </a:lnTo>
                <a:lnTo>
                  <a:pt x="325" y="0"/>
                </a:lnTo>
                <a:lnTo>
                  <a:pt x="313" y="0"/>
                </a:lnTo>
                <a:lnTo>
                  <a:pt x="301" y="0"/>
                </a:lnTo>
                <a:lnTo>
                  <a:pt x="289" y="0"/>
                </a:lnTo>
                <a:lnTo>
                  <a:pt x="277" y="0"/>
                </a:lnTo>
                <a:lnTo>
                  <a:pt x="264" y="13"/>
                </a:lnTo>
                <a:lnTo>
                  <a:pt x="253" y="24"/>
                </a:lnTo>
                <a:lnTo>
                  <a:pt x="240" y="24"/>
                </a:lnTo>
                <a:lnTo>
                  <a:pt x="229" y="37"/>
                </a:lnTo>
                <a:lnTo>
                  <a:pt x="217" y="37"/>
                </a:lnTo>
                <a:lnTo>
                  <a:pt x="217" y="48"/>
                </a:lnTo>
                <a:lnTo>
                  <a:pt x="217" y="61"/>
                </a:lnTo>
                <a:lnTo>
                  <a:pt x="204" y="61"/>
                </a:lnTo>
                <a:lnTo>
                  <a:pt x="204" y="73"/>
                </a:lnTo>
                <a:lnTo>
                  <a:pt x="204" y="84"/>
                </a:lnTo>
                <a:lnTo>
                  <a:pt x="204" y="97"/>
                </a:lnTo>
                <a:lnTo>
                  <a:pt x="204" y="108"/>
                </a:lnTo>
                <a:lnTo>
                  <a:pt x="204" y="121"/>
                </a:lnTo>
                <a:lnTo>
                  <a:pt x="204" y="133"/>
                </a:lnTo>
                <a:lnTo>
                  <a:pt x="193" y="133"/>
                </a:lnTo>
                <a:lnTo>
                  <a:pt x="180" y="133"/>
                </a:lnTo>
                <a:lnTo>
                  <a:pt x="169" y="121"/>
                </a:lnTo>
                <a:lnTo>
                  <a:pt x="157" y="108"/>
                </a:lnTo>
                <a:lnTo>
                  <a:pt x="144" y="108"/>
                </a:lnTo>
                <a:lnTo>
                  <a:pt x="133" y="108"/>
                </a:lnTo>
                <a:lnTo>
                  <a:pt x="120" y="108"/>
                </a:lnTo>
                <a:lnTo>
                  <a:pt x="108" y="108"/>
                </a:lnTo>
                <a:lnTo>
                  <a:pt x="96" y="121"/>
                </a:lnTo>
                <a:lnTo>
                  <a:pt x="84" y="133"/>
                </a:lnTo>
                <a:lnTo>
                  <a:pt x="73" y="133"/>
                </a:lnTo>
                <a:lnTo>
                  <a:pt x="60" y="144"/>
                </a:lnTo>
                <a:lnTo>
                  <a:pt x="36" y="169"/>
                </a:lnTo>
                <a:lnTo>
                  <a:pt x="36" y="181"/>
                </a:lnTo>
                <a:lnTo>
                  <a:pt x="24" y="181"/>
                </a:lnTo>
                <a:lnTo>
                  <a:pt x="24" y="193"/>
                </a:lnTo>
                <a:lnTo>
                  <a:pt x="12" y="217"/>
                </a:lnTo>
                <a:lnTo>
                  <a:pt x="12" y="229"/>
                </a:lnTo>
                <a:lnTo>
                  <a:pt x="0" y="253"/>
                </a:lnTo>
                <a:lnTo>
                  <a:pt x="0" y="266"/>
                </a:lnTo>
                <a:lnTo>
                  <a:pt x="0" y="277"/>
                </a:lnTo>
                <a:lnTo>
                  <a:pt x="0" y="289"/>
                </a:lnTo>
                <a:lnTo>
                  <a:pt x="0" y="313"/>
                </a:lnTo>
                <a:lnTo>
                  <a:pt x="0" y="326"/>
                </a:lnTo>
                <a:lnTo>
                  <a:pt x="0" y="350"/>
                </a:lnTo>
                <a:lnTo>
                  <a:pt x="0" y="373"/>
                </a:lnTo>
                <a:lnTo>
                  <a:pt x="12" y="386"/>
                </a:lnTo>
                <a:lnTo>
                  <a:pt x="12" y="410"/>
                </a:lnTo>
                <a:lnTo>
                  <a:pt x="24" y="422"/>
                </a:lnTo>
                <a:lnTo>
                  <a:pt x="24" y="433"/>
                </a:lnTo>
                <a:lnTo>
                  <a:pt x="36" y="457"/>
                </a:lnTo>
                <a:lnTo>
                  <a:pt x="36" y="470"/>
                </a:lnTo>
                <a:lnTo>
                  <a:pt x="48" y="482"/>
                </a:lnTo>
                <a:lnTo>
                  <a:pt x="60" y="506"/>
                </a:lnTo>
                <a:lnTo>
                  <a:pt x="73" y="517"/>
                </a:lnTo>
                <a:lnTo>
                  <a:pt x="73" y="530"/>
                </a:lnTo>
                <a:lnTo>
                  <a:pt x="96" y="542"/>
                </a:lnTo>
                <a:lnTo>
                  <a:pt x="96" y="554"/>
                </a:lnTo>
                <a:lnTo>
                  <a:pt x="108" y="566"/>
                </a:lnTo>
                <a:lnTo>
                  <a:pt x="120" y="566"/>
                </a:lnTo>
                <a:lnTo>
                  <a:pt x="133" y="578"/>
                </a:lnTo>
                <a:lnTo>
                  <a:pt x="144" y="578"/>
                </a:lnTo>
                <a:lnTo>
                  <a:pt x="157" y="590"/>
                </a:lnTo>
                <a:lnTo>
                  <a:pt x="157" y="578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09" name="Freeform 20"/>
          <p:cNvSpPr>
            <a:spLocks/>
          </p:cNvSpPr>
          <p:nvPr/>
        </p:nvSpPr>
        <p:spPr bwMode="auto">
          <a:xfrm>
            <a:off x="6657975" y="1457325"/>
            <a:ext cx="174625" cy="174625"/>
          </a:xfrm>
          <a:custGeom>
            <a:avLst/>
            <a:gdLst>
              <a:gd name="T0" fmla="*/ 84 w 110"/>
              <a:gd name="T1" fmla="*/ 109 h 110"/>
              <a:gd name="T2" fmla="*/ 60 w 110"/>
              <a:gd name="T3" fmla="*/ 109 h 110"/>
              <a:gd name="T4" fmla="*/ 49 w 110"/>
              <a:gd name="T5" fmla="*/ 109 h 110"/>
              <a:gd name="T6" fmla="*/ 49 w 110"/>
              <a:gd name="T7" fmla="*/ 109 h 110"/>
              <a:gd name="T8" fmla="*/ 37 w 110"/>
              <a:gd name="T9" fmla="*/ 84 h 110"/>
              <a:gd name="T10" fmla="*/ 24 w 110"/>
              <a:gd name="T11" fmla="*/ 60 h 110"/>
              <a:gd name="T12" fmla="*/ 13 w 110"/>
              <a:gd name="T13" fmla="*/ 37 h 110"/>
              <a:gd name="T14" fmla="*/ 13 w 110"/>
              <a:gd name="T15" fmla="*/ 13 h 110"/>
              <a:gd name="T16" fmla="*/ 13 w 110"/>
              <a:gd name="T17" fmla="*/ 13 h 110"/>
              <a:gd name="T18" fmla="*/ 13 w 110"/>
              <a:gd name="T19" fmla="*/ 13 h 110"/>
              <a:gd name="T20" fmla="*/ 24 w 110"/>
              <a:gd name="T21" fmla="*/ 13 h 110"/>
              <a:gd name="T22" fmla="*/ 24 w 110"/>
              <a:gd name="T23" fmla="*/ 13 h 110"/>
              <a:gd name="T24" fmla="*/ 49 w 110"/>
              <a:gd name="T25" fmla="*/ 13 h 110"/>
              <a:gd name="T26" fmla="*/ 60 w 110"/>
              <a:gd name="T27" fmla="*/ 37 h 110"/>
              <a:gd name="T28" fmla="*/ 97 w 110"/>
              <a:gd name="T29" fmla="*/ 48 h 110"/>
              <a:gd name="T30" fmla="*/ 97 w 110"/>
              <a:gd name="T31" fmla="*/ 48 h 110"/>
              <a:gd name="T32" fmla="*/ 97 w 110"/>
              <a:gd name="T33" fmla="*/ 60 h 110"/>
              <a:gd name="T34" fmla="*/ 97 w 110"/>
              <a:gd name="T35" fmla="*/ 84 h 110"/>
              <a:gd name="T36" fmla="*/ 97 w 110"/>
              <a:gd name="T37" fmla="*/ 84 h 110"/>
              <a:gd name="T38" fmla="*/ 97 w 110"/>
              <a:gd name="T39" fmla="*/ 84 h 110"/>
              <a:gd name="T40" fmla="*/ 109 w 110"/>
              <a:gd name="T41" fmla="*/ 60 h 110"/>
              <a:gd name="T42" fmla="*/ 109 w 110"/>
              <a:gd name="T43" fmla="*/ 60 h 110"/>
              <a:gd name="T44" fmla="*/ 109 w 110"/>
              <a:gd name="T45" fmla="*/ 37 h 110"/>
              <a:gd name="T46" fmla="*/ 97 w 110"/>
              <a:gd name="T47" fmla="*/ 37 h 110"/>
              <a:gd name="T48" fmla="*/ 84 w 110"/>
              <a:gd name="T49" fmla="*/ 24 h 110"/>
              <a:gd name="T50" fmla="*/ 60 w 110"/>
              <a:gd name="T51" fmla="*/ 24 h 110"/>
              <a:gd name="T52" fmla="*/ 49 w 110"/>
              <a:gd name="T53" fmla="*/ 13 h 110"/>
              <a:gd name="T54" fmla="*/ 37 w 110"/>
              <a:gd name="T55" fmla="*/ 13 h 110"/>
              <a:gd name="T56" fmla="*/ 24 w 110"/>
              <a:gd name="T57" fmla="*/ 0 h 110"/>
              <a:gd name="T58" fmla="*/ 13 w 110"/>
              <a:gd name="T59" fmla="*/ 0 h 110"/>
              <a:gd name="T60" fmla="*/ 0 w 110"/>
              <a:gd name="T61" fmla="*/ 13 h 110"/>
              <a:gd name="T62" fmla="*/ 0 w 110"/>
              <a:gd name="T63" fmla="*/ 13 h 110"/>
              <a:gd name="T64" fmla="*/ 0 w 110"/>
              <a:gd name="T65" fmla="*/ 24 h 110"/>
              <a:gd name="T66" fmla="*/ 0 w 110"/>
              <a:gd name="T67" fmla="*/ 37 h 110"/>
              <a:gd name="T68" fmla="*/ 0 w 110"/>
              <a:gd name="T69" fmla="*/ 60 h 110"/>
              <a:gd name="T70" fmla="*/ 13 w 110"/>
              <a:gd name="T71" fmla="*/ 84 h 110"/>
              <a:gd name="T72" fmla="*/ 24 w 110"/>
              <a:gd name="T73" fmla="*/ 97 h 110"/>
              <a:gd name="T74" fmla="*/ 37 w 110"/>
              <a:gd name="T75" fmla="*/ 109 h 110"/>
              <a:gd name="T76" fmla="*/ 49 w 110"/>
              <a:gd name="T77" fmla="*/ 109 h 110"/>
              <a:gd name="T78" fmla="*/ 60 w 110"/>
              <a:gd name="T79" fmla="*/ 109 h 110"/>
              <a:gd name="T80" fmla="*/ 73 w 110"/>
              <a:gd name="T81" fmla="*/ 109 h 110"/>
              <a:gd name="T82" fmla="*/ 84 w 110"/>
              <a:gd name="T83" fmla="*/ 109 h 110"/>
              <a:gd name="T84" fmla="*/ 84 w 110"/>
              <a:gd name="T85" fmla="*/ 109 h 11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10"/>
              <a:gd name="T130" fmla="*/ 0 h 110"/>
              <a:gd name="T131" fmla="*/ 110 w 110"/>
              <a:gd name="T132" fmla="*/ 110 h 110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10" h="110">
                <a:moveTo>
                  <a:pt x="84" y="109"/>
                </a:moveTo>
                <a:lnTo>
                  <a:pt x="84" y="109"/>
                </a:lnTo>
                <a:lnTo>
                  <a:pt x="73" y="109"/>
                </a:lnTo>
                <a:lnTo>
                  <a:pt x="60" y="109"/>
                </a:lnTo>
                <a:lnTo>
                  <a:pt x="49" y="109"/>
                </a:lnTo>
                <a:lnTo>
                  <a:pt x="49" y="97"/>
                </a:lnTo>
                <a:lnTo>
                  <a:pt x="37" y="84"/>
                </a:lnTo>
                <a:lnTo>
                  <a:pt x="24" y="73"/>
                </a:lnTo>
                <a:lnTo>
                  <a:pt x="24" y="60"/>
                </a:lnTo>
                <a:lnTo>
                  <a:pt x="13" y="48"/>
                </a:lnTo>
                <a:lnTo>
                  <a:pt x="13" y="37"/>
                </a:lnTo>
                <a:lnTo>
                  <a:pt x="13" y="24"/>
                </a:lnTo>
                <a:lnTo>
                  <a:pt x="13" y="13"/>
                </a:lnTo>
                <a:lnTo>
                  <a:pt x="24" y="13"/>
                </a:lnTo>
                <a:lnTo>
                  <a:pt x="37" y="13"/>
                </a:lnTo>
                <a:lnTo>
                  <a:pt x="49" y="13"/>
                </a:lnTo>
                <a:lnTo>
                  <a:pt x="49" y="24"/>
                </a:lnTo>
                <a:lnTo>
                  <a:pt x="60" y="37"/>
                </a:lnTo>
                <a:lnTo>
                  <a:pt x="84" y="48"/>
                </a:lnTo>
                <a:lnTo>
                  <a:pt x="97" y="48"/>
                </a:lnTo>
                <a:lnTo>
                  <a:pt x="97" y="60"/>
                </a:lnTo>
                <a:lnTo>
                  <a:pt x="97" y="73"/>
                </a:lnTo>
                <a:lnTo>
                  <a:pt x="97" y="84"/>
                </a:lnTo>
                <a:lnTo>
                  <a:pt x="109" y="60"/>
                </a:lnTo>
                <a:lnTo>
                  <a:pt x="109" y="48"/>
                </a:lnTo>
                <a:lnTo>
                  <a:pt x="109" y="37"/>
                </a:lnTo>
                <a:lnTo>
                  <a:pt x="97" y="37"/>
                </a:lnTo>
                <a:lnTo>
                  <a:pt x="84" y="24"/>
                </a:lnTo>
                <a:lnTo>
                  <a:pt x="73" y="24"/>
                </a:lnTo>
                <a:lnTo>
                  <a:pt x="60" y="24"/>
                </a:lnTo>
                <a:lnTo>
                  <a:pt x="49" y="13"/>
                </a:lnTo>
                <a:lnTo>
                  <a:pt x="37" y="13"/>
                </a:lnTo>
                <a:lnTo>
                  <a:pt x="24" y="0"/>
                </a:lnTo>
                <a:lnTo>
                  <a:pt x="13" y="0"/>
                </a:lnTo>
                <a:lnTo>
                  <a:pt x="13" y="13"/>
                </a:lnTo>
                <a:lnTo>
                  <a:pt x="0" y="13"/>
                </a:lnTo>
                <a:lnTo>
                  <a:pt x="0" y="24"/>
                </a:lnTo>
                <a:lnTo>
                  <a:pt x="0" y="37"/>
                </a:lnTo>
                <a:lnTo>
                  <a:pt x="0" y="60"/>
                </a:lnTo>
                <a:lnTo>
                  <a:pt x="13" y="84"/>
                </a:lnTo>
                <a:lnTo>
                  <a:pt x="24" y="97"/>
                </a:lnTo>
                <a:lnTo>
                  <a:pt x="37" y="109"/>
                </a:lnTo>
                <a:lnTo>
                  <a:pt x="49" y="109"/>
                </a:lnTo>
                <a:lnTo>
                  <a:pt x="60" y="109"/>
                </a:lnTo>
                <a:lnTo>
                  <a:pt x="73" y="109"/>
                </a:lnTo>
                <a:lnTo>
                  <a:pt x="84" y="109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10" name="Freeform 21"/>
          <p:cNvSpPr>
            <a:spLocks/>
          </p:cNvSpPr>
          <p:nvPr/>
        </p:nvSpPr>
        <p:spPr bwMode="auto">
          <a:xfrm>
            <a:off x="6735763" y="1247775"/>
            <a:ext cx="230187" cy="439738"/>
          </a:xfrm>
          <a:custGeom>
            <a:avLst/>
            <a:gdLst>
              <a:gd name="T0" fmla="*/ 144 w 145"/>
              <a:gd name="T1" fmla="*/ 276 h 277"/>
              <a:gd name="T2" fmla="*/ 132 w 145"/>
              <a:gd name="T3" fmla="*/ 252 h 277"/>
              <a:gd name="T4" fmla="*/ 120 w 145"/>
              <a:gd name="T5" fmla="*/ 241 h 277"/>
              <a:gd name="T6" fmla="*/ 95 w 145"/>
              <a:gd name="T7" fmla="*/ 216 h 277"/>
              <a:gd name="T8" fmla="*/ 95 w 145"/>
              <a:gd name="T9" fmla="*/ 192 h 277"/>
              <a:gd name="T10" fmla="*/ 84 w 145"/>
              <a:gd name="T11" fmla="*/ 169 h 277"/>
              <a:gd name="T12" fmla="*/ 71 w 145"/>
              <a:gd name="T13" fmla="*/ 145 h 277"/>
              <a:gd name="T14" fmla="*/ 60 w 145"/>
              <a:gd name="T15" fmla="*/ 145 h 277"/>
              <a:gd name="T16" fmla="*/ 48 w 145"/>
              <a:gd name="T17" fmla="*/ 132 h 277"/>
              <a:gd name="T18" fmla="*/ 48 w 145"/>
              <a:gd name="T19" fmla="*/ 120 h 277"/>
              <a:gd name="T20" fmla="*/ 35 w 145"/>
              <a:gd name="T21" fmla="*/ 96 h 277"/>
              <a:gd name="T22" fmla="*/ 24 w 145"/>
              <a:gd name="T23" fmla="*/ 85 h 277"/>
              <a:gd name="T24" fmla="*/ 24 w 145"/>
              <a:gd name="T25" fmla="*/ 72 h 277"/>
              <a:gd name="T26" fmla="*/ 24 w 145"/>
              <a:gd name="T27" fmla="*/ 60 h 277"/>
              <a:gd name="T28" fmla="*/ 24 w 145"/>
              <a:gd name="T29" fmla="*/ 48 h 277"/>
              <a:gd name="T30" fmla="*/ 35 w 145"/>
              <a:gd name="T31" fmla="*/ 48 h 277"/>
              <a:gd name="T32" fmla="*/ 48 w 145"/>
              <a:gd name="T33" fmla="*/ 36 h 277"/>
              <a:gd name="T34" fmla="*/ 60 w 145"/>
              <a:gd name="T35" fmla="*/ 36 h 277"/>
              <a:gd name="T36" fmla="*/ 60 w 145"/>
              <a:gd name="T37" fmla="*/ 25 h 277"/>
              <a:gd name="T38" fmla="*/ 71 w 145"/>
              <a:gd name="T39" fmla="*/ 12 h 277"/>
              <a:gd name="T40" fmla="*/ 71 w 145"/>
              <a:gd name="T41" fmla="*/ 0 h 277"/>
              <a:gd name="T42" fmla="*/ 71 w 145"/>
              <a:gd name="T43" fmla="*/ 0 h 277"/>
              <a:gd name="T44" fmla="*/ 60 w 145"/>
              <a:gd name="T45" fmla="*/ 0 h 277"/>
              <a:gd name="T46" fmla="*/ 60 w 145"/>
              <a:gd name="T47" fmla="*/ 0 h 277"/>
              <a:gd name="T48" fmla="*/ 48 w 145"/>
              <a:gd name="T49" fmla="*/ 0 h 277"/>
              <a:gd name="T50" fmla="*/ 48 w 145"/>
              <a:gd name="T51" fmla="*/ 12 h 277"/>
              <a:gd name="T52" fmla="*/ 35 w 145"/>
              <a:gd name="T53" fmla="*/ 36 h 277"/>
              <a:gd name="T54" fmla="*/ 11 w 145"/>
              <a:gd name="T55" fmla="*/ 48 h 277"/>
              <a:gd name="T56" fmla="*/ 11 w 145"/>
              <a:gd name="T57" fmla="*/ 48 h 277"/>
              <a:gd name="T58" fmla="*/ 11 w 145"/>
              <a:gd name="T59" fmla="*/ 60 h 277"/>
              <a:gd name="T60" fmla="*/ 11 w 145"/>
              <a:gd name="T61" fmla="*/ 85 h 277"/>
              <a:gd name="T62" fmla="*/ 11 w 145"/>
              <a:gd name="T63" fmla="*/ 96 h 277"/>
              <a:gd name="T64" fmla="*/ 11 w 145"/>
              <a:gd name="T65" fmla="*/ 96 h 277"/>
              <a:gd name="T66" fmla="*/ 35 w 145"/>
              <a:gd name="T67" fmla="*/ 132 h 277"/>
              <a:gd name="T68" fmla="*/ 48 w 145"/>
              <a:gd name="T69" fmla="*/ 145 h 277"/>
              <a:gd name="T70" fmla="*/ 48 w 145"/>
              <a:gd name="T71" fmla="*/ 145 h 277"/>
              <a:gd name="T72" fmla="*/ 60 w 145"/>
              <a:gd name="T73" fmla="*/ 156 h 277"/>
              <a:gd name="T74" fmla="*/ 71 w 145"/>
              <a:gd name="T75" fmla="*/ 192 h 277"/>
              <a:gd name="T76" fmla="*/ 95 w 145"/>
              <a:gd name="T77" fmla="*/ 205 h 277"/>
              <a:gd name="T78" fmla="*/ 95 w 145"/>
              <a:gd name="T79" fmla="*/ 229 h 277"/>
              <a:gd name="T80" fmla="*/ 120 w 145"/>
              <a:gd name="T81" fmla="*/ 241 h 277"/>
              <a:gd name="T82" fmla="*/ 132 w 145"/>
              <a:gd name="T83" fmla="*/ 265 h 277"/>
              <a:gd name="T84" fmla="*/ 144 w 145"/>
              <a:gd name="T85" fmla="*/ 276 h 277"/>
              <a:gd name="T86" fmla="*/ 144 w 145"/>
              <a:gd name="T87" fmla="*/ 276 h 277"/>
              <a:gd name="T88" fmla="*/ 144 w 145"/>
              <a:gd name="T89" fmla="*/ 276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45"/>
              <a:gd name="T136" fmla="*/ 0 h 277"/>
              <a:gd name="T137" fmla="*/ 145 w 145"/>
              <a:gd name="T138" fmla="*/ 277 h 277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45" h="277">
                <a:moveTo>
                  <a:pt x="144" y="276"/>
                </a:moveTo>
                <a:lnTo>
                  <a:pt x="144" y="276"/>
                </a:lnTo>
                <a:lnTo>
                  <a:pt x="144" y="252"/>
                </a:lnTo>
                <a:lnTo>
                  <a:pt x="132" y="252"/>
                </a:lnTo>
                <a:lnTo>
                  <a:pt x="132" y="241"/>
                </a:lnTo>
                <a:lnTo>
                  <a:pt x="120" y="241"/>
                </a:lnTo>
                <a:lnTo>
                  <a:pt x="108" y="229"/>
                </a:lnTo>
                <a:lnTo>
                  <a:pt x="95" y="216"/>
                </a:lnTo>
                <a:lnTo>
                  <a:pt x="95" y="205"/>
                </a:lnTo>
                <a:lnTo>
                  <a:pt x="95" y="192"/>
                </a:lnTo>
                <a:lnTo>
                  <a:pt x="95" y="180"/>
                </a:lnTo>
                <a:lnTo>
                  <a:pt x="84" y="169"/>
                </a:lnTo>
                <a:lnTo>
                  <a:pt x="84" y="156"/>
                </a:lnTo>
                <a:lnTo>
                  <a:pt x="71" y="145"/>
                </a:lnTo>
                <a:lnTo>
                  <a:pt x="60" y="145"/>
                </a:lnTo>
                <a:lnTo>
                  <a:pt x="48" y="132"/>
                </a:lnTo>
                <a:lnTo>
                  <a:pt x="48" y="120"/>
                </a:lnTo>
                <a:lnTo>
                  <a:pt x="48" y="108"/>
                </a:lnTo>
                <a:lnTo>
                  <a:pt x="35" y="96"/>
                </a:lnTo>
                <a:lnTo>
                  <a:pt x="24" y="96"/>
                </a:lnTo>
                <a:lnTo>
                  <a:pt x="24" y="85"/>
                </a:lnTo>
                <a:lnTo>
                  <a:pt x="24" y="72"/>
                </a:lnTo>
                <a:lnTo>
                  <a:pt x="24" y="60"/>
                </a:lnTo>
                <a:lnTo>
                  <a:pt x="24" y="48"/>
                </a:lnTo>
                <a:lnTo>
                  <a:pt x="35" y="48"/>
                </a:lnTo>
                <a:lnTo>
                  <a:pt x="48" y="48"/>
                </a:lnTo>
                <a:lnTo>
                  <a:pt x="48" y="36"/>
                </a:lnTo>
                <a:lnTo>
                  <a:pt x="60" y="36"/>
                </a:lnTo>
                <a:lnTo>
                  <a:pt x="60" y="25"/>
                </a:lnTo>
                <a:lnTo>
                  <a:pt x="71" y="12"/>
                </a:lnTo>
                <a:lnTo>
                  <a:pt x="71" y="0"/>
                </a:lnTo>
                <a:lnTo>
                  <a:pt x="60" y="0"/>
                </a:lnTo>
                <a:lnTo>
                  <a:pt x="48" y="0"/>
                </a:lnTo>
                <a:lnTo>
                  <a:pt x="48" y="12"/>
                </a:lnTo>
                <a:lnTo>
                  <a:pt x="48" y="25"/>
                </a:lnTo>
                <a:lnTo>
                  <a:pt x="35" y="36"/>
                </a:lnTo>
                <a:lnTo>
                  <a:pt x="24" y="48"/>
                </a:lnTo>
                <a:lnTo>
                  <a:pt x="11" y="48"/>
                </a:lnTo>
                <a:lnTo>
                  <a:pt x="11" y="60"/>
                </a:lnTo>
                <a:lnTo>
                  <a:pt x="0" y="72"/>
                </a:lnTo>
                <a:lnTo>
                  <a:pt x="11" y="85"/>
                </a:lnTo>
                <a:lnTo>
                  <a:pt x="11" y="96"/>
                </a:lnTo>
                <a:lnTo>
                  <a:pt x="24" y="108"/>
                </a:lnTo>
                <a:lnTo>
                  <a:pt x="35" y="132"/>
                </a:lnTo>
                <a:lnTo>
                  <a:pt x="48" y="145"/>
                </a:lnTo>
                <a:lnTo>
                  <a:pt x="60" y="156"/>
                </a:lnTo>
                <a:lnTo>
                  <a:pt x="71" y="192"/>
                </a:lnTo>
                <a:lnTo>
                  <a:pt x="84" y="192"/>
                </a:lnTo>
                <a:lnTo>
                  <a:pt x="95" y="205"/>
                </a:lnTo>
                <a:lnTo>
                  <a:pt x="95" y="216"/>
                </a:lnTo>
                <a:lnTo>
                  <a:pt x="95" y="229"/>
                </a:lnTo>
                <a:lnTo>
                  <a:pt x="108" y="241"/>
                </a:lnTo>
                <a:lnTo>
                  <a:pt x="120" y="241"/>
                </a:lnTo>
                <a:lnTo>
                  <a:pt x="132" y="252"/>
                </a:lnTo>
                <a:lnTo>
                  <a:pt x="132" y="265"/>
                </a:lnTo>
                <a:lnTo>
                  <a:pt x="144" y="265"/>
                </a:lnTo>
                <a:lnTo>
                  <a:pt x="144" y="27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11" name="Freeform 22"/>
          <p:cNvSpPr>
            <a:spLocks/>
          </p:cNvSpPr>
          <p:nvPr/>
        </p:nvSpPr>
        <p:spPr bwMode="auto">
          <a:xfrm>
            <a:off x="6831013" y="1419225"/>
            <a:ext cx="115887" cy="193675"/>
          </a:xfrm>
          <a:custGeom>
            <a:avLst/>
            <a:gdLst>
              <a:gd name="T0" fmla="*/ 48 w 73"/>
              <a:gd name="T1" fmla="*/ 121 h 122"/>
              <a:gd name="T2" fmla="*/ 48 w 73"/>
              <a:gd name="T3" fmla="*/ 121 h 122"/>
              <a:gd name="T4" fmla="*/ 48 w 73"/>
              <a:gd name="T5" fmla="*/ 97 h 122"/>
              <a:gd name="T6" fmla="*/ 60 w 73"/>
              <a:gd name="T7" fmla="*/ 84 h 122"/>
              <a:gd name="T8" fmla="*/ 60 w 73"/>
              <a:gd name="T9" fmla="*/ 84 h 122"/>
              <a:gd name="T10" fmla="*/ 60 w 73"/>
              <a:gd name="T11" fmla="*/ 72 h 122"/>
              <a:gd name="T12" fmla="*/ 72 w 73"/>
              <a:gd name="T13" fmla="*/ 61 h 122"/>
              <a:gd name="T14" fmla="*/ 72 w 73"/>
              <a:gd name="T15" fmla="*/ 61 h 122"/>
              <a:gd name="T16" fmla="*/ 72 w 73"/>
              <a:gd name="T17" fmla="*/ 48 h 122"/>
              <a:gd name="T18" fmla="*/ 72 w 73"/>
              <a:gd name="T19" fmla="*/ 37 h 122"/>
              <a:gd name="T20" fmla="*/ 60 w 73"/>
              <a:gd name="T21" fmla="*/ 37 h 122"/>
              <a:gd name="T22" fmla="*/ 60 w 73"/>
              <a:gd name="T23" fmla="*/ 37 h 122"/>
              <a:gd name="T24" fmla="*/ 60 w 73"/>
              <a:gd name="T25" fmla="*/ 24 h 122"/>
              <a:gd name="T26" fmla="*/ 48 w 73"/>
              <a:gd name="T27" fmla="*/ 12 h 122"/>
              <a:gd name="T28" fmla="*/ 48 w 73"/>
              <a:gd name="T29" fmla="*/ 12 h 122"/>
              <a:gd name="T30" fmla="*/ 48 w 73"/>
              <a:gd name="T31" fmla="*/ 12 h 122"/>
              <a:gd name="T32" fmla="*/ 35 w 73"/>
              <a:gd name="T33" fmla="*/ 0 h 122"/>
              <a:gd name="T34" fmla="*/ 35 w 73"/>
              <a:gd name="T35" fmla="*/ 0 h 122"/>
              <a:gd name="T36" fmla="*/ 35 w 73"/>
              <a:gd name="T37" fmla="*/ 0 h 122"/>
              <a:gd name="T38" fmla="*/ 35 w 73"/>
              <a:gd name="T39" fmla="*/ 0 h 122"/>
              <a:gd name="T40" fmla="*/ 35 w 73"/>
              <a:gd name="T41" fmla="*/ 0 h 122"/>
              <a:gd name="T42" fmla="*/ 35 w 73"/>
              <a:gd name="T43" fmla="*/ 0 h 122"/>
              <a:gd name="T44" fmla="*/ 24 w 73"/>
              <a:gd name="T45" fmla="*/ 12 h 122"/>
              <a:gd name="T46" fmla="*/ 24 w 73"/>
              <a:gd name="T47" fmla="*/ 12 h 122"/>
              <a:gd name="T48" fmla="*/ 24 w 73"/>
              <a:gd name="T49" fmla="*/ 12 h 122"/>
              <a:gd name="T50" fmla="*/ 11 w 73"/>
              <a:gd name="T51" fmla="*/ 24 h 122"/>
              <a:gd name="T52" fmla="*/ 0 w 73"/>
              <a:gd name="T53" fmla="*/ 37 h 122"/>
              <a:gd name="T54" fmla="*/ 0 w 73"/>
              <a:gd name="T55" fmla="*/ 37 h 122"/>
              <a:gd name="T56" fmla="*/ 0 w 73"/>
              <a:gd name="T57" fmla="*/ 37 h 122"/>
              <a:gd name="T58" fmla="*/ 0 w 73"/>
              <a:gd name="T59" fmla="*/ 48 h 122"/>
              <a:gd name="T60" fmla="*/ 0 w 73"/>
              <a:gd name="T61" fmla="*/ 48 h 122"/>
              <a:gd name="T62" fmla="*/ 11 w 73"/>
              <a:gd name="T63" fmla="*/ 48 h 122"/>
              <a:gd name="T64" fmla="*/ 11 w 73"/>
              <a:gd name="T65" fmla="*/ 48 h 122"/>
              <a:gd name="T66" fmla="*/ 11 w 73"/>
              <a:gd name="T67" fmla="*/ 48 h 122"/>
              <a:gd name="T68" fmla="*/ 11 w 73"/>
              <a:gd name="T69" fmla="*/ 48 h 122"/>
              <a:gd name="T70" fmla="*/ 24 w 73"/>
              <a:gd name="T71" fmla="*/ 37 h 122"/>
              <a:gd name="T72" fmla="*/ 24 w 73"/>
              <a:gd name="T73" fmla="*/ 37 h 122"/>
              <a:gd name="T74" fmla="*/ 35 w 73"/>
              <a:gd name="T75" fmla="*/ 24 h 122"/>
              <a:gd name="T76" fmla="*/ 35 w 73"/>
              <a:gd name="T77" fmla="*/ 12 h 122"/>
              <a:gd name="T78" fmla="*/ 35 w 73"/>
              <a:gd name="T79" fmla="*/ 12 h 122"/>
              <a:gd name="T80" fmla="*/ 35 w 73"/>
              <a:gd name="T81" fmla="*/ 12 h 122"/>
              <a:gd name="T82" fmla="*/ 35 w 73"/>
              <a:gd name="T83" fmla="*/ 12 h 122"/>
              <a:gd name="T84" fmla="*/ 35 w 73"/>
              <a:gd name="T85" fmla="*/ 12 h 122"/>
              <a:gd name="T86" fmla="*/ 35 w 73"/>
              <a:gd name="T87" fmla="*/ 24 h 122"/>
              <a:gd name="T88" fmla="*/ 35 w 73"/>
              <a:gd name="T89" fmla="*/ 24 h 122"/>
              <a:gd name="T90" fmla="*/ 48 w 73"/>
              <a:gd name="T91" fmla="*/ 37 h 122"/>
              <a:gd name="T92" fmla="*/ 48 w 73"/>
              <a:gd name="T93" fmla="*/ 37 h 122"/>
              <a:gd name="T94" fmla="*/ 48 w 73"/>
              <a:gd name="T95" fmla="*/ 37 h 122"/>
              <a:gd name="T96" fmla="*/ 60 w 73"/>
              <a:gd name="T97" fmla="*/ 48 h 122"/>
              <a:gd name="T98" fmla="*/ 60 w 73"/>
              <a:gd name="T99" fmla="*/ 48 h 122"/>
              <a:gd name="T100" fmla="*/ 60 w 73"/>
              <a:gd name="T101" fmla="*/ 72 h 122"/>
              <a:gd name="T102" fmla="*/ 48 w 73"/>
              <a:gd name="T103" fmla="*/ 84 h 122"/>
              <a:gd name="T104" fmla="*/ 48 w 73"/>
              <a:gd name="T105" fmla="*/ 84 h 122"/>
              <a:gd name="T106" fmla="*/ 48 w 73"/>
              <a:gd name="T107" fmla="*/ 97 h 122"/>
              <a:gd name="T108" fmla="*/ 48 w 73"/>
              <a:gd name="T109" fmla="*/ 121 h 122"/>
              <a:gd name="T110" fmla="*/ 48 w 73"/>
              <a:gd name="T111" fmla="*/ 121 h 122"/>
              <a:gd name="T112" fmla="*/ 48 w 73"/>
              <a:gd name="T113" fmla="*/ 121 h 122"/>
              <a:gd name="T114" fmla="*/ 48 w 73"/>
              <a:gd name="T115" fmla="*/ 121 h 122"/>
              <a:gd name="T116" fmla="*/ 48 w 73"/>
              <a:gd name="T117" fmla="*/ 121 h 122"/>
              <a:gd name="T118" fmla="*/ 48 w 73"/>
              <a:gd name="T119" fmla="*/ 121 h 122"/>
              <a:gd name="T120" fmla="*/ 48 w 73"/>
              <a:gd name="T121" fmla="*/ 121 h 122"/>
              <a:gd name="T122" fmla="*/ 48 w 73"/>
              <a:gd name="T123" fmla="*/ 121 h 12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3"/>
              <a:gd name="T187" fmla="*/ 0 h 122"/>
              <a:gd name="T188" fmla="*/ 73 w 73"/>
              <a:gd name="T189" fmla="*/ 122 h 122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3" h="122">
                <a:moveTo>
                  <a:pt x="48" y="121"/>
                </a:moveTo>
                <a:lnTo>
                  <a:pt x="48" y="121"/>
                </a:lnTo>
                <a:lnTo>
                  <a:pt x="48" y="97"/>
                </a:lnTo>
                <a:lnTo>
                  <a:pt x="60" y="84"/>
                </a:lnTo>
                <a:lnTo>
                  <a:pt x="60" y="72"/>
                </a:lnTo>
                <a:lnTo>
                  <a:pt x="72" y="61"/>
                </a:lnTo>
                <a:lnTo>
                  <a:pt x="72" y="48"/>
                </a:lnTo>
                <a:lnTo>
                  <a:pt x="72" y="37"/>
                </a:lnTo>
                <a:lnTo>
                  <a:pt x="60" y="37"/>
                </a:lnTo>
                <a:lnTo>
                  <a:pt x="60" y="24"/>
                </a:lnTo>
                <a:lnTo>
                  <a:pt x="48" y="12"/>
                </a:lnTo>
                <a:lnTo>
                  <a:pt x="35" y="0"/>
                </a:lnTo>
                <a:lnTo>
                  <a:pt x="24" y="12"/>
                </a:lnTo>
                <a:lnTo>
                  <a:pt x="11" y="24"/>
                </a:lnTo>
                <a:lnTo>
                  <a:pt x="0" y="37"/>
                </a:lnTo>
                <a:lnTo>
                  <a:pt x="0" y="48"/>
                </a:lnTo>
                <a:lnTo>
                  <a:pt x="11" y="48"/>
                </a:lnTo>
                <a:lnTo>
                  <a:pt x="24" y="37"/>
                </a:lnTo>
                <a:lnTo>
                  <a:pt x="35" y="24"/>
                </a:lnTo>
                <a:lnTo>
                  <a:pt x="35" y="12"/>
                </a:lnTo>
                <a:lnTo>
                  <a:pt x="35" y="24"/>
                </a:lnTo>
                <a:lnTo>
                  <a:pt x="48" y="37"/>
                </a:lnTo>
                <a:lnTo>
                  <a:pt x="60" y="48"/>
                </a:lnTo>
                <a:lnTo>
                  <a:pt x="60" y="72"/>
                </a:lnTo>
                <a:lnTo>
                  <a:pt x="48" y="84"/>
                </a:lnTo>
                <a:lnTo>
                  <a:pt x="48" y="97"/>
                </a:lnTo>
                <a:lnTo>
                  <a:pt x="48" y="121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12" name="Freeform 23"/>
          <p:cNvSpPr>
            <a:spLocks/>
          </p:cNvSpPr>
          <p:nvPr/>
        </p:nvSpPr>
        <p:spPr bwMode="auto">
          <a:xfrm>
            <a:off x="6848475" y="1228725"/>
            <a:ext cx="155575" cy="60325"/>
          </a:xfrm>
          <a:custGeom>
            <a:avLst/>
            <a:gdLst>
              <a:gd name="T0" fmla="*/ 0 w 98"/>
              <a:gd name="T1" fmla="*/ 12 h 38"/>
              <a:gd name="T2" fmla="*/ 0 w 98"/>
              <a:gd name="T3" fmla="*/ 12 h 38"/>
              <a:gd name="T4" fmla="*/ 13 w 98"/>
              <a:gd name="T5" fmla="*/ 12 h 38"/>
              <a:gd name="T6" fmla="*/ 24 w 98"/>
              <a:gd name="T7" fmla="*/ 24 h 38"/>
              <a:gd name="T8" fmla="*/ 24 w 98"/>
              <a:gd name="T9" fmla="*/ 24 h 38"/>
              <a:gd name="T10" fmla="*/ 37 w 98"/>
              <a:gd name="T11" fmla="*/ 37 h 38"/>
              <a:gd name="T12" fmla="*/ 49 w 98"/>
              <a:gd name="T13" fmla="*/ 37 h 38"/>
              <a:gd name="T14" fmla="*/ 49 w 98"/>
              <a:gd name="T15" fmla="*/ 37 h 38"/>
              <a:gd name="T16" fmla="*/ 61 w 98"/>
              <a:gd name="T17" fmla="*/ 37 h 38"/>
              <a:gd name="T18" fmla="*/ 61 w 98"/>
              <a:gd name="T19" fmla="*/ 37 h 38"/>
              <a:gd name="T20" fmla="*/ 73 w 98"/>
              <a:gd name="T21" fmla="*/ 37 h 38"/>
              <a:gd name="T22" fmla="*/ 85 w 98"/>
              <a:gd name="T23" fmla="*/ 37 h 38"/>
              <a:gd name="T24" fmla="*/ 85 w 98"/>
              <a:gd name="T25" fmla="*/ 37 h 38"/>
              <a:gd name="T26" fmla="*/ 97 w 98"/>
              <a:gd name="T27" fmla="*/ 37 h 38"/>
              <a:gd name="T28" fmla="*/ 97 w 98"/>
              <a:gd name="T29" fmla="*/ 37 h 38"/>
              <a:gd name="T30" fmla="*/ 97 w 98"/>
              <a:gd name="T31" fmla="*/ 37 h 38"/>
              <a:gd name="T32" fmla="*/ 97 w 98"/>
              <a:gd name="T33" fmla="*/ 37 h 38"/>
              <a:gd name="T34" fmla="*/ 97 w 98"/>
              <a:gd name="T35" fmla="*/ 24 h 38"/>
              <a:gd name="T36" fmla="*/ 85 w 98"/>
              <a:gd name="T37" fmla="*/ 37 h 38"/>
              <a:gd name="T38" fmla="*/ 85 w 98"/>
              <a:gd name="T39" fmla="*/ 37 h 38"/>
              <a:gd name="T40" fmla="*/ 73 w 98"/>
              <a:gd name="T41" fmla="*/ 37 h 38"/>
              <a:gd name="T42" fmla="*/ 73 w 98"/>
              <a:gd name="T43" fmla="*/ 37 h 38"/>
              <a:gd name="T44" fmla="*/ 73 w 98"/>
              <a:gd name="T45" fmla="*/ 24 h 38"/>
              <a:gd name="T46" fmla="*/ 61 w 98"/>
              <a:gd name="T47" fmla="*/ 24 h 38"/>
              <a:gd name="T48" fmla="*/ 49 w 98"/>
              <a:gd name="T49" fmla="*/ 24 h 38"/>
              <a:gd name="T50" fmla="*/ 37 w 98"/>
              <a:gd name="T51" fmla="*/ 12 h 38"/>
              <a:gd name="T52" fmla="*/ 24 w 98"/>
              <a:gd name="T53" fmla="*/ 12 h 38"/>
              <a:gd name="T54" fmla="*/ 24 w 98"/>
              <a:gd name="T55" fmla="*/ 12 h 38"/>
              <a:gd name="T56" fmla="*/ 13 w 98"/>
              <a:gd name="T57" fmla="*/ 0 h 38"/>
              <a:gd name="T58" fmla="*/ 13 w 98"/>
              <a:gd name="T59" fmla="*/ 0 h 38"/>
              <a:gd name="T60" fmla="*/ 0 w 98"/>
              <a:gd name="T61" fmla="*/ 0 h 38"/>
              <a:gd name="T62" fmla="*/ 0 w 98"/>
              <a:gd name="T63" fmla="*/ 0 h 38"/>
              <a:gd name="T64" fmla="*/ 0 w 98"/>
              <a:gd name="T65" fmla="*/ 0 h 38"/>
              <a:gd name="T66" fmla="*/ 0 w 98"/>
              <a:gd name="T67" fmla="*/ 0 h 38"/>
              <a:gd name="T68" fmla="*/ 0 w 98"/>
              <a:gd name="T69" fmla="*/ 0 h 38"/>
              <a:gd name="T70" fmla="*/ 0 w 98"/>
              <a:gd name="T71" fmla="*/ 0 h 38"/>
              <a:gd name="T72" fmla="*/ 0 w 98"/>
              <a:gd name="T73" fmla="*/ 12 h 38"/>
              <a:gd name="T74" fmla="*/ 0 w 98"/>
              <a:gd name="T75" fmla="*/ 12 h 38"/>
              <a:gd name="T76" fmla="*/ 0 w 98"/>
              <a:gd name="T77" fmla="*/ 12 h 3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98"/>
              <a:gd name="T118" fmla="*/ 0 h 38"/>
              <a:gd name="T119" fmla="*/ 98 w 98"/>
              <a:gd name="T120" fmla="*/ 38 h 38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98" h="38">
                <a:moveTo>
                  <a:pt x="0" y="12"/>
                </a:moveTo>
                <a:lnTo>
                  <a:pt x="0" y="12"/>
                </a:lnTo>
                <a:lnTo>
                  <a:pt x="13" y="12"/>
                </a:lnTo>
                <a:lnTo>
                  <a:pt x="24" y="24"/>
                </a:lnTo>
                <a:lnTo>
                  <a:pt x="37" y="37"/>
                </a:lnTo>
                <a:lnTo>
                  <a:pt x="49" y="37"/>
                </a:lnTo>
                <a:lnTo>
                  <a:pt x="61" y="37"/>
                </a:lnTo>
                <a:lnTo>
                  <a:pt x="73" y="37"/>
                </a:lnTo>
                <a:lnTo>
                  <a:pt x="85" y="37"/>
                </a:lnTo>
                <a:lnTo>
                  <a:pt x="97" y="37"/>
                </a:lnTo>
                <a:lnTo>
                  <a:pt x="97" y="24"/>
                </a:lnTo>
                <a:lnTo>
                  <a:pt x="85" y="37"/>
                </a:lnTo>
                <a:lnTo>
                  <a:pt x="73" y="37"/>
                </a:lnTo>
                <a:lnTo>
                  <a:pt x="73" y="24"/>
                </a:lnTo>
                <a:lnTo>
                  <a:pt x="61" y="24"/>
                </a:lnTo>
                <a:lnTo>
                  <a:pt x="49" y="24"/>
                </a:lnTo>
                <a:lnTo>
                  <a:pt x="37" y="12"/>
                </a:lnTo>
                <a:lnTo>
                  <a:pt x="24" y="12"/>
                </a:lnTo>
                <a:lnTo>
                  <a:pt x="13" y="0"/>
                </a:lnTo>
                <a:lnTo>
                  <a:pt x="0" y="0"/>
                </a:lnTo>
                <a:lnTo>
                  <a:pt x="0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13" name="Freeform 24"/>
          <p:cNvSpPr>
            <a:spLocks/>
          </p:cNvSpPr>
          <p:nvPr/>
        </p:nvSpPr>
        <p:spPr bwMode="auto">
          <a:xfrm>
            <a:off x="6831013" y="1171575"/>
            <a:ext cx="134937" cy="58738"/>
          </a:xfrm>
          <a:custGeom>
            <a:avLst/>
            <a:gdLst>
              <a:gd name="T0" fmla="*/ 0 w 85"/>
              <a:gd name="T1" fmla="*/ 24 h 37"/>
              <a:gd name="T2" fmla="*/ 0 w 85"/>
              <a:gd name="T3" fmla="*/ 24 h 37"/>
              <a:gd name="T4" fmla="*/ 11 w 85"/>
              <a:gd name="T5" fmla="*/ 24 h 37"/>
              <a:gd name="T6" fmla="*/ 11 w 85"/>
              <a:gd name="T7" fmla="*/ 36 h 37"/>
              <a:gd name="T8" fmla="*/ 24 w 85"/>
              <a:gd name="T9" fmla="*/ 36 h 37"/>
              <a:gd name="T10" fmla="*/ 35 w 85"/>
              <a:gd name="T11" fmla="*/ 36 h 37"/>
              <a:gd name="T12" fmla="*/ 35 w 85"/>
              <a:gd name="T13" fmla="*/ 36 h 37"/>
              <a:gd name="T14" fmla="*/ 48 w 85"/>
              <a:gd name="T15" fmla="*/ 36 h 37"/>
              <a:gd name="T16" fmla="*/ 60 w 85"/>
              <a:gd name="T17" fmla="*/ 36 h 37"/>
              <a:gd name="T18" fmla="*/ 60 w 85"/>
              <a:gd name="T19" fmla="*/ 24 h 37"/>
              <a:gd name="T20" fmla="*/ 72 w 85"/>
              <a:gd name="T21" fmla="*/ 24 h 37"/>
              <a:gd name="T22" fmla="*/ 84 w 85"/>
              <a:gd name="T23" fmla="*/ 24 h 37"/>
              <a:gd name="T24" fmla="*/ 84 w 85"/>
              <a:gd name="T25" fmla="*/ 11 h 37"/>
              <a:gd name="T26" fmla="*/ 84 w 85"/>
              <a:gd name="T27" fmla="*/ 11 h 37"/>
              <a:gd name="T28" fmla="*/ 84 w 85"/>
              <a:gd name="T29" fmla="*/ 11 h 37"/>
              <a:gd name="T30" fmla="*/ 84 w 85"/>
              <a:gd name="T31" fmla="*/ 11 h 37"/>
              <a:gd name="T32" fmla="*/ 84 w 85"/>
              <a:gd name="T33" fmla="*/ 0 h 37"/>
              <a:gd name="T34" fmla="*/ 84 w 85"/>
              <a:gd name="T35" fmla="*/ 0 h 37"/>
              <a:gd name="T36" fmla="*/ 72 w 85"/>
              <a:gd name="T37" fmla="*/ 11 h 37"/>
              <a:gd name="T38" fmla="*/ 60 w 85"/>
              <a:gd name="T39" fmla="*/ 24 h 37"/>
              <a:gd name="T40" fmla="*/ 48 w 85"/>
              <a:gd name="T41" fmla="*/ 24 h 37"/>
              <a:gd name="T42" fmla="*/ 35 w 85"/>
              <a:gd name="T43" fmla="*/ 24 h 37"/>
              <a:gd name="T44" fmla="*/ 35 w 85"/>
              <a:gd name="T45" fmla="*/ 24 h 37"/>
              <a:gd name="T46" fmla="*/ 24 w 85"/>
              <a:gd name="T47" fmla="*/ 24 h 37"/>
              <a:gd name="T48" fmla="*/ 24 w 85"/>
              <a:gd name="T49" fmla="*/ 24 h 37"/>
              <a:gd name="T50" fmla="*/ 11 w 85"/>
              <a:gd name="T51" fmla="*/ 24 h 37"/>
              <a:gd name="T52" fmla="*/ 0 w 85"/>
              <a:gd name="T53" fmla="*/ 24 h 37"/>
              <a:gd name="T54" fmla="*/ 0 w 85"/>
              <a:gd name="T55" fmla="*/ 24 h 37"/>
              <a:gd name="T56" fmla="*/ 0 w 85"/>
              <a:gd name="T57" fmla="*/ 24 h 37"/>
              <a:gd name="T58" fmla="*/ 0 w 85"/>
              <a:gd name="T59" fmla="*/ 24 h 37"/>
              <a:gd name="T60" fmla="*/ 0 w 85"/>
              <a:gd name="T61" fmla="*/ 24 h 37"/>
              <a:gd name="T62" fmla="*/ 0 w 85"/>
              <a:gd name="T63" fmla="*/ 24 h 3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85"/>
              <a:gd name="T97" fmla="*/ 0 h 37"/>
              <a:gd name="T98" fmla="*/ 85 w 85"/>
              <a:gd name="T99" fmla="*/ 37 h 37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85" h="37">
                <a:moveTo>
                  <a:pt x="0" y="24"/>
                </a:moveTo>
                <a:lnTo>
                  <a:pt x="0" y="24"/>
                </a:lnTo>
                <a:lnTo>
                  <a:pt x="11" y="24"/>
                </a:lnTo>
                <a:lnTo>
                  <a:pt x="11" y="36"/>
                </a:lnTo>
                <a:lnTo>
                  <a:pt x="24" y="36"/>
                </a:lnTo>
                <a:lnTo>
                  <a:pt x="35" y="36"/>
                </a:lnTo>
                <a:lnTo>
                  <a:pt x="48" y="36"/>
                </a:lnTo>
                <a:lnTo>
                  <a:pt x="60" y="36"/>
                </a:lnTo>
                <a:lnTo>
                  <a:pt x="60" y="24"/>
                </a:lnTo>
                <a:lnTo>
                  <a:pt x="72" y="24"/>
                </a:lnTo>
                <a:lnTo>
                  <a:pt x="84" y="24"/>
                </a:lnTo>
                <a:lnTo>
                  <a:pt x="84" y="11"/>
                </a:lnTo>
                <a:lnTo>
                  <a:pt x="84" y="0"/>
                </a:lnTo>
                <a:lnTo>
                  <a:pt x="72" y="11"/>
                </a:lnTo>
                <a:lnTo>
                  <a:pt x="60" y="24"/>
                </a:lnTo>
                <a:lnTo>
                  <a:pt x="48" y="24"/>
                </a:lnTo>
                <a:lnTo>
                  <a:pt x="35" y="24"/>
                </a:lnTo>
                <a:lnTo>
                  <a:pt x="24" y="24"/>
                </a:lnTo>
                <a:lnTo>
                  <a:pt x="11" y="24"/>
                </a:lnTo>
                <a:lnTo>
                  <a:pt x="0" y="24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14" name="Freeform 25"/>
          <p:cNvSpPr>
            <a:spLocks/>
          </p:cNvSpPr>
          <p:nvPr/>
        </p:nvSpPr>
        <p:spPr bwMode="auto">
          <a:xfrm>
            <a:off x="6848475" y="1131888"/>
            <a:ext cx="79375" cy="79375"/>
          </a:xfrm>
          <a:custGeom>
            <a:avLst/>
            <a:gdLst>
              <a:gd name="T0" fmla="*/ 0 w 50"/>
              <a:gd name="T1" fmla="*/ 36 h 50"/>
              <a:gd name="T2" fmla="*/ 0 w 50"/>
              <a:gd name="T3" fmla="*/ 36 h 50"/>
              <a:gd name="T4" fmla="*/ 13 w 50"/>
              <a:gd name="T5" fmla="*/ 36 h 50"/>
              <a:gd name="T6" fmla="*/ 13 w 50"/>
              <a:gd name="T7" fmla="*/ 36 h 50"/>
              <a:gd name="T8" fmla="*/ 24 w 50"/>
              <a:gd name="T9" fmla="*/ 25 h 50"/>
              <a:gd name="T10" fmla="*/ 24 w 50"/>
              <a:gd name="T11" fmla="*/ 25 h 50"/>
              <a:gd name="T12" fmla="*/ 37 w 50"/>
              <a:gd name="T13" fmla="*/ 25 h 50"/>
              <a:gd name="T14" fmla="*/ 37 w 50"/>
              <a:gd name="T15" fmla="*/ 25 h 50"/>
              <a:gd name="T16" fmla="*/ 49 w 50"/>
              <a:gd name="T17" fmla="*/ 13 h 50"/>
              <a:gd name="T18" fmla="*/ 49 w 50"/>
              <a:gd name="T19" fmla="*/ 13 h 50"/>
              <a:gd name="T20" fmla="*/ 49 w 50"/>
              <a:gd name="T21" fmla="*/ 13 h 50"/>
              <a:gd name="T22" fmla="*/ 49 w 50"/>
              <a:gd name="T23" fmla="*/ 0 h 50"/>
              <a:gd name="T24" fmla="*/ 49 w 50"/>
              <a:gd name="T25" fmla="*/ 0 h 50"/>
              <a:gd name="T26" fmla="*/ 49 w 50"/>
              <a:gd name="T27" fmla="*/ 0 h 50"/>
              <a:gd name="T28" fmla="*/ 37 w 50"/>
              <a:gd name="T29" fmla="*/ 13 h 50"/>
              <a:gd name="T30" fmla="*/ 37 w 50"/>
              <a:gd name="T31" fmla="*/ 13 h 50"/>
              <a:gd name="T32" fmla="*/ 24 w 50"/>
              <a:gd name="T33" fmla="*/ 25 h 50"/>
              <a:gd name="T34" fmla="*/ 24 w 50"/>
              <a:gd name="T35" fmla="*/ 25 h 50"/>
              <a:gd name="T36" fmla="*/ 24 w 50"/>
              <a:gd name="T37" fmla="*/ 25 h 50"/>
              <a:gd name="T38" fmla="*/ 13 w 50"/>
              <a:gd name="T39" fmla="*/ 25 h 50"/>
              <a:gd name="T40" fmla="*/ 0 w 50"/>
              <a:gd name="T41" fmla="*/ 36 h 50"/>
              <a:gd name="T42" fmla="*/ 0 w 50"/>
              <a:gd name="T43" fmla="*/ 36 h 50"/>
              <a:gd name="T44" fmla="*/ 0 w 50"/>
              <a:gd name="T45" fmla="*/ 36 h 50"/>
              <a:gd name="T46" fmla="*/ 0 w 50"/>
              <a:gd name="T47" fmla="*/ 36 h 50"/>
              <a:gd name="T48" fmla="*/ 0 w 50"/>
              <a:gd name="T49" fmla="*/ 36 h 50"/>
              <a:gd name="T50" fmla="*/ 0 w 50"/>
              <a:gd name="T51" fmla="*/ 49 h 50"/>
              <a:gd name="T52" fmla="*/ 0 w 50"/>
              <a:gd name="T53" fmla="*/ 49 h 50"/>
              <a:gd name="T54" fmla="*/ 0 w 50"/>
              <a:gd name="T55" fmla="*/ 36 h 5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50"/>
              <a:gd name="T85" fmla="*/ 0 h 50"/>
              <a:gd name="T86" fmla="*/ 50 w 50"/>
              <a:gd name="T87" fmla="*/ 50 h 50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50" h="50">
                <a:moveTo>
                  <a:pt x="0" y="36"/>
                </a:moveTo>
                <a:lnTo>
                  <a:pt x="0" y="36"/>
                </a:lnTo>
                <a:lnTo>
                  <a:pt x="13" y="36"/>
                </a:lnTo>
                <a:lnTo>
                  <a:pt x="24" y="25"/>
                </a:lnTo>
                <a:lnTo>
                  <a:pt x="37" y="25"/>
                </a:lnTo>
                <a:lnTo>
                  <a:pt x="49" y="13"/>
                </a:lnTo>
                <a:lnTo>
                  <a:pt x="49" y="0"/>
                </a:lnTo>
                <a:lnTo>
                  <a:pt x="37" y="13"/>
                </a:lnTo>
                <a:lnTo>
                  <a:pt x="24" y="25"/>
                </a:lnTo>
                <a:lnTo>
                  <a:pt x="13" y="25"/>
                </a:lnTo>
                <a:lnTo>
                  <a:pt x="0" y="36"/>
                </a:lnTo>
                <a:lnTo>
                  <a:pt x="0" y="49"/>
                </a:lnTo>
                <a:lnTo>
                  <a:pt x="0" y="3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15" name="Freeform 26"/>
          <p:cNvSpPr>
            <a:spLocks/>
          </p:cNvSpPr>
          <p:nvPr/>
        </p:nvSpPr>
        <p:spPr bwMode="auto">
          <a:xfrm>
            <a:off x="6811963" y="1076325"/>
            <a:ext cx="115887" cy="96838"/>
          </a:xfrm>
          <a:custGeom>
            <a:avLst/>
            <a:gdLst>
              <a:gd name="T0" fmla="*/ 12 w 73"/>
              <a:gd name="T1" fmla="*/ 60 h 61"/>
              <a:gd name="T2" fmla="*/ 12 w 73"/>
              <a:gd name="T3" fmla="*/ 60 h 61"/>
              <a:gd name="T4" fmla="*/ 12 w 73"/>
              <a:gd name="T5" fmla="*/ 60 h 61"/>
              <a:gd name="T6" fmla="*/ 12 w 73"/>
              <a:gd name="T7" fmla="*/ 60 h 61"/>
              <a:gd name="T8" fmla="*/ 23 w 73"/>
              <a:gd name="T9" fmla="*/ 48 h 61"/>
              <a:gd name="T10" fmla="*/ 23 w 73"/>
              <a:gd name="T11" fmla="*/ 35 h 61"/>
              <a:gd name="T12" fmla="*/ 36 w 73"/>
              <a:gd name="T13" fmla="*/ 24 h 61"/>
              <a:gd name="T14" fmla="*/ 47 w 73"/>
              <a:gd name="T15" fmla="*/ 11 h 61"/>
              <a:gd name="T16" fmla="*/ 47 w 73"/>
              <a:gd name="T17" fmla="*/ 11 h 61"/>
              <a:gd name="T18" fmla="*/ 47 w 73"/>
              <a:gd name="T19" fmla="*/ 11 h 61"/>
              <a:gd name="T20" fmla="*/ 60 w 73"/>
              <a:gd name="T21" fmla="*/ 11 h 61"/>
              <a:gd name="T22" fmla="*/ 60 w 73"/>
              <a:gd name="T23" fmla="*/ 0 h 61"/>
              <a:gd name="T24" fmla="*/ 60 w 73"/>
              <a:gd name="T25" fmla="*/ 0 h 61"/>
              <a:gd name="T26" fmla="*/ 60 w 73"/>
              <a:gd name="T27" fmla="*/ 0 h 61"/>
              <a:gd name="T28" fmla="*/ 60 w 73"/>
              <a:gd name="T29" fmla="*/ 0 h 61"/>
              <a:gd name="T30" fmla="*/ 60 w 73"/>
              <a:gd name="T31" fmla="*/ 0 h 61"/>
              <a:gd name="T32" fmla="*/ 60 w 73"/>
              <a:gd name="T33" fmla="*/ 0 h 61"/>
              <a:gd name="T34" fmla="*/ 60 w 73"/>
              <a:gd name="T35" fmla="*/ 0 h 61"/>
              <a:gd name="T36" fmla="*/ 72 w 73"/>
              <a:gd name="T37" fmla="*/ 0 h 61"/>
              <a:gd name="T38" fmla="*/ 72 w 73"/>
              <a:gd name="T39" fmla="*/ 0 h 61"/>
              <a:gd name="T40" fmla="*/ 60 w 73"/>
              <a:gd name="T41" fmla="*/ 0 h 61"/>
              <a:gd name="T42" fmla="*/ 60 w 73"/>
              <a:gd name="T43" fmla="*/ 0 h 61"/>
              <a:gd name="T44" fmla="*/ 60 w 73"/>
              <a:gd name="T45" fmla="*/ 0 h 61"/>
              <a:gd name="T46" fmla="*/ 47 w 73"/>
              <a:gd name="T47" fmla="*/ 0 h 61"/>
              <a:gd name="T48" fmla="*/ 60 w 73"/>
              <a:gd name="T49" fmla="*/ 0 h 61"/>
              <a:gd name="T50" fmla="*/ 60 w 73"/>
              <a:gd name="T51" fmla="*/ 0 h 61"/>
              <a:gd name="T52" fmla="*/ 47 w 73"/>
              <a:gd name="T53" fmla="*/ 0 h 61"/>
              <a:gd name="T54" fmla="*/ 47 w 73"/>
              <a:gd name="T55" fmla="*/ 0 h 61"/>
              <a:gd name="T56" fmla="*/ 47 w 73"/>
              <a:gd name="T57" fmla="*/ 11 h 61"/>
              <a:gd name="T58" fmla="*/ 36 w 73"/>
              <a:gd name="T59" fmla="*/ 11 h 61"/>
              <a:gd name="T60" fmla="*/ 36 w 73"/>
              <a:gd name="T61" fmla="*/ 11 h 61"/>
              <a:gd name="T62" fmla="*/ 23 w 73"/>
              <a:gd name="T63" fmla="*/ 24 h 61"/>
              <a:gd name="T64" fmla="*/ 23 w 73"/>
              <a:gd name="T65" fmla="*/ 24 h 61"/>
              <a:gd name="T66" fmla="*/ 12 w 73"/>
              <a:gd name="T67" fmla="*/ 35 h 61"/>
              <a:gd name="T68" fmla="*/ 12 w 73"/>
              <a:gd name="T69" fmla="*/ 35 h 61"/>
              <a:gd name="T70" fmla="*/ 12 w 73"/>
              <a:gd name="T71" fmla="*/ 48 h 61"/>
              <a:gd name="T72" fmla="*/ 0 w 73"/>
              <a:gd name="T73" fmla="*/ 60 h 61"/>
              <a:gd name="T74" fmla="*/ 0 w 73"/>
              <a:gd name="T75" fmla="*/ 60 h 61"/>
              <a:gd name="T76" fmla="*/ 0 w 73"/>
              <a:gd name="T77" fmla="*/ 60 h 61"/>
              <a:gd name="T78" fmla="*/ 12 w 73"/>
              <a:gd name="T79" fmla="*/ 60 h 61"/>
              <a:gd name="T80" fmla="*/ 12 w 73"/>
              <a:gd name="T81" fmla="*/ 60 h 61"/>
              <a:gd name="T82" fmla="*/ 12 w 73"/>
              <a:gd name="T83" fmla="*/ 60 h 6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73"/>
              <a:gd name="T127" fmla="*/ 0 h 61"/>
              <a:gd name="T128" fmla="*/ 73 w 73"/>
              <a:gd name="T129" fmla="*/ 61 h 61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73" h="61">
                <a:moveTo>
                  <a:pt x="12" y="60"/>
                </a:moveTo>
                <a:lnTo>
                  <a:pt x="12" y="60"/>
                </a:lnTo>
                <a:lnTo>
                  <a:pt x="23" y="48"/>
                </a:lnTo>
                <a:lnTo>
                  <a:pt x="23" y="35"/>
                </a:lnTo>
                <a:lnTo>
                  <a:pt x="36" y="24"/>
                </a:lnTo>
                <a:lnTo>
                  <a:pt x="47" y="11"/>
                </a:lnTo>
                <a:lnTo>
                  <a:pt x="60" y="11"/>
                </a:lnTo>
                <a:lnTo>
                  <a:pt x="60" y="0"/>
                </a:lnTo>
                <a:lnTo>
                  <a:pt x="72" y="0"/>
                </a:lnTo>
                <a:lnTo>
                  <a:pt x="60" y="0"/>
                </a:lnTo>
                <a:lnTo>
                  <a:pt x="47" y="0"/>
                </a:lnTo>
                <a:lnTo>
                  <a:pt x="60" y="0"/>
                </a:lnTo>
                <a:lnTo>
                  <a:pt x="47" y="0"/>
                </a:lnTo>
                <a:lnTo>
                  <a:pt x="47" y="11"/>
                </a:lnTo>
                <a:lnTo>
                  <a:pt x="36" y="11"/>
                </a:lnTo>
                <a:lnTo>
                  <a:pt x="23" y="24"/>
                </a:lnTo>
                <a:lnTo>
                  <a:pt x="12" y="35"/>
                </a:lnTo>
                <a:lnTo>
                  <a:pt x="12" y="48"/>
                </a:lnTo>
                <a:lnTo>
                  <a:pt x="0" y="60"/>
                </a:lnTo>
                <a:lnTo>
                  <a:pt x="12" y="6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16" name="Freeform 27"/>
          <p:cNvSpPr>
            <a:spLocks/>
          </p:cNvSpPr>
          <p:nvPr/>
        </p:nvSpPr>
        <p:spPr bwMode="auto">
          <a:xfrm>
            <a:off x="6410325" y="1552575"/>
            <a:ext cx="192088" cy="250825"/>
          </a:xfrm>
          <a:custGeom>
            <a:avLst/>
            <a:gdLst>
              <a:gd name="T0" fmla="*/ 120 w 121"/>
              <a:gd name="T1" fmla="*/ 157 h 158"/>
              <a:gd name="T2" fmla="*/ 109 w 121"/>
              <a:gd name="T3" fmla="*/ 144 h 158"/>
              <a:gd name="T4" fmla="*/ 96 w 121"/>
              <a:gd name="T5" fmla="*/ 144 h 158"/>
              <a:gd name="T6" fmla="*/ 72 w 121"/>
              <a:gd name="T7" fmla="*/ 133 h 158"/>
              <a:gd name="T8" fmla="*/ 60 w 121"/>
              <a:gd name="T9" fmla="*/ 109 h 158"/>
              <a:gd name="T10" fmla="*/ 24 w 121"/>
              <a:gd name="T11" fmla="*/ 73 h 158"/>
              <a:gd name="T12" fmla="*/ 11 w 121"/>
              <a:gd name="T13" fmla="*/ 49 h 158"/>
              <a:gd name="T14" fmla="*/ 11 w 121"/>
              <a:gd name="T15" fmla="*/ 24 h 158"/>
              <a:gd name="T16" fmla="*/ 11 w 121"/>
              <a:gd name="T17" fmla="*/ 13 h 158"/>
              <a:gd name="T18" fmla="*/ 11 w 121"/>
              <a:gd name="T19" fmla="*/ 13 h 158"/>
              <a:gd name="T20" fmla="*/ 11 w 121"/>
              <a:gd name="T21" fmla="*/ 13 h 158"/>
              <a:gd name="T22" fmla="*/ 24 w 121"/>
              <a:gd name="T23" fmla="*/ 13 h 158"/>
              <a:gd name="T24" fmla="*/ 48 w 121"/>
              <a:gd name="T25" fmla="*/ 13 h 158"/>
              <a:gd name="T26" fmla="*/ 60 w 121"/>
              <a:gd name="T27" fmla="*/ 0 h 158"/>
              <a:gd name="T28" fmla="*/ 60 w 121"/>
              <a:gd name="T29" fmla="*/ 0 h 158"/>
              <a:gd name="T30" fmla="*/ 60 w 121"/>
              <a:gd name="T31" fmla="*/ 0 h 158"/>
              <a:gd name="T32" fmla="*/ 48 w 121"/>
              <a:gd name="T33" fmla="*/ 0 h 158"/>
              <a:gd name="T34" fmla="*/ 48 w 121"/>
              <a:gd name="T35" fmla="*/ 0 h 158"/>
              <a:gd name="T36" fmla="*/ 36 w 121"/>
              <a:gd name="T37" fmla="*/ 0 h 158"/>
              <a:gd name="T38" fmla="*/ 24 w 121"/>
              <a:gd name="T39" fmla="*/ 0 h 158"/>
              <a:gd name="T40" fmla="*/ 11 w 121"/>
              <a:gd name="T41" fmla="*/ 0 h 158"/>
              <a:gd name="T42" fmla="*/ 11 w 121"/>
              <a:gd name="T43" fmla="*/ 0 h 158"/>
              <a:gd name="T44" fmla="*/ 11 w 121"/>
              <a:gd name="T45" fmla="*/ 0 h 158"/>
              <a:gd name="T46" fmla="*/ 0 w 121"/>
              <a:gd name="T47" fmla="*/ 13 h 158"/>
              <a:gd name="T48" fmla="*/ 0 w 121"/>
              <a:gd name="T49" fmla="*/ 37 h 158"/>
              <a:gd name="T50" fmla="*/ 11 w 121"/>
              <a:gd name="T51" fmla="*/ 49 h 158"/>
              <a:gd name="T52" fmla="*/ 11 w 121"/>
              <a:gd name="T53" fmla="*/ 73 h 158"/>
              <a:gd name="T54" fmla="*/ 24 w 121"/>
              <a:gd name="T55" fmla="*/ 97 h 158"/>
              <a:gd name="T56" fmla="*/ 60 w 121"/>
              <a:gd name="T57" fmla="*/ 121 h 158"/>
              <a:gd name="T58" fmla="*/ 60 w 121"/>
              <a:gd name="T59" fmla="*/ 133 h 158"/>
              <a:gd name="T60" fmla="*/ 96 w 121"/>
              <a:gd name="T61" fmla="*/ 144 h 158"/>
              <a:gd name="T62" fmla="*/ 120 w 121"/>
              <a:gd name="T63" fmla="*/ 157 h 158"/>
              <a:gd name="T64" fmla="*/ 120 w 121"/>
              <a:gd name="T65" fmla="*/ 157 h 158"/>
              <a:gd name="T66" fmla="*/ 120 w 121"/>
              <a:gd name="T67" fmla="*/ 157 h 15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21"/>
              <a:gd name="T103" fmla="*/ 0 h 158"/>
              <a:gd name="T104" fmla="*/ 121 w 121"/>
              <a:gd name="T105" fmla="*/ 158 h 15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21" h="158">
                <a:moveTo>
                  <a:pt x="120" y="157"/>
                </a:moveTo>
                <a:lnTo>
                  <a:pt x="120" y="157"/>
                </a:lnTo>
                <a:lnTo>
                  <a:pt x="109" y="144"/>
                </a:lnTo>
                <a:lnTo>
                  <a:pt x="96" y="144"/>
                </a:lnTo>
                <a:lnTo>
                  <a:pt x="84" y="133"/>
                </a:lnTo>
                <a:lnTo>
                  <a:pt x="72" y="133"/>
                </a:lnTo>
                <a:lnTo>
                  <a:pt x="72" y="121"/>
                </a:lnTo>
                <a:lnTo>
                  <a:pt x="60" y="109"/>
                </a:lnTo>
                <a:lnTo>
                  <a:pt x="48" y="97"/>
                </a:lnTo>
                <a:lnTo>
                  <a:pt x="24" y="73"/>
                </a:lnTo>
                <a:lnTo>
                  <a:pt x="11" y="49"/>
                </a:lnTo>
                <a:lnTo>
                  <a:pt x="11" y="37"/>
                </a:lnTo>
                <a:lnTo>
                  <a:pt x="11" y="24"/>
                </a:lnTo>
                <a:lnTo>
                  <a:pt x="11" y="13"/>
                </a:lnTo>
                <a:lnTo>
                  <a:pt x="24" y="13"/>
                </a:lnTo>
                <a:lnTo>
                  <a:pt x="36" y="13"/>
                </a:lnTo>
                <a:lnTo>
                  <a:pt x="48" y="13"/>
                </a:lnTo>
                <a:lnTo>
                  <a:pt x="48" y="0"/>
                </a:lnTo>
                <a:lnTo>
                  <a:pt x="60" y="0"/>
                </a:lnTo>
                <a:lnTo>
                  <a:pt x="48" y="0"/>
                </a:lnTo>
                <a:lnTo>
                  <a:pt x="36" y="0"/>
                </a:lnTo>
                <a:lnTo>
                  <a:pt x="24" y="0"/>
                </a:lnTo>
                <a:lnTo>
                  <a:pt x="11" y="0"/>
                </a:lnTo>
                <a:lnTo>
                  <a:pt x="0" y="13"/>
                </a:lnTo>
                <a:lnTo>
                  <a:pt x="0" y="24"/>
                </a:lnTo>
                <a:lnTo>
                  <a:pt x="0" y="37"/>
                </a:lnTo>
                <a:lnTo>
                  <a:pt x="11" y="49"/>
                </a:lnTo>
                <a:lnTo>
                  <a:pt x="11" y="73"/>
                </a:lnTo>
                <a:lnTo>
                  <a:pt x="11" y="84"/>
                </a:lnTo>
                <a:lnTo>
                  <a:pt x="24" y="97"/>
                </a:lnTo>
                <a:lnTo>
                  <a:pt x="36" y="109"/>
                </a:lnTo>
                <a:lnTo>
                  <a:pt x="60" y="121"/>
                </a:lnTo>
                <a:lnTo>
                  <a:pt x="60" y="133"/>
                </a:lnTo>
                <a:lnTo>
                  <a:pt x="72" y="144"/>
                </a:lnTo>
                <a:lnTo>
                  <a:pt x="96" y="144"/>
                </a:lnTo>
                <a:lnTo>
                  <a:pt x="109" y="144"/>
                </a:lnTo>
                <a:lnTo>
                  <a:pt x="120" y="15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17" name="Freeform 28"/>
          <p:cNvSpPr>
            <a:spLocks/>
          </p:cNvSpPr>
          <p:nvPr/>
        </p:nvSpPr>
        <p:spPr bwMode="auto">
          <a:xfrm>
            <a:off x="6427788" y="1573213"/>
            <a:ext cx="136525" cy="173037"/>
          </a:xfrm>
          <a:custGeom>
            <a:avLst/>
            <a:gdLst>
              <a:gd name="T0" fmla="*/ 85 w 86"/>
              <a:gd name="T1" fmla="*/ 108 h 109"/>
              <a:gd name="T2" fmla="*/ 85 w 86"/>
              <a:gd name="T3" fmla="*/ 108 h 109"/>
              <a:gd name="T4" fmla="*/ 73 w 86"/>
              <a:gd name="T5" fmla="*/ 108 h 109"/>
              <a:gd name="T6" fmla="*/ 73 w 86"/>
              <a:gd name="T7" fmla="*/ 96 h 109"/>
              <a:gd name="T8" fmla="*/ 61 w 86"/>
              <a:gd name="T9" fmla="*/ 96 h 109"/>
              <a:gd name="T10" fmla="*/ 49 w 86"/>
              <a:gd name="T11" fmla="*/ 84 h 109"/>
              <a:gd name="T12" fmla="*/ 49 w 86"/>
              <a:gd name="T13" fmla="*/ 84 h 109"/>
              <a:gd name="T14" fmla="*/ 49 w 86"/>
              <a:gd name="T15" fmla="*/ 84 h 109"/>
              <a:gd name="T16" fmla="*/ 37 w 86"/>
              <a:gd name="T17" fmla="*/ 60 h 109"/>
              <a:gd name="T18" fmla="*/ 25 w 86"/>
              <a:gd name="T19" fmla="*/ 47 h 109"/>
              <a:gd name="T20" fmla="*/ 13 w 86"/>
              <a:gd name="T21" fmla="*/ 36 h 109"/>
              <a:gd name="T22" fmla="*/ 13 w 86"/>
              <a:gd name="T23" fmla="*/ 11 h 109"/>
              <a:gd name="T24" fmla="*/ 0 w 86"/>
              <a:gd name="T25" fmla="*/ 0 h 109"/>
              <a:gd name="T26" fmla="*/ 0 w 86"/>
              <a:gd name="T27" fmla="*/ 0 h 109"/>
              <a:gd name="T28" fmla="*/ 0 w 86"/>
              <a:gd name="T29" fmla="*/ 0 h 109"/>
              <a:gd name="T30" fmla="*/ 0 w 86"/>
              <a:gd name="T31" fmla="*/ 0 h 109"/>
              <a:gd name="T32" fmla="*/ 0 w 86"/>
              <a:gd name="T33" fmla="*/ 0 h 109"/>
              <a:gd name="T34" fmla="*/ 0 w 86"/>
              <a:gd name="T35" fmla="*/ 0 h 109"/>
              <a:gd name="T36" fmla="*/ 0 w 86"/>
              <a:gd name="T37" fmla="*/ 0 h 109"/>
              <a:gd name="T38" fmla="*/ 0 w 86"/>
              <a:gd name="T39" fmla="*/ 0 h 109"/>
              <a:gd name="T40" fmla="*/ 0 w 86"/>
              <a:gd name="T41" fmla="*/ 0 h 109"/>
              <a:gd name="T42" fmla="*/ 0 w 86"/>
              <a:gd name="T43" fmla="*/ 11 h 109"/>
              <a:gd name="T44" fmla="*/ 0 w 86"/>
              <a:gd name="T45" fmla="*/ 24 h 109"/>
              <a:gd name="T46" fmla="*/ 13 w 86"/>
              <a:gd name="T47" fmla="*/ 36 h 109"/>
              <a:gd name="T48" fmla="*/ 13 w 86"/>
              <a:gd name="T49" fmla="*/ 47 h 109"/>
              <a:gd name="T50" fmla="*/ 37 w 86"/>
              <a:gd name="T51" fmla="*/ 71 h 109"/>
              <a:gd name="T52" fmla="*/ 37 w 86"/>
              <a:gd name="T53" fmla="*/ 71 h 109"/>
              <a:gd name="T54" fmla="*/ 49 w 86"/>
              <a:gd name="T55" fmla="*/ 84 h 109"/>
              <a:gd name="T56" fmla="*/ 49 w 86"/>
              <a:gd name="T57" fmla="*/ 84 h 109"/>
              <a:gd name="T58" fmla="*/ 49 w 86"/>
              <a:gd name="T59" fmla="*/ 84 h 109"/>
              <a:gd name="T60" fmla="*/ 61 w 86"/>
              <a:gd name="T61" fmla="*/ 108 h 109"/>
              <a:gd name="T62" fmla="*/ 73 w 86"/>
              <a:gd name="T63" fmla="*/ 108 h 109"/>
              <a:gd name="T64" fmla="*/ 85 w 86"/>
              <a:gd name="T65" fmla="*/ 108 h 109"/>
              <a:gd name="T66" fmla="*/ 85 w 86"/>
              <a:gd name="T67" fmla="*/ 108 h 109"/>
              <a:gd name="T68" fmla="*/ 85 w 86"/>
              <a:gd name="T69" fmla="*/ 108 h 109"/>
              <a:gd name="T70" fmla="*/ 85 w 86"/>
              <a:gd name="T71" fmla="*/ 108 h 109"/>
              <a:gd name="T72" fmla="*/ 85 w 86"/>
              <a:gd name="T73" fmla="*/ 108 h 109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86"/>
              <a:gd name="T112" fmla="*/ 0 h 109"/>
              <a:gd name="T113" fmla="*/ 86 w 86"/>
              <a:gd name="T114" fmla="*/ 109 h 109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86" h="109">
                <a:moveTo>
                  <a:pt x="85" y="108"/>
                </a:moveTo>
                <a:lnTo>
                  <a:pt x="85" y="108"/>
                </a:lnTo>
                <a:lnTo>
                  <a:pt x="73" y="108"/>
                </a:lnTo>
                <a:lnTo>
                  <a:pt x="73" y="96"/>
                </a:lnTo>
                <a:lnTo>
                  <a:pt x="61" y="96"/>
                </a:lnTo>
                <a:lnTo>
                  <a:pt x="49" y="84"/>
                </a:lnTo>
                <a:lnTo>
                  <a:pt x="37" y="60"/>
                </a:lnTo>
                <a:lnTo>
                  <a:pt x="25" y="47"/>
                </a:lnTo>
                <a:lnTo>
                  <a:pt x="13" y="36"/>
                </a:lnTo>
                <a:lnTo>
                  <a:pt x="13" y="11"/>
                </a:lnTo>
                <a:lnTo>
                  <a:pt x="0" y="0"/>
                </a:lnTo>
                <a:lnTo>
                  <a:pt x="0" y="11"/>
                </a:lnTo>
                <a:lnTo>
                  <a:pt x="0" y="24"/>
                </a:lnTo>
                <a:lnTo>
                  <a:pt x="13" y="36"/>
                </a:lnTo>
                <a:lnTo>
                  <a:pt x="13" y="47"/>
                </a:lnTo>
                <a:lnTo>
                  <a:pt x="37" y="71"/>
                </a:lnTo>
                <a:lnTo>
                  <a:pt x="49" y="84"/>
                </a:lnTo>
                <a:lnTo>
                  <a:pt x="61" y="108"/>
                </a:lnTo>
                <a:lnTo>
                  <a:pt x="73" y="108"/>
                </a:lnTo>
                <a:lnTo>
                  <a:pt x="85" y="108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18" name="Freeform 29"/>
          <p:cNvSpPr>
            <a:spLocks/>
          </p:cNvSpPr>
          <p:nvPr/>
        </p:nvSpPr>
        <p:spPr bwMode="auto">
          <a:xfrm>
            <a:off x="6448425" y="1552575"/>
            <a:ext cx="96838" cy="134938"/>
          </a:xfrm>
          <a:custGeom>
            <a:avLst/>
            <a:gdLst>
              <a:gd name="T0" fmla="*/ 60 w 61"/>
              <a:gd name="T1" fmla="*/ 84 h 85"/>
              <a:gd name="T2" fmla="*/ 60 w 61"/>
              <a:gd name="T3" fmla="*/ 84 h 85"/>
              <a:gd name="T4" fmla="*/ 48 w 61"/>
              <a:gd name="T5" fmla="*/ 73 h 85"/>
              <a:gd name="T6" fmla="*/ 36 w 61"/>
              <a:gd name="T7" fmla="*/ 60 h 85"/>
              <a:gd name="T8" fmla="*/ 36 w 61"/>
              <a:gd name="T9" fmla="*/ 60 h 85"/>
              <a:gd name="T10" fmla="*/ 36 w 61"/>
              <a:gd name="T11" fmla="*/ 49 h 85"/>
              <a:gd name="T12" fmla="*/ 24 w 61"/>
              <a:gd name="T13" fmla="*/ 37 h 85"/>
              <a:gd name="T14" fmla="*/ 24 w 61"/>
              <a:gd name="T15" fmla="*/ 24 h 85"/>
              <a:gd name="T16" fmla="*/ 24 w 61"/>
              <a:gd name="T17" fmla="*/ 13 h 85"/>
              <a:gd name="T18" fmla="*/ 12 w 61"/>
              <a:gd name="T19" fmla="*/ 0 h 85"/>
              <a:gd name="T20" fmla="*/ 12 w 61"/>
              <a:gd name="T21" fmla="*/ 0 h 85"/>
              <a:gd name="T22" fmla="*/ 12 w 61"/>
              <a:gd name="T23" fmla="*/ 0 h 85"/>
              <a:gd name="T24" fmla="*/ 12 w 61"/>
              <a:gd name="T25" fmla="*/ 0 h 85"/>
              <a:gd name="T26" fmla="*/ 0 w 61"/>
              <a:gd name="T27" fmla="*/ 0 h 85"/>
              <a:gd name="T28" fmla="*/ 0 w 61"/>
              <a:gd name="T29" fmla="*/ 0 h 85"/>
              <a:gd name="T30" fmla="*/ 0 w 61"/>
              <a:gd name="T31" fmla="*/ 0 h 85"/>
              <a:gd name="T32" fmla="*/ 0 w 61"/>
              <a:gd name="T33" fmla="*/ 0 h 85"/>
              <a:gd name="T34" fmla="*/ 0 w 61"/>
              <a:gd name="T35" fmla="*/ 13 h 85"/>
              <a:gd name="T36" fmla="*/ 0 w 61"/>
              <a:gd name="T37" fmla="*/ 24 h 85"/>
              <a:gd name="T38" fmla="*/ 12 w 61"/>
              <a:gd name="T39" fmla="*/ 37 h 85"/>
              <a:gd name="T40" fmla="*/ 24 w 61"/>
              <a:gd name="T41" fmla="*/ 49 h 85"/>
              <a:gd name="T42" fmla="*/ 24 w 61"/>
              <a:gd name="T43" fmla="*/ 49 h 85"/>
              <a:gd name="T44" fmla="*/ 36 w 61"/>
              <a:gd name="T45" fmla="*/ 60 h 85"/>
              <a:gd name="T46" fmla="*/ 36 w 61"/>
              <a:gd name="T47" fmla="*/ 73 h 85"/>
              <a:gd name="T48" fmla="*/ 36 w 61"/>
              <a:gd name="T49" fmla="*/ 73 h 85"/>
              <a:gd name="T50" fmla="*/ 48 w 61"/>
              <a:gd name="T51" fmla="*/ 84 h 85"/>
              <a:gd name="T52" fmla="*/ 60 w 61"/>
              <a:gd name="T53" fmla="*/ 84 h 85"/>
              <a:gd name="T54" fmla="*/ 60 w 61"/>
              <a:gd name="T55" fmla="*/ 84 h 85"/>
              <a:gd name="T56" fmla="*/ 60 w 61"/>
              <a:gd name="T57" fmla="*/ 84 h 85"/>
              <a:gd name="T58" fmla="*/ 60 w 61"/>
              <a:gd name="T59" fmla="*/ 84 h 85"/>
              <a:gd name="T60" fmla="*/ 60 w 61"/>
              <a:gd name="T61" fmla="*/ 84 h 85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61"/>
              <a:gd name="T94" fmla="*/ 0 h 85"/>
              <a:gd name="T95" fmla="*/ 61 w 61"/>
              <a:gd name="T96" fmla="*/ 85 h 85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61" h="85">
                <a:moveTo>
                  <a:pt x="60" y="84"/>
                </a:moveTo>
                <a:lnTo>
                  <a:pt x="60" y="84"/>
                </a:lnTo>
                <a:lnTo>
                  <a:pt x="48" y="73"/>
                </a:lnTo>
                <a:lnTo>
                  <a:pt x="36" y="60"/>
                </a:lnTo>
                <a:lnTo>
                  <a:pt x="36" y="49"/>
                </a:lnTo>
                <a:lnTo>
                  <a:pt x="24" y="37"/>
                </a:lnTo>
                <a:lnTo>
                  <a:pt x="24" y="24"/>
                </a:lnTo>
                <a:lnTo>
                  <a:pt x="24" y="13"/>
                </a:lnTo>
                <a:lnTo>
                  <a:pt x="12" y="0"/>
                </a:lnTo>
                <a:lnTo>
                  <a:pt x="0" y="0"/>
                </a:lnTo>
                <a:lnTo>
                  <a:pt x="0" y="13"/>
                </a:lnTo>
                <a:lnTo>
                  <a:pt x="0" y="24"/>
                </a:lnTo>
                <a:lnTo>
                  <a:pt x="12" y="37"/>
                </a:lnTo>
                <a:lnTo>
                  <a:pt x="24" y="49"/>
                </a:lnTo>
                <a:lnTo>
                  <a:pt x="36" y="60"/>
                </a:lnTo>
                <a:lnTo>
                  <a:pt x="36" y="73"/>
                </a:lnTo>
                <a:lnTo>
                  <a:pt x="48" y="84"/>
                </a:lnTo>
                <a:lnTo>
                  <a:pt x="60" y="84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19" name="Freeform 30"/>
          <p:cNvSpPr>
            <a:spLocks/>
          </p:cNvSpPr>
          <p:nvPr/>
        </p:nvSpPr>
        <p:spPr bwMode="auto">
          <a:xfrm>
            <a:off x="6869113" y="1878013"/>
            <a:ext cx="39687" cy="58737"/>
          </a:xfrm>
          <a:custGeom>
            <a:avLst/>
            <a:gdLst>
              <a:gd name="T0" fmla="*/ 0 w 25"/>
              <a:gd name="T1" fmla="*/ 24 h 37"/>
              <a:gd name="T2" fmla="*/ 0 w 25"/>
              <a:gd name="T3" fmla="*/ 24 h 37"/>
              <a:gd name="T4" fmla="*/ 0 w 25"/>
              <a:gd name="T5" fmla="*/ 24 h 37"/>
              <a:gd name="T6" fmla="*/ 11 w 25"/>
              <a:gd name="T7" fmla="*/ 24 h 37"/>
              <a:gd name="T8" fmla="*/ 11 w 25"/>
              <a:gd name="T9" fmla="*/ 36 h 37"/>
              <a:gd name="T10" fmla="*/ 11 w 25"/>
              <a:gd name="T11" fmla="*/ 36 h 37"/>
              <a:gd name="T12" fmla="*/ 11 w 25"/>
              <a:gd name="T13" fmla="*/ 36 h 37"/>
              <a:gd name="T14" fmla="*/ 11 w 25"/>
              <a:gd name="T15" fmla="*/ 36 h 37"/>
              <a:gd name="T16" fmla="*/ 11 w 25"/>
              <a:gd name="T17" fmla="*/ 24 h 37"/>
              <a:gd name="T18" fmla="*/ 11 w 25"/>
              <a:gd name="T19" fmla="*/ 24 h 37"/>
              <a:gd name="T20" fmla="*/ 11 w 25"/>
              <a:gd name="T21" fmla="*/ 24 h 37"/>
              <a:gd name="T22" fmla="*/ 11 w 25"/>
              <a:gd name="T23" fmla="*/ 24 h 37"/>
              <a:gd name="T24" fmla="*/ 24 w 25"/>
              <a:gd name="T25" fmla="*/ 24 h 37"/>
              <a:gd name="T26" fmla="*/ 24 w 25"/>
              <a:gd name="T27" fmla="*/ 12 h 37"/>
              <a:gd name="T28" fmla="*/ 11 w 25"/>
              <a:gd name="T29" fmla="*/ 12 h 37"/>
              <a:gd name="T30" fmla="*/ 11 w 25"/>
              <a:gd name="T31" fmla="*/ 0 h 37"/>
              <a:gd name="T32" fmla="*/ 11 w 25"/>
              <a:gd name="T33" fmla="*/ 0 h 37"/>
              <a:gd name="T34" fmla="*/ 11 w 25"/>
              <a:gd name="T35" fmla="*/ 0 h 37"/>
              <a:gd name="T36" fmla="*/ 11 w 25"/>
              <a:gd name="T37" fmla="*/ 0 h 37"/>
              <a:gd name="T38" fmla="*/ 11 w 25"/>
              <a:gd name="T39" fmla="*/ 0 h 37"/>
              <a:gd name="T40" fmla="*/ 11 w 25"/>
              <a:gd name="T41" fmla="*/ 0 h 37"/>
              <a:gd name="T42" fmla="*/ 11 w 25"/>
              <a:gd name="T43" fmla="*/ 0 h 37"/>
              <a:gd name="T44" fmla="*/ 11 w 25"/>
              <a:gd name="T45" fmla="*/ 0 h 37"/>
              <a:gd name="T46" fmla="*/ 0 w 25"/>
              <a:gd name="T47" fmla="*/ 0 h 37"/>
              <a:gd name="T48" fmla="*/ 0 w 25"/>
              <a:gd name="T49" fmla="*/ 0 h 37"/>
              <a:gd name="T50" fmla="*/ 0 w 25"/>
              <a:gd name="T51" fmla="*/ 0 h 37"/>
              <a:gd name="T52" fmla="*/ 0 w 25"/>
              <a:gd name="T53" fmla="*/ 12 h 37"/>
              <a:gd name="T54" fmla="*/ 0 w 25"/>
              <a:gd name="T55" fmla="*/ 12 h 37"/>
              <a:gd name="T56" fmla="*/ 0 w 25"/>
              <a:gd name="T57" fmla="*/ 12 h 37"/>
              <a:gd name="T58" fmla="*/ 0 w 25"/>
              <a:gd name="T59" fmla="*/ 24 h 37"/>
              <a:gd name="T60" fmla="*/ 0 w 25"/>
              <a:gd name="T61" fmla="*/ 24 h 3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25"/>
              <a:gd name="T94" fmla="*/ 0 h 37"/>
              <a:gd name="T95" fmla="*/ 25 w 25"/>
              <a:gd name="T96" fmla="*/ 37 h 37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25" h="37">
                <a:moveTo>
                  <a:pt x="0" y="24"/>
                </a:moveTo>
                <a:lnTo>
                  <a:pt x="0" y="24"/>
                </a:lnTo>
                <a:lnTo>
                  <a:pt x="11" y="24"/>
                </a:lnTo>
                <a:lnTo>
                  <a:pt x="11" y="36"/>
                </a:lnTo>
                <a:lnTo>
                  <a:pt x="11" y="24"/>
                </a:lnTo>
                <a:lnTo>
                  <a:pt x="24" y="24"/>
                </a:lnTo>
                <a:lnTo>
                  <a:pt x="24" y="12"/>
                </a:lnTo>
                <a:lnTo>
                  <a:pt x="11" y="12"/>
                </a:lnTo>
                <a:lnTo>
                  <a:pt x="11" y="0"/>
                </a:lnTo>
                <a:lnTo>
                  <a:pt x="0" y="0"/>
                </a:lnTo>
                <a:lnTo>
                  <a:pt x="0" y="12"/>
                </a:lnTo>
                <a:lnTo>
                  <a:pt x="0" y="24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20" name="Freeform 31"/>
          <p:cNvSpPr>
            <a:spLocks/>
          </p:cNvSpPr>
          <p:nvPr/>
        </p:nvSpPr>
        <p:spPr bwMode="auto">
          <a:xfrm>
            <a:off x="6848475" y="1668463"/>
            <a:ext cx="231775" cy="134937"/>
          </a:xfrm>
          <a:custGeom>
            <a:avLst/>
            <a:gdLst>
              <a:gd name="T0" fmla="*/ 145 w 146"/>
              <a:gd name="T1" fmla="*/ 71 h 85"/>
              <a:gd name="T2" fmla="*/ 145 w 146"/>
              <a:gd name="T3" fmla="*/ 71 h 85"/>
              <a:gd name="T4" fmla="*/ 133 w 146"/>
              <a:gd name="T5" fmla="*/ 71 h 85"/>
              <a:gd name="T6" fmla="*/ 133 w 146"/>
              <a:gd name="T7" fmla="*/ 60 h 85"/>
              <a:gd name="T8" fmla="*/ 122 w 146"/>
              <a:gd name="T9" fmla="*/ 24 h 85"/>
              <a:gd name="T10" fmla="*/ 109 w 146"/>
              <a:gd name="T11" fmla="*/ 24 h 85"/>
              <a:gd name="T12" fmla="*/ 109 w 146"/>
              <a:gd name="T13" fmla="*/ 24 h 85"/>
              <a:gd name="T14" fmla="*/ 97 w 146"/>
              <a:gd name="T15" fmla="*/ 11 h 85"/>
              <a:gd name="T16" fmla="*/ 97 w 146"/>
              <a:gd name="T17" fmla="*/ 11 h 85"/>
              <a:gd name="T18" fmla="*/ 85 w 146"/>
              <a:gd name="T19" fmla="*/ 0 h 85"/>
              <a:gd name="T20" fmla="*/ 85 w 146"/>
              <a:gd name="T21" fmla="*/ 0 h 85"/>
              <a:gd name="T22" fmla="*/ 73 w 146"/>
              <a:gd name="T23" fmla="*/ 0 h 85"/>
              <a:gd name="T24" fmla="*/ 73 w 146"/>
              <a:gd name="T25" fmla="*/ 0 h 85"/>
              <a:gd name="T26" fmla="*/ 73 w 146"/>
              <a:gd name="T27" fmla="*/ 0 h 85"/>
              <a:gd name="T28" fmla="*/ 61 w 146"/>
              <a:gd name="T29" fmla="*/ 0 h 85"/>
              <a:gd name="T30" fmla="*/ 37 w 146"/>
              <a:gd name="T31" fmla="*/ 0 h 85"/>
              <a:gd name="T32" fmla="*/ 24 w 146"/>
              <a:gd name="T33" fmla="*/ 0 h 85"/>
              <a:gd name="T34" fmla="*/ 24 w 146"/>
              <a:gd name="T35" fmla="*/ 0 h 85"/>
              <a:gd name="T36" fmla="*/ 24 w 146"/>
              <a:gd name="T37" fmla="*/ 11 h 85"/>
              <a:gd name="T38" fmla="*/ 13 w 146"/>
              <a:gd name="T39" fmla="*/ 11 h 85"/>
              <a:gd name="T40" fmla="*/ 13 w 146"/>
              <a:gd name="T41" fmla="*/ 24 h 85"/>
              <a:gd name="T42" fmla="*/ 13 w 146"/>
              <a:gd name="T43" fmla="*/ 24 h 85"/>
              <a:gd name="T44" fmla="*/ 0 w 146"/>
              <a:gd name="T45" fmla="*/ 24 h 85"/>
              <a:gd name="T46" fmla="*/ 0 w 146"/>
              <a:gd name="T47" fmla="*/ 24 h 85"/>
              <a:gd name="T48" fmla="*/ 0 w 146"/>
              <a:gd name="T49" fmla="*/ 24 h 85"/>
              <a:gd name="T50" fmla="*/ 0 w 146"/>
              <a:gd name="T51" fmla="*/ 24 h 85"/>
              <a:gd name="T52" fmla="*/ 0 w 146"/>
              <a:gd name="T53" fmla="*/ 24 h 85"/>
              <a:gd name="T54" fmla="*/ 0 w 146"/>
              <a:gd name="T55" fmla="*/ 24 h 85"/>
              <a:gd name="T56" fmla="*/ 13 w 146"/>
              <a:gd name="T57" fmla="*/ 24 h 85"/>
              <a:gd name="T58" fmla="*/ 13 w 146"/>
              <a:gd name="T59" fmla="*/ 24 h 85"/>
              <a:gd name="T60" fmla="*/ 24 w 146"/>
              <a:gd name="T61" fmla="*/ 24 h 85"/>
              <a:gd name="T62" fmla="*/ 24 w 146"/>
              <a:gd name="T63" fmla="*/ 24 h 85"/>
              <a:gd name="T64" fmla="*/ 24 w 146"/>
              <a:gd name="T65" fmla="*/ 11 h 85"/>
              <a:gd name="T66" fmla="*/ 49 w 146"/>
              <a:gd name="T67" fmla="*/ 11 h 85"/>
              <a:gd name="T68" fmla="*/ 61 w 146"/>
              <a:gd name="T69" fmla="*/ 11 h 85"/>
              <a:gd name="T70" fmla="*/ 73 w 146"/>
              <a:gd name="T71" fmla="*/ 11 h 85"/>
              <a:gd name="T72" fmla="*/ 73 w 146"/>
              <a:gd name="T73" fmla="*/ 11 h 85"/>
              <a:gd name="T74" fmla="*/ 73 w 146"/>
              <a:gd name="T75" fmla="*/ 11 h 85"/>
              <a:gd name="T76" fmla="*/ 85 w 146"/>
              <a:gd name="T77" fmla="*/ 11 h 85"/>
              <a:gd name="T78" fmla="*/ 85 w 146"/>
              <a:gd name="T79" fmla="*/ 24 h 85"/>
              <a:gd name="T80" fmla="*/ 85 w 146"/>
              <a:gd name="T81" fmla="*/ 24 h 85"/>
              <a:gd name="T82" fmla="*/ 97 w 146"/>
              <a:gd name="T83" fmla="*/ 24 h 85"/>
              <a:gd name="T84" fmla="*/ 109 w 146"/>
              <a:gd name="T85" fmla="*/ 24 h 85"/>
              <a:gd name="T86" fmla="*/ 122 w 146"/>
              <a:gd name="T87" fmla="*/ 36 h 85"/>
              <a:gd name="T88" fmla="*/ 122 w 146"/>
              <a:gd name="T89" fmla="*/ 48 h 85"/>
              <a:gd name="T90" fmla="*/ 122 w 146"/>
              <a:gd name="T91" fmla="*/ 60 h 85"/>
              <a:gd name="T92" fmla="*/ 145 w 146"/>
              <a:gd name="T93" fmla="*/ 84 h 85"/>
              <a:gd name="T94" fmla="*/ 145 w 146"/>
              <a:gd name="T95" fmla="*/ 84 h 85"/>
              <a:gd name="T96" fmla="*/ 145 w 146"/>
              <a:gd name="T97" fmla="*/ 84 h 85"/>
              <a:gd name="T98" fmla="*/ 145 w 146"/>
              <a:gd name="T99" fmla="*/ 84 h 85"/>
              <a:gd name="T100" fmla="*/ 145 w 146"/>
              <a:gd name="T101" fmla="*/ 71 h 85"/>
              <a:gd name="T102" fmla="*/ 145 w 146"/>
              <a:gd name="T103" fmla="*/ 71 h 85"/>
              <a:gd name="T104" fmla="*/ 145 w 146"/>
              <a:gd name="T105" fmla="*/ 71 h 85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46"/>
              <a:gd name="T160" fmla="*/ 0 h 85"/>
              <a:gd name="T161" fmla="*/ 146 w 146"/>
              <a:gd name="T162" fmla="*/ 85 h 85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46" h="85">
                <a:moveTo>
                  <a:pt x="145" y="71"/>
                </a:moveTo>
                <a:lnTo>
                  <a:pt x="145" y="71"/>
                </a:lnTo>
                <a:lnTo>
                  <a:pt x="133" y="71"/>
                </a:lnTo>
                <a:lnTo>
                  <a:pt x="133" y="60"/>
                </a:lnTo>
                <a:lnTo>
                  <a:pt x="122" y="24"/>
                </a:lnTo>
                <a:lnTo>
                  <a:pt x="109" y="24"/>
                </a:lnTo>
                <a:lnTo>
                  <a:pt x="97" y="11"/>
                </a:lnTo>
                <a:lnTo>
                  <a:pt x="85" y="0"/>
                </a:lnTo>
                <a:lnTo>
                  <a:pt x="73" y="0"/>
                </a:lnTo>
                <a:lnTo>
                  <a:pt x="61" y="0"/>
                </a:lnTo>
                <a:lnTo>
                  <a:pt x="37" y="0"/>
                </a:lnTo>
                <a:lnTo>
                  <a:pt x="24" y="0"/>
                </a:lnTo>
                <a:lnTo>
                  <a:pt x="24" y="11"/>
                </a:lnTo>
                <a:lnTo>
                  <a:pt x="13" y="11"/>
                </a:lnTo>
                <a:lnTo>
                  <a:pt x="13" y="24"/>
                </a:lnTo>
                <a:lnTo>
                  <a:pt x="0" y="24"/>
                </a:lnTo>
                <a:lnTo>
                  <a:pt x="13" y="24"/>
                </a:lnTo>
                <a:lnTo>
                  <a:pt x="24" y="24"/>
                </a:lnTo>
                <a:lnTo>
                  <a:pt x="24" y="11"/>
                </a:lnTo>
                <a:lnTo>
                  <a:pt x="49" y="11"/>
                </a:lnTo>
                <a:lnTo>
                  <a:pt x="61" y="11"/>
                </a:lnTo>
                <a:lnTo>
                  <a:pt x="73" y="11"/>
                </a:lnTo>
                <a:lnTo>
                  <a:pt x="85" y="11"/>
                </a:lnTo>
                <a:lnTo>
                  <a:pt x="85" y="24"/>
                </a:lnTo>
                <a:lnTo>
                  <a:pt x="97" y="24"/>
                </a:lnTo>
                <a:lnTo>
                  <a:pt x="109" y="24"/>
                </a:lnTo>
                <a:lnTo>
                  <a:pt x="122" y="36"/>
                </a:lnTo>
                <a:lnTo>
                  <a:pt x="122" y="48"/>
                </a:lnTo>
                <a:lnTo>
                  <a:pt x="122" y="60"/>
                </a:lnTo>
                <a:lnTo>
                  <a:pt x="145" y="84"/>
                </a:lnTo>
                <a:lnTo>
                  <a:pt x="145" y="71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21" name="Freeform 32"/>
          <p:cNvSpPr>
            <a:spLocks/>
          </p:cNvSpPr>
          <p:nvPr/>
        </p:nvSpPr>
        <p:spPr bwMode="auto">
          <a:xfrm>
            <a:off x="6735763" y="1763713"/>
            <a:ext cx="96837" cy="173037"/>
          </a:xfrm>
          <a:custGeom>
            <a:avLst/>
            <a:gdLst>
              <a:gd name="T0" fmla="*/ 0 w 61"/>
              <a:gd name="T1" fmla="*/ 96 h 109"/>
              <a:gd name="T2" fmla="*/ 0 w 61"/>
              <a:gd name="T3" fmla="*/ 96 h 109"/>
              <a:gd name="T4" fmla="*/ 0 w 61"/>
              <a:gd name="T5" fmla="*/ 96 h 109"/>
              <a:gd name="T6" fmla="*/ 0 w 61"/>
              <a:gd name="T7" fmla="*/ 84 h 109"/>
              <a:gd name="T8" fmla="*/ 0 w 61"/>
              <a:gd name="T9" fmla="*/ 84 h 109"/>
              <a:gd name="T10" fmla="*/ 0 w 61"/>
              <a:gd name="T11" fmla="*/ 72 h 109"/>
              <a:gd name="T12" fmla="*/ 0 w 61"/>
              <a:gd name="T13" fmla="*/ 60 h 109"/>
              <a:gd name="T14" fmla="*/ 0 w 61"/>
              <a:gd name="T15" fmla="*/ 60 h 109"/>
              <a:gd name="T16" fmla="*/ 0 w 61"/>
              <a:gd name="T17" fmla="*/ 60 h 109"/>
              <a:gd name="T18" fmla="*/ 0 w 61"/>
              <a:gd name="T19" fmla="*/ 60 h 109"/>
              <a:gd name="T20" fmla="*/ 0 w 61"/>
              <a:gd name="T21" fmla="*/ 60 h 109"/>
              <a:gd name="T22" fmla="*/ 11 w 61"/>
              <a:gd name="T23" fmla="*/ 48 h 109"/>
              <a:gd name="T24" fmla="*/ 11 w 61"/>
              <a:gd name="T25" fmla="*/ 36 h 109"/>
              <a:gd name="T26" fmla="*/ 24 w 61"/>
              <a:gd name="T27" fmla="*/ 24 h 109"/>
              <a:gd name="T28" fmla="*/ 48 w 61"/>
              <a:gd name="T29" fmla="*/ 11 h 109"/>
              <a:gd name="T30" fmla="*/ 48 w 61"/>
              <a:gd name="T31" fmla="*/ 11 h 109"/>
              <a:gd name="T32" fmla="*/ 60 w 61"/>
              <a:gd name="T33" fmla="*/ 11 h 109"/>
              <a:gd name="T34" fmla="*/ 60 w 61"/>
              <a:gd name="T35" fmla="*/ 11 h 109"/>
              <a:gd name="T36" fmla="*/ 60 w 61"/>
              <a:gd name="T37" fmla="*/ 11 h 109"/>
              <a:gd name="T38" fmla="*/ 60 w 61"/>
              <a:gd name="T39" fmla="*/ 0 h 109"/>
              <a:gd name="T40" fmla="*/ 60 w 61"/>
              <a:gd name="T41" fmla="*/ 0 h 109"/>
              <a:gd name="T42" fmla="*/ 60 w 61"/>
              <a:gd name="T43" fmla="*/ 0 h 109"/>
              <a:gd name="T44" fmla="*/ 48 w 61"/>
              <a:gd name="T45" fmla="*/ 11 h 109"/>
              <a:gd name="T46" fmla="*/ 48 w 61"/>
              <a:gd name="T47" fmla="*/ 11 h 109"/>
              <a:gd name="T48" fmla="*/ 24 w 61"/>
              <a:gd name="T49" fmla="*/ 11 h 109"/>
              <a:gd name="T50" fmla="*/ 24 w 61"/>
              <a:gd name="T51" fmla="*/ 11 h 109"/>
              <a:gd name="T52" fmla="*/ 11 w 61"/>
              <a:gd name="T53" fmla="*/ 11 h 109"/>
              <a:gd name="T54" fmla="*/ 11 w 61"/>
              <a:gd name="T55" fmla="*/ 24 h 109"/>
              <a:gd name="T56" fmla="*/ 11 w 61"/>
              <a:gd name="T57" fmla="*/ 24 h 109"/>
              <a:gd name="T58" fmla="*/ 0 w 61"/>
              <a:gd name="T59" fmla="*/ 36 h 109"/>
              <a:gd name="T60" fmla="*/ 0 w 61"/>
              <a:gd name="T61" fmla="*/ 48 h 109"/>
              <a:gd name="T62" fmla="*/ 0 w 61"/>
              <a:gd name="T63" fmla="*/ 48 h 109"/>
              <a:gd name="T64" fmla="*/ 0 w 61"/>
              <a:gd name="T65" fmla="*/ 60 h 109"/>
              <a:gd name="T66" fmla="*/ 0 w 61"/>
              <a:gd name="T67" fmla="*/ 60 h 109"/>
              <a:gd name="T68" fmla="*/ 0 w 61"/>
              <a:gd name="T69" fmla="*/ 60 h 109"/>
              <a:gd name="T70" fmla="*/ 0 w 61"/>
              <a:gd name="T71" fmla="*/ 72 h 109"/>
              <a:gd name="T72" fmla="*/ 0 w 61"/>
              <a:gd name="T73" fmla="*/ 84 h 109"/>
              <a:gd name="T74" fmla="*/ 0 w 61"/>
              <a:gd name="T75" fmla="*/ 84 h 109"/>
              <a:gd name="T76" fmla="*/ 0 w 61"/>
              <a:gd name="T77" fmla="*/ 96 h 109"/>
              <a:gd name="T78" fmla="*/ 0 w 61"/>
              <a:gd name="T79" fmla="*/ 108 h 109"/>
              <a:gd name="T80" fmla="*/ 0 w 61"/>
              <a:gd name="T81" fmla="*/ 108 h 109"/>
              <a:gd name="T82" fmla="*/ 0 w 61"/>
              <a:gd name="T83" fmla="*/ 96 h 109"/>
              <a:gd name="T84" fmla="*/ 0 w 61"/>
              <a:gd name="T85" fmla="*/ 96 h 10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61"/>
              <a:gd name="T130" fmla="*/ 0 h 109"/>
              <a:gd name="T131" fmla="*/ 61 w 61"/>
              <a:gd name="T132" fmla="*/ 109 h 10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61" h="109">
                <a:moveTo>
                  <a:pt x="0" y="96"/>
                </a:moveTo>
                <a:lnTo>
                  <a:pt x="0" y="96"/>
                </a:lnTo>
                <a:lnTo>
                  <a:pt x="0" y="84"/>
                </a:lnTo>
                <a:lnTo>
                  <a:pt x="0" y="72"/>
                </a:lnTo>
                <a:lnTo>
                  <a:pt x="0" y="60"/>
                </a:lnTo>
                <a:lnTo>
                  <a:pt x="11" y="48"/>
                </a:lnTo>
                <a:lnTo>
                  <a:pt x="11" y="36"/>
                </a:lnTo>
                <a:lnTo>
                  <a:pt x="24" y="24"/>
                </a:lnTo>
                <a:lnTo>
                  <a:pt x="48" y="11"/>
                </a:lnTo>
                <a:lnTo>
                  <a:pt x="60" y="11"/>
                </a:lnTo>
                <a:lnTo>
                  <a:pt x="60" y="0"/>
                </a:lnTo>
                <a:lnTo>
                  <a:pt x="48" y="11"/>
                </a:lnTo>
                <a:lnTo>
                  <a:pt x="24" y="11"/>
                </a:lnTo>
                <a:lnTo>
                  <a:pt x="11" y="11"/>
                </a:lnTo>
                <a:lnTo>
                  <a:pt x="11" y="24"/>
                </a:lnTo>
                <a:lnTo>
                  <a:pt x="0" y="36"/>
                </a:lnTo>
                <a:lnTo>
                  <a:pt x="0" y="48"/>
                </a:lnTo>
                <a:lnTo>
                  <a:pt x="0" y="60"/>
                </a:lnTo>
                <a:lnTo>
                  <a:pt x="0" y="72"/>
                </a:lnTo>
                <a:lnTo>
                  <a:pt x="0" y="84"/>
                </a:lnTo>
                <a:lnTo>
                  <a:pt x="0" y="96"/>
                </a:lnTo>
                <a:lnTo>
                  <a:pt x="0" y="108"/>
                </a:lnTo>
                <a:lnTo>
                  <a:pt x="0" y="9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22" name="Freeform 33"/>
          <p:cNvSpPr>
            <a:spLocks/>
          </p:cNvSpPr>
          <p:nvPr/>
        </p:nvSpPr>
        <p:spPr bwMode="auto">
          <a:xfrm>
            <a:off x="6716713" y="1744663"/>
            <a:ext cx="76200" cy="134937"/>
          </a:xfrm>
          <a:custGeom>
            <a:avLst/>
            <a:gdLst>
              <a:gd name="T0" fmla="*/ 0 w 48"/>
              <a:gd name="T1" fmla="*/ 84 h 85"/>
              <a:gd name="T2" fmla="*/ 0 w 48"/>
              <a:gd name="T3" fmla="*/ 84 h 85"/>
              <a:gd name="T4" fmla="*/ 0 w 48"/>
              <a:gd name="T5" fmla="*/ 72 h 85"/>
              <a:gd name="T6" fmla="*/ 0 w 48"/>
              <a:gd name="T7" fmla="*/ 72 h 85"/>
              <a:gd name="T8" fmla="*/ 0 w 48"/>
              <a:gd name="T9" fmla="*/ 72 h 85"/>
              <a:gd name="T10" fmla="*/ 12 w 48"/>
              <a:gd name="T11" fmla="*/ 60 h 85"/>
              <a:gd name="T12" fmla="*/ 12 w 48"/>
              <a:gd name="T13" fmla="*/ 48 h 85"/>
              <a:gd name="T14" fmla="*/ 12 w 48"/>
              <a:gd name="T15" fmla="*/ 48 h 85"/>
              <a:gd name="T16" fmla="*/ 12 w 48"/>
              <a:gd name="T17" fmla="*/ 23 h 85"/>
              <a:gd name="T18" fmla="*/ 12 w 48"/>
              <a:gd name="T19" fmla="*/ 23 h 85"/>
              <a:gd name="T20" fmla="*/ 23 w 48"/>
              <a:gd name="T21" fmla="*/ 23 h 85"/>
              <a:gd name="T22" fmla="*/ 23 w 48"/>
              <a:gd name="T23" fmla="*/ 12 h 85"/>
              <a:gd name="T24" fmla="*/ 23 w 48"/>
              <a:gd name="T25" fmla="*/ 12 h 85"/>
              <a:gd name="T26" fmla="*/ 36 w 48"/>
              <a:gd name="T27" fmla="*/ 12 h 85"/>
              <a:gd name="T28" fmla="*/ 47 w 48"/>
              <a:gd name="T29" fmla="*/ 0 h 85"/>
              <a:gd name="T30" fmla="*/ 47 w 48"/>
              <a:gd name="T31" fmla="*/ 0 h 85"/>
              <a:gd name="T32" fmla="*/ 47 w 48"/>
              <a:gd name="T33" fmla="*/ 0 h 85"/>
              <a:gd name="T34" fmla="*/ 47 w 48"/>
              <a:gd name="T35" fmla="*/ 0 h 85"/>
              <a:gd name="T36" fmla="*/ 47 w 48"/>
              <a:gd name="T37" fmla="*/ 0 h 85"/>
              <a:gd name="T38" fmla="*/ 36 w 48"/>
              <a:gd name="T39" fmla="*/ 0 h 85"/>
              <a:gd name="T40" fmla="*/ 36 w 48"/>
              <a:gd name="T41" fmla="*/ 0 h 85"/>
              <a:gd name="T42" fmla="*/ 23 w 48"/>
              <a:gd name="T43" fmla="*/ 12 h 85"/>
              <a:gd name="T44" fmla="*/ 12 w 48"/>
              <a:gd name="T45" fmla="*/ 12 h 85"/>
              <a:gd name="T46" fmla="*/ 12 w 48"/>
              <a:gd name="T47" fmla="*/ 12 h 85"/>
              <a:gd name="T48" fmla="*/ 12 w 48"/>
              <a:gd name="T49" fmla="*/ 23 h 85"/>
              <a:gd name="T50" fmla="*/ 12 w 48"/>
              <a:gd name="T51" fmla="*/ 23 h 85"/>
              <a:gd name="T52" fmla="*/ 12 w 48"/>
              <a:gd name="T53" fmla="*/ 23 h 85"/>
              <a:gd name="T54" fmla="*/ 12 w 48"/>
              <a:gd name="T55" fmla="*/ 23 h 85"/>
              <a:gd name="T56" fmla="*/ 0 w 48"/>
              <a:gd name="T57" fmla="*/ 36 h 85"/>
              <a:gd name="T58" fmla="*/ 0 w 48"/>
              <a:gd name="T59" fmla="*/ 36 h 85"/>
              <a:gd name="T60" fmla="*/ 0 w 48"/>
              <a:gd name="T61" fmla="*/ 48 h 85"/>
              <a:gd name="T62" fmla="*/ 0 w 48"/>
              <a:gd name="T63" fmla="*/ 60 h 85"/>
              <a:gd name="T64" fmla="*/ 0 w 48"/>
              <a:gd name="T65" fmla="*/ 72 h 85"/>
              <a:gd name="T66" fmla="*/ 0 w 48"/>
              <a:gd name="T67" fmla="*/ 72 h 85"/>
              <a:gd name="T68" fmla="*/ 0 w 48"/>
              <a:gd name="T69" fmla="*/ 72 h 85"/>
              <a:gd name="T70" fmla="*/ 0 w 48"/>
              <a:gd name="T71" fmla="*/ 84 h 85"/>
              <a:gd name="T72" fmla="*/ 0 w 48"/>
              <a:gd name="T73" fmla="*/ 84 h 85"/>
              <a:gd name="T74" fmla="*/ 0 w 48"/>
              <a:gd name="T75" fmla="*/ 84 h 85"/>
              <a:gd name="T76" fmla="*/ 0 w 48"/>
              <a:gd name="T77" fmla="*/ 84 h 85"/>
              <a:gd name="T78" fmla="*/ 0 w 48"/>
              <a:gd name="T79" fmla="*/ 84 h 85"/>
              <a:gd name="T80" fmla="*/ 0 w 48"/>
              <a:gd name="T81" fmla="*/ 84 h 85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48"/>
              <a:gd name="T124" fmla="*/ 0 h 85"/>
              <a:gd name="T125" fmla="*/ 48 w 48"/>
              <a:gd name="T126" fmla="*/ 85 h 85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48" h="85">
                <a:moveTo>
                  <a:pt x="0" y="84"/>
                </a:moveTo>
                <a:lnTo>
                  <a:pt x="0" y="84"/>
                </a:lnTo>
                <a:lnTo>
                  <a:pt x="0" y="72"/>
                </a:lnTo>
                <a:lnTo>
                  <a:pt x="12" y="60"/>
                </a:lnTo>
                <a:lnTo>
                  <a:pt x="12" y="48"/>
                </a:lnTo>
                <a:lnTo>
                  <a:pt x="12" y="23"/>
                </a:lnTo>
                <a:lnTo>
                  <a:pt x="23" y="23"/>
                </a:lnTo>
                <a:lnTo>
                  <a:pt x="23" y="12"/>
                </a:lnTo>
                <a:lnTo>
                  <a:pt x="36" y="12"/>
                </a:lnTo>
                <a:lnTo>
                  <a:pt x="47" y="0"/>
                </a:lnTo>
                <a:lnTo>
                  <a:pt x="36" y="0"/>
                </a:lnTo>
                <a:lnTo>
                  <a:pt x="23" y="12"/>
                </a:lnTo>
                <a:lnTo>
                  <a:pt x="12" y="12"/>
                </a:lnTo>
                <a:lnTo>
                  <a:pt x="12" y="23"/>
                </a:lnTo>
                <a:lnTo>
                  <a:pt x="0" y="36"/>
                </a:lnTo>
                <a:lnTo>
                  <a:pt x="0" y="48"/>
                </a:lnTo>
                <a:lnTo>
                  <a:pt x="0" y="60"/>
                </a:lnTo>
                <a:lnTo>
                  <a:pt x="0" y="72"/>
                </a:lnTo>
                <a:lnTo>
                  <a:pt x="0" y="84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23" name="Freeform 34"/>
          <p:cNvSpPr>
            <a:spLocks/>
          </p:cNvSpPr>
          <p:nvPr/>
        </p:nvSpPr>
        <p:spPr bwMode="auto">
          <a:xfrm>
            <a:off x="6678613" y="1744663"/>
            <a:ext cx="58737" cy="96837"/>
          </a:xfrm>
          <a:custGeom>
            <a:avLst/>
            <a:gdLst>
              <a:gd name="T0" fmla="*/ 11 w 37"/>
              <a:gd name="T1" fmla="*/ 60 h 61"/>
              <a:gd name="T2" fmla="*/ 11 w 37"/>
              <a:gd name="T3" fmla="*/ 60 h 61"/>
              <a:gd name="T4" fmla="*/ 11 w 37"/>
              <a:gd name="T5" fmla="*/ 48 h 61"/>
              <a:gd name="T6" fmla="*/ 11 w 37"/>
              <a:gd name="T7" fmla="*/ 36 h 61"/>
              <a:gd name="T8" fmla="*/ 24 w 37"/>
              <a:gd name="T9" fmla="*/ 23 h 61"/>
              <a:gd name="T10" fmla="*/ 24 w 37"/>
              <a:gd name="T11" fmla="*/ 12 h 61"/>
              <a:gd name="T12" fmla="*/ 24 w 37"/>
              <a:gd name="T13" fmla="*/ 12 h 61"/>
              <a:gd name="T14" fmla="*/ 36 w 37"/>
              <a:gd name="T15" fmla="*/ 12 h 61"/>
              <a:gd name="T16" fmla="*/ 36 w 37"/>
              <a:gd name="T17" fmla="*/ 0 h 61"/>
              <a:gd name="T18" fmla="*/ 36 w 37"/>
              <a:gd name="T19" fmla="*/ 0 h 61"/>
              <a:gd name="T20" fmla="*/ 36 w 37"/>
              <a:gd name="T21" fmla="*/ 0 h 61"/>
              <a:gd name="T22" fmla="*/ 36 w 37"/>
              <a:gd name="T23" fmla="*/ 0 h 61"/>
              <a:gd name="T24" fmla="*/ 36 w 37"/>
              <a:gd name="T25" fmla="*/ 0 h 61"/>
              <a:gd name="T26" fmla="*/ 36 w 37"/>
              <a:gd name="T27" fmla="*/ 0 h 61"/>
              <a:gd name="T28" fmla="*/ 36 w 37"/>
              <a:gd name="T29" fmla="*/ 0 h 61"/>
              <a:gd name="T30" fmla="*/ 24 w 37"/>
              <a:gd name="T31" fmla="*/ 0 h 61"/>
              <a:gd name="T32" fmla="*/ 24 w 37"/>
              <a:gd name="T33" fmla="*/ 12 h 61"/>
              <a:gd name="T34" fmla="*/ 11 w 37"/>
              <a:gd name="T35" fmla="*/ 12 h 61"/>
              <a:gd name="T36" fmla="*/ 11 w 37"/>
              <a:gd name="T37" fmla="*/ 23 h 61"/>
              <a:gd name="T38" fmla="*/ 11 w 37"/>
              <a:gd name="T39" fmla="*/ 23 h 61"/>
              <a:gd name="T40" fmla="*/ 11 w 37"/>
              <a:gd name="T41" fmla="*/ 36 h 61"/>
              <a:gd name="T42" fmla="*/ 0 w 37"/>
              <a:gd name="T43" fmla="*/ 48 h 61"/>
              <a:gd name="T44" fmla="*/ 0 w 37"/>
              <a:gd name="T45" fmla="*/ 60 h 61"/>
              <a:gd name="T46" fmla="*/ 0 w 37"/>
              <a:gd name="T47" fmla="*/ 60 h 61"/>
              <a:gd name="T48" fmla="*/ 11 w 37"/>
              <a:gd name="T49" fmla="*/ 60 h 61"/>
              <a:gd name="T50" fmla="*/ 11 w 37"/>
              <a:gd name="T51" fmla="*/ 60 h 61"/>
              <a:gd name="T52" fmla="*/ 11 w 37"/>
              <a:gd name="T53" fmla="*/ 60 h 6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37"/>
              <a:gd name="T82" fmla="*/ 0 h 61"/>
              <a:gd name="T83" fmla="*/ 37 w 37"/>
              <a:gd name="T84" fmla="*/ 61 h 61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37" h="61">
                <a:moveTo>
                  <a:pt x="11" y="60"/>
                </a:moveTo>
                <a:lnTo>
                  <a:pt x="11" y="60"/>
                </a:lnTo>
                <a:lnTo>
                  <a:pt x="11" y="48"/>
                </a:lnTo>
                <a:lnTo>
                  <a:pt x="11" y="36"/>
                </a:lnTo>
                <a:lnTo>
                  <a:pt x="24" y="23"/>
                </a:lnTo>
                <a:lnTo>
                  <a:pt x="24" y="12"/>
                </a:lnTo>
                <a:lnTo>
                  <a:pt x="36" y="12"/>
                </a:lnTo>
                <a:lnTo>
                  <a:pt x="36" y="0"/>
                </a:lnTo>
                <a:lnTo>
                  <a:pt x="24" y="0"/>
                </a:lnTo>
                <a:lnTo>
                  <a:pt x="24" y="12"/>
                </a:lnTo>
                <a:lnTo>
                  <a:pt x="11" y="12"/>
                </a:lnTo>
                <a:lnTo>
                  <a:pt x="11" y="23"/>
                </a:lnTo>
                <a:lnTo>
                  <a:pt x="11" y="36"/>
                </a:lnTo>
                <a:lnTo>
                  <a:pt x="0" y="48"/>
                </a:lnTo>
                <a:lnTo>
                  <a:pt x="0" y="60"/>
                </a:lnTo>
                <a:lnTo>
                  <a:pt x="11" y="6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24" name="Freeform 35"/>
          <p:cNvSpPr>
            <a:spLocks/>
          </p:cNvSpPr>
          <p:nvPr/>
        </p:nvSpPr>
        <p:spPr bwMode="auto">
          <a:xfrm>
            <a:off x="6657975" y="1706563"/>
            <a:ext cx="60325" cy="76200"/>
          </a:xfrm>
          <a:custGeom>
            <a:avLst/>
            <a:gdLst>
              <a:gd name="T0" fmla="*/ 0 w 38"/>
              <a:gd name="T1" fmla="*/ 36 h 48"/>
              <a:gd name="T2" fmla="*/ 0 w 38"/>
              <a:gd name="T3" fmla="*/ 36 h 48"/>
              <a:gd name="T4" fmla="*/ 0 w 38"/>
              <a:gd name="T5" fmla="*/ 36 h 48"/>
              <a:gd name="T6" fmla="*/ 0 w 38"/>
              <a:gd name="T7" fmla="*/ 36 h 48"/>
              <a:gd name="T8" fmla="*/ 0 w 38"/>
              <a:gd name="T9" fmla="*/ 24 h 48"/>
              <a:gd name="T10" fmla="*/ 13 w 38"/>
              <a:gd name="T11" fmla="*/ 24 h 48"/>
              <a:gd name="T12" fmla="*/ 13 w 38"/>
              <a:gd name="T13" fmla="*/ 12 h 48"/>
              <a:gd name="T14" fmla="*/ 24 w 38"/>
              <a:gd name="T15" fmla="*/ 12 h 48"/>
              <a:gd name="T16" fmla="*/ 37 w 38"/>
              <a:gd name="T17" fmla="*/ 0 h 48"/>
              <a:gd name="T18" fmla="*/ 37 w 38"/>
              <a:gd name="T19" fmla="*/ 0 h 48"/>
              <a:gd name="T20" fmla="*/ 37 w 38"/>
              <a:gd name="T21" fmla="*/ 0 h 48"/>
              <a:gd name="T22" fmla="*/ 37 w 38"/>
              <a:gd name="T23" fmla="*/ 0 h 48"/>
              <a:gd name="T24" fmla="*/ 24 w 38"/>
              <a:gd name="T25" fmla="*/ 0 h 48"/>
              <a:gd name="T26" fmla="*/ 24 w 38"/>
              <a:gd name="T27" fmla="*/ 0 h 48"/>
              <a:gd name="T28" fmla="*/ 13 w 38"/>
              <a:gd name="T29" fmla="*/ 12 h 48"/>
              <a:gd name="T30" fmla="*/ 13 w 38"/>
              <a:gd name="T31" fmla="*/ 12 h 48"/>
              <a:gd name="T32" fmla="*/ 0 w 38"/>
              <a:gd name="T33" fmla="*/ 12 h 48"/>
              <a:gd name="T34" fmla="*/ 0 w 38"/>
              <a:gd name="T35" fmla="*/ 24 h 48"/>
              <a:gd name="T36" fmla="*/ 0 w 38"/>
              <a:gd name="T37" fmla="*/ 24 h 48"/>
              <a:gd name="T38" fmla="*/ 0 w 38"/>
              <a:gd name="T39" fmla="*/ 24 h 48"/>
              <a:gd name="T40" fmla="*/ 0 w 38"/>
              <a:gd name="T41" fmla="*/ 36 h 48"/>
              <a:gd name="T42" fmla="*/ 0 w 38"/>
              <a:gd name="T43" fmla="*/ 36 h 48"/>
              <a:gd name="T44" fmla="*/ 0 w 38"/>
              <a:gd name="T45" fmla="*/ 47 h 48"/>
              <a:gd name="T46" fmla="*/ 0 w 38"/>
              <a:gd name="T47" fmla="*/ 47 h 48"/>
              <a:gd name="T48" fmla="*/ 0 w 38"/>
              <a:gd name="T49" fmla="*/ 36 h 48"/>
              <a:gd name="T50" fmla="*/ 0 w 38"/>
              <a:gd name="T51" fmla="*/ 36 h 4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38"/>
              <a:gd name="T79" fmla="*/ 0 h 48"/>
              <a:gd name="T80" fmla="*/ 38 w 38"/>
              <a:gd name="T81" fmla="*/ 48 h 48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38" h="48">
                <a:moveTo>
                  <a:pt x="0" y="36"/>
                </a:moveTo>
                <a:lnTo>
                  <a:pt x="0" y="36"/>
                </a:lnTo>
                <a:lnTo>
                  <a:pt x="0" y="24"/>
                </a:lnTo>
                <a:lnTo>
                  <a:pt x="13" y="24"/>
                </a:lnTo>
                <a:lnTo>
                  <a:pt x="13" y="12"/>
                </a:lnTo>
                <a:lnTo>
                  <a:pt x="24" y="12"/>
                </a:lnTo>
                <a:lnTo>
                  <a:pt x="37" y="0"/>
                </a:lnTo>
                <a:lnTo>
                  <a:pt x="24" y="0"/>
                </a:lnTo>
                <a:lnTo>
                  <a:pt x="13" y="12"/>
                </a:lnTo>
                <a:lnTo>
                  <a:pt x="0" y="12"/>
                </a:lnTo>
                <a:lnTo>
                  <a:pt x="0" y="24"/>
                </a:lnTo>
                <a:lnTo>
                  <a:pt x="0" y="36"/>
                </a:lnTo>
                <a:lnTo>
                  <a:pt x="0" y="47"/>
                </a:lnTo>
                <a:lnTo>
                  <a:pt x="0" y="3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25" name="Freeform 36"/>
          <p:cNvSpPr>
            <a:spLocks/>
          </p:cNvSpPr>
          <p:nvPr/>
        </p:nvSpPr>
        <p:spPr bwMode="auto">
          <a:xfrm>
            <a:off x="6657975" y="1419225"/>
            <a:ext cx="134938" cy="155575"/>
          </a:xfrm>
          <a:custGeom>
            <a:avLst/>
            <a:gdLst>
              <a:gd name="T0" fmla="*/ 13 w 85"/>
              <a:gd name="T1" fmla="*/ 97 h 98"/>
              <a:gd name="T2" fmla="*/ 13 w 85"/>
              <a:gd name="T3" fmla="*/ 84 h 98"/>
              <a:gd name="T4" fmla="*/ 0 w 85"/>
              <a:gd name="T5" fmla="*/ 61 h 98"/>
              <a:gd name="T6" fmla="*/ 0 w 85"/>
              <a:gd name="T7" fmla="*/ 37 h 98"/>
              <a:gd name="T8" fmla="*/ 13 w 85"/>
              <a:gd name="T9" fmla="*/ 37 h 98"/>
              <a:gd name="T10" fmla="*/ 13 w 85"/>
              <a:gd name="T11" fmla="*/ 24 h 98"/>
              <a:gd name="T12" fmla="*/ 24 w 85"/>
              <a:gd name="T13" fmla="*/ 24 h 98"/>
              <a:gd name="T14" fmla="*/ 24 w 85"/>
              <a:gd name="T15" fmla="*/ 24 h 98"/>
              <a:gd name="T16" fmla="*/ 24 w 85"/>
              <a:gd name="T17" fmla="*/ 24 h 98"/>
              <a:gd name="T18" fmla="*/ 13 w 85"/>
              <a:gd name="T19" fmla="*/ 12 h 98"/>
              <a:gd name="T20" fmla="*/ 0 w 85"/>
              <a:gd name="T21" fmla="*/ 12 h 98"/>
              <a:gd name="T22" fmla="*/ 0 w 85"/>
              <a:gd name="T23" fmla="*/ 24 h 98"/>
              <a:gd name="T24" fmla="*/ 13 w 85"/>
              <a:gd name="T25" fmla="*/ 24 h 98"/>
              <a:gd name="T26" fmla="*/ 24 w 85"/>
              <a:gd name="T27" fmla="*/ 37 h 98"/>
              <a:gd name="T28" fmla="*/ 37 w 85"/>
              <a:gd name="T29" fmla="*/ 37 h 98"/>
              <a:gd name="T30" fmla="*/ 49 w 85"/>
              <a:gd name="T31" fmla="*/ 37 h 98"/>
              <a:gd name="T32" fmla="*/ 49 w 85"/>
              <a:gd name="T33" fmla="*/ 48 h 98"/>
              <a:gd name="T34" fmla="*/ 73 w 85"/>
              <a:gd name="T35" fmla="*/ 48 h 98"/>
              <a:gd name="T36" fmla="*/ 84 w 85"/>
              <a:gd name="T37" fmla="*/ 48 h 98"/>
              <a:gd name="T38" fmla="*/ 84 w 85"/>
              <a:gd name="T39" fmla="*/ 48 h 98"/>
              <a:gd name="T40" fmla="*/ 84 w 85"/>
              <a:gd name="T41" fmla="*/ 48 h 98"/>
              <a:gd name="T42" fmla="*/ 84 w 85"/>
              <a:gd name="T43" fmla="*/ 48 h 98"/>
              <a:gd name="T44" fmla="*/ 84 w 85"/>
              <a:gd name="T45" fmla="*/ 48 h 98"/>
              <a:gd name="T46" fmla="*/ 60 w 85"/>
              <a:gd name="T47" fmla="*/ 37 h 98"/>
              <a:gd name="T48" fmla="*/ 49 w 85"/>
              <a:gd name="T49" fmla="*/ 37 h 98"/>
              <a:gd name="T50" fmla="*/ 49 w 85"/>
              <a:gd name="T51" fmla="*/ 24 h 98"/>
              <a:gd name="T52" fmla="*/ 37 w 85"/>
              <a:gd name="T53" fmla="*/ 24 h 98"/>
              <a:gd name="T54" fmla="*/ 24 w 85"/>
              <a:gd name="T55" fmla="*/ 0 h 98"/>
              <a:gd name="T56" fmla="*/ 13 w 85"/>
              <a:gd name="T57" fmla="*/ 0 h 98"/>
              <a:gd name="T58" fmla="*/ 13 w 85"/>
              <a:gd name="T59" fmla="*/ 0 h 98"/>
              <a:gd name="T60" fmla="*/ 13 w 85"/>
              <a:gd name="T61" fmla="*/ 0 h 98"/>
              <a:gd name="T62" fmla="*/ 0 w 85"/>
              <a:gd name="T63" fmla="*/ 12 h 98"/>
              <a:gd name="T64" fmla="*/ 0 w 85"/>
              <a:gd name="T65" fmla="*/ 24 h 98"/>
              <a:gd name="T66" fmla="*/ 0 w 85"/>
              <a:gd name="T67" fmla="*/ 37 h 98"/>
              <a:gd name="T68" fmla="*/ 0 w 85"/>
              <a:gd name="T69" fmla="*/ 37 h 98"/>
              <a:gd name="T70" fmla="*/ 0 w 85"/>
              <a:gd name="T71" fmla="*/ 72 h 98"/>
              <a:gd name="T72" fmla="*/ 0 w 85"/>
              <a:gd name="T73" fmla="*/ 84 h 98"/>
              <a:gd name="T74" fmla="*/ 13 w 85"/>
              <a:gd name="T75" fmla="*/ 97 h 98"/>
              <a:gd name="T76" fmla="*/ 13 w 85"/>
              <a:gd name="T77" fmla="*/ 97 h 9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85"/>
              <a:gd name="T118" fmla="*/ 0 h 98"/>
              <a:gd name="T119" fmla="*/ 85 w 85"/>
              <a:gd name="T120" fmla="*/ 98 h 98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85" h="98">
                <a:moveTo>
                  <a:pt x="13" y="97"/>
                </a:moveTo>
                <a:lnTo>
                  <a:pt x="13" y="97"/>
                </a:lnTo>
                <a:lnTo>
                  <a:pt x="13" y="84"/>
                </a:lnTo>
                <a:lnTo>
                  <a:pt x="0" y="72"/>
                </a:lnTo>
                <a:lnTo>
                  <a:pt x="0" y="61"/>
                </a:lnTo>
                <a:lnTo>
                  <a:pt x="0" y="48"/>
                </a:lnTo>
                <a:lnTo>
                  <a:pt x="0" y="37"/>
                </a:lnTo>
                <a:lnTo>
                  <a:pt x="13" y="37"/>
                </a:lnTo>
                <a:lnTo>
                  <a:pt x="13" y="24"/>
                </a:lnTo>
                <a:lnTo>
                  <a:pt x="24" y="24"/>
                </a:lnTo>
                <a:lnTo>
                  <a:pt x="13" y="12"/>
                </a:lnTo>
                <a:lnTo>
                  <a:pt x="0" y="12"/>
                </a:lnTo>
                <a:lnTo>
                  <a:pt x="0" y="24"/>
                </a:lnTo>
                <a:lnTo>
                  <a:pt x="13" y="24"/>
                </a:lnTo>
                <a:lnTo>
                  <a:pt x="13" y="37"/>
                </a:lnTo>
                <a:lnTo>
                  <a:pt x="24" y="37"/>
                </a:lnTo>
                <a:lnTo>
                  <a:pt x="37" y="37"/>
                </a:lnTo>
                <a:lnTo>
                  <a:pt x="49" y="37"/>
                </a:lnTo>
                <a:lnTo>
                  <a:pt x="49" y="48"/>
                </a:lnTo>
                <a:lnTo>
                  <a:pt x="60" y="48"/>
                </a:lnTo>
                <a:lnTo>
                  <a:pt x="73" y="48"/>
                </a:lnTo>
                <a:lnTo>
                  <a:pt x="84" y="48"/>
                </a:lnTo>
                <a:lnTo>
                  <a:pt x="73" y="37"/>
                </a:lnTo>
                <a:lnTo>
                  <a:pt x="60" y="37"/>
                </a:lnTo>
                <a:lnTo>
                  <a:pt x="49" y="37"/>
                </a:lnTo>
                <a:lnTo>
                  <a:pt x="49" y="24"/>
                </a:lnTo>
                <a:lnTo>
                  <a:pt x="37" y="24"/>
                </a:lnTo>
                <a:lnTo>
                  <a:pt x="37" y="12"/>
                </a:lnTo>
                <a:lnTo>
                  <a:pt x="24" y="0"/>
                </a:lnTo>
                <a:lnTo>
                  <a:pt x="13" y="0"/>
                </a:lnTo>
                <a:lnTo>
                  <a:pt x="0" y="0"/>
                </a:lnTo>
                <a:lnTo>
                  <a:pt x="0" y="12"/>
                </a:lnTo>
                <a:lnTo>
                  <a:pt x="0" y="24"/>
                </a:lnTo>
                <a:lnTo>
                  <a:pt x="0" y="37"/>
                </a:lnTo>
                <a:lnTo>
                  <a:pt x="0" y="61"/>
                </a:lnTo>
                <a:lnTo>
                  <a:pt x="0" y="72"/>
                </a:lnTo>
                <a:lnTo>
                  <a:pt x="0" y="84"/>
                </a:lnTo>
                <a:lnTo>
                  <a:pt x="13" y="9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26" name="Freeform 37"/>
          <p:cNvSpPr>
            <a:spLocks/>
          </p:cNvSpPr>
          <p:nvPr/>
        </p:nvSpPr>
        <p:spPr bwMode="auto">
          <a:xfrm>
            <a:off x="6638925" y="1687513"/>
            <a:ext cx="41275" cy="26987"/>
          </a:xfrm>
          <a:custGeom>
            <a:avLst/>
            <a:gdLst>
              <a:gd name="T0" fmla="*/ 12 w 26"/>
              <a:gd name="T1" fmla="*/ 16 h 17"/>
              <a:gd name="T2" fmla="*/ 12 w 26"/>
              <a:gd name="T3" fmla="*/ 16 h 17"/>
              <a:gd name="T4" fmla="*/ 12 w 26"/>
              <a:gd name="T5" fmla="*/ 16 h 17"/>
              <a:gd name="T6" fmla="*/ 12 w 26"/>
              <a:gd name="T7" fmla="*/ 16 h 17"/>
              <a:gd name="T8" fmla="*/ 12 w 26"/>
              <a:gd name="T9" fmla="*/ 16 h 17"/>
              <a:gd name="T10" fmla="*/ 12 w 26"/>
              <a:gd name="T11" fmla="*/ 16 h 17"/>
              <a:gd name="T12" fmla="*/ 25 w 26"/>
              <a:gd name="T13" fmla="*/ 0 h 17"/>
              <a:gd name="T14" fmla="*/ 25 w 26"/>
              <a:gd name="T15" fmla="*/ 0 h 17"/>
              <a:gd name="T16" fmla="*/ 25 w 26"/>
              <a:gd name="T17" fmla="*/ 0 h 17"/>
              <a:gd name="T18" fmla="*/ 25 w 26"/>
              <a:gd name="T19" fmla="*/ 0 h 17"/>
              <a:gd name="T20" fmla="*/ 12 w 26"/>
              <a:gd name="T21" fmla="*/ 0 h 17"/>
              <a:gd name="T22" fmla="*/ 12 w 26"/>
              <a:gd name="T23" fmla="*/ 0 h 17"/>
              <a:gd name="T24" fmla="*/ 12 w 26"/>
              <a:gd name="T25" fmla="*/ 0 h 17"/>
              <a:gd name="T26" fmla="*/ 12 w 26"/>
              <a:gd name="T27" fmla="*/ 0 h 17"/>
              <a:gd name="T28" fmla="*/ 12 w 26"/>
              <a:gd name="T29" fmla="*/ 16 h 17"/>
              <a:gd name="T30" fmla="*/ 0 w 26"/>
              <a:gd name="T31" fmla="*/ 16 h 17"/>
              <a:gd name="T32" fmla="*/ 0 w 26"/>
              <a:gd name="T33" fmla="*/ 16 h 17"/>
              <a:gd name="T34" fmla="*/ 0 w 26"/>
              <a:gd name="T35" fmla="*/ 16 h 17"/>
              <a:gd name="T36" fmla="*/ 0 w 26"/>
              <a:gd name="T37" fmla="*/ 16 h 17"/>
              <a:gd name="T38" fmla="*/ 0 w 26"/>
              <a:gd name="T39" fmla="*/ 16 h 17"/>
              <a:gd name="T40" fmla="*/ 0 w 26"/>
              <a:gd name="T41" fmla="*/ 16 h 17"/>
              <a:gd name="T42" fmla="*/ 12 w 26"/>
              <a:gd name="T43" fmla="*/ 16 h 17"/>
              <a:gd name="T44" fmla="*/ 12 w 26"/>
              <a:gd name="T45" fmla="*/ 16 h 17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26"/>
              <a:gd name="T70" fmla="*/ 0 h 17"/>
              <a:gd name="T71" fmla="*/ 26 w 26"/>
              <a:gd name="T72" fmla="*/ 17 h 17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26" h="17">
                <a:moveTo>
                  <a:pt x="12" y="16"/>
                </a:moveTo>
                <a:lnTo>
                  <a:pt x="12" y="16"/>
                </a:lnTo>
                <a:lnTo>
                  <a:pt x="25" y="0"/>
                </a:lnTo>
                <a:lnTo>
                  <a:pt x="12" y="0"/>
                </a:lnTo>
                <a:lnTo>
                  <a:pt x="12" y="16"/>
                </a:lnTo>
                <a:lnTo>
                  <a:pt x="0" y="16"/>
                </a:lnTo>
                <a:lnTo>
                  <a:pt x="12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27" name="Freeform 38"/>
          <p:cNvSpPr>
            <a:spLocks/>
          </p:cNvSpPr>
          <p:nvPr/>
        </p:nvSpPr>
        <p:spPr bwMode="auto">
          <a:xfrm>
            <a:off x="6619875" y="1649413"/>
            <a:ext cx="39688" cy="26987"/>
          </a:xfrm>
          <a:custGeom>
            <a:avLst/>
            <a:gdLst>
              <a:gd name="T0" fmla="*/ 12 w 25"/>
              <a:gd name="T1" fmla="*/ 16 h 17"/>
              <a:gd name="T2" fmla="*/ 12 w 25"/>
              <a:gd name="T3" fmla="*/ 16 h 17"/>
              <a:gd name="T4" fmla="*/ 12 w 25"/>
              <a:gd name="T5" fmla="*/ 16 h 17"/>
              <a:gd name="T6" fmla="*/ 12 w 25"/>
              <a:gd name="T7" fmla="*/ 16 h 17"/>
              <a:gd name="T8" fmla="*/ 24 w 25"/>
              <a:gd name="T9" fmla="*/ 0 h 17"/>
              <a:gd name="T10" fmla="*/ 24 w 25"/>
              <a:gd name="T11" fmla="*/ 0 h 17"/>
              <a:gd name="T12" fmla="*/ 24 w 25"/>
              <a:gd name="T13" fmla="*/ 0 h 17"/>
              <a:gd name="T14" fmla="*/ 24 w 25"/>
              <a:gd name="T15" fmla="*/ 0 h 17"/>
              <a:gd name="T16" fmla="*/ 24 w 25"/>
              <a:gd name="T17" fmla="*/ 0 h 17"/>
              <a:gd name="T18" fmla="*/ 12 w 25"/>
              <a:gd name="T19" fmla="*/ 0 h 17"/>
              <a:gd name="T20" fmla="*/ 12 w 25"/>
              <a:gd name="T21" fmla="*/ 0 h 17"/>
              <a:gd name="T22" fmla="*/ 0 w 25"/>
              <a:gd name="T23" fmla="*/ 16 h 17"/>
              <a:gd name="T24" fmla="*/ 0 w 25"/>
              <a:gd name="T25" fmla="*/ 16 h 17"/>
              <a:gd name="T26" fmla="*/ 12 w 25"/>
              <a:gd name="T27" fmla="*/ 16 h 17"/>
              <a:gd name="T28" fmla="*/ 12 w 25"/>
              <a:gd name="T29" fmla="*/ 16 h 17"/>
              <a:gd name="T30" fmla="*/ 12 w 25"/>
              <a:gd name="T31" fmla="*/ 16 h 17"/>
              <a:gd name="T32" fmla="*/ 12 w 25"/>
              <a:gd name="T33" fmla="*/ 16 h 1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25"/>
              <a:gd name="T52" fmla="*/ 0 h 17"/>
              <a:gd name="T53" fmla="*/ 25 w 25"/>
              <a:gd name="T54" fmla="*/ 17 h 17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25" h="17">
                <a:moveTo>
                  <a:pt x="12" y="16"/>
                </a:moveTo>
                <a:lnTo>
                  <a:pt x="12" y="16"/>
                </a:lnTo>
                <a:lnTo>
                  <a:pt x="24" y="0"/>
                </a:lnTo>
                <a:lnTo>
                  <a:pt x="12" y="0"/>
                </a:lnTo>
                <a:lnTo>
                  <a:pt x="0" y="16"/>
                </a:lnTo>
                <a:lnTo>
                  <a:pt x="12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28" name="Freeform 39"/>
          <p:cNvSpPr>
            <a:spLocks/>
          </p:cNvSpPr>
          <p:nvPr/>
        </p:nvSpPr>
        <p:spPr bwMode="auto">
          <a:xfrm>
            <a:off x="6600825" y="1630363"/>
            <a:ext cx="39688" cy="1587"/>
          </a:xfrm>
          <a:custGeom>
            <a:avLst/>
            <a:gdLst>
              <a:gd name="T0" fmla="*/ 12 w 25"/>
              <a:gd name="T1" fmla="*/ 0 h 1"/>
              <a:gd name="T2" fmla="*/ 12 w 25"/>
              <a:gd name="T3" fmla="*/ 0 h 1"/>
              <a:gd name="T4" fmla="*/ 24 w 25"/>
              <a:gd name="T5" fmla="*/ 0 h 1"/>
              <a:gd name="T6" fmla="*/ 24 w 25"/>
              <a:gd name="T7" fmla="*/ 0 h 1"/>
              <a:gd name="T8" fmla="*/ 24 w 25"/>
              <a:gd name="T9" fmla="*/ 0 h 1"/>
              <a:gd name="T10" fmla="*/ 24 w 25"/>
              <a:gd name="T11" fmla="*/ 0 h 1"/>
              <a:gd name="T12" fmla="*/ 12 w 25"/>
              <a:gd name="T13" fmla="*/ 0 h 1"/>
              <a:gd name="T14" fmla="*/ 0 w 25"/>
              <a:gd name="T15" fmla="*/ 0 h 1"/>
              <a:gd name="T16" fmla="*/ 0 w 25"/>
              <a:gd name="T17" fmla="*/ 0 h 1"/>
              <a:gd name="T18" fmla="*/ 0 w 25"/>
              <a:gd name="T19" fmla="*/ 0 h 1"/>
              <a:gd name="T20" fmla="*/ 0 w 25"/>
              <a:gd name="T21" fmla="*/ 0 h 1"/>
              <a:gd name="T22" fmla="*/ 0 w 25"/>
              <a:gd name="T23" fmla="*/ 0 h 1"/>
              <a:gd name="T24" fmla="*/ 12 w 25"/>
              <a:gd name="T25" fmla="*/ 0 h 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5"/>
              <a:gd name="T40" fmla="*/ 0 h 1"/>
              <a:gd name="T41" fmla="*/ 25 w 25"/>
              <a:gd name="T42" fmla="*/ 1 h 1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5" h="1">
                <a:moveTo>
                  <a:pt x="12" y="0"/>
                </a:moveTo>
                <a:lnTo>
                  <a:pt x="12" y="0"/>
                </a:lnTo>
                <a:lnTo>
                  <a:pt x="24" y="0"/>
                </a:lnTo>
                <a:lnTo>
                  <a:pt x="12" y="0"/>
                </a:lnTo>
                <a:lnTo>
                  <a:pt x="0" y="0"/>
                </a:lnTo>
                <a:lnTo>
                  <a:pt x="12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29" name="Freeform 40"/>
          <p:cNvSpPr>
            <a:spLocks/>
          </p:cNvSpPr>
          <p:nvPr/>
        </p:nvSpPr>
        <p:spPr bwMode="auto">
          <a:xfrm>
            <a:off x="6594475" y="1554163"/>
            <a:ext cx="26988" cy="26987"/>
          </a:xfrm>
          <a:custGeom>
            <a:avLst/>
            <a:gdLst>
              <a:gd name="T0" fmla="*/ 0 w 17"/>
              <a:gd name="T1" fmla="*/ 16 h 17"/>
              <a:gd name="T2" fmla="*/ 0 w 17"/>
              <a:gd name="T3" fmla="*/ 16 h 17"/>
              <a:gd name="T4" fmla="*/ 16 w 17"/>
              <a:gd name="T5" fmla="*/ 0 h 17"/>
              <a:gd name="T6" fmla="*/ 16 w 17"/>
              <a:gd name="T7" fmla="*/ 0 h 17"/>
              <a:gd name="T8" fmla="*/ 16 w 17"/>
              <a:gd name="T9" fmla="*/ 0 h 17"/>
              <a:gd name="T10" fmla="*/ 16 w 17"/>
              <a:gd name="T11" fmla="*/ 0 h 17"/>
              <a:gd name="T12" fmla="*/ 16 w 17"/>
              <a:gd name="T13" fmla="*/ 0 h 17"/>
              <a:gd name="T14" fmla="*/ 0 w 17"/>
              <a:gd name="T15" fmla="*/ 16 h 17"/>
              <a:gd name="T16" fmla="*/ 0 w 17"/>
              <a:gd name="T17" fmla="*/ 16 h 17"/>
              <a:gd name="T18" fmla="*/ 0 w 17"/>
              <a:gd name="T19" fmla="*/ 16 h 17"/>
              <a:gd name="T20" fmla="*/ 0 w 17"/>
              <a:gd name="T21" fmla="*/ 16 h 17"/>
              <a:gd name="T22" fmla="*/ 0 w 17"/>
              <a:gd name="T23" fmla="*/ 16 h 1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7"/>
              <a:gd name="T37" fmla="*/ 0 h 17"/>
              <a:gd name="T38" fmla="*/ 17 w 17"/>
              <a:gd name="T39" fmla="*/ 17 h 1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7" h="17">
                <a:moveTo>
                  <a:pt x="0" y="16"/>
                </a:moveTo>
                <a:lnTo>
                  <a:pt x="0" y="16"/>
                </a:lnTo>
                <a:lnTo>
                  <a:pt x="16" y="0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30" name="Freeform 41"/>
          <p:cNvSpPr>
            <a:spLocks/>
          </p:cNvSpPr>
          <p:nvPr/>
        </p:nvSpPr>
        <p:spPr bwMode="auto">
          <a:xfrm>
            <a:off x="7154863" y="635000"/>
            <a:ext cx="612775" cy="1147763"/>
          </a:xfrm>
          <a:custGeom>
            <a:avLst/>
            <a:gdLst>
              <a:gd name="T0" fmla="*/ 385 w 386"/>
              <a:gd name="T1" fmla="*/ 386 h 723"/>
              <a:gd name="T2" fmla="*/ 362 w 386"/>
              <a:gd name="T3" fmla="*/ 446 h 723"/>
              <a:gd name="T4" fmla="*/ 349 w 386"/>
              <a:gd name="T5" fmla="*/ 506 h 723"/>
              <a:gd name="T6" fmla="*/ 338 w 386"/>
              <a:gd name="T7" fmla="*/ 542 h 723"/>
              <a:gd name="T8" fmla="*/ 313 w 386"/>
              <a:gd name="T9" fmla="*/ 591 h 723"/>
              <a:gd name="T10" fmla="*/ 278 w 386"/>
              <a:gd name="T11" fmla="*/ 627 h 723"/>
              <a:gd name="T12" fmla="*/ 253 w 386"/>
              <a:gd name="T13" fmla="*/ 662 h 723"/>
              <a:gd name="T14" fmla="*/ 217 w 386"/>
              <a:gd name="T15" fmla="*/ 675 h 723"/>
              <a:gd name="T16" fmla="*/ 193 w 386"/>
              <a:gd name="T17" fmla="*/ 699 h 723"/>
              <a:gd name="T18" fmla="*/ 169 w 386"/>
              <a:gd name="T19" fmla="*/ 711 h 723"/>
              <a:gd name="T20" fmla="*/ 133 w 386"/>
              <a:gd name="T21" fmla="*/ 711 h 723"/>
              <a:gd name="T22" fmla="*/ 96 w 386"/>
              <a:gd name="T23" fmla="*/ 711 h 723"/>
              <a:gd name="T24" fmla="*/ 60 w 386"/>
              <a:gd name="T25" fmla="*/ 699 h 723"/>
              <a:gd name="T26" fmla="*/ 36 w 386"/>
              <a:gd name="T27" fmla="*/ 675 h 723"/>
              <a:gd name="T28" fmla="*/ 13 w 386"/>
              <a:gd name="T29" fmla="*/ 651 h 723"/>
              <a:gd name="T30" fmla="*/ 0 w 386"/>
              <a:gd name="T31" fmla="*/ 627 h 723"/>
              <a:gd name="T32" fmla="*/ 0 w 386"/>
              <a:gd name="T33" fmla="*/ 591 h 723"/>
              <a:gd name="T34" fmla="*/ 0 w 386"/>
              <a:gd name="T35" fmla="*/ 578 h 723"/>
              <a:gd name="T36" fmla="*/ 13 w 386"/>
              <a:gd name="T37" fmla="*/ 566 h 723"/>
              <a:gd name="T38" fmla="*/ 24 w 386"/>
              <a:gd name="T39" fmla="*/ 566 h 723"/>
              <a:gd name="T40" fmla="*/ 73 w 386"/>
              <a:gd name="T41" fmla="*/ 555 h 723"/>
              <a:gd name="T42" fmla="*/ 96 w 386"/>
              <a:gd name="T43" fmla="*/ 542 h 723"/>
              <a:gd name="T44" fmla="*/ 109 w 386"/>
              <a:gd name="T45" fmla="*/ 531 h 723"/>
              <a:gd name="T46" fmla="*/ 109 w 386"/>
              <a:gd name="T47" fmla="*/ 506 h 723"/>
              <a:gd name="T48" fmla="*/ 109 w 386"/>
              <a:gd name="T49" fmla="*/ 471 h 723"/>
              <a:gd name="T50" fmla="*/ 109 w 386"/>
              <a:gd name="T51" fmla="*/ 411 h 723"/>
              <a:gd name="T52" fmla="*/ 109 w 386"/>
              <a:gd name="T53" fmla="*/ 386 h 723"/>
              <a:gd name="T54" fmla="*/ 120 w 386"/>
              <a:gd name="T55" fmla="*/ 374 h 723"/>
              <a:gd name="T56" fmla="*/ 120 w 386"/>
              <a:gd name="T57" fmla="*/ 338 h 723"/>
              <a:gd name="T58" fmla="*/ 120 w 386"/>
              <a:gd name="T59" fmla="*/ 326 h 723"/>
              <a:gd name="T60" fmla="*/ 120 w 386"/>
              <a:gd name="T61" fmla="*/ 289 h 723"/>
              <a:gd name="T62" fmla="*/ 109 w 386"/>
              <a:gd name="T63" fmla="*/ 266 h 723"/>
              <a:gd name="T64" fmla="*/ 96 w 386"/>
              <a:gd name="T65" fmla="*/ 242 h 723"/>
              <a:gd name="T66" fmla="*/ 85 w 386"/>
              <a:gd name="T67" fmla="*/ 229 h 723"/>
              <a:gd name="T68" fmla="*/ 85 w 386"/>
              <a:gd name="T69" fmla="*/ 193 h 723"/>
              <a:gd name="T70" fmla="*/ 85 w 386"/>
              <a:gd name="T71" fmla="*/ 145 h 723"/>
              <a:gd name="T72" fmla="*/ 85 w 386"/>
              <a:gd name="T73" fmla="*/ 145 h 723"/>
              <a:gd name="T74" fmla="*/ 73 w 386"/>
              <a:gd name="T75" fmla="*/ 122 h 723"/>
              <a:gd name="T76" fmla="*/ 73 w 386"/>
              <a:gd name="T77" fmla="*/ 97 h 723"/>
              <a:gd name="T78" fmla="*/ 73 w 386"/>
              <a:gd name="T79" fmla="*/ 85 h 723"/>
              <a:gd name="T80" fmla="*/ 73 w 386"/>
              <a:gd name="T81" fmla="*/ 60 h 723"/>
              <a:gd name="T82" fmla="*/ 85 w 386"/>
              <a:gd name="T83" fmla="*/ 37 h 723"/>
              <a:gd name="T84" fmla="*/ 109 w 386"/>
              <a:gd name="T85" fmla="*/ 25 h 723"/>
              <a:gd name="T86" fmla="*/ 120 w 386"/>
              <a:gd name="T87" fmla="*/ 0 h 723"/>
              <a:gd name="T88" fmla="*/ 145 w 386"/>
              <a:gd name="T89" fmla="*/ 0 h 723"/>
              <a:gd name="T90" fmla="*/ 169 w 386"/>
              <a:gd name="T91" fmla="*/ 0 h 723"/>
              <a:gd name="T92" fmla="*/ 181 w 386"/>
              <a:gd name="T93" fmla="*/ 25 h 723"/>
              <a:gd name="T94" fmla="*/ 205 w 386"/>
              <a:gd name="T95" fmla="*/ 25 h 723"/>
              <a:gd name="T96" fmla="*/ 229 w 386"/>
              <a:gd name="T97" fmla="*/ 37 h 723"/>
              <a:gd name="T98" fmla="*/ 253 w 386"/>
              <a:gd name="T99" fmla="*/ 49 h 723"/>
              <a:gd name="T100" fmla="*/ 278 w 386"/>
              <a:gd name="T101" fmla="*/ 73 h 723"/>
              <a:gd name="T102" fmla="*/ 313 w 386"/>
              <a:gd name="T103" fmla="*/ 122 h 723"/>
              <a:gd name="T104" fmla="*/ 325 w 386"/>
              <a:gd name="T105" fmla="*/ 145 h 723"/>
              <a:gd name="T106" fmla="*/ 349 w 386"/>
              <a:gd name="T107" fmla="*/ 193 h 723"/>
              <a:gd name="T108" fmla="*/ 362 w 386"/>
              <a:gd name="T109" fmla="*/ 242 h 723"/>
              <a:gd name="T110" fmla="*/ 374 w 386"/>
              <a:gd name="T111" fmla="*/ 302 h 723"/>
              <a:gd name="T112" fmla="*/ 385 w 386"/>
              <a:gd name="T113" fmla="*/ 349 h 723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386"/>
              <a:gd name="T172" fmla="*/ 0 h 723"/>
              <a:gd name="T173" fmla="*/ 386 w 386"/>
              <a:gd name="T174" fmla="*/ 723 h 723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386" h="723">
                <a:moveTo>
                  <a:pt x="385" y="374"/>
                </a:moveTo>
                <a:lnTo>
                  <a:pt x="385" y="374"/>
                </a:lnTo>
                <a:lnTo>
                  <a:pt x="385" y="386"/>
                </a:lnTo>
                <a:lnTo>
                  <a:pt x="374" y="386"/>
                </a:lnTo>
                <a:lnTo>
                  <a:pt x="374" y="422"/>
                </a:lnTo>
                <a:lnTo>
                  <a:pt x="362" y="446"/>
                </a:lnTo>
                <a:lnTo>
                  <a:pt x="362" y="471"/>
                </a:lnTo>
                <a:lnTo>
                  <a:pt x="362" y="482"/>
                </a:lnTo>
                <a:lnTo>
                  <a:pt x="349" y="506"/>
                </a:lnTo>
                <a:lnTo>
                  <a:pt x="349" y="518"/>
                </a:lnTo>
                <a:lnTo>
                  <a:pt x="349" y="531"/>
                </a:lnTo>
                <a:lnTo>
                  <a:pt x="338" y="542"/>
                </a:lnTo>
                <a:lnTo>
                  <a:pt x="325" y="566"/>
                </a:lnTo>
                <a:lnTo>
                  <a:pt x="313" y="578"/>
                </a:lnTo>
                <a:lnTo>
                  <a:pt x="313" y="591"/>
                </a:lnTo>
                <a:lnTo>
                  <a:pt x="302" y="615"/>
                </a:lnTo>
                <a:lnTo>
                  <a:pt x="289" y="627"/>
                </a:lnTo>
                <a:lnTo>
                  <a:pt x="278" y="627"/>
                </a:lnTo>
                <a:lnTo>
                  <a:pt x="265" y="638"/>
                </a:lnTo>
                <a:lnTo>
                  <a:pt x="265" y="651"/>
                </a:lnTo>
                <a:lnTo>
                  <a:pt x="253" y="662"/>
                </a:lnTo>
                <a:lnTo>
                  <a:pt x="241" y="675"/>
                </a:lnTo>
                <a:lnTo>
                  <a:pt x="229" y="675"/>
                </a:lnTo>
                <a:lnTo>
                  <a:pt x="217" y="675"/>
                </a:lnTo>
                <a:lnTo>
                  <a:pt x="217" y="687"/>
                </a:lnTo>
                <a:lnTo>
                  <a:pt x="205" y="687"/>
                </a:lnTo>
                <a:lnTo>
                  <a:pt x="193" y="699"/>
                </a:lnTo>
                <a:lnTo>
                  <a:pt x="181" y="699"/>
                </a:lnTo>
                <a:lnTo>
                  <a:pt x="169" y="711"/>
                </a:lnTo>
                <a:lnTo>
                  <a:pt x="157" y="711"/>
                </a:lnTo>
                <a:lnTo>
                  <a:pt x="145" y="711"/>
                </a:lnTo>
                <a:lnTo>
                  <a:pt x="133" y="711"/>
                </a:lnTo>
                <a:lnTo>
                  <a:pt x="120" y="722"/>
                </a:lnTo>
                <a:lnTo>
                  <a:pt x="109" y="711"/>
                </a:lnTo>
                <a:lnTo>
                  <a:pt x="96" y="711"/>
                </a:lnTo>
                <a:lnTo>
                  <a:pt x="85" y="711"/>
                </a:lnTo>
                <a:lnTo>
                  <a:pt x="73" y="699"/>
                </a:lnTo>
                <a:lnTo>
                  <a:pt x="60" y="699"/>
                </a:lnTo>
                <a:lnTo>
                  <a:pt x="49" y="687"/>
                </a:lnTo>
                <a:lnTo>
                  <a:pt x="36" y="687"/>
                </a:lnTo>
                <a:lnTo>
                  <a:pt x="36" y="675"/>
                </a:lnTo>
                <a:lnTo>
                  <a:pt x="24" y="675"/>
                </a:lnTo>
                <a:lnTo>
                  <a:pt x="24" y="662"/>
                </a:lnTo>
                <a:lnTo>
                  <a:pt x="13" y="651"/>
                </a:lnTo>
                <a:lnTo>
                  <a:pt x="13" y="638"/>
                </a:lnTo>
                <a:lnTo>
                  <a:pt x="13" y="627"/>
                </a:lnTo>
                <a:lnTo>
                  <a:pt x="0" y="627"/>
                </a:lnTo>
                <a:lnTo>
                  <a:pt x="0" y="615"/>
                </a:lnTo>
                <a:lnTo>
                  <a:pt x="0" y="591"/>
                </a:lnTo>
                <a:lnTo>
                  <a:pt x="0" y="578"/>
                </a:lnTo>
                <a:lnTo>
                  <a:pt x="13" y="578"/>
                </a:lnTo>
                <a:lnTo>
                  <a:pt x="13" y="566"/>
                </a:lnTo>
                <a:lnTo>
                  <a:pt x="24" y="566"/>
                </a:lnTo>
                <a:lnTo>
                  <a:pt x="49" y="555"/>
                </a:lnTo>
                <a:lnTo>
                  <a:pt x="60" y="555"/>
                </a:lnTo>
                <a:lnTo>
                  <a:pt x="73" y="555"/>
                </a:lnTo>
                <a:lnTo>
                  <a:pt x="85" y="555"/>
                </a:lnTo>
                <a:lnTo>
                  <a:pt x="85" y="542"/>
                </a:lnTo>
                <a:lnTo>
                  <a:pt x="96" y="542"/>
                </a:lnTo>
                <a:lnTo>
                  <a:pt x="109" y="531"/>
                </a:lnTo>
                <a:lnTo>
                  <a:pt x="109" y="518"/>
                </a:lnTo>
                <a:lnTo>
                  <a:pt x="109" y="506"/>
                </a:lnTo>
                <a:lnTo>
                  <a:pt x="109" y="494"/>
                </a:lnTo>
                <a:lnTo>
                  <a:pt x="109" y="482"/>
                </a:lnTo>
                <a:lnTo>
                  <a:pt x="109" y="471"/>
                </a:lnTo>
                <a:lnTo>
                  <a:pt x="109" y="446"/>
                </a:lnTo>
                <a:lnTo>
                  <a:pt x="109" y="434"/>
                </a:lnTo>
                <a:lnTo>
                  <a:pt x="109" y="411"/>
                </a:lnTo>
                <a:lnTo>
                  <a:pt x="109" y="398"/>
                </a:lnTo>
                <a:lnTo>
                  <a:pt x="109" y="386"/>
                </a:lnTo>
                <a:lnTo>
                  <a:pt x="120" y="386"/>
                </a:lnTo>
                <a:lnTo>
                  <a:pt x="120" y="374"/>
                </a:lnTo>
                <a:lnTo>
                  <a:pt x="120" y="362"/>
                </a:lnTo>
                <a:lnTo>
                  <a:pt x="120" y="349"/>
                </a:lnTo>
                <a:lnTo>
                  <a:pt x="120" y="338"/>
                </a:lnTo>
                <a:lnTo>
                  <a:pt x="120" y="326"/>
                </a:lnTo>
                <a:lnTo>
                  <a:pt x="120" y="302"/>
                </a:lnTo>
                <a:lnTo>
                  <a:pt x="120" y="289"/>
                </a:lnTo>
                <a:lnTo>
                  <a:pt x="120" y="278"/>
                </a:lnTo>
                <a:lnTo>
                  <a:pt x="109" y="266"/>
                </a:lnTo>
                <a:lnTo>
                  <a:pt x="109" y="253"/>
                </a:lnTo>
                <a:lnTo>
                  <a:pt x="96" y="242"/>
                </a:lnTo>
                <a:lnTo>
                  <a:pt x="85" y="242"/>
                </a:lnTo>
                <a:lnTo>
                  <a:pt x="85" y="229"/>
                </a:lnTo>
                <a:lnTo>
                  <a:pt x="85" y="205"/>
                </a:lnTo>
                <a:lnTo>
                  <a:pt x="85" y="193"/>
                </a:lnTo>
                <a:lnTo>
                  <a:pt x="85" y="182"/>
                </a:lnTo>
                <a:lnTo>
                  <a:pt x="96" y="158"/>
                </a:lnTo>
                <a:lnTo>
                  <a:pt x="85" y="145"/>
                </a:lnTo>
                <a:lnTo>
                  <a:pt x="85" y="133"/>
                </a:lnTo>
                <a:lnTo>
                  <a:pt x="85" y="122"/>
                </a:lnTo>
                <a:lnTo>
                  <a:pt x="73" y="122"/>
                </a:lnTo>
                <a:lnTo>
                  <a:pt x="73" y="109"/>
                </a:lnTo>
                <a:lnTo>
                  <a:pt x="73" y="97"/>
                </a:lnTo>
                <a:lnTo>
                  <a:pt x="73" y="85"/>
                </a:lnTo>
                <a:lnTo>
                  <a:pt x="73" y="73"/>
                </a:lnTo>
                <a:lnTo>
                  <a:pt x="73" y="60"/>
                </a:lnTo>
                <a:lnTo>
                  <a:pt x="73" y="49"/>
                </a:lnTo>
                <a:lnTo>
                  <a:pt x="85" y="37"/>
                </a:lnTo>
                <a:lnTo>
                  <a:pt x="96" y="25"/>
                </a:lnTo>
                <a:lnTo>
                  <a:pt x="109" y="25"/>
                </a:lnTo>
                <a:lnTo>
                  <a:pt x="109" y="13"/>
                </a:lnTo>
                <a:lnTo>
                  <a:pt x="120" y="13"/>
                </a:lnTo>
                <a:lnTo>
                  <a:pt x="120" y="0"/>
                </a:lnTo>
                <a:lnTo>
                  <a:pt x="133" y="0"/>
                </a:lnTo>
                <a:lnTo>
                  <a:pt x="145" y="0"/>
                </a:lnTo>
                <a:lnTo>
                  <a:pt x="157" y="0"/>
                </a:lnTo>
                <a:lnTo>
                  <a:pt x="169" y="0"/>
                </a:lnTo>
                <a:lnTo>
                  <a:pt x="169" y="13"/>
                </a:lnTo>
                <a:lnTo>
                  <a:pt x="181" y="25"/>
                </a:lnTo>
                <a:lnTo>
                  <a:pt x="193" y="25"/>
                </a:lnTo>
                <a:lnTo>
                  <a:pt x="205" y="25"/>
                </a:lnTo>
                <a:lnTo>
                  <a:pt x="217" y="37"/>
                </a:lnTo>
                <a:lnTo>
                  <a:pt x="229" y="37"/>
                </a:lnTo>
                <a:lnTo>
                  <a:pt x="241" y="37"/>
                </a:lnTo>
                <a:lnTo>
                  <a:pt x="241" y="49"/>
                </a:lnTo>
                <a:lnTo>
                  <a:pt x="253" y="49"/>
                </a:lnTo>
                <a:lnTo>
                  <a:pt x="265" y="49"/>
                </a:lnTo>
                <a:lnTo>
                  <a:pt x="265" y="60"/>
                </a:lnTo>
                <a:lnTo>
                  <a:pt x="278" y="73"/>
                </a:lnTo>
                <a:lnTo>
                  <a:pt x="289" y="85"/>
                </a:lnTo>
                <a:lnTo>
                  <a:pt x="289" y="97"/>
                </a:lnTo>
                <a:lnTo>
                  <a:pt x="313" y="122"/>
                </a:lnTo>
                <a:lnTo>
                  <a:pt x="313" y="133"/>
                </a:lnTo>
                <a:lnTo>
                  <a:pt x="313" y="145"/>
                </a:lnTo>
                <a:lnTo>
                  <a:pt x="325" y="145"/>
                </a:lnTo>
                <a:lnTo>
                  <a:pt x="338" y="169"/>
                </a:lnTo>
                <a:lnTo>
                  <a:pt x="338" y="182"/>
                </a:lnTo>
                <a:lnTo>
                  <a:pt x="349" y="193"/>
                </a:lnTo>
                <a:lnTo>
                  <a:pt x="362" y="218"/>
                </a:lnTo>
                <a:lnTo>
                  <a:pt x="362" y="229"/>
                </a:lnTo>
                <a:lnTo>
                  <a:pt x="362" y="242"/>
                </a:lnTo>
                <a:lnTo>
                  <a:pt x="362" y="266"/>
                </a:lnTo>
                <a:lnTo>
                  <a:pt x="374" y="289"/>
                </a:lnTo>
                <a:lnTo>
                  <a:pt x="374" y="302"/>
                </a:lnTo>
                <a:lnTo>
                  <a:pt x="374" y="313"/>
                </a:lnTo>
                <a:lnTo>
                  <a:pt x="385" y="338"/>
                </a:lnTo>
                <a:lnTo>
                  <a:pt x="385" y="349"/>
                </a:lnTo>
                <a:lnTo>
                  <a:pt x="385" y="374"/>
                </a:lnTo>
              </a:path>
            </a:pathLst>
          </a:custGeom>
          <a:solidFill>
            <a:srgbClr val="EAEAA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31" name="Freeform 42"/>
          <p:cNvSpPr>
            <a:spLocks/>
          </p:cNvSpPr>
          <p:nvPr/>
        </p:nvSpPr>
        <p:spPr bwMode="auto">
          <a:xfrm>
            <a:off x="7708900" y="1171575"/>
            <a:ext cx="117475" cy="346075"/>
          </a:xfrm>
          <a:custGeom>
            <a:avLst/>
            <a:gdLst>
              <a:gd name="T0" fmla="*/ 49 w 74"/>
              <a:gd name="T1" fmla="*/ 24 h 218"/>
              <a:gd name="T2" fmla="*/ 49 w 74"/>
              <a:gd name="T3" fmla="*/ 24 h 218"/>
              <a:gd name="T4" fmla="*/ 60 w 74"/>
              <a:gd name="T5" fmla="*/ 36 h 218"/>
              <a:gd name="T6" fmla="*/ 60 w 74"/>
              <a:gd name="T7" fmla="*/ 48 h 218"/>
              <a:gd name="T8" fmla="*/ 60 w 74"/>
              <a:gd name="T9" fmla="*/ 60 h 218"/>
              <a:gd name="T10" fmla="*/ 60 w 74"/>
              <a:gd name="T11" fmla="*/ 73 h 218"/>
              <a:gd name="T12" fmla="*/ 60 w 74"/>
              <a:gd name="T13" fmla="*/ 73 h 218"/>
              <a:gd name="T14" fmla="*/ 60 w 74"/>
              <a:gd name="T15" fmla="*/ 84 h 218"/>
              <a:gd name="T16" fmla="*/ 60 w 74"/>
              <a:gd name="T17" fmla="*/ 96 h 218"/>
              <a:gd name="T18" fmla="*/ 73 w 74"/>
              <a:gd name="T19" fmla="*/ 108 h 218"/>
              <a:gd name="T20" fmla="*/ 73 w 74"/>
              <a:gd name="T21" fmla="*/ 133 h 218"/>
              <a:gd name="T22" fmla="*/ 73 w 74"/>
              <a:gd name="T23" fmla="*/ 144 h 218"/>
              <a:gd name="T24" fmla="*/ 60 w 74"/>
              <a:gd name="T25" fmla="*/ 144 h 218"/>
              <a:gd name="T26" fmla="*/ 60 w 74"/>
              <a:gd name="T27" fmla="*/ 168 h 218"/>
              <a:gd name="T28" fmla="*/ 60 w 74"/>
              <a:gd name="T29" fmla="*/ 180 h 218"/>
              <a:gd name="T30" fmla="*/ 60 w 74"/>
              <a:gd name="T31" fmla="*/ 193 h 218"/>
              <a:gd name="T32" fmla="*/ 60 w 74"/>
              <a:gd name="T33" fmla="*/ 193 h 218"/>
              <a:gd name="T34" fmla="*/ 60 w 74"/>
              <a:gd name="T35" fmla="*/ 204 h 218"/>
              <a:gd name="T36" fmla="*/ 60 w 74"/>
              <a:gd name="T37" fmla="*/ 204 h 218"/>
              <a:gd name="T38" fmla="*/ 49 w 74"/>
              <a:gd name="T39" fmla="*/ 217 h 218"/>
              <a:gd name="T40" fmla="*/ 49 w 74"/>
              <a:gd name="T41" fmla="*/ 217 h 218"/>
              <a:gd name="T42" fmla="*/ 36 w 74"/>
              <a:gd name="T43" fmla="*/ 217 h 218"/>
              <a:gd name="T44" fmla="*/ 36 w 74"/>
              <a:gd name="T45" fmla="*/ 217 h 218"/>
              <a:gd name="T46" fmla="*/ 36 w 74"/>
              <a:gd name="T47" fmla="*/ 217 h 218"/>
              <a:gd name="T48" fmla="*/ 13 w 74"/>
              <a:gd name="T49" fmla="*/ 204 h 218"/>
              <a:gd name="T50" fmla="*/ 13 w 74"/>
              <a:gd name="T51" fmla="*/ 193 h 218"/>
              <a:gd name="T52" fmla="*/ 13 w 74"/>
              <a:gd name="T53" fmla="*/ 193 h 218"/>
              <a:gd name="T54" fmla="*/ 0 w 74"/>
              <a:gd name="T55" fmla="*/ 193 h 218"/>
              <a:gd name="T56" fmla="*/ 36 w 74"/>
              <a:gd name="T57" fmla="*/ 24 h 218"/>
              <a:gd name="T58" fmla="*/ 36 w 74"/>
              <a:gd name="T59" fmla="*/ 0 h 218"/>
              <a:gd name="T60" fmla="*/ 49 w 74"/>
              <a:gd name="T61" fmla="*/ 24 h 21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74"/>
              <a:gd name="T94" fmla="*/ 0 h 218"/>
              <a:gd name="T95" fmla="*/ 74 w 74"/>
              <a:gd name="T96" fmla="*/ 218 h 218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74" h="218">
                <a:moveTo>
                  <a:pt x="49" y="24"/>
                </a:moveTo>
                <a:lnTo>
                  <a:pt x="49" y="24"/>
                </a:lnTo>
                <a:lnTo>
                  <a:pt x="60" y="36"/>
                </a:lnTo>
                <a:lnTo>
                  <a:pt x="60" y="48"/>
                </a:lnTo>
                <a:lnTo>
                  <a:pt x="60" y="60"/>
                </a:lnTo>
                <a:lnTo>
                  <a:pt x="60" y="73"/>
                </a:lnTo>
                <a:lnTo>
                  <a:pt x="60" y="84"/>
                </a:lnTo>
                <a:lnTo>
                  <a:pt x="60" y="96"/>
                </a:lnTo>
                <a:lnTo>
                  <a:pt x="73" y="108"/>
                </a:lnTo>
                <a:lnTo>
                  <a:pt x="73" y="133"/>
                </a:lnTo>
                <a:lnTo>
                  <a:pt x="73" y="144"/>
                </a:lnTo>
                <a:lnTo>
                  <a:pt x="60" y="144"/>
                </a:lnTo>
                <a:lnTo>
                  <a:pt x="60" y="168"/>
                </a:lnTo>
                <a:lnTo>
                  <a:pt x="60" y="180"/>
                </a:lnTo>
                <a:lnTo>
                  <a:pt x="60" y="193"/>
                </a:lnTo>
                <a:lnTo>
                  <a:pt x="60" y="204"/>
                </a:lnTo>
                <a:lnTo>
                  <a:pt x="49" y="217"/>
                </a:lnTo>
                <a:lnTo>
                  <a:pt x="36" y="217"/>
                </a:lnTo>
                <a:lnTo>
                  <a:pt x="13" y="204"/>
                </a:lnTo>
                <a:lnTo>
                  <a:pt x="13" y="193"/>
                </a:lnTo>
                <a:lnTo>
                  <a:pt x="0" y="193"/>
                </a:lnTo>
                <a:lnTo>
                  <a:pt x="36" y="24"/>
                </a:lnTo>
                <a:lnTo>
                  <a:pt x="36" y="0"/>
                </a:lnTo>
                <a:lnTo>
                  <a:pt x="49" y="24"/>
                </a:lnTo>
              </a:path>
            </a:pathLst>
          </a:custGeom>
          <a:solidFill>
            <a:srgbClr val="EAEAA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32" name="Freeform 43"/>
          <p:cNvSpPr>
            <a:spLocks/>
          </p:cNvSpPr>
          <p:nvPr/>
        </p:nvSpPr>
        <p:spPr bwMode="auto">
          <a:xfrm>
            <a:off x="7366000" y="1171575"/>
            <a:ext cx="153988" cy="287338"/>
          </a:xfrm>
          <a:custGeom>
            <a:avLst/>
            <a:gdLst>
              <a:gd name="T0" fmla="*/ 96 w 97"/>
              <a:gd name="T1" fmla="*/ 96 h 181"/>
              <a:gd name="T2" fmla="*/ 96 w 97"/>
              <a:gd name="T3" fmla="*/ 96 h 181"/>
              <a:gd name="T4" fmla="*/ 96 w 97"/>
              <a:gd name="T5" fmla="*/ 108 h 181"/>
              <a:gd name="T6" fmla="*/ 96 w 97"/>
              <a:gd name="T7" fmla="*/ 120 h 181"/>
              <a:gd name="T8" fmla="*/ 84 w 97"/>
              <a:gd name="T9" fmla="*/ 133 h 181"/>
              <a:gd name="T10" fmla="*/ 84 w 97"/>
              <a:gd name="T11" fmla="*/ 144 h 181"/>
              <a:gd name="T12" fmla="*/ 84 w 97"/>
              <a:gd name="T13" fmla="*/ 156 h 181"/>
              <a:gd name="T14" fmla="*/ 84 w 97"/>
              <a:gd name="T15" fmla="*/ 156 h 181"/>
              <a:gd name="T16" fmla="*/ 84 w 97"/>
              <a:gd name="T17" fmla="*/ 156 h 181"/>
              <a:gd name="T18" fmla="*/ 72 w 97"/>
              <a:gd name="T19" fmla="*/ 168 h 181"/>
              <a:gd name="T20" fmla="*/ 60 w 97"/>
              <a:gd name="T21" fmla="*/ 168 h 181"/>
              <a:gd name="T22" fmla="*/ 60 w 97"/>
              <a:gd name="T23" fmla="*/ 180 h 181"/>
              <a:gd name="T24" fmla="*/ 48 w 97"/>
              <a:gd name="T25" fmla="*/ 180 h 181"/>
              <a:gd name="T26" fmla="*/ 48 w 97"/>
              <a:gd name="T27" fmla="*/ 168 h 181"/>
              <a:gd name="T28" fmla="*/ 48 w 97"/>
              <a:gd name="T29" fmla="*/ 156 h 181"/>
              <a:gd name="T30" fmla="*/ 36 w 97"/>
              <a:gd name="T31" fmla="*/ 144 h 181"/>
              <a:gd name="T32" fmla="*/ 36 w 97"/>
              <a:gd name="T33" fmla="*/ 144 h 181"/>
              <a:gd name="T34" fmla="*/ 36 w 97"/>
              <a:gd name="T35" fmla="*/ 133 h 181"/>
              <a:gd name="T36" fmla="*/ 24 w 97"/>
              <a:gd name="T37" fmla="*/ 120 h 181"/>
              <a:gd name="T38" fmla="*/ 24 w 97"/>
              <a:gd name="T39" fmla="*/ 108 h 181"/>
              <a:gd name="T40" fmla="*/ 12 w 97"/>
              <a:gd name="T41" fmla="*/ 96 h 181"/>
              <a:gd name="T42" fmla="*/ 12 w 97"/>
              <a:gd name="T43" fmla="*/ 96 h 181"/>
              <a:gd name="T44" fmla="*/ 12 w 97"/>
              <a:gd name="T45" fmla="*/ 84 h 181"/>
              <a:gd name="T46" fmla="*/ 0 w 97"/>
              <a:gd name="T47" fmla="*/ 84 h 181"/>
              <a:gd name="T48" fmla="*/ 0 w 97"/>
              <a:gd name="T49" fmla="*/ 73 h 181"/>
              <a:gd name="T50" fmla="*/ 0 w 97"/>
              <a:gd name="T51" fmla="*/ 60 h 181"/>
              <a:gd name="T52" fmla="*/ 12 w 97"/>
              <a:gd name="T53" fmla="*/ 60 h 181"/>
              <a:gd name="T54" fmla="*/ 12 w 97"/>
              <a:gd name="T55" fmla="*/ 48 h 181"/>
              <a:gd name="T56" fmla="*/ 24 w 97"/>
              <a:gd name="T57" fmla="*/ 48 h 181"/>
              <a:gd name="T58" fmla="*/ 24 w 97"/>
              <a:gd name="T59" fmla="*/ 24 h 181"/>
              <a:gd name="T60" fmla="*/ 36 w 97"/>
              <a:gd name="T61" fmla="*/ 24 h 181"/>
              <a:gd name="T62" fmla="*/ 36 w 97"/>
              <a:gd name="T63" fmla="*/ 11 h 181"/>
              <a:gd name="T64" fmla="*/ 36 w 97"/>
              <a:gd name="T65" fmla="*/ 11 h 181"/>
              <a:gd name="T66" fmla="*/ 36 w 97"/>
              <a:gd name="T67" fmla="*/ 0 h 181"/>
              <a:gd name="T68" fmla="*/ 48 w 97"/>
              <a:gd name="T69" fmla="*/ 0 h 181"/>
              <a:gd name="T70" fmla="*/ 48 w 97"/>
              <a:gd name="T71" fmla="*/ 0 h 181"/>
              <a:gd name="T72" fmla="*/ 60 w 97"/>
              <a:gd name="T73" fmla="*/ 0 h 181"/>
              <a:gd name="T74" fmla="*/ 60 w 97"/>
              <a:gd name="T75" fmla="*/ 0 h 181"/>
              <a:gd name="T76" fmla="*/ 60 w 97"/>
              <a:gd name="T77" fmla="*/ 0 h 181"/>
              <a:gd name="T78" fmla="*/ 60 w 97"/>
              <a:gd name="T79" fmla="*/ 0 h 181"/>
              <a:gd name="T80" fmla="*/ 72 w 97"/>
              <a:gd name="T81" fmla="*/ 11 h 181"/>
              <a:gd name="T82" fmla="*/ 72 w 97"/>
              <a:gd name="T83" fmla="*/ 11 h 181"/>
              <a:gd name="T84" fmla="*/ 84 w 97"/>
              <a:gd name="T85" fmla="*/ 24 h 181"/>
              <a:gd name="T86" fmla="*/ 84 w 97"/>
              <a:gd name="T87" fmla="*/ 24 h 181"/>
              <a:gd name="T88" fmla="*/ 84 w 97"/>
              <a:gd name="T89" fmla="*/ 36 h 181"/>
              <a:gd name="T90" fmla="*/ 84 w 97"/>
              <a:gd name="T91" fmla="*/ 48 h 181"/>
              <a:gd name="T92" fmla="*/ 84 w 97"/>
              <a:gd name="T93" fmla="*/ 48 h 181"/>
              <a:gd name="T94" fmla="*/ 96 w 97"/>
              <a:gd name="T95" fmla="*/ 73 h 181"/>
              <a:gd name="T96" fmla="*/ 96 w 97"/>
              <a:gd name="T97" fmla="*/ 73 h 181"/>
              <a:gd name="T98" fmla="*/ 96 w 97"/>
              <a:gd name="T99" fmla="*/ 84 h 181"/>
              <a:gd name="T100" fmla="*/ 96 w 97"/>
              <a:gd name="T101" fmla="*/ 96 h 18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97"/>
              <a:gd name="T154" fmla="*/ 0 h 181"/>
              <a:gd name="T155" fmla="*/ 97 w 97"/>
              <a:gd name="T156" fmla="*/ 181 h 18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97" h="181">
                <a:moveTo>
                  <a:pt x="96" y="96"/>
                </a:moveTo>
                <a:lnTo>
                  <a:pt x="96" y="96"/>
                </a:lnTo>
                <a:lnTo>
                  <a:pt x="96" y="108"/>
                </a:lnTo>
                <a:lnTo>
                  <a:pt x="96" y="120"/>
                </a:lnTo>
                <a:lnTo>
                  <a:pt x="84" y="133"/>
                </a:lnTo>
                <a:lnTo>
                  <a:pt x="84" y="144"/>
                </a:lnTo>
                <a:lnTo>
                  <a:pt x="84" y="156"/>
                </a:lnTo>
                <a:lnTo>
                  <a:pt x="72" y="168"/>
                </a:lnTo>
                <a:lnTo>
                  <a:pt x="60" y="168"/>
                </a:lnTo>
                <a:lnTo>
                  <a:pt x="60" y="180"/>
                </a:lnTo>
                <a:lnTo>
                  <a:pt x="48" y="180"/>
                </a:lnTo>
                <a:lnTo>
                  <a:pt x="48" y="168"/>
                </a:lnTo>
                <a:lnTo>
                  <a:pt x="48" y="156"/>
                </a:lnTo>
                <a:lnTo>
                  <a:pt x="36" y="144"/>
                </a:lnTo>
                <a:lnTo>
                  <a:pt x="36" y="133"/>
                </a:lnTo>
                <a:lnTo>
                  <a:pt x="24" y="120"/>
                </a:lnTo>
                <a:lnTo>
                  <a:pt x="24" y="108"/>
                </a:lnTo>
                <a:lnTo>
                  <a:pt x="12" y="96"/>
                </a:lnTo>
                <a:lnTo>
                  <a:pt x="12" y="84"/>
                </a:lnTo>
                <a:lnTo>
                  <a:pt x="0" y="84"/>
                </a:lnTo>
                <a:lnTo>
                  <a:pt x="0" y="73"/>
                </a:lnTo>
                <a:lnTo>
                  <a:pt x="0" y="60"/>
                </a:lnTo>
                <a:lnTo>
                  <a:pt x="12" y="60"/>
                </a:lnTo>
                <a:lnTo>
                  <a:pt x="12" y="48"/>
                </a:lnTo>
                <a:lnTo>
                  <a:pt x="24" y="48"/>
                </a:lnTo>
                <a:lnTo>
                  <a:pt x="24" y="24"/>
                </a:lnTo>
                <a:lnTo>
                  <a:pt x="36" y="24"/>
                </a:lnTo>
                <a:lnTo>
                  <a:pt x="36" y="11"/>
                </a:lnTo>
                <a:lnTo>
                  <a:pt x="36" y="0"/>
                </a:lnTo>
                <a:lnTo>
                  <a:pt x="48" y="0"/>
                </a:lnTo>
                <a:lnTo>
                  <a:pt x="60" y="0"/>
                </a:lnTo>
                <a:lnTo>
                  <a:pt x="72" y="11"/>
                </a:lnTo>
                <a:lnTo>
                  <a:pt x="84" y="24"/>
                </a:lnTo>
                <a:lnTo>
                  <a:pt x="84" y="36"/>
                </a:lnTo>
                <a:lnTo>
                  <a:pt x="84" y="48"/>
                </a:lnTo>
                <a:lnTo>
                  <a:pt x="96" y="73"/>
                </a:lnTo>
                <a:lnTo>
                  <a:pt x="96" y="84"/>
                </a:lnTo>
                <a:lnTo>
                  <a:pt x="96" y="96"/>
                </a:lnTo>
              </a:path>
            </a:pathLst>
          </a:custGeom>
          <a:solidFill>
            <a:srgbClr val="EAEAA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33" name="Freeform 44"/>
          <p:cNvSpPr>
            <a:spLocks/>
          </p:cNvSpPr>
          <p:nvPr/>
        </p:nvSpPr>
        <p:spPr bwMode="auto">
          <a:xfrm>
            <a:off x="7232650" y="1171575"/>
            <a:ext cx="114300" cy="153988"/>
          </a:xfrm>
          <a:custGeom>
            <a:avLst/>
            <a:gdLst>
              <a:gd name="T0" fmla="*/ 71 w 72"/>
              <a:gd name="T1" fmla="*/ 0 h 97"/>
              <a:gd name="T2" fmla="*/ 71 w 72"/>
              <a:gd name="T3" fmla="*/ 0 h 97"/>
              <a:gd name="T4" fmla="*/ 71 w 72"/>
              <a:gd name="T5" fmla="*/ 0 h 97"/>
              <a:gd name="T6" fmla="*/ 71 w 72"/>
              <a:gd name="T7" fmla="*/ 11 h 97"/>
              <a:gd name="T8" fmla="*/ 71 w 72"/>
              <a:gd name="T9" fmla="*/ 24 h 97"/>
              <a:gd name="T10" fmla="*/ 71 w 72"/>
              <a:gd name="T11" fmla="*/ 36 h 97"/>
              <a:gd name="T12" fmla="*/ 71 w 72"/>
              <a:gd name="T13" fmla="*/ 48 h 97"/>
              <a:gd name="T14" fmla="*/ 71 w 72"/>
              <a:gd name="T15" fmla="*/ 48 h 97"/>
              <a:gd name="T16" fmla="*/ 60 w 72"/>
              <a:gd name="T17" fmla="*/ 60 h 97"/>
              <a:gd name="T18" fmla="*/ 60 w 72"/>
              <a:gd name="T19" fmla="*/ 73 h 97"/>
              <a:gd name="T20" fmla="*/ 60 w 72"/>
              <a:gd name="T21" fmla="*/ 73 h 97"/>
              <a:gd name="T22" fmla="*/ 60 w 72"/>
              <a:gd name="T23" fmla="*/ 84 h 97"/>
              <a:gd name="T24" fmla="*/ 47 w 72"/>
              <a:gd name="T25" fmla="*/ 96 h 97"/>
              <a:gd name="T26" fmla="*/ 47 w 72"/>
              <a:gd name="T27" fmla="*/ 96 h 97"/>
              <a:gd name="T28" fmla="*/ 36 w 72"/>
              <a:gd name="T29" fmla="*/ 96 h 97"/>
              <a:gd name="T30" fmla="*/ 36 w 72"/>
              <a:gd name="T31" fmla="*/ 96 h 97"/>
              <a:gd name="T32" fmla="*/ 24 w 72"/>
              <a:gd name="T33" fmla="*/ 96 h 97"/>
              <a:gd name="T34" fmla="*/ 24 w 72"/>
              <a:gd name="T35" fmla="*/ 96 h 97"/>
              <a:gd name="T36" fmla="*/ 11 w 72"/>
              <a:gd name="T37" fmla="*/ 96 h 97"/>
              <a:gd name="T38" fmla="*/ 11 w 72"/>
              <a:gd name="T39" fmla="*/ 96 h 97"/>
              <a:gd name="T40" fmla="*/ 11 w 72"/>
              <a:gd name="T41" fmla="*/ 96 h 97"/>
              <a:gd name="T42" fmla="*/ 11 w 72"/>
              <a:gd name="T43" fmla="*/ 96 h 97"/>
              <a:gd name="T44" fmla="*/ 11 w 72"/>
              <a:gd name="T45" fmla="*/ 96 h 97"/>
              <a:gd name="T46" fmla="*/ 0 w 72"/>
              <a:gd name="T47" fmla="*/ 96 h 97"/>
              <a:gd name="T48" fmla="*/ 0 w 72"/>
              <a:gd name="T49" fmla="*/ 96 h 97"/>
              <a:gd name="T50" fmla="*/ 0 w 72"/>
              <a:gd name="T51" fmla="*/ 84 h 97"/>
              <a:gd name="T52" fmla="*/ 0 w 72"/>
              <a:gd name="T53" fmla="*/ 60 h 97"/>
              <a:gd name="T54" fmla="*/ 0 w 72"/>
              <a:gd name="T55" fmla="*/ 60 h 97"/>
              <a:gd name="T56" fmla="*/ 0 w 72"/>
              <a:gd name="T57" fmla="*/ 48 h 97"/>
              <a:gd name="T58" fmla="*/ 11 w 72"/>
              <a:gd name="T59" fmla="*/ 48 h 97"/>
              <a:gd name="T60" fmla="*/ 11 w 72"/>
              <a:gd name="T61" fmla="*/ 48 h 97"/>
              <a:gd name="T62" fmla="*/ 11 w 72"/>
              <a:gd name="T63" fmla="*/ 36 h 97"/>
              <a:gd name="T64" fmla="*/ 24 w 72"/>
              <a:gd name="T65" fmla="*/ 36 h 97"/>
              <a:gd name="T66" fmla="*/ 24 w 72"/>
              <a:gd name="T67" fmla="*/ 24 h 97"/>
              <a:gd name="T68" fmla="*/ 24 w 72"/>
              <a:gd name="T69" fmla="*/ 24 h 97"/>
              <a:gd name="T70" fmla="*/ 36 w 72"/>
              <a:gd name="T71" fmla="*/ 11 h 97"/>
              <a:gd name="T72" fmla="*/ 47 w 72"/>
              <a:gd name="T73" fmla="*/ 0 h 97"/>
              <a:gd name="T74" fmla="*/ 47 w 72"/>
              <a:gd name="T75" fmla="*/ 0 h 97"/>
              <a:gd name="T76" fmla="*/ 60 w 72"/>
              <a:gd name="T77" fmla="*/ 0 h 97"/>
              <a:gd name="T78" fmla="*/ 60 w 72"/>
              <a:gd name="T79" fmla="*/ 0 h 97"/>
              <a:gd name="T80" fmla="*/ 60 w 72"/>
              <a:gd name="T81" fmla="*/ 0 h 97"/>
              <a:gd name="T82" fmla="*/ 71 w 72"/>
              <a:gd name="T83" fmla="*/ 0 h 9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72"/>
              <a:gd name="T127" fmla="*/ 0 h 97"/>
              <a:gd name="T128" fmla="*/ 72 w 72"/>
              <a:gd name="T129" fmla="*/ 97 h 9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72" h="97">
                <a:moveTo>
                  <a:pt x="71" y="0"/>
                </a:moveTo>
                <a:lnTo>
                  <a:pt x="71" y="0"/>
                </a:lnTo>
                <a:lnTo>
                  <a:pt x="71" y="11"/>
                </a:lnTo>
                <a:lnTo>
                  <a:pt x="71" y="24"/>
                </a:lnTo>
                <a:lnTo>
                  <a:pt x="71" y="36"/>
                </a:lnTo>
                <a:lnTo>
                  <a:pt x="71" y="48"/>
                </a:lnTo>
                <a:lnTo>
                  <a:pt x="60" y="60"/>
                </a:lnTo>
                <a:lnTo>
                  <a:pt x="60" y="73"/>
                </a:lnTo>
                <a:lnTo>
                  <a:pt x="60" y="84"/>
                </a:lnTo>
                <a:lnTo>
                  <a:pt x="47" y="96"/>
                </a:lnTo>
                <a:lnTo>
                  <a:pt x="36" y="96"/>
                </a:lnTo>
                <a:lnTo>
                  <a:pt x="24" y="96"/>
                </a:lnTo>
                <a:lnTo>
                  <a:pt x="11" y="96"/>
                </a:lnTo>
                <a:lnTo>
                  <a:pt x="0" y="96"/>
                </a:lnTo>
                <a:lnTo>
                  <a:pt x="0" y="84"/>
                </a:lnTo>
                <a:lnTo>
                  <a:pt x="0" y="60"/>
                </a:lnTo>
                <a:lnTo>
                  <a:pt x="0" y="48"/>
                </a:lnTo>
                <a:lnTo>
                  <a:pt x="11" y="48"/>
                </a:lnTo>
                <a:lnTo>
                  <a:pt x="11" y="36"/>
                </a:lnTo>
                <a:lnTo>
                  <a:pt x="24" y="36"/>
                </a:lnTo>
                <a:lnTo>
                  <a:pt x="24" y="24"/>
                </a:lnTo>
                <a:lnTo>
                  <a:pt x="36" y="11"/>
                </a:lnTo>
                <a:lnTo>
                  <a:pt x="47" y="0"/>
                </a:lnTo>
                <a:lnTo>
                  <a:pt x="60" y="0"/>
                </a:lnTo>
                <a:lnTo>
                  <a:pt x="71" y="0"/>
                </a:lnTo>
              </a:path>
            </a:pathLst>
          </a:custGeom>
          <a:solidFill>
            <a:srgbClr val="EAEAA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34" name="Freeform 45"/>
          <p:cNvSpPr>
            <a:spLocks/>
          </p:cNvSpPr>
          <p:nvPr/>
        </p:nvSpPr>
        <p:spPr bwMode="auto">
          <a:xfrm>
            <a:off x="6811963" y="1304925"/>
            <a:ext cx="365125" cy="460375"/>
          </a:xfrm>
          <a:custGeom>
            <a:avLst/>
            <a:gdLst>
              <a:gd name="T0" fmla="*/ 229 w 230"/>
              <a:gd name="T1" fmla="*/ 156 h 290"/>
              <a:gd name="T2" fmla="*/ 216 w 230"/>
              <a:gd name="T3" fmla="*/ 96 h 290"/>
              <a:gd name="T4" fmla="*/ 205 w 230"/>
              <a:gd name="T5" fmla="*/ 60 h 290"/>
              <a:gd name="T6" fmla="*/ 205 w 230"/>
              <a:gd name="T7" fmla="*/ 49 h 290"/>
              <a:gd name="T8" fmla="*/ 192 w 230"/>
              <a:gd name="T9" fmla="*/ 24 h 290"/>
              <a:gd name="T10" fmla="*/ 192 w 230"/>
              <a:gd name="T11" fmla="*/ 12 h 290"/>
              <a:gd name="T12" fmla="*/ 168 w 230"/>
              <a:gd name="T13" fmla="*/ 12 h 290"/>
              <a:gd name="T14" fmla="*/ 145 w 230"/>
              <a:gd name="T15" fmla="*/ 0 h 290"/>
              <a:gd name="T16" fmla="*/ 96 w 230"/>
              <a:gd name="T17" fmla="*/ 0 h 290"/>
              <a:gd name="T18" fmla="*/ 96 w 230"/>
              <a:gd name="T19" fmla="*/ 12 h 290"/>
              <a:gd name="T20" fmla="*/ 108 w 230"/>
              <a:gd name="T21" fmla="*/ 24 h 290"/>
              <a:gd name="T22" fmla="*/ 108 w 230"/>
              <a:gd name="T23" fmla="*/ 60 h 290"/>
              <a:gd name="T24" fmla="*/ 108 w 230"/>
              <a:gd name="T25" fmla="*/ 109 h 290"/>
              <a:gd name="T26" fmla="*/ 96 w 230"/>
              <a:gd name="T27" fmla="*/ 133 h 290"/>
              <a:gd name="T28" fmla="*/ 96 w 230"/>
              <a:gd name="T29" fmla="*/ 156 h 290"/>
              <a:gd name="T30" fmla="*/ 84 w 230"/>
              <a:gd name="T31" fmla="*/ 169 h 290"/>
              <a:gd name="T32" fmla="*/ 60 w 230"/>
              <a:gd name="T33" fmla="*/ 193 h 290"/>
              <a:gd name="T34" fmla="*/ 47 w 230"/>
              <a:gd name="T35" fmla="*/ 205 h 290"/>
              <a:gd name="T36" fmla="*/ 23 w 230"/>
              <a:gd name="T37" fmla="*/ 205 h 290"/>
              <a:gd name="T38" fmla="*/ 0 w 230"/>
              <a:gd name="T39" fmla="*/ 216 h 290"/>
              <a:gd name="T40" fmla="*/ 0 w 230"/>
              <a:gd name="T41" fmla="*/ 240 h 290"/>
              <a:gd name="T42" fmla="*/ 0 w 230"/>
              <a:gd name="T43" fmla="*/ 253 h 290"/>
              <a:gd name="T44" fmla="*/ 12 w 230"/>
              <a:gd name="T45" fmla="*/ 253 h 290"/>
              <a:gd name="T46" fmla="*/ 36 w 230"/>
              <a:gd name="T47" fmla="*/ 265 h 290"/>
              <a:gd name="T48" fmla="*/ 47 w 230"/>
              <a:gd name="T49" fmla="*/ 277 h 290"/>
              <a:gd name="T50" fmla="*/ 60 w 230"/>
              <a:gd name="T51" fmla="*/ 289 h 290"/>
              <a:gd name="T52" fmla="*/ 84 w 230"/>
              <a:gd name="T53" fmla="*/ 289 h 290"/>
              <a:gd name="T54" fmla="*/ 96 w 230"/>
              <a:gd name="T55" fmla="*/ 289 h 290"/>
              <a:gd name="T56" fmla="*/ 120 w 230"/>
              <a:gd name="T57" fmla="*/ 289 h 290"/>
              <a:gd name="T58" fmla="*/ 132 w 230"/>
              <a:gd name="T59" fmla="*/ 289 h 290"/>
              <a:gd name="T60" fmla="*/ 145 w 230"/>
              <a:gd name="T61" fmla="*/ 277 h 290"/>
              <a:gd name="T62" fmla="*/ 168 w 230"/>
              <a:gd name="T63" fmla="*/ 265 h 290"/>
              <a:gd name="T64" fmla="*/ 192 w 230"/>
              <a:gd name="T65" fmla="*/ 253 h 290"/>
              <a:gd name="T66" fmla="*/ 192 w 230"/>
              <a:gd name="T67" fmla="*/ 240 h 290"/>
              <a:gd name="T68" fmla="*/ 205 w 230"/>
              <a:gd name="T69" fmla="*/ 229 h 290"/>
              <a:gd name="T70" fmla="*/ 229 w 230"/>
              <a:gd name="T71" fmla="*/ 216 h 290"/>
              <a:gd name="T72" fmla="*/ 229 w 230"/>
              <a:gd name="T73" fmla="*/ 205 h 290"/>
              <a:gd name="T74" fmla="*/ 229 w 230"/>
              <a:gd name="T75" fmla="*/ 205 h 290"/>
              <a:gd name="T76" fmla="*/ 229 w 230"/>
              <a:gd name="T77" fmla="*/ 180 h 290"/>
              <a:gd name="T78" fmla="*/ 229 w 230"/>
              <a:gd name="T79" fmla="*/ 156 h 29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0"/>
              <a:gd name="T121" fmla="*/ 0 h 290"/>
              <a:gd name="T122" fmla="*/ 230 w 230"/>
              <a:gd name="T123" fmla="*/ 290 h 290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0" h="290">
                <a:moveTo>
                  <a:pt x="229" y="156"/>
                </a:moveTo>
                <a:lnTo>
                  <a:pt x="229" y="156"/>
                </a:lnTo>
                <a:lnTo>
                  <a:pt x="216" y="120"/>
                </a:lnTo>
                <a:lnTo>
                  <a:pt x="216" y="96"/>
                </a:lnTo>
                <a:lnTo>
                  <a:pt x="216" y="72"/>
                </a:lnTo>
                <a:lnTo>
                  <a:pt x="205" y="60"/>
                </a:lnTo>
                <a:lnTo>
                  <a:pt x="205" y="49"/>
                </a:lnTo>
                <a:lnTo>
                  <a:pt x="192" y="36"/>
                </a:lnTo>
                <a:lnTo>
                  <a:pt x="192" y="24"/>
                </a:lnTo>
                <a:lnTo>
                  <a:pt x="192" y="12"/>
                </a:lnTo>
                <a:lnTo>
                  <a:pt x="180" y="12"/>
                </a:lnTo>
                <a:lnTo>
                  <a:pt x="168" y="12"/>
                </a:lnTo>
                <a:lnTo>
                  <a:pt x="156" y="12"/>
                </a:lnTo>
                <a:lnTo>
                  <a:pt x="145" y="0"/>
                </a:lnTo>
                <a:lnTo>
                  <a:pt x="132" y="0"/>
                </a:lnTo>
                <a:lnTo>
                  <a:pt x="96" y="0"/>
                </a:lnTo>
                <a:lnTo>
                  <a:pt x="96" y="12"/>
                </a:lnTo>
                <a:lnTo>
                  <a:pt x="108" y="24"/>
                </a:lnTo>
                <a:lnTo>
                  <a:pt x="108" y="49"/>
                </a:lnTo>
                <a:lnTo>
                  <a:pt x="108" y="60"/>
                </a:lnTo>
                <a:lnTo>
                  <a:pt x="108" y="84"/>
                </a:lnTo>
                <a:lnTo>
                  <a:pt x="108" y="109"/>
                </a:lnTo>
                <a:lnTo>
                  <a:pt x="96" y="109"/>
                </a:lnTo>
                <a:lnTo>
                  <a:pt x="96" y="133"/>
                </a:lnTo>
                <a:lnTo>
                  <a:pt x="96" y="144"/>
                </a:lnTo>
                <a:lnTo>
                  <a:pt x="96" y="156"/>
                </a:lnTo>
                <a:lnTo>
                  <a:pt x="84" y="169"/>
                </a:lnTo>
                <a:lnTo>
                  <a:pt x="72" y="180"/>
                </a:lnTo>
                <a:lnTo>
                  <a:pt x="60" y="193"/>
                </a:lnTo>
                <a:lnTo>
                  <a:pt x="47" y="205"/>
                </a:lnTo>
                <a:lnTo>
                  <a:pt x="36" y="205"/>
                </a:lnTo>
                <a:lnTo>
                  <a:pt x="23" y="205"/>
                </a:lnTo>
                <a:lnTo>
                  <a:pt x="0" y="216"/>
                </a:lnTo>
                <a:lnTo>
                  <a:pt x="0" y="229"/>
                </a:lnTo>
                <a:lnTo>
                  <a:pt x="0" y="240"/>
                </a:lnTo>
                <a:lnTo>
                  <a:pt x="0" y="253"/>
                </a:lnTo>
                <a:lnTo>
                  <a:pt x="12" y="253"/>
                </a:lnTo>
                <a:lnTo>
                  <a:pt x="23" y="265"/>
                </a:lnTo>
                <a:lnTo>
                  <a:pt x="36" y="265"/>
                </a:lnTo>
                <a:lnTo>
                  <a:pt x="47" y="277"/>
                </a:lnTo>
                <a:lnTo>
                  <a:pt x="60" y="289"/>
                </a:lnTo>
                <a:lnTo>
                  <a:pt x="72" y="289"/>
                </a:lnTo>
                <a:lnTo>
                  <a:pt x="84" y="289"/>
                </a:lnTo>
                <a:lnTo>
                  <a:pt x="96" y="289"/>
                </a:lnTo>
                <a:lnTo>
                  <a:pt x="108" y="289"/>
                </a:lnTo>
                <a:lnTo>
                  <a:pt x="120" y="289"/>
                </a:lnTo>
                <a:lnTo>
                  <a:pt x="132" y="289"/>
                </a:lnTo>
                <a:lnTo>
                  <a:pt x="145" y="277"/>
                </a:lnTo>
                <a:lnTo>
                  <a:pt x="156" y="265"/>
                </a:lnTo>
                <a:lnTo>
                  <a:pt x="168" y="265"/>
                </a:lnTo>
                <a:lnTo>
                  <a:pt x="192" y="253"/>
                </a:lnTo>
                <a:lnTo>
                  <a:pt x="192" y="240"/>
                </a:lnTo>
                <a:lnTo>
                  <a:pt x="205" y="240"/>
                </a:lnTo>
                <a:lnTo>
                  <a:pt x="205" y="229"/>
                </a:lnTo>
                <a:lnTo>
                  <a:pt x="216" y="216"/>
                </a:lnTo>
                <a:lnTo>
                  <a:pt x="229" y="216"/>
                </a:lnTo>
                <a:lnTo>
                  <a:pt x="229" y="205"/>
                </a:lnTo>
                <a:lnTo>
                  <a:pt x="229" y="193"/>
                </a:lnTo>
                <a:lnTo>
                  <a:pt x="229" y="180"/>
                </a:lnTo>
                <a:lnTo>
                  <a:pt x="229" y="156"/>
                </a:lnTo>
              </a:path>
            </a:pathLst>
          </a:custGeom>
          <a:solidFill>
            <a:srgbClr val="EAEAA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35" name="Freeform 46"/>
          <p:cNvSpPr>
            <a:spLocks/>
          </p:cNvSpPr>
          <p:nvPr/>
        </p:nvSpPr>
        <p:spPr bwMode="auto">
          <a:xfrm>
            <a:off x="7250113" y="635000"/>
            <a:ext cx="231775" cy="231775"/>
          </a:xfrm>
          <a:custGeom>
            <a:avLst/>
            <a:gdLst>
              <a:gd name="T0" fmla="*/ 13 w 146"/>
              <a:gd name="T1" fmla="*/ 49 h 146"/>
              <a:gd name="T2" fmla="*/ 25 w 146"/>
              <a:gd name="T3" fmla="*/ 49 h 146"/>
              <a:gd name="T4" fmla="*/ 36 w 146"/>
              <a:gd name="T5" fmla="*/ 25 h 146"/>
              <a:gd name="T6" fmla="*/ 60 w 146"/>
              <a:gd name="T7" fmla="*/ 13 h 146"/>
              <a:gd name="T8" fmla="*/ 60 w 146"/>
              <a:gd name="T9" fmla="*/ 13 h 146"/>
              <a:gd name="T10" fmla="*/ 73 w 146"/>
              <a:gd name="T11" fmla="*/ 0 h 146"/>
              <a:gd name="T12" fmla="*/ 85 w 146"/>
              <a:gd name="T13" fmla="*/ 0 h 146"/>
              <a:gd name="T14" fmla="*/ 97 w 146"/>
              <a:gd name="T15" fmla="*/ 0 h 146"/>
              <a:gd name="T16" fmla="*/ 109 w 146"/>
              <a:gd name="T17" fmla="*/ 13 h 146"/>
              <a:gd name="T18" fmla="*/ 109 w 146"/>
              <a:gd name="T19" fmla="*/ 13 h 146"/>
              <a:gd name="T20" fmla="*/ 121 w 146"/>
              <a:gd name="T21" fmla="*/ 25 h 146"/>
              <a:gd name="T22" fmla="*/ 133 w 146"/>
              <a:gd name="T23" fmla="*/ 37 h 146"/>
              <a:gd name="T24" fmla="*/ 133 w 146"/>
              <a:gd name="T25" fmla="*/ 49 h 146"/>
              <a:gd name="T26" fmla="*/ 133 w 146"/>
              <a:gd name="T27" fmla="*/ 60 h 146"/>
              <a:gd name="T28" fmla="*/ 133 w 146"/>
              <a:gd name="T29" fmla="*/ 73 h 146"/>
              <a:gd name="T30" fmla="*/ 133 w 146"/>
              <a:gd name="T31" fmla="*/ 85 h 146"/>
              <a:gd name="T32" fmla="*/ 121 w 146"/>
              <a:gd name="T33" fmla="*/ 97 h 146"/>
              <a:gd name="T34" fmla="*/ 109 w 146"/>
              <a:gd name="T35" fmla="*/ 109 h 146"/>
              <a:gd name="T36" fmla="*/ 97 w 146"/>
              <a:gd name="T37" fmla="*/ 122 h 146"/>
              <a:gd name="T38" fmla="*/ 85 w 146"/>
              <a:gd name="T39" fmla="*/ 133 h 146"/>
              <a:gd name="T40" fmla="*/ 60 w 146"/>
              <a:gd name="T41" fmla="*/ 145 h 146"/>
              <a:gd name="T42" fmla="*/ 60 w 146"/>
              <a:gd name="T43" fmla="*/ 145 h 146"/>
              <a:gd name="T44" fmla="*/ 49 w 146"/>
              <a:gd name="T45" fmla="*/ 145 h 146"/>
              <a:gd name="T46" fmla="*/ 25 w 146"/>
              <a:gd name="T47" fmla="*/ 133 h 146"/>
              <a:gd name="T48" fmla="*/ 13 w 146"/>
              <a:gd name="T49" fmla="*/ 133 h 146"/>
              <a:gd name="T50" fmla="*/ 13 w 146"/>
              <a:gd name="T51" fmla="*/ 122 h 146"/>
              <a:gd name="T52" fmla="*/ 13 w 146"/>
              <a:gd name="T53" fmla="*/ 122 h 146"/>
              <a:gd name="T54" fmla="*/ 0 w 146"/>
              <a:gd name="T55" fmla="*/ 109 h 146"/>
              <a:gd name="T56" fmla="*/ 0 w 146"/>
              <a:gd name="T57" fmla="*/ 97 h 146"/>
              <a:gd name="T58" fmla="*/ 0 w 146"/>
              <a:gd name="T59" fmla="*/ 85 h 146"/>
              <a:gd name="T60" fmla="*/ 13 w 146"/>
              <a:gd name="T61" fmla="*/ 73 h 146"/>
              <a:gd name="T62" fmla="*/ 13 w 146"/>
              <a:gd name="T63" fmla="*/ 60 h 146"/>
              <a:gd name="T64" fmla="*/ 13 w 146"/>
              <a:gd name="T65" fmla="*/ 60 h 146"/>
              <a:gd name="T66" fmla="*/ 13 w 146"/>
              <a:gd name="T67" fmla="*/ 49 h 14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46"/>
              <a:gd name="T103" fmla="*/ 0 h 146"/>
              <a:gd name="T104" fmla="*/ 146 w 146"/>
              <a:gd name="T105" fmla="*/ 146 h 14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46" h="146">
                <a:moveTo>
                  <a:pt x="13" y="49"/>
                </a:moveTo>
                <a:lnTo>
                  <a:pt x="13" y="49"/>
                </a:lnTo>
                <a:lnTo>
                  <a:pt x="25" y="49"/>
                </a:lnTo>
                <a:lnTo>
                  <a:pt x="25" y="37"/>
                </a:lnTo>
                <a:lnTo>
                  <a:pt x="36" y="25"/>
                </a:lnTo>
                <a:lnTo>
                  <a:pt x="49" y="25"/>
                </a:lnTo>
                <a:lnTo>
                  <a:pt x="60" y="13"/>
                </a:lnTo>
                <a:lnTo>
                  <a:pt x="60" y="0"/>
                </a:lnTo>
                <a:lnTo>
                  <a:pt x="73" y="0"/>
                </a:lnTo>
                <a:lnTo>
                  <a:pt x="85" y="0"/>
                </a:lnTo>
                <a:lnTo>
                  <a:pt x="97" y="0"/>
                </a:lnTo>
                <a:lnTo>
                  <a:pt x="109" y="13"/>
                </a:lnTo>
                <a:lnTo>
                  <a:pt x="121" y="25"/>
                </a:lnTo>
                <a:lnTo>
                  <a:pt x="133" y="37"/>
                </a:lnTo>
                <a:lnTo>
                  <a:pt x="133" y="49"/>
                </a:lnTo>
                <a:lnTo>
                  <a:pt x="133" y="60"/>
                </a:lnTo>
                <a:lnTo>
                  <a:pt x="145" y="73"/>
                </a:lnTo>
                <a:lnTo>
                  <a:pt x="133" y="73"/>
                </a:lnTo>
                <a:lnTo>
                  <a:pt x="133" y="85"/>
                </a:lnTo>
                <a:lnTo>
                  <a:pt x="133" y="97"/>
                </a:lnTo>
                <a:lnTo>
                  <a:pt x="121" y="97"/>
                </a:lnTo>
                <a:lnTo>
                  <a:pt x="109" y="109"/>
                </a:lnTo>
                <a:lnTo>
                  <a:pt x="109" y="122"/>
                </a:lnTo>
                <a:lnTo>
                  <a:pt x="97" y="122"/>
                </a:lnTo>
                <a:lnTo>
                  <a:pt x="85" y="133"/>
                </a:lnTo>
                <a:lnTo>
                  <a:pt x="73" y="133"/>
                </a:lnTo>
                <a:lnTo>
                  <a:pt x="60" y="145"/>
                </a:lnTo>
                <a:lnTo>
                  <a:pt x="49" y="145"/>
                </a:lnTo>
                <a:lnTo>
                  <a:pt x="36" y="145"/>
                </a:lnTo>
                <a:lnTo>
                  <a:pt x="25" y="133"/>
                </a:lnTo>
                <a:lnTo>
                  <a:pt x="13" y="133"/>
                </a:lnTo>
                <a:lnTo>
                  <a:pt x="13" y="122"/>
                </a:lnTo>
                <a:lnTo>
                  <a:pt x="13" y="109"/>
                </a:lnTo>
                <a:lnTo>
                  <a:pt x="0" y="109"/>
                </a:lnTo>
                <a:lnTo>
                  <a:pt x="0" y="97"/>
                </a:lnTo>
                <a:lnTo>
                  <a:pt x="0" y="85"/>
                </a:lnTo>
                <a:lnTo>
                  <a:pt x="0" y="73"/>
                </a:lnTo>
                <a:lnTo>
                  <a:pt x="13" y="73"/>
                </a:lnTo>
                <a:lnTo>
                  <a:pt x="13" y="60"/>
                </a:lnTo>
                <a:lnTo>
                  <a:pt x="13" y="49"/>
                </a:lnTo>
              </a:path>
            </a:pathLst>
          </a:custGeom>
          <a:solidFill>
            <a:srgbClr val="EAEAA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36" name="Freeform 47"/>
          <p:cNvSpPr>
            <a:spLocks/>
          </p:cNvSpPr>
          <p:nvPr/>
        </p:nvSpPr>
        <p:spPr bwMode="auto">
          <a:xfrm>
            <a:off x="7499350" y="846138"/>
            <a:ext cx="115888" cy="96837"/>
          </a:xfrm>
          <a:custGeom>
            <a:avLst/>
            <a:gdLst>
              <a:gd name="T0" fmla="*/ 72 w 73"/>
              <a:gd name="T1" fmla="*/ 25 h 61"/>
              <a:gd name="T2" fmla="*/ 72 w 73"/>
              <a:gd name="T3" fmla="*/ 25 h 61"/>
              <a:gd name="T4" fmla="*/ 72 w 73"/>
              <a:gd name="T5" fmla="*/ 25 h 61"/>
              <a:gd name="T6" fmla="*/ 72 w 73"/>
              <a:gd name="T7" fmla="*/ 36 h 61"/>
              <a:gd name="T8" fmla="*/ 61 w 73"/>
              <a:gd name="T9" fmla="*/ 49 h 61"/>
              <a:gd name="T10" fmla="*/ 61 w 73"/>
              <a:gd name="T11" fmla="*/ 49 h 61"/>
              <a:gd name="T12" fmla="*/ 61 w 73"/>
              <a:gd name="T13" fmla="*/ 60 h 61"/>
              <a:gd name="T14" fmla="*/ 48 w 73"/>
              <a:gd name="T15" fmla="*/ 60 h 61"/>
              <a:gd name="T16" fmla="*/ 48 w 73"/>
              <a:gd name="T17" fmla="*/ 60 h 61"/>
              <a:gd name="T18" fmla="*/ 48 w 73"/>
              <a:gd name="T19" fmla="*/ 60 h 61"/>
              <a:gd name="T20" fmla="*/ 48 w 73"/>
              <a:gd name="T21" fmla="*/ 60 h 61"/>
              <a:gd name="T22" fmla="*/ 36 w 73"/>
              <a:gd name="T23" fmla="*/ 60 h 61"/>
              <a:gd name="T24" fmla="*/ 24 w 73"/>
              <a:gd name="T25" fmla="*/ 60 h 61"/>
              <a:gd name="T26" fmla="*/ 24 w 73"/>
              <a:gd name="T27" fmla="*/ 60 h 61"/>
              <a:gd name="T28" fmla="*/ 12 w 73"/>
              <a:gd name="T29" fmla="*/ 60 h 61"/>
              <a:gd name="T30" fmla="*/ 12 w 73"/>
              <a:gd name="T31" fmla="*/ 60 h 61"/>
              <a:gd name="T32" fmla="*/ 0 w 73"/>
              <a:gd name="T33" fmla="*/ 60 h 61"/>
              <a:gd name="T34" fmla="*/ 0 w 73"/>
              <a:gd name="T35" fmla="*/ 60 h 61"/>
              <a:gd name="T36" fmla="*/ 0 w 73"/>
              <a:gd name="T37" fmla="*/ 60 h 61"/>
              <a:gd name="T38" fmla="*/ 0 w 73"/>
              <a:gd name="T39" fmla="*/ 60 h 61"/>
              <a:gd name="T40" fmla="*/ 0 w 73"/>
              <a:gd name="T41" fmla="*/ 49 h 61"/>
              <a:gd name="T42" fmla="*/ 0 w 73"/>
              <a:gd name="T43" fmla="*/ 49 h 61"/>
              <a:gd name="T44" fmla="*/ 0 w 73"/>
              <a:gd name="T45" fmla="*/ 36 h 61"/>
              <a:gd name="T46" fmla="*/ 0 w 73"/>
              <a:gd name="T47" fmla="*/ 25 h 61"/>
              <a:gd name="T48" fmla="*/ 0 w 73"/>
              <a:gd name="T49" fmla="*/ 25 h 61"/>
              <a:gd name="T50" fmla="*/ 0 w 73"/>
              <a:gd name="T51" fmla="*/ 25 h 61"/>
              <a:gd name="T52" fmla="*/ 0 w 73"/>
              <a:gd name="T53" fmla="*/ 12 h 61"/>
              <a:gd name="T54" fmla="*/ 0 w 73"/>
              <a:gd name="T55" fmla="*/ 12 h 61"/>
              <a:gd name="T56" fmla="*/ 0 w 73"/>
              <a:gd name="T57" fmla="*/ 12 h 61"/>
              <a:gd name="T58" fmla="*/ 0 w 73"/>
              <a:gd name="T59" fmla="*/ 12 h 61"/>
              <a:gd name="T60" fmla="*/ 12 w 73"/>
              <a:gd name="T61" fmla="*/ 12 h 61"/>
              <a:gd name="T62" fmla="*/ 12 w 73"/>
              <a:gd name="T63" fmla="*/ 12 h 61"/>
              <a:gd name="T64" fmla="*/ 24 w 73"/>
              <a:gd name="T65" fmla="*/ 0 h 61"/>
              <a:gd name="T66" fmla="*/ 36 w 73"/>
              <a:gd name="T67" fmla="*/ 0 h 61"/>
              <a:gd name="T68" fmla="*/ 48 w 73"/>
              <a:gd name="T69" fmla="*/ 0 h 61"/>
              <a:gd name="T70" fmla="*/ 48 w 73"/>
              <a:gd name="T71" fmla="*/ 0 h 61"/>
              <a:gd name="T72" fmla="*/ 48 w 73"/>
              <a:gd name="T73" fmla="*/ 0 h 61"/>
              <a:gd name="T74" fmla="*/ 48 w 73"/>
              <a:gd name="T75" fmla="*/ 0 h 61"/>
              <a:gd name="T76" fmla="*/ 48 w 73"/>
              <a:gd name="T77" fmla="*/ 0 h 61"/>
              <a:gd name="T78" fmla="*/ 61 w 73"/>
              <a:gd name="T79" fmla="*/ 12 h 61"/>
              <a:gd name="T80" fmla="*/ 61 w 73"/>
              <a:gd name="T81" fmla="*/ 12 h 61"/>
              <a:gd name="T82" fmla="*/ 61 w 73"/>
              <a:gd name="T83" fmla="*/ 12 h 61"/>
              <a:gd name="T84" fmla="*/ 61 w 73"/>
              <a:gd name="T85" fmla="*/ 12 h 61"/>
              <a:gd name="T86" fmla="*/ 72 w 73"/>
              <a:gd name="T87" fmla="*/ 12 h 61"/>
              <a:gd name="T88" fmla="*/ 72 w 73"/>
              <a:gd name="T89" fmla="*/ 12 h 61"/>
              <a:gd name="T90" fmla="*/ 72 w 73"/>
              <a:gd name="T91" fmla="*/ 25 h 6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73"/>
              <a:gd name="T139" fmla="*/ 0 h 61"/>
              <a:gd name="T140" fmla="*/ 73 w 73"/>
              <a:gd name="T141" fmla="*/ 61 h 61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73" h="61">
                <a:moveTo>
                  <a:pt x="72" y="25"/>
                </a:moveTo>
                <a:lnTo>
                  <a:pt x="72" y="25"/>
                </a:lnTo>
                <a:lnTo>
                  <a:pt x="72" y="36"/>
                </a:lnTo>
                <a:lnTo>
                  <a:pt x="61" y="49"/>
                </a:lnTo>
                <a:lnTo>
                  <a:pt x="61" y="60"/>
                </a:lnTo>
                <a:lnTo>
                  <a:pt x="48" y="60"/>
                </a:lnTo>
                <a:lnTo>
                  <a:pt x="36" y="60"/>
                </a:lnTo>
                <a:lnTo>
                  <a:pt x="24" y="60"/>
                </a:lnTo>
                <a:lnTo>
                  <a:pt x="12" y="60"/>
                </a:lnTo>
                <a:lnTo>
                  <a:pt x="0" y="60"/>
                </a:lnTo>
                <a:lnTo>
                  <a:pt x="0" y="49"/>
                </a:lnTo>
                <a:lnTo>
                  <a:pt x="0" y="36"/>
                </a:lnTo>
                <a:lnTo>
                  <a:pt x="0" y="25"/>
                </a:lnTo>
                <a:lnTo>
                  <a:pt x="0" y="12"/>
                </a:lnTo>
                <a:lnTo>
                  <a:pt x="12" y="12"/>
                </a:lnTo>
                <a:lnTo>
                  <a:pt x="24" y="0"/>
                </a:lnTo>
                <a:lnTo>
                  <a:pt x="36" y="0"/>
                </a:lnTo>
                <a:lnTo>
                  <a:pt x="48" y="0"/>
                </a:lnTo>
                <a:lnTo>
                  <a:pt x="61" y="12"/>
                </a:lnTo>
                <a:lnTo>
                  <a:pt x="72" y="12"/>
                </a:lnTo>
                <a:lnTo>
                  <a:pt x="72" y="25"/>
                </a:lnTo>
              </a:path>
            </a:pathLst>
          </a:custGeom>
          <a:solidFill>
            <a:srgbClr val="DAD8E2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37" name="Freeform 48"/>
          <p:cNvSpPr>
            <a:spLocks/>
          </p:cNvSpPr>
          <p:nvPr/>
        </p:nvSpPr>
        <p:spPr bwMode="auto">
          <a:xfrm>
            <a:off x="7442200" y="674688"/>
            <a:ext cx="268288" cy="268287"/>
          </a:xfrm>
          <a:custGeom>
            <a:avLst/>
            <a:gdLst>
              <a:gd name="T0" fmla="*/ 168 w 169"/>
              <a:gd name="T1" fmla="*/ 168 h 169"/>
              <a:gd name="T2" fmla="*/ 168 w 169"/>
              <a:gd name="T3" fmla="*/ 168 h 169"/>
              <a:gd name="T4" fmla="*/ 168 w 169"/>
              <a:gd name="T5" fmla="*/ 144 h 169"/>
              <a:gd name="T6" fmla="*/ 157 w 169"/>
              <a:gd name="T7" fmla="*/ 120 h 169"/>
              <a:gd name="T8" fmla="*/ 144 w 169"/>
              <a:gd name="T9" fmla="*/ 108 h 169"/>
              <a:gd name="T10" fmla="*/ 132 w 169"/>
              <a:gd name="T11" fmla="*/ 97 h 169"/>
              <a:gd name="T12" fmla="*/ 132 w 169"/>
              <a:gd name="T13" fmla="*/ 84 h 169"/>
              <a:gd name="T14" fmla="*/ 132 w 169"/>
              <a:gd name="T15" fmla="*/ 72 h 169"/>
              <a:gd name="T16" fmla="*/ 132 w 169"/>
              <a:gd name="T17" fmla="*/ 72 h 169"/>
              <a:gd name="T18" fmla="*/ 108 w 169"/>
              <a:gd name="T19" fmla="*/ 48 h 169"/>
              <a:gd name="T20" fmla="*/ 108 w 169"/>
              <a:gd name="T21" fmla="*/ 48 h 169"/>
              <a:gd name="T22" fmla="*/ 97 w 169"/>
              <a:gd name="T23" fmla="*/ 35 h 169"/>
              <a:gd name="T24" fmla="*/ 84 w 169"/>
              <a:gd name="T25" fmla="*/ 24 h 169"/>
              <a:gd name="T26" fmla="*/ 84 w 169"/>
              <a:gd name="T27" fmla="*/ 24 h 169"/>
              <a:gd name="T28" fmla="*/ 60 w 169"/>
              <a:gd name="T29" fmla="*/ 24 h 169"/>
              <a:gd name="T30" fmla="*/ 60 w 169"/>
              <a:gd name="T31" fmla="*/ 12 h 169"/>
              <a:gd name="T32" fmla="*/ 48 w 169"/>
              <a:gd name="T33" fmla="*/ 12 h 169"/>
              <a:gd name="T34" fmla="*/ 36 w 169"/>
              <a:gd name="T35" fmla="*/ 0 h 169"/>
              <a:gd name="T36" fmla="*/ 24 w 169"/>
              <a:gd name="T37" fmla="*/ 0 h 169"/>
              <a:gd name="T38" fmla="*/ 12 w 169"/>
              <a:gd name="T39" fmla="*/ 0 h 169"/>
              <a:gd name="T40" fmla="*/ 0 w 169"/>
              <a:gd name="T41" fmla="*/ 0 h 169"/>
              <a:gd name="T42" fmla="*/ 0 w 169"/>
              <a:gd name="T43" fmla="*/ 0 h 169"/>
              <a:gd name="T44" fmla="*/ 0 w 169"/>
              <a:gd name="T45" fmla="*/ 0 h 169"/>
              <a:gd name="T46" fmla="*/ 0 w 169"/>
              <a:gd name="T47" fmla="*/ 0 h 169"/>
              <a:gd name="T48" fmla="*/ 0 w 169"/>
              <a:gd name="T49" fmla="*/ 0 h 169"/>
              <a:gd name="T50" fmla="*/ 0 w 169"/>
              <a:gd name="T51" fmla="*/ 0 h 169"/>
              <a:gd name="T52" fmla="*/ 0 w 169"/>
              <a:gd name="T53" fmla="*/ 0 h 169"/>
              <a:gd name="T54" fmla="*/ 0 w 169"/>
              <a:gd name="T55" fmla="*/ 0 h 169"/>
              <a:gd name="T56" fmla="*/ 12 w 169"/>
              <a:gd name="T57" fmla="*/ 12 h 169"/>
              <a:gd name="T58" fmla="*/ 24 w 169"/>
              <a:gd name="T59" fmla="*/ 12 h 169"/>
              <a:gd name="T60" fmla="*/ 24 w 169"/>
              <a:gd name="T61" fmla="*/ 12 h 169"/>
              <a:gd name="T62" fmla="*/ 36 w 169"/>
              <a:gd name="T63" fmla="*/ 12 h 169"/>
              <a:gd name="T64" fmla="*/ 36 w 169"/>
              <a:gd name="T65" fmla="*/ 24 h 169"/>
              <a:gd name="T66" fmla="*/ 60 w 169"/>
              <a:gd name="T67" fmla="*/ 24 h 169"/>
              <a:gd name="T68" fmla="*/ 72 w 169"/>
              <a:gd name="T69" fmla="*/ 24 h 169"/>
              <a:gd name="T70" fmla="*/ 72 w 169"/>
              <a:gd name="T71" fmla="*/ 35 h 169"/>
              <a:gd name="T72" fmla="*/ 84 w 169"/>
              <a:gd name="T73" fmla="*/ 35 h 169"/>
              <a:gd name="T74" fmla="*/ 84 w 169"/>
              <a:gd name="T75" fmla="*/ 48 h 169"/>
              <a:gd name="T76" fmla="*/ 108 w 169"/>
              <a:gd name="T77" fmla="*/ 72 h 169"/>
              <a:gd name="T78" fmla="*/ 121 w 169"/>
              <a:gd name="T79" fmla="*/ 72 h 169"/>
              <a:gd name="T80" fmla="*/ 121 w 169"/>
              <a:gd name="T81" fmla="*/ 84 h 169"/>
              <a:gd name="T82" fmla="*/ 132 w 169"/>
              <a:gd name="T83" fmla="*/ 97 h 169"/>
              <a:gd name="T84" fmla="*/ 132 w 169"/>
              <a:gd name="T85" fmla="*/ 108 h 169"/>
              <a:gd name="T86" fmla="*/ 132 w 169"/>
              <a:gd name="T87" fmla="*/ 108 h 169"/>
              <a:gd name="T88" fmla="*/ 144 w 169"/>
              <a:gd name="T89" fmla="*/ 120 h 169"/>
              <a:gd name="T90" fmla="*/ 144 w 169"/>
              <a:gd name="T91" fmla="*/ 120 h 169"/>
              <a:gd name="T92" fmla="*/ 157 w 169"/>
              <a:gd name="T93" fmla="*/ 133 h 169"/>
              <a:gd name="T94" fmla="*/ 157 w 169"/>
              <a:gd name="T95" fmla="*/ 144 h 169"/>
              <a:gd name="T96" fmla="*/ 168 w 169"/>
              <a:gd name="T97" fmla="*/ 168 h 169"/>
              <a:gd name="T98" fmla="*/ 168 w 169"/>
              <a:gd name="T99" fmla="*/ 168 h 169"/>
              <a:gd name="T100" fmla="*/ 168 w 169"/>
              <a:gd name="T101" fmla="*/ 168 h 169"/>
              <a:gd name="T102" fmla="*/ 168 w 169"/>
              <a:gd name="T103" fmla="*/ 168 h 169"/>
              <a:gd name="T104" fmla="*/ 168 w 169"/>
              <a:gd name="T105" fmla="*/ 168 h 16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69"/>
              <a:gd name="T160" fmla="*/ 0 h 169"/>
              <a:gd name="T161" fmla="*/ 169 w 169"/>
              <a:gd name="T162" fmla="*/ 169 h 16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69" h="169">
                <a:moveTo>
                  <a:pt x="168" y="168"/>
                </a:moveTo>
                <a:lnTo>
                  <a:pt x="168" y="168"/>
                </a:lnTo>
                <a:lnTo>
                  <a:pt x="168" y="144"/>
                </a:lnTo>
                <a:lnTo>
                  <a:pt x="157" y="120"/>
                </a:lnTo>
                <a:lnTo>
                  <a:pt x="144" y="108"/>
                </a:lnTo>
                <a:lnTo>
                  <a:pt x="132" y="97"/>
                </a:lnTo>
                <a:lnTo>
                  <a:pt x="132" y="84"/>
                </a:lnTo>
                <a:lnTo>
                  <a:pt x="132" y="72"/>
                </a:lnTo>
                <a:lnTo>
                  <a:pt x="108" y="48"/>
                </a:lnTo>
                <a:lnTo>
                  <a:pt x="97" y="35"/>
                </a:lnTo>
                <a:lnTo>
                  <a:pt x="84" y="24"/>
                </a:lnTo>
                <a:lnTo>
                  <a:pt x="60" y="24"/>
                </a:lnTo>
                <a:lnTo>
                  <a:pt x="60" y="12"/>
                </a:lnTo>
                <a:lnTo>
                  <a:pt x="48" y="12"/>
                </a:lnTo>
                <a:lnTo>
                  <a:pt x="36" y="0"/>
                </a:lnTo>
                <a:lnTo>
                  <a:pt x="24" y="0"/>
                </a:lnTo>
                <a:lnTo>
                  <a:pt x="12" y="0"/>
                </a:lnTo>
                <a:lnTo>
                  <a:pt x="0" y="0"/>
                </a:lnTo>
                <a:lnTo>
                  <a:pt x="12" y="12"/>
                </a:lnTo>
                <a:lnTo>
                  <a:pt x="24" y="12"/>
                </a:lnTo>
                <a:lnTo>
                  <a:pt x="36" y="12"/>
                </a:lnTo>
                <a:lnTo>
                  <a:pt x="36" y="24"/>
                </a:lnTo>
                <a:lnTo>
                  <a:pt x="60" y="24"/>
                </a:lnTo>
                <a:lnTo>
                  <a:pt x="72" y="24"/>
                </a:lnTo>
                <a:lnTo>
                  <a:pt x="72" y="35"/>
                </a:lnTo>
                <a:lnTo>
                  <a:pt x="84" y="35"/>
                </a:lnTo>
                <a:lnTo>
                  <a:pt x="84" y="48"/>
                </a:lnTo>
                <a:lnTo>
                  <a:pt x="108" y="72"/>
                </a:lnTo>
                <a:lnTo>
                  <a:pt x="121" y="72"/>
                </a:lnTo>
                <a:lnTo>
                  <a:pt x="121" y="84"/>
                </a:lnTo>
                <a:lnTo>
                  <a:pt x="132" y="97"/>
                </a:lnTo>
                <a:lnTo>
                  <a:pt x="132" y="108"/>
                </a:lnTo>
                <a:lnTo>
                  <a:pt x="144" y="120"/>
                </a:lnTo>
                <a:lnTo>
                  <a:pt x="157" y="133"/>
                </a:lnTo>
                <a:lnTo>
                  <a:pt x="157" y="144"/>
                </a:lnTo>
                <a:lnTo>
                  <a:pt x="168" y="168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38" name="Freeform 49"/>
          <p:cNvSpPr>
            <a:spLocks/>
          </p:cNvSpPr>
          <p:nvPr/>
        </p:nvSpPr>
        <p:spPr bwMode="auto">
          <a:xfrm>
            <a:off x="7250113" y="635000"/>
            <a:ext cx="231775" cy="155575"/>
          </a:xfrm>
          <a:custGeom>
            <a:avLst/>
            <a:gdLst>
              <a:gd name="T0" fmla="*/ 13 w 146"/>
              <a:gd name="T1" fmla="*/ 49 h 98"/>
              <a:gd name="T2" fmla="*/ 25 w 146"/>
              <a:gd name="T3" fmla="*/ 49 h 98"/>
              <a:gd name="T4" fmla="*/ 49 w 146"/>
              <a:gd name="T5" fmla="*/ 25 h 98"/>
              <a:gd name="T6" fmla="*/ 60 w 146"/>
              <a:gd name="T7" fmla="*/ 13 h 98"/>
              <a:gd name="T8" fmla="*/ 73 w 146"/>
              <a:gd name="T9" fmla="*/ 13 h 98"/>
              <a:gd name="T10" fmla="*/ 97 w 146"/>
              <a:gd name="T11" fmla="*/ 13 h 98"/>
              <a:gd name="T12" fmla="*/ 109 w 146"/>
              <a:gd name="T13" fmla="*/ 13 h 98"/>
              <a:gd name="T14" fmla="*/ 109 w 146"/>
              <a:gd name="T15" fmla="*/ 25 h 98"/>
              <a:gd name="T16" fmla="*/ 121 w 146"/>
              <a:gd name="T17" fmla="*/ 49 h 98"/>
              <a:gd name="T18" fmla="*/ 133 w 146"/>
              <a:gd name="T19" fmla="*/ 73 h 98"/>
              <a:gd name="T20" fmla="*/ 133 w 146"/>
              <a:gd name="T21" fmla="*/ 85 h 98"/>
              <a:gd name="T22" fmla="*/ 133 w 146"/>
              <a:gd name="T23" fmla="*/ 85 h 98"/>
              <a:gd name="T24" fmla="*/ 133 w 146"/>
              <a:gd name="T25" fmla="*/ 97 h 98"/>
              <a:gd name="T26" fmla="*/ 133 w 146"/>
              <a:gd name="T27" fmla="*/ 97 h 98"/>
              <a:gd name="T28" fmla="*/ 133 w 146"/>
              <a:gd name="T29" fmla="*/ 97 h 98"/>
              <a:gd name="T30" fmla="*/ 145 w 146"/>
              <a:gd name="T31" fmla="*/ 85 h 98"/>
              <a:gd name="T32" fmla="*/ 145 w 146"/>
              <a:gd name="T33" fmla="*/ 60 h 98"/>
              <a:gd name="T34" fmla="*/ 133 w 146"/>
              <a:gd name="T35" fmla="*/ 49 h 98"/>
              <a:gd name="T36" fmla="*/ 133 w 146"/>
              <a:gd name="T37" fmla="*/ 37 h 98"/>
              <a:gd name="T38" fmla="*/ 121 w 146"/>
              <a:gd name="T39" fmla="*/ 13 h 98"/>
              <a:gd name="T40" fmla="*/ 109 w 146"/>
              <a:gd name="T41" fmla="*/ 13 h 98"/>
              <a:gd name="T42" fmla="*/ 109 w 146"/>
              <a:gd name="T43" fmla="*/ 0 h 98"/>
              <a:gd name="T44" fmla="*/ 97 w 146"/>
              <a:gd name="T45" fmla="*/ 0 h 98"/>
              <a:gd name="T46" fmla="*/ 73 w 146"/>
              <a:gd name="T47" fmla="*/ 0 h 98"/>
              <a:gd name="T48" fmla="*/ 60 w 146"/>
              <a:gd name="T49" fmla="*/ 0 h 98"/>
              <a:gd name="T50" fmla="*/ 49 w 146"/>
              <a:gd name="T51" fmla="*/ 13 h 98"/>
              <a:gd name="T52" fmla="*/ 13 w 146"/>
              <a:gd name="T53" fmla="*/ 37 h 98"/>
              <a:gd name="T54" fmla="*/ 13 w 146"/>
              <a:gd name="T55" fmla="*/ 49 h 98"/>
              <a:gd name="T56" fmla="*/ 0 w 146"/>
              <a:gd name="T57" fmla="*/ 49 h 98"/>
              <a:gd name="T58" fmla="*/ 13 w 146"/>
              <a:gd name="T59" fmla="*/ 49 h 98"/>
              <a:gd name="T60" fmla="*/ 13 w 146"/>
              <a:gd name="T61" fmla="*/ 60 h 98"/>
              <a:gd name="T62" fmla="*/ 13 w 146"/>
              <a:gd name="T63" fmla="*/ 49 h 9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46"/>
              <a:gd name="T97" fmla="*/ 0 h 98"/>
              <a:gd name="T98" fmla="*/ 146 w 146"/>
              <a:gd name="T99" fmla="*/ 98 h 98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46" h="98">
                <a:moveTo>
                  <a:pt x="13" y="49"/>
                </a:moveTo>
                <a:lnTo>
                  <a:pt x="13" y="49"/>
                </a:lnTo>
                <a:lnTo>
                  <a:pt x="25" y="49"/>
                </a:lnTo>
                <a:lnTo>
                  <a:pt x="36" y="37"/>
                </a:lnTo>
                <a:lnTo>
                  <a:pt x="49" y="25"/>
                </a:lnTo>
                <a:lnTo>
                  <a:pt x="60" y="25"/>
                </a:lnTo>
                <a:lnTo>
                  <a:pt x="60" y="13"/>
                </a:lnTo>
                <a:lnTo>
                  <a:pt x="73" y="13"/>
                </a:lnTo>
                <a:lnTo>
                  <a:pt x="85" y="13"/>
                </a:lnTo>
                <a:lnTo>
                  <a:pt x="97" y="13"/>
                </a:lnTo>
                <a:lnTo>
                  <a:pt x="109" y="13"/>
                </a:lnTo>
                <a:lnTo>
                  <a:pt x="109" y="25"/>
                </a:lnTo>
                <a:lnTo>
                  <a:pt x="121" y="49"/>
                </a:lnTo>
                <a:lnTo>
                  <a:pt x="133" y="73"/>
                </a:lnTo>
                <a:lnTo>
                  <a:pt x="133" y="85"/>
                </a:lnTo>
                <a:lnTo>
                  <a:pt x="133" y="97"/>
                </a:lnTo>
                <a:lnTo>
                  <a:pt x="145" y="85"/>
                </a:lnTo>
                <a:lnTo>
                  <a:pt x="145" y="73"/>
                </a:lnTo>
                <a:lnTo>
                  <a:pt x="145" y="60"/>
                </a:lnTo>
                <a:lnTo>
                  <a:pt x="133" y="49"/>
                </a:lnTo>
                <a:lnTo>
                  <a:pt x="133" y="37"/>
                </a:lnTo>
                <a:lnTo>
                  <a:pt x="121" y="25"/>
                </a:lnTo>
                <a:lnTo>
                  <a:pt x="121" y="13"/>
                </a:lnTo>
                <a:lnTo>
                  <a:pt x="109" y="13"/>
                </a:lnTo>
                <a:lnTo>
                  <a:pt x="109" y="0"/>
                </a:lnTo>
                <a:lnTo>
                  <a:pt x="97" y="0"/>
                </a:lnTo>
                <a:lnTo>
                  <a:pt x="85" y="0"/>
                </a:lnTo>
                <a:lnTo>
                  <a:pt x="73" y="0"/>
                </a:lnTo>
                <a:lnTo>
                  <a:pt x="60" y="0"/>
                </a:lnTo>
                <a:lnTo>
                  <a:pt x="49" y="0"/>
                </a:lnTo>
                <a:lnTo>
                  <a:pt x="49" y="13"/>
                </a:lnTo>
                <a:lnTo>
                  <a:pt x="25" y="25"/>
                </a:lnTo>
                <a:lnTo>
                  <a:pt x="13" y="37"/>
                </a:lnTo>
                <a:lnTo>
                  <a:pt x="13" y="49"/>
                </a:lnTo>
                <a:lnTo>
                  <a:pt x="0" y="49"/>
                </a:lnTo>
                <a:lnTo>
                  <a:pt x="13" y="49"/>
                </a:lnTo>
                <a:lnTo>
                  <a:pt x="13" y="60"/>
                </a:lnTo>
                <a:lnTo>
                  <a:pt x="13" y="49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39" name="Freeform 50"/>
          <p:cNvSpPr>
            <a:spLocks/>
          </p:cNvSpPr>
          <p:nvPr/>
        </p:nvSpPr>
        <p:spPr bwMode="auto">
          <a:xfrm>
            <a:off x="7250113" y="712788"/>
            <a:ext cx="212725" cy="153987"/>
          </a:xfrm>
          <a:custGeom>
            <a:avLst/>
            <a:gdLst>
              <a:gd name="T0" fmla="*/ 133 w 134"/>
              <a:gd name="T1" fmla="*/ 48 h 97"/>
              <a:gd name="T2" fmla="*/ 109 w 134"/>
              <a:gd name="T3" fmla="*/ 36 h 97"/>
              <a:gd name="T4" fmla="*/ 97 w 134"/>
              <a:gd name="T5" fmla="*/ 24 h 97"/>
              <a:gd name="T6" fmla="*/ 60 w 134"/>
              <a:gd name="T7" fmla="*/ 0 h 97"/>
              <a:gd name="T8" fmla="*/ 49 w 134"/>
              <a:gd name="T9" fmla="*/ 0 h 97"/>
              <a:gd name="T10" fmla="*/ 25 w 134"/>
              <a:gd name="T11" fmla="*/ 0 h 97"/>
              <a:gd name="T12" fmla="*/ 13 w 134"/>
              <a:gd name="T13" fmla="*/ 11 h 97"/>
              <a:gd name="T14" fmla="*/ 0 w 134"/>
              <a:gd name="T15" fmla="*/ 24 h 97"/>
              <a:gd name="T16" fmla="*/ 0 w 134"/>
              <a:gd name="T17" fmla="*/ 36 h 97"/>
              <a:gd name="T18" fmla="*/ 0 w 134"/>
              <a:gd name="T19" fmla="*/ 48 h 97"/>
              <a:gd name="T20" fmla="*/ 0 w 134"/>
              <a:gd name="T21" fmla="*/ 60 h 97"/>
              <a:gd name="T22" fmla="*/ 13 w 134"/>
              <a:gd name="T23" fmla="*/ 84 h 97"/>
              <a:gd name="T24" fmla="*/ 13 w 134"/>
              <a:gd name="T25" fmla="*/ 96 h 97"/>
              <a:gd name="T26" fmla="*/ 25 w 134"/>
              <a:gd name="T27" fmla="*/ 96 h 97"/>
              <a:gd name="T28" fmla="*/ 36 w 134"/>
              <a:gd name="T29" fmla="*/ 96 h 97"/>
              <a:gd name="T30" fmla="*/ 49 w 134"/>
              <a:gd name="T31" fmla="*/ 96 h 97"/>
              <a:gd name="T32" fmla="*/ 60 w 134"/>
              <a:gd name="T33" fmla="*/ 96 h 97"/>
              <a:gd name="T34" fmla="*/ 97 w 134"/>
              <a:gd name="T35" fmla="*/ 84 h 97"/>
              <a:gd name="T36" fmla="*/ 97 w 134"/>
              <a:gd name="T37" fmla="*/ 84 h 97"/>
              <a:gd name="T38" fmla="*/ 97 w 134"/>
              <a:gd name="T39" fmla="*/ 84 h 97"/>
              <a:gd name="T40" fmla="*/ 97 w 134"/>
              <a:gd name="T41" fmla="*/ 73 h 97"/>
              <a:gd name="T42" fmla="*/ 97 w 134"/>
              <a:gd name="T43" fmla="*/ 73 h 97"/>
              <a:gd name="T44" fmla="*/ 73 w 134"/>
              <a:gd name="T45" fmla="*/ 73 h 97"/>
              <a:gd name="T46" fmla="*/ 60 w 134"/>
              <a:gd name="T47" fmla="*/ 73 h 97"/>
              <a:gd name="T48" fmla="*/ 36 w 134"/>
              <a:gd name="T49" fmla="*/ 73 h 97"/>
              <a:gd name="T50" fmla="*/ 25 w 134"/>
              <a:gd name="T51" fmla="*/ 73 h 97"/>
              <a:gd name="T52" fmla="*/ 13 w 134"/>
              <a:gd name="T53" fmla="*/ 60 h 97"/>
              <a:gd name="T54" fmla="*/ 13 w 134"/>
              <a:gd name="T55" fmla="*/ 60 h 97"/>
              <a:gd name="T56" fmla="*/ 13 w 134"/>
              <a:gd name="T57" fmla="*/ 48 h 97"/>
              <a:gd name="T58" fmla="*/ 13 w 134"/>
              <a:gd name="T59" fmla="*/ 48 h 97"/>
              <a:gd name="T60" fmla="*/ 13 w 134"/>
              <a:gd name="T61" fmla="*/ 36 h 97"/>
              <a:gd name="T62" fmla="*/ 13 w 134"/>
              <a:gd name="T63" fmla="*/ 24 h 97"/>
              <a:gd name="T64" fmla="*/ 13 w 134"/>
              <a:gd name="T65" fmla="*/ 11 h 97"/>
              <a:gd name="T66" fmla="*/ 25 w 134"/>
              <a:gd name="T67" fmla="*/ 11 h 97"/>
              <a:gd name="T68" fmla="*/ 36 w 134"/>
              <a:gd name="T69" fmla="*/ 11 h 97"/>
              <a:gd name="T70" fmla="*/ 73 w 134"/>
              <a:gd name="T71" fmla="*/ 24 h 97"/>
              <a:gd name="T72" fmla="*/ 109 w 134"/>
              <a:gd name="T73" fmla="*/ 36 h 97"/>
              <a:gd name="T74" fmla="*/ 121 w 134"/>
              <a:gd name="T75" fmla="*/ 48 h 97"/>
              <a:gd name="T76" fmla="*/ 121 w 134"/>
              <a:gd name="T77" fmla="*/ 48 h 97"/>
              <a:gd name="T78" fmla="*/ 133 w 134"/>
              <a:gd name="T79" fmla="*/ 48 h 9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34"/>
              <a:gd name="T121" fmla="*/ 0 h 97"/>
              <a:gd name="T122" fmla="*/ 134 w 134"/>
              <a:gd name="T123" fmla="*/ 97 h 97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34" h="97">
                <a:moveTo>
                  <a:pt x="133" y="48"/>
                </a:moveTo>
                <a:lnTo>
                  <a:pt x="133" y="48"/>
                </a:lnTo>
                <a:lnTo>
                  <a:pt x="121" y="48"/>
                </a:lnTo>
                <a:lnTo>
                  <a:pt x="109" y="36"/>
                </a:lnTo>
                <a:lnTo>
                  <a:pt x="109" y="24"/>
                </a:lnTo>
                <a:lnTo>
                  <a:pt x="97" y="24"/>
                </a:lnTo>
                <a:lnTo>
                  <a:pt x="73" y="11"/>
                </a:lnTo>
                <a:lnTo>
                  <a:pt x="60" y="0"/>
                </a:lnTo>
                <a:lnTo>
                  <a:pt x="49" y="0"/>
                </a:lnTo>
                <a:lnTo>
                  <a:pt x="36" y="0"/>
                </a:lnTo>
                <a:lnTo>
                  <a:pt x="25" y="0"/>
                </a:lnTo>
                <a:lnTo>
                  <a:pt x="13" y="0"/>
                </a:lnTo>
                <a:lnTo>
                  <a:pt x="13" y="11"/>
                </a:lnTo>
                <a:lnTo>
                  <a:pt x="0" y="24"/>
                </a:lnTo>
                <a:lnTo>
                  <a:pt x="0" y="36"/>
                </a:lnTo>
                <a:lnTo>
                  <a:pt x="0" y="48"/>
                </a:lnTo>
                <a:lnTo>
                  <a:pt x="0" y="60"/>
                </a:lnTo>
                <a:lnTo>
                  <a:pt x="13" y="73"/>
                </a:lnTo>
                <a:lnTo>
                  <a:pt x="13" y="84"/>
                </a:lnTo>
                <a:lnTo>
                  <a:pt x="13" y="96"/>
                </a:lnTo>
                <a:lnTo>
                  <a:pt x="25" y="96"/>
                </a:lnTo>
                <a:lnTo>
                  <a:pt x="36" y="96"/>
                </a:lnTo>
                <a:lnTo>
                  <a:pt x="49" y="96"/>
                </a:lnTo>
                <a:lnTo>
                  <a:pt x="60" y="96"/>
                </a:lnTo>
                <a:lnTo>
                  <a:pt x="73" y="84"/>
                </a:lnTo>
                <a:lnTo>
                  <a:pt x="97" y="84"/>
                </a:lnTo>
                <a:lnTo>
                  <a:pt x="97" y="73"/>
                </a:lnTo>
                <a:lnTo>
                  <a:pt x="73" y="73"/>
                </a:lnTo>
                <a:lnTo>
                  <a:pt x="60" y="73"/>
                </a:lnTo>
                <a:lnTo>
                  <a:pt x="49" y="84"/>
                </a:lnTo>
                <a:lnTo>
                  <a:pt x="36" y="73"/>
                </a:lnTo>
                <a:lnTo>
                  <a:pt x="25" y="73"/>
                </a:lnTo>
                <a:lnTo>
                  <a:pt x="13" y="73"/>
                </a:lnTo>
                <a:lnTo>
                  <a:pt x="13" y="60"/>
                </a:lnTo>
                <a:lnTo>
                  <a:pt x="13" y="48"/>
                </a:lnTo>
                <a:lnTo>
                  <a:pt x="13" y="36"/>
                </a:lnTo>
                <a:lnTo>
                  <a:pt x="13" y="24"/>
                </a:lnTo>
                <a:lnTo>
                  <a:pt x="13" y="11"/>
                </a:lnTo>
                <a:lnTo>
                  <a:pt x="25" y="11"/>
                </a:lnTo>
                <a:lnTo>
                  <a:pt x="36" y="11"/>
                </a:lnTo>
                <a:lnTo>
                  <a:pt x="60" y="11"/>
                </a:lnTo>
                <a:lnTo>
                  <a:pt x="73" y="24"/>
                </a:lnTo>
                <a:lnTo>
                  <a:pt x="85" y="24"/>
                </a:lnTo>
                <a:lnTo>
                  <a:pt x="109" y="36"/>
                </a:lnTo>
                <a:lnTo>
                  <a:pt x="121" y="48"/>
                </a:lnTo>
                <a:lnTo>
                  <a:pt x="133" y="48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40" name="Freeform 51"/>
          <p:cNvSpPr>
            <a:spLocks/>
          </p:cNvSpPr>
          <p:nvPr/>
        </p:nvSpPr>
        <p:spPr bwMode="auto">
          <a:xfrm>
            <a:off x="7499350" y="846138"/>
            <a:ext cx="115888" cy="115887"/>
          </a:xfrm>
          <a:custGeom>
            <a:avLst/>
            <a:gdLst>
              <a:gd name="T0" fmla="*/ 36 w 73"/>
              <a:gd name="T1" fmla="*/ 0 h 73"/>
              <a:gd name="T2" fmla="*/ 48 w 73"/>
              <a:gd name="T3" fmla="*/ 12 h 73"/>
              <a:gd name="T4" fmla="*/ 61 w 73"/>
              <a:gd name="T5" fmla="*/ 12 h 73"/>
              <a:gd name="T6" fmla="*/ 61 w 73"/>
              <a:gd name="T7" fmla="*/ 12 h 73"/>
              <a:gd name="T8" fmla="*/ 61 w 73"/>
              <a:gd name="T9" fmla="*/ 25 h 73"/>
              <a:gd name="T10" fmla="*/ 61 w 73"/>
              <a:gd name="T11" fmla="*/ 36 h 73"/>
              <a:gd name="T12" fmla="*/ 48 w 73"/>
              <a:gd name="T13" fmla="*/ 49 h 73"/>
              <a:gd name="T14" fmla="*/ 48 w 73"/>
              <a:gd name="T15" fmla="*/ 49 h 73"/>
              <a:gd name="T16" fmla="*/ 48 w 73"/>
              <a:gd name="T17" fmla="*/ 60 h 73"/>
              <a:gd name="T18" fmla="*/ 24 w 73"/>
              <a:gd name="T19" fmla="*/ 60 h 73"/>
              <a:gd name="T20" fmla="*/ 12 w 73"/>
              <a:gd name="T21" fmla="*/ 49 h 73"/>
              <a:gd name="T22" fmla="*/ 0 w 73"/>
              <a:gd name="T23" fmla="*/ 49 h 73"/>
              <a:gd name="T24" fmla="*/ 0 w 73"/>
              <a:gd name="T25" fmla="*/ 49 h 73"/>
              <a:gd name="T26" fmla="*/ 0 w 73"/>
              <a:gd name="T27" fmla="*/ 36 h 73"/>
              <a:gd name="T28" fmla="*/ 0 w 73"/>
              <a:gd name="T29" fmla="*/ 25 h 73"/>
              <a:gd name="T30" fmla="*/ 12 w 73"/>
              <a:gd name="T31" fmla="*/ 12 h 73"/>
              <a:gd name="T32" fmla="*/ 24 w 73"/>
              <a:gd name="T33" fmla="*/ 12 h 73"/>
              <a:gd name="T34" fmla="*/ 24 w 73"/>
              <a:gd name="T35" fmla="*/ 12 h 73"/>
              <a:gd name="T36" fmla="*/ 24 w 73"/>
              <a:gd name="T37" fmla="*/ 12 h 73"/>
              <a:gd name="T38" fmla="*/ 24 w 73"/>
              <a:gd name="T39" fmla="*/ 12 h 73"/>
              <a:gd name="T40" fmla="*/ 12 w 73"/>
              <a:gd name="T41" fmla="*/ 12 h 73"/>
              <a:gd name="T42" fmla="*/ 0 w 73"/>
              <a:gd name="T43" fmla="*/ 12 h 73"/>
              <a:gd name="T44" fmla="*/ 0 w 73"/>
              <a:gd name="T45" fmla="*/ 25 h 73"/>
              <a:gd name="T46" fmla="*/ 0 w 73"/>
              <a:gd name="T47" fmla="*/ 49 h 73"/>
              <a:gd name="T48" fmla="*/ 0 w 73"/>
              <a:gd name="T49" fmla="*/ 49 h 73"/>
              <a:gd name="T50" fmla="*/ 0 w 73"/>
              <a:gd name="T51" fmla="*/ 60 h 73"/>
              <a:gd name="T52" fmla="*/ 0 w 73"/>
              <a:gd name="T53" fmla="*/ 60 h 73"/>
              <a:gd name="T54" fmla="*/ 12 w 73"/>
              <a:gd name="T55" fmla="*/ 72 h 73"/>
              <a:gd name="T56" fmla="*/ 24 w 73"/>
              <a:gd name="T57" fmla="*/ 72 h 73"/>
              <a:gd name="T58" fmla="*/ 48 w 73"/>
              <a:gd name="T59" fmla="*/ 72 h 73"/>
              <a:gd name="T60" fmla="*/ 61 w 73"/>
              <a:gd name="T61" fmla="*/ 60 h 73"/>
              <a:gd name="T62" fmla="*/ 72 w 73"/>
              <a:gd name="T63" fmla="*/ 60 h 73"/>
              <a:gd name="T64" fmla="*/ 72 w 73"/>
              <a:gd name="T65" fmla="*/ 49 h 73"/>
              <a:gd name="T66" fmla="*/ 72 w 73"/>
              <a:gd name="T67" fmla="*/ 36 h 73"/>
              <a:gd name="T68" fmla="*/ 72 w 73"/>
              <a:gd name="T69" fmla="*/ 25 h 73"/>
              <a:gd name="T70" fmla="*/ 72 w 73"/>
              <a:gd name="T71" fmla="*/ 12 h 73"/>
              <a:gd name="T72" fmla="*/ 48 w 73"/>
              <a:gd name="T73" fmla="*/ 0 h 73"/>
              <a:gd name="T74" fmla="*/ 36 w 73"/>
              <a:gd name="T75" fmla="*/ 0 h 73"/>
              <a:gd name="T76" fmla="*/ 36 w 73"/>
              <a:gd name="T77" fmla="*/ 0 h 73"/>
              <a:gd name="T78" fmla="*/ 36 w 73"/>
              <a:gd name="T79" fmla="*/ 0 h 7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73"/>
              <a:gd name="T121" fmla="*/ 0 h 73"/>
              <a:gd name="T122" fmla="*/ 73 w 73"/>
              <a:gd name="T123" fmla="*/ 73 h 73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73" h="73">
                <a:moveTo>
                  <a:pt x="36" y="0"/>
                </a:moveTo>
                <a:lnTo>
                  <a:pt x="36" y="0"/>
                </a:lnTo>
                <a:lnTo>
                  <a:pt x="48" y="0"/>
                </a:lnTo>
                <a:lnTo>
                  <a:pt x="48" y="12"/>
                </a:lnTo>
                <a:lnTo>
                  <a:pt x="61" y="12"/>
                </a:lnTo>
                <a:lnTo>
                  <a:pt x="61" y="25"/>
                </a:lnTo>
                <a:lnTo>
                  <a:pt x="61" y="36"/>
                </a:lnTo>
                <a:lnTo>
                  <a:pt x="61" y="49"/>
                </a:lnTo>
                <a:lnTo>
                  <a:pt x="48" y="49"/>
                </a:lnTo>
                <a:lnTo>
                  <a:pt x="48" y="60"/>
                </a:lnTo>
                <a:lnTo>
                  <a:pt x="36" y="60"/>
                </a:lnTo>
                <a:lnTo>
                  <a:pt x="24" y="60"/>
                </a:lnTo>
                <a:lnTo>
                  <a:pt x="12" y="60"/>
                </a:lnTo>
                <a:lnTo>
                  <a:pt x="12" y="49"/>
                </a:lnTo>
                <a:lnTo>
                  <a:pt x="0" y="49"/>
                </a:lnTo>
                <a:lnTo>
                  <a:pt x="0" y="36"/>
                </a:lnTo>
                <a:lnTo>
                  <a:pt x="0" y="25"/>
                </a:lnTo>
                <a:lnTo>
                  <a:pt x="12" y="12"/>
                </a:lnTo>
                <a:lnTo>
                  <a:pt x="24" y="12"/>
                </a:lnTo>
                <a:lnTo>
                  <a:pt x="12" y="12"/>
                </a:lnTo>
                <a:lnTo>
                  <a:pt x="0" y="12"/>
                </a:lnTo>
                <a:lnTo>
                  <a:pt x="0" y="25"/>
                </a:lnTo>
                <a:lnTo>
                  <a:pt x="0" y="36"/>
                </a:lnTo>
                <a:lnTo>
                  <a:pt x="0" y="49"/>
                </a:lnTo>
                <a:lnTo>
                  <a:pt x="0" y="60"/>
                </a:lnTo>
                <a:lnTo>
                  <a:pt x="12" y="72"/>
                </a:lnTo>
                <a:lnTo>
                  <a:pt x="24" y="72"/>
                </a:lnTo>
                <a:lnTo>
                  <a:pt x="36" y="72"/>
                </a:lnTo>
                <a:lnTo>
                  <a:pt x="48" y="72"/>
                </a:lnTo>
                <a:lnTo>
                  <a:pt x="48" y="60"/>
                </a:lnTo>
                <a:lnTo>
                  <a:pt x="61" y="60"/>
                </a:lnTo>
                <a:lnTo>
                  <a:pt x="72" y="60"/>
                </a:lnTo>
                <a:lnTo>
                  <a:pt x="72" y="49"/>
                </a:lnTo>
                <a:lnTo>
                  <a:pt x="72" y="36"/>
                </a:lnTo>
                <a:lnTo>
                  <a:pt x="72" y="25"/>
                </a:lnTo>
                <a:lnTo>
                  <a:pt x="72" y="12"/>
                </a:lnTo>
                <a:lnTo>
                  <a:pt x="61" y="12"/>
                </a:lnTo>
                <a:lnTo>
                  <a:pt x="48" y="0"/>
                </a:lnTo>
                <a:lnTo>
                  <a:pt x="36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41" name="Freeform 52"/>
          <p:cNvSpPr>
            <a:spLocks/>
          </p:cNvSpPr>
          <p:nvPr/>
        </p:nvSpPr>
        <p:spPr bwMode="auto">
          <a:xfrm>
            <a:off x="6791325" y="1019175"/>
            <a:ext cx="976313" cy="763588"/>
          </a:xfrm>
          <a:custGeom>
            <a:avLst/>
            <a:gdLst>
              <a:gd name="T0" fmla="*/ 591 w 615"/>
              <a:gd name="T1" fmla="*/ 36 h 481"/>
              <a:gd name="T2" fmla="*/ 603 w 615"/>
              <a:gd name="T3" fmla="*/ 120 h 481"/>
              <a:gd name="T4" fmla="*/ 591 w 615"/>
              <a:gd name="T5" fmla="*/ 240 h 481"/>
              <a:gd name="T6" fmla="*/ 542 w 615"/>
              <a:gd name="T7" fmla="*/ 336 h 481"/>
              <a:gd name="T8" fmla="*/ 494 w 615"/>
              <a:gd name="T9" fmla="*/ 396 h 481"/>
              <a:gd name="T10" fmla="*/ 422 w 615"/>
              <a:gd name="T11" fmla="*/ 433 h 481"/>
              <a:gd name="T12" fmla="*/ 349 w 615"/>
              <a:gd name="T13" fmla="*/ 457 h 481"/>
              <a:gd name="T14" fmla="*/ 302 w 615"/>
              <a:gd name="T15" fmla="*/ 457 h 481"/>
              <a:gd name="T16" fmla="*/ 253 w 615"/>
              <a:gd name="T17" fmla="*/ 420 h 481"/>
              <a:gd name="T18" fmla="*/ 229 w 615"/>
              <a:gd name="T19" fmla="*/ 385 h 481"/>
              <a:gd name="T20" fmla="*/ 205 w 615"/>
              <a:gd name="T21" fmla="*/ 420 h 481"/>
              <a:gd name="T22" fmla="*/ 169 w 615"/>
              <a:gd name="T23" fmla="*/ 445 h 481"/>
              <a:gd name="T24" fmla="*/ 109 w 615"/>
              <a:gd name="T25" fmla="*/ 469 h 481"/>
              <a:gd name="T26" fmla="*/ 36 w 615"/>
              <a:gd name="T27" fmla="*/ 433 h 481"/>
              <a:gd name="T28" fmla="*/ 13 w 615"/>
              <a:gd name="T29" fmla="*/ 420 h 481"/>
              <a:gd name="T30" fmla="*/ 0 w 615"/>
              <a:gd name="T31" fmla="*/ 396 h 481"/>
              <a:gd name="T32" fmla="*/ 36 w 615"/>
              <a:gd name="T33" fmla="*/ 409 h 481"/>
              <a:gd name="T34" fmla="*/ 73 w 615"/>
              <a:gd name="T35" fmla="*/ 385 h 481"/>
              <a:gd name="T36" fmla="*/ 109 w 615"/>
              <a:gd name="T37" fmla="*/ 300 h 481"/>
              <a:gd name="T38" fmla="*/ 121 w 615"/>
              <a:gd name="T39" fmla="*/ 240 h 481"/>
              <a:gd name="T40" fmla="*/ 109 w 615"/>
              <a:gd name="T41" fmla="*/ 180 h 481"/>
              <a:gd name="T42" fmla="*/ 109 w 615"/>
              <a:gd name="T43" fmla="*/ 180 h 481"/>
              <a:gd name="T44" fmla="*/ 158 w 615"/>
              <a:gd name="T45" fmla="*/ 192 h 481"/>
              <a:gd name="T46" fmla="*/ 205 w 615"/>
              <a:gd name="T47" fmla="*/ 216 h 481"/>
              <a:gd name="T48" fmla="*/ 218 w 615"/>
              <a:gd name="T49" fmla="*/ 289 h 481"/>
              <a:gd name="T50" fmla="*/ 229 w 615"/>
              <a:gd name="T51" fmla="*/ 336 h 481"/>
              <a:gd name="T52" fmla="*/ 242 w 615"/>
              <a:gd name="T53" fmla="*/ 289 h 481"/>
              <a:gd name="T54" fmla="*/ 218 w 615"/>
              <a:gd name="T55" fmla="*/ 240 h 481"/>
              <a:gd name="T56" fmla="*/ 181 w 615"/>
              <a:gd name="T57" fmla="*/ 192 h 481"/>
              <a:gd name="T58" fmla="*/ 121 w 615"/>
              <a:gd name="T59" fmla="*/ 169 h 481"/>
              <a:gd name="T60" fmla="*/ 109 w 615"/>
              <a:gd name="T61" fmla="*/ 192 h 481"/>
              <a:gd name="T62" fmla="*/ 109 w 615"/>
              <a:gd name="T63" fmla="*/ 240 h 481"/>
              <a:gd name="T64" fmla="*/ 97 w 615"/>
              <a:gd name="T65" fmla="*/ 336 h 481"/>
              <a:gd name="T66" fmla="*/ 60 w 615"/>
              <a:gd name="T67" fmla="*/ 385 h 481"/>
              <a:gd name="T68" fmla="*/ 0 w 615"/>
              <a:gd name="T69" fmla="*/ 396 h 481"/>
              <a:gd name="T70" fmla="*/ 13 w 615"/>
              <a:gd name="T71" fmla="*/ 409 h 481"/>
              <a:gd name="T72" fmla="*/ 36 w 615"/>
              <a:gd name="T73" fmla="*/ 445 h 481"/>
              <a:gd name="T74" fmla="*/ 97 w 615"/>
              <a:gd name="T75" fmla="*/ 469 h 481"/>
              <a:gd name="T76" fmla="*/ 145 w 615"/>
              <a:gd name="T77" fmla="*/ 480 h 481"/>
              <a:gd name="T78" fmla="*/ 193 w 615"/>
              <a:gd name="T79" fmla="*/ 457 h 481"/>
              <a:gd name="T80" fmla="*/ 205 w 615"/>
              <a:gd name="T81" fmla="*/ 420 h 481"/>
              <a:gd name="T82" fmla="*/ 229 w 615"/>
              <a:gd name="T83" fmla="*/ 396 h 481"/>
              <a:gd name="T84" fmla="*/ 229 w 615"/>
              <a:gd name="T85" fmla="*/ 385 h 481"/>
              <a:gd name="T86" fmla="*/ 253 w 615"/>
              <a:gd name="T87" fmla="*/ 433 h 481"/>
              <a:gd name="T88" fmla="*/ 302 w 615"/>
              <a:gd name="T89" fmla="*/ 480 h 481"/>
              <a:gd name="T90" fmla="*/ 338 w 615"/>
              <a:gd name="T91" fmla="*/ 480 h 481"/>
              <a:gd name="T92" fmla="*/ 398 w 615"/>
              <a:gd name="T93" fmla="*/ 469 h 481"/>
              <a:gd name="T94" fmla="*/ 482 w 615"/>
              <a:gd name="T95" fmla="*/ 433 h 481"/>
              <a:gd name="T96" fmla="*/ 531 w 615"/>
              <a:gd name="T97" fmla="*/ 385 h 481"/>
              <a:gd name="T98" fmla="*/ 567 w 615"/>
              <a:gd name="T99" fmla="*/ 336 h 481"/>
              <a:gd name="T100" fmla="*/ 603 w 615"/>
              <a:gd name="T101" fmla="*/ 216 h 481"/>
              <a:gd name="T102" fmla="*/ 614 w 615"/>
              <a:gd name="T103" fmla="*/ 120 h 481"/>
              <a:gd name="T104" fmla="*/ 603 w 615"/>
              <a:gd name="T105" fmla="*/ 47 h 481"/>
              <a:gd name="T106" fmla="*/ 591 w 615"/>
              <a:gd name="T107" fmla="*/ 0 h 481"/>
              <a:gd name="T108" fmla="*/ 578 w 615"/>
              <a:gd name="T109" fmla="*/ 0 h 481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5"/>
              <a:gd name="T166" fmla="*/ 0 h 481"/>
              <a:gd name="T167" fmla="*/ 615 w 615"/>
              <a:gd name="T168" fmla="*/ 481 h 481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5" h="481">
                <a:moveTo>
                  <a:pt x="578" y="0"/>
                </a:moveTo>
                <a:lnTo>
                  <a:pt x="578" y="0"/>
                </a:lnTo>
                <a:lnTo>
                  <a:pt x="591" y="11"/>
                </a:lnTo>
                <a:lnTo>
                  <a:pt x="591" y="24"/>
                </a:lnTo>
                <a:lnTo>
                  <a:pt x="591" y="36"/>
                </a:lnTo>
                <a:lnTo>
                  <a:pt x="591" y="47"/>
                </a:lnTo>
                <a:lnTo>
                  <a:pt x="591" y="84"/>
                </a:lnTo>
                <a:lnTo>
                  <a:pt x="591" y="96"/>
                </a:lnTo>
                <a:lnTo>
                  <a:pt x="603" y="107"/>
                </a:lnTo>
                <a:lnTo>
                  <a:pt x="603" y="120"/>
                </a:lnTo>
                <a:lnTo>
                  <a:pt x="591" y="132"/>
                </a:lnTo>
                <a:lnTo>
                  <a:pt x="591" y="144"/>
                </a:lnTo>
                <a:lnTo>
                  <a:pt x="591" y="156"/>
                </a:lnTo>
                <a:lnTo>
                  <a:pt x="591" y="180"/>
                </a:lnTo>
                <a:lnTo>
                  <a:pt x="591" y="192"/>
                </a:lnTo>
                <a:lnTo>
                  <a:pt x="591" y="240"/>
                </a:lnTo>
                <a:lnTo>
                  <a:pt x="578" y="252"/>
                </a:lnTo>
                <a:lnTo>
                  <a:pt x="567" y="276"/>
                </a:lnTo>
                <a:lnTo>
                  <a:pt x="554" y="300"/>
                </a:lnTo>
                <a:lnTo>
                  <a:pt x="554" y="313"/>
                </a:lnTo>
                <a:lnTo>
                  <a:pt x="554" y="324"/>
                </a:lnTo>
                <a:lnTo>
                  <a:pt x="542" y="336"/>
                </a:lnTo>
                <a:lnTo>
                  <a:pt x="531" y="349"/>
                </a:lnTo>
                <a:lnTo>
                  <a:pt x="531" y="360"/>
                </a:lnTo>
                <a:lnTo>
                  <a:pt x="518" y="373"/>
                </a:lnTo>
                <a:lnTo>
                  <a:pt x="507" y="385"/>
                </a:lnTo>
                <a:lnTo>
                  <a:pt x="494" y="396"/>
                </a:lnTo>
                <a:lnTo>
                  <a:pt x="482" y="409"/>
                </a:lnTo>
                <a:lnTo>
                  <a:pt x="470" y="409"/>
                </a:lnTo>
                <a:lnTo>
                  <a:pt x="458" y="420"/>
                </a:lnTo>
                <a:lnTo>
                  <a:pt x="446" y="433"/>
                </a:lnTo>
                <a:lnTo>
                  <a:pt x="434" y="433"/>
                </a:lnTo>
                <a:lnTo>
                  <a:pt x="422" y="433"/>
                </a:lnTo>
                <a:lnTo>
                  <a:pt x="410" y="445"/>
                </a:lnTo>
                <a:lnTo>
                  <a:pt x="398" y="445"/>
                </a:lnTo>
                <a:lnTo>
                  <a:pt x="398" y="457"/>
                </a:lnTo>
                <a:lnTo>
                  <a:pt x="374" y="457"/>
                </a:lnTo>
                <a:lnTo>
                  <a:pt x="362" y="457"/>
                </a:lnTo>
                <a:lnTo>
                  <a:pt x="349" y="457"/>
                </a:lnTo>
                <a:lnTo>
                  <a:pt x="338" y="469"/>
                </a:lnTo>
                <a:lnTo>
                  <a:pt x="325" y="457"/>
                </a:lnTo>
                <a:lnTo>
                  <a:pt x="314" y="457"/>
                </a:lnTo>
                <a:lnTo>
                  <a:pt x="302" y="457"/>
                </a:lnTo>
                <a:lnTo>
                  <a:pt x="302" y="445"/>
                </a:lnTo>
                <a:lnTo>
                  <a:pt x="289" y="445"/>
                </a:lnTo>
                <a:lnTo>
                  <a:pt x="278" y="445"/>
                </a:lnTo>
                <a:lnTo>
                  <a:pt x="265" y="433"/>
                </a:lnTo>
                <a:lnTo>
                  <a:pt x="253" y="420"/>
                </a:lnTo>
                <a:lnTo>
                  <a:pt x="253" y="409"/>
                </a:lnTo>
                <a:lnTo>
                  <a:pt x="253" y="396"/>
                </a:lnTo>
                <a:lnTo>
                  <a:pt x="242" y="385"/>
                </a:lnTo>
                <a:lnTo>
                  <a:pt x="229" y="385"/>
                </a:lnTo>
                <a:lnTo>
                  <a:pt x="218" y="385"/>
                </a:lnTo>
                <a:lnTo>
                  <a:pt x="205" y="396"/>
                </a:lnTo>
                <a:lnTo>
                  <a:pt x="205" y="409"/>
                </a:lnTo>
                <a:lnTo>
                  <a:pt x="205" y="420"/>
                </a:lnTo>
                <a:lnTo>
                  <a:pt x="193" y="433"/>
                </a:lnTo>
                <a:lnTo>
                  <a:pt x="181" y="433"/>
                </a:lnTo>
                <a:lnTo>
                  <a:pt x="181" y="445"/>
                </a:lnTo>
                <a:lnTo>
                  <a:pt x="169" y="445"/>
                </a:lnTo>
                <a:lnTo>
                  <a:pt x="158" y="457"/>
                </a:lnTo>
                <a:lnTo>
                  <a:pt x="133" y="457"/>
                </a:lnTo>
                <a:lnTo>
                  <a:pt x="121" y="469"/>
                </a:lnTo>
                <a:lnTo>
                  <a:pt x="109" y="469"/>
                </a:lnTo>
                <a:lnTo>
                  <a:pt x="97" y="457"/>
                </a:lnTo>
                <a:lnTo>
                  <a:pt x="73" y="457"/>
                </a:lnTo>
                <a:lnTo>
                  <a:pt x="60" y="457"/>
                </a:lnTo>
                <a:lnTo>
                  <a:pt x="49" y="445"/>
                </a:lnTo>
                <a:lnTo>
                  <a:pt x="36" y="433"/>
                </a:lnTo>
                <a:lnTo>
                  <a:pt x="25" y="433"/>
                </a:lnTo>
                <a:lnTo>
                  <a:pt x="13" y="433"/>
                </a:lnTo>
                <a:lnTo>
                  <a:pt x="13" y="420"/>
                </a:lnTo>
                <a:lnTo>
                  <a:pt x="13" y="409"/>
                </a:lnTo>
                <a:lnTo>
                  <a:pt x="13" y="396"/>
                </a:lnTo>
                <a:lnTo>
                  <a:pt x="0" y="396"/>
                </a:lnTo>
                <a:lnTo>
                  <a:pt x="25" y="409"/>
                </a:lnTo>
                <a:lnTo>
                  <a:pt x="36" y="409"/>
                </a:lnTo>
                <a:lnTo>
                  <a:pt x="49" y="396"/>
                </a:lnTo>
                <a:lnTo>
                  <a:pt x="60" y="396"/>
                </a:lnTo>
                <a:lnTo>
                  <a:pt x="60" y="385"/>
                </a:lnTo>
                <a:lnTo>
                  <a:pt x="73" y="385"/>
                </a:lnTo>
                <a:lnTo>
                  <a:pt x="85" y="373"/>
                </a:lnTo>
                <a:lnTo>
                  <a:pt x="97" y="360"/>
                </a:lnTo>
                <a:lnTo>
                  <a:pt x="109" y="336"/>
                </a:lnTo>
                <a:lnTo>
                  <a:pt x="109" y="324"/>
                </a:lnTo>
                <a:lnTo>
                  <a:pt x="109" y="300"/>
                </a:lnTo>
                <a:lnTo>
                  <a:pt x="109" y="289"/>
                </a:lnTo>
                <a:lnTo>
                  <a:pt x="121" y="276"/>
                </a:lnTo>
                <a:lnTo>
                  <a:pt x="121" y="264"/>
                </a:lnTo>
                <a:lnTo>
                  <a:pt x="121" y="252"/>
                </a:lnTo>
                <a:lnTo>
                  <a:pt x="121" y="240"/>
                </a:lnTo>
                <a:lnTo>
                  <a:pt x="121" y="229"/>
                </a:lnTo>
                <a:lnTo>
                  <a:pt x="121" y="204"/>
                </a:lnTo>
                <a:lnTo>
                  <a:pt x="121" y="192"/>
                </a:lnTo>
                <a:lnTo>
                  <a:pt x="109" y="192"/>
                </a:lnTo>
                <a:lnTo>
                  <a:pt x="109" y="180"/>
                </a:lnTo>
                <a:lnTo>
                  <a:pt x="109" y="169"/>
                </a:lnTo>
                <a:lnTo>
                  <a:pt x="109" y="180"/>
                </a:lnTo>
                <a:lnTo>
                  <a:pt x="121" y="180"/>
                </a:lnTo>
                <a:lnTo>
                  <a:pt x="133" y="180"/>
                </a:lnTo>
                <a:lnTo>
                  <a:pt x="145" y="180"/>
                </a:lnTo>
                <a:lnTo>
                  <a:pt x="158" y="192"/>
                </a:lnTo>
                <a:lnTo>
                  <a:pt x="169" y="192"/>
                </a:lnTo>
                <a:lnTo>
                  <a:pt x="181" y="192"/>
                </a:lnTo>
                <a:lnTo>
                  <a:pt x="181" y="204"/>
                </a:lnTo>
                <a:lnTo>
                  <a:pt x="193" y="204"/>
                </a:lnTo>
                <a:lnTo>
                  <a:pt x="205" y="216"/>
                </a:lnTo>
                <a:lnTo>
                  <a:pt x="205" y="229"/>
                </a:lnTo>
                <a:lnTo>
                  <a:pt x="205" y="240"/>
                </a:lnTo>
                <a:lnTo>
                  <a:pt x="218" y="252"/>
                </a:lnTo>
                <a:lnTo>
                  <a:pt x="218" y="264"/>
                </a:lnTo>
                <a:lnTo>
                  <a:pt x="218" y="289"/>
                </a:lnTo>
                <a:lnTo>
                  <a:pt x="229" y="313"/>
                </a:lnTo>
                <a:lnTo>
                  <a:pt x="229" y="324"/>
                </a:lnTo>
                <a:lnTo>
                  <a:pt x="229" y="336"/>
                </a:lnTo>
                <a:lnTo>
                  <a:pt x="242" y="336"/>
                </a:lnTo>
                <a:lnTo>
                  <a:pt x="242" y="324"/>
                </a:lnTo>
                <a:lnTo>
                  <a:pt x="242" y="313"/>
                </a:lnTo>
                <a:lnTo>
                  <a:pt x="242" y="289"/>
                </a:lnTo>
                <a:lnTo>
                  <a:pt x="242" y="264"/>
                </a:lnTo>
                <a:lnTo>
                  <a:pt x="242" y="252"/>
                </a:lnTo>
                <a:lnTo>
                  <a:pt x="229" y="240"/>
                </a:lnTo>
                <a:lnTo>
                  <a:pt x="218" y="240"/>
                </a:lnTo>
                <a:lnTo>
                  <a:pt x="218" y="229"/>
                </a:lnTo>
                <a:lnTo>
                  <a:pt x="205" y="216"/>
                </a:lnTo>
                <a:lnTo>
                  <a:pt x="205" y="204"/>
                </a:lnTo>
                <a:lnTo>
                  <a:pt x="205" y="192"/>
                </a:lnTo>
                <a:lnTo>
                  <a:pt x="193" y="192"/>
                </a:lnTo>
                <a:lnTo>
                  <a:pt x="181" y="192"/>
                </a:lnTo>
                <a:lnTo>
                  <a:pt x="169" y="180"/>
                </a:lnTo>
                <a:lnTo>
                  <a:pt x="158" y="180"/>
                </a:lnTo>
                <a:lnTo>
                  <a:pt x="158" y="169"/>
                </a:lnTo>
                <a:lnTo>
                  <a:pt x="145" y="169"/>
                </a:lnTo>
                <a:lnTo>
                  <a:pt x="121" y="169"/>
                </a:lnTo>
                <a:lnTo>
                  <a:pt x="109" y="169"/>
                </a:lnTo>
                <a:lnTo>
                  <a:pt x="109" y="180"/>
                </a:lnTo>
                <a:lnTo>
                  <a:pt x="109" y="192"/>
                </a:lnTo>
                <a:lnTo>
                  <a:pt x="109" y="204"/>
                </a:lnTo>
                <a:lnTo>
                  <a:pt x="109" y="216"/>
                </a:lnTo>
                <a:lnTo>
                  <a:pt x="109" y="229"/>
                </a:lnTo>
                <a:lnTo>
                  <a:pt x="109" y="240"/>
                </a:lnTo>
                <a:lnTo>
                  <a:pt x="109" y="252"/>
                </a:lnTo>
                <a:lnTo>
                  <a:pt x="109" y="264"/>
                </a:lnTo>
                <a:lnTo>
                  <a:pt x="109" y="276"/>
                </a:lnTo>
                <a:lnTo>
                  <a:pt x="109" y="289"/>
                </a:lnTo>
                <a:lnTo>
                  <a:pt x="97" y="313"/>
                </a:lnTo>
                <a:lnTo>
                  <a:pt x="97" y="336"/>
                </a:lnTo>
                <a:lnTo>
                  <a:pt x="85" y="349"/>
                </a:lnTo>
                <a:lnTo>
                  <a:pt x="73" y="360"/>
                </a:lnTo>
                <a:lnTo>
                  <a:pt x="73" y="373"/>
                </a:lnTo>
                <a:lnTo>
                  <a:pt x="60" y="373"/>
                </a:lnTo>
                <a:lnTo>
                  <a:pt x="60" y="385"/>
                </a:lnTo>
                <a:lnTo>
                  <a:pt x="49" y="385"/>
                </a:lnTo>
                <a:lnTo>
                  <a:pt x="36" y="385"/>
                </a:lnTo>
                <a:lnTo>
                  <a:pt x="25" y="385"/>
                </a:lnTo>
                <a:lnTo>
                  <a:pt x="13" y="396"/>
                </a:lnTo>
                <a:lnTo>
                  <a:pt x="0" y="396"/>
                </a:lnTo>
                <a:lnTo>
                  <a:pt x="0" y="409"/>
                </a:lnTo>
                <a:lnTo>
                  <a:pt x="13" y="409"/>
                </a:lnTo>
                <a:lnTo>
                  <a:pt x="13" y="420"/>
                </a:lnTo>
                <a:lnTo>
                  <a:pt x="13" y="433"/>
                </a:lnTo>
                <a:lnTo>
                  <a:pt x="25" y="433"/>
                </a:lnTo>
                <a:lnTo>
                  <a:pt x="25" y="445"/>
                </a:lnTo>
                <a:lnTo>
                  <a:pt x="36" y="445"/>
                </a:lnTo>
                <a:lnTo>
                  <a:pt x="49" y="457"/>
                </a:lnTo>
                <a:lnTo>
                  <a:pt x="60" y="457"/>
                </a:lnTo>
                <a:lnTo>
                  <a:pt x="73" y="469"/>
                </a:lnTo>
                <a:lnTo>
                  <a:pt x="85" y="469"/>
                </a:lnTo>
                <a:lnTo>
                  <a:pt x="97" y="469"/>
                </a:lnTo>
                <a:lnTo>
                  <a:pt x="109" y="480"/>
                </a:lnTo>
                <a:lnTo>
                  <a:pt x="121" y="480"/>
                </a:lnTo>
                <a:lnTo>
                  <a:pt x="133" y="480"/>
                </a:lnTo>
                <a:lnTo>
                  <a:pt x="145" y="480"/>
                </a:lnTo>
                <a:lnTo>
                  <a:pt x="158" y="469"/>
                </a:lnTo>
                <a:lnTo>
                  <a:pt x="169" y="469"/>
                </a:lnTo>
                <a:lnTo>
                  <a:pt x="181" y="457"/>
                </a:lnTo>
                <a:lnTo>
                  <a:pt x="193" y="457"/>
                </a:lnTo>
                <a:lnTo>
                  <a:pt x="205" y="445"/>
                </a:lnTo>
                <a:lnTo>
                  <a:pt x="205" y="433"/>
                </a:lnTo>
                <a:lnTo>
                  <a:pt x="205" y="420"/>
                </a:lnTo>
                <a:lnTo>
                  <a:pt x="218" y="420"/>
                </a:lnTo>
                <a:lnTo>
                  <a:pt x="218" y="409"/>
                </a:lnTo>
                <a:lnTo>
                  <a:pt x="229" y="396"/>
                </a:lnTo>
                <a:lnTo>
                  <a:pt x="242" y="385"/>
                </a:lnTo>
                <a:lnTo>
                  <a:pt x="229" y="385"/>
                </a:lnTo>
                <a:lnTo>
                  <a:pt x="242" y="396"/>
                </a:lnTo>
                <a:lnTo>
                  <a:pt x="242" y="409"/>
                </a:lnTo>
                <a:lnTo>
                  <a:pt x="253" y="420"/>
                </a:lnTo>
                <a:lnTo>
                  <a:pt x="253" y="433"/>
                </a:lnTo>
                <a:lnTo>
                  <a:pt x="265" y="445"/>
                </a:lnTo>
                <a:lnTo>
                  <a:pt x="265" y="457"/>
                </a:lnTo>
                <a:lnTo>
                  <a:pt x="278" y="457"/>
                </a:lnTo>
                <a:lnTo>
                  <a:pt x="278" y="469"/>
                </a:lnTo>
                <a:lnTo>
                  <a:pt x="289" y="469"/>
                </a:lnTo>
                <a:lnTo>
                  <a:pt x="302" y="480"/>
                </a:lnTo>
                <a:lnTo>
                  <a:pt x="314" y="480"/>
                </a:lnTo>
                <a:lnTo>
                  <a:pt x="325" y="480"/>
                </a:lnTo>
                <a:lnTo>
                  <a:pt x="338" y="480"/>
                </a:lnTo>
                <a:lnTo>
                  <a:pt x="349" y="480"/>
                </a:lnTo>
                <a:lnTo>
                  <a:pt x="374" y="480"/>
                </a:lnTo>
                <a:lnTo>
                  <a:pt x="386" y="480"/>
                </a:lnTo>
                <a:lnTo>
                  <a:pt x="398" y="480"/>
                </a:lnTo>
                <a:lnTo>
                  <a:pt x="398" y="469"/>
                </a:lnTo>
                <a:lnTo>
                  <a:pt x="422" y="469"/>
                </a:lnTo>
                <a:lnTo>
                  <a:pt x="434" y="457"/>
                </a:lnTo>
                <a:lnTo>
                  <a:pt x="446" y="445"/>
                </a:lnTo>
                <a:lnTo>
                  <a:pt x="458" y="445"/>
                </a:lnTo>
                <a:lnTo>
                  <a:pt x="470" y="433"/>
                </a:lnTo>
                <a:lnTo>
                  <a:pt x="482" y="433"/>
                </a:lnTo>
                <a:lnTo>
                  <a:pt x="494" y="433"/>
                </a:lnTo>
                <a:lnTo>
                  <a:pt x="494" y="420"/>
                </a:lnTo>
                <a:lnTo>
                  <a:pt x="507" y="409"/>
                </a:lnTo>
                <a:lnTo>
                  <a:pt x="518" y="396"/>
                </a:lnTo>
                <a:lnTo>
                  <a:pt x="531" y="385"/>
                </a:lnTo>
                <a:lnTo>
                  <a:pt x="542" y="373"/>
                </a:lnTo>
                <a:lnTo>
                  <a:pt x="554" y="349"/>
                </a:lnTo>
                <a:lnTo>
                  <a:pt x="567" y="336"/>
                </a:lnTo>
                <a:lnTo>
                  <a:pt x="578" y="300"/>
                </a:lnTo>
                <a:lnTo>
                  <a:pt x="591" y="289"/>
                </a:lnTo>
                <a:lnTo>
                  <a:pt x="591" y="276"/>
                </a:lnTo>
                <a:lnTo>
                  <a:pt x="591" y="264"/>
                </a:lnTo>
                <a:lnTo>
                  <a:pt x="591" y="240"/>
                </a:lnTo>
                <a:lnTo>
                  <a:pt x="603" y="216"/>
                </a:lnTo>
                <a:lnTo>
                  <a:pt x="603" y="192"/>
                </a:lnTo>
                <a:lnTo>
                  <a:pt x="614" y="192"/>
                </a:lnTo>
                <a:lnTo>
                  <a:pt x="614" y="156"/>
                </a:lnTo>
                <a:lnTo>
                  <a:pt x="614" y="144"/>
                </a:lnTo>
                <a:lnTo>
                  <a:pt x="614" y="132"/>
                </a:lnTo>
                <a:lnTo>
                  <a:pt x="614" y="120"/>
                </a:lnTo>
                <a:lnTo>
                  <a:pt x="614" y="96"/>
                </a:lnTo>
                <a:lnTo>
                  <a:pt x="614" y="71"/>
                </a:lnTo>
                <a:lnTo>
                  <a:pt x="614" y="60"/>
                </a:lnTo>
                <a:lnTo>
                  <a:pt x="603" y="47"/>
                </a:lnTo>
                <a:lnTo>
                  <a:pt x="603" y="36"/>
                </a:lnTo>
                <a:lnTo>
                  <a:pt x="591" y="24"/>
                </a:lnTo>
                <a:lnTo>
                  <a:pt x="591" y="11"/>
                </a:lnTo>
                <a:lnTo>
                  <a:pt x="591" y="0"/>
                </a:lnTo>
                <a:lnTo>
                  <a:pt x="578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42" name="Freeform 53"/>
          <p:cNvSpPr>
            <a:spLocks/>
          </p:cNvSpPr>
          <p:nvPr/>
        </p:nvSpPr>
        <p:spPr bwMode="auto">
          <a:xfrm>
            <a:off x="7345363" y="1209675"/>
            <a:ext cx="193675" cy="230188"/>
          </a:xfrm>
          <a:custGeom>
            <a:avLst/>
            <a:gdLst>
              <a:gd name="T0" fmla="*/ 85 w 122"/>
              <a:gd name="T1" fmla="*/ 0 h 145"/>
              <a:gd name="T2" fmla="*/ 97 w 122"/>
              <a:gd name="T3" fmla="*/ 12 h 145"/>
              <a:gd name="T4" fmla="*/ 97 w 122"/>
              <a:gd name="T5" fmla="*/ 24 h 145"/>
              <a:gd name="T6" fmla="*/ 97 w 122"/>
              <a:gd name="T7" fmla="*/ 36 h 145"/>
              <a:gd name="T8" fmla="*/ 109 w 122"/>
              <a:gd name="T9" fmla="*/ 49 h 145"/>
              <a:gd name="T10" fmla="*/ 97 w 122"/>
              <a:gd name="T11" fmla="*/ 72 h 145"/>
              <a:gd name="T12" fmla="*/ 97 w 122"/>
              <a:gd name="T13" fmla="*/ 109 h 145"/>
              <a:gd name="T14" fmla="*/ 97 w 122"/>
              <a:gd name="T15" fmla="*/ 120 h 145"/>
              <a:gd name="T16" fmla="*/ 85 w 122"/>
              <a:gd name="T17" fmla="*/ 132 h 145"/>
              <a:gd name="T18" fmla="*/ 85 w 122"/>
              <a:gd name="T19" fmla="*/ 132 h 145"/>
              <a:gd name="T20" fmla="*/ 73 w 122"/>
              <a:gd name="T21" fmla="*/ 132 h 145"/>
              <a:gd name="T22" fmla="*/ 73 w 122"/>
              <a:gd name="T23" fmla="*/ 132 h 145"/>
              <a:gd name="T24" fmla="*/ 61 w 122"/>
              <a:gd name="T25" fmla="*/ 120 h 145"/>
              <a:gd name="T26" fmla="*/ 49 w 122"/>
              <a:gd name="T27" fmla="*/ 109 h 145"/>
              <a:gd name="T28" fmla="*/ 49 w 122"/>
              <a:gd name="T29" fmla="*/ 84 h 145"/>
              <a:gd name="T30" fmla="*/ 25 w 122"/>
              <a:gd name="T31" fmla="*/ 49 h 145"/>
              <a:gd name="T32" fmla="*/ 25 w 122"/>
              <a:gd name="T33" fmla="*/ 49 h 145"/>
              <a:gd name="T34" fmla="*/ 25 w 122"/>
              <a:gd name="T35" fmla="*/ 36 h 145"/>
              <a:gd name="T36" fmla="*/ 37 w 122"/>
              <a:gd name="T37" fmla="*/ 24 h 145"/>
              <a:gd name="T38" fmla="*/ 49 w 122"/>
              <a:gd name="T39" fmla="*/ 12 h 145"/>
              <a:gd name="T40" fmla="*/ 49 w 122"/>
              <a:gd name="T41" fmla="*/ 0 h 145"/>
              <a:gd name="T42" fmla="*/ 49 w 122"/>
              <a:gd name="T43" fmla="*/ 0 h 145"/>
              <a:gd name="T44" fmla="*/ 25 w 122"/>
              <a:gd name="T45" fmla="*/ 24 h 145"/>
              <a:gd name="T46" fmla="*/ 13 w 122"/>
              <a:gd name="T47" fmla="*/ 24 h 145"/>
              <a:gd name="T48" fmla="*/ 0 w 122"/>
              <a:gd name="T49" fmla="*/ 36 h 145"/>
              <a:gd name="T50" fmla="*/ 0 w 122"/>
              <a:gd name="T51" fmla="*/ 49 h 145"/>
              <a:gd name="T52" fmla="*/ 13 w 122"/>
              <a:gd name="T53" fmla="*/ 72 h 145"/>
              <a:gd name="T54" fmla="*/ 37 w 122"/>
              <a:gd name="T55" fmla="*/ 84 h 145"/>
              <a:gd name="T56" fmla="*/ 49 w 122"/>
              <a:gd name="T57" fmla="*/ 109 h 145"/>
              <a:gd name="T58" fmla="*/ 49 w 122"/>
              <a:gd name="T59" fmla="*/ 120 h 145"/>
              <a:gd name="T60" fmla="*/ 49 w 122"/>
              <a:gd name="T61" fmla="*/ 132 h 145"/>
              <a:gd name="T62" fmla="*/ 61 w 122"/>
              <a:gd name="T63" fmla="*/ 144 h 145"/>
              <a:gd name="T64" fmla="*/ 61 w 122"/>
              <a:gd name="T65" fmla="*/ 144 h 145"/>
              <a:gd name="T66" fmla="*/ 73 w 122"/>
              <a:gd name="T67" fmla="*/ 144 h 145"/>
              <a:gd name="T68" fmla="*/ 85 w 122"/>
              <a:gd name="T69" fmla="*/ 144 h 145"/>
              <a:gd name="T70" fmla="*/ 97 w 122"/>
              <a:gd name="T71" fmla="*/ 144 h 145"/>
              <a:gd name="T72" fmla="*/ 97 w 122"/>
              <a:gd name="T73" fmla="*/ 132 h 145"/>
              <a:gd name="T74" fmla="*/ 121 w 122"/>
              <a:gd name="T75" fmla="*/ 109 h 145"/>
              <a:gd name="T76" fmla="*/ 121 w 122"/>
              <a:gd name="T77" fmla="*/ 72 h 145"/>
              <a:gd name="T78" fmla="*/ 121 w 122"/>
              <a:gd name="T79" fmla="*/ 60 h 145"/>
              <a:gd name="T80" fmla="*/ 121 w 122"/>
              <a:gd name="T81" fmla="*/ 36 h 145"/>
              <a:gd name="T82" fmla="*/ 109 w 122"/>
              <a:gd name="T83" fmla="*/ 24 h 145"/>
              <a:gd name="T84" fmla="*/ 97 w 122"/>
              <a:gd name="T85" fmla="*/ 24 h 145"/>
              <a:gd name="T86" fmla="*/ 97 w 122"/>
              <a:gd name="T87" fmla="*/ 12 h 145"/>
              <a:gd name="T88" fmla="*/ 85 w 122"/>
              <a:gd name="T89" fmla="*/ 0 h 145"/>
              <a:gd name="T90" fmla="*/ 85 w 122"/>
              <a:gd name="T91" fmla="*/ 0 h 145"/>
              <a:gd name="T92" fmla="*/ 85 w 122"/>
              <a:gd name="T93" fmla="*/ 0 h 14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22"/>
              <a:gd name="T142" fmla="*/ 0 h 145"/>
              <a:gd name="T143" fmla="*/ 122 w 122"/>
              <a:gd name="T144" fmla="*/ 145 h 14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22" h="145">
                <a:moveTo>
                  <a:pt x="85" y="0"/>
                </a:moveTo>
                <a:lnTo>
                  <a:pt x="85" y="0"/>
                </a:lnTo>
                <a:lnTo>
                  <a:pt x="97" y="0"/>
                </a:lnTo>
                <a:lnTo>
                  <a:pt x="97" y="12"/>
                </a:lnTo>
                <a:lnTo>
                  <a:pt x="97" y="24"/>
                </a:lnTo>
                <a:lnTo>
                  <a:pt x="97" y="36"/>
                </a:lnTo>
                <a:lnTo>
                  <a:pt x="109" y="49"/>
                </a:lnTo>
                <a:lnTo>
                  <a:pt x="109" y="60"/>
                </a:lnTo>
                <a:lnTo>
                  <a:pt x="97" y="72"/>
                </a:lnTo>
                <a:lnTo>
                  <a:pt x="97" y="84"/>
                </a:lnTo>
                <a:lnTo>
                  <a:pt x="97" y="109"/>
                </a:lnTo>
                <a:lnTo>
                  <a:pt x="97" y="120"/>
                </a:lnTo>
                <a:lnTo>
                  <a:pt x="85" y="120"/>
                </a:lnTo>
                <a:lnTo>
                  <a:pt x="85" y="132"/>
                </a:lnTo>
                <a:lnTo>
                  <a:pt x="73" y="132"/>
                </a:lnTo>
                <a:lnTo>
                  <a:pt x="61" y="132"/>
                </a:lnTo>
                <a:lnTo>
                  <a:pt x="61" y="120"/>
                </a:lnTo>
                <a:lnTo>
                  <a:pt x="49" y="109"/>
                </a:lnTo>
                <a:lnTo>
                  <a:pt x="49" y="96"/>
                </a:lnTo>
                <a:lnTo>
                  <a:pt x="49" y="84"/>
                </a:lnTo>
                <a:lnTo>
                  <a:pt x="37" y="72"/>
                </a:lnTo>
                <a:lnTo>
                  <a:pt x="25" y="49"/>
                </a:lnTo>
                <a:lnTo>
                  <a:pt x="25" y="60"/>
                </a:lnTo>
                <a:lnTo>
                  <a:pt x="25" y="36"/>
                </a:lnTo>
                <a:lnTo>
                  <a:pt x="37" y="24"/>
                </a:lnTo>
                <a:lnTo>
                  <a:pt x="49" y="12"/>
                </a:lnTo>
                <a:lnTo>
                  <a:pt x="49" y="0"/>
                </a:lnTo>
                <a:lnTo>
                  <a:pt x="37" y="24"/>
                </a:lnTo>
                <a:lnTo>
                  <a:pt x="25" y="24"/>
                </a:lnTo>
                <a:lnTo>
                  <a:pt x="13" y="24"/>
                </a:lnTo>
                <a:lnTo>
                  <a:pt x="13" y="36"/>
                </a:lnTo>
                <a:lnTo>
                  <a:pt x="0" y="36"/>
                </a:lnTo>
                <a:lnTo>
                  <a:pt x="0" y="49"/>
                </a:lnTo>
                <a:lnTo>
                  <a:pt x="0" y="60"/>
                </a:lnTo>
                <a:lnTo>
                  <a:pt x="13" y="72"/>
                </a:lnTo>
                <a:lnTo>
                  <a:pt x="25" y="72"/>
                </a:lnTo>
                <a:lnTo>
                  <a:pt x="37" y="84"/>
                </a:lnTo>
                <a:lnTo>
                  <a:pt x="49" y="96"/>
                </a:lnTo>
                <a:lnTo>
                  <a:pt x="49" y="109"/>
                </a:lnTo>
                <a:lnTo>
                  <a:pt x="49" y="120"/>
                </a:lnTo>
                <a:lnTo>
                  <a:pt x="49" y="132"/>
                </a:lnTo>
                <a:lnTo>
                  <a:pt x="61" y="132"/>
                </a:lnTo>
                <a:lnTo>
                  <a:pt x="61" y="144"/>
                </a:lnTo>
                <a:lnTo>
                  <a:pt x="73" y="144"/>
                </a:lnTo>
                <a:lnTo>
                  <a:pt x="85" y="144"/>
                </a:lnTo>
                <a:lnTo>
                  <a:pt x="97" y="144"/>
                </a:lnTo>
                <a:lnTo>
                  <a:pt x="97" y="132"/>
                </a:lnTo>
                <a:lnTo>
                  <a:pt x="109" y="120"/>
                </a:lnTo>
                <a:lnTo>
                  <a:pt x="121" y="109"/>
                </a:lnTo>
                <a:lnTo>
                  <a:pt x="121" y="84"/>
                </a:lnTo>
                <a:lnTo>
                  <a:pt x="121" y="72"/>
                </a:lnTo>
                <a:lnTo>
                  <a:pt x="121" y="60"/>
                </a:lnTo>
                <a:lnTo>
                  <a:pt x="121" y="49"/>
                </a:lnTo>
                <a:lnTo>
                  <a:pt x="121" y="36"/>
                </a:lnTo>
                <a:lnTo>
                  <a:pt x="109" y="36"/>
                </a:lnTo>
                <a:lnTo>
                  <a:pt x="109" y="24"/>
                </a:lnTo>
                <a:lnTo>
                  <a:pt x="97" y="24"/>
                </a:lnTo>
                <a:lnTo>
                  <a:pt x="97" y="12"/>
                </a:lnTo>
                <a:lnTo>
                  <a:pt x="97" y="0"/>
                </a:lnTo>
                <a:lnTo>
                  <a:pt x="85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43" name="Freeform 54"/>
          <p:cNvSpPr>
            <a:spLocks/>
          </p:cNvSpPr>
          <p:nvPr/>
        </p:nvSpPr>
        <p:spPr bwMode="auto">
          <a:xfrm>
            <a:off x="7154863" y="1036638"/>
            <a:ext cx="192087" cy="517525"/>
          </a:xfrm>
          <a:custGeom>
            <a:avLst/>
            <a:gdLst>
              <a:gd name="T0" fmla="*/ 120 w 121"/>
              <a:gd name="T1" fmla="*/ 13 h 326"/>
              <a:gd name="T2" fmla="*/ 109 w 121"/>
              <a:gd name="T3" fmla="*/ 36 h 326"/>
              <a:gd name="T4" fmla="*/ 109 w 121"/>
              <a:gd name="T5" fmla="*/ 60 h 326"/>
              <a:gd name="T6" fmla="*/ 109 w 121"/>
              <a:gd name="T7" fmla="*/ 85 h 326"/>
              <a:gd name="T8" fmla="*/ 109 w 121"/>
              <a:gd name="T9" fmla="*/ 96 h 326"/>
              <a:gd name="T10" fmla="*/ 109 w 121"/>
              <a:gd name="T11" fmla="*/ 121 h 326"/>
              <a:gd name="T12" fmla="*/ 96 w 121"/>
              <a:gd name="T13" fmla="*/ 145 h 326"/>
              <a:gd name="T14" fmla="*/ 96 w 121"/>
              <a:gd name="T15" fmla="*/ 169 h 326"/>
              <a:gd name="T16" fmla="*/ 96 w 121"/>
              <a:gd name="T17" fmla="*/ 181 h 326"/>
              <a:gd name="T18" fmla="*/ 109 w 121"/>
              <a:gd name="T19" fmla="*/ 205 h 326"/>
              <a:gd name="T20" fmla="*/ 109 w 121"/>
              <a:gd name="T21" fmla="*/ 218 h 326"/>
              <a:gd name="T22" fmla="*/ 109 w 121"/>
              <a:gd name="T23" fmla="*/ 241 h 326"/>
              <a:gd name="T24" fmla="*/ 96 w 121"/>
              <a:gd name="T25" fmla="*/ 265 h 326"/>
              <a:gd name="T26" fmla="*/ 96 w 121"/>
              <a:gd name="T27" fmla="*/ 278 h 326"/>
              <a:gd name="T28" fmla="*/ 85 w 121"/>
              <a:gd name="T29" fmla="*/ 278 h 326"/>
              <a:gd name="T30" fmla="*/ 85 w 121"/>
              <a:gd name="T31" fmla="*/ 289 h 326"/>
              <a:gd name="T32" fmla="*/ 73 w 121"/>
              <a:gd name="T33" fmla="*/ 289 h 326"/>
              <a:gd name="T34" fmla="*/ 60 w 121"/>
              <a:gd name="T35" fmla="*/ 289 h 326"/>
              <a:gd name="T36" fmla="*/ 49 w 121"/>
              <a:gd name="T37" fmla="*/ 289 h 326"/>
              <a:gd name="T38" fmla="*/ 24 w 121"/>
              <a:gd name="T39" fmla="*/ 289 h 326"/>
              <a:gd name="T40" fmla="*/ 24 w 121"/>
              <a:gd name="T41" fmla="*/ 289 h 326"/>
              <a:gd name="T42" fmla="*/ 13 w 121"/>
              <a:gd name="T43" fmla="*/ 302 h 326"/>
              <a:gd name="T44" fmla="*/ 0 w 121"/>
              <a:gd name="T45" fmla="*/ 313 h 326"/>
              <a:gd name="T46" fmla="*/ 13 w 121"/>
              <a:gd name="T47" fmla="*/ 313 h 326"/>
              <a:gd name="T48" fmla="*/ 13 w 121"/>
              <a:gd name="T49" fmla="*/ 325 h 326"/>
              <a:gd name="T50" fmla="*/ 24 w 121"/>
              <a:gd name="T51" fmla="*/ 325 h 326"/>
              <a:gd name="T52" fmla="*/ 24 w 121"/>
              <a:gd name="T53" fmla="*/ 313 h 326"/>
              <a:gd name="T54" fmla="*/ 49 w 121"/>
              <a:gd name="T55" fmla="*/ 313 h 326"/>
              <a:gd name="T56" fmla="*/ 73 w 121"/>
              <a:gd name="T57" fmla="*/ 302 h 326"/>
              <a:gd name="T58" fmla="*/ 73 w 121"/>
              <a:gd name="T59" fmla="*/ 302 h 326"/>
              <a:gd name="T60" fmla="*/ 96 w 121"/>
              <a:gd name="T61" fmla="*/ 302 h 326"/>
              <a:gd name="T62" fmla="*/ 109 w 121"/>
              <a:gd name="T63" fmla="*/ 289 h 326"/>
              <a:gd name="T64" fmla="*/ 109 w 121"/>
              <a:gd name="T65" fmla="*/ 278 h 326"/>
              <a:gd name="T66" fmla="*/ 120 w 121"/>
              <a:gd name="T67" fmla="*/ 278 h 326"/>
              <a:gd name="T68" fmla="*/ 120 w 121"/>
              <a:gd name="T69" fmla="*/ 265 h 326"/>
              <a:gd name="T70" fmla="*/ 120 w 121"/>
              <a:gd name="T71" fmla="*/ 229 h 326"/>
              <a:gd name="T72" fmla="*/ 120 w 121"/>
              <a:gd name="T73" fmla="*/ 205 h 326"/>
              <a:gd name="T74" fmla="*/ 120 w 121"/>
              <a:gd name="T75" fmla="*/ 193 h 326"/>
              <a:gd name="T76" fmla="*/ 120 w 121"/>
              <a:gd name="T77" fmla="*/ 181 h 326"/>
              <a:gd name="T78" fmla="*/ 120 w 121"/>
              <a:gd name="T79" fmla="*/ 169 h 326"/>
              <a:gd name="T80" fmla="*/ 120 w 121"/>
              <a:gd name="T81" fmla="*/ 133 h 326"/>
              <a:gd name="T82" fmla="*/ 120 w 121"/>
              <a:gd name="T83" fmla="*/ 96 h 326"/>
              <a:gd name="T84" fmla="*/ 120 w 121"/>
              <a:gd name="T85" fmla="*/ 73 h 326"/>
              <a:gd name="T86" fmla="*/ 120 w 121"/>
              <a:gd name="T87" fmla="*/ 36 h 326"/>
              <a:gd name="T88" fmla="*/ 120 w 121"/>
              <a:gd name="T89" fmla="*/ 25 h 326"/>
              <a:gd name="T90" fmla="*/ 120 w 121"/>
              <a:gd name="T91" fmla="*/ 0 h 326"/>
              <a:gd name="T92" fmla="*/ 120 w 121"/>
              <a:gd name="T93" fmla="*/ 0 h 32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21"/>
              <a:gd name="T142" fmla="*/ 0 h 326"/>
              <a:gd name="T143" fmla="*/ 121 w 121"/>
              <a:gd name="T144" fmla="*/ 326 h 32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21" h="326">
                <a:moveTo>
                  <a:pt x="120" y="13"/>
                </a:moveTo>
                <a:lnTo>
                  <a:pt x="120" y="13"/>
                </a:lnTo>
                <a:lnTo>
                  <a:pt x="120" y="25"/>
                </a:lnTo>
                <a:lnTo>
                  <a:pt x="109" y="36"/>
                </a:lnTo>
                <a:lnTo>
                  <a:pt x="109" y="60"/>
                </a:lnTo>
                <a:lnTo>
                  <a:pt x="109" y="73"/>
                </a:lnTo>
                <a:lnTo>
                  <a:pt x="109" y="85"/>
                </a:lnTo>
                <a:lnTo>
                  <a:pt x="109" y="96"/>
                </a:lnTo>
                <a:lnTo>
                  <a:pt x="109" y="109"/>
                </a:lnTo>
                <a:lnTo>
                  <a:pt x="109" y="121"/>
                </a:lnTo>
                <a:lnTo>
                  <a:pt x="109" y="133"/>
                </a:lnTo>
                <a:lnTo>
                  <a:pt x="96" y="145"/>
                </a:lnTo>
                <a:lnTo>
                  <a:pt x="96" y="158"/>
                </a:lnTo>
                <a:lnTo>
                  <a:pt x="96" y="169"/>
                </a:lnTo>
                <a:lnTo>
                  <a:pt x="96" y="181"/>
                </a:lnTo>
                <a:lnTo>
                  <a:pt x="109" y="205"/>
                </a:lnTo>
                <a:lnTo>
                  <a:pt x="109" y="218"/>
                </a:lnTo>
                <a:lnTo>
                  <a:pt x="109" y="229"/>
                </a:lnTo>
                <a:lnTo>
                  <a:pt x="109" y="241"/>
                </a:lnTo>
                <a:lnTo>
                  <a:pt x="109" y="253"/>
                </a:lnTo>
                <a:lnTo>
                  <a:pt x="96" y="265"/>
                </a:lnTo>
                <a:lnTo>
                  <a:pt x="96" y="278"/>
                </a:lnTo>
                <a:lnTo>
                  <a:pt x="85" y="278"/>
                </a:lnTo>
                <a:lnTo>
                  <a:pt x="85" y="289"/>
                </a:lnTo>
                <a:lnTo>
                  <a:pt x="73" y="289"/>
                </a:lnTo>
                <a:lnTo>
                  <a:pt x="60" y="289"/>
                </a:lnTo>
                <a:lnTo>
                  <a:pt x="49" y="289"/>
                </a:lnTo>
                <a:lnTo>
                  <a:pt x="36" y="289"/>
                </a:lnTo>
                <a:lnTo>
                  <a:pt x="24" y="289"/>
                </a:lnTo>
                <a:lnTo>
                  <a:pt x="24" y="302"/>
                </a:lnTo>
                <a:lnTo>
                  <a:pt x="13" y="302"/>
                </a:lnTo>
                <a:lnTo>
                  <a:pt x="0" y="313"/>
                </a:lnTo>
                <a:lnTo>
                  <a:pt x="13" y="313"/>
                </a:lnTo>
                <a:lnTo>
                  <a:pt x="13" y="325"/>
                </a:lnTo>
                <a:lnTo>
                  <a:pt x="24" y="325"/>
                </a:lnTo>
                <a:lnTo>
                  <a:pt x="24" y="313"/>
                </a:lnTo>
                <a:lnTo>
                  <a:pt x="36" y="313"/>
                </a:lnTo>
                <a:lnTo>
                  <a:pt x="49" y="313"/>
                </a:lnTo>
                <a:lnTo>
                  <a:pt x="60" y="313"/>
                </a:lnTo>
                <a:lnTo>
                  <a:pt x="73" y="302"/>
                </a:lnTo>
                <a:lnTo>
                  <a:pt x="85" y="302"/>
                </a:lnTo>
                <a:lnTo>
                  <a:pt x="96" y="302"/>
                </a:lnTo>
                <a:lnTo>
                  <a:pt x="109" y="289"/>
                </a:lnTo>
                <a:lnTo>
                  <a:pt x="109" y="278"/>
                </a:lnTo>
                <a:lnTo>
                  <a:pt x="120" y="278"/>
                </a:lnTo>
                <a:lnTo>
                  <a:pt x="120" y="265"/>
                </a:lnTo>
                <a:lnTo>
                  <a:pt x="120" y="253"/>
                </a:lnTo>
                <a:lnTo>
                  <a:pt x="120" y="229"/>
                </a:lnTo>
                <a:lnTo>
                  <a:pt x="120" y="218"/>
                </a:lnTo>
                <a:lnTo>
                  <a:pt x="120" y="205"/>
                </a:lnTo>
                <a:lnTo>
                  <a:pt x="120" y="193"/>
                </a:lnTo>
                <a:lnTo>
                  <a:pt x="120" y="181"/>
                </a:lnTo>
                <a:lnTo>
                  <a:pt x="120" y="169"/>
                </a:lnTo>
                <a:lnTo>
                  <a:pt x="120" y="145"/>
                </a:lnTo>
                <a:lnTo>
                  <a:pt x="120" y="133"/>
                </a:lnTo>
                <a:lnTo>
                  <a:pt x="120" y="109"/>
                </a:lnTo>
                <a:lnTo>
                  <a:pt x="120" y="96"/>
                </a:lnTo>
                <a:lnTo>
                  <a:pt x="120" y="85"/>
                </a:lnTo>
                <a:lnTo>
                  <a:pt x="120" y="73"/>
                </a:lnTo>
                <a:lnTo>
                  <a:pt x="120" y="60"/>
                </a:lnTo>
                <a:lnTo>
                  <a:pt x="120" y="36"/>
                </a:lnTo>
                <a:lnTo>
                  <a:pt x="120" y="25"/>
                </a:lnTo>
                <a:lnTo>
                  <a:pt x="120" y="13"/>
                </a:lnTo>
                <a:lnTo>
                  <a:pt x="120" y="0"/>
                </a:lnTo>
                <a:lnTo>
                  <a:pt x="120" y="1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44" name="Freeform 55"/>
          <p:cNvSpPr>
            <a:spLocks/>
          </p:cNvSpPr>
          <p:nvPr/>
        </p:nvSpPr>
        <p:spPr bwMode="auto">
          <a:xfrm>
            <a:off x="7212013" y="1152525"/>
            <a:ext cx="134937" cy="192088"/>
          </a:xfrm>
          <a:custGeom>
            <a:avLst/>
            <a:gdLst>
              <a:gd name="T0" fmla="*/ 73 w 85"/>
              <a:gd name="T1" fmla="*/ 0 h 121"/>
              <a:gd name="T2" fmla="*/ 49 w 85"/>
              <a:gd name="T3" fmla="*/ 12 h 121"/>
              <a:gd name="T4" fmla="*/ 37 w 85"/>
              <a:gd name="T5" fmla="*/ 36 h 121"/>
              <a:gd name="T6" fmla="*/ 24 w 85"/>
              <a:gd name="T7" fmla="*/ 48 h 121"/>
              <a:gd name="T8" fmla="*/ 13 w 85"/>
              <a:gd name="T9" fmla="*/ 60 h 121"/>
              <a:gd name="T10" fmla="*/ 13 w 85"/>
              <a:gd name="T11" fmla="*/ 60 h 121"/>
              <a:gd name="T12" fmla="*/ 0 w 85"/>
              <a:gd name="T13" fmla="*/ 85 h 121"/>
              <a:gd name="T14" fmla="*/ 0 w 85"/>
              <a:gd name="T15" fmla="*/ 96 h 121"/>
              <a:gd name="T16" fmla="*/ 13 w 85"/>
              <a:gd name="T17" fmla="*/ 108 h 121"/>
              <a:gd name="T18" fmla="*/ 13 w 85"/>
              <a:gd name="T19" fmla="*/ 108 h 121"/>
              <a:gd name="T20" fmla="*/ 13 w 85"/>
              <a:gd name="T21" fmla="*/ 108 h 121"/>
              <a:gd name="T22" fmla="*/ 24 w 85"/>
              <a:gd name="T23" fmla="*/ 120 h 121"/>
              <a:gd name="T24" fmla="*/ 37 w 85"/>
              <a:gd name="T25" fmla="*/ 120 h 121"/>
              <a:gd name="T26" fmla="*/ 49 w 85"/>
              <a:gd name="T27" fmla="*/ 108 h 121"/>
              <a:gd name="T28" fmla="*/ 73 w 85"/>
              <a:gd name="T29" fmla="*/ 108 h 121"/>
              <a:gd name="T30" fmla="*/ 73 w 85"/>
              <a:gd name="T31" fmla="*/ 108 h 121"/>
              <a:gd name="T32" fmla="*/ 84 w 85"/>
              <a:gd name="T33" fmla="*/ 96 h 121"/>
              <a:gd name="T34" fmla="*/ 73 w 85"/>
              <a:gd name="T35" fmla="*/ 96 h 121"/>
              <a:gd name="T36" fmla="*/ 73 w 85"/>
              <a:gd name="T37" fmla="*/ 96 h 121"/>
              <a:gd name="T38" fmla="*/ 73 w 85"/>
              <a:gd name="T39" fmla="*/ 96 h 121"/>
              <a:gd name="T40" fmla="*/ 49 w 85"/>
              <a:gd name="T41" fmla="*/ 96 h 121"/>
              <a:gd name="T42" fmla="*/ 24 w 85"/>
              <a:gd name="T43" fmla="*/ 108 h 121"/>
              <a:gd name="T44" fmla="*/ 24 w 85"/>
              <a:gd name="T45" fmla="*/ 108 h 121"/>
              <a:gd name="T46" fmla="*/ 24 w 85"/>
              <a:gd name="T47" fmla="*/ 108 h 121"/>
              <a:gd name="T48" fmla="*/ 24 w 85"/>
              <a:gd name="T49" fmla="*/ 108 h 121"/>
              <a:gd name="T50" fmla="*/ 24 w 85"/>
              <a:gd name="T51" fmla="*/ 96 h 121"/>
              <a:gd name="T52" fmla="*/ 24 w 85"/>
              <a:gd name="T53" fmla="*/ 72 h 121"/>
              <a:gd name="T54" fmla="*/ 24 w 85"/>
              <a:gd name="T55" fmla="*/ 60 h 121"/>
              <a:gd name="T56" fmla="*/ 37 w 85"/>
              <a:gd name="T57" fmla="*/ 48 h 121"/>
              <a:gd name="T58" fmla="*/ 37 w 85"/>
              <a:gd name="T59" fmla="*/ 36 h 121"/>
              <a:gd name="T60" fmla="*/ 60 w 85"/>
              <a:gd name="T61" fmla="*/ 23 h 121"/>
              <a:gd name="T62" fmla="*/ 73 w 85"/>
              <a:gd name="T63" fmla="*/ 12 h 121"/>
              <a:gd name="T64" fmla="*/ 84 w 85"/>
              <a:gd name="T65" fmla="*/ 12 h 121"/>
              <a:gd name="T66" fmla="*/ 84 w 85"/>
              <a:gd name="T67" fmla="*/ 0 h 121"/>
              <a:gd name="T68" fmla="*/ 84 w 85"/>
              <a:gd name="T69" fmla="*/ 0 h 121"/>
              <a:gd name="T70" fmla="*/ 73 w 85"/>
              <a:gd name="T71" fmla="*/ 0 h 12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5"/>
              <a:gd name="T109" fmla="*/ 0 h 121"/>
              <a:gd name="T110" fmla="*/ 85 w 85"/>
              <a:gd name="T111" fmla="*/ 121 h 121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5" h="121">
                <a:moveTo>
                  <a:pt x="73" y="0"/>
                </a:moveTo>
                <a:lnTo>
                  <a:pt x="73" y="0"/>
                </a:lnTo>
                <a:lnTo>
                  <a:pt x="60" y="12"/>
                </a:lnTo>
                <a:lnTo>
                  <a:pt x="49" y="12"/>
                </a:lnTo>
                <a:lnTo>
                  <a:pt x="37" y="23"/>
                </a:lnTo>
                <a:lnTo>
                  <a:pt x="37" y="36"/>
                </a:lnTo>
                <a:lnTo>
                  <a:pt x="24" y="48"/>
                </a:lnTo>
                <a:lnTo>
                  <a:pt x="24" y="60"/>
                </a:lnTo>
                <a:lnTo>
                  <a:pt x="13" y="60"/>
                </a:lnTo>
                <a:lnTo>
                  <a:pt x="13" y="72"/>
                </a:lnTo>
                <a:lnTo>
                  <a:pt x="0" y="85"/>
                </a:lnTo>
                <a:lnTo>
                  <a:pt x="0" y="96"/>
                </a:lnTo>
                <a:lnTo>
                  <a:pt x="13" y="108"/>
                </a:lnTo>
                <a:lnTo>
                  <a:pt x="13" y="120"/>
                </a:lnTo>
                <a:lnTo>
                  <a:pt x="24" y="120"/>
                </a:lnTo>
                <a:lnTo>
                  <a:pt x="37" y="120"/>
                </a:lnTo>
                <a:lnTo>
                  <a:pt x="37" y="108"/>
                </a:lnTo>
                <a:lnTo>
                  <a:pt x="49" y="108"/>
                </a:lnTo>
                <a:lnTo>
                  <a:pt x="73" y="108"/>
                </a:lnTo>
                <a:lnTo>
                  <a:pt x="84" y="96"/>
                </a:lnTo>
                <a:lnTo>
                  <a:pt x="73" y="96"/>
                </a:lnTo>
                <a:lnTo>
                  <a:pt x="60" y="96"/>
                </a:lnTo>
                <a:lnTo>
                  <a:pt x="49" y="96"/>
                </a:lnTo>
                <a:lnTo>
                  <a:pt x="37" y="108"/>
                </a:lnTo>
                <a:lnTo>
                  <a:pt x="24" y="108"/>
                </a:lnTo>
                <a:lnTo>
                  <a:pt x="24" y="96"/>
                </a:lnTo>
                <a:lnTo>
                  <a:pt x="24" y="85"/>
                </a:lnTo>
                <a:lnTo>
                  <a:pt x="24" y="72"/>
                </a:lnTo>
                <a:lnTo>
                  <a:pt x="24" y="60"/>
                </a:lnTo>
                <a:lnTo>
                  <a:pt x="37" y="60"/>
                </a:lnTo>
                <a:lnTo>
                  <a:pt x="37" y="48"/>
                </a:lnTo>
                <a:lnTo>
                  <a:pt x="37" y="36"/>
                </a:lnTo>
                <a:lnTo>
                  <a:pt x="49" y="36"/>
                </a:lnTo>
                <a:lnTo>
                  <a:pt x="60" y="23"/>
                </a:lnTo>
                <a:lnTo>
                  <a:pt x="73" y="12"/>
                </a:lnTo>
                <a:lnTo>
                  <a:pt x="84" y="12"/>
                </a:lnTo>
                <a:lnTo>
                  <a:pt x="84" y="0"/>
                </a:lnTo>
                <a:lnTo>
                  <a:pt x="73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45" name="Freeform 56"/>
          <p:cNvSpPr>
            <a:spLocks/>
          </p:cNvSpPr>
          <p:nvPr/>
        </p:nvSpPr>
        <p:spPr bwMode="auto">
          <a:xfrm>
            <a:off x="7021513" y="1400175"/>
            <a:ext cx="134937" cy="153988"/>
          </a:xfrm>
          <a:custGeom>
            <a:avLst/>
            <a:gdLst>
              <a:gd name="T0" fmla="*/ 84 w 85"/>
              <a:gd name="T1" fmla="*/ 96 h 97"/>
              <a:gd name="T2" fmla="*/ 84 w 85"/>
              <a:gd name="T3" fmla="*/ 96 h 97"/>
              <a:gd name="T4" fmla="*/ 84 w 85"/>
              <a:gd name="T5" fmla="*/ 96 h 97"/>
              <a:gd name="T6" fmla="*/ 84 w 85"/>
              <a:gd name="T7" fmla="*/ 84 h 97"/>
              <a:gd name="T8" fmla="*/ 73 w 85"/>
              <a:gd name="T9" fmla="*/ 73 h 97"/>
              <a:gd name="T10" fmla="*/ 73 w 85"/>
              <a:gd name="T11" fmla="*/ 60 h 97"/>
              <a:gd name="T12" fmla="*/ 60 w 85"/>
              <a:gd name="T13" fmla="*/ 49 h 97"/>
              <a:gd name="T14" fmla="*/ 60 w 85"/>
              <a:gd name="T15" fmla="*/ 36 h 97"/>
              <a:gd name="T16" fmla="*/ 60 w 85"/>
              <a:gd name="T17" fmla="*/ 36 h 97"/>
              <a:gd name="T18" fmla="*/ 48 w 85"/>
              <a:gd name="T19" fmla="*/ 24 h 97"/>
              <a:gd name="T20" fmla="*/ 48 w 85"/>
              <a:gd name="T21" fmla="*/ 12 h 97"/>
              <a:gd name="T22" fmla="*/ 36 w 85"/>
              <a:gd name="T23" fmla="*/ 12 h 97"/>
              <a:gd name="T24" fmla="*/ 24 w 85"/>
              <a:gd name="T25" fmla="*/ 0 h 97"/>
              <a:gd name="T26" fmla="*/ 13 w 85"/>
              <a:gd name="T27" fmla="*/ 0 h 97"/>
              <a:gd name="T28" fmla="*/ 13 w 85"/>
              <a:gd name="T29" fmla="*/ 0 h 97"/>
              <a:gd name="T30" fmla="*/ 13 w 85"/>
              <a:gd name="T31" fmla="*/ 0 h 97"/>
              <a:gd name="T32" fmla="*/ 13 w 85"/>
              <a:gd name="T33" fmla="*/ 0 h 97"/>
              <a:gd name="T34" fmla="*/ 0 w 85"/>
              <a:gd name="T35" fmla="*/ 0 h 97"/>
              <a:gd name="T36" fmla="*/ 0 w 85"/>
              <a:gd name="T37" fmla="*/ 0 h 97"/>
              <a:gd name="T38" fmla="*/ 0 w 85"/>
              <a:gd name="T39" fmla="*/ 0 h 97"/>
              <a:gd name="T40" fmla="*/ 13 w 85"/>
              <a:gd name="T41" fmla="*/ 0 h 97"/>
              <a:gd name="T42" fmla="*/ 13 w 85"/>
              <a:gd name="T43" fmla="*/ 0 h 97"/>
              <a:gd name="T44" fmla="*/ 13 w 85"/>
              <a:gd name="T45" fmla="*/ 0 h 97"/>
              <a:gd name="T46" fmla="*/ 24 w 85"/>
              <a:gd name="T47" fmla="*/ 12 h 97"/>
              <a:gd name="T48" fmla="*/ 24 w 85"/>
              <a:gd name="T49" fmla="*/ 12 h 97"/>
              <a:gd name="T50" fmla="*/ 36 w 85"/>
              <a:gd name="T51" fmla="*/ 24 h 97"/>
              <a:gd name="T52" fmla="*/ 36 w 85"/>
              <a:gd name="T53" fmla="*/ 36 h 97"/>
              <a:gd name="T54" fmla="*/ 48 w 85"/>
              <a:gd name="T55" fmla="*/ 49 h 97"/>
              <a:gd name="T56" fmla="*/ 60 w 85"/>
              <a:gd name="T57" fmla="*/ 49 h 97"/>
              <a:gd name="T58" fmla="*/ 60 w 85"/>
              <a:gd name="T59" fmla="*/ 60 h 97"/>
              <a:gd name="T60" fmla="*/ 60 w 85"/>
              <a:gd name="T61" fmla="*/ 84 h 97"/>
              <a:gd name="T62" fmla="*/ 60 w 85"/>
              <a:gd name="T63" fmla="*/ 84 h 97"/>
              <a:gd name="T64" fmla="*/ 60 w 85"/>
              <a:gd name="T65" fmla="*/ 96 h 97"/>
              <a:gd name="T66" fmla="*/ 73 w 85"/>
              <a:gd name="T67" fmla="*/ 96 h 97"/>
              <a:gd name="T68" fmla="*/ 73 w 85"/>
              <a:gd name="T69" fmla="*/ 96 h 97"/>
              <a:gd name="T70" fmla="*/ 73 w 85"/>
              <a:gd name="T71" fmla="*/ 96 h 97"/>
              <a:gd name="T72" fmla="*/ 73 w 85"/>
              <a:gd name="T73" fmla="*/ 96 h 97"/>
              <a:gd name="T74" fmla="*/ 73 w 85"/>
              <a:gd name="T75" fmla="*/ 96 h 97"/>
              <a:gd name="T76" fmla="*/ 84 w 85"/>
              <a:gd name="T77" fmla="*/ 96 h 97"/>
              <a:gd name="T78" fmla="*/ 84 w 85"/>
              <a:gd name="T79" fmla="*/ 96 h 97"/>
              <a:gd name="T80" fmla="*/ 84 w 85"/>
              <a:gd name="T81" fmla="*/ 96 h 9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85"/>
              <a:gd name="T124" fmla="*/ 0 h 97"/>
              <a:gd name="T125" fmla="*/ 85 w 85"/>
              <a:gd name="T126" fmla="*/ 97 h 9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85" h="97">
                <a:moveTo>
                  <a:pt x="84" y="96"/>
                </a:moveTo>
                <a:lnTo>
                  <a:pt x="84" y="96"/>
                </a:lnTo>
                <a:lnTo>
                  <a:pt x="84" y="84"/>
                </a:lnTo>
                <a:lnTo>
                  <a:pt x="73" y="73"/>
                </a:lnTo>
                <a:lnTo>
                  <a:pt x="73" y="60"/>
                </a:lnTo>
                <a:lnTo>
                  <a:pt x="60" y="49"/>
                </a:lnTo>
                <a:lnTo>
                  <a:pt x="60" y="36"/>
                </a:lnTo>
                <a:lnTo>
                  <a:pt x="48" y="24"/>
                </a:lnTo>
                <a:lnTo>
                  <a:pt x="48" y="12"/>
                </a:lnTo>
                <a:lnTo>
                  <a:pt x="36" y="12"/>
                </a:lnTo>
                <a:lnTo>
                  <a:pt x="24" y="0"/>
                </a:lnTo>
                <a:lnTo>
                  <a:pt x="13" y="0"/>
                </a:lnTo>
                <a:lnTo>
                  <a:pt x="0" y="0"/>
                </a:lnTo>
                <a:lnTo>
                  <a:pt x="13" y="0"/>
                </a:lnTo>
                <a:lnTo>
                  <a:pt x="24" y="12"/>
                </a:lnTo>
                <a:lnTo>
                  <a:pt x="36" y="24"/>
                </a:lnTo>
                <a:lnTo>
                  <a:pt x="36" y="36"/>
                </a:lnTo>
                <a:lnTo>
                  <a:pt x="48" y="49"/>
                </a:lnTo>
                <a:lnTo>
                  <a:pt x="60" y="49"/>
                </a:lnTo>
                <a:lnTo>
                  <a:pt x="60" y="60"/>
                </a:lnTo>
                <a:lnTo>
                  <a:pt x="60" y="84"/>
                </a:lnTo>
                <a:lnTo>
                  <a:pt x="60" y="96"/>
                </a:lnTo>
                <a:lnTo>
                  <a:pt x="73" y="96"/>
                </a:lnTo>
                <a:lnTo>
                  <a:pt x="84" y="9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46" name="Freeform 57"/>
          <p:cNvSpPr>
            <a:spLocks/>
          </p:cNvSpPr>
          <p:nvPr/>
        </p:nvSpPr>
        <p:spPr bwMode="auto">
          <a:xfrm>
            <a:off x="7002463" y="1516063"/>
            <a:ext cx="136525" cy="58737"/>
          </a:xfrm>
          <a:custGeom>
            <a:avLst/>
            <a:gdLst>
              <a:gd name="T0" fmla="*/ 85 w 86"/>
              <a:gd name="T1" fmla="*/ 36 h 37"/>
              <a:gd name="T2" fmla="*/ 85 w 86"/>
              <a:gd name="T3" fmla="*/ 36 h 37"/>
              <a:gd name="T4" fmla="*/ 85 w 86"/>
              <a:gd name="T5" fmla="*/ 36 h 37"/>
              <a:gd name="T6" fmla="*/ 85 w 86"/>
              <a:gd name="T7" fmla="*/ 23 h 37"/>
              <a:gd name="T8" fmla="*/ 85 w 86"/>
              <a:gd name="T9" fmla="*/ 23 h 37"/>
              <a:gd name="T10" fmla="*/ 72 w 86"/>
              <a:gd name="T11" fmla="*/ 23 h 37"/>
              <a:gd name="T12" fmla="*/ 72 w 86"/>
              <a:gd name="T13" fmla="*/ 23 h 37"/>
              <a:gd name="T14" fmla="*/ 72 w 86"/>
              <a:gd name="T15" fmla="*/ 11 h 37"/>
              <a:gd name="T16" fmla="*/ 60 w 86"/>
              <a:gd name="T17" fmla="*/ 11 h 37"/>
              <a:gd name="T18" fmla="*/ 48 w 86"/>
              <a:gd name="T19" fmla="*/ 0 h 37"/>
              <a:gd name="T20" fmla="*/ 36 w 86"/>
              <a:gd name="T21" fmla="*/ 0 h 37"/>
              <a:gd name="T22" fmla="*/ 25 w 86"/>
              <a:gd name="T23" fmla="*/ 0 h 37"/>
              <a:gd name="T24" fmla="*/ 25 w 86"/>
              <a:gd name="T25" fmla="*/ 0 h 37"/>
              <a:gd name="T26" fmla="*/ 25 w 86"/>
              <a:gd name="T27" fmla="*/ 0 h 37"/>
              <a:gd name="T28" fmla="*/ 12 w 86"/>
              <a:gd name="T29" fmla="*/ 0 h 37"/>
              <a:gd name="T30" fmla="*/ 0 w 86"/>
              <a:gd name="T31" fmla="*/ 0 h 37"/>
              <a:gd name="T32" fmla="*/ 0 w 86"/>
              <a:gd name="T33" fmla="*/ 0 h 37"/>
              <a:gd name="T34" fmla="*/ 0 w 86"/>
              <a:gd name="T35" fmla="*/ 0 h 37"/>
              <a:gd name="T36" fmla="*/ 0 w 86"/>
              <a:gd name="T37" fmla="*/ 0 h 37"/>
              <a:gd name="T38" fmla="*/ 0 w 86"/>
              <a:gd name="T39" fmla="*/ 0 h 37"/>
              <a:gd name="T40" fmla="*/ 12 w 86"/>
              <a:gd name="T41" fmla="*/ 0 h 37"/>
              <a:gd name="T42" fmla="*/ 25 w 86"/>
              <a:gd name="T43" fmla="*/ 0 h 37"/>
              <a:gd name="T44" fmla="*/ 25 w 86"/>
              <a:gd name="T45" fmla="*/ 11 h 37"/>
              <a:gd name="T46" fmla="*/ 48 w 86"/>
              <a:gd name="T47" fmla="*/ 11 h 37"/>
              <a:gd name="T48" fmla="*/ 60 w 86"/>
              <a:gd name="T49" fmla="*/ 23 h 37"/>
              <a:gd name="T50" fmla="*/ 72 w 86"/>
              <a:gd name="T51" fmla="*/ 23 h 37"/>
              <a:gd name="T52" fmla="*/ 72 w 86"/>
              <a:gd name="T53" fmla="*/ 23 h 37"/>
              <a:gd name="T54" fmla="*/ 72 w 86"/>
              <a:gd name="T55" fmla="*/ 23 h 37"/>
              <a:gd name="T56" fmla="*/ 72 w 86"/>
              <a:gd name="T57" fmla="*/ 36 h 37"/>
              <a:gd name="T58" fmla="*/ 85 w 86"/>
              <a:gd name="T59" fmla="*/ 36 h 37"/>
              <a:gd name="T60" fmla="*/ 85 w 86"/>
              <a:gd name="T61" fmla="*/ 36 h 37"/>
              <a:gd name="T62" fmla="*/ 85 w 86"/>
              <a:gd name="T63" fmla="*/ 36 h 37"/>
              <a:gd name="T64" fmla="*/ 85 w 86"/>
              <a:gd name="T65" fmla="*/ 36 h 37"/>
              <a:gd name="T66" fmla="*/ 85 w 86"/>
              <a:gd name="T67" fmla="*/ 36 h 37"/>
              <a:gd name="T68" fmla="*/ 85 w 86"/>
              <a:gd name="T69" fmla="*/ 36 h 37"/>
              <a:gd name="T70" fmla="*/ 85 w 86"/>
              <a:gd name="T71" fmla="*/ 36 h 3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6"/>
              <a:gd name="T109" fmla="*/ 0 h 37"/>
              <a:gd name="T110" fmla="*/ 86 w 86"/>
              <a:gd name="T111" fmla="*/ 37 h 3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6" h="37">
                <a:moveTo>
                  <a:pt x="85" y="36"/>
                </a:moveTo>
                <a:lnTo>
                  <a:pt x="85" y="36"/>
                </a:lnTo>
                <a:lnTo>
                  <a:pt x="85" y="23"/>
                </a:lnTo>
                <a:lnTo>
                  <a:pt x="72" y="23"/>
                </a:lnTo>
                <a:lnTo>
                  <a:pt x="72" y="11"/>
                </a:lnTo>
                <a:lnTo>
                  <a:pt x="60" y="11"/>
                </a:lnTo>
                <a:lnTo>
                  <a:pt x="48" y="0"/>
                </a:lnTo>
                <a:lnTo>
                  <a:pt x="36" y="0"/>
                </a:lnTo>
                <a:lnTo>
                  <a:pt x="25" y="0"/>
                </a:lnTo>
                <a:lnTo>
                  <a:pt x="12" y="0"/>
                </a:lnTo>
                <a:lnTo>
                  <a:pt x="0" y="0"/>
                </a:lnTo>
                <a:lnTo>
                  <a:pt x="12" y="0"/>
                </a:lnTo>
                <a:lnTo>
                  <a:pt x="25" y="0"/>
                </a:lnTo>
                <a:lnTo>
                  <a:pt x="25" y="11"/>
                </a:lnTo>
                <a:lnTo>
                  <a:pt x="48" y="11"/>
                </a:lnTo>
                <a:lnTo>
                  <a:pt x="60" y="23"/>
                </a:lnTo>
                <a:lnTo>
                  <a:pt x="72" y="23"/>
                </a:lnTo>
                <a:lnTo>
                  <a:pt x="72" y="36"/>
                </a:lnTo>
                <a:lnTo>
                  <a:pt x="85" y="3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47" name="Freeform 58"/>
          <p:cNvSpPr>
            <a:spLocks/>
          </p:cNvSpPr>
          <p:nvPr/>
        </p:nvSpPr>
        <p:spPr bwMode="auto">
          <a:xfrm>
            <a:off x="7002463" y="1552575"/>
            <a:ext cx="115887" cy="39688"/>
          </a:xfrm>
          <a:custGeom>
            <a:avLst/>
            <a:gdLst>
              <a:gd name="T0" fmla="*/ 72 w 73"/>
              <a:gd name="T1" fmla="*/ 13 h 25"/>
              <a:gd name="T2" fmla="*/ 72 w 73"/>
              <a:gd name="T3" fmla="*/ 13 h 25"/>
              <a:gd name="T4" fmla="*/ 72 w 73"/>
              <a:gd name="T5" fmla="*/ 13 h 25"/>
              <a:gd name="T6" fmla="*/ 60 w 73"/>
              <a:gd name="T7" fmla="*/ 13 h 25"/>
              <a:gd name="T8" fmla="*/ 48 w 73"/>
              <a:gd name="T9" fmla="*/ 0 h 25"/>
              <a:gd name="T10" fmla="*/ 36 w 73"/>
              <a:gd name="T11" fmla="*/ 0 h 25"/>
              <a:gd name="T12" fmla="*/ 25 w 73"/>
              <a:gd name="T13" fmla="*/ 0 h 25"/>
              <a:gd name="T14" fmla="*/ 25 w 73"/>
              <a:gd name="T15" fmla="*/ 13 h 25"/>
              <a:gd name="T16" fmla="*/ 12 w 73"/>
              <a:gd name="T17" fmla="*/ 13 h 25"/>
              <a:gd name="T18" fmla="*/ 0 w 73"/>
              <a:gd name="T19" fmla="*/ 13 h 25"/>
              <a:gd name="T20" fmla="*/ 0 w 73"/>
              <a:gd name="T21" fmla="*/ 13 h 25"/>
              <a:gd name="T22" fmla="*/ 0 w 73"/>
              <a:gd name="T23" fmla="*/ 13 h 25"/>
              <a:gd name="T24" fmla="*/ 0 w 73"/>
              <a:gd name="T25" fmla="*/ 24 h 25"/>
              <a:gd name="T26" fmla="*/ 0 w 73"/>
              <a:gd name="T27" fmla="*/ 24 h 25"/>
              <a:gd name="T28" fmla="*/ 12 w 73"/>
              <a:gd name="T29" fmla="*/ 24 h 25"/>
              <a:gd name="T30" fmla="*/ 12 w 73"/>
              <a:gd name="T31" fmla="*/ 24 h 25"/>
              <a:gd name="T32" fmla="*/ 25 w 73"/>
              <a:gd name="T33" fmla="*/ 24 h 25"/>
              <a:gd name="T34" fmla="*/ 25 w 73"/>
              <a:gd name="T35" fmla="*/ 13 h 25"/>
              <a:gd name="T36" fmla="*/ 36 w 73"/>
              <a:gd name="T37" fmla="*/ 13 h 25"/>
              <a:gd name="T38" fmla="*/ 48 w 73"/>
              <a:gd name="T39" fmla="*/ 13 h 25"/>
              <a:gd name="T40" fmla="*/ 60 w 73"/>
              <a:gd name="T41" fmla="*/ 24 h 25"/>
              <a:gd name="T42" fmla="*/ 72 w 73"/>
              <a:gd name="T43" fmla="*/ 24 h 25"/>
              <a:gd name="T44" fmla="*/ 72 w 73"/>
              <a:gd name="T45" fmla="*/ 24 h 25"/>
              <a:gd name="T46" fmla="*/ 72 w 73"/>
              <a:gd name="T47" fmla="*/ 24 h 25"/>
              <a:gd name="T48" fmla="*/ 72 w 73"/>
              <a:gd name="T49" fmla="*/ 13 h 25"/>
              <a:gd name="T50" fmla="*/ 72 w 73"/>
              <a:gd name="T51" fmla="*/ 13 h 25"/>
              <a:gd name="T52" fmla="*/ 72 w 73"/>
              <a:gd name="T53" fmla="*/ 13 h 25"/>
              <a:gd name="T54" fmla="*/ 72 w 73"/>
              <a:gd name="T55" fmla="*/ 13 h 25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73"/>
              <a:gd name="T85" fmla="*/ 0 h 25"/>
              <a:gd name="T86" fmla="*/ 73 w 73"/>
              <a:gd name="T87" fmla="*/ 25 h 25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73" h="25">
                <a:moveTo>
                  <a:pt x="72" y="13"/>
                </a:moveTo>
                <a:lnTo>
                  <a:pt x="72" y="13"/>
                </a:lnTo>
                <a:lnTo>
                  <a:pt x="60" y="13"/>
                </a:lnTo>
                <a:lnTo>
                  <a:pt x="48" y="0"/>
                </a:lnTo>
                <a:lnTo>
                  <a:pt x="36" y="0"/>
                </a:lnTo>
                <a:lnTo>
                  <a:pt x="25" y="0"/>
                </a:lnTo>
                <a:lnTo>
                  <a:pt x="25" y="13"/>
                </a:lnTo>
                <a:lnTo>
                  <a:pt x="12" y="13"/>
                </a:lnTo>
                <a:lnTo>
                  <a:pt x="0" y="13"/>
                </a:lnTo>
                <a:lnTo>
                  <a:pt x="0" y="24"/>
                </a:lnTo>
                <a:lnTo>
                  <a:pt x="12" y="24"/>
                </a:lnTo>
                <a:lnTo>
                  <a:pt x="25" y="24"/>
                </a:lnTo>
                <a:lnTo>
                  <a:pt x="25" y="13"/>
                </a:lnTo>
                <a:lnTo>
                  <a:pt x="36" y="13"/>
                </a:lnTo>
                <a:lnTo>
                  <a:pt x="48" y="13"/>
                </a:lnTo>
                <a:lnTo>
                  <a:pt x="60" y="24"/>
                </a:lnTo>
                <a:lnTo>
                  <a:pt x="72" y="24"/>
                </a:lnTo>
                <a:lnTo>
                  <a:pt x="72" y="1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48" name="Freeform 59"/>
          <p:cNvSpPr>
            <a:spLocks/>
          </p:cNvSpPr>
          <p:nvPr/>
        </p:nvSpPr>
        <p:spPr bwMode="auto">
          <a:xfrm>
            <a:off x="6964363" y="1630363"/>
            <a:ext cx="153987" cy="39687"/>
          </a:xfrm>
          <a:custGeom>
            <a:avLst/>
            <a:gdLst>
              <a:gd name="T0" fmla="*/ 96 w 97"/>
              <a:gd name="T1" fmla="*/ 0 h 25"/>
              <a:gd name="T2" fmla="*/ 96 w 97"/>
              <a:gd name="T3" fmla="*/ 0 h 25"/>
              <a:gd name="T4" fmla="*/ 96 w 97"/>
              <a:gd name="T5" fmla="*/ 0 h 25"/>
              <a:gd name="T6" fmla="*/ 96 w 97"/>
              <a:gd name="T7" fmla="*/ 0 h 25"/>
              <a:gd name="T8" fmla="*/ 84 w 97"/>
              <a:gd name="T9" fmla="*/ 0 h 25"/>
              <a:gd name="T10" fmla="*/ 84 w 97"/>
              <a:gd name="T11" fmla="*/ 0 h 25"/>
              <a:gd name="T12" fmla="*/ 72 w 97"/>
              <a:gd name="T13" fmla="*/ 0 h 25"/>
              <a:gd name="T14" fmla="*/ 60 w 97"/>
              <a:gd name="T15" fmla="*/ 0 h 25"/>
              <a:gd name="T16" fmla="*/ 49 w 97"/>
              <a:gd name="T17" fmla="*/ 11 h 25"/>
              <a:gd name="T18" fmla="*/ 49 w 97"/>
              <a:gd name="T19" fmla="*/ 11 h 25"/>
              <a:gd name="T20" fmla="*/ 36 w 97"/>
              <a:gd name="T21" fmla="*/ 11 h 25"/>
              <a:gd name="T22" fmla="*/ 12 w 97"/>
              <a:gd name="T23" fmla="*/ 11 h 25"/>
              <a:gd name="T24" fmla="*/ 12 w 97"/>
              <a:gd name="T25" fmla="*/ 11 h 25"/>
              <a:gd name="T26" fmla="*/ 12 w 97"/>
              <a:gd name="T27" fmla="*/ 11 h 25"/>
              <a:gd name="T28" fmla="*/ 12 w 97"/>
              <a:gd name="T29" fmla="*/ 11 h 25"/>
              <a:gd name="T30" fmla="*/ 12 w 97"/>
              <a:gd name="T31" fmla="*/ 11 h 25"/>
              <a:gd name="T32" fmla="*/ 12 w 97"/>
              <a:gd name="T33" fmla="*/ 11 h 25"/>
              <a:gd name="T34" fmla="*/ 0 w 97"/>
              <a:gd name="T35" fmla="*/ 11 h 25"/>
              <a:gd name="T36" fmla="*/ 0 w 97"/>
              <a:gd name="T37" fmla="*/ 11 h 25"/>
              <a:gd name="T38" fmla="*/ 0 w 97"/>
              <a:gd name="T39" fmla="*/ 11 h 25"/>
              <a:gd name="T40" fmla="*/ 0 w 97"/>
              <a:gd name="T41" fmla="*/ 11 h 25"/>
              <a:gd name="T42" fmla="*/ 0 w 97"/>
              <a:gd name="T43" fmla="*/ 24 h 25"/>
              <a:gd name="T44" fmla="*/ 0 w 97"/>
              <a:gd name="T45" fmla="*/ 24 h 25"/>
              <a:gd name="T46" fmla="*/ 0 w 97"/>
              <a:gd name="T47" fmla="*/ 24 h 25"/>
              <a:gd name="T48" fmla="*/ 0 w 97"/>
              <a:gd name="T49" fmla="*/ 24 h 25"/>
              <a:gd name="T50" fmla="*/ 0 w 97"/>
              <a:gd name="T51" fmla="*/ 24 h 25"/>
              <a:gd name="T52" fmla="*/ 12 w 97"/>
              <a:gd name="T53" fmla="*/ 24 h 25"/>
              <a:gd name="T54" fmla="*/ 12 w 97"/>
              <a:gd name="T55" fmla="*/ 24 h 25"/>
              <a:gd name="T56" fmla="*/ 12 w 97"/>
              <a:gd name="T57" fmla="*/ 24 h 25"/>
              <a:gd name="T58" fmla="*/ 12 w 97"/>
              <a:gd name="T59" fmla="*/ 24 h 25"/>
              <a:gd name="T60" fmla="*/ 12 w 97"/>
              <a:gd name="T61" fmla="*/ 24 h 25"/>
              <a:gd name="T62" fmla="*/ 24 w 97"/>
              <a:gd name="T63" fmla="*/ 24 h 25"/>
              <a:gd name="T64" fmla="*/ 36 w 97"/>
              <a:gd name="T65" fmla="*/ 24 h 25"/>
              <a:gd name="T66" fmla="*/ 49 w 97"/>
              <a:gd name="T67" fmla="*/ 24 h 25"/>
              <a:gd name="T68" fmla="*/ 49 w 97"/>
              <a:gd name="T69" fmla="*/ 24 h 25"/>
              <a:gd name="T70" fmla="*/ 60 w 97"/>
              <a:gd name="T71" fmla="*/ 11 h 25"/>
              <a:gd name="T72" fmla="*/ 72 w 97"/>
              <a:gd name="T73" fmla="*/ 11 h 25"/>
              <a:gd name="T74" fmla="*/ 72 w 97"/>
              <a:gd name="T75" fmla="*/ 11 h 25"/>
              <a:gd name="T76" fmla="*/ 84 w 97"/>
              <a:gd name="T77" fmla="*/ 11 h 25"/>
              <a:gd name="T78" fmla="*/ 96 w 97"/>
              <a:gd name="T79" fmla="*/ 0 h 25"/>
              <a:gd name="T80" fmla="*/ 96 w 97"/>
              <a:gd name="T81" fmla="*/ 0 h 25"/>
              <a:gd name="T82" fmla="*/ 96 w 97"/>
              <a:gd name="T83" fmla="*/ 0 h 25"/>
              <a:gd name="T84" fmla="*/ 96 w 97"/>
              <a:gd name="T85" fmla="*/ 0 h 25"/>
              <a:gd name="T86" fmla="*/ 96 w 97"/>
              <a:gd name="T87" fmla="*/ 0 h 25"/>
              <a:gd name="T88" fmla="*/ 96 w 97"/>
              <a:gd name="T89" fmla="*/ 0 h 25"/>
              <a:gd name="T90" fmla="*/ 96 w 97"/>
              <a:gd name="T91" fmla="*/ 0 h 2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97"/>
              <a:gd name="T139" fmla="*/ 0 h 25"/>
              <a:gd name="T140" fmla="*/ 97 w 97"/>
              <a:gd name="T141" fmla="*/ 25 h 25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97" h="25">
                <a:moveTo>
                  <a:pt x="96" y="0"/>
                </a:moveTo>
                <a:lnTo>
                  <a:pt x="96" y="0"/>
                </a:lnTo>
                <a:lnTo>
                  <a:pt x="84" y="0"/>
                </a:lnTo>
                <a:lnTo>
                  <a:pt x="72" y="0"/>
                </a:lnTo>
                <a:lnTo>
                  <a:pt x="60" y="0"/>
                </a:lnTo>
                <a:lnTo>
                  <a:pt x="49" y="11"/>
                </a:lnTo>
                <a:lnTo>
                  <a:pt x="36" y="11"/>
                </a:lnTo>
                <a:lnTo>
                  <a:pt x="12" y="11"/>
                </a:lnTo>
                <a:lnTo>
                  <a:pt x="0" y="11"/>
                </a:lnTo>
                <a:lnTo>
                  <a:pt x="0" y="24"/>
                </a:lnTo>
                <a:lnTo>
                  <a:pt x="12" y="24"/>
                </a:lnTo>
                <a:lnTo>
                  <a:pt x="24" y="24"/>
                </a:lnTo>
                <a:lnTo>
                  <a:pt x="36" y="24"/>
                </a:lnTo>
                <a:lnTo>
                  <a:pt x="49" y="24"/>
                </a:lnTo>
                <a:lnTo>
                  <a:pt x="60" y="11"/>
                </a:lnTo>
                <a:lnTo>
                  <a:pt x="72" y="11"/>
                </a:lnTo>
                <a:lnTo>
                  <a:pt x="84" y="11"/>
                </a:lnTo>
                <a:lnTo>
                  <a:pt x="96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49" name="Freeform 60"/>
          <p:cNvSpPr>
            <a:spLocks/>
          </p:cNvSpPr>
          <p:nvPr/>
        </p:nvSpPr>
        <p:spPr bwMode="auto">
          <a:xfrm>
            <a:off x="7691438" y="1171575"/>
            <a:ext cx="134937" cy="346075"/>
          </a:xfrm>
          <a:custGeom>
            <a:avLst/>
            <a:gdLst>
              <a:gd name="T0" fmla="*/ 36 w 85"/>
              <a:gd name="T1" fmla="*/ 0 h 218"/>
              <a:gd name="T2" fmla="*/ 47 w 85"/>
              <a:gd name="T3" fmla="*/ 11 h 218"/>
              <a:gd name="T4" fmla="*/ 60 w 85"/>
              <a:gd name="T5" fmla="*/ 36 h 218"/>
              <a:gd name="T6" fmla="*/ 71 w 85"/>
              <a:gd name="T7" fmla="*/ 48 h 218"/>
              <a:gd name="T8" fmla="*/ 71 w 85"/>
              <a:gd name="T9" fmla="*/ 60 h 218"/>
              <a:gd name="T10" fmla="*/ 71 w 85"/>
              <a:gd name="T11" fmla="*/ 96 h 218"/>
              <a:gd name="T12" fmla="*/ 71 w 85"/>
              <a:gd name="T13" fmla="*/ 144 h 218"/>
              <a:gd name="T14" fmla="*/ 71 w 85"/>
              <a:gd name="T15" fmla="*/ 180 h 218"/>
              <a:gd name="T16" fmla="*/ 71 w 85"/>
              <a:gd name="T17" fmla="*/ 193 h 218"/>
              <a:gd name="T18" fmla="*/ 60 w 85"/>
              <a:gd name="T19" fmla="*/ 204 h 218"/>
              <a:gd name="T20" fmla="*/ 60 w 85"/>
              <a:gd name="T21" fmla="*/ 204 h 218"/>
              <a:gd name="T22" fmla="*/ 60 w 85"/>
              <a:gd name="T23" fmla="*/ 204 h 218"/>
              <a:gd name="T24" fmla="*/ 60 w 85"/>
              <a:gd name="T25" fmla="*/ 204 h 218"/>
              <a:gd name="T26" fmla="*/ 47 w 85"/>
              <a:gd name="T27" fmla="*/ 204 h 218"/>
              <a:gd name="T28" fmla="*/ 36 w 85"/>
              <a:gd name="T29" fmla="*/ 193 h 218"/>
              <a:gd name="T30" fmla="*/ 24 w 85"/>
              <a:gd name="T31" fmla="*/ 193 h 218"/>
              <a:gd name="T32" fmla="*/ 24 w 85"/>
              <a:gd name="T33" fmla="*/ 193 h 218"/>
              <a:gd name="T34" fmla="*/ 24 w 85"/>
              <a:gd name="T35" fmla="*/ 193 h 218"/>
              <a:gd name="T36" fmla="*/ 11 w 85"/>
              <a:gd name="T37" fmla="*/ 193 h 218"/>
              <a:gd name="T38" fmla="*/ 0 w 85"/>
              <a:gd name="T39" fmla="*/ 193 h 218"/>
              <a:gd name="T40" fmla="*/ 0 w 85"/>
              <a:gd name="T41" fmla="*/ 193 h 218"/>
              <a:gd name="T42" fmla="*/ 11 w 85"/>
              <a:gd name="T43" fmla="*/ 193 h 218"/>
              <a:gd name="T44" fmla="*/ 11 w 85"/>
              <a:gd name="T45" fmla="*/ 193 h 218"/>
              <a:gd name="T46" fmla="*/ 24 w 85"/>
              <a:gd name="T47" fmla="*/ 193 h 218"/>
              <a:gd name="T48" fmla="*/ 24 w 85"/>
              <a:gd name="T49" fmla="*/ 204 h 218"/>
              <a:gd name="T50" fmla="*/ 24 w 85"/>
              <a:gd name="T51" fmla="*/ 204 h 218"/>
              <a:gd name="T52" fmla="*/ 36 w 85"/>
              <a:gd name="T53" fmla="*/ 204 h 218"/>
              <a:gd name="T54" fmla="*/ 47 w 85"/>
              <a:gd name="T55" fmla="*/ 217 h 218"/>
              <a:gd name="T56" fmla="*/ 47 w 85"/>
              <a:gd name="T57" fmla="*/ 217 h 218"/>
              <a:gd name="T58" fmla="*/ 60 w 85"/>
              <a:gd name="T59" fmla="*/ 217 h 218"/>
              <a:gd name="T60" fmla="*/ 60 w 85"/>
              <a:gd name="T61" fmla="*/ 217 h 218"/>
              <a:gd name="T62" fmla="*/ 71 w 85"/>
              <a:gd name="T63" fmla="*/ 204 h 218"/>
              <a:gd name="T64" fmla="*/ 71 w 85"/>
              <a:gd name="T65" fmla="*/ 193 h 218"/>
              <a:gd name="T66" fmla="*/ 84 w 85"/>
              <a:gd name="T67" fmla="*/ 180 h 218"/>
              <a:gd name="T68" fmla="*/ 84 w 85"/>
              <a:gd name="T69" fmla="*/ 156 h 218"/>
              <a:gd name="T70" fmla="*/ 84 w 85"/>
              <a:gd name="T71" fmla="*/ 144 h 218"/>
              <a:gd name="T72" fmla="*/ 84 w 85"/>
              <a:gd name="T73" fmla="*/ 120 h 218"/>
              <a:gd name="T74" fmla="*/ 84 w 85"/>
              <a:gd name="T75" fmla="*/ 96 h 218"/>
              <a:gd name="T76" fmla="*/ 84 w 85"/>
              <a:gd name="T77" fmla="*/ 84 h 218"/>
              <a:gd name="T78" fmla="*/ 71 w 85"/>
              <a:gd name="T79" fmla="*/ 48 h 218"/>
              <a:gd name="T80" fmla="*/ 71 w 85"/>
              <a:gd name="T81" fmla="*/ 36 h 218"/>
              <a:gd name="T82" fmla="*/ 47 w 85"/>
              <a:gd name="T83" fmla="*/ 0 h 218"/>
              <a:gd name="T84" fmla="*/ 47 w 85"/>
              <a:gd name="T85" fmla="*/ 0 h 218"/>
              <a:gd name="T86" fmla="*/ 36 w 85"/>
              <a:gd name="T87" fmla="*/ 0 h 21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5"/>
              <a:gd name="T133" fmla="*/ 0 h 218"/>
              <a:gd name="T134" fmla="*/ 85 w 85"/>
              <a:gd name="T135" fmla="*/ 218 h 21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5" h="218">
                <a:moveTo>
                  <a:pt x="36" y="0"/>
                </a:moveTo>
                <a:lnTo>
                  <a:pt x="36" y="0"/>
                </a:lnTo>
                <a:lnTo>
                  <a:pt x="47" y="0"/>
                </a:lnTo>
                <a:lnTo>
                  <a:pt x="47" y="11"/>
                </a:lnTo>
                <a:lnTo>
                  <a:pt x="60" y="24"/>
                </a:lnTo>
                <a:lnTo>
                  <a:pt x="60" y="36"/>
                </a:lnTo>
                <a:lnTo>
                  <a:pt x="60" y="48"/>
                </a:lnTo>
                <a:lnTo>
                  <a:pt x="71" y="48"/>
                </a:lnTo>
                <a:lnTo>
                  <a:pt x="71" y="60"/>
                </a:lnTo>
                <a:lnTo>
                  <a:pt x="71" y="84"/>
                </a:lnTo>
                <a:lnTo>
                  <a:pt x="71" y="96"/>
                </a:lnTo>
                <a:lnTo>
                  <a:pt x="71" y="120"/>
                </a:lnTo>
                <a:lnTo>
                  <a:pt x="71" y="144"/>
                </a:lnTo>
                <a:lnTo>
                  <a:pt x="71" y="168"/>
                </a:lnTo>
                <a:lnTo>
                  <a:pt x="71" y="180"/>
                </a:lnTo>
                <a:lnTo>
                  <a:pt x="71" y="193"/>
                </a:lnTo>
                <a:lnTo>
                  <a:pt x="71" y="204"/>
                </a:lnTo>
                <a:lnTo>
                  <a:pt x="60" y="204"/>
                </a:lnTo>
                <a:lnTo>
                  <a:pt x="47" y="204"/>
                </a:lnTo>
                <a:lnTo>
                  <a:pt x="36" y="193"/>
                </a:lnTo>
                <a:lnTo>
                  <a:pt x="24" y="193"/>
                </a:lnTo>
                <a:lnTo>
                  <a:pt x="11" y="193"/>
                </a:lnTo>
                <a:lnTo>
                  <a:pt x="0" y="193"/>
                </a:lnTo>
                <a:lnTo>
                  <a:pt x="11" y="193"/>
                </a:lnTo>
                <a:lnTo>
                  <a:pt x="24" y="193"/>
                </a:lnTo>
                <a:lnTo>
                  <a:pt x="24" y="204"/>
                </a:lnTo>
                <a:lnTo>
                  <a:pt x="36" y="204"/>
                </a:lnTo>
                <a:lnTo>
                  <a:pt x="36" y="217"/>
                </a:lnTo>
                <a:lnTo>
                  <a:pt x="47" y="217"/>
                </a:lnTo>
                <a:lnTo>
                  <a:pt x="60" y="217"/>
                </a:lnTo>
                <a:lnTo>
                  <a:pt x="71" y="217"/>
                </a:lnTo>
                <a:lnTo>
                  <a:pt x="71" y="204"/>
                </a:lnTo>
                <a:lnTo>
                  <a:pt x="71" y="193"/>
                </a:lnTo>
                <a:lnTo>
                  <a:pt x="84" y="180"/>
                </a:lnTo>
                <a:lnTo>
                  <a:pt x="84" y="168"/>
                </a:lnTo>
                <a:lnTo>
                  <a:pt x="84" y="156"/>
                </a:lnTo>
                <a:lnTo>
                  <a:pt x="84" y="144"/>
                </a:lnTo>
                <a:lnTo>
                  <a:pt x="84" y="133"/>
                </a:lnTo>
                <a:lnTo>
                  <a:pt x="84" y="120"/>
                </a:lnTo>
                <a:lnTo>
                  <a:pt x="84" y="108"/>
                </a:lnTo>
                <a:lnTo>
                  <a:pt x="84" y="96"/>
                </a:lnTo>
                <a:lnTo>
                  <a:pt x="84" y="84"/>
                </a:lnTo>
                <a:lnTo>
                  <a:pt x="71" y="60"/>
                </a:lnTo>
                <a:lnTo>
                  <a:pt x="71" y="48"/>
                </a:lnTo>
                <a:lnTo>
                  <a:pt x="71" y="36"/>
                </a:lnTo>
                <a:lnTo>
                  <a:pt x="60" y="11"/>
                </a:lnTo>
                <a:lnTo>
                  <a:pt x="47" y="0"/>
                </a:lnTo>
                <a:lnTo>
                  <a:pt x="36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50" name="Freeform 61"/>
          <p:cNvSpPr>
            <a:spLocks/>
          </p:cNvSpPr>
          <p:nvPr/>
        </p:nvSpPr>
        <p:spPr bwMode="auto">
          <a:xfrm>
            <a:off x="7766050" y="1247775"/>
            <a:ext cx="39688" cy="249238"/>
          </a:xfrm>
          <a:custGeom>
            <a:avLst/>
            <a:gdLst>
              <a:gd name="T0" fmla="*/ 0 w 25"/>
              <a:gd name="T1" fmla="*/ 0 h 157"/>
              <a:gd name="T2" fmla="*/ 0 w 25"/>
              <a:gd name="T3" fmla="*/ 0 h 157"/>
              <a:gd name="T4" fmla="*/ 0 w 25"/>
              <a:gd name="T5" fmla="*/ 12 h 157"/>
              <a:gd name="T6" fmla="*/ 13 w 25"/>
              <a:gd name="T7" fmla="*/ 25 h 157"/>
              <a:gd name="T8" fmla="*/ 13 w 25"/>
              <a:gd name="T9" fmla="*/ 36 h 157"/>
              <a:gd name="T10" fmla="*/ 13 w 25"/>
              <a:gd name="T11" fmla="*/ 36 h 157"/>
              <a:gd name="T12" fmla="*/ 13 w 25"/>
              <a:gd name="T13" fmla="*/ 48 h 157"/>
              <a:gd name="T14" fmla="*/ 13 w 25"/>
              <a:gd name="T15" fmla="*/ 60 h 157"/>
              <a:gd name="T16" fmla="*/ 13 w 25"/>
              <a:gd name="T17" fmla="*/ 72 h 157"/>
              <a:gd name="T18" fmla="*/ 13 w 25"/>
              <a:gd name="T19" fmla="*/ 85 h 157"/>
              <a:gd name="T20" fmla="*/ 13 w 25"/>
              <a:gd name="T21" fmla="*/ 96 h 157"/>
              <a:gd name="T22" fmla="*/ 13 w 25"/>
              <a:gd name="T23" fmla="*/ 120 h 157"/>
              <a:gd name="T24" fmla="*/ 0 w 25"/>
              <a:gd name="T25" fmla="*/ 145 h 157"/>
              <a:gd name="T26" fmla="*/ 0 w 25"/>
              <a:gd name="T27" fmla="*/ 145 h 157"/>
              <a:gd name="T28" fmla="*/ 0 w 25"/>
              <a:gd name="T29" fmla="*/ 156 h 157"/>
              <a:gd name="T30" fmla="*/ 0 w 25"/>
              <a:gd name="T31" fmla="*/ 156 h 157"/>
              <a:gd name="T32" fmla="*/ 0 w 25"/>
              <a:gd name="T33" fmla="*/ 156 h 157"/>
              <a:gd name="T34" fmla="*/ 0 w 25"/>
              <a:gd name="T35" fmla="*/ 156 h 157"/>
              <a:gd name="T36" fmla="*/ 0 w 25"/>
              <a:gd name="T37" fmla="*/ 156 h 157"/>
              <a:gd name="T38" fmla="*/ 13 w 25"/>
              <a:gd name="T39" fmla="*/ 156 h 157"/>
              <a:gd name="T40" fmla="*/ 13 w 25"/>
              <a:gd name="T41" fmla="*/ 156 h 157"/>
              <a:gd name="T42" fmla="*/ 13 w 25"/>
              <a:gd name="T43" fmla="*/ 156 h 157"/>
              <a:gd name="T44" fmla="*/ 13 w 25"/>
              <a:gd name="T45" fmla="*/ 145 h 157"/>
              <a:gd name="T46" fmla="*/ 13 w 25"/>
              <a:gd name="T47" fmla="*/ 145 h 157"/>
              <a:gd name="T48" fmla="*/ 24 w 25"/>
              <a:gd name="T49" fmla="*/ 120 h 157"/>
              <a:gd name="T50" fmla="*/ 24 w 25"/>
              <a:gd name="T51" fmla="*/ 108 h 157"/>
              <a:gd name="T52" fmla="*/ 24 w 25"/>
              <a:gd name="T53" fmla="*/ 96 h 157"/>
              <a:gd name="T54" fmla="*/ 24 w 25"/>
              <a:gd name="T55" fmla="*/ 96 h 157"/>
              <a:gd name="T56" fmla="*/ 24 w 25"/>
              <a:gd name="T57" fmla="*/ 85 h 157"/>
              <a:gd name="T58" fmla="*/ 24 w 25"/>
              <a:gd name="T59" fmla="*/ 72 h 157"/>
              <a:gd name="T60" fmla="*/ 24 w 25"/>
              <a:gd name="T61" fmla="*/ 60 h 157"/>
              <a:gd name="T62" fmla="*/ 24 w 25"/>
              <a:gd name="T63" fmla="*/ 48 h 157"/>
              <a:gd name="T64" fmla="*/ 13 w 25"/>
              <a:gd name="T65" fmla="*/ 36 h 157"/>
              <a:gd name="T66" fmla="*/ 13 w 25"/>
              <a:gd name="T67" fmla="*/ 25 h 157"/>
              <a:gd name="T68" fmla="*/ 13 w 25"/>
              <a:gd name="T69" fmla="*/ 12 h 157"/>
              <a:gd name="T70" fmla="*/ 13 w 25"/>
              <a:gd name="T71" fmla="*/ 12 h 157"/>
              <a:gd name="T72" fmla="*/ 0 w 25"/>
              <a:gd name="T73" fmla="*/ 0 h 157"/>
              <a:gd name="T74" fmla="*/ 0 w 25"/>
              <a:gd name="T75" fmla="*/ 0 h 157"/>
              <a:gd name="T76" fmla="*/ 0 w 25"/>
              <a:gd name="T77" fmla="*/ 0 h 157"/>
              <a:gd name="T78" fmla="*/ 0 w 25"/>
              <a:gd name="T79" fmla="*/ 0 h 157"/>
              <a:gd name="T80" fmla="*/ 0 w 25"/>
              <a:gd name="T81" fmla="*/ 0 h 157"/>
              <a:gd name="T82" fmla="*/ 0 w 25"/>
              <a:gd name="T83" fmla="*/ 0 h 15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25"/>
              <a:gd name="T127" fmla="*/ 0 h 157"/>
              <a:gd name="T128" fmla="*/ 25 w 25"/>
              <a:gd name="T129" fmla="*/ 157 h 15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25" h="157">
                <a:moveTo>
                  <a:pt x="0" y="0"/>
                </a:moveTo>
                <a:lnTo>
                  <a:pt x="0" y="0"/>
                </a:lnTo>
                <a:lnTo>
                  <a:pt x="0" y="12"/>
                </a:lnTo>
                <a:lnTo>
                  <a:pt x="13" y="25"/>
                </a:lnTo>
                <a:lnTo>
                  <a:pt x="13" y="36"/>
                </a:lnTo>
                <a:lnTo>
                  <a:pt x="13" y="48"/>
                </a:lnTo>
                <a:lnTo>
                  <a:pt x="13" y="60"/>
                </a:lnTo>
                <a:lnTo>
                  <a:pt x="13" y="72"/>
                </a:lnTo>
                <a:lnTo>
                  <a:pt x="13" y="85"/>
                </a:lnTo>
                <a:lnTo>
                  <a:pt x="13" y="96"/>
                </a:lnTo>
                <a:lnTo>
                  <a:pt x="13" y="120"/>
                </a:lnTo>
                <a:lnTo>
                  <a:pt x="0" y="145"/>
                </a:lnTo>
                <a:lnTo>
                  <a:pt x="0" y="156"/>
                </a:lnTo>
                <a:lnTo>
                  <a:pt x="13" y="156"/>
                </a:lnTo>
                <a:lnTo>
                  <a:pt x="13" y="145"/>
                </a:lnTo>
                <a:lnTo>
                  <a:pt x="24" y="120"/>
                </a:lnTo>
                <a:lnTo>
                  <a:pt x="24" y="108"/>
                </a:lnTo>
                <a:lnTo>
                  <a:pt x="24" y="96"/>
                </a:lnTo>
                <a:lnTo>
                  <a:pt x="24" y="85"/>
                </a:lnTo>
                <a:lnTo>
                  <a:pt x="24" y="72"/>
                </a:lnTo>
                <a:lnTo>
                  <a:pt x="24" y="60"/>
                </a:lnTo>
                <a:lnTo>
                  <a:pt x="24" y="48"/>
                </a:lnTo>
                <a:lnTo>
                  <a:pt x="13" y="36"/>
                </a:lnTo>
                <a:lnTo>
                  <a:pt x="13" y="25"/>
                </a:lnTo>
                <a:lnTo>
                  <a:pt x="13" y="12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51" name="Freeform 62"/>
          <p:cNvSpPr>
            <a:spLocks/>
          </p:cNvSpPr>
          <p:nvPr/>
        </p:nvSpPr>
        <p:spPr bwMode="auto">
          <a:xfrm>
            <a:off x="7723188" y="1323975"/>
            <a:ext cx="26987" cy="173038"/>
          </a:xfrm>
          <a:custGeom>
            <a:avLst/>
            <a:gdLst>
              <a:gd name="T0" fmla="*/ 0 w 17"/>
              <a:gd name="T1" fmla="*/ 0 h 109"/>
              <a:gd name="T2" fmla="*/ 0 w 17"/>
              <a:gd name="T3" fmla="*/ 0 h 109"/>
              <a:gd name="T4" fmla="*/ 0 w 17"/>
              <a:gd name="T5" fmla="*/ 0 h 109"/>
              <a:gd name="T6" fmla="*/ 0 w 17"/>
              <a:gd name="T7" fmla="*/ 12 h 109"/>
              <a:gd name="T8" fmla="*/ 0 w 17"/>
              <a:gd name="T9" fmla="*/ 12 h 109"/>
              <a:gd name="T10" fmla="*/ 0 w 17"/>
              <a:gd name="T11" fmla="*/ 24 h 109"/>
              <a:gd name="T12" fmla="*/ 0 w 17"/>
              <a:gd name="T13" fmla="*/ 37 h 109"/>
              <a:gd name="T14" fmla="*/ 0 w 17"/>
              <a:gd name="T15" fmla="*/ 48 h 109"/>
              <a:gd name="T16" fmla="*/ 0 w 17"/>
              <a:gd name="T17" fmla="*/ 60 h 109"/>
              <a:gd name="T18" fmla="*/ 0 w 17"/>
              <a:gd name="T19" fmla="*/ 84 h 109"/>
              <a:gd name="T20" fmla="*/ 0 w 17"/>
              <a:gd name="T21" fmla="*/ 97 h 109"/>
              <a:gd name="T22" fmla="*/ 0 w 17"/>
              <a:gd name="T23" fmla="*/ 97 h 109"/>
              <a:gd name="T24" fmla="*/ 0 w 17"/>
              <a:gd name="T25" fmla="*/ 97 h 109"/>
              <a:gd name="T26" fmla="*/ 0 w 17"/>
              <a:gd name="T27" fmla="*/ 108 h 109"/>
              <a:gd name="T28" fmla="*/ 0 w 17"/>
              <a:gd name="T29" fmla="*/ 108 h 109"/>
              <a:gd name="T30" fmla="*/ 0 w 17"/>
              <a:gd name="T31" fmla="*/ 108 h 109"/>
              <a:gd name="T32" fmla="*/ 0 w 17"/>
              <a:gd name="T33" fmla="*/ 108 h 109"/>
              <a:gd name="T34" fmla="*/ 0 w 17"/>
              <a:gd name="T35" fmla="*/ 108 h 109"/>
              <a:gd name="T36" fmla="*/ 0 w 17"/>
              <a:gd name="T37" fmla="*/ 108 h 109"/>
              <a:gd name="T38" fmla="*/ 0 w 17"/>
              <a:gd name="T39" fmla="*/ 108 h 109"/>
              <a:gd name="T40" fmla="*/ 16 w 17"/>
              <a:gd name="T41" fmla="*/ 97 h 109"/>
              <a:gd name="T42" fmla="*/ 16 w 17"/>
              <a:gd name="T43" fmla="*/ 97 h 109"/>
              <a:gd name="T44" fmla="*/ 16 w 17"/>
              <a:gd name="T45" fmla="*/ 84 h 109"/>
              <a:gd name="T46" fmla="*/ 16 w 17"/>
              <a:gd name="T47" fmla="*/ 60 h 109"/>
              <a:gd name="T48" fmla="*/ 16 w 17"/>
              <a:gd name="T49" fmla="*/ 48 h 109"/>
              <a:gd name="T50" fmla="*/ 16 w 17"/>
              <a:gd name="T51" fmla="*/ 37 h 109"/>
              <a:gd name="T52" fmla="*/ 16 w 17"/>
              <a:gd name="T53" fmla="*/ 24 h 109"/>
              <a:gd name="T54" fmla="*/ 16 w 17"/>
              <a:gd name="T55" fmla="*/ 0 h 109"/>
              <a:gd name="T56" fmla="*/ 0 w 17"/>
              <a:gd name="T57" fmla="*/ 0 h 109"/>
              <a:gd name="T58" fmla="*/ 0 w 17"/>
              <a:gd name="T59" fmla="*/ 0 h 109"/>
              <a:gd name="T60" fmla="*/ 0 w 17"/>
              <a:gd name="T61" fmla="*/ 0 h 109"/>
              <a:gd name="T62" fmla="*/ 0 w 17"/>
              <a:gd name="T63" fmla="*/ 0 h 109"/>
              <a:gd name="T64" fmla="*/ 0 w 17"/>
              <a:gd name="T65" fmla="*/ 0 h 10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7"/>
              <a:gd name="T100" fmla="*/ 0 h 109"/>
              <a:gd name="T101" fmla="*/ 17 w 17"/>
              <a:gd name="T102" fmla="*/ 109 h 109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7" h="109">
                <a:moveTo>
                  <a:pt x="0" y="0"/>
                </a:moveTo>
                <a:lnTo>
                  <a:pt x="0" y="0"/>
                </a:lnTo>
                <a:lnTo>
                  <a:pt x="0" y="12"/>
                </a:lnTo>
                <a:lnTo>
                  <a:pt x="0" y="24"/>
                </a:lnTo>
                <a:lnTo>
                  <a:pt x="0" y="37"/>
                </a:lnTo>
                <a:lnTo>
                  <a:pt x="0" y="48"/>
                </a:lnTo>
                <a:lnTo>
                  <a:pt x="0" y="60"/>
                </a:lnTo>
                <a:lnTo>
                  <a:pt x="0" y="84"/>
                </a:lnTo>
                <a:lnTo>
                  <a:pt x="0" y="97"/>
                </a:lnTo>
                <a:lnTo>
                  <a:pt x="0" y="108"/>
                </a:lnTo>
                <a:lnTo>
                  <a:pt x="16" y="97"/>
                </a:lnTo>
                <a:lnTo>
                  <a:pt x="16" y="84"/>
                </a:lnTo>
                <a:lnTo>
                  <a:pt x="16" y="60"/>
                </a:lnTo>
                <a:lnTo>
                  <a:pt x="16" y="48"/>
                </a:lnTo>
                <a:lnTo>
                  <a:pt x="16" y="37"/>
                </a:lnTo>
                <a:lnTo>
                  <a:pt x="16" y="24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52" name="Freeform 63"/>
          <p:cNvSpPr>
            <a:spLocks/>
          </p:cNvSpPr>
          <p:nvPr/>
        </p:nvSpPr>
        <p:spPr bwMode="auto">
          <a:xfrm>
            <a:off x="7537450" y="865188"/>
            <a:ext cx="39688" cy="60325"/>
          </a:xfrm>
          <a:custGeom>
            <a:avLst/>
            <a:gdLst>
              <a:gd name="T0" fmla="*/ 24 w 25"/>
              <a:gd name="T1" fmla="*/ 13 h 38"/>
              <a:gd name="T2" fmla="*/ 24 w 25"/>
              <a:gd name="T3" fmla="*/ 13 h 38"/>
              <a:gd name="T4" fmla="*/ 24 w 25"/>
              <a:gd name="T5" fmla="*/ 13 h 38"/>
              <a:gd name="T6" fmla="*/ 24 w 25"/>
              <a:gd name="T7" fmla="*/ 13 h 38"/>
              <a:gd name="T8" fmla="*/ 24 w 25"/>
              <a:gd name="T9" fmla="*/ 0 h 38"/>
              <a:gd name="T10" fmla="*/ 24 w 25"/>
              <a:gd name="T11" fmla="*/ 0 h 38"/>
              <a:gd name="T12" fmla="*/ 24 w 25"/>
              <a:gd name="T13" fmla="*/ 0 h 38"/>
              <a:gd name="T14" fmla="*/ 24 w 25"/>
              <a:gd name="T15" fmla="*/ 0 h 38"/>
              <a:gd name="T16" fmla="*/ 24 w 25"/>
              <a:gd name="T17" fmla="*/ 0 h 38"/>
              <a:gd name="T18" fmla="*/ 12 w 25"/>
              <a:gd name="T19" fmla="*/ 0 h 38"/>
              <a:gd name="T20" fmla="*/ 12 w 25"/>
              <a:gd name="T21" fmla="*/ 0 h 38"/>
              <a:gd name="T22" fmla="*/ 12 w 25"/>
              <a:gd name="T23" fmla="*/ 0 h 38"/>
              <a:gd name="T24" fmla="*/ 0 w 25"/>
              <a:gd name="T25" fmla="*/ 0 h 38"/>
              <a:gd name="T26" fmla="*/ 0 w 25"/>
              <a:gd name="T27" fmla="*/ 0 h 38"/>
              <a:gd name="T28" fmla="*/ 0 w 25"/>
              <a:gd name="T29" fmla="*/ 0 h 38"/>
              <a:gd name="T30" fmla="*/ 0 w 25"/>
              <a:gd name="T31" fmla="*/ 13 h 38"/>
              <a:gd name="T32" fmla="*/ 0 w 25"/>
              <a:gd name="T33" fmla="*/ 13 h 38"/>
              <a:gd name="T34" fmla="*/ 0 w 25"/>
              <a:gd name="T35" fmla="*/ 13 h 38"/>
              <a:gd name="T36" fmla="*/ 0 w 25"/>
              <a:gd name="T37" fmla="*/ 24 h 38"/>
              <a:gd name="T38" fmla="*/ 0 w 25"/>
              <a:gd name="T39" fmla="*/ 24 h 38"/>
              <a:gd name="T40" fmla="*/ 0 w 25"/>
              <a:gd name="T41" fmla="*/ 24 h 38"/>
              <a:gd name="T42" fmla="*/ 0 w 25"/>
              <a:gd name="T43" fmla="*/ 24 h 38"/>
              <a:gd name="T44" fmla="*/ 0 w 25"/>
              <a:gd name="T45" fmla="*/ 24 h 38"/>
              <a:gd name="T46" fmla="*/ 12 w 25"/>
              <a:gd name="T47" fmla="*/ 37 h 38"/>
              <a:gd name="T48" fmla="*/ 12 w 25"/>
              <a:gd name="T49" fmla="*/ 37 h 38"/>
              <a:gd name="T50" fmla="*/ 12 w 25"/>
              <a:gd name="T51" fmla="*/ 37 h 38"/>
              <a:gd name="T52" fmla="*/ 24 w 25"/>
              <a:gd name="T53" fmla="*/ 37 h 38"/>
              <a:gd name="T54" fmla="*/ 24 w 25"/>
              <a:gd name="T55" fmla="*/ 24 h 38"/>
              <a:gd name="T56" fmla="*/ 24 w 25"/>
              <a:gd name="T57" fmla="*/ 24 h 38"/>
              <a:gd name="T58" fmla="*/ 24 w 25"/>
              <a:gd name="T59" fmla="*/ 24 h 38"/>
              <a:gd name="T60" fmla="*/ 24 w 25"/>
              <a:gd name="T61" fmla="*/ 24 h 38"/>
              <a:gd name="T62" fmla="*/ 24 w 25"/>
              <a:gd name="T63" fmla="*/ 24 h 38"/>
              <a:gd name="T64" fmla="*/ 24 w 25"/>
              <a:gd name="T65" fmla="*/ 24 h 38"/>
              <a:gd name="T66" fmla="*/ 24 w 25"/>
              <a:gd name="T67" fmla="*/ 13 h 3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5"/>
              <a:gd name="T103" fmla="*/ 0 h 38"/>
              <a:gd name="T104" fmla="*/ 25 w 25"/>
              <a:gd name="T105" fmla="*/ 38 h 3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5" h="38">
                <a:moveTo>
                  <a:pt x="24" y="13"/>
                </a:moveTo>
                <a:lnTo>
                  <a:pt x="24" y="13"/>
                </a:lnTo>
                <a:lnTo>
                  <a:pt x="24" y="0"/>
                </a:lnTo>
                <a:lnTo>
                  <a:pt x="12" y="0"/>
                </a:lnTo>
                <a:lnTo>
                  <a:pt x="0" y="0"/>
                </a:lnTo>
                <a:lnTo>
                  <a:pt x="0" y="13"/>
                </a:lnTo>
                <a:lnTo>
                  <a:pt x="0" y="24"/>
                </a:lnTo>
                <a:lnTo>
                  <a:pt x="12" y="37"/>
                </a:lnTo>
                <a:lnTo>
                  <a:pt x="24" y="37"/>
                </a:lnTo>
                <a:lnTo>
                  <a:pt x="24" y="24"/>
                </a:lnTo>
                <a:lnTo>
                  <a:pt x="24" y="1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53" name="Freeform 64"/>
          <p:cNvSpPr>
            <a:spLocks/>
          </p:cNvSpPr>
          <p:nvPr/>
        </p:nvSpPr>
        <p:spPr bwMode="auto">
          <a:xfrm>
            <a:off x="7289800" y="865188"/>
            <a:ext cx="173038" cy="230187"/>
          </a:xfrm>
          <a:custGeom>
            <a:avLst/>
            <a:gdLst>
              <a:gd name="T0" fmla="*/ 0 w 109"/>
              <a:gd name="T1" fmla="*/ 0 h 145"/>
              <a:gd name="T2" fmla="*/ 0 w 109"/>
              <a:gd name="T3" fmla="*/ 0 h 145"/>
              <a:gd name="T4" fmla="*/ 0 w 109"/>
              <a:gd name="T5" fmla="*/ 13 h 145"/>
              <a:gd name="T6" fmla="*/ 0 w 109"/>
              <a:gd name="T7" fmla="*/ 24 h 145"/>
              <a:gd name="T8" fmla="*/ 0 w 109"/>
              <a:gd name="T9" fmla="*/ 60 h 145"/>
              <a:gd name="T10" fmla="*/ 0 w 109"/>
              <a:gd name="T11" fmla="*/ 84 h 145"/>
              <a:gd name="T12" fmla="*/ 0 w 109"/>
              <a:gd name="T13" fmla="*/ 97 h 145"/>
              <a:gd name="T14" fmla="*/ 11 w 109"/>
              <a:gd name="T15" fmla="*/ 108 h 145"/>
              <a:gd name="T16" fmla="*/ 11 w 109"/>
              <a:gd name="T17" fmla="*/ 108 h 145"/>
              <a:gd name="T18" fmla="*/ 11 w 109"/>
              <a:gd name="T19" fmla="*/ 121 h 145"/>
              <a:gd name="T20" fmla="*/ 24 w 109"/>
              <a:gd name="T21" fmla="*/ 121 h 145"/>
              <a:gd name="T22" fmla="*/ 35 w 109"/>
              <a:gd name="T23" fmla="*/ 133 h 145"/>
              <a:gd name="T24" fmla="*/ 48 w 109"/>
              <a:gd name="T25" fmla="*/ 144 h 145"/>
              <a:gd name="T26" fmla="*/ 60 w 109"/>
              <a:gd name="T27" fmla="*/ 144 h 145"/>
              <a:gd name="T28" fmla="*/ 72 w 109"/>
              <a:gd name="T29" fmla="*/ 144 h 145"/>
              <a:gd name="T30" fmla="*/ 84 w 109"/>
              <a:gd name="T31" fmla="*/ 144 h 145"/>
              <a:gd name="T32" fmla="*/ 84 w 109"/>
              <a:gd name="T33" fmla="*/ 144 h 145"/>
              <a:gd name="T34" fmla="*/ 84 w 109"/>
              <a:gd name="T35" fmla="*/ 144 h 145"/>
              <a:gd name="T36" fmla="*/ 96 w 109"/>
              <a:gd name="T37" fmla="*/ 144 h 145"/>
              <a:gd name="T38" fmla="*/ 108 w 109"/>
              <a:gd name="T39" fmla="*/ 144 h 145"/>
              <a:gd name="T40" fmla="*/ 108 w 109"/>
              <a:gd name="T41" fmla="*/ 144 h 145"/>
              <a:gd name="T42" fmla="*/ 108 w 109"/>
              <a:gd name="T43" fmla="*/ 144 h 145"/>
              <a:gd name="T44" fmla="*/ 108 w 109"/>
              <a:gd name="T45" fmla="*/ 144 h 145"/>
              <a:gd name="T46" fmla="*/ 108 w 109"/>
              <a:gd name="T47" fmla="*/ 144 h 145"/>
              <a:gd name="T48" fmla="*/ 108 w 109"/>
              <a:gd name="T49" fmla="*/ 144 h 145"/>
              <a:gd name="T50" fmla="*/ 96 w 109"/>
              <a:gd name="T51" fmla="*/ 144 h 145"/>
              <a:gd name="T52" fmla="*/ 84 w 109"/>
              <a:gd name="T53" fmla="*/ 144 h 145"/>
              <a:gd name="T54" fmla="*/ 84 w 109"/>
              <a:gd name="T55" fmla="*/ 144 h 145"/>
              <a:gd name="T56" fmla="*/ 72 w 109"/>
              <a:gd name="T57" fmla="*/ 144 h 145"/>
              <a:gd name="T58" fmla="*/ 60 w 109"/>
              <a:gd name="T59" fmla="*/ 133 h 145"/>
              <a:gd name="T60" fmla="*/ 60 w 109"/>
              <a:gd name="T61" fmla="*/ 133 h 145"/>
              <a:gd name="T62" fmla="*/ 35 w 109"/>
              <a:gd name="T63" fmla="*/ 121 h 145"/>
              <a:gd name="T64" fmla="*/ 35 w 109"/>
              <a:gd name="T65" fmla="*/ 121 h 145"/>
              <a:gd name="T66" fmla="*/ 35 w 109"/>
              <a:gd name="T67" fmla="*/ 108 h 145"/>
              <a:gd name="T68" fmla="*/ 24 w 109"/>
              <a:gd name="T69" fmla="*/ 108 h 145"/>
              <a:gd name="T70" fmla="*/ 24 w 109"/>
              <a:gd name="T71" fmla="*/ 97 h 145"/>
              <a:gd name="T72" fmla="*/ 24 w 109"/>
              <a:gd name="T73" fmla="*/ 97 h 145"/>
              <a:gd name="T74" fmla="*/ 11 w 109"/>
              <a:gd name="T75" fmla="*/ 84 h 145"/>
              <a:gd name="T76" fmla="*/ 11 w 109"/>
              <a:gd name="T77" fmla="*/ 73 h 145"/>
              <a:gd name="T78" fmla="*/ 11 w 109"/>
              <a:gd name="T79" fmla="*/ 48 h 145"/>
              <a:gd name="T80" fmla="*/ 11 w 109"/>
              <a:gd name="T81" fmla="*/ 48 h 145"/>
              <a:gd name="T82" fmla="*/ 11 w 109"/>
              <a:gd name="T83" fmla="*/ 24 h 145"/>
              <a:gd name="T84" fmla="*/ 11 w 109"/>
              <a:gd name="T85" fmla="*/ 13 h 145"/>
              <a:gd name="T86" fmla="*/ 11 w 109"/>
              <a:gd name="T87" fmla="*/ 0 h 145"/>
              <a:gd name="T88" fmla="*/ 11 w 109"/>
              <a:gd name="T89" fmla="*/ 0 h 145"/>
              <a:gd name="T90" fmla="*/ 11 w 109"/>
              <a:gd name="T91" fmla="*/ 0 h 145"/>
              <a:gd name="T92" fmla="*/ 11 w 109"/>
              <a:gd name="T93" fmla="*/ 0 h 145"/>
              <a:gd name="T94" fmla="*/ 0 w 109"/>
              <a:gd name="T95" fmla="*/ 0 h 145"/>
              <a:gd name="T96" fmla="*/ 0 w 109"/>
              <a:gd name="T97" fmla="*/ 0 h 145"/>
              <a:gd name="T98" fmla="*/ 0 w 109"/>
              <a:gd name="T99" fmla="*/ 0 h 145"/>
              <a:gd name="T100" fmla="*/ 0 w 109"/>
              <a:gd name="T101" fmla="*/ 0 h 145"/>
              <a:gd name="T102" fmla="*/ 0 w 109"/>
              <a:gd name="T103" fmla="*/ 0 h 14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09"/>
              <a:gd name="T157" fmla="*/ 0 h 145"/>
              <a:gd name="T158" fmla="*/ 109 w 109"/>
              <a:gd name="T159" fmla="*/ 145 h 14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09" h="145">
                <a:moveTo>
                  <a:pt x="0" y="0"/>
                </a:moveTo>
                <a:lnTo>
                  <a:pt x="0" y="0"/>
                </a:lnTo>
                <a:lnTo>
                  <a:pt x="0" y="13"/>
                </a:lnTo>
                <a:lnTo>
                  <a:pt x="0" y="24"/>
                </a:lnTo>
                <a:lnTo>
                  <a:pt x="0" y="60"/>
                </a:lnTo>
                <a:lnTo>
                  <a:pt x="0" y="84"/>
                </a:lnTo>
                <a:lnTo>
                  <a:pt x="0" y="97"/>
                </a:lnTo>
                <a:lnTo>
                  <a:pt x="11" y="108"/>
                </a:lnTo>
                <a:lnTo>
                  <a:pt x="11" y="121"/>
                </a:lnTo>
                <a:lnTo>
                  <a:pt x="24" y="121"/>
                </a:lnTo>
                <a:lnTo>
                  <a:pt x="35" y="133"/>
                </a:lnTo>
                <a:lnTo>
                  <a:pt x="48" y="144"/>
                </a:lnTo>
                <a:lnTo>
                  <a:pt x="60" y="144"/>
                </a:lnTo>
                <a:lnTo>
                  <a:pt x="72" y="144"/>
                </a:lnTo>
                <a:lnTo>
                  <a:pt x="84" y="144"/>
                </a:lnTo>
                <a:lnTo>
                  <a:pt x="96" y="144"/>
                </a:lnTo>
                <a:lnTo>
                  <a:pt x="108" y="144"/>
                </a:lnTo>
                <a:lnTo>
                  <a:pt x="96" y="144"/>
                </a:lnTo>
                <a:lnTo>
                  <a:pt x="84" y="144"/>
                </a:lnTo>
                <a:lnTo>
                  <a:pt x="72" y="144"/>
                </a:lnTo>
                <a:lnTo>
                  <a:pt x="60" y="133"/>
                </a:lnTo>
                <a:lnTo>
                  <a:pt x="35" y="121"/>
                </a:lnTo>
                <a:lnTo>
                  <a:pt x="35" y="108"/>
                </a:lnTo>
                <a:lnTo>
                  <a:pt x="24" y="108"/>
                </a:lnTo>
                <a:lnTo>
                  <a:pt x="24" y="97"/>
                </a:lnTo>
                <a:lnTo>
                  <a:pt x="11" y="84"/>
                </a:lnTo>
                <a:lnTo>
                  <a:pt x="11" y="73"/>
                </a:lnTo>
                <a:lnTo>
                  <a:pt x="11" y="48"/>
                </a:lnTo>
                <a:lnTo>
                  <a:pt x="11" y="24"/>
                </a:lnTo>
                <a:lnTo>
                  <a:pt x="11" y="13"/>
                </a:lnTo>
                <a:lnTo>
                  <a:pt x="11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54" name="Freeform 65"/>
          <p:cNvSpPr>
            <a:spLocks/>
          </p:cNvSpPr>
          <p:nvPr/>
        </p:nvSpPr>
        <p:spPr bwMode="auto">
          <a:xfrm>
            <a:off x="7499350" y="960438"/>
            <a:ext cx="211138" cy="117475"/>
          </a:xfrm>
          <a:custGeom>
            <a:avLst/>
            <a:gdLst>
              <a:gd name="T0" fmla="*/ 132 w 133"/>
              <a:gd name="T1" fmla="*/ 0 h 74"/>
              <a:gd name="T2" fmla="*/ 132 w 133"/>
              <a:gd name="T3" fmla="*/ 0 h 74"/>
              <a:gd name="T4" fmla="*/ 121 w 133"/>
              <a:gd name="T5" fmla="*/ 13 h 74"/>
              <a:gd name="T6" fmla="*/ 121 w 133"/>
              <a:gd name="T7" fmla="*/ 24 h 74"/>
              <a:gd name="T8" fmla="*/ 121 w 133"/>
              <a:gd name="T9" fmla="*/ 24 h 74"/>
              <a:gd name="T10" fmla="*/ 108 w 133"/>
              <a:gd name="T11" fmla="*/ 37 h 74"/>
              <a:gd name="T12" fmla="*/ 96 w 133"/>
              <a:gd name="T13" fmla="*/ 37 h 74"/>
              <a:gd name="T14" fmla="*/ 96 w 133"/>
              <a:gd name="T15" fmla="*/ 37 h 74"/>
              <a:gd name="T16" fmla="*/ 85 w 133"/>
              <a:gd name="T17" fmla="*/ 48 h 74"/>
              <a:gd name="T18" fmla="*/ 72 w 133"/>
              <a:gd name="T19" fmla="*/ 48 h 74"/>
              <a:gd name="T20" fmla="*/ 61 w 133"/>
              <a:gd name="T21" fmla="*/ 61 h 74"/>
              <a:gd name="T22" fmla="*/ 48 w 133"/>
              <a:gd name="T23" fmla="*/ 61 h 74"/>
              <a:gd name="T24" fmla="*/ 36 w 133"/>
              <a:gd name="T25" fmla="*/ 61 h 74"/>
              <a:gd name="T26" fmla="*/ 24 w 133"/>
              <a:gd name="T27" fmla="*/ 61 h 74"/>
              <a:gd name="T28" fmla="*/ 12 w 133"/>
              <a:gd name="T29" fmla="*/ 48 h 74"/>
              <a:gd name="T30" fmla="*/ 12 w 133"/>
              <a:gd name="T31" fmla="*/ 48 h 74"/>
              <a:gd name="T32" fmla="*/ 0 w 133"/>
              <a:gd name="T33" fmla="*/ 61 h 74"/>
              <a:gd name="T34" fmla="*/ 12 w 133"/>
              <a:gd name="T35" fmla="*/ 61 h 74"/>
              <a:gd name="T36" fmla="*/ 12 w 133"/>
              <a:gd name="T37" fmla="*/ 61 h 74"/>
              <a:gd name="T38" fmla="*/ 12 w 133"/>
              <a:gd name="T39" fmla="*/ 61 h 74"/>
              <a:gd name="T40" fmla="*/ 24 w 133"/>
              <a:gd name="T41" fmla="*/ 61 h 74"/>
              <a:gd name="T42" fmla="*/ 36 w 133"/>
              <a:gd name="T43" fmla="*/ 61 h 74"/>
              <a:gd name="T44" fmla="*/ 48 w 133"/>
              <a:gd name="T45" fmla="*/ 73 h 74"/>
              <a:gd name="T46" fmla="*/ 48 w 133"/>
              <a:gd name="T47" fmla="*/ 73 h 74"/>
              <a:gd name="T48" fmla="*/ 48 w 133"/>
              <a:gd name="T49" fmla="*/ 73 h 74"/>
              <a:gd name="T50" fmla="*/ 61 w 133"/>
              <a:gd name="T51" fmla="*/ 73 h 74"/>
              <a:gd name="T52" fmla="*/ 72 w 133"/>
              <a:gd name="T53" fmla="*/ 73 h 74"/>
              <a:gd name="T54" fmla="*/ 85 w 133"/>
              <a:gd name="T55" fmla="*/ 61 h 74"/>
              <a:gd name="T56" fmla="*/ 96 w 133"/>
              <a:gd name="T57" fmla="*/ 61 h 74"/>
              <a:gd name="T58" fmla="*/ 96 w 133"/>
              <a:gd name="T59" fmla="*/ 48 h 74"/>
              <a:gd name="T60" fmla="*/ 108 w 133"/>
              <a:gd name="T61" fmla="*/ 48 h 74"/>
              <a:gd name="T62" fmla="*/ 108 w 133"/>
              <a:gd name="T63" fmla="*/ 37 h 74"/>
              <a:gd name="T64" fmla="*/ 108 w 133"/>
              <a:gd name="T65" fmla="*/ 37 h 74"/>
              <a:gd name="T66" fmla="*/ 121 w 133"/>
              <a:gd name="T67" fmla="*/ 37 h 74"/>
              <a:gd name="T68" fmla="*/ 121 w 133"/>
              <a:gd name="T69" fmla="*/ 24 h 74"/>
              <a:gd name="T70" fmla="*/ 132 w 133"/>
              <a:gd name="T71" fmla="*/ 24 h 74"/>
              <a:gd name="T72" fmla="*/ 132 w 133"/>
              <a:gd name="T73" fmla="*/ 13 h 74"/>
              <a:gd name="T74" fmla="*/ 132 w 133"/>
              <a:gd name="T75" fmla="*/ 0 h 74"/>
              <a:gd name="T76" fmla="*/ 132 w 133"/>
              <a:gd name="T77" fmla="*/ 0 h 74"/>
              <a:gd name="T78" fmla="*/ 132 w 133"/>
              <a:gd name="T79" fmla="*/ 0 h 74"/>
              <a:gd name="T80" fmla="*/ 132 w 133"/>
              <a:gd name="T81" fmla="*/ 0 h 74"/>
              <a:gd name="T82" fmla="*/ 132 w 133"/>
              <a:gd name="T83" fmla="*/ 0 h 74"/>
              <a:gd name="T84" fmla="*/ 132 w 133"/>
              <a:gd name="T85" fmla="*/ 0 h 7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33"/>
              <a:gd name="T130" fmla="*/ 0 h 74"/>
              <a:gd name="T131" fmla="*/ 133 w 133"/>
              <a:gd name="T132" fmla="*/ 74 h 7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33" h="74">
                <a:moveTo>
                  <a:pt x="132" y="0"/>
                </a:moveTo>
                <a:lnTo>
                  <a:pt x="132" y="0"/>
                </a:lnTo>
                <a:lnTo>
                  <a:pt x="121" y="13"/>
                </a:lnTo>
                <a:lnTo>
                  <a:pt x="121" y="24"/>
                </a:lnTo>
                <a:lnTo>
                  <a:pt x="108" y="37"/>
                </a:lnTo>
                <a:lnTo>
                  <a:pt x="96" y="37"/>
                </a:lnTo>
                <a:lnTo>
                  <a:pt x="85" y="48"/>
                </a:lnTo>
                <a:lnTo>
                  <a:pt x="72" y="48"/>
                </a:lnTo>
                <a:lnTo>
                  <a:pt x="61" y="61"/>
                </a:lnTo>
                <a:lnTo>
                  <a:pt x="48" y="61"/>
                </a:lnTo>
                <a:lnTo>
                  <a:pt x="36" y="61"/>
                </a:lnTo>
                <a:lnTo>
                  <a:pt x="24" y="61"/>
                </a:lnTo>
                <a:lnTo>
                  <a:pt x="12" y="48"/>
                </a:lnTo>
                <a:lnTo>
                  <a:pt x="0" y="61"/>
                </a:lnTo>
                <a:lnTo>
                  <a:pt x="12" y="61"/>
                </a:lnTo>
                <a:lnTo>
                  <a:pt x="24" y="61"/>
                </a:lnTo>
                <a:lnTo>
                  <a:pt x="36" y="61"/>
                </a:lnTo>
                <a:lnTo>
                  <a:pt x="48" y="73"/>
                </a:lnTo>
                <a:lnTo>
                  <a:pt x="61" y="73"/>
                </a:lnTo>
                <a:lnTo>
                  <a:pt x="72" y="73"/>
                </a:lnTo>
                <a:lnTo>
                  <a:pt x="85" y="61"/>
                </a:lnTo>
                <a:lnTo>
                  <a:pt x="96" y="61"/>
                </a:lnTo>
                <a:lnTo>
                  <a:pt x="96" y="48"/>
                </a:lnTo>
                <a:lnTo>
                  <a:pt x="108" y="48"/>
                </a:lnTo>
                <a:lnTo>
                  <a:pt x="108" y="37"/>
                </a:lnTo>
                <a:lnTo>
                  <a:pt x="121" y="37"/>
                </a:lnTo>
                <a:lnTo>
                  <a:pt x="121" y="24"/>
                </a:lnTo>
                <a:lnTo>
                  <a:pt x="132" y="24"/>
                </a:lnTo>
                <a:lnTo>
                  <a:pt x="132" y="13"/>
                </a:lnTo>
                <a:lnTo>
                  <a:pt x="132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55" name="Freeform 66"/>
          <p:cNvSpPr>
            <a:spLocks/>
          </p:cNvSpPr>
          <p:nvPr/>
        </p:nvSpPr>
        <p:spPr bwMode="auto">
          <a:xfrm>
            <a:off x="7537450" y="1019175"/>
            <a:ext cx="173038" cy="96838"/>
          </a:xfrm>
          <a:custGeom>
            <a:avLst/>
            <a:gdLst>
              <a:gd name="T0" fmla="*/ 108 w 109"/>
              <a:gd name="T1" fmla="*/ 0 h 61"/>
              <a:gd name="T2" fmla="*/ 108 w 109"/>
              <a:gd name="T3" fmla="*/ 0 h 61"/>
              <a:gd name="T4" fmla="*/ 97 w 109"/>
              <a:gd name="T5" fmla="*/ 0 h 61"/>
              <a:gd name="T6" fmla="*/ 97 w 109"/>
              <a:gd name="T7" fmla="*/ 11 h 61"/>
              <a:gd name="T8" fmla="*/ 97 w 109"/>
              <a:gd name="T9" fmla="*/ 11 h 61"/>
              <a:gd name="T10" fmla="*/ 97 w 109"/>
              <a:gd name="T11" fmla="*/ 11 h 61"/>
              <a:gd name="T12" fmla="*/ 84 w 109"/>
              <a:gd name="T13" fmla="*/ 24 h 61"/>
              <a:gd name="T14" fmla="*/ 84 w 109"/>
              <a:gd name="T15" fmla="*/ 24 h 61"/>
              <a:gd name="T16" fmla="*/ 72 w 109"/>
              <a:gd name="T17" fmla="*/ 36 h 61"/>
              <a:gd name="T18" fmla="*/ 72 w 109"/>
              <a:gd name="T19" fmla="*/ 47 h 61"/>
              <a:gd name="T20" fmla="*/ 61 w 109"/>
              <a:gd name="T21" fmla="*/ 47 h 61"/>
              <a:gd name="T22" fmla="*/ 48 w 109"/>
              <a:gd name="T23" fmla="*/ 47 h 61"/>
              <a:gd name="T24" fmla="*/ 48 w 109"/>
              <a:gd name="T25" fmla="*/ 47 h 61"/>
              <a:gd name="T26" fmla="*/ 37 w 109"/>
              <a:gd name="T27" fmla="*/ 47 h 61"/>
              <a:gd name="T28" fmla="*/ 24 w 109"/>
              <a:gd name="T29" fmla="*/ 47 h 61"/>
              <a:gd name="T30" fmla="*/ 24 w 109"/>
              <a:gd name="T31" fmla="*/ 47 h 61"/>
              <a:gd name="T32" fmla="*/ 24 w 109"/>
              <a:gd name="T33" fmla="*/ 47 h 61"/>
              <a:gd name="T34" fmla="*/ 24 w 109"/>
              <a:gd name="T35" fmla="*/ 47 h 61"/>
              <a:gd name="T36" fmla="*/ 12 w 109"/>
              <a:gd name="T37" fmla="*/ 47 h 61"/>
              <a:gd name="T38" fmla="*/ 0 w 109"/>
              <a:gd name="T39" fmla="*/ 47 h 61"/>
              <a:gd name="T40" fmla="*/ 0 w 109"/>
              <a:gd name="T41" fmla="*/ 47 h 61"/>
              <a:gd name="T42" fmla="*/ 0 w 109"/>
              <a:gd name="T43" fmla="*/ 47 h 61"/>
              <a:gd name="T44" fmla="*/ 0 w 109"/>
              <a:gd name="T45" fmla="*/ 47 h 61"/>
              <a:gd name="T46" fmla="*/ 0 w 109"/>
              <a:gd name="T47" fmla="*/ 47 h 61"/>
              <a:gd name="T48" fmla="*/ 12 w 109"/>
              <a:gd name="T49" fmla="*/ 60 h 61"/>
              <a:gd name="T50" fmla="*/ 24 w 109"/>
              <a:gd name="T51" fmla="*/ 60 h 61"/>
              <a:gd name="T52" fmla="*/ 24 w 109"/>
              <a:gd name="T53" fmla="*/ 60 h 61"/>
              <a:gd name="T54" fmla="*/ 24 w 109"/>
              <a:gd name="T55" fmla="*/ 60 h 61"/>
              <a:gd name="T56" fmla="*/ 37 w 109"/>
              <a:gd name="T57" fmla="*/ 60 h 61"/>
              <a:gd name="T58" fmla="*/ 48 w 109"/>
              <a:gd name="T59" fmla="*/ 60 h 61"/>
              <a:gd name="T60" fmla="*/ 61 w 109"/>
              <a:gd name="T61" fmla="*/ 47 h 61"/>
              <a:gd name="T62" fmla="*/ 61 w 109"/>
              <a:gd name="T63" fmla="*/ 47 h 61"/>
              <a:gd name="T64" fmla="*/ 72 w 109"/>
              <a:gd name="T65" fmla="*/ 47 h 61"/>
              <a:gd name="T66" fmla="*/ 72 w 109"/>
              <a:gd name="T67" fmla="*/ 47 h 61"/>
              <a:gd name="T68" fmla="*/ 72 w 109"/>
              <a:gd name="T69" fmla="*/ 47 h 61"/>
              <a:gd name="T70" fmla="*/ 84 w 109"/>
              <a:gd name="T71" fmla="*/ 36 h 61"/>
              <a:gd name="T72" fmla="*/ 97 w 109"/>
              <a:gd name="T73" fmla="*/ 24 h 61"/>
              <a:gd name="T74" fmla="*/ 97 w 109"/>
              <a:gd name="T75" fmla="*/ 11 h 61"/>
              <a:gd name="T76" fmla="*/ 108 w 109"/>
              <a:gd name="T77" fmla="*/ 11 h 61"/>
              <a:gd name="T78" fmla="*/ 108 w 109"/>
              <a:gd name="T79" fmla="*/ 0 h 61"/>
              <a:gd name="T80" fmla="*/ 108 w 109"/>
              <a:gd name="T81" fmla="*/ 0 h 61"/>
              <a:gd name="T82" fmla="*/ 108 w 109"/>
              <a:gd name="T83" fmla="*/ 0 h 61"/>
              <a:gd name="T84" fmla="*/ 108 w 109"/>
              <a:gd name="T85" fmla="*/ 0 h 61"/>
              <a:gd name="T86" fmla="*/ 108 w 109"/>
              <a:gd name="T87" fmla="*/ 0 h 6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09"/>
              <a:gd name="T133" fmla="*/ 0 h 61"/>
              <a:gd name="T134" fmla="*/ 109 w 109"/>
              <a:gd name="T135" fmla="*/ 61 h 6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09" h="61">
                <a:moveTo>
                  <a:pt x="108" y="0"/>
                </a:moveTo>
                <a:lnTo>
                  <a:pt x="108" y="0"/>
                </a:lnTo>
                <a:lnTo>
                  <a:pt x="97" y="0"/>
                </a:lnTo>
                <a:lnTo>
                  <a:pt x="97" y="11"/>
                </a:lnTo>
                <a:lnTo>
                  <a:pt x="84" y="24"/>
                </a:lnTo>
                <a:lnTo>
                  <a:pt x="72" y="36"/>
                </a:lnTo>
                <a:lnTo>
                  <a:pt x="72" y="47"/>
                </a:lnTo>
                <a:lnTo>
                  <a:pt x="61" y="47"/>
                </a:lnTo>
                <a:lnTo>
                  <a:pt x="48" y="47"/>
                </a:lnTo>
                <a:lnTo>
                  <a:pt x="37" y="47"/>
                </a:lnTo>
                <a:lnTo>
                  <a:pt x="24" y="47"/>
                </a:lnTo>
                <a:lnTo>
                  <a:pt x="12" y="47"/>
                </a:lnTo>
                <a:lnTo>
                  <a:pt x="0" y="47"/>
                </a:lnTo>
                <a:lnTo>
                  <a:pt x="12" y="60"/>
                </a:lnTo>
                <a:lnTo>
                  <a:pt x="24" y="60"/>
                </a:lnTo>
                <a:lnTo>
                  <a:pt x="37" y="60"/>
                </a:lnTo>
                <a:lnTo>
                  <a:pt x="48" y="60"/>
                </a:lnTo>
                <a:lnTo>
                  <a:pt x="61" y="47"/>
                </a:lnTo>
                <a:lnTo>
                  <a:pt x="72" y="47"/>
                </a:lnTo>
                <a:lnTo>
                  <a:pt x="84" y="36"/>
                </a:lnTo>
                <a:lnTo>
                  <a:pt x="97" y="24"/>
                </a:lnTo>
                <a:lnTo>
                  <a:pt x="97" y="11"/>
                </a:lnTo>
                <a:lnTo>
                  <a:pt x="108" y="11"/>
                </a:lnTo>
                <a:lnTo>
                  <a:pt x="108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56" name="Freeform 67"/>
          <p:cNvSpPr>
            <a:spLocks/>
          </p:cNvSpPr>
          <p:nvPr/>
        </p:nvSpPr>
        <p:spPr bwMode="auto">
          <a:xfrm>
            <a:off x="7575550" y="1093788"/>
            <a:ext cx="117475" cy="60325"/>
          </a:xfrm>
          <a:custGeom>
            <a:avLst/>
            <a:gdLst>
              <a:gd name="T0" fmla="*/ 73 w 74"/>
              <a:gd name="T1" fmla="*/ 0 h 38"/>
              <a:gd name="T2" fmla="*/ 73 w 74"/>
              <a:gd name="T3" fmla="*/ 0 h 38"/>
              <a:gd name="T4" fmla="*/ 60 w 74"/>
              <a:gd name="T5" fmla="*/ 0 h 38"/>
              <a:gd name="T6" fmla="*/ 60 w 74"/>
              <a:gd name="T7" fmla="*/ 0 h 38"/>
              <a:gd name="T8" fmla="*/ 48 w 74"/>
              <a:gd name="T9" fmla="*/ 13 h 38"/>
              <a:gd name="T10" fmla="*/ 37 w 74"/>
              <a:gd name="T11" fmla="*/ 24 h 38"/>
              <a:gd name="T12" fmla="*/ 24 w 74"/>
              <a:gd name="T13" fmla="*/ 24 h 38"/>
              <a:gd name="T14" fmla="*/ 24 w 74"/>
              <a:gd name="T15" fmla="*/ 24 h 38"/>
              <a:gd name="T16" fmla="*/ 13 w 74"/>
              <a:gd name="T17" fmla="*/ 24 h 38"/>
              <a:gd name="T18" fmla="*/ 0 w 74"/>
              <a:gd name="T19" fmla="*/ 24 h 38"/>
              <a:gd name="T20" fmla="*/ 0 w 74"/>
              <a:gd name="T21" fmla="*/ 24 h 38"/>
              <a:gd name="T22" fmla="*/ 0 w 74"/>
              <a:gd name="T23" fmla="*/ 24 h 38"/>
              <a:gd name="T24" fmla="*/ 0 w 74"/>
              <a:gd name="T25" fmla="*/ 24 h 38"/>
              <a:gd name="T26" fmla="*/ 0 w 74"/>
              <a:gd name="T27" fmla="*/ 24 h 38"/>
              <a:gd name="T28" fmla="*/ 0 w 74"/>
              <a:gd name="T29" fmla="*/ 24 h 38"/>
              <a:gd name="T30" fmla="*/ 0 w 74"/>
              <a:gd name="T31" fmla="*/ 37 h 38"/>
              <a:gd name="T32" fmla="*/ 0 w 74"/>
              <a:gd name="T33" fmla="*/ 37 h 38"/>
              <a:gd name="T34" fmla="*/ 24 w 74"/>
              <a:gd name="T35" fmla="*/ 37 h 38"/>
              <a:gd name="T36" fmla="*/ 37 w 74"/>
              <a:gd name="T37" fmla="*/ 37 h 38"/>
              <a:gd name="T38" fmla="*/ 37 w 74"/>
              <a:gd name="T39" fmla="*/ 37 h 38"/>
              <a:gd name="T40" fmla="*/ 48 w 74"/>
              <a:gd name="T41" fmla="*/ 24 h 38"/>
              <a:gd name="T42" fmla="*/ 48 w 74"/>
              <a:gd name="T43" fmla="*/ 13 h 38"/>
              <a:gd name="T44" fmla="*/ 60 w 74"/>
              <a:gd name="T45" fmla="*/ 13 h 38"/>
              <a:gd name="T46" fmla="*/ 73 w 74"/>
              <a:gd name="T47" fmla="*/ 0 h 38"/>
              <a:gd name="T48" fmla="*/ 73 w 74"/>
              <a:gd name="T49" fmla="*/ 0 h 38"/>
              <a:gd name="T50" fmla="*/ 73 w 74"/>
              <a:gd name="T51" fmla="*/ 0 h 38"/>
              <a:gd name="T52" fmla="*/ 73 w 74"/>
              <a:gd name="T53" fmla="*/ 0 h 38"/>
              <a:gd name="T54" fmla="*/ 73 w 74"/>
              <a:gd name="T55" fmla="*/ 0 h 38"/>
              <a:gd name="T56" fmla="*/ 73 w 74"/>
              <a:gd name="T57" fmla="*/ 0 h 38"/>
              <a:gd name="T58" fmla="*/ 73 w 74"/>
              <a:gd name="T59" fmla="*/ 0 h 38"/>
              <a:gd name="T60" fmla="*/ 73 w 74"/>
              <a:gd name="T61" fmla="*/ 0 h 3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74"/>
              <a:gd name="T94" fmla="*/ 0 h 38"/>
              <a:gd name="T95" fmla="*/ 74 w 74"/>
              <a:gd name="T96" fmla="*/ 38 h 38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74" h="38">
                <a:moveTo>
                  <a:pt x="73" y="0"/>
                </a:moveTo>
                <a:lnTo>
                  <a:pt x="73" y="0"/>
                </a:lnTo>
                <a:lnTo>
                  <a:pt x="60" y="0"/>
                </a:lnTo>
                <a:lnTo>
                  <a:pt x="48" y="13"/>
                </a:lnTo>
                <a:lnTo>
                  <a:pt x="37" y="24"/>
                </a:lnTo>
                <a:lnTo>
                  <a:pt x="24" y="24"/>
                </a:lnTo>
                <a:lnTo>
                  <a:pt x="13" y="24"/>
                </a:lnTo>
                <a:lnTo>
                  <a:pt x="0" y="24"/>
                </a:lnTo>
                <a:lnTo>
                  <a:pt x="0" y="37"/>
                </a:lnTo>
                <a:lnTo>
                  <a:pt x="24" y="37"/>
                </a:lnTo>
                <a:lnTo>
                  <a:pt x="37" y="37"/>
                </a:lnTo>
                <a:lnTo>
                  <a:pt x="48" y="24"/>
                </a:lnTo>
                <a:lnTo>
                  <a:pt x="48" y="13"/>
                </a:lnTo>
                <a:lnTo>
                  <a:pt x="60" y="13"/>
                </a:lnTo>
                <a:lnTo>
                  <a:pt x="73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57" name="Freeform 68"/>
          <p:cNvSpPr>
            <a:spLocks/>
          </p:cNvSpPr>
          <p:nvPr/>
        </p:nvSpPr>
        <p:spPr bwMode="auto">
          <a:xfrm>
            <a:off x="7596188" y="1173163"/>
            <a:ext cx="76200" cy="26987"/>
          </a:xfrm>
          <a:custGeom>
            <a:avLst/>
            <a:gdLst>
              <a:gd name="T0" fmla="*/ 35 w 48"/>
              <a:gd name="T1" fmla="*/ 0 h 17"/>
              <a:gd name="T2" fmla="*/ 35 w 48"/>
              <a:gd name="T3" fmla="*/ 0 h 17"/>
              <a:gd name="T4" fmla="*/ 35 w 48"/>
              <a:gd name="T5" fmla="*/ 0 h 17"/>
              <a:gd name="T6" fmla="*/ 35 w 48"/>
              <a:gd name="T7" fmla="*/ 0 h 17"/>
              <a:gd name="T8" fmla="*/ 35 w 48"/>
              <a:gd name="T9" fmla="*/ 0 h 17"/>
              <a:gd name="T10" fmla="*/ 35 w 48"/>
              <a:gd name="T11" fmla="*/ 0 h 17"/>
              <a:gd name="T12" fmla="*/ 24 w 48"/>
              <a:gd name="T13" fmla="*/ 0 h 17"/>
              <a:gd name="T14" fmla="*/ 24 w 48"/>
              <a:gd name="T15" fmla="*/ 0 h 17"/>
              <a:gd name="T16" fmla="*/ 11 w 48"/>
              <a:gd name="T17" fmla="*/ 0 h 17"/>
              <a:gd name="T18" fmla="*/ 0 w 48"/>
              <a:gd name="T19" fmla="*/ 0 h 17"/>
              <a:gd name="T20" fmla="*/ 0 w 48"/>
              <a:gd name="T21" fmla="*/ 0 h 17"/>
              <a:gd name="T22" fmla="*/ 0 w 48"/>
              <a:gd name="T23" fmla="*/ 0 h 17"/>
              <a:gd name="T24" fmla="*/ 0 w 48"/>
              <a:gd name="T25" fmla="*/ 0 h 17"/>
              <a:gd name="T26" fmla="*/ 0 w 48"/>
              <a:gd name="T27" fmla="*/ 0 h 17"/>
              <a:gd name="T28" fmla="*/ 0 w 48"/>
              <a:gd name="T29" fmla="*/ 0 h 17"/>
              <a:gd name="T30" fmla="*/ 11 w 48"/>
              <a:gd name="T31" fmla="*/ 16 h 17"/>
              <a:gd name="T32" fmla="*/ 24 w 48"/>
              <a:gd name="T33" fmla="*/ 16 h 17"/>
              <a:gd name="T34" fmla="*/ 35 w 48"/>
              <a:gd name="T35" fmla="*/ 16 h 17"/>
              <a:gd name="T36" fmla="*/ 35 w 48"/>
              <a:gd name="T37" fmla="*/ 16 h 17"/>
              <a:gd name="T38" fmla="*/ 35 w 48"/>
              <a:gd name="T39" fmla="*/ 0 h 17"/>
              <a:gd name="T40" fmla="*/ 35 w 48"/>
              <a:gd name="T41" fmla="*/ 0 h 17"/>
              <a:gd name="T42" fmla="*/ 47 w 48"/>
              <a:gd name="T43" fmla="*/ 0 h 17"/>
              <a:gd name="T44" fmla="*/ 47 w 48"/>
              <a:gd name="T45" fmla="*/ 0 h 17"/>
              <a:gd name="T46" fmla="*/ 47 w 48"/>
              <a:gd name="T47" fmla="*/ 0 h 17"/>
              <a:gd name="T48" fmla="*/ 47 w 48"/>
              <a:gd name="T49" fmla="*/ 0 h 17"/>
              <a:gd name="T50" fmla="*/ 47 w 48"/>
              <a:gd name="T51" fmla="*/ 0 h 17"/>
              <a:gd name="T52" fmla="*/ 35 w 48"/>
              <a:gd name="T53" fmla="*/ 0 h 1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48"/>
              <a:gd name="T82" fmla="*/ 0 h 17"/>
              <a:gd name="T83" fmla="*/ 48 w 48"/>
              <a:gd name="T84" fmla="*/ 17 h 17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48" h="17">
                <a:moveTo>
                  <a:pt x="35" y="0"/>
                </a:moveTo>
                <a:lnTo>
                  <a:pt x="35" y="0"/>
                </a:lnTo>
                <a:lnTo>
                  <a:pt x="24" y="0"/>
                </a:lnTo>
                <a:lnTo>
                  <a:pt x="11" y="0"/>
                </a:lnTo>
                <a:lnTo>
                  <a:pt x="0" y="0"/>
                </a:lnTo>
                <a:lnTo>
                  <a:pt x="11" y="16"/>
                </a:lnTo>
                <a:lnTo>
                  <a:pt x="24" y="16"/>
                </a:lnTo>
                <a:lnTo>
                  <a:pt x="35" y="16"/>
                </a:lnTo>
                <a:lnTo>
                  <a:pt x="35" y="0"/>
                </a:lnTo>
                <a:lnTo>
                  <a:pt x="47" y="0"/>
                </a:lnTo>
                <a:lnTo>
                  <a:pt x="35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58" name="Freeform 69"/>
          <p:cNvSpPr>
            <a:spLocks/>
          </p:cNvSpPr>
          <p:nvPr/>
        </p:nvSpPr>
        <p:spPr bwMode="auto">
          <a:xfrm>
            <a:off x="7385050" y="1323975"/>
            <a:ext cx="153988" cy="155575"/>
          </a:xfrm>
          <a:custGeom>
            <a:avLst/>
            <a:gdLst>
              <a:gd name="T0" fmla="*/ 84 w 97"/>
              <a:gd name="T1" fmla="*/ 0 h 98"/>
              <a:gd name="T2" fmla="*/ 84 w 97"/>
              <a:gd name="T3" fmla="*/ 12 h 98"/>
              <a:gd name="T4" fmla="*/ 84 w 97"/>
              <a:gd name="T5" fmla="*/ 24 h 98"/>
              <a:gd name="T6" fmla="*/ 72 w 97"/>
              <a:gd name="T7" fmla="*/ 48 h 98"/>
              <a:gd name="T8" fmla="*/ 72 w 97"/>
              <a:gd name="T9" fmla="*/ 60 h 98"/>
              <a:gd name="T10" fmla="*/ 60 w 97"/>
              <a:gd name="T11" fmla="*/ 72 h 98"/>
              <a:gd name="T12" fmla="*/ 48 w 97"/>
              <a:gd name="T13" fmla="*/ 72 h 98"/>
              <a:gd name="T14" fmla="*/ 36 w 97"/>
              <a:gd name="T15" fmla="*/ 72 h 98"/>
              <a:gd name="T16" fmla="*/ 36 w 97"/>
              <a:gd name="T17" fmla="*/ 72 h 98"/>
              <a:gd name="T18" fmla="*/ 24 w 97"/>
              <a:gd name="T19" fmla="*/ 72 h 98"/>
              <a:gd name="T20" fmla="*/ 24 w 97"/>
              <a:gd name="T21" fmla="*/ 84 h 98"/>
              <a:gd name="T22" fmla="*/ 36 w 97"/>
              <a:gd name="T23" fmla="*/ 84 h 98"/>
              <a:gd name="T24" fmla="*/ 48 w 97"/>
              <a:gd name="T25" fmla="*/ 97 h 98"/>
              <a:gd name="T26" fmla="*/ 48 w 97"/>
              <a:gd name="T27" fmla="*/ 97 h 98"/>
              <a:gd name="T28" fmla="*/ 48 w 97"/>
              <a:gd name="T29" fmla="*/ 97 h 98"/>
              <a:gd name="T30" fmla="*/ 48 w 97"/>
              <a:gd name="T31" fmla="*/ 72 h 98"/>
              <a:gd name="T32" fmla="*/ 36 w 97"/>
              <a:gd name="T33" fmla="*/ 48 h 98"/>
              <a:gd name="T34" fmla="*/ 36 w 97"/>
              <a:gd name="T35" fmla="*/ 48 h 98"/>
              <a:gd name="T36" fmla="*/ 24 w 97"/>
              <a:gd name="T37" fmla="*/ 37 h 98"/>
              <a:gd name="T38" fmla="*/ 12 w 97"/>
              <a:gd name="T39" fmla="*/ 24 h 98"/>
              <a:gd name="T40" fmla="*/ 0 w 97"/>
              <a:gd name="T41" fmla="*/ 0 h 98"/>
              <a:gd name="T42" fmla="*/ 0 w 97"/>
              <a:gd name="T43" fmla="*/ 0 h 98"/>
              <a:gd name="T44" fmla="*/ 0 w 97"/>
              <a:gd name="T45" fmla="*/ 0 h 98"/>
              <a:gd name="T46" fmla="*/ 0 w 97"/>
              <a:gd name="T47" fmla="*/ 0 h 98"/>
              <a:gd name="T48" fmla="*/ 0 w 97"/>
              <a:gd name="T49" fmla="*/ 24 h 98"/>
              <a:gd name="T50" fmla="*/ 12 w 97"/>
              <a:gd name="T51" fmla="*/ 48 h 98"/>
              <a:gd name="T52" fmla="*/ 24 w 97"/>
              <a:gd name="T53" fmla="*/ 48 h 98"/>
              <a:gd name="T54" fmla="*/ 24 w 97"/>
              <a:gd name="T55" fmla="*/ 60 h 98"/>
              <a:gd name="T56" fmla="*/ 24 w 97"/>
              <a:gd name="T57" fmla="*/ 72 h 98"/>
              <a:gd name="T58" fmla="*/ 24 w 97"/>
              <a:gd name="T59" fmla="*/ 97 h 98"/>
              <a:gd name="T60" fmla="*/ 24 w 97"/>
              <a:gd name="T61" fmla="*/ 97 h 98"/>
              <a:gd name="T62" fmla="*/ 24 w 97"/>
              <a:gd name="T63" fmla="*/ 97 h 98"/>
              <a:gd name="T64" fmla="*/ 24 w 97"/>
              <a:gd name="T65" fmla="*/ 97 h 98"/>
              <a:gd name="T66" fmla="*/ 48 w 97"/>
              <a:gd name="T67" fmla="*/ 97 h 98"/>
              <a:gd name="T68" fmla="*/ 60 w 97"/>
              <a:gd name="T69" fmla="*/ 97 h 98"/>
              <a:gd name="T70" fmla="*/ 72 w 97"/>
              <a:gd name="T71" fmla="*/ 97 h 98"/>
              <a:gd name="T72" fmla="*/ 72 w 97"/>
              <a:gd name="T73" fmla="*/ 84 h 98"/>
              <a:gd name="T74" fmla="*/ 84 w 97"/>
              <a:gd name="T75" fmla="*/ 60 h 98"/>
              <a:gd name="T76" fmla="*/ 84 w 97"/>
              <a:gd name="T77" fmla="*/ 37 h 98"/>
              <a:gd name="T78" fmla="*/ 96 w 97"/>
              <a:gd name="T79" fmla="*/ 0 h 98"/>
              <a:gd name="T80" fmla="*/ 96 w 97"/>
              <a:gd name="T81" fmla="*/ 0 h 98"/>
              <a:gd name="T82" fmla="*/ 84 w 97"/>
              <a:gd name="T83" fmla="*/ 0 h 9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97"/>
              <a:gd name="T127" fmla="*/ 0 h 98"/>
              <a:gd name="T128" fmla="*/ 97 w 97"/>
              <a:gd name="T129" fmla="*/ 98 h 98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97" h="98">
                <a:moveTo>
                  <a:pt x="84" y="0"/>
                </a:moveTo>
                <a:lnTo>
                  <a:pt x="84" y="0"/>
                </a:lnTo>
                <a:lnTo>
                  <a:pt x="84" y="12"/>
                </a:lnTo>
                <a:lnTo>
                  <a:pt x="84" y="24"/>
                </a:lnTo>
                <a:lnTo>
                  <a:pt x="84" y="37"/>
                </a:lnTo>
                <a:lnTo>
                  <a:pt x="72" y="48"/>
                </a:lnTo>
                <a:lnTo>
                  <a:pt x="72" y="60"/>
                </a:lnTo>
                <a:lnTo>
                  <a:pt x="60" y="60"/>
                </a:lnTo>
                <a:lnTo>
                  <a:pt x="60" y="72"/>
                </a:lnTo>
                <a:lnTo>
                  <a:pt x="48" y="72"/>
                </a:lnTo>
                <a:lnTo>
                  <a:pt x="36" y="72"/>
                </a:lnTo>
                <a:lnTo>
                  <a:pt x="24" y="72"/>
                </a:lnTo>
                <a:lnTo>
                  <a:pt x="24" y="84"/>
                </a:lnTo>
                <a:lnTo>
                  <a:pt x="36" y="84"/>
                </a:lnTo>
                <a:lnTo>
                  <a:pt x="36" y="97"/>
                </a:lnTo>
                <a:lnTo>
                  <a:pt x="48" y="97"/>
                </a:lnTo>
                <a:lnTo>
                  <a:pt x="48" y="84"/>
                </a:lnTo>
                <a:lnTo>
                  <a:pt x="48" y="72"/>
                </a:lnTo>
                <a:lnTo>
                  <a:pt x="48" y="60"/>
                </a:lnTo>
                <a:lnTo>
                  <a:pt x="36" y="48"/>
                </a:lnTo>
                <a:lnTo>
                  <a:pt x="24" y="37"/>
                </a:lnTo>
                <a:lnTo>
                  <a:pt x="24" y="24"/>
                </a:lnTo>
                <a:lnTo>
                  <a:pt x="12" y="24"/>
                </a:lnTo>
                <a:lnTo>
                  <a:pt x="12" y="12"/>
                </a:lnTo>
                <a:lnTo>
                  <a:pt x="0" y="0"/>
                </a:lnTo>
                <a:lnTo>
                  <a:pt x="0" y="12"/>
                </a:lnTo>
                <a:lnTo>
                  <a:pt x="0" y="24"/>
                </a:lnTo>
                <a:lnTo>
                  <a:pt x="12" y="48"/>
                </a:lnTo>
                <a:lnTo>
                  <a:pt x="24" y="48"/>
                </a:lnTo>
                <a:lnTo>
                  <a:pt x="24" y="60"/>
                </a:lnTo>
                <a:lnTo>
                  <a:pt x="24" y="72"/>
                </a:lnTo>
                <a:lnTo>
                  <a:pt x="24" y="97"/>
                </a:lnTo>
                <a:lnTo>
                  <a:pt x="36" y="97"/>
                </a:lnTo>
                <a:lnTo>
                  <a:pt x="48" y="97"/>
                </a:lnTo>
                <a:lnTo>
                  <a:pt x="60" y="97"/>
                </a:lnTo>
                <a:lnTo>
                  <a:pt x="72" y="97"/>
                </a:lnTo>
                <a:lnTo>
                  <a:pt x="72" y="84"/>
                </a:lnTo>
                <a:lnTo>
                  <a:pt x="72" y="72"/>
                </a:lnTo>
                <a:lnTo>
                  <a:pt x="84" y="60"/>
                </a:lnTo>
                <a:lnTo>
                  <a:pt x="84" y="48"/>
                </a:lnTo>
                <a:lnTo>
                  <a:pt x="84" y="37"/>
                </a:lnTo>
                <a:lnTo>
                  <a:pt x="96" y="12"/>
                </a:lnTo>
                <a:lnTo>
                  <a:pt x="96" y="0"/>
                </a:lnTo>
                <a:lnTo>
                  <a:pt x="84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59" name="Freeform 70"/>
          <p:cNvSpPr>
            <a:spLocks/>
          </p:cNvSpPr>
          <p:nvPr/>
        </p:nvSpPr>
        <p:spPr bwMode="auto">
          <a:xfrm>
            <a:off x="7613650" y="1228725"/>
            <a:ext cx="39688" cy="26988"/>
          </a:xfrm>
          <a:custGeom>
            <a:avLst/>
            <a:gdLst>
              <a:gd name="T0" fmla="*/ 24 w 25"/>
              <a:gd name="T1" fmla="*/ 0 h 17"/>
              <a:gd name="T2" fmla="*/ 24 w 25"/>
              <a:gd name="T3" fmla="*/ 0 h 17"/>
              <a:gd name="T4" fmla="*/ 24 w 25"/>
              <a:gd name="T5" fmla="*/ 0 h 17"/>
              <a:gd name="T6" fmla="*/ 24 w 25"/>
              <a:gd name="T7" fmla="*/ 16 h 17"/>
              <a:gd name="T8" fmla="*/ 13 w 25"/>
              <a:gd name="T9" fmla="*/ 16 h 17"/>
              <a:gd name="T10" fmla="*/ 13 w 25"/>
              <a:gd name="T11" fmla="*/ 16 h 17"/>
              <a:gd name="T12" fmla="*/ 0 w 25"/>
              <a:gd name="T13" fmla="*/ 16 h 17"/>
              <a:gd name="T14" fmla="*/ 0 w 25"/>
              <a:gd name="T15" fmla="*/ 16 h 17"/>
              <a:gd name="T16" fmla="*/ 0 w 25"/>
              <a:gd name="T17" fmla="*/ 16 h 17"/>
              <a:gd name="T18" fmla="*/ 0 w 25"/>
              <a:gd name="T19" fmla="*/ 16 h 17"/>
              <a:gd name="T20" fmla="*/ 0 w 25"/>
              <a:gd name="T21" fmla="*/ 16 h 17"/>
              <a:gd name="T22" fmla="*/ 0 w 25"/>
              <a:gd name="T23" fmla="*/ 16 h 17"/>
              <a:gd name="T24" fmla="*/ 13 w 25"/>
              <a:gd name="T25" fmla="*/ 16 h 17"/>
              <a:gd name="T26" fmla="*/ 13 w 25"/>
              <a:gd name="T27" fmla="*/ 16 h 17"/>
              <a:gd name="T28" fmla="*/ 24 w 25"/>
              <a:gd name="T29" fmla="*/ 16 h 17"/>
              <a:gd name="T30" fmla="*/ 24 w 25"/>
              <a:gd name="T31" fmla="*/ 16 h 17"/>
              <a:gd name="T32" fmla="*/ 24 w 25"/>
              <a:gd name="T33" fmla="*/ 16 h 17"/>
              <a:gd name="T34" fmla="*/ 24 w 25"/>
              <a:gd name="T35" fmla="*/ 16 h 17"/>
              <a:gd name="T36" fmla="*/ 24 w 25"/>
              <a:gd name="T37" fmla="*/ 16 h 17"/>
              <a:gd name="T38" fmla="*/ 24 w 25"/>
              <a:gd name="T39" fmla="*/ 16 h 17"/>
              <a:gd name="T40" fmla="*/ 24 w 25"/>
              <a:gd name="T41" fmla="*/ 16 h 17"/>
              <a:gd name="T42" fmla="*/ 24 w 25"/>
              <a:gd name="T43" fmla="*/ 0 h 17"/>
              <a:gd name="T44" fmla="*/ 24 w 25"/>
              <a:gd name="T45" fmla="*/ 0 h 17"/>
              <a:gd name="T46" fmla="*/ 24 w 25"/>
              <a:gd name="T47" fmla="*/ 0 h 17"/>
              <a:gd name="T48" fmla="*/ 24 w 25"/>
              <a:gd name="T49" fmla="*/ 0 h 17"/>
              <a:gd name="T50" fmla="*/ 24 w 25"/>
              <a:gd name="T51" fmla="*/ 0 h 1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25"/>
              <a:gd name="T79" fmla="*/ 0 h 17"/>
              <a:gd name="T80" fmla="*/ 25 w 25"/>
              <a:gd name="T81" fmla="*/ 17 h 17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25" h="17">
                <a:moveTo>
                  <a:pt x="24" y="0"/>
                </a:moveTo>
                <a:lnTo>
                  <a:pt x="24" y="0"/>
                </a:lnTo>
                <a:lnTo>
                  <a:pt x="24" y="16"/>
                </a:lnTo>
                <a:lnTo>
                  <a:pt x="13" y="16"/>
                </a:lnTo>
                <a:lnTo>
                  <a:pt x="0" y="16"/>
                </a:lnTo>
                <a:lnTo>
                  <a:pt x="13" y="16"/>
                </a:lnTo>
                <a:lnTo>
                  <a:pt x="24" y="16"/>
                </a:lnTo>
                <a:lnTo>
                  <a:pt x="24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60" name="Freeform 71"/>
          <p:cNvSpPr>
            <a:spLocks/>
          </p:cNvSpPr>
          <p:nvPr/>
        </p:nvSpPr>
        <p:spPr bwMode="auto">
          <a:xfrm>
            <a:off x="7613650" y="1268413"/>
            <a:ext cx="39688" cy="26987"/>
          </a:xfrm>
          <a:custGeom>
            <a:avLst/>
            <a:gdLst>
              <a:gd name="T0" fmla="*/ 24 w 25"/>
              <a:gd name="T1" fmla="*/ 0 h 17"/>
              <a:gd name="T2" fmla="*/ 24 w 25"/>
              <a:gd name="T3" fmla="*/ 0 h 17"/>
              <a:gd name="T4" fmla="*/ 13 w 25"/>
              <a:gd name="T5" fmla="*/ 16 h 17"/>
              <a:gd name="T6" fmla="*/ 13 w 25"/>
              <a:gd name="T7" fmla="*/ 16 h 17"/>
              <a:gd name="T8" fmla="*/ 0 w 25"/>
              <a:gd name="T9" fmla="*/ 16 h 17"/>
              <a:gd name="T10" fmla="*/ 0 w 25"/>
              <a:gd name="T11" fmla="*/ 16 h 17"/>
              <a:gd name="T12" fmla="*/ 0 w 25"/>
              <a:gd name="T13" fmla="*/ 16 h 17"/>
              <a:gd name="T14" fmla="*/ 0 w 25"/>
              <a:gd name="T15" fmla="*/ 16 h 17"/>
              <a:gd name="T16" fmla="*/ 0 w 25"/>
              <a:gd name="T17" fmla="*/ 16 h 17"/>
              <a:gd name="T18" fmla="*/ 0 w 25"/>
              <a:gd name="T19" fmla="*/ 16 h 17"/>
              <a:gd name="T20" fmla="*/ 0 w 25"/>
              <a:gd name="T21" fmla="*/ 16 h 17"/>
              <a:gd name="T22" fmla="*/ 0 w 25"/>
              <a:gd name="T23" fmla="*/ 16 h 17"/>
              <a:gd name="T24" fmla="*/ 0 w 25"/>
              <a:gd name="T25" fmla="*/ 16 h 17"/>
              <a:gd name="T26" fmla="*/ 13 w 25"/>
              <a:gd name="T27" fmla="*/ 16 h 17"/>
              <a:gd name="T28" fmla="*/ 24 w 25"/>
              <a:gd name="T29" fmla="*/ 16 h 17"/>
              <a:gd name="T30" fmla="*/ 24 w 25"/>
              <a:gd name="T31" fmla="*/ 16 h 17"/>
              <a:gd name="T32" fmla="*/ 24 w 25"/>
              <a:gd name="T33" fmla="*/ 16 h 17"/>
              <a:gd name="T34" fmla="*/ 24 w 25"/>
              <a:gd name="T35" fmla="*/ 16 h 17"/>
              <a:gd name="T36" fmla="*/ 24 w 25"/>
              <a:gd name="T37" fmla="*/ 16 h 17"/>
              <a:gd name="T38" fmla="*/ 24 w 25"/>
              <a:gd name="T39" fmla="*/ 0 h 17"/>
              <a:gd name="T40" fmla="*/ 24 w 25"/>
              <a:gd name="T41" fmla="*/ 0 h 1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25"/>
              <a:gd name="T64" fmla="*/ 0 h 17"/>
              <a:gd name="T65" fmla="*/ 25 w 25"/>
              <a:gd name="T66" fmla="*/ 17 h 17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25" h="17">
                <a:moveTo>
                  <a:pt x="24" y="0"/>
                </a:moveTo>
                <a:lnTo>
                  <a:pt x="24" y="0"/>
                </a:lnTo>
                <a:lnTo>
                  <a:pt x="13" y="16"/>
                </a:lnTo>
                <a:lnTo>
                  <a:pt x="0" y="16"/>
                </a:lnTo>
                <a:lnTo>
                  <a:pt x="13" y="16"/>
                </a:lnTo>
                <a:lnTo>
                  <a:pt x="24" y="16"/>
                </a:lnTo>
                <a:lnTo>
                  <a:pt x="24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61" name="Freeform 72"/>
          <p:cNvSpPr>
            <a:spLocks/>
          </p:cNvSpPr>
          <p:nvPr/>
        </p:nvSpPr>
        <p:spPr bwMode="auto">
          <a:xfrm>
            <a:off x="7607300" y="1323975"/>
            <a:ext cx="26988" cy="1588"/>
          </a:xfrm>
          <a:custGeom>
            <a:avLst/>
            <a:gdLst>
              <a:gd name="T0" fmla="*/ 16 w 17"/>
              <a:gd name="T1" fmla="*/ 0 h 1"/>
              <a:gd name="T2" fmla="*/ 16 w 17"/>
              <a:gd name="T3" fmla="*/ 0 h 1"/>
              <a:gd name="T4" fmla="*/ 0 w 17"/>
              <a:gd name="T5" fmla="*/ 0 h 1"/>
              <a:gd name="T6" fmla="*/ 0 w 17"/>
              <a:gd name="T7" fmla="*/ 0 h 1"/>
              <a:gd name="T8" fmla="*/ 0 w 17"/>
              <a:gd name="T9" fmla="*/ 0 h 1"/>
              <a:gd name="T10" fmla="*/ 0 w 17"/>
              <a:gd name="T11" fmla="*/ 0 h 1"/>
              <a:gd name="T12" fmla="*/ 0 w 17"/>
              <a:gd name="T13" fmla="*/ 0 h 1"/>
              <a:gd name="T14" fmla="*/ 16 w 17"/>
              <a:gd name="T15" fmla="*/ 0 h 1"/>
              <a:gd name="T16" fmla="*/ 16 w 17"/>
              <a:gd name="T17" fmla="*/ 0 h 1"/>
              <a:gd name="T18" fmla="*/ 16 w 17"/>
              <a:gd name="T19" fmla="*/ 0 h 1"/>
              <a:gd name="T20" fmla="*/ 16 w 17"/>
              <a:gd name="T21" fmla="*/ 0 h 1"/>
              <a:gd name="T22" fmla="*/ 16 w 17"/>
              <a:gd name="T23" fmla="*/ 0 h 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7"/>
              <a:gd name="T37" fmla="*/ 0 h 1"/>
              <a:gd name="T38" fmla="*/ 17 w 17"/>
              <a:gd name="T39" fmla="*/ 1 h 1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7" h="1">
                <a:moveTo>
                  <a:pt x="16" y="0"/>
                </a:moveTo>
                <a:lnTo>
                  <a:pt x="16" y="0"/>
                </a:lnTo>
                <a:lnTo>
                  <a:pt x="0" y="0"/>
                </a:lnTo>
                <a:lnTo>
                  <a:pt x="16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62" name="Freeform 73"/>
          <p:cNvSpPr>
            <a:spLocks/>
          </p:cNvSpPr>
          <p:nvPr/>
        </p:nvSpPr>
        <p:spPr bwMode="auto">
          <a:xfrm>
            <a:off x="7575550" y="1384300"/>
            <a:ext cx="39688" cy="26988"/>
          </a:xfrm>
          <a:custGeom>
            <a:avLst/>
            <a:gdLst>
              <a:gd name="T0" fmla="*/ 24 w 25"/>
              <a:gd name="T1" fmla="*/ 0 h 17"/>
              <a:gd name="T2" fmla="*/ 24 w 25"/>
              <a:gd name="T3" fmla="*/ 0 h 17"/>
              <a:gd name="T4" fmla="*/ 0 w 25"/>
              <a:gd name="T5" fmla="*/ 0 h 17"/>
              <a:gd name="T6" fmla="*/ 0 w 25"/>
              <a:gd name="T7" fmla="*/ 0 h 17"/>
              <a:gd name="T8" fmla="*/ 0 w 25"/>
              <a:gd name="T9" fmla="*/ 0 h 17"/>
              <a:gd name="T10" fmla="*/ 0 w 25"/>
              <a:gd name="T11" fmla="*/ 16 h 17"/>
              <a:gd name="T12" fmla="*/ 0 w 25"/>
              <a:gd name="T13" fmla="*/ 16 h 17"/>
              <a:gd name="T14" fmla="*/ 24 w 25"/>
              <a:gd name="T15" fmla="*/ 16 h 17"/>
              <a:gd name="T16" fmla="*/ 24 w 25"/>
              <a:gd name="T17" fmla="*/ 16 h 17"/>
              <a:gd name="T18" fmla="*/ 24 w 25"/>
              <a:gd name="T19" fmla="*/ 0 h 17"/>
              <a:gd name="T20" fmla="*/ 24 w 25"/>
              <a:gd name="T21" fmla="*/ 0 h 17"/>
              <a:gd name="T22" fmla="*/ 24 w 25"/>
              <a:gd name="T23" fmla="*/ 0 h 1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5"/>
              <a:gd name="T37" fmla="*/ 0 h 17"/>
              <a:gd name="T38" fmla="*/ 25 w 25"/>
              <a:gd name="T39" fmla="*/ 17 h 1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5" h="17">
                <a:moveTo>
                  <a:pt x="24" y="0"/>
                </a:moveTo>
                <a:lnTo>
                  <a:pt x="24" y="0"/>
                </a:lnTo>
                <a:lnTo>
                  <a:pt x="0" y="0"/>
                </a:lnTo>
                <a:lnTo>
                  <a:pt x="0" y="16"/>
                </a:lnTo>
                <a:lnTo>
                  <a:pt x="24" y="16"/>
                </a:lnTo>
                <a:lnTo>
                  <a:pt x="24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63" name="Freeform 74"/>
          <p:cNvSpPr>
            <a:spLocks/>
          </p:cNvSpPr>
          <p:nvPr/>
        </p:nvSpPr>
        <p:spPr bwMode="auto">
          <a:xfrm>
            <a:off x="6219825" y="5145088"/>
            <a:ext cx="1530350" cy="1511300"/>
          </a:xfrm>
          <a:custGeom>
            <a:avLst/>
            <a:gdLst>
              <a:gd name="T0" fmla="*/ 360 w 964"/>
              <a:gd name="T1" fmla="*/ 60 h 952"/>
              <a:gd name="T2" fmla="*/ 529 w 964"/>
              <a:gd name="T3" fmla="*/ 0 h 952"/>
              <a:gd name="T4" fmla="*/ 758 w 964"/>
              <a:gd name="T5" fmla="*/ 60 h 952"/>
              <a:gd name="T6" fmla="*/ 830 w 964"/>
              <a:gd name="T7" fmla="*/ 132 h 952"/>
              <a:gd name="T8" fmla="*/ 902 w 964"/>
              <a:gd name="T9" fmla="*/ 252 h 952"/>
              <a:gd name="T10" fmla="*/ 951 w 964"/>
              <a:gd name="T11" fmla="*/ 385 h 952"/>
              <a:gd name="T12" fmla="*/ 951 w 964"/>
              <a:gd name="T13" fmla="*/ 493 h 952"/>
              <a:gd name="T14" fmla="*/ 927 w 964"/>
              <a:gd name="T15" fmla="*/ 589 h 952"/>
              <a:gd name="T16" fmla="*/ 891 w 964"/>
              <a:gd name="T17" fmla="*/ 709 h 952"/>
              <a:gd name="T18" fmla="*/ 842 w 964"/>
              <a:gd name="T19" fmla="*/ 769 h 952"/>
              <a:gd name="T20" fmla="*/ 746 w 964"/>
              <a:gd name="T21" fmla="*/ 830 h 952"/>
              <a:gd name="T22" fmla="*/ 674 w 964"/>
              <a:gd name="T23" fmla="*/ 866 h 952"/>
              <a:gd name="T24" fmla="*/ 602 w 964"/>
              <a:gd name="T25" fmla="*/ 927 h 952"/>
              <a:gd name="T26" fmla="*/ 541 w 964"/>
              <a:gd name="T27" fmla="*/ 914 h 952"/>
              <a:gd name="T28" fmla="*/ 505 w 964"/>
              <a:gd name="T29" fmla="*/ 951 h 952"/>
              <a:gd name="T30" fmla="*/ 469 w 964"/>
              <a:gd name="T31" fmla="*/ 878 h 952"/>
              <a:gd name="T32" fmla="*/ 420 w 964"/>
              <a:gd name="T33" fmla="*/ 927 h 952"/>
              <a:gd name="T34" fmla="*/ 336 w 964"/>
              <a:gd name="T35" fmla="*/ 902 h 952"/>
              <a:gd name="T36" fmla="*/ 336 w 964"/>
              <a:gd name="T37" fmla="*/ 818 h 952"/>
              <a:gd name="T38" fmla="*/ 276 w 964"/>
              <a:gd name="T39" fmla="*/ 842 h 952"/>
              <a:gd name="T40" fmla="*/ 240 w 964"/>
              <a:gd name="T41" fmla="*/ 842 h 952"/>
              <a:gd name="T42" fmla="*/ 180 w 964"/>
              <a:gd name="T43" fmla="*/ 806 h 952"/>
              <a:gd name="T44" fmla="*/ 180 w 964"/>
              <a:gd name="T45" fmla="*/ 758 h 952"/>
              <a:gd name="T46" fmla="*/ 96 w 964"/>
              <a:gd name="T47" fmla="*/ 722 h 952"/>
              <a:gd name="T48" fmla="*/ 120 w 964"/>
              <a:gd name="T49" fmla="*/ 674 h 952"/>
              <a:gd name="T50" fmla="*/ 107 w 964"/>
              <a:gd name="T51" fmla="*/ 553 h 952"/>
              <a:gd name="T52" fmla="*/ 36 w 964"/>
              <a:gd name="T53" fmla="*/ 518 h 952"/>
              <a:gd name="T54" fmla="*/ 0 w 964"/>
              <a:gd name="T55" fmla="*/ 421 h 952"/>
              <a:gd name="T56" fmla="*/ 84 w 964"/>
              <a:gd name="T57" fmla="*/ 481 h 952"/>
              <a:gd name="T58" fmla="*/ 36 w 964"/>
              <a:gd name="T59" fmla="*/ 361 h 952"/>
              <a:gd name="T60" fmla="*/ 36 w 964"/>
              <a:gd name="T61" fmla="*/ 265 h 952"/>
              <a:gd name="T62" fmla="*/ 60 w 964"/>
              <a:gd name="T63" fmla="*/ 276 h 952"/>
              <a:gd name="T64" fmla="*/ 71 w 964"/>
              <a:gd name="T65" fmla="*/ 385 h 952"/>
              <a:gd name="T66" fmla="*/ 84 w 964"/>
              <a:gd name="T67" fmla="*/ 313 h 952"/>
              <a:gd name="T68" fmla="*/ 107 w 964"/>
              <a:gd name="T69" fmla="*/ 192 h 952"/>
              <a:gd name="T70" fmla="*/ 120 w 964"/>
              <a:gd name="T71" fmla="*/ 229 h 952"/>
              <a:gd name="T72" fmla="*/ 131 w 964"/>
              <a:gd name="T73" fmla="*/ 313 h 952"/>
              <a:gd name="T74" fmla="*/ 229 w 964"/>
              <a:gd name="T75" fmla="*/ 192 h 952"/>
              <a:gd name="T76" fmla="*/ 276 w 964"/>
              <a:gd name="T77" fmla="*/ 229 h 952"/>
              <a:gd name="T78" fmla="*/ 349 w 964"/>
              <a:gd name="T79" fmla="*/ 240 h 952"/>
              <a:gd name="T80" fmla="*/ 396 w 964"/>
              <a:gd name="T81" fmla="*/ 313 h 952"/>
              <a:gd name="T82" fmla="*/ 409 w 964"/>
              <a:gd name="T83" fmla="*/ 240 h 952"/>
              <a:gd name="T84" fmla="*/ 420 w 964"/>
              <a:gd name="T85" fmla="*/ 336 h 952"/>
              <a:gd name="T86" fmla="*/ 445 w 964"/>
              <a:gd name="T87" fmla="*/ 385 h 952"/>
              <a:gd name="T88" fmla="*/ 469 w 964"/>
              <a:gd name="T89" fmla="*/ 240 h 952"/>
              <a:gd name="T90" fmla="*/ 373 w 964"/>
              <a:gd name="T91" fmla="*/ 433 h 952"/>
              <a:gd name="T92" fmla="*/ 457 w 964"/>
              <a:gd name="T93" fmla="*/ 433 h 952"/>
              <a:gd name="T94" fmla="*/ 493 w 964"/>
              <a:gd name="T95" fmla="*/ 445 h 952"/>
              <a:gd name="T96" fmla="*/ 373 w 964"/>
              <a:gd name="T97" fmla="*/ 481 h 952"/>
              <a:gd name="T98" fmla="*/ 300 w 964"/>
              <a:gd name="T99" fmla="*/ 565 h 952"/>
              <a:gd name="T100" fmla="*/ 349 w 964"/>
              <a:gd name="T101" fmla="*/ 638 h 952"/>
              <a:gd name="T102" fmla="*/ 469 w 964"/>
              <a:gd name="T103" fmla="*/ 734 h 952"/>
              <a:gd name="T104" fmla="*/ 578 w 964"/>
              <a:gd name="T105" fmla="*/ 746 h 952"/>
              <a:gd name="T106" fmla="*/ 698 w 964"/>
              <a:gd name="T107" fmla="*/ 709 h 952"/>
              <a:gd name="T108" fmla="*/ 806 w 964"/>
              <a:gd name="T109" fmla="*/ 578 h 952"/>
              <a:gd name="T110" fmla="*/ 854 w 964"/>
              <a:gd name="T111" fmla="*/ 458 h 952"/>
              <a:gd name="T112" fmla="*/ 806 w 964"/>
              <a:gd name="T113" fmla="*/ 300 h 952"/>
              <a:gd name="T114" fmla="*/ 734 w 964"/>
              <a:gd name="T115" fmla="*/ 205 h 952"/>
              <a:gd name="T116" fmla="*/ 698 w 964"/>
              <a:gd name="T117" fmla="*/ 156 h 952"/>
              <a:gd name="T118" fmla="*/ 589 w 964"/>
              <a:gd name="T119" fmla="*/ 108 h 952"/>
              <a:gd name="T120" fmla="*/ 469 w 964"/>
              <a:gd name="T121" fmla="*/ 96 h 952"/>
              <a:gd name="T122" fmla="*/ 360 w 964"/>
              <a:gd name="T123" fmla="*/ 120 h 95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64"/>
              <a:gd name="T187" fmla="*/ 0 h 952"/>
              <a:gd name="T188" fmla="*/ 964 w 964"/>
              <a:gd name="T189" fmla="*/ 952 h 952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64" h="952">
                <a:moveTo>
                  <a:pt x="313" y="144"/>
                </a:moveTo>
                <a:lnTo>
                  <a:pt x="313" y="144"/>
                </a:lnTo>
                <a:lnTo>
                  <a:pt x="313" y="132"/>
                </a:lnTo>
                <a:lnTo>
                  <a:pt x="300" y="132"/>
                </a:lnTo>
                <a:lnTo>
                  <a:pt x="300" y="120"/>
                </a:lnTo>
                <a:lnTo>
                  <a:pt x="300" y="108"/>
                </a:lnTo>
                <a:lnTo>
                  <a:pt x="313" y="96"/>
                </a:lnTo>
                <a:lnTo>
                  <a:pt x="325" y="96"/>
                </a:lnTo>
                <a:lnTo>
                  <a:pt x="325" y="84"/>
                </a:lnTo>
                <a:lnTo>
                  <a:pt x="336" y="72"/>
                </a:lnTo>
                <a:lnTo>
                  <a:pt x="360" y="60"/>
                </a:lnTo>
                <a:lnTo>
                  <a:pt x="373" y="47"/>
                </a:lnTo>
                <a:lnTo>
                  <a:pt x="396" y="36"/>
                </a:lnTo>
                <a:lnTo>
                  <a:pt x="409" y="24"/>
                </a:lnTo>
                <a:lnTo>
                  <a:pt x="420" y="12"/>
                </a:lnTo>
                <a:lnTo>
                  <a:pt x="445" y="0"/>
                </a:lnTo>
                <a:lnTo>
                  <a:pt x="457" y="0"/>
                </a:lnTo>
                <a:lnTo>
                  <a:pt x="469" y="0"/>
                </a:lnTo>
                <a:lnTo>
                  <a:pt x="493" y="0"/>
                </a:lnTo>
                <a:lnTo>
                  <a:pt x="505" y="0"/>
                </a:lnTo>
                <a:lnTo>
                  <a:pt x="518" y="0"/>
                </a:lnTo>
                <a:lnTo>
                  <a:pt x="529" y="0"/>
                </a:lnTo>
                <a:lnTo>
                  <a:pt x="541" y="0"/>
                </a:lnTo>
                <a:lnTo>
                  <a:pt x="553" y="0"/>
                </a:lnTo>
                <a:lnTo>
                  <a:pt x="565" y="0"/>
                </a:lnTo>
                <a:lnTo>
                  <a:pt x="589" y="0"/>
                </a:lnTo>
                <a:lnTo>
                  <a:pt x="613" y="0"/>
                </a:lnTo>
                <a:lnTo>
                  <a:pt x="638" y="0"/>
                </a:lnTo>
                <a:lnTo>
                  <a:pt x="662" y="12"/>
                </a:lnTo>
                <a:lnTo>
                  <a:pt x="685" y="24"/>
                </a:lnTo>
                <a:lnTo>
                  <a:pt x="709" y="36"/>
                </a:lnTo>
                <a:lnTo>
                  <a:pt x="734" y="47"/>
                </a:lnTo>
                <a:lnTo>
                  <a:pt x="758" y="47"/>
                </a:lnTo>
                <a:lnTo>
                  <a:pt x="758" y="60"/>
                </a:lnTo>
                <a:lnTo>
                  <a:pt x="770" y="60"/>
                </a:lnTo>
                <a:lnTo>
                  <a:pt x="770" y="72"/>
                </a:lnTo>
                <a:lnTo>
                  <a:pt x="782" y="72"/>
                </a:lnTo>
                <a:lnTo>
                  <a:pt x="782" y="84"/>
                </a:lnTo>
                <a:lnTo>
                  <a:pt x="782" y="96"/>
                </a:lnTo>
                <a:lnTo>
                  <a:pt x="794" y="96"/>
                </a:lnTo>
                <a:lnTo>
                  <a:pt x="806" y="108"/>
                </a:lnTo>
                <a:lnTo>
                  <a:pt x="818" y="120"/>
                </a:lnTo>
                <a:lnTo>
                  <a:pt x="830" y="120"/>
                </a:lnTo>
                <a:lnTo>
                  <a:pt x="830" y="132"/>
                </a:lnTo>
                <a:lnTo>
                  <a:pt x="842" y="144"/>
                </a:lnTo>
                <a:lnTo>
                  <a:pt x="854" y="144"/>
                </a:lnTo>
                <a:lnTo>
                  <a:pt x="854" y="156"/>
                </a:lnTo>
                <a:lnTo>
                  <a:pt x="854" y="180"/>
                </a:lnTo>
                <a:lnTo>
                  <a:pt x="854" y="192"/>
                </a:lnTo>
                <a:lnTo>
                  <a:pt x="867" y="192"/>
                </a:lnTo>
                <a:lnTo>
                  <a:pt x="867" y="205"/>
                </a:lnTo>
                <a:lnTo>
                  <a:pt x="891" y="229"/>
                </a:lnTo>
                <a:lnTo>
                  <a:pt x="902" y="240"/>
                </a:lnTo>
                <a:lnTo>
                  <a:pt x="902" y="252"/>
                </a:lnTo>
                <a:lnTo>
                  <a:pt x="902" y="265"/>
                </a:lnTo>
                <a:lnTo>
                  <a:pt x="914" y="265"/>
                </a:lnTo>
                <a:lnTo>
                  <a:pt x="914" y="276"/>
                </a:lnTo>
                <a:lnTo>
                  <a:pt x="914" y="289"/>
                </a:lnTo>
                <a:lnTo>
                  <a:pt x="914" y="300"/>
                </a:lnTo>
                <a:lnTo>
                  <a:pt x="914" y="313"/>
                </a:lnTo>
                <a:lnTo>
                  <a:pt x="914" y="325"/>
                </a:lnTo>
                <a:lnTo>
                  <a:pt x="927" y="336"/>
                </a:lnTo>
                <a:lnTo>
                  <a:pt x="938" y="336"/>
                </a:lnTo>
                <a:lnTo>
                  <a:pt x="938" y="349"/>
                </a:lnTo>
                <a:lnTo>
                  <a:pt x="951" y="361"/>
                </a:lnTo>
                <a:lnTo>
                  <a:pt x="951" y="385"/>
                </a:lnTo>
                <a:lnTo>
                  <a:pt x="951" y="396"/>
                </a:lnTo>
                <a:lnTo>
                  <a:pt x="951" y="421"/>
                </a:lnTo>
                <a:lnTo>
                  <a:pt x="951" y="433"/>
                </a:lnTo>
                <a:lnTo>
                  <a:pt x="951" y="445"/>
                </a:lnTo>
                <a:lnTo>
                  <a:pt x="951" y="458"/>
                </a:lnTo>
                <a:lnTo>
                  <a:pt x="951" y="469"/>
                </a:lnTo>
                <a:lnTo>
                  <a:pt x="951" y="481"/>
                </a:lnTo>
                <a:lnTo>
                  <a:pt x="951" y="493"/>
                </a:lnTo>
                <a:lnTo>
                  <a:pt x="963" y="505"/>
                </a:lnTo>
                <a:lnTo>
                  <a:pt x="963" y="518"/>
                </a:lnTo>
                <a:lnTo>
                  <a:pt x="951" y="529"/>
                </a:lnTo>
                <a:lnTo>
                  <a:pt x="951" y="541"/>
                </a:lnTo>
                <a:lnTo>
                  <a:pt x="951" y="553"/>
                </a:lnTo>
                <a:lnTo>
                  <a:pt x="938" y="578"/>
                </a:lnTo>
                <a:lnTo>
                  <a:pt x="927" y="578"/>
                </a:lnTo>
                <a:lnTo>
                  <a:pt x="927" y="589"/>
                </a:lnTo>
                <a:lnTo>
                  <a:pt x="927" y="602"/>
                </a:lnTo>
                <a:lnTo>
                  <a:pt x="927" y="614"/>
                </a:lnTo>
                <a:lnTo>
                  <a:pt x="927" y="625"/>
                </a:lnTo>
                <a:lnTo>
                  <a:pt x="927" y="638"/>
                </a:lnTo>
                <a:lnTo>
                  <a:pt x="914" y="649"/>
                </a:lnTo>
                <a:lnTo>
                  <a:pt x="914" y="662"/>
                </a:lnTo>
                <a:lnTo>
                  <a:pt x="914" y="674"/>
                </a:lnTo>
                <a:lnTo>
                  <a:pt x="902" y="674"/>
                </a:lnTo>
                <a:lnTo>
                  <a:pt x="902" y="685"/>
                </a:lnTo>
                <a:lnTo>
                  <a:pt x="902" y="698"/>
                </a:lnTo>
                <a:lnTo>
                  <a:pt x="891" y="709"/>
                </a:lnTo>
                <a:lnTo>
                  <a:pt x="878" y="709"/>
                </a:lnTo>
                <a:lnTo>
                  <a:pt x="867" y="709"/>
                </a:lnTo>
                <a:lnTo>
                  <a:pt x="854" y="722"/>
                </a:lnTo>
                <a:lnTo>
                  <a:pt x="854" y="734"/>
                </a:lnTo>
                <a:lnTo>
                  <a:pt x="854" y="746"/>
                </a:lnTo>
                <a:lnTo>
                  <a:pt x="842" y="769"/>
                </a:lnTo>
                <a:lnTo>
                  <a:pt x="830" y="769"/>
                </a:lnTo>
                <a:lnTo>
                  <a:pt x="818" y="782"/>
                </a:lnTo>
                <a:lnTo>
                  <a:pt x="806" y="794"/>
                </a:lnTo>
                <a:lnTo>
                  <a:pt x="806" y="806"/>
                </a:lnTo>
                <a:lnTo>
                  <a:pt x="794" y="818"/>
                </a:lnTo>
                <a:lnTo>
                  <a:pt x="782" y="818"/>
                </a:lnTo>
                <a:lnTo>
                  <a:pt x="770" y="818"/>
                </a:lnTo>
                <a:lnTo>
                  <a:pt x="758" y="818"/>
                </a:lnTo>
                <a:lnTo>
                  <a:pt x="758" y="830"/>
                </a:lnTo>
                <a:lnTo>
                  <a:pt x="746" y="830"/>
                </a:lnTo>
                <a:lnTo>
                  <a:pt x="722" y="830"/>
                </a:lnTo>
                <a:lnTo>
                  <a:pt x="709" y="830"/>
                </a:lnTo>
                <a:lnTo>
                  <a:pt x="709" y="842"/>
                </a:lnTo>
                <a:lnTo>
                  <a:pt x="698" y="866"/>
                </a:lnTo>
                <a:lnTo>
                  <a:pt x="685" y="866"/>
                </a:lnTo>
                <a:lnTo>
                  <a:pt x="674" y="866"/>
                </a:lnTo>
                <a:lnTo>
                  <a:pt x="662" y="866"/>
                </a:lnTo>
                <a:lnTo>
                  <a:pt x="649" y="878"/>
                </a:lnTo>
                <a:lnTo>
                  <a:pt x="638" y="878"/>
                </a:lnTo>
                <a:lnTo>
                  <a:pt x="625" y="878"/>
                </a:lnTo>
                <a:lnTo>
                  <a:pt x="613" y="891"/>
                </a:lnTo>
                <a:lnTo>
                  <a:pt x="613" y="902"/>
                </a:lnTo>
                <a:lnTo>
                  <a:pt x="613" y="914"/>
                </a:lnTo>
                <a:lnTo>
                  <a:pt x="613" y="927"/>
                </a:lnTo>
                <a:lnTo>
                  <a:pt x="602" y="927"/>
                </a:lnTo>
                <a:lnTo>
                  <a:pt x="602" y="938"/>
                </a:lnTo>
                <a:lnTo>
                  <a:pt x="589" y="938"/>
                </a:lnTo>
                <a:lnTo>
                  <a:pt x="578" y="927"/>
                </a:lnTo>
                <a:lnTo>
                  <a:pt x="578" y="914"/>
                </a:lnTo>
                <a:lnTo>
                  <a:pt x="578" y="891"/>
                </a:lnTo>
                <a:lnTo>
                  <a:pt x="541" y="891"/>
                </a:lnTo>
                <a:lnTo>
                  <a:pt x="541" y="902"/>
                </a:lnTo>
                <a:lnTo>
                  <a:pt x="541" y="914"/>
                </a:lnTo>
                <a:lnTo>
                  <a:pt x="541" y="927"/>
                </a:lnTo>
                <a:lnTo>
                  <a:pt x="541" y="938"/>
                </a:lnTo>
                <a:lnTo>
                  <a:pt x="529" y="938"/>
                </a:lnTo>
                <a:lnTo>
                  <a:pt x="518" y="951"/>
                </a:lnTo>
                <a:lnTo>
                  <a:pt x="505" y="951"/>
                </a:lnTo>
                <a:lnTo>
                  <a:pt x="505" y="938"/>
                </a:lnTo>
                <a:lnTo>
                  <a:pt x="505" y="927"/>
                </a:lnTo>
                <a:lnTo>
                  <a:pt x="518" y="914"/>
                </a:lnTo>
                <a:lnTo>
                  <a:pt x="518" y="902"/>
                </a:lnTo>
                <a:lnTo>
                  <a:pt x="518" y="878"/>
                </a:lnTo>
                <a:lnTo>
                  <a:pt x="493" y="878"/>
                </a:lnTo>
                <a:lnTo>
                  <a:pt x="481" y="878"/>
                </a:lnTo>
                <a:lnTo>
                  <a:pt x="469" y="878"/>
                </a:lnTo>
                <a:lnTo>
                  <a:pt x="457" y="891"/>
                </a:lnTo>
                <a:lnTo>
                  <a:pt x="457" y="902"/>
                </a:lnTo>
                <a:lnTo>
                  <a:pt x="457" y="914"/>
                </a:lnTo>
                <a:lnTo>
                  <a:pt x="457" y="927"/>
                </a:lnTo>
                <a:lnTo>
                  <a:pt x="445" y="938"/>
                </a:lnTo>
                <a:lnTo>
                  <a:pt x="433" y="938"/>
                </a:lnTo>
                <a:lnTo>
                  <a:pt x="420" y="938"/>
                </a:lnTo>
                <a:lnTo>
                  <a:pt x="420" y="927"/>
                </a:lnTo>
                <a:lnTo>
                  <a:pt x="433" y="878"/>
                </a:lnTo>
                <a:lnTo>
                  <a:pt x="420" y="878"/>
                </a:lnTo>
                <a:lnTo>
                  <a:pt x="409" y="866"/>
                </a:lnTo>
                <a:lnTo>
                  <a:pt x="396" y="866"/>
                </a:lnTo>
                <a:lnTo>
                  <a:pt x="385" y="866"/>
                </a:lnTo>
                <a:lnTo>
                  <a:pt x="373" y="866"/>
                </a:lnTo>
                <a:lnTo>
                  <a:pt x="373" y="854"/>
                </a:lnTo>
                <a:lnTo>
                  <a:pt x="360" y="866"/>
                </a:lnTo>
                <a:lnTo>
                  <a:pt x="360" y="878"/>
                </a:lnTo>
                <a:lnTo>
                  <a:pt x="349" y="891"/>
                </a:lnTo>
                <a:lnTo>
                  <a:pt x="336" y="902"/>
                </a:lnTo>
                <a:lnTo>
                  <a:pt x="336" y="914"/>
                </a:lnTo>
                <a:lnTo>
                  <a:pt x="325" y="914"/>
                </a:lnTo>
                <a:lnTo>
                  <a:pt x="313" y="902"/>
                </a:lnTo>
                <a:lnTo>
                  <a:pt x="313" y="891"/>
                </a:lnTo>
                <a:lnTo>
                  <a:pt x="313" y="878"/>
                </a:lnTo>
                <a:lnTo>
                  <a:pt x="325" y="866"/>
                </a:lnTo>
                <a:lnTo>
                  <a:pt x="325" y="854"/>
                </a:lnTo>
                <a:lnTo>
                  <a:pt x="336" y="842"/>
                </a:lnTo>
                <a:lnTo>
                  <a:pt x="336" y="830"/>
                </a:lnTo>
                <a:lnTo>
                  <a:pt x="336" y="818"/>
                </a:lnTo>
                <a:lnTo>
                  <a:pt x="325" y="818"/>
                </a:lnTo>
                <a:lnTo>
                  <a:pt x="313" y="818"/>
                </a:lnTo>
                <a:lnTo>
                  <a:pt x="313" y="806"/>
                </a:lnTo>
                <a:lnTo>
                  <a:pt x="300" y="806"/>
                </a:lnTo>
                <a:lnTo>
                  <a:pt x="289" y="806"/>
                </a:lnTo>
                <a:lnTo>
                  <a:pt x="276" y="806"/>
                </a:lnTo>
                <a:lnTo>
                  <a:pt x="276" y="818"/>
                </a:lnTo>
                <a:lnTo>
                  <a:pt x="276" y="830"/>
                </a:lnTo>
                <a:lnTo>
                  <a:pt x="276" y="842"/>
                </a:lnTo>
                <a:lnTo>
                  <a:pt x="276" y="854"/>
                </a:lnTo>
                <a:lnTo>
                  <a:pt x="264" y="854"/>
                </a:lnTo>
                <a:lnTo>
                  <a:pt x="264" y="866"/>
                </a:lnTo>
                <a:lnTo>
                  <a:pt x="252" y="866"/>
                </a:lnTo>
                <a:lnTo>
                  <a:pt x="240" y="854"/>
                </a:lnTo>
                <a:lnTo>
                  <a:pt x="229" y="842"/>
                </a:lnTo>
                <a:lnTo>
                  <a:pt x="240" y="842"/>
                </a:lnTo>
                <a:lnTo>
                  <a:pt x="240" y="830"/>
                </a:lnTo>
                <a:lnTo>
                  <a:pt x="240" y="818"/>
                </a:lnTo>
                <a:lnTo>
                  <a:pt x="252" y="818"/>
                </a:lnTo>
                <a:lnTo>
                  <a:pt x="252" y="806"/>
                </a:lnTo>
                <a:lnTo>
                  <a:pt x="252" y="794"/>
                </a:lnTo>
                <a:lnTo>
                  <a:pt x="264" y="794"/>
                </a:lnTo>
                <a:lnTo>
                  <a:pt x="192" y="769"/>
                </a:lnTo>
                <a:lnTo>
                  <a:pt x="192" y="782"/>
                </a:lnTo>
                <a:lnTo>
                  <a:pt x="180" y="782"/>
                </a:lnTo>
                <a:lnTo>
                  <a:pt x="180" y="794"/>
                </a:lnTo>
                <a:lnTo>
                  <a:pt x="180" y="806"/>
                </a:lnTo>
                <a:lnTo>
                  <a:pt x="168" y="806"/>
                </a:lnTo>
                <a:lnTo>
                  <a:pt x="156" y="806"/>
                </a:lnTo>
                <a:lnTo>
                  <a:pt x="144" y="806"/>
                </a:lnTo>
                <a:lnTo>
                  <a:pt x="156" y="794"/>
                </a:lnTo>
                <a:lnTo>
                  <a:pt x="156" y="782"/>
                </a:lnTo>
                <a:lnTo>
                  <a:pt x="168" y="769"/>
                </a:lnTo>
                <a:lnTo>
                  <a:pt x="180" y="769"/>
                </a:lnTo>
                <a:lnTo>
                  <a:pt x="180" y="758"/>
                </a:lnTo>
                <a:lnTo>
                  <a:pt x="180" y="746"/>
                </a:lnTo>
                <a:lnTo>
                  <a:pt x="168" y="734"/>
                </a:lnTo>
                <a:lnTo>
                  <a:pt x="156" y="722"/>
                </a:lnTo>
                <a:lnTo>
                  <a:pt x="144" y="722"/>
                </a:lnTo>
                <a:lnTo>
                  <a:pt x="131" y="709"/>
                </a:lnTo>
                <a:lnTo>
                  <a:pt x="131" y="722"/>
                </a:lnTo>
                <a:lnTo>
                  <a:pt x="120" y="722"/>
                </a:lnTo>
                <a:lnTo>
                  <a:pt x="107" y="722"/>
                </a:lnTo>
                <a:lnTo>
                  <a:pt x="96" y="722"/>
                </a:lnTo>
                <a:lnTo>
                  <a:pt x="84" y="722"/>
                </a:lnTo>
                <a:lnTo>
                  <a:pt x="84" y="709"/>
                </a:lnTo>
                <a:lnTo>
                  <a:pt x="96" y="709"/>
                </a:lnTo>
                <a:lnTo>
                  <a:pt x="96" y="698"/>
                </a:lnTo>
                <a:lnTo>
                  <a:pt x="107" y="698"/>
                </a:lnTo>
                <a:lnTo>
                  <a:pt x="120" y="685"/>
                </a:lnTo>
                <a:lnTo>
                  <a:pt x="120" y="674"/>
                </a:lnTo>
                <a:lnTo>
                  <a:pt x="131" y="674"/>
                </a:lnTo>
                <a:lnTo>
                  <a:pt x="120" y="674"/>
                </a:lnTo>
                <a:lnTo>
                  <a:pt x="120" y="662"/>
                </a:lnTo>
                <a:lnTo>
                  <a:pt x="120" y="649"/>
                </a:lnTo>
                <a:lnTo>
                  <a:pt x="107" y="638"/>
                </a:lnTo>
                <a:lnTo>
                  <a:pt x="107" y="625"/>
                </a:lnTo>
                <a:lnTo>
                  <a:pt x="107" y="614"/>
                </a:lnTo>
                <a:lnTo>
                  <a:pt x="107" y="602"/>
                </a:lnTo>
                <a:lnTo>
                  <a:pt x="107" y="589"/>
                </a:lnTo>
                <a:lnTo>
                  <a:pt x="107" y="578"/>
                </a:lnTo>
                <a:lnTo>
                  <a:pt x="107" y="565"/>
                </a:lnTo>
                <a:lnTo>
                  <a:pt x="107" y="553"/>
                </a:lnTo>
                <a:lnTo>
                  <a:pt x="107" y="541"/>
                </a:lnTo>
                <a:lnTo>
                  <a:pt x="96" y="529"/>
                </a:lnTo>
                <a:lnTo>
                  <a:pt x="84" y="518"/>
                </a:lnTo>
                <a:lnTo>
                  <a:pt x="84" y="505"/>
                </a:lnTo>
                <a:lnTo>
                  <a:pt x="84" y="493"/>
                </a:lnTo>
                <a:lnTo>
                  <a:pt x="71" y="493"/>
                </a:lnTo>
                <a:lnTo>
                  <a:pt x="60" y="493"/>
                </a:lnTo>
                <a:lnTo>
                  <a:pt x="47" y="505"/>
                </a:lnTo>
                <a:lnTo>
                  <a:pt x="36" y="505"/>
                </a:lnTo>
                <a:lnTo>
                  <a:pt x="36" y="518"/>
                </a:lnTo>
                <a:lnTo>
                  <a:pt x="36" y="505"/>
                </a:lnTo>
                <a:lnTo>
                  <a:pt x="24" y="493"/>
                </a:lnTo>
                <a:lnTo>
                  <a:pt x="11" y="481"/>
                </a:lnTo>
                <a:lnTo>
                  <a:pt x="0" y="458"/>
                </a:lnTo>
                <a:lnTo>
                  <a:pt x="0" y="445"/>
                </a:lnTo>
                <a:lnTo>
                  <a:pt x="0" y="433"/>
                </a:lnTo>
                <a:lnTo>
                  <a:pt x="0" y="421"/>
                </a:lnTo>
                <a:lnTo>
                  <a:pt x="11" y="433"/>
                </a:lnTo>
                <a:lnTo>
                  <a:pt x="24" y="445"/>
                </a:lnTo>
                <a:lnTo>
                  <a:pt x="24" y="458"/>
                </a:lnTo>
                <a:lnTo>
                  <a:pt x="36" y="469"/>
                </a:lnTo>
                <a:lnTo>
                  <a:pt x="36" y="481"/>
                </a:lnTo>
                <a:lnTo>
                  <a:pt x="47" y="481"/>
                </a:lnTo>
                <a:lnTo>
                  <a:pt x="60" y="481"/>
                </a:lnTo>
                <a:lnTo>
                  <a:pt x="84" y="481"/>
                </a:lnTo>
                <a:lnTo>
                  <a:pt x="96" y="469"/>
                </a:lnTo>
                <a:lnTo>
                  <a:pt x="84" y="458"/>
                </a:lnTo>
                <a:lnTo>
                  <a:pt x="84" y="433"/>
                </a:lnTo>
                <a:lnTo>
                  <a:pt x="96" y="396"/>
                </a:lnTo>
                <a:lnTo>
                  <a:pt x="84" y="409"/>
                </a:lnTo>
                <a:lnTo>
                  <a:pt x="71" y="409"/>
                </a:lnTo>
                <a:lnTo>
                  <a:pt x="47" y="421"/>
                </a:lnTo>
                <a:lnTo>
                  <a:pt x="47" y="409"/>
                </a:lnTo>
                <a:lnTo>
                  <a:pt x="36" y="385"/>
                </a:lnTo>
                <a:lnTo>
                  <a:pt x="36" y="373"/>
                </a:lnTo>
                <a:lnTo>
                  <a:pt x="36" y="361"/>
                </a:lnTo>
                <a:lnTo>
                  <a:pt x="36" y="349"/>
                </a:lnTo>
                <a:lnTo>
                  <a:pt x="24" y="349"/>
                </a:lnTo>
                <a:lnTo>
                  <a:pt x="24" y="336"/>
                </a:lnTo>
                <a:lnTo>
                  <a:pt x="24" y="325"/>
                </a:lnTo>
                <a:lnTo>
                  <a:pt x="24" y="313"/>
                </a:lnTo>
                <a:lnTo>
                  <a:pt x="24" y="300"/>
                </a:lnTo>
                <a:lnTo>
                  <a:pt x="36" y="289"/>
                </a:lnTo>
                <a:lnTo>
                  <a:pt x="36" y="276"/>
                </a:lnTo>
                <a:lnTo>
                  <a:pt x="36" y="265"/>
                </a:lnTo>
                <a:lnTo>
                  <a:pt x="36" y="252"/>
                </a:lnTo>
                <a:lnTo>
                  <a:pt x="36" y="240"/>
                </a:lnTo>
                <a:lnTo>
                  <a:pt x="36" y="229"/>
                </a:lnTo>
                <a:lnTo>
                  <a:pt x="36" y="216"/>
                </a:lnTo>
                <a:lnTo>
                  <a:pt x="47" y="216"/>
                </a:lnTo>
                <a:lnTo>
                  <a:pt x="47" y="229"/>
                </a:lnTo>
                <a:lnTo>
                  <a:pt x="47" y="240"/>
                </a:lnTo>
                <a:lnTo>
                  <a:pt x="60" y="252"/>
                </a:lnTo>
                <a:lnTo>
                  <a:pt x="60" y="265"/>
                </a:lnTo>
                <a:lnTo>
                  <a:pt x="60" y="276"/>
                </a:lnTo>
                <a:lnTo>
                  <a:pt x="47" y="289"/>
                </a:lnTo>
                <a:lnTo>
                  <a:pt x="47" y="300"/>
                </a:lnTo>
                <a:lnTo>
                  <a:pt x="47" y="313"/>
                </a:lnTo>
                <a:lnTo>
                  <a:pt x="47" y="336"/>
                </a:lnTo>
                <a:lnTo>
                  <a:pt x="47" y="349"/>
                </a:lnTo>
                <a:lnTo>
                  <a:pt x="47" y="361"/>
                </a:lnTo>
                <a:lnTo>
                  <a:pt x="60" y="373"/>
                </a:lnTo>
                <a:lnTo>
                  <a:pt x="60" y="385"/>
                </a:lnTo>
                <a:lnTo>
                  <a:pt x="71" y="385"/>
                </a:lnTo>
                <a:lnTo>
                  <a:pt x="84" y="385"/>
                </a:lnTo>
                <a:lnTo>
                  <a:pt x="96" y="385"/>
                </a:lnTo>
                <a:lnTo>
                  <a:pt x="107" y="385"/>
                </a:lnTo>
                <a:lnTo>
                  <a:pt x="107" y="373"/>
                </a:lnTo>
                <a:lnTo>
                  <a:pt x="107" y="349"/>
                </a:lnTo>
                <a:lnTo>
                  <a:pt x="120" y="336"/>
                </a:lnTo>
                <a:lnTo>
                  <a:pt x="107" y="325"/>
                </a:lnTo>
                <a:lnTo>
                  <a:pt x="96" y="325"/>
                </a:lnTo>
                <a:lnTo>
                  <a:pt x="84" y="325"/>
                </a:lnTo>
                <a:lnTo>
                  <a:pt x="84" y="313"/>
                </a:lnTo>
                <a:lnTo>
                  <a:pt x="84" y="300"/>
                </a:lnTo>
                <a:lnTo>
                  <a:pt x="84" y="289"/>
                </a:lnTo>
                <a:lnTo>
                  <a:pt x="84" y="276"/>
                </a:lnTo>
                <a:lnTo>
                  <a:pt x="84" y="265"/>
                </a:lnTo>
                <a:lnTo>
                  <a:pt x="84" y="252"/>
                </a:lnTo>
                <a:lnTo>
                  <a:pt x="84" y="240"/>
                </a:lnTo>
                <a:lnTo>
                  <a:pt x="84" y="229"/>
                </a:lnTo>
                <a:lnTo>
                  <a:pt x="96" y="216"/>
                </a:lnTo>
                <a:lnTo>
                  <a:pt x="96" y="192"/>
                </a:lnTo>
                <a:lnTo>
                  <a:pt x="107" y="192"/>
                </a:lnTo>
                <a:lnTo>
                  <a:pt x="120" y="180"/>
                </a:lnTo>
                <a:lnTo>
                  <a:pt x="131" y="169"/>
                </a:lnTo>
                <a:lnTo>
                  <a:pt x="131" y="156"/>
                </a:lnTo>
                <a:lnTo>
                  <a:pt x="144" y="144"/>
                </a:lnTo>
                <a:lnTo>
                  <a:pt x="156" y="144"/>
                </a:lnTo>
                <a:lnTo>
                  <a:pt x="168" y="144"/>
                </a:lnTo>
                <a:lnTo>
                  <a:pt x="180" y="132"/>
                </a:lnTo>
                <a:lnTo>
                  <a:pt x="180" y="144"/>
                </a:lnTo>
                <a:lnTo>
                  <a:pt x="156" y="156"/>
                </a:lnTo>
                <a:lnTo>
                  <a:pt x="144" y="180"/>
                </a:lnTo>
                <a:lnTo>
                  <a:pt x="131" y="192"/>
                </a:lnTo>
                <a:lnTo>
                  <a:pt x="131" y="205"/>
                </a:lnTo>
                <a:lnTo>
                  <a:pt x="131" y="216"/>
                </a:lnTo>
                <a:lnTo>
                  <a:pt x="120" y="229"/>
                </a:lnTo>
                <a:lnTo>
                  <a:pt x="120" y="240"/>
                </a:lnTo>
                <a:lnTo>
                  <a:pt x="107" y="240"/>
                </a:lnTo>
                <a:lnTo>
                  <a:pt x="107" y="265"/>
                </a:lnTo>
                <a:lnTo>
                  <a:pt x="107" y="276"/>
                </a:lnTo>
                <a:lnTo>
                  <a:pt x="107" y="289"/>
                </a:lnTo>
                <a:lnTo>
                  <a:pt x="107" y="300"/>
                </a:lnTo>
                <a:lnTo>
                  <a:pt x="120" y="300"/>
                </a:lnTo>
                <a:lnTo>
                  <a:pt x="131" y="313"/>
                </a:lnTo>
                <a:lnTo>
                  <a:pt x="168" y="289"/>
                </a:lnTo>
                <a:lnTo>
                  <a:pt x="180" y="276"/>
                </a:lnTo>
                <a:lnTo>
                  <a:pt x="216" y="252"/>
                </a:lnTo>
                <a:lnTo>
                  <a:pt x="229" y="240"/>
                </a:lnTo>
                <a:lnTo>
                  <a:pt x="229" y="229"/>
                </a:lnTo>
                <a:lnTo>
                  <a:pt x="229" y="216"/>
                </a:lnTo>
                <a:lnTo>
                  <a:pt x="229" y="205"/>
                </a:lnTo>
                <a:lnTo>
                  <a:pt x="216" y="205"/>
                </a:lnTo>
                <a:lnTo>
                  <a:pt x="216" y="192"/>
                </a:lnTo>
                <a:lnTo>
                  <a:pt x="229" y="192"/>
                </a:lnTo>
                <a:lnTo>
                  <a:pt x="240" y="192"/>
                </a:lnTo>
                <a:lnTo>
                  <a:pt x="252" y="192"/>
                </a:lnTo>
                <a:lnTo>
                  <a:pt x="264" y="192"/>
                </a:lnTo>
                <a:lnTo>
                  <a:pt x="276" y="205"/>
                </a:lnTo>
                <a:lnTo>
                  <a:pt x="276" y="216"/>
                </a:lnTo>
                <a:lnTo>
                  <a:pt x="276" y="229"/>
                </a:lnTo>
                <a:lnTo>
                  <a:pt x="289" y="216"/>
                </a:lnTo>
                <a:lnTo>
                  <a:pt x="300" y="216"/>
                </a:lnTo>
                <a:lnTo>
                  <a:pt x="313" y="205"/>
                </a:lnTo>
                <a:lnTo>
                  <a:pt x="313" y="216"/>
                </a:lnTo>
                <a:lnTo>
                  <a:pt x="325" y="216"/>
                </a:lnTo>
                <a:lnTo>
                  <a:pt x="336" y="229"/>
                </a:lnTo>
                <a:lnTo>
                  <a:pt x="336" y="240"/>
                </a:lnTo>
                <a:lnTo>
                  <a:pt x="349" y="240"/>
                </a:lnTo>
                <a:lnTo>
                  <a:pt x="349" y="265"/>
                </a:lnTo>
                <a:lnTo>
                  <a:pt x="313" y="265"/>
                </a:lnTo>
                <a:lnTo>
                  <a:pt x="325" y="276"/>
                </a:lnTo>
                <a:lnTo>
                  <a:pt x="325" y="289"/>
                </a:lnTo>
                <a:lnTo>
                  <a:pt x="336" y="300"/>
                </a:lnTo>
                <a:lnTo>
                  <a:pt x="349" y="313"/>
                </a:lnTo>
                <a:lnTo>
                  <a:pt x="360" y="325"/>
                </a:lnTo>
                <a:lnTo>
                  <a:pt x="373" y="336"/>
                </a:lnTo>
                <a:lnTo>
                  <a:pt x="396" y="313"/>
                </a:lnTo>
                <a:lnTo>
                  <a:pt x="396" y="300"/>
                </a:lnTo>
                <a:lnTo>
                  <a:pt x="385" y="289"/>
                </a:lnTo>
                <a:lnTo>
                  <a:pt x="385" y="265"/>
                </a:lnTo>
                <a:lnTo>
                  <a:pt x="373" y="252"/>
                </a:lnTo>
                <a:lnTo>
                  <a:pt x="373" y="240"/>
                </a:lnTo>
                <a:lnTo>
                  <a:pt x="373" y="216"/>
                </a:lnTo>
                <a:lnTo>
                  <a:pt x="373" y="205"/>
                </a:lnTo>
                <a:lnTo>
                  <a:pt x="373" y="192"/>
                </a:lnTo>
                <a:lnTo>
                  <a:pt x="373" y="205"/>
                </a:lnTo>
                <a:lnTo>
                  <a:pt x="385" y="216"/>
                </a:lnTo>
                <a:lnTo>
                  <a:pt x="396" y="240"/>
                </a:lnTo>
                <a:lnTo>
                  <a:pt x="409" y="240"/>
                </a:lnTo>
                <a:lnTo>
                  <a:pt x="409" y="252"/>
                </a:lnTo>
                <a:lnTo>
                  <a:pt x="420" y="265"/>
                </a:lnTo>
                <a:lnTo>
                  <a:pt x="420" y="276"/>
                </a:lnTo>
                <a:lnTo>
                  <a:pt x="420" y="289"/>
                </a:lnTo>
                <a:lnTo>
                  <a:pt x="420" y="300"/>
                </a:lnTo>
                <a:lnTo>
                  <a:pt x="433" y="313"/>
                </a:lnTo>
                <a:lnTo>
                  <a:pt x="433" y="325"/>
                </a:lnTo>
                <a:lnTo>
                  <a:pt x="433" y="336"/>
                </a:lnTo>
                <a:lnTo>
                  <a:pt x="420" y="336"/>
                </a:lnTo>
                <a:lnTo>
                  <a:pt x="420" y="349"/>
                </a:lnTo>
                <a:lnTo>
                  <a:pt x="396" y="349"/>
                </a:lnTo>
                <a:lnTo>
                  <a:pt x="385" y="361"/>
                </a:lnTo>
                <a:lnTo>
                  <a:pt x="373" y="361"/>
                </a:lnTo>
                <a:lnTo>
                  <a:pt x="373" y="373"/>
                </a:lnTo>
                <a:lnTo>
                  <a:pt x="373" y="396"/>
                </a:lnTo>
                <a:lnTo>
                  <a:pt x="409" y="396"/>
                </a:lnTo>
                <a:lnTo>
                  <a:pt x="420" y="385"/>
                </a:lnTo>
                <a:lnTo>
                  <a:pt x="433" y="385"/>
                </a:lnTo>
                <a:lnTo>
                  <a:pt x="445" y="385"/>
                </a:lnTo>
                <a:lnTo>
                  <a:pt x="457" y="385"/>
                </a:lnTo>
                <a:lnTo>
                  <a:pt x="457" y="373"/>
                </a:lnTo>
                <a:lnTo>
                  <a:pt x="469" y="373"/>
                </a:lnTo>
                <a:lnTo>
                  <a:pt x="469" y="361"/>
                </a:lnTo>
                <a:lnTo>
                  <a:pt x="469" y="349"/>
                </a:lnTo>
                <a:lnTo>
                  <a:pt x="469" y="336"/>
                </a:lnTo>
                <a:lnTo>
                  <a:pt x="469" y="325"/>
                </a:lnTo>
                <a:lnTo>
                  <a:pt x="469" y="313"/>
                </a:lnTo>
                <a:lnTo>
                  <a:pt x="469" y="289"/>
                </a:lnTo>
                <a:lnTo>
                  <a:pt x="469" y="276"/>
                </a:lnTo>
                <a:lnTo>
                  <a:pt x="469" y="252"/>
                </a:lnTo>
                <a:lnTo>
                  <a:pt x="469" y="240"/>
                </a:lnTo>
                <a:lnTo>
                  <a:pt x="481" y="265"/>
                </a:lnTo>
                <a:lnTo>
                  <a:pt x="481" y="289"/>
                </a:lnTo>
                <a:lnTo>
                  <a:pt x="481" y="300"/>
                </a:lnTo>
                <a:lnTo>
                  <a:pt x="481" y="313"/>
                </a:lnTo>
                <a:lnTo>
                  <a:pt x="493" y="325"/>
                </a:lnTo>
                <a:lnTo>
                  <a:pt x="505" y="336"/>
                </a:lnTo>
                <a:lnTo>
                  <a:pt x="445" y="421"/>
                </a:lnTo>
                <a:lnTo>
                  <a:pt x="396" y="421"/>
                </a:lnTo>
                <a:lnTo>
                  <a:pt x="373" y="421"/>
                </a:lnTo>
                <a:lnTo>
                  <a:pt x="373" y="433"/>
                </a:lnTo>
                <a:lnTo>
                  <a:pt x="360" y="433"/>
                </a:lnTo>
                <a:lnTo>
                  <a:pt x="360" y="445"/>
                </a:lnTo>
                <a:lnTo>
                  <a:pt x="373" y="445"/>
                </a:lnTo>
                <a:lnTo>
                  <a:pt x="373" y="458"/>
                </a:lnTo>
                <a:lnTo>
                  <a:pt x="373" y="469"/>
                </a:lnTo>
                <a:lnTo>
                  <a:pt x="385" y="481"/>
                </a:lnTo>
                <a:lnTo>
                  <a:pt x="420" y="458"/>
                </a:lnTo>
                <a:lnTo>
                  <a:pt x="445" y="445"/>
                </a:lnTo>
                <a:lnTo>
                  <a:pt x="457" y="433"/>
                </a:lnTo>
                <a:lnTo>
                  <a:pt x="469" y="433"/>
                </a:lnTo>
                <a:lnTo>
                  <a:pt x="481" y="421"/>
                </a:lnTo>
                <a:lnTo>
                  <a:pt x="493" y="409"/>
                </a:lnTo>
                <a:lnTo>
                  <a:pt x="505" y="396"/>
                </a:lnTo>
                <a:lnTo>
                  <a:pt x="505" y="385"/>
                </a:lnTo>
                <a:lnTo>
                  <a:pt x="518" y="385"/>
                </a:lnTo>
                <a:lnTo>
                  <a:pt x="518" y="396"/>
                </a:lnTo>
                <a:lnTo>
                  <a:pt x="518" y="409"/>
                </a:lnTo>
                <a:lnTo>
                  <a:pt x="505" y="433"/>
                </a:lnTo>
                <a:lnTo>
                  <a:pt x="493" y="445"/>
                </a:lnTo>
                <a:lnTo>
                  <a:pt x="481" y="445"/>
                </a:lnTo>
                <a:lnTo>
                  <a:pt x="469" y="458"/>
                </a:lnTo>
                <a:lnTo>
                  <a:pt x="457" y="469"/>
                </a:lnTo>
                <a:lnTo>
                  <a:pt x="445" y="469"/>
                </a:lnTo>
                <a:lnTo>
                  <a:pt x="420" y="481"/>
                </a:lnTo>
                <a:lnTo>
                  <a:pt x="409" y="481"/>
                </a:lnTo>
                <a:lnTo>
                  <a:pt x="409" y="493"/>
                </a:lnTo>
                <a:lnTo>
                  <a:pt x="396" y="493"/>
                </a:lnTo>
                <a:lnTo>
                  <a:pt x="385" y="505"/>
                </a:lnTo>
                <a:lnTo>
                  <a:pt x="373" y="493"/>
                </a:lnTo>
                <a:lnTo>
                  <a:pt x="373" y="481"/>
                </a:lnTo>
                <a:lnTo>
                  <a:pt x="360" y="481"/>
                </a:lnTo>
                <a:lnTo>
                  <a:pt x="349" y="481"/>
                </a:lnTo>
                <a:lnTo>
                  <a:pt x="349" y="469"/>
                </a:lnTo>
                <a:lnTo>
                  <a:pt x="336" y="481"/>
                </a:lnTo>
                <a:lnTo>
                  <a:pt x="325" y="481"/>
                </a:lnTo>
                <a:lnTo>
                  <a:pt x="325" y="493"/>
                </a:lnTo>
                <a:lnTo>
                  <a:pt x="325" y="505"/>
                </a:lnTo>
                <a:lnTo>
                  <a:pt x="313" y="518"/>
                </a:lnTo>
                <a:lnTo>
                  <a:pt x="300" y="529"/>
                </a:lnTo>
                <a:lnTo>
                  <a:pt x="289" y="529"/>
                </a:lnTo>
                <a:lnTo>
                  <a:pt x="276" y="529"/>
                </a:lnTo>
                <a:lnTo>
                  <a:pt x="289" y="541"/>
                </a:lnTo>
                <a:lnTo>
                  <a:pt x="300" y="565"/>
                </a:lnTo>
                <a:lnTo>
                  <a:pt x="325" y="578"/>
                </a:lnTo>
                <a:lnTo>
                  <a:pt x="325" y="589"/>
                </a:lnTo>
                <a:lnTo>
                  <a:pt x="325" y="602"/>
                </a:lnTo>
                <a:lnTo>
                  <a:pt x="325" y="614"/>
                </a:lnTo>
                <a:lnTo>
                  <a:pt x="336" y="614"/>
                </a:lnTo>
                <a:lnTo>
                  <a:pt x="336" y="625"/>
                </a:lnTo>
                <a:lnTo>
                  <a:pt x="349" y="638"/>
                </a:lnTo>
                <a:lnTo>
                  <a:pt x="360" y="649"/>
                </a:lnTo>
                <a:lnTo>
                  <a:pt x="373" y="649"/>
                </a:lnTo>
                <a:lnTo>
                  <a:pt x="385" y="674"/>
                </a:lnTo>
                <a:lnTo>
                  <a:pt x="396" y="674"/>
                </a:lnTo>
                <a:lnTo>
                  <a:pt x="409" y="674"/>
                </a:lnTo>
                <a:lnTo>
                  <a:pt x="420" y="685"/>
                </a:lnTo>
                <a:lnTo>
                  <a:pt x="433" y="698"/>
                </a:lnTo>
                <a:lnTo>
                  <a:pt x="445" y="709"/>
                </a:lnTo>
                <a:lnTo>
                  <a:pt x="457" y="722"/>
                </a:lnTo>
                <a:lnTo>
                  <a:pt x="469" y="722"/>
                </a:lnTo>
                <a:lnTo>
                  <a:pt x="469" y="734"/>
                </a:lnTo>
                <a:lnTo>
                  <a:pt x="469" y="746"/>
                </a:lnTo>
                <a:lnTo>
                  <a:pt x="481" y="746"/>
                </a:lnTo>
                <a:lnTo>
                  <a:pt x="493" y="746"/>
                </a:lnTo>
                <a:lnTo>
                  <a:pt x="505" y="746"/>
                </a:lnTo>
                <a:lnTo>
                  <a:pt x="518" y="746"/>
                </a:lnTo>
                <a:lnTo>
                  <a:pt x="529" y="746"/>
                </a:lnTo>
                <a:lnTo>
                  <a:pt x="541" y="746"/>
                </a:lnTo>
                <a:lnTo>
                  <a:pt x="553" y="746"/>
                </a:lnTo>
                <a:lnTo>
                  <a:pt x="565" y="746"/>
                </a:lnTo>
                <a:lnTo>
                  <a:pt x="565" y="758"/>
                </a:lnTo>
                <a:lnTo>
                  <a:pt x="565" y="746"/>
                </a:lnTo>
                <a:lnTo>
                  <a:pt x="578" y="746"/>
                </a:lnTo>
                <a:lnTo>
                  <a:pt x="602" y="746"/>
                </a:lnTo>
                <a:lnTo>
                  <a:pt x="613" y="734"/>
                </a:lnTo>
                <a:lnTo>
                  <a:pt x="625" y="734"/>
                </a:lnTo>
                <a:lnTo>
                  <a:pt x="638" y="734"/>
                </a:lnTo>
                <a:lnTo>
                  <a:pt x="649" y="734"/>
                </a:lnTo>
                <a:lnTo>
                  <a:pt x="662" y="722"/>
                </a:lnTo>
                <a:lnTo>
                  <a:pt x="674" y="722"/>
                </a:lnTo>
                <a:lnTo>
                  <a:pt x="685" y="722"/>
                </a:lnTo>
                <a:lnTo>
                  <a:pt x="698" y="709"/>
                </a:lnTo>
                <a:lnTo>
                  <a:pt x="709" y="698"/>
                </a:lnTo>
                <a:lnTo>
                  <a:pt x="734" y="674"/>
                </a:lnTo>
                <a:lnTo>
                  <a:pt x="746" y="674"/>
                </a:lnTo>
                <a:lnTo>
                  <a:pt x="746" y="662"/>
                </a:lnTo>
                <a:lnTo>
                  <a:pt x="758" y="662"/>
                </a:lnTo>
                <a:lnTo>
                  <a:pt x="758" y="649"/>
                </a:lnTo>
                <a:lnTo>
                  <a:pt x="758" y="625"/>
                </a:lnTo>
                <a:lnTo>
                  <a:pt x="770" y="625"/>
                </a:lnTo>
                <a:lnTo>
                  <a:pt x="770" y="614"/>
                </a:lnTo>
                <a:lnTo>
                  <a:pt x="782" y="602"/>
                </a:lnTo>
                <a:lnTo>
                  <a:pt x="794" y="589"/>
                </a:lnTo>
                <a:lnTo>
                  <a:pt x="806" y="578"/>
                </a:lnTo>
                <a:lnTo>
                  <a:pt x="818" y="578"/>
                </a:lnTo>
                <a:lnTo>
                  <a:pt x="830" y="565"/>
                </a:lnTo>
                <a:lnTo>
                  <a:pt x="830" y="553"/>
                </a:lnTo>
                <a:lnTo>
                  <a:pt x="842" y="553"/>
                </a:lnTo>
                <a:lnTo>
                  <a:pt x="842" y="541"/>
                </a:lnTo>
                <a:lnTo>
                  <a:pt x="842" y="529"/>
                </a:lnTo>
                <a:lnTo>
                  <a:pt x="854" y="529"/>
                </a:lnTo>
                <a:lnTo>
                  <a:pt x="854" y="518"/>
                </a:lnTo>
                <a:lnTo>
                  <a:pt x="854" y="493"/>
                </a:lnTo>
                <a:lnTo>
                  <a:pt x="854" y="481"/>
                </a:lnTo>
                <a:lnTo>
                  <a:pt x="854" y="469"/>
                </a:lnTo>
                <a:lnTo>
                  <a:pt x="854" y="458"/>
                </a:lnTo>
                <a:lnTo>
                  <a:pt x="854" y="445"/>
                </a:lnTo>
                <a:lnTo>
                  <a:pt x="854" y="433"/>
                </a:lnTo>
                <a:lnTo>
                  <a:pt x="842" y="421"/>
                </a:lnTo>
                <a:lnTo>
                  <a:pt x="842" y="409"/>
                </a:lnTo>
                <a:lnTo>
                  <a:pt x="842" y="396"/>
                </a:lnTo>
                <a:lnTo>
                  <a:pt x="830" y="396"/>
                </a:lnTo>
                <a:lnTo>
                  <a:pt x="830" y="385"/>
                </a:lnTo>
                <a:lnTo>
                  <a:pt x="830" y="373"/>
                </a:lnTo>
                <a:lnTo>
                  <a:pt x="830" y="349"/>
                </a:lnTo>
                <a:lnTo>
                  <a:pt x="830" y="336"/>
                </a:lnTo>
                <a:lnTo>
                  <a:pt x="806" y="313"/>
                </a:lnTo>
                <a:lnTo>
                  <a:pt x="806" y="300"/>
                </a:lnTo>
                <a:lnTo>
                  <a:pt x="806" y="289"/>
                </a:lnTo>
                <a:lnTo>
                  <a:pt x="794" y="265"/>
                </a:lnTo>
                <a:lnTo>
                  <a:pt x="794" y="252"/>
                </a:lnTo>
                <a:lnTo>
                  <a:pt x="782" y="240"/>
                </a:lnTo>
                <a:lnTo>
                  <a:pt x="770" y="240"/>
                </a:lnTo>
                <a:lnTo>
                  <a:pt x="758" y="240"/>
                </a:lnTo>
                <a:lnTo>
                  <a:pt x="758" y="229"/>
                </a:lnTo>
                <a:lnTo>
                  <a:pt x="746" y="216"/>
                </a:lnTo>
                <a:lnTo>
                  <a:pt x="734" y="205"/>
                </a:lnTo>
                <a:lnTo>
                  <a:pt x="722" y="192"/>
                </a:lnTo>
                <a:lnTo>
                  <a:pt x="722" y="180"/>
                </a:lnTo>
                <a:lnTo>
                  <a:pt x="722" y="169"/>
                </a:lnTo>
                <a:lnTo>
                  <a:pt x="709" y="169"/>
                </a:lnTo>
                <a:lnTo>
                  <a:pt x="709" y="156"/>
                </a:lnTo>
                <a:lnTo>
                  <a:pt x="698" y="156"/>
                </a:lnTo>
                <a:lnTo>
                  <a:pt x="685" y="144"/>
                </a:lnTo>
                <a:lnTo>
                  <a:pt x="674" y="144"/>
                </a:lnTo>
                <a:lnTo>
                  <a:pt x="662" y="132"/>
                </a:lnTo>
                <a:lnTo>
                  <a:pt x="662" y="120"/>
                </a:lnTo>
                <a:lnTo>
                  <a:pt x="662" y="108"/>
                </a:lnTo>
                <a:lnTo>
                  <a:pt x="649" y="108"/>
                </a:lnTo>
                <a:lnTo>
                  <a:pt x="638" y="108"/>
                </a:lnTo>
                <a:lnTo>
                  <a:pt x="625" y="108"/>
                </a:lnTo>
                <a:lnTo>
                  <a:pt x="613" y="108"/>
                </a:lnTo>
                <a:lnTo>
                  <a:pt x="602" y="108"/>
                </a:lnTo>
                <a:lnTo>
                  <a:pt x="589" y="108"/>
                </a:lnTo>
                <a:lnTo>
                  <a:pt x="578" y="108"/>
                </a:lnTo>
                <a:lnTo>
                  <a:pt x="565" y="108"/>
                </a:lnTo>
                <a:lnTo>
                  <a:pt x="553" y="96"/>
                </a:lnTo>
                <a:lnTo>
                  <a:pt x="541" y="96"/>
                </a:lnTo>
                <a:lnTo>
                  <a:pt x="529" y="96"/>
                </a:lnTo>
                <a:lnTo>
                  <a:pt x="518" y="108"/>
                </a:lnTo>
                <a:lnTo>
                  <a:pt x="505" y="108"/>
                </a:lnTo>
                <a:lnTo>
                  <a:pt x="493" y="108"/>
                </a:lnTo>
                <a:lnTo>
                  <a:pt x="481" y="96"/>
                </a:lnTo>
                <a:lnTo>
                  <a:pt x="469" y="96"/>
                </a:lnTo>
                <a:lnTo>
                  <a:pt x="457" y="96"/>
                </a:lnTo>
                <a:lnTo>
                  <a:pt x="445" y="96"/>
                </a:lnTo>
                <a:lnTo>
                  <a:pt x="433" y="96"/>
                </a:lnTo>
                <a:lnTo>
                  <a:pt x="420" y="96"/>
                </a:lnTo>
                <a:lnTo>
                  <a:pt x="409" y="108"/>
                </a:lnTo>
                <a:lnTo>
                  <a:pt x="396" y="108"/>
                </a:lnTo>
                <a:lnTo>
                  <a:pt x="385" y="120"/>
                </a:lnTo>
                <a:lnTo>
                  <a:pt x="373" y="120"/>
                </a:lnTo>
                <a:lnTo>
                  <a:pt x="373" y="132"/>
                </a:lnTo>
                <a:lnTo>
                  <a:pt x="373" y="144"/>
                </a:lnTo>
                <a:lnTo>
                  <a:pt x="360" y="132"/>
                </a:lnTo>
                <a:lnTo>
                  <a:pt x="360" y="120"/>
                </a:lnTo>
                <a:lnTo>
                  <a:pt x="349" y="120"/>
                </a:lnTo>
                <a:lnTo>
                  <a:pt x="336" y="108"/>
                </a:lnTo>
                <a:lnTo>
                  <a:pt x="336" y="120"/>
                </a:lnTo>
                <a:lnTo>
                  <a:pt x="325" y="120"/>
                </a:lnTo>
                <a:lnTo>
                  <a:pt x="313" y="132"/>
                </a:lnTo>
                <a:lnTo>
                  <a:pt x="313" y="144"/>
                </a:lnTo>
              </a:path>
            </a:pathLst>
          </a:custGeom>
          <a:solidFill>
            <a:srgbClr val="FFAC8C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64" name="Freeform 75"/>
          <p:cNvSpPr>
            <a:spLocks/>
          </p:cNvSpPr>
          <p:nvPr/>
        </p:nvSpPr>
        <p:spPr bwMode="auto">
          <a:xfrm>
            <a:off x="6678613" y="5145088"/>
            <a:ext cx="268287" cy="230187"/>
          </a:xfrm>
          <a:custGeom>
            <a:avLst/>
            <a:gdLst>
              <a:gd name="T0" fmla="*/ 84 w 169"/>
              <a:gd name="T1" fmla="*/ 144 h 145"/>
              <a:gd name="T2" fmla="*/ 71 w 169"/>
              <a:gd name="T3" fmla="*/ 120 h 145"/>
              <a:gd name="T4" fmla="*/ 60 w 169"/>
              <a:gd name="T5" fmla="*/ 108 h 145"/>
              <a:gd name="T6" fmla="*/ 36 w 169"/>
              <a:gd name="T7" fmla="*/ 108 h 145"/>
              <a:gd name="T8" fmla="*/ 36 w 169"/>
              <a:gd name="T9" fmla="*/ 120 h 145"/>
              <a:gd name="T10" fmla="*/ 11 w 169"/>
              <a:gd name="T11" fmla="*/ 144 h 145"/>
              <a:gd name="T12" fmla="*/ 11 w 169"/>
              <a:gd name="T13" fmla="*/ 144 h 145"/>
              <a:gd name="T14" fmla="*/ 24 w 169"/>
              <a:gd name="T15" fmla="*/ 144 h 145"/>
              <a:gd name="T16" fmla="*/ 24 w 169"/>
              <a:gd name="T17" fmla="*/ 144 h 145"/>
              <a:gd name="T18" fmla="*/ 24 w 169"/>
              <a:gd name="T19" fmla="*/ 120 h 145"/>
              <a:gd name="T20" fmla="*/ 24 w 169"/>
              <a:gd name="T21" fmla="*/ 108 h 145"/>
              <a:gd name="T22" fmla="*/ 47 w 169"/>
              <a:gd name="T23" fmla="*/ 84 h 145"/>
              <a:gd name="T24" fmla="*/ 60 w 169"/>
              <a:gd name="T25" fmla="*/ 72 h 145"/>
              <a:gd name="T26" fmla="*/ 84 w 169"/>
              <a:gd name="T27" fmla="*/ 47 h 145"/>
              <a:gd name="T28" fmla="*/ 84 w 169"/>
              <a:gd name="T29" fmla="*/ 36 h 145"/>
              <a:gd name="T30" fmla="*/ 107 w 169"/>
              <a:gd name="T31" fmla="*/ 24 h 145"/>
              <a:gd name="T32" fmla="*/ 131 w 169"/>
              <a:gd name="T33" fmla="*/ 24 h 145"/>
              <a:gd name="T34" fmla="*/ 156 w 169"/>
              <a:gd name="T35" fmla="*/ 24 h 145"/>
              <a:gd name="T36" fmla="*/ 156 w 169"/>
              <a:gd name="T37" fmla="*/ 12 h 145"/>
              <a:gd name="T38" fmla="*/ 156 w 169"/>
              <a:gd name="T39" fmla="*/ 47 h 145"/>
              <a:gd name="T40" fmla="*/ 156 w 169"/>
              <a:gd name="T41" fmla="*/ 60 h 145"/>
              <a:gd name="T42" fmla="*/ 156 w 169"/>
              <a:gd name="T43" fmla="*/ 60 h 145"/>
              <a:gd name="T44" fmla="*/ 168 w 169"/>
              <a:gd name="T45" fmla="*/ 60 h 145"/>
              <a:gd name="T46" fmla="*/ 168 w 169"/>
              <a:gd name="T47" fmla="*/ 36 h 145"/>
              <a:gd name="T48" fmla="*/ 168 w 169"/>
              <a:gd name="T49" fmla="*/ 12 h 145"/>
              <a:gd name="T50" fmla="*/ 131 w 169"/>
              <a:gd name="T51" fmla="*/ 0 h 145"/>
              <a:gd name="T52" fmla="*/ 107 w 169"/>
              <a:gd name="T53" fmla="*/ 12 h 145"/>
              <a:gd name="T54" fmla="*/ 84 w 169"/>
              <a:gd name="T55" fmla="*/ 24 h 145"/>
              <a:gd name="T56" fmla="*/ 71 w 169"/>
              <a:gd name="T57" fmla="*/ 36 h 145"/>
              <a:gd name="T58" fmla="*/ 47 w 169"/>
              <a:gd name="T59" fmla="*/ 47 h 145"/>
              <a:gd name="T60" fmla="*/ 36 w 169"/>
              <a:gd name="T61" fmla="*/ 72 h 145"/>
              <a:gd name="T62" fmla="*/ 24 w 169"/>
              <a:gd name="T63" fmla="*/ 96 h 145"/>
              <a:gd name="T64" fmla="*/ 11 w 169"/>
              <a:gd name="T65" fmla="*/ 108 h 145"/>
              <a:gd name="T66" fmla="*/ 0 w 169"/>
              <a:gd name="T67" fmla="*/ 132 h 145"/>
              <a:gd name="T68" fmla="*/ 11 w 169"/>
              <a:gd name="T69" fmla="*/ 144 h 145"/>
              <a:gd name="T70" fmla="*/ 11 w 169"/>
              <a:gd name="T71" fmla="*/ 144 h 145"/>
              <a:gd name="T72" fmla="*/ 24 w 169"/>
              <a:gd name="T73" fmla="*/ 144 h 145"/>
              <a:gd name="T74" fmla="*/ 36 w 169"/>
              <a:gd name="T75" fmla="*/ 144 h 145"/>
              <a:gd name="T76" fmla="*/ 36 w 169"/>
              <a:gd name="T77" fmla="*/ 132 h 145"/>
              <a:gd name="T78" fmla="*/ 47 w 169"/>
              <a:gd name="T79" fmla="*/ 120 h 145"/>
              <a:gd name="T80" fmla="*/ 60 w 169"/>
              <a:gd name="T81" fmla="*/ 120 h 145"/>
              <a:gd name="T82" fmla="*/ 71 w 169"/>
              <a:gd name="T83" fmla="*/ 132 h 145"/>
              <a:gd name="T84" fmla="*/ 84 w 169"/>
              <a:gd name="T85" fmla="*/ 144 h 145"/>
              <a:gd name="T86" fmla="*/ 84 w 169"/>
              <a:gd name="T87" fmla="*/ 144 h 14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69"/>
              <a:gd name="T133" fmla="*/ 0 h 145"/>
              <a:gd name="T134" fmla="*/ 169 w 169"/>
              <a:gd name="T135" fmla="*/ 145 h 14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69" h="145">
                <a:moveTo>
                  <a:pt x="84" y="144"/>
                </a:moveTo>
                <a:lnTo>
                  <a:pt x="84" y="144"/>
                </a:lnTo>
                <a:lnTo>
                  <a:pt x="84" y="132"/>
                </a:lnTo>
                <a:lnTo>
                  <a:pt x="71" y="120"/>
                </a:lnTo>
                <a:lnTo>
                  <a:pt x="71" y="108"/>
                </a:lnTo>
                <a:lnTo>
                  <a:pt x="60" y="108"/>
                </a:lnTo>
                <a:lnTo>
                  <a:pt x="47" y="108"/>
                </a:lnTo>
                <a:lnTo>
                  <a:pt x="36" y="108"/>
                </a:lnTo>
                <a:lnTo>
                  <a:pt x="36" y="120"/>
                </a:lnTo>
                <a:lnTo>
                  <a:pt x="24" y="132"/>
                </a:lnTo>
                <a:lnTo>
                  <a:pt x="11" y="144"/>
                </a:lnTo>
                <a:lnTo>
                  <a:pt x="24" y="144"/>
                </a:lnTo>
                <a:lnTo>
                  <a:pt x="24" y="132"/>
                </a:lnTo>
                <a:lnTo>
                  <a:pt x="24" y="120"/>
                </a:lnTo>
                <a:lnTo>
                  <a:pt x="24" y="108"/>
                </a:lnTo>
                <a:lnTo>
                  <a:pt x="36" y="96"/>
                </a:lnTo>
                <a:lnTo>
                  <a:pt x="47" y="84"/>
                </a:lnTo>
                <a:lnTo>
                  <a:pt x="60" y="84"/>
                </a:lnTo>
                <a:lnTo>
                  <a:pt x="60" y="72"/>
                </a:lnTo>
                <a:lnTo>
                  <a:pt x="71" y="60"/>
                </a:lnTo>
                <a:lnTo>
                  <a:pt x="71" y="47"/>
                </a:lnTo>
                <a:lnTo>
                  <a:pt x="84" y="47"/>
                </a:lnTo>
                <a:lnTo>
                  <a:pt x="84" y="36"/>
                </a:lnTo>
                <a:lnTo>
                  <a:pt x="96" y="36"/>
                </a:lnTo>
                <a:lnTo>
                  <a:pt x="107" y="24"/>
                </a:lnTo>
                <a:lnTo>
                  <a:pt x="120" y="24"/>
                </a:lnTo>
                <a:lnTo>
                  <a:pt x="131" y="24"/>
                </a:lnTo>
                <a:lnTo>
                  <a:pt x="144" y="24"/>
                </a:lnTo>
                <a:lnTo>
                  <a:pt x="156" y="24"/>
                </a:lnTo>
                <a:lnTo>
                  <a:pt x="156" y="12"/>
                </a:lnTo>
                <a:lnTo>
                  <a:pt x="156" y="47"/>
                </a:lnTo>
                <a:lnTo>
                  <a:pt x="156" y="60"/>
                </a:lnTo>
                <a:lnTo>
                  <a:pt x="168" y="60"/>
                </a:lnTo>
                <a:lnTo>
                  <a:pt x="168" y="47"/>
                </a:lnTo>
                <a:lnTo>
                  <a:pt x="168" y="36"/>
                </a:lnTo>
                <a:lnTo>
                  <a:pt x="168" y="12"/>
                </a:lnTo>
                <a:lnTo>
                  <a:pt x="156" y="12"/>
                </a:lnTo>
                <a:lnTo>
                  <a:pt x="131" y="0"/>
                </a:lnTo>
                <a:lnTo>
                  <a:pt x="120" y="0"/>
                </a:lnTo>
                <a:lnTo>
                  <a:pt x="120" y="12"/>
                </a:lnTo>
                <a:lnTo>
                  <a:pt x="107" y="12"/>
                </a:lnTo>
                <a:lnTo>
                  <a:pt x="96" y="12"/>
                </a:lnTo>
                <a:lnTo>
                  <a:pt x="84" y="12"/>
                </a:lnTo>
                <a:lnTo>
                  <a:pt x="84" y="24"/>
                </a:lnTo>
                <a:lnTo>
                  <a:pt x="71" y="24"/>
                </a:lnTo>
                <a:lnTo>
                  <a:pt x="71" y="36"/>
                </a:lnTo>
                <a:lnTo>
                  <a:pt x="60" y="36"/>
                </a:lnTo>
                <a:lnTo>
                  <a:pt x="60" y="47"/>
                </a:lnTo>
                <a:lnTo>
                  <a:pt x="47" y="47"/>
                </a:lnTo>
                <a:lnTo>
                  <a:pt x="47" y="60"/>
                </a:lnTo>
                <a:lnTo>
                  <a:pt x="36" y="60"/>
                </a:lnTo>
                <a:lnTo>
                  <a:pt x="36" y="72"/>
                </a:lnTo>
                <a:lnTo>
                  <a:pt x="36" y="84"/>
                </a:lnTo>
                <a:lnTo>
                  <a:pt x="24" y="96"/>
                </a:lnTo>
                <a:lnTo>
                  <a:pt x="11" y="96"/>
                </a:lnTo>
                <a:lnTo>
                  <a:pt x="11" y="108"/>
                </a:lnTo>
                <a:lnTo>
                  <a:pt x="0" y="120"/>
                </a:lnTo>
                <a:lnTo>
                  <a:pt x="0" y="132"/>
                </a:lnTo>
                <a:lnTo>
                  <a:pt x="11" y="132"/>
                </a:lnTo>
                <a:lnTo>
                  <a:pt x="11" y="144"/>
                </a:lnTo>
                <a:lnTo>
                  <a:pt x="24" y="144"/>
                </a:lnTo>
                <a:lnTo>
                  <a:pt x="36" y="144"/>
                </a:lnTo>
                <a:lnTo>
                  <a:pt x="36" y="132"/>
                </a:lnTo>
                <a:lnTo>
                  <a:pt x="36" y="120"/>
                </a:lnTo>
                <a:lnTo>
                  <a:pt x="47" y="120"/>
                </a:lnTo>
                <a:lnTo>
                  <a:pt x="60" y="120"/>
                </a:lnTo>
                <a:lnTo>
                  <a:pt x="71" y="120"/>
                </a:lnTo>
                <a:lnTo>
                  <a:pt x="71" y="132"/>
                </a:lnTo>
                <a:lnTo>
                  <a:pt x="84" y="144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65" name="Freeform 76"/>
          <p:cNvSpPr>
            <a:spLocks/>
          </p:cNvSpPr>
          <p:nvPr/>
        </p:nvSpPr>
        <p:spPr bwMode="auto">
          <a:xfrm>
            <a:off x="6886575" y="5124450"/>
            <a:ext cx="269875" cy="96838"/>
          </a:xfrm>
          <a:custGeom>
            <a:avLst/>
            <a:gdLst>
              <a:gd name="T0" fmla="*/ 0 w 170"/>
              <a:gd name="T1" fmla="*/ 25 h 61"/>
              <a:gd name="T2" fmla="*/ 0 w 170"/>
              <a:gd name="T3" fmla="*/ 25 h 61"/>
              <a:gd name="T4" fmla="*/ 13 w 170"/>
              <a:gd name="T5" fmla="*/ 25 h 61"/>
              <a:gd name="T6" fmla="*/ 13 w 170"/>
              <a:gd name="T7" fmla="*/ 13 h 61"/>
              <a:gd name="T8" fmla="*/ 25 w 170"/>
              <a:gd name="T9" fmla="*/ 13 h 61"/>
              <a:gd name="T10" fmla="*/ 37 w 170"/>
              <a:gd name="T11" fmla="*/ 13 h 61"/>
              <a:gd name="T12" fmla="*/ 49 w 170"/>
              <a:gd name="T13" fmla="*/ 13 h 61"/>
              <a:gd name="T14" fmla="*/ 49 w 170"/>
              <a:gd name="T15" fmla="*/ 13 h 61"/>
              <a:gd name="T16" fmla="*/ 73 w 170"/>
              <a:gd name="T17" fmla="*/ 13 h 61"/>
              <a:gd name="T18" fmla="*/ 98 w 170"/>
              <a:gd name="T19" fmla="*/ 13 h 61"/>
              <a:gd name="T20" fmla="*/ 98 w 170"/>
              <a:gd name="T21" fmla="*/ 13 h 61"/>
              <a:gd name="T22" fmla="*/ 121 w 170"/>
              <a:gd name="T23" fmla="*/ 13 h 61"/>
              <a:gd name="T24" fmla="*/ 133 w 170"/>
              <a:gd name="T25" fmla="*/ 13 h 61"/>
              <a:gd name="T26" fmla="*/ 145 w 170"/>
              <a:gd name="T27" fmla="*/ 25 h 61"/>
              <a:gd name="T28" fmla="*/ 158 w 170"/>
              <a:gd name="T29" fmla="*/ 37 h 61"/>
              <a:gd name="T30" fmla="*/ 158 w 170"/>
              <a:gd name="T31" fmla="*/ 49 h 61"/>
              <a:gd name="T32" fmla="*/ 158 w 170"/>
              <a:gd name="T33" fmla="*/ 49 h 61"/>
              <a:gd name="T34" fmla="*/ 158 w 170"/>
              <a:gd name="T35" fmla="*/ 49 h 61"/>
              <a:gd name="T36" fmla="*/ 158 w 170"/>
              <a:gd name="T37" fmla="*/ 60 h 61"/>
              <a:gd name="T38" fmla="*/ 158 w 170"/>
              <a:gd name="T39" fmla="*/ 60 h 61"/>
              <a:gd name="T40" fmla="*/ 158 w 170"/>
              <a:gd name="T41" fmla="*/ 60 h 61"/>
              <a:gd name="T42" fmla="*/ 158 w 170"/>
              <a:gd name="T43" fmla="*/ 60 h 61"/>
              <a:gd name="T44" fmla="*/ 158 w 170"/>
              <a:gd name="T45" fmla="*/ 60 h 61"/>
              <a:gd name="T46" fmla="*/ 158 w 170"/>
              <a:gd name="T47" fmla="*/ 60 h 61"/>
              <a:gd name="T48" fmla="*/ 169 w 170"/>
              <a:gd name="T49" fmla="*/ 60 h 61"/>
              <a:gd name="T50" fmla="*/ 169 w 170"/>
              <a:gd name="T51" fmla="*/ 60 h 61"/>
              <a:gd name="T52" fmla="*/ 169 w 170"/>
              <a:gd name="T53" fmla="*/ 60 h 61"/>
              <a:gd name="T54" fmla="*/ 169 w 170"/>
              <a:gd name="T55" fmla="*/ 60 h 61"/>
              <a:gd name="T56" fmla="*/ 169 w 170"/>
              <a:gd name="T57" fmla="*/ 49 h 61"/>
              <a:gd name="T58" fmla="*/ 169 w 170"/>
              <a:gd name="T59" fmla="*/ 49 h 61"/>
              <a:gd name="T60" fmla="*/ 169 w 170"/>
              <a:gd name="T61" fmla="*/ 37 h 61"/>
              <a:gd name="T62" fmla="*/ 169 w 170"/>
              <a:gd name="T63" fmla="*/ 25 h 61"/>
              <a:gd name="T64" fmla="*/ 145 w 170"/>
              <a:gd name="T65" fmla="*/ 13 h 61"/>
              <a:gd name="T66" fmla="*/ 133 w 170"/>
              <a:gd name="T67" fmla="*/ 13 h 61"/>
              <a:gd name="T68" fmla="*/ 133 w 170"/>
              <a:gd name="T69" fmla="*/ 13 h 61"/>
              <a:gd name="T70" fmla="*/ 121 w 170"/>
              <a:gd name="T71" fmla="*/ 0 h 61"/>
              <a:gd name="T72" fmla="*/ 109 w 170"/>
              <a:gd name="T73" fmla="*/ 0 h 61"/>
              <a:gd name="T74" fmla="*/ 98 w 170"/>
              <a:gd name="T75" fmla="*/ 0 h 61"/>
              <a:gd name="T76" fmla="*/ 73 w 170"/>
              <a:gd name="T77" fmla="*/ 0 h 61"/>
              <a:gd name="T78" fmla="*/ 61 w 170"/>
              <a:gd name="T79" fmla="*/ 0 h 61"/>
              <a:gd name="T80" fmla="*/ 49 w 170"/>
              <a:gd name="T81" fmla="*/ 0 h 61"/>
              <a:gd name="T82" fmla="*/ 37 w 170"/>
              <a:gd name="T83" fmla="*/ 0 h 61"/>
              <a:gd name="T84" fmla="*/ 37 w 170"/>
              <a:gd name="T85" fmla="*/ 13 h 61"/>
              <a:gd name="T86" fmla="*/ 25 w 170"/>
              <a:gd name="T87" fmla="*/ 13 h 61"/>
              <a:gd name="T88" fmla="*/ 13 w 170"/>
              <a:gd name="T89" fmla="*/ 13 h 61"/>
              <a:gd name="T90" fmla="*/ 0 w 170"/>
              <a:gd name="T91" fmla="*/ 13 h 61"/>
              <a:gd name="T92" fmla="*/ 0 w 170"/>
              <a:gd name="T93" fmla="*/ 13 h 61"/>
              <a:gd name="T94" fmla="*/ 0 w 170"/>
              <a:gd name="T95" fmla="*/ 25 h 61"/>
              <a:gd name="T96" fmla="*/ 0 w 170"/>
              <a:gd name="T97" fmla="*/ 25 h 61"/>
              <a:gd name="T98" fmla="*/ 0 w 170"/>
              <a:gd name="T99" fmla="*/ 25 h 61"/>
              <a:gd name="T100" fmla="*/ 0 w 170"/>
              <a:gd name="T101" fmla="*/ 25 h 61"/>
              <a:gd name="T102" fmla="*/ 0 w 170"/>
              <a:gd name="T103" fmla="*/ 25 h 61"/>
              <a:gd name="T104" fmla="*/ 0 w 170"/>
              <a:gd name="T105" fmla="*/ 25 h 61"/>
              <a:gd name="T106" fmla="*/ 0 w 170"/>
              <a:gd name="T107" fmla="*/ 25 h 6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70"/>
              <a:gd name="T163" fmla="*/ 0 h 61"/>
              <a:gd name="T164" fmla="*/ 170 w 170"/>
              <a:gd name="T165" fmla="*/ 61 h 61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70" h="61">
                <a:moveTo>
                  <a:pt x="0" y="25"/>
                </a:moveTo>
                <a:lnTo>
                  <a:pt x="0" y="25"/>
                </a:lnTo>
                <a:lnTo>
                  <a:pt x="13" y="25"/>
                </a:lnTo>
                <a:lnTo>
                  <a:pt x="13" y="13"/>
                </a:lnTo>
                <a:lnTo>
                  <a:pt x="25" y="13"/>
                </a:lnTo>
                <a:lnTo>
                  <a:pt x="37" y="13"/>
                </a:lnTo>
                <a:lnTo>
                  <a:pt x="49" y="13"/>
                </a:lnTo>
                <a:lnTo>
                  <a:pt x="73" y="13"/>
                </a:lnTo>
                <a:lnTo>
                  <a:pt x="98" y="13"/>
                </a:lnTo>
                <a:lnTo>
                  <a:pt x="121" y="13"/>
                </a:lnTo>
                <a:lnTo>
                  <a:pt x="133" y="13"/>
                </a:lnTo>
                <a:lnTo>
                  <a:pt x="145" y="25"/>
                </a:lnTo>
                <a:lnTo>
                  <a:pt x="158" y="37"/>
                </a:lnTo>
                <a:lnTo>
                  <a:pt x="158" y="49"/>
                </a:lnTo>
                <a:lnTo>
                  <a:pt x="158" y="60"/>
                </a:lnTo>
                <a:lnTo>
                  <a:pt x="169" y="60"/>
                </a:lnTo>
                <a:lnTo>
                  <a:pt x="169" y="49"/>
                </a:lnTo>
                <a:lnTo>
                  <a:pt x="169" y="37"/>
                </a:lnTo>
                <a:lnTo>
                  <a:pt x="169" y="25"/>
                </a:lnTo>
                <a:lnTo>
                  <a:pt x="145" y="13"/>
                </a:lnTo>
                <a:lnTo>
                  <a:pt x="133" y="13"/>
                </a:lnTo>
                <a:lnTo>
                  <a:pt x="121" y="0"/>
                </a:lnTo>
                <a:lnTo>
                  <a:pt x="109" y="0"/>
                </a:lnTo>
                <a:lnTo>
                  <a:pt x="98" y="0"/>
                </a:lnTo>
                <a:lnTo>
                  <a:pt x="73" y="0"/>
                </a:lnTo>
                <a:lnTo>
                  <a:pt x="61" y="0"/>
                </a:lnTo>
                <a:lnTo>
                  <a:pt x="49" y="0"/>
                </a:lnTo>
                <a:lnTo>
                  <a:pt x="37" y="0"/>
                </a:lnTo>
                <a:lnTo>
                  <a:pt x="37" y="13"/>
                </a:lnTo>
                <a:lnTo>
                  <a:pt x="25" y="13"/>
                </a:lnTo>
                <a:lnTo>
                  <a:pt x="13" y="13"/>
                </a:lnTo>
                <a:lnTo>
                  <a:pt x="0" y="13"/>
                </a:lnTo>
                <a:lnTo>
                  <a:pt x="0" y="25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66" name="Freeform 77"/>
          <p:cNvSpPr>
            <a:spLocks/>
          </p:cNvSpPr>
          <p:nvPr/>
        </p:nvSpPr>
        <p:spPr bwMode="auto">
          <a:xfrm>
            <a:off x="7097713" y="5145088"/>
            <a:ext cx="249237" cy="134937"/>
          </a:xfrm>
          <a:custGeom>
            <a:avLst/>
            <a:gdLst>
              <a:gd name="T0" fmla="*/ 12 w 157"/>
              <a:gd name="T1" fmla="*/ 0 h 85"/>
              <a:gd name="T2" fmla="*/ 12 w 157"/>
              <a:gd name="T3" fmla="*/ 0 h 85"/>
              <a:gd name="T4" fmla="*/ 25 w 157"/>
              <a:gd name="T5" fmla="*/ 0 h 85"/>
              <a:gd name="T6" fmla="*/ 36 w 157"/>
              <a:gd name="T7" fmla="*/ 0 h 85"/>
              <a:gd name="T8" fmla="*/ 49 w 157"/>
              <a:gd name="T9" fmla="*/ 0 h 85"/>
              <a:gd name="T10" fmla="*/ 60 w 157"/>
              <a:gd name="T11" fmla="*/ 0 h 85"/>
              <a:gd name="T12" fmla="*/ 72 w 157"/>
              <a:gd name="T13" fmla="*/ 12 h 85"/>
              <a:gd name="T14" fmla="*/ 109 w 157"/>
              <a:gd name="T15" fmla="*/ 24 h 85"/>
              <a:gd name="T16" fmla="*/ 109 w 157"/>
              <a:gd name="T17" fmla="*/ 24 h 85"/>
              <a:gd name="T18" fmla="*/ 121 w 157"/>
              <a:gd name="T19" fmla="*/ 36 h 85"/>
              <a:gd name="T20" fmla="*/ 121 w 157"/>
              <a:gd name="T21" fmla="*/ 36 h 85"/>
              <a:gd name="T22" fmla="*/ 132 w 157"/>
              <a:gd name="T23" fmla="*/ 47 h 85"/>
              <a:gd name="T24" fmla="*/ 132 w 157"/>
              <a:gd name="T25" fmla="*/ 47 h 85"/>
              <a:gd name="T26" fmla="*/ 132 w 157"/>
              <a:gd name="T27" fmla="*/ 47 h 85"/>
              <a:gd name="T28" fmla="*/ 132 w 157"/>
              <a:gd name="T29" fmla="*/ 47 h 85"/>
              <a:gd name="T30" fmla="*/ 132 w 157"/>
              <a:gd name="T31" fmla="*/ 47 h 85"/>
              <a:gd name="T32" fmla="*/ 132 w 157"/>
              <a:gd name="T33" fmla="*/ 60 h 85"/>
              <a:gd name="T34" fmla="*/ 132 w 157"/>
              <a:gd name="T35" fmla="*/ 60 h 85"/>
              <a:gd name="T36" fmla="*/ 132 w 157"/>
              <a:gd name="T37" fmla="*/ 72 h 85"/>
              <a:gd name="T38" fmla="*/ 132 w 157"/>
              <a:gd name="T39" fmla="*/ 72 h 85"/>
              <a:gd name="T40" fmla="*/ 132 w 157"/>
              <a:gd name="T41" fmla="*/ 72 h 85"/>
              <a:gd name="T42" fmla="*/ 132 w 157"/>
              <a:gd name="T43" fmla="*/ 72 h 85"/>
              <a:gd name="T44" fmla="*/ 132 w 157"/>
              <a:gd name="T45" fmla="*/ 72 h 85"/>
              <a:gd name="T46" fmla="*/ 132 w 157"/>
              <a:gd name="T47" fmla="*/ 72 h 85"/>
              <a:gd name="T48" fmla="*/ 132 w 157"/>
              <a:gd name="T49" fmla="*/ 84 h 85"/>
              <a:gd name="T50" fmla="*/ 145 w 157"/>
              <a:gd name="T51" fmla="*/ 72 h 85"/>
              <a:gd name="T52" fmla="*/ 145 w 157"/>
              <a:gd name="T53" fmla="*/ 72 h 85"/>
              <a:gd name="T54" fmla="*/ 145 w 157"/>
              <a:gd name="T55" fmla="*/ 72 h 85"/>
              <a:gd name="T56" fmla="*/ 145 w 157"/>
              <a:gd name="T57" fmla="*/ 72 h 85"/>
              <a:gd name="T58" fmla="*/ 145 w 157"/>
              <a:gd name="T59" fmla="*/ 60 h 85"/>
              <a:gd name="T60" fmla="*/ 156 w 157"/>
              <a:gd name="T61" fmla="*/ 47 h 85"/>
              <a:gd name="T62" fmla="*/ 145 w 157"/>
              <a:gd name="T63" fmla="*/ 47 h 85"/>
              <a:gd name="T64" fmla="*/ 145 w 157"/>
              <a:gd name="T65" fmla="*/ 47 h 85"/>
              <a:gd name="T66" fmla="*/ 145 w 157"/>
              <a:gd name="T67" fmla="*/ 47 h 85"/>
              <a:gd name="T68" fmla="*/ 145 w 157"/>
              <a:gd name="T69" fmla="*/ 36 h 85"/>
              <a:gd name="T70" fmla="*/ 145 w 157"/>
              <a:gd name="T71" fmla="*/ 36 h 85"/>
              <a:gd name="T72" fmla="*/ 132 w 157"/>
              <a:gd name="T73" fmla="*/ 24 h 85"/>
              <a:gd name="T74" fmla="*/ 121 w 157"/>
              <a:gd name="T75" fmla="*/ 12 h 85"/>
              <a:gd name="T76" fmla="*/ 109 w 157"/>
              <a:gd name="T77" fmla="*/ 12 h 85"/>
              <a:gd name="T78" fmla="*/ 109 w 157"/>
              <a:gd name="T79" fmla="*/ 0 h 85"/>
              <a:gd name="T80" fmla="*/ 72 w 157"/>
              <a:gd name="T81" fmla="*/ 0 h 85"/>
              <a:gd name="T82" fmla="*/ 60 w 157"/>
              <a:gd name="T83" fmla="*/ 0 h 85"/>
              <a:gd name="T84" fmla="*/ 49 w 157"/>
              <a:gd name="T85" fmla="*/ 0 h 85"/>
              <a:gd name="T86" fmla="*/ 36 w 157"/>
              <a:gd name="T87" fmla="*/ 0 h 85"/>
              <a:gd name="T88" fmla="*/ 25 w 157"/>
              <a:gd name="T89" fmla="*/ 0 h 85"/>
              <a:gd name="T90" fmla="*/ 12 w 157"/>
              <a:gd name="T91" fmla="*/ 0 h 85"/>
              <a:gd name="T92" fmla="*/ 12 w 157"/>
              <a:gd name="T93" fmla="*/ 0 h 85"/>
              <a:gd name="T94" fmla="*/ 12 w 157"/>
              <a:gd name="T95" fmla="*/ 0 h 85"/>
              <a:gd name="T96" fmla="*/ 12 w 157"/>
              <a:gd name="T97" fmla="*/ 0 h 85"/>
              <a:gd name="T98" fmla="*/ 12 w 157"/>
              <a:gd name="T99" fmla="*/ 0 h 85"/>
              <a:gd name="T100" fmla="*/ 0 w 157"/>
              <a:gd name="T101" fmla="*/ 0 h 85"/>
              <a:gd name="T102" fmla="*/ 0 w 157"/>
              <a:gd name="T103" fmla="*/ 0 h 85"/>
              <a:gd name="T104" fmla="*/ 0 w 157"/>
              <a:gd name="T105" fmla="*/ 0 h 85"/>
              <a:gd name="T106" fmla="*/ 0 w 157"/>
              <a:gd name="T107" fmla="*/ 0 h 85"/>
              <a:gd name="T108" fmla="*/ 12 w 157"/>
              <a:gd name="T109" fmla="*/ 0 h 85"/>
              <a:gd name="T110" fmla="*/ 12 w 157"/>
              <a:gd name="T111" fmla="*/ 0 h 8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57"/>
              <a:gd name="T169" fmla="*/ 0 h 85"/>
              <a:gd name="T170" fmla="*/ 157 w 157"/>
              <a:gd name="T171" fmla="*/ 85 h 85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57" h="85">
                <a:moveTo>
                  <a:pt x="12" y="0"/>
                </a:moveTo>
                <a:lnTo>
                  <a:pt x="12" y="0"/>
                </a:lnTo>
                <a:lnTo>
                  <a:pt x="25" y="0"/>
                </a:lnTo>
                <a:lnTo>
                  <a:pt x="36" y="0"/>
                </a:lnTo>
                <a:lnTo>
                  <a:pt x="49" y="0"/>
                </a:lnTo>
                <a:lnTo>
                  <a:pt x="60" y="0"/>
                </a:lnTo>
                <a:lnTo>
                  <a:pt x="72" y="12"/>
                </a:lnTo>
                <a:lnTo>
                  <a:pt x="109" y="24"/>
                </a:lnTo>
                <a:lnTo>
                  <a:pt x="121" y="36"/>
                </a:lnTo>
                <a:lnTo>
                  <a:pt x="132" y="47"/>
                </a:lnTo>
                <a:lnTo>
                  <a:pt x="132" y="60"/>
                </a:lnTo>
                <a:lnTo>
                  <a:pt x="132" y="72"/>
                </a:lnTo>
                <a:lnTo>
                  <a:pt x="132" y="84"/>
                </a:lnTo>
                <a:lnTo>
                  <a:pt x="145" y="72"/>
                </a:lnTo>
                <a:lnTo>
                  <a:pt x="145" y="60"/>
                </a:lnTo>
                <a:lnTo>
                  <a:pt x="156" y="47"/>
                </a:lnTo>
                <a:lnTo>
                  <a:pt x="145" y="47"/>
                </a:lnTo>
                <a:lnTo>
                  <a:pt x="145" y="36"/>
                </a:lnTo>
                <a:lnTo>
                  <a:pt x="132" y="24"/>
                </a:lnTo>
                <a:lnTo>
                  <a:pt x="121" y="12"/>
                </a:lnTo>
                <a:lnTo>
                  <a:pt x="109" y="12"/>
                </a:lnTo>
                <a:lnTo>
                  <a:pt x="109" y="0"/>
                </a:lnTo>
                <a:lnTo>
                  <a:pt x="72" y="0"/>
                </a:lnTo>
                <a:lnTo>
                  <a:pt x="60" y="0"/>
                </a:lnTo>
                <a:lnTo>
                  <a:pt x="49" y="0"/>
                </a:lnTo>
                <a:lnTo>
                  <a:pt x="36" y="0"/>
                </a:lnTo>
                <a:lnTo>
                  <a:pt x="25" y="0"/>
                </a:lnTo>
                <a:lnTo>
                  <a:pt x="12" y="0"/>
                </a:lnTo>
                <a:lnTo>
                  <a:pt x="0" y="0"/>
                </a:lnTo>
                <a:lnTo>
                  <a:pt x="12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67" name="Freeform 78"/>
          <p:cNvSpPr>
            <a:spLocks/>
          </p:cNvSpPr>
          <p:nvPr/>
        </p:nvSpPr>
        <p:spPr bwMode="auto">
          <a:xfrm>
            <a:off x="7307263" y="5183188"/>
            <a:ext cx="193675" cy="192087"/>
          </a:xfrm>
          <a:custGeom>
            <a:avLst/>
            <a:gdLst>
              <a:gd name="T0" fmla="*/ 0 w 122"/>
              <a:gd name="T1" fmla="*/ 12 h 121"/>
              <a:gd name="T2" fmla="*/ 0 w 122"/>
              <a:gd name="T3" fmla="*/ 12 h 121"/>
              <a:gd name="T4" fmla="*/ 24 w 122"/>
              <a:gd name="T5" fmla="*/ 23 h 121"/>
              <a:gd name="T6" fmla="*/ 49 w 122"/>
              <a:gd name="T7" fmla="*/ 23 h 121"/>
              <a:gd name="T8" fmla="*/ 73 w 122"/>
              <a:gd name="T9" fmla="*/ 36 h 121"/>
              <a:gd name="T10" fmla="*/ 73 w 122"/>
              <a:gd name="T11" fmla="*/ 48 h 121"/>
              <a:gd name="T12" fmla="*/ 85 w 122"/>
              <a:gd name="T13" fmla="*/ 48 h 121"/>
              <a:gd name="T14" fmla="*/ 85 w 122"/>
              <a:gd name="T15" fmla="*/ 60 h 121"/>
              <a:gd name="T16" fmla="*/ 97 w 122"/>
              <a:gd name="T17" fmla="*/ 72 h 121"/>
              <a:gd name="T18" fmla="*/ 97 w 122"/>
              <a:gd name="T19" fmla="*/ 72 h 121"/>
              <a:gd name="T20" fmla="*/ 97 w 122"/>
              <a:gd name="T21" fmla="*/ 84 h 121"/>
              <a:gd name="T22" fmla="*/ 97 w 122"/>
              <a:gd name="T23" fmla="*/ 96 h 121"/>
              <a:gd name="T24" fmla="*/ 97 w 122"/>
              <a:gd name="T25" fmla="*/ 108 h 121"/>
              <a:gd name="T26" fmla="*/ 97 w 122"/>
              <a:gd name="T27" fmla="*/ 108 h 121"/>
              <a:gd name="T28" fmla="*/ 97 w 122"/>
              <a:gd name="T29" fmla="*/ 108 h 121"/>
              <a:gd name="T30" fmla="*/ 85 w 122"/>
              <a:gd name="T31" fmla="*/ 108 h 121"/>
              <a:gd name="T32" fmla="*/ 85 w 122"/>
              <a:gd name="T33" fmla="*/ 108 h 121"/>
              <a:gd name="T34" fmla="*/ 97 w 122"/>
              <a:gd name="T35" fmla="*/ 108 h 121"/>
              <a:gd name="T36" fmla="*/ 97 w 122"/>
              <a:gd name="T37" fmla="*/ 120 h 121"/>
              <a:gd name="T38" fmla="*/ 97 w 122"/>
              <a:gd name="T39" fmla="*/ 120 h 121"/>
              <a:gd name="T40" fmla="*/ 97 w 122"/>
              <a:gd name="T41" fmla="*/ 108 h 121"/>
              <a:gd name="T42" fmla="*/ 109 w 122"/>
              <a:gd name="T43" fmla="*/ 108 h 121"/>
              <a:gd name="T44" fmla="*/ 109 w 122"/>
              <a:gd name="T45" fmla="*/ 108 h 121"/>
              <a:gd name="T46" fmla="*/ 109 w 122"/>
              <a:gd name="T47" fmla="*/ 108 h 121"/>
              <a:gd name="T48" fmla="*/ 109 w 122"/>
              <a:gd name="T49" fmla="*/ 108 h 121"/>
              <a:gd name="T50" fmla="*/ 121 w 122"/>
              <a:gd name="T51" fmla="*/ 108 h 121"/>
              <a:gd name="T52" fmla="*/ 121 w 122"/>
              <a:gd name="T53" fmla="*/ 96 h 121"/>
              <a:gd name="T54" fmla="*/ 121 w 122"/>
              <a:gd name="T55" fmla="*/ 96 h 121"/>
              <a:gd name="T56" fmla="*/ 121 w 122"/>
              <a:gd name="T57" fmla="*/ 84 h 121"/>
              <a:gd name="T58" fmla="*/ 121 w 122"/>
              <a:gd name="T59" fmla="*/ 72 h 121"/>
              <a:gd name="T60" fmla="*/ 109 w 122"/>
              <a:gd name="T61" fmla="*/ 72 h 121"/>
              <a:gd name="T62" fmla="*/ 109 w 122"/>
              <a:gd name="T63" fmla="*/ 60 h 121"/>
              <a:gd name="T64" fmla="*/ 97 w 122"/>
              <a:gd name="T65" fmla="*/ 36 h 121"/>
              <a:gd name="T66" fmla="*/ 85 w 122"/>
              <a:gd name="T67" fmla="*/ 36 h 121"/>
              <a:gd name="T68" fmla="*/ 85 w 122"/>
              <a:gd name="T69" fmla="*/ 36 h 121"/>
              <a:gd name="T70" fmla="*/ 73 w 122"/>
              <a:gd name="T71" fmla="*/ 23 h 121"/>
              <a:gd name="T72" fmla="*/ 73 w 122"/>
              <a:gd name="T73" fmla="*/ 23 h 121"/>
              <a:gd name="T74" fmla="*/ 49 w 122"/>
              <a:gd name="T75" fmla="*/ 23 h 121"/>
              <a:gd name="T76" fmla="*/ 24 w 122"/>
              <a:gd name="T77" fmla="*/ 12 h 121"/>
              <a:gd name="T78" fmla="*/ 0 w 122"/>
              <a:gd name="T79" fmla="*/ 0 h 121"/>
              <a:gd name="T80" fmla="*/ 0 w 122"/>
              <a:gd name="T81" fmla="*/ 0 h 121"/>
              <a:gd name="T82" fmla="*/ 0 w 122"/>
              <a:gd name="T83" fmla="*/ 0 h 121"/>
              <a:gd name="T84" fmla="*/ 0 w 122"/>
              <a:gd name="T85" fmla="*/ 0 h 121"/>
              <a:gd name="T86" fmla="*/ 0 w 122"/>
              <a:gd name="T87" fmla="*/ 12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22"/>
              <a:gd name="T133" fmla="*/ 0 h 121"/>
              <a:gd name="T134" fmla="*/ 122 w 122"/>
              <a:gd name="T135" fmla="*/ 121 h 12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22" h="121">
                <a:moveTo>
                  <a:pt x="0" y="12"/>
                </a:moveTo>
                <a:lnTo>
                  <a:pt x="0" y="12"/>
                </a:lnTo>
                <a:lnTo>
                  <a:pt x="24" y="23"/>
                </a:lnTo>
                <a:lnTo>
                  <a:pt x="49" y="23"/>
                </a:lnTo>
                <a:lnTo>
                  <a:pt x="73" y="36"/>
                </a:lnTo>
                <a:lnTo>
                  <a:pt x="73" y="48"/>
                </a:lnTo>
                <a:lnTo>
                  <a:pt x="85" y="48"/>
                </a:lnTo>
                <a:lnTo>
                  <a:pt x="85" y="60"/>
                </a:lnTo>
                <a:lnTo>
                  <a:pt x="97" y="72"/>
                </a:lnTo>
                <a:lnTo>
                  <a:pt x="97" y="84"/>
                </a:lnTo>
                <a:lnTo>
                  <a:pt x="97" y="96"/>
                </a:lnTo>
                <a:lnTo>
                  <a:pt x="97" y="108"/>
                </a:lnTo>
                <a:lnTo>
                  <a:pt x="85" y="108"/>
                </a:lnTo>
                <a:lnTo>
                  <a:pt x="97" y="108"/>
                </a:lnTo>
                <a:lnTo>
                  <a:pt x="97" y="120"/>
                </a:lnTo>
                <a:lnTo>
                  <a:pt x="97" y="108"/>
                </a:lnTo>
                <a:lnTo>
                  <a:pt x="109" y="108"/>
                </a:lnTo>
                <a:lnTo>
                  <a:pt x="121" y="108"/>
                </a:lnTo>
                <a:lnTo>
                  <a:pt x="121" y="96"/>
                </a:lnTo>
                <a:lnTo>
                  <a:pt x="121" y="84"/>
                </a:lnTo>
                <a:lnTo>
                  <a:pt x="121" y="72"/>
                </a:lnTo>
                <a:lnTo>
                  <a:pt x="109" y="72"/>
                </a:lnTo>
                <a:lnTo>
                  <a:pt x="109" y="60"/>
                </a:lnTo>
                <a:lnTo>
                  <a:pt x="97" y="36"/>
                </a:lnTo>
                <a:lnTo>
                  <a:pt x="85" y="36"/>
                </a:lnTo>
                <a:lnTo>
                  <a:pt x="73" y="23"/>
                </a:lnTo>
                <a:lnTo>
                  <a:pt x="49" y="23"/>
                </a:lnTo>
                <a:lnTo>
                  <a:pt x="24" y="12"/>
                </a:lnTo>
                <a:lnTo>
                  <a:pt x="0" y="0"/>
                </a:lnTo>
                <a:lnTo>
                  <a:pt x="0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68" name="Freeform 79"/>
          <p:cNvSpPr>
            <a:spLocks/>
          </p:cNvSpPr>
          <p:nvPr/>
        </p:nvSpPr>
        <p:spPr bwMode="auto">
          <a:xfrm>
            <a:off x="7499350" y="5297488"/>
            <a:ext cx="98425" cy="230187"/>
          </a:xfrm>
          <a:custGeom>
            <a:avLst/>
            <a:gdLst>
              <a:gd name="T0" fmla="*/ 0 w 62"/>
              <a:gd name="T1" fmla="*/ 12 h 145"/>
              <a:gd name="T2" fmla="*/ 0 w 62"/>
              <a:gd name="T3" fmla="*/ 12 h 145"/>
              <a:gd name="T4" fmla="*/ 0 w 62"/>
              <a:gd name="T5" fmla="*/ 24 h 145"/>
              <a:gd name="T6" fmla="*/ 12 w 62"/>
              <a:gd name="T7" fmla="*/ 36 h 145"/>
              <a:gd name="T8" fmla="*/ 24 w 62"/>
              <a:gd name="T9" fmla="*/ 48 h 145"/>
              <a:gd name="T10" fmla="*/ 24 w 62"/>
              <a:gd name="T11" fmla="*/ 48 h 145"/>
              <a:gd name="T12" fmla="*/ 36 w 62"/>
              <a:gd name="T13" fmla="*/ 48 h 145"/>
              <a:gd name="T14" fmla="*/ 36 w 62"/>
              <a:gd name="T15" fmla="*/ 60 h 145"/>
              <a:gd name="T16" fmla="*/ 48 w 62"/>
              <a:gd name="T17" fmla="*/ 73 h 145"/>
              <a:gd name="T18" fmla="*/ 48 w 62"/>
              <a:gd name="T19" fmla="*/ 73 h 145"/>
              <a:gd name="T20" fmla="*/ 48 w 62"/>
              <a:gd name="T21" fmla="*/ 84 h 145"/>
              <a:gd name="T22" fmla="*/ 48 w 62"/>
              <a:gd name="T23" fmla="*/ 96 h 145"/>
              <a:gd name="T24" fmla="*/ 48 w 62"/>
              <a:gd name="T25" fmla="*/ 96 h 145"/>
              <a:gd name="T26" fmla="*/ 48 w 62"/>
              <a:gd name="T27" fmla="*/ 109 h 145"/>
              <a:gd name="T28" fmla="*/ 48 w 62"/>
              <a:gd name="T29" fmla="*/ 120 h 145"/>
              <a:gd name="T30" fmla="*/ 48 w 62"/>
              <a:gd name="T31" fmla="*/ 133 h 145"/>
              <a:gd name="T32" fmla="*/ 24 w 62"/>
              <a:gd name="T33" fmla="*/ 133 h 145"/>
              <a:gd name="T34" fmla="*/ 24 w 62"/>
              <a:gd name="T35" fmla="*/ 144 h 145"/>
              <a:gd name="T36" fmla="*/ 24 w 62"/>
              <a:gd name="T37" fmla="*/ 144 h 145"/>
              <a:gd name="T38" fmla="*/ 24 w 62"/>
              <a:gd name="T39" fmla="*/ 144 h 145"/>
              <a:gd name="T40" fmla="*/ 24 w 62"/>
              <a:gd name="T41" fmla="*/ 144 h 145"/>
              <a:gd name="T42" fmla="*/ 24 w 62"/>
              <a:gd name="T43" fmla="*/ 144 h 145"/>
              <a:gd name="T44" fmla="*/ 24 w 62"/>
              <a:gd name="T45" fmla="*/ 144 h 145"/>
              <a:gd name="T46" fmla="*/ 36 w 62"/>
              <a:gd name="T47" fmla="*/ 144 h 145"/>
              <a:gd name="T48" fmla="*/ 36 w 62"/>
              <a:gd name="T49" fmla="*/ 144 h 145"/>
              <a:gd name="T50" fmla="*/ 48 w 62"/>
              <a:gd name="T51" fmla="*/ 144 h 145"/>
              <a:gd name="T52" fmla="*/ 48 w 62"/>
              <a:gd name="T53" fmla="*/ 144 h 145"/>
              <a:gd name="T54" fmla="*/ 48 w 62"/>
              <a:gd name="T55" fmla="*/ 144 h 145"/>
              <a:gd name="T56" fmla="*/ 61 w 62"/>
              <a:gd name="T57" fmla="*/ 133 h 145"/>
              <a:gd name="T58" fmla="*/ 61 w 62"/>
              <a:gd name="T59" fmla="*/ 133 h 145"/>
              <a:gd name="T60" fmla="*/ 61 w 62"/>
              <a:gd name="T61" fmla="*/ 120 h 145"/>
              <a:gd name="T62" fmla="*/ 61 w 62"/>
              <a:gd name="T63" fmla="*/ 120 h 145"/>
              <a:gd name="T64" fmla="*/ 61 w 62"/>
              <a:gd name="T65" fmla="*/ 109 h 145"/>
              <a:gd name="T66" fmla="*/ 61 w 62"/>
              <a:gd name="T67" fmla="*/ 96 h 145"/>
              <a:gd name="T68" fmla="*/ 61 w 62"/>
              <a:gd name="T69" fmla="*/ 96 h 145"/>
              <a:gd name="T70" fmla="*/ 61 w 62"/>
              <a:gd name="T71" fmla="*/ 96 h 145"/>
              <a:gd name="T72" fmla="*/ 61 w 62"/>
              <a:gd name="T73" fmla="*/ 96 h 145"/>
              <a:gd name="T74" fmla="*/ 61 w 62"/>
              <a:gd name="T75" fmla="*/ 84 h 145"/>
              <a:gd name="T76" fmla="*/ 48 w 62"/>
              <a:gd name="T77" fmla="*/ 73 h 145"/>
              <a:gd name="T78" fmla="*/ 48 w 62"/>
              <a:gd name="T79" fmla="*/ 60 h 145"/>
              <a:gd name="T80" fmla="*/ 48 w 62"/>
              <a:gd name="T81" fmla="*/ 48 h 145"/>
              <a:gd name="T82" fmla="*/ 36 w 62"/>
              <a:gd name="T83" fmla="*/ 48 h 145"/>
              <a:gd name="T84" fmla="*/ 36 w 62"/>
              <a:gd name="T85" fmla="*/ 36 h 145"/>
              <a:gd name="T86" fmla="*/ 24 w 62"/>
              <a:gd name="T87" fmla="*/ 36 h 145"/>
              <a:gd name="T88" fmla="*/ 12 w 62"/>
              <a:gd name="T89" fmla="*/ 12 h 145"/>
              <a:gd name="T90" fmla="*/ 0 w 62"/>
              <a:gd name="T91" fmla="*/ 0 h 145"/>
              <a:gd name="T92" fmla="*/ 0 w 62"/>
              <a:gd name="T93" fmla="*/ 0 h 145"/>
              <a:gd name="T94" fmla="*/ 0 w 62"/>
              <a:gd name="T95" fmla="*/ 0 h 145"/>
              <a:gd name="T96" fmla="*/ 0 w 62"/>
              <a:gd name="T97" fmla="*/ 0 h 145"/>
              <a:gd name="T98" fmla="*/ 0 w 62"/>
              <a:gd name="T99" fmla="*/ 0 h 145"/>
              <a:gd name="T100" fmla="*/ 0 w 62"/>
              <a:gd name="T101" fmla="*/ 0 h 145"/>
              <a:gd name="T102" fmla="*/ 0 w 62"/>
              <a:gd name="T103" fmla="*/ 0 h 145"/>
              <a:gd name="T104" fmla="*/ 0 w 62"/>
              <a:gd name="T105" fmla="*/ 12 h 145"/>
              <a:gd name="T106" fmla="*/ 0 w 62"/>
              <a:gd name="T107" fmla="*/ 12 h 14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62"/>
              <a:gd name="T163" fmla="*/ 0 h 145"/>
              <a:gd name="T164" fmla="*/ 62 w 62"/>
              <a:gd name="T165" fmla="*/ 145 h 145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62" h="145">
                <a:moveTo>
                  <a:pt x="0" y="12"/>
                </a:moveTo>
                <a:lnTo>
                  <a:pt x="0" y="12"/>
                </a:lnTo>
                <a:lnTo>
                  <a:pt x="0" y="24"/>
                </a:lnTo>
                <a:lnTo>
                  <a:pt x="12" y="36"/>
                </a:lnTo>
                <a:lnTo>
                  <a:pt x="24" y="48"/>
                </a:lnTo>
                <a:lnTo>
                  <a:pt x="36" y="48"/>
                </a:lnTo>
                <a:lnTo>
                  <a:pt x="36" y="60"/>
                </a:lnTo>
                <a:lnTo>
                  <a:pt x="48" y="73"/>
                </a:lnTo>
                <a:lnTo>
                  <a:pt x="48" y="84"/>
                </a:lnTo>
                <a:lnTo>
                  <a:pt x="48" y="96"/>
                </a:lnTo>
                <a:lnTo>
                  <a:pt x="48" y="109"/>
                </a:lnTo>
                <a:lnTo>
                  <a:pt x="48" y="120"/>
                </a:lnTo>
                <a:lnTo>
                  <a:pt x="48" y="133"/>
                </a:lnTo>
                <a:lnTo>
                  <a:pt x="24" y="133"/>
                </a:lnTo>
                <a:lnTo>
                  <a:pt x="24" y="144"/>
                </a:lnTo>
                <a:lnTo>
                  <a:pt x="36" y="144"/>
                </a:lnTo>
                <a:lnTo>
                  <a:pt x="48" y="144"/>
                </a:lnTo>
                <a:lnTo>
                  <a:pt x="61" y="133"/>
                </a:lnTo>
                <a:lnTo>
                  <a:pt x="61" y="120"/>
                </a:lnTo>
                <a:lnTo>
                  <a:pt x="61" y="109"/>
                </a:lnTo>
                <a:lnTo>
                  <a:pt x="61" y="96"/>
                </a:lnTo>
                <a:lnTo>
                  <a:pt x="61" y="84"/>
                </a:lnTo>
                <a:lnTo>
                  <a:pt x="48" y="73"/>
                </a:lnTo>
                <a:lnTo>
                  <a:pt x="48" y="60"/>
                </a:lnTo>
                <a:lnTo>
                  <a:pt x="48" y="48"/>
                </a:lnTo>
                <a:lnTo>
                  <a:pt x="36" y="48"/>
                </a:lnTo>
                <a:lnTo>
                  <a:pt x="36" y="36"/>
                </a:lnTo>
                <a:lnTo>
                  <a:pt x="24" y="36"/>
                </a:lnTo>
                <a:lnTo>
                  <a:pt x="12" y="12"/>
                </a:lnTo>
                <a:lnTo>
                  <a:pt x="0" y="0"/>
                </a:lnTo>
                <a:lnTo>
                  <a:pt x="0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69" name="Freeform 80"/>
          <p:cNvSpPr>
            <a:spLocks/>
          </p:cNvSpPr>
          <p:nvPr/>
        </p:nvSpPr>
        <p:spPr bwMode="auto">
          <a:xfrm>
            <a:off x="7575550" y="5430838"/>
            <a:ext cx="134938" cy="249237"/>
          </a:xfrm>
          <a:custGeom>
            <a:avLst/>
            <a:gdLst>
              <a:gd name="T0" fmla="*/ 0 w 85"/>
              <a:gd name="T1" fmla="*/ 12 h 157"/>
              <a:gd name="T2" fmla="*/ 0 w 85"/>
              <a:gd name="T3" fmla="*/ 12 h 157"/>
              <a:gd name="T4" fmla="*/ 24 w 85"/>
              <a:gd name="T5" fmla="*/ 36 h 157"/>
              <a:gd name="T6" fmla="*/ 37 w 85"/>
              <a:gd name="T7" fmla="*/ 49 h 157"/>
              <a:gd name="T8" fmla="*/ 48 w 85"/>
              <a:gd name="T9" fmla="*/ 60 h 157"/>
              <a:gd name="T10" fmla="*/ 48 w 85"/>
              <a:gd name="T11" fmla="*/ 60 h 157"/>
              <a:gd name="T12" fmla="*/ 48 w 85"/>
              <a:gd name="T13" fmla="*/ 60 h 157"/>
              <a:gd name="T14" fmla="*/ 48 w 85"/>
              <a:gd name="T15" fmla="*/ 72 h 157"/>
              <a:gd name="T16" fmla="*/ 48 w 85"/>
              <a:gd name="T17" fmla="*/ 85 h 157"/>
              <a:gd name="T18" fmla="*/ 48 w 85"/>
              <a:gd name="T19" fmla="*/ 96 h 157"/>
              <a:gd name="T20" fmla="*/ 60 w 85"/>
              <a:gd name="T21" fmla="*/ 96 h 157"/>
              <a:gd name="T22" fmla="*/ 60 w 85"/>
              <a:gd name="T23" fmla="*/ 109 h 157"/>
              <a:gd name="T24" fmla="*/ 60 w 85"/>
              <a:gd name="T25" fmla="*/ 120 h 157"/>
              <a:gd name="T26" fmla="*/ 60 w 85"/>
              <a:gd name="T27" fmla="*/ 133 h 157"/>
              <a:gd name="T28" fmla="*/ 60 w 85"/>
              <a:gd name="T29" fmla="*/ 133 h 157"/>
              <a:gd name="T30" fmla="*/ 60 w 85"/>
              <a:gd name="T31" fmla="*/ 145 h 157"/>
              <a:gd name="T32" fmla="*/ 60 w 85"/>
              <a:gd name="T33" fmla="*/ 145 h 157"/>
              <a:gd name="T34" fmla="*/ 60 w 85"/>
              <a:gd name="T35" fmla="*/ 145 h 157"/>
              <a:gd name="T36" fmla="*/ 60 w 85"/>
              <a:gd name="T37" fmla="*/ 156 h 157"/>
              <a:gd name="T38" fmla="*/ 48 w 85"/>
              <a:gd name="T39" fmla="*/ 156 h 157"/>
              <a:gd name="T40" fmla="*/ 48 w 85"/>
              <a:gd name="T41" fmla="*/ 156 h 157"/>
              <a:gd name="T42" fmla="*/ 48 w 85"/>
              <a:gd name="T43" fmla="*/ 156 h 157"/>
              <a:gd name="T44" fmla="*/ 48 w 85"/>
              <a:gd name="T45" fmla="*/ 156 h 157"/>
              <a:gd name="T46" fmla="*/ 48 w 85"/>
              <a:gd name="T47" fmla="*/ 156 h 157"/>
              <a:gd name="T48" fmla="*/ 48 w 85"/>
              <a:gd name="T49" fmla="*/ 156 h 157"/>
              <a:gd name="T50" fmla="*/ 60 w 85"/>
              <a:gd name="T51" fmla="*/ 156 h 157"/>
              <a:gd name="T52" fmla="*/ 60 w 85"/>
              <a:gd name="T53" fmla="*/ 156 h 157"/>
              <a:gd name="T54" fmla="*/ 60 w 85"/>
              <a:gd name="T55" fmla="*/ 156 h 157"/>
              <a:gd name="T56" fmla="*/ 73 w 85"/>
              <a:gd name="T57" fmla="*/ 156 h 157"/>
              <a:gd name="T58" fmla="*/ 73 w 85"/>
              <a:gd name="T59" fmla="*/ 156 h 157"/>
              <a:gd name="T60" fmla="*/ 84 w 85"/>
              <a:gd name="T61" fmla="*/ 145 h 157"/>
              <a:gd name="T62" fmla="*/ 84 w 85"/>
              <a:gd name="T63" fmla="*/ 145 h 157"/>
              <a:gd name="T64" fmla="*/ 84 w 85"/>
              <a:gd name="T65" fmla="*/ 145 h 157"/>
              <a:gd name="T66" fmla="*/ 84 w 85"/>
              <a:gd name="T67" fmla="*/ 145 h 157"/>
              <a:gd name="T68" fmla="*/ 84 w 85"/>
              <a:gd name="T69" fmla="*/ 133 h 157"/>
              <a:gd name="T70" fmla="*/ 84 w 85"/>
              <a:gd name="T71" fmla="*/ 133 h 157"/>
              <a:gd name="T72" fmla="*/ 84 w 85"/>
              <a:gd name="T73" fmla="*/ 120 h 157"/>
              <a:gd name="T74" fmla="*/ 84 w 85"/>
              <a:gd name="T75" fmla="*/ 109 h 157"/>
              <a:gd name="T76" fmla="*/ 84 w 85"/>
              <a:gd name="T77" fmla="*/ 109 h 157"/>
              <a:gd name="T78" fmla="*/ 73 w 85"/>
              <a:gd name="T79" fmla="*/ 96 h 157"/>
              <a:gd name="T80" fmla="*/ 73 w 85"/>
              <a:gd name="T81" fmla="*/ 85 h 157"/>
              <a:gd name="T82" fmla="*/ 73 w 85"/>
              <a:gd name="T83" fmla="*/ 72 h 157"/>
              <a:gd name="T84" fmla="*/ 60 w 85"/>
              <a:gd name="T85" fmla="*/ 72 h 157"/>
              <a:gd name="T86" fmla="*/ 60 w 85"/>
              <a:gd name="T87" fmla="*/ 60 h 157"/>
              <a:gd name="T88" fmla="*/ 48 w 85"/>
              <a:gd name="T89" fmla="*/ 60 h 157"/>
              <a:gd name="T90" fmla="*/ 37 w 85"/>
              <a:gd name="T91" fmla="*/ 25 h 157"/>
              <a:gd name="T92" fmla="*/ 24 w 85"/>
              <a:gd name="T93" fmla="*/ 12 h 157"/>
              <a:gd name="T94" fmla="*/ 13 w 85"/>
              <a:gd name="T95" fmla="*/ 12 h 157"/>
              <a:gd name="T96" fmla="*/ 13 w 85"/>
              <a:gd name="T97" fmla="*/ 12 h 157"/>
              <a:gd name="T98" fmla="*/ 0 w 85"/>
              <a:gd name="T99" fmla="*/ 0 h 157"/>
              <a:gd name="T100" fmla="*/ 0 w 85"/>
              <a:gd name="T101" fmla="*/ 0 h 157"/>
              <a:gd name="T102" fmla="*/ 0 w 85"/>
              <a:gd name="T103" fmla="*/ 0 h 157"/>
              <a:gd name="T104" fmla="*/ 0 w 85"/>
              <a:gd name="T105" fmla="*/ 0 h 157"/>
              <a:gd name="T106" fmla="*/ 0 w 85"/>
              <a:gd name="T107" fmla="*/ 12 h 157"/>
              <a:gd name="T108" fmla="*/ 0 w 85"/>
              <a:gd name="T109" fmla="*/ 12 h 157"/>
              <a:gd name="T110" fmla="*/ 0 w 85"/>
              <a:gd name="T111" fmla="*/ 12 h 157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5"/>
              <a:gd name="T169" fmla="*/ 0 h 157"/>
              <a:gd name="T170" fmla="*/ 85 w 85"/>
              <a:gd name="T171" fmla="*/ 157 h 157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5" h="157">
                <a:moveTo>
                  <a:pt x="0" y="12"/>
                </a:moveTo>
                <a:lnTo>
                  <a:pt x="0" y="12"/>
                </a:lnTo>
                <a:lnTo>
                  <a:pt x="24" y="36"/>
                </a:lnTo>
                <a:lnTo>
                  <a:pt x="37" y="49"/>
                </a:lnTo>
                <a:lnTo>
                  <a:pt x="48" y="60"/>
                </a:lnTo>
                <a:lnTo>
                  <a:pt x="48" y="72"/>
                </a:lnTo>
                <a:lnTo>
                  <a:pt x="48" y="85"/>
                </a:lnTo>
                <a:lnTo>
                  <a:pt x="48" y="96"/>
                </a:lnTo>
                <a:lnTo>
                  <a:pt x="60" y="96"/>
                </a:lnTo>
                <a:lnTo>
                  <a:pt x="60" y="109"/>
                </a:lnTo>
                <a:lnTo>
                  <a:pt x="60" y="120"/>
                </a:lnTo>
                <a:lnTo>
                  <a:pt x="60" y="133"/>
                </a:lnTo>
                <a:lnTo>
                  <a:pt x="60" y="145"/>
                </a:lnTo>
                <a:lnTo>
                  <a:pt x="60" y="156"/>
                </a:lnTo>
                <a:lnTo>
                  <a:pt x="48" y="156"/>
                </a:lnTo>
                <a:lnTo>
                  <a:pt x="60" y="156"/>
                </a:lnTo>
                <a:lnTo>
                  <a:pt x="73" y="156"/>
                </a:lnTo>
                <a:lnTo>
                  <a:pt x="84" y="145"/>
                </a:lnTo>
                <a:lnTo>
                  <a:pt x="84" y="133"/>
                </a:lnTo>
                <a:lnTo>
                  <a:pt x="84" y="120"/>
                </a:lnTo>
                <a:lnTo>
                  <a:pt x="84" y="109"/>
                </a:lnTo>
                <a:lnTo>
                  <a:pt x="73" y="96"/>
                </a:lnTo>
                <a:lnTo>
                  <a:pt x="73" y="85"/>
                </a:lnTo>
                <a:lnTo>
                  <a:pt x="73" y="72"/>
                </a:lnTo>
                <a:lnTo>
                  <a:pt x="60" y="72"/>
                </a:lnTo>
                <a:lnTo>
                  <a:pt x="60" y="60"/>
                </a:lnTo>
                <a:lnTo>
                  <a:pt x="48" y="60"/>
                </a:lnTo>
                <a:lnTo>
                  <a:pt x="37" y="25"/>
                </a:lnTo>
                <a:lnTo>
                  <a:pt x="24" y="12"/>
                </a:lnTo>
                <a:lnTo>
                  <a:pt x="13" y="12"/>
                </a:lnTo>
                <a:lnTo>
                  <a:pt x="0" y="0"/>
                </a:lnTo>
                <a:lnTo>
                  <a:pt x="0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70" name="Freeform 81"/>
          <p:cNvSpPr>
            <a:spLocks/>
          </p:cNvSpPr>
          <p:nvPr/>
        </p:nvSpPr>
        <p:spPr bwMode="auto">
          <a:xfrm>
            <a:off x="7670800" y="5641975"/>
            <a:ext cx="79375" cy="211138"/>
          </a:xfrm>
          <a:custGeom>
            <a:avLst/>
            <a:gdLst>
              <a:gd name="T0" fmla="*/ 13 w 50"/>
              <a:gd name="T1" fmla="*/ 0 h 133"/>
              <a:gd name="T2" fmla="*/ 13 w 50"/>
              <a:gd name="T3" fmla="*/ 0 h 133"/>
              <a:gd name="T4" fmla="*/ 24 w 50"/>
              <a:gd name="T5" fmla="*/ 12 h 133"/>
              <a:gd name="T6" fmla="*/ 24 w 50"/>
              <a:gd name="T7" fmla="*/ 23 h 133"/>
              <a:gd name="T8" fmla="*/ 24 w 50"/>
              <a:gd name="T9" fmla="*/ 23 h 133"/>
              <a:gd name="T10" fmla="*/ 37 w 50"/>
              <a:gd name="T11" fmla="*/ 36 h 133"/>
              <a:gd name="T12" fmla="*/ 37 w 50"/>
              <a:gd name="T13" fmla="*/ 48 h 133"/>
              <a:gd name="T14" fmla="*/ 37 w 50"/>
              <a:gd name="T15" fmla="*/ 72 h 133"/>
              <a:gd name="T16" fmla="*/ 37 w 50"/>
              <a:gd name="T17" fmla="*/ 72 h 133"/>
              <a:gd name="T18" fmla="*/ 37 w 50"/>
              <a:gd name="T19" fmla="*/ 83 h 133"/>
              <a:gd name="T20" fmla="*/ 37 w 50"/>
              <a:gd name="T21" fmla="*/ 108 h 133"/>
              <a:gd name="T22" fmla="*/ 37 w 50"/>
              <a:gd name="T23" fmla="*/ 120 h 133"/>
              <a:gd name="T24" fmla="*/ 37 w 50"/>
              <a:gd name="T25" fmla="*/ 120 h 133"/>
              <a:gd name="T26" fmla="*/ 24 w 50"/>
              <a:gd name="T27" fmla="*/ 120 h 133"/>
              <a:gd name="T28" fmla="*/ 24 w 50"/>
              <a:gd name="T29" fmla="*/ 120 h 133"/>
              <a:gd name="T30" fmla="*/ 24 w 50"/>
              <a:gd name="T31" fmla="*/ 120 h 133"/>
              <a:gd name="T32" fmla="*/ 13 w 50"/>
              <a:gd name="T33" fmla="*/ 132 h 133"/>
              <a:gd name="T34" fmla="*/ 13 w 50"/>
              <a:gd name="T35" fmla="*/ 132 h 133"/>
              <a:gd name="T36" fmla="*/ 13 w 50"/>
              <a:gd name="T37" fmla="*/ 132 h 133"/>
              <a:gd name="T38" fmla="*/ 13 w 50"/>
              <a:gd name="T39" fmla="*/ 132 h 133"/>
              <a:gd name="T40" fmla="*/ 0 w 50"/>
              <a:gd name="T41" fmla="*/ 132 h 133"/>
              <a:gd name="T42" fmla="*/ 0 w 50"/>
              <a:gd name="T43" fmla="*/ 132 h 133"/>
              <a:gd name="T44" fmla="*/ 13 w 50"/>
              <a:gd name="T45" fmla="*/ 132 h 133"/>
              <a:gd name="T46" fmla="*/ 13 w 50"/>
              <a:gd name="T47" fmla="*/ 132 h 133"/>
              <a:gd name="T48" fmla="*/ 24 w 50"/>
              <a:gd name="T49" fmla="*/ 132 h 133"/>
              <a:gd name="T50" fmla="*/ 37 w 50"/>
              <a:gd name="T51" fmla="*/ 132 h 133"/>
              <a:gd name="T52" fmla="*/ 37 w 50"/>
              <a:gd name="T53" fmla="*/ 120 h 133"/>
              <a:gd name="T54" fmla="*/ 37 w 50"/>
              <a:gd name="T55" fmla="*/ 120 h 133"/>
              <a:gd name="T56" fmla="*/ 37 w 50"/>
              <a:gd name="T57" fmla="*/ 120 h 133"/>
              <a:gd name="T58" fmla="*/ 37 w 50"/>
              <a:gd name="T59" fmla="*/ 120 h 133"/>
              <a:gd name="T60" fmla="*/ 37 w 50"/>
              <a:gd name="T61" fmla="*/ 120 h 133"/>
              <a:gd name="T62" fmla="*/ 49 w 50"/>
              <a:gd name="T63" fmla="*/ 120 h 133"/>
              <a:gd name="T64" fmla="*/ 49 w 50"/>
              <a:gd name="T65" fmla="*/ 108 h 133"/>
              <a:gd name="T66" fmla="*/ 49 w 50"/>
              <a:gd name="T67" fmla="*/ 108 h 133"/>
              <a:gd name="T68" fmla="*/ 49 w 50"/>
              <a:gd name="T69" fmla="*/ 96 h 133"/>
              <a:gd name="T70" fmla="*/ 49 w 50"/>
              <a:gd name="T71" fmla="*/ 83 h 133"/>
              <a:gd name="T72" fmla="*/ 49 w 50"/>
              <a:gd name="T73" fmla="*/ 72 h 133"/>
              <a:gd name="T74" fmla="*/ 49 w 50"/>
              <a:gd name="T75" fmla="*/ 60 h 133"/>
              <a:gd name="T76" fmla="*/ 37 w 50"/>
              <a:gd name="T77" fmla="*/ 48 h 133"/>
              <a:gd name="T78" fmla="*/ 37 w 50"/>
              <a:gd name="T79" fmla="*/ 36 h 133"/>
              <a:gd name="T80" fmla="*/ 37 w 50"/>
              <a:gd name="T81" fmla="*/ 23 h 133"/>
              <a:gd name="T82" fmla="*/ 37 w 50"/>
              <a:gd name="T83" fmla="*/ 23 h 133"/>
              <a:gd name="T84" fmla="*/ 24 w 50"/>
              <a:gd name="T85" fmla="*/ 0 h 133"/>
              <a:gd name="T86" fmla="*/ 24 w 50"/>
              <a:gd name="T87" fmla="*/ 0 h 133"/>
              <a:gd name="T88" fmla="*/ 24 w 50"/>
              <a:gd name="T89" fmla="*/ 0 h 133"/>
              <a:gd name="T90" fmla="*/ 24 w 50"/>
              <a:gd name="T91" fmla="*/ 0 h 133"/>
              <a:gd name="T92" fmla="*/ 13 w 50"/>
              <a:gd name="T93" fmla="*/ 0 h 133"/>
              <a:gd name="T94" fmla="*/ 13 w 50"/>
              <a:gd name="T95" fmla="*/ 0 h 133"/>
              <a:gd name="T96" fmla="*/ 13 w 50"/>
              <a:gd name="T97" fmla="*/ 0 h 133"/>
              <a:gd name="T98" fmla="*/ 13 w 50"/>
              <a:gd name="T99" fmla="*/ 0 h 133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50"/>
              <a:gd name="T151" fmla="*/ 0 h 133"/>
              <a:gd name="T152" fmla="*/ 50 w 50"/>
              <a:gd name="T153" fmla="*/ 133 h 133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50" h="133">
                <a:moveTo>
                  <a:pt x="13" y="0"/>
                </a:moveTo>
                <a:lnTo>
                  <a:pt x="13" y="0"/>
                </a:lnTo>
                <a:lnTo>
                  <a:pt x="24" y="12"/>
                </a:lnTo>
                <a:lnTo>
                  <a:pt x="24" y="23"/>
                </a:lnTo>
                <a:lnTo>
                  <a:pt x="37" y="36"/>
                </a:lnTo>
                <a:lnTo>
                  <a:pt x="37" y="48"/>
                </a:lnTo>
                <a:lnTo>
                  <a:pt x="37" y="72"/>
                </a:lnTo>
                <a:lnTo>
                  <a:pt x="37" y="83"/>
                </a:lnTo>
                <a:lnTo>
                  <a:pt x="37" y="108"/>
                </a:lnTo>
                <a:lnTo>
                  <a:pt x="37" y="120"/>
                </a:lnTo>
                <a:lnTo>
                  <a:pt x="24" y="120"/>
                </a:lnTo>
                <a:lnTo>
                  <a:pt x="13" y="132"/>
                </a:lnTo>
                <a:lnTo>
                  <a:pt x="0" y="132"/>
                </a:lnTo>
                <a:lnTo>
                  <a:pt x="13" y="132"/>
                </a:lnTo>
                <a:lnTo>
                  <a:pt x="24" y="132"/>
                </a:lnTo>
                <a:lnTo>
                  <a:pt x="37" y="132"/>
                </a:lnTo>
                <a:lnTo>
                  <a:pt x="37" y="120"/>
                </a:lnTo>
                <a:lnTo>
                  <a:pt x="49" y="120"/>
                </a:lnTo>
                <a:lnTo>
                  <a:pt x="49" y="108"/>
                </a:lnTo>
                <a:lnTo>
                  <a:pt x="49" y="96"/>
                </a:lnTo>
                <a:lnTo>
                  <a:pt x="49" y="83"/>
                </a:lnTo>
                <a:lnTo>
                  <a:pt x="49" y="72"/>
                </a:lnTo>
                <a:lnTo>
                  <a:pt x="49" y="60"/>
                </a:lnTo>
                <a:lnTo>
                  <a:pt x="37" y="48"/>
                </a:lnTo>
                <a:lnTo>
                  <a:pt x="37" y="36"/>
                </a:lnTo>
                <a:lnTo>
                  <a:pt x="37" y="23"/>
                </a:lnTo>
                <a:lnTo>
                  <a:pt x="24" y="0"/>
                </a:lnTo>
                <a:lnTo>
                  <a:pt x="13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71" name="Freeform 82"/>
          <p:cNvSpPr>
            <a:spLocks/>
          </p:cNvSpPr>
          <p:nvPr/>
        </p:nvSpPr>
        <p:spPr bwMode="auto">
          <a:xfrm>
            <a:off x="7651750" y="5832475"/>
            <a:ext cx="98425" cy="249238"/>
          </a:xfrm>
          <a:custGeom>
            <a:avLst/>
            <a:gdLst>
              <a:gd name="T0" fmla="*/ 49 w 62"/>
              <a:gd name="T1" fmla="*/ 0 h 157"/>
              <a:gd name="T2" fmla="*/ 49 w 62"/>
              <a:gd name="T3" fmla="*/ 0 h 157"/>
              <a:gd name="T4" fmla="*/ 49 w 62"/>
              <a:gd name="T5" fmla="*/ 12 h 157"/>
              <a:gd name="T6" fmla="*/ 49 w 62"/>
              <a:gd name="T7" fmla="*/ 36 h 157"/>
              <a:gd name="T8" fmla="*/ 49 w 62"/>
              <a:gd name="T9" fmla="*/ 48 h 157"/>
              <a:gd name="T10" fmla="*/ 49 w 62"/>
              <a:gd name="T11" fmla="*/ 60 h 157"/>
              <a:gd name="T12" fmla="*/ 49 w 62"/>
              <a:gd name="T13" fmla="*/ 85 h 157"/>
              <a:gd name="T14" fmla="*/ 49 w 62"/>
              <a:gd name="T15" fmla="*/ 96 h 157"/>
              <a:gd name="T16" fmla="*/ 49 w 62"/>
              <a:gd name="T17" fmla="*/ 108 h 157"/>
              <a:gd name="T18" fmla="*/ 49 w 62"/>
              <a:gd name="T19" fmla="*/ 132 h 157"/>
              <a:gd name="T20" fmla="*/ 36 w 62"/>
              <a:gd name="T21" fmla="*/ 132 h 157"/>
              <a:gd name="T22" fmla="*/ 36 w 62"/>
              <a:gd name="T23" fmla="*/ 145 h 157"/>
              <a:gd name="T24" fmla="*/ 36 w 62"/>
              <a:gd name="T25" fmla="*/ 145 h 157"/>
              <a:gd name="T26" fmla="*/ 25 w 62"/>
              <a:gd name="T27" fmla="*/ 145 h 157"/>
              <a:gd name="T28" fmla="*/ 12 w 62"/>
              <a:gd name="T29" fmla="*/ 145 h 157"/>
              <a:gd name="T30" fmla="*/ 12 w 62"/>
              <a:gd name="T31" fmla="*/ 145 h 157"/>
              <a:gd name="T32" fmla="*/ 12 w 62"/>
              <a:gd name="T33" fmla="*/ 145 h 157"/>
              <a:gd name="T34" fmla="*/ 0 w 62"/>
              <a:gd name="T35" fmla="*/ 145 h 157"/>
              <a:gd name="T36" fmla="*/ 0 w 62"/>
              <a:gd name="T37" fmla="*/ 145 h 157"/>
              <a:gd name="T38" fmla="*/ 0 w 62"/>
              <a:gd name="T39" fmla="*/ 145 h 157"/>
              <a:gd name="T40" fmla="*/ 0 w 62"/>
              <a:gd name="T41" fmla="*/ 145 h 157"/>
              <a:gd name="T42" fmla="*/ 0 w 62"/>
              <a:gd name="T43" fmla="*/ 145 h 157"/>
              <a:gd name="T44" fmla="*/ 0 w 62"/>
              <a:gd name="T45" fmla="*/ 156 h 157"/>
              <a:gd name="T46" fmla="*/ 12 w 62"/>
              <a:gd name="T47" fmla="*/ 156 h 157"/>
              <a:gd name="T48" fmla="*/ 12 w 62"/>
              <a:gd name="T49" fmla="*/ 156 h 157"/>
              <a:gd name="T50" fmla="*/ 25 w 62"/>
              <a:gd name="T51" fmla="*/ 156 h 157"/>
              <a:gd name="T52" fmla="*/ 36 w 62"/>
              <a:gd name="T53" fmla="*/ 156 h 157"/>
              <a:gd name="T54" fmla="*/ 36 w 62"/>
              <a:gd name="T55" fmla="*/ 145 h 157"/>
              <a:gd name="T56" fmla="*/ 49 w 62"/>
              <a:gd name="T57" fmla="*/ 145 h 157"/>
              <a:gd name="T58" fmla="*/ 49 w 62"/>
              <a:gd name="T59" fmla="*/ 145 h 157"/>
              <a:gd name="T60" fmla="*/ 49 w 62"/>
              <a:gd name="T61" fmla="*/ 145 h 157"/>
              <a:gd name="T62" fmla="*/ 49 w 62"/>
              <a:gd name="T63" fmla="*/ 145 h 157"/>
              <a:gd name="T64" fmla="*/ 49 w 62"/>
              <a:gd name="T65" fmla="*/ 132 h 157"/>
              <a:gd name="T66" fmla="*/ 61 w 62"/>
              <a:gd name="T67" fmla="*/ 132 h 157"/>
              <a:gd name="T68" fmla="*/ 61 w 62"/>
              <a:gd name="T69" fmla="*/ 120 h 157"/>
              <a:gd name="T70" fmla="*/ 61 w 62"/>
              <a:gd name="T71" fmla="*/ 108 h 157"/>
              <a:gd name="T72" fmla="*/ 61 w 62"/>
              <a:gd name="T73" fmla="*/ 96 h 157"/>
              <a:gd name="T74" fmla="*/ 61 w 62"/>
              <a:gd name="T75" fmla="*/ 85 h 157"/>
              <a:gd name="T76" fmla="*/ 61 w 62"/>
              <a:gd name="T77" fmla="*/ 72 h 157"/>
              <a:gd name="T78" fmla="*/ 61 w 62"/>
              <a:gd name="T79" fmla="*/ 48 h 157"/>
              <a:gd name="T80" fmla="*/ 61 w 62"/>
              <a:gd name="T81" fmla="*/ 36 h 157"/>
              <a:gd name="T82" fmla="*/ 49 w 62"/>
              <a:gd name="T83" fmla="*/ 0 h 157"/>
              <a:gd name="T84" fmla="*/ 49 w 62"/>
              <a:gd name="T85" fmla="*/ 0 h 157"/>
              <a:gd name="T86" fmla="*/ 49 w 62"/>
              <a:gd name="T87" fmla="*/ 0 h 157"/>
              <a:gd name="T88" fmla="*/ 49 w 62"/>
              <a:gd name="T89" fmla="*/ 0 h 157"/>
              <a:gd name="T90" fmla="*/ 49 w 62"/>
              <a:gd name="T91" fmla="*/ 0 h 157"/>
              <a:gd name="T92" fmla="*/ 49 w 62"/>
              <a:gd name="T93" fmla="*/ 0 h 157"/>
              <a:gd name="T94" fmla="*/ 49 w 62"/>
              <a:gd name="T95" fmla="*/ 0 h 157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62"/>
              <a:gd name="T145" fmla="*/ 0 h 157"/>
              <a:gd name="T146" fmla="*/ 62 w 62"/>
              <a:gd name="T147" fmla="*/ 157 h 157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62" h="157">
                <a:moveTo>
                  <a:pt x="49" y="0"/>
                </a:moveTo>
                <a:lnTo>
                  <a:pt x="49" y="0"/>
                </a:lnTo>
                <a:lnTo>
                  <a:pt x="49" y="12"/>
                </a:lnTo>
                <a:lnTo>
                  <a:pt x="49" y="36"/>
                </a:lnTo>
                <a:lnTo>
                  <a:pt x="49" y="48"/>
                </a:lnTo>
                <a:lnTo>
                  <a:pt x="49" y="60"/>
                </a:lnTo>
                <a:lnTo>
                  <a:pt x="49" y="85"/>
                </a:lnTo>
                <a:lnTo>
                  <a:pt x="49" y="96"/>
                </a:lnTo>
                <a:lnTo>
                  <a:pt x="49" y="108"/>
                </a:lnTo>
                <a:lnTo>
                  <a:pt x="49" y="132"/>
                </a:lnTo>
                <a:lnTo>
                  <a:pt x="36" y="132"/>
                </a:lnTo>
                <a:lnTo>
                  <a:pt x="36" y="145"/>
                </a:lnTo>
                <a:lnTo>
                  <a:pt x="25" y="145"/>
                </a:lnTo>
                <a:lnTo>
                  <a:pt x="12" y="145"/>
                </a:lnTo>
                <a:lnTo>
                  <a:pt x="0" y="145"/>
                </a:lnTo>
                <a:lnTo>
                  <a:pt x="0" y="156"/>
                </a:lnTo>
                <a:lnTo>
                  <a:pt x="12" y="156"/>
                </a:lnTo>
                <a:lnTo>
                  <a:pt x="25" y="156"/>
                </a:lnTo>
                <a:lnTo>
                  <a:pt x="36" y="156"/>
                </a:lnTo>
                <a:lnTo>
                  <a:pt x="36" y="145"/>
                </a:lnTo>
                <a:lnTo>
                  <a:pt x="49" y="145"/>
                </a:lnTo>
                <a:lnTo>
                  <a:pt x="49" y="132"/>
                </a:lnTo>
                <a:lnTo>
                  <a:pt x="61" y="132"/>
                </a:lnTo>
                <a:lnTo>
                  <a:pt x="61" y="120"/>
                </a:lnTo>
                <a:lnTo>
                  <a:pt x="61" y="108"/>
                </a:lnTo>
                <a:lnTo>
                  <a:pt x="61" y="96"/>
                </a:lnTo>
                <a:lnTo>
                  <a:pt x="61" y="85"/>
                </a:lnTo>
                <a:lnTo>
                  <a:pt x="61" y="72"/>
                </a:lnTo>
                <a:lnTo>
                  <a:pt x="61" y="48"/>
                </a:lnTo>
                <a:lnTo>
                  <a:pt x="61" y="36"/>
                </a:lnTo>
                <a:lnTo>
                  <a:pt x="49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72" name="Freeform 83"/>
          <p:cNvSpPr>
            <a:spLocks/>
          </p:cNvSpPr>
          <p:nvPr/>
        </p:nvSpPr>
        <p:spPr bwMode="auto">
          <a:xfrm>
            <a:off x="7499350" y="6062663"/>
            <a:ext cx="231775" cy="230187"/>
          </a:xfrm>
          <a:custGeom>
            <a:avLst/>
            <a:gdLst>
              <a:gd name="T0" fmla="*/ 132 w 146"/>
              <a:gd name="T1" fmla="*/ 0 h 145"/>
              <a:gd name="T2" fmla="*/ 132 w 146"/>
              <a:gd name="T3" fmla="*/ 0 h 145"/>
              <a:gd name="T4" fmla="*/ 108 w 146"/>
              <a:gd name="T5" fmla="*/ 47 h 145"/>
              <a:gd name="T6" fmla="*/ 96 w 146"/>
              <a:gd name="T7" fmla="*/ 60 h 145"/>
              <a:gd name="T8" fmla="*/ 96 w 146"/>
              <a:gd name="T9" fmla="*/ 96 h 145"/>
              <a:gd name="T10" fmla="*/ 85 w 146"/>
              <a:gd name="T11" fmla="*/ 96 h 145"/>
              <a:gd name="T12" fmla="*/ 85 w 146"/>
              <a:gd name="T13" fmla="*/ 107 h 145"/>
              <a:gd name="T14" fmla="*/ 72 w 146"/>
              <a:gd name="T15" fmla="*/ 120 h 145"/>
              <a:gd name="T16" fmla="*/ 72 w 146"/>
              <a:gd name="T17" fmla="*/ 120 h 145"/>
              <a:gd name="T18" fmla="*/ 61 w 146"/>
              <a:gd name="T19" fmla="*/ 131 h 145"/>
              <a:gd name="T20" fmla="*/ 61 w 146"/>
              <a:gd name="T21" fmla="*/ 131 h 145"/>
              <a:gd name="T22" fmla="*/ 48 w 146"/>
              <a:gd name="T23" fmla="*/ 131 h 145"/>
              <a:gd name="T24" fmla="*/ 48 w 146"/>
              <a:gd name="T25" fmla="*/ 144 h 145"/>
              <a:gd name="T26" fmla="*/ 48 w 146"/>
              <a:gd name="T27" fmla="*/ 144 h 145"/>
              <a:gd name="T28" fmla="*/ 36 w 146"/>
              <a:gd name="T29" fmla="*/ 144 h 145"/>
              <a:gd name="T30" fmla="*/ 24 w 146"/>
              <a:gd name="T31" fmla="*/ 144 h 145"/>
              <a:gd name="T32" fmla="*/ 24 w 146"/>
              <a:gd name="T33" fmla="*/ 144 h 145"/>
              <a:gd name="T34" fmla="*/ 12 w 146"/>
              <a:gd name="T35" fmla="*/ 144 h 145"/>
              <a:gd name="T36" fmla="*/ 0 w 146"/>
              <a:gd name="T37" fmla="*/ 144 h 145"/>
              <a:gd name="T38" fmla="*/ 0 w 146"/>
              <a:gd name="T39" fmla="*/ 144 h 145"/>
              <a:gd name="T40" fmla="*/ 0 w 146"/>
              <a:gd name="T41" fmla="*/ 144 h 145"/>
              <a:gd name="T42" fmla="*/ 0 w 146"/>
              <a:gd name="T43" fmla="*/ 144 h 145"/>
              <a:gd name="T44" fmla="*/ 0 w 146"/>
              <a:gd name="T45" fmla="*/ 144 h 145"/>
              <a:gd name="T46" fmla="*/ 0 w 146"/>
              <a:gd name="T47" fmla="*/ 144 h 145"/>
              <a:gd name="T48" fmla="*/ 12 w 146"/>
              <a:gd name="T49" fmla="*/ 144 h 145"/>
              <a:gd name="T50" fmla="*/ 24 w 146"/>
              <a:gd name="T51" fmla="*/ 144 h 145"/>
              <a:gd name="T52" fmla="*/ 48 w 146"/>
              <a:gd name="T53" fmla="*/ 144 h 145"/>
              <a:gd name="T54" fmla="*/ 48 w 146"/>
              <a:gd name="T55" fmla="*/ 144 h 145"/>
              <a:gd name="T56" fmla="*/ 48 w 146"/>
              <a:gd name="T57" fmla="*/ 144 h 145"/>
              <a:gd name="T58" fmla="*/ 61 w 146"/>
              <a:gd name="T59" fmla="*/ 144 h 145"/>
              <a:gd name="T60" fmla="*/ 72 w 146"/>
              <a:gd name="T61" fmla="*/ 144 h 145"/>
              <a:gd name="T62" fmla="*/ 72 w 146"/>
              <a:gd name="T63" fmla="*/ 144 h 145"/>
              <a:gd name="T64" fmla="*/ 85 w 146"/>
              <a:gd name="T65" fmla="*/ 131 h 145"/>
              <a:gd name="T66" fmla="*/ 96 w 146"/>
              <a:gd name="T67" fmla="*/ 131 h 145"/>
              <a:gd name="T68" fmla="*/ 96 w 146"/>
              <a:gd name="T69" fmla="*/ 120 h 145"/>
              <a:gd name="T70" fmla="*/ 96 w 146"/>
              <a:gd name="T71" fmla="*/ 120 h 145"/>
              <a:gd name="T72" fmla="*/ 96 w 146"/>
              <a:gd name="T73" fmla="*/ 107 h 145"/>
              <a:gd name="T74" fmla="*/ 108 w 146"/>
              <a:gd name="T75" fmla="*/ 96 h 145"/>
              <a:gd name="T76" fmla="*/ 108 w 146"/>
              <a:gd name="T77" fmla="*/ 84 h 145"/>
              <a:gd name="T78" fmla="*/ 121 w 146"/>
              <a:gd name="T79" fmla="*/ 71 h 145"/>
              <a:gd name="T80" fmla="*/ 121 w 146"/>
              <a:gd name="T81" fmla="*/ 60 h 145"/>
              <a:gd name="T82" fmla="*/ 121 w 146"/>
              <a:gd name="T83" fmla="*/ 47 h 145"/>
              <a:gd name="T84" fmla="*/ 132 w 146"/>
              <a:gd name="T85" fmla="*/ 24 h 145"/>
              <a:gd name="T86" fmla="*/ 132 w 146"/>
              <a:gd name="T87" fmla="*/ 11 h 145"/>
              <a:gd name="T88" fmla="*/ 145 w 146"/>
              <a:gd name="T89" fmla="*/ 0 h 145"/>
              <a:gd name="T90" fmla="*/ 145 w 146"/>
              <a:gd name="T91" fmla="*/ 0 h 145"/>
              <a:gd name="T92" fmla="*/ 145 w 146"/>
              <a:gd name="T93" fmla="*/ 0 h 145"/>
              <a:gd name="T94" fmla="*/ 132 w 146"/>
              <a:gd name="T95" fmla="*/ 0 h 145"/>
              <a:gd name="T96" fmla="*/ 132 w 146"/>
              <a:gd name="T97" fmla="*/ 0 h 145"/>
              <a:gd name="T98" fmla="*/ 132 w 146"/>
              <a:gd name="T99" fmla="*/ 0 h 145"/>
              <a:gd name="T100" fmla="*/ 132 w 146"/>
              <a:gd name="T101" fmla="*/ 0 h 145"/>
              <a:gd name="T102" fmla="*/ 132 w 146"/>
              <a:gd name="T103" fmla="*/ 0 h 14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46"/>
              <a:gd name="T157" fmla="*/ 0 h 145"/>
              <a:gd name="T158" fmla="*/ 146 w 146"/>
              <a:gd name="T159" fmla="*/ 145 h 14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46" h="145">
                <a:moveTo>
                  <a:pt x="132" y="0"/>
                </a:moveTo>
                <a:lnTo>
                  <a:pt x="132" y="0"/>
                </a:lnTo>
                <a:lnTo>
                  <a:pt x="108" y="47"/>
                </a:lnTo>
                <a:lnTo>
                  <a:pt x="96" y="60"/>
                </a:lnTo>
                <a:lnTo>
                  <a:pt x="96" y="96"/>
                </a:lnTo>
                <a:lnTo>
                  <a:pt x="85" y="96"/>
                </a:lnTo>
                <a:lnTo>
                  <a:pt x="85" y="107"/>
                </a:lnTo>
                <a:lnTo>
                  <a:pt x="72" y="120"/>
                </a:lnTo>
                <a:lnTo>
                  <a:pt x="61" y="131"/>
                </a:lnTo>
                <a:lnTo>
                  <a:pt x="48" y="131"/>
                </a:lnTo>
                <a:lnTo>
                  <a:pt x="48" y="144"/>
                </a:lnTo>
                <a:lnTo>
                  <a:pt x="36" y="144"/>
                </a:lnTo>
                <a:lnTo>
                  <a:pt x="24" y="144"/>
                </a:lnTo>
                <a:lnTo>
                  <a:pt x="12" y="144"/>
                </a:lnTo>
                <a:lnTo>
                  <a:pt x="0" y="144"/>
                </a:lnTo>
                <a:lnTo>
                  <a:pt x="12" y="144"/>
                </a:lnTo>
                <a:lnTo>
                  <a:pt x="24" y="144"/>
                </a:lnTo>
                <a:lnTo>
                  <a:pt x="48" y="144"/>
                </a:lnTo>
                <a:lnTo>
                  <a:pt x="61" y="144"/>
                </a:lnTo>
                <a:lnTo>
                  <a:pt x="72" y="144"/>
                </a:lnTo>
                <a:lnTo>
                  <a:pt x="85" y="131"/>
                </a:lnTo>
                <a:lnTo>
                  <a:pt x="96" y="131"/>
                </a:lnTo>
                <a:lnTo>
                  <a:pt x="96" y="120"/>
                </a:lnTo>
                <a:lnTo>
                  <a:pt x="96" y="107"/>
                </a:lnTo>
                <a:lnTo>
                  <a:pt x="108" y="96"/>
                </a:lnTo>
                <a:lnTo>
                  <a:pt x="108" y="84"/>
                </a:lnTo>
                <a:lnTo>
                  <a:pt x="121" y="71"/>
                </a:lnTo>
                <a:lnTo>
                  <a:pt x="121" y="60"/>
                </a:lnTo>
                <a:lnTo>
                  <a:pt x="121" y="47"/>
                </a:lnTo>
                <a:lnTo>
                  <a:pt x="132" y="24"/>
                </a:lnTo>
                <a:lnTo>
                  <a:pt x="132" y="11"/>
                </a:lnTo>
                <a:lnTo>
                  <a:pt x="145" y="0"/>
                </a:lnTo>
                <a:lnTo>
                  <a:pt x="132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73" name="Freeform 84"/>
          <p:cNvSpPr>
            <a:spLocks/>
          </p:cNvSpPr>
          <p:nvPr/>
        </p:nvSpPr>
        <p:spPr bwMode="auto">
          <a:xfrm>
            <a:off x="7270750" y="6291263"/>
            <a:ext cx="327025" cy="173037"/>
          </a:xfrm>
          <a:custGeom>
            <a:avLst/>
            <a:gdLst>
              <a:gd name="T0" fmla="*/ 192 w 206"/>
              <a:gd name="T1" fmla="*/ 0 h 109"/>
              <a:gd name="T2" fmla="*/ 192 w 206"/>
              <a:gd name="T3" fmla="*/ 0 h 109"/>
              <a:gd name="T4" fmla="*/ 192 w 206"/>
              <a:gd name="T5" fmla="*/ 0 h 109"/>
              <a:gd name="T6" fmla="*/ 192 w 206"/>
              <a:gd name="T7" fmla="*/ 12 h 109"/>
              <a:gd name="T8" fmla="*/ 180 w 206"/>
              <a:gd name="T9" fmla="*/ 24 h 109"/>
              <a:gd name="T10" fmla="*/ 168 w 206"/>
              <a:gd name="T11" fmla="*/ 47 h 109"/>
              <a:gd name="T12" fmla="*/ 156 w 206"/>
              <a:gd name="T13" fmla="*/ 47 h 109"/>
              <a:gd name="T14" fmla="*/ 144 w 206"/>
              <a:gd name="T15" fmla="*/ 47 h 109"/>
              <a:gd name="T16" fmla="*/ 144 w 206"/>
              <a:gd name="T17" fmla="*/ 60 h 109"/>
              <a:gd name="T18" fmla="*/ 144 w 206"/>
              <a:gd name="T19" fmla="*/ 60 h 109"/>
              <a:gd name="T20" fmla="*/ 120 w 206"/>
              <a:gd name="T21" fmla="*/ 72 h 109"/>
              <a:gd name="T22" fmla="*/ 120 w 206"/>
              <a:gd name="T23" fmla="*/ 84 h 109"/>
              <a:gd name="T24" fmla="*/ 108 w 206"/>
              <a:gd name="T25" fmla="*/ 84 h 109"/>
              <a:gd name="T26" fmla="*/ 96 w 206"/>
              <a:gd name="T27" fmla="*/ 96 h 109"/>
              <a:gd name="T28" fmla="*/ 60 w 206"/>
              <a:gd name="T29" fmla="*/ 96 h 109"/>
              <a:gd name="T30" fmla="*/ 47 w 206"/>
              <a:gd name="T31" fmla="*/ 96 h 109"/>
              <a:gd name="T32" fmla="*/ 47 w 206"/>
              <a:gd name="T33" fmla="*/ 96 h 109"/>
              <a:gd name="T34" fmla="*/ 47 w 206"/>
              <a:gd name="T35" fmla="*/ 96 h 109"/>
              <a:gd name="T36" fmla="*/ 36 w 206"/>
              <a:gd name="T37" fmla="*/ 96 h 109"/>
              <a:gd name="T38" fmla="*/ 36 w 206"/>
              <a:gd name="T39" fmla="*/ 96 h 109"/>
              <a:gd name="T40" fmla="*/ 23 w 206"/>
              <a:gd name="T41" fmla="*/ 84 h 109"/>
              <a:gd name="T42" fmla="*/ 23 w 206"/>
              <a:gd name="T43" fmla="*/ 84 h 109"/>
              <a:gd name="T44" fmla="*/ 12 w 206"/>
              <a:gd name="T45" fmla="*/ 72 h 109"/>
              <a:gd name="T46" fmla="*/ 0 w 206"/>
              <a:gd name="T47" fmla="*/ 72 h 109"/>
              <a:gd name="T48" fmla="*/ 0 w 206"/>
              <a:gd name="T49" fmla="*/ 72 h 109"/>
              <a:gd name="T50" fmla="*/ 0 w 206"/>
              <a:gd name="T51" fmla="*/ 72 h 109"/>
              <a:gd name="T52" fmla="*/ 0 w 206"/>
              <a:gd name="T53" fmla="*/ 72 h 109"/>
              <a:gd name="T54" fmla="*/ 0 w 206"/>
              <a:gd name="T55" fmla="*/ 72 h 109"/>
              <a:gd name="T56" fmla="*/ 0 w 206"/>
              <a:gd name="T57" fmla="*/ 72 h 109"/>
              <a:gd name="T58" fmla="*/ 0 w 206"/>
              <a:gd name="T59" fmla="*/ 72 h 109"/>
              <a:gd name="T60" fmla="*/ 0 w 206"/>
              <a:gd name="T61" fmla="*/ 84 h 109"/>
              <a:gd name="T62" fmla="*/ 23 w 206"/>
              <a:gd name="T63" fmla="*/ 96 h 109"/>
              <a:gd name="T64" fmla="*/ 36 w 206"/>
              <a:gd name="T65" fmla="*/ 96 h 109"/>
              <a:gd name="T66" fmla="*/ 36 w 206"/>
              <a:gd name="T67" fmla="*/ 108 h 109"/>
              <a:gd name="T68" fmla="*/ 47 w 206"/>
              <a:gd name="T69" fmla="*/ 108 h 109"/>
              <a:gd name="T70" fmla="*/ 47 w 206"/>
              <a:gd name="T71" fmla="*/ 108 h 109"/>
              <a:gd name="T72" fmla="*/ 47 w 206"/>
              <a:gd name="T73" fmla="*/ 108 h 109"/>
              <a:gd name="T74" fmla="*/ 47 w 206"/>
              <a:gd name="T75" fmla="*/ 108 h 109"/>
              <a:gd name="T76" fmla="*/ 60 w 206"/>
              <a:gd name="T77" fmla="*/ 108 h 109"/>
              <a:gd name="T78" fmla="*/ 72 w 206"/>
              <a:gd name="T79" fmla="*/ 108 h 109"/>
              <a:gd name="T80" fmla="*/ 84 w 206"/>
              <a:gd name="T81" fmla="*/ 108 h 109"/>
              <a:gd name="T82" fmla="*/ 96 w 206"/>
              <a:gd name="T83" fmla="*/ 108 h 109"/>
              <a:gd name="T84" fmla="*/ 108 w 206"/>
              <a:gd name="T85" fmla="*/ 108 h 109"/>
              <a:gd name="T86" fmla="*/ 108 w 206"/>
              <a:gd name="T87" fmla="*/ 96 h 109"/>
              <a:gd name="T88" fmla="*/ 120 w 206"/>
              <a:gd name="T89" fmla="*/ 96 h 109"/>
              <a:gd name="T90" fmla="*/ 132 w 206"/>
              <a:gd name="T91" fmla="*/ 96 h 109"/>
              <a:gd name="T92" fmla="*/ 144 w 206"/>
              <a:gd name="T93" fmla="*/ 84 h 109"/>
              <a:gd name="T94" fmla="*/ 144 w 206"/>
              <a:gd name="T95" fmla="*/ 72 h 109"/>
              <a:gd name="T96" fmla="*/ 156 w 206"/>
              <a:gd name="T97" fmla="*/ 60 h 109"/>
              <a:gd name="T98" fmla="*/ 168 w 206"/>
              <a:gd name="T99" fmla="*/ 60 h 109"/>
              <a:gd name="T100" fmla="*/ 180 w 206"/>
              <a:gd name="T101" fmla="*/ 47 h 109"/>
              <a:gd name="T102" fmla="*/ 192 w 206"/>
              <a:gd name="T103" fmla="*/ 36 h 109"/>
              <a:gd name="T104" fmla="*/ 192 w 206"/>
              <a:gd name="T105" fmla="*/ 24 h 109"/>
              <a:gd name="T106" fmla="*/ 192 w 206"/>
              <a:gd name="T107" fmla="*/ 12 h 109"/>
              <a:gd name="T108" fmla="*/ 205 w 206"/>
              <a:gd name="T109" fmla="*/ 0 h 109"/>
              <a:gd name="T110" fmla="*/ 205 w 206"/>
              <a:gd name="T111" fmla="*/ 0 h 109"/>
              <a:gd name="T112" fmla="*/ 205 w 206"/>
              <a:gd name="T113" fmla="*/ 0 h 109"/>
              <a:gd name="T114" fmla="*/ 205 w 206"/>
              <a:gd name="T115" fmla="*/ 0 h 109"/>
              <a:gd name="T116" fmla="*/ 192 w 206"/>
              <a:gd name="T117" fmla="*/ 0 h 109"/>
              <a:gd name="T118" fmla="*/ 192 w 206"/>
              <a:gd name="T119" fmla="*/ 0 h 109"/>
              <a:gd name="T120" fmla="*/ 192 w 206"/>
              <a:gd name="T121" fmla="*/ 0 h 109"/>
              <a:gd name="T122" fmla="*/ 192 w 206"/>
              <a:gd name="T123" fmla="*/ 0 h 109"/>
              <a:gd name="T124" fmla="*/ 192 w 206"/>
              <a:gd name="T125" fmla="*/ 0 h 10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206"/>
              <a:gd name="T190" fmla="*/ 0 h 109"/>
              <a:gd name="T191" fmla="*/ 206 w 206"/>
              <a:gd name="T192" fmla="*/ 109 h 109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206" h="109">
                <a:moveTo>
                  <a:pt x="192" y="0"/>
                </a:moveTo>
                <a:lnTo>
                  <a:pt x="192" y="0"/>
                </a:lnTo>
                <a:lnTo>
                  <a:pt x="192" y="12"/>
                </a:lnTo>
                <a:lnTo>
                  <a:pt x="180" y="24"/>
                </a:lnTo>
                <a:lnTo>
                  <a:pt x="168" y="47"/>
                </a:lnTo>
                <a:lnTo>
                  <a:pt x="156" y="47"/>
                </a:lnTo>
                <a:lnTo>
                  <a:pt x="144" y="47"/>
                </a:lnTo>
                <a:lnTo>
                  <a:pt x="144" y="60"/>
                </a:lnTo>
                <a:lnTo>
                  <a:pt x="120" y="72"/>
                </a:lnTo>
                <a:lnTo>
                  <a:pt x="120" y="84"/>
                </a:lnTo>
                <a:lnTo>
                  <a:pt x="108" y="84"/>
                </a:lnTo>
                <a:lnTo>
                  <a:pt x="96" y="96"/>
                </a:lnTo>
                <a:lnTo>
                  <a:pt x="60" y="96"/>
                </a:lnTo>
                <a:lnTo>
                  <a:pt x="47" y="96"/>
                </a:lnTo>
                <a:lnTo>
                  <a:pt x="36" y="96"/>
                </a:lnTo>
                <a:lnTo>
                  <a:pt x="23" y="84"/>
                </a:lnTo>
                <a:lnTo>
                  <a:pt x="12" y="72"/>
                </a:lnTo>
                <a:lnTo>
                  <a:pt x="0" y="72"/>
                </a:lnTo>
                <a:lnTo>
                  <a:pt x="0" y="84"/>
                </a:lnTo>
                <a:lnTo>
                  <a:pt x="23" y="96"/>
                </a:lnTo>
                <a:lnTo>
                  <a:pt x="36" y="96"/>
                </a:lnTo>
                <a:lnTo>
                  <a:pt x="36" y="108"/>
                </a:lnTo>
                <a:lnTo>
                  <a:pt x="47" y="108"/>
                </a:lnTo>
                <a:lnTo>
                  <a:pt x="60" y="108"/>
                </a:lnTo>
                <a:lnTo>
                  <a:pt x="72" y="108"/>
                </a:lnTo>
                <a:lnTo>
                  <a:pt x="84" y="108"/>
                </a:lnTo>
                <a:lnTo>
                  <a:pt x="96" y="108"/>
                </a:lnTo>
                <a:lnTo>
                  <a:pt x="108" y="108"/>
                </a:lnTo>
                <a:lnTo>
                  <a:pt x="108" y="96"/>
                </a:lnTo>
                <a:lnTo>
                  <a:pt x="120" y="96"/>
                </a:lnTo>
                <a:lnTo>
                  <a:pt x="132" y="96"/>
                </a:lnTo>
                <a:lnTo>
                  <a:pt x="144" y="84"/>
                </a:lnTo>
                <a:lnTo>
                  <a:pt x="144" y="72"/>
                </a:lnTo>
                <a:lnTo>
                  <a:pt x="156" y="60"/>
                </a:lnTo>
                <a:lnTo>
                  <a:pt x="168" y="60"/>
                </a:lnTo>
                <a:lnTo>
                  <a:pt x="180" y="47"/>
                </a:lnTo>
                <a:lnTo>
                  <a:pt x="192" y="36"/>
                </a:lnTo>
                <a:lnTo>
                  <a:pt x="192" y="24"/>
                </a:lnTo>
                <a:lnTo>
                  <a:pt x="192" y="12"/>
                </a:lnTo>
                <a:lnTo>
                  <a:pt x="205" y="0"/>
                </a:lnTo>
                <a:lnTo>
                  <a:pt x="192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74" name="Freeform 85"/>
          <p:cNvSpPr>
            <a:spLocks/>
          </p:cNvSpPr>
          <p:nvPr/>
        </p:nvSpPr>
        <p:spPr bwMode="auto">
          <a:xfrm>
            <a:off x="6926263" y="6443663"/>
            <a:ext cx="441325" cy="134937"/>
          </a:xfrm>
          <a:custGeom>
            <a:avLst/>
            <a:gdLst>
              <a:gd name="T0" fmla="*/ 264 w 278"/>
              <a:gd name="T1" fmla="*/ 0 h 85"/>
              <a:gd name="T2" fmla="*/ 264 w 278"/>
              <a:gd name="T3" fmla="*/ 24 h 85"/>
              <a:gd name="T4" fmla="*/ 240 w 278"/>
              <a:gd name="T5" fmla="*/ 36 h 85"/>
              <a:gd name="T6" fmla="*/ 217 w 278"/>
              <a:gd name="T7" fmla="*/ 48 h 85"/>
              <a:gd name="T8" fmla="*/ 204 w 278"/>
              <a:gd name="T9" fmla="*/ 48 h 85"/>
              <a:gd name="T10" fmla="*/ 168 w 278"/>
              <a:gd name="T11" fmla="*/ 48 h 85"/>
              <a:gd name="T12" fmla="*/ 157 w 278"/>
              <a:gd name="T13" fmla="*/ 60 h 85"/>
              <a:gd name="T14" fmla="*/ 120 w 278"/>
              <a:gd name="T15" fmla="*/ 60 h 85"/>
              <a:gd name="T16" fmla="*/ 84 w 278"/>
              <a:gd name="T17" fmla="*/ 60 h 85"/>
              <a:gd name="T18" fmla="*/ 60 w 278"/>
              <a:gd name="T19" fmla="*/ 48 h 85"/>
              <a:gd name="T20" fmla="*/ 36 w 278"/>
              <a:gd name="T21" fmla="*/ 36 h 85"/>
              <a:gd name="T22" fmla="*/ 24 w 278"/>
              <a:gd name="T23" fmla="*/ 24 h 85"/>
              <a:gd name="T24" fmla="*/ 24 w 278"/>
              <a:gd name="T25" fmla="*/ 24 h 85"/>
              <a:gd name="T26" fmla="*/ 12 w 278"/>
              <a:gd name="T27" fmla="*/ 0 h 85"/>
              <a:gd name="T28" fmla="*/ 12 w 278"/>
              <a:gd name="T29" fmla="*/ 0 h 85"/>
              <a:gd name="T30" fmla="*/ 12 w 278"/>
              <a:gd name="T31" fmla="*/ 0 h 85"/>
              <a:gd name="T32" fmla="*/ 0 w 278"/>
              <a:gd name="T33" fmla="*/ 0 h 85"/>
              <a:gd name="T34" fmla="*/ 12 w 278"/>
              <a:gd name="T35" fmla="*/ 12 h 85"/>
              <a:gd name="T36" fmla="*/ 24 w 278"/>
              <a:gd name="T37" fmla="*/ 36 h 85"/>
              <a:gd name="T38" fmla="*/ 24 w 278"/>
              <a:gd name="T39" fmla="*/ 48 h 85"/>
              <a:gd name="T40" fmla="*/ 60 w 278"/>
              <a:gd name="T41" fmla="*/ 60 h 85"/>
              <a:gd name="T42" fmla="*/ 73 w 278"/>
              <a:gd name="T43" fmla="*/ 73 h 85"/>
              <a:gd name="T44" fmla="*/ 96 w 278"/>
              <a:gd name="T45" fmla="*/ 84 h 85"/>
              <a:gd name="T46" fmla="*/ 120 w 278"/>
              <a:gd name="T47" fmla="*/ 84 h 85"/>
              <a:gd name="T48" fmla="*/ 157 w 278"/>
              <a:gd name="T49" fmla="*/ 84 h 85"/>
              <a:gd name="T50" fmla="*/ 168 w 278"/>
              <a:gd name="T51" fmla="*/ 73 h 85"/>
              <a:gd name="T52" fmla="*/ 204 w 278"/>
              <a:gd name="T53" fmla="*/ 60 h 85"/>
              <a:gd name="T54" fmla="*/ 217 w 278"/>
              <a:gd name="T55" fmla="*/ 48 h 85"/>
              <a:gd name="T56" fmla="*/ 253 w 278"/>
              <a:gd name="T57" fmla="*/ 48 h 85"/>
              <a:gd name="T58" fmla="*/ 264 w 278"/>
              <a:gd name="T59" fmla="*/ 36 h 85"/>
              <a:gd name="T60" fmla="*/ 277 w 278"/>
              <a:gd name="T61" fmla="*/ 12 h 85"/>
              <a:gd name="T62" fmla="*/ 277 w 278"/>
              <a:gd name="T63" fmla="*/ 0 h 85"/>
              <a:gd name="T64" fmla="*/ 277 w 278"/>
              <a:gd name="T65" fmla="*/ 0 h 85"/>
              <a:gd name="T66" fmla="*/ 264 w 278"/>
              <a:gd name="T67" fmla="*/ 0 h 85"/>
              <a:gd name="T68" fmla="*/ 264 w 278"/>
              <a:gd name="T69" fmla="*/ 0 h 8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278"/>
              <a:gd name="T106" fmla="*/ 0 h 85"/>
              <a:gd name="T107" fmla="*/ 278 w 278"/>
              <a:gd name="T108" fmla="*/ 85 h 85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278" h="85">
                <a:moveTo>
                  <a:pt x="264" y="0"/>
                </a:moveTo>
                <a:lnTo>
                  <a:pt x="264" y="0"/>
                </a:lnTo>
                <a:lnTo>
                  <a:pt x="264" y="12"/>
                </a:lnTo>
                <a:lnTo>
                  <a:pt x="264" y="24"/>
                </a:lnTo>
                <a:lnTo>
                  <a:pt x="253" y="24"/>
                </a:lnTo>
                <a:lnTo>
                  <a:pt x="240" y="36"/>
                </a:lnTo>
                <a:lnTo>
                  <a:pt x="229" y="48"/>
                </a:lnTo>
                <a:lnTo>
                  <a:pt x="217" y="48"/>
                </a:lnTo>
                <a:lnTo>
                  <a:pt x="204" y="48"/>
                </a:lnTo>
                <a:lnTo>
                  <a:pt x="180" y="48"/>
                </a:lnTo>
                <a:lnTo>
                  <a:pt x="168" y="48"/>
                </a:lnTo>
                <a:lnTo>
                  <a:pt x="168" y="60"/>
                </a:lnTo>
                <a:lnTo>
                  <a:pt x="157" y="60"/>
                </a:lnTo>
                <a:lnTo>
                  <a:pt x="133" y="60"/>
                </a:lnTo>
                <a:lnTo>
                  <a:pt x="120" y="60"/>
                </a:lnTo>
                <a:lnTo>
                  <a:pt x="96" y="60"/>
                </a:lnTo>
                <a:lnTo>
                  <a:pt x="84" y="60"/>
                </a:lnTo>
                <a:lnTo>
                  <a:pt x="73" y="48"/>
                </a:lnTo>
                <a:lnTo>
                  <a:pt x="60" y="48"/>
                </a:lnTo>
                <a:lnTo>
                  <a:pt x="48" y="48"/>
                </a:lnTo>
                <a:lnTo>
                  <a:pt x="36" y="36"/>
                </a:lnTo>
                <a:lnTo>
                  <a:pt x="24" y="24"/>
                </a:lnTo>
                <a:lnTo>
                  <a:pt x="24" y="12"/>
                </a:lnTo>
                <a:lnTo>
                  <a:pt x="12" y="0"/>
                </a:lnTo>
                <a:lnTo>
                  <a:pt x="0" y="0"/>
                </a:lnTo>
                <a:lnTo>
                  <a:pt x="12" y="12"/>
                </a:lnTo>
                <a:lnTo>
                  <a:pt x="12" y="24"/>
                </a:lnTo>
                <a:lnTo>
                  <a:pt x="24" y="36"/>
                </a:lnTo>
                <a:lnTo>
                  <a:pt x="24" y="48"/>
                </a:lnTo>
                <a:lnTo>
                  <a:pt x="36" y="48"/>
                </a:lnTo>
                <a:lnTo>
                  <a:pt x="60" y="60"/>
                </a:lnTo>
                <a:lnTo>
                  <a:pt x="73" y="73"/>
                </a:lnTo>
                <a:lnTo>
                  <a:pt x="73" y="84"/>
                </a:lnTo>
                <a:lnTo>
                  <a:pt x="96" y="84"/>
                </a:lnTo>
                <a:lnTo>
                  <a:pt x="108" y="84"/>
                </a:lnTo>
                <a:lnTo>
                  <a:pt x="120" y="84"/>
                </a:lnTo>
                <a:lnTo>
                  <a:pt x="133" y="84"/>
                </a:lnTo>
                <a:lnTo>
                  <a:pt x="157" y="84"/>
                </a:lnTo>
                <a:lnTo>
                  <a:pt x="168" y="84"/>
                </a:lnTo>
                <a:lnTo>
                  <a:pt x="168" y="73"/>
                </a:lnTo>
                <a:lnTo>
                  <a:pt x="193" y="73"/>
                </a:lnTo>
                <a:lnTo>
                  <a:pt x="204" y="60"/>
                </a:lnTo>
                <a:lnTo>
                  <a:pt x="217" y="60"/>
                </a:lnTo>
                <a:lnTo>
                  <a:pt x="217" y="48"/>
                </a:lnTo>
                <a:lnTo>
                  <a:pt x="240" y="48"/>
                </a:lnTo>
                <a:lnTo>
                  <a:pt x="253" y="48"/>
                </a:lnTo>
                <a:lnTo>
                  <a:pt x="264" y="36"/>
                </a:lnTo>
                <a:lnTo>
                  <a:pt x="264" y="24"/>
                </a:lnTo>
                <a:lnTo>
                  <a:pt x="277" y="12"/>
                </a:lnTo>
                <a:lnTo>
                  <a:pt x="277" y="0"/>
                </a:lnTo>
                <a:lnTo>
                  <a:pt x="264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75" name="Freeform 86"/>
          <p:cNvSpPr>
            <a:spLocks/>
          </p:cNvSpPr>
          <p:nvPr/>
        </p:nvSpPr>
        <p:spPr bwMode="auto">
          <a:xfrm>
            <a:off x="6657975" y="6175375"/>
            <a:ext cx="365125" cy="385763"/>
          </a:xfrm>
          <a:custGeom>
            <a:avLst/>
            <a:gdLst>
              <a:gd name="T0" fmla="*/ 205 w 230"/>
              <a:gd name="T1" fmla="*/ 217 h 243"/>
              <a:gd name="T2" fmla="*/ 193 w 230"/>
              <a:gd name="T3" fmla="*/ 217 h 243"/>
              <a:gd name="T4" fmla="*/ 193 w 230"/>
              <a:gd name="T5" fmla="*/ 217 h 243"/>
              <a:gd name="T6" fmla="*/ 157 w 230"/>
              <a:gd name="T7" fmla="*/ 217 h 243"/>
              <a:gd name="T8" fmla="*/ 144 w 230"/>
              <a:gd name="T9" fmla="*/ 217 h 243"/>
              <a:gd name="T10" fmla="*/ 120 w 230"/>
              <a:gd name="T11" fmla="*/ 217 h 243"/>
              <a:gd name="T12" fmla="*/ 97 w 230"/>
              <a:gd name="T13" fmla="*/ 205 h 243"/>
              <a:gd name="T14" fmla="*/ 73 w 230"/>
              <a:gd name="T15" fmla="*/ 181 h 243"/>
              <a:gd name="T16" fmla="*/ 60 w 230"/>
              <a:gd name="T17" fmla="*/ 169 h 243"/>
              <a:gd name="T18" fmla="*/ 49 w 230"/>
              <a:gd name="T19" fmla="*/ 145 h 243"/>
              <a:gd name="T20" fmla="*/ 24 w 230"/>
              <a:gd name="T21" fmla="*/ 109 h 243"/>
              <a:gd name="T22" fmla="*/ 13 w 230"/>
              <a:gd name="T23" fmla="*/ 60 h 243"/>
              <a:gd name="T24" fmla="*/ 0 w 230"/>
              <a:gd name="T25" fmla="*/ 0 h 243"/>
              <a:gd name="T26" fmla="*/ 0 w 230"/>
              <a:gd name="T27" fmla="*/ 0 h 243"/>
              <a:gd name="T28" fmla="*/ 0 w 230"/>
              <a:gd name="T29" fmla="*/ 13 h 243"/>
              <a:gd name="T30" fmla="*/ 0 w 230"/>
              <a:gd name="T31" fmla="*/ 60 h 243"/>
              <a:gd name="T32" fmla="*/ 13 w 230"/>
              <a:gd name="T33" fmla="*/ 109 h 243"/>
              <a:gd name="T34" fmla="*/ 37 w 230"/>
              <a:gd name="T35" fmla="*/ 145 h 243"/>
              <a:gd name="T36" fmla="*/ 49 w 230"/>
              <a:gd name="T37" fmla="*/ 169 h 243"/>
              <a:gd name="T38" fmla="*/ 49 w 230"/>
              <a:gd name="T39" fmla="*/ 193 h 243"/>
              <a:gd name="T40" fmla="*/ 60 w 230"/>
              <a:gd name="T41" fmla="*/ 205 h 243"/>
              <a:gd name="T42" fmla="*/ 97 w 230"/>
              <a:gd name="T43" fmla="*/ 217 h 243"/>
              <a:gd name="T44" fmla="*/ 133 w 230"/>
              <a:gd name="T45" fmla="*/ 229 h 243"/>
              <a:gd name="T46" fmla="*/ 144 w 230"/>
              <a:gd name="T47" fmla="*/ 229 h 243"/>
              <a:gd name="T48" fmla="*/ 181 w 230"/>
              <a:gd name="T49" fmla="*/ 242 h 243"/>
              <a:gd name="T50" fmla="*/ 193 w 230"/>
              <a:gd name="T51" fmla="*/ 242 h 243"/>
              <a:gd name="T52" fmla="*/ 205 w 230"/>
              <a:gd name="T53" fmla="*/ 229 h 243"/>
              <a:gd name="T54" fmla="*/ 217 w 230"/>
              <a:gd name="T55" fmla="*/ 229 h 243"/>
              <a:gd name="T56" fmla="*/ 229 w 230"/>
              <a:gd name="T57" fmla="*/ 217 h 243"/>
              <a:gd name="T58" fmla="*/ 229 w 230"/>
              <a:gd name="T59" fmla="*/ 217 h 243"/>
              <a:gd name="T60" fmla="*/ 217 w 230"/>
              <a:gd name="T61" fmla="*/ 217 h 243"/>
              <a:gd name="T62" fmla="*/ 205 w 230"/>
              <a:gd name="T63" fmla="*/ 217 h 24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30"/>
              <a:gd name="T97" fmla="*/ 0 h 243"/>
              <a:gd name="T98" fmla="*/ 230 w 230"/>
              <a:gd name="T99" fmla="*/ 243 h 243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30" h="243">
                <a:moveTo>
                  <a:pt x="205" y="217"/>
                </a:moveTo>
                <a:lnTo>
                  <a:pt x="205" y="217"/>
                </a:lnTo>
                <a:lnTo>
                  <a:pt x="193" y="217"/>
                </a:lnTo>
                <a:lnTo>
                  <a:pt x="169" y="217"/>
                </a:lnTo>
                <a:lnTo>
                  <a:pt x="157" y="217"/>
                </a:lnTo>
                <a:lnTo>
                  <a:pt x="144" y="217"/>
                </a:lnTo>
                <a:lnTo>
                  <a:pt x="133" y="217"/>
                </a:lnTo>
                <a:lnTo>
                  <a:pt x="120" y="217"/>
                </a:lnTo>
                <a:lnTo>
                  <a:pt x="97" y="205"/>
                </a:lnTo>
                <a:lnTo>
                  <a:pt x="84" y="193"/>
                </a:lnTo>
                <a:lnTo>
                  <a:pt x="73" y="181"/>
                </a:lnTo>
                <a:lnTo>
                  <a:pt x="60" y="169"/>
                </a:lnTo>
                <a:lnTo>
                  <a:pt x="49" y="157"/>
                </a:lnTo>
                <a:lnTo>
                  <a:pt x="49" y="145"/>
                </a:lnTo>
                <a:lnTo>
                  <a:pt x="37" y="120"/>
                </a:lnTo>
                <a:lnTo>
                  <a:pt x="24" y="109"/>
                </a:lnTo>
                <a:lnTo>
                  <a:pt x="24" y="73"/>
                </a:lnTo>
                <a:lnTo>
                  <a:pt x="13" y="60"/>
                </a:lnTo>
                <a:lnTo>
                  <a:pt x="0" y="25"/>
                </a:lnTo>
                <a:lnTo>
                  <a:pt x="0" y="0"/>
                </a:lnTo>
                <a:lnTo>
                  <a:pt x="0" y="13"/>
                </a:lnTo>
                <a:lnTo>
                  <a:pt x="0" y="25"/>
                </a:lnTo>
                <a:lnTo>
                  <a:pt x="0" y="60"/>
                </a:lnTo>
                <a:lnTo>
                  <a:pt x="13" y="85"/>
                </a:lnTo>
                <a:lnTo>
                  <a:pt x="13" y="109"/>
                </a:lnTo>
                <a:lnTo>
                  <a:pt x="24" y="133"/>
                </a:lnTo>
                <a:lnTo>
                  <a:pt x="37" y="145"/>
                </a:lnTo>
                <a:lnTo>
                  <a:pt x="37" y="157"/>
                </a:lnTo>
                <a:lnTo>
                  <a:pt x="49" y="169"/>
                </a:lnTo>
                <a:lnTo>
                  <a:pt x="49" y="181"/>
                </a:lnTo>
                <a:lnTo>
                  <a:pt x="49" y="193"/>
                </a:lnTo>
                <a:lnTo>
                  <a:pt x="60" y="205"/>
                </a:lnTo>
                <a:lnTo>
                  <a:pt x="73" y="217"/>
                </a:lnTo>
                <a:lnTo>
                  <a:pt x="97" y="217"/>
                </a:lnTo>
                <a:lnTo>
                  <a:pt x="109" y="217"/>
                </a:lnTo>
                <a:lnTo>
                  <a:pt x="133" y="229"/>
                </a:lnTo>
                <a:lnTo>
                  <a:pt x="144" y="229"/>
                </a:lnTo>
                <a:lnTo>
                  <a:pt x="157" y="242"/>
                </a:lnTo>
                <a:lnTo>
                  <a:pt x="181" y="242"/>
                </a:lnTo>
                <a:lnTo>
                  <a:pt x="193" y="242"/>
                </a:lnTo>
                <a:lnTo>
                  <a:pt x="193" y="229"/>
                </a:lnTo>
                <a:lnTo>
                  <a:pt x="205" y="229"/>
                </a:lnTo>
                <a:lnTo>
                  <a:pt x="217" y="229"/>
                </a:lnTo>
                <a:lnTo>
                  <a:pt x="229" y="217"/>
                </a:lnTo>
                <a:lnTo>
                  <a:pt x="217" y="217"/>
                </a:lnTo>
                <a:lnTo>
                  <a:pt x="205" y="21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76" name="Freeform 87"/>
          <p:cNvSpPr>
            <a:spLocks/>
          </p:cNvSpPr>
          <p:nvPr/>
        </p:nvSpPr>
        <p:spPr bwMode="auto">
          <a:xfrm>
            <a:off x="6372225" y="5946775"/>
            <a:ext cx="365125" cy="498475"/>
          </a:xfrm>
          <a:custGeom>
            <a:avLst/>
            <a:gdLst>
              <a:gd name="T0" fmla="*/ 229 w 230"/>
              <a:gd name="T1" fmla="*/ 301 h 314"/>
              <a:gd name="T2" fmla="*/ 168 w 230"/>
              <a:gd name="T3" fmla="*/ 277 h 314"/>
              <a:gd name="T4" fmla="*/ 120 w 230"/>
              <a:gd name="T5" fmla="*/ 253 h 314"/>
              <a:gd name="T6" fmla="*/ 84 w 230"/>
              <a:gd name="T7" fmla="*/ 217 h 314"/>
              <a:gd name="T8" fmla="*/ 60 w 230"/>
              <a:gd name="T9" fmla="*/ 204 h 314"/>
              <a:gd name="T10" fmla="*/ 48 w 230"/>
              <a:gd name="T11" fmla="*/ 180 h 314"/>
              <a:gd name="T12" fmla="*/ 35 w 230"/>
              <a:gd name="T13" fmla="*/ 157 h 314"/>
              <a:gd name="T14" fmla="*/ 35 w 230"/>
              <a:gd name="T15" fmla="*/ 144 h 314"/>
              <a:gd name="T16" fmla="*/ 35 w 230"/>
              <a:gd name="T17" fmla="*/ 133 h 314"/>
              <a:gd name="T18" fmla="*/ 35 w 230"/>
              <a:gd name="T19" fmla="*/ 109 h 314"/>
              <a:gd name="T20" fmla="*/ 35 w 230"/>
              <a:gd name="T21" fmla="*/ 97 h 314"/>
              <a:gd name="T22" fmla="*/ 35 w 230"/>
              <a:gd name="T23" fmla="*/ 73 h 314"/>
              <a:gd name="T24" fmla="*/ 48 w 230"/>
              <a:gd name="T25" fmla="*/ 60 h 314"/>
              <a:gd name="T26" fmla="*/ 60 w 230"/>
              <a:gd name="T27" fmla="*/ 36 h 314"/>
              <a:gd name="T28" fmla="*/ 84 w 230"/>
              <a:gd name="T29" fmla="*/ 24 h 314"/>
              <a:gd name="T30" fmla="*/ 108 w 230"/>
              <a:gd name="T31" fmla="*/ 0 h 314"/>
              <a:gd name="T32" fmla="*/ 108 w 230"/>
              <a:gd name="T33" fmla="*/ 0 h 314"/>
              <a:gd name="T34" fmla="*/ 108 w 230"/>
              <a:gd name="T35" fmla="*/ 0 h 314"/>
              <a:gd name="T36" fmla="*/ 84 w 230"/>
              <a:gd name="T37" fmla="*/ 13 h 314"/>
              <a:gd name="T38" fmla="*/ 60 w 230"/>
              <a:gd name="T39" fmla="*/ 24 h 314"/>
              <a:gd name="T40" fmla="*/ 35 w 230"/>
              <a:gd name="T41" fmla="*/ 36 h 314"/>
              <a:gd name="T42" fmla="*/ 35 w 230"/>
              <a:gd name="T43" fmla="*/ 48 h 314"/>
              <a:gd name="T44" fmla="*/ 24 w 230"/>
              <a:gd name="T45" fmla="*/ 73 h 314"/>
              <a:gd name="T46" fmla="*/ 11 w 230"/>
              <a:gd name="T47" fmla="*/ 73 h 314"/>
              <a:gd name="T48" fmla="*/ 11 w 230"/>
              <a:gd name="T49" fmla="*/ 97 h 314"/>
              <a:gd name="T50" fmla="*/ 0 w 230"/>
              <a:gd name="T51" fmla="*/ 120 h 314"/>
              <a:gd name="T52" fmla="*/ 11 w 230"/>
              <a:gd name="T53" fmla="*/ 133 h 314"/>
              <a:gd name="T54" fmla="*/ 11 w 230"/>
              <a:gd name="T55" fmla="*/ 144 h 314"/>
              <a:gd name="T56" fmla="*/ 11 w 230"/>
              <a:gd name="T57" fmla="*/ 157 h 314"/>
              <a:gd name="T58" fmla="*/ 24 w 230"/>
              <a:gd name="T59" fmla="*/ 169 h 314"/>
              <a:gd name="T60" fmla="*/ 35 w 230"/>
              <a:gd name="T61" fmla="*/ 204 h 314"/>
              <a:gd name="T62" fmla="*/ 48 w 230"/>
              <a:gd name="T63" fmla="*/ 217 h 314"/>
              <a:gd name="T64" fmla="*/ 84 w 230"/>
              <a:gd name="T65" fmla="*/ 253 h 314"/>
              <a:gd name="T66" fmla="*/ 133 w 230"/>
              <a:gd name="T67" fmla="*/ 289 h 314"/>
              <a:gd name="T68" fmla="*/ 156 w 230"/>
              <a:gd name="T69" fmla="*/ 289 h 314"/>
              <a:gd name="T70" fmla="*/ 193 w 230"/>
              <a:gd name="T71" fmla="*/ 313 h 314"/>
              <a:gd name="T72" fmla="*/ 217 w 230"/>
              <a:gd name="T73" fmla="*/ 313 h 314"/>
              <a:gd name="T74" fmla="*/ 229 w 230"/>
              <a:gd name="T75" fmla="*/ 313 h 314"/>
              <a:gd name="T76" fmla="*/ 229 w 230"/>
              <a:gd name="T77" fmla="*/ 313 h 314"/>
              <a:gd name="T78" fmla="*/ 229 w 230"/>
              <a:gd name="T79" fmla="*/ 301 h 314"/>
              <a:gd name="T80" fmla="*/ 229 w 230"/>
              <a:gd name="T81" fmla="*/ 301 h 314"/>
              <a:gd name="T82" fmla="*/ 229 w 230"/>
              <a:gd name="T83" fmla="*/ 301 h 31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230"/>
              <a:gd name="T127" fmla="*/ 0 h 314"/>
              <a:gd name="T128" fmla="*/ 230 w 230"/>
              <a:gd name="T129" fmla="*/ 314 h 31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230" h="314">
                <a:moveTo>
                  <a:pt x="229" y="301"/>
                </a:moveTo>
                <a:lnTo>
                  <a:pt x="229" y="301"/>
                </a:lnTo>
                <a:lnTo>
                  <a:pt x="180" y="277"/>
                </a:lnTo>
                <a:lnTo>
                  <a:pt x="168" y="277"/>
                </a:lnTo>
                <a:lnTo>
                  <a:pt x="144" y="264"/>
                </a:lnTo>
                <a:lnTo>
                  <a:pt x="120" y="253"/>
                </a:lnTo>
                <a:lnTo>
                  <a:pt x="96" y="229"/>
                </a:lnTo>
                <a:lnTo>
                  <a:pt x="84" y="217"/>
                </a:lnTo>
                <a:lnTo>
                  <a:pt x="72" y="217"/>
                </a:lnTo>
                <a:lnTo>
                  <a:pt x="60" y="204"/>
                </a:lnTo>
                <a:lnTo>
                  <a:pt x="48" y="193"/>
                </a:lnTo>
                <a:lnTo>
                  <a:pt x="48" y="180"/>
                </a:lnTo>
                <a:lnTo>
                  <a:pt x="35" y="169"/>
                </a:lnTo>
                <a:lnTo>
                  <a:pt x="35" y="157"/>
                </a:lnTo>
                <a:lnTo>
                  <a:pt x="35" y="144"/>
                </a:lnTo>
                <a:lnTo>
                  <a:pt x="35" y="133"/>
                </a:lnTo>
                <a:lnTo>
                  <a:pt x="35" y="120"/>
                </a:lnTo>
                <a:lnTo>
                  <a:pt x="35" y="109"/>
                </a:lnTo>
                <a:lnTo>
                  <a:pt x="35" y="97"/>
                </a:lnTo>
                <a:lnTo>
                  <a:pt x="35" y="84"/>
                </a:lnTo>
                <a:lnTo>
                  <a:pt x="35" y="73"/>
                </a:lnTo>
                <a:lnTo>
                  <a:pt x="48" y="60"/>
                </a:lnTo>
                <a:lnTo>
                  <a:pt x="60" y="48"/>
                </a:lnTo>
                <a:lnTo>
                  <a:pt x="60" y="36"/>
                </a:lnTo>
                <a:lnTo>
                  <a:pt x="72" y="24"/>
                </a:lnTo>
                <a:lnTo>
                  <a:pt x="84" y="24"/>
                </a:lnTo>
                <a:lnTo>
                  <a:pt x="84" y="13"/>
                </a:lnTo>
                <a:lnTo>
                  <a:pt x="108" y="0"/>
                </a:lnTo>
                <a:lnTo>
                  <a:pt x="84" y="13"/>
                </a:lnTo>
                <a:lnTo>
                  <a:pt x="84" y="24"/>
                </a:lnTo>
                <a:lnTo>
                  <a:pt x="60" y="24"/>
                </a:lnTo>
                <a:lnTo>
                  <a:pt x="48" y="24"/>
                </a:lnTo>
                <a:lnTo>
                  <a:pt x="35" y="36"/>
                </a:lnTo>
                <a:lnTo>
                  <a:pt x="35" y="48"/>
                </a:lnTo>
                <a:lnTo>
                  <a:pt x="24" y="60"/>
                </a:lnTo>
                <a:lnTo>
                  <a:pt x="24" y="73"/>
                </a:lnTo>
                <a:lnTo>
                  <a:pt x="11" y="73"/>
                </a:lnTo>
                <a:lnTo>
                  <a:pt x="11" y="84"/>
                </a:lnTo>
                <a:lnTo>
                  <a:pt x="11" y="97"/>
                </a:lnTo>
                <a:lnTo>
                  <a:pt x="11" y="109"/>
                </a:lnTo>
                <a:lnTo>
                  <a:pt x="0" y="120"/>
                </a:lnTo>
                <a:lnTo>
                  <a:pt x="11" y="133"/>
                </a:lnTo>
                <a:lnTo>
                  <a:pt x="11" y="144"/>
                </a:lnTo>
                <a:lnTo>
                  <a:pt x="11" y="157"/>
                </a:lnTo>
                <a:lnTo>
                  <a:pt x="11" y="169"/>
                </a:lnTo>
                <a:lnTo>
                  <a:pt x="24" y="169"/>
                </a:lnTo>
                <a:lnTo>
                  <a:pt x="35" y="180"/>
                </a:lnTo>
                <a:lnTo>
                  <a:pt x="35" y="204"/>
                </a:lnTo>
                <a:lnTo>
                  <a:pt x="48" y="217"/>
                </a:lnTo>
                <a:lnTo>
                  <a:pt x="72" y="229"/>
                </a:lnTo>
                <a:lnTo>
                  <a:pt x="84" y="253"/>
                </a:lnTo>
                <a:lnTo>
                  <a:pt x="108" y="264"/>
                </a:lnTo>
                <a:lnTo>
                  <a:pt x="133" y="289"/>
                </a:lnTo>
                <a:lnTo>
                  <a:pt x="144" y="289"/>
                </a:lnTo>
                <a:lnTo>
                  <a:pt x="156" y="289"/>
                </a:lnTo>
                <a:lnTo>
                  <a:pt x="180" y="301"/>
                </a:lnTo>
                <a:lnTo>
                  <a:pt x="193" y="313"/>
                </a:lnTo>
                <a:lnTo>
                  <a:pt x="204" y="313"/>
                </a:lnTo>
                <a:lnTo>
                  <a:pt x="217" y="313"/>
                </a:lnTo>
                <a:lnTo>
                  <a:pt x="229" y="313"/>
                </a:lnTo>
                <a:lnTo>
                  <a:pt x="229" y="301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77" name="Freeform 88"/>
          <p:cNvSpPr>
            <a:spLocks/>
          </p:cNvSpPr>
          <p:nvPr/>
        </p:nvSpPr>
        <p:spPr bwMode="auto">
          <a:xfrm>
            <a:off x="6811963" y="5259388"/>
            <a:ext cx="134937" cy="115887"/>
          </a:xfrm>
          <a:custGeom>
            <a:avLst/>
            <a:gdLst>
              <a:gd name="T0" fmla="*/ 0 w 85"/>
              <a:gd name="T1" fmla="*/ 72 h 73"/>
              <a:gd name="T2" fmla="*/ 0 w 85"/>
              <a:gd name="T3" fmla="*/ 72 h 73"/>
              <a:gd name="T4" fmla="*/ 12 w 85"/>
              <a:gd name="T5" fmla="*/ 72 h 73"/>
              <a:gd name="T6" fmla="*/ 12 w 85"/>
              <a:gd name="T7" fmla="*/ 60 h 73"/>
              <a:gd name="T8" fmla="*/ 23 w 85"/>
              <a:gd name="T9" fmla="*/ 60 h 73"/>
              <a:gd name="T10" fmla="*/ 23 w 85"/>
              <a:gd name="T11" fmla="*/ 48 h 73"/>
              <a:gd name="T12" fmla="*/ 36 w 85"/>
              <a:gd name="T13" fmla="*/ 48 h 73"/>
              <a:gd name="T14" fmla="*/ 47 w 85"/>
              <a:gd name="T15" fmla="*/ 36 h 73"/>
              <a:gd name="T16" fmla="*/ 47 w 85"/>
              <a:gd name="T17" fmla="*/ 36 h 73"/>
              <a:gd name="T18" fmla="*/ 47 w 85"/>
              <a:gd name="T19" fmla="*/ 36 h 73"/>
              <a:gd name="T20" fmla="*/ 60 w 85"/>
              <a:gd name="T21" fmla="*/ 36 h 73"/>
              <a:gd name="T22" fmla="*/ 72 w 85"/>
              <a:gd name="T23" fmla="*/ 36 h 73"/>
              <a:gd name="T24" fmla="*/ 84 w 85"/>
              <a:gd name="T25" fmla="*/ 36 h 73"/>
              <a:gd name="T26" fmla="*/ 84 w 85"/>
              <a:gd name="T27" fmla="*/ 24 h 73"/>
              <a:gd name="T28" fmla="*/ 84 w 85"/>
              <a:gd name="T29" fmla="*/ 24 h 73"/>
              <a:gd name="T30" fmla="*/ 84 w 85"/>
              <a:gd name="T31" fmla="*/ 24 h 73"/>
              <a:gd name="T32" fmla="*/ 84 w 85"/>
              <a:gd name="T33" fmla="*/ 24 h 73"/>
              <a:gd name="T34" fmla="*/ 84 w 85"/>
              <a:gd name="T35" fmla="*/ 24 h 73"/>
              <a:gd name="T36" fmla="*/ 84 w 85"/>
              <a:gd name="T37" fmla="*/ 12 h 73"/>
              <a:gd name="T38" fmla="*/ 84 w 85"/>
              <a:gd name="T39" fmla="*/ 12 h 73"/>
              <a:gd name="T40" fmla="*/ 84 w 85"/>
              <a:gd name="T41" fmla="*/ 12 h 73"/>
              <a:gd name="T42" fmla="*/ 84 w 85"/>
              <a:gd name="T43" fmla="*/ 12 h 73"/>
              <a:gd name="T44" fmla="*/ 84 w 85"/>
              <a:gd name="T45" fmla="*/ 0 h 73"/>
              <a:gd name="T46" fmla="*/ 84 w 85"/>
              <a:gd name="T47" fmla="*/ 0 h 73"/>
              <a:gd name="T48" fmla="*/ 72 w 85"/>
              <a:gd name="T49" fmla="*/ 12 h 73"/>
              <a:gd name="T50" fmla="*/ 72 w 85"/>
              <a:gd name="T51" fmla="*/ 12 h 73"/>
              <a:gd name="T52" fmla="*/ 72 w 85"/>
              <a:gd name="T53" fmla="*/ 12 h 73"/>
              <a:gd name="T54" fmla="*/ 72 w 85"/>
              <a:gd name="T55" fmla="*/ 24 h 73"/>
              <a:gd name="T56" fmla="*/ 72 w 85"/>
              <a:gd name="T57" fmla="*/ 24 h 73"/>
              <a:gd name="T58" fmla="*/ 72 w 85"/>
              <a:gd name="T59" fmla="*/ 24 h 73"/>
              <a:gd name="T60" fmla="*/ 60 w 85"/>
              <a:gd name="T61" fmla="*/ 24 h 73"/>
              <a:gd name="T62" fmla="*/ 47 w 85"/>
              <a:gd name="T63" fmla="*/ 24 h 73"/>
              <a:gd name="T64" fmla="*/ 47 w 85"/>
              <a:gd name="T65" fmla="*/ 24 h 73"/>
              <a:gd name="T66" fmla="*/ 47 w 85"/>
              <a:gd name="T67" fmla="*/ 24 h 73"/>
              <a:gd name="T68" fmla="*/ 47 w 85"/>
              <a:gd name="T69" fmla="*/ 24 h 73"/>
              <a:gd name="T70" fmla="*/ 36 w 85"/>
              <a:gd name="T71" fmla="*/ 24 h 73"/>
              <a:gd name="T72" fmla="*/ 36 w 85"/>
              <a:gd name="T73" fmla="*/ 24 h 73"/>
              <a:gd name="T74" fmla="*/ 23 w 85"/>
              <a:gd name="T75" fmla="*/ 36 h 73"/>
              <a:gd name="T76" fmla="*/ 23 w 85"/>
              <a:gd name="T77" fmla="*/ 36 h 73"/>
              <a:gd name="T78" fmla="*/ 12 w 85"/>
              <a:gd name="T79" fmla="*/ 48 h 73"/>
              <a:gd name="T80" fmla="*/ 12 w 85"/>
              <a:gd name="T81" fmla="*/ 48 h 73"/>
              <a:gd name="T82" fmla="*/ 0 w 85"/>
              <a:gd name="T83" fmla="*/ 60 h 73"/>
              <a:gd name="T84" fmla="*/ 0 w 85"/>
              <a:gd name="T85" fmla="*/ 72 h 73"/>
              <a:gd name="T86" fmla="*/ 0 w 85"/>
              <a:gd name="T87" fmla="*/ 72 h 73"/>
              <a:gd name="T88" fmla="*/ 0 w 85"/>
              <a:gd name="T89" fmla="*/ 72 h 73"/>
              <a:gd name="T90" fmla="*/ 0 w 85"/>
              <a:gd name="T91" fmla="*/ 72 h 73"/>
              <a:gd name="T92" fmla="*/ 0 w 85"/>
              <a:gd name="T93" fmla="*/ 72 h 73"/>
              <a:gd name="T94" fmla="*/ 0 w 85"/>
              <a:gd name="T95" fmla="*/ 72 h 73"/>
              <a:gd name="T96" fmla="*/ 0 w 85"/>
              <a:gd name="T97" fmla="*/ 72 h 73"/>
              <a:gd name="T98" fmla="*/ 0 w 85"/>
              <a:gd name="T99" fmla="*/ 72 h 73"/>
              <a:gd name="T100" fmla="*/ 0 w 85"/>
              <a:gd name="T101" fmla="*/ 72 h 73"/>
              <a:gd name="T102" fmla="*/ 0 w 85"/>
              <a:gd name="T103" fmla="*/ 72 h 73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85"/>
              <a:gd name="T157" fmla="*/ 0 h 73"/>
              <a:gd name="T158" fmla="*/ 85 w 85"/>
              <a:gd name="T159" fmla="*/ 73 h 73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85" h="73">
                <a:moveTo>
                  <a:pt x="0" y="72"/>
                </a:moveTo>
                <a:lnTo>
                  <a:pt x="0" y="72"/>
                </a:lnTo>
                <a:lnTo>
                  <a:pt x="12" y="72"/>
                </a:lnTo>
                <a:lnTo>
                  <a:pt x="12" y="60"/>
                </a:lnTo>
                <a:lnTo>
                  <a:pt x="23" y="60"/>
                </a:lnTo>
                <a:lnTo>
                  <a:pt x="23" y="48"/>
                </a:lnTo>
                <a:lnTo>
                  <a:pt x="36" y="48"/>
                </a:lnTo>
                <a:lnTo>
                  <a:pt x="47" y="36"/>
                </a:lnTo>
                <a:lnTo>
                  <a:pt x="60" y="36"/>
                </a:lnTo>
                <a:lnTo>
                  <a:pt x="72" y="36"/>
                </a:lnTo>
                <a:lnTo>
                  <a:pt x="84" y="36"/>
                </a:lnTo>
                <a:lnTo>
                  <a:pt x="84" y="24"/>
                </a:lnTo>
                <a:lnTo>
                  <a:pt x="84" y="12"/>
                </a:lnTo>
                <a:lnTo>
                  <a:pt x="84" y="0"/>
                </a:lnTo>
                <a:lnTo>
                  <a:pt x="72" y="12"/>
                </a:lnTo>
                <a:lnTo>
                  <a:pt x="72" y="24"/>
                </a:lnTo>
                <a:lnTo>
                  <a:pt x="60" y="24"/>
                </a:lnTo>
                <a:lnTo>
                  <a:pt x="47" y="24"/>
                </a:lnTo>
                <a:lnTo>
                  <a:pt x="36" y="24"/>
                </a:lnTo>
                <a:lnTo>
                  <a:pt x="23" y="36"/>
                </a:lnTo>
                <a:lnTo>
                  <a:pt x="12" y="48"/>
                </a:lnTo>
                <a:lnTo>
                  <a:pt x="0" y="60"/>
                </a:lnTo>
                <a:lnTo>
                  <a:pt x="0" y="7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78" name="Freeform 89"/>
          <p:cNvSpPr>
            <a:spLocks/>
          </p:cNvSpPr>
          <p:nvPr/>
        </p:nvSpPr>
        <p:spPr bwMode="auto">
          <a:xfrm>
            <a:off x="6945313" y="5259388"/>
            <a:ext cx="193675" cy="58737"/>
          </a:xfrm>
          <a:custGeom>
            <a:avLst/>
            <a:gdLst>
              <a:gd name="T0" fmla="*/ 0 w 122"/>
              <a:gd name="T1" fmla="*/ 24 h 37"/>
              <a:gd name="T2" fmla="*/ 0 w 122"/>
              <a:gd name="T3" fmla="*/ 24 h 37"/>
              <a:gd name="T4" fmla="*/ 0 w 122"/>
              <a:gd name="T5" fmla="*/ 24 h 37"/>
              <a:gd name="T6" fmla="*/ 12 w 122"/>
              <a:gd name="T7" fmla="*/ 24 h 37"/>
              <a:gd name="T8" fmla="*/ 12 w 122"/>
              <a:gd name="T9" fmla="*/ 24 h 37"/>
              <a:gd name="T10" fmla="*/ 36 w 122"/>
              <a:gd name="T11" fmla="*/ 36 h 37"/>
              <a:gd name="T12" fmla="*/ 48 w 122"/>
              <a:gd name="T13" fmla="*/ 36 h 37"/>
              <a:gd name="T14" fmla="*/ 61 w 122"/>
              <a:gd name="T15" fmla="*/ 36 h 37"/>
              <a:gd name="T16" fmla="*/ 72 w 122"/>
              <a:gd name="T17" fmla="*/ 36 h 37"/>
              <a:gd name="T18" fmla="*/ 72 w 122"/>
              <a:gd name="T19" fmla="*/ 36 h 37"/>
              <a:gd name="T20" fmla="*/ 84 w 122"/>
              <a:gd name="T21" fmla="*/ 36 h 37"/>
              <a:gd name="T22" fmla="*/ 84 w 122"/>
              <a:gd name="T23" fmla="*/ 36 h 37"/>
              <a:gd name="T24" fmla="*/ 96 w 122"/>
              <a:gd name="T25" fmla="*/ 24 h 37"/>
              <a:gd name="T26" fmla="*/ 108 w 122"/>
              <a:gd name="T27" fmla="*/ 24 h 37"/>
              <a:gd name="T28" fmla="*/ 108 w 122"/>
              <a:gd name="T29" fmla="*/ 24 h 37"/>
              <a:gd name="T30" fmla="*/ 108 w 122"/>
              <a:gd name="T31" fmla="*/ 24 h 37"/>
              <a:gd name="T32" fmla="*/ 121 w 122"/>
              <a:gd name="T33" fmla="*/ 24 h 37"/>
              <a:gd name="T34" fmla="*/ 121 w 122"/>
              <a:gd name="T35" fmla="*/ 12 h 37"/>
              <a:gd name="T36" fmla="*/ 121 w 122"/>
              <a:gd name="T37" fmla="*/ 12 h 37"/>
              <a:gd name="T38" fmla="*/ 121 w 122"/>
              <a:gd name="T39" fmla="*/ 12 h 37"/>
              <a:gd name="T40" fmla="*/ 121 w 122"/>
              <a:gd name="T41" fmla="*/ 0 h 37"/>
              <a:gd name="T42" fmla="*/ 121 w 122"/>
              <a:gd name="T43" fmla="*/ 0 h 37"/>
              <a:gd name="T44" fmla="*/ 121 w 122"/>
              <a:gd name="T45" fmla="*/ 0 h 37"/>
              <a:gd name="T46" fmla="*/ 121 w 122"/>
              <a:gd name="T47" fmla="*/ 0 h 37"/>
              <a:gd name="T48" fmla="*/ 108 w 122"/>
              <a:gd name="T49" fmla="*/ 0 h 37"/>
              <a:gd name="T50" fmla="*/ 108 w 122"/>
              <a:gd name="T51" fmla="*/ 0 h 37"/>
              <a:gd name="T52" fmla="*/ 108 w 122"/>
              <a:gd name="T53" fmla="*/ 0 h 37"/>
              <a:gd name="T54" fmla="*/ 108 w 122"/>
              <a:gd name="T55" fmla="*/ 0 h 37"/>
              <a:gd name="T56" fmla="*/ 108 w 122"/>
              <a:gd name="T57" fmla="*/ 0 h 37"/>
              <a:gd name="T58" fmla="*/ 108 w 122"/>
              <a:gd name="T59" fmla="*/ 0 h 37"/>
              <a:gd name="T60" fmla="*/ 108 w 122"/>
              <a:gd name="T61" fmla="*/ 12 h 37"/>
              <a:gd name="T62" fmla="*/ 108 w 122"/>
              <a:gd name="T63" fmla="*/ 12 h 37"/>
              <a:gd name="T64" fmla="*/ 108 w 122"/>
              <a:gd name="T65" fmla="*/ 12 h 37"/>
              <a:gd name="T66" fmla="*/ 108 w 122"/>
              <a:gd name="T67" fmla="*/ 12 h 37"/>
              <a:gd name="T68" fmla="*/ 96 w 122"/>
              <a:gd name="T69" fmla="*/ 24 h 37"/>
              <a:gd name="T70" fmla="*/ 84 w 122"/>
              <a:gd name="T71" fmla="*/ 24 h 37"/>
              <a:gd name="T72" fmla="*/ 84 w 122"/>
              <a:gd name="T73" fmla="*/ 24 h 37"/>
              <a:gd name="T74" fmla="*/ 84 w 122"/>
              <a:gd name="T75" fmla="*/ 24 h 37"/>
              <a:gd name="T76" fmla="*/ 72 w 122"/>
              <a:gd name="T77" fmla="*/ 24 h 37"/>
              <a:gd name="T78" fmla="*/ 61 w 122"/>
              <a:gd name="T79" fmla="*/ 24 h 37"/>
              <a:gd name="T80" fmla="*/ 61 w 122"/>
              <a:gd name="T81" fmla="*/ 24 h 37"/>
              <a:gd name="T82" fmla="*/ 36 w 122"/>
              <a:gd name="T83" fmla="*/ 24 h 37"/>
              <a:gd name="T84" fmla="*/ 12 w 122"/>
              <a:gd name="T85" fmla="*/ 24 h 37"/>
              <a:gd name="T86" fmla="*/ 12 w 122"/>
              <a:gd name="T87" fmla="*/ 24 h 37"/>
              <a:gd name="T88" fmla="*/ 0 w 122"/>
              <a:gd name="T89" fmla="*/ 24 h 37"/>
              <a:gd name="T90" fmla="*/ 0 w 122"/>
              <a:gd name="T91" fmla="*/ 24 h 37"/>
              <a:gd name="T92" fmla="*/ 0 w 122"/>
              <a:gd name="T93" fmla="*/ 24 h 37"/>
              <a:gd name="T94" fmla="*/ 0 w 122"/>
              <a:gd name="T95" fmla="*/ 24 h 37"/>
              <a:gd name="T96" fmla="*/ 0 w 122"/>
              <a:gd name="T97" fmla="*/ 24 h 37"/>
              <a:gd name="T98" fmla="*/ 0 w 122"/>
              <a:gd name="T99" fmla="*/ 24 h 37"/>
              <a:gd name="T100" fmla="*/ 0 w 122"/>
              <a:gd name="T101" fmla="*/ 24 h 37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22"/>
              <a:gd name="T154" fmla="*/ 0 h 37"/>
              <a:gd name="T155" fmla="*/ 122 w 122"/>
              <a:gd name="T156" fmla="*/ 37 h 37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22" h="37">
                <a:moveTo>
                  <a:pt x="0" y="24"/>
                </a:moveTo>
                <a:lnTo>
                  <a:pt x="0" y="24"/>
                </a:lnTo>
                <a:lnTo>
                  <a:pt x="12" y="24"/>
                </a:lnTo>
                <a:lnTo>
                  <a:pt x="36" y="36"/>
                </a:lnTo>
                <a:lnTo>
                  <a:pt x="48" y="36"/>
                </a:lnTo>
                <a:lnTo>
                  <a:pt x="61" y="36"/>
                </a:lnTo>
                <a:lnTo>
                  <a:pt x="72" y="36"/>
                </a:lnTo>
                <a:lnTo>
                  <a:pt x="84" y="36"/>
                </a:lnTo>
                <a:lnTo>
                  <a:pt x="96" y="24"/>
                </a:lnTo>
                <a:lnTo>
                  <a:pt x="108" y="24"/>
                </a:lnTo>
                <a:lnTo>
                  <a:pt x="121" y="24"/>
                </a:lnTo>
                <a:lnTo>
                  <a:pt x="121" y="12"/>
                </a:lnTo>
                <a:lnTo>
                  <a:pt x="121" y="0"/>
                </a:lnTo>
                <a:lnTo>
                  <a:pt x="108" y="0"/>
                </a:lnTo>
                <a:lnTo>
                  <a:pt x="108" y="12"/>
                </a:lnTo>
                <a:lnTo>
                  <a:pt x="96" y="24"/>
                </a:lnTo>
                <a:lnTo>
                  <a:pt x="84" y="24"/>
                </a:lnTo>
                <a:lnTo>
                  <a:pt x="72" y="24"/>
                </a:lnTo>
                <a:lnTo>
                  <a:pt x="61" y="24"/>
                </a:lnTo>
                <a:lnTo>
                  <a:pt x="36" y="24"/>
                </a:lnTo>
                <a:lnTo>
                  <a:pt x="12" y="24"/>
                </a:lnTo>
                <a:lnTo>
                  <a:pt x="0" y="24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79" name="Freeform 90"/>
          <p:cNvSpPr>
            <a:spLocks/>
          </p:cNvSpPr>
          <p:nvPr/>
        </p:nvSpPr>
        <p:spPr bwMode="auto">
          <a:xfrm>
            <a:off x="7116763" y="5297488"/>
            <a:ext cx="174625" cy="39687"/>
          </a:xfrm>
          <a:custGeom>
            <a:avLst/>
            <a:gdLst>
              <a:gd name="T0" fmla="*/ 0 w 110"/>
              <a:gd name="T1" fmla="*/ 0 h 25"/>
              <a:gd name="T2" fmla="*/ 0 w 110"/>
              <a:gd name="T3" fmla="*/ 0 h 25"/>
              <a:gd name="T4" fmla="*/ 0 w 110"/>
              <a:gd name="T5" fmla="*/ 0 h 25"/>
              <a:gd name="T6" fmla="*/ 0 w 110"/>
              <a:gd name="T7" fmla="*/ 12 h 25"/>
              <a:gd name="T8" fmla="*/ 0 w 110"/>
              <a:gd name="T9" fmla="*/ 12 h 25"/>
              <a:gd name="T10" fmla="*/ 13 w 110"/>
              <a:gd name="T11" fmla="*/ 12 h 25"/>
              <a:gd name="T12" fmla="*/ 13 w 110"/>
              <a:gd name="T13" fmla="*/ 12 h 25"/>
              <a:gd name="T14" fmla="*/ 24 w 110"/>
              <a:gd name="T15" fmla="*/ 24 h 25"/>
              <a:gd name="T16" fmla="*/ 37 w 110"/>
              <a:gd name="T17" fmla="*/ 24 h 25"/>
              <a:gd name="T18" fmla="*/ 48 w 110"/>
              <a:gd name="T19" fmla="*/ 24 h 25"/>
              <a:gd name="T20" fmla="*/ 60 w 110"/>
              <a:gd name="T21" fmla="*/ 24 h 25"/>
              <a:gd name="T22" fmla="*/ 73 w 110"/>
              <a:gd name="T23" fmla="*/ 24 h 25"/>
              <a:gd name="T24" fmla="*/ 84 w 110"/>
              <a:gd name="T25" fmla="*/ 24 h 25"/>
              <a:gd name="T26" fmla="*/ 97 w 110"/>
              <a:gd name="T27" fmla="*/ 24 h 25"/>
              <a:gd name="T28" fmla="*/ 97 w 110"/>
              <a:gd name="T29" fmla="*/ 12 h 25"/>
              <a:gd name="T30" fmla="*/ 97 w 110"/>
              <a:gd name="T31" fmla="*/ 12 h 25"/>
              <a:gd name="T32" fmla="*/ 97 w 110"/>
              <a:gd name="T33" fmla="*/ 12 h 25"/>
              <a:gd name="T34" fmla="*/ 109 w 110"/>
              <a:gd name="T35" fmla="*/ 0 h 25"/>
              <a:gd name="T36" fmla="*/ 109 w 110"/>
              <a:gd name="T37" fmla="*/ 0 h 25"/>
              <a:gd name="T38" fmla="*/ 109 w 110"/>
              <a:gd name="T39" fmla="*/ 0 h 25"/>
              <a:gd name="T40" fmla="*/ 109 w 110"/>
              <a:gd name="T41" fmla="*/ 0 h 25"/>
              <a:gd name="T42" fmla="*/ 109 w 110"/>
              <a:gd name="T43" fmla="*/ 0 h 25"/>
              <a:gd name="T44" fmla="*/ 109 w 110"/>
              <a:gd name="T45" fmla="*/ 0 h 25"/>
              <a:gd name="T46" fmla="*/ 109 w 110"/>
              <a:gd name="T47" fmla="*/ 0 h 25"/>
              <a:gd name="T48" fmla="*/ 97 w 110"/>
              <a:gd name="T49" fmla="*/ 0 h 25"/>
              <a:gd name="T50" fmla="*/ 97 w 110"/>
              <a:gd name="T51" fmla="*/ 0 h 25"/>
              <a:gd name="T52" fmla="*/ 97 w 110"/>
              <a:gd name="T53" fmla="*/ 0 h 25"/>
              <a:gd name="T54" fmla="*/ 97 w 110"/>
              <a:gd name="T55" fmla="*/ 0 h 25"/>
              <a:gd name="T56" fmla="*/ 84 w 110"/>
              <a:gd name="T57" fmla="*/ 0 h 25"/>
              <a:gd name="T58" fmla="*/ 84 w 110"/>
              <a:gd name="T59" fmla="*/ 0 h 25"/>
              <a:gd name="T60" fmla="*/ 84 w 110"/>
              <a:gd name="T61" fmla="*/ 0 h 25"/>
              <a:gd name="T62" fmla="*/ 73 w 110"/>
              <a:gd name="T63" fmla="*/ 0 h 25"/>
              <a:gd name="T64" fmla="*/ 60 w 110"/>
              <a:gd name="T65" fmla="*/ 0 h 25"/>
              <a:gd name="T66" fmla="*/ 60 w 110"/>
              <a:gd name="T67" fmla="*/ 0 h 25"/>
              <a:gd name="T68" fmla="*/ 48 w 110"/>
              <a:gd name="T69" fmla="*/ 0 h 25"/>
              <a:gd name="T70" fmla="*/ 37 w 110"/>
              <a:gd name="T71" fmla="*/ 12 h 25"/>
              <a:gd name="T72" fmla="*/ 37 w 110"/>
              <a:gd name="T73" fmla="*/ 12 h 25"/>
              <a:gd name="T74" fmla="*/ 24 w 110"/>
              <a:gd name="T75" fmla="*/ 12 h 25"/>
              <a:gd name="T76" fmla="*/ 24 w 110"/>
              <a:gd name="T77" fmla="*/ 12 h 25"/>
              <a:gd name="T78" fmla="*/ 13 w 110"/>
              <a:gd name="T79" fmla="*/ 12 h 25"/>
              <a:gd name="T80" fmla="*/ 13 w 110"/>
              <a:gd name="T81" fmla="*/ 12 h 25"/>
              <a:gd name="T82" fmla="*/ 0 w 110"/>
              <a:gd name="T83" fmla="*/ 0 h 25"/>
              <a:gd name="T84" fmla="*/ 0 w 110"/>
              <a:gd name="T85" fmla="*/ 0 h 25"/>
              <a:gd name="T86" fmla="*/ 0 w 110"/>
              <a:gd name="T87" fmla="*/ 0 h 25"/>
              <a:gd name="T88" fmla="*/ 0 w 110"/>
              <a:gd name="T89" fmla="*/ 0 h 25"/>
              <a:gd name="T90" fmla="*/ 0 w 110"/>
              <a:gd name="T91" fmla="*/ 0 h 25"/>
              <a:gd name="T92" fmla="*/ 0 w 110"/>
              <a:gd name="T93" fmla="*/ 0 h 25"/>
              <a:gd name="T94" fmla="*/ 0 w 110"/>
              <a:gd name="T95" fmla="*/ 0 h 25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10"/>
              <a:gd name="T145" fmla="*/ 0 h 25"/>
              <a:gd name="T146" fmla="*/ 110 w 110"/>
              <a:gd name="T147" fmla="*/ 25 h 25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10" h="25">
                <a:moveTo>
                  <a:pt x="0" y="0"/>
                </a:moveTo>
                <a:lnTo>
                  <a:pt x="0" y="0"/>
                </a:lnTo>
                <a:lnTo>
                  <a:pt x="0" y="12"/>
                </a:lnTo>
                <a:lnTo>
                  <a:pt x="13" y="12"/>
                </a:lnTo>
                <a:lnTo>
                  <a:pt x="24" y="24"/>
                </a:lnTo>
                <a:lnTo>
                  <a:pt x="37" y="24"/>
                </a:lnTo>
                <a:lnTo>
                  <a:pt x="48" y="24"/>
                </a:lnTo>
                <a:lnTo>
                  <a:pt x="60" y="24"/>
                </a:lnTo>
                <a:lnTo>
                  <a:pt x="73" y="24"/>
                </a:lnTo>
                <a:lnTo>
                  <a:pt x="84" y="24"/>
                </a:lnTo>
                <a:lnTo>
                  <a:pt x="97" y="24"/>
                </a:lnTo>
                <a:lnTo>
                  <a:pt x="97" y="12"/>
                </a:lnTo>
                <a:lnTo>
                  <a:pt x="109" y="0"/>
                </a:lnTo>
                <a:lnTo>
                  <a:pt x="97" y="0"/>
                </a:lnTo>
                <a:lnTo>
                  <a:pt x="84" y="0"/>
                </a:lnTo>
                <a:lnTo>
                  <a:pt x="73" y="0"/>
                </a:lnTo>
                <a:lnTo>
                  <a:pt x="60" y="0"/>
                </a:lnTo>
                <a:lnTo>
                  <a:pt x="48" y="0"/>
                </a:lnTo>
                <a:lnTo>
                  <a:pt x="37" y="12"/>
                </a:lnTo>
                <a:lnTo>
                  <a:pt x="24" y="12"/>
                </a:lnTo>
                <a:lnTo>
                  <a:pt x="13" y="12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80" name="Freeform 91"/>
          <p:cNvSpPr>
            <a:spLocks/>
          </p:cNvSpPr>
          <p:nvPr/>
        </p:nvSpPr>
        <p:spPr bwMode="auto">
          <a:xfrm>
            <a:off x="7250113" y="5316538"/>
            <a:ext cx="155575" cy="115887"/>
          </a:xfrm>
          <a:custGeom>
            <a:avLst/>
            <a:gdLst>
              <a:gd name="T0" fmla="*/ 0 w 98"/>
              <a:gd name="T1" fmla="*/ 12 h 73"/>
              <a:gd name="T2" fmla="*/ 0 w 98"/>
              <a:gd name="T3" fmla="*/ 12 h 73"/>
              <a:gd name="T4" fmla="*/ 13 w 98"/>
              <a:gd name="T5" fmla="*/ 24 h 73"/>
              <a:gd name="T6" fmla="*/ 13 w 98"/>
              <a:gd name="T7" fmla="*/ 24 h 73"/>
              <a:gd name="T8" fmla="*/ 13 w 98"/>
              <a:gd name="T9" fmla="*/ 36 h 73"/>
              <a:gd name="T10" fmla="*/ 25 w 98"/>
              <a:gd name="T11" fmla="*/ 36 h 73"/>
              <a:gd name="T12" fmla="*/ 36 w 98"/>
              <a:gd name="T13" fmla="*/ 36 h 73"/>
              <a:gd name="T14" fmla="*/ 49 w 98"/>
              <a:gd name="T15" fmla="*/ 48 h 73"/>
              <a:gd name="T16" fmla="*/ 49 w 98"/>
              <a:gd name="T17" fmla="*/ 61 h 73"/>
              <a:gd name="T18" fmla="*/ 60 w 98"/>
              <a:gd name="T19" fmla="*/ 61 h 73"/>
              <a:gd name="T20" fmla="*/ 60 w 98"/>
              <a:gd name="T21" fmla="*/ 61 h 73"/>
              <a:gd name="T22" fmla="*/ 60 w 98"/>
              <a:gd name="T23" fmla="*/ 72 h 73"/>
              <a:gd name="T24" fmla="*/ 60 w 98"/>
              <a:gd name="T25" fmla="*/ 72 h 73"/>
              <a:gd name="T26" fmla="*/ 73 w 98"/>
              <a:gd name="T27" fmla="*/ 72 h 73"/>
              <a:gd name="T28" fmla="*/ 85 w 98"/>
              <a:gd name="T29" fmla="*/ 72 h 73"/>
              <a:gd name="T30" fmla="*/ 85 w 98"/>
              <a:gd name="T31" fmla="*/ 72 h 73"/>
              <a:gd name="T32" fmla="*/ 85 w 98"/>
              <a:gd name="T33" fmla="*/ 72 h 73"/>
              <a:gd name="T34" fmla="*/ 97 w 98"/>
              <a:gd name="T35" fmla="*/ 48 h 73"/>
              <a:gd name="T36" fmla="*/ 97 w 98"/>
              <a:gd name="T37" fmla="*/ 48 h 73"/>
              <a:gd name="T38" fmla="*/ 97 w 98"/>
              <a:gd name="T39" fmla="*/ 48 h 73"/>
              <a:gd name="T40" fmla="*/ 97 w 98"/>
              <a:gd name="T41" fmla="*/ 48 h 73"/>
              <a:gd name="T42" fmla="*/ 97 w 98"/>
              <a:gd name="T43" fmla="*/ 48 h 73"/>
              <a:gd name="T44" fmla="*/ 85 w 98"/>
              <a:gd name="T45" fmla="*/ 48 h 73"/>
              <a:gd name="T46" fmla="*/ 85 w 98"/>
              <a:gd name="T47" fmla="*/ 48 h 73"/>
              <a:gd name="T48" fmla="*/ 73 w 98"/>
              <a:gd name="T49" fmla="*/ 48 h 73"/>
              <a:gd name="T50" fmla="*/ 60 w 98"/>
              <a:gd name="T51" fmla="*/ 48 h 73"/>
              <a:gd name="T52" fmla="*/ 60 w 98"/>
              <a:gd name="T53" fmla="*/ 48 h 73"/>
              <a:gd name="T54" fmla="*/ 60 w 98"/>
              <a:gd name="T55" fmla="*/ 48 h 73"/>
              <a:gd name="T56" fmla="*/ 60 w 98"/>
              <a:gd name="T57" fmla="*/ 36 h 73"/>
              <a:gd name="T58" fmla="*/ 49 w 98"/>
              <a:gd name="T59" fmla="*/ 36 h 73"/>
              <a:gd name="T60" fmla="*/ 36 w 98"/>
              <a:gd name="T61" fmla="*/ 36 h 73"/>
              <a:gd name="T62" fmla="*/ 13 w 98"/>
              <a:gd name="T63" fmla="*/ 24 h 73"/>
              <a:gd name="T64" fmla="*/ 13 w 98"/>
              <a:gd name="T65" fmla="*/ 12 h 73"/>
              <a:gd name="T66" fmla="*/ 0 w 98"/>
              <a:gd name="T67" fmla="*/ 0 h 73"/>
              <a:gd name="T68" fmla="*/ 0 w 98"/>
              <a:gd name="T69" fmla="*/ 0 h 73"/>
              <a:gd name="T70" fmla="*/ 0 w 98"/>
              <a:gd name="T71" fmla="*/ 12 h 73"/>
              <a:gd name="T72" fmla="*/ 0 w 98"/>
              <a:gd name="T73" fmla="*/ 12 h 73"/>
              <a:gd name="T74" fmla="*/ 0 w 98"/>
              <a:gd name="T75" fmla="*/ 12 h 7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8"/>
              <a:gd name="T115" fmla="*/ 0 h 73"/>
              <a:gd name="T116" fmla="*/ 98 w 98"/>
              <a:gd name="T117" fmla="*/ 73 h 7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8" h="73">
                <a:moveTo>
                  <a:pt x="0" y="12"/>
                </a:moveTo>
                <a:lnTo>
                  <a:pt x="0" y="12"/>
                </a:lnTo>
                <a:lnTo>
                  <a:pt x="13" y="24"/>
                </a:lnTo>
                <a:lnTo>
                  <a:pt x="13" y="36"/>
                </a:lnTo>
                <a:lnTo>
                  <a:pt x="25" y="36"/>
                </a:lnTo>
                <a:lnTo>
                  <a:pt x="36" y="36"/>
                </a:lnTo>
                <a:lnTo>
                  <a:pt x="49" y="48"/>
                </a:lnTo>
                <a:lnTo>
                  <a:pt x="49" y="61"/>
                </a:lnTo>
                <a:lnTo>
                  <a:pt x="60" y="61"/>
                </a:lnTo>
                <a:lnTo>
                  <a:pt x="60" y="72"/>
                </a:lnTo>
                <a:lnTo>
                  <a:pt x="73" y="72"/>
                </a:lnTo>
                <a:lnTo>
                  <a:pt x="85" y="72"/>
                </a:lnTo>
                <a:lnTo>
                  <a:pt x="97" y="48"/>
                </a:lnTo>
                <a:lnTo>
                  <a:pt x="85" y="48"/>
                </a:lnTo>
                <a:lnTo>
                  <a:pt x="73" y="48"/>
                </a:lnTo>
                <a:lnTo>
                  <a:pt x="60" y="48"/>
                </a:lnTo>
                <a:lnTo>
                  <a:pt x="60" y="36"/>
                </a:lnTo>
                <a:lnTo>
                  <a:pt x="49" y="36"/>
                </a:lnTo>
                <a:lnTo>
                  <a:pt x="36" y="36"/>
                </a:lnTo>
                <a:lnTo>
                  <a:pt x="13" y="24"/>
                </a:lnTo>
                <a:lnTo>
                  <a:pt x="13" y="12"/>
                </a:lnTo>
                <a:lnTo>
                  <a:pt x="0" y="0"/>
                </a:lnTo>
                <a:lnTo>
                  <a:pt x="0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81" name="Freeform 92"/>
          <p:cNvSpPr>
            <a:spLocks/>
          </p:cNvSpPr>
          <p:nvPr/>
        </p:nvSpPr>
        <p:spPr bwMode="auto">
          <a:xfrm>
            <a:off x="7345363" y="5413375"/>
            <a:ext cx="136525" cy="114300"/>
          </a:xfrm>
          <a:custGeom>
            <a:avLst/>
            <a:gdLst>
              <a:gd name="T0" fmla="*/ 0 w 86"/>
              <a:gd name="T1" fmla="*/ 0 h 72"/>
              <a:gd name="T2" fmla="*/ 0 w 86"/>
              <a:gd name="T3" fmla="*/ 0 h 72"/>
              <a:gd name="T4" fmla="*/ 13 w 86"/>
              <a:gd name="T5" fmla="*/ 23 h 72"/>
              <a:gd name="T6" fmla="*/ 25 w 86"/>
              <a:gd name="T7" fmla="*/ 36 h 72"/>
              <a:gd name="T8" fmla="*/ 25 w 86"/>
              <a:gd name="T9" fmla="*/ 47 h 72"/>
              <a:gd name="T10" fmla="*/ 37 w 86"/>
              <a:gd name="T11" fmla="*/ 60 h 72"/>
              <a:gd name="T12" fmla="*/ 49 w 86"/>
              <a:gd name="T13" fmla="*/ 71 h 72"/>
              <a:gd name="T14" fmla="*/ 49 w 86"/>
              <a:gd name="T15" fmla="*/ 71 h 72"/>
              <a:gd name="T16" fmla="*/ 49 w 86"/>
              <a:gd name="T17" fmla="*/ 71 h 72"/>
              <a:gd name="T18" fmla="*/ 49 w 86"/>
              <a:gd name="T19" fmla="*/ 71 h 72"/>
              <a:gd name="T20" fmla="*/ 61 w 86"/>
              <a:gd name="T21" fmla="*/ 71 h 72"/>
              <a:gd name="T22" fmla="*/ 73 w 86"/>
              <a:gd name="T23" fmla="*/ 71 h 72"/>
              <a:gd name="T24" fmla="*/ 73 w 86"/>
              <a:gd name="T25" fmla="*/ 71 h 72"/>
              <a:gd name="T26" fmla="*/ 85 w 86"/>
              <a:gd name="T27" fmla="*/ 71 h 72"/>
              <a:gd name="T28" fmla="*/ 85 w 86"/>
              <a:gd name="T29" fmla="*/ 71 h 72"/>
              <a:gd name="T30" fmla="*/ 85 w 86"/>
              <a:gd name="T31" fmla="*/ 71 h 72"/>
              <a:gd name="T32" fmla="*/ 85 w 86"/>
              <a:gd name="T33" fmla="*/ 71 h 72"/>
              <a:gd name="T34" fmla="*/ 85 w 86"/>
              <a:gd name="T35" fmla="*/ 71 h 72"/>
              <a:gd name="T36" fmla="*/ 85 w 86"/>
              <a:gd name="T37" fmla="*/ 71 h 72"/>
              <a:gd name="T38" fmla="*/ 85 w 86"/>
              <a:gd name="T39" fmla="*/ 60 h 72"/>
              <a:gd name="T40" fmla="*/ 73 w 86"/>
              <a:gd name="T41" fmla="*/ 60 h 72"/>
              <a:gd name="T42" fmla="*/ 73 w 86"/>
              <a:gd name="T43" fmla="*/ 60 h 72"/>
              <a:gd name="T44" fmla="*/ 61 w 86"/>
              <a:gd name="T45" fmla="*/ 60 h 72"/>
              <a:gd name="T46" fmla="*/ 61 w 86"/>
              <a:gd name="T47" fmla="*/ 60 h 72"/>
              <a:gd name="T48" fmla="*/ 49 w 86"/>
              <a:gd name="T49" fmla="*/ 60 h 72"/>
              <a:gd name="T50" fmla="*/ 49 w 86"/>
              <a:gd name="T51" fmla="*/ 60 h 72"/>
              <a:gd name="T52" fmla="*/ 49 w 86"/>
              <a:gd name="T53" fmla="*/ 47 h 72"/>
              <a:gd name="T54" fmla="*/ 37 w 86"/>
              <a:gd name="T55" fmla="*/ 36 h 72"/>
              <a:gd name="T56" fmla="*/ 25 w 86"/>
              <a:gd name="T57" fmla="*/ 23 h 72"/>
              <a:gd name="T58" fmla="*/ 25 w 86"/>
              <a:gd name="T59" fmla="*/ 23 h 72"/>
              <a:gd name="T60" fmla="*/ 13 w 86"/>
              <a:gd name="T61" fmla="*/ 23 h 72"/>
              <a:gd name="T62" fmla="*/ 0 w 86"/>
              <a:gd name="T63" fmla="*/ 0 h 72"/>
              <a:gd name="T64" fmla="*/ 0 w 86"/>
              <a:gd name="T65" fmla="*/ 0 h 72"/>
              <a:gd name="T66" fmla="*/ 0 w 86"/>
              <a:gd name="T67" fmla="*/ 0 h 72"/>
              <a:gd name="T68" fmla="*/ 0 w 86"/>
              <a:gd name="T69" fmla="*/ 0 h 72"/>
              <a:gd name="T70" fmla="*/ 0 w 86"/>
              <a:gd name="T71" fmla="*/ 0 h 72"/>
              <a:gd name="T72" fmla="*/ 0 w 86"/>
              <a:gd name="T73" fmla="*/ 0 h 72"/>
              <a:gd name="T74" fmla="*/ 0 w 86"/>
              <a:gd name="T75" fmla="*/ 0 h 7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86"/>
              <a:gd name="T115" fmla="*/ 0 h 72"/>
              <a:gd name="T116" fmla="*/ 86 w 86"/>
              <a:gd name="T117" fmla="*/ 72 h 72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86" h="72">
                <a:moveTo>
                  <a:pt x="0" y="0"/>
                </a:moveTo>
                <a:lnTo>
                  <a:pt x="0" y="0"/>
                </a:lnTo>
                <a:lnTo>
                  <a:pt x="13" y="23"/>
                </a:lnTo>
                <a:lnTo>
                  <a:pt x="25" y="36"/>
                </a:lnTo>
                <a:lnTo>
                  <a:pt x="25" y="47"/>
                </a:lnTo>
                <a:lnTo>
                  <a:pt x="37" y="60"/>
                </a:lnTo>
                <a:lnTo>
                  <a:pt x="49" y="71"/>
                </a:lnTo>
                <a:lnTo>
                  <a:pt x="61" y="71"/>
                </a:lnTo>
                <a:lnTo>
                  <a:pt x="73" y="71"/>
                </a:lnTo>
                <a:lnTo>
                  <a:pt x="85" y="71"/>
                </a:lnTo>
                <a:lnTo>
                  <a:pt x="85" y="60"/>
                </a:lnTo>
                <a:lnTo>
                  <a:pt x="73" y="60"/>
                </a:lnTo>
                <a:lnTo>
                  <a:pt x="61" y="60"/>
                </a:lnTo>
                <a:lnTo>
                  <a:pt x="49" y="60"/>
                </a:lnTo>
                <a:lnTo>
                  <a:pt x="49" y="47"/>
                </a:lnTo>
                <a:lnTo>
                  <a:pt x="37" y="36"/>
                </a:lnTo>
                <a:lnTo>
                  <a:pt x="25" y="23"/>
                </a:lnTo>
                <a:lnTo>
                  <a:pt x="13" y="23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82" name="Freeform 93"/>
          <p:cNvSpPr>
            <a:spLocks/>
          </p:cNvSpPr>
          <p:nvPr/>
        </p:nvSpPr>
        <p:spPr bwMode="auto">
          <a:xfrm>
            <a:off x="7442200" y="5526088"/>
            <a:ext cx="134938" cy="153987"/>
          </a:xfrm>
          <a:custGeom>
            <a:avLst/>
            <a:gdLst>
              <a:gd name="T0" fmla="*/ 0 w 85"/>
              <a:gd name="T1" fmla="*/ 0 h 97"/>
              <a:gd name="T2" fmla="*/ 0 w 85"/>
              <a:gd name="T3" fmla="*/ 0 h 97"/>
              <a:gd name="T4" fmla="*/ 24 w 85"/>
              <a:gd name="T5" fmla="*/ 49 h 97"/>
              <a:gd name="T6" fmla="*/ 48 w 85"/>
              <a:gd name="T7" fmla="*/ 96 h 97"/>
              <a:gd name="T8" fmla="*/ 60 w 85"/>
              <a:gd name="T9" fmla="*/ 96 h 97"/>
              <a:gd name="T10" fmla="*/ 72 w 85"/>
              <a:gd name="T11" fmla="*/ 96 h 97"/>
              <a:gd name="T12" fmla="*/ 84 w 85"/>
              <a:gd name="T13" fmla="*/ 96 h 97"/>
              <a:gd name="T14" fmla="*/ 84 w 85"/>
              <a:gd name="T15" fmla="*/ 96 h 97"/>
              <a:gd name="T16" fmla="*/ 84 w 85"/>
              <a:gd name="T17" fmla="*/ 96 h 97"/>
              <a:gd name="T18" fmla="*/ 84 w 85"/>
              <a:gd name="T19" fmla="*/ 96 h 97"/>
              <a:gd name="T20" fmla="*/ 84 w 85"/>
              <a:gd name="T21" fmla="*/ 96 h 97"/>
              <a:gd name="T22" fmla="*/ 84 w 85"/>
              <a:gd name="T23" fmla="*/ 96 h 97"/>
              <a:gd name="T24" fmla="*/ 84 w 85"/>
              <a:gd name="T25" fmla="*/ 96 h 97"/>
              <a:gd name="T26" fmla="*/ 84 w 85"/>
              <a:gd name="T27" fmla="*/ 96 h 97"/>
              <a:gd name="T28" fmla="*/ 84 w 85"/>
              <a:gd name="T29" fmla="*/ 96 h 97"/>
              <a:gd name="T30" fmla="*/ 84 w 85"/>
              <a:gd name="T31" fmla="*/ 96 h 97"/>
              <a:gd name="T32" fmla="*/ 72 w 85"/>
              <a:gd name="T33" fmla="*/ 96 h 97"/>
              <a:gd name="T34" fmla="*/ 60 w 85"/>
              <a:gd name="T35" fmla="*/ 85 h 97"/>
              <a:gd name="T36" fmla="*/ 60 w 85"/>
              <a:gd name="T37" fmla="*/ 73 h 97"/>
              <a:gd name="T38" fmla="*/ 48 w 85"/>
              <a:gd name="T39" fmla="*/ 60 h 97"/>
              <a:gd name="T40" fmla="*/ 36 w 85"/>
              <a:gd name="T41" fmla="*/ 49 h 97"/>
              <a:gd name="T42" fmla="*/ 24 w 85"/>
              <a:gd name="T43" fmla="*/ 25 h 97"/>
              <a:gd name="T44" fmla="*/ 24 w 85"/>
              <a:gd name="T45" fmla="*/ 12 h 97"/>
              <a:gd name="T46" fmla="*/ 12 w 85"/>
              <a:gd name="T47" fmla="*/ 0 h 97"/>
              <a:gd name="T48" fmla="*/ 0 w 85"/>
              <a:gd name="T49" fmla="*/ 0 h 97"/>
              <a:gd name="T50" fmla="*/ 0 w 85"/>
              <a:gd name="T51" fmla="*/ 0 h 97"/>
              <a:gd name="T52" fmla="*/ 0 w 85"/>
              <a:gd name="T53" fmla="*/ 0 h 97"/>
              <a:gd name="T54" fmla="*/ 0 w 85"/>
              <a:gd name="T55" fmla="*/ 0 h 97"/>
              <a:gd name="T56" fmla="*/ 0 w 85"/>
              <a:gd name="T57" fmla="*/ 0 h 97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85"/>
              <a:gd name="T88" fmla="*/ 0 h 97"/>
              <a:gd name="T89" fmla="*/ 85 w 85"/>
              <a:gd name="T90" fmla="*/ 97 h 97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85" h="97">
                <a:moveTo>
                  <a:pt x="0" y="0"/>
                </a:moveTo>
                <a:lnTo>
                  <a:pt x="0" y="0"/>
                </a:lnTo>
                <a:lnTo>
                  <a:pt x="24" y="49"/>
                </a:lnTo>
                <a:lnTo>
                  <a:pt x="48" y="96"/>
                </a:lnTo>
                <a:lnTo>
                  <a:pt x="60" y="96"/>
                </a:lnTo>
                <a:lnTo>
                  <a:pt x="72" y="96"/>
                </a:lnTo>
                <a:lnTo>
                  <a:pt x="84" y="96"/>
                </a:lnTo>
                <a:lnTo>
                  <a:pt x="72" y="96"/>
                </a:lnTo>
                <a:lnTo>
                  <a:pt x="60" y="85"/>
                </a:lnTo>
                <a:lnTo>
                  <a:pt x="60" y="73"/>
                </a:lnTo>
                <a:lnTo>
                  <a:pt x="48" y="60"/>
                </a:lnTo>
                <a:lnTo>
                  <a:pt x="36" y="49"/>
                </a:lnTo>
                <a:lnTo>
                  <a:pt x="24" y="25"/>
                </a:lnTo>
                <a:lnTo>
                  <a:pt x="24" y="12"/>
                </a:lnTo>
                <a:lnTo>
                  <a:pt x="12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83" name="Freeform 94"/>
          <p:cNvSpPr>
            <a:spLocks/>
          </p:cNvSpPr>
          <p:nvPr/>
        </p:nvSpPr>
        <p:spPr bwMode="auto">
          <a:xfrm>
            <a:off x="7537450" y="5678488"/>
            <a:ext cx="98425" cy="195262"/>
          </a:xfrm>
          <a:custGeom>
            <a:avLst/>
            <a:gdLst>
              <a:gd name="T0" fmla="*/ 0 w 62"/>
              <a:gd name="T1" fmla="*/ 0 h 123"/>
              <a:gd name="T2" fmla="*/ 0 w 62"/>
              <a:gd name="T3" fmla="*/ 0 h 123"/>
              <a:gd name="T4" fmla="*/ 0 w 62"/>
              <a:gd name="T5" fmla="*/ 37 h 123"/>
              <a:gd name="T6" fmla="*/ 0 w 62"/>
              <a:gd name="T7" fmla="*/ 49 h 123"/>
              <a:gd name="T8" fmla="*/ 0 w 62"/>
              <a:gd name="T9" fmla="*/ 60 h 123"/>
              <a:gd name="T10" fmla="*/ 12 w 62"/>
              <a:gd name="T11" fmla="*/ 73 h 123"/>
              <a:gd name="T12" fmla="*/ 12 w 62"/>
              <a:gd name="T13" fmla="*/ 97 h 123"/>
              <a:gd name="T14" fmla="*/ 12 w 62"/>
              <a:gd name="T15" fmla="*/ 97 h 123"/>
              <a:gd name="T16" fmla="*/ 12 w 62"/>
              <a:gd name="T17" fmla="*/ 97 h 123"/>
              <a:gd name="T18" fmla="*/ 24 w 62"/>
              <a:gd name="T19" fmla="*/ 109 h 123"/>
              <a:gd name="T20" fmla="*/ 24 w 62"/>
              <a:gd name="T21" fmla="*/ 122 h 123"/>
              <a:gd name="T22" fmla="*/ 24 w 62"/>
              <a:gd name="T23" fmla="*/ 122 h 123"/>
              <a:gd name="T24" fmla="*/ 24 w 62"/>
              <a:gd name="T25" fmla="*/ 122 h 123"/>
              <a:gd name="T26" fmla="*/ 24 w 62"/>
              <a:gd name="T27" fmla="*/ 122 h 123"/>
              <a:gd name="T28" fmla="*/ 37 w 62"/>
              <a:gd name="T29" fmla="*/ 122 h 123"/>
              <a:gd name="T30" fmla="*/ 48 w 62"/>
              <a:gd name="T31" fmla="*/ 122 h 123"/>
              <a:gd name="T32" fmla="*/ 61 w 62"/>
              <a:gd name="T33" fmla="*/ 122 h 123"/>
              <a:gd name="T34" fmla="*/ 61 w 62"/>
              <a:gd name="T35" fmla="*/ 122 h 123"/>
              <a:gd name="T36" fmla="*/ 61 w 62"/>
              <a:gd name="T37" fmla="*/ 122 h 123"/>
              <a:gd name="T38" fmla="*/ 61 w 62"/>
              <a:gd name="T39" fmla="*/ 109 h 123"/>
              <a:gd name="T40" fmla="*/ 61 w 62"/>
              <a:gd name="T41" fmla="*/ 109 h 123"/>
              <a:gd name="T42" fmla="*/ 61 w 62"/>
              <a:gd name="T43" fmla="*/ 109 h 123"/>
              <a:gd name="T44" fmla="*/ 48 w 62"/>
              <a:gd name="T45" fmla="*/ 109 h 123"/>
              <a:gd name="T46" fmla="*/ 37 w 62"/>
              <a:gd name="T47" fmla="*/ 109 h 123"/>
              <a:gd name="T48" fmla="*/ 37 w 62"/>
              <a:gd name="T49" fmla="*/ 109 h 123"/>
              <a:gd name="T50" fmla="*/ 24 w 62"/>
              <a:gd name="T51" fmla="*/ 97 h 123"/>
              <a:gd name="T52" fmla="*/ 24 w 62"/>
              <a:gd name="T53" fmla="*/ 97 h 123"/>
              <a:gd name="T54" fmla="*/ 24 w 62"/>
              <a:gd name="T55" fmla="*/ 85 h 123"/>
              <a:gd name="T56" fmla="*/ 24 w 62"/>
              <a:gd name="T57" fmla="*/ 73 h 123"/>
              <a:gd name="T58" fmla="*/ 12 w 62"/>
              <a:gd name="T59" fmla="*/ 49 h 123"/>
              <a:gd name="T60" fmla="*/ 12 w 62"/>
              <a:gd name="T61" fmla="*/ 49 h 123"/>
              <a:gd name="T62" fmla="*/ 12 w 62"/>
              <a:gd name="T63" fmla="*/ 25 h 123"/>
              <a:gd name="T64" fmla="*/ 12 w 62"/>
              <a:gd name="T65" fmla="*/ 13 h 123"/>
              <a:gd name="T66" fmla="*/ 12 w 62"/>
              <a:gd name="T67" fmla="*/ 0 h 123"/>
              <a:gd name="T68" fmla="*/ 12 w 62"/>
              <a:gd name="T69" fmla="*/ 0 h 123"/>
              <a:gd name="T70" fmla="*/ 0 w 62"/>
              <a:gd name="T71" fmla="*/ 0 h 123"/>
              <a:gd name="T72" fmla="*/ 0 w 62"/>
              <a:gd name="T73" fmla="*/ 0 h 123"/>
              <a:gd name="T74" fmla="*/ 0 w 62"/>
              <a:gd name="T75" fmla="*/ 0 h 12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62"/>
              <a:gd name="T115" fmla="*/ 0 h 123"/>
              <a:gd name="T116" fmla="*/ 62 w 62"/>
              <a:gd name="T117" fmla="*/ 123 h 12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62" h="123">
                <a:moveTo>
                  <a:pt x="0" y="0"/>
                </a:moveTo>
                <a:lnTo>
                  <a:pt x="0" y="0"/>
                </a:lnTo>
                <a:lnTo>
                  <a:pt x="0" y="37"/>
                </a:lnTo>
                <a:lnTo>
                  <a:pt x="0" y="49"/>
                </a:lnTo>
                <a:lnTo>
                  <a:pt x="0" y="60"/>
                </a:lnTo>
                <a:lnTo>
                  <a:pt x="12" y="73"/>
                </a:lnTo>
                <a:lnTo>
                  <a:pt x="12" y="97"/>
                </a:lnTo>
                <a:lnTo>
                  <a:pt x="24" y="109"/>
                </a:lnTo>
                <a:lnTo>
                  <a:pt x="24" y="122"/>
                </a:lnTo>
                <a:lnTo>
                  <a:pt x="37" y="122"/>
                </a:lnTo>
                <a:lnTo>
                  <a:pt x="48" y="122"/>
                </a:lnTo>
                <a:lnTo>
                  <a:pt x="61" y="122"/>
                </a:lnTo>
                <a:lnTo>
                  <a:pt x="61" y="109"/>
                </a:lnTo>
                <a:lnTo>
                  <a:pt x="48" y="109"/>
                </a:lnTo>
                <a:lnTo>
                  <a:pt x="37" y="109"/>
                </a:lnTo>
                <a:lnTo>
                  <a:pt x="24" y="97"/>
                </a:lnTo>
                <a:lnTo>
                  <a:pt x="24" y="85"/>
                </a:lnTo>
                <a:lnTo>
                  <a:pt x="24" y="73"/>
                </a:lnTo>
                <a:lnTo>
                  <a:pt x="12" y="49"/>
                </a:lnTo>
                <a:lnTo>
                  <a:pt x="12" y="25"/>
                </a:lnTo>
                <a:lnTo>
                  <a:pt x="12" y="13"/>
                </a:lnTo>
                <a:lnTo>
                  <a:pt x="12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84" name="Freeform 95"/>
          <p:cNvSpPr>
            <a:spLocks/>
          </p:cNvSpPr>
          <p:nvPr/>
        </p:nvSpPr>
        <p:spPr bwMode="auto">
          <a:xfrm>
            <a:off x="7518400" y="5851525"/>
            <a:ext cx="58738" cy="212725"/>
          </a:xfrm>
          <a:custGeom>
            <a:avLst/>
            <a:gdLst>
              <a:gd name="T0" fmla="*/ 36 w 37"/>
              <a:gd name="T1" fmla="*/ 13 h 134"/>
              <a:gd name="T2" fmla="*/ 36 w 37"/>
              <a:gd name="T3" fmla="*/ 13 h 134"/>
              <a:gd name="T4" fmla="*/ 36 w 37"/>
              <a:gd name="T5" fmla="*/ 13 h 134"/>
              <a:gd name="T6" fmla="*/ 36 w 37"/>
              <a:gd name="T7" fmla="*/ 24 h 134"/>
              <a:gd name="T8" fmla="*/ 24 w 37"/>
              <a:gd name="T9" fmla="*/ 36 h 134"/>
              <a:gd name="T10" fmla="*/ 24 w 37"/>
              <a:gd name="T11" fmla="*/ 48 h 134"/>
              <a:gd name="T12" fmla="*/ 12 w 37"/>
              <a:gd name="T13" fmla="*/ 73 h 134"/>
              <a:gd name="T14" fmla="*/ 12 w 37"/>
              <a:gd name="T15" fmla="*/ 84 h 134"/>
              <a:gd name="T16" fmla="*/ 12 w 37"/>
              <a:gd name="T17" fmla="*/ 84 h 134"/>
              <a:gd name="T18" fmla="*/ 12 w 37"/>
              <a:gd name="T19" fmla="*/ 84 h 134"/>
              <a:gd name="T20" fmla="*/ 0 w 37"/>
              <a:gd name="T21" fmla="*/ 96 h 134"/>
              <a:gd name="T22" fmla="*/ 0 w 37"/>
              <a:gd name="T23" fmla="*/ 108 h 134"/>
              <a:gd name="T24" fmla="*/ 12 w 37"/>
              <a:gd name="T25" fmla="*/ 108 h 134"/>
              <a:gd name="T26" fmla="*/ 12 w 37"/>
              <a:gd name="T27" fmla="*/ 120 h 134"/>
              <a:gd name="T28" fmla="*/ 12 w 37"/>
              <a:gd name="T29" fmla="*/ 133 h 134"/>
              <a:gd name="T30" fmla="*/ 12 w 37"/>
              <a:gd name="T31" fmla="*/ 133 h 134"/>
              <a:gd name="T32" fmla="*/ 12 w 37"/>
              <a:gd name="T33" fmla="*/ 133 h 134"/>
              <a:gd name="T34" fmla="*/ 36 w 37"/>
              <a:gd name="T35" fmla="*/ 133 h 134"/>
              <a:gd name="T36" fmla="*/ 36 w 37"/>
              <a:gd name="T37" fmla="*/ 133 h 134"/>
              <a:gd name="T38" fmla="*/ 36 w 37"/>
              <a:gd name="T39" fmla="*/ 133 h 134"/>
              <a:gd name="T40" fmla="*/ 36 w 37"/>
              <a:gd name="T41" fmla="*/ 133 h 134"/>
              <a:gd name="T42" fmla="*/ 36 w 37"/>
              <a:gd name="T43" fmla="*/ 133 h 134"/>
              <a:gd name="T44" fmla="*/ 24 w 37"/>
              <a:gd name="T45" fmla="*/ 120 h 134"/>
              <a:gd name="T46" fmla="*/ 24 w 37"/>
              <a:gd name="T47" fmla="*/ 108 h 134"/>
              <a:gd name="T48" fmla="*/ 24 w 37"/>
              <a:gd name="T49" fmla="*/ 96 h 134"/>
              <a:gd name="T50" fmla="*/ 24 w 37"/>
              <a:gd name="T51" fmla="*/ 84 h 134"/>
              <a:gd name="T52" fmla="*/ 24 w 37"/>
              <a:gd name="T53" fmla="*/ 84 h 134"/>
              <a:gd name="T54" fmla="*/ 24 w 37"/>
              <a:gd name="T55" fmla="*/ 73 h 134"/>
              <a:gd name="T56" fmla="*/ 24 w 37"/>
              <a:gd name="T57" fmla="*/ 60 h 134"/>
              <a:gd name="T58" fmla="*/ 36 w 37"/>
              <a:gd name="T59" fmla="*/ 48 h 134"/>
              <a:gd name="T60" fmla="*/ 36 w 37"/>
              <a:gd name="T61" fmla="*/ 36 h 134"/>
              <a:gd name="T62" fmla="*/ 36 w 37"/>
              <a:gd name="T63" fmla="*/ 36 h 134"/>
              <a:gd name="T64" fmla="*/ 36 w 37"/>
              <a:gd name="T65" fmla="*/ 24 h 134"/>
              <a:gd name="T66" fmla="*/ 36 w 37"/>
              <a:gd name="T67" fmla="*/ 13 h 134"/>
              <a:gd name="T68" fmla="*/ 36 w 37"/>
              <a:gd name="T69" fmla="*/ 13 h 134"/>
              <a:gd name="T70" fmla="*/ 36 w 37"/>
              <a:gd name="T71" fmla="*/ 0 h 134"/>
              <a:gd name="T72" fmla="*/ 36 w 37"/>
              <a:gd name="T73" fmla="*/ 0 h 134"/>
              <a:gd name="T74" fmla="*/ 36 w 37"/>
              <a:gd name="T75" fmla="*/ 0 h 134"/>
              <a:gd name="T76" fmla="*/ 36 w 37"/>
              <a:gd name="T77" fmla="*/ 0 h 134"/>
              <a:gd name="T78" fmla="*/ 36 w 37"/>
              <a:gd name="T79" fmla="*/ 0 h 134"/>
              <a:gd name="T80" fmla="*/ 36 w 37"/>
              <a:gd name="T81" fmla="*/ 0 h 134"/>
              <a:gd name="T82" fmla="*/ 36 w 37"/>
              <a:gd name="T83" fmla="*/ 13 h 13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7"/>
              <a:gd name="T127" fmla="*/ 0 h 134"/>
              <a:gd name="T128" fmla="*/ 37 w 37"/>
              <a:gd name="T129" fmla="*/ 134 h 13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7" h="134">
                <a:moveTo>
                  <a:pt x="36" y="13"/>
                </a:moveTo>
                <a:lnTo>
                  <a:pt x="36" y="13"/>
                </a:lnTo>
                <a:lnTo>
                  <a:pt x="36" y="24"/>
                </a:lnTo>
                <a:lnTo>
                  <a:pt x="24" y="36"/>
                </a:lnTo>
                <a:lnTo>
                  <a:pt x="24" y="48"/>
                </a:lnTo>
                <a:lnTo>
                  <a:pt x="12" y="73"/>
                </a:lnTo>
                <a:lnTo>
                  <a:pt x="12" y="84"/>
                </a:lnTo>
                <a:lnTo>
                  <a:pt x="0" y="96"/>
                </a:lnTo>
                <a:lnTo>
                  <a:pt x="0" y="108"/>
                </a:lnTo>
                <a:lnTo>
                  <a:pt x="12" y="108"/>
                </a:lnTo>
                <a:lnTo>
                  <a:pt x="12" y="120"/>
                </a:lnTo>
                <a:lnTo>
                  <a:pt x="12" y="133"/>
                </a:lnTo>
                <a:lnTo>
                  <a:pt x="36" y="133"/>
                </a:lnTo>
                <a:lnTo>
                  <a:pt x="24" y="120"/>
                </a:lnTo>
                <a:lnTo>
                  <a:pt x="24" y="108"/>
                </a:lnTo>
                <a:lnTo>
                  <a:pt x="24" y="96"/>
                </a:lnTo>
                <a:lnTo>
                  <a:pt x="24" y="84"/>
                </a:lnTo>
                <a:lnTo>
                  <a:pt x="24" y="73"/>
                </a:lnTo>
                <a:lnTo>
                  <a:pt x="24" y="60"/>
                </a:lnTo>
                <a:lnTo>
                  <a:pt x="36" y="48"/>
                </a:lnTo>
                <a:lnTo>
                  <a:pt x="36" y="36"/>
                </a:lnTo>
                <a:lnTo>
                  <a:pt x="36" y="24"/>
                </a:lnTo>
                <a:lnTo>
                  <a:pt x="36" y="13"/>
                </a:lnTo>
                <a:lnTo>
                  <a:pt x="36" y="0"/>
                </a:lnTo>
                <a:lnTo>
                  <a:pt x="36" y="1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85" name="Freeform 96"/>
          <p:cNvSpPr>
            <a:spLocks/>
          </p:cNvSpPr>
          <p:nvPr/>
        </p:nvSpPr>
        <p:spPr bwMode="auto">
          <a:xfrm>
            <a:off x="7404100" y="6022975"/>
            <a:ext cx="115888" cy="231775"/>
          </a:xfrm>
          <a:custGeom>
            <a:avLst/>
            <a:gdLst>
              <a:gd name="T0" fmla="*/ 72 w 73"/>
              <a:gd name="T1" fmla="*/ 0 h 146"/>
              <a:gd name="T2" fmla="*/ 72 w 73"/>
              <a:gd name="T3" fmla="*/ 0 h 146"/>
              <a:gd name="T4" fmla="*/ 60 w 73"/>
              <a:gd name="T5" fmla="*/ 25 h 146"/>
              <a:gd name="T6" fmla="*/ 60 w 73"/>
              <a:gd name="T7" fmla="*/ 25 h 146"/>
              <a:gd name="T8" fmla="*/ 48 w 73"/>
              <a:gd name="T9" fmla="*/ 36 h 146"/>
              <a:gd name="T10" fmla="*/ 36 w 73"/>
              <a:gd name="T11" fmla="*/ 61 h 146"/>
              <a:gd name="T12" fmla="*/ 24 w 73"/>
              <a:gd name="T13" fmla="*/ 72 h 146"/>
              <a:gd name="T14" fmla="*/ 12 w 73"/>
              <a:gd name="T15" fmla="*/ 72 h 146"/>
              <a:gd name="T16" fmla="*/ 12 w 73"/>
              <a:gd name="T17" fmla="*/ 85 h 146"/>
              <a:gd name="T18" fmla="*/ 12 w 73"/>
              <a:gd name="T19" fmla="*/ 85 h 146"/>
              <a:gd name="T20" fmla="*/ 12 w 73"/>
              <a:gd name="T21" fmla="*/ 96 h 146"/>
              <a:gd name="T22" fmla="*/ 12 w 73"/>
              <a:gd name="T23" fmla="*/ 109 h 146"/>
              <a:gd name="T24" fmla="*/ 0 w 73"/>
              <a:gd name="T25" fmla="*/ 121 h 146"/>
              <a:gd name="T26" fmla="*/ 12 w 73"/>
              <a:gd name="T27" fmla="*/ 121 h 146"/>
              <a:gd name="T28" fmla="*/ 12 w 73"/>
              <a:gd name="T29" fmla="*/ 121 h 146"/>
              <a:gd name="T30" fmla="*/ 24 w 73"/>
              <a:gd name="T31" fmla="*/ 145 h 146"/>
              <a:gd name="T32" fmla="*/ 24 w 73"/>
              <a:gd name="T33" fmla="*/ 145 h 146"/>
              <a:gd name="T34" fmla="*/ 24 w 73"/>
              <a:gd name="T35" fmla="*/ 145 h 146"/>
              <a:gd name="T36" fmla="*/ 24 w 73"/>
              <a:gd name="T37" fmla="*/ 145 h 146"/>
              <a:gd name="T38" fmla="*/ 36 w 73"/>
              <a:gd name="T39" fmla="*/ 145 h 146"/>
              <a:gd name="T40" fmla="*/ 36 w 73"/>
              <a:gd name="T41" fmla="*/ 145 h 146"/>
              <a:gd name="T42" fmla="*/ 36 w 73"/>
              <a:gd name="T43" fmla="*/ 132 h 146"/>
              <a:gd name="T44" fmla="*/ 36 w 73"/>
              <a:gd name="T45" fmla="*/ 132 h 146"/>
              <a:gd name="T46" fmla="*/ 36 w 73"/>
              <a:gd name="T47" fmla="*/ 132 h 146"/>
              <a:gd name="T48" fmla="*/ 24 w 73"/>
              <a:gd name="T49" fmla="*/ 121 h 146"/>
              <a:gd name="T50" fmla="*/ 24 w 73"/>
              <a:gd name="T51" fmla="*/ 121 h 146"/>
              <a:gd name="T52" fmla="*/ 12 w 73"/>
              <a:gd name="T53" fmla="*/ 109 h 146"/>
              <a:gd name="T54" fmla="*/ 12 w 73"/>
              <a:gd name="T55" fmla="*/ 109 h 146"/>
              <a:gd name="T56" fmla="*/ 24 w 73"/>
              <a:gd name="T57" fmla="*/ 96 h 146"/>
              <a:gd name="T58" fmla="*/ 24 w 73"/>
              <a:gd name="T59" fmla="*/ 72 h 146"/>
              <a:gd name="T60" fmla="*/ 36 w 73"/>
              <a:gd name="T61" fmla="*/ 72 h 146"/>
              <a:gd name="T62" fmla="*/ 48 w 73"/>
              <a:gd name="T63" fmla="*/ 61 h 146"/>
              <a:gd name="T64" fmla="*/ 60 w 73"/>
              <a:gd name="T65" fmla="*/ 36 h 146"/>
              <a:gd name="T66" fmla="*/ 60 w 73"/>
              <a:gd name="T67" fmla="*/ 25 h 146"/>
              <a:gd name="T68" fmla="*/ 60 w 73"/>
              <a:gd name="T69" fmla="*/ 25 h 146"/>
              <a:gd name="T70" fmla="*/ 72 w 73"/>
              <a:gd name="T71" fmla="*/ 12 h 146"/>
              <a:gd name="T72" fmla="*/ 72 w 73"/>
              <a:gd name="T73" fmla="*/ 0 h 146"/>
              <a:gd name="T74" fmla="*/ 72 w 73"/>
              <a:gd name="T75" fmla="*/ 0 h 146"/>
              <a:gd name="T76" fmla="*/ 72 w 73"/>
              <a:gd name="T77" fmla="*/ 0 h 146"/>
              <a:gd name="T78" fmla="*/ 72 w 73"/>
              <a:gd name="T79" fmla="*/ 0 h 146"/>
              <a:gd name="T80" fmla="*/ 72 w 73"/>
              <a:gd name="T81" fmla="*/ 0 h 14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146"/>
              <a:gd name="T125" fmla="*/ 73 w 73"/>
              <a:gd name="T126" fmla="*/ 146 h 14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146">
                <a:moveTo>
                  <a:pt x="72" y="0"/>
                </a:moveTo>
                <a:lnTo>
                  <a:pt x="72" y="0"/>
                </a:lnTo>
                <a:lnTo>
                  <a:pt x="60" y="25"/>
                </a:lnTo>
                <a:lnTo>
                  <a:pt x="48" y="36"/>
                </a:lnTo>
                <a:lnTo>
                  <a:pt x="36" y="61"/>
                </a:lnTo>
                <a:lnTo>
                  <a:pt x="24" y="72"/>
                </a:lnTo>
                <a:lnTo>
                  <a:pt x="12" y="72"/>
                </a:lnTo>
                <a:lnTo>
                  <a:pt x="12" y="85"/>
                </a:lnTo>
                <a:lnTo>
                  <a:pt x="12" y="96"/>
                </a:lnTo>
                <a:lnTo>
                  <a:pt x="12" y="109"/>
                </a:lnTo>
                <a:lnTo>
                  <a:pt x="0" y="121"/>
                </a:lnTo>
                <a:lnTo>
                  <a:pt x="12" y="121"/>
                </a:lnTo>
                <a:lnTo>
                  <a:pt x="24" y="145"/>
                </a:lnTo>
                <a:lnTo>
                  <a:pt x="36" y="145"/>
                </a:lnTo>
                <a:lnTo>
                  <a:pt x="36" y="132"/>
                </a:lnTo>
                <a:lnTo>
                  <a:pt x="24" y="121"/>
                </a:lnTo>
                <a:lnTo>
                  <a:pt x="12" y="109"/>
                </a:lnTo>
                <a:lnTo>
                  <a:pt x="24" y="96"/>
                </a:lnTo>
                <a:lnTo>
                  <a:pt x="24" y="72"/>
                </a:lnTo>
                <a:lnTo>
                  <a:pt x="36" y="72"/>
                </a:lnTo>
                <a:lnTo>
                  <a:pt x="48" y="61"/>
                </a:lnTo>
                <a:lnTo>
                  <a:pt x="60" y="36"/>
                </a:lnTo>
                <a:lnTo>
                  <a:pt x="60" y="25"/>
                </a:lnTo>
                <a:lnTo>
                  <a:pt x="72" y="12"/>
                </a:lnTo>
                <a:lnTo>
                  <a:pt x="72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86" name="Freeform 97"/>
          <p:cNvSpPr>
            <a:spLocks/>
          </p:cNvSpPr>
          <p:nvPr/>
        </p:nvSpPr>
        <p:spPr bwMode="auto">
          <a:xfrm>
            <a:off x="7212013" y="6175375"/>
            <a:ext cx="212725" cy="192088"/>
          </a:xfrm>
          <a:custGeom>
            <a:avLst/>
            <a:gdLst>
              <a:gd name="T0" fmla="*/ 121 w 134"/>
              <a:gd name="T1" fmla="*/ 13 h 121"/>
              <a:gd name="T2" fmla="*/ 121 w 134"/>
              <a:gd name="T3" fmla="*/ 13 h 121"/>
              <a:gd name="T4" fmla="*/ 109 w 134"/>
              <a:gd name="T5" fmla="*/ 25 h 121"/>
              <a:gd name="T6" fmla="*/ 109 w 134"/>
              <a:gd name="T7" fmla="*/ 25 h 121"/>
              <a:gd name="T8" fmla="*/ 97 w 134"/>
              <a:gd name="T9" fmla="*/ 25 h 121"/>
              <a:gd name="T10" fmla="*/ 97 w 134"/>
              <a:gd name="T11" fmla="*/ 25 h 121"/>
              <a:gd name="T12" fmla="*/ 97 w 134"/>
              <a:gd name="T13" fmla="*/ 25 h 121"/>
              <a:gd name="T14" fmla="*/ 84 w 134"/>
              <a:gd name="T15" fmla="*/ 25 h 121"/>
              <a:gd name="T16" fmla="*/ 84 w 134"/>
              <a:gd name="T17" fmla="*/ 36 h 121"/>
              <a:gd name="T18" fmla="*/ 73 w 134"/>
              <a:gd name="T19" fmla="*/ 49 h 121"/>
              <a:gd name="T20" fmla="*/ 60 w 134"/>
              <a:gd name="T21" fmla="*/ 49 h 121"/>
              <a:gd name="T22" fmla="*/ 49 w 134"/>
              <a:gd name="T23" fmla="*/ 60 h 121"/>
              <a:gd name="T24" fmla="*/ 49 w 134"/>
              <a:gd name="T25" fmla="*/ 60 h 121"/>
              <a:gd name="T26" fmla="*/ 37 w 134"/>
              <a:gd name="T27" fmla="*/ 60 h 121"/>
              <a:gd name="T28" fmla="*/ 37 w 134"/>
              <a:gd name="T29" fmla="*/ 73 h 121"/>
              <a:gd name="T30" fmla="*/ 13 w 134"/>
              <a:gd name="T31" fmla="*/ 73 h 121"/>
              <a:gd name="T32" fmla="*/ 13 w 134"/>
              <a:gd name="T33" fmla="*/ 73 h 121"/>
              <a:gd name="T34" fmla="*/ 0 w 134"/>
              <a:gd name="T35" fmla="*/ 73 h 121"/>
              <a:gd name="T36" fmla="*/ 0 w 134"/>
              <a:gd name="T37" fmla="*/ 85 h 121"/>
              <a:gd name="T38" fmla="*/ 0 w 134"/>
              <a:gd name="T39" fmla="*/ 85 h 121"/>
              <a:gd name="T40" fmla="*/ 0 w 134"/>
              <a:gd name="T41" fmla="*/ 85 h 121"/>
              <a:gd name="T42" fmla="*/ 0 w 134"/>
              <a:gd name="T43" fmla="*/ 97 h 121"/>
              <a:gd name="T44" fmla="*/ 0 w 134"/>
              <a:gd name="T45" fmla="*/ 97 h 121"/>
              <a:gd name="T46" fmla="*/ 13 w 134"/>
              <a:gd name="T47" fmla="*/ 109 h 121"/>
              <a:gd name="T48" fmla="*/ 13 w 134"/>
              <a:gd name="T49" fmla="*/ 109 h 121"/>
              <a:gd name="T50" fmla="*/ 24 w 134"/>
              <a:gd name="T51" fmla="*/ 120 h 121"/>
              <a:gd name="T52" fmla="*/ 24 w 134"/>
              <a:gd name="T53" fmla="*/ 120 h 121"/>
              <a:gd name="T54" fmla="*/ 24 w 134"/>
              <a:gd name="T55" fmla="*/ 120 h 121"/>
              <a:gd name="T56" fmla="*/ 24 w 134"/>
              <a:gd name="T57" fmla="*/ 109 h 121"/>
              <a:gd name="T58" fmla="*/ 24 w 134"/>
              <a:gd name="T59" fmla="*/ 109 h 121"/>
              <a:gd name="T60" fmla="*/ 24 w 134"/>
              <a:gd name="T61" fmla="*/ 109 h 121"/>
              <a:gd name="T62" fmla="*/ 13 w 134"/>
              <a:gd name="T63" fmla="*/ 109 h 121"/>
              <a:gd name="T64" fmla="*/ 13 w 134"/>
              <a:gd name="T65" fmla="*/ 97 h 121"/>
              <a:gd name="T66" fmla="*/ 13 w 134"/>
              <a:gd name="T67" fmla="*/ 97 h 121"/>
              <a:gd name="T68" fmla="*/ 13 w 134"/>
              <a:gd name="T69" fmla="*/ 97 h 121"/>
              <a:gd name="T70" fmla="*/ 24 w 134"/>
              <a:gd name="T71" fmla="*/ 97 h 121"/>
              <a:gd name="T72" fmla="*/ 24 w 134"/>
              <a:gd name="T73" fmla="*/ 85 h 121"/>
              <a:gd name="T74" fmla="*/ 37 w 134"/>
              <a:gd name="T75" fmla="*/ 85 h 121"/>
              <a:gd name="T76" fmla="*/ 37 w 134"/>
              <a:gd name="T77" fmla="*/ 85 h 121"/>
              <a:gd name="T78" fmla="*/ 37 w 134"/>
              <a:gd name="T79" fmla="*/ 73 h 121"/>
              <a:gd name="T80" fmla="*/ 49 w 134"/>
              <a:gd name="T81" fmla="*/ 73 h 121"/>
              <a:gd name="T82" fmla="*/ 60 w 134"/>
              <a:gd name="T83" fmla="*/ 73 h 121"/>
              <a:gd name="T84" fmla="*/ 60 w 134"/>
              <a:gd name="T85" fmla="*/ 73 h 121"/>
              <a:gd name="T86" fmla="*/ 84 w 134"/>
              <a:gd name="T87" fmla="*/ 60 h 121"/>
              <a:gd name="T88" fmla="*/ 84 w 134"/>
              <a:gd name="T89" fmla="*/ 49 h 121"/>
              <a:gd name="T90" fmla="*/ 97 w 134"/>
              <a:gd name="T91" fmla="*/ 49 h 121"/>
              <a:gd name="T92" fmla="*/ 109 w 134"/>
              <a:gd name="T93" fmla="*/ 36 h 121"/>
              <a:gd name="T94" fmla="*/ 109 w 134"/>
              <a:gd name="T95" fmla="*/ 25 h 121"/>
              <a:gd name="T96" fmla="*/ 121 w 134"/>
              <a:gd name="T97" fmla="*/ 25 h 121"/>
              <a:gd name="T98" fmla="*/ 133 w 134"/>
              <a:gd name="T99" fmla="*/ 13 h 121"/>
              <a:gd name="T100" fmla="*/ 133 w 134"/>
              <a:gd name="T101" fmla="*/ 13 h 121"/>
              <a:gd name="T102" fmla="*/ 133 w 134"/>
              <a:gd name="T103" fmla="*/ 13 h 121"/>
              <a:gd name="T104" fmla="*/ 121 w 134"/>
              <a:gd name="T105" fmla="*/ 13 h 121"/>
              <a:gd name="T106" fmla="*/ 121 w 134"/>
              <a:gd name="T107" fmla="*/ 0 h 121"/>
              <a:gd name="T108" fmla="*/ 121 w 134"/>
              <a:gd name="T109" fmla="*/ 0 h 121"/>
              <a:gd name="T110" fmla="*/ 121 w 134"/>
              <a:gd name="T111" fmla="*/ 0 h 121"/>
              <a:gd name="T112" fmla="*/ 121 w 134"/>
              <a:gd name="T113" fmla="*/ 0 h 121"/>
              <a:gd name="T114" fmla="*/ 121 w 134"/>
              <a:gd name="T115" fmla="*/ 13 h 12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34"/>
              <a:gd name="T175" fmla="*/ 0 h 121"/>
              <a:gd name="T176" fmla="*/ 134 w 134"/>
              <a:gd name="T177" fmla="*/ 121 h 12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34" h="121">
                <a:moveTo>
                  <a:pt x="121" y="13"/>
                </a:moveTo>
                <a:lnTo>
                  <a:pt x="121" y="13"/>
                </a:lnTo>
                <a:lnTo>
                  <a:pt x="109" y="25"/>
                </a:lnTo>
                <a:lnTo>
                  <a:pt x="97" y="25"/>
                </a:lnTo>
                <a:lnTo>
                  <a:pt x="84" y="25"/>
                </a:lnTo>
                <a:lnTo>
                  <a:pt x="84" y="36"/>
                </a:lnTo>
                <a:lnTo>
                  <a:pt x="73" y="49"/>
                </a:lnTo>
                <a:lnTo>
                  <a:pt x="60" y="49"/>
                </a:lnTo>
                <a:lnTo>
                  <a:pt x="49" y="60"/>
                </a:lnTo>
                <a:lnTo>
                  <a:pt x="37" y="60"/>
                </a:lnTo>
                <a:lnTo>
                  <a:pt x="37" y="73"/>
                </a:lnTo>
                <a:lnTo>
                  <a:pt x="13" y="73"/>
                </a:lnTo>
                <a:lnTo>
                  <a:pt x="0" y="73"/>
                </a:lnTo>
                <a:lnTo>
                  <a:pt x="0" y="85"/>
                </a:lnTo>
                <a:lnTo>
                  <a:pt x="0" y="97"/>
                </a:lnTo>
                <a:lnTo>
                  <a:pt x="13" y="109"/>
                </a:lnTo>
                <a:lnTo>
                  <a:pt x="24" y="120"/>
                </a:lnTo>
                <a:lnTo>
                  <a:pt x="24" y="109"/>
                </a:lnTo>
                <a:lnTo>
                  <a:pt x="13" y="109"/>
                </a:lnTo>
                <a:lnTo>
                  <a:pt x="13" y="97"/>
                </a:lnTo>
                <a:lnTo>
                  <a:pt x="24" y="97"/>
                </a:lnTo>
                <a:lnTo>
                  <a:pt x="24" y="85"/>
                </a:lnTo>
                <a:lnTo>
                  <a:pt x="37" y="85"/>
                </a:lnTo>
                <a:lnTo>
                  <a:pt x="37" y="73"/>
                </a:lnTo>
                <a:lnTo>
                  <a:pt x="49" y="73"/>
                </a:lnTo>
                <a:lnTo>
                  <a:pt x="60" y="73"/>
                </a:lnTo>
                <a:lnTo>
                  <a:pt x="84" y="60"/>
                </a:lnTo>
                <a:lnTo>
                  <a:pt x="84" y="49"/>
                </a:lnTo>
                <a:lnTo>
                  <a:pt x="97" y="49"/>
                </a:lnTo>
                <a:lnTo>
                  <a:pt x="109" y="36"/>
                </a:lnTo>
                <a:lnTo>
                  <a:pt x="109" y="25"/>
                </a:lnTo>
                <a:lnTo>
                  <a:pt x="121" y="25"/>
                </a:lnTo>
                <a:lnTo>
                  <a:pt x="133" y="13"/>
                </a:lnTo>
                <a:lnTo>
                  <a:pt x="121" y="13"/>
                </a:lnTo>
                <a:lnTo>
                  <a:pt x="121" y="0"/>
                </a:lnTo>
                <a:lnTo>
                  <a:pt x="121" y="1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87" name="Freeform 98"/>
          <p:cNvSpPr>
            <a:spLocks/>
          </p:cNvSpPr>
          <p:nvPr/>
        </p:nvSpPr>
        <p:spPr bwMode="auto">
          <a:xfrm>
            <a:off x="6945313" y="6291263"/>
            <a:ext cx="288925" cy="76200"/>
          </a:xfrm>
          <a:custGeom>
            <a:avLst/>
            <a:gdLst>
              <a:gd name="T0" fmla="*/ 181 w 182"/>
              <a:gd name="T1" fmla="*/ 0 h 48"/>
              <a:gd name="T2" fmla="*/ 181 w 182"/>
              <a:gd name="T3" fmla="*/ 0 h 48"/>
              <a:gd name="T4" fmla="*/ 132 w 182"/>
              <a:gd name="T5" fmla="*/ 12 h 48"/>
              <a:gd name="T6" fmla="*/ 121 w 182"/>
              <a:gd name="T7" fmla="*/ 12 h 48"/>
              <a:gd name="T8" fmla="*/ 108 w 182"/>
              <a:gd name="T9" fmla="*/ 12 h 48"/>
              <a:gd name="T10" fmla="*/ 72 w 182"/>
              <a:gd name="T11" fmla="*/ 12 h 48"/>
              <a:gd name="T12" fmla="*/ 61 w 182"/>
              <a:gd name="T13" fmla="*/ 12 h 48"/>
              <a:gd name="T14" fmla="*/ 61 w 182"/>
              <a:gd name="T15" fmla="*/ 12 h 48"/>
              <a:gd name="T16" fmla="*/ 24 w 182"/>
              <a:gd name="T17" fmla="*/ 12 h 48"/>
              <a:gd name="T18" fmla="*/ 12 w 182"/>
              <a:gd name="T19" fmla="*/ 24 h 48"/>
              <a:gd name="T20" fmla="*/ 12 w 182"/>
              <a:gd name="T21" fmla="*/ 24 h 48"/>
              <a:gd name="T22" fmla="*/ 12 w 182"/>
              <a:gd name="T23" fmla="*/ 24 h 48"/>
              <a:gd name="T24" fmla="*/ 12 w 182"/>
              <a:gd name="T25" fmla="*/ 24 h 48"/>
              <a:gd name="T26" fmla="*/ 12 w 182"/>
              <a:gd name="T27" fmla="*/ 24 h 48"/>
              <a:gd name="T28" fmla="*/ 0 w 182"/>
              <a:gd name="T29" fmla="*/ 24 h 48"/>
              <a:gd name="T30" fmla="*/ 0 w 182"/>
              <a:gd name="T31" fmla="*/ 24 h 48"/>
              <a:gd name="T32" fmla="*/ 0 w 182"/>
              <a:gd name="T33" fmla="*/ 36 h 48"/>
              <a:gd name="T34" fmla="*/ 0 w 182"/>
              <a:gd name="T35" fmla="*/ 36 h 48"/>
              <a:gd name="T36" fmla="*/ 12 w 182"/>
              <a:gd name="T37" fmla="*/ 47 h 48"/>
              <a:gd name="T38" fmla="*/ 12 w 182"/>
              <a:gd name="T39" fmla="*/ 47 h 48"/>
              <a:gd name="T40" fmla="*/ 12 w 182"/>
              <a:gd name="T41" fmla="*/ 47 h 48"/>
              <a:gd name="T42" fmla="*/ 12 w 182"/>
              <a:gd name="T43" fmla="*/ 47 h 48"/>
              <a:gd name="T44" fmla="*/ 12 w 182"/>
              <a:gd name="T45" fmla="*/ 47 h 48"/>
              <a:gd name="T46" fmla="*/ 12 w 182"/>
              <a:gd name="T47" fmla="*/ 47 h 48"/>
              <a:gd name="T48" fmla="*/ 12 w 182"/>
              <a:gd name="T49" fmla="*/ 47 h 48"/>
              <a:gd name="T50" fmla="*/ 12 w 182"/>
              <a:gd name="T51" fmla="*/ 47 h 48"/>
              <a:gd name="T52" fmla="*/ 12 w 182"/>
              <a:gd name="T53" fmla="*/ 47 h 48"/>
              <a:gd name="T54" fmla="*/ 12 w 182"/>
              <a:gd name="T55" fmla="*/ 47 h 48"/>
              <a:gd name="T56" fmla="*/ 12 w 182"/>
              <a:gd name="T57" fmla="*/ 36 h 48"/>
              <a:gd name="T58" fmla="*/ 12 w 182"/>
              <a:gd name="T59" fmla="*/ 36 h 48"/>
              <a:gd name="T60" fmla="*/ 12 w 182"/>
              <a:gd name="T61" fmla="*/ 36 h 48"/>
              <a:gd name="T62" fmla="*/ 12 w 182"/>
              <a:gd name="T63" fmla="*/ 36 h 48"/>
              <a:gd name="T64" fmla="*/ 12 w 182"/>
              <a:gd name="T65" fmla="*/ 36 h 48"/>
              <a:gd name="T66" fmla="*/ 24 w 182"/>
              <a:gd name="T67" fmla="*/ 36 h 48"/>
              <a:gd name="T68" fmla="*/ 48 w 182"/>
              <a:gd name="T69" fmla="*/ 36 h 48"/>
              <a:gd name="T70" fmla="*/ 61 w 182"/>
              <a:gd name="T71" fmla="*/ 36 h 48"/>
              <a:gd name="T72" fmla="*/ 61 w 182"/>
              <a:gd name="T73" fmla="*/ 36 h 48"/>
              <a:gd name="T74" fmla="*/ 72 w 182"/>
              <a:gd name="T75" fmla="*/ 36 h 48"/>
              <a:gd name="T76" fmla="*/ 96 w 182"/>
              <a:gd name="T77" fmla="*/ 36 h 48"/>
              <a:gd name="T78" fmla="*/ 108 w 182"/>
              <a:gd name="T79" fmla="*/ 36 h 48"/>
              <a:gd name="T80" fmla="*/ 108 w 182"/>
              <a:gd name="T81" fmla="*/ 36 h 48"/>
              <a:gd name="T82" fmla="*/ 108 w 182"/>
              <a:gd name="T83" fmla="*/ 24 h 48"/>
              <a:gd name="T84" fmla="*/ 121 w 182"/>
              <a:gd name="T85" fmla="*/ 24 h 48"/>
              <a:gd name="T86" fmla="*/ 132 w 182"/>
              <a:gd name="T87" fmla="*/ 24 h 48"/>
              <a:gd name="T88" fmla="*/ 156 w 182"/>
              <a:gd name="T89" fmla="*/ 12 h 48"/>
              <a:gd name="T90" fmla="*/ 168 w 182"/>
              <a:gd name="T91" fmla="*/ 12 h 48"/>
              <a:gd name="T92" fmla="*/ 181 w 182"/>
              <a:gd name="T93" fmla="*/ 0 h 48"/>
              <a:gd name="T94" fmla="*/ 181 w 182"/>
              <a:gd name="T95" fmla="*/ 0 h 48"/>
              <a:gd name="T96" fmla="*/ 181 w 182"/>
              <a:gd name="T97" fmla="*/ 0 h 48"/>
              <a:gd name="T98" fmla="*/ 181 w 182"/>
              <a:gd name="T99" fmla="*/ 0 h 48"/>
              <a:gd name="T100" fmla="*/ 181 w 182"/>
              <a:gd name="T101" fmla="*/ 0 h 48"/>
              <a:gd name="T102" fmla="*/ 181 w 182"/>
              <a:gd name="T103" fmla="*/ 0 h 48"/>
              <a:gd name="T104" fmla="*/ 181 w 182"/>
              <a:gd name="T105" fmla="*/ 0 h 48"/>
              <a:gd name="T106" fmla="*/ 181 w 182"/>
              <a:gd name="T107" fmla="*/ 0 h 4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82"/>
              <a:gd name="T163" fmla="*/ 0 h 48"/>
              <a:gd name="T164" fmla="*/ 182 w 182"/>
              <a:gd name="T165" fmla="*/ 48 h 48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82" h="48">
                <a:moveTo>
                  <a:pt x="181" y="0"/>
                </a:moveTo>
                <a:lnTo>
                  <a:pt x="181" y="0"/>
                </a:lnTo>
                <a:lnTo>
                  <a:pt x="132" y="12"/>
                </a:lnTo>
                <a:lnTo>
                  <a:pt x="121" y="12"/>
                </a:lnTo>
                <a:lnTo>
                  <a:pt x="108" y="12"/>
                </a:lnTo>
                <a:lnTo>
                  <a:pt x="72" y="12"/>
                </a:lnTo>
                <a:lnTo>
                  <a:pt x="61" y="12"/>
                </a:lnTo>
                <a:lnTo>
                  <a:pt x="24" y="12"/>
                </a:lnTo>
                <a:lnTo>
                  <a:pt x="12" y="24"/>
                </a:lnTo>
                <a:lnTo>
                  <a:pt x="0" y="24"/>
                </a:lnTo>
                <a:lnTo>
                  <a:pt x="0" y="36"/>
                </a:lnTo>
                <a:lnTo>
                  <a:pt x="12" y="47"/>
                </a:lnTo>
                <a:lnTo>
                  <a:pt x="12" y="36"/>
                </a:lnTo>
                <a:lnTo>
                  <a:pt x="24" y="36"/>
                </a:lnTo>
                <a:lnTo>
                  <a:pt x="48" y="36"/>
                </a:lnTo>
                <a:lnTo>
                  <a:pt x="61" y="36"/>
                </a:lnTo>
                <a:lnTo>
                  <a:pt x="72" y="36"/>
                </a:lnTo>
                <a:lnTo>
                  <a:pt x="96" y="36"/>
                </a:lnTo>
                <a:lnTo>
                  <a:pt x="108" y="36"/>
                </a:lnTo>
                <a:lnTo>
                  <a:pt x="108" y="24"/>
                </a:lnTo>
                <a:lnTo>
                  <a:pt x="121" y="24"/>
                </a:lnTo>
                <a:lnTo>
                  <a:pt x="132" y="24"/>
                </a:lnTo>
                <a:lnTo>
                  <a:pt x="156" y="12"/>
                </a:lnTo>
                <a:lnTo>
                  <a:pt x="168" y="12"/>
                </a:lnTo>
                <a:lnTo>
                  <a:pt x="181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88" name="Freeform 99"/>
          <p:cNvSpPr>
            <a:spLocks/>
          </p:cNvSpPr>
          <p:nvPr/>
        </p:nvSpPr>
        <p:spPr bwMode="auto">
          <a:xfrm>
            <a:off x="6735763" y="6137275"/>
            <a:ext cx="249237" cy="193675"/>
          </a:xfrm>
          <a:custGeom>
            <a:avLst/>
            <a:gdLst>
              <a:gd name="T0" fmla="*/ 156 w 157"/>
              <a:gd name="T1" fmla="*/ 121 h 122"/>
              <a:gd name="T2" fmla="*/ 156 w 157"/>
              <a:gd name="T3" fmla="*/ 121 h 122"/>
              <a:gd name="T4" fmla="*/ 144 w 157"/>
              <a:gd name="T5" fmla="*/ 97 h 122"/>
              <a:gd name="T6" fmla="*/ 144 w 157"/>
              <a:gd name="T7" fmla="*/ 97 h 122"/>
              <a:gd name="T8" fmla="*/ 132 w 157"/>
              <a:gd name="T9" fmla="*/ 84 h 122"/>
              <a:gd name="T10" fmla="*/ 132 w 157"/>
              <a:gd name="T11" fmla="*/ 84 h 122"/>
              <a:gd name="T12" fmla="*/ 120 w 157"/>
              <a:gd name="T13" fmla="*/ 84 h 122"/>
              <a:gd name="T14" fmla="*/ 108 w 157"/>
              <a:gd name="T15" fmla="*/ 73 h 122"/>
              <a:gd name="T16" fmla="*/ 95 w 157"/>
              <a:gd name="T17" fmla="*/ 73 h 122"/>
              <a:gd name="T18" fmla="*/ 95 w 157"/>
              <a:gd name="T19" fmla="*/ 60 h 122"/>
              <a:gd name="T20" fmla="*/ 95 w 157"/>
              <a:gd name="T21" fmla="*/ 49 h 122"/>
              <a:gd name="T22" fmla="*/ 84 w 157"/>
              <a:gd name="T23" fmla="*/ 49 h 122"/>
              <a:gd name="T24" fmla="*/ 71 w 157"/>
              <a:gd name="T25" fmla="*/ 49 h 122"/>
              <a:gd name="T26" fmla="*/ 60 w 157"/>
              <a:gd name="T27" fmla="*/ 37 h 122"/>
              <a:gd name="T28" fmla="*/ 48 w 157"/>
              <a:gd name="T29" fmla="*/ 24 h 122"/>
              <a:gd name="T30" fmla="*/ 48 w 157"/>
              <a:gd name="T31" fmla="*/ 13 h 122"/>
              <a:gd name="T32" fmla="*/ 35 w 157"/>
              <a:gd name="T33" fmla="*/ 0 h 122"/>
              <a:gd name="T34" fmla="*/ 24 w 157"/>
              <a:gd name="T35" fmla="*/ 0 h 122"/>
              <a:gd name="T36" fmla="*/ 24 w 157"/>
              <a:gd name="T37" fmla="*/ 0 h 122"/>
              <a:gd name="T38" fmla="*/ 11 w 157"/>
              <a:gd name="T39" fmla="*/ 0 h 122"/>
              <a:gd name="T40" fmla="*/ 11 w 157"/>
              <a:gd name="T41" fmla="*/ 0 h 122"/>
              <a:gd name="T42" fmla="*/ 0 w 157"/>
              <a:gd name="T43" fmla="*/ 0 h 122"/>
              <a:gd name="T44" fmla="*/ 0 w 157"/>
              <a:gd name="T45" fmla="*/ 0 h 122"/>
              <a:gd name="T46" fmla="*/ 0 w 157"/>
              <a:gd name="T47" fmla="*/ 0 h 122"/>
              <a:gd name="T48" fmla="*/ 0 w 157"/>
              <a:gd name="T49" fmla="*/ 0 h 122"/>
              <a:gd name="T50" fmla="*/ 0 w 157"/>
              <a:gd name="T51" fmla="*/ 0 h 122"/>
              <a:gd name="T52" fmla="*/ 0 w 157"/>
              <a:gd name="T53" fmla="*/ 0 h 122"/>
              <a:gd name="T54" fmla="*/ 0 w 157"/>
              <a:gd name="T55" fmla="*/ 13 h 122"/>
              <a:gd name="T56" fmla="*/ 0 w 157"/>
              <a:gd name="T57" fmla="*/ 13 h 122"/>
              <a:gd name="T58" fmla="*/ 0 w 157"/>
              <a:gd name="T59" fmla="*/ 13 h 122"/>
              <a:gd name="T60" fmla="*/ 0 w 157"/>
              <a:gd name="T61" fmla="*/ 13 h 122"/>
              <a:gd name="T62" fmla="*/ 0 w 157"/>
              <a:gd name="T63" fmla="*/ 13 h 122"/>
              <a:gd name="T64" fmla="*/ 11 w 157"/>
              <a:gd name="T65" fmla="*/ 13 h 122"/>
              <a:gd name="T66" fmla="*/ 11 w 157"/>
              <a:gd name="T67" fmla="*/ 13 h 122"/>
              <a:gd name="T68" fmla="*/ 24 w 157"/>
              <a:gd name="T69" fmla="*/ 13 h 122"/>
              <a:gd name="T70" fmla="*/ 24 w 157"/>
              <a:gd name="T71" fmla="*/ 13 h 122"/>
              <a:gd name="T72" fmla="*/ 48 w 157"/>
              <a:gd name="T73" fmla="*/ 24 h 122"/>
              <a:gd name="T74" fmla="*/ 48 w 157"/>
              <a:gd name="T75" fmla="*/ 49 h 122"/>
              <a:gd name="T76" fmla="*/ 60 w 157"/>
              <a:gd name="T77" fmla="*/ 49 h 122"/>
              <a:gd name="T78" fmla="*/ 71 w 157"/>
              <a:gd name="T79" fmla="*/ 60 h 122"/>
              <a:gd name="T80" fmla="*/ 84 w 157"/>
              <a:gd name="T81" fmla="*/ 60 h 122"/>
              <a:gd name="T82" fmla="*/ 95 w 157"/>
              <a:gd name="T83" fmla="*/ 73 h 122"/>
              <a:gd name="T84" fmla="*/ 95 w 157"/>
              <a:gd name="T85" fmla="*/ 84 h 122"/>
              <a:gd name="T86" fmla="*/ 108 w 157"/>
              <a:gd name="T87" fmla="*/ 84 h 122"/>
              <a:gd name="T88" fmla="*/ 120 w 157"/>
              <a:gd name="T89" fmla="*/ 97 h 122"/>
              <a:gd name="T90" fmla="*/ 132 w 157"/>
              <a:gd name="T91" fmla="*/ 97 h 122"/>
              <a:gd name="T92" fmla="*/ 144 w 157"/>
              <a:gd name="T93" fmla="*/ 97 h 122"/>
              <a:gd name="T94" fmla="*/ 144 w 157"/>
              <a:gd name="T95" fmla="*/ 109 h 122"/>
              <a:gd name="T96" fmla="*/ 144 w 157"/>
              <a:gd name="T97" fmla="*/ 109 h 122"/>
              <a:gd name="T98" fmla="*/ 144 w 157"/>
              <a:gd name="T99" fmla="*/ 121 h 122"/>
              <a:gd name="T100" fmla="*/ 144 w 157"/>
              <a:gd name="T101" fmla="*/ 121 h 122"/>
              <a:gd name="T102" fmla="*/ 144 w 157"/>
              <a:gd name="T103" fmla="*/ 121 h 122"/>
              <a:gd name="T104" fmla="*/ 156 w 157"/>
              <a:gd name="T105" fmla="*/ 121 h 122"/>
              <a:gd name="T106" fmla="*/ 156 w 157"/>
              <a:gd name="T107" fmla="*/ 121 h 122"/>
              <a:gd name="T108" fmla="*/ 156 w 157"/>
              <a:gd name="T109" fmla="*/ 121 h 122"/>
              <a:gd name="T110" fmla="*/ 156 w 157"/>
              <a:gd name="T111" fmla="*/ 121 h 12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57"/>
              <a:gd name="T169" fmla="*/ 0 h 122"/>
              <a:gd name="T170" fmla="*/ 157 w 157"/>
              <a:gd name="T171" fmla="*/ 122 h 12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57" h="122">
                <a:moveTo>
                  <a:pt x="156" y="121"/>
                </a:moveTo>
                <a:lnTo>
                  <a:pt x="156" y="121"/>
                </a:lnTo>
                <a:lnTo>
                  <a:pt x="144" y="97"/>
                </a:lnTo>
                <a:lnTo>
                  <a:pt x="132" y="84"/>
                </a:lnTo>
                <a:lnTo>
                  <a:pt x="120" y="84"/>
                </a:lnTo>
                <a:lnTo>
                  <a:pt x="108" y="73"/>
                </a:lnTo>
                <a:lnTo>
                  <a:pt x="95" y="73"/>
                </a:lnTo>
                <a:lnTo>
                  <a:pt x="95" y="60"/>
                </a:lnTo>
                <a:lnTo>
                  <a:pt x="95" y="49"/>
                </a:lnTo>
                <a:lnTo>
                  <a:pt x="84" y="49"/>
                </a:lnTo>
                <a:lnTo>
                  <a:pt x="71" y="49"/>
                </a:lnTo>
                <a:lnTo>
                  <a:pt x="60" y="37"/>
                </a:lnTo>
                <a:lnTo>
                  <a:pt x="48" y="24"/>
                </a:lnTo>
                <a:lnTo>
                  <a:pt x="48" y="13"/>
                </a:lnTo>
                <a:lnTo>
                  <a:pt x="35" y="0"/>
                </a:lnTo>
                <a:lnTo>
                  <a:pt x="24" y="0"/>
                </a:lnTo>
                <a:lnTo>
                  <a:pt x="11" y="0"/>
                </a:lnTo>
                <a:lnTo>
                  <a:pt x="0" y="0"/>
                </a:lnTo>
                <a:lnTo>
                  <a:pt x="0" y="13"/>
                </a:lnTo>
                <a:lnTo>
                  <a:pt x="11" y="13"/>
                </a:lnTo>
                <a:lnTo>
                  <a:pt x="24" y="13"/>
                </a:lnTo>
                <a:lnTo>
                  <a:pt x="48" y="24"/>
                </a:lnTo>
                <a:lnTo>
                  <a:pt x="48" y="49"/>
                </a:lnTo>
                <a:lnTo>
                  <a:pt x="60" y="49"/>
                </a:lnTo>
                <a:lnTo>
                  <a:pt x="71" y="60"/>
                </a:lnTo>
                <a:lnTo>
                  <a:pt x="84" y="60"/>
                </a:lnTo>
                <a:lnTo>
                  <a:pt x="95" y="73"/>
                </a:lnTo>
                <a:lnTo>
                  <a:pt x="95" y="84"/>
                </a:lnTo>
                <a:lnTo>
                  <a:pt x="108" y="84"/>
                </a:lnTo>
                <a:lnTo>
                  <a:pt x="120" y="97"/>
                </a:lnTo>
                <a:lnTo>
                  <a:pt x="132" y="97"/>
                </a:lnTo>
                <a:lnTo>
                  <a:pt x="144" y="97"/>
                </a:lnTo>
                <a:lnTo>
                  <a:pt x="144" y="109"/>
                </a:lnTo>
                <a:lnTo>
                  <a:pt x="144" y="121"/>
                </a:lnTo>
                <a:lnTo>
                  <a:pt x="156" y="121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89" name="Freeform 100"/>
          <p:cNvSpPr>
            <a:spLocks/>
          </p:cNvSpPr>
          <p:nvPr/>
        </p:nvSpPr>
        <p:spPr bwMode="auto">
          <a:xfrm>
            <a:off x="6562725" y="5967413"/>
            <a:ext cx="212725" cy="192087"/>
          </a:xfrm>
          <a:custGeom>
            <a:avLst/>
            <a:gdLst>
              <a:gd name="T0" fmla="*/ 133 w 134"/>
              <a:gd name="T1" fmla="*/ 120 h 121"/>
              <a:gd name="T2" fmla="*/ 133 w 134"/>
              <a:gd name="T3" fmla="*/ 120 h 121"/>
              <a:gd name="T4" fmla="*/ 133 w 134"/>
              <a:gd name="T5" fmla="*/ 107 h 121"/>
              <a:gd name="T6" fmla="*/ 133 w 134"/>
              <a:gd name="T7" fmla="*/ 107 h 121"/>
              <a:gd name="T8" fmla="*/ 120 w 134"/>
              <a:gd name="T9" fmla="*/ 96 h 121"/>
              <a:gd name="T10" fmla="*/ 120 w 134"/>
              <a:gd name="T11" fmla="*/ 84 h 121"/>
              <a:gd name="T12" fmla="*/ 109 w 134"/>
              <a:gd name="T13" fmla="*/ 71 h 121"/>
              <a:gd name="T14" fmla="*/ 109 w 134"/>
              <a:gd name="T15" fmla="*/ 60 h 121"/>
              <a:gd name="T16" fmla="*/ 97 w 134"/>
              <a:gd name="T17" fmla="*/ 47 h 121"/>
              <a:gd name="T18" fmla="*/ 97 w 134"/>
              <a:gd name="T19" fmla="*/ 35 h 121"/>
              <a:gd name="T20" fmla="*/ 84 w 134"/>
              <a:gd name="T21" fmla="*/ 35 h 121"/>
              <a:gd name="T22" fmla="*/ 73 w 134"/>
              <a:gd name="T23" fmla="*/ 11 h 121"/>
              <a:gd name="T24" fmla="*/ 73 w 134"/>
              <a:gd name="T25" fmla="*/ 11 h 121"/>
              <a:gd name="T26" fmla="*/ 60 w 134"/>
              <a:gd name="T27" fmla="*/ 11 h 121"/>
              <a:gd name="T28" fmla="*/ 60 w 134"/>
              <a:gd name="T29" fmla="*/ 11 h 121"/>
              <a:gd name="T30" fmla="*/ 48 w 134"/>
              <a:gd name="T31" fmla="*/ 11 h 121"/>
              <a:gd name="T32" fmla="*/ 48 w 134"/>
              <a:gd name="T33" fmla="*/ 0 h 121"/>
              <a:gd name="T34" fmla="*/ 36 w 134"/>
              <a:gd name="T35" fmla="*/ 0 h 121"/>
              <a:gd name="T36" fmla="*/ 24 w 134"/>
              <a:gd name="T37" fmla="*/ 0 h 121"/>
              <a:gd name="T38" fmla="*/ 13 w 134"/>
              <a:gd name="T39" fmla="*/ 0 h 121"/>
              <a:gd name="T40" fmla="*/ 13 w 134"/>
              <a:gd name="T41" fmla="*/ 0 h 121"/>
              <a:gd name="T42" fmla="*/ 0 w 134"/>
              <a:gd name="T43" fmla="*/ 0 h 121"/>
              <a:gd name="T44" fmla="*/ 0 w 134"/>
              <a:gd name="T45" fmla="*/ 0 h 121"/>
              <a:gd name="T46" fmla="*/ 0 w 134"/>
              <a:gd name="T47" fmla="*/ 0 h 121"/>
              <a:gd name="T48" fmla="*/ 0 w 134"/>
              <a:gd name="T49" fmla="*/ 0 h 121"/>
              <a:gd name="T50" fmla="*/ 0 w 134"/>
              <a:gd name="T51" fmla="*/ 0 h 121"/>
              <a:gd name="T52" fmla="*/ 0 w 134"/>
              <a:gd name="T53" fmla="*/ 0 h 121"/>
              <a:gd name="T54" fmla="*/ 0 w 134"/>
              <a:gd name="T55" fmla="*/ 0 h 121"/>
              <a:gd name="T56" fmla="*/ 13 w 134"/>
              <a:gd name="T57" fmla="*/ 0 h 121"/>
              <a:gd name="T58" fmla="*/ 13 w 134"/>
              <a:gd name="T59" fmla="*/ 0 h 121"/>
              <a:gd name="T60" fmla="*/ 24 w 134"/>
              <a:gd name="T61" fmla="*/ 0 h 121"/>
              <a:gd name="T62" fmla="*/ 36 w 134"/>
              <a:gd name="T63" fmla="*/ 11 h 121"/>
              <a:gd name="T64" fmla="*/ 36 w 134"/>
              <a:gd name="T65" fmla="*/ 11 h 121"/>
              <a:gd name="T66" fmla="*/ 48 w 134"/>
              <a:gd name="T67" fmla="*/ 11 h 121"/>
              <a:gd name="T68" fmla="*/ 60 w 134"/>
              <a:gd name="T69" fmla="*/ 11 h 121"/>
              <a:gd name="T70" fmla="*/ 60 w 134"/>
              <a:gd name="T71" fmla="*/ 11 h 121"/>
              <a:gd name="T72" fmla="*/ 60 w 134"/>
              <a:gd name="T73" fmla="*/ 23 h 121"/>
              <a:gd name="T74" fmla="*/ 73 w 134"/>
              <a:gd name="T75" fmla="*/ 35 h 121"/>
              <a:gd name="T76" fmla="*/ 97 w 134"/>
              <a:gd name="T77" fmla="*/ 60 h 121"/>
              <a:gd name="T78" fmla="*/ 97 w 134"/>
              <a:gd name="T79" fmla="*/ 71 h 121"/>
              <a:gd name="T80" fmla="*/ 109 w 134"/>
              <a:gd name="T81" fmla="*/ 71 h 121"/>
              <a:gd name="T82" fmla="*/ 109 w 134"/>
              <a:gd name="T83" fmla="*/ 84 h 121"/>
              <a:gd name="T84" fmla="*/ 109 w 134"/>
              <a:gd name="T85" fmla="*/ 96 h 121"/>
              <a:gd name="T86" fmla="*/ 109 w 134"/>
              <a:gd name="T87" fmla="*/ 107 h 121"/>
              <a:gd name="T88" fmla="*/ 120 w 134"/>
              <a:gd name="T89" fmla="*/ 107 h 121"/>
              <a:gd name="T90" fmla="*/ 120 w 134"/>
              <a:gd name="T91" fmla="*/ 120 h 121"/>
              <a:gd name="T92" fmla="*/ 120 w 134"/>
              <a:gd name="T93" fmla="*/ 120 h 121"/>
              <a:gd name="T94" fmla="*/ 120 w 134"/>
              <a:gd name="T95" fmla="*/ 120 h 121"/>
              <a:gd name="T96" fmla="*/ 120 w 134"/>
              <a:gd name="T97" fmla="*/ 120 h 121"/>
              <a:gd name="T98" fmla="*/ 120 w 134"/>
              <a:gd name="T99" fmla="*/ 120 h 121"/>
              <a:gd name="T100" fmla="*/ 133 w 134"/>
              <a:gd name="T101" fmla="*/ 120 h 121"/>
              <a:gd name="T102" fmla="*/ 133 w 134"/>
              <a:gd name="T103" fmla="*/ 120 h 121"/>
              <a:gd name="T104" fmla="*/ 133 w 134"/>
              <a:gd name="T105" fmla="*/ 120 h 121"/>
              <a:gd name="T106" fmla="*/ 133 w 134"/>
              <a:gd name="T107" fmla="*/ 120 h 12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34"/>
              <a:gd name="T163" fmla="*/ 0 h 121"/>
              <a:gd name="T164" fmla="*/ 134 w 134"/>
              <a:gd name="T165" fmla="*/ 121 h 121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34" h="121">
                <a:moveTo>
                  <a:pt x="133" y="120"/>
                </a:moveTo>
                <a:lnTo>
                  <a:pt x="133" y="120"/>
                </a:lnTo>
                <a:lnTo>
                  <a:pt x="133" y="107"/>
                </a:lnTo>
                <a:lnTo>
                  <a:pt x="120" y="96"/>
                </a:lnTo>
                <a:lnTo>
                  <a:pt x="120" y="84"/>
                </a:lnTo>
                <a:lnTo>
                  <a:pt x="109" y="71"/>
                </a:lnTo>
                <a:lnTo>
                  <a:pt x="109" y="60"/>
                </a:lnTo>
                <a:lnTo>
                  <a:pt x="97" y="47"/>
                </a:lnTo>
                <a:lnTo>
                  <a:pt x="97" y="35"/>
                </a:lnTo>
                <a:lnTo>
                  <a:pt x="84" y="35"/>
                </a:lnTo>
                <a:lnTo>
                  <a:pt x="73" y="11"/>
                </a:lnTo>
                <a:lnTo>
                  <a:pt x="60" y="11"/>
                </a:lnTo>
                <a:lnTo>
                  <a:pt x="48" y="11"/>
                </a:lnTo>
                <a:lnTo>
                  <a:pt x="48" y="0"/>
                </a:lnTo>
                <a:lnTo>
                  <a:pt x="36" y="0"/>
                </a:lnTo>
                <a:lnTo>
                  <a:pt x="24" y="0"/>
                </a:lnTo>
                <a:lnTo>
                  <a:pt x="13" y="0"/>
                </a:lnTo>
                <a:lnTo>
                  <a:pt x="0" y="0"/>
                </a:lnTo>
                <a:lnTo>
                  <a:pt x="13" y="0"/>
                </a:lnTo>
                <a:lnTo>
                  <a:pt x="24" y="0"/>
                </a:lnTo>
                <a:lnTo>
                  <a:pt x="36" y="11"/>
                </a:lnTo>
                <a:lnTo>
                  <a:pt x="48" y="11"/>
                </a:lnTo>
                <a:lnTo>
                  <a:pt x="60" y="11"/>
                </a:lnTo>
                <a:lnTo>
                  <a:pt x="60" y="23"/>
                </a:lnTo>
                <a:lnTo>
                  <a:pt x="73" y="35"/>
                </a:lnTo>
                <a:lnTo>
                  <a:pt x="97" y="60"/>
                </a:lnTo>
                <a:lnTo>
                  <a:pt x="97" y="71"/>
                </a:lnTo>
                <a:lnTo>
                  <a:pt x="109" y="71"/>
                </a:lnTo>
                <a:lnTo>
                  <a:pt x="109" y="84"/>
                </a:lnTo>
                <a:lnTo>
                  <a:pt x="109" y="96"/>
                </a:lnTo>
                <a:lnTo>
                  <a:pt x="109" y="107"/>
                </a:lnTo>
                <a:lnTo>
                  <a:pt x="120" y="107"/>
                </a:lnTo>
                <a:lnTo>
                  <a:pt x="120" y="120"/>
                </a:lnTo>
                <a:lnTo>
                  <a:pt x="133" y="12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90" name="Freeform 101"/>
          <p:cNvSpPr>
            <a:spLocks/>
          </p:cNvSpPr>
          <p:nvPr/>
        </p:nvSpPr>
        <p:spPr bwMode="auto">
          <a:xfrm>
            <a:off x="6332538" y="6215063"/>
            <a:ext cx="96837" cy="77787"/>
          </a:xfrm>
          <a:custGeom>
            <a:avLst/>
            <a:gdLst>
              <a:gd name="T0" fmla="*/ 49 w 61"/>
              <a:gd name="T1" fmla="*/ 0 h 49"/>
              <a:gd name="T2" fmla="*/ 49 w 61"/>
              <a:gd name="T3" fmla="*/ 0 h 49"/>
              <a:gd name="T4" fmla="*/ 36 w 61"/>
              <a:gd name="T5" fmla="*/ 24 h 49"/>
              <a:gd name="T6" fmla="*/ 13 w 61"/>
              <a:gd name="T7" fmla="*/ 24 h 49"/>
              <a:gd name="T8" fmla="*/ 13 w 61"/>
              <a:gd name="T9" fmla="*/ 24 h 49"/>
              <a:gd name="T10" fmla="*/ 0 w 61"/>
              <a:gd name="T11" fmla="*/ 24 h 49"/>
              <a:gd name="T12" fmla="*/ 13 w 61"/>
              <a:gd name="T13" fmla="*/ 35 h 49"/>
              <a:gd name="T14" fmla="*/ 13 w 61"/>
              <a:gd name="T15" fmla="*/ 48 h 49"/>
              <a:gd name="T16" fmla="*/ 13 w 61"/>
              <a:gd name="T17" fmla="*/ 48 h 49"/>
              <a:gd name="T18" fmla="*/ 25 w 61"/>
              <a:gd name="T19" fmla="*/ 48 h 49"/>
              <a:gd name="T20" fmla="*/ 36 w 61"/>
              <a:gd name="T21" fmla="*/ 48 h 49"/>
              <a:gd name="T22" fmla="*/ 49 w 61"/>
              <a:gd name="T23" fmla="*/ 48 h 49"/>
              <a:gd name="T24" fmla="*/ 60 w 61"/>
              <a:gd name="T25" fmla="*/ 35 h 49"/>
              <a:gd name="T26" fmla="*/ 60 w 61"/>
              <a:gd name="T27" fmla="*/ 35 h 49"/>
              <a:gd name="T28" fmla="*/ 60 w 61"/>
              <a:gd name="T29" fmla="*/ 24 h 49"/>
              <a:gd name="T30" fmla="*/ 60 w 61"/>
              <a:gd name="T31" fmla="*/ 24 h 49"/>
              <a:gd name="T32" fmla="*/ 60 w 61"/>
              <a:gd name="T33" fmla="*/ 24 h 49"/>
              <a:gd name="T34" fmla="*/ 49 w 61"/>
              <a:gd name="T35" fmla="*/ 35 h 49"/>
              <a:gd name="T36" fmla="*/ 36 w 61"/>
              <a:gd name="T37" fmla="*/ 48 h 49"/>
              <a:gd name="T38" fmla="*/ 25 w 61"/>
              <a:gd name="T39" fmla="*/ 48 h 49"/>
              <a:gd name="T40" fmla="*/ 13 w 61"/>
              <a:gd name="T41" fmla="*/ 35 h 49"/>
              <a:gd name="T42" fmla="*/ 13 w 61"/>
              <a:gd name="T43" fmla="*/ 35 h 49"/>
              <a:gd name="T44" fmla="*/ 13 w 61"/>
              <a:gd name="T45" fmla="*/ 24 h 49"/>
              <a:gd name="T46" fmla="*/ 13 w 61"/>
              <a:gd name="T47" fmla="*/ 24 h 49"/>
              <a:gd name="T48" fmla="*/ 13 w 61"/>
              <a:gd name="T49" fmla="*/ 35 h 49"/>
              <a:gd name="T50" fmla="*/ 13 w 61"/>
              <a:gd name="T51" fmla="*/ 35 h 49"/>
              <a:gd name="T52" fmla="*/ 13 w 61"/>
              <a:gd name="T53" fmla="*/ 35 h 49"/>
              <a:gd name="T54" fmla="*/ 36 w 61"/>
              <a:gd name="T55" fmla="*/ 24 h 49"/>
              <a:gd name="T56" fmla="*/ 49 w 61"/>
              <a:gd name="T57" fmla="*/ 24 h 49"/>
              <a:gd name="T58" fmla="*/ 60 w 61"/>
              <a:gd name="T59" fmla="*/ 0 h 49"/>
              <a:gd name="T60" fmla="*/ 60 w 61"/>
              <a:gd name="T61" fmla="*/ 0 h 49"/>
              <a:gd name="T62" fmla="*/ 49 w 61"/>
              <a:gd name="T63" fmla="*/ 0 h 4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61"/>
              <a:gd name="T97" fmla="*/ 0 h 49"/>
              <a:gd name="T98" fmla="*/ 61 w 61"/>
              <a:gd name="T99" fmla="*/ 49 h 49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61" h="49">
                <a:moveTo>
                  <a:pt x="49" y="0"/>
                </a:moveTo>
                <a:lnTo>
                  <a:pt x="49" y="0"/>
                </a:lnTo>
                <a:lnTo>
                  <a:pt x="36" y="11"/>
                </a:lnTo>
                <a:lnTo>
                  <a:pt x="36" y="24"/>
                </a:lnTo>
                <a:lnTo>
                  <a:pt x="25" y="24"/>
                </a:lnTo>
                <a:lnTo>
                  <a:pt x="13" y="24"/>
                </a:lnTo>
                <a:lnTo>
                  <a:pt x="0" y="24"/>
                </a:lnTo>
                <a:lnTo>
                  <a:pt x="13" y="35"/>
                </a:lnTo>
                <a:lnTo>
                  <a:pt x="13" y="48"/>
                </a:lnTo>
                <a:lnTo>
                  <a:pt x="25" y="48"/>
                </a:lnTo>
                <a:lnTo>
                  <a:pt x="36" y="48"/>
                </a:lnTo>
                <a:lnTo>
                  <a:pt x="49" y="48"/>
                </a:lnTo>
                <a:lnTo>
                  <a:pt x="60" y="48"/>
                </a:lnTo>
                <a:lnTo>
                  <a:pt x="60" y="35"/>
                </a:lnTo>
                <a:lnTo>
                  <a:pt x="60" y="24"/>
                </a:lnTo>
                <a:lnTo>
                  <a:pt x="60" y="35"/>
                </a:lnTo>
                <a:lnTo>
                  <a:pt x="49" y="35"/>
                </a:lnTo>
                <a:lnTo>
                  <a:pt x="36" y="48"/>
                </a:lnTo>
                <a:lnTo>
                  <a:pt x="25" y="48"/>
                </a:lnTo>
                <a:lnTo>
                  <a:pt x="13" y="48"/>
                </a:lnTo>
                <a:lnTo>
                  <a:pt x="13" y="35"/>
                </a:lnTo>
                <a:lnTo>
                  <a:pt x="13" y="24"/>
                </a:lnTo>
                <a:lnTo>
                  <a:pt x="13" y="35"/>
                </a:lnTo>
                <a:lnTo>
                  <a:pt x="25" y="35"/>
                </a:lnTo>
                <a:lnTo>
                  <a:pt x="36" y="24"/>
                </a:lnTo>
                <a:lnTo>
                  <a:pt x="49" y="24"/>
                </a:lnTo>
                <a:lnTo>
                  <a:pt x="49" y="11"/>
                </a:lnTo>
                <a:lnTo>
                  <a:pt x="60" y="0"/>
                </a:lnTo>
                <a:lnTo>
                  <a:pt x="49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91" name="Freeform 102"/>
          <p:cNvSpPr>
            <a:spLocks/>
          </p:cNvSpPr>
          <p:nvPr/>
        </p:nvSpPr>
        <p:spPr bwMode="auto">
          <a:xfrm>
            <a:off x="6427788" y="6329363"/>
            <a:ext cx="117475" cy="115887"/>
          </a:xfrm>
          <a:custGeom>
            <a:avLst/>
            <a:gdLst>
              <a:gd name="T0" fmla="*/ 49 w 74"/>
              <a:gd name="T1" fmla="*/ 12 h 73"/>
              <a:gd name="T2" fmla="*/ 37 w 74"/>
              <a:gd name="T3" fmla="*/ 23 h 73"/>
              <a:gd name="T4" fmla="*/ 25 w 74"/>
              <a:gd name="T5" fmla="*/ 36 h 73"/>
              <a:gd name="T6" fmla="*/ 13 w 74"/>
              <a:gd name="T7" fmla="*/ 36 h 73"/>
              <a:gd name="T8" fmla="*/ 13 w 74"/>
              <a:gd name="T9" fmla="*/ 48 h 73"/>
              <a:gd name="T10" fmla="*/ 0 w 74"/>
              <a:gd name="T11" fmla="*/ 36 h 73"/>
              <a:gd name="T12" fmla="*/ 13 w 74"/>
              <a:gd name="T13" fmla="*/ 48 h 73"/>
              <a:gd name="T14" fmla="*/ 25 w 74"/>
              <a:gd name="T15" fmla="*/ 60 h 73"/>
              <a:gd name="T16" fmla="*/ 37 w 74"/>
              <a:gd name="T17" fmla="*/ 72 h 73"/>
              <a:gd name="T18" fmla="*/ 49 w 74"/>
              <a:gd name="T19" fmla="*/ 60 h 73"/>
              <a:gd name="T20" fmla="*/ 61 w 74"/>
              <a:gd name="T21" fmla="*/ 60 h 73"/>
              <a:gd name="T22" fmla="*/ 61 w 74"/>
              <a:gd name="T23" fmla="*/ 60 h 73"/>
              <a:gd name="T24" fmla="*/ 61 w 74"/>
              <a:gd name="T25" fmla="*/ 48 h 73"/>
              <a:gd name="T26" fmla="*/ 73 w 74"/>
              <a:gd name="T27" fmla="*/ 23 h 73"/>
              <a:gd name="T28" fmla="*/ 73 w 74"/>
              <a:gd name="T29" fmla="*/ 23 h 73"/>
              <a:gd name="T30" fmla="*/ 73 w 74"/>
              <a:gd name="T31" fmla="*/ 23 h 73"/>
              <a:gd name="T32" fmla="*/ 61 w 74"/>
              <a:gd name="T33" fmla="*/ 23 h 73"/>
              <a:gd name="T34" fmla="*/ 61 w 74"/>
              <a:gd name="T35" fmla="*/ 36 h 73"/>
              <a:gd name="T36" fmla="*/ 49 w 74"/>
              <a:gd name="T37" fmla="*/ 48 h 73"/>
              <a:gd name="T38" fmla="*/ 49 w 74"/>
              <a:gd name="T39" fmla="*/ 60 h 73"/>
              <a:gd name="T40" fmla="*/ 49 w 74"/>
              <a:gd name="T41" fmla="*/ 60 h 73"/>
              <a:gd name="T42" fmla="*/ 25 w 74"/>
              <a:gd name="T43" fmla="*/ 60 h 73"/>
              <a:gd name="T44" fmla="*/ 13 w 74"/>
              <a:gd name="T45" fmla="*/ 48 h 73"/>
              <a:gd name="T46" fmla="*/ 0 w 74"/>
              <a:gd name="T47" fmla="*/ 48 h 73"/>
              <a:gd name="T48" fmla="*/ 25 w 74"/>
              <a:gd name="T49" fmla="*/ 48 h 73"/>
              <a:gd name="T50" fmla="*/ 37 w 74"/>
              <a:gd name="T51" fmla="*/ 48 h 73"/>
              <a:gd name="T52" fmla="*/ 37 w 74"/>
              <a:gd name="T53" fmla="*/ 36 h 73"/>
              <a:gd name="T54" fmla="*/ 49 w 74"/>
              <a:gd name="T55" fmla="*/ 36 h 73"/>
              <a:gd name="T56" fmla="*/ 49 w 74"/>
              <a:gd name="T57" fmla="*/ 23 h 73"/>
              <a:gd name="T58" fmla="*/ 49 w 74"/>
              <a:gd name="T59" fmla="*/ 12 h 73"/>
              <a:gd name="T60" fmla="*/ 49 w 74"/>
              <a:gd name="T61" fmla="*/ 0 h 73"/>
              <a:gd name="T62" fmla="*/ 49 w 74"/>
              <a:gd name="T63" fmla="*/ 0 h 73"/>
              <a:gd name="T64" fmla="*/ 49 w 74"/>
              <a:gd name="T65" fmla="*/ 12 h 73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74"/>
              <a:gd name="T100" fmla="*/ 0 h 73"/>
              <a:gd name="T101" fmla="*/ 74 w 74"/>
              <a:gd name="T102" fmla="*/ 73 h 73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74" h="73">
                <a:moveTo>
                  <a:pt x="49" y="12"/>
                </a:moveTo>
                <a:lnTo>
                  <a:pt x="49" y="12"/>
                </a:lnTo>
                <a:lnTo>
                  <a:pt x="49" y="23"/>
                </a:lnTo>
                <a:lnTo>
                  <a:pt x="37" y="23"/>
                </a:lnTo>
                <a:lnTo>
                  <a:pt x="25" y="36"/>
                </a:lnTo>
                <a:lnTo>
                  <a:pt x="13" y="36"/>
                </a:lnTo>
                <a:lnTo>
                  <a:pt x="13" y="48"/>
                </a:lnTo>
                <a:lnTo>
                  <a:pt x="0" y="36"/>
                </a:lnTo>
                <a:lnTo>
                  <a:pt x="13" y="48"/>
                </a:lnTo>
                <a:lnTo>
                  <a:pt x="25" y="60"/>
                </a:lnTo>
                <a:lnTo>
                  <a:pt x="37" y="72"/>
                </a:lnTo>
                <a:lnTo>
                  <a:pt x="49" y="72"/>
                </a:lnTo>
                <a:lnTo>
                  <a:pt x="49" y="60"/>
                </a:lnTo>
                <a:lnTo>
                  <a:pt x="61" y="60"/>
                </a:lnTo>
                <a:lnTo>
                  <a:pt x="61" y="48"/>
                </a:lnTo>
                <a:lnTo>
                  <a:pt x="73" y="36"/>
                </a:lnTo>
                <a:lnTo>
                  <a:pt x="73" y="23"/>
                </a:lnTo>
                <a:lnTo>
                  <a:pt x="61" y="23"/>
                </a:lnTo>
                <a:lnTo>
                  <a:pt x="61" y="36"/>
                </a:lnTo>
                <a:lnTo>
                  <a:pt x="61" y="48"/>
                </a:lnTo>
                <a:lnTo>
                  <a:pt x="49" y="48"/>
                </a:lnTo>
                <a:lnTo>
                  <a:pt x="49" y="60"/>
                </a:lnTo>
                <a:lnTo>
                  <a:pt x="37" y="60"/>
                </a:lnTo>
                <a:lnTo>
                  <a:pt x="25" y="60"/>
                </a:lnTo>
                <a:lnTo>
                  <a:pt x="13" y="48"/>
                </a:lnTo>
                <a:lnTo>
                  <a:pt x="0" y="48"/>
                </a:lnTo>
                <a:lnTo>
                  <a:pt x="13" y="48"/>
                </a:lnTo>
                <a:lnTo>
                  <a:pt x="25" y="48"/>
                </a:lnTo>
                <a:lnTo>
                  <a:pt x="37" y="48"/>
                </a:lnTo>
                <a:lnTo>
                  <a:pt x="37" y="36"/>
                </a:lnTo>
                <a:lnTo>
                  <a:pt x="49" y="36"/>
                </a:lnTo>
                <a:lnTo>
                  <a:pt x="49" y="23"/>
                </a:lnTo>
                <a:lnTo>
                  <a:pt x="49" y="12"/>
                </a:lnTo>
                <a:lnTo>
                  <a:pt x="49" y="0"/>
                </a:lnTo>
                <a:lnTo>
                  <a:pt x="49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92" name="Freeform 103"/>
          <p:cNvSpPr>
            <a:spLocks/>
          </p:cNvSpPr>
          <p:nvPr/>
        </p:nvSpPr>
        <p:spPr bwMode="auto">
          <a:xfrm>
            <a:off x="6583363" y="6405563"/>
            <a:ext cx="76200" cy="115887"/>
          </a:xfrm>
          <a:custGeom>
            <a:avLst/>
            <a:gdLst>
              <a:gd name="T0" fmla="*/ 35 w 48"/>
              <a:gd name="T1" fmla="*/ 0 h 73"/>
              <a:gd name="T2" fmla="*/ 23 w 48"/>
              <a:gd name="T3" fmla="*/ 24 h 73"/>
              <a:gd name="T4" fmla="*/ 11 w 48"/>
              <a:gd name="T5" fmla="*/ 36 h 73"/>
              <a:gd name="T6" fmla="*/ 0 w 48"/>
              <a:gd name="T7" fmla="*/ 36 h 73"/>
              <a:gd name="T8" fmla="*/ 0 w 48"/>
              <a:gd name="T9" fmla="*/ 48 h 73"/>
              <a:gd name="T10" fmla="*/ 0 w 48"/>
              <a:gd name="T11" fmla="*/ 60 h 73"/>
              <a:gd name="T12" fmla="*/ 0 w 48"/>
              <a:gd name="T13" fmla="*/ 60 h 73"/>
              <a:gd name="T14" fmla="*/ 0 w 48"/>
              <a:gd name="T15" fmla="*/ 60 h 73"/>
              <a:gd name="T16" fmla="*/ 11 w 48"/>
              <a:gd name="T17" fmla="*/ 72 h 73"/>
              <a:gd name="T18" fmla="*/ 23 w 48"/>
              <a:gd name="T19" fmla="*/ 72 h 73"/>
              <a:gd name="T20" fmla="*/ 35 w 48"/>
              <a:gd name="T21" fmla="*/ 60 h 73"/>
              <a:gd name="T22" fmla="*/ 47 w 48"/>
              <a:gd name="T23" fmla="*/ 60 h 73"/>
              <a:gd name="T24" fmla="*/ 47 w 48"/>
              <a:gd name="T25" fmla="*/ 48 h 73"/>
              <a:gd name="T26" fmla="*/ 47 w 48"/>
              <a:gd name="T27" fmla="*/ 36 h 73"/>
              <a:gd name="T28" fmla="*/ 47 w 48"/>
              <a:gd name="T29" fmla="*/ 24 h 73"/>
              <a:gd name="T30" fmla="*/ 47 w 48"/>
              <a:gd name="T31" fmla="*/ 12 h 73"/>
              <a:gd name="T32" fmla="*/ 47 w 48"/>
              <a:gd name="T33" fmla="*/ 12 h 73"/>
              <a:gd name="T34" fmla="*/ 47 w 48"/>
              <a:gd name="T35" fmla="*/ 12 h 73"/>
              <a:gd name="T36" fmla="*/ 47 w 48"/>
              <a:gd name="T37" fmla="*/ 24 h 73"/>
              <a:gd name="T38" fmla="*/ 47 w 48"/>
              <a:gd name="T39" fmla="*/ 36 h 73"/>
              <a:gd name="T40" fmla="*/ 47 w 48"/>
              <a:gd name="T41" fmla="*/ 48 h 73"/>
              <a:gd name="T42" fmla="*/ 35 w 48"/>
              <a:gd name="T43" fmla="*/ 60 h 73"/>
              <a:gd name="T44" fmla="*/ 11 w 48"/>
              <a:gd name="T45" fmla="*/ 60 h 73"/>
              <a:gd name="T46" fmla="*/ 0 w 48"/>
              <a:gd name="T47" fmla="*/ 48 h 73"/>
              <a:gd name="T48" fmla="*/ 0 w 48"/>
              <a:gd name="T49" fmla="*/ 48 h 73"/>
              <a:gd name="T50" fmla="*/ 0 w 48"/>
              <a:gd name="T51" fmla="*/ 60 h 73"/>
              <a:gd name="T52" fmla="*/ 0 w 48"/>
              <a:gd name="T53" fmla="*/ 60 h 73"/>
              <a:gd name="T54" fmla="*/ 11 w 48"/>
              <a:gd name="T55" fmla="*/ 48 h 73"/>
              <a:gd name="T56" fmla="*/ 11 w 48"/>
              <a:gd name="T57" fmla="*/ 48 h 73"/>
              <a:gd name="T58" fmla="*/ 23 w 48"/>
              <a:gd name="T59" fmla="*/ 36 h 73"/>
              <a:gd name="T60" fmla="*/ 35 w 48"/>
              <a:gd name="T61" fmla="*/ 24 h 73"/>
              <a:gd name="T62" fmla="*/ 35 w 48"/>
              <a:gd name="T63" fmla="*/ 0 h 73"/>
              <a:gd name="T64" fmla="*/ 35 w 48"/>
              <a:gd name="T65" fmla="*/ 0 h 73"/>
              <a:gd name="T66" fmla="*/ 35 w 48"/>
              <a:gd name="T67" fmla="*/ 0 h 73"/>
              <a:gd name="T68" fmla="*/ 35 w 48"/>
              <a:gd name="T69" fmla="*/ 0 h 7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48"/>
              <a:gd name="T106" fmla="*/ 0 h 73"/>
              <a:gd name="T107" fmla="*/ 48 w 48"/>
              <a:gd name="T108" fmla="*/ 73 h 7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48" h="73">
                <a:moveTo>
                  <a:pt x="35" y="0"/>
                </a:moveTo>
                <a:lnTo>
                  <a:pt x="35" y="0"/>
                </a:lnTo>
                <a:lnTo>
                  <a:pt x="35" y="12"/>
                </a:lnTo>
                <a:lnTo>
                  <a:pt x="23" y="24"/>
                </a:lnTo>
                <a:lnTo>
                  <a:pt x="11" y="36"/>
                </a:lnTo>
                <a:lnTo>
                  <a:pt x="0" y="36"/>
                </a:lnTo>
                <a:lnTo>
                  <a:pt x="0" y="48"/>
                </a:lnTo>
                <a:lnTo>
                  <a:pt x="0" y="60"/>
                </a:lnTo>
                <a:lnTo>
                  <a:pt x="11" y="72"/>
                </a:lnTo>
                <a:lnTo>
                  <a:pt x="23" y="72"/>
                </a:lnTo>
                <a:lnTo>
                  <a:pt x="35" y="60"/>
                </a:lnTo>
                <a:lnTo>
                  <a:pt x="47" y="60"/>
                </a:lnTo>
                <a:lnTo>
                  <a:pt x="47" y="48"/>
                </a:lnTo>
                <a:lnTo>
                  <a:pt x="47" y="36"/>
                </a:lnTo>
                <a:lnTo>
                  <a:pt x="47" y="24"/>
                </a:lnTo>
                <a:lnTo>
                  <a:pt x="47" y="12"/>
                </a:lnTo>
                <a:lnTo>
                  <a:pt x="47" y="24"/>
                </a:lnTo>
                <a:lnTo>
                  <a:pt x="47" y="36"/>
                </a:lnTo>
                <a:lnTo>
                  <a:pt x="47" y="48"/>
                </a:lnTo>
                <a:lnTo>
                  <a:pt x="35" y="48"/>
                </a:lnTo>
                <a:lnTo>
                  <a:pt x="35" y="60"/>
                </a:lnTo>
                <a:lnTo>
                  <a:pt x="23" y="60"/>
                </a:lnTo>
                <a:lnTo>
                  <a:pt x="11" y="60"/>
                </a:lnTo>
                <a:lnTo>
                  <a:pt x="0" y="48"/>
                </a:lnTo>
                <a:lnTo>
                  <a:pt x="0" y="60"/>
                </a:lnTo>
                <a:lnTo>
                  <a:pt x="11" y="48"/>
                </a:lnTo>
                <a:lnTo>
                  <a:pt x="11" y="36"/>
                </a:lnTo>
                <a:lnTo>
                  <a:pt x="23" y="36"/>
                </a:lnTo>
                <a:lnTo>
                  <a:pt x="35" y="24"/>
                </a:lnTo>
                <a:lnTo>
                  <a:pt x="35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93" name="Freeform 104"/>
          <p:cNvSpPr>
            <a:spLocks/>
          </p:cNvSpPr>
          <p:nvPr/>
        </p:nvSpPr>
        <p:spPr bwMode="auto">
          <a:xfrm>
            <a:off x="6696075" y="6481763"/>
            <a:ext cx="117475" cy="115887"/>
          </a:xfrm>
          <a:custGeom>
            <a:avLst/>
            <a:gdLst>
              <a:gd name="T0" fmla="*/ 36 w 74"/>
              <a:gd name="T1" fmla="*/ 0 h 73"/>
              <a:gd name="T2" fmla="*/ 36 w 74"/>
              <a:gd name="T3" fmla="*/ 0 h 73"/>
              <a:gd name="T4" fmla="*/ 25 w 74"/>
              <a:gd name="T5" fmla="*/ 12 h 73"/>
              <a:gd name="T6" fmla="*/ 25 w 74"/>
              <a:gd name="T7" fmla="*/ 24 h 73"/>
              <a:gd name="T8" fmla="*/ 25 w 74"/>
              <a:gd name="T9" fmla="*/ 24 h 73"/>
              <a:gd name="T10" fmla="*/ 25 w 74"/>
              <a:gd name="T11" fmla="*/ 24 h 73"/>
              <a:gd name="T12" fmla="*/ 25 w 74"/>
              <a:gd name="T13" fmla="*/ 36 h 73"/>
              <a:gd name="T14" fmla="*/ 13 w 74"/>
              <a:gd name="T15" fmla="*/ 36 h 73"/>
              <a:gd name="T16" fmla="*/ 0 w 74"/>
              <a:gd name="T17" fmla="*/ 49 h 73"/>
              <a:gd name="T18" fmla="*/ 0 w 74"/>
              <a:gd name="T19" fmla="*/ 49 h 73"/>
              <a:gd name="T20" fmla="*/ 0 w 74"/>
              <a:gd name="T21" fmla="*/ 60 h 73"/>
              <a:gd name="T22" fmla="*/ 0 w 74"/>
              <a:gd name="T23" fmla="*/ 60 h 73"/>
              <a:gd name="T24" fmla="*/ 0 w 74"/>
              <a:gd name="T25" fmla="*/ 60 h 73"/>
              <a:gd name="T26" fmla="*/ 13 w 74"/>
              <a:gd name="T27" fmla="*/ 72 h 73"/>
              <a:gd name="T28" fmla="*/ 13 w 74"/>
              <a:gd name="T29" fmla="*/ 72 h 73"/>
              <a:gd name="T30" fmla="*/ 25 w 74"/>
              <a:gd name="T31" fmla="*/ 72 h 73"/>
              <a:gd name="T32" fmla="*/ 25 w 74"/>
              <a:gd name="T33" fmla="*/ 72 h 73"/>
              <a:gd name="T34" fmla="*/ 25 w 74"/>
              <a:gd name="T35" fmla="*/ 72 h 73"/>
              <a:gd name="T36" fmla="*/ 25 w 74"/>
              <a:gd name="T37" fmla="*/ 72 h 73"/>
              <a:gd name="T38" fmla="*/ 36 w 74"/>
              <a:gd name="T39" fmla="*/ 72 h 73"/>
              <a:gd name="T40" fmla="*/ 36 w 74"/>
              <a:gd name="T41" fmla="*/ 60 h 73"/>
              <a:gd name="T42" fmla="*/ 49 w 74"/>
              <a:gd name="T43" fmla="*/ 60 h 73"/>
              <a:gd name="T44" fmla="*/ 49 w 74"/>
              <a:gd name="T45" fmla="*/ 49 h 73"/>
              <a:gd name="T46" fmla="*/ 60 w 74"/>
              <a:gd name="T47" fmla="*/ 36 h 73"/>
              <a:gd name="T48" fmla="*/ 73 w 74"/>
              <a:gd name="T49" fmla="*/ 24 h 73"/>
              <a:gd name="T50" fmla="*/ 73 w 74"/>
              <a:gd name="T51" fmla="*/ 24 h 73"/>
              <a:gd name="T52" fmla="*/ 73 w 74"/>
              <a:gd name="T53" fmla="*/ 24 h 73"/>
              <a:gd name="T54" fmla="*/ 73 w 74"/>
              <a:gd name="T55" fmla="*/ 24 h 73"/>
              <a:gd name="T56" fmla="*/ 60 w 74"/>
              <a:gd name="T57" fmla="*/ 24 h 73"/>
              <a:gd name="T58" fmla="*/ 60 w 74"/>
              <a:gd name="T59" fmla="*/ 24 h 73"/>
              <a:gd name="T60" fmla="*/ 60 w 74"/>
              <a:gd name="T61" fmla="*/ 24 h 73"/>
              <a:gd name="T62" fmla="*/ 60 w 74"/>
              <a:gd name="T63" fmla="*/ 24 h 73"/>
              <a:gd name="T64" fmla="*/ 60 w 74"/>
              <a:gd name="T65" fmla="*/ 24 h 73"/>
              <a:gd name="T66" fmla="*/ 49 w 74"/>
              <a:gd name="T67" fmla="*/ 24 h 73"/>
              <a:gd name="T68" fmla="*/ 49 w 74"/>
              <a:gd name="T69" fmla="*/ 36 h 73"/>
              <a:gd name="T70" fmla="*/ 36 w 74"/>
              <a:gd name="T71" fmla="*/ 49 h 73"/>
              <a:gd name="T72" fmla="*/ 25 w 74"/>
              <a:gd name="T73" fmla="*/ 60 h 73"/>
              <a:gd name="T74" fmla="*/ 25 w 74"/>
              <a:gd name="T75" fmla="*/ 60 h 73"/>
              <a:gd name="T76" fmla="*/ 25 w 74"/>
              <a:gd name="T77" fmla="*/ 60 h 73"/>
              <a:gd name="T78" fmla="*/ 25 w 74"/>
              <a:gd name="T79" fmla="*/ 60 h 73"/>
              <a:gd name="T80" fmla="*/ 25 w 74"/>
              <a:gd name="T81" fmla="*/ 60 h 73"/>
              <a:gd name="T82" fmla="*/ 13 w 74"/>
              <a:gd name="T83" fmla="*/ 60 h 73"/>
              <a:gd name="T84" fmla="*/ 13 w 74"/>
              <a:gd name="T85" fmla="*/ 49 h 73"/>
              <a:gd name="T86" fmla="*/ 13 w 74"/>
              <a:gd name="T87" fmla="*/ 49 h 73"/>
              <a:gd name="T88" fmla="*/ 0 w 74"/>
              <a:gd name="T89" fmla="*/ 49 h 73"/>
              <a:gd name="T90" fmla="*/ 0 w 74"/>
              <a:gd name="T91" fmla="*/ 60 h 73"/>
              <a:gd name="T92" fmla="*/ 13 w 74"/>
              <a:gd name="T93" fmla="*/ 60 h 73"/>
              <a:gd name="T94" fmla="*/ 13 w 74"/>
              <a:gd name="T95" fmla="*/ 60 h 73"/>
              <a:gd name="T96" fmla="*/ 13 w 74"/>
              <a:gd name="T97" fmla="*/ 60 h 73"/>
              <a:gd name="T98" fmla="*/ 25 w 74"/>
              <a:gd name="T99" fmla="*/ 49 h 73"/>
              <a:gd name="T100" fmla="*/ 25 w 74"/>
              <a:gd name="T101" fmla="*/ 36 h 73"/>
              <a:gd name="T102" fmla="*/ 25 w 74"/>
              <a:gd name="T103" fmla="*/ 24 h 73"/>
              <a:gd name="T104" fmla="*/ 25 w 74"/>
              <a:gd name="T105" fmla="*/ 24 h 73"/>
              <a:gd name="T106" fmla="*/ 25 w 74"/>
              <a:gd name="T107" fmla="*/ 24 h 73"/>
              <a:gd name="T108" fmla="*/ 36 w 74"/>
              <a:gd name="T109" fmla="*/ 12 h 73"/>
              <a:gd name="T110" fmla="*/ 36 w 74"/>
              <a:gd name="T111" fmla="*/ 0 h 73"/>
              <a:gd name="T112" fmla="*/ 36 w 74"/>
              <a:gd name="T113" fmla="*/ 0 h 73"/>
              <a:gd name="T114" fmla="*/ 36 w 74"/>
              <a:gd name="T115" fmla="*/ 0 h 73"/>
              <a:gd name="T116" fmla="*/ 36 w 74"/>
              <a:gd name="T117" fmla="*/ 0 h 73"/>
              <a:gd name="T118" fmla="*/ 36 w 74"/>
              <a:gd name="T119" fmla="*/ 0 h 73"/>
              <a:gd name="T120" fmla="*/ 36 w 74"/>
              <a:gd name="T121" fmla="*/ 0 h 73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74"/>
              <a:gd name="T184" fmla="*/ 0 h 73"/>
              <a:gd name="T185" fmla="*/ 74 w 74"/>
              <a:gd name="T186" fmla="*/ 73 h 73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74" h="73">
                <a:moveTo>
                  <a:pt x="36" y="0"/>
                </a:moveTo>
                <a:lnTo>
                  <a:pt x="36" y="0"/>
                </a:lnTo>
                <a:lnTo>
                  <a:pt x="25" y="12"/>
                </a:lnTo>
                <a:lnTo>
                  <a:pt x="25" y="24"/>
                </a:lnTo>
                <a:lnTo>
                  <a:pt x="25" y="36"/>
                </a:lnTo>
                <a:lnTo>
                  <a:pt x="13" y="36"/>
                </a:lnTo>
                <a:lnTo>
                  <a:pt x="0" y="49"/>
                </a:lnTo>
                <a:lnTo>
                  <a:pt x="0" y="60"/>
                </a:lnTo>
                <a:lnTo>
                  <a:pt x="13" y="72"/>
                </a:lnTo>
                <a:lnTo>
                  <a:pt x="25" y="72"/>
                </a:lnTo>
                <a:lnTo>
                  <a:pt x="36" y="72"/>
                </a:lnTo>
                <a:lnTo>
                  <a:pt x="36" y="60"/>
                </a:lnTo>
                <a:lnTo>
                  <a:pt x="49" y="60"/>
                </a:lnTo>
                <a:lnTo>
                  <a:pt x="49" y="49"/>
                </a:lnTo>
                <a:lnTo>
                  <a:pt x="60" y="36"/>
                </a:lnTo>
                <a:lnTo>
                  <a:pt x="73" y="24"/>
                </a:lnTo>
                <a:lnTo>
                  <a:pt x="60" y="24"/>
                </a:lnTo>
                <a:lnTo>
                  <a:pt x="49" y="24"/>
                </a:lnTo>
                <a:lnTo>
                  <a:pt x="49" y="36"/>
                </a:lnTo>
                <a:lnTo>
                  <a:pt x="36" y="49"/>
                </a:lnTo>
                <a:lnTo>
                  <a:pt x="25" y="60"/>
                </a:lnTo>
                <a:lnTo>
                  <a:pt x="13" y="60"/>
                </a:lnTo>
                <a:lnTo>
                  <a:pt x="13" y="49"/>
                </a:lnTo>
                <a:lnTo>
                  <a:pt x="0" y="49"/>
                </a:lnTo>
                <a:lnTo>
                  <a:pt x="0" y="60"/>
                </a:lnTo>
                <a:lnTo>
                  <a:pt x="13" y="60"/>
                </a:lnTo>
                <a:lnTo>
                  <a:pt x="25" y="49"/>
                </a:lnTo>
                <a:lnTo>
                  <a:pt x="25" y="36"/>
                </a:lnTo>
                <a:lnTo>
                  <a:pt x="25" y="24"/>
                </a:lnTo>
                <a:lnTo>
                  <a:pt x="36" y="12"/>
                </a:lnTo>
                <a:lnTo>
                  <a:pt x="36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94" name="Freeform 105"/>
          <p:cNvSpPr>
            <a:spLocks/>
          </p:cNvSpPr>
          <p:nvPr/>
        </p:nvSpPr>
        <p:spPr bwMode="auto">
          <a:xfrm>
            <a:off x="6886575" y="6538913"/>
            <a:ext cx="79375" cy="117475"/>
          </a:xfrm>
          <a:custGeom>
            <a:avLst/>
            <a:gdLst>
              <a:gd name="T0" fmla="*/ 13 w 50"/>
              <a:gd name="T1" fmla="*/ 0 h 74"/>
              <a:gd name="T2" fmla="*/ 13 w 50"/>
              <a:gd name="T3" fmla="*/ 0 h 74"/>
              <a:gd name="T4" fmla="*/ 13 w 50"/>
              <a:gd name="T5" fmla="*/ 13 h 74"/>
              <a:gd name="T6" fmla="*/ 0 w 50"/>
              <a:gd name="T7" fmla="*/ 24 h 74"/>
              <a:gd name="T8" fmla="*/ 0 w 50"/>
              <a:gd name="T9" fmla="*/ 36 h 74"/>
              <a:gd name="T10" fmla="*/ 0 w 50"/>
              <a:gd name="T11" fmla="*/ 36 h 74"/>
              <a:gd name="T12" fmla="*/ 0 w 50"/>
              <a:gd name="T13" fmla="*/ 49 h 74"/>
              <a:gd name="T14" fmla="*/ 0 w 50"/>
              <a:gd name="T15" fmla="*/ 49 h 74"/>
              <a:gd name="T16" fmla="*/ 0 w 50"/>
              <a:gd name="T17" fmla="*/ 49 h 74"/>
              <a:gd name="T18" fmla="*/ 0 w 50"/>
              <a:gd name="T19" fmla="*/ 60 h 74"/>
              <a:gd name="T20" fmla="*/ 0 w 50"/>
              <a:gd name="T21" fmla="*/ 60 h 74"/>
              <a:gd name="T22" fmla="*/ 0 w 50"/>
              <a:gd name="T23" fmla="*/ 73 h 74"/>
              <a:gd name="T24" fmla="*/ 13 w 50"/>
              <a:gd name="T25" fmla="*/ 73 h 74"/>
              <a:gd name="T26" fmla="*/ 13 w 50"/>
              <a:gd name="T27" fmla="*/ 73 h 74"/>
              <a:gd name="T28" fmla="*/ 13 w 50"/>
              <a:gd name="T29" fmla="*/ 73 h 74"/>
              <a:gd name="T30" fmla="*/ 13 w 50"/>
              <a:gd name="T31" fmla="*/ 73 h 74"/>
              <a:gd name="T32" fmla="*/ 13 w 50"/>
              <a:gd name="T33" fmla="*/ 73 h 74"/>
              <a:gd name="T34" fmla="*/ 25 w 50"/>
              <a:gd name="T35" fmla="*/ 73 h 74"/>
              <a:gd name="T36" fmla="*/ 25 w 50"/>
              <a:gd name="T37" fmla="*/ 60 h 74"/>
              <a:gd name="T38" fmla="*/ 25 w 50"/>
              <a:gd name="T39" fmla="*/ 60 h 74"/>
              <a:gd name="T40" fmla="*/ 37 w 50"/>
              <a:gd name="T41" fmla="*/ 49 h 74"/>
              <a:gd name="T42" fmla="*/ 37 w 50"/>
              <a:gd name="T43" fmla="*/ 49 h 74"/>
              <a:gd name="T44" fmla="*/ 37 w 50"/>
              <a:gd name="T45" fmla="*/ 36 h 74"/>
              <a:gd name="T46" fmla="*/ 37 w 50"/>
              <a:gd name="T47" fmla="*/ 36 h 74"/>
              <a:gd name="T48" fmla="*/ 49 w 50"/>
              <a:gd name="T49" fmla="*/ 24 h 74"/>
              <a:gd name="T50" fmla="*/ 49 w 50"/>
              <a:gd name="T51" fmla="*/ 13 h 74"/>
              <a:gd name="T52" fmla="*/ 49 w 50"/>
              <a:gd name="T53" fmla="*/ 13 h 74"/>
              <a:gd name="T54" fmla="*/ 37 w 50"/>
              <a:gd name="T55" fmla="*/ 13 h 74"/>
              <a:gd name="T56" fmla="*/ 37 w 50"/>
              <a:gd name="T57" fmla="*/ 0 h 74"/>
              <a:gd name="T58" fmla="*/ 37 w 50"/>
              <a:gd name="T59" fmla="*/ 0 h 74"/>
              <a:gd name="T60" fmla="*/ 37 w 50"/>
              <a:gd name="T61" fmla="*/ 0 h 74"/>
              <a:gd name="T62" fmla="*/ 37 w 50"/>
              <a:gd name="T63" fmla="*/ 13 h 74"/>
              <a:gd name="T64" fmla="*/ 37 w 50"/>
              <a:gd name="T65" fmla="*/ 13 h 74"/>
              <a:gd name="T66" fmla="*/ 37 w 50"/>
              <a:gd name="T67" fmla="*/ 13 h 74"/>
              <a:gd name="T68" fmla="*/ 37 w 50"/>
              <a:gd name="T69" fmla="*/ 24 h 74"/>
              <a:gd name="T70" fmla="*/ 37 w 50"/>
              <a:gd name="T71" fmla="*/ 36 h 74"/>
              <a:gd name="T72" fmla="*/ 37 w 50"/>
              <a:gd name="T73" fmla="*/ 36 h 74"/>
              <a:gd name="T74" fmla="*/ 25 w 50"/>
              <a:gd name="T75" fmla="*/ 36 h 74"/>
              <a:gd name="T76" fmla="*/ 25 w 50"/>
              <a:gd name="T77" fmla="*/ 49 h 74"/>
              <a:gd name="T78" fmla="*/ 25 w 50"/>
              <a:gd name="T79" fmla="*/ 49 h 74"/>
              <a:gd name="T80" fmla="*/ 13 w 50"/>
              <a:gd name="T81" fmla="*/ 60 h 74"/>
              <a:gd name="T82" fmla="*/ 13 w 50"/>
              <a:gd name="T83" fmla="*/ 60 h 74"/>
              <a:gd name="T84" fmla="*/ 13 w 50"/>
              <a:gd name="T85" fmla="*/ 60 h 74"/>
              <a:gd name="T86" fmla="*/ 13 w 50"/>
              <a:gd name="T87" fmla="*/ 60 h 74"/>
              <a:gd name="T88" fmla="*/ 13 w 50"/>
              <a:gd name="T89" fmla="*/ 60 h 74"/>
              <a:gd name="T90" fmla="*/ 13 w 50"/>
              <a:gd name="T91" fmla="*/ 60 h 74"/>
              <a:gd name="T92" fmla="*/ 13 w 50"/>
              <a:gd name="T93" fmla="*/ 60 h 74"/>
              <a:gd name="T94" fmla="*/ 13 w 50"/>
              <a:gd name="T95" fmla="*/ 60 h 74"/>
              <a:gd name="T96" fmla="*/ 13 w 50"/>
              <a:gd name="T97" fmla="*/ 60 h 74"/>
              <a:gd name="T98" fmla="*/ 13 w 50"/>
              <a:gd name="T99" fmla="*/ 49 h 74"/>
              <a:gd name="T100" fmla="*/ 13 w 50"/>
              <a:gd name="T101" fmla="*/ 49 h 74"/>
              <a:gd name="T102" fmla="*/ 13 w 50"/>
              <a:gd name="T103" fmla="*/ 49 h 74"/>
              <a:gd name="T104" fmla="*/ 13 w 50"/>
              <a:gd name="T105" fmla="*/ 36 h 74"/>
              <a:gd name="T106" fmla="*/ 13 w 50"/>
              <a:gd name="T107" fmla="*/ 36 h 74"/>
              <a:gd name="T108" fmla="*/ 13 w 50"/>
              <a:gd name="T109" fmla="*/ 36 h 74"/>
              <a:gd name="T110" fmla="*/ 13 w 50"/>
              <a:gd name="T111" fmla="*/ 24 h 74"/>
              <a:gd name="T112" fmla="*/ 13 w 50"/>
              <a:gd name="T113" fmla="*/ 13 h 74"/>
              <a:gd name="T114" fmla="*/ 13 w 50"/>
              <a:gd name="T115" fmla="*/ 13 h 74"/>
              <a:gd name="T116" fmla="*/ 13 w 50"/>
              <a:gd name="T117" fmla="*/ 0 h 74"/>
              <a:gd name="T118" fmla="*/ 13 w 50"/>
              <a:gd name="T119" fmla="*/ 0 h 74"/>
              <a:gd name="T120" fmla="*/ 13 w 50"/>
              <a:gd name="T121" fmla="*/ 0 h 74"/>
              <a:gd name="T122" fmla="*/ 13 w 50"/>
              <a:gd name="T123" fmla="*/ 0 h 74"/>
              <a:gd name="T124" fmla="*/ 13 w 50"/>
              <a:gd name="T125" fmla="*/ 0 h 7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50"/>
              <a:gd name="T190" fmla="*/ 0 h 74"/>
              <a:gd name="T191" fmla="*/ 50 w 50"/>
              <a:gd name="T192" fmla="*/ 74 h 74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50" h="74">
                <a:moveTo>
                  <a:pt x="13" y="0"/>
                </a:moveTo>
                <a:lnTo>
                  <a:pt x="13" y="0"/>
                </a:lnTo>
                <a:lnTo>
                  <a:pt x="13" y="13"/>
                </a:lnTo>
                <a:lnTo>
                  <a:pt x="0" y="24"/>
                </a:lnTo>
                <a:lnTo>
                  <a:pt x="0" y="36"/>
                </a:lnTo>
                <a:lnTo>
                  <a:pt x="0" y="49"/>
                </a:lnTo>
                <a:lnTo>
                  <a:pt x="0" y="60"/>
                </a:lnTo>
                <a:lnTo>
                  <a:pt x="0" y="73"/>
                </a:lnTo>
                <a:lnTo>
                  <a:pt x="13" y="73"/>
                </a:lnTo>
                <a:lnTo>
                  <a:pt x="25" y="73"/>
                </a:lnTo>
                <a:lnTo>
                  <a:pt x="25" y="60"/>
                </a:lnTo>
                <a:lnTo>
                  <a:pt x="37" y="49"/>
                </a:lnTo>
                <a:lnTo>
                  <a:pt x="37" y="36"/>
                </a:lnTo>
                <a:lnTo>
                  <a:pt x="49" y="24"/>
                </a:lnTo>
                <a:lnTo>
                  <a:pt x="49" y="13"/>
                </a:lnTo>
                <a:lnTo>
                  <a:pt x="37" y="13"/>
                </a:lnTo>
                <a:lnTo>
                  <a:pt x="37" y="0"/>
                </a:lnTo>
                <a:lnTo>
                  <a:pt x="37" y="13"/>
                </a:lnTo>
                <a:lnTo>
                  <a:pt x="37" y="24"/>
                </a:lnTo>
                <a:lnTo>
                  <a:pt x="37" y="36"/>
                </a:lnTo>
                <a:lnTo>
                  <a:pt x="25" y="36"/>
                </a:lnTo>
                <a:lnTo>
                  <a:pt x="25" y="49"/>
                </a:lnTo>
                <a:lnTo>
                  <a:pt x="13" y="60"/>
                </a:lnTo>
                <a:lnTo>
                  <a:pt x="13" y="49"/>
                </a:lnTo>
                <a:lnTo>
                  <a:pt x="13" y="36"/>
                </a:lnTo>
                <a:lnTo>
                  <a:pt x="13" y="24"/>
                </a:lnTo>
                <a:lnTo>
                  <a:pt x="13" y="13"/>
                </a:lnTo>
                <a:lnTo>
                  <a:pt x="13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95" name="Freeform 106"/>
          <p:cNvSpPr>
            <a:spLocks/>
          </p:cNvSpPr>
          <p:nvPr/>
        </p:nvSpPr>
        <p:spPr bwMode="auto">
          <a:xfrm>
            <a:off x="6983413" y="6559550"/>
            <a:ext cx="115887" cy="96838"/>
          </a:xfrm>
          <a:custGeom>
            <a:avLst/>
            <a:gdLst>
              <a:gd name="T0" fmla="*/ 37 w 73"/>
              <a:gd name="T1" fmla="*/ 0 h 61"/>
              <a:gd name="T2" fmla="*/ 37 w 73"/>
              <a:gd name="T3" fmla="*/ 23 h 61"/>
              <a:gd name="T4" fmla="*/ 37 w 73"/>
              <a:gd name="T5" fmla="*/ 23 h 61"/>
              <a:gd name="T6" fmla="*/ 24 w 73"/>
              <a:gd name="T7" fmla="*/ 36 h 61"/>
              <a:gd name="T8" fmla="*/ 12 w 73"/>
              <a:gd name="T9" fmla="*/ 36 h 61"/>
              <a:gd name="T10" fmla="*/ 0 w 73"/>
              <a:gd name="T11" fmla="*/ 47 h 61"/>
              <a:gd name="T12" fmla="*/ 0 w 73"/>
              <a:gd name="T13" fmla="*/ 47 h 61"/>
              <a:gd name="T14" fmla="*/ 12 w 73"/>
              <a:gd name="T15" fmla="*/ 47 h 61"/>
              <a:gd name="T16" fmla="*/ 24 w 73"/>
              <a:gd name="T17" fmla="*/ 60 h 61"/>
              <a:gd name="T18" fmla="*/ 37 w 73"/>
              <a:gd name="T19" fmla="*/ 60 h 61"/>
              <a:gd name="T20" fmla="*/ 48 w 73"/>
              <a:gd name="T21" fmla="*/ 47 h 61"/>
              <a:gd name="T22" fmla="*/ 48 w 73"/>
              <a:gd name="T23" fmla="*/ 47 h 61"/>
              <a:gd name="T24" fmla="*/ 60 w 73"/>
              <a:gd name="T25" fmla="*/ 23 h 61"/>
              <a:gd name="T26" fmla="*/ 72 w 73"/>
              <a:gd name="T27" fmla="*/ 23 h 61"/>
              <a:gd name="T28" fmla="*/ 72 w 73"/>
              <a:gd name="T29" fmla="*/ 0 h 61"/>
              <a:gd name="T30" fmla="*/ 72 w 73"/>
              <a:gd name="T31" fmla="*/ 0 h 61"/>
              <a:gd name="T32" fmla="*/ 60 w 73"/>
              <a:gd name="T33" fmla="*/ 0 h 61"/>
              <a:gd name="T34" fmla="*/ 60 w 73"/>
              <a:gd name="T35" fmla="*/ 11 h 61"/>
              <a:gd name="T36" fmla="*/ 60 w 73"/>
              <a:gd name="T37" fmla="*/ 23 h 61"/>
              <a:gd name="T38" fmla="*/ 48 w 73"/>
              <a:gd name="T39" fmla="*/ 36 h 61"/>
              <a:gd name="T40" fmla="*/ 37 w 73"/>
              <a:gd name="T41" fmla="*/ 47 h 61"/>
              <a:gd name="T42" fmla="*/ 37 w 73"/>
              <a:gd name="T43" fmla="*/ 47 h 61"/>
              <a:gd name="T44" fmla="*/ 12 w 73"/>
              <a:gd name="T45" fmla="*/ 47 h 61"/>
              <a:gd name="T46" fmla="*/ 12 w 73"/>
              <a:gd name="T47" fmla="*/ 47 h 61"/>
              <a:gd name="T48" fmla="*/ 12 w 73"/>
              <a:gd name="T49" fmla="*/ 47 h 61"/>
              <a:gd name="T50" fmla="*/ 12 w 73"/>
              <a:gd name="T51" fmla="*/ 47 h 61"/>
              <a:gd name="T52" fmla="*/ 12 w 73"/>
              <a:gd name="T53" fmla="*/ 47 h 61"/>
              <a:gd name="T54" fmla="*/ 24 w 73"/>
              <a:gd name="T55" fmla="*/ 47 h 61"/>
              <a:gd name="T56" fmla="*/ 37 w 73"/>
              <a:gd name="T57" fmla="*/ 36 h 61"/>
              <a:gd name="T58" fmla="*/ 37 w 73"/>
              <a:gd name="T59" fmla="*/ 23 h 61"/>
              <a:gd name="T60" fmla="*/ 37 w 73"/>
              <a:gd name="T61" fmla="*/ 0 h 61"/>
              <a:gd name="T62" fmla="*/ 37 w 73"/>
              <a:gd name="T63" fmla="*/ 0 h 61"/>
              <a:gd name="T64" fmla="*/ 37 w 73"/>
              <a:gd name="T65" fmla="*/ 0 h 61"/>
              <a:gd name="T66" fmla="*/ 37 w 73"/>
              <a:gd name="T67" fmla="*/ 0 h 6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73"/>
              <a:gd name="T103" fmla="*/ 0 h 61"/>
              <a:gd name="T104" fmla="*/ 73 w 73"/>
              <a:gd name="T105" fmla="*/ 61 h 61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73" h="61">
                <a:moveTo>
                  <a:pt x="37" y="0"/>
                </a:moveTo>
                <a:lnTo>
                  <a:pt x="37" y="0"/>
                </a:lnTo>
                <a:lnTo>
                  <a:pt x="37" y="23"/>
                </a:lnTo>
                <a:lnTo>
                  <a:pt x="24" y="23"/>
                </a:lnTo>
                <a:lnTo>
                  <a:pt x="24" y="36"/>
                </a:lnTo>
                <a:lnTo>
                  <a:pt x="12" y="36"/>
                </a:lnTo>
                <a:lnTo>
                  <a:pt x="12" y="47"/>
                </a:lnTo>
                <a:lnTo>
                  <a:pt x="0" y="47"/>
                </a:lnTo>
                <a:lnTo>
                  <a:pt x="12" y="47"/>
                </a:lnTo>
                <a:lnTo>
                  <a:pt x="12" y="60"/>
                </a:lnTo>
                <a:lnTo>
                  <a:pt x="24" y="60"/>
                </a:lnTo>
                <a:lnTo>
                  <a:pt x="37" y="60"/>
                </a:lnTo>
                <a:lnTo>
                  <a:pt x="48" y="47"/>
                </a:lnTo>
                <a:lnTo>
                  <a:pt x="60" y="36"/>
                </a:lnTo>
                <a:lnTo>
                  <a:pt x="60" y="23"/>
                </a:lnTo>
                <a:lnTo>
                  <a:pt x="72" y="23"/>
                </a:lnTo>
                <a:lnTo>
                  <a:pt x="72" y="11"/>
                </a:lnTo>
                <a:lnTo>
                  <a:pt x="72" y="0"/>
                </a:lnTo>
                <a:lnTo>
                  <a:pt x="60" y="0"/>
                </a:lnTo>
                <a:lnTo>
                  <a:pt x="60" y="11"/>
                </a:lnTo>
                <a:lnTo>
                  <a:pt x="60" y="23"/>
                </a:lnTo>
                <a:lnTo>
                  <a:pt x="48" y="36"/>
                </a:lnTo>
                <a:lnTo>
                  <a:pt x="48" y="47"/>
                </a:lnTo>
                <a:lnTo>
                  <a:pt x="37" y="47"/>
                </a:lnTo>
                <a:lnTo>
                  <a:pt x="24" y="47"/>
                </a:lnTo>
                <a:lnTo>
                  <a:pt x="12" y="47"/>
                </a:lnTo>
                <a:lnTo>
                  <a:pt x="24" y="47"/>
                </a:lnTo>
                <a:lnTo>
                  <a:pt x="37" y="36"/>
                </a:lnTo>
                <a:lnTo>
                  <a:pt x="37" y="23"/>
                </a:lnTo>
                <a:lnTo>
                  <a:pt x="37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96" name="Freeform 107"/>
          <p:cNvSpPr>
            <a:spLocks/>
          </p:cNvSpPr>
          <p:nvPr/>
        </p:nvSpPr>
        <p:spPr bwMode="auto">
          <a:xfrm>
            <a:off x="7137400" y="6559550"/>
            <a:ext cx="57150" cy="76200"/>
          </a:xfrm>
          <a:custGeom>
            <a:avLst/>
            <a:gdLst>
              <a:gd name="T0" fmla="*/ 0 w 36"/>
              <a:gd name="T1" fmla="*/ 11 h 48"/>
              <a:gd name="T2" fmla="*/ 0 w 36"/>
              <a:gd name="T3" fmla="*/ 11 h 48"/>
              <a:gd name="T4" fmla="*/ 0 w 36"/>
              <a:gd name="T5" fmla="*/ 23 h 48"/>
              <a:gd name="T6" fmla="*/ 0 w 36"/>
              <a:gd name="T7" fmla="*/ 23 h 48"/>
              <a:gd name="T8" fmla="*/ 0 w 36"/>
              <a:gd name="T9" fmla="*/ 36 h 48"/>
              <a:gd name="T10" fmla="*/ 0 w 36"/>
              <a:gd name="T11" fmla="*/ 47 h 48"/>
              <a:gd name="T12" fmla="*/ 11 w 36"/>
              <a:gd name="T13" fmla="*/ 47 h 48"/>
              <a:gd name="T14" fmla="*/ 11 w 36"/>
              <a:gd name="T15" fmla="*/ 47 h 48"/>
              <a:gd name="T16" fmla="*/ 24 w 36"/>
              <a:gd name="T17" fmla="*/ 47 h 48"/>
              <a:gd name="T18" fmla="*/ 24 w 36"/>
              <a:gd name="T19" fmla="*/ 47 h 48"/>
              <a:gd name="T20" fmla="*/ 24 w 36"/>
              <a:gd name="T21" fmla="*/ 47 h 48"/>
              <a:gd name="T22" fmla="*/ 35 w 36"/>
              <a:gd name="T23" fmla="*/ 47 h 48"/>
              <a:gd name="T24" fmla="*/ 35 w 36"/>
              <a:gd name="T25" fmla="*/ 47 h 48"/>
              <a:gd name="T26" fmla="*/ 35 w 36"/>
              <a:gd name="T27" fmla="*/ 36 h 48"/>
              <a:gd name="T28" fmla="*/ 35 w 36"/>
              <a:gd name="T29" fmla="*/ 36 h 48"/>
              <a:gd name="T30" fmla="*/ 35 w 36"/>
              <a:gd name="T31" fmla="*/ 23 h 48"/>
              <a:gd name="T32" fmla="*/ 35 w 36"/>
              <a:gd name="T33" fmla="*/ 23 h 48"/>
              <a:gd name="T34" fmla="*/ 35 w 36"/>
              <a:gd name="T35" fmla="*/ 11 h 48"/>
              <a:gd name="T36" fmla="*/ 35 w 36"/>
              <a:gd name="T37" fmla="*/ 0 h 48"/>
              <a:gd name="T38" fmla="*/ 35 w 36"/>
              <a:gd name="T39" fmla="*/ 0 h 48"/>
              <a:gd name="T40" fmla="*/ 35 w 36"/>
              <a:gd name="T41" fmla="*/ 0 h 48"/>
              <a:gd name="T42" fmla="*/ 35 w 36"/>
              <a:gd name="T43" fmla="*/ 0 h 48"/>
              <a:gd name="T44" fmla="*/ 35 w 36"/>
              <a:gd name="T45" fmla="*/ 0 h 48"/>
              <a:gd name="T46" fmla="*/ 35 w 36"/>
              <a:gd name="T47" fmla="*/ 0 h 48"/>
              <a:gd name="T48" fmla="*/ 35 w 36"/>
              <a:gd name="T49" fmla="*/ 0 h 48"/>
              <a:gd name="T50" fmla="*/ 24 w 36"/>
              <a:gd name="T51" fmla="*/ 0 h 48"/>
              <a:gd name="T52" fmla="*/ 24 w 36"/>
              <a:gd name="T53" fmla="*/ 0 h 48"/>
              <a:gd name="T54" fmla="*/ 24 w 36"/>
              <a:gd name="T55" fmla="*/ 11 h 48"/>
              <a:gd name="T56" fmla="*/ 24 w 36"/>
              <a:gd name="T57" fmla="*/ 23 h 48"/>
              <a:gd name="T58" fmla="*/ 24 w 36"/>
              <a:gd name="T59" fmla="*/ 23 h 48"/>
              <a:gd name="T60" fmla="*/ 24 w 36"/>
              <a:gd name="T61" fmla="*/ 36 h 48"/>
              <a:gd name="T62" fmla="*/ 24 w 36"/>
              <a:gd name="T63" fmla="*/ 36 h 48"/>
              <a:gd name="T64" fmla="*/ 24 w 36"/>
              <a:gd name="T65" fmla="*/ 36 h 48"/>
              <a:gd name="T66" fmla="*/ 11 w 36"/>
              <a:gd name="T67" fmla="*/ 36 h 48"/>
              <a:gd name="T68" fmla="*/ 11 w 36"/>
              <a:gd name="T69" fmla="*/ 36 h 48"/>
              <a:gd name="T70" fmla="*/ 11 w 36"/>
              <a:gd name="T71" fmla="*/ 36 h 48"/>
              <a:gd name="T72" fmla="*/ 11 w 36"/>
              <a:gd name="T73" fmla="*/ 23 h 48"/>
              <a:gd name="T74" fmla="*/ 11 w 36"/>
              <a:gd name="T75" fmla="*/ 23 h 48"/>
              <a:gd name="T76" fmla="*/ 11 w 36"/>
              <a:gd name="T77" fmla="*/ 11 h 48"/>
              <a:gd name="T78" fmla="*/ 11 w 36"/>
              <a:gd name="T79" fmla="*/ 0 h 48"/>
              <a:gd name="T80" fmla="*/ 0 w 36"/>
              <a:gd name="T81" fmla="*/ 0 h 48"/>
              <a:gd name="T82" fmla="*/ 0 w 36"/>
              <a:gd name="T83" fmla="*/ 0 h 48"/>
              <a:gd name="T84" fmla="*/ 0 w 36"/>
              <a:gd name="T85" fmla="*/ 0 h 48"/>
              <a:gd name="T86" fmla="*/ 0 w 36"/>
              <a:gd name="T87" fmla="*/ 0 h 48"/>
              <a:gd name="T88" fmla="*/ 0 w 36"/>
              <a:gd name="T89" fmla="*/ 0 h 48"/>
              <a:gd name="T90" fmla="*/ 0 w 36"/>
              <a:gd name="T91" fmla="*/ 11 h 48"/>
              <a:gd name="T92" fmla="*/ 0 w 36"/>
              <a:gd name="T93" fmla="*/ 11 h 4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36"/>
              <a:gd name="T142" fmla="*/ 0 h 48"/>
              <a:gd name="T143" fmla="*/ 36 w 36"/>
              <a:gd name="T144" fmla="*/ 48 h 48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36" h="48">
                <a:moveTo>
                  <a:pt x="0" y="11"/>
                </a:moveTo>
                <a:lnTo>
                  <a:pt x="0" y="11"/>
                </a:lnTo>
                <a:lnTo>
                  <a:pt x="0" y="23"/>
                </a:lnTo>
                <a:lnTo>
                  <a:pt x="0" y="36"/>
                </a:lnTo>
                <a:lnTo>
                  <a:pt x="0" y="47"/>
                </a:lnTo>
                <a:lnTo>
                  <a:pt x="11" y="47"/>
                </a:lnTo>
                <a:lnTo>
                  <a:pt x="24" y="47"/>
                </a:lnTo>
                <a:lnTo>
                  <a:pt x="35" y="47"/>
                </a:lnTo>
                <a:lnTo>
                  <a:pt x="35" y="36"/>
                </a:lnTo>
                <a:lnTo>
                  <a:pt x="35" y="23"/>
                </a:lnTo>
                <a:lnTo>
                  <a:pt x="35" y="11"/>
                </a:lnTo>
                <a:lnTo>
                  <a:pt x="35" y="0"/>
                </a:lnTo>
                <a:lnTo>
                  <a:pt x="24" y="0"/>
                </a:lnTo>
                <a:lnTo>
                  <a:pt x="24" y="11"/>
                </a:lnTo>
                <a:lnTo>
                  <a:pt x="24" y="23"/>
                </a:lnTo>
                <a:lnTo>
                  <a:pt x="24" y="36"/>
                </a:lnTo>
                <a:lnTo>
                  <a:pt x="11" y="36"/>
                </a:lnTo>
                <a:lnTo>
                  <a:pt x="11" y="23"/>
                </a:lnTo>
                <a:lnTo>
                  <a:pt x="11" y="11"/>
                </a:lnTo>
                <a:lnTo>
                  <a:pt x="11" y="0"/>
                </a:lnTo>
                <a:lnTo>
                  <a:pt x="0" y="0"/>
                </a:lnTo>
                <a:lnTo>
                  <a:pt x="0" y="11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97" name="Freeform 108"/>
          <p:cNvSpPr>
            <a:spLocks/>
          </p:cNvSpPr>
          <p:nvPr/>
        </p:nvSpPr>
        <p:spPr bwMode="auto">
          <a:xfrm>
            <a:off x="6638925" y="5508625"/>
            <a:ext cx="174625" cy="477838"/>
          </a:xfrm>
          <a:custGeom>
            <a:avLst/>
            <a:gdLst>
              <a:gd name="T0" fmla="*/ 12 w 110"/>
              <a:gd name="T1" fmla="*/ 11 h 301"/>
              <a:gd name="T2" fmla="*/ 49 w 110"/>
              <a:gd name="T3" fmla="*/ 47 h 301"/>
              <a:gd name="T4" fmla="*/ 61 w 110"/>
              <a:gd name="T5" fmla="*/ 60 h 301"/>
              <a:gd name="T6" fmla="*/ 85 w 110"/>
              <a:gd name="T7" fmla="*/ 84 h 301"/>
              <a:gd name="T8" fmla="*/ 96 w 110"/>
              <a:gd name="T9" fmla="*/ 107 h 301"/>
              <a:gd name="T10" fmla="*/ 96 w 110"/>
              <a:gd name="T11" fmla="*/ 120 h 301"/>
              <a:gd name="T12" fmla="*/ 96 w 110"/>
              <a:gd name="T13" fmla="*/ 132 h 301"/>
              <a:gd name="T14" fmla="*/ 96 w 110"/>
              <a:gd name="T15" fmla="*/ 144 h 301"/>
              <a:gd name="T16" fmla="*/ 96 w 110"/>
              <a:gd name="T17" fmla="*/ 156 h 301"/>
              <a:gd name="T18" fmla="*/ 85 w 110"/>
              <a:gd name="T19" fmla="*/ 192 h 301"/>
              <a:gd name="T20" fmla="*/ 85 w 110"/>
              <a:gd name="T21" fmla="*/ 204 h 301"/>
              <a:gd name="T22" fmla="*/ 72 w 110"/>
              <a:gd name="T23" fmla="*/ 229 h 301"/>
              <a:gd name="T24" fmla="*/ 61 w 110"/>
              <a:gd name="T25" fmla="*/ 252 h 301"/>
              <a:gd name="T26" fmla="*/ 61 w 110"/>
              <a:gd name="T27" fmla="*/ 264 h 301"/>
              <a:gd name="T28" fmla="*/ 49 w 110"/>
              <a:gd name="T29" fmla="*/ 276 h 301"/>
              <a:gd name="T30" fmla="*/ 36 w 110"/>
              <a:gd name="T31" fmla="*/ 276 h 301"/>
              <a:gd name="T32" fmla="*/ 12 w 110"/>
              <a:gd name="T33" fmla="*/ 289 h 301"/>
              <a:gd name="T34" fmla="*/ 12 w 110"/>
              <a:gd name="T35" fmla="*/ 300 h 301"/>
              <a:gd name="T36" fmla="*/ 12 w 110"/>
              <a:gd name="T37" fmla="*/ 300 h 301"/>
              <a:gd name="T38" fmla="*/ 12 w 110"/>
              <a:gd name="T39" fmla="*/ 300 h 301"/>
              <a:gd name="T40" fmla="*/ 25 w 110"/>
              <a:gd name="T41" fmla="*/ 300 h 301"/>
              <a:gd name="T42" fmla="*/ 49 w 110"/>
              <a:gd name="T43" fmla="*/ 300 h 301"/>
              <a:gd name="T44" fmla="*/ 61 w 110"/>
              <a:gd name="T45" fmla="*/ 289 h 301"/>
              <a:gd name="T46" fmla="*/ 61 w 110"/>
              <a:gd name="T47" fmla="*/ 276 h 301"/>
              <a:gd name="T48" fmla="*/ 72 w 110"/>
              <a:gd name="T49" fmla="*/ 264 h 301"/>
              <a:gd name="T50" fmla="*/ 85 w 110"/>
              <a:gd name="T51" fmla="*/ 240 h 301"/>
              <a:gd name="T52" fmla="*/ 96 w 110"/>
              <a:gd name="T53" fmla="*/ 204 h 301"/>
              <a:gd name="T54" fmla="*/ 109 w 110"/>
              <a:gd name="T55" fmla="*/ 192 h 301"/>
              <a:gd name="T56" fmla="*/ 109 w 110"/>
              <a:gd name="T57" fmla="*/ 167 h 301"/>
              <a:gd name="T58" fmla="*/ 109 w 110"/>
              <a:gd name="T59" fmla="*/ 144 h 301"/>
              <a:gd name="T60" fmla="*/ 109 w 110"/>
              <a:gd name="T61" fmla="*/ 107 h 301"/>
              <a:gd name="T62" fmla="*/ 109 w 110"/>
              <a:gd name="T63" fmla="*/ 107 h 301"/>
              <a:gd name="T64" fmla="*/ 96 w 110"/>
              <a:gd name="T65" fmla="*/ 96 h 301"/>
              <a:gd name="T66" fmla="*/ 85 w 110"/>
              <a:gd name="T67" fmla="*/ 71 h 301"/>
              <a:gd name="T68" fmla="*/ 61 w 110"/>
              <a:gd name="T69" fmla="*/ 60 h 301"/>
              <a:gd name="T70" fmla="*/ 36 w 110"/>
              <a:gd name="T71" fmla="*/ 23 h 301"/>
              <a:gd name="T72" fmla="*/ 12 w 110"/>
              <a:gd name="T73" fmla="*/ 0 h 301"/>
              <a:gd name="T74" fmla="*/ 12 w 110"/>
              <a:gd name="T75" fmla="*/ 0 h 301"/>
              <a:gd name="T76" fmla="*/ 0 w 110"/>
              <a:gd name="T77" fmla="*/ 0 h 301"/>
              <a:gd name="T78" fmla="*/ 12 w 110"/>
              <a:gd name="T79" fmla="*/ 11 h 30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10"/>
              <a:gd name="T121" fmla="*/ 0 h 301"/>
              <a:gd name="T122" fmla="*/ 110 w 110"/>
              <a:gd name="T123" fmla="*/ 301 h 30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10" h="301">
                <a:moveTo>
                  <a:pt x="12" y="11"/>
                </a:moveTo>
                <a:lnTo>
                  <a:pt x="12" y="11"/>
                </a:lnTo>
                <a:lnTo>
                  <a:pt x="25" y="23"/>
                </a:lnTo>
                <a:lnTo>
                  <a:pt x="49" y="47"/>
                </a:lnTo>
                <a:lnTo>
                  <a:pt x="61" y="60"/>
                </a:lnTo>
                <a:lnTo>
                  <a:pt x="61" y="71"/>
                </a:lnTo>
                <a:lnTo>
                  <a:pt x="85" y="84"/>
                </a:lnTo>
                <a:lnTo>
                  <a:pt x="85" y="96"/>
                </a:lnTo>
                <a:lnTo>
                  <a:pt x="96" y="107"/>
                </a:lnTo>
                <a:lnTo>
                  <a:pt x="96" y="120"/>
                </a:lnTo>
                <a:lnTo>
                  <a:pt x="96" y="132"/>
                </a:lnTo>
                <a:lnTo>
                  <a:pt x="96" y="144"/>
                </a:lnTo>
                <a:lnTo>
                  <a:pt x="96" y="156"/>
                </a:lnTo>
                <a:lnTo>
                  <a:pt x="85" y="192"/>
                </a:lnTo>
                <a:lnTo>
                  <a:pt x="85" y="204"/>
                </a:lnTo>
                <a:lnTo>
                  <a:pt x="72" y="216"/>
                </a:lnTo>
                <a:lnTo>
                  <a:pt x="72" y="229"/>
                </a:lnTo>
                <a:lnTo>
                  <a:pt x="61" y="240"/>
                </a:lnTo>
                <a:lnTo>
                  <a:pt x="61" y="252"/>
                </a:lnTo>
                <a:lnTo>
                  <a:pt x="61" y="264"/>
                </a:lnTo>
                <a:lnTo>
                  <a:pt x="49" y="264"/>
                </a:lnTo>
                <a:lnTo>
                  <a:pt x="49" y="276"/>
                </a:lnTo>
                <a:lnTo>
                  <a:pt x="36" y="276"/>
                </a:lnTo>
                <a:lnTo>
                  <a:pt x="25" y="289"/>
                </a:lnTo>
                <a:lnTo>
                  <a:pt x="12" y="289"/>
                </a:lnTo>
                <a:lnTo>
                  <a:pt x="12" y="300"/>
                </a:lnTo>
                <a:lnTo>
                  <a:pt x="25" y="300"/>
                </a:lnTo>
                <a:lnTo>
                  <a:pt x="36" y="300"/>
                </a:lnTo>
                <a:lnTo>
                  <a:pt x="49" y="300"/>
                </a:lnTo>
                <a:lnTo>
                  <a:pt x="61" y="289"/>
                </a:lnTo>
                <a:lnTo>
                  <a:pt x="61" y="276"/>
                </a:lnTo>
                <a:lnTo>
                  <a:pt x="72" y="264"/>
                </a:lnTo>
                <a:lnTo>
                  <a:pt x="72" y="252"/>
                </a:lnTo>
                <a:lnTo>
                  <a:pt x="85" y="240"/>
                </a:lnTo>
                <a:lnTo>
                  <a:pt x="96" y="229"/>
                </a:lnTo>
                <a:lnTo>
                  <a:pt x="96" y="204"/>
                </a:lnTo>
                <a:lnTo>
                  <a:pt x="109" y="204"/>
                </a:lnTo>
                <a:lnTo>
                  <a:pt x="109" y="192"/>
                </a:lnTo>
                <a:lnTo>
                  <a:pt x="109" y="180"/>
                </a:lnTo>
                <a:lnTo>
                  <a:pt x="109" y="167"/>
                </a:lnTo>
                <a:lnTo>
                  <a:pt x="109" y="156"/>
                </a:lnTo>
                <a:lnTo>
                  <a:pt x="109" y="144"/>
                </a:lnTo>
                <a:lnTo>
                  <a:pt x="109" y="132"/>
                </a:lnTo>
                <a:lnTo>
                  <a:pt x="109" y="107"/>
                </a:lnTo>
                <a:lnTo>
                  <a:pt x="109" y="96"/>
                </a:lnTo>
                <a:lnTo>
                  <a:pt x="96" y="96"/>
                </a:lnTo>
                <a:lnTo>
                  <a:pt x="96" y="84"/>
                </a:lnTo>
                <a:lnTo>
                  <a:pt x="85" y="71"/>
                </a:lnTo>
                <a:lnTo>
                  <a:pt x="85" y="60"/>
                </a:lnTo>
                <a:lnTo>
                  <a:pt x="61" y="60"/>
                </a:lnTo>
                <a:lnTo>
                  <a:pt x="49" y="36"/>
                </a:lnTo>
                <a:lnTo>
                  <a:pt x="36" y="23"/>
                </a:lnTo>
                <a:lnTo>
                  <a:pt x="12" y="0"/>
                </a:lnTo>
                <a:lnTo>
                  <a:pt x="0" y="0"/>
                </a:lnTo>
                <a:lnTo>
                  <a:pt x="12" y="11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98" name="Freeform 109"/>
          <p:cNvSpPr>
            <a:spLocks/>
          </p:cNvSpPr>
          <p:nvPr/>
        </p:nvSpPr>
        <p:spPr bwMode="auto">
          <a:xfrm>
            <a:off x="6353175" y="5526088"/>
            <a:ext cx="231775" cy="538162"/>
          </a:xfrm>
          <a:custGeom>
            <a:avLst/>
            <a:gdLst>
              <a:gd name="T0" fmla="*/ 145 w 146"/>
              <a:gd name="T1" fmla="*/ 0 h 339"/>
              <a:gd name="T2" fmla="*/ 108 w 146"/>
              <a:gd name="T3" fmla="*/ 25 h 339"/>
              <a:gd name="T4" fmla="*/ 72 w 146"/>
              <a:gd name="T5" fmla="*/ 49 h 339"/>
              <a:gd name="T6" fmla="*/ 47 w 146"/>
              <a:gd name="T7" fmla="*/ 73 h 339"/>
              <a:gd name="T8" fmla="*/ 47 w 146"/>
              <a:gd name="T9" fmla="*/ 96 h 339"/>
              <a:gd name="T10" fmla="*/ 23 w 146"/>
              <a:gd name="T11" fmla="*/ 109 h 339"/>
              <a:gd name="T12" fmla="*/ 23 w 146"/>
              <a:gd name="T13" fmla="*/ 121 h 339"/>
              <a:gd name="T14" fmla="*/ 12 w 146"/>
              <a:gd name="T15" fmla="*/ 145 h 339"/>
              <a:gd name="T16" fmla="*/ 12 w 146"/>
              <a:gd name="T17" fmla="*/ 169 h 339"/>
              <a:gd name="T18" fmla="*/ 0 w 146"/>
              <a:gd name="T19" fmla="*/ 193 h 339"/>
              <a:gd name="T20" fmla="*/ 0 w 146"/>
              <a:gd name="T21" fmla="*/ 241 h 339"/>
              <a:gd name="T22" fmla="*/ 0 w 146"/>
              <a:gd name="T23" fmla="*/ 265 h 339"/>
              <a:gd name="T24" fmla="*/ 23 w 146"/>
              <a:gd name="T25" fmla="*/ 338 h 339"/>
              <a:gd name="T26" fmla="*/ 23 w 146"/>
              <a:gd name="T27" fmla="*/ 338 h 339"/>
              <a:gd name="T28" fmla="*/ 36 w 146"/>
              <a:gd name="T29" fmla="*/ 338 h 339"/>
              <a:gd name="T30" fmla="*/ 36 w 146"/>
              <a:gd name="T31" fmla="*/ 338 h 339"/>
              <a:gd name="T32" fmla="*/ 36 w 146"/>
              <a:gd name="T33" fmla="*/ 325 h 339"/>
              <a:gd name="T34" fmla="*/ 36 w 146"/>
              <a:gd name="T35" fmla="*/ 289 h 339"/>
              <a:gd name="T36" fmla="*/ 23 w 146"/>
              <a:gd name="T37" fmla="*/ 253 h 339"/>
              <a:gd name="T38" fmla="*/ 23 w 146"/>
              <a:gd name="T39" fmla="*/ 241 h 339"/>
              <a:gd name="T40" fmla="*/ 23 w 146"/>
              <a:gd name="T41" fmla="*/ 193 h 339"/>
              <a:gd name="T42" fmla="*/ 23 w 146"/>
              <a:gd name="T43" fmla="*/ 169 h 339"/>
              <a:gd name="T44" fmla="*/ 36 w 146"/>
              <a:gd name="T45" fmla="*/ 145 h 339"/>
              <a:gd name="T46" fmla="*/ 36 w 146"/>
              <a:gd name="T47" fmla="*/ 145 h 339"/>
              <a:gd name="T48" fmla="*/ 47 w 146"/>
              <a:gd name="T49" fmla="*/ 109 h 339"/>
              <a:gd name="T50" fmla="*/ 47 w 146"/>
              <a:gd name="T51" fmla="*/ 96 h 339"/>
              <a:gd name="T52" fmla="*/ 60 w 146"/>
              <a:gd name="T53" fmla="*/ 73 h 339"/>
              <a:gd name="T54" fmla="*/ 84 w 146"/>
              <a:gd name="T55" fmla="*/ 49 h 339"/>
              <a:gd name="T56" fmla="*/ 108 w 146"/>
              <a:gd name="T57" fmla="*/ 25 h 339"/>
              <a:gd name="T58" fmla="*/ 145 w 146"/>
              <a:gd name="T59" fmla="*/ 0 h 339"/>
              <a:gd name="T60" fmla="*/ 145 w 146"/>
              <a:gd name="T61" fmla="*/ 0 h 339"/>
              <a:gd name="T62" fmla="*/ 145 w 146"/>
              <a:gd name="T63" fmla="*/ 0 h 339"/>
              <a:gd name="T64" fmla="*/ 145 w 146"/>
              <a:gd name="T65" fmla="*/ 0 h 33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46"/>
              <a:gd name="T100" fmla="*/ 0 h 339"/>
              <a:gd name="T101" fmla="*/ 146 w 146"/>
              <a:gd name="T102" fmla="*/ 339 h 339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46" h="339">
                <a:moveTo>
                  <a:pt x="145" y="0"/>
                </a:moveTo>
                <a:lnTo>
                  <a:pt x="145" y="0"/>
                </a:lnTo>
                <a:lnTo>
                  <a:pt x="132" y="0"/>
                </a:lnTo>
                <a:lnTo>
                  <a:pt x="108" y="25"/>
                </a:lnTo>
                <a:lnTo>
                  <a:pt x="96" y="36"/>
                </a:lnTo>
                <a:lnTo>
                  <a:pt x="72" y="49"/>
                </a:lnTo>
                <a:lnTo>
                  <a:pt x="60" y="60"/>
                </a:lnTo>
                <a:lnTo>
                  <a:pt x="47" y="73"/>
                </a:lnTo>
                <a:lnTo>
                  <a:pt x="47" y="85"/>
                </a:lnTo>
                <a:lnTo>
                  <a:pt x="47" y="96"/>
                </a:lnTo>
                <a:lnTo>
                  <a:pt x="36" y="96"/>
                </a:lnTo>
                <a:lnTo>
                  <a:pt x="23" y="109"/>
                </a:lnTo>
                <a:lnTo>
                  <a:pt x="23" y="121"/>
                </a:lnTo>
                <a:lnTo>
                  <a:pt x="23" y="133"/>
                </a:lnTo>
                <a:lnTo>
                  <a:pt x="12" y="145"/>
                </a:lnTo>
                <a:lnTo>
                  <a:pt x="12" y="156"/>
                </a:lnTo>
                <a:lnTo>
                  <a:pt x="12" y="169"/>
                </a:lnTo>
                <a:lnTo>
                  <a:pt x="0" y="193"/>
                </a:lnTo>
                <a:lnTo>
                  <a:pt x="0" y="205"/>
                </a:lnTo>
                <a:lnTo>
                  <a:pt x="0" y="241"/>
                </a:lnTo>
                <a:lnTo>
                  <a:pt x="0" y="253"/>
                </a:lnTo>
                <a:lnTo>
                  <a:pt x="0" y="265"/>
                </a:lnTo>
                <a:lnTo>
                  <a:pt x="12" y="289"/>
                </a:lnTo>
                <a:lnTo>
                  <a:pt x="23" y="338"/>
                </a:lnTo>
                <a:lnTo>
                  <a:pt x="36" y="338"/>
                </a:lnTo>
                <a:lnTo>
                  <a:pt x="36" y="325"/>
                </a:lnTo>
                <a:lnTo>
                  <a:pt x="36" y="313"/>
                </a:lnTo>
                <a:lnTo>
                  <a:pt x="36" y="289"/>
                </a:lnTo>
                <a:lnTo>
                  <a:pt x="23" y="265"/>
                </a:lnTo>
                <a:lnTo>
                  <a:pt x="23" y="253"/>
                </a:lnTo>
                <a:lnTo>
                  <a:pt x="23" y="241"/>
                </a:lnTo>
                <a:lnTo>
                  <a:pt x="23" y="205"/>
                </a:lnTo>
                <a:lnTo>
                  <a:pt x="23" y="193"/>
                </a:lnTo>
                <a:lnTo>
                  <a:pt x="23" y="181"/>
                </a:lnTo>
                <a:lnTo>
                  <a:pt x="23" y="169"/>
                </a:lnTo>
                <a:lnTo>
                  <a:pt x="36" y="156"/>
                </a:lnTo>
                <a:lnTo>
                  <a:pt x="36" y="145"/>
                </a:lnTo>
                <a:lnTo>
                  <a:pt x="36" y="121"/>
                </a:lnTo>
                <a:lnTo>
                  <a:pt x="47" y="109"/>
                </a:lnTo>
                <a:lnTo>
                  <a:pt x="47" y="96"/>
                </a:lnTo>
                <a:lnTo>
                  <a:pt x="60" y="85"/>
                </a:lnTo>
                <a:lnTo>
                  <a:pt x="60" y="73"/>
                </a:lnTo>
                <a:lnTo>
                  <a:pt x="72" y="60"/>
                </a:lnTo>
                <a:lnTo>
                  <a:pt x="84" y="49"/>
                </a:lnTo>
                <a:lnTo>
                  <a:pt x="96" y="49"/>
                </a:lnTo>
                <a:lnTo>
                  <a:pt x="108" y="25"/>
                </a:lnTo>
                <a:lnTo>
                  <a:pt x="145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399" name="Freeform 110"/>
          <p:cNvSpPr>
            <a:spLocks/>
          </p:cNvSpPr>
          <p:nvPr/>
        </p:nvSpPr>
        <p:spPr bwMode="auto">
          <a:xfrm>
            <a:off x="6657975" y="5470525"/>
            <a:ext cx="134938" cy="114300"/>
          </a:xfrm>
          <a:custGeom>
            <a:avLst/>
            <a:gdLst>
              <a:gd name="T0" fmla="*/ 37 w 85"/>
              <a:gd name="T1" fmla="*/ 60 h 72"/>
              <a:gd name="T2" fmla="*/ 49 w 85"/>
              <a:gd name="T3" fmla="*/ 71 h 72"/>
              <a:gd name="T4" fmla="*/ 60 w 85"/>
              <a:gd name="T5" fmla="*/ 71 h 72"/>
              <a:gd name="T6" fmla="*/ 73 w 85"/>
              <a:gd name="T7" fmla="*/ 71 h 72"/>
              <a:gd name="T8" fmla="*/ 84 w 85"/>
              <a:gd name="T9" fmla="*/ 71 h 72"/>
              <a:gd name="T10" fmla="*/ 84 w 85"/>
              <a:gd name="T11" fmla="*/ 71 h 72"/>
              <a:gd name="T12" fmla="*/ 84 w 85"/>
              <a:gd name="T13" fmla="*/ 60 h 72"/>
              <a:gd name="T14" fmla="*/ 84 w 85"/>
              <a:gd name="T15" fmla="*/ 47 h 72"/>
              <a:gd name="T16" fmla="*/ 84 w 85"/>
              <a:gd name="T17" fmla="*/ 35 h 72"/>
              <a:gd name="T18" fmla="*/ 73 w 85"/>
              <a:gd name="T19" fmla="*/ 24 h 72"/>
              <a:gd name="T20" fmla="*/ 60 w 85"/>
              <a:gd name="T21" fmla="*/ 11 h 72"/>
              <a:gd name="T22" fmla="*/ 37 w 85"/>
              <a:gd name="T23" fmla="*/ 0 h 72"/>
              <a:gd name="T24" fmla="*/ 13 w 85"/>
              <a:gd name="T25" fmla="*/ 0 h 72"/>
              <a:gd name="T26" fmla="*/ 0 w 85"/>
              <a:gd name="T27" fmla="*/ 11 h 72"/>
              <a:gd name="T28" fmla="*/ 0 w 85"/>
              <a:gd name="T29" fmla="*/ 24 h 72"/>
              <a:gd name="T30" fmla="*/ 0 w 85"/>
              <a:gd name="T31" fmla="*/ 35 h 72"/>
              <a:gd name="T32" fmla="*/ 0 w 85"/>
              <a:gd name="T33" fmla="*/ 35 h 72"/>
              <a:gd name="T34" fmla="*/ 13 w 85"/>
              <a:gd name="T35" fmla="*/ 47 h 72"/>
              <a:gd name="T36" fmla="*/ 24 w 85"/>
              <a:gd name="T37" fmla="*/ 60 h 72"/>
              <a:gd name="T38" fmla="*/ 37 w 85"/>
              <a:gd name="T39" fmla="*/ 60 h 72"/>
              <a:gd name="T40" fmla="*/ 37 w 85"/>
              <a:gd name="T41" fmla="*/ 60 h 72"/>
              <a:gd name="T42" fmla="*/ 37 w 85"/>
              <a:gd name="T43" fmla="*/ 60 h 72"/>
              <a:gd name="T44" fmla="*/ 24 w 85"/>
              <a:gd name="T45" fmla="*/ 47 h 72"/>
              <a:gd name="T46" fmla="*/ 24 w 85"/>
              <a:gd name="T47" fmla="*/ 35 h 72"/>
              <a:gd name="T48" fmla="*/ 13 w 85"/>
              <a:gd name="T49" fmla="*/ 35 h 72"/>
              <a:gd name="T50" fmla="*/ 13 w 85"/>
              <a:gd name="T51" fmla="*/ 35 h 72"/>
              <a:gd name="T52" fmla="*/ 24 w 85"/>
              <a:gd name="T53" fmla="*/ 35 h 72"/>
              <a:gd name="T54" fmla="*/ 24 w 85"/>
              <a:gd name="T55" fmla="*/ 11 h 72"/>
              <a:gd name="T56" fmla="*/ 24 w 85"/>
              <a:gd name="T57" fmla="*/ 11 h 72"/>
              <a:gd name="T58" fmla="*/ 13 w 85"/>
              <a:gd name="T59" fmla="*/ 24 h 72"/>
              <a:gd name="T60" fmla="*/ 13 w 85"/>
              <a:gd name="T61" fmla="*/ 24 h 72"/>
              <a:gd name="T62" fmla="*/ 49 w 85"/>
              <a:gd name="T63" fmla="*/ 11 h 72"/>
              <a:gd name="T64" fmla="*/ 60 w 85"/>
              <a:gd name="T65" fmla="*/ 35 h 72"/>
              <a:gd name="T66" fmla="*/ 60 w 85"/>
              <a:gd name="T67" fmla="*/ 35 h 72"/>
              <a:gd name="T68" fmla="*/ 73 w 85"/>
              <a:gd name="T69" fmla="*/ 47 h 72"/>
              <a:gd name="T70" fmla="*/ 73 w 85"/>
              <a:gd name="T71" fmla="*/ 60 h 72"/>
              <a:gd name="T72" fmla="*/ 73 w 85"/>
              <a:gd name="T73" fmla="*/ 60 h 72"/>
              <a:gd name="T74" fmla="*/ 73 w 85"/>
              <a:gd name="T75" fmla="*/ 60 h 72"/>
              <a:gd name="T76" fmla="*/ 73 w 85"/>
              <a:gd name="T77" fmla="*/ 60 h 72"/>
              <a:gd name="T78" fmla="*/ 49 w 85"/>
              <a:gd name="T79" fmla="*/ 60 h 72"/>
              <a:gd name="T80" fmla="*/ 49 w 85"/>
              <a:gd name="T81" fmla="*/ 60 h 72"/>
              <a:gd name="T82" fmla="*/ 37 w 85"/>
              <a:gd name="T83" fmla="*/ 47 h 72"/>
              <a:gd name="T84" fmla="*/ 37 w 85"/>
              <a:gd name="T85" fmla="*/ 47 h 72"/>
              <a:gd name="T86" fmla="*/ 37 w 85"/>
              <a:gd name="T87" fmla="*/ 60 h 72"/>
              <a:gd name="T88" fmla="*/ 37 w 85"/>
              <a:gd name="T89" fmla="*/ 60 h 7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85"/>
              <a:gd name="T136" fmla="*/ 0 h 72"/>
              <a:gd name="T137" fmla="*/ 85 w 85"/>
              <a:gd name="T138" fmla="*/ 72 h 72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85" h="72">
                <a:moveTo>
                  <a:pt x="37" y="60"/>
                </a:moveTo>
                <a:lnTo>
                  <a:pt x="37" y="60"/>
                </a:lnTo>
                <a:lnTo>
                  <a:pt x="49" y="71"/>
                </a:lnTo>
                <a:lnTo>
                  <a:pt x="60" y="71"/>
                </a:lnTo>
                <a:lnTo>
                  <a:pt x="73" y="71"/>
                </a:lnTo>
                <a:lnTo>
                  <a:pt x="84" y="71"/>
                </a:lnTo>
                <a:lnTo>
                  <a:pt x="84" y="60"/>
                </a:lnTo>
                <a:lnTo>
                  <a:pt x="84" y="47"/>
                </a:lnTo>
                <a:lnTo>
                  <a:pt x="84" y="35"/>
                </a:lnTo>
                <a:lnTo>
                  <a:pt x="73" y="35"/>
                </a:lnTo>
                <a:lnTo>
                  <a:pt x="73" y="24"/>
                </a:lnTo>
                <a:lnTo>
                  <a:pt x="60" y="11"/>
                </a:lnTo>
                <a:lnTo>
                  <a:pt x="49" y="0"/>
                </a:lnTo>
                <a:lnTo>
                  <a:pt x="37" y="0"/>
                </a:lnTo>
                <a:lnTo>
                  <a:pt x="13" y="0"/>
                </a:lnTo>
                <a:lnTo>
                  <a:pt x="0" y="11"/>
                </a:lnTo>
                <a:lnTo>
                  <a:pt x="0" y="24"/>
                </a:lnTo>
                <a:lnTo>
                  <a:pt x="0" y="35"/>
                </a:lnTo>
                <a:lnTo>
                  <a:pt x="13" y="47"/>
                </a:lnTo>
                <a:lnTo>
                  <a:pt x="24" y="60"/>
                </a:lnTo>
                <a:lnTo>
                  <a:pt x="37" y="60"/>
                </a:lnTo>
                <a:lnTo>
                  <a:pt x="37" y="47"/>
                </a:lnTo>
                <a:lnTo>
                  <a:pt x="24" y="47"/>
                </a:lnTo>
                <a:lnTo>
                  <a:pt x="24" y="35"/>
                </a:lnTo>
                <a:lnTo>
                  <a:pt x="13" y="35"/>
                </a:lnTo>
                <a:lnTo>
                  <a:pt x="24" y="35"/>
                </a:lnTo>
                <a:lnTo>
                  <a:pt x="24" y="24"/>
                </a:lnTo>
                <a:lnTo>
                  <a:pt x="24" y="11"/>
                </a:lnTo>
                <a:lnTo>
                  <a:pt x="13" y="11"/>
                </a:lnTo>
                <a:lnTo>
                  <a:pt x="13" y="24"/>
                </a:lnTo>
                <a:lnTo>
                  <a:pt x="37" y="24"/>
                </a:lnTo>
                <a:lnTo>
                  <a:pt x="49" y="11"/>
                </a:lnTo>
                <a:lnTo>
                  <a:pt x="49" y="24"/>
                </a:lnTo>
                <a:lnTo>
                  <a:pt x="60" y="35"/>
                </a:lnTo>
                <a:lnTo>
                  <a:pt x="73" y="47"/>
                </a:lnTo>
                <a:lnTo>
                  <a:pt x="73" y="60"/>
                </a:lnTo>
                <a:lnTo>
                  <a:pt x="60" y="60"/>
                </a:lnTo>
                <a:lnTo>
                  <a:pt x="49" y="60"/>
                </a:lnTo>
                <a:lnTo>
                  <a:pt x="37" y="47"/>
                </a:lnTo>
                <a:lnTo>
                  <a:pt x="37" y="6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00" name="Freeform 111"/>
          <p:cNvSpPr>
            <a:spLocks/>
          </p:cNvSpPr>
          <p:nvPr/>
        </p:nvSpPr>
        <p:spPr bwMode="auto">
          <a:xfrm>
            <a:off x="6562725" y="5449888"/>
            <a:ext cx="96838" cy="77787"/>
          </a:xfrm>
          <a:custGeom>
            <a:avLst/>
            <a:gdLst>
              <a:gd name="T0" fmla="*/ 36 w 61"/>
              <a:gd name="T1" fmla="*/ 48 h 49"/>
              <a:gd name="T2" fmla="*/ 48 w 61"/>
              <a:gd name="T3" fmla="*/ 48 h 49"/>
              <a:gd name="T4" fmla="*/ 60 w 61"/>
              <a:gd name="T5" fmla="*/ 48 h 49"/>
              <a:gd name="T6" fmla="*/ 60 w 61"/>
              <a:gd name="T7" fmla="*/ 48 h 49"/>
              <a:gd name="T8" fmla="*/ 60 w 61"/>
              <a:gd name="T9" fmla="*/ 24 h 49"/>
              <a:gd name="T10" fmla="*/ 60 w 61"/>
              <a:gd name="T11" fmla="*/ 0 h 49"/>
              <a:gd name="T12" fmla="*/ 48 w 61"/>
              <a:gd name="T13" fmla="*/ 0 h 49"/>
              <a:gd name="T14" fmla="*/ 24 w 61"/>
              <a:gd name="T15" fmla="*/ 0 h 49"/>
              <a:gd name="T16" fmla="*/ 13 w 61"/>
              <a:gd name="T17" fmla="*/ 0 h 49"/>
              <a:gd name="T18" fmla="*/ 13 w 61"/>
              <a:gd name="T19" fmla="*/ 0 h 49"/>
              <a:gd name="T20" fmla="*/ 13 w 61"/>
              <a:gd name="T21" fmla="*/ 0 h 49"/>
              <a:gd name="T22" fmla="*/ 0 w 61"/>
              <a:gd name="T23" fmla="*/ 0 h 49"/>
              <a:gd name="T24" fmla="*/ 0 w 61"/>
              <a:gd name="T25" fmla="*/ 13 h 49"/>
              <a:gd name="T26" fmla="*/ 0 w 61"/>
              <a:gd name="T27" fmla="*/ 24 h 49"/>
              <a:gd name="T28" fmla="*/ 13 w 61"/>
              <a:gd name="T29" fmla="*/ 48 h 49"/>
              <a:gd name="T30" fmla="*/ 13 w 61"/>
              <a:gd name="T31" fmla="*/ 48 h 49"/>
              <a:gd name="T32" fmla="*/ 24 w 61"/>
              <a:gd name="T33" fmla="*/ 48 h 49"/>
              <a:gd name="T34" fmla="*/ 24 w 61"/>
              <a:gd name="T35" fmla="*/ 48 h 49"/>
              <a:gd name="T36" fmla="*/ 24 w 61"/>
              <a:gd name="T37" fmla="*/ 48 h 49"/>
              <a:gd name="T38" fmla="*/ 24 w 61"/>
              <a:gd name="T39" fmla="*/ 48 h 49"/>
              <a:gd name="T40" fmla="*/ 13 w 61"/>
              <a:gd name="T41" fmla="*/ 37 h 49"/>
              <a:gd name="T42" fmla="*/ 13 w 61"/>
              <a:gd name="T43" fmla="*/ 24 h 49"/>
              <a:gd name="T44" fmla="*/ 13 w 61"/>
              <a:gd name="T45" fmla="*/ 13 h 49"/>
              <a:gd name="T46" fmla="*/ 13 w 61"/>
              <a:gd name="T47" fmla="*/ 0 h 49"/>
              <a:gd name="T48" fmla="*/ 13 w 61"/>
              <a:gd name="T49" fmla="*/ 0 h 49"/>
              <a:gd name="T50" fmla="*/ 24 w 61"/>
              <a:gd name="T51" fmla="*/ 0 h 49"/>
              <a:gd name="T52" fmla="*/ 36 w 61"/>
              <a:gd name="T53" fmla="*/ 0 h 49"/>
              <a:gd name="T54" fmla="*/ 48 w 61"/>
              <a:gd name="T55" fmla="*/ 0 h 49"/>
              <a:gd name="T56" fmla="*/ 60 w 61"/>
              <a:gd name="T57" fmla="*/ 13 h 49"/>
              <a:gd name="T58" fmla="*/ 60 w 61"/>
              <a:gd name="T59" fmla="*/ 24 h 49"/>
              <a:gd name="T60" fmla="*/ 60 w 61"/>
              <a:gd name="T61" fmla="*/ 37 h 49"/>
              <a:gd name="T62" fmla="*/ 48 w 61"/>
              <a:gd name="T63" fmla="*/ 37 h 49"/>
              <a:gd name="T64" fmla="*/ 36 w 61"/>
              <a:gd name="T65" fmla="*/ 48 h 49"/>
              <a:gd name="T66" fmla="*/ 24 w 61"/>
              <a:gd name="T67" fmla="*/ 48 h 49"/>
              <a:gd name="T68" fmla="*/ 24 w 61"/>
              <a:gd name="T69" fmla="*/ 48 h 49"/>
              <a:gd name="T70" fmla="*/ 24 w 61"/>
              <a:gd name="T71" fmla="*/ 48 h 49"/>
              <a:gd name="T72" fmla="*/ 24 w 61"/>
              <a:gd name="T73" fmla="*/ 48 h 49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61"/>
              <a:gd name="T112" fmla="*/ 0 h 49"/>
              <a:gd name="T113" fmla="*/ 61 w 61"/>
              <a:gd name="T114" fmla="*/ 49 h 49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61" h="49">
                <a:moveTo>
                  <a:pt x="36" y="48"/>
                </a:moveTo>
                <a:lnTo>
                  <a:pt x="36" y="48"/>
                </a:lnTo>
                <a:lnTo>
                  <a:pt x="48" y="48"/>
                </a:lnTo>
                <a:lnTo>
                  <a:pt x="60" y="48"/>
                </a:lnTo>
                <a:lnTo>
                  <a:pt x="60" y="37"/>
                </a:lnTo>
                <a:lnTo>
                  <a:pt x="60" y="24"/>
                </a:lnTo>
                <a:lnTo>
                  <a:pt x="60" y="13"/>
                </a:lnTo>
                <a:lnTo>
                  <a:pt x="60" y="0"/>
                </a:lnTo>
                <a:lnTo>
                  <a:pt x="48" y="0"/>
                </a:lnTo>
                <a:lnTo>
                  <a:pt x="36" y="0"/>
                </a:lnTo>
                <a:lnTo>
                  <a:pt x="24" y="0"/>
                </a:lnTo>
                <a:lnTo>
                  <a:pt x="13" y="0"/>
                </a:lnTo>
                <a:lnTo>
                  <a:pt x="0" y="0"/>
                </a:lnTo>
                <a:lnTo>
                  <a:pt x="0" y="13"/>
                </a:lnTo>
                <a:lnTo>
                  <a:pt x="0" y="24"/>
                </a:lnTo>
                <a:lnTo>
                  <a:pt x="0" y="48"/>
                </a:lnTo>
                <a:lnTo>
                  <a:pt x="13" y="48"/>
                </a:lnTo>
                <a:lnTo>
                  <a:pt x="24" y="48"/>
                </a:lnTo>
                <a:lnTo>
                  <a:pt x="13" y="37"/>
                </a:lnTo>
                <a:lnTo>
                  <a:pt x="13" y="24"/>
                </a:lnTo>
                <a:lnTo>
                  <a:pt x="13" y="13"/>
                </a:lnTo>
                <a:lnTo>
                  <a:pt x="13" y="0"/>
                </a:lnTo>
                <a:lnTo>
                  <a:pt x="24" y="0"/>
                </a:lnTo>
                <a:lnTo>
                  <a:pt x="36" y="0"/>
                </a:lnTo>
                <a:lnTo>
                  <a:pt x="48" y="0"/>
                </a:lnTo>
                <a:lnTo>
                  <a:pt x="48" y="13"/>
                </a:lnTo>
                <a:lnTo>
                  <a:pt x="60" y="13"/>
                </a:lnTo>
                <a:lnTo>
                  <a:pt x="60" y="24"/>
                </a:lnTo>
                <a:lnTo>
                  <a:pt x="60" y="37"/>
                </a:lnTo>
                <a:lnTo>
                  <a:pt x="48" y="37"/>
                </a:lnTo>
                <a:lnTo>
                  <a:pt x="48" y="48"/>
                </a:lnTo>
                <a:lnTo>
                  <a:pt x="36" y="48"/>
                </a:lnTo>
                <a:lnTo>
                  <a:pt x="24" y="48"/>
                </a:lnTo>
                <a:lnTo>
                  <a:pt x="36" y="48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01" name="Freeform 112"/>
          <p:cNvSpPr>
            <a:spLocks/>
          </p:cNvSpPr>
          <p:nvPr/>
        </p:nvSpPr>
        <p:spPr bwMode="auto">
          <a:xfrm>
            <a:off x="6332538" y="5297488"/>
            <a:ext cx="212725" cy="382587"/>
          </a:xfrm>
          <a:custGeom>
            <a:avLst/>
            <a:gdLst>
              <a:gd name="T0" fmla="*/ 121 w 134"/>
              <a:gd name="T1" fmla="*/ 0 h 241"/>
              <a:gd name="T2" fmla="*/ 109 w 134"/>
              <a:gd name="T3" fmla="*/ 12 h 241"/>
              <a:gd name="T4" fmla="*/ 109 w 134"/>
              <a:gd name="T5" fmla="*/ 36 h 241"/>
              <a:gd name="T6" fmla="*/ 85 w 134"/>
              <a:gd name="T7" fmla="*/ 48 h 241"/>
              <a:gd name="T8" fmla="*/ 60 w 134"/>
              <a:gd name="T9" fmla="*/ 60 h 241"/>
              <a:gd name="T10" fmla="*/ 49 w 134"/>
              <a:gd name="T11" fmla="*/ 84 h 241"/>
              <a:gd name="T12" fmla="*/ 25 w 134"/>
              <a:gd name="T13" fmla="*/ 96 h 241"/>
              <a:gd name="T14" fmla="*/ 25 w 134"/>
              <a:gd name="T15" fmla="*/ 96 h 241"/>
              <a:gd name="T16" fmla="*/ 13 w 134"/>
              <a:gd name="T17" fmla="*/ 109 h 241"/>
              <a:gd name="T18" fmla="*/ 13 w 134"/>
              <a:gd name="T19" fmla="*/ 133 h 241"/>
              <a:gd name="T20" fmla="*/ 13 w 134"/>
              <a:gd name="T21" fmla="*/ 156 h 241"/>
              <a:gd name="T22" fmla="*/ 13 w 134"/>
              <a:gd name="T23" fmla="*/ 193 h 241"/>
              <a:gd name="T24" fmla="*/ 0 w 134"/>
              <a:gd name="T25" fmla="*/ 204 h 241"/>
              <a:gd name="T26" fmla="*/ 0 w 134"/>
              <a:gd name="T27" fmla="*/ 217 h 241"/>
              <a:gd name="T28" fmla="*/ 0 w 134"/>
              <a:gd name="T29" fmla="*/ 217 h 241"/>
              <a:gd name="T30" fmla="*/ 25 w 134"/>
              <a:gd name="T31" fmla="*/ 229 h 241"/>
              <a:gd name="T32" fmla="*/ 60 w 134"/>
              <a:gd name="T33" fmla="*/ 240 h 241"/>
              <a:gd name="T34" fmla="*/ 60 w 134"/>
              <a:gd name="T35" fmla="*/ 240 h 241"/>
              <a:gd name="T36" fmla="*/ 60 w 134"/>
              <a:gd name="T37" fmla="*/ 240 h 241"/>
              <a:gd name="T38" fmla="*/ 60 w 134"/>
              <a:gd name="T39" fmla="*/ 240 h 241"/>
              <a:gd name="T40" fmla="*/ 49 w 134"/>
              <a:gd name="T41" fmla="*/ 229 h 241"/>
              <a:gd name="T42" fmla="*/ 13 w 134"/>
              <a:gd name="T43" fmla="*/ 204 h 241"/>
              <a:gd name="T44" fmla="*/ 13 w 134"/>
              <a:gd name="T45" fmla="*/ 217 h 241"/>
              <a:gd name="T46" fmla="*/ 13 w 134"/>
              <a:gd name="T47" fmla="*/ 217 h 241"/>
              <a:gd name="T48" fmla="*/ 13 w 134"/>
              <a:gd name="T49" fmla="*/ 217 h 241"/>
              <a:gd name="T50" fmla="*/ 13 w 134"/>
              <a:gd name="T51" fmla="*/ 193 h 241"/>
              <a:gd name="T52" fmla="*/ 25 w 134"/>
              <a:gd name="T53" fmla="*/ 180 h 241"/>
              <a:gd name="T54" fmla="*/ 25 w 134"/>
              <a:gd name="T55" fmla="*/ 156 h 241"/>
              <a:gd name="T56" fmla="*/ 25 w 134"/>
              <a:gd name="T57" fmla="*/ 120 h 241"/>
              <a:gd name="T58" fmla="*/ 25 w 134"/>
              <a:gd name="T59" fmla="*/ 109 h 241"/>
              <a:gd name="T60" fmla="*/ 36 w 134"/>
              <a:gd name="T61" fmla="*/ 96 h 241"/>
              <a:gd name="T62" fmla="*/ 49 w 134"/>
              <a:gd name="T63" fmla="*/ 96 h 241"/>
              <a:gd name="T64" fmla="*/ 60 w 134"/>
              <a:gd name="T65" fmla="*/ 73 h 241"/>
              <a:gd name="T66" fmla="*/ 73 w 134"/>
              <a:gd name="T67" fmla="*/ 73 h 241"/>
              <a:gd name="T68" fmla="*/ 97 w 134"/>
              <a:gd name="T69" fmla="*/ 48 h 241"/>
              <a:gd name="T70" fmla="*/ 109 w 134"/>
              <a:gd name="T71" fmla="*/ 24 h 241"/>
              <a:gd name="T72" fmla="*/ 121 w 134"/>
              <a:gd name="T73" fmla="*/ 0 h 241"/>
              <a:gd name="T74" fmla="*/ 133 w 134"/>
              <a:gd name="T75" fmla="*/ 0 h 241"/>
              <a:gd name="T76" fmla="*/ 133 w 134"/>
              <a:gd name="T77" fmla="*/ 0 h 241"/>
              <a:gd name="T78" fmla="*/ 121 w 134"/>
              <a:gd name="T79" fmla="*/ 0 h 24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34"/>
              <a:gd name="T121" fmla="*/ 0 h 241"/>
              <a:gd name="T122" fmla="*/ 134 w 134"/>
              <a:gd name="T123" fmla="*/ 241 h 24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34" h="241">
                <a:moveTo>
                  <a:pt x="121" y="0"/>
                </a:moveTo>
                <a:lnTo>
                  <a:pt x="121" y="0"/>
                </a:lnTo>
                <a:lnTo>
                  <a:pt x="109" y="12"/>
                </a:lnTo>
                <a:lnTo>
                  <a:pt x="109" y="24"/>
                </a:lnTo>
                <a:lnTo>
                  <a:pt x="109" y="36"/>
                </a:lnTo>
                <a:lnTo>
                  <a:pt x="97" y="48"/>
                </a:lnTo>
                <a:lnTo>
                  <a:pt x="85" y="48"/>
                </a:lnTo>
                <a:lnTo>
                  <a:pt x="60" y="60"/>
                </a:lnTo>
                <a:lnTo>
                  <a:pt x="60" y="73"/>
                </a:lnTo>
                <a:lnTo>
                  <a:pt x="49" y="84"/>
                </a:lnTo>
                <a:lnTo>
                  <a:pt x="36" y="84"/>
                </a:lnTo>
                <a:lnTo>
                  <a:pt x="25" y="96"/>
                </a:lnTo>
                <a:lnTo>
                  <a:pt x="13" y="109"/>
                </a:lnTo>
                <a:lnTo>
                  <a:pt x="13" y="120"/>
                </a:lnTo>
                <a:lnTo>
                  <a:pt x="13" y="133"/>
                </a:lnTo>
                <a:lnTo>
                  <a:pt x="13" y="144"/>
                </a:lnTo>
                <a:lnTo>
                  <a:pt x="13" y="156"/>
                </a:lnTo>
                <a:lnTo>
                  <a:pt x="13" y="169"/>
                </a:lnTo>
                <a:lnTo>
                  <a:pt x="13" y="193"/>
                </a:lnTo>
                <a:lnTo>
                  <a:pt x="0" y="193"/>
                </a:lnTo>
                <a:lnTo>
                  <a:pt x="0" y="204"/>
                </a:lnTo>
                <a:lnTo>
                  <a:pt x="0" y="217"/>
                </a:lnTo>
                <a:lnTo>
                  <a:pt x="25" y="229"/>
                </a:lnTo>
                <a:lnTo>
                  <a:pt x="49" y="240"/>
                </a:lnTo>
                <a:lnTo>
                  <a:pt x="60" y="240"/>
                </a:lnTo>
                <a:lnTo>
                  <a:pt x="49" y="229"/>
                </a:lnTo>
                <a:lnTo>
                  <a:pt x="25" y="217"/>
                </a:lnTo>
                <a:lnTo>
                  <a:pt x="13" y="204"/>
                </a:lnTo>
                <a:lnTo>
                  <a:pt x="13" y="217"/>
                </a:lnTo>
                <a:lnTo>
                  <a:pt x="13" y="204"/>
                </a:lnTo>
                <a:lnTo>
                  <a:pt x="13" y="193"/>
                </a:lnTo>
                <a:lnTo>
                  <a:pt x="25" y="180"/>
                </a:lnTo>
                <a:lnTo>
                  <a:pt x="25" y="169"/>
                </a:lnTo>
                <a:lnTo>
                  <a:pt x="25" y="156"/>
                </a:lnTo>
                <a:lnTo>
                  <a:pt x="25" y="144"/>
                </a:lnTo>
                <a:lnTo>
                  <a:pt x="25" y="120"/>
                </a:lnTo>
                <a:lnTo>
                  <a:pt x="25" y="109"/>
                </a:lnTo>
                <a:lnTo>
                  <a:pt x="25" y="96"/>
                </a:lnTo>
                <a:lnTo>
                  <a:pt x="36" y="96"/>
                </a:lnTo>
                <a:lnTo>
                  <a:pt x="49" y="96"/>
                </a:lnTo>
                <a:lnTo>
                  <a:pt x="49" y="84"/>
                </a:lnTo>
                <a:lnTo>
                  <a:pt x="60" y="73"/>
                </a:lnTo>
                <a:lnTo>
                  <a:pt x="73" y="73"/>
                </a:lnTo>
                <a:lnTo>
                  <a:pt x="97" y="48"/>
                </a:lnTo>
                <a:lnTo>
                  <a:pt x="109" y="36"/>
                </a:lnTo>
                <a:lnTo>
                  <a:pt x="109" y="24"/>
                </a:lnTo>
                <a:lnTo>
                  <a:pt x="121" y="12"/>
                </a:lnTo>
                <a:lnTo>
                  <a:pt x="121" y="0"/>
                </a:lnTo>
                <a:lnTo>
                  <a:pt x="133" y="0"/>
                </a:lnTo>
                <a:lnTo>
                  <a:pt x="121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02" name="Freeform 113"/>
          <p:cNvSpPr>
            <a:spLocks/>
          </p:cNvSpPr>
          <p:nvPr/>
        </p:nvSpPr>
        <p:spPr bwMode="auto">
          <a:xfrm>
            <a:off x="6389688" y="5297488"/>
            <a:ext cx="136525" cy="346075"/>
          </a:xfrm>
          <a:custGeom>
            <a:avLst/>
            <a:gdLst>
              <a:gd name="T0" fmla="*/ 24 w 86"/>
              <a:gd name="T1" fmla="*/ 217 h 218"/>
              <a:gd name="T2" fmla="*/ 24 w 86"/>
              <a:gd name="T3" fmla="*/ 217 h 218"/>
              <a:gd name="T4" fmla="*/ 24 w 86"/>
              <a:gd name="T5" fmla="*/ 217 h 218"/>
              <a:gd name="T6" fmla="*/ 24 w 86"/>
              <a:gd name="T7" fmla="*/ 204 h 218"/>
              <a:gd name="T8" fmla="*/ 24 w 86"/>
              <a:gd name="T9" fmla="*/ 204 h 218"/>
              <a:gd name="T10" fmla="*/ 13 w 86"/>
              <a:gd name="T11" fmla="*/ 204 h 218"/>
              <a:gd name="T12" fmla="*/ 13 w 86"/>
              <a:gd name="T13" fmla="*/ 193 h 218"/>
              <a:gd name="T14" fmla="*/ 0 w 86"/>
              <a:gd name="T15" fmla="*/ 193 h 218"/>
              <a:gd name="T16" fmla="*/ 0 w 86"/>
              <a:gd name="T17" fmla="*/ 180 h 218"/>
              <a:gd name="T18" fmla="*/ 0 w 86"/>
              <a:gd name="T19" fmla="*/ 144 h 218"/>
              <a:gd name="T20" fmla="*/ 13 w 86"/>
              <a:gd name="T21" fmla="*/ 144 h 218"/>
              <a:gd name="T22" fmla="*/ 13 w 86"/>
              <a:gd name="T23" fmla="*/ 133 h 218"/>
              <a:gd name="T24" fmla="*/ 13 w 86"/>
              <a:gd name="T25" fmla="*/ 120 h 218"/>
              <a:gd name="T26" fmla="*/ 24 w 86"/>
              <a:gd name="T27" fmla="*/ 120 h 218"/>
              <a:gd name="T28" fmla="*/ 24 w 86"/>
              <a:gd name="T29" fmla="*/ 120 h 218"/>
              <a:gd name="T30" fmla="*/ 24 w 86"/>
              <a:gd name="T31" fmla="*/ 96 h 218"/>
              <a:gd name="T32" fmla="*/ 37 w 86"/>
              <a:gd name="T33" fmla="*/ 96 h 218"/>
              <a:gd name="T34" fmla="*/ 61 w 86"/>
              <a:gd name="T35" fmla="*/ 73 h 218"/>
              <a:gd name="T36" fmla="*/ 73 w 86"/>
              <a:gd name="T37" fmla="*/ 60 h 218"/>
              <a:gd name="T38" fmla="*/ 73 w 86"/>
              <a:gd name="T39" fmla="*/ 48 h 218"/>
              <a:gd name="T40" fmla="*/ 73 w 86"/>
              <a:gd name="T41" fmla="*/ 48 h 218"/>
              <a:gd name="T42" fmla="*/ 73 w 86"/>
              <a:gd name="T43" fmla="*/ 48 h 218"/>
              <a:gd name="T44" fmla="*/ 73 w 86"/>
              <a:gd name="T45" fmla="*/ 36 h 218"/>
              <a:gd name="T46" fmla="*/ 85 w 86"/>
              <a:gd name="T47" fmla="*/ 36 h 218"/>
              <a:gd name="T48" fmla="*/ 85 w 86"/>
              <a:gd name="T49" fmla="*/ 24 h 218"/>
              <a:gd name="T50" fmla="*/ 85 w 86"/>
              <a:gd name="T51" fmla="*/ 12 h 218"/>
              <a:gd name="T52" fmla="*/ 85 w 86"/>
              <a:gd name="T53" fmla="*/ 12 h 218"/>
              <a:gd name="T54" fmla="*/ 85 w 86"/>
              <a:gd name="T55" fmla="*/ 0 h 218"/>
              <a:gd name="T56" fmla="*/ 85 w 86"/>
              <a:gd name="T57" fmla="*/ 0 h 218"/>
              <a:gd name="T58" fmla="*/ 85 w 86"/>
              <a:gd name="T59" fmla="*/ 12 h 218"/>
              <a:gd name="T60" fmla="*/ 73 w 86"/>
              <a:gd name="T61" fmla="*/ 24 h 218"/>
              <a:gd name="T62" fmla="*/ 73 w 86"/>
              <a:gd name="T63" fmla="*/ 36 h 218"/>
              <a:gd name="T64" fmla="*/ 73 w 86"/>
              <a:gd name="T65" fmla="*/ 48 h 218"/>
              <a:gd name="T66" fmla="*/ 61 w 86"/>
              <a:gd name="T67" fmla="*/ 48 h 218"/>
              <a:gd name="T68" fmla="*/ 61 w 86"/>
              <a:gd name="T69" fmla="*/ 60 h 218"/>
              <a:gd name="T70" fmla="*/ 49 w 86"/>
              <a:gd name="T71" fmla="*/ 73 h 218"/>
              <a:gd name="T72" fmla="*/ 24 w 86"/>
              <a:gd name="T73" fmla="*/ 96 h 218"/>
              <a:gd name="T74" fmla="*/ 24 w 86"/>
              <a:gd name="T75" fmla="*/ 96 h 218"/>
              <a:gd name="T76" fmla="*/ 13 w 86"/>
              <a:gd name="T77" fmla="*/ 109 h 218"/>
              <a:gd name="T78" fmla="*/ 13 w 86"/>
              <a:gd name="T79" fmla="*/ 109 h 218"/>
              <a:gd name="T80" fmla="*/ 13 w 86"/>
              <a:gd name="T81" fmla="*/ 120 h 218"/>
              <a:gd name="T82" fmla="*/ 0 w 86"/>
              <a:gd name="T83" fmla="*/ 120 h 218"/>
              <a:gd name="T84" fmla="*/ 0 w 86"/>
              <a:gd name="T85" fmla="*/ 133 h 218"/>
              <a:gd name="T86" fmla="*/ 0 w 86"/>
              <a:gd name="T87" fmla="*/ 144 h 218"/>
              <a:gd name="T88" fmla="*/ 0 w 86"/>
              <a:gd name="T89" fmla="*/ 144 h 218"/>
              <a:gd name="T90" fmla="*/ 0 w 86"/>
              <a:gd name="T91" fmla="*/ 144 h 218"/>
              <a:gd name="T92" fmla="*/ 0 w 86"/>
              <a:gd name="T93" fmla="*/ 180 h 218"/>
              <a:gd name="T94" fmla="*/ 0 w 86"/>
              <a:gd name="T95" fmla="*/ 193 h 218"/>
              <a:gd name="T96" fmla="*/ 0 w 86"/>
              <a:gd name="T97" fmla="*/ 193 h 218"/>
              <a:gd name="T98" fmla="*/ 13 w 86"/>
              <a:gd name="T99" fmla="*/ 204 h 218"/>
              <a:gd name="T100" fmla="*/ 13 w 86"/>
              <a:gd name="T101" fmla="*/ 204 h 218"/>
              <a:gd name="T102" fmla="*/ 24 w 86"/>
              <a:gd name="T103" fmla="*/ 217 h 218"/>
              <a:gd name="T104" fmla="*/ 24 w 86"/>
              <a:gd name="T105" fmla="*/ 217 h 218"/>
              <a:gd name="T106" fmla="*/ 24 w 86"/>
              <a:gd name="T107" fmla="*/ 217 h 218"/>
              <a:gd name="T108" fmla="*/ 24 w 86"/>
              <a:gd name="T109" fmla="*/ 217 h 218"/>
              <a:gd name="T110" fmla="*/ 24 w 86"/>
              <a:gd name="T111" fmla="*/ 217 h 218"/>
              <a:gd name="T112" fmla="*/ 24 w 86"/>
              <a:gd name="T113" fmla="*/ 217 h 218"/>
              <a:gd name="T114" fmla="*/ 24 w 86"/>
              <a:gd name="T115" fmla="*/ 217 h 218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86"/>
              <a:gd name="T175" fmla="*/ 0 h 218"/>
              <a:gd name="T176" fmla="*/ 86 w 86"/>
              <a:gd name="T177" fmla="*/ 218 h 218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86" h="218">
                <a:moveTo>
                  <a:pt x="24" y="217"/>
                </a:moveTo>
                <a:lnTo>
                  <a:pt x="24" y="217"/>
                </a:lnTo>
                <a:lnTo>
                  <a:pt x="24" y="204"/>
                </a:lnTo>
                <a:lnTo>
                  <a:pt x="13" y="204"/>
                </a:lnTo>
                <a:lnTo>
                  <a:pt x="13" y="193"/>
                </a:lnTo>
                <a:lnTo>
                  <a:pt x="0" y="193"/>
                </a:lnTo>
                <a:lnTo>
                  <a:pt x="0" y="180"/>
                </a:lnTo>
                <a:lnTo>
                  <a:pt x="0" y="144"/>
                </a:lnTo>
                <a:lnTo>
                  <a:pt x="13" y="144"/>
                </a:lnTo>
                <a:lnTo>
                  <a:pt x="13" y="133"/>
                </a:lnTo>
                <a:lnTo>
                  <a:pt x="13" y="120"/>
                </a:lnTo>
                <a:lnTo>
                  <a:pt x="24" y="120"/>
                </a:lnTo>
                <a:lnTo>
                  <a:pt x="24" y="96"/>
                </a:lnTo>
                <a:lnTo>
                  <a:pt x="37" y="96"/>
                </a:lnTo>
                <a:lnTo>
                  <a:pt x="61" y="73"/>
                </a:lnTo>
                <a:lnTo>
                  <a:pt x="73" y="60"/>
                </a:lnTo>
                <a:lnTo>
                  <a:pt x="73" y="48"/>
                </a:lnTo>
                <a:lnTo>
                  <a:pt x="73" y="36"/>
                </a:lnTo>
                <a:lnTo>
                  <a:pt x="85" y="36"/>
                </a:lnTo>
                <a:lnTo>
                  <a:pt x="85" y="24"/>
                </a:lnTo>
                <a:lnTo>
                  <a:pt x="85" y="12"/>
                </a:lnTo>
                <a:lnTo>
                  <a:pt x="85" y="0"/>
                </a:lnTo>
                <a:lnTo>
                  <a:pt x="85" y="12"/>
                </a:lnTo>
                <a:lnTo>
                  <a:pt x="73" y="24"/>
                </a:lnTo>
                <a:lnTo>
                  <a:pt x="73" y="36"/>
                </a:lnTo>
                <a:lnTo>
                  <a:pt x="73" y="48"/>
                </a:lnTo>
                <a:lnTo>
                  <a:pt x="61" y="48"/>
                </a:lnTo>
                <a:lnTo>
                  <a:pt x="61" y="60"/>
                </a:lnTo>
                <a:lnTo>
                  <a:pt x="49" y="73"/>
                </a:lnTo>
                <a:lnTo>
                  <a:pt x="24" y="96"/>
                </a:lnTo>
                <a:lnTo>
                  <a:pt x="13" y="109"/>
                </a:lnTo>
                <a:lnTo>
                  <a:pt x="13" y="120"/>
                </a:lnTo>
                <a:lnTo>
                  <a:pt x="0" y="120"/>
                </a:lnTo>
                <a:lnTo>
                  <a:pt x="0" y="133"/>
                </a:lnTo>
                <a:lnTo>
                  <a:pt x="0" y="144"/>
                </a:lnTo>
                <a:lnTo>
                  <a:pt x="0" y="180"/>
                </a:lnTo>
                <a:lnTo>
                  <a:pt x="0" y="193"/>
                </a:lnTo>
                <a:lnTo>
                  <a:pt x="13" y="204"/>
                </a:lnTo>
                <a:lnTo>
                  <a:pt x="24" y="21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03" name="Freeform 114"/>
          <p:cNvSpPr>
            <a:spLocks/>
          </p:cNvSpPr>
          <p:nvPr/>
        </p:nvSpPr>
        <p:spPr bwMode="auto">
          <a:xfrm>
            <a:off x="6237288" y="5487988"/>
            <a:ext cx="153987" cy="346075"/>
          </a:xfrm>
          <a:custGeom>
            <a:avLst/>
            <a:gdLst>
              <a:gd name="T0" fmla="*/ 73 w 97"/>
              <a:gd name="T1" fmla="*/ 193 h 218"/>
              <a:gd name="T2" fmla="*/ 60 w 97"/>
              <a:gd name="T3" fmla="*/ 193 h 218"/>
              <a:gd name="T4" fmla="*/ 36 w 97"/>
              <a:gd name="T5" fmla="*/ 193 h 218"/>
              <a:gd name="T6" fmla="*/ 36 w 97"/>
              <a:gd name="T7" fmla="*/ 193 h 218"/>
              <a:gd name="T8" fmla="*/ 36 w 97"/>
              <a:gd name="T9" fmla="*/ 205 h 218"/>
              <a:gd name="T10" fmla="*/ 36 w 97"/>
              <a:gd name="T11" fmla="*/ 180 h 218"/>
              <a:gd name="T12" fmla="*/ 13 w 97"/>
              <a:gd name="T13" fmla="*/ 120 h 218"/>
              <a:gd name="T14" fmla="*/ 13 w 97"/>
              <a:gd name="T15" fmla="*/ 109 h 218"/>
              <a:gd name="T16" fmla="*/ 25 w 97"/>
              <a:gd name="T17" fmla="*/ 84 h 218"/>
              <a:gd name="T18" fmla="*/ 25 w 97"/>
              <a:gd name="T19" fmla="*/ 73 h 218"/>
              <a:gd name="T20" fmla="*/ 25 w 97"/>
              <a:gd name="T21" fmla="*/ 49 h 218"/>
              <a:gd name="T22" fmla="*/ 36 w 97"/>
              <a:gd name="T23" fmla="*/ 13 h 218"/>
              <a:gd name="T24" fmla="*/ 49 w 97"/>
              <a:gd name="T25" fmla="*/ 24 h 218"/>
              <a:gd name="T26" fmla="*/ 49 w 97"/>
              <a:gd name="T27" fmla="*/ 49 h 218"/>
              <a:gd name="T28" fmla="*/ 36 w 97"/>
              <a:gd name="T29" fmla="*/ 120 h 218"/>
              <a:gd name="T30" fmla="*/ 36 w 97"/>
              <a:gd name="T31" fmla="*/ 145 h 218"/>
              <a:gd name="T32" fmla="*/ 49 w 97"/>
              <a:gd name="T33" fmla="*/ 169 h 218"/>
              <a:gd name="T34" fmla="*/ 49 w 97"/>
              <a:gd name="T35" fmla="*/ 180 h 218"/>
              <a:gd name="T36" fmla="*/ 49 w 97"/>
              <a:gd name="T37" fmla="*/ 180 h 218"/>
              <a:gd name="T38" fmla="*/ 73 w 97"/>
              <a:gd name="T39" fmla="*/ 169 h 218"/>
              <a:gd name="T40" fmla="*/ 85 w 97"/>
              <a:gd name="T41" fmla="*/ 169 h 218"/>
              <a:gd name="T42" fmla="*/ 96 w 97"/>
              <a:gd name="T43" fmla="*/ 169 h 218"/>
              <a:gd name="T44" fmla="*/ 85 w 97"/>
              <a:gd name="T45" fmla="*/ 169 h 218"/>
              <a:gd name="T46" fmla="*/ 73 w 97"/>
              <a:gd name="T47" fmla="*/ 169 h 218"/>
              <a:gd name="T48" fmla="*/ 60 w 97"/>
              <a:gd name="T49" fmla="*/ 169 h 218"/>
              <a:gd name="T50" fmla="*/ 49 w 97"/>
              <a:gd name="T51" fmla="*/ 169 h 218"/>
              <a:gd name="T52" fmla="*/ 49 w 97"/>
              <a:gd name="T53" fmla="*/ 169 h 218"/>
              <a:gd name="T54" fmla="*/ 60 w 97"/>
              <a:gd name="T55" fmla="*/ 169 h 218"/>
              <a:gd name="T56" fmla="*/ 49 w 97"/>
              <a:gd name="T57" fmla="*/ 169 h 218"/>
              <a:gd name="T58" fmla="*/ 49 w 97"/>
              <a:gd name="T59" fmla="*/ 133 h 218"/>
              <a:gd name="T60" fmla="*/ 36 w 97"/>
              <a:gd name="T61" fmla="*/ 120 h 218"/>
              <a:gd name="T62" fmla="*/ 49 w 97"/>
              <a:gd name="T63" fmla="*/ 73 h 218"/>
              <a:gd name="T64" fmla="*/ 49 w 97"/>
              <a:gd name="T65" fmla="*/ 49 h 218"/>
              <a:gd name="T66" fmla="*/ 49 w 97"/>
              <a:gd name="T67" fmla="*/ 24 h 218"/>
              <a:gd name="T68" fmla="*/ 36 w 97"/>
              <a:gd name="T69" fmla="*/ 13 h 218"/>
              <a:gd name="T70" fmla="*/ 36 w 97"/>
              <a:gd name="T71" fmla="*/ 13 h 218"/>
              <a:gd name="T72" fmla="*/ 25 w 97"/>
              <a:gd name="T73" fmla="*/ 36 h 218"/>
              <a:gd name="T74" fmla="*/ 13 w 97"/>
              <a:gd name="T75" fmla="*/ 84 h 218"/>
              <a:gd name="T76" fmla="*/ 0 w 97"/>
              <a:gd name="T77" fmla="*/ 97 h 218"/>
              <a:gd name="T78" fmla="*/ 0 w 97"/>
              <a:gd name="T79" fmla="*/ 109 h 218"/>
              <a:gd name="T80" fmla="*/ 13 w 97"/>
              <a:gd name="T81" fmla="*/ 157 h 218"/>
              <a:gd name="T82" fmla="*/ 25 w 97"/>
              <a:gd name="T83" fmla="*/ 193 h 218"/>
              <a:gd name="T84" fmla="*/ 25 w 97"/>
              <a:gd name="T85" fmla="*/ 205 h 218"/>
              <a:gd name="T86" fmla="*/ 36 w 97"/>
              <a:gd name="T87" fmla="*/ 217 h 218"/>
              <a:gd name="T88" fmla="*/ 60 w 97"/>
              <a:gd name="T89" fmla="*/ 205 h 218"/>
              <a:gd name="T90" fmla="*/ 73 w 97"/>
              <a:gd name="T91" fmla="*/ 205 h 218"/>
              <a:gd name="T92" fmla="*/ 85 w 97"/>
              <a:gd name="T93" fmla="*/ 205 h 218"/>
              <a:gd name="T94" fmla="*/ 85 w 97"/>
              <a:gd name="T95" fmla="*/ 193 h 21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97"/>
              <a:gd name="T145" fmla="*/ 0 h 218"/>
              <a:gd name="T146" fmla="*/ 97 w 97"/>
              <a:gd name="T147" fmla="*/ 218 h 21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97" h="218">
                <a:moveTo>
                  <a:pt x="85" y="193"/>
                </a:moveTo>
                <a:lnTo>
                  <a:pt x="85" y="193"/>
                </a:lnTo>
                <a:lnTo>
                  <a:pt x="73" y="193"/>
                </a:lnTo>
                <a:lnTo>
                  <a:pt x="60" y="193"/>
                </a:lnTo>
                <a:lnTo>
                  <a:pt x="49" y="193"/>
                </a:lnTo>
                <a:lnTo>
                  <a:pt x="36" y="193"/>
                </a:lnTo>
                <a:lnTo>
                  <a:pt x="36" y="205"/>
                </a:lnTo>
                <a:lnTo>
                  <a:pt x="36" y="193"/>
                </a:lnTo>
                <a:lnTo>
                  <a:pt x="36" y="180"/>
                </a:lnTo>
                <a:lnTo>
                  <a:pt x="25" y="169"/>
                </a:lnTo>
                <a:lnTo>
                  <a:pt x="25" y="157"/>
                </a:lnTo>
                <a:lnTo>
                  <a:pt x="13" y="120"/>
                </a:lnTo>
                <a:lnTo>
                  <a:pt x="13" y="109"/>
                </a:lnTo>
                <a:lnTo>
                  <a:pt x="13" y="97"/>
                </a:lnTo>
                <a:lnTo>
                  <a:pt x="25" y="97"/>
                </a:lnTo>
                <a:lnTo>
                  <a:pt x="25" y="84"/>
                </a:lnTo>
                <a:lnTo>
                  <a:pt x="25" y="73"/>
                </a:lnTo>
                <a:lnTo>
                  <a:pt x="25" y="60"/>
                </a:lnTo>
                <a:lnTo>
                  <a:pt x="25" y="49"/>
                </a:lnTo>
                <a:lnTo>
                  <a:pt x="36" y="0"/>
                </a:lnTo>
                <a:lnTo>
                  <a:pt x="36" y="13"/>
                </a:lnTo>
                <a:lnTo>
                  <a:pt x="49" y="13"/>
                </a:lnTo>
                <a:lnTo>
                  <a:pt x="49" y="24"/>
                </a:lnTo>
                <a:lnTo>
                  <a:pt x="49" y="36"/>
                </a:lnTo>
                <a:lnTo>
                  <a:pt x="49" y="49"/>
                </a:lnTo>
                <a:lnTo>
                  <a:pt x="36" y="60"/>
                </a:lnTo>
                <a:lnTo>
                  <a:pt x="36" y="73"/>
                </a:lnTo>
                <a:lnTo>
                  <a:pt x="36" y="120"/>
                </a:lnTo>
                <a:lnTo>
                  <a:pt x="36" y="145"/>
                </a:lnTo>
                <a:lnTo>
                  <a:pt x="36" y="157"/>
                </a:lnTo>
                <a:lnTo>
                  <a:pt x="36" y="169"/>
                </a:lnTo>
                <a:lnTo>
                  <a:pt x="49" y="169"/>
                </a:lnTo>
                <a:lnTo>
                  <a:pt x="49" y="180"/>
                </a:lnTo>
                <a:lnTo>
                  <a:pt x="60" y="169"/>
                </a:lnTo>
                <a:lnTo>
                  <a:pt x="73" y="169"/>
                </a:lnTo>
                <a:lnTo>
                  <a:pt x="85" y="169"/>
                </a:lnTo>
                <a:lnTo>
                  <a:pt x="96" y="169"/>
                </a:lnTo>
                <a:lnTo>
                  <a:pt x="85" y="169"/>
                </a:lnTo>
                <a:lnTo>
                  <a:pt x="73" y="169"/>
                </a:lnTo>
                <a:lnTo>
                  <a:pt x="60" y="169"/>
                </a:lnTo>
                <a:lnTo>
                  <a:pt x="49" y="169"/>
                </a:lnTo>
                <a:lnTo>
                  <a:pt x="60" y="169"/>
                </a:lnTo>
                <a:lnTo>
                  <a:pt x="49" y="169"/>
                </a:lnTo>
                <a:lnTo>
                  <a:pt x="49" y="157"/>
                </a:lnTo>
                <a:lnTo>
                  <a:pt x="49" y="145"/>
                </a:lnTo>
                <a:lnTo>
                  <a:pt x="49" y="133"/>
                </a:lnTo>
                <a:lnTo>
                  <a:pt x="49" y="120"/>
                </a:lnTo>
                <a:lnTo>
                  <a:pt x="36" y="120"/>
                </a:lnTo>
                <a:lnTo>
                  <a:pt x="36" y="97"/>
                </a:lnTo>
                <a:lnTo>
                  <a:pt x="49" y="84"/>
                </a:lnTo>
                <a:lnTo>
                  <a:pt x="49" y="73"/>
                </a:lnTo>
                <a:lnTo>
                  <a:pt x="49" y="60"/>
                </a:lnTo>
                <a:lnTo>
                  <a:pt x="49" y="49"/>
                </a:lnTo>
                <a:lnTo>
                  <a:pt x="49" y="36"/>
                </a:lnTo>
                <a:lnTo>
                  <a:pt x="49" y="24"/>
                </a:lnTo>
                <a:lnTo>
                  <a:pt x="49" y="13"/>
                </a:lnTo>
                <a:lnTo>
                  <a:pt x="36" y="13"/>
                </a:lnTo>
                <a:lnTo>
                  <a:pt x="36" y="0"/>
                </a:lnTo>
                <a:lnTo>
                  <a:pt x="36" y="13"/>
                </a:lnTo>
                <a:lnTo>
                  <a:pt x="25" y="24"/>
                </a:lnTo>
                <a:lnTo>
                  <a:pt x="25" y="36"/>
                </a:lnTo>
                <a:lnTo>
                  <a:pt x="25" y="60"/>
                </a:lnTo>
                <a:lnTo>
                  <a:pt x="13" y="73"/>
                </a:lnTo>
                <a:lnTo>
                  <a:pt x="13" y="84"/>
                </a:lnTo>
                <a:lnTo>
                  <a:pt x="0" y="97"/>
                </a:lnTo>
                <a:lnTo>
                  <a:pt x="0" y="109"/>
                </a:lnTo>
                <a:lnTo>
                  <a:pt x="0" y="120"/>
                </a:lnTo>
                <a:lnTo>
                  <a:pt x="13" y="157"/>
                </a:lnTo>
                <a:lnTo>
                  <a:pt x="25" y="169"/>
                </a:lnTo>
                <a:lnTo>
                  <a:pt x="25" y="193"/>
                </a:lnTo>
                <a:lnTo>
                  <a:pt x="25" y="205"/>
                </a:lnTo>
                <a:lnTo>
                  <a:pt x="36" y="217"/>
                </a:lnTo>
                <a:lnTo>
                  <a:pt x="49" y="205"/>
                </a:lnTo>
                <a:lnTo>
                  <a:pt x="60" y="205"/>
                </a:lnTo>
                <a:lnTo>
                  <a:pt x="73" y="205"/>
                </a:lnTo>
                <a:lnTo>
                  <a:pt x="85" y="205"/>
                </a:lnTo>
                <a:lnTo>
                  <a:pt x="85" y="19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04" name="Freeform 115"/>
          <p:cNvSpPr>
            <a:spLocks/>
          </p:cNvSpPr>
          <p:nvPr/>
        </p:nvSpPr>
        <p:spPr bwMode="auto">
          <a:xfrm>
            <a:off x="6219825" y="5773738"/>
            <a:ext cx="171450" cy="212725"/>
          </a:xfrm>
          <a:custGeom>
            <a:avLst/>
            <a:gdLst>
              <a:gd name="T0" fmla="*/ 84 w 108"/>
              <a:gd name="T1" fmla="*/ 73 h 134"/>
              <a:gd name="T2" fmla="*/ 71 w 108"/>
              <a:gd name="T3" fmla="*/ 85 h 134"/>
              <a:gd name="T4" fmla="*/ 60 w 108"/>
              <a:gd name="T5" fmla="*/ 85 h 134"/>
              <a:gd name="T6" fmla="*/ 47 w 108"/>
              <a:gd name="T7" fmla="*/ 85 h 134"/>
              <a:gd name="T8" fmla="*/ 36 w 108"/>
              <a:gd name="T9" fmla="*/ 73 h 134"/>
              <a:gd name="T10" fmla="*/ 36 w 108"/>
              <a:gd name="T11" fmla="*/ 62 h 134"/>
              <a:gd name="T12" fmla="*/ 24 w 108"/>
              <a:gd name="T13" fmla="*/ 37 h 134"/>
              <a:gd name="T14" fmla="*/ 11 w 108"/>
              <a:gd name="T15" fmla="*/ 13 h 134"/>
              <a:gd name="T16" fmla="*/ 0 w 108"/>
              <a:gd name="T17" fmla="*/ 0 h 134"/>
              <a:gd name="T18" fmla="*/ 0 w 108"/>
              <a:gd name="T19" fmla="*/ 0 h 134"/>
              <a:gd name="T20" fmla="*/ 0 w 108"/>
              <a:gd name="T21" fmla="*/ 13 h 134"/>
              <a:gd name="T22" fmla="*/ 0 w 108"/>
              <a:gd name="T23" fmla="*/ 25 h 134"/>
              <a:gd name="T24" fmla="*/ 0 w 108"/>
              <a:gd name="T25" fmla="*/ 37 h 134"/>
              <a:gd name="T26" fmla="*/ 0 w 108"/>
              <a:gd name="T27" fmla="*/ 85 h 134"/>
              <a:gd name="T28" fmla="*/ 11 w 108"/>
              <a:gd name="T29" fmla="*/ 109 h 134"/>
              <a:gd name="T30" fmla="*/ 24 w 108"/>
              <a:gd name="T31" fmla="*/ 122 h 134"/>
              <a:gd name="T32" fmla="*/ 36 w 108"/>
              <a:gd name="T33" fmla="*/ 133 h 134"/>
              <a:gd name="T34" fmla="*/ 36 w 108"/>
              <a:gd name="T35" fmla="*/ 133 h 134"/>
              <a:gd name="T36" fmla="*/ 36 w 108"/>
              <a:gd name="T37" fmla="*/ 133 h 134"/>
              <a:gd name="T38" fmla="*/ 71 w 108"/>
              <a:gd name="T39" fmla="*/ 109 h 134"/>
              <a:gd name="T40" fmla="*/ 84 w 108"/>
              <a:gd name="T41" fmla="*/ 109 h 134"/>
              <a:gd name="T42" fmla="*/ 107 w 108"/>
              <a:gd name="T43" fmla="*/ 109 h 134"/>
              <a:gd name="T44" fmla="*/ 107 w 108"/>
              <a:gd name="T45" fmla="*/ 97 h 134"/>
              <a:gd name="T46" fmla="*/ 107 w 108"/>
              <a:gd name="T47" fmla="*/ 97 h 134"/>
              <a:gd name="T48" fmla="*/ 107 w 108"/>
              <a:gd name="T49" fmla="*/ 85 h 134"/>
              <a:gd name="T50" fmla="*/ 96 w 108"/>
              <a:gd name="T51" fmla="*/ 85 h 134"/>
              <a:gd name="T52" fmla="*/ 84 w 108"/>
              <a:gd name="T53" fmla="*/ 85 h 134"/>
              <a:gd name="T54" fmla="*/ 71 w 108"/>
              <a:gd name="T55" fmla="*/ 97 h 134"/>
              <a:gd name="T56" fmla="*/ 47 w 108"/>
              <a:gd name="T57" fmla="*/ 109 h 134"/>
              <a:gd name="T58" fmla="*/ 36 w 108"/>
              <a:gd name="T59" fmla="*/ 122 h 134"/>
              <a:gd name="T60" fmla="*/ 36 w 108"/>
              <a:gd name="T61" fmla="*/ 122 h 134"/>
              <a:gd name="T62" fmla="*/ 36 w 108"/>
              <a:gd name="T63" fmla="*/ 122 h 134"/>
              <a:gd name="T64" fmla="*/ 24 w 108"/>
              <a:gd name="T65" fmla="*/ 97 h 134"/>
              <a:gd name="T66" fmla="*/ 11 w 108"/>
              <a:gd name="T67" fmla="*/ 85 h 134"/>
              <a:gd name="T68" fmla="*/ 11 w 108"/>
              <a:gd name="T69" fmla="*/ 49 h 134"/>
              <a:gd name="T70" fmla="*/ 0 w 108"/>
              <a:gd name="T71" fmla="*/ 25 h 134"/>
              <a:gd name="T72" fmla="*/ 11 w 108"/>
              <a:gd name="T73" fmla="*/ 13 h 134"/>
              <a:gd name="T74" fmla="*/ 0 w 108"/>
              <a:gd name="T75" fmla="*/ 0 h 134"/>
              <a:gd name="T76" fmla="*/ 0 w 108"/>
              <a:gd name="T77" fmla="*/ 0 h 134"/>
              <a:gd name="T78" fmla="*/ 0 w 108"/>
              <a:gd name="T79" fmla="*/ 0 h 134"/>
              <a:gd name="T80" fmla="*/ 0 w 108"/>
              <a:gd name="T81" fmla="*/ 13 h 134"/>
              <a:gd name="T82" fmla="*/ 11 w 108"/>
              <a:gd name="T83" fmla="*/ 49 h 134"/>
              <a:gd name="T84" fmla="*/ 36 w 108"/>
              <a:gd name="T85" fmla="*/ 85 h 134"/>
              <a:gd name="T86" fmla="*/ 36 w 108"/>
              <a:gd name="T87" fmla="*/ 85 h 134"/>
              <a:gd name="T88" fmla="*/ 47 w 108"/>
              <a:gd name="T89" fmla="*/ 85 h 134"/>
              <a:gd name="T90" fmla="*/ 60 w 108"/>
              <a:gd name="T91" fmla="*/ 85 h 134"/>
              <a:gd name="T92" fmla="*/ 71 w 108"/>
              <a:gd name="T93" fmla="*/ 85 h 134"/>
              <a:gd name="T94" fmla="*/ 84 w 108"/>
              <a:gd name="T95" fmla="*/ 85 h 134"/>
              <a:gd name="T96" fmla="*/ 84 w 108"/>
              <a:gd name="T97" fmla="*/ 85 h 134"/>
              <a:gd name="T98" fmla="*/ 84 w 108"/>
              <a:gd name="T99" fmla="*/ 85 h 134"/>
              <a:gd name="T100" fmla="*/ 84 w 108"/>
              <a:gd name="T101" fmla="*/ 73 h 13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08"/>
              <a:gd name="T154" fmla="*/ 0 h 134"/>
              <a:gd name="T155" fmla="*/ 108 w 108"/>
              <a:gd name="T156" fmla="*/ 134 h 13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08" h="134">
                <a:moveTo>
                  <a:pt x="84" y="73"/>
                </a:moveTo>
                <a:lnTo>
                  <a:pt x="84" y="73"/>
                </a:lnTo>
                <a:lnTo>
                  <a:pt x="84" y="85"/>
                </a:lnTo>
                <a:lnTo>
                  <a:pt x="71" y="85"/>
                </a:lnTo>
                <a:lnTo>
                  <a:pt x="60" y="85"/>
                </a:lnTo>
                <a:lnTo>
                  <a:pt x="47" y="85"/>
                </a:lnTo>
                <a:lnTo>
                  <a:pt x="36" y="73"/>
                </a:lnTo>
                <a:lnTo>
                  <a:pt x="36" y="62"/>
                </a:lnTo>
                <a:lnTo>
                  <a:pt x="24" y="49"/>
                </a:lnTo>
                <a:lnTo>
                  <a:pt x="24" y="37"/>
                </a:lnTo>
                <a:lnTo>
                  <a:pt x="11" y="37"/>
                </a:lnTo>
                <a:lnTo>
                  <a:pt x="11" y="13"/>
                </a:lnTo>
                <a:lnTo>
                  <a:pt x="0" y="0"/>
                </a:lnTo>
                <a:lnTo>
                  <a:pt x="0" y="13"/>
                </a:lnTo>
                <a:lnTo>
                  <a:pt x="0" y="25"/>
                </a:lnTo>
                <a:lnTo>
                  <a:pt x="0" y="37"/>
                </a:lnTo>
                <a:lnTo>
                  <a:pt x="0" y="49"/>
                </a:lnTo>
                <a:lnTo>
                  <a:pt x="0" y="85"/>
                </a:lnTo>
                <a:lnTo>
                  <a:pt x="11" y="97"/>
                </a:lnTo>
                <a:lnTo>
                  <a:pt x="11" y="109"/>
                </a:lnTo>
                <a:lnTo>
                  <a:pt x="24" y="109"/>
                </a:lnTo>
                <a:lnTo>
                  <a:pt x="24" y="122"/>
                </a:lnTo>
                <a:lnTo>
                  <a:pt x="24" y="133"/>
                </a:lnTo>
                <a:lnTo>
                  <a:pt x="36" y="133"/>
                </a:lnTo>
                <a:lnTo>
                  <a:pt x="60" y="122"/>
                </a:lnTo>
                <a:lnTo>
                  <a:pt x="71" y="109"/>
                </a:lnTo>
                <a:lnTo>
                  <a:pt x="84" y="97"/>
                </a:lnTo>
                <a:lnTo>
                  <a:pt x="84" y="109"/>
                </a:lnTo>
                <a:lnTo>
                  <a:pt x="96" y="109"/>
                </a:lnTo>
                <a:lnTo>
                  <a:pt x="107" y="109"/>
                </a:lnTo>
                <a:lnTo>
                  <a:pt x="107" y="97"/>
                </a:lnTo>
                <a:lnTo>
                  <a:pt x="107" y="85"/>
                </a:lnTo>
                <a:lnTo>
                  <a:pt x="96" y="85"/>
                </a:lnTo>
                <a:lnTo>
                  <a:pt x="84" y="85"/>
                </a:lnTo>
                <a:lnTo>
                  <a:pt x="71" y="85"/>
                </a:lnTo>
                <a:lnTo>
                  <a:pt x="71" y="97"/>
                </a:lnTo>
                <a:lnTo>
                  <a:pt x="47" y="109"/>
                </a:lnTo>
                <a:lnTo>
                  <a:pt x="36" y="122"/>
                </a:lnTo>
                <a:lnTo>
                  <a:pt x="24" y="109"/>
                </a:lnTo>
                <a:lnTo>
                  <a:pt x="24" y="97"/>
                </a:lnTo>
                <a:lnTo>
                  <a:pt x="11" y="85"/>
                </a:lnTo>
                <a:lnTo>
                  <a:pt x="11" y="73"/>
                </a:lnTo>
                <a:lnTo>
                  <a:pt x="11" y="49"/>
                </a:lnTo>
                <a:lnTo>
                  <a:pt x="11" y="37"/>
                </a:lnTo>
                <a:lnTo>
                  <a:pt x="0" y="25"/>
                </a:lnTo>
                <a:lnTo>
                  <a:pt x="11" y="13"/>
                </a:lnTo>
                <a:lnTo>
                  <a:pt x="0" y="0"/>
                </a:lnTo>
                <a:lnTo>
                  <a:pt x="0" y="13"/>
                </a:lnTo>
                <a:lnTo>
                  <a:pt x="0" y="37"/>
                </a:lnTo>
                <a:lnTo>
                  <a:pt x="11" y="49"/>
                </a:lnTo>
                <a:lnTo>
                  <a:pt x="24" y="73"/>
                </a:lnTo>
                <a:lnTo>
                  <a:pt x="36" y="85"/>
                </a:lnTo>
                <a:lnTo>
                  <a:pt x="47" y="85"/>
                </a:lnTo>
                <a:lnTo>
                  <a:pt x="60" y="85"/>
                </a:lnTo>
                <a:lnTo>
                  <a:pt x="71" y="85"/>
                </a:lnTo>
                <a:lnTo>
                  <a:pt x="84" y="85"/>
                </a:lnTo>
                <a:lnTo>
                  <a:pt x="84" y="7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05" name="Freeform 116"/>
          <p:cNvSpPr>
            <a:spLocks/>
          </p:cNvSpPr>
          <p:nvPr/>
        </p:nvSpPr>
        <p:spPr bwMode="auto">
          <a:xfrm>
            <a:off x="6773863" y="5430838"/>
            <a:ext cx="134937" cy="307975"/>
          </a:xfrm>
          <a:custGeom>
            <a:avLst/>
            <a:gdLst>
              <a:gd name="T0" fmla="*/ 24 w 85"/>
              <a:gd name="T1" fmla="*/ 156 h 194"/>
              <a:gd name="T2" fmla="*/ 60 w 85"/>
              <a:gd name="T3" fmla="*/ 145 h 194"/>
              <a:gd name="T4" fmla="*/ 60 w 85"/>
              <a:gd name="T5" fmla="*/ 145 h 194"/>
              <a:gd name="T6" fmla="*/ 47 w 85"/>
              <a:gd name="T7" fmla="*/ 109 h 194"/>
              <a:gd name="T8" fmla="*/ 36 w 85"/>
              <a:gd name="T9" fmla="*/ 60 h 194"/>
              <a:gd name="T10" fmla="*/ 24 w 85"/>
              <a:gd name="T11" fmla="*/ 36 h 194"/>
              <a:gd name="T12" fmla="*/ 24 w 85"/>
              <a:gd name="T13" fmla="*/ 12 h 194"/>
              <a:gd name="T14" fmla="*/ 11 w 85"/>
              <a:gd name="T15" fmla="*/ 12 h 194"/>
              <a:gd name="T16" fmla="*/ 11 w 85"/>
              <a:gd name="T17" fmla="*/ 0 h 194"/>
              <a:gd name="T18" fmla="*/ 0 w 85"/>
              <a:gd name="T19" fmla="*/ 0 h 194"/>
              <a:gd name="T20" fmla="*/ 0 w 85"/>
              <a:gd name="T21" fmla="*/ 0 h 194"/>
              <a:gd name="T22" fmla="*/ 0 w 85"/>
              <a:gd name="T23" fmla="*/ 12 h 194"/>
              <a:gd name="T24" fmla="*/ 11 w 85"/>
              <a:gd name="T25" fmla="*/ 12 h 194"/>
              <a:gd name="T26" fmla="*/ 24 w 85"/>
              <a:gd name="T27" fmla="*/ 12 h 194"/>
              <a:gd name="T28" fmla="*/ 36 w 85"/>
              <a:gd name="T29" fmla="*/ 36 h 194"/>
              <a:gd name="T30" fmla="*/ 47 w 85"/>
              <a:gd name="T31" fmla="*/ 60 h 194"/>
              <a:gd name="T32" fmla="*/ 60 w 85"/>
              <a:gd name="T33" fmla="*/ 85 h 194"/>
              <a:gd name="T34" fmla="*/ 71 w 85"/>
              <a:gd name="T35" fmla="*/ 109 h 194"/>
              <a:gd name="T36" fmla="*/ 71 w 85"/>
              <a:gd name="T37" fmla="*/ 133 h 194"/>
              <a:gd name="T38" fmla="*/ 71 w 85"/>
              <a:gd name="T39" fmla="*/ 156 h 194"/>
              <a:gd name="T40" fmla="*/ 71 w 85"/>
              <a:gd name="T41" fmla="*/ 156 h 194"/>
              <a:gd name="T42" fmla="*/ 60 w 85"/>
              <a:gd name="T43" fmla="*/ 169 h 194"/>
              <a:gd name="T44" fmla="*/ 24 w 85"/>
              <a:gd name="T45" fmla="*/ 169 h 194"/>
              <a:gd name="T46" fmla="*/ 24 w 85"/>
              <a:gd name="T47" fmla="*/ 181 h 194"/>
              <a:gd name="T48" fmla="*/ 24 w 85"/>
              <a:gd name="T49" fmla="*/ 181 h 194"/>
              <a:gd name="T50" fmla="*/ 24 w 85"/>
              <a:gd name="T51" fmla="*/ 193 h 194"/>
              <a:gd name="T52" fmla="*/ 24 w 85"/>
              <a:gd name="T53" fmla="*/ 193 h 194"/>
              <a:gd name="T54" fmla="*/ 24 w 85"/>
              <a:gd name="T55" fmla="*/ 193 h 194"/>
              <a:gd name="T56" fmla="*/ 60 w 85"/>
              <a:gd name="T57" fmla="*/ 169 h 194"/>
              <a:gd name="T58" fmla="*/ 71 w 85"/>
              <a:gd name="T59" fmla="*/ 156 h 194"/>
              <a:gd name="T60" fmla="*/ 84 w 85"/>
              <a:gd name="T61" fmla="*/ 156 h 194"/>
              <a:gd name="T62" fmla="*/ 84 w 85"/>
              <a:gd name="T63" fmla="*/ 133 h 194"/>
              <a:gd name="T64" fmla="*/ 71 w 85"/>
              <a:gd name="T65" fmla="*/ 109 h 194"/>
              <a:gd name="T66" fmla="*/ 71 w 85"/>
              <a:gd name="T67" fmla="*/ 72 h 194"/>
              <a:gd name="T68" fmla="*/ 47 w 85"/>
              <a:gd name="T69" fmla="*/ 49 h 194"/>
              <a:gd name="T70" fmla="*/ 36 w 85"/>
              <a:gd name="T71" fmla="*/ 25 h 194"/>
              <a:gd name="T72" fmla="*/ 24 w 85"/>
              <a:gd name="T73" fmla="*/ 12 h 194"/>
              <a:gd name="T74" fmla="*/ 11 w 85"/>
              <a:gd name="T75" fmla="*/ 0 h 194"/>
              <a:gd name="T76" fmla="*/ 0 w 85"/>
              <a:gd name="T77" fmla="*/ 0 h 194"/>
              <a:gd name="T78" fmla="*/ 0 w 85"/>
              <a:gd name="T79" fmla="*/ 0 h 194"/>
              <a:gd name="T80" fmla="*/ 0 w 85"/>
              <a:gd name="T81" fmla="*/ 12 h 194"/>
              <a:gd name="T82" fmla="*/ 11 w 85"/>
              <a:gd name="T83" fmla="*/ 12 h 194"/>
              <a:gd name="T84" fmla="*/ 24 w 85"/>
              <a:gd name="T85" fmla="*/ 25 h 194"/>
              <a:gd name="T86" fmla="*/ 24 w 85"/>
              <a:gd name="T87" fmla="*/ 60 h 194"/>
              <a:gd name="T88" fmla="*/ 36 w 85"/>
              <a:gd name="T89" fmla="*/ 85 h 194"/>
              <a:gd name="T90" fmla="*/ 47 w 85"/>
              <a:gd name="T91" fmla="*/ 120 h 194"/>
              <a:gd name="T92" fmla="*/ 47 w 85"/>
              <a:gd name="T93" fmla="*/ 145 h 194"/>
              <a:gd name="T94" fmla="*/ 47 w 85"/>
              <a:gd name="T95" fmla="*/ 145 h 194"/>
              <a:gd name="T96" fmla="*/ 60 w 85"/>
              <a:gd name="T97" fmla="*/ 133 h 194"/>
              <a:gd name="T98" fmla="*/ 47 w 85"/>
              <a:gd name="T99" fmla="*/ 133 h 194"/>
              <a:gd name="T100" fmla="*/ 24 w 85"/>
              <a:gd name="T101" fmla="*/ 145 h 194"/>
              <a:gd name="T102" fmla="*/ 11 w 85"/>
              <a:gd name="T103" fmla="*/ 156 h 194"/>
              <a:gd name="T104" fmla="*/ 11 w 85"/>
              <a:gd name="T105" fmla="*/ 156 h 194"/>
              <a:gd name="T106" fmla="*/ 11 w 85"/>
              <a:gd name="T107" fmla="*/ 156 h 194"/>
              <a:gd name="T108" fmla="*/ 11 w 85"/>
              <a:gd name="T109" fmla="*/ 156 h 19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85"/>
              <a:gd name="T166" fmla="*/ 0 h 194"/>
              <a:gd name="T167" fmla="*/ 85 w 85"/>
              <a:gd name="T168" fmla="*/ 194 h 194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85" h="194">
                <a:moveTo>
                  <a:pt x="24" y="156"/>
                </a:moveTo>
                <a:lnTo>
                  <a:pt x="24" y="156"/>
                </a:lnTo>
                <a:lnTo>
                  <a:pt x="60" y="145"/>
                </a:lnTo>
                <a:lnTo>
                  <a:pt x="47" y="109"/>
                </a:lnTo>
                <a:lnTo>
                  <a:pt x="47" y="85"/>
                </a:lnTo>
                <a:lnTo>
                  <a:pt x="36" y="60"/>
                </a:lnTo>
                <a:lnTo>
                  <a:pt x="36" y="49"/>
                </a:lnTo>
                <a:lnTo>
                  <a:pt x="24" y="36"/>
                </a:lnTo>
                <a:lnTo>
                  <a:pt x="24" y="25"/>
                </a:lnTo>
                <a:lnTo>
                  <a:pt x="24" y="12"/>
                </a:lnTo>
                <a:lnTo>
                  <a:pt x="11" y="12"/>
                </a:lnTo>
                <a:lnTo>
                  <a:pt x="11" y="0"/>
                </a:lnTo>
                <a:lnTo>
                  <a:pt x="0" y="0"/>
                </a:lnTo>
                <a:lnTo>
                  <a:pt x="0" y="12"/>
                </a:lnTo>
                <a:lnTo>
                  <a:pt x="11" y="12"/>
                </a:lnTo>
                <a:lnTo>
                  <a:pt x="24" y="12"/>
                </a:lnTo>
                <a:lnTo>
                  <a:pt x="24" y="25"/>
                </a:lnTo>
                <a:lnTo>
                  <a:pt x="36" y="36"/>
                </a:lnTo>
                <a:lnTo>
                  <a:pt x="47" y="60"/>
                </a:lnTo>
                <a:lnTo>
                  <a:pt x="60" y="72"/>
                </a:lnTo>
                <a:lnTo>
                  <a:pt x="60" y="85"/>
                </a:lnTo>
                <a:lnTo>
                  <a:pt x="71" y="109"/>
                </a:lnTo>
                <a:lnTo>
                  <a:pt x="71" y="120"/>
                </a:lnTo>
                <a:lnTo>
                  <a:pt x="71" y="133"/>
                </a:lnTo>
                <a:lnTo>
                  <a:pt x="71" y="156"/>
                </a:lnTo>
                <a:lnTo>
                  <a:pt x="60" y="156"/>
                </a:lnTo>
                <a:lnTo>
                  <a:pt x="60" y="169"/>
                </a:lnTo>
                <a:lnTo>
                  <a:pt x="36" y="169"/>
                </a:lnTo>
                <a:lnTo>
                  <a:pt x="24" y="169"/>
                </a:lnTo>
                <a:lnTo>
                  <a:pt x="24" y="181"/>
                </a:lnTo>
                <a:lnTo>
                  <a:pt x="24" y="193"/>
                </a:lnTo>
                <a:lnTo>
                  <a:pt x="47" y="181"/>
                </a:lnTo>
                <a:lnTo>
                  <a:pt x="60" y="169"/>
                </a:lnTo>
                <a:lnTo>
                  <a:pt x="71" y="169"/>
                </a:lnTo>
                <a:lnTo>
                  <a:pt x="71" y="156"/>
                </a:lnTo>
                <a:lnTo>
                  <a:pt x="84" y="156"/>
                </a:lnTo>
                <a:lnTo>
                  <a:pt x="84" y="145"/>
                </a:lnTo>
                <a:lnTo>
                  <a:pt x="84" y="133"/>
                </a:lnTo>
                <a:lnTo>
                  <a:pt x="71" y="120"/>
                </a:lnTo>
                <a:lnTo>
                  <a:pt x="71" y="109"/>
                </a:lnTo>
                <a:lnTo>
                  <a:pt x="71" y="96"/>
                </a:lnTo>
                <a:lnTo>
                  <a:pt x="71" y="72"/>
                </a:lnTo>
                <a:lnTo>
                  <a:pt x="60" y="60"/>
                </a:lnTo>
                <a:lnTo>
                  <a:pt x="47" y="49"/>
                </a:lnTo>
                <a:lnTo>
                  <a:pt x="36" y="36"/>
                </a:lnTo>
                <a:lnTo>
                  <a:pt x="36" y="25"/>
                </a:lnTo>
                <a:lnTo>
                  <a:pt x="24" y="12"/>
                </a:lnTo>
                <a:lnTo>
                  <a:pt x="11" y="0"/>
                </a:lnTo>
                <a:lnTo>
                  <a:pt x="0" y="0"/>
                </a:lnTo>
                <a:lnTo>
                  <a:pt x="0" y="12"/>
                </a:lnTo>
                <a:lnTo>
                  <a:pt x="11" y="12"/>
                </a:lnTo>
                <a:lnTo>
                  <a:pt x="24" y="25"/>
                </a:lnTo>
                <a:lnTo>
                  <a:pt x="24" y="49"/>
                </a:lnTo>
                <a:lnTo>
                  <a:pt x="24" y="60"/>
                </a:lnTo>
                <a:lnTo>
                  <a:pt x="36" y="85"/>
                </a:lnTo>
                <a:lnTo>
                  <a:pt x="36" y="109"/>
                </a:lnTo>
                <a:lnTo>
                  <a:pt x="47" y="120"/>
                </a:lnTo>
                <a:lnTo>
                  <a:pt x="47" y="145"/>
                </a:lnTo>
                <a:lnTo>
                  <a:pt x="60" y="133"/>
                </a:lnTo>
                <a:lnTo>
                  <a:pt x="47" y="133"/>
                </a:lnTo>
                <a:lnTo>
                  <a:pt x="36" y="133"/>
                </a:lnTo>
                <a:lnTo>
                  <a:pt x="24" y="145"/>
                </a:lnTo>
                <a:lnTo>
                  <a:pt x="11" y="156"/>
                </a:lnTo>
                <a:lnTo>
                  <a:pt x="24" y="15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06" name="Freeform 117"/>
          <p:cNvSpPr>
            <a:spLocks/>
          </p:cNvSpPr>
          <p:nvPr/>
        </p:nvSpPr>
        <p:spPr bwMode="auto">
          <a:xfrm>
            <a:off x="6791325" y="5487988"/>
            <a:ext cx="231775" cy="346075"/>
          </a:xfrm>
          <a:custGeom>
            <a:avLst/>
            <a:gdLst>
              <a:gd name="T0" fmla="*/ 13 w 146"/>
              <a:gd name="T1" fmla="*/ 180 h 218"/>
              <a:gd name="T2" fmla="*/ 36 w 146"/>
              <a:gd name="T3" fmla="*/ 180 h 218"/>
              <a:gd name="T4" fmla="*/ 60 w 146"/>
              <a:gd name="T5" fmla="*/ 193 h 218"/>
              <a:gd name="T6" fmla="*/ 60 w 146"/>
              <a:gd name="T7" fmla="*/ 180 h 218"/>
              <a:gd name="T8" fmla="*/ 73 w 146"/>
              <a:gd name="T9" fmla="*/ 180 h 218"/>
              <a:gd name="T10" fmla="*/ 97 w 146"/>
              <a:gd name="T11" fmla="*/ 169 h 218"/>
              <a:gd name="T12" fmla="*/ 109 w 146"/>
              <a:gd name="T13" fmla="*/ 157 h 218"/>
              <a:gd name="T14" fmla="*/ 109 w 146"/>
              <a:gd name="T15" fmla="*/ 145 h 218"/>
              <a:gd name="T16" fmla="*/ 109 w 146"/>
              <a:gd name="T17" fmla="*/ 120 h 218"/>
              <a:gd name="T18" fmla="*/ 109 w 146"/>
              <a:gd name="T19" fmla="*/ 97 h 218"/>
              <a:gd name="T20" fmla="*/ 109 w 146"/>
              <a:gd name="T21" fmla="*/ 60 h 218"/>
              <a:gd name="T22" fmla="*/ 109 w 146"/>
              <a:gd name="T23" fmla="*/ 24 h 218"/>
              <a:gd name="T24" fmla="*/ 109 w 146"/>
              <a:gd name="T25" fmla="*/ 13 h 218"/>
              <a:gd name="T26" fmla="*/ 109 w 146"/>
              <a:gd name="T27" fmla="*/ 0 h 218"/>
              <a:gd name="T28" fmla="*/ 109 w 146"/>
              <a:gd name="T29" fmla="*/ 36 h 218"/>
              <a:gd name="T30" fmla="*/ 121 w 146"/>
              <a:gd name="T31" fmla="*/ 109 h 218"/>
              <a:gd name="T32" fmla="*/ 133 w 146"/>
              <a:gd name="T33" fmla="*/ 133 h 218"/>
              <a:gd name="T34" fmla="*/ 109 w 146"/>
              <a:gd name="T35" fmla="*/ 169 h 218"/>
              <a:gd name="T36" fmla="*/ 109 w 146"/>
              <a:gd name="T37" fmla="*/ 180 h 218"/>
              <a:gd name="T38" fmla="*/ 97 w 146"/>
              <a:gd name="T39" fmla="*/ 205 h 218"/>
              <a:gd name="T40" fmla="*/ 73 w 146"/>
              <a:gd name="T41" fmla="*/ 205 h 218"/>
              <a:gd name="T42" fmla="*/ 60 w 146"/>
              <a:gd name="T43" fmla="*/ 205 h 218"/>
              <a:gd name="T44" fmla="*/ 13 w 146"/>
              <a:gd name="T45" fmla="*/ 205 h 218"/>
              <a:gd name="T46" fmla="*/ 0 w 146"/>
              <a:gd name="T47" fmla="*/ 205 h 218"/>
              <a:gd name="T48" fmla="*/ 0 w 146"/>
              <a:gd name="T49" fmla="*/ 205 h 218"/>
              <a:gd name="T50" fmla="*/ 13 w 146"/>
              <a:gd name="T51" fmla="*/ 217 h 218"/>
              <a:gd name="T52" fmla="*/ 36 w 146"/>
              <a:gd name="T53" fmla="*/ 217 h 218"/>
              <a:gd name="T54" fmla="*/ 73 w 146"/>
              <a:gd name="T55" fmla="*/ 205 h 218"/>
              <a:gd name="T56" fmla="*/ 97 w 146"/>
              <a:gd name="T57" fmla="*/ 217 h 218"/>
              <a:gd name="T58" fmla="*/ 109 w 146"/>
              <a:gd name="T59" fmla="*/ 193 h 218"/>
              <a:gd name="T60" fmla="*/ 109 w 146"/>
              <a:gd name="T61" fmla="*/ 169 h 218"/>
              <a:gd name="T62" fmla="*/ 121 w 146"/>
              <a:gd name="T63" fmla="*/ 157 h 218"/>
              <a:gd name="T64" fmla="*/ 133 w 146"/>
              <a:gd name="T65" fmla="*/ 120 h 218"/>
              <a:gd name="T66" fmla="*/ 133 w 146"/>
              <a:gd name="T67" fmla="*/ 109 h 218"/>
              <a:gd name="T68" fmla="*/ 121 w 146"/>
              <a:gd name="T69" fmla="*/ 73 h 218"/>
              <a:gd name="T70" fmla="*/ 121 w 146"/>
              <a:gd name="T71" fmla="*/ 60 h 218"/>
              <a:gd name="T72" fmla="*/ 109 w 146"/>
              <a:gd name="T73" fmla="*/ 13 h 218"/>
              <a:gd name="T74" fmla="*/ 109 w 146"/>
              <a:gd name="T75" fmla="*/ 13 h 218"/>
              <a:gd name="T76" fmla="*/ 109 w 146"/>
              <a:gd name="T77" fmla="*/ 24 h 218"/>
              <a:gd name="T78" fmla="*/ 109 w 146"/>
              <a:gd name="T79" fmla="*/ 60 h 218"/>
              <a:gd name="T80" fmla="*/ 109 w 146"/>
              <a:gd name="T81" fmla="*/ 84 h 218"/>
              <a:gd name="T82" fmla="*/ 109 w 146"/>
              <a:gd name="T83" fmla="*/ 109 h 218"/>
              <a:gd name="T84" fmla="*/ 109 w 146"/>
              <a:gd name="T85" fmla="*/ 120 h 218"/>
              <a:gd name="T86" fmla="*/ 109 w 146"/>
              <a:gd name="T87" fmla="*/ 145 h 218"/>
              <a:gd name="T88" fmla="*/ 97 w 146"/>
              <a:gd name="T89" fmla="*/ 157 h 218"/>
              <a:gd name="T90" fmla="*/ 85 w 146"/>
              <a:gd name="T91" fmla="*/ 169 h 218"/>
              <a:gd name="T92" fmla="*/ 73 w 146"/>
              <a:gd name="T93" fmla="*/ 169 h 218"/>
              <a:gd name="T94" fmla="*/ 60 w 146"/>
              <a:gd name="T95" fmla="*/ 169 h 218"/>
              <a:gd name="T96" fmla="*/ 60 w 146"/>
              <a:gd name="T97" fmla="*/ 180 h 218"/>
              <a:gd name="T98" fmla="*/ 36 w 146"/>
              <a:gd name="T99" fmla="*/ 169 h 218"/>
              <a:gd name="T100" fmla="*/ 13 w 146"/>
              <a:gd name="T101" fmla="*/ 169 h 218"/>
              <a:gd name="T102" fmla="*/ 13 w 146"/>
              <a:gd name="T103" fmla="*/ 180 h 218"/>
              <a:gd name="T104" fmla="*/ 13 w 146"/>
              <a:gd name="T105" fmla="*/ 180 h 218"/>
              <a:gd name="T106" fmla="*/ 13 w 146"/>
              <a:gd name="T107" fmla="*/ 180 h 21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46"/>
              <a:gd name="T163" fmla="*/ 0 h 218"/>
              <a:gd name="T164" fmla="*/ 146 w 146"/>
              <a:gd name="T165" fmla="*/ 218 h 218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46" h="218">
                <a:moveTo>
                  <a:pt x="13" y="180"/>
                </a:moveTo>
                <a:lnTo>
                  <a:pt x="13" y="180"/>
                </a:lnTo>
                <a:lnTo>
                  <a:pt x="36" y="180"/>
                </a:lnTo>
                <a:lnTo>
                  <a:pt x="49" y="180"/>
                </a:lnTo>
                <a:lnTo>
                  <a:pt x="60" y="193"/>
                </a:lnTo>
                <a:lnTo>
                  <a:pt x="60" y="180"/>
                </a:lnTo>
                <a:lnTo>
                  <a:pt x="73" y="180"/>
                </a:lnTo>
                <a:lnTo>
                  <a:pt x="85" y="169"/>
                </a:lnTo>
                <a:lnTo>
                  <a:pt x="97" y="169"/>
                </a:lnTo>
                <a:lnTo>
                  <a:pt x="109" y="157"/>
                </a:lnTo>
                <a:lnTo>
                  <a:pt x="109" y="145"/>
                </a:lnTo>
                <a:lnTo>
                  <a:pt x="109" y="133"/>
                </a:lnTo>
                <a:lnTo>
                  <a:pt x="109" y="120"/>
                </a:lnTo>
                <a:lnTo>
                  <a:pt x="109" y="97"/>
                </a:lnTo>
                <a:lnTo>
                  <a:pt x="109" y="73"/>
                </a:lnTo>
                <a:lnTo>
                  <a:pt x="109" y="60"/>
                </a:lnTo>
                <a:lnTo>
                  <a:pt x="109" y="49"/>
                </a:lnTo>
                <a:lnTo>
                  <a:pt x="109" y="24"/>
                </a:lnTo>
                <a:lnTo>
                  <a:pt x="109" y="13"/>
                </a:lnTo>
                <a:lnTo>
                  <a:pt x="109" y="0"/>
                </a:lnTo>
                <a:lnTo>
                  <a:pt x="109" y="13"/>
                </a:lnTo>
                <a:lnTo>
                  <a:pt x="109" y="36"/>
                </a:lnTo>
                <a:lnTo>
                  <a:pt x="121" y="73"/>
                </a:lnTo>
                <a:lnTo>
                  <a:pt x="121" y="109"/>
                </a:lnTo>
                <a:lnTo>
                  <a:pt x="121" y="120"/>
                </a:lnTo>
                <a:lnTo>
                  <a:pt x="133" y="133"/>
                </a:lnTo>
                <a:lnTo>
                  <a:pt x="109" y="145"/>
                </a:lnTo>
                <a:lnTo>
                  <a:pt x="109" y="169"/>
                </a:lnTo>
                <a:lnTo>
                  <a:pt x="109" y="180"/>
                </a:lnTo>
                <a:lnTo>
                  <a:pt x="97" y="193"/>
                </a:lnTo>
                <a:lnTo>
                  <a:pt x="97" y="205"/>
                </a:lnTo>
                <a:lnTo>
                  <a:pt x="85" y="205"/>
                </a:lnTo>
                <a:lnTo>
                  <a:pt x="73" y="205"/>
                </a:lnTo>
                <a:lnTo>
                  <a:pt x="60" y="205"/>
                </a:lnTo>
                <a:lnTo>
                  <a:pt x="36" y="205"/>
                </a:lnTo>
                <a:lnTo>
                  <a:pt x="13" y="205"/>
                </a:lnTo>
                <a:lnTo>
                  <a:pt x="0" y="205"/>
                </a:lnTo>
                <a:lnTo>
                  <a:pt x="13" y="217"/>
                </a:lnTo>
                <a:lnTo>
                  <a:pt x="36" y="217"/>
                </a:lnTo>
                <a:lnTo>
                  <a:pt x="60" y="217"/>
                </a:lnTo>
                <a:lnTo>
                  <a:pt x="73" y="205"/>
                </a:lnTo>
                <a:lnTo>
                  <a:pt x="85" y="205"/>
                </a:lnTo>
                <a:lnTo>
                  <a:pt x="97" y="217"/>
                </a:lnTo>
                <a:lnTo>
                  <a:pt x="97" y="205"/>
                </a:lnTo>
                <a:lnTo>
                  <a:pt x="109" y="193"/>
                </a:lnTo>
                <a:lnTo>
                  <a:pt x="109" y="180"/>
                </a:lnTo>
                <a:lnTo>
                  <a:pt x="109" y="169"/>
                </a:lnTo>
                <a:lnTo>
                  <a:pt x="121" y="157"/>
                </a:lnTo>
                <a:lnTo>
                  <a:pt x="145" y="133"/>
                </a:lnTo>
                <a:lnTo>
                  <a:pt x="133" y="120"/>
                </a:lnTo>
                <a:lnTo>
                  <a:pt x="133" y="109"/>
                </a:lnTo>
                <a:lnTo>
                  <a:pt x="133" y="84"/>
                </a:lnTo>
                <a:lnTo>
                  <a:pt x="121" y="73"/>
                </a:lnTo>
                <a:lnTo>
                  <a:pt x="121" y="60"/>
                </a:lnTo>
                <a:lnTo>
                  <a:pt x="109" y="24"/>
                </a:lnTo>
                <a:lnTo>
                  <a:pt x="109" y="13"/>
                </a:lnTo>
                <a:lnTo>
                  <a:pt x="109" y="0"/>
                </a:lnTo>
                <a:lnTo>
                  <a:pt x="109" y="13"/>
                </a:lnTo>
                <a:lnTo>
                  <a:pt x="109" y="24"/>
                </a:lnTo>
                <a:lnTo>
                  <a:pt x="109" y="49"/>
                </a:lnTo>
                <a:lnTo>
                  <a:pt x="109" y="60"/>
                </a:lnTo>
                <a:lnTo>
                  <a:pt x="109" y="73"/>
                </a:lnTo>
                <a:lnTo>
                  <a:pt x="109" y="84"/>
                </a:lnTo>
                <a:lnTo>
                  <a:pt x="109" y="97"/>
                </a:lnTo>
                <a:lnTo>
                  <a:pt x="109" y="109"/>
                </a:lnTo>
                <a:lnTo>
                  <a:pt x="109" y="120"/>
                </a:lnTo>
                <a:lnTo>
                  <a:pt x="109" y="133"/>
                </a:lnTo>
                <a:lnTo>
                  <a:pt x="109" y="145"/>
                </a:lnTo>
                <a:lnTo>
                  <a:pt x="97" y="145"/>
                </a:lnTo>
                <a:lnTo>
                  <a:pt x="97" y="157"/>
                </a:lnTo>
                <a:lnTo>
                  <a:pt x="85" y="169"/>
                </a:lnTo>
                <a:lnTo>
                  <a:pt x="73" y="169"/>
                </a:lnTo>
                <a:lnTo>
                  <a:pt x="60" y="169"/>
                </a:lnTo>
                <a:lnTo>
                  <a:pt x="60" y="180"/>
                </a:lnTo>
                <a:lnTo>
                  <a:pt x="49" y="169"/>
                </a:lnTo>
                <a:lnTo>
                  <a:pt x="36" y="169"/>
                </a:lnTo>
                <a:lnTo>
                  <a:pt x="25" y="169"/>
                </a:lnTo>
                <a:lnTo>
                  <a:pt x="13" y="169"/>
                </a:lnTo>
                <a:lnTo>
                  <a:pt x="13" y="18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07" name="Freeform 118"/>
          <p:cNvSpPr>
            <a:spLocks/>
          </p:cNvSpPr>
          <p:nvPr/>
        </p:nvSpPr>
        <p:spPr bwMode="auto">
          <a:xfrm>
            <a:off x="6753225" y="5756275"/>
            <a:ext cx="290513" cy="212725"/>
          </a:xfrm>
          <a:custGeom>
            <a:avLst/>
            <a:gdLst>
              <a:gd name="T0" fmla="*/ 0 w 183"/>
              <a:gd name="T1" fmla="*/ 84 h 134"/>
              <a:gd name="T2" fmla="*/ 13 w 183"/>
              <a:gd name="T3" fmla="*/ 96 h 134"/>
              <a:gd name="T4" fmla="*/ 24 w 183"/>
              <a:gd name="T5" fmla="*/ 96 h 134"/>
              <a:gd name="T6" fmla="*/ 37 w 183"/>
              <a:gd name="T7" fmla="*/ 120 h 134"/>
              <a:gd name="T8" fmla="*/ 49 w 183"/>
              <a:gd name="T9" fmla="*/ 133 h 134"/>
              <a:gd name="T10" fmla="*/ 49 w 183"/>
              <a:gd name="T11" fmla="*/ 133 h 134"/>
              <a:gd name="T12" fmla="*/ 60 w 183"/>
              <a:gd name="T13" fmla="*/ 108 h 134"/>
              <a:gd name="T14" fmla="*/ 84 w 183"/>
              <a:gd name="T15" fmla="*/ 96 h 134"/>
              <a:gd name="T16" fmla="*/ 121 w 183"/>
              <a:gd name="T17" fmla="*/ 96 h 134"/>
              <a:gd name="T18" fmla="*/ 157 w 183"/>
              <a:gd name="T19" fmla="*/ 73 h 134"/>
              <a:gd name="T20" fmla="*/ 169 w 183"/>
              <a:gd name="T21" fmla="*/ 48 h 134"/>
              <a:gd name="T22" fmla="*/ 182 w 183"/>
              <a:gd name="T23" fmla="*/ 48 h 134"/>
              <a:gd name="T24" fmla="*/ 182 w 183"/>
              <a:gd name="T25" fmla="*/ 11 h 134"/>
              <a:gd name="T26" fmla="*/ 182 w 183"/>
              <a:gd name="T27" fmla="*/ 0 h 134"/>
              <a:gd name="T28" fmla="*/ 182 w 183"/>
              <a:gd name="T29" fmla="*/ 0 h 134"/>
              <a:gd name="T30" fmla="*/ 182 w 183"/>
              <a:gd name="T31" fmla="*/ 0 h 134"/>
              <a:gd name="T32" fmla="*/ 182 w 183"/>
              <a:gd name="T33" fmla="*/ 0 h 134"/>
              <a:gd name="T34" fmla="*/ 169 w 183"/>
              <a:gd name="T35" fmla="*/ 11 h 134"/>
              <a:gd name="T36" fmla="*/ 145 w 183"/>
              <a:gd name="T37" fmla="*/ 48 h 134"/>
              <a:gd name="T38" fmla="*/ 121 w 183"/>
              <a:gd name="T39" fmla="*/ 48 h 134"/>
              <a:gd name="T40" fmla="*/ 97 w 183"/>
              <a:gd name="T41" fmla="*/ 60 h 134"/>
              <a:gd name="T42" fmla="*/ 84 w 183"/>
              <a:gd name="T43" fmla="*/ 60 h 134"/>
              <a:gd name="T44" fmla="*/ 60 w 183"/>
              <a:gd name="T45" fmla="*/ 73 h 134"/>
              <a:gd name="T46" fmla="*/ 49 w 183"/>
              <a:gd name="T47" fmla="*/ 84 h 134"/>
              <a:gd name="T48" fmla="*/ 49 w 183"/>
              <a:gd name="T49" fmla="*/ 84 h 134"/>
              <a:gd name="T50" fmla="*/ 37 w 183"/>
              <a:gd name="T51" fmla="*/ 73 h 134"/>
              <a:gd name="T52" fmla="*/ 37 w 183"/>
              <a:gd name="T53" fmla="*/ 48 h 134"/>
              <a:gd name="T54" fmla="*/ 24 w 183"/>
              <a:gd name="T55" fmla="*/ 48 h 134"/>
              <a:gd name="T56" fmla="*/ 13 w 183"/>
              <a:gd name="T57" fmla="*/ 48 h 134"/>
              <a:gd name="T58" fmla="*/ 13 w 183"/>
              <a:gd name="T59" fmla="*/ 48 h 134"/>
              <a:gd name="T60" fmla="*/ 13 w 183"/>
              <a:gd name="T61" fmla="*/ 60 h 134"/>
              <a:gd name="T62" fmla="*/ 24 w 183"/>
              <a:gd name="T63" fmla="*/ 60 h 134"/>
              <a:gd name="T64" fmla="*/ 37 w 183"/>
              <a:gd name="T65" fmla="*/ 73 h 134"/>
              <a:gd name="T66" fmla="*/ 37 w 183"/>
              <a:gd name="T67" fmla="*/ 84 h 134"/>
              <a:gd name="T68" fmla="*/ 49 w 183"/>
              <a:gd name="T69" fmla="*/ 96 h 134"/>
              <a:gd name="T70" fmla="*/ 49 w 183"/>
              <a:gd name="T71" fmla="*/ 96 h 134"/>
              <a:gd name="T72" fmla="*/ 49 w 183"/>
              <a:gd name="T73" fmla="*/ 96 h 134"/>
              <a:gd name="T74" fmla="*/ 73 w 183"/>
              <a:gd name="T75" fmla="*/ 84 h 134"/>
              <a:gd name="T76" fmla="*/ 84 w 183"/>
              <a:gd name="T77" fmla="*/ 73 h 134"/>
              <a:gd name="T78" fmla="*/ 97 w 183"/>
              <a:gd name="T79" fmla="*/ 73 h 134"/>
              <a:gd name="T80" fmla="*/ 121 w 183"/>
              <a:gd name="T81" fmla="*/ 60 h 134"/>
              <a:gd name="T82" fmla="*/ 169 w 183"/>
              <a:gd name="T83" fmla="*/ 36 h 134"/>
              <a:gd name="T84" fmla="*/ 182 w 183"/>
              <a:gd name="T85" fmla="*/ 0 h 134"/>
              <a:gd name="T86" fmla="*/ 182 w 183"/>
              <a:gd name="T87" fmla="*/ 0 h 134"/>
              <a:gd name="T88" fmla="*/ 182 w 183"/>
              <a:gd name="T89" fmla="*/ 0 h 134"/>
              <a:gd name="T90" fmla="*/ 182 w 183"/>
              <a:gd name="T91" fmla="*/ 0 h 134"/>
              <a:gd name="T92" fmla="*/ 182 w 183"/>
              <a:gd name="T93" fmla="*/ 0 h 134"/>
              <a:gd name="T94" fmla="*/ 182 w 183"/>
              <a:gd name="T95" fmla="*/ 11 h 134"/>
              <a:gd name="T96" fmla="*/ 182 w 183"/>
              <a:gd name="T97" fmla="*/ 36 h 134"/>
              <a:gd name="T98" fmla="*/ 169 w 183"/>
              <a:gd name="T99" fmla="*/ 48 h 134"/>
              <a:gd name="T100" fmla="*/ 157 w 183"/>
              <a:gd name="T101" fmla="*/ 60 h 134"/>
              <a:gd name="T102" fmla="*/ 109 w 183"/>
              <a:gd name="T103" fmla="*/ 84 h 134"/>
              <a:gd name="T104" fmla="*/ 84 w 183"/>
              <a:gd name="T105" fmla="*/ 96 h 134"/>
              <a:gd name="T106" fmla="*/ 37 w 183"/>
              <a:gd name="T107" fmla="*/ 120 h 134"/>
              <a:gd name="T108" fmla="*/ 37 w 183"/>
              <a:gd name="T109" fmla="*/ 120 h 134"/>
              <a:gd name="T110" fmla="*/ 49 w 183"/>
              <a:gd name="T111" fmla="*/ 120 h 134"/>
              <a:gd name="T112" fmla="*/ 49 w 183"/>
              <a:gd name="T113" fmla="*/ 120 h 134"/>
              <a:gd name="T114" fmla="*/ 37 w 183"/>
              <a:gd name="T115" fmla="*/ 96 h 134"/>
              <a:gd name="T116" fmla="*/ 24 w 183"/>
              <a:gd name="T117" fmla="*/ 96 h 134"/>
              <a:gd name="T118" fmla="*/ 0 w 183"/>
              <a:gd name="T119" fmla="*/ 84 h 134"/>
              <a:gd name="T120" fmla="*/ 0 w 183"/>
              <a:gd name="T121" fmla="*/ 84 h 134"/>
              <a:gd name="T122" fmla="*/ 0 w 183"/>
              <a:gd name="T123" fmla="*/ 84 h 134"/>
              <a:gd name="T124" fmla="*/ 0 w 183"/>
              <a:gd name="T125" fmla="*/ 84 h 13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83"/>
              <a:gd name="T190" fmla="*/ 0 h 134"/>
              <a:gd name="T191" fmla="*/ 183 w 183"/>
              <a:gd name="T192" fmla="*/ 134 h 134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83" h="134">
                <a:moveTo>
                  <a:pt x="0" y="84"/>
                </a:moveTo>
                <a:lnTo>
                  <a:pt x="0" y="84"/>
                </a:lnTo>
                <a:lnTo>
                  <a:pt x="13" y="96"/>
                </a:lnTo>
                <a:lnTo>
                  <a:pt x="24" y="96"/>
                </a:lnTo>
                <a:lnTo>
                  <a:pt x="24" y="108"/>
                </a:lnTo>
                <a:lnTo>
                  <a:pt x="37" y="120"/>
                </a:lnTo>
                <a:lnTo>
                  <a:pt x="49" y="133"/>
                </a:lnTo>
                <a:lnTo>
                  <a:pt x="49" y="120"/>
                </a:lnTo>
                <a:lnTo>
                  <a:pt x="60" y="108"/>
                </a:lnTo>
                <a:lnTo>
                  <a:pt x="84" y="96"/>
                </a:lnTo>
                <a:lnTo>
                  <a:pt x="97" y="96"/>
                </a:lnTo>
                <a:lnTo>
                  <a:pt x="121" y="96"/>
                </a:lnTo>
                <a:lnTo>
                  <a:pt x="145" y="84"/>
                </a:lnTo>
                <a:lnTo>
                  <a:pt x="157" y="73"/>
                </a:lnTo>
                <a:lnTo>
                  <a:pt x="169" y="60"/>
                </a:lnTo>
                <a:lnTo>
                  <a:pt x="169" y="48"/>
                </a:lnTo>
                <a:lnTo>
                  <a:pt x="182" y="48"/>
                </a:lnTo>
                <a:lnTo>
                  <a:pt x="182" y="24"/>
                </a:lnTo>
                <a:lnTo>
                  <a:pt x="182" y="11"/>
                </a:lnTo>
                <a:lnTo>
                  <a:pt x="182" y="0"/>
                </a:lnTo>
                <a:lnTo>
                  <a:pt x="169" y="11"/>
                </a:lnTo>
                <a:lnTo>
                  <a:pt x="157" y="24"/>
                </a:lnTo>
                <a:lnTo>
                  <a:pt x="145" y="48"/>
                </a:lnTo>
                <a:lnTo>
                  <a:pt x="133" y="48"/>
                </a:lnTo>
                <a:lnTo>
                  <a:pt x="121" y="48"/>
                </a:lnTo>
                <a:lnTo>
                  <a:pt x="109" y="48"/>
                </a:lnTo>
                <a:lnTo>
                  <a:pt x="97" y="60"/>
                </a:lnTo>
                <a:lnTo>
                  <a:pt x="84" y="60"/>
                </a:lnTo>
                <a:lnTo>
                  <a:pt x="73" y="73"/>
                </a:lnTo>
                <a:lnTo>
                  <a:pt x="60" y="73"/>
                </a:lnTo>
                <a:lnTo>
                  <a:pt x="49" y="84"/>
                </a:lnTo>
                <a:lnTo>
                  <a:pt x="37" y="73"/>
                </a:lnTo>
                <a:lnTo>
                  <a:pt x="37" y="60"/>
                </a:lnTo>
                <a:lnTo>
                  <a:pt x="37" y="48"/>
                </a:lnTo>
                <a:lnTo>
                  <a:pt x="24" y="48"/>
                </a:lnTo>
                <a:lnTo>
                  <a:pt x="13" y="48"/>
                </a:lnTo>
                <a:lnTo>
                  <a:pt x="13" y="60"/>
                </a:lnTo>
                <a:lnTo>
                  <a:pt x="24" y="60"/>
                </a:lnTo>
                <a:lnTo>
                  <a:pt x="24" y="73"/>
                </a:lnTo>
                <a:lnTo>
                  <a:pt x="37" y="73"/>
                </a:lnTo>
                <a:lnTo>
                  <a:pt x="37" y="84"/>
                </a:lnTo>
                <a:lnTo>
                  <a:pt x="37" y="96"/>
                </a:lnTo>
                <a:lnTo>
                  <a:pt x="49" y="96"/>
                </a:lnTo>
                <a:lnTo>
                  <a:pt x="73" y="84"/>
                </a:lnTo>
                <a:lnTo>
                  <a:pt x="84" y="84"/>
                </a:lnTo>
                <a:lnTo>
                  <a:pt x="84" y="73"/>
                </a:lnTo>
                <a:lnTo>
                  <a:pt x="97" y="73"/>
                </a:lnTo>
                <a:lnTo>
                  <a:pt x="109" y="60"/>
                </a:lnTo>
                <a:lnTo>
                  <a:pt x="121" y="60"/>
                </a:lnTo>
                <a:lnTo>
                  <a:pt x="145" y="48"/>
                </a:lnTo>
                <a:lnTo>
                  <a:pt x="169" y="36"/>
                </a:lnTo>
                <a:lnTo>
                  <a:pt x="169" y="11"/>
                </a:lnTo>
                <a:lnTo>
                  <a:pt x="182" y="0"/>
                </a:lnTo>
                <a:lnTo>
                  <a:pt x="182" y="11"/>
                </a:lnTo>
                <a:lnTo>
                  <a:pt x="182" y="24"/>
                </a:lnTo>
                <a:lnTo>
                  <a:pt x="182" y="36"/>
                </a:lnTo>
                <a:lnTo>
                  <a:pt x="169" y="48"/>
                </a:lnTo>
                <a:lnTo>
                  <a:pt x="157" y="60"/>
                </a:lnTo>
                <a:lnTo>
                  <a:pt x="145" y="73"/>
                </a:lnTo>
                <a:lnTo>
                  <a:pt x="109" y="84"/>
                </a:lnTo>
                <a:lnTo>
                  <a:pt x="97" y="84"/>
                </a:lnTo>
                <a:lnTo>
                  <a:pt x="84" y="96"/>
                </a:lnTo>
                <a:lnTo>
                  <a:pt x="49" y="108"/>
                </a:lnTo>
                <a:lnTo>
                  <a:pt x="37" y="120"/>
                </a:lnTo>
                <a:lnTo>
                  <a:pt x="49" y="120"/>
                </a:lnTo>
                <a:lnTo>
                  <a:pt x="37" y="108"/>
                </a:lnTo>
                <a:lnTo>
                  <a:pt x="37" y="96"/>
                </a:lnTo>
                <a:lnTo>
                  <a:pt x="24" y="96"/>
                </a:lnTo>
                <a:lnTo>
                  <a:pt x="13" y="84"/>
                </a:lnTo>
                <a:lnTo>
                  <a:pt x="0" y="84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08" name="Freeform 119"/>
          <p:cNvSpPr>
            <a:spLocks/>
          </p:cNvSpPr>
          <p:nvPr/>
        </p:nvSpPr>
        <p:spPr bwMode="auto">
          <a:xfrm>
            <a:off x="6619875" y="5621338"/>
            <a:ext cx="117475" cy="347662"/>
          </a:xfrm>
          <a:custGeom>
            <a:avLst/>
            <a:gdLst>
              <a:gd name="T0" fmla="*/ 61 w 74"/>
              <a:gd name="T1" fmla="*/ 13 h 219"/>
              <a:gd name="T2" fmla="*/ 61 w 74"/>
              <a:gd name="T3" fmla="*/ 13 h 219"/>
              <a:gd name="T4" fmla="*/ 73 w 74"/>
              <a:gd name="T5" fmla="*/ 61 h 219"/>
              <a:gd name="T6" fmla="*/ 73 w 74"/>
              <a:gd name="T7" fmla="*/ 73 h 219"/>
              <a:gd name="T8" fmla="*/ 73 w 74"/>
              <a:gd name="T9" fmla="*/ 85 h 219"/>
              <a:gd name="T10" fmla="*/ 73 w 74"/>
              <a:gd name="T11" fmla="*/ 85 h 219"/>
              <a:gd name="T12" fmla="*/ 73 w 74"/>
              <a:gd name="T13" fmla="*/ 96 h 219"/>
              <a:gd name="T14" fmla="*/ 61 w 74"/>
              <a:gd name="T15" fmla="*/ 121 h 219"/>
              <a:gd name="T16" fmla="*/ 48 w 74"/>
              <a:gd name="T17" fmla="*/ 133 h 219"/>
              <a:gd name="T18" fmla="*/ 37 w 74"/>
              <a:gd name="T19" fmla="*/ 145 h 219"/>
              <a:gd name="T20" fmla="*/ 24 w 74"/>
              <a:gd name="T21" fmla="*/ 169 h 219"/>
              <a:gd name="T22" fmla="*/ 24 w 74"/>
              <a:gd name="T23" fmla="*/ 181 h 219"/>
              <a:gd name="T24" fmla="*/ 12 w 74"/>
              <a:gd name="T25" fmla="*/ 193 h 219"/>
              <a:gd name="T26" fmla="*/ 12 w 74"/>
              <a:gd name="T27" fmla="*/ 193 h 219"/>
              <a:gd name="T28" fmla="*/ 0 w 74"/>
              <a:gd name="T29" fmla="*/ 205 h 219"/>
              <a:gd name="T30" fmla="*/ 0 w 74"/>
              <a:gd name="T31" fmla="*/ 205 h 219"/>
              <a:gd name="T32" fmla="*/ 0 w 74"/>
              <a:gd name="T33" fmla="*/ 205 h 219"/>
              <a:gd name="T34" fmla="*/ 0 w 74"/>
              <a:gd name="T35" fmla="*/ 218 h 219"/>
              <a:gd name="T36" fmla="*/ 0 w 74"/>
              <a:gd name="T37" fmla="*/ 218 h 219"/>
              <a:gd name="T38" fmla="*/ 0 w 74"/>
              <a:gd name="T39" fmla="*/ 218 h 219"/>
              <a:gd name="T40" fmla="*/ 0 w 74"/>
              <a:gd name="T41" fmla="*/ 218 h 219"/>
              <a:gd name="T42" fmla="*/ 12 w 74"/>
              <a:gd name="T43" fmla="*/ 218 h 219"/>
              <a:gd name="T44" fmla="*/ 12 w 74"/>
              <a:gd name="T45" fmla="*/ 218 h 219"/>
              <a:gd name="T46" fmla="*/ 12 w 74"/>
              <a:gd name="T47" fmla="*/ 218 h 219"/>
              <a:gd name="T48" fmla="*/ 24 w 74"/>
              <a:gd name="T49" fmla="*/ 205 h 219"/>
              <a:gd name="T50" fmla="*/ 24 w 74"/>
              <a:gd name="T51" fmla="*/ 193 h 219"/>
              <a:gd name="T52" fmla="*/ 24 w 74"/>
              <a:gd name="T53" fmla="*/ 181 h 219"/>
              <a:gd name="T54" fmla="*/ 37 w 74"/>
              <a:gd name="T55" fmla="*/ 181 h 219"/>
              <a:gd name="T56" fmla="*/ 37 w 74"/>
              <a:gd name="T57" fmla="*/ 169 h 219"/>
              <a:gd name="T58" fmla="*/ 48 w 74"/>
              <a:gd name="T59" fmla="*/ 158 h 219"/>
              <a:gd name="T60" fmla="*/ 61 w 74"/>
              <a:gd name="T61" fmla="*/ 133 h 219"/>
              <a:gd name="T62" fmla="*/ 73 w 74"/>
              <a:gd name="T63" fmla="*/ 121 h 219"/>
              <a:gd name="T64" fmla="*/ 73 w 74"/>
              <a:gd name="T65" fmla="*/ 85 h 219"/>
              <a:gd name="T66" fmla="*/ 73 w 74"/>
              <a:gd name="T67" fmla="*/ 85 h 219"/>
              <a:gd name="T68" fmla="*/ 73 w 74"/>
              <a:gd name="T69" fmla="*/ 73 h 219"/>
              <a:gd name="T70" fmla="*/ 73 w 74"/>
              <a:gd name="T71" fmla="*/ 61 h 219"/>
              <a:gd name="T72" fmla="*/ 61 w 74"/>
              <a:gd name="T73" fmla="*/ 13 h 219"/>
              <a:gd name="T74" fmla="*/ 61 w 74"/>
              <a:gd name="T75" fmla="*/ 0 h 219"/>
              <a:gd name="T76" fmla="*/ 61 w 74"/>
              <a:gd name="T77" fmla="*/ 0 h 219"/>
              <a:gd name="T78" fmla="*/ 61 w 74"/>
              <a:gd name="T79" fmla="*/ 0 h 219"/>
              <a:gd name="T80" fmla="*/ 61 w 74"/>
              <a:gd name="T81" fmla="*/ 0 h 219"/>
              <a:gd name="T82" fmla="*/ 61 w 74"/>
              <a:gd name="T83" fmla="*/ 13 h 219"/>
              <a:gd name="T84" fmla="*/ 61 w 74"/>
              <a:gd name="T85" fmla="*/ 13 h 21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4"/>
              <a:gd name="T130" fmla="*/ 0 h 219"/>
              <a:gd name="T131" fmla="*/ 74 w 74"/>
              <a:gd name="T132" fmla="*/ 219 h 21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4" h="219">
                <a:moveTo>
                  <a:pt x="61" y="13"/>
                </a:moveTo>
                <a:lnTo>
                  <a:pt x="61" y="13"/>
                </a:lnTo>
                <a:lnTo>
                  <a:pt x="73" y="61"/>
                </a:lnTo>
                <a:lnTo>
                  <a:pt x="73" y="73"/>
                </a:lnTo>
                <a:lnTo>
                  <a:pt x="73" y="85"/>
                </a:lnTo>
                <a:lnTo>
                  <a:pt x="73" y="96"/>
                </a:lnTo>
                <a:lnTo>
                  <a:pt x="61" y="121"/>
                </a:lnTo>
                <a:lnTo>
                  <a:pt x="48" y="133"/>
                </a:lnTo>
                <a:lnTo>
                  <a:pt x="37" y="145"/>
                </a:lnTo>
                <a:lnTo>
                  <a:pt x="24" y="169"/>
                </a:lnTo>
                <a:lnTo>
                  <a:pt x="24" y="181"/>
                </a:lnTo>
                <a:lnTo>
                  <a:pt x="12" y="193"/>
                </a:lnTo>
                <a:lnTo>
                  <a:pt x="0" y="205"/>
                </a:lnTo>
                <a:lnTo>
                  <a:pt x="0" y="218"/>
                </a:lnTo>
                <a:lnTo>
                  <a:pt x="12" y="218"/>
                </a:lnTo>
                <a:lnTo>
                  <a:pt x="24" y="205"/>
                </a:lnTo>
                <a:lnTo>
                  <a:pt x="24" y="193"/>
                </a:lnTo>
                <a:lnTo>
                  <a:pt x="24" y="181"/>
                </a:lnTo>
                <a:lnTo>
                  <a:pt x="37" y="181"/>
                </a:lnTo>
                <a:lnTo>
                  <a:pt x="37" y="169"/>
                </a:lnTo>
                <a:lnTo>
                  <a:pt x="48" y="158"/>
                </a:lnTo>
                <a:lnTo>
                  <a:pt x="61" y="133"/>
                </a:lnTo>
                <a:lnTo>
                  <a:pt x="73" y="121"/>
                </a:lnTo>
                <a:lnTo>
                  <a:pt x="73" y="85"/>
                </a:lnTo>
                <a:lnTo>
                  <a:pt x="73" y="73"/>
                </a:lnTo>
                <a:lnTo>
                  <a:pt x="73" y="61"/>
                </a:lnTo>
                <a:lnTo>
                  <a:pt x="61" y="13"/>
                </a:lnTo>
                <a:lnTo>
                  <a:pt x="61" y="0"/>
                </a:lnTo>
                <a:lnTo>
                  <a:pt x="61" y="1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09" name="Freeform 120"/>
          <p:cNvSpPr>
            <a:spLocks/>
          </p:cNvSpPr>
          <p:nvPr/>
        </p:nvSpPr>
        <p:spPr bwMode="auto">
          <a:xfrm>
            <a:off x="6505575" y="5565775"/>
            <a:ext cx="134938" cy="403225"/>
          </a:xfrm>
          <a:custGeom>
            <a:avLst/>
            <a:gdLst>
              <a:gd name="T0" fmla="*/ 60 w 85"/>
              <a:gd name="T1" fmla="*/ 0 h 254"/>
              <a:gd name="T2" fmla="*/ 60 w 85"/>
              <a:gd name="T3" fmla="*/ 0 h 254"/>
              <a:gd name="T4" fmla="*/ 72 w 85"/>
              <a:gd name="T5" fmla="*/ 35 h 254"/>
              <a:gd name="T6" fmla="*/ 72 w 85"/>
              <a:gd name="T7" fmla="*/ 60 h 254"/>
              <a:gd name="T8" fmla="*/ 84 w 85"/>
              <a:gd name="T9" fmla="*/ 71 h 254"/>
              <a:gd name="T10" fmla="*/ 84 w 85"/>
              <a:gd name="T11" fmla="*/ 84 h 254"/>
              <a:gd name="T12" fmla="*/ 84 w 85"/>
              <a:gd name="T13" fmla="*/ 96 h 254"/>
              <a:gd name="T14" fmla="*/ 84 w 85"/>
              <a:gd name="T15" fmla="*/ 108 h 254"/>
              <a:gd name="T16" fmla="*/ 72 w 85"/>
              <a:gd name="T17" fmla="*/ 120 h 254"/>
              <a:gd name="T18" fmla="*/ 72 w 85"/>
              <a:gd name="T19" fmla="*/ 120 h 254"/>
              <a:gd name="T20" fmla="*/ 72 w 85"/>
              <a:gd name="T21" fmla="*/ 131 h 254"/>
              <a:gd name="T22" fmla="*/ 60 w 85"/>
              <a:gd name="T23" fmla="*/ 144 h 254"/>
              <a:gd name="T24" fmla="*/ 60 w 85"/>
              <a:gd name="T25" fmla="*/ 144 h 254"/>
              <a:gd name="T26" fmla="*/ 49 w 85"/>
              <a:gd name="T27" fmla="*/ 168 h 254"/>
              <a:gd name="T28" fmla="*/ 49 w 85"/>
              <a:gd name="T29" fmla="*/ 168 h 254"/>
              <a:gd name="T30" fmla="*/ 49 w 85"/>
              <a:gd name="T31" fmla="*/ 193 h 254"/>
              <a:gd name="T32" fmla="*/ 36 w 85"/>
              <a:gd name="T33" fmla="*/ 193 h 254"/>
              <a:gd name="T34" fmla="*/ 36 w 85"/>
              <a:gd name="T35" fmla="*/ 204 h 254"/>
              <a:gd name="T36" fmla="*/ 24 w 85"/>
              <a:gd name="T37" fmla="*/ 216 h 254"/>
              <a:gd name="T38" fmla="*/ 24 w 85"/>
              <a:gd name="T39" fmla="*/ 216 h 254"/>
              <a:gd name="T40" fmla="*/ 12 w 85"/>
              <a:gd name="T41" fmla="*/ 228 h 254"/>
              <a:gd name="T42" fmla="*/ 0 w 85"/>
              <a:gd name="T43" fmla="*/ 240 h 254"/>
              <a:gd name="T44" fmla="*/ 0 w 85"/>
              <a:gd name="T45" fmla="*/ 240 h 254"/>
              <a:gd name="T46" fmla="*/ 0 w 85"/>
              <a:gd name="T47" fmla="*/ 253 h 254"/>
              <a:gd name="T48" fmla="*/ 0 w 85"/>
              <a:gd name="T49" fmla="*/ 253 h 254"/>
              <a:gd name="T50" fmla="*/ 0 w 85"/>
              <a:gd name="T51" fmla="*/ 253 h 254"/>
              <a:gd name="T52" fmla="*/ 0 w 85"/>
              <a:gd name="T53" fmla="*/ 253 h 254"/>
              <a:gd name="T54" fmla="*/ 12 w 85"/>
              <a:gd name="T55" fmla="*/ 253 h 254"/>
              <a:gd name="T56" fmla="*/ 12 w 85"/>
              <a:gd name="T57" fmla="*/ 253 h 254"/>
              <a:gd name="T58" fmla="*/ 12 w 85"/>
              <a:gd name="T59" fmla="*/ 253 h 254"/>
              <a:gd name="T60" fmla="*/ 24 w 85"/>
              <a:gd name="T61" fmla="*/ 240 h 254"/>
              <a:gd name="T62" fmla="*/ 36 w 85"/>
              <a:gd name="T63" fmla="*/ 228 h 254"/>
              <a:gd name="T64" fmla="*/ 49 w 85"/>
              <a:gd name="T65" fmla="*/ 216 h 254"/>
              <a:gd name="T66" fmla="*/ 49 w 85"/>
              <a:gd name="T67" fmla="*/ 216 h 254"/>
              <a:gd name="T68" fmla="*/ 49 w 85"/>
              <a:gd name="T69" fmla="*/ 193 h 254"/>
              <a:gd name="T70" fmla="*/ 60 w 85"/>
              <a:gd name="T71" fmla="*/ 180 h 254"/>
              <a:gd name="T72" fmla="*/ 60 w 85"/>
              <a:gd name="T73" fmla="*/ 168 h 254"/>
              <a:gd name="T74" fmla="*/ 72 w 85"/>
              <a:gd name="T75" fmla="*/ 156 h 254"/>
              <a:gd name="T76" fmla="*/ 84 w 85"/>
              <a:gd name="T77" fmla="*/ 131 h 254"/>
              <a:gd name="T78" fmla="*/ 84 w 85"/>
              <a:gd name="T79" fmla="*/ 120 h 254"/>
              <a:gd name="T80" fmla="*/ 84 w 85"/>
              <a:gd name="T81" fmla="*/ 120 h 254"/>
              <a:gd name="T82" fmla="*/ 84 w 85"/>
              <a:gd name="T83" fmla="*/ 108 h 254"/>
              <a:gd name="T84" fmla="*/ 84 w 85"/>
              <a:gd name="T85" fmla="*/ 96 h 254"/>
              <a:gd name="T86" fmla="*/ 84 w 85"/>
              <a:gd name="T87" fmla="*/ 71 h 254"/>
              <a:gd name="T88" fmla="*/ 84 w 85"/>
              <a:gd name="T89" fmla="*/ 60 h 254"/>
              <a:gd name="T90" fmla="*/ 72 w 85"/>
              <a:gd name="T91" fmla="*/ 35 h 254"/>
              <a:gd name="T92" fmla="*/ 72 w 85"/>
              <a:gd name="T93" fmla="*/ 0 h 254"/>
              <a:gd name="T94" fmla="*/ 72 w 85"/>
              <a:gd name="T95" fmla="*/ 0 h 254"/>
              <a:gd name="T96" fmla="*/ 72 w 85"/>
              <a:gd name="T97" fmla="*/ 0 h 254"/>
              <a:gd name="T98" fmla="*/ 72 w 85"/>
              <a:gd name="T99" fmla="*/ 0 h 254"/>
              <a:gd name="T100" fmla="*/ 72 w 85"/>
              <a:gd name="T101" fmla="*/ 0 h 254"/>
              <a:gd name="T102" fmla="*/ 60 w 85"/>
              <a:gd name="T103" fmla="*/ 0 h 254"/>
              <a:gd name="T104" fmla="*/ 60 w 85"/>
              <a:gd name="T105" fmla="*/ 0 h 25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5"/>
              <a:gd name="T160" fmla="*/ 0 h 254"/>
              <a:gd name="T161" fmla="*/ 85 w 85"/>
              <a:gd name="T162" fmla="*/ 254 h 254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5" h="254">
                <a:moveTo>
                  <a:pt x="60" y="0"/>
                </a:moveTo>
                <a:lnTo>
                  <a:pt x="60" y="0"/>
                </a:lnTo>
                <a:lnTo>
                  <a:pt x="72" y="35"/>
                </a:lnTo>
                <a:lnTo>
                  <a:pt x="72" y="60"/>
                </a:lnTo>
                <a:lnTo>
                  <a:pt x="84" y="71"/>
                </a:lnTo>
                <a:lnTo>
                  <a:pt x="84" y="84"/>
                </a:lnTo>
                <a:lnTo>
                  <a:pt x="84" y="96"/>
                </a:lnTo>
                <a:lnTo>
                  <a:pt x="84" y="108"/>
                </a:lnTo>
                <a:lnTo>
                  <a:pt x="72" y="120"/>
                </a:lnTo>
                <a:lnTo>
                  <a:pt x="72" y="131"/>
                </a:lnTo>
                <a:lnTo>
                  <a:pt x="60" y="144"/>
                </a:lnTo>
                <a:lnTo>
                  <a:pt x="49" y="168"/>
                </a:lnTo>
                <a:lnTo>
                  <a:pt x="49" y="193"/>
                </a:lnTo>
                <a:lnTo>
                  <a:pt x="36" y="193"/>
                </a:lnTo>
                <a:lnTo>
                  <a:pt x="36" y="204"/>
                </a:lnTo>
                <a:lnTo>
                  <a:pt x="24" y="216"/>
                </a:lnTo>
                <a:lnTo>
                  <a:pt x="12" y="228"/>
                </a:lnTo>
                <a:lnTo>
                  <a:pt x="0" y="240"/>
                </a:lnTo>
                <a:lnTo>
                  <a:pt x="0" y="253"/>
                </a:lnTo>
                <a:lnTo>
                  <a:pt x="12" y="253"/>
                </a:lnTo>
                <a:lnTo>
                  <a:pt x="24" y="240"/>
                </a:lnTo>
                <a:lnTo>
                  <a:pt x="36" y="228"/>
                </a:lnTo>
                <a:lnTo>
                  <a:pt x="49" y="216"/>
                </a:lnTo>
                <a:lnTo>
                  <a:pt x="49" y="193"/>
                </a:lnTo>
                <a:lnTo>
                  <a:pt x="60" y="180"/>
                </a:lnTo>
                <a:lnTo>
                  <a:pt x="60" y="168"/>
                </a:lnTo>
                <a:lnTo>
                  <a:pt x="72" y="156"/>
                </a:lnTo>
                <a:lnTo>
                  <a:pt x="84" y="131"/>
                </a:lnTo>
                <a:lnTo>
                  <a:pt x="84" y="120"/>
                </a:lnTo>
                <a:lnTo>
                  <a:pt x="84" y="108"/>
                </a:lnTo>
                <a:lnTo>
                  <a:pt x="84" y="96"/>
                </a:lnTo>
                <a:lnTo>
                  <a:pt x="84" y="71"/>
                </a:lnTo>
                <a:lnTo>
                  <a:pt x="84" y="60"/>
                </a:lnTo>
                <a:lnTo>
                  <a:pt x="72" y="35"/>
                </a:lnTo>
                <a:lnTo>
                  <a:pt x="72" y="0"/>
                </a:lnTo>
                <a:lnTo>
                  <a:pt x="6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10" name="Freeform 121"/>
          <p:cNvSpPr>
            <a:spLocks/>
          </p:cNvSpPr>
          <p:nvPr/>
        </p:nvSpPr>
        <p:spPr bwMode="auto">
          <a:xfrm>
            <a:off x="2471738" y="2698750"/>
            <a:ext cx="1187450" cy="1530350"/>
          </a:xfrm>
          <a:custGeom>
            <a:avLst/>
            <a:gdLst>
              <a:gd name="T0" fmla="*/ 362 w 748"/>
              <a:gd name="T1" fmla="*/ 49 h 964"/>
              <a:gd name="T2" fmla="*/ 422 w 748"/>
              <a:gd name="T3" fmla="*/ 73 h 964"/>
              <a:gd name="T4" fmla="*/ 482 w 748"/>
              <a:gd name="T5" fmla="*/ 121 h 964"/>
              <a:gd name="T6" fmla="*/ 507 w 748"/>
              <a:gd name="T7" fmla="*/ 157 h 964"/>
              <a:gd name="T8" fmla="*/ 543 w 748"/>
              <a:gd name="T9" fmla="*/ 241 h 964"/>
              <a:gd name="T10" fmla="*/ 567 w 748"/>
              <a:gd name="T11" fmla="*/ 337 h 964"/>
              <a:gd name="T12" fmla="*/ 603 w 748"/>
              <a:gd name="T13" fmla="*/ 386 h 964"/>
              <a:gd name="T14" fmla="*/ 663 w 748"/>
              <a:gd name="T15" fmla="*/ 530 h 964"/>
              <a:gd name="T16" fmla="*/ 674 w 748"/>
              <a:gd name="T17" fmla="*/ 590 h 964"/>
              <a:gd name="T18" fmla="*/ 699 w 748"/>
              <a:gd name="T19" fmla="*/ 615 h 964"/>
              <a:gd name="T20" fmla="*/ 723 w 748"/>
              <a:gd name="T21" fmla="*/ 626 h 964"/>
              <a:gd name="T22" fmla="*/ 747 w 748"/>
              <a:gd name="T23" fmla="*/ 662 h 964"/>
              <a:gd name="T24" fmla="*/ 747 w 748"/>
              <a:gd name="T25" fmla="*/ 722 h 964"/>
              <a:gd name="T26" fmla="*/ 747 w 748"/>
              <a:gd name="T27" fmla="*/ 771 h 964"/>
              <a:gd name="T28" fmla="*/ 711 w 748"/>
              <a:gd name="T29" fmla="*/ 819 h 964"/>
              <a:gd name="T30" fmla="*/ 674 w 748"/>
              <a:gd name="T31" fmla="*/ 866 h 964"/>
              <a:gd name="T32" fmla="*/ 614 w 748"/>
              <a:gd name="T33" fmla="*/ 915 h 964"/>
              <a:gd name="T34" fmla="*/ 543 w 748"/>
              <a:gd name="T35" fmla="*/ 951 h 964"/>
              <a:gd name="T36" fmla="*/ 482 w 748"/>
              <a:gd name="T37" fmla="*/ 963 h 964"/>
              <a:gd name="T38" fmla="*/ 410 w 748"/>
              <a:gd name="T39" fmla="*/ 963 h 964"/>
              <a:gd name="T40" fmla="*/ 338 w 748"/>
              <a:gd name="T41" fmla="*/ 963 h 964"/>
              <a:gd name="T42" fmla="*/ 314 w 748"/>
              <a:gd name="T43" fmla="*/ 951 h 964"/>
              <a:gd name="T44" fmla="*/ 265 w 748"/>
              <a:gd name="T45" fmla="*/ 927 h 964"/>
              <a:gd name="T46" fmla="*/ 205 w 748"/>
              <a:gd name="T47" fmla="*/ 891 h 964"/>
              <a:gd name="T48" fmla="*/ 169 w 748"/>
              <a:gd name="T49" fmla="*/ 843 h 964"/>
              <a:gd name="T50" fmla="*/ 133 w 748"/>
              <a:gd name="T51" fmla="*/ 806 h 964"/>
              <a:gd name="T52" fmla="*/ 109 w 748"/>
              <a:gd name="T53" fmla="*/ 746 h 964"/>
              <a:gd name="T54" fmla="*/ 49 w 748"/>
              <a:gd name="T55" fmla="*/ 650 h 964"/>
              <a:gd name="T56" fmla="*/ 25 w 748"/>
              <a:gd name="T57" fmla="*/ 615 h 964"/>
              <a:gd name="T58" fmla="*/ 25 w 748"/>
              <a:gd name="T59" fmla="*/ 578 h 964"/>
              <a:gd name="T60" fmla="*/ 25 w 748"/>
              <a:gd name="T61" fmla="*/ 518 h 964"/>
              <a:gd name="T62" fmla="*/ 36 w 748"/>
              <a:gd name="T63" fmla="*/ 470 h 964"/>
              <a:gd name="T64" fmla="*/ 36 w 748"/>
              <a:gd name="T65" fmla="*/ 433 h 964"/>
              <a:gd name="T66" fmla="*/ 25 w 748"/>
              <a:gd name="T67" fmla="*/ 397 h 964"/>
              <a:gd name="T68" fmla="*/ 0 w 748"/>
              <a:gd name="T69" fmla="*/ 349 h 964"/>
              <a:gd name="T70" fmla="*/ 12 w 748"/>
              <a:gd name="T71" fmla="*/ 277 h 964"/>
              <a:gd name="T72" fmla="*/ 25 w 748"/>
              <a:gd name="T73" fmla="*/ 193 h 964"/>
              <a:gd name="T74" fmla="*/ 73 w 748"/>
              <a:gd name="T75" fmla="*/ 97 h 964"/>
              <a:gd name="T76" fmla="*/ 121 w 748"/>
              <a:gd name="T77" fmla="*/ 49 h 964"/>
              <a:gd name="T78" fmla="*/ 145 w 748"/>
              <a:gd name="T79" fmla="*/ 24 h 964"/>
              <a:gd name="T80" fmla="*/ 181 w 748"/>
              <a:gd name="T81" fmla="*/ 0 h 964"/>
              <a:gd name="T82" fmla="*/ 218 w 748"/>
              <a:gd name="T83" fmla="*/ 0 h 964"/>
              <a:gd name="T84" fmla="*/ 265 w 748"/>
              <a:gd name="T85" fmla="*/ 13 h 96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48"/>
              <a:gd name="T130" fmla="*/ 0 h 964"/>
              <a:gd name="T131" fmla="*/ 748 w 748"/>
              <a:gd name="T132" fmla="*/ 964 h 96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48" h="964">
                <a:moveTo>
                  <a:pt x="338" y="37"/>
                </a:moveTo>
                <a:lnTo>
                  <a:pt x="338" y="37"/>
                </a:lnTo>
                <a:lnTo>
                  <a:pt x="362" y="49"/>
                </a:lnTo>
                <a:lnTo>
                  <a:pt x="385" y="49"/>
                </a:lnTo>
                <a:lnTo>
                  <a:pt x="410" y="60"/>
                </a:lnTo>
                <a:lnTo>
                  <a:pt x="422" y="73"/>
                </a:lnTo>
                <a:lnTo>
                  <a:pt x="445" y="97"/>
                </a:lnTo>
                <a:lnTo>
                  <a:pt x="458" y="97"/>
                </a:lnTo>
                <a:lnTo>
                  <a:pt x="482" y="121"/>
                </a:lnTo>
                <a:lnTo>
                  <a:pt x="507" y="144"/>
                </a:lnTo>
                <a:lnTo>
                  <a:pt x="507" y="157"/>
                </a:lnTo>
                <a:lnTo>
                  <a:pt x="518" y="193"/>
                </a:lnTo>
                <a:lnTo>
                  <a:pt x="530" y="217"/>
                </a:lnTo>
                <a:lnTo>
                  <a:pt x="543" y="241"/>
                </a:lnTo>
                <a:lnTo>
                  <a:pt x="554" y="289"/>
                </a:lnTo>
                <a:lnTo>
                  <a:pt x="567" y="326"/>
                </a:lnTo>
                <a:lnTo>
                  <a:pt x="567" y="337"/>
                </a:lnTo>
                <a:lnTo>
                  <a:pt x="567" y="349"/>
                </a:lnTo>
                <a:lnTo>
                  <a:pt x="578" y="373"/>
                </a:lnTo>
                <a:lnTo>
                  <a:pt x="603" y="386"/>
                </a:lnTo>
                <a:lnTo>
                  <a:pt x="614" y="433"/>
                </a:lnTo>
                <a:lnTo>
                  <a:pt x="651" y="493"/>
                </a:lnTo>
                <a:lnTo>
                  <a:pt x="663" y="530"/>
                </a:lnTo>
                <a:lnTo>
                  <a:pt x="674" y="578"/>
                </a:lnTo>
                <a:lnTo>
                  <a:pt x="674" y="590"/>
                </a:lnTo>
                <a:lnTo>
                  <a:pt x="687" y="602"/>
                </a:lnTo>
                <a:lnTo>
                  <a:pt x="687" y="615"/>
                </a:lnTo>
                <a:lnTo>
                  <a:pt x="699" y="615"/>
                </a:lnTo>
                <a:lnTo>
                  <a:pt x="699" y="626"/>
                </a:lnTo>
                <a:lnTo>
                  <a:pt x="711" y="626"/>
                </a:lnTo>
                <a:lnTo>
                  <a:pt x="723" y="626"/>
                </a:lnTo>
                <a:lnTo>
                  <a:pt x="734" y="638"/>
                </a:lnTo>
                <a:lnTo>
                  <a:pt x="747" y="662"/>
                </a:lnTo>
                <a:lnTo>
                  <a:pt x="747" y="675"/>
                </a:lnTo>
                <a:lnTo>
                  <a:pt x="747" y="686"/>
                </a:lnTo>
                <a:lnTo>
                  <a:pt x="747" y="722"/>
                </a:lnTo>
                <a:lnTo>
                  <a:pt x="747" y="746"/>
                </a:lnTo>
                <a:lnTo>
                  <a:pt x="747" y="759"/>
                </a:lnTo>
                <a:lnTo>
                  <a:pt x="747" y="771"/>
                </a:lnTo>
                <a:lnTo>
                  <a:pt x="734" y="782"/>
                </a:lnTo>
                <a:lnTo>
                  <a:pt x="723" y="806"/>
                </a:lnTo>
                <a:lnTo>
                  <a:pt x="711" y="819"/>
                </a:lnTo>
                <a:lnTo>
                  <a:pt x="699" y="843"/>
                </a:lnTo>
                <a:lnTo>
                  <a:pt x="687" y="866"/>
                </a:lnTo>
                <a:lnTo>
                  <a:pt x="674" y="866"/>
                </a:lnTo>
                <a:lnTo>
                  <a:pt x="651" y="879"/>
                </a:lnTo>
                <a:lnTo>
                  <a:pt x="638" y="903"/>
                </a:lnTo>
                <a:lnTo>
                  <a:pt x="614" y="915"/>
                </a:lnTo>
                <a:lnTo>
                  <a:pt x="603" y="915"/>
                </a:lnTo>
                <a:lnTo>
                  <a:pt x="578" y="927"/>
                </a:lnTo>
                <a:lnTo>
                  <a:pt x="543" y="951"/>
                </a:lnTo>
                <a:lnTo>
                  <a:pt x="507" y="963"/>
                </a:lnTo>
                <a:lnTo>
                  <a:pt x="494" y="963"/>
                </a:lnTo>
                <a:lnTo>
                  <a:pt x="482" y="963"/>
                </a:lnTo>
                <a:lnTo>
                  <a:pt x="470" y="963"/>
                </a:lnTo>
                <a:lnTo>
                  <a:pt x="458" y="963"/>
                </a:lnTo>
                <a:lnTo>
                  <a:pt x="410" y="963"/>
                </a:lnTo>
                <a:lnTo>
                  <a:pt x="374" y="963"/>
                </a:lnTo>
                <a:lnTo>
                  <a:pt x="362" y="963"/>
                </a:lnTo>
                <a:lnTo>
                  <a:pt x="338" y="963"/>
                </a:lnTo>
                <a:lnTo>
                  <a:pt x="325" y="963"/>
                </a:lnTo>
                <a:lnTo>
                  <a:pt x="314" y="963"/>
                </a:lnTo>
                <a:lnTo>
                  <a:pt x="314" y="951"/>
                </a:lnTo>
                <a:lnTo>
                  <a:pt x="278" y="951"/>
                </a:lnTo>
                <a:lnTo>
                  <a:pt x="265" y="939"/>
                </a:lnTo>
                <a:lnTo>
                  <a:pt x="265" y="927"/>
                </a:lnTo>
                <a:lnTo>
                  <a:pt x="241" y="915"/>
                </a:lnTo>
                <a:lnTo>
                  <a:pt x="218" y="915"/>
                </a:lnTo>
                <a:lnTo>
                  <a:pt x="205" y="891"/>
                </a:lnTo>
                <a:lnTo>
                  <a:pt x="193" y="879"/>
                </a:lnTo>
                <a:lnTo>
                  <a:pt x="169" y="866"/>
                </a:lnTo>
                <a:lnTo>
                  <a:pt x="169" y="843"/>
                </a:lnTo>
                <a:lnTo>
                  <a:pt x="156" y="831"/>
                </a:lnTo>
                <a:lnTo>
                  <a:pt x="145" y="819"/>
                </a:lnTo>
                <a:lnTo>
                  <a:pt x="133" y="806"/>
                </a:lnTo>
                <a:lnTo>
                  <a:pt x="121" y="782"/>
                </a:lnTo>
                <a:lnTo>
                  <a:pt x="121" y="771"/>
                </a:lnTo>
                <a:lnTo>
                  <a:pt x="109" y="746"/>
                </a:lnTo>
                <a:lnTo>
                  <a:pt x="85" y="722"/>
                </a:lnTo>
                <a:lnTo>
                  <a:pt x="61" y="675"/>
                </a:lnTo>
                <a:lnTo>
                  <a:pt x="49" y="650"/>
                </a:lnTo>
                <a:lnTo>
                  <a:pt x="36" y="626"/>
                </a:lnTo>
                <a:lnTo>
                  <a:pt x="25" y="615"/>
                </a:lnTo>
                <a:lnTo>
                  <a:pt x="25" y="590"/>
                </a:lnTo>
                <a:lnTo>
                  <a:pt x="25" y="578"/>
                </a:lnTo>
                <a:lnTo>
                  <a:pt x="25" y="555"/>
                </a:lnTo>
                <a:lnTo>
                  <a:pt x="25" y="542"/>
                </a:lnTo>
                <a:lnTo>
                  <a:pt x="25" y="518"/>
                </a:lnTo>
                <a:lnTo>
                  <a:pt x="36" y="493"/>
                </a:lnTo>
                <a:lnTo>
                  <a:pt x="36" y="482"/>
                </a:lnTo>
                <a:lnTo>
                  <a:pt x="36" y="470"/>
                </a:lnTo>
                <a:lnTo>
                  <a:pt x="36" y="458"/>
                </a:lnTo>
                <a:lnTo>
                  <a:pt x="36" y="446"/>
                </a:lnTo>
                <a:lnTo>
                  <a:pt x="36" y="433"/>
                </a:lnTo>
                <a:lnTo>
                  <a:pt x="25" y="422"/>
                </a:lnTo>
                <a:lnTo>
                  <a:pt x="25" y="410"/>
                </a:lnTo>
                <a:lnTo>
                  <a:pt x="25" y="397"/>
                </a:lnTo>
                <a:lnTo>
                  <a:pt x="12" y="386"/>
                </a:lnTo>
                <a:lnTo>
                  <a:pt x="12" y="373"/>
                </a:lnTo>
                <a:lnTo>
                  <a:pt x="0" y="349"/>
                </a:lnTo>
                <a:lnTo>
                  <a:pt x="12" y="326"/>
                </a:lnTo>
                <a:lnTo>
                  <a:pt x="12" y="302"/>
                </a:lnTo>
                <a:lnTo>
                  <a:pt x="12" y="277"/>
                </a:lnTo>
                <a:lnTo>
                  <a:pt x="25" y="241"/>
                </a:lnTo>
                <a:lnTo>
                  <a:pt x="25" y="217"/>
                </a:lnTo>
                <a:lnTo>
                  <a:pt x="25" y="193"/>
                </a:lnTo>
                <a:lnTo>
                  <a:pt x="36" y="157"/>
                </a:lnTo>
                <a:lnTo>
                  <a:pt x="61" y="133"/>
                </a:lnTo>
                <a:lnTo>
                  <a:pt x="73" y="97"/>
                </a:lnTo>
                <a:lnTo>
                  <a:pt x="85" y="84"/>
                </a:lnTo>
                <a:lnTo>
                  <a:pt x="96" y="60"/>
                </a:lnTo>
                <a:lnTo>
                  <a:pt x="121" y="49"/>
                </a:lnTo>
                <a:lnTo>
                  <a:pt x="121" y="37"/>
                </a:lnTo>
                <a:lnTo>
                  <a:pt x="133" y="24"/>
                </a:lnTo>
                <a:lnTo>
                  <a:pt x="145" y="24"/>
                </a:lnTo>
                <a:lnTo>
                  <a:pt x="156" y="13"/>
                </a:lnTo>
                <a:lnTo>
                  <a:pt x="169" y="13"/>
                </a:lnTo>
                <a:lnTo>
                  <a:pt x="181" y="0"/>
                </a:lnTo>
                <a:lnTo>
                  <a:pt x="193" y="0"/>
                </a:lnTo>
                <a:lnTo>
                  <a:pt x="205" y="0"/>
                </a:lnTo>
                <a:lnTo>
                  <a:pt x="218" y="0"/>
                </a:lnTo>
                <a:lnTo>
                  <a:pt x="241" y="0"/>
                </a:lnTo>
                <a:lnTo>
                  <a:pt x="265" y="13"/>
                </a:lnTo>
                <a:lnTo>
                  <a:pt x="338" y="37"/>
                </a:lnTo>
              </a:path>
            </a:pathLst>
          </a:custGeom>
          <a:solidFill>
            <a:srgbClr val="A2142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11" name="Freeform 122"/>
          <p:cNvSpPr>
            <a:spLocks/>
          </p:cNvSpPr>
          <p:nvPr/>
        </p:nvSpPr>
        <p:spPr bwMode="auto">
          <a:xfrm>
            <a:off x="3141663" y="2947988"/>
            <a:ext cx="842962" cy="688975"/>
          </a:xfrm>
          <a:custGeom>
            <a:avLst/>
            <a:gdLst>
              <a:gd name="T0" fmla="*/ 23 w 531"/>
              <a:gd name="T1" fmla="*/ 36 h 434"/>
              <a:gd name="T2" fmla="*/ 36 w 531"/>
              <a:gd name="T3" fmla="*/ 12 h 434"/>
              <a:gd name="T4" fmla="*/ 72 w 531"/>
              <a:gd name="T5" fmla="*/ 0 h 434"/>
              <a:gd name="T6" fmla="*/ 96 w 531"/>
              <a:gd name="T7" fmla="*/ 0 h 434"/>
              <a:gd name="T8" fmla="*/ 121 w 531"/>
              <a:gd name="T9" fmla="*/ 0 h 434"/>
              <a:gd name="T10" fmla="*/ 156 w 531"/>
              <a:gd name="T11" fmla="*/ 36 h 434"/>
              <a:gd name="T12" fmla="*/ 181 w 531"/>
              <a:gd name="T13" fmla="*/ 48 h 434"/>
              <a:gd name="T14" fmla="*/ 205 w 531"/>
              <a:gd name="T15" fmla="*/ 48 h 434"/>
              <a:gd name="T16" fmla="*/ 229 w 531"/>
              <a:gd name="T17" fmla="*/ 36 h 434"/>
              <a:gd name="T18" fmla="*/ 229 w 531"/>
              <a:gd name="T19" fmla="*/ 60 h 434"/>
              <a:gd name="T20" fmla="*/ 277 w 531"/>
              <a:gd name="T21" fmla="*/ 60 h 434"/>
              <a:gd name="T22" fmla="*/ 325 w 531"/>
              <a:gd name="T23" fmla="*/ 72 h 434"/>
              <a:gd name="T24" fmla="*/ 374 w 531"/>
              <a:gd name="T25" fmla="*/ 84 h 434"/>
              <a:gd name="T26" fmla="*/ 397 w 531"/>
              <a:gd name="T27" fmla="*/ 120 h 434"/>
              <a:gd name="T28" fmla="*/ 445 w 531"/>
              <a:gd name="T29" fmla="*/ 169 h 434"/>
              <a:gd name="T30" fmla="*/ 481 w 531"/>
              <a:gd name="T31" fmla="*/ 229 h 434"/>
              <a:gd name="T32" fmla="*/ 518 w 531"/>
              <a:gd name="T33" fmla="*/ 289 h 434"/>
              <a:gd name="T34" fmla="*/ 530 w 531"/>
              <a:gd name="T35" fmla="*/ 325 h 434"/>
              <a:gd name="T36" fmla="*/ 530 w 531"/>
              <a:gd name="T37" fmla="*/ 361 h 434"/>
              <a:gd name="T38" fmla="*/ 518 w 531"/>
              <a:gd name="T39" fmla="*/ 385 h 434"/>
              <a:gd name="T40" fmla="*/ 494 w 531"/>
              <a:gd name="T41" fmla="*/ 433 h 434"/>
              <a:gd name="T42" fmla="*/ 494 w 531"/>
              <a:gd name="T43" fmla="*/ 409 h 434"/>
              <a:gd name="T44" fmla="*/ 470 w 531"/>
              <a:gd name="T45" fmla="*/ 398 h 434"/>
              <a:gd name="T46" fmla="*/ 445 w 531"/>
              <a:gd name="T47" fmla="*/ 373 h 434"/>
              <a:gd name="T48" fmla="*/ 421 w 531"/>
              <a:gd name="T49" fmla="*/ 336 h 434"/>
              <a:gd name="T50" fmla="*/ 374 w 531"/>
              <a:gd name="T51" fmla="*/ 265 h 434"/>
              <a:gd name="T52" fmla="*/ 337 w 531"/>
              <a:gd name="T53" fmla="*/ 240 h 434"/>
              <a:gd name="T54" fmla="*/ 325 w 531"/>
              <a:gd name="T55" fmla="*/ 240 h 434"/>
              <a:gd name="T56" fmla="*/ 301 w 531"/>
              <a:gd name="T57" fmla="*/ 229 h 434"/>
              <a:gd name="T58" fmla="*/ 289 w 531"/>
              <a:gd name="T59" fmla="*/ 229 h 434"/>
              <a:gd name="T60" fmla="*/ 265 w 531"/>
              <a:gd name="T61" fmla="*/ 205 h 434"/>
              <a:gd name="T62" fmla="*/ 241 w 531"/>
              <a:gd name="T63" fmla="*/ 216 h 434"/>
              <a:gd name="T64" fmla="*/ 277 w 531"/>
              <a:gd name="T65" fmla="*/ 253 h 434"/>
              <a:gd name="T66" fmla="*/ 325 w 531"/>
              <a:gd name="T67" fmla="*/ 325 h 434"/>
              <a:gd name="T68" fmla="*/ 349 w 531"/>
              <a:gd name="T69" fmla="*/ 373 h 434"/>
              <a:gd name="T70" fmla="*/ 397 w 531"/>
              <a:gd name="T71" fmla="*/ 385 h 434"/>
              <a:gd name="T72" fmla="*/ 385 w 531"/>
              <a:gd name="T73" fmla="*/ 409 h 434"/>
              <a:gd name="T74" fmla="*/ 385 w 531"/>
              <a:gd name="T75" fmla="*/ 398 h 434"/>
              <a:gd name="T76" fmla="*/ 325 w 531"/>
              <a:gd name="T77" fmla="*/ 398 h 434"/>
              <a:gd name="T78" fmla="*/ 301 w 531"/>
              <a:gd name="T79" fmla="*/ 385 h 434"/>
              <a:gd name="T80" fmla="*/ 252 w 531"/>
              <a:gd name="T81" fmla="*/ 373 h 434"/>
              <a:gd name="T82" fmla="*/ 229 w 531"/>
              <a:gd name="T83" fmla="*/ 336 h 434"/>
              <a:gd name="T84" fmla="*/ 181 w 531"/>
              <a:gd name="T85" fmla="*/ 253 h 434"/>
              <a:gd name="T86" fmla="*/ 156 w 531"/>
              <a:gd name="T87" fmla="*/ 240 h 434"/>
              <a:gd name="T88" fmla="*/ 132 w 531"/>
              <a:gd name="T89" fmla="*/ 229 h 434"/>
              <a:gd name="T90" fmla="*/ 96 w 531"/>
              <a:gd name="T91" fmla="*/ 216 h 434"/>
              <a:gd name="T92" fmla="*/ 72 w 531"/>
              <a:gd name="T93" fmla="*/ 192 h 434"/>
              <a:gd name="T94" fmla="*/ 23 w 531"/>
              <a:gd name="T95" fmla="*/ 120 h 434"/>
              <a:gd name="T96" fmla="*/ 12 w 531"/>
              <a:gd name="T97" fmla="*/ 36 h 43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31"/>
              <a:gd name="T148" fmla="*/ 0 h 434"/>
              <a:gd name="T149" fmla="*/ 531 w 531"/>
              <a:gd name="T150" fmla="*/ 434 h 43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31" h="434">
                <a:moveTo>
                  <a:pt x="12" y="36"/>
                </a:moveTo>
                <a:lnTo>
                  <a:pt x="12" y="36"/>
                </a:lnTo>
                <a:lnTo>
                  <a:pt x="23" y="36"/>
                </a:lnTo>
                <a:lnTo>
                  <a:pt x="36" y="24"/>
                </a:lnTo>
                <a:lnTo>
                  <a:pt x="36" y="12"/>
                </a:lnTo>
                <a:lnTo>
                  <a:pt x="48" y="0"/>
                </a:lnTo>
                <a:lnTo>
                  <a:pt x="60" y="0"/>
                </a:lnTo>
                <a:lnTo>
                  <a:pt x="72" y="0"/>
                </a:lnTo>
                <a:lnTo>
                  <a:pt x="85" y="0"/>
                </a:lnTo>
                <a:lnTo>
                  <a:pt x="96" y="0"/>
                </a:lnTo>
                <a:lnTo>
                  <a:pt x="108" y="0"/>
                </a:lnTo>
                <a:lnTo>
                  <a:pt x="121" y="0"/>
                </a:lnTo>
                <a:lnTo>
                  <a:pt x="132" y="12"/>
                </a:lnTo>
                <a:lnTo>
                  <a:pt x="145" y="24"/>
                </a:lnTo>
                <a:lnTo>
                  <a:pt x="156" y="36"/>
                </a:lnTo>
                <a:lnTo>
                  <a:pt x="181" y="36"/>
                </a:lnTo>
                <a:lnTo>
                  <a:pt x="181" y="48"/>
                </a:lnTo>
                <a:lnTo>
                  <a:pt x="192" y="48"/>
                </a:lnTo>
                <a:lnTo>
                  <a:pt x="205" y="48"/>
                </a:lnTo>
                <a:lnTo>
                  <a:pt x="216" y="48"/>
                </a:lnTo>
                <a:lnTo>
                  <a:pt x="216" y="36"/>
                </a:lnTo>
                <a:lnTo>
                  <a:pt x="229" y="36"/>
                </a:lnTo>
                <a:lnTo>
                  <a:pt x="229" y="48"/>
                </a:lnTo>
                <a:lnTo>
                  <a:pt x="229" y="60"/>
                </a:lnTo>
                <a:lnTo>
                  <a:pt x="241" y="60"/>
                </a:lnTo>
                <a:lnTo>
                  <a:pt x="277" y="60"/>
                </a:lnTo>
                <a:lnTo>
                  <a:pt x="289" y="60"/>
                </a:lnTo>
                <a:lnTo>
                  <a:pt x="312" y="60"/>
                </a:lnTo>
                <a:lnTo>
                  <a:pt x="325" y="72"/>
                </a:lnTo>
                <a:lnTo>
                  <a:pt x="349" y="84"/>
                </a:lnTo>
                <a:lnTo>
                  <a:pt x="361" y="84"/>
                </a:lnTo>
                <a:lnTo>
                  <a:pt x="374" y="84"/>
                </a:lnTo>
                <a:lnTo>
                  <a:pt x="374" y="96"/>
                </a:lnTo>
                <a:lnTo>
                  <a:pt x="385" y="109"/>
                </a:lnTo>
                <a:lnTo>
                  <a:pt x="397" y="120"/>
                </a:lnTo>
                <a:lnTo>
                  <a:pt x="421" y="132"/>
                </a:lnTo>
                <a:lnTo>
                  <a:pt x="434" y="156"/>
                </a:lnTo>
                <a:lnTo>
                  <a:pt x="445" y="169"/>
                </a:lnTo>
                <a:lnTo>
                  <a:pt x="457" y="180"/>
                </a:lnTo>
                <a:lnTo>
                  <a:pt x="470" y="205"/>
                </a:lnTo>
                <a:lnTo>
                  <a:pt x="481" y="229"/>
                </a:lnTo>
                <a:lnTo>
                  <a:pt x="494" y="253"/>
                </a:lnTo>
                <a:lnTo>
                  <a:pt x="505" y="276"/>
                </a:lnTo>
                <a:lnTo>
                  <a:pt x="518" y="289"/>
                </a:lnTo>
                <a:lnTo>
                  <a:pt x="518" y="301"/>
                </a:lnTo>
                <a:lnTo>
                  <a:pt x="518" y="313"/>
                </a:lnTo>
                <a:lnTo>
                  <a:pt x="530" y="325"/>
                </a:lnTo>
                <a:lnTo>
                  <a:pt x="530" y="349"/>
                </a:lnTo>
                <a:lnTo>
                  <a:pt x="530" y="361"/>
                </a:lnTo>
                <a:lnTo>
                  <a:pt x="530" y="373"/>
                </a:lnTo>
                <a:lnTo>
                  <a:pt x="518" y="385"/>
                </a:lnTo>
                <a:lnTo>
                  <a:pt x="518" y="398"/>
                </a:lnTo>
                <a:lnTo>
                  <a:pt x="505" y="421"/>
                </a:lnTo>
                <a:lnTo>
                  <a:pt x="494" y="433"/>
                </a:lnTo>
                <a:lnTo>
                  <a:pt x="494" y="421"/>
                </a:lnTo>
                <a:lnTo>
                  <a:pt x="494" y="409"/>
                </a:lnTo>
                <a:lnTo>
                  <a:pt x="494" y="398"/>
                </a:lnTo>
                <a:lnTo>
                  <a:pt x="470" y="398"/>
                </a:lnTo>
                <a:lnTo>
                  <a:pt x="457" y="385"/>
                </a:lnTo>
                <a:lnTo>
                  <a:pt x="445" y="373"/>
                </a:lnTo>
                <a:lnTo>
                  <a:pt x="434" y="349"/>
                </a:lnTo>
                <a:lnTo>
                  <a:pt x="421" y="336"/>
                </a:lnTo>
                <a:lnTo>
                  <a:pt x="409" y="313"/>
                </a:lnTo>
                <a:lnTo>
                  <a:pt x="385" y="276"/>
                </a:lnTo>
                <a:lnTo>
                  <a:pt x="374" y="265"/>
                </a:lnTo>
                <a:lnTo>
                  <a:pt x="361" y="253"/>
                </a:lnTo>
                <a:lnTo>
                  <a:pt x="349" y="240"/>
                </a:lnTo>
                <a:lnTo>
                  <a:pt x="337" y="240"/>
                </a:lnTo>
                <a:lnTo>
                  <a:pt x="325" y="240"/>
                </a:lnTo>
                <a:lnTo>
                  <a:pt x="312" y="240"/>
                </a:lnTo>
                <a:lnTo>
                  <a:pt x="301" y="253"/>
                </a:lnTo>
                <a:lnTo>
                  <a:pt x="301" y="229"/>
                </a:lnTo>
                <a:lnTo>
                  <a:pt x="289" y="229"/>
                </a:lnTo>
                <a:lnTo>
                  <a:pt x="289" y="216"/>
                </a:lnTo>
                <a:lnTo>
                  <a:pt x="277" y="216"/>
                </a:lnTo>
                <a:lnTo>
                  <a:pt x="265" y="205"/>
                </a:lnTo>
                <a:lnTo>
                  <a:pt x="216" y="192"/>
                </a:lnTo>
                <a:lnTo>
                  <a:pt x="229" y="205"/>
                </a:lnTo>
                <a:lnTo>
                  <a:pt x="241" y="216"/>
                </a:lnTo>
                <a:lnTo>
                  <a:pt x="252" y="229"/>
                </a:lnTo>
                <a:lnTo>
                  <a:pt x="265" y="240"/>
                </a:lnTo>
                <a:lnTo>
                  <a:pt x="277" y="253"/>
                </a:lnTo>
                <a:lnTo>
                  <a:pt x="277" y="276"/>
                </a:lnTo>
                <a:lnTo>
                  <a:pt x="301" y="301"/>
                </a:lnTo>
                <a:lnTo>
                  <a:pt x="325" y="325"/>
                </a:lnTo>
                <a:lnTo>
                  <a:pt x="325" y="336"/>
                </a:lnTo>
                <a:lnTo>
                  <a:pt x="337" y="349"/>
                </a:lnTo>
                <a:lnTo>
                  <a:pt x="349" y="373"/>
                </a:lnTo>
                <a:lnTo>
                  <a:pt x="374" y="373"/>
                </a:lnTo>
                <a:lnTo>
                  <a:pt x="397" y="385"/>
                </a:lnTo>
                <a:lnTo>
                  <a:pt x="397" y="398"/>
                </a:lnTo>
                <a:lnTo>
                  <a:pt x="385" y="409"/>
                </a:lnTo>
                <a:lnTo>
                  <a:pt x="385" y="398"/>
                </a:lnTo>
                <a:lnTo>
                  <a:pt x="374" y="398"/>
                </a:lnTo>
                <a:lnTo>
                  <a:pt x="349" y="398"/>
                </a:lnTo>
                <a:lnTo>
                  <a:pt x="325" y="398"/>
                </a:lnTo>
                <a:lnTo>
                  <a:pt x="312" y="398"/>
                </a:lnTo>
                <a:lnTo>
                  <a:pt x="301" y="385"/>
                </a:lnTo>
                <a:lnTo>
                  <a:pt x="277" y="385"/>
                </a:lnTo>
                <a:lnTo>
                  <a:pt x="277" y="373"/>
                </a:lnTo>
                <a:lnTo>
                  <a:pt x="252" y="373"/>
                </a:lnTo>
                <a:lnTo>
                  <a:pt x="241" y="361"/>
                </a:lnTo>
                <a:lnTo>
                  <a:pt x="229" y="349"/>
                </a:lnTo>
                <a:lnTo>
                  <a:pt x="229" y="336"/>
                </a:lnTo>
                <a:lnTo>
                  <a:pt x="205" y="313"/>
                </a:lnTo>
                <a:lnTo>
                  <a:pt x="181" y="289"/>
                </a:lnTo>
                <a:lnTo>
                  <a:pt x="181" y="253"/>
                </a:lnTo>
                <a:lnTo>
                  <a:pt x="168" y="240"/>
                </a:lnTo>
                <a:lnTo>
                  <a:pt x="156" y="240"/>
                </a:lnTo>
                <a:lnTo>
                  <a:pt x="156" y="229"/>
                </a:lnTo>
                <a:lnTo>
                  <a:pt x="145" y="229"/>
                </a:lnTo>
                <a:lnTo>
                  <a:pt x="132" y="229"/>
                </a:lnTo>
                <a:lnTo>
                  <a:pt x="121" y="229"/>
                </a:lnTo>
                <a:lnTo>
                  <a:pt x="108" y="229"/>
                </a:lnTo>
                <a:lnTo>
                  <a:pt x="96" y="216"/>
                </a:lnTo>
                <a:lnTo>
                  <a:pt x="85" y="216"/>
                </a:lnTo>
                <a:lnTo>
                  <a:pt x="85" y="205"/>
                </a:lnTo>
                <a:lnTo>
                  <a:pt x="72" y="192"/>
                </a:lnTo>
                <a:lnTo>
                  <a:pt x="60" y="180"/>
                </a:lnTo>
                <a:lnTo>
                  <a:pt x="36" y="156"/>
                </a:lnTo>
                <a:lnTo>
                  <a:pt x="23" y="120"/>
                </a:lnTo>
                <a:lnTo>
                  <a:pt x="12" y="96"/>
                </a:lnTo>
                <a:lnTo>
                  <a:pt x="0" y="84"/>
                </a:lnTo>
                <a:lnTo>
                  <a:pt x="12" y="36"/>
                </a:lnTo>
              </a:path>
            </a:pathLst>
          </a:custGeom>
          <a:solidFill>
            <a:srgbClr val="A2142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12" name="Freeform 123"/>
          <p:cNvSpPr>
            <a:spLocks/>
          </p:cNvSpPr>
          <p:nvPr/>
        </p:nvSpPr>
        <p:spPr bwMode="auto">
          <a:xfrm>
            <a:off x="2260600" y="3043238"/>
            <a:ext cx="1208088" cy="1282700"/>
          </a:xfrm>
          <a:custGeom>
            <a:avLst/>
            <a:gdLst>
              <a:gd name="T0" fmla="*/ 158 w 761"/>
              <a:gd name="T1" fmla="*/ 169 h 808"/>
              <a:gd name="T2" fmla="*/ 182 w 761"/>
              <a:gd name="T3" fmla="*/ 169 h 808"/>
              <a:gd name="T4" fmla="*/ 289 w 761"/>
              <a:gd name="T5" fmla="*/ 205 h 808"/>
              <a:gd name="T6" fmla="*/ 351 w 761"/>
              <a:gd name="T7" fmla="*/ 216 h 808"/>
              <a:gd name="T8" fmla="*/ 422 w 761"/>
              <a:gd name="T9" fmla="*/ 276 h 808"/>
              <a:gd name="T10" fmla="*/ 447 w 761"/>
              <a:gd name="T11" fmla="*/ 325 h 808"/>
              <a:gd name="T12" fmla="*/ 482 w 761"/>
              <a:gd name="T13" fmla="*/ 409 h 808"/>
              <a:gd name="T14" fmla="*/ 482 w 761"/>
              <a:gd name="T15" fmla="*/ 458 h 808"/>
              <a:gd name="T16" fmla="*/ 495 w 761"/>
              <a:gd name="T17" fmla="*/ 505 h 808"/>
              <a:gd name="T18" fmla="*/ 591 w 761"/>
              <a:gd name="T19" fmla="*/ 554 h 808"/>
              <a:gd name="T20" fmla="*/ 651 w 761"/>
              <a:gd name="T21" fmla="*/ 602 h 808"/>
              <a:gd name="T22" fmla="*/ 711 w 761"/>
              <a:gd name="T23" fmla="*/ 662 h 808"/>
              <a:gd name="T24" fmla="*/ 747 w 761"/>
              <a:gd name="T25" fmla="*/ 698 h 808"/>
              <a:gd name="T26" fmla="*/ 760 w 761"/>
              <a:gd name="T27" fmla="*/ 722 h 808"/>
              <a:gd name="T28" fmla="*/ 747 w 761"/>
              <a:gd name="T29" fmla="*/ 758 h 808"/>
              <a:gd name="T30" fmla="*/ 711 w 761"/>
              <a:gd name="T31" fmla="*/ 746 h 808"/>
              <a:gd name="T32" fmla="*/ 663 w 761"/>
              <a:gd name="T33" fmla="*/ 698 h 808"/>
              <a:gd name="T34" fmla="*/ 640 w 761"/>
              <a:gd name="T35" fmla="*/ 662 h 808"/>
              <a:gd name="T36" fmla="*/ 603 w 761"/>
              <a:gd name="T37" fmla="*/ 649 h 808"/>
              <a:gd name="T38" fmla="*/ 543 w 761"/>
              <a:gd name="T39" fmla="*/ 614 h 808"/>
              <a:gd name="T40" fmla="*/ 495 w 761"/>
              <a:gd name="T41" fmla="*/ 565 h 808"/>
              <a:gd name="T42" fmla="*/ 458 w 761"/>
              <a:gd name="T43" fmla="*/ 518 h 808"/>
              <a:gd name="T44" fmla="*/ 447 w 761"/>
              <a:gd name="T45" fmla="*/ 505 h 808"/>
              <a:gd name="T46" fmla="*/ 422 w 761"/>
              <a:gd name="T47" fmla="*/ 505 h 808"/>
              <a:gd name="T48" fmla="*/ 434 w 761"/>
              <a:gd name="T49" fmla="*/ 554 h 808"/>
              <a:gd name="T50" fmla="*/ 447 w 761"/>
              <a:gd name="T51" fmla="*/ 602 h 808"/>
              <a:gd name="T52" fmla="*/ 543 w 761"/>
              <a:gd name="T53" fmla="*/ 649 h 808"/>
              <a:gd name="T54" fmla="*/ 543 w 761"/>
              <a:gd name="T55" fmla="*/ 710 h 808"/>
              <a:gd name="T56" fmla="*/ 591 w 761"/>
              <a:gd name="T57" fmla="*/ 710 h 808"/>
              <a:gd name="T58" fmla="*/ 627 w 761"/>
              <a:gd name="T59" fmla="*/ 734 h 808"/>
              <a:gd name="T60" fmla="*/ 640 w 761"/>
              <a:gd name="T61" fmla="*/ 771 h 808"/>
              <a:gd name="T62" fmla="*/ 640 w 761"/>
              <a:gd name="T63" fmla="*/ 807 h 808"/>
              <a:gd name="T64" fmla="*/ 640 w 761"/>
              <a:gd name="T65" fmla="*/ 807 h 808"/>
              <a:gd name="T66" fmla="*/ 567 w 761"/>
              <a:gd name="T67" fmla="*/ 807 h 808"/>
              <a:gd name="T68" fmla="*/ 507 w 761"/>
              <a:gd name="T69" fmla="*/ 794 h 808"/>
              <a:gd name="T70" fmla="*/ 447 w 761"/>
              <a:gd name="T71" fmla="*/ 771 h 808"/>
              <a:gd name="T72" fmla="*/ 362 w 761"/>
              <a:gd name="T73" fmla="*/ 698 h 808"/>
              <a:gd name="T74" fmla="*/ 326 w 761"/>
              <a:gd name="T75" fmla="*/ 638 h 808"/>
              <a:gd name="T76" fmla="*/ 326 w 761"/>
              <a:gd name="T77" fmla="*/ 602 h 808"/>
              <a:gd name="T78" fmla="*/ 302 w 761"/>
              <a:gd name="T79" fmla="*/ 565 h 808"/>
              <a:gd name="T80" fmla="*/ 242 w 761"/>
              <a:gd name="T81" fmla="*/ 518 h 808"/>
              <a:gd name="T82" fmla="*/ 194 w 761"/>
              <a:gd name="T83" fmla="*/ 469 h 808"/>
              <a:gd name="T84" fmla="*/ 158 w 761"/>
              <a:gd name="T85" fmla="*/ 421 h 808"/>
              <a:gd name="T86" fmla="*/ 158 w 761"/>
              <a:gd name="T87" fmla="*/ 373 h 808"/>
              <a:gd name="T88" fmla="*/ 158 w 761"/>
              <a:gd name="T89" fmla="*/ 241 h 808"/>
              <a:gd name="T90" fmla="*/ 133 w 761"/>
              <a:gd name="T91" fmla="*/ 229 h 808"/>
              <a:gd name="T92" fmla="*/ 98 w 761"/>
              <a:gd name="T93" fmla="*/ 193 h 808"/>
              <a:gd name="T94" fmla="*/ 49 w 761"/>
              <a:gd name="T95" fmla="*/ 169 h 808"/>
              <a:gd name="T96" fmla="*/ 13 w 761"/>
              <a:gd name="T97" fmla="*/ 169 h 808"/>
              <a:gd name="T98" fmla="*/ 13 w 761"/>
              <a:gd name="T99" fmla="*/ 132 h 808"/>
              <a:gd name="T100" fmla="*/ 37 w 761"/>
              <a:gd name="T101" fmla="*/ 120 h 808"/>
              <a:gd name="T102" fmla="*/ 37 w 761"/>
              <a:gd name="T103" fmla="*/ 96 h 808"/>
              <a:gd name="T104" fmla="*/ 13 w 761"/>
              <a:gd name="T105" fmla="*/ 85 h 808"/>
              <a:gd name="T106" fmla="*/ 0 w 761"/>
              <a:gd name="T107" fmla="*/ 72 h 808"/>
              <a:gd name="T108" fmla="*/ 13 w 761"/>
              <a:gd name="T109" fmla="*/ 49 h 808"/>
              <a:gd name="T110" fmla="*/ 49 w 761"/>
              <a:gd name="T111" fmla="*/ 36 h 808"/>
              <a:gd name="T112" fmla="*/ 98 w 761"/>
              <a:gd name="T113" fmla="*/ 24 h 808"/>
              <a:gd name="T114" fmla="*/ 133 w 761"/>
              <a:gd name="T115" fmla="*/ 0 h 808"/>
              <a:gd name="T116" fmla="*/ 158 w 761"/>
              <a:gd name="T117" fmla="*/ 0 h 808"/>
              <a:gd name="T118" fmla="*/ 158 w 761"/>
              <a:gd name="T119" fmla="*/ 36 h 808"/>
              <a:gd name="T120" fmla="*/ 145 w 761"/>
              <a:gd name="T121" fmla="*/ 120 h 80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761"/>
              <a:gd name="T184" fmla="*/ 0 h 808"/>
              <a:gd name="T185" fmla="*/ 761 w 761"/>
              <a:gd name="T186" fmla="*/ 808 h 80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761" h="808">
                <a:moveTo>
                  <a:pt x="145" y="156"/>
                </a:moveTo>
                <a:lnTo>
                  <a:pt x="145" y="156"/>
                </a:lnTo>
                <a:lnTo>
                  <a:pt x="158" y="169"/>
                </a:lnTo>
                <a:lnTo>
                  <a:pt x="182" y="169"/>
                </a:lnTo>
                <a:lnTo>
                  <a:pt x="194" y="180"/>
                </a:lnTo>
                <a:lnTo>
                  <a:pt x="206" y="180"/>
                </a:lnTo>
                <a:lnTo>
                  <a:pt x="254" y="193"/>
                </a:lnTo>
                <a:lnTo>
                  <a:pt x="289" y="205"/>
                </a:lnTo>
                <a:lnTo>
                  <a:pt x="302" y="205"/>
                </a:lnTo>
                <a:lnTo>
                  <a:pt x="326" y="216"/>
                </a:lnTo>
                <a:lnTo>
                  <a:pt x="351" y="216"/>
                </a:lnTo>
                <a:lnTo>
                  <a:pt x="374" y="229"/>
                </a:lnTo>
                <a:lnTo>
                  <a:pt x="398" y="253"/>
                </a:lnTo>
                <a:lnTo>
                  <a:pt x="411" y="265"/>
                </a:lnTo>
                <a:lnTo>
                  <a:pt x="422" y="276"/>
                </a:lnTo>
                <a:lnTo>
                  <a:pt x="434" y="289"/>
                </a:lnTo>
                <a:lnTo>
                  <a:pt x="447" y="301"/>
                </a:lnTo>
                <a:lnTo>
                  <a:pt x="447" y="313"/>
                </a:lnTo>
                <a:lnTo>
                  <a:pt x="447" y="325"/>
                </a:lnTo>
                <a:lnTo>
                  <a:pt x="458" y="361"/>
                </a:lnTo>
                <a:lnTo>
                  <a:pt x="471" y="361"/>
                </a:lnTo>
                <a:lnTo>
                  <a:pt x="471" y="385"/>
                </a:lnTo>
                <a:lnTo>
                  <a:pt x="482" y="409"/>
                </a:lnTo>
                <a:lnTo>
                  <a:pt x="482" y="433"/>
                </a:lnTo>
                <a:lnTo>
                  <a:pt x="482" y="458"/>
                </a:lnTo>
                <a:lnTo>
                  <a:pt x="482" y="482"/>
                </a:lnTo>
                <a:lnTo>
                  <a:pt x="482" y="493"/>
                </a:lnTo>
                <a:lnTo>
                  <a:pt x="495" y="493"/>
                </a:lnTo>
                <a:lnTo>
                  <a:pt x="495" y="505"/>
                </a:lnTo>
                <a:lnTo>
                  <a:pt x="518" y="518"/>
                </a:lnTo>
                <a:lnTo>
                  <a:pt x="543" y="529"/>
                </a:lnTo>
                <a:lnTo>
                  <a:pt x="591" y="554"/>
                </a:lnTo>
                <a:lnTo>
                  <a:pt x="615" y="565"/>
                </a:lnTo>
                <a:lnTo>
                  <a:pt x="640" y="578"/>
                </a:lnTo>
                <a:lnTo>
                  <a:pt x="640" y="589"/>
                </a:lnTo>
                <a:lnTo>
                  <a:pt x="651" y="602"/>
                </a:lnTo>
                <a:lnTo>
                  <a:pt x="663" y="602"/>
                </a:lnTo>
                <a:lnTo>
                  <a:pt x="687" y="638"/>
                </a:lnTo>
                <a:lnTo>
                  <a:pt x="700" y="649"/>
                </a:lnTo>
                <a:lnTo>
                  <a:pt x="711" y="662"/>
                </a:lnTo>
                <a:lnTo>
                  <a:pt x="723" y="674"/>
                </a:lnTo>
                <a:lnTo>
                  <a:pt x="736" y="686"/>
                </a:lnTo>
                <a:lnTo>
                  <a:pt x="736" y="698"/>
                </a:lnTo>
                <a:lnTo>
                  <a:pt x="747" y="698"/>
                </a:lnTo>
                <a:lnTo>
                  <a:pt x="747" y="710"/>
                </a:lnTo>
                <a:lnTo>
                  <a:pt x="760" y="710"/>
                </a:lnTo>
                <a:lnTo>
                  <a:pt x="760" y="722"/>
                </a:lnTo>
                <a:lnTo>
                  <a:pt x="760" y="746"/>
                </a:lnTo>
                <a:lnTo>
                  <a:pt x="747" y="758"/>
                </a:lnTo>
                <a:lnTo>
                  <a:pt x="747" y="771"/>
                </a:lnTo>
                <a:lnTo>
                  <a:pt x="736" y="771"/>
                </a:lnTo>
                <a:lnTo>
                  <a:pt x="723" y="746"/>
                </a:lnTo>
                <a:lnTo>
                  <a:pt x="711" y="746"/>
                </a:lnTo>
                <a:lnTo>
                  <a:pt x="687" y="734"/>
                </a:lnTo>
                <a:lnTo>
                  <a:pt x="676" y="710"/>
                </a:lnTo>
                <a:lnTo>
                  <a:pt x="663" y="698"/>
                </a:lnTo>
                <a:lnTo>
                  <a:pt x="651" y="686"/>
                </a:lnTo>
                <a:lnTo>
                  <a:pt x="651" y="674"/>
                </a:lnTo>
                <a:lnTo>
                  <a:pt x="640" y="674"/>
                </a:lnTo>
                <a:lnTo>
                  <a:pt x="640" y="662"/>
                </a:lnTo>
                <a:lnTo>
                  <a:pt x="640" y="649"/>
                </a:lnTo>
                <a:lnTo>
                  <a:pt x="627" y="649"/>
                </a:lnTo>
                <a:lnTo>
                  <a:pt x="603" y="649"/>
                </a:lnTo>
                <a:lnTo>
                  <a:pt x="591" y="649"/>
                </a:lnTo>
                <a:lnTo>
                  <a:pt x="543" y="614"/>
                </a:lnTo>
                <a:lnTo>
                  <a:pt x="543" y="602"/>
                </a:lnTo>
                <a:lnTo>
                  <a:pt x="518" y="602"/>
                </a:lnTo>
                <a:lnTo>
                  <a:pt x="507" y="589"/>
                </a:lnTo>
                <a:lnTo>
                  <a:pt x="495" y="565"/>
                </a:lnTo>
                <a:lnTo>
                  <a:pt x="471" y="542"/>
                </a:lnTo>
                <a:lnTo>
                  <a:pt x="458" y="529"/>
                </a:lnTo>
                <a:lnTo>
                  <a:pt x="458" y="518"/>
                </a:lnTo>
                <a:lnTo>
                  <a:pt x="458" y="505"/>
                </a:lnTo>
                <a:lnTo>
                  <a:pt x="447" y="505"/>
                </a:lnTo>
                <a:lnTo>
                  <a:pt x="434" y="505"/>
                </a:lnTo>
                <a:lnTo>
                  <a:pt x="422" y="505"/>
                </a:lnTo>
                <a:lnTo>
                  <a:pt x="434" y="529"/>
                </a:lnTo>
                <a:lnTo>
                  <a:pt x="434" y="542"/>
                </a:lnTo>
                <a:lnTo>
                  <a:pt x="434" y="554"/>
                </a:lnTo>
                <a:lnTo>
                  <a:pt x="434" y="578"/>
                </a:lnTo>
                <a:lnTo>
                  <a:pt x="434" y="589"/>
                </a:lnTo>
                <a:lnTo>
                  <a:pt x="447" y="589"/>
                </a:lnTo>
                <a:lnTo>
                  <a:pt x="447" y="602"/>
                </a:lnTo>
                <a:lnTo>
                  <a:pt x="458" y="602"/>
                </a:lnTo>
                <a:lnTo>
                  <a:pt x="482" y="614"/>
                </a:lnTo>
                <a:lnTo>
                  <a:pt x="518" y="638"/>
                </a:lnTo>
                <a:lnTo>
                  <a:pt x="543" y="649"/>
                </a:lnTo>
                <a:lnTo>
                  <a:pt x="543" y="674"/>
                </a:lnTo>
                <a:lnTo>
                  <a:pt x="543" y="710"/>
                </a:lnTo>
                <a:lnTo>
                  <a:pt x="578" y="710"/>
                </a:lnTo>
                <a:lnTo>
                  <a:pt x="591" y="710"/>
                </a:lnTo>
                <a:lnTo>
                  <a:pt x="603" y="722"/>
                </a:lnTo>
                <a:lnTo>
                  <a:pt x="615" y="734"/>
                </a:lnTo>
                <a:lnTo>
                  <a:pt x="627" y="734"/>
                </a:lnTo>
                <a:lnTo>
                  <a:pt x="627" y="746"/>
                </a:lnTo>
                <a:lnTo>
                  <a:pt x="640" y="746"/>
                </a:lnTo>
                <a:lnTo>
                  <a:pt x="640" y="758"/>
                </a:lnTo>
                <a:lnTo>
                  <a:pt x="640" y="771"/>
                </a:lnTo>
                <a:lnTo>
                  <a:pt x="640" y="782"/>
                </a:lnTo>
                <a:lnTo>
                  <a:pt x="651" y="794"/>
                </a:lnTo>
                <a:lnTo>
                  <a:pt x="640" y="794"/>
                </a:lnTo>
                <a:lnTo>
                  <a:pt x="640" y="807"/>
                </a:lnTo>
                <a:lnTo>
                  <a:pt x="615" y="807"/>
                </a:lnTo>
                <a:lnTo>
                  <a:pt x="591" y="807"/>
                </a:lnTo>
                <a:lnTo>
                  <a:pt x="578" y="807"/>
                </a:lnTo>
                <a:lnTo>
                  <a:pt x="567" y="807"/>
                </a:lnTo>
                <a:lnTo>
                  <a:pt x="543" y="794"/>
                </a:lnTo>
                <a:lnTo>
                  <a:pt x="518" y="794"/>
                </a:lnTo>
                <a:lnTo>
                  <a:pt x="507" y="794"/>
                </a:lnTo>
                <a:lnTo>
                  <a:pt x="495" y="794"/>
                </a:lnTo>
                <a:lnTo>
                  <a:pt x="482" y="794"/>
                </a:lnTo>
                <a:lnTo>
                  <a:pt x="471" y="782"/>
                </a:lnTo>
                <a:lnTo>
                  <a:pt x="447" y="771"/>
                </a:lnTo>
                <a:lnTo>
                  <a:pt x="447" y="758"/>
                </a:lnTo>
                <a:lnTo>
                  <a:pt x="411" y="746"/>
                </a:lnTo>
                <a:lnTo>
                  <a:pt x="387" y="722"/>
                </a:lnTo>
                <a:lnTo>
                  <a:pt x="362" y="698"/>
                </a:lnTo>
                <a:lnTo>
                  <a:pt x="351" y="674"/>
                </a:lnTo>
                <a:lnTo>
                  <a:pt x="326" y="649"/>
                </a:lnTo>
                <a:lnTo>
                  <a:pt x="326" y="638"/>
                </a:lnTo>
                <a:lnTo>
                  <a:pt x="314" y="626"/>
                </a:lnTo>
                <a:lnTo>
                  <a:pt x="326" y="614"/>
                </a:lnTo>
                <a:lnTo>
                  <a:pt x="326" y="602"/>
                </a:lnTo>
                <a:lnTo>
                  <a:pt x="314" y="589"/>
                </a:lnTo>
                <a:lnTo>
                  <a:pt x="314" y="578"/>
                </a:lnTo>
                <a:lnTo>
                  <a:pt x="302" y="565"/>
                </a:lnTo>
                <a:lnTo>
                  <a:pt x="302" y="554"/>
                </a:lnTo>
                <a:lnTo>
                  <a:pt x="278" y="554"/>
                </a:lnTo>
                <a:lnTo>
                  <a:pt x="254" y="542"/>
                </a:lnTo>
                <a:lnTo>
                  <a:pt x="242" y="518"/>
                </a:lnTo>
                <a:lnTo>
                  <a:pt x="218" y="505"/>
                </a:lnTo>
                <a:lnTo>
                  <a:pt x="206" y="493"/>
                </a:lnTo>
                <a:lnTo>
                  <a:pt x="206" y="482"/>
                </a:lnTo>
                <a:lnTo>
                  <a:pt x="194" y="469"/>
                </a:lnTo>
                <a:lnTo>
                  <a:pt x="182" y="458"/>
                </a:lnTo>
                <a:lnTo>
                  <a:pt x="169" y="458"/>
                </a:lnTo>
                <a:lnTo>
                  <a:pt x="169" y="433"/>
                </a:lnTo>
                <a:lnTo>
                  <a:pt x="158" y="421"/>
                </a:lnTo>
                <a:lnTo>
                  <a:pt x="158" y="409"/>
                </a:lnTo>
                <a:lnTo>
                  <a:pt x="158" y="398"/>
                </a:lnTo>
                <a:lnTo>
                  <a:pt x="158" y="385"/>
                </a:lnTo>
                <a:lnTo>
                  <a:pt x="158" y="373"/>
                </a:lnTo>
                <a:lnTo>
                  <a:pt x="145" y="361"/>
                </a:lnTo>
                <a:lnTo>
                  <a:pt x="145" y="349"/>
                </a:lnTo>
                <a:lnTo>
                  <a:pt x="145" y="325"/>
                </a:lnTo>
                <a:lnTo>
                  <a:pt x="158" y="241"/>
                </a:lnTo>
                <a:lnTo>
                  <a:pt x="158" y="229"/>
                </a:lnTo>
                <a:lnTo>
                  <a:pt x="145" y="229"/>
                </a:lnTo>
                <a:lnTo>
                  <a:pt x="133" y="229"/>
                </a:lnTo>
                <a:lnTo>
                  <a:pt x="122" y="216"/>
                </a:lnTo>
                <a:lnTo>
                  <a:pt x="109" y="216"/>
                </a:lnTo>
                <a:lnTo>
                  <a:pt x="109" y="205"/>
                </a:lnTo>
                <a:lnTo>
                  <a:pt x="98" y="193"/>
                </a:lnTo>
                <a:lnTo>
                  <a:pt x="85" y="180"/>
                </a:lnTo>
                <a:lnTo>
                  <a:pt x="73" y="180"/>
                </a:lnTo>
                <a:lnTo>
                  <a:pt x="62" y="169"/>
                </a:lnTo>
                <a:lnTo>
                  <a:pt x="49" y="169"/>
                </a:lnTo>
                <a:lnTo>
                  <a:pt x="37" y="169"/>
                </a:lnTo>
                <a:lnTo>
                  <a:pt x="13" y="169"/>
                </a:lnTo>
                <a:lnTo>
                  <a:pt x="13" y="156"/>
                </a:lnTo>
                <a:lnTo>
                  <a:pt x="13" y="145"/>
                </a:lnTo>
                <a:lnTo>
                  <a:pt x="13" y="132"/>
                </a:lnTo>
                <a:lnTo>
                  <a:pt x="13" y="120"/>
                </a:lnTo>
                <a:lnTo>
                  <a:pt x="25" y="120"/>
                </a:lnTo>
                <a:lnTo>
                  <a:pt x="37" y="120"/>
                </a:lnTo>
                <a:lnTo>
                  <a:pt x="37" y="109"/>
                </a:lnTo>
                <a:lnTo>
                  <a:pt x="37" y="96"/>
                </a:lnTo>
                <a:lnTo>
                  <a:pt x="25" y="85"/>
                </a:lnTo>
                <a:lnTo>
                  <a:pt x="13" y="85"/>
                </a:lnTo>
                <a:lnTo>
                  <a:pt x="13" y="72"/>
                </a:lnTo>
                <a:lnTo>
                  <a:pt x="0" y="72"/>
                </a:lnTo>
                <a:lnTo>
                  <a:pt x="0" y="60"/>
                </a:lnTo>
                <a:lnTo>
                  <a:pt x="13" y="49"/>
                </a:lnTo>
                <a:lnTo>
                  <a:pt x="13" y="36"/>
                </a:lnTo>
                <a:lnTo>
                  <a:pt x="25" y="36"/>
                </a:lnTo>
                <a:lnTo>
                  <a:pt x="49" y="36"/>
                </a:lnTo>
                <a:lnTo>
                  <a:pt x="62" y="36"/>
                </a:lnTo>
                <a:lnTo>
                  <a:pt x="73" y="36"/>
                </a:lnTo>
                <a:lnTo>
                  <a:pt x="85" y="24"/>
                </a:lnTo>
                <a:lnTo>
                  <a:pt x="98" y="24"/>
                </a:lnTo>
                <a:lnTo>
                  <a:pt x="109" y="12"/>
                </a:lnTo>
                <a:lnTo>
                  <a:pt x="109" y="0"/>
                </a:lnTo>
                <a:lnTo>
                  <a:pt x="133" y="0"/>
                </a:lnTo>
                <a:lnTo>
                  <a:pt x="145" y="0"/>
                </a:lnTo>
                <a:lnTo>
                  <a:pt x="158" y="0"/>
                </a:lnTo>
                <a:lnTo>
                  <a:pt x="158" y="12"/>
                </a:lnTo>
                <a:lnTo>
                  <a:pt x="158" y="24"/>
                </a:lnTo>
                <a:lnTo>
                  <a:pt x="158" y="36"/>
                </a:lnTo>
                <a:lnTo>
                  <a:pt x="158" y="72"/>
                </a:lnTo>
                <a:lnTo>
                  <a:pt x="145" y="96"/>
                </a:lnTo>
                <a:lnTo>
                  <a:pt x="145" y="109"/>
                </a:lnTo>
                <a:lnTo>
                  <a:pt x="145" y="120"/>
                </a:lnTo>
                <a:lnTo>
                  <a:pt x="145" y="132"/>
                </a:lnTo>
                <a:lnTo>
                  <a:pt x="145" y="156"/>
                </a:lnTo>
              </a:path>
            </a:pathLst>
          </a:custGeom>
          <a:solidFill>
            <a:srgbClr val="A2142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13" name="Freeform 124"/>
          <p:cNvSpPr>
            <a:spLocks/>
          </p:cNvSpPr>
          <p:nvPr/>
        </p:nvSpPr>
        <p:spPr bwMode="auto">
          <a:xfrm>
            <a:off x="3008313" y="3311525"/>
            <a:ext cx="477837" cy="287338"/>
          </a:xfrm>
          <a:custGeom>
            <a:avLst/>
            <a:gdLst>
              <a:gd name="T0" fmla="*/ 229 w 301"/>
              <a:gd name="T1" fmla="*/ 0 h 181"/>
              <a:gd name="T2" fmla="*/ 229 w 301"/>
              <a:gd name="T3" fmla="*/ 0 h 181"/>
              <a:gd name="T4" fmla="*/ 252 w 301"/>
              <a:gd name="T5" fmla="*/ 47 h 181"/>
              <a:gd name="T6" fmla="*/ 252 w 301"/>
              <a:gd name="T7" fmla="*/ 47 h 181"/>
              <a:gd name="T8" fmla="*/ 252 w 301"/>
              <a:gd name="T9" fmla="*/ 60 h 181"/>
              <a:gd name="T10" fmla="*/ 252 w 301"/>
              <a:gd name="T11" fmla="*/ 96 h 181"/>
              <a:gd name="T12" fmla="*/ 252 w 301"/>
              <a:gd name="T13" fmla="*/ 96 h 181"/>
              <a:gd name="T14" fmla="*/ 252 w 301"/>
              <a:gd name="T15" fmla="*/ 96 h 181"/>
              <a:gd name="T16" fmla="*/ 240 w 301"/>
              <a:gd name="T17" fmla="*/ 107 h 181"/>
              <a:gd name="T18" fmla="*/ 240 w 301"/>
              <a:gd name="T19" fmla="*/ 107 h 181"/>
              <a:gd name="T20" fmla="*/ 229 w 301"/>
              <a:gd name="T21" fmla="*/ 120 h 181"/>
              <a:gd name="T22" fmla="*/ 216 w 301"/>
              <a:gd name="T23" fmla="*/ 132 h 181"/>
              <a:gd name="T24" fmla="*/ 205 w 301"/>
              <a:gd name="T25" fmla="*/ 144 h 181"/>
              <a:gd name="T26" fmla="*/ 180 w 301"/>
              <a:gd name="T27" fmla="*/ 144 h 181"/>
              <a:gd name="T28" fmla="*/ 169 w 301"/>
              <a:gd name="T29" fmla="*/ 144 h 181"/>
              <a:gd name="T30" fmla="*/ 169 w 301"/>
              <a:gd name="T31" fmla="*/ 144 h 181"/>
              <a:gd name="T32" fmla="*/ 169 w 301"/>
              <a:gd name="T33" fmla="*/ 144 h 181"/>
              <a:gd name="T34" fmla="*/ 144 w 301"/>
              <a:gd name="T35" fmla="*/ 144 h 181"/>
              <a:gd name="T36" fmla="*/ 120 w 301"/>
              <a:gd name="T37" fmla="*/ 144 h 181"/>
              <a:gd name="T38" fmla="*/ 72 w 301"/>
              <a:gd name="T39" fmla="*/ 132 h 181"/>
              <a:gd name="T40" fmla="*/ 60 w 301"/>
              <a:gd name="T41" fmla="*/ 120 h 181"/>
              <a:gd name="T42" fmla="*/ 36 w 301"/>
              <a:gd name="T43" fmla="*/ 120 h 181"/>
              <a:gd name="T44" fmla="*/ 24 w 301"/>
              <a:gd name="T45" fmla="*/ 107 h 181"/>
              <a:gd name="T46" fmla="*/ 0 w 301"/>
              <a:gd name="T47" fmla="*/ 96 h 181"/>
              <a:gd name="T48" fmla="*/ 0 w 301"/>
              <a:gd name="T49" fmla="*/ 107 h 181"/>
              <a:gd name="T50" fmla="*/ 0 w 301"/>
              <a:gd name="T51" fmla="*/ 120 h 181"/>
              <a:gd name="T52" fmla="*/ 0 w 301"/>
              <a:gd name="T53" fmla="*/ 132 h 181"/>
              <a:gd name="T54" fmla="*/ 0 w 301"/>
              <a:gd name="T55" fmla="*/ 144 h 181"/>
              <a:gd name="T56" fmla="*/ 0 w 301"/>
              <a:gd name="T57" fmla="*/ 144 h 181"/>
              <a:gd name="T58" fmla="*/ 11 w 301"/>
              <a:gd name="T59" fmla="*/ 144 h 181"/>
              <a:gd name="T60" fmla="*/ 24 w 301"/>
              <a:gd name="T61" fmla="*/ 144 h 181"/>
              <a:gd name="T62" fmla="*/ 36 w 301"/>
              <a:gd name="T63" fmla="*/ 156 h 181"/>
              <a:gd name="T64" fmla="*/ 47 w 301"/>
              <a:gd name="T65" fmla="*/ 156 h 181"/>
              <a:gd name="T66" fmla="*/ 72 w 301"/>
              <a:gd name="T67" fmla="*/ 169 h 181"/>
              <a:gd name="T68" fmla="*/ 84 w 301"/>
              <a:gd name="T69" fmla="*/ 169 h 181"/>
              <a:gd name="T70" fmla="*/ 120 w 301"/>
              <a:gd name="T71" fmla="*/ 180 h 181"/>
              <a:gd name="T72" fmla="*/ 132 w 301"/>
              <a:gd name="T73" fmla="*/ 180 h 181"/>
              <a:gd name="T74" fmla="*/ 156 w 301"/>
              <a:gd name="T75" fmla="*/ 180 h 181"/>
              <a:gd name="T76" fmla="*/ 205 w 301"/>
              <a:gd name="T77" fmla="*/ 180 h 181"/>
              <a:gd name="T78" fmla="*/ 216 w 301"/>
              <a:gd name="T79" fmla="*/ 180 h 181"/>
              <a:gd name="T80" fmla="*/ 216 w 301"/>
              <a:gd name="T81" fmla="*/ 169 h 181"/>
              <a:gd name="T82" fmla="*/ 240 w 301"/>
              <a:gd name="T83" fmla="*/ 156 h 181"/>
              <a:gd name="T84" fmla="*/ 265 w 301"/>
              <a:gd name="T85" fmla="*/ 144 h 181"/>
              <a:gd name="T86" fmla="*/ 276 w 301"/>
              <a:gd name="T87" fmla="*/ 132 h 181"/>
              <a:gd name="T88" fmla="*/ 289 w 301"/>
              <a:gd name="T89" fmla="*/ 120 h 181"/>
              <a:gd name="T90" fmla="*/ 300 w 301"/>
              <a:gd name="T91" fmla="*/ 96 h 181"/>
              <a:gd name="T92" fmla="*/ 300 w 301"/>
              <a:gd name="T93" fmla="*/ 96 h 181"/>
              <a:gd name="T94" fmla="*/ 300 w 301"/>
              <a:gd name="T95" fmla="*/ 96 h 181"/>
              <a:gd name="T96" fmla="*/ 300 w 301"/>
              <a:gd name="T97" fmla="*/ 84 h 181"/>
              <a:gd name="T98" fmla="*/ 300 w 301"/>
              <a:gd name="T99" fmla="*/ 72 h 181"/>
              <a:gd name="T100" fmla="*/ 289 w 301"/>
              <a:gd name="T101" fmla="*/ 60 h 181"/>
              <a:gd name="T102" fmla="*/ 276 w 301"/>
              <a:gd name="T103" fmla="*/ 47 h 181"/>
              <a:gd name="T104" fmla="*/ 265 w 301"/>
              <a:gd name="T105" fmla="*/ 36 h 181"/>
              <a:gd name="T106" fmla="*/ 265 w 301"/>
              <a:gd name="T107" fmla="*/ 24 h 181"/>
              <a:gd name="T108" fmla="*/ 252 w 301"/>
              <a:gd name="T109" fmla="*/ 11 h 181"/>
              <a:gd name="T110" fmla="*/ 240 w 301"/>
              <a:gd name="T111" fmla="*/ 0 h 181"/>
              <a:gd name="T112" fmla="*/ 229 w 301"/>
              <a:gd name="T113" fmla="*/ 0 h 18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301"/>
              <a:gd name="T172" fmla="*/ 0 h 181"/>
              <a:gd name="T173" fmla="*/ 301 w 301"/>
              <a:gd name="T174" fmla="*/ 181 h 18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301" h="181">
                <a:moveTo>
                  <a:pt x="229" y="0"/>
                </a:moveTo>
                <a:lnTo>
                  <a:pt x="229" y="0"/>
                </a:lnTo>
                <a:lnTo>
                  <a:pt x="252" y="47"/>
                </a:lnTo>
                <a:lnTo>
                  <a:pt x="252" y="60"/>
                </a:lnTo>
                <a:lnTo>
                  <a:pt x="252" y="96"/>
                </a:lnTo>
                <a:lnTo>
                  <a:pt x="240" y="107"/>
                </a:lnTo>
                <a:lnTo>
                  <a:pt x="229" y="120"/>
                </a:lnTo>
                <a:lnTo>
                  <a:pt x="216" y="132"/>
                </a:lnTo>
                <a:lnTo>
                  <a:pt x="205" y="144"/>
                </a:lnTo>
                <a:lnTo>
                  <a:pt x="180" y="144"/>
                </a:lnTo>
                <a:lnTo>
                  <a:pt x="169" y="144"/>
                </a:lnTo>
                <a:lnTo>
                  <a:pt x="144" y="144"/>
                </a:lnTo>
                <a:lnTo>
                  <a:pt x="120" y="144"/>
                </a:lnTo>
                <a:lnTo>
                  <a:pt x="72" y="132"/>
                </a:lnTo>
                <a:lnTo>
                  <a:pt x="60" y="120"/>
                </a:lnTo>
                <a:lnTo>
                  <a:pt x="36" y="120"/>
                </a:lnTo>
                <a:lnTo>
                  <a:pt x="24" y="107"/>
                </a:lnTo>
                <a:lnTo>
                  <a:pt x="0" y="96"/>
                </a:lnTo>
                <a:lnTo>
                  <a:pt x="0" y="107"/>
                </a:lnTo>
                <a:lnTo>
                  <a:pt x="0" y="120"/>
                </a:lnTo>
                <a:lnTo>
                  <a:pt x="0" y="132"/>
                </a:lnTo>
                <a:lnTo>
                  <a:pt x="0" y="144"/>
                </a:lnTo>
                <a:lnTo>
                  <a:pt x="11" y="144"/>
                </a:lnTo>
                <a:lnTo>
                  <a:pt x="24" y="144"/>
                </a:lnTo>
                <a:lnTo>
                  <a:pt x="36" y="156"/>
                </a:lnTo>
                <a:lnTo>
                  <a:pt x="47" y="156"/>
                </a:lnTo>
                <a:lnTo>
                  <a:pt x="72" y="169"/>
                </a:lnTo>
                <a:lnTo>
                  <a:pt x="84" y="169"/>
                </a:lnTo>
                <a:lnTo>
                  <a:pt x="120" y="180"/>
                </a:lnTo>
                <a:lnTo>
                  <a:pt x="132" y="180"/>
                </a:lnTo>
                <a:lnTo>
                  <a:pt x="156" y="180"/>
                </a:lnTo>
                <a:lnTo>
                  <a:pt x="205" y="180"/>
                </a:lnTo>
                <a:lnTo>
                  <a:pt x="216" y="180"/>
                </a:lnTo>
                <a:lnTo>
                  <a:pt x="216" y="169"/>
                </a:lnTo>
                <a:lnTo>
                  <a:pt x="240" y="156"/>
                </a:lnTo>
                <a:lnTo>
                  <a:pt x="265" y="144"/>
                </a:lnTo>
                <a:lnTo>
                  <a:pt x="276" y="132"/>
                </a:lnTo>
                <a:lnTo>
                  <a:pt x="289" y="120"/>
                </a:lnTo>
                <a:lnTo>
                  <a:pt x="300" y="96"/>
                </a:lnTo>
                <a:lnTo>
                  <a:pt x="300" y="84"/>
                </a:lnTo>
                <a:lnTo>
                  <a:pt x="300" y="72"/>
                </a:lnTo>
                <a:lnTo>
                  <a:pt x="289" y="60"/>
                </a:lnTo>
                <a:lnTo>
                  <a:pt x="276" y="47"/>
                </a:lnTo>
                <a:lnTo>
                  <a:pt x="265" y="36"/>
                </a:lnTo>
                <a:lnTo>
                  <a:pt x="265" y="24"/>
                </a:lnTo>
                <a:lnTo>
                  <a:pt x="252" y="11"/>
                </a:lnTo>
                <a:lnTo>
                  <a:pt x="240" y="0"/>
                </a:lnTo>
                <a:lnTo>
                  <a:pt x="229" y="0"/>
                </a:lnTo>
              </a:path>
            </a:pathLst>
          </a:custGeom>
          <a:solidFill>
            <a:srgbClr val="A2142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14" name="Freeform 125"/>
          <p:cNvSpPr>
            <a:spLocks/>
          </p:cNvSpPr>
          <p:nvPr/>
        </p:nvSpPr>
        <p:spPr bwMode="auto">
          <a:xfrm>
            <a:off x="3046413" y="3463925"/>
            <a:ext cx="496887" cy="307975"/>
          </a:xfrm>
          <a:custGeom>
            <a:avLst/>
            <a:gdLst>
              <a:gd name="T0" fmla="*/ 289 w 313"/>
              <a:gd name="T1" fmla="*/ 0 h 194"/>
              <a:gd name="T2" fmla="*/ 276 w 313"/>
              <a:gd name="T3" fmla="*/ 48 h 194"/>
              <a:gd name="T4" fmla="*/ 265 w 313"/>
              <a:gd name="T5" fmla="*/ 73 h 194"/>
              <a:gd name="T6" fmla="*/ 241 w 313"/>
              <a:gd name="T7" fmla="*/ 96 h 194"/>
              <a:gd name="T8" fmla="*/ 228 w 313"/>
              <a:gd name="T9" fmla="*/ 120 h 194"/>
              <a:gd name="T10" fmla="*/ 192 w 313"/>
              <a:gd name="T11" fmla="*/ 144 h 194"/>
              <a:gd name="T12" fmla="*/ 168 w 313"/>
              <a:gd name="T13" fmla="*/ 144 h 194"/>
              <a:gd name="T14" fmla="*/ 132 w 313"/>
              <a:gd name="T15" fmla="*/ 156 h 194"/>
              <a:gd name="T16" fmla="*/ 96 w 313"/>
              <a:gd name="T17" fmla="*/ 156 h 194"/>
              <a:gd name="T18" fmla="*/ 72 w 313"/>
              <a:gd name="T19" fmla="*/ 156 h 194"/>
              <a:gd name="T20" fmla="*/ 36 w 313"/>
              <a:gd name="T21" fmla="*/ 144 h 194"/>
              <a:gd name="T22" fmla="*/ 12 w 313"/>
              <a:gd name="T23" fmla="*/ 144 h 194"/>
              <a:gd name="T24" fmla="*/ 0 w 313"/>
              <a:gd name="T25" fmla="*/ 144 h 194"/>
              <a:gd name="T26" fmla="*/ 0 w 313"/>
              <a:gd name="T27" fmla="*/ 156 h 194"/>
              <a:gd name="T28" fmla="*/ 0 w 313"/>
              <a:gd name="T29" fmla="*/ 168 h 194"/>
              <a:gd name="T30" fmla="*/ 0 w 313"/>
              <a:gd name="T31" fmla="*/ 193 h 194"/>
              <a:gd name="T32" fmla="*/ 12 w 313"/>
              <a:gd name="T33" fmla="*/ 193 h 194"/>
              <a:gd name="T34" fmla="*/ 48 w 313"/>
              <a:gd name="T35" fmla="*/ 193 h 194"/>
              <a:gd name="T36" fmla="*/ 96 w 313"/>
              <a:gd name="T37" fmla="*/ 193 h 194"/>
              <a:gd name="T38" fmla="*/ 120 w 313"/>
              <a:gd name="T39" fmla="*/ 193 h 194"/>
              <a:gd name="T40" fmla="*/ 145 w 313"/>
              <a:gd name="T41" fmla="*/ 193 h 194"/>
              <a:gd name="T42" fmla="*/ 168 w 313"/>
              <a:gd name="T43" fmla="*/ 193 h 194"/>
              <a:gd name="T44" fmla="*/ 192 w 313"/>
              <a:gd name="T45" fmla="*/ 193 h 194"/>
              <a:gd name="T46" fmla="*/ 228 w 313"/>
              <a:gd name="T47" fmla="*/ 180 h 194"/>
              <a:gd name="T48" fmla="*/ 252 w 313"/>
              <a:gd name="T49" fmla="*/ 156 h 194"/>
              <a:gd name="T50" fmla="*/ 276 w 313"/>
              <a:gd name="T51" fmla="*/ 144 h 194"/>
              <a:gd name="T52" fmla="*/ 289 w 313"/>
              <a:gd name="T53" fmla="*/ 120 h 194"/>
              <a:gd name="T54" fmla="*/ 312 w 313"/>
              <a:gd name="T55" fmla="*/ 96 h 194"/>
              <a:gd name="T56" fmla="*/ 312 w 313"/>
              <a:gd name="T57" fmla="*/ 84 h 194"/>
              <a:gd name="T58" fmla="*/ 312 w 313"/>
              <a:gd name="T59" fmla="*/ 60 h 194"/>
              <a:gd name="T60" fmla="*/ 312 w 313"/>
              <a:gd name="T61" fmla="*/ 48 h 194"/>
              <a:gd name="T62" fmla="*/ 289 w 313"/>
              <a:gd name="T63" fmla="*/ 24 h 194"/>
              <a:gd name="T64" fmla="*/ 289 w 313"/>
              <a:gd name="T65" fmla="*/ 0 h 19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313"/>
              <a:gd name="T100" fmla="*/ 0 h 194"/>
              <a:gd name="T101" fmla="*/ 313 w 313"/>
              <a:gd name="T102" fmla="*/ 194 h 194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313" h="194">
                <a:moveTo>
                  <a:pt x="289" y="0"/>
                </a:moveTo>
                <a:lnTo>
                  <a:pt x="289" y="0"/>
                </a:lnTo>
                <a:lnTo>
                  <a:pt x="289" y="24"/>
                </a:lnTo>
                <a:lnTo>
                  <a:pt x="276" y="48"/>
                </a:lnTo>
                <a:lnTo>
                  <a:pt x="265" y="73"/>
                </a:lnTo>
                <a:lnTo>
                  <a:pt x="252" y="84"/>
                </a:lnTo>
                <a:lnTo>
                  <a:pt x="241" y="96"/>
                </a:lnTo>
                <a:lnTo>
                  <a:pt x="241" y="108"/>
                </a:lnTo>
                <a:lnTo>
                  <a:pt x="228" y="120"/>
                </a:lnTo>
                <a:lnTo>
                  <a:pt x="205" y="133"/>
                </a:lnTo>
                <a:lnTo>
                  <a:pt x="192" y="144"/>
                </a:lnTo>
                <a:lnTo>
                  <a:pt x="181" y="144"/>
                </a:lnTo>
                <a:lnTo>
                  <a:pt x="168" y="144"/>
                </a:lnTo>
                <a:lnTo>
                  <a:pt x="145" y="144"/>
                </a:lnTo>
                <a:lnTo>
                  <a:pt x="132" y="156"/>
                </a:lnTo>
                <a:lnTo>
                  <a:pt x="108" y="156"/>
                </a:lnTo>
                <a:lnTo>
                  <a:pt x="96" y="156"/>
                </a:lnTo>
                <a:lnTo>
                  <a:pt x="83" y="156"/>
                </a:lnTo>
                <a:lnTo>
                  <a:pt x="72" y="156"/>
                </a:lnTo>
                <a:lnTo>
                  <a:pt x="48" y="156"/>
                </a:lnTo>
                <a:lnTo>
                  <a:pt x="36" y="144"/>
                </a:lnTo>
                <a:lnTo>
                  <a:pt x="23" y="144"/>
                </a:lnTo>
                <a:lnTo>
                  <a:pt x="12" y="144"/>
                </a:lnTo>
                <a:lnTo>
                  <a:pt x="0" y="144"/>
                </a:lnTo>
                <a:lnTo>
                  <a:pt x="0" y="156"/>
                </a:lnTo>
                <a:lnTo>
                  <a:pt x="0" y="168"/>
                </a:lnTo>
                <a:lnTo>
                  <a:pt x="0" y="180"/>
                </a:lnTo>
                <a:lnTo>
                  <a:pt x="0" y="193"/>
                </a:lnTo>
                <a:lnTo>
                  <a:pt x="12" y="193"/>
                </a:lnTo>
                <a:lnTo>
                  <a:pt x="23" y="193"/>
                </a:lnTo>
                <a:lnTo>
                  <a:pt x="48" y="193"/>
                </a:lnTo>
                <a:lnTo>
                  <a:pt x="72" y="193"/>
                </a:lnTo>
                <a:lnTo>
                  <a:pt x="96" y="193"/>
                </a:lnTo>
                <a:lnTo>
                  <a:pt x="108" y="193"/>
                </a:lnTo>
                <a:lnTo>
                  <a:pt x="120" y="193"/>
                </a:lnTo>
                <a:lnTo>
                  <a:pt x="132" y="193"/>
                </a:lnTo>
                <a:lnTo>
                  <a:pt x="145" y="193"/>
                </a:lnTo>
                <a:lnTo>
                  <a:pt x="156" y="193"/>
                </a:lnTo>
                <a:lnTo>
                  <a:pt x="168" y="193"/>
                </a:lnTo>
                <a:lnTo>
                  <a:pt x="192" y="193"/>
                </a:lnTo>
                <a:lnTo>
                  <a:pt x="205" y="180"/>
                </a:lnTo>
                <a:lnTo>
                  <a:pt x="228" y="180"/>
                </a:lnTo>
                <a:lnTo>
                  <a:pt x="241" y="168"/>
                </a:lnTo>
                <a:lnTo>
                  <a:pt x="252" y="156"/>
                </a:lnTo>
                <a:lnTo>
                  <a:pt x="265" y="144"/>
                </a:lnTo>
                <a:lnTo>
                  <a:pt x="276" y="144"/>
                </a:lnTo>
                <a:lnTo>
                  <a:pt x="289" y="133"/>
                </a:lnTo>
                <a:lnTo>
                  <a:pt x="289" y="120"/>
                </a:lnTo>
                <a:lnTo>
                  <a:pt x="301" y="96"/>
                </a:lnTo>
                <a:lnTo>
                  <a:pt x="312" y="96"/>
                </a:lnTo>
                <a:lnTo>
                  <a:pt x="312" y="84"/>
                </a:lnTo>
                <a:lnTo>
                  <a:pt x="312" y="73"/>
                </a:lnTo>
                <a:lnTo>
                  <a:pt x="312" y="60"/>
                </a:lnTo>
                <a:lnTo>
                  <a:pt x="312" y="48"/>
                </a:lnTo>
                <a:lnTo>
                  <a:pt x="301" y="36"/>
                </a:lnTo>
                <a:lnTo>
                  <a:pt x="289" y="24"/>
                </a:lnTo>
                <a:lnTo>
                  <a:pt x="276" y="0"/>
                </a:lnTo>
                <a:lnTo>
                  <a:pt x="289" y="0"/>
                </a:lnTo>
              </a:path>
            </a:pathLst>
          </a:custGeom>
          <a:solidFill>
            <a:srgbClr val="A2142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15" name="Freeform 126"/>
          <p:cNvSpPr>
            <a:spLocks/>
          </p:cNvSpPr>
          <p:nvPr/>
        </p:nvSpPr>
        <p:spPr bwMode="auto">
          <a:xfrm>
            <a:off x="3255963" y="3540125"/>
            <a:ext cx="382587" cy="384175"/>
          </a:xfrm>
          <a:custGeom>
            <a:avLst/>
            <a:gdLst>
              <a:gd name="T0" fmla="*/ 193 w 241"/>
              <a:gd name="T1" fmla="*/ 0 h 242"/>
              <a:gd name="T2" fmla="*/ 193 w 241"/>
              <a:gd name="T3" fmla="*/ 0 h 242"/>
              <a:gd name="T4" fmla="*/ 193 w 241"/>
              <a:gd name="T5" fmla="*/ 0 h 242"/>
              <a:gd name="T6" fmla="*/ 193 w 241"/>
              <a:gd name="T7" fmla="*/ 12 h 242"/>
              <a:gd name="T8" fmla="*/ 193 w 241"/>
              <a:gd name="T9" fmla="*/ 36 h 242"/>
              <a:gd name="T10" fmla="*/ 193 w 241"/>
              <a:gd name="T11" fmla="*/ 48 h 242"/>
              <a:gd name="T12" fmla="*/ 193 w 241"/>
              <a:gd name="T13" fmla="*/ 48 h 242"/>
              <a:gd name="T14" fmla="*/ 193 w 241"/>
              <a:gd name="T15" fmla="*/ 72 h 242"/>
              <a:gd name="T16" fmla="*/ 193 w 241"/>
              <a:gd name="T17" fmla="*/ 85 h 242"/>
              <a:gd name="T18" fmla="*/ 180 w 241"/>
              <a:gd name="T19" fmla="*/ 96 h 242"/>
              <a:gd name="T20" fmla="*/ 180 w 241"/>
              <a:gd name="T21" fmla="*/ 108 h 242"/>
              <a:gd name="T22" fmla="*/ 169 w 241"/>
              <a:gd name="T23" fmla="*/ 120 h 242"/>
              <a:gd name="T24" fmla="*/ 169 w 241"/>
              <a:gd name="T25" fmla="*/ 132 h 242"/>
              <a:gd name="T26" fmla="*/ 157 w 241"/>
              <a:gd name="T27" fmla="*/ 145 h 242"/>
              <a:gd name="T28" fmla="*/ 157 w 241"/>
              <a:gd name="T29" fmla="*/ 145 h 242"/>
              <a:gd name="T30" fmla="*/ 144 w 241"/>
              <a:gd name="T31" fmla="*/ 156 h 242"/>
              <a:gd name="T32" fmla="*/ 120 w 241"/>
              <a:gd name="T33" fmla="*/ 169 h 242"/>
              <a:gd name="T34" fmla="*/ 109 w 241"/>
              <a:gd name="T35" fmla="*/ 192 h 242"/>
              <a:gd name="T36" fmla="*/ 96 w 241"/>
              <a:gd name="T37" fmla="*/ 192 h 242"/>
              <a:gd name="T38" fmla="*/ 84 w 241"/>
              <a:gd name="T39" fmla="*/ 192 h 242"/>
              <a:gd name="T40" fmla="*/ 73 w 241"/>
              <a:gd name="T41" fmla="*/ 192 h 242"/>
              <a:gd name="T42" fmla="*/ 60 w 241"/>
              <a:gd name="T43" fmla="*/ 205 h 242"/>
              <a:gd name="T44" fmla="*/ 36 w 241"/>
              <a:gd name="T45" fmla="*/ 205 h 242"/>
              <a:gd name="T46" fmla="*/ 24 w 241"/>
              <a:gd name="T47" fmla="*/ 216 h 242"/>
              <a:gd name="T48" fmla="*/ 13 w 241"/>
              <a:gd name="T49" fmla="*/ 216 h 242"/>
              <a:gd name="T50" fmla="*/ 13 w 241"/>
              <a:gd name="T51" fmla="*/ 216 h 242"/>
              <a:gd name="T52" fmla="*/ 13 w 241"/>
              <a:gd name="T53" fmla="*/ 229 h 242"/>
              <a:gd name="T54" fmla="*/ 0 w 241"/>
              <a:gd name="T55" fmla="*/ 229 h 242"/>
              <a:gd name="T56" fmla="*/ 13 w 241"/>
              <a:gd name="T57" fmla="*/ 241 h 242"/>
              <a:gd name="T58" fmla="*/ 24 w 241"/>
              <a:gd name="T59" fmla="*/ 241 h 242"/>
              <a:gd name="T60" fmla="*/ 36 w 241"/>
              <a:gd name="T61" fmla="*/ 241 h 242"/>
              <a:gd name="T62" fmla="*/ 60 w 241"/>
              <a:gd name="T63" fmla="*/ 241 h 242"/>
              <a:gd name="T64" fmla="*/ 73 w 241"/>
              <a:gd name="T65" fmla="*/ 241 h 242"/>
              <a:gd name="T66" fmla="*/ 96 w 241"/>
              <a:gd name="T67" fmla="*/ 241 h 242"/>
              <a:gd name="T68" fmla="*/ 109 w 241"/>
              <a:gd name="T69" fmla="*/ 241 h 242"/>
              <a:gd name="T70" fmla="*/ 120 w 241"/>
              <a:gd name="T71" fmla="*/ 241 h 242"/>
              <a:gd name="T72" fmla="*/ 133 w 241"/>
              <a:gd name="T73" fmla="*/ 229 h 242"/>
              <a:gd name="T74" fmla="*/ 157 w 241"/>
              <a:gd name="T75" fmla="*/ 216 h 242"/>
              <a:gd name="T76" fmla="*/ 157 w 241"/>
              <a:gd name="T77" fmla="*/ 205 h 242"/>
              <a:gd name="T78" fmla="*/ 169 w 241"/>
              <a:gd name="T79" fmla="*/ 192 h 242"/>
              <a:gd name="T80" fmla="*/ 193 w 241"/>
              <a:gd name="T81" fmla="*/ 192 h 242"/>
              <a:gd name="T82" fmla="*/ 205 w 241"/>
              <a:gd name="T83" fmla="*/ 180 h 242"/>
              <a:gd name="T84" fmla="*/ 205 w 241"/>
              <a:gd name="T85" fmla="*/ 169 h 242"/>
              <a:gd name="T86" fmla="*/ 205 w 241"/>
              <a:gd name="T87" fmla="*/ 156 h 242"/>
              <a:gd name="T88" fmla="*/ 217 w 241"/>
              <a:gd name="T89" fmla="*/ 145 h 242"/>
              <a:gd name="T90" fmla="*/ 229 w 241"/>
              <a:gd name="T91" fmla="*/ 132 h 242"/>
              <a:gd name="T92" fmla="*/ 229 w 241"/>
              <a:gd name="T93" fmla="*/ 108 h 242"/>
              <a:gd name="T94" fmla="*/ 240 w 241"/>
              <a:gd name="T95" fmla="*/ 96 h 242"/>
              <a:gd name="T96" fmla="*/ 240 w 241"/>
              <a:gd name="T97" fmla="*/ 36 h 242"/>
              <a:gd name="T98" fmla="*/ 229 w 241"/>
              <a:gd name="T99" fmla="*/ 25 h 242"/>
              <a:gd name="T100" fmla="*/ 217 w 241"/>
              <a:gd name="T101" fmla="*/ 25 h 242"/>
              <a:gd name="T102" fmla="*/ 217 w 241"/>
              <a:gd name="T103" fmla="*/ 12 h 242"/>
              <a:gd name="T104" fmla="*/ 217 w 241"/>
              <a:gd name="T105" fmla="*/ 12 h 242"/>
              <a:gd name="T106" fmla="*/ 205 w 241"/>
              <a:gd name="T107" fmla="*/ 0 h 242"/>
              <a:gd name="T108" fmla="*/ 193 w 241"/>
              <a:gd name="T109" fmla="*/ 0 h 24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41"/>
              <a:gd name="T166" fmla="*/ 0 h 242"/>
              <a:gd name="T167" fmla="*/ 241 w 241"/>
              <a:gd name="T168" fmla="*/ 242 h 24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41" h="242">
                <a:moveTo>
                  <a:pt x="193" y="0"/>
                </a:moveTo>
                <a:lnTo>
                  <a:pt x="193" y="0"/>
                </a:lnTo>
                <a:lnTo>
                  <a:pt x="193" y="12"/>
                </a:lnTo>
                <a:lnTo>
                  <a:pt x="193" y="36"/>
                </a:lnTo>
                <a:lnTo>
                  <a:pt x="193" y="48"/>
                </a:lnTo>
                <a:lnTo>
                  <a:pt x="193" y="72"/>
                </a:lnTo>
                <a:lnTo>
                  <a:pt x="193" y="85"/>
                </a:lnTo>
                <a:lnTo>
                  <a:pt x="180" y="96"/>
                </a:lnTo>
                <a:lnTo>
                  <a:pt x="180" y="108"/>
                </a:lnTo>
                <a:lnTo>
                  <a:pt x="169" y="120"/>
                </a:lnTo>
                <a:lnTo>
                  <a:pt x="169" y="132"/>
                </a:lnTo>
                <a:lnTo>
                  <a:pt x="157" y="145"/>
                </a:lnTo>
                <a:lnTo>
                  <a:pt x="144" y="156"/>
                </a:lnTo>
                <a:lnTo>
                  <a:pt x="120" y="169"/>
                </a:lnTo>
                <a:lnTo>
                  <a:pt x="109" y="192"/>
                </a:lnTo>
                <a:lnTo>
                  <a:pt x="96" y="192"/>
                </a:lnTo>
                <a:lnTo>
                  <a:pt x="84" y="192"/>
                </a:lnTo>
                <a:lnTo>
                  <a:pt x="73" y="192"/>
                </a:lnTo>
                <a:lnTo>
                  <a:pt x="60" y="205"/>
                </a:lnTo>
                <a:lnTo>
                  <a:pt x="36" y="205"/>
                </a:lnTo>
                <a:lnTo>
                  <a:pt x="24" y="216"/>
                </a:lnTo>
                <a:lnTo>
                  <a:pt x="13" y="216"/>
                </a:lnTo>
                <a:lnTo>
                  <a:pt x="13" y="229"/>
                </a:lnTo>
                <a:lnTo>
                  <a:pt x="0" y="229"/>
                </a:lnTo>
                <a:lnTo>
                  <a:pt x="13" y="241"/>
                </a:lnTo>
                <a:lnTo>
                  <a:pt x="24" y="241"/>
                </a:lnTo>
                <a:lnTo>
                  <a:pt x="36" y="241"/>
                </a:lnTo>
                <a:lnTo>
                  <a:pt x="60" y="241"/>
                </a:lnTo>
                <a:lnTo>
                  <a:pt x="73" y="241"/>
                </a:lnTo>
                <a:lnTo>
                  <a:pt x="96" y="241"/>
                </a:lnTo>
                <a:lnTo>
                  <a:pt x="109" y="241"/>
                </a:lnTo>
                <a:lnTo>
                  <a:pt x="120" y="241"/>
                </a:lnTo>
                <a:lnTo>
                  <a:pt x="133" y="229"/>
                </a:lnTo>
                <a:lnTo>
                  <a:pt x="157" y="216"/>
                </a:lnTo>
                <a:lnTo>
                  <a:pt x="157" y="205"/>
                </a:lnTo>
                <a:lnTo>
                  <a:pt x="169" y="192"/>
                </a:lnTo>
                <a:lnTo>
                  <a:pt x="193" y="192"/>
                </a:lnTo>
                <a:lnTo>
                  <a:pt x="205" y="180"/>
                </a:lnTo>
                <a:lnTo>
                  <a:pt x="205" y="169"/>
                </a:lnTo>
                <a:lnTo>
                  <a:pt x="205" y="156"/>
                </a:lnTo>
                <a:lnTo>
                  <a:pt x="217" y="145"/>
                </a:lnTo>
                <a:lnTo>
                  <a:pt x="229" y="132"/>
                </a:lnTo>
                <a:lnTo>
                  <a:pt x="229" y="108"/>
                </a:lnTo>
                <a:lnTo>
                  <a:pt x="240" y="96"/>
                </a:lnTo>
                <a:lnTo>
                  <a:pt x="240" y="36"/>
                </a:lnTo>
                <a:lnTo>
                  <a:pt x="229" y="25"/>
                </a:lnTo>
                <a:lnTo>
                  <a:pt x="217" y="25"/>
                </a:lnTo>
                <a:lnTo>
                  <a:pt x="217" y="12"/>
                </a:lnTo>
                <a:lnTo>
                  <a:pt x="205" y="0"/>
                </a:lnTo>
                <a:lnTo>
                  <a:pt x="193" y="0"/>
                </a:lnTo>
              </a:path>
            </a:pathLst>
          </a:custGeom>
          <a:solidFill>
            <a:srgbClr val="A2142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16" name="Freeform 127"/>
          <p:cNvSpPr>
            <a:spLocks/>
          </p:cNvSpPr>
          <p:nvPr/>
        </p:nvSpPr>
        <p:spPr bwMode="auto">
          <a:xfrm>
            <a:off x="3446463" y="3808413"/>
            <a:ext cx="212725" cy="211137"/>
          </a:xfrm>
          <a:custGeom>
            <a:avLst/>
            <a:gdLst>
              <a:gd name="T0" fmla="*/ 133 w 134"/>
              <a:gd name="T1" fmla="*/ 0 h 133"/>
              <a:gd name="T2" fmla="*/ 133 w 134"/>
              <a:gd name="T3" fmla="*/ 0 h 133"/>
              <a:gd name="T4" fmla="*/ 133 w 134"/>
              <a:gd name="T5" fmla="*/ 11 h 133"/>
              <a:gd name="T6" fmla="*/ 120 w 134"/>
              <a:gd name="T7" fmla="*/ 23 h 133"/>
              <a:gd name="T8" fmla="*/ 120 w 134"/>
              <a:gd name="T9" fmla="*/ 36 h 133"/>
              <a:gd name="T10" fmla="*/ 109 w 134"/>
              <a:gd name="T11" fmla="*/ 47 h 133"/>
              <a:gd name="T12" fmla="*/ 97 w 134"/>
              <a:gd name="T13" fmla="*/ 47 h 133"/>
              <a:gd name="T14" fmla="*/ 85 w 134"/>
              <a:gd name="T15" fmla="*/ 60 h 133"/>
              <a:gd name="T16" fmla="*/ 85 w 134"/>
              <a:gd name="T17" fmla="*/ 72 h 133"/>
              <a:gd name="T18" fmla="*/ 37 w 134"/>
              <a:gd name="T19" fmla="*/ 83 h 133"/>
              <a:gd name="T20" fmla="*/ 37 w 134"/>
              <a:gd name="T21" fmla="*/ 96 h 133"/>
              <a:gd name="T22" fmla="*/ 24 w 134"/>
              <a:gd name="T23" fmla="*/ 107 h 133"/>
              <a:gd name="T24" fmla="*/ 13 w 134"/>
              <a:gd name="T25" fmla="*/ 107 h 133"/>
              <a:gd name="T26" fmla="*/ 0 w 134"/>
              <a:gd name="T27" fmla="*/ 120 h 133"/>
              <a:gd name="T28" fmla="*/ 0 w 134"/>
              <a:gd name="T29" fmla="*/ 120 h 133"/>
              <a:gd name="T30" fmla="*/ 13 w 134"/>
              <a:gd name="T31" fmla="*/ 120 h 133"/>
              <a:gd name="T32" fmla="*/ 24 w 134"/>
              <a:gd name="T33" fmla="*/ 132 h 133"/>
              <a:gd name="T34" fmla="*/ 24 w 134"/>
              <a:gd name="T35" fmla="*/ 132 h 133"/>
              <a:gd name="T36" fmla="*/ 49 w 134"/>
              <a:gd name="T37" fmla="*/ 132 h 133"/>
              <a:gd name="T38" fmla="*/ 73 w 134"/>
              <a:gd name="T39" fmla="*/ 120 h 133"/>
              <a:gd name="T40" fmla="*/ 85 w 134"/>
              <a:gd name="T41" fmla="*/ 120 h 133"/>
              <a:gd name="T42" fmla="*/ 85 w 134"/>
              <a:gd name="T43" fmla="*/ 120 h 133"/>
              <a:gd name="T44" fmla="*/ 97 w 134"/>
              <a:gd name="T45" fmla="*/ 107 h 133"/>
              <a:gd name="T46" fmla="*/ 120 w 134"/>
              <a:gd name="T47" fmla="*/ 96 h 133"/>
              <a:gd name="T48" fmla="*/ 120 w 134"/>
              <a:gd name="T49" fmla="*/ 83 h 133"/>
              <a:gd name="T50" fmla="*/ 133 w 134"/>
              <a:gd name="T51" fmla="*/ 72 h 133"/>
              <a:gd name="T52" fmla="*/ 133 w 134"/>
              <a:gd name="T53" fmla="*/ 72 h 133"/>
              <a:gd name="T54" fmla="*/ 133 w 134"/>
              <a:gd name="T55" fmla="*/ 60 h 133"/>
              <a:gd name="T56" fmla="*/ 133 w 134"/>
              <a:gd name="T57" fmla="*/ 47 h 133"/>
              <a:gd name="T58" fmla="*/ 133 w 134"/>
              <a:gd name="T59" fmla="*/ 36 h 133"/>
              <a:gd name="T60" fmla="*/ 133 w 134"/>
              <a:gd name="T61" fmla="*/ 11 h 133"/>
              <a:gd name="T62" fmla="*/ 133 w 134"/>
              <a:gd name="T63" fmla="*/ 0 h 13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34"/>
              <a:gd name="T97" fmla="*/ 0 h 133"/>
              <a:gd name="T98" fmla="*/ 134 w 134"/>
              <a:gd name="T99" fmla="*/ 133 h 133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34" h="133">
                <a:moveTo>
                  <a:pt x="133" y="0"/>
                </a:moveTo>
                <a:lnTo>
                  <a:pt x="133" y="0"/>
                </a:lnTo>
                <a:lnTo>
                  <a:pt x="133" y="11"/>
                </a:lnTo>
                <a:lnTo>
                  <a:pt x="120" y="23"/>
                </a:lnTo>
                <a:lnTo>
                  <a:pt x="120" y="36"/>
                </a:lnTo>
                <a:lnTo>
                  <a:pt x="109" y="47"/>
                </a:lnTo>
                <a:lnTo>
                  <a:pt x="97" y="47"/>
                </a:lnTo>
                <a:lnTo>
                  <a:pt x="85" y="60"/>
                </a:lnTo>
                <a:lnTo>
                  <a:pt x="85" y="72"/>
                </a:lnTo>
                <a:lnTo>
                  <a:pt x="37" y="83"/>
                </a:lnTo>
                <a:lnTo>
                  <a:pt x="37" y="96"/>
                </a:lnTo>
                <a:lnTo>
                  <a:pt x="24" y="107"/>
                </a:lnTo>
                <a:lnTo>
                  <a:pt x="13" y="107"/>
                </a:lnTo>
                <a:lnTo>
                  <a:pt x="0" y="120"/>
                </a:lnTo>
                <a:lnTo>
                  <a:pt x="13" y="120"/>
                </a:lnTo>
                <a:lnTo>
                  <a:pt x="24" y="132"/>
                </a:lnTo>
                <a:lnTo>
                  <a:pt x="49" y="132"/>
                </a:lnTo>
                <a:lnTo>
                  <a:pt x="73" y="120"/>
                </a:lnTo>
                <a:lnTo>
                  <a:pt x="85" y="120"/>
                </a:lnTo>
                <a:lnTo>
                  <a:pt x="97" y="107"/>
                </a:lnTo>
                <a:lnTo>
                  <a:pt x="120" y="96"/>
                </a:lnTo>
                <a:lnTo>
                  <a:pt x="120" y="83"/>
                </a:lnTo>
                <a:lnTo>
                  <a:pt x="133" y="72"/>
                </a:lnTo>
                <a:lnTo>
                  <a:pt x="133" y="60"/>
                </a:lnTo>
                <a:lnTo>
                  <a:pt x="133" y="47"/>
                </a:lnTo>
                <a:lnTo>
                  <a:pt x="133" y="36"/>
                </a:lnTo>
                <a:lnTo>
                  <a:pt x="133" y="11"/>
                </a:lnTo>
                <a:lnTo>
                  <a:pt x="133" y="0"/>
                </a:lnTo>
              </a:path>
            </a:pathLst>
          </a:custGeom>
          <a:solidFill>
            <a:srgbClr val="A2142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17" name="Freeform 128"/>
          <p:cNvSpPr>
            <a:spLocks/>
          </p:cNvSpPr>
          <p:nvPr/>
        </p:nvSpPr>
        <p:spPr bwMode="auto">
          <a:xfrm>
            <a:off x="2338388" y="3597275"/>
            <a:ext cx="174625" cy="249238"/>
          </a:xfrm>
          <a:custGeom>
            <a:avLst/>
            <a:gdLst>
              <a:gd name="T0" fmla="*/ 84 w 110"/>
              <a:gd name="T1" fmla="*/ 0 h 157"/>
              <a:gd name="T2" fmla="*/ 84 w 110"/>
              <a:gd name="T3" fmla="*/ 0 h 157"/>
              <a:gd name="T4" fmla="*/ 73 w 110"/>
              <a:gd name="T5" fmla="*/ 12 h 157"/>
              <a:gd name="T6" fmla="*/ 60 w 110"/>
              <a:gd name="T7" fmla="*/ 12 h 157"/>
              <a:gd name="T8" fmla="*/ 60 w 110"/>
              <a:gd name="T9" fmla="*/ 24 h 157"/>
              <a:gd name="T10" fmla="*/ 60 w 110"/>
              <a:gd name="T11" fmla="*/ 36 h 157"/>
              <a:gd name="T12" fmla="*/ 36 w 110"/>
              <a:gd name="T13" fmla="*/ 49 h 157"/>
              <a:gd name="T14" fmla="*/ 24 w 110"/>
              <a:gd name="T15" fmla="*/ 60 h 157"/>
              <a:gd name="T16" fmla="*/ 13 w 110"/>
              <a:gd name="T17" fmla="*/ 96 h 157"/>
              <a:gd name="T18" fmla="*/ 0 w 110"/>
              <a:gd name="T19" fmla="*/ 133 h 157"/>
              <a:gd name="T20" fmla="*/ 0 w 110"/>
              <a:gd name="T21" fmla="*/ 144 h 157"/>
              <a:gd name="T22" fmla="*/ 0 w 110"/>
              <a:gd name="T23" fmla="*/ 144 h 157"/>
              <a:gd name="T24" fmla="*/ 0 w 110"/>
              <a:gd name="T25" fmla="*/ 156 h 157"/>
              <a:gd name="T26" fmla="*/ 13 w 110"/>
              <a:gd name="T27" fmla="*/ 156 h 157"/>
              <a:gd name="T28" fmla="*/ 13 w 110"/>
              <a:gd name="T29" fmla="*/ 156 h 157"/>
              <a:gd name="T30" fmla="*/ 13 w 110"/>
              <a:gd name="T31" fmla="*/ 156 h 157"/>
              <a:gd name="T32" fmla="*/ 24 w 110"/>
              <a:gd name="T33" fmla="*/ 144 h 157"/>
              <a:gd name="T34" fmla="*/ 36 w 110"/>
              <a:gd name="T35" fmla="*/ 109 h 157"/>
              <a:gd name="T36" fmla="*/ 60 w 110"/>
              <a:gd name="T37" fmla="*/ 96 h 157"/>
              <a:gd name="T38" fmla="*/ 60 w 110"/>
              <a:gd name="T39" fmla="*/ 72 h 157"/>
              <a:gd name="T40" fmla="*/ 60 w 110"/>
              <a:gd name="T41" fmla="*/ 60 h 157"/>
              <a:gd name="T42" fmla="*/ 73 w 110"/>
              <a:gd name="T43" fmla="*/ 60 h 157"/>
              <a:gd name="T44" fmla="*/ 84 w 110"/>
              <a:gd name="T45" fmla="*/ 60 h 157"/>
              <a:gd name="T46" fmla="*/ 96 w 110"/>
              <a:gd name="T47" fmla="*/ 36 h 157"/>
              <a:gd name="T48" fmla="*/ 109 w 110"/>
              <a:gd name="T49" fmla="*/ 36 h 157"/>
              <a:gd name="T50" fmla="*/ 109 w 110"/>
              <a:gd name="T51" fmla="*/ 24 h 157"/>
              <a:gd name="T52" fmla="*/ 109 w 110"/>
              <a:gd name="T53" fmla="*/ 12 h 157"/>
              <a:gd name="T54" fmla="*/ 84 w 110"/>
              <a:gd name="T55" fmla="*/ 0 h 157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110"/>
              <a:gd name="T85" fmla="*/ 0 h 157"/>
              <a:gd name="T86" fmla="*/ 110 w 110"/>
              <a:gd name="T87" fmla="*/ 157 h 157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110" h="157">
                <a:moveTo>
                  <a:pt x="84" y="0"/>
                </a:moveTo>
                <a:lnTo>
                  <a:pt x="84" y="0"/>
                </a:lnTo>
                <a:lnTo>
                  <a:pt x="73" y="12"/>
                </a:lnTo>
                <a:lnTo>
                  <a:pt x="60" y="12"/>
                </a:lnTo>
                <a:lnTo>
                  <a:pt x="60" y="24"/>
                </a:lnTo>
                <a:lnTo>
                  <a:pt x="60" y="36"/>
                </a:lnTo>
                <a:lnTo>
                  <a:pt x="36" y="49"/>
                </a:lnTo>
                <a:lnTo>
                  <a:pt x="24" y="60"/>
                </a:lnTo>
                <a:lnTo>
                  <a:pt x="13" y="96"/>
                </a:lnTo>
                <a:lnTo>
                  <a:pt x="0" y="133"/>
                </a:lnTo>
                <a:lnTo>
                  <a:pt x="0" y="144"/>
                </a:lnTo>
                <a:lnTo>
                  <a:pt x="0" y="156"/>
                </a:lnTo>
                <a:lnTo>
                  <a:pt x="13" y="156"/>
                </a:lnTo>
                <a:lnTo>
                  <a:pt x="24" y="144"/>
                </a:lnTo>
                <a:lnTo>
                  <a:pt x="36" y="109"/>
                </a:lnTo>
                <a:lnTo>
                  <a:pt x="60" y="96"/>
                </a:lnTo>
                <a:lnTo>
                  <a:pt x="60" y="72"/>
                </a:lnTo>
                <a:lnTo>
                  <a:pt x="60" y="60"/>
                </a:lnTo>
                <a:lnTo>
                  <a:pt x="73" y="60"/>
                </a:lnTo>
                <a:lnTo>
                  <a:pt x="84" y="60"/>
                </a:lnTo>
                <a:lnTo>
                  <a:pt x="96" y="36"/>
                </a:lnTo>
                <a:lnTo>
                  <a:pt x="109" y="36"/>
                </a:lnTo>
                <a:lnTo>
                  <a:pt x="109" y="24"/>
                </a:lnTo>
                <a:lnTo>
                  <a:pt x="109" y="12"/>
                </a:lnTo>
                <a:lnTo>
                  <a:pt x="84" y="0"/>
                </a:lnTo>
              </a:path>
            </a:pathLst>
          </a:custGeom>
          <a:solidFill>
            <a:srgbClr val="A2142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18" name="Freeform 129"/>
          <p:cNvSpPr>
            <a:spLocks/>
          </p:cNvSpPr>
          <p:nvPr/>
        </p:nvSpPr>
        <p:spPr bwMode="auto">
          <a:xfrm>
            <a:off x="2471738" y="3711575"/>
            <a:ext cx="98425" cy="363538"/>
          </a:xfrm>
          <a:custGeom>
            <a:avLst/>
            <a:gdLst>
              <a:gd name="T0" fmla="*/ 36 w 62"/>
              <a:gd name="T1" fmla="*/ 0 h 229"/>
              <a:gd name="T2" fmla="*/ 36 w 62"/>
              <a:gd name="T3" fmla="*/ 0 h 229"/>
              <a:gd name="T4" fmla="*/ 49 w 62"/>
              <a:gd name="T5" fmla="*/ 37 h 229"/>
              <a:gd name="T6" fmla="*/ 61 w 62"/>
              <a:gd name="T7" fmla="*/ 48 h 229"/>
              <a:gd name="T8" fmla="*/ 61 w 62"/>
              <a:gd name="T9" fmla="*/ 61 h 229"/>
              <a:gd name="T10" fmla="*/ 49 w 62"/>
              <a:gd name="T11" fmla="*/ 84 h 229"/>
              <a:gd name="T12" fmla="*/ 49 w 62"/>
              <a:gd name="T13" fmla="*/ 108 h 229"/>
              <a:gd name="T14" fmla="*/ 49 w 62"/>
              <a:gd name="T15" fmla="*/ 121 h 229"/>
              <a:gd name="T16" fmla="*/ 49 w 62"/>
              <a:gd name="T17" fmla="*/ 228 h 229"/>
              <a:gd name="T18" fmla="*/ 25 w 62"/>
              <a:gd name="T19" fmla="*/ 217 h 229"/>
              <a:gd name="T20" fmla="*/ 25 w 62"/>
              <a:gd name="T21" fmla="*/ 205 h 229"/>
              <a:gd name="T22" fmla="*/ 12 w 62"/>
              <a:gd name="T23" fmla="*/ 193 h 229"/>
              <a:gd name="T24" fmla="*/ 12 w 62"/>
              <a:gd name="T25" fmla="*/ 193 h 229"/>
              <a:gd name="T26" fmla="*/ 12 w 62"/>
              <a:gd name="T27" fmla="*/ 181 h 229"/>
              <a:gd name="T28" fmla="*/ 0 w 62"/>
              <a:gd name="T29" fmla="*/ 181 h 229"/>
              <a:gd name="T30" fmla="*/ 12 w 62"/>
              <a:gd name="T31" fmla="*/ 133 h 229"/>
              <a:gd name="T32" fmla="*/ 12 w 62"/>
              <a:gd name="T33" fmla="*/ 121 h 229"/>
              <a:gd name="T34" fmla="*/ 12 w 62"/>
              <a:gd name="T35" fmla="*/ 97 h 229"/>
              <a:gd name="T36" fmla="*/ 12 w 62"/>
              <a:gd name="T37" fmla="*/ 72 h 229"/>
              <a:gd name="T38" fmla="*/ 25 w 62"/>
              <a:gd name="T39" fmla="*/ 48 h 229"/>
              <a:gd name="T40" fmla="*/ 25 w 62"/>
              <a:gd name="T41" fmla="*/ 37 h 229"/>
              <a:gd name="T42" fmla="*/ 25 w 62"/>
              <a:gd name="T43" fmla="*/ 37 h 229"/>
              <a:gd name="T44" fmla="*/ 25 w 62"/>
              <a:gd name="T45" fmla="*/ 12 h 229"/>
              <a:gd name="T46" fmla="*/ 36 w 62"/>
              <a:gd name="T47" fmla="*/ 0 h 22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62"/>
              <a:gd name="T73" fmla="*/ 0 h 229"/>
              <a:gd name="T74" fmla="*/ 62 w 62"/>
              <a:gd name="T75" fmla="*/ 229 h 229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62" h="229">
                <a:moveTo>
                  <a:pt x="36" y="0"/>
                </a:moveTo>
                <a:lnTo>
                  <a:pt x="36" y="0"/>
                </a:lnTo>
                <a:lnTo>
                  <a:pt x="49" y="37"/>
                </a:lnTo>
                <a:lnTo>
                  <a:pt x="61" y="48"/>
                </a:lnTo>
                <a:lnTo>
                  <a:pt x="61" y="61"/>
                </a:lnTo>
                <a:lnTo>
                  <a:pt x="49" y="84"/>
                </a:lnTo>
                <a:lnTo>
                  <a:pt x="49" y="108"/>
                </a:lnTo>
                <a:lnTo>
                  <a:pt x="49" y="121"/>
                </a:lnTo>
                <a:lnTo>
                  <a:pt x="49" y="228"/>
                </a:lnTo>
                <a:lnTo>
                  <a:pt x="25" y="217"/>
                </a:lnTo>
                <a:lnTo>
                  <a:pt x="25" y="205"/>
                </a:lnTo>
                <a:lnTo>
                  <a:pt x="12" y="193"/>
                </a:lnTo>
                <a:lnTo>
                  <a:pt x="12" y="181"/>
                </a:lnTo>
                <a:lnTo>
                  <a:pt x="0" y="181"/>
                </a:lnTo>
                <a:lnTo>
                  <a:pt x="12" y="133"/>
                </a:lnTo>
                <a:lnTo>
                  <a:pt x="12" y="121"/>
                </a:lnTo>
                <a:lnTo>
                  <a:pt x="12" y="97"/>
                </a:lnTo>
                <a:lnTo>
                  <a:pt x="12" y="72"/>
                </a:lnTo>
                <a:lnTo>
                  <a:pt x="25" y="48"/>
                </a:lnTo>
                <a:lnTo>
                  <a:pt x="25" y="37"/>
                </a:lnTo>
                <a:lnTo>
                  <a:pt x="25" y="12"/>
                </a:lnTo>
                <a:lnTo>
                  <a:pt x="36" y="0"/>
                </a:lnTo>
              </a:path>
            </a:pathLst>
          </a:custGeom>
          <a:solidFill>
            <a:srgbClr val="A2142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19" name="Freeform 130"/>
          <p:cNvSpPr>
            <a:spLocks/>
          </p:cNvSpPr>
          <p:nvPr/>
        </p:nvSpPr>
        <p:spPr bwMode="auto">
          <a:xfrm>
            <a:off x="2606675" y="3922713"/>
            <a:ext cx="77788" cy="230187"/>
          </a:xfrm>
          <a:custGeom>
            <a:avLst/>
            <a:gdLst>
              <a:gd name="T0" fmla="*/ 11 w 49"/>
              <a:gd name="T1" fmla="*/ 0 h 145"/>
              <a:gd name="T2" fmla="*/ 11 w 49"/>
              <a:gd name="T3" fmla="*/ 0 h 145"/>
              <a:gd name="T4" fmla="*/ 11 w 49"/>
              <a:gd name="T5" fmla="*/ 0 h 145"/>
              <a:gd name="T6" fmla="*/ 24 w 49"/>
              <a:gd name="T7" fmla="*/ 0 h 145"/>
              <a:gd name="T8" fmla="*/ 36 w 49"/>
              <a:gd name="T9" fmla="*/ 24 h 145"/>
              <a:gd name="T10" fmla="*/ 36 w 49"/>
              <a:gd name="T11" fmla="*/ 35 h 145"/>
              <a:gd name="T12" fmla="*/ 48 w 49"/>
              <a:gd name="T13" fmla="*/ 48 h 145"/>
              <a:gd name="T14" fmla="*/ 48 w 49"/>
              <a:gd name="T15" fmla="*/ 48 h 145"/>
              <a:gd name="T16" fmla="*/ 36 w 49"/>
              <a:gd name="T17" fmla="*/ 48 h 145"/>
              <a:gd name="T18" fmla="*/ 36 w 49"/>
              <a:gd name="T19" fmla="*/ 60 h 145"/>
              <a:gd name="T20" fmla="*/ 36 w 49"/>
              <a:gd name="T21" fmla="*/ 60 h 145"/>
              <a:gd name="T22" fmla="*/ 36 w 49"/>
              <a:gd name="T23" fmla="*/ 72 h 145"/>
              <a:gd name="T24" fmla="*/ 36 w 49"/>
              <a:gd name="T25" fmla="*/ 95 h 145"/>
              <a:gd name="T26" fmla="*/ 36 w 49"/>
              <a:gd name="T27" fmla="*/ 108 h 145"/>
              <a:gd name="T28" fmla="*/ 36 w 49"/>
              <a:gd name="T29" fmla="*/ 132 h 145"/>
              <a:gd name="T30" fmla="*/ 36 w 49"/>
              <a:gd name="T31" fmla="*/ 144 h 145"/>
              <a:gd name="T32" fmla="*/ 24 w 49"/>
              <a:gd name="T33" fmla="*/ 144 h 145"/>
              <a:gd name="T34" fmla="*/ 24 w 49"/>
              <a:gd name="T35" fmla="*/ 144 h 145"/>
              <a:gd name="T36" fmla="*/ 11 w 49"/>
              <a:gd name="T37" fmla="*/ 132 h 145"/>
              <a:gd name="T38" fmla="*/ 11 w 49"/>
              <a:gd name="T39" fmla="*/ 120 h 145"/>
              <a:gd name="T40" fmla="*/ 0 w 49"/>
              <a:gd name="T41" fmla="*/ 108 h 145"/>
              <a:gd name="T42" fmla="*/ 0 w 49"/>
              <a:gd name="T43" fmla="*/ 95 h 145"/>
              <a:gd name="T44" fmla="*/ 0 w 49"/>
              <a:gd name="T45" fmla="*/ 95 h 145"/>
              <a:gd name="T46" fmla="*/ 0 w 49"/>
              <a:gd name="T47" fmla="*/ 60 h 145"/>
              <a:gd name="T48" fmla="*/ 0 w 49"/>
              <a:gd name="T49" fmla="*/ 48 h 145"/>
              <a:gd name="T50" fmla="*/ 11 w 49"/>
              <a:gd name="T51" fmla="*/ 0 h 145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49"/>
              <a:gd name="T79" fmla="*/ 0 h 145"/>
              <a:gd name="T80" fmla="*/ 49 w 49"/>
              <a:gd name="T81" fmla="*/ 145 h 145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49" h="145">
                <a:moveTo>
                  <a:pt x="11" y="0"/>
                </a:moveTo>
                <a:lnTo>
                  <a:pt x="11" y="0"/>
                </a:lnTo>
                <a:lnTo>
                  <a:pt x="24" y="0"/>
                </a:lnTo>
                <a:lnTo>
                  <a:pt x="36" y="24"/>
                </a:lnTo>
                <a:lnTo>
                  <a:pt x="36" y="35"/>
                </a:lnTo>
                <a:lnTo>
                  <a:pt x="48" y="48"/>
                </a:lnTo>
                <a:lnTo>
                  <a:pt x="36" y="48"/>
                </a:lnTo>
                <a:lnTo>
                  <a:pt x="36" y="60"/>
                </a:lnTo>
                <a:lnTo>
                  <a:pt x="36" y="72"/>
                </a:lnTo>
                <a:lnTo>
                  <a:pt x="36" y="95"/>
                </a:lnTo>
                <a:lnTo>
                  <a:pt x="36" y="108"/>
                </a:lnTo>
                <a:lnTo>
                  <a:pt x="36" y="132"/>
                </a:lnTo>
                <a:lnTo>
                  <a:pt x="36" y="144"/>
                </a:lnTo>
                <a:lnTo>
                  <a:pt x="24" y="144"/>
                </a:lnTo>
                <a:lnTo>
                  <a:pt x="11" y="132"/>
                </a:lnTo>
                <a:lnTo>
                  <a:pt x="11" y="120"/>
                </a:lnTo>
                <a:lnTo>
                  <a:pt x="0" y="108"/>
                </a:lnTo>
                <a:lnTo>
                  <a:pt x="0" y="95"/>
                </a:lnTo>
                <a:lnTo>
                  <a:pt x="0" y="60"/>
                </a:lnTo>
                <a:lnTo>
                  <a:pt x="0" y="48"/>
                </a:lnTo>
                <a:lnTo>
                  <a:pt x="11" y="0"/>
                </a:lnTo>
              </a:path>
            </a:pathLst>
          </a:custGeom>
          <a:solidFill>
            <a:srgbClr val="A2142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20" name="Freeform 131"/>
          <p:cNvSpPr>
            <a:spLocks/>
          </p:cNvSpPr>
          <p:nvPr/>
        </p:nvSpPr>
        <p:spPr bwMode="auto">
          <a:xfrm>
            <a:off x="2719388" y="4073525"/>
            <a:ext cx="60325" cy="136525"/>
          </a:xfrm>
          <a:custGeom>
            <a:avLst/>
            <a:gdLst>
              <a:gd name="T0" fmla="*/ 37 w 38"/>
              <a:gd name="T1" fmla="*/ 49 h 86"/>
              <a:gd name="T2" fmla="*/ 37 w 38"/>
              <a:gd name="T3" fmla="*/ 49 h 86"/>
              <a:gd name="T4" fmla="*/ 37 w 38"/>
              <a:gd name="T5" fmla="*/ 61 h 86"/>
              <a:gd name="T6" fmla="*/ 25 w 38"/>
              <a:gd name="T7" fmla="*/ 73 h 86"/>
              <a:gd name="T8" fmla="*/ 37 w 38"/>
              <a:gd name="T9" fmla="*/ 73 h 86"/>
              <a:gd name="T10" fmla="*/ 37 w 38"/>
              <a:gd name="T11" fmla="*/ 85 h 86"/>
              <a:gd name="T12" fmla="*/ 25 w 38"/>
              <a:gd name="T13" fmla="*/ 85 h 86"/>
              <a:gd name="T14" fmla="*/ 13 w 38"/>
              <a:gd name="T15" fmla="*/ 73 h 86"/>
              <a:gd name="T16" fmla="*/ 13 w 38"/>
              <a:gd name="T17" fmla="*/ 73 h 86"/>
              <a:gd name="T18" fmla="*/ 13 w 38"/>
              <a:gd name="T19" fmla="*/ 61 h 86"/>
              <a:gd name="T20" fmla="*/ 0 w 38"/>
              <a:gd name="T21" fmla="*/ 61 h 86"/>
              <a:gd name="T22" fmla="*/ 0 w 38"/>
              <a:gd name="T23" fmla="*/ 49 h 86"/>
              <a:gd name="T24" fmla="*/ 0 w 38"/>
              <a:gd name="T25" fmla="*/ 49 h 86"/>
              <a:gd name="T26" fmla="*/ 0 w 38"/>
              <a:gd name="T27" fmla="*/ 25 h 86"/>
              <a:gd name="T28" fmla="*/ 0 w 38"/>
              <a:gd name="T29" fmla="*/ 25 h 86"/>
              <a:gd name="T30" fmla="*/ 0 w 38"/>
              <a:gd name="T31" fmla="*/ 13 h 86"/>
              <a:gd name="T32" fmla="*/ 0 w 38"/>
              <a:gd name="T33" fmla="*/ 0 h 86"/>
              <a:gd name="T34" fmla="*/ 0 w 38"/>
              <a:gd name="T35" fmla="*/ 0 h 86"/>
              <a:gd name="T36" fmla="*/ 13 w 38"/>
              <a:gd name="T37" fmla="*/ 0 h 86"/>
              <a:gd name="T38" fmla="*/ 13 w 38"/>
              <a:gd name="T39" fmla="*/ 0 h 86"/>
              <a:gd name="T40" fmla="*/ 13 w 38"/>
              <a:gd name="T41" fmla="*/ 13 h 86"/>
              <a:gd name="T42" fmla="*/ 13 w 38"/>
              <a:gd name="T43" fmla="*/ 13 h 86"/>
              <a:gd name="T44" fmla="*/ 25 w 38"/>
              <a:gd name="T45" fmla="*/ 25 h 86"/>
              <a:gd name="T46" fmla="*/ 37 w 38"/>
              <a:gd name="T47" fmla="*/ 37 h 86"/>
              <a:gd name="T48" fmla="*/ 37 w 38"/>
              <a:gd name="T49" fmla="*/ 49 h 8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38"/>
              <a:gd name="T76" fmla="*/ 0 h 86"/>
              <a:gd name="T77" fmla="*/ 38 w 38"/>
              <a:gd name="T78" fmla="*/ 86 h 8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38" h="86">
                <a:moveTo>
                  <a:pt x="37" y="49"/>
                </a:moveTo>
                <a:lnTo>
                  <a:pt x="37" y="49"/>
                </a:lnTo>
                <a:lnTo>
                  <a:pt x="37" y="61"/>
                </a:lnTo>
                <a:lnTo>
                  <a:pt x="25" y="73"/>
                </a:lnTo>
                <a:lnTo>
                  <a:pt x="37" y="73"/>
                </a:lnTo>
                <a:lnTo>
                  <a:pt x="37" y="85"/>
                </a:lnTo>
                <a:lnTo>
                  <a:pt x="25" y="85"/>
                </a:lnTo>
                <a:lnTo>
                  <a:pt x="13" y="73"/>
                </a:lnTo>
                <a:lnTo>
                  <a:pt x="13" y="61"/>
                </a:lnTo>
                <a:lnTo>
                  <a:pt x="0" y="61"/>
                </a:lnTo>
                <a:lnTo>
                  <a:pt x="0" y="49"/>
                </a:lnTo>
                <a:lnTo>
                  <a:pt x="0" y="25"/>
                </a:lnTo>
                <a:lnTo>
                  <a:pt x="0" y="13"/>
                </a:lnTo>
                <a:lnTo>
                  <a:pt x="0" y="0"/>
                </a:lnTo>
                <a:lnTo>
                  <a:pt x="13" y="0"/>
                </a:lnTo>
                <a:lnTo>
                  <a:pt x="13" y="13"/>
                </a:lnTo>
                <a:lnTo>
                  <a:pt x="25" y="25"/>
                </a:lnTo>
                <a:lnTo>
                  <a:pt x="37" y="37"/>
                </a:lnTo>
                <a:lnTo>
                  <a:pt x="37" y="49"/>
                </a:lnTo>
              </a:path>
            </a:pathLst>
          </a:custGeom>
          <a:solidFill>
            <a:srgbClr val="A2142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21" name="Freeform 132"/>
          <p:cNvSpPr>
            <a:spLocks/>
          </p:cNvSpPr>
          <p:nvPr/>
        </p:nvSpPr>
        <p:spPr bwMode="auto">
          <a:xfrm>
            <a:off x="2892425" y="2890838"/>
            <a:ext cx="134938" cy="115887"/>
          </a:xfrm>
          <a:custGeom>
            <a:avLst/>
            <a:gdLst>
              <a:gd name="T0" fmla="*/ 24 w 85"/>
              <a:gd name="T1" fmla="*/ 0 h 73"/>
              <a:gd name="T2" fmla="*/ 24 w 85"/>
              <a:gd name="T3" fmla="*/ 0 h 73"/>
              <a:gd name="T4" fmla="*/ 49 w 85"/>
              <a:gd name="T5" fmla="*/ 0 h 73"/>
              <a:gd name="T6" fmla="*/ 49 w 85"/>
              <a:gd name="T7" fmla="*/ 0 h 73"/>
              <a:gd name="T8" fmla="*/ 60 w 85"/>
              <a:gd name="T9" fmla="*/ 12 h 73"/>
              <a:gd name="T10" fmla="*/ 60 w 85"/>
              <a:gd name="T11" fmla="*/ 12 h 73"/>
              <a:gd name="T12" fmla="*/ 73 w 85"/>
              <a:gd name="T13" fmla="*/ 23 h 73"/>
              <a:gd name="T14" fmla="*/ 73 w 85"/>
              <a:gd name="T15" fmla="*/ 23 h 73"/>
              <a:gd name="T16" fmla="*/ 84 w 85"/>
              <a:gd name="T17" fmla="*/ 23 h 73"/>
              <a:gd name="T18" fmla="*/ 84 w 85"/>
              <a:gd name="T19" fmla="*/ 23 h 73"/>
              <a:gd name="T20" fmla="*/ 84 w 85"/>
              <a:gd name="T21" fmla="*/ 36 h 73"/>
              <a:gd name="T22" fmla="*/ 84 w 85"/>
              <a:gd name="T23" fmla="*/ 48 h 73"/>
              <a:gd name="T24" fmla="*/ 84 w 85"/>
              <a:gd name="T25" fmla="*/ 60 h 73"/>
              <a:gd name="T26" fmla="*/ 73 w 85"/>
              <a:gd name="T27" fmla="*/ 72 h 73"/>
              <a:gd name="T28" fmla="*/ 73 w 85"/>
              <a:gd name="T29" fmla="*/ 72 h 73"/>
              <a:gd name="T30" fmla="*/ 60 w 85"/>
              <a:gd name="T31" fmla="*/ 72 h 73"/>
              <a:gd name="T32" fmla="*/ 49 w 85"/>
              <a:gd name="T33" fmla="*/ 72 h 73"/>
              <a:gd name="T34" fmla="*/ 49 w 85"/>
              <a:gd name="T35" fmla="*/ 72 h 73"/>
              <a:gd name="T36" fmla="*/ 36 w 85"/>
              <a:gd name="T37" fmla="*/ 72 h 73"/>
              <a:gd name="T38" fmla="*/ 36 w 85"/>
              <a:gd name="T39" fmla="*/ 72 h 73"/>
              <a:gd name="T40" fmla="*/ 24 w 85"/>
              <a:gd name="T41" fmla="*/ 72 h 73"/>
              <a:gd name="T42" fmla="*/ 13 w 85"/>
              <a:gd name="T43" fmla="*/ 72 h 73"/>
              <a:gd name="T44" fmla="*/ 13 w 85"/>
              <a:gd name="T45" fmla="*/ 72 h 73"/>
              <a:gd name="T46" fmla="*/ 0 w 85"/>
              <a:gd name="T47" fmla="*/ 48 h 73"/>
              <a:gd name="T48" fmla="*/ 0 w 85"/>
              <a:gd name="T49" fmla="*/ 36 h 73"/>
              <a:gd name="T50" fmla="*/ 13 w 85"/>
              <a:gd name="T51" fmla="*/ 23 h 73"/>
              <a:gd name="T52" fmla="*/ 24 w 85"/>
              <a:gd name="T53" fmla="*/ 0 h 7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85"/>
              <a:gd name="T82" fmla="*/ 0 h 73"/>
              <a:gd name="T83" fmla="*/ 85 w 85"/>
              <a:gd name="T84" fmla="*/ 73 h 73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85" h="73">
                <a:moveTo>
                  <a:pt x="24" y="0"/>
                </a:moveTo>
                <a:lnTo>
                  <a:pt x="24" y="0"/>
                </a:lnTo>
                <a:lnTo>
                  <a:pt x="49" y="0"/>
                </a:lnTo>
                <a:lnTo>
                  <a:pt x="60" y="12"/>
                </a:lnTo>
                <a:lnTo>
                  <a:pt x="73" y="23"/>
                </a:lnTo>
                <a:lnTo>
                  <a:pt x="84" y="23"/>
                </a:lnTo>
                <a:lnTo>
                  <a:pt x="84" y="36"/>
                </a:lnTo>
                <a:lnTo>
                  <a:pt x="84" y="48"/>
                </a:lnTo>
                <a:lnTo>
                  <a:pt x="84" y="60"/>
                </a:lnTo>
                <a:lnTo>
                  <a:pt x="73" y="72"/>
                </a:lnTo>
                <a:lnTo>
                  <a:pt x="60" y="72"/>
                </a:lnTo>
                <a:lnTo>
                  <a:pt x="49" y="72"/>
                </a:lnTo>
                <a:lnTo>
                  <a:pt x="36" y="72"/>
                </a:lnTo>
                <a:lnTo>
                  <a:pt x="24" y="72"/>
                </a:lnTo>
                <a:lnTo>
                  <a:pt x="13" y="72"/>
                </a:lnTo>
                <a:lnTo>
                  <a:pt x="0" y="48"/>
                </a:lnTo>
                <a:lnTo>
                  <a:pt x="0" y="36"/>
                </a:lnTo>
                <a:lnTo>
                  <a:pt x="13" y="23"/>
                </a:lnTo>
                <a:lnTo>
                  <a:pt x="24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22" name="Freeform 133"/>
          <p:cNvSpPr>
            <a:spLocks/>
          </p:cNvSpPr>
          <p:nvPr/>
        </p:nvSpPr>
        <p:spPr bwMode="auto">
          <a:xfrm>
            <a:off x="2663825" y="2927350"/>
            <a:ext cx="115888" cy="136525"/>
          </a:xfrm>
          <a:custGeom>
            <a:avLst/>
            <a:gdLst>
              <a:gd name="T0" fmla="*/ 48 w 73"/>
              <a:gd name="T1" fmla="*/ 0 h 86"/>
              <a:gd name="T2" fmla="*/ 48 w 73"/>
              <a:gd name="T3" fmla="*/ 0 h 86"/>
              <a:gd name="T4" fmla="*/ 48 w 73"/>
              <a:gd name="T5" fmla="*/ 0 h 86"/>
              <a:gd name="T6" fmla="*/ 60 w 73"/>
              <a:gd name="T7" fmla="*/ 0 h 86"/>
              <a:gd name="T8" fmla="*/ 60 w 73"/>
              <a:gd name="T9" fmla="*/ 0 h 86"/>
              <a:gd name="T10" fmla="*/ 72 w 73"/>
              <a:gd name="T11" fmla="*/ 0 h 86"/>
              <a:gd name="T12" fmla="*/ 72 w 73"/>
              <a:gd name="T13" fmla="*/ 0 h 86"/>
              <a:gd name="T14" fmla="*/ 72 w 73"/>
              <a:gd name="T15" fmla="*/ 13 h 86"/>
              <a:gd name="T16" fmla="*/ 72 w 73"/>
              <a:gd name="T17" fmla="*/ 25 h 86"/>
              <a:gd name="T18" fmla="*/ 72 w 73"/>
              <a:gd name="T19" fmla="*/ 37 h 86"/>
              <a:gd name="T20" fmla="*/ 72 w 73"/>
              <a:gd name="T21" fmla="*/ 49 h 86"/>
              <a:gd name="T22" fmla="*/ 60 w 73"/>
              <a:gd name="T23" fmla="*/ 49 h 86"/>
              <a:gd name="T24" fmla="*/ 60 w 73"/>
              <a:gd name="T25" fmla="*/ 61 h 86"/>
              <a:gd name="T26" fmla="*/ 48 w 73"/>
              <a:gd name="T27" fmla="*/ 73 h 86"/>
              <a:gd name="T28" fmla="*/ 48 w 73"/>
              <a:gd name="T29" fmla="*/ 73 h 86"/>
              <a:gd name="T30" fmla="*/ 48 w 73"/>
              <a:gd name="T31" fmla="*/ 85 h 86"/>
              <a:gd name="T32" fmla="*/ 35 w 73"/>
              <a:gd name="T33" fmla="*/ 85 h 86"/>
              <a:gd name="T34" fmla="*/ 24 w 73"/>
              <a:gd name="T35" fmla="*/ 85 h 86"/>
              <a:gd name="T36" fmla="*/ 12 w 73"/>
              <a:gd name="T37" fmla="*/ 73 h 86"/>
              <a:gd name="T38" fmla="*/ 12 w 73"/>
              <a:gd name="T39" fmla="*/ 73 h 86"/>
              <a:gd name="T40" fmla="*/ 0 w 73"/>
              <a:gd name="T41" fmla="*/ 73 h 86"/>
              <a:gd name="T42" fmla="*/ 0 w 73"/>
              <a:gd name="T43" fmla="*/ 61 h 86"/>
              <a:gd name="T44" fmla="*/ 0 w 73"/>
              <a:gd name="T45" fmla="*/ 49 h 86"/>
              <a:gd name="T46" fmla="*/ 0 w 73"/>
              <a:gd name="T47" fmla="*/ 49 h 86"/>
              <a:gd name="T48" fmla="*/ 0 w 73"/>
              <a:gd name="T49" fmla="*/ 37 h 86"/>
              <a:gd name="T50" fmla="*/ 0 w 73"/>
              <a:gd name="T51" fmla="*/ 25 h 86"/>
              <a:gd name="T52" fmla="*/ 0 w 73"/>
              <a:gd name="T53" fmla="*/ 25 h 86"/>
              <a:gd name="T54" fmla="*/ 0 w 73"/>
              <a:gd name="T55" fmla="*/ 13 h 86"/>
              <a:gd name="T56" fmla="*/ 0 w 73"/>
              <a:gd name="T57" fmla="*/ 13 h 86"/>
              <a:gd name="T58" fmla="*/ 0 w 73"/>
              <a:gd name="T59" fmla="*/ 0 h 86"/>
              <a:gd name="T60" fmla="*/ 12 w 73"/>
              <a:gd name="T61" fmla="*/ 0 h 86"/>
              <a:gd name="T62" fmla="*/ 24 w 73"/>
              <a:gd name="T63" fmla="*/ 0 h 86"/>
              <a:gd name="T64" fmla="*/ 48 w 73"/>
              <a:gd name="T65" fmla="*/ 0 h 8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73"/>
              <a:gd name="T100" fmla="*/ 0 h 86"/>
              <a:gd name="T101" fmla="*/ 73 w 73"/>
              <a:gd name="T102" fmla="*/ 86 h 8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73" h="86">
                <a:moveTo>
                  <a:pt x="48" y="0"/>
                </a:moveTo>
                <a:lnTo>
                  <a:pt x="48" y="0"/>
                </a:lnTo>
                <a:lnTo>
                  <a:pt x="60" y="0"/>
                </a:lnTo>
                <a:lnTo>
                  <a:pt x="72" y="0"/>
                </a:lnTo>
                <a:lnTo>
                  <a:pt x="72" y="13"/>
                </a:lnTo>
                <a:lnTo>
                  <a:pt x="72" y="25"/>
                </a:lnTo>
                <a:lnTo>
                  <a:pt x="72" y="37"/>
                </a:lnTo>
                <a:lnTo>
                  <a:pt x="72" y="49"/>
                </a:lnTo>
                <a:lnTo>
                  <a:pt x="60" y="49"/>
                </a:lnTo>
                <a:lnTo>
                  <a:pt x="60" y="61"/>
                </a:lnTo>
                <a:lnTo>
                  <a:pt x="48" y="73"/>
                </a:lnTo>
                <a:lnTo>
                  <a:pt x="48" y="85"/>
                </a:lnTo>
                <a:lnTo>
                  <a:pt x="35" y="85"/>
                </a:lnTo>
                <a:lnTo>
                  <a:pt x="24" y="85"/>
                </a:lnTo>
                <a:lnTo>
                  <a:pt x="12" y="73"/>
                </a:lnTo>
                <a:lnTo>
                  <a:pt x="0" y="73"/>
                </a:lnTo>
                <a:lnTo>
                  <a:pt x="0" y="61"/>
                </a:lnTo>
                <a:lnTo>
                  <a:pt x="0" y="49"/>
                </a:lnTo>
                <a:lnTo>
                  <a:pt x="0" y="37"/>
                </a:lnTo>
                <a:lnTo>
                  <a:pt x="0" y="25"/>
                </a:lnTo>
                <a:lnTo>
                  <a:pt x="0" y="13"/>
                </a:lnTo>
                <a:lnTo>
                  <a:pt x="0" y="0"/>
                </a:lnTo>
                <a:lnTo>
                  <a:pt x="12" y="0"/>
                </a:lnTo>
                <a:lnTo>
                  <a:pt x="24" y="0"/>
                </a:lnTo>
                <a:lnTo>
                  <a:pt x="48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23" name="Freeform 134"/>
          <p:cNvSpPr>
            <a:spLocks/>
          </p:cNvSpPr>
          <p:nvPr/>
        </p:nvSpPr>
        <p:spPr bwMode="auto">
          <a:xfrm>
            <a:off x="2960688" y="2911475"/>
            <a:ext cx="26987" cy="26988"/>
          </a:xfrm>
          <a:custGeom>
            <a:avLst/>
            <a:gdLst>
              <a:gd name="T0" fmla="*/ 16 w 17"/>
              <a:gd name="T1" fmla="*/ 16 h 17"/>
              <a:gd name="T2" fmla="*/ 16 w 17"/>
              <a:gd name="T3" fmla="*/ 16 h 17"/>
              <a:gd name="T4" fmla="*/ 16 w 17"/>
              <a:gd name="T5" fmla="*/ 16 h 17"/>
              <a:gd name="T6" fmla="*/ 16 w 17"/>
              <a:gd name="T7" fmla="*/ 16 h 17"/>
              <a:gd name="T8" fmla="*/ 0 w 17"/>
              <a:gd name="T9" fmla="*/ 0 h 17"/>
              <a:gd name="T10" fmla="*/ 0 w 17"/>
              <a:gd name="T11" fmla="*/ 0 h 17"/>
              <a:gd name="T12" fmla="*/ 0 w 17"/>
              <a:gd name="T13" fmla="*/ 0 h 17"/>
              <a:gd name="T14" fmla="*/ 0 w 17"/>
              <a:gd name="T15" fmla="*/ 16 h 17"/>
              <a:gd name="T16" fmla="*/ 0 w 17"/>
              <a:gd name="T17" fmla="*/ 16 h 17"/>
              <a:gd name="T18" fmla="*/ 0 w 17"/>
              <a:gd name="T19" fmla="*/ 16 h 17"/>
              <a:gd name="T20" fmla="*/ 0 w 17"/>
              <a:gd name="T21" fmla="*/ 16 h 17"/>
              <a:gd name="T22" fmla="*/ 0 w 17"/>
              <a:gd name="T23" fmla="*/ 16 h 17"/>
              <a:gd name="T24" fmla="*/ 0 w 17"/>
              <a:gd name="T25" fmla="*/ 16 h 17"/>
              <a:gd name="T26" fmla="*/ 0 w 17"/>
              <a:gd name="T27" fmla="*/ 16 h 17"/>
              <a:gd name="T28" fmla="*/ 0 w 17"/>
              <a:gd name="T29" fmla="*/ 16 h 17"/>
              <a:gd name="T30" fmla="*/ 16 w 17"/>
              <a:gd name="T31" fmla="*/ 16 h 17"/>
              <a:gd name="T32" fmla="*/ 16 w 17"/>
              <a:gd name="T33" fmla="*/ 16 h 17"/>
              <a:gd name="T34" fmla="*/ 16 w 17"/>
              <a:gd name="T35" fmla="*/ 16 h 1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7"/>
              <a:gd name="T55" fmla="*/ 0 h 17"/>
              <a:gd name="T56" fmla="*/ 17 w 17"/>
              <a:gd name="T57" fmla="*/ 17 h 17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7" h="17">
                <a:moveTo>
                  <a:pt x="16" y="16"/>
                </a:moveTo>
                <a:lnTo>
                  <a:pt x="16" y="16"/>
                </a:lnTo>
                <a:lnTo>
                  <a:pt x="0" y="0"/>
                </a:lnTo>
                <a:lnTo>
                  <a:pt x="0" y="16"/>
                </a:lnTo>
                <a:lnTo>
                  <a:pt x="16" y="16"/>
                </a:lnTo>
              </a:path>
            </a:pathLst>
          </a:custGeom>
          <a:solidFill>
            <a:srgbClr val="FFFFFF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24" name="Freeform 135"/>
          <p:cNvSpPr>
            <a:spLocks/>
          </p:cNvSpPr>
          <p:nvPr/>
        </p:nvSpPr>
        <p:spPr bwMode="auto">
          <a:xfrm>
            <a:off x="2740025" y="2928938"/>
            <a:ext cx="1588" cy="26987"/>
          </a:xfrm>
          <a:custGeom>
            <a:avLst/>
            <a:gdLst>
              <a:gd name="T0" fmla="*/ 0 w 1"/>
              <a:gd name="T1" fmla="*/ 16 h 17"/>
              <a:gd name="T2" fmla="*/ 0 w 1"/>
              <a:gd name="T3" fmla="*/ 16 h 17"/>
              <a:gd name="T4" fmla="*/ 0 w 1"/>
              <a:gd name="T5" fmla="*/ 16 h 17"/>
              <a:gd name="T6" fmla="*/ 0 w 1"/>
              <a:gd name="T7" fmla="*/ 0 h 17"/>
              <a:gd name="T8" fmla="*/ 0 w 1"/>
              <a:gd name="T9" fmla="*/ 0 h 17"/>
              <a:gd name="T10" fmla="*/ 0 w 1"/>
              <a:gd name="T11" fmla="*/ 0 h 17"/>
              <a:gd name="T12" fmla="*/ 0 w 1"/>
              <a:gd name="T13" fmla="*/ 0 h 17"/>
              <a:gd name="T14" fmla="*/ 0 w 1"/>
              <a:gd name="T15" fmla="*/ 0 h 17"/>
              <a:gd name="T16" fmla="*/ 0 w 1"/>
              <a:gd name="T17" fmla="*/ 16 h 17"/>
              <a:gd name="T18" fmla="*/ 0 w 1"/>
              <a:gd name="T19" fmla="*/ 16 h 17"/>
              <a:gd name="T20" fmla="*/ 0 w 1"/>
              <a:gd name="T21" fmla="*/ 16 h 17"/>
              <a:gd name="T22" fmla="*/ 0 w 1"/>
              <a:gd name="T23" fmla="*/ 16 h 17"/>
              <a:gd name="T24" fmla="*/ 0 w 1"/>
              <a:gd name="T25" fmla="*/ 16 h 17"/>
              <a:gd name="T26" fmla="*/ 0 w 1"/>
              <a:gd name="T27" fmla="*/ 16 h 17"/>
              <a:gd name="T28" fmla="*/ 0 w 1"/>
              <a:gd name="T29" fmla="*/ 16 h 17"/>
              <a:gd name="T30" fmla="*/ 0 w 1"/>
              <a:gd name="T31" fmla="*/ 16 h 17"/>
              <a:gd name="T32" fmla="*/ 0 w 1"/>
              <a:gd name="T33" fmla="*/ 16 h 17"/>
              <a:gd name="T34" fmla="*/ 0 w 1"/>
              <a:gd name="T35" fmla="*/ 16 h 1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"/>
              <a:gd name="T55" fmla="*/ 0 h 17"/>
              <a:gd name="T56" fmla="*/ 1 w 1"/>
              <a:gd name="T57" fmla="*/ 17 h 17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" h="17">
                <a:moveTo>
                  <a:pt x="0" y="16"/>
                </a:moveTo>
                <a:lnTo>
                  <a:pt x="0" y="16"/>
                </a:lnTo>
                <a:lnTo>
                  <a:pt x="0" y="0"/>
                </a:lnTo>
                <a:lnTo>
                  <a:pt x="0" y="16"/>
                </a:lnTo>
              </a:path>
            </a:pathLst>
          </a:custGeom>
          <a:solidFill>
            <a:srgbClr val="FFFFFF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25" name="Freeform 136"/>
          <p:cNvSpPr>
            <a:spLocks/>
          </p:cNvSpPr>
          <p:nvPr/>
        </p:nvSpPr>
        <p:spPr bwMode="auto">
          <a:xfrm>
            <a:off x="2606675" y="3349625"/>
            <a:ext cx="879475" cy="919163"/>
          </a:xfrm>
          <a:custGeom>
            <a:avLst/>
            <a:gdLst>
              <a:gd name="T0" fmla="*/ 24 w 554"/>
              <a:gd name="T1" fmla="*/ 0 h 579"/>
              <a:gd name="T2" fmla="*/ 84 w 554"/>
              <a:gd name="T3" fmla="*/ 12 h 579"/>
              <a:gd name="T4" fmla="*/ 144 w 554"/>
              <a:gd name="T5" fmla="*/ 23 h 579"/>
              <a:gd name="T6" fmla="*/ 180 w 554"/>
              <a:gd name="T7" fmla="*/ 72 h 579"/>
              <a:gd name="T8" fmla="*/ 229 w 554"/>
              <a:gd name="T9" fmla="*/ 120 h 579"/>
              <a:gd name="T10" fmla="*/ 253 w 554"/>
              <a:gd name="T11" fmla="*/ 192 h 579"/>
              <a:gd name="T12" fmla="*/ 264 w 554"/>
              <a:gd name="T13" fmla="*/ 252 h 579"/>
              <a:gd name="T14" fmla="*/ 264 w 554"/>
              <a:gd name="T15" fmla="*/ 276 h 579"/>
              <a:gd name="T16" fmla="*/ 264 w 554"/>
              <a:gd name="T17" fmla="*/ 312 h 579"/>
              <a:gd name="T18" fmla="*/ 289 w 554"/>
              <a:gd name="T19" fmla="*/ 325 h 579"/>
              <a:gd name="T20" fmla="*/ 349 w 554"/>
              <a:gd name="T21" fmla="*/ 349 h 579"/>
              <a:gd name="T22" fmla="*/ 409 w 554"/>
              <a:gd name="T23" fmla="*/ 396 h 579"/>
              <a:gd name="T24" fmla="*/ 469 w 554"/>
              <a:gd name="T25" fmla="*/ 445 h 579"/>
              <a:gd name="T26" fmla="*/ 518 w 554"/>
              <a:gd name="T27" fmla="*/ 481 h 579"/>
              <a:gd name="T28" fmla="*/ 542 w 554"/>
              <a:gd name="T29" fmla="*/ 517 h 579"/>
              <a:gd name="T30" fmla="*/ 542 w 554"/>
              <a:gd name="T31" fmla="*/ 553 h 579"/>
              <a:gd name="T32" fmla="*/ 529 w 554"/>
              <a:gd name="T33" fmla="*/ 553 h 579"/>
              <a:gd name="T34" fmla="*/ 518 w 554"/>
              <a:gd name="T35" fmla="*/ 565 h 579"/>
              <a:gd name="T36" fmla="*/ 505 w 554"/>
              <a:gd name="T37" fmla="*/ 541 h 579"/>
              <a:gd name="T38" fmla="*/ 482 w 554"/>
              <a:gd name="T39" fmla="*/ 517 h 579"/>
              <a:gd name="T40" fmla="*/ 469 w 554"/>
              <a:gd name="T41" fmla="*/ 517 h 579"/>
              <a:gd name="T42" fmla="*/ 469 w 554"/>
              <a:gd name="T43" fmla="*/ 529 h 579"/>
              <a:gd name="T44" fmla="*/ 493 w 554"/>
              <a:gd name="T45" fmla="*/ 541 h 579"/>
              <a:gd name="T46" fmla="*/ 505 w 554"/>
              <a:gd name="T47" fmla="*/ 553 h 579"/>
              <a:gd name="T48" fmla="*/ 529 w 554"/>
              <a:gd name="T49" fmla="*/ 565 h 579"/>
              <a:gd name="T50" fmla="*/ 553 w 554"/>
              <a:gd name="T51" fmla="*/ 529 h 579"/>
              <a:gd name="T52" fmla="*/ 542 w 554"/>
              <a:gd name="T53" fmla="*/ 505 h 579"/>
              <a:gd name="T54" fmla="*/ 518 w 554"/>
              <a:gd name="T55" fmla="*/ 469 h 579"/>
              <a:gd name="T56" fmla="*/ 493 w 554"/>
              <a:gd name="T57" fmla="*/ 433 h 579"/>
              <a:gd name="T58" fmla="*/ 445 w 554"/>
              <a:gd name="T59" fmla="*/ 396 h 579"/>
              <a:gd name="T60" fmla="*/ 373 w 554"/>
              <a:gd name="T61" fmla="*/ 349 h 579"/>
              <a:gd name="T62" fmla="*/ 313 w 554"/>
              <a:gd name="T63" fmla="*/ 312 h 579"/>
              <a:gd name="T64" fmla="*/ 289 w 554"/>
              <a:gd name="T65" fmla="*/ 312 h 579"/>
              <a:gd name="T66" fmla="*/ 277 w 554"/>
              <a:gd name="T67" fmla="*/ 276 h 579"/>
              <a:gd name="T68" fmla="*/ 277 w 554"/>
              <a:gd name="T69" fmla="*/ 216 h 579"/>
              <a:gd name="T70" fmla="*/ 264 w 554"/>
              <a:gd name="T71" fmla="*/ 156 h 579"/>
              <a:gd name="T72" fmla="*/ 240 w 554"/>
              <a:gd name="T73" fmla="*/ 108 h 579"/>
              <a:gd name="T74" fmla="*/ 204 w 554"/>
              <a:gd name="T75" fmla="*/ 60 h 579"/>
              <a:gd name="T76" fmla="*/ 156 w 554"/>
              <a:gd name="T77" fmla="*/ 23 h 579"/>
              <a:gd name="T78" fmla="*/ 120 w 554"/>
              <a:gd name="T79" fmla="*/ 12 h 579"/>
              <a:gd name="T80" fmla="*/ 60 w 554"/>
              <a:gd name="T81" fmla="*/ 0 h 579"/>
              <a:gd name="T82" fmla="*/ 0 w 554"/>
              <a:gd name="T83" fmla="*/ 0 h 579"/>
              <a:gd name="T84" fmla="*/ 0 w 554"/>
              <a:gd name="T85" fmla="*/ 0 h 57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554"/>
              <a:gd name="T130" fmla="*/ 0 h 579"/>
              <a:gd name="T131" fmla="*/ 554 w 554"/>
              <a:gd name="T132" fmla="*/ 579 h 57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554" h="579">
                <a:moveTo>
                  <a:pt x="0" y="0"/>
                </a:moveTo>
                <a:lnTo>
                  <a:pt x="0" y="0"/>
                </a:lnTo>
                <a:lnTo>
                  <a:pt x="24" y="0"/>
                </a:lnTo>
                <a:lnTo>
                  <a:pt x="48" y="0"/>
                </a:lnTo>
                <a:lnTo>
                  <a:pt x="71" y="0"/>
                </a:lnTo>
                <a:lnTo>
                  <a:pt x="84" y="12"/>
                </a:lnTo>
                <a:lnTo>
                  <a:pt x="108" y="12"/>
                </a:lnTo>
                <a:lnTo>
                  <a:pt x="133" y="23"/>
                </a:lnTo>
                <a:lnTo>
                  <a:pt x="144" y="23"/>
                </a:lnTo>
                <a:lnTo>
                  <a:pt x="156" y="36"/>
                </a:lnTo>
                <a:lnTo>
                  <a:pt x="180" y="60"/>
                </a:lnTo>
                <a:lnTo>
                  <a:pt x="180" y="72"/>
                </a:lnTo>
                <a:lnTo>
                  <a:pt x="204" y="83"/>
                </a:lnTo>
                <a:lnTo>
                  <a:pt x="216" y="96"/>
                </a:lnTo>
                <a:lnTo>
                  <a:pt x="229" y="120"/>
                </a:lnTo>
                <a:lnTo>
                  <a:pt x="229" y="132"/>
                </a:lnTo>
                <a:lnTo>
                  <a:pt x="240" y="168"/>
                </a:lnTo>
                <a:lnTo>
                  <a:pt x="253" y="192"/>
                </a:lnTo>
                <a:lnTo>
                  <a:pt x="253" y="216"/>
                </a:lnTo>
                <a:lnTo>
                  <a:pt x="264" y="228"/>
                </a:lnTo>
                <a:lnTo>
                  <a:pt x="264" y="252"/>
                </a:lnTo>
                <a:lnTo>
                  <a:pt x="264" y="265"/>
                </a:lnTo>
                <a:lnTo>
                  <a:pt x="264" y="276"/>
                </a:lnTo>
                <a:lnTo>
                  <a:pt x="264" y="289"/>
                </a:lnTo>
                <a:lnTo>
                  <a:pt x="264" y="312"/>
                </a:lnTo>
                <a:lnTo>
                  <a:pt x="277" y="312"/>
                </a:lnTo>
                <a:lnTo>
                  <a:pt x="289" y="325"/>
                </a:lnTo>
                <a:lnTo>
                  <a:pt x="300" y="325"/>
                </a:lnTo>
                <a:lnTo>
                  <a:pt x="325" y="336"/>
                </a:lnTo>
                <a:lnTo>
                  <a:pt x="349" y="349"/>
                </a:lnTo>
                <a:lnTo>
                  <a:pt x="373" y="361"/>
                </a:lnTo>
                <a:lnTo>
                  <a:pt x="385" y="372"/>
                </a:lnTo>
                <a:lnTo>
                  <a:pt x="409" y="396"/>
                </a:lnTo>
                <a:lnTo>
                  <a:pt x="433" y="421"/>
                </a:lnTo>
                <a:lnTo>
                  <a:pt x="445" y="433"/>
                </a:lnTo>
                <a:lnTo>
                  <a:pt x="469" y="445"/>
                </a:lnTo>
                <a:lnTo>
                  <a:pt x="482" y="456"/>
                </a:lnTo>
                <a:lnTo>
                  <a:pt x="493" y="456"/>
                </a:lnTo>
                <a:lnTo>
                  <a:pt x="518" y="481"/>
                </a:lnTo>
                <a:lnTo>
                  <a:pt x="518" y="493"/>
                </a:lnTo>
                <a:lnTo>
                  <a:pt x="529" y="505"/>
                </a:lnTo>
                <a:lnTo>
                  <a:pt x="542" y="517"/>
                </a:lnTo>
                <a:lnTo>
                  <a:pt x="542" y="529"/>
                </a:lnTo>
                <a:lnTo>
                  <a:pt x="542" y="541"/>
                </a:lnTo>
                <a:lnTo>
                  <a:pt x="542" y="553"/>
                </a:lnTo>
                <a:lnTo>
                  <a:pt x="529" y="553"/>
                </a:lnTo>
                <a:lnTo>
                  <a:pt x="529" y="565"/>
                </a:lnTo>
                <a:lnTo>
                  <a:pt x="518" y="565"/>
                </a:lnTo>
                <a:lnTo>
                  <a:pt x="518" y="553"/>
                </a:lnTo>
                <a:lnTo>
                  <a:pt x="518" y="541"/>
                </a:lnTo>
                <a:lnTo>
                  <a:pt x="505" y="541"/>
                </a:lnTo>
                <a:lnTo>
                  <a:pt x="505" y="529"/>
                </a:lnTo>
                <a:lnTo>
                  <a:pt x="493" y="529"/>
                </a:lnTo>
                <a:lnTo>
                  <a:pt x="482" y="517"/>
                </a:lnTo>
                <a:lnTo>
                  <a:pt x="469" y="517"/>
                </a:lnTo>
                <a:lnTo>
                  <a:pt x="469" y="529"/>
                </a:lnTo>
                <a:lnTo>
                  <a:pt x="482" y="541"/>
                </a:lnTo>
                <a:lnTo>
                  <a:pt x="493" y="541"/>
                </a:lnTo>
                <a:lnTo>
                  <a:pt x="505" y="553"/>
                </a:lnTo>
                <a:lnTo>
                  <a:pt x="518" y="565"/>
                </a:lnTo>
                <a:lnTo>
                  <a:pt x="518" y="578"/>
                </a:lnTo>
                <a:lnTo>
                  <a:pt x="529" y="565"/>
                </a:lnTo>
                <a:lnTo>
                  <a:pt x="542" y="553"/>
                </a:lnTo>
                <a:lnTo>
                  <a:pt x="553" y="553"/>
                </a:lnTo>
                <a:lnTo>
                  <a:pt x="553" y="529"/>
                </a:lnTo>
                <a:lnTo>
                  <a:pt x="553" y="517"/>
                </a:lnTo>
                <a:lnTo>
                  <a:pt x="553" y="505"/>
                </a:lnTo>
                <a:lnTo>
                  <a:pt x="542" y="505"/>
                </a:lnTo>
                <a:lnTo>
                  <a:pt x="542" y="493"/>
                </a:lnTo>
                <a:lnTo>
                  <a:pt x="529" y="481"/>
                </a:lnTo>
                <a:lnTo>
                  <a:pt x="518" y="469"/>
                </a:lnTo>
                <a:lnTo>
                  <a:pt x="518" y="456"/>
                </a:lnTo>
                <a:lnTo>
                  <a:pt x="493" y="433"/>
                </a:lnTo>
                <a:lnTo>
                  <a:pt x="469" y="421"/>
                </a:lnTo>
                <a:lnTo>
                  <a:pt x="458" y="409"/>
                </a:lnTo>
                <a:lnTo>
                  <a:pt x="445" y="396"/>
                </a:lnTo>
                <a:lnTo>
                  <a:pt x="422" y="361"/>
                </a:lnTo>
                <a:lnTo>
                  <a:pt x="397" y="361"/>
                </a:lnTo>
                <a:lnTo>
                  <a:pt x="373" y="349"/>
                </a:lnTo>
                <a:lnTo>
                  <a:pt x="360" y="325"/>
                </a:lnTo>
                <a:lnTo>
                  <a:pt x="325" y="312"/>
                </a:lnTo>
                <a:lnTo>
                  <a:pt x="313" y="312"/>
                </a:lnTo>
                <a:lnTo>
                  <a:pt x="300" y="312"/>
                </a:lnTo>
                <a:lnTo>
                  <a:pt x="289" y="312"/>
                </a:lnTo>
                <a:lnTo>
                  <a:pt x="289" y="300"/>
                </a:lnTo>
                <a:lnTo>
                  <a:pt x="277" y="289"/>
                </a:lnTo>
                <a:lnTo>
                  <a:pt x="277" y="276"/>
                </a:lnTo>
                <a:lnTo>
                  <a:pt x="277" y="265"/>
                </a:lnTo>
                <a:lnTo>
                  <a:pt x="277" y="252"/>
                </a:lnTo>
                <a:lnTo>
                  <a:pt x="277" y="216"/>
                </a:lnTo>
                <a:lnTo>
                  <a:pt x="277" y="205"/>
                </a:lnTo>
                <a:lnTo>
                  <a:pt x="277" y="180"/>
                </a:lnTo>
                <a:lnTo>
                  <a:pt x="264" y="156"/>
                </a:lnTo>
                <a:lnTo>
                  <a:pt x="253" y="145"/>
                </a:lnTo>
                <a:lnTo>
                  <a:pt x="253" y="120"/>
                </a:lnTo>
                <a:lnTo>
                  <a:pt x="240" y="108"/>
                </a:lnTo>
                <a:lnTo>
                  <a:pt x="229" y="83"/>
                </a:lnTo>
                <a:lnTo>
                  <a:pt x="216" y="72"/>
                </a:lnTo>
                <a:lnTo>
                  <a:pt x="204" y="60"/>
                </a:lnTo>
                <a:lnTo>
                  <a:pt x="180" y="48"/>
                </a:lnTo>
                <a:lnTo>
                  <a:pt x="180" y="36"/>
                </a:lnTo>
                <a:lnTo>
                  <a:pt x="156" y="23"/>
                </a:lnTo>
                <a:lnTo>
                  <a:pt x="133" y="23"/>
                </a:lnTo>
                <a:lnTo>
                  <a:pt x="133" y="12"/>
                </a:lnTo>
                <a:lnTo>
                  <a:pt x="120" y="12"/>
                </a:lnTo>
                <a:lnTo>
                  <a:pt x="96" y="0"/>
                </a:lnTo>
                <a:lnTo>
                  <a:pt x="84" y="0"/>
                </a:lnTo>
                <a:lnTo>
                  <a:pt x="60" y="0"/>
                </a:lnTo>
                <a:lnTo>
                  <a:pt x="48" y="0"/>
                </a:lnTo>
                <a:lnTo>
                  <a:pt x="3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26" name="Freeform 137"/>
          <p:cNvSpPr>
            <a:spLocks/>
          </p:cNvSpPr>
          <p:nvPr/>
        </p:nvSpPr>
        <p:spPr bwMode="auto">
          <a:xfrm>
            <a:off x="2930525" y="3825875"/>
            <a:ext cx="384175" cy="346075"/>
          </a:xfrm>
          <a:custGeom>
            <a:avLst/>
            <a:gdLst>
              <a:gd name="T0" fmla="*/ 241 w 242"/>
              <a:gd name="T1" fmla="*/ 205 h 218"/>
              <a:gd name="T2" fmla="*/ 229 w 242"/>
              <a:gd name="T3" fmla="*/ 193 h 218"/>
              <a:gd name="T4" fmla="*/ 229 w 242"/>
              <a:gd name="T5" fmla="*/ 169 h 218"/>
              <a:gd name="T6" fmla="*/ 218 w 242"/>
              <a:gd name="T7" fmla="*/ 156 h 218"/>
              <a:gd name="T8" fmla="*/ 193 w 242"/>
              <a:gd name="T9" fmla="*/ 145 h 218"/>
              <a:gd name="T10" fmla="*/ 169 w 242"/>
              <a:gd name="T11" fmla="*/ 133 h 218"/>
              <a:gd name="T12" fmla="*/ 145 w 242"/>
              <a:gd name="T13" fmla="*/ 109 h 218"/>
              <a:gd name="T14" fmla="*/ 121 w 242"/>
              <a:gd name="T15" fmla="*/ 109 h 218"/>
              <a:gd name="T16" fmla="*/ 121 w 242"/>
              <a:gd name="T17" fmla="*/ 96 h 218"/>
              <a:gd name="T18" fmla="*/ 85 w 242"/>
              <a:gd name="T19" fmla="*/ 61 h 218"/>
              <a:gd name="T20" fmla="*/ 73 w 242"/>
              <a:gd name="T21" fmla="*/ 61 h 218"/>
              <a:gd name="T22" fmla="*/ 73 w 242"/>
              <a:gd name="T23" fmla="*/ 36 h 218"/>
              <a:gd name="T24" fmla="*/ 49 w 242"/>
              <a:gd name="T25" fmla="*/ 25 h 218"/>
              <a:gd name="T26" fmla="*/ 49 w 242"/>
              <a:gd name="T27" fmla="*/ 36 h 218"/>
              <a:gd name="T28" fmla="*/ 49 w 242"/>
              <a:gd name="T29" fmla="*/ 49 h 218"/>
              <a:gd name="T30" fmla="*/ 49 w 242"/>
              <a:gd name="T31" fmla="*/ 49 h 218"/>
              <a:gd name="T32" fmla="*/ 49 w 242"/>
              <a:gd name="T33" fmla="*/ 25 h 218"/>
              <a:gd name="T34" fmla="*/ 49 w 242"/>
              <a:gd name="T35" fmla="*/ 12 h 218"/>
              <a:gd name="T36" fmla="*/ 49 w 242"/>
              <a:gd name="T37" fmla="*/ 12 h 218"/>
              <a:gd name="T38" fmla="*/ 25 w 242"/>
              <a:gd name="T39" fmla="*/ 12 h 218"/>
              <a:gd name="T40" fmla="*/ 0 w 242"/>
              <a:gd name="T41" fmla="*/ 0 h 218"/>
              <a:gd name="T42" fmla="*/ 0 w 242"/>
              <a:gd name="T43" fmla="*/ 12 h 218"/>
              <a:gd name="T44" fmla="*/ 0 w 242"/>
              <a:gd name="T45" fmla="*/ 12 h 218"/>
              <a:gd name="T46" fmla="*/ 25 w 242"/>
              <a:gd name="T47" fmla="*/ 12 h 218"/>
              <a:gd name="T48" fmla="*/ 25 w 242"/>
              <a:gd name="T49" fmla="*/ 12 h 218"/>
              <a:gd name="T50" fmla="*/ 36 w 242"/>
              <a:gd name="T51" fmla="*/ 25 h 218"/>
              <a:gd name="T52" fmla="*/ 25 w 242"/>
              <a:gd name="T53" fmla="*/ 36 h 218"/>
              <a:gd name="T54" fmla="*/ 25 w 242"/>
              <a:gd name="T55" fmla="*/ 49 h 218"/>
              <a:gd name="T56" fmla="*/ 36 w 242"/>
              <a:gd name="T57" fmla="*/ 49 h 218"/>
              <a:gd name="T58" fmla="*/ 73 w 242"/>
              <a:gd name="T59" fmla="*/ 61 h 218"/>
              <a:gd name="T60" fmla="*/ 85 w 242"/>
              <a:gd name="T61" fmla="*/ 96 h 218"/>
              <a:gd name="T62" fmla="*/ 121 w 242"/>
              <a:gd name="T63" fmla="*/ 109 h 218"/>
              <a:gd name="T64" fmla="*/ 133 w 242"/>
              <a:gd name="T65" fmla="*/ 121 h 218"/>
              <a:gd name="T66" fmla="*/ 156 w 242"/>
              <a:gd name="T67" fmla="*/ 133 h 218"/>
              <a:gd name="T68" fmla="*/ 169 w 242"/>
              <a:gd name="T69" fmla="*/ 156 h 218"/>
              <a:gd name="T70" fmla="*/ 205 w 242"/>
              <a:gd name="T71" fmla="*/ 156 h 218"/>
              <a:gd name="T72" fmla="*/ 218 w 242"/>
              <a:gd name="T73" fmla="*/ 156 h 218"/>
              <a:gd name="T74" fmla="*/ 218 w 242"/>
              <a:gd name="T75" fmla="*/ 181 h 218"/>
              <a:gd name="T76" fmla="*/ 229 w 242"/>
              <a:gd name="T77" fmla="*/ 193 h 218"/>
              <a:gd name="T78" fmla="*/ 241 w 242"/>
              <a:gd name="T79" fmla="*/ 217 h 218"/>
              <a:gd name="T80" fmla="*/ 241 w 242"/>
              <a:gd name="T81" fmla="*/ 205 h 21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42"/>
              <a:gd name="T124" fmla="*/ 0 h 218"/>
              <a:gd name="T125" fmla="*/ 242 w 242"/>
              <a:gd name="T126" fmla="*/ 218 h 218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42" h="218">
                <a:moveTo>
                  <a:pt x="241" y="205"/>
                </a:moveTo>
                <a:lnTo>
                  <a:pt x="241" y="205"/>
                </a:lnTo>
                <a:lnTo>
                  <a:pt x="229" y="193"/>
                </a:lnTo>
                <a:lnTo>
                  <a:pt x="229" y="181"/>
                </a:lnTo>
                <a:lnTo>
                  <a:pt x="229" y="169"/>
                </a:lnTo>
                <a:lnTo>
                  <a:pt x="218" y="156"/>
                </a:lnTo>
                <a:lnTo>
                  <a:pt x="205" y="156"/>
                </a:lnTo>
                <a:lnTo>
                  <a:pt x="193" y="145"/>
                </a:lnTo>
                <a:lnTo>
                  <a:pt x="169" y="145"/>
                </a:lnTo>
                <a:lnTo>
                  <a:pt x="169" y="133"/>
                </a:lnTo>
                <a:lnTo>
                  <a:pt x="156" y="121"/>
                </a:lnTo>
                <a:lnTo>
                  <a:pt x="145" y="109"/>
                </a:lnTo>
                <a:lnTo>
                  <a:pt x="133" y="109"/>
                </a:lnTo>
                <a:lnTo>
                  <a:pt x="121" y="109"/>
                </a:lnTo>
                <a:lnTo>
                  <a:pt x="121" y="96"/>
                </a:lnTo>
                <a:lnTo>
                  <a:pt x="96" y="85"/>
                </a:lnTo>
                <a:lnTo>
                  <a:pt x="85" y="61"/>
                </a:lnTo>
                <a:lnTo>
                  <a:pt x="73" y="61"/>
                </a:lnTo>
                <a:lnTo>
                  <a:pt x="73" y="49"/>
                </a:lnTo>
                <a:lnTo>
                  <a:pt x="73" y="36"/>
                </a:lnTo>
                <a:lnTo>
                  <a:pt x="49" y="25"/>
                </a:lnTo>
                <a:lnTo>
                  <a:pt x="36" y="25"/>
                </a:lnTo>
                <a:lnTo>
                  <a:pt x="49" y="36"/>
                </a:lnTo>
                <a:lnTo>
                  <a:pt x="49" y="49"/>
                </a:lnTo>
                <a:lnTo>
                  <a:pt x="49" y="36"/>
                </a:lnTo>
                <a:lnTo>
                  <a:pt x="49" y="25"/>
                </a:lnTo>
                <a:lnTo>
                  <a:pt x="49" y="12"/>
                </a:lnTo>
                <a:lnTo>
                  <a:pt x="36" y="12"/>
                </a:lnTo>
                <a:lnTo>
                  <a:pt x="25" y="12"/>
                </a:lnTo>
                <a:lnTo>
                  <a:pt x="0" y="0"/>
                </a:lnTo>
                <a:lnTo>
                  <a:pt x="0" y="12"/>
                </a:lnTo>
                <a:lnTo>
                  <a:pt x="12" y="12"/>
                </a:lnTo>
                <a:lnTo>
                  <a:pt x="25" y="12"/>
                </a:lnTo>
                <a:lnTo>
                  <a:pt x="36" y="25"/>
                </a:lnTo>
                <a:lnTo>
                  <a:pt x="25" y="25"/>
                </a:lnTo>
                <a:lnTo>
                  <a:pt x="25" y="36"/>
                </a:lnTo>
                <a:lnTo>
                  <a:pt x="25" y="49"/>
                </a:lnTo>
                <a:lnTo>
                  <a:pt x="36" y="49"/>
                </a:lnTo>
                <a:lnTo>
                  <a:pt x="49" y="61"/>
                </a:lnTo>
                <a:lnTo>
                  <a:pt x="73" y="61"/>
                </a:lnTo>
                <a:lnTo>
                  <a:pt x="73" y="85"/>
                </a:lnTo>
                <a:lnTo>
                  <a:pt x="85" y="96"/>
                </a:lnTo>
                <a:lnTo>
                  <a:pt x="109" y="109"/>
                </a:lnTo>
                <a:lnTo>
                  <a:pt x="121" y="109"/>
                </a:lnTo>
                <a:lnTo>
                  <a:pt x="133" y="109"/>
                </a:lnTo>
                <a:lnTo>
                  <a:pt x="133" y="121"/>
                </a:lnTo>
                <a:lnTo>
                  <a:pt x="145" y="121"/>
                </a:lnTo>
                <a:lnTo>
                  <a:pt x="156" y="133"/>
                </a:lnTo>
                <a:lnTo>
                  <a:pt x="169" y="145"/>
                </a:lnTo>
                <a:lnTo>
                  <a:pt x="169" y="156"/>
                </a:lnTo>
                <a:lnTo>
                  <a:pt x="181" y="156"/>
                </a:lnTo>
                <a:lnTo>
                  <a:pt x="205" y="156"/>
                </a:lnTo>
                <a:lnTo>
                  <a:pt x="218" y="156"/>
                </a:lnTo>
                <a:lnTo>
                  <a:pt x="218" y="169"/>
                </a:lnTo>
                <a:lnTo>
                  <a:pt x="218" y="181"/>
                </a:lnTo>
                <a:lnTo>
                  <a:pt x="229" y="193"/>
                </a:lnTo>
                <a:lnTo>
                  <a:pt x="241" y="205"/>
                </a:lnTo>
                <a:lnTo>
                  <a:pt x="241" y="217"/>
                </a:lnTo>
                <a:lnTo>
                  <a:pt x="241" y="205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27" name="Freeform 138"/>
          <p:cNvSpPr>
            <a:spLocks/>
          </p:cNvSpPr>
          <p:nvPr/>
        </p:nvSpPr>
        <p:spPr bwMode="auto">
          <a:xfrm>
            <a:off x="2260600" y="3138488"/>
            <a:ext cx="1035050" cy="1204912"/>
          </a:xfrm>
          <a:custGeom>
            <a:avLst/>
            <a:gdLst>
              <a:gd name="T0" fmla="*/ 447 w 652"/>
              <a:gd name="T1" fmla="*/ 494 h 759"/>
              <a:gd name="T2" fmla="*/ 458 w 652"/>
              <a:gd name="T3" fmla="*/ 542 h 759"/>
              <a:gd name="T4" fmla="*/ 507 w 652"/>
              <a:gd name="T5" fmla="*/ 589 h 759"/>
              <a:gd name="T6" fmla="*/ 543 w 652"/>
              <a:gd name="T7" fmla="*/ 602 h 759"/>
              <a:gd name="T8" fmla="*/ 543 w 652"/>
              <a:gd name="T9" fmla="*/ 638 h 759"/>
              <a:gd name="T10" fmla="*/ 603 w 652"/>
              <a:gd name="T11" fmla="*/ 662 h 759"/>
              <a:gd name="T12" fmla="*/ 640 w 652"/>
              <a:gd name="T13" fmla="*/ 711 h 759"/>
              <a:gd name="T14" fmla="*/ 640 w 652"/>
              <a:gd name="T15" fmla="*/ 734 h 759"/>
              <a:gd name="T16" fmla="*/ 615 w 652"/>
              <a:gd name="T17" fmla="*/ 734 h 759"/>
              <a:gd name="T18" fmla="*/ 567 w 652"/>
              <a:gd name="T19" fmla="*/ 734 h 759"/>
              <a:gd name="T20" fmla="*/ 482 w 652"/>
              <a:gd name="T21" fmla="*/ 722 h 759"/>
              <a:gd name="T22" fmla="*/ 387 w 652"/>
              <a:gd name="T23" fmla="*/ 638 h 759"/>
              <a:gd name="T24" fmla="*/ 326 w 652"/>
              <a:gd name="T25" fmla="*/ 542 h 759"/>
              <a:gd name="T26" fmla="*/ 326 w 652"/>
              <a:gd name="T27" fmla="*/ 518 h 759"/>
              <a:gd name="T28" fmla="*/ 302 w 652"/>
              <a:gd name="T29" fmla="*/ 482 h 759"/>
              <a:gd name="T30" fmla="*/ 254 w 652"/>
              <a:gd name="T31" fmla="*/ 445 h 759"/>
              <a:gd name="T32" fmla="*/ 194 w 652"/>
              <a:gd name="T33" fmla="*/ 373 h 759"/>
              <a:gd name="T34" fmla="*/ 158 w 652"/>
              <a:gd name="T35" fmla="*/ 301 h 759"/>
              <a:gd name="T36" fmla="*/ 158 w 652"/>
              <a:gd name="T37" fmla="*/ 253 h 759"/>
              <a:gd name="T38" fmla="*/ 182 w 652"/>
              <a:gd name="T39" fmla="*/ 193 h 759"/>
              <a:gd name="T40" fmla="*/ 133 w 652"/>
              <a:gd name="T41" fmla="*/ 169 h 759"/>
              <a:gd name="T42" fmla="*/ 145 w 652"/>
              <a:gd name="T43" fmla="*/ 181 h 759"/>
              <a:gd name="T44" fmla="*/ 122 w 652"/>
              <a:gd name="T45" fmla="*/ 156 h 759"/>
              <a:gd name="T46" fmla="*/ 25 w 652"/>
              <a:gd name="T47" fmla="*/ 96 h 759"/>
              <a:gd name="T48" fmla="*/ 13 w 652"/>
              <a:gd name="T49" fmla="*/ 85 h 759"/>
              <a:gd name="T50" fmla="*/ 13 w 652"/>
              <a:gd name="T51" fmla="*/ 60 h 759"/>
              <a:gd name="T52" fmla="*/ 49 w 652"/>
              <a:gd name="T53" fmla="*/ 36 h 759"/>
              <a:gd name="T54" fmla="*/ 25 w 652"/>
              <a:gd name="T55" fmla="*/ 12 h 759"/>
              <a:gd name="T56" fmla="*/ 13 w 652"/>
              <a:gd name="T57" fmla="*/ 0 h 759"/>
              <a:gd name="T58" fmla="*/ 13 w 652"/>
              <a:gd name="T59" fmla="*/ 25 h 759"/>
              <a:gd name="T60" fmla="*/ 37 w 652"/>
              <a:gd name="T61" fmla="*/ 36 h 759"/>
              <a:gd name="T62" fmla="*/ 13 w 652"/>
              <a:gd name="T63" fmla="*/ 49 h 759"/>
              <a:gd name="T64" fmla="*/ 0 w 652"/>
              <a:gd name="T65" fmla="*/ 72 h 759"/>
              <a:gd name="T66" fmla="*/ 0 w 652"/>
              <a:gd name="T67" fmla="*/ 96 h 759"/>
              <a:gd name="T68" fmla="*/ 109 w 652"/>
              <a:gd name="T69" fmla="*/ 145 h 759"/>
              <a:gd name="T70" fmla="*/ 133 w 652"/>
              <a:gd name="T71" fmla="*/ 169 h 759"/>
              <a:gd name="T72" fmla="*/ 133 w 652"/>
              <a:gd name="T73" fmla="*/ 181 h 759"/>
              <a:gd name="T74" fmla="*/ 169 w 652"/>
              <a:gd name="T75" fmla="*/ 193 h 759"/>
              <a:gd name="T76" fmla="*/ 169 w 652"/>
              <a:gd name="T77" fmla="*/ 181 h 759"/>
              <a:gd name="T78" fmla="*/ 145 w 652"/>
              <a:gd name="T79" fmla="*/ 241 h 759"/>
              <a:gd name="T80" fmla="*/ 145 w 652"/>
              <a:gd name="T81" fmla="*/ 313 h 759"/>
              <a:gd name="T82" fmla="*/ 182 w 652"/>
              <a:gd name="T83" fmla="*/ 398 h 759"/>
              <a:gd name="T84" fmla="*/ 242 w 652"/>
              <a:gd name="T85" fmla="*/ 445 h 759"/>
              <a:gd name="T86" fmla="*/ 289 w 652"/>
              <a:gd name="T87" fmla="*/ 494 h 759"/>
              <a:gd name="T88" fmla="*/ 302 w 652"/>
              <a:gd name="T89" fmla="*/ 529 h 759"/>
              <a:gd name="T90" fmla="*/ 302 w 652"/>
              <a:gd name="T91" fmla="*/ 554 h 759"/>
              <a:gd name="T92" fmla="*/ 362 w 652"/>
              <a:gd name="T93" fmla="*/ 650 h 759"/>
              <a:gd name="T94" fmla="*/ 471 w 652"/>
              <a:gd name="T95" fmla="*/ 734 h 759"/>
              <a:gd name="T96" fmla="*/ 555 w 652"/>
              <a:gd name="T97" fmla="*/ 758 h 759"/>
              <a:gd name="T98" fmla="*/ 591 w 652"/>
              <a:gd name="T99" fmla="*/ 758 h 759"/>
              <a:gd name="T100" fmla="*/ 651 w 652"/>
              <a:gd name="T101" fmla="*/ 747 h 759"/>
              <a:gd name="T102" fmla="*/ 640 w 652"/>
              <a:gd name="T103" fmla="*/ 686 h 759"/>
              <a:gd name="T104" fmla="*/ 615 w 652"/>
              <a:gd name="T105" fmla="*/ 650 h 759"/>
              <a:gd name="T106" fmla="*/ 555 w 652"/>
              <a:gd name="T107" fmla="*/ 638 h 759"/>
              <a:gd name="T108" fmla="*/ 567 w 652"/>
              <a:gd name="T109" fmla="*/ 626 h 759"/>
              <a:gd name="T110" fmla="*/ 543 w 652"/>
              <a:gd name="T111" fmla="*/ 589 h 759"/>
              <a:gd name="T112" fmla="*/ 495 w 652"/>
              <a:gd name="T113" fmla="*/ 554 h 759"/>
              <a:gd name="T114" fmla="*/ 447 w 652"/>
              <a:gd name="T115" fmla="*/ 518 h 759"/>
              <a:gd name="T116" fmla="*/ 447 w 652"/>
              <a:gd name="T117" fmla="*/ 494 h 759"/>
              <a:gd name="T118" fmla="*/ 434 w 652"/>
              <a:gd name="T119" fmla="*/ 469 h 75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652"/>
              <a:gd name="T181" fmla="*/ 0 h 759"/>
              <a:gd name="T182" fmla="*/ 652 w 652"/>
              <a:gd name="T183" fmla="*/ 759 h 75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652" h="759">
                <a:moveTo>
                  <a:pt x="434" y="469"/>
                </a:moveTo>
                <a:lnTo>
                  <a:pt x="434" y="469"/>
                </a:lnTo>
                <a:lnTo>
                  <a:pt x="434" y="482"/>
                </a:lnTo>
                <a:lnTo>
                  <a:pt x="447" y="482"/>
                </a:lnTo>
                <a:lnTo>
                  <a:pt x="447" y="494"/>
                </a:lnTo>
                <a:lnTo>
                  <a:pt x="434" y="529"/>
                </a:lnTo>
                <a:lnTo>
                  <a:pt x="447" y="542"/>
                </a:lnTo>
                <a:lnTo>
                  <a:pt x="458" y="542"/>
                </a:lnTo>
                <a:lnTo>
                  <a:pt x="471" y="554"/>
                </a:lnTo>
                <a:lnTo>
                  <a:pt x="495" y="566"/>
                </a:lnTo>
                <a:lnTo>
                  <a:pt x="495" y="589"/>
                </a:lnTo>
                <a:lnTo>
                  <a:pt x="507" y="589"/>
                </a:lnTo>
                <a:lnTo>
                  <a:pt x="518" y="589"/>
                </a:lnTo>
                <a:lnTo>
                  <a:pt x="531" y="589"/>
                </a:lnTo>
                <a:lnTo>
                  <a:pt x="543" y="589"/>
                </a:lnTo>
                <a:lnTo>
                  <a:pt x="543" y="602"/>
                </a:lnTo>
                <a:lnTo>
                  <a:pt x="543" y="614"/>
                </a:lnTo>
                <a:lnTo>
                  <a:pt x="543" y="638"/>
                </a:lnTo>
                <a:lnTo>
                  <a:pt x="555" y="650"/>
                </a:lnTo>
                <a:lnTo>
                  <a:pt x="578" y="650"/>
                </a:lnTo>
                <a:lnTo>
                  <a:pt x="591" y="650"/>
                </a:lnTo>
                <a:lnTo>
                  <a:pt x="591" y="662"/>
                </a:lnTo>
                <a:lnTo>
                  <a:pt x="603" y="662"/>
                </a:lnTo>
                <a:lnTo>
                  <a:pt x="603" y="686"/>
                </a:lnTo>
                <a:lnTo>
                  <a:pt x="615" y="686"/>
                </a:lnTo>
                <a:lnTo>
                  <a:pt x="627" y="698"/>
                </a:lnTo>
                <a:lnTo>
                  <a:pt x="640" y="711"/>
                </a:lnTo>
                <a:lnTo>
                  <a:pt x="640" y="722"/>
                </a:lnTo>
                <a:lnTo>
                  <a:pt x="640" y="734"/>
                </a:lnTo>
                <a:lnTo>
                  <a:pt x="627" y="734"/>
                </a:lnTo>
                <a:lnTo>
                  <a:pt x="615" y="734"/>
                </a:lnTo>
                <a:lnTo>
                  <a:pt x="603" y="734"/>
                </a:lnTo>
                <a:lnTo>
                  <a:pt x="591" y="734"/>
                </a:lnTo>
                <a:lnTo>
                  <a:pt x="567" y="734"/>
                </a:lnTo>
                <a:lnTo>
                  <a:pt x="555" y="734"/>
                </a:lnTo>
                <a:lnTo>
                  <a:pt x="543" y="734"/>
                </a:lnTo>
                <a:lnTo>
                  <a:pt x="518" y="734"/>
                </a:lnTo>
                <a:lnTo>
                  <a:pt x="495" y="734"/>
                </a:lnTo>
                <a:lnTo>
                  <a:pt x="482" y="722"/>
                </a:lnTo>
                <a:lnTo>
                  <a:pt x="458" y="698"/>
                </a:lnTo>
                <a:lnTo>
                  <a:pt x="447" y="686"/>
                </a:lnTo>
                <a:lnTo>
                  <a:pt x="422" y="686"/>
                </a:lnTo>
                <a:lnTo>
                  <a:pt x="398" y="638"/>
                </a:lnTo>
                <a:lnTo>
                  <a:pt x="387" y="638"/>
                </a:lnTo>
                <a:lnTo>
                  <a:pt x="374" y="626"/>
                </a:lnTo>
                <a:lnTo>
                  <a:pt x="351" y="602"/>
                </a:lnTo>
                <a:lnTo>
                  <a:pt x="338" y="578"/>
                </a:lnTo>
                <a:lnTo>
                  <a:pt x="326" y="554"/>
                </a:lnTo>
                <a:lnTo>
                  <a:pt x="326" y="542"/>
                </a:lnTo>
                <a:lnTo>
                  <a:pt x="326" y="529"/>
                </a:lnTo>
                <a:lnTo>
                  <a:pt x="326" y="518"/>
                </a:lnTo>
                <a:lnTo>
                  <a:pt x="326" y="505"/>
                </a:lnTo>
                <a:lnTo>
                  <a:pt x="314" y="494"/>
                </a:lnTo>
                <a:lnTo>
                  <a:pt x="302" y="494"/>
                </a:lnTo>
                <a:lnTo>
                  <a:pt x="302" y="482"/>
                </a:lnTo>
                <a:lnTo>
                  <a:pt x="289" y="469"/>
                </a:lnTo>
                <a:lnTo>
                  <a:pt x="289" y="458"/>
                </a:lnTo>
                <a:lnTo>
                  <a:pt x="266" y="445"/>
                </a:lnTo>
                <a:lnTo>
                  <a:pt x="254" y="445"/>
                </a:lnTo>
                <a:lnTo>
                  <a:pt x="242" y="422"/>
                </a:lnTo>
                <a:lnTo>
                  <a:pt x="218" y="409"/>
                </a:lnTo>
                <a:lnTo>
                  <a:pt x="206" y="398"/>
                </a:lnTo>
                <a:lnTo>
                  <a:pt x="194" y="373"/>
                </a:lnTo>
                <a:lnTo>
                  <a:pt x="182" y="361"/>
                </a:lnTo>
                <a:lnTo>
                  <a:pt x="182" y="349"/>
                </a:lnTo>
                <a:lnTo>
                  <a:pt x="169" y="338"/>
                </a:lnTo>
                <a:lnTo>
                  <a:pt x="158" y="325"/>
                </a:lnTo>
                <a:lnTo>
                  <a:pt x="158" y="301"/>
                </a:lnTo>
                <a:lnTo>
                  <a:pt x="158" y="289"/>
                </a:lnTo>
                <a:lnTo>
                  <a:pt x="158" y="265"/>
                </a:lnTo>
                <a:lnTo>
                  <a:pt x="158" y="253"/>
                </a:lnTo>
                <a:lnTo>
                  <a:pt x="158" y="229"/>
                </a:lnTo>
                <a:lnTo>
                  <a:pt x="169" y="216"/>
                </a:lnTo>
                <a:lnTo>
                  <a:pt x="169" y="205"/>
                </a:lnTo>
                <a:lnTo>
                  <a:pt x="182" y="193"/>
                </a:lnTo>
                <a:lnTo>
                  <a:pt x="182" y="181"/>
                </a:lnTo>
                <a:lnTo>
                  <a:pt x="158" y="169"/>
                </a:lnTo>
                <a:lnTo>
                  <a:pt x="133" y="169"/>
                </a:lnTo>
                <a:lnTo>
                  <a:pt x="133" y="181"/>
                </a:lnTo>
                <a:lnTo>
                  <a:pt x="145" y="181"/>
                </a:lnTo>
                <a:lnTo>
                  <a:pt x="145" y="169"/>
                </a:lnTo>
                <a:lnTo>
                  <a:pt x="133" y="156"/>
                </a:lnTo>
                <a:lnTo>
                  <a:pt x="122" y="156"/>
                </a:lnTo>
                <a:lnTo>
                  <a:pt x="109" y="145"/>
                </a:lnTo>
                <a:lnTo>
                  <a:pt x="98" y="133"/>
                </a:lnTo>
                <a:lnTo>
                  <a:pt x="73" y="120"/>
                </a:lnTo>
                <a:lnTo>
                  <a:pt x="62" y="109"/>
                </a:lnTo>
                <a:lnTo>
                  <a:pt x="25" y="96"/>
                </a:lnTo>
                <a:lnTo>
                  <a:pt x="13" y="96"/>
                </a:lnTo>
                <a:lnTo>
                  <a:pt x="13" y="85"/>
                </a:lnTo>
                <a:lnTo>
                  <a:pt x="0" y="85"/>
                </a:lnTo>
                <a:lnTo>
                  <a:pt x="13" y="85"/>
                </a:lnTo>
                <a:lnTo>
                  <a:pt x="13" y="96"/>
                </a:lnTo>
                <a:lnTo>
                  <a:pt x="13" y="72"/>
                </a:lnTo>
                <a:lnTo>
                  <a:pt x="13" y="60"/>
                </a:lnTo>
                <a:lnTo>
                  <a:pt x="37" y="60"/>
                </a:lnTo>
                <a:lnTo>
                  <a:pt x="37" y="49"/>
                </a:lnTo>
                <a:lnTo>
                  <a:pt x="49" y="49"/>
                </a:lnTo>
                <a:lnTo>
                  <a:pt x="49" y="36"/>
                </a:lnTo>
                <a:lnTo>
                  <a:pt x="49" y="25"/>
                </a:lnTo>
                <a:lnTo>
                  <a:pt x="37" y="25"/>
                </a:lnTo>
                <a:lnTo>
                  <a:pt x="25" y="12"/>
                </a:lnTo>
                <a:lnTo>
                  <a:pt x="13" y="12"/>
                </a:lnTo>
                <a:lnTo>
                  <a:pt x="13" y="0"/>
                </a:lnTo>
                <a:lnTo>
                  <a:pt x="13" y="12"/>
                </a:lnTo>
                <a:lnTo>
                  <a:pt x="13" y="25"/>
                </a:lnTo>
                <a:lnTo>
                  <a:pt x="25" y="36"/>
                </a:lnTo>
                <a:lnTo>
                  <a:pt x="37" y="49"/>
                </a:lnTo>
                <a:lnTo>
                  <a:pt x="37" y="36"/>
                </a:lnTo>
                <a:lnTo>
                  <a:pt x="25" y="36"/>
                </a:lnTo>
                <a:lnTo>
                  <a:pt x="13" y="49"/>
                </a:lnTo>
                <a:lnTo>
                  <a:pt x="13" y="60"/>
                </a:lnTo>
                <a:lnTo>
                  <a:pt x="0" y="60"/>
                </a:lnTo>
                <a:lnTo>
                  <a:pt x="0" y="72"/>
                </a:lnTo>
                <a:lnTo>
                  <a:pt x="0" y="85"/>
                </a:lnTo>
                <a:lnTo>
                  <a:pt x="0" y="96"/>
                </a:lnTo>
                <a:lnTo>
                  <a:pt x="25" y="109"/>
                </a:lnTo>
                <a:lnTo>
                  <a:pt x="49" y="109"/>
                </a:lnTo>
                <a:lnTo>
                  <a:pt x="62" y="120"/>
                </a:lnTo>
                <a:lnTo>
                  <a:pt x="85" y="133"/>
                </a:lnTo>
                <a:lnTo>
                  <a:pt x="109" y="145"/>
                </a:lnTo>
                <a:lnTo>
                  <a:pt x="109" y="156"/>
                </a:lnTo>
                <a:lnTo>
                  <a:pt x="122" y="156"/>
                </a:lnTo>
                <a:lnTo>
                  <a:pt x="122" y="169"/>
                </a:lnTo>
                <a:lnTo>
                  <a:pt x="133" y="169"/>
                </a:lnTo>
                <a:lnTo>
                  <a:pt x="133" y="181"/>
                </a:lnTo>
                <a:lnTo>
                  <a:pt x="122" y="181"/>
                </a:lnTo>
                <a:lnTo>
                  <a:pt x="133" y="181"/>
                </a:lnTo>
                <a:lnTo>
                  <a:pt x="145" y="181"/>
                </a:lnTo>
                <a:lnTo>
                  <a:pt x="158" y="181"/>
                </a:lnTo>
                <a:lnTo>
                  <a:pt x="169" y="193"/>
                </a:lnTo>
                <a:lnTo>
                  <a:pt x="169" y="181"/>
                </a:lnTo>
                <a:lnTo>
                  <a:pt x="158" y="205"/>
                </a:lnTo>
                <a:lnTo>
                  <a:pt x="158" y="229"/>
                </a:lnTo>
                <a:lnTo>
                  <a:pt x="145" y="241"/>
                </a:lnTo>
                <a:lnTo>
                  <a:pt x="145" y="253"/>
                </a:lnTo>
                <a:lnTo>
                  <a:pt x="145" y="265"/>
                </a:lnTo>
                <a:lnTo>
                  <a:pt x="145" y="289"/>
                </a:lnTo>
                <a:lnTo>
                  <a:pt x="145" y="301"/>
                </a:lnTo>
                <a:lnTo>
                  <a:pt x="145" y="313"/>
                </a:lnTo>
                <a:lnTo>
                  <a:pt x="145" y="325"/>
                </a:lnTo>
                <a:lnTo>
                  <a:pt x="158" y="349"/>
                </a:lnTo>
                <a:lnTo>
                  <a:pt x="169" y="385"/>
                </a:lnTo>
                <a:lnTo>
                  <a:pt x="182" y="398"/>
                </a:lnTo>
                <a:lnTo>
                  <a:pt x="206" y="422"/>
                </a:lnTo>
                <a:lnTo>
                  <a:pt x="206" y="433"/>
                </a:lnTo>
                <a:lnTo>
                  <a:pt x="218" y="445"/>
                </a:lnTo>
                <a:lnTo>
                  <a:pt x="242" y="445"/>
                </a:lnTo>
                <a:lnTo>
                  <a:pt x="254" y="458"/>
                </a:lnTo>
                <a:lnTo>
                  <a:pt x="266" y="469"/>
                </a:lnTo>
                <a:lnTo>
                  <a:pt x="278" y="482"/>
                </a:lnTo>
                <a:lnTo>
                  <a:pt x="278" y="494"/>
                </a:lnTo>
                <a:lnTo>
                  <a:pt x="289" y="494"/>
                </a:lnTo>
                <a:lnTo>
                  <a:pt x="289" y="505"/>
                </a:lnTo>
                <a:lnTo>
                  <a:pt x="302" y="505"/>
                </a:lnTo>
                <a:lnTo>
                  <a:pt x="302" y="518"/>
                </a:lnTo>
                <a:lnTo>
                  <a:pt x="302" y="529"/>
                </a:lnTo>
                <a:lnTo>
                  <a:pt x="302" y="542"/>
                </a:lnTo>
                <a:lnTo>
                  <a:pt x="302" y="554"/>
                </a:lnTo>
                <a:lnTo>
                  <a:pt x="302" y="566"/>
                </a:lnTo>
                <a:lnTo>
                  <a:pt x="326" y="589"/>
                </a:lnTo>
                <a:lnTo>
                  <a:pt x="338" y="614"/>
                </a:lnTo>
                <a:lnTo>
                  <a:pt x="351" y="638"/>
                </a:lnTo>
                <a:lnTo>
                  <a:pt x="362" y="650"/>
                </a:lnTo>
                <a:lnTo>
                  <a:pt x="374" y="662"/>
                </a:lnTo>
                <a:lnTo>
                  <a:pt x="411" y="686"/>
                </a:lnTo>
                <a:lnTo>
                  <a:pt x="434" y="711"/>
                </a:lnTo>
                <a:lnTo>
                  <a:pt x="447" y="722"/>
                </a:lnTo>
                <a:lnTo>
                  <a:pt x="471" y="734"/>
                </a:lnTo>
                <a:lnTo>
                  <a:pt x="495" y="747"/>
                </a:lnTo>
                <a:lnTo>
                  <a:pt x="518" y="758"/>
                </a:lnTo>
                <a:lnTo>
                  <a:pt x="531" y="758"/>
                </a:lnTo>
                <a:lnTo>
                  <a:pt x="543" y="758"/>
                </a:lnTo>
                <a:lnTo>
                  <a:pt x="555" y="758"/>
                </a:lnTo>
                <a:lnTo>
                  <a:pt x="578" y="758"/>
                </a:lnTo>
                <a:lnTo>
                  <a:pt x="591" y="747"/>
                </a:lnTo>
                <a:lnTo>
                  <a:pt x="591" y="758"/>
                </a:lnTo>
                <a:lnTo>
                  <a:pt x="603" y="758"/>
                </a:lnTo>
                <a:lnTo>
                  <a:pt x="615" y="758"/>
                </a:lnTo>
                <a:lnTo>
                  <a:pt x="627" y="758"/>
                </a:lnTo>
                <a:lnTo>
                  <a:pt x="640" y="758"/>
                </a:lnTo>
                <a:lnTo>
                  <a:pt x="651" y="747"/>
                </a:lnTo>
                <a:lnTo>
                  <a:pt x="651" y="734"/>
                </a:lnTo>
                <a:lnTo>
                  <a:pt x="651" y="722"/>
                </a:lnTo>
                <a:lnTo>
                  <a:pt x="640" y="698"/>
                </a:lnTo>
                <a:lnTo>
                  <a:pt x="640" y="686"/>
                </a:lnTo>
                <a:lnTo>
                  <a:pt x="627" y="674"/>
                </a:lnTo>
                <a:lnTo>
                  <a:pt x="627" y="662"/>
                </a:lnTo>
                <a:lnTo>
                  <a:pt x="615" y="650"/>
                </a:lnTo>
                <a:lnTo>
                  <a:pt x="603" y="638"/>
                </a:lnTo>
                <a:lnTo>
                  <a:pt x="591" y="638"/>
                </a:lnTo>
                <a:lnTo>
                  <a:pt x="555" y="638"/>
                </a:lnTo>
                <a:lnTo>
                  <a:pt x="567" y="638"/>
                </a:lnTo>
                <a:lnTo>
                  <a:pt x="567" y="626"/>
                </a:lnTo>
                <a:lnTo>
                  <a:pt x="555" y="614"/>
                </a:lnTo>
                <a:lnTo>
                  <a:pt x="555" y="589"/>
                </a:lnTo>
                <a:lnTo>
                  <a:pt x="543" y="589"/>
                </a:lnTo>
                <a:lnTo>
                  <a:pt x="531" y="578"/>
                </a:lnTo>
                <a:lnTo>
                  <a:pt x="518" y="578"/>
                </a:lnTo>
                <a:lnTo>
                  <a:pt x="507" y="566"/>
                </a:lnTo>
                <a:lnTo>
                  <a:pt x="495" y="554"/>
                </a:lnTo>
                <a:lnTo>
                  <a:pt x="482" y="542"/>
                </a:lnTo>
                <a:lnTo>
                  <a:pt x="471" y="529"/>
                </a:lnTo>
                <a:lnTo>
                  <a:pt x="447" y="518"/>
                </a:lnTo>
                <a:lnTo>
                  <a:pt x="447" y="529"/>
                </a:lnTo>
                <a:lnTo>
                  <a:pt x="447" y="505"/>
                </a:lnTo>
                <a:lnTo>
                  <a:pt x="447" y="494"/>
                </a:lnTo>
                <a:lnTo>
                  <a:pt x="447" y="482"/>
                </a:lnTo>
                <a:lnTo>
                  <a:pt x="447" y="469"/>
                </a:lnTo>
                <a:lnTo>
                  <a:pt x="434" y="469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28" name="Freeform 139"/>
          <p:cNvSpPr>
            <a:spLocks/>
          </p:cNvSpPr>
          <p:nvPr/>
        </p:nvSpPr>
        <p:spPr bwMode="auto">
          <a:xfrm>
            <a:off x="2416175" y="3157538"/>
            <a:ext cx="209550" cy="212725"/>
          </a:xfrm>
          <a:custGeom>
            <a:avLst/>
            <a:gdLst>
              <a:gd name="T0" fmla="*/ 0 w 132"/>
              <a:gd name="T1" fmla="*/ 0 h 134"/>
              <a:gd name="T2" fmla="*/ 0 w 132"/>
              <a:gd name="T3" fmla="*/ 37 h 134"/>
              <a:gd name="T4" fmla="*/ 11 w 132"/>
              <a:gd name="T5" fmla="*/ 48 h 134"/>
              <a:gd name="T6" fmla="*/ 11 w 132"/>
              <a:gd name="T7" fmla="*/ 60 h 134"/>
              <a:gd name="T8" fmla="*/ 35 w 132"/>
              <a:gd name="T9" fmla="*/ 60 h 134"/>
              <a:gd name="T10" fmla="*/ 47 w 132"/>
              <a:gd name="T11" fmla="*/ 73 h 134"/>
              <a:gd name="T12" fmla="*/ 47 w 132"/>
              <a:gd name="T13" fmla="*/ 60 h 134"/>
              <a:gd name="T14" fmla="*/ 47 w 132"/>
              <a:gd name="T15" fmla="*/ 60 h 134"/>
              <a:gd name="T16" fmla="*/ 47 w 132"/>
              <a:gd name="T17" fmla="*/ 60 h 134"/>
              <a:gd name="T18" fmla="*/ 35 w 132"/>
              <a:gd name="T19" fmla="*/ 84 h 134"/>
              <a:gd name="T20" fmla="*/ 47 w 132"/>
              <a:gd name="T21" fmla="*/ 97 h 134"/>
              <a:gd name="T22" fmla="*/ 60 w 132"/>
              <a:gd name="T23" fmla="*/ 97 h 134"/>
              <a:gd name="T24" fmla="*/ 84 w 132"/>
              <a:gd name="T25" fmla="*/ 108 h 134"/>
              <a:gd name="T26" fmla="*/ 120 w 132"/>
              <a:gd name="T27" fmla="*/ 133 h 134"/>
              <a:gd name="T28" fmla="*/ 120 w 132"/>
              <a:gd name="T29" fmla="*/ 133 h 134"/>
              <a:gd name="T30" fmla="*/ 131 w 132"/>
              <a:gd name="T31" fmla="*/ 121 h 134"/>
              <a:gd name="T32" fmla="*/ 131 w 132"/>
              <a:gd name="T33" fmla="*/ 121 h 134"/>
              <a:gd name="T34" fmla="*/ 120 w 132"/>
              <a:gd name="T35" fmla="*/ 108 h 134"/>
              <a:gd name="T36" fmla="*/ 84 w 132"/>
              <a:gd name="T37" fmla="*/ 97 h 134"/>
              <a:gd name="T38" fmla="*/ 60 w 132"/>
              <a:gd name="T39" fmla="*/ 97 h 134"/>
              <a:gd name="T40" fmla="*/ 60 w 132"/>
              <a:gd name="T41" fmla="*/ 84 h 134"/>
              <a:gd name="T42" fmla="*/ 60 w 132"/>
              <a:gd name="T43" fmla="*/ 73 h 134"/>
              <a:gd name="T44" fmla="*/ 60 w 132"/>
              <a:gd name="T45" fmla="*/ 60 h 134"/>
              <a:gd name="T46" fmla="*/ 60 w 132"/>
              <a:gd name="T47" fmla="*/ 60 h 134"/>
              <a:gd name="T48" fmla="*/ 47 w 132"/>
              <a:gd name="T49" fmla="*/ 48 h 134"/>
              <a:gd name="T50" fmla="*/ 24 w 132"/>
              <a:gd name="T51" fmla="*/ 48 h 134"/>
              <a:gd name="T52" fmla="*/ 11 w 132"/>
              <a:gd name="T53" fmla="*/ 48 h 134"/>
              <a:gd name="T54" fmla="*/ 11 w 132"/>
              <a:gd name="T55" fmla="*/ 24 h 134"/>
              <a:gd name="T56" fmla="*/ 11 w 132"/>
              <a:gd name="T57" fmla="*/ 0 h 134"/>
              <a:gd name="T58" fmla="*/ 0 w 132"/>
              <a:gd name="T59" fmla="*/ 0 h 134"/>
              <a:gd name="T60" fmla="*/ 0 w 132"/>
              <a:gd name="T61" fmla="*/ 0 h 134"/>
              <a:gd name="T62" fmla="*/ 0 w 132"/>
              <a:gd name="T63" fmla="*/ 0 h 1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32"/>
              <a:gd name="T97" fmla="*/ 0 h 134"/>
              <a:gd name="T98" fmla="*/ 132 w 132"/>
              <a:gd name="T99" fmla="*/ 134 h 134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32" h="134">
                <a:moveTo>
                  <a:pt x="0" y="0"/>
                </a:moveTo>
                <a:lnTo>
                  <a:pt x="0" y="0"/>
                </a:lnTo>
                <a:lnTo>
                  <a:pt x="0" y="13"/>
                </a:lnTo>
                <a:lnTo>
                  <a:pt x="0" y="37"/>
                </a:lnTo>
                <a:lnTo>
                  <a:pt x="11" y="48"/>
                </a:lnTo>
                <a:lnTo>
                  <a:pt x="11" y="60"/>
                </a:lnTo>
                <a:lnTo>
                  <a:pt x="24" y="60"/>
                </a:lnTo>
                <a:lnTo>
                  <a:pt x="35" y="60"/>
                </a:lnTo>
                <a:lnTo>
                  <a:pt x="47" y="73"/>
                </a:lnTo>
                <a:lnTo>
                  <a:pt x="47" y="60"/>
                </a:lnTo>
                <a:lnTo>
                  <a:pt x="35" y="73"/>
                </a:lnTo>
                <a:lnTo>
                  <a:pt x="35" y="84"/>
                </a:lnTo>
                <a:lnTo>
                  <a:pt x="35" y="97"/>
                </a:lnTo>
                <a:lnTo>
                  <a:pt x="47" y="97"/>
                </a:lnTo>
                <a:lnTo>
                  <a:pt x="60" y="97"/>
                </a:lnTo>
                <a:lnTo>
                  <a:pt x="60" y="108"/>
                </a:lnTo>
                <a:lnTo>
                  <a:pt x="84" y="108"/>
                </a:lnTo>
                <a:lnTo>
                  <a:pt x="108" y="121"/>
                </a:lnTo>
                <a:lnTo>
                  <a:pt x="120" y="133"/>
                </a:lnTo>
                <a:lnTo>
                  <a:pt x="120" y="121"/>
                </a:lnTo>
                <a:lnTo>
                  <a:pt x="131" y="121"/>
                </a:lnTo>
                <a:lnTo>
                  <a:pt x="131" y="108"/>
                </a:lnTo>
                <a:lnTo>
                  <a:pt x="120" y="108"/>
                </a:lnTo>
                <a:lnTo>
                  <a:pt x="108" y="97"/>
                </a:lnTo>
                <a:lnTo>
                  <a:pt x="84" y="97"/>
                </a:lnTo>
                <a:lnTo>
                  <a:pt x="71" y="97"/>
                </a:lnTo>
                <a:lnTo>
                  <a:pt x="60" y="97"/>
                </a:lnTo>
                <a:lnTo>
                  <a:pt x="60" y="84"/>
                </a:lnTo>
                <a:lnTo>
                  <a:pt x="60" y="73"/>
                </a:lnTo>
                <a:lnTo>
                  <a:pt x="60" y="60"/>
                </a:lnTo>
                <a:lnTo>
                  <a:pt x="47" y="48"/>
                </a:lnTo>
                <a:lnTo>
                  <a:pt x="35" y="48"/>
                </a:lnTo>
                <a:lnTo>
                  <a:pt x="24" y="48"/>
                </a:lnTo>
                <a:lnTo>
                  <a:pt x="11" y="48"/>
                </a:lnTo>
                <a:lnTo>
                  <a:pt x="11" y="37"/>
                </a:lnTo>
                <a:lnTo>
                  <a:pt x="11" y="24"/>
                </a:lnTo>
                <a:lnTo>
                  <a:pt x="11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29" name="Freeform 140"/>
          <p:cNvSpPr>
            <a:spLocks/>
          </p:cNvSpPr>
          <p:nvPr/>
        </p:nvSpPr>
        <p:spPr bwMode="auto">
          <a:xfrm>
            <a:off x="2644775" y="2909888"/>
            <a:ext cx="174625" cy="153987"/>
          </a:xfrm>
          <a:custGeom>
            <a:avLst/>
            <a:gdLst>
              <a:gd name="T0" fmla="*/ 96 w 110"/>
              <a:gd name="T1" fmla="*/ 60 h 97"/>
              <a:gd name="T2" fmla="*/ 109 w 110"/>
              <a:gd name="T3" fmla="*/ 60 h 97"/>
              <a:gd name="T4" fmla="*/ 109 w 110"/>
              <a:gd name="T5" fmla="*/ 24 h 97"/>
              <a:gd name="T6" fmla="*/ 96 w 110"/>
              <a:gd name="T7" fmla="*/ 11 h 97"/>
              <a:gd name="T8" fmla="*/ 96 w 110"/>
              <a:gd name="T9" fmla="*/ 11 h 97"/>
              <a:gd name="T10" fmla="*/ 72 w 110"/>
              <a:gd name="T11" fmla="*/ 0 h 97"/>
              <a:gd name="T12" fmla="*/ 36 w 110"/>
              <a:gd name="T13" fmla="*/ 0 h 97"/>
              <a:gd name="T14" fmla="*/ 12 w 110"/>
              <a:gd name="T15" fmla="*/ 11 h 97"/>
              <a:gd name="T16" fmla="*/ 12 w 110"/>
              <a:gd name="T17" fmla="*/ 11 h 97"/>
              <a:gd name="T18" fmla="*/ 0 w 110"/>
              <a:gd name="T19" fmla="*/ 24 h 97"/>
              <a:gd name="T20" fmla="*/ 0 w 110"/>
              <a:gd name="T21" fmla="*/ 48 h 97"/>
              <a:gd name="T22" fmla="*/ 12 w 110"/>
              <a:gd name="T23" fmla="*/ 60 h 97"/>
              <a:gd name="T24" fmla="*/ 12 w 110"/>
              <a:gd name="T25" fmla="*/ 84 h 97"/>
              <a:gd name="T26" fmla="*/ 24 w 110"/>
              <a:gd name="T27" fmla="*/ 96 h 97"/>
              <a:gd name="T28" fmla="*/ 36 w 110"/>
              <a:gd name="T29" fmla="*/ 96 h 97"/>
              <a:gd name="T30" fmla="*/ 47 w 110"/>
              <a:gd name="T31" fmla="*/ 96 h 97"/>
              <a:gd name="T32" fmla="*/ 60 w 110"/>
              <a:gd name="T33" fmla="*/ 96 h 97"/>
              <a:gd name="T34" fmla="*/ 60 w 110"/>
              <a:gd name="T35" fmla="*/ 96 h 97"/>
              <a:gd name="T36" fmla="*/ 60 w 110"/>
              <a:gd name="T37" fmla="*/ 84 h 97"/>
              <a:gd name="T38" fmla="*/ 60 w 110"/>
              <a:gd name="T39" fmla="*/ 72 h 97"/>
              <a:gd name="T40" fmla="*/ 60 w 110"/>
              <a:gd name="T41" fmla="*/ 60 h 97"/>
              <a:gd name="T42" fmla="*/ 60 w 110"/>
              <a:gd name="T43" fmla="*/ 72 h 97"/>
              <a:gd name="T44" fmla="*/ 47 w 110"/>
              <a:gd name="T45" fmla="*/ 84 h 97"/>
              <a:gd name="T46" fmla="*/ 47 w 110"/>
              <a:gd name="T47" fmla="*/ 72 h 97"/>
              <a:gd name="T48" fmla="*/ 47 w 110"/>
              <a:gd name="T49" fmla="*/ 72 h 97"/>
              <a:gd name="T50" fmla="*/ 36 w 110"/>
              <a:gd name="T51" fmla="*/ 72 h 97"/>
              <a:gd name="T52" fmla="*/ 36 w 110"/>
              <a:gd name="T53" fmla="*/ 72 h 97"/>
              <a:gd name="T54" fmla="*/ 36 w 110"/>
              <a:gd name="T55" fmla="*/ 72 h 97"/>
              <a:gd name="T56" fmla="*/ 24 w 110"/>
              <a:gd name="T57" fmla="*/ 60 h 97"/>
              <a:gd name="T58" fmla="*/ 12 w 110"/>
              <a:gd name="T59" fmla="*/ 60 h 97"/>
              <a:gd name="T60" fmla="*/ 12 w 110"/>
              <a:gd name="T61" fmla="*/ 36 h 97"/>
              <a:gd name="T62" fmla="*/ 12 w 110"/>
              <a:gd name="T63" fmla="*/ 24 h 97"/>
              <a:gd name="T64" fmla="*/ 24 w 110"/>
              <a:gd name="T65" fmla="*/ 11 h 97"/>
              <a:gd name="T66" fmla="*/ 60 w 110"/>
              <a:gd name="T67" fmla="*/ 11 h 97"/>
              <a:gd name="T68" fmla="*/ 72 w 110"/>
              <a:gd name="T69" fmla="*/ 11 h 97"/>
              <a:gd name="T70" fmla="*/ 84 w 110"/>
              <a:gd name="T71" fmla="*/ 24 h 97"/>
              <a:gd name="T72" fmla="*/ 84 w 110"/>
              <a:gd name="T73" fmla="*/ 36 h 97"/>
              <a:gd name="T74" fmla="*/ 84 w 110"/>
              <a:gd name="T75" fmla="*/ 48 h 97"/>
              <a:gd name="T76" fmla="*/ 72 w 110"/>
              <a:gd name="T77" fmla="*/ 60 h 97"/>
              <a:gd name="T78" fmla="*/ 84 w 110"/>
              <a:gd name="T79" fmla="*/ 72 h 97"/>
              <a:gd name="T80" fmla="*/ 84 w 110"/>
              <a:gd name="T81" fmla="*/ 72 h 97"/>
              <a:gd name="T82" fmla="*/ 96 w 110"/>
              <a:gd name="T83" fmla="*/ 72 h 97"/>
              <a:gd name="T84" fmla="*/ 96 w 110"/>
              <a:gd name="T85" fmla="*/ 60 h 97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10"/>
              <a:gd name="T130" fmla="*/ 0 h 97"/>
              <a:gd name="T131" fmla="*/ 110 w 110"/>
              <a:gd name="T132" fmla="*/ 97 h 97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10" h="97">
                <a:moveTo>
                  <a:pt x="96" y="60"/>
                </a:moveTo>
                <a:lnTo>
                  <a:pt x="96" y="60"/>
                </a:lnTo>
                <a:lnTo>
                  <a:pt x="109" y="60"/>
                </a:lnTo>
                <a:lnTo>
                  <a:pt x="109" y="36"/>
                </a:lnTo>
                <a:lnTo>
                  <a:pt x="109" y="24"/>
                </a:lnTo>
                <a:lnTo>
                  <a:pt x="96" y="11"/>
                </a:lnTo>
                <a:lnTo>
                  <a:pt x="84" y="11"/>
                </a:lnTo>
                <a:lnTo>
                  <a:pt x="72" y="0"/>
                </a:lnTo>
                <a:lnTo>
                  <a:pt x="60" y="0"/>
                </a:lnTo>
                <a:lnTo>
                  <a:pt x="36" y="0"/>
                </a:lnTo>
                <a:lnTo>
                  <a:pt x="24" y="0"/>
                </a:lnTo>
                <a:lnTo>
                  <a:pt x="12" y="11"/>
                </a:lnTo>
                <a:lnTo>
                  <a:pt x="12" y="24"/>
                </a:lnTo>
                <a:lnTo>
                  <a:pt x="0" y="24"/>
                </a:lnTo>
                <a:lnTo>
                  <a:pt x="0" y="36"/>
                </a:lnTo>
                <a:lnTo>
                  <a:pt x="0" y="48"/>
                </a:lnTo>
                <a:lnTo>
                  <a:pt x="0" y="60"/>
                </a:lnTo>
                <a:lnTo>
                  <a:pt x="12" y="60"/>
                </a:lnTo>
                <a:lnTo>
                  <a:pt x="12" y="72"/>
                </a:lnTo>
                <a:lnTo>
                  <a:pt x="12" y="84"/>
                </a:lnTo>
                <a:lnTo>
                  <a:pt x="24" y="96"/>
                </a:lnTo>
                <a:lnTo>
                  <a:pt x="36" y="96"/>
                </a:lnTo>
                <a:lnTo>
                  <a:pt x="47" y="96"/>
                </a:lnTo>
                <a:lnTo>
                  <a:pt x="60" y="96"/>
                </a:lnTo>
                <a:lnTo>
                  <a:pt x="60" y="84"/>
                </a:lnTo>
                <a:lnTo>
                  <a:pt x="60" y="72"/>
                </a:lnTo>
                <a:lnTo>
                  <a:pt x="60" y="60"/>
                </a:lnTo>
                <a:lnTo>
                  <a:pt x="60" y="72"/>
                </a:lnTo>
                <a:lnTo>
                  <a:pt x="60" y="84"/>
                </a:lnTo>
                <a:lnTo>
                  <a:pt x="47" y="84"/>
                </a:lnTo>
                <a:lnTo>
                  <a:pt x="47" y="72"/>
                </a:lnTo>
                <a:lnTo>
                  <a:pt x="36" y="72"/>
                </a:lnTo>
                <a:lnTo>
                  <a:pt x="47" y="72"/>
                </a:lnTo>
                <a:lnTo>
                  <a:pt x="36" y="72"/>
                </a:lnTo>
                <a:lnTo>
                  <a:pt x="24" y="60"/>
                </a:lnTo>
                <a:lnTo>
                  <a:pt x="12" y="60"/>
                </a:lnTo>
                <a:lnTo>
                  <a:pt x="12" y="48"/>
                </a:lnTo>
                <a:lnTo>
                  <a:pt x="12" y="36"/>
                </a:lnTo>
                <a:lnTo>
                  <a:pt x="12" y="24"/>
                </a:lnTo>
                <a:lnTo>
                  <a:pt x="24" y="11"/>
                </a:lnTo>
                <a:lnTo>
                  <a:pt x="36" y="11"/>
                </a:lnTo>
                <a:lnTo>
                  <a:pt x="60" y="11"/>
                </a:lnTo>
                <a:lnTo>
                  <a:pt x="72" y="11"/>
                </a:lnTo>
                <a:lnTo>
                  <a:pt x="72" y="24"/>
                </a:lnTo>
                <a:lnTo>
                  <a:pt x="84" y="24"/>
                </a:lnTo>
                <a:lnTo>
                  <a:pt x="84" y="36"/>
                </a:lnTo>
                <a:lnTo>
                  <a:pt x="84" y="48"/>
                </a:lnTo>
                <a:lnTo>
                  <a:pt x="72" y="60"/>
                </a:lnTo>
                <a:lnTo>
                  <a:pt x="84" y="72"/>
                </a:lnTo>
                <a:lnTo>
                  <a:pt x="96" y="72"/>
                </a:lnTo>
                <a:lnTo>
                  <a:pt x="96" y="60"/>
                </a:lnTo>
              </a:path>
            </a:pathLst>
          </a:custGeom>
          <a:solidFill>
            <a:srgbClr val="7F26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30" name="Freeform 141"/>
          <p:cNvSpPr>
            <a:spLocks/>
          </p:cNvSpPr>
          <p:nvPr/>
        </p:nvSpPr>
        <p:spPr bwMode="auto">
          <a:xfrm>
            <a:off x="2892425" y="2871788"/>
            <a:ext cx="155575" cy="153987"/>
          </a:xfrm>
          <a:custGeom>
            <a:avLst/>
            <a:gdLst>
              <a:gd name="T0" fmla="*/ 0 w 98"/>
              <a:gd name="T1" fmla="*/ 72 h 97"/>
              <a:gd name="T2" fmla="*/ 0 w 98"/>
              <a:gd name="T3" fmla="*/ 72 h 97"/>
              <a:gd name="T4" fmla="*/ 0 w 98"/>
              <a:gd name="T5" fmla="*/ 35 h 97"/>
              <a:gd name="T6" fmla="*/ 13 w 98"/>
              <a:gd name="T7" fmla="*/ 24 h 97"/>
              <a:gd name="T8" fmla="*/ 13 w 98"/>
              <a:gd name="T9" fmla="*/ 24 h 97"/>
              <a:gd name="T10" fmla="*/ 24 w 98"/>
              <a:gd name="T11" fmla="*/ 12 h 97"/>
              <a:gd name="T12" fmla="*/ 24 w 98"/>
              <a:gd name="T13" fmla="*/ 12 h 97"/>
              <a:gd name="T14" fmla="*/ 49 w 98"/>
              <a:gd name="T15" fmla="*/ 12 h 97"/>
              <a:gd name="T16" fmla="*/ 49 w 98"/>
              <a:gd name="T17" fmla="*/ 24 h 97"/>
              <a:gd name="T18" fmla="*/ 60 w 98"/>
              <a:gd name="T19" fmla="*/ 24 h 97"/>
              <a:gd name="T20" fmla="*/ 60 w 98"/>
              <a:gd name="T21" fmla="*/ 35 h 97"/>
              <a:gd name="T22" fmla="*/ 73 w 98"/>
              <a:gd name="T23" fmla="*/ 35 h 97"/>
              <a:gd name="T24" fmla="*/ 73 w 98"/>
              <a:gd name="T25" fmla="*/ 35 h 97"/>
              <a:gd name="T26" fmla="*/ 73 w 98"/>
              <a:gd name="T27" fmla="*/ 48 h 97"/>
              <a:gd name="T28" fmla="*/ 73 w 98"/>
              <a:gd name="T29" fmla="*/ 48 h 97"/>
              <a:gd name="T30" fmla="*/ 73 w 98"/>
              <a:gd name="T31" fmla="*/ 60 h 97"/>
              <a:gd name="T32" fmla="*/ 73 w 98"/>
              <a:gd name="T33" fmla="*/ 60 h 97"/>
              <a:gd name="T34" fmla="*/ 60 w 98"/>
              <a:gd name="T35" fmla="*/ 72 h 97"/>
              <a:gd name="T36" fmla="*/ 60 w 98"/>
              <a:gd name="T37" fmla="*/ 72 h 97"/>
              <a:gd name="T38" fmla="*/ 49 w 98"/>
              <a:gd name="T39" fmla="*/ 84 h 97"/>
              <a:gd name="T40" fmla="*/ 36 w 98"/>
              <a:gd name="T41" fmla="*/ 84 h 97"/>
              <a:gd name="T42" fmla="*/ 13 w 98"/>
              <a:gd name="T43" fmla="*/ 84 h 97"/>
              <a:gd name="T44" fmla="*/ 13 w 98"/>
              <a:gd name="T45" fmla="*/ 84 h 97"/>
              <a:gd name="T46" fmla="*/ 0 w 98"/>
              <a:gd name="T47" fmla="*/ 84 h 97"/>
              <a:gd name="T48" fmla="*/ 0 w 98"/>
              <a:gd name="T49" fmla="*/ 84 h 97"/>
              <a:gd name="T50" fmla="*/ 0 w 98"/>
              <a:gd name="T51" fmla="*/ 84 h 97"/>
              <a:gd name="T52" fmla="*/ 0 w 98"/>
              <a:gd name="T53" fmla="*/ 84 h 97"/>
              <a:gd name="T54" fmla="*/ 0 w 98"/>
              <a:gd name="T55" fmla="*/ 84 h 97"/>
              <a:gd name="T56" fmla="*/ 13 w 98"/>
              <a:gd name="T57" fmla="*/ 84 h 97"/>
              <a:gd name="T58" fmla="*/ 36 w 98"/>
              <a:gd name="T59" fmla="*/ 96 h 97"/>
              <a:gd name="T60" fmla="*/ 49 w 98"/>
              <a:gd name="T61" fmla="*/ 96 h 97"/>
              <a:gd name="T62" fmla="*/ 49 w 98"/>
              <a:gd name="T63" fmla="*/ 96 h 97"/>
              <a:gd name="T64" fmla="*/ 60 w 98"/>
              <a:gd name="T65" fmla="*/ 96 h 97"/>
              <a:gd name="T66" fmla="*/ 73 w 98"/>
              <a:gd name="T67" fmla="*/ 96 h 97"/>
              <a:gd name="T68" fmla="*/ 84 w 98"/>
              <a:gd name="T69" fmla="*/ 84 h 97"/>
              <a:gd name="T70" fmla="*/ 84 w 98"/>
              <a:gd name="T71" fmla="*/ 84 h 97"/>
              <a:gd name="T72" fmla="*/ 97 w 98"/>
              <a:gd name="T73" fmla="*/ 84 h 97"/>
              <a:gd name="T74" fmla="*/ 97 w 98"/>
              <a:gd name="T75" fmla="*/ 72 h 97"/>
              <a:gd name="T76" fmla="*/ 97 w 98"/>
              <a:gd name="T77" fmla="*/ 60 h 97"/>
              <a:gd name="T78" fmla="*/ 97 w 98"/>
              <a:gd name="T79" fmla="*/ 48 h 97"/>
              <a:gd name="T80" fmla="*/ 97 w 98"/>
              <a:gd name="T81" fmla="*/ 48 h 97"/>
              <a:gd name="T82" fmla="*/ 97 w 98"/>
              <a:gd name="T83" fmla="*/ 35 h 97"/>
              <a:gd name="T84" fmla="*/ 84 w 98"/>
              <a:gd name="T85" fmla="*/ 35 h 97"/>
              <a:gd name="T86" fmla="*/ 84 w 98"/>
              <a:gd name="T87" fmla="*/ 35 h 97"/>
              <a:gd name="T88" fmla="*/ 73 w 98"/>
              <a:gd name="T89" fmla="*/ 24 h 97"/>
              <a:gd name="T90" fmla="*/ 60 w 98"/>
              <a:gd name="T91" fmla="*/ 12 h 97"/>
              <a:gd name="T92" fmla="*/ 49 w 98"/>
              <a:gd name="T93" fmla="*/ 0 h 97"/>
              <a:gd name="T94" fmla="*/ 24 w 98"/>
              <a:gd name="T95" fmla="*/ 0 h 97"/>
              <a:gd name="T96" fmla="*/ 13 w 98"/>
              <a:gd name="T97" fmla="*/ 0 h 97"/>
              <a:gd name="T98" fmla="*/ 0 w 98"/>
              <a:gd name="T99" fmla="*/ 12 h 97"/>
              <a:gd name="T100" fmla="*/ 0 w 98"/>
              <a:gd name="T101" fmla="*/ 12 h 97"/>
              <a:gd name="T102" fmla="*/ 0 w 98"/>
              <a:gd name="T103" fmla="*/ 24 h 97"/>
              <a:gd name="T104" fmla="*/ 0 w 98"/>
              <a:gd name="T105" fmla="*/ 60 h 97"/>
              <a:gd name="T106" fmla="*/ 0 w 98"/>
              <a:gd name="T107" fmla="*/ 72 h 97"/>
              <a:gd name="T108" fmla="*/ 0 w 98"/>
              <a:gd name="T109" fmla="*/ 72 h 97"/>
              <a:gd name="T110" fmla="*/ 0 w 98"/>
              <a:gd name="T111" fmla="*/ 72 h 97"/>
              <a:gd name="T112" fmla="*/ 0 w 98"/>
              <a:gd name="T113" fmla="*/ 72 h 9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98"/>
              <a:gd name="T172" fmla="*/ 0 h 97"/>
              <a:gd name="T173" fmla="*/ 98 w 98"/>
              <a:gd name="T174" fmla="*/ 97 h 97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98" h="97">
                <a:moveTo>
                  <a:pt x="0" y="72"/>
                </a:moveTo>
                <a:lnTo>
                  <a:pt x="0" y="72"/>
                </a:lnTo>
                <a:lnTo>
                  <a:pt x="0" y="35"/>
                </a:lnTo>
                <a:lnTo>
                  <a:pt x="13" y="24"/>
                </a:lnTo>
                <a:lnTo>
                  <a:pt x="24" y="12"/>
                </a:lnTo>
                <a:lnTo>
                  <a:pt x="49" y="12"/>
                </a:lnTo>
                <a:lnTo>
                  <a:pt x="49" y="24"/>
                </a:lnTo>
                <a:lnTo>
                  <a:pt x="60" y="24"/>
                </a:lnTo>
                <a:lnTo>
                  <a:pt x="60" y="35"/>
                </a:lnTo>
                <a:lnTo>
                  <a:pt x="73" y="35"/>
                </a:lnTo>
                <a:lnTo>
                  <a:pt x="73" y="48"/>
                </a:lnTo>
                <a:lnTo>
                  <a:pt x="73" y="60"/>
                </a:lnTo>
                <a:lnTo>
                  <a:pt x="60" y="72"/>
                </a:lnTo>
                <a:lnTo>
                  <a:pt x="49" y="84"/>
                </a:lnTo>
                <a:lnTo>
                  <a:pt x="36" y="84"/>
                </a:lnTo>
                <a:lnTo>
                  <a:pt x="13" y="84"/>
                </a:lnTo>
                <a:lnTo>
                  <a:pt x="0" y="84"/>
                </a:lnTo>
                <a:lnTo>
                  <a:pt x="13" y="84"/>
                </a:lnTo>
                <a:lnTo>
                  <a:pt x="36" y="96"/>
                </a:lnTo>
                <a:lnTo>
                  <a:pt x="49" y="96"/>
                </a:lnTo>
                <a:lnTo>
                  <a:pt x="60" y="96"/>
                </a:lnTo>
                <a:lnTo>
                  <a:pt x="73" y="96"/>
                </a:lnTo>
                <a:lnTo>
                  <a:pt x="84" y="84"/>
                </a:lnTo>
                <a:lnTo>
                  <a:pt x="97" y="84"/>
                </a:lnTo>
                <a:lnTo>
                  <a:pt x="97" y="72"/>
                </a:lnTo>
                <a:lnTo>
                  <a:pt x="97" y="60"/>
                </a:lnTo>
                <a:lnTo>
                  <a:pt x="97" y="48"/>
                </a:lnTo>
                <a:lnTo>
                  <a:pt x="97" y="35"/>
                </a:lnTo>
                <a:lnTo>
                  <a:pt x="84" y="35"/>
                </a:lnTo>
                <a:lnTo>
                  <a:pt x="73" y="24"/>
                </a:lnTo>
                <a:lnTo>
                  <a:pt x="60" y="12"/>
                </a:lnTo>
                <a:lnTo>
                  <a:pt x="49" y="0"/>
                </a:lnTo>
                <a:lnTo>
                  <a:pt x="24" y="0"/>
                </a:lnTo>
                <a:lnTo>
                  <a:pt x="13" y="0"/>
                </a:lnTo>
                <a:lnTo>
                  <a:pt x="0" y="12"/>
                </a:lnTo>
                <a:lnTo>
                  <a:pt x="0" y="24"/>
                </a:lnTo>
                <a:lnTo>
                  <a:pt x="0" y="60"/>
                </a:lnTo>
                <a:lnTo>
                  <a:pt x="0" y="72"/>
                </a:lnTo>
              </a:path>
            </a:pathLst>
          </a:custGeom>
          <a:solidFill>
            <a:srgbClr val="7F26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31" name="Freeform 142"/>
          <p:cNvSpPr>
            <a:spLocks/>
          </p:cNvSpPr>
          <p:nvPr/>
        </p:nvSpPr>
        <p:spPr bwMode="auto">
          <a:xfrm>
            <a:off x="3141663" y="2927350"/>
            <a:ext cx="881062" cy="749300"/>
          </a:xfrm>
          <a:custGeom>
            <a:avLst/>
            <a:gdLst>
              <a:gd name="T0" fmla="*/ 48 w 555"/>
              <a:gd name="T1" fmla="*/ 25 h 472"/>
              <a:gd name="T2" fmla="*/ 156 w 555"/>
              <a:gd name="T3" fmla="*/ 49 h 472"/>
              <a:gd name="T4" fmla="*/ 216 w 555"/>
              <a:gd name="T5" fmla="*/ 73 h 472"/>
              <a:gd name="T6" fmla="*/ 265 w 555"/>
              <a:gd name="T7" fmla="*/ 73 h 472"/>
              <a:gd name="T8" fmla="*/ 337 w 555"/>
              <a:gd name="T9" fmla="*/ 97 h 472"/>
              <a:gd name="T10" fmla="*/ 445 w 555"/>
              <a:gd name="T11" fmla="*/ 205 h 472"/>
              <a:gd name="T12" fmla="*/ 530 w 555"/>
              <a:gd name="T13" fmla="*/ 349 h 472"/>
              <a:gd name="T14" fmla="*/ 505 w 555"/>
              <a:gd name="T15" fmla="*/ 411 h 472"/>
              <a:gd name="T16" fmla="*/ 470 w 555"/>
              <a:gd name="T17" fmla="*/ 458 h 472"/>
              <a:gd name="T18" fmla="*/ 494 w 555"/>
              <a:gd name="T19" fmla="*/ 458 h 472"/>
              <a:gd name="T20" fmla="*/ 481 w 555"/>
              <a:gd name="T21" fmla="*/ 398 h 472"/>
              <a:gd name="T22" fmla="*/ 445 w 555"/>
              <a:gd name="T23" fmla="*/ 374 h 472"/>
              <a:gd name="T24" fmla="*/ 409 w 555"/>
              <a:gd name="T25" fmla="*/ 289 h 472"/>
              <a:gd name="T26" fmla="*/ 312 w 555"/>
              <a:gd name="T27" fmla="*/ 242 h 472"/>
              <a:gd name="T28" fmla="*/ 289 w 555"/>
              <a:gd name="T29" fmla="*/ 218 h 472"/>
              <a:gd name="T30" fmla="*/ 229 w 555"/>
              <a:gd name="T31" fmla="*/ 205 h 472"/>
              <a:gd name="T32" fmla="*/ 229 w 555"/>
              <a:gd name="T33" fmla="*/ 229 h 472"/>
              <a:gd name="T34" fmla="*/ 312 w 555"/>
              <a:gd name="T35" fmla="*/ 349 h 472"/>
              <a:gd name="T36" fmla="*/ 361 w 555"/>
              <a:gd name="T37" fmla="*/ 386 h 472"/>
              <a:gd name="T38" fmla="*/ 421 w 555"/>
              <a:gd name="T39" fmla="*/ 398 h 472"/>
              <a:gd name="T40" fmla="*/ 397 w 555"/>
              <a:gd name="T41" fmla="*/ 398 h 472"/>
              <a:gd name="T42" fmla="*/ 349 w 555"/>
              <a:gd name="T43" fmla="*/ 411 h 472"/>
              <a:gd name="T44" fmla="*/ 277 w 555"/>
              <a:gd name="T45" fmla="*/ 386 h 472"/>
              <a:gd name="T46" fmla="*/ 192 w 555"/>
              <a:gd name="T47" fmla="*/ 266 h 472"/>
              <a:gd name="T48" fmla="*/ 108 w 555"/>
              <a:gd name="T49" fmla="*/ 218 h 472"/>
              <a:gd name="T50" fmla="*/ 36 w 555"/>
              <a:gd name="T51" fmla="*/ 122 h 472"/>
              <a:gd name="T52" fmla="*/ 0 w 555"/>
              <a:gd name="T53" fmla="*/ 97 h 472"/>
              <a:gd name="T54" fmla="*/ 12 w 555"/>
              <a:gd name="T55" fmla="*/ 133 h 472"/>
              <a:gd name="T56" fmla="*/ 108 w 555"/>
              <a:gd name="T57" fmla="*/ 242 h 472"/>
              <a:gd name="T58" fmla="*/ 181 w 555"/>
              <a:gd name="T59" fmla="*/ 278 h 472"/>
              <a:gd name="T60" fmla="*/ 252 w 555"/>
              <a:gd name="T61" fmla="*/ 386 h 472"/>
              <a:gd name="T62" fmla="*/ 337 w 555"/>
              <a:gd name="T63" fmla="*/ 434 h 472"/>
              <a:gd name="T64" fmla="*/ 409 w 555"/>
              <a:gd name="T65" fmla="*/ 411 h 472"/>
              <a:gd name="T66" fmla="*/ 421 w 555"/>
              <a:gd name="T67" fmla="*/ 386 h 472"/>
              <a:gd name="T68" fmla="*/ 374 w 555"/>
              <a:gd name="T69" fmla="*/ 386 h 472"/>
              <a:gd name="T70" fmla="*/ 325 w 555"/>
              <a:gd name="T71" fmla="*/ 349 h 472"/>
              <a:gd name="T72" fmla="*/ 229 w 555"/>
              <a:gd name="T73" fmla="*/ 229 h 472"/>
              <a:gd name="T74" fmla="*/ 216 w 555"/>
              <a:gd name="T75" fmla="*/ 205 h 472"/>
              <a:gd name="T76" fmla="*/ 265 w 555"/>
              <a:gd name="T77" fmla="*/ 218 h 472"/>
              <a:gd name="T78" fmla="*/ 289 w 555"/>
              <a:gd name="T79" fmla="*/ 242 h 472"/>
              <a:gd name="T80" fmla="*/ 325 w 555"/>
              <a:gd name="T81" fmla="*/ 242 h 472"/>
              <a:gd name="T82" fmla="*/ 409 w 555"/>
              <a:gd name="T83" fmla="*/ 314 h 472"/>
              <a:gd name="T84" fmla="*/ 445 w 555"/>
              <a:gd name="T85" fmla="*/ 411 h 472"/>
              <a:gd name="T86" fmla="*/ 494 w 555"/>
              <a:gd name="T87" fmla="*/ 411 h 472"/>
              <a:gd name="T88" fmla="*/ 470 w 555"/>
              <a:gd name="T89" fmla="*/ 434 h 472"/>
              <a:gd name="T90" fmla="*/ 481 w 555"/>
              <a:gd name="T91" fmla="*/ 471 h 472"/>
              <a:gd name="T92" fmla="*/ 518 w 555"/>
              <a:gd name="T93" fmla="*/ 434 h 472"/>
              <a:gd name="T94" fmla="*/ 541 w 555"/>
              <a:gd name="T95" fmla="*/ 374 h 472"/>
              <a:gd name="T96" fmla="*/ 518 w 555"/>
              <a:gd name="T97" fmla="*/ 302 h 472"/>
              <a:gd name="T98" fmla="*/ 374 w 555"/>
              <a:gd name="T99" fmla="*/ 109 h 472"/>
              <a:gd name="T100" fmla="*/ 277 w 555"/>
              <a:gd name="T101" fmla="*/ 61 h 472"/>
              <a:gd name="T102" fmla="*/ 205 w 555"/>
              <a:gd name="T103" fmla="*/ 49 h 472"/>
              <a:gd name="T104" fmla="*/ 156 w 555"/>
              <a:gd name="T105" fmla="*/ 49 h 472"/>
              <a:gd name="T106" fmla="*/ 85 w 555"/>
              <a:gd name="T107" fmla="*/ 13 h 472"/>
              <a:gd name="T108" fmla="*/ 36 w 555"/>
              <a:gd name="T109" fmla="*/ 13 h 4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555"/>
              <a:gd name="T166" fmla="*/ 0 h 472"/>
              <a:gd name="T167" fmla="*/ 555 w 555"/>
              <a:gd name="T168" fmla="*/ 472 h 4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555" h="472">
                <a:moveTo>
                  <a:pt x="23" y="37"/>
                </a:moveTo>
                <a:lnTo>
                  <a:pt x="23" y="37"/>
                </a:lnTo>
                <a:lnTo>
                  <a:pt x="36" y="37"/>
                </a:lnTo>
                <a:lnTo>
                  <a:pt x="36" y="25"/>
                </a:lnTo>
                <a:lnTo>
                  <a:pt x="48" y="25"/>
                </a:lnTo>
                <a:lnTo>
                  <a:pt x="72" y="25"/>
                </a:lnTo>
                <a:lnTo>
                  <a:pt x="85" y="25"/>
                </a:lnTo>
                <a:lnTo>
                  <a:pt x="108" y="25"/>
                </a:lnTo>
                <a:lnTo>
                  <a:pt x="121" y="37"/>
                </a:lnTo>
                <a:lnTo>
                  <a:pt x="145" y="49"/>
                </a:lnTo>
                <a:lnTo>
                  <a:pt x="156" y="49"/>
                </a:lnTo>
                <a:lnTo>
                  <a:pt x="168" y="61"/>
                </a:lnTo>
                <a:lnTo>
                  <a:pt x="181" y="73"/>
                </a:lnTo>
                <a:lnTo>
                  <a:pt x="192" y="73"/>
                </a:lnTo>
                <a:lnTo>
                  <a:pt x="205" y="73"/>
                </a:lnTo>
                <a:lnTo>
                  <a:pt x="216" y="73"/>
                </a:lnTo>
                <a:lnTo>
                  <a:pt x="229" y="85"/>
                </a:lnTo>
                <a:lnTo>
                  <a:pt x="252" y="73"/>
                </a:lnTo>
                <a:lnTo>
                  <a:pt x="265" y="73"/>
                </a:lnTo>
                <a:lnTo>
                  <a:pt x="277" y="85"/>
                </a:lnTo>
                <a:lnTo>
                  <a:pt x="289" y="85"/>
                </a:lnTo>
                <a:lnTo>
                  <a:pt x="301" y="85"/>
                </a:lnTo>
                <a:lnTo>
                  <a:pt x="312" y="85"/>
                </a:lnTo>
                <a:lnTo>
                  <a:pt x="325" y="97"/>
                </a:lnTo>
                <a:lnTo>
                  <a:pt x="337" y="97"/>
                </a:lnTo>
                <a:lnTo>
                  <a:pt x="349" y="109"/>
                </a:lnTo>
                <a:lnTo>
                  <a:pt x="374" y="122"/>
                </a:lnTo>
                <a:lnTo>
                  <a:pt x="385" y="145"/>
                </a:lnTo>
                <a:lnTo>
                  <a:pt x="409" y="145"/>
                </a:lnTo>
                <a:lnTo>
                  <a:pt x="421" y="169"/>
                </a:lnTo>
                <a:lnTo>
                  <a:pt x="445" y="205"/>
                </a:lnTo>
                <a:lnTo>
                  <a:pt x="470" y="242"/>
                </a:lnTo>
                <a:lnTo>
                  <a:pt x="481" y="278"/>
                </a:lnTo>
                <a:lnTo>
                  <a:pt x="505" y="314"/>
                </a:lnTo>
                <a:lnTo>
                  <a:pt x="518" y="326"/>
                </a:lnTo>
                <a:lnTo>
                  <a:pt x="518" y="338"/>
                </a:lnTo>
                <a:lnTo>
                  <a:pt x="530" y="349"/>
                </a:lnTo>
                <a:lnTo>
                  <a:pt x="530" y="362"/>
                </a:lnTo>
                <a:lnTo>
                  <a:pt x="518" y="386"/>
                </a:lnTo>
                <a:lnTo>
                  <a:pt x="518" y="398"/>
                </a:lnTo>
                <a:lnTo>
                  <a:pt x="505" y="411"/>
                </a:lnTo>
                <a:lnTo>
                  <a:pt x="494" y="434"/>
                </a:lnTo>
                <a:lnTo>
                  <a:pt x="481" y="434"/>
                </a:lnTo>
                <a:lnTo>
                  <a:pt x="470" y="446"/>
                </a:lnTo>
                <a:lnTo>
                  <a:pt x="470" y="458"/>
                </a:lnTo>
                <a:lnTo>
                  <a:pt x="481" y="471"/>
                </a:lnTo>
                <a:lnTo>
                  <a:pt x="494" y="471"/>
                </a:lnTo>
                <a:lnTo>
                  <a:pt x="494" y="458"/>
                </a:lnTo>
                <a:lnTo>
                  <a:pt x="494" y="434"/>
                </a:lnTo>
                <a:lnTo>
                  <a:pt x="505" y="411"/>
                </a:lnTo>
                <a:lnTo>
                  <a:pt x="505" y="398"/>
                </a:lnTo>
                <a:lnTo>
                  <a:pt x="494" y="398"/>
                </a:lnTo>
                <a:lnTo>
                  <a:pt x="481" y="398"/>
                </a:lnTo>
                <a:lnTo>
                  <a:pt x="470" y="398"/>
                </a:lnTo>
                <a:lnTo>
                  <a:pt x="457" y="386"/>
                </a:lnTo>
                <a:lnTo>
                  <a:pt x="445" y="374"/>
                </a:lnTo>
                <a:lnTo>
                  <a:pt x="445" y="349"/>
                </a:lnTo>
                <a:lnTo>
                  <a:pt x="434" y="338"/>
                </a:lnTo>
                <a:lnTo>
                  <a:pt x="421" y="326"/>
                </a:lnTo>
                <a:lnTo>
                  <a:pt x="421" y="314"/>
                </a:lnTo>
                <a:lnTo>
                  <a:pt x="421" y="302"/>
                </a:lnTo>
                <a:lnTo>
                  <a:pt x="409" y="289"/>
                </a:lnTo>
                <a:lnTo>
                  <a:pt x="385" y="278"/>
                </a:lnTo>
                <a:lnTo>
                  <a:pt x="374" y="253"/>
                </a:lnTo>
                <a:lnTo>
                  <a:pt x="349" y="242"/>
                </a:lnTo>
                <a:lnTo>
                  <a:pt x="325" y="242"/>
                </a:lnTo>
                <a:lnTo>
                  <a:pt x="312" y="242"/>
                </a:lnTo>
                <a:lnTo>
                  <a:pt x="301" y="242"/>
                </a:lnTo>
                <a:lnTo>
                  <a:pt x="301" y="229"/>
                </a:lnTo>
                <a:lnTo>
                  <a:pt x="289" y="229"/>
                </a:lnTo>
                <a:lnTo>
                  <a:pt x="289" y="218"/>
                </a:lnTo>
                <a:lnTo>
                  <a:pt x="277" y="205"/>
                </a:lnTo>
                <a:lnTo>
                  <a:pt x="277" y="193"/>
                </a:lnTo>
                <a:lnTo>
                  <a:pt x="265" y="205"/>
                </a:lnTo>
                <a:lnTo>
                  <a:pt x="252" y="205"/>
                </a:lnTo>
                <a:lnTo>
                  <a:pt x="229" y="205"/>
                </a:lnTo>
                <a:lnTo>
                  <a:pt x="216" y="193"/>
                </a:lnTo>
                <a:lnTo>
                  <a:pt x="205" y="205"/>
                </a:lnTo>
                <a:lnTo>
                  <a:pt x="229" y="229"/>
                </a:lnTo>
                <a:lnTo>
                  <a:pt x="229" y="242"/>
                </a:lnTo>
                <a:lnTo>
                  <a:pt x="252" y="253"/>
                </a:lnTo>
                <a:lnTo>
                  <a:pt x="265" y="278"/>
                </a:lnTo>
                <a:lnTo>
                  <a:pt x="277" y="289"/>
                </a:lnTo>
                <a:lnTo>
                  <a:pt x="301" y="338"/>
                </a:lnTo>
                <a:lnTo>
                  <a:pt x="312" y="349"/>
                </a:lnTo>
                <a:lnTo>
                  <a:pt x="325" y="362"/>
                </a:lnTo>
                <a:lnTo>
                  <a:pt x="325" y="374"/>
                </a:lnTo>
                <a:lnTo>
                  <a:pt x="325" y="386"/>
                </a:lnTo>
                <a:lnTo>
                  <a:pt x="337" y="386"/>
                </a:lnTo>
                <a:lnTo>
                  <a:pt x="349" y="386"/>
                </a:lnTo>
                <a:lnTo>
                  <a:pt x="361" y="386"/>
                </a:lnTo>
                <a:lnTo>
                  <a:pt x="374" y="386"/>
                </a:lnTo>
                <a:lnTo>
                  <a:pt x="374" y="398"/>
                </a:lnTo>
                <a:lnTo>
                  <a:pt x="397" y="398"/>
                </a:lnTo>
                <a:lnTo>
                  <a:pt x="409" y="398"/>
                </a:lnTo>
                <a:lnTo>
                  <a:pt x="421" y="398"/>
                </a:lnTo>
                <a:lnTo>
                  <a:pt x="409" y="386"/>
                </a:lnTo>
                <a:lnTo>
                  <a:pt x="397" y="398"/>
                </a:lnTo>
                <a:lnTo>
                  <a:pt x="385" y="411"/>
                </a:lnTo>
                <a:lnTo>
                  <a:pt x="374" y="411"/>
                </a:lnTo>
                <a:lnTo>
                  <a:pt x="361" y="411"/>
                </a:lnTo>
                <a:lnTo>
                  <a:pt x="349" y="411"/>
                </a:lnTo>
                <a:lnTo>
                  <a:pt x="337" y="411"/>
                </a:lnTo>
                <a:lnTo>
                  <a:pt x="325" y="411"/>
                </a:lnTo>
                <a:lnTo>
                  <a:pt x="312" y="398"/>
                </a:lnTo>
                <a:lnTo>
                  <a:pt x="301" y="386"/>
                </a:lnTo>
                <a:lnTo>
                  <a:pt x="277" y="386"/>
                </a:lnTo>
                <a:lnTo>
                  <a:pt x="277" y="374"/>
                </a:lnTo>
                <a:lnTo>
                  <a:pt x="265" y="362"/>
                </a:lnTo>
                <a:lnTo>
                  <a:pt x="252" y="349"/>
                </a:lnTo>
                <a:lnTo>
                  <a:pt x="241" y="338"/>
                </a:lnTo>
                <a:lnTo>
                  <a:pt x="216" y="302"/>
                </a:lnTo>
                <a:lnTo>
                  <a:pt x="192" y="266"/>
                </a:lnTo>
                <a:lnTo>
                  <a:pt x="181" y="242"/>
                </a:lnTo>
                <a:lnTo>
                  <a:pt x="168" y="229"/>
                </a:lnTo>
                <a:lnTo>
                  <a:pt x="156" y="229"/>
                </a:lnTo>
                <a:lnTo>
                  <a:pt x="132" y="229"/>
                </a:lnTo>
                <a:lnTo>
                  <a:pt x="121" y="218"/>
                </a:lnTo>
                <a:lnTo>
                  <a:pt x="108" y="218"/>
                </a:lnTo>
                <a:lnTo>
                  <a:pt x="96" y="218"/>
                </a:lnTo>
                <a:lnTo>
                  <a:pt x="85" y="193"/>
                </a:lnTo>
                <a:lnTo>
                  <a:pt x="72" y="182"/>
                </a:lnTo>
                <a:lnTo>
                  <a:pt x="48" y="158"/>
                </a:lnTo>
                <a:lnTo>
                  <a:pt x="36" y="133"/>
                </a:lnTo>
                <a:lnTo>
                  <a:pt x="36" y="122"/>
                </a:lnTo>
                <a:lnTo>
                  <a:pt x="36" y="109"/>
                </a:lnTo>
                <a:lnTo>
                  <a:pt x="12" y="97"/>
                </a:lnTo>
                <a:lnTo>
                  <a:pt x="0" y="97"/>
                </a:lnTo>
                <a:lnTo>
                  <a:pt x="12" y="109"/>
                </a:lnTo>
                <a:lnTo>
                  <a:pt x="12" y="122"/>
                </a:lnTo>
                <a:lnTo>
                  <a:pt x="12" y="133"/>
                </a:lnTo>
                <a:lnTo>
                  <a:pt x="23" y="145"/>
                </a:lnTo>
                <a:lnTo>
                  <a:pt x="36" y="169"/>
                </a:lnTo>
                <a:lnTo>
                  <a:pt x="48" y="193"/>
                </a:lnTo>
                <a:lnTo>
                  <a:pt x="72" y="205"/>
                </a:lnTo>
                <a:lnTo>
                  <a:pt x="85" y="242"/>
                </a:lnTo>
                <a:lnTo>
                  <a:pt x="108" y="242"/>
                </a:lnTo>
                <a:lnTo>
                  <a:pt x="132" y="242"/>
                </a:lnTo>
                <a:lnTo>
                  <a:pt x="145" y="242"/>
                </a:lnTo>
                <a:lnTo>
                  <a:pt x="156" y="242"/>
                </a:lnTo>
                <a:lnTo>
                  <a:pt x="168" y="242"/>
                </a:lnTo>
                <a:lnTo>
                  <a:pt x="181" y="253"/>
                </a:lnTo>
                <a:lnTo>
                  <a:pt x="181" y="278"/>
                </a:lnTo>
                <a:lnTo>
                  <a:pt x="205" y="314"/>
                </a:lnTo>
                <a:lnTo>
                  <a:pt x="229" y="338"/>
                </a:lnTo>
                <a:lnTo>
                  <a:pt x="229" y="362"/>
                </a:lnTo>
                <a:lnTo>
                  <a:pt x="241" y="374"/>
                </a:lnTo>
                <a:lnTo>
                  <a:pt x="252" y="374"/>
                </a:lnTo>
                <a:lnTo>
                  <a:pt x="252" y="386"/>
                </a:lnTo>
                <a:lnTo>
                  <a:pt x="265" y="386"/>
                </a:lnTo>
                <a:lnTo>
                  <a:pt x="277" y="398"/>
                </a:lnTo>
                <a:lnTo>
                  <a:pt x="289" y="411"/>
                </a:lnTo>
                <a:lnTo>
                  <a:pt x="312" y="422"/>
                </a:lnTo>
                <a:lnTo>
                  <a:pt x="325" y="422"/>
                </a:lnTo>
                <a:lnTo>
                  <a:pt x="337" y="434"/>
                </a:lnTo>
                <a:lnTo>
                  <a:pt x="349" y="434"/>
                </a:lnTo>
                <a:lnTo>
                  <a:pt x="361" y="434"/>
                </a:lnTo>
                <a:lnTo>
                  <a:pt x="374" y="434"/>
                </a:lnTo>
                <a:lnTo>
                  <a:pt x="385" y="422"/>
                </a:lnTo>
                <a:lnTo>
                  <a:pt x="409" y="422"/>
                </a:lnTo>
                <a:lnTo>
                  <a:pt x="409" y="411"/>
                </a:lnTo>
                <a:lnTo>
                  <a:pt x="421" y="411"/>
                </a:lnTo>
                <a:lnTo>
                  <a:pt x="421" y="398"/>
                </a:lnTo>
                <a:lnTo>
                  <a:pt x="421" y="386"/>
                </a:lnTo>
                <a:lnTo>
                  <a:pt x="409" y="386"/>
                </a:lnTo>
                <a:lnTo>
                  <a:pt x="397" y="386"/>
                </a:lnTo>
                <a:lnTo>
                  <a:pt x="385" y="386"/>
                </a:lnTo>
                <a:lnTo>
                  <a:pt x="374" y="386"/>
                </a:lnTo>
                <a:lnTo>
                  <a:pt x="361" y="374"/>
                </a:lnTo>
                <a:lnTo>
                  <a:pt x="349" y="374"/>
                </a:lnTo>
                <a:lnTo>
                  <a:pt x="337" y="362"/>
                </a:lnTo>
                <a:lnTo>
                  <a:pt x="325" y="349"/>
                </a:lnTo>
                <a:lnTo>
                  <a:pt x="325" y="338"/>
                </a:lnTo>
                <a:lnTo>
                  <a:pt x="301" y="326"/>
                </a:lnTo>
                <a:lnTo>
                  <a:pt x="277" y="289"/>
                </a:lnTo>
                <a:lnTo>
                  <a:pt x="277" y="266"/>
                </a:lnTo>
                <a:lnTo>
                  <a:pt x="265" y="253"/>
                </a:lnTo>
                <a:lnTo>
                  <a:pt x="229" y="229"/>
                </a:lnTo>
                <a:lnTo>
                  <a:pt x="229" y="218"/>
                </a:lnTo>
                <a:lnTo>
                  <a:pt x="216" y="205"/>
                </a:lnTo>
                <a:lnTo>
                  <a:pt x="216" y="193"/>
                </a:lnTo>
                <a:lnTo>
                  <a:pt x="216" y="205"/>
                </a:lnTo>
                <a:lnTo>
                  <a:pt x="229" y="218"/>
                </a:lnTo>
                <a:lnTo>
                  <a:pt x="241" y="218"/>
                </a:lnTo>
                <a:lnTo>
                  <a:pt x="265" y="218"/>
                </a:lnTo>
                <a:lnTo>
                  <a:pt x="277" y="205"/>
                </a:lnTo>
                <a:lnTo>
                  <a:pt x="277" y="218"/>
                </a:lnTo>
                <a:lnTo>
                  <a:pt x="277" y="229"/>
                </a:lnTo>
                <a:lnTo>
                  <a:pt x="289" y="242"/>
                </a:lnTo>
                <a:lnTo>
                  <a:pt x="301" y="242"/>
                </a:lnTo>
                <a:lnTo>
                  <a:pt x="301" y="253"/>
                </a:lnTo>
                <a:lnTo>
                  <a:pt x="312" y="253"/>
                </a:lnTo>
                <a:lnTo>
                  <a:pt x="325" y="253"/>
                </a:lnTo>
                <a:lnTo>
                  <a:pt x="325" y="242"/>
                </a:lnTo>
                <a:lnTo>
                  <a:pt x="337" y="242"/>
                </a:lnTo>
                <a:lnTo>
                  <a:pt x="361" y="266"/>
                </a:lnTo>
                <a:lnTo>
                  <a:pt x="385" y="289"/>
                </a:lnTo>
                <a:lnTo>
                  <a:pt x="397" y="289"/>
                </a:lnTo>
                <a:lnTo>
                  <a:pt x="409" y="302"/>
                </a:lnTo>
                <a:lnTo>
                  <a:pt x="409" y="314"/>
                </a:lnTo>
                <a:lnTo>
                  <a:pt x="421" y="338"/>
                </a:lnTo>
                <a:lnTo>
                  <a:pt x="434" y="362"/>
                </a:lnTo>
                <a:lnTo>
                  <a:pt x="434" y="386"/>
                </a:lnTo>
                <a:lnTo>
                  <a:pt x="445" y="398"/>
                </a:lnTo>
                <a:lnTo>
                  <a:pt x="445" y="411"/>
                </a:lnTo>
                <a:lnTo>
                  <a:pt x="457" y="411"/>
                </a:lnTo>
                <a:lnTo>
                  <a:pt x="470" y="422"/>
                </a:lnTo>
                <a:lnTo>
                  <a:pt x="494" y="422"/>
                </a:lnTo>
                <a:lnTo>
                  <a:pt x="494" y="411"/>
                </a:lnTo>
                <a:lnTo>
                  <a:pt x="481" y="398"/>
                </a:lnTo>
                <a:lnTo>
                  <a:pt x="481" y="411"/>
                </a:lnTo>
                <a:lnTo>
                  <a:pt x="470" y="422"/>
                </a:lnTo>
                <a:lnTo>
                  <a:pt x="470" y="434"/>
                </a:lnTo>
                <a:lnTo>
                  <a:pt x="470" y="458"/>
                </a:lnTo>
                <a:lnTo>
                  <a:pt x="470" y="471"/>
                </a:lnTo>
                <a:lnTo>
                  <a:pt x="481" y="471"/>
                </a:lnTo>
                <a:lnTo>
                  <a:pt x="494" y="471"/>
                </a:lnTo>
                <a:lnTo>
                  <a:pt x="505" y="446"/>
                </a:lnTo>
                <a:lnTo>
                  <a:pt x="518" y="434"/>
                </a:lnTo>
                <a:lnTo>
                  <a:pt x="518" y="422"/>
                </a:lnTo>
                <a:lnTo>
                  <a:pt x="530" y="411"/>
                </a:lnTo>
                <a:lnTo>
                  <a:pt x="541" y="398"/>
                </a:lnTo>
                <a:lnTo>
                  <a:pt x="541" y="386"/>
                </a:lnTo>
                <a:lnTo>
                  <a:pt x="541" y="374"/>
                </a:lnTo>
                <a:lnTo>
                  <a:pt x="554" y="374"/>
                </a:lnTo>
                <a:lnTo>
                  <a:pt x="554" y="362"/>
                </a:lnTo>
                <a:lnTo>
                  <a:pt x="541" y="349"/>
                </a:lnTo>
                <a:lnTo>
                  <a:pt x="541" y="338"/>
                </a:lnTo>
                <a:lnTo>
                  <a:pt x="530" y="326"/>
                </a:lnTo>
                <a:lnTo>
                  <a:pt x="518" y="302"/>
                </a:lnTo>
                <a:lnTo>
                  <a:pt x="505" y="266"/>
                </a:lnTo>
                <a:lnTo>
                  <a:pt x="470" y="242"/>
                </a:lnTo>
                <a:lnTo>
                  <a:pt x="434" y="169"/>
                </a:lnTo>
                <a:lnTo>
                  <a:pt x="421" y="145"/>
                </a:lnTo>
                <a:lnTo>
                  <a:pt x="397" y="133"/>
                </a:lnTo>
                <a:lnTo>
                  <a:pt x="374" y="109"/>
                </a:lnTo>
                <a:lnTo>
                  <a:pt x="361" y="97"/>
                </a:lnTo>
                <a:lnTo>
                  <a:pt x="349" y="97"/>
                </a:lnTo>
                <a:lnTo>
                  <a:pt x="325" y="85"/>
                </a:lnTo>
                <a:lnTo>
                  <a:pt x="325" y="73"/>
                </a:lnTo>
                <a:lnTo>
                  <a:pt x="301" y="61"/>
                </a:lnTo>
                <a:lnTo>
                  <a:pt x="277" y="61"/>
                </a:lnTo>
                <a:lnTo>
                  <a:pt x="252" y="61"/>
                </a:lnTo>
                <a:lnTo>
                  <a:pt x="241" y="61"/>
                </a:lnTo>
                <a:lnTo>
                  <a:pt x="229" y="61"/>
                </a:lnTo>
                <a:lnTo>
                  <a:pt x="229" y="49"/>
                </a:lnTo>
                <a:lnTo>
                  <a:pt x="205" y="49"/>
                </a:lnTo>
                <a:lnTo>
                  <a:pt x="192" y="49"/>
                </a:lnTo>
                <a:lnTo>
                  <a:pt x="181" y="49"/>
                </a:lnTo>
                <a:lnTo>
                  <a:pt x="168" y="49"/>
                </a:lnTo>
                <a:lnTo>
                  <a:pt x="156" y="49"/>
                </a:lnTo>
                <a:lnTo>
                  <a:pt x="145" y="37"/>
                </a:lnTo>
                <a:lnTo>
                  <a:pt x="132" y="25"/>
                </a:lnTo>
                <a:lnTo>
                  <a:pt x="121" y="25"/>
                </a:lnTo>
                <a:lnTo>
                  <a:pt x="108" y="13"/>
                </a:lnTo>
                <a:lnTo>
                  <a:pt x="96" y="13"/>
                </a:lnTo>
                <a:lnTo>
                  <a:pt x="85" y="13"/>
                </a:lnTo>
                <a:lnTo>
                  <a:pt x="85" y="0"/>
                </a:lnTo>
                <a:lnTo>
                  <a:pt x="72" y="0"/>
                </a:lnTo>
                <a:lnTo>
                  <a:pt x="60" y="0"/>
                </a:lnTo>
                <a:lnTo>
                  <a:pt x="48" y="13"/>
                </a:lnTo>
                <a:lnTo>
                  <a:pt x="36" y="13"/>
                </a:lnTo>
                <a:lnTo>
                  <a:pt x="12" y="25"/>
                </a:lnTo>
                <a:lnTo>
                  <a:pt x="12" y="37"/>
                </a:lnTo>
                <a:lnTo>
                  <a:pt x="23" y="3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32" name="Freeform 143"/>
          <p:cNvSpPr>
            <a:spLocks/>
          </p:cNvSpPr>
          <p:nvPr/>
        </p:nvSpPr>
        <p:spPr bwMode="auto">
          <a:xfrm>
            <a:off x="2949575" y="2736850"/>
            <a:ext cx="328613" cy="212725"/>
          </a:xfrm>
          <a:custGeom>
            <a:avLst/>
            <a:gdLst>
              <a:gd name="T0" fmla="*/ 13 w 207"/>
              <a:gd name="T1" fmla="*/ 13 h 134"/>
              <a:gd name="T2" fmla="*/ 13 w 207"/>
              <a:gd name="T3" fmla="*/ 13 h 134"/>
              <a:gd name="T4" fmla="*/ 24 w 207"/>
              <a:gd name="T5" fmla="*/ 13 h 134"/>
              <a:gd name="T6" fmla="*/ 37 w 207"/>
              <a:gd name="T7" fmla="*/ 25 h 134"/>
              <a:gd name="T8" fmla="*/ 48 w 207"/>
              <a:gd name="T9" fmla="*/ 25 h 134"/>
              <a:gd name="T10" fmla="*/ 73 w 207"/>
              <a:gd name="T11" fmla="*/ 25 h 134"/>
              <a:gd name="T12" fmla="*/ 97 w 207"/>
              <a:gd name="T13" fmla="*/ 49 h 134"/>
              <a:gd name="T14" fmla="*/ 121 w 207"/>
              <a:gd name="T15" fmla="*/ 60 h 134"/>
              <a:gd name="T16" fmla="*/ 144 w 207"/>
              <a:gd name="T17" fmla="*/ 73 h 134"/>
              <a:gd name="T18" fmla="*/ 157 w 207"/>
              <a:gd name="T19" fmla="*/ 85 h 134"/>
              <a:gd name="T20" fmla="*/ 181 w 207"/>
              <a:gd name="T21" fmla="*/ 109 h 134"/>
              <a:gd name="T22" fmla="*/ 181 w 207"/>
              <a:gd name="T23" fmla="*/ 109 h 134"/>
              <a:gd name="T24" fmla="*/ 193 w 207"/>
              <a:gd name="T25" fmla="*/ 120 h 134"/>
              <a:gd name="T26" fmla="*/ 206 w 207"/>
              <a:gd name="T27" fmla="*/ 120 h 134"/>
              <a:gd name="T28" fmla="*/ 206 w 207"/>
              <a:gd name="T29" fmla="*/ 133 h 134"/>
              <a:gd name="T30" fmla="*/ 206 w 207"/>
              <a:gd name="T31" fmla="*/ 133 h 134"/>
              <a:gd name="T32" fmla="*/ 206 w 207"/>
              <a:gd name="T33" fmla="*/ 133 h 134"/>
              <a:gd name="T34" fmla="*/ 206 w 207"/>
              <a:gd name="T35" fmla="*/ 133 h 134"/>
              <a:gd name="T36" fmla="*/ 206 w 207"/>
              <a:gd name="T37" fmla="*/ 133 h 134"/>
              <a:gd name="T38" fmla="*/ 206 w 207"/>
              <a:gd name="T39" fmla="*/ 120 h 134"/>
              <a:gd name="T40" fmla="*/ 206 w 207"/>
              <a:gd name="T41" fmla="*/ 109 h 134"/>
              <a:gd name="T42" fmla="*/ 193 w 207"/>
              <a:gd name="T43" fmla="*/ 97 h 134"/>
              <a:gd name="T44" fmla="*/ 193 w 207"/>
              <a:gd name="T45" fmla="*/ 97 h 134"/>
              <a:gd name="T46" fmla="*/ 193 w 207"/>
              <a:gd name="T47" fmla="*/ 85 h 134"/>
              <a:gd name="T48" fmla="*/ 169 w 207"/>
              <a:gd name="T49" fmla="*/ 73 h 134"/>
              <a:gd name="T50" fmla="*/ 157 w 207"/>
              <a:gd name="T51" fmla="*/ 73 h 134"/>
              <a:gd name="T52" fmla="*/ 121 w 207"/>
              <a:gd name="T53" fmla="*/ 49 h 134"/>
              <a:gd name="T54" fmla="*/ 109 w 207"/>
              <a:gd name="T55" fmla="*/ 36 h 134"/>
              <a:gd name="T56" fmla="*/ 73 w 207"/>
              <a:gd name="T57" fmla="*/ 25 h 134"/>
              <a:gd name="T58" fmla="*/ 61 w 207"/>
              <a:gd name="T59" fmla="*/ 25 h 134"/>
              <a:gd name="T60" fmla="*/ 24 w 207"/>
              <a:gd name="T61" fmla="*/ 13 h 134"/>
              <a:gd name="T62" fmla="*/ 13 w 207"/>
              <a:gd name="T63" fmla="*/ 0 h 134"/>
              <a:gd name="T64" fmla="*/ 13 w 207"/>
              <a:gd name="T65" fmla="*/ 0 h 134"/>
              <a:gd name="T66" fmla="*/ 0 w 207"/>
              <a:gd name="T67" fmla="*/ 0 h 134"/>
              <a:gd name="T68" fmla="*/ 13 w 207"/>
              <a:gd name="T69" fmla="*/ 0 h 134"/>
              <a:gd name="T70" fmla="*/ 13 w 207"/>
              <a:gd name="T71" fmla="*/ 13 h 13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207"/>
              <a:gd name="T109" fmla="*/ 0 h 134"/>
              <a:gd name="T110" fmla="*/ 207 w 207"/>
              <a:gd name="T111" fmla="*/ 134 h 13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207" h="134">
                <a:moveTo>
                  <a:pt x="13" y="13"/>
                </a:moveTo>
                <a:lnTo>
                  <a:pt x="13" y="13"/>
                </a:lnTo>
                <a:lnTo>
                  <a:pt x="24" y="13"/>
                </a:lnTo>
                <a:lnTo>
                  <a:pt x="37" y="25"/>
                </a:lnTo>
                <a:lnTo>
                  <a:pt x="48" y="25"/>
                </a:lnTo>
                <a:lnTo>
                  <a:pt x="73" y="25"/>
                </a:lnTo>
                <a:lnTo>
                  <a:pt x="97" y="49"/>
                </a:lnTo>
                <a:lnTo>
                  <a:pt x="121" y="60"/>
                </a:lnTo>
                <a:lnTo>
                  <a:pt x="144" y="73"/>
                </a:lnTo>
                <a:lnTo>
                  <a:pt x="157" y="85"/>
                </a:lnTo>
                <a:lnTo>
                  <a:pt x="181" y="109"/>
                </a:lnTo>
                <a:lnTo>
                  <a:pt x="193" y="120"/>
                </a:lnTo>
                <a:lnTo>
                  <a:pt x="206" y="120"/>
                </a:lnTo>
                <a:lnTo>
                  <a:pt x="206" y="133"/>
                </a:lnTo>
                <a:lnTo>
                  <a:pt x="206" y="120"/>
                </a:lnTo>
                <a:lnTo>
                  <a:pt x="206" y="109"/>
                </a:lnTo>
                <a:lnTo>
                  <a:pt x="193" y="97"/>
                </a:lnTo>
                <a:lnTo>
                  <a:pt x="193" y="85"/>
                </a:lnTo>
                <a:lnTo>
                  <a:pt x="169" y="73"/>
                </a:lnTo>
                <a:lnTo>
                  <a:pt x="157" y="73"/>
                </a:lnTo>
                <a:lnTo>
                  <a:pt x="121" y="49"/>
                </a:lnTo>
                <a:lnTo>
                  <a:pt x="109" y="36"/>
                </a:lnTo>
                <a:lnTo>
                  <a:pt x="73" y="25"/>
                </a:lnTo>
                <a:lnTo>
                  <a:pt x="61" y="25"/>
                </a:lnTo>
                <a:lnTo>
                  <a:pt x="24" y="13"/>
                </a:lnTo>
                <a:lnTo>
                  <a:pt x="13" y="0"/>
                </a:lnTo>
                <a:lnTo>
                  <a:pt x="0" y="0"/>
                </a:lnTo>
                <a:lnTo>
                  <a:pt x="13" y="0"/>
                </a:lnTo>
                <a:lnTo>
                  <a:pt x="13" y="1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33" name="Freeform 144"/>
          <p:cNvSpPr>
            <a:spLocks/>
          </p:cNvSpPr>
          <p:nvPr/>
        </p:nvSpPr>
        <p:spPr bwMode="auto">
          <a:xfrm>
            <a:off x="2471738" y="2794000"/>
            <a:ext cx="153987" cy="460375"/>
          </a:xfrm>
          <a:custGeom>
            <a:avLst/>
            <a:gdLst>
              <a:gd name="T0" fmla="*/ 85 w 97"/>
              <a:gd name="T1" fmla="*/ 13 h 290"/>
              <a:gd name="T2" fmla="*/ 85 w 97"/>
              <a:gd name="T3" fmla="*/ 13 h 290"/>
              <a:gd name="T4" fmla="*/ 73 w 97"/>
              <a:gd name="T5" fmla="*/ 37 h 290"/>
              <a:gd name="T6" fmla="*/ 61 w 97"/>
              <a:gd name="T7" fmla="*/ 73 h 290"/>
              <a:gd name="T8" fmla="*/ 36 w 97"/>
              <a:gd name="T9" fmla="*/ 109 h 290"/>
              <a:gd name="T10" fmla="*/ 25 w 97"/>
              <a:gd name="T11" fmla="*/ 121 h 290"/>
              <a:gd name="T12" fmla="*/ 25 w 97"/>
              <a:gd name="T13" fmla="*/ 133 h 290"/>
              <a:gd name="T14" fmla="*/ 25 w 97"/>
              <a:gd name="T15" fmla="*/ 157 h 290"/>
              <a:gd name="T16" fmla="*/ 12 w 97"/>
              <a:gd name="T17" fmla="*/ 169 h 290"/>
              <a:gd name="T18" fmla="*/ 12 w 97"/>
              <a:gd name="T19" fmla="*/ 206 h 290"/>
              <a:gd name="T20" fmla="*/ 12 w 97"/>
              <a:gd name="T21" fmla="*/ 229 h 290"/>
              <a:gd name="T22" fmla="*/ 12 w 97"/>
              <a:gd name="T23" fmla="*/ 253 h 290"/>
              <a:gd name="T24" fmla="*/ 0 w 97"/>
              <a:gd name="T25" fmla="*/ 277 h 290"/>
              <a:gd name="T26" fmla="*/ 0 w 97"/>
              <a:gd name="T27" fmla="*/ 277 h 290"/>
              <a:gd name="T28" fmla="*/ 0 w 97"/>
              <a:gd name="T29" fmla="*/ 277 h 290"/>
              <a:gd name="T30" fmla="*/ 12 w 97"/>
              <a:gd name="T31" fmla="*/ 277 h 290"/>
              <a:gd name="T32" fmla="*/ 12 w 97"/>
              <a:gd name="T33" fmla="*/ 289 h 290"/>
              <a:gd name="T34" fmla="*/ 12 w 97"/>
              <a:gd name="T35" fmla="*/ 289 h 290"/>
              <a:gd name="T36" fmla="*/ 12 w 97"/>
              <a:gd name="T37" fmla="*/ 289 h 290"/>
              <a:gd name="T38" fmla="*/ 25 w 97"/>
              <a:gd name="T39" fmla="*/ 277 h 290"/>
              <a:gd name="T40" fmla="*/ 25 w 97"/>
              <a:gd name="T41" fmla="*/ 277 h 290"/>
              <a:gd name="T42" fmla="*/ 25 w 97"/>
              <a:gd name="T43" fmla="*/ 277 h 290"/>
              <a:gd name="T44" fmla="*/ 25 w 97"/>
              <a:gd name="T45" fmla="*/ 277 h 290"/>
              <a:gd name="T46" fmla="*/ 25 w 97"/>
              <a:gd name="T47" fmla="*/ 229 h 290"/>
              <a:gd name="T48" fmla="*/ 25 w 97"/>
              <a:gd name="T49" fmla="*/ 206 h 290"/>
              <a:gd name="T50" fmla="*/ 25 w 97"/>
              <a:gd name="T51" fmla="*/ 181 h 290"/>
              <a:gd name="T52" fmla="*/ 25 w 97"/>
              <a:gd name="T53" fmla="*/ 181 h 290"/>
              <a:gd name="T54" fmla="*/ 25 w 97"/>
              <a:gd name="T55" fmla="*/ 157 h 290"/>
              <a:gd name="T56" fmla="*/ 36 w 97"/>
              <a:gd name="T57" fmla="*/ 145 h 290"/>
              <a:gd name="T58" fmla="*/ 49 w 97"/>
              <a:gd name="T59" fmla="*/ 109 h 290"/>
              <a:gd name="T60" fmla="*/ 73 w 97"/>
              <a:gd name="T61" fmla="*/ 84 h 290"/>
              <a:gd name="T62" fmla="*/ 85 w 97"/>
              <a:gd name="T63" fmla="*/ 37 h 290"/>
              <a:gd name="T64" fmla="*/ 96 w 97"/>
              <a:gd name="T65" fmla="*/ 13 h 290"/>
              <a:gd name="T66" fmla="*/ 96 w 97"/>
              <a:gd name="T67" fmla="*/ 13 h 290"/>
              <a:gd name="T68" fmla="*/ 96 w 97"/>
              <a:gd name="T69" fmla="*/ 0 h 290"/>
              <a:gd name="T70" fmla="*/ 96 w 97"/>
              <a:gd name="T71" fmla="*/ 0 h 290"/>
              <a:gd name="T72" fmla="*/ 85 w 97"/>
              <a:gd name="T73" fmla="*/ 13 h 29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7"/>
              <a:gd name="T112" fmla="*/ 0 h 290"/>
              <a:gd name="T113" fmla="*/ 97 w 97"/>
              <a:gd name="T114" fmla="*/ 290 h 290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7" h="290">
                <a:moveTo>
                  <a:pt x="85" y="13"/>
                </a:moveTo>
                <a:lnTo>
                  <a:pt x="85" y="13"/>
                </a:lnTo>
                <a:lnTo>
                  <a:pt x="73" y="37"/>
                </a:lnTo>
                <a:lnTo>
                  <a:pt x="61" y="73"/>
                </a:lnTo>
                <a:lnTo>
                  <a:pt x="36" y="109"/>
                </a:lnTo>
                <a:lnTo>
                  <a:pt x="25" y="121"/>
                </a:lnTo>
                <a:lnTo>
                  <a:pt x="25" y="133"/>
                </a:lnTo>
                <a:lnTo>
                  <a:pt x="25" y="157"/>
                </a:lnTo>
                <a:lnTo>
                  <a:pt x="12" y="169"/>
                </a:lnTo>
                <a:lnTo>
                  <a:pt x="12" y="206"/>
                </a:lnTo>
                <a:lnTo>
                  <a:pt x="12" y="229"/>
                </a:lnTo>
                <a:lnTo>
                  <a:pt x="12" y="253"/>
                </a:lnTo>
                <a:lnTo>
                  <a:pt x="0" y="277"/>
                </a:lnTo>
                <a:lnTo>
                  <a:pt x="12" y="277"/>
                </a:lnTo>
                <a:lnTo>
                  <a:pt x="12" y="289"/>
                </a:lnTo>
                <a:lnTo>
                  <a:pt x="25" y="277"/>
                </a:lnTo>
                <a:lnTo>
                  <a:pt x="25" y="229"/>
                </a:lnTo>
                <a:lnTo>
                  <a:pt x="25" y="206"/>
                </a:lnTo>
                <a:lnTo>
                  <a:pt x="25" y="181"/>
                </a:lnTo>
                <a:lnTo>
                  <a:pt x="25" y="157"/>
                </a:lnTo>
                <a:lnTo>
                  <a:pt x="36" y="145"/>
                </a:lnTo>
                <a:lnTo>
                  <a:pt x="49" y="109"/>
                </a:lnTo>
                <a:lnTo>
                  <a:pt x="73" y="84"/>
                </a:lnTo>
                <a:lnTo>
                  <a:pt x="85" y="37"/>
                </a:lnTo>
                <a:lnTo>
                  <a:pt x="96" y="13"/>
                </a:lnTo>
                <a:lnTo>
                  <a:pt x="96" y="0"/>
                </a:lnTo>
                <a:lnTo>
                  <a:pt x="85" y="1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34" name="Freeform 145"/>
          <p:cNvSpPr>
            <a:spLocks/>
          </p:cNvSpPr>
          <p:nvPr/>
        </p:nvSpPr>
        <p:spPr bwMode="auto">
          <a:xfrm>
            <a:off x="2568575" y="3787775"/>
            <a:ext cx="250825" cy="403225"/>
          </a:xfrm>
          <a:custGeom>
            <a:avLst/>
            <a:gdLst>
              <a:gd name="T0" fmla="*/ 0 w 158"/>
              <a:gd name="T1" fmla="*/ 0 h 254"/>
              <a:gd name="T2" fmla="*/ 0 w 158"/>
              <a:gd name="T3" fmla="*/ 0 h 254"/>
              <a:gd name="T4" fmla="*/ 35 w 158"/>
              <a:gd name="T5" fmla="*/ 85 h 254"/>
              <a:gd name="T6" fmla="*/ 60 w 158"/>
              <a:gd name="T7" fmla="*/ 120 h 254"/>
              <a:gd name="T8" fmla="*/ 60 w 158"/>
              <a:gd name="T9" fmla="*/ 133 h 254"/>
              <a:gd name="T10" fmla="*/ 72 w 158"/>
              <a:gd name="T11" fmla="*/ 157 h 254"/>
              <a:gd name="T12" fmla="*/ 84 w 158"/>
              <a:gd name="T13" fmla="*/ 180 h 254"/>
              <a:gd name="T14" fmla="*/ 95 w 158"/>
              <a:gd name="T15" fmla="*/ 180 h 254"/>
              <a:gd name="T16" fmla="*/ 108 w 158"/>
              <a:gd name="T17" fmla="*/ 205 h 254"/>
              <a:gd name="T18" fmla="*/ 108 w 158"/>
              <a:gd name="T19" fmla="*/ 217 h 254"/>
              <a:gd name="T20" fmla="*/ 120 w 158"/>
              <a:gd name="T21" fmla="*/ 229 h 254"/>
              <a:gd name="T22" fmla="*/ 120 w 158"/>
              <a:gd name="T23" fmla="*/ 229 h 254"/>
              <a:gd name="T24" fmla="*/ 132 w 158"/>
              <a:gd name="T25" fmla="*/ 241 h 254"/>
              <a:gd name="T26" fmla="*/ 132 w 158"/>
              <a:gd name="T27" fmla="*/ 253 h 254"/>
              <a:gd name="T28" fmla="*/ 132 w 158"/>
              <a:gd name="T29" fmla="*/ 253 h 254"/>
              <a:gd name="T30" fmla="*/ 144 w 158"/>
              <a:gd name="T31" fmla="*/ 253 h 254"/>
              <a:gd name="T32" fmla="*/ 144 w 158"/>
              <a:gd name="T33" fmla="*/ 253 h 254"/>
              <a:gd name="T34" fmla="*/ 157 w 158"/>
              <a:gd name="T35" fmla="*/ 253 h 254"/>
              <a:gd name="T36" fmla="*/ 157 w 158"/>
              <a:gd name="T37" fmla="*/ 253 h 254"/>
              <a:gd name="T38" fmla="*/ 157 w 158"/>
              <a:gd name="T39" fmla="*/ 253 h 254"/>
              <a:gd name="T40" fmla="*/ 157 w 158"/>
              <a:gd name="T41" fmla="*/ 241 h 254"/>
              <a:gd name="T42" fmla="*/ 157 w 158"/>
              <a:gd name="T43" fmla="*/ 241 h 254"/>
              <a:gd name="T44" fmla="*/ 157 w 158"/>
              <a:gd name="T45" fmla="*/ 241 h 254"/>
              <a:gd name="T46" fmla="*/ 157 w 158"/>
              <a:gd name="T47" fmla="*/ 229 h 254"/>
              <a:gd name="T48" fmla="*/ 144 w 158"/>
              <a:gd name="T49" fmla="*/ 229 h 254"/>
              <a:gd name="T50" fmla="*/ 132 w 158"/>
              <a:gd name="T51" fmla="*/ 217 h 254"/>
              <a:gd name="T52" fmla="*/ 132 w 158"/>
              <a:gd name="T53" fmla="*/ 205 h 254"/>
              <a:gd name="T54" fmla="*/ 120 w 158"/>
              <a:gd name="T55" fmla="*/ 180 h 254"/>
              <a:gd name="T56" fmla="*/ 108 w 158"/>
              <a:gd name="T57" fmla="*/ 180 h 254"/>
              <a:gd name="T58" fmla="*/ 108 w 158"/>
              <a:gd name="T59" fmla="*/ 145 h 254"/>
              <a:gd name="T60" fmla="*/ 72 w 158"/>
              <a:gd name="T61" fmla="*/ 109 h 254"/>
              <a:gd name="T62" fmla="*/ 60 w 158"/>
              <a:gd name="T63" fmla="*/ 85 h 254"/>
              <a:gd name="T64" fmla="*/ 24 w 158"/>
              <a:gd name="T65" fmla="*/ 36 h 254"/>
              <a:gd name="T66" fmla="*/ 12 w 158"/>
              <a:gd name="T67" fmla="*/ 24 h 254"/>
              <a:gd name="T68" fmla="*/ 12 w 158"/>
              <a:gd name="T69" fmla="*/ 0 h 254"/>
              <a:gd name="T70" fmla="*/ 12 w 158"/>
              <a:gd name="T71" fmla="*/ 0 h 254"/>
              <a:gd name="T72" fmla="*/ 12 w 158"/>
              <a:gd name="T73" fmla="*/ 0 h 254"/>
              <a:gd name="T74" fmla="*/ 0 w 158"/>
              <a:gd name="T75" fmla="*/ 0 h 254"/>
              <a:gd name="T76" fmla="*/ 0 w 158"/>
              <a:gd name="T77" fmla="*/ 0 h 254"/>
              <a:gd name="T78" fmla="*/ 0 w 158"/>
              <a:gd name="T79" fmla="*/ 0 h 25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58"/>
              <a:gd name="T121" fmla="*/ 0 h 254"/>
              <a:gd name="T122" fmla="*/ 158 w 158"/>
              <a:gd name="T123" fmla="*/ 254 h 25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58" h="254">
                <a:moveTo>
                  <a:pt x="0" y="0"/>
                </a:moveTo>
                <a:lnTo>
                  <a:pt x="0" y="0"/>
                </a:lnTo>
                <a:lnTo>
                  <a:pt x="35" y="85"/>
                </a:lnTo>
                <a:lnTo>
                  <a:pt x="60" y="120"/>
                </a:lnTo>
                <a:lnTo>
                  <a:pt x="60" y="133"/>
                </a:lnTo>
                <a:lnTo>
                  <a:pt x="72" y="157"/>
                </a:lnTo>
                <a:lnTo>
                  <a:pt x="84" y="180"/>
                </a:lnTo>
                <a:lnTo>
                  <a:pt x="95" y="180"/>
                </a:lnTo>
                <a:lnTo>
                  <a:pt x="108" y="205"/>
                </a:lnTo>
                <a:lnTo>
                  <a:pt x="108" y="217"/>
                </a:lnTo>
                <a:lnTo>
                  <a:pt x="120" y="229"/>
                </a:lnTo>
                <a:lnTo>
                  <a:pt x="132" y="241"/>
                </a:lnTo>
                <a:lnTo>
                  <a:pt x="132" y="253"/>
                </a:lnTo>
                <a:lnTo>
                  <a:pt x="144" y="253"/>
                </a:lnTo>
                <a:lnTo>
                  <a:pt x="157" y="253"/>
                </a:lnTo>
                <a:lnTo>
                  <a:pt x="157" y="241"/>
                </a:lnTo>
                <a:lnTo>
                  <a:pt x="157" y="229"/>
                </a:lnTo>
                <a:lnTo>
                  <a:pt x="144" y="229"/>
                </a:lnTo>
                <a:lnTo>
                  <a:pt x="132" y="217"/>
                </a:lnTo>
                <a:lnTo>
                  <a:pt x="132" y="205"/>
                </a:lnTo>
                <a:lnTo>
                  <a:pt x="120" y="180"/>
                </a:lnTo>
                <a:lnTo>
                  <a:pt x="108" y="180"/>
                </a:lnTo>
                <a:lnTo>
                  <a:pt x="108" y="145"/>
                </a:lnTo>
                <a:lnTo>
                  <a:pt x="72" y="109"/>
                </a:lnTo>
                <a:lnTo>
                  <a:pt x="60" y="85"/>
                </a:lnTo>
                <a:lnTo>
                  <a:pt x="24" y="36"/>
                </a:lnTo>
                <a:lnTo>
                  <a:pt x="12" y="24"/>
                </a:lnTo>
                <a:lnTo>
                  <a:pt x="12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35" name="Freeform 146"/>
          <p:cNvSpPr>
            <a:spLocks/>
          </p:cNvSpPr>
          <p:nvPr/>
        </p:nvSpPr>
        <p:spPr bwMode="auto">
          <a:xfrm>
            <a:off x="2300288" y="3005138"/>
            <a:ext cx="212725" cy="117475"/>
          </a:xfrm>
          <a:custGeom>
            <a:avLst/>
            <a:gdLst>
              <a:gd name="T0" fmla="*/ 12 w 134"/>
              <a:gd name="T1" fmla="*/ 73 h 74"/>
              <a:gd name="T2" fmla="*/ 12 w 134"/>
              <a:gd name="T3" fmla="*/ 73 h 74"/>
              <a:gd name="T4" fmla="*/ 24 w 134"/>
              <a:gd name="T5" fmla="*/ 73 h 74"/>
              <a:gd name="T6" fmla="*/ 37 w 134"/>
              <a:gd name="T7" fmla="*/ 73 h 74"/>
              <a:gd name="T8" fmla="*/ 48 w 134"/>
              <a:gd name="T9" fmla="*/ 73 h 74"/>
              <a:gd name="T10" fmla="*/ 60 w 134"/>
              <a:gd name="T11" fmla="*/ 73 h 74"/>
              <a:gd name="T12" fmla="*/ 73 w 134"/>
              <a:gd name="T13" fmla="*/ 60 h 74"/>
              <a:gd name="T14" fmla="*/ 73 w 134"/>
              <a:gd name="T15" fmla="*/ 60 h 74"/>
              <a:gd name="T16" fmla="*/ 84 w 134"/>
              <a:gd name="T17" fmla="*/ 48 h 74"/>
              <a:gd name="T18" fmla="*/ 84 w 134"/>
              <a:gd name="T19" fmla="*/ 48 h 74"/>
              <a:gd name="T20" fmla="*/ 84 w 134"/>
              <a:gd name="T21" fmla="*/ 36 h 74"/>
              <a:gd name="T22" fmla="*/ 84 w 134"/>
              <a:gd name="T23" fmla="*/ 36 h 74"/>
              <a:gd name="T24" fmla="*/ 84 w 134"/>
              <a:gd name="T25" fmla="*/ 36 h 74"/>
              <a:gd name="T26" fmla="*/ 84 w 134"/>
              <a:gd name="T27" fmla="*/ 36 h 74"/>
              <a:gd name="T28" fmla="*/ 108 w 134"/>
              <a:gd name="T29" fmla="*/ 36 h 74"/>
              <a:gd name="T30" fmla="*/ 120 w 134"/>
              <a:gd name="T31" fmla="*/ 36 h 74"/>
              <a:gd name="T32" fmla="*/ 120 w 134"/>
              <a:gd name="T33" fmla="*/ 24 h 74"/>
              <a:gd name="T34" fmla="*/ 120 w 134"/>
              <a:gd name="T35" fmla="*/ 24 h 74"/>
              <a:gd name="T36" fmla="*/ 133 w 134"/>
              <a:gd name="T37" fmla="*/ 24 h 74"/>
              <a:gd name="T38" fmla="*/ 120 w 134"/>
              <a:gd name="T39" fmla="*/ 12 h 74"/>
              <a:gd name="T40" fmla="*/ 120 w 134"/>
              <a:gd name="T41" fmla="*/ 12 h 74"/>
              <a:gd name="T42" fmla="*/ 120 w 134"/>
              <a:gd name="T43" fmla="*/ 12 h 74"/>
              <a:gd name="T44" fmla="*/ 108 w 134"/>
              <a:gd name="T45" fmla="*/ 0 h 74"/>
              <a:gd name="T46" fmla="*/ 97 w 134"/>
              <a:gd name="T47" fmla="*/ 12 h 74"/>
              <a:gd name="T48" fmla="*/ 84 w 134"/>
              <a:gd name="T49" fmla="*/ 12 h 74"/>
              <a:gd name="T50" fmla="*/ 84 w 134"/>
              <a:gd name="T51" fmla="*/ 12 h 74"/>
              <a:gd name="T52" fmla="*/ 73 w 134"/>
              <a:gd name="T53" fmla="*/ 12 h 74"/>
              <a:gd name="T54" fmla="*/ 73 w 134"/>
              <a:gd name="T55" fmla="*/ 12 h 74"/>
              <a:gd name="T56" fmla="*/ 60 w 134"/>
              <a:gd name="T57" fmla="*/ 24 h 74"/>
              <a:gd name="T58" fmla="*/ 60 w 134"/>
              <a:gd name="T59" fmla="*/ 24 h 74"/>
              <a:gd name="T60" fmla="*/ 60 w 134"/>
              <a:gd name="T61" fmla="*/ 36 h 74"/>
              <a:gd name="T62" fmla="*/ 60 w 134"/>
              <a:gd name="T63" fmla="*/ 36 h 74"/>
              <a:gd name="T64" fmla="*/ 48 w 134"/>
              <a:gd name="T65" fmla="*/ 48 h 74"/>
              <a:gd name="T66" fmla="*/ 48 w 134"/>
              <a:gd name="T67" fmla="*/ 48 h 74"/>
              <a:gd name="T68" fmla="*/ 37 w 134"/>
              <a:gd name="T69" fmla="*/ 48 h 74"/>
              <a:gd name="T70" fmla="*/ 37 w 134"/>
              <a:gd name="T71" fmla="*/ 48 h 74"/>
              <a:gd name="T72" fmla="*/ 37 w 134"/>
              <a:gd name="T73" fmla="*/ 48 h 74"/>
              <a:gd name="T74" fmla="*/ 24 w 134"/>
              <a:gd name="T75" fmla="*/ 48 h 74"/>
              <a:gd name="T76" fmla="*/ 12 w 134"/>
              <a:gd name="T77" fmla="*/ 48 h 74"/>
              <a:gd name="T78" fmla="*/ 12 w 134"/>
              <a:gd name="T79" fmla="*/ 48 h 74"/>
              <a:gd name="T80" fmla="*/ 0 w 134"/>
              <a:gd name="T81" fmla="*/ 48 h 74"/>
              <a:gd name="T82" fmla="*/ 0 w 134"/>
              <a:gd name="T83" fmla="*/ 48 h 74"/>
              <a:gd name="T84" fmla="*/ 0 w 134"/>
              <a:gd name="T85" fmla="*/ 60 h 74"/>
              <a:gd name="T86" fmla="*/ 0 w 134"/>
              <a:gd name="T87" fmla="*/ 60 h 74"/>
              <a:gd name="T88" fmla="*/ 0 w 134"/>
              <a:gd name="T89" fmla="*/ 60 h 74"/>
              <a:gd name="T90" fmla="*/ 0 w 134"/>
              <a:gd name="T91" fmla="*/ 73 h 74"/>
              <a:gd name="T92" fmla="*/ 12 w 134"/>
              <a:gd name="T93" fmla="*/ 73 h 7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34"/>
              <a:gd name="T142" fmla="*/ 0 h 74"/>
              <a:gd name="T143" fmla="*/ 134 w 134"/>
              <a:gd name="T144" fmla="*/ 74 h 7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34" h="74">
                <a:moveTo>
                  <a:pt x="12" y="73"/>
                </a:moveTo>
                <a:lnTo>
                  <a:pt x="12" y="73"/>
                </a:lnTo>
                <a:lnTo>
                  <a:pt x="24" y="73"/>
                </a:lnTo>
                <a:lnTo>
                  <a:pt x="37" y="73"/>
                </a:lnTo>
                <a:lnTo>
                  <a:pt x="48" y="73"/>
                </a:lnTo>
                <a:lnTo>
                  <a:pt x="60" y="73"/>
                </a:lnTo>
                <a:lnTo>
                  <a:pt x="73" y="60"/>
                </a:lnTo>
                <a:lnTo>
                  <a:pt x="84" y="48"/>
                </a:lnTo>
                <a:lnTo>
                  <a:pt x="84" y="36"/>
                </a:lnTo>
                <a:lnTo>
                  <a:pt x="108" y="36"/>
                </a:lnTo>
                <a:lnTo>
                  <a:pt x="120" y="36"/>
                </a:lnTo>
                <a:lnTo>
                  <a:pt x="120" y="24"/>
                </a:lnTo>
                <a:lnTo>
                  <a:pt x="133" y="24"/>
                </a:lnTo>
                <a:lnTo>
                  <a:pt x="120" y="12"/>
                </a:lnTo>
                <a:lnTo>
                  <a:pt x="108" y="0"/>
                </a:lnTo>
                <a:lnTo>
                  <a:pt x="97" y="12"/>
                </a:lnTo>
                <a:lnTo>
                  <a:pt x="84" y="12"/>
                </a:lnTo>
                <a:lnTo>
                  <a:pt x="73" y="12"/>
                </a:lnTo>
                <a:lnTo>
                  <a:pt x="60" y="24"/>
                </a:lnTo>
                <a:lnTo>
                  <a:pt x="60" y="36"/>
                </a:lnTo>
                <a:lnTo>
                  <a:pt x="48" y="48"/>
                </a:lnTo>
                <a:lnTo>
                  <a:pt x="37" y="48"/>
                </a:lnTo>
                <a:lnTo>
                  <a:pt x="24" y="48"/>
                </a:lnTo>
                <a:lnTo>
                  <a:pt x="12" y="48"/>
                </a:lnTo>
                <a:lnTo>
                  <a:pt x="0" y="48"/>
                </a:lnTo>
                <a:lnTo>
                  <a:pt x="0" y="60"/>
                </a:lnTo>
                <a:lnTo>
                  <a:pt x="0" y="73"/>
                </a:lnTo>
                <a:lnTo>
                  <a:pt x="12" y="7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36" name="Freeform 147"/>
          <p:cNvSpPr>
            <a:spLocks/>
          </p:cNvSpPr>
          <p:nvPr/>
        </p:nvSpPr>
        <p:spPr bwMode="auto">
          <a:xfrm>
            <a:off x="2987675" y="3311525"/>
            <a:ext cx="519113" cy="306388"/>
          </a:xfrm>
          <a:custGeom>
            <a:avLst/>
            <a:gdLst>
              <a:gd name="T0" fmla="*/ 265 w 327"/>
              <a:gd name="T1" fmla="*/ 47 h 193"/>
              <a:gd name="T2" fmla="*/ 265 w 327"/>
              <a:gd name="T3" fmla="*/ 96 h 193"/>
              <a:gd name="T4" fmla="*/ 253 w 327"/>
              <a:gd name="T5" fmla="*/ 96 h 193"/>
              <a:gd name="T6" fmla="*/ 229 w 327"/>
              <a:gd name="T7" fmla="*/ 120 h 193"/>
              <a:gd name="T8" fmla="*/ 193 w 327"/>
              <a:gd name="T9" fmla="*/ 144 h 193"/>
              <a:gd name="T10" fmla="*/ 182 w 327"/>
              <a:gd name="T11" fmla="*/ 144 h 193"/>
              <a:gd name="T12" fmla="*/ 109 w 327"/>
              <a:gd name="T13" fmla="*/ 120 h 193"/>
              <a:gd name="T14" fmla="*/ 49 w 327"/>
              <a:gd name="T15" fmla="*/ 107 h 193"/>
              <a:gd name="T16" fmla="*/ 24 w 327"/>
              <a:gd name="T17" fmla="*/ 96 h 193"/>
              <a:gd name="T18" fmla="*/ 13 w 327"/>
              <a:gd name="T19" fmla="*/ 96 h 193"/>
              <a:gd name="T20" fmla="*/ 0 w 327"/>
              <a:gd name="T21" fmla="*/ 96 h 193"/>
              <a:gd name="T22" fmla="*/ 0 w 327"/>
              <a:gd name="T23" fmla="*/ 132 h 193"/>
              <a:gd name="T24" fmla="*/ 0 w 327"/>
              <a:gd name="T25" fmla="*/ 144 h 193"/>
              <a:gd name="T26" fmla="*/ 37 w 327"/>
              <a:gd name="T27" fmla="*/ 156 h 193"/>
              <a:gd name="T28" fmla="*/ 182 w 327"/>
              <a:gd name="T29" fmla="*/ 192 h 193"/>
              <a:gd name="T30" fmla="*/ 218 w 327"/>
              <a:gd name="T31" fmla="*/ 192 h 193"/>
              <a:gd name="T32" fmla="*/ 242 w 327"/>
              <a:gd name="T33" fmla="*/ 169 h 193"/>
              <a:gd name="T34" fmla="*/ 265 w 327"/>
              <a:gd name="T35" fmla="*/ 144 h 193"/>
              <a:gd name="T36" fmla="*/ 302 w 327"/>
              <a:gd name="T37" fmla="*/ 120 h 193"/>
              <a:gd name="T38" fmla="*/ 326 w 327"/>
              <a:gd name="T39" fmla="*/ 96 h 193"/>
              <a:gd name="T40" fmla="*/ 313 w 327"/>
              <a:gd name="T41" fmla="*/ 84 h 193"/>
              <a:gd name="T42" fmla="*/ 313 w 327"/>
              <a:gd name="T43" fmla="*/ 60 h 193"/>
              <a:gd name="T44" fmla="*/ 302 w 327"/>
              <a:gd name="T45" fmla="*/ 60 h 193"/>
              <a:gd name="T46" fmla="*/ 313 w 327"/>
              <a:gd name="T47" fmla="*/ 96 h 193"/>
              <a:gd name="T48" fmla="*/ 302 w 327"/>
              <a:gd name="T49" fmla="*/ 96 h 193"/>
              <a:gd name="T50" fmla="*/ 278 w 327"/>
              <a:gd name="T51" fmla="*/ 120 h 193"/>
              <a:gd name="T52" fmla="*/ 242 w 327"/>
              <a:gd name="T53" fmla="*/ 144 h 193"/>
              <a:gd name="T54" fmla="*/ 229 w 327"/>
              <a:gd name="T55" fmla="*/ 169 h 193"/>
              <a:gd name="T56" fmla="*/ 193 w 327"/>
              <a:gd name="T57" fmla="*/ 180 h 193"/>
              <a:gd name="T58" fmla="*/ 145 w 327"/>
              <a:gd name="T59" fmla="*/ 169 h 193"/>
              <a:gd name="T60" fmla="*/ 37 w 327"/>
              <a:gd name="T61" fmla="*/ 144 h 193"/>
              <a:gd name="T62" fmla="*/ 13 w 327"/>
              <a:gd name="T63" fmla="*/ 144 h 193"/>
              <a:gd name="T64" fmla="*/ 13 w 327"/>
              <a:gd name="T65" fmla="*/ 132 h 193"/>
              <a:gd name="T66" fmla="*/ 24 w 327"/>
              <a:gd name="T67" fmla="*/ 96 h 193"/>
              <a:gd name="T68" fmla="*/ 24 w 327"/>
              <a:gd name="T69" fmla="*/ 96 h 193"/>
              <a:gd name="T70" fmla="*/ 13 w 327"/>
              <a:gd name="T71" fmla="*/ 96 h 193"/>
              <a:gd name="T72" fmla="*/ 13 w 327"/>
              <a:gd name="T73" fmla="*/ 96 h 193"/>
              <a:gd name="T74" fmla="*/ 37 w 327"/>
              <a:gd name="T75" fmla="*/ 120 h 193"/>
              <a:gd name="T76" fmla="*/ 109 w 327"/>
              <a:gd name="T77" fmla="*/ 144 h 193"/>
              <a:gd name="T78" fmla="*/ 182 w 327"/>
              <a:gd name="T79" fmla="*/ 144 h 193"/>
              <a:gd name="T80" fmla="*/ 205 w 327"/>
              <a:gd name="T81" fmla="*/ 144 h 193"/>
              <a:gd name="T82" fmla="*/ 229 w 327"/>
              <a:gd name="T83" fmla="*/ 132 h 193"/>
              <a:gd name="T84" fmla="*/ 265 w 327"/>
              <a:gd name="T85" fmla="*/ 107 h 193"/>
              <a:gd name="T86" fmla="*/ 278 w 327"/>
              <a:gd name="T87" fmla="*/ 84 h 193"/>
              <a:gd name="T88" fmla="*/ 265 w 327"/>
              <a:gd name="T89" fmla="*/ 47 h 193"/>
              <a:gd name="T90" fmla="*/ 253 w 327"/>
              <a:gd name="T91" fmla="*/ 0 h 19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327"/>
              <a:gd name="T139" fmla="*/ 0 h 193"/>
              <a:gd name="T140" fmla="*/ 327 w 327"/>
              <a:gd name="T141" fmla="*/ 193 h 193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327" h="193">
                <a:moveTo>
                  <a:pt x="253" y="11"/>
                </a:moveTo>
                <a:lnTo>
                  <a:pt x="253" y="11"/>
                </a:lnTo>
                <a:lnTo>
                  <a:pt x="265" y="47"/>
                </a:lnTo>
                <a:lnTo>
                  <a:pt x="265" y="60"/>
                </a:lnTo>
                <a:lnTo>
                  <a:pt x="265" y="72"/>
                </a:lnTo>
                <a:lnTo>
                  <a:pt x="265" y="96"/>
                </a:lnTo>
                <a:lnTo>
                  <a:pt x="253" y="96"/>
                </a:lnTo>
                <a:lnTo>
                  <a:pt x="242" y="107"/>
                </a:lnTo>
                <a:lnTo>
                  <a:pt x="229" y="120"/>
                </a:lnTo>
                <a:lnTo>
                  <a:pt x="218" y="132"/>
                </a:lnTo>
                <a:lnTo>
                  <a:pt x="205" y="144"/>
                </a:lnTo>
                <a:lnTo>
                  <a:pt x="193" y="144"/>
                </a:lnTo>
                <a:lnTo>
                  <a:pt x="182" y="144"/>
                </a:lnTo>
                <a:lnTo>
                  <a:pt x="145" y="132"/>
                </a:lnTo>
                <a:lnTo>
                  <a:pt x="133" y="132"/>
                </a:lnTo>
                <a:lnTo>
                  <a:pt x="109" y="120"/>
                </a:lnTo>
                <a:lnTo>
                  <a:pt x="85" y="120"/>
                </a:lnTo>
                <a:lnTo>
                  <a:pt x="60" y="107"/>
                </a:lnTo>
                <a:lnTo>
                  <a:pt x="49" y="107"/>
                </a:lnTo>
                <a:lnTo>
                  <a:pt x="37" y="107"/>
                </a:lnTo>
                <a:lnTo>
                  <a:pt x="24" y="96"/>
                </a:lnTo>
                <a:lnTo>
                  <a:pt x="13" y="96"/>
                </a:lnTo>
                <a:lnTo>
                  <a:pt x="0" y="96"/>
                </a:lnTo>
                <a:lnTo>
                  <a:pt x="0" y="107"/>
                </a:lnTo>
                <a:lnTo>
                  <a:pt x="0" y="120"/>
                </a:lnTo>
                <a:lnTo>
                  <a:pt x="0" y="132"/>
                </a:lnTo>
                <a:lnTo>
                  <a:pt x="0" y="144"/>
                </a:lnTo>
                <a:lnTo>
                  <a:pt x="13" y="144"/>
                </a:lnTo>
                <a:lnTo>
                  <a:pt x="24" y="156"/>
                </a:lnTo>
                <a:lnTo>
                  <a:pt x="37" y="156"/>
                </a:lnTo>
                <a:lnTo>
                  <a:pt x="37" y="169"/>
                </a:lnTo>
                <a:lnTo>
                  <a:pt x="133" y="180"/>
                </a:lnTo>
                <a:lnTo>
                  <a:pt x="182" y="192"/>
                </a:lnTo>
                <a:lnTo>
                  <a:pt x="193" y="192"/>
                </a:lnTo>
                <a:lnTo>
                  <a:pt x="218" y="192"/>
                </a:lnTo>
                <a:lnTo>
                  <a:pt x="229" y="192"/>
                </a:lnTo>
                <a:lnTo>
                  <a:pt x="229" y="180"/>
                </a:lnTo>
                <a:lnTo>
                  <a:pt x="242" y="169"/>
                </a:lnTo>
                <a:lnTo>
                  <a:pt x="242" y="156"/>
                </a:lnTo>
                <a:lnTo>
                  <a:pt x="253" y="156"/>
                </a:lnTo>
                <a:lnTo>
                  <a:pt x="265" y="144"/>
                </a:lnTo>
                <a:lnTo>
                  <a:pt x="278" y="144"/>
                </a:lnTo>
                <a:lnTo>
                  <a:pt x="289" y="132"/>
                </a:lnTo>
                <a:lnTo>
                  <a:pt x="302" y="120"/>
                </a:lnTo>
                <a:lnTo>
                  <a:pt x="313" y="107"/>
                </a:lnTo>
                <a:lnTo>
                  <a:pt x="326" y="96"/>
                </a:lnTo>
                <a:lnTo>
                  <a:pt x="313" y="84"/>
                </a:lnTo>
                <a:lnTo>
                  <a:pt x="313" y="60"/>
                </a:lnTo>
                <a:lnTo>
                  <a:pt x="302" y="60"/>
                </a:lnTo>
                <a:lnTo>
                  <a:pt x="313" y="84"/>
                </a:lnTo>
                <a:lnTo>
                  <a:pt x="313" y="96"/>
                </a:lnTo>
                <a:lnTo>
                  <a:pt x="302" y="96"/>
                </a:lnTo>
                <a:lnTo>
                  <a:pt x="289" y="107"/>
                </a:lnTo>
                <a:lnTo>
                  <a:pt x="278" y="120"/>
                </a:lnTo>
                <a:lnTo>
                  <a:pt x="265" y="132"/>
                </a:lnTo>
                <a:lnTo>
                  <a:pt x="253" y="144"/>
                </a:lnTo>
                <a:lnTo>
                  <a:pt x="242" y="144"/>
                </a:lnTo>
                <a:lnTo>
                  <a:pt x="229" y="144"/>
                </a:lnTo>
                <a:lnTo>
                  <a:pt x="229" y="169"/>
                </a:lnTo>
                <a:lnTo>
                  <a:pt x="218" y="180"/>
                </a:lnTo>
                <a:lnTo>
                  <a:pt x="205" y="180"/>
                </a:lnTo>
                <a:lnTo>
                  <a:pt x="193" y="180"/>
                </a:lnTo>
                <a:lnTo>
                  <a:pt x="182" y="180"/>
                </a:lnTo>
                <a:lnTo>
                  <a:pt x="169" y="180"/>
                </a:lnTo>
                <a:lnTo>
                  <a:pt x="145" y="169"/>
                </a:lnTo>
                <a:lnTo>
                  <a:pt x="97" y="156"/>
                </a:lnTo>
                <a:lnTo>
                  <a:pt x="37" y="156"/>
                </a:lnTo>
                <a:lnTo>
                  <a:pt x="37" y="144"/>
                </a:lnTo>
                <a:lnTo>
                  <a:pt x="24" y="144"/>
                </a:lnTo>
                <a:lnTo>
                  <a:pt x="13" y="144"/>
                </a:lnTo>
                <a:lnTo>
                  <a:pt x="13" y="132"/>
                </a:lnTo>
                <a:lnTo>
                  <a:pt x="13" y="120"/>
                </a:lnTo>
                <a:lnTo>
                  <a:pt x="13" y="107"/>
                </a:lnTo>
                <a:lnTo>
                  <a:pt x="24" y="96"/>
                </a:lnTo>
                <a:lnTo>
                  <a:pt x="13" y="96"/>
                </a:lnTo>
                <a:lnTo>
                  <a:pt x="0" y="96"/>
                </a:lnTo>
                <a:lnTo>
                  <a:pt x="13" y="96"/>
                </a:lnTo>
                <a:lnTo>
                  <a:pt x="13" y="107"/>
                </a:lnTo>
                <a:lnTo>
                  <a:pt x="24" y="120"/>
                </a:lnTo>
                <a:lnTo>
                  <a:pt x="37" y="120"/>
                </a:lnTo>
                <a:lnTo>
                  <a:pt x="49" y="132"/>
                </a:lnTo>
                <a:lnTo>
                  <a:pt x="85" y="144"/>
                </a:lnTo>
                <a:lnTo>
                  <a:pt x="109" y="144"/>
                </a:lnTo>
                <a:lnTo>
                  <a:pt x="145" y="144"/>
                </a:lnTo>
                <a:lnTo>
                  <a:pt x="182" y="144"/>
                </a:lnTo>
                <a:lnTo>
                  <a:pt x="193" y="144"/>
                </a:lnTo>
                <a:lnTo>
                  <a:pt x="205" y="144"/>
                </a:lnTo>
                <a:lnTo>
                  <a:pt x="218" y="144"/>
                </a:lnTo>
                <a:lnTo>
                  <a:pt x="229" y="132"/>
                </a:lnTo>
                <a:lnTo>
                  <a:pt x="242" y="120"/>
                </a:lnTo>
                <a:lnTo>
                  <a:pt x="253" y="120"/>
                </a:lnTo>
                <a:lnTo>
                  <a:pt x="265" y="107"/>
                </a:lnTo>
                <a:lnTo>
                  <a:pt x="278" y="96"/>
                </a:lnTo>
                <a:lnTo>
                  <a:pt x="278" y="84"/>
                </a:lnTo>
                <a:lnTo>
                  <a:pt x="278" y="60"/>
                </a:lnTo>
                <a:lnTo>
                  <a:pt x="265" y="47"/>
                </a:lnTo>
                <a:lnTo>
                  <a:pt x="253" y="0"/>
                </a:lnTo>
                <a:lnTo>
                  <a:pt x="253" y="11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37" name="Freeform 148"/>
          <p:cNvSpPr>
            <a:spLocks/>
          </p:cNvSpPr>
          <p:nvPr/>
        </p:nvSpPr>
        <p:spPr bwMode="auto">
          <a:xfrm>
            <a:off x="3046413" y="3481388"/>
            <a:ext cx="496887" cy="307975"/>
          </a:xfrm>
          <a:custGeom>
            <a:avLst/>
            <a:gdLst>
              <a:gd name="T0" fmla="*/ 289 w 313"/>
              <a:gd name="T1" fmla="*/ 0 h 194"/>
              <a:gd name="T2" fmla="*/ 276 w 313"/>
              <a:gd name="T3" fmla="*/ 37 h 194"/>
              <a:gd name="T4" fmla="*/ 265 w 313"/>
              <a:gd name="T5" fmla="*/ 73 h 194"/>
              <a:gd name="T6" fmla="*/ 241 w 313"/>
              <a:gd name="T7" fmla="*/ 85 h 194"/>
              <a:gd name="T8" fmla="*/ 216 w 313"/>
              <a:gd name="T9" fmla="*/ 109 h 194"/>
              <a:gd name="T10" fmla="*/ 192 w 313"/>
              <a:gd name="T11" fmla="*/ 133 h 194"/>
              <a:gd name="T12" fmla="*/ 156 w 313"/>
              <a:gd name="T13" fmla="*/ 133 h 194"/>
              <a:gd name="T14" fmla="*/ 120 w 313"/>
              <a:gd name="T15" fmla="*/ 133 h 194"/>
              <a:gd name="T16" fmla="*/ 83 w 313"/>
              <a:gd name="T17" fmla="*/ 145 h 194"/>
              <a:gd name="T18" fmla="*/ 72 w 313"/>
              <a:gd name="T19" fmla="*/ 133 h 194"/>
              <a:gd name="T20" fmla="*/ 48 w 313"/>
              <a:gd name="T21" fmla="*/ 133 h 194"/>
              <a:gd name="T22" fmla="*/ 23 w 313"/>
              <a:gd name="T23" fmla="*/ 133 h 194"/>
              <a:gd name="T24" fmla="*/ 12 w 313"/>
              <a:gd name="T25" fmla="*/ 133 h 194"/>
              <a:gd name="T26" fmla="*/ 0 w 313"/>
              <a:gd name="T27" fmla="*/ 133 h 194"/>
              <a:gd name="T28" fmla="*/ 0 w 313"/>
              <a:gd name="T29" fmla="*/ 145 h 194"/>
              <a:gd name="T30" fmla="*/ 0 w 313"/>
              <a:gd name="T31" fmla="*/ 157 h 194"/>
              <a:gd name="T32" fmla="*/ 12 w 313"/>
              <a:gd name="T33" fmla="*/ 182 h 194"/>
              <a:gd name="T34" fmla="*/ 83 w 313"/>
              <a:gd name="T35" fmla="*/ 193 h 194"/>
              <a:gd name="T36" fmla="*/ 120 w 313"/>
              <a:gd name="T37" fmla="*/ 193 h 194"/>
              <a:gd name="T38" fmla="*/ 145 w 313"/>
              <a:gd name="T39" fmla="*/ 193 h 194"/>
              <a:gd name="T40" fmla="*/ 156 w 313"/>
              <a:gd name="T41" fmla="*/ 182 h 194"/>
              <a:gd name="T42" fmla="*/ 192 w 313"/>
              <a:gd name="T43" fmla="*/ 182 h 194"/>
              <a:gd name="T44" fmla="*/ 205 w 313"/>
              <a:gd name="T45" fmla="*/ 182 h 194"/>
              <a:gd name="T46" fmla="*/ 241 w 313"/>
              <a:gd name="T47" fmla="*/ 145 h 194"/>
              <a:gd name="T48" fmla="*/ 276 w 313"/>
              <a:gd name="T49" fmla="*/ 133 h 194"/>
              <a:gd name="T50" fmla="*/ 289 w 313"/>
              <a:gd name="T51" fmla="*/ 122 h 194"/>
              <a:gd name="T52" fmla="*/ 301 w 313"/>
              <a:gd name="T53" fmla="*/ 97 h 194"/>
              <a:gd name="T54" fmla="*/ 301 w 313"/>
              <a:gd name="T55" fmla="*/ 85 h 194"/>
              <a:gd name="T56" fmla="*/ 312 w 313"/>
              <a:gd name="T57" fmla="*/ 62 h 194"/>
              <a:gd name="T58" fmla="*/ 312 w 313"/>
              <a:gd name="T59" fmla="*/ 49 h 194"/>
              <a:gd name="T60" fmla="*/ 312 w 313"/>
              <a:gd name="T61" fmla="*/ 25 h 194"/>
              <a:gd name="T62" fmla="*/ 312 w 313"/>
              <a:gd name="T63" fmla="*/ 25 h 194"/>
              <a:gd name="T64" fmla="*/ 312 w 313"/>
              <a:gd name="T65" fmla="*/ 37 h 194"/>
              <a:gd name="T66" fmla="*/ 312 w 313"/>
              <a:gd name="T67" fmla="*/ 49 h 194"/>
              <a:gd name="T68" fmla="*/ 301 w 313"/>
              <a:gd name="T69" fmla="*/ 73 h 194"/>
              <a:gd name="T70" fmla="*/ 289 w 313"/>
              <a:gd name="T71" fmla="*/ 85 h 194"/>
              <a:gd name="T72" fmla="*/ 276 w 313"/>
              <a:gd name="T73" fmla="*/ 109 h 194"/>
              <a:gd name="T74" fmla="*/ 252 w 313"/>
              <a:gd name="T75" fmla="*/ 122 h 194"/>
              <a:gd name="T76" fmla="*/ 205 w 313"/>
              <a:gd name="T77" fmla="*/ 145 h 194"/>
              <a:gd name="T78" fmla="*/ 192 w 313"/>
              <a:gd name="T79" fmla="*/ 169 h 194"/>
              <a:gd name="T80" fmla="*/ 156 w 313"/>
              <a:gd name="T81" fmla="*/ 182 h 194"/>
              <a:gd name="T82" fmla="*/ 145 w 313"/>
              <a:gd name="T83" fmla="*/ 182 h 194"/>
              <a:gd name="T84" fmla="*/ 108 w 313"/>
              <a:gd name="T85" fmla="*/ 182 h 194"/>
              <a:gd name="T86" fmla="*/ 12 w 313"/>
              <a:gd name="T87" fmla="*/ 169 h 194"/>
              <a:gd name="T88" fmla="*/ 12 w 313"/>
              <a:gd name="T89" fmla="*/ 157 h 194"/>
              <a:gd name="T90" fmla="*/ 0 w 313"/>
              <a:gd name="T91" fmla="*/ 145 h 194"/>
              <a:gd name="T92" fmla="*/ 12 w 313"/>
              <a:gd name="T93" fmla="*/ 133 h 194"/>
              <a:gd name="T94" fmla="*/ 23 w 313"/>
              <a:gd name="T95" fmla="*/ 133 h 194"/>
              <a:gd name="T96" fmla="*/ 48 w 313"/>
              <a:gd name="T97" fmla="*/ 145 h 194"/>
              <a:gd name="T98" fmla="*/ 72 w 313"/>
              <a:gd name="T99" fmla="*/ 145 h 194"/>
              <a:gd name="T100" fmla="*/ 83 w 313"/>
              <a:gd name="T101" fmla="*/ 157 h 194"/>
              <a:gd name="T102" fmla="*/ 132 w 313"/>
              <a:gd name="T103" fmla="*/ 145 h 194"/>
              <a:gd name="T104" fmla="*/ 168 w 313"/>
              <a:gd name="T105" fmla="*/ 145 h 194"/>
              <a:gd name="T106" fmla="*/ 192 w 313"/>
              <a:gd name="T107" fmla="*/ 133 h 194"/>
              <a:gd name="T108" fmla="*/ 228 w 313"/>
              <a:gd name="T109" fmla="*/ 122 h 194"/>
              <a:gd name="T110" fmla="*/ 241 w 313"/>
              <a:gd name="T111" fmla="*/ 97 h 194"/>
              <a:gd name="T112" fmla="*/ 265 w 313"/>
              <a:gd name="T113" fmla="*/ 73 h 194"/>
              <a:gd name="T114" fmla="*/ 289 w 313"/>
              <a:gd name="T115" fmla="*/ 37 h 194"/>
              <a:gd name="T116" fmla="*/ 289 w 313"/>
              <a:gd name="T117" fmla="*/ 0 h 194"/>
              <a:gd name="T118" fmla="*/ 289 w 313"/>
              <a:gd name="T119" fmla="*/ 0 h 194"/>
              <a:gd name="T120" fmla="*/ 289 w 313"/>
              <a:gd name="T121" fmla="*/ 0 h 19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313"/>
              <a:gd name="T184" fmla="*/ 0 h 194"/>
              <a:gd name="T185" fmla="*/ 313 w 313"/>
              <a:gd name="T186" fmla="*/ 194 h 194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313" h="194">
                <a:moveTo>
                  <a:pt x="289" y="0"/>
                </a:moveTo>
                <a:lnTo>
                  <a:pt x="289" y="0"/>
                </a:lnTo>
                <a:lnTo>
                  <a:pt x="289" y="25"/>
                </a:lnTo>
                <a:lnTo>
                  <a:pt x="276" y="37"/>
                </a:lnTo>
                <a:lnTo>
                  <a:pt x="265" y="49"/>
                </a:lnTo>
                <a:lnTo>
                  <a:pt x="265" y="73"/>
                </a:lnTo>
                <a:lnTo>
                  <a:pt x="252" y="85"/>
                </a:lnTo>
                <a:lnTo>
                  <a:pt x="241" y="85"/>
                </a:lnTo>
                <a:lnTo>
                  <a:pt x="241" y="97"/>
                </a:lnTo>
                <a:lnTo>
                  <a:pt x="216" y="109"/>
                </a:lnTo>
                <a:lnTo>
                  <a:pt x="205" y="122"/>
                </a:lnTo>
                <a:lnTo>
                  <a:pt x="192" y="133"/>
                </a:lnTo>
                <a:lnTo>
                  <a:pt x="181" y="133"/>
                </a:lnTo>
                <a:lnTo>
                  <a:pt x="156" y="133"/>
                </a:lnTo>
                <a:lnTo>
                  <a:pt x="145" y="133"/>
                </a:lnTo>
                <a:lnTo>
                  <a:pt x="120" y="133"/>
                </a:lnTo>
                <a:lnTo>
                  <a:pt x="96" y="145"/>
                </a:lnTo>
                <a:lnTo>
                  <a:pt x="83" y="145"/>
                </a:lnTo>
                <a:lnTo>
                  <a:pt x="72" y="145"/>
                </a:lnTo>
                <a:lnTo>
                  <a:pt x="72" y="133"/>
                </a:lnTo>
                <a:lnTo>
                  <a:pt x="48" y="133"/>
                </a:lnTo>
                <a:lnTo>
                  <a:pt x="36" y="133"/>
                </a:lnTo>
                <a:lnTo>
                  <a:pt x="23" y="133"/>
                </a:lnTo>
                <a:lnTo>
                  <a:pt x="12" y="133"/>
                </a:lnTo>
                <a:lnTo>
                  <a:pt x="0" y="133"/>
                </a:lnTo>
                <a:lnTo>
                  <a:pt x="0" y="145"/>
                </a:lnTo>
                <a:lnTo>
                  <a:pt x="0" y="157"/>
                </a:lnTo>
                <a:lnTo>
                  <a:pt x="0" y="169"/>
                </a:lnTo>
                <a:lnTo>
                  <a:pt x="12" y="182"/>
                </a:lnTo>
                <a:lnTo>
                  <a:pt x="48" y="182"/>
                </a:lnTo>
                <a:lnTo>
                  <a:pt x="83" y="193"/>
                </a:lnTo>
                <a:lnTo>
                  <a:pt x="108" y="193"/>
                </a:lnTo>
                <a:lnTo>
                  <a:pt x="120" y="193"/>
                </a:lnTo>
                <a:lnTo>
                  <a:pt x="132" y="193"/>
                </a:lnTo>
                <a:lnTo>
                  <a:pt x="145" y="193"/>
                </a:lnTo>
                <a:lnTo>
                  <a:pt x="156" y="182"/>
                </a:lnTo>
                <a:lnTo>
                  <a:pt x="181" y="182"/>
                </a:lnTo>
                <a:lnTo>
                  <a:pt x="192" y="182"/>
                </a:lnTo>
                <a:lnTo>
                  <a:pt x="205" y="182"/>
                </a:lnTo>
                <a:lnTo>
                  <a:pt x="216" y="169"/>
                </a:lnTo>
                <a:lnTo>
                  <a:pt x="241" y="145"/>
                </a:lnTo>
                <a:lnTo>
                  <a:pt x="252" y="133"/>
                </a:lnTo>
                <a:lnTo>
                  <a:pt x="276" y="133"/>
                </a:lnTo>
                <a:lnTo>
                  <a:pt x="276" y="122"/>
                </a:lnTo>
                <a:lnTo>
                  <a:pt x="289" y="122"/>
                </a:lnTo>
                <a:lnTo>
                  <a:pt x="289" y="109"/>
                </a:lnTo>
                <a:lnTo>
                  <a:pt x="301" y="97"/>
                </a:lnTo>
                <a:lnTo>
                  <a:pt x="301" y="85"/>
                </a:lnTo>
                <a:lnTo>
                  <a:pt x="312" y="85"/>
                </a:lnTo>
                <a:lnTo>
                  <a:pt x="312" y="62"/>
                </a:lnTo>
                <a:lnTo>
                  <a:pt x="312" y="49"/>
                </a:lnTo>
                <a:lnTo>
                  <a:pt x="312" y="25"/>
                </a:lnTo>
                <a:lnTo>
                  <a:pt x="312" y="37"/>
                </a:lnTo>
                <a:lnTo>
                  <a:pt x="312" y="49"/>
                </a:lnTo>
                <a:lnTo>
                  <a:pt x="312" y="62"/>
                </a:lnTo>
                <a:lnTo>
                  <a:pt x="301" y="73"/>
                </a:lnTo>
                <a:lnTo>
                  <a:pt x="301" y="85"/>
                </a:lnTo>
                <a:lnTo>
                  <a:pt x="289" y="85"/>
                </a:lnTo>
                <a:lnTo>
                  <a:pt x="289" y="97"/>
                </a:lnTo>
                <a:lnTo>
                  <a:pt x="276" y="109"/>
                </a:lnTo>
                <a:lnTo>
                  <a:pt x="265" y="122"/>
                </a:lnTo>
                <a:lnTo>
                  <a:pt x="252" y="122"/>
                </a:lnTo>
                <a:lnTo>
                  <a:pt x="241" y="133"/>
                </a:lnTo>
                <a:lnTo>
                  <a:pt x="205" y="145"/>
                </a:lnTo>
                <a:lnTo>
                  <a:pt x="192" y="169"/>
                </a:lnTo>
                <a:lnTo>
                  <a:pt x="181" y="182"/>
                </a:lnTo>
                <a:lnTo>
                  <a:pt x="156" y="182"/>
                </a:lnTo>
                <a:lnTo>
                  <a:pt x="145" y="182"/>
                </a:lnTo>
                <a:lnTo>
                  <a:pt x="120" y="182"/>
                </a:lnTo>
                <a:lnTo>
                  <a:pt x="108" y="182"/>
                </a:lnTo>
                <a:lnTo>
                  <a:pt x="96" y="182"/>
                </a:lnTo>
                <a:lnTo>
                  <a:pt x="12" y="169"/>
                </a:lnTo>
                <a:lnTo>
                  <a:pt x="12" y="157"/>
                </a:lnTo>
                <a:lnTo>
                  <a:pt x="0" y="157"/>
                </a:lnTo>
                <a:lnTo>
                  <a:pt x="0" y="145"/>
                </a:lnTo>
                <a:lnTo>
                  <a:pt x="12" y="145"/>
                </a:lnTo>
                <a:lnTo>
                  <a:pt x="12" y="133"/>
                </a:lnTo>
                <a:lnTo>
                  <a:pt x="23" y="133"/>
                </a:lnTo>
                <a:lnTo>
                  <a:pt x="36" y="133"/>
                </a:lnTo>
                <a:lnTo>
                  <a:pt x="48" y="145"/>
                </a:lnTo>
                <a:lnTo>
                  <a:pt x="60" y="145"/>
                </a:lnTo>
                <a:lnTo>
                  <a:pt x="72" y="145"/>
                </a:lnTo>
                <a:lnTo>
                  <a:pt x="72" y="157"/>
                </a:lnTo>
                <a:lnTo>
                  <a:pt x="83" y="157"/>
                </a:lnTo>
                <a:lnTo>
                  <a:pt x="108" y="157"/>
                </a:lnTo>
                <a:lnTo>
                  <a:pt x="132" y="145"/>
                </a:lnTo>
                <a:lnTo>
                  <a:pt x="145" y="145"/>
                </a:lnTo>
                <a:lnTo>
                  <a:pt x="168" y="145"/>
                </a:lnTo>
                <a:lnTo>
                  <a:pt x="181" y="133"/>
                </a:lnTo>
                <a:lnTo>
                  <a:pt x="192" y="133"/>
                </a:lnTo>
                <a:lnTo>
                  <a:pt x="205" y="133"/>
                </a:lnTo>
                <a:lnTo>
                  <a:pt x="228" y="122"/>
                </a:lnTo>
                <a:lnTo>
                  <a:pt x="241" y="109"/>
                </a:lnTo>
                <a:lnTo>
                  <a:pt x="241" y="97"/>
                </a:lnTo>
                <a:lnTo>
                  <a:pt x="252" y="85"/>
                </a:lnTo>
                <a:lnTo>
                  <a:pt x="265" y="73"/>
                </a:lnTo>
                <a:lnTo>
                  <a:pt x="276" y="62"/>
                </a:lnTo>
                <a:lnTo>
                  <a:pt x="289" y="37"/>
                </a:lnTo>
                <a:lnTo>
                  <a:pt x="289" y="25"/>
                </a:lnTo>
                <a:lnTo>
                  <a:pt x="289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38" name="Freeform 149"/>
          <p:cNvSpPr>
            <a:spLocks/>
          </p:cNvSpPr>
          <p:nvPr/>
        </p:nvSpPr>
        <p:spPr bwMode="auto">
          <a:xfrm>
            <a:off x="3236913" y="3540125"/>
            <a:ext cx="422275" cy="401638"/>
          </a:xfrm>
          <a:custGeom>
            <a:avLst/>
            <a:gdLst>
              <a:gd name="T0" fmla="*/ 205 w 266"/>
              <a:gd name="T1" fmla="*/ 12 h 253"/>
              <a:gd name="T2" fmla="*/ 205 w 266"/>
              <a:gd name="T3" fmla="*/ 72 h 253"/>
              <a:gd name="T4" fmla="*/ 192 w 266"/>
              <a:gd name="T5" fmla="*/ 96 h 253"/>
              <a:gd name="T6" fmla="*/ 181 w 266"/>
              <a:gd name="T7" fmla="*/ 132 h 253"/>
              <a:gd name="T8" fmla="*/ 169 w 266"/>
              <a:gd name="T9" fmla="*/ 145 h 253"/>
              <a:gd name="T10" fmla="*/ 145 w 266"/>
              <a:gd name="T11" fmla="*/ 169 h 253"/>
              <a:gd name="T12" fmla="*/ 96 w 266"/>
              <a:gd name="T13" fmla="*/ 192 h 253"/>
              <a:gd name="T14" fmla="*/ 72 w 266"/>
              <a:gd name="T15" fmla="*/ 205 h 253"/>
              <a:gd name="T16" fmla="*/ 36 w 266"/>
              <a:gd name="T17" fmla="*/ 205 h 253"/>
              <a:gd name="T18" fmla="*/ 0 w 266"/>
              <a:gd name="T19" fmla="*/ 205 h 253"/>
              <a:gd name="T20" fmla="*/ 0 w 266"/>
              <a:gd name="T21" fmla="*/ 205 h 253"/>
              <a:gd name="T22" fmla="*/ 0 w 266"/>
              <a:gd name="T23" fmla="*/ 216 h 253"/>
              <a:gd name="T24" fmla="*/ 12 w 266"/>
              <a:gd name="T25" fmla="*/ 229 h 253"/>
              <a:gd name="T26" fmla="*/ 25 w 266"/>
              <a:gd name="T27" fmla="*/ 241 h 253"/>
              <a:gd name="T28" fmla="*/ 48 w 266"/>
              <a:gd name="T29" fmla="*/ 252 h 253"/>
              <a:gd name="T30" fmla="*/ 72 w 266"/>
              <a:gd name="T31" fmla="*/ 241 h 253"/>
              <a:gd name="T32" fmla="*/ 96 w 266"/>
              <a:gd name="T33" fmla="*/ 241 h 253"/>
              <a:gd name="T34" fmla="*/ 121 w 266"/>
              <a:gd name="T35" fmla="*/ 241 h 253"/>
              <a:gd name="T36" fmla="*/ 145 w 266"/>
              <a:gd name="T37" fmla="*/ 229 h 253"/>
              <a:gd name="T38" fmla="*/ 192 w 266"/>
              <a:gd name="T39" fmla="*/ 192 h 253"/>
              <a:gd name="T40" fmla="*/ 217 w 266"/>
              <a:gd name="T41" fmla="*/ 180 h 253"/>
              <a:gd name="T42" fmla="*/ 241 w 266"/>
              <a:gd name="T43" fmla="*/ 156 h 253"/>
              <a:gd name="T44" fmla="*/ 252 w 266"/>
              <a:gd name="T45" fmla="*/ 132 h 253"/>
              <a:gd name="T46" fmla="*/ 252 w 266"/>
              <a:gd name="T47" fmla="*/ 108 h 253"/>
              <a:gd name="T48" fmla="*/ 265 w 266"/>
              <a:gd name="T49" fmla="*/ 85 h 253"/>
              <a:gd name="T50" fmla="*/ 252 w 266"/>
              <a:gd name="T51" fmla="*/ 36 h 253"/>
              <a:gd name="T52" fmla="*/ 241 w 266"/>
              <a:gd name="T53" fmla="*/ 0 h 253"/>
              <a:gd name="T54" fmla="*/ 241 w 266"/>
              <a:gd name="T55" fmla="*/ 0 h 253"/>
              <a:gd name="T56" fmla="*/ 229 w 266"/>
              <a:gd name="T57" fmla="*/ 12 h 253"/>
              <a:gd name="T58" fmla="*/ 241 w 266"/>
              <a:gd name="T59" fmla="*/ 36 h 253"/>
              <a:gd name="T60" fmla="*/ 241 w 266"/>
              <a:gd name="T61" fmla="*/ 85 h 253"/>
              <a:gd name="T62" fmla="*/ 241 w 266"/>
              <a:gd name="T63" fmla="*/ 96 h 253"/>
              <a:gd name="T64" fmla="*/ 229 w 266"/>
              <a:gd name="T65" fmla="*/ 132 h 253"/>
              <a:gd name="T66" fmla="*/ 217 w 266"/>
              <a:gd name="T67" fmla="*/ 156 h 253"/>
              <a:gd name="T68" fmla="*/ 192 w 266"/>
              <a:gd name="T69" fmla="*/ 169 h 253"/>
              <a:gd name="T70" fmla="*/ 145 w 266"/>
              <a:gd name="T71" fmla="*/ 205 h 253"/>
              <a:gd name="T72" fmla="*/ 96 w 266"/>
              <a:gd name="T73" fmla="*/ 241 h 253"/>
              <a:gd name="T74" fmla="*/ 72 w 266"/>
              <a:gd name="T75" fmla="*/ 241 h 253"/>
              <a:gd name="T76" fmla="*/ 48 w 266"/>
              <a:gd name="T77" fmla="*/ 241 h 253"/>
              <a:gd name="T78" fmla="*/ 25 w 266"/>
              <a:gd name="T79" fmla="*/ 241 h 253"/>
              <a:gd name="T80" fmla="*/ 25 w 266"/>
              <a:gd name="T81" fmla="*/ 229 h 253"/>
              <a:gd name="T82" fmla="*/ 12 w 266"/>
              <a:gd name="T83" fmla="*/ 216 h 253"/>
              <a:gd name="T84" fmla="*/ 12 w 266"/>
              <a:gd name="T85" fmla="*/ 205 h 253"/>
              <a:gd name="T86" fmla="*/ 0 w 266"/>
              <a:gd name="T87" fmla="*/ 216 h 253"/>
              <a:gd name="T88" fmla="*/ 0 w 266"/>
              <a:gd name="T89" fmla="*/ 216 h 253"/>
              <a:gd name="T90" fmla="*/ 25 w 266"/>
              <a:gd name="T91" fmla="*/ 229 h 253"/>
              <a:gd name="T92" fmla="*/ 48 w 266"/>
              <a:gd name="T93" fmla="*/ 216 h 253"/>
              <a:gd name="T94" fmla="*/ 85 w 266"/>
              <a:gd name="T95" fmla="*/ 205 h 253"/>
              <a:gd name="T96" fmla="*/ 132 w 266"/>
              <a:gd name="T97" fmla="*/ 192 h 253"/>
              <a:gd name="T98" fmla="*/ 169 w 266"/>
              <a:gd name="T99" fmla="*/ 169 h 253"/>
              <a:gd name="T100" fmla="*/ 181 w 266"/>
              <a:gd name="T101" fmla="*/ 145 h 253"/>
              <a:gd name="T102" fmla="*/ 205 w 266"/>
              <a:gd name="T103" fmla="*/ 108 h 253"/>
              <a:gd name="T104" fmla="*/ 217 w 266"/>
              <a:gd name="T105" fmla="*/ 72 h 253"/>
              <a:gd name="T106" fmla="*/ 217 w 266"/>
              <a:gd name="T107" fmla="*/ 12 h 253"/>
              <a:gd name="T108" fmla="*/ 217 w 266"/>
              <a:gd name="T109" fmla="*/ 12 h 253"/>
              <a:gd name="T110" fmla="*/ 205 w 266"/>
              <a:gd name="T111" fmla="*/ 12 h 2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66"/>
              <a:gd name="T169" fmla="*/ 0 h 253"/>
              <a:gd name="T170" fmla="*/ 266 w 266"/>
              <a:gd name="T171" fmla="*/ 253 h 2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66" h="253">
                <a:moveTo>
                  <a:pt x="205" y="12"/>
                </a:moveTo>
                <a:lnTo>
                  <a:pt x="205" y="12"/>
                </a:lnTo>
                <a:lnTo>
                  <a:pt x="205" y="48"/>
                </a:lnTo>
                <a:lnTo>
                  <a:pt x="205" y="72"/>
                </a:lnTo>
                <a:lnTo>
                  <a:pt x="205" y="85"/>
                </a:lnTo>
                <a:lnTo>
                  <a:pt x="192" y="96"/>
                </a:lnTo>
                <a:lnTo>
                  <a:pt x="181" y="120"/>
                </a:lnTo>
                <a:lnTo>
                  <a:pt x="181" y="132"/>
                </a:lnTo>
                <a:lnTo>
                  <a:pt x="169" y="145"/>
                </a:lnTo>
                <a:lnTo>
                  <a:pt x="169" y="156"/>
                </a:lnTo>
                <a:lnTo>
                  <a:pt x="145" y="169"/>
                </a:lnTo>
                <a:lnTo>
                  <a:pt x="121" y="192"/>
                </a:lnTo>
                <a:lnTo>
                  <a:pt x="96" y="192"/>
                </a:lnTo>
                <a:lnTo>
                  <a:pt x="72" y="192"/>
                </a:lnTo>
                <a:lnTo>
                  <a:pt x="72" y="205"/>
                </a:lnTo>
                <a:lnTo>
                  <a:pt x="48" y="205"/>
                </a:lnTo>
                <a:lnTo>
                  <a:pt x="36" y="205"/>
                </a:lnTo>
                <a:lnTo>
                  <a:pt x="25" y="205"/>
                </a:lnTo>
                <a:lnTo>
                  <a:pt x="0" y="205"/>
                </a:lnTo>
                <a:lnTo>
                  <a:pt x="0" y="216"/>
                </a:lnTo>
                <a:lnTo>
                  <a:pt x="12" y="229"/>
                </a:lnTo>
                <a:lnTo>
                  <a:pt x="25" y="241"/>
                </a:lnTo>
                <a:lnTo>
                  <a:pt x="36" y="241"/>
                </a:lnTo>
                <a:lnTo>
                  <a:pt x="48" y="252"/>
                </a:lnTo>
                <a:lnTo>
                  <a:pt x="72" y="252"/>
                </a:lnTo>
                <a:lnTo>
                  <a:pt x="72" y="241"/>
                </a:lnTo>
                <a:lnTo>
                  <a:pt x="85" y="241"/>
                </a:lnTo>
                <a:lnTo>
                  <a:pt x="96" y="241"/>
                </a:lnTo>
                <a:lnTo>
                  <a:pt x="108" y="241"/>
                </a:lnTo>
                <a:lnTo>
                  <a:pt x="121" y="241"/>
                </a:lnTo>
                <a:lnTo>
                  <a:pt x="132" y="229"/>
                </a:lnTo>
                <a:lnTo>
                  <a:pt x="145" y="229"/>
                </a:lnTo>
                <a:lnTo>
                  <a:pt x="169" y="205"/>
                </a:lnTo>
                <a:lnTo>
                  <a:pt x="192" y="192"/>
                </a:lnTo>
                <a:lnTo>
                  <a:pt x="205" y="192"/>
                </a:lnTo>
                <a:lnTo>
                  <a:pt x="217" y="180"/>
                </a:lnTo>
                <a:lnTo>
                  <a:pt x="241" y="156"/>
                </a:lnTo>
                <a:lnTo>
                  <a:pt x="241" y="145"/>
                </a:lnTo>
                <a:lnTo>
                  <a:pt x="252" y="132"/>
                </a:lnTo>
                <a:lnTo>
                  <a:pt x="252" y="120"/>
                </a:lnTo>
                <a:lnTo>
                  <a:pt x="252" y="108"/>
                </a:lnTo>
                <a:lnTo>
                  <a:pt x="252" y="96"/>
                </a:lnTo>
                <a:lnTo>
                  <a:pt x="265" y="85"/>
                </a:lnTo>
                <a:lnTo>
                  <a:pt x="252" y="60"/>
                </a:lnTo>
                <a:lnTo>
                  <a:pt x="252" y="36"/>
                </a:lnTo>
                <a:lnTo>
                  <a:pt x="252" y="12"/>
                </a:lnTo>
                <a:lnTo>
                  <a:pt x="241" y="0"/>
                </a:lnTo>
                <a:lnTo>
                  <a:pt x="229" y="0"/>
                </a:lnTo>
                <a:lnTo>
                  <a:pt x="229" y="12"/>
                </a:lnTo>
                <a:lnTo>
                  <a:pt x="241" y="36"/>
                </a:lnTo>
                <a:lnTo>
                  <a:pt x="241" y="60"/>
                </a:lnTo>
                <a:lnTo>
                  <a:pt x="241" y="85"/>
                </a:lnTo>
                <a:lnTo>
                  <a:pt x="241" y="96"/>
                </a:lnTo>
                <a:lnTo>
                  <a:pt x="241" y="108"/>
                </a:lnTo>
                <a:lnTo>
                  <a:pt x="229" y="132"/>
                </a:lnTo>
                <a:lnTo>
                  <a:pt x="217" y="145"/>
                </a:lnTo>
                <a:lnTo>
                  <a:pt x="217" y="156"/>
                </a:lnTo>
                <a:lnTo>
                  <a:pt x="205" y="169"/>
                </a:lnTo>
                <a:lnTo>
                  <a:pt x="192" y="169"/>
                </a:lnTo>
                <a:lnTo>
                  <a:pt x="169" y="192"/>
                </a:lnTo>
                <a:lnTo>
                  <a:pt x="145" y="205"/>
                </a:lnTo>
                <a:lnTo>
                  <a:pt x="121" y="229"/>
                </a:lnTo>
                <a:lnTo>
                  <a:pt x="96" y="241"/>
                </a:lnTo>
                <a:lnTo>
                  <a:pt x="72" y="241"/>
                </a:lnTo>
                <a:lnTo>
                  <a:pt x="61" y="241"/>
                </a:lnTo>
                <a:lnTo>
                  <a:pt x="48" y="241"/>
                </a:lnTo>
                <a:lnTo>
                  <a:pt x="25" y="241"/>
                </a:lnTo>
                <a:lnTo>
                  <a:pt x="25" y="229"/>
                </a:lnTo>
                <a:lnTo>
                  <a:pt x="12" y="216"/>
                </a:lnTo>
                <a:lnTo>
                  <a:pt x="12" y="205"/>
                </a:lnTo>
                <a:lnTo>
                  <a:pt x="0" y="216"/>
                </a:lnTo>
                <a:lnTo>
                  <a:pt x="25" y="229"/>
                </a:lnTo>
                <a:lnTo>
                  <a:pt x="36" y="216"/>
                </a:lnTo>
                <a:lnTo>
                  <a:pt x="48" y="216"/>
                </a:lnTo>
                <a:lnTo>
                  <a:pt x="72" y="216"/>
                </a:lnTo>
                <a:lnTo>
                  <a:pt x="85" y="205"/>
                </a:lnTo>
                <a:lnTo>
                  <a:pt x="96" y="205"/>
                </a:lnTo>
                <a:lnTo>
                  <a:pt x="132" y="192"/>
                </a:lnTo>
                <a:lnTo>
                  <a:pt x="156" y="180"/>
                </a:lnTo>
                <a:lnTo>
                  <a:pt x="169" y="169"/>
                </a:lnTo>
                <a:lnTo>
                  <a:pt x="181" y="145"/>
                </a:lnTo>
                <a:lnTo>
                  <a:pt x="192" y="132"/>
                </a:lnTo>
                <a:lnTo>
                  <a:pt x="205" y="108"/>
                </a:lnTo>
                <a:lnTo>
                  <a:pt x="205" y="85"/>
                </a:lnTo>
                <a:lnTo>
                  <a:pt x="217" y="72"/>
                </a:lnTo>
                <a:lnTo>
                  <a:pt x="217" y="48"/>
                </a:lnTo>
                <a:lnTo>
                  <a:pt x="217" y="12"/>
                </a:lnTo>
                <a:lnTo>
                  <a:pt x="205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39" name="Freeform 150"/>
          <p:cNvSpPr>
            <a:spLocks/>
          </p:cNvSpPr>
          <p:nvPr/>
        </p:nvSpPr>
        <p:spPr bwMode="auto">
          <a:xfrm>
            <a:off x="3429000" y="3844925"/>
            <a:ext cx="230188" cy="174625"/>
          </a:xfrm>
          <a:custGeom>
            <a:avLst/>
            <a:gdLst>
              <a:gd name="T0" fmla="*/ 131 w 145"/>
              <a:gd name="T1" fmla="*/ 0 h 110"/>
              <a:gd name="T2" fmla="*/ 131 w 145"/>
              <a:gd name="T3" fmla="*/ 0 h 110"/>
              <a:gd name="T4" fmla="*/ 131 w 145"/>
              <a:gd name="T5" fmla="*/ 0 h 110"/>
              <a:gd name="T6" fmla="*/ 120 w 145"/>
              <a:gd name="T7" fmla="*/ 13 h 110"/>
              <a:gd name="T8" fmla="*/ 96 w 145"/>
              <a:gd name="T9" fmla="*/ 37 h 110"/>
              <a:gd name="T10" fmla="*/ 60 w 145"/>
              <a:gd name="T11" fmla="*/ 60 h 110"/>
              <a:gd name="T12" fmla="*/ 48 w 145"/>
              <a:gd name="T13" fmla="*/ 73 h 110"/>
              <a:gd name="T14" fmla="*/ 24 w 145"/>
              <a:gd name="T15" fmla="*/ 73 h 110"/>
              <a:gd name="T16" fmla="*/ 0 w 145"/>
              <a:gd name="T17" fmla="*/ 84 h 110"/>
              <a:gd name="T18" fmla="*/ 0 w 145"/>
              <a:gd name="T19" fmla="*/ 84 h 110"/>
              <a:gd name="T20" fmla="*/ 0 w 145"/>
              <a:gd name="T21" fmla="*/ 84 h 110"/>
              <a:gd name="T22" fmla="*/ 0 w 145"/>
              <a:gd name="T23" fmla="*/ 84 h 110"/>
              <a:gd name="T24" fmla="*/ 0 w 145"/>
              <a:gd name="T25" fmla="*/ 97 h 110"/>
              <a:gd name="T26" fmla="*/ 0 w 145"/>
              <a:gd name="T27" fmla="*/ 109 h 110"/>
              <a:gd name="T28" fmla="*/ 0 w 145"/>
              <a:gd name="T29" fmla="*/ 109 h 110"/>
              <a:gd name="T30" fmla="*/ 0 w 145"/>
              <a:gd name="T31" fmla="*/ 109 h 110"/>
              <a:gd name="T32" fmla="*/ 0 w 145"/>
              <a:gd name="T33" fmla="*/ 109 h 110"/>
              <a:gd name="T34" fmla="*/ 0 w 145"/>
              <a:gd name="T35" fmla="*/ 109 h 110"/>
              <a:gd name="T36" fmla="*/ 24 w 145"/>
              <a:gd name="T37" fmla="*/ 109 h 110"/>
              <a:gd name="T38" fmla="*/ 48 w 145"/>
              <a:gd name="T39" fmla="*/ 109 h 110"/>
              <a:gd name="T40" fmla="*/ 60 w 145"/>
              <a:gd name="T41" fmla="*/ 109 h 110"/>
              <a:gd name="T42" fmla="*/ 71 w 145"/>
              <a:gd name="T43" fmla="*/ 97 h 110"/>
              <a:gd name="T44" fmla="*/ 71 w 145"/>
              <a:gd name="T45" fmla="*/ 97 h 110"/>
              <a:gd name="T46" fmla="*/ 84 w 145"/>
              <a:gd name="T47" fmla="*/ 97 h 110"/>
              <a:gd name="T48" fmla="*/ 84 w 145"/>
              <a:gd name="T49" fmla="*/ 97 h 110"/>
              <a:gd name="T50" fmla="*/ 71 w 145"/>
              <a:gd name="T51" fmla="*/ 97 h 110"/>
              <a:gd name="T52" fmla="*/ 71 w 145"/>
              <a:gd name="T53" fmla="*/ 97 h 110"/>
              <a:gd name="T54" fmla="*/ 71 w 145"/>
              <a:gd name="T55" fmla="*/ 97 h 110"/>
              <a:gd name="T56" fmla="*/ 71 w 145"/>
              <a:gd name="T57" fmla="*/ 97 h 110"/>
              <a:gd name="T58" fmla="*/ 60 w 145"/>
              <a:gd name="T59" fmla="*/ 97 h 110"/>
              <a:gd name="T60" fmla="*/ 48 w 145"/>
              <a:gd name="T61" fmla="*/ 97 h 110"/>
              <a:gd name="T62" fmla="*/ 35 w 145"/>
              <a:gd name="T63" fmla="*/ 97 h 110"/>
              <a:gd name="T64" fmla="*/ 24 w 145"/>
              <a:gd name="T65" fmla="*/ 97 h 110"/>
              <a:gd name="T66" fmla="*/ 0 w 145"/>
              <a:gd name="T67" fmla="*/ 97 h 110"/>
              <a:gd name="T68" fmla="*/ 0 w 145"/>
              <a:gd name="T69" fmla="*/ 97 h 110"/>
              <a:gd name="T70" fmla="*/ 0 w 145"/>
              <a:gd name="T71" fmla="*/ 97 h 110"/>
              <a:gd name="T72" fmla="*/ 0 w 145"/>
              <a:gd name="T73" fmla="*/ 109 h 110"/>
              <a:gd name="T74" fmla="*/ 0 w 145"/>
              <a:gd name="T75" fmla="*/ 109 h 110"/>
              <a:gd name="T76" fmla="*/ 0 w 145"/>
              <a:gd name="T77" fmla="*/ 109 h 110"/>
              <a:gd name="T78" fmla="*/ 0 w 145"/>
              <a:gd name="T79" fmla="*/ 97 h 110"/>
              <a:gd name="T80" fmla="*/ 0 w 145"/>
              <a:gd name="T81" fmla="*/ 97 h 110"/>
              <a:gd name="T82" fmla="*/ 0 w 145"/>
              <a:gd name="T83" fmla="*/ 97 h 110"/>
              <a:gd name="T84" fmla="*/ 11 w 145"/>
              <a:gd name="T85" fmla="*/ 97 h 110"/>
              <a:gd name="T86" fmla="*/ 11 w 145"/>
              <a:gd name="T87" fmla="*/ 97 h 110"/>
              <a:gd name="T88" fmla="*/ 24 w 145"/>
              <a:gd name="T89" fmla="*/ 97 h 110"/>
              <a:gd name="T90" fmla="*/ 48 w 145"/>
              <a:gd name="T91" fmla="*/ 84 h 110"/>
              <a:gd name="T92" fmla="*/ 71 w 145"/>
              <a:gd name="T93" fmla="*/ 73 h 110"/>
              <a:gd name="T94" fmla="*/ 84 w 145"/>
              <a:gd name="T95" fmla="*/ 60 h 110"/>
              <a:gd name="T96" fmla="*/ 96 w 145"/>
              <a:gd name="T97" fmla="*/ 49 h 110"/>
              <a:gd name="T98" fmla="*/ 108 w 145"/>
              <a:gd name="T99" fmla="*/ 37 h 110"/>
              <a:gd name="T100" fmla="*/ 144 w 145"/>
              <a:gd name="T101" fmla="*/ 0 h 110"/>
              <a:gd name="T102" fmla="*/ 144 w 145"/>
              <a:gd name="T103" fmla="*/ 0 h 110"/>
              <a:gd name="T104" fmla="*/ 144 w 145"/>
              <a:gd name="T105" fmla="*/ 0 h 110"/>
              <a:gd name="T106" fmla="*/ 144 w 145"/>
              <a:gd name="T107" fmla="*/ 0 h 110"/>
              <a:gd name="T108" fmla="*/ 131 w 145"/>
              <a:gd name="T109" fmla="*/ 0 h 11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45"/>
              <a:gd name="T166" fmla="*/ 0 h 110"/>
              <a:gd name="T167" fmla="*/ 145 w 145"/>
              <a:gd name="T168" fmla="*/ 110 h 11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45" h="110">
                <a:moveTo>
                  <a:pt x="131" y="0"/>
                </a:moveTo>
                <a:lnTo>
                  <a:pt x="131" y="0"/>
                </a:lnTo>
                <a:lnTo>
                  <a:pt x="120" y="13"/>
                </a:lnTo>
                <a:lnTo>
                  <a:pt x="96" y="37"/>
                </a:lnTo>
                <a:lnTo>
                  <a:pt x="60" y="60"/>
                </a:lnTo>
                <a:lnTo>
                  <a:pt x="48" y="73"/>
                </a:lnTo>
                <a:lnTo>
                  <a:pt x="24" y="73"/>
                </a:lnTo>
                <a:lnTo>
                  <a:pt x="0" y="84"/>
                </a:lnTo>
                <a:lnTo>
                  <a:pt x="0" y="97"/>
                </a:lnTo>
                <a:lnTo>
                  <a:pt x="0" y="109"/>
                </a:lnTo>
                <a:lnTo>
                  <a:pt x="24" y="109"/>
                </a:lnTo>
                <a:lnTo>
                  <a:pt x="48" y="109"/>
                </a:lnTo>
                <a:lnTo>
                  <a:pt x="60" y="109"/>
                </a:lnTo>
                <a:lnTo>
                  <a:pt x="71" y="97"/>
                </a:lnTo>
                <a:lnTo>
                  <a:pt x="84" y="97"/>
                </a:lnTo>
                <a:lnTo>
                  <a:pt x="71" y="97"/>
                </a:lnTo>
                <a:lnTo>
                  <a:pt x="60" y="97"/>
                </a:lnTo>
                <a:lnTo>
                  <a:pt x="48" y="97"/>
                </a:lnTo>
                <a:lnTo>
                  <a:pt x="35" y="97"/>
                </a:lnTo>
                <a:lnTo>
                  <a:pt x="24" y="97"/>
                </a:lnTo>
                <a:lnTo>
                  <a:pt x="0" y="97"/>
                </a:lnTo>
                <a:lnTo>
                  <a:pt x="0" y="109"/>
                </a:lnTo>
                <a:lnTo>
                  <a:pt x="0" y="97"/>
                </a:lnTo>
                <a:lnTo>
                  <a:pt x="11" y="97"/>
                </a:lnTo>
                <a:lnTo>
                  <a:pt x="24" y="97"/>
                </a:lnTo>
                <a:lnTo>
                  <a:pt x="48" y="84"/>
                </a:lnTo>
                <a:lnTo>
                  <a:pt x="71" y="73"/>
                </a:lnTo>
                <a:lnTo>
                  <a:pt x="84" y="60"/>
                </a:lnTo>
                <a:lnTo>
                  <a:pt x="96" y="49"/>
                </a:lnTo>
                <a:lnTo>
                  <a:pt x="108" y="37"/>
                </a:lnTo>
                <a:lnTo>
                  <a:pt x="144" y="0"/>
                </a:lnTo>
                <a:lnTo>
                  <a:pt x="131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40" name="Freeform 151"/>
          <p:cNvSpPr>
            <a:spLocks/>
          </p:cNvSpPr>
          <p:nvPr/>
        </p:nvSpPr>
        <p:spPr bwMode="auto">
          <a:xfrm>
            <a:off x="2090738" y="2413000"/>
            <a:ext cx="728662" cy="536575"/>
          </a:xfrm>
          <a:custGeom>
            <a:avLst/>
            <a:gdLst>
              <a:gd name="T0" fmla="*/ 458 w 459"/>
              <a:gd name="T1" fmla="*/ 324 h 338"/>
              <a:gd name="T2" fmla="*/ 458 w 459"/>
              <a:gd name="T3" fmla="*/ 324 h 338"/>
              <a:gd name="T4" fmla="*/ 409 w 459"/>
              <a:gd name="T5" fmla="*/ 277 h 338"/>
              <a:gd name="T6" fmla="*/ 349 w 459"/>
              <a:gd name="T7" fmla="*/ 229 h 338"/>
              <a:gd name="T8" fmla="*/ 325 w 459"/>
              <a:gd name="T9" fmla="*/ 204 h 338"/>
              <a:gd name="T10" fmla="*/ 313 w 459"/>
              <a:gd name="T11" fmla="*/ 193 h 338"/>
              <a:gd name="T12" fmla="*/ 265 w 459"/>
              <a:gd name="T13" fmla="*/ 168 h 338"/>
              <a:gd name="T14" fmla="*/ 229 w 459"/>
              <a:gd name="T15" fmla="*/ 133 h 338"/>
              <a:gd name="T16" fmla="*/ 192 w 459"/>
              <a:gd name="T17" fmla="*/ 108 h 338"/>
              <a:gd name="T18" fmla="*/ 169 w 459"/>
              <a:gd name="T19" fmla="*/ 84 h 338"/>
              <a:gd name="T20" fmla="*/ 144 w 459"/>
              <a:gd name="T21" fmla="*/ 84 h 338"/>
              <a:gd name="T22" fmla="*/ 96 w 459"/>
              <a:gd name="T23" fmla="*/ 60 h 338"/>
              <a:gd name="T24" fmla="*/ 72 w 459"/>
              <a:gd name="T25" fmla="*/ 48 h 338"/>
              <a:gd name="T26" fmla="*/ 36 w 459"/>
              <a:gd name="T27" fmla="*/ 36 h 338"/>
              <a:gd name="T28" fmla="*/ 24 w 459"/>
              <a:gd name="T29" fmla="*/ 24 h 338"/>
              <a:gd name="T30" fmla="*/ 0 w 459"/>
              <a:gd name="T31" fmla="*/ 13 h 338"/>
              <a:gd name="T32" fmla="*/ 0 w 459"/>
              <a:gd name="T33" fmla="*/ 0 h 338"/>
              <a:gd name="T34" fmla="*/ 0 w 459"/>
              <a:gd name="T35" fmla="*/ 13 h 338"/>
              <a:gd name="T36" fmla="*/ 0 w 459"/>
              <a:gd name="T37" fmla="*/ 13 h 338"/>
              <a:gd name="T38" fmla="*/ 0 w 459"/>
              <a:gd name="T39" fmla="*/ 13 h 338"/>
              <a:gd name="T40" fmla="*/ 24 w 459"/>
              <a:gd name="T41" fmla="*/ 24 h 338"/>
              <a:gd name="T42" fmla="*/ 36 w 459"/>
              <a:gd name="T43" fmla="*/ 36 h 338"/>
              <a:gd name="T44" fmla="*/ 84 w 459"/>
              <a:gd name="T45" fmla="*/ 60 h 338"/>
              <a:gd name="T46" fmla="*/ 144 w 459"/>
              <a:gd name="T47" fmla="*/ 84 h 338"/>
              <a:gd name="T48" fmla="*/ 180 w 459"/>
              <a:gd name="T49" fmla="*/ 108 h 338"/>
              <a:gd name="T50" fmla="*/ 216 w 459"/>
              <a:gd name="T51" fmla="*/ 133 h 338"/>
              <a:gd name="T52" fmla="*/ 265 w 459"/>
              <a:gd name="T53" fmla="*/ 168 h 338"/>
              <a:gd name="T54" fmla="*/ 301 w 459"/>
              <a:gd name="T55" fmla="*/ 204 h 338"/>
              <a:gd name="T56" fmla="*/ 313 w 459"/>
              <a:gd name="T57" fmla="*/ 217 h 338"/>
              <a:gd name="T58" fmla="*/ 336 w 459"/>
              <a:gd name="T59" fmla="*/ 229 h 338"/>
              <a:gd name="T60" fmla="*/ 396 w 459"/>
              <a:gd name="T61" fmla="*/ 277 h 338"/>
              <a:gd name="T62" fmla="*/ 421 w 459"/>
              <a:gd name="T63" fmla="*/ 313 h 338"/>
              <a:gd name="T64" fmla="*/ 458 w 459"/>
              <a:gd name="T65" fmla="*/ 337 h 338"/>
              <a:gd name="T66" fmla="*/ 458 w 459"/>
              <a:gd name="T67" fmla="*/ 337 h 338"/>
              <a:gd name="T68" fmla="*/ 458 w 459"/>
              <a:gd name="T69" fmla="*/ 337 h 338"/>
              <a:gd name="T70" fmla="*/ 458 w 459"/>
              <a:gd name="T71" fmla="*/ 337 h 338"/>
              <a:gd name="T72" fmla="*/ 458 w 459"/>
              <a:gd name="T73" fmla="*/ 324 h 33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459"/>
              <a:gd name="T112" fmla="*/ 0 h 338"/>
              <a:gd name="T113" fmla="*/ 459 w 459"/>
              <a:gd name="T114" fmla="*/ 338 h 338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459" h="338">
                <a:moveTo>
                  <a:pt x="458" y="324"/>
                </a:moveTo>
                <a:lnTo>
                  <a:pt x="458" y="324"/>
                </a:lnTo>
                <a:lnTo>
                  <a:pt x="409" y="277"/>
                </a:lnTo>
                <a:lnTo>
                  <a:pt x="349" y="229"/>
                </a:lnTo>
                <a:lnTo>
                  <a:pt x="325" y="204"/>
                </a:lnTo>
                <a:lnTo>
                  <a:pt x="313" y="193"/>
                </a:lnTo>
                <a:lnTo>
                  <a:pt x="265" y="168"/>
                </a:lnTo>
                <a:lnTo>
                  <a:pt x="229" y="133"/>
                </a:lnTo>
                <a:lnTo>
                  <a:pt x="192" y="108"/>
                </a:lnTo>
                <a:lnTo>
                  <a:pt x="169" y="84"/>
                </a:lnTo>
                <a:lnTo>
                  <a:pt x="144" y="84"/>
                </a:lnTo>
                <a:lnTo>
                  <a:pt x="96" y="60"/>
                </a:lnTo>
                <a:lnTo>
                  <a:pt x="72" y="48"/>
                </a:lnTo>
                <a:lnTo>
                  <a:pt x="36" y="36"/>
                </a:lnTo>
                <a:lnTo>
                  <a:pt x="24" y="24"/>
                </a:lnTo>
                <a:lnTo>
                  <a:pt x="0" y="13"/>
                </a:lnTo>
                <a:lnTo>
                  <a:pt x="0" y="0"/>
                </a:lnTo>
                <a:lnTo>
                  <a:pt x="0" y="13"/>
                </a:lnTo>
                <a:lnTo>
                  <a:pt x="24" y="24"/>
                </a:lnTo>
                <a:lnTo>
                  <a:pt x="36" y="36"/>
                </a:lnTo>
                <a:lnTo>
                  <a:pt x="84" y="60"/>
                </a:lnTo>
                <a:lnTo>
                  <a:pt x="144" y="84"/>
                </a:lnTo>
                <a:lnTo>
                  <a:pt x="180" y="108"/>
                </a:lnTo>
                <a:lnTo>
                  <a:pt x="216" y="133"/>
                </a:lnTo>
                <a:lnTo>
                  <a:pt x="265" y="168"/>
                </a:lnTo>
                <a:lnTo>
                  <a:pt x="301" y="204"/>
                </a:lnTo>
                <a:lnTo>
                  <a:pt x="313" y="217"/>
                </a:lnTo>
                <a:lnTo>
                  <a:pt x="336" y="229"/>
                </a:lnTo>
                <a:lnTo>
                  <a:pt x="396" y="277"/>
                </a:lnTo>
                <a:lnTo>
                  <a:pt x="421" y="313"/>
                </a:lnTo>
                <a:lnTo>
                  <a:pt x="458" y="337"/>
                </a:lnTo>
                <a:lnTo>
                  <a:pt x="458" y="324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41" name="Freeform 152"/>
          <p:cNvSpPr>
            <a:spLocks/>
          </p:cNvSpPr>
          <p:nvPr/>
        </p:nvSpPr>
        <p:spPr bwMode="auto">
          <a:xfrm>
            <a:off x="2319338" y="2239963"/>
            <a:ext cx="536575" cy="671512"/>
          </a:xfrm>
          <a:custGeom>
            <a:avLst/>
            <a:gdLst>
              <a:gd name="T0" fmla="*/ 337 w 338"/>
              <a:gd name="T1" fmla="*/ 422 h 423"/>
              <a:gd name="T2" fmla="*/ 337 w 338"/>
              <a:gd name="T3" fmla="*/ 422 h 423"/>
              <a:gd name="T4" fmla="*/ 301 w 338"/>
              <a:gd name="T5" fmla="*/ 338 h 423"/>
              <a:gd name="T6" fmla="*/ 277 w 338"/>
              <a:gd name="T7" fmla="*/ 302 h 423"/>
              <a:gd name="T8" fmla="*/ 252 w 338"/>
              <a:gd name="T9" fmla="*/ 266 h 423"/>
              <a:gd name="T10" fmla="*/ 217 w 338"/>
              <a:gd name="T11" fmla="*/ 217 h 423"/>
              <a:gd name="T12" fmla="*/ 192 w 338"/>
              <a:gd name="T13" fmla="*/ 182 h 423"/>
              <a:gd name="T14" fmla="*/ 169 w 338"/>
              <a:gd name="T15" fmla="*/ 157 h 423"/>
              <a:gd name="T16" fmla="*/ 157 w 338"/>
              <a:gd name="T17" fmla="*/ 145 h 423"/>
              <a:gd name="T18" fmla="*/ 132 w 338"/>
              <a:gd name="T19" fmla="*/ 109 h 423"/>
              <a:gd name="T20" fmla="*/ 121 w 338"/>
              <a:gd name="T21" fmla="*/ 97 h 423"/>
              <a:gd name="T22" fmla="*/ 108 w 338"/>
              <a:gd name="T23" fmla="*/ 73 h 423"/>
              <a:gd name="T24" fmla="*/ 85 w 338"/>
              <a:gd name="T25" fmla="*/ 60 h 423"/>
              <a:gd name="T26" fmla="*/ 48 w 338"/>
              <a:gd name="T27" fmla="*/ 24 h 423"/>
              <a:gd name="T28" fmla="*/ 25 w 338"/>
              <a:gd name="T29" fmla="*/ 13 h 423"/>
              <a:gd name="T30" fmla="*/ 12 w 338"/>
              <a:gd name="T31" fmla="*/ 0 h 423"/>
              <a:gd name="T32" fmla="*/ 12 w 338"/>
              <a:gd name="T33" fmla="*/ 0 h 423"/>
              <a:gd name="T34" fmla="*/ 0 w 338"/>
              <a:gd name="T35" fmla="*/ 0 h 423"/>
              <a:gd name="T36" fmla="*/ 0 w 338"/>
              <a:gd name="T37" fmla="*/ 0 h 423"/>
              <a:gd name="T38" fmla="*/ 0 w 338"/>
              <a:gd name="T39" fmla="*/ 0 h 423"/>
              <a:gd name="T40" fmla="*/ 25 w 338"/>
              <a:gd name="T41" fmla="*/ 13 h 423"/>
              <a:gd name="T42" fmla="*/ 48 w 338"/>
              <a:gd name="T43" fmla="*/ 37 h 423"/>
              <a:gd name="T44" fmla="*/ 61 w 338"/>
              <a:gd name="T45" fmla="*/ 49 h 423"/>
              <a:gd name="T46" fmla="*/ 72 w 338"/>
              <a:gd name="T47" fmla="*/ 60 h 423"/>
              <a:gd name="T48" fmla="*/ 121 w 338"/>
              <a:gd name="T49" fmla="*/ 97 h 423"/>
              <a:gd name="T50" fmla="*/ 132 w 338"/>
              <a:gd name="T51" fmla="*/ 122 h 423"/>
              <a:gd name="T52" fmla="*/ 157 w 338"/>
              <a:gd name="T53" fmla="*/ 145 h 423"/>
              <a:gd name="T54" fmla="*/ 169 w 338"/>
              <a:gd name="T55" fmla="*/ 157 h 423"/>
              <a:gd name="T56" fmla="*/ 181 w 338"/>
              <a:gd name="T57" fmla="*/ 182 h 423"/>
              <a:gd name="T58" fmla="*/ 217 w 338"/>
              <a:gd name="T59" fmla="*/ 229 h 423"/>
              <a:gd name="T60" fmla="*/ 241 w 338"/>
              <a:gd name="T61" fmla="*/ 266 h 423"/>
              <a:gd name="T62" fmla="*/ 265 w 338"/>
              <a:gd name="T63" fmla="*/ 313 h 423"/>
              <a:gd name="T64" fmla="*/ 289 w 338"/>
              <a:gd name="T65" fmla="*/ 349 h 423"/>
              <a:gd name="T66" fmla="*/ 325 w 338"/>
              <a:gd name="T67" fmla="*/ 422 h 423"/>
              <a:gd name="T68" fmla="*/ 325 w 338"/>
              <a:gd name="T69" fmla="*/ 422 h 423"/>
              <a:gd name="T70" fmla="*/ 337 w 338"/>
              <a:gd name="T71" fmla="*/ 422 h 423"/>
              <a:gd name="T72" fmla="*/ 337 w 338"/>
              <a:gd name="T73" fmla="*/ 422 h 423"/>
              <a:gd name="T74" fmla="*/ 337 w 338"/>
              <a:gd name="T75" fmla="*/ 422 h 42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338"/>
              <a:gd name="T115" fmla="*/ 0 h 423"/>
              <a:gd name="T116" fmla="*/ 338 w 338"/>
              <a:gd name="T117" fmla="*/ 423 h 42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338" h="423">
                <a:moveTo>
                  <a:pt x="337" y="422"/>
                </a:moveTo>
                <a:lnTo>
                  <a:pt x="337" y="422"/>
                </a:lnTo>
                <a:lnTo>
                  <a:pt x="301" y="338"/>
                </a:lnTo>
                <a:lnTo>
                  <a:pt x="277" y="302"/>
                </a:lnTo>
                <a:lnTo>
                  <a:pt x="252" y="266"/>
                </a:lnTo>
                <a:lnTo>
                  <a:pt x="217" y="217"/>
                </a:lnTo>
                <a:lnTo>
                  <a:pt x="192" y="182"/>
                </a:lnTo>
                <a:lnTo>
                  <a:pt x="169" y="157"/>
                </a:lnTo>
                <a:lnTo>
                  <a:pt x="157" y="145"/>
                </a:lnTo>
                <a:lnTo>
                  <a:pt x="132" y="109"/>
                </a:lnTo>
                <a:lnTo>
                  <a:pt x="121" y="97"/>
                </a:lnTo>
                <a:lnTo>
                  <a:pt x="108" y="73"/>
                </a:lnTo>
                <a:lnTo>
                  <a:pt x="85" y="60"/>
                </a:lnTo>
                <a:lnTo>
                  <a:pt x="48" y="24"/>
                </a:lnTo>
                <a:lnTo>
                  <a:pt x="25" y="13"/>
                </a:lnTo>
                <a:lnTo>
                  <a:pt x="12" y="0"/>
                </a:lnTo>
                <a:lnTo>
                  <a:pt x="0" y="0"/>
                </a:lnTo>
                <a:lnTo>
                  <a:pt x="25" y="13"/>
                </a:lnTo>
                <a:lnTo>
                  <a:pt x="48" y="37"/>
                </a:lnTo>
                <a:lnTo>
                  <a:pt x="61" y="49"/>
                </a:lnTo>
                <a:lnTo>
                  <a:pt x="72" y="60"/>
                </a:lnTo>
                <a:lnTo>
                  <a:pt x="121" y="97"/>
                </a:lnTo>
                <a:lnTo>
                  <a:pt x="132" y="122"/>
                </a:lnTo>
                <a:lnTo>
                  <a:pt x="157" y="145"/>
                </a:lnTo>
                <a:lnTo>
                  <a:pt x="169" y="157"/>
                </a:lnTo>
                <a:lnTo>
                  <a:pt x="181" y="182"/>
                </a:lnTo>
                <a:lnTo>
                  <a:pt x="217" y="229"/>
                </a:lnTo>
                <a:lnTo>
                  <a:pt x="241" y="266"/>
                </a:lnTo>
                <a:lnTo>
                  <a:pt x="265" y="313"/>
                </a:lnTo>
                <a:lnTo>
                  <a:pt x="289" y="349"/>
                </a:lnTo>
                <a:lnTo>
                  <a:pt x="325" y="422"/>
                </a:lnTo>
                <a:lnTo>
                  <a:pt x="337" y="42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42" name="Freeform 153"/>
          <p:cNvSpPr>
            <a:spLocks/>
          </p:cNvSpPr>
          <p:nvPr/>
        </p:nvSpPr>
        <p:spPr bwMode="auto">
          <a:xfrm>
            <a:off x="2338388" y="3579813"/>
            <a:ext cx="153987" cy="247650"/>
          </a:xfrm>
          <a:custGeom>
            <a:avLst/>
            <a:gdLst>
              <a:gd name="T0" fmla="*/ 96 w 97"/>
              <a:gd name="T1" fmla="*/ 0 h 156"/>
              <a:gd name="T2" fmla="*/ 96 w 97"/>
              <a:gd name="T3" fmla="*/ 0 h 156"/>
              <a:gd name="T4" fmla="*/ 84 w 97"/>
              <a:gd name="T5" fmla="*/ 11 h 156"/>
              <a:gd name="T6" fmla="*/ 73 w 97"/>
              <a:gd name="T7" fmla="*/ 11 h 156"/>
              <a:gd name="T8" fmla="*/ 60 w 97"/>
              <a:gd name="T9" fmla="*/ 23 h 156"/>
              <a:gd name="T10" fmla="*/ 60 w 97"/>
              <a:gd name="T11" fmla="*/ 23 h 156"/>
              <a:gd name="T12" fmla="*/ 49 w 97"/>
              <a:gd name="T13" fmla="*/ 47 h 156"/>
              <a:gd name="T14" fmla="*/ 36 w 97"/>
              <a:gd name="T15" fmla="*/ 71 h 156"/>
              <a:gd name="T16" fmla="*/ 13 w 97"/>
              <a:gd name="T17" fmla="*/ 95 h 156"/>
              <a:gd name="T18" fmla="*/ 0 w 97"/>
              <a:gd name="T19" fmla="*/ 144 h 156"/>
              <a:gd name="T20" fmla="*/ 0 w 97"/>
              <a:gd name="T21" fmla="*/ 144 h 156"/>
              <a:gd name="T22" fmla="*/ 0 w 97"/>
              <a:gd name="T23" fmla="*/ 144 h 156"/>
              <a:gd name="T24" fmla="*/ 0 w 97"/>
              <a:gd name="T25" fmla="*/ 155 h 156"/>
              <a:gd name="T26" fmla="*/ 0 w 97"/>
              <a:gd name="T27" fmla="*/ 155 h 156"/>
              <a:gd name="T28" fmla="*/ 13 w 97"/>
              <a:gd name="T29" fmla="*/ 155 h 156"/>
              <a:gd name="T30" fmla="*/ 13 w 97"/>
              <a:gd name="T31" fmla="*/ 155 h 156"/>
              <a:gd name="T32" fmla="*/ 13 w 97"/>
              <a:gd name="T33" fmla="*/ 155 h 156"/>
              <a:gd name="T34" fmla="*/ 13 w 97"/>
              <a:gd name="T35" fmla="*/ 144 h 156"/>
              <a:gd name="T36" fmla="*/ 13 w 97"/>
              <a:gd name="T37" fmla="*/ 120 h 156"/>
              <a:gd name="T38" fmla="*/ 24 w 97"/>
              <a:gd name="T39" fmla="*/ 107 h 156"/>
              <a:gd name="T40" fmla="*/ 49 w 97"/>
              <a:gd name="T41" fmla="*/ 71 h 156"/>
              <a:gd name="T42" fmla="*/ 49 w 97"/>
              <a:gd name="T43" fmla="*/ 60 h 156"/>
              <a:gd name="T44" fmla="*/ 60 w 97"/>
              <a:gd name="T45" fmla="*/ 47 h 156"/>
              <a:gd name="T46" fmla="*/ 60 w 97"/>
              <a:gd name="T47" fmla="*/ 35 h 156"/>
              <a:gd name="T48" fmla="*/ 60 w 97"/>
              <a:gd name="T49" fmla="*/ 23 h 156"/>
              <a:gd name="T50" fmla="*/ 73 w 97"/>
              <a:gd name="T51" fmla="*/ 23 h 156"/>
              <a:gd name="T52" fmla="*/ 96 w 97"/>
              <a:gd name="T53" fmla="*/ 0 h 156"/>
              <a:gd name="T54" fmla="*/ 96 w 97"/>
              <a:gd name="T55" fmla="*/ 0 h 156"/>
              <a:gd name="T56" fmla="*/ 96 w 97"/>
              <a:gd name="T57" fmla="*/ 0 h 156"/>
              <a:gd name="T58" fmla="*/ 96 w 97"/>
              <a:gd name="T59" fmla="*/ 0 h 156"/>
              <a:gd name="T60" fmla="*/ 96 w 97"/>
              <a:gd name="T61" fmla="*/ 0 h 1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7"/>
              <a:gd name="T94" fmla="*/ 0 h 156"/>
              <a:gd name="T95" fmla="*/ 97 w 97"/>
              <a:gd name="T96" fmla="*/ 156 h 15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7" h="156">
                <a:moveTo>
                  <a:pt x="96" y="0"/>
                </a:moveTo>
                <a:lnTo>
                  <a:pt x="96" y="0"/>
                </a:lnTo>
                <a:lnTo>
                  <a:pt x="84" y="11"/>
                </a:lnTo>
                <a:lnTo>
                  <a:pt x="73" y="11"/>
                </a:lnTo>
                <a:lnTo>
                  <a:pt x="60" y="23"/>
                </a:lnTo>
                <a:lnTo>
                  <a:pt x="49" y="47"/>
                </a:lnTo>
                <a:lnTo>
                  <a:pt x="36" y="71"/>
                </a:lnTo>
                <a:lnTo>
                  <a:pt x="13" y="95"/>
                </a:lnTo>
                <a:lnTo>
                  <a:pt x="0" y="144"/>
                </a:lnTo>
                <a:lnTo>
                  <a:pt x="0" y="155"/>
                </a:lnTo>
                <a:lnTo>
                  <a:pt x="13" y="155"/>
                </a:lnTo>
                <a:lnTo>
                  <a:pt x="13" y="144"/>
                </a:lnTo>
                <a:lnTo>
                  <a:pt x="13" y="120"/>
                </a:lnTo>
                <a:lnTo>
                  <a:pt x="24" y="107"/>
                </a:lnTo>
                <a:lnTo>
                  <a:pt x="49" y="71"/>
                </a:lnTo>
                <a:lnTo>
                  <a:pt x="49" y="60"/>
                </a:lnTo>
                <a:lnTo>
                  <a:pt x="60" y="47"/>
                </a:lnTo>
                <a:lnTo>
                  <a:pt x="60" y="35"/>
                </a:lnTo>
                <a:lnTo>
                  <a:pt x="60" y="23"/>
                </a:lnTo>
                <a:lnTo>
                  <a:pt x="73" y="23"/>
                </a:lnTo>
                <a:lnTo>
                  <a:pt x="96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43" name="Freeform 154"/>
          <p:cNvSpPr>
            <a:spLocks/>
          </p:cNvSpPr>
          <p:nvPr/>
        </p:nvSpPr>
        <p:spPr bwMode="auto">
          <a:xfrm>
            <a:off x="2359025" y="3635375"/>
            <a:ext cx="133350" cy="249238"/>
          </a:xfrm>
          <a:custGeom>
            <a:avLst/>
            <a:gdLst>
              <a:gd name="T0" fmla="*/ 71 w 84"/>
              <a:gd name="T1" fmla="*/ 0 h 157"/>
              <a:gd name="T2" fmla="*/ 71 w 84"/>
              <a:gd name="T3" fmla="*/ 0 h 157"/>
              <a:gd name="T4" fmla="*/ 47 w 84"/>
              <a:gd name="T5" fmla="*/ 36 h 157"/>
              <a:gd name="T6" fmla="*/ 36 w 84"/>
              <a:gd name="T7" fmla="*/ 72 h 157"/>
              <a:gd name="T8" fmla="*/ 23 w 84"/>
              <a:gd name="T9" fmla="*/ 85 h 157"/>
              <a:gd name="T10" fmla="*/ 11 w 84"/>
              <a:gd name="T11" fmla="*/ 109 h 157"/>
              <a:gd name="T12" fmla="*/ 11 w 84"/>
              <a:gd name="T13" fmla="*/ 120 h 157"/>
              <a:gd name="T14" fmla="*/ 11 w 84"/>
              <a:gd name="T15" fmla="*/ 132 h 157"/>
              <a:gd name="T16" fmla="*/ 0 w 84"/>
              <a:gd name="T17" fmla="*/ 145 h 157"/>
              <a:gd name="T18" fmla="*/ 0 w 84"/>
              <a:gd name="T19" fmla="*/ 145 h 157"/>
              <a:gd name="T20" fmla="*/ 11 w 84"/>
              <a:gd name="T21" fmla="*/ 145 h 157"/>
              <a:gd name="T22" fmla="*/ 11 w 84"/>
              <a:gd name="T23" fmla="*/ 156 h 157"/>
              <a:gd name="T24" fmla="*/ 11 w 84"/>
              <a:gd name="T25" fmla="*/ 156 h 157"/>
              <a:gd name="T26" fmla="*/ 23 w 84"/>
              <a:gd name="T27" fmla="*/ 145 h 157"/>
              <a:gd name="T28" fmla="*/ 23 w 84"/>
              <a:gd name="T29" fmla="*/ 145 h 157"/>
              <a:gd name="T30" fmla="*/ 23 w 84"/>
              <a:gd name="T31" fmla="*/ 145 h 157"/>
              <a:gd name="T32" fmla="*/ 23 w 84"/>
              <a:gd name="T33" fmla="*/ 132 h 157"/>
              <a:gd name="T34" fmla="*/ 23 w 84"/>
              <a:gd name="T35" fmla="*/ 132 h 157"/>
              <a:gd name="T36" fmla="*/ 36 w 84"/>
              <a:gd name="T37" fmla="*/ 109 h 157"/>
              <a:gd name="T38" fmla="*/ 36 w 84"/>
              <a:gd name="T39" fmla="*/ 85 h 157"/>
              <a:gd name="T40" fmla="*/ 47 w 84"/>
              <a:gd name="T41" fmla="*/ 72 h 157"/>
              <a:gd name="T42" fmla="*/ 60 w 84"/>
              <a:gd name="T43" fmla="*/ 36 h 157"/>
              <a:gd name="T44" fmla="*/ 83 w 84"/>
              <a:gd name="T45" fmla="*/ 0 h 157"/>
              <a:gd name="T46" fmla="*/ 83 w 84"/>
              <a:gd name="T47" fmla="*/ 0 h 157"/>
              <a:gd name="T48" fmla="*/ 83 w 84"/>
              <a:gd name="T49" fmla="*/ 0 h 157"/>
              <a:gd name="T50" fmla="*/ 71 w 84"/>
              <a:gd name="T51" fmla="*/ 0 h 157"/>
              <a:gd name="T52" fmla="*/ 71 w 84"/>
              <a:gd name="T53" fmla="*/ 0 h 15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84"/>
              <a:gd name="T82" fmla="*/ 0 h 157"/>
              <a:gd name="T83" fmla="*/ 84 w 84"/>
              <a:gd name="T84" fmla="*/ 157 h 157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84" h="157">
                <a:moveTo>
                  <a:pt x="71" y="0"/>
                </a:moveTo>
                <a:lnTo>
                  <a:pt x="71" y="0"/>
                </a:lnTo>
                <a:lnTo>
                  <a:pt x="47" y="36"/>
                </a:lnTo>
                <a:lnTo>
                  <a:pt x="36" y="72"/>
                </a:lnTo>
                <a:lnTo>
                  <a:pt x="23" y="85"/>
                </a:lnTo>
                <a:lnTo>
                  <a:pt x="11" y="109"/>
                </a:lnTo>
                <a:lnTo>
                  <a:pt x="11" y="120"/>
                </a:lnTo>
                <a:lnTo>
                  <a:pt x="11" y="132"/>
                </a:lnTo>
                <a:lnTo>
                  <a:pt x="0" y="145"/>
                </a:lnTo>
                <a:lnTo>
                  <a:pt x="11" y="145"/>
                </a:lnTo>
                <a:lnTo>
                  <a:pt x="11" y="156"/>
                </a:lnTo>
                <a:lnTo>
                  <a:pt x="23" y="145"/>
                </a:lnTo>
                <a:lnTo>
                  <a:pt x="23" y="132"/>
                </a:lnTo>
                <a:lnTo>
                  <a:pt x="36" y="109"/>
                </a:lnTo>
                <a:lnTo>
                  <a:pt x="36" y="85"/>
                </a:lnTo>
                <a:lnTo>
                  <a:pt x="47" y="72"/>
                </a:lnTo>
                <a:lnTo>
                  <a:pt x="60" y="36"/>
                </a:lnTo>
                <a:lnTo>
                  <a:pt x="83" y="0"/>
                </a:lnTo>
                <a:lnTo>
                  <a:pt x="71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44" name="Freeform 155"/>
          <p:cNvSpPr>
            <a:spLocks/>
          </p:cNvSpPr>
          <p:nvPr/>
        </p:nvSpPr>
        <p:spPr bwMode="auto">
          <a:xfrm>
            <a:off x="2471738" y="3692525"/>
            <a:ext cx="58737" cy="346075"/>
          </a:xfrm>
          <a:custGeom>
            <a:avLst/>
            <a:gdLst>
              <a:gd name="T0" fmla="*/ 25 w 37"/>
              <a:gd name="T1" fmla="*/ 12 h 218"/>
              <a:gd name="T2" fmla="*/ 25 w 37"/>
              <a:gd name="T3" fmla="*/ 12 h 218"/>
              <a:gd name="T4" fmla="*/ 25 w 37"/>
              <a:gd name="T5" fmla="*/ 49 h 218"/>
              <a:gd name="T6" fmla="*/ 12 w 37"/>
              <a:gd name="T7" fmla="*/ 96 h 218"/>
              <a:gd name="T8" fmla="*/ 0 w 37"/>
              <a:gd name="T9" fmla="*/ 109 h 218"/>
              <a:gd name="T10" fmla="*/ 0 w 37"/>
              <a:gd name="T11" fmla="*/ 145 h 218"/>
              <a:gd name="T12" fmla="*/ 0 w 37"/>
              <a:gd name="T13" fmla="*/ 145 h 218"/>
              <a:gd name="T14" fmla="*/ 0 w 37"/>
              <a:gd name="T15" fmla="*/ 156 h 218"/>
              <a:gd name="T16" fmla="*/ 0 w 37"/>
              <a:gd name="T17" fmla="*/ 193 h 218"/>
              <a:gd name="T18" fmla="*/ 0 w 37"/>
              <a:gd name="T19" fmla="*/ 205 h 218"/>
              <a:gd name="T20" fmla="*/ 0 w 37"/>
              <a:gd name="T21" fmla="*/ 205 h 218"/>
              <a:gd name="T22" fmla="*/ 0 w 37"/>
              <a:gd name="T23" fmla="*/ 205 h 218"/>
              <a:gd name="T24" fmla="*/ 0 w 37"/>
              <a:gd name="T25" fmla="*/ 217 h 218"/>
              <a:gd name="T26" fmla="*/ 12 w 37"/>
              <a:gd name="T27" fmla="*/ 217 h 218"/>
              <a:gd name="T28" fmla="*/ 12 w 37"/>
              <a:gd name="T29" fmla="*/ 217 h 218"/>
              <a:gd name="T30" fmla="*/ 12 w 37"/>
              <a:gd name="T31" fmla="*/ 205 h 218"/>
              <a:gd name="T32" fmla="*/ 25 w 37"/>
              <a:gd name="T33" fmla="*/ 205 h 218"/>
              <a:gd name="T34" fmla="*/ 25 w 37"/>
              <a:gd name="T35" fmla="*/ 205 h 218"/>
              <a:gd name="T36" fmla="*/ 25 w 37"/>
              <a:gd name="T37" fmla="*/ 193 h 218"/>
              <a:gd name="T38" fmla="*/ 25 w 37"/>
              <a:gd name="T39" fmla="*/ 145 h 218"/>
              <a:gd name="T40" fmla="*/ 25 w 37"/>
              <a:gd name="T41" fmla="*/ 109 h 218"/>
              <a:gd name="T42" fmla="*/ 25 w 37"/>
              <a:gd name="T43" fmla="*/ 96 h 218"/>
              <a:gd name="T44" fmla="*/ 25 w 37"/>
              <a:gd name="T45" fmla="*/ 49 h 218"/>
              <a:gd name="T46" fmla="*/ 36 w 37"/>
              <a:gd name="T47" fmla="*/ 12 h 218"/>
              <a:gd name="T48" fmla="*/ 36 w 37"/>
              <a:gd name="T49" fmla="*/ 12 h 218"/>
              <a:gd name="T50" fmla="*/ 36 w 37"/>
              <a:gd name="T51" fmla="*/ 0 h 218"/>
              <a:gd name="T52" fmla="*/ 25 w 37"/>
              <a:gd name="T53" fmla="*/ 0 h 218"/>
              <a:gd name="T54" fmla="*/ 25 w 37"/>
              <a:gd name="T55" fmla="*/ 0 h 218"/>
              <a:gd name="T56" fmla="*/ 25 w 37"/>
              <a:gd name="T57" fmla="*/ 12 h 218"/>
              <a:gd name="T58" fmla="*/ 25 w 37"/>
              <a:gd name="T59" fmla="*/ 12 h 21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37"/>
              <a:gd name="T91" fmla="*/ 0 h 218"/>
              <a:gd name="T92" fmla="*/ 37 w 37"/>
              <a:gd name="T93" fmla="*/ 218 h 218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37" h="218">
                <a:moveTo>
                  <a:pt x="25" y="12"/>
                </a:moveTo>
                <a:lnTo>
                  <a:pt x="25" y="12"/>
                </a:lnTo>
                <a:lnTo>
                  <a:pt x="25" y="49"/>
                </a:lnTo>
                <a:lnTo>
                  <a:pt x="12" y="96"/>
                </a:lnTo>
                <a:lnTo>
                  <a:pt x="0" y="109"/>
                </a:lnTo>
                <a:lnTo>
                  <a:pt x="0" y="145"/>
                </a:lnTo>
                <a:lnTo>
                  <a:pt x="0" y="156"/>
                </a:lnTo>
                <a:lnTo>
                  <a:pt x="0" y="193"/>
                </a:lnTo>
                <a:lnTo>
                  <a:pt x="0" y="205"/>
                </a:lnTo>
                <a:lnTo>
                  <a:pt x="0" y="217"/>
                </a:lnTo>
                <a:lnTo>
                  <a:pt x="12" y="217"/>
                </a:lnTo>
                <a:lnTo>
                  <a:pt x="12" y="205"/>
                </a:lnTo>
                <a:lnTo>
                  <a:pt x="25" y="205"/>
                </a:lnTo>
                <a:lnTo>
                  <a:pt x="25" y="193"/>
                </a:lnTo>
                <a:lnTo>
                  <a:pt x="25" y="145"/>
                </a:lnTo>
                <a:lnTo>
                  <a:pt x="25" y="109"/>
                </a:lnTo>
                <a:lnTo>
                  <a:pt x="25" y="96"/>
                </a:lnTo>
                <a:lnTo>
                  <a:pt x="25" y="49"/>
                </a:lnTo>
                <a:lnTo>
                  <a:pt x="36" y="12"/>
                </a:lnTo>
                <a:lnTo>
                  <a:pt x="36" y="0"/>
                </a:lnTo>
                <a:lnTo>
                  <a:pt x="25" y="0"/>
                </a:lnTo>
                <a:lnTo>
                  <a:pt x="25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45" name="Freeform 156"/>
          <p:cNvSpPr>
            <a:spLocks/>
          </p:cNvSpPr>
          <p:nvPr/>
        </p:nvSpPr>
        <p:spPr bwMode="auto">
          <a:xfrm>
            <a:off x="2511425" y="3787775"/>
            <a:ext cx="58738" cy="307975"/>
          </a:xfrm>
          <a:custGeom>
            <a:avLst/>
            <a:gdLst>
              <a:gd name="T0" fmla="*/ 36 w 37"/>
              <a:gd name="T1" fmla="*/ 0 h 194"/>
              <a:gd name="T2" fmla="*/ 36 w 37"/>
              <a:gd name="T3" fmla="*/ 0 h 194"/>
              <a:gd name="T4" fmla="*/ 24 w 37"/>
              <a:gd name="T5" fmla="*/ 36 h 194"/>
              <a:gd name="T6" fmla="*/ 24 w 37"/>
              <a:gd name="T7" fmla="*/ 73 h 194"/>
              <a:gd name="T8" fmla="*/ 0 w 37"/>
              <a:gd name="T9" fmla="*/ 145 h 194"/>
              <a:gd name="T10" fmla="*/ 0 w 37"/>
              <a:gd name="T11" fmla="*/ 157 h 194"/>
              <a:gd name="T12" fmla="*/ 0 w 37"/>
              <a:gd name="T13" fmla="*/ 169 h 194"/>
              <a:gd name="T14" fmla="*/ 11 w 37"/>
              <a:gd name="T15" fmla="*/ 180 h 194"/>
              <a:gd name="T16" fmla="*/ 11 w 37"/>
              <a:gd name="T17" fmla="*/ 193 h 194"/>
              <a:gd name="T18" fmla="*/ 11 w 37"/>
              <a:gd name="T19" fmla="*/ 193 h 194"/>
              <a:gd name="T20" fmla="*/ 24 w 37"/>
              <a:gd name="T21" fmla="*/ 193 h 194"/>
              <a:gd name="T22" fmla="*/ 24 w 37"/>
              <a:gd name="T23" fmla="*/ 193 h 194"/>
              <a:gd name="T24" fmla="*/ 24 w 37"/>
              <a:gd name="T25" fmla="*/ 180 h 194"/>
              <a:gd name="T26" fmla="*/ 24 w 37"/>
              <a:gd name="T27" fmla="*/ 180 h 194"/>
              <a:gd name="T28" fmla="*/ 24 w 37"/>
              <a:gd name="T29" fmla="*/ 169 h 194"/>
              <a:gd name="T30" fmla="*/ 24 w 37"/>
              <a:gd name="T31" fmla="*/ 157 h 194"/>
              <a:gd name="T32" fmla="*/ 24 w 37"/>
              <a:gd name="T33" fmla="*/ 145 h 194"/>
              <a:gd name="T34" fmla="*/ 24 w 37"/>
              <a:gd name="T35" fmla="*/ 133 h 194"/>
              <a:gd name="T36" fmla="*/ 24 w 37"/>
              <a:gd name="T37" fmla="*/ 109 h 194"/>
              <a:gd name="T38" fmla="*/ 36 w 37"/>
              <a:gd name="T39" fmla="*/ 73 h 194"/>
              <a:gd name="T40" fmla="*/ 36 w 37"/>
              <a:gd name="T41" fmla="*/ 0 h 194"/>
              <a:gd name="T42" fmla="*/ 36 w 37"/>
              <a:gd name="T43" fmla="*/ 0 h 194"/>
              <a:gd name="T44" fmla="*/ 36 w 37"/>
              <a:gd name="T45" fmla="*/ 0 h 194"/>
              <a:gd name="T46" fmla="*/ 36 w 37"/>
              <a:gd name="T47" fmla="*/ 0 h 194"/>
              <a:gd name="T48" fmla="*/ 36 w 37"/>
              <a:gd name="T49" fmla="*/ 0 h 19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37"/>
              <a:gd name="T76" fmla="*/ 0 h 194"/>
              <a:gd name="T77" fmla="*/ 37 w 37"/>
              <a:gd name="T78" fmla="*/ 194 h 194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37" h="194">
                <a:moveTo>
                  <a:pt x="36" y="0"/>
                </a:moveTo>
                <a:lnTo>
                  <a:pt x="36" y="0"/>
                </a:lnTo>
                <a:lnTo>
                  <a:pt x="24" y="36"/>
                </a:lnTo>
                <a:lnTo>
                  <a:pt x="24" y="73"/>
                </a:lnTo>
                <a:lnTo>
                  <a:pt x="0" y="145"/>
                </a:lnTo>
                <a:lnTo>
                  <a:pt x="0" y="157"/>
                </a:lnTo>
                <a:lnTo>
                  <a:pt x="0" y="169"/>
                </a:lnTo>
                <a:lnTo>
                  <a:pt x="11" y="180"/>
                </a:lnTo>
                <a:lnTo>
                  <a:pt x="11" y="193"/>
                </a:lnTo>
                <a:lnTo>
                  <a:pt x="24" y="193"/>
                </a:lnTo>
                <a:lnTo>
                  <a:pt x="24" y="180"/>
                </a:lnTo>
                <a:lnTo>
                  <a:pt x="24" y="169"/>
                </a:lnTo>
                <a:lnTo>
                  <a:pt x="24" y="157"/>
                </a:lnTo>
                <a:lnTo>
                  <a:pt x="24" y="145"/>
                </a:lnTo>
                <a:lnTo>
                  <a:pt x="24" y="133"/>
                </a:lnTo>
                <a:lnTo>
                  <a:pt x="24" y="109"/>
                </a:lnTo>
                <a:lnTo>
                  <a:pt x="36" y="73"/>
                </a:lnTo>
                <a:lnTo>
                  <a:pt x="36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46" name="Freeform 157"/>
          <p:cNvSpPr>
            <a:spLocks/>
          </p:cNvSpPr>
          <p:nvPr/>
        </p:nvSpPr>
        <p:spPr bwMode="auto">
          <a:xfrm>
            <a:off x="2597150" y="3922713"/>
            <a:ext cx="26988" cy="211137"/>
          </a:xfrm>
          <a:custGeom>
            <a:avLst/>
            <a:gdLst>
              <a:gd name="T0" fmla="*/ 16 w 17"/>
              <a:gd name="T1" fmla="*/ 0 h 133"/>
              <a:gd name="T2" fmla="*/ 16 w 17"/>
              <a:gd name="T3" fmla="*/ 0 h 133"/>
              <a:gd name="T4" fmla="*/ 0 w 17"/>
              <a:gd name="T5" fmla="*/ 24 h 133"/>
              <a:gd name="T6" fmla="*/ 0 w 17"/>
              <a:gd name="T7" fmla="*/ 60 h 133"/>
              <a:gd name="T8" fmla="*/ 0 w 17"/>
              <a:gd name="T9" fmla="*/ 95 h 133"/>
              <a:gd name="T10" fmla="*/ 0 w 17"/>
              <a:gd name="T11" fmla="*/ 108 h 133"/>
              <a:gd name="T12" fmla="*/ 0 w 17"/>
              <a:gd name="T13" fmla="*/ 120 h 133"/>
              <a:gd name="T14" fmla="*/ 0 w 17"/>
              <a:gd name="T15" fmla="*/ 132 h 133"/>
              <a:gd name="T16" fmla="*/ 0 w 17"/>
              <a:gd name="T17" fmla="*/ 132 h 133"/>
              <a:gd name="T18" fmla="*/ 0 w 17"/>
              <a:gd name="T19" fmla="*/ 132 h 133"/>
              <a:gd name="T20" fmla="*/ 16 w 17"/>
              <a:gd name="T21" fmla="*/ 132 h 133"/>
              <a:gd name="T22" fmla="*/ 16 w 17"/>
              <a:gd name="T23" fmla="*/ 132 h 133"/>
              <a:gd name="T24" fmla="*/ 16 w 17"/>
              <a:gd name="T25" fmla="*/ 132 h 133"/>
              <a:gd name="T26" fmla="*/ 16 w 17"/>
              <a:gd name="T27" fmla="*/ 132 h 133"/>
              <a:gd name="T28" fmla="*/ 16 w 17"/>
              <a:gd name="T29" fmla="*/ 120 h 133"/>
              <a:gd name="T30" fmla="*/ 16 w 17"/>
              <a:gd name="T31" fmla="*/ 95 h 133"/>
              <a:gd name="T32" fmla="*/ 16 w 17"/>
              <a:gd name="T33" fmla="*/ 60 h 133"/>
              <a:gd name="T34" fmla="*/ 16 w 17"/>
              <a:gd name="T35" fmla="*/ 24 h 133"/>
              <a:gd name="T36" fmla="*/ 16 w 17"/>
              <a:gd name="T37" fmla="*/ 11 h 133"/>
              <a:gd name="T38" fmla="*/ 16 w 17"/>
              <a:gd name="T39" fmla="*/ 0 h 133"/>
              <a:gd name="T40" fmla="*/ 16 w 17"/>
              <a:gd name="T41" fmla="*/ 0 h 133"/>
              <a:gd name="T42" fmla="*/ 16 w 17"/>
              <a:gd name="T43" fmla="*/ 0 h 133"/>
              <a:gd name="T44" fmla="*/ 16 w 17"/>
              <a:gd name="T45" fmla="*/ 0 h 133"/>
              <a:gd name="T46" fmla="*/ 16 w 17"/>
              <a:gd name="T47" fmla="*/ 0 h 13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7"/>
              <a:gd name="T73" fmla="*/ 0 h 133"/>
              <a:gd name="T74" fmla="*/ 17 w 17"/>
              <a:gd name="T75" fmla="*/ 133 h 133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7" h="133">
                <a:moveTo>
                  <a:pt x="16" y="0"/>
                </a:moveTo>
                <a:lnTo>
                  <a:pt x="16" y="0"/>
                </a:lnTo>
                <a:lnTo>
                  <a:pt x="0" y="24"/>
                </a:lnTo>
                <a:lnTo>
                  <a:pt x="0" y="60"/>
                </a:lnTo>
                <a:lnTo>
                  <a:pt x="0" y="95"/>
                </a:lnTo>
                <a:lnTo>
                  <a:pt x="0" y="108"/>
                </a:lnTo>
                <a:lnTo>
                  <a:pt x="0" y="120"/>
                </a:lnTo>
                <a:lnTo>
                  <a:pt x="0" y="132"/>
                </a:lnTo>
                <a:lnTo>
                  <a:pt x="16" y="132"/>
                </a:lnTo>
                <a:lnTo>
                  <a:pt x="16" y="120"/>
                </a:lnTo>
                <a:lnTo>
                  <a:pt x="16" y="95"/>
                </a:lnTo>
                <a:lnTo>
                  <a:pt x="16" y="60"/>
                </a:lnTo>
                <a:lnTo>
                  <a:pt x="16" y="24"/>
                </a:lnTo>
                <a:lnTo>
                  <a:pt x="16" y="11"/>
                </a:lnTo>
                <a:lnTo>
                  <a:pt x="16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47" name="Freeform 158"/>
          <p:cNvSpPr>
            <a:spLocks/>
          </p:cNvSpPr>
          <p:nvPr/>
        </p:nvSpPr>
        <p:spPr bwMode="auto">
          <a:xfrm>
            <a:off x="2663825" y="3998913"/>
            <a:ext cx="1588" cy="153987"/>
          </a:xfrm>
          <a:custGeom>
            <a:avLst/>
            <a:gdLst>
              <a:gd name="T0" fmla="*/ 0 w 1"/>
              <a:gd name="T1" fmla="*/ 0 h 97"/>
              <a:gd name="T2" fmla="*/ 0 w 1"/>
              <a:gd name="T3" fmla="*/ 0 h 97"/>
              <a:gd name="T4" fmla="*/ 0 w 1"/>
              <a:gd name="T5" fmla="*/ 24 h 97"/>
              <a:gd name="T6" fmla="*/ 0 w 1"/>
              <a:gd name="T7" fmla="*/ 47 h 97"/>
              <a:gd name="T8" fmla="*/ 0 w 1"/>
              <a:gd name="T9" fmla="*/ 72 h 97"/>
              <a:gd name="T10" fmla="*/ 0 w 1"/>
              <a:gd name="T11" fmla="*/ 96 h 97"/>
              <a:gd name="T12" fmla="*/ 0 w 1"/>
              <a:gd name="T13" fmla="*/ 96 h 97"/>
              <a:gd name="T14" fmla="*/ 0 w 1"/>
              <a:gd name="T15" fmla="*/ 96 h 97"/>
              <a:gd name="T16" fmla="*/ 0 w 1"/>
              <a:gd name="T17" fmla="*/ 96 h 97"/>
              <a:gd name="T18" fmla="*/ 0 w 1"/>
              <a:gd name="T19" fmla="*/ 96 h 97"/>
              <a:gd name="T20" fmla="*/ 0 w 1"/>
              <a:gd name="T21" fmla="*/ 96 h 97"/>
              <a:gd name="T22" fmla="*/ 0 w 1"/>
              <a:gd name="T23" fmla="*/ 96 h 97"/>
              <a:gd name="T24" fmla="*/ 0 w 1"/>
              <a:gd name="T25" fmla="*/ 96 h 97"/>
              <a:gd name="T26" fmla="*/ 0 w 1"/>
              <a:gd name="T27" fmla="*/ 47 h 97"/>
              <a:gd name="T28" fmla="*/ 0 w 1"/>
              <a:gd name="T29" fmla="*/ 24 h 97"/>
              <a:gd name="T30" fmla="*/ 0 w 1"/>
              <a:gd name="T31" fmla="*/ 0 h 97"/>
              <a:gd name="T32" fmla="*/ 0 w 1"/>
              <a:gd name="T33" fmla="*/ 0 h 97"/>
              <a:gd name="T34" fmla="*/ 0 w 1"/>
              <a:gd name="T35" fmla="*/ 0 h 97"/>
              <a:gd name="T36" fmla="*/ 0 w 1"/>
              <a:gd name="T37" fmla="*/ 0 h 97"/>
              <a:gd name="T38" fmla="*/ 0 w 1"/>
              <a:gd name="T39" fmla="*/ 0 h 97"/>
              <a:gd name="T40" fmla="*/ 0 w 1"/>
              <a:gd name="T41" fmla="*/ 0 h 9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"/>
              <a:gd name="T64" fmla="*/ 0 h 97"/>
              <a:gd name="T65" fmla="*/ 1 w 1"/>
              <a:gd name="T66" fmla="*/ 97 h 97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" h="97">
                <a:moveTo>
                  <a:pt x="0" y="0"/>
                </a:moveTo>
                <a:lnTo>
                  <a:pt x="0" y="0"/>
                </a:lnTo>
                <a:lnTo>
                  <a:pt x="0" y="24"/>
                </a:lnTo>
                <a:lnTo>
                  <a:pt x="0" y="47"/>
                </a:lnTo>
                <a:lnTo>
                  <a:pt x="0" y="72"/>
                </a:lnTo>
                <a:lnTo>
                  <a:pt x="0" y="96"/>
                </a:lnTo>
                <a:lnTo>
                  <a:pt x="0" y="47"/>
                </a:lnTo>
                <a:lnTo>
                  <a:pt x="0" y="24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48" name="Freeform 159"/>
          <p:cNvSpPr>
            <a:spLocks/>
          </p:cNvSpPr>
          <p:nvPr/>
        </p:nvSpPr>
        <p:spPr bwMode="auto">
          <a:xfrm>
            <a:off x="2701925" y="4073525"/>
            <a:ext cx="39688" cy="117475"/>
          </a:xfrm>
          <a:custGeom>
            <a:avLst/>
            <a:gdLst>
              <a:gd name="T0" fmla="*/ 11 w 25"/>
              <a:gd name="T1" fmla="*/ 0 h 74"/>
              <a:gd name="T2" fmla="*/ 11 w 25"/>
              <a:gd name="T3" fmla="*/ 0 h 74"/>
              <a:gd name="T4" fmla="*/ 11 w 25"/>
              <a:gd name="T5" fmla="*/ 25 h 74"/>
              <a:gd name="T6" fmla="*/ 0 w 25"/>
              <a:gd name="T7" fmla="*/ 37 h 74"/>
              <a:gd name="T8" fmla="*/ 0 w 25"/>
              <a:gd name="T9" fmla="*/ 49 h 74"/>
              <a:gd name="T10" fmla="*/ 0 w 25"/>
              <a:gd name="T11" fmla="*/ 61 h 74"/>
              <a:gd name="T12" fmla="*/ 0 w 25"/>
              <a:gd name="T13" fmla="*/ 73 h 74"/>
              <a:gd name="T14" fmla="*/ 11 w 25"/>
              <a:gd name="T15" fmla="*/ 73 h 74"/>
              <a:gd name="T16" fmla="*/ 11 w 25"/>
              <a:gd name="T17" fmla="*/ 73 h 74"/>
              <a:gd name="T18" fmla="*/ 11 w 25"/>
              <a:gd name="T19" fmla="*/ 73 h 74"/>
              <a:gd name="T20" fmla="*/ 11 w 25"/>
              <a:gd name="T21" fmla="*/ 73 h 74"/>
              <a:gd name="T22" fmla="*/ 11 w 25"/>
              <a:gd name="T23" fmla="*/ 73 h 74"/>
              <a:gd name="T24" fmla="*/ 24 w 25"/>
              <a:gd name="T25" fmla="*/ 73 h 74"/>
              <a:gd name="T26" fmla="*/ 24 w 25"/>
              <a:gd name="T27" fmla="*/ 73 h 74"/>
              <a:gd name="T28" fmla="*/ 24 w 25"/>
              <a:gd name="T29" fmla="*/ 73 h 74"/>
              <a:gd name="T30" fmla="*/ 24 w 25"/>
              <a:gd name="T31" fmla="*/ 61 h 74"/>
              <a:gd name="T32" fmla="*/ 24 w 25"/>
              <a:gd name="T33" fmla="*/ 49 h 74"/>
              <a:gd name="T34" fmla="*/ 24 w 25"/>
              <a:gd name="T35" fmla="*/ 37 h 74"/>
              <a:gd name="T36" fmla="*/ 24 w 25"/>
              <a:gd name="T37" fmla="*/ 25 h 74"/>
              <a:gd name="T38" fmla="*/ 24 w 25"/>
              <a:gd name="T39" fmla="*/ 0 h 74"/>
              <a:gd name="T40" fmla="*/ 24 w 25"/>
              <a:gd name="T41" fmla="*/ 0 h 74"/>
              <a:gd name="T42" fmla="*/ 11 w 25"/>
              <a:gd name="T43" fmla="*/ 0 h 74"/>
              <a:gd name="T44" fmla="*/ 11 w 25"/>
              <a:gd name="T45" fmla="*/ 0 h 74"/>
              <a:gd name="T46" fmla="*/ 11 w 25"/>
              <a:gd name="T47" fmla="*/ 0 h 7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25"/>
              <a:gd name="T73" fmla="*/ 0 h 74"/>
              <a:gd name="T74" fmla="*/ 25 w 25"/>
              <a:gd name="T75" fmla="*/ 74 h 7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25" h="74">
                <a:moveTo>
                  <a:pt x="11" y="0"/>
                </a:moveTo>
                <a:lnTo>
                  <a:pt x="11" y="0"/>
                </a:lnTo>
                <a:lnTo>
                  <a:pt x="11" y="25"/>
                </a:lnTo>
                <a:lnTo>
                  <a:pt x="0" y="37"/>
                </a:lnTo>
                <a:lnTo>
                  <a:pt x="0" y="49"/>
                </a:lnTo>
                <a:lnTo>
                  <a:pt x="0" y="61"/>
                </a:lnTo>
                <a:lnTo>
                  <a:pt x="0" y="73"/>
                </a:lnTo>
                <a:lnTo>
                  <a:pt x="11" y="73"/>
                </a:lnTo>
                <a:lnTo>
                  <a:pt x="24" y="73"/>
                </a:lnTo>
                <a:lnTo>
                  <a:pt x="24" y="61"/>
                </a:lnTo>
                <a:lnTo>
                  <a:pt x="24" y="49"/>
                </a:lnTo>
                <a:lnTo>
                  <a:pt x="24" y="37"/>
                </a:lnTo>
                <a:lnTo>
                  <a:pt x="24" y="25"/>
                </a:lnTo>
                <a:lnTo>
                  <a:pt x="24" y="0"/>
                </a:lnTo>
                <a:lnTo>
                  <a:pt x="11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49" name="Freeform 160"/>
          <p:cNvSpPr>
            <a:spLocks/>
          </p:cNvSpPr>
          <p:nvPr/>
        </p:nvSpPr>
        <p:spPr bwMode="auto">
          <a:xfrm>
            <a:off x="2752725" y="4151313"/>
            <a:ext cx="26988" cy="39687"/>
          </a:xfrm>
          <a:custGeom>
            <a:avLst/>
            <a:gdLst>
              <a:gd name="T0" fmla="*/ 0 w 17"/>
              <a:gd name="T1" fmla="*/ 0 h 25"/>
              <a:gd name="T2" fmla="*/ 0 w 17"/>
              <a:gd name="T3" fmla="*/ 0 h 25"/>
              <a:gd name="T4" fmla="*/ 0 w 17"/>
              <a:gd name="T5" fmla="*/ 12 h 25"/>
              <a:gd name="T6" fmla="*/ 0 w 17"/>
              <a:gd name="T7" fmla="*/ 24 h 25"/>
              <a:gd name="T8" fmla="*/ 0 w 17"/>
              <a:gd name="T9" fmla="*/ 24 h 25"/>
              <a:gd name="T10" fmla="*/ 0 w 17"/>
              <a:gd name="T11" fmla="*/ 24 h 25"/>
              <a:gd name="T12" fmla="*/ 16 w 17"/>
              <a:gd name="T13" fmla="*/ 24 h 25"/>
              <a:gd name="T14" fmla="*/ 16 w 17"/>
              <a:gd name="T15" fmla="*/ 24 h 25"/>
              <a:gd name="T16" fmla="*/ 16 w 17"/>
              <a:gd name="T17" fmla="*/ 0 h 25"/>
              <a:gd name="T18" fmla="*/ 16 w 17"/>
              <a:gd name="T19" fmla="*/ 0 h 25"/>
              <a:gd name="T20" fmla="*/ 16 w 17"/>
              <a:gd name="T21" fmla="*/ 0 h 25"/>
              <a:gd name="T22" fmla="*/ 16 w 17"/>
              <a:gd name="T23" fmla="*/ 0 h 25"/>
              <a:gd name="T24" fmla="*/ 0 w 17"/>
              <a:gd name="T25" fmla="*/ 0 h 25"/>
              <a:gd name="T26" fmla="*/ 0 w 17"/>
              <a:gd name="T27" fmla="*/ 0 h 25"/>
              <a:gd name="T28" fmla="*/ 0 w 17"/>
              <a:gd name="T29" fmla="*/ 0 h 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7"/>
              <a:gd name="T46" fmla="*/ 0 h 25"/>
              <a:gd name="T47" fmla="*/ 17 w 17"/>
              <a:gd name="T48" fmla="*/ 25 h 25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7" h="25">
                <a:moveTo>
                  <a:pt x="0" y="0"/>
                </a:moveTo>
                <a:lnTo>
                  <a:pt x="0" y="0"/>
                </a:lnTo>
                <a:lnTo>
                  <a:pt x="0" y="12"/>
                </a:lnTo>
                <a:lnTo>
                  <a:pt x="0" y="24"/>
                </a:lnTo>
                <a:lnTo>
                  <a:pt x="16" y="24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50" name="Freeform 161"/>
          <p:cNvSpPr>
            <a:spLocks/>
          </p:cNvSpPr>
          <p:nvPr/>
        </p:nvSpPr>
        <p:spPr bwMode="auto">
          <a:xfrm>
            <a:off x="7977188" y="3043238"/>
            <a:ext cx="938212" cy="1338262"/>
          </a:xfrm>
          <a:custGeom>
            <a:avLst/>
            <a:gdLst>
              <a:gd name="T0" fmla="*/ 277 w 591"/>
              <a:gd name="T1" fmla="*/ 12 h 843"/>
              <a:gd name="T2" fmla="*/ 301 w 591"/>
              <a:gd name="T3" fmla="*/ 24 h 843"/>
              <a:gd name="T4" fmla="*/ 325 w 591"/>
              <a:gd name="T5" fmla="*/ 36 h 843"/>
              <a:gd name="T6" fmla="*/ 338 w 591"/>
              <a:gd name="T7" fmla="*/ 85 h 843"/>
              <a:gd name="T8" fmla="*/ 349 w 591"/>
              <a:gd name="T9" fmla="*/ 120 h 843"/>
              <a:gd name="T10" fmla="*/ 373 w 591"/>
              <a:gd name="T11" fmla="*/ 145 h 843"/>
              <a:gd name="T12" fmla="*/ 422 w 591"/>
              <a:gd name="T13" fmla="*/ 156 h 843"/>
              <a:gd name="T14" fmla="*/ 445 w 591"/>
              <a:gd name="T15" fmla="*/ 169 h 843"/>
              <a:gd name="T16" fmla="*/ 458 w 591"/>
              <a:gd name="T17" fmla="*/ 216 h 843"/>
              <a:gd name="T18" fmla="*/ 469 w 591"/>
              <a:gd name="T19" fmla="*/ 241 h 843"/>
              <a:gd name="T20" fmla="*/ 506 w 591"/>
              <a:gd name="T21" fmla="*/ 265 h 843"/>
              <a:gd name="T22" fmla="*/ 518 w 591"/>
              <a:gd name="T23" fmla="*/ 289 h 843"/>
              <a:gd name="T24" fmla="*/ 529 w 591"/>
              <a:gd name="T25" fmla="*/ 325 h 843"/>
              <a:gd name="T26" fmla="*/ 554 w 591"/>
              <a:gd name="T27" fmla="*/ 338 h 843"/>
              <a:gd name="T28" fmla="*/ 566 w 591"/>
              <a:gd name="T29" fmla="*/ 325 h 843"/>
              <a:gd name="T30" fmla="*/ 578 w 591"/>
              <a:gd name="T31" fmla="*/ 361 h 843"/>
              <a:gd name="T32" fmla="*/ 578 w 591"/>
              <a:gd name="T33" fmla="*/ 385 h 843"/>
              <a:gd name="T34" fmla="*/ 566 w 591"/>
              <a:gd name="T35" fmla="*/ 421 h 843"/>
              <a:gd name="T36" fmla="*/ 566 w 591"/>
              <a:gd name="T37" fmla="*/ 458 h 843"/>
              <a:gd name="T38" fmla="*/ 590 w 591"/>
              <a:gd name="T39" fmla="*/ 505 h 843"/>
              <a:gd name="T40" fmla="*/ 590 w 591"/>
              <a:gd name="T41" fmla="*/ 554 h 843"/>
              <a:gd name="T42" fmla="*/ 578 w 591"/>
              <a:gd name="T43" fmla="*/ 602 h 843"/>
              <a:gd name="T44" fmla="*/ 566 w 591"/>
              <a:gd name="T45" fmla="*/ 649 h 843"/>
              <a:gd name="T46" fmla="*/ 529 w 591"/>
              <a:gd name="T47" fmla="*/ 662 h 843"/>
              <a:gd name="T48" fmla="*/ 506 w 591"/>
              <a:gd name="T49" fmla="*/ 662 h 843"/>
              <a:gd name="T50" fmla="*/ 469 w 591"/>
              <a:gd name="T51" fmla="*/ 662 h 843"/>
              <a:gd name="T52" fmla="*/ 494 w 591"/>
              <a:gd name="T53" fmla="*/ 626 h 843"/>
              <a:gd name="T54" fmla="*/ 482 w 591"/>
              <a:gd name="T55" fmla="*/ 614 h 843"/>
              <a:gd name="T56" fmla="*/ 458 w 591"/>
              <a:gd name="T57" fmla="*/ 626 h 843"/>
              <a:gd name="T58" fmla="*/ 433 w 591"/>
              <a:gd name="T59" fmla="*/ 626 h 843"/>
              <a:gd name="T60" fmla="*/ 385 w 591"/>
              <a:gd name="T61" fmla="*/ 662 h 843"/>
              <a:gd name="T62" fmla="*/ 349 w 591"/>
              <a:gd name="T63" fmla="*/ 698 h 843"/>
              <a:gd name="T64" fmla="*/ 313 w 591"/>
              <a:gd name="T65" fmla="*/ 746 h 843"/>
              <a:gd name="T66" fmla="*/ 253 w 591"/>
              <a:gd name="T67" fmla="*/ 794 h 843"/>
              <a:gd name="T68" fmla="*/ 217 w 591"/>
              <a:gd name="T69" fmla="*/ 831 h 843"/>
              <a:gd name="T70" fmla="*/ 180 w 591"/>
              <a:gd name="T71" fmla="*/ 842 h 843"/>
              <a:gd name="T72" fmla="*/ 133 w 591"/>
              <a:gd name="T73" fmla="*/ 842 h 843"/>
              <a:gd name="T74" fmla="*/ 96 w 591"/>
              <a:gd name="T75" fmla="*/ 831 h 843"/>
              <a:gd name="T76" fmla="*/ 73 w 591"/>
              <a:gd name="T77" fmla="*/ 807 h 843"/>
              <a:gd name="T78" fmla="*/ 49 w 591"/>
              <a:gd name="T79" fmla="*/ 794 h 843"/>
              <a:gd name="T80" fmla="*/ 36 w 591"/>
              <a:gd name="T81" fmla="*/ 746 h 843"/>
              <a:gd name="T82" fmla="*/ 24 w 591"/>
              <a:gd name="T83" fmla="*/ 649 h 843"/>
              <a:gd name="T84" fmla="*/ 12 w 591"/>
              <a:gd name="T85" fmla="*/ 565 h 843"/>
              <a:gd name="T86" fmla="*/ 0 w 591"/>
              <a:gd name="T87" fmla="*/ 493 h 843"/>
              <a:gd name="T88" fmla="*/ 0 w 591"/>
              <a:gd name="T89" fmla="*/ 421 h 843"/>
              <a:gd name="T90" fmla="*/ 12 w 591"/>
              <a:gd name="T91" fmla="*/ 398 h 843"/>
              <a:gd name="T92" fmla="*/ 36 w 591"/>
              <a:gd name="T93" fmla="*/ 338 h 843"/>
              <a:gd name="T94" fmla="*/ 73 w 591"/>
              <a:gd name="T95" fmla="*/ 276 h 843"/>
              <a:gd name="T96" fmla="*/ 84 w 591"/>
              <a:gd name="T97" fmla="*/ 216 h 843"/>
              <a:gd name="T98" fmla="*/ 109 w 591"/>
              <a:gd name="T99" fmla="*/ 169 h 843"/>
              <a:gd name="T100" fmla="*/ 145 w 591"/>
              <a:gd name="T101" fmla="*/ 109 h 843"/>
              <a:gd name="T102" fmla="*/ 180 w 591"/>
              <a:gd name="T103" fmla="*/ 60 h 843"/>
              <a:gd name="T104" fmla="*/ 205 w 591"/>
              <a:gd name="T105" fmla="*/ 24 h 843"/>
              <a:gd name="T106" fmla="*/ 253 w 591"/>
              <a:gd name="T107" fmla="*/ 0 h 84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91"/>
              <a:gd name="T163" fmla="*/ 0 h 843"/>
              <a:gd name="T164" fmla="*/ 591 w 591"/>
              <a:gd name="T165" fmla="*/ 843 h 84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91" h="843">
                <a:moveTo>
                  <a:pt x="253" y="12"/>
                </a:moveTo>
                <a:lnTo>
                  <a:pt x="253" y="12"/>
                </a:lnTo>
                <a:lnTo>
                  <a:pt x="265" y="12"/>
                </a:lnTo>
                <a:lnTo>
                  <a:pt x="277" y="12"/>
                </a:lnTo>
                <a:lnTo>
                  <a:pt x="289" y="12"/>
                </a:lnTo>
                <a:lnTo>
                  <a:pt x="301" y="24"/>
                </a:lnTo>
                <a:lnTo>
                  <a:pt x="313" y="24"/>
                </a:lnTo>
                <a:lnTo>
                  <a:pt x="325" y="36"/>
                </a:lnTo>
                <a:lnTo>
                  <a:pt x="325" y="49"/>
                </a:lnTo>
                <a:lnTo>
                  <a:pt x="325" y="60"/>
                </a:lnTo>
                <a:lnTo>
                  <a:pt x="325" y="72"/>
                </a:lnTo>
                <a:lnTo>
                  <a:pt x="338" y="85"/>
                </a:lnTo>
                <a:lnTo>
                  <a:pt x="338" y="109"/>
                </a:lnTo>
                <a:lnTo>
                  <a:pt x="338" y="120"/>
                </a:lnTo>
                <a:lnTo>
                  <a:pt x="349" y="120"/>
                </a:lnTo>
                <a:lnTo>
                  <a:pt x="362" y="120"/>
                </a:lnTo>
                <a:lnTo>
                  <a:pt x="373" y="132"/>
                </a:lnTo>
                <a:lnTo>
                  <a:pt x="373" y="145"/>
                </a:lnTo>
                <a:lnTo>
                  <a:pt x="385" y="145"/>
                </a:lnTo>
                <a:lnTo>
                  <a:pt x="409" y="156"/>
                </a:lnTo>
                <a:lnTo>
                  <a:pt x="422" y="156"/>
                </a:lnTo>
                <a:lnTo>
                  <a:pt x="422" y="169"/>
                </a:lnTo>
                <a:lnTo>
                  <a:pt x="433" y="169"/>
                </a:lnTo>
                <a:lnTo>
                  <a:pt x="445" y="169"/>
                </a:lnTo>
                <a:lnTo>
                  <a:pt x="445" y="180"/>
                </a:lnTo>
                <a:lnTo>
                  <a:pt x="445" y="193"/>
                </a:lnTo>
                <a:lnTo>
                  <a:pt x="458" y="205"/>
                </a:lnTo>
                <a:lnTo>
                  <a:pt x="458" y="216"/>
                </a:lnTo>
                <a:lnTo>
                  <a:pt x="469" y="229"/>
                </a:lnTo>
                <a:lnTo>
                  <a:pt x="469" y="241"/>
                </a:lnTo>
                <a:lnTo>
                  <a:pt x="482" y="253"/>
                </a:lnTo>
                <a:lnTo>
                  <a:pt x="494" y="265"/>
                </a:lnTo>
                <a:lnTo>
                  <a:pt x="506" y="265"/>
                </a:lnTo>
                <a:lnTo>
                  <a:pt x="518" y="276"/>
                </a:lnTo>
                <a:lnTo>
                  <a:pt x="518" y="289"/>
                </a:lnTo>
                <a:lnTo>
                  <a:pt x="518" y="313"/>
                </a:lnTo>
                <a:lnTo>
                  <a:pt x="529" y="313"/>
                </a:lnTo>
                <a:lnTo>
                  <a:pt x="529" y="325"/>
                </a:lnTo>
                <a:lnTo>
                  <a:pt x="542" y="338"/>
                </a:lnTo>
                <a:lnTo>
                  <a:pt x="554" y="338"/>
                </a:lnTo>
                <a:lnTo>
                  <a:pt x="566" y="325"/>
                </a:lnTo>
                <a:lnTo>
                  <a:pt x="578" y="338"/>
                </a:lnTo>
                <a:lnTo>
                  <a:pt x="578" y="361"/>
                </a:lnTo>
                <a:lnTo>
                  <a:pt x="578" y="373"/>
                </a:lnTo>
                <a:lnTo>
                  <a:pt x="578" y="385"/>
                </a:lnTo>
                <a:lnTo>
                  <a:pt x="578" y="398"/>
                </a:lnTo>
                <a:lnTo>
                  <a:pt x="578" y="409"/>
                </a:lnTo>
                <a:lnTo>
                  <a:pt x="566" y="409"/>
                </a:lnTo>
                <a:lnTo>
                  <a:pt x="566" y="421"/>
                </a:lnTo>
                <a:lnTo>
                  <a:pt x="566" y="433"/>
                </a:lnTo>
                <a:lnTo>
                  <a:pt x="566" y="445"/>
                </a:lnTo>
                <a:lnTo>
                  <a:pt x="566" y="458"/>
                </a:lnTo>
                <a:lnTo>
                  <a:pt x="578" y="458"/>
                </a:lnTo>
                <a:lnTo>
                  <a:pt x="578" y="469"/>
                </a:lnTo>
                <a:lnTo>
                  <a:pt x="578" y="482"/>
                </a:lnTo>
                <a:lnTo>
                  <a:pt x="590" y="505"/>
                </a:lnTo>
                <a:lnTo>
                  <a:pt x="590" y="518"/>
                </a:lnTo>
                <a:lnTo>
                  <a:pt x="590" y="554"/>
                </a:lnTo>
                <a:lnTo>
                  <a:pt x="590" y="578"/>
                </a:lnTo>
                <a:lnTo>
                  <a:pt x="590" y="589"/>
                </a:lnTo>
                <a:lnTo>
                  <a:pt x="578" y="602"/>
                </a:lnTo>
                <a:lnTo>
                  <a:pt x="566" y="626"/>
                </a:lnTo>
                <a:lnTo>
                  <a:pt x="566" y="638"/>
                </a:lnTo>
                <a:lnTo>
                  <a:pt x="566" y="649"/>
                </a:lnTo>
                <a:lnTo>
                  <a:pt x="554" y="649"/>
                </a:lnTo>
                <a:lnTo>
                  <a:pt x="542" y="649"/>
                </a:lnTo>
                <a:lnTo>
                  <a:pt x="542" y="662"/>
                </a:lnTo>
                <a:lnTo>
                  <a:pt x="529" y="662"/>
                </a:lnTo>
                <a:lnTo>
                  <a:pt x="518" y="662"/>
                </a:lnTo>
                <a:lnTo>
                  <a:pt x="506" y="662"/>
                </a:lnTo>
                <a:lnTo>
                  <a:pt x="494" y="662"/>
                </a:lnTo>
                <a:lnTo>
                  <a:pt x="482" y="662"/>
                </a:lnTo>
                <a:lnTo>
                  <a:pt x="469" y="662"/>
                </a:lnTo>
                <a:lnTo>
                  <a:pt x="482" y="649"/>
                </a:lnTo>
                <a:lnTo>
                  <a:pt x="494" y="638"/>
                </a:lnTo>
                <a:lnTo>
                  <a:pt x="494" y="626"/>
                </a:lnTo>
                <a:lnTo>
                  <a:pt x="494" y="614"/>
                </a:lnTo>
                <a:lnTo>
                  <a:pt x="482" y="614"/>
                </a:lnTo>
                <a:lnTo>
                  <a:pt x="469" y="614"/>
                </a:lnTo>
                <a:lnTo>
                  <a:pt x="469" y="626"/>
                </a:lnTo>
                <a:lnTo>
                  <a:pt x="458" y="626"/>
                </a:lnTo>
                <a:lnTo>
                  <a:pt x="445" y="626"/>
                </a:lnTo>
                <a:lnTo>
                  <a:pt x="433" y="626"/>
                </a:lnTo>
                <a:lnTo>
                  <a:pt x="422" y="638"/>
                </a:lnTo>
                <a:lnTo>
                  <a:pt x="422" y="649"/>
                </a:lnTo>
                <a:lnTo>
                  <a:pt x="409" y="649"/>
                </a:lnTo>
                <a:lnTo>
                  <a:pt x="385" y="662"/>
                </a:lnTo>
                <a:lnTo>
                  <a:pt x="373" y="674"/>
                </a:lnTo>
                <a:lnTo>
                  <a:pt x="373" y="686"/>
                </a:lnTo>
                <a:lnTo>
                  <a:pt x="349" y="686"/>
                </a:lnTo>
                <a:lnTo>
                  <a:pt x="349" y="698"/>
                </a:lnTo>
                <a:lnTo>
                  <a:pt x="338" y="698"/>
                </a:lnTo>
                <a:lnTo>
                  <a:pt x="325" y="710"/>
                </a:lnTo>
                <a:lnTo>
                  <a:pt x="325" y="722"/>
                </a:lnTo>
                <a:lnTo>
                  <a:pt x="313" y="746"/>
                </a:lnTo>
                <a:lnTo>
                  <a:pt x="289" y="771"/>
                </a:lnTo>
                <a:lnTo>
                  <a:pt x="277" y="782"/>
                </a:lnTo>
                <a:lnTo>
                  <a:pt x="277" y="794"/>
                </a:lnTo>
                <a:lnTo>
                  <a:pt x="253" y="794"/>
                </a:lnTo>
                <a:lnTo>
                  <a:pt x="240" y="807"/>
                </a:lnTo>
                <a:lnTo>
                  <a:pt x="229" y="818"/>
                </a:lnTo>
                <a:lnTo>
                  <a:pt x="217" y="831"/>
                </a:lnTo>
                <a:lnTo>
                  <a:pt x="205" y="831"/>
                </a:lnTo>
                <a:lnTo>
                  <a:pt x="193" y="831"/>
                </a:lnTo>
                <a:lnTo>
                  <a:pt x="180" y="842"/>
                </a:lnTo>
                <a:lnTo>
                  <a:pt x="169" y="842"/>
                </a:lnTo>
                <a:lnTo>
                  <a:pt x="156" y="842"/>
                </a:lnTo>
                <a:lnTo>
                  <a:pt x="145" y="842"/>
                </a:lnTo>
                <a:lnTo>
                  <a:pt x="133" y="842"/>
                </a:lnTo>
                <a:lnTo>
                  <a:pt x="120" y="842"/>
                </a:lnTo>
                <a:lnTo>
                  <a:pt x="109" y="831"/>
                </a:lnTo>
                <a:lnTo>
                  <a:pt x="96" y="831"/>
                </a:lnTo>
                <a:lnTo>
                  <a:pt x="84" y="831"/>
                </a:lnTo>
                <a:lnTo>
                  <a:pt x="84" y="818"/>
                </a:lnTo>
                <a:lnTo>
                  <a:pt x="73" y="807"/>
                </a:lnTo>
                <a:lnTo>
                  <a:pt x="60" y="807"/>
                </a:lnTo>
                <a:lnTo>
                  <a:pt x="60" y="794"/>
                </a:lnTo>
                <a:lnTo>
                  <a:pt x="49" y="794"/>
                </a:lnTo>
                <a:lnTo>
                  <a:pt x="49" y="782"/>
                </a:lnTo>
                <a:lnTo>
                  <a:pt x="36" y="771"/>
                </a:lnTo>
                <a:lnTo>
                  <a:pt x="36" y="758"/>
                </a:lnTo>
                <a:lnTo>
                  <a:pt x="36" y="746"/>
                </a:lnTo>
                <a:lnTo>
                  <a:pt x="36" y="734"/>
                </a:lnTo>
                <a:lnTo>
                  <a:pt x="36" y="710"/>
                </a:lnTo>
                <a:lnTo>
                  <a:pt x="24" y="698"/>
                </a:lnTo>
                <a:lnTo>
                  <a:pt x="24" y="649"/>
                </a:lnTo>
                <a:lnTo>
                  <a:pt x="24" y="602"/>
                </a:lnTo>
                <a:lnTo>
                  <a:pt x="24" y="589"/>
                </a:lnTo>
                <a:lnTo>
                  <a:pt x="12" y="565"/>
                </a:lnTo>
                <a:lnTo>
                  <a:pt x="12" y="554"/>
                </a:lnTo>
                <a:lnTo>
                  <a:pt x="12" y="529"/>
                </a:lnTo>
                <a:lnTo>
                  <a:pt x="0" y="505"/>
                </a:lnTo>
                <a:lnTo>
                  <a:pt x="0" y="493"/>
                </a:lnTo>
                <a:lnTo>
                  <a:pt x="0" y="469"/>
                </a:lnTo>
                <a:lnTo>
                  <a:pt x="0" y="445"/>
                </a:lnTo>
                <a:lnTo>
                  <a:pt x="0" y="433"/>
                </a:lnTo>
                <a:lnTo>
                  <a:pt x="0" y="421"/>
                </a:lnTo>
                <a:lnTo>
                  <a:pt x="0" y="409"/>
                </a:lnTo>
                <a:lnTo>
                  <a:pt x="12" y="398"/>
                </a:lnTo>
                <a:lnTo>
                  <a:pt x="12" y="373"/>
                </a:lnTo>
                <a:lnTo>
                  <a:pt x="24" y="361"/>
                </a:lnTo>
                <a:lnTo>
                  <a:pt x="24" y="349"/>
                </a:lnTo>
                <a:lnTo>
                  <a:pt x="36" y="338"/>
                </a:lnTo>
                <a:lnTo>
                  <a:pt x="36" y="325"/>
                </a:lnTo>
                <a:lnTo>
                  <a:pt x="49" y="301"/>
                </a:lnTo>
                <a:lnTo>
                  <a:pt x="60" y="289"/>
                </a:lnTo>
                <a:lnTo>
                  <a:pt x="73" y="276"/>
                </a:lnTo>
                <a:lnTo>
                  <a:pt x="84" y="265"/>
                </a:lnTo>
                <a:lnTo>
                  <a:pt x="84" y="253"/>
                </a:lnTo>
                <a:lnTo>
                  <a:pt x="84" y="229"/>
                </a:lnTo>
                <a:lnTo>
                  <a:pt x="84" y="216"/>
                </a:lnTo>
                <a:lnTo>
                  <a:pt x="96" y="205"/>
                </a:lnTo>
                <a:lnTo>
                  <a:pt x="96" y="193"/>
                </a:lnTo>
                <a:lnTo>
                  <a:pt x="109" y="169"/>
                </a:lnTo>
                <a:lnTo>
                  <a:pt x="120" y="156"/>
                </a:lnTo>
                <a:lnTo>
                  <a:pt x="120" y="132"/>
                </a:lnTo>
                <a:lnTo>
                  <a:pt x="133" y="120"/>
                </a:lnTo>
                <a:lnTo>
                  <a:pt x="145" y="109"/>
                </a:lnTo>
                <a:lnTo>
                  <a:pt x="145" y="96"/>
                </a:lnTo>
                <a:lnTo>
                  <a:pt x="156" y="85"/>
                </a:lnTo>
                <a:lnTo>
                  <a:pt x="169" y="72"/>
                </a:lnTo>
                <a:lnTo>
                  <a:pt x="180" y="60"/>
                </a:lnTo>
                <a:lnTo>
                  <a:pt x="180" y="49"/>
                </a:lnTo>
                <a:lnTo>
                  <a:pt x="193" y="36"/>
                </a:lnTo>
                <a:lnTo>
                  <a:pt x="205" y="24"/>
                </a:lnTo>
                <a:lnTo>
                  <a:pt x="229" y="24"/>
                </a:lnTo>
                <a:lnTo>
                  <a:pt x="240" y="12"/>
                </a:lnTo>
                <a:lnTo>
                  <a:pt x="253" y="12"/>
                </a:lnTo>
                <a:lnTo>
                  <a:pt x="253" y="0"/>
                </a:lnTo>
                <a:lnTo>
                  <a:pt x="253" y="12"/>
                </a:lnTo>
              </a:path>
            </a:pathLst>
          </a:custGeom>
          <a:solidFill>
            <a:srgbClr val="D8D8B2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51" name="Freeform 162"/>
          <p:cNvSpPr>
            <a:spLocks/>
          </p:cNvSpPr>
          <p:nvPr/>
        </p:nvSpPr>
        <p:spPr bwMode="auto">
          <a:xfrm>
            <a:off x="8455025" y="2967038"/>
            <a:ext cx="669925" cy="784225"/>
          </a:xfrm>
          <a:custGeom>
            <a:avLst/>
            <a:gdLst>
              <a:gd name="T0" fmla="*/ 24 w 422"/>
              <a:gd name="T1" fmla="*/ 97 h 494"/>
              <a:gd name="T2" fmla="*/ 48 w 422"/>
              <a:gd name="T3" fmla="*/ 48 h 494"/>
              <a:gd name="T4" fmla="*/ 84 w 422"/>
              <a:gd name="T5" fmla="*/ 24 h 494"/>
              <a:gd name="T6" fmla="*/ 132 w 422"/>
              <a:gd name="T7" fmla="*/ 0 h 494"/>
              <a:gd name="T8" fmla="*/ 181 w 422"/>
              <a:gd name="T9" fmla="*/ 0 h 494"/>
              <a:gd name="T10" fmla="*/ 228 w 422"/>
              <a:gd name="T11" fmla="*/ 0 h 494"/>
              <a:gd name="T12" fmla="*/ 265 w 422"/>
              <a:gd name="T13" fmla="*/ 24 h 494"/>
              <a:gd name="T14" fmla="*/ 313 w 422"/>
              <a:gd name="T15" fmla="*/ 48 h 494"/>
              <a:gd name="T16" fmla="*/ 350 w 422"/>
              <a:gd name="T17" fmla="*/ 84 h 494"/>
              <a:gd name="T18" fmla="*/ 373 w 422"/>
              <a:gd name="T19" fmla="*/ 133 h 494"/>
              <a:gd name="T20" fmla="*/ 410 w 422"/>
              <a:gd name="T21" fmla="*/ 193 h 494"/>
              <a:gd name="T22" fmla="*/ 421 w 422"/>
              <a:gd name="T23" fmla="*/ 264 h 494"/>
              <a:gd name="T24" fmla="*/ 421 w 422"/>
              <a:gd name="T25" fmla="*/ 313 h 494"/>
              <a:gd name="T26" fmla="*/ 421 w 422"/>
              <a:gd name="T27" fmla="*/ 361 h 494"/>
              <a:gd name="T28" fmla="*/ 397 w 422"/>
              <a:gd name="T29" fmla="*/ 421 h 494"/>
              <a:gd name="T30" fmla="*/ 373 w 422"/>
              <a:gd name="T31" fmla="*/ 457 h 494"/>
              <a:gd name="T32" fmla="*/ 350 w 422"/>
              <a:gd name="T33" fmla="*/ 481 h 494"/>
              <a:gd name="T34" fmla="*/ 313 w 422"/>
              <a:gd name="T35" fmla="*/ 493 h 494"/>
              <a:gd name="T36" fmla="*/ 289 w 422"/>
              <a:gd name="T37" fmla="*/ 493 h 494"/>
              <a:gd name="T38" fmla="*/ 265 w 422"/>
              <a:gd name="T39" fmla="*/ 493 h 494"/>
              <a:gd name="T40" fmla="*/ 228 w 422"/>
              <a:gd name="T41" fmla="*/ 469 h 494"/>
              <a:gd name="T42" fmla="*/ 193 w 422"/>
              <a:gd name="T43" fmla="*/ 433 h 494"/>
              <a:gd name="T44" fmla="*/ 168 w 422"/>
              <a:gd name="T45" fmla="*/ 409 h 494"/>
              <a:gd name="T46" fmla="*/ 157 w 422"/>
              <a:gd name="T47" fmla="*/ 361 h 494"/>
              <a:gd name="T48" fmla="*/ 157 w 422"/>
              <a:gd name="T49" fmla="*/ 313 h 494"/>
              <a:gd name="T50" fmla="*/ 168 w 422"/>
              <a:gd name="T51" fmla="*/ 264 h 494"/>
              <a:gd name="T52" fmla="*/ 181 w 422"/>
              <a:gd name="T53" fmla="*/ 241 h 494"/>
              <a:gd name="T54" fmla="*/ 205 w 422"/>
              <a:gd name="T55" fmla="*/ 228 h 494"/>
              <a:gd name="T56" fmla="*/ 228 w 422"/>
              <a:gd name="T57" fmla="*/ 228 h 494"/>
              <a:gd name="T58" fmla="*/ 253 w 422"/>
              <a:gd name="T59" fmla="*/ 241 h 494"/>
              <a:gd name="T60" fmla="*/ 265 w 422"/>
              <a:gd name="T61" fmla="*/ 264 h 494"/>
              <a:gd name="T62" fmla="*/ 277 w 422"/>
              <a:gd name="T63" fmla="*/ 289 h 494"/>
              <a:gd name="T64" fmla="*/ 277 w 422"/>
              <a:gd name="T65" fmla="*/ 313 h 494"/>
              <a:gd name="T66" fmla="*/ 265 w 422"/>
              <a:gd name="T67" fmla="*/ 313 h 494"/>
              <a:gd name="T68" fmla="*/ 253 w 422"/>
              <a:gd name="T69" fmla="*/ 313 h 494"/>
              <a:gd name="T70" fmla="*/ 241 w 422"/>
              <a:gd name="T71" fmla="*/ 313 h 494"/>
              <a:gd name="T72" fmla="*/ 228 w 422"/>
              <a:gd name="T73" fmla="*/ 313 h 494"/>
              <a:gd name="T74" fmla="*/ 217 w 422"/>
              <a:gd name="T75" fmla="*/ 349 h 494"/>
              <a:gd name="T76" fmla="*/ 217 w 422"/>
              <a:gd name="T77" fmla="*/ 361 h 494"/>
              <a:gd name="T78" fmla="*/ 241 w 422"/>
              <a:gd name="T79" fmla="*/ 373 h 494"/>
              <a:gd name="T80" fmla="*/ 265 w 422"/>
              <a:gd name="T81" fmla="*/ 373 h 494"/>
              <a:gd name="T82" fmla="*/ 289 w 422"/>
              <a:gd name="T83" fmla="*/ 361 h 494"/>
              <a:gd name="T84" fmla="*/ 301 w 422"/>
              <a:gd name="T85" fmla="*/ 337 h 494"/>
              <a:gd name="T86" fmla="*/ 313 w 422"/>
              <a:gd name="T87" fmla="*/ 313 h 494"/>
              <a:gd name="T88" fmla="*/ 313 w 422"/>
              <a:gd name="T89" fmla="*/ 277 h 494"/>
              <a:gd name="T90" fmla="*/ 313 w 422"/>
              <a:gd name="T91" fmla="*/ 241 h 494"/>
              <a:gd name="T92" fmla="*/ 289 w 422"/>
              <a:gd name="T93" fmla="*/ 217 h 494"/>
              <a:gd name="T94" fmla="*/ 265 w 422"/>
              <a:gd name="T95" fmla="*/ 193 h 494"/>
              <a:gd name="T96" fmla="*/ 228 w 422"/>
              <a:gd name="T97" fmla="*/ 193 h 494"/>
              <a:gd name="T98" fmla="*/ 193 w 422"/>
              <a:gd name="T99" fmla="*/ 217 h 494"/>
              <a:gd name="T100" fmla="*/ 168 w 422"/>
              <a:gd name="T101" fmla="*/ 241 h 494"/>
              <a:gd name="T102" fmla="*/ 121 w 422"/>
              <a:gd name="T103" fmla="*/ 241 h 494"/>
              <a:gd name="T104" fmla="*/ 72 w 422"/>
              <a:gd name="T105" fmla="*/ 241 h 494"/>
              <a:gd name="T106" fmla="*/ 37 w 422"/>
              <a:gd name="T107" fmla="*/ 217 h 494"/>
              <a:gd name="T108" fmla="*/ 12 w 422"/>
              <a:gd name="T109" fmla="*/ 193 h 494"/>
              <a:gd name="T110" fmla="*/ 0 w 422"/>
              <a:gd name="T111" fmla="*/ 157 h 494"/>
              <a:gd name="T112" fmla="*/ 0 w 422"/>
              <a:gd name="T113" fmla="*/ 120 h 494"/>
              <a:gd name="T114" fmla="*/ 24 w 422"/>
              <a:gd name="T115" fmla="*/ 84 h 49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422"/>
              <a:gd name="T175" fmla="*/ 0 h 494"/>
              <a:gd name="T176" fmla="*/ 422 w 422"/>
              <a:gd name="T177" fmla="*/ 494 h 494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422" h="494">
                <a:moveTo>
                  <a:pt x="12" y="120"/>
                </a:moveTo>
                <a:lnTo>
                  <a:pt x="12" y="120"/>
                </a:lnTo>
                <a:lnTo>
                  <a:pt x="12" y="108"/>
                </a:lnTo>
                <a:lnTo>
                  <a:pt x="24" y="97"/>
                </a:lnTo>
                <a:lnTo>
                  <a:pt x="24" y="72"/>
                </a:lnTo>
                <a:lnTo>
                  <a:pt x="37" y="60"/>
                </a:lnTo>
                <a:lnTo>
                  <a:pt x="48" y="48"/>
                </a:lnTo>
                <a:lnTo>
                  <a:pt x="61" y="36"/>
                </a:lnTo>
                <a:lnTo>
                  <a:pt x="72" y="24"/>
                </a:lnTo>
                <a:lnTo>
                  <a:pt x="84" y="24"/>
                </a:lnTo>
                <a:lnTo>
                  <a:pt x="97" y="12"/>
                </a:lnTo>
                <a:lnTo>
                  <a:pt x="108" y="12"/>
                </a:lnTo>
                <a:lnTo>
                  <a:pt x="121" y="0"/>
                </a:lnTo>
                <a:lnTo>
                  <a:pt x="132" y="0"/>
                </a:lnTo>
                <a:lnTo>
                  <a:pt x="157" y="0"/>
                </a:lnTo>
                <a:lnTo>
                  <a:pt x="168" y="0"/>
                </a:lnTo>
                <a:lnTo>
                  <a:pt x="181" y="0"/>
                </a:lnTo>
                <a:lnTo>
                  <a:pt x="193" y="0"/>
                </a:lnTo>
                <a:lnTo>
                  <a:pt x="205" y="0"/>
                </a:lnTo>
                <a:lnTo>
                  <a:pt x="217" y="0"/>
                </a:lnTo>
                <a:lnTo>
                  <a:pt x="228" y="0"/>
                </a:lnTo>
                <a:lnTo>
                  <a:pt x="241" y="12"/>
                </a:lnTo>
                <a:lnTo>
                  <a:pt x="253" y="12"/>
                </a:lnTo>
                <a:lnTo>
                  <a:pt x="265" y="12"/>
                </a:lnTo>
                <a:lnTo>
                  <a:pt x="265" y="24"/>
                </a:lnTo>
                <a:lnTo>
                  <a:pt x="277" y="24"/>
                </a:lnTo>
                <a:lnTo>
                  <a:pt x="289" y="24"/>
                </a:lnTo>
                <a:lnTo>
                  <a:pt x="301" y="36"/>
                </a:lnTo>
                <a:lnTo>
                  <a:pt x="313" y="48"/>
                </a:lnTo>
                <a:lnTo>
                  <a:pt x="326" y="60"/>
                </a:lnTo>
                <a:lnTo>
                  <a:pt x="337" y="72"/>
                </a:lnTo>
                <a:lnTo>
                  <a:pt x="350" y="84"/>
                </a:lnTo>
                <a:lnTo>
                  <a:pt x="361" y="108"/>
                </a:lnTo>
                <a:lnTo>
                  <a:pt x="361" y="120"/>
                </a:lnTo>
                <a:lnTo>
                  <a:pt x="373" y="120"/>
                </a:lnTo>
                <a:lnTo>
                  <a:pt x="373" y="133"/>
                </a:lnTo>
                <a:lnTo>
                  <a:pt x="386" y="144"/>
                </a:lnTo>
                <a:lnTo>
                  <a:pt x="386" y="157"/>
                </a:lnTo>
                <a:lnTo>
                  <a:pt x="397" y="168"/>
                </a:lnTo>
                <a:lnTo>
                  <a:pt x="410" y="193"/>
                </a:lnTo>
                <a:lnTo>
                  <a:pt x="410" y="217"/>
                </a:lnTo>
                <a:lnTo>
                  <a:pt x="410" y="241"/>
                </a:lnTo>
                <a:lnTo>
                  <a:pt x="421" y="253"/>
                </a:lnTo>
                <a:lnTo>
                  <a:pt x="421" y="264"/>
                </a:lnTo>
                <a:lnTo>
                  <a:pt x="421" y="277"/>
                </a:lnTo>
                <a:lnTo>
                  <a:pt x="421" y="289"/>
                </a:lnTo>
                <a:lnTo>
                  <a:pt x="421" y="313"/>
                </a:lnTo>
                <a:lnTo>
                  <a:pt x="421" y="324"/>
                </a:lnTo>
                <a:lnTo>
                  <a:pt x="421" y="349"/>
                </a:lnTo>
                <a:lnTo>
                  <a:pt x="421" y="361"/>
                </a:lnTo>
                <a:lnTo>
                  <a:pt x="410" y="386"/>
                </a:lnTo>
                <a:lnTo>
                  <a:pt x="410" y="409"/>
                </a:lnTo>
                <a:lnTo>
                  <a:pt x="397" y="421"/>
                </a:lnTo>
                <a:lnTo>
                  <a:pt x="397" y="433"/>
                </a:lnTo>
                <a:lnTo>
                  <a:pt x="386" y="446"/>
                </a:lnTo>
                <a:lnTo>
                  <a:pt x="373" y="457"/>
                </a:lnTo>
                <a:lnTo>
                  <a:pt x="361" y="457"/>
                </a:lnTo>
                <a:lnTo>
                  <a:pt x="361" y="469"/>
                </a:lnTo>
                <a:lnTo>
                  <a:pt x="350" y="481"/>
                </a:lnTo>
                <a:lnTo>
                  <a:pt x="337" y="481"/>
                </a:lnTo>
                <a:lnTo>
                  <a:pt x="326" y="493"/>
                </a:lnTo>
                <a:lnTo>
                  <a:pt x="313" y="493"/>
                </a:lnTo>
                <a:lnTo>
                  <a:pt x="301" y="493"/>
                </a:lnTo>
                <a:lnTo>
                  <a:pt x="289" y="493"/>
                </a:lnTo>
                <a:lnTo>
                  <a:pt x="277" y="493"/>
                </a:lnTo>
                <a:lnTo>
                  <a:pt x="265" y="493"/>
                </a:lnTo>
                <a:lnTo>
                  <a:pt x="253" y="481"/>
                </a:lnTo>
                <a:lnTo>
                  <a:pt x="241" y="469"/>
                </a:lnTo>
                <a:lnTo>
                  <a:pt x="228" y="469"/>
                </a:lnTo>
                <a:lnTo>
                  <a:pt x="217" y="457"/>
                </a:lnTo>
                <a:lnTo>
                  <a:pt x="205" y="457"/>
                </a:lnTo>
                <a:lnTo>
                  <a:pt x="193" y="446"/>
                </a:lnTo>
                <a:lnTo>
                  <a:pt x="193" y="433"/>
                </a:lnTo>
                <a:lnTo>
                  <a:pt x="181" y="433"/>
                </a:lnTo>
                <a:lnTo>
                  <a:pt x="168" y="421"/>
                </a:lnTo>
                <a:lnTo>
                  <a:pt x="168" y="409"/>
                </a:lnTo>
                <a:lnTo>
                  <a:pt x="168" y="397"/>
                </a:lnTo>
                <a:lnTo>
                  <a:pt x="168" y="386"/>
                </a:lnTo>
                <a:lnTo>
                  <a:pt x="157" y="373"/>
                </a:lnTo>
                <a:lnTo>
                  <a:pt x="157" y="361"/>
                </a:lnTo>
                <a:lnTo>
                  <a:pt x="157" y="349"/>
                </a:lnTo>
                <a:lnTo>
                  <a:pt x="157" y="337"/>
                </a:lnTo>
                <a:lnTo>
                  <a:pt x="157" y="313"/>
                </a:lnTo>
                <a:lnTo>
                  <a:pt x="168" y="301"/>
                </a:lnTo>
                <a:lnTo>
                  <a:pt x="168" y="277"/>
                </a:lnTo>
                <a:lnTo>
                  <a:pt x="168" y="264"/>
                </a:lnTo>
                <a:lnTo>
                  <a:pt x="168" y="253"/>
                </a:lnTo>
                <a:lnTo>
                  <a:pt x="181" y="253"/>
                </a:lnTo>
                <a:lnTo>
                  <a:pt x="181" y="241"/>
                </a:lnTo>
                <a:lnTo>
                  <a:pt x="193" y="228"/>
                </a:lnTo>
                <a:lnTo>
                  <a:pt x="205" y="228"/>
                </a:lnTo>
                <a:lnTo>
                  <a:pt x="217" y="228"/>
                </a:lnTo>
                <a:lnTo>
                  <a:pt x="228" y="228"/>
                </a:lnTo>
                <a:lnTo>
                  <a:pt x="241" y="228"/>
                </a:lnTo>
                <a:lnTo>
                  <a:pt x="241" y="241"/>
                </a:lnTo>
                <a:lnTo>
                  <a:pt x="253" y="241"/>
                </a:lnTo>
                <a:lnTo>
                  <a:pt x="253" y="253"/>
                </a:lnTo>
                <a:lnTo>
                  <a:pt x="265" y="253"/>
                </a:lnTo>
                <a:lnTo>
                  <a:pt x="265" y="264"/>
                </a:lnTo>
                <a:lnTo>
                  <a:pt x="277" y="277"/>
                </a:lnTo>
                <a:lnTo>
                  <a:pt x="277" y="289"/>
                </a:lnTo>
                <a:lnTo>
                  <a:pt x="277" y="301"/>
                </a:lnTo>
                <a:lnTo>
                  <a:pt x="277" y="313"/>
                </a:lnTo>
                <a:lnTo>
                  <a:pt x="265" y="313"/>
                </a:lnTo>
                <a:lnTo>
                  <a:pt x="253" y="313"/>
                </a:lnTo>
                <a:lnTo>
                  <a:pt x="241" y="313"/>
                </a:lnTo>
                <a:lnTo>
                  <a:pt x="228" y="313"/>
                </a:lnTo>
                <a:lnTo>
                  <a:pt x="228" y="324"/>
                </a:lnTo>
                <a:lnTo>
                  <a:pt x="217" y="324"/>
                </a:lnTo>
                <a:lnTo>
                  <a:pt x="217" y="337"/>
                </a:lnTo>
                <a:lnTo>
                  <a:pt x="217" y="349"/>
                </a:lnTo>
                <a:lnTo>
                  <a:pt x="217" y="361"/>
                </a:lnTo>
                <a:lnTo>
                  <a:pt x="228" y="361"/>
                </a:lnTo>
                <a:lnTo>
                  <a:pt x="228" y="373"/>
                </a:lnTo>
                <a:lnTo>
                  <a:pt x="241" y="373"/>
                </a:lnTo>
                <a:lnTo>
                  <a:pt x="253" y="373"/>
                </a:lnTo>
                <a:lnTo>
                  <a:pt x="265" y="373"/>
                </a:lnTo>
                <a:lnTo>
                  <a:pt x="277" y="361"/>
                </a:lnTo>
                <a:lnTo>
                  <a:pt x="289" y="361"/>
                </a:lnTo>
                <a:lnTo>
                  <a:pt x="301" y="349"/>
                </a:lnTo>
                <a:lnTo>
                  <a:pt x="301" y="337"/>
                </a:lnTo>
                <a:lnTo>
                  <a:pt x="313" y="337"/>
                </a:lnTo>
                <a:lnTo>
                  <a:pt x="313" y="324"/>
                </a:lnTo>
                <a:lnTo>
                  <a:pt x="313" y="313"/>
                </a:lnTo>
                <a:lnTo>
                  <a:pt x="313" y="301"/>
                </a:lnTo>
                <a:lnTo>
                  <a:pt x="313" y="289"/>
                </a:lnTo>
                <a:lnTo>
                  <a:pt x="313" y="277"/>
                </a:lnTo>
                <a:lnTo>
                  <a:pt x="313" y="264"/>
                </a:lnTo>
                <a:lnTo>
                  <a:pt x="313" y="253"/>
                </a:lnTo>
                <a:lnTo>
                  <a:pt x="313" y="241"/>
                </a:lnTo>
                <a:lnTo>
                  <a:pt x="301" y="228"/>
                </a:lnTo>
                <a:lnTo>
                  <a:pt x="301" y="217"/>
                </a:lnTo>
                <a:lnTo>
                  <a:pt x="289" y="217"/>
                </a:lnTo>
                <a:lnTo>
                  <a:pt x="277" y="204"/>
                </a:lnTo>
                <a:lnTo>
                  <a:pt x="265" y="204"/>
                </a:lnTo>
                <a:lnTo>
                  <a:pt x="265" y="193"/>
                </a:lnTo>
                <a:lnTo>
                  <a:pt x="253" y="193"/>
                </a:lnTo>
                <a:lnTo>
                  <a:pt x="241" y="193"/>
                </a:lnTo>
                <a:lnTo>
                  <a:pt x="228" y="180"/>
                </a:lnTo>
                <a:lnTo>
                  <a:pt x="228" y="193"/>
                </a:lnTo>
                <a:lnTo>
                  <a:pt x="217" y="193"/>
                </a:lnTo>
                <a:lnTo>
                  <a:pt x="217" y="204"/>
                </a:lnTo>
                <a:lnTo>
                  <a:pt x="205" y="217"/>
                </a:lnTo>
                <a:lnTo>
                  <a:pt x="193" y="217"/>
                </a:lnTo>
                <a:lnTo>
                  <a:pt x="193" y="228"/>
                </a:lnTo>
                <a:lnTo>
                  <a:pt x="181" y="228"/>
                </a:lnTo>
                <a:lnTo>
                  <a:pt x="168" y="241"/>
                </a:lnTo>
                <a:lnTo>
                  <a:pt x="157" y="241"/>
                </a:lnTo>
                <a:lnTo>
                  <a:pt x="144" y="241"/>
                </a:lnTo>
                <a:lnTo>
                  <a:pt x="121" y="241"/>
                </a:lnTo>
                <a:lnTo>
                  <a:pt x="97" y="241"/>
                </a:lnTo>
                <a:lnTo>
                  <a:pt x="84" y="241"/>
                </a:lnTo>
                <a:lnTo>
                  <a:pt x="72" y="241"/>
                </a:lnTo>
                <a:lnTo>
                  <a:pt x="72" y="228"/>
                </a:lnTo>
                <a:lnTo>
                  <a:pt x="61" y="228"/>
                </a:lnTo>
                <a:lnTo>
                  <a:pt x="48" y="228"/>
                </a:lnTo>
                <a:lnTo>
                  <a:pt x="37" y="217"/>
                </a:lnTo>
                <a:lnTo>
                  <a:pt x="24" y="217"/>
                </a:lnTo>
                <a:lnTo>
                  <a:pt x="12" y="204"/>
                </a:lnTo>
                <a:lnTo>
                  <a:pt x="12" y="193"/>
                </a:lnTo>
                <a:lnTo>
                  <a:pt x="0" y="180"/>
                </a:lnTo>
                <a:lnTo>
                  <a:pt x="0" y="168"/>
                </a:lnTo>
                <a:lnTo>
                  <a:pt x="0" y="157"/>
                </a:lnTo>
                <a:lnTo>
                  <a:pt x="0" y="144"/>
                </a:lnTo>
                <a:lnTo>
                  <a:pt x="0" y="133"/>
                </a:lnTo>
                <a:lnTo>
                  <a:pt x="0" y="120"/>
                </a:lnTo>
                <a:lnTo>
                  <a:pt x="12" y="120"/>
                </a:lnTo>
                <a:lnTo>
                  <a:pt x="12" y="108"/>
                </a:lnTo>
                <a:lnTo>
                  <a:pt x="24" y="97"/>
                </a:lnTo>
                <a:lnTo>
                  <a:pt x="24" y="84"/>
                </a:lnTo>
                <a:lnTo>
                  <a:pt x="12" y="120"/>
                </a:lnTo>
              </a:path>
            </a:pathLst>
          </a:custGeom>
          <a:solidFill>
            <a:srgbClr val="F2D87F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52" name="Freeform 163"/>
          <p:cNvSpPr>
            <a:spLocks/>
          </p:cNvSpPr>
          <p:nvPr/>
        </p:nvSpPr>
        <p:spPr bwMode="auto">
          <a:xfrm>
            <a:off x="7596188" y="2794000"/>
            <a:ext cx="784225" cy="823913"/>
          </a:xfrm>
          <a:custGeom>
            <a:avLst/>
            <a:gdLst>
              <a:gd name="T0" fmla="*/ 469 w 494"/>
              <a:gd name="T1" fmla="*/ 277 h 519"/>
              <a:gd name="T2" fmla="*/ 493 w 494"/>
              <a:gd name="T3" fmla="*/ 229 h 519"/>
              <a:gd name="T4" fmla="*/ 493 w 494"/>
              <a:gd name="T5" fmla="*/ 169 h 519"/>
              <a:gd name="T6" fmla="*/ 469 w 494"/>
              <a:gd name="T7" fmla="*/ 133 h 519"/>
              <a:gd name="T8" fmla="*/ 445 w 494"/>
              <a:gd name="T9" fmla="*/ 84 h 519"/>
              <a:gd name="T10" fmla="*/ 409 w 494"/>
              <a:gd name="T11" fmla="*/ 49 h 519"/>
              <a:gd name="T12" fmla="*/ 349 w 494"/>
              <a:gd name="T13" fmla="*/ 24 h 519"/>
              <a:gd name="T14" fmla="*/ 300 w 494"/>
              <a:gd name="T15" fmla="*/ 0 h 519"/>
              <a:gd name="T16" fmla="*/ 252 w 494"/>
              <a:gd name="T17" fmla="*/ 0 h 519"/>
              <a:gd name="T18" fmla="*/ 216 w 494"/>
              <a:gd name="T19" fmla="*/ 13 h 519"/>
              <a:gd name="T20" fmla="*/ 156 w 494"/>
              <a:gd name="T21" fmla="*/ 49 h 519"/>
              <a:gd name="T22" fmla="*/ 120 w 494"/>
              <a:gd name="T23" fmla="*/ 84 h 519"/>
              <a:gd name="T24" fmla="*/ 71 w 494"/>
              <a:gd name="T25" fmla="*/ 157 h 519"/>
              <a:gd name="T26" fmla="*/ 35 w 494"/>
              <a:gd name="T27" fmla="*/ 229 h 519"/>
              <a:gd name="T28" fmla="*/ 11 w 494"/>
              <a:gd name="T29" fmla="*/ 289 h 519"/>
              <a:gd name="T30" fmla="*/ 0 w 494"/>
              <a:gd name="T31" fmla="*/ 362 h 519"/>
              <a:gd name="T32" fmla="*/ 11 w 494"/>
              <a:gd name="T33" fmla="*/ 422 h 519"/>
              <a:gd name="T34" fmla="*/ 35 w 494"/>
              <a:gd name="T35" fmla="*/ 470 h 519"/>
              <a:gd name="T36" fmla="*/ 71 w 494"/>
              <a:gd name="T37" fmla="*/ 495 h 519"/>
              <a:gd name="T38" fmla="*/ 96 w 494"/>
              <a:gd name="T39" fmla="*/ 518 h 519"/>
              <a:gd name="T40" fmla="*/ 120 w 494"/>
              <a:gd name="T41" fmla="*/ 518 h 519"/>
              <a:gd name="T42" fmla="*/ 156 w 494"/>
              <a:gd name="T43" fmla="*/ 518 h 519"/>
              <a:gd name="T44" fmla="*/ 191 w 494"/>
              <a:gd name="T45" fmla="*/ 506 h 519"/>
              <a:gd name="T46" fmla="*/ 228 w 494"/>
              <a:gd name="T47" fmla="*/ 470 h 519"/>
              <a:gd name="T48" fmla="*/ 252 w 494"/>
              <a:gd name="T49" fmla="*/ 433 h 519"/>
              <a:gd name="T50" fmla="*/ 252 w 494"/>
              <a:gd name="T51" fmla="*/ 386 h 519"/>
              <a:gd name="T52" fmla="*/ 228 w 494"/>
              <a:gd name="T53" fmla="*/ 337 h 519"/>
              <a:gd name="T54" fmla="*/ 204 w 494"/>
              <a:gd name="T55" fmla="*/ 313 h 519"/>
              <a:gd name="T56" fmla="*/ 180 w 494"/>
              <a:gd name="T57" fmla="*/ 289 h 519"/>
              <a:gd name="T58" fmla="*/ 156 w 494"/>
              <a:gd name="T59" fmla="*/ 277 h 519"/>
              <a:gd name="T60" fmla="*/ 131 w 494"/>
              <a:gd name="T61" fmla="*/ 277 h 519"/>
              <a:gd name="T62" fmla="*/ 96 w 494"/>
              <a:gd name="T63" fmla="*/ 277 h 519"/>
              <a:gd name="T64" fmla="*/ 84 w 494"/>
              <a:gd name="T65" fmla="*/ 302 h 519"/>
              <a:gd name="T66" fmla="*/ 84 w 494"/>
              <a:gd name="T67" fmla="*/ 326 h 519"/>
              <a:gd name="T68" fmla="*/ 84 w 494"/>
              <a:gd name="T69" fmla="*/ 350 h 519"/>
              <a:gd name="T70" fmla="*/ 96 w 494"/>
              <a:gd name="T71" fmla="*/ 373 h 519"/>
              <a:gd name="T72" fmla="*/ 120 w 494"/>
              <a:gd name="T73" fmla="*/ 373 h 519"/>
              <a:gd name="T74" fmla="*/ 131 w 494"/>
              <a:gd name="T75" fmla="*/ 362 h 519"/>
              <a:gd name="T76" fmla="*/ 131 w 494"/>
              <a:gd name="T77" fmla="*/ 350 h 519"/>
              <a:gd name="T78" fmla="*/ 131 w 494"/>
              <a:gd name="T79" fmla="*/ 350 h 519"/>
              <a:gd name="T80" fmla="*/ 144 w 494"/>
              <a:gd name="T81" fmla="*/ 350 h 519"/>
              <a:gd name="T82" fmla="*/ 156 w 494"/>
              <a:gd name="T83" fmla="*/ 373 h 519"/>
              <a:gd name="T84" fmla="*/ 156 w 494"/>
              <a:gd name="T85" fmla="*/ 386 h 519"/>
              <a:gd name="T86" fmla="*/ 156 w 494"/>
              <a:gd name="T87" fmla="*/ 398 h 519"/>
              <a:gd name="T88" fmla="*/ 144 w 494"/>
              <a:gd name="T89" fmla="*/ 398 h 519"/>
              <a:gd name="T90" fmla="*/ 120 w 494"/>
              <a:gd name="T91" fmla="*/ 398 h 519"/>
              <a:gd name="T92" fmla="*/ 96 w 494"/>
              <a:gd name="T93" fmla="*/ 386 h 519"/>
              <a:gd name="T94" fmla="*/ 84 w 494"/>
              <a:gd name="T95" fmla="*/ 373 h 519"/>
              <a:gd name="T96" fmla="*/ 84 w 494"/>
              <a:gd name="T97" fmla="*/ 326 h 519"/>
              <a:gd name="T98" fmla="*/ 84 w 494"/>
              <a:gd name="T99" fmla="*/ 289 h 519"/>
              <a:gd name="T100" fmla="*/ 84 w 494"/>
              <a:gd name="T101" fmla="*/ 266 h 519"/>
              <a:gd name="T102" fmla="*/ 120 w 494"/>
              <a:gd name="T103" fmla="*/ 229 h 519"/>
              <a:gd name="T104" fmla="*/ 144 w 494"/>
              <a:gd name="T105" fmla="*/ 229 h 519"/>
              <a:gd name="T106" fmla="*/ 180 w 494"/>
              <a:gd name="T107" fmla="*/ 217 h 519"/>
              <a:gd name="T108" fmla="*/ 204 w 494"/>
              <a:gd name="T109" fmla="*/ 229 h 519"/>
              <a:gd name="T110" fmla="*/ 228 w 494"/>
              <a:gd name="T111" fmla="*/ 229 h 519"/>
              <a:gd name="T112" fmla="*/ 252 w 494"/>
              <a:gd name="T113" fmla="*/ 277 h 519"/>
              <a:gd name="T114" fmla="*/ 276 w 494"/>
              <a:gd name="T115" fmla="*/ 313 h 519"/>
              <a:gd name="T116" fmla="*/ 300 w 494"/>
              <a:gd name="T117" fmla="*/ 326 h 519"/>
              <a:gd name="T118" fmla="*/ 324 w 494"/>
              <a:gd name="T119" fmla="*/ 326 h 519"/>
              <a:gd name="T120" fmla="*/ 396 w 494"/>
              <a:gd name="T121" fmla="*/ 326 h 519"/>
              <a:gd name="T122" fmla="*/ 445 w 494"/>
              <a:gd name="T123" fmla="*/ 313 h 519"/>
              <a:gd name="T124" fmla="*/ 469 w 494"/>
              <a:gd name="T125" fmla="*/ 289 h 51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494"/>
              <a:gd name="T190" fmla="*/ 0 h 519"/>
              <a:gd name="T191" fmla="*/ 494 w 494"/>
              <a:gd name="T192" fmla="*/ 519 h 519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494" h="519">
                <a:moveTo>
                  <a:pt x="469" y="289"/>
                </a:moveTo>
                <a:lnTo>
                  <a:pt x="469" y="289"/>
                </a:lnTo>
                <a:lnTo>
                  <a:pt x="469" y="277"/>
                </a:lnTo>
                <a:lnTo>
                  <a:pt x="480" y="266"/>
                </a:lnTo>
                <a:lnTo>
                  <a:pt x="493" y="242"/>
                </a:lnTo>
                <a:lnTo>
                  <a:pt x="493" y="229"/>
                </a:lnTo>
                <a:lnTo>
                  <a:pt x="493" y="217"/>
                </a:lnTo>
                <a:lnTo>
                  <a:pt x="493" y="193"/>
                </a:lnTo>
                <a:lnTo>
                  <a:pt x="493" y="181"/>
                </a:lnTo>
                <a:lnTo>
                  <a:pt x="493" y="169"/>
                </a:lnTo>
                <a:lnTo>
                  <a:pt x="480" y="157"/>
                </a:lnTo>
                <a:lnTo>
                  <a:pt x="480" y="145"/>
                </a:lnTo>
                <a:lnTo>
                  <a:pt x="469" y="133"/>
                </a:lnTo>
                <a:lnTo>
                  <a:pt x="469" y="121"/>
                </a:lnTo>
                <a:lnTo>
                  <a:pt x="469" y="109"/>
                </a:lnTo>
                <a:lnTo>
                  <a:pt x="457" y="97"/>
                </a:lnTo>
                <a:lnTo>
                  <a:pt x="445" y="84"/>
                </a:lnTo>
                <a:lnTo>
                  <a:pt x="433" y="84"/>
                </a:lnTo>
                <a:lnTo>
                  <a:pt x="420" y="73"/>
                </a:lnTo>
                <a:lnTo>
                  <a:pt x="420" y="61"/>
                </a:lnTo>
                <a:lnTo>
                  <a:pt x="409" y="49"/>
                </a:lnTo>
                <a:lnTo>
                  <a:pt x="396" y="37"/>
                </a:lnTo>
                <a:lnTo>
                  <a:pt x="373" y="37"/>
                </a:lnTo>
                <a:lnTo>
                  <a:pt x="373" y="24"/>
                </a:lnTo>
                <a:lnTo>
                  <a:pt x="349" y="24"/>
                </a:lnTo>
                <a:lnTo>
                  <a:pt x="336" y="13"/>
                </a:lnTo>
                <a:lnTo>
                  <a:pt x="324" y="13"/>
                </a:lnTo>
                <a:lnTo>
                  <a:pt x="313" y="0"/>
                </a:lnTo>
                <a:lnTo>
                  <a:pt x="300" y="0"/>
                </a:lnTo>
                <a:lnTo>
                  <a:pt x="289" y="0"/>
                </a:lnTo>
                <a:lnTo>
                  <a:pt x="276" y="0"/>
                </a:lnTo>
                <a:lnTo>
                  <a:pt x="252" y="0"/>
                </a:lnTo>
                <a:lnTo>
                  <a:pt x="240" y="0"/>
                </a:lnTo>
                <a:lnTo>
                  <a:pt x="228" y="13"/>
                </a:lnTo>
                <a:lnTo>
                  <a:pt x="216" y="13"/>
                </a:lnTo>
                <a:lnTo>
                  <a:pt x="191" y="24"/>
                </a:lnTo>
                <a:lnTo>
                  <a:pt x="180" y="37"/>
                </a:lnTo>
                <a:lnTo>
                  <a:pt x="168" y="37"/>
                </a:lnTo>
                <a:lnTo>
                  <a:pt x="156" y="49"/>
                </a:lnTo>
                <a:lnTo>
                  <a:pt x="144" y="61"/>
                </a:lnTo>
                <a:lnTo>
                  <a:pt x="131" y="73"/>
                </a:lnTo>
                <a:lnTo>
                  <a:pt x="131" y="84"/>
                </a:lnTo>
                <a:lnTo>
                  <a:pt x="120" y="84"/>
                </a:lnTo>
                <a:lnTo>
                  <a:pt x="107" y="97"/>
                </a:lnTo>
                <a:lnTo>
                  <a:pt x="96" y="109"/>
                </a:lnTo>
                <a:lnTo>
                  <a:pt x="84" y="133"/>
                </a:lnTo>
                <a:lnTo>
                  <a:pt x="71" y="157"/>
                </a:lnTo>
                <a:lnTo>
                  <a:pt x="60" y="181"/>
                </a:lnTo>
                <a:lnTo>
                  <a:pt x="47" y="193"/>
                </a:lnTo>
                <a:lnTo>
                  <a:pt x="35" y="217"/>
                </a:lnTo>
                <a:lnTo>
                  <a:pt x="35" y="229"/>
                </a:lnTo>
                <a:lnTo>
                  <a:pt x="35" y="242"/>
                </a:lnTo>
                <a:lnTo>
                  <a:pt x="24" y="266"/>
                </a:lnTo>
                <a:lnTo>
                  <a:pt x="24" y="277"/>
                </a:lnTo>
                <a:lnTo>
                  <a:pt x="11" y="289"/>
                </a:lnTo>
                <a:lnTo>
                  <a:pt x="11" y="313"/>
                </a:lnTo>
                <a:lnTo>
                  <a:pt x="11" y="326"/>
                </a:lnTo>
                <a:lnTo>
                  <a:pt x="0" y="337"/>
                </a:lnTo>
                <a:lnTo>
                  <a:pt x="0" y="362"/>
                </a:lnTo>
                <a:lnTo>
                  <a:pt x="0" y="373"/>
                </a:lnTo>
                <a:lnTo>
                  <a:pt x="0" y="386"/>
                </a:lnTo>
                <a:lnTo>
                  <a:pt x="0" y="398"/>
                </a:lnTo>
                <a:lnTo>
                  <a:pt x="11" y="422"/>
                </a:lnTo>
                <a:lnTo>
                  <a:pt x="24" y="433"/>
                </a:lnTo>
                <a:lnTo>
                  <a:pt x="35" y="446"/>
                </a:lnTo>
                <a:lnTo>
                  <a:pt x="35" y="470"/>
                </a:lnTo>
                <a:lnTo>
                  <a:pt x="47" y="482"/>
                </a:lnTo>
                <a:lnTo>
                  <a:pt x="60" y="495"/>
                </a:lnTo>
                <a:lnTo>
                  <a:pt x="71" y="495"/>
                </a:lnTo>
                <a:lnTo>
                  <a:pt x="84" y="506"/>
                </a:lnTo>
                <a:lnTo>
                  <a:pt x="96" y="518"/>
                </a:lnTo>
                <a:lnTo>
                  <a:pt x="107" y="518"/>
                </a:lnTo>
                <a:lnTo>
                  <a:pt x="120" y="518"/>
                </a:lnTo>
                <a:lnTo>
                  <a:pt x="131" y="518"/>
                </a:lnTo>
                <a:lnTo>
                  <a:pt x="144" y="518"/>
                </a:lnTo>
                <a:lnTo>
                  <a:pt x="156" y="518"/>
                </a:lnTo>
                <a:lnTo>
                  <a:pt x="168" y="518"/>
                </a:lnTo>
                <a:lnTo>
                  <a:pt x="180" y="518"/>
                </a:lnTo>
                <a:lnTo>
                  <a:pt x="180" y="506"/>
                </a:lnTo>
                <a:lnTo>
                  <a:pt x="191" y="506"/>
                </a:lnTo>
                <a:lnTo>
                  <a:pt x="204" y="495"/>
                </a:lnTo>
                <a:lnTo>
                  <a:pt x="216" y="482"/>
                </a:lnTo>
                <a:lnTo>
                  <a:pt x="228" y="482"/>
                </a:lnTo>
                <a:lnTo>
                  <a:pt x="228" y="470"/>
                </a:lnTo>
                <a:lnTo>
                  <a:pt x="240" y="458"/>
                </a:lnTo>
                <a:lnTo>
                  <a:pt x="240" y="446"/>
                </a:lnTo>
                <a:lnTo>
                  <a:pt x="252" y="433"/>
                </a:lnTo>
                <a:lnTo>
                  <a:pt x="252" y="422"/>
                </a:lnTo>
                <a:lnTo>
                  <a:pt x="252" y="410"/>
                </a:lnTo>
                <a:lnTo>
                  <a:pt x="252" y="398"/>
                </a:lnTo>
                <a:lnTo>
                  <a:pt x="252" y="386"/>
                </a:lnTo>
                <a:lnTo>
                  <a:pt x="240" y="373"/>
                </a:lnTo>
                <a:lnTo>
                  <a:pt x="228" y="362"/>
                </a:lnTo>
                <a:lnTo>
                  <a:pt x="228" y="337"/>
                </a:lnTo>
                <a:lnTo>
                  <a:pt x="228" y="326"/>
                </a:lnTo>
                <a:lnTo>
                  <a:pt x="216" y="326"/>
                </a:lnTo>
                <a:lnTo>
                  <a:pt x="204" y="313"/>
                </a:lnTo>
                <a:lnTo>
                  <a:pt x="191" y="302"/>
                </a:lnTo>
                <a:lnTo>
                  <a:pt x="180" y="289"/>
                </a:lnTo>
                <a:lnTo>
                  <a:pt x="180" y="277"/>
                </a:lnTo>
                <a:lnTo>
                  <a:pt x="168" y="277"/>
                </a:lnTo>
                <a:lnTo>
                  <a:pt x="156" y="277"/>
                </a:lnTo>
                <a:lnTo>
                  <a:pt x="144" y="277"/>
                </a:lnTo>
                <a:lnTo>
                  <a:pt x="131" y="277"/>
                </a:lnTo>
                <a:lnTo>
                  <a:pt x="120" y="277"/>
                </a:lnTo>
                <a:lnTo>
                  <a:pt x="107" y="277"/>
                </a:lnTo>
                <a:lnTo>
                  <a:pt x="96" y="277"/>
                </a:lnTo>
                <a:lnTo>
                  <a:pt x="96" y="289"/>
                </a:lnTo>
                <a:lnTo>
                  <a:pt x="84" y="289"/>
                </a:lnTo>
                <a:lnTo>
                  <a:pt x="84" y="302"/>
                </a:lnTo>
                <a:lnTo>
                  <a:pt x="84" y="313"/>
                </a:lnTo>
                <a:lnTo>
                  <a:pt x="84" y="326"/>
                </a:lnTo>
                <a:lnTo>
                  <a:pt x="84" y="350"/>
                </a:lnTo>
                <a:lnTo>
                  <a:pt x="84" y="362"/>
                </a:lnTo>
                <a:lnTo>
                  <a:pt x="96" y="362"/>
                </a:lnTo>
                <a:lnTo>
                  <a:pt x="96" y="373"/>
                </a:lnTo>
                <a:lnTo>
                  <a:pt x="107" y="373"/>
                </a:lnTo>
                <a:lnTo>
                  <a:pt x="120" y="373"/>
                </a:lnTo>
                <a:lnTo>
                  <a:pt x="131" y="362"/>
                </a:lnTo>
                <a:lnTo>
                  <a:pt x="131" y="350"/>
                </a:lnTo>
                <a:lnTo>
                  <a:pt x="144" y="350"/>
                </a:lnTo>
                <a:lnTo>
                  <a:pt x="156" y="362"/>
                </a:lnTo>
                <a:lnTo>
                  <a:pt x="156" y="373"/>
                </a:lnTo>
                <a:lnTo>
                  <a:pt x="156" y="386"/>
                </a:lnTo>
                <a:lnTo>
                  <a:pt x="156" y="398"/>
                </a:lnTo>
                <a:lnTo>
                  <a:pt x="144" y="398"/>
                </a:lnTo>
                <a:lnTo>
                  <a:pt x="131" y="398"/>
                </a:lnTo>
                <a:lnTo>
                  <a:pt x="120" y="398"/>
                </a:lnTo>
                <a:lnTo>
                  <a:pt x="107" y="398"/>
                </a:lnTo>
                <a:lnTo>
                  <a:pt x="96" y="398"/>
                </a:lnTo>
                <a:lnTo>
                  <a:pt x="96" y="386"/>
                </a:lnTo>
                <a:lnTo>
                  <a:pt x="84" y="386"/>
                </a:lnTo>
                <a:lnTo>
                  <a:pt x="84" y="373"/>
                </a:lnTo>
                <a:lnTo>
                  <a:pt x="84" y="362"/>
                </a:lnTo>
                <a:lnTo>
                  <a:pt x="84" y="350"/>
                </a:lnTo>
                <a:lnTo>
                  <a:pt x="84" y="337"/>
                </a:lnTo>
                <a:lnTo>
                  <a:pt x="84" y="326"/>
                </a:lnTo>
                <a:lnTo>
                  <a:pt x="84" y="313"/>
                </a:lnTo>
                <a:lnTo>
                  <a:pt x="84" y="302"/>
                </a:lnTo>
                <a:lnTo>
                  <a:pt x="84" y="289"/>
                </a:lnTo>
                <a:lnTo>
                  <a:pt x="84" y="277"/>
                </a:lnTo>
                <a:lnTo>
                  <a:pt x="84" y="266"/>
                </a:lnTo>
                <a:lnTo>
                  <a:pt x="96" y="253"/>
                </a:lnTo>
                <a:lnTo>
                  <a:pt x="107" y="242"/>
                </a:lnTo>
                <a:lnTo>
                  <a:pt x="120" y="229"/>
                </a:lnTo>
                <a:lnTo>
                  <a:pt x="131" y="229"/>
                </a:lnTo>
                <a:lnTo>
                  <a:pt x="144" y="229"/>
                </a:lnTo>
                <a:lnTo>
                  <a:pt x="156" y="229"/>
                </a:lnTo>
                <a:lnTo>
                  <a:pt x="168" y="217"/>
                </a:lnTo>
                <a:lnTo>
                  <a:pt x="180" y="217"/>
                </a:lnTo>
                <a:lnTo>
                  <a:pt x="191" y="217"/>
                </a:lnTo>
                <a:lnTo>
                  <a:pt x="204" y="229"/>
                </a:lnTo>
                <a:lnTo>
                  <a:pt x="216" y="229"/>
                </a:lnTo>
                <a:lnTo>
                  <a:pt x="228" y="229"/>
                </a:lnTo>
                <a:lnTo>
                  <a:pt x="228" y="242"/>
                </a:lnTo>
                <a:lnTo>
                  <a:pt x="240" y="253"/>
                </a:lnTo>
                <a:lnTo>
                  <a:pt x="252" y="266"/>
                </a:lnTo>
                <a:lnTo>
                  <a:pt x="252" y="277"/>
                </a:lnTo>
                <a:lnTo>
                  <a:pt x="264" y="277"/>
                </a:lnTo>
                <a:lnTo>
                  <a:pt x="276" y="289"/>
                </a:lnTo>
                <a:lnTo>
                  <a:pt x="276" y="302"/>
                </a:lnTo>
                <a:lnTo>
                  <a:pt x="276" y="313"/>
                </a:lnTo>
                <a:lnTo>
                  <a:pt x="289" y="313"/>
                </a:lnTo>
                <a:lnTo>
                  <a:pt x="289" y="326"/>
                </a:lnTo>
                <a:lnTo>
                  <a:pt x="300" y="326"/>
                </a:lnTo>
                <a:lnTo>
                  <a:pt x="313" y="326"/>
                </a:lnTo>
                <a:lnTo>
                  <a:pt x="324" y="326"/>
                </a:lnTo>
                <a:lnTo>
                  <a:pt x="349" y="326"/>
                </a:lnTo>
                <a:lnTo>
                  <a:pt x="373" y="326"/>
                </a:lnTo>
                <a:lnTo>
                  <a:pt x="385" y="326"/>
                </a:lnTo>
                <a:lnTo>
                  <a:pt x="396" y="326"/>
                </a:lnTo>
                <a:lnTo>
                  <a:pt x="409" y="326"/>
                </a:lnTo>
                <a:lnTo>
                  <a:pt x="420" y="326"/>
                </a:lnTo>
                <a:lnTo>
                  <a:pt x="433" y="313"/>
                </a:lnTo>
                <a:lnTo>
                  <a:pt x="445" y="313"/>
                </a:lnTo>
                <a:lnTo>
                  <a:pt x="457" y="313"/>
                </a:lnTo>
                <a:lnTo>
                  <a:pt x="469" y="302"/>
                </a:lnTo>
                <a:lnTo>
                  <a:pt x="469" y="289"/>
                </a:lnTo>
              </a:path>
            </a:pathLst>
          </a:custGeom>
          <a:solidFill>
            <a:srgbClr val="F2D87F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53" name="Freeform 164"/>
          <p:cNvSpPr>
            <a:spLocks/>
          </p:cNvSpPr>
          <p:nvPr/>
        </p:nvSpPr>
        <p:spPr bwMode="auto">
          <a:xfrm>
            <a:off x="8513763" y="3635375"/>
            <a:ext cx="96837" cy="136525"/>
          </a:xfrm>
          <a:custGeom>
            <a:avLst/>
            <a:gdLst>
              <a:gd name="T0" fmla="*/ 35 w 61"/>
              <a:gd name="T1" fmla="*/ 0 h 86"/>
              <a:gd name="T2" fmla="*/ 35 w 61"/>
              <a:gd name="T3" fmla="*/ 0 h 86"/>
              <a:gd name="T4" fmla="*/ 35 w 61"/>
              <a:gd name="T5" fmla="*/ 0 h 86"/>
              <a:gd name="T6" fmla="*/ 35 w 61"/>
              <a:gd name="T7" fmla="*/ 12 h 86"/>
              <a:gd name="T8" fmla="*/ 24 w 61"/>
              <a:gd name="T9" fmla="*/ 25 h 86"/>
              <a:gd name="T10" fmla="*/ 24 w 61"/>
              <a:gd name="T11" fmla="*/ 36 h 86"/>
              <a:gd name="T12" fmla="*/ 11 w 61"/>
              <a:gd name="T13" fmla="*/ 36 h 86"/>
              <a:gd name="T14" fmla="*/ 11 w 61"/>
              <a:gd name="T15" fmla="*/ 36 h 86"/>
              <a:gd name="T16" fmla="*/ 0 w 61"/>
              <a:gd name="T17" fmla="*/ 60 h 86"/>
              <a:gd name="T18" fmla="*/ 0 w 61"/>
              <a:gd name="T19" fmla="*/ 60 h 86"/>
              <a:gd name="T20" fmla="*/ 0 w 61"/>
              <a:gd name="T21" fmla="*/ 72 h 86"/>
              <a:gd name="T22" fmla="*/ 0 w 61"/>
              <a:gd name="T23" fmla="*/ 85 h 86"/>
              <a:gd name="T24" fmla="*/ 0 w 61"/>
              <a:gd name="T25" fmla="*/ 85 h 86"/>
              <a:gd name="T26" fmla="*/ 0 w 61"/>
              <a:gd name="T27" fmla="*/ 85 h 86"/>
              <a:gd name="T28" fmla="*/ 0 w 61"/>
              <a:gd name="T29" fmla="*/ 85 h 86"/>
              <a:gd name="T30" fmla="*/ 0 w 61"/>
              <a:gd name="T31" fmla="*/ 85 h 86"/>
              <a:gd name="T32" fmla="*/ 0 w 61"/>
              <a:gd name="T33" fmla="*/ 85 h 86"/>
              <a:gd name="T34" fmla="*/ 0 w 61"/>
              <a:gd name="T35" fmla="*/ 85 h 86"/>
              <a:gd name="T36" fmla="*/ 11 w 61"/>
              <a:gd name="T37" fmla="*/ 85 h 86"/>
              <a:gd name="T38" fmla="*/ 24 w 61"/>
              <a:gd name="T39" fmla="*/ 85 h 86"/>
              <a:gd name="T40" fmla="*/ 24 w 61"/>
              <a:gd name="T41" fmla="*/ 85 h 86"/>
              <a:gd name="T42" fmla="*/ 35 w 61"/>
              <a:gd name="T43" fmla="*/ 85 h 86"/>
              <a:gd name="T44" fmla="*/ 35 w 61"/>
              <a:gd name="T45" fmla="*/ 85 h 86"/>
              <a:gd name="T46" fmla="*/ 47 w 61"/>
              <a:gd name="T47" fmla="*/ 85 h 86"/>
              <a:gd name="T48" fmla="*/ 47 w 61"/>
              <a:gd name="T49" fmla="*/ 85 h 86"/>
              <a:gd name="T50" fmla="*/ 47 w 61"/>
              <a:gd name="T51" fmla="*/ 85 h 86"/>
              <a:gd name="T52" fmla="*/ 60 w 61"/>
              <a:gd name="T53" fmla="*/ 72 h 86"/>
              <a:gd name="T54" fmla="*/ 60 w 61"/>
              <a:gd name="T55" fmla="*/ 72 h 86"/>
              <a:gd name="T56" fmla="*/ 60 w 61"/>
              <a:gd name="T57" fmla="*/ 60 h 86"/>
              <a:gd name="T58" fmla="*/ 60 w 61"/>
              <a:gd name="T59" fmla="*/ 48 h 86"/>
              <a:gd name="T60" fmla="*/ 60 w 61"/>
              <a:gd name="T61" fmla="*/ 36 h 86"/>
              <a:gd name="T62" fmla="*/ 60 w 61"/>
              <a:gd name="T63" fmla="*/ 36 h 86"/>
              <a:gd name="T64" fmla="*/ 47 w 61"/>
              <a:gd name="T65" fmla="*/ 36 h 86"/>
              <a:gd name="T66" fmla="*/ 47 w 61"/>
              <a:gd name="T67" fmla="*/ 12 h 86"/>
              <a:gd name="T68" fmla="*/ 35 w 61"/>
              <a:gd name="T69" fmla="*/ 0 h 86"/>
              <a:gd name="T70" fmla="*/ 35 w 61"/>
              <a:gd name="T71" fmla="*/ 0 h 8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61"/>
              <a:gd name="T109" fmla="*/ 0 h 86"/>
              <a:gd name="T110" fmla="*/ 61 w 61"/>
              <a:gd name="T111" fmla="*/ 86 h 8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61" h="86">
                <a:moveTo>
                  <a:pt x="35" y="0"/>
                </a:moveTo>
                <a:lnTo>
                  <a:pt x="35" y="0"/>
                </a:lnTo>
                <a:lnTo>
                  <a:pt x="35" y="12"/>
                </a:lnTo>
                <a:lnTo>
                  <a:pt x="24" y="25"/>
                </a:lnTo>
                <a:lnTo>
                  <a:pt x="24" y="36"/>
                </a:lnTo>
                <a:lnTo>
                  <a:pt x="11" y="36"/>
                </a:lnTo>
                <a:lnTo>
                  <a:pt x="0" y="60"/>
                </a:lnTo>
                <a:lnTo>
                  <a:pt x="0" y="72"/>
                </a:lnTo>
                <a:lnTo>
                  <a:pt x="0" y="85"/>
                </a:lnTo>
                <a:lnTo>
                  <a:pt x="11" y="85"/>
                </a:lnTo>
                <a:lnTo>
                  <a:pt x="24" y="85"/>
                </a:lnTo>
                <a:lnTo>
                  <a:pt x="35" y="85"/>
                </a:lnTo>
                <a:lnTo>
                  <a:pt x="47" y="85"/>
                </a:lnTo>
                <a:lnTo>
                  <a:pt x="60" y="72"/>
                </a:lnTo>
                <a:lnTo>
                  <a:pt x="60" y="60"/>
                </a:lnTo>
                <a:lnTo>
                  <a:pt x="60" y="48"/>
                </a:lnTo>
                <a:lnTo>
                  <a:pt x="60" y="36"/>
                </a:lnTo>
                <a:lnTo>
                  <a:pt x="47" y="36"/>
                </a:lnTo>
                <a:lnTo>
                  <a:pt x="47" y="12"/>
                </a:lnTo>
                <a:lnTo>
                  <a:pt x="35" y="0"/>
                </a:lnTo>
              </a:path>
            </a:pathLst>
          </a:custGeom>
          <a:solidFill>
            <a:srgbClr val="E5E5CC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54" name="Freeform 165"/>
          <p:cNvSpPr>
            <a:spLocks/>
          </p:cNvSpPr>
          <p:nvPr/>
        </p:nvSpPr>
        <p:spPr bwMode="auto">
          <a:xfrm>
            <a:off x="8416925" y="2947988"/>
            <a:ext cx="727075" cy="823912"/>
          </a:xfrm>
          <a:custGeom>
            <a:avLst/>
            <a:gdLst>
              <a:gd name="T0" fmla="*/ 289 w 458"/>
              <a:gd name="T1" fmla="*/ 276 h 519"/>
              <a:gd name="T2" fmla="*/ 241 w 458"/>
              <a:gd name="T3" fmla="*/ 240 h 519"/>
              <a:gd name="T4" fmla="*/ 205 w 458"/>
              <a:gd name="T5" fmla="*/ 253 h 519"/>
              <a:gd name="T6" fmla="*/ 192 w 458"/>
              <a:gd name="T7" fmla="*/ 289 h 519"/>
              <a:gd name="T8" fmla="*/ 168 w 458"/>
              <a:gd name="T9" fmla="*/ 361 h 519"/>
              <a:gd name="T10" fmla="*/ 205 w 458"/>
              <a:gd name="T11" fmla="*/ 445 h 519"/>
              <a:gd name="T12" fmla="*/ 289 w 458"/>
              <a:gd name="T13" fmla="*/ 518 h 519"/>
              <a:gd name="T14" fmla="*/ 337 w 458"/>
              <a:gd name="T15" fmla="*/ 518 h 519"/>
              <a:gd name="T16" fmla="*/ 410 w 458"/>
              <a:gd name="T17" fmla="*/ 469 h 519"/>
              <a:gd name="T18" fmla="*/ 434 w 458"/>
              <a:gd name="T19" fmla="*/ 421 h 519"/>
              <a:gd name="T20" fmla="*/ 457 w 458"/>
              <a:gd name="T21" fmla="*/ 289 h 519"/>
              <a:gd name="T22" fmla="*/ 434 w 458"/>
              <a:gd name="T23" fmla="*/ 192 h 519"/>
              <a:gd name="T24" fmla="*/ 385 w 458"/>
              <a:gd name="T25" fmla="*/ 96 h 519"/>
              <a:gd name="T26" fmla="*/ 313 w 458"/>
              <a:gd name="T27" fmla="*/ 36 h 519"/>
              <a:gd name="T28" fmla="*/ 217 w 458"/>
              <a:gd name="T29" fmla="*/ 0 h 519"/>
              <a:gd name="T30" fmla="*/ 96 w 458"/>
              <a:gd name="T31" fmla="*/ 36 h 519"/>
              <a:gd name="T32" fmla="*/ 36 w 458"/>
              <a:gd name="T33" fmla="*/ 84 h 519"/>
              <a:gd name="T34" fmla="*/ 0 w 458"/>
              <a:gd name="T35" fmla="*/ 145 h 519"/>
              <a:gd name="T36" fmla="*/ 12 w 458"/>
              <a:gd name="T37" fmla="*/ 205 h 519"/>
              <a:gd name="T38" fmla="*/ 48 w 458"/>
              <a:gd name="T39" fmla="*/ 240 h 519"/>
              <a:gd name="T40" fmla="*/ 132 w 458"/>
              <a:gd name="T41" fmla="*/ 265 h 519"/>
              <a:gd name="T42" fmla="*/ 192 w 458"/>
              <a:gd name="T43" fmla="*/ 253 h 519"/>
              <a:gd name="T44" fmla="*/ 252 w 458"/>
              <a:gd name="T45" fmla="*/ 205 h 519"/>
              <a:gd name="T46" fmla="*/ 301 w 458"/>
              <a:gd name="T47" fmla="*/ 229 h 519"/>
              <a:gd name="T48" fmla="*/ 337 w 458"/>
              <a:gd name="T49" fmla="*/ 276 h 519"/>
              <a:gd name="T50" fmla="*/ 325 w 458"/>
              <a:gd name="T51" fmla="*/ 336 h 519"/>
              <a:gd name="T52" fmla="*/ 289 w 458"/>
              <a:gd name="T53" fmla="*/ 373 h 519"/>
              <a:gd name="T54" fmla="*/ 277 w 458"/>
              <a:gd name="T55" fmla="*/ 385 h 519"/>
              <a:gd name="T56" fmla="*/ 241 w 458"/>
              <a:gd name="T57" fmla="*/ 373 h 519"/>
              <a:gd name="T58" fmla="*/ 252 w 458"/>
              <a:gd name="T59" fmla="*/ 325 h 519"/>
              <a:gd name="T60" fmla="*/ 277 w 458"/>
              <a:gd name="T61" fmla="*/ 336 h 519"/>
              <a:gd name="T62" fmla="*/ 301 w 458"/>
              <a:gd name="T63" fmla="*/ 336 h 519"/>
              <a:gd name="T64" fmla="*/ 277 w 458"/>
              <a:gd name="T65" fmla="*/ 325 h 519"/>
              <a:gd name="T66" fmla="*/ 289 w 458"/>
              <a:gd name="T67" fmla="*/ 325 h 519"/>
              <a:gd name="T68" fmla="*/ 241 w 458"/>
              <a:gd name="T69" fmla="*/ 325 h 519"/>
              <a:gd name="T70" fmla="*/ 241 w 458"/>
              <a:gd name="T71" fmla="*/ 373 h 519"/>
              <a:gd name="T72" fmla="*/ 252 w 458"/>
              <a:gd name="T73" fmla="*/ 398 h 519"/>
              <a:gd name="T74" fmla="*/ 289 w 458"/>
              <a:gd name="T75" fmla="*/ 398 h 519"/>
              <a:gd name="T76" fmla="*/ 337 w 458"/>
              <a:gd name="T77" fmla="*/ 361 h 519"/>
              <a:gd name="T78" fmla="*/ 337 w 458"/>
              <a:gd name="T79" fmla="*/ 289 h 519"/>
              <a:gd name="T80" fmla="*/ 313 w 458"/>
              <a:gd name="T81" fmla="*/ 229 h 519"/>
              <a:gd name="T82" fmla="*/ 241 w 458"/>
              <a:gd name="T83" fmla="*/ 205 h 519"/>
              <a:gd name="T84" fmla="*/ 192 w 458"/>
              <a:gd name="T85" fmla="*/ 240 h 519"/>
              <a:gd name="T86" fmla="*/ 121 w 458"/>
              <a:gd name="T87" fmla="*/ 253 h 519"/>
              <a:gd name="T88" fmla="*/ 48 w 458"/>
              <a:gd name="T89" fmla="*/ 229 h 519"/>
              <a:gd name="T90" fmla="*/ 24 w 458"/>
              <a:gd name="T91" fmla="*/ 180 h 519"/>
              <a:gd name="T92" fmla="*/ 48 w 458"/>
              <a:gd name="T93" fmla="*/ 96 h 519"/>
              <a:gd name="T94" fmla="*/ 96 w 458"/>
              <a:gd name="T95" fmla="*/ 48 h 519"/>
              <a:gd name="T96" fmla="*/ 192 w 458"/>
              <a:gd name="T97" fmla="*/ 12 h 519"/>
              <a:gd name="T98" fmla="*/ 289 w 458"/>
              <a:gd name="T99" fmla="*/ 36 h 519"/>
              <a:gd name="T100" fmla="*/ 374 w 458"/>
              <a:gd name="T101" fmla="*/ 96 h 519"/>
              <a:gd name="T102" fmla="*/ 421 w 458"/>
              <a:gd name="T103" fmla="*/ 205 h 519"/>
              <a:gd name="T104" fmla="*/ 434 w 458"/>
              <a:gd name="T105" fmla="*/ 289 h 519"/>
              <a:gd name="T106" fmla="*/ 421 w 458"/>
              <a:gd name="T107" fmla="*/ 409 h 519"/>
              <a:gd name="T108" fmla="*/ 385 w 458"/>
              <a:gd name="T109" fmla="*/ 469 h 519"/>
              <a:gd name="T110" fmla="*/ 337 w 458"/>
              <a:gd name="T111" fmla="*/ 493 h 519"/>
              <a:gd name="T112" fmla="*/ 265 w 458"/>
              <a:gd name="T113" fmla="*/ 469 h 519"/>
              <a:gd name="T114" fmla="*/ 192 w 458"/>
              <a:gd name="T115" fmla="*/ 398 h 519"/>
              <a:gd name="T116" fmla="*/ 192 w 458"/>
              <a:gd name="T117" fmla="*/ 336 h 519"/>
              <a:gd name="T118" fmla="*/ 205 w 458"/>
              <a:gd name="T119" fmla="*/ 276 h 519"/>
              <a:gd name="T120" fmla="*/ 241 w 458"/>
              <a:gd name="T121" fmla="*/ 253 h 519"/>
              <a:gd name="T122" fmla="*/ 289 w 458"/>
              <a:gd name="T123" fmla="*/ 276 h 519"/>
              <a:gd name="T124" fmla="*/ 289 w 458"/>
              <a:gd name="T125" fmla="*/ 325 h 51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458"/>
              <a:gd name="T190" fmla="*/ 0 h 519"/>
              <a:gd name="T191" fmla="*/ 458 w 458"/>
              <a:gd name="T192" fmla="*/ 519 h 519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458" h="519">
                <a:moveTo>
                  <a:pt x="301" y="325"/>
                </a:moveTo>
                <a:lnTo>
                  <a:pt x="301" y="325"/>
                </a:lnTo>
                <a:lnTo>
                  <a:pt x="301" y="313"/>
                </a:lnTo>
                <a:lnTo>
                  <a:pt x="301" y="301"/>
                </a:lnTo>
                <a:lnTo>
                  <a:pt x="289" y="289"/>
                </a:lnTo>
                <a:lnTo>
                  <a:pt x="289" y="276"/>
                </a:lnTo>
                <a:lnTo>
                  <a:pt x="277" y="265"/>
                </a:lnTo>
                <a:lnTo>
                  <a:pt x="277" y="253"/>
                </a:lnTo>
                <a:lnTo>
                  <a:pt x="265" y="253"/>
                </a:lnTo>
                <a:lnTo>
                  <a:pt x="252" y="240"/>
                </a:lnTo>
                <a:lnTo>
                  <a:pt x="241" y="240"/>
                </a:lnTo>
                <a:lnTo>
                  <a:pt x="229" y="240"/>
                </a:lnTo>
                <a:lnTo>
                  <a:pt x="217" y="240"/>
                </a:lnTo>
                <a:lnTo>
                  <a:pt x="205" y="253"/>
                </a:lnTo>
                <a:lnTo>
                  <a:pt x="192" y="265"/>
                </a:lnTo>
                <a:lnTo>
                  <a:pt x="192" y="276"/>
                </a:lnTo>
                <a:lnTo>
                  <a:pt x="192" y="289"/>
                </a:lnTo>
                <a:lnTo>
                  <a:pt x="181" y="313"/>
                </a:lnTo>
                <a:lnTo>
                  <a:pt x="181" y="325"/>
                </a:lnTo>
                <a:lnTo>
                  <a:pt x="168" y="336"/>
                </a:lnTo>
                <a:lnTo>
                  <a:pt x="168" y="349"/>
                </a:lnTo>
                <a:lnTo>
                  <a:pt x="168" y="361"/>
                </a:lnTo>
                <a:lnTo>
                  <a:pt x="181" y="373"/>
                </a:lnTo>
                <a:lnTo>
                  <a:pt x="181" y="385"/>
                </a:lnTo>
                <a:lnTo>
                  <a:pt x="181" y="398"/>
                </a:lnTo>
                <a:lnTo>
                  <a:pt x="192" y="421"/>
                </a:lnTo>
                <a:lnTo>
                  <a:pt x="192" y="433"/>
                </a:lnTo>
                <a:lnTo>
                  <a:pt x="205" y="445"/>
                </a:lnTo>
                <a:lnTo>
                  <a:pt x="205" y="458"/>
                </a:lnTo>
                <a:lnTo>
                  <a:pt x="217" y="469"/>
                </a:lnTo>
                <a:lnTo>
                  <a:pt x="229" y="469"/>
                </a:lnTo>
                <a:lnTo>
                  <a:pt x="241" y="481"/>
                </a:lnTo>
                <a:lnTo>
                  <a:pt x="252" y="493"/>
                </a:lnTo>
                <a:lnTo>
                  <a:pt x="265" y="505"/>
                </a:lnTo>
                <a:lnTo>
                  <a:pt x="289" y="518"/>
                </a:lnTo>
                <a:lnTo>
                  <a:pt x="301" y="518"/>
                </a:lnTo>
                <a:lnTo>
                  <a:pt x="313" y="518"/>
                </a:lnTo>
                <a:lnTo>
                  <a:pt x="325" y="518"/>
                </a:lnTo>
                <a:lnTo>
                  <a:pt x="337" y="518"/>
                </a:lnTo>
                <a:lnTo>
                  <a:pt x="350" y="518"/>
                </a:lnTo>
                <a:lnTo>
                  <a:pt x="361" y="505"/>
                </a:lnTo>
                <a:lnTo>
                  <a:pt x="374" y="505"/>
                </a:lnTo>
                <a:lnTo>
                  <a:pt x="385" y="493"/>
                </a:lnTo>
                <a:lnTo>
                  <a:pt x="397" y="481"/>
                </a:lnTo>
                <a:lnTo>
                  <a:pt x="410" y="469"/>
                </a:lnTo>
                <a:lnTo>
                  <a:pt x="421" y="469"/>
                </a:lnTo>
                <a:lnTo>
                  <a:pt x="421" y="458"/>
                </a:lnTo>
                <a:lnTo>
                  <a:pt x="434" y="458"/>
                </a:lnTo>
                <a:lnTo>
                  <a:pt x="434" y="445"/>
                </a:lnTo>
                <a:lnTo>
                  <a:pt x="434" y="433"/>
                </a:lnTo>
                <a:lnTo>
                  <a:pt x="434" y="421"/>
                </a:lnTo>
                <a:lnTo>
                  <a:pt x="445" y="385"/>
                </a:lnTo>
                <a:lnTo>
                  <a:pt x="445" y="373"/>
                </a:lnTo>
                <a:lnTo>
                  <a:pt x="445" y="361"/>
                </a:lnTo>
                <a:lnTo>
                  <a:pt x="457" y="349"/>
                </a:lnTo>
                <a:lnTo>
                  <a:pt x="457" y="325"/>
                </a:lnTo>
                <a:lnTo>
                  <a:pt x="457" y="313"/>
                </a:lnTo>
                <a:lnTo>
                  <a:pt x="457" y="289"/>
                </a:lnTo>
                <a:lnTo>
                  <a:pt x="457" y="276"/>
                </a:lnTo>
                <a:lnTo>
                  <a:pt x="445" y="276"/>
                </a:lnTo>
                <a:lnTo>
                  <a:pt x="445" y="253"/>
                </a:lnTo>
                <a:lnTo>
                  <a:pt x="445" y="229"/>
                </a:lnTo>
                <a:lnTo>
                  <a:pt x="434" y="216"/>
                </a:lnTo>
                <a:lnTo>
                  <a:pt x="434" y="205"/>
                </a:lnTo>
                <a:lnTo>
                  <a:pt x="434" y="192"/>
                </a:lnTo>
                <a:lnTo>
                  <a:pt x="434" y="180"/>
                </a:lnTo>
                <a:lnTo>
                  <a:pt x="421" y="169"/>
                </a:lnTo>
                <a:lnTo>
                  <a:pt x="421" y="156"/>
                </a:lnTo>
                <a:lnTo>
                  <a:pt x="421" y="145"/>
                </a:lnTo>
                <a:lnTo>
                  <a:pt x="410" y="132"/>
                </a:lnTo>
                <a:lnTo>
                  <a:pt x="397" y="120"/>
                </a:lnTo>
                <a:lnTo>
                  <a:pt x="385" y="96"/>
                </a:lnTo>
                <a:lnTo>
                  <a:pt x="385" y="84"/>
                </a:lnTo>
                <a:lnTo>
                  <a:pt x="374" y="84"/>
                </a:lnTo>
                <a:lnTo>
                  <a:pt x="361" y="72"/>
                </a:lnTo>
                <a:lnTo>
                  <a:pt x="350" y="60"/>
                </a:lnTo>
                <a:lnTo>
                  <a:pt x="337" y="48"/>
                </a:lnTo>
                <a:lnTo>
                  <a:pt x="325" y="36"/>
                </a:lnTo>
                <a:lnTo>
                  <a:pt x="313" y="36"/>
                </a:lnTo>
                <a:lnTo>
                  <a:pt x="289" y="24"/>
                </a:lnTo>
                <a:lnTo>
                  <a:pt x="265" y="12"/>
                </a:lnTo>
                <a:lnTo>
                  <a:pt x="252" y="12"/>
                </a:lnTo>
                <a:lnTo>
                  <a:pt x="241" y="0"/>
                </a:lnTo>
                <a:lnTo>
                  <a:pt x="217" y="0"/>
                </a:lnTo>
                <a:lnTo>
                  <a:pt x="192" y="0"/>
                </a:lnTo>
                <a:lnTo>
                  <a:pt x="168" y="0"/>
                </a:lnTo>
                <a:lnTo>
                  <a:pt x="145" y="12"/>
                </a:lnTo>
                <a:lnTo>
                  <a:pt x="132" y="12"/>
                </a:lnTo>
                <a:lnTo>
                  <a:pt x="121" y="24"/>
                </a:lnTo>
                <a:lnTo>
                  <a:pt x="108" y="24"/>
                </a:lnTo>
                <a:lnTo>
                  <a:pt x="96" y="36"/>
                </a:lnTo>
                <a:lnTo>
                  <a:pt x="85" y="36"/>
                </a:lnTo>
                <a:lnTo>
                  <a:pt x="72" y="36"/>
                </a:lnTo>
                <a:lnTo>
                  <a:pt x="61" y="48"/>
                </a:lnTo>
                <a:lnTo>
                  <a:pt x="48" y="60"/>
                </a:lnTo>
                <a:lnTo>
                  <a:pt x="48" y="72"/>
                </a:lnTo>
                <a:lnTo>
                  <a:pt x="36" y="84"/>
                </a:lnTo>
                <a:lnTo>
                  <a:pt x="24" y="96"/>
                </a:lnTo>
                <a:lnTo>
                  <a:pt x="24" y="109"/>
                </a:lnTo>
                <a:lnTo>
                  <a:pt x="12" y="120"/>
                </a:lnTo>
                <a:lnTo>
                  <a:pt x="12" y="132"/>
                </a:lnTo>
                <a:lnTo>
                  <a:pt x="0" y="145"/>
                </a:lnTo>
                <a:lnTo>
                  <a:pt x="0" y="156"/>
                </a:lnTo>
                <a:lnTo>
                  <a:pt x="0" y="169"/>
                </a:lnTo>
                <a:lnTo>
                  <a:pt x="0" y="180"/>
                </a:lnTo>
                <a:lnTo>
                  <a:pt x="0" y="192"/>
                </a:lnTo>
                <a:lnTo>
                  <a:pt x="12" y="192"/>
                </a:lnTo>
                <a:lnTo>
                  <a:pt x="12" y="205"/>
                </a:lnTo>
                <a:lnTo>
                  <a:pt x="12" y="216"/>
                </a:lnTo>
                <a:lnTo>
                  <a:pt x="24" y="229"/>
                </a:lnTo>
                <a:lnTo>
                  <a:pt x="36" y="229"/>
                </a:lnTo>
                <a:lnTo>
                  <a:pt x="48" y="229"/>
                </a:lnTo>
                <a:lnTo>
                  <a:pt x="48" y="240"/>
                </a:lnTo>
                <a:lnTo>
                  <a:pt x="61" y="240"/>
                </a:lnTo>
                <a:lnTo>
                  <a:pt x="72" y="253"/>
                </a:lnTo>
                <a:lnTo>
                  <a:pt x="96" y="253"/>
                </a:lnTo>
                <a:lnTo>
                  <a:pt x="108" y="265"/>
                </a:lnTo>
                <a:lnTo>
                  <a:pt x="132" y="265"/>
                </a:lnTo>
                <a:lnTo>
                  <a:pt x="145" y="265"/>
                </a:lnTo>
                <a:lnTo>
                  <a:pt x="156" y="253"/>
                </a:lnTo>
                <a:lnTo>
                  <a:pt x="168" y="253"/>
                </a:lnTo>
                <a:lnTo>
                  <a:pt x="181" y="253"/>
                </a:lnTo>
                <a:lnTo>
                  <a:pt x="192" y="253"/>
                </a:lnTo>
                <a:lnTo>
                  <a:pt x="205" y="240"/>
                </a:lnTo>
                <a:lnTo>
                  <a:pt x="217" y="229"/>
                </a:lnTo>
                <a:lnTo>
                  <a:pt x="229" y="229"/>
                </a:lnTo>
                <a:lnTo>
                  <a:pt x="229" y="216"/>
                </a:lnTo>
                <a:lnTo>
                  <a:pt x="241" y="216"/>
                </a:lnTo>
                <a:lnTo>
                  <a:pt x="241" y="205"/>
                </a:lnTo>
                <a:lnTo>
                  <a:pt x="252" y="205"/>
                </a:lnTo>
                <a:lnTo>
                  <a:pt x="265" y="205"/>
                </a:lnTo>
                <a:lnTo>
                  <a:pt x="277" y="205"/>
                </a:lnTo>
                <a:lnTo>
                  <a:pt x="289" y="216"/>
                </a:lnTo>
                <a:lnTo>
                  <a:pt x="289" y="229"/>
                </a:lnTo>
                <a:lnTo>
                  <a:pt x="301" y="229"/>
                </a:lnTo>
                <a:lnTo>
                  <a:pt x="313" y="229"/>
                </a:lnTo>
                <a:lnTo>
                  <a:pt x="313" y="240"/>
                </a:lnTo>
                <a:lnTo>
                  <a:pt x="325" y="240"/>
                </a:lnTo>
                <a:lnTo>
                  <a:pt x="325" y="253"/>
                </a:lnTo>
                <a:lnTo>
                  <a:pt x="325" y="265"/>
                </a:lnTo>
                <a:lnTo>
                  <a:pt x="325" y="276"/>
                </a:lnTo>
                <a:lnTo>
                  <a:pt x="337" y="276"/>
                </a:lnTo>
                <a:lnTo>
                  <a:pt x="337" y="289"/>
                </a:lnTo>
                <a:lnTo>
                  <a:pt x="337" y="301"/>
                </a:lnTo>
                <a:lnTo>
                  <a:pt x="337" y="313"/>
                </a:lnTo>
                <a:lnTo>
                  <a:pt x="337" y="325"/>
                </a:lnTo>
                <a:lnTo>
                  <a:pt x="325" y="325"/>
                </a:lnTo>
                <a:lnTo>
                  <a:pt x="325" y="336"/>
                </a:lnTo>
                <a:lnTo>
                  <a:pt x="325" y="349"/>
                </a:lnTo>
                <a:lnTo>
                  <a:pt x="313" y="361"/>
                </a:lnTo>
                <a:lnTo>
                  <a:pt x="301" y="373"/>
                </a:lnTo>
                <a:lnTo>
                  <a:pt x="289" y="373"/>
                </a:lnTo>
                <a:lnTo>
                  <a:pt x="289" y="385"/>
                </a:lnTo>
                <a:lnTo>
                  <a:pt x="277" y="385"/>
                </a:lnTo>
                <a:lnTo>
                  <a:pt x="265" y="385"/>
                </a:lnTo>
                <a:lnTo>
                  <a:pt x="252" y="373"/>
                </a:lnTo>
                <a:lnTo>
                  <a:pt x="241" y="373"/>
                </a:lnTo>
                <a:lnTo>
                  <a:pt x="241" y="361"/>
                </a:lnTo>
                <a:lnTo>
                  <a:pt x="241" y="349"/>
                </a:lnTo>
                <a:lnTo>
                  <a:pt x="241" y="336"/>
                </a:lnTo>
                <a:lnTo>
                  <a:pt x="252" y="336"/>
                </a:lnTo>
                <a:lnTo>
                  <a:pt x="252" y="325"/>
                </a:lnTo>
                <a:lnTo>
                  <a:pt x="265" y="325"/>
                </a:lnTo>
                <a:lnTo>
                  <a:pt x="277" y="336"/>
                </a:lnTo>
                <a:lnTo>
                  <a:pt x="289" y="336"/>
                </a:lnTo>
                <a:lnTo>
                  <a:pt x="301" y="336"/>
                </a:lnTo>
                <a:lnTo>
                  <a:pt x="301" y="325"/>
                </a:lnTo>
                <a:lnTo>
                  <a:pt x="289" y="325"/>
                </a:lnTo>
                <a:lnTo>
                  <a:pt x="277" y="325"/>
                </a:lnTo>
                <a:lnTo>
                  <a:pt x="289" y="325"/>
                </a:lnTo>
                <a:lnTo>
                  <a:pt x="277" y="325"/>
                </a:lnTo>
                <a:lnTo>
                  <a:pt x="265" y="313"/>
                </a:lnTo>
                <a:lnTo>
                  <a:pt x="252" y="325"/>
                </a:lnTo>
                <a:lnTo>
                  <a:pt x="241" y="325"/>
                </a:lnTo>
                <a:lnTo>
                  <a:pt x="241" y="336"/>
                </a:lnTo>
                <a:lnTo>
                  <a:pt x="241" y="349"/>
                </a:lnTo>
                <a:lnTo>
                  <a:pt x="241" y="361"/>
                </a:lnTo>
                <a:lnTo>
                  <a:pt x="241" y="373"/>
                </a:lnTo>
                <a:lnTo>
                  <a:pt x="241" y="385"/>
                </a:lnTo>
                <a:lnTo>
                  <a:pt x="252" y="398"/>
                </a:lnTo>
                <a:lnTo>
                  <a:pt x="265" y="398"/>
                </a:lnTo>
                <a:lnTo>
                  <a:pt x="277" y="409"/>
                </a:lnTo>
                <a:lnTo>
                  <a:pt x="289" y="409"/>
                </a:lnTo>
                <a:lnTo>
                  <a:pt x="289" y="398"/>
                </a:lnTo>
                <a:lnTo>
                  <a:pt x="301" y="398"/>
                </a:lnTo>
                <a:lnTo>
                  <a:pt x="313" y="385"/>
                </a:lnTo>
                <a:lnTo>
                  <a:pt x="325" y="373"/>
                </a:lnTo>
                <a:lnTo>
                  <a:pt x="337" y="361"/>
                </a:lnTo>
                <a:lnTo>
                  <a:pt x="337" y="349"/>
                </a:lnTo>
                <a:lnTo>
                  <a:pt x="337" y="336"/>
                </a:lnTo>
                <a:lnTo>
                  <a:pt x="337" y="325"/>
                </a:lnTo>
                <a:lnTo>
                  <a:pt x="337" y="313"/>
                </a:lnTo>
                <a:lnTo>
                  <a:pt x="337" y="301"/>
                </a:lnTo>
                <a:lnTo>
                  <a:pt x="337" y="289"/>
                </a:lnTo>
                <a:lnTo>
                  <a:pt x="337" y="276"/>
                </a:lnTo>
                <a:lnTo>
                  <a:pt x="337" y="265"/>
                </a:lnTo>
                <a:lnTo>
                  <a:pt x="337" y="253"/>
                </a:lnTo>
                <a:lnTo>
                  <a:pt x="325" y="240"/>
                </a:lnTo>
                <a:lnTo>
                  <a:pt x="313" y="229"/>
                </a:lnTo>
                <a:lnTo>
                  <a:pt x="301" y="229"/>
                </a:lnTo>
                <a:lnTo>
                  <a:pt x="289" y="216"/>
                </a:lnTo>
                <a:lnTo>
                  <a:pt x="289" y="205"/>
                </a:lnTo>
                <a:lnTo>
                  <a:pt x="277" y="205"/>
                </a:lnTo>
                <a:lnTo>
                  <a:pt x="265" y="205"/>
                </a:lnTo>
                <a:lnTo>
                  <a:pt x="252" y="205"/>
                </a:lnTo>
                <a:lnTo>
                  <a:pt x="241" y="205"/>
                </a:lnTo>
                <a:lnTo>
                  <a:pt x="229" y="216"/>
                </a:lnTo>
                <a:lnTo>
                  <a:pt x="217" y="229"/>
                </a:lnTo>
                <a:lnTo>
                  <a:pt x="192" y="240"/>
                </a:lnTo>
                <a:lnTo>
                  <a:pt x="181" y="253"/>
                </a:lnTo>
                <a:lnTo>
                  <a:pt x="168" y="253"/>
                </a:lnTo>
                <a:lnTo>
                  <a:pt x="156" y="253"/>
                </a:lnTo>
                <a:lnTo>
                  <a:pt x="145" y="253"/>
                </a:lnTo>
                <a:lnTo>
                  <a:pt x="132" y="253"/>
                </a:lnTo>
                <a:lnTo>
                  <a:pt x="121" y="253"/>
                </a:lnTo>
                <a:lnTo>
                  <a:pt x="108" y="253"/>
                </a:lnTo>
                <a:lnTo>
                  <a:pt x="96" y="240"/>
                </a:lnTo>
                <a:lnTo>
                  <a:pt x="85" y="240"/>
                </a:lnTo>
                <a:lnTo>
                  <a:pt x="72" y="240"/>
                </a:lnTo>
                <a:lnTo>
                  <a:pt x="61" y="229"/>
                </a:lnTo>
                <a:lnTo>
                  <a:pt x="48" y="229"/>
                </a:lnTo>
                <a:lnTo>
                  <a:pt x="48" y="216"/>
                </a:lnTo>
                <a:lnTo>
                  <a:pt x="36" y="205"/>
                </a:lnTo>
                <a:lnTo>
                  <a:pt x="36" y="192"/>
                </a:lnTo>
                <a:lnTo>
                  <a:pt x="24" y="192"/>
                </a:lnTo>
                <a:lnTo>
                  <a:pt x="24" y="180"/>
                </a:lnTo>
                <a:lnTo>
                  <a:pt x="36" y="156"/>
                </a:lnTo>
                <a:lnTo>
                  <a:pt x="36" y="132"/>
                </a:lnTo>
                <a:lnTo>
                  <a:pt x="36" y="120"/>
                </a:lnTo>
                <a:lnTo>
                  <a:pt x="48" y="109"/>
                </a:lnTo>
                <a:lnTo>
                  <a:pt x="48" y="96"/>
                </a:lnTo>
                <a:lnTo>
                  <a:pt x="48" y="84"/>
                </a:lnTo>
                <a:lnTo>
                  <a:pt x="61" y="84"/>
                </a:lnTo>
                <a:lnTo>
                  <a:pt x="72" y="60"/>
                </a:lnTo>
                <a:lnTo>
                  <a:pt x="85" y="48"/>
                </a:lnTo>
                <a:lnTo>
                  <a:pt x="96" y="48"/>
                </a:lnTo>
                <a:lnTo>
                  <a:pt x="96" y="36"/>
                </a:lnTo>
                <a:lnTo>
                  <a:pt x="108" y="36"/>
                </a:lnTo>
                <a:lnTo>
                  <a:pt x="121" y="36"/>
                </a:lnTo>
                <a:lnTo>
                  <a:pt x="145" y="24"/>
                </a:lnTo>
                <a:lnTo>
                  <a:pt x="156" y="24"/>
                </a:lnTo>
                <a:lnTo>
                  <a:pt x="181" y="12"/>
                </a:lnTo>
                <a:lnTo>
                  <a:pt x="192" y="12"/>
                </a:lnTo>
                <a:lnTo>
                  <a:pt x="217" y="12"/>
                </a:lnTo>
                <a:lnTo>
                  <a:pt x="241" y="12"/>
                </a:lnTo>
                <a:lnTo>
                  <a:pt x="265" y="24"/>
                </a:lnTo>
                <a:lnTo>
                  <a:pt x="289" y="24"/>
                </a:lnTo>
                <a:lnTo>
                  <a:pt x="289" y="36"/>
                </a:lnTo>
                <a:lnTo>
                  <a:pt x="301" y="36"/>
                </a:lnTo>
                <a:lnTo>
                  <a:pt x="325" y="48"/>
                </a:lnTo>
                <a:lnTo>
                  <a:pt x="337" y="48"/>
                </a:lnTo>
                <a:lnTo>
                  <a:pt x="337" y="60"/>
                </a:lnTo>
                <a:lnTo>
                  <a:pt x="350" y="72"/>
                </a:lnTo>
                <a:lnTo>
                  <a:pt x="361" y="84"/>
                </a:lnTo>
                <a:lnTo>
                  <a:pt x="374" y="96"/>
                </a:lnTo>
                <a:lnTo>
                  <a:pt x="385" y="109"/>
                </a:lnTo>
                <a:lnTo>
                  <a:pt x="385" y="120"/>
                </a:lnTo>
                <a:lnTo>
                  <a:pt x="397" y="132"/>
                </a:lnTo>
                <a:lnTo>
                  <a:pt x="410" y="145"/>
                </a:lnTo>
                <a:lnTo>
                  <a:pt x="410" y="180"/>
                </a:lnTo>
                <a:lnTo>
                  <a:pt x="421" y="180"/>
                </a:lnTo>
                <a:lnTo>
                  <a:pt x="421" y="205"/>
                </a:lnTo>
                <a:lnTo>
                  <a:pt x="434" y="216"/>
                </a:lnTo>
                <a:lnTo>
                  <a:pt x="434" y="229"/>
                </a:lnTo>
                <a:lnTo>
                  <a:pt x="434" y="240"/>
                </a:lnTo>
                <a:lnTo>
                  <a:pt x="434" y="253"/>
                </a:lnTo>
                <a:lnTo>
                  <a:pt x="434" y="265"/>
                </a:lnTo>
                <a:lnTo>
                  <a:pt x="434" y="276"/>
                </a:lnTo>
                <a:lnTo>
                  <a:pt x="434" y="289"/>
                </a:lnTo>
                <a:lnTo>
                  <a:pt x="434" y="313"/>
                </a:lnTo>
                <a:lnTo>
                  <a:pt x="434" y="325"/>
                </a:lnTo>
                <a:lnTo>
                  <a:pt x="434" y="349"/>
                </a:lnTo>
                <a:lnTo>
                  <a:pt x="434" y="361"/>
                </a:lnTo>
                <a:lnTo>
                  <a:pt x="434" y="373"/>
                </a:lnTo>
                <a:lnTo>
                  <a:pt x="421" y="409"/>
                </a:lnTo>
                <a:lnTo>
                  <a:pt x="421" y="421"/>
                </a:lnTo>
                <a:lnTo>
                  <a:pt x="421" y="433"/>
                </a:lnTo>
                <a:lnTo>
                  <a:pt x="410" y="433"/>
                </a:lnTo>
                <a:lnTo>
                  <a:pt x="410" y="445"/>
                </a:lnTo>
                <a:lnTo>
                  <a:pt x="397" y="458"/>
                </a:lnTo>
                <a:lnTo>
                  <a:pt x="385" y="469"/>
                </a:lnTo>
                <a:lnTo>
                  <a:pt x="374" y="469"/>
                </a:lnTo>
                <a:lnTo>
                  <a:pt x="361" y="481"/>
                </a:lnTo>
                <a:lnTo>
                  <a:pt x="350" y="481"/>
                </a:lnTo>
                <a:lnTo>
                  <a:pt x="350" y="493"/>
                </a:lnTo>
                <a:lnTo>
                  <a:pt x="337" y="493"/>
                </a:lnTo>
                <a:lnTo>
                  <a:pt x="325" y="493"/>
                </a:lnTo>
                <a:lnTo>
                  <a:pt x="301" y="493"/>
                </a:lnTo>
                <a:lnTo>
                  <a:pt x="289" y="493"/>
                </a:lnTo>
                <a:lnTo>
                  <a:pt x="277" y="481"/>
                </a:lnTo>
                <a:lnTo>
                  <a:pt x="265" y="469"/>
                </a:lnTo>
                <a:lnTo>
                  <a:pt x="241" y="469"/>
                </a:lnTo>
                <a:lnTo>
                  <a:pt x="229" y="458"/>
                </a:lnTo>
                <a:lnTo>
                  <a:pt x="217" y="433"/>
                </a:lnTo>
                <a:lnTo>
                  <a:pt x="205" y="421"/>
                </a:lnTo>
                <a:lnTo>
                  <a:pt x="192" y="398"/>
                </a:lnTo>
                <a:lnTo>
                  <a:pt x="192" y="385"/>
                </a:lnTo>
                <a:lnTo>
                  <a:pt x="192" y="373"/>
                </a:lnTo>
                <a:lnTo>
                  <a:pt x="192" y="361"/>
                </a:lnTo>
                <a:lnTo>
                  <a:pt x="192" y="349"/>
                </a:lnTo>
                <a:lnTo>
                  <a:pt x="192" y="336"/>
                </a:lnTo>
                <a:lnTo>
                  <a:pt x="192" y="325"/>
                </a:lnTo>
                <a:lnTo>
                  <a:pt x="192" y="313"/>
                </a:lnTo>
                <a:lnTo>
                  <a:pt x="192" y="301"/>
                </a:lnTo>
                <a:lnTo>
                  <a:pt x="192" y="289"/>
                </a:lnTo>
                <a:lnTo>
                  <a:pt x="192" y="276"/>
                </a:lnTo>
                <a:lnTo>
                  <a:pt x="205" y="276"/>
                </a:lnTo>
                <a:lnTo>
                  <a:pt x="217" y="265"/>
                </a:lnTo>
                <a:lnTo>
                  <a:pt x="229" y="253"/>
                </a:lnTo>
                <a:lnTo>
                  <a:pt x="241" y="253"/>
                </a:lnTo>
                <a:lnTo>
                  <a:pt x="252" y="253"/>
                </a:lnTo>
                <a:lnTo>
                  <a:pt x="265" y="265"/>
                </a:lnTo>
                <a:lnTo>
                  <a:pt x="277" y="276"/>
                </a:lnTo>
                <a:lnTo>
                  <a:pt x="289" y="276"/>
                </a:lnTo>
                <a:lnTo>
                  <a:pt x="289" y="289"/>
                </a:lnTo>
                <a:lnTo>
                  <a:pt x="289" y="301"/>
                </a:lnTo>
                <a:lnTo>
                  <a:pt x="289" y="313"/>
                </a:lnTo>
                <a:lnTo>
                  <a:pt x="289" y="325"/>
                </a:lnTo>
                <a:lnTo>
                  <a:pt x="301" y="325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55" name="Freeform 166"/>
          <p:cNvSpPr>
            <a:spLocks/>
          </p:cNvSpPr>
          <p:nvPr/>
        </p:nvSpPr>
        <p:spPr bwMode="auto">
          <a:xfrm>
            <a:off x="7575550" y="2776538"/>
            <a:ext cx="823913" cy="860425"/>
          </a:xfrm>
          <a:custGeom>
            <a:avLst/>
            <a:gdLst>
              <a:gd name="T0" fmla="*/ 518 w 519"/>
              <a:gd name="T1" fmla="*/ 217 h 542"/>
              <a:gd name="T2" fmla="*/ 493 w 519"/>
              <a:gd name="T3" fmla="*/ 120 h 542"/>
              <a:gd name="T4" fmla="*/ 433 w 519"/>
              <a:gd name="T5" fmla="*/ 48 h 542"/>
              <a:gd name="T6" fmla="*/ 289 w 519"/>
              <a:gd name="T7" fmla="*/ 0 h 542"/>
              <a:gd name="T8" fmla="*/ 193 w 519"/>
              <a:gd name="T9" fmla="*/ 35 h 542"/>
              <a:gd name="T10" fmla="*/ 120 w 519"/>
              <a:gd name="T11" fmla="*/ 84 h 542"/>
              <a:gd name="T12" fmla="*/ 48 w 519"/>
              <a:gd name="T13" fmla="*/ 192 h 542"/>
              <a:gd name="T14" fmla="*/ 0 w 519"/>
              <a:gd name="T15" fmla="*/ 337 h 542"/>
              <a:gd name="T16" fmla="*/ 24 w 519"/>
              <a:gd name="T17" fmla="*/ 457 h 542"/>
              <a:gd name="T18" fmla="*/ 84 w 519"/>
              <a:gd name="T19" fmla="*/ 529 h 542"/>
              <a:gd name="T20" fmla="*/ 157 w 519"/>
              <a:gd name="T21" fmla="*/ 541 h 542"/>
              <a:gd name="T22" fmla="*/ 229 w 519"/>
              <a:gd name="T23" fmla="*/ 529 h 542"/>
              <a:gd name="T24" fmla="*/ 265 w 519"/>
              <a:gd name="T25" fmla="*/ 457 h 542"/>
              <a:gd name="T26" fmla="*/ 277 w 519"/>
              <a:gd name="T27" fmla="*/ 384 h 542"/>
              <a:gd name="T28" fmla="*/ 241 w 519"/>
              <a:gd name="T29" fmla="*/ 324 h 542"/>
              <a:gd name="T30" fmla="*/ 193 w 519"/>
              <a:gd name="T31" fmla="*/ 277 h 542"/>
              <a:gd name="T32" fmla="*/ 144 w 519"/>
              <a:gd name="T33" fmla="*/ 264 h 542"/>
              <a:gd name="T34" fmla="*/ 97 w 519"/>
              <a:gd name="T35" fmla="*/ 313 h 542"/>
              <a:gd name="T36" fmla="*/ 97 w 519"/>
              <a:gd name="T37" fmla="*/ 384 h 542"/>
              <a:gd name="T38" fmla="*/ 144 w 519"/>
              <a:gd name="T39" fmla="*/ 373 h 542"/>
              <a:gd name="T40" fmla="*/ 157 w 519"/>
              <a:gd name="T41" fmla="*/ 373 h 542"/>
              <a:gd name="T42" fmla="*/ 157 w 519"/>
              <a:gd name="T43" fmla="*/ 409 h 542"/>
              <a:gd name="T44" fmla="*/ 120 w 519"/>
              <a:gd name="T45" fmla="*/ 397 h 542"/>
              <a:gd name="T46" fmla="*/ 97 w 519"/>
              <a:gd name="T47" fmla="*/ 300 h 542"/>
              <a:gd name="T48" fmla="*/ 144 w 519"/>
              <a:gd name="T49" fmla="*/ 240 h 542"/>
              <a:gd name="T50" fmla="*/ 204 w 519"/>
              <a:gd name="T51" fmla="*/ 240 h 542"/>
              <a:gd name="T52" fmla="*/ 265 w 519"/>
              <a:gd name="T53" fmla="*/ 288 h 542"/>
              <a:gd name="T54" fmla="*/ 313 w 519"/>
              <a:gd name="T55" fmla="*/ 348 h 542"/>
              <a:gd name="T56" fmla="*/ 409 w 519"/>
              <a:gd name="T57" fmla="*/ 337 h 542"/>
              <a:gd name="T58" fmla="*/ 482 w 519"/>
              <a:gd name="T59" fmla="*/ 313 h 542"/>
              <a:gd name="T60" fmla="*/ 398 w 519"/>
              <a:gd name="T61" fmla="*/ 337 h 542"/>
              <a:gd name="T62" fmla="*/ 302 w 519"/>
              <a:gd name="T63" fmla="*/ 313 h 542"/>
              <a:gd name="T64" fmla="*/ 277 w 519"/>
              <a:gd name="T65" fmla="*/ 264 h 542"/>
              <a:gd name="T66" fmla="*/ 204 w 519"/>
              <a:gd name="T67" fmla="*/ 217 h 542"/>
              <a:gd name="T68" fmla="*/ 144 w 519"/>
              <a:gd name="T69" fmla="*/ 228 h 542"/>
              <a:gd name="T70" fmla="*/ 97 w 519"/>
              <a:gd name="T71" fmla="*/ 288 h 542"/>
              <a:gd name="T72" fmla="*/ 84 w 519"/>
              <a:gd name="T73" fmla="*/ 373 h 542"/>
              <a:gd name="T74" fmla="*/ 120 w 519"/>
              <a:gd name="T75" fmla="*/ 433 h 542"/>
              <a:gd name="T76" fmla="*/ 181 w 519"/>
              <a:gd name="T77" fmla="*/ 421 h 542"/>
              <a:gd name="T78" fmla="*/ 181 w 519"/>
              <a:gd name="T79" fmla="*/ 384 h 542"/>
              <a:gd name="T80" fmla="*/ 157 w 519"/>
              <a:gd name="T81" fmla="*/ 348 h 542"/>
              <a:gd name="T82" fmla="*/ 144 w 519"/>
              <a:gd name="T83" fmla="*/ 361 h 542"/>
              <a:gd name="T84" fmla="*/ 120 w 519"/>
              <a:gd name="T85" fmla="*/ 384 h 542"/>
              <a:gd name="T86" fmla="*/ 97 w 519"/>
              <a:gd name="T87" fmla="*/ 337 h 542"/>
              <a:gd name="T88" fmla="*/ 144 w 519"/>
              <a:gd name="T89" fmla="*/ 288 h 542"/>
              <a:gd name="T90" fmla="*/ 193 w 519"/>
              <a:gd name="T91" fmla="*/ 300 h 542"/>
              <a:gd name="T92" fmla="*/ 241 w 519"/>
              <a:gd name="T93" fmla="*/ 373 h 542"/>
              <a:gd name="T94" fmla="*/ 241 w 519"/>
              <a:gd name="T95" fmla="*/ 444 h 542"/>
              <a:gd name="T96" fmla="*/ 204 w 519"/>
              <a:gd name="T97" fmla="*/ 506 h 542"/>
              <a:gd name="T98" fmla="*/ 133 w 519"/>
              <a:gd name="T99" fmla="*/ 517 h 542"/>
              <a:gd name="T100" fmla="*/ 73 w 519"/>
              <a:gd name="T101" fmla="*/ 481 h 542"/>
              <a:gd name="T102" fmla="*/ 37 w 519"/>
              <a:gd name="T103" fmla="*/ 384 h 542"/>
              <a:gd name="T104" fmla="*/ 48 w 519"/>
              <a:gd name="T105" fmla="*/ 277 h 542"/>
              <a:gd name="T106" fmla="*/ 97 w 519"/>
              <a:gd name="T107" fmla="*/ 132 h 542"/>
              <a:gd name="T108" fmla="*/ 169 w 519"/>
              <a:gd name="T109" fmla="*/ 60 h 542"/>
              <a:gd name="T110" fmla="*/ 253 w 519"/>
              <a:gd name="T111" fmla="*/ 24 h 542"/>
              <a:gd name="T112" fmla="*/ 398 w 519"/>
              <a:gd name="T113" fmla="*/ 48 h 542"/>
              <a:gd name="T114" fmla="*/ 482 w 519"/>
              <a:gd name="T115" fmla="*/ 144 h 542"/>
              <a:gd name="T116" fmla="*/ 506 w 519"/>
              <a:gd name="T117" fmla="*/ 217 h 542"/>
              <a:gd name="T118" fmla="*/ 493 w 519"/>
              <a:gd name="T119" fmla="*/ 300 h 54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519"/>
              <a:gd name="T181" fmla="*/ 0 h 542"/>
              <a:gd name="T182" fmla="*/ 519 w 519"/>
              <a:gd name="T183" fmla="*/ 542 h 54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519" h="542">
                <a:moveTo>
                  <a:pt x="493" y="300"/>
                </a:moveTo>
                <a:lnTo>
                  <a:pt x="493" y="300"/>
                </a:lnTo>
                <a:lnTo>
                  <a:pt x="493" y="288"/>
                </a:lnTo>
                <a:lnTo>
                  <a:pt x="506" y="288"/>
                </a:lnTo>
                <a:lnTo>
                  <a:pt x="506" y="253"/>
                </a:lnTo>
                <a:lnTo>
                  <a:pt x="518" y="240"/>
                </a:lnTo>
                <a:lnTo>
                  <a:pt x="518" y="217"/>
                </a:lnTo>
                <a:lnTo>
                  <a:pt x="518" y="204"/>
                </a:lnTo>
                <a:lnTo>
                  <a:pt x="518" y="192"/>
                </a:lnTo>
                <a:lnTo>
                  <a:pt x="506" y="180"/>
                </a:lnTo>
                <a:lnTo>
                  <a:pt x="506" y="168"/>
                </a:lnTo>
                <a:lnTo>
                  <a:pt x="506" y="156"/>
                </a:lnTo>
                <a:lnTo>
                  <a:pt x="493" y="144"/>
                </a:lnTo>
                <a:lnTo>
                  <a:pt x="493" y="120"/>
                </a:lnTo>
                <a:lnTo>
                  <a:pt x="482" y="108"/>
                </a:lnTo>
                <a:lnTo>
                  <a:pt x="482" y="95"/>
                </a:lnTo>
                <a:lnTo>
                  <a:pt x="458" y="84"/>
                </a:lnTo>
                <a:lnTo>
                  <a:pt x="458" y="72"/>
                </a:lnTo>
                <a:lnTo>
                  <a:pt x="446" y="60"/>
                </a:lnTo>
                <a:lnTo>
                  <a:pt x="433" y="60"/>
                </a:lnTo>
                <a:lnTo>
                  <a:pt x="433" y="48"/>
                </a:lnTo>
                <a:lnTo>
                  <a:pt x="422" y="48"/>
                </a:lnTo>
                <a:lnTo>
                  <a:pt x="409" y="48"/>
                </a:lnTo>
                <a:lnTo>
                  <a:pt x="409" y="35"/>
                </a:lnTo>
                <a:lnTo>
                  <a:pt x="386" y="24"/>
                </a:lnTo>
                <a:lnTo>
                  <a:pt x="349" y="11"/>
                </a:lnTo>
                <a:lnTo>
                  <a:pt x="326" y="11"/>
                </a:lnTo>
                <a:lnTo>
                  <a:pt x="289" y="0"/>
                </a:lnTo>
                <a:lnTo>
                  <a:pt x="277" y="0"/>
                </a:lnTo>
                <a:lnTo>
                  <a:pt x="253" y="11"/>
                </a:lnTo>
                <a:lnTo>
                  <a:pt x="241" y="11"/>
                </a:lnTo>
                <a:lnTo>
                  <a:pt x="229" y="11"/>
                </a:lnTo>
                <a:lnTo>
                  <a:pt x="217" y="11"/>
                </a:lnTo>
                <a:lnTo>
                  <a:pt x="204" y="24"/>
                </a:lnTo>
                <a:lnTo>
                  <a:pt x="193" y="24"/>
                </a:lnTo>
                <a:lnTo>
                  <a:pt x="193" y="35"/>
                </a:lnTo>
                <a:lnTo>
                  <a:pt x="181" y="35"/>
                </a:lnTo>
                <a:lnTo>
                  <a:pt x="169" y="48"/>
                </a:lnTo>
                <a:lnTo>
                  <a:pt x="157" y="48"/>
                </a:lnTo>
                <a:lnTo>
                  <a:pt x="144" y="48"/>
                </a:lnTo>
                <a:lnTo>
                  <a:pt x="133" y="60"/>
                </a:lnTo>
                <a:lnTo>
                  <a:pt x="120" y="72"/>
                </a:lnTo>
                <a:lnTo>
                  <a:pt x="120" y="84"/>
                </a:lnTo>
                <a:lnTo>
                  <a:pt x="97" y="95"/>
                </a:lnTo>
                <a:lnTo>
                  <a:pt x="97" y="108"/>
                </a:lnTo>
                <a:lnTo>
                  <a:pt x="84" y="132"/>
                </a:lnTo>
                <a:lnTo>
                  <a:pt x="73" y="144"/>
                </a:lnTo>
                <a:lnTo>
                  <a:pt x="60" y="156"/>
                </a:lnTo>
                <a:lnTo>
                  <a:pt x="60" y="168"/>
                </a:lnTo>
                <a:lnTo>
                  <a:pt x="48" y="192"/>
                </a:lnTo>
                <a:lnTo>
                  <a:pt x="48" y="204"/>
                </a:lnTo>
                <a:lnTo>
                  <a:pt x="37" y="228"/>
                </a:lnTo>
                <a:lnTo>
                  <a:pt x="24" y="240"/>
                </a:lnTo>
                <a:lnTo>
                  <a:pt x="24" y="264"/>
                </a:lnTo>
                <a:lnTo>
                  <a:pt x="13" y="288"/>
                </a:lnTo>
                <a:lnTo>
                  <a:pt x="13" y="300"/>
                </a:lnTo>
                <a:lnTo>
                  <a:pt x="13" y="324"/>
                </a:lnTo>
                <a:lnTo>
                  <a:pt x="0" y="337"/>
                </a:lnTo>
                <a:lnTo>
                  <a:pt x="0" y="361"/>
                </a:lnTo>
                <a:lnTo>
                  <a:pt x="0" y="384"/>
                </a:lnTo>
                <a:lnTo>
                  <a:pt x="13" y="397"/>
                </a:lnTo>
                <a:lnTo>
                  <a:pt x="13" y="409"/>
                </a:lnTo>
                <a:lnTo>
                  <a:pt x="13" y="421"/>
                </a:lnTo>
                <a:lnTo>
                  <a:pt x="24" y="433"/>
                </a:lnTo>
                <a:lnTo>
                  <a:pt x="24" y="444"/>
                </a:lnTo>
                <a:lnTo>
                  <a:pt x="24" y="457"/>
                </a:lnTo>
                <a:lnTo>
                  <a:pt x="37" y="469"/>
                </a:lnTo>
                <a:lnTo>
                  <a:pt x="48" y="481"/>
                </a:lnTo>
                <a:lnTo>
                  <a:pt x="48" y="506"/>
                </a:lnTo>
                <a:lnTo>
                  <a:pt x="60" y="506"/>
                </a:lnTo>
                <a:lnTo>
                  <a:pt x="73" y="517"/>
                </a:lnTo>
                <a:lnTo>
                  <a:pt x="84" y="529"/>
                </a:lnTo>
                <a:lnTo>
                  <a:pt x="97" y="529"/>
                </a:lnTo>
                <a:lnTo>
                  <a:pt x="109" y="541"/>
                </a:lnTo>
                <a:lnTo>
                  <a:pt x="120" y="541"/>
                </a:lnTo>
                <a:lnTo>
                  <a:pt x="133" y="541"/>
                </a:lnTo>
                <a:lnTo>
                  <a:pt x="144" y="541"/>
                </a:lnTo>
                <a:lnTo>
                  <a:pt x="157" y="541"/>
                </a:lnTo>
                <a:lnTo>
                  <a:pt x="169" y="541"/>
                </a:lnTo>
                <a:lnTo>
                  <a:pt x="181" y="541"/>
                </a:lnTo>
                <a:lnTo>
                  <a:pt x="193" y="529"/>
                </a:lnTo>
                <a:lnTo>
                  <a:pt x="217" y="529"/>
                </a:lnTo>
                <a:lnTo>
                  <a:pt x="229" y="529"/>
                </a:lnTo>
                <a:lnTo>
                  <a:pt x="229" y="517"/>
                </a:lnTo>
                <a:lnTo>
                  <a:pt x="241" y="517"/>
                </a:lnTo>
                <a:lnTo>
                  <a:pt x="241" y="506"/>
                </a:lnTo>
                <a:lnTo>
                  <a:pt x="241" y="493"/>
                </a:lnTo>
                <a:lnTo>
                  <a:pt x="253" y="481"/>
                </a:lnTo>
                <a:lnTo>
                  <a:pt x="265" y="469"/>
                </a:lnTo>
                <a:lnTo>
                  <a:pt x="265" y="457"/>
                </a:lnTo>
                <a:lnTo>
                  <a:pt x="277" y="444"/>
                </a:lnTo>
                <a:lnTo>
                  <a:pt x="277" y="433"/>
                </a:lnTo>
                <a:lnTo>
                  <a:pt x="277" y="409"/>
                </a:lnTo>
                <a:lnTo>
                  <a:pt x="277" y="397"/>
                </a:lnTo>
                <a:lnTo>
                  <a:pt x="277" y="384"/>
                </a:lnTo>
                <a:lnTo>
                  <a:pt x="265" y="384"/>
                </a:lnTo>
                <a:lnTo>
                  <a:pt x="265" y="373"/>
                </a:lnTo>
                <a:lnTo>
                  <a:pt x="265" y="348"/>
                </a:lnTo>
                <a:lnTo>
                  <a:pt x="253" y="337"/>
                </a:lnTo>
                <a:lnTo>
                  <a:pt x="241" y="324"/>
                </a:lnTo>
                <a:lnTo>
                  <a:pt x="241" y="313"/>
                </a:lnTo>
                <a:lnTo>
                  <a:pt x="229" y="300"/>
                </a:lnTo>
                <a:lnTo>
                  <a:pt x="229" y="288"/>
                </a:lnTo>
                <a:lnTo>
                  <a:pt x="217" y="288"/>
                </a:lnTo>
                <a:lnTo>
                  <a:pt x="204" y="288"/>
                </a:lnTo>
                <a:lnTo>
                  <a:pt x="193" y="277"/>
                </a:lnTo>
                <a:lnTo>
                  <a:pt x="181" y="264"/>
                </a:lnTo>
                <a:lnTo>
                  <a:pt x="169" y="264"/>
                </a:lnTo>
                <a:lnTo>
                  <a:pt x="157" y="264"/>
                </a:lnTo>
                <a:lnTo>
                  <a:pt x="144" y="264"/>
                </a:lnTo>
                <a:lnTo>
                  <a:pt x="133" y="277"/>
                </a:lnTo>
                <a:lnTo>
                  <a:pt x="120" y="288"/>
                </a:lnTo>
                <a:lnTo>
                  <a:pt x="109" y="288"/>
                </a:lnTo>
                <a:lnTo>
                  <a:pt x="97" y="300"/>
                </a:lnTo>
                <a:lnTo>
                  <a:pt x="97" y="313"/>
                </a:lnTo>
                <a:lnTo>
                  <a:pt x="97" y="337"/>
                </a:lnTo>
                <a:lnTo>
                  <a:pt x="97" y="348"/>
                </a:lnTo>
                <a:lnTo>
                  <a:pt x="97" y="361"/>
                </a:lnTo>
                <a:lnTo>
                  <a:pt x="97" y="373"/>
                </a:lnTo>
                <a:lnTo>
                  <a:pt x="97" y="384"/>
                </a:lnTo>
                <a:lnTo>
                  <a:pt x="109" y="384"/>
                </a:lnTo>
                <a:lnTo>
                  <a:pt x="120" y="384"/>
                </a:lnTo>
                <a:lnTo>
                  <a:pt x="133" y="384"/>
                </a:lnTo>
                <a:lnTo>
                  <a:pt x="144" y="384"/>
                </a:lnTo>
                <a:lnTo>
                  <a:pt x="144" y="373"/>
                </a:lnTo>
                <a:lnTo>
                  <a:pt x="144" y="361"/>
                </a:lnTo>
                <a:lnTo>
                  <a:pt x="157" y="361"/>
                </a:lnTo>
                <a:lnTo>
                  <a:pt x="157" y="373"/>
                </a:lnTo>
                <a:lnTo>
                  <a:pt x="169" y="373"/>
                </a:lnTo>
                <a:lnTo>
                  <a:pt x="169" y="384"/>
                </a:lnTo>
                <a:lnTo>
                  <a:pt x="169" y="397"/>
                </a:lnTo>
                <a:lnTo>
                  <a:pt x="157" y="409"/>
                </a:lnTo>
                <a:lnTo>
                  <a:pt x="144" y="409"/>
                </a:lnTo>
                <a:lnTo>
                  <a:pt x="133" y="409"/>
                </a:lnTo>
                <a:lnTo>
                  <a:pt x="120" y="409"/>
                </a:lnTo>
                <a:lnTo>
                  <a:pt x="120" y="397"/>
                </a:lnTo>
                <a:lnTo>
                  <a:pt x="109" y="397"/>
                </a:lnTo>
                <a:lnTo>
                  <a:pt x="109" y="384"/>
                </a:lnTo>
                <a:lnTo>
                  <a:pt x="97" y="384"/>
                </a:lnTo>
                <a:lnTo>
                  <a:pt x="97" y="361"/>
                </a:lnTo>
                <a:lnTo>
                  <a:pt x="97" y="337"/>
                </a:lnTo>
                <a:lnTo>
                  <a:pt x="97" y="324"/>
                </a:lnTo>
                <a:lnTo>
                  <a:pt x="97" y="313"/>
                </a:lnTo>
                <a:lnTo>
                  <a:pt x="97" y="300"/>
                </a:lnTo>
                <a:lnTo>
                  <a:pt x="97" y="288"/>
                </a:lnTo>
                <a:lnTo>
                  <a:pt x="109" y="277"/>
                </a:lnTo>
                <a:lnTo>
                  <a:pt x="120" y="264"/>
                </a:lnTo>
                <a:lnTo>
                  <a:pt x="133" y="253"/>
                </a:lnTo>
                <a:lnTo>
                  <a:pt x="144" y="240"/>
                </a:lnTo>
                <a:lnTo>
                  <a:pt x="157" y="240"/>
                </a:lnTo>
                <a:lnTo>
                  <a:pt x="169" y="240"/>
                </a:lnTo>
                <a:lnTo>
                  <a:pt x="181" y="240"/>
                </a:lnTo>
                <a:lnTo>
                  <a:pt x="193" y="240"/>
                </a:lnTo>
                <a:lnTo>
                  <a:pt x="204" y="240"/>
                </a:lnTo>
                <a:lnTo>
                  <a:pt x="217" y="240"/>
                </a:lnTo>
                <a:lnTo>
                  <a:pt x="229" y="240"/>
                </a:lnTo>
                <a:lnTo>
                  <a:pt x="241" y="240"/>
                </a:lnTo>
                <a:lnTo>
                  <a:pt x="241" y="253"/>
                </a:lnTo>
                <a:lnTo>
                  <a:pt x="241" y="264"/>
                </a:lnTo>
                <a:lnTo>
                  <a:pt x="253" y="277"/>
                </a:lnTo>
                <a:lnTo>
                  <a:pt x="265" y="288"/>
                </a:lnTo>
                <a:lnTo>
                  <a:pt x="277" y="313"/>
                </a:lnTo>
                <a:lnTo>
                  <a:pt x="289" y="324"/>
                </a:lnTo>
                <a:lnTo>
                  <a:pt x="289" y="337"/>
                </a:lnTo>
                <a:lnTo>
                  <a:pt x="302" y="337"/>
                </a:lnTo>
                <a:lnTo>
                  <a:pt x="313" y="348"/>
                </a:lnTo>
                <a:lnTo>
                  <a:pt x="326" y="348"/>
                </a:lnTo>
                <a:lnTo>
                  <a:pt x="337" y="348"/>
                </a:lnTo>
                <a:lnTo>
                  <a:pt x="349" y="348"/>
                </a:lnTo>
                <a:lnTo>
                  <a:pt x="362" y="348"/>
                </a:lnTo>
                <a:lnTo>
                  <a:pt x="373" y="348"/>
                </a:lnTo>
                <a:lnTo>
                  <a:pt x="386" y="337"/>
                </a:lnTo>
                <a:lnTo>
                  <a:pt x="398" y="337"/>
                </a:lnTo>
                <a:lnTo>
                  <a:pt x="409" y="337"/>
                </a:lnTo>
                <a:lnTo>
                  <a:pt x="422" y="337"/>
                </a:lnTo>
                <a:lnTo>
                  <a:pt x="446" y="337"/>
                </a:lnTo>
                <a:lnTo>
                  <a:pt x="470" y="324"/>
                </a:lnTo>
                <a:lnTo>
                  <a:pt x="482" y="313"/>
                </a:lnTo>
                <a:lnTo>
                  <a:pt x="470" y="313"/>
                </a:lnTo>
                <a:lnTo>
                  <a:pt x="458" y="324"/>
                </a:lnTo>
                <a:lnTo>
                  <a:pt x="446" y="324"/>
                </a:lnTo>
                <a:lnTo>
                  <a:pt x="433" y="324"/>
                </a:lnTo>
                <a:lnTo>
                  <a:pt x="398" y="337"/>
                </a:lnTo>
                <a:lnTo>
                  <a:pt x="386" y="337"/>
                </a:lnTo>
                <a:lnTo>
                  <a:pt x="349" y="337"/>
                </a:lnTo>
                <a:lnTo>
                  <a:pt x="337" y="337"/>
                </a:lnTo>
                <a:lnTo>
                  <a:pt x="326" y="337"/>
                </a:lnTo>
                <a:lnTo>
                  <a:pt x="313" y="324"/>
                </a:lnTo>
                <a:lnTo>
                  <a:pt x="302" y="324"/>
                </a:lnTo>
                <a:lnTo>
                  <a:pt x="302" y="313"/>
                </a:lnTo>
                <a:lnTo>
                  <a:pt x="289" y="313"/>
                </a:lnTo>
                <a:lnTo>
                  <a:pt x="289" y="300"/>
                </a:lnTo>
                <a:lnTo>
                  <a:pt x="289" y="288"/>
                </a:lnTo>
                <a:lnTo>
                  <a:pt x="277" y="277"/>
                </a:lnTo>
                <a:lnTo>
                  <a:pt x="277" y="264"/>
                </a:lnTo>
                <a:lnTo>
                  <a:pt x="265" y="253"/>
                </a:lnTo>
                <a:lnTo>
                  <a:pt x="241" y="240"/>
                </a:lnTo>
                <a:lnTo>
                  <a:pt x="241" y="228"/>
                </a:lnTo>
                <a:lnTo>
                  <a:pt x="229" y="228"/>
                </a:lnTo>
                <a:lnTo>
                  <a:pt x="229" y="217"/>
                </a:lnTo>
                <a:lnTo>
                  <a:pt x="217" y="217"/>
                </a:lnTo>
                <a:lnTo>
                  <a:pt x="204" y="217"/>
                </a:lnTo>
                <a:lnTo>
                  <a:pt x="193" y="217"/>
                </a:lnTo>
                <a:lnTo>
                  <a:pt x="181" y="217"/>
                </a:lnTo>
                <a:lnTo>
                  <a:pt x="169" y="217"/>
                </a:lnTo>
                <a:lnTo>
                  <a:pt x="157" y="217"/>
                </a:lnTo>
                <a:lnTo>
                  <a:pt x="144" y="228"/>
                </a:lnTo>
                <a:lnTo>
                  <a:pt x="133" y="240"/>
                </a:lnTo>
                <a:lnTo>
                  <a:pt x="120" y="240"/>
                </a:lnTo>
                <a:lnTo>
                  <a:pt x="109" y="240"/>
                </a:lnTo>
                <a:lnTo>
                  <a:pt x="109" y="253"/>
                </a:lnTo>
                <a:lnTo>
                  <a:pt x="97" y="264"/>
                </a:lnTo>
                <a:lnTo>
                  <a:pt x="97" y="277"/>
                </a:lnTo>
                <a:lnTo>
                  <a:pt x="97" y="288"/>
                </a:lnTo>
                <a:lnTo>
                  <a:pt x="84" y="288"/>
                </a:lnTo>
                <a:lnTo>
                  <a:pt x="84" y="300"/>
                </a:lnTo>
                <a:lnTo>
                  <a:pt x="84" y="313"/>
                </a:lnTo>
                <a:lnTo>
                  <a:pt x="73" y="313"/>
                </a:lnTo>
                <a:lnTo>
                  <a:pt x="73" y="324"/>
                </a:lnTo>
                <a:lnTo>
                  <a:pt x="73" y="337"/>
                </a:lnTo>
                <a:lnTo>
                  <a:pt x="73" y="361"/>
                </a:lnTo>
                <a:lnTo>
                  <a:pt x="84" y="373"/>
                </a:lnTo>
                <a:lnTo>
                  <a:pt x="84" y="384"/>
                </a:lnTo>
                <a:lnTo>
                  <a:pt x="97" y="397"/>
                </a:lnTo>
                <a:lnTo>
                  <a:pt x="97" y="409"/>
                </a:lnTo>
                <a:lnTo>
                  <a:pt x="97" y="421"/>
                </a:lnTo>
                <a:lnTo>
                  <a:pt x="109" y="421"/>
                </a:lnTo>
                <a:lnTo>
                  <a:pt x="120" y="433"/>
                </a:lnTo>
                <a:lnTo>
                  <a:pt x="133" y="433"/>
                </a:lnTo>
                <a:lnTo>
                  <a:pt x="144" y="433"/>
                </a:lnTo>
                <a:lnTo>
                  <a:pt x="157" y="433"/>
                </a:lnTo>
                <a:lnTo>
                  <a:pt x="169" y="433"/>
                </a:lnTo>
                <a:lnTo>
                  <a:pt x="169" y="421"/>
                </a:lnTo>
                <a:lnTo>
                  <a:pt x="181" y="421"/>
                </a:lnTo>
                <a:lnTo>
                  <a:pt x="181" y="409"/>
                </a:lnTo>
                <a:lnTo>
                  <a:pt x="181" y="397"/>
                </a:lnTo>
                <a:lnTo>
                  <a:pt x="181" y="384"/>
                </a:lnTo>
                <a:lnTo>
                  <a:pt x="181" y="373"/>
                </a:lnTo>
                <a:lnTo>
                  <a:pt x="181" y="361"/>
                </a:lnTo>
                <a:lnTo>
                  <a:pt x="169" y="361"/>
                </a:lnTo>
                <a:lnTo>
                  <a:pt x="169" y="348"/>
                </a:lnTo>
                <a:lnTo>
                  <a:pt x="157" y="348"/>
                </a:lnTo>
                <a:lnTo>
                  <a:pt x="144" y="348"/>
                </a:lnTo>
                <a:lnTo>
                  <a:pt x="144" y="361"/>
                </a:lnTo>
                <a:lnTo>
                  <a:pt x="133" y="373"/>
                </a:lnTo>
                <a:lnTo>
                  <a:pt x="133" y="384"/>
                </a:lnTo>
                <a:lnTo>
                  <a:pt x="120" y="384"/>
                </a:lnTo>
                <a:lnTo>
                  <a:pt x="109" y="384"/>
                </a:lnTo>
                <a:lnTo>
                  <a:pt x="109" y="373"/>
                </a:lnTo>
                <a:lnTo>
                  <a:pt x="97" y="361"/>
                </a:lnTo>
                <a:lnTo>
                  <a:pt x="97" y="348"/>
                </a:lnTo>
                <a:lnTo>
                  <a:pt x="97" y="337"/>
                </a:lnTo>
                <a:lnTo>
                  <a:pt x="109" y="324"/>
                </a:lnTo>
                <a:lnTo>
                  <a:pt x="109" y="313"/>
                </a:lnTo>
                <a:lnTo>
                  <a:pt x="120" y="300"/>
                </a:lnTo>
                <a:lnTo>
                  <a:pt x="133" y="288"/>
                </a:lnTo>
                <a:lnTo>
                  <a:pt x="144" y="288"/>
                </a:lnTo>
                <a:lnTo>
                  <a:pt x="157" y="288"/>
                </a:lnTo>
                <a:lnTo>
                  <a:pt x="169" y="288"/>
                </a:lnTo>
                <a:lnTo>
                  <a:pt x="181" y="288"/>
                </a:lnTo>
                <a:lnTo>
                  <a:pt x="193" y="288"/>
                </a:lnTo>
                <a:lnTo>
                  <a:pt x="193" y="300"/>
                </a:lnTo>
                <a:lnTo>
                  <a:pt x="204" y="300"/>
                </a:lnTo>
                <a:lnTo>
                  <a:pt x="204" y="313"/>
                </a:lnTo>
                <a:lnTo>
                  <a:pt x="217" y="313"/>
                </a:lnTo>
                <a:lnTo>
                  <a:pt x="217" y="324"/>
                </a:lnTo>
                <a:lnTo>
                  <a:pt x="229" y="337"/>
                </a:lnTo>
                <a:lnTo>
                  <a:pt x="241" y="337"/>
                </a:lnTo>
                <a:lnTo>
                  <a:pt x="241" y="361"/>
                </a:lnTo>
                <a:lnTo>
                  <a:pt x="241" y="373"/>
                </a:lnTo>
                <a:lnTo>
                  <a:pt x="241" y="384"/>
                </a:lnTo>
                <a:lnTo>
                  <a:pt x="241" y="397"/>
                </a:lnTo>
                <a:lnTo>
                  <a:pt x="241" y="409"/>
                </a:lnTo>
                <a:lnTo>
                  <a:pt x="241" y="421"/>
                </a:lnTo>
                <a:lnTo>
                  <a:pt x="241" y="433"/>
                </a:lnTo>
                <a:lnTo>
                  <a:pt x="241" y="444"/>
                </a:lnTo>
                <a:lnTo>
                  <a:pt x="241" y="457"/>
                </a:lnTo>
                <a:lnTo>
                  <a:pt x="241" y="469"/>
                </a:lnTo>
                <a:lnTo>
                  <a:pt x="241" y="481"/>
                </a:lnTo>
                <a:lnTo>
                  <a:pt x="229" y="481"/>
                </a:lnTo>
                <a:lnTo>
                  <a:pt x="217" y="493"/>
                </a:lnTo>
                <a:lnTo>
                  <a:pt x="204" y="506"/>
                </a:lnTo>
                <a:lnTo>
                  <a:pt x="193" y="506"/>
                </a:lnTo>
                <a:lnTo>
                  <a:pt x="193" y="517"/>
                </a:lnTo>
                <a:lnTo>
                  <a:pt x="181" y="517"/>
                </a:lnTo>
                <a:lnTo>
                  <a:pt x="169" y="517"/>
                </a:lnTo>
                <a:lnTo>
                  <a:pt x="157" y="517"/>
                </a:lnTo>
                <a:lnTo>
                  <a:pt x="144" y="517"/>
                </a:lnTo>
                <a:lnTo>
                  <a:pt x="133" y="517"/>
                </a:lnTo>
                <a:lnTo>
                  <a:pt x="120" y="517"/>
                </a:lnTo>
                <a:lnTo>
                  <a:pt x="109" y="517"/>
                </a:lnTo>
                <a:lnTo>
                  <a:pt x="109" y="506"/>
                </a:lnTo>
                <a:lnTo>
                  <a:pt x="97" y="506"/>
                </a:lnTo>
                <a:lnTo>
                  <a:pt x="84" y="493"/>
                </a:lnTo>
                <a:lnTo>
                  <a:pt x="84" y="481"/>
                </a:lnTo>
                <a:lnTo>
                  <a:pt x="73" y="481"/>
                </a:lnTo>
                <a:lnTo>
                  <a:pt x="60" y="481"/>
                </a:lnTo>
                <a:lnTo>
                  <a:pt x="60" y="469"/>
                </a:lnTo>
                <a:lnTo>
                  <a:pt x="48" y="457"/>
                </a:lnTo>
                <a:lnTo>
                  <a:pt x="48" y="444"/>
                </a:lnTo>
                <a:lnTo>
                  <a:pt x="48" y="421"/>
                </a:lnTo>
                <a:lnTo>
                  <a:pt x="37" y="397"/>
                </a:lnTo>
                <a:lnTo>
                  <a:pt x="37" y="384"/>
                </a:lnTo>
                <a:lnTo>
                  <a:pt x="37" y="361"/>
                </a:lnTo>
                <a:lnTo>
                  <a:pt x="37" y="348"/>
                </a:lnTo>
                <a:lnTo>
                  <a:pt x="37" y="337"/>
                </a:lnTo>
                <a:lnTo>
                  <a:pt x="37" y="324"/>
                </a:lnTo>
                <a:lnTo>
                  <a:pt x="37" y="300"/>
                </a:lnTo>
                <a:lnTo>
                  <a:pt x="48" y="288"/>
                </a:lnTo>
                <a:lnTo>
                  <a:pt x="48" y="277"/>
                </a:lnTo>
                <a:lnTo>
                  <a:pt x="48" y="253"/>
                </a:lnTo>
                <a:lnTo>
                  <a:pt x="48" y="240"/>
                </a:lnTo>
                <a:lnTo>
                  <a:pt x="60" y="217"/>
                </a:lnTo>
                <a:lnTo>
                  <a:pt x="73" y="192"/>
                </a:lnTo>
                <a:lnTo>
                  <a:pt x="84" y="180"/>
                </a:lnTo>
                <a:lnTo>
                  <a:pt x="97" y="156"/>
                </a:lnTo>
                <a:lnTo>
                  <a:pt x="97" y="144"/>
                </a:lnTo>
                <a:lnTo>
                  <a:pt x="97" y="132"/>
                </a:lnTo>
                <a:lnTo>
                  <a:pt x="109" y="120"/>
                </a:lnTo>
                <a:lnTo>
                  <a:pt x="109" y="108"/>
                </a:lnTo>
                <a:lnTo>
                  <a:pt x="120" y="108"/>
                </a:lnTo>
                <a:lnTo>
                  <a:pt x="133" y="95"/>
                </a:lnTo>
                <a:lnTo>
                  <a:pt x="144" y="84"/>
                </a:lnTo>
                <a:lnTo>
                  <a:pt x="144" y="72"/>
                </a:lnTo>
                <a:lnTo>
                  <a:pt x="157" y="60"/>
                </a:lnTo>
                <a:lnTo>
                  <a:pt x="169" y="60"/>
                </a:lnTo>
                <a:lnTo>
                  <a:pt x="181" y="48"/>
                </a:lnTo>
                <a:lnTo>
                  <a:pt x="193" y="48"/>
                </a:lnTo>
                <a:lnTo>
                  <a:pt x="204" y="48"/>
                </a:lnTo>
                <a:lnTo>
                  <a:pt x="217" y="35"/>
                </a:lnTo>
                <a:lnTo>
                  <a:pt x="229" y="35"/>
                </a:lnTo>
                <a:lnTo>
                  <a:pt x="241" y="35"/>
                </a:lnTo>
                <a:lnTo>
                  <a:pt x="253" y="24"/>
                </a:lnTo>
                <a:lnTo>
                  <a:pt x="277" y="24"/>
                </a:lnTo>
                <a:lnTo>
                  <a:pt x="289" y="24"/>
                </a:lnTo>
                <a:lnTo>
                  <a:pt x="326" y="24"/>
                </a:lnTo>
                <a:lnTo>
                  <a:pt x="337" y="35"/>
                </a:lnTo>
                <a:lnTo>
                  <a:pt x="349" y="35"/>
                </a:lnTo>
                <a:lnTo>
                  <a:pt x="362" y="35"/>
                </a:lnTo>
                <a:lnTo>
                  <a:pt x="373" y="48"/>
                </a:lnTo>
                <a:lnTo>
                  <a:pt x="398" y="48"/>
                </a:lnTo>
                <a:lnTo>
                  <a:pt x="409" y="60"/>
                </a:lnTo>
                <a:lnTo>
                  <a:pt x="433" y="72"/>
                </a:lnTo>
                <a:lnTo>
                  <a:pt x="433" y="84"/>
                </a:lnTo>
                <a:lnTo>
                  <a:pt x="446" y="95"/>
                </a:lnTo>
                <a:lnTo>
                  <a:pt x="470" y="95"/>
                </a:lnTo>
                <a:lnTo>
                  <a:pt x="482" y="120"/>
                </a:lnTo>
                <a:lnTo>
                  <a:pt x="482" y="132"/>
                </a:lnTo>
                <a:lnTo>
                  <a:pt x="482" y="144"/>
                </a:lnTo>
                <a:lnTo>
                  <a:pt x="493" y="156"/>
                </a:lnTo>
                <a:lnTo>
                  <a:pt x="493" y="168"/>
                </a:lnTo>
                <a:lnTo>
                  <a:pt x="506" y="192"/>
                </a:lnTo>
                <a:lnTo>
                  <a:pt x="506" y="204"/>
                </a:lnTo>
                <a:lnTo>
                  <a:pt x="506" y="217"/>
                </a:lnTo>
                <a:lnTo>
                  <a:pt x="506" y="228"/>
                </a:lnTo>
                <a:lnTo>
                  <a:pt x="506" y="240"/>
                </a:lnTo>
                <a:lnTo>
                  <a:pt x="506" y="253"/>
                </a:lnTo>
                <a:lnTo>
                  <a:pt x="506" y="277"/>
                </a:lnTo>
                <a:lnTo>
                  <a:pt x="493" y="288"/>
                </a:lnTo>
                <a:lnTo>
                  <a:pt x="493" y="30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56" name="Freeform 167"/>
          <p:cNvSpPr>
            <a:spLocks/>
          </p:cNvSpPr>
          <p:nvPr/>
        </p:nvSpPr>
        <p:spPr bwMode="auto">
          <a:xfrm>
            <a:off x="7958138" y="3386138"/>
            <a:ext cx="823912" cy="995362"/>
          </a:xfrm>
          <a:custGeom>
            <a:avLst/>
            <a:gdLst>
              <a:gd name="T0" fmla="*/ 481 w 519"/>
              <a:gd name="T1" fmla="*/ 217 h 627"/>
              <a:gd name="T2" fmla="*/ 494 w 519"/>
              <a:gd name="T3" fmla="*/ 277 h 627"/>
              <a:gd name="T4" fmla="*/ 494 w 519"/>
              <a:gd name="T5" fmla="*/ 313 h 627"/>
              <a:gd name="T6" fmla="*/ 481 w 519"/>
              <a:gd name="T7" fmla="*/ 349 h 627"/>
              <a:gd name="T8" fmla="*/ 445 w 519"/>
              <a:gd name="T9" fmla="*/ 386 h 627"/>
              <a:gd name="T10" fmla="*/ 385 w 519"/>
              <a:gd name="T11" fmla="*/ 433 h 627"/>
              <a:gd name="T12" fmla="*/ 337 w 519"/>
              <a:gd name="T13" fmla="*/ 458 h 627"/>
              <a:gd name="T14" fmla="*/ 301 w 519"/>
              <a:gd name="T15" fmla="*/ 530 h 627"/>
              <a:gd name="T16" fmla="*/ 265 w 519"/>
              <a:gd name="T17" fmla="*/ 566 h 627"/>
              <a:gd name="T18" fmla="*/ 241 w 519"/>
              <a:gd name="T19" fmla="*/ 578 h 627"/>
              <a:gd name="T20" fmla="*/ 205 w 519"/>
              <a:gd name="T21" fmla="*/ 591 h 627"/>
              <a:gd name="T22" fmla="*/ 181 w 519"/>
              <a:gd name="T23" fmla="*/ 602 h 627"/>
              <a:gd name="T24" fmla="*/ 145 w 519"/>
              <a:gd name="T25" fmla="*/ 602 h 627"/>
              <a:gd name="T26" fmla="*/ 121 w 519"/>
              <a:gd name="T27" fmla="*/ 602 h 627"/>
              <a:gd name="T28" fmla="*/ 96 w 519"/>
              <a:gd name="T29" fmla="*/ 591 h 627"/>
              <a:gd name="T30" fmla="*/ 72 w 519"/>
              <a:gd name="T31" fmla="*/ 578 h 627"/>
              <a:gd name="T32" fmla="*/ 48 w 519"/>
              <a:gd name="T33" fmla="*/ 530 h 627"/>
              <a:gd name="T34" fmla="*/ 48 w 519"/>
              <a:gd name="T35" fmla="*/ 506 h 627"/>
              <a:gd name="T36" fmla="*/ 48 w 519"/>
              <a:gd name="T37" fmla="*/ 458 h 627"/>
              <a:gd name="T38" fmla="*/ 48 w 519"/>
              <a:gd name="T39" fmla="*/ 398 h 627"/>
              <a:gd name="T40" fmla="*/ 36 w 519"/>
              <a:gd name="T41" fmla="*/ 338 h 627"/>
              <a:gd name="T42" fmla="*/ 24 w 519"/>
              <a:gd name="T43" fmla="*/ 242 h 627"/>
              <a:gd name="T44" fmla="*/ 24 w 519"/>
              <a:gd name="T45" fmla="*/ 193 h 627"/>
              <a:gd name="T46" fmla="*/ 48 w 519"/>
              <a:gd name="T47" fmla="*/ 145 h 627"/>
              <a:gd name="T48" fmla="*/ 72 w 519"/>
              <a:gd name="T49" fmla="*/ 85 h 627"/>
              <a:gd name="T50" fmla="*/ 96 w 519"/>
              <a:gd name="T51" fmla="*/ 37 h 627"/>
              <a:gd name="T52" fmla="*/ 121 w 519"/>
              <a:gd name="T53" fmla="*/ 0 h 627"/>
              <a:gd name="T54" fmla="*/ 121 w 519"/>
              <a:gd name="T55" fmla="*/ 0 h 627"/>
              <a:gd name="T56" fmla="*/ 96 w 519"/>
              <a:gd name="T57" fmla="*/ 13 h 627"/>
              <a:gd name="T58" fmla="*/ 61 w 519"/>
              <a:gd name="T59" fmla="*/ 73 h 627"/>
              <a:gd name="T60" fmla="*/ 36 w 519"/>
              <a:gd name="T61" fmla="*/ 122 h 627"/>
              <a:gd name="T62" fmla="*/ 0 w 519"/>
              <a:gd name="T63" fmla="*/ 193 h 627"/>
              <a:gd name="T64" fmla="*/ 0 w 519"/>
              <a:gd name="T65" fmla="*/ 242 h 627"/>
              <a:gd name="T66" fmla="*/ 0 w 519"/>
              <a:gd name="T67" fmla="*/ 302 h 627"/>
              <a:gd name="T68" fmla="*/ 12 w 519"/>
              <a:gd name="T69" fmla="*/ 398 h 627"/>
              <a:gd name="T70" fmla="*/ 12 w 519"/>
              <a:gd name="T71" fmla="*/ 458 h 627"/>
              <a:gd name="T72" fmla="*/ 12 w 519"/>
              <a:gd name="T73" fmla="*/ 506 h 627"/>
              <a:gd name="T74" fmla="*/ 36 w 519"/>
              <a:gd name="T75" fmla="*/ 542 h 627"/>
              <a:gd name="T76" fmla="*/ 48 w 519"/>
              <a:gd name="T77" fmla="*/ 578 h 627"/>
              <a:gd name="T78" fmla="*/ 96 w 519"/>
              <a:gd name="T79" fmla="*/ 615 h 627"/>
              <a:gd name="T80" fmla="*/ 121 w 519"/>
              <a:gd name="T81" fmla="*/ 615 h 627"/>
              <a:gd name="T82" fmla="*/ 145 w 519"/>
              <a:gd name="T83" fmla="*/ 626 h 627"/>
              <a:gd name="T84" fmla="*/ 192 w 519"/>
              <a:gd name="T85" fmla="*/ 626 h 627"/>
              <a:gd name="T86" fmla="*/ 252 w 519"/>
              <a:gd name="T87" fmla="*/ 602 h 627"/>
              <a:gd name="T88" fmla="*/ 289 w 519"/>
              <a:gd name="T89" fmla="*/ 578 h 627"/>
              <a:gd name="T90" fmla="*/ 325 w 519"/>
              <a:gd name="T91" fmla="*/ 530 h 627"/>
              <a:gd name="T92" fmla="*/ 361 w 519"/>
              <a:gd name="T93" fmla="*/ 470 h 627"/>
              <a:gd name="T94" fmla="*/ 397 w 519"/>
              <a:gd name="T95" fmla="*/ 433 h 627"/>
              <a:gd name="T96" fmla="*/ 470 w 519"/>
              <a:gd name="T97" fmla="*/ 398 h 627"/>
              <a:gd name="T98" fmla="*/ 481 w 519"/>
              <a:gd name="T99" fmla="*/ 386 h 627"/>
              <a:gd name="T100" fmla="*/ 506 w 519"/>
              <a:gd name="T101" fmla="*/ 338 h 627"/>
              <a:gd name="T102" fmla="*/ 518 w 519"/>
              <a:gd name="T103" fmla="*/ 313 h 627"/>
              <a:gd name="T104" fmla="*/ 506 w 519"/>
              <a:gd name="T105" fmla="*/ 266 h 627"/>
              <a:gd name="T106" fmla="*/ 494 w 519"/>
              <a:gd name="T107" fmla="*/ 217 h 627"/>
              <a:gd name="T108" fmla="*/ 481 w 519"/>
              <a:gd name="T109" fmla="*/ 193 h 62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519"/>
              <a:gd name="T166" fmla="*/ 0 h 627"/>
              <a:gd name="T167" fmla="*/ 519 w 519"/>
              <a:gd name="T168" fmla="*/ 627 h 627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519" h="627">
                <a:moveTo>
                  <a:pt x="481" y="193"/>
                </a:moveTo>
                <a:lnTo>
                  <a:pt x="481" y="193"/>
                </a:lnTo>
                <a:lnTo>
                  <a:pt x="481" y="205"/>
                </a:lnTo>
                <a:lnTo>
                  <a:pt x="481" y="217"/>
                </a:lnTo>
                <a:lnTo>
                  <a:pt x="481" y="229"/>
                </a:lnTo>
                <a:lnTo>
                  <a:pt x="494" y="242"/>
                </a:lnTo>
                <a:lnTo>
                  <a:pt x="494" y="253"/>
                </a:lnTo>
                <a:lnTo>
                  <a:pt x="494" y="277"/>
                </a:lnTo>
                <a:lnTo>
                  <a:pt x="494" y="289"/>
                </a:lnTo>
                <a:lnTo>
                  <a:pt x="494" y="302"/>
                </a:lnTo>
                <a:lnTo>
                  <a:pt x="494" y="313"/>
                </a:lnTo>
                <a:lnTo>
                  <a:pt x="494" y="326"/>
                </a:lnTo>
                <a:lnTo>
                  <a:pt x="481" y="338"/>
                </a:lnTo>
                <a:lnTo>
                  <a:pt x="481" y="349"/>
                </a:lnTo>
                <a:lnTo>
                  <a:pt x="470" y="362"/>
                </a:lnTo>
                <a:lnTo>
                  <a:pt x="470" y="373"/>
                </a:lnTo>
                <a:lnTo>
                  <a:pt x="457" y="386"/>
                </a:lnTo>
                <a:lnTo>
                  <a:pt x="445" y="386"/>
                </a:lnTo>
                <a:lnTo>
                  <a:pt x="434" y="386"/>
                </a:lnTo>
                <a:lnTo>
                  <a:pt x="421" y="398"/>
                </a:lnTo>
                <a:lnTo>
                  <a:pt x="397" y="410"/>
                </a:lnTo>
                <a:lnTo>
                  <a:pt x="385" y="433"/>
                </a:lnTo>
                <a:lnTo>
                  <a:pt x="361" y="433"/>
                </a:lnTo>
                <a:lnTo>
                  <a:pt x="350" y="433"/>
                </a:lnTo>
                <a:lnTo>
                  <a:pt x="337" y="446"/>
                </a:lnTo>
                <a:lnTo>
                  <a:pt x="337" y="458"/>
                </a:lnTo>
                <a:lnTo>
                  <a:pt x="337" y="470"/>
                </a:lnTo>
                <a:lnTo>
                  <a:pt x="325" y="482"/>
                </a:lnTo>
                <a:lnTo>
                  <a:pt x="301" y="506"/>
                </a:lnTo>
                <a:lnTo>
                  <a:pt x="301" y="530"/>
                </a:lnTo>
                <a:lnTo>
                  <a:pt x="289" y="530"/>
                </a:lnTo>
                <a:lnTo>
                  <a:pt x="289" y="542"/>
                </a:lnTo>
                <a:lnTo>
                  <a:pt x="277" y="555"/>
                </a:lnTo>
                <a:lnTo>
                  <a:pt x="265" y="566"/>
                </a:lnTo>
                <a:lnTo>
                  <a:pt x="252" y="578"/>
                </a:lnTo>
                <a:lnTo>
                  <a:pt x="241" y="578"/>
                </a:lnTo>
                <a:lnTo>
                  <a:pt x="229" y="591"/>
                </a:lnTo>
                <a:lnTo>
                  <a:pt x="217" y="591"/>
                </a:lnTo>
                <a:lnTo>
                  <a:pt x="205" y="591"/>
                </a:lnTo>
                <a:lnTo>
                  <a:pt x="192" y="602"/>
                </a:lnTo>
                <a:lnTo>
                  <a:pt x="181" y="602"/>
                </a:lnTo>
                <a:lnTo>
                  <a:pt x="168" y="602"/>
                </a:lnTo>
                <a:lnTo>
                  <a:pt x="157" y="602"/>
                </a:lnTo>
                <a:lnTo>
                  <a:pt x="145" y="602"/>
                </a:lnTo>
                <a:lnTo>
                  <a:pt x="132" y="602"/>
                </a:lnTo>
                <a:lnTo>
                  <a:pt x="121" y="602"/>
                </a:lnTo>
                <a:lnTo>
                  <a:pt x="108" y="591"/>
                </a:lnTo>
                <a:lnTo>
                  <a:pt x="96" y="591"/>
                </a:lnTo>
                <a:lnTo>
                  <a:pt x="85" y="578"/>
                </a:lnTo>
                <a:lnTo>
                  <a:pt x="72" y="578"/>
                </a:lnTo>
                <a:lnTo>
                  <a:pt x="61" y="566"/>
                </a:lnTo>
                <a:lnTo>
                  <a:pt x="61" y="555"/>
                </a:lnTo>
                <a:lnTo>
                  <a:pt x="48" y="542"/>
                </a:lnTo>
                <a:lnTo>
                  <a:pt x="48" y="530"/>
                </a:lnTo>
                <a:lnTo>
                  <a:pt x="48" y="518"/>
                </a:lnTo>
                <a:lnTo>
                  <a:pt x="48" y="506"/>
                </a:lnTo>
                <a:lnTo>
                  <a:pt x="36" y="494"/>
                </a:lnTo>
                <a:lnTo>
                  <a:pt x="36" y="482"/>
                </a:lnTo>
                <a:lnTo>
                  <a:pt x="36" y="470"/>
                </a:lnTo>
                <a:lnTo>
                  <a:pt x="48" y="458"/>
                </a:lnTo>
                <a:lnTo>
                  <a:pt x="48" y="446"/>
                </a:lnTo>
                <a:lnTo>
                  <a:pt x="48" y="433"/>
                </a:lnTo>
                <a:lnTo>
                  <a:pt x="48" y="422"/>
                </a:lnTo>
                <a:lnTo>
                  <a:pt x="48" y="398"/>
                </a:lnTo>
                <a:lnTo>
                  <a:pt x="48" y="386"/>
                </a:lnTo>
                <a:lnTo>
                  <a:pt x="36" y="362"/>
                </a:lnTo>
                <a:lnTo>
                  <a:pt x="36" y="338"/>
                </a:lnTo>
                <a:lnTo>
                  <a:pt x="24" y="302"/>
                </a:lnTo>
                <a:lnTo>
                  <a:pt x="24" y="277"/>
                </a:lnTo>
                <a:lnTo>
                  <a:pt x="24" y="266"/>
                </a:lnTo>
                <a:lnTo>
                  <a:pt x="24" y="242"/>
                </a:lnTo>
                <a:lnTo>
                  <a:pt x="24" y="217"/>
                </a:lnTo>
                <a:lnTo>
                  <a:pt x="24" y="193"/>
                </a:lnTo>
                <a:lnTo>
                  <a:pt x="24" y="182"/>
                </a:lnTo>
                <a:lnTo>
                  <a:pt x="36" y="169"/>
                </a:lnTo>
                <a:lnTo>
                  <a:pt x="36" y="157"/>
                </a:lnTo>
                <a:lnTo>
                  <a:pt x="48" y="145"/>
                </a:lnTo>
                <a:lnTo>
                  <a:pt x="48" y="133"/>
                </a:lnTo>
                <a:lnTo>
                  <a:pt x="48" y="109"/>
                </a:lnTo>
                <a:lnTo>
                  <a:pt x="61" y="97"/>
                </a:lnTo>
                <a:lnTo>
                  <a:pt x="72" y="85"/>
                </a:lnTo>
                <a:lnTo>
                  <a:pt x="85" y="60"/>
                </a:lnTo>
                <a:lnTo>
                  <a:pt x="96" y="49"/>
                </a:lnTo>
                <a:lnTo>
                  <a:pt x="96" y="37"/>
                </a:lnTo>
                <a:lnTo>
                  <a:pt x="108" y="25"/>
                </a:lnTo>
                <a:lnTo>
                  <a:pt x="108" y="13"/>
                </a:lnTo>
                <a:lnTo>
                  <a:pt x="121" y="0"/>
                </a:lnTo>
                <a:lnTo>
                  <a:pt x="96" y="13"/>
                </a:lnTo>
                <a:lnTo>
                  <a:pt x="96" y="25"/>
                </a:lnTo>
                <a:lnTo>
                  <a:pt x="85" y="37"/>
                </a:lnTo>
                <a:lnTo>
                  <a:pt x="72" y="49"/>
                </a:lnTo>
                <a:lnTo>
                  <a:pt x="61" y="73"/>
                </a:lnTo>
                <a:lnTo>
                  <a:pt x="48" y="97"/>
                </a:lnTo>
                <a:lnTo>
                  <a:pt x="36" y="97"/>
                </a:lnTo>
                <a:lnTo>
                  <a:pt x="36" y="122"/>
                </a:lnTo>
                <a:lnTo>
                  <a:pt x="24" y="145"/>
                </a:lnTo>
                <a:lnTo>
                  <a:pt x="12" y="157"/>
                </a:lnTo>
                <a:lnTo>
                  <a:pt x="0" y="182"/>
                </a:lnTo>
                <a:lnTo>
                  <a:pt x="0" y="193"/>
                </a:lnTo>
                <a:lnTo>
                  <a:pt x="0" y="205"/>
                </a:lnTo>
                <a:lnTo>
                  <a:pt x="0" y="217"/>
                </a:lnTo>
                <a:lnTo>
                  <a:pt x="0" y="242"/>
                </a:lnTo>
                <a:lnTo>
                  <a:pt x="0" y="266"/>
                </a:lnTo>
                <a:lnTo>
                  <a:pt x="0" y="277"/>
                </a:lnTo>
                <a:lnTo>
                  <a:pt x="0" y="302"/>
                </a:lnTo>
                <a:lnTo>
                  <a:pt x="0" y="338"/>
                </a:lnTo>
                <a:lnTo>
                  <a:pt x="12" y="362"/>
                </a:lnTo>
                <a:lnTo>
                  <a:pt x="12" y="386"/>
                </a:lnTo>
                <a:lnTo>
                  <a:pt x="12" y="398"/>
                </a:lnTo>
                <a:lnTo>
                  <a:pt x="12" y="410"/>
                </a:lnTo>
                <a:lnTo>
                  <a:pt x="12" y="433"/>
                </a:lnTo>
                <a:lnTo>
                  <a:pt x="12" y="458"/>
                </a:lnTo>
                <a:lnTo>
                  <a:pt x="12" y="470"/>
                </a:lnTo>
                <a:lnTo>
                  <a:pt x="12" y="482"/>
                </a:lnTo>
                <a:lnTo>
                  <a:pt x="12" y="494"/>
                </a:lnTo>
                <a:lnTo>
                  <a:pt x="12" y="506"/>
                </a:lnTo>
                <a:lnTo>
                  <a:pt x="12" y="518"/>
                </a:lnTo>
                <a:lnTo>
                  <a:pt x="24" y="530"/>
                </a:lnTo>
                <a:lnTo>
                  <a:pt x="36" y="542"/>
                </a:lnTo>
                <a:lnTo>
                  <a:pt x="36" y="555"/>
                </a:lnTo>
                <a:lnTo>
                  <a:pt x="48" y="566"/>
                </a:lnTo>
                <a:lnTo>
                  <a:pt x="48" y="578"/>
                </a:lnTo>
                <a:lnTo>
                  <a:pt x="61" y="591"/>
                </a:lnTo>
                <a:lnTo>
                  <a:pt x="72" y="591"/>
                </a:lnTo>
                <a:lnTo>
                  <a:pt x="85" y="602"/>
                </a:lnTo>
                <a:lnTo>
                  <a:pt x="96" y="615"/>
                </a:lnTo>
                <a:lnTo>
                  <a:pt x="108" y="615"/>
                </a:lnTo>
                <a:lnTo>
                  <a:pt x="121" y="615"/>
                </a:lnTo>
                <a:lnTo>
                  <a:pt x="132" y="626"/>
                </a:lnTo>
                <a:lnTo>
                  <a:pt x="145" y="626"/>
                </a:lnTo>
                <a:lnTo>
                  <a:pt x="168" y="626"/>
                </a:lnTo>
                <a:lnTo>
                  <a:pt x="181" y="626"/>
                </a:lnTo>
                <a:lnTo>
                  <a:pt x="192" y="626"/>
                </a:lnTo>
                <a:lnTo>
                  <a:pt x="205" y="626"/>
                </a:lnTo>
                <a:lnTo>
                  <a:pt x="229" y="615"/>
                </a:lnTo>
                <a:lnTo>
                  <a:pt x="241" y="615"/>
                </a:lnTo>
                <a:lnTo>
                  <a:pt x="252" y="602"/>
                </a:lnTo>
                <a:lnTo>
                  <a:pt x="252" y="591"/>
                </a:lnTo>
                <a:lnTo>
                  <a:pt x="265" y="591"/>
                </a:lnTo>
                <a:lnTo>
                  <a:pt x="277" y="578"/>
                </a:lnTo>
                <a:lnTo>
                  <a:pt x="289" y="578"/>
                </a:lnTo>
                <a:lnTo>
                  <a:pt x="301" y="566"/>
                </a:lnTo>
                <a:lnTo>
                  <a:pt x="313" y="555"/>
                </a:lnTo>
                <a:lnTo>
                  <a:pt x="325" y="530"/>
                </a:lnTo>
                <a:lnTo>
                  <a:pt x="337" y="518"/>
                </a:lnTo>
                <a:lnTo>
                  <a:pt x="337" y="506"/>
                </a:lnTo>
                <a:lnTo>
                  <a:pt x="350" y="482"/>
                </a:lnTo>
                <a:lnTo>
                  <a:pt x="361" y="470"/>
                </a:lnTo>
                <a:lnTo>
                  <a:pt x="374" y="470"/>
                </a:lnTo>
                <a:lnTo>
                  <a:pt x="374" y="458"/>
                </a:lnTo>
                <a:lnTo>
                  <a:pt x="385" y="446"/>
                </a:lnTo>
                <a:lnTo>
                  <a:pt x="397" y="433"/>
                </a:lnTo>
                <a:lnTo>
                  <a:pt x="421" y="433"/>
                </a:lnTo>
                <a:lnTo>
                  <a:pt x="434" y="422"/>
                </a:lnTo>
                <a:lnTo>
                  <a:pt x="457" y="410"/>
                </a:lnTo>
                <a:lnTo>
                  <a:pt x="470" y="398"/>
                </a:lnTo>
                <a:lnTo>
                  <a:pt x="481" y="386"/>
                </a:lnTo>
                <a:lnTo>
                  <a:pt x="494" y="373"/>
                </a:lnTo>
                <a:lnTo>
                  <a:pt x="506" y="362"/>
                </a:lnTo>
                <a:lnTo>
                  <a:pt x="506" y="349"/>
                </a:lnTo>
                <a:lnTo>
                  <a:pt x="506" y="338"/>
                </a:lnTo>
                <a:lnTo>
                  <a:pt x="518" y="326"/>
                </a:lnTo>
                <a:lnTo>
                  <a:pt x="518" y="313"/>
                </a:lnTo>
                <a:lnTo>
                  <a:pt x="518" y="302"/>
                </a:lnTo>
                <a:lnTo>
                  <a:pt x="518" y="289"/>
                </a:lnTo>
                <a:lnTo>
                  <a:pt x="506" y="277"/>
                </a:lnTo>
                <a:lnTo>
                  <a:pt x="506" y="266"/>
                </a:lnTo>
                <a:lnTo>
                  <a:pt x="506" y="242"/>
                </a:lnTo>
                <a:lnTo>
                  <a:pt x="494" y="242"/>
                </a:lnTo>
                <a:lnTo>
                  <a:pt x="494" y="229"/>
                </a:lnTo>
                <a:lnTo>
                  <a:pt x="494" y="217"/>
                </a:lnTo>
                <a:lnTo>
                  <a:pt x="481" y="19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57" name="Freeform 168"/>
          <p:cNvSpPr>
            <a:spLocks/>
          </p:cNvSpPr>
          <p:nvPr/>
        </p:nvSpPr>
        <p:spPr bwMode="auto">
          <a:xfrm>
            <a:off x="8378825" y="3233738"/>
            <a:ext cx="269875" cy="174625"/>
          </a:xfrm>
          <a:custGeom>
            <a:avLst/>
            <a:gdLst>
              <a:gd name="T0" fmla="*/ 169 w 170"/>
              <a:gd name="T1" fmla="*/ 96 h 110"/>
              <a:gd name="T2" fmla="*/ 145 w 170"/>
              <a:gd name="T3" fmla="*/ 96 h 110"/>
              <a:gd name="T4" fmla="*/ 120 w 170"/>
              <a:gd name="T5" fmla="*/ 96 h 110"/>
              <a:gd name="T6" fmla="*/ 109 w 170"/>
              <a:gd name="T7" fmla="*/ 96 h 110"/>
              <a:gd name="T8" fmla="*/ 85 w 170"/>
              <a:gd name="T9" fmla="*/ 96 h 110"/>
              <a:gd name="T10" fmla="*/ 72 w 170"/>
              <a:gd name="T11" fmla="*/ 96 h 110"/>
              <a:gd name="T12" fmla="*/ 72 w 170"/>
              <a:gd name="T13" fmla="*/ 85 h 110"/>
              <a:gd name="T14" fmla="*/ 48 w 170"/>
              <a:gd name="T15" fmla="*/ 73 h 110"/>
              <a:gd name="T16" fmla="*/ 36 w 170"/>
              <a:gd name="T17" fmla="*/ 60 h 110"/>
              <a:gd name="T18" fmla="*/ 24 w 170"/>
              <a:gd name="T19" fmla="*/ 49 h 110"/>
              <a:gd name="T20" fmla="*/ 12 w 170"/>
              <a:gd name="T21" fmla="*/ 36 h 110"/>
              <a:gd name="T22" fmla="*/ 12 w 170"/>
              <a:gd name="T23" fmla="*/ 25 h 110"/>
              <a:gd name="T24" fmla="*/ 12 w 170"/>
              <a:gd name="T25" fmla="*/ 12 h 110"/>
              <a:gd name="T26" fmla="*/ 12 w 170"/>
              <a:gd name="T27" fmla="*/ 0 h 110"/>
              <a:gd name="T28" fmla="*/ 12 w 170"/>
              <a:gd name="T29" fmla="*/ 0 h 110"/>
              <a:gd name="T30" fmla="*/ 0 w 170"/>
              <a:gd name="T31" fmla="*/ 0 h 110"/>
              <a:gd name="T32" fmla="*/ 0 w 170"/>
              <a:gd name="T33" fmla="*/ 0 h 110"/>
              <a:gd name="T34" fmla="*/ 0 w 170"/>
              <a:gd name="T35" fmla="*/ 12 h 110"/>
              <a:gd name="T36" fmla="*/ 0 w 170"/>
              <a:gd name="T37" fmla="*/ 36 h 110"/>
              <a:gd name="T38" fmla="*/ 12 w 170"/>
              <a:gd name="T39" fmla="*/ 49 h 110"/>
              <a:gd name="T40" fmla="*/ 24 w 170"/>
              <a:gd name="T41" fmla="*/ 60 h 110"/>
              <a:gd name="T42" fmla="*/ 24 w 170"/>
              <a:gd name="T43" fmla="*/ 85 h 110"/>
              <a:gd name="T44" fmla="*/ 36 w 170"/>
              <a:gd name="T45" fmla="*/ 85 h 110"/>
              <a:gd name="T46" fmla="*/ 72 w 170"/>
              <a:gd name="T47" fmla="*/ 96 h 110"/>
              <a:gd name="T48" fmla="*/ 85 w 170"/>
              <a:gd name="T49" fmla="*/ 96 h 110"/>
              <a:gd name="T50" fmla="*/ 109 w 170"/>
              <a:gd name="T51" fmla="*/ 96 h 110"/>
              <a:gd name="T52" fmla="*/ 120 w 170"/>
              <a:gd name="T53" fmla="*/ 109 h 110"/>
              <a:gd name="T54" fmla="*/ 145 w 170"/>
              <a:gd name="T55" fmla="*/ 96 h 110"/>
              <a:gd name="T56" fmla="*/ 169 w 170"/>
              <a:gd name="T57" fmla="*/ 96 h 110"/>
              <a:gd name="T58" fmla="*/ 169 w 170"/>
              <a:gd name="T59" fmla="*/ 96 h 110"/>
              <a:gd name="T60" fmla="*/ 169 w 170"/>
              <a:gd name="T61" fmla="*/ 96 h 110"/>
              <a:gd name="T62" fmla="*/ 169 w 170"/>
              <a:gd name="T63" fmla="*/ 96 h 110"/>
              <a:gd name="T64" fmla="*/ 169 w 170"/>
              <a:gd name="T65" fmla="*/ 96 h 11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70"/>
              <a:gd name="T100" fmla="*/ 0 h 110"/>
              <a:gd name="T101" fmla="*/ 170 w 170"/>
              <a:gd name="T102" fmla="*/ 110 h 110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70" h="110">
                <a:moveTo>
                  <a:pt x="169" y="96"/>
                </a:moveTo>
                <a:lnTo>
                  <a:pt x="169" y="96"/>
                </a:lnTo>
                <a:lnTo>
                  <a:pt x="156" y="96"/>
                </a:lnTo>
                <a:lnTo>
                  <a:pt x="145" y="96"/>
                </a:lnTo>
                <a:lnTo>
                  <a:pt x="132" y="96"/>
                </a:lnTo>
                <a:lnTo>
                  <a:pt x="120" y="96"/>
                </a:lnTo>
                <a:lnTo>
                  <a:pt x="109" y="96"/>
                </a:lnTo>
                <a:lnTo>
                  <a:pt x="96" y="96"/>
                </a:lnTo>
                <a:lnTo>
                  <a:pt x="85" y="96"/>
                </a:lnTo>
                <a:lnTo>
                  <a:pt x="72" y="96"/>
                </a:lnTo>
                <a:lnTo>
                  <a:pt x="72" y="85"/>
                </a:lnTo>
                <a:lnTo>
                  <a:pt x="60" y="85"/>
                </a:lnTo>
                <a:lnTo>
                  <a:pt x="48" y="73"/>
                </a:lnTo>
                <a:lnTo>
                  <a:pt x="36" y="73"/>
                </a:lnTo>
                <a:lnTo>
                  <a:pt x="36" y="60"/>
                </a:lnTo>
                <a:lnTo>
                  <a:pt x="24" y="49"/>
                </a:lnTo>
                <a:lnTo>
                  <a:pt x="12" y="36"/>
                </a:lnTo>
                <a:lnTo>
                  <a:pt x="12" y="25"/>
                </a:lnTo>
                <a:lnTo>
                  <a:pt x="12" y="12"/>
                </a:lnTo>
                <a:lnTo>
                  <a:pt x="12" y="0"/>
                </a:lnTo>
                <a:lnTo>
                  <a:pt x="0" y="0"/>
                </a:lnTo>
                <a:lnTo>
                  <a:pt x="0" y="12"/>
                </a:lnTo>
                <a:lnTo>
                  <a:pt x="0" y="25"/>
                </a:lnTo>
                <a:lnTo>
                  <a:pt x="0" y="36"/>
                </a:lnTo>
                <a:lnTo>
                  <a:pt x="12" y="49"/>
                </a:lnTo>
                <a:lnTo>
                  <a:pt x="24" y="60"/>
                </a:lnTo>
                <a:lnTo>
                  <a:pt x="24" y="73"/>
                </a:lnTo>
                <a:lnTo>
                  <a:pt x="24" y="85"/>
                </a:lnTo>
                <a:lnTo>
                  <a:pt x="36" y="85"/>
                </a:lnTo>
                <a:lnTo>
                  <a:pt x="48" y="96"/>
                </a:lnTo>
                <a:lnTo>
                  <a:pt x="72" y="96"/>
                </a:lnTo>
                <a:lnTo>
                  <a:pt x="85" y="96"/>
                </a:lnTo>
                <a:lnTo>
                  <a:pt x="96" y="96"/>
                </a:lnTo>
                <a:lnTo>
                  <a:pt x="109" y="96"/>
                </a:lnTo>
                <a:lnTo>
                  <a:pt x="120" y="109"/>
                </a:lnTo>
                <a:lnTo>
                  <a:pt x="132" y="109"/>
                </a:lnTo>
                <a:lnTo>
                  <a:pt x="145" y="96"/>
                </a:lnTo>
                <a:lnTo>
                  <a:pt x="156" y="96"/>
                </a:lnTo>
                <a:lnTo>
                  <a:pt x="169" y="9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58" name="Freeform 169"/>
          <p:cNvSpPr>
            <a:spLocks/>
          </p:cNvSpPr>
          <p:nvPr/>
        </p:nvSpPr>
        <p:spPr bwMode="auto">
          <a:xfrm>
            <a:off x="8224838" y="3252788"/>
            <a:ext cx="174625" cy="117475"/>
          </a:xfrm>
          <a:custGeom>
            <a:avLst/>
            <a:gdLst>
              <a:gd name="T0" fmla="*/ 97 w 110"/>
              <a:gd name="T1" fmla="*/ 0 h 74"/>
              <a:gd name="T2" fmla="*/ 97 w 110"/>
              <a:gd name="T3" fmla="*/ 0 h 74"/>
              <a:gd name="T4" fmla="*/ 84 w 110"/>
              <a:gd name="T5" fmla="*/ 13 h 74"/>
              <a:gd name="T6" fmla="*/ 84 w 110"/>
              <a:gd name="T7" fmla="*/ 24 h 74"/>
              <a:gd name="T8" fmla="*/ 73 w 110"/>
              <a:gd name="T9" fmla="*/ 24 h 74"/>
              <a:gd name="T10" fmla="*/ 73 w 110"/>
              <a:gd name="T11" fmla="*/ 37 h 74"/>
              <a:gd name="T12" fmla="*/ 73 w 110"/>
              <a:gd name="T13" fmla="*/ 37 h 74"/>
              <a:gd name="T14" fmla="*/ 61 w 110"/>
              <a:gd name="T15" fmla="*/ 37 h 74"/>
              <a:gd name="T16" fmla="*/ 49 w 110"/>
              <a:gd name="T17" fmla="*/ 37 h 74"/>
              <a:gd name="T18" fmla="*/ 37 w 110"/>
              <a:gd name="T19" fmla="*/ 48 h 74"/>
              <a:gd name="T20" fmla="*/ 24 w 110"/>
              <a:gd name="T21" fmla="*/ 61 h 74"/>
              <a:gd name="T22" fmla="*/ 13 w 110"/>
              <a:gd name="T23" fmla="*/ 61 h 74"/>
              <a:gd name="T24" fmla="*/ 13 w 110"/>
              <a:gd name="T25" fmla="*/ 73 h 74"/>
              <a:gd name="T26" fmla="*/ 0 w 110"/>
              <a:gd name="T27" fmla="*/ 73 h 74"/>
              <a:gd name="T28" fmla="*/ 0 w 110"/>
              <a:gd name="T29" fmla="*/ 73 h 74"/>
              <a:gd name="T30" fmla="*/ 0 w 110"/>
              <a:gd name="T31" fmla="*/ 73 h 74"/>
              <a:gd name="T32" fmla="*/ 0 w 110"/>
              <a:gd name="T33" fmla="*/ 73 h 74"/>
              <a:gd name="T34" fmla="*/ 0 w 110"/>
              <a:gd name="T35" fmla="*/ 73 h 74"/>
              <a:gd name="T36" fmla="*/ 0 w 110"/>
              <a:gd name="T37" fmla="*/ 73 h 74"/>
              <a:gd name="T38" fmla="*/ 0 w 110"/>
              <a:gd name="T39" fmla="*/ 73 h 74"/>
              <a:gd name="T40" fmla="*/ 0 w 110"/>
              <a:gd name="T41" fmla="*/ 73 h 74"/>
              <a:gd name="T42" fmla="*/ 13 w 110"/>
              <a:gd name="T43" fmla="*/ 73 h 74"/>
              <a:gd name="T44" fmla="*/ 13 w 110"/>
              <a:gd name="T45" fmla="*/ 73 h 74"/>
              <a:gd name="T46" fmla="*/ 24 w 110"/>
              <a:gd name="T47" fmla="*/ 73 h 74"/>
              <a:gd name="T48" fmla="*/ 49 w 110"/>
              <a:gd name="T49" fmla="*/ 61 h 74"/>
              <a:gd name="T50" fmla="*/ 61 w 110"/>
              <a:gd name="T51" fmla="*/ 61 h 74"/>
              <a:gd name="T52" fmla="*/ 73 w 110"/>
              <a:gd name="T53" fmla="*/ 48 h 74"/>
              <a:gd name="T54" fmla="*/ 73 w 110"/>
              <a:gd name="T55" fmla="*/ 37 h 74"/>
              <a:gd name="T56" fmla="*/ 73 w 110"/>
              <a:gd name="T57" fmla="*/ 37 h 74"/>
              <a:gd name="T58" fmla="*/ 73 w 110"/>
              <a:gd name="T59" fmla="*/ 37 h 74"/>
              <a:gd name="T60" fmla="*/ 84 w 110"/>
              <a:gd name="T61" fmla="*/ 37 h 74"/>
              <a:gd name="T62" fmla="*/ 84 w 110"/>
              <a:gd name="T63" fmla="*/ 24 h 74"/>
              <a:gd name="T64" fmla="*/ 109 w 110"/>
              <a:gd name="T65" fmla="*/ 0 h 74"/>
              <a:gd name="T66" fmla="*/ 109 w 110"/>
              <a:gd name="T67" fmla="*/ 0 h 74"/>
              <a:gd name="T68" fmla="*/ 109 w 110"/>
              <a:gd name="T69" fmla="*/ 0 h 74"/>
              <a:gd name="T70" fmla="*/ 97 w 110"/>
              <a:gd name="T71" fmla="*/ 0 h 74"/>
              <a:gd name="T72" fmla="*/ 97 w 110"/>
              <a:gd name="T73" fmla="*/ 0 h 74"/>
              <a:gd name="T74" fmla="*/ 97 w 110"/>
              <a:gd name="T75" fmla="*/ 0 h 74"/>
              <a:gd name="T76" fmla="*/ 97 w 110"/>
              <a:gd name="T77" fmla="*/ 0 h 74"/>
              <a:gd name="T78" fmla="*/ 97 w 110"/>
              <a:gd name="T79" fmla="*/ 0 h 7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10"/>
              <a:gd name="T121" fmla="*/ 0 h 74"/>
              <a:gd name="T122" fmla="*/ 110 w 110"/>
              <a:gd name="T123" fmla="*/ 74 h 7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10" h="74">
                <a:moveTo>
                  <a:pt x="97" y="0"/>
                </a:moveTo>
                <a:lnTo>
                  <a:pt x="97" y="0"/>
                </a:lnTo>
                <a:lnTo>
                  <a:pt x="84" y="13"/>
                </a:lnTo>
                <a:lnTo>
                  <a:pt x="84" y="24"/>
                </a:lnTo>
                <a:lnTo>
                  <a:pt x="73" y="24"/>
                </a:lnTo>
                <a:lnTo>
                  <a:pt x="73" y="37"/>
                </a:lnTo>
                <a:lnTo>
                  <a:pt x="61" y="37"/>
                </a:lnTo>
                <a:lnTo>
                  <a:pt x="49" y="37"/>
                </a:lnTo>
                <a:lnTo>
                  <a:pt x="37" y="48"/>
                </a:lnTo>
                <a:lnTo>
                  <a:pt x="24" y="61"/>
                </a:lnTo>
                <a:lnTo>
                  <a:pt x="13" y="61"/>
                </a:lnTo>
                <a:lnTo>
                  <a:pt x="13" y="73"/>
                </a:lnTo>
                <a:lnTo>
                  <a:pt x="0" y="73"/>
                </a:lnTo>
                <a:lnTo>
                  <a:pt x="13" y="73"/>
                </a:lnTo>
                <a:lnTo>
                  <a:pt x="24" y="73"/>
                </a:lnTo>
                <a:lnTo>
                  <a:pt x="49" y="61"/>
                </a:lnTo>
                <a:lnTo>
                  <a:pt x="61" y="61"/>
                </a:lnTo>
                <a:lnTo>
                  <a:pt x="73" y="48"/>
                </a:lnTo>
                <a:lnTo>
                  <a:pt x="73" y="37"/>
                </a:lnTo>
                <a:lnTo>
                  <a:pt x="84" y="37"/>
                </a:lnTo>
                <a:lnTo>
                  <a:pt x="84" y="24"/>
                </a:lnTo>
                <a:lnTo>
                  <a:pt x="109" y="0"/>
                </a:lnTo>
                <a:lnTo>
                  <a:pt x="97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59" name="Freeform 170"/>
          <p:cNvSpPr>
            <a:spLocks/>
          </p:cNvSpPr>
          <p:nvPr/>
        </p:nvSpPr>
        <p:spPr bwMode="auto">
          <a:xfrm>
            <a:off x="8358188" y="3043238"/>
            <a:ext cx="117475" cy="39687"/>
          </a:xfrm>
          <a:custGeom>
            <a:avLst/>
            <a:gdLst>
              <a:gd name="T0" fmla="*/ 73 w 74"/>
              <a:gd name="T1" fmla="*/ 24 h 25"/>
              <a:gd name="T2" fmla="*/ 73 w 74"/>
              <a:gd name="T3" fmla="*/ 24 h 25"/>
              <a:gd name="T4" fmla="*/ 61 w 74"/>
              <a:gd name="T5" fmla="*/ 12 h 25"/>
              <a:gd name="T6" fmla="*/ 49 w 74"/>
              <a:gd name="T7" fmla="*/ 12 h 25"/>
              <a:gd name="T8" fmla="*/ 49 w 74"/>
              <a:gd name="T9" fmla="*/ 0 h 25"/>
              <a:gd name="T10" fmla="*/ 49 w 74"/>
              <a:gd name="T11" fmla="*/ 0 h 25"/>
              <a:gd name="T12" fmla="*/ 37 w 74"/>
              <a:gd name="T13" fmla="*/ 0 h 25"/>
              <a:gd name="T14" fmla="*/ 37 w 74"/>
              <a:gd name="T15" fmla="*/ 0 h 25"/>
              <a:gd name="T16" fmla="*/ 37 w 74"/>
              <a:gd name="T17" fmla="*/ 0 h 25"/>
              <a:gd name="T18" fmla="*/ 13 w 74"/>
              <a:gd name="T19" fmla="*/ 0 h 25"/>
              <a:gd name="T20" fmla="*/ 13 w 74"/>
              <a:gd name="T21" fmla="*/ 0 h 25"/>
              <a:gd name="T22" fmla="*/ 0 w 74"/>
              <a:gd name="T23" fmla="*/ 0 h 25"/>
              <a:gd name="T24" fmla="*/ 0 w 74"/>
              <a:gd name="T25" fmla="*/ 12 h 25"/>
              <a:gd name="T26" fmla="*/ 0 w 74"/>
              <a:gd name="T27" fmla="*/ 12 h 25"/>
              <a:gd name="T28" fmla="*/ 0 w 74"/>
              <a:gd name="T29" fmla="*/ 12 h 25"/>
              <a:gd name="T30" fmla="*/ 0 w 74"/>
              <a:gd name="T31" fmla="*/ 12 h 25"/>
              <a:gd name="T32" fmla="*/ 13 w 74"/>
              <a:gd name="T33" fmla="*/ 12 h 25"/>
              <a:gd name="T34" fmla="*/ 13 w 74"/>
              <a:gd name="T35" fmla="*/ 12 h 25"/>
              <a:gd name="T36" fmla="*/ 37 w 74"/>
              <a:gd name="T37" fmla="*/ 12 h 25"/>
              <a:gd name="T38" fmla="*/ 37 w 74"/>
              <a:gd name="T39" fmla="*/ 12 h 25"/>
              <a:gd name="T40" fmla="*/ 37 w 74"/>
              <a:gd name="T41" fmla="*/ 12 h 25"/>
              <a:gd name="T42" fmla="*/ 37 w 74"/>
              <a:gd name="T43" fmla="*/ 12 h 25"/>
              <a:gd name="T44" fmla="*/ 49 w 74"/>
              <a:gd name="T45" fmla="*/ 12 h 25"/>
              <a:gd name="T46" fmla="*/ 49 w 74"/>
              <a:gd name="T47" fmla="*/ 24 h 25"/>
              <a:gd name="T48" fmla="*/ 49 w 74"/>
              <a:gd name="T49" fmla="*/ 24 h 25"/>
              <a:gd name="T50" fmla="*/ 61 w 74"/>
              <a:gd name="T51" fmla="*/ 24 h 25"/>
              <a:gd name="T52" fmla="*/ 61 w 74"/>
              <a:gd name="T53" fmla="*/ 24 h 25"/>
              <a:gd name="T54" fmla="*/ 61 w 74"/>
              <a:gd name="T55" fmla="*/ 24 h 25"/>
              <a:gd name="T56" fmla="*/ 61 w 74"/>
              <a:gd name="T57" fmla="*/ 24 h 25"/>
              <a:gd name="T58" fmla="*/ 61 w 74"/>
              <a:gd name="T59" fmla="*/ 24 h 25"/>
              <a:gd name="T60" fmla="*/ 73 w 74"/>
              <a:gd name="T61" fmla="*/ 24 h 25"/>
              <a:gd name="T62" fmla="*/ 73 w 74"/>
              <a:gd name="T63" fmla="*/ 24 h 25"/>
              <a:gd name="T64" fmla="*/ 73 w 74"/>
              <a:gd name="T65" fmla="*/ 24 h 25"/>
              <a:gd name="T66" fmla="*/ 73 w 74"/>
              <a:gd name="T67" fmla="*/ 24 h 2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74"/>
              <a:gd name="T103" fmla="*/ 0 h 25"/>
              <a:gd name="T104" fmla="*/ 74 w 74"/>
              <a:gd name="T105" fmla="*/ 25 h 25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74" h="25">
                <a:moveTo>
                  <a:pt x="73" y="24"/>
                </a:moveTo>
                <a:lnTo>
                  <a:pt x="73" y="24"/>
                </a:lnTo>
                <a:lnTo>
                  <a:pt x="61" y="12"/>
                </a:lnTo>
                <a:lnTo>
                  <a:pt x="49" y="12"/>
                </a:lnTo>
                <a:lnTo>
                  <a:pt x="49" y="0"/>
                </a:lnTo>
                <a:lnTo>
                  <a:pt x="37" y="0"/>
                </a:lnTo>
                <a:lnTo>
                  <a:pt x="13" y="0"/>
                </a:lnTo>
                <a:lnTo>
                  <a:pt x="0" y="0"/>
                </a:lnTo>
                <a:lnTo>
                  <a:pt x="0" y="12"/>
                </a:lnTo>
                <a:lnTo>
                  <a:pt x="13" y="12"/>
                </a:lnTo>
                <a:lnTo>
                  <a:pt x="37" y="12"/>
                </a:lnTo>
                <a:lnTo>
                  <a:pt x="49" y="12"/>
                </a:lnTo>
                <a:lnTo>
                  <a:pt x="49" y="24"/>
                </a:lnTo>
                <a:lnTo>
                  <a:pt x="61" y="24"/>
                </a:lnTo>
                <a:lnTo>
                  <a:pt x="73" y="24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60" name="Freeform 171"/>
          <p:cNvSpPr>
            <a:spLocks/>
          </p:cNvSpPr>
          <p:nvPr/>
        </p:nvSpPr>
        <p:spPr bwMode="auto">
          <a:xfrm>
            <a:off x="8493125" y="3597275"/>
            <a:ext cx="155575" cy="287338"/>
          </a:xfrm>
          <a:custGeom>
            <a:avLst/>
            <a:gdLst>
              <a:gd name="T0" fmla="*/ 97 w 98"/>
              <a:gd name="T1" fmla="*/ 0 h 181"/>
              <a:gd name="T2" fmla="*/ 97 w 98"/>
              <a:gd name="T3" fmla="*/ 0 h 181"/>
              <a:gd name="T4" fmla="*/ 84 w 98"/>
              <a:gd name="T5" fmla="*/ 12 h 181"/>
              <a:gd name="T6" fmla="*/ 73 w 98"/>
              <a:gd name="T7" fmla="*/ 12 h 181"/>
              <a:gd name="T8" fmla="*/ 60 w 98"/>
              <a:gd name="T9" fmla="*/ 12 h 181"/>
              <a:gd name="T10" fmla="*/ 48 w 98"/>
              <a:gd name="T11" fmla="*/ 12 h 181"/>
              <a:gd name="T12" fmla="*/ 48 w 98"/>
              <a:gd name="T13" fmla="*/ 12 h 181"/>
              <a:gd name="T14" fmla="*/ 48 w 98"/>
              <a:gd name="T15" fmla="*/ 24 h 181"/>
              <a:gd name="T16" fmla="*/ 37 w 98"/>
              <a:gd name="T17" fmla="*/ 24 h 181"/>
              <a:gd name="T18" fmla="*/ 37 w 98"/>
              <a:gd name="T19" fmla="*/ 36 h 181"/>
              <a:gd name="T20" fmla="*/ 37 w 98"/>
              <a:gd name="T21" fmla="*/ 36 h 181"/>
              <a:gd name="T22" fmla="*/ 24 w 98"/>
              <a:gd name="T23" fmla="*/ 49 h 181"/>
              <a:gd name="T24" fmla="*/ 24 w 98"/>
              <a:gd name="T25" fmla="*/ 49 h 181"/>
              <a:gd name="T26" fmla="*/ 13 w 98"/>
              <a:gd name="T27" fmla="*/ 60 h 181"/>
              <a:gd name="T28" fmla="*/ 0 w 98"/>
              <a:gd name="T29" fmla="*/ 84 h 181"/>
              <a:gd name="T30" fmla="*/ 0 w 98"/>
              <a:gd name="T31" fmla="*/ 109 h 181"/>
              <a:gd name="T32" fmla="*/ 0 w 98"/>
              <a:gd name="T33" fmla="*/ 109 h 181"/>
              <a:gd name="T34" fmla="*/ 0 w 98"/>
              <a:gd name="T35" fmla="*/ 109 h 181"/>
              <a:gd name="T36" fmla="*/ 0 w 98"/>
              <a:gd name="T37" fmla="*/ 120 h 181"/>
              <a:gd name="T38" fmla="*/ 0 w 98"/>
              <a:gd name="T39" fmla="*/ 133 h 181"/>
              <a:gd name="T40" fmla="*/ 0 w 98"/>
              <a:gd name="T41" fmla="*/ 144 h 181"/>
              <a:gd name="T42" fmla="*/ 0 w 98"/>
              <a:gd name="T43" fmla="*/ 156 h 181"/>
              <a:gd name="T44" fmla="*/ 0 w 98"/>
              <a:gd name="T45" fmla="*/ 156 h 181"/>
              <a:gd name="T46" fmla="*/ 13 w 98"/>
              <a:gd name="T47" fmla="*/ 180 h 181"/>
              <a:gd name="T48" fmla="*/ 13 w 98"/>
              <a:gd name="T49" fmla="*/ 180 h 181"/>
              <a:gd name="T50" fmla="*/ 13 w 98"/>
              <a:gd name="T51" fmla="*/ 180 h 181"/>
              <a:gd name="T52" fmla="*/ 13 w 98"/>
              <a:gd name="T53" fmla="*/ 180 h 181"/>
              <a:gd name="T54" fmla="*/ 13 w 98"/>
              <a:gd name="T55" fmla="*/ 180 h 181"/>
              <a:gd name="T56" fmla="*/ 13 w 98"/>
              <a:gd name="T57" fmla="*/ 180 h 181"/>
              <a:gd name="T58" fmla="*/ 13 w 98"/>
              <a:gd name="T59" fmla="*/ 169 h 181"/>
              <a:gd name="T60" fmla="*/ 13 w 98"/>
              <a:gd name="T61" fmla="*/ 169 h 181"/>
              <a:gd name="T62" fmla="*/ 13 w 98"/>
              <a:gd name="T63" fmla="*/ 156 h 181"/>
              <a:gd name="T64" fmla="*/ 13 w 98"/>
              <a:gd name="T65" fmla="*/ 156 h 181"/>
              <a:gd name="T66" fmla="*/ 13 w 98"/>
              <a:gd name="T67" fmla="*/ 156 h 181"/>
              <a:gd name="T68" fmla="*/ 13 w 98"/>
              <a:gd name="T69" fmla="*/ 133 h 181"/>
              <a:gd name="T70" fmla="*/ 13 w 98"/>
              <a:gd name="T71" fmla="*/ 109 h 181"/>
              <a:gd name="T72" fmla="*/ 24 w 98"/>
              <a:gd name="T73" fmla="*/ 96 h 181"/>
              <a:gd name="T74" fmla="*/ 37 w 98"/>
              <a:gd name="T75" fmla="*/ 84 h 181"/>
              <a:gd name="T76" fmla="*/ 37 w 98"/>
              <a:gd name="T77" fmla="*/ 72 h 181"/>
              <a:gd name="T78" fmla="*/ 37 w 98"/>
              <a:gd name="T79" fmla="*/ 60 h 181"/>
              <a:gd name="T80" fmla="*/ 48 w 98"/>
              <a:gd name="T81" fmla="*/ 60 h 181"/>
              <a:gd name="T82" fmla="*/ 48 w 98"/>
              <a:gd name="T83" fmla="*/ 49 h 181"/>
              <a:gd name="T84" fmla="*/ 48 w 98"/>
              <a:gd name="T85" fmla="*/ 36 h 181"/>
              <a:gd name="T86" fmla="*/ 48 w 98"/>
              <a:gd name="T87" fmla="*/ 36 h 181"/>
              <a:gd name="T88" fmla="*/ 48 w 98"/>
              <a:gd name="T89" fmla="*/ 24 h 181"/>
              <a:gd name="T90" fmla="*/ 60 w 98"/>
              <a:gd name="T91" fmla="*/ 24 h 181"/>
              <a:gd name="T92" fmla="*/ 73 w 98"/>
              <a:gd name="T93" fmla="*/ 12 h 181"/>
              <a:gd name="T94" fmla="*/ 84 w 98"/>
              <a:gd name="T95" fmla="*/ 12 h 181"/>
              <a:gd name="T96" fmla="*/ 97 w 98"/>
              <a:gd name="T97" fmla="*/ 12 h 181"/>
              <a:gd name="T98" fmla="*/ 97 w 98"/>
              <a:gd name="T99" fmla="*/ 12 h 181"/>
              <a:gd name="T100" fmla="*/ 97 w 98"/>
              <a:gd name="T101" fmla="*/ 12 h 181"/>
              <a:gd name="T102" fmla="*/ 97 w 98"/>
              <a:gd name="T103" fmla="*/ 12 h 181"/>
              <a:gd name="T104" fmla="*/ 97 w 98"/>
              <a:gd name="T105" fmla="*/ 12 h 181"/>
              <a:gd name="T106" fmla="*/ 97 w 98"/>
              <a:gd name="T107" fmla="*/ 12 h 181"/>
              <a:gd name="T108" fmla="*/ 97 w 98"/>
              <a:gd name="T109" fmla="*/ 12 h 181"/>
              <a:gd name="T110" fmla="*/ 97 w 98"/>
              <a:gd name="T111" fmla="*/ 0 h 181"/>
              <a:gd name="T112" fmla="*/ 97 w 98"/>
              <a:gd name="T113" fmla="*/ 0 h 181"/>
              <a:gd name="T114" fmla="*/ 97 w 98"/>
              <a:gd name="T115" fmla="*/ 0 h 181"/>
              <a:gd name="T116" fmla="*/ 97 w 98"/>
              <a:gd name="T117" fmla="*/ 0 h 18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98"/>
              <a:gd name="T178" fmla="*/ 0 h 181"/>
              <a:gd name="T179" fmla="*/ 98 w 98"/>
              <a:gd name="T180" fmla="*/ 181 h 181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98" h="181">
                <a:moveTo>
                  <a:pt x="97" y="0"/>
                </a:moveTo>
                <a:lnTo>
                  <a:pt x="97" y="0"/>
                </a:lnTo>
                <a:lnTo>
                  <a:pt x="84" y="12"/>
                </a:lnTo>
                <a:lnTo>
                  <a:pt x="73" y="12"/>
                </a:lnTo>
                <a:lnTo>
                  <a:pt x="60" y="12"/>
                </a:lnTo>
                <a:lnTo>
                  <a:pt x="48" y="12"/>
                </a:lnTo>
                <a:lnTo>
                  <a:pt x="48" y="24"/>
                </a:lnTo>
                <a:lnTo>
                  <a:pt x="37" y="24"/>
                </a:lnTo>
                <a:lnTo>
                  <a:pt x="37" y="36"/>
                </a:lnTo>
                <a:lnTo>
                  <a:pt x="24" y="49"/>
                </a:lnTo>
                <a:lnTo>
                  <a:pt x="13" y="60"/>
                </a:lnTo>
                <a:lnTo>
                  <a:pt x="0" y="84"/>
                </a:lnTo>
                <a:lnTo>
                  <a:pt x="0" y="109"/>
                </a:lnTo>
                <a:lnTo>
                  <a:pt x="0" y="120"/>
                </a:lnTo>
                <a:lnTo>
                  <a:pt x="0" y="133"/>
                </a:lnTo>
                <a:lnTo>
                  <a:pt x="0" y="144"/>
                </a:lnTo>
                <a:lnTo>
                  <a:pt x="0" y="156"/>
                </a:lnTo>
                <a:lnTo>
                  <a:pt x="13" y="180"/>
                </a:lnTo>
                <a:lnTo>
                  <a:pt x="13" y="169"/>
                </a:lnTo>
                <a:lnTo>
                  <a:pt x="13" y="156"/>
                </a:lnTo>
                <a:lnTo>
                  <a:pt x="13" y="133"/>
                </a:lnTo>
                <a:lnTo>
                  <a:pt x="13" y="109"/>
                </a:lnTo>
                <a:lnTo>
                  <a:pt x="24" y="96"/>
                </a:lnTo>
                <a:lnTo>
                  <a:pt x="37" y="84"/>
                </a:lnTo>
                <a:lnTo>
                  <a:pt x="37" y="72"/>
                </a:lnTo>
                <a:lnTo>
                  <a:pt x="37" y="60"/>
                </a:lnTo>
                <a:lnTo>
                  <a:pt x="48" y="60"/>
                </a:lnTo>
                <a:lnTo>
                  <a:pt x="48" y="49"/>
                </a:lnTo>
                <a:lnTo>
                  <a:pt x="48" y="36"/>
                </a:lnTo>
                <a:lnTo>
                  <a:pt x="48" y="24"/>
                </a:lnTo>
                <a:lnTo>
                  <a:pt x="60" y="24"/>
                </a:lnTo>
                <a:lnTo>
                  <a:pt x="73" y="12"/>
                </a:lnTo>
                <a:lnTo>
                  <a:pt x="84" y="12"/>
                </a:lnTo>
                <a:lnTo>
                  <a:pt x="97" y="12"/>
                </a:lnTo>
                <a:lnTo>
                  <a:pt x="97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61" name="Freeform 172"/>
          <p:cNvSpPr>
            <a:spLocks/>
          </p:cNvSpPr>
          <p:nvPr/>
        </p:nvSpPr>
        <p:spPr bwMode="auto">
          <a:xfrm>
            <a:off x="8513763" y="3635375"/>
            <a:ext cx="114300" cy="153988"/>
          </a:xfrm>
          <a:custGeom>
            <a:avLst/>
            <a:gdLst>
              <a:gd name="T0" fmla="*/ 35 w 72"/>
              <a:gd name="T1" fmla="*/ 0 h 97"/>
              <a:gd name="T2" fmla="*/ 35 w 72"/>
              <a:gd name="T3" fmla="*/ 0 h 97"/>
              <a:gd name="T4" fmla="*/ 47 w 72"/>
              <a:gd name="T5" fmla="*/ 12 h 97"/>
              <a:gd name="T6" fmla="*/ 47 w 72"/>
              <a:gd name="T7" fmla="*/ 25 h 97"/>
              <a:gd name="T8" fmla="*/ 47 w 72"/>
              <a:gd name="T9" fmla="*/ 36 h 97"/>
              <a:gd name="T10" fmla="*/ 47 w 72"/>
              <a:gd name="T11" fmla="*/ 36 h 97"/>
              <a:gd name="T12" fmla="*/ 47 w 72"/>
              <a:gd name="T13" fmla="*/ 36 h 97"/>
              <a:gd name="T14" fmla="*/ 47 w 72"/>
              <a:gd name="T15" fmla="*/ 48 h 97"/>
              <a:gd name="T16" fmla="*/ 47 w 72"/>
              <a:gd name="T17" fmla="*/ 60 h 97"/>
              <a:gd name="T18" fmla="*/ 47 w 72"/>
              <a:gd name="T19" fmla="*/ 72 h 97"/>
              <a:gd name="T20" fmla="*/ 47 w 72"/>
              <a:gd name="T21" fmla="*/ 72 h 97"/>
              <a:gd name="T22" fmla="*/ 35 w 72"/>
              <a:gd name="T23" fmla="*/ 72 h 97"/>
              <a:gd name="T24" fmla="*/ 35 w 72"/>
              <a:gd name="T25" fmla="*/ 85 h 97"/>
              <a:gd name="T26" fmla="*/ 35 w 72"/>
              <a:gd name="T27" fmla="*/ 85 h 97"/>
              <a:gd name="T28" fmla="*/ 24 w 72"/>
              <a:gd name="T29" fmla="*/ 85 h 97"/>
              <a:gd name="T30" fmla="*/ 11 w 72"/>
              <a:gd name="T31" fmla="*/ 85 h 97"/>
              <a:gd name="T32" fmla="*/ 11 w 72"/>
              <a:gd name="T33" fmla="*/ 85 h 97"/>
              <a:gd name="T34" fmla="*/ 11 w 72"/>
              <a:gd name="T35" fmla="*/ 85 h 97"/>
              <a:gd name="T36" fmla="*/ 11 w 72"/>
              <a:gd name="T37" fmla="*/ 85 h 97"/>
              <a:gd name="T38" fmla="*/ 0 w 72"/>
              <a:gd name="T39" fmla="*/ 85 h 97"/>
              <a:gd name="T40" fmla="*/ 0 w 72"/>
              <a:gd name="T41" fmla="*/ 85 h 97"/>
              <a:gd name="T42" fmla="*/ 0 w 72"/>
              <a:gd name="T43" fmla="*/ 85 h 97"/>
              <a:gd name="T44" fmla="*/ 11 w 72"/>
              <a:gd name="T45" fmla="*/ 96 h 97"/>
              <a:gd name="T46" fmla="*/ 11 w 72"/>
              <a:gd name="T47" fmla="*/ 96 h 97"/>
              <a:gd name="T48" fmla="*/ 11 w 72"/>
              <a:gd name="T49" fmla="*/ 96 h 97"/>
              <a:gd name="T50" fmla="*/ 11 w 72"/>
              <a:gd name="T51" fmla="*/ 96 h 97"/>
              <a:gd name="T52" fmla="*/ 24 w 72"/>
              <a:gd name="T53" fmla="*/ 96 h 97"/>
              <a:gd name="T54" fmla="*/ 35 w 72"/>
              <a:gd name="T55" fmla="*/ 96 h 97"/>
              <a:gd name="T56" fmla="*/ 47 w 72"/>
              <a:gd name="T57" fmla="*/ 85 h 97"/>
              <a:gd name="T58" fmla="*/ 47 w 72"/>
              <a:gd name="T59" fmla="*/ 85 h 97"/>
              <a:gd name="T60" fmla="*/ 60 w 72"/>
              <a:gd name="T61" fmla="*/ 85 h 97"/>
              <a:gd name="T62" fmla="*/ 60 w 72"/>
              <a:gd name="T63" fmla="*/ 85 h 97"/>
              <a:gd name="T64" fmla="*/ 60 w 72"/>
              <a:gd name="T65" fmla="*/ 85 h 97"/>
              <a:gd name="T66" fmla="*/ 71 w 72"/>
              <a:gd name="T67" fmla="*/ 85 h 97"/>
              <a:gd name="T68" fmla="*/ 71 w 72"/>
              <a:gd name="T69" fmla="*/ 72 h 97"/>
              <a:gd name="T70" fmla="*/ 71 w 72"/>
              <a:gd name="T71" fmla="*/ 60 h 97"/>
              <a:gd name="T72" fmla="*/ 71 w 72"/>
              <a:gd name="T73" fmla="*/ 48 h 97"/>
              <a:gd name="T74" fmla="*/ 60 w 72"/>
              <a:gd name="T75" fmla="*/ 36 h 97"/>
              <a:gd name="T76" fmla="*/ 60 w 72"/>
              <a:gd name="T77" fmla="*/ 36 h 97"/>
              <a:gd name="T78" fmla="*/ 60 w 72"/>
              <a:gd name="T79" fmla="*/ 36 h 97"/>
              <a:gd name="T80" fmla="*/ 60 w 72"/>
              <a:gd name="T81" fmla="*/ 25 h 97"/>
              <a:gd name="T82" fmla="*/ 47 w 72"/>
              <a:gd name="T83" fmla="*/ 12 h 97"/>
              <a:gd name="T84" fmla="*/ 47 w 72"/>
              <a:gd name="T85" fmla="*/ 0 h 97"/>
              <a:gd name="T86" fmla="*/ 35 w 72"/>
              <a:gd name="T87" fmla="*/ 0 h 97"/>
              <a:gd name="T88" fmla="*/ 35 w 72"/>
              <a:gd name="T89" fmla="*/ 0 h 97"/>
              <a:gd name="T90" fmla="*/ 35 w 72"/>
              <a:gd name="T91" fmla="*/ 0 h 97"/>
              <a:gd name="T92" fmla="*/ 35 w 72"/>
              <a:gd name="T93" fmla="*/ 0 h 97"/>
              <a:gd name="T94" fmla="*/ 35 w 72"/>
              <a:gd name="T95" fmla="*/ 0 h 97"/>
              <a:gd name="T96" fmla="*/ 35 w 72"/>
              <a:gd name="T97" fmla="*/ 0 h 9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72"/>
              <a:gd name="T148" fmla="*/ 0 h 97"/>
              <a:gd name="T149" fmla="*/ 72 w 72"/>
              <a:gd name="T150" fmla="*/ 97 h 9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72" h="97">
                <a:moveTo>
                  <a:pt x="35" y="0"/>
                </a:moveTo>
                <a:lnTo>
                  <a:pt x="35" y="0"/>
                </a:lnTo>
                <a:lnTo>
                  <a:pt x="47" y="12"/>
                </a:lnTo>
                <a:lnTo>
                  <a:pt x="47" y="25"/>
                </a:lnTo>
                <a:lnTo>
                  <a:pt x="47" y="36"/>
                </a:lnTo>
                <a:lnTo>
                  <a:pt x="47" y="48"/>
                </a:lnTo>
                <a:lnTo>
                  <a:pt x="47" y="60"/>
                </a:lnTo>
                <a:lnTo>
                  <a:pt x="47" y="72"/>
                </a:lnTo>
                <a:lnTo>
                  <a:pt x="35" y="72"/>
                </a:lnTo>
                <a:lnTo>
                  <a:pt x="35" y="85"/>
                </a:lnTo>
                <a:lnTo>
                  <a:pt x="24" y="85"/>
                </a:lnTo>
                <a:lnTo>
                  <a:pt x="11" y="85"/>
                </a:lnTo>
                <a:lnTo>
                  <a:pt x="0" y="85"/>
                </a:lnTo>
                <a:lnTo>
                  <a:pt x="11" y="96"/>
                </a:lnTo>
                <a:lnTo>
                  <a:pt x="24" y="96"/>
                </a:lnTo>
                <a:lnTo>
                  <a:pt x="35" y="96"/>
                </a:lnTo>
                <a:lnTo>
                  <a:pt x="47" y="85"/>
                </a:lnTo>
                <a:lnTo>
                  <a:pt x="60" y="85"/>
                </a:lnTo>
                <a:lnTo>
                  <a:pt x="71" y="85"/>
                </a:lnTo>
                <a:lnTo>
                  <a:pt x="71" y="72"/>
                </a:lnTo>
                <a:lnTo>
                  <a:pt x="71" y="60"/>
                </a:lnTo>
                <a:lnTo>
                  <a:pt x="71" y="48"/>
                </a:lnTo>
                <a:lnTo>
                  <a:pt x="60" y="36"/>
                </a:lnTo>
                <a:lnTo>
                  <a:pt x="60" y="25"/>
                </a:lnTo>
                <a:lnTo>
                  <a:pt x="47" y="12"/>
                </a:lnTo>
                <a:lnTo>
                  <a:pt x="47" y="0"/>
                </a:lnTo>
                <a:lnTo>
                  <a:pt x="35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62" name="Freeform 173"/>
          <p:cNvSpPr>
            <a:spLocks/>
          </p:cNvSpPr>
          <p:nvPr/>
        </p:nvSpPr>
        <p:spPr bwMode="auto">
          <a:xfrm>
            <a:off x="8093075" y="3463925"/>
            <a:ext cx="249238" cy="841375"/>
          </a:xfrm>
          <a:custGeom>
            <a:avLst/>
            <a:gdLst>
              <a:gd name="T0" fmla="*/ 132 w 157"/>
              <a:gd name="T1" fmla="*/ 11 h 530"/>
              <a:gd name="T2" fmla="*/ 107 w 157"/>
              <a:gd name="T3" fmla="*/ 48 h 530"/>
              <a:gd name="T4" fmla="*/ 83 w 157"/>
              <a:gd name="T5" fmla="*/ 96 h 530"/>
              <a:gd name="T6" fmla="*/ 72 w 157"/>
              <a:gd name="T7" fmla="*/ 133 h 530"/>
              <a:gd name="T8" fmla="*/ 60 w 157"/>
              <a:gd name="T9" fmla="*/ 156 h 530"/>
              <a:gd name="T10" fmla="*/ 47 w 157"/>
              <a:gd name="T11" fmla="*/ 193 h 530"/>
              <a:gd name="T12" fmla="*/ 47 w 157"/>
              <a:gd name="T13" fmla="*/ 204 h 530"/>
              <a:gd name="T14" fmla="*/ 60 w 157"/>
              <a:gd name="T15" fmla="*/ 217 h 530"/>
              <a:gd name="T16" fmla="*/ 60 w 157"/>
              <a:gd name="T17" fmla="*/ 217 h 530"/>
              <a:gd name="T18" fmla="*/ 47 w 157"/>
              <a:gd name="T19" fmla="*/ 240 h 530"/>
              <a:gd name="T20" fmla="*/ 36 w 157"/>
              <a:gd name="T21" fmla="*/ 253 h 530"/>
              <a:gd name="T22" fmla="*/ 47 w 157"/>
              <a:gd name="T23" fmla="*/ 264 h 530"/>
              <a:gd name="T24" fmla="*/ 36 w 157"/>
              <a:gd name="T25" fmla="*/ 289 h 530"/>
              <a:gd name="T26" fmla="*/ 36 w 157"/>
              <a:gd name="T27" fmla="*/ 300 h 530"/>
              <a:gd name="T28" fmla="*/ 36 w 157"/>
              <a:gd name="T29" fmla="*/ 313 h 530"/>
              <a:gd name="T30" fmla="*/ 23 w 157"/>
              <a:gd name="T31" fmla="*/ 324 h 530"/>
              <a:gd name="T32" fmla="*/ 23 w 157"/>
              <a:gd name="T33" fmla="*/ 337 h 530"/>
              <a:gd name="T34" fmla="*/ 47 w 157"/>
              <a:gd name="T35" fmla="*/ 349 h 530"/>
              <a:gd name="T36" fmla="*/ 47 w 157"/>
              <a:gd name="T37" fmla="*/ 361 h 530"/>
              <a:gd name="T38" fmla="*/ 23 w 157"/>
              <a:gd name="T39" fmla="*/ 409 h 530"/>
              <a:gd name="T40" fmla="*/ 11 w 157"/>
              <a:gd name="T41" fmla="*/ 457 h 530"/>
              <a:gd name="T42" fmla="*/ 0 w 157"/>
              <a:gd name="T43" fmla="*/ 481 h 530"/>
              <a:gd name="T44" fmla="*/ 11 w 157"/>
              <a:gd name="T45" fmla="*/ 506 h 530"/>
              <a:gd name="T46" fmla="*/ 11 w 157"/>
              <a:gd name="T47" fmla="*/ 529 h 530"/>
              <a:gd name="T48" fmla="*/ 11 w 157"/>
              <a:gd name="T49" fmla="*/ 529 h 530"/>
              <a:gd name="T50" fmla="*/ 11 w 157"/>
              <a:gd name="T51" fmla="*/ 517 h 530"/>
              <a:gd name="T52" fmla="*/ 11 w 157"/>
              <a:gd name="T53" fmla="*/ 506 h 530"/>
              <a:gd name="T54" fmla="*/ 11 w 157"/>
              <a:gd name="T55" fmla="*/ 481 h 530"/>
              <a:gd name="T56" fmla="*/ 23 w 157"/>
              <a:gd name="T57" fmla="*/ 457 h 530"/>
              <a:gd name="T58" fmla="*/ 36 w 157"/>
              <a:gd name="T59" fmla="*/ 409 h 530"/>
              <a:gd name="T60" fmla="*/ 60 w 157"/>
              <a:gd name="T61" fmla="*/ 361 h 530"/>
              <a:gd name="T62" fmla="*/ 60 w 157"/>
              <a:gd name="T63" fmla="*/ 337 h 530"/>
              <a:gd name="T64" fmla="*/ 47 w 157"/>
              <a:gd name="T65" fmla="*/ 337 h 530"/>
              <a:gd name="T66" fmla="*/ 36 w 157"/>
              <a:gd name="T67" fmla="*/ 324 h 530"/>
              <a:gd name="T68" fmla="*/ 47 w 157"/>
              <a:gd name="T69" fmla="*/ 313 h 530"/>
              <a:gd name="T70" fmla="*/ 47 w 157"/>
              <a:gd name="T71" fmla="*/ 289 h 530"/>
              <a:gd name="T72" fmla="*/ 47 w 157"/>
              <a:gd name="T73" fmla="*/ 277 h 530"/>
              <a:gd name="T74" fmla="*/ 60 w 157"/>
              <a:gd name="T75" fmla="*/ 264 h 530"/>
              <a:gd name="T76" fmla="*/ 47 w 157"/>
              <a:gd name="T77" fmla="*/ 240 h 530"/>
              <a:gd name="T78" fmla="*/ 60 w 157"/>
              <a:gd name="T79" fmla="*/ 217 h 530"/>
              <a:gd name="T80" fmla="*/ 60 w 157"/>
              <a:gd name="T81" fmla="*/ 204 h 530"/>
              <a:gd name="T82" fmla="*/ 60 w 157"/>
              <a:gd name="T83" fmla="*/ 193 h 530"/>
              <a:gd name="T84" fmla="*/ 72 w 157"/>
              <a:gd name="T85" fmla="*/ 156 h 530"/>
              <a:gd name="T86" fmla="*/ 83 w 157"/>
              <a:gd name="T87" fmla="*/ 133 h 530"/>
              <a:gd name="T88" fmla="*/ 96 w 157"/>
              <a:gd name="T89" fmla="*/ 96 h 530"/>
              <a:gd name="T90" fmla="*/ 120 w 157"/>
              <a:gd name="T91" fmla="*/ 48 h 530"/>
              <a:gd name="T92" fmla="*/ 144 w 157"/>
              <a:gd name="T93" fmla="*/ 0 h 530"/>
              <a:gd name="T94" fmla="*/ 156 w 157"/>
              <a:gd name="T95" fmla="*/ 0 h 53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57"/>
              <a:gd name="T145" fmla="*/ 0 h 530"/>
              <a:gd name="T146" fmla="*/ 157 w 157"/>
              <a:gd name="T147" fmla="*/ 530 h 53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57" h="530">
                <a:moveTo>
                  <a:pt x="144" y="0"/>
                </a:moveTo>
                <a:lnTo>
                  <a:pt x="144" y="0"/>
                </a:lnTo>
                <a:lnTo>
                  <a:pt x="132" y="11"/>
                </a:lnTo>
                <a:lnTo>
                  <a:pt x="132" y="24"/>
                </a:lnTo>
                <a:lnTo>
                  <a:pt x="120" y="24"/>
                </a:lnTo>
                <a:lnTo>
                  <a:pt x="107" y="48"/>
                </a:lnTo>
                <a:lnTo>
                  <a:pt x="96" y="60"/>
                </a:lnTo>
                <a:lnTo>
                  <a:pt x="83" y="73"/>
                </a:lnTo>
                <a:lnTo>
                  <a:pt x="83" y="84"/>
                </a:lnTo>
                <a:lnTo>
                  <a:pt x="83" y="96"/>
                </a:lnTo>
                <a:lnTo>
                  <a:pt x="72" y="96"/>
                </a:lnTo>
                <a:lnTo>
                  <a:pt x="72" y="108"/>
                </a:lnTo>
                <a:lnTo>
                  <a:pt x="72" y="120"/>
                </a:lnTo>
                <a:lnTo>
                  <a:pt x="72" y="133"/>
                </a:lnTo>
                <a:lnTo>
                  <a:pt x="72" y="144"/>
                </a:lnTo>
                <a:lnTo>
                  <a:pt x="60" y="144"/>
                </a:lnTo>
                <a:lnTo>
                  <a:pt x="60" y="156"/>
                </a:lnTo>
                <a:lnTo>
                  <a:pt x="60" y="168"/>
                </a:lnTo>
                <a:lnTo>
                  <a:pt x="60" y="180"/>
                </a:lnTo>
                <a:lnTo>
                  <a:pt x="47" y="193"/>
                </a:lnTo>
                <a:lnTo>
                  <a:pt x="47" y="204"/>
                </a:lnTo>
                <a:lnTo>
                  <a:pt x="47" y="217"/>
                </a:lnTo>
                <a:lnTo>
                  <a:pt x="60" y="217"/>
                </a:lnTo>
                <a:lnTo>
                  <a:pt x="47" y="228"/>
                </a:lnTo>
                <a:lnTo>
                  <a:pt x="47" y="240"/>
                </a:lnTo>
                <a:lnTo>
                  <a:pt x="36" y="240"/>
                </a:lnTo>
                <a:lnTo>
                  <a:pt x="36" y="253"/>
                </a:lnTo>
                <a:lnTo>
                  <a:pt x="47" y="253"/>
                </a:lnTo>
                <a:lnTo>
                  <a:pt x="47" y="264"/>
                </a:lnTo>
                <a:lnTo>
                  <a:pt x="36" y="277"/>
                </a:lnTo>
                <a:lnTo>
                  <a:pt x="36" y="289"/>
                </a:lnTo>
                <a:lnTo>
                  <a:pt x="36" y="300"/>
                </a:lnTo>
                <a:lnTo>
                  <a:pt x="36" y="313"/>
                </a:lnTo>
                <a:lnTo>
                  <a:pt x="23" y="324"/>
                </a:lnTo>
                <a:lnTo>
                  <a:pt x="11" y="324"/>
                </a:lnTo>
                <a:lnTo>
                  <a:pt x="11" y="337"/>
                </a:lnTo>
                <a:lnTo>
                  <a:pt x="23" y="337"/>
                </a:lnTo>
                <a:lnTo>
                  <a:pt x="36" y="337"/>
                </a:lnTo>
                <a:lnTo>
                  <a:pt x="47" y="349"/>
                </a:lnTo>
                <a:lnTo>
                  <a:pt x="47" y="361"/>
                </a:lnTo>
                <a:lnTo>
                  <a:pt x="36" y="384"/>
                </a:lnTo>
                <a:lnTo>
                  <a:pt x="23" y="397"/>
                </a:lnTo>
                <a:lnTo>
                  <a:pt x="23" y="409"/>
                </a:lnTo>
                <a:lnTo>
                  <a:pt x="11" y="433"/>
                </a:lnTo>
                <a:lnTo>
                  <a:pt x="11" y="445"/>
                </a:lnTo>
                <a:lnTo>
                  <a:pt x="11" y="457"/>
                </a:lnTo>
                <a:lnTo>
                  <a:pt x="11" y="469"/>
                </a:lnTo>
                <a:lnTo>
                  <a:pt x="0" y="481"/>
                </a:lnTo>
                <a:lnTo>
                  <a:pt x="0" y="493"/>
                </a:lnTo>
                <a:lnTo>
                  <a:pt x="11" y="506"/>
                </a:lnTo>
                <a:lnTo>
                  <a:pt x="11" y="517"/>
                </a:lnTo>
                <a:lnTo>
                  <a:pt x="11" y="529"/>
                </a:lnTo>
                <a:lnTo>
                  <a:pt x="11" y="517"/>
                </a:lnTo>
                <a:lnTo>
                  <a:pt x="11" y="506"/>
                </a:lnTo>
                <a:lnTo>
                  <a:pt x="11" y="493"/>
                </a:lnTo>
                <a:lnTo>
                  <a:pt x="11" y="481"/>
                </a:lnTo>
                <a:lnTo>
                  <a:pt x="23" y="457"/>
                </a:lnTo>
                <a:lnTo>
                  <a:pt x="23" y="445"/>
                </a:lnTo>
                <a:lnTo>
                  <a:pt x="23" y="433"/>
                </a:lnTo>
                <a:lnTo>
                  <a:pt x="36" y="433"/>
                </a:lnTo>
                <a:lnTo>
                  <a:pt x="36" y="409"/>
                </a:lnTo>
                <a:lnTo>
                  <a:pt x="47" y="384"/>
                </a:lnTo>
                <a:lnTo>
                  <a:pt x="60" y="361"/>
                </a:lnTo>
                <a:lnTo>
                  <a:pt x="60" y="349"/>
                </a:lnTo>
                <a:lnTo>
                  <a:pt x="60" y="337"/>
                </a:lnTo>
                <a:lnTo>
                  <a:pt x="47" y="337"/>
                </a:lnTo>
                <a:lnTo>
                  <a:pt x="36" y="324"/>
                </a:lnTo>
                <a:lnTo>
                  <a:pt x="36" y="313"/>
                </a:lnTo>
                <a:lnTo>
                  <a:pt x="47" y="313"/>
                </a:lnTo>
                <a:lnTo>
                  <a:pt x="47" y="300"/>
                </a:lnTo>
                <a:lnTo>
                  <a:pt x="47" y="289"/>
                </a:lnTo>
                <a:lnTo>
                  <a:pt x="47" y="277"/>
                </a:lnTo>
                <a:lnTo>
                  <a:pt x="60" y="264"/>
                </a:lnTo>
                <a:lnTo>
                  <a:pt x="60" y="253"/>
                </a:lnTo>
                <a:lnTo>
                  <a:pt x="47" y="240"/>
                </a:lnTo>
                <a:lnTo>
                  <a:pt x="60" y="240"/>
                </a:lnTo>
                <a:lnTo>
                  <a:pt x="60" y="228"/>
                </a:lnTo>
                <a:lnTo>
                  <a:pt x="60" y="217"/>
                </a:lnTo>
                <a:lnTo>
                  <a:pt x="60" y="204"/>
                </a:lnTo>
                <a:lnTo>
                  <a:pt x="60" y="193"/>
                </a:lnTo>
                <a:lnTo>
                  <a:pt x="60" y="180"/>
                </a:lnTo>
                <a:lnTo>
                  <a:pt x="60" y="168"/>
                </a:lnTo>
                <a:lnTo>
                  <a:pt x="72" y="156"/>
                </a:lnTo>
                <a:lnTo>
                  <a:pt x="72" y="144"/>
                </a:lnTo>
                <a:lnTo>
                  <a:pt x="83" y="144"/>
                </a:lnTo>
                <a:lnTo>
                  <a:pt x="83" y="133"/>
                </a:lnTo>
                <a:lnTo>
                  <a:pt x="83" y="120"/>
                </a:lnTo>
                <a:lnTo>
                  <a:pt x="83" y="108"/>
                </a:lnTo>
                <a:lnTo>
                  <a:pt x="83" y="96"/>
                </a:lnTo>
                <a:lnTo>
                  <a:pt x="96" y="96"/>
                </a:lnTo>
                <a:lnTo>
                  <a:pt x="96" y="84"/>
                </a:lnTo>
                <a:lnTo>
                  <a:pt x="96" y="73"/>
                </a:lnTo>
                <a:lnTo>
                  <a:pt x="107" y="60"/>
                </a:lnTo>
                <a:lnTo>
                  <a:pt x="120" y="48"/>
                </a:lnTo>
                <a:lnTo>
                  <a:pt x="132" y="24"/>
                </a:lnTo>
                <a:lnTo>
                  <a:pt x="144" y="11"/>
                </a:lnTo>
                <a:lnTo>
                  <a:pt x="144" y="0"/>
                </a:lnTo>
                <a:lnTo>
                  <a:pt x="156" y="0"/>
                </a:lnTo>
                <a:lnTo>
                  <a:pt x="144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63" name="Freeform 174"/>
          <p:cNvSpPr>
            <a:spLocks/>
          </p:cNvSpPr>
          <p:nvPr/>
        </p:nvSpPr>
        <p:spPr bwMode="auto">
          <a:xfrm>
            <a:off x="8188325" y="4246563"/>
            <a:ext cx="76200" cy="58737"/>
          </a:xfrm>
          <a:custGeom>
            <a:avLst/>
            <a:gdLst>
              <a:gd name="T0" fmla="*/ 47 w 48"/>
              <a:gd name="T1" fmla="*/ 13 h 37"/>
              <a:gd name="T2" fmla="*/ 47 w 48"/>
              <a:gd name="T3" fmla="*/ 13 h 37"/>
              <a:gd name="T4" fmla="*/ 47 w 48"/>
              <a:gd name="T5" fmla="*/ 13 h 37"/>
              <a:gd name="T6" fmla="*/ 47 w 48"/>
              <a:gd name="T7" fmla="*/ 0 h 37"/>
              <a:gd name="T8" fmla="*/ 36 w 48"/>
              <a:gd name="T9" fmla="*/ 0 h 37"/>
              <a:gd name="T10" fmla="*/ 36 w 48"/>
              <a:gd name="T11" fmla="*/ 0 h 37"/>
              <a:gd name="T12" fmla="*/ 23 w 48"/>
              <a:gd name="T13" fmla="*/ 0 h 37"/>
              <a:gd name="T14" fmla="*/ 23 w 48"/>
              <a:gd name="T15" fmla="*/ 0 h 37"/>
              <a:gd name="T16" fmla="*/ 23 w 48"/>
              <a:gd name="T17" fmla="*/ 0 h 37"/>
              <a:gd name="T18" fmla="*/ 23 w 48"/>
              <a:gd name="T19" fmla="*/ 0 h 37"/>
              <a:gd name="T20" fmla="*/ 12 w 48"/>
              <a:gd name="T21" fmla="*/ 0 h 37"/>
              <a:gd name="T22" fmla="*/ 12 w 48"/>
              <a:gd name="T23" fmla="*/ 0 h 37"/>
              <a:gd name="T24" fmla="*/ 12 w 48"/>
              <a:gd name="T25" fmla="*/ 0 h 37"/>
              <a:gd name="T26" fmla="*/ 0 w 48"/>
              <a:gd name="T27" fmla="*/ 13 h 37"/>
              <a:gd name="T28" fmla="*/ 0 w 48"/>
              <a:gd name="T29" fmla="*/ 13 h 37"/>
              <a:gd name="T30" fmla="*/ 0 w 48"/>
              <a:gd name="T31" fmla="*/ 24 h 37"/>
              <a:gd name="T32" fmla="*/ 0 w 48"/>
              <a:gd name="T33" fmla="*/ 24 h 37"/>
              <a:gd name="T34" fmla="*/ 0 w 48"/>
              <a:gd name="T35" fmla="*/ 24 h 37"/>
              <a:gd name="T36" fmla="*/ 0 w 48"/>
              <a:gd name="T37" fmla="*/ 36 h 37"/>
              <a:gd name="T38" fmla="*/ 0 w 48"/>
              <a:gd name="T39" fmla="*/ 36 h 37"/>
              <a:gd name="T40" fmla="*/ 0 w 48"/>
              <a:gd name="T41" fmla="*/ 36 h 37"/>
              <a:gd name="T42" fmla="*/ 0 w 48"/>
              <a:gd name="T43" fmla="*/ 36 h 37"/>
              <a:gd name="T44" fmla="*/ 0 w 48"/>
              <a:gd name="T45" fmla="*/ 36 h 37"/>
              <a:gd name="T46" fmla="*/ 0 w 48"/>
              <a:gd name="T47" fmla="*/ 36 h 37"/>
              <a:gd name="T48" fmla="*/ 0 w 48"/>
              <a:gd name="T49" fmla="*/ 36 h 37"/>
              <a:gd name="T50" fmla="*/ 0 w 48"/>
              <a:gd name="T51" fmla="*/ 36 h 37"/>
              <a:gd name="T52" fmla="*/ 0 w 48"/>
              <a:gd name="T53" fmla="*/ 36 h 37"/>
              <a:gd name="T54" fmla="*/ 0 w 48"/>
              <a:gd name="T55" fmla="*/ 36 h 37"/>
              <a:gd name="T56" fmla="*/ 0 w 48"/>
              <a:gd name="T57" fmla="*/ 36 h 37"/>
              <a:gd name="T58" fmla="*/ 0 w 48"/>
              <a:gd name="T59" fmla="*/ 36 h 37"/>
              <a:gd name="T60" fmla="*/ 0 w 48"/>
              <a:gd name="T61" fmla="*/ 36 h 37"/>
              <a:gd name="T62" fmla="*/ 0 w 48"/>
              <a:gd name="T63" fmla="*/ 36 h 37"/>
              <a:gd name="T64" fmla="*/ 0 w 48"/>
              <a:gd name="T65" fmla="*/ 36 h 37"/>
              <a:gd name="T66" fmla="*/ 0 w 48"/>
              <a:gd name="T67" fmla="*/ 36 h 37"/>
              <a:gd name="T68" fmla="*/ 0 w 48"/>
              <a:gd name="T69" fmla="*/ 36 h 37"/>
              <a:gd name="T70" fmla="*/ 0 w 48"/>
              <a:gd name="T71" fmla="*/ 36 h 37"/>
              <a:gd name="T72" fmla="*/ 12 w 48"/>
              <a:gd name="T73" fmla="*/ 36 h 37"/>
              <a:gd name="T74" fmla="*/ 12 w 48"/>
              <a:gd name="T75" fmla="*/ 36 h 37"/>
              <a:gd name="T76" fmla="*/ 12 w 48"/>
              <a:gd name="T77" fmla="*/ 36 h 37"/>
              <a:gd name="T78" fmla="*/ 12 w 48"/>
              <a:gd name="T79" fmla="*/ 24 h 37"/>
              <a:gd name="T80" fmla="*/ 23 w 48"/>
              <a:gd name="T81" fmla="*/ 24 h 37"/>
              <a:gd name="T82" fmla="*/ 23 w 48"/>
              <a:gd name="T83" fmla="*/ 13 h 37"/>
              <a:gd name="T84" fmla="*/ 36 w 48"/>
              <a:gd name="T85" fmla="*/ 13 h 37"/>
              <a:gd name="T86" fmla="*/ 36 w 48"/>
              <a:gd name="T87" fmla="*/ 13 h 37"/>
              <a:gd name="T88" fmla="*/ 36 w 48"/>
              <a:gd name="T89" fmla="*/ 13 h 37"/>
              <a:gd name="T90" fmla="*/ 36 w 48"/>
              <a:gd name="T91" fmla="*/ 13 h 37"/>
              <a:gd name="T92" fmla="*/ 47 w 48"/>
              <a:gd name="T93" fmla="*/ 24 h 37"/>
              <a:gd name="T94" fmla="*/ 47 w 48"/>
              <a:gd name="T95" fmla="*/ 24 h 37"/>
              <a:gd name="T96" fmla="*/ 47 w 48"/>
              <a:gd name="T97" fmla="*/ 24 h 37"/>
              <a:gd name="T98" fmla="*/ 47 w 48"/>
              <a:gd name="T99" fmla="*/ 24 h 37"/>
              <a:gd name="T100" fmla="*/ 47 w 48"/>
              <a:gd name="T101" fmla="*/ 24 h 37"/>
              <a:gd name="T102" fmla="*/ 47 w 48"/>
              <a:gd name="T103" fmla="*/ 24 h 37"/>
              <a:gd name="T104" fmla="*/ 47 w 48"/>
              <a:gd name="T105" fmla="*/ 24 h 37"/>
              <a:gd name="T106" fmla="*/ 47 w 48"/>
              <a:gd name="T107" fmla="*/ 24 h 37"/>
              <a:gd name="T108" fmla="*/ 47 w 48"/>
              <a:gd name="T109" fmla="*/ 24 h 37"/>
              <a:gd name="T110" fmla="*/ 47 w 48"/>
              <a:gd name="T111" fmla="*/ 13 h 37"/>
              <a:gd name="T112" fmla="*/ 47 w 48"/>
              <a:gd name="T113" fmla="*/ 13 h 37"/>
              <a:gd name="T114" fmla="*/ 47 w 48"/>
              <a:gd name="T115" fmla="*/ 13 h 37"/>
              <a:gd name="T116" fmla="*/ 47 w 48"/>
              <a:gd name="T117" fmla="*/ 13 h 37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48"/>
              <a:gd name="T178" fmla="*/ 0 h 37"/>
              <a:gd name="T179" fmla="*/ 48 w 48"/>
              <a:gd name="T180" fmla="*/ 37 h 37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48" h="37">
                <a:moveTo>
                  <a:pt x="47" y="13"/>
                </a:moveTo>
                <a:lnTo>
                  <a:pt x="47" y="13"/>
                </a:lnTo>
                <a:lnTo>
                  <a:pt x="47" y="0"/>
                </a:lnTo>
                <a:lnTo>
                  <a:pt x="36" y="0"/>
                </a:lnTo>
                <a:lnTo>
                  <a:pt x="23" y="0"/>
                </a:lnTo>
                <a:lnTo>
                  <a:pt x="12" y="0"/>
                </a:lnTo>
                <a:lnTo>
                  <a:pt x="0" y="13"/>
                </a:lnTo>
                <a:lnTo>
                  <a:pt x="0" y="24"/>
                </a:lnTo>
                <a:lnTo>
                  <a:pt x="0" y="36"/>
                </a:lnTo>
                <a:lnTo>
                  <a:pt x="12" y="36"/>
                </a:lnTo>
                <a:lnTo>
                  <a:pt x="12" y="24"/>
                </a:lnTo>
                <a:lnTo>
                  <a:pt x="23" y="24"/>
                </a:lnTo>
                <a:lnTo>
                  <a:pt x="23" y="13"/>
                </a:lnTo>
                <a:lnTo>
                  <a:pt x="36" y="13"/>
                </a:lnTo>
                <a:lnTo>
                  <a:pt x="47" y="24"/>
                </a:lnTo>
                <a:lnTo>
                  <a:pt x="47" y="1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64" name="Freeform 175"/>
          <p:cNvSpPr>
            <a:spLocks/>
          </p:cNvSpPr>
          <p:nvPr/>
        </p:nvSpPr>
        <p:spPr bwMode="auto">
          <a:xfrm>
            <a:off x="8015288" y="4170363"/>
            <a:ext cx="58737" cy="77787"/>
          </a:xfrm>
          <a:custGeom>
            <a:avLst/>
            <a:gdLst>
              <a:gd name="T0" fmla="*/ 12 w 37"/>
              <a:gd name="T1" fmla="*/ 12 h 49"/>
              <a:gd name="T2" fmla="*/ 12 w 37"/>
              <a:gd name="T3" fmla="*/ 12 h 49"/>
              <a:gd name="T4" fmla="*/ 12 w 37"/>
              <a:gd name="T5" fmla="*/ 24 h 49"/>
              <a:gd name="T6" fmla="*/ 12 w 37"/>
              <a:gd name="T7" fmla="*/ 36 h 49"/>
              <a:gd name="T8" fmla="*/ 12 w 37"/>
              <a:gd name="T9" fmla="*/ 36 h 49"/>
              <a:gd name="T10" fmla="*/ 25 w 37"/>
              <a:gd name="T11" fmla="*/ 36 h 49"/>
              <a:gd name="T12" fmla="*/ 25 w 37"/>
              <a:gd name="T13" fmla="*/ 36 h 49"/>
              <a:gd name="T14" fmla="*/ 25 w 37"/>
              <a:gd name="T15" fmla="*/ 36 h 49"/>
              <a:gd name="T16" fmla="*/ 25 w 37"/>
              <a:gd name="T17" fmla="*/ 36 h 49"/>
              <a:gd name="T18" fmla="*/ 25 w 37"/>
              <a:gd name="T19" fmla="*/ 48 h 49"/>
              <a:gd name="T20" fmla="*/ 25 w 37"/>
              <a:gd name="T21" fmla="*/ 48 h 49"/>
              <a:gd name="T22" fmla="*/ 25 w 37"/>
              <a:gd name="T23" fmla="*/ 48 h 49"/>
              <a:gd name="T24" fmla="*/ 25 w 37"/>
              <a:gd name="T25" fmla="*/ 48 h 49"/>
              <a:gd name="T26" fmla="*/ 25 w 37"/>
              <a:gd name="T27" fmla="*/ 48 h 49"/>
              <a:gd name="T28" fmla="*/ 36 w 37"/>
              <a:gd name="T29" fmla="*/ 48 h 49"/>
              <a:gd name="T30" fmla="*/ 36 w 37"/>
              <a:gd name="T31" fmla="*/ 48 h 49"/>
              <a:gd name="T32" fmla="*/ 36 w 37"/>
              <a:gd name="T33" fmla="*/ 48 h 49"/>
              <a:gd name="T34" fmla="*/ 36 w 37"/>
              <a:gd name="T35" fmla="*/ 48 h 49"/>
              <a:gd name="T36" fmla="*/ 36 w 37"/>
              <a:gd name="T37" fmla="*/ 48 h 49"/>
              <a:gd name="T38" fmla="*/ 36 w 37"/>
              <a:gd name="T39" fmla="*/ 48 h 49"/>
              <a:gd name="T40" fmla="*/ 36 w 37"/>
              <a:gd name="T41" fmla="*/ 36 h 49"/>
              <a:gd name="T42" fmla="*/ 36 w 37"/>
              <a:gd name="T43" fmla="*/ 36 h 49"/>
              <a:gd name="T44" fmla="*/ 36 w 37"/>
              <a:gd name="T45" fmla="*/ 36 h 49"/>
              <a:gd name="T46" fmla="*/ 36 w 37"/>
              <a:gd name="T47" fmla="*/ 36 h 49"/>
              <a:gd name="T48" fmla="*/ 36 w 37"/>
              <a:gd name="T49" fmla="*/ 24 h 49"/>
              <a:gd name="T50" fmla="*/ 36 w 37"/>
              <a:gd name="T51" fmla="*/ 24 h 49"/>
              <a:gd name="T52" fmla="*/ 25 w 37"/>
              <a:gd name="T53" fmla="*/ 24 h 49"/>
              <a:gd name="T54" fmla="*/ 25 w 37"/>
              <a:gd name="T55" fmla="*/ 12 h 49"/>
              <a:gd name="T56" fmla="*/ 12 w 37"/>
              <a:gd name="T57" fmla="*/ 0 h 49"/>
              <a:gd name="T58" fmla="*/ 12 w 37"/>
              <a:gd name="T59" fmla="*/ 0 h 49"/>
              <a:gd name="T60" fmla="*/ 12 w 37"/>
              <a:gd name="T61" fmla="*/ 0 h 49"/>
              <a:gd name="T62" fmla="*/ 12 w 37"/>
              <a:gd name="T63" fmla="*/ 0 h 49"/>
              <a:gd name="T64" fmla="*/ 12 w 37"/>
              <a:gd name="T65" fmla="*/ 0 h 49"/>
              <a:gd name="T66" fmla="*/ 12 w 37"/>
              <a:gd name="T67" fmla="*/ 0 h 49"/>
              <a:gd name="T68" fmla="*/ 12 w 37"/>
              <a:gd name="T69" fmla="*/ 0 h 49"/>
              <a:gd name="T70" fmla="*/ 0 w 37"/>
              <a:gd name="T71" fmla="*/ 0 h 49"/>
              <a:gd name="T72" fmla="*/ 0 w 37"/>
              <a:gd name="T73" fmla="*/ 0 h 49"/>
              <a:gd name="T74" fmla="*/ 0 w 37"/>
              <a:gd name="T75" fmla="*/ 12 h 49"/>
              <a:gd name="T76" fmla="*/ 12 w 37"/>
              <a:gd name="T77" fmla="*/ 12 h 49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37"/>
              <a:gd name="T118" fmla="*/ 0 h 49"/>
              <a:gd name="T119" fmla="*/ 37 w 37"/>
              <a:gd name="T120" fmla="*/ 49 h 49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37" h="49">
                <a:moveTo>
                  <a:pt x="12" y="12"/>
                </a:moveTo>
                <a:lnTo>
                  <a:pt x="12" y="12"/>
                </a:lnTo>
                <a:lnTo>
                  <a:pt x="12" y="24"/>
                </a:lnTo>
                <a:lnTo>
                  <a:pt x="12" y="36"/>
                </a:lnTo>
                <a:lnTo>
                  <a:pt x="25" y="36"/>
                </a:lnTo>
                <a:lnTo>
                  <a:pt x="25" y="48"/>
                </a:lnTo>
                <a:lnTo>
                  <a:pt x="36" y="48"/>
                </a:lnTo>
                <a:lnTo>
                  <a:pt x="36" y="36"/>
                </a:lnTo>
                <a:lnTo>
                  <a:pt x="36" y="24"/>
                </a:lnTo>
                <a:lnTo>
                  <a:pt x="25" y="24"/>
                </a:lnTo>
                <a:lnTo>
                  <a:pt x="25" y="12"/>
                </a:lnTo>
                <a:lnTo>
                  <a:pt x="12" y="0"/>
                </a:lnTo>
                <a:lnTo>
                  <a:pt x="0" y="0"/>
                </a:lnTo>
                <a:lnTo>
                  <a:pt x="0" y="12"/>
                </a:lnTo>
                <a:lnTo>
                  <a:pt x="12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65" name="Freeform 176"/>
          <p:cNvSpPr>
            <a:spLocks/>
          </p:cNvSpPr>
          <p:nvPr/>
        </p:nvSpPr>
        <p:spPr bwMode="auto">
          <a:xfrm>
            <a:off x="8493125" y="3138488"/>
            <a:ext cx="288925" cy="192087"/>
          </a:xfrm>
          <a:custGeom>
            <a:avLst/>
            <a:gdLst>
              <a:gd name="T0" fmla="*/ 0 w 182"/>
              <a:gd name="T1" fmla="*/ 0 h 121"/>
              <a:gd name="T2" fmla="*/ 0 w 182"/>
              <a:gd name="T3" fmla="*/ 25 h 121"/>
              <a:gd name="T4" fmla="*/ 0 w 182"/>
              <a:gd name="T5" fmla="*/ 49 h 121"/>
              <a:gd name="T6" fmla="*/ 13 w 182"/>
              <a:gd name="T7" fmla="*/ 60 h 121"/>
              <a:gd name="T8" fmla="*/ 24 w 182"/>
              <a:gd name="T9" fmla="*/ 85 h 121"/>
              <a:gd name="T10" fmla="*/ 24 w 182"/>
              <a:gd name="T11" fmla="*/ 96 h 121"/>
              <a:gd name="T12" fmla="*/ 48 w 182"/>
              <a:gd name="T13" fmla="*/ 109 h 121"/>
              <a:gd name="T14" fmla="*/ 48 w 182"/>
              <a:gd name="T15" fmla="*/ 109 h 121"/>
              <a:gd name="T16" fmla="*/ 60 w 182"/>
              <a:gd name="T17" fmla="*/ 109 h 121"/>
              <a:gd name="T18" fmla="*/ 73 w 182"/>
              <a:gd name="T19" fmla="*/ 120 h 121"/>
              <a:gd name="T20" fmla="*/ 84 w 182"/>
              <a:gd name="T21" fmla="*/ 120 h 121"/>
              <a:gd name="T22" fmla="*/ 97 w 182"/>
              <a:gd name="T23" fmla="*/ 120 h 121"/>
              <a:gd name="T24" fmla="*/ 120 w 182"/>
              <a:gd name="T25" fmla="*/ 120 h 121"/>
              <a:gd name="T26" fmla="*/ 133 w 182"/>
              <a:gd name="T27" fmla="*/ 120 h 121"/>
              <a:gd name="T28" fmla="*/ 144 w 182"/>
              <a:gd name="T29" fmla="*/ 109 h 121"/>
              <a:gd name="T30" fmla="*/ 157 w 182"/>
              <a:gd name="T31" fmla="*/ 109 h 121"/>
              <a:gd name="T32" fmla="*/ 181 w 182"/>
              <a:gd name="T33" fmla="*/ 96 h 121"/>
              <a:gd name="T34" fmla="*/ 181 w 182"/>
              <a:gd name="T35" fmla="*/ 96 h 121"/>
              <a:gd name="T36" fmla="*/ 181 w 182"/>
              <a:gd name="T37" fmla="*/ 96 h 121"/>
              <a:gd name="T38" fmla="*/ 181 w 182"/>
              <a:gd name="T39" fmla="*/ 96 h 121"/>
              <a:gd name="T40" fmla="*/ 181 w 182"/>
              <a:gd name="T41" fmla="*/ 96 h 121"/>
              <a:gd name="T42" fmla="*/ 157 w 182"/>
              <a:gd name="T43" fmla="*/ 109 h 121"/>
              <a:gd name="T44" fmla="*/ 133 w 182"/>
              <a:gd name="T45" fmla="*/ 109 h 121"/>
              <a:gd name="T46" fmla="*/ 108 w 182"/>
              <a:gd name="T47" fmla="*/ 109 h 121"/>
              <a:gd name="T48" fmla="*/ 97 w 182"/>
              <a:gd name="T49" fmla="*/ 109 h 121"/>
              <a:gd name="T50" fmla="*/ 60 w 182"/>
              <a:gd name="T51" fmla="*/ 109 h 121"/>
              <a:gd name="T52" fmla="*/ 48 w 182"/>
              <a:gd name="T53" fmla="*/ 96 h 121"/>
              <a:gd name="T54" fmla="*/ 48 w 182"/>
              <a:gd name="T55" fmla="*/ 85 h 121"/>
              <a:gd name="T56" fmla="*/ 24 w 182"/>
              <a:gd name="T57" fmla="*/ 72 h 121"/>
              <a:gd name="T58" fmla="*/ 13 w 182"/>
              <a:gd name="T59" fmla="*/ 60 h 121"/>
              <a:gd name="T60" fmla="*/ 0 w 182"/>
              <a:gd name="T61" fmla="*/ 36 h 121"/>
              <a:gd name="T62" fmla="*/ 0 w 182"/>
              <a:gd name="T63" fmla="*/ 12 h 121"/>
              <a:gd name="T64" fmla="*/ 0 w 182"/>
              <a:gd name="T65" fmla="*/ 0 h 121"/>
              <a:gd name="T66" fmla="*/ 0 w 182"/>
              <a:gd name="T67" fmla="*/ 0 h 12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82"/>
              <a:gd name="T103" fmla="*/ 0 h 121"/>
              <a:gd name="T104" fmla="*/ 182 w 182"/>
              <a:gd name="T105" fmla="*/ 121 h 121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82" h="121">
                <a:moveTo>
                  <a:pt x="0" y="0"/>
                </a:moveTo>
                <a:lnTo>
                  <a:pt x="0" y="0"/>
                </a:lnTo>
                <a:lnTo>
                  <a:pt x="0" y="12"/>
                </a:lnTo>
                <a:lnTo>
                  <a:pt x="0" y="25"/>
                </a:lnTo>
                <a:lnTo>
                  <a:pt x="0" y="49"/>
                </a:lnTo>
                <a:lnTo>
                  <a:pt x="13" y="60"/>
                </a:lnTo>
                <a:lnTo>
                  <a:pt x="24" y="85"/>
                </a:lnTo>
                <a:lnTo>
                  <a:pt x="24" y="96"/>
                </a:lnTo>
                <a:lnTo>
                  <a:pt x="37" y="96"/>
                </a:lnTo>
                <a:lnTo>
                  <a:pt x="48" y="109"/>
                </a:lnTo>
                <a:lnTo>
                  <a:pt x="60" y="109"/>
                </a:lnTo>
                <a:lnTo>
                  <a:pt x="73" y="120"/>
                </a:lnTo>
                <a:lnTo>
                  <a:pt x="84" y="120"/>
                </a:lnTo>
                <a:lnTo>
                  <a:pt x="97" y="120"/>
                </a:lnTo>
                <a:lnTo>
                  <a:pt x="120" y="120"/>
                </a:lnTo>
                <a:lnTo>
                  <a:pt x="133" y="120"/>
                </a:lnTo>
                <a:lnTo>
                  <a:pt x="144" y="120"/>
                </a:lnTo>
                <a:lnTo>
                  <a:pt x="144" y="109"/>
                </a:lnTo>
                <a:lnTo>
                  <a:pt x="157" y="109"/>
                </a:lnTo>
                <a:lnTo>
                  <a:pt x="169" y="109"/>
                </a:lnTo>
                <a:lnTo>
                  <a:pt x="181" y="96"/>
                </a:lnTo>
                <a:lnTo>
                  <a:pt x="169" y="96"/>
                </a:lnTo>
                <a:lnTo>
                  <a:pt x="157" y="109"/>
                </a:lnTo>
                <a:lnTo>
                  <a:pt x="144" y="109"/>
                </a:lnTo>
                <a:lnTo>
                  <a:pt x="133" y="109"/>
                </a:lnTo>
                <a:lnTo>
                  <a:pt x="120" y="109"/>
                </a:lnTo>
                <a:lnTo>
                  <a:pt x="108" y="109"/>
                </a:lnTo>
                <a:lnTo>
                  <a:pt x="97" y="109"/>
                </a:lnTo>
                <a:lnTo>
                  <a:pt x="84" y="109"/>
                </a:lnTo>
                <a:lnTo>
                  <a:pt x="60" y="109"/>
                </a:lnTo>
                <a:lnTo>
                  <a:pt x="48" y="96"/>
                </a:lnTo>
                <a:lnTo>
                  <a:pt x="48" y="85"/>
                </a:lnTo>
                <a:lnTo>
                  <a:pt x="37" y="72"/>
                </a:lnTo>
                <a:lnTo>
                  <a:pt x="24" y="72"/>
                </a:lnTo>
                <a:lnTo>
                  <a:pt x="13" y="60"/>
                </a:lnTo>
                <a:lnTo>
                  <a:pt x="13" y="36"/>
                </a:lnTo>
                <a:lnTo>
                  <a:pt x="0" y="36"/>
                </a:lnTo>
                <a:lnTo>
                  <a:pt x="0" y="25"/>
                </a:lnTo>
                <a:lnTo>
                  <a:pt x="0" y="12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66" name="Freeform 177"/>
          <p:cNvSpPr>
            <a:spLocks/>
          </p:cNvSpPr>
          <p:nvPr/>
        </p:nvSpPr>
        <p:spPr bwMode="auto">
          <a:xfrm>
            <a:off x="8569325" y="3081338"/>
            <a:ext cx="249238" cy="211137"/>
          </a:xfrm>
          <a:custGeom>
            <a:avLst/>
            <a:gdLst>
              <a:gd name="T0" fmla="*/ 12 w 157"/>
              <a:gd name="T1" fmla="*/ 0 h 133"/>
              <a:gd name="T2" fmla="*/ 0 w 157"/>
              <a:gd name="T3" fmla="*/ 0 h 133"/>
              <a:gd name="T4" fmla="*/ 0 w 157"/>
              <a:gd name="T5" fmla="*/ 12 h 133"/>
              <a:gd name="T6" fmla="*/ 0 w 157"/>
              <a:gd name="T7" fmla="*/ 25 h 133"/>
              <a:gd name="T8" fmla="*/ 0 w 157"/>
              <a:gd name="T9" fmla="*/ 36 h 133"/>
              <a:gd name="T10" fmla="*/ 0 w 157"/>
              <a:gd name="T11" fmla="*/ 48 h 133"/>
              <a:gd name="T12" fmla="*/ 0 w 157"/>
              <a:gd name="T13" fmla="*/ 48 h 133"/>
              <a:gd name="T14" fmla="*/ 0 w 157"/>
              <a:gd name="T15" fmla="*/ 72 h 133"/>
              <a:gd name="T16" fmla="*/ 25 w 157"/>
              <a:gd name="T17" fmla="*/ 85 h 133"/>
              <a:gd name="T18" fmla="*/ 25 w 157"/>
              <a:gd name="T19" fmla="*/ 96 h 133"/>
              <a:gd name="T20" fmla="*/ 49 w 157"/>
              <a:gd name="T21" fmla="*/ 96 h 133"/>
              <a:gd name="T22" fmla="*/ 60 w 157"/>
              <a:gd name="T23" fmla="*/ 108 h 133"/>
              <a:gd name="T24" fmla="*/ 85 w 157"/>
              <a:gd name="T25" fmla="*/ 121 h 133"/>
              <a:gd name="T26" fmla="*/ 121 w 157"/>
              <a:gd name="T27" fmla="*/ 132 h 133"/>
              <a:gd name="T28" fmla="*/ 133 w 157"/>
              <a:gd name="T29" fmla="*/ 121 h 133"/>
              <a:gd name="T30" fmla="*/ 145 w 157"/>
              <a:gd name="T31" fmla="*/ 121 h 133"/>
              <a:gd name="T32" fmla="*/ 145 w 157"/>
              <a:gd name="T33" fmla="*/ 121 h 133"/>
              <a:gd name="T34" fmla="*/ 156 w 157"/>
              <a:gd name="T35" fmla="*/ 108 h 133"/>
              <a:gd name="T36" fmla="*/ 156 w 157"/>
              <a:gd name="T37" fmla="*/ 108 h 133"/>
              <a:gd name="T38" fmla="*/ 156 w 157"/>
              <a:gd name="T39" fmla="*/ 108 h 133"/>
              <a:gd name="T40" fmla="*/ 145 w 157"/>
              <a:gd name="T41" fmla="*/ 108 h 133"/>
              <a:gd name="T42" fmla="*/ 133 w 157"/>
              <a:gd name="T43" fmla="*/ 108 h 133"/>
              <a:gd name="T44" fmla="*/ 109 w 157"/>
              <a:gd name="T45" fmla="*/ 108 h 133"/>
              <a:gd name="T46" fmla="*/ 85 w 157"/>
              <a:gd name="T47" fmla="*/ 96 h 133"/>
              <a:gd name="T48" fmla="*/ 60 w 157"/>
              <a:gd name="T49" fmla="*/ 96 h 133"/>
              <a:gd name="T50" fmla="*/ 49 w 157"/>
              <a:gd name="T51" fmla="*/ 85 h 133"/>
              <a:gd name="T52" fmla="*/ 25 w 157"/>
              <a:gd name="T53" fmla="*/ 72 h 133"/>
              <a:gd name="T54" fmla="*/ 12 w 157"/>
              <a:gd name="T55" fmla="*/ 61 h 133"/>
              <a:gd name="T56" fmla="*/ 0 w 157"/>
              <a:gd name="T57" fmla="*/ 48 h 133"/>
              <a:gd name="T58" fmla="*/ 0 w 157"/>
              <a:gd name="T59" fmla="*/ 36 h 133"/>
              <a:gd name="T60" fmla="*/ 0 w 157"/>
              <a:gd name="T61" fmla="*/ 25 h 133"/>
              <a:gd name="T62" fmla="*/ 0 w 157"/>
              <a:gd name="T63" fmla="*/ 12 h 133"/>
              <a:gd name="T64" fmla="*/ 12 w 157"/>
              <a:gd name="T65" fmla="*/ 0 h 133"/>
              <a:gd name="T66" fmla="*/ 12 w 157"/>
              <a:gd name="T67" fmla="*/ 0 h 133"/>
              <a:gd name="T68" fmla="*/ 12 w 157"/>
              <a:gd name="T69" fmla="*/ 0 h 133"/>
              <a:gd name="T70" fmla="*/ 12 w 157"/>
              <a:gd name="T71" fmla="*/ 0 h 13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57"/>
              <a:gd name="T109" fmla="*/ 0 h 133"/>
              <a:gd name="T110" fmla="*/ 157 w 157"/>
              <a:gd name="T111" fmla="*/ 133 h 13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57" h="133">
                <a:moveTo>
                  <a:pt x="12" y="0"/>
                </a:moveTo>
                <a:lnTo>
                  <a:pt x="12" y="0"/>
                </a:lnTo>
                <a:lnTo>
                  <a:pt x="0" y="0"/>
                </a:lnTo>
                <a:lnTo>
                  <a:pt x="0" y="12"/>
                </a:lnTo>
                <a:lnTo>
                  <a:pt x="0" y="25"/>
                </a:lnTo>
                <a:lnTo>
                  <a:pt x="0" y="36"/>
                </a:lnTo>
                <a:lnTo>
                  <a:pt x="0" y="48"/>
                </a:lnTo>
                <a:lnTo>
                  <a:pt x="0" y="61"/>
                </a:lnTo>
                <a:lnTo>
                  <a:pt x="0" y="72"/>
                </a:lnTo>
                <a:lnTo>
                  <a:pt x="12" y="72"/>
                </a:lnTo>
                <a:lnTo>
                  <a:pt x="25" y="85"/>
                </a:lnTo>
                <a:lnTo>
                  <a:pt x="25" y="96"/>
                </a:lnTo>
                <a:lnTo>
                  <a:pt x="36" y="96"/>
                </a:lnTo>
                <a:lnTo>
                  <a:pt x="49" y="96"/>
                </a:lnTo>
                <a:lnTo>
                  <a:pt x="49" y="108"/>
                </a:lnTo>
                <a:lnTo>
                  <a:pt x="60" y="108"/>
                </a:lnTo>
                <a:lnTo>
                  <a:pt x="72" y="121"/>
                </a:lnTo>
                <a:lnTo>
                  <a:pt x="85" y="121"/>
                </a:lnTo>
                <a:lnTo>
                  <a:pt x="96" y="121"/>
                </a:lnTo>
                <a:lnTo>
                  <a:pt x="121" y="132"/>
                </a:lnTo>
                <a:lnTo>
                  <a:pt x="133" y="121"/>
                </a:lnTo>
                <a:lnTo>
                  <a:pt x="145" y="121"/>
                </a:lnTo>
                <a:lnTo>
                  <a:pt x="156" y="108"/>
                </a:lnTo>
                <a:lnTo>
                  <a:pt x="145" y="108"/>
                </a:lnTo>
                <a:lnTo>
                  <a:pt x="133" y="108"/>
                </a:lnTo>
                <a:lnTo>
                  <a:pt x="121" y="108"/>
                </a:lnTo>
                <a:lnTo>
                  <a:pt x="109" y="108"/>
                </a:lnTo>
                <a:lnTo>
                  <a:pt x="96" y="108"/>
                </a:lnTo>
                <a:lnTo>
                  <a:pt x="85" y="96"/>
                </a:lnTo>
                <a:lnTo>
                  <a:pt x="72" y="96"/>
                </a:lnTo>
                <a:lnTo>
                  <a:pt x="60" y="96"/>
                </a:lnTo>
                <a:lnTo>
                  <a:pt x="49" y="96"/>
                </a:lnTo>
                <a:lnTo>
                  <a:pt x="49" y="85"/>
                </a:lnTo>
                <a:lnTo>
                  <a:pt x="36" y="85"/>
                </a:lnTo>
                <a:lnTo>
                  <a:pt x="25" y="72"/>
                </a:lnTo>
                <a:lnTo>
                  <a:pt x="12" y="61"/>
                </a:lnTo>
                <a:lnTo>
                  <a:pt x="0" y="48"/>
                </a:lnTo>
                <a:lnTo>
                  <a:pt x="0" y="36"/>
                </a:lnTo>
                <a:lnTo>
                  <a:pt x="0" y="25"/>
                </a:lnTo>
                <a:lnTo>
                  <a:pt x="0" y="12"/>
                </a:lnTo>
                <a:lnTo>
                  <a:pt x="12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67" name="Freeform 178"/>
          <p:cNvSpPr>
            <a:spLocks/>
          </p:cNvSpPr>
          <p:nvPr/>
        </p:nvSpPr>
        <p:spPr bwMode="auto">
          <a:xfrm>
            <a:off x="8704263" y="3005138"/>
            <a:ext cx="153987" cy="269875"/>
          </a:xfrm>
          <a:custGeom>
            <a:avLst/>
            <a:gdLst>
              <a:gd name="T0" fmla="*/ 11 w 97"/>
              <a:gd name="T1" fmla="*/ 0 h 170"/>
              <a:gd name="T2" fmla="*/ 11 w 97"/>
              <a:gd name="T3" fmla="*/ 0 h 170"/>
              <a:gd name="T4" fmla="*/ 11 w 97"/>
              <a:gd name="T5" fmla="*/ 12 h 170"/>
              <a:gd name="T6" fmla="*/ 0 w 97"/>
              <a:gd name="T7" fmla="*/ 12 h 170"/>
              <a:gd name="T8" fmla="*/ 0 w 97"/>
              <a:gd name="T9" fmla="*/ 36 h 170"/>
              <a:gd name="T10" fmla="*/ 0 w 97"/>
              <a:gd name="T11" fmla="*/ 48 h 170"/>
              <a:gd name="T12" fmla="*/ 11 w 97"/>
              <a:gd name="T13" fmla="*/ 84 h 170"/>
              <a:gd name="T14" fmla="*/ 11 w 97"/>
              <a:gd name="T15" fmla="*/ 96 h 170"/>
              <a:gd name="T16" fmla="*/ 11 w 97"/>
              <a:gd name="T17" fmla="*/ 120 h 170"/>
              <a:gd name="T18" fmla="*/ 24 w 97"/>
              <a:gd name="T19" fmla="*/ 133 h 170"/>
              <a:gd name="T20" fmla="*/ 48 w 97"/>
              <a:gd name="T21" fmla="*/ 144 h 170"/>
              <a:gd name="T22" fmla="*/ 60 w 97"/>
              <a:gd name="T23" fmla="*/ 144 h 170"/>
              <a:gd name="T24" fmla="*/ 71 w 97"/>
              <a:gd name="T25" fmla="*/ 156 h 170"/>
              <a:gd name="T26" fmla="*/ 84 w 97"/>
              <a:gd name="T27" fmla="*/ 156 h 170"/>
              <a:gd name="T28" fmla="*/ 96 w 97"/>
              <a:gd name="T29" fmla="*/ 169 h 170"/>
              <a:gd name="T30" fmla="*/ 96 w 97"/>
              <a:gd name="T31" fmla="*/ 169 h 170"/>
              <a:gd name="T32" fmla="*/ 96 w 97"/>
              <a:gd name="T33" fmla="*/ 169 h 170"/>
              <a:gd name="T34" fmla="*/ 96 w 97"/>
              <a:gd name="T35" fmla="*/ 156 h 170"/>
              <a:gd name="T36" fmla="*/ 96 w 97"/>
              <a:gd name="T37" fmla="*/ 156 h 170"/>
              <a:gd name="T38" fmla="*/ 60 w 97"/>
              <a:gd name="T39" fmla="*/ 144 h 170"/>
              <a:gd name="T40" fmla="*/ 48 w 97"/>
              <a:gd name="T41" fmla="*/ 133 h 170"/>
              <a:gd name="T42" fmla="*/ 36 w 97"/>
              <a:gd name="T43" fmla="*/ 120 h 170"/>
              <a:gd name="T44" fmla="*/ 24 w 97"/>
              <a:gd name="T45" fmla="*/ 109 h 170"/>
              <a:gd name="T46" fmla="*/ 11 w 97"/>
              <a:gd name="T47" fmla="*/ 96 h 170"/>
              <a:gd name="T48" fmla="*/ 11 w 97"/>
              <a:gd name="T49" fmla="*/ 73 h 170"/>
              <a:gd name="T50" fmla="*/ 11 w 97"/>
              <a:gd name="T51" fmla="*/ 48 h 170"/>
              <a:gd name="T52" fmla="*/ 0 w 97"/>
              <a:gd name="T53" fmla="*/ 36 h 170"/>
              <a:gd name="T54" fmla="*/ 0 w 97"/>
              <a:gd name="T55" fmla="*/ 24 h 170"/>
              <a:gd name="T56" fmla="*/ 11 w 97"/>
              <a:gd name="T57" fmla="*/ 12 h 170"/>
              <a:gd name="T58" fmla="*/ 11 w 97"/>
              <a:gd name="T59" fmla="*/ 0 h 170"/>
              <a:gd name="T60" fmla="*/ 11 w 97"/>
              <a:gd name="T61" fmla="*/ 0 h 170"/>
              <a:gd name="T62" fmla="*/ 11 w 97"/>
              <a:gd name="T63" fmla="*/ 0 h 170"/>
              <a:gd name="T64" fmla="*/ 11 w 97"/>
              <a:gd name="T65" fmla="*/ 0 h 17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97"/>
              <a:gd name="T100" fmla="*/ 0 h 170"/>
              <a:gd name="T101" fmla="*/ 97 w 97"/>
              <a:gd name="T102" fmla="*/ 170 h 170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97" h="170">
                <a:moveTo>
                  <a:pt x="11" y="0"/>
                </a:moveTo>
                <a:lnTo>
                  <a:pt x="11" y="0"/>
                </a:lnTo>
                <a:lnTo>
                  <a:pt x="11" y="12"/>
                </a:lnTo>
                <a:lnTo>
                  <a:pt x="0" y="12"/>
                </a:lnTo>
                <a:lnTo>
                  <a:pt x="0" y="24"/>
                </a:lnTo>
                <a:lnTo>
                  <a:pt x="0" y="36"/>
                </a:lnTo>
                <a:lnTo>
                  <a:pt x="0" y="48"/>
                </a:lnTo>
                <a:lnTo>
                  <a:pt x="0" y="60"/>
                </a:lnTo>
                <a:lnTo>
                  <a:pt x="11" y="84"/>
                </a:lnTo>
                <a:lnTo>
                  <a:pt x="11" y="96"/>
                </a:lnTo>
                <a:lnTo>
                  <a:pt x="11" y="109"/>
                </a:lnTo>
                <a:lnTo>
                  <a:pt x="11" y="120"/>
                </a:lnTo>
                <a:lnTo>
                  <a:pt x="24" y="120"/>
                </a:lnTo>
                <a:lnTo>
                  <a:pt x="24" y="133"/>
                </a:lnTo>
                <a:lnTo>
                  <a:pt x="36" y="133"/>
                </a:lnTo>
                <a:lnTo>
                  <a:pt x="48" y="144"/>
                </a:lnTo>
                <a:lnTo>
                  <a:pt x="60" y="144"/>
                </a:lnTo>
                <a:lnTo>
                  <a:pt x="60" y="156"/>
                </a:lnTo>
                <a:lnTo>
                  <a:pt x="71" y="156"/>
                </a:lnTo>
                <a:lnTo>
                  <a:pt x="84" y="156"/>
                </a:lnTo>
                <a:lnTo>
                  <a:pt x="84" y="169"/>
                </a:lnTo>
                <a:lnTo>
                  <a:pt x="96" y="169"/>
                </a:lnTo>
                <a:lnTo>
                  <a:pt x="96" y="156"/>
                </a:lnTo>
                <a:lnTo>
                  <a:pt x="84" y="144"/>
                </a:lnTo>
                <a:lnTo>
                  <a:pt x="60" y="144"/>
                </a:lnTo>
                <a:lnTo>
                  <a:pt x="48" y="133"/>
                </a:lnTo>
                <a:lnTo>
                  <a:pt x="36" y="120"/>
                </a:lnTo>
                <a:lnTo>
                  <a:pt x="24" y="109"/>
                </a:lnTo>
                <a:lnTo>
                  <a:pt x="24" y="96"/>
                </a:lnTo>
                <a:lnTo>
                  <a:pt x="11" y="96"/>
                </a:lnTo>
                <a:lnTo>
                  <a:pt x="11" y="84"/>
                </a:lnTo>
                <a:lnTo>
                  <a:pt x="11" y="73"/>
                </a:lnTo>
                <a:lnTo>
                  <a:pt x="11" y="60"/>
                </a:lnTo>
                <a:lnTo>
                  <a:pt x="11" y="48"/>
                </a:lnTo>
                <a:lnTo>
                  <a:pt x="0" y="48"/>
                </a:lnTo>
                <a:lnTo>
                  <a:pt x="0" y="36"/>
                </a:lnTo>
                <a:lnTo>
                  <a:pt x="0" y="24"/>
                </a:lnTo>
                <a:lnTo>
                  <a:pt x="11" y="12"/>
                </a:lnTo>
                <a:lnTo>
                  <a:pt x="11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68" name="Freeform 179"/>
          <p:cNvSpPr>
            <a:spLocks/>
          </p:cNvSpPr>
          <p:nvPr/>
        </p:nvSpPr>
        <p:spPr bwMode="auto">
          <a:xfrm>
            <a:off x="8799513" y="3005138"/>
            <a:ext cx="77787" cy="249237"/>
          </a:xfrm>
          <a:custGeom>
            <a:avLst/>
            <a:gdLst>
              <a:gd name="T0" fmla="*/ 48 w 49"/>
              <a:gd name="T1" fmla="*/ 0 h 157"/>
              <a:gd name="T2" fmla="*/ 48 w 49"/>
              <a:gd name="T3" fmla="*/ 0 h 157"/>
              <a:gd name="T4" fmla="*/ 48 w 49"/>
              <a:gd name="T5" fmla="*/ 0 h 157"/>
              <a:gd name="T6" fmla="*/ 36 w 49"/>
              <a:gd name="T7" fmla="*/ 12 h 157"/>
              <a:gd name="T8" fmla="*/ 24 w 49"/>
              <a:gd name="T9" fmla="*/ 12 h 157"/>
              <a:gd name="T10" fmla="*/ 11 w 49"/>
              <a:gd name="T11" fmla="*/ 24 h 157"/>
              <a:gd name="T12" fmla="*/ 11 w 49"/>
              <a:gd name="T13" fmla="*/ 36 h 157"/>
              <a:gd name="T14" fmla="*/ 0 w 49"/>
              <a:gd name="T15" fmla="*/ 36 h 157"/>
              <a:gd name="T16" fmla="*/ 0 w 49"/>
              <a:gd name="T17" fmla="*/ 48 h 157"/>
              <a:gd name="T18" fmla="*/ 0 w 49"/>
              <a:gd name="T19" fmla="*/ 48 h 157"/>
              <a:gd name="T20" fmla="*/ 0 w 49"/>
              <a:gd name="T21" fmla="*/ 60 h 157"/>
              <a:gd name="T22" fmla="*/ 0 w 49"/>
              <a:gd name="T23" fmla="*/ 73 h 157"/>
              <a:gd name="T24" fmla="*/ 0 w 49"/>
              <a:gd name="T25" fmla="*/ 84 h 157"/>
              <a:gd name="T26" fmla="*/ 0 w 49"/>
              <a:gd name="T27" fmla="*/ 96 h 157"/>
              <a:gd name="T28" fmla="*/ 0 w 49"/>
              <a:gd name="T29" fmla="*/ 96 h 157"/>
              <a:gd name="T30" fmla="*/ 0 w 49"/>
              <a:gd name="T31" fmla="*/ 120 h 157"/>
              <a:gd name="T32" fmla="*/ 0 w 49"/>
              <a:gd name="T33" fmla="*/ 133 h 157"/>
              <a:gd name="T34" fmla="*/ 0 w 49"/>
              <a:gd name="T35" fmla="*/ 144 h 157"/>
              <a:gd name="T36" fmla="*/ 0 w 49"/>
              <a:gd name="T37" fmla="*/ 144 h 157"/>
              <a:gd name="T38" fmla="*/ 0 w 49"/>
              <a:gd name="T39" fmla="*/ 144 h 157"/>
              <a:gd name="T40" fmla="*/ 11 w 49"/>
              <a:gd name="T41" fmla="*/ 144 h 157"/>
              <a:gd name="T42" fmla="*/ 24 w 49"/>
              <a:gd name="T43" fmla="*/ 156 h 157"/>
              <a:gd name="T44" fmla="*/ 24 w 49"/>
              <a:gd name="T45" fmla="*/ 156 h 157"/>
              <a:gd name="T46" fmla="*/ 24 w 49"/>
              <a:gd name="T47" fmla="*/ 156 h 157"/>
              <a:gd name="T48" fmla="*/ 36 w 49"/>
              <a:gd name="T49" fmla="*/ 156 h 157"/>
              <a:gd name="T50" fmla="*/ 36 w 49"/>
              <a:gd name="T51" fmla="*/ 156 h 157"/>
              <a:gd name="T52" fmla="*/ 36 w 49"/>
              <a:gd name="T53" fmla="*/ 156 h 157"/>
              <a:gd name="T54" fmla="*/ 36 w 49"/>
              <a:gd name="T55" fmla="*/ 144 h 157"/>
              <a:gd name="T56" fmla="*/ 24 w 49"/>
              <a:gd name="T57" fmla="*/ 144 h 157"/>
              <a:gd name="T58" fmla="*/ 24 w 49"/>
              <a:gd name="T59" fmla="*/ 144 h 157"/>
              <a:gd name="T60" fmla="*/ 24 w 49"/>
              <a:gd name="T61" fmla="*/ 144 h 157"/>
              <a:gd name="T62" fmla="*/ 11 w 49"/>
              <a:gd name="T63" fmla="*/ 133 h 157"/>
              <a:gd name="T64" fmla="*/ 0 w 49"/>
              <a:gd name="T65" fmla="*/ 120 h 157"/>
              <a:gd name="T66" fmla="*/ 0 w 49"/>
              <a:gd name="T67" fmla="*/ 109 h 157"/>
              <a:gd name="T68" fmla="*/ 0 w 49"/>
              <a:gd name="T69" fmla="*/ 109 h 157"/>
              <a:gd name="T70" fmla="*/ 0 w 49"/>
              <a:gd name="T71" fmla="*/ 96 h 157"/>
              <a:gd name="T72" fmla="*/ 0 w 49"/>
              <a:gd name="T73" fmla="*/ 96 h 157"/>
              <a:gd name="T74" fmla="*/ 0 w 49"/>
              <a:gd name="T75" fmla="*/ 84 h 157"/>
              <a:gd name="T76" fmla="*/ 0 w 49"/>
              <a:gd name="T77" fmla="*/ 73 h 157"/>
              <a:gd name="T78" fmla="*/ 0 w 49"/>
              <a:gd name="T79" fmla="*/ 60 h 157"/>
              <a:gd name="T80" fmla="*/ 0 w 49"/>
              <a:gd name="T81" fmla="*/ 48 h 157"/>
              <a:gd name="T82" fmla="*/ 0 w 49"/>
              <a:gd name="T83" fmla="*/ 48 h 157"/>
              <a:gd name="T84" fmla="*/ 11 w 49"/>
              <a:gd name="T85" fmla="*/ 48 h 157"/>
              <a:gd name="T86" fmla="*/ 11 w 49"/>
              <a:gd name="T87" fmla="*/ 36 h 157"/>
              <a:gd name="T88" fmla="*/ 24 w 49"/>
              <a:gd name="T89" fmla="*/ 24 h 157"/>
              <a:gd name="T90" fmla="*/ 24 w 49"/>
              <a:gd name="T91" fmla="*/ 24 h 157"/>
              <a:gd name="T92" fmla="*/ 24 w 49"/>
              <a:gd name="T93" fmla="*/ 24 h 157"/>
              <a:gd name="T94" fmla="*/ 36 w 49"/>
              <a:gd name="T95" fmla="*/ 12 h 157"/>
              <a:gd name="T96" fmla="*/ 48 w 49"/>
              <a:gd name="T97" fmla="*/ 12 h 157"/>
              <a:gd name="T98" fmla="*/ 48 w 49"/>
              <a:gd name="T99" fmla="*/ 12 h 157"/>
              <a:gd name="T100" fmla="*/ 48 w 49"/>
              <a:gd name="T101" fmla="*/ 0 h 157"/>
              <a:gd name="T102" fmla="*/ 48 w 49"/>
              <a:gd name="T103" fmla="*/ 0 h 157"/>
              <a:gd name="T104" fmla="*/ 48 w 49"/>
              <a:gd name="T105" fmla="*/ 0 h 157"/>
              <a:gd name="T106" fmla="*/ 48 w 49"/>
              <a:gd name="T107" fmla="*/ 0 h 157"/>
              <a:gd name="T108" fmla="*/ 48 w 49"/>
              <a:gd name="T109" fmla="*/ 0 h 15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9"/>
              <a:gd name="T166" fmla="*/ 0 h 157"/>
              <a:gd name="T167" fmla="*/ 49 w 49"/>
              <a:gd name="T168" fmla="*/ 157 h 157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9" h="157">
                <a:moveTo>
                  <a:pt x="48" y="0"/>
                </a:moveTo>
                <a:lnTo>
                  <a:pt x="48" y="0"/>
                </a:lnTo>
                <a:lnTo>
                  <a:pt x="36" y="12"/>
                </a:lnTo>
                <a:lnTo>
                  <a:pt x="24" y="12"/>
                </a:lnTo>
                <a:lnTo>
                  <a:pt x="11" y="24"/>
                </a:lnTo>
                <a:lnTo>
                  <a:pt x="11" y="36"/>
                </a:lnTo>
                <a:lnTo>
                  <a:pt x="0" y="36"/>
                </a:lnTo>
                <a:lnTo>
                  <a:pt x="0" y="48"/>
                </a:lnTo>
                <a:lnTo>
                  <a:pt x="0" y="60"/>
                </a:lnTo>
                <a:lnTo>
                  <a:pt x="0" y="73"/>
                </a:lnTo>
                <a:lnTo>
                  <a:pt x="0" y="84"/>
                </a:lnTo>
                <a:lnTo>
                  <a:pt x="0" y="96"/>
                </a:lnTo>
                <a:lnTo>
                  <a:pt x="0" y="120"/>
                </a:lnTo>
                <a:lnTo>
                  <a:pt x="0" y="133"/>
                </a:lnTo>
                <a:lnTo>
                  <a:pt x="0" y="144"/>
                </a:lnTo>
                <a:lnTo>
                  <a:pt x="11" y="144"/>
                </a:lnTo>
                <a:lnTo>
                  <a:pt x="24" y="156"/>
                </a:lnTo>
                <a:lnTo>
                  <a:pt x="36" y="156"/>
                </a:lnTo>
                <a:lnTo>
                  <a:pt x="36" y="144"/>
                </a:lnTo>
                <a:lnTo>
                  <a:pt x="24" y="144"/>
                </a:lnTo>
                <a:lnTo>
                  <a:pt x="11" y="133"/>
                </a:lnTo>
                <a:lnTo>
                  <a:pt x="0" y="120"/>
                </a:lnTo>
                <a:lnTo>
                  <a:pt x="0" y="109"/>
                </a:lnTo>
                <a:lnTo>
                  <a:pt x="0" y="96"/>
                </a:lnTo>
                <a:lnTo>
                  <a:pt x="0" y="84"/>
                </a:lnTo>
                <a:lnTo>
                  <a:pt x="0" y="73"/>
                </a:lnTo>
                <a:lnTo>
                  <a:pt x="0" y="60"/>
                </a:lnTo>
                <a:lnTo>
                  <a:pt x="0" y="48"/>
                </a:lnTo>
                <a:lnTo>
                  <a:pt x="11" y="48"/>
                </a:lnTo>
                <a:lnTo>
                  <a:pt x="11" y="36"/>
                </a:lnTo>
                <a:lnTo>
                  <a:pt x="24" y="24"/>
                </a:lnTo>
                <a:lnTo>
                  <a:pt x="36" y="12"/>
                </a:lnTo>
                <a:lnTo>
                  <a:pt x="48" y="12"/>
                </a:lnTo>
                <a:lnTo>
                  <a:pt x="48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69" name="Freeform 180"/>
          <p:cNvSpPr>
            <a:spLocks/>
          </p:cNvSpPr>
          <p:nvPr/>
        </p:nvSpPr>
        <p:spPr bwMode="auto">
          <a:xfrm>
            <a:off x="8875713" y="3100388"/>
            <a:ext cx="77787" cy="192087"/>
          </a:xfrm>
          <a:custGeom>
            <a:avLst/>
            <a:gdLst>
              <a:gd name="T0" fmla="*/ 48 w 49"/>
              <a:gd name="T1" fmla="*/ 0 h 121"/>
              <a:gd name="T2" fmla="*/ 48 w 49"/>
              <a:gd name="T3" fmla="*/ 0 h 121"/>
              <a:gd name="T4" fmla="*/ 48 w 49"/>
              <a:gd name="T5" fmla="*/ 0 h 121"/>
              <a:gd name="T6" fmla="*/ 36 w 49"/>
              <a:gd name="T7" fmla="*/ 0 h 121"/>
              <a:gd name="T8" fmla="*/ 36 w 49"/>
              <a:gd name="T9" fmla="*/ 0 h 121"/>
              <a:gd name="T10" fmla="*/ 24 w 49"/>
              <a:gd name="T11" fmla="*/ 13 h 121"/>
              <a:gd name="T12" fmla="*/ 24 w 49"/>
              <a:gd name="T13" fmla="*/ 13 h 121"/>
              <a:gd name="T14" fmla="*/ 12 w 49"/>
              <a:gd name="T15" fmla="*/ 13 h 121"/>
              <a:gd name="T16" fmla="*/ 12 w 49"/>
              <a:gd name="T17" fmla="*/ 24 h 121"/>
              <a:gd name="T18" fmla="*/ 12 w 49"/>
              <a:gd name="T19" fmla="*/ 24 h 121"/>
              <a:gd name="T20" fmla="*/ 0 w 49"/>
              <a:gd name="T21" fmla="*/ 24 h 121"/>
              <a:gd name="T22" fmla="*/ 0 w 49"/>
              <a:gd name="T23" fmla="*/ 36 h 121"/>
              <a:gd name="T24" fmla="*/ 0 w 49"/>
              <a:gd name="T25" fmla="*/ 36 h 121"/>
              <a:gd name="T26" fmla="*/ 0 w 49"/>
              <a:gd name="T27" fmla="*/ 36 h 121"/>
              <a:gd name="T28" fmla="*/ 0 w 49"/>
              <a:gd name="T29" fmla="*/ 49 h 121"/>
              <a:gd name="T30" fmla="*/ 0 w 49"/>
              <a:gd name="T31" fmla="*/ 60 h 121"/>
              <a:gd name="T32" fmla="*/ 0 w 49"/>
              <a:gd name="T33" fmla="*/ 73 h 121"/>
              <a:gd name="T34" fmla="*/ 0 w 49"/>
              <a:gd name="T35" fmla="*/ 84 h 121"/>
              <a:gd name="T36" fmla="*/ 0 w 49"/>
              <a:gd name="T37" fmla="*/ 96 h 121"/>
              <a:gd name="T38" fmla="*/ 0 w 49"/>
              <a:gd name="T39" fmla="*/ 96 h 121"/>
              <a:gd name="T40" fmla="*/ 0 w 49"/>
              <a:gd name="T41" fmla="*/ 109 h 121"/>
              <a:gd name="T42" fmla="*/ 0 w 49"/>
              <a:gd name="T43" fmla="*/ 120 h 121"/>
              <a:gd name="T44" fmla="*/ 12 w 49"/>
              <a:gd name="T45" fmla="*/ 120 h 121"/>
              <a:gd name="T46" fmla="*/ 12 w 49"/>
              <a:gd name="T47" fmla="*/ 120 h 121"/>
              <a:gd name="T48" fmla="*/ 12 w 49"/>
              <a:gd name="T49" fmla="*/ 120 h 121"/>
              <a:gd name="T50" fmla="*/ 12 w 49"/>
              <a:gd name="T51" fmla="*/ 120 h 121"/>
              <a:gd name="T52" fmla="*/ 12 w 49"/>
              <a:gd name="T53" fmla="*/ 120 h 121"/>
              <a:gd name="T54" fmla="*/ 12 w 49"/>
              <a:gd name="T55" fmla="*/ 120 h 121"/>
              <a:gd name="T56" fmla="*/ 12 w 49"/>
              <a:gd name="T57" fmla="*/ 120 h 121"/>
              <a:gd name="T58" fmla="*/ 12 w 49"/>
              <a:gd name="T59" fmla="*/ 109 h 121"/>
              <a:gd name="T60" fmla="*/ 12 w 49"/>
              <a:gd name="T61" fmla="*/ 109 h 121"/>
              <a:gd name="T62" fmla="*/ 0 w 49"/>
              <a:gd name="T63" fmla="*/ 96 h 121"/>
              <a:gd name="T64" fmla="*/ 0 w 49"/>
              <a:gd name="T65" fmla="*/ 84 h 121"/>
              <a:gd name="T66" fmla="*/ 0 w 49"/>
              <a:gd name="T67" fmla="*/ 73 h 121"/>
              <a:gd name="T68" fmla="*/ 0 w 49"/>
              <a:gd name="T69" fmla="*/ 49 h 121"/>
              <a:gd name="T70" fmla="*/ 0 w 49"/>
              <a:gd name="T71" fmla="*/ 36 h 121"/>
              <a:gd name="T72" fmla="*/ 12 w 49"/>
              <a:gd name="T73" fmla="*/ 36 h 121"/>
              <a:gd name="T74" fmla="*/ 12 w 49"/>
              <a:gd name="T75" fmla="*/ 36 h 121"/>
              <a:gd name="T76" fmla="*/ 12 w 49"/>
              <a:gd name="T77" fmla="*/ 24 h 121"/>
              <a:gd name="T78" fmla="*/ 12 w 49"/>
              <a:gd name="T79" fmla="*/ 24 h 121"/>
              <a:gd name="T80" fmla="*/ 12 w 49"/>
              <a:gd name="T81" fmla="*/ 24 h 121"/>
              <a:gd name="T82" fmla="*/ 24 w 49"/>
              <a:gd name="T83" fmla="*/ 13 h 121"/>
              <a:gd name="T84" fmla="*/ 24 w 49"/>
              <a:gd name="T85" fmla="*/ 13 h 121"/>
              <a:gd name="T86" fmla="*/ 36 w 49"/>
              <a:gd name="T87" fmla="*/ 13 h 121"/>
              <a:gd name="T88" fmla="*/ 48 w 49"/>
              <a:gd name="T89" fmla="*/ 13 h 121"/>
              <a:gd name="T90" fmla="*/ 48 w 49"/>
              <a:gd name="T91" fmla="*/ 13 h 121"/>
              <a:gd name="T92" fmla="*/ 48 w 49"/>
              <a:gd name="T93" fmla="*/ 13 h 121"/>
              <a:gd name="T94" fmla="*/ 48 w 49"/>
              <a:gd name="T95" fmla="*/ 0 h 121"/>
              <a:gd name="T96" fmla="*/ 48 w 49"/>
              <a:gd name="T97" fmla="*/ 0 h 121"/>
              <a:gd name="T98" fmla="*/ 48 w 49"/>
              <a:gd name="T99" fmla="*/ 0 h 121"/>
              <a:gd name="T100" fmla="*/ 48 w 49"/>
              <a:gd name="T101" fmla="*/ 0 h 12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9"/>
              <a:gd name="T154" fmla="*/ 0 h 121"/>
              <a:gd name="T155" fmla="*/ 49 w 49"/>
              <a:gd name="T156" fmla="*/ 121 h 12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9" h="121">
                <a:moveTo>
                  <a:pt x="48" y="0"/>
                </a:moveTo>
                <a:lnTo>
                  <a:pt x="48" y="0"/>
                </a:lnTo>
                <a:lnTo>
                  <a:pt x="36" y="0"/>
                </a:lnTo>
                <a:lnTo>
                  <a:pt x="24" y="13"/>
                </a:lnTo>
                <a:lnTo>
                  <a:pt x="12" y="13"/>
                </a:lnTo>
                <a:lnTo>
                  <a:pt x="12" y="24"/>
                </a:lnTo>
                <a:lnTo>
                  <a:pt x="0" y="24"/>
                </a:lnTo>
                <a:lnTo>
                  <a:pt x="0" y="36"/>
                </a:lnTo>
                <a:lnTo>
                  <a:pt x="0" y="49"/>
                </a:lnTo>
                <a:lnTo>
                  <a:pt x="0" y="60"/>
                </a:lnTo>
                <a:lnTo>
                  <a:pt x="0" y="73"/>
                </a:lnTo>
                <a:lnTo>
                  <a:pt x="0" y="84"/>
                </a:lnTo>
                <a:lnTo>
                  <a:pt x="0" y="96"/>
                </a:lnTo>
                <a:lnTo>
                  <a:pt x="0" y="109"/>
                </a:lnTo>
                <a:lnTo>
                  <a:pt x="0" y="120"/>
                </a:lnTo>
                <a:lnTo>
                  <a:pt x="12" y="120"/>
                </a:lnTo>
                <a:lnTo>
                  <a:pt x="12" y="109"/>
                </a:lnTo>
                <a:lnTo>
                  <a:pt x="0" y="96"/>
                </a:lnTo>
                <a:lnTo>
                  <a:pt x="0" y="84"/>
                </a:lnTo>
                <a:lnTo>
                  <a:pt x="0" y="73"/>
                </a:lnTo>
                <a:lnTo>
                  <a:pt x="0" y="49"/>
                </a:lnTo>
                <a:lnTo>
                  <a:pt x="0" y="36"/>
                </a:lnTo>
                <a:lnTo>
                  <a:pt x="12" y="36"/>
                </a:lnTo>
                <a:lnTo>
                  <a:pt x="12" y="24"/>
                </a:lnTo>
                <a:lnTo>
                  <a:pt x="24" y="13"/>
                </a:lnTo>
                <a:lnTo>
                  <a:pt x="36" y="13"/>
                </a:lnTo>
                <a:lnTo>
                  <a:pt x="48" y="13"/>
                </a:lnTo>
                <a:lnTo>
                  <a:pt x="48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70" name="Freeform 181"/>
          <p:cNvSpPr>
            <a:spLocks/>
          </p:cNvSpPr>
          <p:nvPr/>
        </p:nvSpPr>
        <p:spPr bwMode="auto">
          <a:xfrm>
            <a:off x="8932863" y="3178175"/>
            <a:ext cx="96837" cy="134938"/>
          </a:xfrm>
          <a:custGeom>
            <a:avLst/>
            <a:gdLst>
              <a:gd name="T0" fmla="*/ 60 w 61"/>
              <a:gd name="T1" fmla="*/ 0 h 85"/>
              <a:gd name="T2" fmla="*/ 60 w 61"/>
              <a:gd name="T3" fmla="*/ 0 h 85"/>
              <a:gd name="T4" fmla="*/ 60 w 61"/>
              <a:gd name="T5" fmla="*/ 0 h 85"/>
              <a:gd name="T6" fmla="*/ 49 w 61"/>
              <a:gd name="T7" fmla="*/ 0 h 85"/>
              <a:gd name="T8" fmla="*/ 49 w 61"/>
              <a:gd name="T9" fmla="*/ 0 h 85"/>
              <a:gd name="T10" fmla="*/ 36 w 61"/>
              <a:gd name="T11" fmla="*/ 0 h 85"/>
              <a:gd name="T12" fmla="*/ 25 w 61"/>
              <a:gd name="T13" fmla="*/ 0 h 85"/>
              <a:gd name="T14" fmla="*/ 25 w 61"/>
              <a:gd name="T15" fmla="*/ 11 h 85"/>
              <a:gd name="T16" fmla="*/ 12 w 61"/>
              <a:gd name="T17" fmla="*/ 11 h 85"/>
              <a:gd name="T18" fmla="*/ 12 w 61"/>
              <a:gd name="T19" fmla="*/ 11 h 85"/>
              <a:gd name="T20" fmla="*/ 12 w 61"/>
              <a:gd name="T21" fmla="*/ 24 h 85"/>
              <a:gd name="T22" fmla="*/ 12 w 61"/>
              <a:gd name="T23" fmla="*/ 24 h 85"/>
              <a:gd name="T24" fmla="*/ 12 w 61"/>
              <a:gd name="T25" fmla="*/ 35 h 85"/>
              <a:gd name="T26" fmla="*/ 0 w 61"/>
              <a:gd name="T27" fmla="*/ 47 h 85"/>
              <a:gd name="T28" fmla="*/ 0 w 61"/>
              <a:gd name="T29" fmla="*/ 60 h 85"/>
              <a:gd name="T30" fmla="*/ 0 w 61"/>
              <a:gd name="T31" fmla="*/ 84 h 85"/>
              <a:gd name="T32" fmla="*/ 0 w 61"/>
              <a:gd name="T33" fmla="*/ 84 h 85"/>
              <a:gd name="T34" fmla="*/ 0 w 61"/>
              <a:gd name="T35" fmla="*/ 84 h 85"/>
              <a:gd name="T36" fmla="*/ 0 w 61"/>
              <a:gd name="T37" fmla="*/ 84 h 85"/>
              <a:gd name="T38" fmla="*/ 0 w 61"/>
              <a:gd name="T39" fmla="*/ 84 h 85"/>
              <a:gd name="T40" fmla="*/ 0 w 61"/>
              <a:gd name="T41" fmla="*/ 84 h 85"/>
              <a:gd name="T42" fmla="*/ 0 w 61"/>
              <a:gd name="T43" fmla="*/ 84 h 85"/>
              <a:gd name="T44" fmla="*/ 0 w 61"/>
              <a:gd name="T45" fmla="*/ 84 h 85"/>
              <a:gd name="T46" fmla="*/ 0 w 61"/>
              <a:gd name="T47" fmla="*/ 84 h 85"/>
              <a:gd name="T48" fmla="*/ 0 w 61"/>
              <a:gd name="T49" fmla="*/ 84 h 85"/>
              <a:gd name="T50" fmla="*/ 0 w 61"/>
              <a:gd name="T51" fmla="*/ 84 h 85"/>
              <a:gd name="T52" fmla="*/ 12 w 61"/>
              <a:gd name="T53" fmla="*/ 60 h 85"/>
              <a:gd name="T54" fmla="*/ 12 w 61"/>
              <a:gd name="T55" fmla="*/ 47 h 85"/>
              <a:gd name="T56" fmla="*/ 12 w 61"/>
              <a:gd name="T57" fmla="*/ 35 h 85"/>
              <a:gd name="T58" fmla="*/ 12 w 61"/>
              <a:gd name="T59" fmla="*/ 35 h 85"/>
              <a:gd name="T60" fmla="*/ 25 w 61"/>
              <a:gd name="T61" fmla="*/ 24 h 85"/>
              <a:gd name="T62" fmla="*/ 25 w 61"/>
              <a:gd name="T63" fmla="*/ 24 h 85"/>
              <a:gd name="T64" fmla="*/ 25 w 61"/>
              <a:gd name="T65" fmla="*/ 11 h 85"/>
              <a:gd name="T66" fmla="*/ 36 w 61"/>
              <a:gd name="T67" fmla="*/ 11 h 85"/>
              <a:gd name="T68" fmla="*/ 36 w 61"/>
              <a:gd name="T69" fmla="*/ 11 h 85"/>
              <a:gd name="T70" fmla="*/ 49 w 61"/>
              <a:gd name="T71" fmla="*/ 11 h 85"/>
              <a:gd name="T72" fmla="*/ 60 w 61"/>
              <a:gd name="T73" fmla="*/ 11 h 85"/>
              <a:gd name="T74" fmla="*/ 60 w 61"/>
              <a:gd name="T75" fmla="*/ 11 h 85"/>
              <a:gd name="T76" fmla="*/ 60 w 61"/>
              <a:gd name="T77" fmla="*/ 11 h 85"/>
              <a:gd name="T78" fmla="*/ 60 w 61"/>
              <a:gd name="T79" fmla="*/ 11 h 85"/>
              <a:gd name="T80" fmla="*/ 60 w 61"/>
              <a:gd name="T81" fmla="*/ 0 h 85"/>
              <a:gd name="T82" fmla="*/ 60 w 61"/>
              <a:gd name="T83" fmla="*/ 0 h 85"/>
              <a:gd name="T84" fmla="*/ 60 w 61"/>
              <a:gd name="T85" fmla="*/ 0 h 85"/>
              <a:gd name="T86" fmla="*/ 60 w 61"/>
              <a:gd name="T87" fmla="*/ 0 h 8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1"/>
              <a:gd name="T133" fmla="*/ 0 h 85"/>
              <a:gd name="T134" fmla="*/ 61 w 61"/>
              <a:gd name="T135" fmla="*/ 85 h 8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1" h="85">
                <a:moveTo>
                  <a:pt x="60" y="0"/>
                </a:moveTo>
                <a:lnTo>
                  <a:pt x="60" y="0"/>
                </a:lnTo>
                <a:lnTo>
                  <a:pt x="49" y="0"/>
                </a:lnTo>
                <a:lnTo>
                  <a:pt x="36" y="0"/>
                </a:lnTo>
                <a:lnTo>
                  <a:pt x="25" y="0"/>
                </a:lnTo>
                <a:lnTo>
                  <a:pt x="25" y="11"/>
                </a:lnTo>
                <a:lnTo>
                  <a:pt x="12" y="11"/>
                </a:lnTo>
                <a:lnTo>
                  <a:pt x="12" y="24"/>
                </a:lnTo>
                <a:lnTo>
                  <a:pt x="12" y="35"/>
                </a:lnTo>
                <a:lnTo>
                  <a:pt x="0" y="47"/>
                </a:lnTo>
                <a:lnTo>
                  <a:pt x="0" y="60"/>
                </a:lnTo>
                <a:lnTo>
                  <a:pt x="0" y="84"/>
                </a:lnTo>
                <a:lnTo>
                  <a:pt x="12" y="60"/>
                </a:lnTo>
                <a:lnTo>
                  <a:pt x="12" y="47"/>
                </a:lnTo>
                <a:lnTo>
                  <a:pt x="12" y="35"/>
                </a:lnTo>
                <a:lnTo>
                  <a:pt x="25" y="24"/>
                </a:lnTo>
                <a:lnTo>
                  <a:pt x="25" y="11"/>
                </a:lnTo>
                <a:lnTo>
                  <a:pt x="36" y="11"/>
                </a:lnTo>
                <a:lnTo>
                  <a:pt x="49" y="11"/>
                </a:lnTo>
                <a:lnTo>
                  <a:pt x="60" y="11"/>
                </a:lnTo>
                <a:lnTo>
                  <a:pt x="6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71" name="Freeform 182"/>
          <p:cNvSpPr>
            <a:spLocks/>
          </p:cNvSpPr>
          <p:nvPr/>
        </p:nvSpPr>
        <p:spPr bwMode="auto">
          <a:xfrm>
            <a:off x="8951913" y="3290888"/>
            <a:ext cx="134937" cy="96837"/>
          </a:xfrm>
          <a:custGeom>
            <a:avLst/>
            <a:gdLst>
              <a:gd name="T0" fmla="*/ 84 w 85"/>
              <a:gd name="T1" fmla="*/ 13 h 61"/>
              <a:gd name="T2" fmla="*/ 84 w 85"/>
              <a:gd name="T3" fmla="*/ 13 h 61"/>
              <a:gd name="T4" fmla="*/ 84 w 85"/>
              <a:gd name="T5" fmla="*/ 13 h 61"/>
              <a:gd name="T6" fmla="*/ 73 w 85"/>
              <a:gd name="T7" fmla="*/ 13 h 61"/>
              <a:gd name="T8" fmla="*/ 60 w 85"/>
              <a:gd name="T9" fmla="*/ 13 h 61"/>
              <a:gd name="T10" fmla="*/ 60 w 85"/>
              <a:gd name="T11" fmla="*/ 0 h 61"/>
              <a:gd name="T12" fmla="*/ 48 w 85"/>
              <a:gd name="T13" fmla="*/ 0 h 61"/>
              <a:gd name="T14" fmla="*/ 48 w 85"/>
              <a:gd name="T15" fmla="*/ 0 h 61"/>
              <a:gd name="T16" fmla="*/ 48 w 85"/>
              <a:gd name="T17" fmla="*/ 0 h 61"/>
              <a:gd name="T18" fmla="*/ 48 w 85"/>
              <a:gd name="T19" fmla="*/ 13 h 61"/>
              <a:gd name="T20" fmla="*/ 37 w 85"/>
              <a:gd name="T21" fmla="*/ 13 h 61"/>
              <a:gd name="T22" fmla="*/ 37 w 85"/>
              <a:gd name="T23" fmla="*/ 13 h 61"/>
              <a:gd name="T24" fmla="*/ 24 w 85"/>
              <a:gd name="T25" fmla="*/ 13 h 61"/>
              <a:gd name="T26" fmla="*/ 13 w 85"/>
              <a:gd name="T27" fmla="*/ 13 h 61"/>
              <a:gd name="T28" fmla="*/ 13 w 85"/>
              <a:gd name="T29" fmla="*/ 24 h 61"/>
              <a:gd name="T30" fmla="*/ 13 w 85"/>
              <a:gd name="T31" fmla="*/ 37 h 61"/>
              <a:gd name="T32" fmla="*/ 0 w 85"/>
              <a:gd name="T33" fmla="*/ 37 h 61"/>
              <a:gd name="T34" fmla="*/ 0 w 85"/>
              <a:gd name="T35" fmla="*/ 49 h 61"/>
              <a:gd name="T36" fmla="*/ 0 w 85"/>
              <a:gd name="T37" fmla="*/ 49 h 61"/>
              <a:gd name="T38" fmla="*/ 0 w 85"/>
              <a:gd name="T39" fmla="*/ 60 h 61"/>
              <a:gd name="T40" fmla="*/ 0 w 85"/>
              <a:gd name="T41" fmla="*/ 60 h 61"/>
              <a:gd name="T42" fmla="*/ 0 w 85"/>
              <a:gd name="T43" fmla="*/ 60 h 61"/>
              <a:gd name="T44" fmla="*/ 0 w 85"/>
              <a:gd name="T45" fmla="*/ 49 h 61"/>
              <a:gd name="T46" fmla="*/ 13 w 85"/>
              <a:gd name="T47" fmla="*/ 37 h 61"/>
              <a:gd name="T48" fmla="*/ 13 w 85"/>
              <a:gd name="T49" fmla="*/ 24 h 61"/>
              <a:gd name="T50" fmla="*/ 24 w 85"/>
              <a:gd name="T51" fmla="*/ 24 h 61"/>
              <a:gd name="T52" fmla="*/ 24 w 85"/>
              <a:gd name="T53" fmla="*/ 13 h 61"/>
              <a:gd name="T54" fmla="*/ 37 w 85"/>
              <a:gd name="T55" fmla="*/ 13 h 61"/>
              <a:gd name="T56" fmla="*/ 37 w 85"/>
              <a:gd name="T57" fmla="*/ 13 h 61"/>
              <a:gd name="T58" fmla="*/ 37 w 85"/>
              <a:gd name="T59" fmla="*/ 13 h 61"/>
              <a:gd name="T60" fmla="*/ 48 w 85"/>
              <a:gd name="T61" fmla="*/ 13 h 61"/>
              <a:gd name="T62" fmla="*/ 48 w 85"/>
              <a:gd name="T63" fmla="*/ 13 h 61"/>
              <a:gd name="T64" fmla="*/ 48 w 85"/>
              <a:gd name="T65" fmla="*/ 13 h 61"/>
              <a:gd name="T66" fmla="*/ 60 w 85"/>
              <a:gd name="T67" fmla="*/ 13 h 61"/>
              <a:gd name="T68" fmla="*/ 60 w 85"/>
              <a:gd name="T69" fmla="*/ 13 h 61"/>
              <a:gd name="T70" fmla="*/ 73 w 85"/>
              <a:gd name="T71" fmla="*/ 13 h 61"/>
              <a:gd name="T72" fmla="*/ 84 w 85"/>
              <a:gd name="T73" fmla="*/ 13 h 61"/>
              <a:gd name="T74" fmla="*/ 84 w 85"/>
              <a:gd name="T75" fmla="*/ 13 h 61"/>
              <a:gd name="T76" fmla="*/ 84 w 85"/>
              <a:gd name="T77" fmla="*/ 13 h 61"/>
              <a:gd name="T78" fmla="*/ 84 w 85"/>
              <a:gd name="T79" fmla="*/ 13 h 61"/>
              <a:gd name="T80" fmla="*/ 84 w 85"/>
              <a:gd name="T81" fmla="*/ 13 h 61"/>
              <a:gd name="T82" fmla="*/ 84 w 85"/>
              <a:gd name="T83" fmla="*/ 13 h 61"/>
              <a:gd name="T84" fmla="*/ 84 w 85"/>
              <a:gd name="T85" fmla="*/ 13 h 61"/>
              <a:gd name="T86" fmla="*/ 84 w 85"/>
              <a:gd name="T87" fmla="*/ 13 h 61"/>
              <a:gd name="T88" fmla="*/ 84 w 85"/>
              <a:gd name="T89" fmla="*/ 13 h 6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85"/>
              <a:gd name="T136" fmla="*/ 0 h 61"/>
              <a:gd name="T137" fmla="*/ 85 w 85"/>
              <a:gd name="T138" fmla="*/ 61 h 61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85" h="61">
                <a:moveTo>
                  <a:pt x="84" y="13"/>
                </a:moveTo>
                <a:lnTo>
                  <a:pt x="84" y="13"/>
                </a:lnTo>
                <a:lnTo>
                  <a:pt x="73" y="13"/>
                </a:lnTo>
                <a:lnTo>
                  <a:pt x="60" y="13"/>
                </a:lnTo>
                <a:lnTo>
                  <a:pt x="60" y="0"/>
                </a:lnTo>
                <a:lnTo>
                  <a:pt x="48" y="0"/>
                </a:lnTo>
                <a:lnTo>
                  <a:pt x="48" y="13"/>
                </a:lnTo>
                <a:lnTo>
                  <a:pt x="37" y="13"/>
                </a:lnTo>
                <a:lnTo>
                  <a:pt x="24" y="13"/>
                </a:lnTo>
                <a:lnTo>
                  <a:pt x="13" y="13"/>
                </a:lnTo>
                <a:lnTo>
                  <a:pt x="13" y="24"/>
                </a:lnTo>
                <a:lnTo>
                  <a:pt x="13" y="37"/>
                </a:lnTo>
                <a:lnTo>
                  <a:pt x="0" y="37"/>
                </a:lnTo>
                <a:lnTo>
                  <a:pt x="0" y="49"/>
                </a:lnTo>
                <a:lnTo>
                  <a:pt x="0" y="60"/>
                </a:lnTo>
                <a:lnTo>
                  <a:pt x="0" y="49"/>
                </a:lnTo>
                <a:lnTo>
                  <a:pt x="13" y="37"/>
                </a:lnTo>
                <a:lnTo>
                  <a:pt x="13" y="24"/>
                </a:lnTo>
                <a:lnTo>
                  <a:pt x="24" y="24"/>
                </a:lnTo>
                <a:lnTo>
                  <a:pt x="24" y="13"/>
                </a:lnTo>
                <a:lnTo>
                  <a:pt x="37" y="13"/>
                </a:lnTo>
                <a:lnTo>
                  <a:pt x="48" y="13"/>
                </a:lnTo>
                <a:lnTo>
                  <a:pt x="60" y="13"/>
                </a:lnTo>
                <a:lnTo>
                  <a:pt x="73" y="13"/>
                </a:lnTo>
                <a:lnTo>
                  <a:pt x="84" y="1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72" name="Freeform 183"/>
          <p:cNvSpPr>
            <a:spLocks/>
          </p:cNvSpPr>
          <p:nvPr/>
        </p:nvSpPr>
        <p:spPr bwMode="auto">
          <a:xfrm>
            <a:off x="8951913" y="3386138"/>
            <a:ext cx="134937" cy="79375"/>
          </a:xfrm>
          <a:custGeom>
            <a:avLst/>
            <a:gdLst>
              <a:gd name="T0" fmla="*/ 84 w 85"/>
              <a:gd name="T1" fmla="*/ 13 h 50"/>
              <a:gd name="T2" fmla="*/ 84 w 85"/>
              <a:gd name="T3" fmla="*/ 13 h 50"/>
              <a:gd name="T4" fmla="*/ 73 w 85"/>
              <a:gd name="T5" fmla="*/ 13 h 50"/>
              <a:gd name="T6" fmla="*/ 60 w 85"/>
              <a:gd name="T7" fmla="*/ 0 h 50"/>
              <a:gd name="T8" fmla="*/ 60 w 85"/>
              <a:gd name="T9" fmla="*/ 0 h 50"/>
              <a:gd name="T10" fmla="*/ 60 w 85"/>
              <a:gd name="T11" fmla="*/ 0 h 50"/>
              <a:gd name="T12" fmla="*/ 48 w 85"/>
              <a:gd name="T13" fmla="*/ 0 h 50"/>
              <a:gd name="T14" fmla="*/ 48 w 85"/>
              <a:gd name="T15" fmla="*/ 0 h 50"/>
              <a:gd name="T16" fmla="*/ 48 w 85"/>
              <a:gd name="T17" fmla="*/ 0 h 50"/>
              <a:gd name="T18" fmla="*/ 48 w 85"/>
              <a:gd name="T19" fmla="*/ 0 h 50"/>
              <a:gd name="T20" fmla="*/ 48 w 85"/>
              <a:gd name="T21" fmla="*/ 0 h 50"/>
              <a:gd name="T22" fmla="*/ 37 w 85"/>
              <a:gd name="T23" fmla="*/ 0 h 50"/>
              <a:gd name="T24" fmla="*/ 24 w 85"/>
              <a:gd name="T25" fmla="*/ 13 h 50"/>
              <a:gd name="T26" fmla="*/ 13 w 85"/>
              <a:gd name="T27" fmla="*/ 13 h 50"/>
              <a:gd name="T28" fmla="*/ 0 w 85"/>
              <a:gd name="T29" fmla="*/ 25 h 50"/>
              <a:gd name="T30" fmla="*/ 0 w 85"/>
              <a:gd name="T31" fmla="*/ 25 h 50"/>
              <a:gd name="T32" fmla="*/ 0 w 85"/>
              <a:gd name="T33" fmla="*/ 37 h 50"/>
              <a:gd name="T34" fmla="*/ 0 w 85"/>
              <a:gd name="T35" fmla="*/ 37 h 50"/>
              <a:gd name="T36" fmla="*/ 0 w 85"/>
              <a:gd name="T37" fmla="*/ 49 h 50"/>
              <a:gd name="T38" fmla="*/ 0 w 85"/>
              <a:gd name="T39" fmla="*/ 49 h 50"/>
              <a:gd name="T40" fmla="*/ 0 w 85"/>
              <a:gd name="T41" fmla="*/ 49 h 50"/>
              <a:gd name="T42" fmla="*/ 0 w 85"/>
              <a:gd name="T43" fmla="*/ 49 h 50"/>
              <a:gd name="T44" fmla="*/ 0 w 85"/>
              <a:gd name="T45" fmla="*/ 49 h 50"/>
              <a:gd name="T46" fmla="*/ 0 w 85"/>
              <a:gd name="T47" fmla="*/ 37 h 50"/>
              <a:gd name="T48" fmla="*/ 0 w 85"/>
              <a:gd name="T49" fmla="*/ 37 h 50"/>
              <a:gd name="T50" fmla="*/ 0 w 85"/>
              <a:gd name="T51" fmla="*/ 25 h 50"/>
              <a:gd name="T52" fmla="*/ 13 w 85"/>
              <a:gd name="T53" fmla="*/ 25 h 50"/>
              <a:gd name="T54" fmla="*/ 24 w 85"/>
              <a:gd name="T55" fmla="*/ 25 h 50"/>
              <a:gd name="T56" fmla="*/ 48 w 85"/>
              <a:gd name="T57" fmla="*/ 13 h 50"/>
              <a:gd name="T58" fmla="*/ 48 w 85"/>
              <a:gd name="T59" fmla="*/ 0 h 50"/>
              <a:gd name="T60" fmla="*/ 48 w 85"/>
              <a:gd name="T61" fmla="*/ 0 h 50"/>
              <a:gd name="T62" fmla="*/ 48 w 85"/>
              <a:gd name="T63" fmla="*/ 0 h 50"/>
              <a:gd name="T64" fmla="*/ 60 w 85"/>
              <a:gd name="T65" fmla="*/ 0 h 50"/>
              <a:gd name="T66" fmla="*/ 60 w 85"/>
              <a:gd name="T67" fmla="*/ 13 h 50"/>
              <a:gd name="T68" fmla="*/ 73 w 85"/>
              <a:gd name="T69" fmla="*/ 13 h 50"/>
              <a:gd name="T70" fmla="*/ 84 w 85"/>
              <a:gd name="T71" fmla="*/ 25 h 50"/>
              <a:gd name="T72" fmla="*/ 84 w 85"/>
              <a:gd name="T73" fmla="*/ 25 h 50"/>
              <a:gd name="T74" fmla="*/ 84 w 85"/>
              <a:gd name="T75" fmla="*/ 25 h 50"/>
              <a:gd name="T76" fmla="*/ 84 w 85"/>
              <a:gd name="T77" fmla="*/ 25 h 50"/>
              <a:gd name="T78" fmla="*/ 84 w 85"/>
              <a:gd name="T79" fmla="*/ 25 h 50"/>
              <a:gd name="T80" fmla="*/ 84 w 85"/>
              <a:gd name="T81" fmla="*/ 13 h 5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85"/>
              <a:gd name="T124" fmla="*/ 0 h 50"/>
              <a:gd name="T125" fmla="*/ 85 w 85"/>
              <a:gd name="T126" fmla="*/ 50 h 5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85" h="50">
                <a:moveTo>
                  <a:pt x="84" y="13"/>
                </a:moveTo>
                <a:lnTo>
                  <a:pt x="84" y="13"/>
                </a:lnTo>
                <a:lnTo>
                  <a:pt x="73" y="13"/>
                </a:lnTo>
                <a:lnTo>
                  <a:pt x="60" y="0"/>
                </a:lnTo>
                <a:lnTo>
                  <a:pt x="48" y="0"/>
                </a:lnTo>
                <a:lnTo>
                  <a:pt x="37" y="0"/>
                </a:lnTo>
                <a:lnTo>
                  <a:pt x="24" y="13"/>
                </a:lnTo>
                <a:lnTo>
                  <a:pt x="13" y="13"/>
                </a:lnTo>
                <a:lnTo>
                  <a:pt x="0" y="25"/>
                </a:lnTo>
                <a:lnTo>
                  <a:pt x="0" y="37"/>
                </a:lnTo>
                <a:lnTo>
                  <a:pt x="0" y="49"/>
                </a:lnTo>
                <a:lnTo>
                  <a:pt x="0" y="37"/>
                </a:lnTo>
                <a:lnTo>
                  <a:pt x="0" y="25"/>
                </a:lnTo>
                <a:lnTo>
                  <a:pt x="13" y="25"/>
                </a:lnTo>
                <a:lnTo>
                  <a:pt x="24" y="25"/>
                </a:lnTo>
                <a:lnTo>
                  <a:pt x="48" y="13"/>
                </a:lnTo>
                <a:lnTo>
                  <a:pt x="48" y="0"/>
                </a:lnTo>
                <a:lnTo>
                  <a:pt x="60" y="0"/>
                </a:lnTo>
                <a:lnTo>
                  <a:pt x="60" y="13"/>
                </a:lnTo>
                <a:lnTo>
                  <a:pt x="73" y="13"/>
                </a:lnTo>
                <a:lnTo>
                  <a:pt x="84" y="25"/>
                </a:lnTo>
                <a:lnTo>
                  <a:pt x="84" y="1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73" name="Freeform 184"/>
          <p:cNvSpPr>
            <a:spLocks/>
          </p:cNvSpPr>
          <p:nvPr/>
        </p:nvSpPr>
        <p:spPr bwMode="auto">
          <a:xfrm>
            <a:off x="8951913" y="3481388"/>
            <a:ext cx="96837" cy="41275"/>
          </a:xfrm>
          <a:custGeom>
            <a:avLst/>
            <a:gdLst>
              <a:gd name="T0" fmla="*/ 48 w 61"/>
              <a:gd name="T1" fmla="*/ 13 h 26"/>
              <a:gd name="T2" fmla="*/ 48 w 61"/>
              <a:gd name="T3" fmla="*/ 13 h 26"/>
              <a:gd name="T4" fmla="*/ 48 w 61"/>
              <a:gd name="T5" fmla="*/ 13 h 26"/>
              <a:gd name="T6" fmla="*/ 48 w 61"/>
              <a:gd name="T7" fmla="*/ 0 h 26"/>
              <a:gd name="T8" fmla="*/ 48 w 61"/>
              <a:gd name="T9" fmla="*/ 0 h 26"/>
              <a:gd name="T10" fmla="*/ 37 w 61"/>
              <a:gd name="T11" fmla="*/ 0 h 26"/>
              <a:gd name="T12" fmla="*/ 37 w 61"/>
              <a:gd name="T13" fmla="*/ 0 h 26"/>
              <a:gd name="T14" fmla="*/ 24 w 61"/>
              <a:gd name="T15" fmla="*/ 0 h 26"/>
              <a:gd name="T16" fmla="*/ 0 w 61"/>
              <a:gd name="T17" fmla="*/ 0 h 26"/>
              <a:gd name="T18" fmla="*/ 0 w 61"/>
              <a:gd name="T19" fmla="*/ 13 h 26"/>
              <a:gd name="T20" fmla="*/ 0 w 61"/>
              <a:gd name="T21" fmla="*/ 13 h 26"/>
              <a:gd name="T22" fmla="*/ 0 w 61"/>
              <a:gd name="T23" fmla="*/ 25 h 26"/>
              <a:gd name="T24" fmla="*/ 0 w 61"/>
              <a:gd name="T25" fmla="*/ 25 h 26"/>
              <a:gd name="T26" fmla="*/ 0 w 61"/>
              <a:gd name="T27" fmla="*/ 25 h 26"/>
              <a:gd name="T28" fmla="*/ 0 w 61"/>
              <a:gd name="T29" fmla="*/ 25 h 26"/>
              <a:gd name="T30" fmla="*/ 0 w 61"/>
              <a:gd name="T31" fmla="*/ 25 h 26"/>
              <a:gd name="T32" fmla="*/ 0 w 61"/>
              <a:gd name="T33" fmla="*/ 25 h 26"/>
              <a:gd name="T34" fmla="*/ 0 w 61"/>
              <a:gd name="T35" fmla="*/ 13 h 26"/>
              <a:gd name="T36" fmla="*/ 0 w 61"/>
              <a:gd name="T37" fmla="*/ 13 h 26"/>
              <a:gd name="T38" fmla="*/ 13 w 61"/>
              <a:gd name="T39" fmla="*/ 0 h 26"/>
              <a:gd name="T40" fmla="*/ 24 w 61"/>
              <a:gd name="T41" fmla="*/ 0 h 26"/>
              <a:gd name="T42" fmla="*/ 37 w 61"/>
              <a:gd name="T43" fmla="*/ 0 h 26"/>
              <a:gd name="T44" fmla="*/ 48 w 61"/>
              <a:gd name="T45" fmla="*/ 13 h 26"/>
              <a:gd name="T46" fmla="*/ 48 w 61"/>
              <a:gd name="T47" fmla="*/ 13 h 26"/>
              <a:gd name="T48" fmla="*/ 48 w 61"/>
              <a:gd name="T49" fmla="*/ 13 h 26"/>
              <a:gd name="T50" fmla="*/ 48 w 61"/>
              <a:gd name="T51" fmla="*/ 13 h 26"/>
              <a:gd name="T52" fmla="*/ 48 w 61"/>
              <a:gd name="T53" fmla="*/ 13 h 26"/>
              <a:gd name="T54" fmla="*/ 48 w 61"/>
              <a:gd name="T55" fmla="*/ 13 h 26"/>
              <a:gd name="T56" fmla="*/ 48 w 61"/>
              <a:gd name="T57" fmla="*/ 13 h 26"/>
              <a:gd name="T58" fmla="*/ 48 w 61"/>
              <a:gd name="T59" fmla="*/ 13 h 26"/>
              <a:gd name="T60" fmla="*/ 60 w 61"/>
              <a:gd name="T61" fmla="*/ 13 h 26"/>
              <a:gd name="T62" fmla="*/ 60 w 61"/>
              <a:gd name="T63" fmla="*/ 13 h 26"/>
              <a:gd name="T64" fmla="*/ 48 w 61"/>
              <a:gd name="T65" fmla="*/ 13 h 2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61"/>
              <a:gd name="T100" fmla="*/ 0 h 26"/>
              <a:gd name="T101" fmla="*/ 61 w 61"/>
              <a:gd name="T102" fmla="*/ 26 h 2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61" h="26">
                <a:moveTo>
                  <a:pt x="48" y="13"/>
                </a:moveTo>
                <a:lnTo>
                  <a:pt x="48" y="13"/>
                </a:lnTo>
                <a:lnTo>
                  <a:pt x="48" y="0"/>
                </a:lnTo>
                <a:lnTo>
                  <a:pt x="37" y="0"/>
                </a:lnTo>
                <a:lnTo>
                  <a:pt x="24" y="0"/>
                </a:lnTo>
                <a:lnTo>
                  <a:pt x="0" y="0"/>
                </a:lnTo>
                <a:lnTo>
                  <a:pt x="0" y="13"/>
                </a:lnTo>
                <a:lnTo>
                  <a:pt x="0" y="25"/>
                </a:lnTo>
                <a:lnTo>
                  <a:pt x="0" y="13"/>
                </a:lnTo>
                <a:lnTo>
                  <a:pt x="13" y="0"/>
                </a:lnTo>
                <a:lnTo>
                  <a:pt x="24" y="0"/>
                </a:lnTo>
                <a:lnTo>
                  <a:pt x="37" y="0"/>
                </a:lnTo>
                <a:lnTo>
                  <a:pt x="48" y="13"/>
                </a:lnTo>
                <a:lnTo>
                  <a:pt x="60" y="13"/>
                </a:lnTo>
                <a:lnTo>
                  <a:pt x="48" y="1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74" name="Freeform 185"/>
          <p:cNvSpPr>
            <a:spLocks/>
          </p:cNvSpPr>
          <p:nvPr/>
        </p:nvSpPr>
        <p:spPr bwMode="auto">
          <a:xfrm>
            <a:off x="8913813" y="3540125"/>
            <a:ext cx="115887" cy="58738"/>
          </a:xfrm>
          <a:custGeom>
            <a:avLst/>
            <a:gdLst>
              <a:gd name="T0" fmla="*/ 12 w 73"/>
              <a:gd name="T1" fmla="*/ 0 h 37"/>
              <a:gd name="T2" fmla="*/ 12 w 73"/>
              <a:gd name="T3" fmla="*/ 0 h 37"/>
              <a:gd name="T4" fmla="*/ 24 w 73"/>
              <a:gd name="T5" fmla="*/ 0 h 37"/>
              <a:gd name="T6" fmla="*/ 24 w 73"/>
              <a:gd name="T7" fmla="*/ 0 h 37"/>
              <a:gd name="T8" fmla="*/ 24 w 73"/>
              <a:gd name="T9" fmla="*/ 0 h 37"/>
              <a:gd name="T10" fmla="*/ 37 w 73"/>
              <a:gd name="T11" fmla="*/ 12 h 37"/>
              <a:gd name="T12" fmla="*/ 48 w 73"/>
              <a:gd name="T13" fmla="*/ 12 h 37"/>
              <a:gd name="T14" fmla="*/ 48 w 73"/>
              <a:gd name="T15" fmla="*/ 25 h 37"/>
              <a:gd name="T16" fmla="*/ 61 w 73"/>
              <a:gd name="T17" fmla="*/ 36 h 37"/>
              <a:gd name="T18" fmla="*/ 72 w 73"/>
              <a:gd name="T19" fmla="*/ 36 h 37"/>
              <a:gd name="T20" fmla="*/ 72 w 73"/>
              <a:gd name="T21" fmla="*/ 36 h 37"/>
              <a:gd name="T22" fmla="*/ 72 w 73"/>
              <a:gd name="T23" fmla="*/ 36 h 37"/>
              <a:gd name="T24" fmla="*/ 72 w 73"/>
              <a:gd name="T25" fmla="*/ 36 h 37"/>
              <a:gd name="T26" fmla="*/ 72 w 73"/>
              <a:gd name="T27" fmla="*/ 36 h 37"/>
              <a:gd name="T28" fmla="*/ 61 w 73"/>
              <a:gd name="T29" fmla="*/ 12 h 37"/>
              <a:gd name="T30" fmla="*/ 48 w 73"/>
              <a:gd name="T31" fmla="*/ 12 h 37"/>
              <a:gd name="T32" fmla="*/ 37 w 73"/>
              <a:gd name="T33" fmla="*/ 0 h 37"/>
              <a:gd name="T34" fmla="*/ 37 w 73"/>
              <a:gd name="T35" fmla="*/ 0 h 37"/>
              <a:gd name="T36" fmla="*/ 24 w 73"/>
              <a:gd name="T37" fmla="*/ 0 h 37"/>
              <a:gd name="T38" fmla="*/ 24 w 73"/>
              <a:gd name="T39" fmla="*/ 0 h 37"/>
              <a:gd name="T40" fmla="*/ 12 w 73"/>
              <a:gd name="T41" fmla="*/ 0 h 37"/>
              <a:gd name="T42" fmla="*/ 0 w 73"/>
              <a:gd name="T43" fmla="*/ 0 h 37"/>
              <a:gd name="T44" fmla="*/ 0 w 73"/>
              <a:gd name="T45" fmla="*/ 0 h 37"/>
              <a:gd name="T46" fmla="*/ 0 w 73"/>
              <a:gd name="T47" fmla="*/ 0 h 37"/>
              <a:gd name="T48" fmla="*/ 0 w 73"/>
              <a:gd name="T49" fmla="*/ 0 h 37"/>
              <a:gd name="T50" fmla="*/ 12 w 73"/>
              <a:gd name="T51" fmla="*/ 0 h 37"/>
              <a:gd name="T52" fmla="*/ 12 w 73"/>
              <a:gd name="T53" fmla="*/ 0 h 3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73"/>
              <a:gd name="T82" fmla="*/ 0 h 37"/>
              <a:gd name="T83" fmla="*/ 73 w 73"/>
              <a:gd name="T84" fmla="*/ 37 h 37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73" h="37">
                <a:moveTo>
                  <a:pt x="12" y="0"/>
                </a:moveTo>
                <a:lnTo>
                  <a:pt x="12" y="0"/>
                </a:lnTo>
                <a:lnTo>
                  <a:pt x="24" y="0"/>
                </a:lnTo>
                <a:lnTo>
                  <a:pt x="37" y="12"/>
                </a:lnTo>
                <a:lnTo>
                  <a:pt x="48" y="12"/>
                </a:lnTo>
                <a:lnTo>
                  <a:pt x="48" y="25"/>
                </a:lnTo>
                <a:lnTo>
                  <a:pt x="61" y="36"/>
                </a:lnTo>
                <a:lnTo>
                  <a:pt x="72" y="36"/>
                </a:lnTo>
                <a:lnTo>
                  <a:pt x="61" y="12"/>
                </a:lnTo>
                <a:lnTo>
                  <a:pt x="48" y="12"/>
                </a:lnTo>
                <a:lnTo>
                  <a:pt x="37" y="0"/>
                </a:lnTo>
                <a:lnTo>
                  <a:pt x="24" y="0"/>
                </a:lnTo>
                <a:lnTo>
                  <a:pt x="12" y="0"/>
                </a:lnTo>
                <a:lnTo>
                  <a:pt x="0" y="0"/>
                </a:lnTo>
                <a:lnTo>
                  <a:pt x="12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75" name="Freeform 186"/>
          <p:cNvSpPr>
            <a:spLocks/>
          </p:cNvSpPr>
          <p:nvPr/>
        </p:nvSpPr>
        <p:spPr bwMode="auto">
          <a:xfrm>
            <a:off x="8894763" y="3579813"/>
            <a:ext cx="39687" cy="76200"/>
          </a:xfrm>
          <a:custGeom>
            <a:avLst/>
            <a:gdLst>
              <a:gd name="T0" fmla="*/ 0 w 25"/>
              <a:gd name="T1" fmla="*/ 0 h 48"/>
              <a:gd name="T2" fmla="*/ 0 w 25"/>
              <a:gd name="T3" fmla="*/ 0 h 48"/>
              <a:gd name="T4" fmla="*/ 12 w 25"/>
              <a:gd name="T5" fmla="*/ 11 h 48"/>
              <a:gd name="T6" fmla="*/ 12 w 25"/>
              <a:gd name="T7" fmla="*/ 11 h 48"/>
              <a:gd name="T8" fmla="*/ 12 w 25"/>
              <a:gd name="T9" fmla="*/ 23 h 48"/>
              <a:gd name="T10" fmla="*/ 12 w 25"/>
              <a:gd name="T11" fmla="*/ 23 h 48"/>
              <a:gd name="T12" fmla="*/ 12 w 25"/>
              <a:gd name="T13" fmla="*/ 35 h 48"/>
              <a:gd name="T14" fmla="*/ 12 w 25"/>
              <a:gd name="T15" fmla="*/ 47 h 48"/>
              <a:gd name="T16" fmla="*/ 24 w 25"/>
              <a:gd name="T17" fmla="*/ 35 h 48"/>
              <a:gd name="T18" fmla="*/ 24 w 25"/>
              <a:gd name="T19" fmla="*/ 23 h 48"/>
              <a:gd name="T20" fmla="*/ 24 w 25"/>
              <a:gd name="T21" fmla="*/ 23 h 48"/>
              <a:gd name="T22" fmla="*/ 24 w 25"/>
              <a:gd name="T23" fmla="*/ 23 h 48"/>
              <a:gd name="T24" fmla="*/ 24 w 25"/>
              <a:gd name="T25" fmla="*/ 23 h 48"/>
              <a:gd name="T26" fmla="*/ 24 w 25"/>
              <a:gd name="T27" fmla="*/ 23 h 48"/>
              <a:gd name="T28" fmla="*/ 12 w 25"/>
              <a:gd name="T29" fmla="*/ 35 h 48"/>
              <a:gd name="T30" fmla="*/ 12 w 25"/>
              <a:gd name="T31" fmla="*/ 35 h 48"/>
              <a:gd name="T32" fmla="*/ 12 w 25"/>
              <a:gd name="T33" fmla="*/ 47 h 48"/>
              <a:gd name="T34" fmla="*/ 12 w 25"/>
              <a:gd name="T35" fmla="*/ 47 h 48"/>
              <a:gd name="T36" fmla="*/ 24 w 25"/>
              <a:gd name="T37" fmla="*/ 47 h 48"/>
              <a:gd name="T38" fmla="*/ 24 w 25"/>
              <a:gd name="T39" fmla="*/ 47 h 48"/>
              <a:gd name="T40" fmla="*/ 24 w 25"/>
              <a:gd name="T41" fmla="*/ 47 h 48"/>
              <a:gd name="T42" fmla="*/ 24 w 25"/>
              <a:gd name="T43" fmla="*/ 35 h 48"/>
              <a:gd name="T44" fmla="*/ 24 w 25"/>
              <a:gd name="T45" fmla="*/ 23 h 48"/>
              <a:gd name="T46" fmla="*/ 24 w 25"/>
              <a:gd name="T47" fmla="*/ 23 h 48"/>
              <a:gd name="T48" fmla="*/ 24 w 25"/>
              <a:gd name="T49" fmla="*/ 23 h 48"/>
              <a:gd name="T50" fmla="*/ 24 w 25"/>
              <a:gd name="T51" fmla="*/ 23 h 48"/>
              <a:gd name="T52" fmla="*/ 24 w 25"/>
              <a:gd name="T53" fmla="*/ 23 h 48"/>
              <a:gd name="T54" fmla="*/ 24 w 25"/>
              <a:gd name="T55" fmla="*/ 35 h 48"/>
              <a:gd name="T56" fmla="*/ 24 w 25"/>
              <a:gd name="T57" fmla="*/ 47 h 48"/>
              <a:gd name="T58" fmla="*/ 24 w 25"/>
              <a:gd name="T59" fmla="*/ 35 h 48"/>
              <a:gd name="T60" fmla="*/ 24 w 25"/>
              <a:gd name="T61" fmla="*/ 23 h 48"/>
              <a:gd name="T62" fmla="*/ 24 w 25"/>
              <a:gd name="T63" fmla="*/ 11 h 48"/>
              <a:gd name="T64" fmla="*/ 24 w 25"/>
              <a:gd name="T65" fmla="*/ 11 h 48"/>
              <a:gd name="T66" fmla="*/ 12 w 25"/>
              <a:gd name="T67" fmla="*/ 0 h 48"/>
              <a:gd name="T68" fmla="*/ 0 w 25"/>
              <a:gd name="T69" fmla="*/ 0 h 48"/>
              <a:gd name="T70" fmla="*/ 0 w 25"/>
              <a:gd name="T71" fmla="*/ 0 h 48"/>
              <a:gd name="T72" fmla="*/ 0 w 25"/>
              <a:gd name="T73" fmla="*/ 0 h 48"/>
              <a:gd name="T74" fmla="*/ 0 w 25"/>
              <a:gd name="T75" fmla="*/ 0 h 4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5"/>
              <a:gd name="T115" fmla="*/ 0 h 48"/>
              <a:gd name="T116" fmla="*/ 25 w 25"/>
              <a:gd name="T117" fmla="*/ 48 h 4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5" h="48">
                <a:moveTo>
                  <a:pt x="0" y="0"/>
                </a:moveTo>
                <a:lnTo>
                  <a:pt x="0" y="0"/>
                </a:lnTo>
                <a:lnTo>
                  <a:pt x="12" y="11"/>
                </a:lnTo>
                <a:lnTo>
                  <a:pt x="12" y="23"/>
                </a:lnTo>
                <a:lnTo>
                  <a:pt x="12" y="35"/>
                </a:lnTo>
                <a:lnTo>
                  <a:pt x="12" y="47"/>
                </a:lnTo>
                <a:lnTo>
                  <a:pt x="24" y="35"/>
                </a:lnTo>
                <a:lnTo>
                  <a:pt x="24" y="23"/>
                </a:lnTo>
                <a:lnTo>
                  <a:pt x="12" y="35"/>
                </a:lnTo>
                <a:lnTo>
                  <a:pt x="12" y="47"/>
                </a:lnTo>
                <a:lnTo>
                  <a:pt x="24" y="47"/>
                </a:lnTo>
                <a:lnTo>
                  <a:pt x="24" y="35"/>
                </a:lnTo>
                <a:lnTo>
                  <a:pt x="24" y="23"/>
                </a:lnTo>
                <a:lnTo>
                  <a:pt x="24" y="35"/>
                </a:lnTo>
                <a:lnTo>
                  <a:pt x="24" y="47"/>
                </a:lnTo>
                <a:lnTo>
                  <a:pt x="24" y="35"/>
                </a:lnTo>
                <a:lnTo>
                  <a:pt x="24" y="23"/>
                </a:lnTo>
                <a:lnTo>
                  <a:pt x="24" y="11"/>
                </a:lnTo>
                <a:lnTo>
                  <a:pt x="12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76" name="Freeform 187"/>
          <p:cNvSpPr>
            <a:spLocks/>
          </p:cNvSpPr>
          <p:nvPr/>
        </p:nvSpPr>
        <p:spPr bwMode="auto">
          <a:xfrm>
            <a:off x="8816975" y="3597275"/>
            <a:ext cx="41275" cy="39688"/>
          </a:xfrm>
          <a:custGeom>
            <a:avLst/>
            <a:gdLst>
              <a:gd name="T0" fmla="*/ 25 w 26"/>
              <a:gd name="T1" fmla="*/ 0 h 25"/>
              <a:gd name="T2" fmla="*/ 25 w 26"/>
              <a:gd name="T3" fmla="*/ 0 h 25"/>
              <a:gd name="T4" fmla="*/ 13 w 26"/>
              <a:gd name="T5" fmla="*/ 12 h 25"/>
              <a:gd name="T6" fmla="*/ 13 w 26"/>
              <a:gd name="T7" fmla="*/ 12 h 25"/>
              <a:gd name="T8" fmla="*/ 25 w 26"/>
              <a:gd name="T9" fmla="*/ 12 h 25"/>
              <a:gd name="T10" fmla="*/ 25 w 26"/>
              <a:gd name="T11" fmla="*/ 0 h 25"/>
              <a:gd name="T12" fmla="*/ 25 w 26"/>
              <a:gd name="T13" fmla="*/ 0 h 25"/>
              <a:gd name="T14" fmla="*/ 25 w 26"/>
              <a:gd name="T15" fmla="*/ 0 h 25"/>
              <a:gd name="T16" fmla="*/ 25 w 26"/>
              <a:gd name="T17" fmla="*/ 0 h 25"/>
              <a:gd name="T18" fmla="*/ 13 w 26"/>
              <a:gd name="T19" fmla="*/ 12 h 25"/>
              <a:gd name="T20" fmla="*/ 0 w 26"/>
              <a:gd name="T21" fmla="*/ 24 h 25"/>
              <a:gd name="T22" fmla="*/ 0 w 26"/>
              <a:gd name="T23" fmla="*/ 24 h 25"/>
              <a:gd name="T24" fmla="*/ 0 w 26"/>
              <a:gd name="T25" fmla="*/ 24 h 25"/>
              <a:gd name="T26" fmla="*/ 0 w 26"/>
              <a:gd name="T27" fmla="*/ 24 h 25"/>
              <a:gd name="T28" fmla="*/ 0 w 26"/>
              <a:gd name="T29" fmla="*/ 24 h 25"/>
              <a:gd name="T30" fmla="*/ 0 w 26"/>
              <a:gd name="T31" fmla="*/ 24 h 25"/>
              <a:gd name="T32" fmla="*/ 0 w 26"/>
              <a:gd name="T33" fmla="*/ 24 h 25"/>
              <a:gd name="T34" fmla="*/ 25 w 26"/>
              <a:gd name="T35" fmla="*/ 12 h 25"/>
              <a:gd name="T36" fmla="*/ 25 w 26"/>
              <a:gd name="T37" fmla="*/ 12 h 25"/>
              <a:gd name="T38" fmla="*/ 25 w 26"/>
              <a:gd name="T39" fmla="*/ 0 h 25"/>
              <a:gd name="T40" fmla="*/ 25 w 26"/>
              <a:gd name="T41" fmla="*/ 0 h 25"/>
              <a:gd name="T42" fmla="*/ 25 w 26"/>
              <a:gd name="T43" fmla="*/ 0 h 25"/>
              <a:gd name="T44" fmla="*/ 25 w 26"/>
              <a:gd name="T45" fmla="*/ 12 h 25"/>
              <a:gd name="T46" fmla="*/ 25 w 26"/>
              <a:gd name="T47" fmla="*/ 12 h 25"/>
              <a:gd name="T48" fmla="*/ 25 w 26"/>
              <a:gd name="T49" fmla="*/ 12 h 25"/>
              <a:gd name="T50" fmla="*/ 25 w 26"/>
              <a:gd name="T51" fmla="*/ 0 h 25"/>
              <a:gd name="T52" fmla="*/ 25 w 26"/>
              <a:gd name="T53" fmla="*/ 0 h 25"/>
              <a:gd name="T54" fmla="*/ 25 w 26"/>
              <a:gd name="T55" fmla="*/ 0 h 25"/>
              <a:gd name="T56" fmla="*/ 25 w 26"/>
              <a:gd name="T57" fmla="*/ 0 h 25"/>
              <a:gd name="T58" fmla="*/ 25 w 26"/>
              <a:gd name="T59" fmla="*/ 0 h 25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26"/>
              <a:gd name="T91" fmla="*/ 0 h 25"/>
              <a:gd name="T92" fmla="*/ 26 w 26"/>
              <a:gd name="T93" fmla="*/ 25 h 25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26" h="25">
                <a:moveTo>
                  <a:pt x="25" y="0"/>
                </a:moveTo>
                <a:lnTo>
                  <a:pt x="25" y="0"/>
                </a:lnTo>
                <a:lnTo>
                  <a:pt x="13" y="12"/>
                </a:lnTo>
                <a:lnTo>
                  <a:pt x="25" y="12"/>
                </a:lnTo>
                <a:lnTo>
                  <a:pt x="25" y="0"/>
                </a:lnTo>
                <a:lnTo>
                  <a:pt x="13" y="12"/>
                </a:lnTo>
                <a:lnTo>
                  <a:pt x="0" y="24"/>
                </a:lnTo>
                <a:lnTo>
                  <a:pt x="25" y="12"/>
                </a:lnTo>
                <a:lnTo>
                  <a:pt x="25" y="0"/>
                </a:lnTo>
                <a:lnTo>
                  <a:pt x="25" y="12"/>
                </a:lnTo>
                <a:lnTo>
                  <a:pt x="25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77" name="Freeform 188"/>
          <p:cNvSpPr>
            <a:spLocks/>
          </p:cNvSpPr>
          <p:nvPr/>
        </p:nvSpPr>
        <p:spPr bwMode="auto">
          <a:xfrm>
            <a:off x="8780463" y="3559175"/>
            <a:ext cx="38100" cy="39688"/>
          </a:xfrm>
          <a:custGeom>
            <a:avLst/>
            <a:gdLst>
              <a:gd name="T0" fmla="*/ 12 w 24"/>
              <a:gd name="T1" fmla="*/ 0 h 25"/>
              <a:gd name="T2" fmla="*/ 12 w 24"/>
              <a:gd name="T3" fmla="*/ 0 h 25"/>
              <a:gd name="T4" fmla="*/ 12 w 24"/>
              <a:gd name="T5" fmla="*/ 24 h 25"/>
              <a:gd name="T6" fmla="*/ 12 w 24"/>
              <a:gd name="T7" fmla="*/ 24 h 25"/>
              <a:gd name="T8" fmla="*/ 0 w 24"/>
              <a:gd name="T9" fmla="*/ 24 h 25"/>
              <a:gd name="T10" fmla="*/ 0 w 24"/>
              <a:gd name="T11" fmla="*/ 24 h 25"/>
              <a:gd name="T12" fmla="*/ 0 w 24"/>
              <a:gd name="T13" fmla="*/ 24 h 25"/>
              <a:gd name="T14" fmla="*/ 12 w 24"/>
              <a:gd name="T15" fmla="*/ 24 h 25"/>
              <a:gd name="T16" fmla="*/ 12 w 24"/>
              <a:gd name="T17" fmla="*/ 24 h 25"/>
              <a:gd name="T18" fmla="*/ 12 w 24"/>
              <a:gd name="T19" fmla="*/ 24 h 25"/>
              <a:gd name="T20" fmla="*/ 23 w 24"/>
              <a:gd name="T21" fmla="*/ 0 h 25"/>
              <a:gd name="T22" fmla="*/ 23 w 24"/>
              <a:gd name="T23" fmla="*/ 0 h 25"/>
              <a:gd name="T24" fmla="*/ 12 w 24"/>
              <a:gd name="T25" fmla="*/ 0 h 25"/>
              <a:gd name="T26" fmla="*/ 12 w 24"/>
              <a:gd name="T27" fmla="*/ 0 h 25"/>
              <a:gd name="T28" fmla="*/ 12 w 24"/>
              <a:gd name="T29" fmla="*/ 0 h 25"/>
              <a:gd name="T30" fmla="*/ 12 w 24"/>
              <a:gd name="T31" fmla="*/ 0 h 2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4"/>
              <a:gd name="T49" fmla="*/ 0 h 25"/>
              <a:gd name="T50" fmla="*/ 24 w 24"/>
              <a:gd name="T51" fmla="*/ 25 h 2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4" h="25">
                <a:moveTo>
                  <a:pt x="12" y="0"/>
                </a:moveTo>
                <a:lnTo>
                  <a:pt x="12" y="0"/>
                </a:lnTo>
                <a:lnTo>
                  <a:pt x="12" y="24"/>
                </a:lnTo>
                <a:lnTo>
                  <a:pt x="0" y="24"/>
                </a:lnTo>
                <a:lnTo>
                  <a:pt x="12" y="24"/>
                </a:lnTo>
                <a:lnTo>
                  <a:pt x="23" y="0"/>
                </a:lnTo>
                <a:lnTo>
                  <a:pt x="12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78" name="Freeform 189"/>
          <p:cNvSpPr>
            <a:spLocks/>
          </p:cNvSpPr>
          <p:nvPr/>
        </p:nvSpPr>
        <p:spPr bwMode="auto">
          <a:xfrm>
            <a:off x="8761413" y="3540125"/>
            <a:ext cx="39687" cy="1588"/>
          </a:xfrm>
          <a:custGeom>
            <a:avLst/>
            <a:gdLst>
              <a:gd name="T0" fmla="*/ 24 w 25"/>
              <a:gd name="T1" fmla="*/ 0 h 1"/>
              <a:gd name="T2" fmla="*/ 24 w 25"/>
              <a:gd name="T3" fmla="*/ 0 h 1"/>
              <a:gd name="T4" fmla="*/ 12 w 25"/>
              <a:gd name="T5" fmla="*/ 0 h 1"/>
              <a:gd name="T6" fmla="*/ 0 w 25"/>
              <a:gd name="T7" fmla="*/ 0 h 1"/>
              <a:gd name="T8" fmla="*/ 0 w 25"/>
              <a:gd name="T9" fmla="*/ 0 h 1"/>
              <a:gd name="T10" fmla="*/ 0 w 25"/>
              <a:gd name="T11" fmla="*/ 0 h 1"/>
              <a:gd name="T12" fmla="*/ 0 w 25"/>
              <a:gd name="T13" fmla="*/ 0 h 1"/>
              <a:gd name="T14" fmla="*/ 0 w 25"/>
              <a:gd name="T15" fmla="*/ 0 h 1"/>
              <a:gd name="T16" fmla="*/ 0 w 25"/>
              <a:gd name="T17" fmla="*/ 0 h 1"/>
              <a:gd name="T18" fmla="*/ 12 w 25"/>
              <a:gd name="T19" fmla="*/ 0 h 1"/>
              <a:gd name="T20" fmla="*/ 24 w 25"/>
              <a:gd name="T21" fmla="*/ 0 h 1"/>
              <a:gd name="T22" fmla="*/ 24 w 25"/>
              <a:gd name="T23" fmla="*/ 0 h 1"/>
              <a:gd name="T24" fmla="*/ 24 w 25"/>
              <a:gd name="T25" fmla="*/ 0 h 1"/>
              <a:gd name="T26" fmla="*/ 24 w 25"/>
              <a:gd name="T27" fmla="*/ 0 h 1"/>
              <a:gd name="T28" fmla="*/ 24 w 25"/>
              <a:gd name="T29" fmla="*/ 0 h 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25"/>
              <a:gd name="T46" fmla="*/ 0 h 1"/>
              <a:gd name="T47" fmla="*/ 25 w 25"/>
              <a:gd name="T48" fmla="*/ 1 h 1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25" h="1">
                <a:moveTo>
                  <a:pt x="24" y="0"/>
                </a:moveTo>
                <a:lnTo>
                  <a:pt x="24" y="0"/>
                </a:lnTo>
                <a:lnTo>
                  <a:pt x="12" y="0"/>
                </a:lnTo>
                <a:lnTo>
                  <a:pt x="0" y="0"/>
                </a:lnTo>
                <a:lnTo>
                  <a:pt x="12" y="0"/>
                </a:lnTo>
                <a:lnTo>
                  <a:pt x="24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79" name="Freeform 190"/>
          <p:cNvSpPr>
            <a:spLocks/>
          </p:cNvSpPr>
          <p:nvPr/>
        </p:nvSpPr>
        <p:spPr bwMode="auto">
          <a:xfrm>
            <a:off x="8761413" y="3482975"/>
            <a:ext cx="39687" cy="26988"/>
          </a:xfrm>
          <a:custGeom>
            <a:avLst/>
            <a:gdLst>
              <a:gd name="T0" fmla="*/ 24 w 25"/>
              <a:gd name="T1" fmla="*/ 16 h 17"/>
              <a:gd name="T2" fmla="*/ 24 w 25"/>
              <a:gd name="T3" fmla="*/ 16 h 17"/>
              <a:gd name="T4" fmla="*/ 12 w 25"/>
              <a:gd name="T5" fmla="*/ 0 h 17"/>
              <a:gd name="T6" fmla="*/ 0 w 25"/>
              <a:gd name="T7" fmla="*/ 0 h 17"/>
              <a:gd name="T8" fmla="*/ 0 w 25"/>
              <a:gd name="T9" fmla="*/ 0 h 17"/>
              <a:gd name="T10" fmla="*/ 0 w 25"/>
              <a:gd name="T11" fmla="*/ 0 h 17"/>
              <a:gd name="T12" fmla="*/ 0 w 25"/>
              <a:gd name="T13" fmla="*/ 0 h 17"/>
              <a:gd name="T14" fmla="*/ 0 w 25"/>
              <a:gd name="T15" fmla="*/ 0 h 17"/>
              <a:gd name="T16" fmla="*/ 12 w 25"/>
              <a:gd name="T17" fmla="*/ 16 h 17"/>
              <a:gd name="T18" fmla="*/ 24 w 25"/>
              <a:gd name="T19" fmla="*/ 16 h 17"/>
              <a:gd name="T20" fmla="*/ 24 w 25"/>
              <a:gd name="T21" fmla="*/ 16 h 17"/>
              <a:gd name="T22" fmla="*/ 24 w 25"/>
              <a:gd name="T23" fmla="*/ 16 h 17"/>
              <a:gd name="T24" fmla="*/ 24 w 25"/>
              <a:gd name="T25" fmla="*/ 16 h 17"/>
              <a:gd name="T26" fmla="*/ 24 w 25"/>
              <a:gd name="T27" fmla="*/ 16 h 1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25"/>
              <a:gd name="T43" fmla="*/ 0 h 17"/>
              <a:gd name="T44" fmla="*/ 25 w 25"/>
              <a:gd name="T45" fmla="*/ 17 h 1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25" h="17">
                <a:moveTo>
                  <a:pt x="24" y="16"/>
                </a:moveTo>
                <a:lnTo>
                  <a:pt x="24" y="16"/>
                </a:lnTo>
                <a:lnTo>
                  <a:pt x="12" y="0"/>
                </a:lnTo>
                <a:lnTo>
                  <a:pt x="0" y="0"/>
                </a:lnTo>
                <a:lnTo>
                  <a:pt x="12" y="16"/>
                </a:lnTo>
                <a:lnTo>
                  <a:pt x="24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80" name="Freeform 191"/>
          <p:cNvSpPr>
            <a:spLocks/>
          </p:cNvSpPr>
          <p:nvPr/>
        </p:nvSpPr>
        <p:spPr bwMode="auto">
          <a:xfrm>
            <a:off x="8774113" y="3425825"/>
            <a:ext cx="26987" cy="39688"/>
          </a:xfrm>
          <a:custGeom>
            <a:avLst/>
            <a:gdLst>
              <a:gd name="T0" fmla="*/ 16 w 17"/>
              <a:gd name="T1" fmla="*/ 24 h 25"/>
              <a:gd name="T2" fmla="*/ 16 w 17"/>
              <a:gd name="T3" fmla="*/ 24 h 25"/>
              <a:gd name="T4" fmla="*/ 16 w 17"/>
              <a:gd name="T5" fmla="*/ 24 h 25"/>
              <a:gd name="T6" fmla="*/ 16 w 17"/>
              <a:gd name="T7" fmla="*/ 12 h 25"/>
              <a:gd name="T8" fmla="*/ 16 w 17"/>
              <a:gd name="T9" fmla="*/ 12 h 25"/>
              <a:gd name="T10" fmla="*/ 16 w 17"/>
              <a:gd name="T11" fmla="*/ 0 h 25"/>
              <a:gd name="T12" fmla="*/ 16 w 17"/>
              <a:gd name="T13" fmla="*/ 0 h 25"/>
              <a:gd name="T14" fmla="*/ 16 w 17"/>
              <a:gd name="T15" fmla="*/ 0 h 25"/>
              <a:gd name="T16" fmla="*/ 16 w 17"/>
              <a:gd name="T17" fmla="*/ 0 h 25"/>
              <a:gd name="T18" fmla="*/ 0 w 17"/>
              <a:gd name="T19" fmla="*/ 0 h 25"/>
              <a:gd name="T20" fmla="*/ 0 w 17"/>
              <a:gd name="T21" fmla="*/ 0 h 25"/>
              <a:gd name="T22" fmla="*/ 0 w 17"/>
              <a:gd name="T23" fmla="*/ 0 h 25"/>
              <a:gd name="T24" fmla="*/ 0 w 17"/>
              <a:gd name="T25" fmla="*/ 0 h 25"/>
              <a:gd name="T26" fmla="*/ 16 w 17"/>
              <a:gd name="T27" fmla="*/ 12 h 25"/>
              <a:gd name="T28" fmla="*/ 16 w 17"/>
              <a:gd name="T29" fmla="*/ 12 h 25"/>
              <a:gd name="T30" fmla="*/ 16 w 17"/>
              <a:gd name="T31" fmla="*/ 24 h 25"/>
              <a:gd name="T32" fmla="*/ 16 w 17"/>
              <a:gd name="T33" fmla="*/ 24 h 25"/>
              <a:gd name="T34" fmla="*/ 16 w 17"/>
              <a:gd name="T35" fmla="*/ 24 h 25"/>
              <a:gd name="T36" fmla="*/ 16 w 17"/>
              <a:gd name="T37" fmla="*/ 24 h 25"/>
              <a:gd name="T38" fmla="*/ 16 w 17"/>
              <a:gd name="T39" fmla="*/ 24 h 25"/>
              <a:gd name="T40" fmla="*/ 16 w 17"/>
              <a:gd name="T41" fmla="*/ 24 h 2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7"/>
              <a:gd name="T64" fmla="*/ 0 h 25"/>
              <a:gd name="T65" fmla="*/ 17 w 17"/>
              <a:gd name="T66" fmla="*/ 25 h 2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7" h="25">
                <a:moveTo>
                  <a:pt x="16" y="24"/>
                </a:moveTo>
                <a:lnTo>
                  <a:pt x="16" y="24"/>
                </a:lnTo>
                <a:lnTo>
                  <a:pt x="16" y="12"/>
                </a:lnTo>
                <a:lnTo>
                  <a:pt x="16" y="0"/>
                </a:lnTo>
                <a:lnTo>
                  <a:pt x="0" y="0"/>
                </a:lnTo>
                <a:lnTo>
                  <a:pt x="16" y="12"/>
                </a:lnTo>
                <a:lnTo>
                  <a:pt x="16" y="24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81" name="Freeform 192"/>
          <p:cNvSpPr>
            <a:spLocks/>
          </p:cNvSpPr>
          <p:nvPr/>
        </p:nvSpPr>
        <p:spPr bwMode="auto">
          <a:xfrm>
            <a:off x="8810625" y="3386138"/>
            <a:ext cx="26988" cy="79375"/>
          </a:xfrm>
          <a:custGeom>
            <a:avLst/>
            <a:gdLst>
              <a:gd name="T0" fmla="*/ 0 w 17"/>
              <a:gd name="T1" fmla="*/ 49 h 50"/>
              <a:gd name="T2" fmla="*/ 0 w 17"/>
              <a:gd name="T3" fmla="*/ 49 h 50"/>
              <a:gd name="T4" fmla="*/ 0 w 17"/>
              <a:gd name="T5" fmla="*/ 37 h 50"/>
              <a:gd name="T6" fmla="*/ 16 w 17"/>
              <a:gd name="T7" fmla="*/ 25 h 50"/>
              <a:gd name="T8" fmla="*/ 16 w 17"/>
              <a:gd name="T9" fmla="*/ 13 h 50"/>
              <a:gd name="T10" fmla="*/ 16 w 17"/>
              <a:gd name="T11" fmla="*/ 13 h 50"/>
              <a:gd name="T12" fmla="*/ 16 w 17"/>
              <a:gd name="T13" fmla="*/ 0 h 50"/>
              <a:gd name="T14" fmla="*/ 0 w 17"/>
              <a:gd name="T15" fmla="*/ 0 h 50"/>
              <a:gd name="T16" fmla="*/ 0 w 17"/>
              <a:gd name="T17" fmla="*/ 0 h 50"/>
              <a:gd name="T18" fmla="*/ 0 w 17"/>
              <a:gd name="T19" fmla="*/ 0 h 50"/>
              <a:gd name="T20" fmla="*/ 0 w 17"/>
              <a:gd name="T21" fmla="*/ 0 h 50"/>
              <a:gd name="T22" fmla="*/ 0 w 17"/>
              <a:gd name="T23" fmla="*/ 0 h 50"/>
              <a:gd name="T24" fmla="*/ 0 w 17"/>
              <a:gd name="T25" fmla="*/ 0 h 50"/>
              <a:gd name="T26" fmla="*/ 0 w 17"/>
              <a:gd name="T27" fmla="*/ 13 h 50"/>
              <a:gd name="T28" fmla="*/ 0 w 17"/>
              <a:gd name="T29" fmla="*/ 13 h 50"/>
              <a:gd name="T30" fmla="*/ 0 w 17"/>
              <a:gd name="T31" fmla="*/ 13 h 50"/>
              <a:gd name="T32" fmla="*/ 0 w 17"/>
              <a:gd name="T33" fmla="*/ 25 h 50"/>
              <a:gd name="T34" fmla="*/ 0 w 17"/>
              <a:gd name="T35" fmla="*/ 25 h 50"/>
              <a:gd name="T36" fmla="*/ 0 w 17"/>
              <a:gd name="T37" fmla="*/ 37 h 50"/>
              <a:gd name="T38" fmla="*/ 0 w 17"/>
              <a:gd name="T39" fmla="*/ 37 h 50"/>
              <a:gd name="T40" fmla="*/ 0 w 17"/>
              <a:gd name="T41" fmla="*/ 49 h 50"/>
              <a:gd name="T42" fmla="*/ 0 w 17"/>
              <a:gd name="T43" fmla="*/ 49 h 50"/>
              <a:gd name="T44" fmla="*/ 0 w 17"/>
              <a:gd name="T45" fmla="*/ 49 h 50"/>
              <a:gd name="T46" fmla="*/ 0 w 17"/>
              <a:gd name="T47" fmla="*/ 49 h 50"/>
              <a:gd name="T48" fmla="*/ 0 w 17"/>
              <a:gd name="T49" fmla="*/ 49 h 5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17"/>
              <a:gd name="T76" fmla="*/ 0 h 50"/>
              <a:gd name="T77" fmla="*/ 17 w 17"/>
              <a:gd name="T78" fmla="*/ 50 h 50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17" h="50">
                <a:moveTo>
                  <a:pt x="0" y="49"/>
                </a:moveTo>
                <a:lnTo>
                  <a:pt x="0" y="49"/>
                </a:lnTo>
                <a:lnTo>
                  <a:pt x="0" y="37"/>
                </a:lnTo>
                <a:lnTo>
                  <a:pt x="16" y="25"/>
                </a:lnTo>
                <a:lnTo>
                  <a:pt x="16" y="13"/>
                </a:lnTo>
                <a:lnTo>
                  <a:pt x="16" y="0"/>
                </a:lnTo>
                <a:lnTo>
                  <a:pt x="0" y="0"/>
                </a:lnTo>
                <a:lnTo>
                  <a:pt x="0" y="13"/>
                </a:lnTo>
                <a:lnTo>
                  <a:pt x="0" y="25"/>
                </a:lnTo>
                <a:lnTo>
                  <a:pt x="0" y="37"/>
                </a:lnTo>
                <a:lnTo>
                  <a:pt x="0" y="49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82" name="Freeform 193"/>
          <p:cNvSpPr>
            <a:spLocks/>
          </p:cNvSpPr>
          <p:nvPr/>
        </p:nvSpPr>
        <p:spPr bwMode="auto">
          <a:xfrm>
            <a:off x="8837613" y="3425825"/>
            <a:ext cx="39687" cy="39688"/>
          </a:xfrm>
          <a:custGeom>
            <a:avLst/>
            <a:gdLst>
              <a:gd name="T0" fmla="*/ 12 w 25"/>
              <a:gd name="T1" fmla="*/ 24 h 25"/>
              <a:gd name="T2" fmla="*/ 12 w 25"/>
              <a:gd name="T3" fmla="*/ 24 h 25"/>
              <a:gd name="T4" fmla="*/ 24 w 25"/>
              <a:gd name="T5" fmla="*/ 24 h 25"/>
              <a:gd name="T6" fmla="*/ 24 w 25"/>
              <a:gd name="T7" fmla="*/ 24 h 25"/>
              <a:gd name="T8" fmla="*/ 24 w 25"/>
              <a:gd name="T9" fmla="*/ 24 h 25"/>
              <a:gd name="T10" fmla="*/ 24 w 25"/>
              <a:gd name="T11" fmla="*/ 24 h 25"/>
              <a:gd name="T12" fmla="*/ 24 w 25"/>
              <a:gd name="T13" fmla="*/ 12 h 25"/>
              <a:gd name="T14" fmla="*/ 24 w 25"/>
              <a:gd name="T15" fmla="*/ 12 h 25"/>
              <a:gd name="T16" fmla="*/ 24 w 25"/>
              <a:gd name="T17" fmla="*/ 0 h 25"/>
              <a:gd name="T18" fmla="*/ 24 w 25"/>
              <a:gd name="T19" fmla="*/ 0 h 25"/>
              <a:gd name="T20" fmla="*/ 24 w 25"/>
              <a:gd name="T21" fmla="*/ 12 h 25"/>
              <a:gd name="T22" fmla="*/ 24 w 25"/>
              <a:gd name="T23" fmla="*/ 12 h 25"/>
              <a:gd name="T24" fmla="*/ 0 w 25"/>
              <a:gd name="T25" fmla="*/ 12 h 25"/>
              <a:gd name="T26" fmla="*/ 0 w 25"/>
              <a:gd name="T27" fmla="*/ 12 h 25"/>
              <a:gd name="T28" fmla="*/ 0 w 25"/>
              <a:gd name="T29" fmla="*/ 24 h 25"/>
              <a:gd name="T30" fmla="*/ 0 w 25"/>
              <a:gd name="T31" fmla="*/ 24 h 25"/>
              <a:gd name="T32" fmla="*/ 0 w 25"/>
              <a:gd name="T33" fmla="*/ 24 h 25"/>
              <a:gd name="T34" fmla="*/ 0 w 25"/>
              <a:gd name="T35" fmla="*/ 24 h 25"/>
              <a:gd name="T36" fmla="*/ 0 w 25"/>
              <a:gd name="T37" fmla="*/ 24 h 25"/>
              <a:gd name="T38" fmla="*/ 0 w 25"/>
              <a:gd name="T39" fmla="*/ 24 h 25"/>
              <a:gd name="T40" fmla="*/ 12 w 25"/>
              <a:gd name="T41" fmla="*/ 24 h 2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25"/>
              <a:gd name="T64" fmla="*/ 0 h 25"/>
              <a:gd name="T65" fmla="*/ 25 w 25"/>
              <a:gd name="T66" fmla="*/ 25 h 2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25" h="25">
                <a:moveTo>
                  <a:pt x="12" y="24"/>
                </a:moveTo>
                <a:lnTo>
                  <a:pt x="12" y="24"/>
                </a:lnTo>
                <a:lnTo>
                  <a:pt x="24" y="24"/>
                </a:lnTo>
                <a:lnTo>
                  <a:pt x="24" y="12"/>
                </a:lnTo>
                <a:lnTo>
                  <a:pt x="24" y="0"/>
                </a:lnTo>
                <a:lnTo>
                  <a:pt x="24" y="12"/>
                </a:lnTo>
                <a:lnTo>
                  <a:pt x="0" y="12"/>
                </a:lnTo>
                <a:lnTo>
                  <a:pt x="0" y="24"/>
                </a:lnTo>
                <a:lnTo>
                  <a:pt x="12" y="24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83" name="Freeform 194"/>
          <p:cNvSpPr>
            <a:spLocks/>
          </p:cNvSpPr>
          <p:nvPr/>
        </p:nvSpPr>
        <p:spPr bwMode="auto">
          <a:xfrm>
            <a:off x="8015288" y="3195638"/>
            <a:ext cx="288925" cy="58737"/>
          </a:xfrm>
          <a:custGeom>
            <a:avLst/>
            <a:gdLst>
              <a:gd name="T0" fmla="*/ 12 w 182"/>
              <a:gd name="T1" fmla="*/ 24 h 37"/>
              <a:gd name="T2" fmla="*/ 12 w 182"/>
              <a:gd name="T3" fmla="*/ 24 h 37"/>
              <a:gd name="T4" fmla="*/ 12 w 182"/>
              <a:gd name="T5" fmla="*/ 24 h 37"/>
              <a:gd name="T6" fmla="*/ 25 w 182"/>
              <a:gd name="T7" fmla="*/ 24 h 37"/>
              <a:gd name="T8" fmla="*/ 36 w 182"/>
              <a:gd name="T9" fmla="*/ 36 h 37"/>
              <a:gd name="T10" fmla="*/ 60 w 182"/>
              <a:gd name="T11" fmla="*/ 36 h 37"/>
              <a:gd name="T12" fmla="*/ 60 w 182"/>
              <a:gd name="T13" fmla="*/ 36 h 37"/>
              <a:gd name="T14" fmla="*/ 72 w 182"/>
              <a:gd name="T15" fmla="*/ 36 h 37"/>
              <a:gd name="T16" fmla="*/ 96 w 182"/>
              <a:gd name="T17" fmla="*/ 36 h 37"/>
              <a:gd name="T18" fmla="*/ 109 w 182"/>
              <a:gd name="T19" fmla="*/ 24 h 37"/>
              <a:gd name="T20" fmla="*/ 109 w 182"/>
              <a:gd name="T21" fmla="*/ 24 h 37"/>
              <a:gd name="T22" fmla="*/ 132 w 182"/>
              <a:gd name="T23" fmla="*/ 24 h 37"/>
              <a:gd name="T24" fmla="*/ 156 w 182"/>
              <a:gd name="T25" fmla="*/ 24 h 37"/>
              <a:gd name="T26" fmla="*/ 181 w 182"/>
              <a:gd name="T27" fmla="*/ 13 h 37"/>
              <a:gd name="T28" fmla="*/ 181 w 182"/>
              <a:gd name="T29" fmla="*/ 13 h 37"/>
              <a:gd name="T30" fmla="*/ 181 w 182"/>
              <a:gd name="T31" fmla="*/ 13 h 37"/>
              <a:gd name="T32" fmla="*/ 181 w 182"/>
              <a:gd name="T33" fmla="*/ 0 h 37"/>
              <a:gd name="T34" fmla="*/ 181 w 182"/>
              <a:gd name="T35" fmla="*/ 0 h 37"/>
              <a:gd name="T36" fmla="*/ 156 w 182"/>
              <a:gd name="T37" fmla="*/ 13 h 37"/>
              <a:gd name="T38" fmla="*/ 156 w 182"/>
              <a:gd name="T39" fmla="*/ 24 h 37"/>
              <a:gd name="T40" fmla="*/ 132 w 182"/>
              <a:gd name="T41" fmla="*/ 24 h 37"/>
              <a:gd name="T42" fmla="*/ 109 w 182"/>
              <a:gd name="T43" fmla="*/ 24 h 37"/>
              <a:gd name="T44" fmla="*/ 96 w 182"/>
              <a:gd name="T45" fmla="*/ 24 h 37"/>
              <a:gd name="T46" fmla="*/ 72 w 182"/>
              <a:gd name="T47" fmla="*/ 24 h 37"/>
              <a:gd name="T48" fmla="*/ 60 w 182"/>
              <a:gd name="T49" fmla="*/ 24 h 37"/>
              <a:gd name="T50" fmla="*/ 49 w 182"/>
              <a:gd name="T51" fmla="*/ 24 h 37"/>
              <a:gd name="T52" fmla="*/ 36 w 182"/>
              <a:gd name="T53" fmla="*/ 24 h 37"/>
              <a:gd name="T54" fmla="*/ 12 w 182"/>
              <a:gd name="T55" fmla="*/ 24 h 37"/>
              <a:gd name="T56" fmla="*/ 12 w 182"/>
              <a:gd name="T57" fmla="*/ 24 h 37"/>
              <a:gd name="T58" fmla="*/ 12 w 182"/>
              <a:gd name="T59" fmla="*/ 24 h 37"/>
              <a:gd name="T60" fmla="*/ 12 w 182"/>
              <a:gd name="T61" fmla="*/ 24 h 37"/>
              <a:gd name="T62" fmla="*/ 0 w 182"/>
              <a:gd name="T63" fmla="*/ 24 h 37"/>
              <a:gd name="T64" fmla="*/ 0 w 182"/>
              <a:gd name="T65" fmla="*/ 24 h 37"/>
              <a:gd name="T66" fmla="*/ 0 w 182"/>
              <a:gd name="T67" fmla="*/ 24 h 37"/>
              <a:gd name="T68" fmla="*/ 0 w 182"/>
              <a:gd name="T69" fmla="*/ 24 h 37"/>
              <a:gd name="T70" fmla="*/ 0 w 182"/>
              <a:gd name="T71" fmla="*/ 24 h 37"/>
              <a:gd name="T72" fmla="*/ 12 w 182"/>
              <a:gd name="T73" fmla="*/ 24 h 3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82"/>
              <a:gd name="T112" fmla="*/ 0 h 37"/>
              <a:gd name="T113" fmla="*/ 182 w 182"/>
              <a:gd name="T114" fmla="*/ 37 h 3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82" h="37">
                <a:moveTo>
                  <a:pt x="12" y="24"/>
                </a:moveTo>
                <a:lnTo>
                  <a:pt x="12" y="24"/>
                </a:lnTo>
                <a:lnTo>
                  <a:pt x="25" y="24"/>
                </a:lnTo>
                <a:lnTo>
                  <a:pt x="36" y="36"/>
                </a:lnTo>
                <a:lnTo>
                  <a:pt x="60" y="36"/>
                </a:lnTo>
                <a:lnTo>
                  <a:pt x="72" y="36"/>
                </a:lnTo>
                <a:lnTo>
                  <a:pt x="96" y="36"/>
                </a:lnTo>
                <a:lnTo>
                  <a:pt x="109" y="24"/>
                </a:lnTo>
                <a:lnTo>
                  <a:pt x="132" y="24"/>
                </a:lnTo>
                <a:lnTo>
                  <a:pt x="156" y="24"/>
                </a:lnTo>
                <a:lnTo>
                  <a:pt x="181" y="13"/>
                </a:lnTo>
                <a:lnTo>
                  <a:pt x="181" y="0"/>
                </a:lnTo>
                <a:lnTo>
                  <a:pt x="156" y="13"/>
                </a:lnTo>
                <a:lnTo>
                  <a:pt x="156" y="24"/>
                </a:lnTo>
                <a:lnTo>
                  <a:pt x="132" y="24"/>
                </a:lnTo>
                <a:lnTo>
                  <a:pt x="109" y="24"/>
                </a:lnTo>
                <a:lnTo>
                  <a:pt x="96" y="24"/>
                </a:lnTo>
                <a:lnTo>
                  <a:pt x="72" y="24"/>
                </a:lnTo>
                <a:lnTo>
                  <a:pt x="60" y="24"/>
                </a:lnTo>
                <a:lnTo>
                  <a:pt x="49" y="24"/>
                </a:lnTo>
                <a:lnTo>
                  <a:pt x="36" y="24"/>
                </a:lnTo>
                <a:lnTo>
                  <a:pt x="12" y="24"/>
                </a:lnTo>
                <a:lnTo>
                  <a:pt x="0" y="24"/>
                </a:lnTo>
                <a:lnTo>
                  <a:pt x="12" y="24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84" name="Freeform 195"/>
          <p:cNvSpPr>
            <a:spLocks/>
          </p:cNvSpPr>
          <p:nvPr/>
        </p:nvSpPr>
        <p:spPr bwMode="auto">
          <a:xfrm>
            <a:off x="7996238" y="3121025"/>
            <a:ext cx="250825" cy="96838"/>
          </a:xfrm>
          <a:custGeom>
            <a:avLst/>
            <a:gdLst>
              <a:gd name="T0" fmla="*/ 0 w 158"/>
              <a:gd name="T1" fmla="*/ 47 h 61"/>
              <a:gd name="T2" fmla="*/ 0 w 158"/>
              <a:gd name="T3" fmla="*/ 47 h 61"/>
              <a:gd name="T4" fmla="*/ 24 w 158"/>
              <a:gd name="T5" fmla="*/ 47 h 61"/>
              <a:gd name="T6" fmla="*/ 24 w 158"/>
              <a:gd name="T7" fmla="*/ 60 h 61"/>
              <a:gd name="T8" fmla="*/ 37 w 158"/>
              <a:gd name="T9" fmla="*/ 60 h 61"/>
              <a:gd name="T10" fmla="*/ 61 w 158"/>
              <a:gd name="T11" fmla="*/ 47 h 61"/>
              <a:gd name="T12" fmla="*/ 72 w 158"/>
              <a:gd name="T13" fmla="*/ 47 h 61"/>
              <a:gd name="T14" fmla="*/ 84 w 158"/>
              <a:gd name="T15" fmla="*/ 36 h 61"/>
              <a:gd name="T16" fmla="*/ 97 w 158"/>
              <a:gd name="T17" fmla="*/ 23 h 61"/>
              <a:gd name="T18" fmla="*/ 121 w 158"/>
              <a:gd name="T19" fmla="*/ 23 h 61"/>
              <a:gd name="T20" fmla="*/ 133 w 158"/>
              <a:gd name="T21" fmla="*/ 11 h 61"/>
              <a:gd name="T22" fmla="*/ 157 w 158"/>
              <a:gd name="T23" fmla="*/ 11 h 61"/>
              <a:gd name="T24" fmla="*/ 157 w 158"/>
              <a:gd name="T25" fmla="*/ 11 h 61"/>
              <a:gd name="T26" fmla="*/ 157 w 158"/>
              <a:gd name="T27" fmla="*/ 0 h 61"/>
              <a:gd name="T28" fmla="*/ 157 w 158"/>
              <a:gd name="T29" fmla="*/ 0 h 61"/>
              <a:gd name="T30" fmla="*/ 157 w 158"/>
              <a:gd name="T31" fmla="*/ 0 h 61"/>
              <a:gd name="T32" fmla="*/ 121 w 158"/>
              <a:gd name="T33" fmla="*/ 11 h 61"/>
              <a:gd name="T34" fmla="*/ 97 w 158"/>
              <a:gd name="T35" fmla="*/ 23 h 61"/>
              <a:gd name="T36" fmla="*/ 72 w 158"/>
              <a:gd name="T37" fmla="*/ 23 h 61"/>
              <a:gd name="T38" fmla="*/ 72 w 158"/>
              <a:gd name="T39" fmla="*/ 23 h 61"/>
              <a:gd name="T40" fmla="*/ 48 w 158"/>
              <a:gd name="T41" fmla="*/ 36 h 61"/>
              <a:gd name="T42" fmla="*/ 37 w 158"/>
              <a:gd name="T43" fmla="*/ 36 h 61"/>
              <a:gd name="T44" fmla="*/ 24 w 158"/>
              <a:gd name="T45" fmla="*/ 36 h 61"/>
              <a:gd name="T46" fmla="*/ 0 w 158"/>
              <a:gd name="T47" fmla="*/ 36 h 61"/>
              <a:gd name="T48" fmla="*/ 0 w 158"/>
              <a:gd name="T49" fmla="*/ 36 h 61"/>
              <a:gd name="T50" fmla="*/ 0 w 158"/>
              <a:gd name="T51" fmla="*/ 36 h 61"/>
              <a:gd name="T52" fmla="*/ 0 w 158"/>
              <a:gd name="T53" fmla="*/ 47 h 61"/>
              <a:gd name="T54" fmla="*/ 0 w 158"/>
              <a:gd name="T55" fmla="*/ 47 h 61"/>
              <a:gd name="T56" fmla="*/ 0 w 158"/>
              <a:gd name="T57" fmla="*/ 47 h 61"/>
              <a:gd name="T58" fmla="*/ 0 w 158"/>
              <a:gd name="T59" fmla="*/ 47 h 61"/>
              <a:gd name="T60" fmla="*/ 0 w 158"/>
              <a:gd name="T61" fmla="*/ 47 h 61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58"/>
              <a:gd name="T94" fmla="*/ 0 h 61"/>
              <a:gd name="T95" fmla="*/ 158 w 158"/>
              <a:gd name="T96" fmla="*/ 61 h 61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58" h="61">
                <a:moveTo>
                  <a:pt x="0" y="47"/>
                </a:moveTo>
                <a:lnTo>
                  <a:pt x="0" y="47"/>
                </a:lnTo>
                <a:lnTo>
                  <a:pt x="24" y="47"/>
                </a:lnTo>
                <a:lnTo>
                  <a:pt x="24" y="60"/>
                </a:lnTo>
                <a:lnTo>
                  <a:pt x="37" y="60"/>
                </a:lnTo>
                <a:lnTo>
                  <a:pt x="61" y="47"/>
                </a:lnTo>
                <a:lnTo>
                  <a:pt x="72" y="47"/>
                </a:lnTo>
                <a:lnTo>
                  <a:pt x="84" y="36"/>
                </a:lnTo>
                <a:lnTo>
                  <a:pt x="97" y="23"/>
                </a:lnTo>
                <a:lnTo>
                  <a:pt x="121" y="23"/>
                </a:lnTo>
                <a:lnTo>
                  <a:pt x="133" y="11"/>
                </a:lnTo>
                <a:lnTo>
                  <a:pt x="157" y="11"/>
                </a:lnTo>
                <a:lnTo>
                  <a:pt x="157" y="0"/>
                </a:lnTo>
                <a:lnTo>
                  <a:pt x="121" y="11"/>
                </a:lnTo>
                <a:lnTo>
                  <a:pt x="97" y="23"/>
                </a:lnTo>
                <a:lnTo>
                  <a:pt x="72" y="23"/>
                </a:lnTo>
                <a:lnTo>
                  <a:pt x="48" y="36"/>
                </a:lnTo>
                <a:lnTo>
                  <a:pt x="37" y="36"/>
                </a:lnTo>
                <a:lnTo>
                  <a:pt x="24" y="36"/>
                </a:lnTo>
                <a:lnTo>
                  <a:pt x="0" y="36"/>
                </a:lnTo>
                <a:lnTo>
                  <a:pt x="0" y="4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85" name="Freeform 196"/>
          <p:cNvSpPr>
            <a:spLocks/>
          </p:cNvSpPr>
          <p:nvPr/>
        </p:nvSpPr>
        <p:spPr bwMode="auto">
          <a:xfrm>
            <a:off x="7996238" y="3024188"/>
            <a:ext cx="193675" cy="134937"/>
          </a:xfrm>
          <a:custGeom>
            <a:avLst/>
            <a:gdLst>
              <a:gd name="T0" fmla="*/ 0 w 122"/>
              <a:gd name="T1" fmla="*/ 84 h 85"/>
              <a:gd name="T2" fmla="*/ 0 w 122"/>
              <a:gd name="T3" fmla="*/ 84 h 85"/>
              <a:gd name="T4" fmla="*/ 24 w 122"/>
              <a:gd name="T5" fmla="*/ 84 h 85"/>
              <a:gd name="T6" fmla="*/ 37 w 122"/>
              <a:gd name="T7" fmla="*/ 72 h 85"/>
              <a:gd name="T8" fmla="*/ 61 w 122"/>
              <a:gd name="T9" fmla="*/ 72 h 85"/>
              <a:gd name="T10" fmla="*/ 72 w 122"/>
              <a:gd name="T11" fmla="*/ 61 h 85"/>
              <a:gd name="T12" fmla="*/ 72 w 122"/>
              <a:gd name="T13" fmla="*/ 61 h 85"/>
              <a:gd name="T14" fmla="*/ 97 w 122"/>
              <a:gd name="T15" fmla="*/ 48 h 85"/>
              <a:gd name="T16" fmla="*/ 108 w 122"/>
              <a:gd name="T17" fmla="*/ 36 h 85"/>
              <a:gd name="T18" fmla="*/ 121 w 122"/>
              <a:gd name="T19" fmla="*/ 12 h 85"/>
              <a:gd name="T20" fmla="*/ 121 w 122"/>
              <a:gd name="T21" fmla="*/ 0 h 85"/>
              <a:gd name="T22" fmla="*/ 121 w 122"/>
              <a:gd name="T23" fmla="*/ 0 h 85"/>
              <a:gd name="T24" fmla="*/ 121 w 122"/>
              <a:gd name="T25" fmla="*/ 0 h 85"/>
              <a:gd name="T26" fmla="*/ 121 w 122"/>
              <a:gd name="T27" fmla="*/ 0 h 85"/>
              <a:gd name="T28" fmla="*/ 97 w 122"/>
              <a:gd name="T29" fmla="*/ 24 h 85"/>
              <a:gd name="T30" fmla="*/ 84 w 122"/>
              <a:gd name="T31" fmla="*/ 36 h 85"/>
              <a:gd name="T32" fmla="*/ 72 w 122"/>
              <a:gd name="T33" fmla="*/ 48 h 85"/>
              <a:gd name="T34" fmla="*/ 37 w 122"/>
              <a:gd name="T35" fmla="*/ 72 h 85"/>
              <a:gd name="T36" fmla="*/ 24 w 122"/>
              <a:gd name="T37" fmla="*/ 84 h 85"/>
              <a:gd name="T38" fmla="*/ 12 w 122"/>
              <a:gd name="T39" fmla="*/ 84 h 85"/>
              <a:gd name="T40" fmla="*/ 0 w 122"/>
              <a:gd name="T41" fmla="*/ 84 h 85"/>
              <a:gd name="T42" fmla="*/ 0 w 122"/>
              <a:gd name="T43" fmla="*/ 84 h 85"/>
              <a:gd name="T44" fmla="*/ 0 w 122"/>
              <a:gd name="T45" fmla="*/ 84 h 85"/>
              <a:gd name="T46" fmla="*/ 0 w 122"/>
              <a:gd name="T47" fmla="*/ 84 h 85"/>
              <a:gd name="T48" fmla="*/ 0 w 122"/>
              <a:gd name="T49" fmla="*/ 84 h 8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122"/>
              <a:gd name="T76" fmla="*/ 0 h 85"/>
              <a:gd name="T77" fmla="*/ 122 w 122"/>
              <a:gd name="T78" fmla="*/ 85 h 85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122" h="85">
                <a:moveTo>
                  <a:pt x="0" y="84"/>
                </a:moveTo>
                <a:lnTo>
                  <a:pt x="0" y="84"/>
                </a:lnTo>
                <a:lnTo>
                  <a:pt x="24" y="84"/>
                </a:lnTo>
                <a:lnTo>
                  <a:pt x="37" y="72"/>
                </a:lnTo>
                <a:lnTo>
                  <a:pt x="61" y="72"/>
                </a:lnTo>
                <a:lnTo>
                  <a:pt x="72" y="61"/>
                </a:lnTo>
                <a:lnTo>
                  <a:pt x="97" y="48"/>
                </a:lnTo>
                <a:lnTo>
                  <a:pt x="108" y="36"/>
                </a:lnTo>
                <a:lnTo>
                  <a:pt x="121" y="12"/>
                </a:lnTo>
                <a:lnTo>
                  <a:pt x="121" y="0"/>
                </a:lnTo>
                <a:lnTo>
                  <a:pt x="97" y="24"/>
                </a:lnTo>
                <a:lnTo>
                  <a:pt x="84" y="36"/>
                </a:lnTo>
                <a:lnTo>
                  <a:pt x="72" y="48"/>
                </a:lnTo>
                <a:lnTo>
                  <a:pt x="37" y="72"/>
                </a:lnTo>
                <a:lnTo>
                  <a:pt x="24" y="84"/>
                </a:lnTo>
                <a:lnTo>
                  <a:pt x="12" y="84"/>
                </a:lnTo>
                <a:lnTo>
                  <a:pt x="0" y="84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86" name="Freeform 197"/>
          <p:cNvSpPr>
            <a:spLocks/>
          </p:cNvSpPr>
          <p:nvPr/>
        </p:nvSpPr>
        <p:spPr bwMode="auto">
          <a:xfrm>
            <a:off x="7939088" y="2871788"/>
            <a:ext cx="173037" cy="287337"/>
          </a:xfrm>
          <a:custGeom>
            <a:avLst/>
            <a:gdLst>
              <a:gd name="T0" fmla="*/ 12 w 109"/>
              <a:gd name="T1" fmla="*/ 180 h 181"/>
              <a:gd name="T2" fmla="*/ 12 w 109"/>
              <a:gd name="T3" fmla="*/ 180 h 181"/>
              <a:gd name="T4" fmla="*/ 24 w 109"/>
              <a:gd name="T5" fmla="*/ 168 h 181"/>
              <a:gd name="T6" fmla="*/ 48 w 109"/>
              <a:gd name="T7" fmla="*/ 157 h 181"/>
              <a:gd name="T8" fmla="*/ 60 w 109"/>
              <a:gd name="T9" fmla="*/ 144 h 181"/>
              <a:gd name="T10" fmla="*/ 60 w 109"/>
              <a:gd name="T11" fmla="*/ 144 h 181"/>
              <a:gd name="T12" fmla="*/ 73 w 109"/>
              <a:gd name="T13" fmla="*/ 132 h 181"/>
              <a:gd name="T14" fmla="*/ 84 w 109"/>
              <a:gd name="T15" fmla="*/ 120 h 181"/>
              <a:gd name="T16" fmla="*/ 97 w 109"/>
              <a:gd name="T17" fmla="*/ 96 h 181"/>
              <a:gd name="T18" fmla="*/ 108 w 109"/>
              <a:gd name="T19" fmla="*/ 84 h 181"/>
              <a:gd name="T20" fmla="*/ 108 w 109"/>
              <a:gd name="T21" fmla="*/ 84 h 181"/>
              <a:gd name="T22" fmla="*/ 108 w 109"/>
              <a:gd name="T23" fmla="*/ 72 h 181"/>
              <a:gd name="T24" fmla="*/ 108 w 109"/>
              <a:gd name="T25" fmla="*/ 60 h 181"/>
              <a:gd name="T26" fmla="*/ 108 w 109"/>
              <a:gd name="T27" fmla="*/ 60 h 181"/>
              <a:gd name="T28" fmla="*/ 108 w 109"/>
              <a:gd name="T29" fmla="*/ 48 h 181"/>
              <a:gd name="T30" fmla="*/ 108 w 109"/>
              <a:gd name="T31" fmla="*/ 35 h 181"/>
              <a:gd name="T32" fmla="*/ 108 w 109"/>
              <a:gd name="T33" fmla="*/ 35 h 181"/>
              <a:gd name="T34" fmla="*/ 108 w 109"/>
              <a:gd name="T35" fmla="*/ 24 h 181"/>
              <a:gd name="T36" fmla="*/ 108 w 109"/>
              <a:gd name="T37" fmla="*/ 12 h 181"/>
              <a:gd name="T38" fmla="*/ 97 w 109"/>
              <a:gd name="T39" fmla="*/ 0 h 181"/>
              <a:gd name="T40" fmla="*/ 97 w 109"/>
              <a:gd name="T41" fmla="*/ 0 h 181"/>
              <a:gd name="T42" fmla="*/ 97 w 109"/>
              <a:gd name="T43" fmla="*/ 0 h 181"/>
              <a:gd name="T44" fmla="*/ 97 w 109"/>
              <a:gd name="T45" fmla="*/ 0 h 181"/>
              <a:gd name="T46" fmla="*/ 97 w 109"/>
              <a:gd name="T47" fmla="*/ 0 h 181"/>
              <a:gd name="T48" fmla="*/ 97 w 109"/>
              <a:gd name="T49" fmla="*/ 0 h 181"/>
              <a:gd name="T50" fmla="*/ 97 w 109"/>
              <a:gd name="T51" fmla="*/ 0 h 181"/>
              <a:gd name="T52" fmla="*/ 97 w 109"/>
              <a:gd name="T53" fmla="*/ 12 h 181"/>
              <a:gd name="T54" fmla="*/ 108 w 109"/>
              <a:gd name="T55" fmla="*/ 24 h 181"/>
              <a:gd name="T56" fmla="*/ 108 w 109"/>
              <a:gd name="T57" fmla="*/ 24 h 181"/>
              <a:gd name="T58" fmla="*/ 108 w 109"/>
              <a:gd name="T59" fmla="*/ 35 h 181"/>
              <a:gd name="T60" fmla="*/ 108 w 109"/>
              <a:gd name="T61" fmla="*/ 35 h 181"/>
              <a:gd name="T62" fmla="*/ 108 w 109"/>
              <a:gd name="T63" fmla="*/ 35 h 181"/>
              <a:gd name="T64" fmla="*/ 108 w 109"/>
              <a:gd name="T65" fmla="*/ 48 h 181"/>
              <a:gd name="T66" fmla="*/ 108 w 109"/>
              <a:gd name="T67" fmla="*/ 48 h 181"/>
              <a:gd name="T68" fmla="*/ 108 w 109"/>
              <a:gd name="T69" fmla="*/ 60 h 181"/>
              <a:gd name="T70" fmla="*/ 108 w 109"/>
              <a:gd name="T71" fmla="*/ 60 h 181"/>
              <a:gd name="T72" fmla="*/ 97 w 109"/>
              <a:gd name="T73" fmla="*/ 72 h 181"/>
              <a:gd name="T74" fmla="*/ 97 w 109"/>
              <a:gd name="T75" fmla="*/ 84 h 181"/>
              <a:gd name="T76" fmla="*/ 84 w 109"/>
              <a:gd name="T77" fmla="*/ 96 h 181"/>
              <a:gd name="T78" fmla="*/ 73 w 109"/>
              <a:gd name="T79" fmla="*/ 108 h 181"/>
              <a:gd name="T80" fmla="*/ 60 w 109"/>
              <a:gd name="T81" fmla="*/ 132 h 181"/>
              <a:gd name="T82" fmla="*/ 48 w 109"/>
              <a:gd name="T83" fmla="*/ 132 h 181"/>
              <a:gd name="T84" fmla="*/ 36 w 109"/>
              <a:gd name="T85" fmla="*/ 132 h 181"/>
              <a:gd name="T86" fmla="*/ 36 w 109"/>
              <a:gd name="T87" fmla="*/ 144 h 181"/>
              <a:gd name="T88" fmla="*/ 24 w 109"/>
              <a:gd name="T89" fmla="*/ 144 h 181"/>
              <a:gd name="T90" fmla="*/ 12 w 109"/>
              <a:gd name="T91" fmla="*/ 157 h 181"/>
              <a:gd name="T92" fmla="*/ 12 w 109"/>
              <a:gd name="T93" fmla="*/ 157 h 181"/>
              <a:gd name="T94" fmla="*/ 0 w 109"/>
              <a:gd name="T95" fmla="*/ 168 h 181"/>
              <a:gd name="T96" fmla="*/ 0 w 109"/>
              <a:gd name="T97" fmla="*/ 168 h 181"/>
              <a:gd name="T98" fmla="*/ 0 w 109"/>
              <a:gd name="T99" fmla="*/ 168 h 181"/>
              <a:gd name="T100" fmla="*/ 0 w 109"/>
              <a:gd name="T101" fmla="*/ 168 h 181"/>
              <a:gd name="T102" fmla="*/ 0 w 109"/>
              <a:gd name="T103" fmla="*/ 168 h 181"/>
              <a:gd name="T104" fmla="*/ 0 w 109"/>
              <a:gd name="T105" fmla="*/ 180 h 181"/>
              <a:gd name="T106" fmla="*/ 0 w 109"/>
              <a:gd name="T107" fmla="*/ 180 h 181"/>
              <a:gd name="T108" fmla="*/ 12 w 109"/>
              <a:gd name="T109" fmla="*/ 180 h 181"/>
              <a:gd name="T110" fmla="*/ 12 w 109"/>
              <a:gd name="T111" fmla="*/ 180 h 18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09"/>
              <a:gd name="T169" fmla="*/ 0 h 181"/>
              <a:gd name="T170" fmla="*/ 109 w 109"/>
              <a:gd name="T171" fmla="*/ 181 h 18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09" h="181">
                <a:moveTo>
                  <a:pt x="12" y="180"/>
                </a:moveTo>
                <a:lnTo>
                  <a:pt x="12" y="180"/>
                </a:lnTo>
                <a:lnTo>
                  <a:pt x="24" y="168"/>
                </a:lnTo>
                <a:lnTo>
                  <a:pt x="48" y="157"/>
                </a:lnTo>
                <a:lnTo>
                  <a:pt x="60" y="144"/>
                </a:lnTo>
                <a:lnTo>
                  <a:pt x="73" y="132"/>
                </a:lnTo>
                <a:lnTo>
                  <a:pt x="84" y="120"/>
                </a:lnTo>
                <a:lnTo>
                  <a:pt x="97" y="96"/>
                </a:lnTo>
                <a:lnTo>
                  <a:pt x="108" y="84"/>
                </a:lnTo>
                <a:lnTo>
                  <a:pt x="108" y="72"/>
                </a:lnTo>
                <a:lnTo>
                  <a:pt x="108" y="60"/>
                </a:lnTo>
                <a:lnTo>
                  <a:pt x="108" y="48"/>
                </a:lnTo>
                <a:lnTo>
                  <a:pt x="108" y="35"/>
                </a:lnTo>
                <a:lnTo>
                  <a:pt x="108" y="24"/>
                </a:lnTo>
                <a:lnTo>
                  <a:pt x="108" y="12"/>
                </a:lnTo>
                <a:lnTo>
                  <a:pt x="97" y="0"/>
                </a:lnTo>
                <a:lnTo>
                  <a:pt x="97" y="12"/>
                </a:lnTo>
                <a:lnTo>
                  <a:pt x="108" y="24"/>
                </a:lnTo>
                <a:lnTo>
                  <a:pt x="108" y="35"/>
                </a:lnTo>
                <a:lnTo>
                  <a:pt x="108" y="48"/>
                </a:lnTo>
                <a:lnTo>
                  <a:pt x="108" y="60"/>
                </a:lnTo>
                <a:lnTo>
                  <a:pt x="97" y="72"/>
                </a:lnTo>
                <a:lnTo>
                  <a:pt x="97" y="84"/>
                </a:lnTo>
                <a:lnTo>
                  <a:pt x="84" y="96"/>
                </a:lnTo>
                <a:lnTo>
                  <a:pt x="73" y="108"/>
                </a:lnTo>
                <a:lnTo>
                  <a:pt x="60" y="132"/>
                </a:lnTo>
                <a:lnTo>
                  <a:pt x="48" y="132"/>
                </a:lnTo>
                <a:lnTo>
                  <a:pt x="36" y="132"/>
                </a:lnTo>
                <a:lnTo>
                  <a:pt x="36" y="144"/>
                </a:lnTo>
                <a:lnTo>
                  <a:pt x="24" y="144"/>
                </a:lnTo>
                <a:lnTo>
                  <a:pt x="12" y="157"/>
                </a:lnTo>
                <a:lnTo>
                  <a:pt x="0" y="168"/>
                </a:lnTo>
                <a:lnTo>
                  <a:pt x="0" y="180"/>
                </a:lnTo>
                <a:lnTo>
                  <a:pt x="12" y="18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87" name="Freeform 198"/>
          <p:cNvSpPr>
            <a:spLocks/>
          </p:cNvSpPr>
          <p:nvPr/>
        </p:nvSpPr>
        <p:spPr bwMode="auto">
          <a:xfrm>
            <a:off x="7899400" y="2871788"/>
            <a:ext cx="117475" cy="268287"/>
          </a:xfrm>
          <a:custGeom>
            <a:avLst/>
            <a:gdLst>
              <a:gd name="T0" fmla="*/ 13 w 74"/>
              <a:gd name="T1" fmla="*/ 168 h 169"/>
              <a:gd name="T2" fmla="*/ 13 w 74"/>
              <a:gd name="T3" fmla="*/ 168 h 169"/>
              <a:gd name="T4" fmla="*/ 25 w 74"/>
              <a:gd name="T5" fmla="*/ 157 h 169"/>
              <a:gd name="T6" fmla="*/ 25 w 74"/>
              <a:gd name="T7" fmla="*/ 144 h 169"/>
              <a:gd name="T8" fmla="*/ 37 w 74"/>
              <a:gd name="T9" fmla="*/ 132 h 169"/>
              <a:gd name="T10" fmla="*/ 37 w 74"/>
              <a:gd name="T11" fmla="*/ 132 h 169"/>
              <a:gd name="T12" fmla="*/ 37 w 74"/>
              <a:gd name="T13" fmla="*/ 132 h 169"/>
              <a:gd name="T14" fmla="*/ 49 w 74"/>
              <a:gd name="T15" fmla="*/ 120 h 169"/>
              <a:gd name="T16" fmla="*/ 49 w 74"/>
              <a:gd name="T17" fmla="*/ 108 h 169"/>
              <a:gd name="T18" fmla="*/ 61 w 74"/>
              <a:gd name="T19" fmla="*/ 96 h 169"/>
              <a:gd name="T20" fmla="*/ 61 w 74"/>
              <a:gd name="T21" fmla="*/ 84 h 169"/>
              <a:gd name="T22" fmla="*/ 61 w 74"/>
              <a:gd name="T23" fmla="*/ 84 h 169"/>
              <a:gd name="T24" fmla="*/ 73 w 74"/>
              <a:gd name="T25" fmla="*/ 72 h 169"/>
              <a:gd name="T26" fmla="*/ 73 w 74"/>
              <a:gd name="T27" fmla="*/ 60 h 169"/>
              <a:gd name="T28" fmla="*/ 73 w 74"/>
              <a:gd name="T29" fmla="*/ 60 h 169"/>
              <a:gd name="T30" fmla="*/ 73 w 74"/>
              <a:gd name="T31" fmla="*/ 48 h 169"/>
              <a:gd name="T32" fmla="*/ 73 w 74"/>
              <a:gd name="T33" fmla="*/ 35 h 169"/>
              <a:gd name="T34" fmla="*/ 61 w 74"/>
              <a:gd name="T35" fmla="*/ 35 h 169"/>
              <a:gd name="T36" fmla="*/ 61 w 74"/>
              <a:gd name="T37" fmla="*/ 35 h 169"/>
              <a:gd name="T38" fmla="*/ 61 w 74"/>
              <a:gd name="T39" fmla="*/ 35 h 169"/>
              <a:gd name="T40" fmla="*/ 61 w 74"/>
              <a:gd name="T41" fmla="*/ 24 h 169"/>
              <a:gd name="T42" fmla="*/ 49 w 74"/>
              <a:gd name="T43" fmla="*/ 24 h 169"/>
              <a:gd name="T44" fmla="*/ 49 w 74"/>
              <a:gd name="T45" fmla="*/ 12 h 169"/>
              <a:gd name="T46" fmla="*/ 37 w 74"/>
              <a:gd name="T47" fmla="*/ 12 h 169"/>
              <a:gd name="T48" fmla="*/ 37 w 74"/>
              <a:gd name="T49" fmla="*/ 0 h 169"/>
              <a:gd name="T50" fmla="*/ 37 w 74"/>
              <a:gd name="T51" fmla="*/ 0 h 169"/>
              <a:gd name="T52" fmla="*/ 37 w 74"/>
              <a:gd name="T53" fmla="*/ 0 h 169"/>
              <a:gd name="T54" fmla="*/ 37 w 74"/>
              <a:gd name="T55" fmla="*/ 0 h 169"/>
              <a:gd name="T56" fmla="*/ 37 w 74"/>
              <a:gd name="T57" fmla="*/ 0 h 169"/>
              <a:gd name="T58" fmla="*/ 37 w 74"/>
              <a:gd name="T59" fmla="*/ 0 h 169"/>
              <a:gd name="T60" fmla="*/ 37 w 74"/>
              <a:gd name="T61" fmla="*/ 0 h 169"/>
              <a:gd name="T62" fmla="*/ 37 w 74"/>
              <a:gd name="T63" fmla="*/ 12 h 169"/>
              <a:gd name="T64" fmla="*/ 37 w 74"/>
              <a:gd name="T65" fmla="*/ 12 h 169"/>
              <a:gd name="T66" fmla="*/ 49 w 74"/>
              <a:gd name="T67" fmla="*/ 24 h 169"/>
              <a:gd name="T68" fmla="*/ 49 w 74"/>
              <a:gd name="T69" fmla="*/ 24 h 169"/>
              <a:gd name="T70" fmla="*/ 49 w 74"/>
              <a:gd name="T71" fmla="*/ 35 h 169"/>
              <a:gd name="T72" fmla="*/ 49 w 74"/>
              <a:gd name="T73" fmla="*/ 35 h 169"/>
              <a:gd name="T74" fmla="*/ 49 w 74"/>
              <a:gd name="T75" fmla="*/ 35 h 169"/>
              <a:gd name="T76" fmla="*/ 49 w 74"/>
              <a:gd name="T77" fmla="*/ 35 h 169"/>
              <a:gd name="T78" fmla="*/ 49 w 74"/>
              <a:gd name="T79" fmla="*/ 48 h 169"/>
              <a:gd name="T80" fmla="*/ 49 w 74"/>
              <a:gd name="T81" fmla="*/ 60 h 169"/>
              <a:gd name="T82" fmla="*/ 49 w 74"/>
              <a:gd name="T83" fmla="*/ 84 h 169"/>
              <a:gd name="T84" fmla="*/ 37 w 74"/>
              <a:gd name="T85" fmla="*/ 84 h 169"/>
              <a:gd name="T86" fmla="*/ 37 w 74"/>
              <a:gd name="T87" fmla="*/ 108 h 169"/>
              <a:gd name="T88" fmla="*/ 37 w 74"/>
              <a:gd name="T89" fmla="*/ 120 h 169"/>
              <a:gd name="T90" fmla="*/ 37 w 74"/>
              <a:gd name="T91" fmla="*/ 132 h 169"/>
              <a:gd name="T92" fmla="*/ 25 w 74"/>
              <a:gd name="T93" fmla="*/ 132 h 169"/>
              <a:gd name="T94" fmla="*/ 25 w 74"/>
              <a:gd name="T95" fmla="*/ 144 h 169"/>
              <a:gd name="T96" fmla="*/ 13 w 74"/>
              <a:gd name="T97" fmla="*/ 144 h 169"/>
              <a:gd name="T98" fmla="*/ 0 w 74"/>
              <a:gd name="T99" fmla="*/ 157 h 169"/>
              <a:gd name="T100" fmla="*/ 0 w 74"/>
              <a:gd name="T101" fmla="*/ 157 h 169"/>
              <a:gd name="T102" fmla="*/ 0 w 74"/>
              <a:gd name="T103" fmla="*/ 168 h 169"/>
              <a:gd name="T104" fmla="*/ 0 w 74"/>
              <a:gd name="T105" fmla="*/ 168 h 169"/>
              <a:gd name="T106" fmla="*/ 0 w 74"/>
              <a:gd name="T107" fmla="*/ 168 h 169"/>
              <a:gd name="T108" fmla="*/ 0 w 74"/>
              <a:gd name="T109" fmla="*/ 168 h 169"/>
              <a:gd name="T110" fmla="*/ 0 w 74"/>
              <a:gd name="T111" fmla="*/ 168 h 169"/>
              <a:gd name="T112" fmla="*/ 13 w 74"/>
              <a:gd name="T113" fmla="*/ 168 h 169"/>
              <a:gd name="T114" fmla="*/ 13 w 74"/>
              <a:gd name="T115" fmla="*/ 168 h 16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4"/>
              <a:gd name="T175" fmla="*/ 0 h 169"/>
              <a:gd name="T176" fmla="*/ 74 w 74"/>
              <a:gd name="T177" fmla="*/ 169 h 16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4" h="169">
                <a:moveTo>
                  <a:pt x="13" y="168"/>
                </a:moveTo>
                <a:lnTo>
                  <a:pt x="13" y="168"/>
                </a:lnTo>
                <a:lnTo>
                  <a:pt x="25" y="157"/>
                </a:lnTo>
                <a:lnTo>
                  <a:pt x="25" y="144"/>
                </a:lnTo>
                <a:lnTo>
                  <a:pt x="37" y="132"/>
                </a:lnTo>
                <a:lnTo>
                  <a:pt x="49" y="120"/>
                </a:lnTo>
                <a:lnTo>
                  <a:pt x="49" y="108"/>
                </a:lnTo>
                <a:lnTo>
                  <a:pt x="61" y="96"/>
                </a:lnTo>
                <a:lnTo>
                  <a:pt x="61" y="84"/>
                </a:lnTo>
                <a:lnTo>
                  <a:pt x="73" y="72"/>
                </a:lnTo>
                <a:lnTo>
                  <a:pt x="73" y="60"/>
                </a:lnTo>
                <a:lnTo>
                  <a:pt x="73" y="48"/>
                </a:lnTo>
                <a:lnTo>
                  <a:pt x="73" y="35"/>
                </a:lnTo>
                <a:lnTo>
                  <a:pt x="61" y="35"/>
                </a:lnTo>
                <a:lnTo>
                  <a:pt x="61" y="24"/>
                </a:lnTo>
                <a:lnTo>
                  <a:pt x="49" y="24"/>
                </a:lnTo>
                <a:lnTo>
                  <a:pt x="49" y="12"/>
                </a:lnTo>
                <a:lnTo>
                  <a:pt x="37" y="12"/>
                </a:lnTo>
                <a:lnTo>
                  <a:pt x="37" y="0"/>
                </a:lnTo>
                <a:lnTo>
                  <a:pt x="37" y="12"/>
                </a:lnTo>
                <a:lnTo>
                  <a:pt x="49" y="24"/>
                </a:lnTo>
                <a:lnTo>
                  <a:pt x="49" y="35"/>
                </a:lnTo>
                <a:lnTo>
                  <a:pt x="49" y="48"/>
                </a:lnTo>
                <a:lnTo>
                  <a:pt x="49" y="60"/>
                </a:lnTo>
                <a:lnTo>
                  <a:pt x="49" y="84"/>
                </a:lnTo>
                <a:lnTo>
                  <a:pt x="37" y="84"/>
                </a:lnTo>
                <a:lnTo>
                  <a:pt x="37" y="108"/>
                </a:lnTo>
                <a:lnTo>
                  <a:pt x="37" y="120"/>
                </a:lnTo>
                <a:lnTo>
                  <a:pt x="37" y="132"/>
                </a:lnTo>
                <a:lnTo>
                  <a:pt x="25" y="132"/>
                </a:lnTo>
                <a:lnTo>
                  <a:pt x="25" y="144"/>
                </a:lnTo>
                <a:lnTo>
                  <a:pt x="13" y="144"/>
                </a:lnTo>
                <a:lnTo>
                  <a:pt x="0" y="157"/>
                </a:lnTo>
                <a:lnTo>
                  <a:pt x="0" y="168"/>
                </a:lnTo>
                <a:lnTo>
                  <a:pt x="13" y="168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88" name="Freeform 199"/>
          <p:cNvSpPr>
            <a:spLocks/>
          </p:cNvSpPr>
          <p:nvPr/>
        </p:nvSpPr>
        <p:spPr bwMode="auto">
          <a:xfrm>
            <a:off x="7804150" y="2986088"/>
            <a:ext cx="96838" cy="153987"/>
          </a:xfrm>
          <a:custGeom>
            <a:avLst/>
            <a:gdLst>
              <a:gd name="T0" fmla="*/ 60 w 61"/>
              <a:gd name="T1" fmla="*/ 85 h 97"/>
              <a:gd name="T2" fmla="*/ 60 w 61"/>
              <a:gd name="T3" fmla="*/ 85 h 97"/>
              <a:gd name="T4" fmla="*/ 49 w 61"/>
              <a:gd name="T5" fmla="*/ 72 h 97"/>
              <a:gd name="T6" fmla="*/ 49 w 61"/>
              <a:gd name="T7" fmla="*/ 60 h 97"/>
              <a:gd name="T8" fmla="*/ 49 w 61"/>
              <a:gd name="T9" fmla="*/ 48 h 97"/>
              <a:gd name="T10" fmla="*/ 49 w 61"/>
              <a:gd name="T11" fmla="*/ 36 h 97"/>
              <a:gd name="T12" fmla="*/ 49 w 61"/>
              <a:gd name="T13" fmla="*/ 24 h 97"/>
              <a:gd name="T14" fmla="*/ 49 w 61"/>
              <a:gd name="T15" fmla="*/ 12 h 97"/>
              <a:gd name="T16" fmla="*/ 37 w 61"/>
              <a:gd name="T17" fmla="*/ 12 h 97"/>
              <a:gd name="T18" fmla="*/ 25 w 61"/>
              <a:gd name="T19" fmla="*/ 12 h 97"/>
              <a:gd name="T20" fmla="*/ 25 w 61"/>
              <a:gd name="T21" fmla="*/ 12 h 97"/>
              <a:gd name="T22" fmla="*/ 13 w 61"/>
              <a:gd name="T23" fmla="*/ 0 h 97"/>
              <a:gd name="T24" fmla="*/ 0 w 61"/>
              <a:gd name="T25" fmla="*/ 0 h 97"/>
              <a:gd name="T26" fmla="*/ 0 w 61"/>
              <a:gd name="T27" fmla="*/ 0 h 97"/>
              <a:gd name="T28" fmla="*/ 0 w 61"/>
              <a:gd name="T29" fmla="*/ 0 h 97"/>
              <a:gd name="T30" fmla="*/ 0 w 61"/>
              <a:gd name="T31" fmla="*/ 0 h 97"/>
              <a:gd name="T32" fmla="*/ 0 w 61"/>
              <a:gd name="T33" fmla="*/ 0 h 97"/>
              <a:gd name="T34" fmla="*/ 0 w 61"/>
              <a:gd name="T35" fmla="*/ 0 h 97"/>
              <a:gd name="T36" fmla="*/ 13 w 61"/>
              <a:gd name="T37" fmla="*/ 0 h 97"/>
              <a:gd name="T38" fmla="*/ 13 w 61"/>
              <a:gd name="T39" fmla="*/ 12 h 97"/>
              <a:gd name="T40" fmla="*/ 25 w 61"/>
              <a:gd name="T41" fmla="*/ 12 h 97"/>
              <a:gd name="T42" fmla="*/ 25 w 61"/>
              <a:gd name="T43" fmla="*/ 12 h 97"/>
              <a:gd name="T44" fmla="*/ 37 w 61"/>
              <a:gd name="T45" fmla="*/ 24 h 97"/>
              <a:gd name="T46" fmla="*/ 49 w 61"/>
              <a:gd name="T47" fmla="*/ 36 h 97"/>
              <a:gd name="T48" fmla="*/ 49 w 61"/>
              <a:gd name="T49" fmla="*/ 60 h 97"/>
              <a:gd name="T50" fmla="*/ 49 w 61"/>
              <a:gd name="T51" fmla="*/ 60 h 97"/>
              <a:gd name="T52" fmla="*/ 49 w 61"/>
              <a:gd name="T53" fmla="*/ 72 h 97"/>
              <a:gd name="T54" fmla="*/ 49 w 61"/>
              <a:gd name="T55" fmla="*/ 85 h 97"/>
              <a:gd name="T56" fmla="*/ 49 w 61"/>
              <a:gd name="T57" fmla="*/ 85 h 97"/>
              <a:gd name="T58" fmla="*/ 49 w 61"/>
              <a:gd name="T59" fmla="*/ 85 h 97"/>
              <a:gd name="T60" fmla="*/ 49 w 61"/>
              <a:gd name="T61" fmla="*/ 96 h 97"/>
              <a:gd name="T62" fmla="*/ 60 w 61"/>
              <a:gd name="T63" fmla="*/ 85 h 97"/>
              <a:gd name="T64" fmla="*/ 60 w 61"/>
              <a:gd name="T65" fmla="*/ 85 h 97"/>
              <a:gd name="T66" fmla="*/ 60 w 61"/>
              <a:gd name="T67" fmla="*/ 85 h 97"/>
              <a:gd name="T68" fmla="*/ 60 w 61"/>
              <a:gd name="T69" fmla="*/ 85 h 97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61"/>
              <a:gd name="T106" fmla="*/ 0 h 97"/>
              <a:gd name="T107" fmla="*/ 61 w 61"/>
              <a:gd name="T108" fmla="*/ 97 h 97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61" h="97">
                <a:moveTo>
                  <a:pt x="60" y="85"/>
                </a:moveTo>
                <a:lnTo>
                  <a:pt x="60" y="85"/>
                </a:lnTo>
                <a:lnTo>
                  <a:pt x="49" y="72"/>
                </a:lnTo>
                <a:lnTo>
                  <a:pt x="49" y="60"/>
                </a:lnTo>
                <a:lnTo>
                  <a:pt x="49" y="48"/>
                </a:lnTo>
                <a:lnTo>
                  <a:pt x="49" y="36"/>
                </a:lnTo>
                <a:lnTo>
                  <a:pt x="49" y="24"/>
                </a:lnTo>
                <a:lnTo>
                  <a:pt x="49" y="12"/>
                </a:lnTo>
                <a:lnTo>
                  <a:pt x="37" y="12"/>
                </a:lnTo>
                <a:lnTo>
                  <a:pt x="25" y="12"/>
                </a:lnTo>
                <a:lnTo>
                  <a:pt x="13" y="0"/>
                </a:lnTo>
                <a:lnTo>
                  <a:pt x="0" y="0"/>
                </a:lnTo>
                <a:lnTo>
                  <a:pt x="13" y="0"/>
                </a:lnTo>
                <a:lnTo>
                  <a:pt x="13" y="12"/>
                </a:lnTo>
                <a:lnTo>
                  <a:pt x="25" y="12"/>
                </a:lnTo>
                <a:lnTo>
                  <a:pt x="37" y="24"/>
                </a:lnTo>
                <a:lnTo>
                  <a:pt x="49" y="36"/>
                </a:lnTo>
                <a:lnTo>
                  <a:pt x="49" y="60"/>
                </a:lnTo>
                <a:lnTo>
                  <a:pt x="49" y="72"/>
                </a:lnTo>
                <a:lnTo>
                  <a:pt x="49" y="85"/>
                </a:lnTo>
                <a:lnTo>
                  <a:pt x="49" y="96"/>
                </a:lnTo>
                <a:lnTo>
                  <a:pt x="60" y="85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89" name="Freeform 200"/>
          <p:cNvSpPr>
            <a:spLocks/>
          </p:cNvSpPr>
          <p:nvPr/>
        </p:nvSpPr>
        <p:spPr bwMode="auto">
          <a:xfrm>
            <a:off x="7748588" y="3062288"/>
            <a:ext cx="96837" cy="60325"/>
          </a:xfrm>
          <a:custGeom>
            <a:avLst/>
            <a:gdLst>
              <a:gd name="T0" fmla="*/ 60 w 61"/>
              <a:gd name="T1" fmla="*/ 37 h 38"/>
              <a:gd name="T2" fmla="*/ 60 w 61"/>
              <a:gd name="T3" fmla="*/ 37 h 38"/>
              <a:gd name="T4" fmla="*/ 48 w 61"/>
              <a:gd name="T5" fmla="*/ 24 h 38"/>
              <a:gd name="T6" fmla="*/ 48 w 61"/>
              <a:gd name="T7" fmla="*/ 24 h 38"/>
              <a:gd name="T8" fmla="*/ 48 w 61"/>
              <a:gd name="T9" fmla="*/ 12 h 38"/>
              <a:gd name="T10" fmla="*/ 35 w 61"/>
              <a:gd name="T11" fmla="*/ 12 h 38"/>
              <a:gd name="T12" fmla="*/ 35 w 61"/>
              <a:gd name="T13" fmla="*/ 12 h 38"/>
              <a:gd name="T14" fmla="*/ 35 w 61"/>
              <a:gd name="T15" fmla="*/ 12 h 38"/>
              <a:gd name="T16" fmla="*/ 24 w 61"/>
              <a:gd name="T17" fmla="*/ 0 h 38"/>
              <a:gd name="T18" fmla="*/ 11 w 61"/>
              <a:gd name="T19" fmla="*/ 0 h 38"/>
              <a:gd name="T20" fmla="*/ 11 w 61"/>
              <a:gd name="T21" fmla="*/ 0 h 38"/>
              <a:gd name="T22" fmla="*/ 0 w 61"/>
              <a:gd name="T23" fmla="*/ 0 h 38"/>
              <a:gd name="T24" fmla="*/ 0 w 61"/>
              <a:gd name="T25" fmla="*/ 0 h 38"/>
              <a:gd name="T26" fmla="*/ 0 w 61"/>
              <a:gd name="T27" fmla="*/ 0 h 38"/>
              <a:gd name="T28" fmla="*/ 0 w 61"/>
              <a:gd name="T29" fmla="*/ 12 h 38"/>
              <a:gd name="T30" fmla="*/ 0 w 61"/>
              <a:gd name="T31" fmla="*/ 12 h 38"/>
              <a:gd name="T32" fmla="*/ 11 w 61"/>
              <a:gd name="T33" fmla="*/ 12 h 38"/>
              <a:gd name="T34" fmla="*/ 11 w 61"/>
              <a:gd name="T35" fmla="*/ 12 h 38"/>
              <a:gd name="T36" fmla="*/ 24 w 61"/>
              <a:gd name="T37" fmla="*/ 12 h 38"/>
              <a:gd name="T38" fmla="*/ 35 w 61"/>
              <a:gd name="T39" fmla="*/ 12 h 38"/>
              <a:gd name="T40" fmla="*/ 35 w 61"/>
              <a:gd name="T41" fmla="*/ 12 h 38"/>
              <a:gd name="T42" fmla="*/ 35 w 61"/>
              <a:gd name="T43" fmla="*/ 12 h 38"/>
              <a:gd name="T44" fmla="*/ 48 w 61"/>
              <a:gd name="T45" fmla="*/ 24 h 38"/>
              <a:gd name="T46" fmla="*/ 48 w 61"/>
              <a:gd name="T47" fmla="*/ 24 h 38"/>
              <a:gd name="T48" fmla="*/ 48 w 61"/>
              <a:gd name="T49" fmla="*/ 37 h 38"/>
              <a:gd name="T50" fmla="*/ 48 w 61"/>
              <a:gd name="T51" fmla="*/ 37 h 38"/>
              <a:gd name="T52" fmla="*/ 60 w 61"/>
              <a:gd name="T53" fmla="*/ 37 h 38"/>
              <a:gd name="T54" fmla="*/ 60 w 61"/>
              <a:gd name="T55" fmla="*/ 37 h 38"/>
              <a:gd name="T56" fmla="*/ 60 w 61"/>
              <a:gd name="T57" fmla="*/ 37 h 3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61"/>
              <a:gd name="T88" fmla="*/ 0 h 38"/>
              <a:gd name="T89" fmla="*/ 61 w 61"/>
              <a:gd name="T90" fmla="*/ 38 h 38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61" h="38">
                <a:moveTo>
                  <a:pt x="60" y="37"/>
                </a:moveTo>
                <a:lnTo>
                  <a:pt x="60" y="37"/>
                </a:lnTo>
                <a:lnTo>
                  <a:pt x="48" y="24"/>
                </a:lnTo>
                <a:lnTo>
                  <a:pt x="48" y="12"/>
                </a:lnTo>
                <a:lnTo>
                  <a:pt x="35" y="12"/>
                </a:lnTo>
                <a:lnTo>
                  <a:pt x="24" y="0"/>
                </a:lnTo>
                <a:lnTo>
                  <a:pt x="11" y="0"/>
                </a:lnTo>
                <a:lnTo>
                  <a:pt x="0" y="0"/>
                </a:lnTo>
                <a:lnTo>
                  <a:pt x="0" y="12"/>
                </a:lnTo>
                <a:lnTo>
                  <a:pt x="11" y="12"/>
                </a:lnTo>
                <a:lnTo>
                  <a:pt x="24" y="12"/>
                </a:lnTo>
                <a:lnTo>
                  <a:pt x="35" y="12"/>
                </a:lnTo>
                <a:lnTo>
                  <a:pt x="48" y="24"/>
                </a:lnTo>
                <a:lnTo>
                  <a:pt x="48" y="37"/>
                </a:lnTo>
                <a:lnTo>
                  <a:pt x="60" y="3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90" name="Freeform 201"/>
          <p:cNvSpPr>
            <a:spLocks/>
          </p:cNvSpPr>
          <p:nvPr/>
        </p:nvSpPr>
        <p:spPr bwMode="auto">
          <a:xfrm>
            <a:off x="7729538" y="3121025"/>
            <a:ext cx="58737" cy="38100"/>
          </a:xfrm>
          <a:custGeom>
            <a:avLst/>
            <a:gdLst>
              <a:gd name="T0" fmla="*/ 36 w 37"/>
              <a:gd name="T1" fmla="*/ 23 h 24"/>
              <a:gd name="T2" fmla="*/ 36 w 37"/>
              <a:gd name="T3" fmla="*/ 23 h 24"/>
              <a:gd name="T4" fmla="*/ 36 w 37"/>
              <a:gd name="T5" fmla="*/ 11 h 24"/>
              <a:gd name="T6" fmla="*/ 23 w 37"/>
              <a:gd name="T7" fmla="*/ 11 h 24"/>
              <a:gd name="T8" fmla="*/ 23 w 37"/>
              <a:gd name="T9" fmla="*/ 11 h 24"/>
              <a:gd name="T10" fmla="*/ 23 w 37"/>
              <a:gd name="T11" fmla="*/ 11 h 24"/>
              <a:gd name="T12" fmla="*/ 23 w 37"/>
              <a:gd name="T13" fmla="*/ 0 h 24"/>
              <a:gd name="T14" fmla="*/ 12 w 37"/>
              <a:gd name="T15" fmla="*/ 0 h 24"/>
              <a:gd name="T16" fmla="*/ 0 w 37"/>
              <a:gd name="T17" fmla="*/ 0 h 24"/>
              <a:gd name="T18" fmla="*/ 0 w 37"/>
              <a:gd name="T19" fmla="*/ 0 h 24"/>
              <a:gd name="T20" fmla="*/ 0 w 37"/>
              <a:gd name="T21" fmla="*/ 0 h 24"/>
              <a:gd name="T22" fmla="*/ 0 w 37"/>
              <a:gd name="T23" fmla="*/ 0 h 24"/>
              <a:gd name="T24" fmla="*/ 0 w 37"/>
              <a:gd name="T25" fmla="*/ 11 h 24"/>
              <a:gd name="T26" fmla="*/ 0 w 37"/>
              <a:gd name="T27" fmla="*/ 11 h 24"/>
              <a:gd name="T28" fmla="*/ 0 w 37"/>
              <a:gd name="T29" fmla="*/ 11 h 24"/>
              <a:gd name="T30" fmla="*/ 0 w 37"/>
              <a:gd name="T31" fmla="*/ 11 h 24"/>
              <a:gd name="T32" fmla="*/ 12 w 37"/>
              <a:gd name="T33" fmla="*/ 11 h 24"/>
              <a:gd name="T34" fmla="*/ 12 w 37"/>
              <a:gd name="T35" fmla="*/ 11 h 24"/>
              <a:gd name="T36" fmla="*/ 23 w 37"/>
              <a:gd name="T37" fmla="*/ 11 h 24"/>
              <a:gd name="T38" fmla="*/ 23 w 37"/>
              <a:gd name="T39" fmla="*/ 11 h 24"/>
              <a:gd name="T40" fmla="*/ 23 w 37"/>
              <a:gd name="T41" fmla="*/ 23 h 24"/>
              <a:gd name="T42" fmla="*/ 23 w 37"/>
              <a:gd name="T43" fmla="*/ 23 h 24"/>
              <a:gd name="T44" fmla="*/ 36 w 37"/>
              <a:gd name="T45" fmla="*/ 23 h 24"/>
              <a:gd name="T46" fmla="*/ 36 w 37"/>
              <a:gd name="T47" fmla="*/ 23 h 24"/>
              <a:gd name="T48" fmla="*/ 36 w 37"/>
              <a:gd name="T49" fmla="*/ 23 h 24"/>
              <a:gd name="T50" fmla="*/ 36 w 37"/>
              <a:gd name="T51" fmla="*/ 23 h 24"/>
              <a:gd name="T52" fmla="*/ 36 w 37"/>
              <a:gd name="T53" fmla="*/ 23 h 24"/>
              <a:gd name="T54" fmla="*/ 36 w 37"/>
              <a:gd name="T55" fmla="*/ 23 h 24"/>
              <a:gd name="T56" fmla="*/ 36 w 37"/>
              <a:gd name="T57" fmla="*/ 23 h 24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37"/>
              <a:gd name="T88" fmla="*/ 0 h 24"/>
              <a:gd name="T89" fmla="*/ 37 w 37"/>
              <a:gd name="T90" fmla="*/ 24 h 24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37" h="24">
                <a:moveTo>
                  <a:pt x="36" y="23"/>
                </a:moveTo>
                <a:lnTo>
                  <a:pt x="36" y="23"/>
                </a:lnTo>
                <a:lnTo>
                  <a:pt x="36" y="11"/>
                </a:lnTo>
                <a:lnTo>
                  <a:pt x="23" y="11"/>
                </a:lnTo>
                <a:lnTo>
                  <a:pt x="23" y="0"/>
                </a:lnTo>
                <a:lnTo>
                  <a:pt x="12" y="0"/>
                </a:lnTo>
                <a:lnTo>
                  <a:pt x="0" y="0"/>
                </a:lnTo>
                <a:lnTo>
                  <a:pt x="0" y="11"/>
                </a:lnTo>
                <a:lnTo>
                  <a:pt x="12" y="11"/>
                </a:lnTo>
                <a:lnTo>
                  <a:pt x="23" y="11"/>
                </a:lnTo>
                <a:lnTo>
                  <a:pt x="23" y="23"/>
                </a:lnTo>
                <a:lnTo>
                  <a:pt x="36" y="2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91" name="Freeform 202"/>
          <p:cNvSpPr>
            <a:spLocks/>
          </p:cNvSpPr>
          <p:nvPr/>
        </p:nvSpPr>
        <p:spPr bwMode="auto">
          <a:xfrm>
            <a:off x="7651750" y="3157538"/>
            <a:ext cx="98425" cy="39687"/>
          </a:xfrm>
          <a:custGeom>
            <a:avLst/>
            <a:gdLst>
              <a:gd name="T0" fmla="*/ 61 w 62"/>
              <a:gd name="T1" fmla="*/ 13 h 25"/>
              <a:gd name="T2" fmla="*/ 61 w 62"/>
              <a:gd name="T3" fmla="*/ 13 h 25"/>
              <a:gd name="T4" fmla="*/ 49 w 62"/>
              <a:gd name="T5" fmla="*/ 0 h 25"/>
              <a:gd name="T6" fmla="*/ 49 w 62"/>
              <a:gd name="T7" fmla="*/ 0 h 25"/>
              <a:gd name="T8" fmla="*/ 49 w 62"/>
              <a:gd name="T9" fmla="*/ 0 h 25"/>
              <a:gd name="T10" fmla="*/ 36 w 62"/>
              <a:gd name="T11" fmla="*/ 0 h 25"/>
              <a:gd name="T12" fmla="*/ 25 w 62"/>
              <a:gd name="T13" fmla="*/ 0 h 25"/>
              <a:gd name="T14" fmla="*/ 12 w 62"/>
              <a:gd name="T15" fmla="*/ 0 h 25"/>
              <a:gd name="T16" fmla="*/ 0 w 62"/>
              <a:gd name="T17" fmla="*/ 0 h 25"/>
              <a:gd name="T18" fmla="*/ 0 w 62"/>
              <a:gd name="T19" fmla="*/ 0 h 25"/>
              <a:gd name="T20" fmla="*/ 0 w 62"/>
              <a:gd name="T21" fmla="*/ 0 h 25"/>
              <a:gd name="T22" fmla="*/ 0 w 62"/>
              <a:gd name="T23" fmla="*/ 0 h 25"/>
              <a:gd name="T24" fmla="*/ 0 w 62"/>
              <a:gd name="T25" fmla="*/ 0 h 25"/>
              <a:gd name="T26" fmla="*/ 12 w 62"/>
              <a:gd name="T27" fmla="*/ 0 h 25"/>
              <a:gd name="T28" fmla="*/ 25 w 62"/>
              <a:gd name="T29" fmla="*/ 0 h 25"/>
              <a:gd name="T30" fmla="*/ 36 w 62"/>
              <a:gd name="T31" fmla="*/ 0 h 25"/>
              <a:gd name="T32" fmla="*/ 49 w 62"/>
              <a:gd name="T33" fmla="*/ 13 h 25"/>
              <a:gd name="T34" fmla="*/ 49 w 62"/>
              <a:gd name="T35" fmla="*/ 13 h 25"/>
              <a:gd name="T36" fmla="*/ 61 w 62"/>
              <a:gd name="T37" fmla="*/ 24 h 25"/>
              <a:gd name="T38" fmla="*/ 61 w 62"/>
              <a:gd name="T39" fmla="*/ 24 h 25"/>
              <a:gd name="T40" fmla="*/ 61 w 62"/>
              <a:gd name="T41" fmla="*/ 24 h 25"/>
              <a:gd name="T42" fmla="*/ 61 w 62"/>
              <a:gd name="T43" fmla="*/ 24 h 25"/>
              <a:gd name="T44" fmla="*/ 61 w 62"/>
              <a:gd name="T45" fmla="*/ 24 h 25"/>
              <a:gd name="T46" fmla="*/ 61 w 62"/>
              <a:gd name="T47" fmla="*/ 13 h 25"/>
              <a:gd name="T48" fmla="*/ 61 w 62"/>
              <a:gd name="T49" fmla="*/ 13 h 25"/>
              <a:gd name="T50" fmla="*/ 61 w 62"/>
              <a:gd name="T51" fmla="*/ 13 h 25"/>
              <a:gd name="T52" fmla="*/ 61 w 62"/>
              <a:gd name="T53" fmla="*/ 13 h 2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62"/>
              <a:gd name="T82" fmla="*/ 0 h 25"/>
              <a:gd name="T83" fmla="*/ 62 w 62"/>
              <a:gd name="T84" fmla="*/ 25 h 25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62" h="25">
                <a:moveTo>
                  <a:pt x="61" y="13"/>
                </a:moveTo>
                <a:lnTo>
                  <a:pt x="61" y="13"/>
                </a:lnTo>
                <a:lnTo>
                  <a:pt x="49" y="0"/>
                </a:lnTo>
                <a:lnTo>
                  <a:pt x="36" y="0"/>
                </a:lnTo>
                <a:lnTo>
                  <a:pt x="25" y="0"/>
                </a:lnTo>
                <a:lnTo>
                  <a:pt x="12" y="0"/>
                </a:lnTo>
                <a:lnTo>
                  <a:pt x="0" y="0"/>
                </a:lnTo>
                <a:lnTo>
                  <a:pt x="12" y="0"/>
                </a:lnTo>
                <a:lnTo>
                  <a:pt x="25" y="0"/>
                </a:lnTo>
                <a:lnTo>
                  <a:pt x="36" y="0"/>
                </a:lnTo>
                <a:lnTo>
                  <a:pt x="49" y="13"/>
                </a:lnTo>
                <a:lnTo>
                  <a:pt x="61" y="24"/>
                </a:lnTo>
                <a:lnTo>
                  <a:pt x="61" y="1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92" name="Freeform 203"/>
          <p:cNvSpPr>
            <a:spLocks/>
          </p:cNvSpPr>
          <p:nvPr/>
        </p:nvSpPr>
        <p:spPr bwMode="auto">
          <a:xfrm>
            <a:off x="7651750" y="3217863"/>
            <a:ext cx="79375" cy="26987"/>
          </a:xfrm>
          <a:custGeom>
            <a:avLst/>
            <a:gdLst>
              <a:gd name="T0" fmla="*/ 49 w 50"/>
              <a:gd name="T1" fmla="*/ 16 h 17"/>
              <a:gd name="T2" fmla="*/ 49 w 50"/>
              <a:gd name="T3" fmla="*/ 16 h 17"/>
              <a:gd name="T4" fmla="*/ 36 w 50"/>
              <a:gd name="T5" fmla="*/ 16 h 17"/>
              <a:gd name="T6" fmla="*/ 36 w 50"/>
              <a:gd name="T7" fmla="*/ 0 h 17"/>
              <a:gd name="T8" fmla="*/ 36 w 50"/>
              <a:gd name="T9" fmla="*/ 0 h 17"/>
              <a:gd name="T10" fmla="*/ 25 w 50"/>
              <a:gd name="T11" fmla="*/ 0 h 17"/>
              <a:gd name="T12" fmla="*/ 25 w 50"/>
              <a:gd name="T13" fmla="*/ 0 h 17"/>
              <a:gd name="T14" fmla="*/ 12 w 50"/>
              <a:gd name="T15" fmla="*/ 0 h 17"/>
              <a:gd name="T16" fmla="*/ 0 w 50"/>
              <a:gd name="T17" fmla="*/ 0 h 17"/>
              <a:gd name="T18" fmla="*/ 0 w 50"/>
              <a:gd name="T19" fmla="*/ 0 h 17"/>
              <a:gd name="T20" fmla="*/ 0 w 50"/>
              <a:gd name="T21" fmla="*/ 0 h 17"/>
              <a:gd name="T22" fmla="*/ 0 w 50"/>
              <a:gd name="T23" fmla="*/ 16 h 17"/>
              <a:gd name="T24" fmla="*/ 0 w 50"/>
              <a:gd name="T25" fmla="*/ 16 h 17"/>
              <a:gd name="T26" fmla="*/ 0 w 50"/>
              <a:gd name="T27" fmla="*/ 16 h 17"/>
              <a:gd name="T28" fmla="*/ 0 w 50"/>
              <a:gd name="T29" fmla="*/ 16 h 17"/>
              <a:gd name="T30" fmla="*/ 12 w 50"/>
              <a:gd name="T31" fmla="*/ 16 h 17"/>
              <a:gd name="T32" fmla="*/ 25 w 50"/>
              <a:gd name="T33" fmla="*/ 16 h 17"/>
              <a:gd name="T34" fmla="*/ 25 w 50"/>
              <a:gd name="T35" fmla="*/ 16 h 17"/>
              <a:gd name="T36" fmla="*/ 36 w 50"/>
              <a:gd name="T37" fmla="*/ 16 h 17"/>
              <a:gd name="T38" fmla="*/ 49 w 50"/>
              <a:gd name="T39" fmla="*/ 16 h 17"/>
              <a:gd name="T40" fmla="*/ 49 w 50"/>
              <a:gd name="T41" fmla="*/ 16 h 17"/>
              <a:gd name="T42" fmla="*/ 49 w 50"/>
              <a:gd name="T43" fmla="*/ 16 h 17"/>
              <a:gd name="T44" fmla="*/ 49 w 50"/>
              <a:gd name="T45" fmla="*/ 16 h 17"/>
              <a:gd name="T46" fmla="*/ 49 w 50"/>
              <a:gd name="T47" fmla="*/ 16 h 17"/>
              <a:gd name="T48" fmla="*/ 49 w 50"/>
              <a:gd name="T49" fmla="*/ 16 h 1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50"/>
              <a:gd name="T76" fmla="*/ 0 h 17"/>
              <a:gd name="T77" fmla="*/ 50 w 50"/>
              <a:gd name="T78" fmla="*/ 17 h 17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50" h="17">
                <a:moveTo>
                  <a:pt x="49" y="16"/>
                </a:moveTo>
                <a:lnTo>
                  <a:pt x="49" y="16"/>
                </a:lnTo>
                <a:lnTo>
                  <a:pt x="36" y="16"/>
                </a:lnTo>
                <a:lnTo>
                  <a:pt x="36" y="0"/>
                </a:lnTo>
                <a:lnTo>
                  <a:pt x="25" y="0"/>
                </a:lnTo>
                <a:lnTo>
                  <a:pt x="12" y="0"/>
                </a:lnTo>
                <a:lnTo>
                  <a:pt x="0" y="0"/>
                </a:lnTo>
                <a:lnTo>
                  <a:pt x="0" y="16"/>
                </a:lnTo>
                <a:lnTo>
                  <a:pt x="12" y="16"/>
                </a:lnTo>
                <a:lnTo>
                  <a:pt x="25" y="16"/>
                </a:lnTo>
                <a:lnTo>
                  <a:pt x="36" y="16"/>
                </a:lnTo>
                <a:lnTo>
                  <a:pt x="49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93" name="Freeform 204"/>
          <p:cNvSpPr>
            <a:spLocks/>
          </p:cNvSpPr>
          <p:nvPr/>
        </p:nvSpPr>
        <p:spPr bwMode="auto">
          <a:xfrm>
            <a:off x="7651750" y="3275013"/>
            <a:ext cx="58738" cy="26987"/>
          </a:xfrm>
          <a:custGeom>
            <a:avLst/>
            <a:gdLst>
              <a:gd name="T0" fmla="*/ 36 w 37"/>
              <a:gd name="T1" fmla="*/ 0 h 17"/>
              <a:gd name="T2" fmla="*/ 36 w 37"/>
              <a:gd name="T3" fmla="*/ 0 h 17"/>
              <a:gd name="T4" fmla="*/ 12 w 37"/>
              <a:gd name="T5" fmla="*/ 0 h 17"/>
              <a:gd name="T6" fmla="*/ 0 w 37"/>
              <a:gd name="T7" fmla="*/ 0 h 17"/>
              <a:gd name="T8" fmla="*/ 0 w 37"/>
              <a:gd name="T9" fmla="*/ 0 h 17"/>
              <a:gd name="T10" fmla="*/ 0 w 37"/>
              <a:gd name="T11" fmla="*/ 0 h 17"/>
              <a:gd name="T12" fmla="*/ 0 w 37"/>
              <a:gd name="T13" fmla="*/ 16 h 17"/>
              <a:gd name="T14" fmla="*/ 0 w 37"/>
              <a:gd name="T15" fmla="*/ 16 h 17"/>
              <a:gd name="T16" fmla="*/ 0 w 37"/>
              <a:gd name="T17" fmla="*/ 16 h 17"/>
              <a:gd name="T18" fmla="*/ 0 w 37"/>
              <a:gd name="T19" fmla="*/ 0 h 17"/>
              <a:gd name="T20" fmla="*/ 0 w 37"/>
              <a:gd name="T21" fmla="*/ 0 h 17"/>
              <a:gd name="T22" fmla="*/ 12 w 37"/>
              <a:gd name="T23" fmla="*/ 0 h 17"/>
              <a:gd name="T24" fmla="*/ 36 w 37"/>
              <a:gd name="T25" fmla="*/ 16 h 17"/>
              <a:gd name="T26" fmla="*/ 36 w 37"/>
              <a:gd name="T27" fmla="*/ 16 h 17"/>
              <a:gd name="T28" fmla="*/ 36 w 37"/>
              <a:gd name="T29" fmla="*/ 16 h 17"/>
              <a:gd name="T30" fmla="*/ 36 w 37"/>
              <a:gd name="T31" fmla="*/ 0 h 17"/>
              <a:gd name="T32" fmla="*/ 36 w 37"/>
              <a:gd name="T33" fmla="*/ 0 h 17"/>
              <a:gd name="T34" fmla="*/ 36 w 37"/>
              <a:gd name="T35" fmla="*/ 0 h 1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37"/>
              <a:gd name="T55" fmla="*/ 0 h 17"/>
              <a:gd name="T56" fmla="*/ 37 w 37"/>
              <a:gd name="T57" fmla="*/ 17 h 17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37" h="17">
                <a:moveTo>
                  <a:pt x="36" y="0"/>
                </a:moveTo>
                <a:lnTo>
                  <a:pt x="36" y="0"/>
                </a:lnTo>
                <a:lnTo>
                  <a:pt x="12" y="0"/>
                </a:lnTo>
                <a:lnTo>
                  <a:pt x="0" y="0"/>
                </a:lnTo>
                <a:lnTo>
                  <a:pt x="0" y="16"/>
                </a:lnTo>
                <a:lnTo>
                  <a:pt x="0" y="0"/>
                </a:lnTo>
                <a:lnTo>
                  <a:pt x="12" y="0"/>
                </a:lnTo>
                <a:lnTo>
                  <a:pt x="36" y="16"/>
                </a:lnTo>
                <a:lnTo>
                  <a:pt x="36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94" name="Freeform 205"/>
          <p:cNvSpPr>
            <a:spLocks/>
          </p:cNvSpPr>
          <p:nvPr/>
        </p:nvSpPr>
        <p:spPr bwMode="auto">
          <a:xfrm>
            <a:off x="7651750" y="3328988"/>
            <a:ext cx="58738" cy="41275"/>
          </a:xfrm>
          <a:custGeom>
            <a:avLst/>
            <a:gdLst>
              <a:gd name="T0" fmla="*/ 36 w 37"/>
              <a:gd name="T1" fmla="*/ 0 h 26"/>
              <a:gd name="T2" fmla="*/ 36 w 37"/>
              <a:gd name="T3" fmla="*/ 0 h 26"/>
              <a:gd name="T4" fmla="*/ 25 w 37"/>
              <a:gd name="T5" fmla="*/ 0 h 26"/>
              <a:gd name="T6" fmla="*/ 25 w 37"/>
              <a:gd name="T7" fmla="*/ 0 h 26"/>
              <a:gd name="T8" fmla="*/ 0 w 37"/>
              <a:gd name="T9" fmla="*/ 0 h 26"/>
              <a:gd name="T10" fmla="*/ 0 w 37"/>
              <a:gd name="T11" fmla="*/ 0 h 26"/>
              <a:gd name="T12" fmla="*/ 0 w 37"/>
              <a:gd name="T13" fmla="*/ 13 h 26"/>
              <a:gd name="T14" fmla="*/ 0 w 37"/>
              <a:gd name="T15" fmla="*/ 25 h 26"/>
              <a:gd name="T16" fmla="*/ 0 w 37"/>
              <a:gd name="T17" fmla="*/ 25 h 26"/>
              <a:gd name="T18" fmla="*/ 0 w 37"/>
              <a:gd name="T19" fmla="*/ 25 h 26"/>
              <a:gd name="T20" fmla="*/ 0 w 37"/>
              <a:gd name="T21" fmla="*/ 25 h 26"/>
              <a:gd name="T22" fmla="*/ 0 w 37"/>
              <a:gd name="T23" fmla="*/ 25 h 26"/>
              <a:gd name="T24" fmla="*/ 0 w 37"/>
              <a:gd name="T25" fmla="*/ 25 h 26"/>
              <a:gd name="T26" fmla="*/ 0 w 37"/>
              <a:gd name="T27" fmla="*/ 25 h 26"/>
              <a:gd name="T28" fmla="*/ 0 w 37"/>
              <a:gd name="T29" fmla="*/ 13 h 26"/>
              <a:gd name="T30" fmla="*/ 0 w 37"/>
              <a:gd name="T31" fmla="*/ 13 h 26"/>
              <a:gd name="T32" fmla="*/ 12 w 37"/>
              <a:gd name="T33" fmla="*/ 13 h 26"/>
              <a:gd name="T34" fmla="*/ 25 w 37"/>
              <a:gd name="T35" fmla="*/ 0 h 26"/>
              <a:gd name="T36" fmla="*/ 25 w 37"/>
              <a:gd name="T37" fmla="*/ 0 h 26"/>
              <a:gd name="T38" fmla="*/ 36 w 37"/>
              <a:gd name="T39" fmla="*/ 0 h 26"/>
              <a:gd name="T40" fmla="*/ 36 w 37"/>
              <a:gd name="T41" fmla="*/ 0 h 26"/>
              <a:gd name="T42" fmla="*/ 36 w 37"/>
              <a:gd name="T43" fmla="*/ 0 h 26"/>
              <a:gd name="T44" fmla="*/ 36 w 37"/>
              <a:gd name="T45" fmla="*/ 0 h 26"/>
              <a:gd name="T46" fmla="*/ 36 w 37"/>
              <a:gd name="T47" fmla="*/ 0 h 26"/>
              <a:gd name="T48" fmla="*/ 36 w 37"/>
              <a:gd name="T49" fmla="*/ 0 h 26"/>
              <a:gd name="T50" fmla="*/ 36 w 37"/>
              <a:gd name="T51" fmla="*/ 0 h 2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37"/>
              <a:gd name="T79" fmla="*/ 0 h 26"/>
              <a:gd name="T80" fmla="*/ 37 w 37"/>
              <a:gd name="T81" fmla="*/ 26 h 2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37" h="26">
                <a:moveTo>
                  <a:pt x="36" y="0"/>
                </a:moveTo>
                <a:lnTo>
                  <a:pt x="36" y="0"/>
                </a:lnTo>
                <a:lnTo>
                  <a:pt x="25" y="0"/>
                </a:lnTo>
                <a:lnTo>
                  <a:pt x="0" y="0"/>
                </a:lnTo>
                <a:lnTo>
                  <a:pt x="0" y="13"/>
                </a:lnTo>
                <a:lnTo>
                  <a:pt x="0" y="25"/>
                </a:lnTo>
                <a:lnTo>
                  <a:pt x="0" y="13"/>
                </a:lnTo>
                <a:lnTo>
                  <a:pt x="12" y="13"/>
                </a:lnTo>
                <a:lnTo>
                  <a:pt x="25" y="0"/>
                </a:lnTo>
                <a:lnTo>
                  <a:pt x="36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95" name="Freeform 206"/>
          <p:cNvSpPr>
            <a:spLocks/>
          </p:cNvSpPr>
          <p:nvPr/>
        </p:nvSpPr>
        <p:spPr bwMode="auto">
          <a:xfrm>
            <a:off x="7670800" y="3386138"/>
            <a:ext cx="60325" cy="79375"/>
          </a:xfrm>
          <a:custGeom>
            <a:avLst/>
            <a:gdLst>
              <a:gd name="T0" fmla="*/ 37 w 38"/>
              <a:gd name="T1" fmla="*/ 0 h 50"/>
              <a:gd name="T2" fmla="*/ 37 w 38"/>
              <a:gd name="T3" fmla="*/ 0 h 50"/>
              <a:gd name="T4" fmla="*/ 24 w 38"/>
              <a:gd name="T5" fmla="*/ 0 h 50"/>
              <a:gd name="T6" fmla="*/ 24 w 38"/>
              <a:gd name="T7" fmla="*/ 0 h 50"/>
              <a:gd name="T8" fmla="*/ 13 w 38"/>
              <a:gd name="T9" fmla="*/ 13 h 50"/>
              <a:gd name="T10" fmla="*/ 13 w 38"/>
              <a:gd name="T11" fmla="*/ 13 h 50"/>
              <a:gd name="T12" fmla="*/ 13 w 38"/>
              <a:gd name="T13" fmla="*/ 25 h 50"/>
              <a:gd name="T14" fmla="*/ 0 w 38"/>
              <a:gd name="T15" fmla="*/ 25 h 50"/>
              <a:gd name="T16" fmla="*/ 0 w 38"/>
              <a:gd name="T17" fmla="*/ 37 h 50"/>
              <a:gd name="T18" fmla="*/ 0 w 38"/>
              <a:gd name="T19" fmla="*/ 49 h 50"/>
              <a:gd name="T20" fmla="*/ 0 w 38"/>
              <a:gd name="T21" fmla="*/ 49 h 50"/>
              <a:gd name="T22" fmla="*/ 0 w 38"/>
              <a:gd name="T23" fmla="*/ 49 h 50"/>
              <a:gd name="T24" fmla="*/ 0 w 38"/>
              <a:gd name="T25" fmla="*/ 49 h 50"/>
              <a:gd name="T26" fmla="*/ 0 w 38"/>
              <a:gd name="T27" fmla="*/ 49 h 50"/>
              <a:gd name="T28" fmla="*/ 13 w 38"/>
              <a:gd name="T29" fmla="*/ 37 h 50"/>
              <a:gd name="T30" fmla="*/ 13 w 38"/>
              <a:gd name="T31" fmla="*/ 37 h 50"/>
              <a:gd name="T32" fmla="*/ 13 w 38"/>
              <a:gd name="T33" fmla="*/ 25 h 50"/>
              <a:gd name="T34" fmla="*/ 24 w 38"/>
              <a:gd name="T35" fmla="*/ 13 h 50"/>
              <a:gd name="T36" fmla="*/ 24 w 38"/>
              <a:gd name="T37" fmla="*/ 13 h 50"/>
              <a:gd name="T38" fmla="*/ 24 w 38"/>
              <a:gd name="T39" fmla="*/ 0 h 50"/>
              <a:gd name="T40" fmla="*/ 37 w 38"/>
              <a:gd name="T41" fmla="*/ 0 h 50"/>
              <a:gd name="T42" fmla="*/ 37 w 38"/>
              <a:gd name="T43" fmla="*/ 0 h 50"/>
              <a:gd name="T44" fmla="*/ 37 w 38"/>
              <a:gd name="T45" fmla="*/ 0 h 50"/>
              <a:gd name="T46" fmla="*/ 37 w 38"/>
              <a:gd name="T47" fmla="*/ 0 h 50"/>
              <a:gd name="T48" fmla="*/ 37 w 38"/>
              <a:gd name="T49" fmla="*/ 0 h 50"/>
              <a:gd name="T50" fmla="*/ 37 w 38"/>
              <a:gd name="T51" fmla="*/ 0 h 50"/>
              <a:gd name="T52" fmla="*/ 37 w 38"/>
              <a:gd name="T53" fmla="*/ 0 h 50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38"/>
              <a:gd name="T82" fmla="*/ 0 h 50"/>
              <a:gd name="T83" fmla="*/ 38 w 38"/>
              <a:gd name="T84" fmla="*/ 50 h 50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38" h="50">
                <a:moveTo>
                  <a:pt x="37" y="0"/>
                </a:moveTo>
                <a:lnTo>
                  <a:pt x="37" y="0"/>
                </a:lnTo>
                <a:lnTo>
                  <a:pt x="24" y="0"/>
                </a:lnTo>
                <a:lnTo>
                  <a:pt x="13" y="13"/>
                </a:lnTo>
                <a:lnTo>
                  <a:pt x="13" y="25"/>
                </a:lnTo>
                <a:lnTo>
                  <a:pt x="0" y="25"/>
                </a:lnTo>
                <a:lnTo>
                  <a:pt x="0" y="37"/>
                </a:lnTo>
                <a:lnTo>
                  <a:pt x="0" y="49"/>
                </a:lnTo>
                <a:lnTo>
                  <a:pt x="13" y="37"/>
                </a:lnTo>
                <a:lnTo>
                  <a:pt x="13" y="25"/>
                </a:lnTo>
                <a:lnTo>
                  <a:pt x="24" y="13"/>
                </a:lnTo>
                <a:lnTo>
                  <a:pt x="24" y="0"/>
                </a:lnTo>
                <a:lnTo>
                  <a:pt x="37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96" name="Freeform 207"/>
          <p:cNvSpPr>
            <a:spLocks/>
          </p:cNvSpPr>
          <p:nvPr/>
        </p:nvSpPr>
        <p:spPr bwMode="auto">
          <a:xfrm>
            <a:off x="7702550" y="3444875"/>
            <a:ext cx="26988" cy="77788"/>
          </a:xfrm>
          <a:custGeom>
            <a:avLst/>
            <a:gdLst>
              <a:gd name="T0" fmla="*/ 16 w 17"/>
              <a:gd name="T1" fmla="*/ 0 h 49"/>
              <a:gd name="T2" fmla="*/ 16 w 17"/>
              <a:gd name="T3" fmla="*/ 0 h 49"/>
              <a:gd name="T4" fmla="*/ 16 w 17"/>
              <a:gd name="T5" fmla="*/ 0 h 49"/>
              <a:gd name="T6" fmla="*/ 16 w 17"/>
              <a:gd name="T7" fmla="*/ 0 h 49"/>
              <a:gd name="T8" fmla="*/ 16 w 17"/>
              <a:gd name="T9" fmla="*/ 0 h 49"/>
              <a:gd name="T10" fmla="*/ 16 w 17"/>
              <a:gd name="T11" fmla="*/ 12 h 49"/>
              <a:gd name="T12" fmla="*/ 0 w 17"/>
              <a:gd name="T13" fmla="*/ 12 h 49"/>
              <a:gd name="T14" fmla="*/ 0 w 17"/>
              <a:gd name="T15" fmla="*/ 48 h 49"/>
              <a:gd name="T16" fmla="*/ 16 w 17"/>
              <a:gd name="T17" fmla="*/ 48 h 49"/>
              <a:gd name="T18" fmla="*/ 16 w 17"/>
              <a:gd name="T19" fmla="*/ 48 h 49"/>
              <a:gd name="T20" fmla="*/ 16 w 17"/>
              <a:gd name="T21" fmla="*/ 48 h 49"/>
              <a:gd name="T22" fmla="*/ 16 w 17"/>
              <a:gd name="T23" fmla="*/ 48 h 49"/>
              <a:gd name="T24" fmla="*/ 16 w 17"/>
              <a:gd name="T25" fmla="*/ 48 h 49"/>
              <a:gd name="T26" fmla="*/ 16 w 17"/>
              <a:gd name="T27" fmla="*/ 48 h 49"/>
              <a:gd name="T28" fmla="*/ 16 w 17"/>
              <a:gd name="T29" fmla="*/ 48 h 49"/>
              <a:gd name="T30" fmla="*/ 16 w 17"/>
              <a:gd name="T31" fmla="*/ 48 h 49"/>
              <a:gd name="T32" fmla="*/ 16 w 17"/>
              <a:gd name="T33" fmla="*/ 12 h 49"/>
              <a:gd name="T34" fmla="*/ 16 w 17"/>
              <a:gd name="T35" fmla="*/ 12 h 49"/>
              <a:gd name="T36" fmla="*/ 16 w 17"/>
              <a:gd name="T37" fmla="*/ 12 h 49"/>
              <a:gd name="T38" fmla="*/ 16 w 17"/>
              <a:gd name="T39" fmla="*/ 12 h 49"/>
              <a:gd name="T40" fmla="*/ 16 w 17"/>
              <a:gd name="T41" fmla="*/ 12 h 49"/>
              <a:gd name="T42" fmla="*/ 16 w 17"/>
              <a:gd name="T43" fmla="*/ 12 h 49"/>
              <a:gd name="T44" fmla="*/ 16 w 17"/>
              <a:gd name="T45" fmla="*/ 0 h 49"/>
              <a:gd name="T46" fmla="*/ 16 w 17"/>
              <a:gd name="T47" fmla="*/ 0 h 49"/>
              <a:gd name="T48" fmla="*/ 16 w 17"/>
              <a:gd name="T49" fmla="*/ 0 h 49"/>
              <a:gd name="T50" fmla="*/ 16 w 17"/>
              <a:gd name="T51" fmla="*/ 0 h 49"/>
              <a:gd name="T52" fmla="*/ 16 w 17"/>
              <a:gd name="T53" fmla="*/ 0 h 49"/>
              <a:gd name="T54" fmla="*/ 16 w 17"/>
              <a:gd name="T55" fmla="*/ 0 h 49"/>
              <a:gd name="T56" fmla="*/ 16 w 17"/>
              <a:gd name="T57" fmla="*/ 0 h 4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17"/>
              <a:gd name="T88" fmla="*/ 0 h 49"/>
              <a:gd name="T89" fmla="*/ 17 w 17"/>
              <a:gd name="T90" fmla="*/ 49 h 49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17" h="49">
                <a:moveTo>
                  <a:pt x="16" y="0"/>
                </a:moveTo>
                <a:lnTo>
                  <a:pt x="16" y="0"/>
                </a:lnTo>
                <a:lnTo>
                  <a:pt x="16" y="12"/>
                </a:lnTo>
                <a:lnTo>
                  <a:pt x="0" y="12"/>
                </a:lnTo>
                <a:lnTo>
                  <a:pt x="0" y="48"/>
                </a:lnTo>
                <a:lnTo>
                  <a:pt x="16" y="48"/>
                </a:lnTo>
                <a:lnTo>
                  <a:pt x="16" y="12"/>
                </a:lnTo>
                <a:lnTo>
                  <a:pt x="16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97" name="Freeform 208"/>
          <p:cNvSpPr>
            <a:spLocks/>
          </p:cNvSpPr>
          <p:nvPr/>
        </p:nvSpPr>
        <p:spPr bwMode="auto">
          <a:xfrm>
            <a:off x="7766050" y="3463925"/>
            <a:ext cx="39688" cy="77788"/>
          </a:xfrm>
          <a:custGeom>
            <a:avLst/>
            <a:gdLst>
              <a:gd name="T0" fmla="*/ 0 w 25"/>
              <a:gd name="T1" fmla="*/ 0 h 49"/>
              <a:gd name="T2" fmla="*/ 0 w 25"/>
              <a:gd name="T3" fmla="*/ 0 h 49"/>
              <a:gd name="T4" fmla="*/ 0 w 25"/>
              <a:gd name="T5" fmla="*/ 11 h 49"/>
              <a:gd name="T6" fmla="*/ 0 w 25"/>
              <a:gd name="T7" fmla="*/ 11 h 49"/>
              <a:gd name="T8" fmla="*/ 13 w 25"/>
              <a:gd name="T9" fmla="*/ 24 h 49"/>
              <a:gd name="T10" fmla="*/ 13 w 25"/>
              <a:gd name="T11" fmla="*/ 48 h 49"/>
              <a:gd name="T12" fmla="*/ 13 w 25"/>
              <a:gd name="T13" fmla="*/ 48 h 49"/>
              <a:gd name="T14" fmla="*/ 13 w 25"/>
              <a:gd name="T15" fmla="*/ 48 h 49"/>
              <a:gd name="T16" fmla="*/ 13 w 25"/>
              <a:gd name="T17" fmla="*/ 48 h 49"/>
              <a:gd name="T18" fmla="*/ 13 w 25"/>
              <a:gd name="T19" fmla="*/ 48 h 49"/>
              <a:gd name="T20" fmla="*/ 24 w 25"/>
              <a:gd name="T21" fmla="*/ 48 h 49"/>
              <a:gd name="T22" fmla="*/ 24 w 25"/>
              <a:gd name="T23" fmla="*/ 48 h 49"/>
              <a:gd name="T24" fmla="*/ 24 w 25"/>
              <a:gd name="T25" fmla="*/ 48 h 49"/>
              <a:gd name="T26" fmla="*/ 24 w 25"/>
              <a:gd name="T27" fmla="*/ 48 h 49"/>
              <a:gd name="T28" fmla="*/ 24 w 25"/>
              <a:gd name="T29" fmla="*/ 24 h 49"/>
              <a:gd name="T30" fmla="*/ 24 w 25"/>
              <a:gd name="T31" fmla="*/ 11 h 49"/>
              <a:gd name="T32" fmla="*/ 13 w 25"/>
              <a:gd name="T33" fmla="*/ 11 h 49"/>
              <a:gd name="T34" fmla="*/ 13 w 25"/>
              <a:gd name="T35" fmla="*/ 0 h 49"/>
              <a:gd name="T36" fmla="*/ 13 w 25"/>
              <a:gd name="T37" fmla="*/ 0 h 49"/>
              <a:gd name="T38" fmla="*/ 13 w 25"/>
              <a:gd name="T39" fmla="*/ 0 h 49"/>
              <a:gd name="T40" fmla="*/ 13 w 25"/>
              <a:gd name="T41" fmla="*/ 0 h 49"/>
              <a:gd name="T42" fmla="*/ 13 w 25"/>
              <a:gd name="T43" fmla="*/ 0 h 49"/>
              <a:gd name="T44" fmla="*/ 13 w 25"/>
              <a:gd name="T45" fmla="*/ 0 h 49"/>
              <a:gd name="T46" fmla="*/ 13 w 25"/>
              <a:gd name="T47" fmla="*/ 0 h 49"/>
              <a:gd name="T48" fmla="*/ 13 w 25"/>
              <a:gd name="T49" fmla="*/ 0 h 49"/>
              <a:gd name="T50" fmla="*/ 13 w 25"/>
              <a:gd name="T51" fmla="*/ 0 h 49"/>
              <a:gd name="T52" fmla="*/ 0 w 25"/>
              <a:gd name="T53" fmla="*/ 0 h 49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25"/>
              <a:gd name="T82" fmla="*/ 0 h 49"/>
              <a:gd name="T83" fmla="*/ 25 w 25"/>
              <a:gd name="T84" fmla="*/ 49 h 49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25" h="49">
                <a:moveTo>
                  <a:pt x="0" y="0"/>
                </a:moveTo>
                <a:lnTo>
                  <a:pt x="0" y="0"/>
                </a:lnTo>
                <a:lnTo>
                  <a:pt x="0" y="11"/>
                </a:lnTo>
                <a:lnTo>
                  <a:pt x="13" y="24"/>
                </a:lnTo>
                <a:lnTo>
                  <a:pt x="13" y="48"/>
                </a:lnTo>
                <a:lnTo>
                  <a:pt x="24" y="48"/>
                </a:lnTo>
                <a:lnTo>
                  <a:pt x="24" y="24"/>
                </a:lnTo>
                <a:lnTo>
                  <a:pt x="24" y="11"/>
                </a:lnTo>
                <a:lnTo>
                  <a:pt x="13" y="11"/>
                </a:lnTo>
                <a:lnTo>
                  <a:pt x="13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98" name="Freeform 209"/>
          <p:cNvSpPr>
            <a:spLocks/>
          </p:cNvSpPr>
          <p:nvPr/>
        </p:nvSpPr>
        <p:spPr bwMode="auto">
          <a:xfrm>
            <a:off x="7824788" y="3444875"/>
            <a:ext cx="96837" cy="96838"/>
          </a:xfrm>
          <a:custGeom>
            <a:avLst/>
            <a:gdLst>
              <a:gd name="T0" fmla="*/ 0 w 61"/>
              <a:gd name="T1" fmla="*/ 12 h 61"/>
              <a:gd name="T2" fmla="*/ 0 w 61"/>
              <a:gd name="T3" fmla="*/ 12 h 61"/>
              <a:gd name="T4" fmla="*/ 12 w 61"/>
              <a:gd name="T5" fmla="*/ 12 h 61"/>
              <a:gd name="T6" fmla="*/ 12 w 61"/>
              <a:gd name="T7" fmla="*/ 23 h 61"/>
              <a:gd name="T8" fmla="*/ 12 w 61"/>
              <a:gd name="T9" fmla="*/ 36 h 61"/>
              <a:gd name="T10" fmla="*/ 24 w 61"/>
              <a:gd name="T11" fmla="*/ 48 h 61"/>
              <a:gd name="T12" fmla="*/ 36 w 61"/>
              <a:gd name="T13" fmla="*/ 48 h 61"/>
              <a:gd name="T14" fmla="*/ 36 w 61"/>
              <a:gd name="T15" fmla="*/ 60 h 61"/>
              <a:gd name="T16" fmla="*/ 36 w 61"/>
              <a:gd name="T17" fmla="*/ 60 h 61"/>
              <a:gd name="T18" fmla="*/ 47 w 61"/>
              <a:gd name="T19" fmla="*/ 60 h 61"/>
              <a:gd name="T20" fmla="*/ 60 w 61"/>
              <a:gd name="T21" fmla="*/ 60 h 61"/>
              <a:gd name="T22" fmla="*/ 60 w 61"/>
              <a:gd name="T23" fmla="*/ 60 h 61"/>
              <a:gd name="T24" fmla="*/ 60 w 61"/>
              <a:gd name="T25" fmla="*/ 60 h 61"/>
              <a:gd name="T26" fmla="*/ 60 w 61"/>
              <a:gd name="T27" fmla="*/ 60 h 61"/>
              <a:gd name="T28" fmla="*/ 60 w 61"/>
              <a:gd name="T29" fmla="*/ 60 h 61"/>
              <a:gd name="T30" fmla="*/ 60 w 61"/>
              <a:gd name="T31" fmla="*/ 60 h 61"/>
              <a:gd name="T32" fmla="*/ 47 w 61"/>
              <a:gd name="T33" fmla="*/ 60 h 61"/>
              <a:gd name="T34" fmla="*/ 47 w 61"/>
              <a:gd name="T35" fmla="*/ 60 h 61"/>
              <a:gd name="T36" fmla="*/ 36 w 61"/>
              <a:gd name="T37" fmla="*/ 60 h 61"/>
              <a:gd name="T38" fmla="*/ 36 w 61"/>
              <a:gd name="T39" fmla="*/ 48 h 61"/>
              <a:gd name="T40" fmla="*/ 36 w 61"/>
              <a:gd name="T41" fmla="*/ 48 h 61"/>
              <a:gd name="T42" fmla="*/ 36 w 61"/>
              <a:gd name="T43" fmla="*/ 36 h 61"/>
              <a:gd name="T44" fmla="*/ 24 w 61"/>
              <a:gd name="T45" fmla="*/ 23 h 61"/>
              <a:gd name="T46" fmla="*/ 24 w 61"/>
              <a:gd name="T47" fmla="*/ 12 h 61"/>
              <a:gd name="T48" fmla="*/ 12 w 61"/>
              <a:gd name="T49" fmla="*/ 12 h 61"/>
              <a:gd name="T50" fmla="*/ 12 w 61"/>
              <a:gd name="T51" fmla="*/ 12 h 61"/>
              <a:gd name="T52" fmla="*/ 12 w 61"/>
              <a:gd name="T53" fmla="*/ 12 h 61"/>
              <a:gd name="T54" fmla="*/ 12 w 61"/>
              <a:gd name="T55" fmla="*/ 12 h 61"/>
              <a:gd name="T56" fmla="*/ 12 w 61"/>
              <a:gd name="T57" fmla="*/ 0 h 61"/>
              <a:gd name="T58" fmla="*/ 12 w 61"/>
              <a:gd name="T59" fmla="*/ 0 h 61"/>
              <a:gd name="T60" fmla="*/ 12 w 61"/>
              <a:gd name="T61" fmla="*/ 0 h 61"/>
              <a:gd name="T62" fmla="*/ 0 w 61"/>
              <a:gd name="T63" fmla="*/ 0 h 61"/>
              <a:gd name="T64" fmla="*/ 0 w 61"/>
              <a:gd name="T65" fmla="*/ 12 h 61"/>
              <a:gd name="T66" fmla="*/ 0 w 61"/>
              <a:gd name="T67" fmla="*/ 12 h 6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61"/>
              <a:gd name="T103" fmla="*/ 0 h 61"/>
              <a:gd name="T104" fmla="*/ 61 w 61"/>
              <a:gd name="T105" fmla="*/ 61 h 61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61" h="61">
                <a:moveTo>
                  <a:pt x="0" y="12"/>
                </a:moveTo>
                <a:lnTo>
                  <a:pt x="0" y="12"/>
                </a:lnTo>
                <a:lnTo>
                  <a:pt x="12" y="12"/>
                </a:lnTo>
                <a:lnTo>
                  <a:pt x="12" y="23"/>
                </a:lnTo>
                <a:lnTo>
                  <a:pt x="12" y="36"/>
                </a:lnTo>
                <a:lnTo>
                  <a:pt x="24" y="48"/>
                </a:lnTo>
                <a:lnTo>
                  <a:pt x="36" y="48"/>
                </a:lnTo>
                <a:lnTo>
                  <a:pt x="36" y="60"/>
                </a:lnTo>
                <a:lnTo>
                  <a:pt x="47" y="60"/>
                </a:lnTo>
                <a:lnTo>
                  <a:pt x="60" y="60"/>
                </a:lnTo>
                <a:lnTo>
                  <a:pt x="47" y="60"/>
                </a:lnTo>
                <a:lnTo>
                  <a:pt x="36" y="60"/>
                </a:lnTo>
                <a:lnTo>
                  <a:pt x="36" y="48"/>
                </a:lnTo>
                <a:lnTo>
                  <a:pt x="36" y="36"/>
                </a:lnTo>
                <a:lnTo>
                  <a:pt x="24" y="23"/>
                </a:lnTo>
                <a:lnTo>
                  <a:pt x="24" y="12"/>
                </a:lnTo>
                <a:lnTo>
                  <a:pt x="12" y="12"/>
                </a:lnTo>
                <a:lnTo>
                  <a:pt x="12" y="0"/>
                </a:lnTo>
                <a:lnTo>
                  <a:pt x="0" y="0"/>
                </a:lnTo>
                <a:lnTo>
                  <a:pt x="0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499" name="Freeform 210"/>
          <p:cNvSpPr>
            <a:spLocks/>
          </p:cNvSpPr>
          <p:nvPr/>
        </p:nvSpPr>
        <p:spPr bwMode="auto">
          <a:xfrm>
            <a:off x="7862888" y="3406775"/>
            <a:ext cx="77787" cy="58738"/>
          </a:xfrm>
          <a:custGeom>
            <a:avLst/>
            <a:gdLst>
              <a:gd name="T0" fmla="*/ 0 w 49"/>
              <a:gd name="T1" fmla="*/ 12 h 37"/>
              <a:gd name="T2" fmla="*/ 0 w 49"/>
              <a:gd name="T3" fmla="*/ 12 h 37"/>
              <a:gd name="T4" fmla="*/ 12 w 49"/>
              <a:gd name="T5" fmla="*/ 12 h 37"/>
              <a:gd name="T6" fmla="*/ 12 w 49"/>
              <a:gd name="T7" fmla="*/ 12 h 37"/>
              <a:gd name="T8" fmla="*/ 12 w 49"/>
              <a:gd name="T9" fmla="*/ 24 h 37"/>
              <a:gd name="T10" fmla="*/ 23 w 49"/>
              <a:gd name="T11" fmla="*/ 24 h 37"/>
              <a:gd name="T12" fmla="*/ 23 w 49"/>
              <a:gd name="T13" fmla="*/ 24 h 37"/>
              <a:gd name="T14" fmla="*/ 36 w 49"/>
              <a:gd name="T15" fmla="*/ 36 h 37"/>
              <a:gd name="T16" fmla="*/ 48 w 49"/>
              <a:gd name="T17" fmla="*/ 36 h 37"/>
              <a:gd name="T18" fmla="*/ 48 w 49"/>
              <a:gd name="T19" fmla="*/ 36 h 37"/>
              <a:gd name="T20" fmla="*/ 48 w 49"/>
              <a:gd name="T21" fmla="*/ 36 h 37"/>
              <a:gd name="T22" fmla="*/ 48 w 49"/>
              <a:gd name="T23" fmla="*/ 36 h 37"/>
              <a:gd name="T24" fmla="*/ 48 w 49"/>
              <a:gd name="T25" fmla="*/ 36 h 37"/>
              <a:gd name="T26" fmla="*/ 48 w 49"/>
              <a:gd name="T27" fmla="*/ 36 h 37"/>
              <a:gd name="T28" fmla="*/ 48 w 49"/>
              <a:gd name="T29" fmla="*/ 36 h 37"/>
              <a:gd name="T30" fmla="*/ 48 w 49"/>
              <a:gd name="T31" fmla="*/ 36 h 37"/>
              <a:gd name="T32" fmla="*/ 48 w 49"/>
              <a:gd name="T33" fmla="*/ 36 h 37"/>
              <a:gd name="T34" fmla="*/ 48 w 49"/>
              <a:gd name="T35" fmla="*/ 36 h 37"/>
              <a:gd name="T36" fmla="*/ 36 w 49"/>
              <a:gd name="T37" fmla="*/ 24 h 37"/>
              <a:gd name="T38" fmla="*/ 36 w 49"/>
              <a:gd name="T39" fmla="*/ 24 h 37"/>
              <a:gd name="T40" fmla="*/ 23 w 49"/>
              <a:gd name="T41" fmla="*/ 12 h 37"/>
              <a:gd name="T42" fmla="*/ 23 w 49"/>
              <a:gd name="T43" fmla="*/ 12 h 37"/>
              <a:gd name="T44" fmla="*/ 12 w 49"/>
              <a:gd name="T45" fmla="*/ 12 h 37"/>
              <a:gd name="T46" fmla="*/ 12 w 49"/>
              <a:gd name="T47" fmla="*/ 12 h 37"/>
              <a:gd name="T48" fmla="*/ 0 w 49"/>
              <a:gd name="T49" fmla="*/ 0 h 37"/>
              <a:gd name="T50" fmla="*/ 0 w 49"/>
              <a:gd name="T51" fmla="*/ 0 h 37"/>
              <a:gd name="T52" fmla="*/ 0 w 49"/>
              <a:gd name="T53" fmla="*/ 12 h 37"/>
              <a:gd name="T54" fmla="*/ 0 w 49"/>
              <a:gd name="T55" fmla="*/ 12 h 37"/>
              <a:gd name="T56" fmla="*/ 0 w 49"/>
              <a:gd name="T57" fmla="*/ 12 h 37"/>
              <a:gd name="T58" fmla="*/ 0 w 49"/>
              <a:gd name="T59" fmla="*/ 12 h 37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49"/>
              <a:gd name="T91" fmla="*/ 0 h 37"/>
              <a:gd name="T92" fmla="*/ 49 w 49"/>
              <a:gd name="T93" fmla="*/ 37 h 37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49" h="37">
                <a:moveTo>
                  <a:pt x="0" y="12"/>
                </a:moveTo>
                <a:lnTo>
                  <a:pt x="0" y="12"/>
                </a:lnTo>
                <a:lnTo>
                  <a:pt x="12" y="12"/>
                </a:lnTo>
                <a:lnTo>
                  <a:pt x="12" y="24"/>
                </a:lnTo>
                <a:lnTo>
                  <a:pt x="23" y="24"/>
                </a:lnTo>
                <a:lnTo>
                  <a:pt x="36" y="36"/>
                </a:lnTo>
                <a:lnTo>
                  <a:pt x="48" y="36"/>
                </a:lnTo>
                <a:lnTo>
                  <a:pt x="36" y="24"/>
                </a:lnTo>
                <a:lnTo>
                  <a:pt x="23" y="12"/>
                </a:lnTo>
                <a:lnTo>
                  <a:pt x="12" y="12"/>
                </a:lnTo>
                <a:lnTo>
                  <a:pt x="0" y="0"/>
                </a:lnTo>
                <a:lnTo>
                  <a:pt x="0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00" name="Freeform 211"/>
          <p:cNvSpPr>
            <a:spLocks/>
          </p:cNvSpPr>
          <p:nvPr/>
        </p:nvSpPr>
        <p:spPr bwMode="auto">
          <a:xfrm>
            <a:off x="7862888" y="3370263"/>
            <a:ext cx="96837" cy="26987"/>
          </a:xfrm>
          <a:custGeom>
            <a:avLst/>
            <a:gdLst>
              <a:gd name="T0" fmla="*/ 0 w 61"/>
              <a:gd name="T1" fmla="*/ 16 h 17"/>
              <a:gd name="T2" fmla="*/ 0 w 61"/>
              <a:gd name="T3" fmla="*/ 16 h 17"/>
              <a:gd name="T4" fmla="*/ 12 w 61"/>
              <a:gd name="T5" fmla="*/ 16 h 17"/>
              <a:gd name="T6" fmla="*/ 23 w 61"/>
              <a:gd name="T7" fmla="*/ 16 h 17"/>
              <a:gd name="T8" fmla="*/ 36 w 61"/>
              <a:gd name="T9" fmla="*/ 16 h 17"/>
              <a:gd name="T10" fmla="*/ 36 w 61"/>
              <a:gd name="T11" fmla="*/ 16 h 17"/>
              <a:gd name="T12" fmla="*/ 48 w 61"/>
              <a:gd name="T13" fmla="*/ 16 h 17"/>
              <a:gd name="T14" fmla="*/ 60 w 61"/>
              <a:gd name="T15" fmla="*/ 16 h 17"/>
              <a:gd name="T16" fmla="*/ 60 w 61"/>
              <a:gd name="T17" fmla="*/ 16 h 17"/>
              <a:gd name="T18" fmla="*/ 60 w 61"/>
              <a:gd name="T19" fmla="*/ 16 h 17"/>
              <a:gd name="T20" fmla="*/ 60 w 61"/>
              <a:gd name="T21" fmla="*/ 16 h 17"/>
              <a:gd name="T22" fmla="*/ 60 w 61"/>
              <a:gd name="T23" fmla="*/ 16 h 17"/>
              <a:gd name="T24" fmla="*/ 60 w 61"/>
              <a:gd name="T25" fmla="*/ 0 h 17"/>
              <a:gd name="T26" fmla="*/ 60 w 61"/>
              <a:gd name="T27" fmla="*/ 0 h 17"/>
              <a:gd name="T28" fmla="*/ 48 w 61"/>
              <a:gd name="T29" fmla="*/ 0 h 17"/>
              <a:gd name="T30" fmla="*/ 48 w 61"/>
              <a:gd name="T31" fmla="*/ 0 h 17"/>
              <a:gd name="T32" fmla="*/ 36 w 61"/>
              <a:gd name="T33" fmla="*/ 0 h 17"/>
              <a:gd name="T34" fmla="*/ 23 w 61"/>
              <a:gd name="T35" fmla="*/ 0 h 17"/>
              <a:gd name="T36" fmla="*/ 12 w 61"/>
              <a:gd name="T37" fmla="*/ 16 h 17"/>
              <a:gd name="T38" fmla="*/ 12 w 61"/>
              <a:gd name="T39" fmla="*/ 16 h 17"/>
              <a:gd name="T40" fmla="*/ 0 w 61"/>
              <a:gd name="T41" fmla="*/ 16 h 17"/>
              <a:gd name="T42" fmla="*/ 0 w 61"/>
              <a:gd name="T43" fmla="*/ 16 h 17"/>
              <a:gd name="T44" fmla="*/ 0 w 61"/>
              <a:gd name="T45" fmla="*/ 16 h 17"/>
              <a:gd name="T46" fmla="*/ 0 w 61"/>
              <a:gd name="T47" fmla="*/ 16 h 17"/>
              <a:gd name="T48" fmla="*/ 0 w 61"/>
              <a:gd name="T49" fmla="*/ 16 h 17"/>
              <a:gd name="T50" fmla="*/ 0 w 61"/>
              <a:gd name="T51" fmla="*/ 16 h 17"/>
              <a:gd name="T52" fmla="*/ 0 w 61"/>
              <a:gd name="T53" fmla="*/ 16 h 1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61"/>
              <a:gd name="T82" fmla="*/ 0 h 17"/>
              <a:gd name="T83" fmla="*/ 61 w 61"/>
              <a:gd name="T84" fmla="*/ 17 h 17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61" h="17">
                <a:moveTo>
                  <a:pt x="0" y="16"/>
                </a:moveTo>
                <a:lnTo>
                  <a:pt x="0" y="16"/>
                </a:lnTo>
                <a:lnTo>
                  <a:pt x="12" y="16"/>
                </a:lnTo>
                <a:lnTo>
                  <a:pt x="23" y="16"/>
                </a:lnTo>
                <a:lnTo>
                  <a:pt x="36" y="16"/>
                </a:lnTo>
                <a:lnTo>
                  <a:pt x="48" y="16"/>
                </a:lnTo>
                <a:lnTo>
                  <a:pt x="60" y="16"/>
                </a:lnTo>
                <a:lnTo>
                  <a:pt x="60" y="0"/>
                </a:lnTo>
                <a:lnTo>
                  <a:pt x="48" y="0"/>
                </a:lnTo>
                <a:lnTo>
                  <a:pt x="36" y="0"/>
                </a:lnTo>
                <a:lnTo>
                  <a:pt x="23" y="0"/>
                </a:lnTo>
                <a:lnTo>
                  <a:pt x="12" y="16"/>
                </a:lnTo>
                <a:lnTo>
                  <a:pt x="0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01" name="Freeform 212"/>
          <p:cNvSpPr>
            <a:spLocks/>
          </p:cNvSpPr>
          <p:nvPr/>
        </p:nvSpPr>
        <p:spPr bwMode="auto">
          <a:xfrm>
            <a:off x="7824788" y="3311525"/>
            <a:ext cx="76200" cy="58738"/>
          </a:xfrm>
          <a:custGeom>
            <a:avLst/>
            <a:gdLst>
              <a:gd name="T0" fmla="*/ 12 w 48"/>
              <a:gd name="T1" fmla="*/ 36 h 37"/>
              <a:gd name="T2" fmla="*/ 12 w 48"/>
              <a:gd name="T3" fmla="*/ 36 h 37"/>
              <a:gd name="T4" fmla="*/ 24 w 48"/>
              <a:gd name="T5" fmla="*/ 11 h 37"/>
              <a:gd name="T6" fmla="*/ 36 w 48"/>
              <a:gd name="T7" fmla="*/ 0 h 37"/>
              <a:gd name="T8" fmla="*/ 36 w 48"/>
              <a:gd name="T9" fmla="*/ 0 h 37"/>
              <a:gd name="T10" fmla="*/ 47 w 48"/>
              <a:gd name="T11" fmla="*/ 0 h 37"/>
              <a:gd name="T12" fmla="*/ 47 w 48"/>
              <a:gd name="T13" fmla="*/ 0 h 37"/>
              <a:gd name="T14" fmla="*/ 47 w 48"/>
              <a:gd name="T15" fmla="*/ 0 h 37"/>
              <a:gd name="T16" fmla="*/ 36 w 48"/>
              <a:gd name="T17" fmla="*/ 0 h 37"/>
              <a:gd name="T18" fmla="*/ 36 w 48"/>
              <a:gd name="T19" fmla="*/ 0 h 37"/>
              <a:gd name="T20" fmla="*/ 36 w 48"/>
              <a:gd name="T21" fmla="*/ 0 h 37"/>
              <a:gd name="T22" fmla="*/ 36 w 48"/>
              <a:gd name="T23" fmla="*/ 0 h 37"/>
              <a:gd name="T24" fmla="*/ 36 w 48"/>
              <a:gd name="T25" fmla="*/ 0 h 37"/>
              <a:gd name="T26" fmla="*/ 24 w 48"/>
              <a:gd name="T27" fmla="*/ 11 h 37"/>
              <a:gd name="T28" fmla="*/ 0 w 48"/>
              <a:gd name="T29" fmla="*/ 36 h 37"/>
              <a:gd name="T30" fmla="*/ 0 w 48"/>
              <a:gd name="T31" fmla="*/ 36 h 37"/>
              <a:gd name="T32" fmla="*/ 0 w 48"/>
              <a:gd name="T33" fmla="*/ 36 h 37"/>
              <a:gd name="T34" fmla="*/ 12 w 48"/>
              <a:gd name="T35" fmla="*/ 36 h 37"/>
              <a:gd name="T36" fmla="*/ 12 w 48"/>
              <a:gd name="T37" fmla="*/ 36 h 37"/>
              <a:gd name="T38" fmla="*/ 12 w 48"/>
              <a:gd name="T39" fmla="*/ 36 h 37"/>
              <a:gd name="T40" fmla="*/ 12 w 48"/>
              <a:gd name="T41" fmla="*/ 36 h 37"/>
              <a:gd name="T42" fmla="*/ 12 w 48"/>
              <a:gd name="T43" fmla="*/ 36 h 3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48"/>
              <a:gd name="T67" fmla="*/ 0 h 37"/>
              <a:gd name="T68" fmla="*/ 48 w 48"/>
              <a:gd name="T69" fmla="*/ 37 h 37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48" h="37">
                <a:moveTo>
                  <a:pt x="12" y="36"/>
                </a:moveTo>
                <a:lnTo>
                  <a:pt x="12" y="36"/>
                </a:lnTo>
                <a:lnTo>
                  <a:pt x="24" y="11"/>
                </a:lnTo>
                <a:lnTo>
                  <a:pt x="36" y="0"/>
                </a:lnTo>
                <a:lnTo>
                  <a:pt x="47" y="0"/>
                </a:lnTo>
                <a:lnTo>
                  <a:pt x="36" y="0"/>
                </a:lnTo>
                <a:lnTo>
                  <a:pt x="24" y="11"/>
                </a:lnTo>
                <a:lnTo>
                  <a:pt x="0" y="36"/>
                </a:lnTo>
                <a:lnTo>
                  <a:pt x="12" y="3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02" name="Freeform 213"/>
          <p:cNvSpPr>
            <a:spLocks/>
          </p:cNvSpPr>
          <p:nvPr/>
        </p:nvSpPr>
        <p:spPr bwMode="auto">
          <a:xfrm>
            <a:off x="7797800" y="3290888"/>
            <a:ext cx="26988" cy="39687"/>
          </a:xfrm>
          <a:custGeom>
            <a:avLst/>
            <a:gdLst>
              <a:gd name="T0" fmla="*/ 16 w 17"/>
              <a:gd name="T1" fmla="*/ 24 h 25"/>
              <a:gd name="T2" fmla="*/ 16 w 17"/>
              <a:gd name="T3" fmla="*/ 24 h 25"/>
              <a:gd name="T4" fmla="*/ 0 w 17"/>
              <a:gd name="T5" fmla="*/ 13 h 25"/>
              <a:gd name="T6" fmla="*/ 0 w 17"/>
              <a:gd name="T7" fmla="*/ 0 h 25"/>
              <a:gd name="T8" fmla="*/ 0 w 17"/>
              <a:gd name="T9" fmla="*/ 0 h 25"/>
              <a:gd name="T10" fmla="*/ 0 w 17"/>
              <a:gd name="T11" fmla="*/ 0 h 25"/>
              <a:gd name="T12" fmla="*/ 0 w 17"/>
              <a:gd name="T13" fmla="*/ 0 h 25"/>
              <a:gd name="T14" fmla="*/ 0 w 17"/>
              <a:gd name="T15" fmla="*/ 0 h 25"/>
              <a:gd name="T16" fmla="*/ 0 w 17"/>
              <a:gd name="T17" fmla="*/ 0 h 25"/>
              <a:gd name="T18" fmla="*/ 0 w 17"/>
              <a:gd name="T19" fmla="*/ 0 h 25"/>
              <a:gd name="T20" fmla="*/ 0 w 17"/>
              <a:gd name="T21" fmla="*/ 0 h 25"/>
              <a:gd name="T22" fmla="*/ 0 w 17"/>
              <a:gd name="T23" fmla="*/ 13 h 25"/>
              <a:gd name="T24" fmla="*/ 16 w 17"/>
              <a:gd name="T25" fmla="*/ 24 h 25"/>
              <a:gd name="T26" fmla="*/ 16 w 17"/>
              <a:gd name="T27" fmla="*/ 24 h 25"/>
              <a:gd name="T28" fmla="*/ 16 w 17"/>
              <a:gd name="T29" fmla="*/ 24 h 25"/>
              <a:gd name="T30" fmla="*/ 16 w 17"/>
              <a:gd name="T31" fmla="*/ 24 h 25"/>
              <a:gd name="T32" fmla="*/ 16 w 17"/>
              <a:gd name="T33" fmla="*/ 24 h 25"/>
              <a:gd name="T34" fmla="*/ 16 w 17"/>
              <a:gd name="T35" fmla="*/ 24 h 25"/>
              <a:gd name="T36" fmla="*/ 16 w 17"/>
              <a:gd name="T37" fmla="*/ 24 h 2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7"/>
              <a:gd name="T58" fmla="*/ 0 h 25"/>
              <a:gd name="T59" fmla="*/ 17 w 17"/>
              <a:gd name="T60" fmla="*/ 25 h 25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7" h="25">
                <a:moveTo>
                  <a:pt x="16" y="24"/>
                </a:moveTo>
                <a:lnTo>
                  <a:pt x="16" y="24"/>
                </a:lnTo>
                <a:lnTo>
                  <a:pt x="0" y="13"/>
                </a:lnTo>
                <a:lnTo>
                  <a:pt x="0" y="0"/>
                </a:lnTo>
                <a:lnTo>
                  <a:pt x="0" y="13"/>
                </a:lnTo>
                <a:lnTo>
                  <a:pt x="16" y="24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03" name="Freeform 214"/>
          <p:cNvSpPr>
            <a:spLocks/>
          </p:cNvSpPr>
          <p:nvPr/>
        </p:nvSpPr>
        <p:spPr bwMode="auto">
          <a:xfrm>
            <a:off x="7748588" y="3330575"/>
            <a:ext cx="57150" cy="26988"/>
          </a:xfrm>
          <a:custGeom>
            <a:avLst/>
            <a:gdLst>
              <a:gd name="T0" fmla="*/ 35 w 36"/>
              <a:gd name="T1" fmla="*/ 16 h 17"/>
              <a:gd name="T2" fmla="*/ 35 w 36"/>
              <a:gd name="T3" fmla="*/ 16 h 17"/>
              <a:gd name="T4" fmla="*/ 35 w 36"/>
              <a:gd name="T5" fmla="*/ 16 h 17"/>
              <a:gd name="T6" fmla="*/ 24 w 36"/>
              <a:gd name="T7" fmla="*/ 16 h 17"/>
              <a:gd name="T8" fmla="*/ 24 w 36"/>
              <a:gd name="T9" fmla="*/ 16 h 17"/>
              <a:gd name="T10" fmla="*/ 11 w 36"/>
              <a:gd name="T11" fmla="*/ 0 h 17"/>
              <a:gd name="T12" fmla="*/ 11 w 36"/>
              <a:gd name="T13" fmla="*/ 0 h 17"/>
              <a:gd name="T14" fmla="*/ 11 w 36"/>
              <a:gd name="T15" fmla="*/ 0 h 17"/>
              <a:gd name="T16" fmla="*/ 0 w 36"/>
              <a:gd name="T17" fmla="*/ 0 h 17"/>
              <a:gd name="T18" fmla="*/ 0 w 36"/>
              <a:gd name="T19" fmla="*/ 16 h 17"/>
              <a:gd name="T20" fmla="*/ 0 w 36"/>
              <a:gd name="T21" fmla="*/ 16 h 17"/>
              <a:gd name="T22" fmla="*/ 0 w 36"/>
              <a:gd name="T23" fmla="*/ 16 h 17"/>
              <a:gd name="T24" fmla="*/ 11 w 36"/>
              <a:gd name="T25" fmla="*/ 16 h 17"/>
              <a:gd name="T26" fmla="*/ 11 w 36"/>
              <a:gd name="T27" fmla="*/ 16 h 17"/>
              <a:gd name="T28" fmla="*/ 24 w 36"/>
              <a:gd name="T29" fmla="*/ 16 h 17"/>
              <a:gd name="T30" fmla="*/ 35 w 36"/>
              <a:gd name="T31" fmla="*/ 16 h 17"/>
              <a:gd name="T32" fmla="*/ 35 w 36"/>
              <a:gd name="T33" fmla="*/ 16 h 17"/>
              <a:gd name="T34" fmla="*/ 35 w 36"/>
              <a:gd name="T35" fmla="*/ 16 h 17"/>
              <a:gd name="T36" fmla="*/ 35 w 36"/>
              <a:gd name="T37" fmla="*/ 16 h 17"/>
              <a:gd name="T38" fmla="*/ 35 w 36"/>
              <a:gd name="T39" fmla="*/ 16 h 17"/>
              <a:gd name="T40" fmla="*/ 35 w 36"/>
              <a:gd name="T41" fmla="*/ 16 h 17"/>
              <a:gd name="T42" fmla="*/ 35 w 36"/>
              <a:gd name="T43" fmla="*/ 16 h 17"/>
              <a:gd name="T44" fmla="*/ 35 w 36"/>
              <a:gd name="T45" fmla="*/ 16 h 17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36"/>
              <a:gd name="T70" fmla="*/ 0 h 17"/>
              <a:gd name="T71" fmla="*/ 36 w 36"/>
              <a:gd name="T72" fmla="*/ 17 h 17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36" h="17">
                <a:moveTo>
                  <a:pt x="35" y="16"/>
                </a:moveTo>
                <a:lnTo>
                  <a:pt x="35" y="16"/>
                </a:lnTo>
                <a:lnTo>
                  <a:pt x="24" y="16"/>
                </a:lnTo>
                <a:lnTo>
                  <a:pt x="11" y="0"/>
                </a:lnTo>
                <a:lnTo>
                  <a:pt x="0" y="0"/>
                </a:lnTo>
                <a:lnTo>
                  <a:pt x="0" y="16"/>
                </a:lnTo>
                <a:lnTo>
                  <a:pt x="11" y="16"/>
                </a:lnTo>
                <a:lnTo>
                  <a:pt x="24" y="16"/>
                </a:lnTo>
                <a:lnTo>
                  <a:pt x="35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04" name="Freeform 215"/>
          <p:cNvSpPr>
            <a:spLocks/>
          </p:cNvSpPr>
          <p:nvPr/>
        </p:nvSpPr>
        <p:spPr bwMode="auto">
          <a:xfrm>
            <a:off x="8875713" y="3730625"/>
            <a:ext cx="58737" cy="269875"/>
          </a:xfrm>
          <a:custGeom>
            <a:avLst/>
            <a:gdLst>
              <a:gd name="T0" fmla="*/ 0 w 37"/>
              <a:gd name="T1" fmla="*/ 12 h 170"/>
              <a:gd name="T2" fmla="*/ 0 w 37"/>
              <a:gd name="T3" fmla="*/ 12 h 170"/>
              <a:gd name="T4" fmla="*/ 0 w 37"/>
              <a:gd name="T5" fmla="*/ 25 h 170"/>
              <a:gd name="T6" fmla="*/ 0 w 37"/>
              <a:gd name="T7" fmla="*/ 25 h 170"/>
              <a:gd name="T8" fmla="*/ 0 w 37"/>
              <a:gd name="T9" fmla="*/ 36 h 170"/>
              <a:gd name="T10" fmla="*/ 12 w 37"/>
              <a:gd name="T11" fmla="*/ 36 h 170"/>
              <a:gd name="T12" fmla="*/ 12 w 37"/>
              <a:gd name="T13" fmla="*/ 49 h 170"/>
              <a:gd name="T14" fmla="*/ 12 w 37"/>
              <a:gd name="T15" fmla="*/ 60 h 170"/>
              <a:gd name="T16" fmla="*/ 24 w 37"/>
              <a:gd name="T17" fmla="*/ 72 h 170"/>
              <a:gd name="T18" fmla="*/ 24 w 37"/>
              <a:gd name="T19" fmla="*/ 85 h 170"/>
              <a:gd name="T20" fmla="*/ 24 w 37"/>
              <a:gd name="T21" fmla="*/ 109 h 170"/>
              <a:gd name="T22" fmla="*/ 24 w 37"/>
              <a:gd name="T23" fmla="*/ 121 h 170"/>
              <a:gd name="T24" fmla="*/ 24 w 37"/>
              <a:gd name="T25" fmla="*/ 121 h 170"/>
              <a:gd name="T26" fmla="*/ 24 w 37"/>
              <a:gd name="T27" fmla="*/ 132 h 170"/>
              <a:gd name="T28" fmla="*/ 24 w 37"/>
              <a:gd name="T29" fmla="*/ 145 h 170"/>
              <a:gd name="T30" fmla="*/ 24 w 37"/>
              <a:gd name="T31" fmla="*/ 156 h 170"/>
              <a:gd name="T32" fmla="*/ 24 w 37"/>
              <a:gd name="T33" fmla="*/ 169 h 170"/>
              <a:gd name="T34" fmla="*/ 24 w 37"/>
              <a:gd name="T35" fmla="*/ 169 h 170"/>
              <a:gd name="T36" fmla="*/ 24 w 37"/>
              <a:gd name="T37" fmla="*/ 169 h 170"/>
              <a:gd name="T38" fmla="*/ 24 w 37"/>
              <a:gd name="T39" fmla="*/ 169 h 170"/>
              <a:gd name="T40" fmla="*/ 24 w 37"/>
              <a:gd name="T41" fmla="*/ 169 h 170"/>
              <a:gd name="T42" fmla="*/ 24 w 37"/>
              <a:gd name="T43" fmla="*/ 169 h 170"/>
              <a:gd name="T44" fmla="*/ 24 w 37"/>
              <a:gd name="T45" fmla="*/ 169 h 170"/>
              <a:gd name="T46" fmla="*/ 24 w 37"/>
              <a:gd name="T47" fmla="*/ 169 h 170"/>
              <a:gd name="T48" fmla="*/ 24 w 37"/>
              <a:gd name="T49" fmla="*/ 169 h 170"/>
              <a:gd name="T50" fmla="*/ 36 w 37"/>
              <a:gd name="T51" fmla="*/ 169 h 170"/>
              <a:gd name="T52" fmla="*/ 36 w 37"/>
              <a:gd name="T53" fmla="*/ 145 h 170"/>
              <a:gd name="T54" fmla="*/ 36 w 37"/>
              <a:gd name="T55" fmla="*/ 132 h 170"/>
              <a:gd name="T56" fmla="*/ 36 w 37"/>
              <a:gd name="T57" fmla="*/ 121 h 170"/>
              <a:gd name="T58" fmla="*/ 36 w 37"/>
              <a:gd name="T59" fmla="*/ 96 h 170"/>
              <a:gd name="T60" fmla="*/ 36 w 37"/>
              <a:gd name="T61" fmla="*/ 85 h 170"/>
              <a:gd name="T62" fmla="*/ 36 w 37"/>
              <a:gd name="T63" fmla="*/ 72 h 170"/>
              <a:gd name="T64" fmla="*/ 36 w 37"/>
              <a:gd name="T65" fmla="*/ 60 h 170"/>
              <a:gd name="T66" fmla="*/ 24 w 37"/>
              <a:gd name="T67" fmla="*/ 49 h 170"/>
              <a:gd name="T68" fmla="*/ 24 w 37"/>
              <a:gd name="T69" fmla="*/ 36 h 170"/>
              <a:gd name="T70" fmla="*/ 12 w 37"/>
              <a:gd name="T71" fmla="*/ 12 h 170"/>
              <a:gd name="T72" fmla="*/ 12 w 37"/>
              <a:gd name="T73" fmla="*/ 12 h 170"/>
              <a:gd name="T74" fmla="*/ 0 w 37"/>
              <a:gd name="T75" fmla="*/ 12 h 170"/>
              <a:gd name="T76" fmla="*/ 0 w 37"/>
              <a:gd name="T77" fmla="*/ 0 h 170"/>
              <a:gd name="T78" fmla="*/ 0 w 37"/>
              <a:gd name="T79" fmla="*/ 12 h 170"/>
              <a:gd name="T80" fmla="*/ 0 w 37"/>
              <a:gd name="T81" fmla="*/ 12 h 170"/>
              <a:gd name="T82" fmla="*/ 0 w 37"/>
              <a:gd name="T83" fmla="*/ 12 h 170"/>
              <a:gd name="T84" fmla="*/ 0 w 37"/>
              <a:gd name="T85" fmla="*/ 12 h 170"/>
              <a:gd name="T86" fmla="*/ 0 w 37"/>
              <a:gd name="T87" fmla="*/ 12 h 1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37"/>
              <a:gd name="T133" fmla="*/ 0 h 170"/>
              <a:gd name="T134" fmla="*/ 37 w 37"/>
              <a:gd name="T135" fmla="*/ 170 h 1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37" h="170">
                <a:moveTo>
                  <a:pt x="0" y="12"/>
                </a:moveTo>
                <a:lnTo>
                  <a:pt x="0" y="12"/>
                </a:lnTo>
                <a:lnTo>
                  <a:pt x="0" y="25"/>
                </a:lnTo>
                <a:lnTo>
                  <a:pt x="0" y="36"/>
                </a:lnTo>
                <a:lnTo>
                  <a:pt x="12" y="36"/>
                </a:lnTo>
                <a:lnTo>
                  <a:pt x="12" y="49"/>
                </a:lnTo>
                <a:lnTo>
                  <a:pt x="12" y="60"/>
                </a:lnTo>
                <a:lnTo>
                  <a:pt x="24" y="72"/>
                </a:lnTo>
                <a:lnTo>
                  <a:pt x="24" y="85"/>
                </a:lnTo>
                <a:lnTo>
                  <a:pt x="24" y="109"/>
                </a:lnTo>
                <a:lnTo>
                  <a:pt x="24" y="121"/>
                </a:lnTo>
                <a:lnTo>
                  <a:pt x="24" y="132"/>
                </a:lnTo>
                <a:lnTo>
                  <a:pt x="24" y="145"/>
                </a:lnTo>
                <a:lnTo>
                  <a:pt x="24" y="156"/>
                </a:lnTo>
                <a:lnTo>
                  <a:pt x="24" y="169"/>
                </a:lnTo>
                <a:lnTo>
                  <a:pt x="36" y="169"/>
                </a:lnTo>
                <a:lnTo>
                  <a:pt x="36" y="145"/>
                </a:lnTo>
                <a:lnTo>
                  <a:pt x="36" y="132"/>
                </a:lnTo>
                <a:lnTo>
                  <a:pt x="36" y="121"/>
                </a:lnTo>
                <a:lnTo>
                  <a:pt x="36" y="96"/>
                </a:lnTo>
                <a:lnTo>
                  <a:pt x="36" y="85"/>
                </a:lnTo>
                <a:lnTo>
                  <a:pt x="36" y="72"/>
                </a:lnTo>
                <a:lnTo>
                  <a:pt x="36" y="60"/>
                </a:lnTo>
                <a:lnTo>
                  <a:pt x="24" y="49"/>
                </a:lnTo>
                <a:lnTo>
                  <a:pt x="24" y="36"/>
                </a:lnTo>
                <a:lnTo>
                  <a:pt x="12" y="12"/>
                </a:lnTo>
                <a:lnTo>
                  <a:pt x="0" y="12"/>
                </a:lnTo>
                <a:lnTo>
                  <a:pt x="0" y="0"/>
                </a:lnTo>
                <a:lnTo>
                  <a:pt x="0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05" name="Freeform 216"/>
          <p:cNvSpPr>
            <a:spLocks/>
          </p:cNvSpPr>
          <p:nvPr/>
        </p:nvSpPr>
        <p:spPr bwMode="auto">
          <a:xfrm>
            <a:off x="8647113" y="4017963"/>
            <a:ext cx="153987" cy="39687"/>
          </a:xfrm>
          <a:custGeom>
            <a:avLst/>
            <a:gdLst>
              <a:gd name="T0" fmla="*/ 0 w 97"/>
              <a:gd name="T1" fmla="*/ 12 h 25"/>
              <a:gd name="T2" fmla="*/ 0 w 97"/>
              <a:gd name="T3" fmla="*/ 12 h 25"/>
              <a:gd name="T4" fmla="*/ 11 w 97"/>
              <a:gd name="T5" fmla="*/ 12 h 25"/>
              <a:gd name="T6" fmla="*/ 23 w 97"/>
              <a:gd name="T7" fmla="*/ 24 h 25"/>
              <a:gd name="T8" fmla="*/ 23 w 97"/>
              <a:gd name="T9" fmla="*/ 24 h 25"/>
              <a:gd name="T10" fmla="*/ 36 w 97"/>
              <a:gd name="T11" fmla="*/ 24 h 25"/>
              <a:gd name="T12" fmla="*/ 47 w 97"/>
              <a:gd name="T13" fmla="*/ 24 h 25"/>
              <a:gd name="T14" fmla="*/ 47 w 97"/>
              <a:gd name="T15" fmla="*/ 24 h 25"/>
              <a:gd name="T16" fmla="*/ 60 w 97"/>
              <a:gd name="T17" fmla="*/ 24 h 25"/>
              <a:gd name="T18" fmla="*/ 72 w 97"/>
              <a:gd name="T19" fmla="*/ 24 h 25"/>
              <a:gd name="T20" fmla="*/ 84 w 97"/>
              <a:gd name="T21" fmla="*/ 24 h 25"/>
              <a:gd name="T22" fmla="*/ 96 w 97"/>
              <a:gd name="T23" fmla="*/ 24 h 25"/>
              <a:gd name="T24" fmla="*/ 96 w 97"/>
              <a:gd name="T25" fmla="*/ 24 h 25"/>
              <a:gd name="T26" fmla="*/ 96 w 97"/>
              <a:gd name="T27" fmla="*/ 24 h 25"/>
              <a:gd name="T28" fmla="*/ 96 w 97"/>
              <a:gd name="T29" fmla="*/ 24 h 25"/>
              <a:gd name="T30" fmla="*/ 96 w 97"/>
              <a:gd name="T31" fmla="*/ 12 h 25"/>
              <a:gd name="T32" fmla="*/ 96 w 97"/>
              <a:gd name="T33" fmla="*/ 12 h 25"/>
              <a:gd name="T34" fmla="*/ 96 w 97"/>
              <a:gd name="T35" fmla="*/ 12 h 25"/>
              <a:gd name="T36" fmla="*/ 96 w 97"/>
              <a:gd name="T37" fmla="*/ 12 h 25"/>
              <a:gd name="T38" fmla="*/ 96 w 97"/>
              <a:gd name="T39" fmla="*/ 12 h 25"/>
              <a:gd name="T40" fmla="*/ 96 w 97"/>
              <a:gd name="T41" fmla="*/ 12 h 25"/>
              <a:gd name="T42" fmla="*/ 96 w 97"/>
              <a:gd name="T43" fmla="*/ 12 h 25"/>
              <a:gd name="T44" fmla="*/ 84 w 97"/>
              <a:gd name="T45" fmla="*/ 0 h 25"/>
              <a:gd name="T46" fmla="*/ 72 w 97"/>
              <a:gd name="T47" fmla="*/ 0 h 25"/>
              <a:gd name="T48" fmla="*/ 60 w 97"/>
              <a:gd name="T49" fmla="*/ 0 h 25"/>
              <a:gd name="T50" fmla="*/ 60 w 97"/>
              <a:gd name="T51" fmla="*/ 0 h 25"/>
              <a:gd name="T52" fmla="*/ 47 w 97"/>
              <a:gd name="T53" fmla="*/ 0 h 25"/>
              <a:gd name="T54" fmla="*/ 36 w 97"/>
              <a:gd name="T55" fmla="*/ 12 h 25"/>
              <a:gd name="T56" fmla="*/ 36 w 97"/>
              <a:gd name="T57" fmla="*/ 12 h 25"/>
              <a:gd name="T58" fmla="*/ 23 w 97"/>
              <a:gd name="T59" fmla="*/ 12 h 25"/>
              <a:gd name="T60" fmla="*/ 11 w 97"/>
              <a:gd name="T61" fmla="*/ 12 h 25"/>
              <a:gd name="T62" fmla="*/ 11 w 97"/>
              <a:gd name="T63" fmla="*/ 12 h 25"/>
              <a:gd name="T64" fmla="*/ 11 w 97"/>
              <a:gd name="T65" fmla="*/ 0 h 25"/>
              <a:gd name="T66" fmla="*/ 0 w 97"/>
              <a:gd name="T67" fmla="*/ 0 h 25"/>
              <a:gd name="T68" fmla="*/ 0 w 97"/>
              <a:gd name="T69" fmla="*/ 0 h 25"/>
              <a:gd name="T70" fmla="*/ 0 w 97"/>
              <a:gd name="T71" fmla="*/ 12 h 25"/>
              <a:gd name="T72" fmla="*/ 0 w 97"/>
              <a:gd name="T73" fmla="*/ 12 h 25"/>
              <a:gd name="T74" fmla="*/ 0 w 97"/>
              <a:gd name="T75" fmla="*/ 12 h 25"/>
              <a:gd name="T76" fmla="*/ 0 w 97"/>
              <a:gd name="T77" fmla="*/ 12 h 25"/>
              <a:gd name="T78" fmla="*/ 0 w 97"/>
              <a:gd name="T79" fmla="*/ 12 h 25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97"/>
              <a:gd name="T121" fmla="*/ 0 h 25"/>
              <a:gd name="T122" fmla="*/ 97 w 97"/>
              <a:gd name="T123" fmla="*/ 25 h 25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97" h="25">
                <a:moveTo>
                  <a:pt x="0" y="12"/>
                </a:moveTo>
                <a:lnTo>
                  <a:pt x="0" y="12"/>
                </a:lnTo>
                <a:lnTo>
                  <a:pt x="11" y="12"/>
                </a:lnTo>
                <a:lnTo>
                  <a:pt x="23" y="24"/>
                </a:lnTo>
                <a:lnTo>
                  <a:pt x="36" y="24"/>
                </a:lnTo>
                <a:lnTo>
                  <a:pt x="47" y="24"/>
                </a:lnTo>
                <a:lnTo>
                  <a:pt x="60" y="24"/>
                </a:lnTo>
                <a:lnTo>
                  <a:pt x="72" y="24"/>
                </a:lnTo>
                <a:lnTo>
                  <a:pt x="84" y="24"/>
                </a:lnTo>
                <a:lnTo>
                  <a:pt x="96" y="24"/>
                </a:lnTo>
                <a:lnTo>
                  <a:pt x="96" y="12"/>
                </a:lnTo>
                <a:lnTo>
                  <a:pt x="84" y="0"/>
                </a:lnTo>
                <a:lnTo>
                  <a:pt x="72" y="0"/>
                </a:lnTo>
                <a:lnTo>
                  <a:pt x="60" y="0"/>
                </a:lnTo>
                <a:lnTo>
                  <a:pt x="47" y="0"/>
                </a:lnTo>
                <a:lnTo>
                  <a:pt x="36" y="12"/>
                </a:lnTo>
                <a:lnTo>
                  <a:pt x="23" y="12"/>
                </a:lnTo>
                <a:lnTo>
                  <a:pt x="11" y="12"/>
                </a:lnTo>
                <a:lnTo>
                  <a:pt x="11" y="0"/>
                </a:lnTo>
                <a:lnTo>
                  <a:pt x="0" y="0"/>
                </a:lnTo>
                <a:lnTo>
                  <a:pt x="0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06" name="Freeform 217"/>
          <p:cNvSpPr>
            <a:spLocks/>
          </p:cNvSpPr>
          <p:nvPr/>
        </p:nvSpPr>
        <p:spPr bwMode="auto">
          <a:xfrm>
            <a:off x="8721725" y="4037013"/>
            <a:ext cx="136525" cy="96837"/>
          </a:xfrm>
          <a:custGeom>
            <a:avLst/>
            <a:gdLst>
              <a:gd name="T0" fmla="*/ 25 w 86"/>
              <a:gd name="T1" fmla="*/ 0 h 61"/>
              <a:gd name="T2" fmla="*/ 25 w 86"/>
              <a:gd name="T3" fmla="*/ 0 h 61"/>
              <a:gd name="T4" fmla="*/ 0 w 86"/>
              <a:gd name="T5" fmla="*/ 12 h 61"/>
              <a:gd name="T6" fmla="*/ 0 w 86"/>
              <a:gd name="T7" fmla="*/ 23 h 61"/>
              <a:gd name="T8" fmla="*/ 0 w 86"/>
              <a:gd name="T9" fmla="*/ 23 h 61"/>
              <a:gd name="T10" fmla="*/ 0 w 86"/>
              <a:gd name="T11" fmla="*/ 23 h 61"/>
              <a:gd name="T12" fmla="*/ 0 w 86"/>
              <a:gd name="T13" fmla="*/ 23 h 61"/>
              <a:gd name="T14" fmla="*/ 0 w 86"/>
              <a:gd name="T15" fmla="*/ 23 h 61"/>
              <a:gd name="T16" fmla="*/ 0 w 86"/>
              <a:gd name="T17" fmla="*/ 23 h 61"/>
              <a:gd name="T18" fmla="*/ 0 w 86"/>
              <a:gd name="T19" fmla="*/ 36 h 61"/>
              <a:gd name="T20" fmla="*/ 0 w 86"/>
              <a:gd name="T21" fmla="*/ 36 h 61"/>
              <a:gd name="T22" fmla="*/ 0 w 86"/>
              <a:gd name="T23" fmla="*/ 36 h 61"/>
              <a:gd name="T24" fmla="*/ 13 w 86"/>
              <a:gd name="T25" fmla="*/ 48 h 61"/>
              <a:gd name="T26" fmla="*/ 25 w 86"/>
              <a:gd name="T27" fmla="*/ 48 h 61"/>
              <a:gd name="T28" fmla="*/ 37 w 86"/>
              <a:gd name="T29" fmla="*/ 48 h 61"/>
              <a:gd name="T30" fmla="*/ 49 w 86"/>
              <a:gd name="T31" fmla="*/ 60 h 61"/>
              <a:gd name="T32" fmla="*/ 60 w 86"/>
              <a:gd name="T33" fmla="*/ 60 h 61"/>
              <a:gd name="T34" fmla="*/ 73 w 86"/>
              <a:gd name="T35" fmla="*/ 60 h 61"/>
              <a:gd name="T36" fmla="*/ 73 w 86"/>
              <a:gd name="T37" fmla="*/ 60 h 61"/>
              <a:gd name="T38" fmla="*/ 73 w 86"/>
              <a:gd name="T39" fmla="*/ 60 h 61"/>
              <a:gd name="T40" fmla="*/ 73 w 86"/>
              <a:gd name="T41" fmla="*/ 60 h 61"/>
              <a:gd name="T42" fmla="*/ 85 w 86"/>
              <a:gd name="T43" fmla="*/ 60 h 61"/>
              <a:gd name="T44" fmla="*/ 85 w 86"/>
              <a:gd name="T45" fmla="*/ 60 h 61"/>
              <a:gd name="T46" fmla="*/ 85 w 86"/>
              <a:gd name="T47" fmla="*/ 48 h 61"/>
              <a:gd name="T48" fmla="*/ 85 w 86"/>
              <a:gd name="T49" fmla="*/ 48 h 61"/>
              <a:gd name="T50" fmla="*/ 85 w 86"/>
              <a:gd name="T51" fmla="*/ 48 h 61"/>
              <a:gd name="T52" fmla="*/ 73 w 86"/>
              <a:gd name="T53" fmla="*/ 48 h 61"/>
              <a:gd name="T54" fmla="*/ 60 w 86"/>
              <a:gd name="T55" fmla="*/ 36 h 61"/>
              <a:gd name="T56" fmla="*/ 60 w 86"/>
              <a:gd name="T57" fmla="*/ 36 h 61"/>
              <a:gd name="T58" fmla="*/ 49 w 86"/>
              <a:gd name="T59" fmla="*/ 36 h 61"/>
              <a:gd name="T60" fmla="*/ 49 w 86"/>
              <a:gd name="T61" fmla="*/ 36 h 61"/>
              <a:gd name="T62" fmla="*/ 37 w 86"/>
              <a:gd name="T63" fmla="*/ 36 h 61"/>
              <a:gd name="T64" fmla="*/ 25 w 86"/>
              <a:gd name="T65" fmla="*/ 23 h 61"/>
              <a:gd name="T66" fmla="*/ 25 w 86"/>
              <a:gd name="T67" fmla="*/ 23 h 61"/>
              <a:gd name="T68" fmla="*/ 13 w 86"/>
              <a:gd name="T69" fmla="*/ 23 h 61"/>
              <a:gd name="T70" fmla="*/ 13 w 86"/>
              <a:gd name="T71" fmla="*/ 23 h 61"/>
              <a:gd name="T72" fmla="*/ 13 w 86"/>
              <a:gd name="T73" fmla="*/ 23 h 61"/>
              <a:gd name="T74" fmla="*/ 13 w 86"/>
              <a:gd name="T75" fmla="*/ 23 h 61"/>
              <a:gd name="T76" fmla="*/ 13 w 86"/>
              <a:gd name="T77" fmla="*/ 36 h 61"/>
              <a:gd name="T78" fmla="*/ 13 w 86"/>
              <a:gd name="T79" fmla="*/ 36 h 61"/>
              <a:gd name="T80" fmla="*/ 13 w 86"/>
              <a:gd name="T81" fmla="*/ 36 h 61"/>
              <a:gd name="T82" fmla="*/ 25 w 86"/>
              <a:gd name="T83" fmla="*/ 23 h 61"/>
              <a:gd name="T84" fmla="*/ 25 w 86"/>
              <a:gd name="T85" fmla="*/ 23 h 61"/>
              <a:gd name="T86" fmla="*/ 25 w 86"/>
              <a:gd name="T87" fmla="*/ 23 h 61"/>
              <a:gd name="T88" fmla="*/ 37 w 86"/>
              <a:gd name="T89" fmla="*/ 12 h 61"/>
              <a:gd name="T90" fmla="*/ 37 w 86"/>
              <a:gd name="T91" fmla="*/ 12 h 61"/>
              <a:gd name="T92" fmla="*/ 37 w 86"/>
              <a:gd name="T93" fmla="*/ 12 h 61"/>
              <a:gd name="T94" fmla="*/ 37 w 86"/>
              <a:gd name="T95" fmla="*/ 0 h 61"/>
              <a:gd name="T96" fmla="*/ 37 w 86"/>
              <a:gd name="T97" fmla="*/ 0 h 61"/>
              <a:gd name="T98" fmla="*/ 37 w 86"/>
              <a:gd name="T99" fmla="*/ 0 h 61"/>
              <a:gd name="T100" fmla="*/ 25 w 86"/>
              <a:gd name="T101" fmla="*/ 0 h 61"/>
              <a:gd name="T102" fmla="*/ 25 w 86"/>
              <a:gd name="T103" fmla="*/ 0 h 61"/>
              <a:gd name="T104" fmla="*/ 25 w 86"/>
              <a:gd name="T105" fmla="*/ 0 h 61"/>
              <a:gd name="T106" fmla="*/ 25 w 86"/>
              <a:gd name="T107" fmla="*/ 0 h 61"/>
              <a:gd name="T108" fmla="*/ 25 w 86"/>
              <a:gd name="T109" fmla="*/ 0 h 61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86"/>
              <a:gd name="T166" fmla="*/ 0 h 61"/>
              <a:gd name="T167" fmla="*/ 86 w 86"/>
              <a:gd name="T168" fmla="*/ 61 h 61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86" h="61">
                <a:moveTo>
                  <a:pt x="25" y="0"/>
                </a:moveTo>
                <a:lnTo>
                  <a:pt x="25" y="0"/>
                </a:lnTo>
                <a:lnTo>
                  <a:pt x="0" y="12"/>
                </a:lnTo>
                <a:lnTo>
                  <a:pt x="0" y="23"/>
                </a:lnTo>
                <a:lnTo>
                  <a:pt x="0" y="36"/>
                </a:lnTo>
                <a:lnTo>
                  <a:pt x="13" y="48"/>
                </a:lnTo>
                <a:lnTo>
                  <a:pt x="25" y="48"/>
                </a:lnTo>
                <a:lnTo>
                  <a:pt x="37" y="48"/>
                </a:lnTo>
                <a:lnTo>
                  <a:pt x="49" y="60"/>
                </a:lnTo>
                <a:lnTo>
                  <a:pt x="60" y="60"/>
                </a:lnTo>
                <a:lnTo>
                  <a:pt x="73" y="60"/>
                </a:lnTo>
                <a:lnTo>
                  <a:pt x="85" y="60"/>
                </a:lnTo>
                <a:lnTo>
                  <a:pt x="85" y="48"/>
                </a:lnTo>
                <a:lnTo>
                  <a:pt x="73" y="48"/>
                </a:lnTo>
                <a:lnTo>
                  <a:pt x="60" y="36"/>
                </a:lnTo>
                <a:lnTo>
                  <a:pt x="49" y="36"/>
                </a:lnTo>
                <a:lnTo>
                  <a:pt x="37" y="36"/>
                </a:lnTo>
                <a:lnTo>
                  <a:pt x="25" y="23"/>
                </a:lnTo>
                <a:lnTo>
                  <a:pt x="13" y="23"/>
                </a:lnTo>
                <a:lnTo>
                  <a:pt x="13" y="36"/>
                </a:lnTo>
                <a:lnTo>
                  <a:pt x="25" y="23"/>
                </a:lnTo>
                <a:lnTo>
                  <a:pt x="37" y="12"/>
                </a:lnTo>
                <a:lnTo>
                  <a:pt x="37" y="0"/>
                </a:lnTo>
                <a:lnTo>
                  <a:pt x="25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07" name="Freeform 218"/>
          <p:cNvSpPr>
            <a:spLocks/>
          </p:cNvSpPr>
          <p:nvPr/>
        </p:nvSpPr>
        <p:spPr bwMode="auto">
          <a:xfrm>
            <a:off x="8951913" y="3749675"/>
            <a:ext cx="77787" cy="134938"/>
          </a:xfrm>
          <a:custGeom>
            <a:avLst/>
            <a:gdLst>
              <a:gd name="T0" fmla="*/ 13 w 49"/>
              <a:gd name="T1" fmla="*/ 0 h 85"/>
              <a:gd name="T2" fmla="*/ 13 w 49"/>
              <a:gd name="T3" fmla="*/ 0 h 85"/>
              <a:gd name="T4" fmla="*/ 13 w 49"/>
              <a:gd name="T5" fmla="*/ 13 h 85"/>
              <a:gd name="T6" fmla="*/ 13 w 49"/>
              <a:gd name="T7" fmla="*/ 13 h 85"/>
              <a:gd name="T8" fmla="*/ 24 w 49"/>
              <a:gd name="T9" fmla="*/ 13 h 85"/>
              <a:gd name="T10" fmla="*/ 24 w 49"/>
              <a:gd name="T11" fmla="*/ 13 h 85"/>
              <a:gd name="T12" fmla="*/ 24 w 49"/>
              <a:gd name="T13" fmla="*/ 24 h 85"/>
              <a:gd name="T14" fmla="*/ 37 w 49"/>
              <a:gd name="T15" fmla="*/ 37 h 85"/>
              <a:gd name="T16" fmla="*/ 37 w 49"/>
              <a:gd name="T17" fmla="*/ 48 h 85"/>
              <a:gd name="T18" fmla="*/ 48 w 49"/>
              <a:gd name="T19" fmla="*/ 60 h 85"/>
              <a:gd name="T20" fmla="*/ 48 w 49"/>
              <a:gd name="T21" fmla="*/ 60 h 85"/>
              <a:gd name="T22" fmla="*/ 48 w 49"/>
              <a:gd name="T23" fmla="*/ 73 h 85"/>
              <a:gd name="T24" fmla="*/ 48 w 49"/>
              <a:gd name="T25" fmla="*/ 84 h 85"/>
              <a:gd name="T26" fmla="*/ 48 w 49"/>
              <a:gd name="T27" fmla="*/ 84 h 85"/>
              <a:gd name="T28" fmla="*/ 48 w 49"/>
              <a:gd name="T29" fmla="*/ 84 h 85"/>
              <a:gd name="T30" fmla="*/ 48 w 49"/>
              <a:gd name="T31" fmla="*/ 84 h 85"/>
              <a:gd name="T32" fmla="*/ 48 w 49"/>
              <a:gd name="T33" fmla="*/ 84 h 85"/>
              <a:gd name="T34" fmla="*/ 48 w 49"/>
              <a:gd name="T35" fmla="*/ 84 h 85"/>
              <a:gd name="T36" fmla="*/ 48 w 49"/>
              <a:gd name="T37" fmla="*/ 84 h 85"/>
              <a:gd name="T38" fmla="*/ 48 w 49"/>
              <a:gd name="T39" fmla="*/ 60 h 85"/>
              <a:gd name="T40" fmla="*/ 48 w 49"/>
              <a:gd name="T41" fmla="*/ 60 h 85"/>
              <a:gd name="T42" fmla="*/ 48 w 49"/>
              <a:gd name="T43" fmla="*/ 37 h 85"/>
              <a:gd name="T44" fmla="*/ 48 w 49"/>
              <a:gd name="T45" fmla="*/ 37 h 85"/>
              <a:gd name="T46" fmla="*/ 48 w 49"/>
              <a:gd name="T47" fmla="*/ 24 h 85"/>
              <a:gd name="T48" fmla="*/ 48 w 49"/>
              <a:gd name="T49" fmla="*/ 13 h 85"/>
              <a:gd name="T50" fmla="*/ 48 w 49"/>
              <a:gd name="T51" fmla="*/ 13 h 85"/>
              <a:gd name="T52" fmla="*/ 37 w 49"/>
              <a:gd name="T53" fmla="*/ 13 h 85"/>
              <a:gd name="T54" fmla="*/ 37 w 49"/>
              <a:gd name="T55" fmla="*/ 13 h 85"/>
              <a:gd name="T56" fmla="*/ 13 w 49"/>
              <a:gd name="T57" fmla="*/ 0 h 85"/>
              <a:gd name="T58" fmla="*/ 13 w 49"/>
              <a:gd name="T59" fmla="*/ 0 h 85"/>
              <a:gd name="T60" fmla="*/ 13 w 49"/>
              <a:gd name="T61" fmla="*/ 0 h 85"/>
              <a:gd name="T62" fmla="*/ 13 w 49"/>
              <a:gd name="T63" fmla="*/ 0 h 85"/>
              <a:gd name="T64" fmla="*/ 0 w 49"/>
              <a:gd name="T65" fmla="*/ 0 h 85"/>
              <a:gd name="T66" fmla="*/ 13 w 49"/>
              <a:gd name="T67" fmla="*/ 0 h 85"/>
              <a:gd name="T68" fmla="*/ 13 w 49"/>
              <a:gd name="T69" fmla="*/ 0 h 8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49"/>
              <a:gd name="T106" fmla="*/ 0 h 85"/>
              <a:gd name="T107" fmla="*/ 49 w 49"/>
              <a:gd name="T108" fmla="*/ 85 h 85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49" h="85">
                <a:moveTo>
                  <a:pt x="13" y="0"/>
                </a:moveTo>
                <a:lnTo>
                  <a:pt x="13" y="0"/>
                </a:lnTo>
                <a:lnTo>
                  <a:pt x="13" y="13"/>
                </a:lnTo>
                <a:lnTo>
                  <a:pt x="24" y="13"/>
                </a:lnTo>
                <a:lnTo>
                  <a:pt x="24" y="24"/>
                </a:lnTo>
                <a:lnTo>
                  <a:pt x="37" y="37"/>
                </a:lnTo>
                <a:lnTo>
                  <a:pt x="37" y="48"/>
                </a:lnTo>
                <a:lnTo>
                  <a:pt x="48" y="60"/>
                </a:lnTo>
                <a:lnTo>
                  <a:pt x="48" y="73"/>
                </a:lnTo>
                <a:lnTo>
                  <a:pt x="48" y="84"/>
                </a:lnTo>
                <a:lnTo>
                  <a:pt x="48" y="60"/>
                </a:lnTo>
                <a:lnTo>
                  <a:pt x="48" y="37"/>
                </a:lnTo>
                <a:lnTo>
                  <a:pt x="48" y="24"/>
                </a:lnTo>
                <a:lnTo>
                  <a:pt x="48" y="13"/>
                </a:lnTo>
                <a:lnTo>
                  <a:pt x="37" y="13"/>
                </a:lnTo>
                <a:lnTo>
                  <a:pt x="13" y="0"/>
                </a:lnTo>
                <a:lnTo>
                  <a:pt x="0" y="0"/>
                </a:lnTo>
                <a:lnTo>
                  <a:pt x="13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08" name="Freeform 219"/>
          <p:cNvSpPr>
            <a:spLocks/>
          </p:cNvSpPr>
          <p:nvPr/>
        </p:nvSpPr>
        <p:spPr bwMode="auto">
          <a:xfrm>
            <a:off x="8704263" y="4113213"/>
            <a:ext cx="77787" cy="115887"/>
          </a:xfrm>
          <a:custGeom>
            <a:avLst/>
            <a:gdLst>
              <a:gd name="T0" fmla="*/ 36 w 49"/>
              <a:gd name="T1" fmla="*/ 0 h 73"/>
              <a:gd name="T2" fmla="*/ 36 w 49"/>
              <a:gd name="T3" fmla="*/ 0 h 73"/>
              <a:gd name="T4" fmla="*/ 36 w 49"/>
              <a:gd name="T5" fmla="*/ 24 h 73"/>
              <a:gd name="T6" fmla="*/ 24 w 49"/>
              <a:gd name="T7" fmla="*/ 24 h 73"/>
              <a:gd name="T8" fmla="*/ 24 w 49"/>
              <a:gd name="T9" fmla="*/ 24 h 73"/>
              <a:gd name="T10" fmla="*/ 11 w 49"/>
              <a:gd name="T11" fmla="*/ 24 h 73"/>
              <a:gd name="T12" fmla="*/ 11 w 49"/>
              <a:gd name="T13" fmla="*/ 36 h 73"/>
              <a:gd name="T14" fmla="*/ 11 w 49"/>
              <a:gd name="T15" fmla="*/ 36 h 73"/>
              <a:gd name="T16" fmla="*/ 11 w 49"/>
              <a:gd name="T17" fmla="*/ 36 h 73"/>
              <a:gd name="T18" fmla="*/ 11 w 49"/>
              <a:gd name="T19" fmla="*/ 48 h 73"/>
              <a:gd name="T20" fmla="*/ 0 w 49"/>
              <a:gd name="T21" fmla="*/ 48 h 73"/>
              <a:gd name="T22" fmla="*/ 0 w 49"/>
              <a:gd name="T23" fmla="*/ 60 h 73"/>
              <a:gd name="T24" fmla="*/ 0 w 49"/>
              <a:gd name="T25" fmla="*/ 60 h 73"/>
              <a:gd name="T26" fmla="*/ 0 w 49"/>
              <a:gd name="T27" fmla="*/ 60 h 73"/>
              <a:gd name="T28" fmla="*/ 11 w 49"/>
              <a:gd name="T29" fmla="*/ 60 h 73"/>
              <a:gd name="T30" fmla="*/ 11 w 49"/>
              <a:gd name="T31" fmla="*/ 60 h 73"/>
              <a:gd name="T32" fmla="*/ 0 w 49"/>
              <a:gd name="T33" fmla="*/ 72 h 73"/>
              <a:gd name="T34" fmla="*/ 0 w 49"/>
              <a:gd name="T35" fmla="*/ 72 h 73"/>
              <a:gd name="T36" fmla="*/ 11 w 49"/>
              <a:gd name="T37" fmla="*/ 72 h 73"/>
              <a:gd name="T38" fmla="*/ 11 w 49"/>
              <a:gd name="T39" fmla="*/ 72 h 73"/>
              <a:gd name="T40" fmla="*/ 11 w 49"/>
              <a:gd name="T41" fmla="*/ 72 h 73"/>
              <a:gd name="T42" fmla="*/ 11 w 49"/>
              <a:gd name="T43" fmla="*/ 72 h 73"/>
              <a:gd name="T44" fmla="*/ 11 w 49"/>
              <a:gd name="T45" fmla="*/ 72 h 73"/>
              <a:gd name="T46" fmla="*/ 11 w 49"/>
              <a:gd name="T47" fmla="*/ 72 h 73"/>
              <a:gd name="T48" fmla="*/ 11 w 49"/>
              <a:gd name="T49" fmla="*/ 72 h 73"/>
              <a:gd name="T50" fmla="*/ 11 w 49"/>
              <a:gd name="T51" fmla="*/ 60 h 73"/>
              <a:gd name="T52" fmla="*/ 11 w 49"/>
              <a:gd name="T53" fmla="*/ 60 h 73"/>
              <a:gd name="T54" fmla="*/ 11 w 49"/>
              <a:gd name="T55" fmla="*/ 60 h 73"/>
              <a:gd name="T56" fmla="*/ 11 w 49"/>
              <a:gd name="T57" fmla="*/ 60 h 73"/>
              <a:gd name="T58" fmla="*/ 11 w 49"/>
              <a:gd name="T59" fmla="*/ 60 h 73"/>
              <a:gd name="T60" fmla="*/ 11 w 49"/>
              <a:gd name="T61" fmla="*/ 60 h 73"/>
              <a:gd name="T62" fmla="*/ 11 w 49"/>
              <a:gd name="T63" fmla="*/ 48 h 73"/>
              <a:gd name="T64" fmla="*/ 11 w 49"/>
              <a:gd name="T65" fmla="*/ 48 h 73"/>
              <a:gd name="T66" fmla="*/ 11 w 49"/>
              <a:gd name="T67" fmla="*/ 48 h 73"/>
              <a:gd name="T68" fmla="*/ 24 w 49"/>
              <a:gd name="T69" fmla="*/ 48 h 73"/>
              <a:gd name="T70" fmla="*/ 24 w 49"/>
              <a:gd name="T71" fmla="*/ 36 h 73"/>
              <a:gd name="T72" fmla="*/ 36 w 49"/>
              <a:gd name="T73" fmla="*/ 24 h 73"/>
              <a:gd name="T74" fmla="*/ 36 w 49"/>
              <a:gd name="T75" fmla="*/ 24 h 73"/>
              <a:gd name="T76" fmla="*/ 48 w 49"/>
              <a:gd name="T77" fmla="*/ 12 h 73"/>
              <a:gd name="T78" fmla="*/ 48 w 49"/>
              <a:gd name="T79" fmla="*/ 12 h 73"/>
              <a:gd name="T80" fmla="*/ 48 w 49"/>
              <a:gd name="T81" fmla="*/ 0 h 73"/>
              <a:gd name="T82" fmla="*/ 48 w 49"/>
              <a:gd name="T83" fmla="*/ 0 h 73"/>
              <a:gd name="T84" fmla="*/ 48 w 49"/>
              <a:gd name="T85" fmla="*/ 0 h 73"/>
              <a:gd name="T86" fmla="*/ 48 w 49"/>
              <a:gd name="T87" fmla="*/ 0 h 73"/>
              <a:gd name="T88" fmla="*/ 48 w 49"/>
              <a:gd name="T89" fmla="*/ 0 h 73"/>
              <a:gd name="T90" fmla="*/ 36 w 49"/>
              <a:gd name="T91" fmla="*/ 0 h 73"/>
              <a:gd name="T92" fmla="*/ 36 w 49"/>
              <a:gd name="T93" fmla="*/ 0 h 73"/>
              <a:gd name="T94" fmla="*/ 36 w 49"/>
              <a:gd name="T95" fmla="*/ 0 h 73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49"/>
              <a:gd name="T145" fmla="*/ 0 h 73"/>
              <a:gd name="T146" fmla="*/ 49 w 49"/>
              <a:gd name="T147" fmla="*/ 73 h 73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49" h="73">
                <a:moveTo>
                  <a:pt x="36" y="0"/>
                </a:moveTo>
                <a:lnTo>
                  <a:pt x="36" y="0"/>
                </a:lnTo>
                <a:lnTo>
                  <a:pt x="36" y="24"/>
                </a:lnTo>
                <a:lnTo>
                  <a:pt x="24" y="24"/>
                </a:lnTo>
                <a:lnTo>
                  <a:pt x="11" y="24"/>
                </a:lnTo>
                <a:lnTo>
                  <a:pt x="11" y="36"/>
                </a:lnTo>
                <a:lnTo>
                  <a:pt x="11" y="48"/>
                </a:lnTo>
                <a:lnTo>
                  <a:pt x="0" y="48"/>
                </a:lnTo>
                <a:lnTo>
                  <a:pt x="0" y="60"/>
                </a:lnTo>
                <a:lnTo>
                  <a:pt x="11" y="60"/>
                </a:lnTo>
                <a:lnTo>
                  <a:pt x="0" y="72"/>
                </a:lnTo>
                <a:lnTo>
                  <a:pt x="11" y="72"/>
                </a:lnTo>
                <a:lnTo>
                  <a:pt x="11" y="60"/>
                </a:lnTo>
                <a:lnTo>
                  <a:pt x="11" y="48"/>
                </a:lnTo>
                <a:lnTo>
                  <a:pt x="24" y="48"/>
                </a:lnTo>
                <a:lnTo>
                  <a:pt x="24" y="36"/>
                </a:lnTo>
                <a:lnTo>
                  <a:pt x="36" y="24"/>
                </a:lnTo>
                <a:lnTo>
                  <a:pt x="48" y="12"/>
                </a:lnTo>
                <a:lnTo>
                  <a:pt x="48" y="0"/>
                </a:lnTo>
                <a:lnTo>
                  <a:pt x="36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09" name="Freeform 220"/>
          <p:cNvSpPr>
            <a:spLocks/>
          </p:cNvSpPr>
          <p:nvPr/>
        </p:nvSpPr>
        <p:spPr bwMode="auto">
          <a:xfrm>
            <a:off x="8551863" y="3692525"/>
            <a:ext cx="38100" cy="58738"/>
          </a:xfrm>
          <a:custGeom>
            <a:avLst/>
            <a:gdLst>
              <a:gd name="T0" fmla="*/ 0 w 24"/>
              <a:gd name="T1" fmla="*/ 0 h 37"/>
              <a:gd name="T2" fmla="*/ 0 w 24"/>
              <a:gd name="T3" fmla="*/ 0 h 37"/>
              <a:gd name="T4" fmla="*/ 11 w 24"/>
              <a:gd name="T5" fmla="*/ 12 h 37"/>
              <a:gd name="T6" fmla="*/ 11 w 24"/>
              <a:gd name="T7" fmla="*/ 24 h 37"/>
              <a:gd name="T8" fmla="*/ 11 w 24"/>
              <a:gd name="T9" fmla="*/ 24 h 37"/>
              <a:gd name="T10" fmla="*/ 11 w 24"/>
              <a:gd name="T11" fmla="*/ 24 h 37"/>
              <a:gd name="T12" fmla="*/ 11 w 24"/>
              <a:gd name="T13" fmla="*/ 36 h 37"/>
              <a:gd name="T14" fmla="*/ 11 w 24"/>
              <a:gd name="T15" fmla="*/ 36 h 37"/>
              <a:gd name="T16" fmla="*/ 11 w 24"/>
              <a:gd name="T17" fmla="*/ 36 h 37"/>
              <a:gd name="T18" fmla="*/ 11 w 24"/>
              <a:gd name="T19" fmla="*/ 36 h 37"/>
              <a:gd name="T20" fmla="*/ 11 w 24"/>
              <a:gd name="T21" fmla="*/ 24 h 37"/>
              <a:gd name="T22" fmla="*/ 23 w 24"/>
              <a:gd name="T23" fmla="*/ 24 h 37"/>
              <a:gd name="T24" fmla="*/ 23 w 24"/>
              <a:gd name="T25" fmla="*/ 24 h 37"/>
              <a:gd name="T26" fmla="*/ 23 w 24"/>
              <a:gd name="T27" fmla="*/ 24 h 37"/>
              <a:gd name="T28" fmla="*/ 23 w 24"/>
              <a:gd name="T29" fmla="*/ 12 h 37"/>
              <a:gd name="T30" fmla="*/ 11 w 24"/>
              <a:gd name="T31" fmla="*/ 0 h 37"/>
              <a:gd name="T32" fmla="*/ 11 w 24"/>
              <a:gd name="T33" fmla="*/ 0 h 37"/>
              <a:gd name="T34" fmla="*/ 11 w 24"/>
              <a:gd name="T35" fmla="*/ 0 h 37"/>
              <a:gd name="T36" fmla="*/ 11 w 24"/>
              <a:gd name="T37" fmla="*/ 0 h 37"/>
              <a:gd name="T38" fmla="*/ 11 w 24"/>
              <a:gd name="T39" fmla="*/ 0 h 37"/>
              <a:gd name="T40" fmla="*/ 0 w 24"/>
              <a:gd name="T41" fmla="*/ 0 h 37"/>
              <a:gd name="T42" fmla="*/ 0 w 24"/>
              <a:gd name="T43" fmla="*/ 0 h 37"/>
              <a:gd name="T44" fmla="*/ 0 w 24"/>
              <a:gd name="T45" fmla="*/ 0 h 37"/>
              <a:gd name="T46" fmla="*/ 0 w 24"/>
              <a:gd name="T47" fmla="*/ 0 h 37"/>
              <a:gd name="T48" fmla="*/ 0 w 24"/>
              <a:gd name="T49" fmla="*/ 0 h 37"/>
              <a:gd name="T50" fmla="*/ 0 w 24"/>
              <a:gd name="T51" fmla="*/ 0 h 3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24"/>
              <a:gd name="T79" fmla="*/ 0 h 37"/>
              <a:gd name="T80" fmla="*/ 24 w 24"/>
              <a:gd name="T81" fmla="*/ 37 h 37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24" h="37">
                <a:moveTo>
                  <a:pt x="0" y="0"/>
                </a:moveTo>
                <a:lnTo>
                  <a:pt x="0" y="0"/>
                </a:lnTo>
                <a:lnTo>
                  <a:pt x="11" y="12"/>
                </a:lnTo>
                <a:lnTo>
                  <a:pt x="11" y="24"/>
                </a:lnTo>
                <a:lnTo>
                  <a:pt x="11" y="36"/>
                </a:lnTo>
                <a:lnTo>
                  <a:pt x="11" y="24"/>
                </a:lnTo>
                <a:lnTo>
                  <a:pt x="23" y="24"/>
                </a:lnTo>
                <a:lnTo>
                  <a:pt x="23" y="12"/>
                </a:lnTo>
                <a:lnTo>
                  <a:pt x="11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10" name="Freeform 221"/>
          <p:cNvSpPr>
            <a:spLocks/>
          </p:cNvSpPr>
          <p:nvPr/>
        </p:nvSpPr>
        <p:spPr bwMode="auto">
          <a:xfrm>
            <a:off x="3810000" y="560388"/>
            <a:ext cx="1416050" cy="1473200"/>
          </a:xfrm>
          <a:custGeom>
            <a:avLst/>
            <a:gdLst>
              <a:gd name="T0" fmla="*/ 373 w 892"/>
              <a:gd name="T1" fmla="*/ 24 h 928"/>
              <a:gd name="T2" fmla="*/ 422 w 892"/>
              <a:gd name="T3" fmla="*/ 12 h 928"/>
              <a:gd name="T4" fmla="*/ 446 w 892"/>
              <a:gd name="T5" fmla="*/ 12 h 928"/>
              <a:gd name="T6" fmla="*/ 482 w 892"/>
              <a:gd name="T7" fmla="*/ 24 h 928"/>
              <a:gd name="T8" fmla="*/ 506 w 892"/>
              <a:gd name="T9" fmla="*/ 36 h 928"/>
              <a:gd name="T10" fmla="*/ 531 w 892"/>
              <a:gd name="T11" fmla="*/ 72 h 928"/>
              <a:gd name="T12" fmla="*/ 566 w 892"/>
              <a:gd name="T13" fmla="*/ 107 h 928"/>
              <a:gd name="T14" fmla="*/ 602 w 892"/>
              <a:gd name="T15" fmla="*/ 144 h 928"/>
              <a:gd name="T16" fmla="*/ 627 w 892"/>
              <a:gd name="T17" fmla="*/ 169 h 928"/>
              <a:gd name="T18" fmla="*/ 651 w 892"/>
              <a:gd name="T19" fmla="*/ 192 h 928"/>
              <a:gd name="T20" fmla="*/ 698 w 892"/>
              <a:gd name="T21" fmla="*/ 229 h 928"/>
              <a:gd name="T22" fmla="*/ 722 w 892"/>
              <a:gd name="T23" fmla="*/ 252 h 928"/>
              <a:gd name="T24" fmla="*/ 758 w 892"/>
              <a:gd name="T25" fmla="*/ 289 h 928"/>
              <a:gd name="T26" fmla="*/ 771 w 892"/>
              <a:gd name="T27" fmla="*/ 300 h 928"/>
              <a:gd name="T28" fmla="*/ 807 w 892"/>
              <a:gd name="T29" fmla="*/ 313 h 928"/>
              <a:gd name="T30" fmla="*/ 831 w 892"/>
              <a:gd name="T31" fmla="*/ 336 h 928"/>
              <a:gd name="T32" fmla="*/ 867 w 892"/>
              <a:gd name="T33" fmla="*/ 360 h 928"/>
              <a:gd name="T34" fmla="*/ 880 w 892"/>
              <a:gd name="T35" fmla="*/ 409 h 928"/>
              <a:gd name="T36" fmla="*/ 891 w 892"/>
              <a:gd name="T37" fmla="*/ 458 h 928"/>
              <a:gd name="T38" fmla="*/ 880 w 892"/>
              <a:gd name="T39" fmla="*/ 518 h 928"/>
              <a:gd name="T40" fmla="*/ 855 w 892"/>
              <a:gd name="T41" fmla="*/ 625 h 928"/>
              <a:gd name="T42" fmla="*/ 820 w 892"/>
              <a:gd name="T43" fmla="*/ 674 h 928"/>
              <a:gd name="T44" fmla="*/ 783 w 892"/>
              <a:gd name="T45" fmla="*/ 722 h 928"/>
              <a:gd name="T46" fmla="*/ 711 w 892"/>
              <a:gd name="T47" fmla="*/ 806 h 928"/>
              <a:gd name="T48" fmla="*/ 651 w 892"/>
              <a:gd name="T49" fmla="*/ 854 h 928"/>
              <a:gd name="T50" fmla="*/ 591 w 892"/>
              <a:gd name="T51" fmla="*/ 891 h 928"/>
              <a:gd name="T52" fmla="*/ 506 w 892"/>
              <a:gd name="T53" fmla="*/ 914 h 928"/>
              <a:gd name="T54" fmla="*/ 433 w 892"/>
              <a:gd name="T55" fmla="*/ 927 h 928"/>
              <a:gd name="T56" fmla="*/ 362 w 892"/>
              <a:gd name="T57" fmla="*/ 927 h 928"/>
              <a:gd name="T58" fmla="*/ 302 w 892"/>
              <a:gd name="T59" fmla="*/ 914 h 928"/>
              <a:gd name="T60" fmla="*/ 289 w 892"/>
              <a:gd name="T61" fmla="*/ 914 h 928"/>
              <a:gd name="T62" fmla="*/ 289 w 892"/>
              <a:gd name="T63" fmla="*/ 891 h 928"/>
              <a:gd name="T64" fmla="*/ 302 w 892"/>
              <a:gd name="T65" fmla="*/ 866 h 928"/>
              <a:gd name="T66" fmla="*/ 289 w 892"/>
              <a:gd name="T67" fmla="*/ 854 h 928"/>
              <a:gd name="T68" fmla="*/ 277 w 892"/>
              <a:gd name="T69" fmla="*/ 806 h 928"/>
              <a:gd name="T70" fmla="*/ 253 w 892"/>
              <a:gd name="T71" fmla="*/ 782 h 928"/>
              <a:gd name="T72" fmla="*/ 217 w 892"/>
              <a:gd name="T73" fmla="*/ 769 h 928"/>
              <a:gd name="T74" fmla="*/ 145 w 892"/>
              <a:gd name="T75" fmla="*/ 746 h 928"/>
              <a:gd name="T76" fmla="*/ 97 w 892"/>
              <a:gd name="T77" fmla="*/ 709 h 928"/>
              <a:gd name="T78" fmla="*/ 36 w 892"/>
              <a:gd name="T79" fmla="*/ 662 h 928"/>
              <a:gd name="T80" fmla="*/ 0 w 892"/>
              <a:gd name="T81" fmla="*/ 625 h 928"/>
              <a:gd name="T82" fmla="*/ 0 w 892"/>
              <a:gd name="T83" fmla="*/ 589 h 928"/>
              <a:gd name="T84" fmla="*/ 13 w 892"/>
              <a:gd name="T85" fmla="*/ 541 h 928"/>
              <a:gd name="T86" fmla="*/ 73 w 892"/>
              <a:gd name="T87" fmla="*/ 493 h 928"/>
              <a:gd name="T88" fmla="*/ 109 w 892"/>
              <a:gd name="T89" fmla="*/ 481 h 928"/>
              <a:gd name="T90" fmla="*/ 120 w 892"/>
              <a:gd name="T91" fmla="*/ 445 h 928"/>
              <a:gd name="T92" fmla="*/ 145 w 892"/>
              <a:gd name="T93" fmla="*/ 409 h 928"/>
              <a:gd name="T94" fmla="*/ 169 w 892"/>
              <a:gd name="T95" fmla="*/ 313 h 928"/>
              <a:gd name="T96" fmla="*/ 180 w 892"/>
              <a:gd name="T97" fmla="*/ 276 h 928"/>
              <a:gd name="T98" fmla="*/ 180 w 892"/>
              <a:gd name="T99" fmla="*/ 240 h 928"/>
              <a:gd name="T100" fmla="*/ 169 w 892"/>
              <a:gd name="T101" fmla="*/ 216 h 928"/>
              <a:gd name="T102" fmla="*/ 169 w 892"/>
              <a:gd name="T103" fmla="*/ 180 h 928"/>
              <a:gd name="T104" fmla="*/ 193 w 892"/>
              <a:gd name="T105" fmla="*/ 144 h 928"/>
              <a:gd name="T106" fmla="*/ 217 w 892"/>
              <a:gd name="T107" fmla="*/ 96 h 928"/>
              <a:gd name="T108" fmla="*/ 242 w 892"/>
              <a:gd name="T109" fmla="*/ 60 h 928"/>
              <a:gd name="T110" fmla="*/ 277 w 892"/>
              <a:gd name="T111" fmla="*/ 24 h 928"/>
              <a:gd name="T112" fmla="*/ 289 w 892"/>
              <a:gd name="T113" fmla="*/ 0 h 928"/>
              <a:gd name="T114" fmla="*/ 325 w 892"/>
              <a:gd name="T115" fmla="*/ 0 h 928"/>
              <a:gd name="T116" fmla="*/ 349 w 892"/>
              <a:gd name="T117" fmla="*/ 12 h 92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892"/>
              <a:gd name="T178" fmla="*/ 0 h 928"/>
              <a:gd name="T179" fmla="*/ 892 w 892"/>
              <a:gd name="T180" fmla="*/ 928 h 928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892" h="928">
                <a:moveTo>
                  <a:pt x="373" y="36"/>
                </a:moveTo>
                <a:lnTo>
                  <a:pt x="373" y="36"/>
                </a:lnTo>
                <a:lnTo>
                  <a:pt x="373" y="24"/>
                </a:lnTo>
                <a:lnTo>
                  <a:pt x="386" y="24"/>
                </a:lnTo>
                <a:lnTo>
                  <a:pt x="409" y="24"/>
                </a:lnTo>
                <a:lnTo>
                  <a:pt x="422" y="12"/>
                </a:lnTo>
                <a:lnTo>
                  <a:pt x="433" y="12"/>
                </a:lnTo>
                <a:lnTo>
                  <a:pt x="446" y="12"/>
                </a:lnTo>
                <a:lnTo>
                  <a:pt x="458" y="12"/>
                </a:lnTo>
                <a:lnTo>
                  <a:pt x="469" y="12"/>
                </a:lnTo>
                <a:lnTo>
                  <a:pt x="482" y="12"/>
                </a:lnTo>
                <a:lnTo>
                  <a:pt x="482" y="24"/>
                </a:lnTo>
                <a:lnTo>
                  <a:pt x="494" y="24"/>
                </a:lnTo>
                <a:lnTo>
                  <a:pt x="506" y="36"/>
                </a:lnTo>
                <a:lnTo>
                  <a:pt x="518" y="47"/>
                </a:lnTo>
                <a:lnTo>
                  <a:pt x="531" y="47"/>
                </a:lnTo>
                <a:lnTo>
                  <a:pt x="531" y="60"/>
                </a:lnTo>
                <a:lnTo>
                  <a:pt x="531" y="72"/>
                </a:lnTo>
                <a:lnTo>
                  <a:pt x="542" y="84"/>
                </a:lnTo>
                <a:lnTo>
                  <a:pt x="554" y="96"/>
                </a:lnTo>
                <a:lnTo>
                  <a:pt x="566" y="107"/>
                </a:lnTo>
                <a:lnTo>
                  <a:pt x="578" y="120"/>
                </a:lnTo>
                <a:lnTo>
                  <a:pt x="591" y="132"/>
                </a:lnTo>
                <a:lnTo>
                  <a:pt x="602" y="144"/>
                </a:lnTo>
                <a:lnTo>
                  <a:pt x="614" y="144"/>
                </a:lnTo>
                <a:lnTo>
                  <a:pt x="627" y="144"/>
                </a:lnTo>
                <a:lnTo>
                  <a:pt x="627" y="156"/>
                </a:lnTo>
                <a:lnTo>
                  <a:pt x="627" y="169"/>
                </a:lnTo>
                <a:lnTo>
                  <a:pt x="638" y="180"/>
                </a:lnTo>
                <a:lnTo>
                  <a:pt x="651" y="192"/>
                </a:lnTo>
                <a:lnTo>
                  <a:pt x="675" y="192"/>
                </a:lnTo>
                <a:lnTo>
                  <a:pt x="675" y="205"/>
                </a:lnTo>
                <a:lnTo>
                  <a:pt x="687" y="216"/>
                </a:lnTo>
                <a:lnTo>
                  <a:pt x="698" y="229"/>
                </a:lnTo>
                <a:lnTo>
                  <a:pt x="711" y="240"/>
                </a:lnTo>
                <a:lnTo>
                  <a:pt x="722" y="240"/>
                </a:lnTo>
                <a:lnTo>
                  <a:pt x="722" y="252"/>
                </a:lnTo>
                <a:lnTo>
                  <a:pt x="735" y="265"/>
                </a:lnTo>
                <a:lnTo>
                  <a:pt x="735" y="289"/>
                </a:lnTo>
                <a:lnTo>
                  <a:pt x="747" y="289"/>
                </a:lnTo>
                <a:lnTo>
                  <a:pt x="758" y="289"/>
                </a:lnTo>
                <a:lnTo>
                  <a:pt x="771" y="300"/>
                </a:lnTo>
                <a:lnTo>
                  <a:pt x="783" y="300"/>
                </a:lnTo>
                <a:lnTo>
                  <a:pt x="795" y="300"/>
                </a:lnTo>
                <a:lnTo>
                  <a:pt x="807" y="300"/>
                </a:lnTo>
                <a:lnTo>
                  <a:pt x="807" y="313"/>
                </a:lnTo>
                <a:lnTo>
                  <a:pt x="820" y="313"/>
                </a:lnTo>
                <a:lnTo>
                  <a:pt x="820" y="325"/>
                </a:lnTo>
                <a:lnTo>
                  <a:pt x="831" y="325"/>
                </a:lnTo>
                <a:lnTo>
                  <a:pt x="831" y="336"/>
                </a:lnTo>
                <a:lnTo>
                  <a:pt x="843" y="336"/>
                </a:lnTo>
                <a:lnTo>
                  <a:pt x="855" y="349"/>
                </a:lnTo>
                <a:lnTo>
                  <a:pt x="867" y="360"/>
                </a:lnTo>
                <a:lnTo>
                  <a:pt x="867" y="385"/>
                </a:lnTo>
                <a:lnTo>
                  <a:pt x="880" y="396"/>
                </a:lnTo>
                <a:lnTo>
                  <a:pt x="880" y="409"/>
                </a:lnTo>
                <a:lnTo>
                  <a:pt x="880" y="433"/>
                </a:lnTo>
                <a:lnTo>
                  <a:pt x="891" y="433"/>
                </a:lnTo>
                <a:lnTo>
                  <a:pt x="891" y="445"/>
                </a:lnTo>
                <a:lnTo>
                  <a:pt x="891" y="458"/>
                </a:lnTo>
                <a:lnTo>
                  <a:pt x="880" y="481"/>
                </a:lnTo>
                <a:lnTo>
                  <a:pt x="880" y="493"/>
                </a:lnTo>
                <a:lnTo>
                  <a:pt x="880" y="505"/>
                </a:lnTo>
                <a:lnTo>
                  <a:pt x="880" y="518"/>
                </a:lnTo>
                <a:lnTo>
                  <a:pt x="867" y="541"/>
                </a:lnTo>
                <a:lnTo>
                  <a:pt x="867" y="565"/>
                </a:lnTo>
                <a:lnTo>
                  <a:pt x="867" y="578"/>
                </a:lnTo>
                <a:lnTo>
                  <a:pt x="855" y="625"/>
                </a:lnTo>
                <a:lnTo>
                  <a:pt x="843" y="638"/>
                </a:lnTo>
                <a:lnTo>
                  <a:pt x="831" y="649"/>
                </a:lnTo>
                <a:lnTo>
                  <a:pt x="820" y="674"/>
                </a:lnTo>
                <a:lnTo>
                  <a:pt x="807" y="698"/>
                </a:lnTo>
                <a:lnTo>
                  <a:pt x="807" y="709"/>
                </a:lnTo>
                <a:lnTo>
                  <a:pt x="783" y="722"/>
                </a:lnTo>
                <a:lnTo>
                  <a:pt x="771" y="734"/>
                </a:lnTo>
                <a:lnTo>
                  <a:pt x="758" y="758"/>
                </a:lnTo>
                <a:lnTo>
                  <a:pt x="735" y="782"/>
                </a:lnTo>
                <a:lnTo>
                  <a:pt x="711" y="806"/>
                </a:lnTo>
                <a:lnTo>
                  <a:pt x="698" y="818"/>
                </a:lnTo>
                <a:lnTo>
                  <a:pt x="687" y="818"/>
                </a:lnTo>
                <a:lnTo>
                  <a:pt x="662" y="842"/>
                </a:lnTo>
                <a:lnTo>
                  <a:pt x="651" y="854"/>
                </a:lnTo>
                <a:lnTo>
                  <a:pt x="627" y="866"/>
                </a:lnTo>
                <a:lnTo>
                  <a:pt x="602" y="878"/>
                </a:lnTo>
                <a:lnTo>
                  <a:pt x="591" y="891"/>
                </a:lnTo>
                <a:lnTo>
                  <a:pt x="578" y="891"/>
                </a:lnTo>
                <a:lnTo>
                  <a:pt x="554" y="902"/>
                </a:lnTo>
                <a:lnTo>
                  <a:pt x="531" y="914"/>
                </a:lnTo>
                <a:lnTo>
                  <a:pt x="506" y="914"/>
                </a:lnTo>
                <a:lnTo>
                  <a:pt x="482" y="914"/>
                </a:lnTo>
                <a:lnTo>
                  <a:pt x="469" y="914"/>
                </a:lnTo>
                <a:lnTo>
                  <a:pt x="458" y="914"/>
                </a:lnTo>
                <a:lnTo>
                  <a:pt x="433" y="927"/>
                </a:lnTo>
                <a:lnTo>
                  <a:pt x="409" y="927"/>
                </a:lnTo>
                <a:lnTo>
                  <a:pt x="386" y="927"/>
                </a:lnTo>
                <a:lnTo>
                  <a:pt x="373" y="927"/>
                </a:lnTo>
                <a:lnTo>
                  <a:pt x="362" y="927"/>
                </a:lnTo>
                <a:lnTo>
                  <a:pt x="338" y="927"/>
                </a:lnTo>
                <a:lnTo>
                  <a:pt x="325" y="914"/>
                </a:lnTo>
                <a:lnTo>
                  <a:pt x="313" y="914"/>
                </a:lnTo>
                <a:lnTo>
                  <a:pt x="302" y="914"/>
                </a:lnTo>
                <a:lnTo>
                  <a:pt x="289" y="914"/>
                </a:lnTo>
                <a:lnTo>
                  <a:pt x="289" y="902"/>
                </a:lnTo>
                <a:lnTo>
                  <a:pt x="289" y="891"/>
                </a:lnTo>
                <a:lnTo>
                  <a:pt x="289" y="878"/>
                </a:lnTo>
                <a:lnTo>
                  <a:pt x="302" y="878"/>
                </a:lnTo>
                <a:lnTo>
                  <a:pt x="302" y="866"/>
                </a:lnTo>
                <a:lnTo>
                  <a:pt x="289" y="854"/>
                </a:lnTo>
                <a:lnTo>
                  <a:pt x="289" y="830"/>
                </a:lnTo>
                <a:lnTo>
                  <a:pt x="289" y="818"/>
                </a:lnTo>
                <a:lnTo>
                  <a:pt x="277" y="818"/>
                </a:lnTo>
                <a:lnTo>
                  <a:pt x="277" y="806"/>
                </a:lnTo>
                <a:lnTo>
                  <a:pt x="265" y="806"/>
                </a:lnTo>
                <a:lnTo>
                  <a:pt x="265" y="794"/>
                </a:lnTo>
                <a:lnTo>
                  <a:pt x="253" y="794"/>
                </a:lnTo>
                <a:lnTo>
                  <a:pt x="253" y="782"/>
                </a:lnTo>
                <a:lnTo>
                  <a:pt x="242" y="782"/>
                </a:lnTo>
                <a:lnTo>
                  <a:pt x="217" y="769"/>
                </a:lnTo>
                <a:lnTo>
                  <a:pt x="193" y="769"/>
                </a:lnTo>
                <a:lnTo>
                  <a:pt x="180" y="769"/>
                </a:lnTo>
                <a:lnTo>
                  <a:pt x="157" y="758"/>
                </a:lnTo>
                <a:lnTo>
                  <a:pt x="145" y="746"/>
                </a:lnTo>
                <a:lnTo>
                  <a:pt x="120" y="734"/>
                </a:lnTo>
                <a:lnTo>
                  <a:pt x="109" y="722"/>
                </a:lnTo>
                <a:lnTo>
                  <a:pt x="97" y="722"/>
                </a:lnTo>
                <a:lnTo>
                  <a:pt x="97" y="709"/>
                </a:lnTo>
                <a:lnTo>
                  <a:pt x="60" y="674"/>
                </a:lnTo>
                <a:lnTo>
                  <a:pt x="49" y="674"/>
                </a:lnTo>
                <a:lnTo>
                  <a:pt x="36" y="662"/>
                </a:lnTo>
                <a:lnTo>
                  <a:pt x="24" y="649"/>
                </a:lnTo>
                <a:lnTo>
                  <a:pt x="13" y="649"/>
                </a:lnTo>
                <a:lnTo>
                  <a:pt x="0" y="638"/>
                </a:lnTo>
                <a:lnTo>
                  <a:pt x="0" y="625"/>
                </a:lnTo>
                <a:lnTo>
                  <a:pt x="0" y="613"/>
                </a:lnTo>
                <a:lnTo>
                  <a:pt x="0" y="602"/>
                </a:lnTo>
                <a:lnTo>
                  <a:pt x="0" y="589"/>
                </a:lnTo>
                <a:lnTo>
                  <a:pt x="0" y="578"/>
                </a:lnTo>
                <a:lnTo>
                  <a:pt x="0" y="565"/>
                </a:lnTo>
                <a:lnTo>
                  <a:pt x="13" y="541"/>
                </a:lnTo>
                <a:lnTo>
                  <a:pt x="24" y="529"/>
                </a:lnTo>
                <a:lnTo>
                  <a:pt x="49" y="518"/>
                </a:lnTo>
                <a:lnTo>
                  <a:pt x="49" y="505"/>
                </a:lnTo>
                <a:lnTo>
                  <a:pt x="73" y="493"/>
                </a:lnTo>
                <a:lnTo>
                  <a:pt x="84" y="481"/>
                </a:lnTo>
                <a:lnTo>
                  <a:pt x="97" y="481"/>
                </a:lnTo>
                <a:lnTo>
                  <a:pt x="109" y="481"/>
                </a:lnTo>
                <a:lnTo>
                  <a:pt x="109" y="469"/>
                </a:lnTo>
                <a:lnTo>
                  <a:pt x="120" y="458"/>
                </a:lnTo>
                <a:lnTo>
                  <a:pt x="120" y="445"/>
                </a:lnTo>
                <a:lnTo>
                  <a:pt x="120" y="433"/>
                </a:lnTo>
                <a:lnTo>
                  <a:pt x="133" y="433"/>
                </a:lnTo>
                <a:lnTo>
                  <a:pt x="145" y="421"/>
                </a:lnTo>
                <a:lnTo>
                  <a:pt x="145" y="409"/>
                </a:lnTo>
                <a:lnTo>
                  <a:pt x="157" y="385"/>
                </a:lnTo>
                <a:lnTo>
                  <a:pt x="157" y="325"/>
                </a:lnTo>
                <a:lnTo>
                  <a:pt x="169" y="313"/>
                </a:lnTo>
                <a:lnTo>
                  <a:pt x="169" y="289"/>
                </a:lnTo>
                <a:lnTo>
                  <a:pt x="180" y="289"/>
                </a:lnTo>
                <a:lnTo>
                  <a:pt x="180" y="276"/>
                </a:lnTo>
                <a:lnTo>
                  <a:pt x="193" y="265"/>
                </a:lnTo>
                <a:lnTo>
                  <a:pt x="180" y="265"/>
                </a:lnTo>
                <a:lnTo>
                  <a:pt x="180" y="252"/>
                </a:lnTo>
                <a:lnTo>
                  <a:pt x="180" y="240"/>
                </a:lnTo>
                <a:lnTo>
                  <a:pt x="169" y="240"/>
                </a:lnTo>
                <a:lnTo>
                  <a:pt x="169" y="229"/>
                </a:lnTo>
                <a:lnTo>
                  <a:pt x="169" y="216"/>
                </a:lnTo>
                <a:lnTo>
                  <a:pt x="169" y="205"/>
                </a:lnTo>
                <a:lnTo>
                  <a:pt x="169" y="192"/>
                </a:lnTo>
                <a:lnTo>
                  <a:pt x="169" y="180"/>
                </a:lnTo>
                <a:lnTo>
                  <a:pt x="169" y="169"/>
                </a:lnTo>
                <a:lnTo>
                  <a:pt x="180" y="156"/>
                </a:lnTo>
                <a:lnTo>
                  <a:pt x="193" y="144"/>
                </a:lnTo>
                <a:lnTo>
                  <a:pt x="193" y="132"/>
                </a:lnTo>
                <a:lnTo>
                  <a:pt x="205" y="107"/>
                </a:lnTo>
                <a:lnTo>
                  <a:pt x="217" y="107"/>
                </a:lnTo>
                <a:lnTo>
                  <a:pt x="217" y="96"/>
                </a:lnTo>
                <a:lnTo>
                  <a:pt x="229" y="96"/>
                </a:lnTo>
                <a:lnTo>
                  <a:pt x="242" y="72"/>
                </a:lnTo>
                <a:lnTo>
                  <a:pt x="242" y="60"/>
                </a:lnTo>
                <a:lnTo>
                  <a:pt x="242" y="47"/>
                </a:lnTo>
                <a:lnTo>
                  <a:pt x="265" y="36"/>
                </a:lnTo>
                <a:lnTo>
                  <a:pt x="265" y="24"/>
                </a:lnTo>
                <a:lnTo>
                  <a:pt x="277" y="24"/>
                </a:lnTo>
                <a:lnTo>
                  <a:pt x="277" y="12"/>
                </a:lnTo>
                <a:lnTo>
                  <a:pt x="289" y="12"/>
                </a:lnTo>
                <a:lnTo>
                  <a:pt x="289" y="0"/>
                </a:lnTo>
                <a:lnTo>
                  <a:pt x="302" y="0"/>
                </a:lnTo>
                <a:lnTo>
                  <a:pt x="313" y="0"/>
                </a:lnTo>
                <a:lnTo>
                  <a:pt x="325" y="0"/>
                </a:lnTo>
                <a:lnTo>
                  <a:pt x="338" y="0"/>
                </a:lnTo>
                <a:lnTo>
                  <a:pt x="349" y="12"/>
                </a:lnTo>
                <a:lnTo>
                  <a:pt x="362" y="24"/>
                </a:lnTo>
                <a:lnTo>
                  <a:pt x="373" y="36"/>
                </a:lnTo>
              </a:path>
            </a:pathLst>
          </a:custGeom>
          <a:solidFill>
            <a:srgbClr val="BA721C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11" name="Freeform 222"/>
          <p:cNvSpPr>
            <a:spLocks/>
          </p:cNvSpPr>
          <p:nvPr/>
        </p:nvSpPr>
        <p:spPr bwMode="auto">
          <a:xfrm>
            <a:off x="4518025" y="349250"/>
            <a:ext cx="690563" cy="593725"/>
          </a:xfrm>
          <a:custGeom>
            <a:avLst/>
            <a:gdLst>
              <a:gd name="T0" fmla="*/ 36 w 435"/>
              <a:gd name="T1" fmla="*/ 217 h 374"/>
              <a:gd name="T2" fmla="*/ 36 w 435"/>
              <a:gd name="T3" fmla="*/ 193 h 374"/>
              <a:gd name="T4" fmla="*/ 36 w 435"/>
              <a:gd name="T5" fmla="*/ 180 h 374"/>
              <a:gd name="T6" fmla="*/ 48 w 435"/>
              <a:gd name="T7" fmla="*/ 169 h 374"/>
              <a:gd name="T8" fmla="*/ 85 w 435"/>
              <a:gd name="T9" fmla="*/ 157 h 374"/>
              <a:gd name="T10" fmla="*/ 120 w 435"/>
              <a:gd name="T11" fmla="*/ 145 h 374"/>
              <a:gd name="T12" fmla="*/ 156 w 435"/>
              <a:gd name="T13" fmla="*/ 133 h 374"/>
              <a:gd name="T14" fmla="*/ 192 w 435"/>
              <a:gd name="T15" fmla="*/ 133 h 374"/>
              <a:gd name="T16" fmla="*/ 216 w 435"/>
              <a:gd name="T17" fmla="*/ 133 h 374"/>
              <a:gd name="T18" fmla="*/ 229 w 435"/>
              <a:gd name="T19" fmla="*/ 145 h 374"/>
              <a:gd name="T20" fmla="*/ 276 w 435"/>
              <a:gd name="T21" fmla="*/ 133 h 374"/>
              <a:gd name="T22" fmla="*/ 289 w 435"/>
              <a:gd name="T23" fmla="*/ 133 h 374"/>
              <a:gd name="T24" fmla="*/ 325 w 435"/>
              <a:gd name="T25" fmla="*/ 133 h 374"/>
              <a:gd name="T26" fmla="*/ 337 w 435"/>
              <a:gd name="T27" fmla="*/ 109 h 374"/>
              <a:gd name="T28" fmla="*/ 349 w 435"/>
              <a:gd name="T29" fmla="*/ 85 h 374"/>
              <a:gd name="T30" fmla="*/ 349 w 435"/>
              <a:gd name="T31" fmla="*/ 73 h 374"/>
              <a:gd name="T32" fmla="*/ 349 w 435"/>
              <a:gd name="T33" fmla="*/ 36 h 374"/>
              <a:gd name="T34" fmla="*/ 349 w 435"/>
              <a:gd name="T35" fmla="*/ 0 h 374"/>
              <a:gd name="T36" fmla="*/ 374 w 435"/>
              <a:gd name="T37" fmla="*/ 13 h 374"/>
              <a:gd name="T38" fmla="*/ 397 w 435"/>
              <a:gd name="T39" fmla="*/ 36 h 374"/>
              <a:gd name="T40" fmla="*/ 421 w 435"/>
              <a:gd name="T41" fmla="*/ 85 h 374"/>
              <a:gd name="T42" fmla="*/ 421 w 435"/>
              <a:gd name="T43" fmla="*/ 120 h 374"/>
              <a:gd name="T44" fmla="*/ 434 w 435"/>
              <a:gd name="T45" fmla="*/ 157 h 374"/>
              <a:gd name="T46" fmla="*/ 434 w 435"/>
              <a:gd name="T47" fmla="*/ 217 h 374"/>
              <a:gd name="T48" fmla="*/ 434 w 435"/>
              <a:gd name="T49" fmla="*/ 253 h 374"/>
              <a:gd name="T50" fmla="*/ 421 w 435"/>
              <a:gd name="T51" fmla="*/ 302 h 374"/>
              <a:gd name="T52" fmla="*/ 409 w 435"/>
              <a:gd name="T53" fmla="*/ 325 h 374"/>
              <a:gd name="T54" fmla="*/ 397 w 435"/>
              <a:gd name="T55" fmla="*/ 338 h 374"/>
              <a:gd name="T56" fmla="*/ 374 w 435"/>
              <a:gd name="T57" fmla="*/ 349 h 374"/>
              <a:gd name="T58" fmla="*/ 361 w 435"/>
              <a:gd name="T59" fmla="*/ 349 h 374"/>
              <a:gd name="T60" fmla="*/ 337 w 435"/>
              <a:gd name="T61" fmla="*/ 362 h 374"/>
              <a:gd name="T62" fmla="*/ 276 w 435"/>
              <a:gd name="T63" fmla="*/ 349 h 374"/>
              <a:gd name="T64" fmla="*/ 216 w 435"/>
              <a:gd name="T65" fmla="*/ 338 h 374"/>
              <a:gd name="T66" fmla="*/ 192 w 435"/>
              <a:gd name="T67" fmla="*/ 349 h 374"/>
              <a:gd name="T68" fmla="*/ 181 w 435"/>
              <a:gd name="T69" fmla="*/ 362 h 374"/>
              <a:gd name="T70" fmla="*/ 168 w 435"/>
              <a:gd name="T71" fmla="*/ 373 h 374"/>
              <a:gd name="T72" fmla="*/ 156 w 435"/>
              <a:gd name="T73" fmla="*/ 373 h 374"/>
              <a:gd name="T74" fmla="*/ 132 w 435"/>
              <a:gd name="T75" fmla="*/ 373 h 374"/>
              <a:gd name="T76" fmla="*/ 108 w 435"/>
              <a:gd name="T77" fmla="*/ 373 h 374"/>
              <a:gd name="T78" fmla="*/ 85 w 435"/>
              <a:gd name="T79" fmla="*/ 373 h 374"/>
              <a:gd name="T80" fmla="*/ 48 w 435"/>
              <a:gd name="T81" fmla="*/ 349 h 374"/>
              <a:gd name="T82" fmla="*/ 36 w 435"/>
              <a:gd name="T83" fmla="*/ 325 h 374"/>
              <a:gd name="T84" fmla="*/ 12 w 435"/>
              <a:gd name="T85" fmla="*/ 289 h 374"/>
              <a:gd name="T86" fmla="*/ 0 w 435"/>
              <a:gd name="T87" fmla="*/ 265 h 374"/>
              <a:gd name="T88" fmla="*/ 0 w 435"/>
              <a:gd name="T89" fmla="*/ 240 h 374"/>
              <a:gd name="T90" fmla="*/ 12 w 435"/>
              <a:gd name="T91" fmla="*/ 229 h 374"/>
              <a:gd name="T92" fmla="*/ 23 w 435"/>
              <a:gd name="T93" fmla="*/ 205 h 374"/>
              <a:gd name="T94" fmla="*/ 36 w 435"/>
              <a:gd name="T95" fmla="*/ 229 h 37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435"/>
              <a:gd name="T145" fmla="*/ 0 h 374"/>
              <a:gd name="T146" fmla="*/ 435 w 435"/>
              <a:gd name="T147" fmla="*/ 374 h 374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435" h="374">
                <a:moveTo>
                  <a:pt x="36" y="229"/>
                </a:moveTo>
                <a:lnTo>
                  <a:pt x="36" y="229"/>
                </a:lnTo>
                <a:lnTo>
                  <a:pt x="36" y="217"/>
                </a:lnTo>
                <a:lnTo>
                  <a:pt x="36" y="205"/>
                </a:lnTo>
                <a:lnTo>
                  <a:pt x="36" y="193"/>
                </a:lnTo>
                <a:lnTo>
                  <a:pt x="36" y="180"/>
                </a:lnTo>
                <a:lnTo>
                  <a:pt x="48" y="180"/>
                </a:lnTo>
                <a:lnTo>
                  <a:pt x="48" y="169"/>
                </a:lnTo>
                <a:lnTo>
                  <a:pt x="60" y="169"/>
                </a:lnTo>
                <a:lnTo>
                  <a:pt x="72" y="157"/>
                </a:lnTo>
                <a:lnTo>
                  <a:pt x="85" y="157"/>
                </a:lnTo>
                <a:lnTo>
                  <a:pt x="85" y="145"/>
                </a:lnTo>
                <a:lnTo>
                  <a:pt x="96" y="145"/>
                </a:lnTo>
                <a:lnTo>
                  <a:pt x="120" y="145"/>
                </a:lnTo>
                <a:lnTo>
                  <a:pt x="132" y="133"/>
                </a:lnTo>
                <a:lnTo>
                  <a:pt x="156" y="133"/>
                </a:lnTo>
                <a:lnTo>
                  <a:pt x="168" y="133"/>
                </a:lnTo>
                <a:lnTo>
                  <a:pt x="181" y="133"/>
                </a:lnTo>
                <a:lnTo>
                  <a:pt x="192" y="133"/>
                </a:lnTo>
                <a:lnTo>
                  <a:pt x="205" y="133"/>
                </a:lnTo>
                <a:lnTo>
                  <a:pt x="216" y="133"/>
                </a:lnTo>
                <a:lnTo>
                  <a:pt x="229" y="133"/>
                </a:lnTo>
                <a:lnTo>
                  <a:pt x="229" y="145"/>
                </a:lnTo>
                <a:lnTo>
                  <a:pt x="252" y="133"/>
                </a:lnTo>
                <a:lnTo>
                  <a:pt x="265" y="133"/>
                </a:lnTo>
                <a:lnTo>
                  <a:pt x="276" y="133"/>
                </a:lnTo>
                <a:lnTo>
                  <a:pt x="289" y="133"/>
                </a:lnTo>
                <a:lnTo>
                  <a:pt x="301" y="133"/>
                </a:lnTo>
                <a:lnTo>
                  <a:pt x="312" y="133"/>
                </a:lnTo>
                <a:lnTo>
                  <a:pt x="325" y="133"/>
                </a:lnTo>
                <a:lnTo>
                  <a:pt x="325" y="120"/>
                </a:lnTo>
                <a:lnTo>
                  <a:pt x="325" y="109"/>
                </a:lnTo>
                <a:lnTo>
                  <a:pt x="337" y="109"/>
                </a:lnTo>
                <a:lnTo>
                  <a:pt x="337" y="96"/>
                </a:lnTo>
                <a:lnTo>
                  <a:pt x="349" y="85"/>
                </a:lnTo>
                <a:lnTo>
                  <a:pt x="349" y="73"/>
                </a:lnTo>
                <a:lnTo>
                  <a:pt x="349" y="60"/>
                </a:lnTo>
                <a:lnTo>
                  <a:pt x="349" y="36"/>
                </a:lnTo>
                <a:lnTo>
                  <a:pt x="349" y="24"/>
                </a:lnTo>
                <a:lnTo>
                  <a:pt x="349" y="0"/>
                </a:lnTo>
                <a:lnTo>
                  <a:pt x="361" y="0"/>
                </a:lnTo>
                <a:lnTo>
                  <a:pt x="374" y="13"/>
                </a:lnTo>
                <a:lnTo>
                  <a:pt x="374" y="24"/>
                </a:lnTo>
                <a:lnTo>
                  <a:pt x="385" y="36"/>
                </a:lnTo>
                <a:lnTo>
                  <a:pt x="397" y="36"/>
                </a:lnTo>
                <a:lnTo>
                  <a:pt x="409" y="49"/>
                </a:lnTo>
                <a:lnTo>
                  <a:pt x="409" y="73"/>
                </a:lnTo>
                <a:lnTo>
                  <a:pt x="421" y="85"/>
                </a:lnTo>
                <a:lnTo>
                  <a:pt x="421" y="109"/>
                </a:lnTo>
                <a:lnTo>
                  <a:pt x="421" y="120"/>
                </a:lnTo>
                <a:lnTo>
                  <a:pt x="434" y="133"/>
                </a:lnTo>
                <a:lnTo>
                  <a:pt x="434" y="145"/>
                </a:lnTo>
                <a:lnTo>
                  <a:pt x="434" y="157"/>
                </a:lnTo>
                <a:lnTo>
                  <a:pt x="434" y="169"/>
                </a:lnTo>
                <a:lnTo>
                  <a:pt x="434" y="180"/>
                </a:lnTo>
                <a:lnTo>
                  <a:pt x="434" y="217"/>
                </a:lnTo>
                <a:lnTo>
                  <a:pt x="434" y="229"/>
                </a:lnTo>
                <a:lnTo>
                  <a:pt x="434" y="240"/>
                </a:lnTo>
                <a:lnTo>
                  <a:pt x="434" y="253"/>
                </a:lnTo>
                <a:lnTo>
                  <a:pt x="421" y="277"/>
                </a:lnTo>
                <a:lnTo>
                  <a:pt x="421" y="302"/>
                </a:lnTo>
                <a:lnTo>
                  <a:pt x="421" y="313"/>
                </a:lnTo>
                <a:lnTo>
                  <a:pt x="409" y="325"/>
                </a:lnTo>
                <a:lnTo>
                  <a:pt x="397" y="325"/>
                </a:lnTo>
                <a:lnTo>
                  <a:pt x="397" y="338"/>
                </a:lnTo>
                <a:lnTo>
                  <a:pt x="385" y="338"/>
                </a:lnTo>
                <a:lnTo>
                  <a:pt x="374" y="349"/>
                </a:lnTo>
                <a:lnTo>
                  <a:pt x="361" y="349"/>
                </a:lnTo>
                <a:lnTo>
                  <a:pt x="361" y="362"/>
                </a:lnTo>
                <a:lnTo>
                  <a:pt x="349" y="362"/>
                </a:lnTo>
                <a:lnTo>
                  <a:pt x="337" y="362"/>
                </a:lnTo>
                <a:lnTo>
                  <a:pt x="325" y="362"/>
                </a:lnTo>
                <a:lnTo>
                  <a:pt x="312" y="362"/>
                </a:lnTo>
                <a:lnTo>
                  <a:pt x="276" y="349"/>
                </a:lnTo>
                <a:lnTo>
                  <a:pt x="252" y="349"/>
                </a:lnTo>
                <a:lnTo>
                  <a:pt x="229" y="338"/>
                </a:lnTo>
                <a:lnTo>
                  <a:pt x="216" y="338"/>
                </a:lnTo>
                <a:lnTo>
                  <a:pt x="205" y="349"/>
                </a:lnTo>
                <a:lnTo>
                  <a:pt x="192" y="349"/>
                </a:lnTo>
                <a:lnTo>
                  <a:pt x="181" y="362"/>
                </a:lnTo>
                <a:lnTo>
                  <a:pt x="181" y="373"/>
                </a:lnTo>
                <a:lnTo>
                  <a:pt x="168" y="373"/>
                </a:lnTo>
                <a:lnTo>
                  <a:pt x="156" y="373"/>
                </a:lnTo>
                <a:lnTo>
                  <a:pt x="145" y="373"/>
                </a:lnTo>
                <a:lnTo>
                  <a:pt x="132" y="373"/>
                </a:lnTo>
                <a:lnTo>
                  <a:pt x="120" y="373"/>
                </a:lnTo>
                <a:lnTo>
                  <a:pt x="108" y="373"/>
                </a:lnTo>
                <a:lnTo>
                  <a:pt x="96" y="373"/>
                </a:lnTo>
                <a:lnTo>
                  <a:pt x="85" y="373"/>
                </a:lnTo>
                <a:lnTo>
                  <a:pt x="72" y="362"/>
                </a:lnTo>
                <a:lnTo>
                  <a:pt x="60" y="349"/>
                </a:lnTo>
                <a:lnTo>
                  <a:pt x="48" y="349"/>
                </a:lnTo>
                <a:lnTo>
                  <a:pt x="48" y="338"/>
                </a:lnTo>
                <a:lnTo>
                  <a:pt x="36" y="325"/>
                </a:lnTo>
                <a:lnTo>
                  <a:pt x="23" y="313"/>
                </a:lnTo>
                <a:lnTo>
                  <a:pt x="12" y="302"/>
                </a:lnTo>
                <a:lnTo>
                  <a:pt x="12" y="289"/>
                </a:lnTo>
                <a:lnTo>
                  <a:pt x="0" y="277"/>
                </a:lnTo>
                <a:lnTo>
                  <a:pt x="0" y="265"/>
                </a:lnTo>
                <a:lnTo>
                  <a:pt x="0" y="253"/>
                </a:lnTo>
                <a:lnTo>
                  <a:pt x="0" y="240"/>
                </a:lnTo>
                <a:lnTo>
                  <a:pt x="0" y="229"/>
                </a:lnTo>
                <a:lnTo>
                  <a:pt x="12" y="229"/>
                </a:lnTo>
                <a:lnTo>
                  <a:pt x="12" y="217"/>
                </a:lnTo>
                <a:lnTo>
                  <a:pt x="23" y="217"/>
                </a:lnTo>
                <a:lnTo>
                  <a:pt x="23" y="205"/>
                </a:lnTo>
                <a:lnTo>
                  <a:pt x="36" y="193"/>
                </a:lnTo>
                <a:lnTo>
                  <a:pt x="36" y="180"/>
                </a:lnTo>
                <a:lnTo>
                  <a:pt x="36" y="229"/>
                </a:lnTo>
              </a:path>
            </a:pathLst>
          </a:custGeom>
          <a:solidFill>
            <a:srgbClr val="EE9059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12" name="Freeform 223"/>
          <p:cNvSpPr>
            <a:spLocks/>
          </p:cNvSpPr>
          <p:nvPr/>
        </p:nvSpPr>
        <p:spPr bwMode="auto">
          <a:xfrm>
            <a:off x="3581400" y="273050"/>
            <a:ext cx="688975" cy="631825"/>
          </a:xfrm>
          <a:custGeom>
            <a:avLst/>
            <a:gdLst>
              <a:gd name="T0" fmla="*/ 433 w 434"/>
              <a:gd name="T1" fmla="*/ 277 h 398"/>
              <a:gd name="T2" fmla="*/ 433 w 434"/>
              <a:gd name="T3" fmla="*/ 217 h 398"/>
              <a:gd name="T4" fmla="*/ 421 w 434"/>
              <a:gd name="T5" fmla="*/ 193 h 398"/>
              <a:gd name="T6" fmla="*/ 397 w 434"/>
              <a:gd name="T7" fmla="*/ 181 h 398"/>
              <a:gd name="T8" fmla="*/ 386 w 434"/>
              <a:gd name="T9" fmla="*/ 181 h 398"/>
              <a:gd name="T10" fmla="*/ 386 w 434"/>
              <a:gd name="T11" fmla="*/ 181 h 398"/>
              <a:gd name="T12" fmla="*/ 373 w 434"/>
              <a:gd name="T13" fmla="*/ 181 h 398"/>
              <a:gd name="T14" fmla="*/ 337 w 434"/>
              <a:gd name="T15" fmla="*/ 181 h 398"/>
              <a:gd name="T16" fmla="*/ 277 w 434"/>
              <a:gd name="T17" fmla="*/ 193 h 398"/>
              <a:gd name="T18" fmla="*/ 241 w 434"/>
              <a:gd name="T19" fmla="*/ 205 h 398"/>
              <a:gd name="T20" fmla="*/ 193 w 434"/>
              <a:gd name="T21" fmla="*/ 193 h 398"/>
              <a:gd name="T22" fmla="*/ 168 w 434"/>
              <a:gd name="T23" fmla="*/ 181 h 398"/>
              <a:gd name="T24" fmla="*/ 144 w 434"/>
              <a:gd name="T25" fmla="*/ 181 h 398"/>
              <a:gd name="T26" fmla="*/ 144 w 434"/>
              <a:gd name="T27" fmla="*/ 157 h 398"/>
              <a:gd name="T28" fmla="*/ 144 w 434"/>
              <a:gd name="T29" fmla="*/ 133 h 398"/>
              <a:gd name="T30" fmla="*/ 132 w 434"/>
              <a:gd name="T31" fmla="*/ 121 h 398"/>
              <a:gd name="T32" fmla="*/ 144 w 434"/>
              <a:gd name="T33" fmla="*/ 97 h 398"/>
              <a:gd name="T34" fmla="*/ 144 w 434"/>
              <a:gd name="T35" fmla="*/ 48 h 398"/>
              <a:gd name="T36" fmla="*/ 144 w 434"/>
              <a:gd name="T37" fmla="*/ 37 h 398"/>
              <a:gd name="T38" fmla="*/ 144 w 434"/>
              <a:gd name="T39" fmla="*/ 24 h 398"/>
              <a:gd name="T40" fmla="*/ 132 w 434"/>
              <a:gd name="T41" fmla="*/ 12 h 398"/>
              <a:gd name="T42" fmla="*/ 108 w 434"/>
              <a:gd name="T43" fmla="*/ 37 h 398"/>
              <a:gd name="T44" fmla="*/ 97 w 434"/>
              <a:gd name="T45" fmla="*/ 72 h 398"/>
              <a:gd name="T46" fmla="*/ 97 w 434"/>
              <a:gd name="T47" fmla="*/ 108 h 398"/>
              <a:gd name="T48" fmla="*/ 72 w 434"/>
              <a:gd name="T49" fmla="*/ 144 h 398"/>
              <a:gd name="T50" fmla="*/ 35 w 434"/>
              <a:gd name="T51" fmla="*/ 181 h 398"/>
              <a:gd name="T52" fmla="*/ 12 w 434"/>
              <a:gd name="T53" fmla="*/ 217 h 398"/>
              <a:gd name="T54" fmla="*/ 0 w 434"/>
              <a:gd name="T55" fmla="*/ 241 h 398"/>
              <a:gd name="T56" fmla="*/ 0 w 434"/>
              <a:gd name="T57" fmla="*/ 277 h 398"/>
              <a:gd name="T58" fmla="*/ 0 w 434"/>
              <a:gd name="T59" fmla="*/ 288 h 398"/>
              <a:gd name="T60" fmla="*/ 0 w 434"/>
              <a:gd name="T61" fmla="*/ 325 h 398"/>
              <a:gd name="T62" fmla="*/ 24 w 434"/>
              <a:gd name="T63" fmla="*/ 337 h 398"/>
              <a:gd name="T64" fmla="*/ 48 w 434"/>
              <a:gd name="T65" fmla="*/ 361 h 398"/>
              <a:gd name="T66" fmla="*/ 60 w 434"/>
              <a:gd name="T67" fmla="*/ 373 h 398"/>
              <a:gd name="T68" fmla="*/ 97 w 434"/>
              <a:gd name="T69" fmla="*/ 386 h 398"/>
              <a:gd name="T70" fmla="*/ 120 w 434"/>
              <a:gd name="T71" fmla="*/ 397 h 398"/>
              <a:gd name="T72" fmla="*/ 168 w 434"/>
              <a:gd name="T73" fmla="*/ 397 h 398"/>
              <a:gd name="T74" fmla="*/ 193 w 434"/>
              <a:gd name="T75" fmla="*/ 397 h 398"/>
              <a:gd name="T76" fmla="*/ 204 w 434"/>
              <a:gd name="T77" fmla="*/ 397 h 398"/>
              <a:gd name="T78" fmla="*/ 241 w 434"/>
              <a:gd name="T79" fmla="*/ 373 h 398"/>
              <a:gd name="T80" fmla="*/ 289 w 434"/>
              <a:gd name="T81" fmla="*/ 361 h 398"/>
              <a:gd name="T82" fmla="*/ 324 w 434"/>
              <a:gd name="T83" fmla="*/ 350 h 398"/>
              <a:gd name="T84" fmla="*/ 361 w 434"/>
              <a:gd name="T85" fmla="*/ 337 h 398"/>
              <a:gd name="T86" fmla="*/ 386 w 434"/>
              <a:gd name="T87" fmla="*/ 337 h 398"/>
              <a:gd name="T88" fmla="*/ 386 w 434"/>
              <a:gd name="T89" fmla="*/ 325 h 398"/>
              <a:gd name="T90" fmla="*/ 421 w 434"/>
              <a:gd name="T91" fmla="*/ 288 h 398"/>
              <a:gd name="T92" fmla="*/ 433 w 434"/>
              <a:gd name="T93" fmla="*/ 277 h 39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434"/>
              <a:gd name="T142" fmla="*/ 0 h 398"/>
              <a:gd name="T143" fmla="*/ 434 w 434"/>
              <a:gd name="T144" fmla="*/ 398 h 398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434" h="398">
                <a:moveTo>
                  <a:pt x="433" y="277"/>
                </a:moveTo>
                <a:lnTo>
                  <a:pt x="433" y="277"/>
                </a:lnTo>
                <a:lnTo>
                  <a:pt x="433" y="228"/>
                </a:lnTo>
                <a:lnTo>
                  <a:pt x="433" y="217"/>
                </a:lnTo>
                <a:lnTo>
                  <a:pt x="421" y="205"/>
                </a:lnTo>
                <a:lnTo>
                  <a:pt x="421" y="193"/>
                </a:lnTo>
                <a:lnTo>
                  <a:pt x="409" y="193"/>
                </a:lnTo>
                <a:lnTo>
                  <a:pt x="397" y="181"/>
                </a:lnTo>
                <a:lnTo>
                  <a:pt x="386" y="181"/>
                </a:lnTo>
                <a:lnTo>
                  <a:pt x="373" y="181"/>
                </a:lnTo>
                <a:lnTo>
                  <a:pt x="349" y="181"/>
                </a:lnTo>
                <a:lnTo>
                  <a:pt x="337" y="181"/>
                </a:lnTo>
                <a:lnTo>
                  <a:pt x="301" y="193"/>
                </a:lnTo>
                <a:lnTo>
                  <a:pt x="277" y="193"/>
                </a:lnTo>
                <a:lnTo>
                  <a:pt x="253" y="205"/>
                </a:lnTo>
                <a:lnTo>
                  <a:pt x="241" y="205"/>
                </a:lnTo>
                <a:lnTo>
                  <a:pt x="217" y="205"/>
                </a:lnTo>
                <a:lnTo>
                  <a:pt x="193" y="193"/>
                </a:lnTo>
                <a:lnTo>
                  <a:pt x="180" y="193"/>
                </a:lnTo>
                <a:lnTo>
                  <a:pt x="168" y="181"/>
                </a:lnTo>
                <a:lnTo>
                  <a:pt x="157" y="181"/>
                </a:lnTo>
                <a:lnTo>
                  <a:pt x="144" y="181"/>
                </a:lnTo>
                <a:lnTo>
                  <a:pt x="144" y="168"/>
                </a:lnTo>
                <a:lnTo>
                  <a:pt x="144" y="157"/>
                </a:lnTo>
                <a:lnTo>
                  <a:pt x="144" y="144"/>
                </a:lnTo>
                <a:lnTo>
                  <a:pt x="144" y="133"/>
                </a:lnTo>
                <a:lnTo>
                  <a:pt x="132" y="121"/>
                </a:lnTo>
                <a:lnTo>
                  <a:pt x="144" y="108"/>
                </a:lnTo>
                <a:lnTo>
                  <a:pt x="144" y="97"/>
                </a:lnTo>
                <a:lnTo>
                  <a:pt x="144" y="84"/>
                </a:lnTo>
                <a:lnTo>
                  <a:pt x="144" y="48"/>
                </a:lnTo>
                <a:lnTo>
                  <a:pt x="144" y="37"/>
                </a:lnTo>
                <a:lnTo>
                  <a:pt x="144" y="24"/>
                </a:lnTo>
                <a:lnTo>
                  <a:pt x="132" y="0"/>
                </a:lnTo>
                <a:lnTo>
                  <a:pt x="132" y="12"/>
                </a:lnTo>
                <a:lnTo>
                  <a:pt x="120" y="24"/>
                </a:lnTo>
                <a:lnTo>
                  <a:pt x="108" y="37"/>
                </a:lnTo>
                <a:lnTo>
                  <a:pt x="97" y="48"/>
                </a:lnTo>
                <a:lnTo>
                  <a:pt x="97" y="72"/>
                </a:lnTo>
                <a:lnTo>
                  <a:pt x="97" y="84"/>
                </a:lnTo>
                <a:lnTo>
                  <a:pt x="97" y="108"/>
                </a:lnTo>
                <a:lnTo>
                  <a:pt x="84" y="133"/>
                </a:lnTo>
                <a:lnTo>
                  <a:pt x="72" y="144"/>
                </a:lnTo>
                <a:lnTo>
                  <a:pt x="48" y="181"/>
                </a:lnTo>
                <a:lnTo>
                  <a:pt x="35" y="181"/>
                </a:lnTo>
                <a:lnTo>
                  <a:pt x="24" y="205"/>
                </a:lnTo>
                <a:lnTo>
                  <a:pt x="12" y="217"/>
                </a:lnTo>
                <a:lnTo>
                  <a:pt x="0" y="228"/>
                </a:lnTo>
                <a:lnTo>
                  <a:pt x="0" y="241"/>
                </a:lnTo>
                <a:lnTo>
                  <a:pt x="0" y="253"/>
                </a:lnTo>
                <a:lnTo>
                  <a:pt x="0" y="277"/>
                </a:lnTo>
                <a:lnTo>
                  <a:pt x="0" y="288"/>
                </a:lnTo>
                <a:lnTo>
                  <a:pt x="0" y="313"/>
                </a:lnTo>
                <a:lnTo>
                  <a:pt x="0" y="325"/>
                </a:lnTo>
                <a:lnTo>
                  <a:pt x="12" y="325"/>
                </a:lnTo>
                <a:lnTo>
                  <a:pt x="24" y="337"/>
                </a:lnTo>
                <a:lnTo>
                  <a:pt x="35" y="350"/>
                </a:lnTo>
                <a:lnTo>
                  <a:pt x="48" y="361"/>
                </a:lnTo>
                <a:lnTo>
                  <a:pt x="48" y="373"/>
                </a:lnTo>
                <a:lnTo>
                  <a:pt x="60" y="373"/>
                </a:lnTo>
                <a:lnTo>
                  <a:pt x="84" y="386"/>
                </a:lnTo>
                <a:lnTo>
                  <a:pt x="97" y="386"/>
                </a:lnTo>
                <a:lnTo>
                  <a:pt x="108" y="397"/>
                </a:lnTo>
                <a:lnTo>
                  <a:pt x="120" y="397"/>
                </a:lnTo>
                <a:lnTo>
                  <a:pt x="144" y="397"/>
                </a:lnTo>
                <a:lnTo>
                  <a:pt x="168" y="397"/>
                </a:lnTo>
                <a:lnTo>
                  <a:pt x="180" y="397"/>
                </a:lnTo>
                <a:lnTo>
                  <a:pt x="193" y="397"/>
                </a:lnTo>
                <a:lnTo>
                  <a:pt x="204" y="397"/>
                </a:lnTo>
                <a:lnTo>
                  <a:pt x="228" y="386"/>
                </a:lnTo>
                <a:lnTo>
                  <a:pt x="241" y="373"/>
                </a:lnTo>
                <a:lnTo>
                  <a:pt x="277" y="361"/>
                </a:lnTo>
                <a:lnTo>
                  <a:pt x="289" y="361"/>
                </a:lnTo>
                <a:lnTo>
                  <a:pt x="313" y="350"/>
                </a:lnTo>
                <a:lnTo>
                  <a:pt x="324" y="350"/>
                </a:lnTo>
                <a:lnTo>
                  <a:pt x="337" y="350"/>
                </a:lnTo>
                <a:lnTo>
                  <a:pt x="361" y="337"/>
                </a:lnTo>
                <a:lnTo>
                  <a:pt x="373" y="337"/>
                </a:lnTo>
                <a:lnTo>
                  <a:pt x="386" y="337"/>
                </a:lnTo>
                <a:lnTo>
                  <a:pt x="386" y="325"/>
                </a:lnTo>
                <a:lnTo>
                  <a:pt x="397" y="325"/>
                </a:lnTo>
                <a:lnTo>
                  <a:pt x="421" y="288"/>
                </a:lnTo>
                <a:lnTo>
                  <a:pt x="421" y="277"/>
                </a:lnTo>
                <a:lnTo>
                  <a:pt x="433" y="277"/>
                </a:lnTo>
              </a:path>
            </a:pathLst>
          </a:custGeom>
          <a:solidFill>
            <a:srgbClr val="EE9059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13" name="Freeform 224"/>
          <p:cNvSpPr>
            <a:spLocks/>
          </p:cNvSpPr>
          <p:nvPr/>
        </p:nvSpPr>
        <p:spPr bwMode="auto">
          <a:xfrm>
            <a:off x="4594225" y="1114425"/>
            <a:ext cx="77788" cy="115888"/>
          </a:xfrm>
          <a:custGeom>
            <a:avLst/>
            <a:gdLst>
              <a:gd name="T0" fmla="*/ 48 w 49"/>
              <a:gd name="T1" fmla="*/ 24 h 73"/>
              <a:gd name="T2" fmla="*/ 48 w 49"/>
              <a:gd name="T3" fmla="*/ 24 h 73"/>
              <a:gd name="T4" fmla="*/ 48 w 49"/>
              <a:gd name="T5" fmla="*/ 36 h 73"/>
              <a:gd name="T6" fmla="*/ 48 w 49"/>
              <a:gd name="T7" fmla="*/ 47 h 73"/>
              <a:gd name="T8" fmla="*/ 48 w 49"/>
              <a:gd name="T9" fmla="*/ 60 h 73"/>
              <a:gd name="T10" fmla="*/ 37 w 49"/>
              <a:gd name="T11" fmla="*/ 60 h 73"/>
              <a:gd name="T12" fmla="*/ 37 w 49"/>
              <a:gd name="T13" fmla="*/ 60 h 73"/>
              <a:gd name="T14" fmla="*/ 37 w 49"/>
              <a:gd name="T15" fmla="*/ 60 h 73"/>
              <a:gd name="T16" fmla="*/ 37 w 49"/>
              <a:gd name="T17" fmla="*/ 60 h 73"/>
              <a:gd name="T18" fmla="*/ 37 w 49"/>
              <a:gd name="T19" fmla="*/ 60 h 73"/>
              <a:gd name="T20" fmla="*/ 37 w 49"/>
              <a:gd name="T21" fmla="*/ 60 h 73"/>
              <a:gd name="T22" fmla="*/ 37 w 49"/>
              <a:gd name="T23" fmla="*/ 60 h 73"/>
              <a:gd name="T24" fmla="*/ 37 w 49"/>
              <a:gd name="T25" fmla="*/ 47 h 73"/>
              <a:gd name="T26" fmla="*/ 37 w 49"/>
              <a:gd name="T27" fmla="*/ 47 h 73"/>
              <a:gd name="T28" fmla="*/ 24 w 49"/>
              <a:gd name="T29" fmla="*/ 47 h 73"/>
              <a:gd name="T30" fmla="*/ 24 w 49"/>
              <a:gd name="T31" fmla="*/ 47 h 73"/>
              <a:gd name="T32" fmla="*/ 24 w 49"/>
              <a:gd name="T33" fmla="*/ 47 h 73"/>
              <a:gd name="T34" fmla="*/ 24 w 49"/>
              <a:gd name="T35" fmla="*/ 47 h 73"/>
              <a:gd name="T36" fmla="*/ 24 w 49"/>
              <a:gd name="T37" fmla="*/ 60 h 73"/>
              <a:gd name="T38" fmla="*/ 24 w 49"/>
              <a:gd name="T39" fmla="*/ 60 h 73"/>
              <a:gd name="T40" fmla="*/ 12 w 49"/>
              <a:gd name="T41" fmla="*/ 72 h 73"/>
              <a:gd name="T42" fmla="*/ 12 w 49"/>
              <a:gd name="T43" fmla="*/ 72 h 73"/>
              <a:gd name="T44" fmla="*/ 12 w 49"/>
              <a:gd name="T45" fmla="*/ 72 h 73"/>
              <a:gd name="T46" fmla="*/ 12 w 49"/>
              <a:gd name="T47" fmla="*/ 72 h 73"/>
              <a:gd name="T48" fmla="*/ 12 w 49"/>
              <a:gd name="T49" fmla="*/ 60 h 73"/>
              <a:gd name="T50" fmla="*/ 0 w 49"/>
              <a:gd name="T51" fmla="*/ 60 h 73"/>
              <a:gd name="T52" fmla="*/ 0 w 49"/>
              <a:gd name="T53" fmla="*/ 47 h 73"/>
              <a:gd name="T54" fmla="*/ 0 w 49"/>
              <a:gd name="T55" fmla="*/ 36 h 73"/>
              <a:gd name="T56" fmla="*/ 0 w 49"/>
              <a:gd name="T57" fmla="*/ 36 h 73"/>
              <a:gd name="T58" fmla="*/ 0 w 49"/>
              <a:gd name="T59" fmla="*/ 36 h 73"/>
              <a:gd name="T60" fmla="*/ 0 w 49"/>
              <a:gd name="T61" fmla="*/ 24 h 73"/>
              <a:gd name="T62" fmla="*/ 0 w 49"/>
              <a:gd name="T63" fmla="*/ 11 h 73"/>
              <a:gd name="T64" fmla="*/ 12 w 49"/>
              <a:gd name="T65" fmla="*/ 11 h 73"/>
              <a:gd name="T66" fmla="*/ 12 w 49"/>
              <a:gd name="T67" fmla="*/ 0 h 73"/>
              <a:gd name="T68" fmla="*/ 12 w 49"/>
              <a:gd name="T69" fmla="*/ 0 h 73"/>
              <a:gd name="T70" fmla="*/ 12 w 49"/>
              <a:gd name="T71" fmla="*/ 0 h 73"/>
              <a:gd name="T72" fmla="*/ 24 w 49"/>
              <a:gd name="T73" fmla="*/ 0 h 73"/>
              <a:gd name="T74" fmla="*/ 24 w 49"/>
              <a:gd name="T75" fmla="*/ 0 h 73"/>
              <a:gd name="T76" fmla="*/ 37 w 49"/>
              <a:gd name="T77" fmla="*/ 0 h 73"/>
              <a:gd name="T78" fmla="*/ 37 w 49"/>
              <a:gd name="T79" fmla="*/ 0 h 73"/>
              <a:gd name="T80" fmla="*/ 37 w 49"/>
              <a:gd name="T81" fmla="*/ 11 h 73"/>
              <a:gd name="T82" fmla="*/ 37 w 49"/>
              <a:gd name="T83" fmla="*/ 11 h 73"/>
              <a:gd name="T84" fmla="*/ 37 w 49"/>
              <a:gd name="T85" fmla="*/ 11 h 73"/>
              <a:gd name="T86" fmla="*/ 48 w 49"/>
              <a:gd name="T87" fmla="*/ 24 h 7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49"/>
              <a:gd name="T133" fmla="*/ 0 h 73"/>
              <a:gd name="T134" fmla="*/ 49 w 49"/>
              <a:gd name="T135" fmla="*/ 73 h 7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49" h="73">
                <a:moveTo>
                  <a:pt x="48" y="24"/>
                </a:moveTo>
                <a:lnTo>
                  <a:pt x="48" y="24"/>
                </a:lnTo>
                <a:lnTo>
                  <a:pt x="48" y="36"/>
                </a:lnTo>
                <a:lnTo>
                  <a:pt x="48" y="47"/>
                </a:lnTo>
                <a:lnTo>
                  <a:pt x="48" y="60"/>
                </a:lnTo>
                <a:lnTo>
                  <a:pt x="37" y="60"/>
                </a:lnTo>
                <a:lnTo>
                  <a:pt x="37" y="47"/>
                </a:lnTo>
                <a:lnTo>
                  <a:pt x="24" y="47"/>
                </a:lnTo>
                <a:lnTo>
                  <a:pt x="24" y="60"/>
                </a:lnTo>
                <a:lnTo>
                  <a:pt x="12" y="72"/>
                </a:lnTo>
                <a:lnTo>
                  <a:pt x="12" y="60"/>
                </a:lnTo>
                <a:lnTo>
                  <a:pt x="0" y="60"/>
                </a:lnTo>
                <a:lnTo>
                  <a:pt x="0" y="47"/>
                </a:lnTo>
                <a:lnTo>
                  <a:pt x="0" y="36"/>
                </a:lnTo>
                <a:lnTo>
                  <a:pt x="0" y="24"/>
                </a:lnTo>
                <a:lnTo>
                  <a:pt x="0" y="11"/>
                </a:lnTo>
                <a:lnTo>
                  <a:pt x="12" y="11"/>
                </a:lnTo>
                <a:lnTo>
                  <a:pt x="12" y="0"/>
                </a:lnTo>
                <a:lnTo>
                  <a:pt x="24" y="0"/>
                </a:lnTo>
                <a:lnTo>
                  <a:pt x="37" y="0"/>
                </a:lnTo>
                <a:lnTo>
                  <a:pt x="37" y="11"/>
                </a:lnTo>
                <a:lnTo>
                  <a:pt x="48" y="24"/>
                </a:lnTo>
              </a:path>
            </a:pathLst>
          </a:custGeom>
          <a:solidFill>
            <a:srgbClr val="999999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14" name="Freeform 225"/>
          <p:cNvSpPr>
            <a:spLocks/>
          </p:cNvSpPr>
          <p:nvPr/>
        </p:nvSpPr>
        <p:spPr bwMode="auto">
          <a:xfrm>
            <a:off x="4059238" y="1093788"/>
            <a:ext cx="58737" cy="79375"/>
          </a:xfrm>
          <a:custGeom>
            <a:avLst/>
            <a:gdLst>
              <a:gd name="T0" fmla="*/ 12 w 37"/>
              <a:gd name="T1" fmla="*/ 0 h 50"/>
              <a:gd name="T2" fmla="*/ 12 w 37"/>
              <a:gd name="T3" fmla="*/ 0 h 50"/>
              <a:gd name="T4" fmla="*/ 23 w 37"/>
              <a:gd name="T5" fmla="*/ 0 h 50"/>
              <a:gd name="T6" fmla="*/ 23 w 37"/>
              <a:gd name="T7" fmla="*/ 0 h 50"/>
              <a:gd name="T8" fmla="*/ 36 w 37"/>
              <a:gd name="T9" fmla="*/ 0 h 50"/>
              <a:gd name="T10" fmla="*/ 36 w 37"/>
              <a:gd name="T11" fmla="*/ 13 h 50"/>
              <a:gd name="T12" fmla="*/ 36 w 37"/>
              <a:gd name="T13" fmla="*/ 13 h 50"/>
              <a:gd name="T14" fmla="*/ 36 w 37"/>
              <a:gd name="T15" fmla="*/ 24 h 50"/>
              <a:gd name="T16" fmla="*/ 36 w 37"/>
              <a:gd name="T17" fmla="*/ 37 h 50"/>
              <a:gd name="T18" fmla="*/ 36 w 37"/>
              <a:gd name="T19" fmla="*/ 37 h 50"/>
              <a:gd name="T20" fmla="*/ 36 w 37"/>
              <a:gd name="T21" fmla="*/ 37 h 50"/>
              <a:gd name="T22" fmla="*/ 36 w 37"/>
              <a:gd name="T23" fmla="*/ 37 h 50"/>
              <a:gd name="T24" fmla="*/ 36 w 37"/>
              <a:gd name="T25" fmla="*/ 49 h 50"/>
              <a:gd name="T26" fmla="*/ 36 w 37"/>
              <a:gd name="T27" fmla="*/ 49 h 50"/>
              <a:gd name="T28" fmla="*/ 23 w 37"/>
              <a:gd name="T29" fmla="*/ 49 h 50"/>
              <a:gd name="T30" fmla="*/ 12 w 37"/>
              <a:gd name="T31" fmla="*/ 49 h 50"/>
              <a:gd name="T32" fmla="*/ 12 w 37"/>
              <a:gd name="T33" fmla="*/ 37 h 50"/>
              <a:gd name="T34" fmla="*/ 0 w 37"/>
              <a:gd name="T35" fmla="*/ 24 h 50"/>
              <a:gd name="T36" fmla="*/ 0 w 37"/>
              <a:gd name="T37" fmla="*/ 13 h 50"/>
              <a:gd name="T38" fmla="*/ 0 w 37"/>
              <a:gd name="T39" fmla="*/ 13 h 50"/>
              <a:gd name="T40" fmla="*/ 12 w 37"/>
              <a:gd name="T41" fmla="*/ 0 h 50"/>
              <a:gd name="T42" fmla="*/ 12 w 37"/>
              <a:gd name="T43" fmla="*/ 0 h 50"/>
              <a:gd name="T44" fmla="*/ 12 w 37"/>
              <a:gd name="T45" fmla="*/ 0 h 5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37"/>
              <a:gd name="T70" fmla="*/ 0 h 50"/>
              <a:gd name="T71" fmla="*/ 37 w 37"/>
              <a:gd name="T72" fmla="*/ 50 h 50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37" h="50">
                <a:moveTo>
                  <a:pt x="12" y="0"/>
                </a:moveTo>
                <a:lnTo>
                  <a:pt x="12" y="0"/>
                </a:lnTo>
                <a:lnTo>
                  <a:pt x="23" y="0"/>
                </a:lnTo>
                <a:lnTo>
                  <a:pt x="36" y="0"/>
                </a:lnTo>
                <a:lnTo>
                  <a:pt x="36" y="13"/>
                </a:lnTo>
                <a:lnTo>
                  <a:pt x="36" y="24"/>
                </a:lnTo>
                <a:lnTo>
                  <a:pt x="36" y="37"/>
                </a:lnTo>
                <a:lnTo>
                  <a:pt x="36" y="49"/>
                </a:lnTo>
                <a:lnTo>
                  <a:pt x="23" y="49"/>
                </a:lnTo>
                <a:lnTo>
                  <a:pt x="12" y="49"/>
                </a:lnTo>
                <a:lnTo>
                  <a:pt x="12" y="37"/>
                </a:lnTo>
                <a:lnTo>
                  <a:pt x="0" y="24"/>
                </a:lnTo>
                <a:lnTo>
                  <a:pt x="0" y="13"/>
                </a:lnTo>
                <a:lnTo>
                  <a:pt x="12" y="0"/>
                </a:lnTo>
              </a:path>
            </a:pathLst>
          </a:custGeom>
          <a:solidFill>
            <a:srgbClr val="999999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15" name="Freeform 226"/>
          <p:cNvSpPr>
            <a:spLocks/>
          </p:cNvSpPr>
          <p:nvPr/>
        </p:nvSpPr>
        <p:spPr bwMode="auto">
          <a:xfrm>
            <a:off x="4268788" y="1495425"/>
            <a:ext cx="79375" cy="136525"/>
          </a:xfrm>
          <a:custGeom>
            <a:avLst/>
            <a:gdLst>
              <a:gd name="T0" fmla="*/ 0 w 50"/>
              <a:gd name="T1" fmla="*/ 24 h 86"/>
              <a:gd name="T2" fmla="*/ 0 w 50"/>
              <a:gd name="T3" fmla="*/ 24 h 86"/>
              <a:gd name="T4" fmla="*/ 13 w 50"/>
              <a:gd name="T5" fmla="*/ 13 h 86"/>
              <a:gd name="T6" fmla="*/ 24 w 50"/>
              <a:gd name="T7" fmla="*/ 13 h 86"/>
              <a:gd name="T8" fmla="*/ 24 w 50"/>
              <a:gd name="T9" fmla="*/ 13 h 86"/>
              <a:gd name="T10" fmla="*/ 36 w 50"/>
              <a:gd name="T11" fmla="*/ 13 h 86"/>
              <a:gd name="T12" fmla="*/ 36 w 50"/>
              <a:gd name="T13" fmla="*/ 13 h 86"/>
              <a:gd name="T14" fmla="*/ 49 w 50"/>
              <a:gd name="T15" fmla="*/ 24 h 86"/>
              <a:gd name="T16" fmla="*/ 49 w 50"/>
              <a:gd name="T17" fmla="*/ 24 h 86"/>
              <a:gd name="T18" fmla="*/ 49 w 50"/>
              <a:gd name="T19" fmla="*/ 24 h 86"/>
              <a:gd name="T20" fmla="*/ 49 w 50"/>
              <a:gd name="T21" fmla="*/ 36 h 86"/>
              <a:gd name="T22" fmla="*/ 49 w 50"/>
              <a:gd name="T23" fmla="*/ 36 h 86"/>
              <a:gd name="T24" fmla="*/ 49 w 50"/>
              <a:gd name="T25" fmla="*/ 36 h 86"/>
              <a:gd name="T26" fmla="*/ 49 w 50"/>
              <a:gd name="T27" fmla="*/ 49 h 86"/>
              <a:gd name="T28" fmla="*/ 49 w 50"/>
              <a:gd name="T29" fmla="*/ 60 h 86"/>
              <a:gd name="T30" fmla="*/ 49 w 50"/>
              <a:gd name="T31" fmla="*/ 60 h 86"/>
              <a:gd name="T32" fmla="*/ 49 w 50"/>
              <a:gd name="T33" fmla="*/ 60 h 86"/>
              <a:gd name="T34" fmla="*/ 49 w 50"/>
              <a:gd name="T35" fmla="*/ 73 h 86"/>
              <a:gd name="T36" fmla="*/ 49 w 50"/>
              <a:gd name="T37" fmla="*/ 73 h 86"/>
              <a:gd name="T38" fmla="*/ 49 w 50"/>
              <a:gd name="T39" fmla="*/ 73 h 86"/>
              <a:gd name="T40" fmla="*/ 49 w 50"/>
              <a:gd name="T41" fmla="*/ 85 h 86"/>
              <a:gd name="T42" fmla="*/ 49 w 50"/>
              <a:gd name="T43" fmla="*/ 85 h 86"/>
              <a:gd name="T44" fmla="*/ 36 w 50"/>
              <a:gd name="T45" fmla="*/ 85 h 86"/>
              <a:gd name="T46" fmla="*/ 24 w 50"/>
              <a:gd name="T47" fmla="*/ 85 h 86"/>
              <a:gd name="T48" fmla="*/ 13 w 50"/>
              <a:gd name="T49" fmla="*/ 85 h 86"/>
              <a:gd name="T50" fmla="*/ 13 w 50"/>
              <a:gd name="T51" fmla="*/ 85 h 86"/>
              <a:gd name="T52" fmla="*/ 0 w 50"/>
              <a:gd name="T53" fmla="*/ 85 h 86"/>
              <a:gd name="T54" fmla="*/ 0 w 50"/>
              <a:gd name="T55" fmla="*/ 85 h 86"/>
              <a:gd name="T56" fmla="*/ 0 w 50"/>
              <a:gd name="T57" fmla="*/ 85 h 86"/>
              <a:gd name="T58" fmla="*/ 0 w 50"/>
              <a:gd name="T59" fmla="*/ 85 h 86"/>
              <a:gd name="T60" fmla="*/ 0 w 50"/>
              <a:gd name="T61" fmla="*/ 73 h 86"/>
              <a:gd name="T62" fmla="*/ 0 w 50"/>
              <a:gd name="T63" fmla="*/ 73 h 86"/>
              <a:gd name="T64" fmla="*/ 0 w 50"/>
              <a:gd name="T65" fmla="*/ 60 h 86"/>
              <a:gd name="T66" fmla="*/ 0 w 50"/>
              <a:gd name="T67" fmla="*/ 49 h 86"/>
              <a:gd name="T68" fmla="*/ 0 w 50"/>
              <a:gd name="T69" fmla="*/ 49 h 86"/>
              <a:gd name="T70" fmla="*/ 0 w 50"/>
              <a:gd name="T71" fmla="*/ 24 h 86"/>
              <a:gd name="T72" fmla="*/ 0 w 50"/>
              <a:gd name="T73" fmla="*/ 0 h 86"/>
              <a:gd name="T74" fmla="*/ 13 w 50"/>
              <a:gd name="T75" fmla="*/ 0 h 86"/>
              <a:gd name="T76" fmla="*/ 0 w 50"/>
              <a:gd name="T77" fmla="*/ 24 h 8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50"/>
              <a:gd name="T118" fmla="*/ 0 h 86"/>
              <a:gd name="T119" fmla="*/ 50 w 50"/>
              <a:gd name="T120" fmla="*/ 86 h 8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50" h="86">
                <a:moveTo>
                  <a:pt x="0" y="24"/>
                </a:moveTo>
                <a:lnTo>
                  <a:pt x="0" y="24"/>
                </a:lnTo>
                <a:lnTo>
                  <a:pt x="13" y="13"/>
                </a:lnTo>
                <a:lnTo>
                  <a:pt x="24" y="13"/>
                </a:lnTo>
                <a:lnTo>
                  <a:pt x="36" y="13"/>
                </a:lnTo>
                <a:lnTo>
                  <a:pt x="49" y="24"/>
                </a:lnTo>
                <a:lnTo>
                  <a:pt x="49" y="36"/>
                </a:lnTo>
                <a:lnTo>
                  <a:pt x="49" y="49"/>
                </a:lnTo>
                <a:lnTo>
                  <a:pt x="49" y="60"/>
                </a:lnTo>
                <a:lnTo>
                  <a:pt x="49" y="73"/>
                </a:lnTo>
                <a:lnTo>
                  <a:pt x="49" y="85"/>
                </a:lnTo>
                <a:lnTo>
                  <a:pt x="36" y="85"/>
                </a:lnTo>
                <a:lnTo>
                  <a:pt x="24" y="85"/>
                </a:lnTo>
                <a:lnTo>
                  <a:pt x="13" y="85"/>
                </a:lnTo>
                <a:lnTo>
                  <a:pt x="0" y="85"/>
                </a:lnTo>
                <a:lnTo>
                  <a:pt x="0" y="73"/>
                </a:lnTo>
                <a:lnTo>
                  <a:pt x="0" y="60"/>
                </a:lnTo>
                <a:lnTo>
                  <a:pt x="0" y="49"/>
                </a:lnTo>
                <a:lnTo>
                  <a:pt x="0" y="24"/>
                </a:lnTo>
                <a:lnTo>
                  <a:pt x="0" y="0"/>
                </a:lnTo>
                <a:lnTo>
                  <a:pt x="13" y="0"/>
                </a:lnTo>
                <a:lnTo>
                  <a:pt x="0" y="24"/>
                </a:lnTo>
              </a:path>
            </a:pathLst>
          </a:custGeom>
          <a:solidFill>
            <a:srgbClr val="7F26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16" name="Freeform 227"/>
          <p:cNvSpPr>
            <a:spLocks/>
          </p:cNvSpPr>
          <p:nvPr/>
        </p:nvSpPr>
        <p:spPr bwMode="auto">
          <a:xfrm>
            <a:off x="3905250" y="1477963"/>
            <a:ext cx="117475" cy="153987"/>
          </a:xfrm>
          <a:custGeom>
            <a:avLst/>
            <a:gdLst>
              <a:gd name="T0" fmla="*/ 24 w 74"/>
              <a:gd name="T1" fmla="*/ 0 h 97"/>
              <a:gd name="T2" fmla="*/ 24 w 74"/>
              <a:gd name="T3" fmla="*/ 0 h 97"/>
              <a:gd name="T4" fmla="*/ 37 w 74"/>
              <a:gd name="T5" fmla="*/ 11 h 97"/>
              <a:gd name="T6" fmla="*/ 37 w 74"/>
              <a:gd name="T7" fmla="*/ 11 h 97"/>
              <a:gd name="T8" fmla="*/ 49 w 74"/>
              <a:gd name="T9" fmla="*/ 24 h 97"/>
              <a:gd name="T10" fmla="*/ 60 w 74"/>
              <a:gd name="T11" fmla="*/ 24 h 97"/>
              <a:gd name="T12" fmla="*/ 60 w 74"/>
              <a:gd name="T13" fmla="*/ 35 h 97"/>
              <a:gd name="T14" fmla="*/ 73 w 74"/>
              <a:gd name="T15" fmla="*/ 47 h 97"/>
              <a:gd name="T16" fmla="*/ 73 w 74"/>
              <a:gd name="T17" fmla="*/ 47 h 97"/>
              <a:gd name="T18" fmla="*/ 73 w 74"/>
              <a:gd name="T19" fmla="*/ 60 h 97"/>
              <a:gd name="T20" fmla="*/ 73 w 74"/>
              <a:gd name="T21" fmla="*/ 71 h 97"/>
              <a:gd name="T22" fmla="*/ 73 w 74"/>
              <a:gd name="T23" fmla="*/ 71 h 97"/>
              <a:gd name="T24" fmla="*/ 60 w 74"/>
              <a:gd name="T25" fmla="*/ 84 h 97"/>
              <a:gd name="T26" fmla="*/ 60 w 74"/>
              <a:gd name="T27" fmla="*/ 96 h 97"/>
              <a:gd name="T28" fmla="*/ 49 w 74"/>
              <a:gd name="T29" fmla="*/ 96 h 97"/>
              <a:gd name="T30" fmla="*/ 37 w 74"/>
              <a:gd name="T31" fmla="*/ 96 h 97"/>
              <a:gd name="T32" fmla="*/ 37 w 74"/>
              <a:gd name="T33" fmla="*/ 96 h 97"/>
              <a:gd name="T34" fmla="*/ 24 w 74"/>
              <a:gd name="T35" fmla="*/ 96 h 97"/>
              <a:gd name="T36" fmla="*/ 24 w 74"/>
              <a:gd name="T37" fmla="*/ 96 h 97"/>
              <a:gd name="T38" fmla="*/ 13 w 74"/>
              <a:gd name="T39" fmla="*/ 96 h 97"/>
              <a:gd name="T40" fmla="*/ 13 w 74"/>
              <a:gd name="T41" fmla="*/ 96 h 97"/>
              <a:gd name="T42" fmla="*/ 13 w 74"/>
              <a:gd name="T43" fmla="*/ 96 h 97"/>
              <a:gd name="T44" fmla="*/ 0 w 74"/>
              <a:gd name="T45" fmla="*/ 84 h 97"/>
              <a:gd name="T46" fmla="*/ 0 w 74"/>
              <a:gd name="T47" fmla="*/ 71 h 97"/>
              <a:gd name="T48" fmla="*/ 0 w 74"/>
              <a:gd name="T49" fmla="*/ 71 h 97"/>
              <a:gd name="T50" fmla="*/ 0 w 74"/>
              <a:gd name="T51" fmla="*/ 47 h 97"/>
              <a:gd name="T52" fmla="*/ 0 w 74"/>
              <a:gd name="T53" fmla="*/ 47 h 97"/>
              <a:gd name="T54" fmla="*/ 0 w 74"/>
              <a:gd name="T55" fmla="*/ 35 h 97"/>
              <a:gd name="T56" fmla="*/ 0 w 74"/>
              <a:gd name="T57" fmla="*/ 35 h 97"/>
              <a:gd name="T58" fmla="*/ 13 w 74"/>
              <a:gd name="T59" fmla="*/ 24 h 97"/>
              <a:gd name="T60" fmla="*/ 13 w 74"/>
              <a:gd name="T61" fmla="*/ 11 h 97"/>
              <a:gd name="T62" fmla="*/ 37 w 74"/>
              <a:gd name="T63" fmla="*/ 0 h 97"/>
              <a:gd name="T64" fmla="*/ 24 w 74"/>
              <a:gd name="T65" fmla="*/ 0 h 9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74"/>
              <a:gd name="T100" fmla="*/ 0 h 97"/>
              <a:gd name="T101" fmla="*/ 74 w 74"/>
              <a:gd name="T102" fmla="*/ 97 h 9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74" h="97">
                <a:moveTo>
                  <a:pt x="24" y="0"/>
                </a:moveTo>
                <a:lnTo>
                  <a:pt x="24" y="0"/>
                </a:lnTo>
                <a:lnTo>
                  <a:pt x="37" y="11"/>
                </a:lnTo>
                <a:lnTo>
                  <a:pt x="49" y="24"/>
                </a:lnTo>
                <a:lnTo>
                  <a:pt x="60" y="24"/>
                </a:lnTo>
                <a:lnTo>
                  <a:pt x="60" y="35"/>
                </a:lnTo>
                <a:lnTo>
                  <a:pt x="73" y="47"/>
                </a:lnTo>
                <a:lnTo>
                  <a:pt x="73" y="60"/>
                </a:lnTo>
                <a:lnTo>
                  <a:pt x="73" y="71"/>
                </a:lnTo>
                <a:lnTo>
                  <a:pt x="60" y="84"/>
                </a:lnTo>
                <a:lnTo>
                  <a:pt x="60" y="96"/>
                </a:lnTo>
                <a:lnTo>
                  <a:pt x="49" y="96"/>
                </a:lnTo>
                <a:lnTo>
                  <a:pt x="37" y="96"/>
                </a:lnTo>
                <a:lnTo>
                  <a:pt x="24" y="96"/>
                </a:lnTo>
                <a:lnTo>
                  <a:pt x="13" y="96"/>
                </a:lnTo>
                <a:lnTo>
                  <a:pt x="0" y="84"/>
                </a:lnTo>
                <a:lnTo>
                  <a:pt x="0" y="71"/>
                </a:lnTo>
                <a:lnTo>
                  <a:pt x="0" y="47"/>
                </a:lnTo>
                <a:lnTo>
                  <a:pt x="0" y="35"/>
                </a:lnTo>
                <a:lnTo>
                  <a:pt x="13" y="24"/>
                </a:lnTo>
                <a:lnTo>
                  <a:pt x="13" y="11"/>
                </a:lnTo>
                <a:lnTo>
                  <a:pt x="37" y="0"/>
                </a:lnTo>
                <a:lnTo>
                  <a:pt x="24" y="0"/>
                </a:lnTo>
              </a:path>
            </a:pathLst>
          </a:custGeom>
          <a:solidFill>
            <a:srgbClr val="7F26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17" name="Freeform 228"/>
          <p:cNvSpPr>
            <a:spLocks/>
          </p:cNvSpPr>
          <p:nvPr/>
        </p:nvSpPr>
        <p:spPr bwMode="auto">
          <a:xfrm>
            <a:off x="4625975" y="1152525"/>
            <a:ext cx="26988" cy="26988"/>
          </a:xfrm>
          <a:custGeom>
            <a:avLst/>
            <a:gdLst>
              <a:gd name="T0" fmla="*/ 16 w 17"/>
              <a:gd name="T1" fmla="*/ 0 h 17"/>
              <a:gd name="T2" fmla="*/ 16 w 17"/>
              <a:gd name="T3" fmla="*/ 0 h 17"/>
              <a:gd name="T4" fmla="*/ 16 w 17"/>
              <a:gd name="T5" fmla="*/ 0 h 17"/>
              <a:gd name="T6" fmla="*/ 16 w 17"/>
              <a:gd name="T7" fmla="*/ 0 h 17"/>
              <a:gd name="T8" fmla="*/ 16 w 17"/>
              <a:gd name="T9" fmla="*/ 0 h 17"/>
              <a:gd name="T10" fmla="*/ 16 w 17"/>
              <a:gd name="T11" fmla="*/ 0 h 17"/>
              <a:gd name="T12" fmla="*/ 16 w 17"/>
              <a:gd name="T13" fmla="*/ 0 h 17"/>
              <a:gd name="T14" fmla="*/ 0 w 17"/>
              <a:gd name="T15" fmla="*/ 0 h 17"/>
              <a:gd name="T16" fmla="*/ 0 w 17"/>
              <a:gd name="T17" fmla="*/ 0 h 17"/>
              <a:gd name="T18" fmla="*/ 0 w 17"/>
              <a:gd name="T19" fmla="*/ 0 h 17"/>
              <a:gd name="T20" fmla="*/ 0 w 17"/>
              <a:gd name="T21" fmla="*/ 16 h 17"/>
              <a:gd name="T22" fmla="*/ 0 w 17"/>
              <a:gd name="T23" fmla="*/ 16 h 17"/>
              <a:gd name="T24" fmla="*/ 16 w 17"/>
              <a:gd name="T25" fmla="*/ 16 h 17"/>
              <a:gd name="T26" fmla="*/ 16 w 17"/>
              <a:gd name="T27" fmla="*/ 16 h 17"/>
              <a:gd name="T28" fmla="*/ 16 w 17"/>
              <a:gd name="T29" fmla="*/ 16 h 17"/>
              <a:gd name="T30" fmla="*/ 16 w 17"/>
              <a:gd name="T31" fmla="*/ 16 h 17"/>
              <a:gd name="T32" fmla="*/ 16 w 17"/>
              <a:gd name="T33" fmla="*/ 16 h 17"/>
              <a:gd name="T34" fmla="*/ 16 w 17"/>
              <a:gd name="T35" fmla="*/ 0 h 1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7"/>
              <a:gd name="T55" fmla="*/ 0 h 17"/>
              <a:gd name="T56" fmla="*/ 17 w 17"/>
              <a:gd name="T57" fmla="*/ 17 h 17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7" h="17">
                <a:moveTo>
                  <a:pt x="16" y="0"/>
                </a:moveTo>
                <a:lnTo>
                  <a:pt x="16" y="0"/>
                </a:lnTo>
                <a:lnTo>
                  <a:pt x="0" y="0"/>
                </a:lnTo>
                <a:lnTo>
                  <a:pt x="0" y="16"/>
                </a:lnTo>
                <a:lnTo>
                  <a:pt x="16" y="16"/>
                </a:lnTo>
                <a:lnTo>
                  <a:pt x="16" y="0"/>
                </a:lnTo>
              </a:path>
            </a:pathLst>
          </a:custGeom>
          <a:solidFill>
            <a:srgbClr val="FFFFFF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18" name="Freeform 229"/>
          <p:cNvSpPr>
            <a:spLocks/>
          </p:cNvSpPr>
          <p:nvPr/>
        </p:nvSpPr>
        <p:spPr bwMode="auto">
          <a:xfrm>
            <a:off x="4078288" y="1095375"/>
            <a:ext cx="39687" cy="26988"/>
          </a:xfrm>
          <a:custGeom>
            <a:avLst/>
            <a:gdLst>
              <a:gd name="T0" fmla="*/ 24 w 25"/>
              <a:gd name="T1" fmla="*/ 16 h 17"/>
              <a:gd name="T2" fmla="*/ 24 w 25"/>
              <a:gd name="T3" fmla="*/ 16 h 17"/>
              <a:gd name="T4" fmla="*/ 11 w 25"/>
              <a:gd name="T5" fmla="*/ 0 h 17"/>
              <a:gd name="T6" fmla="*/ 11 w 25"/>
              <a:gd name="T7" fmla="*/ 0 h 17"/>
              <a:gd name="T8" fmla="*/ 11 w 25"/>
              <a:gd name="T9" fmla="*/ 0 h 17"/>
              <a:gd name="T10" fmla="*/ 11 w 25"/>
              <a:gd name="T11" fmla="*/ 0 h 17"/>
              <a:gd name="T12" fmla="*/ 11 w 25"/>
              <a:gd name="T13" fmla="*/ 0 h 17"/>
              <a:gd name="T14" fmla="*/ 11 w 25"/>
              <a:gd name="T15" fmla="*/ 0 h 17"/>
              <a:gd name="T16" fmla="*/ 0 w 25"/>
              <a:gd name="T17" fmla="*/ 0 h 17"/>
              <a:gd name="T18" fmla="*/ 0 w 25"/>
              <a:gd name="T19" fmla="*/ 16 h 17"/>
              <a:gd name="T20" fmla="*/ 0 w 25"/>
              <a:gd name="T21" fmla="*/ 16 h 17"/>
              <a:gd name="T22" fmla="*/ 11 w 25"/>
              <a:gd name="T23" fmla="*/ 16 h 17"/>
              <a:gd name="T24" fmla="*/ 11 w 25"/>
              <a:gd name="T25" fmla="*/ 16 h 17"/>
              <a:gd name="T26" fmla="*/ 11 w 25"/>
              <a:gd name="T27" fmla="*/ 16 h 17"/>
              <a:gd name="T28" fmla="*/ 11 w 25"/>
              <a:gd name="T29" fmla="*/ 16 h 17"/>
              <a:gd name="T30" fmla="*/ 11 w 25"/>
              <a:gd name="T31" fmla="*/ 16 h 17"/>
              <a:gd name="T32" fmla="*/ 11 w 25"/>
              <a:gd name="T33" fmla="*/ 16 h 17"/>
              <a:gd name="T34" fmla="*/ 24 w 25"/>
              <a:gd name="T35" fmla="*/ 16 h 1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25"/>
              <a:gd name="T55" fmla="*/ 0 h 17"/>
              <a:gd name="T56" fmla="*/ 25 w 25"/>
              <a:gd name="T57" fmla="*/ 17 h 17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25" h="17">
                <a:moveTo>
                  <a:pt x="24" y="16"/>
                </a:moveTo>
                <a:lnTo>
                  <a:pt x="24" y="16"/>
                </a:lnTo>
                <a:lnTo>
                  <a:pt x="11" y="0"/>
                </a:lnTo>
                <a:lnTo>
                  <a:pt x="0" y="0"/>
                </a:lnTo>
                <a:lnTo>
                  <a:pt x="0" y="16"/>
                </a:lnTo>
                <a:lnTo>
                  <a:pt x="11" y="16"/>
                </a:lnTo>
                <a:lnTo>
                  <a:pt x="24" y="16"/>
                </a:lnTo>
              </a:path>
            </a:pathLst>
          </a:custGeom>
          <a:solidFill>
            <a:srgbClr val="FFFFFF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19" name="Freeform 230"/>
          <p:cNvSpPr>
            <a:spLocks/>
          </p:cNvSpPr>
          <p:nvPr/>
        </p:nvSpPr>
        <p:spPr bwMode="auto">
          <a:xfrm>
            <a:off x="4497388" y="349250"/>
            <a:ext cx="728662" cy="633413"/>
          </a:xfrm>
          <a:custGeom>
            <a:avLst/>
            <a:gdLst>
              <a:gd name="T0" fmla="*/ 61 w 459"/>
              <a:gd name="T1" fmla="*/ 193 h 399"/>
              <a:gd name="T2" fmla="*/ 98 w 459"/>
              <a:gd name="T3" fmla="*/ 169 h 399"/>
              <a:gd name="T4" fmla="*/ 169 w 459"/>
              <a:gd name="T5" fmla="*/ 157 h 399"/>
              <a:gd name="T6" fmla="*/ 229 w 459"/>
              <a:gd name="T7" fmla="*/ 157 h 399"/>
              <a:gd name="T8" fmla="*/ 289 w 459"/>
              <a:gd name="T9" fmla="*/ 169 h 399"/>
              <a:gd name="T10" fmla="*/ 338 w 459"/>
              <a:gd name="T11" fmla="*/ 133 h 399"/>
              <a:gd name="T12" fmla="*/ 374 w 459"/>
              <a:gd name="T13" fmla="*/ 96 h 399"/>
              <a:gd name="T14" fmla="*/ 374 w 459"/>
              <a:gd name="T15" fmla="*/ 49 h 399"/>
              <a:gd name="T16" fmla="*/ 362 w 459"/>
              <a:gd name="T17" fmla="*/ 13 h 399"/>
              <a:gd name="T18" fmla="*/ 362 w 459"/>
              <a:gd name="T19" fmla="*/ 13 h 399"/>
              <a:gd name="T20" fmla="*/ 387 w 459"/>
              <a:gd name="T21" fmla="*/ 13 h 399"/>
              <a:gd name="T22" fmla="*/ 422 w 459"/>
              <a:gd name="T23" fmla="*/ 73 h 399"/>
              <a:gd name="T24" fmla="*/ 434 w 459"/>
              <a:gd name="T25" fmla="*/ 133 h 399"/>
              <a:gd name="T26" fmla="*/ 447 w 459"/>
              <a:gd name="T27" fmla="*/ 193 h 399"/>
              <a:gd name="T28" fmla="*/ 434 w 459"/>
              <a:gd name="T29" fmla="*/ 253 h 399"/>
              <a:gd name="T30" fmla="*/ 422 w 459"/>
              <a:gd name="T31" fmla="*/ 313 h 399"/>
              <a:gd name="T32" fmla="*/ 387 w 459"/>
              <a:gd name="T33" fmla="*/ 338 h 399"/>
              <a:gd name="T34" fmla="*/ 338 w 459"/>
              <a:gd name="T35" fmla="*/ 349 h 399"/>
              <a:gd name="T36" fmla="*/ 242 w 459"/>
              <a:gd name="T37" fmla="*/ 325 h 399"/>
              <a:gd name="T38" fmla="*/ 194 w 459"/>
              <a:gd name="T39" fmla="*/ 325 h 399"/>
              <a:gd name="T40" fmla="*/ 169 w 459"/>
              <a:gd name="T41" fmla="*/ 362 h 399"/>
              <a:gd name="T42" fmla="*/ 145 w 459"/>
              <a:gd name="T43" fmla="*/ 373 h 399"/>
              <a:gd name="T44" fmla="*/ 109 w 459"/>
              <a:gd name="T45" fmla="*/ 373 h 399"/>
              <a:gd name="T46" fmla="*/ 61 w 459"/>
              <a:gd name="T47" fmla="*/ 325 h 399"/>
              <a:gd name="T48" fmla="*/ 25 w 459"/>
              <a:gd name="T49" fmla="*/ 277 h 399"/>
              <a:gd name="T50" fmla="*/ 13 w 459"/>
              <a:gd name="T51" fmla="*/ 240 h 399"/>
              <a:gd name="T52" fmla="*/ 0 w 459"/>
              <a:gd name="T53" fmla="*/ 240 h 399"/>
              <a:gd name="T54" fmla="*/ 13 w 459"/>
              <a:gd name="T55" fmla="*/ 277 h 399"/>
              <a:gd name="T56" fmla="*/ 25 w 459"/>
              <a:gd name="T57" fmla="*/ 325 h 399"/>
              <a:gd name="T58" fmla="*/ 49 w 459"/>
              <a:gd name="T59" fmla="*/ 349 h 399"/>
              <a:gd name="T60" fmla="*/ 98 w 459"/>
              <a:gd name="T61" fmla="*/ 373 h 399"/>
              <a:gd name="T62" fmla="*/ 145 w 459"/>
              <a:gd name="T63" fmla="*/ 398 h 399"/>
              <a:gd name="T64" fmla="*/ 181 w 459"/>
              <a:gd name="T65" fmla="*/ 385 h 399"/>
              <a:gd name="T66" fmla="*/ 194 w 459"/>
              <a:gd name="T67" fmla="*/ 362 h 399"/>
              <a:gd name="T68" fmla="*/ 254 w 459"/>
              <a:gd name="T69" fmla="*/ 362 h 399"/>
              <a:gd name="T70" fmla="*/ 350 w 459"/>
              <a:gd name="T71" fmla="*/ 373 h 399"/>
              <a:gd name="T72" fmla="*/ 398 w 459"/>
              <a:gd name="T73" fmla="*/ 373 h 399"/>
              <a:gd name="T74" fmla="*/ 434 w 459"/>
              <a:gd name="T75" fmla="*/ 325 h 399"/>
              <a:gd name="T76" fmla="*/ 458 w 459"/>
              <a:gd name="T77" fmla="*/ 265 h 399"/>
              <a:gd name="T78" fmla="*/ 458 w 459"/>
              <a:gd name="T79" fmla="*/ 193 h 399"/>
              <a:gd name="T80" fmla="*/ 434 w 459"/>
              <a:gd name="T81" fmla="*/ 85 h 399"/>
              <a:gd name="T82" fmla="*/ 410 w 459"/>
              <a:gd name="T83" fmla="*/ 36 h 399"/>
              <a:gd name="T84" fmla="*/ 374 w 459"/>
              <a:gd name="T85" fmla="*/ 0 h 399"/>
              <a:gd name="T86" fmla="*/ 350 w 459"/>
              <a:gd name="T87" fmla="*/ 0 h 399"/>
              <a:gd name="T88" fmla="*/ 350 w 459"/>
              <a:gd name="T89" fmla="*/ 49 h 399"/>
              <a:gd name="T90" fmla="*/ 338 w 459"/>
              <a:gd name="T91" fmla="*/ 109 h 399"/>
              <a:gd name="T92" fmla="*/ 325 w 459"/>
              <a:gd name="T93" fmla="*/ 133 h 399"/>
              <a:gd name="T94" fmla="*/ 265 w 459"/>
              <a:gd name="T95" fmla="*/ 145 h 399"/>
              <a:gd name="T96" fmla="*/ 218 w 459"/>
              <a:gd name="T97" fmla="*/ 133 h 399"/>
              <a:gd name="T98" fmla="*/ 145 w 459"/>
              <a:gd name="T99" fmla="*/ 133 h 399"/>
              <a:gd name="T100" fmla="*/ 98 w 459"/>
              <a:gd name="T101" fmla="*/ 145 h 399"/>
              <a:gd name="T102" fmla="*/ 49 w 459"/>
              <a:gd name="T103" fmla="*/ 180 h 399"/>
              <a:gd name="T104" fmla="*/ 36 w 459"/>
              <a:gd name="T105" fmla="*/ 205 h 399"/>
              <a:gd name="T106" fmla="*/ 36 w 459"/>
              <a:gd name="T107" fmla="*/ 229 h 399"/>
              <a:gd name="T108" fmla="*/ 49 w 459"/>
              <a:gd name="T109" fmla="*/ 229 h 39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59"/>
              <a:gd name="T166" fmla="*/ 0 h 399"/>
              <a:gd name="T167" fmla="*/ 459 w 459"/>
              <a:gd name="T168" fmla="*/ 399 h 39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59" h="399">
                <a:moveTo>
                  <a:pt x="49" y="217"/>
                </a:moveTo>
                <a:lnTo>
                  <a:pt x="49" y="217"/>
                </a:lnTo>
                <a:lnTo>
                  <a:pt x="49" y="205"/>
                </a:lnTo>
                <a:lnTo>
                  <a:pt x="61" y="193"/>
                </a:lnTo>
                <a:lnTo>
                  <a:pt x="73" y="180"/>
                </a:lnTo>
                <a:lnTo>
                  <a:pt x="85" y="180"/>
                </a:lnTo>
                <a:lnTo>
                  <a:pt x="98" y="169"/>
                </a:lnTo>
                <a:lnTo>
                  <a:pt x="109" y="157"/>
                </a:lnTo>
                <a:lnTo>
                  <a:pt x="121" y="157"/>
                </a:lnTo>
                <a:lnTo>
                  <a:pt x="145" y="157"/>
                </a:lnTo>
                <a:lnTo>
                  <a:pt x="169" y="157"/>
                </a:lnTo>
                <a:lnTo>
                  <a:pt x="181" y="145"/>
                </a:lnTo>
                <a:lnTo>
                  <a:pt x="194" y="145"/>
                </a:lnTo>
                <a:lnTo>
                  <a:pt x="194" y="157"/>
                </a:lnTo>
                <a:lnTo>
                  <a:pt x="205" y="157"/>
                </a:lnTo>
                <a:lnTo>
                  <a:pt x="229" y="157"/>
                </a:lnTo>
                <a:lnTo>
                  <a:pt x="242" y="169"/>
                </a:lnTo>
                <a:lnTo>
                  <a:pt x="254" y="169"/>
                </a:lnTo>
                <a:lnTo>
                  <a:pt x="278" y="169"/>
                </a:lnTo>
                <a:lnTo>
                  <a:pt x="289" y="169"/>
                </a:lnTo>
                <a:lnTo>
                  <a:pt x="289" y="157"/>
                </a:lnTo>
                <a:lnTo>
                  <a:pt x="302" y="157"/>
                </a:lnTo>
                <a:lnTo>
                  <a:pt x="325" y="145"/>
                </a:lnTo>
                <a:lnTo>
                  <a:pt x="338" y="133"/>
                </a:lnTo>
                <a:lnTo>
                  <a:pt x="350" y="133"/>
                </a:lnTo>
                <a:lnTo>
                  <a:pt x="362" y="120"/>
                </a:lnTo>
                <a:lnTo>
                  <a:pt x="362" y="109"/>
                </a:lnTo>
                <a:lnTo>
                  <a:pt x="374" y="96"/>
                </a:lnTo>
                <a:lnTo>
                  <a:pt x="374" y="85"/>
                </a:lnTo>
                <a:lnTo>
                  <a:pt x="387" y="85"/>
                </a:lnTo>
                <a:lnTo>
                  <a:pt x="387" y="73"/>
                </a:lnTo>
                <a:lnTo>
                  <a:pt x="387" y="60"/>
                </a:lnTo>
                <a:lnTo>
                  <a:pt x="374" y="49"/>
                </a:lnTo>
                <a:lnTo>
                  <a:pt x="374" y="36"/>
                </a:lnTo>
                <a:lnTo>
                  <a:pt x="362" y="24"/>
                </a:lnTo>
                <a:lnTo>
                  <a:pt x="362" y="13"/>
                </a:lnTo>
                <a:lnTo>
                  <a:pt x="374" y="13"/>
                </a:lnTo>
                <a:lnTo>
                  <a:pt x="387" y="13"/>
                </a:lnTo>
                <a:lnTo>
                  <a:pt x="387" y="24"/>
                </a:lnTo>
                <a:lnTo>
                  <a:pt x="387" y="36"/>
                </a:lnTo>
                <a:lnTo>
                  <a:pt x="398" y="36"/>
                </a:lnTo>
                <a:lnTo>
                  <a:pt x="398" y="49"/>
                </a:lnTo>
                <a:lnTo>
                  <a:pt x="422" y="73"/>
                </a:lnTo>
                <a:lnTo>
                  <a:pt x="422" y="85"/>
                </a:lnTo>
                <a:lnTo>
                  <a:pt x="434" y="85"/>
                </a:lnTo>
                <a:lnTo>
                  <a:pt x="434" y="109"/>
                </a:lnTo>
                <a:lnTo>
                  <a:pt x="434" y="133"/>
                </a:lnTo>
                <a:lnTo>
                  <a:pt x="434" y="157"/>
                </a:lnTo>
                <a:lnTo>
                  <a:pt x="447" y="180"/>
                </a:lnTo>
                <a:lnTo>
                  <a:pt x="447" y="193"/>
                </a:lnTo>
                <a:lnTo>
                  <a:pt x="447" y="205"/>
                </a:lnTo>
                <a:lnTo>
                  <a:pt x="447" y="229"/>
                </a:lnTo>
                <a:lnTo>
                  <a:pt x="434" y="240"/>
                </a:lnTo>
                <a:lnTo>
                  <a:pt x="434" y="253"/>
                </a:lnTo>
                <a:lnTo>
                  <a:pt x="434" y="265"/>
                </a:lnTo>
                <a:lnTo>
                  <a:pt x="434" y="277"/>
                </a:lnTo>
                <a:lnTo>
                  <a:pt x="434" y="289"/>
                </a:lnTo>
                <a:lnTo>
                  <a:pt x="422" y="302"/>
                </a:lnTo>
                <a:lnTo>
                  <a:pt x="422" y="313"/>
                </a:lnTo>
                <a:lnTo>
                  <a:pt x="410" y="325"/>
                </a:lnTo>
                <a:lnTo>
                  <a:pt x="398" y="325"/>
                </a:lnTo>
                <a:lnTo>
                  <a:pt x="387" y="338"/>
                </a:lnTo>
                <a:lnTo>
                  <a:pt x="387" y="349"/>
                </a:lnTo>
                <a:lnTo>
                  <a:pt x="374" y="349"/>
                </a:lnTo>
                <a:lnTo>
                  <a:pt x="350" y="349"/>
                </a:lnTo>
                <a:lnTo>
                  <a:pt x="338" y="349"/>
                </a:lnTo>
                <a:lnTo>
                  <a:pt x="325" y="349"/>
                </a:lnTo>
                <a:lnTo>
                  <a:pt x="289" y="338"/>
                </a:lnTo>
                <a:lnTo>
                  <a:pt x="278" y="325"/>
                </a:lnTo>
                <a:lnTo>
                  <a:pt x="254" y="325"/>
                </a:lnTo>
                <a:lnTo>
                  <a:pt x="242" y="325"/>
                </a:lnTo>
                <a:lnTo>
                  <a:pt x="229" y="325"/>
                </a:lnTo>
                <a:lnTo>
                  <a:pt x="218" y="325"/>
                </a:lnTo>
                <a:lnTo>
                  <a:pt x="205" y="325"/>
                </a:lnTo>
                <a:lnTo>
                  <a:pt x="194" y="325"/>
                </a:lnTo>
                <a:lnTo>
                  <a:pt x="194" y="338"/>
                </a:lnTo>
                <a:lnTo>
                  <a:pt x="181" y="349"/>
                </a:lnTo>
                <a:lnTo>
                  <a:pt x="169" y="362"/>
                </a:lnTo>
                <a:lnTo>
                  <a:pt x="169" y="373"/>
                </a:lnTo>
                <a:lnTo>
                  <a:pt x="158" y="373"/>
                </a:lnTo>
                <a:lnTo>
                  <a:pt x="145" y="373"/>
                </a:lnTo>
                <a:lnTo>
                  <a:pt x="133" y="373"/>
                </a:lnTo>
                <a:lnTo>
                  <a:pt x="121" y="373"/>
                </a:lnTo>
                <a:lnTo>
                  <a:pt x="109" y="373"/>
                </a:lnTo>
                <a:lnTo>
                  <a:pt x="98" y="362"/>
                </a:lnTo>
                <a:lnTo>
                  <a:pt x="85" y="349"/>
                </a:lnTo>
                <a:lnTo>
                  <a:pt x="73" y="338"/>
                </a:lnTo>
                <a:lnTo>
                  <a:pt x="61" y="325"/>
                </a:lnTo>
                <a:lnTo>
                  <a:pt x="49" y="325"/>
                </a:lnTo>
                <a:lnTo>
                  <a:pt x="36" y="313"/>
                </a:lnTo>
                <a:lnTo>
                  <a:pt x="36" y="302"/>
                </a:lnTo>
                <a:lnTo>
                  <a:pt x="25" y="277"/>
                </a:lnTo>
                <a:lnTo>
                  <a:pt x="13" y="277"/>
                </a:lnTo>
                <a:lnTo>
                  <a:pt x="13" y="265"/>
                </a:lnTo>
                <a:lnTo>
                  <a:pt x="13" y="253"/>
                </a:lnTo>
                <a:lnTo>
                  <a:pt x="13" y="240"/>
                </a:lnTo>
                <a:lnTo>
                  <a:pt x="0" y="240"/>
                </a:lnTo>
                <a:lnTo>
                  <a:pt x="0" y="265"/>
                </a:lnTo>
                <a:lnTo>
                  <a:pt x="13" y="277"/>
                </a:lnTo>
                <a:lnTo>
                  <a:pt x="13" y="289"/>
                </a:lnTo>
                <a:lnTo>
                  <a:pt x="13" y="302"/>
                </a:lnTo>
                <a:lnTo>
                  <a:pt x="13" y="313"/>
                </a:lnTo>
                <a:lnTo>
                  <a:pt x="25" y="313"/>
                </a:lnTo>
                <a:lnTo>
                  <a:pt x="25" y="325"/>
                </a:lnTo>
                <a:lnTo>
                  <a:pt x="36" y="325"/>
                </a:lnTo>
                <a:lnTo>
                  <a:pt x="36" y="338"/>
                </a:lnTo>
                <a:lnTo>
                  <a:pt x="49" y="338"/>
                </a:lnTo>
                <a:lnTo>
                  <a:pt x="49" y="349"/>
                </a:lnTo>
                <a:lnTo>
                  <a:pt x="61" y="362"/>
                </a:lnTo>
                <a:lnTo>
                  <a:pt x="73" y="373"/>
                </a:lnTo>
                <a:lnTo>
                  <a:pt x="98" y="373"/>
                </a:lnTo>
                <a:lnTo>
                  <a:pt x="109" y="385"/>
                </a:lnTo>
                <a:lnTo>
                  <a:pt x="121" y="385"/>
                </a:lnTo>
                <a:lnTo>
                  <a:pt x="133" y="398"/>
                </a:lnTo>
                <a:lnTo>
                  <a:pt x="145" y="398"/>
                </a:lnTo>
                <a:lnTo>
                  <a:pt x="158" y="398"/>
                </a:lnTo>
                <a:lnTo>
                  <a:pt x="169" y="398"/>
                </a:lnTo>
                <a:lnTo>
                  <a:pt x="169" y="385"/>
                </a:lnTo>
                <a:lnTo>
                  <a:pt x="181" y="385"/>
                </a:lnTo>
                <a:lnTo>
                  <a:pt x="194" y="373"/>
                </a:lnTo>
                <a:lnTo>
                  <a:pt x="194" y="362"/>
                </a:lnTo>
                <a:lnTo>
                  <a:pt x="205" y="362"/>
                </a:lnTo>
                <a:lnTo>
                  <a:pt x="218" y="362"/>
                </a:lnTo>
                <a:lnTo>
                  <a:pt x="242" y="362"/>
                </a:lnTo>
                <a:lnTo>
                  <a:pt x="254" y="362"/>
                </a:lnTo>
                <a:lnTo>
                  <a:pt x="278" y="362"/>
                </a:lnTo>
                <a:lnTo>
                  <a:pt x="289" y="373"/>
                </a:lnTo>
                <a:lnTo>
                  <a:pt x="325" y="373"/>
                </a:lnTo>
                <a:lnTo>
                  <a:pt x="338" y="373"/>
                </a:lnTo>
                <a:lnTo>
                  <a:pt x="350" y="373"/>
                </a:lnTo>
                <a:lnTo>
                  <a:pt x="362" y="373"/>
                </a:lnTo>
                <a:lnTo>
                  <a:pt x="374" y="373"/>
                </a:lnTo>
                <a:lnTo>
                  <a:pt x="387" y="373"/>
                </a:lnTo>
                <a:lnTo>
                  <a:pt x="398" y="373"/>
                </a:lnTo>
                <a:lnTo>
                  <a:pt x="410" y="362"/>
                </a:lnTo>
                <a:lnTo>
                  <a:pt x="422" y="349"/>
                </a:lnTo>
                <a:lnTo>
                  <a:pt x="434" y="338"/>
                </a:lnTo>
                <a:lnTo>
                  <a:pt x="434" y="325"/>
                </a:lnTo>
                <a:lnTo>
                  <a:pt x="447" y="313"/>
                </a:lnTo>
                <a:lnTo>
                  <a:pt x="447" y="302"/>
                </a:lnTo>
                <a:lnTo>
                  <a:pt x="447" y="277"/>
                </a:lnTo>
                <a:lnTo>
                  <a:pt x="458" y="277"/>
                </a:lnTo>
                <a:lnTo>
                  <a:pt x="458" y="265"/>
                </a:lnTo>
                <a:lnTo>
                  <a:pt x="458" y="240"/>
                </a:lnTo>
                <a:lnTo>
                  <a:pt x="458" y="229"/>
                </a:lnTo>
                <a:lnTo>
                  <a:pt x="458" y="205"/>
                </a:lnTo>
                <a:lnTo>
                  <a:pt x="458" y="193"/>
                </a:lnTo>
                <a:lnTo>
                  <a:pt x="458" y="180"/>
                </a:lnTo>
                <a:lnTo>
                  <a:pt x="458" y="169"/>
                </a:lnTo>
                <a:lnTo>
                  <a:pt x="447" y="133"/>
                </a:lnTo>
                <a:lnTo>
                  <a:pt x="434" y="120"/>
                </a:lnTo>
                <a:lnTo>
                  <a:pt x="434" y="85"/>
                </a:lnTo>
                <a:lnTo>
                  <a:pt x="422" y="73"/>
                </a:lnTo>
                <a:lnTo>
                  <a:pt x="422" y="49"/>
                </a:lnTo>
                <a:lnTo>
                  <a:pt x="410" y="36"/>
                </a:lnTo>
                <a:lnTo>
                  <a:pt x="398" y="24"/>
                </a:lnTo>
                <a:lnTo>
                  <a:pt x="387" y="13"/>
                </a:lnTo>
                <a:lnTo>
                  <a:pt x="387" y="0"/>
                </a:lnTo>
                <a:lnTo>
                  <a:pt x="374" y="0"/>
                </a:lnTo>
                <a:lnTo>
                  <a:pt x="362" y="0"/>
                </a:lnTo>
                <a:lnTo>
                  <a:pt x="350" y="0"/>
                </a:lnTo>
                <a:lnTo>
                  <a:pt x="350" y="13"/>
                </a:lnTo>
                <a:lnTo>
                  <a:pt x="350" y="36"/>
                </a:lnTo>
                <a:lnTo>
                  <a:pt x="350" y="49"/>
                </a:lnTo>
                <a:lnTo>
                  <a:pt x="362" y="60"/>
                </a:lnTo>
                <a:lnTo>
                  <a:pt x="350" y="73"/>
                </a:lnTo>
                <a:lnTo>
                  <a:pt x="350" y="85"/>
                </a:lnTo>
                <a:lnTo>
                  <a:pt x="338" y="109"/>
                </a:lnTo>
                <a:lnTo>
                  <a:pt x="338" y="120"/>
                </a:lnTo>
                <a:lnTo>
                  <a:pt x="325" y="120"/>
                </a:lnTo>
                <a:lnTo>
                  <a:pt x="325" y="133"/>
                </a:lnTo>
                <a:lnTo>
                  <a:pt x="314" y="133"/>
                </a:lnTo>
                <a:lnTo>
                  <a:pt x="302" y="133"/>
                </a:lnTo>
                <a:lnTo>
                  <a:pt x="289" y="133"/>
                </a:lnTo>
                <a:lnTo>
                  <a:pt x="278" y="133"/>
                </a:lnTo>
                <a:lnTo>
                  <a:pt x="265" y="145"/>
                </a:lnTo>
                <a:lnTo>
                  <a:pt x="254" y="145"/>
                </a:lnTo>
                <a:lnTo>
                  <a:pt x="242" y="145"/>
                </a:lnTo>
                <a:lnTo>
                  <a:pt x="229" y="133"/>
                </a:lnTo>
                <a:lnTo>
                  <a:pt x="218" y="133"/>
                </a:lnTo>
                <a:lnTo>
                  <a:pt x="205" y="133"/>
                </a:lnTo>
                <a:lnTo>
                  <a:pt x="194" y="133"/>
                </a:lnTo>
                <a:lnTo>
                  <a:pt x="181" y="133"/>
                </a:lnTo>
                <a:lnTo>
                  <a:pt x="169" y="133"/>
                </a:lnTo>
                <a:lnTo>
                  <a:pt x="145" y="133"/>
                </a:lnTo>
                <a:lnTo>
                  <a:pt x="133" y="133"/>
                </a:lnTo>
                <a:lnTo>
                  <a:pt x="121" y="133"/>
                </a:lnTo>
                <a:lnTo>
                  <a:pt x="98" y="133"/>
                </a:lnTo>
                <a:lnTo>
                  <a:pt x="98" y="145"/>
                </a:lnTo>
                <a:lnTo>
                  <a:pt x="85" y="145"/>
                </a:lnTo>
                <a:lnTo>
                  <a:pt x="73" y="157"/>
                </a:lnTo>
                <a:lnTo>
                  <a:pt x="61" y="157"/>
                </a:lnTo>
                <a:lnTo>
                  <a:pt x="49" y="169"/>
                </a:lnTo>
                <a:lnTo>
                  <a:pt x="49" y="180"/>
                </a:lnTo>
                <a:lnTo>
                  <a:pt x="36" y="180"/>
                </a:lnTo>
                <a:lnTo>
                  <a:pt x="36" y="193"/>
                </a:lnTo>
                <a:lnTo>
                  <a:pt x="36" y="205"/>
                </a:lnTo>
                <a:lnTo>
                  <a:pt x="36" y="217"/>
                </a:lnTo>
                <a:lnTo>
                  <a:pt x="36" y="229"/>
                </a:lnTo>
                <a:lnTo>
                  <a:pt x="49" y="229"/>
                </a:lnTo>
                <a:lnTo>
                  <a:pt x="49" y="21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20" name="Freeform 231"/>
          <p:cNvSpPr>
            <a:spLocks/>
          </p:cNvSpPr>
          <p:nvPr/>
        </p:nvSpPr>
        <p:spPr bwMode="auto">
          <a:xfrm>
            <a:off x="3581400" y="254000"/>
            <a:ext cx="688975" cy="688975"/>
          </a:xfrm>
          <a:custGeom>
            <a:avLst/>
            <a:gdLst>
              <a:gd name="T0" fmla="*/ 433 w 434"/>
              <a:gd name="T1" fmla="*/ 240 h 434"/>
              <a:gd name="T2" fmla="*/ 421 w 434"/>
              <a:gd name="T3" fmla="*/ 217 h 434"/>
              <a:gd name="T4" fmla="*/ 397 w 434"/>
              <a:gd name="T5" fmla="*/ 193 h 434"/>
              <a:gd name="T6" fmla="*/ 373 w 434"/>
              <a:gd name="T7" fmla="*/ 180 h 434"/>
              <a:gd name="T8" fmla="*/ 324 w 434"/>
              <a:gd name="T9" fmla="*/ 180 h 434"/>
              <a:gd name="T10" fmla="*/ 264 w 434"/>
              <a:gd name="T11" fmla="*/ 193 h 434"/>
              <a:gd name="T12" fmla="*/ 217 w 434"/>
              <a:gd name="T13" fmla="*/ 193 h 434"/>
              <a:gd name="T14" fmla="*/ 180 w 434"/>
              <a:gd name="T15" fmla="*/ 193 h 434"/>
              <a:gd name="T16" fmla="*/ 144 w 434"/>
              <a:gd name="T17" fmla="*/ 145 h 434"/>
              <a:gd name="T18" fmla="*/ 157 w 434"/>
              <a:gd name="T19" fmla="*/ 49 h 434"/>
              <a:gd name="T20" fmla="*/ 157 w 434"/>
              <a:gd name="T21" fmla="*/ 12 h 434"/>
              <a:gd name="T22" fmla="*/ 132 w 434"/>
              <a:gd name="T23" fmla="*/ 12 h 434"/>
              <a:gd name="T24" fmla="*/ 108 w 434"/>
              <a:gd name="T25" fmla="*/ 24 h 434"/>
              <a:gd name="T26" fmla="*/ 97 w 434"/>
              <a:gd name="T27" fmla="*/ 60 h 434"/>
              <a:gd name="T28" fmla="*/ 72 w 434"/>
              <a:gd name="T29" fmla="*/ 133 h 434"/>
              <a:gd name="T30" fmla="*/ 12 w 434"/>
              <a:gd name="T31" fmla="*/ 217 h 434"/>
              <a:gd name="T32" fmla="*/ 0 w 434"/>
              <a:gd name="T33" fmla="*/ 277 h 434"/>
              <a:gd name="T34" fmla="*/ 0 w 434"/>
              <a:gd name="T35" fmla="*/ 337 h 434"/>
              <a:gd name="T36" fmla="*/ 24 w 434"/>
              <a:gd name="T37" fmla="*/ 373 h 434"/>
              <a:gd name="T38" fmla="*/ 48 w 434"/>
              <a:gd name="T39" fmla="*/ 398 h 434"/>
              <a:gd name="T40" fmla="*/ 120 w 434"/>
              <a:gd name="T41" fmla="*/ 433 h 434"/>
              <a:gd name="T42" fmla="*/ 180 w 434"/>
              <a:gd name="T43" fmla="*/ 433 h 434"/>
              <a:gd name="T44" fmla="*/ 241 w 434"/>
              <a:gd name="T45" fmla="*/ 409 h 434"/>
              <a:gd name="T46" fmla="*/ 289 w 434"/>
              <a:gd name="T47" fmla="*/ 373 h 434"/>
              <a:gd name="T48" fmla="*/ 349 w 434"/>
              <a:gd name="T49" fmla="*/ 373 h 434"/>
              <a:gd name="T50" fmla="*/ 386 w 434"/>
              <a:gd name="T51" fmla="*/ 373 h 434"/>
              <a:gd name="T52" fmla="*/ 397 w 434"/>
              <a:gd name="T53" fmla="*/ 337 h 434"/>
              <a:gd name="T54" fmla="*/ 409 w 434"/>
              <a:gd name="T55" fmla="*/ 300 h 434"/>
              <a:gd name="T56" fmla="*/ 397 w 434"/>
              <a:gd name="T57" fmla="*/ 300 h 434"/>
              <a:gd name="T58" fmla="*/ 386 w 434"/>
              <a:gd name="T59" fmla="*/ 300 h 434"/>
              <a:gd name="T60" fmla="*/ 386 w 434"/>
              <a:gd name="T61" fmla="*/ 337 h 434"/>
              <a:gd name="T62" fmla="*/ 349 w 434"/>
              <a:gd name="T63" fmla="*/ 349 h 434"/>
              <a:gd name="T64" fmla="*/ 301 w 434"/>
              <a:gd name="T65" fmla="*/ 337 h 434"/>
              <a:gd name="T66" fmla="*/ 228 w 434"/>
              <a:gd name="T67" fmla="*/ 385 h 434"/>
              <a:gd name="T68" fmla="*/ 180 w 434"/>
              <a:gd name="T69" fmla="*/ 409 h 434"/>
              <a:gd name="T70" fmla="*/ 132 w 434"/>
              <a:gd name="T71" fmla="*/ 398 h 434"/>
              <a:gd name="T72" fmla="*/ 72 w 434"/>
              <a:gd name="T73" fmla="*/ 385 h 434"/>
              <a:gd name="T74" fmla="*/ 35 w 434"/>
              <a:gd name="T75" fmla="*/ 337 h 434"/>
              <a:gd name="T76" fmla="*/ 24 w 434"/>
              <a:gd name="T77" fmla="*/ 277 h 434"/>
              <a:gd name="T78" fmla="*/ 35 w 434"/>
              <a:gd name="T79" fmla="*/ 229 h 434"/>
              <a:gd name="T80" fmla="*/ 72 w 434"/>
              <a:gd name="T81" fmla="*/ 145 h 434"/>
              <a:gd name="T82" fmla="*/ 97 w 434"/>
              <a:gd name="T83" fmla="*/ 84 h 434"/>
              <a:gd name="T84" fmla="*/ 120 w 434"/>
              <a:gd name="T85" fmla="*/ 49 h 434"/>
              <a:gd name="T86" fmla="*/ 144 w 434"/>
              <a:gd name="T87" fmla="*/ 24 h 434"/>
              <a:gd name="T88" fmla="*/ 157 w 434"/>
              <a:gd name="T89" fmla="*/ 24 h 434"/>
              <a:gd name="T90" fmla="*/ 144 w 434"/>
              <a:gd name="T91" fmla="*/ 12 h 434"/>
              <a:gd name="T92" fmla="*/ 132 w 434"/>
              <a:gd name="T93" fmla="*/ 96 h 434"/>
              <a:gd name="T94" fmla="*/ 144 w 434"/>
              <a:gd name="T95" fmla="*/ 169 h 434"/>
              <a:gd name="T96" fmla="*/ 168 w 434"/>
              <a:gd name="T97" fmla="*/ 205 h 434"/>
              <a:gd name="T98" fmla="*/ 217 w 434"/>
              <a:gd name="T99" fmla="*/ 229 h 434"/>
              <a:gd name="T100" fmla="*/ 277 w 434"/>
              <a:gd name="T101" fmla="*/ 217 h 434"/>
              <a:gd name="T102" fmla="*/ 337 w 434"/>
              <a:gd name="T103" fmla="*/ 193 h 434"/>
              <a:gd name="T104" fmla="*/ 386 w 434"/>
              <a:gd name="T105" fmla="*/ 193 h 434"/>
              <a:gd name="T106" fmla="*/ 409 w 434"/>
              <a:gd name="T107" fmla="*/ 229 h 434"/>
              <a:gd name="T108" fmla="*/ 421 w 434"/>
              <a:gd name="T109" fmla="*/ 240 h 434"/>
              <a:gd name="T110" fmla="*/ 433 w 434"/>
              <a:gd name="T111" fmla="*/ 277 h 434"/>
              <a:gd name="T112" fmla="*/ 433 w 434"/>
              <a:gd name="T113" fmla="*/ 277 h 43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34"/>
              <a:gd name="T172" fmla="*/ 0 h 434"/>
              <a:gd name="T173" fmla="*/ 434 w 434"/>
              <a:gd name="T174" fmla="*/ 434 h 434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34" h="434">
                <a:moveTo>
                  <a:pt x="433" y="277"/>
                </a:moveTo>
                <a:lnTo>
                  <a:pt x="433" y="277"/>
                </a:lnTo>
                <a:lnTo>
                  <a:pt x="433" y="253"/>
                </a:lnTo>
                <a:lnTo>
                  <a:pt x="433" y="240"/>
                </a:lnTo>
                <a:lnTo>
                  <a:pt x="433" y="229"/>
                </a:lnTo>
                <a:lnTo>
                  <a:pt x="433" y="217"/>
                </a:lnTo>
                <a:lnTo>
                  <a:pt x="421" y="217"/>
                </a:lnTo>
                <a:lnTo>
                  <a:pt x="421" y="205"/>
                </a:lnTo>
                <a:lnTo>
                  <a:pt x="409" y="193"/>
                </a:lnTo>
                <a:lnTo>
                  <a:pt x="397" y="193"/>
                </a:lnTo>
                <a:lnTo>
                  <a:pt x="386" y="193"/>
                </a:lnTo>
                <a:lnTo>
                  <a:pt x="386" y="180"/>
                </a:lnTo>
                <a:lnTo>
                  <a:pt x="373" y="180"/>
                </a:lnTo>
                <a:lnTo>
                  <a:pt x="361" y="180"/>
                </a:lnTo>
                <a:lnTo>
                  <a:pt x="337" y="180"/>
                </a:lnTo>
                <a:lnTo>
                  <a:pt x="324" y="180"/>
                </a:lnTo>
                <a:lnTo>
                  <a:pt x="313" y="180"/>
                </a:lnTo>
                <a:lnTo>
                  <a:pt x="289" y="193"/>
                </a:lnTo>
                <a:lnTo>
                  <a:pt x="264" y="193"/>
                </a:lnTo>
                <a:lnTo>
                  <a:pt x="241" y="193"/>
                </a:lnTo>
                <a:lnTo>
                  <a:pt x="241" y="205"/>
                </a:lnTo>
                <a:lnTo>
                  <a:pt x="228" y="193"/>
                </a:lnTo>
                <a:lnTo>
                  <a:pt x="217" y="193"/>
                </a:lnTo>
                <a:lnTo>
                  <a:pt x="204" y="193"/>
                </a:lnTo>
                <a:lnTo>
                  <a:pt x="193" y="193"/>
                </a:lnTo>
                <a:lnTo>
                  <a:pt x="180" y="193"/>
                </a:lnTo>
                <a:lnTo>
                  <a:pt x="168" y="180"/>
                </a:lnTo>
                <a:lnTo>
                  <a:pt x="157" y="169"/>
                </a:lnTo>
                <a:lnTo>
                  <a:pt x="157" y="156"/>
                </a:lnTo>
                <a:lnTo>
                  <a:pt x="144" y="145"/>
                </a:lnTo>
                <a:lnTo>
                  <a:pt x="144" y="120"/>
                </a:lnTo>
                <a:lnTo>
                  <a:pt x="144" y="109"/>
                </a:lnTo>
                <a:lnTo>
                  <a:pt x="157" y="84"/>
                </a:lnTo>
                <a:lnTo>
                  <a:pt x="157" y="49"/>
                </a:lnTo>
                <a:lnTo>
                  <a:pt x="157" y="36"/>
                </a:lnTo>
                <a:lnTo>
                  <a:pt x="157" y="12"/>
                </a:lnTo>
                <a:lnTo>
                  <a:pt x="157" y="0"/>
                </a:lnTo>
                <a:lnTo>
                  <a:pt x="144" y="0"/>
                </a:lnTo>
                <a:lnTo>
                  <a:pt x="132" y="12"/>
                </a:lnTo>
                <a:lnTo>
                  <a:pt x="120" y="12"/>
                </a:lnTo>
                <a:lnTo>
                  <a:pt x="120" y="24"/>
                </a:lnTo>
                <a:lnTo>
                  <a:pt x="108" y="24"/>
                </a:lnTo>
                <a:lnTo>
                  <a:pt x="108" y="36"/>
                </a:lnTo>
                <a:lnTo>
                  <a:pt x="97" y="49"/>
                </a:lnTo>
                <a:lnTo>
                  <a:pt x="97" y="60"/>
                </a:lnTo>
                <a:lnTo>
                  <a:pt x="84" y="84"/>
                </a:lnTo>
                <a:lnTo>
                  <a:pt x="84" y="96"/>
                </a:lnTo>
                <a:lnTo>
                  <a:pt x="72" y="109"/>
                </a:lnTo>
                <a:lnTo>
                  <a:pt x="72" y="133"/>
                </a:lnTo>
                <a:lnTo>
                  <a:pt x="48" y="145"/>
                </a:lnTo>
                <a:lnTo>
                  <a:pt x="48" y="169"/>
                </a:lnTo>
                <a:lnTo>
                  <a:pt x="35" y="193"/>
                </a:lnTo>
                <a:lnTo>
                  <a:pt x="12" y="217"/>
                </a:lnTo>
                <a:lnTo>
                  <a:pt x="0" y="240"/>
                </a:lnTo>
                <a:lnTo>
                  <a:pt x="0" y="265"/>
                </a:lnTo>
                <a:lnTo>
                  <a:pt x="0" y="277"/>
                </a:lnTo>
                <a:lnTo>
                  <a:pt x="0" y="289"/>
                </a:lnTo>
                <a:lnTo>
                  <a:pt x="0" y="300"/>
                </a:lnTo>
                <a:lnTo>
                  <a:pt x="0" y="313"/>
                </a:lnTo>
                <a:lnTo>
                  <a:pt x="0" y="337"/>
                </a:lnTo>
                <a:lnTo>
                  <a:pt x="12" y="362"/>
                </a:lnTo>
                <a:lnTo>
                  <a:pt x="12" y="373"/>
                </a:lnTo>
                <a:lnTo>
                  <a:pt x="24" y="373"/>
                </a:lnTo>
                <a:lnTo>
                  <a:pt x="35" y="385"/>
                </a:lnTo>
                <a:lnTo>
                  <a:pt x="48" y="385"/>
                </a:lnTo>
                <a:lnTo>
                  <a:pt x="48" y="398"/>
                </a:lnTo>
                <a:lnTo>
                  <a:pt x="72" y="409"/>
                </a:lnTo>
                <a:lnTo>
                  <a:pt x="97" y="422"/>
                </a:lnTo>
                <a:lnTo>
                  <a:pt x="108" y="422"/>
                </a:lnTo>
                <a:lnTo>
                  <a:pt x="120" y="433"/>
                </a:lnTo>
                <a:lnTo>
                  <a:pt x="144" y="433"/>
                </a:lnTo>
                <a:lnTo>
                  <a:pt x="168" y="433"/>
                </a:lnTo>
                <a:lnTo>
                  <a:pt x="180" y="433"/>
                </a:lnTo>
                <a:lnTo>
                  <a:pt x="193" y="433"/>
                </a:lnTo>
                <a:lnTo>
                  <a:pt x="204" y="433"/>
                </a:lnTo>
                <a:lnTo>
                  <a:pt x="217" y="422"/>
                </a:lnTo>
                <a:lnTo>
                  <a:pt x="241" y="409"/>
                </a:lnTo>
                <a:lnTo>
                  <a:pt x="253" y="398"/>
                </a:lnTo>
                <a:lnTo>
                  <a:pt x="277" y="385"/>
                </a:lnTo>
                <a:lnTo>
                  <a:pt x="289" y="385"/>
                </a:lnTo>
                <a:lnTo>
                  <a:pt x="289" y="373"/>
                </a:lnTo>
                <a:lnTo>
                  <a:pt x="301" y="373"/>
                </a:lnTo>
                <a:lnTo>
                  <a:pt x="324" y="373"/>
                </a:lnTo>
                <a:lnTo>
                  <a:pt x="337" y="373"/>
                </a:lnTo>
                <a:lnTo>
                  <a:pt x="349" y="373"/>
                </a:lnTo>
                <a:lnTo>
                  <a:pt x="361" y="373"/>
                </a:lnTo>
                <a:lnTo>
                  <a:pt x="373" y="373"/>
                </a:lnTo>
                <a:lnTo>
                  <a:pt x="386" y="373"/>
                </a:lnTo>
                <a:lnTo>
                  <a:pt x="386" y="362"/>
                </a:lnTo>
                <a:lnTo>
                  <a:pt x="397" y="349"/>
                </a:lnTo>
                <a:lnTo>
                  <a:pt x="397" y="337"/>
                </a:lnTo>
                <a:lnTo>
                  <a:pt x="397" y="325"/>
                </a:lnTo>
                <a:lnTo>
                  <a:pt x="409" y="313"/>
                </a:lnTo>
                <a:lnTo>
                  <a:pt x="409" y="300"/>
                </a:lnTo>
                <a:lnTo>
                  <a:pt x="397" y="300"/>
                </a:lnTo>
                <a:lnTo>
                  <a:pt x="386" y="300"/>
                </a:lnTo>
                <a:lnTo>
                  <a:pt x="386" y="313"/>
                </a:lnTo>
                <a:lnTo>
                  <a:pt x="386" y="325"/>
                </a:lnTo>
                <a:lnTo>
                  <a:pt x="386" y="337"/>
                </a:lnTo>
                <a:lnTo>
                  <a:pt x="373" y="337"/>
                </a:lnTo>
                <a:lnTo>
                  <a:pt x="361" y="337"/>
                </a:lnTo>
                <a:lnTo>
                  <a:pt x="361" y="349"/>
                </a:lnTo>
                <a:lnTo>
                  <a:pt x="349" y="349"/>
                </a:lnTo>
                <a:lnTo>
                  <a:pt x="337" y="349"/>
                </a:lnTo>
                <a:lnTo>
                  <a:pt x="324" y="337"/>
                </a:lnTo>
                <a:lnTo>
                  <a:pt x="313" y="337"/>
                </a:lnTo>
                <a:lnTo>
                  <a:pt x="301" y="337"/>
                </a:lnTo>
                <a:lnTo>
                  <a:pt x="289" y="349"/>
                </a:lnTo>
                <a:lnTo>
                  <a:pt x="264" y="362"/>
                </a:lnTo>
                <a:lnTo>
                  <a:pt x="241" y="385"/>
                </a:lnTo>
                <a:lnTo>
                  <a:pt x="228" y="385"/>
                </a:lnTo>
                <a:lnTo>
                  <a:pt x="204" y="398"/>
                </a:lnTo>
                <a:lnTo>
                  <a:pt x="193" y="398"/>
                </a:lnTo>
                <a:lnTo>
                  <a:pt x="193" y="409"/>
                </a:lnTo>
                <a:lnTo>
                  <a:pt x="180" y="409"/>
                </a:lnTo>
                <a:lnTo>
                  <a:pt x="157" y="409"/>
                </a:lnTo>
                <a:lnTo>
                  <a:pt x="144" y="409"/>
                </a:lnTo>
                <a:lnTo>
                  <a:pt x="132" y="398"/>
                </a:lnTo>
                <a:lnTo>
                  <a:pt x="120" y="398"/>
                </a:lnTo>
                <a:lnTo>
                  <a:pt x="97" y="385"/>
                </a:lnTo>
                <a:lnTo>
                  <a:pt x="84" y="385"/>
                </a:lnTo>
                <a:lnTo>
                  <a:pt x="72" y="385"/>
                </a:lnTo>
                <a:lnTo>
                  <a:pt x="48" y="373"/>
                </a:lnTo>
                <a:lnTo>
                  <a:pt x="48" y="362"/>
                </a:lnTo>
                <a:lnTo>
                  <a:pt x="35" y="349"/>
                </a:lnTo>
                <a:lnTo>
                  <a:pt x="35" y="337"/>
                </a:lnTo>
                <a:lnTo>
                  <a:pt x="24" y="313"/>
                </a:lnTo>
                <a:lnTo>
                  <a:pt x="24" y="300"/>
                </a:lnTo>
                <a:lnTo>
                  <a:pt x="24" y="289"/>
                </a:lnTo>
                <a:lnTo>
                  <a:pt x="24" y="277"/>
                </a:lnTo>
                <a:lnTo>
                  <a:pt x="24" y="265"/>
                </a:lnTo>
                <a:lnTo>
                  <a:pt x="24" y="240"/>
                </a:lnTo>
                <a:lnTo>
                  <a:pt x="35" y="240"/>
                </a:lnTo>
                <a:lnTo>
                  <a:pt x="35" y="229"/>
                </a:lnTo>
                <a:lnTo>
                  <a:pt x="48" y="217"/>
                </a:lnTo>
                <a:lnTo>
                  <a:pt x="48" y="193"/>
                </a:lnTo>
                <a:lnTo>
                  <a:pt x="60" y="169"/>
                </a:lnTo>
                <a:lnTo>
                  <a:pt x="72" y="145"/>
                </a:lnTo>
                <a:lnTo>
                  <a:pt x="84" y="133"/>
                </a:lnTo>
                <a:lnTo>
                  <a:pt x="97" y="120"/>
                </a:lnTo>
                <a:lnTo>
                  <a:pt x="97" y="96"/>
                </a:lnTo>
                <a:lnTo>
                  <a:pt x="97" y="84"/>
                </a:lnTo>
                <a:lnTo>
                  <a:pt x="108" y="73"/>
                </a:lnTo>
                <a:lnTo>
                  <a:pt x="108" y="49"/>
                </a:lnTo>
                <a:lnTo>
                  <a:pt x="120" y="49"/>
                </a:lnTo>
                <a:lnTo>
                  <a:pt x="132" y="36"/>
                </a:lnTo>
                <a:lnTo>
                  <a:pt x="132" y="24"/>
                </a:lnTo>
                <a:lnTo>
                  <a:pt x="144" y="24"/>
                </a:lnTo>
                <a:lnTo>
                  <a:pt x="157" y="24"/>
                </a:lnTo>
                <a:lnTo>
                  <a:pt x="144" y="24"/>
                </a:lnTo>
                <a:lnTo>
                  <a:pt x="144" y="12"/>
                </a:lnTo>
                <a:lnTo>
                  <a:pt x="144" y="36"/>
                </a:lnTo>
                <a:lnTo>
                  <a:pt x="144" y="49"/>
                </a:lnTo>
                <a:lnTo>
                  <a:pt x="144" y="84"/>
                </a:lnTo>
                <a:lnTo>
                  <a:pt x="132" y="96"/>
                </a:lnTo>
                <a:lnTo>
                  <a:pt x="132" y="109"/>
                </a:lnTo>
                <a:lnTo>
                  <a:pt x="132" y="133"/>
                </a:lnTo>
                <a:lnTo>
                  <a:pt x="120" y="145"/>
                </a:lnTo>
                <a:lnTo>
                  <a:pt x="144" y="169"/>
                </a:lnTo>
                <a:lnTo>
                  <a:pt x="144" y="180"/>
                </a:lnTo>
                <a:lnTo>
                  <a:pt x="157" y="193"/>
                </a:lnTo>
                <a:lnTo>
                  <a:pt x="168" y="205"/>
                </a:lnTo>
                <a:lnTo>
                  <a:pt x="193" y="205"/>
                </a:lnTo>
                <a:lnTo>
                  <a:pt x="193" y="217"/>
                </a:lnTo>
                <a:lnTo>
                  <a:pt x="204" y="217"/>
                </a:lnTo>
                <a:lnTo>
                  <a:pt x="217" y="229"/>
                </a:lnTo>
                <a:lnTo>
                  <a:pt x="228" y="229"/>
                </a:lnTo>
                <a:lnTo>
                  <a:pt x="241" y="229"/>
                </a:lnTo>
                <a:lnTo>
                  <a:pt x="253" y="217"/>
                </a:lnTo>
                <a:lnTo>
                  <a:pt x="277" y="217"/>
                </a:lnTo>
                <a:lnTo>
                  <a:pt x="289" y="205"/>
                </a:lnTo>
                <a:lnTo>
                  <a:pt x="301" y="205"/>
                </a:lnTo>
                <a:lnTo>
                  <a:pt x="337" y="193"/>
                </a:lnTo>
                <a:lnTo>
                  <a:pt x="349" y="193"/>
                </a:lnTo>
                <a:lnTo>
                  <a:pt x="373" y="193"/>
                </a:lnTo>
                <a:lnTo>
                  <a:pt x="386" y="193"/>
                </a:lnTo>
                <a:lnTo>
                  <a:pt x="386" y="205"/>
                </a:lnTo>
                <a:lnTo>
                  <a:pt x="397" y="205"/>
                </a:lnTo>
                <a:lnTo>
                  <a:pt x="409" y="229"/>
                </a:lnTo>
                <a:lnTo>
                  <a:pt x="421" y="229"/>
                </a:lnTo>
                <a:lnTo>
                  <a:pt x="421" y="240"/>
                </a:lnTo>
                <a:lnTo>
                  <a:pt x="421" y="253"/>
                </a:lnTo>
                <a:lnTo>
                  <a:pt x="433" y="27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21" name="Freeform 232"/>
          <p:cNvSpPr>
            <a:spLocks/>
          </p:cNvSpPr>
          <p:nvPr/>
        </p:nvSpPr>
        <p:spPr bwMode="auto">
          <a:xfrm>
            <a:off x="4422775" y="560388"/>
            <a:ext cx="192088" cy="96837"/>
          </a:xfrm>
          <a:custGeom>
            <a:avLst/>
            <a:gdLst>
              <a:gd name="T0" fmla="*/ 108 w 121"/>
              <a:gd name="T1" fmla="*/ 24 h 61"/>
              <a:gd name="T2" fmla="*/ 108 w 121"/>
              <a:gd name="T3" fmla="*/ 24 h 61"/>
              <a:gd name="T4" fmla="*/ 96 w 121"/>
              <a:gd name="T5" fmla="*/ 12 h 61"/>
              <a:gd name="T6" fmla="*/ 96 w 121"/>
              <a:gd name="T7" fmla="*/ 12 h 61"/>
              <a:gd name="T8" fmla="*/ 96 w 121"/>
              <a:gd name="T9" fmla="*/ 12 h 61"/>
              <a:gd name="T10" fmla="*/ 83 w 121"/>
              <a:gd name="T11" fmla="*/ 0 h 61"/>
              <a:gd name="T12" fmla="*/ 72 w 121"/>
              <a:gd name="T13" fmla="*/ 0 h 61"/>
              <a:gd name="T14" fmla="*/ 60 w 121"/>
              <a:gd name="T15" fmla="*/ 0 h 61"/>
              <a:gd name="T16" fmla="*/ 47 w 121"/>
              <a:gd name="T17" fmla="*/ 0 h 61"/>
              <a:gd name="T18" fmla="*/ 47 w 121"/>
              <a:gd name="T19" fmla="*/ 12 h 61"/>
              <a:gd name="T20" fmla="*/ 47 w 121"/>
              <a:gd name="T21" fmla="*/ 12 h 61"/>
              <a:gd name="T22" fmla="*/ 36 w 121"/>
              <a:gd name="T23" fmla="*/ 12 h 61"/>
              <a:gd name="T24" fmla="*/ 36 w 121"/>
              <a:gd name="T25" fmla="*/ 24 h 61"/>
              <a:gd name="T26" fmla="*/ 23 w 121"/>
              <a:gd name="T27" fmla="*/ 24 h 61"/>
              <a:gd name="T28" fmla="*/ 23 w 121"/>
              <a:gd name="T29" fmla="*/ 24 h 61"/>
              <a:gd name="T30" fmla="*/ 12 w 121"/>
              <a:gd name="T31" fmla="*/ 36 h 61"/>
              <a:gd name="T32" fmla="*/ 12 w 121"/>
              <a:gd name="T33" fmla="*/ 47 h 61"/>
              <a:gd name="T34" fmla="*/ 0 w 121"/>
              <a:gd name="T35" fmla="*/ 47 h 61"/>
              <a:gd name="T36" fmla="*/ 0 w 121"/>
              <a:gd name="T37" fmla="*/ 47 h 61"/>
              <a:gd name="T38" fmla="*/ 0 w 121"/>
              <a:gd name="T39" fmla="*/ 60 h 61"/>
              <a:gd name="T40" fmla="*/ 0 w 121"/>
              <a:gd name="T41" fmla="*/ 60 h 61"/>
              <a:gd name="T42" fmla="*/ 12 w 121"/>
              <a:gd name="T43" fmla="*/ 60 h 61"/>
              <a:gd name="T44" fmla="*/ 12 w 121"/>
              <a:gd name="T45" fmla="*/ 60 h 61"/>
              <a:gd name="T46" fmla="*/ 12 w 121"/>
              <a:gd name="T47" fmla="*/ 60 h 61"/>
              <a:gd name="T48" fmla="*/ 12 w 121"/>
              <a:gd name="T49" fmla="*/ 60 h 61"/>
              <a:gd name="T50" fmla="*/ 23 w 121"/>
              <a:gd name="T51" fmla="*/ 60 h 61"/>
              <a:gd name="T52" fmla="*/ 23 w 121"/>
              <a:gd name="T53" fmla="*/ 60 h 61"/>
              <a:gd name="T54" fmla="*/ 23 w 121"/>
              <a:gd name="T55" fmla="*/ 60 h 61"/>
              <a:gd name="T56" fmla="*/ 23 w 121"/>
              <a:gd name="T57" fmla="*/ 47 h 61"/>
              <a:gd name="T58" fmla="*/ 36 w 121"/>
              <a:gd name="T59" fmla="*/ 47 h 61"/>
              <a:gd name="T60" fmla="*/ 36 w 121"/>
              <a:gd name="T61" fmla="*/ 47 h 61"/>
              <a:gd name="T62" fmla="*/ 36 w 121"/>
              <a:gd name="T63" fmla="*/ 36 h 61"/>
              <a:gd name="T64" fmla="*/ 47 w 121"/>
              <a:gd name="T65" fmla="*/ 36 h 61"/>
              <a:gd name="T66" fmla="*/ 47 w 121"/>
              <a:gd name="T67" fmla="*/ 24 h 61"/>
              <a:gd name="T68" fmla="*/ 60 w 121"/>
              <a:gd name="T69" fmla="*/ 24 h 61"/>
              <a:gd name="T70" fmla="*/ 72 w 121"/>
              <a:gd name="T71" fmla="*/ 24 h 61"/>
              <a:gd name="T72" fmla="*/ 83 w 121"/>
              <a:gd name="T73" fmla="*/ 24 h 61"/>
              <a:gd name="T74" fmla="*/ 96 w 121"/>
              <a:gd name="T75" fmla="*/ 36 h 61"/>
              <a:gd name="T76" fmla="*/ 96 w 121"/>
              <a:gd name="T77" fmla="*/ 36 h 61"/>
              <a:gd name="T78" fmla="*/ 96 w 121"/>
              <a:gd name="T79" fmla="*/ 36 h 61"/>
              <a:gd name="T80" fmla="*/ 96 w 121"/>
              <a:gd name="T81" fmla="*/ 47 h 61"/>
              <a:gd name="T82" fmla="*/ 108 w 121"/>
              <a:gd name="T83" fmla="*/ 47 h 61"/>
              <a:gd name="T84" fmla="*/ 108 w 121"/>
              <a:gd name="T85" fmla="*/ 47 h 61"/>
              <a:gd name="T86" fmla="*/ 108 w 121"/>
              <a:gd name="T87" fmla="*/ 47 h 61"/>
              <a:gd name="T88" fmla="*/ 108 w 121"/>
              <a:gd name="T89" fmla="*/ 36 h 61"/>
              <a:gd name="T90" fmla="*/ 120 w 121"/>
              <a:gd name="T91" fmla="*/ 36 h 61"/>
              <a:gd name="T92" fmla="*/ 120 w 121"/>
              <a:gd name="T93" fmla="*/ 36 h 61"/>
              <a:gd name="T94" fmla="*/ 120 w 121"/>
              <a:gd name="T95" fmla="*/ 36 h 61"/>
              <a:gd name="T96" fmla="*/ 120 w 121"/>
              <a:gd name="T97" fmla="*/ 24 h 61"/>
              <a:gd name="T98" fmla="*/ 108 w 121"/>
              <a:gd name="T99" fmla="*/ 24 h 6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21"/>
              <a:gd name="T151" fmla="*/ 0 h 61"/>
              <a:gd name="T152" fmla="*/ 121 w 121"/>
              <a:gd name="T153" fmla="*/ 61 h 6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21" h="61">
                <a:moveTo>
                  <a:pt x="108" y="24"/>
                </a:moveTo>
                <a:lnTo>
                  <a:pt x="108" y="24"/>
                </a:lnTo>
                <a:lnTo>
                  <a:pt x="96" y="12"/>
                </a:lnTo>
                <a:lnTo>
                  <a:pt x="83" y="0"/>
                </a:lnTo>
                <a:lnTo>
                  <a:pt x="72" y="0"/>
                </a:lnTo>
                <a:lnTo>
                  <a:pt x="60" y="0"/>
                </a:lnTo>
                <a:lnTo>
                  <a:pt x="47" y="0"/>
                </a:lnTo>
                <a:lnTo>
                  <a:pt x="47" y="12"/>
                </a:lnTo>
                <a:lnTo>
                  <a:pt x="36" y="12"/>
                </a:lnTo>
                <a:lnTo>
                  <a:pt x="36" y="24"/>
                </a:lnTo>
                <a:lnTo>
                  <a:pt x="23" y="24"/>
                </a:lnTo>
                <a:lnTo>
                  <a:pt x="12" y="36"/>
                </a:lnTo>
                <a:lnTo>
                  <a:pt x="12" y="47"/>
                </a:lnTo>
                <a:lnTo>
                  <a:pt x="0" y="47"/>
                </a:lnTo>
                <a:lnTo>
                  <a:pt x="0" y="60"/>
                </a:lnTo>
                <a:lnTo>
                  <a:pt x="12" y="60"/>
                </a:lnTo>
                <a:lnTo>
                  <a:pt x="23" y="60"/>
                </a:lnTo>
                <a:lnTo>
                  <a:pt x="23" y="47"/>
                </a:lnTo>
                <a:lnTo>
                  <a:pt x="36" y="47"/>
                </a:lnTo>
                <a:lnTo>
                  <a:pt x="36" y="36"/>
                </a:lnTo>
                <a:lnTo>
                  <a:pt x="47" y="36"/>
                </a:lnTo>
                <a:lnTo>
                  <a:pt x="47" y="24"/>
                </a:lnTo>
                <a:lnTo>
                  <a:pt x="60" y="24"/>
                </a:lnTo>
                <a:lnTo>
                  <a:pt x="72" y="24"/>
                </a:lnTo>
                <a:lnTo>
                  <a:pt x="83" y="24"/>
                </a:lnTo>
                <a:lnTo>
                  <a:pt x="96" y="36"/>
                </a:lnTo>
                <a:lnTo>
                  <a:pt x="96" y="47"/>
                </a:lnTo>
                <a:lnTo>
                  <a:pt x="108" y="47"/>
                </a:lnTo>
                <a:lnTo>
                  <a:pt x="108" y="36"/>
                </a:lnTo>
                <a:lnTo>
                  <a:pt x="120" y="36"/>
                </a:lnTo>
                <a:lnTo>
                  <a:pt x="120" y="24"/>
                </a:lnTo>
                <a:lnTo>
                  <a:pt x="108" y="24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22" name="Freeform 233"/>
          <p:cNvSpPr>
            <a:spLocks/>
          </p:cNvSpPr>
          <p:nvPr/>
        </p:nvSpPr>
        <p:spPr bwMode="auto">
          <a:xfrm>
            <a:off x="4249738" y="560388"/>
            <a:ext cx="115887" cy="115887"/>
          </a:xfrm>
          <a:custGeom>
            <a:avLst/>
            <a:gdLst>
              <a:gd name="T0" fmla="*/ 12 w 73"/>
              <a:gd name="T1" fmla="*/ 24 h 73"/>
              <a:gd name="T2" fmla="*/ 12 w 73"/>
              <a:gd name="T3" fmla="*/ 24 h 73"/>
              <a:gd name="T4" fmla="*/ 12 w 73"/>
              <a:gd name="T5" fmla="*/ 12 h 73"/>
              <a:gd name="T6" fmla="*/ 12 w 73"/>
              <a:gd name="T7" fmla="*/ 12 h 73"/>
              <a:gd name="T8" fmla="*/ 12 w 73"/>
              <a:gd name="T9" fmla="*/ 12 h 73"/>
              <a:gd name="T10" fmla="*/ 12 w 73"/>
              <a:gd name="T11" fmla="*/ 12 h 73"/>
              <a:gd name="T12" fmla="*/ 25 w 73"/>
              <a:gd name="T13" fmla="*/ 12 h 73"/>
              <a:gd name="T14" fmla="*/ 36 w 73"/>
              <a:gd name="T15" fmla="*/ 12 h 73"/>
              <a:gd name="T16" fmla="*/ 36 w 73"/>
              <a:gd name="T17" fmla="*/ 12 h 73"/>
              <a:gd name="T18" fmla="*/ 48 w 73"/>
              <a:gd name="T19" fmla="*/ 12 h 73"/>
              <a:gd name="T20" fmla="*/ 48 w 73"/>
              <a:gd name="T21" fmla="*/ 12 h 73"/>
              <a:gd name="T22" fmla="*/ 61 w 73"/>
              <a:gd name="T23" fmla="*/ 24 h 73"/>
              <a:gd name="T24" fmla="*/ 61 w 73"/>
              <a:gd name="T25" fmla="*/ 36 h 73"/>
              <a:gd name="T26" fmla="*/ 61 w 73"/>
              <a:gd name="T27" fmla="*/ 47 h 73"/>
              <a:gd name="T28" fmla="*/ 61 w 73"/>
              <a:gd name="T29" fmla="*/ 47 h 73"/>
              <a:gd name="T30" fmla="*/ 61 w 73"/>
              <a:gd name="T31" fmla="*/ 47 h 73"/>
              <a:gd name="T32" fmla="*/ 61 w 73"/>
              <a:gd name="T33" fmla="*/ 47 h 73"/>
              <a:gd name="T34" fmla="*/ 61 w 73"/>
              <a:gd name="T35" fmla="*/ 47 h 73"/>
              <a:gd name="T36" fmla="*/ 61 w 73"/>
              <a:gd name="T37" fmla="*/ 60 h 73"/>
              <a:gd name="T38" fmla="*/ 61 w 73"/>
              <a:gd name="T39" fmla="*/ 72 h 73"/>
              <a:gd name="T40" fmla="*/ 61 w 73"/>
              <a:gd name="T41" fmla="*/ 72 h 73"/>
              <a:gd name="T42" fmla="*/ 61 w 73"/>
              <a:gd name="T43" fmla="*/ 72 h 73"/>
              <a:gd name="T44" fmla="*/ 61 w 73"/>
              <a:gd name="T45" fmla="*/ 72 h 73"/>
              <a:gd name="T46" fmla="*/ 61 w 73"/>
              <a:gd name="T47" fmla="*/ 72 h 73"/>
              <a:gd name="T48" fmla="*/ 61 w 73"/>
              <a:gd name="T49" fmla="*/ 72 h 73"/>
              <a:gd name="T50" fmla="*/ 72 w 73"/>
              <a:gd name="T51" fmla="*/ 47 h 73"/>
              <a:gd name="T52" fmla="*/ 72 w 73"/>
              <a:gd name="T53" fmla="*/ 47 h 73"/>
              <a:gd name="T54" fmla="*/ 72 w 73"/>
              <a:gd name="T55" fmla="*/ 47 h 73"/>
              <a:gd name="T56" fmla="*/ 72 w 73"/>
              <a:gd name="T57" fmla="*/ 36 h 73"/>
              <a:gd name="T58" fmla="*/ 72 w 73"/>
              <a:gd name="T59" fmla="*/ 36 h 73"/>
              <a:gd name="T60" fmla="*/ 72 w 73"/>
              <a:gd name="T61" fmla="*/ 24 h 73"/>
              <a:gd name="T62" fmla="*/ 72 w 73"/>
              <a:gd name="T63" fmla="*/ 12 h 73"/>
              <a:gd name="T64" fmla="*/ 61 w 73"/>
              <a:gd name="T65" fmla="*/ 12 h 73"/>
              <a:gd name="T66" fmla="*/ 61 w 73"/>
              <a:gd name="T67" fmla="*/ 0 h 73"/>
              <a:gd name="T68" fmla="*/ 48 w 73"/>
              <a:gd name="T69" fmla="*/ 0 h 73"/>
              <a:gd name="T70" fmla="*/ 36 w 73"/>
              <a:gd name="T71" fmla="*/ 0 h 73"/>
              <a:gd name="T72" fmla="*/ 36 w 73"/>
              <a:gd name="T73" fmla="*/ 0 h 73"/>
              <a:gd name="T74" fmla="*/ 25 w 73"/>
              <a:gd name="T75" fmla="*/ 0 h 73"/>
              <a:gd name="T76" fmla="*/ 25 w 73"/>
              <a:gd name="T77" fmla="*/ 0 h 73"/>
              <a:gd name="T78" fmla="*/ 12 w 73"/>
              <a:gd name="T79" fmla="*/ 0 h 73"/>
              <a:gd name="T80" fmla="*/ 12 w 73"/>
              <a:gd name="T81" fmla="*/ 0 h 73"/>
              <a:gd name="T82" fmla="*/ 12 w 73"/>
              <a:gd name="T83" fmla="*/ 0 h 73"/>
              <a:gd name="T84" fmla="*/ 12 w 73"/>
              <a:gd name="T85" fmla="*/ 0 h 73"/>
              <a:gd name="T86" fmla="*/ 0 w 73"/>
              <a:gd name="T87" fmla="*/ 12 h 73"/>
              <a:gd name="T88" fmla="*/ 0 w 73"/>
              <a:gd name="T89" fmla="*/ 12 h 73"/>
              <a:gd name="T90" fmla="*/ 0 w 73"/>
              <a:gd name="T91" fmla="*/ 12 h 73"/>
              <a:gd name="T92" fmla="*/ 0 w 73"/>
              <a:gd name="T93" fmla="*/ 24 h 73"/>
              <a:gd name="T94" fmla="*/ 0 w 73"/>
              <a:gd name="T95" fmla="*/ 24 h 73"/>
              <a:gd name="T96" fmla="*/ 0 w 73"/>
              <a:gd name="T97" fmla="*/ 24 h 73"/>
              <a:gd name="T98" fmla="*/ 0 w 73"/>
              <a:gd name="T99" fmla="*/ 24 h 73"/>
              <a:gd name="T100" fmla="*/ 0 w 73"/>
              <a:gd name="T101" fmla="*/ 24 h 73"/>
              <a:gd name="T102" fmla="*/ 12 w 73"/>
              <a:gd name="T103" fmla="*/ 24 h 73"/>
              <a:gd name="T104" fmla="*/ 12 w 73"/>
              <a:gd name="T105" fmla="*/ 24 h 73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73"/>
              <a:gd name="T160" fmla="*/ 0 h 73"/>
              <a:gd name="T161" fmla="*/ 73 w 73"/>
              <a:gd name="T162" fmla="*/ 73 h 73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73" h="73">
                <a:moveTo>
                  <a:pt x="12" y="24"/>
                </a:moveTo>
                <a:lnTo>
                  <a:pt x="12" y="24"/>
                </a:lnTo>
                <a:lnTo>
                  <a:pt x="12" y="12"/>
                </a:lnTo>
                <a:lnTo>
                  <a:pt x="25" y="12"/>
                </a:lnTo>
                <a:lnTo>
                  <a:pt x="36" y="12"/>
                </a:lnTo>
                <a:lnTo>
                  <a:pt x="48" y="12"/>
                </a:lnTo>
                <a:lnTo>
                  <a:pt x="61" y="24"/>
                </a:lnTo>
                <a:lnTo>
                  <a:pt x="61" y="36"/>
                </a:lnTo>
                <a:lnTo>
                  <a:pt x="61" y="47"/>
                </a:lnTo>
                <a:lnTo>
                  <a:pt x="61" y="60"/>
                </a:lnTo>
                <a:lnTo>
                  <a:pt x="61" y="72"/>
                </a:lnTo>
                <a:lnTo>
                  <a:pt x="72" y="47"/>
                </a:lnTo>
                <a:lnTo>
                  <a:pt x="72" y="36"/>
                </a:lnTo>
                <a:lnTo>
                  <a:pt x="72" y="24"/>
                </a:lnTo>
                <a:lnTo>
                  <a:pt x="72" y="12"/>
                </a:lnTo>
                <a:lnTo>
                  <a:pt x="61" y="12"/>
                </a:lnTo>
                <a:lnTo>
                  <a:pt x="61" y="0"/>
                </a:lnTo>
                <a:lnTo>
                  <a:pt x="48" y="0"/>
                </a:lnTo>
                <a:lnTo>
                  <a:pt x="36" y="0"/>
                </a:lnTo>
                <a:lnTo>
                  <a:pt x="25" y="0"/>
                </a:lnTo>
                <a:lnTo>
                  <a:pt x="12" y="0"/>
                </a:lnTo>
                <a:lnTo>
                  <a:pt x="0" y="12"/>
                </a:lnTo>
                <a:lnTo>
                  <a:pt x="0" y="24"/>
                </a:lnTo>
                <a:lnTo>
                  <a:pt x="12" y="24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23" name="Freeform 234"/>
          <p:cNvSpPr>
            <a:spLocks/>
          </p:cNvSpPr>
          <p:nvPr/>
        </p:nvSpPr>
        <p:spPr bwMode="auto">
          <a:xfrm>
            <a:off x="4575175" y="923925"/>
            <a:ext cx="249238" cy="153988"/>
          </a:xfrm>
          <a:custGeom>
            <a:avLst/>
            <a:gdLst>
              <a:gd name="T0" fmla="*/ 145 w 157"/>
              <a:gd name="T1" fmla="*/ 11 h 97"/>
              <a:gd name="T2" fmla="*/ 145 w 157"/>
              <a:gd name="T3" fmla="*/ 11 h 97"/>
              <a:gd name="T4" fmla="*/ 145 w 157"/>
              <a:gd name="T5" fmla="*/ 23 h 97"/>
              <a:gd name="T6" fmla="*/ 145 w 157"/>
              <a:gd name="T7" fmla="*/ 36 h 97"/>
              <a:gd name="T8" fmla="*/ 145 w 157"/>
              <a:gd name="T9" fmla="*/ 47 h 97"/>
              <a:gd name="T10" fmla="*/ 145 w 157"/>
              <a:gd name="T11" fmla="*/ 60 h 97"/>
              <a:gd name="T12" fmla="*/ 145 w 157"/>
              <a:gd name="T13" fmla="*/ 60 h 97"/>
              <a:gd name="T14" fmla="*/ 132 w 157"/>
              <a:gd name="T15" fmla="*/ 60 h 97"/>
              <a:gd name="T16" fmla="*/ 120 w 157"/>
              <a:gd name="T17" fmla="*/ 71 h 97"/>
              <a:gd name="T18" fmla="*/ 72 w 157"/>
              <a:gd name="T19" fmla="*/ 71 h 97"/>
              <a:gd name="T20" fmla="*/ 49 w 157"/>
              <a:gd name="T21" fmla="*/ 71 h 97"/>
              <a:gd name="T22" fmla="*/ 36 w 157"/>
              <a:gd name="T23" fmla="*/ 71 h 97"/>
              <a:gd name="T24" fmla="*/ 12 w 157"/>
              <a:gd name="T25" fmla="*/ 60 h 97"/>
              <a:gd name="T26" fmla="*/ 0 w 157"/>
              <a:gd name="T27" fmla="*/ 60 h 97"/>
              <a:gd name="T28" fmla="*/ 0 w 157"/>
              <a:gd name="T29" fmla="*/ 71 h 97"/>
              <a:gd name="T30" fmla="*/ 36 w 157"/>
              <a:gd name="T31" fmla="*/ 84 h 97"/>
              <a:gd name="T32" fmla="*/ 60 w 157"/>
              <a:gd name="T33" fmla="*/ 96 h 97"/>
              <a:gd name="T34" fmla="*/ 72 w 157"/>
              <a:gd name="T35" fmla="*/ 96 h 97"/>
              <a:gd name="T36" fmla="*/ 96 w 157"/>
              <a:gd name="T37" fmla="*/ 96 h 97"/>
              <a:gd name="T38" fmla="*/ 132 w 157"/>
              <a:gd name="T39" fmla="*/ 96 h 97"/>
              <a:gd name="T40" fmla="*/ 145 w 157"/>
              <a:gd name="T41" fmla="*/ 96 h 97"/>
              <a:gd name="T42" fmla="*/ 145 w 157"/>
              <a:gd name="T43" fmla="*/ 71 h 97"/>
              <a:gd name="T44" fmla="*/ 156 w 157"/>
              <a:gd name="T45" fmla="*/ 60 h 97"/>
              <a:gd name="T46" fmla="*/ 156 w 157"/>
              <a:gd name="T47" fmla="*/ 60 h 97"/>
              <a:gd name="T48" fmla="*/ 156 w 157"/>
              <a:gd name="T49" fmla="*/ 47 h 97"/>
              <a:gd name="T50" fmla="*/ 156 w 157"/>
              <a:gd name="T51" fmla="*/ 23 h 97"/>
              <a:gd name="T52" fmla="*/ 145 w 157"/>
              <a:gd name="T53" fmla="*/ 11 h 97"/>
              <a:gd name="T54" fmla="*/ 145 w 157"/>
              <a:gd name="T55" fmla="*/ 0 h 97"/>
              <a:gd name="T56" fmla="*/ 145 w 157"/>
              <a:gd name="T57" fmla="*/ 0 h 97"/>
              <a:gd name="T58" fmla="*/ 145 w 157"/>
              <a:gd name="T59" fmla="*/ 0 h 97"/>
              <a:gd name="T60" fmla="*/ 145 w 157"/>
              <a:gd name="T61" fmla="*/ 11 h 97"/>
              <a:gd name="T62" fmla="*/ 145 w 157"/>
              <a:gd name="T63" fmla="*/ 11 h 9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57"/>
              <a:gd name="T97" fmla="*/ 0 h 97"/>
              <a:gd name="T98" fmla="*/ 157 w 157"/>
              <a:gd name="T99" fmla="*/ 97 h 97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57" h="97">
                <a:moveTo>
                  <a:pt x="145" y="11"/>
                </a:moveTo>
                <a:lnTo>
                  <a:pt x="145" y="11"/>
                </a:lnTo>
                <a:lnTo>
                  <a:pt x="145" y="23"/>
                </a:lnTo>
                <a:lnTo>
                  <a:pt x="145" y="36"/>
                </a:lnTo>
                <a:lnTo>
                  <a:pt x="145" y="47"/>
                </a:lnTo>
                <a:lnTo>
                  <a:pt x="145" y="60"/>
                </a:lnTo>
                <a:lnTo>
                  <a:pt x="132" y="60"/>
                </a:lnTo>
                <a:lnTo>
                  <a:pt x="132" y="71"/>
                </a:lnTo>
                <a:lnTo>
                  <a:pt x="120" y="71"/>
                </a:lnTo>
                <a:lnTo>
                  <a:pt x="96" y="71"/>
                </a:lnTo>
                <a:lnTo>
                  <a:pt x="72" y="71"/>
                </a:lnTo>
                <a:lnTo>
                  <a:pt x="60" y="71"/>
                </a:lnTo>
                <a:lnTo>
                  <a:pt x="49" y="71"/>
                </a:lnTo>
                <a:lnTo>
                  <a:pt x="36" y="71"/>
                </a:lnTo>
                <a:lnTo>
                  <a:pt x="24" y="71"/>
                </a:lnTo>
                <a:lnTo>
                  <a:pt x="12" y="60"/>
                </a:lnTo>
                <a:lnTo>
                  <a:pt x="0" y="60"/>
                </a:lnTo>
                <a:lnTo>
                  <a:pt x="0" y="71"/>
                </a:lnTo>
                <a:lnTo>
                  <a:pt x="36" y="84"/>
                </a:lnTo>
                <a:lnTo>
                  <a:pt x="49" y="96"/>
                </a:lnTo>
                <a:lnTo>
                  <a:pt x="60" y="96"/>
                </a:lnTo>
                <a:lnTo>
                  <a:pt x="72" y="96"/>
                </a:lnTo>
                <a:lnTo>
                  <a:pt x="84" y="96"/>
                </a:lnTo>
                <a:lnTo>
                  <a:pt x="96" y="96"/>
                </a:lnTo>
                <a:lnTo>
                  <a:pt x="109" y="96"/>
                </a:lnTo>
                <a:lnTo>
                  <a:pt x="132" y="96"/>
                </a:lnTo>
                <a:lnTo>
                  <a:pt x="145" y="96"/>
                </a:lnTo>
                <a:lnTo>
                  <a:pt x="145" y="84"/>
                </a:lnTo>
                <a:lnTo>
                  <a:pt x="145" y="71"/>
                </a:lnTo>
                <a:lnTo>
                  <a:pt x="156" y="71"/>
                </a:lnTo>
                <a:lnTo>
                  <a:pt x="156" y="60"/>
                </a:lnTo>
                <a:lnTo>
                  <a:pt x="156" y="47"/>
                </a:lnTo>
                <a:lnTo>
                  <a:pt x="156" y="36"/>
                </a:lnTo>
                <a:lnTo>
                  <a:pt x="156" y="23"/>
                </a:lnTo>
                <a:lnTo>
                  <a:pt x="156" y="11"/>
                </a:lnTo>
                <a:lnTo>
                  <a:pt x="145" y="11"/>
                </a:lnTo>
                <a:lnTo>
                  <a:pt x="145" y="0"/>
                </a:lnTo>
                <a:lnTo>
                  <a:pt x="145" y="11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24" name="Freeform 235"/>
          <p:cNvSpPr>
            <a:spLocks/>
          </p:cNvSpPr>
          <p:nvPr/>
        </p:nvSpPr>
        <p:spPr bwMode="auto">
          <a:xfrm>
            <a:off x="4040188" y="828675"/>
            <a:ext cx="192087" cy="192088"/>
          </a:xfrm>
          <a:custGeom>
            <a:avLst/>
            <a:gdLst>
              <a:gd name="T0" fmla="*/ 35 w 121"/>
              <a:gd name="T1" fmla="*/ 0 h 121"/>
              <a:gd name="T2" fmla="*/ 24 w 121"/>
              <a:gd name="T3" fmla="*/ 11 h 121"/>
              <a:gd name="T4" fmla="*/ 12 w 121"/>
              <a:gd name="T5" fmla="*/ 23 h 121"/>
              <a:gd name="T6" fmla="*/ 0 w 121"/>
              <a:gd name="T7" fmla="*/ 36 h 121"/>
              <a:gd name="T8" fmla="*/ 0 w 121"/>
              <a:gd name="T9" fmla="*/ 60 h 121"/>
              <a:gd name="T10" fmla="*/ 0 w 121"/>
              <a:gd name="T11" fmla="*/ 71 h 121"/>
              <a:gd name="T12" fmla="*/ 12 w 121"/>
              <a:gd name="T13" fmla="*/ 83 h 121"/>
              <a:gd name="T14" fmla="*/ 24 w 121"/>
              <a:gd name="T15" fmla="*/ 107 h 121"/>
              <a:gd name="T16" fmla="*/ 35 w 121"/>
              <a:gd name="T17" fmla="*/ 107 h 121"/>
              <a:gd name="T18" fmla="*/ 60 w 121"/>
              <a:gd name="T19" fmla="*/ 107 h 121"/>
              <a:gd name="T20" fmla="*/ 97 w 121"/>
              <a:gd name="T21" fmla="*/ 107 h 121"/>
              <a:gd name="T22" fmla="*/ 108 w 121"/>
              <a:gd name="T23" fmla="*/ 96 h 121"/>
              <a:gd name="T24" fmla="*/ 108 w 121"/>
              <a:gd name="T25" fmla="*/ 96 h 121"/>
              <a:gd name="T26" fmla="*/ 108 w 121"/>
              <a:gd name="T27" fmla="*/ 83 h 121"/>
              <a:gd name="T28" fmla="*/ 108 w 121"/>
              <a:gd name="T29" fmla="*/ 83 h 121"/>
              <a:gd name="T30" fmla="*/ 108 w 121"/>
              <a:gd name="T31" fmla="*/ 71 h 121"/>
              <a:gd name="T32" fmla="*/ 97 w 121"/>
              <a:gd name="T33" fmla="*/ 71 h 121"/>
              <a:gd name="T34" fmla="*/ 97 w 121"/>
              <a:gd name="T35" fmla="*/ 83 h 121"/>
              <a:gd name="T36" fmla="*/ 60 w 121"/>
              <a:gd name="T37" fmla="*/ 83 h 121"/>
              <a:gd name="T38" fmla="*/ 48 w 121"/>
              <a:gd name="T39" fmla="*/ 83 h 121"/>
              <a:gd name="T40" fmla="*/ 35 w 121"/>
              <a:gd name="T41" fmla="*/ 83 h 121"/>
              <a:gd name="T42" fmla="*/ 35 w 121"/>
              <a:gd name="T43" fmla="*/ 71 h 121"/>
              <a:gd name="T44" fmla="*/ 24 w 121"/>
              <a:gd name="T45" fmla="*/ 71 h 121"/>
              <a:gd name="T46" fmla="*/ 24 w 121"/>
              <a:gd name="T47" fmla="*/ 60 h 121"/>
              <a:gd name="T48" fmla="*/ 24 w 121"/>
              <a:gd name="T49" fmla="*/ 47 h 121"/>
              <a:gd name="T50" fmla="*/ 24 w 121"/>
              <a:gd name="T51" fmla="*/ 36 h 121"/>
              <a:gd name="T52" fmla="*/ 24 w 121"/>
              <a:gd name="T53" fmla="*/ 23 h 121"/>
              <a:gd name="T54" fmla="*/ 35 w 121"/>
              <a:gd name="T55" fmla="*/ 11 h 121"/>
              <a:gd name="T56" fmla="*/ 48 w 121"/>
              <a:gd name="T57" fmla="*/ 11 h 121"/>
              <a:gd name="T58" fmla="*/ 48 w 121"/>
              <a:gd name="T59" fmla="*/ 0 h 121"/>
              <a:gd name="T60" fmla="*/ 48 w 121"/>
              <a:gd name="T61" fmla="*/ 0 h 121"/>
              <a:gd name="T62" fmla="*/ 48 w 121"/>
              <a:gd name="T63" fmla="*/ 0 h 121"/>
              <a:gd name="T64" fmla="*/ 35 w 121"/>
              <a:gd name="T65" fmla="*/ 0 h 12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21"/>
              <a:gd name="T100" fmla="*/ 0 h 121"/>
              <a:gd name="T101" fmla="*/ 121 w 121"/>
              <a:gd name="T102" fmla="*/ 121 h 121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21" h="121">
                <a:moveTo>
                  <a:pt x="35" y="0"/>
                </a:moveTo>
                <a:lnTo>
                  <a:pt x="35" y="0"/>
                </a:lnTo>
                <a:lnTo>
                  <a:pt x="24" y="11"/>
                </a:lnTo>
                <a:lnTo>
                  <a:pt x="12" y="23"/>
                </a:lnTo>
                <a:lnTo>
                  <a:pt x="0" y="36"/>
                </a:lnTo>
                <a:lnTo>
                  <a:pt x="0" y="47"/>
                </a:lnTo>
                <a:lnTo>
                  <a:pt x="0" y="60"/>
                </a:lnTo>
                <a:lnTo>
                  <a:pt x="0" y="71"/>
                </a:lnTo>
                <a:lnTo>
                  <a:pt x="12" y="71"/>
                </a:lnTo>
                <a:lnTo>
                  <a:pt x="12" y="83"/>
                </a:lnTo>
                <a:lnTo>
                  <a:pt x="24" y="96"/>
                </a:lnTo>
                <a:lnTo>
                  <a:pt x="24" y="107"/>
                </a:lnTo>
                <a:lnTo>
                  <a:pt x="35" y="107"/>
                </a:lnTo>
                <a:lnTo>
                  <a:pt x="48" y="120"/>
                </a:lnTo>
                <a:lnTo>
                  <a:pt x="60" y="107"/>
                </a:lnTo>
                <a:lnTo>
                  <a:pt x="84" y="107"/>
                </a:lnTo>
                <a:lnTo>
                  <a:pt x="97" y="107"/>
                </a:lnTo>
                <a:lnTo>
                  <a:pt x="108" y="96"/>
                </a:lnTo>
                <a:lnTo>
                  <a:pt x="120" y="83"/>
                </a:lnTo>
                <a:lnTo>
                  <a:pt x="108" y="83"/>
                </a:lnTo>
                <a:lnTo>
                  <a:pt x="108" y="71"/>
                </a:lnTo>
                <a:lnTo>
                  <a:pt x="97" y="71"/>
                </a:lnTo>
                <a:lnTo>
                  <a:pt x="97" y="83"/>
                </a:lnTo>
                <a:lnTo>
                  <a:pt x="72" y="83"/>
                </a:lnTo>
                <a:lnTo>
                  <a:pt x="60" y="83"/>
                </a:lnTo>
                <a:lnTo>
                  <a:pt x="48" y="83"/>
                </a:lnTo>
                <a:lnTo>
                  <a:pt x="35" y="83"/>
                </a:lnTo>
                <a:lnTo>
                  <a:pt x="35" y="71"/>
                </a:lnTo>
                <a:lnTo>
                  <a:pt x="24" y="71"/>
                </a:lnTo>
                <a:lnTo>
                  <a:pt x="24" y="60"/>
                </a:lnTo>
                <a:lnTo>
                  <a:pt x="24" y="47"/>
                </a:lnTo>
                <a:lnTo>
                  <a:pt x="24" y="36"/>
                </a:lnTo>
                <a:lnTo>
                  <a:pt x="24" y="23"/>
                </a:lnTo>
                <a:lnTo>
                  <a:pt x="35" y="23"/>
                </a:lnTo>
                <a:lnTo>
                  <a:pt x="35" y="11"/>
                </a:lnTo>
                <a:lnTo>
                  <a:pt x="48" y="11"/>
                </a:lnTo>
                <a:lnTo>
                  <a:pt x="48" y="0"/>
                </a:lnTo>
                <a:lnTo>
                  <a:pt x="35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25" name="Freeform 236"/>
          <p:cNvSpPr>
            <a:spLocks/>
          </p:cNvSpPr>
          <p:nvPr/>
        </p:nvSpPr>
        <p:spPr bwMode="auto">
          <a:xfrm>
            <a:off x="4881563" y="903288"/>
            <a:ext cx="173037" cy="346075"/>
          </a:xfrm>
          <a:custGeom>
            <a:avLst/>
            <a:gdLst>
              <a:gd name="T0" fmla="*/ 0 w 109"/>
              <a:gd name="T1" fmla="*/ 0 h 218"/>
              <a:gd name="T2" fmla="*/ 0 w 109"/>
              <a:gd name="T3" fmla="*/ 0 h 218"/>
              <a:gd name="T4" fmla="*/ 12 w 109"/>
              <a:gd name="T5" fmla="*/ 13 h 218"/>
              <a:gd name="T6" fmla="*/ 23 w 109"/>
              <a:gd name="T7" fmla="*/ 13 h 218"/>
              <a:gd name="T8" fmla="*/ 23 w 109"/>
              <a:gd name="T9" fmla="*/ 24 h 218"/>
              <a:gd name="T10" fmla="*/ 36 w 109"/>
              <a:gd name="T11" fmla="*/ 24 h 218"/>
              <a:gd name="T12" fmla="*/ 47 w 109"/>
              <a:gd name="T13" fmla="*/ 36 h 218"/>
              <a:gd name="T14" fmla="*/ 47 w 109"/>
              <a:gd name="T15" fmla="*/ 49 h 218"/>
              <a:gd name="T16" fmla="*/ 47 w 109"/>
              <a:gd name="T17" fmla="*/ 49 h 218"/>
              <a:gd name="T18" fmla="*/ 60 w 109"/>
              <a:gd name="T19" fmla="*/ 60 h 218"/>
              <a:gd name="T20" fmla="*/ 60 w 109"/>
              <a:gd name="T21" fmla="*/ 60 h 218"/>
              <a:gd name="T22" fmla="*/ 60 w 109"/>
              <a:gd name="T23" fmla="*/ 73 h 218"/>
              <a:gd name="T24" fmla="*/ 60 w 109"/>
              <a:gd name="T25" fmla="*/ 73 h 218"/>
              <a:gd name="T26" fmla="*/ 72 w 109"/>
              <a:gd name="T27" fmla="*/ 84 h 218"/>
              <a:gd name="T28" fmla="*/ 72 w 109"/>
              <a:gd name="T29" fmla="*/ 84 h 218"/>
              <a:gd name="T30" fmla="*/ 83 w 109"/>
              <a:gd name="T31" fmla="*/ 97 h 218"/>
              <a:gd name="T32" fmla="*/ 83 w 109"/>
              <a:gd name="T33" fmla="*/ 97 h 218"/>
              <a:gd name="T34" fmla="*/ 83 w 109"/>
              <a:gd name="T35" fmla="*/ 109 h 218"/>
              <a:gd name="T36" fmla="*/ 96 w 109"/>
              <a:gd name="T37" fmla="*/ 120 h 218"/>
              <a:gd name="T38" fmla="*/ 96 w 109"/>
              <a:gd name="T39" fmla="*/ 120 h 218"/>
              <a:gd name="T40" fmla="*/ 96 w 109"/>
              <a:gd name="T41" fmla="*/ 120 h 218"/>
              <a:gd name="T42" fmla="*/ 96 w 109"/>
              <a:gd name="T43" fmla="*/ 144 h 218"/>
              <a:gd name="T44" fmla="*/ 96 w 109"/>
              <a:gd name="T45" fmla="*/ 157 h 218"/>
              <a:gd name="T46" fmla="*/ 96 w 109"/>
              <a:gd name="T47" fmla="*/ 157 h 218"/>
              <a:gd name="T48" fmla="*/ 96 w 109"/>
              <a:gd name="T49" fmla="*/ 169 h 218"/>
              <a:gd name="T50" fmla="*/ 96 w 109"/>
              <a:gd name="T51" fmla="*/ 193 h 218"/>
              <a:gd name="T52" fmla="*/ 96 w 109"/>
              <a:gd name="T53" fmla="*/ 205 h 218"/>
              <a:gd name="T54" fmla="*/ 96 w 109"/>
              <a:gd name="T55" fmla="*/ 217 h 218"/>
              <a:gd name="T56" fmla="*/ 96 w 109"/>
              <a:gd name="T57" fmla="*/ 217 h 218"/>
              <a:gd name="T58" fmla="*/ 96 w 109"/>
              <a:gd name="T59" fmla="*/ 217 h 218"/>
              <a:gd name="T60" fmla="*/ 96 w 109"/>
              <a:gd name="T61" fmla="*/ 217 h 218"/>
              <a:gd name="T62" fmla="*/ 96 w 109"/>
              <a:gd name="T63" fmla="*/ 217 h 218"/>
              <a:gd name="T64" fmla="*/ 96 w 109"/>
              <a:gd name="T65" fmla="*/ 217 h 218"/>
              <a:gd name="T66" fmla="*/ 96 w 109"/>
              <a:gd name="T67" fmla="*/ 205 h 218"/>
              <a:gd name="T68" fmla="*/ 108 w 109"/>
              <a:gd name="T69" fmla="*/ 180 h 218"/>
              <a:gd name="T70" fmla="*/ 108 w 109"/>
              <a:gd name="T71" fmla="*/ 169 h 218"/>
              <a:gd name="T72" fmla="*/ 108 w 109"/>
              <a:gd name="T73" fmla="*/ 169 h 218"/>
              <a:gd name="T74" fmla="*/ 108 w 109"/>
              <a:gd name="T75" fmla="*/ 157 h 218"/>
              <a:gd name="T76" fmla="*/ 108 w 109"/>
              <a:gd name="T77" fmla="*/ 133 h 218"/>
              <a:gd name="T78" fmla="*/ 108 w 109"/>
              <a:gd name="T79" fmla="*/ 120 h 218"/>
              <a:gd name="T80" fmla="*/ 108 w 109"/>
              <a:gd name="T81" fmla="*/ 120 h 218"/>
              <a:gd name="T82" fmla="*/ 108 w 109"/>
              <a:gd name="T83" fmla="*/ 109 h 218"/>
              <a:gd name="T84" fmla="*/ 96 w 109"/>
              <a:gd name="T85" fmla="*/ 97 h 218"/>
              <a:gd name="T86" fmla="*/ 96 w 109"/>
              <a:gd name="T87" fmla="*/ 97 h 218"/>
              <a:gd name="T88" fmla="*/ 96 w 109"/>
              <a:gd name="T89" fmla="*/ 84 h 218"/>
              <a:gd name="T90" fmla="*/ 96 w 109"/>
              <a:gd name="T91" fmla="*/ 73 h 218"/>
              <a:gd name="T92" fmla="*/ 96 w 109"/>
              <a:gd name="T93" fmla="*/ 73 h 218"/>
              <a:gd name="T94" fmla="*/ 83 w 109"/>
              <a:gd name="T95" fmla="*/ 60 h 218"/>
              <a:gd name="T96" fmla="*/ 83 w 109"/>
              <a:gd name="T97" fmla="*/ 60 h 218"/>
              <a:gd name="T98" fmla="*/ 72 w 109"/>
              <a:gd name="T99" fmla="*/ 49 h 218"/>
              <a:gd name="T100" fmla="*/ 72 w 109"/>
              <a:gd name="T101" fmla="*/ 36 h 218"/>
              <a:gd name="T102" fmla="*/ 60 w 109"/>
              <a:gd name="T103" fmla="*/ 36 h 218"/>
              <a:gd name="T104" fmla="*/ 60 w 109"/>
              <a:gd name="T105" fmla="*/ 24 h 218"/>
              <a:gd name="T106" fmla="*/ 47 w 109"/>
              <a:gd name="T107" fmla="*/ 24 h 218"/>
              <a:gd name="T108" fmla="*/ 47 w 109"/>
              <a:gd name="T109" fmla="*/ 24 h 218"/>
              <a:gd name="T110" fmla="*/ 23 w 109"/>
              <a:gd name="T111" fmla="*/ 13 h 218"/>
              <a:gd name="T112" fmla="*/ 12 w 109"/>
              <a:gd name="T113" fmla="*/ 0 h 218"/>
              <a:gd name="T114" fmla="*/ 0 w 109"/>
              <a:gd name="T115" fmla="*/ 0 h 218"/>
              <a:gd name="T116" fmla="*/ 0 w 109"/>
              <a:gd name="T117" fmla="*/ 0 h 218"/>
              <a:gd name="T118" fmla="*/ 0 w 109"/>
              <a:gd name="T119" fmla="*/ 0 h 218"/>
              <a:gd name="T120" fmla="*/ 0 w 109"/>
              <a:gd name="T121" fmla="*/ 0 h 21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09"/>
              <a:gd name="T184" fmla="*/ 0 h 218"/>
              <a:gd name="T185" fmla="*/ 109 w 109"/>
              <a:gd name="T186" fmla="*/ 218 h 21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09" h="218">
                <a:moveTo>
                  <a:pt x="0" y="0"/>
                </a:moveTo>
                <a:lnTo>
                  <a:pt x="0" y="0"/>
                </a:lnTo>
                <a:lnTo>
                  <a:pt x="12" y="13"/>
                </a:lnTo>
                <a:lnTo>
                  <a:pt x="23" y="13"/>
                </a:lnTo>
                <a:lnTo>
                  <a:pt x="23" y="24"/>
                </a:lnTo>
                <a:lnTo>
                  <a:pt x="36" y="24"/>
                </a:lnTo>
                <a:lnTo>
                  <a:pt x="47" y="36"/>
                </a:lnTo>
                <a:lnTo>
                  <a:pt x="47" y="49"/>
                </a:lnTo>
                <a:lnTo>
                  <a:pt x="60" y="60"/>
                </a:lnTo>
                <a:lnTo>
                  <a:pt x="60" y="73"/>
                </a:lnTo>
                <a:lnTo>
                  <a:pt x="72" y="84"/>
                </a:lnTo>
                <a:lnTo>
                  <a:pt x="83" y="97"/>
                </a:lnTo>
                <a:lnTo>
                  <a:pt x="83" y="109"/>
                </a:lnTo>
                <a:lnTo>
                  <a:pt x="96" y="120"/>
                </a:lnTo>
                <a:lnTo>
                  <a:pt x="96" y="144"/>
                </a:lnTo>
                <a:lnTo>
                  <a:pt x="96" y="157"/>
                </a:lnTo>
                <a:lnTo>
                  <a:pt x="96" y="169"/>
                </a:lnTo>
                <a:lnTo>
                  <a:pt x="96" y="193"/>
                </a:lnTo>
                <a:lnTo>
                  <a:pt x="96" y="205"/>
                </a:lnTo>
                <a:lnTo>
                  <a:pt x="96" y="217"/>
                </a:lnTo>
                <a:lnTo>
                  <a:pt x="96" y="205"/>
                </a:lnTo>
                <a:lnTo>
                  <a:pt x="108" y="180"/>
                </a:lnTo>
                <a:lnTo>
                  <a:pt x="108" y="169"/>
                </a:lnTo>
                <a:lnTo>
                  <a:pt x="108" y="157"/>
                </a:lnTo>
                <a:lnTo>
                  <a:pt x="108" y="133"/>
                </a:lnTo>
                <a:lnTo>
                  <a:pt x="108" y="120"/>
                </a:lnTo>
                <a:lnTo>
                  <a:pt x="108" y="109"/>
                </a:lnTo>
                <a:lnTo>
                  <a:pt x="96" y="97"/>
                </a:lnTo>
                <a:lnTo>
                  <a:pt x="96" y="84"/>
                </a:lnTo>
                <a:lnTo>
                  <a:pt x="96" y="73"/>
                </a:lnTo>
                <a:lnTo>
                  <a:pt x="83" y="60"/>
                </a:lnTo>
                <a:lnTo>
                  <a:pt x="72" y="49"/>
                </a:lnTo>
                <a:lnTo>
                  <a:pt x="72" y="36"/>
                </a:lnTo>
                <a:lnTo>
                  <a:pt x="60" y="36"/>
                </a:lnTo>
                <a:lnTo>
                  <a:pt x="60" y="24"/>
                </a:lnTo>
                <a:lnTo>
                  <a:pt x="47" y="24"/>
                </a:lnTo>
                <a:lnTo>
                  <a:pt x="23" y="13"/>
                </a:lnTo>
                <a:lnTo>
                  <a:pt x="12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26" name="Freeform 237"/>
          <p:cNvSpPr>
            <a:spLocks/>
          </p:cNvSpPr>
          <p:nvPr/>
        </p:nvSpPr>
        <p:spPr bwMode="auto">
          <a:xfrm>
            <a:off x="5013325" y="1019175"/>
            <a:ext cx="174625" cy="153988"/>
          </a:xfrm>
          <a:custGeom>
            <a:avLst/>
            <a:gdLst>
              <a:gd name="T0" fmla="*/ 13 w 110"/>
              <a:gd name="T1" fmla="*/ 24 h 97"/>
              <a:gd name="T2" fmla="*/ 13 w 110"/>
              <a:gd name="T3" fmla="*/ 24 h 97"/>
              <a:gd name="T4" fmla="*/ 13 w 110"/>
              <a:gd name="T5" fmla="*/ 24 h 97"/>
              <a:gd name="T6" fmla="*/ 13 w 110"/>
              <a:gd name="T7" fmla="*/ 24 h 97"/>
              <a:gd name="T8" fmla="*/ 37 w 110"/>
              <a:gd name="T9" fmla="*/ 24 h 97"/>
              <a:gd name="T10" fmla="*/ 49 w 110"/>
              <a:gd name="T11" fmla="*/ 24 h 97"/>
              <a:gd name="T12" fmla="*/ 49 w 110"/>
              <a:gd name="T13" fmla="*/ 24 h 97"/>
              <a:gd name="T14" fmla="*/ 62 w 110"/>
              <a:gd name="T15" fmla="*/ 24 h 97"/>
              <a:gd name="T16" fmla="*/ 62 w 110"/>
              <a:gd name="T17" fmla="*/ 36 h 97"/>
              <a:gd name="T18" fmla="*/ 62 w 110"/>
              <a:gd name="T19" fmla="*/ 36 h 97"/>
              <a:gd name="T20" fmla="*/ 73 w 110"/>
              <a:gd name="T21" fmla="*/ 36 h 97"/>
              <a:gd name="T22" fmla="*/ 73 w 110"/>
              <a:gd name="T23" fmla="*/ 47 h 97"/>
              <a:gd name="T24" fmla="*/ 85 w 110"/>
              <a:gd name="T25" fmla="*/ 47 h 97"/>
              <a:gd name="T26" fmla="*/ 85 w 110"/>
              <a:gd name="T27" fmla="*/ 47 h 97"/>
              <a:gd name="T28" fmla="*/ 85 w 110"/>
              <a:gd name="T29" fmla="*/ 47 h 97"/>
              <a:gd name="T30" fmla="*/ 85 w 110"/>
              <a:gd name="T31" fmla="*/ 47 h 97"/>
              <a:gd name="T32" fmla="*/ 97 w 110"/>
              <a:gd name="T33" fmla="*/ 60 h 97"/>
              <a:gd name="T34" fmla="*/ 97 w 110"/>
              <a:gd name="T35" fmla="*/ 71 h 97"/>
              <a:gd name="T36" fmla="*/ 97 w 110"/>
              <a:gd name="T37" fmla="*/ 84 h 97"/>
              <a:gd name="T38" fmla="*/ 109 w 110"/>
              <a:gd name="T39" fmla="*/ 96 h 97"/>
              <a:gd name="T40" fmla="*/ 109 w 110"/>
              <a:gd name="T41" fmla="*/ 96 h 97"/>
              <a:gd name="T42" fmla="*/ 109 w 110"/>
              <a:gd name="T43" fmla="*/ 96 h 97"/>
              <a:gd name="T44" fmla="*/ 109 w 110"/>
              <a:gd name="T45" fmla="*/ 96 h 97"/>
              <a:gd name="T46" fmla="*/ 109 w 110"/>
              <a:gd name="T47" fmla="*/ 96 h 97"/>
              <a:gd name="T48" fmla="*/ 109 w 110"/>
              <a:gd name="T49" fmla="*/ 96 h 97"/>
              <a:gd name="T50" fmla="*/ 109 w 110"/>
              <a:gd name="T51" fmla="*/ 84 h 97"/>
              <a:gd name="T52" fmla="*/ 97 w 110"/>
              <a:gd name="T53" fmla="*/ 71 h 97"/>
              <a:gd name="T54" fmla="*/ 97 w 110"/>
              <a:gd name="T55" fmla="*/ 60 h 97"/>
              <a:gd name="T56" fmla="*/ 97 w 110"/>
              <a:gd name="T57" fmla="*/ 47 h 97"/>
              <a:gd name="T58" fmla="*/ 97 w 110"/>
              <a:gd name="T59" fmla="*/ 47 h 97"/>
              <a:gd name="T60" fmla="*/ 85 w 110"/>
              <a:gd name="T61" fmla="*/ 36 h 97"/>
              <a:gd name="T62" fmla="*/ 85 w 110"/>
              <a:gd name="T63" fmla="*/ 36 h 97"/>
              <a:gd name="T64" fmla="*/ 85 w 110"/>
              <a:gd name="T65" fmla="*/ 24 h 97"/>
              <a:gd name="T66" fmla="*/ 73 w 110"/>
              <a:gd name="T67" fmla="*/ 24 h 97"/>
              <a:gd name="T68" fmla="*/ 73 w 110"/>
              <a:gd name="T69" fmla="*/ 24 h 97"/>
              <a:gd name="T70" fmla="*/ 62 w 110"/>
              <a:gd name="T71" fmla="*/ 11 h 97"/>
              <a:gd name="T72" fmla="*/ 62 w 110"/>
              <a:gd name="T73" fmla="*/ 11 h 97"/>
              <a:gd name="T74" fmla="*/ 62 w 110"/>
              <a:gd name="T75" fmla="*/ 11 h 97"/>
              <a:gd name="T76" fmla="*/ 49 w 110"/>
              <a:gd name="T77" fmla="*/ 0 h 97"/>
              <a:gd name="T78" fmla="*/ 37 w 110"/>
              <a:gd name="T79" fmla="*/ 0 h 97"/>
              <a:gd name="T80" fmla="*/ 13 w 110"/>
              <a:gd name="T81" fmla="*/ 0 h 97"/>
              <a:gd name="T82" fmla="*/ 13 w 110"/>
              <a:gd name="T83" fmla="*/ 11 h 97"/>
              <a:gd name="T84" fmla="*/ 13 w 110"/>
              <a:gd name="T85" fmla="*/ 11 h 97"/>
              <a:gd name="T86" fmla="*/ 0 w 110"/>
              <a:gd name="T87" fmla="*/ 11 h 97"/>
              <a:gd name="T88" fmla="*/ 0 w 110"/>
              <a:gd name="T89" fmla="*/ 11 h 97"/>
              <a:gd name="T90" fmla="*/ 0 w 110"/>
              <a:gd name="T91" fmla="*/ 24 h 97"/>
              <a:gd name="T92" fmla="*/ 0 w 110"/>
              <a:gd name="T93" fmla="*/ 24 h 97"/>
              <a:gd name="T94" fmla="*/ 0 w 110"/>
              <a:gd name="T95" fmla="*/ 24 h 97"/>
              <a:gd name="T96" fmla="*/ 13 w 110"/>
              <a:gd name="T97" fmla="*/ 24 h 97"/>
              <a:gd name="T98" fmla="*/ 13 w 110"/>
              <a:gd name="T99" fmla="*/ 24 h 97"/>
              <a:gd name="T100" fmla="*/ 13 w 110"/>
              <a:gd name="T101" fmla="*/ 24 h 97"/>
              <a:gd name="T102" fmla="*/ 13 w 110"/>
              <a:gd name="T103" fmla="*/ 24 h 97"/>
              <a:gd name="T104" fmla="*/ 13 w 110"/>
              <a:gd name="T105" fmla="*/ 24 h 97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10"/>
              <a:gd name="T160" fmla="*/ 0 h 97"/>
              <a:gd name="T161" fmla="*/ 110 w 110"/>
              <a:gd name="T162" fmla="*/ 97 h 97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10" h="97">
                <a:moveTo>
                  <a:pt x="13" y="24"/>
                </a:moveTo>
                <a:lnTo>
                  <a:pt x="13" y="24"/>
                </a:lnTo>
                <a:lnTo>
                  <a:pt x="37" y="24"/>
                </a:lnTo>
                <a:lnTo>
                  <a:pt x="49" y="24"/>
                </a:lnTo>
                <a:lnTo>
                  <a:pt x="62" y="24"/>
                </a:lnTo>
                <a:lnTo>
                  <a:pt x="62" y="36"/>
                </a:lnTo>
                <a:lnTo>
                  <a:pt x="73" y="36"/>
                </a:lnTo>
                <a:lnTo>
                  <a:pt x="73" y="47"/>
                </a:lnTo>
                <a:lnTo>
                  <a:pt x="85" y="47"/>
                </a:lnTo>
                <a:lnTo>
                  <a:pt x="97" y="60"/>
                </a:lnTo>
                <a:lnTo>
                  <a:pt x="97" y="71"/>
                </a:lnTo>
                <a:lnTo>
                  <a:pt x="97" y="84"/>
                </a:lnTo>
                <a:lnTo>
                  <a:pt x="109" y="96"/>
                </a:lnTo>
                <a:lnTo>
                  <a:pt x="109" y="84"/>
                </a:lnTo>
                <a:lnTo>
                  <a:pt x="97" y="71"/>
                </a:lnTo>
                <a:lnTo>
                  <a:pt x="97" y="60"/>
                </a:lnTo>
                <a:lnTo>
                  <a:pt x="97" y="47"/>
                </a:lnTo>
                <a:lnTo>
                  <a:pt x="85" y="36"/>
                </a:lnTo>
                <a:lnTo>
                  <a:pt x="85" y="24"/>
                </a:lnTo>
                <a:lnTo>
                  <a:pt x="73" y="24"/>
                </a:lnTo>
                <a:lnTo>
                  <a:pt x="62" y="11"/>
                </a:lnTo>
                <a:lnTo>
                  <a:pt x="49" y="0"/>
                </a:lnTo>
                <a:lnTo>
                  <a:pt x="37" y="0"/>
                </a:lnTo>
                <a:lnTo>
                  <a:pt x="13" y="0"/>
                </a:lnTo>
                <a:lnTo>
                  <a:pt x="13" y="11"/>
                </a:lnTo>
                <a:lnTo>
                  <a:pt x="0" y="11"/>
                </a:lnTo>
                <a:lnTo>
                  <a:pt x="0" y="24"/>
                </a:lnTo>
                <a:lnTo>
                  <a:pt x="13" y="24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27" name="Freeform 238"/>
          <p:cNvSpPr>
            <a:spLocks/>
          </p:cNvSpPr>
          <p:nvPr/>
        </p:nvSpPr>
        <p:spPr bwMode="auto">
          <a:xfrm>
            <a:off x="3963988" y="998538"/>
            <a:ext cx="153987" cy="327025"/>
          </a:xfrm>
          <a:custGeom>
            <a:avLst/>
            <a:gdLst>
              <a:gd name="T0" fmla="*/ 83 w 97"/>
              <a:gd name="T1" fmla="*/ 0 h 206"/>
              <a:gd name="T2" fmla="*/ 83 w 97"/>
              <a:gd name="T3" fmla="*/ 0 h 206"/>
              <a:gd name="T4" fmla="*/ 83 w 97"/>
              <a:gd name="T5" fmla="*/ 13 h 206"/>
              <a:gd name="T6" fmla="*/ 83 w 97"/>
              <a:gd name="T7" fmla="*/ 13 h 206"/>
              <a:gd name="T8" fmla="*/ 72 w 97"/>
              <a:gd name="T9" fmla="*/ 24 h 206"/>
              <a:gd name="T10" fmla="*/ 72 w 97"/>
              <a:gd name="T11" fmla="*/ 24 h 206"/>
              <a:gd name="T12" fmla="*/ 60 w 97"/>
              <a:gd name="T13" fmla="*/ 37 h 206"/>
              <a:gd name="T14" fmla="*/ 60 w 97"/>
              <a:gd name="T15" fmla="*/ 37 h 206"/>
              <a:gd name="T16" fmla="*/ 60 w 97"/>
              <a:gd name="T17" fmla="*/ 49 h 206"/>
              <a:gd name="T18" fmla="*/ 60 w 97"/>
              <a:gd name="T19" fmla="*/ 60 h 206"/>
              <a:gd name="T20" fmla="*/ 60 w 97"/>
              <a:gd name="T21" fmla="*/ 60 h 206"/>
              <a:gd name="T22" fmla="*/ 60 w 97"/>
              <a:gd name="T23" fmla="*/ 84 h 206"/>
              <a:gd name="T24" fmla="*/ 60 w 97"/>
              <a:gd name="T25" fmla="*/ 97 h 206"/>
              <a:gd name="T26" fmla="*/ 60 w 97"/>
              <a:gd name="T27" fmla="*/ 109 h 206"/>
              <a:gd name="T28" fmla="*/ 60 w 97"/>
              <a:gd name="T29" fmla="*/ 109 h 206"/>
              <a:gd name="T30" fmla="*/ 48 w 97"/>
              <a:gd name="T31" fmla="*/ 120 h 206"/>
              <a:gd name="T32" fmla="*/ 48 w 97"/>
              <a:gd name="T33" fmla="*/ 133 h 206"/>
              <a:gd name="T34" fmla="*/ 48 w 97"/>
              <a:gd name="T35" fmla="*/ 133 h 206"/>
              <a:gd name="T36" fmla="*/ 48 w 97"/>
              <a:gd name="T37" fmla="*/ 133 h 206"/>
              <a:gd name="T38" fmla="*/ 36 w 97"/>
              <a:gd name="T39" fmla="*/ 157 h 206"/>
              <a:gd name="T40" fmla="*/ 12 w 97"/>
              <a:gd name="T41" fmla="*/ 157 h 206"/>
              <a:gd name="T42" fmla="*/ 0 w 97"/>
              <a:gd name="T43" fmla="*/ 157 h 206"/>
              <a:gd name="T44" fmla="*/ 0 w 97"/>
              <a:gd name="T45" fmla="*/ 169 h 206"/>
              <a:gd name="T46" fmla="*/ 0 w 97"/>
              <a:gd name="T47" fmla="*/ 193 h 206"/>
              <a:gd name="T48" fmla="*/ 0 w 97"/>
              <a:gd name="T49" fmla="*/ 205 h 206"/>
              <a:gd name="T50" fmla="*/ 0 w 97"/>
              <a:gd name="T51" fmla="*/ 205 h 206"/>
              <a:gd name="T52" fmla="*/ 0 w 97"/>
              <a:gd name="T53" fmla="*/ 205 h 206"/>
              <a:gd name="T54" fmla="*/ 12 w 97"/>
              <a:gd name="T55" fmla="*/ 205 h 206"/>
              <a:gd name="T56" fmla="*/ 12 w 97"/>
              <a:gd name="T57" fmla="*/ 205 h 206"/>
              <a:gd name="T58" fmla="*/ 12 w 97"/>
              <a:gd name="T59" fmla="*/ 205 h 206"/>
              <a:gd name="T60" fmla="*/ 12 w 97"/>
              <a:gd name="T61" fmla="*/ 205 h 206"/>
              <a:gd name="T62" fmla="*/ 23 w 97"/>
              <a:gd name="T63" fmla="*/ 182 h 206"/>
              <a:gd name="T64" fmla="*/ 36 w 97"/>
              <a:gd name="T65" fmla="*/ 169 h 206"/>
              <a:gd name="T66" fmla="*/ 36 w 97"/>
              <a:gd name="T67" fmla="*/ 157 h 206"/>
              <a:gd name="T68" fmla="*/ 48 w 97"/>
              <a:gd name="T69" fmla="*/ 157 h 206"/>
              <a:gd name="T70" fmla="*/ 60 w 97"/>
              <a:gd name="T71" fmla="*/ 145 h 206"/>
              <a:gd name="T72" fmla="*/ 72 w 97"/>
              <a:gd name="T73" fmla="*/ 133 h 206"/>
              <a:gd name="T74" fmla="*/ 72 w 97"/>
              <a:gd name="T75" fmla="*/ 133 h 206"/>
              <a:gd name="T76" fmla="*/ 72 w 97"/>
              <a:gd name="T77" fmla="*/ 133 h 206"/>
              <a:gd name="T78" fmla="*/ 72 w 97"/>
              <a:gd name="T79" fmla="*/ 120 h 206"/>
              <a:gd name="T80" fmla="*/ 72 w 97"/>
              <a:gd name="T81" fmla="*/ 120 h 206"/>
              <a:gd name="T82" fmla="*/ 72 w 97"/>
              <a:gd name="T83" fmla="*/ 109 h 206"/>
              <a:gd name="T84" fmla="*/ 72 w 97"/>
              <a:gd name="T85" fmla="*/ 109 h 206"/>
              <a:gd name="T86" fmla="*/ 72 w 97"/>
              <a:gd name="T87" fmla="*/ 97 h 206"/>
              <a:gd name="T88" fmla="*/ 72 w 97"/>
              <a:gd name="T89" fmla="*/ 84 h 206"/>
              <a:gd name="T90" fmla="*/ 72 w 97"/>
              <a:gd name="T91" fmla="*/ 73 h 206"/>
              <a:gd name="T92" fmla="*/ 72 w 97"/>
              <a:gd name="T93" fmla="*/ 60 h 206"/>
              <a:gd name="T94" fmla="*/ 72 w 97"/>
              <a:gd name="T95" fmla="*/ 49 h 206"/>
              <a:gd name="T96" fmla="*/ 72 w 97"/>
              <a:gd name="T97" fmla="*/ 49 h 206"/>
              <a:gd name="T98" fmla="*/ 83 w 97"/>
              <a:gd name="T99" fmla="*/ 37 h 206"/>
              <a:gd name="T100" fmla="*/ 83 w 97"/>
              <a:gd name="T101" fmla="*/ 24 h 206"/>
              <a:gd name="T102" fmla="*/ 96 w 97"/>
              <a:gd name="T103" fmla="*/ 13 h 206"/>
              <a:gd name="T104" fmla="*/ 96 w 97"/>
              <a:gd name="T105" fmla="*/ 13 h 206"/>
              <a:gd name="T106" fmla="*/ 96 w 97"/>
              <a:gd name="T107" fmla="*/ 13 h 206"/>
              <a:gd name="T108" fmla="*/ 96 w 97"/>
              <a:gd name="T109" fmla="*/ 13 h 206"/>
              <a:gd name="T110" fmla="*/ 96 w 97"/>
              <a:gd name="T111" fmla="*/ 0 h 206"/>
              <a:gd name="T112" fmla="*/ 96 w 97"/>
              <a:gd name="T113" fmla="*/ 0 h 206"/>
              <a:gd name="T114" fmla="*/ 83 w 97"/>
              <a:gd name="T115" fmla="*/ 0 h 206"/>
              <a:gd name="T116" fmla="*/ 83 w 97"/>
              <a:gd name="T117" fmla="*/ 0 h 206"/>
              <a:gd name="T118" fmla="*/ 83 w 97"/>
              <a:gd name="T119" fmla="*/ 0 h 20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97"/>
              <a:gd name="T181" fmla="*/ 0 h 206"/>
              <a:gd name="T182" fmla="*/ 97 w 97"/>
              <a:gd name="T183" fmla="*/ 206 h 20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97" h="206">
                <a:moveTo>
                  <a:pt x="83" y="0"/>
                </a:moveTo>
                <a:lnTo>
                  <a:pt x="83" y="0"/>
                </a:lnTo>
                <a:lnTo>
                  <a:pt x="83" y="13"/>
                </a:lnTo>
                <a:lnTo>
                  <a:pt x="72" y="24"/>
                </a:lnTo>
                <a:lnTo>
                  <a:pt x="60" y="37"/>
                </a:lnTo>
                <a:lnTo>
                  <a:pt x="60" y="49"/>
                </a:lnTo>
                <a:lnTo>
                  <a:pt x="60" y="60"/>
                </a:lnTo>
                <a:lnTo>
                  <a:pt x="60" y="84"/>
                </a:lnTo>
                <a:lnTo>
                  <a:pt x="60" y="97"/>
                </a:lnTo>
                <a:lnTo>
                  <a:pt x="60" y="109"/>
                </a:lnTo>
                <a:lnTo>
                  <a:pt x="48" y="120"/>
                </a:lnTo>
                <a:lnTo>
                  <a:pt x="48" y="133"/>
                </a:lnTo>
                <a:lnTo>
                  <a:pt x="36" y="157"/>
                </a:lnTo>
                <a:lnTo>
                  <a:pt x="12" y="157"/>
                </a:lnTo>
                <a:lnTo>
                  <a:pt x="0" y="157"/>
                </a:lnTo>
                <a:lnTo>
                  <a:pt x="0" y="169"/>
                </a:lnTo>
                <a:lnTo>
                  <a:pt x="0" y="193"/>
                </a:lnTo>
                <a:lnTo>
                  <a:pt x="0" y="205"/>
                </a:lnTo>
                <a:lnTo>
                  <a:pt x="12" y="205"/>
                </a:lnTo>
                <a:lnTo>
                  <a:pt x="23" y="182"/>
                </a:lnTo>
                <a:lnTo>
                  <a:pt x="36" y="169"/>
                </a:lnTo>
                <a:lnTo>
                  <a:pt x="36" y="157"/>
                </a:lnTo>
                <a:lnTo>
                  <a:pt x="48" y="157"/>
                </a:lnTo>
                <a:lnTo>
                  <a:pt x="60" y="145"/>
                </a:lnTo>
                <a:lnTo>
                  <a:pt x="72" y="133"/>
                </a:lnTo>
                <a:lnTo>
                  <a:pt x="72" y="120"/>
                </a:lnTo>
                <a:lnTo>
                  <a:pt x="72" y="109"/>
                </a:lnTo>
                <a:lnTo>
                  <a:pt x="72" y="97"/>
                </a:lnTo>
                <a:lnTo>
                  <a:pt x="72" y="84"/>
                </a:lnTo>
                <a:lnTo>
                  <a:pt x="72" y="73"/>
                </a:lnTo>
                <a:lnTo>
                  <a:pt x="72" y="60"/>
                </a:lnTo>
                <a:lnTo>
                  <a:pt x="72" y="49"/>
                </a:lnTo>
                <a:lnTo>
                  <a:pt x="83" y="37"/>
                </a:lnTo>
                <a:lnTo>
                  <a:pt x="83" y="24"/>
                </a:lnTo>
                <a:lnTo>
                  <a:pt x="96" y="13"/>
                </a:lnTo>
                <a:lnTo>
                  <a:pt x="96" y="0"/>
                </a:lnTo>
                <a:lnTo>
                  <a:pt x="83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28" name="Freeform 239"/>
          <p:cNvSpPr>
            <a:spLocks/>
          </p:cNvSpPr>
          <p:nvPr/>
        </p:nvSpPr>
        <p:spPr bwMode="auto">
          <a:xfrm>
            <a:off x="3810000" y="1323975"/>
            <a:ext cx="231775" cy="346075"/>
          </a:xfrm>
          <a:custGeom>
            <a:avLst/>
            <a:gdLst>
              <a:gd name="T0" fmla="*/ 145 w 146"/>
              <a:gd name="T1" fmla="*/ 0 h 218"/>
              <a:gd name="T2" fmla="*/ 145 w 146"/>
              <a:gd name="T3" fmla="*/ 0 h 218"/>
              <a:gd name="T4" fmla="*/ 109 w 146"/>
              <a:gd name="T5" fmla="*/ 0 h 218"/>
              <a:gd name="T6" fmla="*/ 97 w 146"/>
              <a:gd name="T7" fmla="*/ 0 h 218"/>
              <a:gd name="T8" fmla="*/ 84 w 146"/>
              <a:gd name="T9" fmla="*/ 0 h 218"/>
              <a:gd name="T10" fmla="*/ 73 w 146"/>
              <a:gd name="T11" fmla="*/ 0 h 218"/>
              <a:gd name="T12" fmla="*/ 60 w 146"/>
              <a:gd name="T13" fmla="*/ 0 h 218"/>
              <a:gd name="T14" fmla="*/ 49 w 146"/>
              <a:gd name="T15" fmla="*/ 12 h 218"/>
              <a:gd name="T16" fmla="*/ 49 w 146"/>
              <a:gd name="T17" fmla="*/ 12 h 218"/>
              <a:gd name="T18" fmla="*/ 49 w 146"/>
              <a:gd name="T19" fmla="*/ 24 h 218"/>
              <a:gd name="T20" fmla="*/ 36 w 146"/>
              <a:gd name="T21" fmla="*/ 37 h 218"/>
              <a:gd name="T22" fmla="*/ 24 w 146"/>
              <a:gd name="T23" fmla="*/ 48 h 218"/>
              <a:gd name="T24" fmla="*/ 13 w 146"/>
              <a:gd name="T25" fmla="*/ 48 h 218"/>
              <a:gd name="T26" fmla="*/ 0 w 146"/>
              <a:gd name="T27" fmla="*/ 72 h 218"/>
              <a:gd name="T28" fmla="*/ 0 w 146"/>
              <a:gd name="T29" fmla="*/ 97 h 218"/>
              <a:gd name="T30" fmla="*/ 0 w 146"/>
              <a:gd name="T31" fmla="*/ 108 h 218"/>
              <a:gd name="T32" fmla="*/ 0 w 146"/>
              <a:gd name="T33" fmla="*/ 121 h 218"/>
              <a:gd name="T34" fmla="*/ 0 w 146"/>
              <a:gd name="T35" fmla="*/ 132 h 218"/>
              <a:gd name="T36" fmla="*/ 0 w 146"/>
              <a:gd name="T37" fmla="*/ 144 h 218"/>
              <a:gd name="T38" fmla="*/ 0 w 146"/>
              <a:gd name="T39" fmla="*/ 144 h 218"/>
              <a:gd name="T40" fmla="*/ 0 w 146"/>
              <a:gd name="T41" fmla="*/ 157 h 218"/>
              <a:gd name="T42" fmla="*/ 0 w 146"/>
              <a:gd name="T43" fmla="*/ 157 h 218"/>
              <a:gd name="T44" fmla="*/ 13 w 146"/>
              <a:gd name="T45" fmla="*/ 168 h 218"/>
              <a:gd name="T46" fmla="*/ 13 w 146"/>
              <a:gd name="T47" fmla="*/ 181 h 218"/>
              <a:gd name="T48" fmla="*/ 36 w 146"/>
              <a:gd name="T49" fmla="*/ 193 h 218"/>
              <a:gd name="T50" fmla="*/ 49 w 146"/>
              <a:gd name="T51" fmla="*/ 193 h 218"/>
              <a:gd name="T52" fmla="*/ 84 w 146"/>
              <a:gd name="T53" fmla="*/ 217 h 218"/>
              <a:gd name="T54" fmla="*/ 84 w 146"/>
              <a:gd name="T55" fmla="*/ 217 h 218"/>
              <a:gd name="T56" fmla="*/ 84 w 146"/>
              <a:gd name="T57" fmla="*/ 217 h 218"/>
              <a:gd name="T58" fmla="*/ 84 w 146"/>
              <a:gd name="T59" fmla="*/ 204 h 218"/>
              <a:gd name="T60" fmla="*/ 84 w 146"/>
              <a:gd name="T61" fmla="*/ 204 h 218"/>
              <a:gd name="T62" fmla="*/ 60 w 146"/>
              <a:gd name="T63" fmla="*/ 193 h 218"/>
              <a:gd name="T64" fmla="*/ 49 w 146"/>
              <a:gd name="T65" fmla="*/ 193 h 218"/>
              <a:gd name="T66" fmla="*/ 36 w 146"/>
              <a:gd name="T67" fmla="*/ 181 h 218"/>
              <a:gd name="T68" fmla="*/ 24 w 146"/>
              <a:gd name="T69" fmla="*/ 168 h 218"/>
              <a:gd name="T70" fmla="*/ 24 w 146"/>
              <a:gd name="T71" fmla="*/ 157 h 218"/>
              <a:gd name="T72" fmla="*/ 13 w 146"/>
              <a:gd name="T73" fmla="*/ 157 h 218"/>
              <a:gd name="T74" fmla="*/ 13 w 146"/>
              <a:gd name="T75" fmla="*/ 144 h 218"/>
              <a:gd name="T76" fmla="*/ 13 w 146"/>
              <a:gd name="T77" fmla="*/ 144 h 218"/>
              <a:gd name="T78" fmla="*/ 13 w 146"/>
              <a:gd name="T79" fmla="*/ 132 h 218"/>
              <a:gd name="T80" fmla="*/ 13 w 146"/>
              <a:gd name="T81" fmla="*/ 121 h 218"/>
              <a:gd name="T82" fmla="*/ 13 w 146"/>
              <a:gd name="T83" fmla="*/ 121 h 218"/>
              <a:gd name="T84" fmla="*/ 24 w 146"/>
              <a:gd name="T85" fmla="*/ 97 h 218"/>
              <a:gd name="T86" fmla="*/ 49 w 146"/>
              <a:gd name="T87" fmla="*/ 60 h 218"/>
              <a:gd name="T88" fmla="*/ 49 w 146"/>
              <a:gd name="T89" fmla="*/ 48 h 218"/>
              <a:gd name="T90" fmla="*/ 60 w 146"/>
              <a:gd name="T91" fmla="*/ 37 h 218"/>
              <a:gd name="T92" fmla="*/ 60 w 146"/>
              <a:gd name="T93" fmla="*/ 24 h 218"/>
              <a:gd name="T94" fmla="*/ 73 w 146"/>
              <a:gd name="T95" fmla="*/ 12 h 218"/>
              <a:gd name="T96" fmla="*/ 84 w 146"/>
              <a:gd name="T97" fmla="*/ 12 h 218"/>
              <a:gd name="T98" fmla="*/ 97 w 146"/>
              <a:gd name="T99" fmla="*/ 12 h 218"/>
              <a:gd name="T100" fmla="*/ 97 w 146"/>
              <a:gd name="T101" fmla="*/ 0 h 218"/>
              <a:gd name="T102" fmla="*/ 109 w 146"/>
              <a:gd name="T103" fmla="*/ 0 h 218"/>
              <a:gd name="T104" fmla="*/ 145 w 146"/>
              <a:gd name="T105" fmla="*/ 0 h 218"/>
              <a:gd name="T106" fmla="*/ 145 w 146"/>
              <a:gd name="T107" fmla="*/ 0 h 218"/>
              <a:gd name="T108" fmla="*/ 145 w 146"/>
              <a:gd name="T109" fmla="*/ 0 h 218"/>
              <a:gd name="T110" fmla="*/ 145 w 146"/>
              <a:gd name="T111" fmla="*/ 0 h 218"/>
              <a:gd name="T112" fmla="*/ 145 w 146"/>
              <a:gd name="T113" fmla="*/ 0 h 218"/>
              <a:gd name="T114" fmla="*/ 145 w 146"/>
              <a:gd name="T115" fmla="*/ 0 h 218"/>
              <a:gd name="T116" fmla="*/ 145 w 146"/>
              <a:gd name="T117" fmla="*/ 0 h 218"/>
              <a:gd name="T118" fmla="*/ 145 w 146"/>
              <a:gd name="T119" fmla="*/ 0 h 218"/>
              <a:gd name="T120" fmla="*/ 145 w 146"/>
              <a:gd name="T121" fmla="*/ 0 h 218"/>
              <a:gd name="T122" fmla="*/ 145 w 146"/>
              <a:gd name="T123" fmla="*/ 0 h 21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46"/>
              <a:gd name="T187" fmla="*/ 0 h 218"/>
              <a:gd name="T188" fmla="*/ 146 w 146"/>
              <a:gd name="T189" fmla="*/ 218 h 218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46" h="218">
                <a:moveTo>
                  <a:pt x="145" y="0"/>
                </a:moveTo>
                <a:lnTo>
                  <a:pt x="145" y="0"/>
                </a:lnTo>
                <a:lnTo>
                  <a:pt x="109" y="0"/>
                </a:lnTo>
                <a:lnTo>
                  <a:pt x="97" y="0"/>
                </a:lnTo>
                <a:lnTo>
                  <a:pt x="84" y="0"/>
                </a:lnTo>
                <a:lnTo>
                  <a:pt x="73" y="0"/>
                </a:lnTo>
                <a:lnTo>
                  <a:pt x="60" y="0"/>
                </a:lnTo>
                <a:lnTo>
                  <a:pt x="49" y="12"/>
                </a:lnTo>
                <a:lnTo>
                  <a:pt x="49" y="24"/>
                </a:lnTo>
                <a:lnTo>
                  <a:pt x="36" y="37"/>
                </a:lnTo>
                <a:lnTo>
                  <a:pt x="24" y="48"/>
                </a:lnTo>
                <a:lnTo>
                  <a:pt x="13" y="48"/>
                </a:lnTo>
                <a:lnTo>
                  <a:pt x="0" y="72"/>
                </a:lnTo>
                <a:lnTo>
                  <a:pt x="0" y="97"/>
                </a:lnTo>
                <a:lnTo>
                  <a:pt x="0" y="108"/>
                </a:lnTo>
                <a:lnTo>
                  <a:pt x="0" y="121"/>
                </a:lnTo>
                <a:lnTo>
                  <a:pt x="0" y="132"/>
                </a:lnTo>
                <a:lnTo>
                  <a:pt x="0" y="144"/>
                </a:lnTo>
                <a:lnTo>
                  <a:pt x="0" y="157"/>
                </a:lnTo>
                <a:lnTo>
                  <a:pt x="13" y="168"/>
                </a:lnTo>
                <a:lnTo>
                  <a:pt x="13" y="181"/>
                </a:lnTo>
                <a:lnTo>
                  <a:pt x="36" y="193"/>
                </a:lnTo>
                <a:lnTo>
                  <a:pt x="49" y="193"/>
                </a:lnTo>
                <a:lnTo>
                  <a:pt x="84" y="217"/>
                </a:lnTo>
                <a:lnTo>
                  <a:pt x="84" y="204"/>
                </a:lnTo>
                <a:lnTo>
                  <a:pt x="60" y="193"/>
                </a:lnTo>
                <a:lnTo>
                  <a:pt x="49" y="193"/>
                </a:lnTo>
                <a:lnTo>
                  <a:pt x="36" y="181"/>
                </a:lnTo>
                <a:lnTo>
                  <a:pt x="24" y="168"/>
                </a:lnTo>
                <a:lnTo>
                  <a:pt x="24" y="157"/>
                </a:lnTo>
                <a:lnTo>
                  <a:pt x="13" y="157"/>
                </a:lnTo>
                <a:lnTo>
                  <a:pt x="13" y="144"/>
                </a:lnTo>
                <a:lnTo>
                  <a:pt x="13" y="132"/>
                </a:lnTo>
                <a:lnTo>
                  <a:pt x="13" y="121"/>
                </a:lnTo>
                <a:lnTo>
                  <a:pt x="24" y="97"/>
                </a:lnTo>
                <a:lnTo>
                  <a:pt x="49" y="60"/>
                </a:lnTo>
                <a:lnTo>
                  <a:pt x="49" y="48"/>
                </a:lnTo>
                <a:lnTo>
                  <a:pt x="60" y="37"/>
                </a:lnTo>
                <a:lnTo>
                  <a:pt x="60" y="24"/>
                </a:lnTo>
                <a:lnTo>
                  <a:pt x="73" y="12"/>
                </a:lnTo>
                <a:lnTo>
                  <a:pt x="84" y="12"/>
                </a:lnTo>
                <a:lnTo>
                  <a:pt x="97" y="12"/>
                </a:lnTo>
                <a:lnTo>
                  <a:pt x="97" y="0"/>
                </a:lnTo>
                <a:lnTo>
                  <a:pt x="109" y="0"/>
                </a:lnTo>
                <a:lnTo>
                  <a:pt x="145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29" name="Freeform 240"/>
          <p:cNvSpPr>
            <a:spLocks/>
          </p:cNvSpPr>
          <p:nvPr/>
        </p:nvSpPr>
        <p:spPr bwMode="auto">
          <a:xfrm>
            <a:off x="4249738" y="1495425"/>
            <a:ext cx="136525" cy="153988"/>
          </a:xfrm>
          <a:custGeom>
            <a:avLst/>
            <a:gdLst>
              <a:gd name="T0" fmla="*/ 48 w 86"/>
              <a:gd name="T1" fmla="*/ 96 h 97"/>
              <a:gd name="T2" fmla="*/ 61 w 86"/>
              <a:gd name="T3" fmla="*/ 85 h 97"/>
              <a:gd name="T4" fmla="*/ 61 w 86"/>
              <a:gd name="T5" fmla="*/ 85 h 97"/>
              <a:gd name="T6" fmla="*/ 72 w 86"/>
              <a:gd name="T7" fmla="*/ 73 h 97"/>
              <a:gd name="T8" fmla="*/ 85 w 86"/>
              <a:gd name="T9" fmla="*/ 60 h 97"/>
              <a:gd name="T10" fmla="*/ 85 w 86"/>
              <a:gd name="T11" fmla="*/ 36 h 97"/>
              <a:gd name="T12" fmla="*/ 72 w 86"/>
              <a:gd name="T13" fmla="*/ 36 h 97"/>
              <a:gd name="T14" fmla="*/ 72 w 86"/>
              <a:gd name="T15" fmla="*/ 24 h 97"/>
              <a:gd name="T16" fmla="*/ 61 w 86"/>
              <a:gd name="T17" fmla="*/ 13 h 97"/>
              <a:gd name="T18" fmla="*/ 12 w 86"/>
              <a:gd name="T19" fmla="*/ 0 h 97"/>
              <a:gd name="T20" fmla="*/ 12 w 86"/>
              <a:gd name="T21" fmla="*/ 13 h 97"/>
              <a:gd name="T22" fmla="*/ 12 w 86"/>
              <a:gd name="T23" fmla="*/ 13 h 97"/>
              <a:gd name="T24" fmla="*/ 12 w 86"/>
              <a:gd name="T25" fmla="*/ 36 h 97"/>
              <a:gd name="T26" fmla="*/ 12 w 86"/>
              <a:gd name="T27" fmla="*/ 49 h 97"/>
              <a:gd name="T28" fmla="*/ 12 w 86"/>
              <a:gd name="T29" fmla="*/ 73 h 97"/>
              <a:gd name="T30" fmla="*/ 0 w 86"/>
              <a:gd name="T31" fmla="*/ 85 h 97"/>
              <a:gd name="T32" fmla="*/ 0 w 86"/>
              <a:gd name="T33" fmla="*/ 85 h 97"/>
              <a:gd name="T34" fmla="*/ 12 w 86"/>
              <a:gd name="T35" fmla="*/ 85 h 97"/>
              <a:gd name="T36" fmla="*/ 12 w 86"/>
              <a:gd name="T37" fmla="*/ 85 h 97"/>
              <a:gd name="T38" fmla="*/ 12 w 86"/>
              <a:gd name="T39" fmla="*/ 49 h 97"/>
              <a:gd name="T40" fmla="*/ 25 w 86"/>
              <a:gd name="T41" fmla="*/ 24 h 97"/>
              <a:gd name="T42" fmla="*/ 25 w 86"/>
              <a:gd name="T43" fmla="*/ 13 h 97"/>
              <a:gd name="T44" fmla="*/ 12 w 86"/>
              <a:gd name="T45" fmla="*/ 13 h 97"/>
              <a:gd name="T46" fmla="*/ 12 w 86"/>
              <a:gd name="T47" fmla="*/ 24 h 97"/>
              <a:gd name="T48" fmla="*/ 12 w 86"/>
              <a:gd name="T49" fmla="*/ 24 h 97"/>
              <a:gd name="T50" fmla="*/ 48 w 86"/>
              <a:gd name="T51" fmla="*/ 24 h 97"/>
              <a:gd name="T52" fmla="*/ 61 w 86"/>
              <a:gd name="T53" fmla="*/ 36 h 97"/>
              <a:gd name="T54" fmla="*/ 61 w 86"/>
              <a:gd name="T55" fmla="*/ 36 h 97"/>
              <a:gd name="T56" fmla="*/ 61 w 86"/>
              <a:gd name="T57" fmla="*/ 36 h 97"/>
              <a:gd name="T58" fmla="*/ 61 w 86"/>
              <a:gd name="T59" fmla="*/ 60 h 97"/>
              <a:gd name="T60" fmla="*/ 61 w 86"/>
              <a:gd name="T61" fmla="*/ 73 h 97"/>
              <a:gd name="T62" fmla="*/ 61 w 86"/>
              <a:gd name="T63" fmla="*/ 85 h 97"/>
              <a:gd name="T64" fmla="*/ 48 w 86"/>
              <a:gd name="T65" fmla="*/ 85 h 97"/>
              <a:gd name="T66" fmla="*/ 36 w 86"/>
              <a:gd name="T67" fmla="*/ 85 h 97"/>
              <a:gd name="T68" fmla="*/ 36 w 86"/>
              <a:gd name="T69" fmla="*/ 85 h 97"/>
              <a:gd name="T70" fmla="*/ 48 w 86"/>
              <a:gd name="T71" fmla="*/ 96 h 9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6"/>
              <a:gd name="T109" fmla="*/ 0 h 97"/>
              <a:gd name="T110" fmla="*/ 86 w 86"/>
              <a:gd name="T111" fmla="*/ 97 h 9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6" h="97">
                <a:moveTo>
                  <a:pt x="48" y="96"/>
                </a:moveTo>
                <a:lnTo>
                  <a:pt x="48" y="96"/>
                </a:lnTo>
                <a:lnTo>
                  <a:pt x="61" y="85"/>
                </a:lnTo>
                <a:lnTo>
                  <a:pt x="72" y="85"/>
                </a:lnTo>
                <a:lnTo>
                  <a:pt x="72" y="73"/>
                </a:lnTo>
                <a:lnTo>
                  <a:pt x="85" y="60"/>
                </a:lnTo>
                <a:lnTo>
                  <a:pt x="85" y="49"/>
                </a:lnTo>
                <a:lnTo>
                  <a:pt x="85" y="36"/>
                </a:lnTo>
                <a:lnTo>
                  <a:pt x="72" y="36"/>
                </a:lnTo>
                <a:lnTo>
                  <a:pt x="72" y="24"/>
                </a:lnTo>
                <a:lnTo>
                  <a:pt x="61" y="24"/>
                </a:lnTo>
                <a:lnTo>
                  <a:pt x="61" y="13"/>
                </a:lnTo>
                <a:lnTo>
                  <a:pt x="12" y="0"/>
                </a:lnTo>
                <a:lnTo>
                  <a:pt x="12" y="13"/>
                </a:lnTo>
                <a:lnTo>
                  <a:pt x="12" y="36"/>
                </a:lnTo>
                <a:lnTo>
                  <a:pt x="12" y="49"/>
                </a:lnTo>
                <a:lnTo>
                  <a:pt x="12" y="60"/>
                </a:lnTo>
                <a:lnTo>
                  <a:pt x="12" y="73"/>
                </a:lnTo>
                <a:lnTo>
                  <a:pt x="0" y="73"/>
                </a:lnTo>
                <a:lnTo>
                  <a:pt x="0" y="85"/>
                </a:lnTo>
                <a:lnTo>
                  <a:pt x="12" y="85"/>
                </a:lnTo>
                <a:lnTo>
                  <a:pt x="12" y="60"/>
                </a:lnTo>
                <a:lnTo>
                  <a:pt x="12" y="49"/>
                </a:lnTo>
                <a:lnTo>
                  <a:pt x="25" y="36"/>
                </a:lnTo>
                <a:lnTo>
                  <a:pt x="25" y="24"/>
                </a:lnTo>
                <a:lnTo>
                  <a:pt x="25" y="13"/>
                </a:lnTo>
                <a:lnTo>
                  <a:pt x="12" y="13"/>
                </a:lnTo>
                <a:lnTo>
                  <a:pt x="12" y="24"/>
                </a:lnTo>
                <a:lnTo>
                  <a:pt x="48" y="24"/>
                </a:lnTo>
                <a:lnTo>
                  <a:pt x="61" y="36"/>
                </a:lnTo>
                <a:lnTo>
                  <a:pt x="61" y="49"/>
                </a:lnTo>
                <a:lnTo>
                  <a:pt x="61" y="60"/>
                </a:lnTo>
                <a:lnTo>
                  <a:pt x="61" y="73"/>
                </a:lnTo>
                <a:lnTo>
                  <a:pt x="61" y="85"/>
                </a:lnTo>
                <a:lnTo>
                  <a:pt x="48" y="85"/>
                </a:lnTo>
                <a:lnTo>
                  <a:pt x="36" y="85"/>
                </a:lnTo>
                <a:lnTo>
                  <a:pt x="48" y="9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30" name="Freeform 241"/>
          <p:cNvSpPr>
            <a:spLocks/>
          </p:cNvSpPr>
          <p:nvPr/>
        </p:nvSpPr>
        <p:spPr bwMode="auto">
          <a:xfrm>
            <a:off x="3887788" y="1477963"/>
            <a:ext cx="153987" cy="171450"/>
          </a:xfrm>
          <a:custGeom>
            <a:avLst/>
            <a:gdLst>
              <a:gd name="T0" fmla="*/ 48 w 97"/>
              <a:gd name="T1" fmla="*/ 107 h 108"/>
              <a:gd name="T2" fmla="*/ 48 w 97"/>
              <a:gd name="T3" fmla="*/ 107 h 108"/>
              <a:gd name="T4" fmla="*/ 48 w 97"/>
              <a:gd name="T5" fmla="*/ 96 h 108"/>
              <a:gd name="T6" fmla="*/ 35 w 97"/>
              <a:gd name="T7" fmla="*/ 96 h 108"/>
              <a:gd name="T8" fmla="*/ 24 w 97"/>
              <a:gd name="T9" fmla="*/ 84 h 108"/>
              <a:gd name="T10" fmla="*/ 24 w 97"/>
              <a:gd name="T11" fmla="*/ 71 h 108"/>
              <a:gd name="T12" fmla="*/ 24 w 97"/>
              <a:gd name="T13" fmla="*/ 71 h 108"/>
              <a:gd name="T14" fmla="*/ 24 w 97"/>
              <a:gd name="T15" fmla="*/ 60 h 108"/>
              <a:gd name="T16" fmla="*/ 24 w 97"/>
              <a:gd name="T17" fmla="*/ 47 h 108"/>
              <a:gd name="T18" fmla="*/ 24 w 97"/>
              <a:gd name="T19" fmla="*/ 47 h 108"/>
              <a:gd name="T20" fmla="*/ 24 w 97"/>
              <a:gd name="T21" fmla="*/ 35 h 108"/>
              <a:gd name="T22" fmla="*/ 35 w 97"/>
              <a:gd name="T23" fmla="*/ 24 h 108"/>
              <a:gd name="T24" fmla="*/ 35 w 97"/>
              <a:gd name="T25" fmla="*/ 24 h 108"/>
              <a:gd name="T26" fmla="*/ 35 w 97"/>
              <a:gd name="T27" fmla="*/ 24 h 108"/>
              <a:gd name="T28" fmla="*/ 35 w 97"/>
              <a:gd name="T29" fmla="*/ 24 h 108"/>
              <a:gd name="T30" fmla="*/ 48 w 97"/>
              <a:gd name="T31" fmla="*/ 24 h 108"/>
              <a:gd name="T32" fmla="*/ 48 w 97"/>
              <a:gd name="T33" fmla="*/ 24 h 108"/>
              <a:gd name="T34" fmla="*/ 48 w 97"/>
              <a:gd name="T35" fmla="*/ 24 h 108"/>
              <a:gd name="T36" fmla="*/ 60 w 97"/>
              <a:gd name="T37" fmla="*/ 24 h 108"/>
              <a:gd name="T38" fmla="*/ 60 w 97"/>
              <a:gd name="T39" fmla="*/ 35 h 108"/>
              <a:gd name="T40" fmla="*/ 71 w 97"/>
              <a:gd name="T41" fmla="*/ 47 h 108"/>
              <a:gd name="T42" fmla="*/ 71 w 97"/>
              <a:gd name="T43" fmla="*/ 47 h 108"/>
              <a:gd name="T44" fmla="*/ 84 w 97"/>
              <a:gd name="T45" fmla="*/ 47 h 108"/>
              <a:gd name="T46" fmla="*/ 84 w 97"/>
              <a:gd name="T47" fmla="*/ 60 h 108"/>
              <a:gd name="T48" fmla="*/ 84 w 97"/>
              <a:gd name="T49" fmla="*/ 71 h 108"/>
              <a:gd name="T50" fmla="*/ 84 w 97"/>
              <a:gd name="T51" fmla="*/ 71 h 108"/>
              <a:gd name="T52" fmla="*/ 84 w 97"/>
              <a:gd name="T53" fmla="*/ 84 h 108"/>
              <a:gd name="T54" fmla="*/ 84 w 97"/>
              <a:gd name="T55" fmla="*/ 84 h 108"/>
              <a:gd name="T56" fmla="*/ 96 w 97"/>
              <a:gd name="T57" fmla="*/ 84 h 108"/>
              <a:gd name="T58" fmla="*/ 96 w 97"/>
              <a:gd name="T59" fmla="*/ 84 h 108"/>
              <a:gd name="T60" fmla="*/ 96 w 97"/>
              <a:gd name="T61" fmla="*/ 84 h 108"/>
              <a:gd name="T62" fmla="*/ 96 w 97"/>
              <a:gd name="T63" fmla="*/ 71 h 108"/>
              <a:gd name="T64" fmla="*/ 96 w 97"/>
              <a:gd name="T65" fmla="*/ 71 h 108"/>
              <a:gd name="T66" fmla="*/ 96 w 97"/>
              <a:gd name="T67" fmla="*/ 60 h 108"/>
              <a:gd name="T68" fmla="*/ 96 w 97"/>
              <a:gd name="T69" fmla="*/ 47 h 108"/>
              <a:gd name="T70" fmla="*/ 84 w 97"/>
              <a:gd name="T71" fmla="*/ 35 h 108"/>
              <a:gd name="T72" fmla="*/ 84 w 97"/>
              <a:gd name="T73" fmla="*/ 24 h 108"/>
              <a:gd name="T74" fmla="*/ 71 w 97"/>
              <a:gd name="T75" fmla="*/ 11 h 108"/>
              <a:gd name="T76" fmla="*/ 60 w 97"/>
              <a:gd name="T77" fmla="*/ 11 h 108"/>
              <a:gd name="T78" fmla="*/ 60 w 97"/>
              <a:gd name="T79" fmla="*/ 0 h 108"/>
              <a:gd name="T80" fmla="*/ 60 w 97"/>
              <a:gd name="T81" fmla="*/ 0 h 108"/>
              <a:gd name="T82" fmla="*/ 48 w 97"/>
              <a:gd name="T83" fmla="*/ 0 h 108"/>
              <a:gd name="T84" fmla="*/ 48 w 97"/>
              <a:gd name="T85" fmla="*/ 0 h 108"/>
              <a:gd name="T86" fmla="*/ 35 w 97"/>
              <a:gd name="T87" fmla="*/ 0 h 108"/>
              <a:gd name="T88" fmla="*/ 24 w 97"/>
              <a:gd name="T89" fmla="*/ 0 h 108"/>
              <a:gd name="T90" fmla="*/ 24 w 97"/>
              <a:gd name="T91" fmla="*/ 0 h 108"/>
              <a:gd name="T92" fmla="*/ 11 w 97"/>
              <a:gd name="T93" fmla="*/ 11 h 108"/>
              <a:gd name="T94" fmla="*/ 0 w 97"/>
              <a:gd name="T95" fmla="*/ 24 h 108"/>
              <a:gd name="T96" fmla="*/ 0 w 97"/>
              <a:gd name="T97" fmla="*/ 35 h 108"/>
              <a:gd name="T98" fmla="*/ 0 w 97"/>
              <a:gd name="T99" fmla="*/ 47 h 108"/>
              <a:gd name="T100" fmla="*/ 0 w 97"/>
              <a:gd name="T101" fmla="*/ 60 h 108"/>
              <a:gd name="T102" fmla="*/ 0 w 97"/>
              <a:gd name="T103" fmla="*/ 71 h 108"/>
              <a:gd name="T104" fmla="*/ 0 w 97"/>
              <a:gd name="T105" fmla="*/ 84 h 108"/>
              <a:gd name="T106" fmla="*/ 11 w 97"/>
              <a:gd name="T107" fmla="*/ 96 h 108"/>
              <a:gd name="T108" fmla="*/ 24 w 97"/>
              <a:gd name="T109" fmla="*/ 96 h 108"/>
              <a:gd name="T110" fmla="*/ 24 w 97"/>
              <a:gd name="T111" fmla="*/ 96 h 108"/>
              <a:gd name="T112" fmla="*/ 48 w 97"/>
              <a:gd name="T113" fmla="*/ 107 h 108"/>
              <a:gd name="T114" fmla="*/ 48 w 97"/>
              <a:gd name="T115" fmla="*/ 107 h 108"/>
              <a:gd name="T116" fmla="*/ 48 w 97"/>
              <a:gd name="T117" fmla="*/ 107 h 108"/>
              <a:gd name="T118" fmla="*/ 48 w 97"/>
              <a:gd name="T119" fmla="*/ 107 h 108"/>
              <a:gd name="T120" fmla="*/ 48 w 97"/>
              <a:gd name="T121" fmla="*/ 107 h 108"/>
              <a:gd name="T122" fmla="*/ 48 w 97"/>
              <a:gd name="T123" fmla="*/ 107 h 10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7"/>
              <a:gd name="T187" fmla="*/ 0 h 108"/>
              <a:gd name="T188" fmla="*/ 97 w 97"/>
              <a:gd name="T189" fmla="*/ 108 h 108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7" h="108">
                <a:moveTo>
                  <a:pt x="48" y="107"/>
                </a:moveTo>
                <a:lnTo>
                  <a:pt x="48" y="107"/>
                </a:lnTo>
                <a:lnTo>
                  <a:pt x="48" y="96"/>
                </a:lnTo>
                <a:lnTo>
                  <a:pt x="35" y="96"/>
                </a:lnTo>
                <a:lnTo>
                  <a:pt x="24" y="84"/>
                </a:lnTo>
                <a:lnTo>
                  <a:pt x="24" y="71"/>
                </a:lnTo>
                <a:lnTo>
                  <a:pt x="24" y="60"/>
                </a:lnTo>
                <a:lnTo>
                  <a:pt x="24" y="47"/>
                </a:lnTo>
                <a:lnTo>
                  <a:pt x="24" y="35"/>
                </a:lnTo>
                <a:lnTo>
                  <a:pt x="35" y="24"/>
                </a:lnTo>
                <a:lnTo>
                  <a:pt x="48" y="24"/>
                </a:lnTo>
                <a:lnTo>
                  <a:pt x="60" y="24"/>
                </a:lnTo>
                <a:lnTo>
                  <a:pt x="60" y="35"/>
                </a:lnTo>
                <a:lnTo>
                  <a:pt x="71" y="47"/>
                </a:lnTo>
                <a:lnTo>
                  <a:pt x="84" y="47"/>
                </a:lnTo>
                <a:lnTo>
                  <a:pt x="84" y="60"/>
                </a:lnTo>
                <a:lnTo>
                  <a:pt x="84" y="71"/>
                </a:lnTo>
                <a:lnTo>
                  <a:pt x="84" y="84"/>
                </a:lnTo>
                <a:lnTo>
                  <a:pt x="96" y="84"/>
                </a:lnTo>
                <a:lnTo>
                  <a:pt x="96" y="71"/>
                </a:lnTo>
                <a:lnTo>
                  <a:pt x="96" y="60"/>
                </a:lnTo>
                <a:lnTo>
                  <a:pt x="96" y="47"/>
                </a:lnTo>
                <a:lnTo>
                  <a:pt x="84" y="35"/>
                </a:lnTo>
                <a:lnTo>
                  <a:pt x="84" y="24"/>
                </a:lnTo>
                <a:lnTo>
                  <a:pt x="71" y="11"/>
                </a:lnTo>
                <a:lnTo>
                  <a:pt x="60" y="11"/>
                </a:lnTo>
                <a:lnTo>
                  <a:pt x="60" y="0"/>
                </a:lnTo>
                <a:lnTo>
                  <a:pt x="48" y="0"/>
                </a:lnTo>
                <a:lnTo>
                  <a:pt x="35" y="0"/>
                </a:lnTo>
                <a:lnTo>
                  <a:pt x="24" y="0"/>
                </a:lnTo>
                <a:lnTo>
                  <a:pt x="11" y="11"/>
                </a:lnTo>
                <a:lnTo>
                  <a:pt x="0" y="24"/>
                </a:lnTo>
                <a:lnTo>
                  <a:pt x="0" y="35"/>
                </a:lnTo>
                <a:lnTo>
                  <a:pt x="0" y="47"/>
                </a:lnTo>
                <a:lnTo>
                  <a:pt x="0" y="60"/>
                </a:lnTo>
                <a:lnTo>
                  <a:pt x="0" y="71"/>
                </a:lnTo>
                <a:lnTo>
                  <a:pt x="0" y="84"/>
                </a:lnTo>
                <a:lnTo>
                  <a:pt x="11" y="96"/>
                </a:lnTo>
                <a:lnTo>
                  <a:pt x="24" y="96"/>
                </a:lnTo>
                <a:lnTo>
                  <a:pt x="48" y="10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31" name="Freeform 242"/>
          <p:cNvSpPr>
            <a:spLocks/>
          </p:cNvSpPr>
          <p:nvPr/>
        </p:nvSpPr>
        <p:spPr bwMode="auto">
          <a:xfrm>
            <a:off x="4306888" y="1516063"/>
            <a:ext cx="41275" cy="133350"/>
          </a:xfrm>
          <a:custGeom>
            <a:avLst/>
            <a:gdLst>
              <a:gd name="T0" fmla="*/ 12 w 26"/>
              <a:gd name="T1" fmla="*/ 11 h 84"/>
              <a:gd name="T2" fmla="*/ 12 w 26"/>
              <a:gd name="T3" fmla="*/ 11 h 84"/>
              <a:gd name="T4" fmla="*/ 12 w 26"/>
              <a:gd name="T5" fmla="*/ 11 h 84"/>
              <a:gd name="T6" fmla="*/ 25 w 26"/>
              <a:gd name="T7" fmla="*/ 23 h 84"/>
              <a:gd name="T8" fmla="*/ 25 w 26"/>
              <a:gd name="T9" fmla="*/ 23 h 84"/>
              <a:gd name="T10" fmla="*/ 25 w 26"/>
              <a:gd name="T11" fmla="*/ 36 h 84"/>
              <a:gd name="T12" fmla="*/ 25 w 26"/>
              <a:gd name="T13" fmla="*/ 47 h 84"/>
              <a:gd name="T14" fmla="*/ 25 w 26"/>
              <a:gd name="T15" fmla="*/ 47 h 84"/>
              <a:gd name="T16" fmla="*/ 25 w 26"/>
              <a:gd name="T17" fmla="*/ 47 h 84"/>
              <a:gd name="T18" fmla="*/ 12 w 26"/>
              <a:gd name="T19" fmla="*/ 60 h 84"/>
              <a:gd name="T20" fmla="*/ 12 w 26"/>
              <a:gd name="T21" fmla="*/ 60 h 84"/>
              <a:gd name="T22" fmla="*/ 12 w 26"/>
              <a:gd name="T23" fmla="*/ 60 h 84"/>
              <a:gd name="T24" fmla="*/ 12 w 26"/>
              <a:gd name="T25" fmla="*/ 72 h 84"/>
              <a:gd name="T26" fmla="*/ 0 w 26"/>
              <a:gd name="T27" fmla="*/ 72 h 84"/>
              <a:gd name="T28" fmla="*/ 0 w 26"/>
              <a:gd name="T29" fmla="*/ 72 h 84"/>
              <a:gd name="T30" fmla="*/ 0 w 26"/>
              <a:gd name="T31" fmla="*/ 72 h 84"/>
              <a:gd name="T32" fmla="*/ 0 w 26"/>
              <a:gd name="T33" fmla="*/ 72 h 84"/>
              <a:gd name="T34" fmla="*/ 0 w 26"/>
              <a:gd name="T35" fmla="*/ 72 h 84"/>
              <a:gd name="T36" fmla="*/ 0 w 26"/>
              <a:gd name="T37" fmla="*/ 72 h 84"/>
              <a:gd name="T38" fmla="*/ 0 w 26"/>
              <a:gd name="T39" fmla="*/ 72 h 84"/>
              <a:gd name="T40" fmla="*/ 0 w 26"/>
              <a:gd name="T41" fmla="*/ 72 h 84"/>
              <a:gd name="T42" fmla="*/ 12 w 26"/>
              <a:gd name="T43" fmla="*/ 83 h 84"/>
              <a:gd name="T44" fmla="*/ 12 w 26"/>
              <a:gd name="T45" fmla="*/ 83 h 84"/>
              <a:gd name="T46" fmla="*/ 12 w 26"/>
              <a:gd name="T47" fmla="*/ 83 h 84"/>
              <a:gd name="T48" fmla="*/ 25 w 26"/>
              <a:gd name="T49" fmla="*/ 83 h 84"/>
              <a:gd name="T50" fmla="*/ 25 w 26"/>
              <a:gd name="T51" fmla="*/ 72 h 84"/>
              <a:gd name="T52" fmla="*/ 25 w 26"/>
              <a:gd name="T53" fmla="*/ 72 h 84"/>
              <a:gd name="T54" fmla="*/ 25 w 26"/>
              <a:gd name="T55" fmla="*/ 72 h 84"/>
              <a:gd name="T56" fmla="*/ 25 w 26"/>
              <a:gd name="T57" fmla="*/ 72 h 84"/>
              <a:gd name="T58" fmla="*/ 25 w 26"/>
              <a:gd name="T59" fmla="*/ 60 h 84"/>
              <a:gd name="T60" fmla="*/ 25 w 26"/>
              <a:gd name="T61" fmla="*/ 60 h 84"/>
              <a:gd name="T62" fmla="*/ 25 w 26"/>
              <a:gd name="T63" fmla="*/ 47 h 84"/>
              <a:gd name="T64" fmla="*/ 25 w 26"/>
              <a:gd name="T65" fmla="*/ 47 h 84"/>
              <a:gd name="T66" fmla="*/ 25 w 26"/>
              <a:gd name="T67" fmla="*/ 23 h 84"/>
              <a:gd name="T68" fmla="*/ 25 w 26"/>
              <a:gd name="T69" fmla="*/ 23 h 84"/>
              <a:gd name="T70" fmla="*/ 25 w 26"/>
              <a:gd name="T71" fmla="*/ 23 h 84"/>
              <a:gd name="T72" fmla="*/ 25 w 26"/>
              <a:gd name="T73" fmla="*/ 11 h 84"/>
              <a:gd name="T74" fmla="*/ 12 w 26"/>
              <a:gd name="T75" fmla="*/ 0 h 84"/>
              <a:gd name="T76" fmla="*/ 12 w 26"/>
              <a:gd name="T77" fmla="*/ 0 h 84"/>
              <a:gd name="T78" fmla="*/ 12 w 26"/>
              <a:gd name="T79" fmla="*/ 0 h 84"/>
              <a:gd name="T80" fmla="*/ 12 w 26"/>
              <a:gd name="T81" fmla="*/ 0 h 84"/>
              <a:gd name="T82" fmla="*/ 12 w 26"/>
              <a:gd name="T83" fmla="*/ 0 h 84"/>
              <a:gd name="T84" fmla="*/ 12 w 26"/>
              <a:gd name="T85" fmla="*/ 11 h 84"/>
              <a:gd name="T86" fmla="*/ 12 w 26"/>
              <a:gd name="T87" fmla="*/ 11 h 8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"/>
              <a:gd name="T133" fmla="*/ 0 h 84"/>
              <a:gd name="T134" fmla="*/ 26 w 26"/>
              <a:gd name="T135" fmla="*/ 84 h 84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" h="84">
                <a:moveTo>
                  <a:pt x="12" y="11"/>
                </a:moveTo>
                <a:lnTo>
                  <a:pt x="12" y="11"/>
                </a:lnTo>
                <a:lnTo>
                  <a:pt x="25" y="23"/>
                </a:lnTo>
                <a:lnTo>
                  <a:pt x="25" y="36"/>
                </a:lnTo>
                <a:lnTo>
                  <a:pt x="25" y="47"/>
                </a:lnTo>
                <a:lnTo>
                  <a:pt x="12" y="60"/>
                </a:lnTo>
                <a:lnTo>
                  <a:pt x="12" y="72"/>
                </a:lnTo>
                <a:lnTo>
                  <a:pt x="0" y="72"/>
                </a:lnTo>
                <a:lnTo>
                  <a:pt x="12" y="83"/>
                </a:lnTo>
                <a:lnTo>
                  <a:pt x="25" y="83"/>
                </a:lnTo>
                <a:lnTo>
                  <a:pt x="25" y="72"/>
                </a:lnTo>
                <a:lnTo>
                  <a:pt x="25" y="60"/>
                </a:lnTo>
                <a:lnTo>
                  <a:pt x="25" y="47"/>
                </a:lnTo>
                <a:lnTo>
                  <a:pt x="25" y="23"/>
                </a:lnTo>
                <a:lnTo>
                  <a:pt x="25" y="11"/>
                </a:lnTo>
                <a:lnTo>
                  <a:pt x="12" y="0"/>
                </a:lnTo>
                <a:lnTo>
                  <a:pt x="12" y="11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32" name="Freeform 243"/>
          <p:cNvSpPr>
            <a:spLocks/>
          </p:cNvSpPr>
          <p:nvPr/>
        </p:nvSpPr>
        <p:spPr bwMode="auto">
          <a:xfrm>
            <a:off x="3925888" y="1495425"/>
            <a:ext cx="115887" cy="136525"/>
          </a:xfrm>
          <a:custGeom>
            <a:avLst/>
            <a:gdLst>
              <a:gd name="T0" fmla="*/ 0 w 73"/>
              <a:gd name="T1" fmla="*/ 13 h 86"/>
              <a:gd name="T2" fmla="*/ 0 w 73"/>
              <a:gd name="T3" fmla="*/ 13 h 86"/>
              <a:gd name="T4" fmla="*/ 24 w 73"/>
              <a:gd name="T5" fmla="*/ 13 h 86"/>
              <a:gd name="T6" fmla="*/ 24 w 73"/>
              <a:gd name="T7" fmla="*/ 24 h 86"/>
              <a:gd name="T8" fmla="*/ 24 w 73"/>
              <a:gd name="T9" fmla="*/ 24 h 86"/>
              <a:gd name="T10" fmla="*/ 36 w 73"/>
              <a:gd name="T11" fmla="*/ 36 h 86"/>
              <a:gd name="T12" fmla="*/ 36 w 73"/>
              <a:gd name="T13" fmla="*/ 36 h 86"/>
              <a:gd name="T14" fmla="*/ 36 w 73"/>
              <a:gd name="T15" fmla="*/ 36 h 86"/>
              <a:gd name="T16" fmla="*/ 36 w 73"/>
              <a:gd name="T17" fmla="*/ 49 h 86"/>
              <a:gd name="T18" fmla="*/ 36 w 73"/>
              <a:gd name="T19" fmla="*/ 73 h 86"/>
              <a:gd name="T20" fmla="*/ 47 w 73"/>
              <a:gd name="T21" fmla="*/ 73 h 86"/>
              <a:gd name="T22" fmla="*/ 47 w 73"/>
              <a:gd name="T23" fmla="*/ 85 h 86"/>
              <a:gd name="T24" fmla="*/ 47 w 73"/>
              <a:gd name="T25" fmla="*/ 85 h 86"/>
              <a:gd name="T26" fmla="*/ 60 w 73"/>
              <a:gd name="T27" fmla="*/ 85 h 86"/>
              <a:gd name="T28" fmla="*/ 60 w 73"/>
              <a:gd name="T29" fmla="*/ 85 h 86"/>
              <a:gd name="T30" fmla="*/ 60 w 73"/>
              <a:gd name="T31" fmla="*/ 85 h 86"/>
              <a:gd name="T32" fmla="*/ 72 w 73"/>
              <a:gd name="T33" fmla="*/ 73 h 86"/>
              <a:gd name="T34" fmla="*/ 72 w 73"/>
              <a:gd name="T35" fmla="*/ 73 h 86"/>
              <a:gd name="T36" fmla="*/ 72 w 73"/>
              <a:gd name="T37" fmla="*/ 49 h 86"/>
              <a:gd name="T38" fmla="*/ 60 w 73"/>
              <a:gd name="T39" fmla="*/ 36 h 86"/>
              <a:gd name="T40" fmla="*/ 60 w 73"/>
              <a:gd name="T41" fmla="*/ 36 h 86"/>
              <a:gd name="T42" fmla="*/ 60 w 73"/>
              <a:gd name="T43" fmla="*/ 36 h 86"/>
              <a:gd name="T44" fmla="*/ 60 w 73"/>
              <a:gd name="T45" fmla="*/ 24 h 86"/>
              <a:gd name="T46" fmla="*/ 47 w 73"/>
              <a:gd name="T47" fmla="*/ 24 h 86"/>
              <a:gd name="T48" fmla="*/ 47 w 73"/>
              <a:gd name="T49" fmla="*/ 24 h 86"/>
              <a:gd name="T50" fmla="*/ 36 w 73"/>
              <a:gd name="T51" fmla="*/ 13 h 86"/>
              <a:gd name="T52" fmla="*/ 24 w 73"/>
              <a:gd name="T53" fmla="*/ 13 h 86"/>
              <a:gd name="T54" fmla="*/ 24 w 73"/>
              <a:gd name="T55" fmla="*/ 13 h 86"/>
              <a:gd name="T56" fmla="*/ 0 w 73"/>
              <a:gd name="T57" fmla="*/ 0 h 86"/>
              <a:gd name="T58" fmla="*/ 0 w 73"/>
              <a:gd name="T59" fmla="*/ 13 h 86"/>
              <a:gd name="T60" fmla="*/ 0 w 73"/>
              <a:gd name="T61" fmla="*/ 13 h 86"/>
              <a:gd name="T62" fmla="*/ 0 w 73"/>
              <a:gd name="T63" fmla="*/ 13 h 86"/>
              <a:gd name="T64" fmla="*/ 0 w 73"/>
              <a:gd name="T65" fmla="*/ 13 h 8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73"/>
              <a:gd name="T100" fmla="*/ 0 h 86"/>
              <a:gd name="T101" fmla="*/ 73 w 73"/>
              <a:gd name="T102" fmla="*/ 86 h 8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73" h="86">
                <a:moveTo>
                  <a:pt x="0" y="13"/>
                </a:moveTo>
                <a:lnTo>
                  <a:pt x="0" y="13"/>
                </a:lnTo>
                <a:lnTo>
                  <a:pt x="24" y="13"/>
                </a:lnTo>
                <a:lnTo>
                  <a:pt x="24" y="24"/>
                </a:lnTo>
                <a:lnTo>
                  <a:pt x="36" y="36"/>
                </a:lnTo>
                <a:lnTo>
                  <a:pt x="36" y="49"/>
                </a:lnTo>
                <a:lnTo>
                  <a:pt x="36" y="73"/>
                </a:lnTo>
                <a:lnTo>
                  <a:pt x="47" y="73"/>
                </a:lnTo>
                <a:lnTo>
                  <a:pt x="47" y="85"/>
                </a:lnTo>
                <a:lnTo>
                  <a:pt x="60" y="85"/>
                </a:lnTo>
                <a:lnTo>
                  <a:pt x="72" y="73"/>
                </a:lnTo>
                <a:lnTo>
                  <a:pt x="72" y="49"/>
                </a:lnTo>
                <a:lnTo>
                  <a:pt x="60" y="36"/>
                </a:lnTo>
                <a:lnTo>
                  <a:pt x="60" y="24"/>
                </a:lnTo>
                <a:lnTo>
                  <a:pt x="47" y="24"/>
                </a:lnTo>
                <a:lnTo>
                  <a:pt x="36" y="13"/>
                </a:lnTo>
                <a:lnTo>
                  <a:pt x="24" y="13"/>
                </a:lnTo>
                <a:lnTo>
                  <a:pt x="0" y="0"/>
                </a:lnTo>
                <a:lnTo>
                  <a:pt x="0" y="1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33" name="Freeform 244"/>
          <p:cNvSpPr>
            <a:spLocks/>
          </p:cNvSpPr>
          <p:nvPr/>
        </p:nvSpPr>
        <p:spPr bwMode="auto">
          <a:xfrm>
            <a:off x="4575175" y="1114425"/>
            <a:ext cx="115888" cy="115888"/>
          </a:xfrm>
          <a:custGeom>
            <a:avLst/>
            <a:gdLst>
              <a:gd name="T0" fmla="*/ 24 w 73"/>
              <a:gd name="T1" fmla="*/ 11 h 73"/>
              <a:gd name="T2" fmla="*/ 24 w 73"/>
              <a:gd name="T3" fmla="*/ 11 h 73"/>
              <a:gd name="T4" fmla="*/ 36 w 73"/>
              <a:gd name="T5" fmla="*/ 11 h 73"/>
              <a:gd name="T6" fmla="*/ 36 w 73"/>
              <a:gd name="T7" fmla="*/ 11 h 73"/>
              <a:gd name="T8" fmla="*/ 49 w 73"/>
              <a:gd name="T9" fmla="*/ 11 h 73"/>
              <a:gd name="T10" fmla="*/ 49 w 73"/>
              <a:gd name="T11" fmla="*/ 11 h 73"/>
              <a:gd name="T12" fmla="*/ 49 w 73"/>
              <a:gd name="T13" fmla="*/ 24 h 73"/>
              <a:gd name="T14" fmla="*/ 49 w 73"/>
              <a:gd name="T15" fmla="*/ 24 h 73"/>
              <a:gd name="T16" fmla="*/ 49 w 73"/>
              <a:gd name="T17" fmla="*/ 24 h 73"/>
              <a:gd name="T18" fmla="*/ 49 w 73"/>
              <a:gd name="T19" fmla="*/ 36 h 73"/>
              <a:gd name="T20" fmla="*/ 49 w 73"/>
              <a:gd name="T21" fmla="*/ 36 h 73"/>
              <a:gd name="T22" fmla="*/ 49 w 73"/>
              <a:gd name="T23" fmla="*/ 36 h 73"/>
              <a:gd name="T24" fmla="*/ 49 w 73"/>
              <a:gd name="T25" fmla="*/ 36 h 73"/>
              <a:gd name="T26" fmla="*/ 49 w 73"/>
              <a:gd name="T27" fmla="*/ 36 h 73"/>
              <a:gd name="T28" fmla="*/ 49 w 73"/>
              <a:gd name="T29" fmla="*/ 47 h 73"/>
              <a:gd name="T30" fmla="*/ 36 w 73"/>
              <a:gd name="T31" fmla="*/ 47 h 73"/>
              <a:gd name="T32" fmla="*/ 24 w 73"/>
              <a:gd name="T33" fmla="*/ 47 h 73"/>
              <a:gd name="T34" fmla="*/ 12 w 73"/>
              <a:gd name="T35" fmla="*/ 47 h 73"/>
              <a:gd name="T36" fmla="*/ 12 w 73"/>
              <a:gd name="T37" fmla="*/ 47 h 73"/>
              <a:gd name="T38" fmla="*/ 12 w 73"/>
              <a:gd name="T39" fmla="*/ 47 h 73"/>
              <a:gd name="T40" fmla="*/ 0 w 73"/>
              <a:gd name="T41" fmla="*/ 47 h 73"/>
              <a:gd name="T42" fmla="*/ 0 w 73"/>
              <a:gd name="T43" fmla="*/ 47 h 73"/>
              <a:gd name="T44" fmla="*/ 0 w 73"/>
              <a:gd name="T45" fmla="*/ 47 h 73"/>
              <a:gd name="T46" fmla="*/ 0 w 73"/>
              <a:gd name="T47" fmla="*/ 60 h 73"/>
              <a:gd name="T48" fmla="*/ 0 w 73"/>
              <a:gd name="T49" fmla="*/ 60 h 73"/>
              <a:gd name="T50" fmla="*/ 0 w 73"/>
              <a:gd name="T51" fmla="*/ 60 h 73"/>
              <a:gd name="T52" fmla="*/ 0 w 73"/>
              <a:gd name="T53" fmla="*/ 60 h 73"/>
              <a:gd name="T54" fmla="*/ 24 w 73"/>
              <a:gd name="T55" fmla="*/ 72 h 73"/>
              <a:gd name="T56" fmla="*/ 36 w 73"/>
              <a:gd name="T57" fmla="*/ 72 h 73"/>
              <a:gd name="T58" fmla="*/ 49 w 73"/>
              <a:gd name="T59" fmla="*/ 72 h 73"/>
              <a:gd name="T60" fmla="*/ 49 w 73"/>
              <a:gd name="T61" fmla="*/ 72 h 73"/>
              <a:gd name="T62" fmla="*/ 49 w 73"/>
              <a:gd name="T63" fmla="*/ 60 h 73"/>
              <a:gd name="T64" fmla="*/ 60 w 73"/>
              <a:gd name="T65" fmla="*/ 60 h 73"/>
              <a:gd name="T66" fmla="*/ 60 w 73"/>
              <a:gd name="T67" fmla="*/ 47 h 73"/>
              <a:gd name="T68" fmla="*/ 60 w 73"/>
              <a:gd name="T69" fmla="*/ 47 h 73"/>
              <a:gd name="T70" fmla="*/ 72 w 73"/>
              <a:gd name="T71" fmla="*/ 36 h 73"/>
              <a:gd name="T72" fmla="*/ 72 w 73"/>
              <a:gd name="T73" fmla="*/ 36 h 73"/>
              <a:gd name="T74" fmla="*/ 72 w 73"/>
              <a:gd name="T75" fmla="*/ 36 h 73"/>
              <a:gd name="T76" fmla="*/ 72 w 73"/>
              <a:gd name="T77" fmla="*/ 24 h 73"/>
              <a:gd name="T78" fmla="*/ 72 w 73"/>
              <a:gd name="T79" fmla="*/ 24 h 73"/>
              <a:gd name="T80" fmla="*/ 60 w 73"/>
              <a:gd name="T81" fmla="*/ 24 h 73"/>
              <a:gd name="T82" fmla="*/ 60 w 73"/>
              <a:gd name="T83" fmla="*/ 11 h 73"/>
              <a:gd name="T84" fmla="*/ 60 w 73"/>
              <a:gd name="T85" fmla="*/ 11 h 73"/>
              <a:gd name="T86" fmla="*/ 60 w 73"/>
              <a:gd name="T87" fmla="*/ 11 h 73"/>
              <a:gd name="T88" fmla="*/ 49 w 73"/>
              <a:gd name="T89" fmla="*/ 11 h 73"/>
              <a:gd name="T90" fmla="*/ 49 w 73"/>
              <a:gd name="T91" fmla="*/ 11 h 73"/>
              <a:gd name="T92" fmla="*/ 49 w 73"/>
              <a:gd name="T93" fmla="*/ 0 h 73"/>
              <a:gd name="T94" fmla="*/ 36 w 73"/>
              <a:gd name="T95" fmla="*/ 0 h 73"/>
              <a:gd name="T96" fmla="*/ 24 w 73"/>
              <a:gd name="T97" fmla="*/ 0 h 73"/>
              <a:gd name="T98" fmla="*/ 24 w 73"/>
              <a:gd name="T99" fmla="*/ 0 h 73"/>
              <a:gd name="T100" fmla="*/ 24 w 73"/>
              <a:gd name="T101" fmla="*/ 0 h 73"/>
              <a:gd name="T102" fmla="*/ 24 w 73"/>
              <a:gd name="T103" fmla="*/ 0 h 73"/>
              <a:gd name="T104" fmla="*/ 24 w 73"/>
              <a:gd name="T105" fmla="*/ 0 h 73"/>
              <a:gd name="T106" fmla="*/ 24 w 73"/>
              <a:gd name="T107" fmla="*/ 11 h 73"/>
              <a:gd name="T108" fmla="*/ 24 w 73"/>
              <a:gd name="T109" fmla="*/ 11 h 73"/>
              <a:gd name="T110" fmla="*/ 24 w 73"/>
              <a:gd name="T111" fmla="*/ 11 h 7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73"/>
              <a:gd name="T169" fmla="*/ 0 h 73"/>
              <a:gd name="T170" fmla="*/ 73 w 73"/>
              <a:gd name="T171" fmla="*/ 73 h 7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73" h="73">
                <a:moveTo>
                  <a:pt x="24" y="11"/>
                </a:moveTo>
                <a:lnTo>
                  <a:pt x="24" y="11"/>
                </a:lnTo>
                <a:lnTo>
                  <a:pt x="36" y="11"/>
                </a:lnTo>
                <a:lnTo>
                  <a:pt x="49" y="11"/>
                </a:lnTo>
                <a:lnTo>
                  <a:pt x="49" y="24"/>
                </a:lnTo>
                <a:lnTo>
                  <a:pt x="49" y="36"/>
                </a:lnTo>
                <a:lnTo>
                  <a:pt x="49" y="47"/>
                </a:lnTo>
                <a:lnTo>
                  <a:pt x="36" y="47"/>
                </a:lnTo>
                <a:lnTo>
                  <a:pt x="24" y="47"/>
                </a:lnTo>
                <a:lnTo>
                  <a:pt x="12" y="47"/>
                </a:lnTo>
                <a:lnTo>
                  <a:pt x="0" y="47"/>
                </a:lnTo>
                <a:lnTo>
                  <a:pt x="0" y="60"/>
                </a:lnTo>
                <a:lnTo>
                  <a:pt x="24" y="72"/>
                </a:lnTo>
                <a:lnTo>
                  <a:pt x="36" y="72"/>
                </a:lnTo>
                <a:lnTo>
                  <a:pt x="49" y="72"/>
                </a:lnTo>
                <a:lnTo>
                  <a:pt x="49" y="60"/>
                </a:lnTo>
                <a:lnTo>
                  <a:pt x="60" y="60"/>
                </a:lnTo>
                <a:lnTo>
                  <a:pt x="60" y="47"/>
                </a:lnTo>
                <a:lnTo>
                  <a:pt x="72" y="36"/>
                </a:lnTo>
                <a:lnTo>
                  <a:pt x="72" y="24"/>
                </a:lnTo>
                <a:lnTo>
                  <a:pt x="60" y="24"/>
                </a:lnTo>
                <a:lnTo>
                  <a:pt x="60" y="11"/>
                </a:lnTo>
                <a:lnTo>
                  <a:pt x="49" y="11"/>
                </a:lnTo>
                <a:lnTo>
                  <a:pt x="49" y="0"/>
                </a:lnTo>
                <a:lnTo>
                  <a:pt x="36" y="0"/>
                </a:lnTo>
                <a:lnTo>
                  <a:pt x="24" y="0"/>
                </a:lnTo>
                <a:lnTo>
                  <a:pt x="24" y="11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34" name="Freeform 245"/>
          <p:cNvSpPr>
            <a:spLocks/>
          </p:cNvSpPr>
          <p:nvPr/>
        </p:nvSpPr>
        <p:spPr bwMode="auto">
          <a:xfrm>
            <a:off x="4575175" y="1093788"/>
            <a:ext cx="96838" cy="155575"/>
          </a:xfrm>
          <a:custGeom>
            <a:avLst/>
            <a:gdLst>
              <a:gd name="T0" fmla="*/ 60 w 61"/>
              <a:gd name="T1" fmla="*/ 0 h 98"/>
              <a:gd name="T2" fmla="*/ 60 w 61"/>
              <a:gd name="T3" fmla="*/ 0 h 98"/>
              <a:gd name="T4" fmla="*/ 49 w 61"/>
              <a:gd name="T5" fmla="*/ 0 h 98"/>
              <a:gd name="T6" fmla="*/ 49 w 61"/>
              <a:gd name="T7" fmla="*/ 0 h 98"/>
              <a:gd name="T8" fmla="*/ 36 w 61"/>
              <a:gd name="T9" fmla="*/ 0 h 98"/>
              <a:gd name="T10" fmla="*/ 36 w 61"/>
              <a:gd name="T11" fmla="*/ 13 h 98"/>
              <a:gd name="T12" fmla="*/ 24 w 61"/>
              <a:gd name="T13" fmla="*/ 13 h 98"/>
              <a:gd name="T14" fmla="*/ 24 w 61"/>
              <a:gd name="T15" fmla="*/ 13 h 98"/>
              <a:gd name="T16" fmla="*/ 12 w 61"/>
              <a:gd name="T17" fmla="*/ 24 h 98"/>
              <a:gd name="T18" fmla="*/ 12 w 61"/>
              <a:gd name="T19" fmla="*/ 37 h 98"/>
              <a:gd name="T20" fmla="*/ 0 w 61"/>
              <a:gd name="T21" fmla="*/ 49 h 98"/>
              <a:gd name="T22" fmla="*/ 0 w 61"/>
              <a:gd name="T23" fmla="*/ 49 h 98"/>
              <a:gd name="T24" fmla="*/ 0 w 61"/>
              <a:gd name="T25" fmla="*/ 60 h 98"/>
              <a:gd name="T26" fmla="*/ 0 w 61"/>
              <a:gd name="T27" fmla="*/ 73 h 98"/>
              <a:gd name="T28" fmla="*/ 0 w 61"/>
              <a:gd name="T29" fmla="*/ 85 h 98"/>
              <a:gd name="T30" fmla="*/ 0 w 61"/>
              <a:gd name="T31" fmla="*/ 97 h 98"/>
              <a:gd name="T32" fmla="*/ 0 w 61"/>
              <a:gd name="T33" fmla="*/ 97 h 98"/>
              <a:gd name="T34" fmla="*/ 12 w 61"/>
              <a:gd name="T35" fmla="*/ 97 h 98"/>
              <a:gd name="T36" fmla="*/ 12 w 61"/>
              <a:gd name="T37" fmla="*/ 97 h 98"/>
              <a:gd name="T38" fmla="*/ 12 w 61"/>
              <a:gd name="T39" fmla="*/ 97 h 98"/>
              <a:gd name="T40" fmla="*/ 12 w 61"/>
              <a:gd name="T41" fmla="*/ 97 h 98"/>
              <a:gd name="T42" fmla="*/ 12 w 61"/>
              <a:gd name="T43" fmla="*/ 97 h 98"/>
              <a:gd name="T44" fmla="*/ 24 w 61"/>
              <a:gd name="T45" fmla="*/ 97 h 98"/>
              <a:gd name="T46" fmla="*/ 24 w 61"/>
              <a:gd name="T47" fmla="*/ 97 h 98"/>
              <a:gd name="T48" fmla="*/ 24 w 61"/>
              <a:gd name="T49" fmla="*/ 97 h 98"/>
              <a:gd name="T50" fmla="*/ 12 w 61"/>
              <a:gd name="T51" fmla="*/ 85 h 98"/>
              <a:gd name="T52" fmla="*/ 12 w 61"/>
              <a:gd name="T53" fmla="*/ 85 h 98"/>
              <a:gd name="T54" fmla="*/ 12 w 61"/>
              <a:gd name="T55" fmla="*/ 73 h 98"/>
              <a:gd name="T56" fmla="*/ 12 w 61"/>
              <a:gd name="T57" fmla="*/ 60 h 98"/>
              <a:gd name="T58" fmla="*/ 12 w 61"/>
              <a:gd name="T59" fmla="*/ 49 h 98"/>
              <a:gd name="T60" fmla="*/ 12 w 61"/>
              <a:gd name="T61" fmla="*/ 49 h 98"/>
              <a:gd name="T62" fmla="*/ 24 w 61"/>
              <a:gd name="T63" fmla="*/ 37 h 98"/>
              <a:gd name="T64" fmla="*/ 24 w 61"/>
              <a:gd name="T65" fmla="*/ 37 h 98"/>
              <a:gd name="T66" fmla="*/ 24 w 61"/>
              <a:gd name="T67" fmla="*/ 37 h 98"/>
              <a:gd name="T68" fmla="*/ 36 w 61"/>
              <a:gd name="T69" fmla="*/ 24 h 98"/>
              <a:gd name="T70" fmla="*/ 49 w 61"/>
              <a:gd name="T71" fmla="*/ 13 h 98"/>
              <a:gd name="T72" fmla="*/ 49 w 61"/>
              <a:gd name="T73" fmla="*/ 13 h 98"/>
              <a:gd name="T74" fmla="*/ 49 w 61"/>
              <a:gd name="T75" fmla="*/ 0 h 98"/>
              <a:gd name="T76" fmla="*/ 60 w 61"/>
              <a:gd name="T77" fmla="*/ 0 h 98"/>
              <a:gd name="T78" fmla="*/ 60 w 61"/>
              <a:gd name="T79" fmla="*/ 0 h 98"/>
              <a:gd name="T80" fmla="*/ 60 w 61"/>
              <a:gd name="T81" fmla="*/ 0 h 98"/>
              <a:gd name="T82" fmla="*/ 60 w 61"/>
              <a:gd name="T83" fmla="*/ 0 h 98"/>
              <a:gd name="T84" fmla="*/ 60 w 61"/>
              <a:gd name="T85" fmla="*/ 0 h 98"/>
              <a:gd name="T86" fmla="*/ 60 w 61"/>
              <a:gd name="T87" fmla="*/ 0 h 9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1"/>
              <a:gd name="T133" fmla="*/ 0 h 98"/>
              <a:gd name="T134" fmla="*/ 61 w 61"/>
              <a:gd name="T135" fmla="*/ 98 h 9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1" h="98">
                <a:moveTo>
                  <a:pt x="60" y="0"/>
                </a:moveTo>
                <a:lnTo>
                  <a:pt x="60" y="0"/>
                </a:lnTo>
                <a:lnTo>
                  <a:pt x="49" y="0"/>
                </a:lnTo>
                <a:lnTo>
                  <a:pt x="36" y="0"/>
                </a:lnTo>
                <a:lnTo>
                  <a:pt x="36" y="13"/>
                </a:lnTo>
                <a:lnTo>
                  <a:pt x="24" y="13"/>
                </a:lnTo>
                <a:lnTo>
                  <a:pt x="12" y="24"/>
                </a:lnTo>
                <a:lnTo>
                  <a:pt x="12" y="37"/>
                </a:lnTo>
                <a:lnTo>
                  <a:pt x="0" y="49"/>
                </a:lnTo>
                <a:lnTo>
                  <a:pt x="0" y="60"/>
                </a:lnTo>
                <a:lnTo>
                  <a:pt x="0" y="73"/>
                </a:lnTo>
                <a:lnTo>
                  <a:pt x="0" y="85"/>
                </a:lnTo>
                <a:lnTo>
                  <a:pt x="0" y="97"/>
                </a:lnTo>
                <a:lnTo>
                  <a:pt x="12" y="97"/>
                </a:lnTo>
                <a:lnTo>
                  <a:pt x="24" y="97"/>
                </a:lnTo>
                <a:lnTo>
                  <a:pt x="12" y="85"/>
                </a:lnTo>
                <a:lnTo>
                  <a:pt x="12" y="73"/>
                </a:lnTo>
                <a:lnTo>
                  <a:pt x="12" y="60"/>
                </a:lnTo>
                <a:lnTo>
                  <a:pt x="12" y="49"/>
                </a:lnTo>
                <a:lnTo>
                  <a:pt x="24" y="37"/>
                </a:lnTo>
                <a:lnTo>
                  <a:pt x="36" y="24"/>
                </a:lnTo>
                <a:lnTo>
                  <a:pt x="49" y="13"/>
                </a:lnTo>
                <a:lnTo>
                  <a:pt x="49" y="0"/>
                </a:lnTo>
                <a:lnTo>
                  <a:pt x="6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35" name="Freeform 246"/>
          <p:cNvSpPr>
            <a:spLocks/>
          </p:cNvSpPr>
          <p:nvPr/>
        </p:nvSpPr>
        <p:spPr bwMode="auto">
          <a:xfrm>
            <a:off x="4078288" y="1093788"/>
            <a:ext cx="39687" cy="96837"/>
          </a:xfrm>
          <a:custGeom>
            <a:avLst/>
            <a:gdLst>
              <a:gd name="T0" fmla="*/ 11 w 25"/>
              <a:gd name="T1" fmla="*/ 0 h 61"/>
              <a:gd name="T2" fmla="*/ 11 w 25"/>
              <a:gd name="T3" fmla="*/ 0 h 61"/>
              <a:gd name="T4" fmla="*/ 11 w 25"/>
              <a:gd name="T5" fmla="*/ 0 h 61"/>
              <a:gd name="T6" fmla="*/ 11 w 25"/>
              <a:gd name="T7" fmla="*/ 0 h 61"/>
              <a:gd name="T8" fmla="*/ 11 w 25"/>
              <a:gd name="T9" fmla="*/ 0 h 61"/>
              <a:gd name="T10" fmla="*/ 11 w 25"/>
              <a:gd name="T11" fmla="*/ 13 h 61"/>
              <a:gd name="T12" fmla="*/ 11 w 25"/>
              <a:gd name="T13" fmla="*/ 13 h 61"/>
              <a:gd name="T14" fmla="*/ 11 w 25"/>
              <a:gd name="T15" fmla="*/ 13 h 61"/>
              <a:gd name="T16" fmla="*/ 11 w 25"/>
              <a:gd name="T17" fmla="*/ 24 h 61"/>
              <a:gd name="T18" fmla="*/ 11 w 25"/>
              <a:gd name="T19" fmla="*/ 24 h 61"/>
              <a:gd name="T20" fmla="*/ 11 w 25"/>
              <a:gd name="T21" fmla="*/ 24 h 61"/>
              <a:gd name="T22" fmla="*/ 11 w 25"/>
              <a:gd name="T23" fmla="*/ 37 h 61"/>
              <a:gd name="T24" fmla="*/ 0 w 25"/>
              <a:gd name="T25" fmla="*/ 37 h 61"/>
              <a:gd name="T26" fmla="*/ 0 w 25"/>
              <a:gd name="T27" fmla="*/ 49 h 61"/>
              <a:gd name="T28" fmla="*/ 0 w 25"/>
              <a:gd name="T29" fmla="*/ 49 h 61"/>
              <a:gd name="T30" fmla="*/ 0 w 25"/>
              <a:gd name="T31" fmla="*/ 49 h 61"/>
              <a:gd name="T32" fmla="*/ 0 w 25"/>
              <a:gd name="T33" fmla="*/ 49 h 61"/>
              <a:gd name="T34" fmla="*/ 0 w 25"/>
              <a:gd name="T35" fmla="*/ 49 h 61"/>
              <a:gd name="T36" fmla="*/ 0 w 25"/>
              <a:gd name="T37" fmla="*/ 49 h 61"/>
              <a:gd name="T38" fmla="*/ 0 w 25"/>
              <a:gd name="T39" fmla="*/ 49 h 61"/>
              <a:gd name="T40" fmla="*/ 0 w 25"/>
              <a:gd name="T41" fmla="*/ 49 h 61"/>
              <a:gd name="T42" fmla="*/ 11 w 25"/>
              <a:gd name="T43" fmla="*/ 60 h 61"/>
              <a:gd name="T44" fmla="*/ 11 w 25"/>
              <a:gd name="T45" fmla="*/ 60 h 61"/>
              <a:gd name="T46" fmla="*/ 11 w 25"/>
              <a:gd name="T47" fmla="*/ 49 h 61"/>
              <a:gd name="T48" fmla="*/ 11 w 25"/>
              <a:gd name="T49" fmla="*/ 49 h 61"/>
              <a:gd name="T50" fmla="*/ 24 w 25"/>
              <a:gd name="T51" fmla="*/ 49 h 61"/>
              <a:gd name="T52" fmla="*/ 24 w 25"/>
              <a:gd name="T53" fmla="*/ 49 h 61"/>
              <a:gd name="T54" fmla="*/ 24 w 25"/>
              <a:gd name="T55" fmla="*/ 37 h 61"/>
              <a:gd name="T56" fmla="*/ 24 w 25"/>
              <a:gd name="T57" fmla="*/ 37 h 61"/>
              <a:gd name="T58" fmla="*/ 24 w 25"/>
              <a:gd name="T59" fmla="*/ 24 h 61"/>
              <a:gd name="T60" fmla="*/ 24 w 25"/>
              <a:gd name="T61" fmla="*/ 24 h 61"/>
              <a:gd name="T62" fmla="*/ 24 w 25"/>
              <a:gd name="T63" fmla="*/ 13 h 61"/>
              <a:gd name="T64" fmla="*/ 24 w 25"/>
              <a:gd name="T65" fmla="*/ 0 h 61"/>
              <a:gd name="T66" fmla="*/ 11 w 25"/>
              <a:gd name="T67" fmla="*/ 0 h 61"/>
              <a:gd name="T68" fmla="*/ 11 w 25"/>
              <a:gd name="T69" fmla="*/ 0 h 61"/>
              <a:gd name="T70" fmla="*/ 11 w 25"/>
              <a:gd name="T71" fmla="*/ 0 h 61"/>
              <a:gd name="T72" fmla="*/ 11 w 25"/>
              <a:gd name="T73" fmla="*/ 0 h 61"/>
              <a:gd name="T74" fmla="*/ 11 w 25"/>
              <a:gd name="T75" fmla="*/ 0 h 61"/>
              <a:gd name="T76" fmla="*/ 11 w 25"/>
              <a:gd name="T77" fmla="*/ 0 h 61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25"/>
              <a:gd name="T118" fmla="*/ 0 h 61"/>
              <a:gd name="T119" fmla="*/ 25 w 25"/>
              <a:gd name="T120" fmla="*/ 61 h 61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25" h="61">
                <a:moveTo>
                  <a:pt x="11" y="0"/>
                </a:moveTo>
                <a:lnTo>
                  <a:pt x="11" y="0"/>
                </a:lnTo>
                <a:lnTo>
                  <a:pt x="11" y="13"/>
                </a:lnTo>
                <a:lnTo>
                  <a:pt x="11" y="24"/>
                </a:lnTo>
                <a:lnTo>
                  <a:pt x="11" y="37"/>
                </a:lnTo>
                <a:lnTo>
                  <a:pt x="0" y="37"/>
                </a:lnTo>
                <a:lnTo>
                  <a:pt x="0" y="49"/>
                </a:lnTo>
                <a:lnTo>
                  <a:pt x="11" y="60"/>
                </a:lnTo>
                <a:lnTo>
                  <a:pt x="11" y="49"/>
                </a:lnTo>
                <a:lnTo>
                  <a:pt x="24" y="49"/>
                </a:lnTo>
                <a:lnTo>
                  <a:pt x="24" y="37"/>
                </a:lnTo>
                <a:lnTo>
                  <a:pt x="24" y="24"/>
                </a:lnTo>
                <a:lnTo>
                  <a:pt x="24" y="13"/>
                </a:lnTo>
                <a:lnTo>
                  <a:pt x="24" y="0"/>
                </a:lnTo>
                <a:lnTo>
                  <a:pt x="11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36" name="Freeform 247"/>
          <p:cNvSpPr>
            <a:spLocks/>
          </p:cNvSpPr>
          <p:nvPr/>
        </p:nvSpPr>
        <p:spPr bwMode="auto">
          <a:xfrm>
            <a:off x="4078288" y="750888"/>
            <a:ext cx="307975" cy="650875"/>
          </a:xfrm>
          <a:custGeom>
            <a:avLst/>
            <a:gdLst>
              <a:gd name="T0" fmla="*/ 193 w 194"/>
              <a:gd name="T1" fmla="*/ 24 h 410"/>
              <a:gd name="T2" fmla="*/ 193 w 194"/>
              <a:gd name="T3" fmla="*/ 72 h 410"/>
              <a:gd name="T4" fmla="*/ 169 w 194"/>
              <a:gd name="T5" fmla="*/ 96 h 410"/>
              <a:gd name="T6" fmla="*/ 169 w 194"/>
              <a:gd name="T7" fmla="*/ 109 h 410"/>
              <a:gd name="T8" fmla="*/ 169 w 194"/>
              <a:gd name="T9" fmla="*/ 132 h 410"/>
              <a:gd name="T10" fmla="*/ 169 w 194"/>
              <a:gd name="T11" fmla="*/ 145 h 410"/>
              <a:gd name="T12" fmla="*/ 169 w 194"/>
              <a:gd name="T13" fmla="*/ 169 h 410"/>
              <a:gd name="T14" fmla="*/ 156 w 194"/>
              <a:gd name="T15" fmla="*/ 253 h 410"/>
              <a:gd name="T16" fmla="*/ 120 w 194"/>
              <a:gd name="T17" fmla="*/ 289 h 410"/>
              <a:gd name="T18" fmla="*/ 120 w 194"/>
              <a:gd name="T19" fmla="*/ 301 h 410"/>
              <a:gd name="T20" fmla="*/ 120 w 194"/>
              <a:gd name="T21" fmla="*/ 313 h 410"/>
              <a:gd name="T22" fmla="*/ 108 w 194"/>
              <a:gd name="T23" fmla="*/ 325 h 410"/>
              <a:gd name="T24" fmla="*/ 96 w 194"/>
              <a:gd name="T25" fmla="*/ 349 h 410"/>
              <a:gd name="T26" fmla="*/ 73 w 194"/>
              <a:gd name="T27" fmla="*/ 361 h 410"/>
              <a:gd name="T28" fmla="*/ 108 w 194"/>
              <a:gd name="T29" fmla="*/ 361 h 410"/>
              <a:gd name="T30" fmla="*/ 120 w 194"/>
              <a:gd name="T31" fmla="*/ 361 h 410"/>
              <a:gd name="T32" fmla="*/ 84 w 194"/>
              <a:gd name="T33" fmla="*/ 361 h 410"/>
              <a:gd name="T34" fmla="*/ 73 w 194"/>
              <a:gd name="T35" fmla="*/ 373 h 410"/>
              <a:gd name="T36" fmla="*/ 96 w 194"/>
              <a:gd name="T37" fmla="*/ 385 h 410"/>
              <a:gd name="T38" fmla="*/ 96 w 194"/>
              <a:gd name="T39" fmla="*/ 373 h 410"/>
              <a:gd name="T40" fmla="*/ 73 w 194"/>
              <a:gd name="T41" fmla="*/ 373 h 410"/>
              <a:gd name="T42" fmla="*/ 36 w 194"/>
              <a:gd name="T43" fmla="*/ 385 h 410"/>
              <a:gd name="T44" fmla="*/ 73 w 194"/>
              <a:gd name="T45" fmla="*/ 398 h 410"/>
              <a:gd name="T46" fmla="*/ 73 w 194"/>
              <a:gd name="T47" fmla="*/ 398 h 410"/>
              <a:gd name="T48" fmla="*/ 73 w 194"/>
              <a:gd name="T49" fmla="*/ 385 h 410"/>
              <a:gd name="T50" fmla="*/ 0 w 194"/>
              <a:gd name="T51" fmla="*/ 398 h 410"/>
              <a:gd name="T52" fmla="*/ 0 w 194"/>
              <a:gd name="T53" fmla="*/ 398 h 410"/>
              <a:gd name="T54" fmla="*/ 0 w 194"/>
              <a:gd name="T55" fmla="*/ 409 h 410"/>
              <a:gd name="T56" fmla="*/ 24 w 194"/>
              <a:gd name="T57" fmla="*/ 409 h 410"/>
              <a:gd name="T58" fmla="*/ 73 w 194"/>
              <a:gd name="T59" fmla="*/ 398 h 410"/>
              <a:gd name="T60" fmla="*/ 73 w 194"/>
              <a:gd name="T61" fmla="*/ 398 h 410"/>
              <a:gd name="T62" fmla="*/ 60 w 194"/>
              <a:gd name="T63" fmla="*/ 385 h 410"/>
              <a:gd name="T64" fmla="*/ 36 w 194"/>
              <a:gd name="T65" fmla="*/ 385 h 410"/>
              <a:gd name="T66" fmla="*/ 60 w 194"/>
              <a:gd name="T67" fmla="*/ 385 h 410"/>
              <a:gd name="T68" fmla="*/ 96 w 194"/>
              <a:gd name="T69" fmla="*/ 385 h 410"/>
              <a:gd name="T70" fmla="*/ 96 w 194"/>
              <a:gd name="T71" fmla="*/ 373 h 410"/>
              <a:gd name="T72" fmla="*/ 96 w 194"/>
              <a:gd name="T73" fmla="*/ 361 h 410"/>
              <a:gd name="T74" fmla="*/ 120 w 194"/>
              <a:gd name="T75" fmla="*/ 361 h 410"/>
              <a:gd name="T76" fmla="*/ 120 w 194"/>
              <a:gd name="T77" fmla="*/ 361 h 410"/>
              <a:gd name="T78" fmla="*/ 73 w 194"/>
              <a:gd name="T79" fmla="*/ 361 h 410"/>
              <a:gd name="T80" fmla="*/ 84 w 194"/>
              <a:gd name="T81" fmla="*/ 361 h 410"/>
              <a:gd name="T82" fmla="*/ 120 w 194"/>
              <a:gd name="T83" fmla="*/ 349 h 410"/>
              <a:gd name="T84" fmla="*/ 120 w 194"/>
              <a:gd name="T85" fmla="*/ 325 h 410"/>
              <a:gd name="T86" fmla="*/ 144 w 194"/>
              <a:gd name="T87" fmla="*/ 313 h 410"/>
              <a:gd name="T88" fmla="*/ 133 w 194"/>
              <a:gd name="T89" fmla="*/ 301 h 410"/>
              <a:gd name="T90" fmla="*/ 133 w 194"/>
              <a:gd name="T91" fmla="*/ 301 h 410"/>
              <a:gd name="T92" fmla="*/ 156 w 194"/>
              <a:gd name="T93" fmla="*/ 265 h 410"/>
              <a:gd name="T94" fmla="*/ 169 w 194"/>
              <a:gd name="T95" fmla="*/ 180 h 410"/>
              <a:gd name="T96" fmla="*/ 180 w 194"/>
              <a:gd name="T97" fmla="*/ 145 h 410"/>
              <a:gd name="T98" fmla="*/ 169 w 194"/>
              <a:gd name="T99" fmla="*/ 132 h 410"/>
              <a:gd name="T100" fmla="*/ 180 w 194"/>
              <a:gd name="T101" fmla="*/ 132 h 410"/>
              <a:gd name="T102" fmla="*/ 180 w 194"/>
              <a:gd name="T103" fmla="*/ 120 h 410"/>
              <a:gd name="T104" fmla="*/ 180 w 194"/>
              <a:gd name="T105" fmla="*/ 96 h 410"/>
              <a:gd name="T106" fmla="*/ 193 w 194"/>
              <a:gd name="T107" fmla="*/ 85 h 410"/>
              <a:gd name="T108" fmla="*/ 193 w 194"/>
              <a:gd name="T109" fmla="*/ 36 h 410"/>
              <a:gd name="T110" fmla="*/ 193 w 194"/>
              <a:gd name="T111" fmla="*/ 0 h 41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94"/>
              <a:gd name="T169" fmla="*/ 0 h 410"/>
              <a:gd name="T170" fmla="*/ 194 w 194"/>
              <a:gd name="T171" fmla="*/ 410 h 41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94" h="410">
                <a:moveTo>
                  <a:pt x="193" y="0"/>
                </a:moveTo>
                <a:lnTo>
                  <a:pt x="193" y="0"/>
                </a:lnTo>
                <a:lnTo>
                  <a:pt x="193" y="12"/>
                </a:lnTo>
                <a:lnTo>
                  <a:pt x="193" y="24"/>
                </a:lnTo>
                <a:lnTo>
                  <a:pt x="193" y="36"/>
                </a:lnTo>
                <a:lnTo>
                  <a:pt x="193" y="60"/>
                </a:lnTo>
                <a:lnTo>
                  <a:pt x="193" y="72"/>
                </a:lnTo>
                <a:lnTo>
                  <a:pt x="193" y="85"/>
                </a:lnTo>
                <a:lnTo>
                  <a:pt x="180" y="85"/>
                </a:lnTo>
                <a:lnTo>
                  <a:pt x="169" y="96"/>
                </a:lnTo>
                <a:lnTo>
                  <a:pt x="169" y="109"/>
                </a:lnTo>
                <a:lnTo>
                  <a:pt x="169" y="120"/>
                </a:lnTo>
                <a:lnTo>
                  <a:pt x="169" y="132"/>
                </a:lnTo>
                <a:lnTo>
                  <a:pt x="169" y="145"/>
                </a:lnTo>
                <a:lnTo>
                  <a:pt x="169" y="156"/>
                </a:lnTo>
                <a:lnTo>
                  <a:pt x="169" y="169"/>
                </a:lnTo>
                <a:lnTo>
                  <a:pt x="169" y="180"/>
                </a:lnTo>
                <a:lnTo>
                  <a:pt x="169" y="193"/>
                </a:lnTo>
                <a:lnTo>
                  <a:pt x="169" y="216"/>
                </a:lnTo>
                <a:lnTo>
                  <a:pt x="156" y="229"/>
                </a:lnTo>
                <a:lnTo>
                  <a:pt x="156" y="253"/>
                </a:lnTo>
                <a:lnTo>
                  <a:pt x="144" y="265"/>
                </a:lnTo>
                <a:lnTo>
                  <a:pt x="133" y="276"/>
                </a:lnTo>
                <a:lnTo>
                  <a:pt x="120" y="289"/>
                </a:lnTo>
                <a:lnTo>
                  <a:pt x="120" y="301"/>
                </a:lnTo>
                <a:lnTo>
                  <a:pt x="133" y="313"/>
                </a:lnTo>
                <a:lnTo>
                  <a:pt x="120" y="313"/>
                </a:lnTo>
                <a:lnTo>
                  <a:pt x="108" y="325"/>
                </a:lnTo>
                <a:lnTo>
                  <a:pt x="108" y="338"/>
                </a:lnTo>
                <a:lnTo>
                  <a:pt x="96" y="349"/>
                </a:lnTo>
                <a:lnTo>
                  <a:pt x="73" y="349"/>
                </a:lnTo>
                <a:lnTo>
                  <a:pt x="73" y="361"/>
                </a:lnTo>
                <a:lnTo>
                  <a:pt x="108" y="361"/>
                </a:lnTo>
                <a:lnTo>
                  <a:pt x="120" y="361"/>
                </a:lnTo>
                <a:lnTo>
                  <a:pt x="108" y="361"/>
                </a:lnTo>
                <a:lnTo>
                  <a:pt x="84" y="361"/>
                </a:lnTo>
                <a:lnTo>
                  <a:pt x="73" y="361"/>
                </a:lnTo>
                <a:lnTo>
                  <a:pt x="73" y="373"/>
                </a:lnTo>
                <a:lnTo>
                  <a:pt x="84" y="385"/>
                </a:lnTo>
                <a:lnTo>
                  <a:pt x="96" y="385"/>
                </a:lnTo>
                <a:lnTo>
                  <a:pt x="96" y="373"/>
                </a:lnTo>
                <a:lnTo>
                  <a:pt x="84" y="373"/>
                </a:lnTo>
                <a:lnTo>
                  <a:pt x="73" y="373"/>
                </a:lnTo>
                <a:lnTo>
                  <a:pt x="60" y="373"/>
                </a:lnTo>
                <a:lnTo>
                  <a:pt x="36" y="373"/>
                </a:lnTo>
                <a:lnTo>
                  <a:pt x="36" y="385"/>
                </a:lnTo>
                <a:lnTo>
                  <a:pt x="60" y="398"/>
                </a:lnTo>
                <a:lnTo>
                  <a:pt x="73" y="398"/>
                </a:lnTo>
                <a:lnTo>
                  <a:pt x="73" y="385"/>
                </a:lnTo>
                <a:lnTo>
                  <a:pt x="48" y="385"/>
                </a:lnTo>
                <a:lnTo>
                  <a:pt x="36" y="385"/>
                </a:lnTo>
                <a:lnTo>
                  <a:pt x="24" y="385"/>
                </a:lnTo>
                <a:lnTo>
                  <a:pt x="0" y="398"/>
                </a:lnTo>
                <a:lnTo>
                  <a:pt x="0" y="409"/>
                </a:lnTo>
                <a:lnTo>
                  <a:pt x="11" y="409"/>
                </a:lnTo>
                <a:lnTo>
                  <a:pt x="24" y="409"/>
                </a:lnTo>
                <a:lnTo>
                  <a:pt x="36" y="398"/>
                </a:lnTo>
                <a:lnTo>
                  <a:pt x="48" y="398"/>
                </a:lnTo>
                <a:lnTo>
                  <a:pt x="60" y="398"/>
                </a:lnTo>
                <a:lnTo>
                  <a:pt x="73" y="398"/>
                </a:lnTo>
                <a:lnTo>
                  <a:pt x="73" y="385"/>
                </a:lnTo>
                <a:lnTo>
                  <a:pt x="60" y="385"/>
                </a:lnTo>
                <a:lnTo>
                  <a:pt x="48" y="385"/>
                </a:lnTo>
                <a:lnTo>
                  <a:pt x="48" y="373"/>
                </a:lnTo>
                <a:lnTo>
                  <a:pt x="36" y="373"/>
                </a:lnTo>
                <a:lnTo>
                  <a:pt x="36" y="385"/>
                </a:lnTo>
                <a:lnTo>
                  <a:pt x="48" y="385"/>
                </a:lnTo>
                <a:lnTo>
                  <a:pt x="60" y="385"/>
                </a:lnTo>
                <a:lnTo>
                  <a:pt x="73" y="385"/>
                </a:lnTo>
                <a:lnTo>
                  <a:pt x="84" y="385"/>
                </a:lnTo>
                <a:lnTo>
                  <a:pt x="96" y="385"/>
                </a:lnTo>
                <a:lnTo>
                  <a:pt x="96" y="373"/>
                </a:lnTo>
                <a:lnTo>
                  <a:pt x="73" y="361"/>
                </a:lnTo>
                <a:lnTo>
                  <a:pt x="96" y="361"/>
                </a:lnTo>
                <a:lnTo>
                  <a:pt x="108" y="361"/>
                </a:lnTo>
                <a:lnTo>
                  <a:pt x="120" y="361"/>
                </a:lnTo>
                <a:lnTo>
                  <a:pt x="108" y="361"/>
                </a:lnTo>
                <a:lnTo>
                  <a:pt x="84" y="349"/>
                </a:lnTo>
                <a:lnTo>
                  <a:pt x="73" y="349"/>
                </a:lnTo>
                <a:lnTo>
                  <a:pt x="73" y="361"/>
                </a:lnTo>
                <a:lnTo>
                  <a:pt x="84" y="361"/>
                </a:lnTo>
                <a:lnTo>
                  <a:pt x="96" y="361"/>
                </a:lnTo>
                <a:lnTo>
                  <a:pt x="108" y="361"/>
                </a:lnTo>
                <a:lnTo>
                  <a:pt x="108" y="349"/>
                </a:lnTo>
                <a:lnTo>
                  <a:pt x="120" y="349"/>
                </a:lnTo>
                <a:lnTo>
                  <a:pt x="120" y="338"/>
                </a:lnTo>
                <a:lnTo>
                  <a:pt x="120" y="325"/>
                </a:lnTo>
                <a:lnTo>
                  <a:pt x="133" y="313"/>
                </a:lnTo>
                <a:lnTo>
                  <a:pt x="144" y="313"/>
                </a:lnTo>
                <a:lnTo>
                  <a:pt x="144" y="301"/>
                </a:lnTo>
                <a:lnTo>
                  <a:pt x="133" y="301"/>
                </a:lnTo>
                <a:lnTo>
                  <a:pt x="133" y="289"/>
                </a:lnTo>
                <a:lnTo>
                  <a:pt x="133" y="301"/>
                </a:lnTo>
                <a:lnTo>
                  <a:pt x="144" y="289"/>
                </a:lnTo>
                <a:lnTo>
                  <a:pt x="156" y="276"/>
                </a:lnTo>
                <a:lnTo>
                  <a:pt x="156" y="265"/>
                </a:lnTo>
                <a:lnTo>
                  <a:pt x="169" y="253"/>
                </a:lnTo>
                <a:lnTo>
                  <a:pt x="169" y="216"/>
                </a:lnTo>
                <a:lnTo>
                  <a:pt x="180" y="193"/>
                </a:lnTo>
                <a:lnTo>
                  <a:pt x="169" y="180"/>
                </a:lnTo>
                <a:lnTo>
                  <a:pt x="169" y="169"/>
                </a:lnTo>
                <a:lnTo>
                  <a:pt x="180" y="145"/>
                </a:lnTo>
                <a:lnTo>
                  <a:pt x="180" y="132"/>
                </a:lnTo>
                <a:lnTo>
                  <a:pt x="169" y="132"/>
                </a:lnTo>
                <a:lnTo>
                  <a:pt x="169" y="145"/>
                </a:lnTo>
                <a:lnTo>
                  <a:pt x="180" y="132"/>
                </a:lnTo>
                <a:lnTo>
                  <a:pt x="180" y="120"/>
                </a:lnTo>
                <a:lnTo>
                  <a:pt x="169" y="109"/>
                </a:lnTo>
                <a:lnTo>
                  <a:pt x="169" y="96"/>
                </a:lnTo>
                <a:lnTo>
                  <a:pt x="180" y="96"/>
                </a:lnTo>
                <a:lnTo>
                  <a:pt x="180" y="85"/>
                </a:lnTo>
                <a:lnTo>
                  <a:pt x="193" y="85"/>
                </a:lnTo>
                <a:lnTo>
                  <a:pt x="193" y="72"/>
                </a:lnTo>
                <a:lnTo>
                  <a:pt x="193" y="60"/>
                </a:lnTo>
                <a:lnTo>
                  <a:pt x="193" y="36"/>
                </a:lnTo>
                <a:lnTo>
                  <a:pt x="193" y="24"/>
                </a:lnTo>
                <a:lnTo>
                  <a:pt x="193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37" name="Freeform 248"/>
          <p:cNvSpPr>
            <a:spLocks/>
          </p:cNvSpPr>
          <p:nvPr/>
        </p:nvSpPr>
        <p:spPr bwMode="auto">
          <a:xfrm>
            <a:off x="4594225" y="1304925"/>
            <a:ext cx="384175" cy="365125"/>
          </a:xfrm>
          <a:custGeom>
            <a:avLst/>
            <a:gdLst>
              <a:gd name="T0" fmla="*/ 228 w 242"/>
              <a:gd name="T1" fmla="*/ 0 h 230"/>
              <a:gd name="T2" fmla="*/ 228 w 242"/>
              <a:gd name="T3" fmla="*/ 12 h 230"/>
              <a:gd name="T4" fmla="*/ 228 w 242"/>
              <a:gd name="T5" fmla="*/ 24 h 230"/>
              <a:gd name="T6" fmla="*/ 217 w 242"/>
              <a:gd name="T7" fmla="*/ 49 h 230"/>
              <a:gd name="T8" fmla="*/ 181 w 242"/>
              <a:gd name="T9" fmla="*/ 109 h 230"/>
              <a:gd name="T10" fmla="*/ 181 w 242"/>
              <a:gd name="T11" fmla="*/ 120 h 230"/>
              <a:gd name="T12" fmla="*/ 157 w 242"/>
              <a:gd name="T13" fmla="*/ 144 h 230"/>
              <a:gd name="T14" fmla="*/ 133 w 242"/>
              <a:gd name="T15" fmla="*/ 156 h 230"/>
              <a:gd name="T16" fmla="*/ 133 w 242"/>
              <a:gd name="T17" fmla="*/ 169 h 230"/>
              <a:gd name="T18" fmla="*/ 97 w 242"/>
              <a:gd name="T19" fmla="*/ 193 h 230"/>
              <a:gd name="T20" fmla="*/ 84 w 242"/>
              <a:gd name="T21" fmla="*/ 205 h 230"/>
              <a:gd name="T22" fmla="*/ 60 w 242"/>
              <a:gd name="T23" fmla="*/ 205 h 230"/>
              <a:gd name="T24" fmla="*/ 37 w 242"/>
              <a:gd name="T25" fmla="*/ 205 h 230"/>
              <a:gd name="T26" fmla="*/ 24 w 242"/>
              <a:gd name="T27" fmla="*/ 205 h 230"/>
              <a:gd name="T28" fmla="*/ 12 w 242"/>
              <a:gd name="T29" fmla="*/ 205 h 230"/>
              <a:gd name="T30" fmla="*/ 0 w 242"/>
              <a:gd name="T31" fmla="*/ 205 h 230"/>
              <a:gd name="T32" fmla="*/ 0 w 242"/>
              <a:gd name="T33" fmla="*/ 205 h 230"/>
              <a:gd name="T34" fmla="*/ 0 w 242"/>
              <a:gd name="T35" fmla="*/ 205 h 230"/>
              <a:gd name="T36" fmla="*/ 12 w 242"/>
              <a:gd name="T37" fmla="*/ 205 h 230"/>
              <a:gd name="T38" fmla="*/ 37 w 242"/>
              <a:gd name="T39" fmla="*/ 229 h 230"/>
              <a:gd name="T40" fmla="*/ 37 w 242"/>
              <a:gd name="T41" fmla="*/ 229 h 230"/>
              <a:gd name="T42" fmla="*/ 72 w 242"/>
              <a:gd name="T43" fmla="*/ 229 h 230"/>
              <a:gd name="T44" fmla="*/ 84 w 242"/>
              <a:gd name="T45" fmla="*/ 216 h 230"/>
              <a:gd name="T46" fmla="*/ 97 w 242"/>
              <a:gd name="T47" fmla="*/ 216 h 230"/>
              <a:gd name="T48" fmla="*/ 120 w 242"/>
              <a:gd name="T49" fmla="*/ 205 h 230"/>
              <a:gd name="T50" fmla="*/ 133 w 242"/>
              <a:gd name="T51" fmla="*/ 205 h 230"/>
              <a:gd name="T52" fmla="*/ 144 w 242"/>
              <a:gd name="T53" fmla="*/ 180 h 230"/>
              <a:gd name="T54" fmla="*/ 157 w 242"/>
              <a:gd name="T55" fmla="*/ 169 h 230"/>
              <a:gd name="T56" fmla="*/ 168 w 242"/>
              <a:gd name="T57" fmla="*/ 156 h 230"/>
              <a:gd name="T58" fmla="*/ 181 w 242"/>
              <a:gd name="T59" fmla="*/ 133 h 230"/>
              <a:gd name="T60" fmla="*/ 204 w 242"/>
              <a:gd name="T61" fmla="*/ 84 h 230"/>
              <a:gd name="T62" fmla="*/ 217 w 242"/>
              <a:gd name="T63" fmla="*/ 60 h 230"/>
              <a:gd name="T64" fmla="*/ 228 w 242"/>
              <a:gd name="T65" fmla="*/ 36 h 230"/>
              <a:gd name="T66" fmla="*/ 228 w 242"/>
              <a:gd name="T67" fmla="*/ 12 h 230"/>
              <a:gd name="T68" fmla="*/ 241 w 242"/>
              <a:gd name="T69" fmla="*/ 0 h 230"/>
              <a:gd name="T70" fmla="*/ 241 w 242"/>
              <a:gd name="T71" fmla="*/ 0 h 230"/>
              <a:gd name="T72" fmla="*/ 228 w 242"/>
              <a:gd name="T73" fmla="*/ 0 h 23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42"/>
              <a:gd name="T112" fmla="*/ 0 h 230"/>
              <a:gd name="T113" fmla="*/ 242 w 242"/>
              <a:gd name="T114" fmla="*/ 230 h 230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42" h="230">
                <a:moveTo>
                  <a:pt x="228" y="0"/>
                </a:moveTo>
                <a:lnTo>
                  <a:pt x="228" y="0"/>
                </a:lnTo>
                <a:lnTo>
                  <a:pt x="228" y="12"/>
                </a:lnTo>
                <a:lnTo>
                  <a:pt x="228" y="24"/>
                </a:lnTo>
                <a:lnTo>
                  <a:pt x="217" y="49"/>
                </a:lnTo>
                <a:lnTo>
                  <a:pt x="204" y="60"/>
                </a:lnTo>
                <a:lnTo>
                  <a:pt x="181" y="109"/>
                </a:lnTo>
                <a:lnTo>
                  <a:pt x="181" y="120"/>
                </a:lnTo>
                <a:lnTo>
                  <a:pt x="157" y="144"/>
                </a:lnTo>
                <a:lnTo>
                  <a:pt x="144" y="156"/>
                </a:lnTo>
                <a:lnTo>
                  <a:pt x="133" y="156"/>
                </a:lnTo>
                <a:lnTo>
                  <a:pt x="133" y="169"/>
                </a:lnTo>
                <a:lnTo>
                  <a:pt x="120" y="180"/>
                </a:lnTo>
                <a:lnTo>
                  <a:pt x="97" y="193"/>
                </a:lnTo>
                <a:lnTo>
                  <a:pt x="84" y="193"/>
                </a:lnTo>
                <a:lnTo>
                  <a:pt x="84" y="205"/>
                </a:lnTo>
                <a:lnTo>
                  <a:pt x="72" y="205"/>
                </a:lnTo>
                <a:lnTo>
                  <a:pt x="60" y="205"/>
                </a:lnTo>
                <a:lnTo>
                  <a:pt x="48" y="205"/>
                </a:lnTo>
                <a:lnTo>
                  <a:pt x="37" y="205"/>
                </a:lnTo>
                <a:lnTo>
                  <a:pt x="24" y="205"/>
                </a:lnTo>
                <a:lnTo>
                  <a:pt x="12" y="205"/>
                </a:lnTo>
                <a:lnTo>
                  <a:pt x="0" y="205"/>
                </a:lnTo>
                <a:lnTo>
                  <a:pt x="12" y="205"/>
                </a:lnTo>
                <a:lnTo>
                  <a:pt x="24" y="216"/>
                </a:lnTo>
                <a:lnTo>
                  <a:pt x="37" y="229"/>
                </a:lnTo>
                <a:lnTo>
                  <a:pt x="48" y="229"/>
                </a:lnTo>
                <a:lnTo>
                  <a:pt x="72" y="229"/>
                </a:lnTo>
                <a:lnTo>
                  <a:pt x="84" y="216"/>
                </a:lnTo>
                <a:lnTo>
                  <a:pt x="97" y="216"/>
                </a:lnTo>
                <a:lnTo>
                  <a:pt x="97" y="205"/>
                </a:lnTo>
                <a:lnTo>
                  <a:pt x="120" y="205"/>
                </a:lnTo>
                <a:lnTo>
                  <a:pt x="133" y="205"/>
                </a:lnTo>
                <a:lnTo>
                  <a:pt x="133" y="193"/>
                </a:lnTo>
                <a:lnTo>
                  <a:pt x="144" y="180"/>
                </a:lnTo>
                <a:lnTo>
                  <a:pt x="157" y="180"/>
                </a:lnTo>
                <a:lnTo>
                  <a:pt x="157" y="169"/>
                </a:lnTo>
                <a:lnTo>
                  <a:pt x="168" y="156"/>
                </a:lnTo>
                <a:lnTo>
                  <a:pt x="181" y="144"/>
                </a:lnTo>
                <a:lnTo>
                  <a:pt x="181" y="133"/>
                </a:lnTo>
                <a:lnTo>
                  <a:pt x="181" y="109"/>
                </a:lnTo>
                <a:lnTo>
                  <a:pt x="204" y="84"/>
                </a:lnTo>
                <a:lnTo>
                  <a:pt x="217" y="60"/>
                </a:lnTo>
                <a:lnTo>
                  <a:pt x="228" y="49"/>
                </a:lnTo>
                <a:lnTo>
                  <a:pt x="228" y="36"/>
                </a:lnTo>
                <a:lnTo>
                  <a:pt x="228" y="24"/>
                </a:lnTo>
                <a:lnTo>
                  <a:pt x="228" y="12"/>
                </a:lnTo>
                <a:lnTo>
                  <a:pt x="241" y="0"/>
                </a:lnTo>
                <a:lnTo>
                  <a:pt x="228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38" name="Freeform 249"/>
          <p:cNvSpPr>
            <a:spLocks/>
          </p:cNvSpPr>
          <p:nvPr/>
        </p:nvSpPr>
        <p:spPr bwMode="auto">
          <a:xfrm>
            <a:off x="3887788" y="1630363"/>
            <a:ext cx="727075" cy="173037"/>
          </a:xfrm>
          <a:custGeom>
            <a:avLst/>
            <a:gdLst>
              <a:gd name="T0" fmla="*/ 0 w 458"/>
              <a:gd name="T1" fmla="*/ 0 h 109"/>
              <a:gd name="T2" fmla="*/ 35 w 458"/>
              <a:gd name="T3" fmla="*/ 35 h 109"/>
              <a:gd name="T4" fmla="*/ 48 w 458"/>
              <a:gd name="T5" fmla="*/ 72 h 109"/>
              <a:gd name="T6" fmla="*/ 60 w 458"/>
              <a:gd name="T7" fmla="*/ 84 h 109"/>
              <a:gd name="T8" fmla="*/ 131 w 458"/>
              <a:gd name="T9" fmla="*/ 95 h 109"/>
              <a:gd name="T10" fmla="*/ 193 w 458"/>
              <a:gd name="T11" fmla="*/ 108 h 109"/>
              <a:gd name="T12" fmla="*/ 240 w 458"/>
              <a:gd name="T13" fmla="*/ 108 h 109"/>
              <a:gd name="T14" fmla="*/ 289 w 458"/>
              <a:gd name="T15" fmla="*/ 108 h 109"/>
              <a:gd name="T16" fmla="*/ 300 w 458"/>
              <a:gd name="T17" fmla="*/ 108 h 109"/>
              <a:gd name="T18" fmla="*/ 337 w 458"/>
              <a:gd name="T19" fmla="*/ 108 h 109"/>
              <a:gd name="T20" fmla="*/ 360 w 458"/>
              <a:gd name="T21" fmla="*/ 108 h 109"/>
              <a:gd name="T22" fmla="*/ 384 w 458"/>
              <a:gd name="T23" fmla="*/ 108 h 109"/>
              <a:gd name="T24" fmla="*/ 384 w 458"/>
              <a:gd name="T25" fmla="*/ 108 h 109"/>
              <a:gd name="T26" fmla="*/ 397 w 458"/>
              <a:gd name="T27" fmla="*/ 95 h 109"/>
              <a:gd name="T28" fmla="*/ 409 w 458"/>
              <a:gd name="T29" fmla="*/ 95 h 109"/>
              <a:gd name="T30" fmla="*/ 433 w 458"/>
              <a:gd name="T31" fmla="*/ 60 h 109"/>
              <a:gd name="T32" fmla="*/ 433 w 458"/>
              <a:gd name="T33" fmla="*/ 60 h 109"/>
              <a:gd name="T34" fmla="*/ 445 w 458"/>
              <a:gd name="T35" fmla="*/ 48 h 109"/>
              <a:gd name="T36" fmla="*/ 457 w 458"/>
              <a:gd name="T37" fmla="*/ 48 h 109"/>
              <a:gd name="T38" fmla="*/ 457 w 458"/>
              <a:gd name="T39" fmla="*/ 48 h 109"/>
              <a:gd name="T40" fmla="*/ 457 w 458"/>
              <a:gd name="T41" fmla="*/ 48 h 109"/>
              <a:gd name="T42" fmla="*/ 457 w 458"/>
              <a:gd name="T43" fmla="*/ 48 h 109"/>
              <a:gd name="T44" fmla="*/ 433 w 458"/>
              <a:gd name="T45" fmla="*/ 48 h 109"/>
              <a:gd name="T46" fmla="*/ 420 w 458"/>
              <a:gd name="T47" fmla="*/ 48 h 109"/>
              <a:gd name="T48" fmla="*/ 397 w 458"/>
              <a:gd name="T49" fmla="*/ 72 h 109"/>
              <a:gd name="T50" fmla="*/ 384 w 458"/>
              <a:gd name="T51" fmla="*/ 95 h 109"/>
              <a:gd name="T52" fmla="*/ 373 w 458"/>
              <a:gd name="T53" fmla="*/ 95 h 109"/>
              <a:gd name="T54" fmla="*/ 349 w 458"/>
              <a:gd name="T55" fmla="*/ 95 h 109"/>
              <a:gd name="T56" fmla="*/ 337 w 458"/>
              <a:gd name="T57" fmla="*/ 95 h 109"/>
              <a:gd name="T58" fmla="*/ 289 w 458"/>
              <a:gd name="T59" fmla="*/ 95 h 109"/>
              <a:gd name="T60" fmla="*/ 240 w 458"/>
              <a:gd name="T61" fmla="*/ 95 h 109"/>
              <a:gd name="T62" fmla="*/ 193 w 458"/>
              <a:gd name="T63" fmla="*/ 95 h 109"/>
              <a:gd name="T64" fmla="*/ 144 w 458"/>
              <a:gd name="T65" fmla="*/ 95 h 109"/>
              <a:gd name="T66" fmla="*/ 108 w 458"/>
              <a:gd name="T67" fmla="*/ 84 h 109"/>
              <a:gd name="T68" fmla="*/ 71 w 458"/>
              <a:gd name="T69" fmla="*/ 72 h 109"/>
              <a:gd name="T70" fmla="*/ 60 w 458"/>
              <a:gd name="T71" fmla="*/ 60 h 109"/>
              <a:gd name="T72" fmla="*/ 35 w 458"/>
              <a:gd name="T73" fmla="*/ 35 h 109"/>
              <a:gd name="T74" fmla="*/ 11 w 458"/>
              <a:gd name="T75" fmla="*/ 0 h 109"/>
              <a:gd name="T76" fmla="*/ 11 w 458"/>
              <a:gd name="T77" fmla="*/ 0 h 109"/>
              <a:gd name="T78" fmla="*/ 0 w 458"/>
              <a:gd name="T79" fmla="*/ 0 h 10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458"/>
              <a:gd name="T121" fmla="*/ 0 h 109"/>
              <a:gd name="T122" fmla="*/ 458 w 458"/>
              <a:gd name="T123" fmla="*/ 109 h 109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458" h="109">
                <a:moveTo>
                  <a:pt x="0" y="0"/>
                </a:moveTo>
                <a:lnTo>
                  <a:pt x="0" y="0"/>
                </a:lnTo>
                <a:lnTo>
                  <a:pt x="24" y="24"/>
                </a:lnTo>
                <a:lnTo>
                  <a:pt x="35" y="35"/>
                </a:lnTo>
                <a:lnTo>
                  <a:pt x="35" y="48"/>
                </a:lnTo>
                <a:lnTo>
                  <a:pt x="48" y="72"/>
                </a:lnTo>
                <a:lnTo>
                  <a:pt x="60" y="84"/>
                </a:lnTo>
                <a:lnTo>
                  <a:pt x="84" y="95"/>
                </a:lnTo>
                <a:lnTo>
                  <a:pt x="131" y="95"/>
                </a:lnTo>
                <a:lnTo>
                  <a:pt x="168" y="95"/>
                </a:lnTo>
                <a:lnTo>
                  <a:pt x="193" y="108"/>
                </a:lnTo>
                <a:lnTo>
                  <a:pt x="216" y="108"/>
                </a:lnTo>
                <a:lnTo>
                  <a:pt x="240" y="108"/>
                </a:lnTo>
                <a:lnTo>
                  <a:pt x="276" y="108"/>
                </a:lnTo>
                <a:lnTo>
                  <a:pt x="289" y="108"/>
                </a:lnTo>
                <a:lnTo>
                  <a:pt x="300" y="108"/>
                </a:lnTo>
                <a:lnTo>
                  <a:pt x="324" y="108"/>
                </a:lnTo>
                <a:lnTo>
                  <a:pt x="337" y="108"/>
                </a:lnTo>
                <a:lnTo>
                  <a:pt x="349" y="108"/>
                </a:lnTo>
                <a:lnTo>
                  <a:pt x="360" y="108"/>
                </a:lnTo>
                <a:lnTo>
                  <a:pt x="373" y="108"/>
                </a:lnTo>
                <a:lnTo>
                  <a:pt x="384" y="108"/>
                </a:lnTo>
                <a:lnTo>
                  <a:pt x="397" y="95"/>
                </a:lnTo>
                <a:lnTo>
                  <a:pt x="409" y="95"/>
                </a:lnTo>
                <a:lnTo>
                  <a:pt x="420" y="72"/>
                </a:lnTo>
                <a:lnTo>
                  <a:pt x="433" y="60"/>
                </a:lnTo>
                <a:lnTo>
                  <a:pt x="433" y="48"/>
                </a:lnTo>
                <a:lnTo>
                  <a:pt x="445" y="48"/>
                </a:lnTo>
                <a:lnTo>
                  <a:pt x="457" y="48"/>
                </a:lnTo>
                <a:lnTo>
                  <a:pt x="433" y="48"/>
                </a:lnTo>
                <a:lnTo>
                  <a:pt x="420" y="48"/>
                </a:lnTo>
                <a:lnTo>
                  <a:pt x="409" y="60"/>
                </a:lnTo>
                <a:lnTo>
                  <a:pt x="397" y="72"/>
                </a:lnTo>
                <a:lnTo>
                  <a:pt x="384" y="95"/>
                </a:lnTo>
                <a:lnTo>
                  <a:pt x="373" y="95"/>
                </a:lnTo>
                <a:lnTo>
                  <a:pt x="360" y="95"/>
                </a:lnTo>
                <a:lnTo>
                  <a:pt x="349" y="95"/>
                </a:lnTo>
                <a:lnTo>
                  <a:pt x="337" y="95"/>
                </a:lnTo>
                <a:lnTo>
                  <a:pt x="300" y="95"/>
                </a:lnTo>
                <a:lnTo>
                  <a:pt x="289" y="95"/>
                </a:lnTo>
                <a:lnTo>
                  <a:pt x="276" y="95"/>
                </a:lnTo>
                <a:lnTo>
                  <a:pt x="240" y="95"/>
                </a:lnTo>
                <a:lnTo>
                  <a:pt x="216" y="95"/>
                </a:lnTo>
                <a:lnTo>
                  <a:pt x="193" y="95"/>
                </a:lnTo>
                <a:lnTo>
                  <a:pt x="168" y="95"/>
                </a:lnTo>
                <a:lnTo>
                  <a:pt x="144" y="95"/>
                </a:lnTo>
                <a:lnTo>
                  <a:pt x="131" y="84"/>
                </a:lnTo>
                <a:lnTo>
                  <a:pt x="108" y="84"/>
                </a:lnTo>
                <a:lnTo>
                  <a:pt x="84" y="84"/>
                </a:lnTo>
                <a:lnTo>
                  <a:pt x="71" y="72"/>
                </a:lnTo>
                <a:lnTo>
                  <a:pt x="60" y="60"/>
                </a:lnTo>
                <a:lnTo>
                  <a:pt x="48" y="48"/>
                </a:lnTo>
                <a:lnTo>
                  <a:pt x="35" y="35"/>
                </a:lnTo>
                <a:lnTo>
                  <a:pt x="24" y="11"/>
                </a:lnTo>
                <a:lnTo>
                  <a:pt x="11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39" name="Freeform 250"/>
          <p:cNvSpPr>
            <a:spLocks/>
          </p:cNvSpPr>
          <p:nvPr/>
        </p:nvSpPr>
        <p:spPr bwMode="auto">
          <a:xfrm>
            <a:off x="3963988" y="1706563"/>
            <a:ext cx="534987" cy="39687"/>
          </a:xfrm>
          <a:custGeom>
            <a:avLst/>
            <a:gdLst>
              <a:gd name="T0" fmla="*/ 336 w 337"/>
              <a:gd name="T1" fmla="*/ 0 h 25"/>
              <a:gd name="T2" fmla="*/ 336 w 337"/>
              <a:gd name="T3" fmla="*/ 0 h 25"/>
              <a:gd name="T4" fmla="*/ 336 w 337"/>
              <a:gd name="T5" fmla="*/ 0 h 25"/>
              <a:gd name="T6" fmla="*/ 336 w 337"/>
              <a:gd name="T7" fmla="*/ 0 h 25"/>
              <a:gd name="T8" fmla="*/ 336 w 337"/>
              <a:gd name="T9" fmla="*/ 0 h 25"/>
              <a:gd name="T10" fmla="*/ 336 w 337"/>
              <a:gd name="T11" fmla="*/ 0 h 25"/>
              <a:gd name="T12" fmla="*/ 325 w 337"/>
              <a:gd name="T13" fmla="*/ 12 h 25"/>
              <a:gd name="T14" fmla="*/ 325 w 337"/>
              <a:gd name="T15" fmla="*/ 12 h 25"/>
              <a:gd name="T16" fmla="*/ 312 w 337"/>
              <a:gd name="T17" fmla="*/ 12 h 25"/>
              <a:gd name="T18" fmla="*/ 312 w 337"/>
              <a:gd name="T19" fmla="*/ 12 h 25"/>
              <a:gd name="T20" fmla="*/ 301 w 337"/>
              <a:gd name="T21" fmla="*/ 12 h 25"/>
              <a:gd name="T22" fmla="*/ 301 w 337"/>
              <a:gd name="T23" fmla="*/ 12 h 25"/>
              <a:gd name="T24" fmla="*/ 289 w 337"/>
              <a:gd name="T25" fmla="*/ 24 h 25"/>
              <a:gd name="T26" fmla="*/ 289 w 337"/>
              <a:gd name="T27" fmla="*/ 24 h 25"/>
              <a:gd name="T28" fmla="*/ 265 w 337"/>
              <a:gd name="T29" fmla="*/ 24 h 25"/>
              <a:gd name="T30" fmla="*/ 252 w 337"/>
              <a:gd name="T31" fmla="*/ 12 h 25"/>
              <a:gd name="T32" fmla="*/ 228 w 337"/>
              <a:gd name="T33" fmla="*/ 12 h 25"/>
              <a:gd name="T34" fmla="*/ 192 w 337"/>
              <a:gd name="T35" fmla="*/ 12 h 25"/>
              <a:gd name="T36" fmla="*/ 192 w 337"/>
              <a:gd name="T37" fmla="*/ 12 h 25"/>
              <a:gd name="T38" fmla="*/ 168 w 337"/>
              <a:gd name="T39" fmla="*/ 12 h 25"/>
              <a:gd name="T40" fmla="*/ 156 w 337"/>
              <a:gd name="T41" fmla="*/ 12 h 25"/>
              <a:gd name="T42" fmla="*/ 145 w 337"/>
              <a:gd name="T43" fmla="*/ 12 h 25"/>
              <a:gd name="T44" fmla="*/ 120 w 337"/>
              <a:gd name="T45" fmla="*/ 0 h 25"/>
              <a:gd name="T46" fmla="*/ 83 w 337"/>
              <a:gd name="T47" fmla="*/ 0 h 25"/>
              <a:gd name="T48" fmla="*/ 48 w 337"/>
              <a:gd name="T49" fmla="*/ 0 h 25"/>
              <a:gd name="T50" fmla="*/ 12 w 337"/>
              <a:gd name="T51" fmla="*/ 0 h 25"/>
              <a:gd name="T52" fmla="*/ 12 w 337"/>
              <a:gd name="T53" fmla="*/ 0 h 25"/>
              <a:gd name="T54" fmla="*/ 0 w 337"/>
              <a:gd name="T55" fmla="*/ 0 h 25"/>
              <a:gd name="T56" fmla="*/ 0 w 337"/>
              <a:gd name="T57" fmla="*/ 0 h 25"/>
              <a:gd name="T58" fmla="*/ 0 w 337"/>
              <a:gd name="T59" fmla="*/ 0 h 25"/>
              <a:gd name="T60" fmla="*/ 0 w 337"/>
              <a:gd name="T61" fmla="*/ 0 h 25"/>
              <a:gd name="T62" fmla="*/ 0 w 337"/>
              <a:gd name="T63" fmla="*/ 0 h 25"/>
              <a:gd name="T64" fmla="*/ 0 w 337"/>
              <a:gd name="T65" fmla="*/ 0 h 25"/>
              <a:gd name="T66" fmla="*/ 0 w 337"/>
              <a:gd name="T67" fmla="*/ 12 h 25"/>
              <a:gd name="T68" fmla="*/ 12 w 337"/>
              <a:gd name="T69" fmla="*/ 12 h 25"/>
              <a:gd name="T70" fmla="*/ 48 w 337"/>
              <a:gd name="T71" fmla="*/ 12 h 25"/>
              <a:gd name="T72" fmla="*/ 83 w 337"/>
              <a:gd name="T73" fmla="*/ 24 h 25"/>
              <a:gd name="T74" fmla="*/ 120 w 337"/>
              <a:gd name="T75" fmla="*/ 24 h 25"/>
              <a:gd name="T76" fmla="*/ 132 w 337"/>
              <a:gd name="T77" fmla="*/ 24 h 25"/>
              <a:gd name="T78" fmla="*/ 145 w 337"/>
              <a:gd name="T79" fmla="*/ 24 h 25"/>
              <a:gd name="T80" fmla="*/ 156 w 337"/>
              <a:gd name="T81" fmla="*/ 24 h 25"/>
              <a:gd name="T82" fmla="*/ 180 w 337"/>
              <a:gd name="T83" fmla="*/ 24 h 25"/>
              <a:gd name="T84" fmla="*/ 192 w 337"/>
              <a:gd name="T85" fmla="*/ 24 h 25"/>
              <a:gd name="T86" fmla="*/ 192 w 337"/>
              <a:gd name="T87" fmla="*/ 24 h 25"/>
              <a:gd name="T88" fmla="*/ 228 w 337"/>
              <a:gd name="T89" fmla="*/ 24 h 25"/>
              <a:gd name="T90" fmla="*/ 252 w 337"/>
              <a:gd name="T91" fmla="*/ 24 h 25"/>
              <a:gd name="T92" fmla="*/ 276 w 337"/>
              <a:gd name="T93" fmla="*/ 24 h 25"/>
              <a:gd name="T94" fmla="*/ 289 w 337"/>
              <a:gd name="T95" fmla="*/ 24 h 25"/>
              <a:gd name="T96" fmla="*/ 289 w 337"/>
              <a:gd name="T97" fmla="*/ 24 h 25"/>
              <a:gd name="T98" fmla="*/ 301 w 337"/>
              <a:gd name="T99" fmla="*/ 24 h 25"/>
              <a:gd name="T100" fmla="*/ 312 w 337"/>
              <a:gd name="T101" fmla="*/ 24 h 25"/>
              <a:gd name="T102" fmla="*/ 325 w 337"/>
              <a:gd name="T103" fmla="*/ 12 h 25"/>
              <a:gd name="T104" fmla="*/ 325 w 337"/>
              <a:gd name="T105" fmla="*/ 12 h 25"/>
              <a:gd name="T106" fmla="*/ 336 w 337"/>
              <a:gd name="T107" fmla="*/ 12 h 25"/>
              <a:gd name="T108" fmla="*/ 336 w 337"/>
              <a:gd name="T109" fmla="*/ 12 h 25"/>
              <a:gd name="T110" fmla="*/ 336 w 337"/>
              <a:gd name="T111" fmla="*/ 0 h 25"/>
              <a:gd name="T112" fmla="*/ 336 w 337"/>
              <a:gd name="T113" fmla="*/ 0 h 25"/>
              <a:gd name="T114" fmla="*/ 336 w 337"/>
              <a:gd name="T115" fmla="*/ 0 h 25"/>
              <a:gd name="T116" fmla="*/ 336 w 337"/>
              <a:gd name="T117" fmla="*/ 0 h 25"/>
              <a:gd name="T118" fmla="*/ 336 w 337"/>
              <a:gd name="T119" fmla="*/ 0 h 25"/>
              <a:gd name="T120" fmla="*/ 336 w 337"/>
              <a:gd name="T121" fmla="*/ 0 h 25"/>
              <a:gd name="T122" fmla="*/ 336 w 337"/>
              <a:gd name="T123" fmla="*/ 0 h 25"/>
              <a:gd name="T124" fmla="*/ 336 w 337"/>
              <a:gd name="T125" fmla="*/ 0 h 2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337"/>
              <a:gd name="T190" fmla="*/ 0 h 25"/>
              <a:gd name="T191" fmla="*/ 337 w 337"/>
              <a:gd name="T192" fmla="*/ 25 h 25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337" h="25">
                <a:moveTo>
                  <a:pt x="336" y="0"/>
                </a:moveTo>
                <a:lnTo>
                  <a:pt x="336" y="0"/>
                </a:lnTo>
                <a:lnTo>
                  <a:pt x="325" y="12"/>
                </a:lnTo>
                <a:lnTo>
                  <a:pt x="312" y="12"/>
                </a:lnTo>
                <a:lnTo>
                  <a:pt x="301" y="12"/>
                </a:lnTo>
                <a:lnTo>
                  <a:pt x="289" y="24"/>
                </a:lnTo>
                <a:lnTo>
                  <a:pt x="265" y="24"/>
                </a:lnTo>
                <a:lnTo>
                  <a:pt x="252" y="12"/>
                </a:lnTo>
                <a:lnTo>
                  <a:pt x="228" y="12"/>
                </a:lnTo>
                <a:lnTo>
                  <a:pt x="192" y="12"/>
                </a:lnTo>
                <a:lnTo>
                  <a:pt x="168" y="12"/>
                </a:lnTo>
                <a:lnTo>
                  <a:pt x="156" y="12"/>
                </a:lnTo>
                <a:lnTo>
                  <a:pt x="145" y="12"/>
                </a:lnTo>
                <a:lnTo>
                  <a:pt x="120" y="0"/>
                </a:lnTo>
                <a:lnTo>
                  <a:pt x="83" y="0"/>
                </a:lnTo>
                <a:lnTo>
                  <a:pt x="48" y="0"/>
                </a:lnTo>
                <a:lnTo>
                  <a:pt x="12" y="0"/>
                </a:lnTo>
                <a:lnTo>
                  <a:pt x="0" y="0"/>
                </a:lnTo>
                <a:lnTo>
                  <a:pt x="0" y="12"/>
                </a:lnTo>
                <a:lnTo>
                  <a:pt x="12" y="12"/>
                </a:lnTo>
                <a:lnTo>
                  <a:pt x="48" y="12"/>
                </a:lnTo>
                <a:lnTo>
                  <a:pt x="83" y="24"/>
                </a:lnTo>
                <a:lnTo>
                  <a:pt x="120" y="24"/>
                </a:lnTo>
                <a:lnTo>
                  <a:pt x="132" y="24"/>
                </a:lnTo>
                <a:lnTo>
                  <a:pt x="145" y="24"/>
                </a:lnTo>
                <a:lnTo>
                  <a:pt x="156" y="24"/>
                </a:lnTo>
                <a:lnTo>
                  <a:pt x="180" y="24"/>
                </a:lnTo>
                <a:lnTo>
                  <a:pt x="192" y="24"/>
                </a:lnTo>
                <a:lnTo>
                  <a:pt x="228" y="24"/>
                </a:lnTo>
                <a:lnTo>
                  <a:pt x="252" y="24"/>
                </a:lnTo>
                <a:lnTo>
                  <a:pt x="276" y="24"/>
                </a:lnTo>
                <a:lnTo>
                  <a:pt x="289" y="24"/>
                </a:lnTo>
                <a:lnTo>
                  <a:pt x="301" y="24"/>
                </a:lnTo>
                <a:lnTo>
                  <a:pt x="312" y="24"/>
                </a:lnTo>
                <a:lnTo>
                  <a:pt x="325" y="12"/>
                </a:lnTo>
                <a:lnTo>
                  <a:pt x="336" y="12"/>
                </a:lnTo>
                <a:lnTo>
                  <a:pt x="336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40" name="Freeform 251"/>
          <p:cNvSpPr>
            <a:spLocks/>
          </p:cNvSpPr>
          <p:nvPr/>
        </p:nvSpPr>
        <p:spPr bwMode="auto">
          <a:xfrm>
            <a:off x="4211638" y="1801813"/>
            <a:ext cx="212725" cy="134937"/>
          </a:xfrm>
          <a:custGeom>
            <a:avLst/>
            <a:gdLst>
              <a:gd name="T0" fmla="*/ 0 w 134"/>
              <a:gd name="T1" fmla="*/ 12 h 85"/>
              <a:gd name="T2" fmla="*/ 0 w 134"/>
              <a:gd name="T3" fmla="*/ 12 h 85"/>
              <a:gd name="T4" fmla="*/ 12 w 134"/>
              <a:gd name="T5" fmla="*/ 24 h 85"/>
              <a:gd name="T6" fmla="*/ 12 w 134"/>
              <a:gd name="T7" fmla="*/ 24 h 85"/>
              <a:gd name="T8" fmla="*/ 12 w 134"/>
              <a:gd name="T9" fmla="*/ 36 h 85"/>
              <a:gd name="T10" fmla="*/ 24 w 134"/>
              <a:gd name="T11" fmla="*/ 36 h 85"/>
              <a:gd name="T12" fmla="*/ 24 w 134"/>
              <a:gd name="T13" fmla="*/ 36 h 85"/>
              <a:gd name="T14" fmla="*/ 24 w 134"/>
              <a:gd name="T15" fmla="*/ 48 h 85"/>
              <a:gd name="T16" fmla="*/ 36 w 134"/>
              <a:gd name="T17" fmla="*/ 60 h 85"/>
              <a:gd name="T18" fmla="*/ 36 w 134"/>
              <a:gd name="T19" fmla="*/ 60 h 85"/>
              <a:gd name="T20" fmla="*/ 36 w 134"/>
              <a:gd name="T21" fmla="*/ 72 h 85"/>
              <a:gd name="T22" fmla="*/ 36 w 134"/>
              <a:gd name="T23" fmla="*/ 72 h 85"/>
              <a:gd name="T24" fmla="*/ 36 w 134"/>
              <a:gd name="T25" fmla="*/ 84 h 85"/>
              <a:gd name="T26" fmla="*/ 36 w 134"/>
              <a:gd name="T27" fmla="*/ 84 h 85"/>
              <a:gd name="T28" fmla="*/ 36 w 134"/>
              <a:gd name="T29" fmla="*/ 84 h 85"/>
              <a:gd name="T30" fmla="*/ 49 w 134"/>
              <a:gd name="T31" fmla="*/ 84 h 85"/>
              <a:gd name="T32" fmla="*/ 60 w 134"/>
              <a:gd name="T33" fmla="*/ 84 h 85"/>
              <a:gd name="T34" fmla="*/ 72 w 134"/>
              <a:gd name="T35" fmla="*/ 84 h 85"/>
              <a:gd name="T36" fmla="*/ 85 w 134"/>
              <a:gd name="T37" fmla="*/ 84 h 85"/>
              <a:gd name="T38" fmla="*/ 120 w 134"/>
              <a:gd name="T39" fmla="*/ 84 h 85"/>
              <a:gd name="T40" fmla="*/ 120 w 134"/>
              <a:gd name="T41" fmla="*/ 84 h 85"/>
              <a:gd name="T42" fmla="*/ 120 w 134"/>
              <a:gd name="T43" fmla="*/ 84 h 85"/>
              <a:gd name="T44" fmla="*/ 133 w 134"/>
              <a:gd name="T45" fmla="*/ 84 h 85"/>
              <a:gd name="T46" fmla="*/ 133 w 134"/>
              <a:gd name="T47" fmla="*/ 84 h 85"/>
              <a:gd name="T48" fmla="*/ 120 w 134"/>
              <a:gd name="T49" fmla="*/ 84 h 85"/>
              <a:gd name="T50" fmla="*/ 120 w 134"/>
              <a:gd name="T51" fmla="*/ 84 h 85"/>
              <a:gd name="T52" fmla="*/ 120 w 134"/>
              <a:gd name="T53" fmla="*/ 84 h 85"/>
              <a:gd name="T54" fmla="*/ 109 w 134"/>
              <a:gd name="T55" fmla="*/ 84 h 85"/>
              <a:gd name="T56" fmla="*/ 96 w 134"/>
              <a:gd name="T57" fmla="*/ 84 h 85"/>
              <a:gd name="T58" fmla="*/ 85 w 134"/>
              <a:gd name="T59" fmla="*/ 84 h 85"/>
              <a:gd name="T60" fmla="*/ 85 w 134"/>
              <a:gd name="T61" fmla="*/ 84 h 85"/>
              <a:gd name="T62" fmla="*/ 72 w 134"/>
              <a:gd name="T63" fmla="*/ 72 h 85"/>
              <a:gd name="T64" fmla="*/ 49 w 134"/>
              <a:gd name="T65" fmla="*/ 60 h 85"/>
              <a:gd name="T66" fmla="*/ 49 w 134"/>
              <a:gd name="T67" fmla="*/ 60 h 85"/>
              <a:gd name="T68" fmla="*/ 49 w 134"/>
              <a:gd name="T69" fmla="*/ 60 h 85"/>
              <a:gd name="T70" fmla="*/ 36 w 134"/>
              <a:gd name="T71" fmla="*/ 48 h 85"/>
              <a:gd name="T72" fmla="*/ 36 w 134"/>
              <a:gd name="T73" fmla="*/ 48 h 85"/>
              <a:gd name="T74" fmla="*/ 36 w 134"/>
              <a:gd name="T75" fmla="*/ 36 h 85"/>
              <a:gd name="T76" fmla="*/ 36 w 134"/>
              <a:gd name="T77" fmla="*/ 36 h 85"/>
              <a:gd name="T78" fmla="*/ 36 w 134"/>
              <a:gd name="T79" fmla="*/ 24 h 85"/>
              <a:gd name="T80" fmla="*/ 24 w 134"/>
              <a:gd name="T81" fmla="*/ 24 h 85"/>
              <a:gd name="T82" fmla="*/ 24 w 134"/>
              <a:gd name="T83" fmla="*/ 12 h 85"/>
              <a:gd name="T84" fmla="*/ 24 w 134"/>
              <a:gd name="T85" fmla="*/ 12 h 85"/>
              <a:gd name="T86" fmla="*/ 24 w 134"/>
              <a:gd name="T87" fmla="*/ 12 h 85"/>
              <a:gd name="T88" fmla="*/ 12 w 134"/>
              <a:gd name="T89" fmla="*/ 0 h 85"/>
              <a:gd name="T90" fmla="*/ 12 w 134"/>
              <a:gd name="T91" fmla="*/ 0 h 85"/>
              <a:gd name="T92" fmla="*/ 12 w 134"/>
              <a:gd name="T93" fmla="*/ 0 h 85"/>
              <a:gd name="T94" fmla="*/ 12 w 134"/>
              <a:gd name="T95" fmla="*/ 0 h 85"/>
              <a:gd name="T96" fmla="*/ 0 w 134"/>
              <a:gd name="T97" fmla="*/ 0 h 85"/>
              <a:gd name="T98" fmla="*/ 0 w 134"/>
              <a:gd name="T99" fmla="*/ 0 h 85"/>
              <a:gd name="T100" fmla="*/ 0 w 134"/>
              <a:gd name="T101" fmla="*/ 12 h 85"/>
              <a:gd name="T102" fmla="*/ 0 w 134"/>
              <a:gd name="T103" fmla="*/ 12 h 85"/>
              <a:gd name="T104" fmla="*/ 0 w 134"/>
              <a:gd name="T105" fmla="*/ 12 h 85"/>
              <a:gd name="T106" fmla="*/ 0 w 134"/>
              <a:gd name="T107" fmla="*/ 12 h 85"/>
              <a:gd name="T108" fmla="*/ 0 w 134"/>
              <a:gd name="T109" fmla="*/ 12 h 85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34"/>
              <a:gd name="T166" fmla="*/ 0 h 85"/>
              <a:gd name="T167" fmla="*/ 134 w 134"/>
              <a:gd name="T168" fmla="*/ 85 h 85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34" h="85">
                <a:moveTo>
                  <a:pt x="0" y="12"/>
                </a:moveTo>
                <a:lnTo>
                  <a:pt x="0" y="12"/>
                </a:lnTo>
                <a:lnTo>
                  <a:pt x="12" y="24"/>
                </a:lnTo>
                <a:lnTo>
                  <a:pt x="12" y="36"/>
                </a:lnTo>
                <a:lnTo>
                  <a:pt x="24" y="36"/>
                </a:lnTo>
                <a:lnTo>
                  <a:pt x="24" y="48"/>
                </a:lnTo>
                <a:lnTo>
                  <a:pt x="36" y="60"/>
                </a:lnTo>
                <a:lnTo>
                  <a:pt x="36" y="72"/>
                </a:lnTo>
                <a:lnTo>
                  <a:pt x="36" y="84"/>
                </a:lnTo>
                <a:lnTo>
                  <a:pt x="49" y="84"/>
                </a:lnTo>
                <a:lnTo>
                  <a:pt x="60" y="84"/>
                </a:lnTo>
                <a:lnTo>
                  <a:pt x="72" y="84"/>
                </a:lnTo>
                <a:lnTo>
                  <a:pt x="85" y="84"/>
                </a:lnTo>
                <a:lnTo>
                  <a:pt x="120" y="84"/>
                </a:lnTo>
                <a:lnTo>
                  <a:pt x="133" y="84"/>
                </a:lnTo>
                <a:lnTo>
                  <a:pt x="120" y="84"/>
                </a:lnTo>
                <a:lnTo>
                  <a:pt x="109" y="84"/>
                </a:lnTo>
                <a:lnTo>
                  <a:pt x="96" y="84"/>
                </a:lnTo>
                <a:lnTo>
                  <a:pt x="85" y="84"/>
                </a:lnTo>
                <a:lnTo>
                  <a:pt x="72" y="72"/>
                </a:lnTo>
                <a:lnTo>
                  <a:pt x="49" y="60"/>
                </a:lnTo>
                <a:lnTo>
                  <a:pt x="36" y="48"/>
                </a:lnTo>
                <a:lnTo>
                  <a:pt x="36" y="36"/>
                </a:lnTo>
                <a:lnTo>
                  <a:pt x="36" y="24"/>
                </a:lnTo>
                <a:lnTo>
                  <a:pt x="24" y="24"/>
                </a:lnTo>
                <a:lnTo>
                  <a:pt x="24" y="12"/>
                </a:lnTo>
                <a:lnTo>
                  <a:pt x="12" y="0"/>
                </a:lnTo>
                <a:lnTo>
                  <a:pt x="0" y="0"/>
                </a:lnTo>
                <a:lnTo>
                  <a:pt x="0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41" name="Freeform 252"/>
          <p:cNvSpPr>
            <a:spLocks/>
          </p:cNvSpPr>
          <p:nvPr/>
        </p:nvSpPr>
        <p:spPr bwMode="auto">
          <a:xfrm>
            <a:off x="4249738" y="1916113"/>
            <a:ext cx="58737" cy="96837"/>
          </a:xfrm>
          <a:custGeom>
            <a:avLst/>
            <a:gdLst>
              <a:gd name="T0" fmla="*/ 12 w 37"/>
              <a:gd name="T1" fmla="*/ 12 h 61"/>
              <a:gd name="T2" fmla="*/ 12 w 37"/>
              <a:gd name="T3" fmla="*/ 12 h 61"/>
              <a:gd name="T4" fmla="*/ 12 w 37"/>
              <a:gd name="T5" fmla="*/ 12 h 61"/>
              <a:gd name="T6" fmla="*/ 12 w 37"/>
              <a:gd name="T7" fmla="*/ 12 h 61"/>
              <a:gd name="T8" fmla="*/ 12 w 37"/>
              <a:gd name="T9" fmla="*/ 12 h 61"/>
              <a:gd name="T10" fmla="*/ 0 w 37"/>
              <a:gd name="T11" fmla="*/ 37 h 61"/>
              <a:gd name="T12" fmla="*/ 0 w 37"/>
              <a:gd name="T13" fmla="*/ 37 h 61"/>
              <a:gd name="T14" fmla="*/ 0 w 37"/>
              <a:gd name="T15" fmla="*/ 37 h 61"/>
              <a:gd name="T16" fmla="*/ 0 w 37"/>
              <a:gd name="T17" fmla="*/ 48 h 61"/>
              <a:gd name="T18" fmla="*/ 0 w 37"/>
              <a:gd name="T19" fmla="*/ 48 h 61"/>
              <a:gd name="T20" fmla="*/ 0 w 37"/>
              <a:gd name="T21" fmla="*/ 48 h 61"/>
              <a:gd name="T22" fmla="*/ 0 w 37"/>
              <a:gd name="T23" fmla="*/ 48 h 61"/>
              <a:gd name="T24" fmla="*/ 12 w 37"/>
              <a:gd name="T25" fmla="*/ 60 h 61"/>
              <a:gd name="T26" fmla="*/ 12 w 37"/>
              <a:gd name="T27" fmla="*/ 60 h 61"/>
              <a:gd name="T28" fmla="*/ 12 w 37"/>
              <a:gd name="T29" fmla="*/ 60 h 61"/>
              <a:gd name="T30" fmla="*/ 12 w 37"/>
              <a:gd name="T31" fmla="*/ 60 h 61"/>
              <a:gd name="T32" fmla="*/ 12 w 37"/>
              <a:gd name="T33" fmla="*/ 60 h 61"/>
              <a:gd name="T34" fmla="*/ 25 w 37"/>
              <a:gd name="T35" fmla="*/ 60 h 61"/>
              <a:gd name="T36" fmla="*/ 25 w 37"/>
              <a:gd name="T37" fmla="*/ 60 h 61"/>
              <a:gd name="T38" fmla="*/ 25 w 37"/>
              <a:gd name="T39" fmla="*/ 60 h 61"/>
              <a:gd name="T40" fmla="*/ 25 w 37"/>
              <a:gd name="T41" fmla="*/ 60 h 61"/>
              <a:gd name="T42" fmla="*/ 25 w 37"/>
              <a:gd name="T43" fmla="*/ 60 h 61"/>
              <a:gd name="T44" fmla="*/ 25 w 37"/>
              <a:gd name="T45" fmla="*/ 48 h 61"/>
              <a:gd name="T46" fmla="*/ 25 w 37"/>
              <a:gd name="T47" fmla="*/ 48 h 61"/>
              <a:gd name="T48" fmla="*/ 25 w 37"/>
              <a:gd name="T49" fmla="*/ 48 h 61"/>
              <a:gd name="T50" fmla="*/ 25 w 37"/>
              <a:gd name="T51" fmla="*/ 48 h 61"/>
              <a:gd name="T52" fmla="*/ 12 w 37"/>
              <a:gd name="T53" fmla="*/ 24 h 61"/>
              <a:gd name="T54" fmla="*/ 12 w 37"/>
              <a:gd name="T55" fmla="*/ 24 h 61"/>
              <a:gd name="T56" fmla="*/ 12 w 37"/>
              <a:gd name="T57" fmla="*/ 37 h 61"/>
              <a:gd name="T58" fmla="*/ 12 w 37"/>
              <a:gd name="T59" fmla="*/ 37 h 61"/>
              <a:gd name="T60" fmla="*/ 12 w 37"/>
              <a:gd name="T61" fmla="*/ 48 h 61"/>
              <a:gd name="T62" fmla="*/ 12 w 37"/>
              <a:gd name="T63" fmla="*/ 48 h 61"/>
              <a:gd name="T64" fmla="*/ 12 w 37"/>
              <a:gd name="T65" fmla="*/ 48 h 61"/>
              <a:gd name="T66" fmla="*/ 12 w 37"/>
              <a:gd name="T67" fmla="*/ 48 h 61"/>
              <a:gd name="T68" fmla="*/ 25 w 37"/>
              <a:gd name="T69" fmla="*/ 37 h 61"/>
              <a:gd name="T70" fmla="*/ 25 w 37"/>
              <a:gd name="T71" fmla="*/ 37 h 61"/>
              <a:gd name="T72" fmla="*/ 25 w 37"/>
              <a:gd name="T73" fmla="*/ 24 h 61"/>
              <a:gd name="T74" fmla="*/ 25 w 37"/>
              <a:gd name="T75" fmla="*/ 12 h 61"/>
              <a:gd name="T76" fmla="*/ 36 w 37"/>
              <a:gd name="T77" fmla="*/ 12 h 61"/>
              <a:gd name="T78" fmla="*/ 36 w 37"/>
              <a:gd name="T79" fmla="*/ 12 h 61"/>
              <a:gd name="T80" fmla="*/ 25 w 37"/>
              <a:gd name="T81" fmla="*/ 0 h 61"/>
              <a:gd name="T82" fmla="*/ 25 w 37"/>
              <a:gd name="T83" fmla="*/ 0 h 61"/>
              <a:gd name="T84" fmla="*/ 25 w 37"/>
              <a:gd name="T85" fmla="*/ 0 h 61"/>
              <a:gd name="T86" fmla="*/ 12 w 37"/>
              <a:gd name="T87" fmla="*/ 0 h 61"/>
              <a:gd name="T88" fmla="*/ 12 w 37"/>
              <a:gd name="T89" fmla="*/ 0 h 61"/>
              <a:gd name="T90" fmla="*/ 12 w 37"/>
              <a:gd name="T91" fmla="*/ 0 h 61"/>
              <a:gd name="T92" fmla="*/ 12 w 37"/>
              <a:gd name="T93" fmla="*/ 0 h 61"/>
              <a:gd name="T94" fmla="*/ 12 w 37"/>
              <a:gd name="T95" fmla="*/ 12 h 61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37"/>
              <a:gd name="T145" fmla="*/ 0 h 61"/>
              <a:gd name="T146" fmla="*/ 37 w 37"/>
              <a:gd name="T147" fmla="*/ 61 h 61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37" h="61">
                <a:moveTo>
                  <a:pt x="12" y="12"/>
                </a:moveTo>
                <a:lnTo>
                  <a:pt x="12" y="12"/>
                </a:lnTo>
                <a:lnTo>
                  <a:pt x="0" y="37"/>
                </a:lnTo>
                <a:lnTo>
                  <a:pt x="0" y="48"/>
                </a:lnTo>
                <a:lnTo>
                  <a:pt x="12" y="60"/>
                </a:lnTo>
                <a:lnTo>
                  <a:pt x="25" y="60"/>
                </a:lnTo>
                <a:lnTo>
                  <a:pt x="25" y="48"/>
                </a:lnTo>
                <a:lnTo>
                  <a:pt x="12" y="24"/>
                </a:lnTo>
                <a:lnTo>
                  <a:pt x="12" y="37"/>
                </a:lnTo>
                <a:lnTo>
                  <a:pt x="12" y="48"/>
                </a:lnTo>
                <a:lnTo>
                  <a:pt x="25" y="37"/>
                </a:lnTo>
                <a:lnTo>
                  <a:pt x="25" y="24"/>
                </a:lnTo>
                <a:lnTo>
                  <a:pt x="25" y="12"/>
                </a:lnTo>
                <a:lnTo>
                  <a:pt x="36" y="12"/>
                </a:lnTo>
                <a:lnTo>
                  <a:pt x="25" y="0"/>
                </a:lnTo>
                <a:lnTo>
                  <a:pt x="12" y="0"/>
                </a:lnTo>
                <a:lnTo>
                  <a:pt x="12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42" name="Freeform 253"/>
          <p:cNvSpPr>
            <a:spLocks/>
          </p:cNvSpPr>
          <p:nvPr/>
        </p:nvSpPr>
        <p:spPr bwMode="auto">
          <a:xfrm>
            <a:off x="4268788" y="1362075"/>
            <a:ext cx="269875" cy="287338"/>
          </a:xfrm>
          <a:custGeom>
            <a:avLst/>
            <a:gdLst>
              <a:gd name="T0" fmla="*/ 49 w 170"/>
              <a:gd name="T1" fmla="*/ 13 h 181"/>
              <a:gd name="T2" fmla="*/ 60 w 170"/>
              <a:gd name="T3" fmla="*/ 0 h 181"/>
              <a:gd name="T4" fmla="*/ 73 w 170"/>
              <a:gd name="T5" fmla="*/ 0 h 181"/>
              <a:gd name="T6" fmla="*/ 84 w 170"/>
              <a:gd name="T7" fmla="*/ 13 h 181"/>
              <a:gd name="T8" fmla="*/ 97 w 170"/>
              <a:gd name="T9" fmla="*/ 13 h 181"/>
              <a:gd name="T10" fmla="*/ 120 w 170"/>
              <a:gd name="T11" fmla="*/ 24 h 181"/>
              <a:gd name="T12" fmla="*/ 133 w 170"/>
              <a:gd name="T13" fmla="*/ 24 h 181"/>
              <a:gd name="T14" fmla="*/ 144 w 170"/>
              <a:gd name="T15" fmla="*/ 24 h 181"/>
              <a:gd name="T16" fmla="*/ 144 w 170"/>
              <a:gd name="T17" fmla="*/ 36 h 181"/>
              <a:gd name="T18" fmla="*/ 144 w 170"/>
              <a:gd name="T19" fmla="*/ 48 h 181"/>
              <a:gd name="T20" fmla="*/ 144 w 170"/>
              <a:gd name="T21" fmla="*/ 73 h 181"/>
              <a:gd name="T22" fmla="*/ 157 w 170"/>
              <a:gd name="T23" fmla="*/ 97 h 181"/>
              <a:gd name="T24" fmla="*/ 144 w 170"/>
              <a:gd name="T25" fmla="*/ 108 h 181"/>
              <a:gd name="T26" fmla="*/ 144 w 170"/>
              <a:gd name="T27" fmla="*/ 120 h 181"/>
              <a:gd name="T28" fmla="*/ 133 w 170"/>
              <a:gd name="T29" fmla="*/ 120 h 181"/>
              <a:gd name="T30" fmla="*/ 133 w 170"/>
              <a:gd name="T31" fmla="*/ 133 h 181"/>
              <a:gd name="T32" fmla="*/ 133 w 170"/>
              <a:gd name="T33" fmla="*/ 144 h 181"/>
              <a:gd name="T34" fmla="*/ 120 w 170"/>
              <a:gd name="T35" fmla="*/ 144 h 181"/>
              <a:gd name="T36" fmla="*/ 97 w 170"/>
              <a:gd name="T37" fmla="*/ 169 h 181"/>
              <a:gd name="T38" fmla="*/ 73 w 170"/>
              <a:gd name="T39" fmla="*/ 169 h 181"/>
              <a:gd name="T40" fmla="*/ 49 w 170"/>
              <a:gd name="T41" fmla="*/ 169 h 181"/>
              <a:gd name="T42" fmla="*/ 49 w 170"/>
              <a:gd name="T43" fmla="*/ 169 h 181"/>
              <a:gd name="T44" fmla="*/ 24 w 170"/>
              <a:gd name="T45" fmla="*/ 169 h 181"/>
              <a:gd name="T46" fmla="*/ 13 w 170"/>
              <a:gd name="T47" fmla="*/ 169 h 181"/>
              <a:gd name="T48" fmla="*/ 0 w 170"/>
              <a:gd name="T49" fmla="*/ 169 h 181"/>
              <a:gd name="T50" fmla="*/ 0 w 170"/>
              <a:gd name="T51" fmla="*/ 169 h 181"/>
              <a:gd name="T52" fmla="*/ 0 w 170"/>
              <a:gd name="T53" fmla="*/ 169 h 181"/>
              <a:gd name="T54" fmla="*/ 0 w 170"/>
              <a:gd name="T55" fmla="*/ 169 h 181"/>
              <a:gd name="T56" fmla="*/ 0 w 170"/>
              <a:gd name="T57" fmla="*/ 169 h 181"/>
              <a:gd name="T58" fmla="*/ 0 w 170"/>
              <a:gd name="T59" fmla="*/ 180 h 181"/>
              <a:gd name="T60" fmla="*/ 13 w 170"/>
              <a:gd name="T61" fmla="*/ 180 h 181"/>
              <a:gd name="T62" fmla="*/ 36 w 170"/>
              <a:gd name="T63" fmla="*/ 180 h 181"/>
              <a:gd name="T64" fmla="*/ 49 w 170"/>
              <a:gd name="T65" fmla="*/ 180 h 181"/>
              <a:gd name="T66" fmla="*/ 73 w 170"/>
              <a:gd name="T67" fmla="*/ 180 h 181"/>
              <a:gd name="T68" fmla="*/ 97 w 170"/>
              <a:gd name="T69" fmla="*/ 180 h 181"/>
              <a:gd name="T70" fmla="*/ 120 w 170"/>
              <a:gd name="T71" fmla="*/ 169 h 181"/>
              <a:gd name="T72" fmla="*/ 144 w 170"/>
              <a:gd name="T73" fmla="*/ 169 h 181"/>
              <a:gd name="T74" fmla="*/ 144 w 170"/>
              <a:gd name="T75" fmla="*/ 157 h 181"/>
              <a:gd name="T76" fmla="*/ 144 w 170"/>
              <a:gd name="T77" fmla="*/ 157 h 181"/>
              <a:gd name="T78" fmla="*/ 144 w 170"/>
              <a:gd name="T79" fmla="*/ 120 h 181"/>
              <a:gd name="T80" fmla="*/ 157 w 170"/>
              <a:gd name="T81" fmla="*/ 120 h 181"/>
              <a:gd name="T82" fmla="*/ 169 w 170"/>
              <a:gd name="T83" fmla="*/ 120 h 181"/>
              <a:gd name="T84" fmla="*/ 169 w 170"/>
              <a:gd name="T85" fmla="*/ 97 h 181"/>
              <a:gd name="T86" fmla="*/ 169 w 170"/>
              <a:gd name="T87" fmla="*/ 73 h 181"/>
              <a:gd name="T88" fmla="*/ 169 w 170"/>
              <a:gd name="T89" fmla="*/ 60 h 181"/>
              <a:gd name="T90" fmla="*/ 157 w 170"/>
              <a:gd name="T91" fmla="*/ 36 h 181"/>
              <a:gd name="T92" fmla="*/ 157 w 170"/>
              <a:gd name="T93" fmla="*/ 24 h 181"/>
              <a:gd name="T94" fmla="*/ 144 w 170"/>
              <a:gd name="T95" fmla="*/ 24 h 181"/>
              <a:gd name="T96" fmla="*/ 144 w 170"/>
              <a:gd name="T97" fmla="*/ 13 h 181"/>
              <a:gd name="T98" fmla="*/ 133 w 170"/>
              <a:gd name="T99" fmla="*/ 13 h 181"/>
              <a:gd name="T100" fmla="*/ 120 w 170"/>
              <a:gd name="T101" fmla="*/ 0 h 181"/>
              <a:gd name="T102" fmla="*/ 97 w 170"/>
              <a:gd name="T103" fmla="*/ 0 h 181"/>
              <a:gd name="T104" fmla="*/ 84 w 170"/>
              <a:gd name="T105" fmla="*/ 0 h 181"/>
              <a:gd name="T106" fmla="*/ 60 w 170"/>
              <a:gd name="T107" fmla="*/ 0 h 181"/>
              <a:gd name="T108" fmla="*/ 49 w 170"/>
              <a:gd name="T109" fmla="*/ 0 h 181"/>
              <a:gd name="T110" fmla="*/ 49 w 170"/>
              <a:gd name="T111" fmla="*/ 13 h 181"/>
              <a:gd name="T112" fmla="*/ 49 w 170"/>
              <a:gd name="T113" fmla="*/ 13 h 18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170"/>
              <a:gd name="T172" fmla="*/ 0 h 181"/>
              <a:gd name="T173" fmla="*/ 170 w 170"/>
              <a:gd name="T174" fmla="*/ 181 h 18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170" h="181">
                <a:moveTo>
                  <a:pt x="49" y="13"/>
                </a:moveTo>
                <a:lnTo>
                  <a:pt x="49" y="13"/>
                </a:lnTo>
                <a:lnTo>
                  <a:pt x="60" y="13"/>
                </a:lnTo>
                <a:lnTo>
                  <a:pt x="60" y="0"/>
                </a:lnTo>
                <a:lnTo>
                  <a:pt x="73" y="0"/>
                </a:lnTo>
                <a:lnTo>
                  <a:pt x="84" y="13"/>
                </a:lnTo>
                <a:lnTo>
                  <a:pt x="97" y="13"/>
                </a:lnTo>
                <a:lnTo>
                  <a:pt x="120" y="24"/>
                </a:lnTo>
                <a:lnTo>
                  <a:pt x="133" y="24"/>
                </a:lnTo>
                <a:lnTo>
                  <a:pt x="144" y="24"/>
                </a:lnTo>
                <a:lnTo>
                  <a:pt x="144" y="36"/>
                </a:lnTo>
                <a:lnTo>
                  <a:pt x="144" y="48"/>
                </a:lnTo>
                <a:lnTo>
                  <a:pt x="144" y="60"/>
                </a:lnTo>
                <a:lnTo>
                  <a:pt x="144" y="73"/>
                </a:lnTo>
                <a:lnTo>
                  <a:pt x="157" y="84"/>
                </a:lnTo>
                <a:lnTo>
                  <a:pt x="157" y="97"/>
                </a:lnTo>
                <a:lnTo>
                  <a:pt x="144" y="108"/>
                </a:lnTo>
                <a:lnTo>
                  <a:pt x="144" y="120"/>
                </a:lnTo>
                <a:lnTo>
                  <a:pt x="133" y="120"/>
                </a:lnTo>
                <a:lnTo>
                  <a:pt x="133" y="133"/>
                </a:lnTo>
                <a:lnTo>
                  <a:pt x="133" y="144"/>
                </a:lnTo>
                <a:lnTo>
                  <a:pt x="120" y="144"/>
                </a:lnTo>
                <a:lnTo>
                  <a:pt x="120" y="157"/>
                </a:lnTo>
                <a:lnTo>
                  <a:pt x="97" y="169"/>
                </a:lnTo>
                <a:lnTo>
                  <a:pt x="84" y="169"/>
                </a:lnTo>
                <a:lnTo>
                  <a:pt x="73" y="169"/>
                </a:lnTo>
                <a:lnTo>
                  <a:pt x="60" y="169"/>
                </a:lnTo>
                <a:lnTo>
                  <a:pt x="49" y="169"/>
                </a:lnTo>
                <a:lnTo>
                  <a:pt x="36" y="169"/>
                </a:lnTo>
                <a:lnTo>
                  <a:pt x="24" y="169"/>
                </a:lnTo>
                <a:lnTo>
                  <a:pt x="13" y="169"/>
                </a:lnTo>
                <a:lnTo>
                  <a:pt x="0" y="169"/>
                </a:lnTo>
                <a:lnTo>
                  <a:pt x="0" y="180"/>
                </a:lnTo>
                <a:lnTo>
                  <a:pt x="13" y="180"/>
                </a:lnTo>
                <a:lnTo>
                  <a:pt x="24" y="180"/>
                </a:lnTo>
                <a:lnTo>
                  <a:pt x="36" y="180"/>
                </a:lnTo>
                <a:lnTo>
                  <a:pt x="49" y="180"/>
                </a:lnTo>
                <a:lnTo>
                  <a:pt x="60" y="180"/>
                </a:lnTo>
                <a:lnTo>
                  <a:pt x="73" y="180"/>
                </a:lnTo>
                <a:lnTo>
                  <a:pt x="84" y="180"/>
                </a:lnTo>
                <a:lnTo>
                  <a:pt x="97" y="180"/>
                </a:lnTo>
                <a:lnTo>
                  <a:pt x="97" y="169"/>
                </a:lnTo>
                <a:lnTo>
                  <a:pt x="120" y="169"/>
                </a:lnTo>
                <a:lnTo>
                  <a:pt x="144" y="169"/>
                </a:lnTo>
                <a:lnTo>
                  <a:pt x="144" y="157"/>
                </a:lnTo>
                <a:lnTo>
                  <a:pt x="144" y="133"/>
                </a:lnTo>
                <a:lnTo>
                  <a:pt x="144" y="120"/>
                </a:lnTo>
                <a:lnTo>
                  <a:pt x="157" y="120"/>
                </a:lnTo>
                <a:lnTo>
                  <a:pt x="169" y="120"/>
                </a:lnTo>
                <a:lnTo>
                  <a:pt x="169" y="108"/>
                </a:lnTo>
                <a:lnTo>
                  <a:pt x="169" y="97"/>
                </a:lnTo>
                <a:lnTo>
                  <a:pt x="169" y="84"/>
                </a:lnTo>
                <a:lnTo>
                  <a:pt x="169" y="73"/>
                </a:lnTo>
                <a:lnTo>
                  <a:pt x="169" y="60"/>
                </a:lnTo>
                <a:lnTo>
                  <a:pt x="157" y="48"/>
                </a:lnTo>
                <a:lnTo>
                  <a:pt x="157" y="36"/>
                </a:lnTo>
                <a:lnTo>
                  <a:pt x="157" y="24"/>
                </a:lnTo>
                <a:lnTo>
                  <a:pt x="144" y="24"/>
                </a:lnTo>
                <a:lnTo>
                  <a:pt x="144" y="13"/>
                </a:lnTo>
                <a:lnTo>
                  <a:pt x="133" y="13"/>
                </a:lnTo>
                <a:lnTo>
                  <a:pt x="120" y="13"/>
                </a:lnTo>
                <a:lnTo>
                  <a:pt x="120" y="0"/>
                </a:lnTo>
                <a:lnTo>
                  <a:pt x="109" y="0"/>
                </a:lnTo>
                <a:lnTo>
                  <a:pt x="97" y="0"/>
                </a:lnTo>
                <a:lnTo>
                  <a:pt x="84" y="0"/>
                </a:lnTo>
                <a:lnTo>
                  <a:pt x="73" y="0"/>
                </a:lnTo>
                <a:lnTo>
                  <a:pt x="60" y="0"/>
                </a:lnTo>
                <a:lnTo>
                  <a:pt x="49" y="0"/>
                </a:lnTo>
                <a:lnTo>
                  <a:pt x="49" y="1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43" name="Freeform 254"/>
          <p:cNvSpPr>
            <a:spLocks/>
          </p:cNvSpPr>
          <p:nvPr/>
        </p:nvSpPr>
        <p:spPr bwMode="auto">
          <a:xfrm>
            <a:off x="3983038" y="5297488"/>
            <a:ext cx="823912" cy="1320800"/>
          </a:xfrm>
          <a:custGeom>
            <a:avLst/>
            <a:gdLst>
              <a:gd name="T0" fmla="*/ 445 w 519"/>
              <a:gd name="T1" fmla="*/ 133 h 832"/>
              <a:gd name="T2" fmla="*/ 445 w 519"/>
              <a:gd name="T3" fmla="*/ 156 h 832"/>
              <a:gd name="T4" fmla="*/ 457 w 519"/>
              <a:gd name="T5" fmla="*/ 193 h 832"/>
              <a:gd name="T6" fmla="*/ 482 w 519"/>
              <a:gd name="T7" fmla="*/ 240 h 832"/>
              <a:gd name="T8" fmla="*/ 469 w 519"/>
              <a:gd name="T9" fmla="*/ 337 h 832"/>
              <a:gd name="T10" fmla="*/ 457 w 519"/>
              <a:gd name="T11" fmla="*/ 349 h 832"/>
              <a:gd name="T12" fmla="*/ 422 w 519"/>
              <a:gd name="T13" fmla="*/ 373 h 832"/>
              <a:gd name="T14" fmla="*/ 397 w 519"/>
              <a:gd name="T15" fmla="*/ 385 h 832"/>
              <a:gd name="T16" fmla="*/ 373 w 519"/>
              <a:gd name="T17" fmla="*/ 433 h 832"/>
              <a:gd name="T18" fmla="*/ 360 w 519"/>
              <a:gd name="T19" fmla="*/ 482 h 832"/>
              <a:gd name="T20" fmla="*/ 337 w 519"/>
              <a:gd name="T21" fmla="*/ 566 h 832"/>
              <a:gd name="T22" fmla="*/ 337 w 519"/>
              <a:gd name="T23" fmla="*/ 602 h 832"/>
              <a:gd name="T24" fmla="*/ 360 w 519"/>
              <a:gd name="T25" fmla="*/ 626 h 832"/>
              <a:gd name="T26" fmla="*/ 373 w 519"/>
              <a:gd name="T27" fmla="*/ 626 h 832"/>
              <a:gd name="T28" fmla="*/ 422 w 519"/>
              <a:gd name="T29" fmla="*/ 650 h 832"/>
              <a:gd name="T30" fmla="*/ 493 w 519"/>
              <a:gd name="T31" fmla="*/ 673 h 832"/>
              <a:gd name="T32" fmla="*/ 518 w 519"/>
              <a:gd name="T33" fmla="*/ 673 h 832"/>
              <a:gd name="T34" fmla="*/ 518 w 519"/>
              <a:gd name="T35" fmla="*/ 698 h 832"/>
              <a:gd name="T36" fmla="*/ 505 w 519"/>
              <a:gd name="T37" fmla="*/ 722 h 832"/>
              <a:gd name="T38" fmla="*/ 493 w 519"/>
              <a:gd name="T39" fmla="*/ 734 h 832"/>
              <a:gd name="T40" fmla="*/ 469 w 519"/>
              <a:gd name="T41" fmla="*/ 758 h 832"/>
              <a:gd name="T42" fmla="*/ 422 w 519"/>
              <a:gd name="T43" fmla="*/ 782 h 832"/>
              <a:gd name="T44" fmla="*/ 373 w 519"/>
              <a:gd name="T45" fmla="*/ 818 h 832"/>
              <a:gd name="T46" fmla="*/ 300 w 519"/>
              <a:gd name="T47" fmla="*/ 818 h 832"/>
              <a:gd name="T48" fmla="*/ 180 w 519"/>
              <a:gd name="T49" fmla="*/ 831 h 832"/>
              <a:gd name="T50" fmla="*/ 133 w 519"/>
              <a:gd name="T51" fmla="*/ 818 h 832"/>
              <a:gd name="T52" fmla="*/ 71 w 519"/>
              <a:gd name="T53" fmla="*/ 806 h 832"/>
              <a:gd name="T54" fmla="*/ 36 w 519"/>
              <a:gd name="T55" fmla="*/ 758 h 832"/>
              <a:gd name="T56" fmla="*/ 24 w 519"/>
              <a:gd name="T57" fmla="*/ 698 h 832"/>
              <a:gd name="T58" fmla="*/ 48 w 519"/>
              <a:gd name="T59" fmla="*/ 626 h 832"/>
              <a:gd name="T60" fmla="*/ 84 w 519"/>
              <a:gd name="T61" fmla="*/ 613 h 832"/>
              <a:gd name="T62" fmla="*/ 96 w 519"/>
              <a:gd name="T63" fmla="*/ 613 h 832"/>
              <a:gd name="T64" fmla="*/ 120 w 519"/>
              <a:gd name="T65" fmla="*/ 626 h 832"/>
              <a:gd name="T66" fmla="*/ 133 w 519"/>
              <a:gd name="T67" fmla="*/ 589 h 832"/>
              <a:gd name="T68" fmla="*/ 36 w 519"/>
              <a:gd name="T69" fmla="*/ 373 h 832"/>
              <a:gd name="T70" fmla="*/ 11 w 519"/>
              <a:gd name="T71" fmla="*/ 337 h 832"/>
              <a:gd name="T72" fmla="*/ 11 w 519"/>
              <a:gd name="T73" fmla="*/ 300 h 832"/>
              <a:gd name="T74" fmla="*/ 36 w 519"/>
              <a:gd name="T75" fmla="*/ 240 h 832"/>
              <a:gd name="T76" fmla="*/ 24 w 519"/>
              <a:gd name="T77" fmla="*/ 180 h 832"/>
              <a:gd name="T78" fmla="*/ 11 w 519"/>
              <a:gd name="T79" fmla="*/ 133 h 832"/>
              <a:gd name="T80" fmla="*/ 36 w 519"/>
              <a:gd name="T81" fmla="*/ 96 h 832"/>
              <a:gd name="T82" fmla="*/ 60 w 519"/>
              <a:gd name="T83" fmla="*/ 48 h 832"/>
              <a:gd name="T84" fmla="*/ 120 w 519"/>
              <a:gd name="T85" fmla="*/ 24 h 832"/>
              <a:gd name="T86" fmla="*/ 204 w 519"/>
              <a:gd name="T87" fmla="*/ 0 h 832"/>
              <a:gd name="T88" fmla="*/ 313 w 519"/>
              <a:gd name="T89" fmla="*/ 0 h 832"/>
              <a:gd name="T90" fmla="*/ 349 w 519"/>
              <a:gd name="T91" fmla="*/ 12 h 832"/>
              <a:gd name="T92" fmla="*/ 373 w 519"/>
              <a:gd name="T93" fmla="*/ 36 h 832"/>
              <a:gd name="T94" fmla="*/ 409 w 519"/>
              <a:gd name="T95" fmla="*/ 48 h 832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519"/>
              <a:gd name="T145" fmla="*/ 0 h 832"/>
              <a:gd name="T146" fmla="*/ 519 w 519"/>
              <a:gd name="T147" fmla="*/ 832 h 832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519" h="832">
                <a:moveTo>
                  <a:pt x="457" y="96"/>
                </a:moveTo>
                <a:lnTo>
                  <a:pt x="457" y="96"/>
                </a:lnTo>
                <a:lnTo>
                  <a:pt x="457" y="109"/>
                </a:lnTo>
                <a:lnTo>
                  <a:pt x="445" y="133"/>
                </a:lnTo>
                <a:lnTo>
                  <a:pt x="445" y="144"/>
                </a:lnTo>
                <a:lnTo>
                  <a:pt x="445" y="156"/>
                </a:lnTo>
                <a:lnTo>
                  <a:pt x="445" y="169"/>
                </a:lnTo>
                <a:lnTo>
                  <a:pt x="445" y="180"/>
                </a:lnTo>
                <a:lnTo>
                  <a:pt x="457" y="193"/>
                </a:lnTo>
                <a:lnTo>
                  <a:pt x="469" y="217"/>
                </a:lnTo>
                <a:lnTo>
                  <a:pt x="469" y="229"/>
                </a:lnTo>
                <a:lnTo>
                  <a:pt x="482" y="240"/>
                </a:lnTo>
                <a:lnTo>
                  <a:pt x="482" y="313"/>
                </a:lnTo>
                <a:lnTo>
                  <a:pt x="482" y="325"/>
                </a:lnTo>
                <a:lnTo>
                  <a:pt x="469" y="337"/>
                </a:lnTo>
                <a:lnTo>
                  <a:pt x="469" y="349"/>
                </a:lnTo>
                <a:lnTo>
                  <a:pt x="457" y="349"/>
                </a:lnTo>
                <a:lnTo>
                  <a:pt x="445" y="362"/>
                </a:lnTo>
                <a:lnTo>
                  <a:pt x="422" y="373"/>
                </a:lnTo>
                <a:lnTo>
                  <a:pt x="422" y="385"/>
                </a:lnTo>
                <a:lnTo>
                  <a:pt x="409" y="385"/>
                </a:lnTo>
                <a:lnTo>
                  <a:pt x="397" y="385"/>
                </a:lnTo>
                <a:lnTo>
                  <a:pt x="397" y="397"/>
                </a:lnTo>
                <a:lnTo>
                  <a:pt x="385" y="409"/>
                </a:lnTo>
                <a:lnTo>
                  <a:pt x="385" y="422"/>
                </a:lnTo>
                <a:lnTo>
                  <a:pt x="373" y="433"/>
                </a:lnTo>
                <a:lnTo>
                  <a:pt x="373" y="445"/>
                </a:lnTo>
                <a:lnTo>
                  <a:pt x="373" y="457"/>
                </a:lnTo>
                <a:lnTo>
                  <a:pt x="360" y="482"/>
                </a:lnTo>
                <a:lnTo>
                  <a:pt x="349" y="518"/>
                </a:lnTo>
                <a:lnTo>
                  <a:pt x="349" y="542"/>
                </a:lnTo>
                <a:lnTo>
                  <a:pt x="349" y="553"/>
                </a:lnTo>
                <a:lnTo>
                  <a:pt x="337" y="566"/>
                </a:lnTo>
                <a:lnTo>
                  <a:pt x="337" y="578"/>
                </a:lnTo>
                <a:lnTo>
                  <a:pt x="337" y="589"/>
                </a:lnTo>
                <a:lnTo>
                  <a:pt x="337" y="602"/>
                </a:lnTo>
                <a:lnTo>
                  <a:pt x="349" y="602"/>
                </a:lnTo>
                <a:lnTo>
                  <a:pt x="349" y="613"/>
                </a:lnTo>
                <a:lnTo>
                  <a:pt x="360" y="626"/>
                </a:lnTo>
                <a:lnTo>
                  <a:pt x="373" y="626"/>
                </a:lnTo>
                <a:lnTo>
                  <a:pt x="385" y="626"/>
                </a:lnTo>
                <a:lnTo>
                  <a:pt x="397" y="638"/>
                </a:lnTo>
                <a:lnTo>
                  <a:pt x="422" y="638"/>
                </a:lnTo>
                <a:lnTo>
                  <a:pt x="422" y="650"/>
                </a:lnTo>
                <a:lnTo>
                  <a:pt x="469" y="662"/>
                </a:lnTo>
                <a:lnTo>
                  <a:pt x="482" y="673"/>
                </a:lnTo>
                <a:lnTo>
                  <a:pt x="493" y="673"/>
                </a:lnTo>
                <a:lnTo>
                  <a:pt x="505" y="673"/>
                </a:lnTo>
                <a:lnTo>
                  <a:pt x="518" y="673"/>
                </a:lnTo>
                <a:lnTo>
                  <a:pt x="518" y="686"/>
                </a:lnTo>
                <a:lnTo>
                  <a:pt x="518" y="698"/>
                </a:lnTo>
                <a:lnTo>
                  <a:pt x="518" y="710"/>
                </a:lnTo>
                <a:lnTo>
                  <a:pt x="518" y="722"/>
                </a:lnTo>
                <a:lnTo>
                  <a:pt x="505" y="722"/>
                </a:lnTo>
                <a:lnTo>
                  <a:pt x="493" y="734"/>
                </a:lnTo>
                <a:lnTo>
                  <a:pt x="482" y="746"/>
                </a:lnTo>
                <a:lnTo>
                  <a:pt x="469" y="746"/>
                </a:lnTo>
                <a:lnTo>
                  <a:pt x="469" y="758"/>
                </a:lnTo>
                <a:lnTo>
                  <a:pt x="457" y="770"/>
                </a:lnTo>
                <a:lnTo>
                  <a:pt x="445" y="770"/>
                </a:lnTo>
                <a:lnTo>
                  <a:pt x="422" y="782"/>
                </a:lnTo>
                <a:lnTo>
                  <a:pt x="422" y="795"/>
                </a:lnTo>
                <a:lnTo>
                  <a:pt x="397" y="795"/>
                </a:lnTo>
                <a:lnTo>
                  <a:pt x="385" y="806"/>
                </a:lnTo>
                <a:lnTo>
                  <a:pt x="373" y="818"/>
                </a:lnTo>
                <a:lnTo>
                  <a:pt x="349" y="818"/>
                </a:lnTo>
                <a:lnTo>
                  <a:pt x="324" y="818"/>
                </a:lnTo>
                <a:lnTo>
                  <a:pt x="300" y="818"/>
                </a:lnTo>
                <a:lnTo>
                  <a:pt x="277" y="818"/>
                </a:lnTo>
                <a:lnTo>
                  <a:pt x="240" y="831"/>
                </a:lnTo>
                <a:lnTo>
                  <a:pt x="204" y="831"/>
                </a:lnTo>
                <a:lnTo>
                  <a:pt x="180" y="831"/>
                </a:lnTo>
                <a:lnTo>
                  <a:pt x="156" y="818"/>
                </a:lnTo>
                <a:lnTo>
                  <a:pt x="133" y="818"/>
                </a:lnTo>
                <a:lnTo>
                  <a:pt x="108" y="818"/>
                </a:lnTo>
                <a:lnTo>
                  <a:pt x="84" y="818"/>
                </a:lnTo>
                <a:lnTo>
                  <a:pt x="84" y="806"/>
                </a:lnTo>
                <a:lnTo>
                  <a:pt x="71" y="806"/>
                </a:lnTo>
                <a:lnTo>
                  <a:pt x="60" y="795"/>
                </a:lnTo>
                <a:lnTo>
                  <a:pt x="48" y="782"/>
                </a:lnTo>
                <a:lnTo>
                  <a:pt x="36" y="770"/>
                </a:lnTo>
                <a:lnTo>
                  <a:pt x="36" y="758"/>
                </a:lnTo>
                <a:lnTo>
                  <a:pt x="24" y="746"/>
                </a:lnTo>
                <a:lnTo>
                  <a:pt x="24" y="722"/>
                </a:lnTo>
                <a:lnTo>
                  <a:pt x="24" y="710"/>
                </a:lnTo>
                <a:lnTo>
                  <a:pt x="24" y="698"/>
                </a:lnTo>
                <a:lnTo>
                  <a:pt x="36" y="673"/>
                </a:lnTo>
                <a:lnTo>
                  <a:pt x="36" y="662"/>
                </a:lnTo>
                <a:lnTo>
                  <a:pt x="36" y="650"/>
                </a:lnTo>
                <a:lnTo>
                  <a:pt x="48" y="626"/>
                </a:lnTo>
                <a:lnTo>
                  <a:pt x="60" y="626"/>
                </a:lnTo>
                <a:lnTo>
                  <a:pt x="71" y="626"/>
                </a:lnTo>
                <a:lnTo>
                  <a:pt x="84" y="613"/>
                </a:lnTo>
                <a:lnTo>
                  <a:pt x="96" y="613"/>
                </a:lnTo>
                <a:lnTo>
                  <a:pt x="108" y="626"/>
                </a:lnTo>
                <a:lnTo>
                  <a:pt x="120" y="626"/>
                </a:lnTo>
                <a:lnTo>
                  <a:pt x="120" y="613"/>
                </a:lnTo>
                <a:lnTo>
                  <a:pt x="133" y="602"/>
                </a:lnTo>
                <a:lnTo>
                  <a:pt x="133" y="589"/>
                </a:lnTo>
                <a:lnTo>
                  <a:pt x="133" y="482"/>
                </a:lnTo>
                <a:lnTo>
                  <a:pt x="108" y="457"/>
                </a:lnTo>
                <a:lnTo>
                  <a:pt x="84" y="433"/>
                </a:lnTo>
                <a:lnTo>
                  <a:pt x="36" y="373"/>
                </a:lnTo>
                <a:lnTo>
                  <a:pt x="36" y="362"/>
                </a:lnTo>
                <a:lnTo>
                  <a:pt x="24" y="349"/>
                </a:lnTo>
                <a:lnTo>
                  <a:pt x="11" y="337"/>
                </a:lnTo>
                <a:lnTo>
                  <a:pt x="0" y="325"/>
                </a:lnTo>
                <a:lnTo>
                  <a:pt x="11" y="313"/>
                </a:lnTo>
                <a:lnTo>
                  <a:pt x="11" y="300"/>
                </a:lnTo>
                <a:lnTo>
                  <a:pt x="24" y="289"/>
                </a:lnTo>
                <a:lnTo>
                  <a:pt x="36" y="265"/>
                </a:lnTo>
                <a:lnTo>
                  <a:pt x="36" y="253"/>
                </a:lnTo>
                <a:lnTo>
                  <a:pt x="36" y="240"/>
                </a:lnTo>
                <a:lnTo>
                  <a:pt x="36" y="229"/>
                </a:lnTo>
                <a:lnTo>
                  <a:pt x="24" y="193"/>
                </a:lnTo>
                <a:lnTo>
                  <a:pt x="24" y="180"/>
                </a:lnTo>
                <a:lnTo>
                  <a:pt x="11" y="169"/>
                </a:lnTo>
                <a:lnTo>
                  <a:pt x="11" y="144"/>
                </a:lnTo>
                <a:lnTo>
                  <a:pt x="11" y="133"/>
                </a:lnTo>
                <a:lnTo>
                  <a:pt x="24" y="120"/>
                </a:lnTo>
                <a:lnTo>
                  <a:pt x="24" y="109"/>
                </a:lnTo>
                <a:lnTo>
                  <a:pt x="24" y="96"/>
                </a:lnTo>
                <a:lnTo>
                  <a:pt x="36" y="96"/>
                </a:lnTo>
                <a:lnTo>
                  <a:pt x="36" y="73"/>
                </a:lnTo>
                <a:lnTo>
                  <a:pt x="48" y="60"/>
                </a:lnTo>
                <a:lnTo>
                  <a:pt x="60" y="48"/>
                </a:lnTo>
                <a:lnTo>
                  <a:pt x="84" y="36"/>
                </a:lnTo>
                <a:lnTo>
                  <a:pt x="96" y="24"/>
                </a:lnTo>
                <a:lnTo>
                  <a:pt x="108" y="24"/>
                </a:lnTo>
                <a:lnTo>
                  <a:pt x="120" y="24"/>
                </a:lnTo>
                <a:lnTo>
                  <a:pt x="133" y="12"/>
                </a:lnTo>
                <a:lnTo>
                  <a:pt x="156" y="12"/>
                </a:lnTo>
                <a:lnTo>
                  <a:pt x="180" y="0"/>
                </a:lnTo>
                <a:lnTo>
                  <a:pt x="204" y="0"/>
                </a:lnTo>
                <a:lnTo>
                  <a:pt x="229" y="0"/>
                </a:lnTo>
                <a:lnTo>
                  <a:pt x="277" y="0"/>
                </a:lnTo>
                <a:lnTo>
                  <a:pt x="289" y="0"/>
                </a:lnTo>
                <a:lnTo>
                  <a:pt x="313" y="0"/>
                </a:lnTo>
                <a:lnTo>
                  <a:pt x="324" y="0"/>
                </a:lnTo>
                <a:lnTo>
                  <a:pt x="337" y="12"/>
                </a:lnTo>
                <a:lnTo>
                  <a:pt x="349" y="12"/>
                </a:lnTo>
                <a:lnTo>
                  <a:pt x="360" y="12"/>
                </a:lnTo>
                <a:lnTo>
                  <a:pt x="373" y="24"/>
                </a:lnTo>
                <a:lnTo>
                  <a:pt x="373" y="36"/>
                </a:lnTo>
                <a:lnTo>
                  <a:pt x="385" y="36"/>
                </a:lnTo>
                <a:lnTo>
                  <a:pt x="397" y="36"/>
                </a:lnTo>
                <a:lnTo>
                  <a:pt x="397" y="48"/>
                </a:lnTo>
                <a:lnTo>
                  <a:pt x="409" y="48"/>
                </a:lnTo>
                <a:lnTo>
                  <a:pt x="457" y="96"/>
                </a:lnTo>
              </a:path>
            </a:pathLst>
          </a:custGeom>
          <a:solidFill>
            <a:srgbClr val="FFE5B2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44" name="Freeform 255"/>
          <p:cNvSpPr>
            <a:spLocks/>
          </p:cNvSpPr>
          <p:nvPr/>
        </p:nvSpPr>
        <p:spPr bwMode="auto">
          <a:xfrm>
            <a:off x="3983038" y="5413375"/>
            <a:ext cx="515937" cy="898525"/>
          </a:xfrm>
          <a:custGeom>
            <a:avLst/>
            <a:gdLst>
              <a:gd name="T0" fmla="*/ 216 w 325"/>
              <a:gd name="T1" fmla="*/ 83 h 566"/>
              <a:gd name="T2" fmla="*/ 204 w 325"/>
              <a:gd name="T3" fmla="*/ 96 h 566"/>
              <a:gd name="T4" fmla="*/ 180 w 325"/>
              <a:gd name="T5" fmla="*/ 71 h 566"/>
              <a:gd name="T6" fmla="*/ 133 w 325"/>
              <a:gd name="T7" fmla="*/ 83 h 566"/>
              <a:gd name="T8" fmla="*/ 133 w 325"/>
              <a:gd name="T9" fmla="*/ 107 h 566"/>
              <a:gd name="T10" fmla="*/ 156 w 325"/>
              <a:gd name="T11" fmla="*/ 96 h 566"/>
              <a:gd name="T12" fmla="*/ 193 w 325"/>
              <a:gd name="T13" fmla="*/ 107 h 566"/>
              <a:gd name="T14" fmla="*/ 133 w 325"/>
              <a:gd name="T15" fmla="*/ 120 h 566"/>
              <a:gd name="T16" fmla="*/ 120 w 325"/>
              <a:gd name="T17" fmla="*/ 131 h 566"/>
              <a:gd name="T18" fmla="*/ 133 w 325"/>
              <a:gd name="T19" fmla="*/ 144 h 566"/>
              <a:gd name="T20" fmla="*/ 156 w 325"/>
              <a:gd name="T21" fmla="*/ 156 h 566"/>
              <a:gd name="T22" fmla="*/ 216 w 325"/>
              <a:gd name="T23" fmla="*/ 144 h 566"/>
              <a:gd name="T24" fmla="*/ 229 w 325"/>
              <a:gd name="T25" fmla="*/ 144 h 566"/>
              <a:gd name="T26" fmla="*/ 229 w 325"/>
              <a:gd name="T27" fmla="*/ 180 h 566"/>
              <a:gd name="T28" fmla="*/ 229 w 325"/>
              <a:gd name="T29" fmla="*/ 204 h 566"/>
              <a:gd name="T30" fmla="*/ 229 w 325"/>
              <a:gd name="T31" fmla="*/ 216 h 566"/>
              <a:gd name="T32" fmla="*/ 253 w 325"/>
              <a:gd name="T33" fmla="*/ 227 h 566"/>
              <a:gd name="T34" fmla="*/ 277 w 325"/>
              <a:gd name="T35" fmla="*/ 216 h 566"/>
              <a:gd name="T36" fmla="*/ 264 w 325"/>
              <a:gd name="T37" fmla="*/ 240 h 566"/>
              <a:gd name="T38" fmla="*/ 229 w 325"/>
              <a:gd name="T39" fmla="*/ 264 h 566"/>
              <a:gd name="T40" fmla="*/ 229 w 325"/>
              <a:gd name="T41" fmla="*/ 252 h 566"/>
              <a:gd name="T42" fmla="*/ 229 w 325"/>
              <a:gd name="T43" fmla="*/ 264 h 566"/>
              <a:gd name="T44" fmla="*/ 204 w 325"/>
              <a:gd name="T45" fmla="*/ 289 h 566"/>
              <a:gd name="T46" fmla="*/ 180 w 325"/>
              <a:gd name="T47" fmla="*/ 312 h 566"/>
              <a:gd name="T48" fmla="*/ 216 w 325"/>
              <a:gd name="T49" fmla="*/ 324 h 566"/>
              <a:gd name="T50" fmla="*/ 229 w 325"/>
              <a:gd name="T51" fmla="*/ 336 h 566"/>
              <a:gd name="T52" fmla="*/ 277 w 325"/>
              <a:gd name="T53" fmla="*/ 336 h 566"/>
              <a:gd name="T54" fmla="*/ 277 w 325"/>
              <a:gd name="T55" fmla="*/ 349 h 566"/>
              <a:gd name="T56" fmla="*/ 240 w 325"/>
              <a:gd name="T57" fmla="*/ 360 h 566"/>
              <a:gd name="T58" fmla="*/ 216 w 325"/>
              <a:gd name="T59" fmla="*/ 360 h 566"/>
              <a:gd name="T60" fmla="*/ 180 w 325"/>
              <a:gd name="T61" fmla="*/ 349 h 566"/>
              <a:gd name="T62" fmla="*/ 156 w 325"/>
              <a:gd name="T63" fmla="*/ 349 h 566"/>
              <a:gd name="T64" fmla="*/ 144 w 325"/>
              <a:gd name="T65" fmla="*/ 360 h 566"/>
              <a:gd name="T66" fmla="*/ 168 w 325"/>
              <a:gd name="T67" fmla="*/ 384 h 566"/>
              <a:gd name="T68" fmla="*/ 180 w 325"/>
              <a:gd name="T69" fmla="*/ 445 h 566"/>
              <a:gd name="T70" fmla="*/ 193 w 325"/>
              <a:gd name="T71" fmla="*/ 456 h 566"/>
              <a:gd name="T72" fmla="*/ 240 w 325"/>
              <a:gd name="T73" fmla="*/ 480 h 566"/>
              <a:gd name="T74" fmla="*/ 277 w 325"/>
              <a:gd name="T75" fmla="*/ 469 h 566"/>
              <a:gd name="T76" fmla="*/ 313 w 325"/>
              <a:gd name="T77" fmla="*/ 433 h 566"/>
              <a:gd name="T78" fmla="*/ 324 w 325"/>
              <a:gd name="T79" fmla="*/ 445 h 566"/>
              <a:gd name="T80" fmla="*/ 277 w 325"/>
              <a:gd name="T81" fmla="*/ 505 h 566"/>
              <a:gd name="T82" fmla="*/ 253 w 325"/>
              <a:gd name="T83" fmla="*/ 529 h 566"/>
              <a:gd name="T84" fmla="*/ 180 w 325"/>
              <a:gd name="T85" fmla="*/ 553 h 566"/>
              <a:gd name="T86" fmla="*/ 144 w 325"/>
              <a:gd name="T87" fmla="*/ 565 h 566"/>
              <a:gd name="T88" fmla="*/ 133 w 325"/>
              <a:gd name="T89" fmla="*/ 505 h 566"/>
              <a:gd name="T90" fmla="*/ 133 w 325"/>
              <a:gd name="T91" fmla="*/ 433 h 566"/>
              <a:gd name="T92" fmla="*/ 96 w 325"/>
              <a:gd name="T93" fmla="*/ 372 h 566"/>
              <a:gd name="T94" fmla="*/ 48 w 325"/>
              <a:gd name="T95" fmla="*/ 312 h 566"/>
              <a:gd name="T96" fmla="*/ 11 w 325"/>
              <a:gd name="T97" fmla="*/ 276 h 566"/>
              <a:gd name="T98" fmla="*/ 24 w 325"/>
              <a:gd name="T99" fmla="*/ 120 h 566"/>
              <a:gd name="T100" fmla="*/ 11 w 325"/>
              <a:gd name="T101" fmla="*/ 60 h 566"/>
              <a:gd name="T102" fmla="*/ 36 w 325"/>
              <a:gd name="T103" fmla="*/ 23 h 566"/>
              <a:gd name="T104" fmla="*/ 120 w 325"/>
              <a:gd name="T105" fmla="*/ 0 h 56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325"/>
              <a:gd name="T160" fmla="*/ 0 h 566"/>
              <a:gd name="T161" fmla="*/ 325 w 325"/>
              <a:gd name="T162" fmla="*/ 566 h 56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325" h="566">
                <a:moveTo>
                  <a:pt x="204" y="36"/>
                </a:moveTo>
                <a:lnTo>
                  <a:pt x="204" y="36"/>
                </a:lnTo>
                <a:lnTo>
                  <a:pt x="204" y="60"/>
                </a:lnTo>
                <a:lnTo>
                  <a:pt x="204" y="71"/>
                </a:lnTo>
                <a:lnTo>
                  <a:pt x="216" y="83"/>
                </a:lnTo>
                <a:lnTo>
                  <a:pt x="216" y="96"/>
                </a:lnTo>
                <a:lnTo>
                  <a:pt x="216" y="107"/>
                </a:lnTo>
                <a:lnTo>
                  <a:pt x="216" y="96"/>
                </a:lnTo>
                <a:lnTo>
                  <a:pt x="204" y="96"/>
                </a:lnTo>
                <a:lnTo>
                  <a:pt x="204" y="83"/>
                </a:lnTo>
                <a:lnTo>
                  <a:pt x="193" y="83"/>
                </a:lnTo>
                <a:lnTo>
                  <a:pt x="180" y="71"/>
                </a:lnTo>
                <a:lnTo>
                  <a:pt x="168" y="71"/>
                </a:lnTo>
                <a:lnTo>
                  <a:pt x="156" y="71"/>
                </a:lnTo>
                <a:lnTo>
                  <a:pt x="144" y="83"/>
                </a:lnTo>
                <a:lnTo>
                  <a:pt x="133" y="83"/>
                </a:lnTo>
                <a:lnTo>
                  <a:pt x="133" y="96"/>
                </a:lnTo>
                <a:lnTo>
                  <a:pt x="133" y="107"/>
                </a:lnTo>
                <a:lnTo>
                  <a:pt x="133" y="120"/>
                </a:lnTo>
                <a:lnTo>
                  <a:pt x="133" y="107"/>
                </a:lnTo>
                <a:lnTo>
                  <a:pt x="144" y="107"/>
                </a:lnTo>
                <a:lnTo>
                  <a:pt x="156" y="96"/>
                </a:lnTo>
                <a:lnTo>
                  <a:pt x="168" y="96"/>
                </a:lnTo>
                <a:lnTo>
                  <a:pt x="180" y="96"/>
                </a:lnTo>
                <a:lnTo>
                  <a:pt x="193" y="107"/>
                </a:lnTo>
                <a:lnTo>
                  <a:pt x="180" y="107"/>
                </a:lnTo>
                <a:lnTo>
                  <a:pt x="168" y="107"/>
                </a:lnTo>
                <a:lnTo>
                  <a:pt x="156" y="107"/>
                </a:lnTo>
                <a:lnTo>
                  <a:pt x="144" y="107"/>
                </a:lnTo>
                <a:lnTo>
                  <a:pt x="133" y="120"/>
                </a:lnTo>
                <a:lnTo>
                  <a:pt x="120" y="131"/>
                </a:lnTo>
                <a:lnTo>
                  <a:pt x="120" y="144"/>
                </a:lnTo>
                <a:lnTo>
                  <a:pt x="133" y="144"/>
                </a:lnTo>
                <a:lnTo>
                  <a:pt x="133" y="156"/>
                </a:lnTo>
                <a:lnTo>
                  <a:pt x="144" y="156"/>
                </a:lnTo>
                <a:lnTo>
                  <a:pt x="156" y="156"/>
                </a:lnTo>
                <a:lnTo>
                  <a:pt x="180" y="156"/>
                </a:lnTo>
                <a:lnTo>
                  <a:pt x="193" y="156"/>
                </a:lnTo>
                <a:lnTo>
                  <a:pt x="204" y="144"/>
                </a:lnTo>
                <a:lnTo>
                  <a:pt x="216" y="144"/>
                </a:lnTo>
                <a:lnTo>
                  <a:pt x="229" y="144"/>
                </a:lnTo>
                <a:lnTo>
                  <a:pt x="229" y="156"/>
                </a:lnTo>
                <a:lnTo>
                  <a:pt x="229" y="167"/>
                </a:lnTo>
                <a:lnTo>
                  <a:pt x="240" y="167"/>
                </a:lnTo>
                <a:lnTo>
                  <a:pt x="229" y="167"/>
                </a:lnTo>
                <a:lnTo>
                  <a:pt x="229" y="180"/>
                </a:lnTo>
                <a:lnTo>
                  <a:pt x="229" y="192"/>
                </a:lnTo>
                <a:lnTo>
                  <a:pt x="229" y="204"/>
                </a:lnTo>
                <a:lnTo>
                  <a:pt x="229" y="216"/>
                </a:lnTo>
                <a:lnTo>
                  <a:pt x="229" y="227"/>
                </a:lnTo>
                <a:lnTo>
                  <a:pt x="240" y="227"/>
                </a:lnTo>
                <a:lnTo>
                  <a:pt x="253" y="227"/>
                </a:lnTo>
                <a:lnTo>
                  <a:pt x="264" y="216"/>
                </a:lnTo>
                <a:lnTo>
                  <a:pt x="277" y="216"/>
                </a:lnTo>
                <a:lnTo>
                  <a:pt x="264" y="227"/>
                </a:lnTo>
                <a:lnTo>
                  <a:pt x="264" y="240"/>
                </a:lnTo>
                <a:lnTo>
                  <a:pt x="253" y="240"/>
                </a:lnTo>
                <a:lnTo>
                  <a:pt x="253" y="252"/>
                </a:lnTo>
                <a:lnTo>
                  <a:pt x="240" y="252"/>
                </a:lnTo>
                <a:lnTo>
                  <a:pt x="229" y="264"/>
                </a:lnTo>
                <a:lnTo>
                  <a:pt x="229" y="252"/>
                </a:lnTo>
                <a:lnTo>
                  <a:pt x="229" y="264"/>
                </a:lnTo>
                <a:lnTo>
                  <a:pt x="216" y="276"/>
                </a:lnTo>
                <a:lnTo>
                  <a:pt x="216" y="289"/>
                </a:lnTo>
                <a:lnTo>
                  <a:pt x="204" y="289"/>
                </a:lnTo>
                <a:lnTo>
                  <a:pt x="193" y="300"/>
                </a:lnTo>
                <a:lnTo>
                  <a:pt x="180" y="312"/>
                </a:lnTo>
                <a:lnTo>
                  <a:pt x="193" y="312"/>
                </a:lnTo>
                <a:lnTo>
                  <a:pt x="204" y="312"/>
                </a:lnTo>
                <a:lnTo>
                  <a:pt x="216" y="324"/>
                </a:lnTo>
                <a:lnTo>
                  <a:pt x="229" y="336"/>
                </a:lnTo>
                <a:lnTo>
                  <a:pt x="240" y="336"/>
                </a:lnTo>
                <a:lnTo>
                  <a:pt x="264" y="336"/>
                </a:lnTo>
                <a:lnTo>
                  <a:pt x="277" y="336"/>
                </a:lnTo>
                <a:lnTo>
                  <a:pt x="277" y="349"/>
                </a:lnTo>
                <a:lnTo>
                  <a:pt x="277" y="360"/>
                </a:lnTo>
                <a:lnTo>
                  <a:pt x="264" y="360"/>
                </a:lnTo>
                <a:lnTo>
                  <a:pt x="253" y="360"/>
                </a:lnTo>
                <a:lnTo>
                  <a:pt x="240" y="360"/>
                </a:lnTo>
                <a:lnTo>
                  <a:pt x="229" y="360"/>
                </a:lnTo>
                <a:lnTo>
                  <a:pt x="216" y="360"/>
                </a:lnTo>
                <a:lnTo>
                  <a:pt x="204" y="360"/>
                </a:lnTo>
                <a:lnTo>
                  <a:pt x="193" y="360"/>
                </a:lnTo>
                <a:lnTo>
                  <a:pt x="180" y="360"/>
                </a:lnTo>
                <a:lnTo>
                  <a:pt x="180" y="349"/>
                </a:lnTo>
                <a:lnTo>
                  <a:pt x="168" y="349"/>
                </a:lnTo>
                <a:lnTo>
                  <a:pt x="156" y="349"/>
                </a:lnTo>
                <a:lnTo>
                  <a:pt x="144" y="349"/>
                </a:lnTo>
                <a:lnTo>
                  <a:pt x="144" y="360"/>
                </a:lnTo>
                <a:lnTo>
                  <a:pt x="156" y="360"/>
                </a:lnTo>
                <a:lnTo>
                  <a:pt x="156" y="372"/>
                </a:lnTo>
                <a:lnTo>
                  <a:pt x="168" y="384"/>
                </a:lnTo>
                <a:lnTo>
                  <a:pt x="168" y="396"/>
                </a:lnTo>
                <a:lnTo>
                  <a:pt x="180" y="409"/>
                </a:lnTo>
                <a:lnTo>
                  <a:pt x="180" y="420"/>
                </a:lnTo>
                <a:lnTo>
                  <a:pt x="180" y="445"/>
                </a:lnTo>
                <a:lnTo>
                  <a:pt x="180" y="456"/>
                </a:lnTo>
                <a:lnTo>
                  <a:pt x="193" y="456"/>
                </a:lnTo>
                <a:lnTo>
                  <a:pt x="204" y="469"/>
                </a:lnTo>
                <a:lnTo>
                  <a:pt x="216" y="469"/>
                </a:lnTo>
                <a:lnTo>
                  <a:pt x="229" y="480"/>
                </a:lnTo>
                <a:lnTo>
                  <a:pt x="240" y="480"/>
                </a:lnTo>
                <a:lnTo>
                  <a:pt x="253" y="480"/>
                </a:lnTo>
                <a:lnTo>
                  <a:pt x="264" y="480"/>
                </a:lnTo>
                <a:lnTo>
                  <a:pt x="264" y="469"/>
                </a:lnTo>
                <a:lnTo>
                  <a:pt x="277" y="469"/>
                </a:lnTo>
                <a:lnTo>
                  <a:pt x="277" y="456"/>
                </a:lnTo>
                <a:lnTo>
                  <a:pt x="289" y="456"/>
                </a:lnTo>
                <a:lnTo>
                  <a:pt x="313" y="433"/>
                </a:lnTo>
                <a:lnTo>
                  <a:pt x="324" y="420"/>
                </a:lnTo>
                <a:lnTo>
                  <a:pt x="324" y="409"/>
                </a:lnTo>
                <a:lnTo>
                  <a:pt x="324" y="433"/>
                </a:lnTo>
                <a:lnTo>
                  <a:pt x="324" y="445"/>
                </a:lnTo>
                <a:lnTo>
                  <a:pt x="313" y="456"/>
                </a:lnTo>
                <a:lnTo>
                  <a:pt x="300" y="480"/>
                </a:lnTo>
                <a:lnTo>
                  <a:pt x="289" y="505"/>
                </a:lnTo>
                <a:lnTo>
                  <a:pt x="277" y="505"/>
                </a:lnTo>
                <a:lnTo>
                  <a:pt x="277" y="516"/>
                </a:lnTo>
                <a:lnTo>
                  <a:pt x="264" y="516"/>
                </a:lnTo>
                <a:lnTo>
                  <a:pt x="253" y="529"/>
                </a:lnTo>
                <a:lnTo>
                  <a:pt x="240" y="529"/>
                </a:lnTo>
                <a:lnTo>
                  <a:pt x="229" y="529"/>
                </a:lnTo>
                <a:lnTo>
                  <a:pt x="204" y="540"/>
                </a:lnTo>
                <a:lnTo>
                  <a:pt x="180" y="553"/>
                </a:lnTo>
                <a:lnTo>
                  <a:pt x="168" y="553"/>
                </a:lnTo>
                <a:lnTo>
                  <a:pt x="156" y="565"/>
                </a:lnTo>
                <a:lnTo>
                  <a:pt x="144" y="565"/>
                </a:lnTo>
                <a:lnTo>
                  <a:pt x="133" y="565"/>
                </a:lnTo>
                <a:lnTo>
                  <a:pt x="133" y="529"/>
                </a:lnTo>
                <a:lnTo>
                  <a:pt x="133" y="516"/>
                </a:lnTo>
                <a:lnTo>
                  <a:pt x="133" y="505"/>
                </a:lnTo>
                <a:lnTo>
                  <a:pt x="133" y="493"/>
                </a:lnTo>
                <a:lnTo>
                  <a:pt x="133" y="469"/>
                </a:lnTo>
                <a:lnTo>
                  <a:pt x="133" y="456"/>
                </a:lnTo>
                <a:lnTo>
                  <a:pt x="133" y="433"/>
                </a:lnTo>
                <a:lnTo>
                  <a:pt x="133" y="420"/>
                </a:lnTo>
                <a:lnTo>
                  <a:pt x="120" y="409"/>
                </a:lnTo>
                <a:lnTo>
                  <a:pt x="108" y="396"/>
                </a:lnTo>
                <a:lnTo>
                  <a:pt x="96" y="372"/>
                </a:lnTo>
                <a:lnTo>
                  <a:pt x="96" y="360"/>
                </a:lnTo>
                <a:lnTo>
                  <a:pt x="84" y="360"/>
                </a:lnTo>
                <a:lnTo>
                  <a:pt x="84" y="349"/>
                </a:lnTo>
                <a:lnTo>
                  <a:pt x="71" y="336"/>
                </a:lnTo>
                <a:lnTo>
                  <a:pt x="48" y="312"/>
                </a:lnTo>
                <a:lnTo>
                  <a:pt x="36" y="312"/>
                </a:lnTo>
                <a:lnTo>
                  <a:pt x="24" y="300"/>
                </a:lnTo>
                <a:lnTo>
                  <a:pt x="11" y="289"/>
                </a:lnTo>
                <a:lnTo>
                  <a:pt x="11" y="276"/>
                </a:lnTo>
                <a:lnTo>
                  <a:pt x="0" y="264"/>
                </a:lnTo>
                <a:lnTo>
                  <a:pt x="0" y="252"/>
                </a:lnTo>
                <a:lnTo>
                  <a:pt x="36" y="167"/>
                </a:lnTo>
                <a:lnTo>
                  <a:pt x="36" y="144"/>
                </a:lnTo>
                <a:lnTo>
                  <a:pt x="24" y="120"/>
                </a:lnTo>
                <a:lnTo>
                  <a:pt x="24" y="107"/>
                </a:lnTo>
                <a:lnTo>
                  <a:pt x="11" y="83"/>
                </a:lnTo>
                <a:lnTo>
                  <a:pt x="11" y="71"/>
                </a:lnTo>
                <a:lnTo>
                  <a:pt x="11" y="60"/>
                </a:lnTo>
                <a:lnTo>
                  <a:pt x="11" y="47"/>
                </a:lnTo>
                <a:lnTo>
                  <a:pt x="24" y="47"/>
                </a:lnTo>
                <a:lnTo>
                  <a:pt x="24" y="36"/>
                </a:lnTo>
                <a:lnTo>
                  <a:pt x="36" y="23"/>
                </a:lnTo>
                <a:lnTo>
                  <a:pt x="48" y="23"/>
                </a:lnTo>
                <a:lnTo>
                  <a:pt x="71" y="23"/>
                </a:lnTo>
                <a:lnTo>
                  <a:pt x="84" y="11"/>
                </a:lnTo>
                <a:lnTo>
                  <a:pt x="108" y="11"/>
                </a:lnTo>
                <a:lnTo>
                  <a:pt x="120" y="0"/>
                </a:lnTo>
                <a:lnTo>
                  <a:pt x="204" y="36"/>
                </a:lnTo>
              </a:path>
            </a:pathLst>
          </a:custGeom>
          <a:solidFill>
            <a:srgbClr val="FFCC99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45" name="Freeform 256"/>
          <p:cNvSpPr>
            <a:spLocks/>
          </p:cNvSpPr>
          <p:nvPr/>
        </p:nvSpPr>
        <p:spPr bwMode="auto">
          <a:xfrm>
            <a:off x="4422775" y="5526088"/>
            <a:ext cx="211138" cy="117475"/>
          </a:xfrm>
          <a:custGeom>
            <a:avLst/>
            <a:gdLst>
              <a:gd name="T0" fmla="*/ 120 w 133"/>
              <a:gd name="T1" fmla="*/ 73 h 74"/>
              <a:gd name="T2" fmla="*/ 120 w 133"/>
              <a:gd name="T3" fmla="*/ 73 h 74"/>
              <a:gd name="T4" fmla="*/ 132 w 133"/>
              <a:gd name="T5" fmla="*/ 73 h 74"/>
              <a:gd name="T6" fmla="*/ 132 w 133"/>
              <a:gd name="T7" fmla="*/ 73 h 74"/>
              <a:gd name="T8" fmla="*/ 132 w 133"/>
              <a:gd name="T9" fmla="*/ 60 h 74"/>
              <a:gd name="T10" fmla="*/ 132 w 133"/>
              <a:gd name="T11" fmla="*/ 60 h 74"/>
              <a:gd name="T12" fmla="*/ 132 w 133"/>
              <a:gd name="T13" fmla="*/ 49 h 74"/>
              <a:gd name="T14" fmla="*/ 120 w 133"/>
              <a:gd name="T15" fmla="*/ 49 h 74"/>
              <a:gd name="T16" fmla="*/ 120 w 133"/>
              <a:gd name="T17" fmla="*/ 49 h 74"/>
              <a:gd name="T18" fmla="*/ 120 w 133"/>
              <a:gd name="T19" fmla="*/ 49 h 74"/>
              <a:gd name="T20" fmla="*/ 120 w 133"/>
              <a:gd name="T21" fmla="*/ 36 h 74"/>
              <a:gd name="T22" fmla="*/ 120 w 133"/>
              <a:gd name="T23" fmla="*/ 36 h 74"/>
              <a:gd name="T24" fmla="*/ 120 w 133"/>
              <a:gd name="T25" fmla="*/ 25 h 74"/>
              <a:gd name="T26" fmla="*/ 120 w 133"/>
              <a:gd name="T27" fmla="*/ 25 h 74"/>
              <a:gd name="T28" fmla="*/ 120 w 133"/>
              <a:gd name="T29" fmla="*/ 12 h 74"/>
              <a:gd name="T30" fmla="*/ 120 w 133"/>
              <a:gd name="T31" fmla="*/ 12 h 74"/>
              <a:gd name="T32" fmla="*/ 108 w 133"/>
              <a:gd name="T33" fmla="*/ 12 h 74"/>
              <a:gd name="T34" fmla="*/ 108 w 133"/>
              <a:gd name="T35" fmla="*/ 0 h 74"/>
              <a:gd name="T36" fmla="*/ 96 w 133"/>
              <a:gd name="T37" fmla="*/ 0 h 74"/>
              <a:gd name="T38" fmla="*/ 96 w 133"/>
              <a:gd name="T39" fmla="*/ 0 h 74"/>
              <a:gd name="T40" fmla="*/ 96 w 133"/>
              <a:gd name="T41" fmla="*/ 0 h 74"/>
              <a:gd name="T42" fmla="*/ 83 w 133"/>
              <a:gd name="T43" fmla="*/ 0 h 74"/>
              <a:gd name="T44" fmla="*/ 72 w 133"/>
              <a:gd name="T45" fmla="*/ 0 h 74"/>
              <a:gd name="T46" fmla="*/ 60 w 133"/>
              <a:gd name="T47" fmla="*/ 0 h 74"/>
              <a:gd name="T48" fmla="*/ 47 w 133"/>
              <a:gd name="T49" fmla="*/ 0 h 74"/>
              <a:gd name="T50" fmla="*/ 47 w 133"/>
              <a:gd name="T51" fmla="*/ 0 h 74"/>
              <a:gd name="T52" fmla="*/ 36 w 133"/>
              <a:gd name="T53" fmla="*/ 0 h 74"/>
              <a:gd name="T54" fmla="*/ 23 w 133"/>
              <a:gd name="T55" fmla="*/ 12 h 74"/>
              <a:gd name="T56" fmla="*/ 23 w 133"/>
              <a:gd name="T57" fmla="*/ 12 h 74"/>
              <a:gd name="T58" fmla="*/ 12 w 133"/>
              <a:gd name="T59" fmla="*/ 25 h 74"/>
              <a:gd name="T60" fmla="*/ 12 w 133"/>
              <a:gd name="T61" fmla="*/ 25 h 74"/>
              <a:gd name="T62" fmla="*/ 0 w 133"/>
              <a:gd name="T63" fmla="*/ 36 h 74"/>
              <a:gd name="T64" fmla="*/ 0 w 133"/>
              <a:gd name="T65" fmla="*/ 36 h 74"/>
              <a:gd name="T66" fmla="*/ 0 w 133"/>
              <a:gd name="T67" fmla="*/ 49 h 74"/>
              <a:gd name="T68" fmla="*/ 0 w 133"/>
              <a:gd name="T69" fmla="*/ 49 h 74"/>
              <a:gd name="T70" fmla="*/ 0 w 133"/>
              <a:gd name="T71" fmla="*/ 49 h 74"/>
              <a:gd name="T72" fmla="*/ 0 w 133"/>
              <a:gd name="T73" fmla="*/ 49 h 74"/>
              <a:gd name="T74" fmla="*/ 12 w 133"/>
              <a:gd name="T75" fmla="*/ 49 h 74"/>
              <a:gd name="T76" fmla="*/ 12 w 133"/>
              <a:gd name="T77" fmla="*/ 49 h 74"/>
              <a:gd name="T78" fmla="*/ 36 w 133"/>
              <a:gd name="T79" fmla="*/ 25 h 74"/>
              <a:gd name="T80" fmla="*/ 36 w 133"/>
              <a:gd name="T81" fmla="*/ 25 h 74"/>
              <a:gd name="T82" fmla="*/ 36 w 133"/>
              <a:gd name="T83" fmla="*/ 25 h 74"/>
              <a:gd name="T84" fmla="*/ 47 w 133"/>
              <a:gd name="T85" fmla="*/ 12 h 74"/>
              <a:gd name="T86" fmla="*/ 47 w 133"/>
              <a:gd name="T87" fmla="*/ 12 h 74"/>
              <a:gd name="T88" fmla="*/ 47 w 133"/>
              <a:gd name="T89" fmla="*/ 12 h 74"/>
              <a:gd name="T90" fmla="*/ 47 w 133"/>
              <a:gd name="T91" fmla="*/ 12 h 74"/>
              <a:gd name="T92" fmla="*/ 60 w 133"/>
              <a:gd name="T93" fmla="*/ 0 h 74"/>
              <a:gd name="T94" fmla="*/ 72 w 133"/>
              <a:gd name="T95" fmla="*/ 0 h 74"/>
              <a:gd name="T96" fmla="*/ 72 w 133"/>
              <a:gd name="T97" fmla="*/ 0 h 74"/>
              <a:gd name="T98" fmla="*/ 83 w 133"/>
              <a:gd name="T99" fmla="*/ 0 h 74"/>
              <a:gd name="T100" fmla="*/ 83 w 133"/>
              <a:gd name="T101" fmla="*/ 12 h 74"/>
              <a:gd name="T102" fmla="*/ 96 w 133"/>
              <a:gd name="T103" fmla="*/ 12 h 74"/>
              <a:gd name="T104" fmla="*/ 96 w 133"/>
              <a:gd name="T105" fmla="*/ 12 h 74"/>
              <a:gd name="T106" fmla="*/ 96 w 133"/>
              <a:gd name="T107" fmla="*/ 12 h 74"/>
              <a:gd name="T108" fmla="*/ 96 w 133"/>
              <a:gd name="T109" fmla="*/ 25 h 74"/>
              <a:gd name="T110" fmla="*/ 96 w 133"/>
              <a:gd name="T111" fmla="*/ 25 h 74"/>
              <a:gd name="T112" fmla="*/ 108 w 133"/>
              <a:gd name="T113" fmla="*/ 36 h 74"/>
              <a:gd name="T114" fmla="*/ 120 w 133"/>
              <a:gd name="T115" fmla="*/ 49 h 74"/>
              <a:gd name="T116" fmla="*/ 120 w 133"/>
              <a:gd name="T117" fmla="*/ 49 h 74"/>
              <a:gd name="T118" fmla="*/ 120 w 133"/>
              <a:gd name="T119" fmla="*/ 60 h 74"/>
              <a:gd name="T120" fmla="*/ 120 w 133"/>
              <a:gd name="T121" fmla="*/ 73 h 74"/>
              <a:gd name="T122" fmla="*/ 120 w 133"/>
              <a:gd name="T123" fmla="*/ 73 h 7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33"/>
              <a:gd name="T187" fmla="*/ 0 h 74"/>
              <a:gd name="T188" fmla="*/ 133 w 133"/>
              <a:gd name="T189" fmla="*/ 74 h 74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33" h="74">
                <a:moveTo>
                  <a:pt x="120" y="73"/>
                </a:moveTo>
                <a:lnTo>
                  <a:pt x="120" y="73"/>
                </a:lnTo>
                <a:lnTo>
                  <a:pt x="132" y="73"/>
                </a:lnTo>
                <a:lnTo>
                  <a:pt x="132" y="60"/>
                </a:lnTo>
                <a:lnTo>
                  <a:pt x="132" y="49"/>
                </a:lnTo>
                <a:lnTo>
                  <a:pt x="120" y="49"/>
                </a:lnTo>
                <a:lnTo>
                  <a:pt x="120" y="36"/>
                </a:lnTo>
                <a:lnTo>
                  <a:pt x="120" y="25"/>
                </a:lnTo>
                <a:lnTo>
                  <a:pt x="120" y="12"/>
                </a:lnTo>
                <a:lnTo>
                  <a:pt x="108" y="12"/>
                </a:lnTo>
                <a:lnTo>
                  <a:pt x="108" y="0"/>
                </a:lnTo>
                <a:lnTo>
                  <a:pt x="96" y="0"/>
                </a:lnTo>
                <a:lnTo>
                  <a:pt x="83" y="0"/>
                </a:lnTo>
                <a:lnTo>
                  <a:pt x="72" y="0"/>
                </a:lnTo>
                <a:lnTo>
                  <a:pt x="60" y="0"/>
                </a:lnTo>
                <a:lnTo>
                  <a:pt x="47" y="0"/>
                </a:lnTo>
                <a:lnTo>
                  <a:pt x="36" y="0"/>
                </a:lnTo>
                <a:lnTo>
                  <a:pt x="23" y="12"/>
                </a:lnTo>
                <a:lnTo>
                  <a:pt x="12" y="25"/>
                </a:lnTo>
                <a:lnTo>
                  <a:pt x="0" y="36"/>
                </a:lnTo>
                <a:lnTo>
                  <a:pt x="0" y="49"/>
                </a:lnTo>
                <a:lnTo>
                  <a:pt x="12" y="49"/>
                </a:lnTo>
                <a:lnTo>
                  <a:pt x="36" y="25"/>
                </a:lnTo>
                <a:lnTo>
                  <a:pt x="47" y="12"/>
                </a:lnTo>
                <a:lnTo>
                  <a:pt x="60" y="0"/>
                </a:lnTo>
                <a:lnTo>
                  <a:pt x="72" y="0"/>
                </a:lnTo>
                <a:lnTo>
                  <a:pt x="83" y="0"/>
                </a:lnTo>
                <a:lnTo>
                  <a:pt x="83" y="12"/>
                </a:lnTo>
                <a:lnTo>
                  <a:pt x="96" y="12"/>
                </a:lnTo>
                <a:lnTo>
                  <a:pt x="96" y="25"/>
                </a:lnTo>
                <a:lnTo>
                  <a:pt x="108" y="36"/>
                </a:lnTo>
                <a:lnTo>
                  <a:pt x="120" y="49"/>
                </a:lnTo>
                <a:lnTo>
                  <a:pt x="120" y="60"/>
                </a:lnTo>
                <a:lnTo>
                  <a:pt x="120" y="73"/>
                </a:lnTo>
              </a:path>
            </a:pathLst>
          </a:custGeom>
          <a:solidFill>
            <a:srgbClr val="FFCC99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46" name="Freeform 257"/>
          <p:cNvSpPr>
            <a:spLocks/>
          </p:cNvSpPr>
          <p:nvPr/>
        </p:nvSpPr>
        <p:spPr bwMode="auto">
          <a:xfrm>
            <a:off x="4289425" y="5889625"/>
            <a:ext cx="134938" cy="58738"/>
          </a:xfrm>
          <a:custGeom>
            <a:avLst/>
            <a:gdLst>
              <a:gd name="T0" fmla="*/ 84 w 85"/>
              <a:gd name="T1" fmla="*/ 12 h 37"/>
              <a:gd name="T2" fmla="*/ 84 w 85"/>
              <a:gd name="T3" fmla="*/ 12 h 37"/>
              <a:gd name="T4" fmla="*/ 84 w 85"/>
              <a:gd name="T5" fmla="*/ 12 h 37"/>
              <a:gd name="T6" fmla="*/ 84 w 85"/>
              <a:gd name="T7" fmla="*/ 12 h 37"/>
              <a:gd name="T8" fmla="*/ 71 w 85"/>
              <a:gd name="T9" fmla="*/ 12 h 37"/>
              <a:gd name="T10" fmla="*/ 71 w 85"/>
              <a:gd name="T11" fmla="*/ 12 h 37"/>
              <a:gd name="T12" fmla="*/ 71 w 85"/>
              <a:gd name="T13" fmla="*/ 12 h 37"/>
              <a:gd name="T14" fmla="*/ 60 w 85"/>
              <a:gd name="T15" fmla="*/ 0 h 37"/>
              <a:gd name="T16" fmla="*/ 47 w 85"/>
              <a:gd name="T17" fmla="*/ 0 h 37"/>
              <a:gd name="T18" fmla="*/ 36 w 85"/>
              <a:gd name="T19" fmla="*/ 0 h 37"/>
              <a:gd name="T20" fmla="*/ 36 w 85"/>
              <a:gd name="T21" fmla="*/ 0 h 37"/>
              <a:gd name="T22" fmla="*/ 36 w 85"/>
              <a:gd name="T23" fmla="*/ 0 h 37"/>
              <a:gd name="T24" fmla="*/ 36 w 85"/>
              <a:gd name="T25" fmla="*/ 0 h 37"/>
              <a:gd name="T26" fmla="*/ 23 w 85"/>
              <a:gd name="T27" fmla="*/ 0 h 37"/>
              <a:gd name="T28" fmla="*/ 11 w 85"/>
              <a:gd name="T29" fmla="*/ 12 h 37"/>
              <a:gd name="T30" fmla="*/ 0 w 85"/>
              <a:gd name="T31" fmla="*/ 12 h 37"/>
              <a:gd name="T32" fmla="*/ 0 w 85"/>
              <a:gd name="T33" fmla="*/ 12 h 37"/>
              <a:gd name="T34" fmla="*/ 11 w 85"/>
              <a:gd name="T35" fmla="*/ 12 h 37"/>
              <a:gd name="T36" fmla="*/ 11 w 85"/>
              <a:gd name="T37" fmla="*/ 12 h 37"/>
              <a:gd name="T38" fmla="*/ 23 w 85"/>
              <a:gd name="T39" fmla="*/ 24 h 37"/>
              <a:gd name="T40" fmla="*/ 23 w 85"/>
              <a:gd name="T41" fmla="*/ 24 h 37"/>
              <a:gd name="T42" fmla="*/ 23 w 85"/>
              <a:gd name="T43" fmla="*/ 36 h 37"/>
              <a:gd name="T44" fmla="*/ 36 w 85"/>
              <a:gd name="T45" fmla="*/ 36 h 37"/>
              <a:gd name="T46" fmla="*/ 36 w 85"/>
              <a:gd name="T47" fmla="*/ 36 h 37"/>
              <a:gd name="T48" fmla="*/ 36 w 85"/>
              <a:gd name="T49" fmla="*/ 36 h 37"/>
              <a:gd name="T50" fmla="*/ 36 w 85"/>
              <a:gd name="T51" fmla="*/ 36 h 37"/>
              <a:gd name="T52" fmla="*/ 36 w 85"/>
              <a:gd name="T53" fmla="*/ 36 h 37"/>
              <a:gd name="T54" fmla="*/ 36 w 85"/>
              <a:gd name="T55" fmla="*/ 36 h 37"/>
              <a:gd name="T56" fmla="*/ 47 w 85"/>
              <a:gd name="T57" fmla="*/ 36 h 37"/>
              <a:gd name="T58" fmla="*/ 47 w 85"/>
              <a:gd name="T59" fmla="*/ 36 h 37"/>
              <a:gd name="T60" fmla="*/ 47 w 85"/>
              <a:gd name="T61" fmla="*/ 36 h 37"/>
              <a:gd name="T62" fmla="*/ 47 w 85"/>
              <a:gd name="T63" fmla="*/ 36 h 37"/>
              <a:gd name="T64" fmla="*/ 60 w 85"/>
              <a:gd name="T65" fmla="*/ 36 h 37"/>
              <a:gd name="T66" fmla="*/ 60 w 85"/>
              <a:gd name="T67" fmla="*/ 36 h 37"/>
              <a:gd name="T68" fmla="*/ 71 w 85"/>
              <a:gd name="T69" fmla="*/ 24 h 37"/>
              <a:gd name="T70" fmla="*/ 71 w 85"/>
              <a:gd name="T71" fmla="*/ 24 h 37"/>
              <a:gd name="T72" fmla="*/ 71 w 85"/>
              <a:gd name="T73" fmla="*/ 24 h 37"/>
              <a:gd name="T74" fmla="*/ 84 w 85"/>
              <a:gd name="T75" fmla="*/ 24 h 37"/>
              <a:gd name="T76" fmla="*/ 84 w 85"/>
              <a:gd name="T77" fmla="*/ 12 h 37"/>
              <a:gd name="T78" fmla="*/ 84 w 85"/>
              <a:gd name="T79" fmla="*/ 12 h 37"/>
              <a:gd name="T80" fmla="*/ 84 w 85"/>
              <a:gd name="T81" fmla="*/ 12 h 37"/>
              <a:gd name="T82" fmla="*/ 84 w 85"/>
              <a:gd name="T83" fmla="*/ 12 h 3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85"/>
              <a:gd name="T127" fmla="*/ 0 h 37"/>
              <a:gd name="T128" fmla="*/ 85 w 85"/>
              <a:gd name="T129" fmla="*/ 37 h 3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85" h="37">
                <a:moveTo>
                  <a:pt x="84" y="12"/>
                </a:moveTo>
                <a:lnTo>
                  <a:pt x="84" y="12"/>
                </a:lnTo>
                <a:lnTo>
                  <a:pt x="71" y="12"/>
                </a:lnTo>
                <a:lnTo>
                  <a:pt x="60" y="0"/>
                </a:lnTo>
                <a:lnTo>
                  <a:pt x="47" y="0"/>
                </a:lnTo>
                <a:lnTo>
                  <a:pt x="36" y="0"/>
                </a:lnTo>
                <a:lnTo>
                  <a:pt x="23" y="0"/>
                </a:lnTo>
                <a:lnTo>
                  <a:pt x="11" y="12"/>
                </a:lnTo>
                <a:lnTo>
                  <a:pt x="0" y="12"/>
                </a:lnTo>
                <a:lnTo>
                  <a:pt x="11" y="12"/>
                </a:lnTo>
                <a:lnTo>
                  <a:pt x="23" y="24"/>
                </a:lnTo>
                <a:lnTo>
                  <a:pt x="23" y="36"/>
                </a:lnTo>
                <a:lnTo>
                  <a:pt x="36" y="36"/>
                </a:lnTo>
                <a:lnTo>
                  <a:pt x="47" y="36"/>
                </a:lnTo>
                <a:lnTo>
                  <a:pt x="60" y="36"/>
                </a:lnTo>
                <a:lnTo>
                  <a:pt x="71" y="24"/>
                </a:lnTo>
                <a:lnTo>
                  <a:pt x="84" y="24"/>
                </a:lnTo>
                <a:lnTo>
                  <a:pt x="84" y="12"/>
                </a:lnTo>
              </a:path>
            </a:pathLst>
          </a:custGeom>
          <a:solidFill>
            <a:srgbClr val="FF7F66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47" name="Freeform 258"/>
          <p:cNvSpPr>
            <a:spLocks/>
          </p:cNvSpPr>
          <p:nvPr/>
        </p:nvSpPr>
        <p:spPr bwMode="auto">
          <a:xfrm>
            <a:off x="4422775" y="5603875"/>
            <a:ext cx="192088" cy="76200"/>
          </a:xfrm>
          <a:custGeom>
            <a:avLst/>
            <a:gdLst>
              <a:gd name="T0" fmla="*/ 120 w 121"/>
              <a:gd name="T1" fmla="*/ 36 h 48"/>
              <a:gd name="T2" fmla="*/ 120 w 121"/>
              <a:gd name="T3" fmla="*/ 36 h 48"/>
              <a:gd name="T4" fmla="*/ 108 w 121"/>
              <a:gd name="T5" fmla="*/ 11 h 48"/>
              <a:gd name="T6" fmla="*/ 108 w 121"/>
              <a:gd name="T7" fmla="*/ 11 h 48"/>
              <a:gd name="T8" fmla="*/ 96 w 121"/>
              <a:gd name="T9" fmla="*/ 0 h 48"/>
              <a:gd name="T10" fmla="*/ 96 w 121"/>
              <a:gd name="T11" fmla="*/ 0 h 48"/>
              <a:gd name="T12" fmla="*/ 96 w 121"/>
              <a:gd name="T13" fmla="*/ 0 h 48"/>
              <a:gd name="T14" fmla="*/ 96 w 121"/>
              <a:gd name="T15" fmla="*/ 0 h 48"/>
              <a:gd name="T16" fmla="*/ 83 w 121"/>
              <a:gd name="T17" fmla="*/ 0 h 48"/>
              <a:gd name="T18" fmla="*/ 72 w 121"/>
              <a:gd name="T19" fmla="*/ 0 h 48"/>
              <a:gd name="T20" fmla="*/ 60 w 121"/>
              <a:gd name="T21" fmla="*/ 0 h 48"/>
              <a:gd name="T22" fmla="*/ 60 w 121"/>
              <a:gd name="T23" fmla="*/ 0 h 48"/>
              <a:gd name="T24" fmla="*/ 47 w 121"/>
              <a:gd name="T25" fmla="*/ 0 h 48"/>
              <a:gd name="T26" fmla="*/ 47 w 121"/>
              <a:gd name="T27" fmla="*/ 0 h 48"/>
              <a:gd name="T28" fmla="*/ 36 w 121"/>
              <a:gd name="T29" fmla="*/ 0 h 48"/>
              <a:gd name="T30" fmla="*/ 36 w 121"/>
              <a:gd name="T31" fmla="*/ 0 h 48"/>
              <a:gd name="T32" fmla="*/ 23 w 121"/>
              <a:gd name="T33" fmla="*/ 0 h 48"/>
              <a:gd name="T34" fmla="*/ 12 w 121"/>
              <a:gd name="T35" fmla="*/ 0 h 48"/>
              <a:gd name="T36" fmla="*/ 0 w 121"/>
              <a:gd name="T37" fmla="*/ 11 h 48"/>
              <a:gd name="T38" fmla="*/ 0 w 121"/>
              <a:gd name="T39" fmla="*/ 11 h 48"/>
              <a:gd name="T40" fmla="*/ 0 w 121"/>
              <a:gd name="T41" fmla="*/ 11 h 48"/>
              <a:gd name="T42" fmla="*/ 0 w 121"/>
              <a:gd name="T43" fmla="*/ 24 h 48"/>
              <a:gd name="T44" fmla="*/ 0 w 121"/>
              <a:gd name="T45" fmla="*/ 24 h 48"/>
              <a:gd name="T46" fmla="*/ 12 w 121"/>
              <a:gd name="T47" fmla="*/ 24 h 48"/>
              <a:gd name="T48" fmla="*/ 36 w 121"/>
              <a:gd name="T49" fmla="*/ 36 h 48"/>
              <a:gd name="T50" fmla="*/ 36 w 121"/>
              <a:gd name="T51" fmla="*/ 36 h 48"/>
              <a:gd name="T52" fmla="*/ 47 w 121"/>
              <a:gd name="T53" fmla="*/ 47 h 48"/>
              <a:gd name="T54" fmla="*/ 47 w 121"/>
              <a:gd name="T55" fmla="*/ 47 h 48"/>
              <a:gd name="T56" fmla="*/ 47 w 121"/>
              <a:gd name="T57" fmla="*/ 47 h 48"/>
              <a:gd name="T58" fmla="*/ 60 w 121"/>
              <a:gd name="T59" fmla="*/ 47 h 48"/>
              <a:gd name="T60" fmla="*/ 72 w 121"/>
              <a:gd name="T61" fmla="*/ 47 h 48"/>
              <a:gd name="T62" fmla="*/ 83 w 121"/>
              <a:gd name="T63" fmla="*/ 47 h 48"/>
              <a:gd name="T64" fmla="*/ 96 w 121"/>
              <a:gd name="T65" fmla="*/ 47 h 48"/>
              <a:gd name="T66" fmla="*/ 96 w 121"/>
              <a:gd name="T67" fmla="*/ 36 h 48"/>
              <a:gd name="T68" fmla="*/ 108 w 121"/>
              <a:gd name="T69" fmla="*/ 36 h 48"/>
              <a:gd name="T70" fmla="*/ 108 w 121"/>
              <a:gd name="T71" fmla="*/ 36 h 48"/>
              <a:gd name="T72" fmla="*/ 120 w 121"/>
              <a:gd name="T73" fmla="*/ 36 h 48"/>
              <a:gd name="T74" fmla="*/ 120 w 121"/>
              <a:gd name="T75" fmla="*/ 36 h 4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21"/>
              <a:gd name="T115" fmla="*/ 0 h 48"/>
              <a:gd name="T116" fmla="*/ 121 w 121"/>
              <a:gd name="T117" fmla="*/ 48 h 4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21" h="48">
                <a:moveTo>
                  <a:pt x="120" y="36"/>
                </a:moveTo>
                <a:lnTo>
                  <a:pt x="120" y="36"/>
                </a:lnTo>
                <a:lnTo>
                  <a:pt x="108" y="11"/>
                </a:lnTo>
                <a:lnTo>
                  <a:pt x="96" y="0"/>
                </a:lnTo>
                <a:lnTo>
                  <a:pt x="83" y="0"/>
                </a:lnTo>
                <a:lnTo>
                  <a:pt x="72" y="0"/>
                </a:lnTo>
                <a:lnTo>
                  <a:pt x="60" y="0"/>
                </a:lnTo>
                <a:lnTo>
                  <a:pt x="47" y="0"/>
                </a:lnTo>
                <a:lnTo>
                  <a:pt x="36" y="0"/>
                </a:lnTo>
                <a:lnTo>
                  <a:pt x="23" y="0"/>
                </a:lnTo>
                <a:lnTo>
                  <a:pt x="12" y="0"/>
                </a:lnTo>
                <a:lnTo>
                  <a:pt x="0" y="11"/>
                </a:lnTo>
                <a:lnTo>
                  <a:pt x="0" y="24"/>
                </a:lnTo>
                <a:lnTo>
                  <a:pt x="12" y="24"/>
                </a:lnTo>
                <a:lnTo>
                  <a:pt x="36" y="36"/>
                </a:lnTo>
                <a:lnTo>
                  <a:pt x="47" y="47"/>
                </a:lnTo>
                <a:lnTo>
                  <a:pt x="60" y="47"/>
                </a:lnTo>
                <a:lnTo>
                  <a:pt x="72" y="47"/>
                </a:lnTo>
                <a:lnTo>
                  <a:pt x="83" y="47"/>
                </a:lnTo>
                <a:lnTo>
                  <a:pt x="96" y="47"/>
                </a:lnTo>
                <a:lnTo>
                  <a:pt x="96" y="36"/>
                </a:lnTo>
                <a:lnTo>
                  <a:pt x="108" y="36"/>
                </a:lnTo>
                <a:lnTo>
                  <a:pt x="120" y="36"/>
                </a:lnTo>
              </a:path>
            </a:pathLst>
          </a:custGeom>
          <a:solidFill>
            <a:srgbClr val="FFFFFF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48" name="Freeform 259"/>
          <p:cNvSpPr>
            <a:spLocks/>
          </p:cNvSpPr>
          <p:nvPr/>
        </p:nvSpPr>
        <p:spPr bwMode="auto">
          <a:xfrm>
            <a:off x="4173538" y="5565775"/>
            <a:ext cx="174625" cy="96838"/>
          </a:xfrm>
          <a:custGeom>
            <a:avLst/>
            <a:gdLst>
              <a:gd name="T0" fmla="*/ 109 w 110"/>
              <a:gd name="T1" fmla="*/ 35 h 61"/>
              <a:gd name="T2" fmla="*/ 109 w 110"/>
              <a:gd name="T3" fmla="*/ 35 h 61"/>
              <a:gd name="T4" fmla="*/ 96 w 110"/>
              <a:gd name="T5" fmla="*/ 24 h 61"/>
              <a:gd name="T6" fmla="*/ 84 w 110"/>
              <a:gd name="T7" fmla="*/ 24 h 61"/>
              <a:gd name="T8" fmla="*/ 73 w 110"/>
              <a:gd name="T9" fmla="*/ 24 h 61"/>
              <a:gd name="T10" fmla="*/ 73 w 110"/>
              <a:gd name="T11" fmla="*/ 11 h 61"/>
              <a:gd name="T12" fmla="*/ 60 w 110"/>
              <a:gd name="T13" fmla="*/ 11 h 61"/>
              <a:gd name="T14" fmla="*/ 60 w 110"/>
              <a:gd name="T15" fmla="*/ 11 h 61"/>
              <a:gd name="T16" fmla="*/ 60 w 110"/>
              <a:gd name="T17" fmla="*/ 0 h 61"/>
              <a:gd name="T18" fmla="*/ 60 w 110"/>
              <a:gd name="T19" fmla="*/ 0 h 61"/>
              <a:gd name="T20" fmla="*/ 48 w 110"/>
              <a:gd name="T21" fmla="*/ 0 h 61"/>
              <a:gd name="T22" fmla="*/ 36 w 110"/>
              <a:gd name="T23" fmla="*/ 0 h 61"/>
              <a:gd name="T24" fmla="*/ 36 w 110"/>
              <a:gd name="T25" fmla="*/ 11 h 61"/>
              <a:gd name="T26" fmla="*/ 24 w 110"/>
              <a:gd name="T27" fmla="*/ 11 h 61"/>
              <a:gd name="T28" fmla="*/ 13 w 110"/>
              <a:gd name="T29" fmla="*/ 24 h 61"/>
              <a:gd name="T30" fmla="*/ 13 w 110"/>
              <a:gd name="T31" fmla="*/ 24 h 61"/>
              <a:gd name="T32" fmla="*/ 13 w 110"/>
              <a:gd name="T33" fmla="*/ 24 h 61"/>
              <a:gd name="T34" fmla="*/ 13 w 110"/>
              <a:gd name="T35" fmla="*/ 24 h 61"/>
              <a:gd name="T36" fmla="*/ 0 w 110"/>
              <a:gd name="T37" fmla="*/ 24 h 61"/>
              <a:gd name="T38" fmla="*/ 0 w 110"/>
              <a:gd name="T39" fmla="*/ 24 h 61"/>
              <a:gd name="T40" fmla="*/ 0 w 110"/>
              <a:gd name="T41" fmla="*/ 24 h 61"/>
              <a:gd name="T42" fmla="*/ 0 w 110"/>
              <a:gd name="T43" fmla="*/ 35 h 61"/>
              <a:gd name="T44" fmla="*/ 0 w 110"/>
              <a:gd name="T45" fmla="*/ 35 h 61"/>
              <a:gd name="T46" fmla="*/ 0 w 110"/>
              <a:gd name="T47" fmla="*/ 35 h 61"/>
              <a:gd name="T48" fmla="*/ 0 w 110"/>
              <a:gd name="T49" fmla="*/ 35 h 61"/>
              <a:gd name="T50" fmla="*/ 13 w 110"/>
              <a:gd name="T51" fmla="*/ 48 h 61"/>
              <a:gd name="T52" fmla="*/ 13 w 110"/>
              <a:gd name="T53" fmla="*/ 48 h 61"/>
              <a:gd name="T54" fmla="*/ 13 w 110"/>
              <a:gd name="T55" fmla="*/ 48 h 61"/>
              <a:gd name="T56" fmla="*/ 24 w 110"/>
              <a:gd name="T57" fmla="*/ 60 h 61"/>
              <a:gd name="T58" fmla="*/ 36 w 110"/>
              <a:gd name="T59" fmla="*/ 60 h 61"/>
              <a:gd name="T60" fmla="*/ 48 w 110"/>
              <a:gd name="T61" fmla="*/ 60 h 61"/>
              <a:gd name="T62" fmla="*/ 48 w 110"/>
              <a:gd name="T63" fmla="*/ 60 h 61"/>
              <a:gd name="T64" fmla="*/ 60 w 110"/>
              <a:gd name="T65" fmla="*/ 60 h 61"/>
              <a:gd name="T66" fmla="*/ 60 w 110"/>
              <a:gd name="T67" fmla="*/ 60 h 61"/>
              <a:gd name="T68" fmla="*/ 73 w 110"/>
              <a:gd name="T69" fmla="*/ 48 h 61"/>
              <a:gd name="T70" fmla="*/ 84 w 110"/>
              <a:gd name="T71" fmla="*/ 48 h 61"/>
              <a:gd name="T72" fmla="*/ 96 w 110"/>
              <a:gd name="T73" fmla="*/ 35 h 61"/>
              <a:gd name="T74" fmla="*/ 109 w 110"/>
              <a:gd name="T75" fmla="*/ 35 h 61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10"/>
              <a:gd name="T115" fmla="*/ 0 h 61"/>
              <a:gd name="T116" fmla="*/ 110 w 110"/>
              <a:gd name="T117" fmla="*/ 61 h 61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10" h="61">
                <a:moveTo>
                  <a:pt x="109" y="35"/>
                </a:moveTo>
                <a:lnTo>
                  <a:pt x="109" y="35"/>
                </a:lnTo>
                <a:lnTo>
                  <a:pt x="96" y="24"/>
                </a:lnTo>
                <a:lnTo>
                  <a:pt x="84" y="24"/>
                </a:lnTo>
                <a:lnTo>
                  <a:pt x="73" y="24"/>
                </a:lnTo>
                <a:lnTo>
                  <a:pt x="73" y="11"/>
                </a:lnTo>
                <a:lnTo>
                  <a:pt x="60" y="11"/>
                </a:lnTo>
                <a:lnTo>
                  <a:pt x="60" y="0"/>
                </a:lnTo>
                <a:lnTo>
                  <a:pt x="48" y="0"/>
                </a:lnTo>
                <a:lnTo>
                  <a:pt x="36" y="0"/>
                </a:lnTo>
                <a:lnTo>
                  <a:pt x="36" y="11"/>
                </a:lnTo>
                <a:lnTo>
                  <a:pt x="24" y="11"/>
                </a:lnTo>
                <a:lnTo>
                  <a:pt x="13" y="24"/>
                </a:lnTo>
                <a:lnTo>
                  <a:pt x="0" y="24"/>
                </a:lnTo>
                <a:lnTo>
                  <a:pt x="0" y="35"/>
                </a:lnTo>
                <a:lnTo>
                  <a:pt x="13" y="48"/>
                </a:lnTo>
                <a:lnTo>
                  <a:pt x="24" y="60"/>
                </a:lnTo>
                <a:lnTo>
                  <a:pt x="36" y="60"/>
                </a:lnTo>
                <a:lnTo>
                  <a:pt x="48" y="60"/>
                </a:lnTo>
                <a:lnTo>
                  <a:pt x="60" y="60"/>
                </a:lnTo>
                <a:lnTo>
                  <a:pt x="73" y="48"/>
                </a:lnTo>
                <a:lnTo>
                  <a:pt x="84" y="48"/>
                </a:lnTo>
                <a:lnTo>
                  <a:pt x="96" y="35"/>
                </a:lnTo>
                <a:lnTo>
                  <a:pt x="109" y="35"/>
                </a:lnTo>
              </a:path>
            </a:pathLst>
          </a:custGeom>
          <a:solidFill>
            <a:srgbClr val="FFFFFF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49" name="Freeform 260"/>
          <p:cNvSpPr>
            <a:spLocks/>
          </p:cNvSpPr>
          <p:nvPr/>
        </p:nvSpPr>
        <p:spPr bwMode="auto">
          <a:xfrm>
            <a:off x="4479925" y="5603875"/>
            <a:ext cx="76200" cy="58738"/>
          </a:xfrm>
          <a:custGeom>
            <a:avLst/>
            <a:gdLst>
              <a:gd name="T0" fmla="*/ 36 w 48"/>
              <a:gd name="T1" fmla="*/ 0 h 37"/>
              <a:gd name="T2" fmla="*/ 36 w 48"/>
              <a:gd name="T3" fmla="*/ 0 h 37"/>
              <a:gd name="T4" fmla="*/ 36 w 48"/>
              <a:gd name="T5" fmla="*/ 0 h 37"/>
              <a:gd name="T6" fmla="*/ 47 w 48"/>
              <a:gd name="T7" fmla="*/ 0 h 37"/>
              <a:gd name="T8" fmla="*/ 47 w 48"/>
              <a:gd name="T9" fmla="*/ 11 h 37"/>
              <a:gd name="T10" fmla="*/ 47 w 48"/>
              <a:gd name="T11" fmla="*/ 24 h 37"/>
              <a:gd name="T12" fmla="*/ 47 w 48"/>
              <a:gd name="T13" fmla="*/ 24 h 37"/>
              <a:gd name="T14" fmla="*/ 36 w 48"/>
              <a:gd name="T15" fmla="*/ 24 h 37"/>
              <a:gd name="T16" fmla="*/ 36 w 48"/>
              <a:gd name="T17" fmla="*/ 36 h 37"/>
              <a:gd name="T18" fmla="*/ 36 w 48"/>
              <a:gd name="T19" fmla="*/ 36 h 37"/>
              <a:gd name="T20" fmla="*/ 36 w 48"/>
              <a:gd name="T21" fmla="*/ 36 h 37"/>
              <a:gd name="T22" fmla="*/ 24 w 48"/>
              <a:gd name="T23" fmla="*/ 36 h 37"/>
              <a:gd name="T24" fmla="*/ 24 w 48"/>
              <a:gd name="T25" fmla="*/ 36 h 37"/>
              <a:gd name="T26" fmla="*/ 11 w 48"/>
              <a:gd name="T27" fmla="*/ 36 h 37"/>
              <a:gd name="T28" fmla="*/ 11 w 48"/>
              <a:gd name="T29" fmla="*/ 36 h 37"/>
              <a:gd name="T30" fmla="*/ 11 w 48"/>
              <a:gd name="T31" fmla="*/ 36 h 37"/>
              <a:gd name="T32" fmla="*/ 11 w 48"/>
              <a:gd name="T33" fmla="*/ 36 h 37"/>
              <a:gd name="T34" fmla="*/ 0 w 48"/>
              <a:gd name="T35" fmla="*/ 24 h 37"/>
              <a:gd name="T36" fmla="*/ 0 w 48"/>
              <a:gd name="T37" fmla="*/ 24 h 37"/>
              <a:gd name="T38" fmla="*/ 0 w 48"/>
              <a:gd name="T39" fmla="*/ 11 h 37"/>
              <a:gd name="T40" fmla="*/ 0 w 48"/>
              <a:gd name="T41" fmla="*/ 11 h 37"/>
              <a:gd name="T42" fmla="*/ 0 w 48"/>
              <a:gd name="T43" fmla="*/ 0 h 37"/>
              <a:gd name="T44" fmla="*/ 0 w 48"/>
              <a:gd name="T45" fmla="*/ 0 h 37"/>
              <a:gd name="T46" fmla="*/ 0 w 48"/>
              <a:gd name="T47" fmla="*/ 0 h 37"/>
              <a:gd name="T48" fmla="*/ 0 w 48"/>
              <a:gd name="T49" fmla="*/ 0 h 37"/>
              <a:gd name="T50" fmla="*/ 11 w 48"/>
              <a:gd name="T51" fmla="*/ 0 h 37"/>
              <a:gd name="T52" fmla="*/ 11 w 48"/>
              <a:gd name="T53" fmla="*/ 0 h 37"/>
              <a:gd name="T54" fmla="*/ 11 w 48"/>
              <a:gd name="T55" fmla="*/ 0 h 37"/>
              <a:gd name="T56" fmla="*/ 11 w 48"/>
              <a:gd name="T57" fmla="*/ 0 h 37"/>
              <a:gd name="T58" fmla="*/ 11 w 48"/>
              <a:gd name="T59" fmla="*/ 0 h 37"/>
              <a:gd name="T60" fmla="*/ 11 w 48"/>
              <a:gd name="T61" fmla="*/ 0 h 37"/>
              <a:gd name="T62" fmla="*/ 24 w 48"/>
              <a:gd name="T63" fmla="*/ 0 h 37"/>
              <a:gd name="T64" fmla="*/ 36 w 48"/>
              <a:gd name="T65" fmla="*/ 0 h 3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48"/>
              <a:gd name="T100" fmla="*/ 0 h 37"/>
              <a:gd name="T101" fmla="*/ 48 w 48"/>
              <a:gd name="T102" fmla="*/ 37 h 3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48" h="37">
                <a:moveTo>
                  <a:pt x="36" y="0"/>
                </a:moveTo>
                <a:lnTo>
                  <a:pt x="36" y="0"/>
                </a:lnTo>
                <a:lnTo>
                  <a:pt x="47" y="0"/>
                </a:lnTo>
                <a:lnTo>
                  <a:pt x="47" y="11"/>
                </a:lnTo>
                <a:lnTo>
                  <a:pt x="47" y="24"/>
                </a:lnTo>
                <a:lnTo>
                  <a:pt x="36" y="24"/>
                </a:lnTo>
                <a:lnTo>
                  <a:pt x="36" y="36"/>
                </a:lnTo>
                <a:lnTo>
                  <a:pt x="24" y="36"/>
                </a:lnTo>
                <a:lnTo>
                  <a:pt x="11" y="36"/>
                </a:lnTo>
                <a:lnTo>
                  <a:pt x="0" y="24"/>
                </a:lnTo>
                <a:lnTo>
                  <a:pt x="0" y="11"/>
                </a:lnTo>
                <a:lnTo>
                  <a:pt x="0" y="0"/>
                </a:lnTo>
                <a:lnTo>
                  <a:pt x="11" y="0"/>
                </a:lnTo>
                <a:lnTo>
                  <a:pt x="24" y="0"/>
                </a:lnTo>
                <a:lnTo>
                  <a:pt x="36" y="0"/>
                </a:lnTo>
              </a:path>
            </a:pathLst>
          </a:custGeom>
          <a:solidFill>
            <a:srgbClr val="018FB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50" name="Freeform 261"/>
          <p:cNvSpPr>
            <a:spLocks/>
          </p:cNvSpPr>
          <p:nvPr/>
        </p:nvSpPr>
        <p:spPr bwMode="auto">
          <a:xfrm>
            <a:off x="4211638" y="5565775"/>
            <a:ext cx="79375" cy="96838"/>
          </a:xfrm>
          <a:custGeom>
            <a:avLst/>
            <a:gdLst>
              <a:gd name="T0" fmla="*/ 49 w 50"/>
              <a:gd name="T1" fmla="*/ 24 h 61"/>
              <a:gd name="T2" fmla="*/ 49 w 50"/>
              <a:gd name="T3" fmla="*/ 24 h 61"/>
              <a:gd name="T4" fmla="*/ 49 w 50"/>
              <a:gd name="T5" fmla="*/ 35 h 61"/>
              <a:gd name="T6" fmla="*/ 49 w 50"/>
              <a:gd name="T7" fmla="*/ 35 h 61"/>
              <a:gd name="T8" fmla="*/ 36 w 50"/>
              <a:gd name="T9" fmla="*/ 48 h 61"/>
              <a:gd name="T10" fmla="*/ 36 w 50"/>
              <a:gd name="T11" fmla="*/ 48 h 61"/>
              <a:gd name="T12" fmla="*/ 36 w 50"/>
              <a:gd name="T13" fmla="*/ 48 h 61"/>
              <a:gd name="T14" fmla="*/ 36 w 50"/>
              <a:gd name="T15" fmla="*/ 60 h 61"/>
              <a:gd name="T16" fmla="*/ 36 w 50"/>
              <a:gd name="T17" fmla="*/ 60 h 61"/>
              <a:gd name="T18" fmla="*/ 24 w 50"/>
              <a:gd name="T19" fmla="*/ 60 h 61"/>
              <a:gd name="T20" fmla="*/ 24 w 50"/>
              <a:gd name="T21" fmla="*/ 60 h 61"/>
              <a:gd name="T22" fmla="*/ 12 w 50"/>
              <a:gd name="T23" fmla="*/ 60 h 61"/>
              <a:gd name="T24" fmla="*/ 12 w 50"/>
              <a:gd name="T25" fmla="*/ 48 h 61"/>
              <a:gd name="T26" fmla="*/ 0 w 50"/>
              <a:gd name="T27" fmla="*/ 48 h 61"/>
              <a:gd name="T28" fmla="*/ 0 w 50"/>
              <a:gd name="T29" fmla="*/ 48 h 61"/>
              <a:gd name="T30" fmla="*/ 0 w 50"/>
              <a:gd name="T31" fmla="*/ 35 h 61"/>
              <a:gd name="T32" fmla="*/ 0 w 50"/>
              <a:gd name="T33" fmla="*/ 35 h 61"/>
              <a:gd name="T34" fmla="*/ 0 w 50"/>
              <a:gd name="T35" fmla="*/ 24 h 61"/>
              <a:gd name="T36" fmla="*/ 0 w 50"/>
              <a:gd name="T37" fmla="*/ 24 h 61"/>
              <a:gd name="T38" fmla="*/ 0 w 50"/>
              <a:gd name="T39" fmla="*/ 24 h 61"/>
              <a:gd name="T40" fmla="*/ 0 w 50"/>
              <a:gd name="T41" fmla="*/ 11 h 61"/>
              <a:gd name="T42" fmla="*/ 0 w 50"/>
              <a:gd name="T43" fmla="*/ 11 h 61"/>
              <a:gd name="T44" fmla="*/ 12 w 50"/>
              <a:gd name="T45" fmla="*/ 11 h 61"/>
              <a:gd name="T46" fmla="*/ 12 w 50"/>
              <a:gd name="T47" fmla="*/ 11 h 61"/>
              <a:gd name="T48" fmla="*/ 24 w 50"/>
              <a:gd name="T49" fmla="*/ 11 h 61"/>
              <a:gd name="T50" fmla="*/ 24 w 50"/>
              <a:gd name="T51" fmla="*/ 0 h 61"/>
              <a:gd name="T52" fmla="*/ 36 w 50"/>
              <a:gd name="T53" fmla="*/ 11 h 61"/>
              <a:gd name="T54" fmla="*/ 36 w 50"/>
              <a:gd name="T55" fmla="*/ 11 h 61"/>
              <a:gd name="T56" fmla="*/ 36 w 50"/>
              <a:gd name="T57" fmla="*/ 11 h 61"/>
              <a:gd name="T58" fmla="*/ 36 w 50"/>
              <a:gd name="T59" fmla="*/ 11 h 61"/>
              <a:gd name="T60" fmla="*/ 36 w 50"/>
              <a:gd name="T61" fmla="*/ 11 h 61"/>
              <a:gd name="T62" fmla="*/ 36 w 50"/>
              <a:gd name="T63" fmla="*/ 11 h 61"/>
              <a:gd name="T64" fmla="*/ 36 w 50"/>
              <a:gd name="T65" fmla="*/ 24 h 61"/>
              <a:gd name="T66" fmla="*/ 49 w 50"/>
              <a:gd name="T67" fmla="*/ 24 h 61"/>
              <a:gd name="T68" fmla="*/ 49 w 50"/>
              <a:gd name="T69" fmla="*/ 24 h 61"/>
              <a:gd name="T70" fmla="*/ 49 w 50"/>
              <a:gd name="T71" fmla="*/ 24 h 6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50"/>
              <a:gd name="T109" fmla="*/ 0 h 61"/>
              <a:gd name="T110" fmla="*/ 50 w 50"/>
              <a:gd name="T111" fmla="*/ 61 h 61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50" h="61">
                <a:moveTo>
                  <a:pt x="49" y="24"/>
                </a:moveTo>
                <a:lnTo>
                  <a:pt x="49" y="24"/>
                </a:lnTo>
                <a:lnTo>
                  <a:pt x="49" y="35"/>
                </a:lnTo>
                <a:lnTo>
                  <a:pt x="36" y="48"/>
                </a:lnTo>
                <a:lnTo>
                  <a:pt x="36" y="60"/>
                </a:lnTo>
                <a:lnTo>
                  <a:pt x="24" y="60"/>
                </a:lnTo>
                <a:lnTo>
                  <a:pt x="12" y="60"/>
                </a:lnTo>
                <a:lnTo>
                  <a:pt x="12" y="48"/>
                </a:lnTo>
                <a:lnTo>
                  <a:pt x="0" y="48"/>
                </a:lnTo>
                <a:lnTo>
                  <a:pt x="0" y="35"/>
                </a:lnTo>
                <a:lnTo>
                  <a:pt x="0" y="24"/>
                </a:lnTo>
                <a:lnTo>
                  <a:pt x="0" y="11"/>
                </a:lnTo>
                <a:lnTo>
                  <a:pt x="12" y="11"/>
                </a:lnTo>
                <a:lnTo>
                  <a:pt x="24" y="11"/>
                </a:lnTo>
                <a:lnTo>
                  <a:pt x="24" y="0"/>
                </a:lnTo>
                <a:lnTo>
                  <a:pt x="36" y="11"/>
                </a:lnTo>
                <a:lnTo>
                  <a:pt x="36" y="24"/>
                </a:lnTo>
                <a:lnTo>
                  <a:pt x="49" y="24"/>
                </a:lnTo>
              </a:path>
            </a:pathLst>
          </a:custGeom>
          <a:solidFill>
            <a:srgbClr val="018FB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51" name="Freeform 262"/>
          <p:cNvSpPr>
            <a:spLocks/>
          </p:cNvSpPr>
          <p:nvPr/>
        </p:nvSpPr>
        <p:spPr bwMode="auto">
          <a:xfrm>
            <a:off x="4497388" y="5603875"/>
            <a:ext cx="41275" cy="39688"/>
          </a:xfrm>
          <a:custGeom>
            <a:avLst/>
            <a:gdLst>
              <a:gd name="T0" fmla="*/ 25 w 26"/>
              <a:gd name="T1" fmla="*/ 11 h 25"/>
              <a:gd name="T2" fmla="*/ 25 w 26"/>
              <a:gd name="T3" fmla="*/ 11 h 25"/>
              <a:gd name="T4" fmla="*/ 13 w 26"/>
              <a:gd name="T5" fmla="*/ 24 h 25"/>
              <a:gd name="T6" fmla="*/ 13 w 26"/>
              <a:gd name="T7" fmla="*/ 24 h 25"/>
              <a:gd name="T8" fmla="*/ 13 w 26"/>
              <a:gd name="T9" fmla="*/ 24 h 25"/>
              <a:gd name="T10" fmla="*/ 13 w 26"/>
              <a:gd name="T11" fmla="*/ 24 h 25"/>
              <a:gd name="T12" fmla="*/ 0 w 26"/>
              <a:gd name="T13" fmla="*/ 24 h 25"/>
              <a:gd name="T14" fmla="*/ 0 w 26"/>
              <a:gd name="T15" fmla="*/ 24 h 25"/>
              <a:gd name="T16" fmla="*/ 0 w 26"/>
              <a:gd name="T17" fmla="*/ 24 h 25"/>
              <a:gd name="T18" fmla="*/ 0 w 26"/>
              <a:gd name="T19" fmla="*/ 24 h 25"/>
              <a:gd name="T20" fmla="*/ 0 w 26"/>
              <a:gd name="T21" fmla="*/ 24 h 25"/>
              <a:gd name="T22" fmla="*/ 0 w 26"/>
              <a:gd name="T23" fmla="*/ 11 h 25"/>
              <a:gd name="T24" fmla="*/ 0 w 26"/>
              <a:gd name="T25" fmla="*/ 11 h 25"/>
              <a:gd name="T26" fmla="*/ 0 w 26"/>
              <a:gd name="T27" fmla="*/ 0 h 25"/>
              <a:gd name="T28" fmla="*/ 0 w 26"/>
              <a:gd name="T29" fmla="*/ 0 h 25"/>
              <a:gd name="T30" fmla="*/ 0 w 26"/>
              <a:gd name="T31" fmla="*/ 0 h 25"/>
              <a:gd name="T32" fmla="*/ 0 w 26"/>
              <a:gd name="T33" fmla="*/ 0 h 25"/>
              <a:gd name="T34" fmla="*/ 0 w 26"/>
              <a:gd name="T35" fmla="*/ 0 h 25"/>
              <a:gd name="T36" fmla="*/ 13 w 26"/>
              <a:gd name="T37" fmla="*/ 0 h 25"/>
              <a:gd name="T38" fmla="*/ 13 w 26"/>
              <a:gd name="T39" fmla="*/ 0 h 25"/>
              <a:gd name="T40" fmla="*/ 13 w 26"/>
              <a:gd name="T41" fmla="*/ 0 h 25"/>
              <a:gd name="T42" fmla="*/ 13 w 26"/>
              <a:gd name="T43" fmla="*/ 11 h 25"/>
              <a:gd name="T44" fmla="*/ 25 w 26"/>
              <a:gd name="T45" fmla="*/ 11 h 25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26"/>
              <a:gd name="T70" fmla="*/ 0 h 25"/>
              <a:gd name="T71" fmla="*/ 26 w 26"/>
              <a:gd name="T72" fmla="*/ 25 h 25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26" h="25">
                <a:moveTo>
                  <a:pt x="25" y="11"/>
                </a:moveTo>
                <a:lnTo>
                  <a:pt x="25" y="11"/>
                </a:lnTo>
                <a:lnTo>
                  <a:pt x="13" y="24"/>
                </a:lnTo>
                <a:lnTo>
                  <a:pt x="0" y="24"/>
                </a:lnTo>
                <a:lnTo>
                  <a:pt x="0" y="11"/>
                </a:lnTo>
                <a:lnTo>
                  <a:pt x="0" y="0"/>
                </a:lnTo>
                <a:lnTo>
                  <a:pt x="13" y="0"/>
                </a:lnTo>
                <a:lnTo>
                  <a:pt x="13" y="11"/>
                </a:lnTo>
                <a:lnTo>
                  <a:pt x="25" y="11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52" name="Freeform 263"/>
          <p:cNvSpPr>
            <a:spLocks/>
          </p:cNvSpPr>
          <p:nvPr/>
        </p:nvSpPr>
        <p:spPr bwMode="auto">
          <a:xfrm>
            <a:off x="4230688" y="5605463"/>
            <a:ext cx="39687" cy="26987"/>
          </a:xfrm>
          <a:custGeom>
            <a:avLst/>
            <a:gdLst>
              <a:gd name="T0" fmla="*/ 24 w 25"/>
              <a:gd name="T1" fmla="*/ 0 h 17"/>
              <a:gd name="T2" fmla="*/ 24 w 25"/>
              <a:gd name="T3" fmla="*/ 0 h 17"/>
              <a:gd name="T4" fmla="*/ 24 w 25"/>
              <a:gd name="T5" fmla="*/ 0 h 17"/>
              <a:gd name="T6" fmla="*/ 24 w 25"/>
              <a:gd name="T7" fmla="*/ 16 h 17"/>
              <a:gd name="T8" fmla="*/ 24 w 25"/>
              <a:gd name="T9" fmla="*/ 16 h 17"/>
              <a:gd name="T10" fmla="*/ 12 w 25"/>
              <a:gd name="T11" fmla="*/ 16 h 17"/>
              <a:gd name="T12" fmla="*/ 12 w 25"/>
              <a:gd name="T13" fmla="*/ 16 h 17"/>
              <a:gd name="T14" fmla="*/ 12 w 25"/>
              <a:gd name="T15" fmla="*/ 16 h 17"/>
              <a:gd name="T16" fmla="*/ 0 w 25"/>
              <a:gd name="T17" fmla="*/ 0 h 17"/>
              <a:gd name="T18" fmla="*/ 0 w 25"/>
              <a:gd name="T19" fmla="*/ 0 h 17"/>
              <a:gd name="T20" fmla="*/ 0 w 25"/>
              <a:gd name="T21" fmla="*/ 0 h 17"/>
              <a:gd name="T22" fmla="*/ 0 w 25"/>
              <a:gd name="T23" fmla="*/ 0 h 17"/>
              <a:gd name="T24" fmla="*/ 12 w 25"/>
              <a:gd name="T25" fmla="*/ 0 h 17"/>
              <a:gd name="T26" fmla="*/ 12 w 25"/>
              <a:gd name="T27" fmla="*/ 0 h 17"/>
              <a:gd name="T28" fmla="*/ 12 w 25"/>
              <a:gd name="T29" fmla="*/ 0 h 17"/>
              <a:gd name="T30" fmla="*/ 12 w 25"/>
              <a:gd name="T31" fmla="*/ 0 h 17"/>
              <a:gd name="T32" fmla="*/ 24 w 25"/>
              <a:gd name="T33" fmla="*/ 0 h 17"/>
              <a:gd name="T34" fmla="*/ 24 w 25"/>
              <a:gd name="T35" fmla="*/ 0 h 17"/>
              <a:gd name="T36" fmla="*/ 24 w 25"/>
              <a:gd name="T37" fmla="*/ 0 h 17"/>
              <a:gd name="T38" fmla="*/ 24 w 25"/>
              <a:gd name="T39" fmla="*/ 0 h 1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25"/>
              <a:gd name="T61" fmla="*/ 0 h 17"/>
              <a:gd name="T62" fmla="*/ 25 w 25"/>
              <a:gd name="T63" fmla="*/ 17 h 17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25" h="17">
                <a:moveTo>
                  <a:pt x="24" y="0"/>
                </a:moveTo>
                <a:lnTo>
                  <a:pt x="24" y="0"/>
                </a:lnTo>
                <a:lnTo>
                  <a:pt x="24" y="16"/>
                </a:lnTo>
                <a:lnTo>
                  <a:pt x="12" y="16"/>
                </a:lnTo>
                <a:lnTo>
                  <a:pt x="0" y="0"/>
                </a:lnTo>
                <a:lnTo>
                  <a:pt x="12" y="0"/>
                </a:lnTo>
                <a:lnTo>
                  <a:pt x="24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53" name="Freeform 264"/>
          <p:cNvSpPr>
            <a:spLocks/>
          </p:cNvSpPr>
          <p:nvPr/>
        </p:nvSpPr>
        <p:spPr bwMode="auto">
          <a:xfrm>
            <a:off x="4511675" y="5605463"/>
            <a:ext cx="26988" cy="26987"/>
          </a:xfrm>
          <a:custGeom>
            <a:avLst/>
            <a:gdLst>
              <a:gd name="T0" fmla="*/ 16 w 17"/>
              <a:gd name="T1" fmla="*/ 0 h 17"/>
              <a:gd name="T2" fmla="*/ 16 w 17"/>
              <a:gd name="T3" fmla="*/ 0 h 17"/>
              <a:gd name="T4" fmla="*/ 16 w 17"/>
              <a:gd name="T5" fmla="*/ 0 h 17"/>
              <a:gd name="T6" fmla="*/ 16 w 17"/>
              <a:gd name="T7" fmla="*/ 16 h 17"/>
              <a:gd name="T8" fmla="*/ 16 w 17"/>
              <a:gd name="T9" fmla="*/ 16 h 17"/>
              <a:gd name="T10" fmla="*/ 0 w 17"/>
              <a:gd name="T11" fmla="*/ 16 h 17"/>
              <a:gd name="T12" fmla="*/ 0 w 17"/>
              <a:gd name="T13" fmla="*/ 16 h 17"/>
              <a:gd name="T14" fmla="*/ 0 w 17"/>
              <a:gd name="T15" fmla="*/ 16 h 17"/>
              <a:gd name="T16" fmla="*/ 0 w 17"/>
              <a:gd name="T17" fmla="*/ 16 h 17"/>
              <a:gd name="T18" fmla="*/ 0 w 17"/>
              <a:gd name="T19" fmla="*/ 16 h 17"/>
              <a:gd name="T20" fmla="*/ 0 w 17"/>
              <a:gd name="T21" fmla="*/ 0 h 17"/>
              <a:gd name="T22" fmla="*/ 0 w 17"/>
              <a:gd name="T23" fmla="*/ 0 h 17"/>
              <a:gd name="T24" fmla="*/ 16 w 17"/>
              <a:gd name="T25" fmla="*/ 0 h 1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7"/>
              <a:gd name="T40" fmla="*/ 0 h 17"/>
              <a:gd name="T41" fmla="*/ 17 w 17"/>
              <a:gd name="T42" fmla="*/ 17 h 17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7" h="17">
                <a:moveTo>
                  <a:pt x="16" y="0"/>
                </a:moveTo>
                <a:lnTo>
                  <a:pt x="16" y="0"/>
                </a:lnTo>
                <a:lnTo>
                  <a:pt x="16" y="16"/>
                </a:lnTo>
                <a:lnTo>
                  <a:pt x="0" y="16"/>
                </a:lnTo>
                <a:lnTo>
                  <a:pt x="0" y="0"/>
                </a:lnTo>
                <a:lnTo>
                  <a:pt x="16" y="0"/>
                </a:lnTo>
              </a:path>
            </a:pathLst>
          </a:custGeom>
          <a:solidFill>
            <a:srgbClr val="FFFFFF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54" name="Freeform 265"/>
          <p:cNvSpPr>
            <a:spLocks/>
          </p:cNvSpPr>
          <p:nvPr/>
        </p:nvSpPr>
        <p:spPr bwMode="auto">
          <a:xfrm>
            <a:off x="4243388" y="5603875"/>
            <a:ext cx="26987" cy="1588"/>
          </a:xfrm>
          <a:custGeom>
            <a:avLst/>
            <a:gdLst>
              <a:gd name="T0" fmla="*/ 16 w 17"/>
              <a:gd name="T1" fmla="*/ 0 h 1"/>
              <a:gd name="T2" fmla="*/ 16 w 17"/>
              <a:gd name="T3" fmla="*/ 0 h 1"/>
              <a:gd name="T4" fmla="*/ 16 w 17"/>
              <a:gd name="T5" fmla="*/ 0 h 1"/>
              <a:gd name="T6" fmla="*/ 16 w 17"/>
              <a:gd name="T7" fmla="*/ 0 h 1"/>
              <a:gd name="T8" fmla="*/ 16 w 17"/>
              <a:gd name="T9" fmla="*/ 0 h 1"/>
              <a:gd name="T10" fmla="*/ 16 w 17"/>
              <a:gd name="T11" fmla="*/ 0 h 1"/>
              <a:gd name="T12" fmla="*/ 16 w 17"/>
              <a:gd name="T13" fmla="*/ 0 h 1"/>
              <a:gd name="T14" fmla="*/ 0 w 17"/>
              <a:gd name="T15" fmla="*/ 0 h 1"/>
              <a:gd name="T16" fmla="*/ 16 w 17"/>
              <a:gd name="T17" fmla="*/ 0 h 1"/>
              <a:gd name="T18" fmla="*/ 16 w 17"/>
              <a:gd name="T19" fmla="*/ 0 h 1"/>
              <a:gd name="T20" fmla="*/ 16 w 17"/>
              <a:gd name="T21" fmla="*/ 0 h 1"/>
              <a:gd name="T22" fmla="*/ 16 w 17"/>
              <a:gd name="T23" fmla="*/ 0 h 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7"/>
              <a:gd name="T37" fmla="*/ 0 h 1"/>
              <a:gd name="T38" fmla="*/ 17 w 17"/>
              <a:gd name="T39" fmla="*/ 1 h 1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7" h="1">
                <a:moveTo>
                  <a:pt x="16" y="0"/>
                </a:moveTo>
                <a:lnTo>
                  <a:pt x="16" y="0"/>
                </a:lnTo>
                <a:lnTo>
                  <a:pt x="0" y="0"/>
                </a:lnTo>
                <a:lnTo>
                  <a:pt x="16" y="0"/>
                </a:lnTo>
              </a:path>
            </a:pathLst>
          </a:custGeom>
          <a:solidFill>
            <a:srgbClr val="FFFFFF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55" name="Freeform 266"/>
          <p:cNvSpPr>
            <a:spLocks/>
          </p:cNvSpPr>
          <p:nvPr/>
        </p:nvSpPr>
        <p:spPr bwMode="auto">
          <a:xfrm>
            <a:off x="3714750" y="5068888"/>
            <a:ext cx="1358900" cy="1604962"/>
          </a:xfrm>
          <a:custGeom>
            <a:avLst/>
            <a:gdLst>
              <a:gd name="T0" fmla="*/ 446 w 856"/>
              <a:gd name="T1" fmla="*/ 11 h 1011"/>
              <a:gd name="T2" fmla="*/ 493 w 856"/>
              <a:gd name="T3" fmla="*/ 11 h 1011"/>
              <a:gd name="T4" fmla="*/ 554 w 856"/>
              <a:gd name="T5" fmla="*/ 35 h 1011"/>
              <a:gd name="T6" fmla="*/ 638 w 856"/>
              <a:gd name="T7" fmla="*/ 95 h 1011"/>
              <a:gd name="T8" fmla="*/ 674 w 856"/>
              <a:gd name="T9" fmla="*/ 144 h 1011"/>
              <a:gd name="T10" fmla="*/ 674 w 856"/>
              <a:gd name="T11" fmla="*/ 217 h 1011"/>
              <a:gd name="T12" fmla="*/ 687 w 856"/>
              <a:gd name="T13" fmla="*/ 324 h 1011"/>
              <a:gd name="T14" fmla="*/ 698 w 856"/>
              <a:gd name="T15" fmla="*/ 373 h 1011"/>
              <a:gd name="T16" fmla="*/ 747 w 856"/>
              <a:gd name="T17" fmla="*/ 481 h 1011"/>
              <a:gd name="T18" fmla="*/ 782 w 856"/>
              <a:gd name="T19" fmla="*/ 577 h 1011"/>
              <a:gd name="T20" fmla="*/ 818 w 856"/>
              <a:gd name="T21" fmla="*/ 637 h 1011"/>
              <a:gd name="T22" fmla="*/ 855 w 856"/>
              <a:gd name="T23" fmla="*/ 770 h 1011"/>
              <a:gd name="T24" fmla="*/ 855 w 856"/>
              <a:gd name="T25" fmla="*/ 878 h 1011"/>
              <a:gd name="T26" fmla="*/ 831 w 856"/>
              <a:gd name="T27" fmla="*/ 926 h 1011"/>
              <a:gd name="T28" fmla="*/ 771 w 856"/>
              <a:gd name="T29" fmla="*/ 950 h 1011"/>
              <a:gd name="T30" fmla="*/ 722 w 856"/>
              <a:gd name="T31" fmla="*/ 939 h 1011"/>
              <a:gd name="T32" fmla="*/ 722 w 856"/>
              <a:gd name="T33" fmla="*/ 926 h 1011"/>
              <a:gd name="T34" fmla="*/ 651 w 856"/>
              <a:gd name="T35" fmla="*/ 926 h 1011"/>
              <a:gd name="T36" fmla="*/ 614 w 856"/>
              <a:gd name="T37" fmla="*/ 926 h 1011"/>
              <a:gd name="T38" fmla="*/ 566 w 856"/>
              <a:gd name="T39" fmla="*/ 939 h 1011"/>
              <a:gd name="T40" fmla="*/ 614 w 856"/>
              <a:gd name="T41" fmla="*/ 866 h 1011"/>
              <a:gd name="T42" fmla="*/ 638 w 856"/>
              <a:gd name="T43" fmla="*/ 757 h 1011"/>
              <a:gd name="T44" fmla="*/ 602 w 856"/>
              <a:gd name="T45" fmla="*/ 626 h 1011"/>
              <a:gd name="T46" fmla="*/ 566 w 856"/>
              <a:gd name="T47" fmla="*/ 553 h 1011"/>
              <a:gd name="T48" fmla="*/ 578 w 856"/>
              <a:gd name="T49" fmla="*/ 529 h 1011"/>
              <a:gd name="T50" fmla="*/ 614 w 856"/>
              <a:gd name="T51" fmla="*/ 481 h 1011"/>
              <a:gd name="T52" fmla="*/ 626 w 856"/>
              <a:gd name="T53" fmla="*/ 433 h 1011"/>
              <a:gd name="T54" fmla="*/ 614 w 856"/>
              <a:gd name="T55" fmla="*/ 384 h 1011"/>
              <a:gd name="T56" fmla="*/ 602 w 856"/>
              <a:gd name="T57" fmla="*/ 337 h 1011"/>
              <a:gd name="T58" fmla="*/ 626 w 856"/>
              <a:gd name="T59" fmla="*/ 277 h 1011"/>
              <a:gd name="T60" fmla="*/ 591 w 856"/>
              <a:gd name="T61" fmla="*/ 264 h 1011"/>
              <a:gd name="T62" fmla="*/ 542 w 856"/>
              <a:gd name="T63" fmla="*/ 253 h 1011"/>
              <a:gd name="T64" fmla="*/ 493 w 856"/>
              <a:gd name="T65" fmla="*/ 240 h 1011"/>
              <a:gd name="T66" fmla="*/ 398 w 856"/>
              <a:gd name="T67" fmla="*/ 240 h 1011"/>
              <a:gd name="T68" fmla="*/ 253 w 856"/>
              <a:gd name="T69" fmla="*/ 277 h 1011"/>
              <a:gd name="T70" fmla="*/ 180 w 856"/>
              <a:gd name="T71" fmla="*/ 288 h 1011"/>
              <a:gd name="T72" fmla="*/ 217 w 856"/>
              <a:gd name="T73" fmla="*/ 337 h 1011"/>
              <a:gd name="T74" fmla="*/ 205 w 856"/>
              <a:gd name="T75" fmla="*/ 397 h 1011"/>
              <a:gd name="T76" fmla="*/ 193 w 856"/>
              <a:gd name="T77" fmla="*/ 481 h 1011"/>
              <a:gd name="T78" fmla="*/ 253 w 856"/>
              <a:gd name="T79" fmla="*/ 553 h 1011"/>
              <a:gd name="T80" fmla="*/ 289 w 856"/>
              <a:gd name="T81" fmla="*/ 626 h 1011"/>
              <a:gd name="T82" fmla="*/ 289 w 856"/>
              <a:gd name="T83" fmla="*/ 757 h 1011"/>
              <a:gd name="T84" fmla="*/ 253 w 856"/>
              <a:gd name="T85" fmla="*/ 782 h 1011"/>
              <a:gd name="T86" fmla="*/ 253 w 856"/>
              <a:gd name="T87" fmla="*/ 830 h 1011"/>
              <a:gd name="T88" fmla="*/ 253 w 856"/>
              <a:gd name="T89" fmla="*/ 902 h 1011"/>
              <a:gd name="T90" fmla="*/ 253 w 856"/>
              <a:gd name="T91" fmla="*/ 950 h 1011"/>
              <a:gd name="T92" fmla="*/ 253 w 856"/>
              <a:gd name="T93" fmla="*/ 962 h 1011"/>
              <a:gd name="T94" fmla="*/ 253 w 856"/>
              <a:gd name="T95" fmla="*/ 975 h 1011"/>
              <a:gd name="T96" fmla="*/ 229 w 856"/>
              <a:gd name="T97" fmla="*/ 975 h 1011"/>
              <a:gd name="T98" fmla="*/ 229 w 856"/>
              <a:gd name="T99" fmla="*/ 999 h 1011"/>
              <a:gd name="T100" fmla="*/ 205 w 856"/>
              <a:gd name="T101" fmla="*/ 1010 h 1011"/>
              <a:gd name="T102" fmla="*/ 84 w 856"/>
              <a:gd name="T103" fmla="*/ 1010 h 1011"/>
              <a:gd name="T104" fmla="*/ 13 w 856"/>
              <a:gd name="T105" fmla="*/ 950 h 1011"/>
              <a:gd name="T106" fmla="*/ 0 w 856"/>
              <a:gd name="T107" fmla="*/ 854 h 1011"/>
              <a:gd name="T108" fmla="*/ 13 w 856"/>
              <a:gd name="T109" fmla="*/ 722 h 1011"/>
              <a:gd name="T110" fmla="*/ 84 w 856"/>
              <a:gd name="T111" fmla="*/ 566 h 1011"/>
              <a:gd name="T112" fmla="*/ 144 w 856"/>
              <a:gd name="T113" fmla="*/ 337 h 1011"/>
              <a:gd name="T114" fmla="*/ 120 w 856"/>
              <a:gd name="T115" fmla="*/ 217 h 1011"/>
              <a:gd name="T116" fmla="*/ 169 w 856"/>
              <a:gd name="T117" fmla="*/ 84 h 1011"/>
              <a:gd name="T118" fmla="*/ 265 w 856"/>
              <a:gd name="T119" fmla="*/ 24 h 1011"/>
              <a:gd name="T120" fmla="*/ 337 w 856"/>
              <a:gd name="T121" fmla="*/ 11 h 1011"/>
              <a:gd name="T122" fmla="*/ 422 w 856"/>
              <a:gd name="T123" fmla="*/ 24 h 101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856"/>
              <a:gd name="T187" fmla="*/ 0 h 1011"/>
              <a:gd name="T188" fmla="*/ 856 w 856"/>
              <a:gd name="T189" fmla="*/ 1011 h 101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856" h="1011">
                <a:moveTo>
                  <a:pt x="422" y="24"/>
                </a:moveTo>
                <a:lnTo>
                  <a:pt x="422" y="24"/>
                </a:lnTo>
                <a:lnTo>
                  <a:pt x="433" y="11"/>
                </a:lnTo>
                <a:lnTo>
                  <a:pt x="446" y="11"/>
                </a:lnTo>
                <a:lnTo>
                  <a:pt x="458" y="11"/>
                </a:lnTo>
                <a:lnTo>
                  <a:pt x="469" y="0"/>
                </a:lnTo>
                <a:lnTo>
                  <a:pt x="482" y="0"/>
                </a:lnTo>
                <a:lnTo>
                  <a:pt x="493" y="0"/>
                </a:lnTo>
                <a:lnTo>
                  <a:pt x="493" y="11"/>
                </a:lnTo>
                <a:lnTo>
                  <a:pt x="506" y="11"/>
                </a:lnTo>
                <a:lnTo>
                  <a:pt x="529" y="11"/>
                </a:lnTo>
                <a:lnTo>
                  <a:pt x="542" y="24"/>
                </a:lnTo>
                <a:lnTo>
                  <a:pt x="554" y="35"/>
                </a:lnTo>
                <a:lnTo>
                  <a:pt x="566" y="35"/>
                </a:lnTo>
                <a:lnTo>
                  <a:pt x="591" y="48"/>
                </a:lnTo>
                <a:lnTo>
                  <a:pt x="602" y="48"/>
                </a:lnTo>
                <a:lnTo>
                  <a:pt x="602" y="60"/>
                </a:lnTo>
                <a:lnTo>
                  <a:pt x="626" y="72"/>
                </a:lnTo>
                <a:lnTo>
                  <a:pt x="638" y="95"/>
                </a:lnTo>
                <a:lnTo>
                  <a:pt x="651" y="95"/>
                </a:lnTo>
                <a:lnTo>
                  <a:pt x="651" y="108"/>
                </a:lnTo>
                <a:lnTo>
                  <a:pt x="662" y="120"/>
                </a:lnTo>
                <a:lnTo>
                  <a:pt x="662" y="132"/>
                </a:lnTo>
                <a:lnTo>
                  <a:pt x="674" y="144"/>
                </a:lnTo>
                <a:lnTo>
                  <a:pt x="674" y="156"/>
                </a:lnTo>
                <a:lnTo>
                  <a:pt x="674" y="180"/>
                </a:lnTo>
                <a:lnTo>
                  <a:pt x="674" y="192"/>
                </a:lnTo>
                <a:lnTo>
                  <a:pt x="674" y="217"/>
                </a:lnTo>
                <a:lnTo>
                  <a:pt x="674" y="240"/>
                </a:lnTo>
                <a:lnTo>
                  <a:pt x="674" y="277"/>
                </a:lnTo>
                <a:lnTo>
                  <a:pt x="674" y="288"/>
                </a:lnTo>
                <a:lnTo>
                  <a:pt x="687" y="288"/>
                </a:lnTo>
                <a:lnTo>
                  <a:pt x="687" y="300"/>
                </a:lnTo>
                <a:lnTo>
                  <a:pt x="687" y="324"/>
                </a:lnTo>
                <a:lnTo>
                  <a:pt x="687" y="337"/>
                </a:lnTo>
                <a:lnTo>
                  <a:pt x="687" y="348"/>
                </a:lnTo>
                <a:lnTo>
                  <a:pt x="698" y="361"/>
                </a:lnTo>
                <a:lnTo>
                  <a:pt x="698" y="373"/>
                </a:lnTo>
                <a:lnTo>
                  <a:pt x="711" y="384"/>
                </a:lnTo>
                <a:lnTo>
                  <a:pt x="722" y="409"/>
                </a:lnTo>
                <a:lnTo>
                  <a:pt x="735" y="433"/>
                </a:lnTo>
                <a:lnTo>
                  <a:pt x="735" y="444"/>
                </a:lnTo>
                <a:lnTo>
                  <a:pt x="747" y="469"/>
                </a:lnTo>
                <a:lnTo>
                  <a:pt x="747" y="481"/>
                </a:lnTo>
                <a:lnTo>
                  <a:pt x="758" y="529"/>
                </a:lnTo>
                <a:lnTo>
                  <a:pt x="771" y="541"/>
                </a:lnTo>
                <a:lnTo>
                  <a:pt x="782" y="566"/>
                </a:lnTo>
                <a:lnTo>
                  <a:pt x="782" y="577"/>
                </a:lnTo>
                <a:lnTo>
                  <a:pt x="795" y="601"/>
                </a:lnTo>
                <a:lnTo>
                  <a:pt x="807" y="613"/>
                </a:lnTo>
                <a:lnTo>
                  <a:pt x="818" y="626"/>
                </a:lnTo>
                <a:lnTo>
                  <a:pt x="818" y="637"/>
                </a:lnTo>
                <a:lnTo>
                  <a:pt x="831" y="637"/>
                </a:lnTo>
                <a:lnTo>
                  <a:pt x="831" y="673"/>
                </a:lnTo>
                <a:lnTo>
                  <a:pt x="831" y="686"/>
                </a:lnTo>
                <a:lnTo>
                  <a:pt x="831" y="722"/>
                </a:lnTo>
                <a:lnTo>
                  <a:pt x="843" y="733"/>
                </a:lnTo>
                <a:lnTo>
                  <a:pt x="855" y="770"/>
                </a:lnTo>
                <a:lnTo>
                  <a:pt x="855" y="782"/>
                </a:lnTo>
                <a:lnTo>
                  <a:pt x="855" y="817"/>
                </a:lnTo>
                <a:lnTo>
                  <a:pt x="855" y="842"/>
                </a:lnTo>
                <a:lnTo>
                  <a:pt x="855" y="854"/>
                </a:lnTo>
                <a:lnTo>
                  <a:pt x="855" y="866"/>
                </a:lnTo>
                <a:lnTo>
                  <a:pt x="855" y="878"/>
                </a:lnTo>
                <a:lnTo>
                  <a:pt x="855" y="890"/>
                </a:lnTo>
                <a:lnTo>
                  <a:pt x="843" y="902"/>
                </a:lnTo>
                <a:lnTo>
                  <a:pt x="843" y="914"/>
                </a:lnTo>
                <a:lnTo>
                  <a:pt x="831" y="914"/>
                </a:lnTo>
                <a:lnTo>
                  <a:pt x="831" y="926"/>
                </a:lnTo>
                <a:lnTo>
                  <a:pt x="818" y="939"/>
                </a:lnTo>
                <a:lnTo>
                  <a:pt x="807" y="939"/>
                </a:lnTo>
                <a:lnTo>
                  <a:pt x="795" y="950"/>
                </a:lnTo>
                <a:lnTo>
                  <a:pt x="782" y="950"/>
                </a:lnTo>
                <a:lnTo>
                  <a:pt x="771" y="950"/>
                </a:lnTo>
                <a:lnTo>
                  <a:pt x="758" y="950"/>
                </a:lnTo>
                <a:lnTo>
                  <a:pt x="735" y="950"/>
                </a:lnTo>
                <a:lnTo>
                  <a:pt x="711" y="950"/>
                </a:lnTo>
                <a:lnTo>
                  <a:pt x="722" y="939"/>
                </a:lnTo>
                <a:lnTo>
                  <a:pt x="735" y="926"/>
                </a:lnTo>
                <a:lnTo>
                  <a:pt x="735" y="914"/>
                </a:lnTo>
                <a:lnTo>
                  <a:pt x="722" y="926"/>
                </a:lnTo>
                <a:lnTo>
                  <a:pt x="698" y="926"/>
                </a:lnTo>
                <a:lnTo>
                  <a:pt x="687" y="926"/>
                </a:lnTo>
                <a:lnTo>
                  <a:pt x="674" y="926"/>
                </a:lnTo>
                <a:lnTo>
                  <a:pt x="662" y="926"/>
                </a:lnTo>
                <a:lnTo>
                  <a:pt x="651" y="926"/>
                </a:lnTo>
                <a:lnTo>
                  <a:pt x="638" y="914"/>
                </a:lnTo>
                <a:lnTo>
                  <a:pt x="626" y="914"/>
                </a:lnTo>
                <a:lnTo>
                  <a:pt x="614" y="926"/>
                </a:lnTo>
                <a:lnTo>
                  <a:pt x="602" y="926"/>
                </a:lnTo>
                <a:lnTo>
                  <a:pt x="591" y="926"/>
                </a:lnTo>
                <a:lnTo>
                  <a:pt x="591" y="939"/>
                </a:lnTo>
                <a:lnTo>
                  <a:pt x="578" y="939"/>
                </a:lnTo>
                <a:lnTo>
                  <a:pt x="566" y="939"/>
                </a:lnTo>
                <a:lnTo>
                  <a:pt x="578" y="914"/>
                </a:lnTo>
                <a:lnTo>
                  <a:pt x="591" y="914"/>
                </a:lnTo>
                <a:lnTo>
                  <a:pt x="602" y="890"/>
                </a:lnTo>
                <a:lnTo>
                  <a:pt x="602" y="878"/>
                </a:lnTo>
                <a:lnTo>
                  <a:pt x="614" y="878"/>
                </a:lnTo>
                <a:lnTo>
                  <a:pt x="614" y="866"/>
                </a:lnTo>
                <a:lnTo>
                  <a:pt x="626" y="866"/>
                </a:lnTo>
                <a:lnTo>
                  <a:pt x="638" y="842"/>
                </a:lnTo>
                <a:lnTo>
                  <a:pt x="638" y="817"/>
                </a:lnTo>
                <a:lnTo>
                  <a:pt x="638" y="806"/>
                </a:lnTo>
                <a:lnTo>
                  <a:pt x="638" y="757"/>
                </a:lnTo>
                <a:lnTo>
                  <a:pt x="638" y="722"/>
                </a:lnTo>
                <a:lnTo>
                  <a:pt x="626" y="686"/>
                </a:lnTo>
                <a:lnTo>
                  <a:pt x="614" y="673"/>
                </a:lnTo>
                <a:lnTo>
                  <a:pt x="614" y="662"/>
                </a:lnTo>
                <a:lnTo>
                  <a:pt x="602" y="637"/>
                </a:lnTo>
                <a:lnTo>
                  <a:pt x="602" y="626"/>
                </a:lnTo>
                <a:lnTo>
                  <a:pt x="591" y="601"/>
                </a:lnTo>
                <a:lnTo>
                  <a:pt x="591" y="589"/>
                </a:lnTo>
                <a:lnTo>
                  <a:pt x="591" y="577"/>
                </a:lnTo>
                <a:lnTo>
                  <a:pt x="578" y="577"/>
                </a:lnTo>
                <a:lnTo>
                  <a:pt x="578" y="566"/>
                </a:lnTo>
                <a:lnTo>
                  <a:pt x="566" y="553"/>
                </a:lnTo>
                <a:lnTo>
                  <a:pt x="566" y="541"/>
                </a:lnTo>
                <a:lnTo>
                  <a:pt x="566" y="529"/>
                </a:lnTo>
                <a:lnTo>
                  <a:pt x="578" y="529"/>
                </a:lnTo>
                <a:lnTo>
                  <a:pt x="591" y="517"/>
                </a:lnTo>
                <a:lnTo>
                  <a:pt x="602" y="506"/>
                </a:lnTo>
                <a:lnTo>
                  <a:pt x="614" y="493"/>
                </a:lnTo>
                <a:lnTo>
                  <a:pt x="614" y="481"/>
                </a:lnTo>
                <a:lnTo>
                  <a:pt x="626" y="481"/>
                </a:lnTo>
                <a:lnTo>
                  <a:pt x="626" y="469"/>
                </a:lnTo>
                <a:lnTo>
                  <a:pt x="626" y="457"/>
                </a:lnTo>
                <a:lnTo>
                  <a:pt x="626" y="444"/>
                </a:lnTo>
                <a:lnTo>
                  <a:pt x="626" y="433"/>
                </a:lnTo>
                <a:lnTo>
                  <a:pt x="626" y="409"/>
                </a:lnTo>
                <a:lnTo>
                  <a:pt x="626" y="397"/>
                </a:lnTo>
                <a:lnTo>
                  <a:pt x="614" y="397"/>
                </a:lnTo>
                <a:lnTo>
                  <a:pt x="614" y="384"/>
                </a:lnTo>
                <a:lnTo>
                  <a:pt x="602" y="373"/>
                </a:lnTo>
                <a:lnTo>
                  <a:pt x="602" y="361"/>
                </a:lnTo>
                <a:lnTo>
                  <a:pt x="602" y="348"/>
                </a:lnTo>
                <a:lnTo>
                  <a:pt x="602" y="337"/>
                </a:lnTo>
                <a:lnTo>
                  <a:pt x="614" y="324"/>
                </a:lnTo>
                <a:lnTo>
                  <a:pt x="614" y="313"/>
                </a:lnTo>
                <a:lnTo>
                  <a:pt x="614" y="300"/>
                </a:lnTo>
                <a:lnTo>
                  <a:pt x="626" y="288"/>
                </a:lnTo>
                <a:lnTo>
                  <a:pt x="626" y="277"/>
                </a:lnTo>
                <a:lnTo>
                  <a:pt x="626" y="264"/>
                </a:lnTo>
                <a:lnTo>
                  <a:pt x="614" y="264"/>
                </a:lnTo>
                <a:lnTo>
                  <a:pt x="602" y="264"/>
                </a:lnTo>
                <a:lnTo>
                  <a:pt x="591" y="264"/>
                </a:lnTo>
                <a:lnTo>
                  <a:pt x="591" y="253"/>
                </a:lnTo>
                <a:lnTo>
                  <a:pt x="566" y="253"/>
                </a:lnTo>
                <a:lnTo>
                  <a:pt x="554" y="253"/>
                </a:lnTo>
                <a:lnTo>
                  <a:pt x="542" y="253"/>
                </a:lnTo>
                <a:lnTo>
                  <a:pt x="529" y="240"/>
                </a:lnTo>
                <a:lnTo>
                  <a:pt x="518" y="240"/>
                </a:lnTo>
                <a:lnTo>
                  <a:pt x="506" y="240"/>
                </a:lnTo>
                <a:lnTo>
                  <a:pt x="493" y="240"/>
                </a:lnTo>
                <a:lnTo>
                  <a:pt x="482" y="240"/>
                </a:lnTo>
                <a:lnTo>
                  <a:pt x="446" y="240"/>
                </a:lnTo>
                <a:lnTo>
                  <a:pt x="433" y="240"/>
                </a:lnTo>
                <a:lnTo>
                  <a:pt x="409" y="240"/>
                </a:lnTo>
                <a:lnTo>
                  <a:pt x="398" y="240"/>
                </a:lnTo>
                <a:lnTo>
                  <a:pt x="373" y="253"/>
                </a:lnTo>
                <a:lnTo>
                  <a:pt x="337" y="264"/>
                </a:lnTo>
                <a:lnTo>
                  <a:pt x="313" y="264"/>
                </a:lnTo>
                <a:lnTo>
                  <a:pt x="302" y="264"/>
                </a:lnTo>
                <a:lnTo>
                  <a:pt x="289" y="277"/>
                </a:lnTo>
                <a:lnTo>
                  <a:pt x="253" y="277"/>
                </a:lnTo>
                <a:lnTo>
                  <a:pt x="217" y="288"/>
                </a:lnTo>
                <a:lnTo>
                  <a:pt x="193" y="288"/>
                </a:lnTo>
                <a:lnTo>
                  <a:pt x="180" y="288"/>
                </a:lnTo>
                <a:lnTo>
                  <a:pt x="193" y="300"/>
                </a:lnTo>
                <a:lnTo>
                  <a:pt x="205" y="300"/>
                </a:lnTo>
                <a:lnTo>
                  <a:pt x="205" y="324"/>
                </a:lnTo>
                <a:lnTo>
                  <a:pt x="205" y="337"/>
                </a:lnTo>
                <a:lnTo>
                  <a:pt x="217" y="337"/>
                </a:lnTo>
                <a:lnTo>
                  <a:pt x="217" y="348"/>
                </a:lnTo>
                <a:lnTo>
                  <a:pt x="217" y="361"/>
                </a:lnTo>
                <a:lnTo>
                  <a:pt x="217" y="373"/>
                </a:lnTo>
                <a:lnTo>
                  <a:pt x="217" y="384"/>
                </a:lnTo>
                <a:lnTo>
                  <a:pt x="205" y="397"/>
                </a:lnTo>
                <a:lnTo>
                  <a:pt x="205" y="409"/>
                </a:lnTo>
                <a:lnTo>
                  <a:pt x="205" y="421"/>
                </a:lnTo>
                <a:lnTo>
                  <a:pt x="205" y="433"/>
                </a:lnTo>
                <a:lnTo>
                  <a:pt x="193" y="444"/>
                </a:lnTo>
                <a:lnTo>
                  <a:pt x="193" y="457"/>
                </a:lnTo>
                <a:lnTo>
                  <a:pt x="193" y="481"/>
                </a:lnTo>
                <a:lnTo>
                  <a:pt x="205" y="506"/>
                </a:lnTo>
                <a:lnTo>
                  <a:pt x="205" y="517"/>
                </a:lnTo>
                <a:lnTo>
                  <a:pt x="217" y="529"/>
                </a:lnTo>
                <a:lnTo>
                  <a:pt x="253" y="553"/>
                </a:lnTo>
                <a:lnTo>
                  <a:pt x="253" y="566"/>
                </a:lnTo>
                <a:lnTo>
                  <a:pt x="265" y="577"/>
                </a:lnTo>
                <a:lnTo>
                  <a:pt x="277" y="601"/>
                </a:lnTo>
                <a:lnTo>
                  <a:pt x="277" y="613"/>
                </a:lnTo>
                <a:lnTo>
                  <a:pt x="289" y="626"/>
                </a:lnTo>
                <a:lnTo>
                  <a:pt x="289" y="637"/>
                </a:lnTo>
                <a:lnTo>
                  <a:pt x="289" y="650"/>
                </a:lnTo>
                <a:lnTo>
                  <a:pt x="302" y="686"/>
                </a:lnTo>
                <a:lnTo>
                  <a:pt x="302" y="733"/>
                </a:lnTo>
                <a:lnTo>
                  <a:pt x="289" y="746"/>
                </a:lnTo>
                <a:lnTo>
                  <a:pt x="289" y="757"/>
                </a:lnTo>
                <a:lnTo>
                  <a:pt x="277" y="770"/>
                </a:lnTo>
                <a:lnTo>
                  <a:pt x="265" y="770"/>
                </a:lnTo>
                <a:lnTo>
                  <a:pt x="253" y="782"/>
                </a:lnTo>
                <a:lnTo>
                  <a:pt x="253" y="794"/>
                </a:lnTo>
                <a:lnTo>
                  <a:pt x="253" y="806"/>
                </a:lnTo>
                <a:lnTo>
                  <a:pt x="253" y="817"/>
                </a:lnTo>
                <a:lnTo>
                  <a:pt x="253" y="830"/>
                </a:lnTo>
                <a:lnTo>
                  <a:pt x="253" y="854"/>
                </a:lnTo>
                <a:lnTo>
                  <a:pt x="253" y="866"/>
                </a:lnTo>
                <a:lnTo>
                  <a:pt x="253" y="878"/>
                </a:lnTo>
                <a:lnTo>
                  <a:pt x="253" y="890"/>
                </a:lnTo>
                <a:lnTo>
                  <a:pt x="253" y="902"/>
                </a:lnTo>
                <a:lnTo>
                  <a:pt x="253" y="914"/>
                </a:lnTo>
                <a:lnTo>
                  <a:pt x="265" y="914"/>
                </a:lnTo>
                <a:lnTo>
                  <a:pt x="265" y="926"/>
                </a:lnTo>
                <a:lnTo>
                  <a:pt x="265" y="939"/>
                </a:lnTo>
                <a:lnTo>
                  <a:pt x="265" y="950"/>
                </a:lnTo>
                <a:lnTo>
                  <a:pt x="253" y="950"/>
                </a:lnTo>
                <a:lnTo>
                  <a:pt x="240" y="939"/>
                </a:lnTo>
                <a:lnTo>
                  <a:pt x="240" y="950"/>
                </a:lnTo>
                <a:lnTo>
                  <a:pt x="253" y="962"/>
                </a:lnTo>
                <a:lnTo>
                  <a:pt x="265" y="962"/>
                </a:lnTo>
                <a:lnTo>
                  <a:pt x="265" y="975"/>
                </a:lnTo>
                <a:lnTo>
                  <a:pt x="253" y="975"/>
                </a:lnTo>
                <a:lnTo>
                  <a:pt x="240" y="975"/>
                </a:lnTo>
                <a:lnTo>
                  <a:pt x="229" y="975"/>
                </a:lnTo>
                <a:lnTo>
                  <a:pt x="217" y="986"/>
                </a:lnTo>
                <a:lnTo>
                  <a:pt x="205" y="975"/>
                </a:lnTo>
                <a:lnTo>
                  <a:pt x="193" y="975"/>
                </a:lnTo>
                <a:lnTo>
                  <a:pt x="205" y="986"/>
                </a:lnTo>
                <a:lnTo>
                  <a:pt x="229" y="999"/>
                </a:lnTo>
                <a:lnTo>
                  <a:pt x="240" y="999"/>
                </a:lnTo>
                <a:lnTo>
                  <a:pt x="229" y="1010"/>
                </a:lnTo>
                <a:lnTo>
                  <a:pt x="217" y="1010"/>
                </a:lnTo>
                <a:lnTo>
                  <a:pt x="205" y="1010"/>
                </a:lnTo>
                <a:lnTo>
                  <a:pt x="193" y="1010"/>
                </a:lnTo>
                <a:lnTo>
                  <a:pt x="157" y="1010"/>
                </a:lnTo>
                <a:lnTo>
                  <a:pt x="133" y="1010"/>
                </a:lnTo>
                <a:lnTo>
                  <a:pt x="109" y="1010"/>
                </a:lnTo>
                <a:lnTo>
                  <a:pt x="96" y="1010"/>
                </a:lnTo>
                <a:lnTo>
                  <a:pt x="84" y="1010"/>
                </a:lnTo>
                <a:lnTo>
                  <a:pt x="60" y="1010"/>
                </a:lnTo>
                <a:lnTo>
                  <a:pt x="60" y="999"/>
                </a:lnTo>
                <a:lnTo>
                  <a:pt x="48" y="986"/>
                </a:lnTo>
                <a:lnTo>
                  <a:pt x="36" y="975"/>
                </a:lnTo>
                <a:lnTo>
                  <a:pt x="24" y="962"/>
                </a:lnTo>
                <a:lnTo>
                  <a:pt x="13" y="950"/>
                </a:lnTo>
                <a:lnTo>
                  <a:pt x="13" y="939"/>
                </a:lnTo>
                <a:lnTo>
                  <a:pt x="13" y="914"/>
                </a:lnTo>
                <a:lnTo>
                  <a:pt x="0" y="902"/>
                </a:lnTo>
                <a:lnTo>
                  <a:pt x="0" y="890"/>
                </a:lnTo>
                <a:lnTo>
                  <a:pt x="0" y="866"/>
                </a:lnTo>
                <a:lnTo>
                  <a:pt x="0" y="854"/>
                </a:lnTo>
                <a:lnTo>
                  <a:pt x="0" y="830"/>
                </a:lnTo>
                <a:lnTo>
                  <a:pt x="0" y="817"/>
                </a:lnTo>
                <a:lnTo>
                  <a:pt x="0" y="794"/>
                </a:lnTo>
                <a:lnTo>
                  <a:pt x="0" y="770"/>
                </a:lnTo>
                <a:lnTo>
                  <a:pt x="13" y="757"/>
                </a:lnTo>
                <a:lnTo>
                  <a:pt x="13" y="722"/>
                </a:lnTo>
                <a:lnTo>
                  <a:pt x="13" y="710"/>
                </a:lnTo>
                <a:lnTo>
                  <a:pt x="24" y="686"/>
                </a:lnTo>
                <a:lnTo>
                  <a:pt x="36" y="662"/>
                </a:lnTo>
                <a:lnTo>
                  <a:pt x="48" y="626"/>
                </a:lnTo>
                <a:lnTo>
                  <a:pt x="73" y="577"/>
                </a:lnTo>
                <a:lnTo>
                  <a:pt x="84" y="566"/>
                </a:lnTo>
                <a:lnTo>
                  <a:pt x="96" y="541"/>
                </a:lnTo>
                <a:lnTo>
                  <a:pt x="109" y="517"/>
                </a:lnTo>
                <a:lnTo>
                  <a:pt x="109" y="493"/>
                </a:lnTo>
                <a:lnTo>
                  <a:pt x="120" y="469"/>
                </a:lnTo>
                <a:lnTo>
                  <a:pt x="133" y="433"/>
                </a:lnTo>
                <a:lnTo>
                  <a:pt x="144" y="337"/>
                </a:lnTo>
                <a:lnTo>
                  <a:pt x="144" y="288"/>
                </a:lnTo>
                <a:lnTo>
                  <a:pt x="144" y="264"/>
                </a:lnTo>
                <a:lnTo>
                  <a:pt x="133" y="253"/>
                </a:lnTo>
                <a:lnTo>
                  <a:pt x="133" y="240"/>
                </a:lnTo>
                <a:lnTo>
                  <a:pt x="133" y="228"/>
                </a:lnTo>
                <a:lnTo>
                  <a:pt x="120" y="217"/>
                </a:lnTo>
                <a:lnTo>
                  <a:pt x="120" y="180"/>
                </a:lnTo>
                <a:lnTo>
                  <a:pt x="133" y="144"/>
                </a:lnTo>
                <a:lnTo>
                  <a:pt x="144" y="120"/>
                </a:lnTo>
                <a:lnTo>
                  <a:pt x="157" y="108"/>
                </a:lnTo>
                <a:lnTo>
                  <a:pt x="157" y="95"/>
                </a:lnTo>
                <a:lnTo>
                  <a:pt x="169" y="84"/>
                </a:lnTo>
                <a:lnTo>
                  <a:pt x="180" y="72"/>
                </a:lnTo>
                <a:lnTo>
                  <a:pt x="193" y="60"/>
                </a:lnTo>
                <a:lnTo>
                  <a:pt x="205" y="48"/>
                </a:lnTo>
                <a:lnTo>
                  <a:pt x="229" y="35"/>
                </a:lnTo>
                <a:lnTo>
                  <a:pt x="253" y="24"/>
                </a:lnTo>
                <a:lnTo>
                  <a:pt x="265" y="24"/>
                </a:lnTo>
                <a:lnTo>
                  <a:pt x="277" y="24"/>
                </a:lnTo>
                <a:lnTo>
                  <a:pt x="277" y="11"/>
                </a:lnTo>
                <a:lnTo>
                  <a:pt x="302" y="11"/>
                </a:lnTo>
                <a:lnTo>
                  <a:pt x="337" y="11"/>
                </a:lnTo>
                <a:lnTo>
                  <a:pt x="349" y="11"/>
                </a:lnTo>
                <a:lnTo>
                  <a:pt x="373" y="11"/>
                </a:lnTo>
                <a:lnTo>
                  <a:pt x="385" y="24"/>
                </a:lnTo>
                <a:lnTo>
                  <a:pt x="398" y="24"/>
                </a:lnTo>
                <a:lnTo>
                  <a:pt x="409" y="24"/>
                </a:lnTo>
                <a:lnTo>
                  <a:pt x="422" y="24"/>
                </a:lnTo>
              </a:path>
            </a:pathLst>
          </a:custGeom>
          <a:solidFill>
            <a:srgbClr val="FFAC19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56" name="Freeform 267"/>
          <p:cNvSpPr>
            <a:spLocks/>
          </p:cNvSpPr>
          <p:nvPr/>
        </p:nvSpPr>
        <p:spPr bwMode="auto">
          <a:xfrm>
            <a:off x="4422775" y="5086350"/>
            <a:ext cx="384175" cy="403225"/>
          </a:xfrm>
          <a:custGeom>
            <a:avLst/>
            <a:gdLst>
              <a:gd name="T0" fmla="*/ 0 w 242"/>
              <a:gd name="T1" fmla="*/ 13 h 254"/>
              <a:gd name="T2" fmla="*/ 23 w 242"/>
              <a:gd name="T3" fmla="*/ 0 h 254"/>
              <a:gd name="T4" fmla="*/ 47 w 242"/>
              <a:gd name="T5" fmla="*/ 0 h 254"/>
              <a:gd name="T6" fmla="*/ 60 w 242"/>
              <a:gd name="T7" fmla="*/ 0 h 254"/>
              <a:gd name="T8" fmla="*/ 96 w 242"/>
              <a:gd name="T9" fmla="*/ 13 h 254"/>
              <a:gd name="T10" fmla="*/ 96 w 242"/>
              <a:gd name="T11" fmla="*/ 13 h 254"/>
              <a:gd name="T12" fmla="*/ 120 w 242"/>
              <a:gd name="T13" fmla="*/ 24 h 254"/>
              <a:gd name="T14" fmla="*/ 145 w 242"/>
              <a:gd name="T15" fmla="*/ 37 h 254"/>
              <a:gd name="T16" fmla="*/ 156 w 242"/>
              <a:gd name="T17" fmla="*/ 49 h 254"/>
              <a:gd name="T18" fmla="*/ 180 w 242"/>
              <a:gd name="T19" fmla="*/ 73 h 254"/>
              <a:gd name="T20" fmla="*/ 192 w 242"/>
              <a:gd name="T21" fmla="*/ 97 h 254"/>
              <a:gd name="T22" fmla="*/ 205 w 242"/>
              <a:gd name="T23" fmla="*/ 121 h 254"/>
              <a:gd name="T24" fmla="*/ 216 w 242"/>
              <a:gd name="T25" fmla="*/ 133 h 254"/>
              <a:gd name="T26" fmla="*/ 216 w 242"/>
              <a:gd name="T27" fmla="*/ 145 h 254"/>
              <a:gd name="T28" fmla="*/ 216 w 242"/>
              <a:gd name="T29" fmla="*/ 181 h 254"/>
              <a:gd name="T30" fmla="*/ 216 w 242"/>
              <a:gd name="T31" fmla="*/ 206 h 254"/>
              <a:gd name="T32" fmla="*/ 205 w 242"/>
              <a:gd name="T33" fmla="*/ 217 h 254"/>
              <a:gd name="T34" fmla="*/ 205 w 242"/>
              <a:gd name="T35" fmla="*/ 229 h 254"/>
              <a:gd name="T36" fmla="*/ 192 w 242"/>
              <a:gd name="T37" fmla="*/ 229 h 254"/>
              <a:gd name="T38" fmla="*/ 180 w 242"/>
              <a:gd name="T39" fmla="*/ 242 h 254"/>
              <a:gd name="T40" fmla="*/ 168 w 242"/>
              <a:gd name="T41" fmla="*/ 253 h 254"/>
              <a:gd name="T42" fmla="*/ 168 w 242"/>
              <a:gd name="T43" fmla="*/ 253 h 254"/>
              <a:gd name="T44" fmla="*/ 168 w 242"/>
              <a:gd name="T45" fmla="*/ 253 h 254"/>
              <a:gd name="T46" fmla="*/ 192 w 242"/>
              <a:gd name="T47" fmla="*/ 242 h 254"/>
              <a:gd name="T48" fmla="*/ 205 w 242"/>
              <a:gd name="T49" fmla="*/ 229 h 254"/>
              <a:gd name="T50" fmla="*/ 216 w 242"/>
              <a:gd name="T51" fmla="*/ 229 h 254"/>
              <a:gd name="T52" fmla="*/ 228 w 242"/>
              <a:gd name="T53" fmla="*/ 217 h 254"/>
              <a:gd name="T54" fmla="*/ 228 w 242"/>
              <a:gd name="T55" fmla="*/ 193 h 254"/>
              <a:gd name="T56" fmla="*/ 241 w 242"/>
              <a:gd name="T57" fmla="*/ 181 h 254"/>
              <a:gd name="T58" fmla="*/ 241 w 242"/>
              <a:gd name="T59" fmla="*/ 157 h 254"/>
              <a:gd name="T60" fmla="*/ 241 w 242"/>
              <a:gd name="T61" fmla="*/ 133 h 254"/>
              <a:gd name="T62" fmla="*/ 228 w 242"/>
              <a:gd name="T63" fmla="*/ 121 h 254"/>
              <a:gd name="T64" fmla="*/ 216 w 242"/>
              <a:gd name="T65" fmla="*/ 109 h 254"/>
              <a:gd name="T66" fmla="*/ 216 w 242"/>
              <a:gd name="T67" fmla="*/ 84 h 254"/>
              <a:gd name="T68" fmla="*/ 192 w 242"/>
              <a:gd name="T69" fmla="*/ 73 h 254"/>
              <a:gd name="T70" fmla="*/ 192 w 242"/>
              <a:gd name="T71" fmla="*/ 61 h 254"/>
              <a:gd name="T72" fmla="*/ 168 w 242"/>
              <a:gd name="T73" fmla="*/ 37 h 254"/>
              <a:gd name="T74" fmla="*/ 145 w 242"/>
              <a:gd name="T75" fmla="*/ 37 h 254"/>
              <a:gd name="T76" fmla="*/ 145 w 242"/>
              <a:gd name="T77" fmla="*/ 24 h 254"/>
              <a:gd name="T78" fmla="*/ 120 w 242"/>
              <a:gd name="T79" fmla="*/ 13 h 254"/>
              <a:gd name="T80" fmla="*/ 96 w 242"/>
              <a:gd name="T81" fmla="*/ 0 h 254"/>
              <a:gd name="T82" fmla="*/ 72 w 242"/>
              <a:gd name="T83" fmla="*/ 0 h 254"/>
              <a:gd name="T84" fmla="*/ 47 w 242"/>
              <a:gd name="T85" fmla="*/ 0 h 254"/>
              <a:gd name="T86" fmla="*/ 23 w 242"/>
              <a:gd name="T87" fmla="*/ 0 h 254"/>
              <a:gd name="T88" fmla="*/ 0 w 242"/>
              <a:gd name="T89" fmla="*/ 0 h 254"/>
              <a:gd name="T90" fmla="*/ 0 w 242"/>
              <a:gd name="T91" fmla="*/ 0 h 254"/>
              <a:gd name="T92" fmla="*/ 0 w 242"/>
              <a:gd name="T93" fmla="*/ 13 h 25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42"/>
              <a:gd name="T142" fmla="*/ 0 h 254"/>
              <a:gd name="T143" fmla="*/ 242 w 242"/>
              <a:gd name="T144" fmla="*/ 254 h 25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42" h="254">
                <a:moveTo>
                  <a:pt x="0" y="13"/>
                </a:moveTo>
                <a:lnTo>
                  <a:pt x="0" y="13"/>
                </a:lnTo>
                <a:lnTo>
                  <a:pt x="12" y="0"/>
                </a:lnTo>
                <a:lnTo>
                  <a:pt x="23" y="0"/>
                </a:lnTo>
                <a:lnTo>
                  <a:pt x="36" y="0"/>
                </a:lnTo>
                <a:lnTo>
                  <a:pt x="47" y="0"/>
                </a:lnTo>
                <a:lnTo>
                  <a:pt x="60" y="0"/>
                </a:lnTo>
                <a:lnTo>
                  <a:pt x="83" y="0"/>
                </a:lnTo>
                <a:lnTo>
                  <a:pt x="96" y="13"/>
                </a:lnTo>
                <a:lnTo>
                  <a:pt x="108" y="24"/>
                </a:lnTo>
                <a:lnTo>
                  <a:pt x="120" y="24"/>
                </a:lnTo>
                <a:lnTo>
                  <a:pt x="132" y="24"/>
                </a:lnTo>
                <a:lnTo>
                  <a:pt x="145" y="37"/>
                </a:lnTo>
                <a:lnTo>
                  <a:pt x="156" y="49"/>
                </a:lnTo>
                <a:lnTo>
                  <a:pt x="168" y="61"/>
                </a:lnTo>
                <a:lnTo>
                  <a:pt x="180" y="73"/>
                </a:lnTo>
                <a:lnTo>
                  <a:pt x="192" y="84"/>
                </a:lnTo>
                <a:lnTo>
                  <a:pt x="192" y="97"/>
                </a:lnTo>
                <a:lnTo>
                  <a:pt x="205" y="109"/>
                </a:lnTo>
                <a:lnTo>
                  <a:pt x="205" y="121"/>
                </a:lnTo>
                <a:lnTo>
                  <a:pt x="205" y="133"/>
                </a:lnTo>
                <a:lnTo>
                  <a:pt x="216" y="133"/>
                </a:lnTo>
                <a:lnTo>
                  <a:pt x="216" y="145"/>
                </a:lnTo>
                <a:lnTo>
                  <a:pt x="216" y="169"/>
                </a:lnTo>
                <a:lnTo>
                  <a:pt x="216" y="181"/>
                </a:lnTo>
                <a:lnTo>
                  <a:pt x="216" y="206"/>
                </a:lnTo>
                <a:lnTo>
                  <a:pt x="205" y="217"/>
                </a:lnTo>
                <a:lnTo>
                  <a:pt x="205" y="229"/>
                </a:lnTo>
                <a:lnTo>
                  <a:pt x="192" y="229"/>
                </a:lnTo>
                <a:lnTo>
                  <a:pt x="192" y="242"/>
                </a:lnTo>
                <a:lnTo>
                  <a:pt x="180" y="242"/>
                </a:lnTo>
                <a:lnTo>
                  <a:pt x="168" y="253"/>
                </a:lnTo>
                <a:lnTo>
                  <a:pt x="192" y="242"/>
                </a:lnTo>
                <a:lnTo>
                  <a:pt x="192" y="229"/>
                </a:lnTo>
                <a:lnTo>
                  <a:pt x="205" y="229"/>
                </a:lnTo>
                <a:lnTo>
                  <a:pt x="216" y="229"/>
                </a:lnTo>
                <a:lnTo>
                  <a:pt x="216" y="217"/>
                </a:lnTo>
                <a:lnTo>
                  <a:pt x="228" y="217"/>
                </a:lnTo>
                <a:lnTo>
                  <a:pt x="228" y="206"/>
                </a:lnTo>
                <a:lnTo>
                  <a:pt x="228" y="193"/>
                </a:lnTo>
                <a:lnTo>
                  <a:pt x="241" y="181"/>
                </a:lnTo>
                <a:lnTo>
                  <a:pt x="241" y="169"/>
                </a:lnTo>
                <a:lnTo>
                  <a:pt x="241" y="157"/>
                </a:lnTo>
                <a:lnTo>
                  <a:pt x="241" y="145"/>
                </a:lnTo>
                <a:lnTo>
                  <a:pt x="241" y="133"/>
                </a:lnTo>
                <a:lnTo>
                  <a:pt x="228" y="133"/>
                </a:lnTo>
                <a:lnTo>
                  <a:pt x="228" y="121"/>
                </a:lnTo>
                <a:lnTo>
                  <a:pt x="228" y="109"/>
                </a:lnTo>
                <a:lnTo>
                  <a:pt x="216" y="109"/>
                </a:lnTo>
                <a:lnTo>
                  <a:pt x="216" y="97"/>
                </a:lnTo>
                <a:lnTo>
                  <a:pt x="216" y="84"/>
                </a:lnTo>
                <a:lnTo>
                  <a:pt x="205" y="84"/>
                </a:lnTo>
                <a:lnTo>
                  <a:pt x="192" y="73"/>
                </a:lnTo>
                <a:lnTo>
                  <a:pt x="192" y="61"/>
                </a:lnTo>
                <a:lnTo>
                  <a:pt x="192" y="49"/>
                </a:lnTo>
                <a:lnTo>
                  <a:pt x="168" y="37"/>
                </a:lnTo>
                <a:lnTo>
                  <a:pt x="156" y="37"/>
                </a:lnTo>
                <a:lnTo>
                  <a:pt x="145" y="37"/>
                </a:lnTo>
                <a:lnTo>
                  <a:pt x="145" y="24"/>
                </a:lnTo>
                <a:lnTo>
                  <a:pt x="120" y="13"/>
                </a:lnTo>
                <a:lnTo>
                  <a:pt x="108" y="13"/>
                </a:lnTo>
                <a:lnTo>
                  <a:pt x="96" y="0"/>
                </a:lnTo>
                <a:lnTo>
                  <a:pt x="83" y="0"/>
                </a:lnTo>
                <a:lnTo>
                  <a:pt x="72" y="0"/>
                </a:lnTo>
                <a:lnTo>
                  <a:pt x="60" y="0"/>
                </a:lnTo>
                <a:lnTo>
                  <a:pt x="47" y="0"/>
                </a:lnTo>
                <a:lnTo>
                  <a:pt x="36" y="0"/>
                </a:lnTo>
                <a:lnTo>
                  <a:pt x="23" y="0"/>
                </a:lnTo>
                <a:lnTo>
                  <a:pt x="12" y="0"/>
                </a:lnTo>
                <a:lnTo>
                  <a:pt x="0" y="0"/>
                </a:lnTo>
                <a:lnTo>
                  <a:pt x="0" y="1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57" name="Freeform 268"/>
          <p:cNvSpPr>
            <a:spLocks/>
          </p:cNvSpPr>
          <p:nvPr/>
        </p:nvSpPr>
        <p:spPr bwMode="auto">
          <a:xfrm>
            <a:off x="3905250" y="5086350"/>
            <a:ext cx="709613" cy="441325"/>
          </a:xfrm>
          <a:custGeom>
            <a:avLst/>
            <a:gdLst>
              <a:gd name="T0" fmla="*/ 434 w 447"/>
              <a:gd name="T1" fmla="*/ 242 h 278"/>
              <a:gd name="T2" fmla="*/ 422 w 447"/>
              <a:gd name="T3" fmla="*/ 229 h 278"/>
              <a:gd name="T4" fmla="*/ 373 w 447"/>
              <a:gd name="T5" fmla="*/ 229 h 278"/>
              <a:gd name="T6" fmla="*/ 326 w 447"/>
              <a:gd name="T7" fmla="*/ 217 h 278"/>
              <a:gd name="T8" fmla="*/ 289 w 447"/>
              <a:gd name="T9" fmla="*/ 229 h 278"/>
              <a:gd name="T10" fmla="*/ 265 w 447"/>
              <a:gd name="T11" fmla="*/ 229 h 278"/>
              <a:gd name="T12" fmla="*/ 229 w 447"/>
              <a:gd name="T13" fmla="*/ 229 h 278"/>
              <a:gd name="T14" fmla="*/ 193 w 447"/>
              <a:gd name="T15" fmla="*/ 242 h 278"/>
              <a:gd name="T16" fmla="*/ 169 w 447"/>
              <a:gd name="T17" fmla="*/ 242 h 278"/>
              <a:gd name="T18" fmla="*/ 145 w 447"/>
              <a:gd name="T19" fmla="*/ 253 h 278"/>
              <a:gd name="T20" fmla="*/ 109 w 447"/>
              <a:gd name="T21" fmla="*/ 266 h 278"/>
              <a:gd name="T22" fmla="*/ 85 w 447"/>
              <a:gd name="T23" fmla="*/ 266 h 278"/>
              <a:gd name="T24" fmla="*/ 60 w 447"/>
              <a:gd name="T25" fmla="*/ 253 h 278"/>
              <a:gd name="T26" fmla="*/ 37 w 447"/>
              <a:gd name="T27" fmla="*/ 229 h 278"/>
              <a:gd name="T28" fmla="*/ 24 w 447"/>
              <a:gd name="T29" fmla="*/ 193 h 278"/>
              <a:gd name="T30" fmla="*/ 24 w 447"/>
              <a:gd name="T31" fmla="*/ 145 h 278"/>
              <a:gd name="T32" fmla="*/ 37 w 447"/>
              <a:gd name="T33" fmla="*/ 97 h 278"/>
              <a:gd name="T34" fmla="*/ 85 w 447"/>
              <a:gd name="T35" fmla="*/ 49 h 278"/>
              <a:gd name="T36" fmla="*/ 133 w 447"/>
              <a:gd name="T37" fmla="*/ 24 h 278"/>
              <a:gd name="T38" fmla="*/ 157 w 447"/>
              <a:gd name="T39" fmla="*/ 13 h 278"/>
              <a:gd name="T40" fmla="*/ 193 w 447"/>
              <a:gd name="T41" fmla="*/ 13 h 278"/>
              <a:gd name="T42" fmla="*/ 229 w 447"/>
              <a:gd name="T43" fmla="*/ 24 h 278"/>
              <a:gd name="T44" fmla="*/ 229 w 447"/>
              <a:gd name="T45" fmla="*/ 24 h 278"/>
              <a:gd name="T46" fmla="*/ 193 w 447"/>
              <a:gd name="T47" fmla="*/ 13 h 278"/>
              <a:gd name="T48" fmla="*/ 157 w 447"/>
              <a:gd name="T49" fmla="*/ 0 h 278"/>
              <a:gd name="T50" fmla="*/ 120 w 447"/>
              <a:gd name="T51" fmla="*/ 13 h 278"/>
              <a:gd name="T52" fmla="*/ 85 w 447"/>
              <a:gd name="T53" fmla="*/ 37 h 278"/>
              <a:gd name="T54" fmla="*/ 37 w 447"/>
              <a:gd name="T55" fmla="*/ 73 h 278"/>
              <a:gd name="T56" fmla="*/ 24 w 447"/>
              <a:gd name="T57" fmla="*/ 84 h 278"/>
              <a:gd name="T58" fmla="*/ 0 w 447"/>
              <a:gd name="T59" fmla="*/ 157 h 278"/>
              <a:gd name="T60" fmla="*/ 13 w 447"/>
              <a:gd name="T61" fmla="*/ 206 h 278"/>
              <a:gd name="T62" fmla="*/ 24 w 447"/>
              <a:gd name="T63" fmla="*/ 229 h 278"/>
              <a:gd name="T64" fmla="*/ 37 w 447"/>
              <a:gd name="T65" fmla="*/ 266 h 278"/>
              <a:gd name="T66" fmla="*/ 73 w 447"/>
              <a:gd name="T67" fmla="*/ 277 h 278"/>
              <a:gd name="T68" fmla="*/ 109 w 447"/>
              <a:gd name="T69" fmla="*/ 277 h 278"/>
              <a:gd name="T70" fmla="*/ 145 w 447"/>
              <a:gd name="T71" fmla="*/ 277 h 278"/>
              <a:gd name="T72" fmla="*/ 182 w 447"/>
              <a:gd name="T73" fmla="*/ 266 h 278"/>
              <a:gd name="T74" fmla="*/ 193 w 447"/>
              <a:gd name="T75" fmla="*/ 266 h 278"/>
              <a:gd name="T76" fmla="*/ 229 w 447"/>
              <a:gd name="T77" fmla="*/ 242 h 278"/>
              <a:gd name="T78" fmla="*/ 265 w 447"/>
              <a:gd name="T79" fmla="*/ 242 h 278"/>
              <a:gd name="T80" fmla="*/ 289 w 447"/>
              <a:gd name="T81" fmla="*/ 229 h 278"/>
              <a:gd name="T82" fmla="*/ 349 w 447"/>
              <a:gd name="T83" fmla="*/ 229 h 278"/>
              <a:gd name="T84" fmla="*/ 386 w 447"/>
              <a:gd name="T85" fmla="*/ 229 h 278"/>
              <a:gd name="T86" fmla="*/ 422 w 447"/>
              <a:gd name="T87" fmla="*/ 242 h 278"/>
              <a:gd name="T88" fmla="*/ 446 w 447"/>
              <a:gd name="T89" fmla="*/ 242 h 278"/>
              <a:gd name="T90" fmla="*/ 446 w 447"/>
              <a:gd name="T91" fmla="*/ 253 h 278"/>
              <a:gd name="T92" fmla="*/ 446 w 447"/>
              <a:gd name="T93" fmla="*/ 253 h 27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447"/>
              <a:gd name="T142" fmla="*/ 0 h 278"/>
              <a:gd name="T143" fmla="*/ 447 w 447"/>
              <a:gd name="T144" fmla="*/ 278 h 278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447" h="278">
                <a:moveTo>
                  <a:pt x="446" y="242"/>
                </a:moveTo>
                <a:lnTo>
                  <a:pt x="446" y="242"/>
                </a:lnTo>
                <a:lnTo>
                  <a:pt x="434" y="242"/>
                </a:lnTo>
                <a:lnTo>
                  <a:pt x="434" y="229"/>
                </a:lnTo>
                <a:lnTo>
                  <a:pt x="422" y="229"/>
                </a:lnTo>
                <a:lnTo>
                  <a:pt x="398" y="229"/>
                </a:lnTo>
                <a:lnTo>
                  <a:pt x="386" y="229"/>
                </a:lnTo>
                <a:lnTo>
                  <a:pt x="373" y="229"/>
                </a:lnTo>
                <a:lnTo>
                  <a:pt x="338" y="229"/>
                </a:lnTo>
                <a:lnTo>
                  <a:pt x="326" y="217"/>
                </a:lnTo>
                <a:lnTo>
                  <a:pt x="313" y="229"/>
                </a:lnTo>
                <a:lnTo>
                  <a:pt x="302" y="229"/>
                </a:lnTo>
                <a:lnTo>
                  <a:pt x="289" y="229"/>
                </a:lnTo>
                <a:lnTo>
                  <a:pt x="278" y="229"/>
                </a:lnTo>
                <a:lnTo>
                  <a:pt x="265" y="229"/>
                </a:lnTo>
                <a:lnTo>
                  <a:pt x="253" y="229"/>
                </a:lnTo>
                <a:lnTo>
                  <a:pt x="242" y="229"/>
                </a:lnTo>
                <a:lnTo>
                  <a:pt x="229" y="229"/>
                </a:lnTo>
                <a:lnTo>
                  <a:pt x="217" y="229"/>
                </a:lnTo>
                <a:lnTo>
                  <a:pt x="193" y="242"/>
                </a:lnTo>
                <a:lnTo>
                  <a:pt x="182" y="242"/>
                </a:lnTo>
                <a:lnTo>
                  <a:pt x="169" y="242"/>
                </a:lnTo>
                <a:lnTo>
                  <a:pt x="157" y="242"/>
                </a:lnTo>
                <a:lnTo>
                  <a:pt x="157" y="253"/>
                </a:lnTo>
                <a:lnTo>
                  <a:pt x="145" y="253"/>
                </a:lnTo>
                <a:lnTo>
                  <a:pt x="133" y="253"/>
                </a:lnTo>
                <a:lnTo>
                  <a:pt x="120" y="266"/>
                </a:lnTo>
                <a:lnTo>
                  <a:pt x="109" y="266"/>
                </a:lnTo>
                <a:lnTo>
                  <a:pt x="85" y="266"/>
                </a:lnTo>
                <a:lnTo>
                  <a:pt x="73" y="266"/>
                </a:lnTo>
                <a:lnTo>
                  <a:pt x="73" y="253"/>
                </a:lnTo>
                <a:lnTo>
                  <a:pt x="60" y="253"/>
                </a:lnTo>
                <a:lnTo>
                  <a:pt x="49" y="242"/>
                </a:lnTo>
                <a:lnTo>
                  <a:pt x="37" y="229"/>
                </a:lnTo>
                <a:lnTo>
                  <a:pt x="37" y="217"/>
                </a:lnTo>
                <a:lnTo>
                  <a:pt x="24" y="193"/>
                </a:lnTo>
                <a:lnTo>
                  <a:pt x="24" y="181"/>
                </a:lnTo>
                <a:lnTo>
                  <a:pt x="24" y="157"/>
                </a:lnTo>
                <a:lnTo>
                  <a:pt x="24" y="145"/>
                </a:lnTo>
                <a:lnTo>
                  <a:pt x="24" y="133"/>
                </a:lnTo>
                <a:lnTo>
                  <a:pt x="37" y="109"/>
                </a:lnTo>
                <a:lnTo>
                  <a:pt x="37" y="97"/>
                </a:lnTo>
                <a:lnTo>
                  <a:pt x="49" y="84"/>
                </a:lnTo>
                <a:lnTo>
                  <a:pt x="73" y="61"/>
                </a:lnTo>
                <a:lnTo>
                  <a:pt x="85" y="49"/>
                </a:lnTo>
                <a:lnTo>
                  <a:pt x="97" y="37"/>
                </a:lnTo>
                <a:lnTo>
                  <a:pt x="120" y="37"/>
                </a:lnTo>
                <a:lnTo>
                  <a:pt x="133" y="24"/>
                </a:lnTo>
                <a:lnTo>
                  <a:pt x="145" y="24"/>
                </a:lnTo>
                <a:lnTo>
                  <a:pt x="157" y="13"/>
                </a:lnTo>
                <a:lnTo>
                  <a:pt x="169" y="13"/>
                </a:lnTo>
                <a:lnTo>
                  <a:pt x="182" y="13"/>
                </a:lnTo>
                <a:lnTo>
                  <a:pt x="193" y="13"/>
                </a:lnTo>
                <a:lnTo>
                  <a:pt x="205" y="24"/>
                </a:lnTo>
                <a:lnTo>
                  <a:pt x="229" y="24"/>
                </a:lnTo>
                <a:lnTo>
                  <a:pt x="229" y="13"/>
                </a:lnTo>
                <a:lnTo>
                  <a:pt x="217" y="13"/>
                </a:lnTo>
                <a:lnTo>
                  <a:pt x="193" y="13"/>
                </a:lnTo>
                <a:lnTo>
                  <a:pt x="182" y="0"/>
                </a:lnTo>
                <a:lnTo>
                  <a:pt x="169" y="0"/>
                </a:lnTo>
                <a:lnTo>
                  <a:pt x="157" y="0"/>
                </a:lnTo>
                <a:lnTo>
                  <a:pt x="133" y="0"/>
                </a:lnTo>
                <a:lnTo>
                  <a:pt x="133" y="13"/>
                </a:lnTo>
                <a:lnTo>
                  <a:pt x="120" y="13"/>
                </a:lnTo>
                <a:lnTo>
                  <a:pt x="109" y="24"/>
                </a:lnTo>
                <a:lnTo>
                  <a:pt x="85" y="24"/>
                </a:lnTo>
                <a:lnTo>
                  <a:pt x="85" y="37"/>
                </a:lnTo>
                <a:lnTo>
                  <a:pt x="73" y="37"/>
                </a:lnTo>
                <a:lnTo>
                  <a:pt x="49" y="49"/>
                </a:lnTo>
                <a:lnTo>
                  <a:pt x="37" y="73"/>
                </a:lnTo>
                <a:lnTo>
                  <a:pt x="24" y="84"/>
                </a:lnTo>
                <a:lnTo>
                  <a:pt x="24" y="97"/>
                </a:lnTo>
                <a:lnTo>
                  <a:pt x="13" y="133"/>
                </a:lnTo>
                <a:lnTo>
                  <a:pt x="0" y="157"/>
                </a:lnTo>
                <a:lnTo>
                  <a:pt x="0" y="181"/>
                </a:lnTo>
                <a:lnTo>
                  <a:pt x="13" y="193"/>
                </a:lnTo>
                <a:lnTo>
                  <a:pt x="13" y="206"/>
                </a:lnTo>
                <a:lnTo>
                  <a:pt x="13" y="217"/>
                </a:lnTo>
                <a:lnTo>
                  <a:pt x="24" y="229"/>
                </a:lnTo>
                <a:lnTo>
                  <a:pt x="37" y="242"/>
                </a:lnTo>
                <a:lnTo>
                  <a:pt x="37" y="253"/>
                </a:lnTo>
                <a:lnTo>
                  <a:pt x="37" y="266"/>
                </a:lnTo>
                <a:lnTo>
                  <a:pt x="49" y="266"/>
                </a:lnTo>
                <a:lnTo>
                  <a:pt x="60" y="277"/>
                </a:lnTo>
                <a:lnTo>
                  <a:pt x="73" y="277"/>
                </a:lnTo>
                <a:lnTo>
                  <a:pt x="85" y="277"/>
                </a:lnTo>
                <a:lnTo>
                  <a:pt x="109" y="277"/>
                </a:lnTo>
                <a:lnTo>
                  <a:pt x="120" y="277"/>
                </a:lnTo>
                <a:lnTo>
                  <a:pt x="133" y="277"/>
                </a:lnTo>
                <a:lnTo>
                  <a:pt x="145" y="277"/>
                </a:lnTo>
                <a:lnTo>
                  <a:pt x="157" y="266"/>
                </a:lnTo>
                <a:lnTo>
                  <a:pt x="169" y="266"/>
                </a:lnTo>
                <a:lnTo>
                  <a:pt x="182" y="266"/>
                </a:lnTo>
                <a:lnTo>
                  <a:pt x="193" y="266"/>
                </a:lnTo>
                <a:lnTo>
                  <a:pt x="217" y="253"/>
                </a:lnTo>
                <a:lnTo>
                  <a:pt x="229" y="253"/>
                </a:lnTo>
                <a:lnTo>
                  <a:pt x="229" y="242"/>
                </a:lnTo>
                <a:lnTo>
                  <a:pt x="242" y="242"/>
                </a:lnTo>
                <a:lnTo>
                  <a:pt x="253" y="242"/>
                </a:lnTo>
                <a:lnTo>
                  <a:pt x="265" y="242"/>
                </a:lnTo>
                <a:lnTo>
                  <a:pt x="278" y="242"/>
                </a:lnTo>
                <a:lnTo>
                  <a:pt x="289" y="229"/>
                </a:lnTo>
                <a:lnTo>
                  <a:pt x="326" y="229"/>
                </a:lnTo>
                <a:lnTo>
                  <a:pt x="338" y="229"/>
                </a:lnTo>
                <a:lnTo>
                  <a:pt x="349" y="229"/>
                </a:lnTo>
                <a:lnTo>
                  <a:pt x="373" y="229"/>
                </a:lnTo>
                <a:lnTo>
                  <a:pt x="386" y="229"/>
                </a:lnTo>
                <a:lnTo>
                  <a:pt x="398" y="229"/>
                </a:lnTo>
                <a:lnTo>
                  <a:pt x="409" y="229"/>
                </a:lnTo>
                <a:lnTo>
                  <a:pt x="422" y="242"/>
                </a:lnTo>
                <a:lnTo>
                  <a:pt x="434" y="242"/>
                </a:lnTo>
                <a:lnTo>
                  <a:pt x="446" y="242"/>
                </a:lnTo>
                <a:lnTo>
                  <a:pt x="446" y="253"/>
                </a:lnTo>
                <a:lnTo>
                  <a:pt x="446" y="24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58" name="Freeform 269"/>
          <p:cNvSpPr>
            <a:spLocks/>
          </p:cNvSpPr>
          <p:nvPr/>
        </p:nvSpPr>
        <p:spPr bwMode="auto">
          <a:xfrm>
            <a:off x="4268788" y="5526088"/>
            <a:ext cx="460375" cy="671512"/>
          </a:xfrm>
          <a:custGeom>
            <a:avLst/>
            <a:gdLst>
              <a:gd name="T0" fmla="*/ 277 w 290"/>
              <a:gd name="T1" fmla="*/ 0 h 423"/>
              <a:gd name="T2" fmla="*/ 265 w 290"/>
              <a:gd name="T3" fmla="*/ 12 h 423"/>
              <a:gd name="T4" fmla="*/ 265 w 290"/>
              <a:gd name="T5" fmla="*/ 36 h 423"/>
              <a:gd name="T6" fmla="*/ 253 w 290"/>
              <a:gd name="T7" fmla="*/ 49 h 423"/>
              <a:gd name="T8" fmla="*/ 253 w 290"/>
              <a:gd name="T9" fmla="*/ 85 h 423"/>
              <a:gd name="T10" fmla="*/ 253 w 290"/>
              <a:gd name="T11" fmla="*/ 96 h 423"/>
              <a:gd name="T12" fmla="*/ 265 w 290"/>
              <a:gd name="T13" fmla="*/ 133 h 423"/>
              <a:gd name="T14" fmla="*/ 265 w 290"/>
              <a:gd name="T15" fmla="*/ 169 h 423"/>
              <a:gd name="T16" fmla="*/ 253 w 290"/>
              <a:gd name="T17" fmla="*/ 193 h 423"/>
              <a:gd name="T18" fmla="*/ 242 w 290"/>
              <a:gd name="T19" fmla="*/ 205 h 423"/>
              <a:gd name="T20" fmla="*/ 242 w 290"/>
              <a:gd name="T21" fmla="*/ 218 h 423"/>
              <a:gd name="T22" fmla="*/ 205 w 290"/>
              <a:gd name="T23" fmla="*/ 241 h 423"/>
              <a:gd name="T24" fmla="*/ 193 w 290"/>
              <a:gd name="T25" fmla="*/ 253 h 423"/>
              <a:gd name="T26" fmla="*/ 169 w 290"/>
              <a:gd name="T27" fmla="*/ 265 h 423"/>
              <a:gd name="T28" fmla="*/ 144 w 290"/>
              <a:gd name="T29" fmla="*/ 289 h 423"/>
              <a:gd name="T30" fmla="*/ 144 w 290"/>
              <a:gd name="T31" fmla="*/ 301 h 423"/>
              <a:gd name="T32" fmla="*/ 120 w 290"/>
              <a:gd name="T33" fmla="*/ 338 h 423"/>
              <a:gd name="T34" fmla="*/ 109 w 290"/>
              <a:gd name="T35" fmla="*/ 349 h 423"/>
              <a:gd name="T36" fmla="*/ 97 w 290"/>
              <a:gd name="T37" fmla="*/ 385 h 423"/>
              <a:gd name="T38" fmla="*/ 97 w 290"/>
              <a:gd name="T39" fmla="*/ 398 h 423"/>
              <a:gd name="T40" fmla="*/ 73 w 290"/>
              <a:gd name="T41" fmla="*/ 409 h 423"/>
              <a:gd name="T42" fmla="*/ 49 w 290"/>
              <a:gd name="T43" fmla="*/ 409 h 423"/>
              <a:gd name="T44" fmla="*/ 24 w 290"/>
              <a:gd name="T45" fmla="*/ 409 h 423"/>
              <a:gd name="T46" fmla="*/ 0 w 290"/>
              <a:gd name="T47" fmla="*/ 409 h 423"/>
              <a:gd name="T48" fmla="*/ 0 w 290"/>
              <a:gd name="T49" fmla="*/ 409 h 423"/>
              <a:gd name="T50" fmla="*/ 13 w 290"/>
              <a:gd name="T51" fmla="*/ 409 h 423"/>
              <a:gd name="T52" fmla="*/ 49 w 290"/>
              <a:gd name="T53" fmla="*/ 422 h 423"/>
              <a:gd name="T54" fmla="*/ 60 w 290"/>
              <a:gd name="T55" fmla="*/ 422 h 423"/>
              <a:gd name="T56" fmla="*/ 73 w 290"/>
              <a:gd name="T57" fmla="*/ 422 h 423"/>
              <a:gd name="T58" fmla="*/ 97 w 290"/>
              <a:gd name="T59" fmla="*/ 422 h 423"/>
              <a:gd name="T60" fmla="*/ 97 w 290"/>
              <a:gd name="T61" fmla="*/ 422 h 423"/>
              <a:gd name="T62" fmla="*/ 109 w 290"/>
              <a:gd name="T63" fmla="*/ 409 h 423"/>
              <a:gd name="T64" fmla="*/ 120 w 290"/>
              <a:gd name="T65" fmla="*/ 398 h 423"/>
              <a:gd name="T66" fmla="*/ 133 w 290"/>
              <a:gd name="T67" fmla="*/ 385 h 423"/>
              <a:gd name="T68" fmla="*/ 144 w 290"/>
              <a:gd name="T69" fmla="*/ 349 h 423"/>
              <a:gd name="T70" fmla="*/ 144 w 290"/>
              <a:gd name="T71" fmla="*/ 313 h 423"/>
              <a:gd name="T72" fmla="*/ 169 w 290"/>
              <a:gd name="T73" fmla="*/ 289 h 423"/>
              <a:gd name="T74" fmla="*/ 169 w 290"/>
              <a:gd name="T75" fmla="*/ 289 h 423"/>
              <a:gd name="T76" fmla="*/ 193 w 290"/>
              <a:gd name="T77" fmla="*/ 278 h 423"/>
              <a:gd name="T78" fmla="*/ 229 w 290"/>
              <a:gd name="T79" fmla="*/ 241 h 423"/>
              <a:gd name="T80" fmla="*/ 242 w 290"/>
              <a:gd name="T81" fmla="*/ 229 h 423"/>
              <a:gd name="T82" fmla="*/ 253 w 290"/>
              <a:gd name="T83" fmla="*/ 218 h 423"/>
              <a:gd name="T84" fmla="*/ 265 w 290"/>
              <a:gd name="T85" fmla="*/ 193 h 423"/>
              <a:gd name="T86" fmla="*/ 277 w 290"/>
              <a:gd name="T87" fmla="*/ 193 h 423"/>
              <a:gd name="T88" fmla="*/ 289 w 290"/>
              <a:gd name="T89" fmla="*/ 156 h 423"/>
              <a:gd name="T90" fmla="*/ 277 w 290"/>
              <a:gd name="T91" fmla="*/ 133 h 423"/>
              <a:gd name="T92" fmla="*/ 265 w 290"/>
              <a:gd name="T93" fmla="*/ 85 h 423"/>
              <a:gd name="T94" fmla="*/ 265 w 290"/>
              <a:gd name="T95" fmla="*/ 49 h 423"/>
              <a:gd name="T96" fmla="*/ 265 w 290"/>
              <a:gd name="T97" fmla="*/ 36 h 423"/>
              <a:gd name="T98" fmla="*/ 265 w 290"/>
              <a:gd name="T99" fmla="*/ 12 h 423"/>
              <a:gd name="T100" fmla="*/ 277 w 290"/>
              <a:gd name="T101" fmla="*/ 0 h 423"/>
              <a:gd name="T102" fmla="*/ 277 w 290"/>
              <a:gd name="T103" fmla="*/ 0 h 423"/>
              <a:gd name="T104" fmla="*/ 277 w 290"/>
              <a:gd name="T105" fmla="*/ 0 h 423"/>
              <a:gd name="T106" fmla="*/ 277 w 290"/>
              <a:gd name="T107" fmla="*/ 0 h 42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290"/>
              <a:gd name="T163" fmla="*/ 0 h 423"/>
              <a:gd name="T164" fmla="*/ 290 w 290"/>
              <a:gd name="T165" fmla="*/ 423 h 42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290" h="423">
                <a:moveTo>
                  <a:pt x="277" y="0"/>
                </a:moveTo>
                <a:lnTo>
                  <a:pt x="277" y="0"/>
                </a:lnTo>
                <a:lnTo>
                  <a:pt x="265" y="0"/>
                </a:lnTo>
                <a:lnTo>
                  <a:pt x="265" y="12"/>
                </a:lnTo>
                <a:lnTo>
                  <a:pt x="265" y="25"/>
                </a:lnTo>
                <a:lnTo>
                  <a:pt x="265" y="36"/>
                </a:lnTo>
                <a:lnTo>
                  <a:pt x="253" y="36"/>
                </a:lnTo>
                <a:lnTo>
                  <a:pt x="253" y="49"/>
                </a:lnTo>
                <a:lnTo>
                  <a:pt x="253" y="60"/>
                </a:lnTo>
                <a:lnTo>
                  <a:pt x="253" y="85"/>
                </a:lnTo>
                <a:lnTo>
                  <a:pt x="253" y="96"/>
                </a:lnTo>
                <a:lnTo>
                  <a:pt x="265" y="109"/>
                </a:lnTo>
                <a:lnTo>
                  <a:pt x="265" y="133"/>
                </a:lnTo>
                <a:lnTo>
                  <a:pt x="277" y="156"/>
                </a:lnTo>
                <a:lnTo>
                  <a:pt x="265" y="169"/>
                </a:lnTo>
                <a:lnTo>
                  <a:pt x="265" y="181"/>
                </a:lnTo>
                <a:lnTo>
                  <a:pt x="253" y="193"/>
                </a:lnTo>
                <a:lnTo>
                  <a:pt x="242" y="205"/>
                </a:lnTo>
                <a:lnTo>
                  <a:pt x="242" y="218"/>
                </a:lnTo>
                <a:lnTo>
                  <a:pt x="229" y="229"/>
                </a:lnTo>
                <a:lnTo>
                  <a:pt x="205" y="241"/>
                </a:lnTo>
                <a:lnTo>
                  <a:pt x="193" y="241"/>
                </a:lnTo>
                <a:lnTo>
                  <a:pt x="193" y="253"/>
                </a:lnTo>
                <a:lnTo>
                  <a:pt x="180" y="265"/>
                </a:lnTo>
                <a:lnTo>
                  <a:pt x="169" y="265"/>
                </a:lnTo>
                <a:lnTo>
                  <a:pt x="157" y="278"/>
                </a:lnTo>
                <a:lnTo>
                  <a:pt x="144" y="289"/>
                </a:lnTo>
                <a:lnTo>
                  <a:pt x="144" y="301"/>
                </a:lnTo>
                <a:lnTo>
                  <a:pt x="133" y="313"/>
                </a:lnTo>
                <a:lnTo>
                  <a:pt x="120" y="338"/>
                </a:lnTo>
                <a:lnTo>
                  <a:pt x="109" y="349"/>
                </a:lnTo>
                <a:lnTo>
                  <a:pt x="109" y="362"/>
                </a:lnTo>
                <a:lnTo>
                  <a:pt x="97" y="385"/>
                </a:lnTo>
                <a:lnTo>
                  <a:pt x="97" y="398"/>
                </a:lnTo>
                <a:lnTo>
                  <a:pt x="84" y="398"/>
                </a:lnTo>
                <a:lnTo>
                  <a:pt x="73" y="409"/>
                </a:lnTo>
                <a:lnTo>
                  <a:pt x="60" y="409"/>
                </a:lnTo>
                <a:lnTo>
                  <a:pt x="49" y="409"/>
                </a:lnTo>
                <a:lnTo>
                  <a:pt x="36" y="409"/>
                </a:lnTo>
                <a:lnTo>
                  <a:pt x="24" y="409"/>
                </a:lnTo>
                <a:lnTo>
                  <a:pt x="0" y="409"/>
                </a:lnTo>
                <a:lnTo>
                  <a:pt x="13" y="409"/>
                </a:lnTo>
                <a:lnTo>
                  <a:pt x="24" y="422"/>
                </a:lnTo>
                <a:lnTo>
                  <a:pt x="49" y="422"/>
                </a:lnTo>
                <a:lnTo>
                  <a:pt x="60" y="422"/>
                </a:lnTo>
                <a:lnTo>
                  <a:pt x="73" y="422"/>
                </a:lnTo>
                <a:lnTo>
                  <a:pt x="84" y="422"/>
                </a:lnTo>
                <a:lnTo>
                  <a:pt x="97" y="422"/>
                </a:lnTo>
                <a:lnTo>
                  <a:pt x="109" y="422"/>
                </a:lnTo>
                <a:lnTo>
                  <a:pt x="109" y="409"/>
                </a:lnTo>
                <a:lnTo>
                  <a:pt x="120" y="398"/>
                </a:lnTo>
                <a:lnTo>
                  <a:pt x="133" y="385"/>
                </a:lnTo>
                <a:lnTo>
                  <a:pt x="133" y="374"/>
                </a:lnTo>
                <a:lnTo>
                  <a:pt x="144" y="349"/>
                </a:lnTo>
                <a:lnTo>
                  <a:pt x="144" y="338"/>
                </a:lnTo>
                <a:lnTo>
                  <a:pt x="144" y="313"/>
                </a:lnTo>
                <a:lnTo>
                  <a:pt x="157" y="301"/>
                </a:lnTo>
                <a:lnTo>
                  <a:pt x="169" y="289"/>
                </a:lnTo>
                <a:lnTo>
                  <a:pt x="180" y="289"/>
                </a:lnTo>
                <a:lnTo>
                  <a:pt x="193" y="278"/>
                </a:lnTo>
                <a:lnTo>
                  <a:pt x="205" y="253"/>
                </a:lnTo>
                <a:lnTo>
                  <a:pt x="229" y="241"/>
                </a:lnTo>
                <a:lnTo>
                  <a:pt x="242" y="241"/>
                </a:lnTo>
                <a:lnTo>
                  <a:pt x="242" y="229"/>
                </a:lnTo>
                <a:lnTo>
                  <a:pt x="253" y="218"/>
                </a:lnTo>
                <a:lnTo>
                  <a:pt x="265" y="205"/>
                </a:lnTo>
                <a:lnTo>
                  <a:pt x="265" y="193"/>
                </a:lnTo>
                <a:lnTo>
                  <a:pt x="277" y="193"/>
                </a:lnTo>
                <a:lnTo>
                  <a:pt x="277" y="169"/>
                </a:lnTo>
                <a:lnTo>
                  <a:pt x="289" y="156"/>
                </a:lnTo>
                <a:lnTo>
                  <a:pt x="289" y="145"/>
                </a:lnTo>
                <a:lnTo>
                  <a:pt x="277" y="133"/>
                </a:lnTo>
                <a:lnTo>
                  <a:pt x="277" y="96"/>
                </a:lnTo>
                <a:lnTo>
                  <a:pt x="265" y="85"/>
                </a:lnTo>
                <a:lnTo>
                  <a:pt x="265" y="60"/>
                </a:lnTo>
                <a:lnTo>
                  <a:pt x="265" y="49"/>
                </a:lnTo>
                <a:lnTo>
                  <a:pt x="265" y="36"/>
                </a:lnTo>
                <a:lnTo>
                  <a:pt x="265" y="25"/>
                </a:lnTo>
                <a:lnTo>
                  <a:pt x="265" y="12"/>
                </a:lnTo>
                <a:lnTo>
                  <a:pt x="277" y="12"/>
                </a:lnTo>
                <a:lnTo>
                  <a:pt x="277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59" name="Freeform 270"/>
          <p:cNvSpPr>
            <a:spLocks/>
          </p:cNvSpPr>
          <p:nvPr/>
        </p:nvSpPr>
        <p:spPr bwMode="auto">
          <a:xfrm>
            <a:off x="3983038" y="5565775"/>
            <a:ext cx="307975" cy="631825"/>
          </a:xfrm>
          <a:custGeom>
            <a:avLst/>
            <a:gdLst>
              <a:gd name="T0" fmla="*/ 24 w 194"/>
              <a:gd name="T1" fmla="*/ 0 h 398"/>
              <a:gd name="T2" fmla="*/ 36 w 194"/>
              <a:gd name="T3" fmla="*/ 24 h 398"/>
              <a:gd name="T4" fmla="*/ 36 w 194"/>
              <a:gd name="T5" fmla="*/ 48 h 398"/>
              <a:gd name="T6" fmla="*/ 36 w 194"/>
              <a:gd name="T7" fmla="*/ 84 h 398"/>
              <a:gd name="T8" fmla="*/ 24 w 194"/>
              <a:gd name="T9" fmla="*/ 120 h 398"/>
              <a:gd name="T10" fmla="*/ 11 w 194"/>
              <a:gd name="T11" fmla="*/ 131 h 398"/>
              <a:gd name="T12" fmla="*/ 0 w 194"/>
              <a:gd name="T13" fmla="*/ 168 h 398"/>
              <a:gd name="T14" fmla="*/ 11 w 194"/>
              <a:gd name="T15" fmla="*/ 180 h 398"/>
              <a:gd name="T16" fmla="*/ 24 w 194"/>
              <a:gd name="T17" fmla="*/ 204 h 398"/>
              <a:gd name="T18" fmla="*/ 36 w 194"/>
              <a:gd name="T19" fmla="*/ 216 h 398"/>
              <a:gd name="T20" fmla="*/ 48 w 194"/>
              <a:gd name="T21" fmla="*/ 216 h 398"/>
              <a:gd name="T22" fmla="*/ 84 w 194"/>
              <a:gd name="T23" fmla="*/ 240 h 398"/>
              <a:gd name="T24" fmla="*/ 108 w 194"/>
              <a:gd name="T25" fmla="*/ 264 h 398"/>
              <a:gd name="T26" fmla="*/ 120 w 194"/>
              <a:gd name="T27" fmla="*/ 288 h 398"/>
              <a:gd name="T28" fmla="*/ 133 w 194"/>
              <a:gd name="T29" fmla="*/ 313 h 398"/>
              <a:gd name="T30" fmla="*/ 133 w 194"/>
              <a:gd name="T31" fmla="*/ 337 h 398"/>
              <a:gd name="T32" fmla="*/ 133 w 194"/>
              <a:gd name="T33" fmla="*/ 360 h 398"/>
              <a:gd name="T34" fmla="*/ 144 w 194"/>
              <a:gd name="T35" fmla="*/ 360 h 398"/>
              <a:gd name="T36" fmla="*/ 156 w 194"/>
              <a:gd name="T37" fmla="*/ 373 h 398"/>
              <a:gd name="T38" fmla="*/ 180 w 194"/>
              <a:gd name="T39" fmla="*/ 384 h 398"/>
              <a:gd name="T40" fmla="*/ 180 w 194"/>
              <a:gd name="T41" fmla="*/ 397 h 398"/>
              <a:gd name="T42" fmla="*/ 193 w 194"/>
              <a:gd name="T43" fmla="*/ 397 h 398"/>
              <a:gd name="T44" fmla="*/ 193 w 194"/>
              <a:gd name="T45" fmla="*/ 397 h 398"/>
              <a:gd name="T46" fmla="*/ 193 w 194"/>
              <a:gd name="T47" fmla="*/ 384 h 398"/>
              <a:gd name="T48" fmla="*/ 180 w 194"/>
              <a:gd name="T49" fmla="*/ 384 h 398"/>
              <a:gd name="T50" fmla="*/ 180 w 194"/>
              <a:gd name="T51" fmla="*/ 373 h 398"/>
              <a:gd name="T52" fmla="*/ 168 w 194"/>
              <a:gd name="T53" fmla="*/ 360 h 398"/>
              <a:gd name="T54" fmla="*/ 156 w 194"/>
              <a:gd name="T55" fmla="*/ 349 h 398"/>
              <a:gd name="T56" fmla="*/ 144 w 194"/>
              <a:gd name="T57" fmla="*/ 324 h 398"/>
              <a:gd name="T58" fmla="*/ 133 w 194"/>
              <a:gd name="T59" fmla="*/ 313 h 398"/>
              <a:gd name="T60" fmla="*/ 133 w 194"/>
              <a:gd name="T61" fmla="*/ 264 h 398"/>
              <a:gd name="T62" fmla="*/ 108 w 194"/>
              <a:gd name="T63" fmla="*/ 253 h 398"/>
              <a:gd name="T64" fmla="*/ 71 w 194"/>
              <a:gd name="T65" fmla="*/ 216 h 398"/>
              <a:gd name="T66" fmla="*/ 60 w 194"/>
              <a:gd name="T67" fmla="*/ 216 h 398"/>
              <a:gd name="T68" fmla="*/ 48 w 194"/>
              <a:gd name="T69" fmla="*/ 204 h 398"/>
              <a:gd name="T70" fmla="*/ 36 w 194"/>
              <a:gd name="T71" fmla="*/ 193 h 398"/>
              <a:gd name="T72" fmla="*/ 36 w 194"/>
              <a:gd name="T73" fmla="*/ 180 h 398"/>
              <a:gd name="T74" fmla="*/ 36 w 194"/>
              <a:gd name="T75" fmla="*/ 168 h 398"/>
              <a:gd name="T76" fmla="*/ 24 w 194"/>
              <a:gd name="T77" fmla="*/ 156 h 398"/>
              <a:gd name="T78" fmla="*/ 36 w 194"/>
              <a:gd name="T79" fmla="*/ 131 h 398"/>
              <a:gd name="T80" fmla="*/ 36 w 194"/>
              <a:gd name="T81" fmla="*/ 108 h 398"/>
              <a:gd name="T82" fmla="*/ 36 w 194"/>
              <a:gd name="T83" fmla="*/ 84 h 398"/>
              <a:gd name="T84" fmla="*/ 48 w 194"/>
              <a:gd name="T85" fmla="*/ 71 h 398"/>
              <a:gd name="T86" fmla="*/ 48 w 194"/>
              <a:gd name="T87" fmla="*/ 60 h 398"/>
              <a:gd name="T88" fmla="*/ 48 w 194"/>
              <a:gd name="T89" fmla="*/ 35 h 398"/>
              <a:gd name="T90" fmla="*/ 36 w 194"/>
              <a:gd name="T91" fmla="*/ 24 h 398"/>
              <a:gd name="T92" fmla="*/ 36 w 194"/>
              <a:gd name="T93" fmla="*/ 11 h 398"/>
              <a:gd name="T94" fmla="*/ 24 w 194"/>
              <a:gd name="T95" fmla="*/ 0 h 398"/>
              <a:gd name="T96" fmla="*/ 24 w 194"/>
              <a:gd name="T97" fmla="*/ 0 h 39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94"/>
              <a:gd name="T148" fmla="*/ 0 h 398"/>
              <a:gd name="T149" fmla="*/ 194 w 194"/>
              <a:gd name="T150" fmla="*/ 398 h 398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94" h="398">
                <a:moveTo>
                  <a:pt x="24" y="0"/>
                </a:moveTo>
                <a:lnTo>
                  <a:pt x="24" y="0"/>
                </a:lnTo>
                <a:lnTo>
                  <a:pt x="36" y="11"/>
                </a:lnTo>
                <a:lnTo>
                  <a:pt x="36" y="24"/>
                </a:lnTo>
                <a:lnTo>
                  <a:pt x="36" y="35"/>
                </a:lnTo>
                <a:lnTo>
                  <a:pt x="36" y="48"/>
                </a:lnTo>
                <a:lnTo>
                  <a:pt x="36" y="71"/>
                </a:lnTo>
                <a:lnTo>
                  <a:pt x="36" y="84"/>
                </a:lnTo>
                <a:lnTo>
                  <a:pt x="36" y="96"/>
                </a:lnTo>
                <a:lnTo>
                  <a:pt x="24" y="120"/>
                </a:lnTo>
                <a:lnTo>
                  <a:pt x="11" y="131"/>
                </a:lnTo>
                <a:lnTo>
                  <a:pt x="11" y="156"/>
                </a:lnTo>
                <a:lnTo>
                  <a:pt x="0" y="168"/>
                </a:lnTo>
                <a:lnTo>
                  <a:pt x="11" y="180"/>
                </a:lnTo>
                <a:lnTo>
                  <a:pt x="24" y="193"/>
                </a:lnTo>
                <a:lnTo>
                  <a:pt x="24" y="204"/>
                </a:lnTo>
                <a:lnTo>
                  <a:pt x="36" y="204"/>
                </a:lnTo>
                <a:lnTo>
                  <a:pt x="36" y="216"/>
                </a:lnTo>
                <a:lnTo>
                  <a:pt x="48" y="216"/>
                </a:lnTo>
                <a:lnTo>
                  <a:pt x="60" y="228"/>
                </a:lnTo>
                <a:lnTo>
                  <a:pt x="84" y="240"/>
                </a:lnTo>
                <a:lnTo>
                  <a:pt x="96" y="264"/>
                </a:lnTo>
                <a:lnTo>
                  <a:pt x="108" y="264"/>
                </a:lnTo>
                <a:lnTo>
                  <a:pt x="120" y="276"/>
                </a:lnTo>
                <a:lnTo>
                  <a:pt x="120" y="288"/>
                </a:lnTo>
                <a:lnTo>
                  <a:pt x="120" y="300"/>
                </a:lnTo>
                <a:lnTo>
                  <a:pt x="133" y="313"/>
                </a:lnTo>
                <a:lnTo>
                  <a:pt x="133" y="324"/>
                </a:lnTo>
                <a:lnTo>
                  <a:pt x="133" y="337"/>
                </a:lnTo>
                <a:lnTo>
                  <a:pt x="133" y="349"/>
                </a:lnTo>
                <a:lnTo>
                  <a:pt x="133" y="360"/>
                </a:lnTo>
                <a:lnTo>
                  <a:pt x="144" y="360"/>
                </a:lnTo>
                <a:lnTo>
                  <a:pt x="156" y="373"/>
                </a:lnTo>
                <a:lnTo>
                  <a:pt x="168" y="384"/>
                </a:lnTo>
                <a:lnTo>
                  <a:pt x="180" y="384"/>
                </a:lnTo>
                <a:lnTo>
                  <a:pt x="180" y="397"/>
                </a:lnTo>
                <a:lnTo>
                  <a:pt x="193" y="397"/>
                </a:lnTo>
                <a:lnTo>
                  <a:pt x="193" y="384"/>
                </a:lnTo>
                <a:lnTo>
                  <a:pt x="180" y="384"/>
                </a:lnTo>
                <a:lnTo>
                  <a:pt x="180" y="373"/>
                </a:lnTo>
                <a:lnTo>
                  <a:pt x="168" y="360"/>
                </a:lnTo>
                <a:lnTo>
                  <a:pt x="156" y="349"/>
                </a:lnTo>
                <a:lnTo>
                  <a:pt x="144" y="337"/>
                </a:lnTo>
                <a:lnTo>
                  <a:pt x="144" y="324"/>
                </a:lnTo>
                <a:lnTo>
                  <a:pt x="144" y="313"/>
                </a:lnTo>
                <a:lnTo>
                  <a:pt x="133" y="313"/>
                </a:lnTo>
                <a:lnTo>
                  <a:pt x="133" y="288"/>
                </a:lnTo>
                <a:lnTo>
                  <a:pt x="133" y="264"/>
                </a:lnTo>
                <a:lnTo>
                  <a:pt x="120" y="264"/>
                </a:lnTo>
                <a:lnTo>
                  <a:pt x="108" y="253"/>
                </a:lnTo>
                <a:lnTo>
                  <a:pt x="96" y="228"/>
                </a:lnTo>
                <a:lnTo>
                  <a:pt x="71" y="216"/>
                </a:lnTo>
                <a:lnTo>
                  <a:pt x="60" y="216"/>
                </a:lnTo>
                <a:lnTo>
                  <a:pt x="48" y="216"/>
                </a:lnTo>
                <a:lnTo>
                  <a:pt x="48" y="204"/>
                </a:lnTo>
                <a:lnTo>
                  <a:pt x="36" y="204"/>
                </a:lnTo>
                <a:lnTo>
                  <a:pt x="36" y="193"/>
                </a:lnTo>
                <a:lnTo>
                  <a:pt x="36" y="180"/>
                </a:lnTo>
                <a:lnTo>
                  <a:pt x="36" y="168"/>
                </a:lnTo>
                <a:lnTo>
                  <a:pt x="24" y="168"/>
                </a:lnTo>
                <a:lnTo>
                  <a:pt x="24" y="156"/>
                </a:lnTo>
                <a:lnTo>
                  <a:pt x="36" y="131"/>
                </a:lnTo>
                <a:lnTo>
                  <a:pt x="36" y="120"/>
                </a:lnTo>
                <a:lnTo>
                  <a:pt x="36" y="108"/>
                </a:lnTo>
                <a:lnTo>
                  <a:pt x="36" y="96"/>
                </a:lnTo>
                <a:lnTo>
                  <a:pt x="36" y="84"/>
                </a:lnTo>
                <a:lnTo>
                  <a:pt x="48" y="71"/>
                </a:lnTo>
                <a:lnTo>
                  <a:pt x="48" y="60"/>
                </a:lnTo>
                <a:lnTo>
                  <a:pt x="48" y="48"/>
                </a:lnTo>
                <a:lnTo>
                  <a:pt x="48" y="35"/>
                </a:lnTo>
                <a:lnTo>
                  <a:pt x="48" y="24"/>
                </a:lnTo>
                <a:lnTo>
                  <a:pt x="36" y="24"/>
                </a:lnTo>
                <a:lnTo>
                  <a:pt x="36" y="11"/>
                </a:lnTo>
                <a:lnTo>
                  <a:pt x="24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60" name="Freeform 271"/>
          <p:cNvSpPr>
            <a:spLocks/>
          </p:cNvSpPr>
          <p:nvPr/>
        </p:nvSpPr>
        <p:spPr bwMode="auto">
          <a:xfrm>
            <a:off x="4402138" y="5526088"/>
            <a:ext cx="212725" cy="136525"/>
          </a:xfrm>
          <a:custGeom>
            <a:avLst/>
            <a:gdLst>
              <a:gd name="T0" fmla="*/ 133 w 134"/>
              <a:gd name="T1" fmla="*/ 85 h 86"/>
              <a:gd name="T2" fmla="*/ 133 w 134"/>
              <a:gd name="T3" fmla="*/ 73 h 86"/>
              <a:gd name="T4" fmla="*/ 121 w 134"/>
              <a:gd name="T5" fmla="*/ 60 h 86"/>
              <a:gd name="T6" fmla="*/ 109 w 134"/>
              <a:gd name="T7" fmla="*/ 49 h 86"/>
              <a:gd name="T8" fmla="*/ 96 w 134"/>
              <a:gd name="T9" fmla="*/ 49 h 86"/>
              <a:gd name="T10" fmla="*/ 85 w 134"/>
              <a:gd name="T11" fmla="*/ 49 h 86"/>
              <a:gd name="T12" fmla="*/ 60 w 134"/>
              <a:gd name="T13" fmla="*/ 36 h 86"/>
              <a:gd name="T14" fmla="*/ 60 w 134"/>
              <a:gd name="T15" fmla="*/ 36 h 86"/>
              <a:gd name="T16" fmla="*/ 36 w 134"/>
              <a:gd name="T17" fmla="*/ 49 h 86"/>
              <a:gd name="T18" fmla="*/ 36 w 134"/>
              <a:gd name="T19" fmla="*/ 49 h 86"/>
              <a:gd name="T20" fmla="*/ 13 w 134"/>
              <a:gd name="T21" fmla="*/ 49 h 86"/>
              <a:gd name="T22" fmla="*/ 13 w 134"/>
              <a:gd name="T23" fmla="*/ 49 h 86"/>
              <a:gd name="T24" fmla="*/ 13 w 134"/>
              <a:gd name="T25" fmla="*/ 60 h 86"/>
              <a:gd name="T26" fmla="*/ 0 w 134"/>
              <a:gd name="T27" fmla="*/ 60 h 86"/>
              <a:gd name="T28" fmla="*/ 0 w 134"/>
              <a:gd name="T29" fmla="*/ 60 h 86"/>
              <a:gd name="T30" fmla="*/ 13 w 134"/>
              <a:gd name="T31" fmla="*/ 73 h 86"/>
              <a:gd name="T32" fmla="*/ 13 w 134"/>
              <a:gd name="T33" fmla="*/ 60 h 86"/>
              <a:gd name="T34" fmla="*/ 13 w 134"/>
              <a:gd name="T35" fmla="*/ 60 h 86"/>
              <a:gd name="T36" fmla="*/ 13 w 134"/>
              <a:gd name="T37" fmla="*/ 49 h 86"/>
              <a:gd name="T38" fmla="*/ 49 w 134"/>
              <a:gd name="T39" fmla="*/ 25 h 86"/>
              <a:gd name="T40" fmla="*/ 60 w 134"/>
              <a:gd name="T41" fmla="*/ 25 h 86"/>
              <a:gd name="T42" fmla="*/ 73 w 134"/>
              <a:gd name="T43" fmla="*/ 12 h 86"/>
              <a:gd name="T44" fmla="*/ 85 w 134"/>
              <a:gd name="T45" fmla="*/ 12 h 86"/>
              <a:gd name="T46" fmla="*/ 96 w 134"/>
              <a:gd name="T47" fmla="*/ 12 h 86"/>
              <a:gd name="T48" fmla="*/ 109 w 134"/>
              <a:gd name="T49" fmla="*/ 25 h 86"/>
              <a:gd name="T50" fmla="*/ 109 w 134"/>
              <a:gd name="T51" fmla="*/ 36 h 86"/>
              <a:gd name="T52" fmla="*/ 121 w 134"/>
              <a:gd name="T53" fmla="*/ 49 h 86"/>
              <a:gd name="T54" fmla="*/ 121 w 134"/>
              <a:gd name="T55" fmla="*/ 60 h 86"/>
              <a:gd name="T56" fmla="*/ 133 w 134"/>
              <a:gd name="T57" fmla="*/ 60 h 86"/>
              <a:gd name="T58" fmla="*/ 133 w 134"/>
              <a:gd name="T59" fmla="*/ 60 h 86"/>
              <a:gd name="T60" fmla="*/ 133 w 134"/>
              <a:gd name="T61" fmla="*/ 60 h 86"/>
              <a:gd name="T62" fmla="*/ 133 w 134"/>
              <a:gd name="T63" fmla="*/ 49 h 86"/>
              <a:gd name="T64" fmla="*/ 121 w 134"/>
              <a:gd name="T65" fmla="*/ 36 h 86"/>
              <a:gd name="T66" fmla="*/ 109 w 134"/>
              <a:gd name="T67" fmla="*/ 12 h 86"/>
              <a:gd name="T68" fmla="*/ 96 w 134"/>
              <a:gd name="T69" fmla="*/ 12 h 86"/>
              <a:gd name="T70" fmla="*/ 73 w 134"/>
              <a:gd name="T71" fmla="*/ 0 h 86"/>
              <a:gd name="T72" fmla="*/ 60 w 134"/>
              <a:gd name="T73" fmla="*/ 0 h 86"/>
              <a:gd name="T74" fmla="*/ 60 w 134"/>
              <a:gd name="T75" fmla="*/ 12 h 86"/>
              <a:gd name="T76" fmla="*/ 36 w 134"/>
              <a:gd name="T77" fmla="*/ 12 h 86"/>
              <a:gd name="T78" fmla="*/ 25 w 134"/>
              <a:gd name="T79" fmla="*/ 36 h 86"/>
              <a:gd name="T80" fmla="*/ 13 w 134"/>
              <a:gd name="T81" fmla="*/ 49 h 86"/>
              <a:gd name="T82" fmla="*/ 13 w 134"/>
              <a:gd name="T83" fmla="*/ 49 h 86"/>
              <a:gd name="T84" fmla="*/ 0 w 134"/>
              <a:gd name="T85" fmla="*/ 60 h 86"/>
              <a:gd name="T86" fmla="*/ 0 w 134"/>
              <a:gd name="T87" fmla="*/ 60 h 86"/>
              <a:gd name="T88" fmla="*/ 13 w 134"/>
              <a:gd name="T89" fmla="*/ 60 h 86"/>
              <a:gd name="T90" fmla="*/ 13 w 134"/>
              <a:gd name="T91" fmla="*/ 73 h 86"/>
              <a:gd name="T92" fmla="*/ 13 w 134"/>
              <a:gd name="T93" fmla="*/ 60 h 86"/>
              <a:gd name="T94" fmla="*/ 13 w 134"/>
              <a:gd name="T95" fmla="*/ 60 h 86"/>
              <a:gd name="T96" fmla="*/ 36 w 134"/>
              <a:gd name="T97" fmla="*/ 49 h 86"/>
              <a:gd name="T98" fmla="*/ 49 w 134"/>
              <a:gd name="T99" fmla="*/ 49 h 86"/>
              <a:gd name="T100" fmla="*/ 60 w 134"/>
              <a:gd name="T101" fmla="*/ 49 h 86"/>
              <a:gd name="T102" fmla="*/ 60 w 134"/>
              <a:gd name="T103" fmla="*/ 49 h 86"/>
              <a:gd name="T104" fmla="*/ 85 w 134"/>
              <a:gd name="T105" fmla="*/ 49 h 86"/>
              <a:gd name="T106" fmla="*/ 109 w 134"/>
              <a:gd name="T107" fmla="*/ 49 h 86"/>
              <a:gd name="T108" fmla="*/ 109 w 134"/>
              <a:gd name="T109" fmla="*/ 60 h 86"/>
              <a:gd name="T110" fmla="*/ 121 w 134"/>
              <a:gd name="T111" fmla="*/ 73 h 86"/>
              <a:gd name="T112" fmla="*/ 133 w 134"/>
              <a:gd name="T113" fmla="*/ 85 h 86"/>
              <a:gd name="T114" fmla="*/ 133 w 134"/>
              <a:gd name="T115" fmla="*/ 85 h 86"/>
              <a:gd name="T116" fmla="*/ 133 w 134"/>
              <a:gd name="T117" fmla="*/ 85 h 8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34"/>
              <a:gd name="T178" fmla="*/ 0 h 86"/>
              <a:gd name="T179" fmla="*/ 134 w 134"/>
              <a:gd name="T180" fmla="*/ 86 h 8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34" h="86">
                <a:moveTo>
                  <a:pt x="133" y="85"/>
                </a:moveTo>
                <a:lnTo>
                  <a:pt x="133" y="85"/>
                </a:lnTo>
                <a:lnTo>
                  <a:pt x="133" y="73"/>
                </a:lnTo>
                <a:lnTo>
                  <a:pt x="121" y="60"/>
                </a:lnTo>
                <a:lnTo>
                  <a:pt x="109" y="49"/>
                </a:lnTo>
                <a:lnTo>
                  <a:pt x="96" y="49"/>
                </a:lnTo>
                <a:lnTo>
                  <a:pt x="85" y="49"/>
                </a:lnTo>
                <a:lnTo>
                  <a:pt x="73" y="36"/>
                </a:lnTo>
                <a:lnTo>
                  <a:pt x="60" y="36"/>
                </a:lnTo>
                <a:lnTo>
                  <a:pt x="49" y="36"/>
                </a:lnTo>
                <a:lnTo>
                  <a:pt x="36" y="49"/>
                </a:lnTo>
                <a:lnTo>
                  <a:pt x="25" y="49"/>
                </a:lnTo>
                <a:lnTo>
                  <a:pt x="13" y="49"/>
                </a:lnTo>
                <a:lnTo>
                  <a:pt x="13" y="60"/>
                </a:lnTo>
                <a:lnTo>
                  <a:pt x="0" y="60"/>
                </a:lnTo>
                <a:lnTo>
                  <a:pt x="13" y="60"/>
                </a:lnTo>
                <a:lnTo>
                  <a:pt x="13" y="73"/>
                </a:lnTo>
                <a:lnTo>
                  <a:pt x="13" y="60"/>
                </a:lnTo>
                <a:lnTo>
                  <a:pt x="13" y="49"/>
                </a:lnTo>
                <a:lnTo>
                  <a:pt x="25" y="49"/>
                </a:lnTo>
                <a:lnTo>
                  <a:pt x="49" y="25"/>
                </a:lnTo>
                <a:lnTo>
                  <a:pt x="60" y="25"/>
                </a:lnTo>
                <a:lnTo>
                  <a:pt x="60" y="12"/>
                </a:lnTo>
                <a:lnTo>
                  <a:pt x="73" y="12"/>
                </a:lnTo>
                <a:lnTo>
                  <a:pt x="85" y="12"/>
                </a:lnTo>
                <a:lnTo>
                  <a:pt x="96" y="12"/>
                </a:lnTo>
                <a:lnTo>
                  <a:pt x="96" y="25"/>
                </a:lnTo>
                <a:lnTo>
                  <a:pt x="109" y="25"/>
                </a:lnTo>
                <a:lnTo>
                  <a:pt x="109" y="36"/>
                </a:lnTo>
                <a:lnTo>
                  <a:pt x="121" y="49"/>
                </a:lnTo>
                <a:lnTo>
                  <a:pt x="121" y="60"/>
                </a:lnTo>
                <a:lnTo>
                  <a:pt x="133" y="60"/>
                </a:lnTo>
                <a:lnTo>
                  <a:pt x="133" y="49"/>
                </a:lnTo>
                <a:lnTo>
                  <a:pt x="121" y="49"/>
                </a:lnTo>
                <a:lnTo>
                  <a:pt x="121" y="36"/>
                </a:lnTo>
                <a:lnTo>
                  <a:pt x="109" y="25"/>
                </a:lnTo>
                <a:lnTo>
                  <a:pt x="109" y="12"/>
                </a:lnTo>
                <a:lnTo>
                  <a:pt x="96" y="12"/>
                </a:lnTo>
                <a:lnTo>
                  <a:pt x="85" y="0"/>
                </a:lnTo>
                <a:lnTo>
                  <a:pt x="73" y="0"/>
                </a:lnTo>
                <a:lnTo>
                  <a:pt x="60" y="0"/>
                </a:lnTo>
                <a:lnTo>
                  <a:pt x="60" y="12"/>
                </a:lnTo>
                <a:lnTo>
                  <a:pt x="49" y="12"/>
                </a:lnTo>
                <a:lnTo>
                  <a:pt x="36" y="12"/>
                </a:lnTo>
                <a:lnTo>
                  <a:pt x="25" y="25"/>
                </a:lnTo>
                <a:lnTo>
                  <a:pt x="25" y="36"/>
                </a:lnTo>
                <a:lnTo>
                  <a:pt x="13" y="49"/>
                </a:lnTo>
                <a:lnTo>
                  <a:pt x="0" y="60"/>
                </a:lnTo>
                <a:lnTo>
                  <a:pt x="13" y="60"/>
                </a:lnTo>
                <a:lnTo>
                  <a:pt x="13" y="73"/>
                </a:lnTo>
                <a:lnTo>
                  <a:pt x="13" y="60"/>
                </a:lnTo>
                <a:lnTo>
                  <a:pt x="25" y="49"/>
                </a:lnTo>
                <a:lnTo>
                  <a:pt x="36" y="49"/>
                </a:lnTo>
                <a:lnTo>
                  <a:pt x="49" y="49"/>
                </a:lnTo>
                <a:lnTo>
                  <a:pt x="60" y="49"/>
                </a:lnTo>
                <a:lnTo>
                  <a:pt x="73" y="49"/>
                </a:lnTo>
                <a:lnTo>
                  <a:pt x="85" y="49"/>
                </a:lnTo>
                <a:lnTo>
                  <a:pt x="96" y="49"/>
                </a:lnTo>
                <a:lnTo>
                  <a:pt x="109" y="49"/>
                </a:lnTo>
                <a:lnTo>
                  <a:pt x="109" y="60"/>
                </a:lnTo>
                <a:lnTo>
                  <a:pt x="121" y="60"/>
                </a:lnTo>
                <a:lnTo>
                  <a:pt x="121" y="73"/>
                </a:lnTo>
                <a:lnTo>
                  <a:pt x="133" y="73"/>
                </a:lnTo>
                <a:lnTo>
                  <a:pt x="133" y="85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61" name="Freeform 272"/>
          <p:cNvSpPr>
            <a:spLocks/>
          </p:cNvSpPr>
          <p:nvPr/>
        </p:nvSpPr>
        <p:spPr bwMode="auto">
          <a:xfrm>
            <a:off x="4154488" y="5526088"/>
            <a:ext cx="193675" cy="117475"/>
          </a:xfrm>
          <a:custGeom>
            <a:avLst/>
            <a:gdLst>
              <a:gd name="T0" fmla="*/ 121 w 122"/>
              <a:gd name="T1" fmla="*/ 60 h 74"/>
              <a:gd name="T2" fmla="*/ 108 w 122"/>
              <a:gd name="T3" fmla="*/ 49 h 74"/>
              <a:gd name="T4" fmla="*/ 96 w 122"/>
              <a:gd name="T5" fmla="*/ 36 h 74"/>
              <a:gd name="T6" fmla="*/ 85 w 122"/>
              <a:gd name="T7" fmla="*/ 36 h 74"/>
              <a:gd name="T8" fmla="*/ 72 w 122"/>
              <a:gd name="T9" fmla="*/ 25 h 74"/>
              <a:gd name="T10" fmla="*/ 72 w 122"/>
              <a:gd name="T11" fmla="*/ 25 h 74"/>
              <a:gd name="T12" fmla="*/ 48 w 122"/>
              <a:gd name="T13" fmla="*/ 25 h 74"/>
              <a:gd name="T14" fmla="*/ 36 w 122"/>
              <a:gd name="T15" fmla="*/ 25 h 74"/>
              <a:gd name="T16" fmla="*/ 25 w 122"/>
              <a:gd name="T17" fmla="*/ 25 h 74"/>
              <a:gd name="T18" fmla="*/ 12 w 122"/>
              <a:gd name="T19" fmla="*/ 49 h 74"/>
              <a:gd name="T20" fmla="*/ 0 w 122"/>
              <a:gd name="T21" fmla="*/ 60 h 74"/>
              <a:gd name="T22" fmla="*/ 0 w 122"/>
              <a:gd name="T23" fmla="*/ 60 h 74"/>
              <a:gd name="T24" fmla="*/ 0 w 122"/>
              <a:gd name="T25" fmla="*/ 73 h 74"/>
              <a:gd name="T26" fmla="*/ 0 w 122"/>
              <a:gd name="T27" fmla="*/ 73 h 74"/>
              <a:gd name="T28" fmla="*/ 0 w 122"/>
              <a:gd name="T29" fmla="*/ 73 h 74"/>
              <a:gd name="T30" fmla="*/ 12 w 122"/>
              <a:gd name="T31" fmla="*/ 49 h 74"/>
              <a:gd name="T32" fmla="*/ 25 w 122"/>
              <a:gd name="T33" fmla="*/ 36 h 74"/>
              <a:gd name="T34" fmla="*/ 25 w 122"/>
              <a:gd name="T35" fmla="*/ 12 h 74"/>
              <a:gd name="T36" fmla="*/ 36 w 122"/>
              <a:gd name="T37" fmla="*/ 12 h 74"/>
              <a:gd name="T38" fmla="*/ 72 w 122"/>
              <a:gd name="T39" fmla="*/ 0 h 74"/>
              <a:gd name="T40" fmla="*/ 72 w 122"/>
              <a:gd name="T41" fmla="*/ 12 h 74"/>
              <a:gd name="T42" fmla="*/ 96 w 122"/>
              <a:gd name="T43" fmla="*/ 25 h 74"/>
              <a:gd name="T44" fmla="*/ 96 w 122"/>
              <a:gd name="T45" fmla="*/ 36 h 74"/>
              <a:gd name="T46" fmla="*/ 108 w 122"/>
              <a:gd name="T47" fmla="*/ 36 h 74"/>
              <a:gd name="T48" fmla="*/ 108 w 122"/>
              <a:gd name="T49" fmla="*/ 36 h 74"/>
              <a:gd name="T50" fmla="*/ 108 w 122"/>
              <a:gd name="T51" fmla="*/ 36 h 74"/>
              <a:gd name="T52" fmla="*/ 108 w 122"/>
              <a:gd name="T53" fmla="*/ 36 h 74"/>
              <a:gd name="T54" fmla="*/ 96 w 122"/>
              <a:gd name="T55" fmla="*/ 25 h 74"/>
              <a:gd name="T56" fmla="*/ 85 w 122"/>
              <a:gd name="T57" fmla="*/ 0 h 74"/>
              <a:gd name="T58" fmla="*/ 60 w 122"/>
              <a:gd name="T59" fmla="*/ 0 h 74"/>
              <a:gd name="T60" fmla="*/ 36 w 122"/>
              <a:gd name="T61" fmla="*/ 0 h 74"/>
              <a:gd name="T62" fmla="*/ 25 w 122"/>
              <a:gd name="T63" fmla="*/ 12 h 74"/>
              <a:gd name="T64" fmla="*/ 25 w 122"/>
              <a:gd name="T65" fmla="*/ 25 h 74"/>
              <a:gd name="T66" fmla="*/ 12 w 122"/>
              <a:gd name="T67" fmla="*/ 49 h 74"/>
              <a:gd name="T68" fmla="*/ 12 w 122"/>
              <a:gd name="T69" fmla="*/ 49 h 74"/>
              <a:gd name="T70" fmla="*/ 0 w 122"/>
              <a:gd name="T71" fmla="*/ 60 h 74"/>
              <a:gd name="T72" fmla="*/ 0 w 122"/>
              <a:gd name="T73" fmla="*/ 73 h 74"/>
              <a:gd name="T74" fmla="*/ 0 w 122"/>
              <a:gd name="T75" fmla="*/ 73 h 74"/>
              <a:gd name="T76" fmla="*/ 12 w 122"/>
              <a:gd name="T77" fmla="*/ 60 h 74"/>
              <a:gd name="T78" fmla="*/ 25 w 122"/>
              <a:gd name="T79" fmla="*/ 49 h 74"/>
              <a:gd name="T80" fmla="*/ 25 w 122"/>
              <a:gd name="T81" fmla="*/ 49 h 74"/>
              <a:gd name="T82" fmla="*/ 36 w 122"/>
              <a:gd name="T83" fmla="*/ 36 h 74"/>
              <a:gd name="T84" fmla="*/ 48 w 122"/>
              <a:gd name="T85" fmla="*/ 36 h 74"/>
              <a:gd name="T86" fmla="*/ 60 w 122"/>
              <a:gd name="T87" fmla="*/ 36 h 74"/>
              <a:gd name="T88" fmla="*/ 72 w 122"/>
              <a:gd name="T89" fmla="*/ 36 h 74"/>
              <a:gd name="T90" fmla="*/ 72 w 122"/>
              <a:gd name="T91" fmla="*/ 36 h 74"/>
              <a:gd name="T92" fmla="*/ 85 w 122"/>
              <a:gd name="T93" fmla="*/ 49 h 74"/>
              <a:gd name="T94" fmla="*/ 96 w 122"/>
              <a:gd name="T95" fmla="*/ 49 h 74"/>
              <a:gd name="T96" fmla="*/ 108 w 122"/>
              <a:gd name="T97" fmla="*/ 60 h 74"/>
              <a:gd name="T98" fmla="*/ 121 w 122"/>
              <a:gd name="T99" fmla="*/ 60 h 74"/>
              <a:gd name="T100" fmla="*/ 121 w 122"/>
              <a:gd name="T101" fmla="*/ 60 h 7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22"/>
              <a:gd name="T154" fmla="*/ 0 h 74"/>
              <a:gd name="T155" fmla="*/ 122 w 122"/>
              <a:gd name="T156" fmla="*/ 74 h 7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22" h="74">
                <a:moveTo>
                  <a:pt x="121" y="60"/>
                </a:moveTo>
                <a:lnTo>
                  <a:pt x="121" y="60"/>
                </a:lnTo>
                <a:lnTo>
                  <a:pt x="108" y="49"/>
                </a:lnTo>
                <a:lnTo>
                  <a:pt x="96" y="36"/>
                </a:lnTo>
                <a:lnTo>
                  <a:pt x="85" y="36"/>
                </a:lnTo>
                <a:lnTo>
                  <a:pt x="72" y="25"/>
                </a:lnTo>
                <a:lnTo>
                  <a:pt x="60" y="25"/>
                </a:lnTo>
                <a:lnTo>
                  <a:pt x="48" y="25"/>
                </a:lnTo>
                <a:lnTo>
                  <a:pt x="36" y="25"/>
                </a:lnTo>
                <a:lnTo>
                  <a:pt x="25" y="25"/>
                </a:lnTo>
                <a:lnTo>
                  <a:pt x="25" y="36"/>
                </a:lnTo>
                <a:lnTo>
                  <a:pt x="12" y="49"/>
                </a:lnTo>
                <a:lnTo>
                  <a:pt x="0" y="60"/>
                </a:lnTo>
                <a:lnTo>
                  <a:pt x="0" y="73"/>
                </a:lnTo>
                <a:lnTo>
                  <a:pt x="12" y="49"/>
                </a:lnTo>
                <a:lnTo>
                  <a:pt x="25" y="49"/>
                </a:lnTo>
                <a:lnTo>
                  <a:pt x="25" y="36"/>
                </a:lnTo>
                <a:lnTo>
                  <a:pt x="25" y="25"/>
                </a:lnTo>
                <a:lnTo>
                  <a:pt x="25" y="12"/>
                </a:lnTo>
                <a:lnTo>
                  <a:pt x="36" y="12"/>
                </a:lnTo>
                <a:lnTo>
                  <a:pt x="60" y="0"/>
                </a:lnTo>
                <a:lnTo>
                  <a:pt x="72" y="0"/>
                </a:lnTo>
                <a:lnTo>
                  <a:pt x="72" y="12"/>
                </a:lnTo>
                <a:lnTo>
                  <a:pt x="85" y="12"/>
                </a:lnTo>
                <a:lnTo>
                  <a:pt x="96" y="25"/>
                </a:lnTo>
                <a:lnTo>
                  <a:pt x="96" y="36"/>
                </a:lnTo>
                <a:lnTo>
                  <a:pt x="108" y="36"/>
                </a:lnTo>
                <a:lnTo>
                  <a:pt x="108" y="25"/>
                </a:lnTo>
                <a:lnTo>
                  <a:pt x="96" y="25"/>
                </a:lnTo>
                <a:lnTo>
                  <a:pt x="85" y="12"/>
                </a:lnTo>
                <a:lnTo>
                  <a:pt x="85" y="0"/>
                </a:lnTo>
                <a:lnTo>
                  <a:pt x="72" y="0"/>
                </a:lnTo>
                <a:lnTo>
                  <a:pt x="60" y="0"/>
                </a:lnTo>
                <a:lnTo>
                  <a:pt x="48" y="0"/>
                </a:lnTo>
                <a:lnTo>
                  <a:pt x="36" y="0"/>
                </a:lnTo>
                <a:lnTo>
                  <a:pt x="25" y="0"/>
                </a:lnTo>
                <a:lnTo>
                  <a:pt x="25" y="12"/>
                </a:lnTo>
                <a:lnTo>
                  <a:pt x="25" y="25"/>
                </a:lnTo>
                <a:lnTo>
                  <a:pt x="25" y="36"/>
                </a:lnTo>
                <a:lnTo>
                  <a:pt x="12" y="49"/>
                </a:lnTo>
                <a:lnTo>
                  <a:pt x="0" y="60"/>
                </a:lnTo>
                <a:lnTo>
                  <a:pt x="0" y="73"/>
                </a:lnTo>
                <a:lnTo>
                  <a:pt x="12" y="60"/>
                </a:lnTo>
                <a:lnTo>
                  <a:pt x="25" y="49"/>
                </a:lnTo>
                <a:lnTo>
                  <a:pt x="36" y="49"/>
                </a:lnTo>
                <a:lnTo>
                  <a:pt x="36" y="36"/>
                </a:lnTo>
                <a:lnTo>
                  <a:pt x="48" y="36"/>
                </a:lnTo>
                <a:lnTo>
                  <a:pt x="60" y="36"/>
                </a:lnTo>
                <a:lnTo>
                  <a:pt x="72" y="36"/>
                </a:lnTo>
                <a:lnTo>
                  <a:pt x="85" y="49"/>
                </a:lnTo>
                <a:lnTo>
                  <a:pt x="96" y="49"/>
                </a:lnTo>
                <a:lnTo>
                  <a:pt x="108" y="60"/>
                </a:lnTo>
                <a:lnTo>
                  <a:pt x="121" y="6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62" name="Freeform 273"/>
          <p:cNvSpPr>
            <a:spLocks/>
          </p:cNvSpPr>
          <p:nvPr/>
        </p:nvSpPr>
        <p:spPr bwMode="auto">
          <a:xfrm>
            <a:off x="4194175" y="5583238"/>
            <a:ext cx="96838" cy="79375"/>
          </a:xfrm>
          <a:custGeom>
            <a:avLst/>
            <a:gdLst>
              <a:gd name="T0" fmla="*/ 47 w 61"/>
              <a:gd name="T1" fmla="*/ 13 h 50"/>
              <a:gd name="T2" fmla="*/ 47 w 61"/>
              <a:gd name="T3" fmla="*/ 13 h 50"/>
              <a:gd name="T4" fmla="*/ 47 w 61"/>
              <a:gd name="T5" fmla="*/ 13 h 50"/>
              <a:gd name="T6" fmla="*/ 47 w 61"/>
              <a:gd name="T7" fmla="*/ 13 h 50"/>
              <a:gd name="T8" fmla="*/ 47 w 61"/>
              <a:gd name="T9" fmla="*/ 13 h 50"/>
              <a:gd name="T10" fmla="*/ 47 w 61"/>
              <a:gd name="T11" fmla="*/ 13 h 50"/>
              <a:gd name="T12" fmla="*/ 47 w 61"/>
              <a:gd name="T13" fmla="*/ 24 h 50"/>
              <a:gd name="T14" fmla="*/ 47 w 61"/>
              <a:gd name="T15" fmla="*/ 24 h 50"/>
              <a:gd name="T16" fmla="*/ 47 w 61"/>
              <a:gd name="T17" fmla="*/ 24 h 50"/>
              <a:gd name="T18" fmla="*/ 47 w 61"/>
              <a:gd name="T19" fmla="*/ 24 h 50"/>
              <a:gd name="T20" fmla="*/ 47 w 61"/>
              <a:gd name="T21" fmla="*/ 37 h 50"/>
              <a:gd name="T22" fmla="*/ 47 w 61"/>
              <a:gd name="T23" fmla="*/ 37 h 50"/>
              <a:gd name="T24" fmla="*/ 47 w 61"/>
              <a:gd name="T25" fmla="*/ 37 h 50"/>
              <a:gd name="T26" fmla="*/ 35 w 61"/>
              <a:gd name="T27" fmla="*/ 37 h 50"/>
              <a:gd name="T28" fmla="*/ 35 w 61"/>
              <a:gd name="T29" fmla="*/ 37 h 50"/>
              <a:gd name="T30" fmla="*/ 35 w 61"/>
              <a:gd name="T31" fmla="*/ 37 h 50"/>
              <a:gd name="T32" fmla="*/ 23 w 61"/>
              <a:gd name="T33" fmla="*/ 24 h 50"/>
              <a:gd name="T34" fmla="*/ 23 w 61"/>
              <a:gd name="T35" fmla="*/ 24 h 50"/>
              <a:gd name="T36" fmla="*/ 11 w 61"/>
              <a:gd name="T37" fmla="*/ 24 h 50"/>
              <a:gd name="T38" fmla="*/ 11 w 61"/>
              <a:gd name="T39" fmla="*/ 13 h 50"/>
              <a:gd name="T40" fmla="*/ 11 w 61"/>
              <a:gd name="T41" fmla="*/ 13 h 50"/>
              <a:gd name="T42" fmla="*/ 23 w 61"/>
              <a:gd name="T43" fmla="*/ 13 h 50"/>
              <a:gd name="T44" fmla="*/ 23 w 61"/>
              <a:gd name="T45" fmla="*/ 13 h 50"/>
              <a:gd name="T46" fmla="*/ 23 w 61"/>
              <a:gd name="T47" fmla="*/ 13 h 50"/>
              <a:gd name="T48" fmla="*/ 23 w 61"/>
              <a:gd name="T49" fmla="*/ 13 h 50"/>
              <a:gd name="T50" fmla="*/ 23 w 61"/>
              <a:gd name="T51" fmla="*/ 13 h 50"/>
              <a:gd name="T52" fmla="*/ 0 w 61"/>
              <a:gd name="T53" fmla="*/ 13 h 50"/>
              <a:gd name="T54" fmla="*/ 0 w 61"/>
              <a:gd name="T55" fmla="*/ 13 h 50"/>
              <a:gd name="T56" fmla="*/ 0 w 61"/>
              <a:gd name="T57" fmla="*/ 13 h 50"/>
              <a:gd name="T58" fmla="*/ 0 w 61"/>
              <a:gd name="T59" fmla="*/ 13 h 50"/>
              <a:gd name="T60" fmla="*/ 0 w 61"/>
              <a:gd name="T61" fmla="*/ 24 h 50"/>
              <a:gd name="T62" fmla="*/ 0 w 61"/>
              <a:gd name="T63" fmla="*/ 24 h 50"/>
              <a:gd name="T64" fmla="*/ 11 w 61"/>
              <a:gd name="T65" fmla="*/ 37 h 50"/>
              <a:gd name="T66" fmla="*/ 11 w 61"/>
              <a:gd name="T67" fmla="*/ 37 h 50"/>
              <a:gd name="T68" fmla="*/ 11 w 61"/>
              <a:gd name="T69" fmla="*/ 37 h 50"/>
              <a:gd name="T70" fmla="*/ 11 w 61"/>
              <a:gd name="T71" fmla="*/ 37 h 50"/>
              <a:gd name="T72" fmla="*/ 23 w 61"/>
              <a:gd name="T73" fmla="*/ 49 h 50"/>
              <a:gd name="T74" fmla="*/ 23 w 61"/>
              <a:gd name="T75" fmla="*/ 49 h 50"/>
              <a:gd name="T76" fmla="*/ 35 w 61"/>
              <a:gd name="T77" fmla="*/ 49 h 50"/>
              <a:gd name="T78" fmla="*/ 35 w 61"/>
              <a:gd name="T79" fmla="*/ 49 h 50"/>
              <a:gd name="T80" fmla="*/ 47 w 61"/>
              <a:gd name="T81" fmla="*/ 49 h 50"/>
              <a:gd name="T82" fmla="*/ 47 w 61"/>
              <a:gd name="T83" fmla="*/ 49 h 50"/>
              <a:gd name="T84" fmla="*/ 47 w 61"/>
              <a:gd name="T85" fmla="*/ 49 h 50"/>
              <a:gd name="T86" fmla="*/ 47 w 61"/>
              <a:gd name="T87" fmla="*/ 37 h 50"/>
              <a:gd name="T88" fmla="*/ 47 w 61"/>
              <a:gd name="T89" fmla="*/ 37 h 50"/>
              <a:gd name="T90" fmla="*/ 60 w 61"/>
              <a:gd name="T91" fmla="*/ 37 h 50"/>
              <a:gd name="T92" fmla="*/ 60 w 61"/>
              <a:gd name="T93" fmla="*/ 24 h 50"/>
              <a:gd name="T94" fmla="*/ 60 w 61"/>
              <a:gd name="T95" fmla="*/ 24 h 50"/>
              <a:gd name="T96" fmla="*/ 60 w 61"/>
              <a:gd name="T97" fmla="*/ 13 h 50"/>
              <a:gd name="T98" fmla="*/ 60 w 61"/>
              <a:gd name="T99" fmla="*/ 13 h 50"/>
              <a:gd name="T100" fmla="*/ 60 w 61"/>
              <a:gd name="T101" fmla="*/ 13 h 50"/>
              <a:gd name="T102" fmla="*/ 47 w 61"/>
              <a:gd name="T103" fmla="*/ 0 h 50"/>
              <a:gd name="T104" fmla="*/ 47 w 61"/>
              <a:gd name="T105" fmla="*/ 0 h 50"/>
              <a:gd name="T106" fmla="*/ 47 w 61"/>
              <a:gd name="T107" fmla="*/ 0 h 50"/>
              <a:gd name="T108" fmla="*/ 47 w 61"/>
              <a:gd name="T109" fmla="*/ 0 h 50"/>
              <a:gd name="T110" fmla="*/ 47 w 61"/>
              <a:gd name="T111" fmla="*/ 0 h 50"/>
              <a:gd name="T112" fmla="*/ 47 w 61"/>
              <a:gd name="T113" fmla="*/ 13 h 5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61"/>
              <a:gd name="T172" fmla="*/ 0 h 50"/>
              <a:gd name="T173" fmla="*/ 61 w 61"/>
              <a:gd name="T174" fmla="*/ 50 h 50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61" h="50">
                <a:moveTo>
                  <a:pt x="47" y="13"/>
                </a:moveTo>
                <a:lnTo>
                  <a:pt x="47" y="13"/>
                </a:lnTo>
                <a:lnTo>
                  <a:pt x="47" y="24"/>
                </a:lnTo>
                <a:lnTo>
                  <a:pt x="47" y="37"/>
                </a:lnTo>
                <a:lnTo>
                  <a:pt x="35" y="37"/>
                </a:lnTo>
                <a:lnTo>
                  <a:pt x="23" y="24"/>
                </a:lnTo>
                <a:lnTo>
                  <a:pt x="11" y="24"/>
                </a:lnTo>
                <a:lnTo>
                  <a:pt x="11" y="13"/>
                </a:lnTo>
                <a:lnTo>
                  <a:pt x="23" y="13"/>
                </a:lnTo>
                <a:lnTo>
                  <a:pt x="0" y="13"/>
                </a:lnTo>
                <a:lnTo>
                  <a:pt x="0" y="24"/>
                </a:lnTo>
                <a:lnTo>
                  <a:pt x="11" y="37"/>
                </a:lnTo>
                <a:lnTo>
                  <a:pt x="23" y="49"/>
                </a:lnTo>
                <a:lnTo>
                  <a:pt x="35" y="49"/>
                </a:lnTo>
                <a:lnTo>
                  <a:pt x="47" y="49"/>
                </a:lnTo>
                <a:lnTo>
                  <a:pt x="47" y="37"/>
                </a:lnTo>
                <a:lnTo>
                  <a:pt x="60" y="37"/>
                </a:lnTo>
                <a:lnTo>
                  <a:pt x="60" y="24"/>
                </a:lnTo>
                <a:lnTo>
                  <a:pt x="60" y="13"/>
                </a:lnTo>
                <a:lnTo>
                  <a:pt x="47" y="0"/>
                </a:lnTo>
                <a:lnTo>
                  <a:pt x="47" y="1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63" name="Freeform 274"/>
          <p:cNvSpPr>
            <a:spLocks/>
          </p:cNvSpPr>
          <p:nvPr/>
        </p:nvSpPr>
        <p:spPr bwMode="auto">
          <a:xfrm>
            <a:off x="4306888" y="5756275"/>
            <a:ext cx="41275" cy="58738"/>
          </a:xfrm>
          <a:custGeom>
            <a:avLst/>
            <a:gdLst>
              <a:gd name="T0" fmla="*/ 0 w 26"/>
              <a:gd name="T1" fmla="*/ 0 h 37"/>
              <a:gd name="T2" fmla="*/ 0 w 26"/>
              <a:gd name="T3" fmla="*/ 0 h 37"/>
              <a:gd name="T4" fmla="*/ 12 w 26"/>
              <a:gd name="T5" fmla="*/ 0 h 37"/>
              <a:gd name="T6" fmla="*/ 12 w 26"/>
              <a:gd name="T7" fmla="*/ 11 h 37"/>
              <a:gd name="T8" fmla="*/ 25 w 26"/>
              <a:gd name="T9" fmla="*/ 11 h 37"/>
              <a:gd name="T10" fmla="*/ 25 w 26"/>
              <a:gd name="T11" fmla="*/ 24 h 37"/>
              <a:gd name="T12" fmla="*/ 25 w 26"/>
              <a:gd name="T13" fmla="*/ 24 h 37"/>
              <a:gd name="T14" fmla="*/ 25 w 26"/>
              <a:gd name="T15" fmla="*/ 24 h 37"/>
              <a:gd name="T16" fmla="*/ 25 w 26"/>
              <a:gd name="T17" fmla="*/ 24 h 37"/>
              <a:gd name="T18" fmla="*/ 25 w 26"/>
              <a:gd name="T19" fmla="*/ 36 h 37"/>
              <a:gd name="T20" fmla="*/ 25 w 26"/>
              <a:gd name="T21" fmla="*/ 36 h 37"/>
              <a:gd name="T22" fmla="*/ 25 w 26"/>
              <a:gd name="T23" fmla="*/ 36 h 37"/>
              <a:gd name="T24" fmla="*/ 25 w 26"/>
              <a:gd name="T25" fmla="*/ 24 h 37"/>
              <a:gd name="T26" fmla="*/ 25 w 26"/>
              <a:gd name="T27" fmla="*/ 24 h 37"/>
              <a:gd name="T28" fmla="*/ 25 w 26"/>
              <a:gd name="T29" fmla="*/ 11 h 37"/>
              <a:gd name="T30" fmla="*/ 25 w 26"/>
              <a:gd name="T31" fmla="*/ 11 h 37"/>
              <a:gd name="T32" fmla="*/ 25 w 26"/>
              <a:gd name="T33" fmla="*/ 0 h 37"/>
              <a:gd name="T34" fmla="*/ 25 w 26"/>
              <a:gd name="T35" fmla="*/ 0 h 37"/>
              <a:gd name="T36" fmla="*/ 25 w 26"/>
              <a:gd name="T37" fmla="*/ 0 h 37"/>
              <a:gd name="T38" fmla="*/ 12 w 26"/>
              <a:gd name="T39" fmla="*/ 0 h 37"/>
              <a:gd name="T40" fmla="*/ 12 w 26"/>
              <a:gd name="T41" fmla="*/ 0 h 37"/>
              <a:gd name="T42" fmla="*/ 12 w 26"/>
              <a:gd name="T43" fmla="*/ 0 h 37"/>
              <a:gd name="T44" fmla="*/ 0 w 26"/>
              <a:gd name="T45" fmla="*/ 0 h 37"/>
              <a:gd name="T46" fmla="*/ 0 w 26"/>
              <a:gd name="T47" fmla="*/ 0 h 37"/>
              <a:gd name="T48" fmla="*/ 0 w 26"/>
              <a:gd name="T49" fmla="*/ 0 h 37"/>
              <a:gd name="T50" fmla="*/ 0 w 26"/>
              <a:gd name="T51" fmla="*/ 0 h 37"/>
              <a:gd name="T52" fmla="*/ 0 w 26"/>
              <a:gd name="T53" fmla="*/ 0 h 37"/>
              <a:gd name="T54" fmla="*/ 0 w 26"/>
              <a:gd name="T55" fmla="*/ 0 h 37"/>
              <a:gd name="T56" fmla="*/ 0 w 26"/>
              <a:gd name="T57" fmla="*/ 0 h 37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6"/>
              <a:gd name="T88" fmla="*/ 0 h 37"/>
              <a:gd name="T89" fmla="*/ 26 w 26"/>
              <a:gd name="T90" fmla="*/ 37 h 37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6" h="37">
                <a:moveTo>
                  <a:pt x="0" y="0"/>
                </a:moveTo>
                <a:lnTo>
                  <a:pt x="0" y="0"/>
                </a:lnTo>
                <a:lnTo>
                  <a:pt x="12" y="0"/>
                </a:lnTo>
                <a:lnTo>
                  <a:pt x="12" y="11"/>
                </a:lnTo>
                <a:lnTo>
                  <a:pt x="25" y="11"/>
                </a:lnTo>
                <a:lnTo>
                  <a:pt x="25" y="24"/>
                </a:lnTo>
                <a:lnTo>
                  <a:pt x="25" y="36"/>
                </a:lnTo>
                <a:lnTo>
                  <a:pt x="25" y="24"/>
                </a:lnTo>
                <a:lnTo>
                  <a:pt x="25" y="11"/>
                </a:lnTo>
                <a:lnTo>
                  <a:pt x="25" y="0"/>
                </a:lnTo>
                <a:lnTo>
                  <a:pt x="12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64" name="Freeform 275"/>
          <p:cNvSpPr>
            <a:spLocks/>
          </p:cNvSpPr>
          <p:nvPr/>
        </p:nvSpPr>
        <p:spPr bwMode="auto">
          <a:xfrm>
            <a:off x="4384675" y="5756275"/>
            <a:ext cx="39688" cy="39688"/>
          </a:xfrm>
          <a:custGeom>
            <a:avLst/>
            <a:gdLst>
              <a:gd name="T0" fmla="*/ 24 w 25"/>
              <a:gd name="T1" fmla="*/ 0 h 25"/>
              <a:gd name="T2" fmla="*/ 24 w 25"/>
              <a:gd name="T3" fmla="*/ 0 h 25"/>
              <a:gd name="T4" fmla="*/ 24 w 25"/>
              <a:gd name="T5" fmla="*/ 0 h 25"/>
              <a:gd name="T6" fmla="*/ 11 w 25"/>
              <a:gd name="T7" fmla="*/ 0 h 25"/>
              <a:gd name="T8" fmla="*/ 0 w 25"/>
              <a:gd name="T9" fmla="*/ 0 h 25"/>
              <a:gd name="T10" fmla="*/ 0 w 25"/>
              <a:gd name="T11" fmla="*/ 11 h 25"/>
              <a:gd name="T12" fmla="*/ 0 w 25"/>
              <a:gd name="T13" fmla="*/ 11 h 25"/>
              <a:gd name="T14" fmla="*/ 0 w 25"/>
              <a:gd name="T15" fmla="*/ 24 h 25"/>
              <a:gd name="T16" fmla="*/ 0 w 25"/>
              <a:gd name="T17" fmla="*/ 24 h 25"/>
              <a:gd name="T18" fmla="*/ 0 w 25"/>
              <a:gd name="T19" fmla="*/ 24 h 25"/>
              <a:gd name="T20" fmla="*/ 0 w 25"/>
              <a:gd name="T21" fmla="*/ 24 h 25"/>
              <a:gd name="T22" fmla="*/ 0 w 25"/>
              <a:gd name="T23" fmla="*/ 24 h 25"/>
              <a:gd name="T24" fmla="*/ 0 w 25"/>
              <a:gd name="T25" fmla="*/ 24 h 25"/>
              <a:gd name="T26" fmla="*/ 0 w 25"/>
              <a:gd name="T27" fmla="*/ 24 h 25"/>
              <a:gd name="T28" fmla="*/ 0 w 25"/>
              <a:gd name="T29" fmla="*/ 24 h 25"/>
              <a:gd name="T30" fmla="*/ 0 w 25"/>
              <a:gd name="T31" fmla="*/ 24 h 25"/>
              <a:gd name="T32" fmla="*/ 11 w 25"/>
              <a:gd name="T33" fmla="*/ 24 h 25"/>
              <a:gd name="T34" fmla="*/ 11 w 25"/>
              <a:gd name="T35" fmla="*/ 11 h 25"/>
              <a:gd name="T36" fmla="*/ 11 w 25"/>
              <a:gd name="T37" fmla="*/ 11 h 25"/>
              <a:gd name="T38" fmla="*/ 24 w 25"/>
              <a:gd name="T39" fmla="*/ 0 h 25"/>
              <a:gd name="T40" fmla="*/ 24 w 25"/>
              <a:gd name="T41" fmla="*/ 0 h 25"/>
              <a:gd name="T42" fmla="*/ 24 w 25"/>
              <a:gd name="T43" fmla="*/ 0 h 25"/>
              <a:gd name="T44" fmla="*/ 24 w 25"/>
              <a:gd name="T45" fmla="*/ 0 h 25"/>
              <a:gd name="T46" fmla="*/ 24 w 25"/>
              <a:gd name="T47" fmla="*/ 0 h 25"/>
              <a:gd name="T48" fmla="*/ 24 w 25"/>
              <a:gd name="T49" fmla="*/ 0 h 25"/>
              <a:gd name="T50" fmla="*/ 24 w 25"/>
              <a:gd name="T51" fmla="*/ 0 h 25"/>
              <a:gd name="T52" fmla="*/ 24 w 25"/>
              <a:gd name="T53" fmla="*/ 0 h 25"/>
              <a:gd name="T54" fmla="*/ 24 w 25"/>
              <a:gd name="T55" fmla="*/ 0 h 25"/>
              <a:gd name="T56" fmla="*/ 24 w 25"/>
              <a:gd name="T57" fmla="*/ 0 h 2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5"/>
              <a:gd name="T88" fmla="*/ 0 h 25"/>
              <a:gd name="T89" fmla="*/ 25 w 25"/>
              <a:gd name="T90" fmla="*/ 25 h 25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5" h="25">
                <a:moveTo>
                  <a:pt x="24" y="0"/>
                </a:moveTo>
                <a:lnTo>
                  <a:pt x="24" y="0"/>
                </a:lnTo>
                <a:lnTo>
                  <a:pt x="11" y="0"/>
                </a:lnTo>
                <a:lnTo>
                  <a:pt x="0" y="0"/>
                </a:lnTo>
                <a:lnTo>
                  <a:pt x="0" y="11"/>
                </a:lnTo>
                <a:lnTo>
                  <a:pt x="0" y="24"/>
                </a:lnTo>
                <a:lnTo>
                  <a:pt x="11" y="24"/>
                </a:lnTo>
                <a:lnTo>
                  <a:pt x="11" y="11"/>
                </a:lnTo>
                <a:lnTo>
                  <a:pt x="24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65" name="Freeform 276"/>
          <p:cNvSpPr>
            <a:spLocks/>
          </p:cNvSpPr>
          <p:nvPr/>
        </p:nvSpPr>
        <p:spPr bwMode="auto">
          <a:xfrm>
            <a:off x="4268788" y="5872163"/>
            <a:ext cx="174625" cy="38100"/>
          </a:xfrm>
          <a:custGeom>
            <a:avLst/>
            <a:gdLst>
              <a:gd name="T0" fmla="*/ 97 w 110"/>
              <a:gd name="T1" fmla="*/ 23 h 24"/>
              <a:gd name="T2" fmla="*/ 97 w 110"/>
              <a:gd name="T3" fmla="*/ 23 h 24"/>
              <a:gd name="T4" fmla="*/ 97 w 110"/>
              <a:gd name="T5" fmla="*/ 23 h 24"/>
              <a:gd name="T6" fmla="*/ 84 w 110"/>
              <a:gd name="T7" fmla="*/ 23 h 24"/>
              <a:gd name="T8" fmla="*/ 73 w 110"/>
              <a:gd name="T9" fmla="*/ 0 h 24"/>
              <a:gd name="T10" fmla="*/ 60 w 110"/>
              <a:gd name="T11" fmla="*/ 0 h 24"/>
              <a:gd name="T12" fmla="*/ 60 w 110"/>
              <a:gd name="T13" fmla="*/ 0 h 24"/>
              <a:gd name="T14" fmla="*/ 49 w 110"/>
              <a:gd name="T15" fmla="*/ 0 h 24"/>
              <a:gd name="T16" fmla="*/ 49 w 110"/>
              <a:gd name="T17" fmla="*/ 0 h 24"/>
              <a:gd name="T18" fmla="*/ 36 w 110"/>
              <a:gd name="T19" fmla="*/ 0 h 24"/>
              <a:gd name="T20" fmla="*/ 36 w 110"/>
              <a:gd name="T21" fmla="*/ 0 h 24"/>
              <a:gd name="T22" fmla="*/ 24 w 110"/>
              <a:gd name="T23" fmla="*/ 11 h 24"/>
              <a:gd name="T24" fmla="*/ 24 w 110"/>
              <a:gd name="T25" fmla="*/ 11 h 24"/>
              <a:gd name="T26" fmla="*/ 13 w 110"/>
              <a:gd name="T27" fmla="*/ 11 h 24"/>
              <a:gd name="T28" fmla="*/ 13 w 110"/>
              <a:gd name="T29" fmla="*/ 23 h 24"/>
              <a:gd name="T30" fmla="*/ 0 w 110"/>
              <a:gd name="T31" fmla="*/ 23 h 24"/>
              <a:gd name="T32" fmla="*/ 0 w 110"/>
              <a:gd name="T33" fmla="*/ 23 h 24"/>
              <a:gd name="T34" fmla="*/ 0 w 110"/>
              <a:gd name="T35" fmla="*/ 23 h 24"/>
              <a:gd name="T36" fmla="*/ 0 w 110"/>
              <a:gd name="T37" fmla="*/ 23 h 24"/>
              <a:gd name="T38" fmla="*/ 13 w 110"/>
              <a:gd name="T39" fmla="*/ 23 h 24"/>
              <a:gd name="T40" fmla="*/ 24 w 110"/>
              <a:gd name="T41" fmla="*/ 23 h 24"/>
              <a:gd name="T42" fmla="*/ 36 w 110"/>
              <a:gd name="T43" fmla="*/ 23 h 24"/>
              <a:gd name="T44" fmla="*/ 49 w 110"/>
              <a:gd name="T45" fmla="*/ 11 h 24"/>
              <a:gd name="T46" fmla="*/ 49 w 110"/>
              <a:gd name="T47" fmla="*/ 0 h 24"/>
              <a:gd name="T48" fmla="*/ 49 w 110"/>
              <a:gd name="T49" fmla="*/ 0 h 24"/>
              <a:gd name="T50" fmla="*/ 36 w 110"/>
              <a:gd name="T51" fmla="*/ 0 h 24"/>
              <a:gd name="T52" fmla="*/ 36 w 110"/>
              <a:gd name="T53" fmla="*/ 11 h 24"/>
              <a:gd name="T54" fmla="*/ 36 w 110"/>
              <a:gd name="T55" fmla="*/ 11 h 24"/>
              <a:gd name="T56" fmla="*/ 49 w 110"/>
              <a:gd name="T57" fmla="*/ 23 h 24"/>
              <a:gd name="T58" fmla="*/ 49 w 110"/>
              <a:gd name="T59" fmla="*/ 23 h 24"/>
              <a:gd name="T60" fmla="*/ 49 w 110"/>
              <a:gd name="T61" fmla="*/ 23 h 24"/>
              <a:gd name="T62" fmla="*/ 60 w 110"/>
              <a:gd name="T63" fmla="*/ 23 h 24"/>
              <a:gd name="T64" fmla="*/ 60 w 110"/>
              <a:gd name="T65" fmla="*/ 23 h 24"/>
              <a:gd name="T66" fmla="*/ 60 w 110"/>
              <a:gd name="T67" fmla="*/ 23 h 24"/>
              <a:gd name="T68" fmla="*/ 84 w 110"/>
              <a:gd name="T69" fmla="*/ 23 h 24"/>
              <a:gd name="T70" fmla="*/ 97 w 110"/>
              <a:gd name="T71" fmla="*/ 23 h 24"/>
              <a:gd name="T72" fmla="*/ 97 w 110"/>
              <a:gd name="T73" fmla="*/ 23 h 24"/>
              <a:gd name="T74" fmla="*/ 97 w 110"/>
              <a:gd name="T75" fmla="*/ 23 h 24"/>
              <a:gd name="T76" fmla="*/ 109 w 110"/>
              <a:gd name="T77" fmla="*/ 23 h 24"/>
              <a:gd name="T78" fmla="*/ 97 w 110"/>
              <a:gd name="T79" fmla="*/ 23 h 24"/>
              <a:gd name="T80" fmla="*/ 97 w 110"/>
              <a:gd name="T81" fmla="*/ 23 h 2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10"/>
              <a:gd name="T124" fmla="*/ 0 h 24"/>
              <a:gd name="T125" fmla="*/ 110 w 110"/>
              <a:gd name="T126" fmla="*/ 24 h 2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10" h="24">
                <a:moveTo>
                  <a:pt x="97" y="23"/>
                </a:moveTo>
                <a:lnTo>
                  <a:pt x="97" y="23"/>
                </a:lnTo>
                <a:lnTo>
                  <a:pt x="84" y="23"/>
                </a:lnTo>
                <a:lnTo>
                  <a:pt x="73" y="11"/>
                </a:lnTo>
                <a:lnTo>
                  <a:pt x="73" y="0"/>
                </a:lnTo>
                <a:lnTo>
                  <a:pt x="60" y="0"/>
                </a:lnTo>
                <a:lnTo>
                  <a:pt x="49" y="0"/>
                </a:lnTo>
                <a:lnTo>
                  <a:pt x="36" y="0"/>
                </a:lnTo>
                <a:lnTo>
                  <a:pt x="36" y="11"/>
                </a:lnTo>
                <a:lnTo>
                  <a:pt x="24" y="11"/>
                </a:lnTo>
                <a:lnTo>
                  <a:pt x="13" y="11"/>
                </a:lnTo>
                <a:lnTo>
                  <a:pt x="13" y="23"/>
                </a:lnTo>
                <a:lnTo>
                  <a:pt x="0" y="11"/>
                </a:lnTo>
                <a:lnTo>
                  <a:pt x="0" y="23"/>
                </a:lnTo>
                <a:lnTo>
                  <a:pt x="13" y="23"/>
                </a:lnTo>
                <a:lnTo>
                  <a:pt x="24" y="23"/>
                </a:lnTo>
                <a:lnTo>
                  <a:pt x="36" y="23"/>
                </a:lnTo>
                <a:lnTo>
                  <a:pt x="49" y="11"/>
                </a:lnTo>
                <a:lnTo>
                  <a:pt x="49" y="0"/>
                </a:lnTo>
                <a:lnTo>
                  <a:pt x="36" y="0"/>
                </a:lnTo>
                <a:lnTo>
                  <a:pt x="36" y="11"/>
                </a:lnTo>
                <a:lnTo>
                  <a:pt x="49" y="11"/>
                </a:lnTo>
                <a:lnTo>
                  <a:pt x="49" y="23"/>
                </a:lnTo>
                <a:lnTo>
                  <a:pt x="60" y="23"/>
                </a:lnTo>
                <a:lnTo>
                  <a:pt x="73" y="23"/>
                </a:lnTo>
                <a:lnTo>
                  <a:pt x="84" y="23"/>
                </a:lnTo>
                <a:lnTo>
                  <a:pt x="97" y="23"/>
                </a:lnTo>
                <a:lnTo>
                  <a:pt x="109" y="23"/>
                </a:lnTo>
                <a:lnTo>
                  <a:pt x="97" y="2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66" name="Freeform 277"/>
          <p:cNvSpPr>
            <a:spLocks/>
          </p:cNvSpPr>
          <p:nvPr/>
        </p:nvSpPr>
        <p:spPr bwMode="auto">
          <a:xfrm>
            <a:off x="4306888" y="5908675"/>
            <a:ext cx="58737" cy="60325"/>
          </a:xfrm>
          <a:custGeom>
            <a:avLst/>
            <a:gdLst>
              <a:gd name="T0" fmla="*/ 0 w 37"/>
              <a:gd name="T1" fmla="*/ 12 h 38"/>
              <a:gd name="T2" fmla="*/ 0 w 37"/>
              <a:gd name="T3" fmla="*/ 12 h 38"/>
              <a:gd name="T4" fmla="*/ 0 w 37"/>
              <a:gd name="T5" fmla="*/ 12 h 38"/>
              <a:gd name="T6" fmla="*/ 0 w 37"/>
              <a:gd name="T7" fmla="*/ 12 h 38"/>
              <a:gd name="T8" fmla="*/ 12 w 37"/>
              <a:gd name="T9" fmla="*/ 12 h 38"/>
              <a:gd name="T10" fmla="*/ 12 w 37"/>
              <a:gd name="T11" fmla="*/ 24 h 38"/>
              <a:gd name="T12" fmla="*/ 12 w 37"/>
              <a:gd name="T13" fmla="*/ 37 h 38"/>
              <a:gd name="T14" fmla="*/ 12 w 37"/>
              <a:gd name="T15" fmla="*/ 37 h 38"/>
              <a:gd name="T16" fmla="*/ 25 w 37"/>
              <a:gd name="T17" fmla="*/ 37 h 38"/>
              <a:gd name="T18" fmla="*/ 25 w 37"/>
              <a:gd name="T19" fmla="*/ 37 h 38"/>
              <a:gd name="T20" fmla="*/ 25 w 37"/>
              <a:gd name="T21" fmla="*/ 37 h 38"/>
              <a:gd name="T22" fmla="*/ 25 w 37"/>
              <a:gd name="T23" fmla="*/ 37 h 38"/>
              <a:gd name="T24" fmla="*/ 25 w 37"/>
              <a:gd name="T25" fmla="*/ 37 h 38"/>
              <a:gd name="T26" fmla="*/ 25 w 37"/>
              <a:gd name="T27" fmla="*/ 37 h 38"/>
              <a:gd name="T28" fmla="*/ 36 w 37"/>
              <a:gd name="T29" fmla="*/ 37 h 38"/>
              <a:gd name="T30" fmla="*/ 36 w 37"/>
              <a:gd name="T31" fmla="*/ 37 h 38"/>
              <a:gd name="T32" fmla="*/ 36 w 37"/>
              <a:gd name="T33" fmla="*/ 24 h 38"/>
              <a:gd name="T34" fmla="*/ 36 w 37"/>
              <a:gd name="T35" fmla="*/ 24 h 38"/>
              <a:gd name="T36" fmla="*/ 36 w 37"/>
              <a:gd name="T37" fmla="*/ 24 h 38"/>
              <a:gd name="T38" fmla="*/ 25 w 37"/>
              <a:gd name="T39" fmla="*/ 12 h 38"/>
              <a:gd name="T40" fmla="*/ 25 w 37"/>
              <a:gd name="T41" fmla="*/ 12 h 38"/>
              <a:gd name="T42" fmla="*/ 25 w 37"/>
              <a:gd name="T43" fmla="*/ 12 h 38"/>
              <a:gd name="T44" fmla="*/ 25 w 37"/>
              <a:gd name="T45" fmla="*/ 12 h 38"/>
              <a:gd name="T46" fmla="*/ 25 w 37"/>
              <a:gd name="T47" fmla="*/ 12 h 38"/>
              <a:gd name="T48" fmla="*/ 25 w 37"/>
              <a:gd name="T49" fmla="*/ 12 h 38"/>
              <a:gd name="T50" fmla="*/ 25 w 37"/>
              <a:gd name="T51" fmla="*/ 12 h 38"/>
              <a:gd name="T52" fmla="*/ 25 w 37"/>
              <a:gd name="T53" fmla="*/ 24 h 38"/>
              <a:gd name="T54" fmla="*/ 25 w 37"/>
              <a:gd name="T55" fmla="*/ 24 h 38"/>
              <a:gd name="T56" fmla="*/ 25 w 37"/>
              <a:gd name="T57" fmla="*/ 24 h 38"/>
              <a:gd name="T58" fmla="*/ 25 w 37"/>
              <a:gd name="T59" fmla="*/ 12 h 38"/>
              <a:gd name="T60" fmla="*/ 25 w 37"/>
              <a:gd name="T61" fmla="*/ 12 h 38"/>
              <a:gd name="T62" fmla="*/ 0 w 37"/>
              <a:gd name="T63" fmla="*/ 0 h 38"/>
              <a:gd name="T64" fmla="*/ 0 w 37"/>
              <a:gd name="T65" fmla="*/ 0 h 38"/>
              <a:gd name="T66" fmla="*/ 0 w 37"/>
              <a:gd name="T67" fmla="*/ 0 h 38"/>
              <a:gd name="T68" fmla="*/ 0 w 37"/>
              <a:gd name="T69" fmla="*/ 0 h 38"/>
              <a:gd name="T70" fmla="*/ 0 w 37"/>
              <a:gd name="T71" fmla="*/ 0 h 38"/>
              <a:gd name="T72" fmla="*/ 0 w 37"/>
              <a:gd name="T73" fmla="*/ 12 h 3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37"/>
              <a:gd name="T112" fmla="*/ 0 h 38"/>
              <a:gd name="T113" fmla="*/ 37 w 37"/>
              <a:gd name="T114" fmla="*/ 38 h 38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37" h="38">
                <a:moveTo>
                  <a:pt x="0" y="12"/>
                </a:moveTo>
                <a:lnTo>
                  <a:pt x="0" y="12"/>
                </a:lnTo>
                <a:lnTo>
                  <a:pt x="12" y="12"/>
                </a:lnTo>
                <a:lnTo>
                  <a:pt x="12" y="24"/>
                </a:lnTo>
                <a:lnTo>
                  <a:pt x="12" y="37"/>
                </a:lnTo>
                <a:lnTo>
                  <a:pt x="25" y="37"/>
                </a:lnTo>
                <a:lnTo>
                  <a:pt x="36" y="37"/>
                </a:lnTo>
                <a:lnTo>
                  <a:pt x="36" y="24"/>
                </a:lnTo>
                <a:lnTo>
                  <a:pt x="25" y="12"/>
                </a:lnTo>
                <a:lnTo>
                  <a:pt x="25" y="24"/>
                </a:lnTo>
                <a:lnTo>
                  <a:pt x="25" y="12"/>
                </a:lnTo>
                <a:lnTo>
                  <a:pt x="0" y="0"/>
                </a:lnTo>
                <a:lnTo>
                  <a:pt x="0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67" name="Freeform 278"/>
          <p:cNvSpPr>
            <a:spLocks/>
          </p:cNvSpPr>
          <p:nvPr/>
        </p:nvSpPr>
        <p:spPr bwMode="auto">
          <a:xfrm>
            <a:off x="4518025" y="5737225"/>
            <a:ext cx="77788" cy="96838"/>
          </a:xfrm>
          <a:custGeom>
            <a:avLst/>
            <a:gdLst>
              <a:gd name="T0" fmla="*/ 36 w 49"/>
              <a:gd name="T1" fmla="*/ 12 h 61"/>
              <a:gd name="T2" fmla="*/ 36 w 49"/>
              <a:gd name="T3" fmla="*/ 12 h 61"/>
              <a:gd name="T4" fmla="*/ 48 w 49"/>
              <a:gd name="T5" fmla="*/ 23 h 61"/>
              <a:gd name="T6" fmla="*/ 48 w 49"/>
              <a:gd name="T7" fmla="*/ 36 h 61"/>
              <a:gd name="T8" fmla="*/ 36 w 49"/>
              <a:gd name="T9" fmla="*/ 48 h 61"/>
              <a:gd name="T10" fmla="*/ 36 w 49"/>
              <a:gd name="T11" fmla="*/ 48 h 61"/>
              <a:gd name="T12" fmla="*/ 36 w 49"/>
              <a:gd name="T13" fmla="*/ 48 h 61"/>
              <a:gd name="T14" fmla="*/ 23 w 49"/>
              <a:gd name="T15" fmla="*/ 48 h 61"/>
              <a:gd name="T16" fmla="*/ 12 w 49"/>
              <a:gd name="T17" fmla="*/ 48 h 61"/>
              <a:gd name="T18" fmla="*/ 0 w 49"/>
              <a:gd name="T19" fmla="*/ 36 h 61"/>
              <a:gd name="T20" fmla="*/ 0 w 49"/>
              <a:gd name="T21" fmla="*/ 23 h 61"/>
              <a:gd name="T22" fmla="*/ 12 w 49"/>
              <a:gd name="T23" fmla="*/ 12 h 61"/>
              <a:gd name="T24" fmla="*/ 12 w 49"/>
              <a:gd name="T25" fmla="*/ 12 h 61"/>
              <a:gd name="T26" fmla="*/ 23 w 49"/>
              <a:gd name="T27" fmla="*/ 12 h 61"/>
              <a:gd name="T28" fmla="*/ 36 w 49"/>
              <a:gd name="T29" fmla="*/ 12 h 61"/>
              <a:gd name="T30" fmla="*/ 36 w 49"/>
              <a:gd name="T31" fmla="*/ 12 h 61"/>
              <a:gd name="T32" fmla="*/ 36 w 49"/>
              <a:gd name="T33" fmla="*/ 12 h 61"/>
              <a:gd name="T34" fmla="*/ 23 w 49"/>
              <a:gd name="T35" fmla="*/ 12 h 61"/>
              <a:gd name="T36" fmla="*/ 12 w 49"/>
              <a:gd name="T37" fmla="*/ 12 h 61"/>
              <a:gd name="T38" fmla="*/ 0 w 49"/>
              <a:gd name="T39" fmla="*/ 12 h 61"/>
              <a:gd name="T40" fmla="*/ 0 w 49"/>
              <a:gd name="T41" fmla="*/ 23 h 61"/>
              <a:gd name="T42" fmla="*/ 0 w 49"/>
              <a:gd name="T43" fmla="*/ 36 h 61"/>
              <a:gd name="T44" fmla="*/ 12 w 49"/>
              <a:gd name="T45" fmla="*/ 48 h 61"/>
              <a:gd name="T46" fmla="*/ 23 w 49"/>
              <a:gd name="T47" fmla="*/ 60 h 61"/>
              <a:gd name="T48" fmla="*/ 36 w 49"/>
              <a:gd name="T49" fmla="*/ 60 h 61"/>
              <a:gd name="T50" fmla="*/ 36 w 49"/>
              <a:gd name="T51" fmla="*/ 60 h 61"/>
              <a:gd name="T52" fmla="*/ 48 w 49"/>
              <a:gd name="T53" fmla="*/ 48 h 61"/>
              <a:gd name="T54" fmla="*/ 48 w 49"/>
              <a:gd name="T55" fmla="*/ 36 h 61"/>
              <a:gd name="T56" fmla="*/ 48 w 49"/>
              <a:gd name="T57" fmla="*/ 12 h 61"/>
              <a:gd name="T58" fmla="*/ 48 w 49"/>
              <a:gd name="T59" fmla="*/ 12 h 61"/>
              <a:gd name="T60" fmla="*/ 36 w 49"/>
              <a:gd name="T61" fmla="*/ 12 h 61"/>
              <a:gd name="T62" fmla="*/ 36 w 49"/>
              <a:gd name="T63" fmla="*/ 12 h 61"/>
              <a:gd name="T64" fmla="*/ 36 w 49"/>
              <a:gd name="T65" fmla="*/ 12 h 6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49"/>
              <a:gd name="T100" fmla="*/ 0 h 61"/>
              <a:gd name="T101" fmla="*/ 49 w 49"/>
              <a:gd name="T102" fmla="*/ 61 h 61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49" h="61">
                <a:moveTo>
                  <a:pt x="36" y="12"/>
                </a:moveTo>
                <a:lnTo>
                  <a:pt x="36" y="12"/>
                </a:lnTo>
                <a:lnTo>
                  <a:pt x="48" y="12"/>
                </a:lnTo>
                <a:lnTo>
                  <a:pt x="48" y="23"/>
                </a:lnTo>
                <a:lnTo>
                  <a:pt x="48" y="36"/>
                </a:lnTo>
                <a:lnTo>
                  <a:pt x="36" y="48"/>
                </a:lnTo>
                <a:lnTo>
                  <a:pt x="23" y="48"/>
                </a:lnTo>
                <a:lnTo>
                  <a:pt x="12" y="48"/>
                </a:lnTo>
                <a:lnTo>
                  <a:pt x="0" y="36"/>
                </a:lnTo>
                <a:lnTo>
                  <a:pt x="0" y="23"/>
                </a:lnTo>
                <a:lnTo>
                  <a:pt x="12" y="12"/>
                </a:lnTo>
                <a:lnTo>
                  <a:pt x="23" y="12"/>
                </a:lnTo>
                <a:lnTo>
                  <a:pt x="36" y="12"/>
                </a:lnTo>
                <a:lnTo>
                  <a:pt x="23" y="12"/>
                </a:lnTo>
                <a:lnTo>
                  <a:pt x="12" y="12"/>
                </a:lnTo>
                <a:lnTo>
                  <a:pt x="0" y="12"/>
                </a:lnTo>
                <a:lnTo>
                  <a:pt x="0" y="23"/>
                </a:lnTo>
                <a:lnTo>
                  <a:pt x="0" y="36"/>
                </a:lnTo>
                <a:lnTo>
                  <a:pt x="0" y="48"/>
                </a:lnTo>
                <a:lnTo>
                  <a:pt x="12" y="48"/>
                </a:lnTo>
                <a:lnTo>
                  <a:pt x="12" y="60"/>
                </a:lnTo>
                <a:lnTo>
                  <a:pt x="23" y="60"/>
                </a:lnTo>
                <a:lnTo>
                  <a:pt x="36" y="60"/>
                </a:lnTo>
                <a:lnTo>
                  <a:pt x="36" y="48"/>
                </a:lnTo>
                <a:lnTo>
                  <a:pt x="48" y="48"/>
                </a:lnTo>
                <a:lnTo>
                  <a:pt x="48" y="36"/>
                </a:lnTo>
                <a:lnTo>
                  <a:pt x="48" y="23"/>
                </a:lnTo>
                <a:lnTo>
                  <a:pt x="48" y="12"/>
                </a:lnTo>
                <a:lnTo>
                  <a:pt x="36" y="12"/>
                </a:lnTo>
                <a:lnTo>
                  <a:pt x="36" y="0"/>
                </a:lnTo>
                <a:lnTo>
                  <a:pt x="36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68" name="Freeform 279"/>
          <p:cNvSpPr>
            <a:spLocks/>
          </p:cNvSpPr>
          <p:nvPr/>
        </p:nvSpPr>
        <p:spPr bwMode="auto">
          <a:xfrm>
            <a:off x="4194175" y="5678488"/>
            <a:ext cx="76200" cy="96837"/>
          </a:xfrm>
          <a:custGeom>
            <a:avLst/>
            <a:gdLst>
              <a:gd name="T0" fmla="*/ 35 w 48"/>
              <a:gd name="T1" fmla="*/ 13 h 61"/>
              <a:gd name="T2" fmla="*/ 47 w 48"/>
              <a:gd name="T3" fmla="*/ 25 h 61"/>
              <a:gd name="T4" fmla="*/ 47 w 48"/>
              <a:gd name="T5" fmla="*/ 37 h 61"/>
              <a:gd name="T6" fmla="*/ 47 w 48"/>
              <a:gd name="T7" fmla="*/ 37 h 61"/>
              <a:gd name="T8" fmla="*/ 47 w 48"/>
              <a:gd name="T9" fmla="*/ 49 h 61"/>
              <a:gd name="T10" fmla="*/ 47 w 48"/>
              <a:gd name="T11" fmla="*/ 49 h 61"/>
              <a:gd name="T12" fmla="*/ 35 w 48"/>
              <a:gd name="T13" fmla="*/ 49 h 61"/>
              <a:gd name="T14" fmla="*/ 23 w 48"/>
              <a:gd name="T15" fmla="*/ 60 h 61"/>
              <a:gd name="T16" fmla="*/ 11 w 48"/>
              <a:gd name="T17" fmla="*/ 49 h 61"/>
              <a:gd name="T18" fmla="*/ 0 w 48"/>
              <a:gd name="T19" fmla="*/ 49 h 61"/>
              <a:gd name="T20" fmla="*/ 0 w 48"/>
              <a:gd name="T21" fmla="*/ 49 h 61"/>
              <a:gd name="T22" fmla="*/ 0 w 48"/>
              <a:gd name="T23" fmla="*/ 37 h 61"/>
              <a:gd name="T24" fmla="*/ 0 w 48"/>
              <a:gd name="T25" fmla="*/ 25 h 61"/>
              <a:gd name="T26" fmla="*/ 0 w 48"/>
              <a:gd name="T27" fmla="*/ 25 h 61"/>
              <a:gd name="T28" fmla="*/ 11 w 48"/>
              <a:gd name="T29" fmla="*/ 13 h 61"/>
              <a:gd name="T30" fmla="*/ 23 w 48"/>
              <a:gd name="T31" fmla="*/ 13 h 61"/>
              <a:gd name="T32" fmla="*/ 23 w 48"/>
              <a:gd name="T33" fmla="*/ 0 h 61"/>
              <a:gd name="T34" fmla="*/ 11 w 48"/>
              <a:gd name="T35" fmla="*/ 0 h 61"/>
              <a:gd name="T36" fmla="*/ 0 w 48"/>
              <a:gd name="T37" fmla="*/ 13 h 61"/>
              <a:gd name="T38" fmla="*/ 0 w 48"/>
              <a:gd name="T39" fmla="*/ 25 h 61"/>
              <a:gd name="T40" fmla="*/ 0 w 48"/>
              <a:gd name="T41" fmla="*/ 37 h 61"/>
              <a:gd name="T42" fmla="*/ 0 w 48"/>
              <a:gd name="T43" fmla="*/ 37 h 61"/>
              <a:gd name="T44" fmla="*/ 0 w 48"/>
              <a:gd name="T45" fmla="*/ 49 h 61"/>
              <a:gd name="T46" fmla="*/ 0 w 48"/>
              <a:gd name="T47" fmla="*/ 49 h 61"/>
              <a:gd name="T48" fmla="*/ 0 w 48"/>
              <a:gd name="T49" fmla="*/ 60 h 61"/>
              <a:gd name="T50" fmla="*/ 11 w 48"/>
              <a:gd name="T51" fmla="*/ 60 h 61"/>
              <a:gd name="T52" fmla="*/ 35 w 48"/>
              <a:gd name="T53" fmla="*/ 60 h 61"/>
              <a:gd name="T54" fmla="*/ 47 w 48"/>
              <a:gd name="T55" fmla="*/ 49 h 61"/>
              <a:gd name="T56" fmla="*/ 47 w 48"/>
              <a:gd name="T57" fmla="*/ 49 h 61"/>
              <a:gd name="T58" fmla="*/ 47 w 48"/>
              <a:gd name="T59" fmla="*/ 49 h 61"/>
              <a:gd name="T60" fmla="*/ 47 w 48"/>
              <a:gd name="T61" fmla="*/ 25 h 61"/>
              <a:gd name="T62" fmla="*/ 47 w 48"/>
              <a:gd name="T63" fmla="*/ 25 h 61"/>
              <a:gd name="T64" fmla="*/ 47 w 48"/>
              <a:gd name="T65" fmla="*/ 13 h 61"/>
              <a:gd name="T66" fmla="*/ 35 w 48"/>
              <a:gd name="T67" fmla="*/ 13 h 61"/>
              <a:gd name="T68" fmla="*/ 35 w 48"/>
              <a:gd name="T69" fmla="*/ 13 h 61"/>
              <a:gd name="T70" fmla="*/ 35 w 48"/>
              <a:gd name="T71" fmla="*/ 13 h 6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48"/>
              <a:gd name="T109" fmla="*/ 0 h 61"/>
              <a:gd name="T110" fmla="*/ 48 w 48"/>
              <a:gd name="T111" fmla="*/ 61 h 61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48" h="61">
                <a:moveTo>
                  <a:pt x="35" y="13"/>
                </a:moveTo>
                <a:lnTo>
                  <a:pt x="35" y="13"/>
                </a:lnTo>
                <a:lnTo>
                  <a:pt x="47" y="25"/>
                </a:lnTo>
                <a:lnTo>
                  <a:pt x="47" y="37"/>
                </a:lnTo>
                <a:lnTo>
                  <a:pt x="47" y="49"/>
                </a:lnTo>
                <a:lnTo>
                  <a:pt x="35" y="49"/>
                </a:lnTo>
                <a:lnTo>
                  <a:pt x="23" y="60"/>
                </a:lnTo>
                <a:lnTo>
                  <a:pt x="11" y="60"/>
                </a:lnTo>
                <a:lnTo>
                  <a:pt x="11" y="49"/>
                </a:lnTo>
                <a:lnTo>
                  <a:pt x="0" y="49"/>
                </a:lnTo>
                <a:lnTo>
                  <a:pt x="0" y="37"/>
                </a:lnTo>
                <a:lnTo>
                  <a:pt x="0" y="25"/>
                </a:lnTo>
                <a:lnTo>
                  <a:pt x="0" y="13"/>
                </a:lnTo>
                <a:lnTo>
                  <a:pt x="11" y="13"/>
                </a:lnTo>
                <a:lnTo>
                  <a:pt x="23" y="13"/>
                </a:lnTo>
                <a:lnTo>
                  <a:pt x="23" y="0"/>
                </a:lnTo>
                <a:lnTo>
                  <a:pt x="11" y="0"/>
                </a:lnTo>
                <a:lnTo>
                  <a:pt x="11" y="13"/>
                </a:lnTo>
                <a:lnTo>
                  <a:pt x="0" y="13"/>
                </a:lnTo>
                <a:lnTo>
                  <a:pt x="0" y="25"/>
                </a:lnTo>
                <a:lnTo>
                  <a:pt x="0" y="37"/>
                </a:lnTo>
                <a:lnTo>
                  <a:pt x="0" y="49"/>
                </a:lnTo>
                <a:lnTo>
                  <a:pt x="0" y="60"/>
                </a:lnTo>
                <a:lnTo>
                  <a:pt x="11" y="60"/>
                </a:lnTo>
                <a:lnTo>
                  <a:pt x="23" y="60"/>
                </a:lnTo>
                <a:lnTo>
                  <a:pt x="35" y="60"/>
                </a:lnTo>
                <a:lnTo>
                  <a:pt x="47" y="49"/>
                </a:lnTo>
                <a:lnTo>
                  <a:pt x="47" y="37"/>
                </a:lnTo>
                <a:lnTo>
                  <a:pt x="47" y="25"/>
                </a:lnTo>
                <a:lnTo>
                  <a:pt x="47" y="13"/>
                </a:lnTo>
                <a:lnTo>
                  <a:pt x="35" y="1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69" name="Freeform 280"/>
          <p:cNvSpPr>
            <a:spLocks/>
          </p:cNvSpPr>
          <p:nvPr/>
        </p:nvSpPr>
        <p:spPr bwMode="auto">
          <a:xfrm>
            <a:off x="4095750" y="5756275"/>
            <a:ext cx="117475" cy="134938"/>
          </a:xfrm>
          <a:custGeom>
            <a:avLst/>
            <a:gdLst>
              <a:gd name="T0" fmla="*/ 62 w 74"/>
              <a:gd name="T1" fmla="*/ 24 h 85"/>
              <a:gd name="T2" fmla="*/ 62 w 74"/>
              <a:gd name="T3" fmla="*/ 36 h 85"/>
              <a:gd name="T4" fmla="*/ 73 w 74"/>
              <a:gd name="T5" fmla="*/ 48 h 85"/>
              <a:gd name="T6" fmla="*/ 73 w 74"/>
              <a:gd name="T7" fmla="*/ 48 h 85"/>
              <a:gd name="T8" fmla="*/ 62 w 74"/>
              <a:gd name="T9" fmla="*/ 60 h 85"/>
              <a:gd name="T10" fmla="*/ 62 w 74"/>
              <a:gd name="T11" fmla="*/ 60 h 85"/>
              <a:gd name="T12" fmla="*/ 62 w 74"/>
              <a:gd name="T13" fmla="*/ 73 h 85"/>
              <a:gd name="T14" fmla="*/ 49 w 74"/>
              <a:gd name="T15" fmla="*/ 73 h 85"/>
              <a:gd name="T16" fmla="*/ 37 w 74"/>
              <a:gd name="T17" fmla="*/ 73 h 85"/>
              <a:gd name="T18" fmla="*/ 25 w 74"/>
              <a:gd name="T19" fmla="*/ 73 h 85"/>
              <a:gd name="T20" fmla="*/ 13 w 74"/>
              <a:gd name="T21" fmla="*/ 60 h 85"/>
              <a:gd name="T22" fmla="*/ 13 w 74"/>
              <a:gd name="T23" fmla="*/ 60 h 85"/>
              <a:gd name="T24" fmla="*/ 13 w 74"/>
              <a:gd name="T25" fmla="*/ 48 h 85"/>
              <a:gd name="T26" fmla="*/ 0 w 74"/>
              <a:gd name="T27" fmla="*/ 48 h 85"/>
              <a:gd name="T28" fmla="*/ 0 w 74"/>
              <a:gd name="T29" fmla="*/ 36 h 85"/>
              <a:gd name="T30" fmla="*/ 13 w 74"/>
              <a:gd name="T31" fmla="*/ 24 h 85"/>
              <a:gd name="T32" fmla="*/ 13 w 74"/>
              <a:gd name="T33" fmla="*/ 11 h 85"/>
              <a:gd name="T34" fmla="*/ 13 w 74"/>
              <a:gd name="T35" fmla="*/ 11 h 85"/>
              <a:gd name="T36" fmla="*/ 25 w 74"/>
              <a:gd name="T37" fmla="*/ 0 h 85"/>
              <a:gd name="T38" fmla="*/ 37 w 74"/>
              <a:gd name="T39" fmla="*/ 0 h 85"/>
              <a:gd name="T40" fmla="*/ 49 w 74"/>
              <a:gd name="T41" fmla="*/ 0 h 85"/>
              <a:gd name="T42" fmla="*/ 62 w 74"/>
              <a:gd name="T43" fmla="*/ 11 h 85"/>
              <a:gd name="T44" fmla="*/ 62 w 74"/>
              <a:gd name="T45" fmla="*/ 11 h 85"/>
              <a:gd name="T46" fmla="*/ 62 w 74"/>
              <a:gd name="T47" fmla="*/ 24 h 85"/>
              <a:gd name="T48" fmla="*/ 62 w 74"/>
              <a:gd name="T49" fmla="*/ 24 h 85"/>
              <a:gd name="T50" fmla="*/ 73 w 74"/>
              <a:gd name="T51" fmla="*/ 24 h 85"/>
              <a:gd name="T52" fmla="*/ 62 w 74"/>
              <a:gd name="T53" fmla="*/ 24 h 85"/>
              <a:gd name="T54" fmla="*/ 62 w 74"/>
              <a:gd name="T55" fmla="*/ 11 h 85"/>
              <a:gd name="T56" fmla="*/ 62 w 74"/>
              <a:gd name="T57" fmla="*/ 0 h 85"/>
              <a:gd name="T58" fmla="*/ 37 w 74"/>
              <a:gd name="T59" fmla="*/ 0 h 85"/>
              <a:gd name="T60" fmla="*/ 25 w 74"/>
              <a:gd name="T61" fmla="*/ 0 h 85"/>
              <a:gd name="T62" fmla="*/ 13 w 74"/>
              <a:gd name="T63" fmla="*/ 0 h 85"/>
              <a:gd name="T64" fmla="*/ 13 w 74"/>
              <a:gd name="T65" fmla="*/ 11 h 85"/>
              <a:gd name="T66" fmla="*/ 13 w 74"/>
              <a:gd name="T67" fmla="*/ 11 h 85"/>
              <a:gd name="T68" fmla="*/ 0 w 74"/>
              <a:gd name="T69" fmla="*/ 24 h 85"/>
              <a:gd name="T70" fmla="*/ 0 w 74"/>
              <a:gd name="T71" fmla="*/ 36 h 85"/>
              <a:gd name="T72" fmla="*/ 0 w 74"/>
              <a:gd name="T73" fmla="*/ 48 h 85"/>
              <a:gd name="T74" fmla="*/ 0 w 74"/>
              <a:gd name="T75" fmla="*/ 48 h 85"/>
              <a:gd name="T76" fmla="*/ 13 w 74"/>
              <a:gd name="T77" fmla="*/ 60 h 85"/>
              <a:gd name="T78" fmla="*/ 13 w 74"/>
              <a:gd name="T79" fmla="*/ 60 h 85"/>
              <a:gd name="T80" fmla="*/ 13 w 74"/>
              <a:gd name="T81" fmla="*/ 73 h 85"/>
              <a:gd name="T82" fmla="*/ 25 w 74"/>
              <a:gd name="T83" fmla="*/ 84 h 85"/>
              <a:gd name="T84" fmla="*/ 37 w 74"/>
              <a:gd name="T85" fmla="*/ 84 h 85"/>
              <a:gd name="T86" fmla="*/ 62 w 74"/>
              <a:gd name="T87" fmla="*/ 73 h 85"/>
              <a:gd name="T88" fmla="*/ 62 w 74"/>
              <a:gd name="T89" fmla="*/ 73 h 85"/>
              <a:gd name="T90" fmla="*/ 62 w 74"/>
              <a:gd name="T91" fmla="*/ 60 h 85"/>
              <a:gd name="T92" fmla="*/ 73 w 74"/>
              <a:gd name="T93" fmla="*/ 48 h 85"/>
              <a:gd name="T94" fmla="*/ 73 w 74"/>
              <a:gd name="T95" fmla="*/ 48 h 85"/>
              <a:gd name="T96" fmla="*/ 73 w 74"/>
              <a:gd name="T97" fmla="*/ 36 h 85"/>
              <a:gd name="T98" fmla="*/ 73 w 74"/>
              <a:gd name="T99" fmla="*/ 24 h 85"/>
              <a:gd name="T100" fmla="*/ 62 w 74"/>
              <a:gd name="T101" fmla="*/ 24 h 85"/>
              <a:gd name="T102" fmla="*/ 62 w 74"/>
              <a:gd name="T103" fmla="*/ 24 h 85"/>
              <a:gd name="T104" fmla="*/ 62 w 74"/>
              <a:gd name="T105" fmla="*/ 24 h 85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74"/>
              <a:gd name="T160" fmla="*/ 0 h 85"/>
              <a:gd name="T161" fmla="*/ 74 w 74"/>
              <a:gd name="T162" fmla="*/ 85 h 85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74" h="85">
                <a:moveTo>
                  <a:pt x="62" y="24"/>
                </a:moveTo>
                <a:lnTo>
                  <a:pt x="62" y="24"/>
                </a:lnTo>
                <a:lnTo>
                  <a:pt x="62" y="36"/>
                </a:lnTo>
                <a:lnTo>
                  <a:pt x="73" y="36"/>
                </a:lnTo>
                <a:lnTo>
                  <a:pt x="73" y="48"/>
                </a:lnTo>
                <a:lnTo>
                  <a:pt x="62" y="48"/>
                </a:lnTo>
                <a:lnTo>
                  <a:pt x="62" y="60"/>
                </a:lnTo>
                <a:lnTo>
                  <a:pt x="62" y="73"/>
                </a:lnTo>
                <a:lnTo>
                  <a:pt x="49" y="73"/>
                </a:lnTo>
                <a:lnTo>
                  <a:pt x="37" y="73"/>
                </a:lnTo>
                <a:lnTo>
                  <a:pt x="25" y="73"/>
                </a:lnTo>
                <a:lnTo>
                  <a:pt x="13" y="73"/>
                </a:lnTo>
                <a:lnTo>
                  <a:pt x="13" y="60"/>
                </a:lnTo>
                <a:lnTo>
                  <a:pt x="13" y="48"/>
                </a:lnTo>
                <a:lnTo>
                  <a:pt x="0" y="48"/>
                </a:lnTo>
                <a:lnTo>
                  <a:pt x="0" y="36"/>
                </a:lnTo>
                <a:lnTo>
                  <a:pt x="13" y="24"/>
                </a:lnTo>
                <a:lnTo>
                  <a:pt x="13" y="11"/>
                </a:lnTo>
                <a:lnTo>
                  <a:pt x="25" y="0"/>
                </a:lnTo>
                <a:lnTo>
                  <a:pt x="37" y="0"/>
                </a:lnTo>
                <a:lnTo>
                  <a:pt x="49" y="0"/>
                </a:lnTo>
                <a:lnTo>
                  <a:pt x="49" y="11"/>
                </a:lnTo>
                <a:lnTo>
                  <a:pt x="62" y="11"/>
                </a:lnTo>
                <a:lnTo>
                  <a:pt x="62" y="24"/>
                </a:lnTo>
                <a:lnTo>
                  <a:pt x="73" y="24"/>
                </a:lnTo>
                <a:lnTo>
                  <a:pt x="62" y="24"/>
                </a:lnTo>
                <a:lnTo>
                  <a:pt x="62" y="11"/>
                </a:lnTo>
                <a:lnTo>
                  <a:pt x="62" y="0"/>
                </a:lnTo>
                <a:lnTo>
                  <a:pt x="49" y="0"/>
                </a:lnTo>
                <a:lnTo>
                  <a:pt x="37" y="0"/>
                </a:lnTo>
                <a:lnTo>
                  <a:pt x="25" y="0"/>
                </a:lnTo>
                <a:lnTo>
                  <a:pt x="13" y="0"/>
                </a:lnTo>
                <a:lnTo>
                  <a:pt x="13" y="11"/>
                </a:lnTo>
                <a:lnTo>
                  <a:pt x="13" y="24"/>
                </a:lnTo>
                <a:lnTo>
                  <a:pt x="0" y="24"/>
                </a:lnTo>
                <a:lnTo>
                  <a:pt x="0" y="36"/>
                </a:lnTo>
                <a:lnTo>
                  <a:pt x="0" y="48"/>
                </a:lnTo>
                <a:lnTo>
                  <a:pt x="13" y="60"/>
                </a:lnTo>
                <a:lnTo>
                  <a:pt x="13" y="73"/>
                </a:lnTo>
                <a:lnTo>
                  <a:pt x="25" y="84"/>
                </a:lnTo>
                <a:lnTo>
                  <a:pt x="37" y="84"/>
                </a:lnTo>
                <a:lnTo>
                  <a:pt x="49" y="84"/>
                </a:lnTo>
                <a:lnTo>
                  <a:pt x="62" y="73"/>
                </a:lnTo>
                <a:lnTo>
                  <a:pt x="62" y="60"/>
                </a:lnTo>
                <a:lnTo>
                  <a:pt x="73" y="60"/>
                </a:lnTo>
                <a:lnTo>
                  <a:pt x="73" y="48"/>
                </a:lnTo>
                <a:lnTo>
                  <a:pt x="73" y="36"/>
                </a:lnTo>
                <a:lnTo>
                  <a:pt x="73" y="24"/>
                </a:lnTo>
                <a:lnTo>
                  <a:pt x="62" y="24"/>
                </a:lnTo>
                <a:lnTo>
                  <a:pt x="62" y="11"/>
                </a:lnTo>
                <a:lnTo>
                  <a:pt x="62" y="24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70" name="Freeform 281"/>
          <p:cNvSpPr>
            <a:spLocks/>
          </p:cNvSpPr>
          <p:nvPr/>
        </p:nvSpPr>
        <p:spPr bwMode="auto">
          <a:xfrm>
            <a:off x="4784725" y="5449888"/>
            <a:ext cx="269875" cy="1147762"/>
          </a:xfrm>
          <a:custGeom>
            <a:avLst/>
            <a:gdLst>
              <a:gd name="T0" fmla="*/ 0 w 170"/>
              <a:gd name="T1" fmla="*/ 13 h 723"/>
              <a:gd name="T2" fmla="*/ 0 w 170"/>
              <a:gd name="T3" fmla="*/ 13 h 723"/>
              <a:gd name="T4" fmla="*/ 0 w 170"/>
              <a:gd name="T5" fmla="*/ 48 h 723"/>
              <a:gd name="T6" fmla="*/ 13 w 170"/>
              <a:gd name="T7" fmla="*/ 84 h 723"/>
              <a:gd name="T8" fmla="*/ 13 w 170"/>
              <a:gd name="T9" fmla="*/ 108 h 723"/>
              <a:gd name="T10" fmla="*/ 24 w 170"/>
              <a:gd name="T11" fmla="*/ 157 h 723"/>
              <a:gd name="T12" fmla="*/ 61 w 170"/>
              <a:gd name="T13" fmla="*/ 217 h 723"/>
              <a:gd name="T14" fmla="*/ 108 w 170"/>
              <a:gd name="T15" fmla="*/ 337 h 723"/>
              <a:gd name="T16" fmla="*/ 121 w 170"/>
              <a:gd name="T17" fmla="*/ 422 h 723"/>
              <a:gd name="T18" fmla="*/ 144 w 170"/>
              <a:gd name="T19" fmla="*/ 470 h 723"/>
              <a:gd name="T20" fmla="*/ 157 w 170"/>
              <a:gd name="T21" fmla="*/ 530 h 723"/>
              <a:gd name="T22" fmla="*/ 157 w 170"/>
              <a:gd name="T23" fmla="*/ 577 h 723"/>
              <a:gd name="T24" fmla="*/ 157 w 170"/>
              <a:gd name="T25" fmla="*/ 602 h 723"/>
              <a:gd name="T26" fmla="*/ 157 w 170"/>
              <a:gd name="T27" fmla="*/ 626 h 723"/>
              <a:gd name="T28" fmla="*/ 144 w 170"/>
              <a:gd name="T29" fmla="*/ 662 h 723"/>
              <a:gd name="T30" fmla="*/ 133 w 170"/>
              <a:gd name="T31" fmla="*/ 674 h 723"/>
              <a:gd name="T32" fmla="*/ 108 w 170"/>
              <a:gd name="T33" fmla="*/ 686 h 723"/>
              <a:gd name="T34" fmla="*/ 97 w 170"/>
              <a:gd name="T35" fmla="*/ 699 h 723"/>
              <a:gd name="T36" fmla="*/ 73 w 170"/>
              <a:gd name="T37" fmla="*/ 710 h 723"/>
              <a:gd name="T38" fmla="*/ 84 w 170"/>
              <a:gd name="T39" fmla="*/ 722 h 723"/>
              <a:gd name="T40" fmla="*/ 84 w 170"/>
              <a:gd name="T41" fmla="*/ 710 h 723"/>
              <a:gd name="T42" fmla="*/ 108 w 170"/>
              <a:gd name="T43" fmla="*/ 699 h 723"/>
              <a:gd name="T44" fmla="*/ 121 w 170"/>
              <a:gd name="T45" fmla="*/ 686 h 723"/>
              <a:gd name="T46" fmla="*/ 144 w 170"/>
              <a:gd name="T47" fmla="*/ 674 h 723"/>
              <a:gd name="T48" fmla="*/ 157 w 170"/>
              <a:gd name="T49" fmla="*/ 662 h 723"/>
              <a:gd name="T50" fmla="*/ 157 w 170"/>
              <a:gd name="T51" fmla="*/ 626 h 723"/>
              <a:gd name="T52" fmla="*/ 169 w 170"/>
              <a:gd name="T53" fmla="*/ 602 h 723"/>
              <a:gd name="T54" fmla="*/ 169 w 170"/>
              <a:gd name="T55" fmla="*/ 577 h 723"/>
              <a:gd name="T56" fmla="*/ 169 w 170"/>
              <a:gd name="T57" fmla="*/ 554 h 723"/>
              <a:gd name="T58" fmla="*/ 169 w 170"/>
              <a:gd name="T59" fmla="*/ 517 h 723"/>
              <a:gd name="T60" fmla="*/ 157 w 170"/>
              <a:gd name="T61" fmla="*/ 470 h 723"/>
              <a:gd name="T62" fmla="*/ 157 w 170"/>
              <a:gd name="T63" fmla="*/ 410 h 723"/>
              <a:gd name="T64" fmla="*/ 121 w 170"/>
              <a:gd name="T65" fmla="*/ 337 h 723"/>
              <a:gd name="T66" fmla="*/ 61 w 170"/>
              <a:gd name="T67" fmla="*/ 217 h 723"/>
              <a:gd name="T68" fmla="*/ 61 w 170"/>
              <a:gd name="T69" fmla="*/ 181 h 723"/>
              <a:gd name="T70" fmla="*/ 37 w 170"/>
              <a:gd name="T71" fmla="*/ 144 h 723"/>
              <a:gd name="T72" fmla="*/ 13 w 170"/>
              <a:gd name="T73" fmla="*/ 97 h 723"/>
              <a:gd name="T74" fmla="*/ 13 w 170"/>
              <a:gd name="T75" fmla="*/ 97 h 723"/>
              <a:gd name="T76" fmla="*/ 13 w 170"/>
              <a:gd name="T77" fmla="*/ 73 h 723"/>
              <a:gd name="T78" fmla="*/ 13 w 170"/>
              <a:gd name="T79" fmla="*/ 24 h 723"/>
              <a:gd name="T80" fmla="*/ 0 w 170"/>
              <a:gd name="T81" fmla="*/ 0 h 723"/>
              <a:gd name="T82" fmla="*/ 0 w 170"/>
              <a:gd name="T83" fmla="*/ 0 h 723"/>
              <a:gd name="T84" fmla="*/ 0 w 170"/>
              <a:gd name="T85" fmla="*/ 0 h 72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70"/>
              <a:gd name="T130" fmla="*/ 0 h 723"/>
              <a:gd name="T131" fmla="*/ 170 w 170"/>
              <a:gd name="T132" fmla="*/ 723 h 72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70" h="723">
                <a:moveTo>
                  <a:pt x="0" y="13"/>
                </a:moveTo>
                <a:lnTo>
                  <a:pt x="0" y="13"/>
                </a:lnTo>
                <a:lnTo>
                  <a:pt x="0" y="24"/>
                </a:lnTo>
                <a:lnTo>
                  <a:pt x="0" y="48"/>
                </a:lnTo>
                <a:lnTo>
                  <a:pt x="13" y="73"/>
                </a:lnTo>
                <a:lnTo>
                  <a:pt x="13" y="84"/>
                </a:lnTo>
                <a:lnTo>
                  <a:pt x="13" y="97"/>
                </a:lnTo>
                <a:lnTo>
                  <a:pt x="13" y="108"/>
                </a:lnTo>
                <a:lnTo>
                  <a:pt x="13" y="121"/>
                </a:lnTo>
                <a:lnTo>
                  <a:pt x="24" y="157"/>
                </a:lnTo>
                <a:lnTo>
                  <a:pt x="37" y="193"/>
                </a:lnTo>
                <a:lnTo>
                  <a:pt x="61" y="217"/>
                </a:lnTo>
                <a:lnTo>
                  <a:pt x="84" y="301"/>
                </a:lnTo>
                <a:lnTo>
                  <a:pt x="108" y="337"/>
                </a:lnTo>
                <a:lnTo>
                  <a:pt x="121" y="386"/>
                </a:lnTo>
                <a:lnTo>
                  <a:pt x="121" y="422"/>
                </a:lnTo>
                <a:lnTo>
                  <a:pt x="133" y="433"/>
                </a:lnTo>
                <a:lnTo>
                  <a:pt x="144" y="470"/>
                </a:lnTo>
                <a:lnTo>
                  <a:pt x="157" y="493"/>
                </a:lnTo>
                <a:lnTo>
                  <a:pt x="157" y="530"/>
                </a:lnTo>
                <a:lnTo>
                  <a:pt x="157" y="554"/>
                </a:lnTo>
                <a:lnTo>
                  <a:pt x="157" y="577"/>
                </a:lnTo>
                <a:lnTo>
                  <a:pt x="157" y="602"/>
                </a:lnTo>
                <a:lnTo>
                  <a:pt x="157" y="614"/>
                </a:lnTo>
                <a:lnTo>
                  <a:pt x="157" y="626"/>
                </a:lnTo>
                <a:lnTo>
                  <a:pt x="144" y="638"/>
                </a:lnTo>
                <a:lnTo>
                  <a:pt x="144" y="662"/>
                </a:lnTo>
                <a:lnTo>
                  <a:pt x="133" y="662"/>
                </a:lnTo>
                <a:lnTo>
                  <a:pt x="133" y="674"/>
                </a:lnTo>
                <a:lnTo>
                  <a:pt x="121" y="674"/>
                </a:lnTo>
                <a:lnTo>
                  <a:pt x="108" y="686"/>
                </a:lnTo>
                <a:lnTo>
                  <a:pt x="108" y="699"/>
                </a:lnTo>
                <a:lnTo>
                  <a:pt x="97" y="699"/>
                </a:lnTo>
                <a:lnTo>
                  <a:pt x="84" y="710"/>
                </a:lnTo>
                <a:lnTo>
                  <a:pt x="73" y="710"/>
                </a:lnTo>
                <a:lnTo>
                  <a:pt x="84" y="722"/>
                </a:lnTo>
                <a:lnTo>
                  <a:pt x="84" y="710"/>
                </a:lnTo>
                <a:lnTo>
                  <a:pt x="97" y="710"/>
                </a:lnTo>
                <a:lnTo>
                  <a:pt x="108" y="699"/>
                </a:lnTo>
                <a:lnTo>
                  <a:pt x="121" y="686"/>
                </a:lnTo>
                <a:lnTo>
                  <a:pt x="133" y="674"/>
                </a:lnTo>
                <a:lnTo>
                  <a:pt x="144" y="674"/>
                </a:lnTo>
                <a:lnTo>
                  <a:pt x="144" y="662"/>
                </a:lnTo>
                <a:lnTo>
                  <a:pt x="157" y="662"/>
                </a:lnTo>
                <a:lnTo>
                  <a:pt x="157" y="638"/>
                </a:lnTo>
                <a:lnTo>
                  <a:pt x="157" y="626"/>
                </a:lnTo>
                <a:lnTo>
                  <a:pt x="169" y="626"/>
                </a:lnTo>
                <a:lnTo>
                  <a:pt x="169" y="602"/>
                </a:lnTo>
                <a:lnTo>
                  <a:pt x="169" y="590"/>
                </a:lnTo>
                <a:lnTo>
                  <a:pt x="169" y="577"/>
                </a:lnTo>
                <a:lnTo>
                  <a:pt x="169" y="554"/>
                </a:lnTo>
                <a:lnTo>
                  <a:pt x="169" y="530"/>
                </a:lnTo>
                <a:lnTo>
                  <a:pt x="169" y="517"/>
                </a:lnTo>
                <a:lnTo>
                  <a:pt x="169" y="493"/>
                </a:lnTo>
                <a:lnTo>
                  <a:pt x="157" y="470"/>
                </a:lnTo>
                <a:lnTo>
                  <a:pt x="157" y="433"/>
                </a:lnTo>
                <a:lnTo>
                  <a:pt x="157" y="410"/>
                </a:lnTo>
                <a:lnTo>
                  <a:pt x="144" y="386"/>
                </a:lnTo>
                <a:lnTo>
                  <a:pt x="121" y="337"/>
                </a:lnTo>
                <a:lnTo>
                  <a:pt x="108" y="289"/>
                </a:lnTo>
                <a:lnTo>
                  <a:pt x="61" y="217"/>
                </a:lnTo>
                <a:lnTo>
                  <a:pt x="61" y="193"/>
                </a:lnTo>
                <a:lnTo>
                  <a:pt x="61" y="181"/>
                </a:lnTo>
                <a:lnTo>
                  <a:pt x="37" y="144"/>
                </a:lnTo>
                <a:lnTo>
                  <a:pt x="24" y="121"/>
                </a:lnTo>
                <a:lnTo>
                  <a:pt x="13" y="97"/>
                </a:lnTo>
                <a:lnTo>
                  <a:pt x="13" y="84"/>
                </a:lnTo>
                <a:lnTo>
                  <a:pt x="13" y="73"/>
                </a:lnTo>
                <a:lnTo>
                  <a:pt x="13" y="48"/>
                </a:lnTo>
                <a:lnTo>
                  <a:pt x="13" y="24"/>
                </a:lnTo>
                <a:lnTo>
                  <a:pt x="13" y="13"/>
                </a:lnTo>
                <a:lnTo>
                  <a:pt x="0" y="0"/>
                </a:lnTo>
                <a:lnTo>
                  <a:pt x="0" y="1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71" name="Freeform 282"/>
          <p:cNvSpPr>
            <a:spLocks/>
          </p:cNvSpPr>
          <p:nvPr/>
        </p:nvSpPr>
        <p:spPr bwMode="auto">
          <a:xfrm>
            <a:off x="3695700" y="5565775"/>
            <a:ext cx="384175" cy="1108075"/>
          </a:xfrm>
          <a:custGeom>
            <a:avLst/>
            <a:gdLst>
              <a:gd name="T0" fmla="*/ 169 w 242"/>
              <a:gd name="T1" fmla="*/ 11 h 698"/>
              <a:gd name="T2" fmla="*/ 169 w 242"/>
              <a:gd name="T3" fmla="*/ 35 h 698"/>
              <a:gd name="T4" fmla="*/ 169 w 242"/>
              <a:gd name="T5" fmla="*/ 71 h 698"/>
              <a:gd name="T6" fmla="*/ 156 w 242"/>
              <a:gd name="T7" fmla="*/ 131 h 698"/>
              <a:gd name="T8" fmla="*/ 121 w 242"/>
              <a:gd name="T9" fmla="*/ 216 h 698"/>
              <a:gd name="T10" fmla="*/ 121 w 242"/>
              <a:gd name="T11" fmla="*/ 253 h 698"/>
              <a:gd name="T12" fmla="*/ 85 w 242"/>
              <a:gd name="T13" fmla="*/ 313 h 698"/>
              <a:gd name="T14" fmla="*/ 60 w 242"/>
              <a:gd name="T15" fmla="*/ 360 h 698"/>
              <a:gd name="T16" fmla="*/ 36 w 242"/>
              <a:gd name="T17" fmla="*/ 409 h 698"/>
              <a:gd name="T18" fmla="*/ 25 w 242"/>
              <a:gd name="T19" fmla="*/ 457 h 698"/>
              <a:gd name="T20" fmla="*/ 12 w 242"/>
              <a:gd name="T21" fmla="*/ 493 h 698"/>
              <a:gd name="T22" fmla="*/ 0 w 242"/>
              <a:gd name="T23" fmla="*/ 517 h 698"/>
              <a:gd name="T24" fmla="*/ 0 w 242"/>
              <a:gd name="T25" fmla="*/ 553 h 698"/>
              <a:gd name="T26" fmla="*/ 0 w 242"/>
              <a:gd name="T27" fmla="*/ 577 h 698"/>
              <a:gd name="T28" fmla="*/ 12 w 242"/>
              <a:gd name="T29" fmla="*/ 601 h 698"/>
              <a:gd name="T30" fmla="*/ 25 w 242"/>
              <a:gd name="T31" fmla="*/ 626 h 698"/>
              <a:gd name="T32" fmla="*/ 25 w 242"/>
              <a:gd name="T33" fmla="*/ 649 h 698"/>
              <a:gd name="T34" fmla="*/ 48 w 242"/>
              <a:gd name="T35" fmla="*/ 662 h 698"/>
              <a:gd name="T36" fmla="*/ 85 w 242"/>
              <a:gd name="T37" fmla="*/ 673 h 698"/>
              <a:gd name="T38" fmla="*/ 121 w 242"/>
              <a:gd name="T39" fmla="*/ 686 h 698"/>
              <a:gd name="T40" fmla="*/ 156 w 242"/>
              <a:gd name="T41" fmla="*/ 697 h 698"/>
              <a:gd name="T42" fmla="*/ 241 w 242"/>
              <a:gd name="T43" fmla="*/ 697 h 698"/>
              <a:gd name="T44" fmla="*/ 241 w 242"/>
              <a:gd name="T45" fmla="*/ 697 h 698"/>
              <a:gd name="T46" fmla="*/ 241 w 242"/>
              <a:gd name="T47" fmla="*/ 697 h 698"/>
              <a:gd name="T48" fmla="*/ 181 w 242"/>
              <a:gd name="T49" fmla="*/ 686 h 698"/>
              <a:gd name="T50" fmla="*/ 169 w 242"/>
              <a:gd name="T51" fmla="*/ 686 h 698"/>
              <a:gd name="T52" fmla="*/ 121 w 242"/>
              <a:gd name="T53" fmla="*/ 662 h 698"/>
              <a:gd name="T54" fmla="*/ 72 w 242"/>
              <a:gd name="T55" fmla="*/ 637 h 698"/>
              <a:gd name="T56" fmla="*/ 48 w 242"/>
              <a:gd name="T57" fmla="*/ 626 h 698"/>
              <a:gd name="T58" fmla="*/ 36 w 242"/>
              <a:gd name="T59" fmla="*/ 601 h 698"/>
              <a:gd name="T60" fmla="*/ 25 w 242"/>
              <a:gd name="T61" fmla="*/ 589 h 698"/>
              <a:gd name="T62" fmla="*/ 25 w 242"/>
              <a:gd name="T63" fmla="*/ 565 h 698"/>
              <a:gd name="T64" fmla="*/ 25 w 242"/>
              <a:gd name="T65" fmla="*/ 553 h 698"/>
              <a:gd name="T66" fmla="*/ 25 w 242"/>
              <a:gd name="T67" fmla="*/ 504 h 698"/>
              <a:gd name="T68" fmla="*/ 36 w 242"/>
              <a:gd name="T69" fmla="*/ 469 h 698"/>
              <a:gd name="T70" fmla="*/ 60 w 242"/>
              <a:gd name="T71" fmla="*/ 420 h 698"/>
              <a:gd name="T72" fmla="*/ 85 w 242"/>
              <a:gd name="T73" fmla="*/ 360 h 698"/>
              <a:gd name="T74" fmla="*/ 121 w 242"/>
              <a:gd name="T75" fmla="*/ 300 h 698"/>
              <a:gd name="T76" fmla="*/ 132 w 242"/>
              <a:gd name="T77" fmla="*/ 264 h 698"/>
              <a:gd name="T78" fmla="*/ 145 w 242"/>
              <a:gd name="T79" fmla="*/ 216 h 698"/>
              <a:gd name="T80" fmla="*/ 169 w 242"/>
              <a:gd name="T81" fmla="*/ 131 h 698"/>
              <a:gd name="T82" fmla="*/ 169 w 242"/>
              <a:gd name="T83" fmla="*/ 71 h 698"/>
              <a:gd name="T84" fmla="*/ 169 w 242"/>
              <a:gd name="T85" fmla="*/ 0 h 698"/>
              <a:gd name="T86" fmla="*/ 169 w 242"/>
              <a:gd name="T87" fmla="*/ 0 h 698"/>
              <a:gd name="T88" fmla="*/ 169 w 242"/>
              <a:gd name="T89" fmla="*/ 0 h 698"/>
              <a:gd name="T90" fmla="*/ 169 w 242"/>
              <a:gd name="T91" fmla="*/ 11 h 69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42"/>
              <a:gd name="T139" fmla="*/ 0 h 698"/>
              <a:gd name="T140" fmla="*/ 242 w 242"/>
              <a:gd name="T141" fmla="*/ 698 h 698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42" h="698">
                <a:moveTo>
                  <a:pt x="169" y="11"/>
                </a:moveTo>
                <a:lnTo>
                  <a:pt x="169" y="11"/>
                </a:lnTo>
                <a:lnTo>
                  <a:pt x="169" y="24"/>
                </a:lnTo>
                <a:lnTo>
                  <a:pt x="169" y="35"/>
                </a:lnTo>
                <a:lnTo>
                  <a:pt x="169" y="60"/>
                </a:lnTo>
                <a:lnTo>
                  <a:pt x="169" y="71"/>
                </a:lnTo>
                <a:lnTo>
                  <a:pt x="156" y="108"/>
                </a:lnTo>
                <a:lnTo>
                  <a:pt x="156" y="131"/>
                </a:lnTo>
                <a:lnTo>
                  <a:pt x="145" y="168"/>
                </a:lnTo>
                <a:lnTo>
                  <a:pt x="121" y="216"/>
                </a:lnTo>
                <a:lnTo>
                  <a:pt x="121" y="228"/>
                </a:lnTo>
                <a:lnTo>
                  <a:pt x="121" y="253"/>
                </a:lnTo>
                <a:lnTo>
                  <a:pt x="96" y="288"/>
                </a:lnTo>
                <a:lnTo>
                  <a:pt x="85" y="313"/>
                </a:lnTo>
                <a:lnTo>
                  <a:pt x="72" y="324"/>
                </a:lnTo>
                <a:lnTo>
                  <a:pt x="60" y="360"/>
                </a:lnTo>
                <a:lnTo>
                  <a:pt x="48" y="384"/>
                </a:lnTo>
                <a:lnTo>
                  <a:pt x="36" y="409"/>
                </a:lnTo>
                <a:lnTo>
                  <a:pt x="25" y="433"/>
                </a:lnTo>
                <a:lnTo>
                  <a:pt x="25" y="457"/>
                </a:lnTo>
                <a:lnTo>
                  <a:pt x="12" y="481"/>
                </a:lnTo>
                <a:lnTo>
                  <a:pt x="12" y="493"/>
                </a:lnTo>
                <a:lnTo>
                  <a:pt x="0" y="504"/>
                </a:lnTo>
                <a:lnTo>
                  <a:pt x="0" y="517"/>
                </a:lnTo>
                <a:lnTo>
                  <a:pt x="0" y="541"/>
                </a:lnTo>
                <a:lnTo>
                  <a:pt x="0" y="553"/>
                </a:lnTo>
                <a:lnTo>
                  <a:pt x="0" y="577"/>
                </a:lnTo>
                <a:lnTo>
                  <a:pt x="12" y="589"/>
                </a:lnTo>
                <a:lnTo>
                  <a:pt x="12" y="601"/>
                </a:lnTo>
                <a:lnTo>
                  <a:pt x="25" y="626"/>
                </a:lnTo>
                <a:lnTo>
                  <a:pt x="25" y="637"/>
                </a:lnTo>
                <a:lnTo>
                  <a:pt x="25" y="649"/>
                </a:lnTo>
                <a:lnTo>
                  <a:pt x="36" y="649"/>
                </a:lnTo>
                <a:lnTo>
                  <a:pt x="48" y="662"/>
                </a:lnTo>
                <a:lnTo>
                  <a:pt x="72" y="673"/>
                </a:lnTo>
                <a:lnTo>
                  <a:pt x="85" y="673"/>
                </a:lnTo>
                <a:lnTo>
                  <a:pt x="96" y="686"/>
                </a:lnTo>
                <a:lnTo>
                  <a:pt x="121" y="686"/>
                </a:lnTo>
                <a:lnTo>
                  <a:pt x="132" y="686"/>
                </a:lnTo>
                <a:lnTo>
                  <a:pt x="156" y="697"/>
                </a:lnTo>
                <a:lnTo>
                  <a:pt x="181" y="697"/>
                </a:lnTo>
                <a:lnTo>
                  <a:pt x="241" y="697"/>
                </a:lnTo>
                <a:lnTo>
                  <a:pt x="217" y="697"/>
                </a:lnTo>
                <a:lnTo>
                  <a:pt x="181" y="686"/>
                </a:lnTo>
                <a:lnTo>
                  <a:pt x="169" y="686"/>
                </a:lnTo>
                <a:lnTo>
                  <a:pt x="145" y="673"/>
                </a:lnTo>
                <a:lnTo>
                  <a:pt x="121" y="662"/>
                </a:lnTo>
                <a:lnTo>
                  <a:pt x="108" y="649"/>
                </a:lnTo>
                <a:lnTo>
                  <a:pt x="72" y="637"/>
                </a:lnTo>
                <a:lnTo>
                  <a:pt x="60" y="637"/>
                </a:lnTo>
                <a:lnTo>
                  <a:pt x="48" y="626"/>
                </a:lnTo>
                <a:lnTo>
                  <a:pt x="48" y="613"/>
                </a:lnTo>
                <a:lnTo>
                  <a:pt x="36" y="601"/>
                </a:lnTo>
                <a:lnTo>
                  <a:pt x="25" y="601"/>
                </a:lnTo>
                <a:lnTo>
                  <a:pt x="25" y="589"/>
                </a:lnTo>
                <a:lnTo>
                  <a:pt x="25" y="577"/>
                </a:lnTo>
                <a:lnTo>
                  <a:pt x="25" y="565"/>
                </a:lnTo>
                <a:lnTo>
                  <a:pt x="25" y="553"/>
                </a:lnTo>
                <a:lnTo>
                  <a:pt x="25" y="517"/>
                </a:lnTo>
                <a:lnTo>
                  <a:pt x="25" y="504"/>
                </a:lnTo>
                <a:lnTo>
                  <a:pt x="36" y="469"/>
                </a:lnTo>
                <a:lnTo>
                  <a:pt x="48" y="444"/>
                </a:lnTo>
                <a:lnTo>
                  <a:pt x="60" y="420"/>
                </a:lnTo>
                <a:lnTo>
                  <a:pt x="72" y="397"/>
                </a:lnTo>
                <a:lnTo>
                  <a:pt x="85" y="360"/>
                </a:lnTo>
                <a:lnTo>
                  <a:pt x="96" y="337"/>
                </a:lnTo>
                <a:lnTo>
                  <a:pt x="121" y="300"/>
                </a:lnTo>
                <a:lnTo>
                  <a:pt x="121" y="276"/>
                </a:lnTo>
                <a:lnTo>
                  <a:pt x="132" y="264"/>
                </a:lnTo>
                <a:lnTo>
                  <a:pt x="132" y="240"/>
                </a:lnTo>
                <a:lnTo>
                  <a:pt x="145" y="216"/>
                </a:lnTo>
                <a:lnTo>
                  <a:pt x="169" y="180"/>
                </a:lnTo>
                <a:lnTo>
                  <a:pt x="169" y="131"/>
                </a:lnTo>
                <a:lnTo>
                  <a:pt x="169" y="108"/>
                </a:lnTo>
                <a:lnTo>
                  <a:pt x="169" y="71"/>
                </a:lnTo>
                <a:lnTo>
                  <a:pt x="169" y="35"/>
                </a:lnTo>
                <a:lnTo>
                  <a:pt x="169" y="0"/>
                </a:lnTo>
                <a:lnTo>
                  <a:pt x="169" y="11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72" name="Freeform 283"/>
          <p:cNvSpPr>
            <a:spLocks/>
          </p:cNvSpPr>
          <p:nvPr/>
        </p:nvSpPr>
        <p:spPr bwMode="auto">
          <a:xfrm>
            <a:off x="4652963" y="5927725"/>
            <a:ext cx="209550" cy="593725"/>
          </a:xfrm>
          <a:custGeom>
            <a:avLst/>
            <a:gdLst>
              <a:gd name="T0" fmla="*/ 60 w 132"/>
              <a:gd name="T1" fmla="*/ 0 h 374"/>
              <a:gd name="T2" fmla="*/ 71 w 132"/>
              <a:gd name="T3" fmla="*/ 48 h 374"/>
              <a:gd name="T4" fmla="*/ 83 w 132"/>
              <a:gd name="T5" fmla="*/ 85 h 374"/>
              <a:gd name="T6" fmla="*/ 96 w 132"/>
              <a:gd name="T7" fmla="*/ 121 h 374"/>
              <a:gd name="T8" fmla="*/ 107 w 132"/>
              <a:gd name="T9" fmla="*/ 169 h 374"/>
              <a:gd name="T10" fmla="*/ 107 w 132"/>
              <a:gd name="T11" fmla="*/ 181 h 374"/>
              <a:gd name="T12" fmla="*/ 107 w 132"/>
              <a:gd name="T13" fmla="*/ 216 h 374"/>
              <a:gd name="T14" fmla="*/ 107 w 132"/>
              <a:gd name="T15" fmla="*/ 241 h 374"/>
              <a:gd name="T16" fmla="*/ 107 w 132"/>
              <a:gd name="T17" fmla="*/ 276 h 374"/>
              <a:gd name="T18" fmla="*/ 96 w 132"/>
              <a:gd name="T19" fmla="*/ 301 h 374"/>
              <a:gd name="T20" fmla="*/ 96 w 132"/>
              <a:gd name="T21" fmla="*/ 325 h 374"/>
              <a:gd name="T22" fmla="*/ 96 w 132"/>
              <a:gd name="T23" fmla="*/ 337 h 374"/>
              <a:gd name="T24" fmla="*/ 83 w 132"/>
              <a:gd name="T25" fmla="*/ 349 h 374"/>
              <a:gd name="T26" fmla="*/ 47 w 132"/>
              <a:gd name="T27" fmla="*/ 361 h 374"/>
              <a:gd name="T28" fmla="*/ 47 w 132"/>
              <a:gd name="T29" fmla="*/ 373 h 374"/>
              <a:gd name="T30" fmla="*/ 23 w 132"/>
              <a:gd name="T31" fmla="*/ 373 h 374"/>
              <a:gd name="T32" fmla="*/ 0 w 132"/>
              <a:gd name="T33" fmla="*/ 373 h 374"/>
              <a:gd name="T34" fmla="*/ 0 w 132"/>
              <a:gd name="T35" fmla="*/ 373 h 374"/>
              <a:gd name="T36" fmla="*/ 35 w 132"/>
              <a:gd name="T37" fmla="*/ 373 h 374"/>
              <a:gd name="T38" fmla="*/ 60 w 132"/>
              <a:gd name="T39" fmla="*/ 373 h 374"/>
              <a:gd name="T40" fmla="*/ 83 w 132"/>
              <a:gd name="T41" fmla="*/ 373 h 374"/>
              <a:gd name="T42" fmla="*/ 96 w 132"/>
              <a:gd name="T43" fmla="*/ 361 h 374"/>
              <a:gd name="T44" fmla="*/ 96 w 132"/>
              <a:gd name="T45" fmla="*/ 349 h 374"/>
              <a:gd name="T46" fmla="*/ 107 w 132"/>
              <a:gd name="T47" fmla="*/ 337 h 374"/>
              <a:gd name="T48" fmla="*/ 120 w 132"/>
              <a:gd name="T49" fmla="*/ 325 h 374"/>
              <a:gd name="T50" fmla="*/ 131 w 132"/>
              <a:gd name="T51" fmla="*/ 313 h 374"/>
              <a:gd name="T52" fmla="*/ 131 w 132"/>
              <a:gd name="T53" fmla="*/ 276 h 374"/>
              <a:gd name="T54" fmla="*/ 131 w 132"/>
              <a:gd name="T55" fmla="*/ 253 h 374"/>
              <a:gd name="T56" fmla="*/ 131 w 132"/>
              <a:gd name="T57" fmla="*/ 229 h 374"/>
              <a:gd name="T58" fmla="*/ 131 w 132"/>
              <a:gd name="T59" fmla="*/ 205 h 374"/>
              <a:gd name="T60" fmla="*/ 131 w 132"/>
              <a:gd name="T61" fmla="*/ 181 h 374"/>
              <a:gd name="T62" fmla="*/ 120 w 132"/>
              <a:gd name="T63" fmla="*/ 169 h 374"/>
              <a:gd name="T64" fmla="*/ 107 w 132"/>
              <a:gd name="T65" fmla="*/ 132 h 374"/>
              <a:gd name="T66" fmla="*/ 96 w 132"/>
              <a:gd name="T67" fmla="*/ 85 h 374"/>
              <a:gd name="T68" fmla="*/ 83 w 132"/>
              <a:gd name="T69" fmla="*/ 48 h 374"/>
              <a:gd name="T70" fmla="*/ 71 w 132"/>
              <a:gd name="T71" fmla="*/ 25 h 374"/>
              <a:gd name="T72" fmla="*/ 71 w 132"/>
              <a:gd name="T73" fmla="*/ 0 h 374"/>
              <a:gd name="T74" fmla="*/ 71 w 132"/>
              <a:gd name="T75" fmla="*/ 0 h 374"/>
              <a:gd name="T76" fmla="*/ 60 w 132"/>
              <a:gd name="T77" fmla="*/ 0 h 37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132"/>
              <a:gd name="T118" fmla="*/ 0 h 374"/>
              <a:gd name="T119" fmla="*/ 132 w 132"/>
              <a:gd name="T120" fmla="*/ 374 h 374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132" h="374">
                <a:moveTo>
                  <a:pt x="60" y="0"/>
                </a:moveTo>
                <a:lnTo>
                  <a:pt x="60" y="0"/>
                </a:lnTo>
                <a:lnTo>
                  <a:pt x="71" y="25"/>
                </a:lnTo>
                <a:lnTo>
                  <a:pt x="71" y="48"/>
                </a:lnTo>
                <a:lnTo>
                  <a:pt x="83" y="72"/>
                </a:lnTo>
                <a:lnTo>
                  <a:pt x="83" y="85"/>
                </a:lnTo>
                <a:lnTo>
                  <a:pt x="96" y="96"/>
                </a:lnTo>
                <a:lnTo>
                  <a:pt x="96" y="121"/>
                </a:lnTo>
                <a:lnTo>
                  <a:pt x="107" y="156"/>
                </a:lnTo>
                <a:lnTo>
                  <a:pt x="107" y="169"/>
                </a:lnTo>
                <a:lnTo>
                  <a:pt x="107" y="181"/>
                </a:lnTo>
                <a:lnTo>
                  <a:pt x="107" y="192"/>
                </a:lnTo>
                <a:lnTo>
                  <a:pt x="107" y="216"/>
                </a:lnTo>
                <a:lnTo>
                  <a:pt x="120" y="229"/>
                </a:lnTo>
                <a:lnTo>
                  <a:pt x="107" y="241"/>
                </a:lnTo>
                <a:lnTo>
                  <a:pt x="107" y="265"/>
                </a:lnTo>
                <a:lnTo>
                  <a:pt x="107" y="276"/>
                </a:lnTo>
                <a:lnTo>
                  <a:pt x="107" y="289"/>
                </a:lnTo>
                <a:lnTo>
                  <a:pt x="96" y="301"/>
                </a:lnTo>
                <a:lnTo>
                  <a:pt x="96" y="313"/>
                </a:lnTo>
                <a:lnTo>
                  <a:pt x="96" y="325"/>
                </a:lnTo>
                <a:lnTo>
                  <a:pt x="96" y="337"/>
                </a:lnTo>
                <a:lnTo>
                  <a:pt x="83" y="337"/>
                </a:lnTo>
                <a:lnTo>
                  <a:pt x="83" y="349"/>
                </a:lnTo>
                <a:lnTo>
                  <a:pt x="71" y="361"/>
                </a:lnTo>
                <a:lnTo>
                  <a:pt x="47" y="361"/>
                </a:lnTo>
                <a:lnTo>
                  <a:pt x="47" y="373"/>
                </a:lnTo>
                <a:lnTo>
                  <a:pt x="23" y="373"/>
                </a:lnTo>
                <a:lnTo>
                  <a:pt x="11" y="373"/>
                </a:lnTo>
                <a:lnTo>
                  <a:pt x="0" y="373"/>
                </a:lnTo>
                <a:lnTo>
                  <a:pt x="11" y="373"/>
                </a:lnTo>
                <a:lnTo>
                  <a:pt x="35" y="373"/>
                </a:lnTo>
                <a:lnTo>
                  <a:pt x="47" y="373"/>
                </a:lnTo>
                <a:lnTo>
                  <a:pt x="60" y="373"/>
                </a:lnTo>
                <a:lnTo>
                  <a:pt x="71" y="373"/>
                </a:lnTo>
                <a:lnTo>
                  <a:pt x="83" y="373"/>
                </a:lnTo>
                <a:lnTo>
                  <a:pt x="96" y="361"/>
                </a:lnTo>
                <a:lnTo>
                  <a:pt x="96" y="349"/>
                </a:lnTo>
                <a:lnTo>
                  <a:pt x="107" y="349"/>
                </a:lnTo>
                <a:lnTo>
                  <a:pt x="107" y="337"/>
                </a:lnTo>
                <a:lnTo>
                  <a:pt x="120" y="337"/>
                </a:lnTo>
                <a:lnTo>
                  <a:pt x="120" y="325"/>
                </a:lnTo>
                <a:lnTo>
                  <a:pt x="131" y="313"/>
                </a:lnTo>
                <a:lnTo>
                  <a:pt x="131" y="289"/>
                </a:lnTo>
                <a:lnTo>
                  <a:pt x="131" y="276"/>
                </a:lnTo>
                <a:lnTo>
                  <a:pt x="131" y="253"/>
                </a:lnTo>
                <a:lnTo>
                  <a:pt x="131" y="241"/>
                </a:lnTo>
                <a:lnTo>
                  <a:pt x="131" y="229"/>
                </a:lnTo>
                <a:lnTo>
                  <a:pt x="131" y="205"/>
                </a:lnTo>
                <a:lnTo>
                  <a:pt x="131" y="192"/>
                </a:lnTo>
                <a:lnTo>
                  <a:pt x="131" y="181"/>
                </a:lnTo>
                <a:lnTo>
                  <a:pt x="120" y="169"/>
                </a:lnTo>
                <a:lnTo>
                  <a:pt x="120" y="156"/>
                </a:lnTo>
                <a:lnTo>
                  <a:pt x="107" y="132"/>
                </a:lnTo>
                <a:lnTo>
                  <a:pt x="107" y="121"/>
                </a:lnTo>
                <a:lnTo>
                  <a:pt x="96" y="85"/>
                </a:lnTo>
                <a:lnTo>
                  <a:pt x="83" y="72"/>
                </a:lnTo>
                <a:lnTo>
                  <a:pt x="83" y="48"/>
                </a:lnTo>
                <a:lnTo>
                  <a:pt x="83" y="36"/>
                </a:lnTo>
                <a:lnTo>
                  <a:pt x="71" y="25"/>
                </a:lnTo>
                <a:lnTo>
                  <a:pt x="71" y="0"/>
                </a:lnTo>
                <a:lnTo>
                  <a:pt x="6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73" name="Freeform 284"/>
          <p:cNvSpPr>
            <a:spLocks/>
          </p:cNvSpPr>
          <p:nvPr/>
        </p:nvSpPr>
        <p:spPr bwMode="auto">
          <a:xfrm>
            <a:off x="4652963" y="5967413"/>
            <a:ext cx="133350" cy="573087"/>
          </a:xfrm>
          <a:custGeom>
            <a:avLst/>
            <a:gdLst>
              <a:gd name="T0" fmla="*/ 23 w 84"/>
              <a:gd name="T1" fmla="*/ 11 h 361"/>
              <a:gd name="T2" fmla="*/ 35 w 84"/>
              <a:gd name="T3" fmla="*/ 35 h 361"/>
              <a:gd name="T4" fmla="*/ 47 w 84"/>
              <a:gd name="T5" fmla="*/ 131 h 361"/>
              <a:gd name="T6" fmla="*/ 60 w 84"/>
              <a:gd name="T7" fmla="*/ 156 h 361"/>
              <a:gd name="T8" fmla="*/ 60 w 84"/>
              <a:gd name="T9" fmla="*/ 180 h 361"/>
              <a:gd name="T10" fmla="*/ 60 w 84"/>
              <a:gd name="T11" fmla="*/ 216 h 361"/>
              <a:gd name="T12" fmla="*/ 60 w 84"/>
              <a:gd name="T13" fmla="*/ 240 h 361"/>
              <a:gd name="T14" fmla="*/ 60 w 84"/>
              <a:gd name="T15" fmla="*/ 251 h 361"/>
              <a:gd name="T16" fmla="*/ 47 w 84"/>
              <a:gd name="T17" fmla="*/ 276 h 361"/>
              <a:gd name="T18" fmla="*/ 47 w 84"/>
              <a:gd name="T19" fmla="*/ 300 h 361"/>
              <a:gd name="T20" fmla="*/ 35 w 84"/>
              <a:gd name="T21" fmla="*/ 324 h 361"/>
              <a:gd name="T22" fmla="*/ 23 w 84"/>
              <a:gd name="T23" fmla="*/ 336 h 361"/>
              <a:gd name="T24" fmla="*/ 0 w 84"/>
              <a:gd name="T25" fmla="*/ 348 h 361"/>
              <a:gd name="T26" fmla="*/ 0 w 84"/>
              <a:gd name="T27" fmla="*/ 348 h 361"/>
              <a:gd name="T28" fmla="*/ 0 w 84"/>
              <a:gd name="T29" fmla="*/ 360 h 361"/>
              <a:gd name="T30" fmla="*/ 0 w 84"/>
              <a:gd name="T31" fmla="*/ 360 h 361"/>
              <a:gd name="T32" fmla="*/ 0 w 84"/>
              <a:gd name="T33" fmla="*/ 360 h 361"/>
              <a:gd name="T34" fmla="*/ 23 w 84"/>
              <a:gd name="T35" fmla="*/ 348 h 361"/>
              <a:gd name="T36" fmla="*/ 35 w 84"/>
              <a:gd name="T37" fmla="*/ 336 h 361"/>
              <a:gd name="T38" fmla="*/ 47 w 84"/>
              <a:gd name="T39" fmla="*/ 324 h 361"/>
              <a:gd name="T40" fmla="*/ 60 w 84"/>
              <a:gd name="T41" fmla="*/ 300 h 361"/>
              <a:gd name="T42" fmla="*/ 71 w 84"/>
              <a:gd name="T43" fmla="*/ 288 h 361"/>
              <a:gd name="T44" fmla="*/ 71 w 84"/>
              <a:gd name="T45" fmla="*/ 264 h 361"/>
              <a:gd name="T46" fmla="*/ 83 w 84"/>
              <a:gd name="T47" fmla="*/ 240 h 361"/>
              <a:gd name="T48" fmla="*/ 83 w 84"/>
              <a:gd name="T49" fmla="*/ 204 h 361"/>
              <a:gd name="T50" fmla="*/ 83 w 84"/>
              <a:gd name="T51" fmla="*/ 180 h 361"/>
              <a:gd name="T52" fmla="*/ 83 w 84"/>
              <a:gd name="T53" fmla="*/ 156 h 361"/>
              <a:gd name="T54" fmla="*/ 71 w 84"/>
              <a:gd name="T55" fmla="*/ 107 h 361"/>
              <a:gd name="T56" fmla="*/ 47 w 84"/>
              <a:gd name="T57" fmla="*/ 60 h 361"/>
              <a:gd name="T58" fmla="*/ 47 w 84"/>
              <a:gd name="T59" fmla="*/ 35 h 361"/>
              <a:gd name="T60" fmla="*/ 35 w 84"/>
              <a:gd name="T61" fmla="*/ 11 h 361"/>
              <a:gd name="T62" fmla="*/ 35 w 84"/>
              <a:gd name="T63" fmla="*/ 0 h 361"/>
              <a:gd name="T64" fmla="*/ 35 w 84"/>
              <a:gd name="T65" fmla="*/ 0 h 361"/>
              <a:gd name="T66" fmla="*/ 23 w 84"/>
              <a:gd name="T67" fmla="*/ 0 h 361"/>
              <a:gd name="T68" fmla="*/ 23 w 84"/>
              <a:gd name="T69" fmla="*/ 0 h 361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84"/>
              <a:gd name="T106" fmla="*/ 0 h 361"/>
              <a:gd name="T107" fmla="*/ 84 w 84"/>
              <a:gd name="T108" fmla="*/ 361 h 361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84" h="361">
                <a:moveTo>
                  <a:pt x="23" y="11"/>
                </a:moveTo>
                <a:lnTo>
                  <a:pt x="23" y="11"/>
                </a:lnTo>
                <a:lnTo>
                  <a:pt x="35" y="11"/>
                </a:lnTo>
                <a:lnTo>
                  <a:pt x="35" y="35"/>
                </a:lnTo>
                <a:lnTo>
                  <a:pt x="47" y="71"/>
                </a:lnTo>
                <a:lnTo>
                  <a:pt x="47" y="131"/>
                </a:lnTo>
                <a:lnTo>
                  <a:pt x="60" y="144"/>
                </a:lnTo>
                <a:lnTo>
                  <a:pt x="60" y="156"/>
                </a:lnTo>
                <a:lnTo>
                  <a:pt x="60" y="167"/>
                </a:lnTo>
                <a:lnTo>
                  <a:pt x="60" y="180"/>
                </a:lnTo>
                <a:lnTo>
                  <a:pt x="60" y="204"/>
                </a:lnTo>
                <a:lnTo>
                  <a:pt x="60" y="216"/>
                </a:lnTo>
                <a:lnTo>
                  <a:pt x="60" y="228"/>
                </a:lnTo>
                <a:lnTo>
                  <a:pt x="60" y="240"/>
                </a:lnTo>
                <a:lnTo>
                  <a:pt x="60" y="251"/>
                </a:lnTo>
                <a:lnTo>
                  <a:pt x="47" y="264"/>
                </a:lnTo>
                <a:lnTo>
                  <a:pt x="47" y="276"/>
                </a:lnTo>
                <a:lnTo>
                  <a:pt x="47" y="288"/>
                </a:lnTo>
                <a:lnTo>
                  <a:pt x="47" y="300"/>
                </a:lnTo>
                <a:lnTo>
                  <a:pt x="35" y="324"/>
                </a:lnTo>
                <a:lnTo>
                  <a:pt x="23" y="324"/>
                </a:lnTo>
                <a:lnTo>
                  <a:pt x="23" y="336"/>
                </a:lnTo>
                <a:lnTo>
                  <a:pt x="11" y="348"/>
                </a:lnTo>
                <a:lnTo>
                  <a:pt x="0" y="348"/>
                </a:lnTo>
                <a:lnTo>
                  <a:pt x="0" y="360"/>
                </a:lnTo>
                <a:lnTo>
                  <a:pt x="11" y="348"/>
                </a:lnTo>
                <a:lnTo>
                  <a:pt x="23" y="348"/>
                </a:lnTo>
                <a:lnTo>
                  <a:pt x="35" y="336"/>
                </a:lnTo>
                <a:lnTo>
                  <a:pt x="47" y="324"/>
                </a:lnTo>
                <a:lnTo>
                  <a:pt x="47" y="312"/>
                </a:lnTo>
                <a:lnTo>
                  <a:pt x="60" y="300"/>
                </a:lnTo>
                <a:lnTo>
                  <a:pt x="71" y="288"/>
                </a:lnTo>
                <a:lnTo>
                  <a:pt x="71" y="276"/>
                </a:lnTo>
                <a:lnTo>
                  <a:pt x="71" y="264"/>
                </a:lnTo>
                <a:lnTo>
                  <a:pt x="83" y="251"/>
                </a:lnTo>
                <a:lnTo>
                  <a:pt x="83" y="240"/>
                </a:lnTo>
                <a:lnTo>
                  <a:pt x="83" y="228"/>
                </a:lnTo>
                <a:lnTo>
                  <a:pt x="83" y="204"/>
                </a:lnTo>
                <a:lnTo>
                  <a:pt x="83" y="191"/>
                </a:lnTo>
                <a:lnTo>
                  <a:pt x="83" y="180"/>
                </a:lnTo>
                <a:lnTo>
                  <a:pt x="83" y="167"/>
                </a:lnTo>
                <a:lnTo>
                  <a:pt x="83" y="156"/>
                </a:lnTo>
                <a:lnTo>
                  <a:pt x="71" y="131"/>
                </a:lnTo>
                <a:lnTo>
                  <a:pt x="71" y="107"/>
                </a:lnTo>
                <a:lnTo>
                  <a:pt x="60" y="96"/>
                </a:lnTo>
                <a:lnTo>
                  <a:pt x="47" y="60"/>
                </a:lnTo>
                <a:lnTo>
                  <a:pt x="47" y="35"/>
                </a:lnTo>
                <a:lnTo>
                  <a:pt x="47" y="23"/>
                </a:lnTo>
                <a:lnTo>
                  <a:pt x="35" y="11"/>
                </a:lnTo>
                <a:lnTo>
                  <a:pt x="35" y="0"/>
                </a:lnTo>
                <a:lnTo>
                  <a:pt x="23" y="0"/>
                </a:lnTo>
                <a:lnTo>
                  <a:pt x="23" y="11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74" name="Freeform 285"/>
          <p:cNvSpPr>
            <a:spLocks/>
          </p:cNvSpPr>
          <p:nvPr/>
        </p:nvSpPr>
        <p:spPr bwMode="auto">
          <a:xfrm>
            <a:off x="3925888" y="6022975"/>
            <a:ext cx="192087" cy="574675"/>
          </a:xfrm>
          <a:custGeom>
            <a:avLst/>
            <a:gdLst>
              <a:gd name="T0" fmla="*/ 60 w 121"/>
              <a:gd name="T1" fmla="*/ 0 h 362"/>
              <a:gd name="T2" fmla="*/ 60 w 121"/>
              <a:gd name="T3" fmla="*/ 0 h 362"/>
              <a:gd name="T4" fmla="*/ 60 w 121"/>
              <a:gd name="T5" fmla="*/ 25 h 362"/>
              <a:gd name="T6" fmla="*/ 60 w 121"/>
              <a:gd name="T7" fmla="*/ 25 h 362"/>
              <a:gd name="T8" fmla="*/ 60 w 121"/>
              <a:gd name="T9" fmla="*/ 72 h 362"/>
              <a:gd name="T10" fmla="*/ 60 w 121"/>
              <a:gd name="T11" fmla="*/ 109 h 362"/>
              <a:gd name="T12" fmla="*/ 47 w 121"/>
              <a:gd name="T13" fmla="*/ 121 h 362"/>
              <a:gd name="T14" fmla="*/ 47 w 121"/>
              <a:gd name="T15" fmla="*/ 132 h 362"/>
              <a:gd name="T16" fmla="*/ 36 w 121"/>
              <a:gd name="T17" fmla="*/ 156 h 362"/>
              <a:gd name="T18" fmla="*/ 24 w 121"/>
              <a:gd name="T19" fmla="*/ 169 h 362"/>
              <a:gd name="T20" fmla="*/ 11 w 121"/>
              <a:gd name="T21" fmla="*/ 216 h 362"/>
              <a:gd name="T22" fmla="*/ 0 w 121"/>
              <a:gd name="T23" fmla="*/ 241 h 362"/>
              <a:gd name="T24" fmla="*/ 0 w 121"/>
              <a:gd name="T25" fmla="*/ 253 h 362"/>
              <a:gd name="T26" fmla="*/ 0 w 121"/>
              <a:gd name="T27" fmla="*/ 265 h 362"/>
              <a:gd name="T28" fmla="*/ 0 w 121"/>
              <a:gd name="T29" fmla="*/ 265 h 362"/>
              <a:gd name="T30" fmla="*/ 0 w 121"/>
              <a:gd name="T31" fmla="*/ 289 h 362"/>
              <a:gd name="T32" fmla="*/ 0 w 121"/>
              <a:gd name="T33" fmla="*/ 313 h 362"/>
              <a:gd name="T34" fmla="*/ 24 w 121"/>
              <a:gd name="T35" fmla="*/ 325 h 362"/>
              <a:gd name="T36" fmla="*/ 24 w 121"/>
              <a:gd name="T37" fmla="*/ 338 h 362"/>
              <a:gd name="T38" fmla="*/ 36 w 121"/>
              <a:gd name="T39" fmla="*/ 349 h 362"/>
              <a:gd name="T40" fmla="*/ 60 w 121"/>
              <a:gd name="T41" fmla="*/ 349 h 362"/>
              <a:gd name="T42" fmla="*/ 72 w 121"/>
              <a:gd name="T43" fmla="*/ 361 h 362"/>
              <a:gd name="T44" fmla="*/ 84 w 121"/>
              <a:gd name="T45" fmla="*/ 361 h 362"/>
              <a:gd name="T46" fmla="*/ 107 w 121"/>
              <a:gd name="T47" fmla="*/ 361 h 362"/>
              <a:gd name="T48" fmla="*/ 120 w 121"/>
              <a:gd name="T49" fmla="*/ 361 h 362"/>
              <a:gd name="T50" fmla="*/ 120 w 121"/>
              <a:gd name="T51" fmla="*/ 361 h 362"/>
              <a:gd name="T52" fmla="*/ 120 w 121"/>
              <a:gd name="T53" fmla="*/ 361 h 362"/>
              <a:gd name="T54" fmla="*/ 120 w 121"/>
              <a:gd name="T55" fmla="*/ 361 h 362"/>
              <a:gd name="T56" fmla="*/ 120 w 121"/>
              <a:gd name="T57" fmla="*/ 361 h 362"/>
              <a:gd name="T58" fmla="*/ 120 w 121"/>
              <a:gd name="T59" fmla="*/ 361 h 362"/>
              <a:gd name="T60" fmla="*/ 107 w 121"/>
              <a:gd name="T61" fmla="*/ 361 h 362"/>
              <a:gd name="T62" fmla="*/ 84 w 121"/>
              <a:gd name="T63" fmla="*/ 361 h 362"/>
              <a:gd name="T64" fmla="*/ 72 w 121"/>
              <a:gd name="T65" fmla="*/ 349 h 362"/>
              <a:gd name="T66" fmla="*/ 72 w 121"/>
              <a:gd name="T67" fmla="*/ 349 h 362"/>
              <a:gd name="T68" fmla="*/ 47 w 121"/>
              <a:gd name="T69" fmla="*/ 338 h 362"/>
              <a:gd name="T70" fmla="*/ 36 w 121"/>
              <a:gd name="T71" fmla="*/ 325 h 362"/>
              <a:gd name="T72" fmla="*/ 24 w 121"/>
              <a:gd name="T73" fmla="*/ 301 h 362"/>
              <a:gd name="T74" fmla="*/ 24 w 121"/>
              <a:gd name="T75" fmla="*/ 277 h 362"/>
              <a:gd name="T76" fmla="*/ 24 w 121"/>
              <a:gd name="T77" fmla="*/ 265 h 362"/>
              <a:gd name="T78" fmla="*/ 24 w 121"/>
              <a:gd name="T79" fmla="*/ 253 h 362"/>
              <a:gd name="T80" fmla="*/ 24 w 121"/>
              <a:gd name="T81" fmla="*/ 241 h 362"/>
              <a:gd name="T82" fmla="*/ 24 w 121"/>
              <a:gd name="T83" fmla="*/ 229 h 362"/>
              <a:gd name="T84" fmla="*/ 24 w 121"/>
              <a:gd name="T85" fmla="*/ 216 h 362"/>
              <a:gd name="T86" fmla="*/ 24 w 121"/>
              <a:gd name="T87" fmla="*/ 216 h 362"/>
              <a:gd name="T88" fmla="*/ 36 w 121"/>
              <a:gd name="T89" fmla="*/ 205 h 362"/>
              <a:gd name="T90" fmla="*/ 47 w 121"/>
              <a:gd name="T91" fmla="*/ 181 h 362"/>
              <a:gd name="T92" fmla="*/ 60 w 121"/>
              <a:gd name="T93" fmla="*/ 169 h 362"/>
              <a:gd name="T94" fmla="*/ 60 w 121"/>
              <a:gd name="T95" fmla="*/ 132 h 362"/>
              <a:gd name="T96" fmla="*/ 72 w 121"/>
              <a:gd name="T97" fmla="*/ 132 h 362"/>
              <a:gd name="T98" fmla="*/ 72 w 121"/>
              <a:gd name="T99" fmla="*/ 121 h 362"/>
              <a:gd name="T100" fmla="*/ 72 w 121"/>
              <a:gd name="T101" fmla="*/ 121 h 362"/>
              <a:gd name="T102" fmla="*/ 72 w 121"/>
              <a:gd name="T103" fmla="*/ 109 h 362"/>
              <a:gd name="T104" fmla="*/ 72 w 121"/>
              <a:gd name="T105" fmla="*/ 96 h 362"/>
              <a:gd name="T106" fmla="*/ 72 w 121"/>
              <a:gd name="T107" fmla="*/ 85 h 362"/>
              <a:gd name="T108" fmla="*/ 72 w 121"/>
              <a:gd name="T109" fmla="*/ 72 h 362"/>
              <a:gd name="T110" fmla="*/ 72 w 121"/>
              <a:gd name="T111" fmla="*/ 49 h 362"/>
              <a:gd name="T112" fmla="*/ 72 w 121"/>
              <a:gd name="T113" fmla="*/ 36 h 362"/>
              <a:gd name="T114" fmla="*/ 60 w 121"/>
              <a:gd name="T115" fmla="*/ 0 h 362"/>
              <a:gd name="T116" fmla="*/ 60 w 121"/>
              <a:gd name="T117" fmla="*/ 0 h 362"/>
              <a:gd name="T118" fmla="*/ 60 w 121"/>
              <a:gd name="T119" fmla="*/ 0 h 362"/>
              <a:gd name="T120" fmla="*/ 60 w 121"/>
              <a:gd name="T121" fmla="*/ 0 h 362"/>
              <a:gd name="T122" fmla="*/ 60 w 121"/>
              <a:gd name="T123" fmla="*/ 0 h 36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21"/>
              <a:gd name="T187" fmla="*/ 0 h 362"/>
              <a:gd name="T188" fmla="*/ 121 w 121"/>
              <a:gd name="T189" fmla="*/ 362 h 362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21" h="362">
                <a:moveTo>
                  <a:pt x="60" y="0"/>
                </a:moveTo>
                <a:lnTo>
                  <a:pt x="60" y="0"/>
                </a:lnTo>
                <a:lnTo>
                  <a:pt x="60" y="25"/>
                </a:lnTo>
                <a:lnTo>
                  <a:pt x="60" y="72"/>
                </a:lnTo>
                <a:lnTo>
                  <a:pt x="60" y="109"/>
                </a:lnTo>
                <a:lnTo>
                  <a:pt x="47" y="121"/>
                </a:lnTo>
                <a:lnTo>
                  <a:pt x="47" y="132"/>
                </a:lnTo>
                <a:lnTo>
                  <a:pt x="36" y="156"/>
                </a:lnTo>
                <a:lnTo>
                  <a:pt x="24" y="169"/>
                </a:lnTo>
                <a:lnTo>
                  <a:pt x="11" y="216"/>
                </a:lnTo>
                <a:lnTo>
                  <a:pt x="0" y="241"/>
                </a:lnTo>
                <a:lnTo>
                  <a:pt x="0" y="253"/>
                </a:lnTo>
                <a:lnTo>
                  <a:pt x="0" y="265"/>
                </a:lnTo>
                <a:lnTo>
                  <a:pt x="0" y="289"/>
                </a:lnTo>
                <a:lnTo>
                  <a:pt x="0" y="313"/>
                </a:lnTo>
                <a:lnTo>
                  <a:pt x="24" y="325"/>
                </a:lnTo>
                <a:lnTo>
                  <a:pt x="24" y="338"/>
                </a:lnTo>
                <a:lnTo>
                  <a:pt x="36" y="349"/>
                </a:lnTo>
                <a:lnTo>
                  <a:pt x="60" y="349"/>
                </a:lnTo>
                <a:lnTo>
                  <a:pt x="72" y="361"/>
                </a:lnTo>
                <a:lnTo>
                  <a:pt x="84" y="361"/>
                </a:lnTo>
                <a:lnTo>
                  <a:pt x="107" y="361"/>
                </a:lnTo>
                <a:lnTo>
                  <a:pt x="120" y="361"/>
                </a:lnTo>
                <a:lnTo>
                  <a:pt x="107" y="361"/>
                </a:lnTo>
                <a:lnTo>
                  <a:pt x="84" y="361"/>
                </a:lnTo>
                <a:lnTo>
                  <a:pt x="72" y="349"/>
                </a:lnTo>
                <a:lnTo>
                  <a:pt x="47" y="338"/>
                </a:lnTo>
                <a:lnTo>
                  <a:pt x="36" y="325"/>
                </a:lnTo>
                <a:lnTo>
                  <a:pt x="24" y="301"/>
                </a:lnTo>
                <a:lnTo>
                  <a:pt x="24" y="277"/>
                </a:lnTo>
                <a:lnTo>
                  <a:pt x="24" y="265"/>
                </a:lnTo>
                <a:lnTo>
                  <a:pt x="24" y="253"/>
                </a:lnTo>
                <a:lnTo>
                  <a:pt x="24" y="241"/>
                </a:lnTo>
                <a:lnTo>
                  <a:pt x="24" y="229"/>
                </a:lnTo>
                <a:lnTo>
                  <a:pt x="24" y="216"/>
                </a:lnTo>
                <a:lnTo>
                  <a:pt x="36" y="205"/>
                </a:lnTo>
                <a:lnTo>
                  <a:pt x="47" y="181"/>
                </a:lnTo>
                <a:lnTo>
                  <a:pt x="60" y="169"/>
                </a:lnTo>
                <a:lnTo>
                  <a:pt x="60" y="132"/>
                </a:lnTo>
                <a:lnTo>
                  <a:pt x="72" y="132"/>
                </a:lnTo>
                <a:lnTo>
                  <a:pt x="72" y="121"/>
                </a:lnTo>
                <a:lnTo>
                  <a:pt x="72" y="109"/>
                </a:lnTo>
                <a:lnTo>
                  <a:pt x="72" y="96"/>
                </a:lnTo>
                <a:lnTo>
                  <a:pt x="72" y="85"/>
                </a:lnTo>
                <a:lnTo>
                  <a:pt x="72" y="72"/>
                </a:lnTo>
                <a:lnTo>
                  <a:pt x="72" y="49"/>
                </a:lnTo>
                <a:lnTo>
                  <a:pt x="72" y="36"/>
                </a:lnTo>
                <a:lnTo>
                  <a:pt x="6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75" name="Freeform 286"/>
          <p:cNvSpPr>
            <a:spLocks/>
          </p:cNvSpPr>
          <p:nvPr/>
        </p:nvSpPr>
        <p:spPr bwMode="auto">
          <a:xfrm>
            <a:off x="4078288" y="6137275"/>
            <a:ext cx="96837" cy="403225"/>
          </a:xfrm>
          <a:custGeom>
            <a:avLst/>
            <a:gdLst>
              <a:gd name="T0" fmla="*/ 48 w 61"/>
              <a:gd name="T1" fmla="*/ 13 h 254"/>
              <a:gd name="T2" fmla="*/ 48 w 61"/>
              <a:gd name="T3" fmla="*/ 13 h 254"/>
              <a:gd name="T4" fmla="*/ 48 w 61"/>
              <a:gd name="T5" fmla="*/ 24 h 254"/>
              <a:gd name="T6" fmla="*/ 48 w 61"/>
              <a:gd name="T7" fmla="*/ 49 h 254"/>
              <a:gd name="T8" fmla="*/ 36 w 61"/>
              <a:gd name="T9" fmla="*/ 49 h 254"/>
              <a:gd name="T10" fmla="*/ 36 w 61"/>
              <a:gd name="T11" fmla="*/ 73 h 254"/>
              <a:gd name="T12" fmla="*/ 24 w 61"/>
              <a:gd name="T13" fmla="*/ 84 h 254"/>
              <a:gd name="T14" fmla="*/ 24 w 61"/>
              <a:gd name="T15" fmla="*/ 97 h 254"/>
              <a:gd name="T16" fmla="*/ 24 w 61"/>
              <a:gd name="T17" fmla="*/ 121 h 254"/>
              <a:gd name="T18" fmla="*/ 11 w 61"/>
              <a:gd name="T19" fmla="*/ 144 h 254"/>
              <a:gd name="T20" fmla="*/ 0 w 61"/>
              <a:gd name="T21" fmla="*/ 144 h 254"/>
              <a:gd name="T22" fmla="*/ 0 w 61"/>
              <a:gd name="T23" fmla="*/ 169 h 254"/>
              <a:gd name="T24" fmla="*/ 0 w 61"/>
              <a:gd name="T25" fmla="*/ 181 h 254"/>
              <a:gd name="T26" fmla="*/ 0 w 61"/>
              <a:gd name="T27" fmla="*/ 193 h 254"/>
              <a:gd name="T28" fmla="*/ 0 w 61"/>
              <a:gd name="T29" fmla="*/ 193 h 254"/>
              <a:gd name="T30" fmla="*/ 0 w 61"/>
              <a:gd name="T31" fmla="*/ 205 h 254"/>
              <a:gd name="T32" fmla="*/ 0 w 61"/>
              <a:gd name="T33" fmla="*/ 229 h 254"/>
              <a:gd name="T34" fmla="*/ 0 w 61"/>
              <a:gd name="T35" fmla="*/ 229 h 254"/>
              <a:gd name="T36" fmla="*/ 0 w 61"/>
              <a:gd name="T37" fmla="*/ 241 h 254"/>
              <a:gd name="T38" fmla="*/ 11 w 61"/>
              <a:gd name="T39" fmla="*/ 241 h 254"/>
              <a:gd name="T40" fmla="*/ 11 w 61"/>
              <a:gd name="T41" fmla="*/ 241 h 254"/>
              <a:gd name="T42" fmla="*/ 24 w 61"/>
              <a:gd name="T43" fmla="*/ 253 h 254"/>
              <a:gd name="T44" fmla="*/ 24 w 61"/>
              <a:gd name="T45" fmla="*/ 253 h 254"/>
              <a:gd name="T46" fmla="*/ 24 w 61"/>
              <a:gd name="T47" fmla="*/ 253 h 254"/>
              <a:gd name="T48" fmla="*/ 24 w 61"/>
              <a:gd name="T49" fmla="*/ 253 h 254"/>
              <a:gd name="T50" fmla="*/ 24 w 61"/>
              <a:gd name="T51" fmla="*/ 253 h 254"/>
              <a:gd name="T52" fmla="*/ 24 w 61"/>
              <a:gd name="T53" fmla="*/ 253 h 254"/>
              <a:gd name="T54" fmla="*/ 24 w 61"/>
              <a:gd name="T55" fmla="*/ 253 h 254"/>
              <a:gd name="T56" fmla="*/ 24 w 61"/>
              <a:gd name="T57" fmla="*/ 253 h 254"/>
              <a:gd name="T58" fmla="*/ 24 w 61"/>
              <a:gd name="T59" fmla="*/ 253 h 254"/>
              <a:gd name="T60" fmla="*/ 24 w 61"/>
              <a:gd name="T61" fmla="*/ 241 h 254"/>
              <a:gd name="T62" fmla="*/ 24 w 61"/>
              <a:gd name="T63" fmla="*/ 241 h 254"/>
              <a:gd name="T64" fmla="*/ 24 w 61"/>
              <a:gd name="T65" fmla="*/ 241 h 254"/>
              <a:gd name="T66" fmla="*/ 24 w 61"/>
              <a:gd name="T67" fmla="*/ 229 h 254"/>
              <a:gd name="T68" fmla="*/ 24 w 61"/>
              <a:gd name="T69" fmla="*/ 217 h 254"/>
              <a:gd name="T70" fmla="*/ 24 w 61"/>
              <a:gd name="T71" fmla="*/ 205 h 254"/>
              <a:gd name="T72" fmla="*/ 24 w 61"/>
              <a:gd name="T73" fmla="*/ 193 h 254"/>
              <a:gd name="T74" fmla="*/ 24 w 61"/>
              <a:gd name="T75" fmla="*/ 181 h 254"/>
              <a:gd name="T76" fmla="*/ 24 w 61"/>
              <a:gd name="T77" fmla="*/ 157 h 254"/>
              <a:gd name="T78" fmla="*/ 24 w 61"/>
              <a:gd name="T79" fmla="*/ 144 h 254"/>
              <a:gd name="T80" fmla="*/ 24 w 61"/>
              <a:gd name="T81" fmla="*/ 144 h 254"/>
              <a:gd name="T82" fmla="*/ 24 w 61"/>
              <a:gd name="T83" fmla="*/ 121 h 254"/>
              <a:gd name="T84" fmla="*/ 24 w 61"/>
              <a:gd name="T85" fmla="*/ 109 h 254"/>
              <a:gd name="T86" fmla="*/ 36 w 61"/>
              <a:gd name="T87" fmla="*/ 97 h 254"/>
              <a:gd name="T88" fmla="*/ 48 w 61"/>
              <a:gd name="T89" fmla="*/ 60 h 254"/>
              <a:gd name="T90" fmla="*/ 48 w 61"/>
              <a:gd name="T91" fmla="*/ 49 h 254"/>
              <a:gd name="T92" fmla="*/ 48 w 61"/>
              <a:gd name="T93" fmla="*/ 49 h 254"/>
              <a:gd name="T94" fmla="*/ 60 w 61"/>
              <a:gd name="T95" fmla="*/ 24 h 254"/>
              <a:gd name="T96" fmla="*/ 60 w 61"/>
              <a:gd name="T97" fmla="*/ 13 h 254"/>
              <a:gd name="T98" fmla="*/ 60 w 61"/>
              <a:gd name="T99" fmla="*/ 0 h 254"/>
              <a:gd name="T100" fmla="*/ 48 w 61"/>
              <a:gd name="T101" fmla="*/ 0 h 254"/>
              <a:gd name="T102" fmla="*/ 48 w 61"/>
              <a:gd name="T103" fmla="*/ 0 h 254"/>
              <a:gd name="T104" fmla="*/ 48 w 61"/>
              <a:gd name="T105" fmla="*/ 0 h 254"/>
              <a:gd name="T106" fmla="*/ 48 w 61"/>
              <a:gd name="T107" fmla="*/ 0 h 254"/>
              <a:gd name="T108" fmla="*/ 48 w 61"/>
              <a:gd name="T109" fmla="*/ 0 h 254"/>
              <a:gd name="T110" fmla="*/ 48 w 61"/>
              <a:gd name="T111" fmla="*/ 13 h 25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1"/>
              <a:gd name="T169" fmla="*/ 0 h 254"/>
              <a:gd name="T170" fmla="*/ 61 w 61"/>
              <a:gd name="T171" fmla="*/ 254 h 25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1" h="254">
                <a:moveTo>
                  <a:pt x="48" y="13"/>
                </a:moveTo>
                <a:lnTo>
                  <a:pt x="48" y="13"/>
                </a:lnTo>
                <a:lnTo>
                  <a:pt x="48" y="24"/>
                </a:lnTo>
                <a:lnTo>
                  <a:pt x="48" y="49"/>
                </a:lnTo>
                <a:lnTo>
                  <a:pt x="36" y="49"/>
                </a:lnTo>
                <a:lnTo>
                  <a:pt x="36" y="73"/>
                </a:lnTo>
                <a:lnTo>
                  <a:pt x="24" y="84"/>
                </a:lnTo>
                <a:lnTo>
                  <a:pt x="24" y="97"/>
                </a:lnTo>
                <a:lnTo>
                  <a:pt x="24" y="121"/>
                </a:lnTo>
                <a:lnTo>
                  <a:pt x="11" y="144"/>
                </a:lnTo>
                <a:lnTo>
                  <a:pt x="0" y="144"/>
                </a:lnTo>
                <a:lnTo>
                  <a:pt x="0" y="169"/>
                </a:lnTo>
                <a:lnTo>
                  <a:pt x="0" y="181"/>
                </a:lnTo>
                <a:lnTo>
                  <a:pt x="0" y="193"/>
                </a:lnTo>
                <a:lnTo>
                  <a:pt x="0" y="205"/>
                </a:lnTo>
                <a:lnTo>
                  <a:pt x="0" y="229"/>
                </a:lnTo>
                <a:lnTo>
                  <a:pt x="0" y="241"/>
                </a:lnTo>
                <a:lnTo>
                  <a:pt x="11" y="241"/>
                </a:lnTo>
                <a:lnTo>
                  <a:pt x="24" y="253"/>
                </a:lnTo>
                <a:lnTo>
                  <a:pt x="24" y="241"/>
                </a:lnTo>
                <a:lnTo>
                  <a:pt x="24" y="229"/>
                </a:lnTo>
                <a:lnTo>
                  <a:pt x="24" y="217"/>
                </a:lnTo>
                <a:lnTo>
                  <a:pt x="24" y="205"/>
                </a:lnTo>
                <a:lnTo>
                  <a:pt x="24" y="193"/>
                </a:lnTo>
                <a:lnTo>
                  <a:pt x="24" y="181"/>
                </a:lnTo>
                <a:lnTo>
                  <a:pt x="24" y="157"/>
                </a:lnTo>
                <a:lnTo>
                  <a:pt x="24" y="144"/>
                </a:lnTo>
                <a:lnTo>
                  <a:pt x="24" y="121"/>
                </a:lnTo>
                <a:lnTo>
                  <a:pt x="24" y="109"/>
                </a:lnTo>
                <a:lnTo>
                  <a:pt x="36" y="97"/>
                </a:lnTo>
                <a:lnTo>
                  <a:pt x="48" y="60"/>
                </a:lnTo>
                <a:lnTo>
                  <a:pt x="48" y="49"/>
                </a:lnTo>
                <a:lnTo>
                  <a:pt x="60" y="24"/>
                </a:lnTo>
                <a:lnTo>
                  <a:pt x="60" y="13"/>
                </a:lnTo>
                <a:lnTo>
                  <a:pt x="60" y="0"/>
                </a:lnTo>
                <a:lnTo>
                  <a:pt x="48" y="0"/>
                </a:lnTo>
                <a:lnTo>
                  <a:pt x="48" y="1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76" name="Freeform 287"/>
          <p:cNvSpPr>
            <a:spLocks/>
          </p:cNvSpPr>
          <p:nvPr/>
        </p:nvSpPr>
        <p:spPr bwMode="auto">
          <a:xfrm>
            <a:off x="4497388" y="5908675"/>
            <a:ext cx="117475" cy="479425"/>
          </a:xfrm>
          <a:custGeom>
            <a:avLst/>
            <a:gdLst>
              <a:gd name="T0" fmla="*/ 73 w 74"/>
              <a:gd name="T1" fmla="*/ 0 h 302"/>
              <a:gd name="T2" fmla="*/ 73 w 74"/>
              <a:gd name="T3" fmla="*/ 0 h 302"/>
              <a:gd name="T4" fmla="*/ 61 w 74"/>
              <a:gd name="T5" fmla="*/ 37 h 302"/>
              <a:gd name="T6" fmla="*/ 49 w 74"/>
              <a:gd name="T7" fmla="*/ 48 h 302"/>
              <a:gd name="T8" fmla="*/ 49 w 74"/>
              <a:gd name="T9" fmla="*/ 72 h 302"/>
              <a:gd name="T10" fmla="*/ 36 w 74"/>
              <a:gd name="T11" fmla="*/ 97 h 302"/>
              <a:gd name="T12" fmla="*/ 25 w 74"/>
              <a:gd name="T13" fmla="*/ 121 h 302"/>
              <a:gd name="T14" fmla="*/ 13 w 74"/>
              <a:gd name="T15" fmla="*/ 144 h 302"/>
              <a:gd name="T16" fmla="*/ 0 w 74"/>
              <a:gd name="T17" fmla="*/ 193 h 302"/>
              <a:gd name="T18" fmla="*/ 0 w 74"/>
              <a:gd name="T19" fmla="*/ 204 h 302"/>
              <a:gd name="T20" fmla="*/ 0 w 74"/>
              <a:gd name="T21" fmla="*/ 217 h 302"/>
              <a:gd name="T22" fmla="*/ 0 w 74"/>
              <a:gd name="T23" fmla="*/ 241 h 302"/>
              <a:gd name="T24" fmla="*/ 13 w 74"/>
              <a:gd name="T25" fmla="*/ 241 h 302"/>
              <a:gd name="T26" fmla="*/ 13 w 74"/>
              <a:gd name="T27" fmla="*/ 265 h 302"/>
              <a:gd name="T28" fmla="*/ 13 w 74"/>
              <a:gd name="T29" fmla="*/ 277 h 302"/>
              <a:gd name="T30" fmla="*/ 13 w 74"/>
              <a:gd name="T31" fmla="*/ 288 h 302"/>
              <a:gd name="T32" fmla="*/ 25 w 74"/>
              <a:gd name="T33" fmla="*/ 288 h 302"/>
              <a:gd name="T34" fmla="*/ 25 w 74"/>
              <a:gd name="T35" fmla="*/ 288 h 302"/>
              <a:gd name="T36" fmla="*/ 25 w 74"/>
              <a:gd name="T37" fmla="*/ 301 h 302"/>
              <a:gd name="T38" fmla="*/ 25 w 74"/>
              <a:gd name="T39" fmla="*/ 301 h 302"/>
              <a:gd name="T40" fmla="*/ 25 w 74"/>
              <a:gd name="T41" fmla="*/ 288 h 302"/>
              <a:gd name="T42" fmla="*/ 25 w 74"/>
              <a:gd name="T43" fmla="*/ 288 h 302"/>
              <a:gd name="T44" fmla="*/ 25 w 74"/>
              <a:gd name="T45" fmla="*/ 288 h 302"/>
              <a:gd name="T46" fmla="*/ 25 w 74"/>
              <a:gd name="T47" fmla="*/ 288 h 302"/>
              <a:gd name="T48" fmla="*/ 25 w 74"/>
              <a:gd name="T49" fmla="*/ 288 h 302"/>
              <a:gd name="T50" fmla="*/ 25 w 74"/>
              <a:gd name="T51" fmla="*/ 277 h 302"/>
              <a:gd name="T52" fmla="*/ 25 w 74"/>
              <a:gd name="T53" fmla="*/ 265 h 302"/>
              <a:gd name="T54" fmla="*/ 13 w 74"/>
              <a:gd name="T55" fmla="*/ 241 h 302"/>
              <a:gd name="T56" fmla="*/ 13 w 74"/>
              <a:gd name="T57" fmla="*/ 217 h 302"/>
              <a:gd name="T58" fmla="*/ 13 w 74"/>
              <a:gd name="T59" fmla="*/ 193 h 302"/>
              <a:gd name="T60" fmla="*/ 36 w 74"/>
              <a:gd name="T61" fmla="*/ 144 h 302"/>
              <a:gd name="T62" fmla="*/ 36 w 74"/>
              <a:gd name="T63" fmla="*/ 121 h 302"/>
              <a:gd name="T64" fmla="*/ 49 w 74"/>
              <a:gd name="T65" fmla="*/ 97 h 302"/>
              <a:gd name="T66" fmla="*/ 49 w 74"/>
              <a:gd name="T67" fmla="*/ 72 h 302"/>
              <a:gd name="T68" fmla="*/ 49 w 74"/>
              <a:gd name="T69" fmla="*/ 48 h 302"/>
              <a:gd name="T70" fmla="*/ 61 w 74"/>
              <a:gd name="T71" fmla="*/ 37 h 302"/>
              <a:gd name="T72" fmla="*/ 73 w 74"/>
              <a:gd name="T73" fmla="*/ 12 h 302"/>
              <a:gd name="T74" fmla="*/ 73 w 74"/>
              <a:gd name="T75" fmla="*/ 0 h 302"/>
              <a:gd name="T76" fmla="*/ 73 w 74"/>
              <a:gd name="T77" fmla="*/ 0 h 302"/>
              <a:gd name="T78" fmla="*/ 73 w 74"/>
              <a:gd name="T79" fmla="*/ 0 h 302"/>
              <a:gd name="T80" fmla="*/ 73 w 74"/>
              <a:gd name="T81" fmla="*/ 0 h 302"/>
              <a:gd name="T82" fmla="*/ 73 w 74"/>
              <a:gd name="T83" fmla="*/ 0 h 30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74"/>
              <a:gd name="T127" fmla="*/ 0 h 302"/>
              <a:gd name="T128" fmla="*/ 74 w 74"/>
              <a:gd name="T129" fmla="*/ 302 h 302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74" h="302">
                <a:moveTo>
                  <a:pt x="73" y="0"/>
                </a:moveTo>
                <a:lnTo>
                  <a:pt x="73" y="0"/>
                </a:lnTo>
                <a:lnTo>
                  <a:pt x="61" y="37"/>
                </a:lnTo>
                <a:lnTo>
                  <a:pt x="49" y="48"/>
                </a:lnTo>
                <a:lnTo>
                  <a:pt x="49" y="72"/>
                </a:lnTo>
                <a:lnTo>
                  <a:pt x="36" y="97"/>
                </a:lnTo>
                <a:lnTo>
                  <a:pt x="25" y="121"/>
                </a:lnTo>
                <a:lnTo>
                  <a:pt x="13" y="144"/>
                </a:lnTo>
                <a:lnTo>
                  <a:pt x="0" y="193"/>
                </a:lnTo>
                <a:lnTo>
                  <a:pt x="0" y="204"/>
                </a:lnTo>
                <a:lnTo>
                  <a:pt x="0" y="217"/>
                </a:lnTo>
                <a:lnTo>
                  <a:pt x="0" y="241"/>
                </a:lnTo>
                <a:lnTo>
                  <a:pt x="13" y="241"/>
                </a:lnTo>
                <a:lnTo>
                  <a:pt x="13" y="265"/>
                </a:lnTo>
                <a:lnTo>
                  <a:pt x="13" y="277"/>
                </a:lnTo>
                <a:lnTo>
                  <a:pt x="13" y="288"/>
                </a:lnTo>
                <a:lnTo>
                  <a:pt x="25" y="288"/>
                </a:lnTo>
                <a:lnTo>
                  <a:pt x="25" y="301"/>
                </a:lnTo>
                <a:lnTo>
                  <a:pt x="25" y="288"/>
                </a:lnTo>
                <a:lnTo>
                  <a:pt x="25" y="277"/>
                </a:lnTo>
                <a:lnTo>
                  <a:pt x="25" y="265"/>
                </a:lnTo>
                <a:lnTo>
                  <a:pt x="13" y="241"/>
                </a:lnTo>
                <a:lnTo>
                  <a:pt x="13" y="217"/>
                </a:lnTo>
                <a:lnTo>
                  <a:pt x="13" y="193"/>
                </a:lnTo>
                <a:lnTo>
                  <a:pt x="36" y="144"/>
                </a:lnTo>
                <a:lnTo>
                  <a:pt x="36" y="121"/>
                </a:lnTo>
                <a:lnTo>
                  <a:pt x="49" y="97"/>
                </a:lnTo>
                <a:lnTo>
                  <a:pt x="49" y="72"/>
                </a:lnTo>
                <a:lnTo>
                  <a:pt x="49" y="48"/>
                </a:lnTo>
                <a:lnTo>
                  <a:pt x="61" y="37"/>
                </a:lnTo>
                <a:lnTo>
                  <a:pt x="73" y="12"/>
                </a:lnTo>
                <a:lnTo>
                  <a:pt x="73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77" name="Freeform 288"/>
          <p:cNvSpPr>
            <a:spLocks/>
          </p:cNvSpPr>
          <p:nvPr/>
        </p:nvSpPr>
        <p:spPr bwMode="auto">
          <a:xfrm>
            <a:off x="4116388" y="5984875"/>
            <a:ext cx="79375" cy="382588"/>
          </a:xfrm>
          <a:custGeom>
            <a:avLst/>
            <a:gdLst>
              <a:gd name="T0" fmla="*/ 0 w 50"/>
              <a:gd name="T1" fmla="*/ 0 h 241"/>
              <a:gd name="T2" fmla="*/ 0 w 50"/>
              <a:gd name="T3" fmla="*/ 0 h 241"/>
              <a:gd name="T4" fmla="*/ 12 w 50"/>
              <a:gd name="T5" fmla="*/ 0 h 241"/>
              <a:gd name="T6" fmla="*/ 12 w 50"/>
              <a:gd name="T7" fmla="*/ 12 h 241"/>
              <a:gd name="T8" fmla="*/ 24 w 50"/>
              <a:gd name="T9" fmla="*/ 36 h 241"/>
              <a:gd name="T10" fmla="*/ 24 w 50"/>
              <a:gd name="T11" fmla="*/ 49 h 241"/>
              <a:gd name="T12" fmla="*/ 24 w 50"/>
              <a:gd name="T13" fmla="*/ 49 h 241"/>
              <a:gd name="T14" fmla="*/ 36 w 50"/>
              <a:gd name="T15" fmla="*/ 60 h 241"/>
              <a:gd name="T16" fmla="*/ 36 w 50"/>
              <a:gd name="T17" fmla="*/ 73 h 241"/>
              <a:gd name="T18" fmla="*/ 36 w 50"/>
              <a:gd name="T19" fmla="*/ 85 h 241"/>
              <a:gd name="T20" fmla="*/ 36 w 50"/>
              <a:gd name="T21" fmla="*/ 96 h 241"/>
              <a:gd name="T22" fmla="*/ 36 w 50"/>
              <a:gd name="T23" fmla="*/ 109 h 241"/>
              <a:gd name="T24" fmla="*/ 36 w 50"/>
              <a:gd name="T25" fmla="*/ 120 h 241"/>
              <a:gd name="T26" fmla="*/ 36 w 50"/>
              <a:gd name="T27" fmla="*/ 133 h 241"/>
              <a:gd name="T28" fmla="*/ 36 w 50"/>
              <a:gd name="T29" fmla="*/ 145 h 241"/>
              <a:gd name="T30" fmla="*/ 36 w 50"/>
              <a:gd name="T31" fmla="*/ 180 h 241"/>
              <a:gd name="T32" fmla="*/ 36 w 50"/>
              <a:gd name="T33" fmla="*/ 193 h 241"/>
              <a:gd name="T34" fmla="*/ 36 w 50"/>
              <a:gd name="T35" fmla="*/ 217 h 241"/>
              <a:gd name="T36" fmla="*/ 36 w 50"/>
              <a:gd name="T37" fmla="*/ 229 h 241"/>
              <a:gd name="T38" fmla="*/ 36 w 50"/>
              <a:gd name="T39" fmla="*/ 240 h 241"/>
              <a:gd name="T40" fmla="*/ 36 w 50"/>
              <a:gd name="T41" fmla="*/ 240 h 241"/>
              <a:gd name="T42" fmla="*/ 36 w 50"/>
              <a:gd name="T43" fmla="*/ 240 h 241"/>
              <a:gd name="T44" fmla="*/ 36 w 50"/>
              <a:gd name="T45" fmla="*/ 240 h 241"/>
              <a:gd name="T46" fmla="*/ 36 w 50"/>
              <a:gd name="T47" fmla="*/ 240 h 241"/>
              <a:gd name="T48" fmla="*/ 36 w 50"/>
              <a:gd name="T49" fmla="*/ 240 h 241"/>
              <a:gd name="T50" fmla="*/ 36 w 50"/>
              <a:gd name="T51" fmla="*/ 240 h 241"/>
              <a:gd name="T52" fmla="*/ 49 w 50"/>
              <a:gd name="T53" fmla="*/ 193 h 241"/>
              <a:gd name="T54" fmla="*/ 49 w 50"/>
              <a:gd name="T55" fmla="*/ 180 h 241"/>
              <a:gd name="T56" fmla="*/ 49 w 50"/>
              <a:gd name="T57" fmla="*/ 169 h 241"/>
              <a:gd name="T58" fmla="*/ 49 w 50"/>
              <a:gd name="T59" fmla="*/ 145 h 241"/>
              <a:gd name="T60" fmla="*/ 49 w 50"/>
              <a:gd name="T61" fmla="*/ 133 h 241"/>
              <a:gd name="T62" fmla="*/ 49 w 50"/>
              <a:gd name="T63" fmla="*/ 120 h 241"/>
              <a:gd name="T64" fmla="*/ 49 w 50"/>
              <a:gd name="T65" fmla="*/ 96 h 241"/>
              <a:gd name="T66" fmla="*/ 49 w 50"/>
              <a:gd name="T67" fmla="*/ 96 h 241"/>
              <a:gd name="T68" fmla="*/ 49 w 50"/>
              <a:gd name="T69" fmla="*/ 85 h 241"/>
              <a:gd name="T70" fmla="*/ 49 w 50"/>
              <a:gd name="T71" fmla="*/ 73 h 241"/>
              <a:gd name="T72" fmla="*/ 49 w 50"/>
              <a:gd name="T73" fmla="*/ 60 h 241"/>
              <a:gd name="T74" fmla="*/ 36 w 50"/>
              <a:gd name="T75" fmla="*/ 49 h 241"/>
              <a:gd name="T76" fmla="*/ 36 w 50"/>
              <a:gd name="T77" fmla="*/ 36 h 241"/>
              <a:gd name="T78" fmla="*/ 24 w 50"/>
              <a:gd name="T79" fmla="*/ 24 h 241"/>
              <a:gd name="T80" fmla="*/ 24 w 50"/>
              <a:gd name="T81" fmla="*/ 12 h 241"/>
              <a:gd name="T82" fmla="*/ 12 w 50"/>
              <a:gd name="T83" fmla="*/ 0 h 241"/>
              <a:gd name="T84" fmla="*/ 0 w 50"/>
              <a:gd name="T85" fmla="*/ 0 h 241"/>
              <a:gd name="T86" fmla="*/ 0 w 50"/>
              <a:gd name="T87" fmla="*/ 0 h 241"/>
              <a:gd name="T88" fmla="*/ 0 w 50"/>
              <a:gd name="T89" fmla="*/ 0 h 241"/>
              <a:gd name="T90" fmla="*/ 0 w 50"/>
              <a:gd name="T91" fmla="*/ 0 h 241"/>
              <a:gd name="T92" fmla="*/ 0 w 50"/>
              <a:gd name="T93" fmla="*/ 0 h 241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50"/>
              <a:gd name="T142" fmla="*/ 0 h 241"/>
              <a:gd name="T143" fmla="*/ 50 w 50"/>
              <a:gd name="T144" fmla="*/ 241 h 241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50" h="241">
                <a:moveTo>
                  <a:pt x="0" y="0"/>
                </a:moveTo>
                <a:lnTo>
                  <a:pt x="0" y="0"/>
                </a:lnTo>
                <a:lnTo>
                  <a:pt x="12" y="0"/>
                </a:lnTo>
                <a:lnTo>
                  <a:pt x="12" y="12"/>
                </a:lnTo>
                <a:lnTo>
                  <a:pt x="24" y="36"/>
                </a:lnTo>
                <a:lnTo>
                  <a:pt x="24" y="49"/>
                </a:lnTo>
                <a:lnTo>
                  <a:pt x="36" y="60"/>
                </a:lnTo>
                <a:lnTo>
                  <a:pt x="36" y="73"/>
                </a:lnTo>
                <a:lnTo>
                  <a:pt x="36" y="85"/>
                </a:lnTo>
                <a:lnTo>
                  <a:pt x="36" y="96"/>
                </a:lnTo>
                <a:lnTo>
                  <a:pt x="36" y="109"/>
                </a:lnTo>
                <a:lnTo>
                  <a:pt x="36" y="120"/>
                </a:lnTo>
                <a:lnTo>
                  <a:pt x="36" y="133"/>
                </a:lnTo>
                <a:lnTo>
                  <a:pt x="36" y="145"/>
                </a:lnTo>
                <a:lnTo>
                  <a:pt x="36" y="180"/>
                </a:lnTo>
                <a:lnTo>
                  <a:pt x="36" y="193"/>
                </a:lnTo>
                <a:lnTo>
                  <a:pt x="36" y="217"/>
                </a:lnTo>
                <a:lnTo>
                  <a:pt x="36" y="229"/>
                </a:lnTo>
                <a:lnTo>
                  <a:pt x="36" y="240"/>
                </a:lnTo>
                <a:lnTo>
                  <a:pt x="49" y="193"/>
                </a:lnTo>
                <a:lnTo>
                  <a:pt x="49" y="180"/>
                </a:lnTo>
                <a:lnTo>
                  <a:pt x="49" y="169"/>
                </a:lnTo>
                <a:lnTo>
                  <a:pt x="49" y="145"/>
                </a:lnTo>
                <a:lnTo>
                  <a:pt x="49" y="133"/>
                </a:lnTo>
                <a:lnTo>
                  <a:pt x="49" y="120"/>
                </a:lnTo>
                <a:lnTo>
                  <a:pt x="49" y="96"/>
                </a:lnTo>
                <a:lnTo>
                  <a:pt x="49" y="85"/>
                </a:lnTo>
                <a:lnTo>
                  <a:pt x="49" y="73"/>
                </a:lnTo>
                <a:lnTo>
                  <a:pt x="49" y="60"/>
                </a:lnTo>
                <a:lnTo>
                  <a:pt x="36" y="49"/>
                </a:lnTo>
                <a:lnTo>
                  <a:pt x="36" y="36"/>
                </a:lnTo>
                <a:lnTo>
                  <a:pt x="24" y="24"/>
                </a:lnTo>
                <a:lnTo>
                  <a:pt x="24" y="12"/>
                </a:lnTo>
                <a:lnTo>
                  <a:pt x="12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78" name="Freeform 289"/>
          <p:cNvSpPr>
            <a:spLocks/>
          </p:cNvSpPr>
          <p:nvPr/>
        </p:nvSpPr>
        <p:spPr bwMode="auto">
          <a:xfrm>
            <a:off x="4554538" y="5202238"/>
            <a:ext cx="60325" cy="249237"/>
          </a:xfrm>
          <a:custGeom>
            <a:avLst/>
            <a:gdLst>
              <a:gd name="T0" fmla="*/ 0 w 38"/>
              <a:gd name="T1" fmla="*/ 0 h 157"/>
              <a:gd name="T2" fmla="*/ 0 w 38"/>
              <a:gd name="T3" fmla="*/ 0 h 157"/>
              <a:gd name="T4" fmla="*/ 0 w 38"/>
              <a:gd name="T5" fmla="*/ 11 h 157"/>
              <a:gd name="T6" fmla="*/ 13 w 38"/>
              <a:gd name="T7" fmla="*/ 11 h 157"/>
              <a:gd name="T8" fmla="*/ 13 w 38"/>
              <a:gd name="T9" fmla="*/ 11 h 157"/>
              <a:gd name="T10" fmla="*/ 13 w 38"/>
              <a:gd name="T11" fmla="*/ 24 h 157"/>
              <a:gd name="T12" fmla="*/ 13 w 38"/>
              <a:gd name="T13" fmla="*/ 36 h 157"/>
              <a:gd name="T14" fmla="*/ 13 w 38"/>
              <a:gd name="T15" fmla="*/ 48 h 157"/>
              <a:gd name="T16" fmla="*/ 25 w 38"/>
              <a:gd name="T17" fmla="*/ 48 h 157"/>
              <a:gd name="T18" fmla="*/ 25 w 38"/>
              <a:gd name="T19" fmla="*/ 60 h 157"/>
              <a:gd name="T20" fmla="*/ 25 w 38"/>
              <a:gd name="T21" fmla="*/ 60 h 157"/>
              <a:gd name="T22" fmla="*/ 25 w 38"/>
              <a:gd name="T23" fmla="*/ 72 h 157"/>
              <a:gd name="T24" fmla="*/ 25 w 38"/>
              <a:gd name="T25" fmla="*/ 84 h 157"/>
              <a:gd name="T26" fmla="*/ 13 w 38"/>
              <a:gd name="T27" fmla="*/ 96 h 157"/>
              <a:gd name="T28" fmla="*/ 13 w 38"/>
              <a:gd name="T29" fmla="*/ 108 h 157"/>
              <a:gd name="T30" fmla="*/ 13 w 38"/>
              <a:gd name="T31" fmla="*/ 108 h 157"/>
              <a:gd name="T32" fmla="*/ 13 w 38"/>
              <a:gd name="T33" fmla="*/ 120 h 157"/>
              <a:gd name="T34" fmla="*/ 0 w 38"/>
              <a:gd name="T35" fmla="*/ 144 h 157"/>
              <a:gd name="T36" fmla="*/ 0 w 38"/>
              <a:gd name="T37" fmla="*/ 144 h 157"/>
              <a:gd name="T38" fmla="*/ 0 w 38"/>
              <a:gd name="T39" fmla="*/ 144 h 157"/>
              <a:gd name="T40" fmla="*/ 0 w 38"/>
              <a:gd name="T41" fmla="*/ 156 h 157"/>
              <a:gd name="T42" fmla="*/ 0 w 38"/>
              <a:gd name="T43" fmla="*/ 156 h 157"/>
              <a:gd name="T44" fmla="*/ 0 w 38"/>
              <a:gd name="T45" fmla="*/ 156 h 157"/>
              <a:gd name="T46" fmla="*/ 13 w 38"/>
              <a:gd name="T47" fmla="*/ 156 h 157"/>
              <a:gd name="T48" fmla="*/ 13 w 38"/>
              <a:gd name="T49" fmla="*/ 156 h 157"/>
              <a:gd name="T50" fmla="*/ 13 w 38"/>
              <a:gd name="T51" fmla="*/ 156 h 157"/>
              <a:gd name="T52" fmla="*/ 13 w 38"/>
              <a:gd name="T53" fmla="*/ 156 h 157"/>
              <a:gd name="T54" fmla="*/ 13 w 38"/>
              <a:gd name="T55" fmla="*/ 133 h 157"/>
              <a:gd name="T56" fmla="*/ 25 w 38"/>
              <a:gd name="T57" fmla="*/ 120 h 157"/>
              <a:gd name="T58" fmla="*/ 25 w 38"/>
              <a:gd name="T59" fmla="*/ 108 h 157"/>
              <a:gd name="T60" fmla="*/ 25 w 38"/>
              <a:gd name="T61" fmla="*/ 108 h 157"/>
              <a:gd name="T62" fmla="*/ 37 w 38"/>
              <a:gd name="T63" fmla="*/ 96 h 157"/>
              <a:gd name="T64" fmla="*/ 37 w 38"/>
              <a:gd name="T65" fmla="*/ 84 h 157"/>
              <a:gd name="T66" fmla="*/ 37 w 38"/>
              <a:gd name="T67" fmla="*/ 72 h 157"/>
              <a:gd name="T68" fmla="*/ 37 w 38"/>
              <a:gd name="T69" fmla="*/ 60 h 157"/>
              <a:gd name="T70" fmla="*/ 37 w 38"/>
              <a:gd name="T71" fmla="*/ 60 h 157"/>
              <a:gd name="T72" fmla="*/ 37 w 38"/>
              <a:gd name="T73" fmla="*/ 60 h 157"/>
              <a:gd name="T74" fmla="*/ 25 w 38"/>
              <a:gd name="T75" fmla="*/ 48 h 157"/>
              <a:gd name="T76" fmla="*/ 25 w 38"/>
              <a:gd name="T77" fmla="*/ 36 h 157"/>
              <a:gd name="T78" fmla="*/ 25 w 38"/>
              <a:gd name="T79" fmla="*/ 24 h 157"/>
              <a:gd name="T80" fmla="*/ 13 w 38"/>
              <a:gd name="T81" fmla="*/ 11 h 157"/>
              <a:gd name="T82" fmla="*/ 13 w 38"/>
              <a:gd name="T83" fmla="*/ 11 h 157"/>
              <a:gd name="T84" fmla="*/ 13 w 38"/>
              <a:gd name="T85" fmla="*/ 11 h 157"/>
              <a:gd name="T86" fmla="*/ 0 w 38"/>
              <a:gd name="T87" fmla="*/ 0 h 157"/>
              <a:gd name="T88" fmla="*/ 0 w 38"/>
              <a:gd name="T89" fmla="*/ 0 h 157"/>
              <a:gd name="T90" fmla="*/ 0 w 38"/>
              <a:gd name="T91" fmla="*/ 0 h 157"/>
              <a:gd name="T92" fmla="*/ 0 w 38"/>
              <a:gd name="T93" fmla="*/ 0 h 157"/>
              <a:gd name="T94" fmla="*/ 0 w 38"/>
              <a:gd name="T95" fmla="*/ 0 h 157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38"/>
              <a:gd name="T145" fmla="*/ 0 h 157"/>
              <a:gd name="T146" fmla="*/ 38 w 38"/>
              <a:gd name="T147" fmla="*/ 157 h 157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38" h="157">
                <a:moveTo>
                  <a:pt x="0" y="0"/>
                </a:moveTo>
                <a:lnTo>
                  <a:pt x="0" y="0"/>
                </a:lnTo>
                <a:lnTo>
                  <a:pt x="0" y="11"/>
                </a:lnTo>
                <a:lnTo>
                  <a:pt x="13" y="11"/>
                </a:lnTo>
                <a:lnTo>
                  <a:pt x="13" y="24"/>
                </a:lnTo>
                <a:lnTo>
                  <a:pt x="13" y="36"/>
                </a:lnTo>
                <a:lnTo>
                  <a:pt x="13" y="48"/>
                </a:lnTo>
                <a:lnTo>
                  <a:pt x="25" y="48"/>
                </a:lnTo>
                <a:lnTo>
                  <a:pt x="25" y="60"/>
                </a:lnTo>
                <a:lnTo>
                  <a:pt x="25" y="72"/>
                </a:lnTo>
                <a:lnTo>
                  <a:pt x="25" y="84"/>
                </a:lnTo>
                <a:lnTo>
                  <a:pt x="13" y="96"/>
                </a:lnTo>
                <a:lnTo>
                  <a:pt x="13" y="108"/>
                </a:lnTo>
                <a:lnTo>
                  <a:pt x="13" y="120"/>
                </a:lnTo>
                <a:lnTo>
                  <a:pt x="0" y="144"/>
                </a:lnTo>
                <a:lnTo>
                  <a:pt x="0" y="156"/>
                </a:lnTo>
                <a:lnTo>
                  <a:pt x="13" y="156"/>
                </a:lnTo>
                <a:lnTo>
                  <a:pt x="13" y="133"/>
                </a:lnTo>
                <a:lnTo>
                  <a:pt x="25" y="120"/>
                </a:lnTo>
                <a:lnTo>
                  <a:pt x="25" y="108"/>
                </a:lnTo>
                <a:lnTo>
                  <a:pt x="37" y="96"/>
                </a:lnTo>
                <a:lnTo>
                  <a:pt x="37" y="84"/>
                </a:lnTo>
                <a:lnTo>
                  <a:pt x="37" y="72"/>
                </a:lnTo>
                <a:lnTo>
                  <a:pt x="37" y="60"/>
                </a:lnTo>
                <a:lnTo>
                  <a:pt x="25" y="48"/>
                </a:lnTo>
                <a:lnTo>
                  <a:pt x="25" y="36"/>
                </a:lnTo>
                <a:lnTo>
                  <a:pt x="25" y="24"/>
                </a:lnTo>
                <a:lnTo>
                  <a:pt x="13" y="11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79" name="Freeform 290"/>
          <p:cNvSpPr>
            <a:spLocks/>
          </p:cNvSpPr>
          <p:nvPr/>
        </p:nvSpPr>
        <p:spPr bwMode="auto">
          <a:xfrm>
            <a:off x="4470400" y="5240338"/>
            <a:ext cx="26988" cy="174625"/>
          </a:xfrm>
          <a:custGeom>
            <a:avLst/>
            <a:gdLst>
              <a:gd name="T0" fmla="*/ 0 w 17"/>
              <a:gd name="T1" fmla="*/ 0 h 110"/>
              <a:gd name="T2" fmla="*/ 0 w 17"/>
              <a:gd name="T3" fmla="*/ 0 h 110"/>
              <a:gd name="T4" fmla="*/ 16 w 17"/>
              <a:gd name="T5" fmla="*/ 12 h 110"/>
              <a:gd name="T6" fmla="*/ 16 w 17"/>
              <a:gd name="T7" fmla="*/ 24 h 110"/>
              <a:gd name="T8" fmla="*/ 16 w 17"/>
              <a:gd name="T9" fmla="*/ 24 h 110"/>
              <a:gd name="T10" fmla="*/ 16 w 17"/>
              <a:gd name="T11" fmla="*/ 36 h 110"/>
              <a:gd name="T12" fmla="*/ 16 w 17"/>
              <a:gd name="T13" fmla="*/ 36 h 110"/>
              <a:gd name="T14" fmla="*/ 16 w 17"/>
              <a:gd name="T15" fmla="*/ 48 h 110"/>
              <a:gd name="T16" fmla="*/ 16 w 17"/>
              <a:gd name="T17" fmla="*/ 60 h 110"/>
              <a:gd name="T18" fmla="*/ 16 w 17"/>
              <a:gd name="T19" fmla="*/ 60 h 110"/>
              <a:gd name="T20" fmla="*/ 16 w 17"/>
              <a:gd name="T21" fmla="*/ 84 h 110"/>
              <a:gd name="T22" fmla="*/ 16 w 17"/>
              <a:gd name="T23" fmla="*/ 84 h 110"/>
              <a:gd name="T24" fmla="*/ 0 w 17"/>
              <a:gd name="T25" fmla="*/ 84 h 110"/>
              <a:gd name="T26" fmla="*/ 0 w 17"/>
              <a:gd name="T27" fmla="*/ 96 h 110"/>
              <a:gd name="T28" fmla="*/ 0 w 17"/>
              <a:gd name="T29" fmla="*/ 96 h 110"/>
              <a:gd name="T30" fmla="*/ 0 w 17"/>
              <a:gd name="T31" fmla="*/ 96 h 110"/>
              <a:gd name="T32" fmla="*/ 0 w 17"/>
              <a:gd name="T33" fmla="*/ 96 h 110"/>
              <a:gd name="T34" fmla="*/ 0 w 17"/>
              <a:gd name="T35" fmla="*/ 109 h 110"/>
              <a:gd name="T36" fmla="*/ 0 w 17"/>
              <a:gd name="T37" fmla="*/ 109 h 110"/>
              <a:gd name="T38" fmla="*/ 16 w 17"/>
              <a:gd name="T39" fmla="*/ 109 h 110"/>
              <a:gd name="T40" fmla="*/ 16 w 17"/>
              <a:gd name="T41" fmla="*/ 109 h 110"/>
              <a:gd name="T42" fmla="*/ 16 w 17"/>
              <a:gd name="T43" fmla="*/ 96 h 110"/>
              <a:gd name="T44" fmla="*/ 16 w 17"/>
              <a:gd name="T45" fmla="*/ 96 h 110"/>
              <a:gd name="T46" fmla="*/ 16 w 17"/>
              <a:gd name="T47" fmla="*/ 84 h 110"/>
              <a:gd name="T48" fmla="*/ 16 w 17"/>
              <a:gd name="T49" fmla="*/ 84 h 110"/>
              <a:gd name="T50" fmla="*/ 16 w 17"/>
              <a:gd name="T51" fmla="*/ 84 h 110"/>
              <a:gd name="T52" fmla="*/ 16 w 17"/>
              <a:gd name="T53" fmla="*/ 72 h 110"/>
              <a:gd name="T54" fmla="*/ 16 w 17"/>
              <a:gd name="T55" fmla="*/ 72 h 110"/>
              <a:gd name="T56" fmla="*/ 16 w 17"/>
              <a:gd name="T57" fmla="*/ 60 h 110"/>
              <a:gd name="T58" fmla="*/ 16 w 17"/>
              <a:gd name="T59" fmla="*/ 48 h 110"/>
              <a:gd name="T60" fmla="*/ 16 w 17"/>
              <a:gd name="T61" fmla="*/ 48 h 110"/>
              <a:gd name="T62" fmla="*/ 16 w 17"/>
              <a:gd name="T63" fmla="*/ 36 h 110"/>
              <a:gd name="T64" fmla="*/ 16 w 17"/>
              <a:gd name="T65" fmla="*/ 36 h 110"/>
              <a:gd name="T66" fmla="*/ 16 w 17"/>
              <a:gd name="T67" fmla="*/ 24 h 110"/>
              <a:gd name="T68" fmla="*/ 16 w 17"/>
              <a:gd name="T69" fmla="*/ 12 h 110"/>
              <a:gd name="T70" fmla="*/ 16 w 17"/>
              <a:gd name="T71" fmla="*/ 0 h 110"/>
              <a:gd name="T72" fmla="*/ 16 w 17"/>
              <a:gd name="T73" fmla="*/ 0 h 110"/>
              <a:gd name="T74" fmla="*/ 16 w 17"/>
              <a:gd name="T75" fmla="*/ 0 h 110"/>
              <a:gd name="T76" fmla="*/ 16 w 17"/>
              <a:gd name="T77" fmla="*/ 0 h 110"/>
              <a:gd name="T78" fmla="*/ 16 w 17"/>
              <a:gd name="T79" fmla="*/ 0 h 110"/>
              <a:gd name="T80" fmla="*/ 0 w 17"/>
              <a:gd name="T81" fmla="*/ 0 h 110"/>
              <a:gd name="T82" fmla="*/ 0 w 17"/>
              <a:gd name="T83" fmla="*/ 0 h 110"/>
              <a:gd name="T84" fmla="*/ 0 w 17"/>
              <a:gd name="T85" fmla="*/ 0 h 11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7"/>
              <a:gd name="T130" fmla="*/ 0 h 110"/>
              <a:gd name="T131" fmla="*/ 17 w 17"/>
              <a:gd name="T132" fmla="*/ 110 h 110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7" h="110">
                <a:moveTo>
                  <a:pt x="0" y="0"/>
                </a:moveTo>
                <a:lnTo>
                  <a:pt x="0" y="0"/>
                </a:lnTo>
                <a:lnTo>
                  <a:pt x="16" y="12"/>
                </a:lnTo>
                <a:lnTo>
                  <a:pt x="16" y="24"/>
                </a:lnTo>
                <a:lnTo>
                  <a:pt x="16" y="36"/>
                </a:lnTo>
                <a:lnTo>
                  <a:pt x="16" y="48"/>
                </a:lnTo>
                <a:lnTo>
                  <a:pt x="16" y="60"/>
                </a:lnTo>
                <a:lnTo>
                  <a:pt x="16" y="84"/>
                </a:lnTo>
                <a:lnTo>
                  <a:pt x="0" y="84"/>
                </a:lnTo>
                <a:lnTo>
                  <a:pt x="0" y="96"/>
                </a:lnTo>
                <a:lnTo>
                  <a:pt x="0" y="109"/>
                </a:lnTo>
                <a:lnTo>
                  <a:pt x="16" y="109"/>
                </a:lnTo>
                <a:lnTo>
                  <a:pt x="16" y="96"/>
                </a:lnTo>
                <a:lnTo>
                  <a:pt x="16" y="84"/>
                </a:lnTo>
                <a:lnTo>
                  <a:pt x="16" y="72"/>
                </a:lnTo>
                <a:lnTo>
                  <a:pt x="16" y="60"/>
                </a:lnTo>
                <a:lnTo>
                  <a:pt x="16" y="48"/>
                </a:lnTo>
                <a:lnTo>
                  <a:pt x="16" y="36"/>
                </a:lnTo>
                <a:lnTo>
                  <a:pt x="16" y="24"/>
                </a:lnTo>
                <a:lnTo>
                  <a:pt x="16" y="12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80" name="Freeform 291"/>
          <p:cNvSpPr>
            <a:spLocks/>
          </p:cNvSpPr>
          <p:nvPr/>
        </p:nvSpPr>
        <p:spPr bwMode="auto">
          <a:xfrm>
            <a:off x="4346575" y="5259388"/>
            <a:ext cx="39688" cy="134937"/>
          </a:xfrm>
          <a:custGeom>
            <a:avLst/>
            <a:gdLst>
              <a:gd name="T0" fmla="*/ 0 w 25"/>
              <a:gd name="T1" fmla="*/ 0 h 85"/>
              <a:gd name="T2" fmla="*/ 0 w 25"/>
              <a:gd name="T3" fmla="*/ 0 h 85"/>
              <a:gd name="T4" fmla="*/ 0 w 25"/>
              <a:gd name="T5" fmla="*/ 12 h 85"/>
              <a:gd name="T6" fmla="*/ 0 w 25"/>
              <a:gd name="T7" fmla="*/ 24 h 85"/>
              <a:gd name="T8" fmla="*/ 11 w 25"/>
              <a:gd name="T9" fmla="*/ 36 h 85"/>
              <a:gd name="T10" fmla="*/ 11 w 25"/>
              <a:gd name="T11" fmla="*/ 48 h 85"/>
              <a:gd name="T12" fmla="*/ 11 w 25"/>
              <a:gd name="T13" fmla="*/ 60 h 85"/>
              <a:gd name="T14" fmla="*/ 11 w 25"/>
              <a:gd name="T15" fmla="*/ 72 h 85"/>
              <a:gd name="T16" fmla="*/ 0 w 25"/>
              <a:gd name="T17" fmla="*/ 72 h 85"/>
              <a:gd name="T18" fmla="*/ 0 w 25"/>
              <a:gd name="T19" fmla="*/ 84 h 85"/>
              <a:gd name="T20" fmla="*/ 0 w 25"/>
              <a:gd name="T21" fmla="*/ 84 h 85"/>
              <a:gd name="T22" fmla="*/ 0 w 25"/>
              <a:gd name="T23" fmla="*/ 84 h 85"/>
              <a:gd name="T24" fmla="*/ 0 w 25"/>
              <a:gd name="T25" fmla="*/ 84 h 85"/>
              <a:gd name="T26" fmla="*/ 0 w 25"/>
              <a:gd name="T27" fmla="*/ 84 h 85"/>
              <a:gd name="T28" fmla="*/ 0 w 25"/>
              <a:gd name="T29" fmla="*/ 84 h 85"/>
              <a:gd name="T30" fmla="*/ 0 w 25"/>
              <a:gd name="T31" fmla="*/ 84 h 85"/>
              <a:gd name="T32" fmla="*/ 11 w 25"/>
              <a:gd name="T33" fmla="*/ 72 h 85"/>
              <a:gd name="T34" fmla="*/ 11 w 25"/>
              <a:gd name="T35" fmla="*/ 72 h 85"/>
              <a:gd name="T36" fmla="*/ 11 w 25"/>
              <a:gd name="T37" fmla="*/ 72 h 85"/>
              <a:gd name="T38" fmla="*/ 24 w 25"/>
              <a:gd name="T39" fmla="*/ 60 h 85"/>
              <a:gd name="T40" fmla="*/ 24 w 25"/>
              <a:gd name="T41" fmla="*/ 60 h 85"/>
              <a:gd name="T42" fmla="*/ 24 w 25"/>
              <a:gd name="T43" fmla="*/ 48 h 85"/>
              <a:gd name="T44" fmla="*/ 24 w 25"/>
              <a:gd name="T45" fmla="*/ 36 h 85"/>
              <a:gd name="T46" fmla="*/ 24 w 25"/>
              <a:gd name="T47" fmla="*/ 36 h 85"/>
              <a:gd name="T48" fmla="*/ 24 w 25"/>
              <a:gd name="T49" fmla="*/ 36 h 85"/>
              <a:gd name="T50" fmla="*/ 11 w 25"/>
              <a:gd name="T51" fmla="*/ 24 h 85"/>
              <a:gd name="T52" fmla="*/ 11 w 25"/>
              <a:gd name="T53" fmla="*/ 24 h 85"/>
              <a:gd name="T54" fmla="*/ 11 w 25"/>
              <a:gd name="T55" fmla="*/ 12 h 85"/>
              <a:gd name="T56" fmla="*/ 0 w 25"/>
              <a:gd name="T57" fmla="*/ 12 h 85"/>
              <a:gd name="T58" fmla="*/ 0 w 25"/>
              <a:gd name="T59" fmla="*/ 0 h 85"/>
              <a:gd name="T60" fmla="*/ 0 w 25"/>
              <a:gd name="T61" fmla="*/ 0 h 85"/>
              <a:gd name="T62" fmla="*/ 0 w 25"/>
              <a:gd name="T63" fmla="*/ 0 h 85"/>
              <a:gd name="T64" fmla="*/ 0 w 25"/>
              <a:gd name="T65" fmla="*/ 0 h 85"/>
              <a:gd name="T66" fmla="*/ 0 w 25"/>
              <a:gd name="T67" fmla="*/ 0 h 85"/>
              <a:gd name="T68" fmla="*/ 0 w 25"/>
              <a:gd name="T69" fmla="*/ 0 h 85"/>
              <a:gd name="T70" fmla="*/ 0 w 25"/>
              <a:gd name="T71" fmla="*/ 0 h 85"/>
              <a:gd name="T72" fmla="*/ 0 w 25"/>
              <a:gd name="T73" fmla="*/ 0 h 8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5"/>
              <a:gd name="T112" fmla="*/ 0 h 85"/>
              <a:gd name="T113" fmla="*/ 25 w 25"/>
              <a:gd name="T114" fmla="*/ 85 h 85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5" h="85">
                <a:moveTo>
                  <a:pt x="0" y="0"/>
                </a:moveTo>
                <a:lnTo>
                  <a:pt x="0" y="0"/>
                </a:lnTo>
                <a:lnTo>
                  <a:pt x="0" y="12"/>
                </a:lnTo>
                <a:lnTo>
                  <a:pt x="0" y="24"/>
                </a:lnTo>
                <a:lnTo>
                  <a:pt x="11" y="36"/>
                </a:lnTo>
                <a:lnTo>
                  <a:pt x="11" y="48"/>
                </a:lnTo>
                <a:lnTo>
                  <a:pt x="11" y="60"/>
                </a:lnTo>
                <a:lnTo>
                  <a:pt x="11" y="72"/>
                </a:lnTo>
                <a:lnTo>
                  <a:pt x="0" y="72"/>
                </a:lnTo>
                <a:lnTo>
                  <a:pt x="0" y="84"/>
                </a:lnTo>
                <a:lnTo>
                  <a:pt x="11" y="72"/>
                </a:lnTo>
                <a:lnTo>
                  <a:pt x="24" y="60"/>
                </a:lnTo>
                <a:lnTo>
                  <a:pt x="24" y="48"/>
                </a:lnTo>
                <a:lnTo>
                  <a:pt x="24" y="36"/>
                </a:lnTo>
                <a:lnTo>
                  <a:pt x="11" y="24"/>
                </a:lnTo>
                <a:lnTo>
                  <a:pt x="11" y="12"/>
                </a:lnTo>
                <a:lnTo>
                  <a:pt x="0" y="12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81" name="Freeform 292"/>
          <p:cNvSpPr>
            <a:spLocks/>
          </p:cNvSpPr>
          <p:nvPr/>
        </p:nvSpPr>
        <p:spPr bwMode="auto">
          <a:xfrm>
            <a:off x="4167188" y="5240338"/>
            <a:ext cx="26987" cy="174625"/>
          </a:xfrm>
          <a:custGeom>
            <a:avLst/>
            <a:gdLst>
              <a:gd name="T0" fmla="*/ 16 w 17"/>
              <a:gd name="T1" fmla="*/ 0 h 110"/>
              <a:gd name="T2" fmla="*/ 16 w 17"/>
              <a:gd name="T3" fmla="*/ 0 h 110"/>
              <a:gd name="T4" fmla="*/ 16 w 17"/>
              <a:gd name="T5" fmla="*/ 36 h 110"/>
              <a:gd name="T6" fmla="*/ 0 w 17"/>
              <a:gd name="T7" fmla="*/ 36 h 110"/>
              <a:gd name="T8" fmla="*/ 0 w 17"/>
              <a:gd name="T9" fmla="*/ 48 h 110"/>
              <a:gd name="T10" fmla="*/ 0 w 17"/>
              <a:gd name="T11" fmla="*/ 60 h 110"/>
              <a:gd name="T12" fmla="*/ 0 w 17"/>
              <a:gd name="T13" fmla="*/ 84 h 110"/>
              <a:gd name="T14" fmla="*/ 0 w 17"/>
              <a:gd name="T15" fmla="*/ 84 h 110"/>
              <a:gd name="T16" fmla="*/ 0 w 17"/>
              <a:gd name="T17" fmla="*/ 84 h 110"/>
              <a:gd name="T18" fmla="*/ 0 w 17"/>
              <a:gd name="T19" fmla="*/ 96 h 110"/>
              <a:gd name="T20" fmla="*/ 0 w 17"/>
              <a:gd name="T21" fmla="*/ 96 h 110"/>
              <a:gd name="T22" fmla="*/ 16 w 17"/>
              <a:gd name="T23" fmla="*/ 109 h 110"/>
              <a:gd name="T24" fmla="*/ 16 w 17"/>
              <a:gd name="T25" fmla="*/ 109 h 110"/>
              <a:gd name="T26" fmla="*/ 16 w 17"/>
              <a:gd name="T27" fmla="*/ 96 h 110"/>
              <a:gd name="T28" fmla="*/ 16 w 17"/>
              <a:gd name="T29" fmla="*/ 96 h 110"/>
              <a:gd name="T30" fmla="*/ 0 w 17"/>
              <a:gd name="T31" fmla="*/ 96 h 110"/>
              <a:gd name="T32" fmla="*/ 0 w 17"/>
              <a:gd name="T33" fmla="*/ 84 h 110"/>
              <a:gd name="T34" fmla="*/ 0 w 17"/>
              <a:gd name="T35" fmla="*/ 84 h 110"/>
              <a:gd name="T36" fmla="*/ 0 w 17"/>
              <a:gd name="T37" fmla="*/ 84 h 110"/>
              <a:gd name="T38" fmla="*/ 0 w 17"/>
              <a:gd name="T39" fmla="*/ 60 h 110"/>
              <a:gd name="T40" fmla="*/ 0 w 17"/>
              <a:gd name="T41" fmla="*/ 48 h 110"/>
              <a:gd name="T42" fmla="*/ 16 w 17"/>
              <a:gd name="T43" fmla="*/ 36 h 110"/>
              <a:gd name="T44" fmla="*/ 16 w 17"/>
              <a:gd name="T45" fmla="*/ 36 h 110"/>
              <a:gd name="T46" fmla="*/ 16 w 17"/>
              <a:gd name="T47" fmla="*/ 0 h 110"/>
              <a:gd name="T48" fmla="*/ 16 w 17"/>
              <a:gd name="T49" fmla="*/ 0 h 110"/>
              <a:gd name="T50" fmla="*/ 16 w 17"/>
              <a:gd name="T51" fmla="*/ 0 h 110"/>
              <a:gd name="T52" fmla="*/ 16 w 17"/>
              <a:gd name="T53" fmla="*/ 0 h 110"/>
              <a:gd name="T54" fmla="*/ 16 w 17"/>
              <a:gd name="T55" fmla="*/ 0 h 110"/>
              <a:gd name="T56" fmla="*/ 16 w 17"/>
              <a:gd name="T57" fmla="*/ 0 h 11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17"/>
              <a:gd name="T88" fmla="*/ 0 h 110"/>
              <a:gd name="T89" fmla="*/ 17 w 17"/>
              <a:gd name="T90" fmla="*/ 110 h 110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17" h="110">
                <a:moveTo>
                  <a:pt x="16" y="0"/>
                </a:moveTo>
                <a:lnTo>
                  <a:pt x="16" y="0"/>
                </a:lnTo>
                <a:lnTo>
                  <a:pt x="16" y="36"/>
                </a:lnTo>
                <a:lnTo>
                  <a:pt x="0" y="36"/>
                </a:lnTo>
                <a:lnTo>
                  <a:pt x="0" y="48"/>
                </a:lnTo>
                <a:lnTo>
                  <a:pt x="0" y="60"/>
                </a:lnTo>
                <a:lnTo>
                  <a:pt x="0" y="84"/>
                </a:lnTo>
                <a:lnTo>
                  <a:pt x="0" y="96"/>
                </a:lnTo>
                <a:lnTo>
                  <a:pt x="16" y="109"/>
                </a:lnTo>
                <a:lnTo>
                  <a:pt x="16" y="96"/>
                </a:lnTo>
                <a:lnTo>
                  <a:pt x="0" y="96"/>
                </a:lnTo>
                <a:lnTo>
                  <a:pt x="0" y="84"/>
                </a:lnTo>
                <a:lnTo>
                  <a:pt x="0" y="60"/>
                </a:lnTo>
                <a:lnTo>
                  <a:pt x="0" y="48"/>
                </a:lnTo>
                <a:lnTo>
                  <a:pt x="16" y="36"/>
                </a:lnTo>
                <a:lnTo>
                  <a:pt x="16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82" name="Freeform 293"/>
          <p:cNvSpPr>
            <a:spLocks/>
          </p:cNvSpPr>
          <p:nvPr/>
        </p:nvSpPr>
        <p:spPr bwMode="auto">
          <a:xfrm>
            <a:off x="4095750" y="5202238"/>
            <a:ext cx="100013" cy="212725"/>
          </a:xfrm>
          <a:custGeom>
            <a:avLst/>
            <a:gdLst>
              <a:gd name="T0" fmla="*/ 49 w 63"/>
              <a:gd name="T1" fmla="*/ 0 h 134"/>
              <a:gd name="T2" fmla="*/ 49 w 63"/>
              <a:gd name="T3" fmla="*/ 0 h 134"/>
              <a:gd name="T4" fmla="*/ 37 w 63"/>
              <a:gd name="T5" fmla="*/ 11 h 134"/>
              <a:gd name="T6" fmla="*/ 25 w 63"/>
              <a:gd name="T7" fmla="*/ 24 h 134"/>
              <a:gd name="T8" fmla="*/ 13 w 63"/>
              <a:gd name="T9" fmla="*/ 36 h 134"/>
              <a:gd name="T10" fmla="*/ 13 w 63"/>
              <a:gd name="T11" fmla="*/ 48 h 134"/>
              <a:gd name="T12" fmla="*/ 13 w 63"/>
              <a:gd name="T13" fmla="*/ 60 h 134"/>
              <a:gd name="T14" fmla="*/ 13 w 63"/>
              <a:gd name="T15" fmla="*/ 60 h 134"/>
              <a:gd name="T16" fmla="*/ 13 w 63"/>
              <a:gd name="T17" fmla="*/ 72 h 134"/>
              <a:gd name="T18" fmla="*/ 0 w 63"/>
              <a:gd name="T19" fmla="*/ 84 h 134"/>
              <a:gd name="T20" fmla="*/ 0 w 63"/>
              <a:gd name="T21" fmla="*/ 96 h 134"/>
              <a:gd name="T22" fmla="*/ 0 w 63"/>
              <a:gd name="T23" fmla="*/ 108 h 134"/>
              <a:gd name="T24" fmla="*/ 0 w 63"/>
              <a:gd name="T25" fmla="*/ 108 h 134"/>
              <a:gd name="T26" fmla="*/ 13 w 63"/>
              <a:gd name="T27" fmla="*/ 120 h 134"/>
              <a:gd name="T28" fmla="*/ 13 w 63"/>
              <a:gd name="T29" fmla="*/ 120 h 134"/>
              <a:gd name="T30" fmla="*/ 13 w 63"/>
              <a:gd name="T31" fmla="*/ 133 h 134"/>
              <a:gd name="T32" fmla="*/ 13 w 63"/>
              <a:gd name="T33" fmla="*/ 133 h 134"/>
              <a:gd name="T34" fmla="*/ 13 w 63"/>
              <a:gd name="T35" fmla="*/ 133 h 134"/>
              <a:gd name="T36" fmla="*/ 13 w 63"/>
              <a:gd name="T37" fmla="*/ 133 h 134"/>
              <a:gd name="T38" fmla="*/ 13 w 63"/>
              <a:gd name="T39" fmla="*/ 133 h 134"/>
              <a:gd name="T40" fmla="*/ 13 w 63"/>
              <a:gd name="T41" fmla="*/ 120 h 134"/>
              <a:gd name="T42" fmla="*/ 13 w 63"/>
              <a:gd name="T43" fmla="*/ 120 h 134"/>
              <a:gd name="T44" fmla="*/ 13 w 63"/>
              <a:gd name="T45" fmla="*/ 108 h 134"/>
              <a:gd name="T46" fmla="*/ 13 w 63"/>
              <a:gd name="T47" fmla="*/ 108 h 134"/>
              <a:gd name="T48" fmla="*/ 13 w 63"/>
              <a:gd name="T49" fmla="*/ 108 h 134"/>
              <a:gd name="T50" fmla="*/ 13 w 63"/>
              <a:gd name="T51" fmla="*/ 108 h 134"/>
              <a:gd name="T52" fmla="*/ 13 w 63"/>
              <a:gd name="T53" fmla="*/ 96 h 134"/>
              <a:gd name="T54" fmla="*/ 13 w 63"/>
              <a:gd name="T55" fmla="*/ 84 h 134"/>
              <a:gd name="T56" fmla="*/ 13 w 63"/>
              <a:gd name="T57" fmla="*/ 72 h 134"/>
              <a:gd name="T58" fmla="*/ 13 w 63"/>
              <a:gd name="T59" fmla="*/ 60 h 134"/>
              <a:gd name="T60" fmla="*/ 13 w 63"/>
              <a:gd name="T61" fmla="*/ 60 h 134"/>
              <a:gd name="T62" fmla="*/ 13 w 63"/>
              <a:gd name="T63" fmla="*/ 48 h 134"/>
              <a:gd name="T64" fmla="*/ 25 w 63"/>
              <a:gd name="T65" fmla="*/ 36 h 134"/>
              <a:gd name="T66" fmla="*/ 25 w 63"/>
              <a:gd name="T67" fmla="*/ 24 h 134"/>
              <a:gd name="T68" fmla="*/ 37 w 63"/>
              <a:gd name="T69" fmla="*/ 24 h 134"/>
              <a:gd name="T70" fmla="*/ 49 w 63"/>
              <a:gd name="T71" fmla="*/ 11 h 134"/>
              <a:gd name="T72" fmla="*/ 62 w 63"/>
              <a:gd name="T73" fmla="*/ 0 h 134"/>
              <a:gd name="T74" fmla="*/ 62 w 63"/>
              <a:gd name="T75" fmla="*/ 0 h 134"/>
              <a:gd name="T76" fmla="*/ 62 w 63"/>
              <a:gd name="T77" fmla="*/ 0 h 134"/>
              <a:gd name="T78" fmla="*/ 49 w 63"/>
              <a:gd name="T79" fmla="*/ 0 h 134"/>
              <a:gd name="T80" fmla="*/ 49 w 63"/>
              <a:gd name="T81" fmla="*/ 0 h 13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63"/>
              <a:gd name="T124" fmla="*/ 0 h 134"/>
              <a:gd name="T125" fmla="*/ 63 w 63"/>
              <a:gd name="T126" fmla="*/ 134 h 13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63" h="134">
                <a:moveTo>
                  <a:pt x="49" y="0"/>
                </a:moveTo>
                <a:lnTo>
                  <a:pt x="49" y="0"/>
                </a:lnTo>
                <a:lnTo>
                  <a:pt x="37" y="11"/>
                </a:lnTo>
                <a:lnTo>
                  <a:pt x="25" y="24"/>
                </a:lnTo>
                <a:lnTo>
                  <a:pt x="13" y="36"/>
                </a:lnTo>
                <a:lnTo>
                  <a:pt x="13" y="48"/>
                </a:lnTo>
                <a:lnTo>
                  <a:pt x="13" y="60"/>
                </a:lnTo>
                <a:lnTo>
                  <a:pt x="13" y="72"/>
                </a:lnTo>
                <a:lnTo>
                  <a:pt x="0" y="84"/>
                </a:lnTo>
                <a:lnTo>
                  <a:pt x="0" y="96"/>
                </a:lnTo>
                <a:lnTo>
                  <a:pt x="0" y="108"/>
                </a:lnTo>
                <a:lnTo>
                  <a:pt x="13" y="120"/>
                </a:lnTo>
                <a:lnTo>
                  <a:pt x="13" y="133"/>
                </a:lnTo>
                <a:lnTo>
                  <a:pt x="13" y="120"/>
                </a:lnTo>
                <a:lnTo>
                  <a:pt x="13" y="108"/>
                </a:lnTo>
                <a:lnTo>
                  <a:pt x="13" y="96"/>
                </a:lnTo>
                <a:lnTo>
                  <a:pt x="13" y="84"/>
                </a:lnTo>
                <a:lnTo>
                  <a:pt x="13" y="72"/>
                </a:lnTo>
                <a:lnTo>
                  <a:pt x="13" y="60"/>
                </a:lnTo>
                <a:lnTo>
                  <a:pt x="13" y="48"/>
                </a:lnTo>
                <a:lnTo>
                  <a:pt x="25" y="36"/>
                </a:lnTo>
                <a:lnTo>
                  <a:pt x="25" y="24"/>
                </a:lnTo>
                <a:lnTo>
                  <a:pt x="37" y="24"/>
                </a:lnTo>
                <a:lnTo>
                  <a:pt x="49" y="11"/>
                </a:lnTo>
                <a:lnTo>
                  <a:pt x="62" y="0"/>
                </a:lnTo>
                <a:lnTo>
                  <a:pt x="49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83" name="Freeform 294"/>
          <p:cNvSpPr>
            <a:spLocks/>
          </p:cNvSpPr>
          <p:nvPr/>
        </p:nvSpPr>
        <p:spPr bwMode="auto">
          <a:xfrm>
            <a:off x="3983038" y="5164138"/>
            <a:ext cx="173037" cy="307975"/>
          </a:xfrm>
          <a:custGeom>
            <a:avLst/>
            <a:gdLst>
              <a:gd name="T0" fmla="*/ 108 w 109"/>
              <a:gd name="T1" fmla="*/ 0 h 194"/>
              <a:gd name="T2" fmla="*/ 108 w 109"/>
              <a:gd name="T3" fmla="*/ 0 h 194"/>
              <a:gd name="T4" fmla="*/ 84 w 109"/>
              <a:gd name="T5" fmla="*/ 12 h 194"/>
              <a:gd name="T6" fmla="*/ 60 w 109"/>
              <a:gd name="T7" fmla="*/ 35 h 194"/>
              <a:gd name="T8" fmla="*/ 48 w 109"/>
              <a:gd name="T9" fmla="*/ 35 h 194"/>
              <a:gd name="T10" fmla="*/ 48 w 109"/>
              <a:gd name="T11" fmla="*/ 35 h 194"/>
              <a:gd name="T12" fmla="*/ 36 w 109"/>
              <a:gd name="T13" fmla="*/ 48 h 194"/>
              <a:gd name="T14" fmla="*/ 36 w 109"/>
              <a:gd name="T15" fmla="*/ 60 h 194"/>
              <a:gd name="T16" fmla="*/ 24 w 109"/>
              <a:gd name="T17" fmla="*/ 84 h 194"/>
              <a:gd name="T18" fmla="*/ 24 w 109"/>
              <a:gd name="T19" fmla="*/ 84 h 194"/>
              <a:gd name="T20" fmla="*/ 11 w 109"/>
              <a:gd name="T21" fmla="*/ 96 h 194"/>
              <a:gd name="T22" fmla="*/ 11 w 109"/>
              <a:gd name="T23" fmla="*/ 108 h 194"/>
              <a:gd name="T24" fmla="*/ 0 w 109"/>
              <a:gd name="T25" fmla="*/ 132 h 194"/>
              <a:gd name="T26" fmla="*/ 0 w 109"/>
              <a:gd name="T27" fmla="*/ 132 h 194"/>
              <a:gd name="T28" fmla="*/ 0 w 109"/>
              <a:gd name="T29" fmla="*/ 157 h 194"/>
              <a:gd name="T30" fmla="*/ 0 w 109"/>
              <a:gd name="T31" fmla="*/ 168 h 194"/>
              <a:gd name="T32" fmla="*/ 11 w 109"/>
              <a:gd name="T33" fmla="*/ 180 h 194"/>
              <a:gd name="T34" fmla="*/ 11 w 109"/>
              <a:gd name="T35" fmla="*/ 180 h 194"/>
              <a:gd name="T36" fmla="*/ 36 w 109"/>
              <a:gd name="T37" fmla="*/ 193 h 194"/>
              <a:gd name="T38" fmla="*/ 36 w 109"/>
              <a:gd name="T39" fmla="*/ 193 h 194"/>
              <a:gd name="T40" fmla="*/ 36 w 109"/>
              <a:gd name="T41" fmla="*/ 193 h 194"/>
              <a:gd name="T42" fmla="*/ 36 w 109"/>
              <a:gd name="T43" fmla="*/ 180 h 194"/>
              <a:gd name="T44" fmla="*/ 36 w 109"/>
              <a:gd name="T45" fmla="*/ 180 h 194"/>
              <a:gd name="T46" fmla="*/ 36 w 109"/>
              <a:gd name="T47" fmla="*/ 180 h 194"/>
              <a:gd name="T48" fmla="*/ 24 w 109"/>
              <a:gd name="T49" fmla="*/ 180 h 194"/>
              <a:gd name="T50" fmla="*/ 24 w 109"/>
              <a:gd name="T51" fmla="*/ 168 h 194"/>
              <a:gd name="T52" fmla="*/ 24 w 109"/>
              <a:gd name="T53" fmla="*/ 168 h 194"/>
              <a:gd name="T54" fmla="*/ 24 w 109"/>
              <a:gd name="T55" fmla="*/ 144 h 194"/>
              <a:gd name="T56" fmla="*/ 24 w 109"/>
              <a:gd name="T57" fmla="*/ 132 h 194"/>
              <a:gd name="T58" fmla="*/ 24 w 109"/>
              <a:gd name="T59" fmla="*/ 120 h 194"/>
              <a:gd name="T60" fmla="*/ 24 w 109"/>
              <a:gd name="T61" fmla="*/ 108 h 194"/>
              <a:gd name="T62" fmla="*/ 24 w 109"/>
              <a:gd name="T63" fmla="*/ 96 h 194"/>
              <a:gd name="T64" fmla="*/ 36 w 109"/>
              <a:gd name="T65" fmla="*/ 84 h 194"/>
              <a:gd name="T66" fmla="*/ 36 w 109"/>
              <a:gd name="T67" fmla="*/ 84 h 194"/>
              <a:gd name="T68" fmla="*/ 36 w 109"/>
              <a:gd name="T69" fmla="*/ 60 h 194"/>
              <a:gd name="T70" fmla="*/ 48 w 109"/>
              <a:gd name="T71" fmla="*/ 48 h 194"/>
              <a:gd name="T72" fmla="*/ 60 w 109"/>
              <a:gd name="T73" fmla="*/ 35 h 194"/>
              <a:gd name="T74" fmla="*/ 71 w 109"/>
              <a:gd name="T75" fmla="*/ 35 h 194"/>
              <a:gd name="T76" fmla="*/ 84 w 109"/>
              <a:gd name="T77" fmla="*/ 12 h 194"/>
              <a:gd name="T78" fmla="*/ 96 w 109"/>
              <a:gd name="T79" fmla="*/ 12 h 194"/>
              <a:gd name="T80" fmla="*/ 108 w 109"/>
              <a:gd name="T81" fmla="*/ 0 h 194"/>
              <a:gd name="T82" fmla="*/ 108 w 109"/>
              <a:gd name="T83" fmla="*/ 0 h 194"/>
              <a:gd name="T84" fmla="*/ 108 w 109"/>
              <a:gd name="T85" fmla="*/ 0 h 194"/>
              <a:gd name="T86" fmla="*/ 108 w 109"/>
              <a:gd name="T87" fmla="*/ 0 h 194"/>
              <a:gd name="T88" fmla="*/ 108 w 109"/>
              <a:gd name="T89" fmla="*/ 0 h 194"/>
              <a:gd name="T90" fmla="*/ 108 w 109"/>
              <a:gd name="T91" fmla="*/ 0 h 19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09"/>
              <a:gd name="T139" fmla="*/ 0 h 194"/>
              <a:gd name="T140" fmla="*/ 109 w 109"/>
              <a:gd name="T141" fmla="*/ 194 h 19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09" h="194">
                <a:moveTo>
                  <a:pt x="108" y="0"/>
                </a:moveTo>
                <a:lnTo>
                  <a:pt x="108" y="0"/>
                </a:lnTo>
                <a:lnTo>
                  <a:pt x="84" y="12"/>
                </a:lnTo>
                <a:lnTo>
                  <a:pt x="60" y="35"/>
                </a:lnTo>
                <a:lnTo>
                  <a:pt x="48" y="35"/>
                </a:lnTo>
                <a:lnTo>
                  <a:pt x="36" y="48"/>
                </a:lnTo>
                <a:lnTo>
                  <a:pt x="36" y="60"/>
                </a:lnTo>
                <a:lnTo>
                  <a:pt x="24" y="84"/>
                </a:lnTo>
                <a:lnTo>
                  <a:pt x="11" y="96"/>
                </a:lnTo>
                <a:lnTo>
                  <a:pt x="11" y="108"/>
                </a:lnTo>
                <a:lnTo>
                  <a:pt x="0" y="132"/>
                </a:lnTo>
                <a:lnTo>
                  <a:pt x="0" y="157"/>
                </a:lnTo>
                <a:lnTo>
                  <a:pt x="0" y="168"/>
                </a:lnTo>
                <a:lnTo>
                  <a:pt x="11" y="180"/>
                </a:lnTo>
                <a:lnTo>
                  <a:pt x="36" y="193"/>
                </a:lnTo>
                <a:lnTo>
                  <a:pt x="36" y="180"/>
                </a:lnTo>
                <a:lnTo>
                  <a:pt x="24" y="180"/>
                </a:lnTo>
                <a:lnTo>
                  <a:pt x="24" y="168"/>
                </a:lnTo>
                <a:lnTo>
                  <a:pt x="24" y="144"/>
                </a:lnTo>
                <a:lnTo>
                  <a:pt x="24" y="132"/>
                </a:lnTo>
                <a:lnTo>
                  <a:pt x="24" y="120"/>
                </a:lnTo>
                <a:lnTo>
                  <a:pt x="24" y="108"/>
                </a:lnTo>
                <a:lnTo>
                  <a:pt x="24" y="96"/>
                </a:lnTo>
                <a:lnTo>
                  <a:pt x="36" y="84"/>
                </a:lnTo>
                <a:lnTo>
                  <a:pt x="36" y="60"/>
                </a:lnTo>
                <a:lnTo>
                  <a:pt x="48" y="48"/>
                </a:lnTo>
                <a:lnTo>
                  <a:pt x="60" y="35"/>
                </a:lnTo>
                <a:lnTo>
                  <a:pt x="71" y="35"/>
                </a:lnTo>
                <a:lnTo>
                  <a:pt x="84" y="12"/>
                </a:lnTo>
                <a:lnTo>
                  <a:pt x="96" y="12"/>
                </a:lnTo>
                <a:lnTo>
                  <a:pt x="108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84" name="Freeform 295"/>
          <p:cNvSpPr>
            <a:spLocks/>
          </p:cNvSpPr>
          <p:nvPr/>
        </p:nvSpPr>
        <p:spPr bwMode="auto">
          <a:xfrm>
            <a:off x="4518025" y="6232525"/>
            <a:ext cx="231775" cy="134938"/>
          </a:xfrm>
          <a:custGeom>
            <a:avLst/>
            <a:gdLst>
              <a:gd name="T0" fmla="*/ 0 w 146"/>
              <a:gd name="T1" fmla="*/ 0 h 85"/>
              <a:gd name="T2" fmla="*/ 0 w 146"/>
              <a:gd name="T3" fmla="*/ 0 h 85"/>
              <a:gd name="T4" fmla="*/ 12 w 146"/>
              <a:gd name="T5" fmla="*/ 13 h 85"/>
              <a:gd name="T6" fmla="*/ 23 w 146"/>
              <a:gd name="T7" fmla="*/ 24 h 85"/>
              <a:gd name="T8" fmla="*/ 23 w 146"/>
              <a:gd name="T9" fmla="*/ 37 h 85"/>
              <a:gd name="T10" fmla="*/ 36 w 146"/>
              <a:gd name="T11" fmla="*/ 37 h 85"/>
              <a:gd name="T12" fmla="*/ 36 w 146"/>
              <a:gd name="T13" fmla="*/ 37 h 85"/>
              <a:gd name="T14" fmla="*/ 48 w 146"/>
              <a:gd name="T15" fmla="*/ 49 h 85"/>
              <a:gd name="T16" fmla="*/ 60 w 146"/>
              <a:gd name="T17" fmla="*/ 49 h 85"/>
              <a:gd name="T18" fmla="*/ 60 w 146"/>
              <a:gd name="T19" fmla="*/ 61 h 85"/>
              <a:gd name="T20" fmla="*/ 72 w 146"/>
              <a:gd name="T21" fmla="*/ 61 h 85"/>
              <a:gd name="T22" fmla="*/ 85 w 146"/>
              <a:gd name="T23" fmla="*/ 61 h 85"/>
              <a:gd name="T24" fmla="*/ 96 w 146"/>
              <a:gd name="T25" fmla="*/ 61 h 85"/>
              <a:gd name="T26" fmla="*/ 108 w 146"/>
              <a:gd name="T27" fmla="*/ 73 h 85"/>
              <a:gd name="T28" fmla="*/ 145 w 146"/>
              <a:gd name="T29" fmla="*/ 84 h 85"/>
              <a:gd name="T30" fmla="*/ 145 w 146"/>
              <a:gd name="T31" fmla="*/ 84 h 85"/>
              <a:gd name="T32" fmla="*/ 145 w 146"/>
              <a:gd name="T33" fmla="*/ 84 h 85"/>
              <a:gd name="T34" fmla="*/ 145 w 146"/>
              <a:gd name="T35" fmla="*/ 84 h 85"/>
              <a:gd name="T36" fmla="*/ 145 w 146"/>
              <a:gd name="T37" fmla="*/ 84 h 85"/>
              <a:gd name="T38" fmla="*/ 145 w 146"/>
              <a:gd name="T39" fmla="*/ 73 h 85"/>
              <a:gd name="T40" fmla="*/ 145 w 146"/>
              <a:gd name="T41" fmla="*/ 73 h 85"/>
              <a:gd name="T42" fmla="*/ 145 w 146"/>
              <a:gd name="T43" fmla="*/ 73 h 85"/>
              <a:gd name="T44" fmla="*/ 132 w 146"/>
              <a:gd name="T45" fmla="*/ 73 h 85"/>
              <a:gd name="T46" fmla="*/ 132 w 146"/>
              <a:gd name="T47" fmla="*/ 61 h 85"/>
              <a:gd name="T48" fmla="*/ 120 w 146"/>
              <a:gd name="T49" fmla="*/ 61 h 85"/>
              <a:gd name="T50" fmla="*/ 96 w 146"/>
              <a:gd name="T51" fmla="*/ 49 h 85"/>
              <a:gd name="T52" fmla="*/ 85 w 146"/>
              <a:gd name="T53" fmla="*/ 37 h 85"/>
              <a:gd name="T54" fmla="*/ 72 w 146"/>
              <a:gd name="T55" fmla="*/ 37 h 85"/>
              <a:gd name="T56" fmla="*/ 60 w 146"/>
              <a:gd name="T57" fmla="*/ 37 h 85"/>
              <a:gd name="T58" fmla="*/ 48 w 146"/>
              <a:gd name="T59" fmla="*/ 37 h 85"/>
              <a:gd name="T60" fmla="*/ 36 w 146"/>
              <a:gd name="T61" fmla="*/ 37 h 85"/>
              <a:gd name="T62" fmla="*/ 36 w 146"/>
              <a:gd name="T63" fmla="*/ 37 h 85"/>
              <a:gd name="T64" fmla="*/ 36 w 146"/>
              <a:gd name="T65" fmla="*/ 24 h 85"/>
              <a:gd name="T66" fmla="*/ 23 w 146"/>
              <a:gd name="T67" fmla="*/ 24 h 85"/>
              <a:gd name="T68" fmla="*/ 0 w 146"/>
              <a:gd name="T69" fmla="*/ 0 h 85"/>
              <a:gd name="T70" fmla="*/ 0 w 146"/>
              <a:gd name="T71" fmla="*/ 0 h 85"/>
              <a:gd name="T72" fmla="*/ 0 w 146"/>
              <a:gd name="T73" fmla="*/ 0 h 85"/>
              <a:gd name="T74" fmla="*/ 0 w 146"/>
              <a:gd name="T75" fmla="*/ 0 h 85"/>
              <a:gd name="T76" fmla="*/ 0 w 146"/>
              <a:gd name="T77" fmla="*/ 0 h 85"/>
              <a:gd name="T78" fmla="*/ 0 w 146"/>
              <a:gd name="T79" fmla="*/ 0 h 85"/>
              <a:gd name="T80" fmla="*/ 0 w 146"/>
              <a:gd name="T81" fmla="*/ 0 h 85"/>
              <a:gd name="T82" fmla="*/ 0 w 146"/>
              <a:gd name="T83" fmla="*/ 0 h 85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46"/>
              <a:gd name="T127" fmla="*/ 0 h 85"/>
              <a:gd name="T128" fmla="*/ 146 w 146"/>
              <a:gd name="T129" fmla="*/ 85 h 85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46" h="85">
                <a:moveTo>
                  <a:pt x="0" y="0"/>
                </a:moveTo>
                <a:lnTo>
                  <a:pt x="0" y="0"/>
                </a:lnTo>
                <a:lnTo>
                  <a:pt x="12" y="13"/>
                </a:lnTo>
                <a:lnTo>
                  <a:pt x="23" y="24"/>
                </a:lnTo>
                <a:lnTo>
                  <a:pt x="23" y="37"/>
                </a:lnTo>
                <a:lnTo>
                  <a:pt x="36" y="37"/>
                </a:lnTo>
                <a:lnTo>
                  <a:pt x="48" y="49"/>
                </a:lnTo>
                <a:lnTo>
                  <a:pt x="60" y="49"/>
                </a:lnTo>
                <a:lnTo>
                  <a:pt x="60" y="61"/>
                </a:lnTo>
                <a:lnTo>
                  <a:pt x="72" y="61"/>
                </a:lnTo>
                <a:lnTo>
                  <a:pt x="85" y="61"/>
                </a:lnTo>
                <a:lnTo>
                  <a:pt x="96" y="61"/>
                </a:lnTo>
                <a:lnTo>
                  <a:pt x="108" y="73"/>
                </a:lnTo>
                <a:lnTo>
                  <a:pt x="145" y="84"/>
                </a:lnTo>
                <a:lnTo>
                  <a:pt x="145" y="73"/>
                </a:lnTo>
                <a:lnTo>
                  <a:pt x="132" y="73"/>
                </a:lnTo>
                <a:lnTo>
                  <a:pt x="132" y="61"/>
                </a:lnTo>
                <a:lnTo>
                  <a:pt x="120" y="61"/>
                </a:lnTo>
                <a:lnTo>
                  <a:pt x="96" y="49"/>
                </a:lnTo>
                <a:lnTo>
                  <a:pt x="85" y="37"/>
                </a:lnTo>
                <a:lnTo>
                  <a:pt x="72" y="37"/>
                </a:lnTo>
                <a:lnTo>
                  <a:pt x="60" y="37"/>
                </a:lnTo>
                <a:lnTo>
                  <a:pt x="48" y="37"/>
                </a:lnTo>
                <a:lnTo>
                  <a:pt x="36" y="37"/>
                </a:lnTo>
                <a:lnTo>
                  <a:pt x="36" y="24"/>
                </a:lnTo>
                <a:lnTo>
                  <a:pt x="23" y="24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85" name="Freeform 296"/>
          <p:cNvSpPr>
            <a:spLocks/>
          </p:cNvSpPr>
          <p:nvPr/>
        </p:nvSpPr>
        <p:spPr bwMode="auto">
          <a:xfrm>
            <a:off x="4116388" y="6253163"/>
            <a:ext cx="79375" cy="39687"/>
          </a:xfrm>
          <a:custGeom>
            <a:avLst/>
            <a:gdLst>
              <a:gd name="T0" fmla="*/ 36 w 50"/>
              <a:gd name="T1" fmla="*/ 11 h 25"/>
              <a:gd name="T2" fmla="*/ 36 w 50"/>
              <a:gd name="T3" fmla="*/ 11 h 25"/>
              <a:gd name="T4" fmla="*/ 24 w 50"/>
              <a:gd name="T5" fmla="*/ 11 h 25"/>
              <a:gd name="T6" fmla="*/ 12 w 50"/>
              <a:gd name="T7" fmla="*/ 24 h 25"/>
              <a:gd name="T8" fmla="*/ 12 w 50"/>
              <a:gd name="T9" fmla="*/ 24 h 25"/>
              <a:gd name="T10" fmla="*/ 0 w 50"/>
              <a:gd name="T11" fmla="*/ 24 h 25"/>
              <a:gd name="T12" fmla="*/ 0 w 50"/>
              <a:gd name="T13" fmla="*/ 24 h 25"/>
              <a:gd name="T14" fmla="*/ 12 w 50"/>
              <a:gd name="T15" fmla="*/ 24 h 25"/>
              <a:gd name="T16" fmla="*/ 12 w 50"/>
              <a:gd name="T17" fmla="*/ 24 h 25"/>
              <a:gd name="T18" fmla="*/ 12 w 50"/>
              <a:gd name="T19" fmla="*/ 24 h 25"/>
              <a:gd name="T20" fmla="*/ 12 w 50"/>
              <a:gd name="T21" fmla="*/ 24 h 25"/>
              <a:gd name="T22" fmla="*/ 12 w 50"/>
              <a:gd name="T23" fmla="*/ 24 h 25"/>
              <a:gd name="T24" fmla="*/ 24 w 50"/>
              <a:gd name="T25" fmla="*/ 24 h 25"/>
              <a:gd name="T26" fmla="*/ 24 w 50"/>
              <a:gd name="T27" fmla="*/ 24 h 25"/>
              <a:gd name="T28" fmla="*/ 36 w 50"/>
              <a:gd name="T29" fmla="*/ 24 h 25"/>
              <a:gd name="T30" fmla="*/ 36 w 50"/>
              <a:gd name="T31" fmla="*/ 24 h 25"/>
              <a:gd name="T32" fmla="*/ 49 w 50"/>
              <a:gd name="T33" fmla="*/ 24 h 25"/>
              <a:gd name="T34" fmla="*/ 49 w 50"/>
              <a:gd name="T35" fmla="*/ 11 h 25"/>
              <a:gd name="T36" fmla="*/ 49 w 50"/>
              <a:gd name="T37" fmla="*/ 11 h 25"/>
              <a:gd name="T38" fmla="*/ 49 w 50"/>
              <a:gd name="T39" fmla="*/ 11 h 25"/>
              <a:gd name="T40" fmla="*/ 49 w 50"/>
              <a:gd name="T41" fmla="*/ 11 h 25"/>
              <a:gd name="T42" fmla="*/ 49 w 50"/>
              <a:gd name="T43" fmla="*/ 11 h 25"/>
              <a:gd name="T44" fmla="*/ 49 w 50"/>
              <a:gd name="T45" fmla="*/ 11 h 25"/>
              <a:gd name="T46" fmla="*/ 49 w 50"/>
              <a:gd name="T47" fmla="*/ 0 h 25"/>
              <a:gd name="T48" fmla="*/ 36 w 50"/>
              <a:gd name="T49" fmla="*/ 0 h 25"/>
              <a:gd name="T50" fmla="*/ 36 w 50"/>
              <a:gd name="T51" fmla="*/ 11 h 25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50"/>
              <a:gd name="T79" fmla="*/ 0 h 25"/>
              <a:gd name="T80" fmla="*/ 50 w 50"/>
              <a:gd name="T81" fmla="*/ 25 h 25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50" h="25">
                <a:moveTo>
                  <a:pt x="36" y="11"/>
                </a:moveTo>
                <a:lnTo>
                  <a:pt x="36" y="11"/>
                </a:lnTo>
                <a:lnTo>
                  <a:pt x="24" y="11"/>
                </a:lnTo>
                <a:lnTo>
                  <a:pt x="12" y="24"/>
                </a:lnTo>
                <a:lnTo>
                  <a:pt x="0" y="24"/>
                </a:lnTo>
                <a:lnTo>
                  <a:pt x="12" y="24"/>
                </a:lnTo>
                <a:lnTo>
                  <a:pt x="24" y="24"/>
                </a:lnTo>
                <a:lnTo>
                  <a:pt x="36" y="24"/>
                </a:lnTo>
                <a:lnTo>
                  <a:pt x="49" y="24"/>
                </a:lnTo>
                <a:lnTo>
                  <a:pt x="49" y="11"/>
                </a:lnTo>
                <a:lnTo>
                  <a:pt x="49" y="0"/>
                </a:lnTo>
                <a:lnTo>
                  <a:pt x="36" y="0"/>
                </a:lnTo>
                <a:lnTo>
                  <a:pt x="36" y="11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86" name="Freeform 297"/>
          <p:cNvSpPr>
            <a:spLocks/>
          </p:cNvSpPr>
          <p:nvPr/>
        </p:nvSpPr>
        <p:spPr bwMode="auto">
          <a:xfrm>
            <a:off x="4479925" y="5603875"/>
            <a:ext cx="76200" cy="76200"/>
          </a:xfrm>
          <a:custGeom>
            <a:avLst/>
            <a:gdLst>
              <a:gd name="T0" fmla="*/ 36 w 48"/>
              <a:gd name="T1" fmla="*/ 0 h 48"/>
              <a:gd name="T2" fmla="*/ 36 w 48"/>
              <a:gd name="T3" fmla="*/ 0 h 48"/>
              <a:gd name="T4" fmla="*/ 36 w 48"/>
              <a:gd name="T5" fmla="*/ 0 h 48"/>
              <a:gd name="T6" fmla="*/ 47 w 48"/>
              <a:gd name="T7" fmla="*/ 11 h 48"/>
              <a:gd name="T8" fmla="*/ 47 w 48"/>
              <a:gd name="T9" fmla="*/ 11 h 48"/>
              <a:gd name="T10" fmla="*/ 47 w 48"/>
              <a:gd name="T11" fmla="*/ 24 h 48"/>
              <a:gd name="T12" fmla="*/ 47 w 48"/>
              <a:gd name="T13" fmla="*/ 24 h 48"/>
              <a:gd name="T14" fmla="*/ 36 w 48"/>
              <a:gd name="T15" fmla="*/ 24 h 48"/>
              <a:gd name="T16" fmla="*/ 36 w 48"/>
              <a:gd name="T17" fmla="*/ 24 h 48"/>
              <a:gd name="T18" fmla="*/ 36 w 48"/>
              <a:gd name="T19" fmla="*/ 36 h 48"/>
              <a:gd name="T20" fmla="*/ 36 w 48"/>
              <a:gd name="T21" fmla="*/ 36 h 48"/>
              <a:gd name="T22" fmla="*/ 24 w 48"/>
              <a:gd name="T23" fmla="*/ 36 h 48"/>
              <a:gd name="T24" fmla="*/ 24 w 48"/>
              <a:gd name="T25" fmla="*/ 36 h 48"/>
              <a:gd name="T26" fmla="*/ 24 w 48"/>
              <a:gd name="T27" fmla="*/ 36 h 48"/>
              <a:gd name="T28" fmla="*/ 11 w 48"/>
              <a:gd name="T29" fmla="*/ 36 h 48"/>
              <a:gd name="T30" fmla="*/ 11 w 48"/>
              <a:gd name="T31" fmla="*/ 36 h 48"/>
              <a:gd name="T32" fmla="*/ 11 w 48"/>
              <a:gd name="T33" fmla="*/ 24 h 48"/>
              <a:gd name="T34" fmla="*/ 11 w 48"/>
              <a:gd name="T35" fmla="*/ 24 h 48"/>
              <a:gd name="T36" fmla="*/ 11 w 48"/>
              <a:gd name="T37" fmla="*/ 24 h 48"/>
              <a:gd name="T38" fmla="*/ 11 w 48"/>
              <a:gd name="T39" fmla="*/ 11 h 48"/>
              <a:gd name="T40" fmla="*/ 11 w 48"/>
              <a:gd name="T41" fmla="*/ 24 h 48"/>
              <a:gd name="T42" fmla="*/ 11 w 48"/>
              <a:gd name="T43" fmla="*/ 11 h 48"/>
              <a:gd name="T44" fmla="*/ 11 w 48"/>
              <a:gd name="T45" fmla="*/ 0 h 48"/>
              <a:gd name="T46" fmla="*/ 11 w 48"/>
              <a:gd name="T47" fmla="*/ 0 h 48"/>
              <a:gd name="T48" fmla="*/ 11 w 48"/>
              <a:gd name="T49" fmla="*/ 0 h 48"/>
              <a:gd name="T50" fmla="*/ 11 w 48"/>
              <a:gd name="T51" fmla="*/ 0 h 48"/>
              <a:gd name="T52" fmla="*/ 0 w 48"/>
              <a:gd name="T53" fmla="*/ 11 h 48"/>
              <a:gd name="T54" fmla="*/ 0 w 48"/>
              <a:gd name="T55" fmla="*/ 11 h 48"/>
              <a:gd name="T56" fmla="*/ 0 w 48"/>
              <a:gd name="T57" fmla="*/ 11 h 48"/>
              <a:gd name="T58" fmla="*/ 0 w 48"/>
              <a:gd name="T59" fmla="*/ 24 h 48"/>
              <a:gd name="T60" fmla="*/ 0 w 48"/>
              <a:gd name="T61" fmla="*/ 24 h 48"/>
              <a:gd name="T62" fmla="*/ 0 w 48"/>
              <a:gd name="T63" fmla="*/ 36 h 48"/>
              <a:gd name="T64" fmla="*/ 0 w 48"/>
              <a:gd name="T65" fmla="*/ 36 h 48"/>
              <a:gd name="T66" fmla="*/ 0 w 48"/>
              <a:gd name="T67" fmla="*/ 36 h 48"/>
              <a:gd name="T68" fmla="*/ 0 w 48"/>
              <a:gd name="T69" fmla="*/ 36 h 48"/>
              <a:gd name="T70" fmla="*/ 0 w 48"/>
              <a:gd name="T71" fmla="*/ 36 h 48"/>
              <a:gd name="T72" fmla="*/ 11 w 48"/>
              <a:gd name="T73" fmla="*/ 47 h 48"/>
              <a:gd name="T74" fmla="*/ 11 w 48"/>
              <a:gd name="T75" fmla="*/ 47 h 48"/>
              <a:gd name="T76" fmla="*/ 11 w 48"/>
              <a:gd name="T77" fmla="*/ 47 h 48"/>
              <a:gd name="T78" fmla="*/ 24 w 48"/>
              <a:gd name="T79" fmla="*/ 47 h 48"/>
              <a:gd name="T80" fmla="*/ 24 w 48"/>
              <a:gd name="T81" fmla="*/ 47 h 48"/>
              <a:gd name="T82" fmla="*/ 36 w 48"/>
              <a:gd name="T83" fmla="*/ 47 h 48"/>
              <a:gd name="T84" fmla="*/ 36 w 48"/>
              <a:gd name="T85" fmla="*/ 47 h 48"/>
              <a:gd name="T86" fmla="*/ 36 w 48"/>
              <a:gd name="T87" fmla="*/ 47 h 48"/>
              <a:gd name="T88" fmla="*/ 47 w 48"/>
              <a:gd name="T89" fmla="*/ 36 h 48"/>
              <a:gd name="T90" fmla="*/ 47 w 48"/>
              <a:gd name="T91" fmla="*/ 36 h 48"/>
              <a:gd name="T92" fmla="*/ 47 w 48"/>
              <a:gd name="T93" fmla="*/ 24 h 48"/>
              <a:gd name="T94" fmla="*/ 47 w 48"/>
              <a:gd name="T95" fmla="*/ 24 h 48"/>
              <a:gd name="T96" fmla="*/ 47 w 48"/>
              <a:gd name="T97" fmla="*/ 11 h 48"/>
              <a:gd name="T98" fmla="*/ 47 w 48"/>
              <a:gd name="T99" fmla="*/ 11 h 48"/>
              <a:gd name="T100" fmla="*/ 47 w 48"/>
              <a:gd name="T101" fmla="*/ 0 h 48"/>
              <a:gd name="T102" fmla="*/ 36 w 48"/>
              <a:gd name="T103" fmla="*/ 0 h 48"/>
              <a:gd name="T104" fmla="*/ 36 w 48"/>
              <a:gd name="T105" fmla="*/ 0 h 48"/>
              <a:gd name="T106" fmla="*/ 36 w 48"/>
              <a:gd name="T107" fmla="*/ 0 h 48"/>
              <a:gd name="T108" fmla="*/ 36 w 48"/>
              <a:gd name="T109" fmla="*/ 0 h 48"/>
              <a:gd name="T110" fmla="*/ 36 w 48"/>
              <a:gd name="T111" fmla="*/ 0 h 48"/>
              <a:gd name="T112" fmla="*/ 36 w 48"/>
              <a:gd name="T113" fmla="*/ 0 h 4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8"/>
              <a:gd name="T172" fmla="*/ 0 h 48"/>
              <a:gd name="T173" fmla="*/ 48 w 48"/>
              <a:gd name="T174" fmla="*/ 48 h 48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8" h="48">
                <a:moveTo>
                  <a:pt x="36" y="0"/>
                </a:moveTo>
                <a:lnTo>
                  <a:pt x="36" y="0"/>
                </a:lnTo>
                <a:lnTo>
                  <a:pt x="47" y="11"/>
                </a:lnTo>
                <a:lnTo>
                  <a:pt x="47" y="24"/>
                </a:lnTo>
                <a:lnTo>
                  <a:pt x="36" y="24"/>
                </a:lnTo>
                <a:lnTo>
                  <a:pt x="36" y="36"/>
                </a:lnTo>
                <a:lnTo>
                  <a:pt x="24" y="36"/>
                </a:lnTo>
                <a:lnTo>
                  <a:pt x="11" y="36"/>
                </a:lnTo>
                <a:lnTo>
                  <a:pt x="11" y="24"/>
                </a:lnTo>
                <a:lnTo>
                  <a:pt x="11" y="11"/>
                </a:lnTo>
                <a:lnTo>
                  <a:pt x="11" y="24"/>
                </a:lnTo>
                <a:lnTo>
                  <a:pt x="11" y="11"/>
                </a:lnTo>
                <a:lnTo>
                  <a:pt x="11" y="0"/>
                </a:lnTo>
                <a:lnTo>
                  <a:pt x="0" y="11"/>
                </a:lnTo>
                <a:lnTo>
                  <a:pt x="0" y="24"/>
                </a:lnTo>
                <a:lnTo>
                  <a:pt x="0" y="36"/>
                </a:lnTo>
                <a:lnTo>
                  <a:pt x="11" y="47"/>
                </a:lnTo>
                <a:lnTo>
                  <a:pt x="24" y="47"/>
                </a:lnTo>
                <a:lnTo>
                  <a:pt x="36" y="47"/>
                </a:lnTo>
                <a:lnTo>
                  <a:pt x="47" y="36"/>
                </a:lnTo>
                <a:lnTo>
                  <a:pt x="47" y="24"/>
                </a:lnTo>
                <a:lnTo>
                  <a:pt x="47" y="11"/>
                </a:lnTo>
                <a:lnTo>
                  <a:pt x="47" y="0"/>
                </a:lnTo>
                <a:lnTo>
                  <a:pt x="36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87" name="Freeform 298"/>
          <p:cNvSpPr>
            <a:spLocks/>
          </p:cNvSpPr>
          <p:nvPr/>
        </p:nvSpPr>
        <p:spPr bwMode="auto">
          <a:xfrm>
            <a:off x="4976813" y="6232525"/>
            <a:ext cx="365125" cy="269875"/>
          </a:xfrm>
          <a:custGeom>
            <a:avLst/>
            <a:gdLst>
              <a:gd name="T0" fmla="*/ 12 w 230"/>
              <a:gd name="T1" fmla="*/ 13 h 170"/>
              <a:gd name="T2" fmla="*/ 12 w 230"/>
              <a:gd name="T3" fmla="*/ 13 h 170"/>
              <a:gd name="T4" fmla="*/ 0 w 230"/>
              <a:gd name="T5" fmla="*/ 49 h 170"/>
              <a:gd name="T6" fmla="*/ 12 w 230"/>
              <a:gd name="T7" fmla="*/ 84 h 170"/>
              <a:gd name="T8" fmla="*/ 12 w 230"/>
              <a:gd name="T9" fmla="*/ 84 h 170"/>
              <a:gd name="T10" fmla="*/ 23 w 230"/>
              <a:gd name="T11" fmla="*/ 97 h 170"/>
              <a:gd name="T12" fmla="*/ 23 w 230"/>
              <a:gd name="T13" fmla="*/ 109 h 170"/>
              <a:gd name="T14" fmla="*/ 36 w 230"/>
              <a:gd name="T15" fmla="*/ 121 h 170"/>
              <a:gd name="T16" fmla="*/ 36 w 230"/>
              <a:gd name="T17" fmla="*/ 133 h 170"/>
              <a:gd name="T18" fmla="*/ 36 w 230"/>
              <a:gd name="T19" fmla="*/ 133 h 170"/>
              <a:gd name="T20" fmla="*/ 48 w 230"/>
              <a:gd name="T21" fmla="*/ 145 h 170"/>
              <a:gd name="T22" fmla="*/ 60 w 230"/>
              <a:gd name="T23" fmla="*/ 145 h 170"/>
              <a:gd name="T24" fmla="*/ 60 w 230"/>
              <a:gd name="T25" fmla="*/ 145 h 170"/>
              <a:gd name="T26" fmla="*/ 72 w 230"/>
              <a:gd name="T27" fmla="*/ 157 h 170"/>
              <a:gd name="T28" fmla="*/ 72 w 230"/>
              <a:gd name="T29" fmla="*/ 157 h 170"/>
              <a:gd name="T30" fmla="*/ 85 w 230"/>
              <a:gd name="T31" fmla="*/ 157 h 170"/>
              <a:gd name="T32" fmla="*/ 96 w 230"/>
              <a:gd name="T33" fmla="*/ 169 h 170"/>
              <a:gd name="T34" fmla="*/ 108 w 230"/>
              <a:gd name="T35" fmla="*/ 169 h 170"/>
              <a:gd name="T36" fmla="*/ 132 w 230"/>
              <a:gd name="T37" fmla="*/ 169 h 170"/>
              <a:gd name="T38" fmla="*/ 132 w 230"/>
              <a:gd name="T39" fmla="*/ 169 h 170"/>
              <a:gd name="T40" fmla="*/ 145 w 230"/>
              <a:gd name="T41" fmla="*/ 169 h 170"/>
              <a:gd name="T42" fmla="*/ 156 w 230"/>
              <a:gd name="T43" fmla="*/ 169 h 170"/>
              <a:gd name="T44" fmla="*/ 168 w 230"/>
              <a:gd name="T45" fmla="*/ 169 h 170"/>
              <a:gd name="T46" fmla="*/ 180 w 230"/>
              <a:gd name="T47" fmla="*/ 169 h 170"/>
              <a:gd name="T48" fmla="*/ 180 w 230"/>
              <a:gd name="T49" fmla="*/ 157 h 170"/>
              <a:gd name="T50" fmla="*/ 192 w 230"/>
              <a:gd name="T51" fmla="*/ 157 h 170"/>
              <a:gd name="T52" fmla="*/ 205 w 230"/>
              <a:gd name="T53" fmla="*/ 145 h 170"/>
              <a:gd name="T54" fmla="*/ 216 w 230"/>
              <a:gd name="T55" fmla="*/ 133 h 170"/>
              <a:gd name="T56" fmla="*/ 216 w 230"/>
              <a:gd name="T57" fmla="*/ 133 h 170"/>
              <a:gd name="T58" fmla="*/ 229 w 230"/>
              <a:gd name="T59" fmla="*/ 133 h 170"/>
              <a:gd name="T60" fmla="*/ 229 w 230"/>
              <a:gd name="T61" fmla="*/ 121 h 170"/>
              <a:gd name="T62" fmla="*/ 229 w 230"/>
              <a:gd name="T63" fmla="*/ 109 h 170"/>
              <a:gd name="T64" fmla="*/ 229 w 230"/>
              <a:gd name="T65" fmla="*/ 97 h 170"/>
              <a:gd name="T66" fmla="*/ 229 w 230"/>
              <a:gd name="T67" fmla="*/ 84 h 170"/>
              <a:gd name="T68" fmla="*/ 229 w 230"/>
              <a:gd name="T69" fmla="*/ 84 h 170"/>
              <a:gd name="T70" fmla="*/ 229 w 230"/>
              <a:gd name="T71" fmla="*/ 73 h 170"/>
              <a:gd name="T72" fmla="*/ 229 w 230"/>
              <a:gd name="T73" fmla="*/ 61 h 170"/>
              <a:gd name="T74" fmla="*/ 229 w 230"/>
              <a:gd name="T75" fmla="*/ 49 h 170"/>
              <a:gd name="T76" fmla="*/ 229 w 230"/>
              <a:gd name="T77" fmla="*/ 37 h 170"/>
              <a:gd name="T78" fmla="*/ 229 w 230"/>
              <a:gd name="T79" fmla="*/ 37 h 170"/>
              <a:gd name="T80" fmla="*/ 229 w 230"/>
              <a:gd name="T81" fmla="*/ 24 h 170"/>
              <a:gd name="T82" fmla="*/ 229 w 230"/>
              <a:gd name="T83" fmla="*/ 13 h 170"/>
              <a:gd name="T84" fmla="*/ 216 w 230"/>
              <a:gd name="T85" fmla="*/ 13 h 170"/>
              <a:gd name="T86" fmla="*/ 216 w 230"/>
              <a:gd name="T87" fmla="*/ 13 h 170"/>
              <a:gd name="T88" fmla="*/ 216 w 230"/>
              <a:gd name="T89" fmla="*/ 0 h 170"/>
              <a:gd name="T90" fmla="*/ 12 w 230"/>
              <a:gd name="T91" fmla="*/ 13 h 17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30"/>
              <a:gd name="T139" fmla="*/ 0 h 170"/>
              <a:gd name="T140" fmla="*/ 230 w 230"/>
              <a:gd name="T141" fmla="*/ 170 h 17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30" h="170">
                <a:moveTo>
                  <a:pt x="12" y="13"/>
                </a:moveTo>
                <a:lnTo>
                  <a:pt x="12" y="13"/>
                </a:lnTo>
                <a:lnTo>
                  <a:pt x="0" y="49"/>
                </a:lnTo>
                <a:lnTo>
                  <a:pt x="12" y="84"/>
                </a:lnTo>
                <a:lnTo>
                  <a:pt x="23" y="97"/>
                </a:lnTo>
                <a:lnTo>
                  <a:pt x="23" y="109"/>
                </a:lnTo>
                <a:lnTo>
                  <a:pt x="36" y="121"/>
                </a:lnTo>
                <a:lnTo>
                  <a:pt x="36" y="133"/>
                </a:lnTo>
                <a:lnTo>
                  <a:pt x="48" y="145"/>
                </a:lnTo>
                <a:lnTo>
                  <a:pt x="60" y="145"/>
                </a:lnTo>
                <a:lnTo>
                  <a:pt x="72" y="157"/>
                </a:lnTo>
                <a:lnTo>
                  <a:pt x="85" y="157"/>
                </a:lnTo>
                <a:lnTo>
                  <a:pt x="96" y="169"/>
                </a:lnTo>
                <a:lnTo>
                  <a:pt x="108" y="169"/>
                </a:lnTo>
                <a:lnTo>
                  <a:pt x="132" y="169"/>
                </a:lnTo>
                <a:lnTo>
                  <a:pt x="145" y="169"/>
                </a:lnTo>
                <a:lnTo>
                  <a:pt x="156" y="169"/>
                </a:lnTo>
                <a:lnTo>
                  <a:pt x="168" y="169"/>
                </a:lnTo>
                <a:lnTo>
                  <a:pt x="180" y="169"/>
                </a:lnTo>
                <a:lnTo>
                  <a:pt x="180" y="157"/>
                </a:lnTo>
                <a:lnTo>
                  <a:pt x="192" y="157"/>
                </a:lnTo>
                <a:lnTo>
                  <a:pt x="205" y="145"/>
                </a:lnTo>
                <a:lnTo>
                  <a:pt x="216" y="133"/>
                </a:lnTo>
                <a:lnTo>
                  <a:pt x="229" y="133"/>
                </a:lnTo>
                <a:lnTo>
                  <a:pt x="229" y="121"/>
                </a:lnTo>
                <a:lnTo>
                  <a:pt x="229" y="109"/>
                </a:lnTo>
                <a:lnTo>
                  <a:pt x="229" y="97"/>
                </a:lnTo>
                <a:lnTo>
                  <a:pt x="229" y="84"/>
                </a:lnTo>
                <a:lnTo>
                  <a:pt x="229" y="73"/>
                </a:lnTo>
                <a:lnTo>
                  <a:pt x="229" y="61"/>
                </a:lnTo>
                <a:lnTo>
                  <a:pt x="229" y="49"/>
                </a:lnTo>
                <a:lnTo>
                  <a:pt x="229" y="37"/>
                </a:lnTo>
                <a:lnTo>
                  <a:pt x="229" y="24"/>
                </a:lnTo>
                <a:lnTo>
                  <a:pt x="229" y="13"/>
                </a:lnTo>
                <a:lnTo>
                  <a:pt x="216" y="13"/>
                </a:lnTo>
                <a:lnTo>
                  <a:pt x="216" y="0"/>
                </a:lnTo>
                <a:lnTo>
                  <a:pt x="12" y="13"/>
                </a:lnTo>
              </a:path>
            </a:pathLst>
          </a:custGeom>
          <a:solidFill>
            <a:srgbClr val="79899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88" name="Freeform 299"/>
          <p:cNvSpPr>
            <a:spLocks/>
          </p:cNvSpPr>
          <p:nvPr/>
        </p:nvSpPr>
        <p:spPr bwMode="auto">
          <a:xfrm>
            <a:off x="5435600" y="5430838"/>
            <a:ext cx="231775" cy="307975"/>
          </a:xfrm>
          <a:custGeom>
            <a:avLst/>
            <a:gdLst>
              <a:gd name="T0" fmla="*/ 145 w 146"/>
              <a:gd name="T1" fmla="*/ 12 h 194"/>
              <a:gd name="T2" fmla="*/ 132 w 146"/>
              <a:gd name="T3" fmla="*/ 12 h 194"/>
              <a:gd name="T4" fmla="*/ 132 w 146"/>
              <a:gd name="T5" fmla="*/ 0 h 194"/>
              <a:gd name="T6" fmla="*/ 120 w 146"/>
              <a:gd name="T7" fmla="*/ 0 h 194"/>
              <a:gd name="T8" fmla="*/ 108 w 146"/>
              <a:gd name="T9" fmla="*/ 0 h 194"/>
              <a:gd name="T10" fmla="*/ 96 w 146"/>
              <a:gd name="T11" fmla="*/ 0 h 194"/>
              <a:gd name="T12" fmla="*/ 96 w 146"/>
              <a:gd name="T13" fmla="*/ 12 h 194"/>
              <a:gd name="T14" fmla="*/ 85 w 146"/>
              <a:gd name="T15" fmla="*/ 12 h 194"/>
              <a:gd name="T16" fmla="*/ 85 w 146"/>
              <a:gd name="T17" fmla="*/ 25 h 194"/>
              <a:gd name="T18" fmla="*/ 96 w 146"/>
              <a:gd name="T19" fmla="*/ 36 h 194"/>
              <a:gd name="T20" fmla="*/ 108 w 146"/>
              <a:gd name="T21" fmla="*/ 36 h 194"/>
              <a:gd name="T22" fmla="*/ 120 w 146"/>
              <a:gd name="T23" fmla="*/ 49 h 194"/>
              <a:gd name="T24" fmla="*/ 132 w 146"/>
              <a:gd name="T25" fmla="*/ 49 h 194"/>
              <a:gd name="T26" fmla="*/ 132 w 146"/>
              <a:gd name="T27" fmla="*/ 60 h 194"/>
              <a:gd name="T28" fmla="*/ 132 w 146"/>
              <a:gd name="T29" fmla="*/ 60 h 194"/>
              <a:gd name="T30" fmla="*/ 132 w 146"/>
              <a:gd name="T31" fmla="*/ 60 h 194"/>
              <a:gd name="T32" fmla="*/ 120 w 146"/>
              <a:gd name="T33" fmla="*/ 85 h 194"/>
              <a:gd name="T34" fmla="*/ 120 w 146"/>
              <a:gd name="T35" fmla="*/ 96 h 194"/>
              <a:gd name="T36" fmla="*/ 120 w 146"/>
              <a:gd name="T37" fmla="*/ 133 h 194"/>
              <a:gd name="T38" fmla="*/ 108 w 146"/>
              <a:gd name="T39" fmla="*/ 145 h 194"/>
              <a:gd name="T40" fmla="*/ 108 w 146"/>
              <a:gd name="T41" fmla="*/ 145 h 194"/>
              <a:gd name="T42" fmla="*/ 96 w 146"/>
              <a:gd name="T43" fmla="*/ 145 h 194"/>
              <a:gd name="T44" fmla="*/ 96 w 146"/>
              <a:gd name="T45" fmla="*/ 133 h 194"/>
              <a:gd name="T46" fmla="*/ 85 w 146"/>
              <a:gd name="T47" fmla="*/ 133 h 194"/>
              <a:gd name="T48" fmla="*/ 85 w 146"/>
              <a:gd name="T49" fmla="*/ 109 h 194"/>
              <a:gd name="T50" fmla="*/ 85 w 146"/>
              <a:gd name="T51" fmla="*/ 109 h 194"/>
              <a:gd name="T52" fmla="*/ 72 w 146"/>
              <a:gd name="T53" fmla="*/ 96 h 194"/>
              <a:gd name="T54" fmla="*/ 48 w 146"/>
              <a:gd name="T55" fmla="*/ 85 h 194"/>
              <a:gd name="T56" fmla="*/ 36 w 146"/>
              <a:gd name="T57" fmla="*/ 72 h 194"/>
              <a:gd name="T58" fmla="*/ 36 w 146"/>
              <a:gd name="T59" fmla="*/ 60 h 194"/>
              <a:gd name="T60" fmla="*/ 36 w 146"/>
              <a:gd name="T61" fmla="*/ 60 h 194"/>
              <a:gd name="T62" fmla="*/ 36 w 146"/>
              <a:gd name="T63" fmla="*/ 60 h 194"/>
              <a:gd name="T64" fmla="*/ 36 w 146"/>
              <a:gd name="T65" fmla="*/ 49 h 194"/>
              <a:gd name="T66" fmla="*/ 48 w 146"/>
              <a:gd name="T67" fmla="*/ 36 h 194"/>
              <a:gd name="T68" fmla="*/ 48 w 146"/>
              <a:gd name="T69" fmla="*/ 25 h 194"/>
              <a:gd name="T70" fmla="*/ 36 w 146"/>
              <a:gd name="T71" fmla="*/ 25 h 194"/>
              <a:gd name="T72" fmla="*/ 36 w 146"/>
              <a:gd name="T73" fmla="*/ 12 h 194"/>
              <a:gd name="T74" fmla="*/ 23 w 146"/>
              <a:gd name="T75" fmla="*/ 12 h 194"/>
              <a:gd name="T76" fmla="*/ 12 w 146"/>
              <a:gd name="T77" fmla="*/ 12 h 194"/>
              <a:gd name="T78" fmla="*/ 12 w 146"/>
              <a:gd name="T79" fmla="*/ 25 h 194"/>
              <a:gd name="T80" fmla="*/ 12 w 146"/>
              <a:gd name="T81" fmla="*/ 25 h 194"/>
              <a:gd name="T82" fmla="*/ 12 w 146"/>
              <a:gd name="T83" fmla="*/ 36 h 194"/>
              <a:gd name="T84" fmla="*/ 0 w 146"/>
              <a:gd name="T85" fmla="*/ 49 h 194"/>
              <a:gd name="T86" fmla="*/ 0 w 146"/>
              <a:gd name="T87" fmla="*/ 60 h 194"/>
              <a:gd name="T88" fmla="*/ 12 w 146"/>
              <a:gd name="T89" fmla="*/ 72 h 194"/>
              <a:gd name="T90" fmla="*/ 12 w 146"/>
              <a:gd name="T91" fmla="*/ 85 h 194"/>
              <a:gd name="T92" fmla="*/ 23 w 146"/>
              <a:gd name="T93" fmla="*/ 96 h 194"/>
              <a:gd name="T94" fmla="*/ 36 w 146"/>
              <a:gd name="T95" fmla="*/ 96 h 194"/>
              <a:gd name="T96" fmla="*/ 36 w 146"/>
              <a:gd name="T97" fmla="*/ 109 h 194"/>
              <a:gd name="T98" fmla="*/ 48 w 146"/>
              <a:gd name="T99" fmla="*/ 109 h 194"/>
              <a:gd name="T100" fmla="*/ 48 w 146"/>
              <a:gd name="T101" fmla="*/ 120 h 194"/>
              <a:gd name="T102" fmla="*/ 48 w 146"/>
              <a:gd name="T103" fmla="*/ 133 h 194"/>
              <a:gd name="T104" fmla="*/ 48 w 146"/>
              <a:gd name="T105" fmla="*/ 156 h 194"/>
              <a:gd name="T106" fmla="*/ 48 w 146"/>
              <a:gd name="T107" fmla="*/ 156 h 194"/>
              <a:gd name="T108" fmla="*/ 60 w 146"/>
              <a:gd name="T109" fmla="*/ 169 h 194"/>
              <a:gd name="T110" fmla="*/ 60 w 146"/>
              <a:gd name="T111" fmla="*/ 181 h 194"/>
              <a:gd name="T112" fmla="*/ 72 w 146"/>
              <a:gd name="T113" fmla="*/ 181 h 194"/>
              <a:gd name="T114" fmla="*/ 85 w 146"/>
              <a:gd name="T115" fmla="*/ 193 h 194"/>
              <a:gd name="T116" fmla="*/ 108 w 146"/>
              <a:gd name="T117" fmla="*/ 193 h 194"/>
              <a:gd name="T118" fmla="*/ 120 w 146"/>
              <a:gd name="T119" fmla="*/ 193 h 194"/>
              <a:gd name="T120" fmla="*/ 132 w 146"/>
              <a:gd name="T121" fmla="*/ 193 h 194"/>
              <a:gd name="T122" fmla="*/ 145 w 146"/>
              <a:gd name="T123" fmla="*/ 181 h 194"/>
              <a:gd name="T124" fmla="*/ 145 w 146"/>
              <a:gd name="T125" fmla="*/ 12 h 19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46"/>
              <a:gd name="T190" fmla="*/ 0 h 194"/>
              <a:gd name="T191" fmla="*/ 146 w 146"/>
              <a:gd name="T192" fmla="*/ 194 h 194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46" h="194">
                <a:moveTo>
                  <a:pt x="145" y="12"/>
                </a:moveTo>
                <a:lnTo>
                  <a:pt x="145" y="12"/>
                </a:lnTo>
                <a:lnTo>
                  <a:pt x="132" y="12"/>
                </a:lnTo>
                <a:lnTo>
                  <a:pt x="132" y="0"/>
                </a:lnTo>
                <a:lnTo>
                  <a:pt x="120" y="0"/>
                </a:lnTo>
                <a:lnTo>
                  <a:pt x="108" y="0"/>
                </a:lnTo>
                <a:lnTo>
                  <a:pt x="96" y="0"/>
                </a:lnTo>
                <a:lnTo>
                  <a:pt x="96" y="12"/>
                </a:lnTo>
                <a:lnTo>
                  <a:pt x="85" y="12"/>
                </a:lnTo>
                <a:lnTo>
                  <a:pt x="85" y="25"/>
                </a:lnTo>
                <a:lnTo>
                  <a:pt x="96" y="25"/>
                </a:lnTo>
                <a:lnTo>
                  <a:pt x="96" y="36"/>
                </a:lnTo>
                <a:lnTo>
                  <a:pt x="108" y="36"/>
                </a:lnTo>
                <a:lnTo>
                  <a:pt x="108" y="49"/>
                </a:lnTo>
                <a:lnTo>
                  <a:pt x="120" y="49"/>
                </a:lnTo>
                <a:lnTo>
                  <a:pt x="132" y="49"/>
                </a:lnTo>
                <a:lnTo>
                  <a:pt x="132" y="60"/>
                </a:lnTo>
                <a:lnTo>
                  <a:pt x="120" y="72"/>
                </a:lnTo>
                <a:lnTo>
                  <a:pt x="120" y="85"/>
                </a:lnTo>
                <a:lnTo>
                  <a:pt x="120" y="96"/>
                </a:lnTo>
                <a:lnTo>
                  <a:pt x="120" y="133"/>
                </a:lnTo>
                <a:lnTo>
                  <a:pt x="108" y="145"/>
                </a:lnTo>
                <a:lnTo>
                  <a:pt x="96" y="145"/>
                </a:lnTo>
                <a:lnTo>
                  <a:pt x="96" y="133"/>
                </a:lnTo>
                <a:lnTo>
                  <a:pt x="85" y="133"/>
                </a:lnTo>
                <a:lnTo>
                  <a:pt x="85" y="120"/>
                </a:lnTo>
                <a:lnTo>
                  <a:pt x="85" y="109"/>
                </a:lnTo>
                <a:lnTo>
                  <a:pt x="72" y="96"/>
                </a:lnTo>
                <a:lnTo>
                  <a:pt x="48" y="85"/>
                </a:lnTo>
                <a:lnTo>
                  <a:pt x="36" y="72"/>
                </a:lnTo>
                <a:lnTo>
                  <a:pt x="36" y="60"/>
                </a:lnTo>
                <a:lnTo>
                  <a:pt x="36" y="49"/>
                </a:lnTo>
                <a:lnTo>
                  <a:pt x="36" y="36"/>
                </a:lnTo>
                <a:lnTo>
                  <a:pt x="48" y="36"/>
                </a:lnTo>
                <a:lnTo>
                  <a:pt x="48" y="25"/>
                </a:lnTo>
                <a:lnTo>
                  <a:pt x="36" y="25"/>
                </a:lnTo>
                <a:lnTo>
                  <a:pt x="36" y="12"/>
                </a:lnTo>
                <a:lnTo>
                  <a:pt x="23" y="12"/>
                </a:lnTo>
                <a:lnTo>
                  <a:pt x="12" y="12"/>
                </a:lnTo>
                <a:lnTo>
                  <a:pt x="12" y="25"/>
                </a:lnTo>
                <a:lnTo>
                  <a:pt x="12" y="36"/>
                </a:lnTo>
                <a:lnTo>
                  <a:pt x="0" y="49"/>
                </a:lnTo>
                <a:lnTo>
                  <a:pt x="0" y="60"/>
                </a:lnTo>
                <a:lnTo>
                  <a:pt x="12" y="72"/>
                </a:lnTo>
                <a:lnTo>
                  <a:pt x="12" y="85"/>
                </a:lnTo>
                <a:lnTo>
                  <a:pt x="23" y="96"/>
                </a:lnTo>
                <a:lnTo>
                  <a:pt x="36" y="96"/>
                </a:lnTo>
                <a:lnTo>
                  <a:pt x="36" y="109"/>
                </a:lnTo>
                <a:lnTo>
                  <a:pt x="48" y="109"/>
                </a:lnTo>
                <a:lnTo>
                  <a:pt x="48" y="120"/>
                </a:lnTo>
                <a:lnTo>
                  <a:pt x="48" y="133"/>
                </a:lnTo>
                <a:lnTo>
                  <a:pt x="48" y="156"/>
                </a:lnTo>
                <a:lnTo>
                  <a:pt x="60" y="169"/>
                </a:lnTo>
                <a:lnTo>
                  <a:pt x="60" y="181"/>
                </a:lnTo>
                <a:lnTo>
                  <a:pt x="72" y="181"/>
                </a:lnTo>
                <a:lnTo>
                  <a:pt x="85" y="193"/>
                </a:lnTo>
                <a:lnTo>
                  <a:pt x="96" y="193"/>
                </a:lnTo>
                <a:lnTo>
                  <a:pt x="108" y="193"/>
                </a:lnTo>
                <a:lnTo>
                  <a:pt x="120" y="193"/>
                </a:lnTo>
                <a:lnTo>
                  <a:pt x="132" y="193"/>
                </a:lnTo>
                <a:lnTo>
                  <a:pt x="145" y="193"/>
                </a:lnTo>
                <a:lnTo>
                  <a:pt x="145" y="181"/>
                </a:lnTo>
                <a:lnTo>
                  <a:pt x="145" y="169"/>
                </a:lnTo>
                <a:lnTo>
                  <a:pt x="145" y="12"/>
                </a:lnTo>
              </a:path>
            </a:pathLst>
          </a:custGeom>
          <a:solidFill>
            <a:srgbClr val="79899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89" name="Freeform 300"/>
          <p:cNvSpPr>
            <a:spLocks/>
          </p:cNvSpPr>
          <p:nvPr/>
        </p:nvSpPr>
        <p:spPr bwMode="auto">
          <a:xfrm>
            <a:off x="5072063" y="5678488"/>
            <a:ext cx="595312" cy="212725"/>
          </a:xfrm>
          <a:custGeom>
            <a:avLst/>
            <a:gdLst>
              <a:gd name="T0" fmla="*/ 325 w 375"/>
              <a:gd name="T1" fmla="*/ 49 h 134"/>
              <a:gd name="T2" fmla="*/ 289 w 375"/>
              <a:gd name="T3" fmla="*/ 13 h 134"/>
              <a:gd name="T4" fmla="*/ 252 w 375"/>
              <a:gd name="T5" fmla="*/ 0 h 134"/>
              <a:gd name="T6" fmla="*/ 216 w 375"/>
              <a:gd name="T7" fmla="*/ 0 h 134"/>
              <a:gd name="T8" fmla="*/ 181 w 375"/>
              <a:gd name="T9" fmla="*/ 0 h 134"/>
              <a:gd name="T10" fmla="*/ 156 w 375"/>
              <a:gd name="T11" fmla="*/ 0 h 134"/>
              <a:gd name="T12" fmla="*/ 120 w 375"/>
              <a:gd name="T13" fmla="*/ 37 h 134"/>
              <a:gd name="T14" fmla="*/ 108 w 375"/>
              <a:gd name="T15" fmla="*/ 49 h 134"/>
              <a:gd name="T16" fmla="*/ 85 w 375"/>
              <a:gd name="T17" fmla="*/ 49 h 134"/>
              <a:gd name="T18" fmla="*/ 72 w 375"/>
              <a:gd name="T19" fmla="*/ 49 h 134"/>
              <a:gd name="T20" fmla="*/ 72 w 375"/>
              <a:gd name="T21" fmla="*/ 60 h 134"/>
              <a:gd name="T22" fmla="*/ 60 w 375"/>
              <a:gd name="T23" fmla="*/ 85 h 134"/>
              <a:gd name="T24" fmla="*/ 60 w 375"/>
              <a:gd name="T25" fmla="*/ 85 h 134"/>
              <a:gd name="T26" fmla="*/ 48 w 375"/>
              <a:gd name="T27" fmla="*/ 73 h 134"/>
              <a:gd name="T28" fmla="*/ 36 w 375"/>
              <a:gd name="T29" fmla="*/ 49 h 134"/>
              <a:gd name="T30" fmla="*/ 36 w 375"/>
              <a:gd name="T31" fmla="*/ 49 h 134"/>
              <a:gd name="T32" fmla="*/ 48 w 375"/>
              <a:gd name="T33" fmla="*/ 25 h 134"/>
              <a:gd name="T34" fmla="*/ 48 w 375"/>
              <a:gd name="T35" fmla="*/ 13 h 134"/>
              <a:gd name="T36" fmla="*/ 36 w 375"/>
              <a:gd name="T37" fmla="*/ 13 h 134"/>
              <a:gd name="T38" fmla="*/ 25 w 375"/>
              <a:gd name="T39" fmla="*/ 25 h 134"/>
              <a:gd name="T40" fmla="*/ 12 w 375"/>
              <a:gd name="T41" fmla="*/ 25 h 134"/>
              <a:gd name="T42" fmla="*/ 0 w 375"/>
              <a:gd name="T43" fmla="*/ 37 h 134"/>
              <a:gd name="T44" fmla="*/ 0 w 375"/>
              <a:gd name="T45" fmla="*/ 49 h 134"/>
              <a:gd name="T46" fmla="*/ 0 w 375"/>
              <a:gd name="T47" fmla="*/ 85 h 134"/>
              <a:gd name="T48" fmla="*/ 12 w 375"/>
              <a:gd name="T49" fmla="*/ 97 h 134"/>
              <a:gd name="T50" fmla="*/ 25 w 375"/>
              <a:gd name="T51" fmla="*/ 122 h 134"/>
              <a:gd name="T52" fmla="*/ 36 w 375"/>
              <a:gd name="T53" fmla="*/ 133 h 134"/>
              <a:gd name="T54" fmla="*/ 60 w 375"/>
              <a:gd name="T55" fmla="*/ 133 h 134"/>
              <a:gd name="T56" fmla="*/ 72 w 375"/>
              <a:gd name="T57" fmla="*/ 122 h 134"/>
              <a:gd name="T58" fmla="*/ 96 w 375"/>
              <a:gd name="T59" fmla="*/ 109 h 134"/>
              <a:gd name="T60" fmla="*/ 108 w 375"/>
              <a:gd name="T61" fmla="*/ 97 h 134"/>
              <a:gd name="T62" fmla="*/ 120 w 375"/>
              <a:gd name="T63" fmla="*/ 109 h 134"/>
              <a:gd name="T64" fmla="*/ 120 w 375"/>
              <a:gd name="T65" fmla="*/ 109 h 134"/>
              <a:gd name="T66" fmla="*/ 132 w 375"/>
              <a:gd name="T67" fmla="*/ 97 h 134"/>
              <a:gd name="T68" fmla="*/ 145 w 375"/>
              <a:gd name="T69" fmla="*/ 97 h 134"/>
              <a:gd name="T70" fmla="*/ 156 w 375"/>
              <a:gd name="T71" fmla="*/ 85 h 134"/>
              <a:gd name="T72" fmla="*/ 156 w 375"/>
              <a:gd name="T73" fmla="*/ 85 h 134"/>
              <a:gd name="T74" fmla="*/ 169 w 375"/>
              <a:gd name="T75" fmla="*/ 97 h 134"/>
              <a:gd name="T76" fmla="*/ 192 w 375"/>
              <a:gd name="T77" fmla="*/ 97 h 134"/>
              <a:gd name="T78" fmla="*/ 216 w 375"/>
              <a:gd name="T79" fmla="*/ 122 h 134"/>
              <a:gd name="T80" fmla="*/ 252 w 375"/>
              <a:gd name="T81" fmla="*/ 122 h 134"/>
              <a:gd name="T82" fmla="*/ 277 w 375"/>
              <a:gd name="T83" fmla="*/ 122 h 134"/>
              <a:gd name="T84" fmla="*/ 314 w 375"/>
              <a:gd name="T85" fmla="*/ 109 h 134"/>
              <a:gd name="T86" fmla="*/ 361 w 375"/>
              <a:gd name="T87" fmla="*/ 97 h 13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375"/>
              <a:gd name="T133" fmla="*/ 0 h 134"/>
              <a:gd name="T134" fmla="*/ 375 w 375"/>
              <a:gd name="T135" fmla="*/ 134 h 134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375" h="134">
                <a:moveTo>
                  <a:pt x="349" y="49"/>
                </a:moveTo>
                <a:lnTo>
                  <a:pt x="349" y="49"/>
                </a:lnTo>
                <a:lnTo>
                  <a:pt x="325" y="49"/>
                </a:lnTo>
                <a:lnTo>
                  <a:pt x="314" y="37"/>
                </a:lnTo>
                <a:lnTo>
                  <a:pt x="314" y="25"/>
                </a:lnTo>
                <a:lnTo>
                  <a:pt x="289" y="13"/>
                </a:lnTo>
                <a:lnTo>
                  <a:pt x="277" y="13"/>
                </a:lnTo>
                <a:lnTo>
                  <a:pt x="265" y="0"/>
                </a:lnTo>
                <a:lnTo>
                  <a:pt x="252" y="0"/>
                </a:lnTo>
                <a:lnTo>
                  <a:pt x="229" y="0"/>
                </a:lnTo>
                <a:lnTo>
                  <a:pt x="216" y="0"/>
                </a:lnTo>
                <a:lnTo>
                  <a:pt x="205" y="0"/>
                </a:lnTo>
                <a:lnTo>
                  <a:pt x="192" y="0"/>
                </a:lnTo>
                <a:lnTo>
                  <a:pt x="181" y="0"/>
                </a:lnTo>
                <a:lnTo>
                  <a:pt x="169" y="0"/>
                </a:lnTo>
                <a:lnTo>
                  <a:pt x="156" y="0"/>
                </a:lnTo>
                <a:lnTo>
                  <a:pt x="145" y="13"/>
                </a:lnTo>
                <a:lnTo>
                  <a:pt x="132" y="25"/>
                </a:lnTo>
                <a:lnTo>
                  <a:pt x="120" y="37"/>
                </a:lnTo>
                <a:lnTo>
                  <a:pt x="120" y="49"/>
                </a:lnTo>
                <a:lnTo>
                  <a:pt x="108" y="49"/>
                </a:lnTo>
                <a:lnTo>
                  <a:pt x="96" y="49"/>
                </a:lnTo>
                <a:lnTo>
                  <a:pt x="85" y="49"/>
                </a:lnTo>
                <a:lnTo>
                  <a:pt x="72" y="49"/>
                </a:lnTo>
                <a:lnTo>
                  <a:pt x="72" y="60"/>
                </a:lnTo>
                <a:lnTo>
                  <a:pt x="72" y="73"/>
                </a:lnTo>
                <a:lnTo>
                  <a:pt x="60" y="85"/>
                </a:lnTo>
                <a:lnTo>
                  <a:pt x="48" y="73"/>
                </a:lnTo>
                <a:lnTo>
                  <a:pt x="36" y="60"/>
                </a:lnTo>
                <a:lnTo>
                  <a:pt x="36" y="49"/>
                </a:lnTo>
                <a:lnTo>
                  <a:pt x="48" y="37"/>
                </a:lnTo>
                <a:lnTo>
                  <a:pt x="48" y="25"/>
                </a:lnTo>
                <a:lnTo>
                  <a:pt x="48" y="13"/>
                </a:lnTo>
                <a:lnTo>
                  <a:pt x="36" y="13"/>
                </a:lnTo>
                <a:lnTo>
                  <a:pt x="25" y="13"/>
                </a:lnTo>
                <a:lnTo>
                  <a:pt x="25" y="25"/>
                </a:lnTo>
                <a:lnTo>
                  <a:pt x="12" y="25"/>
                </a:lnTo>
                <a:lnTo>
                  <a:pt x="0" y="37"/>
                </a:lnTo>
                <a:lnTo>
                  <a:pt x="0" y="49"/>
                </a:lnTo>
                <a:lnTo>
                  <a:pt x="0" y="60"/>
                </a:lnTo>
                <a:lnTo>
                  <a:pt x="0" y="73"/>
                </a:lnTo>
                <a:lnTo>
                  <a:pt x="0" y="85"/>
                </a:lnTo>
                <a:lnTo>
                  <a:pt x="0" y="97"/>
                </a:lnTo>
                <a:lnTo>
                  <a:pt x="12" y="97"/>
                </a:lnTo>
                <a:lnTo>
                  <a:pt x="12" y="109"/>
                </a:lnTo>
                <a:lnTo>
                  <a:pt x="25" y="122"/>
                </a:lnTo>
                <a:lnTo>
                  <a:pt x="36" y="133"/>
                </a:lnTo>
                <a:lnTo>
                  <a:pt x="48" y="133"/>
                </a:lnTo>
                <a:lnTo>
                  <a:pt x="60" y="133"/>
                </a:lnTo>
                <a:lnTo>
                  <a:pt x="72" y="133"/>
                </a:lnTo>
                <a:lnTo>
                  <a:pt x="72" y="122"/>
                </a:lnTo>
                <a:lnTo>
                  <a:pt x="85" y="122"/>
                </a:lnTo>
                <a:lnTo>
                  <a:pt x="96" y="122"/>
                </a:lnTo>
                <a:lnTo>
                  <a:pt x="96" y="109"/>
                </a:lnTo>
                <a:lnTo>
                  <a:pt x="108" y="97"/>
                </a:lnTo>
                <a:lnTo>
                  <a:pt x="120" y="97"/>
                </a:lnTo>
                <a:lnTo>
                  <a:pt x="120" y="109"/>
                </a:lnTo>
                <a:lnTo>
                  <a:pt x="132" y="109"/>
                </a:lnTo>
                <a:lnTo>
                  <a:pt x="132" y="97"/>
                </a:lnTo>
                <a:lnTo>
                  <a:pt x="145" y="97"/>
                </a:lnTo>
                <a:lnTo>
                  <a:pt x="145" y="85"/>
                </a:lnTo>
                <a:lnTo>
                  <a:pt x="156" y="85"/>
                </a:lnTo>
                <a:lnTo>
                  <a:pt x="169" y="85"/>
                </a:lnTo>
                <a:lnTo>
                  <a:pt x="169" y="97"/>
                </a:lnTo>
                <a:lnTo>
                  <a:pt x="181" y="97"/>
                </a:lnTo>
                <a:lnTo>
                  <a:pt x="192" y="97"/>
                </a:lnTo>
                <a:lnTo>
                  <a:pt x="205" y="109"/>
                </a:lnTo>
                <a:lnTo>
                  <a:pt x="216" y="109"/>
                </a:lnTo>
                <a:lnTo>
                  <a:pt x="216" y="122"/>
                </a:lnTo>
                <a:lnTo>
                  <a:pt x="229" y="122"/>
                </a:lnTo>
                <a:lnTo>
                  <a:pt x="241" y="122"/>
                </a:lnTo>
                <a:lnTo>
                  <a:pt x="252" y="122"/>
                </a:lnTo>
                <a:lnTo>
                  <a:pt x="265" y="122"/>
                </a:lnTo>
                <a:lnTo>
                  <a:pt x="277" y="122"/>
                </a:lnTo>
                <a:lnTo>
                  <a:pt x="289" y="122"/>
                </a:lnTo>
                <a:lnTo>
                  <a:pt x="301" y="122"/>
                </a:lnTo>
                <a:lnTo>
                  <a:pt x="314" y="109"/>
                </a:lnTo>
                <a:lnTo>
                  <a:pt x="325" y="109"/>
                </a:lnTo>
                <a:lnTo>
                  <a:pt x="337" y="97"/>
                </a:lnTo>
                <a:lnTo>
                  <a:pt x="361" y="97"/>
                </a:lnTo>
                <a:lnTo>
                  <a:pt x="374" y="97"/>
                </a:lnTo>
                <a:lnTo>
                  <a:pt x="349" y="49"/>
                </a:lnTo>
              </a:path>
            </a:pathLst>
          </a:custGeom>
          <a:solidFill>
            <a:srgbClr val="79899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90" name="Freeform 301"/>
          <p:cNvSpPr>
            <a:spLocks/>
          </p:cNvSpPr>
          <p:nvPr/>
        </p:nvSpPr>
        <p:spPr bwMode="auto">
          <a:xfrm>
            <a:off x="5454650" y="5813425"/>
            <a:ext cx="212725" cy="192088"/>
          </a:xfrm>
          <a:custGeom>
            <a:avLst/>
            <a:gdLst>
              <a:gd name="T0" fmla="*/ 84 w 134"/>
              <a:gd name="T1" fmla="*/ 12 h 121"/>
              <a:gd name="T2" fmla="*/ 84 w 134"/>
              <a:gd name="T3" fmla="*/ 12 h 121"/>
              <a:gd name="T4" fmla="*/ 73 w 134"/>
              <a:gd name="T5" fmla="*/ 12 h 121"/>
              <a:gd name="T6" fmla="*/ 73 w 134"/>
              <a:gd name="T7" fmla="*/ 12 h 121"/>
              <a:gd name="T8" fmla="*/ 73 w 134"/>
              <a:gd name="T9" fmla="*/ 12 h 121"/>
              <a:gd name="T10" fmla="*/ 73 w 134"/>
              <a:gd name="T11" fmla="*/ 24 h 121"/>
              <a:gd name="T12" fmla="*/ 60 w 134"/>
              <a:gd name="T13" fmla="*/ 24 h 121"/>
              <a:gd name="T14" fmla="*/ 60 w 134"/>
              <a:gd name="T15" fmla="*/ 24 h 121"/>
              <a:gd name="T16" fmla="*/ 48 w 134"/>
              <a:gd name="T17" fmla="*/ 37 h 121"/>
              <a:gd name="T18" fmla="*/ 36 w 134"/>
              <a:gd name="T19" fmla="*/ 37 h 121"/>
              <a:gd name="T20" fmla="*/ 24 w 134"/>
              <a:gd name="T21" fmla="*/ 37 h 121"/>
              <a:gd name="T22" fmla="*/ 24 w 134"/>
              <a:gd name="T23" fmla="*/ 37 h 121"/>
              <a:gd name="T24" fmla="*/ 24 w 134"/>
              <a:gd name="T25" fmla="*/ 37 h 121"/>
              <a:gd name="T26" fmla="*/ 24 w 134"/>
              <a:gd name="T27" fmla="*/ 48 h 121"/>
              <a:gd name="T28" fmla="*/ 11 w 134"/>
              <a:gd name="T29" fmla="*/ 48 h 121"/>
              <a:gd name="T30" fmla="*/ 11 w 134"/>
              <a:gd name="T31" fmla="*/ 48 h 121"/>
              <a:gd name="T32" fmla="*/ 11 w 134"/>
              <a:gd name="T33" fmla="*/ 60 h 121"/>
              <a:gd name="T34" fmla="*/ 0 w 134"/>
              <a:gd name="T35" fmla="*/ 60 h 121"/>
              <a:gd name="T36" fmla="*/ 0 w 134"/>
              <a:gd name="T37" fmla="*/ 60 h 121"/>
              <a:gd name="T38" fmla="*/ 0 w 134"/>
              <a:gd name="T39" fmla="*/ 60 h 121"/>
              <a:gd name="T40" fmla="*/ 0 w 134"/>
              <a:gd name="T41" fmla="*/ 72 h 121"/>
              <a:gd name="T42" fmla="*/ 0 w 134"/>
              <a:gd name="T43" fmla="*/ 72 h 121"/>
              <a:gd name="T44" fmla="*/ 0 w 134"/>
              <a:gd name="T45" fmla="*/ 72 h 121"/>
              <a:gd name="T46" fmla="*/ 11 w 134"/>
              <a:gd name="T47" fmla="*/ 72 h 121"/>
              <a:gd name="T48" fmla="*/ 11 w 134"/>
              <a:gd name="T49" fmla="*/ 84 h 121"/>
              <a:gd name="T50" fmla="*/ 11 w 134"/>
              <a:gd name="T51" fmla="*/ 84 h 121"/>
              <a:gd name="T52" fmla="*/ 24 w 134"/>
              <a:gd name="T53" fmla="*/ 84 h 121"/>
              <a:gd name="T54" fmla="*/ 36 w 134"/>
              <a:gd name="T55" fmla="*/ 84 h 121"/>
              <a:gd name="T56" fmla="*/ 36 w 134"/>
              <a:gd name="T57" fmla="*/ 84 h 121"/>
              <a:gd name="T58" fmla="*/ 48 w 134"/>
              <a:gd name="T59" fmla="*/ 84 h 121"/>
              <a:gd name="T60" fmla="*/ 48 w 134"/>
              <a:gd name="T61" fmla="*/ 84 h 121"/>
              <a:gd name="T62" fmla="*/ 48 w 134"/>
              <a:gd name="T63" fmla="*/ 97 h 121"/>
              <a:gd name="T64" fmla="*/ 48 w 134"/>
              <a:gd name="T65" fmla="*/ 97 h 121"/>
              <a:gd name="T66" fmla="*/ 60 w 134"/>
              <a:gd name="T67" fmla="*/ 97 h 121"/>
              <a:gd name="T68" fmla="*/ 60 w 134"/>
              <a:gd name="T69" fmla="*/ 108 h 121"/>
              <a:gd name="T70" fmla="*/ 60 w 134"/>
              <a:gd name="T71" fmla="*/ 108 h 121"/>
              <a:gd name="T72" fmla="*/ 60 w 134"/>
              <a:gd name="T73" fmla="*/ 120 h 121"/>
              <a:gd name="T74" fmla="*/ 73 w 134"/>
              <a:gd name="T75" fmla="*/ 120 h 121"/>
              <a:gd name="T76" fmla="*/ 73 w 134"/>
              <a:gd name="T77" fmla="*/ 120 h 121"/>
              <a:gd name="T78" fmla="*/ 73 w 134"/>
              <a:gd name="T79" fmla="*/ 120 h 121"/>
              <a:gd name="T80" fmla="*/ 73 w 134"/>
              <a:gd name="T81" fmla="*/ 120 h 121"/>
              <a:gd name="T82" fmla="*/ 73 w 134"/>
              <a:gd name="T83" fmla="*/ 120 h 121"/>
              <a:gd name="T84" fmla="*/ 73 w 134"/>
              <a:gd name="T85" fmla="*/ 120 h 121"/>
              <a:gd name="T86" fmla="*/ 84 w 134"/>
              <a:gd name="T87" fmla="*/ 120 h 121"/>
              <a:gd name="T88" fmla="*/ 96 w 134"/>
              <a:gd name="T89" fmla="*/ 120 h 121"/>
              <a:gd name="T90" fmla="*/ 108 w 134"/>
              <a:gd name="T91" fmla="*/ 120 h 121"/>
              <a:gd name="T92" fmla="*/ 108 w 134"/>
              <a:gd name="T93" fmla="*/ 120 h 121"/>
              <a:gd name="T94" fmla="*/ 120 w 134"/>
              <a:gd name="T95" fmla="*/ 120 h 121"/>
              <a:gd name="T96" fmla="*/ 133 w 134"/>
              <a:gd name="T97" fmla="*/ 120 h 121"/>
              <a:gd name="T98" fmla="*/ 133 w 134"/>
              <a:gd name="T99" fmla="*/ 120 h 121"/>
              <a:gd name="T100" fmla="*/ 133 w 134"/>
              <a:gd name="T101" fmla="*/ 72 h 121"/>
              <a:gd name="T102" fmla="*/ 133 w 134"/>
              <a:gd name="T103" fmla="*/ 60 h 121"/>
              <a:gd name="T104" fmla="*/ 133 w 134"/>
              <a:gd name="T105" fmla="*/ 37 h 121"/>
              <a:gd name="T106" fmla="*/ 133 w 134"/>
              <a:gd name="T107" fmla="*/ 12 h 121"/>
              <a:gd name="T108" fmla="*/ 133 w 134"/>
              <a:gd name="T109" fmla="*/ 0 h 121"/>
              <a:gd name="T110" fmla="*/ 84 w 134"/>
              <a:gd name="T111" fmla="*/ 12 h 12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34"/>
              <a:gd name="T169" fmla="*/ 0 h 121"/>
              <a:gd name="T170" fmla="*/ 134 w 134"/>
              <a:gd name="T171" fmla="*/ 121 h 12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34" h="121">
                <a:moveTo>
                  <a:pt x="84" y="12"/>
                </a:moveTo>
                <a:lnTo>
                  <a:pt x="84" y="12"/>
                </a:lnTo>
                <a:lnTo>
                  <a:pt x="73" y="12"/>
                </a:lnTo>
                <a:lnTo>
                  <a:pt x="73" y="24"/>
                </a:lnTo>
                <a:lnTo>
                  <a:pt x="60" y="24"/>
                </a:lnTo>
                <a:lnTo>
                  <a:pt x="48" y="37"/>
                </a:lnTo>
                <a:lnTo>
                  <a:pt x="36" y="37"/>
                </a:lnTo>
                <a:lnTo>
                  <a:pt x="24" y="37"/>
                </a:lnTo>
                <a:lnTo>
                  <a:pt x="24" y="48"/>
                </a:lnTo>
                <a:lnTo>
                  <a:pt x="11" y="48"/>
                </a:lnTo>
                <a:lnTo>
                  <a:pt x="11" y="60"/>
                </a:lnTo>
                <a:lnTo>
                  <a:pt x="0" y="60"/>
                </a:lnTo>
                <a:lnTo>
                  <a:pt x="0" y="72"/>
                </a:lnTo>
                <a:lnTo>
                  <a:pt x="11" y="72"/>
                </a:lnTo>
                <a:lnTo>
                  <a:pt x="11" y="84"/>
                </a:lnTo>
                <a:lnTo>
                  <a:pt x="24" y="84"/>
                </a:lnTo>
                <a:lnTo>
                  <a:pt x="36" y="84"/>
                </a:lnTo>
                <a:lnTo>
                  <a:pt x="48" y="84"/>
                </a:lnTo>
                <a:lnTo>
                  <a:pt x="48" y="97"/>
                </a:lnTo>
                <a:lnTo>
                  <a:pt x="60" y="97"/>
                </a:lnTo>
                <a:lnTo>
                  <a:pt x="60" y="108"/>
                </a:lnTo>
                <a:lnTo>
                  <a:pt x="60" y="120"/>
                </a:lnTo>
                <a:lnTo>
                  <a:pt x="73" y="120"/>
                </a:lnTo>
                <a:lnTo>
                  <a:pt x="84" y="120"/>
                </a:lnTo>
                <a:lnTo>
                  <a:pt x="96" y="120"/>
                </a:lnTo>
                <a:lnTo>
                  <a:pt x="108" y="120"/>
                </a:lnTo>
                <a:lnTo>
                  <a:pt x="120" y="120"/>
                </a:lnTo>
                <a:lnTo>
                  <a:pt x="133" y="120"/>
                </a:lnTo>
                <a:lnTo>
                  <a:pt x="133" y="72"/>
                </a:lnTo>
                <a:lnTo>
                  <a:pt x="133" y="60"/>
                </a:lnTo>
                <a:lnTo>
                  <a:pt x="133" y="37"/>
                </a:lnTo>
                <a:lnTo>
                  <a:pt x="133" y="12"/>
                </a:lnTo>
                <a:lnTo>
                  <a:pt x="133" y="0"/>
                </a:lnTo>
                <a:lnTo>
                  <a:pt x="84" y="12"/>
                </a:lnTo>
              </a:path>
            </a:pathLst>
          </a:custGeom>
          <a:solidFill>
            <a:srgbClr val="79899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91" name="Freeform 302"/>
          <p:cNvSpPr>
            <a:spLocks/>
          </p:cNvSpPr>
          <p:nvPr/>
        </p:nvSpPr>
        <p:spPr bwMode="auto">
          <a:xfrm>
            <a:off x="5570538" y="5737225"/>
            <a:ext cx="114300" cy="630238"/>
          </a:xfrm>
          <a:custGeom>
            <a:avLst/>
            <a:gdLst>
              <a:gd name="T0" fmla="*/ 23 w 72"/>
              <a:gd name="T1" fmla="*/ 156 h 397"/>
              <a:gd name="T2" fmla="*/ 23 w 72"/>
              <a:gd name="T3" fmla="*/ 156 h 397"/>
              <a:gd name="T4" fmla="*/ 23 w 72"/>
              <a:gd name="T5" fmla="*/ 168 h 397"/>
              <a:gd name="T6" fmla="*/ 23 w 72"/>
              <a:gd name="T7" fmla="*/ 192 h 397"/>
              <a:gd name="T8" fmla="*/ 11 w 72"/>
              <a:gd name="T9" fmla="*/ 229 h 397"/>
              <a:gd name="T10" fmla="*/ 23 w 72"/>
              <a:gd name="T11" fmla="*/ 252 h 397"/>
              <a:gd name="T12" fmla="*/ 23 w 72"/>
              <a:gd name="T13" fmla="*/ 276 h 397"/>
              <a:gd name="T14" fmla="*/ 23 w 72"/>
              <a:gd name="T15" fmla="*/ 289 h 397"/>
              <a:gd name="T16" fmla="*/ 11 w 72"/>
              <a:gd name="T17" fmla="*/ 301 h 397"/>
              <a:gd name="T18" fmla="*/ 11 w 72"/>
              <a:gd name="T19" fmla="*/ 301 h 397"/>
              <a:gd name="T20" fmla="*/ 11 w 72"/>
              <a:gd name="T21" fmla="*/ 336 h 397"/>
              <a:gd name="T22" fmla="*/ 0 w 72"/>
              <a:gd name="T23" fmla="*/ 349 h 397"/>
              <a:gd name="T24" fmla="*/ 0 w 72"/>
              <a:gd name="T25" fmla="*/ 361 h 397"/>
              <a:gd name="T26" fmla="*/ 0 w 72"/>
              <a:gd name="T27" fmla="*/ 373 h 397"/>
              <a:gd name="T28" fmla="*/ 11 w 72"/>
              <a:gd name="T29" fmla="*/ 373 h 397"/>
              <a:gd name="T30" fmla="*/ 11 w 72"/>
              <a:gd name="T31" fmla="*/ 385 h 397"/>
              <a:gd name="T32" fmla="*/ 11 w 72"/>
              <a:gd name="T33" fmla="*/ 385 h 397"/>
              <a:gd name="T34" fmla="*/ 11 w 72"/>
              <a:gd name="T35" fmla="*/ 385 h 397"/>
              <a:gd name="T36" fmla="*/ 11 w 72"/>
              <a:gd name="T37" fmla="*/ 396 h 397"/>
              <a:gd name="T38" fmla="*/ 23 w 72"/>
              <a:gd name="T39" fmla="*/ 396 h 397"/>
              <a:gd name="T40" fmla="*/ 23 w 72"/>
              <a:gd name="T41" fmla="*/ 396 h 397"/>
              <a:gd name="T42" fmla="*/ 35 w 72"/>
              <a:gd name="T43" fmla="*/ 396 h 397"/>
              <a:gd name="T44" fmla="*/ 47 w 72"/>
              <a:gd name="T45" fmla="*/ 396 h 397"/>
              <a:gd name="T46" fmla="*/ 60 w 72"/>
              <a:gd name="T47" fmla="*/ 396 h 397"/>
              <a:gd name="T48" fmla="*/ 60 w 72"/>
              <a:gd name="T49" fmla="*/ 396 h 397"/>
              <a:gd name="T50" fmla="*/ 60 w 72"/>
              <a:gd name="T51" fmla="*/ 396 h 397"/>
              <a:gd name="T52" fmla="*/ 60 w 72"/>
              <a:gd name="T53" fmla="*/ 396 h 397"/>
              <a:gd name="T54" fmla="*/ 60 w 72"/>
              <a:gd name="T55" fmla="*/ 396 h 397"/>
              <a:gd name="T56" fmla="*/ 60 w 72"/>
              <a:gd name="T57" fmla="*/ 396 h 397"/>
              <a:gd name="T58" fmla="*/ 60 w 72"/>
              <a:gd name="T59" fmla="*/ 396 h 397"/>
              <a:gd name="T60" fmla="*/ 71 w 72"/>
              <a:gd name="T61" fmla="*/ 385 h 397"/>
              <a:gd name="T62" fmla="*/ 71 w 72"/>
              <a:gd name="T63" fmla="*/ 361 h 397"/>
              <a:gd name="T64" fmla="*/ 71 w 72"/>
              <a:gd name="T65" fmla="*/ 349 h 397"/>
              <a:gd name="T66" fmla="*/ 60 w 72"/>
              <a:gd name="T67" fmla="*/ 205 h 397"/>
              <a:gd name="T68" fmla="*/ 60 w 72"/>
              <a:gd name="T69" fmla="*/ 145 h 397"/>
              <a:gd name="T70" fmla="*/ 60 w 72"/>
              <a:gd name="T71" fmla="*/ 120 h 397"/>
              <a:gd name="T72" fmla="*/ 60 w 72"/>
              <a:gd name="T73" fmla="*/ 96 h 397"/>
              <a:gd name="T74" fmla="*/ 60 w 72"/>
              <a:gd name="T75" fmla="*/ 72 h 397"/>
              <a:gd name="T76" fmla="*/ 60 w 72"/>
              <a:gd name="T77" fmla="*/ 48 h 397"/>
              <a:gd name="T78" fmla="*/ 60 w 72"/>
              <a:gd name="T79" fmla="*/ 36 h 397"/>
              <a:gd name="T80" fmla="*/ 60 w 72"/>
              <a:gd name="T81" fmla="*/ 12 h 397"/>
              <a:gd name="T82" fmla="*/ 60 w 72"/>
              <a:gd name="T83" fmla="*/ 12 h 397"/>
              <a:gd name="T84" fmla="*/ 60 w 72"/>
              <a:gd name="T85" fmla="*/ 0 h 397"/>
              <a:gd name="T86" fmla="*/ 60 w 72"/>
              <a:gd name="T87" fmla="*/ 0 h 397"/>
              <a:gd name="T88" fmla="*/ 60 w 72"/>
              <a:gd name="T89" fmla="*/ 0 h 397"/>
              <a:gd name="T90" fmla="*/ 47 w 72"/>
              <a:gd name="T91" fmla="*/ 0 h 397"/>
              <a:gd name="T92" fmla="*/ 47 w 72"/>
              <a:gd name="T93" fmla="*/ 12 h 397"/>
              <a:gd name="T94" fmla="*/ 35 w 72"/>
              <a:gd name="T95" fmla="*/ 12 h 397"/>
              <a:gd name="T96" fmla="*/ 35 w 72"/>
              <a:gd name="T97" fmla="*/ 12 h 397"/>
              <a:gd name="T98" fmla="*/ 35 w 72"/>
              <a:gd name="T99" fmla="*/ 12 h 397"/>
              <a:gd name="T100" fmla="*/ 23 w 72"/>
              <a:gd name="T101" fmla="*/ 23 h 397"/>
              <a:gd name="T102" fmla="*/ 23 w 72"/>
              <a:gd name="T103" fmla="*/ 36 h 397"/>
              <a:gd name="T104" fmla="*/ 23 w 72"/>
              <a:gd name="T105" fmla="*/ 36 h 397"/>
              <a:gd name="T106" fmla="*/ 23 w 72"/>
              <a:gd name="T107" fmla="*/ 48 h 397"/>
              <a:gd name="T108" fmla="*/ 11 w 72"/>
              <a:gd name="T109" fmla="*/ 60 h 397"/>
              <a:gd name="T110" fmla="*/ 11 w 72"/>
              <a:gd name="T111" fmla="*/ 72 h 397"/>
              <a:gd name="T112" fmla="*/ 11 w 72"/>
              <a:gd name="T113" fmla="*/ 72 h 397"/>
              <a:gd name="T114" fmla="*/ 11 w 72"/>
              <a:gd name="T115" fmla="*/ 85 h 397"/>
              <a:gd name="T116" fmla="*/ 11 w 72"/>
              <a:gd name="T117" fmla="*/ 96 h 397"/>
              <a:gd name="T118" fmla="*/ 11 w 72"/>
              <a:gd name="T119" fmla="*/ 108 h 397"/>
              <a:gd name="T120" fmla="*/ 11 w 72"/>
              <a:gd name="T121" fmla="*/ 108 h 397"/>
              <a:gd name="T122" fmla="*/ 11 w 72"/>
              <a:gd name="T123" fmla="*/ 120 h 397"/>
              <a:gd name="T124" fmla="*/ 23 w 72"/>
              <a:gd name="T125" fmla="*/ 156 h 39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72"/>
              <a:gd name="T190" fmla="*/ 0 h 397"/>
              <a:gd name="T191" fmla="*/ 72 w 72"/>
              <a:gd name="T192" fmla="*/ 397 h 397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72" h="397">
                <a:moveTo>
                  <a:pt x="23" y="156"/>
                </a:moveTo>
                <a:lnTo>
                  <a:pt x="23" y="156"/>
                </a:lnTo>
                <a:lnTo>
                  <a:pt x="23" y="168"/>
                </a:lnTo>
                <a:lnTo>
                  <a:pt x="23" y="192"/>
                </a:lnTo>
                <a:lnTo>
                  <a:pt x="11" y="229"/>
                </a:lnTo>
                <a:lnTo>
                  <a:pt x="23" y="252"/>
                </a:lnTo>
                <a:lnTo>
                  <a:pt x="23" y="276"/>
                </a:lnTo>
                <a:lnTo>
                  <a:pt x="23" y="289"/>
                </a:lnTo>
                <a:lnTo>
                  <a:pt x="11" y="301"/>
                </a:lnTo>
                <a:lnTo>
                  <a:pt x="11" y="336"/>
                </a:lnTo>
                <a:lnTo>
                  <a:pt x="0" y="349"/>
                </a:lnTo>
                <a:lnTo>
                  <a:pt x="0" y="361"/>
                </a:lnTo>
                <a:lnTo>
                  <a:pt x="0" y="373"/>
                </a:lnTo>
                <a:lnTo>
                  <a:pt x="11" y="373"/>
                </a:lnTo>
                <a:lnTo>
                  <a:pt x="11" y="385"/>
                </a:lnTo>
                <a:lnTo>
                  <a:pt x="11" y="396"/>
                </a:lnTo>
                <a:lnTo>
                  <a:pt x="23" y="396"/>
                </a:lnTo>
                <a:lnTo>
                  <a:pt x="35" y="396"/>
                </a:lnTo>
                <a:lnTo>
                  <a:pt x="47" y="396"/>
                </a:lnTo>
                <a:lnTo>
                  <a:pt x="60" y="396"/>
                </a:lnTo>
                <a:lnTo>
                  <a:pt x="71" y="385"/>
                </a:lnTo>
                <a:lnTo>
                  <a:pt x="71" y="361"/>
                </a:lnTo>
                <a:lnTo>
                  <a:pt x="71" y="349"/>
                </a:lnTo>
                <a:lnTo>
                  <a:pt x="60" y="205"/>
                </a:lnTo>
                <a:lnTo>
                  <a:pt x="60" y="145"/>
                </a:lnTo>
                <a:lnTo>
                  <a:pt x="60" y="120"/>
                </a:lnTo>
                <a:lnTo>
                  <a:pt x="60" y="96"/>
                </a:lnTo>
                <a:lnTo>
                  <a:pt x="60" y="72"/>
                </a:lnTo>
                <a:lnTo>
                  <a:pt x="60" y="48"/>
                </a:lnTo>
                <a:lnTo>
                  <a:pt x="60" y="36"/>
                </a:lnTo>
                <a:lnTo>
                  <a:pt x="60" y="12"/>
                </a:lnTo>
                <a:lnTo>
                  <a:pt x="60" y="0"/>
                </a:lnTo>
                <a:lnTo>
                  <a:pt x="47" y="0"/>
                </a:lnTo>
                <a:lnTo>
                  <a:pt x="47" y="12"/>
                </a:lnTo>
                <a:lnTo>
                  <a:pt x="35" y="12"/>
                </a:lnTo>
                <a:lnTo>
                  <a:pt x="23" y="23"/>
                </a:lnTo>
                <a:lnTo>
                  <a:pt x="23" y="36"/>
                </a:lnTo>
                <a:lnTo>
                  <a:pt x="23" y="48"/>
                </a:lnTo>
                <a:lnTo>
                  <a:pt x="11" y="60"/>
                </a:lnTo>
                <a:lnTo>
                  <a:pt x="11" y="72"/>
                </a:lnTo>
                <a:lnTo>
                  <a:pt x="11" y="85"/>
                </a:lnTo>
                <a:lnTo>
                  <a:pt x="11" y="96"/>
                </a:lnTo>
                <a:lnTo>
                  <a:pt x="11" y="108"/>
                </a:lnTo>
                <a:lnTo>
                  <a:pt x="11" y="120"/>
                </a:lnTo>
                <a:lnTo>
                  <a:pt x="23" y="156"/>
                </a:lnTo>
              </a:path>
            </a:pathLst>
          </a:custGeom>
          <a:solidFill>
            <a:srgbClr val="79899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92" name="Freeform 303"/>
          <p:cNvSpPr>
            <a:spLocks/>
          </p:cNvSpPr>
          <p:nvPr/>
        </p:nvSpPr>
        <p:spPr bwMode="auto">
          <a:xfrm>
            <a:off x="5414963" y="6348413"/>
            <a:ext cx="252412" cy="173037"/>
          </a:xfrm>
          <a:custGeom>
            <a:avLst/>
            <a:gdLst>
              <a:gd name="T0" fmla="*/ 158 w 159"/>
              <a:gd name="T1" fmla="*/ 11 h 109"/>
              <a:gd name="T2" fmla="*/ 158 w 159"/>
              <a:gd name="T3" fmla="*/ 11 h 109"/>
              <a:gd name="T4" fmla="*/ 158 w 159"/>
              <a:gd name="T5" fmla="*/ 11 h 109"/>
              <a:gd name="T6" fmla="*/ 158 w 159"/>
              <a:gd name="T7" fmla="*/ 11 h 109"/>
              <a:gd name="T8" fmla="*/ 145 w 159"/>
              <a:gd name="T9" fmla="*/ 11 h 109"/>
              <a:gd name="T10" fmla="*/ 133 w 159"/>
              <a:gd name="T11" fmla="*/ 11 h 109"/>
              <a:gd name="T12" fmla="*/ 133 w 159"/>
              <a:gd name="T13" fmla="*/ 11 h 109"/>
              <a:gd name="T14" fmla="*/ 109 w 159"/>
              <a:gd name="T15" fmla="*/ 11 h 109"/>
              <a:gd name="T16" fmla="*/ 109 w 159"/>
              <a:gd name="T17" fmla="*/ 0 h 109"/>
              <a:gd name="T18" fmla="*/ 98 w 159"/>
              <a:gd name="T19" fmla="*/ 0 h 109"/>
              <a:gd name="T20" fmla="*/ 98 w 159"/>
              <a:gd name="T21" fmla="*/ 0 h 109"/>
              <a:gd name="T22" fmla="*/ 98 w 159"/>
              <a:gd name="T23" fmla="*/ 11 h 109"/>
              <a:gd name="T24" fmla="*/ 98 w 159"/>
              <a:gd name="T25" fmla="*/ 11 h 109"/>
              <a:gd name="T26" fmla="*/ 98 w 159"/>
              <a:gd name="T27" fmla="*/ 11 h 109"/>
              <a:gd name="T28" fmla="*/ 98 w 159"/>
              <a:gd name="T29" fmla="*/ 11 h 109"/>
              <a:gd name="T30" fmla="*/ 85 w 159"/>
              <a:gd name="T31" fmla="*/ 11 h 109"/>
              <a:gd name="T32" fmla="*/ 85 w 159"/>
              <a:gd name="T33" fmla="*/ 11 h 109"/>
              <a:gd name="T34" fmla="*/ 73 w 159"/>
              <a:gd name="T35" fmla="*/ 11 h 109"/>
              <a:gd name="T36" fmla="*/ 61 w 159"/>
              <a:gd name="T37" fmla="*/ 11 h 109"/>
              <a:gd name="T38" fmla="*/ 49 w 159"/>
              <a:gd name="T39" fmla="*/ 11 h 109"/>
              <a:gd name="T40" fmla="*/ 49 w 159"/>
              <a:gd name="T41" fmla="*/ 11 h 109"/>
              <a:gd name="T42" fmla="*/ 49 w 159"/>
              <a:gd name="T43" fmla="*/ 11 h 109"/>
              <a:gd name="T44" fmla="*/ 49 w 159"/>
              <a:gd name="T45" fmla="*/ 11 h 109"/>
              <a:gd name="T46" fmla="*/ 36 w 159"/>
              <a:gd name="T47" fmla="*/ 11 h 109"/>
              <a:gd name="T48" fmla="*/ 36 w 159"/>
              <a:gd name="T49" fmla="*/ 11 h 109"/>
              <a:gd name="T50" fmla="*/ 25 w 159"/>
              <a:gd name="T51" fmla="*/ 11 h 109"/>
              <a:gd name="T52" fmla="*/ 25 w 159"/>
              <a:gd name="T53" fmla="*/ 11 h 109"/>
              <a:gd name="T54" fmla="*/ 13 w 159"/>
              <a:gd name="T55" fmla="*/ 24 h 109"/>
              <a:gd name="T56" fmla="*/ 13 w 159"/>
              <a:gd name="T57" fmla="*/ 24 h 109"/>
              <a:gd name="T58" fmla="*/ 13 w 159"/>
              <a:gd name="T59" fmla="*/ 36 h 109"/>
              <a:gd name="T60" fmla="*/ 0 w 159"/>
              <a:gd name="T61" fmla="*/ 48 h 109"/>
              <a:gd name="T62" fmla="*/ 0 w 159"/>
              <a:gd name="T63" fmla="*/ 48 h 109"/>
              <a:gd name="T64" fmla="*/ 0 w 159"/>
              <a:gd name="T65" fmla="*/ 48 h 109"/>
              <a:gd name="T66" fmla="*/ 0 w 159"/>
              <a:gd name="T67" fmla="*/ 60 h 109"/>
              <a:gd name="T68" fmla="*/ 0 w 159"/>
              <a:gd name="T69" fmla="*/ 60 h 109"/>
              <a:gd name="T70" fmla="*/ 13 w 159"/>
              <a:gd name="T71" fmla="*/ 60 h 109"/>
              <a:gd name="T72" fmla="*/ 13 w 159"/>
              <a:gd name="T73" fmla="*/ 60 h 109"/>
              <a:gd name="T74" fmla="*/ 13 w 159"/>
              <a:gd name="T75" fmla="*/ 60 h 109"/>
              <a:gd name="T76" fmla="*/ 25 w 159"/>
              <a:gd name="T77" fmla="*/ 60 h 109"/>
              <a:gd name="T78" fmla="*/ 25 w 159"/>
              <a:gd name="T79" fmla="*/ 60 h 109"/>
              <a:gd name="T80" fmla="*/ 36 w 159"/>
              <a:gd name="T81" fmla="*/ 60 h 109"/>
              <a:gd name="T82" fmla="*/ 49 w 159"/>
              <a:gd name="T83" fmla="*/ 72 h 109"/>
              <a:gd name="T84" fmla="*/ 49 w 159"/>
              <a:gd name="T85" fmla="*/ 72 h 109"/>
              <a:gd name="T86" fmla="*/ 49 w 159"/>
              <a:gd name="T87" fmla="*/ 72 h 109"/>
              <a:gd name="T88" fmla="*/ 49 w 159"/>
              <a:gd name="T89" fmla="*/ 72 h 109"/>
              <a:gd name="T90" fmla="*/ 49 w 159"/>
              <a:gd name="T91" fmla="*/ 72 h 109"/>
              <a:gd name="T92" fmla="*/ 49 w 159"/>
              <a:gd name="T93" fmla="*/ 84 h 109"/>
              <a:gd name="T94" fmla="*/ 61 w 159"/>
              <a:gd name="T95" fmla="*/ 96 h 109"/>
              <a:gd name="T96" fmla="*/ 61 w 159"/>
              <a:gd name="T97" fmla="*/ 96 h 109"/>
              <a:gd name="T98" fmla="*/ 73 w 159"/>
              <a:gd name="T99" fmla="*/ 96 h 109"/>
              <a:gd name="T100" fmla="*/ 73 w 159"/>
              <a:gd name="T101" fmla="*/ 108 h 109"/>
              <a:gd name="T102" fmla="*/ 85 w 159"/>
              <a:gd name="T103" fmla="*/ 108 h 109"/>
              <a:gd name="T104" fmla="*/ 85 w 159"/>
              <a:gd name="T105" fmla="*/ 108 h 109"/>
              <a:gd name="T106" fmla="*/ 98 w 159"/>
              <a:gd name="T107" fmla="*/ 96 h 109"/>
              <a:gd name="T108" fmla="*/ 109 w 159"/>
              <a:gd name="T109" fmla="*/ 108 h 109"/>
              <a:gd name="T110" fmla="*/ 109 w 159"/>
              <a:gd name="T111" fmla="*/ 108 h 109"/>
              <a:gd name="T112" fmla="*/ 121 w 159"/>
              <a:gd name="T113" fmla="*/ 108 h 109"/>
              <a:gd name="T114" fmla="*/ 133 w 159"/>
              <a:gd name="T115" fmla="*/ 108 h 109"/>
              <a:gd name="T116" fmla="*/ 145 w 159"/>
              <a:gd name="T117" fmla="*/ 108 h 109"/>
              <a:gd name="T118" fmla="*/ 145 w 159"/>
              <a:gd name="T119" fmla="*/ 108 h 109"/>
              <a:gd name="T120" fmla="*/ 158 w 159"/>
              <a:gd name="T121" fmla="*/ 108 h 109"/>
              <a:gd name="T122" fmla="*/ 158 w 159"/>
              <a:gd name="T123" fmla="*/ 108 h 109"/>
              <a:gd name="T124" fmla="*/ 158 w 159"/>
              <a:gd name="T125" fmla="*/ 11 h 10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59"/>
              <a:gd name="T190" fmla="*/ 0 h 109"/>
              <a:gd name="T191" fmla="*/ 159 w 159"/>
              <a:gd name="T192" fmla="*/ 109 h 109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59" h="109">
                <a:moveTo>
                  <a:pt x="158" y="11"/>
                </a:moveTo>
                <a:lnTo>
                  <a:pt x="158" y="11"/>
                </a:lnTo>
                <a:lnTo>
                  <a:pt x="145" y="11"/>
                </a:lnTo>
                <a:lnTo>
                  <a:pt x="133" y="11"/>
                </a:lnTo>
                <a:lnTo>
                  <a:pt x="109" y="11"/>
                </a:lnTo>
                <a:lnTo>
                  <a:pt x="109" y="0"/>
                </a:lnTo>
                <a:lnTo>
                  <a:pt x="98" y="0"/>
                </a:lnTo>
                <a:lnTo>
                  <a:pt x="98" y="11"/>
                </a:lnTo>
                <a:lnTo>
                  <a:pt x="85" y="11"/>
                </a:lnTo>
                <a:lnTo>
                  <a:pt x="73" y="11"/>
                </a:lnTo>
                <a:lnTo>
                  <a:pt x="61" y="11"/>
                </a:lnTo>
                <a:lnTo>
                  <a:pt x="49" y="11"/>
                </a:lnTo>
                <a:lnTo>
                  <a:pt x="36" y="11"/>
                </a:lnTo>
                <a:lnTo>
                  <a:pt x="25" y="11"/>
                </a:lnTo>
                <a:lnTo>
                  <a:pt x="13" y="24"/>
                </a:lnTo>
                <a:lnTo>
                  <a:pt x="13" y="36"/>
                </a:lnTo>
                <a:lnTo>
                  <a:pt x="0" y="48"/>
                </a:lnTo>
                <a:lnTo>
                  <a:pt x="0" y="60"/>
                </a:lnTo>
                <a:lnTo>
                  <a:pt x="13" y="60"/>
                </a:lnTo>
                <a:lnTo>
                  <a:pt x="25" y="60"/>
                </a:lnTo>
                <a:lnTo>
                  <a:pt x="36" y="60"/>
                </a:lnTo>
                <a:lnTo>
                  <a:pt x="49" y="72"/>
                </a:lnTo>
                <a:lnTo>
                  <a:pt x="49" y="84"/>
                </a:lnTo>
                <a:lnTo>
                  <a:pt x="61" y="96"/>
                </a:lnTo>
                <a:lnTo>
                  <a:pt x="73" y="96"/>
                </a:lnTo>
                <a:lnTo>
                  <a:pt x="73" y="108"/>
                </a:lnTo>
                <a:lnTo>
                  <a:pt x="85" y="108"/>
                </a:lnTo>
                <a:lnTo>
                  <a:pt x="98" y="96"/>
                </a:lnTo>
                <a:lnTo>
                  <a:pt x="109" y="108"/>
                </a:lnTo>
                <a:lnTo>
                  <a:pt x="121" y="108"/>
                </a:lnTo>
                <a:lnTo>
                  <a:pt x="133" y="108"/>
                </a:lnTo>
                <a:lnTo>
                  <a:pt x="145" y="108"/>
                </a:lnTo>
                <a:lnTo>
                  <a:pt x="158" y="108"/>
                </a:lnTo>
                <a:lnTo>
                  <a:pt x="158" y="11"/>
                </a:lnTo>
              </a:path>
            </a:pathLst>
          </a:custGeom>
          <a:solidFill>
            <a:srgbClr val="79899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93" name="Freeform 304"/>
          <p:cNvSpPr>
            <a:spLocks/>
          </p:cNvSpPr>
          <p:nvPr/>
        </p:nvSpPr>
        <p:spPr bwMode="auto">
          <a:xfrm>
            <a:off x="5167313" y="6443663"/>
            <a:ext cx="517525" cy="325437"/>
          </a:xfrm>
          <a:custGeom>
            <a:avLst/>
            <a:gdLst>
              <a:gd name="T0" fmla="*/ 169 w 326"/>
              <a:gd name="T1" fmla="*/ 0 h 205"/>
              <a:gd name="T2" fmla="*/ 169 w 326"/>
              <a:gd name="T3" fmla="*/ 0 h 205"/>
              <a:gd name="T4" fmla="*/ 156 w 326"/>
              <a:gd name="T5" fmla="*/ 0 h 205"/>
              <a:gd name="T6" fmla="*/ 156 w 326"/>
              <a:gd name="T7" fmla="*/ 12 h 205"/>
              <a:gd name="T8" fmla="*/ 145 w 326"/>
              <a:gd name="T9" fmla="*/ 24 h 205"/>
              <a:gd name="T10" fmla="*/ 132 w 326"/>
              <a:gd name="T11" fmla="*/ 36 h 205"/>
              <a:gd name="T12" fmla="*/ 132 w 326"/>
              <a:gd name="T13" fmla="*/ 48 h 205"/>
              <a:gd name="T14" fmla="*/ 121 w 326"/>
              <a:gd name="T15" fmla="*/ 84 h 205"/>
              <a:gd name="T16" fmla="*/ 121 w 326"/>
              <a:gd name="T17" fmla="*/ 120 h 205"/>
              <a:gd name="T18" fmla="*/ 109 w 326"/>
              <a:gd name="T19" fmla="*/ 120 h 205"/>
              <a:gd name="T20" fmla="*/ 109 w 326"/>
              <a:gd name="T21" fmla="*/ 133 h 205"/>
              <a:gd name="T22" fmla="*/ 96 w 326"/>
              <a:gd name="T23" fmla="*/ 144 h 205"/>
              <a:gd name="T24" fmla="*/ 72 w 326"/>
              <a:gd name="T25" fmla="*/ 133 h 205"/>
              <a:gd name="T26" fmla="*/ 60 w 326"/>
              <a:gd name="T27" fmla="*/ 120 h 205"/>
              <a:gd name="T28" fmla="*/ 60 w 326"/>
              <a:gd name="T29" fmla="*/ 120 h 205"/>
              <a:gd name="T30" fmla="*/ 48 w 326"/>
              <a:gd name="T31" fmla="*/ 109 h 205"/>
              <a:gd name="T32" fmla="*/ 36 w 326"/>
              <a:gd name="T33" fmla="*/ 109 h 205"/>
              <a:gd name="T34" fmla="*/ 25 w 326"/>
              <a:gd name="T35" fmla="*/ 120 h 205"/>
              <a:gd name="T36" fmla="*/ 12 w 326"/>
              <a:gd name="T37" fmla="*/ 120 h 205"/>
              <a:gd name="T38" fmla="*/ 12 w 326"/>
              <a:gd name="T39" fmla="*/ 133 h 205"/>
              <a:gd name="T40" fmla="*/ 0 w 326"/>
              <a:gd name="T41" fmla="*/ 144 h 205"/>
              <a:gd name="T42" fmla="*/ 0 w 326"/>
              <a:gd name="T43" fmla="*/ 144 h 205"/>
              <a:gd name="T44" fmla="*/ 0 w 326"/>
              <a:gd name="T45" fmla="*/ 156 h 205"/>
              <a:gd name="T46" fmla="*/ 0 w 326"/>
              <a:gd name="T47" fmla="*/ 169 h 205"/>
              <a:gd name="T48" fmla="*/ 0 w 326"/>
              <a:gd name="T49" fmla="*/ 180 h 205"/>
              <a:gd name="T50" fmla="*/ 12 w 326"/>
              <a:gd name="T51" fmla="*/ 193 h 205"/>
              <a:gd name="T52" fmla="*/ 12 w 326"/>
              <a:gd name="T53" fmla="*/ 193 h 205"/>
              <a:gd name="T54" fmla="*/ 25 w 326"/>
              <a:gd name="T55" fmla="*/ 193 h 205"/>
              <a:gd name="T56" fmla="*/ 36 w 326"/>
              <a:gd name="T57" fmla="*/ 193 h 205"/>
              <a:gd name="T58" fmla="*/ 60 w 326"/>
              <a:gd name="T59" fmla="*/ 193 h 205"/>
              <a:gd name="T60" fmla="*/ 72 w 326"/>
              <a:gd name="T61" fmla="*/ 193 h 205"/>
              <a:gd name="T62" fmla="*/ 85 w 326"/>
              <a:gd name="T63" fmla="*/ 193 h 205"/>
              <a:gd name="T64" fmla="*/ 109 w 326"/>
              <a:gd name="T65" fmla="*/ 204 h 205"/>
              <a:gd name="T66" fmla="*/ 121 w 326"/>
              <a:gd name="T67" fmla="*/ 204 h 205"/>
              <a:gd name="T68" fmla="*/ 145 w 326"/>
              <a:gd name="T69" fmla="*/ 204 h 205"/>
              <a:gd name="T70" fmla="*/ 145 w 326"/>
              <a:gd name="T71" fmla="*/ 204 h 205"/>
              <a:gd name="T72" fmla="*/ 156 w 326"/>
              <a:gd name="T73" fmla="*/ 193 h 205"/>
              <a:gd name="T74" fmla="*/ 156 w 326"/>
              <a:gd name="T75" fmla="*/ 193 h 205"/>
              <a:gd name="T76" fmla="*/ 156 w 326"/>
              <a:gd name="T77" fmla="*/ 169 h 205"/>
              <a:gd name="T78" fmla="*/ 156 w 326"/>
              <a:gd name="T79" fmla="*/ 144 h 205"/>
              <a:gd name="T80" fmla="*/ 192 w 326"/>
              <a:gd name="T81" fmla="*/ 109 h 205"/>
              <a:gd name="T82" fmla="*/ 205 w 326"/>
              <a:gd name="T83" fmla="*/ 96 h 205"/>
              <a:gd name="T84" fmla="*/ 217 w 326"/>
              <a:gd name="T85" fmla="*/ 96 h 205"/>
              <a:gd name="T86" fmla="*/ 229 w 326"/>
              <a:gd name="T87" fmla="*/ 109 h 205"/>
              <a:gd name="T88" fmla="*/ 254 w 326"/>
              <a:gd name="T89" fmla="*/ 109 h 205"/>
              <a:gd name="T90" fmla="*/ 265 w 326"/>
              <a:gd name="T91" fmla="*/ 109 h 205"/>
              <a:gd name="T92" fmla="*/ 265 w 326"/>
              <a:gd name="T93" fmla="*/ 109 h 205"/>
              <a:gd name="T94" fmla="*/ 265 w 326"/>
              <a:gd name="T95" fmla="*/ 109 h 205"/>
              <a:gd name="T96" fmla="*/ 277 w 326"/>
              <a:gd name="T97" fmla="*/ 120 h 205"/>
              <a:gd name="T98" fmla="*/ 265 w 326"/>
              <a:gd name="T99" fmla="*/ 133 h 205"/>
              <a:gd name="T100" fmla="*/ 265 w 326"/>
              <a:gd name="T101" fmla="*/ 144 h 205"/>
              <a:gd name="T102" fmla="*/ 265 w 326"/>
              <a:gd name="T103" fmla="*/ 144 h 205"/>
              <a:gd name="T104" fmla="*/ 277 w 326"/>
              <a:gd name="T105" fmla="*/ 144 h 205"/>
              <a:gd name="T106" fmla="*/ 301 w 326"/>
              <a:gd name="T107" fmla="*/ 156 h 205"/>
              <a:gd name="T108" fmla="*/ 314 w 326"/>
              <a:gd name="T109" fmla="*/ 156 h 205"/>
              <a:gd name="T110" fmla="*/ 314 w 326"/>
              <a:gd name="T111" fmla="*/ 156 h 205"/>
              <a:gd name="T112" fmla="*/ 314 w 326"/>
              <a:gd name="T113" fmla="*/ 156 h 205"/>
              <a:gd name="T114" fmla="*/ 314 w 326"/>
              <a:gd name="T115" fmla="*/ 144 h 205"/>
              <a:gd name="T116" fmla="*/ 314 w 326"/>
              <a:gd name="T117" fmla="*/ 73 h 205"/>
              <a:gd name="T118" fmla="*/ 169 w 326"/>
              <a:gd name="T119" fmla="*/ 0 h 20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326"/>
              <a:gd name="T181" fmla="*/ 0 h 205"/>
              <a:gd name="T182" fmla="*/ 326 w 326"/>
              <a:gd name="T183" fmla="*/ 205 h 205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326" h="205">
                <a:moveTo>
                  <a:pt x="169" y="0"/>
                </a:moveTo>
                <a:lnTo>
                  <a:pt x="169" y="0"/>
                </a:lnTo>
                <a:lnTo>
                  <a:pt x="156" y="0"/>
                </a:lnTo>
                <a:lnTo>
                  <a:pt x="156" y="12"/>
                </a:lnTo>
                <a:lnTo>
                  <a:pt x="145" y="24"/>
                </a:lnTo>
                <a:lnTo>
                  <a:pt x="132" y="36"/>
                </a:lnTo>
                <a:lnTo>
                  <a:pt x="132" y="48"/>
                </a:lnTo>
                <a:lnTo>
                  <a:pt x="132" y="60"/>
                </a:lnTo>
                <a:lnTo>
                  <a:pt x="121" y="84"/>
                </a:lnTo>
                <a:lnTo>
                  <a:pt x="121" y="96"/>
                </a:lnTo>
                <a:lnTo>
                  <a:pt x="121" y="120"/>
                </a:lnTo>
                <a:lnTo>
                  <a:pt x="109" y="120"/>
                </a:lnTo>
                <a:lnTo>
                  <a:pt x="109" y="133"/>
                </a:lnTo>
                <a:lnTo>
                  <a:pt x="109" y="144"/>
                </a:lnTo>
                <a:lnTo>
                  <a:pt x="96" y="144"/>
                </a:lnTo>
                <a:lnTo>
                  <a:pt x="85" y="144"/>
                </a:lnTo>
                <a:lnTo>
                  <a:pt x="72" y="133"/>
                </a:lnTo>
                <a:lnTo>
                  <a:pt x="60" y="120"/>
                </a:lnTo>
                <a:lnTo>
                  <a:pt x="60" y="109"/>
                </a:lnTo>
                <a:lnTo>
                  <a:pt x="48" y="109"/>
                </a:lnTo>
                <a:lnTo>
                  <a:pt x="36" y="109"/>
                </a:lnTo>
                <a:lnTo>
                  <a:pt x="25" y="120"/>
                </a:lnTo>
                <a:lnTo>
                  <a:pt x="12" y="120"/>
                </a:lnTo>
                <a:lnTo>
                  <a:pt x="12" y="133"/>
                </a:lnTo>
                <a:lnTo>
                  <a:pt x="12" y="144"/>
                </a:lnTo>
                <a:lnTo>
                  <a:pt x="0" y="144"/>
                </a:lnTo>
                <a:lnTo>
                  <a:pt x="0" y="156"/>
                </a:lnTo>
                <a:lnTo>
                  <a:pt x="0" y="169"/>
                </a:lnTo>
                <a:lnTo>
                  <a:pt x="0" y="180"/>
                </a:lnTo>
                <a:lnTo>
                  <a:pt x="12" y="193"/>
                </a:lnTo>
                <a:lnTo>
                  <a:pt x="25" y="193"/>
                </a:lnTo>
                <a:lnTo>
                  <a:pt x="36" y="193"/>
                </a:lnTo>
                <a:lnTo>
                  <a:pt x="60" y="193"/>
                </a:lnTo>
                <a:lnTo>
                  <a:pt x="72" y="193"/>
                </a:lnTo>
                <a:lnTo>
                  <a:pt x="85" y="193"/>
                </a:lnTo>
                <a:lnTo>
                  <a:pt x="109" y="204"/>
                </a:lnTo>
                <a:lnTo>
                  <a:pt x="121" y="204"/>
                </a:lnTo>
                <a:lnTo>
                  <a:pt x="132" y="204"/>
                </a:lnTo>
                <a:lnTo>
                  <a:pt x="145" y="204"/>
                </a:lnTo>
                <a:lnTo>
                  <a:pt x="156" y="204"/>
                </a:lnTo>
                <a:lnTo>
                  <a:pt x="156" y="193"/>
                </a:lnTo>
                <a:lnTo>
                  <a:pt x="156" y="169"/>
                </a:lnTo>
                <a:lnTo>
                  <a:pt x="156" y="156"/>
                </a:lnTo>
                <a:lnTo>
                  <a:pt x="156" y="144"/>
                </a:lnTo>
                <a:lnTo>
                  <a:pt x="181" y="133"/>
                </a:lnTo>
                <a:lnTo>
                  <a:pt x="192" y="109"/>
                </a:lnTo>
                <a:lnTo>
                  <a:pt x="205" y="96"/>
                </a:lnTo>
                <a:lnTo>
                  <a:pt x="217" y="96"/>
                </a:lnTo>
                <a:lnTo>
                  <a:pt x="229" y="109"/>
                </a:lnTo>
                <a:lnTo>
                  <a:pt x="241" y="109"/>
                </a:lnTo>
                <a:lnTo>
                  <a:pt x="254" y="109"/>
                </a:lnTo>
                <a:lnTo>
                  <a:pt x="265" y="109"/>
                </a:lnTo>
                <a:lnTo>
                  <a:pt x="265" y="120"/>
                </a:lnTo>
                <a:lnTo>
                  <a:pt x="277" y="120"/>
                </a:lnTo>
                <a:lnTo>
                  <a:pt x="265" y="120"/>
                </a:lnTo>
                <a:lnTo>
                  <a:pt x="265" y="133"/>
                </a:lnTo>
                <a:lnTo>
                  <a:pt x="265" y="144"/>
                </a:lnTo>
                <a:lnTo>
                  <a:pt x="277" y="144"/>
                </a:lnTo>
                <a:lnTo>
                  <a:pt x="289" y="156"/>
                </a:lnTo>
                <a:lnTo>
                  <a:pt x="301" y="156"/>
                </a:lnTo>
                <a:lnTo>
                  <a:pt x="314" y="156"/>
                </a:lnTo>
                <a:lnTo>
                  <a:pt x="314" y="144"/>
                </a:lnTo>
                <a:lnTo>
                  <a:pt x="325" y="144"/>
                </a:lnTo>
                <a:lnTo>
                  <a:pt x="314" y="73"/>
                </a:lnTo>
                <a:lnTo>
                  <a:pt x="314" y="48"/>
                </a:lnTo>
                <a:lnTo>
                  <a:pt x="169" y="0"/>
                </a:lnTo>
              </a:path>
            </a:pathLst>
          </a:custGeom>
          <a:solidFill>
            <a:srgbClr val="79899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94" name="Freeform 305"/>
          <p:cNvSpPr>
            <a:spLocks/>
          </p:cNvSpPr>
          <p:nvPr/>
        </p:nvSpPr>
        <p:spPr bwMode="auto">
          <a:xfrm>
            <a:off x="4976813" y="6215063"/>
            <a:ext cx="365125" cy="152400"/>
          </a:xfrm>
          <a:custGeom>
            <a:avLst/>
            <a:gdLst>
              <a:gd name="T0" fmla="*/ 0 w 230"/>
              <a:gd name="T1" fmla="*/ 24 h 96"/>
              <a:gd name="T2" fmla="*/ 0 w 230"/>
              <a:gd name="T3" fmla="*/ 24 h 96"/>
              <a:gd name="T4" fmla="*/ 12 w 230"/>
              <a:gd name="T5" fmla="*/ 24 h 96"/>
              <a:gd name="T6" fmla="*/ 23 w 230"/>
              <a:gd name="T7" fmla="*/ 11 h 96"/>
              <a:gd name="T8" fmla="*/ 23 w 230"/>
              <a:gd name="T9" fmla="*/ 11 h 96"/>
              <a:gd name="T10" fmla="*/ 36 w 230"/>
              <a:gd name="T11" fmla="*/ 0 h 96"/>
              <a:gd name="T12" fmla="*/ 36 w 230"/>
              <a:gd name="T13" fmla="*/ 0 h 96"/>
              <a:gd name="T14" fmla="*/ 48 w 230"/>
              <a:gd name="T15" fmla="*/ 0 h 96"/>
              <a:gd name="T16" fmla="*/ 60 w 230"/>
              <a:gd name="T17" fmla="*/ 0 h 96"/>
              <a:gd name="T18" fmla="*/ 72 w 230"/>
              <a:gd name="T19" fmla="*/ 0 h 96"/>
              <a:gd name="T20" fmla="*/ 85 w 230"/>
              <a:gd name="T21" fmla="*/ 0 h 96"/>
              <a:gd name="T22" fmla="*/ 108 w 230"/>
              <a:gd name="T23" fmla="*/ 0 h 96"/>
              <a:gd name="T24" fmla="*/ 120 w 230"/>
              <a:gd name="T25" fmla="*/ 0 h 96"/>
              <a:gd name="T26" fmla="*/ 132 w 230"/>
              <a:gd name="T27" fmla="*/ 0 h 96"/>
              <a:gd name="T28" fmla="*/ 145 w 230"/>
              <a:gd name="T29" fmla="*/ 0 h 96"/>
              <a:gd name="T30" fmla="*/ 156 w 230"/>
              <a:gd name="T31" fmla="*/ 0 h 96"/>
              <a:gd name="T32" fmla="*/ 156 w 230"/>
              <a:gd name="T33" fmla="*/ 0 h 96"/>
              <a:gd name="T34" fmla="*/ 180 w 230"/>
              <a:gd name="T35" fmla="*/ 0 h 96"/>
              <a:gd name="T36" fmla="*/ 180 w 230"/>
              <a:gd name="T37" fmla="*/ 0 h 96"/>
              <a:gd name="T38" fmla="*/ 192 w 230"/>
              <a:gd name="T39" fmla="*/ 0 h 96"/>
              <a:gd name="T40" fmla="*/ 205 w 230"/>
              <a:gd name="T41" fmla="*/ 0 h 96"/>
              <a:gd name="T42" fmla="*/ 216 w 230"/>
              <a:gd name="T43" fmla="*/ 0 h 96"/>
              <a:gd name="T44" fmla="*/ 216 w 230"/>
              <a:gd name="T45" fmla="*/ 11 h 96"/>
              <a:gd name="T46" fmla="*/ 229 w 230"/>
              <a:gd name="T47" fmla="*/ 11 h 96"/>
              <a:gd name="T48" fmla="*/ 229 w 230"/>
              <a:gd name="T49" fmla="*/ 24 h 96"/>
              <a:gd name="T50" fmla="*/ 229 w 230"/>
              <a:gd name="T51" fmla="*/ 24 h 96"/>
              <a:gd name="T52" fmla="*/ 229 w 230"/>
              <a:gd name="T53" fmla="*/ 35 h 96"/>
              <a:gd name="T54" fmla="*/ 229 w 230"/>
              <a:gd name="T55" fmla="*/ 35 h 96"/>
              <a:gd name="T56" fmla="*/ 229 w 230"/>
              <a:gd name="T57" fmla="*/ 48 h 96"/>
              <a:gd name="T58" fmla="*/ 229 w 230"/>
              <a:gd name="T59" fmla="*/ 48 h 96"/>
              <a:gd name="T60" fmla="*/ 229 w 230"/>
              <a:gd name="T61" fmla="*/ 48 h 96"/>
              <a:gd name="T62" fmla="*/ 229 w 230"/>
              <a:gd name="T63" fmla="*/ 48 h 96"/>
              <a:gd name="T64" fmla="*/ 229 w 230"/>
              <a:gd name="T65" fmla="*/ 60 h 96"/>
              <a:gd name="T66" fmla="*/ 205 w 230"/>
              <a:gd name="T67" fmla="*/ 60 h 96"/>
              <a:gd name="T68" fmla="*/ 205 w 230"/>
              <a:gd name="T69" fmla="*/ 60 h 96"/>
              <a:gd name="T70" fmla="*/ 192 w 230"/>
              <a:gd name="T71" fmla="*/ 72 h 96"/>
              <a:gd name="T72" fmla="*/ 180 w 230"/>
              <a:gd name="T73" fmla="*/ 72 h 96"/>
              <a:gd name="T74" fmla="*/ 156 w 230"/>
              <a:gd name="T75" fmla="*/ 84 h 96"/>
              <a:gd name="T76" fmla="*/ 145 w 230"/>
              <a:gd name="T77" fmla="*/ 84 h 96"/>
              <a:gd name="T78" fmla="*/ 132 w 230"/>
              <a:gd name="T79" fmla="*/ 84 h 96"/>
              <a:gd name="T80" fmla="*/ 108 w 230"/>
              <a:gd name="T81" fmla="*/ 84 h 96"/>
              <a:gd name="T82" fmla="*/ 96 w 230"/>
              <a:gd name="T83" fmla="*/ 95 h 96"/>
              <a:gd name="T84" fmla="*/ 85 w 230"/>
              <a:gd name="T85" fmla="*/ 95 h 96"/>
              <a:gd name="T86" fmla="*/ 72 w 230"/>
              <a:gd name="T87" fmla="*/ 95 h 96"/>
              <a:gd name="T88" fmla="*/ 72 w 230"/>
              <a:gd name="T89" fmla="*/ 84 h 96"/>
              <a:gd name="T90" fmla="*/ 60 w 230"/>
              <a:gd name="T91" fmla="*/ 84 h 96"/>
              <a:gd name="T92" fmla="*/ 48 w 230"/>
              <a:gd name="T93" fmla="*/ 84 h 96"/>
              <a:gd name="T94" fmla="*/ 48 w 230"/>
              <a:gd name="T95" fmla="*/ 84 h 96"/>
              <a:gd name="T96" fmla="*/ 36 w 230"/>
              <a:gd name="T97" fmla="*/ 84 h 96"/>
              <a:gd name="T98" fmla="*/ 36 w 230"/>
              <a:gd name="T99" fmla="*/ 72 h 96"/>
              <a:gd name="T100" fmla="*/ 36 w 230"/>
              <a:gd name="T101" fmla="*/ 72 h 96"/>
              <a:gd name="T102" fmla="*/ 36 w 230"/>
              <a:gd name="T103" fmla="*/ 72 h 96"/>
              <a:gd name="T104" fmla="*/ 23 w 230"/>
              <a:gd name="T105" fmla="*/ 60 h 96"/>
              <a:gd name="T106" fmla="*/ 23 w 230"/>
              <a:gd name="T107" fmla="*/ 60 h 96"/>
              <a:gd name="T108" fmla="*/ 23 w 230"/>
              <a:gd name="T109" fmla="*/ 48 h 96"/>
              <a:gd name="T110" fmla="*/ 12 w 230"/>
              <a:gd name="T111" fmla="*/ 48 h 96"/>
              <a:gd name="T112" fmla="*/ 12 w 230"/>
              <a:gd name="T113" fmla="*/ 35 h 96"/>
              <a:gd name="T114" fmla="*/ 0 w 230"/>
              <a:gd name="T115" fmla="*/ 24 h 9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230"/>
              <a:gd name="T175" fmla="*/ 0 h 96"/>
              <a:gd name="T176" fmla="*/ 230 w 230"/>
              <a:gd name="T177" fmla="*/ 96 h 9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230" h="96">
                <a:moveTo>
                  <a:pt x="0" y="24"/>
                </a:moveTo>
                <a:lnTo>
                  <a:pt x="0" y="24"/>
                </a:lnTo>
                <a:lnTo>
                  <a:pt x="12" y="24"/>
                </a:lnTo>
                <a:lnTo>
                  <a:pt x="23" y="11"/>
                </a:lnTo>
                <a:lnTo>
                  <a:pt x="36" y="0"/>
                </a:lnTo>
                <a:lnTo>
                  <a:pt x="48" y="0"/>
                </a:lnTo>
                <a:lnTo>
                  <a:pt x="60" y="0"/>
                </a:lnTo>
                <a:lnTo>
                  <a:pt x="72" y="0"/>
                </a:lnTo>
                <a:lnTo>
                  <a:pt x="85" y="0"/>
                </a:lnTo>
                <a:lnTo>
                  <a:pt x="108" y="0"/>
                </a:lnTo>
                <a:lnTo>
                  <a:pt x="120" y="0"/>
                </a:lnTo>
                <a:lnTo>
                  <a:pt x="132" y="0"/>
                </a:lnTo>
                <a:lnTo>
                  <a:pt x="145" y="0"/>
                </a:lnTo>
                <a:lnTo>
                  <a:pt x="156" y="0"/>
                </a:lnTo>
                <a:lnTo>
                  <a:pt x="180" y="0"/>
                </a:lnTo>
                <a:lnTo>
                  <a:pt x="192" y="0"/>
                </a:lnTo>
                <a:lnTo>
                  <a:pt x="205" y="0"/>
                </a:lnTo>
                <a:lnTo>
                  <a:pt x="216" y="0"/>
                </a:lnTo>
                <a:lnTo>
                  <a:pt x="216" y="11"/>
                </a:lnTo>
                <a:lnTo>
                  <a:pt x="229" y="11"/>
                </a:lnTo>
                <a:lnTo>
                  <a:pt x="229" y="24"/>
                </a:lnTo>
                <a:lnTo>
                  <a:pt x="229" y="35"/>
                </a:lnTo>
                <a:lnTo>
                  <a:pt x="229" y="48"/>
                </a:lnTo>
                <a:lnTo>
                  <a:pt x="229" y="60"/>
                </a:lnTo>
                <a:lnTo>
                  <a:pt x="205" y="60"/>
                </a:lnTo>
                <a:lnTo>
                  <a:pt x="192" y="72"/>
                </a:lnTo>
                <a:lnTo>
                  <a:pt x="180" y="72"/>
                </a:lnTo>
                <a:lnTo>
                  <a:pt x="156" y="84"/>
                </a:lnTo>
                <a:lnTo>
                  <a:pt x="145" y="84"/>
                </a:lnTo>
                <a:lnTo>
                  <a:pt x="132" y="84"/>
                </a:lnTo>
                <a:lnTo>
                  <a:pt x="108" y="84"/>
                </a:lnTo>
                <a:lnTo>
                  <a:pt x="96" y="95"/>
                </a:lnTo>
                <a:lnTo>
                  <a:pt x="85" y="95"/>
                </a:lnTo>
                <a:lnTo>
                  <a:pt x="72" y="95"/>
                </a:lnTo>
                <a:lnTo>
                  <a:pt x="72" y="84"/>
                </a:lnTo>
                <a:lnTo>
                  <a:pt x="60" y="84"/>
                </a:lnTo>
                <a:lnTo>
                  <a:pt x="48" y="84"/>
                </a:lnTo>
                <a:lnTo>
                  <a:pt x="36" y="84"/>
                </a:lnTo>
                <a:lnTo>
                  <a:pt x="36" y="72"/>
                </a:lnTo>
                <a:lnTo>
                  <a:pt x="23" y="60"/>
                </a:lnTo>
                <a:lnTo>
                  <a:pt x="23" y="48"/>
                </a:lnTo>
                <a:lnTo>
                  <a:pt x="12" y="48"/>
                </a:lnTo>
                <a:lnTo>
                  <a:pt x="12" y="35"/>
                </a:lnTo>
                <a:lnTo>
                  <a:pt x="0" y="24"/>
                </a:lnTo>
              </a:path>
            </a:pathLst>
          </a:custGeom>
          <a:solidFill>
            <a:srgbClr val="79899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95" name="Freeform 306"/>
          <p:cNvSpPr>
            <a:spLocks/>
          </p:cNvSpPr>
          <p:nvPr/>
        </p:nvSpPr>
        <p:spPr bwMode="auto">
          <a:xfrm>
            <a:off x="5435600" y="5430838"/>
            <a:ext cx="231775" cy="327025"/>
          </a:xfrm>
          <a:custGeom>
            <a:avLst/>
            <a:gdLst>
              <a:gd name="T0" fmla="*/ 132 w 146"/>
              <a:gd name="T1" fmla="*/ 12 h 206"/>
              <a:gd name="T2" fmla="*/ 108 w 146"/>
              <a:gd name="T3" fmla="*/ 12 h 206"/>
              <a:gd name="T4" fmla="*/ 96 w 146"/>
              <a:gd name="T5" fmla="*/ 25 h 206"/>
              <a:gd name="T6" fmla="*/ 108 w 146"/>
              <a:gd name="T7" fmla="*/ 49 h 206"/>
              <a:gd name="T8" fmla="*/ 145 w 146"/>
              <a:gd name="T9" fmla="*/ 60 h 206"/>
              <a:gd name="T10" fmla="*/ 132 w 146"/>
              <a:gd name="T11" fmla="*/ 72 h 206"/>
              <a:gd name="T12" fmla="*/ 120 w 146"/>
              <a:gd name="T13" fmla="*/ 96 h 206"/>
              <a:gd name="T14" fmla="*/ 120 w 146"/>
              <a:gd name="T15" fmla="*/ 109 h 206"/>
              <a:gd name="T16" fmla="*/ 132 w 146"/>
              <a:gd name="T17" fmla="*/ 145 h 206"/>
              <a:gd name="T18" fmla="*/ 132 w 146"/>
              <a:gd name="T19" fmla="*/ 156 h 206"/>
              <a:gd name="T20" fmla="*/ 96 w 146"/>
              <a:gd name="T21" fmla="*/ 156 h 206"/>
              <a:gd name="T22" fmla="*/ 85 w 146"/>
              <a:gd name="T23" fmla="*/ 109 h 206"/>
              <a:gd name="T24" fmla="*/ 36 w 146"/>
              <a:gd name="T25" fmla="*/ 85 h 206"/>
              <a:gd name="T26" fmla="*/ 36 w 146"/>
              <a:gd name="T27" fmla="*/ 60 h 206"/>
              <a:gd name="T28" fmla="*/ 36 w 146"/>
              <a:gd name="T29" fmla="*/ 36 h 206"/>
              <a:gd name="T30" fmla="*/ 48 w 146"/>
              <a:gd name="T31" fmla="*/ 25 h 206"/>
              <a:gd name="T32" fmla="*/ 48 w 146"/>
              <a:gd name="T33" fmla="*/ 36 h 206"/>
              <a:gd name="T34" fmla="*/ 36 w 146"/>
              <a:gd name="T35" fmla="*/ 25 h 206"/>
              <a:gd name="T36" fmla="*/ 12 w 146"/>
              <a:gd name="T37" fmla="*/ 25 h 206"/>
              <a:gd name="T38" fmla="*/ 12 w 146"/>
              <a:gd name="T39" fmla="*/ 49 h 206"/>
              <a:gd name="T40" fmla="*/ 23 w 146"/>
              <a:gd name="T41" fmla="*/ 85 h 206"/>
              <a:gd name="T42" fmla="*/ 48 w 146"/>
              <a:gd name="T43" fmla="*/ 109 h 206"/>
              <a:gd name="T44" fmla="*/ 60 w 146"/>
              <a:gd name="T45" fmla="*/ 120 h 206"/>
              <a:gd name="T46" fmla="*/ 60 w 146"/>
              <a:gd name="T47" fmla="*/ 156 h 206"/>
              <a:gd name="T48" fmla="*/ 72 w 146"/>
              <a:gd name="T49" fmla="*/ 169 h 206"/>
              <a:gd name="T50" fmla="*/ 85 w 146"/>
              <a:gd name="T51" fmla="*/ 181 h 206"/>
              <a:gd name="T52" fmla="*/ 108 w 146"/>
              <a:gd name="T53" fmla="*/ 193 h 206"/>
              <a:gd name="T54" fmla="*/ 108 w 146"/>
              <a:gd name="T55" fmla="*/ 193 h 206"/>
              <a:gd name="T56" fmla="*/ 145 w 146"/>
              <a:gd name="T57" fmla="*/ 181 h 206"/>
              <a:gd name="T58" fmla="*/ 145 w 146"/>
              <a:gd name="T59" fmla="*/ 169 h 206"/>
              <a:gd name="T60" fmla="*/ 145 w 146"/>
              <a:gd name="T61" fmla="*/ 181 h 206"/>
              <a:gd name="T62" fmla="*/ 132 w 146"/>
              <a:gd name="T63" fmla="*/ 205 h 206"/>
              <a:gd name="T64" fmla="*/ 108 w 146"/>
              <a:gd name="T65" fmla="*/ 205 h 206"/>
              <a:gd name="T66" fmla="*/ 85 w 146"/>
              <a:gd name="T67" fmla="*/ 205 h 206"/>
              <a:gd name="T68" fmla="*/ 60 w 146"/>
              <a:gd name="T69" fmla="*/ 181 h 206"/>
              <a:gd name="T70" fmla="*/ 48 w 146"/>
              <a:gd name="T71" fmla="*/ 169 h 206"/>
              <a:gd name="T72" fmla="*/ 48 w 146"/>
              <a:gd name="T73" fmla="*/ 133 h 206"/>
              <a:gd name="T74" fmla="*/ 36 w 146"/>
              <a:gd name="T75" fmla="*/ 109 h 206"/>
              <a:gd name="T76" fmla="*/ 0 w 146"/>
              <a:gd name="T77" fmla="*/ 72 h 206"/>
              <a:gd name="T78" fmla="*/ 0 w 146"/>
              <a:gd name="T79" fmla="*/ 25 h 206"/>
              <a:gd name="T80" fmla="*/ 36 w 146"/>
              <a:gd name="T81" fmla="*/ 12 h 206"/>
              <a:gd name="T82" fmla="*/ 60 w 146"/>
              <a:gd name="T83" fmla="*/ 25 h 206"/>
              <a:gd name="T84" fmla="*/ 48 w 146"/>
              <a:gd name="T85" fmla="*/ 36 h 206"/>
              <a:gd name="T86" fmla="*/ 36 w 146"/>
              <a:gd name="T87" fmla="*/ 49 h 206"/>
              <a:gd name="T88" fmla="*/ 36 w 146"/>
              <a:gd name="T89" fmla="*/ 60 h 206"/>
              <a:gd name="T90" fmla="*/ 48 w 146"/>
              <a:gd name="T91" fmla="*/ 85 h 206"/>
              <a:gd name="T92" fmla="*/ 85 w 146"/>
              <a:gd name="T93" fmla="*/ 109 h 206"/>
              <a:gd name="T94" fmla="*/ 96 w 146"/>
              <a:gd name="T95" fmla="*/ 133 h 206"/>
              <a:gd name="T96" fmla="*/ 120 w 146"/>
              <a:gd name="T97" fmla="*/ 133 h 206"/>
              <a:gd name="T98" fmla="*/ 120 w 146"/>
              <a:gd name="T99" fmla="*/ 145 h 206"/>
              <a:gd name="T100" fmla="*/ 108 w 146"/>
              <a:gd name="T101" fmla="*/ 120 h 206"/>
              <a:gd name="T102" fmla="*/ 108 w 146"/>
              <a:gd name="T103" fmla="*/ 96 h 206"/>
              <a:gd name="T104" fmla="*/ 132 w 146"/>
              <a:gd name="T105" fmla="*/ 60 h 206"/>
              <a:gd name="T106" fmla="*/ 120 w 146"/>
              <a:gd name="T107" fmla="*/ 60 h 206"/>
              <a:gd name="T108" fmla="*/ 85 w 146"/>
              <a:gd name="T109" fmla="*/ 49 h 206"/>
              <a:gd name="T110" fmla="*/ 85 w 146"/>
              <a:gd name="T111" fmla="*/ 25 h 206"/>
              <a:gd name="T112" fmla="*/ 96 w 146"/>
              <a:gd name="T113" fmla="*/ 0 h 206"/>
              <a:gd name="T114" fmla="*/ 120 w 146"/>
              <a:gd name="T115" fmla="*/ 0 h 206"/>
              <a:gd name="T116" fmla="*/ 145 w 146"/>
              <a:gd name="T117" fmla="*/ 12 h 206"/>
              <a:gd name="T118" fmla="*/ 145 w 146"/>
              <a:gd name="T119" fmla="*/ 12 h 20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46"/>
              <a:gd name="T181" fmla="*/ 0 h 206"/>
              <a:gd name="T182" fmla="*/ 146 w 146"/>
              <a:gd name="T183" fmla="*/ 206 h 20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46" h="206">
                <a:moveTo>
                  <a:pt x="145" y="12"/>
                </a:moveTo>
                <a:lnTo>
                  <a:pt x="145" y="12"/>
                </a:lnTo>
                <a:lnTo>
                  <a:pt x="132" y="12"/>
                </a:lnTo>
                <a:lnTo>
                  <a:pt x="120" y="12"/>
                </a:lnTo>
                <a:lnTo>
                  <a:pt x="108" y="12"/>
                </a:lnTo>
                <a:lnTo>
                  <a:pt x="96" y="12"/>
                </a:lnTo>
                <a:lnTo>
                  <a:pt x="96" y="25"/>
                </a:lnTo>
                <a:lnTo>
                  <a:pt x="96" y="36"/>
                </a:lnTo>
                <a:lnTo>
                  <a:pt x="108" y="36"/>
                </a:lnTo>
                <a:lnTo>
                  <a:pt x="108" y="49"/>
                </a:lnTo>
                <a:lnTo>
                  <a:pt x="120" y="49"/>
                </a:lnTo>
                <a:lnTo>
                  <a:pt x="132" y="49"/>
                </a:lnTo>
                <a:lnTo>
                  <a:pt x="132" y="60"/>
                </a:lnTo>
                <a:lnTo>
                  <a:pt x="145" y="60"/>
                </a:lnTo>
                <a:lnTo>
                  <a:pt x="132" y="72"/>
                </a:lnTo>
                <a:lnTo>
                  <a:pt x="132" y="85"/>
                </a:lnTo>
                <a:lnTo>
                  <a:pt x="120" y="96"/>
                </a:lnTo>
                <a:lnTo>
                  <a:pt x="120" y="109"/>
                </a:lnTo>
                <a:lnTo>
                  <a:pt x="132" y="120"/>
                </a:lnTo>
                <a:lnTo>
                  <a:pt x="132" y="133"/>
                </a:lnTo>
                <a:lnTo>
                  <a:pt x="132" y="145"/>
                </a:lnTo>
                <a:lnTo>
                  <a:pt x="132" y="156"/>
                </a:lnTo>
                <a:lnTo>
                  <a:pt x="120" y="156"/>
                </a:lnTo>
                <a:lnTo>
                  <a:pt x="108" y="156"/>
                </a:lnTo>
                <a:lnTo>
                  <a:pt x="96" y="156"/>
                </a:lnTo>
                <a:lnTo>
                  <a:pt x="85" y="145"/>
                </a:lnTo>
                <a:lnTo>
                  <a:pt x="85" y="133"/>
                </a:lnTo>
                <a:lnTo>
                  <a:pt x="85" y="120"/>
                </a:lnTo>
                <a:lnTo>
                  <a:pt x="85" y="109"/>
                </a:lnTo>
                <a:lnTo>
                  <a:pt x="72" y="109"/>
                </a:lnTo>
                <a:lnTo>
                  <a:pt x="60" y="96"/>
                </a:lnTo>
                <a:lnTo>
                  <a:pt x="48" y="85"/>
                </a:lnTo>
                <a:lnTo>
                  <a:pt x="36" y="85"/>
                </a:lnTo>
                <a:lnTo>
                  <a:pt x="36" y="72"/>
                </a:lnTo>
                <a:lnTo>
                  <a:pt x="36" y="60"/>
                </a:lnTo>
                <a:lnTo>
                  <a:pt x="36" y="49"/>
                </a:lnTo>
                <a:lnTo>
                  <a:pt x="36" y="36"/>
                </a:lnTo>
                <a:lnTo>
                  <a:pt x="36" y="25"/>
                </a:lnTo>
                <a:lnTo>
                  <a:pt x="48" y="25"/>
                </a:lnTo>
                <a:lnTo>
                  <a:pt x="48" y="36"/>
                </a:lnTo>
                <a:lnTo>
                  <a:pt x="36" y="25"/>
                </a:lnTo>
                <a:lnTo>
                  <a:pt x="12" y="25"/>
                </a:lnTo>
                <a:lnTo>
                  <a:pt x="12" y="36"/>
                </a:lnTo>
                <a:lnTo>
                  <a:pt x="12" y="49"/>
                </a:lnTo>
                <a:lnTo>
                  <a:pt x="12" y="60"/>
                </a:lnTo>
                <a:lnTo>
                  <a:pt x="23" y="72"/>
                </a:lnTo>
                <a:lnTo>
                  <a:pt x="23" y="85"/>
                </a:lnTo>
                <a:lnTo>
                  <a:pt x="36" y="85"/>
                </a:lnTo>
                <a:lnTo>
                  <a:pt x="36" y="96"/>
                </a:lnTo>
                <a:lnTo>
                  <a:pt x="48" y="109"/>
                </a:lnTo>
                <a:lnTo>
                  <a:pt x="60" y="109"/>
                </a:lnTo>
                <a:lnTo>
                  <a:pt x="60" y="120"/>
                </a:lnTo>
                <a:lnTo>
                  <a:pt x="60" y="133"/>
                </a:lnTo>
                <a:lnTo>
                  <a:pt x="60" y="145"/>
                </a:lnTo>
                <a:lnTo>
                  <a:pt x="60" y="156"/>
                </a:lnTo>
                <a:lnTo>
                  <a:pt x="60" y="169"/>
                </a:lnTo>
                <a:lnTo>
                  <a:pt x="72" y="169"/>
                </a:lnTo>
                <a:lnTo>
                  <a:pt x="72" y="181"/>
                </a:lnTo>
                <a:lnTo>
                  <a:pt x="85" y="181"/>
                </a:lnTo>
                <a:lnTo>
                  <a:pt x="96" y="181"/>
                </a:lnTo>
                <a:lnTo>
                  <a:pt x="108" y="193"/>
                </a:lnTo>
                <a:lnTo>
                  <a:pt x="120" y="193"/>
                </a:lnTo>
                <a:lnTo>
                  <a:pt x="132" y="193"/>
                </a:lnTo>
                <a:lnTo>
                  <a:pt x="132" y="181"/>
                </a:lnTo>
                <a:lnTo>
                  <a:pt x="145" y="181"/>
                </a:lnTo>
                <a:lnTo>
                  <a:pt x="145" y="169"/>
                </a:lnTo>
                <a:lnTo>
                  <a:pt x="145" y="181"/>
                </a:lnTo>
                <a:lnTo>
                  <a:pt x="145" y="193"/>
                </a:lnTo>
                <a:lnTo>
                  <a:pt x="132" y="205"/>
                </a:lnTo>
                <a:lnTo>
                  <a:pt x="120" y="205"/>
                </a:lnTo>
                <a:lnTo>
                  <a:pt x="108" y="205"/>
                </a:lnTo>
                <a:lnTo>
                  <a:pt x="96" y="205"/>
                </a:lnTo>
                <a:lnTo>
                  <a:pt x="85" y="205"/>
                </a:lnTo>
                <a:lnTo>
                  <a:pt x="85" y="193"/>
                </a:lnTo>
                <a:lnTo>
                  <a:pt x="72" y="193"/>
                </a:lnTo>
                <a:lnTo>
                  <a:pt x="60" y="193"/>
                </a:lnTo>
                <a:lnTo>
                  <a:pt x="60" y="181"/>
                </a:lnTo>
                <a:lnTo>
                  <a:pt x="48" y="181"/>
                </a:lnTo>
                <a:lnTo>
                  <a:pt x="48" y="169"/>
                </a:lnTo>
                <a:lnTo>
                  <a:pt x="48" y="156"/>
                </a:lnTo>
                <a:lnTo>
                  <a:pt x="48" y="145"/>
                </a:lnTo>
                <a:lnTo>
                  <a:pt x="48" y="133"/>
                </a:lnTo>
                <a:lnTo>
                  <a:pt x="48" y="120"/>
                </a:lnTo>
                <a:lnTo>
                  <a:pt x="36" y="109"/>
                </a:lnTo>
                <a:lnTo>
                  <a:pt x="23" y="96"/>
                </a:lnTo>
                <a:lnTo>
                  <a:pt x="12" y="85"/>
                </a:lnTo>
                <a:lnTo>
                  <a:pt x="0" y="72"/>
                </a:lnTo>
                <a:lnTo>
                  <a:pt x="0" y="60"/>
                </a:lnTo>
                <a:lnTo>
                  <a:pt x="0" y="49"/>
                </a:lnTo>
                <a:lnTo>
                  <a:pt x="0" y="36"/>
                </a:lnTo>
                <a:lnTo>
                  <a:pt x="0" y="25"/>
                </a:lnTo>
                <a:lnTo>
                  <a:pt x="0" y="12"/>
                </a:lnTo>
                <a:lnTo>
                  <a:pt x="12" y="12"/>
                </a:lnTo>
                <a:lnTo>
                  <a:pt x="36" y="12"/>
                </a:lnTo>
                <a:lnTo>
                  <a:pt x="48" y="25"/>
                </a:lnTo>
                <a:lnTo>
                  <a:pt x="60" y="25"/>
                </a:lnTo>
                <a:lnTo>
                  <a:pt x="60" y="36"/>
                </a:lnTo>
                <a:lnTo>
                  <a:pt x="48" y="36"/>
                </a:lnTo>
                <a:lnTo>
                  <a:pt x="36" y="36"/>
                </a:lnTo>
                <a:lnTo>
                  <a:pt x="36" y="49"/>
                </a:lnTo>
                <a:lnTo>
                  <a:pt x="36" y="60"/>
                </a:lnTo>
                <a:lnTo>
                  <a:pt x="36" y="72"/>
                </a:lnTo>
                <a:lnTo>
                  <a:pt x="48" y="72"/>
                </a:lnTo>
                <a:lnTo>
                  <a:pt x="48" y="85"/>
                </a:lnTo>
                <a:lnTo>
                  <a:pt x="60" y="85"/>
                </a:lnTo>
                <a:lnTo>
                  <a:pt x="72" y="96"/>
                </a:lnTo>
                <a:lnTo>
                  <a:pt x="85" y="109"/>
                </a:lnTo>
                <a:lnTo>
                  <a:pt x="96" y="120"/>
                </a:lnTo>
                <a:lnTo>
                  <a:pt x="96" y="133"/>
                </a:lnTo>
                <a:lnTo>
                  <a:pt x="108" y="145"/>
                </a:lnTo>
                <a:lnTo>
                  <a:pt x="120" y="133"/>
                </a:lnTo>
                <a:lnTo>
                  <a:pt x="120" y="145"/>
                </a:lnTo>
                <a:lnTo>
                  <a:pt x="120" y="133"/>
                </a:lnTo>
                <a:lnTo>
                  <a:pt x="108" y="120"/>
                </a:lnTo>
                <a:lnTo>
                  <a:pt x="108" y="109"/>
                </a:lnTo>
                <a:lnTo>
                  <a:pt x="108" y="96"/>
                </a:lnTo>
                <a:lnTo>
                  <a:pt x="120" y="85"/>
                </a:lnTo>
                <a:lnTo>
                  <a:pt x="120" y="72"/>
                </a:lnTo>
                <a:lnTo>
                  <a:pt x="132" y="72"/>
                </a:lnTo>
                <a:lnTo>
                  <a:pt x="132" y="60"/>
                </a:lnTo>
                <a:lnTo>
                  <a:pt x="120" y="60"/>
                </a:lnTo>
                <a:lnTo>
                  <a:pt x="108" y="49"/>
                </a:lnTo>
                <a:lnTo>
                  <a:pt x="96" y="49"/>
                </a:lnTo>
                <a:lnTo>
                  <a:pt x="85" y="49"/>
                </a:lnTo>
                <a:lnTo>
                  <a:pt x="85" y="36"/>
                </a:lnTo>
                <a:lnTo>
                  <a:pt x="85" y="25"/>
                </a:lnTo>
                <a:lnTo>
                  <a:pt x="85" y="12"/>
                </a:lnTo>
                <a:lnTo>
                  <a:pt x="96" y="0"/>
                </a:lnTo>
                <a:lnTo>
                  <a:pt x="108" y="0"/>
                </a:lnTo>
                <a:lnTo>
                  <a:pt x="120" y="0"/>
                </a:lnTo>
                <a:lnTo>
                  <a:pt x="132" y="0"/>
                </a:lnTo>
                <a:lnTo>
                  <a:pt x="145" y="0"/>
                </a:lnTo>
                <a:lnTo>
                  <a:pt x="145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96" name="Freeform 307"/>
          <p:cNvSpPr>
            <a:spLocks/>
          </p:cNvSpPr>
          <p:nvPr/>
        </p:nvSpPr>
        <p:spPr bwMode="auto">
          <a:xfrm>
            <a:off x="5053013" y="5678488"/>
            <a:ext cx="555625" cy="231775"/>
          </a:xfrm>
          <a:custGeom>
            <a:avLst/>
            <a:gdLst>
              <a:gd name="T0" fmla="*/ 264 w 350"/>
              <a:gd name="T1" fmla="*/ 0 h 146"/>
              <a:gd name="T2" fmla="*/ 181 w 350"/>
              <a:gd name="T3" fmla="*/ 13 h 146"/>
              <a:gd name="T4" fmla="*/ 144 w 350"/>
              <a:gd name="T5" fmla="*/ 37 h 146"/>
              <a:gd name="T6" fmla="*/ 120 w 350"/>
              <a:gd name="T7" fmla="*/ 60 h 146"/>
              <a:gd name="T8" fmla="*/ 84 w 350"/>
              <a:gd name="T9" fmla="*/ 60 h 146"/>
              <a:gd name="T10" fmla="*/ 84 w 350"/>
              <a:gd name="T11" fmla="*/ 85 h 146"/>
              <a:gd name="T12" fmla="*/ 84 w 350"/>
              <a:gd name="T13" fmla="*/ 97 h 146"/>
              <a:gd name="T14" fmla="*/ 60 w 350"/>
              <a:gd name="T15" fmla="*/ 85 h 146"/>
              <a:gd name="T16" fmla="*/ 48 w 350"/>
              <a:gd name="T17" fmla="*/ 60 h 146"/>
              <a:gd name="T18" fmla="*/ 60 w 350"/>
              <a:gd name="T19" fmla="*/ 25 h 146"/>
              <a:gd name="T20" fmla="*/ 48 w 350"/>
              <a:gd name="T21" fmla="*/ 13 h 146"/>
              <a:gd name="T22" fmla="*/ 37 w 350"/>
              <a:gd name="T23" fmla="*/ 25 h 146"/>
              <a:gd name="T24" fmla="*/ 12 w 350"/>
              <a:gd name="T25" fmla="*/ 60 h 146"/>
              <a:gd name="T26" fmla="*/ 24 w 350"/>
              <a:gd name="T27" fmla="*/ 97 h 146"/>
              <a:gd name="T28" fmla="*/ 48 w 350"/>
              <a:gd name="T29" fmla="*/ 122 h 146"/>
              <a:gd name="T30" fmla="*/ 84 w 350"/>
              <a:gd name="T31" fmla="*/ 122 h 146"/>
              <a:gd name="T32" fmla="*/ 97 w 350"/>
              <a:gd name="T33" fmla="*/ 109 h 146"/>
              <a:gd name="T34" fmla="*/ 108 w 350"/>
              <a:gd name="T35" fmla="*/ 97 h 146"/>
              <a:gd name="T36" fmla="*/ 120 w 350"/>
              <a:gd name="T37" fmla="*/ 97 h 146"/>
              <a:gd name="T38" fmla="*/ 132 w 350"/>
              <a:gd name="T39" fmla="*/ 97 h 146"/>
              <a:gd name="T40" fmla="*/ 144 w 350"/>
              <a:gd name="T41" fmla="*/ 97 h 146"/>
              <a:gd name="T42" fmla="*/ 144 w 350"/>
              <a:gd name="T43" fmla="*/ 85 h 146"/>
              <a:gd name="T44" fmla="*/ 157 w 350"/>
              <a:gd name="T45" fmla="*/ 85 h 146"/>
              <a:gd name="T46" fmla="*/ 228 w 350"/>
              <a:gd name="T47" fmla="*/ 97 h 146"/>
              <a:gd name="T48" fmla="*/ 289 w 350"/>
              <a:gd name="T49" fmla="*/ 109 h 146"/>
              <a:gd name="T50" fmla="*/ 326 w 350"/>
              <a:gd name="T51" fmla="*/ 97 h 146"/>
              <a:gd name="T52" fmla="*/ 349 w 350"/>
              <a:gd name="T53" fmla="*/ 97 h 146"/>
              <a:gd name="T54" fmla="*/ 337 w 350"/>
              <a:gd name="T55" fmla="*/ 97 h 146"/>
              <a:gd name="T56" fmla="*/ 313 w 350"/>
              <a:gd name="T57" fmla="*/ 122 h 146"/>
              <a:gd name="T58" fmla="*/ 277 w 350"/>
              <a:gd name="T59" fmla="*/ 133 h 146"/>
              <a:gd name="T60" fmla="*/ 228 w 350"/>
              <a:gd name="T61" fmla="*/ 122 h 146"/>
              <a:gd name="T62" fmla="*/ 181 w 350"/>
              <a:gd name="T63" fmla="*/ 97 h 146"/>
              <a:gd name="T64" fmla="*/ 157 w 350"/>
              <a:gd name="T65" fmla="*/ 97 h 146"/>
              <a:gd name="T66" fmla="*/ 132 w 350"/>
              <a:gd name="T67" fmla="*/ 109 h 146"/>
              <a:gd name="T68" fmla="*/ 108 w 350"/>
              <a:gd name="T69" fmla="*/ 97 h 146"/>
              <a:gd name="T70" fmla="*/ 120 w 350"/>
              <a:gd name="T71" fmla="*/ 97 h 146"/>
              <a:gd name="T72" fmla="*/ 108 w 350"/>
              <a:gd name="T73" fmla="*/ 122 h 146"/>
              <a:gd name="T74" fmla="*/ 72 w 350"/>
              <a:gd name="T75" fmla="*/ 145 h 146"/>
              <a:gd name="T76" fmla="*/ 37 w 350"/>
              <a:gd name="T77" fmla="*/ 133 h 146"/>
              <a:gd name="T78" fmla="*/ 0 w 350"/>
              <a:gd name="T79" fmla="*/ 97 h 146"/>
              <a:gd name="T80" fmla="*/ 0 w 350"/>
              <a:gd name="T81" fmla="*/ 60 h 146"/>
              <a:gd name="T82" fmla="*/ 24 w 350"/>
              <a:gd name="T83" fmla="*/ 25 h 146"/>
              <a:gd name="T84" fmla="*/ 60 w 350"/>
              <a:gd name="T85" fmla="*/ 13 h 146"/>
              <a:gd name="T86" fmla="*/ 72 w 350"/>
              <a:gd name="T87" fmla="*/ 13 h 146"/>
              <a:gd name="T88" fmla="*/ 60 w 350"/>
              <a:gd name="T89" fmla="*/ 37 h 146"/>
              <a:gd name="T90" fmla="*/ 60 w 350"/>
              <a:gd name="T91" fmla="*/ 60 h 146"/>
              <a:gd name="T92" fmla="*/ 84 w 350"/>
              <a:gd name="T93" fmla="*/ 85 h 146"/>
              <a:gd name="T94" fmla="*/ 72 w 350"/>
              <a:gd name="T95" fmla="*/ 85 h 146"/>
              <a:gd name="T96" fmla="*/ 72 w 350"/>
              <a:gd name="T97" fmla="*/ 60 h 146"/>
              <a:gd name="T98" fmla="*/ 84 w 350"/>
              <a:gd name="T99" fmla="*/ 49 h 146"/>
              <a:gd name="T100" fmla="*/ 120 w 350"/>
              <a:gd name="T101" fmla="*/ 49 h 146"/>
              <a:gd name="T102" fmla="*/ 132 w 350"/>
              <a:gd name="T103" fmla="*/ 37 h 146"/>
              <a:gd name="T104" fmla="*/ 144 w 350"/>
              <a:gd name="T105" fmla="*/ 13 h 146"/>
              <a:gd name="T106" fmla="*/ 181 w 350"/>
              <a:gd name="T107" fmla="*/ 0 h 146"/>
              <a:gd name="T108" fmla="*/ 264 w 350"/>
              <a:gd name="T109" fmla="*/ 0 h 146"/>
              <a:gd name="T110" fmla="*/ 289 w 350"/>
              <a:gd name="T111" fmla="*/ 13 h 146"/>
              <a:gd name="T112" fmla="*/ 289 w 350"/>
              <a:gd name="T113" fmla="*/ 13 h 14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350"/>
              <a:gd name="T172" fmla="*/ 0 h 146"/>
              <a:gd name="T173" fmla="*/ 350 w 350"/>
              <a:gd name="T174" fmla="*/ 146 h 14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350" h="146">
                <a:moveTo>
                  <a:pt x="289" y="13"/>
                </a:moveTo>
                <a:lnTo>
                  <a:pt x="289" y="13"/>
                </a:lnTo>
                <a:lnTo>
                  <a:pt x="277" y="13"/>
                </a:lnTo>
                <a:lnTo>
                  <a:pt x="277" y="0"/>
                </a:lnTo>
                <a:lnTo>
                  <a:pt x="264" y="0"/>
                </a:lnTo>
                <a:lnTo>
                  <a:pt x="253" y="0"/>
                </a:lnTo>
                <a:lnTo>
                  <a:pt x="228" y="0"/>
                </a:lnTo>
                <a:lnTo>
                  <a:pt x="204" y="0"/>
                </a:lnTo>
                <a:lnTo>
                  <a:pt x="181" y="0"/>
                </a:lnTo>
                <a:lnTo>
                  <a:pt x="181" y="13"/>
                </a:lnTo>
                <a:lnTo>
                  <a:pt x="168" y="13"/>
                </a:lnTo>
                <a:lnTo>
                  <a:pt x="157" y="25"/>
                </a:lnTo>
                <a:lnTo>
                  <a:pt x="144" y="37"/>
                </a:lnTo>
                <a:lnTo>
                  <a:pt x="132" y="49"/>
                </a:lnTo>
                <a:lnTo>
                  <a:pt x="120" y="60"/>
                </a:lnTo>
                <a:lnTo>
                  <a:pt x="108" y="60"/>
                </a:lnTo>
                <a:lnTo>
                  <a:pt x="97" y="49"/>
                </a:lnTo>
                <a:lnTo>
                  <a:pt x="84" y="49"/>
                </a:lnTo>
                <a:lnTo>
                  <a:pt x="84" y="60"/>
                </a:lnTo>
                <a:lnTo>
                  <a:pt x="84" y="73"/>
                </a:lnTo>
                <a:lnTo>
                  <a:pt x="84" y="85"/>
                </a:lnTo>
                <a:lnTo>
                  <a:pt x="84" y="97"/>
                </a:lnTo>
                <a:lnTo>
                  <a:pt x="72" y="97"/>
                </a:lnTo>
                <a:lnTo>
                  <a:pt x="60" y="85"/>
                </a:lnTo>
                <a:lnTo>
                  <a:pt x="48" y="73"/>
                </a:lnTo>
                <a:lnTo>
                  <a:pt x="48" y="60"/>
                </a:lnTo>
                <a:lnTo>
                  <a:pt x="48" y="49"/>
                </a:lnTo>
                <a:lnTo>
                  <a:pt x="48" y="37"/>
                </a:lnTo>
                <a:lnTo>
                  <a:pt x="48" y="25"/>
                </a:lnTo>
                <a:lnTo>
                  <a:pt x="60" y="25"/>
                </a:lnTo>
                <a:lnTo>
                  <a:pt x="60" y="13"/>
                </a:lnTo>
                <a:lnTo>
                  <a:pt x="48" y="13"/>
                </a:lnTo>
                <a:lnTo>
                  <a:pt x="37" y="25"/>
                </a:lnTo>
                <a:lnTo>
                  <a:pt x="24" y="37"/>
                </a:lnTo>
                <a:lnTo>
                  <a:pt x="24" y="49"/>
                </a:lnTo>
                <a:lnTo>
                  <a:pt x="12" y="60"/>
                </a:lnTo>
                <a:lnTo>
                  <a:pt x="12" y="73"/>
                </a:lnTo>
                <a:lnTo>
                  <a:pt x="12" y="85"/>
                </a:lnTo>
                <a:lnTo>
                  <a:pt x="24" y="97"/>
                </a:lnTo>
                <a:lnTo>
                  <a:pt x="37" y="109"/>
                </a:lnTo>
                <a:lnTo>
                  <a:pt x="37" y="122"/>
                </a:lnTo>
                <a:lnTo>
                  <a:pt x="48" y="122"/>
                </a:lnTo>
                <a:lnTo>
                  <a:pt x="60" y="122"/>
                </a:lnTo>
                <a:lnTo>
                  <a:pt x="72" y="122"/>
                </a:lnTo>
                <a:lnTo>
                  <a:pt x="84" y="122"/>
                </a:lnTo>
                <a:lnTo>
                  <a:pt x="84" y="109"/>
                </a:lnTo>
                <a:lnTo>
                  <a:pt x="97" y="109"/>
                </a:lnTo>
                <a:lnTo>
                  <a:pt x="108" y="97"/>
                </a:lnTo>
                <a:lnTo>
                  <a:pt x="120" y="97"/>
                </a:lnTo>
                <a:lnTo>
                  <a:pt x="132" y="97"/>
                </a:lnTo>
                <a:lnTo>
                  <a:pt x="144" y="97"/>
                </a:lnTo>
                <a:lnTo>
                  <a:pt x="144" y="85"/>
                </a:lnTo>
                <a:lnTo>
                  <a:pt x="157" y="85"/>
                </a:lnTo>
                <a:lnTo>
                  <a:pt x="168" y="85"/>
                </a:lnTo>
                <a:lnTo>
                  <a:pt x="181" y="85"/>
                </a:lnTo>
                <a:lnTo>
                  <a:pt x="193" y="97"/>
                </a:lnTo>
                <a:lnTo>
                  <a:pt x="217" y="97"/>
                </a:lnTo>
                <a:lnTo>
                  <a:pt x="228" y="97"/>
                </a:lnTo>
                <a:lnTo>
                  <a:pt x="241" y="109"/>
                </a:lnTo>
                <a:lnTo>
                  <a:pt x="264" y="109"/>
                </a:lnTo>
                <a:lnTo>
                  <a:pt x="277" y="109"/>
                </a:lnTo>
                <a:lnTo>
                  <a:pt x="289" y="109"/>
                </a:lnTo>
                <a:lnTo>
                  <a:pt x="301" y="109"/>
                </a:lnTo>
                <a:lnTo>
                  <a:pt x="313" y="109"/>
                </a:lnTo>
                <a:lnTo>
                  <a:pt x="326" y="109"/>
                </a:lnTo>
                <a:lnTo>
                  <a:pt x="326" y="97"/>
                </a:lnTo>
                <a:lnTo>
                  <a:pt x="337" y="97"/>
                </a:lnTo>
                <a:lnTo>
                  <a:pt x="349" y="97"/>
                </a:lnTo>
                <a:lnTo>
                  <a:pt x="337" y="97"/>
                </a:lnTo>
                <a:lnTo>
                  <a:pt x="326" y="109"/>
                </a:lnTo>
                <a:lnTo>
                  <a:pt x="326" y="122"/>
                </a:lnTo>
                <a:lnTo>
                  <a:pt x="313" y="122"/>
                </a:lnTo>
                <a:lnTo>
                  <a:pt x="301" y="122"/>
                </a:lnTo>
                <a:lnTo>
                  <a:pt x="289" y="122"/>
                </a:lnTo>
                <a:lnTo>
                  <a:pt x="289" y="133"/>
                </a:lnTo>
                <a:lnTo>
                  <a:pt x="277" y="133"/>
                </a:lnTo>
                <a:lnTo>
                  <a:pt x="264" y="133"/>
                </a:lnTo>
                <a:lnTo>
                  <a:pt x="253" y="122"/>
                </a:lnTo>
                <a:lnTo>
                  <a:pt x="241" y="122"/>
                </a:lnTo>
                <a:lnTo>
                  <a:pt x="228" y="122"/>
                </a:lnTo>
                <a:lnTo>
                  <a:pt x="217" y="122"/>
                </a:lnTo>
                <a:lnTo>
                  <a:pt x="204" y="109"/>
                </a:lnTo>
                <a:lnTo>
                  <a:pt x="193" y="97"/>
                </a:lnTo>
                <a:lnTo>
                  <a:pt x="181" y="97"/>
                </a:lnTo>
                <a:lnTo>
                  <a:pt x="168" y="97"/>
                </a:lnTo>
                <a:lnTo>
                  <a:pt x="157" y="97"/>
                </a:lnTo>
                <a:lnTo>
                  <a:pt x="157" y="109"/>
                </a:lnTo>
                <a:lnTo>
                  <a:pt x="144" y="109"/>
                </a:lnTo>
                <a:lnTo>
                  <a:pt x="132" y="109"/>
                </a:lnTo>
                <a:lnTo>
                  <a:pt x="108" y="97"/>
                </a:lnTo>
                <a:lnTo>
                  <a:pt x="120" y="97"/>
                </a:lnTo>
                <a:lnTo>
                  <a:pt x="120" y="109"/>
                </a:lnTo>
                <a:lnTo>
                  <a:pt x="108" y="122"/>
                </a:lnTo>
                <a:lnTo>
                  <a:pt x="97" y="133"/>
                </a:lnTo>
                <a:lnTo>
                  <a:pt x="84" y="133"/>
                </a:lnTo>
                <a:lnTo>
                  <a:pt x="72" y="145"/>
                </a:lnTo>
                <a:lnTo>
                  <a:pt x="60" y="145"/>
                </a:lnTo>
                <a:lnTo>
                  <a:pt x="48" y="145"/>
                </a:lnTo>
                <a:lnTo>
                  <a:pt x="37" y="145"/>
                </a:lnTo>
                <a:lnTo>
                  <a:pt x="37" y="133"/>
                </a:lnTo>
                <a:lnTo>
                  <a:pt x="24" y="133"/>
                </a:lnTo>
                <a:lnTo>
                  <a:pt x="24" y="122"/>
                </a:lnTo>
                <a:lnTo>
                  <a:pt x="12" y="109"/>
                </a:lnTo>
                <a:lnTo>
                  <a:pt x="0" y="97"/>
                </a:lnTo>
                <a:lnTo>
                  <a:pt x="0" y="85"/>
                </a:lnTo>
                <a:lnTo>
                  <a:pt x="0" y="73"/>
                </a:lnTo>
                <a:lnTo>
                  <a:pt x="0" y="60"/>
                </a:lnTo>
                <a:lnTo>
                  <a:pt x="0" y="49"/>
                </a:lnTo>
                <a:lnTo>
                  <a:pt x="12" y="49"/>
                </a:lnTo>
                <a:lnTo>
                  <a:pt x="12" y="37"/>
                </a:lnTo>
                <a:lnTo>
                  <a:pt x="24" y="25"/>
                </a:lnTo>
                <a:lnTo>
                  <a:pt x="24" y="13"/>
                </a:lnTo>
                <a:lnTo>
                  <a:pt x="37" y="13"/>
                </a:lnTo>
                <a:lnTo>
                  <a:pt x="48" y="13"/>
                </a:lnTo>
                <a:lnTo>
                  <a:pt x="60" y="13"/>
                </a:lnTo>
                <a:lnTo>
                  <a:pt x="72" y="13"/>
                </a:lnTo>
                <a:lnTo>
                  <a:pt x="72" y="25"/>
                </a:lnTo>
                <a:lnTo>
                  <a:pt x="72" y="37"/>
                </a:lnTo>
                <a:lnTo>
                  <a:pt x="60" y="37"/>
                </a:lnTo>
                <a:lnTo>
                  <a:pt x="60" y="49"/>
                </a:lnTo>
                <a:lnTo>
                  <a:pt x="60" y="60"/>
                </a:lnTo>
                <a:lnTo>
                  <a:pt x="72" y="73"/>
                </a:lnTo>
                <a:lnTo>
                  <a:pt x="84" y="73"/>
                </a:lnTo>
                <a:lnTo>
                  <a:pt x="84" y="85"/>
                </a:lnTo>
                <a:lnTo>
                  <a:pt x="72" y="85"/>
                </a:lnTo>
                <a:lnTo>
                  <a:pt x="72" y="73"/>
                </a:lnTo>
                <a:lnTo>
                  <a:pt x="72" y="60"/>
                </a:lnTo>
                <a:lnTo>
                  <a:pt x="72" y="49"/>
                </a:lnTo>
                <a:lnTo>
                  <a:pt x="84" y="49"/>
                </a:lnTo>
                <a:lnTo>
                  <a:pt x="97" y="49"/>
                </a:lnTo>
                <a:lnTo>
                  <a:pt x="120" y="49"/>
                </a:lnTo>
                <a:lnTo>
                  <a:pt x="108" y="49"/>
                </a:lnTo>
                <a:lnTo>
                  <a:pt x="120" y="49"/>
                </a:lnTo>
                <a:lnTo>
                  <a:pt x="132" y="37"/>
                </a:lnTo>
                <a:lnTo>
                  <a:pt x="132" y="25"/>
                </a:lnTo>
                <a:lnTo>
                  <a:pt x="144" y="13"/>
                </a:lnTo>
                <a:lnTo>
                  <a:pt x="157" y="0"/>
                </a:lnTo>
                <a:lnTo>
                  <a:pt x="168" y="0"/>
                </a:lnTo>
                <a:lnTo>
                  <a:pt x="181" y="0"/>
                </a:lnTo>
                <a:lnTo>
                  <a:pt x="193" y="0"/>
                </a:lnTo>
                <a:lnTo>
                  <a:pt x="204" y="0"/>
                </a:lnTo>
                <a:lnTo>
                  <a:pt x="228" y="0"/>
                </a:lnTo>
                <a:lnTo>
                  <a:pt x="253" y="0"/>
                </a:lnTo>
                <a:lnTo>
                  <a:pt x="264" y="0"/>
                </a:lnTo>
                <a:lnTo>
                  <a:pt x="277" y="0"/>
                </a:lnTo>
                <a:lnTo>
                  <a:pt x="289" y="0"/>
                </a:lnTo>
                <a:lnTo>
                  <a:pt x="289" y="13"/>
                </a:lnTo>
                <a:lnTo>
                  <a:pt x="301" y="13"/>
                </a:lnTo>
                <a:lnTo>
                  <a:pt x="289" y="13"/>
                </a:lnTo>
                <a:lnTo>
                  <a:pt x="289" y="25"/>
                </a:lnTo>
                <a:lnTo>
                  <a:pt x="289" y="1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97" name="Freeform 308"/>
          <p:cNvSpPr>
            <a:spLocks/>
          </p:cNvSpPr>
          <p:nvPr/>
        </p:nvSpPr>
        <p:spPr bwMode="auto">
          <a:xfrm>
            <a:off x="5302250" y="5718175"/>
            <a:ext cx="269875" cy="115888"/>
          </a:xfrm>
          <a:custGeom>
            <a:avLst/>
            <a:gdLst>
              <a:gd name="T0" fmla="*/ 169 w 170"/>
              <a:gd name="T1" fmla="*/ 24 h 73"/>
              <a:gd name="T2" fmla="*/ 96 w 170"/>
              <a:gd name="T3" fmla="*/ 12 h 73"/>
              <a:gd name="T4" fmla="*/ 71 w 170"/>
              <a:gd name="T5" fmla="*/ 12 h 73"/>
              <a:gd name="T6" fmla="*/ 47 w 170"/>
              <a:gd name="T7" fmla="*/ 12 h 73"/>
              <a:gd name="T8" fmla="*/ 36 w 170"/>
              <a:gd name="T9" fmla="*/ 12 h 73"/>
              <a:gd name="T10" fmla="*/ 24 w 170"/>
              <a:gd name="T11" fmla="*/ 24 h 73"/>
              <a:gd name="T12" fmla="*/ 11 w 170"/>
              <a:gd name="T13" fmla="*/ 24 h 73"/>
              <a:gd name="T14" fmla="*/ 11 w 170"/>
              <a:gd name="T15" fmla="*/ 12 h 73"/>
              <a:gd name="T16" fmla="*/ 11 w 170"/>
              <a:gd name="T17" fmla="*/ 12 h 73"/>
              <a:gd name="T18" fmla="*/ 24 w 170"/>
              <a:gd name="T19" fmla="*/ 12 h 73"/>
              <a:gd name="T20" fmla="*/ 24 w 170"/>
              <a:gd name="T21" fmla="*/ 24 h 73"/>
              <a:gd name="T22" fmla="*/ 47 w 170"/>
              <a:gd name="T23" fmla="*/ 35 h 73"/>
              <a:gd name="T24" fmla="*/ 84 w 170"/>
              <a:gd name="T25" fmla="*/ 48 h 73"/>
              <a:gd name="T26" fmla="*/ 120 w 170"/>
              <a:gd name="T27" fmla="*/ 48 h 73"/>
              <a:gd name="T28" fmla="*/ 132 w 170"/>
              <a:gd name="T29" fmla="*/ 48 h 73"/>
              <a:gd name="T30" fmla="*/ 156 w 170"/>
              <a:gd name="T31" fmla="*/ 48 h 73"/>
              <a:gd name="T32" fmla="*/ 169 w 170"/>
              <a:gd name="T33" fmla="*/ 48 h 73"/>
              <a:gd name="T34" fmla="*/ 169 w 170"/>
              <a:gd name="T35" fmla="*/ 48 h 73"/>
              <a:gd name="T36" fmla="*/ 169 w 170"/>
              <a:gd name="T37" fmla="*/ 48 h 73"/>
              <a:gd name="T38" fmla="*/ 144 w 170"/>
              <a:gd name="T39" fmla="*/ 60 h 73"/>
              <a:gd name="T40" fmla="*/ 132 w 170"/>
              <a:gd name="T41" fmla="*/ 60 h 73"/>
              <a:gd name="T42" fmla="*/ 120 w 170"/>
              <a:gd name="T43" fmla="*/ 60 h 73"/>
              <a:gd name="T44" fmla="*/ 96 w 170"/>
              <a:gd name="T45" fmla="*/ 60 h 73"/>
              <a:gd name="T46" fmla="*/ 71 w 170"/>
              <a:gd name="T47" fmla="*/ 60 h 73"/>
              <a:gd name="T48" fmla="*/ 36 w 170"/>
              <a:gd name="T49" fmla="*/ 48 h 73"/>
              <a:gd name="T50" fmla="*/ 24 w 170"/>
              <a:gd name="T51" fmla="*/ 24 h 73"/>
              <a:gd name="T52" fmla="*/ 11 w 170"/>
              <a:gd name="T53" fmla="*/ 24 h 73"/>
              <a:gd name="T54" fmla="*/ 0 w 170"/>
              <a:gd name="T55" fmla="*/ 12 h 73"/>
              <a:gd name="T56" fmla="*/ 11 w 170"/>
              <a:gd name="T57" fmla="*/ 12 h 73"/>
              <a:gd name="T58" fmla="*/ 24 w 170"/>
              <a:gd name="T59" fmla="*/ 12 h 73"/>
              <a:gd name="T60" fmla="*/ 24 w 170"/>
              <a:gd name="T61" fmla="*/ 0 h 73"/>
              <a:gd name="T62" fmla="*/ 47 w 170"/>
              <a:gd name="T63" fmla="*/ 0 h 73"/>
              <a:gd name="T64" fmla="*/ 71 w 170"/>
              <a:gd name="T65" fmla="*/ 0 h 73"/>
              <a:gd name="T66" fmla="*/ 84 w 170"/>
              <a:gd name="T67" fmla="*/ 0 h 73"/>
              <a:gd name="T68" fmla="*/ 120 w 170"/>
              <a:gd name="T69" fmla="*/ 12 h 73"/>
              <a:gd name="T70" fmla="*/ 144 w 170"/>
              <a:gd name="T71" fmla="*/ 24 h 73"/>
              <a:gd name="T72" fmla="*/ 169 w 170"/>
              <a:gd name="T73" fmla="*/ 24 h 73"/>
              <a:gd name="T74" fmla="*/ 169 w 170"/>
              <a:gd name="T75" fmla="*/ 24 h 73"/>
              <a:gd name="T76" fmla="*/ 169 w 170"/>
              <a:gd name="T77" fmla="*/ 24 h 73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170"/>
              <a:gd name="T118" fmla="*/ 0 h 73"/>
              <a:gd name="T119" fmla="*/ 170 w 170"/>
              <a:gd name="T120" fmla="*/ 73 h 73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170" h="73">
                <a:moveTo>
                  <a:pt x="169" y="24"/>
                </a:moveTo>
                <a:lnTo>
                  <a:pt x="169" y="24"/>
                </a:lnTo>
                <a:lnTo>
                  <a:pt x="120" y="12"/>
                </a:lnTo>
                <a:lnTo>
                  <a:pt x="96" y="12"/>
                </a:lnTo>
                <a:lnTo>
                  <a:pt x="71" y="12"/>
                </a:lnTo>
                <a:lnTo>
                  <a:pt x="60" y="12"/>
                </a:lnTo>
                <a:lnTo>
                  <a:pt x="47" y="12"/>
                </a:lnTo>
                <a:lnTo>
                  <a:pt x="36" y="12"/>
                </a:lnTo>
                <a:lnTo>
                  <a:pt x="24" y="12"/>
                </a:lnTo>
                <a:lnTo>
                  <a:pt x="24" y="24"/>
                </a:lnTo>
                <a:lnTo>
                  <a:pt x="11" y="24"/>
                </a:lnTo>
                <a:lnTo>
                  <a:pt x="11" y="12"/>
                </a:lnTo>
                <a:lnTo>
                  <a:pt x="24" y="12"/>
                </a:lnTo>
                <a:lnTo>
                  <a:pt x="24" y="24"/>
                </a:lnTo>
                <a:lnTo>
                  <a:pt x="36" y="24"/>
                </a:lnTo>
                <a:lnTo>
                  <a:pt x="47" y="35"/>
                </a:lnTo>
                <a:lnTo>
                  <a:pt x="71" y="35"/>
                </a:lnTo>
                <a:lnTo>
                  <a:pt x="84" y="48"/>
                </a:lnTo>
                <a:lnTo>
                  <a:pt x="107" y="48"/>
                </a:lnTo>
                <a:lnTo>
                  <a:pt x="120" y="48"/>
                </a:lnTo>
                <a:lnTo>
                  <a:pt x="132" y="48"/>
                </a:lnTo>
                <a:lnTo>
                  <a:pt x="144" y="48"/>
                </a:lnTo>
                <a:lnTo>
                  <a:pt x="156" y="48"/>
                </a:lnTo>
                <a:lnTo>
                  <a:pt x="169" y="48"/>
                </a:lnTo>
                <a:lnTo>
                  <a:pt x="156" y="60"/>
                </a:lnTo>
                <a:lnTo>
                  <a:pt x="144" y="60"/>
                </a:lnTo>
                <a:lnTo>
                  <a:pt x="132" y="60"/>
                </a:lnTo>
                <a:lnTo>
                  <a:pt x="120" y="60"/>
                </a:lnTo>
                <a:lnTo>
                  <a:pt x="107" y="72"/>
                </a:lnTo>
                <a:lnTo>
                  <a:pt x="96" y="60"/>
                </a:lnTo>
                <a:lnTo>
                  <a:pt x="84" y="60"/>
                </a:lnTo>
                <a:lnTo>
                  <a:pt x="71" y="60"/>
                </a:lnTo>
                <a:lnTo>
                  <a:pt x="60" y="60"/>
                </a:lnTo>
                <a:lnTo>
                  <a:pt x="36" y="48"/>
                </a:lnTo>
                <a:lnTo>
                  <a:pt x="24" y="35"/>
                </a:lnTo>
                <a:lnTo>
                  <a:pt x="24" y="24"/>
                </a:lnTo>
                <a:lnTo>
                  <a:pt x="11" y="24"/>
                </a:lnTo>
                <a:lnTo>
                  <a:pt x="0" y="24"/>
                </a:lnTo>
                <a:lnTo>
                  <a:pt x="0" y="12"/>
                </a:lnTo>
                <a:lnTo>
                  <a:pt x="11" y="12"/>
                </a:lnTo>
                <a:lnTo>
                  <a:pt x="24" y="12"/>
                </a:lnTo>
                <a:lnTo>
                  <a:pt x="24" y="0"/>
                </a:lnTo>
                <a:lnTo>
                  <a:pt x="36" y="0"/>
                </a:lnTo>
                <a:lnTo>
                  <a:pt x="47" y="0"/>
                </a:lnTo>
                <a:lnTo>
                  <a:pt x="60" y="0"/>
                </a:lnTo>
                <a:lnTo>
                  <a:pt x="71" y="0"/>
                </a:lnTo>
                <a:lnTo>
                  <a:pt x="84" y="0"/>
                </a:lnTo>
                <a:lnTo>
                  <a:pt x="96" y="0"/>
                </a:lnTo>
                <a:lnTo>
                  <a:pt x="120" y="12"/>
                </a:lnTo>
                <a:lnTo>
                  <a:pt x="132" y="12"/>
                </a:lnTo>
                <a:lnTo>
                  <a:pt x="144" y="24"/>
                </a:lnTo>
                <a:lnTo>
                  <a:pt x="156" y="24"/>
                </a:lnTo>
                <a:lnTo>
                  <a:pt x="169" y="24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98" name="Freeform 309"/>
          <p:cNvSpPr>
            <a:spLocks/>
          </p:cNvSpPr>
          <p:nvPr/>
        </p:nvSpPr>
        <p:spPr bwMode="auto">
          <a:xfrm>
            <a:off x="5570538" y="5756275"/>
            <a:ext cx="96837" cy="631825"/>
          </a:xfrm>
          <a:custGeom>
            <a:avLst/>
            <a:gdLst>
              <a:gd name="T0" fmla="*/ 47 w 61"/>
              <a:gd name="T1" fmla="*/ 0 h 398"/>
              <a:gd name="T2" fmla="*/ 47 w 61"/>
              <a:gd name="T3" fmla="*/ 0 h 398"/>
              <a:gd name="T4" fmla="*/ 35 w 61"/>
              <a:gd name="T5" fmla="*/ 11 h 398"/>
              <a:gd name="T6" fmla="*/ 23 w 61"/>
              <a:gd name="T7" fmla="*/ 36 h 398"/>
              <a:gd name="T8" fmla="*/ 23 w 61"/>
              <a:gd name="T9" fmla="*/ 48 h 398"/>
              <a:gd name="T10" fmla="*/ 23 w 61"/>
              <a:gd name="T11" fmla="*/ 73 h 398"/>
              <a:gd name="T12" fmla="*/ 23 w 61"/>
              <a:gd name="T13" fmla="*/ 96 h 398"/>
              <a:gd name="T14" fmla="*/ 23 w 61"/>
              <a:gd name="T15" fmla="*/ 144 h 398"/>
              <a:gd name="T16" fmla="*/ 23 w 61"/>
              <a:gd name="T17" fmla="*/ 168 h 398"/>
              <a:gd name="T18" fmla="*/ 23 w 61"/>
              <a:gd name="T19" fmla="*/ 193 h 398"/>
              <a:gd name="T20" fmla="*/ 23 w 61"/>
              <a:gd name="T21" fmla="*/ 217 h 398"/>
              <a:gd name="T22" fmla="*/ 23 w 61"/>
              <a:gd name="T23" fmla="*/ 264 h 398"/>
              <a:gd name="T24" fmla="*/ 23 w 61"/>
              <a:gd name="T25" fmla="*/ 300 h 398"/>
              <a:gd name="T26" fmla="*/ 23 w 61"/>
              <a:gd name="T27" fmla="*/ 337 h 398"/>
              <a:gd name="T28" fmla="*/ 11 w 61"/>
              <a:gd name="T29" fmla="*/ 373 h 398"/>
              <a:gd name="T30" fmla="*/ 23 w 61"/>
              <a:gd name="T31" fmla="*/ 373 h 398"/>
              <a:gd name="T32" fmla="*/ 35 w 61"/>
              <a:gd name="T33" fmla="*/ 384 h 398"/>
              <a:gd name="T34" fmla="*/ 47 w 61"/>
              <a:gd name="T35" fmla="*/ 384 h 398"/>
              <a:gd name="T36" fmla="*/ 60 w 61"/>
              <a:gd name="T37" fmla="*/ 384 h 398"/>
              <a:gd name="T38" fmla="*/ 60 w 61"/>
              <a:gd name="T39" fmla="*/ 397 h 398"/>
              <a:gd name="T40" fmla="*/ 47 w 61"/>
              <a:gd name="T41" fmla="*/ 397 h 398"/>
              <a:gd name="T42" fmla="*/ 35 w 61"/>
              <a:gd name="T43" fmla="*/ 397 h 398"/>
              <a:gd name="T44" fmla="*/ 11 w 61"/>
              <a:gd name="T45" fmla="*/ 384 h 398"/>
              <a:gd name="T46" fmla="*/ 0 w 61"/>
              <a:gd name="T47" fmla="*/ 384 h 398"/>
              <a:gd name="T48" fmla="*/ 0 w 61"/>
              <a:gd name="T49" fmla="*/ 384 h 398"/>
              <a:gd name="T50" fmla="*/ 0 w 61"/>
              <a:gd name="T51" fmla="*/ 384 h 398"/>
              <a:gd name="T52" fmla="*/ 0 w 61"/>
              <a:gd name="T53" fmla="*/ 361 h 398"/>
              <a:gd name="T54" fmla="*/ 0 w 61"/>
              <a:gd name="T55" fmla="*/ 337 h 398"/>
              <a:gd name="T56" fmla="*/ 0 w 61"/>
              <a:gd name="T57" fmla="*/ 300 h 398"/>
              <a:gd name="T58" fmla="*/ 0 w 61"/>
              <a:gd name="T59" fmla="*/ 264 h 398"/>
              <a:gd name="T60" fmla="*/ 11 w 61"/>
              <a:gd name="T61" fmla="*/ 217 h 398"/>
              <a:gd name="T62" fmla="*/ 11 w 61"/>
              <a:gd name="T63" fmla="*/ 193 h 398"/>
              <a:gd name="T64" fmla="*/ 11 w 61"/>
              <a:gd name="T65" fmla="*/ 180 h 398"/>
              <a:gd name="T66" fmla="*/ 11 w 61"/>
              <a:gd name="T67" fmla="*/ 144 h 398"/>
              <a:gd name="T68" fmla="*/ 11 w 61"/>
              <a:gd name="T69" fmla="*/ 96 h 398"/>
              <a:gd name="T70" fmla="*/ 11 w 61"/>
              <a:gd name="T71" fmla="*/ 60 h 398"/>
              <a:gd name="T72" fmla="*/ 11 w 61"/>
              <a:gd name="T73" fmla="*/ 36 h 398"/>
              <a:gd name="T74" fmla="*/ 23 w 61"/>
              <a:gd name="T75" fmla="*/ 11 h 398"/>
              <a:gd name="T76" fmla="*/ 35 w 61"/>
              <a:gd name="T77" fmla="*/ 0 h 398"/>
              <a:gd name="T78" fmla="*/ 35 w 61"/>
              <a:gd name="T79" fmla="*/ 0 h 398"/>
              <a:gd name="T80" fmla="*/ 47 w 61"/>
              <a:gd name="T81" fmla="*/ 0 h 398"/>
              <a:gd name="T82" fmla="*/ 47 w 61"/>
              <a:gd name="T83" fmla="*/ 0 h 398"/>
              <a:gd name="T84" fmla="*/ 47 w 61"/>
              <a:gd name="T85" fmla="*/ 0 h 398"/>
              <a:gd name="T86" fmla="*/ 47 w 61"/>
              <a:gd name="T87" fmla="*/ 0 h 398"/>
              <a:gd name="T88" fmla="*/ 47 w 61"/>
              <a:gd name="T89" fmla="*/ 0 h 39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61"/>
              <a:gd name="T136" fmla="*/ 0 h 398"/>
              <a:gd name="T137" fmla="*/ 61 w 61"/>
              <a:gd name="T138" fmla="*/ 398 h 39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61" h="398">
                <a:moveTo>
                  <a:pt x="47" y="0"/>
                </a:moveTo>
                <a:lnTo>
                  <a:pt x="47" y="0"/>
                </a:lnTo>
                <a:lnTo>
                  <a:pt x="35" y="0"/>
                </a:lnTo>
                <a:lnTo>
                  <a:pt x="35" y="11"/>
                </a:lnTo>
                <a:lnTo>
                  <a:pt x="35" y="24"/>
                </a:lnTo>
                <a:lnTo>
                  <a:pt x="23" y="36"/>
                </a:lnTo>
                <a:lnTo>
                  <a:pt x="23" y="48"/>
                </a:lnTo>
                <a:lnTo>
                  <a:pt x="23" y="60"/>
                </a:lnTo>
                <a:lnTo>
                  <a:pt x="23" y="73"/>
                </a:lnTo>
                <a:lnTo>
                  <a:pt x="23" y="96"/>
                </a:lnTo>
                <a:lnTo>
                  <a:pt x="23" y="133"/>
                </a:lnTo>
                <a:lnTo>
                  <a:pt x="23" y="144"/>
                </a:lnTo>
                <a:lnTo>
                  <a:pt x="23" y="156"/>
                </a:lnTo>
                <a:lnTo>
                  <a:pt x="23" y="168"/>
                </a:lnTo>
                <a:lnTo>
                  <a:pt x="23" y="180"/>
                </a:lnTo>
                <a:lnTo>
                  <a:pt x="23" y="193"/>
                </a:lnTo>
                <a:lnTo>
                  <a:pt x="23" y="217"/>
                </a:lnTo>
                <a:lnTo>
                  <a:pt x="23" y="229"/>
                </a:lnTo>
                <a:lnTo>
                  <a:pt x="23" y="264"/>
                </a:lnTo>
                <a:lnTo>
                  <a:pt x="23" y="289"/>
                </a:lnTo>
                <a:lnTo>
                  <a:pt x="23" y="300"/>
                </a:lnTo>
                <a:lnTo>
                  <a:pt x="23" y="324"/>
                </a:lnTo>
                <a:lnTo>
                  <a:pt x="23" y="337"/>
                </a:lnTo>
                <a:lnTo>
                  <a:pt x="11" y="349"/>
                </a:lnTo>
                <a:lnTo>
                  <a:pt x="11" y="373"/>
                </a:lnTo>
                <a:lnTo>
                  <a:pt x="23" y="373"/>
                </a:lnTo>
                <a:lnTo>
                  <a:pt x="23" y="384"/>
                </a:lnTo>
                <a:lnTo>
                  <a:pt x="35" y="384"/>
                </a:lnTo>
                <a:lnTo>
                  <a:pt x="47" y="384"/>
                </a:lnTo>
                <a:lnTo>
                  <a:pt x="60" y="384"/>
                </a:lnTo>
                <a:lnTo>
                  <a:pt x="60" y="397"/>
                </a:lnTo>
                <a:lnTo>
                  <a:pt x="47" y="397"/>
                </a:lnTo>
                <a:lnTo>
                  <a:pt x="35" y="397"/>
                </a:lnTo>
                <a:lnTo>
                  <a:pt x="11" y="384"/>
                </a:lnTo>
                <a:lnTo>
                  <a:pt x="0" y="384"/>
                </a:lnTo>
                <a:lnTo>
                  <a:pt x="0" y="373"/>
                </a:lnTo>
                <a:lnTo>
                  <a:pt x="0" y="361"/>
                </a:lnTo>
                <a:lnTo>
                  <a:pt x="0" y="349"/>
                </a:lnTo>
                <a:lnTo>
                  <a:pt x="0" y="337"/>
                </a:lnTo>
                <a:lnTo>
                  <a:pt x="0" y="324"/>
                </a:lnTo>
                <a:lnTo>
                  <a:pt x="0" y="300"/>
                </a:lnTo>
                <a:lnTo>
                  <a:pt x="0" y="289"/>
                </a:lnTo>
                <a:lnTo>
                  <a:pt x="0" y="264"/>
                </a:lnTo>
                <a:lnTo>
                  <a:pt x="0" y="229"/>
                </a:lnTo>
                <a:lnTo>
                  <a:pt x="11" y="217"/>
                </a:lnTo>
                <a:lnTo>
                  <a:pt x="11" y="193"/>
                </a:lnTo>
                <a:lnTo>
                  <a:pt x="11" y="180"/>
                </a:lnTo>
                <a:lnTo>
                  <a:pt x="11" y="168"/>
                </a:lnTo>
                <a:lnTo>
                  <a:pt x="11" y="144"/>
                </a:lnTo>
                <a:lnTo>
                  <a:pt x="11" y="133"/>
                </a:lnTo>
                <a:lnTo>
                  <a:pt x="11" y="96"/>
                </a:lnTo>
                <a:lnTo>
                  <a:pt x="11" y="73"/>
                </a:lnTo>
                <a:lnTo>
                  <a:pt x="11" y="60"/>
                </a:lnTo>
                <a:lnTo>
                  <a:pt x="11" y="48"/>
                </a:lnTo>
                <a:lnTo>
                  <a:pt x="11" y="36"/>
                </a:lnTo>
                <a:lnTo>
                  <a:pt x="23" y="24"/>
                </a:lnTo>
                <a:lnTo>
                  <a:pt x="23" y="11"/>
                </a:lnTo>
                <a:lnTo>
                  <a:pt x="23" y="0"/>
                </a:lnTo>
                <a:lnTo>
                  <a:pt x="35" y="0"/>
                </a:lnTo>
                <a:lnTo>
                  <a:pt x="47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599" name="Freeform 310"/>
          <p:cNvSpPr>
            <a:spLocks/>
          </p:cNvSpPr>
          <p:nvPr/>
        </p:nvSpPr>
        <p:spPr bwMode="auto">
          <a:xfrm>
            <a:off x="5414963" y="6348413"/>
            <a:ext cx="252412" cy="192087"/>
          </a:xfrm>
          <a:custGeom>
            <a:avLst/>
            <a:gdLst>
              <a:gd name="T0" fmla="*/ 98 w 159"/>
              <a:gd name="T1" fmla="*/ 11 h 121"/>
              <a:gd name="T2" fmla="*/ 98 w 159"/>
              <a:gd name="T3" fmla="*/ 11 h 121"/>
              <a:gd name="T4" fmla="*/ 85 w 159"/>
              <a:gd name="T5" fmla="*/ 24 h 121"/>
              <a:gd name="T6" fmla="*/ 85 w 159"/>
              <a:gd name="T7" fmla="*/ 24 h 121"/>
              <a:gd name="T8" fmla="*/ 61 w 159"/>
              <a:gd name="T9" fmla="*/ 24 h 121"/>
              <a:gd name="T10" fmla="*/ 49 w 159"/>
              <a:gd name="T11" fmla="*/ 11 h 121"/>
              <a:gd name="T12" fmla="*/ 36 w 159"/>
              <a:gd name="T13" fmla="*/ 11 h 121"/>
              <a:gd name="T14" fmla="*/ 25 w 159"/>
              <a:gd name="T15" fmla="*/ 24 h 121"/>
              <a:gd name="T16" fmla="*/ 13 w 159"/>
              <a:gd name="T17" fmla="*/ 36 h 121"/>
              <a:gd name="T18" fmla="*/ 25 w 159"/>
              <a:gd name="T19" fmla="*/ 60 h 121"/>
              <a:gd name="T20" fmla="*/ 36 w 159"/>
              <a:gd name="T21" fmla="*/ 60 h 121"/>
              <a:gd name="T22" fmla="*/ 36 w 159"/>
              <a:gd name="T23" fmla="*/ 72 h 121"/>
              <a:gd name="T24" fmla="*/ 36 w 159"/>
              <a:gd name="T25" fmla="*/ 60 h 121"/>
              <a:gd name="T26" fmla="*/ 49 w 159"/>
              <a:gd name="T27" fmla="*/ 60 h 121"/>
              <a:gd name="T28" fmla="*/ 49 w 159"/>
              <a:gd name="T29" fmla="*/ 60 h 121"/>
              <a:gd name="T30" fmla="*/ 61 w 159"/>
              <a:gd name="T31" fmla="*/ 72 h 121"/>
              <a:gd name="T32" fmla="*/ 61 w 159"/>
              <a:gd name="T33" fmla="*/ 84 h 121"/>
              <a:gd name="T34" fmla="*/ 73 w 159"/>
              <a:gd name="T35" fmla="*/ 96 h 121"/>
              <a:gd name="T36" fmla="*/ 98 w 159"/>
              <a:gd name="T37" fmla="*/ 96 h 121"/>
              <a:gd name="T38" fmla="*/ 98 w 159"/>
              <a:gd name="T39" fmla="*/ 84 h 121"/>
              <a:gd name="T40" fmla="*/ 109 w 159"/>
              <a:gd name="T41" fmla="*/ 84 h 121"/>
              <a:gd name="T42" fmla="*/ 121 w 159"/>
              <a:gd name="T43" fmla="*/ 108 h 121"/>
              <a:gd name="T44" fmla="*/ 121 w 159"/>
              <a:gd name="T45" fmla="*/ 108 h 121"/>
              <a:gd name="T46" fmla="*/ 121 w 159"/>
              <a:gd name="T47" fmla="*/ 108 h 121"/>
              <a:gd name="T48" fmla="*/ 133 w 159"/>
              <a:gd name="T49" fmla="*/ 108 h 121"/>
              <a:gd name="T50" fmla="*/ 145 w 159"/>
              <a:gd name="T51" fmla="*/ 108 h 121"/>
              <a:gd name="T52" fmla="*/ 158 w 159"/>
              <a:gd name="T53" fmla="*/ 108 h 121"/>
              <a:gd name="T54" fmla="*/ 158 w 159"/>
              <a:gd name="T55" fmla="*/ 108 h 121"/>
              <a:gd name="T56" fmla="*/ 158 w 159"/>
              <a:gd name="T57" fmla="*/ 108 h 121"/>
              <a:gd name="T58" fmla="*/ 133 w 159"/>
              <a:gd name="T59" fmla="*/ 120 h 121"/>
              <a:gd name="T60" fmla="*/ 121 w 159"/>
              <a:gd name="T61" fmla="*/ 120 h 121"/>
              <a:gd name="T62" fmla="*/ 109 w 159"/>
              <a:gd name="T63" fmla="*/ 120 h 121"/>
              <a:gd name="T64" fmla="*/ 98 w 159"/>
              <a:gd name="T65" fmla="*/ 108 h 121"/>
              <a:gd name="T66" fmla="*/ 98 w 159"/>
              <a:gd name="T67" fmla="*/ 96 h 121"/>
              <a:gd name="T68" fmla="*/ 109 w 159"/>
              <a:gd name="T69" fmla="*/ 96 h 121"/>
              <a:gd name="T70" fmla="*/ 109 w 159"/>
              <a:gd name="T71" fmla="*/ 108 h 121"/>
              <a:gd name="T72" fmla="*/ 98 w 159"/>
              <a:gd name="T73" fmla="*/ 108 h 121"/>
              <a:gd name="T74" fmla="*/ 85 w 159"/>
              <a:gd name="T75" fmla="*/ 108 h 121"/>
              <a:gd name="T76" fmla="*/ 61 w 159"/>
              <a:gd name="T77" fmla="*/ 108 h 121"/>
              <a:gd name="T78" fmla="*/ 49 w 159"/>
              <a:gd name="T79" fmla="*/ 108 h 121"/>
              <a:gd name="T80" fmla="*/ 49 w 159"/>
              <a:gd name="T81" fmla="*/ 96 h 121"/>
              <a:gd name="T82" fmla="*/ 49 w 159"/>
              <a:gd name="T83" fmla="*/ 84 h 121"/>
              <a:gd name="T84" fmla="*/ 49 w 159"/>
              <a:gd name="T85" fmla="*/ 72 h 121"/>
              <a:gd name="T86" fmla="*/ 49 w 159"/>
              <a:gd name="T87" fmla="*/ 72 h 121"/>
              <a:gd name="T88" fmla="*/ 49 w 159"/>
              <a:gd name="T89" fmla="*/ 72 h 121"/>
              <a:gd name="T90" fmla="*/ 49 w 159"/>
              <a:gd name="T91" fmla="*/ 72 h 121"/>
              <a:gd name="T92" fmla="*/ 36 w 159"/>
              <a:gd name="T93" fmla="*/ 84 h 121"/>
              <a:gd name="T94" fmla="*/ 36 w 159"/>
              <a:gd name="T95" fmla="*/ 84 h 121"/>
              <a:gd name="T96" fmla="*/ 25 w 159"/>
              <a:gd name="T97" fmla="*/ 72 h 121"/>
              <a:gd name="T98" fmla="*/ 13 w 159"/>
              <a:gd name="T99" fmla="*/ 60 h 121"/>
              <a:gd name="T100" fmla="*/ 0 w 159"/>
              <a:gd name="T101" fmla="*/ 48 h 121"/>
              <a:gd name="T102" fmla="*/ 0 w 159"/>
              <a:gd name="T103" fmla="*/ 36 h 121"/>
              <a:gd name="T104" fmla="*/ 13 w 159"/>
              <a:gd name="T105" fmla="*/ 11 h 121"/>
              <a:gd name="T106" fmla="*/ 36 w 159"/>
              <a:gd name="T107" fmla="*/ 11 h 121"/>
              <a:gd name="T108" fmla="*/ 73 w 159"/>
              <a:gd name="T109" fmla="*/ 11 h 121"/>
              <a:gd name="T110" fmla="*/ 85 w 159"/>
              <a:gd name="T111" fmla="*/ 11 h 121"/>
              <a:gd name="T112" fmla="*/ 73 w 159"/>
              <a:gd name="T113" fmla="*/ 11 h 121"/>
              <a:gd name="T114" fmla="*/ 85 w 159"/>
              <a:gd name="T115" fmla="*/ 11 h 121"/>
              <a:gd name="T116" fmla="*/ 98 w 159"/>
              <a:gd name="T117" fmla="*/ 0 h 121"/>
              <a:gd name="T118" fmla="*/ 109 w 159"/>
              <a:gd name="T119" fmla="*/ 0 h 121"/>
              <a:gd name="T120" fmla="*/ 109 w 159"/>
              <a:gd name="T121" fmla="*/ 0 h 121"/>
              <a:gd name="T122" fmla="*/ 109 w 159"/>
              <a:gd name="T123" fmla="*/ 11 h 12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59"/>
              <a:gd name="T187" fmla="*/ 0 h 121"/>
              <a:gd name="T188" fmla="*/ 159 w 159"/>
              <a:gd name="T189" fmla="*/ 121 h 12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59" h="121">
                <a:moveTo>
                  <a:pt x="109" y="11"/>
                </a:moveTo>
                <a:lnTo>
                  <a:pt x="109" y="11"/>
                </a:lnTo>
                <a:lnTo>
                  <a:pt x="98" y="11"/>
                </a:lnTo>
                <a:lnTo>
                  <a:pt x="85" y="11"/>
                </a:lnTo>
                <a:lnTo>
                  <a:pt x="85" y="24"/>
                </a:lnTo>
                <a:lnTo>
                  <a:pt x="73" y="24"/>
                </a:lnTo>
                <a:lnTo>
                  <a:pt x="61" y="24"/>
                </a:lnTo>
                <a:lnTo>
                  <a:pt x="61" y="11"/>
                </a:lnTo>
                <a:lnTo>
                  <a:pt x="49" y="11"/>
                </a:lnTo>
                <a:lnTo>
                  <a:pt x="36" y="11"/>
                </a:lnTo>
                <a:lnTo>
                  <a:pt x="25" y="11"/>
                </a:lnTo>
                <a:lnTo>
                  <a:pt x="25" y="24"/>
                </a:lnTo>
                <a:lnTo>
                  <a:pt x="13" y="24"/>
                </a:lnTo>
                <a:lnTo>
                  <a:pt x="13" y="36"/>
                </a:lnTo>
                <a:lnTo>
                  <a:pt x="13" y="48"/>
                </a:lnTo>
                <a:lnTo>
                  <a:pt x="25" y="60"/>
                </a:lnTo>
                <a:lnTo>
                  <a:pt x="36" y="60"/>
                </a:lnTo>
                <a:lnTo>
                  <a:pt x="49" y="72"/>
                </a:lnTo>
                <a:lnTo>
                  <a:pt x="36" y="72"/>
                </a:lnTo>
                <a:lnTo>
                  <a:pt x="36" y="60"/>
                </a:lnTo>
                <a:lnTo>
                  <a:pt x="49" y="60"/>
                </a:lnTo>
                <a:lnTo>
                  <a:pt x="61" y="60"/>
                </a:lnTo>
                <a:lnTo>
                  <a:pt x="61" y="72"/>
                </a:lnTo>
                <a:lnTo>
                  <a:pt x="61" y="84"/>
                </a:lnTo>
                <a:lnTo>
                  <a:pt x="61" y="96"/>
                </a:lnTo>
                <a:lnTo>
                  <a:pt x="73" y="96"/>
                </a:lnTo>
                <a:lnTo>
                  <a:pt x="85" y="96"/>
                </a:lnTo>
                <a:lnTo>
                  <a:pt x="98" y="96"/>
                </a:lnTo>
                <a:lnTo>
                  <a:pt x="98" y="84"/>
                </a:lnTo>
                <a:lnTo>
                  <a:pt x="109" y="84"/>
                </a:lnTo>
                <a:lnTo>
                  <a:pt x="109" y="96"/>
                </a:lnTo>
                <a:lnTo>
                  <a:pt x="121" y="108"/>
                </a:lnTo>
                <a:lnTo>
                  <a:pt x="133" y="108"/>
                </a:lnTo>
                <a:lnTo>
                  <a:pt x="121" y="108"/>
                </a:lnTo>
                <a:lnTo>
                  <a:pt x="133" y="108"/>
                </a:lnTo>
                <a:lnTo>
                  <a:pt x="145" y="108"/>
                </a:lnTo>
                <a:lnTo>
                  <a:pt x="158" y="108"/>
                </a:lnTo>
                <a:lnTo>
                  <a:pt x="145" y="120"/>
                </a:lnTo>
                <a:lnTo>
                  <a:pt x="133" y="120"/>
                </a:lnTo>
                <a:lnTo>
                  <a:pt x="121" y="120"/>
                </a:lnTo>
                <a:lnTo>
                  <a:pt x="109" y="120"/>
                </a:lnTo>
                <a:lnTo>
                  <a:pt x="109" y="108"/>
                </a:lnTo>
                <a:lnTo>
                  <a:pt x="98" y="108"/>
                </a:lnTo>
                <a:lnTo>
                  <a:pt x="98" y="96"/>
                </a:lnTo>
                <a:lnTo>
                  <a:pt x="109" y="96"/>
                </a:lnTo>
                <a:lnTo>
                  <a:pt x="109" y="108"/>
                </a:lnTo>
                <a:lnTo>
                  <a:pt x="98" y="108"/>
                </a:lnTo>
                <a:lnTo>
                  <a:pt x="85" y="108"/>
                </a:lnTo>
                <a:lnTo>
                  <a:pt x="73" y="108"/>
                </a:lnTo>
                <a:lnTo>
                  <a:pt x="61" y="108"/>
                </a:lnTo>
                <a:lnTo>
                  <a:pt x="49" y="108"/>
                </a:lnTo>
                <a:lnTo>
                  <a:pt x="49" y="96"/>
                </a:lnTo>
                <a:lnTo>
                  <a:pt x="49" y="84"/>
                </a:lnTo>
                <a:lnTo>
                  <a:pt x="49" y="72"/>
                </a:lnTo>
                <a:lnTo>
                  <a:pt x="49" y="84"/>
                </a:lnTo>
                <a:lnTo>
                  <a:pt x="36" y="84"/>
                </a:lnTo>
                <a:lnTo>
                  <a:pt x="25" y="84"/>
                </a:lnTo>
                <a:lnTo>
                  <a:pt x="25" y="72"/>
                </a:lnTo>
                <a:lnTo>
                  <a:pt x="13" y="72"/>
                </a:lnTo>
                <a:lnTo>
                  <a:pt x="13" y="60"/>
                </a:lnTo>
                <a:lnTo>
                  <a:pt x="0" y="60"/>
                </a:lnTo>
                <a:lnTo>
                  <a:pt x="0" y="48"/>
                </a:lnTo>
                <a:lnTo>
                  <a:pt x="0" y="36"/>
                </a:lnTo>
                <a:lnTo>
                  <a:pt x="0" y="24"/>
                </a:lnTo>
                <a:lnTo>
                  <a:pt x="13" y="24"/>
                </a:lnTo>
                <a:lnTo>
                  <a:pt x="13" y="11"/>
                </a:lnTo>
                <a:lnTo>
                  <a:pt x="25" y="11"/>
                </a:lnTo>
                <a:lnTo>
                  <a:pt x="36" y="11"/>
                </a:lnTo>
                <a:lnTo>
                  <a:pt x="49" y="0"/>
                </a:lnTo>
                <a:lnTo>
                  <a:pt x="61" y="11"/>
                </a:lnTo>
                <a:lnTo>
                  <a:pt x="73" y="11"/>
                </a:lnTo>
                <a:lnTo>
                  <a:pt x="85" y="11"/>
                </a:lnTo>
                <a:lnTo>
                  <a:pt x="73" y="11"/>
                </a:lnTo>
                <a:lnTo>
                  <a:pt x="85" y="11"/>
                </a:lnTo>
                <a:lnTo>
                  <a:pt x="85" y="0"/>
                </a:lnTo>
                <a:lnTo>
                  <a:pt x="98" y="0"/>
                </a:lnTo>
                <a:lnTo>
                  <a:pt x="109" y="0"/>
                </a:lnTo>
                <a:lnTo>
                  <a:pt x="109" y="11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00" name="Freeform 311"/>
          <p:cNvSpPr>
            <a:spLocks/>
          </p:cNvSpPr>
          <p:nvPr/>
        </p:nvSpPr>
        <p:spPr bwMode="auto">
          <a:xfrm>
            <a:off x="5148263" y="6443663"/>
            <a:ext cx="519112" cy="344487"/>
          </a:xfrm>
          <a:custGeom>
            <a:avLst/>
            <a:gdLst>
              <a:gd name="T0" fmla="*/ 168 w 327"/>
              <a:gd name="T1" fmla="*/ 12 h 217"/>
              <a:gd name="T2" fmla="*/ 168 w 327"/>
              <a:gd name="T3" fmla="*/ 36 h 217"/>
              <a:gd name="T4" fmla="*/ 144 w 327"/>
              <a:gd name="T5" fmla="*/ 109 h 217"/>
              <a:gd name="T6" fmla="*/ 121 w 327"/>
              <a:gd name="T7" fmla="*/ 144 h 217"/>
              <a:gd name="T8" fmla="*/ 84 w 327"/>
              <a:gd name="T9" fmla="*/ 156 h 217"/>
              <a:gd name="T10" fmla="*/ 72 w 327"/>
              <a:gd name="T11" fmla="*/ 144 h 217"/>
              <a:gd name="T12" fmla="*/ 72 w 327"/>
              <a:gd name="T13" fmla="*/ 120 h 217"/>
              <a:gd name="T14" fmla="*/ 37 w 327"/>
              <a:gd name="T15" fmla="*/ 120 h 217"/>
              <a:gd name="T16" fmla="*/ 12 w 327"/>
              <a:gd name="T17" fmla="*/ 144 h 217"/>
              <a:gd name="T18" fmla="*/ 24 w 327"/>
              <a:gd name="T19" fmla="*/ 169 h 217"/>
              <a:gd name="T20" fmla="*/ 37 w 327"/>
              <a:gd name="T21" fmla="*/ 193 h 217"/>
              <a:gd name="T22" fmla="*/ 37 w 327"/>
              <a:gd name="T23" fmla="*/ 193 h 217"/>
              <a:gd name="T24" fmla="*/ 60 w 327"/>
              <a:gd name="T25" fmla="*/ 193 h 217"/>
              <a:gd name="T26" fmla="*/ 157 w 327"/>
              <a:gd name="T27" fmla="*/ 193 h 217"/>
              <a:gd name="T28" fmla="*/ 168 w 327"/>
              <a:gd name="T29" fmla="*/ 193 h 217"/>
              <a:gd name="T30" fmla="*/ 157 w 327"/>
              <a:gd name="T31" fmla="*/ 156 h 217"/>
              <a:gd name="T32" fmla="*/ 168 w 327"/>
              <a:gd name="T33" fmla="*/ 144 h 217"/>
              <a:gd name="T34" fmla="*/ 193 w 327"/>
              <a:gd name="T35" fmla="*/ 96 h 217"/>
              <a:gd name="T36" fmla="*/ 204 w 327"/>
              <a:gd name="T37" fmla="*/ 84 h 217"/>
              <a:gd name="T38" fmla="*/ 229 w 327"/>
              <a:gd name="T39" fmla="*/ 96 h 217"/>
              <a:gd name="T40" fmla="*/ 277 w 327"/>
              <a:gd name="T41" fmla="*/ 96 h 217"/>
              <a:gd name="T42" fmla="*/ 289 w 327"/>
              <a:gd name="T43" fmla="*/ 109 h 217"/>
              <a:gd name="T44" fmla="*/ 289 w 327"/>
              <a:gd name="T45" fmla="*/ 144 h 217"/>
              <a:gd name="T46" fmla="*/ 326 w 327"/>
              <a:gd name="T47" fmla="*/ 156 h 217"/>
              <a:gd name="T48" fmla="*/ 301 w 327"/>
              <a:gd name="T49" fmla="*/ 169 h 217"/>
              <a:gd name="T50" fmla="*/ 277 w 327"/>
              <a:gd name="T51" fmla="*/ 144 h 217"/>
              <a:gd name="T52" fmla="*/ 277 w 327"/>
              <a:gd name="T53" fmla="*/ 120 h 217"/>
              <a:gd name="T54" fmla="*/ 277 w 327"/>
              <a:gd name="T55" fmla="*/ 109 h 217"/>
              <a:gd name="T56" fmla="*/ 277 w 327"/>
              <a:gd name="T57" fmla="*/ 120 h 217"/>
              <a:gd name="T58" fmla="*/ 253 w 327"/>
              <a:gd name="T59" fmla="*/ 109 h 217"/>
              <a:gd name="T60" fmla="*/ 204 w 327"/>
              <a:gd name="T61" fmla="*/ 96 h 217"/>
              <a:gd name="T62" fmla="*/ 217 w 327"/>
              <a:gd name="T63" fmla="*/ 84 h 217"/>
              <a:gd name="T64" fmla="*/ 204 w 327"/>
              <a:gd name="T65" fmla="*/ 120 h 217"/>
              <a:gd name="T66" fmla="*/ 181 w 327"/>
              <a:gd name="T67" fmla="*/ 144 h 217"/>
              <a:gd name="T68" fmla="*/ 168 w 327"/>
              <a:gd name="T69" fmla="*/ 180 h 217"/>
              <a:gd name="T70" fmla="*/ 168 w 327"/>
              <a:gd name="T71" fmla="*/ 193 h 217"/>
              <a:gd name="T72" fmla="*/ 157 w 327"/>
              <a:gd name="T73" fmla="*/ 216 h 217"/>
              <a:gd name="T74" fmla="*/ 48 w 327"/>
              <a:gd name="T75" fmla="*/ 204 h 217"/>
              <a:gd name="T76" fmla="*/ 24 w 327"/>
              <a:gd name="T77" fmla="*/ 193 h 217"/>
              <a:gd name="T78" fmla="*/ 12 w 327"/>
              <a:gd name="T79" fmla="*/ 180 h 217"/>
              <a:gd name="T80" fmla="*/ 0 w 327"/>
              <a:gd name="T81" fmla="*/ 144 h 217"/>
              <a:gd name="T82" fmla="*/ 24 w 327"/>
              <a:gd name="T83" fmla="*/ 120 h 217"/>
              <a:gd name="T84" fmla="*/ 60 w 327"/>
              <a:gd name="T85" fmla="*/ 109 h 217"/>
              <a:gd name="T86" fmla="*/ 72 w 327"/>
              <a:gd name="T87" fmla="*/ 109 h 217"/>
              <a:gd name="T88" fmla="*/ 97 w 327"/>
              <a:gd name="T89" fmla="*/ 133 h 217"/>
              <a:gd name="T90" fmla="*/ 97 w 327"/>
              <a:gd name="T91" fmla="*/ 144 h 217"/>
              <a:gd name="T92" fmla="*/ 84 w 327"/>
              <a:gd name="T93" fmla="*/ 144 h 217"/>
              <a:gd name="T94" fmla="*/ 108 w 327"/>
              <a:gd name="T95" fmla="*/ 133 h 217"/>
              <a:gd name="T96" fmla="*/ 121 w 327"/>
              <a:gd name="T97" fmla="*/ 109 h 217"/>
              <a:gd name="T98" fmla="*/ 133 w 327"/>
              <a:gd name="T99" fmla="*/ 48 h 217"/>
              <a:gd name="T100" fmla="*/ 157 w 327"/>
              <a:gd name="T101" fmla="*/ 12 h 217"/>
              <a:gd name="T102" fmla="*/ 181 w 327"/>
              <a:gd name="T103" fmla="*/ 0 h 217"/>
              <a:gd name="T104" fmla="*/ 193 w 327"/>
              <a:gd name="T105" fmla="*/ 0 h 217"/>
              <a:gd name="T106" fmla="*/ 193 w 327"/>
              <a:gd name="T107" fmla="*/ 12 h 217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327"/>
              <a:gd name="T163" fmla="*/ 0 h 217"/>
              <a:gd name="T164" fmla="*/ 327 w 327"/>
              <a:gd name="T165" fmla="*/ 217 h 217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327" h="217">
                <a:moveTo>
                  <a:pt x="193" y="12"/>
                </a:moveTo>
                <a:lnTo>
                  <a:pt x="193" y="12"/>
                </a:lnTo>
                <a:lnTo>
                  <a:pt x="181" y="12"/>
                </a:lnTo>
                <a:lnTo>
                  <a:pt x="168" y="12"/>
                </a:lnTo>
                <a:lnTo>
                  <a:pt x="168" y="24"/>
                </a:lnTo>
                <a:lnTo>
                  <a:pt x="168" y="36"/>
                </a:lnTo>
                <a:lnTo>
                  <a:pt x="157" y="48"/>
                </a:lnTo>
                <a:lnTo>
                  <a:pt x="157" y="60"/>
                </a:lnTo>
                <a:lnTo>
                  <a:pt x="144" y="73"/>
                </a:lnTo>
                <a:lnTo>
                  <a:pt x="144" y="109"/>
                </a:lnTo>
                <a:lnTo>
                  <a:pt x="133" y="120"/>
                </a:lnTo>
                <a:lnTo>
                  <a:pt x="121" y="133"/>
                </a:lnTo>
                <a:lnTo>
                  <a:pt x="121" y="144"/>
                </a:lnTo>
                <a:lnTo>
                  <a:pt x="108" y="144"/>
                </a:lnTo>
                <a:lnTo>
                  <a:pt x="97" y="144"/>
                </a:lnTo>
                <a:lnTo>
                  <a:pt x="84" y="156"/>
                </a:lnTo>
                <a:lnTo>
                  <a:pt x="84" y="144"/>
                </a:lnTo>
                <a:lnTo>
                  <a:pt x="72" y="144"/>
                </a:lnTo>
                <a:lnTo>
                  <a:pt x="72" y="133"/>
                </a:lnTo>
                <a:lnTo>
                  <a:pt x="72" y="120"/>
                </a:lnTo>
                <a:lnTo>
                  <a:pt x="60" y="120"/>
                </a:lnTo>
                <a:lnTo>
                  <a:pt x="48" y="120"/>
                </a:lnTo>
                <a:lnTo>
                  <a:pt x="37" y="120"/>
                </a:lnTo>
                <a:lnTo>
                  <a:pt x="24" y="133"/>
                </a:lnTo>
                <a:lnTo>
                  <a:pt x="24" y="144"/>
                </a:lnTo>
                <a:lnTo>
                  <a:pt x="12" y="144"/>
                </a:lnTo>
                <a:lnTo>
                  <a:pt x="12" y="156"/>
                </a:lnTo>
                <a:lnTo>
                  <a:pt x="24" y="169"/>
                </a:lnTo>
                <a:lnTo>
                  <a:pt x="24" y="180"/>
                </a:lnTo>
                <a:lnTo>
                  <a:pt x="24" y="193"/>
                </a:lnTo>
                <a:lnTo>
                  <a:pt x="37" y="193"/>
                </a:lnTo>
                <a:lnTo>
                  <a:pt x="48" y="193"/>
                </a:lnTo>
                <a:lnTo>
                  <a:pt x="60" y="193"/>
                </a:lnTo>
                <a:lnTo>
                  <a:pt x="84" y="193"/>
                </a:lnTo>
                <a:lnTo>
                  <a:pt x="108" y="193"/>
                </a:lnTo>
                <a:lnTo>
                  <a:pt x="121" y="193"/>
                </a:lnTo>
                <a:lnTo>
                  <a:pt x="157" y="193"/>
                </a:lnTo>
                <a:lnTo>
                  <a:pt x="168" y="193"/>
                </a:lnTo>
                <a:lnTo>
                  <a:pt x="168" y="180"/>
                </a:lnTo>
                <a:lnTo>
                  <a:pt x="168" y="169"/>
                </a:lnTo>
                <a:lnTo>
                  <a:pt x="157" y="169"/>
                </a:lnTo>
                <a:lnTo>
                  <a:pt x="157" y="156"/>
                </a:lnTo>
                <a:lnTo>
                  <a:pt x="168" y="144"/>
                </a:lnTo>
                <a:lnTo>
                  <a:pt x="181" y="133"/>
                </a:lnTo>
                <a:lnTo>
                  <a:pt x="193" y="120"/>
                </a:lnTo>
                <a:lnTo>
                  <a:pt x="193" y="96"/>
                </a:lnTo>
                <a:lnTo>
                  <a:pt x="204" y="84"/>
                </a:lnTo>
                <a:lnTo>
                  <a:pt x="217" y="84"/>
                </a:lnTo>
                <a:lnTo>
                  <a:pt x="217" y="96"/>
                </a:lnTo>
                <a:lnTo>
                  <a:pt x="229" y="96"/>
                </a:lnTo>
                <a:lnTo>
                  <a:pt x="241" y="96"/>
                </a:lnTo>
                <a:lnTo>
                  <a:pt x="253" y="96"/>
                </a:lnTo>
                <a:lnTo>
                  <a:pt x="266" y="96"/>
                </a:lnTo>
                <a:lnTo>
                  <a:pt x="277" y="96"/>
                </a:lnTo>
                <a:lnTo>
                  <a:pt x="289" y="96"/>
                </a:lnTo>
                <a:lnTo>
                  <a:pt x="289" y="109"/>
                </a:lnTo>
                <a:lnTo>
                  <a:pt x="289" y="120"/>
                </a:lnTo>
                <a:lnTo>
                  <a:pt x="289" y="133"/>
                </a:lnTo>
                <a:lnTo>
                  <a:pt x="289" y="144"/>
                </a:lnTo>
                <a:lnTo>
                  <a:pt x="301" y="144"/>
                </a:lnTo>
                <a:lnTo>
                  <a:pt x="313" y="144"/>
                </a:lnTo>
                <a:lnTo>
                  <a:pt x="326" y="156"/>
                </a:lnTo>
                <a:lnTo>
                  <a:pt x="301" y="169"/>
                </a:lnTo>
                <a:lnTo>
                  <a:pt x="289" y="156"/>
                </a:lnTo>
                <a:lnTo>
                  <a:pt x="277" y="144"/>
                </a:lnTo>
                <a:lnTo>
                  <a:pt x="266" y="133"/>
                </a:lnTo>
                <a:lnTo>
                  <a:pt x="277" y="120"/>
                </a:lnTo>
                <a:lnTo>
                  <a:pt x="277" y="109"/>
                </a:lnTo>
                <a:lnTo>
                  <a:pt x="289" y="120"/>
                </a:lnTo>
                <a:lnTo>
                  <a:pt x="277" y="120"/>
                </a:lnTo>
                <a:lnTo>
                  <a:pt x="266" y="109"/>
                </a:lnTo>
                <a:lnTo>
                  <a:pt x="253" y="109"/>
                </a:lnTo>
                <a:lnTo>
                  <a:pt x="241" y="109"/>
                </a:lnTo>
                <a:lnTo>
                  <a:pt x="217" y="109"/>
                </a:lnTo>
                <a:lnTo>
                  <a:pt x="217" y="96"/>
                </a:lnTo>
                <a:lnTo>
                  <a:pt x="204" y="96"/>
                </a:lnTo>
                <a:lnTo>
                  <a:pt x="217" y="84"/>
                </a:lnTo>
                <a:lnTo>
                  <a:pt x="217" y="96"/>
                </a:lnTo>
                <a:lnTo>
                  <a:pt x="204" y="120"/>
                </a:lnTo>
                <a:lnTo>
                  <a:pt x="204" y="133"/>
                </a:lnTo>
                <a:lnTo>
                  <a:pt x="193" y="144"/>
                </a:lnTo>
                <a:lnTo>
                  <a:pt x="181" y="144"/>
                </a:lnTo>
                <a:lnTo>
                  <a:pt x="168" y="156"/>
                </a:lnTo>
                <a:lnTo>
                  <a:pt x="168" y="169"/>
                </a:lnTo>
                <a:lnTo>
                  <a:pt x="168" y="180"/>
                </a:lnTo>
                <a:lnTo>
                  <a:pt x="168" y="193"/>
                </a:lnTo>
                <a:lnTo>
                  <a:pt x="168" y="204"/>
                </a:lnTo>
                <a:lnTo>
                  <a:pt x="157" y="216"/>
                </a:lnTo>
                <a:lnTo>
                  <a:pt x="133" y="216"/>
                </a:lnTo>
                <a:lnTo>
                  <a:pt x="108" y="204"/>
                </a:lnTo>
                <a:lnTo>
                  <a:pt x="84" y="204"/>
                </a:lnTo>
                <a:lnTo>
                  <a:pt x="60" y="193"/>
                </a:lnTo>
                <a:lnTo>
                  <a:pt x="48" y="204"/>
                </a:lnTo>
                <a:lnTo>
                  <a:pt x="37" y="204"/>
                </a:lnTo>
                <a:lnTo>
                  <a:pt x="24" y="193"/>
                </a:lnTo>
                <a:lnTo>
                  <a:pt x="12" y="193"/>
                </a:lnTo>
                <a:lnTo>
                  <a:pt x="12" y="180"/>
                </a:lnTo>
                <a:lnTo>
                  <a:pt x="12" y="169"/>
                </a:lnTo>
                <a:lnTo>
                  <a:pt x="0" y="169"/>
                </a:lnTo>
                <a:lnTo>
                  <a:pt x="0" y="156"/>
                </a:lnTo>
                <a:lnTo>
                  <a:pt x="0" y="144"/>
                </a:lnTo>
                <a:lnTo>
                  <a:pt x="12" y="144"/>
                </a:lnTo>
                <a:lnTo>
                  <a:pt x="12" y="133"/>
                </a:lnTo>
                <a:lnTo>
                  <a:pt x="24" y="133"/>
                </a:lnTo>
                <a:lnTo>
                  <a:pt x="24" y="120"/>
                </a:lnTo>
                <a:lnTo>
                  <a:pt x="37" y="109"/>
                </a:lnTo>
                <a:lnTo>
                  <a:pt x="48" y="109"/>
                </a:lnTo>
                <a:lnTo>
                  <a:pt x="60" y="109"/>
                </a:lnTo>
                <a:lnTo>
                  <a:pt x="72" y="109"/>
                </a:lnTo>
                <a:lnTo>
                  <a:pt x="84" y="120"/>
                </a:lnTo>
                <a:lnTo>
                  <a:pt x="84" y="133"/>
                </a:lnTo>
                <a:lnTo>
                  <a:pt x="97" y="133"/>
                </a:lnTo>
                <a:lnTo>
                  <a:pt x="97" y="144"/>
                </a:lnTo>
                <a:lnTo>
                  <a:pt x="84" y="144"/>
                </a:lnTo>
                <a:lnTo>
                  <a:pt x="97" y="144"/>
                </a:lnTo>
                <a:lnTo>
                  <a:pt x="97" y="133"/>
                </a:lnTo>
                <a:lnTo>
                  <a:pt x="108" y="133"/>
                </a:lnTo>
                <a:lnTo>
                  <a:pt x="121" y="133"/>
                </a:lnTo>
                <a:lnTo>
                  <a:pt x="121" y="120"/>
                </a:lnTo>
                <a:lnTo>
                  <a:pt x="121" y="109"/>
                </a:lnTo>
                <a:lnTo>
                  <a:pt x="121" y="96"/>
                </a:lnTo>
                <a:lnTo>
                  <a:pt x="133" y="73"/>
                </a:lnTo>
                <a:lnTo>
                  <a:pt x="133" y="60"/>
                </a:lnTo>
                <a:lnTo>
                  <a:pt x="133" y="48"/>
                </a:lnTo>
                <a:lnTo>
                  <a:pt x="144" y="36"/>
                </a:lnTo>
                <a:lnTo>
                  <a:pt x="144" y="24"/>
                </a:lnTo>
                <a:lnTo>
                  <a:pt x="157" y="24"/>
                </a:lnTo>
                <a:lnTo>
                  <a:pt x="157" y="12"/>
                </a:lnTo>
                <a:lnTo>
                  <a:pt x="168" y="12"/>
                </a:lnTo>
                <a:lnTo>
                  <a:pt x="168" y="0"/>
                </a:lnTo>
                <a:lnTo>
                  <a:pt x="181" y="0"/>
                </a:lnTo>
                <a:lnTo>
                  <a:pt x="193" y="0"/>
                </a:lnTo>
                <a:lnTo>
                  <a:pt x="193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01" name="Freeform 312"/>
          <p:cNvSpPr>
            <a:spLocks/>
          </p:cNvSpPr>
          <p:nvPr/>
        </p:nvSpPr>
        <p:spPr bwMode="auto">
          <a:xfrm>
            <a:off x="5454650" y="6386513"/>
            <a:ext cx="77788" cy="58737"/>
          </a:xfrm>
          <a:custGeom>
            <a:avLst/>
            <a:gdLst>
              <a:gd name="T0" fmla="*/ 24 w 49"/>
              <a:gd name="T1" fmla="*/ 0 h 37"/>
              <a:gd name="T2" fmla="*/ 24 w 49"/>
              <a:gd name="T3" fmla="*/ 0 h 37"/>
              <a:gd name="T4" fmla="*/ 24 w 49"/>
              <a:gd name="T5" fmla="*/ 12 h 37"/>
              <a:gd name="T6" fmla="*/ 24 w 49"/>
              <a:gd name="T7" fmla="*/ 12 h 37"/>
              <a:gd name="T8" fmla="*/ 24 w 49"/>
              <a:gd name="T9" fmla="*/ 24 h 37"/>
              <a:gd name="T10" fmla="*/ 24 w 49"/>
              <a:gd name="T11" fmla="*/ 24 h 37"/>
              <a:gd name="T12" fmla="*/ 24 w 49"/>
              <a:gd name="T13" fmla="*/ 24 h 37"/>
              <a:gd name="T14" fmla="*/ 24 w 49"/>
              <a:gd name="T15" fmla="*/ 24 h 37"/>
              <a:gd name="T16" fmla="*/ 24 w 49"/>
              <a:gd name="T17" fmla="*/ 24 h 37"/>
              <a:gd name="T18" fmla="*/ 24 w 49"/>
              <a:gd name="T19" fmla="*/ 12 h 37"/>
              <a:gd name="T20" fmla="*/ 24 w 49"/>
              <a:gd name="T21" fmla="*/ 12 h 37"/>
              <a:gd name="T22" fmla="*/ 24 w 49"/>
              <a:gd name="T23" fmla="*/ 0 h 37"/>
              <a:gd name="T24" fmla="*/ 24 w 49"/>
              <a:gd name="T25" fmla="*/ 0 h 37"/>
              <a:gd name="T26" fmla="*/ 24 w 49"/>
              <a:gd name="T27" fmla="*/ 0 h 37"/>
              <a:gd name="T28" fmla="*/ 24 w 49"/>
              <a:gd name="T29" fmla="*/ 0 h 37"/>
              <a:gd name="T30" fmla="*/ 24 w 49"/>
              <a:gd name="T31" fmla="*/ 0 h 37"/>
              <a:gd name="T32" fmla="*/ 24 w 49"/>
              <a:gd name="T33" fmla="*/ 0 h 37"/>
              <a:gd name="T34" fmla="*/ 36 w 49"/>
              <a:gd name="T35" fmla="*/ 12 h 37"/>
              <a:gd name="T36" fmla="*/ 48 w 49"/>
              <a:gd name="T37" fmla="*/ 12 h 37"/>
              <a:gd name="T38" fmla="*/ 48 w 49"/>
              <a:gd name="T39" fmla="*/ 24 h 37"/>
              <a:gd name="T40" fmla="*/ 36 w 49"/>
              <a:gd name="T41" fmla="*/ 36 h 37"/>
              <a:gd name="T42" fmla="*/ 24 w 49"/>
              <a:gd name="T43" fmla="*/ 36 h 37"/>
              <a:gd name="T44" fmla="*/ 24 w 49"/>
              <a:gd name="T45" fmla="*/ 36 h 37"/>
              <a:gd name="T46" fmla="*/ 24 w 49"/>
              <a:gd name="T47" fmla="*/ 36 h 37"/>
              <a:gd name="T48" fmla="*/ 11 w 49"/>
              <a:gd name="T49" fmla="*/ 36 h 37"/>
              <a:gd name="T50" fmla="*/ 0 w 49"/>
              <a:gd name="T51" fmla="*/ 24 h 37"/>
              <a:gd name="T52" fmla="*/ 0 w 49"/>
              <a:gd name="T53" fmla="*/ 24 h 37"/>
              <a:gd name="T54" fmla="*/ 0 w 49"/>
              <a:gd name="T55" fmla="*/ 12 h 37"/>
              <a:gd name="T56" fmla="*/ 0 w 49"/>
              <a:gd name="T57" fmla="*/ 12 h 37"/>
              <a:gd name="T58" fmla="*/ 0 w 49"/>
              <a:gd name="T59" fmla="*/ 0 h 37"/>
              <a:gd name="T60" fmla="*/ 11 w 49"/>
              <a:gd name="T61" fmla="*/ 0 h 37"/>
              <a:gd name="T62" fmla="*/ 24 w 49"/>
              <a:gd name="T63" fmla="*/ 0 h 37"/>
              <a:gd name="T64" fmla="*/ 24 w 49"/>
              <a:gd name="T65" fmla="*/ 0 h 37"/>
              <a:gd name="T66" fmla="*/ 24 w 49"/>
              <a:gd name="T67" fmla="*/ 0 h 37"/>
              <a:gd name="T68" fmla="*/ 24 w 49"/>
              <a:gd name="T69" fmla="*/ 0 h 37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49"/>
              <a:gd name="T106" fmla="*/ 0 h 37"/>
              <a:gd name="T107" fmla="*/ 49 w 49"/>
              <a:gd name="T108" fmla="*/ 37 h 37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49" h="37">
                <a:moveTo>
                  <a:pt x="24" y="0"/>
                </a:moveTo>
                <a:lnTo>
                  <a:pt x="24" y="0"/>
                </a:lnTo>
                <a:lnTo>
                  <a:pt x="24" y="12"/>
                </a:lnTo>
                <a:lnTo>
                  <a:pt x="24" y="24"/>
                </a:lnTo>
                <a:lnTo>
                  <a:pt x="24" y="12"/>
                </a:lnTo>
                <a:lnTo>
                  <a:pt x="24" y="0"/>
                </a:lnTo>
                <a:lnTo>
                  <a:pt x="36" y="0"/>
                </a:lnTo>
                <a:lnTo>
                  <a:pt x="36" y="12"/>
                </a:lnTo>
                <a:lnTo>
                  <a:pt x="48" y="12"/>
                </a:lnTo>
                <a:lnTo>
                  <a:pt x="48" y="24"/>
                </a:lnTo>
                <a:lnTo>
                  <a:pt x="36" y="36"/>
                </a:lnTo>
                <a:lnTo>
                  <a:pt x="24" y="36"/>
                </a:lnTo>
                <a:lnTo>
                  <a:pt x="11" y="36"/>
                </a:lnTo>
                <a:lnTo>
                  <a:pt x="0" y="24"/>
                </a:lnTo>
                <a:lnTo>
                  <a:pt x="0" y="12"/>
                </a:lnTo>
                <a:lnTo>
                  <a:pt x="0" y="0"/>
                </a:lnTo>
                <a:lnTo>
                  <a:pt x="11" y="0"/>
                </a:lnTo>
                <a:lnTo>
                  <a:pt x="24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02" name="Freeform 313"/>
          <p:cNvSpPr>
            <a:spLocks/>
          </p:cNvSpPr>
          <p:nvPr/>
        </p:nvSpPr>
        <p:spPr bwMode="auto">
          <a:xfrm>
            <a:off x="5549900" y="6424613"/>
            <a:ext cx="39688" cy="39687"/>
          </a:xfrm>
          <a:custGeom>
            <a:avLst/>
            <a:gdLst>
              <a:gd name="T0" fmla="*/ 13 w 25"/>
              <a:gd name="T1" fmla="*/ 0 h 25"/>
              <a:gd name="T2" fmla="*/ 13 w 25"/>
              <a:gd name="T3" fmla="*/ 0 h 25"/>
              <a:gd name="T4" fmla="*/ 13 w 25"/>
              <a:gd name="T5" fmla="*/ 12 h 25"/>
              <a:gd name="T6" fmla="*/ 13 w 25"/>
              <a:gd name="T7" fmla="*/ 12 h 25"/>
              <a:gd name="T8" fmla="*/ 13 w 25"/>
              <a:gd name="T9" fmla="*/ 12 h 25"/>
              <a:gd name="T10" fmla="*/ 13 w 25"/>
              <a:gd name="T11" fmla="*/ 12 h 25"/>
              <a:gd name="T12" fmla="*/ 13 w 25"/>
              <a:gd name="T13" fmla="*/ 12 h 25"/>
              <a:gd name="T14" fmla="*/ 13 w 25"/>
              <a:gd name="T15" fmla="*/ 12 h 25"/>
              <a:gd name="T16" fmla="*/ 13 w 25"/>
              <a:gd name="T17" fmla="*/ 12 h 25"/>
              <a:gd name="T18" fmla="*/ 13 w 25"/>
              <a:gd name="T19" fmla="*/ 12 h 25"/>
              <a:gd name="T20" fmla="*/ 13 w 25"/>
              <a:gd name="T21" fmla="*/ 12 h 25"/>
              <a:gd name="T22" fmla="*/ 13 w 25"/>
              <a:gd name="T23" fmla="*/ 12 h 25"/>
              <a:gd name="T24" fmla="*/ 13 w 25"/>
              <a:gd name="T25" fmla="*/ 12 h 25"/>
              <a:gd name="T26" fmla="*/ 13 w 25"/>
              <a:gd name="T27" fmla="*/ 12 h 25"/>
              <a:gd name="T28" fmla="*/ 13 w 25"/>
              <a:gd name="T29" fmla="*/ 12 h 25"/>
              <a:gd name="T30" fmla="*/ 13 w 25"/>
              <a:gd name="T31" fmla="*/ 12 h 25"/>
              <a:gd name="T32" fmla="*/ 13 w 25"/>
              <a:gd name="T33" fmla="*/ 12 h 25"/>
              <a:gd name="T34" fmla="*/ 13 w 25"/>
              <a:gd name="T35" fmla="*/ 12 h 25"/>
              <a:gd name="T36" fmla="*/ 13 w 25"/>
              <a:gd name="T37" fmla="*/ 12 h 25"/>
              <a:gd name="T38" fmla="*/ 13 w 25"/>
              <a:gd name="T39" fmla="*/ 12 h 25"/>
              <a:gd name="T40" fmla="*/ 13 w 25"/>
              <a:gd name="T41" fmla="*/ 12 h 25"/>
              <a:gd name="T42" fmla="*/ 13 w 25"/>
              <a:gd name="T43" fmla="*/ 12 h 25"/>
              <a:gd name="T44" fmla="*/ 13 w 25"/>
              <a:gd name="T45" fmla="*/ 0 h 25"/>
              <a:gd name="T46" fmla="*/ 13 w 25"/>
              <a:gd name="T47" fmla="*/ 0 h 25"/>
              <a:gd name="T48" fmla="*/ 13 w 25"/>
              <a:gd name="T49" fmla="*/ 0 h 25"/>
              <a:gd name="T50" fmla="*/ 13 w 25"/>
              <a:gd name="T51" fmla="*/ 0 h 25"/>
              <a:gd name="T52" fmla="*/ 13 w 25"/>
              <a:gd name="T53" fmla="*/ 0 h 25"/>
              <a:gd name="T54" fmla="*/ 13 w 25"/>
              <a:gd name="T55" fmla="*/ 0 h 25"/>
              <a:gd name="T56" fmla="*/ 24 w 25"/>
              <a:gd name="T57" fmla="*/ 0 h 25"/>
              <a:gd name="T58" fmla="*/ 24 w 25"/>
              <a:gd name="T59" fmla="*/ 0 h 25"/>
              <a:gd name="T60" fmla="*/ 24 w 25"/>
              <a:gd name="T61" fmla="*/ 0 h 25"/>
              <a:gd name="T62" fmla="*/ 24 w 25"/>
              <a:gd name="T63" fmla="*/ 12 h 25"/>
              <a:gd name="T64" fmla="*/ 24 w 25"/>
              <a:gd name="T65" fmla="*/ 12 h 25"/>
              <a:gd name="T66" fmla="*/ 24 w 25"/>
              <a:gd name="T67" fmla="*/ 12 h 25"/>
              <a:gd name="T68" fmla="*/ 24 w 25"/>
              <a:gd name="T69" fmla="*/ 12 h 25"/>
              <a:gd name="T70" fmla="*/ 24 w 25"/>
              <a:gd name="T71" fmla="*/ 12 h 25"/>
              <a:gd name="T72" fmla="*/ 24 w 25"/>
              <a:gd name="T73" fmla="*/ 12 h 25"/>
              <a:gd name="T74" fmla="*/ 24 w 25"/>
              <a:gd name="T75" fmla="*/ 24 h 25"/>
              <a:gd name="T76" fmla="*/ 13 w 25"/>
              <a:gd name="T77" fmla="*/ 24 h 25"/>
              <a:gd name="T78" fmla="*/ 13 w 25"/>
              <a:gd name="T79" fmla="*/ 24 h 25"/>
              <a:gd name="T80" fmla="*/ 13 w 25"/>
              <a:gd name="T81" fmla="*/ 24 h 25"/>
              <a:gd name="T82" fmla="*/ 13 w 25"/>
              <a:gd name="T83" fmla="*/ 24 h 25"/>
              <a:gd name="T84" fmla="*/ 0 w 25"/>
              <a:gd name="T85" fmla="*/ 24 h 25"/>
              <a:gd name="T86" fmla="*/ 0 w 25"/>
              <a:gd name="T87" fmla="*/ 12 h 25"/>
              <a:gd name="T88" fmla="*/ 0 w 25"/>
              <a:gd name="T89" fmla="*/ 12 h 25"/>
              <a:gd name="T90" fmla="*/ 0 w 25"/>
              <a:gd name="T91" fmla="*/ 12 h 25"/>
              <a:gd name="T92" fmla="*/ 0 w 25"/>
              <a:gd name="T93" fmla="*/ 12 h 25"/>
              <a:gd name="T94" fmla="*/ 0 w 25"/>
              <a:gd name="T95" fmla="*/ 12 h 25"/>
              <a:gd name="T96" fmla="*/ 0 w 25"/>
              <a:gd name="T97" fmla="*/ 12 h 25"/>
              <a:gd name="T98" fmla="*/ 13 w 25"/>
              <a:gd name="T99" fmla="*/ 12 h 25"/>
              <a:gd name="T100" fmla="*/ 13 w 25"/>
              <a:gd name="T101" fmla="*/ 0 h 25"/>
              <a:gd name="T102" fmla="*/ 13 w 25"/>
              <a:gd name="T103" fmla="*/ 0 h 25"/>
              <a:gd name="T104" fmla="*/ 13 w 25"/>
              <a:gd name="T105" fmla="*/ 0 h 25"/>
              <a:gd name="T106" fmla="*/ 13 w 25"/>
              <a:gd name="T107" fmla="*/ 0 h 25"/>
              <a:gd name="T108" fmla="*/ 13 w 25"/>
              <a:gd name="T109" fmla="*/ 0 h 25"/>
              <a:gd name="T110" fmla="*/ 13 w 25"/>
              <a:gd name="T111" fmla="*/ 0 h 2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5"/>
              <a:gd name="T169" fmla="*/ 0 h 25"/>
              <a:gd name="T170" fmla="*/ 25 w 25"/>
              <a:gd name="T171" fmla="*/ 25 h 25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5" h="25">
                <a:moveTo>
                  <a:pt x="13" y="0"/>
                </a:moveTo>
                <a:lnTo>
                  <a:pt x="13" y="0"/>
                </a:lnTo>
                <a:lnTo>
                  <a:pt x="13" y="12"/>
                </a:lnTo>
                <a:lnTo>
                  <a:pt x="13" y="0"/>
                </a:lnTo>
                <a:lnTo>
                  <a:pt x="24" y="0"/>
                </a:lnTo>
                <a:lnTo>
                  <a:pt x="24" y="12"/>
                </a:lnTo>
                <a:lnTo>
                  <a:pt x="24" y="24"/>
                </a:lnTo>
                <a:lnTo>
                  <a:pt x="13" y="24"/>
                </a:lnTo>
                <a:lnTo>
                  <a:pt x="0" y="24"/>
                </a:lnTo>
                <a:lnTo>
                  <a:pt x="0" y="12"/>
                </a:lnTo>
                <a:lnTo>
                  <a:pt x="13" y="12"/>
                </a:lnTo>
                <a:lnTo>
                  <a:pt x="13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03" name="Freeform 314"/>
          <p:cNvSpPr>
            <a:spLocks/>
          </p:cNvSpPr>
          <p:nvPr/>
        </p:nvSpPr>
        <p:spPr bwMode="auto">
          <a:xfrm>
            <a:off x="5607050" y="6443663"/>
            <a:ext cx="60325" cy="39687"/>
          </a:xfrm>
          <a:custGeom>
            <a:avLst/>
            <a:gdLst>
              <a:gd name="T0" fmla="*/ 24 w 38"/>
              <a:gd name="T1" fmla="*/ 0 h 25"/>
              <a:gd name="T2" fmla="*/ 24 w 38"/>
              <a:gd name="T3" fmla="*/ 0 h 25"/>
              <a:gd name="T4" fmla="*/ 24 w 38"/>
              <a:gd name="T5" fmla="*/ 0 h 25"/>
              <a:gd name="T6" fmla="*/ 12 w 38"/>
              <a:gd name="T7" fmla="*/ 0 h 25"/>
              <a:gd name="T8" fmla="*/ 12 w 38"/>
              <a:gd name="T9" fmla="*/ 0 h 25"/>
              <a:gd name="T10" fmla="*/ 12 w 38"/>
              <a:gd name="T11" fmla="*/ 12 h 25"/>
              <a:gd name="T12" fmla="*/ 12 w 38"/>
              <a:gd name="T13" fmla="*/ 12 h 25"/>
              <a:gd name="T14" fmla="*/ 12 w 38"/>
              <a:gd name="T15" fmla="*/ 12 h 25"/>
              <a:gd name="T16" fmla="*/ 12 w 38"/>
              <a:gd name="T17" fmla="*/ 12 h 25"/>
              <a:gd name="T18" fmla="*/ 24 w 38"/>
              <a:gd name="T19" fmla="*/ 12 h 25"/>
              <a:gd name="T20" fmla="*/ 24 w 38"/>
              <a:gd name="T21" fmla="*/ 12 h 25"/>
              <a:gd name="T22" fmla="*/ 37 w 38"/>
              <a:gd name="T23" fmla="*/ 12 h 25"/>
              <a:gd name="T24" fmla="*/ 37 w 38"/>
              <a:gd name="T25" fmla="*/ 12 h 25"/>
              <a:gd name="T26" fmla="*/ 37 w 38"/>
              <a:gd name="T27" fmla="*/ 12 h 25"/>
              <a:gd name="T28" fmla="*/ 37 w 38"/>
              <a:gd name="T29" fmla="*/ 12 h 25"/>
              <a:gd name="T30" fmla="*/ 37 w 38"/>
              <a:gd name="T31" fmla="*/ 24 h 25"/>
              <a:gd name="T32" fmla="*/ 37 w 38"/>
              <a:gd name="T33" fmla="*/ 24 h 25"/>
              <a:gd name="T34" fmla="*/ 37 w 38"/>
              <a:gd name="T35" fmla="*/ 24 h 25"/>
              <a:gd name="T36" fmla="*/ 37 w 38"/>
              <a:gd name="T37" fmla="*/ 12 h 25"/>
              <a:gd name="T38" fmla="*/ 24 w 38"/>
              <a:gd name="T39" fmla="*/ 0 h 25"/>
              <a:gd name="T40" fmla="*/ 24 w 38"/>
              <a:gd name="T41" fmla="*/ 0 h 25"/>
              <a:gd name="T42" fmla="*/ 24 w 38"/>
              <a:gd name="T43" fmla="*/ 0 h 25"/>
              <a:gd name="T44" fmla="*/ 24 w 38"/>
              <a:gd name="T45" fmla="*/ 0 h 25"/>
              <a:gd name="T46" fmla="*/ 24 w 38"/>
              <a:gd name="T47" fmla="*/ 0 h 25"/>
              <a:gd name="T48" fmla="*/ 24 w 38"/>
              <a:gd name="T49" fmla="*/ 0 h 25"/>
              <a:gd name="T50" fmla="*/ 24 w 38"/>
              <a:gd name="T51" fmla="*/ 0 h 25"/>
              <a:gd name="T52" fmla="*/ 37 w 38"/>
              <a:gd name="T53" fmla="*/ 0 h 25"/>
              <a:gd name="T54" fmla="*/ 37 w 38"/>
              <a:gd name="T55" fmla="*/ 0 h 25"/>
              <a:gd name="T56" fmla="*/ 37 w 38"/>
              <a:gd name="T57" fmla="*/ 0 h 25"/>
              <a:gd name="T58" fmla="*/ 37 w 38"/>
              <a:gd name="T59" fmla="*/ 24 h 25"/>
              <a:gd name="T60" fmla="*/ 37 w 38"/>
              <a:gd name="T61" fmla="*/ 24 h 25"/>
              <a:gd name="T62" fmla="*/ 37 w 38"/>
              <a:gd name="T63" fmla="*/ 24 h 25"/>
              <a:gd name="T64" fmla="*/ 37 w 38"/>
              <a:gd name="T65" fmla="*/ 24 h 25"/>
              <a:gd name="T66" fmla="*/ 37 w 38"/>
              <a:gd name="T67" fmla="*/ 24 h 25"/>
              <a:gd name="T68" fmla="*/ 24 w 38"/>
              <a:gd name="T69" fmla="*/ 24 h 25"/>
              <a:gd name="T70" fmla="*/ 12 w 38"/>
              <a:gd name="T71" fmla="*/ 24 h 25"/>
              <a:gd name="T72" fmla="*/ 12 w 38"/>
              <a:gd name="T73" fmla="*/ 24 h 25"/>
              <a:gd name="T74" fmla="*/ 0 w 38"/>
              <a:gd name="T75" fmla="*/ 12 h 25"/>
              <a:gd name="T76" fmla="*/ 0 w 38"/>
              <a:gd name="T77" fmla="*/ 12 h 25"/>
              <a:gd name="T78" fmla="*/ 0 w 38"/>
              <a:gd name="T79" fmla="*/ 12 h 25"/>
              <a:gd name="T80" fmla="*/ 0 w 38"/>
              <a:gd name="T81" fmla="*/ 0 h 25"/>
              <a:gd name="T82" fmla="*/ 0 w 38"/>
              <a:gd name="T83" fmla="*/ 0 h 25"/>
              <a:gd name="T84" fmla="*/ 0 w 38"/>
              <a:gd name="T85" fmla="*/ 0 h 25"/>
              <a:gd name="T86" fmla="*/ 12 w 38"/>
              <a:gd name="T87" fmla="*/ 0 h 25"/>
              <a:gd name="T88" fmla="*/ 24 w 38"/>
              <a:gd name="T89" fmla="*/ 0 h 25"/>
              <a:gd name="T90" fmla="*/ 24 w 38"/>
              <a:gd name="T91" fmla="*/ 0 h 25"/>
              <a:gd name="T92" fmla="*/ 37 w 38"/>
              <a:gd name="T93" fmla="*/ 0 h 25"/>
              <a:gd name="T94" fmla="*/ 37 w 38"/>
              <a:gd name="T95" fmla="*/ 0 h 25"/>
              <a:gd name="T96" fmla="*/ 37 w 38"/>
              <a:gd name="T97" fmla="*/ 0 h 25"/>
              <a:gd name="T98" fmla="*/ 37 w 38"/>
              <a:gd name="T99" fmla="*/ 0 h 25"/>
              <a:gd name="T100" fmla="*/ 24 w 38"/>
              <a:gd name="T101" fmla="*/ 0 h 2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8"/>
              <a:gd name="T154" fmla="*/ 0 h 25"/>
              <a:gd name="T155" fmla="*/ 38 w 38"/>
              <a:gd name="T156" fmla="*/ 25 h 2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8" h="25">
                <a:moveTo>
                  <a:pt x="24" y="0"/>
                </a:moveTo>
                <a:lnTo>
                  <a:pt x="24" y="0"/>
                </a:lnTo>
                <a:lnTo>
                  <a:pt x="12" y="0"/>
                </a:lnTo>
                <a:lnTo>
                  <a:pt x="12" y="12"/>
                </a:lnTo>
                <a:lnTo>
                  <a:pt x="24" y="12"/>
                </a:lnTo>
                <a:lnTo>
                  <a:pt x="37" y="12"/>
                </a:lnTo>
                <a:lnTo>
                  <a:pt x="37" y="24"/>
                </a:lnTo>
                <a:lnTo>
                  <a:pt x="37" y="12"/>
                </a:lnTo>
                <a:lnTo>
                  <a:pt x="24" y="0"/>
                </a:lnTo>
                <a:lnTo>
                  <a:pt x="37" y="0"/>
                </a:lnTo>
                <a:lnTo>
                  <a:pt x="37" y="24"/>
                </a:lnTo>
                <a:lnTo>
                  <a:pt x="24" y="24"/>
                </a:lnTo>
                <a:lnTo>
                  <a:pt x="12" y="24"/>
                </a:lnTo>
                <a:lnTo>
                  <a:pt x="0" y="12"/>
                </a:lnTo>
                <a:lnTo>
                  <a:pt x="0" y="0"/>
                </a:lnTo>
                <a:lnTo>
                  <a:pt x="12" y="0"/>
                </a:lnTo>
                <a:lnTo>
                  <a:pt x="24" y="0"/>
                </a:lnTo>
                <a:lnTo>
                  <a:pt x="37" y="0"/>
                </a:lnTo>
                <a:lnTo>
                  <a:pt x="24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04" name="Freeform 315"/>
          <p:cNvSpPr>
            <a:spLocks/>
          </p:cNvSpPr>
          <p:nvPr/>
        </p:nvSpPr>
        <p:spPr bwMode="auto">
          <a:xfrm>
            <a:off x="5340350" y="6519863"/>
            <a:ext cx="133350" cy="211137"/>
          </a:xfrm>
          <a:custGeom>
            <a:avLst/>
            <a:gdLst>
              <a:gd name="T0" fmla="*/ 83 w 84"/>
              <a:gd name="T1" fmla="*/ 0 h 133"/>
              <a:gd name="T2" fmla="*/ 83 w 84"/>
              <a:gd name="T3" fmla="*/ 0 h 133"/>
              <a:gd name="T4" fmla="*/ 72 w 84"/>
              <a:gd name="T5" fmla="*/ 0 h 133"/>
              <a:gd name="T6" fmla="*/ 72 w 84"/>
              <a:gd name="T7" fmla="*/ 0 h 133"/>
              <a:gd name="T8" fmla="*/ 72 w 84"/>
              <a:gd name="T9" fmla="*/ 12 h 133"/>
              <a:gd name="T10" fmla="*/ 60 w 84"/>
              <a:gd name="T11" fmla="*/ 12 h 133"/>
              <a:gd name="T12" fmla="*/ 60 w 84"/>
              <a:gd name="T13" fmla="*/ 12 h 133"/>
              <a:gd name="T14" fmla="*/ 60 w 84"/>
              <a:gd name="T15" fmla="*/ 25 h 133"/>
              <a:gd name="T16" fmla="*/ 60 w 84"/>
              <a:gd name="T17" fmla="*/ 36 h 133"/>
              <a:gd name="T18" fmla="*/ 47 w 84"/>
              <a:gd name="T19" fmla="*/ 48 h 133"/>
              <a:gd name="T20" fmla="*/ 47 w 84"/>
              <a:gd name="T21" fmla="*/ 61 h 133"/>
              <a:gd name="T22" fmla="*/ 47 w 84"/>
              <a:gd name="T23" fmla="*/ 72 h 133"/>
              <a:gd name="T24" fmla="*/ 47 w 84"/>
              <a:gd name="T25" fmla="*/ 72 h 133"/>
              <a:gd name="T26" fmla="*/ 47 w 84"/>
              <a:gd name="T27" fmla="*/ 85 h 133"/>
              <a:gd name="T28" fmla="*/ 36 w 84"/>
              <a:gd name="T29" fmla="*/ 96 h 133"/>
              <a:gd name="T30" fmla="*/ 23 w 84"/>
              <a:gd name="T31" fmla="*/ 96 h 133"/>
              <a:gd name="T32" fmla="*/ 23 w 84"/>
              <a:gd name="T33" fmla="*/ 108 h 133"/>
              <a:gd name="T34" fmla="*/ 23 w 84"/>
              <a:gd name="T35" fmla="*/ 121 h 133"/>
              <a:gd name="T36" fmla="*/ 23 w 84"/>
              <a:gd name="T37" fmla="*/ 121 h 133"/>
              <a:gd name="T38" fmla="*/ 12 w 84"/>
              <a:gd name="T39" fmla="*/ 132 h 133"/>
              <a:gd name="T40" fmla="*/ 12 w 84"/>
              <a:gd name="T41" fmla="*/ 132 h 133"/>
              <a:gd name="T42" fmla="*/ 12 w 84"/>
              <a:gd name="T43" fmla="*/ 132 h 133"/>
              <a:gd name="T44" fmla="*/ 12 w 84"/>
              <a:gd name="T45" fmla="*/ 132 h 133"/>
              <a:gd name="T46" fmla="*/ 12 w 84"/>
              <a:gd name="T47" fmla="*/ 132 h 133"/>
              <a:gd name="T48" fmla="*/ 0 w 84"/>
              <a:gd name="T49" fmla="*/ 132 h 133"/>
              <a:gd name="T50" fmla="*/ 0 w 84"/>
              <a:gd name="T51" fmla="*/ 121 h 133"/>
              <a:gd name="T52" fmla="*/ 0 w 84"/>
              <a:gd name="T53" fmla="*/ 121 h 133"/>
              <a:gd name="T54" fmla="*/ 0 w 84"/>
              <a:gd name="T55" fmla="*/ 121 h 133"/>
              <a:gd name="T56" fmla="*/ 0 w 84"/>
              <a:gd name="T57" fmla="*/ 108 h 133"/>
              <a:gd name="T58" fmla="*/ 0 w 84"/>
              <a:gd name="T59" fmla="*/ 108 h 133"/>
              <a:gd name="T60" fmla="*/ 0 w 84"/>
              <a:gd name="T61" fmla="*/ 108 h 133"/>
              <a:gd name="T62" fmla="*/ 12 w 84"/>
              <a:gd name="T63" fmla="*/ 96 h 133"/>
              <a:gd name="T64" fmla="*/ 23 w 84"/>
              <a:gd name="T65" fmla="*/ 85 h 133"/>
              <a:gd name="T66" fmla="*/ 36 w 84"/>
              <a:gd name="T67" fmla="*/ 72 h 133"/>
              <a:gd name="T68" fmla="*/ 36 w 84"/>
              <a:gd name="T69" fmla="*/ 61 h 133"/>
              <a:gd name="T70" fmla="*/ 47 w 84"/>
              <a:gd name="T71" fmla="*/ 48 h 133"/>
              <a:gd name="T72" fmla="*/ 47 w 84"/>
              <a:gd name="T73" fmla="*/ 48 h 133"/>
              <a:gd name="T74" fmla="*/ 47 w 84"/>
              <a:gd name="T75" fmla="*/ 25 h 133"/>
              <a:gd name="T76" fmla="*/ 47 w 84"/>
              <a:gd name="T77" fmla="*/ 12 h 133"/>
              <a:gd name="T78" fmla="*/ 60 w 84"/>
              <a:gd name="T79" fmla="*/ 12 h 133"/>
              <a:gd name="T80" fmla="*/ 60 w 84"/>
              <a:gd name="T81" fmla="*/ 0 h 133"/>
              <a:gd name="T82" fmla="*/ 72 w 84"/>
              <a:gd name="T83" fmla="*/ 0 h 133"/>
              <a:gd name="T84" fmla="*/ 72 w 84"/>
              <a:gd name="T85" fmla="*/ 0 h 133"/>
              <a:gd name="T86" fmla="*/ 83 w 84"/>
              <a:gd name="T87" fmla="*/ 0 h 133"/>
              <a:gd name="T88" fmla="*/ 83 w 84"/>
              <a:gd name="T89" fmla="*/ 0 h 133"/>
              <a:gd name="T90" fmla="*/ 83 w 84"/>
              <a:gd name="T91" fmla="*/ 0 h 133"/>
              <a:gd name="T92" fmla="*/ 83 w 84"/>
              <a:gd name="T93" fmla="*/ 0 h 133"/>
              <a:gd name="T94" fmla="*/ 83 w 84"/>
              <a:gd name="T95" fmla="*/ 0 h 133"/>
              <a:gd name="T96" fmla="*/ 83 w 84"/>
              <a:gd name="T97" fmla="*/ 0 h 133"/>
              <a:gd name="T98" fmla="*/ 83 w 84"/>
              <a:gd name="T99" fmla="*/ 0 h 133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84"/>
              <a:gd name="T151" fmla="*/ 0 h 133"/>
              <a:gd name="T152" fmla="*/ 84 w 84"/>
              <a:gd name="T153" fmla="*/ 133 h 133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84" h="133">
                <a:moveTo>
                  <a:pt x="83" y="0"/>
                </a:moveTo>
                <a:lnTo>
                  <a:pt x="83" y="0"/>
                </a:lnTo>
                <a:lnTo>
                  <a:pt x="72" y="0"/>
                </a:lnTo>
                <a:lnTo>
                  <a:pt x="72" y="12"/>
                </a:lnTo>
                <a:lnTo>
                  <a:pt x="60" y="12"/>
                </a:lnTo>
                <a:lnTo>
                  <a:pt x="60" y="25"/>
                </a:lnTo>
                <a:lnTo>
                  <a:pt x="60" y="36"/>
                </a:lnTo>
                <a:lnTo>
                  <a:pt x="47" y="48"/>
                </a:lnTo>
                <a:lnTo>
                  <a:pt x="47" y="61"/>
                </a:lnTo>
                <a:lnTo>
                  <a:pt x="47" y="72"/>
                </a:lnTo>
                <a:lnTo>
                  <a:pt x="47" y="85"/>
                </a:lnTo>
                <a:lnTo>
                  <a:pt x="36" y="96"/>
                </a:lnTo>
                <a:lnTo>
                  <a:pt x="23" y="96"/>
                </a:lnTo>
                <a:lnTo>
                  <a:pt x="23" y="108"/>
                </a:lnTo>
                <a:lnTo>
                  <a:pt x="23" y="121"/>
                </a:lnTo>
                <a:lnTo>
                  <a:pt x="12" y="132"/>
                </a:lnTo>
                <a:lnTo>
                  <a:pt x="0" y="132"/>
                </a:lnTo>
                <a:lnTo>
                  <a:pt x="0" y="121"/>
                </a:lnTo>
                <a:lnTo>
                  <a:pt x="0" y="108"/>
                </a:lnTo>
                <a:lnTo>
                  <a:pt x="12" y="96"/>
                </a:lnTo>
                <a:lnTo>
                  <a:pt x="23" y="85"/>
                </a:lnTo>
                <a:lnTo>
                  <a:pt x="36" y="72"/>
                </a:lnTo>
                <a:lnTo>
                  <a:pt x="36" y="61"/>
                </a:lnTo>
                <a:lnTo>
                  <a:pt x="47" y="48"/>
                </a:lnTo>
                <a:lnTo>
                  <a:pt x="47" y="25"/>
                </a:lnTo>
                <a:lnTo>
                  <a:pt x="47" y="12"/>
                </a:lnTo>
                <a:lnTo>
                  <a:pt x="60" y="12"/>
                </a:lnTo>
                <a:lnTo>
                  <a:pt x="60" y="0"/>
                </a:lnTo>
                <a:lnTo>
                  <a:pt x="72" y="0"/>
                </a:lnTo>
                <a:lnTo>
                  <a:pt x="83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05" name="Freeform 316"/>
          <p:cNvSpPr>
            <a:spLocks/>
          </p:cNvSpPr>
          <p:nvPr/>
        </p:nvSpPr>
        <p:spPr bwMode="auto">
          <a:xfrm>
            <a:off x="5262563" y="6672263"/>
            <a:ext cx="41275" cy="58737"/>
          </a:xfrm>
          <a:custGeom>
            <a:avLst/>
            <a:gdLst>
              <a:gd name="T0" fmla="*/ 25 w 26"/>
              <a:gd name="T1" fmla="*/ 0 h 37"/>
              <a:gd name="T2" fmla="*/ 25 w 26"/>
              <a:gd name="T3" fmla="*/ 0 h 37"/>
              <a:gd name="T4" fmla="*/ 25 w 26"/>
              <a:gd name="T5" fmla="*/ 0 h 37"/>
              <a:gd name="T6" fmla="*/ 25 w 26"/>
              <a:gd name="T7" fmla="*/ 12 h 37"/>
              <a:gd name="T8" fmla="*/ 25 w 26"/>
              <a:gd name="T9" fmla="*/ 12 h 37"/>
              <a:gd name="T10" fmla="*/ 25 w 26"/>
              <a:gd name="T11" fmla="*/ 25 h 37"/>
              <a:gd name="T12" fmla="*/ 25 w 26"/>
              <a:gd name="T13" fmla="*/ 25 h 37"/>
              <a:gd name="T14" fmla="*/ 25 w 26"/>
              <a:gd name="T15" fmla="*/ 36 h 37"/>
              <a:gd name="T16" fmla="*/ 25 w 26"/>
              <a:gd name="T17" fmla="*/ 36 h 37"/>
              <a:gd name="T18" fmla="*/ 12 w 26"/>
              <a:gd name="T19" fmla="*/ 36 h 37"/>
              <a:gd name="T20" fmla="*/ 12 w 26"/>
              <a:gd name="T21" fmla="*/ 36 h 37"/>
              <a:gd name="T22" fmla="*/ 12 w 26"/>
              <a:gd name="T23" fmla="*/ 36 h 37"/>
              <a:gd name="T24" fmla="*/ 12 w 26"/>
              <a:gd name="T25" fmla="*/ 36 h 37"/>
              <a:gd name="T26" fmla="*/ 12 w 26"/>
              <a:gd name="T27" fmla="*/ 36 h 37"/>
              <a:gd name="T28" fmla="*/ 0 w 26"/>
              <a:gd name="T29" fmla="*/ 36 h 37"/>
              <a:gd name="T30" fmla="*/ 0 w 26"/>
              <a:gd name="T31" fmla="*/ 25 h 37"/>
              <a:gd name="T32" fmla="*/ 0 w 26"/>
              <a:gd name="T33" fmla="*/ 25 h 37"/>
              <a:gd name="T34" fmla="*/ 0 w 26"/>
              <a:gd name="T35" fmla="*/ 25 h 37"/>
              <a:gd name="T36" fmla="*/ 0 w 26"/>
              <a:gd name="T37" fmla="*/ 25 h 37"/>
              <a:gd name="T38" fmla="*/ 0 w 26"/>
              <a:gd name="T39" fmla="*/ 12 h 37"/>
              <a:gd name="T40" fmla="*/ 0 w 26"/>
              <a:gd name="T41" fmla="*/ 0 h 37"/>
              <a:gd name="T42" fmla="*/ 0 w 26"/>
              <a:gd name="T43" fmla="*/ 0 h 37"/>
              <a:gd name="T44" fmla="*/ 0 w 26"/>
              <a:gd name="T45" fmla="*/ 0 h 37"/>
              <a:gd name="T46" fmla="*/ 0 w 26"/>
              <a:gd name="T47" fmla="*/ 0 h 37"/>
              <a:gd name="T48" fmla="*/ 12 w 26"/>
              <a:gd name="T49" fmla="*/ 0 h 37"/>
              <a:gd name="T50" fmla="*/ 12 w 26"/>
              <a:gd name="T51" fmla="*/ 0 h 37"/>
              <a:gd name="T52" fmla="*/ 12 w 26"/>
              <a:gd name="T53" fmla="*/ 0 h 37"/>
              <a:gd name="T54" fmla="*/ 12 w 26"/>
              <a:gd name="T55" fmla="*/ 0 h 37"/>
              <a:gd name="T56" fmla="*/ 25 w 26"/>
              <a:gd name="T57" fmla="*/ 0 h 37"/>
              <a:gd name="T58" fmla="*/ 25 w 26"/>
              <a:gd name="T59" fmla="*/ 0 h 37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26"/>
              <a:gd name="T91" fmla="*/ 0 h 37"/>
              <a:gd name="T92" fmla="*/ 26 w 26"/>
              <a:gd name="T93" fmla="*/ 37 h 37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26" h="37">
                <a:moveTo>
                  <a:pt x="25" y="0"/>
                </a:moveTo>
                <a:lnTo>
                  <a:pt x="25" y="0"/>
                </a:lnTo>
                <a:lnTo>
                  <a:pt x="25" y="12"/>
                </a:lnTo>
                <a:lnTo>
                  <a:pt x="25" y="25"/>
                </a:lnTo>
                <a:lnTo>
                  <a:pt x="25" y="36"/>
                </a:lnTo>
                <a:lnTo>
                  <a:pt x="12" y="36"/>
                </a:lnTo>
                <a:lnTo>
                  <a:pt x="0" y="36"/>
                </a:lnTo>
                <a:lnTo>
                  <a:pt x="0" y="25"/>
                </a:lnTo>
                <a:lnTo>
                  <a:pt x="0" y="12"/>
                </a:lnTo>
                <a:lnTo>
                  <a:pt x="0" y="0"/>
                </a:lnTo>
                <a:lnTo>
                  <a:pt x="12" y="0"/>
                </a:lnTo>
                <a:lnTo>
                  <a:pt x="25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06" name="Freeform 317"/>
          <p:cNvSpPr>
            <a:spLocks/>
          </p:cNvSpPr>
          <p:nvPr/>
        </p:nvSpPr>
        <p:spPr bwMode="auto">
          <a:xfrm>
            <a:off x="5626100" y="6577013"/>
            <a:ext cx="41275" cy="96837"/>
          </a:xfrm>
          <a:custGeom>
            <a:avLst/>
            <a:gdLst>
              <a:gd name="T0" fmla="*/ 25 w 26"/>
              <a:gd name="T1" fmla="*/ 0 h 61"/>
              <a:gd name="T2" fmla="*/ 25 w 26"/>
              <a:gd name="T3" fmla="*/ 0 h 61"/>
              <a:gd name="T4" fmla="*/ 25 w 26"/>
              <a:gd name="T5" fmla="*/ 12 h 61"/>
              <a:gd name="T6" fmla="*/ 25 w 26"/>
              <a:gd name="T7" fmla="*/ 12 h 61"/>
              <a:gd name="T8" fmla="*/ 25 w 26"/>
              <a:gd name="T9" fmla="*/ 12 h 61"/>
              <a:gd name="T10" fmla="*/ 25 w 26"/>
              <a:gd name="T11" fmla="*/ 36 h 61"/>
              <a:gd name="T12" fmla="*/ 25 w 26"/>
              <a:gd name="T13" fmla="*/ 49 h 61"/>
              <a:gd name="T14" fmla="*/ 25 w 26"/>
              <a:gd name="T15" fmla="*/ 49 h 61"/>
              <a:gd name="T16" fmla="*/ 25 w 26"/>
              <a:gd name="T17" fmla="*/ 49 h 61"/>
              <a:gd name="T18" fmla="*/ 25 w 26"/>
              <a:gd name="T19" fmla="*/ 49 h 61"/>
              <a:gd name="T20" fmla="*/ 25 w 26"/>
              <a:gd name="T21" fmla="*/ 60 h 61"/>
              <a:gd name="T22" fmla="*/ 25 w 26"/>
              <a:gd name="T23" fmla="*/ 60 h 61"/>
              <a:gd name="T24" fmla="*/ 12 w 26"/>
              <a:gd name="T25" fmla="*/ 60 h 61"/>
              <a:gd name="T26" fmla="*/ 12 w 26"/>
              <a:gd name="T27" fmla="*/ 60 h 61"/>
              <a:gd name="T28" fmla="*/ 12 w 26"/>
              <a:gd name="T29" fmla="*/ 49 h 61"/>
              <a:gd name="T30" fmla="*/ 0 w 26"/>
              <a:gd name="T31" fmla="*/ 49 h 61"/>
              <a:gd name="T32" fmla="*/ 0 w 26"/>
              <a:gd name="T33" fmla="*/ 49 h 61"/>
              <a:gd name="T34" fmla="*/ 0 w 26"/>
              <a:gd name="T35" fmla="*/ 49 h 61"/>
              <a:gd name="T36" fmla="*/ 0 w 26"/>
              <a:gd name="T37" fmla="*/ 49 h 61"/>
              <a:gd name="T38" fmla="*/ 0 w 26"/>
              <a:gd name="T39" fmla="*/ 36 h 61"/>
              <a:gd name="T40" fmla="*/ 0 w 26"/>
              <a:gd name="T41" fmla="*/ 36 h 61"/>
              <a:gd name="T42" fmla="*/ 12 w 26"/>
              <a:gd name="T43" fmla="*/ 12 h 61"/>
              <a:gd name="T44" fmla="*/ 12 w 26"/>
              <a:gd name="T45" fmla="*/ 12 h 61"/>
              <a:gd name="T46" fmla="*/ 12 w 26"/>
              <a:gd name="T47" fmla="*/ 12 h 61"/>
              <a:gd name="T48" fmla="*/ 12 w 26"/>
              <a:gd name="T49" fmla="*/ 0 h 61"/>
              <a:gd name="T50" fmla="*/ 12 w 26"/>
              <a:gd name="T51" fmla="*/ 0 h 61"/>
              <a:gd name="T52" fmla="*/ 12 w 26"/>
              <a:gd name="T53" fmla="*/ 0 h 61"/>
              <a:gd name="T54" fmla="*/ 12 w 26"/>
              <a:gd name="T55" fmla="*/ 0 h 61"/>
              <a:gd name="T56" fmla="*/ 12 w 26"/>
              <a:gd name="T57" fmla="*/ 0 h 61"/>
              <a:gd name="T58" fmla="*/ 25 w 26"/>
              <a:gd name="T59" fmla="*/ 0 h 61"/>
              <a:gd name="T60" fmla="*/ 25 w 26"/>
              <a:gd name="T61" fmla="*/ 0 h 61"/>
              <a:gd name="T62" fmla="*/ 25 w 26"/>
              <a:gd name="T63" fmla="*/ 0 h 61"/>
              <a:gd name="T64" fmla="*/ 25 w 26"/>
              <a:gd name="T65" fmla="*/ 0 h 6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6"/>
              <a:gd name="T100" fmla="*/ 0 h 61"/>
              <a:gd name="T101" fmla="*/ 26 w 26"/>
              <a:gd name="T102" fmla="*/ 61 h 61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6" h="61">
                <a:moveTo>
                  <a:pt x="25" y="0"/>
                </a:moveTo>
                <a:lnTo>
                  <a:pt x="25" y="0"/>
                </a:lnTo>
                <a:lnTo>
                  <a:pt x="25" y="12"/>
                </a:lnTo>
                <a:lnTo>
                  <a:pt x="25" y="36"/>
                </a:lnTo>
                <a:lnTo>
                  <a:pt x="25" y="49"/>
                </a:lnTo>
                <a:lnTo>
                  <a:pt x="25" y="60"/>
                </a:lnTo>
                <a:lnTo>
                  <a:pt x="12" y="60"/>
                </a:lnTo>
                <a:lnTo>
                  <a:pt x="12" y="49"/>
                </a:lnTo>
                <a:lnTo>
                  <a:pt x="0" y="49"/>
                </a:lnTo>
                <a:lnTo>
                  <a:pt x="0" y="36"/>
                </a:lnTo>
                <a:lnTo>
                  <a:pt x="12" y="12"/>
                </a:lnTo>
                <a:lnTo>
                  <a:pt x="12" y="0"/>
                </a:lnTo>
                <a:lnTo>
                  <a:pt x="25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07" name="Freeform 318"/>
          <p:cNvSpPr>
            <a:spLocks/>
          </p:cNvSpPr>
          <p:nvPr/>
        </p:nvSpPr>
        <p:spPr bwMode="auto">
          <a:xfrm>
            <a:off x="5435600" y="5872163"/>
            <a:ext cx="153988" cy="152400"/>
          </a:xfrm>
          <a:custGeom>
            <a:avLst/>
            <a:gdLst>
              <a:gd name="T0" fmla="*/ 48 w 97"/>
              <a:gd name="T1" fmla="*/ 0 h 96"/>
              <a:gd name="T2" fmla="*/ 36 w 97"/>
              <a:gd name="T3" fmla="*/ 11 h 96"/>
              <a:gd name="T4" fmla="*/ 36 w 97"/>
              <a:gd name="T5" fmla="*/ 11 h 96"/>
              <a:gd name="T6" fmla="*/ 23 w 97"/>
              <a:gd name="T7" fmla="*/ 11 h 96"/>
              <a:gd name="T8" fmla="*/ 23 w 97"/>
              <a:gd name="T9" fmla="*/ 23 h 96"/>
              <a:gd name="T10" fmla="*/ 23 w 97"/>
              <a:gd name="T11" fmla="*/ 35 h 96"/>
              <a:gd name="T12" fmla="*/ 36 w 97"/>
              <a:gd name="T13" fmla="*/ 35 h 96"/>
              <a:gd name="T14" fmla="*/ 36 w 97"/>
              <a:gd name="T15" fmla="*/ 47 h 96"/>
              <a:gd name="T16" fmla="*/ 48 w 97"/>
              <a:gd name="T17" fmla="*/ 47 h 96"/>
              <a:gd name="T18" fmla="*/ 72 w 97"/>
              <a:gd name="T19" fmla="*/ 47 h 96"/>
              <a:gd name="T20" fmla="*/ 72 w 97"/>
              <a:gd name="T21" fmla="*/ 47 h 96"/>
              <a:gd name="T22" fmla="*/ 85 w 97"/>
              <a:gd name="T23" fmla="*/ 47 h 96"/>
              <a:gd name="T24" fmla="*/ 85 w 97"/>
              <a:gd name="T25" fmla="*/ 47 h 96"/>
              <a:gd name="T26" fmla="*/ 72 w 97"/>
              <a:gd name="T27" fmla="*/ 60 h 96"/>
              <a:gd name="T28" fmla="*/ 72 w 97"/>
              <a:gd name="T29" fmla="*/ 71 h 96"/>
              <a:gd name="T30" fmla="*/ 72 w 97"/>
              <a:gd name="T31" fmla="*/ 71 h 96"/>
              <a:gd name="T32" fmla="*/ 85 w 97"/>
              <a:gd name="T33" fmla="*/ 71 h 96"/>
              <a:gd name="T34" fmla="*/ 85 w 97"/>
              <a:gd name="T35" fmla="*/ 83 h 96"/>
              <a:gd name="T36" fmla="*/ 85 w 97"/>
              <a:gd name="T37" fmla="*/ 83 h 96"/>
              <a:gd name="T38" fmla="*/ 85 w 97"/>
              <a:gd name="T39" fmla="*/ 83 h 96"/>
              <a:gd name="T40" fmla="*/ 96 w 97"/>
              <a:gd name="T41" fmla="*/ 83 h 96"/>
              <a:gd name="T42" fmla="*/ 96 w 97"/>
              <a:gd name="T43" fmla="*/ 83 h 96"/>
              <a:gd name="T44" fmla="*/ 96 w 97"/>
              <a:gd name="T45" fmla="*/ 83 h 96"/>
              <a:gd name="T46" fmla="*/ 96 w 97"/>
              <a:gd name="T47" fmla="*/ 95 h 96"/>
              <a:gd name="T48" fmla="*/ 85 w 97"/>
              <a:gd name="T49" fmla="*/ 95 h 96"/>
              <a:gd name="T50" fmla="*/ 72 w 97"/>
              <a:gd name="T51" fmla="*/ 95 h 96"/>
              <a:gd name="T52" fmla="*/ 72 w 97"/>
              <a:gd name="T53" fmla="*/ 95 h 96"/>
              <a:gd name="T54" fmla="*/ 60 w 97"/>
              <a:gd name="T55" fmla="*/ 71 h 96"/>
              <a:gd name="T56" fmla="*/ 48 w 97"/>
              <a:gd name="T57" fmla="*/ 71 h 96"/>
              <a:gd name="T58" fmla="*/ 48 w 97"/>
              <a:gd name="T59" fmla="*/ 71 h 96"/>
              <a:gd name="T60" fmla="*/ 60 w 97"/>
              <a:gd name="T61" fmla="*/ 60 h 96"/>
              <a:gd name="T62" fmla="*/ 60 w 97"/>
              <a:gd name="T63" fmla="*/ 47 h 96"/>
              <a:gd name="T64" fmla="*/ 72 w 97"/>
              <a:gd name="T65" fmla="*/ 47 h 96"/>
              <a:gd name="T66" fmla="*/ 72 w 97"/>
              <a:gd name="T67" fmla="*/ 47 h 96"/>
              <a:gd name="T68" fmla="*/ 72 w 97"/>
              <a:gd name="T69" fmla="*/ 60 h 96"/>
              <a:gd name="T70" fmla="*/ 72 w 97"/>
              <a:gd name="T71" fmla="*/ 60 h 96"/>
              <a:gd name="T72" fmla="*/ 72 w 97"/>
              <a:gd name="T73" fmla="*/ 60 h 96"/>
              <a:gd name="T74" fmla="*/ 48 w 97"/>
              <a:gd name="T75" fmla="*/ 60 h 96"/>
              <a:gd name="T76" fmla="*/ 36 w 97"/>
              <a:gd name="T77" fmla="*/ 60 h 96"/>
              <a:gd name="T78" fmla="*/ 23 w 97"/>
              <a:gd name="T79" fmla="*/ 60 h 96"/>
              <a:gd name="T80" fmla="*/ 12 w 97"/>
              <a:gd name="T81" fmla="*/ 47 h 96"/>
              <a:gd name="T82" fmla="*/ 0 w 97"/>
              <a:gd name="T83" fmla="*/ 35 h 96"/>
              <a:gd name="T84" fmla="*/ 0 w 97"/>
              <a:gd name="T85" fmla="*/ 23 h 96"/>
              <a:gd name="T86" fmla="*/ 12 w 97"/>
              <a:gd name="T87" fmla="*/ 11 h 96"/>
              <a:gd name="T88" fmla="*/ 12 w 97"/>
              <a:gd name="T89" fmla="*/ 11 h 96"/>
              <a:gd name="T90" fmla="*/ 36 w 97"/>
              <a:gd name="T91" fmla="*/ 0 h 96"/>
              <a:gd name="T92" fmla="*/ 48 w 97"/>
              <a:gd name="T93" fmla="*/ 0 h 96"/>
              <a:gd name="T94" fmla="*/ 48 w 97"/>
              <a:gd name="T95" fmla="*/ 0 h 96"/>
              <a:gd name="T96" fmla="*/ 48 w 97"/>
              <a:gd name="T97" fmla="*/ 0 h 9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7"/>
              <a:gd name="T148" fmla="*/ 0 h 96"/>
              <a:gd name="T149" fmla="*/ 97 w 97"/>
              <a:gd name="T150" fmla="*/ 96 h 9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7" h="96">
                <a:moveTo>
                  <a:pt x="48" y="0"/>
                </a:moveTo>
                <a:lnTo>
                  <a:pt x="48" y="0"/>
                </a:lnTo>
                <a:lnTo>
                  <a:pt x="36" y="0"/>
                </a:lnTo>
                <a:lnTo>
                  <a:pt x="36" y="11"/>
                </a:lnTo>
                <a:lnTo>
                  <a:pt x="23" y="11"/>
                </a:lnTo>
                <a:lnTo>
                  <a:pt x="23" y="23"/>
                </a:lnTo>
                <a:lnTo>
                  <a:pt x="23" y="35"/>
                </a:lnTo>
                <a:lnTo>
                  <a:pt x="36" y="35"/>
                </a:lnTo>
                <a:lnTo>
                  <a:pt x="36" y="47"/>
                </a:lnTo>
                <a:lnTo>
                  <a:pt x="48" y="47"/>
                </a:lnTo>
                <a:lnTo>
                  <a:pt x="60" y="47"/>
                </a:lnTo>
                <a:lnTo>
                  <a:pt x="72" y="47"/>
                </a:lnTo>
                <a:lnTo>
                  <a:pt x="85" y="47"/>
                </a:lnTo>
                <a:lnTo>
                  <a:pt x="72" y="60"/>
                </a:lnTo>
                <a:lnTo>
                  <a:pt x="72" y="71"/>
                </a:lnTo>
                <a:lnTo>
                  <a:pt x="85" y="71"/>
                </a:lnTo>
                <a:lnTo>
                  <a:pt x="85" y="83"/>
                </a:lnTo>
                <a:lnTo>
                  <a:pt x="96" y="83"/>
                </a:lnTo>
                <a:lnTo>
                  <a:pt x="96" y="95"/>
                </a:lnTo>
                <a:lnTo>
                  <a:pt x="85" y="95"/>
                </a:lnTo>
                <a:lnTo>
                  <a:pt x="72" y="95"/>
                </a:lnTo>
                <a:lnTo>
                  <a:pt x="60" y="83"/>
                </a:lnTo>
                <a:lnTo>
                  <a:pt x="60" y="71"/>
                </a:lnTo>
                <a:lnTo>
                  <a:pt x="48" y="71"/>
                </a:lnTo>
                <a:lnTo>
                  <a:pt x="60" y="60"/>
                </a:lnTo>
                <a:lnTo>
                  <a:pt x="60" y="47"/>
                </a:lnTo>
                <a:lnTo>
                  <a:pt x="72" y="47"/>
                </a:lnTo>
                <a:lnTo>
                  <a:pt x="72" y="60"/>
                </a:lnTo>
                <a:lnTo>
                  <a:pt x="60" y="60"/>
                </a:lnTo>
                <a:lnTo>
                  <a:pt x="48" y="60"/>
                </a:lnTo>
                <a:lnTo>
                  <a:pt x="36" y="60"/>
                </a:lnTo>
                <a:lnTo>
                  <a:pt x="23" y="60"/>
                </a:lnTo>
                <a:lnTo>
                  <a:pt x="12" y="47"/>
                </a:lnTo>
                <a:lnTo>
                  <a:pt x="0" y="47"/>
                </a:lnTo>
                <a:lnTo>
                  <a:pt x="0" y="35"/>
                </a:lnTo>
                <a:lnTo>
                  <a:pt x="0" y="23"/>
                </a:lnTo>
                <a:lnTo>
                  <a:pt x="12" y="11"/>
                </a:lnTo>
                <a:lnTo>
                  <a:pt x="23" y="11"/>
                </a:lnTo>
                <a:lnTo>
                  <a:pt x="36" y="0"/>
                </a:lnTo>
                <a:lnTo>
                  <a:pt x="48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08" name="Freeform 319"/>
          <p:cNvSpPr>
            <a:spLocks/>
          </p:cNvSpPr>
          <p:nvPr/>
        </p:nvSpPr>
        <p:spPr bwMode="auto">
          <a:xfrm>
            <a:off x="5148263" y="5794375"/>
            <a:ext cx="193675" cy="498475"/>
          </a:xfrm>
          <a:custGeom>
            <a:avLst/>
            <a:gdLst>
              <a:gd name="T0" fmla="*/ 12 w 122"/>
              <a:gd name="T1" fmla="*/ 0 h 314"/>
              <a:gd name="T2" fmla="*/ 12 w 122"/>
              <a:gd name="T3" fmla="*/ 0 h 314"/>
              <a:gd name="T4" fmla="*/ 24 w 122"/>
              <a:gd name="T5" fmla="*/ 72 h 314"/>
              <a:gd name="T6" fmla="*/ 48 w 122"/>
              <a:gd name="T7" fmla="*/ 132 h 314"/>
              <a:gd name="T8" fmla="*/ 72 w 122"/>
              <a:gd name="T9" fmla="*/ 205 h 314"/>
              <a:gd name="T10" fmla="*/ 72 w 122"/>
              <a:gd name="T11" fmla="*/ 229 h 314"/>
              <a:gd name="T12" fmla="*/ 97 w 122"/>
              <a:gd name="T13" fmla="*/ 265 h 314"/>
              <a:gd name="T14" fmla="*/ 97 w 122"/>
              <a:gd name="T15" fmla="*/ 265 h 314"/>
              <a:gd name="T16" fmla="*/ 97 w 122"/>
              <a:gd name="T17" fmla="*/ 265 h 314"/>
              <a:gd name="T18" fmla="*/ 108 w 122"/>
              <a:gd name="T19" fmla="*/ 289 h 314"/>
              <a:gd name="T20" fmla="*/ 121 w 122"/>
              <a:gd name="T21" fmla="*/ 300 h 314"/>
              <a:gd name="T22" fmla="*/ 121 w 122"/>
              <a:gd name="T23" fmla="*/ 313 h 314"/>
              <a:gd name="T24" fmla="*/ 121 w 122"/>
              <a:gd name="T25" fmla="*/ 313 h 314"/>
              <a:gd name="T26" fmla="*/ 121 w 122"/>
              <a:gd name="T27" fmla="*/ 313 h 314"/>
              <a:gd name="T28" fmla="*/ 121 w 122"/>
              <a:gd name="T29" fmla="*/ 313 h 314"/>
              <a:gd name="T30" fmla="*/ 121 w 122"/>
              <a:gd name="T31" fmla="*/ 313 h 314"/>
              <a:gd name="T32" fmla="*/ 121 w 122"/>
              <a:gd name="T33" fmla="*/ 313 h 314"/>
              <a:gd name="T34" fmla="*/ 108 w 122"/>
              <a:gd name="T35" fmla="*/ 313 h 314"/>
              <a:gd name="T36" fmla="*/ 108 w 122"/>
              <a:gd name="T37" fmla="*/ 313 h 314"/>
              <a:gd name="T38" fmla="*/ 108 w 122"/>
              <a:gd name="T39" fmla="*/ 313 h 314"/>
              <a:gd name="T40" fmla="*/ 97 w 122"/>
              <a:gd name="T41" fmla="*/ 313 h 314"/>
              <a:gd name="T42" fmla="*/ 97 w 122"/>
              <a:gd name="T43" fmla="*/ 300 h 314"/>
              <a:gd name="T44" fmla="*/ 84 w 122"/>
              <a:gd name="T45" fmla="*/ 276 h 314"/>
              <a:gd name="T46" fmla="*/ 72 w 122"/>
              <a:gd name="T47" fmla="*/ 276 h 314"/>
              <a:gd name="T48" fmla="*/ 72 w 122"/>
              <a:gd name="T49" fmla="*/ 265 h 314"/>
              <a:gd name="T50" fmla="*/ 72 w 122"/>
              <a:gd name="T51" fmla="*/ 240 h 314"/>
              <a:gd name="T52" fmla="*/ 60 w 122"/>
              <a:gd name="T53" fmla="*/ 216 h 314"/>
              <a:gd name="T54" fmla="*/ 48 w 122"/>
              <a:gd name="T55" fmla="*/ 169 h 314"/>
              <a:gd name="T56" fmla="*/ 37 w 122"/>
              <a:gd name="T57" fmla="*/ 144 h 314"/>
              <a:gd name="T58" fmla="*/ 24 w 122"/>
              <a:gd name="T59" fmla="*/ 72 h 314"/>
              <a:gd name="T60" fmla="*/ 12 w 122"/>
              <a:gd name="T61" fmla="*/ 36 h 314"/>
              <a:gd name="T62" fmla="*/ 12 w 122"/>
              <a:gd name="T63" fmla="*/ 24 h 314"/>
              <a:gd name="T64" fmla="*/ 0 w 122"/>
              <a:gd name="T65" fmla="*/ 12 h 314"/>
              <a:gd name="T66" fmla="*/ 0 w 122"/>
              <a:gd name="T67" fmla="*/ 0 h 314"/>
              <a:gd name="T68" fmla="*/ 0 w 122"/>
              <a:gd name="T69" fmla="*/ 0 h 314"/>
              <a:gd name="T70" fmla="*/ 12 w 122"/>
              <a:gd name="T71" fmla="*/ 0 h 314"/>
              <a:gd name="T72" fmla="*/ 12 w 122"/>
              <a:gd name="T73" fmla="*/ 0 h 314"/>
              <a:gd name="T74" fmla="*/ 12 w 122"/>
              <a:gd name="T75" fmla="*/ 0 h 314"/>
              <a:gd name="T76" fmla="*/ 12 w 122"/>
              <a:gd name="T77" fmla="*/ 0 h 31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122"/>
              <a:gd name="T118" fmla="*/ 0 h 314"/>
              <a:gd name="T119" fmla="*/ 122 w 122"/>
              <a:gd name="T120" fmla="*/ 314 h 314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122" h="314">
                <a:moveTo>
                  <a:pt x="12" y="0"/>
                </a:moveTo>
                <a:lnTo>
                  <a:pt x="12" y="0"/>
                </a:lnTo>
                <a:lnTo>
                  <a:pt x="24" y="72"/>
                </a:lnTo>
                <a:lnTo>
                  <a:pt x="48" y="132"/>
                </a:lnTo>
                <a:lnTo>
                  <a:pt x="72" y="205"/>
                </a:lnTo>
                <a:lnTo>
                  <a:pt x="72" y="229"/>
                </a:lnTo>
                <a:lnTo>
                  <a:pt x="97" y="265"/>
                </a:lnTo>
                <a:lnTo>
                  <a:pt x="108" y="289"/>
                </a:lnTo>
                <a:lnTo>
                  <a:pt x="121" y="300"/>
                </a:lnTo>
                <a:lnTo>
                  <a:pt x="121" y="313"/>
                </a:lnTo>
                <a:lnTo>
                  <a:pt x="108" y="313"/>
                </a:lnTo>
                <a:lnTo>
                  <a:pt x="97" y="313"/>
                </a:lnTo>
                <a:lnTo>
                  <a:pt x="97" y="300"/>
                </a:lnTo>
                <a:lnTo>
                  <a:pt x="84" y="276"/>
                </a:lnTo>
                <a:lnTo>
                  <a:pt x="72" y="276"/>
                </a:lnTo>
                <a:lnTo>
                  <a:pt x="72" y="265"/>
                </a:lnTo>
                <a:lnTo>
                  <a:pt x="72" y="240"/>
                </a:lnTo>
                <a:lnTo>
                  <a:pt x="60" y="216"/>
                </a:lnTo>
                <a:lnTo>
                  <a:pt x="48" y="169"/>
                </a:lnTo>
                <a:lnTo>
                  <a:pt x="37" y="144"/>
                </a:lnTo>
                <a:lnTo>
                  <a:pt x="24" y="72"/>
                </a:lnTo>
                <a:lnTo>
                  <a:pt x="12" y="36"/>
                </a:lnTo>
                <a:lnTo>
                  <a:pt x="12" y="24"/>
                </a:lnTo>
                <a:lnTo>
                  <a:pt x="0" y="12"/>
                </a:lnTo>
                <a:lnTo>
                  <a:pt x="0" y="0"/>
                </a:lnTo>
                <a:lnTo>
                  <a:pt x="12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09" name="Freeform 320"/>
          <p:cNvSpPr>
            <a:spLocks/>
          </p:cNvSpPr>
          <p:nvPr/>
        </p:nvSpPr>
        <p:spPr bwMode="auto">
          <a:xfrm>
            <a:off x="4995863" y="5889625"/>
            <a:ext cx="134937" cy="365125"/>
          </a:xfrm>
          <a:custGeom>
            <a:avLst/>
            <a:gdLst>
              <a:gd name="T0" fmla="*/ 84 w 85"/>
              <a:gd name="T1" fmla="*/ 0 h 230"/>
              <a:gd name="T2" fmla="*/ 84 w 85"/>
              <a:gd name="T3" fmla="*/ 0 h 230"/>
              <a:gd name="T4" fmla="*/ 73 w 85"/>
              <a:gd name="T5" fmla="*/ 24 h 230"/>
              <a:gd name="T6" fmla="*/ 73 w 85"/>
              <a:gd name="T7" fmla="*/ 49 h 230"/>
              <a:gd name="T8" fmla="*/ 48 w 85"/>
              <a:gd name="T9" fmla="*/ 109 h 230"/>
              <a:gd name="T10" fmla="*/ 24 w 85"/>
              <a:gd name="T11" fmla="*/ 205 h 230"/>
              <a:gd name="T12" fmla="*/ 24 w 85"/>
              <a:gd name="T13" fmla="*/ 229 h 230"/>
              <a:gd name="T14" fmla="*/ 24 w 85"/>
              <a:gd name="T15" fmla="*/ 229 h 230"/>
              <a:gd name="T16" fmla="*/ 11 w 85"/>
              <a:gd name="T17" fmla="*/ 229 h 230"/>
              <a:gd name="T18" fmla="*/ 11 w 85"/>
              <a:gd name="T19" fmla="*/ 229 h 230"/>
              <a:gd name="T20" fmla="*/ 11 w 85"/>
              <a:gd name="T21" fmla="*/ 229 h 230"/>
              <a:gd name="T22" fmla="*/ 11 w 85"/>
              <a:gd name="T23" fmla="*/ 229 h 230"/>
              <a:gd name="T24" fmla="*/ 0 w 85"/>
              <a:gd name="T25" fmla="*/ 229 h 230"/>
              <a:gd name="T26" fmla="*/ 0 w 85"/>
              <a:gd name="T27" fmla="*/ 229 h 230"/>
              <a:gd name="T28" fmla="*/ 0 w 85"/>
              <a:gd name="T29" fmla="*/ 229 h 230"/>
              <a:gd name="T30" fmla="*/ 0 w 85"/>
              <a:gd name="T31" fmla="*/ 229 h 230"/>
              <a:gd name="T32" fmla="*/ 0 w 85"/>
              <a:gd name="T33" fmla="*/ 229 h 230"/>
              <a:gd name="T34" fmla="*/ 0 w 85"/>
              <a:gd name="T35" fmla="*/ 216 h 230"/>
              <a:gd name="T36" fmla="*/ 11 w 85"/>
              <a:gd name="T37" fmla="*/ 205 h 230"/>
              <a:gd name="T38" fmla="*/ 24 w 85"/>
              <a:gd name="T39" fmla="*/ 169 h 230"/>
              <a:gd name="T40" fmla="*/ 24 w 85"/>
              <a:gd name="T41" fmla="*/ 156 h 230"/>
              <a:gd name="T42" fmla="*/ 36 w 85"/>
              <a:gd name="T43" fmla="*/ 96 h 230"/>
              <a:gd name="T44" fmla="*/ 60 w 85"/>
              <a:gd name="T45" fmla="*/ 49 h 230"/>
              <a:gd name="T46" fmla="*/ 73 w 85"/>
              <a:gd name="T47" fmla="*/ 12 h 230"/>
              <a:gd name="T48" fmla="*/ 73 w 85"/>
              <a:gd name="T49" fmla="*/ 0 h 230"/>
              <a:gd name="T50" fmla="*/ 73 w 85"/>
              <a:gd name="T51" fmla="*/ 0 h 230"/>
              <a:gd name="T52" fmla="*/ 73 w 85"/>
              <a:gd name="T53" fmla="*/ 0 h 230"/>
              <a:gd name="T54" fmla="*/ 73 w 85"/>
              <a:gd name="T55" fmla="*/ 0 h 230"/>
              <a:gd name="T56" fmla="*/ 84 w 85"/>
              <a:gd name="T57" fmla="*/ 0 h 230"/>
              <a:gd name="T58" fmla="*/ 84 w 85"/>
              <a:gd name="T59" fmla="*/ 0 h 23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85"/>
              <a:gd name="T91" fmla="*/ 0 h 230"/>
              <a:gd name="T92" fmla="*/ 85 w 85"/>
              <a:gd name="T93" fmla="*/ 230 h 230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85" h="230">
                <a:moveTo>
                  <a:pt x="84" y="0"/>
                </a:moveTo>
                <a:lnTo>
                  <a:pt x="84" y="0"/>
                </a:lnTo>
                <a:lnTo>
                  <a:pt x="73" y="24"/>
                </a:lnTo>
                <a:lnTo>
                  <a:pt x="73" y="49"/>
                </a:lnTo>
                <a:lnTo>
                  <a:pt x="48" y="109"/>
                </a:lnTo>
                <a:lnTo>
                  <a:pt x="24" y="205"/>
                </a:lnTo>
                <a:lnTo>
                  <a:pt x="24" y="229"/>
                </a:lnTo>
                <a:lnTo>
                  <a:pt x="11" y="229"/>
                </a:lnTo>
                <a:lnTo>
                  <a:pt x="0" y="229"/>
                </a:lnTo>
                <a:lnTo>
                  <a:pt x="0" y="216"/>
                </a:lnTo>
                <a:lnTo>
                  <a:pt x="11" y="205"/>
                </a:lnTo>
                <a:lnTo>
                  <a:pt x="24" y="169"/>
                </a:lnTo>
                <a:lnTo>
                  <a:pt x="24" y="156"/>
                </a:lnTo>
                <a:lnTo>
                  <a:pt x="36" y="96"/>
                </a:lnTo>
                <a:lnTo>
                  <a:pt x="60" y="49"/>
                </a:lnTo>
                <a:lnTo>
                  <a:pt x="73" y="12"/>
                </a:lnTo>
                <a:lnTo>
                  <a:pt x="73" y="0"/>
                </a:lnTo>
                <a:lnTo>
                  <a:pt x="84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10" name="Freeform 321"/>
          <p:cNvSpPr>
            <a:spLocks/>
          </p:cNvSpPr>
          <p:nvPr/>
        </p:nvSpPr>
        <p:spPr bwMode="auto">
          <a:xfrm>
            <a:off x="5167313" y="5872163"/>
            <a:ext cx="58737" cy="344487"/>
          </a:xfrm>
          <a:custGeom>
            <a:avLst/>
            <a:gdLst>
              <a:gd name="T0" fmla="*/ 0 w 37"/>
              <a:gd name="T1" fmla="*/ 0 h 217"/>
              <a:gd name="T2" fmla="*/ 0 w 37"/>
              <a:gd name="T3" fmla="*/ 0 h 217"/>
              <a:gd name="T4" fmla="*/ 0 w 37"/>
              <a:gd name="T5" fmla="*/ 23 h 217"/>
              <a:gd name="T6" fmla="*/ 12 w 37"/>
              <a:gd name="T7" fmla="*/ 35 h 217"/>
              <a:gd name="T8" fmla="*/ 12 w 37"/>
              <a:gd name="T9" fmla="*/ 60 h 217"/>
              <a:gd name="T10" fmla="*/ 12 w 37"/>
              <a:gd name="T11" fmla="*/ 71 h 217"/>
              <a:gd name="T12" fmla="*/ 12 w 37"/>
              <a:gd name="T13" fmla="*/ 83 h 217"/>
              <a:gd name="T14" fmla="*/ 12 w 37"/>
              <a:gd name="T15" fmla="*/ 95 h 217"/>
              <a:gd name="T16" fmla="*/ 12 w 37"/>
              <a:gd name="T17" fmla="*/ 120 h 217"/>
              <a:gd name="T18" fmla="*/ 25 w 37"/>
              <a:gd name="T19" fmla="*/ 156 h 217"/>
              <a:gd name="T20" fmla="*/ 25 w 37"/>
              <a:gd name="T21" fmla="*/ 167 h 217"/>
              <a:gd name="T22" fmla="*/ 36 w 37"/>
              <a:gd name="T23" fmla="*/ 204 h 217"/>
              <a:gd name="T24" fmla="*/ 36 w 37"/>
              <a:gd name="T25" fmla="*/ 204 h 217"/>
              <a:gd name="T26" fmla="*/ 36 w 37"/>
              <a:gd name="T27" fmla="*/ 216 h 217"/>
              <a:gd name="T28" fmla="*/ 36 w 37"/>
              <a:gd name="T29" fmla="*/ 216 h 217"/>
              <a:gd name="T30" fmla="*/ 36 w 37"/>
              <a:gd name="T31" fmla="*/ 216 h 217"/>
              <a:gd name="T32" fmla="*/ 25 w 37"/>
              <a:gd name="T33" fmla="*/ 216 h 217"/>
              <a:gd name="T34" fmla="*/ 25 w 37"/>
              <a:gd name="T35" fmla="*/ 216 h 217"/>
              <a:gd name="T36" fmla="*/ 25 w 37"/>
              <a:gd name="T37" fmla="*/ 216 h 217"/>
              <a:gd name="T38" fmla="*/ 25 w 37"/>
              <a:gd name="T39" fmla="*/ 204 h 217"/>
              <a:gd name="T40" fmla="*/ 12 w 37"/>
              <a:gd name="T41" fmla="*/ 180 h 217"/>
              <a:gd name="T42" fmla="*/ 12 w 37"/>
              <a:gd name="T43" fmla="*/ 156 h 217"/>
              <a:gd name="T44" fmla="*/ 12 w 37"/>
              <a:gd name="T45" fmla="*/ 120 h 217"/>
              <a:gd name="T46" fmla="*/ 12 w 37"/>
              <a:gd name="T47" fmla="*/ 120 h 217"/>
              <a:gd name="T48" fmla="*/ 12 w 37"/>
              <a:gd name="T49" fmla="*/ 95 h 217"/>
              <a:gd name="T50" fmla="*/ 12 w 37"/>
              <a:gd name="T51" fmla="*/ 83 h 217"/>
              <a:gd name="T52" fmla="*/ 0 w 37"/>
              <a:gd name="T53" fmla="*/ 71 h 217"/>
              <a:gd name="T54" fmla="*/ 0 w 37"/>
              <a:gd name="T55" fmla="*/ 60 h 217"/>
              <a:gd name="T56" fmla="*/ 0 w 37"/>
              <a:gd name="T57" fmla="*/ 35 h 217"/>
              <a:gd name="T58" fmla="*/ 0 w 37"/>
              <a:gd name="T59" fmla="*/ 23 h 217"/>
              <a:gd name="T60" fmla="*/ 0 w 37"/>
              <a:gd name="T61" fmla="*/ 23 h 217"/>
              <a:gd name="T62" fmla="*/ 0 w 37"/>
              <a:gd name="T63" fmla="*/ 11 h 217"/>
              <a:gd name="T64" fmla="*/ 0 w 37"/>
              <a:gd name="T65" fmla="*/ 0 h 217"/>
              <a:gd name="T66" fmla="*/ 0 w 37"/>
              <a:gd name="T67" fmla="*/ 0 h 217"/>
              <a:gd name="T68" fmla="*/ 0 w 37"/>
              <a:gd name="T69" fmla="*/ 0 h 217"/>
              <a:gd name="T70" fmla="*/ 0 w 37"/>
              <a:gd name="T71" fmla="*/ 0 h 217"/>
              <a:gd name="T72" fmla="*/ 0 w 37"/>
              <a:gd name="T73" fmla="*/ 0 h 21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37"/>
              <a:gd name="T112" fmla="*/ 0 h 217"/>
              <a:gd name="T113" fmla="*/ 37 w 37"/>
              <a:gd name="T114" fmla="*/ 217 h 21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37" h="217">
                <a:moveTo>
                  <a:pt x="0" y="0"/>
                </a:moveTo>
                <a:lnTo>
                  <a:pt x="0" y="0"/>
                </a:lnTo>
                <a:lnTo>
                  <a:pt x="0" y="23"/>
                </a:lnTo>
                <a:lnTo>
                  <a:pt x="12" y="35"/>
                </a:lnTo>
                <a:lnTo>
                  <a:pt x="12" y="60"/>
                </a:lnTo>
                <a:lnTo>
                  <a:pt x="12" y="71"/>
                </a:lnTo>
                <a:lnTo>
                  <a:pt x="12" y="83"/>
                </a:lnTo>
                <a:lnTo>
                  <a:pt x="12" y="95"/>
                </a:lnTo>
                <a:lnTo>
                  <a:pt x="12" y="120"/>
                </a:lnTo>
                <a:lnTo>
                  <a:pt x="25" y="156"/>
                </a:lnTo>
                <a:lnTo>
                  <a:pt x="25" y="167"/>
                </a:lnTo>
                <a:lnTo>
                  <a:pt x="36" y="204"/>
                </a:lnTo>
                <a:lnTo>
                  <a:pt x="36" y="216"/>
                </a:lnTo>
                <a:lnTo>
                  <a:pt x="25" y="216"/>
                </a:lnTo>
                <a:lnTo>
                  <a:pt x="25" y="204"/>
                </a:lnTo>
                <a:lnTo>
                  <a:pt x="12" y="180"/>
                </a:lnTo>
                <a:lnTo>
                  <a:pt x="12" y="156"/>
                </a:lnTo>
                <a:lnTo>
                  <a:pt x="12" y="120"/>
                </a:lnTo>
                <a:lnTo>
                  <a:pt x="12" y="95"/>
                </a:lnTo>
                <a:lnTo>
                  <a:pt x="12" y="83"/>
                </a:lnTo>
                <a:lnTo>
                  <a:pt x="0" y="71"/>
                </a:lnTo>
                <a:lnTo>
                  <a:pt x="0" y="60"/>
                </a:lnTo>
                <a:lnTo>
                  <a:pt x="0" y="35"/>
                </a:lnTo>
                <a:lnTo>
                  <a:pt x="0" y="23"/>
                </a:lnTo>
                <a:lnTo>
                  <a:pt x="0" y="11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11" name="Freeform 322"/>
          <p:cNvSpPr>
            <a:spLocks/>
          </p:cNvSpPr>
          <p:nvPr/>
        </p:nvSpPr>
        <p:spPr bwMode="auto">
          <a:xfrm>
            <a:off x="5033963" y="5813425"/>
            <a:ext cx="134937" cy="517525"/>
          </a:xfrm>
          <a:custGeom>
            <a:avLst/>
            <a:gdLst>
              <a:gd name="T0" fmla="*/ 84 w 85"/>
              <a:gd name="T1" fmla="*/ 0 h 326"/>
              <a:gd name="T2" fmla="*/ 84 w 85"/>
              <a:gd name="T3" fmla="*/ 0 h 326"/>
              <a:gd name="T4" fmla="*/ 72 w 85"/>
              <a:gd name="T5" fmla="*/ 37 h 326"/>
              <a:gd name="T6" fmla="*/ 60 w 85"/>
              <a:gd name="T7" fmla="*/ 60 h 326"/>
              <a:gd name="T8" fmla="*/ 60 w 85"/>
              <a:gd name="T9" fmla="*/ 72 h 326"/>
              <a:gd name="T10" fmla="*/ 49 w 85"/>
              <a:gd name="T11" fmla="*/ 108 h 326"/>
              <a:gd name="T12" fmla="*/ 49 w 85"/>
              <a:gd name="T13" fmla="*/ 157 h 326"/>
              <a:gd name="T14" fmla="*/ 24 w 85"/>
              <a:gd name="T15" fmla="*/ 228 h 326"/>
              <a:gd name="T16" fmla="*/ 12 w 85"/>
              <a:gd name="T17" fmla="*/ 264 h 326"/>
              <a:gd name="T18" fmla="*/ 12 w 85"/>
              <a:gd name="T19" fmla="*/ 301 h 326"/>
              <a:gd name="T20" fmla="*/ 12 w 85"/>
              <a:gd name="T21" fmla="*/ 313 h 326"/>
              <a:gd name="T22" fmla="*/ 12 w 85"/>
              <a:gd name="T23" fmla="*/ 313 h 326"/>
              <a:gd name="T24" fmla="*/ 0 w 85"/>
              <a:gd name="T25" fmla="*/ 313 h 326"/>
              <a:gd name="T26" fmla="*/ 0 w 85"/>
              <a:gd name="T27" fmla="*/ 325 h 326"/>
              <a:gd name="T28" fmla="*/ 0 w 85"/>
              <a:gd name="T29" fmla="*/ 325 h 326"/>
              <a:gd name="T30" fmla="*/ 0 w 85"/>
              <a:gd name="T31" fmla="*/ 325 h 326"/>
              <a:gd name="T32" fmla="*/ 0 w 85"/>
              <a:gd name="T33" fmla="*/ 325 h 326"/>
              <a:gd name="T34" fmla="*/ 0 w 85"/>
              <a:gd name="T35" fmla="*/ 325 h 326"/>
              <a:gd name="T36" fmla="*/ 0 w 85"/>
              <a:gd name="T37" fmla="*/ 325 h 326"/>
              <a:gd name="T38" fmla="*/ 0 w 85"/>
              <a:gd name="T39" fmla="*/ 325 h 326"/>
              <a:gd name="T40" fmla="*/ 0 w 85"/>
              <a:gd name="T41" fmla="*/ 313 h 326"/>
              <a:gd name="T42" fmla="*/ 0 w 85"/>
              <a:gd name="T43" fmla="*/ 313 h 326"/>
              <a:gd name="T44" fmla="*/ 0 w 85"/>
              <a:gd name="T45" fmla="*/ 301 h 326"/>
              <a:gd name="T46" fmla="*/ 0 w 85"/>
              <a:gd name="T47" fmla="*/ 264 h 326"/>
              <a:gd name="T48" fmla="*/ 12 w 85"/>
              <a:gd name="T49" fmla="*/ 228 h 326"/>
              <a:gd name="T50" fmla="*/ 36 w 85"/>
              <a:gd name="T51" fmla="*/ 157 h 326"/>
              <a:gd name="T52" fmla="*/ 49 w 85"/>
              <a:gd name="T53" fmla="*/ 108 h 326"/>
              <a:gd name="T54" fmla="*/ 49 w 85"/>
              <a:gd name="T55" fmla="*/ 72 h 326"/>
              <a:gd name="T56" fmla="*/ 60 w 85"/>
              <a:gd name="T57" fmla="*/ 37 h 326"/>
              <a:gd name="T58" fmla="*/ 72 w 85"/>
              <a:gd name="T59" fmla="*/ 0 h 326"/>
              <a:gd name="T60" fmla="*/ 72 w 85"/>
              <a:gd name="T61" fmla="*/ 0 h 326"/>
              <a:gd name="T62" fmla="*/ 84 w 85"/>
              <a:gd name="T63" fmla="*/ 0 h 326"/>
              <a:gd name="T64" fmla="*/ 84 w 85"/>
              <a:gd name="T65" fmla="*/ 0 h 326"/>
              <a:gd name="T66" fmla="*/ 84 w 85"/>
              <a:gd name="T67" fmla="*/ 0 h 326"/>
              <a:gd name="T68" fmla="*/ 84 w 85"/>
              <a:gd name="T69" fmla="*/ 0 h 32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85"/>
              <a:gd name="T106" fmla="*/ 0 h 326"/>
              <a:gd name="T107" fmla="*/ 85 w 85"/>
              <a:gd name="T108" fmla="*/ 326 h 32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85" h="326">
                <a:moveTo>
                  <a:pt x="84" y="0"/>
                </a:moveTo>
                <a:lnTo>
                  <a:pt x="84" y="0"/>
                </a:lnTo>
                <a:lnTo>
                  <a:pt x="72" y="37"/>
                </a:lnTo>
                <a:lnTo>
                  <a:pt x="60" y="60"/>
                </a:lnTo>
                <a:lnTo>
                  <a:pt x="60" y="72"/>
                </a:lnTo>
                <a:lnTo>
                  <a:pt x="49" y="108"/>
                </a:lnTo>
                <a:lnTo>
                  <a:pt x="49" y="157"/>
                </a:lnTo>
                <a:lnTo>
                  <a:pt x="24" y="228"/>
                </a:lnTo>
                <a:lnTo>
                  <a:pt x="12" y="264"/>
                </a:lnTo>
                <a:lnTo>
                  <a:pt x="12" y="301"/>
                </a:lnTo>
                <a:lnTo>
                  <a:pt x="12" y="313"/>
                </a:lnTo>
                <a:lnTo>
                  <a:pt x="0" y="313"/>
                </a:lnTo>
                <a:lnTo>
                  <a:pt x="0" y="325"/>
                </a:lnTo>
                <a:lnTo>
                  <a:pt x="0" y="313"/>
                </a:lnTo>
                <a:lnTo>
                  <a:pt x="0" y="301"/>
                </a:lnTo>
                <a:lnTo>
                  <a:pt x="0" y="264"/>
                </a:lnTo>
                <a:lnTo>
                  <a:pt x="12" y="228"/>
                </a:lnTo>
                <a:lnTo>
                  <a:pt x="36" y="157"/>
                </a:lnTo>
                <a:lnTo>
                  <a:pt x="49" y="108"/>
                </a:lnTo>
                <a:lnTo>
                  <a:pt x="49" y="72"/>
                </a:lnTo>
                <a:lnTo>
                  <a:pt x="60" y="37"/>
                </a:lnTo>
                <a:lnTo>
                  <a:pt x="72" y="0"/>
                </a:lnTo>
                <a:lnTo>
                  <a:pt x="84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12" name="Freeform 323"/>
          <p:cNvSpPr>
            <a:spLocks/>
          </p:cNvSpPr>
          <p:nvPr/>
        </p:nvSpPr>
        <p:spPr bwMode="auto">
          <a:xfrm>
            <a:off x="4995863" y="6196013"/>
            <a:ext cx="365125" cy="171450"/>
          </a:xfrm>
          <a:custGeom>
            <a:avLst/>
            <a:gdLst>
              <a:gd name="T0" fmla="*/ 0 w 230"/>
              <a:gd name="T1" fmla="*/ 36 h 108"/>
              <a:gd name="T2" fmla="*/ 0 w 230"/>
              <a:gd name="T3" fmla="*/ 60 h 108"/>
              <a:gd name="T4" fmla="*/ 11 w 230"/>
              <a:gd name="T5" fmla="*/ 60 h 108"/>
              <a:gd name="T6" fmla="*/ 11 w 230"/>
              <a:gd name="T7" fmla="*/ 72 h 108"/>
              <a:gd name="T8" fmla="*/ 24 w 230"/>
              <a:gd name="T9" fmla="*/ 72 h 108"/>
              <a:gd name="T10" fmla="*/ 24 w 230"/>
              <a:gd name="T11" fmla="*/ 84 h 108"/>
              <a:gd name="T12" fmla="*/ 36 w 230"/>
              <a:gd name="T13" fmla="*/ 84 h 108"/>
              <a:gd name="T14" fmla="*/ 73 w 230"/>
              <a:gd name="T15" fmla="*/ 96 h 108"/>
              <a:gd name="T16" fmla="*/ 108 w 230"/>
              <a:gd name="T17" fmla="*/ 96 h 108"/>
              <a:gd name="T18" fmla="*/ 168 w 230"/>
              <a:gd name="T19" fmla="*/ 84 h 108"/>
              <a:gd name="T20" fmla="*/ 204 w 230"/>
              <a:gd name="T21" fmla="*/ 72 h 108"/>
              <a:gd name="T22" fmla="*/ 217 w 230"/>
              <a:gd name="T23" fmla="*/ 60 h 108"/>
              <a:gd name="T24" fmla="*/ 217 w 230"/>
              <a:gd name="T25" fmla="*/ 60 h 108"/>
              <a:gd name="T26" fmla="*/ 217 w 230"/>
              <a:gd name="T27" fmla="*/ 60 h 108"/>
              <a:gd name="T28" fmla="*/ 217 w 230"/>
              <a:gd name="T29" fmla="*/ 47 h 108"/>
              <a:gd name="T30" fmla="*/ 217 w 230"/>
              <a:gd name="T31" fmla="*/ 36 h 108"/>
              <a:gd name="T32" fmla="*/ 193 w 230"/>
              <a:gd name="T33" fmla="*/ 23 h 108"/>
              <a:gd name="T34" fmla="*/ 168 w 230"/>
              <a:gd name="T35" fmla="*/ 12 h 108"/>
              <a:gd name="T36" fmla="*/ 156 w 230"/>
              <a:gd name="T37" fmla="*/ 12 h 108"/>
              <a:gd name="T38" fmla="*/ 120 w 230"/>
              <a:gd name="T39" fmla="*/ 12 h 108"/>
              <a:gd name="T40" fmla="*/ 96 w 230"/>
              <a:gd name="T41" fmla="*/ 12 h 108"/>
              <a:gd name="T42" fmla="*/ 73 w 230"/>
              <a:gd name="T43" fmla="*/ 12 h 108"/>
              <a:gd name="T44" fmla="*/ 36 w 230"/>
              <a:gd name="T45" fmla="*/ 12 h 108"/>
              <a:gd name="T46" fmla="*/ 24 w 230"/>
              <a:gd name="T47" fmla="*/ 23 h 108"/>
              <a:gd name="T48" fmla="*/ 24 w 230"/>
              <a:gd name="T49" fmla="*/ 23 h 108"/>
              <a:gd name="T50" fmla="*/ 11 w 230"/>
              <a:gd name="T51" fmla="*/ 23 h 108"/>
              <a:gd name="T52" fmla="*/ 11 w 230"/>
              <a:gd name="T53" fmla="*/ 23 h 108"/>
              <a:gd name="T54" fmla="*/ 11 w 230"/>
              <a:gd name="T55" fmla="*/ 12 h 108"/>
              <a:gd name="T56" fmla="*/ 24 w 230"/>
              <a:gd name="T57" fmla="*/ 12 h 108"/>
              <a:gd name="T58" fmla="*/ 24 w 230"/>
              <a:gd name="T59" fmla="*/ 12 h 108"/>
              <a:gd name="T60" fmla="*/ 60 w 230"/>
              <a:gd name="T61" fmla="*/ 0 h 108"/>
              <a:gd name="T62" fmla="*/ 84 w 230"/>
              <a:gd name="T63" fmla="*/ 0 h 108"/>
              <a:gd name="T64" fmla="*/ 120 w 230"/>
              <a:gd name="T65" fmla="*/ 0 h 108"/>
              <a:gd name="T66" fmla="*/ 144 w 230"/>
              <a:gd name="T67" fmla="*/ 0 h 108"/>
              <a:gd name="T68" fmla="*/ 168 w 230"/>
              <a:gd name="T69" fmla="*/ 0 h 108"/>
              <a:gd name="T70" fmla="*/ 204 w 230"/>
              <a:gd name="T71" fmla="*/ 12 h 108"/>
              <a:gd name="T72" fmla="*/ 217 w 230"/>
              <a:gd name="T73" fmla="*/ 23 h 108"/>
              <a:gd name="T74" fmla="*/ 229 w 230"/>
              <a:gd name="T75" fmla="*/ 47 h 108"/>
              <a:gd name="T76" fmla="*/ 229 w 230"/>
              <a:gd name="T77" fmla="*/ 60 h 108"/>
              <a:gd name="T78" fmla="*/ 229 w 230"/>
              <a:gd name="T79" fmla="*/ 60 h 108"/>
              <a:gd name="T80" fmla="*/ 217 w 230"/>
              <a:gd name="T81" fmla="*/ 72 h 108"/>
              <a:gd name="T82" fmla="*/ 217 w 230"/>
              <a:gd name="T83" fmla="*/ 84 h 108"/>
              <a:gd name="T84" fmla="*/ 180 w 230"/>
              <a:gd name="T85" fmla="*/ 96 h 108"/>
              <a:gd name="T86" fmla="*/ 133 w 230"/>
              <a:gd name="T87" fmla="*/ 107 h 108"/>
              <a:gd name="T88" fmla="*/ 108 w 230"/>
              <a:gd name="T89" fmla="*/ 107 h 108"/>
              <a:gd name="T90" fmla="*/ 73 w 230"/>
              <a:gd name="T91" fmla="*/ 107 h 108"/>
              <a:gd name="T92" fmla="*/ 60 w 230"/>
              <a:gd name="T93" fmla="*/ 107 h 108"/>
              <a:gd name="T94" fmla="*/ 36 w 230"/>
              <a:gd name="T95" fmla="*/ 96 h 108"/>
              <a:gd name="T96" fmla="*/ 24 w 230"/>
              <a:gd name="T97" fmla="*/ 96 h 108"/>
              <a:gd name="T98" fmla="*/ 24 w 230"/>
              <a:gd name="T99" fmla="*/ 84 h 108"/>
              <a:gd name="T100" fmla="*/ 11 w 230"/>
              <a:gd name="T101" fmla="*/ 72 h 108"/>
              <a:gd name="T102" fmla="*/ 0 w 230"/>
              <a:gd name="T103" fmla="*/ 60 h 108"/>
              <a:gd name="T104" fmla="*/ 0 w 230"/>
              <a:gd name="T105" fmla="*/ 60 h 108"/>
              <a:gd name="T106" fmla="*/ 0 w 230"/>
              <a:gd name="T107" fmla="*/ 47 h 108"/>
              <a:gd name="T108" fmla="*/ 0 w 230"/>
              <a:gd name="T109" fmla="*/ 36 h 108"/>
              <a:gd name="T110" fmla="*/ 0 w 230"/>
              <a:gd name="T111" fmla="*/ 36 h 108"/>
              <a:gd name="T112" fmla="*/ 0 w 230"/>
              <a:gd name="T113" fmla="*/ 36 h 10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30"/>
              <a:gd name="T172" fmla="*/ 0 h 108"/>
              <a:gd name="T173" fmla="*/ 230 w 230"/>
              <a:gd name="T174" fmla="*/ 108 h 108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30" h="108">
                <a:moveTo>
                  <a:pt x="0" y="36"/>
                </a:moveTo>
                <a:lnTo>
                  <a:pt x="0" y="36"/>
                </a:lnTo>
                <a:lnTo>
                  <a:pt x="0" y="60"/>
                </a:lnTo>
                <a:lnTo>
                  <a:pt x="11" y="60"/>
                </a:lnTo>
                <a:lnTo>
                  <a:pt x="11" y="72"/>
                </a:lnTo>
                <a:lnTo>
                  <a:pt x="24" y="72"/>
                </a:lnTo>
                <a:lnTo>
                  <a:pt x="24" y="84"/>
                </a:lnTo>
                <a:lnTo>
                  <a:pt x="36" y="84"/>
                </a:lnTo>
                <a:lnTo>
                  <a:pt x="60" y="96"/>
                </a:lnTo>
                <a:lnTo>
                  <a:pt x="73" y="96"/>
                </a:lnTo>
                <a:lnTo>
                  <a:pt x="108" y="96"/>
                </a:lnTo>
                <a:lnTo>
                  <a:pt x="133" y="96"/>
                </a:lnTo>
                <a:lnTo>
                  <a:pt x="168" y="84"/>
                </a:lnTo>
                <a:lnTo>
                  <a:pt x="180" y="72"/>
                </a:lnTo>
                <a:lnTo>
                  <a:pt x="204" y="72"/>
                </a:lnTo>
                <a:lnTo>
                  <a:pt x="217" y="60"/>
                </a:lnTo>
                <a:lnTo>
                  <a:pt x="217" y="47"/>
                </a:lnTo>
                <a:lnTo>
                  <a:pt x="217" y="36"/>
                </a:lnTo>
                <a:lnTo>
                  <a:pt x="204" y="23"/>
                </a:lnTo>
                <a:lnTo>
                  <a:pt x="193" y="23"/>
                </a:lnTo>
                <a:lnTo>
                  <a:pt x="193" y="12"/>
                </a:lnTo>
                <a:lnTo>
                  <a:pt x="168" y="12"/>
                </a:lnTo>
                <a:lnTo>
                  <a:pt x="156" y="12"/>
                </a:lnTo>
                <a:lnTo>
                  <a:pt x="144" y="12"/>
                </a:lnTo>
                <a:lnTo>
                  <a:pt x="120" y="12"/>
                </a:lnTo>
                <a:lnTo>
                  <a:pt x="96" y="12"/>
                </a:lnTo>
                <a:lnTo>
                  <a:pt x="84" y="12"/>
                </a:lnTo>
                <a:lnTo>
                  <a:pt x="73" y="12"/>
                </a:lnTo>
                <a:lnTo>
                  <a:pt x="36" y="12"/>
                </a:lnTo>
                <a:lnTo>
                  <a:pt x="24" y="23"/>
                </a:lnTo>
                <a:lnTo>
                  <a:pt x="11" y="23"/>
                </a:lnTo>
                <a:lnTo>
                  <a:pt x="11" y="12"/>
                </a:lnTo>
                <a:lnTo>
                  <a:pt x="24" y="12"/>
                </a:lnTo>
                <a:lnTo>
                  <a:pt x="36" y="12"/>
                </a:lnTo>
                <a:lnTo>
                  <a:pt x="60" y="0"/>
                </a:lnTo>
                <a:lnTo>
                  <a:pt x="73" y="0"/>
                </a:lnTo>
                <a:lnTo>
                  <a:pt x="84" y="0"/>
                </a:lnTo>
                <a:lnTo>
                  <a:pt x="96" y="0"/>
                </a:lnTo>
                <a:lnTo>
                  <a:pt x="120" y="0"/>
                </a:lnTo>
                <a:lnTo>
                  <a:pt x="144" y="0"/>
                </a:lnTo>
                <a:lnTo>
                  <a:pt x="156" y="0"/>
                </a:lnTo>
                <a:lnTo>
                  <a:pt x="168" y="0"/>
                </a:lnTo>
                <a:lnTo>
                  <a:pt x="193" y="12"/>
                </a:lnTo>
                <a:lnTo>
                  <a:pt x="204" y="12"/>
                </a:lnTo>
                <a:lnTo>
                  <a:pt x="217" y="12"/>
                </a:lnTo>
                <a:lnTo>
                  <a:pt x="217" y="23"/>
                </a:lnTo>
                <a:lnTo>
                  <a:pt x="217" y="36"/>
                </a:lnTo>
                <a:lnTo>
                  <a:pt x="229" y="47"/>
                </a:lnTo>
                <a:lnTo>
                  <a:pt x="229" y="60"/>
                </a:lnTo>
                <a:lnTo>
                  <a:pt x="217" y="60"/>
                </a:lnTo>
                <a:lnTo>
                  <a:pt x="217" y="72"/>
                </a:lnTo>
                <a:lnTo>
                  <a:pt x="217" y="84"/>
                </a:lnTo>
                <a:lnTo>
                  <a:pt x="193" y="96"/>
                </a:lnTo>
                <a:lnTo>
                  <a:pt x="180" y="96"/>
                </a:lnTo>
                <a:lnTo>
                  <a:pt x="168" y="107"/>
                </a:lnTo>
                <a:lnTo>
                  <a:pt x="133" y="107"/>
                </a:lnTo>
                <a:lnTo>
                  <a:pt x="120" y="107"/>
                </a:lnTo>
                <a:lnTo>
                  <a:pt x="108" y="107"/>
                </a:lnTo>
                <a:lnTo>
                  <a:pt x="96" y="107"/>
                </a:lnTo>
                <a:lnTo>
                  <a:pt x="73" y="107"/>
                </a:lnTo>
                <a:lnTo>
                  <a:pt x="60" y="107"/>
                </a:lnTo>
                <a:lnTo>
                  <a:pt x="36" y="96"/>
                </a:lnTo>
                <a:lnTo>
                  <a:pt x="24" y="96"/>
                </a:lnTo>
                <a:lnTo>
                  <a:pt x="24" y="84"/>
                </a:lnTo>
                <a:lnTo>
                  <a:pt x="11" y="84"/>
                </a:lnTo>
                <a:lnTo>
                  <a:pt x="11" y="72"/>
                </a:lnTo>
                <a:lnTo>
                  <a:pt x="0" y="72"/>
                </a:lnTo>
                <a:lnTo>
                  <a:pt x="0" y="60"/>
                </a:lnTo>
                <a:lnTo>
                  <a:pt x="0" y="47"/>
                </a:lnTo>
                <a:lnTo>
                  <a:pt x="0" y="3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13" name="Freeform 324"/>
          <p:cNvSpPr>
            <a:spLocks/>
          </p:cNvSpPr>
          <p:nvPr/>
        </p:nvSpPr>
        <p:spPr bwMode="auto">
          <a:xfrm>
            <a:off x="4976813" y="6270625"/>
            <a:ext cx="384175" cy="250825"/>
          </a:xfrm>
          <a:custGeom>
            <a:avLst/>
            <a:gdLst>
              <a:gd name="T0" fmla="*/ 12 w 242"/>
              <a:gd name="T1" fmla="*/ 13 h 158"/>
              <a:gd name="T2" fmla="*/ 12 w 242"/>
              <a:gd name="T3" fmla="*/ 13 h 158"/>
              <a:gd name="T4" fmla="*/ 12 w 242"/>
              <a:gd name="T5" fmla="*/ 49 h 158"/>
              <a:gd name="T6" fmla="*/ 12 w 242"/>
              <a:gd name="T7" fmla="*/ 60 h 158"/>
              <a:gd name="T8" fmla="*/ 12 w 242"/>
              <a:gd name="T9" fmla="*/ 60 h 158"/>
              <a:gd name="T10" fmla="*/ 23 w 242"/>
              <a:gd name="T11" fmla="*/ 73 h 158"/>
              <a:gd name="T12" fmla="*/ 23 w 242"/>
              <a:gd name="T13" fmla="*/ 85 h 158"/>
              <a:gd name="T14" fmla="*/ 36 w 242"/>
              <a:gd name="T15" fmla="*/ 97 h 158"/>
              <a:gd name="T16" fmla="*/ 36 w 242"/>
              <a:gd name="T17" fmla="*/ 109 h 158"/>
              <a:gd name="T18" fmla="*/ 48 w 242"/>
              <a:gd name="T19" fmla="*/ 109 h 158"/>
              <a:gd name="T20" fmla="*/ 72 w 242"/>
              <a:gd name="T21" fmla="*/ 121 h 158"/>
              <a:gd name="T22" fmla="*/ 85 w 242"/>
              <a:gd name="T23" fmla="*/ 133 h 158"/>
              <a:gd name="T24" fmla="*/ 120 w 242"/>
              <a:gd name="T25" fmla="*/ 133 h 158"/>
              <a:gd name="T26" fmla="*/ 168 w 242"/>
              <a:gd name="T27" fmla="*/ 121 h 158"/>
              <a:gd name="T28" fmla="*/ 192 w 242"/>
              <a:gd name="T29" fmla="*/ 109 h 158"/>
              <a:gd name="T30" fmla="*/ 205 w 242"/>
              <a:gd name="T31" fmla="*/ 109 h 158"/>
              <a:gd name="T32" fmla="*/ 216 w 242"/>
              <a:gd name="T33" fmla="*/ 109 h 158"/>
              <a:gd name="T34" fmla="*/ 229 w 242"/>
              <a:gd name="T35" fmla="*/ 85 h 158"/>
              <a:gd name="T36" fmla="*/ 229 w 242"/>
              <a:gd name="T37" fmla="*/ 60 h 158"/>
              <a:gd name="T38" fmla="*/ 229 w 242"/>
              <a:gd name="T39" fmla="*/ 49 h 158"/>
              <a:gd name="T40" fmla="*/ 229 w 242"/>
              <a:gd name="T41" fmla="*/ 0 h 158"/>
              <a:gd name="T42" fmla="*/ 229 w 242"/>
              <a:gd name="T43" fmla="*/ 0 h 158"/>
              <a:gd name="T44" fmla="*/ 229 w 242"/>
              <a:gd name="T45" fmla="*/ 0 h 158"/>
              <a:gd name="T46" fmla="*/ 229 w 242"/>
              <a:gd name="T47" fmla="*/ 13 h 158"/>
              <a:gd name="T48" fmla="*/ 241 w 242"/>
              <a:gd name="T49" fmla="*/ 49 h 158"/>
              <a:gd name="T50" fmla="*/ 241 w 242"/>
              <a:gd name="T51" fmla="*/ 60 h 158"/>
              <a:gd name="T52" fmla="*/ 241 w 242"/>
              <a:gd name="T53" fmla="*/ 85 h 158"/>
              <a:gd name="T54" fmla="*/ 229 w 242"/>
              <a:gd name="T55" fmla="*/ 109 h 158"/>
              <a:gd name="T56" fmla="*/ 216 w 242"/>
              <a:gd name="T57" fmla="*/ 121 h 158"/>
              <a:gd name="T58" fmla="*/ 192 w 242"/>
              <a:gd name="T59" fmla="*/ 133 h 158"/>
              <a:gd name="T60" fmla="*/ 180 w 242"/>
              <a:gd name="T61" fmla="*/ 145 h 158"/>
              <a:gd name="T62" fmla="*/ 156 w 242"/>
              <a:gd name="T63" fmla="*/ 157 h 158"/>
              <a:gd name="T64" fmla="*/ 132 w 242"/>
              <a:gd name="T65" fmla="*/ 157 h 158"/>
              <a:gd name="T66" fmla="*/ 96 w 242"/>
              <a:gd name="T67" fmla="*/ 157 h 158"/>
              <a:gd name="T68" fmla="*/ 72 w 242"/>
              <a:gd name="T69" fmla="*/ 145 h 158"/>
              <a:gd name="T70" fmla="*/ 48 w 242"/>
              <a:gd name="T71" fmla="*/ 133 h 158"/>
              <a:gd name="T72" fmla="*/ 36 w 242"/>
              <a:gd name="T73" fmla="*/ 121 h 158"/>
              <a:gd name="T74" fmla="*/ 23 w 242"/>
              <a:gd name="T75" fmla="*/ 109 h 158"/>
              <a:gd name="T76" fmla="*/ 12 w 242"/>
              <a:gd name="T77" fmla="*/ 85 h 158"/>
              <a:gd name="T78" fmla="*/ 0 w 242"/>
              <a:gd name="T79" fmla="*/ 60 h 158"/>
              <a:gd name="T80" fmla="*/ 0 w 242"/>
              <a:gd name="T81" fmla="*/ 37 h 158"/>
              <a:gd name="T82" fmla="*/ 0 w 242"/>
              <a:gd name="T83" fmla="*/ 0 h 158"/>
              <a:gd name="T84" fmla="*/ 0 w 242"/>
              <a:gd name="T85" fmla="*/ 0 h 158"/>
              <a:gd name="T86" fmla="*/ 12 w 242"/>
              <a:gd name="T87" fmla="*/ 0 h 158"/>
              <a:gd name="T88" fmla="*/ 12 w 242"/>
              <a:gd name="T89" fmla="*/ 13 h 1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42"/>
              <a:gd name="T136" fmla="*/ 0 h 158"/>
              <a:gd name="T137" fmla="*/ 242 w 242"/>
              <a:gd name="T138" fmla="*/ 158 h 1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42" h="158">
                <a:moveTo>
                  <a:pt x="12" y="13"/>
                </a:moveTo>
                <a:lnTo>
                  <a:pt x="12" y="13"/>
                </a:lnTo>
                <a:lnTo>
                  <a:pt x="12" y="25"/>
                </a:lnTo>
                <a:lnTo>
                  <a:pt x="12" y="49"/>
                </a:lnTo>
                <a:lnTo>
                  <a:pt x="12" y="60"/>
                </a:lnTo>
                <a:lnTo>
                  <a:pt x="23" y="73"/>
                </a:lnTo>
                <a:lnTo>
                  <a:pt x="23" y="85"/>
                </a:lnTo>
                <a:lnTo>
                  <a:pt x="36" y="97"/>
                </a:lnTo>
                <a:lnTo>
                  <a:pt x="36" y="109"/>
                </a:lnTo>
                <a:lnTo>
                  <a:pt x="48" y="109"/>
                </a:lnTo>
                <a:lnTo>
                  <a:pt x="60" y="109"/>
                </a:lnTo>
                <a:lnTo>
                  <a:pt x="72" y="121"/>
                </a:lnTo>
                <a:lnTo>
                  <a:pt x="85" y="121"/>
                </a:lnTo>
                <a:lnTo>
                  <a:pt x="85" y="133"/>
                </a:lnTo>
                <a:lnTo>
                  <a:pt x="96" y="133"/>
                </a:lnTo>
                <a:lnTo>
                  <a:pt x="120" y="133"/>
                </a:lnTo>
                <a:lnTo>
                  <a:pt x="132" y="133"/>
                </a:lnTo>
                <a:lnTo>
                  <a:pt x="168" y="121"/>
                </a:lnTo>
                <a:lnTo>
                  <a:pt x="180" y="121"/>
                </a:lnTo>
                <a:lnTo>
                  <a:pt x="192" y="109"/>
                </a:lnTo>
                <a:lnTo>
                  <a:pt x="205" y="109"/>
                </a:lnTo>
                <a:lnTo>
                  <a:pt x="216" y="109"/>
                </a:lnTo>
                <a:lnTo>
                  <a:pt x="216" y="97"/>
                </a:lnTo>
                <a:lnTo>
                  <a:pt x="229" y="85"/>
                </a:lnTo>
                <a:lnTo>
                  <a:pt x="229" y="73"/>
                </a:lnTo>
                <a:lnTo>
                  <a:pt x="229" y="60"/>
                </a:lnTo>
                <a:lnTo>
                  <a:pt x="229" y="49"/>
                </a:lnTo>
                <a:lnTo>
                  <a:pt x="229" y="25"/>
                </a:lnTo>
                <a:lnTo>
                  <a:pt x="229" y="0"/>
                </a:lnTo>
                <a:lnTo>
                  <a:pt x="229" y="13"/>
                </a:lnTo>
                <a:lnTo>
                  <a:pt x="241" y="25"/>
                </a:lnTo>
                <a:lnTo>
                  <a:pt x="241" y="49"/>
                </a:lnTo>
                <a:lnTo>
                  <a:pt x="241" y="60"/>
                </a:lnTo>
                <a:lnTo>
                  <a:pt x="241" y="73"/>
                </a:lnTo>
                <a:lnTo>
                  <a:pt x="241" y="85"/>
                </a:lnTo>
                <a:lnTo>
                  <a:pt x="229" y="109"/>
                </a:lnTo>
                <a:lnTo>
                  <a:pt x="216" y="109"/>
                </a:lnTo>
                <a:lnTo>
                  <a:pt x="216" y="121"/>
                </a:lnTo>
                <a:lnTo>
                  <a:pt x="205" y="121"/>
                </a:lnTo>
                <a:lnTo>
                  <a:pt x="192" y="133"/>
                </a:lnTo>
                <a:lnTo>
                  <a:pt x="180" y="145"/>
                </a:lnTo>
                <a:lnTo>
                  <a:pt x="156" y="157"/>
                </a:lnTo>
                <a:lnTo>
                  <a:pt x="132" y="157"/>
                </a:lnTo>
                <a:lnTo>
                  <a:pt x="120" y="157"/>
                </a:lnTo>
                <a:lnTo>
                  <a:pt x="96" y="157"/>
                </a:lnTo>
                <a:lnTo>
                  <a:pt x="85" y="157"/>
                </a:lnTo>
                <a:lnTo>
                  <a:pt x="72" y="145"/>
                </a:lnTo>
                <a:lnTo>
                  <a:pt x="60" y="145"/>
                </a:lnTo>
                <a:lnTo>
                  <a:pt x="48" y="133"/>
                </a:lnTo>
                <a:lnTo>
                  <a:pt x="36" y="121"/>
                </a:lnTo>
                <a:lnTo>
                  <a:pt x="36" y="109"/>
                </a:lnTo>
                <a:lnTo>
                  <a:pt x="23" y="109"/>
                </a:lnTo>
                <a:lnTo>
                  <a:pt x="12" y="97"/>
                </a:lnTo>
                <a:lnTo>
                  <a:pt x="12" y="85"/>
                </a:lnTo>
                <a:lnTo>
                  <a:pt x="12" y="73"/>
                </a:lnTo>
                <a:lnTo>
                  <a:pt x="0" y="60"/>
                </a:lnTo>
                <a:lnTo>
                  <a:pt x="0" y="49"/>
                </a:lnTo>
                <a:lnTo>
                  <a:pt x="0" y="37"/>
                </a:lnTo>
                <a:lnTo>
                  <a:pt x="0" y="13"/>
                </a:lnTo>
                <a:lnTo>
                  <a:pt x="0" y="0"/>
                </a:lnTo>
                <a:lnTo>
                  <a:pt x="12" y="0"/>
                </a:lnTo>
                <a:lnTo>
                  <a:pt x="12" y="1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14" name="Freeform 325"/>
          <p:cNvSpPr>
            <a:spLocks/>
          </p:cNvSpPr>
          <p:nvPr/>
        </p:nvSpPr>
        <p:spPr bwMode="auto">
          <a:xfrm>
            <a:off x="5951538" y="6232525"/>
            <a:ext cx="365125" cy="269875"/>
          </a:xfrm>
          <a:custGeom>
            <a:avLst/>
            <a:gdLst>
              <a:gd name="T0" fmla="*/ 216 w 230"/>
              <a:gd name="T1" fmla="*/ 13 h 170"/>
              <a:gd name="T2" fmla="*/ 216 w 230"/>
              <a:gd name="T3" fmla="*/ 13 h 170"/>
              <a:gd name="T4" fmla="*/ 229 w 230"/>
              <a:gd name="T5" fmla="*/ 49 h 170"/>
              <a:gd name="T6" fmla="*/ 216 w 230"/>
              <a:gd name="T7" fmla="*/ 84 h 170"/>
              <a:gd name="T8" fmla="*/ 216 w 230"/>
              <a:gd name="T9" fmla="*/ 84 h 170"/>
              <a:gd name="T10" fmla="*/ 205 w 230"/>
              <a:gd name="T11" fmla="*/ 97 h 170"/>
              <a:gd name="T12" fmla="*/ 205 w 230"/>
              <a:gd name="T13" fmla="*/ 109 h 170"/>
              <a:gd name="T14" fmla="*/ 205 w 230"/>
              <a:gd name="T15" fmla="*/ 121 h 170"/>
              <a:gd name="T16" fmla="*/ 205 w 230"/>
              <a:gd name="T17" fmla="*/ 133 h 170"/>
              <a:gd name="T18" fmla="*/ 193 w 230"/>
              <a:gd name="T19" fmla="*/ 133 h 170"/>
              <a:gd name="T20" fmla="*/ 180 w 230"/>
              <a:gd name="T21" fmla="*/ 145 h 170"/>
              <a:gd name="T22" fmla="*/ 169 w 230"/>
              <a:gd name="T23" fmla="*/ 145 h 170"/>
              <a:gd name="T24" fmla="*/ 169 w 230"/>
              <a:gd name="T25" fmla="*/ 145 h 170"/>
              <a:gd name="T26" fmla="*/ 156 w 230"/>
              <a:gd name="T27" fmla="*/ 157 h 170"/>
              <a:gd name="T28" fmla="*/ 156 w 230"/>
              <a:gd name="T29" fmla="*/ 157 h 170"/>
              <a:gd name="T30" fmla="*/ 156 w 230"/>
              <a:gd name="T31" fmla="*/ 157 h 170"/>
              <a:gd name="T32" fmla="*/ 132 w 230"/>
              <a:gd name="T33" fmla="*/ 169 h 170"/>
              <a:gd name="T34" fmla="*/ 120 w 230"/>
              <a:gd name="T35" fmla="*/ 169 h 170"/>
              <a:gd name="T36" fmla="*/ 109 w 230"/>
              <a:gd name="T37" fmla="*/ 169 h 170"/>
              <a:gd name="T38" fmla="*/ 96 w 230"/>
              <a:gd name="T39" fmla="*/ 169 h 170"/>
              <a:gd name="T40" fmla="*/ 84 w 230"/>
              <a:gd name="T41" fmla="*/ 169 h 170"/>
              <a:gd name="T42" fmla="*/ 72 w 230"/>
              <a:gd name="T43" fmla="*/ 169 h 170"/>
              <a:gd name="T44" fmla="*/ 60 w 230"/>
              <a:gd name="T45" fmla="*/ 169 h 170"/>
              <a:gd name="T46" fmla="*/ 60 w 230"/>
              <a:gd name="T47" fmla="*/ 169 h 170"/>
              <a:gd name="T48" fmla="*/ 48 w 230"/>
              <a:gd name="T49" fmla="*/ 157 h 170"/>
              <a:gd name="T50" fmla="*/ 36 w 230"/>
              <a:gd name="T51" fmla="*/ 157 h 170"/>
              <a:gd name="T52" fmla="*/ 24 w 230"/>
              <a:gd name="T53" fmla="*/ 145 h 170"/>
              <a:gd name="T54" fmla="*/ 24 w 230"/>
              <a:gd name="T55" fmla="*/ 133 h 170"/>
              <a:gd name="T56" fmla="*/ 12 w 230"/>
              <a:gd name="T57" fmla="*/ 133 h 170"/>
              <a:gd name="T58" fmla="*/ 12 w 230"/>
              <a:gd name="T59" fmla="*/ 133 h 170"/>
              <a:gd name="T60" fmla="*/ 12 w 230"/>
              <a:gd name="T61" fmla="*/ 121 h 170"/>
              <a:gd name="T62" fmla="*/ 12 w 230"/>
              <a:gd name="T63" fmla="*/ 109 h 170"/>
              <a:gd name="T64" fmla="*/ 0 w 230"/>
              <a:gd name="T65" fmla="*/ 97 h 170"/>
              <a:gd name="T66" fmla="*/ 0 w 230"/>
              <a:gd name="T67" fmla="*/ 84 h 170"/>
              <a:gd name="T68" fmla="*/ 0 w 230"/>
              <a:gd name="T69" fmla="*/ 84 h 170"/>
              <a:gd name="T70" fmla="*/ 0 w 230"/>
              <a:gd name="T71" fmla="*/ 73 h 170"/>
              <a:gd name="T72" fmla="*/ 0 w 230"/>
              <a:gd name="T73" fmla="*/ 61 h 170"/>
              <a:gd name="T74" fmla="*/ 0 w 230"/>
              <a:gd name="T75" fmla="*/ 49 h 170"/>
              <a:gd name="T76" fmla="*/ 0 w 230"/>
              <a:gd name="T77" fmla="*/ 37 h 170"/>
              <a:gd name="T78" fmla="*/ 0 w 230"/>
              <a:gd name="T79" fmla="*/ 37 h 170"/>
              <a:gd name="T80" fmla="*/ 12 w 230"/>
              <a:gd name="T81" fmla="*/ 24 h 170"/>
              <a:gd name="T82" fmla="*/ 12 w 230"/>
              <a:gd name="T83" fmla="*/ 13 h 170"/>
              <a:gd name="T84" fmla="*/ 12 w 230"/>
              <a:gd name="T85" fmla="*/ 13 h 170"/>
              <a:gd name="T86" fmla="*/ 12 w 230"/>
              <a:gd name="T87" fmla="*/ 13 h 170"/>
              <a:gd name="T88" fmla="*/ 24 w 230"/>
              <a:gd name="T89" fmla="*/ 0 h 170"/>
              <a:gd name="T90" fmla="*/ 216 w 230"/>
              <a:gd name="T91" fmla="*/ 13 h 17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30"/>
              <a:gd name="T139" fmla="*/ 0 h 170"/>
              <a:gd name="T140" fmla="*/ 230 w 230"/>
              <a:gd name="T141" fmla="*/ 170 h 17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30" h="170">
                <a:moveTo>
                  <a:pt x="216" y="13"/>
                </a:moveTo>
                <a:lnTo>
                  <a:pt x="216" y="13"/>
                </a:lnTo>
                <a:lnTo>
                  <a:pt x="229" y="49"/>
                </a:lnTo>
                <a:lnTo>
                  <a:pt x="216" y="84"/>
                </a:lnTo>
                <a:lnTo>
                  <a:pt x="205" y="97"/>
                </a:lnTo>
                <a:lnTo>
                  <a:pt x="205" y="109"/>
                </a:lnTo>
                <a:lnTo>
                  <a:pt x="205" y="121"/>
                </a:lnTo>
                <a:lnTo>
                  <a:pt x="205" y="133"/>
                </a:lnTo>
                <a:lnTo>
                  <a:pt x="193" y="133"/>
                </a:lnTo>
                <a:lnTo>
                  <a:pt x="180" y="145"/>
                </a:lnTo>
                <a:lnTo>
                  <a:pt x="169" y="145"/>
                </a:lnTo>
                <a:lnTo>
                  <a:pt x="156" y="157"/>
                </a:lnTo>
                <a:lnTo>
                  <a:pt x="132" y="169"/>
                </a:lnTo>
                <a:lnTo>
                  <a:pt x="120" y="169"/>
                </a:lnTo>
                <a:lnTo>
                  <a:pt x="109" y="169"/>
                </a:lnTo>
                <a:lnTo>
                  <a:pt x="96" y="169"/>
                </a:lnTo>
                <a:lnTo>
                  <a:pt x="84" y="169"/>
                </a:lnTo>
                <a:lnTo>
                  <a:pt x="72" y="169"/>
                </a:lnTo>
                <a:lnTo>
                  <a:pt x="60" y="169"/>
                </a:lnTo>
                <a:lnTo>
                  <a:pt x="48" y="157"/>
                </a:lnTo>
                <a:lnTo>
                  <a:pt x="36" y="157"/>
                </a:lnTo>
                <a:lnTo>
                  <a:pt x="24" y="145"/>
                </a:lnTo>
                <a:lnTo>
                  <a:pt x="24" y="133"/>
                </a:lnTo>
                <a:lnTo>
                  <a:pt x="12" y="133"/>
                </a:lnTo>
                <a:lnTo>
                  <a:pt x="12" y="121"/>
                </a:lnTo>
                <a:lnTo>
                  <a:pt x="12" y="109"/>
                </a:lnTo>
                <a:lnTo>
                  <a:pt x="0" y="97"/>
                </a:lnTo>
                <a:lnTo>
                  <a:pt x="0" y="84"/>
                </a:lnTo>
                <a:lnTo>
                  <a:pt x="0" y="73"/>
                </a:lnTo>
                <a:lnTo>
                  <a:pt x="0" y="61"/>
                </a:lnTo>
                <a:lnTo>
                  <a:pt x="0" y="49"/>
                </a:lnTo>
                <a:lnTo>
                  <a:pt x="0" y="37"/>
                </a:lnTo>
                <a:lnTo>
                  <a:pt x="12" y="24"/>
                </a:lnTo>
                <a:lnTo>
                  <a:pt x="12" y="13"/>
                </a:lnTo>
                <a:lnTo>
                  <a:pt x="24" y="0"/>
                </a:lnTo>
                <a:lnTo>
                  <a:pt x="216" y="13"/>
                </a:lnTo>
              </a:path>
            </a:pathLst>
          </a:custGeom>
          <a:solidFill>
            <a:srgbClr val="79899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15" name="Freeform 326"/>
          <p:cNvSpPr>
            <a:spLocks/>
          </p:cNvSpPr>
          <p:nvPr/>
        </p:nvSpPr>
        <p:spPr bwMode="auto">
          <a:xfrm>
            <a:off x="5645150" y="5430838"/>
            <a:ext cx="212725" cy="307975"/>
          </a:xfrm>
          <a:custGeom>
            <a:avLst/>
            <a:gdLst>
              <a:gd name="T0" fmla="*/ 0 w 134"/>
              <a:gd name="T1" fmla="*/ 12 h 194"/>
              <a:gd name="T2" fmla="*/ 13 w 134"/>
              <a:gd name="T3" fmla="*/ 0 h 194"/>
              <a:gd name="T4" fmla="*/ 24 w 134"/>
              <a:gd name="T5" fmla="*/ 0 h 194"/>
              <a:gd name="T6" fmla="*/ 36 w 134"/>
              <a:gd name="T7" fmla="*/ 0 h 194"/>
              <a:gd name="T8" fmla="*/ 48 w 134"/>
              <a:gd name="T9" fmla="*/ 12 h 194"/>
              <a:gd name="T10" fmla="*/ 48 w 134"/>
              <a:gd name="T11" fmla="*/ 25 h 194"/>
              <a:gd name="T12" fmla="*/ 36 w 134"/>
              <a:gd name="T13" fmla="*/ 36 h 194"/>
              <a:gd name="T14" fmla="*/ 13 w 134"/>
              <a:gd name="T15" fmla="*/ 49 h 194"/>
              <a:gd name="T16" fmla="*/ 13 w 134"/>
              <a:gd name="T17" fmla="*/ 60 h 194"/>
              <a:gd name="T18" fmla="*/ 13 w 134"/>
              <a:gd name="T19" fmla="*/ 60 h 194"/>
              <a:gd name="T20" fmla="*/ 13 w 134"/>
              <a:gd name="T21" fmla="*/ 72 h 194"/>
              <a:gd name="T22" fmla="*/ 13 w 134"/>
              <a:gd name="T23" fmla="*/ 96 h 194"/>
              <a:gd name="T24" fmla="*/ 13 w 134"/>
              <a:gd name="T25" fmla="*/ 133 h 194"/>
              <a:gd name="T26" fmla="*/ 24 w 134"/>
              <a:gd name="T27" fmla="*/ 145 h 194"/>
              <a:gd name="T28" fmla="*/ 36 w 134"/>
              <a:gd name="T29" fmla="*/ 145 h 194"/>
              <a:gd name="T30" fmla="*/ 48 w 134"/>
              <a:gd name="T31" fmla="*/ 133 h 194"/>
              <a:gd name="T32" fmla="*/ 60 w 134"/>
              <a:gd name="T33" fmla="*/ 109 h 194"/>
              <a:gd name="T34" fmla="*/ 60 w 134"/>
              <a:gd name="T35" fmla="*/ 96 h 194"/>
              <a:gd name="T36" fmla="*/ 84 w 134"/>
              <a:gd name="T37" fmla="*/ 85 h 194"/>
              <a:gd name="T38" fmla="*/ 97 w 134"/>
              <a:gd name="T39" fmla="*/ 60 h 194"/>
              <a:gd name="T40" fmla="*/ 109 w 134"/>
              <a:gd name="T41" fmla="*/ 60 h 194"/>
              <a:gd name="T42" fmla="*/ 97 w 134"/>
              <a:gd name="T43" fmla="*/ 49 h 194"/>
              <a:gd name="T44" fmla="*/ 97 w 134"/>
              <a:gd name="T45" fmla="*/ 25 h 194"/>
              <a:gd name="T46" fmla="*/ 97 w 134"/>
              <a:gd name="T47" fmla="*/ 25 h 194"/>
              <a:gd name="T48" fmla="*/ 109 w 134"/>
              <a:gd name="T49" fmla="*/ 12 h 194"/>
              <a:gd name="T50" fmla="*/ 120 w 134"/>
              <a:gd name="T51" fmla="*/ 12 h 194"/>
              <a:gd name="T52" fmla="*/ 120 w 134"/>
              <a:gd name="T53" fmla="*/ 25 h 194"/>
              <a:gd name="T54" fmla="*/ 133 w 134"/>
              <a:gd name="T55" fmla="*/ 36 h 194"/>
              <a:gd name="T56" fmla="*/ 133 w 134"/>
              <a:gd name="T57" fmla="*/ 60 h 194"/>
              <a:gd name="T58" fmla="*/ 133 w 134"/>
              <a:gd name="T59" fmla="*/ 72 h 194"/>
              <a:gd name="T60" fmla="*/ 120 w 134"/>
              <a:gd name="T61" fmla="*/ 85 h 194"/>
              <a:gd name="T62" fmla="*/ 109 w 134"/>
              <a:gd name="T63" fmla="*/ 96 h 194"/>
              <a:gd name="T64" fmla="*/ 97 w 134"/>
              <a:gd name="T65" fmla="*/ 109 h 194"/>
              <a:gd name="T66" fmla="*/ 84 w 134"/>
              <a:gd name="T67" fmla="*/ 120 h 194"/>
              <a:gd name="T68" fmla="*/ 84 w 134"/>
              <a:gd name="T69" fmla="*/ 156 h 194"/>
              <a:gd name="T70" fmla="*/ 84 w 134"/>
              <a:gd name="T71" fmla="*/ 156 h 194"/>
              <a:gd name="T72" fmla="*/ 73 w 134"/>
              <a:gd name="T73" fmla="*/ 169 h 194"/>
              <a:gd name="T74" fmla="*/ 60 w 134"/>
              <a:gd name="T75" fmla="*/ 181 h 194"/>
              <a:gd name="T76" fmla="*/ 36 w 134"/>
              <a:gd name="T77" fmla="*/ 193 h 194"/>
              <a:gd name="T78" fmla="*/ 13 w 134"/>
              <a:gd name="T79" fmla="*/ 193 h 194"/>
              <a:gd name="T80" fmla="*/ 13 w 134"/>
              <a:gd name="T81" fmla="*/ 193 h 194"/>
              <a:gd name="T82" fmla="*/ 13 w 134"/>
              <a:gd name="T83" fmla="*/ 181 h 19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34"/>
              <a:gd name="T127" fmla="*/ 0 h 194"/>
              <a:gd name="T128" fmla="*/ 134 w 134"/>
              <a:gd name="T129" fmla="*/ 194 h 19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34" h="194">
                <a:moveTo>
                  <a:pt x="0" y="12"/>
                </a:moveTo>
                <a:lnTo>
                  <a:pt x="0" y="12"/>
                </a:lnTo>
                <a:lnTo>
                  <a:pt x="13" y="12"/>
                </a:lnTo>
                <a:lnTo>
                  <a:pt x="13" y="0"/>
                </a:lnTo>
                <a:lnTo>
                  <a:pt x="24" y="0"/>
                </a:lnTo>
                <a:lnTo>
                  <a:pt x="36" y="0"/>
                </a:lnTo>
                <a:lnTo>
                  <a:pt x="36" y="12"/>
                </a:lnTo>
                <a:lnTo>
                  <a:pt x="48" y="12"/>
                </a:lnTo>
                <a:lnTo>
                  <a:pt x="48" y="25"/>
                </a:lnTo>
                <a:lnTo>
                  <a:pt x="36" y="36"/>
                </a:lnTo>
                <a:lnTo>
                  <a:pt x="24" y="49"/>
                </a:lnTo>
                <a:lnTo>
                  <a:pt x="13" y="49"/>
                </a:lnTo>
                <a:lnTo>
                  <a:pt x="13" y="60"/>
                </a:lnTo>
                <a:lnTo>
                  <a:pt x="13" y="72"/>
                </a:lnTo>
                <a:lnTo>
                  <a:pt x="13" y="85"/>
                </a:lnTo>
                <a:lnTo>
                  <a:pt x="13" y="96"/>
                </a:lnTo>
                <a:lnTo>
                  <a:pt x="24" y="96"/>
                </a:lnTo>
                <a:lnTo>
                  <a:pt x="13" y="133"/>
                </a:lnTo>
                <a:lnTo>
                  <a:pt x="24" y="145"/>
                </a:lnTo>
                <a:lnTo>
                  <a:pt x="36" y="145"/>
                </a:lnTo>
                <a:lnTo>
                  <a:pt x="36" y="133"/>
                </a:lnTo>
                <a:lnTo>
                  <a:pt x="48" y="133"/>
                </a:lnTo>
                <a:lnTo>
                  <a:pt x="48" y="120"/>
                </a:lnTo>
                <a:lnTo>
                  <a:pt x="60" y="109"/>
                </a:lnTo>
                <a:lnTo>
                  <a:pt x="60" y="96"/>
                </a:lnTo>
                <a:lnTo>
                  <a:pt x="84" y="85"/>
                </a:lnTo>
                <a:lnTo>
                  <a:pt x="97" y="72"/>
                </a:lnTo>
                <a:lnTo>
                  <a:pt x="97" y="60"/>
                </a:lnTo>
                <a:lnTo>
                  <a:pt x="109" y="60"/>
                </a:lnTo>
                <a:lnTo>
                  <a:pt x="109" y="49"/>
                </a:lnTo>
                <a:lnTo>
                  <a:pt x="97" y="49"/>
                </a:lnTo>
                <a:lnTo>
                  <a:pt x="97" y="36"/>
                </a:lnTo>
                <a:lnTo>
                  <a:pt x="97" y="25"/>
                </a:lnTo>
                <a:lnTo>
                  <a:pt x="84" y="25"/>
                </a:lnTo>
                <a:lnTo>
                  <a:pt x="97" y="25"/>
                </a:lnTo>
                <a:lnTo>
                  <a:pt x="97" y="12"/>
                </a:lnTo>
                <a:lnTo>
                  <a:pt x="109" y="12"/>
                </a:lnTo>
                <a:lnTo>
                  <a:pt x="120" y="12"/>
                </a:lnTo>
                <a:lnTo>
                  <a:pt x="120" y="25"/>
                </a:lnTo>
                <a:lnTo>
                  <a:pt x="133" y="36"/>
                </a:lnTo>
                <a:lnTo>
                  <a:pt x="133" y="49"/>
                </a:lnTo>
                <a:lnTo>
                  <a:pt x="133" y="60"/>
                </a:lnTo>
                <a:lnTo>
                  <a:pt x="133" y="72"/>
                </a:lnTo>
                <a:lnTo>
                  <a:pt x="120" y="85"/>
                </a:lnTo>
                <a:lnTo>
                  <a:pt x="120" y="96"/>
                </a:lnTo>
                <a:lnTo>
                  <a:pt x="109" y="96"/>
                </a:lnTo>
                <a:lnTo>
                  <a:pt x="109" y="109"/>
                </a:lnTo>
                <a:lnTo>
                  <a:pt x="97" y="109"/>
                </a:lnTo>
                <a:lnTo>
                  <a:pt x="84" y="109"/>
                </a:lnTo>
                <a:lnTo>
                  <a:pt x="84" y="120"/>
                </a:lnTo>
                <a:lnTo>
                  <a:pt x="84" y="133"/>
                </a:lnTo>
                <a:lnTo>
                  <a:pt x="84" y="156"/>
                </a:lnTo>
                <a:lnTo>
                  <a:pt x="84" y="169"/>
                </a:lnTo>
                <a:lnTo>
                  <a:pt x="73" y="169"/>
                </a:lnTo>
                <a:lnTo>
                  <a:pt x="73" y="181"/>
                </a:lnTo>
                <a:lnTo>
                  <a:pt x="60" y="181"/>
                </a:lnTo>
                <a:lnTo>
                  <a:pt x="60" y="193"/>
                </a:lnTo>
                <a:lnTo>
                  <a:pt x="48" y="193"/>
                </a:lnTo>
                <a:lnTo>
                  <a:pt x="36" y="193"/>
                </a:lnTo>
                <a:lnTo>
                  <a:pt x="24" y="193"/>
                </a:lnTo>
                <a:lnTo>
                  <a:pt x="13" y="193"/>
                </a:lnTo>
                <a:lnTo>
                  <a:pt x="13" y="181"/>
                </a:lnTo>
                <a:lnTo>
                  <a:pt x="13" y="169"/>
                </a:lnTo>
                <a:lnTo>
                  <a:pt x="0" y="12"/>
                </a:lnTo>
              </a:path>
            </a:pathLst>
          </a:custGeom>
          <a:solidFill>
            <a:srgbClr val="79899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16" name="Freeform 327"/>
          <p:cNvSpPr>
            <a:spLocks/>
          </p:cNvSpPr>
          <p:nvPr/>
        </p:nvSpPr>
        <p:spPr bwMode="auto">
          <a:xfrm>
            <a:off x="5645150" y="5678488"/>
            <a:ext cx="593725" cy="212725"/>
          </a:xfrm>
          <a:custGeom>
            <a:avLst/>
            <a:gdLst>
              <a:gd name="T0" fmla="*/ 36 w 374"/>
              <a:gd name="T1" fmla="*/ 49 h 134"/>
              <a:gd name="T2" fmla="*/ 73 w 374"/>
              <a:gd name="T3" fmla="*/ 13 h 134"/>
              <a:gd name="T4" fmla="*/ 109 w 374"/>
              <a:gd name="T5" fmla="*/ 0 h 134"/>
              <a:gd name="T6" fmla="*/ 157 w 374"/>
              <a:gd name="T7" fmla="*/ 0 h 134"/>
              <a:gd name="T8" fmla="*/ 180 w 374"/>
              <a:gd name="T9" fmla="*/ 0 h 134"/>
              <a:gd name="T10" fmla="*/ 205 w 374"/>
              <a:gd name="T11" fmla="*/ 0 h 134"/>
              <a:gd name="T12" fmla="*/ 241 w 374"/>
              <a:gd name="T13" fmla="*/ 37 h 134"/>
              <a:gd name="T14" fmla="*/ 265 w 374"/>
              <a:gd name="T15" fmla="*/ 49 h 134"/>
              <a:gd name="T16" fmla="*/ 277 w 374"/>
              <a:gd name="T17" fmla="*/ 49 h 134"/>
              <a:gd name="T18" fmla="*/ 289 w 374"/>
              <a:gd name="T19" fmla="*/ 49 h 134"/>
              <a:gd name="T20" fmla="*/ 302 w 374"/>
              <a:gd name="T21" fmla="*/ 60 h 134"/>
              <a:gd name="T22" fmla="*/ 302 w 374"/>
              <a:gd name="T23" fmla="*/ 85 h 134"/>
              <a:gd name="T24" fmla="*/ 313 w 374"/>
              <a:gd name="T25" fmla="*/ 85 h 134"/>
              <a:gd name="T26" fmla="*/ 325 w 374"/>
              <a:gd name="T27" fmla="*/ 73 h 134"/>
              <a:gd name="T28" fmla="*/ 325 w 374"/>
              <a:gd name="T29" fmla="*/ 49 h 134"/>
              <a:gd name="T30" fmla="*/ 325 w 374"/>
              <a:gd name="T31" fmla="*/ 49 h 134"/>
              <a:gd name="T32" fmla="*/ 313 w 374"/>
              <a:gd name="T33" fmla="*/ 25 h 134"/>
              <a:gd name="T34" fmla="*/ 313 w 374"/>
              <a:gd name="T35" fmla="*/ 13 h 134"/>
              <a:gd name="T36" fmla="*/ 337 w 374"/>
              <a:gd name="T37" fmla="*/ 13 h 134"/>
              <a:gd name="T38" fmla="*/ 349 w 374"/>
              <a:gd name="T39" fmla="*/ 25 h 134"/>
              <a:gd name="T40" fmla="*/ 349 w 374"/>
              <a:gd name="T41" fmla="*/ 25 h 134"/>
              <a:gd name="T42" fmla="*/ 362 w 374"/>
              <a:gd name="T43" fmla="*/ 37 h 134"/>
              <a:gd name="T44" fmla="*/ 362 w 374"/>
              <a:gd name="T45" fmla="*/ 49 h 134"/>
              <a:gd name="T46" fmla="*/ 362 w 374"/>
              <a:gd name="T47" fmla="*/ 85 h 134"/>
              <a:gd name="T48" fmla="*/ 349 w 374"/>
              <a:gd name="T49" fmla="*/ 97 h 134"/>
              <a:gd name="T50" fmla="*/ 349 w 374"/>
              <a:gd name="T51" fmla="*/ 122 h 134"/>
              <a:gd name="T52" fmla="*/ 325 w 374"/>
              <a:gd name="T53" fmla="*/ 133 h 134"/>
              <a:gd name="T54" fmla="*/ 302 w 374"/>
              <a:gd name="T55" fmla="*/ 133 h 134"/>
              <a:gd name="T56" fmla="*/ 289 w 374"/>
              <a:gd name="T57" fmla="*/ 122 h 134"/>
              <a:gd name="T58" fmla="*/ 265 w 374"/>
              <a:gd name="T59" fmla="*/ 109 h 134"/>
              <a:gd name="T60" fmla="*/ 253 w 374"/>
              <a:gd name="T61" fmla="*/ 97 h 134"/>
              <a:gd name="T62" fmla="*/ 253 w 374"/>
              <a:gd name="T63" fmla="*/ 109 h 134"/>
              <a:gd name="T64" fmla="*/ 241 w 374"/>
              <a:gd name="T65" fmla="*/ 109 h 134"/>
              <a:gd name="T66" fmla="*/ 229 w 374"/>
              <a:gd name="T67" fmla="*/ 97 h 134"/>
              <a:gd name="T68" fmla="*/ 217 w 374"/>
              <a:gd name="T69" fmla="*/ 97 h 134"/>
              <a:gd name="T70" fmla="*/ 217 w 374"/>
              <a:gd name="T71" fmla="*/ 85 h 134"/>
              <a:gd name="T72" fmla="*/ 205 w 374"/>
              <a:gd name="T73" fmla="*/ 85 h 134"/>
              <a:gd name="T74" fmla="*/ 193 w 374"/>
              <a:gd name="T75" fmla="*/ 97 h 134"/>
              <a:gd name="T76" fmla="*/ 169 w 374"/>
              <a:gd name="T77" fmla="*/ 97 h 134"/>
              <a:gd name="T78" fmla="*/ 144 w 374"/>
              <a:gd name="T79" fmla="*/ 122 h 134"/>
              <a:gd name="T80" fmla="*/ 109 w 374"/>
              <a:gd name="T81" fmla="*/ 122 h 134"/>
              <a:gd name="T82" fmla="*/ 84 w 374"/>
              <a:gd name="T83" fmla="*/ 122 h 134"/>
              <a:gd name="T84" fmla="*/ 60 w 374"/>
              <a:gd name="T85" fmla="*/ 109 h 134"/>
              <a:gd name="T86" fmla="*/ 13 w 374"/>
              <a:gd name="T87" fmla="*/ 97 h 13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374"/>
              <a:gd name="T133" fmla="*/ 0 h 134"/>
              <a:gd name="T134" fmla="*/ 374 w 374"/>
              <a:gd name="T135" fmla="*/ 134 h 134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374" h="134">
                <a:moveTo>
                  <a:pt x="13" y="49"/>
                </a:moveTo>
                <a:lnTo>
                  <a:pt x="13" y="49"/>
                </a:lnTo>
                <a:lnTo>
                  <a:pt x="36" y="49"/>
                </a:lnTo>
                <a:lnTo>
                  <a:pt x="48" y="37"/>
                </a:lnTo>
                <a:lnTo>
                  <a:pt x="60" y="25"/>
                </a:lnTo>
                <a:lnTo>
                  <a:pt x="73" y="13"/>
                </a:lnTo>
                <a:lnTo>
                  <a:pt x="84" y="13"/>
                </a:lnTo>
                <a:lnTo>
                  <a:pt x="97" y="0"/>
                </a:lnTo>
                <a:lnTo>
                  <a:pt x="109" y="0"/>
                </a:lnTo>
                <a:lnTo>
                  <a:pt x="133" y="0"/>
                </a:lnTo>
                <a:lnTo>
                  <a:pt x="144" y="0"/>
                </a:lnTo>
                <a:lnTo>
                  <a:pt x="157" y="0"/>
                </a:lnTo>
                <a:lnTo>
                  <a:pt x="169" y="0"/>
                </a:lnTo>
                <a:lnTo>
                  <a:pt x="180" y="0"/>
                </a:lnTo>
                <a:lnTo>
                  <a:pt x="193" y="0"/>
                </a:lnTo>
                <a:lnTo>
                  <a:pt x="205" y="0"/>
                </a:lnTo>
                <a:lnTo>
                  <a:pt x="217" y="13"/>
                </a:lnTo>
                <a:lnTo>
                  <a:pt x="229" y="25"/>
                </a:lnTo>
                <a:lnTo>
                  <a:pt x="241" y="37"/>
                </a:lnTo>
                <a:lnTo>
                  <a:pt x="253" y="49"/>
                </a:lnTo>
                <a:lnTo>
                  <a:pt x="265" y="49"/>
                </a:lnTo>
                <a:lnTo>
                  <a:pt x="277" y="49"/>
                </a:lnTo>
                <a:lnTo>
                  <a:pt x="289" y="49"/>
                </a:lnTo>
                <a:lnTo>
                  <a:pt x="302" y="49"/>
                </a:lnTo>
                <a:lnTo>
                  <a:pt x="302" y="60"/>
                </a:lnTo>
                <a:lnTo>
                  <a:pt x="302" y="73"/>
                </a:lnTo>
                <a:lnTo>
                  <a:pt x="302" y="85"/>
                </a:lnTo>
                <a:lnTo>
                  <a:pt x="313" y="85"/>
                </a:lnTo>
                <a:lnTo>
                  <a:pt x="313" y="73"/>
                </a:lnTo>
                <a:lnTo>
                  <a:pt x="325" y="73"/>
                </a:lnTo>
                <a:lnTo>
                  <a:pt x="325" y="60"/>
                </a:lnTo>
                <a:lnTo>
                  <a:pt x="325" y="49"/>
                </a:lnTo>
                <a:lnTo>
                  <a:pt x="313" y="37"/>
                </a:lnTo>
                <a:lnTo>
                  <a:pt x="313" y="25"/>
                </a:lnTo>
                <a:lnTo>
                  <a:pt x="313" y="13"/>
                </a:lnTo>
                <a:lnTo>
                  <a:pt x="325" y="13"/>
                </a:lnTo>
                <a:lnTo>
                  <a:pt x="337" y="13"/>
                </a:lnTo>
                <a:lnTo>
                  <a:pt x="337" y="25"/>
                </a:lnTo>
                <a:lnTo>
                  <a:pt x="349" y="25"/>
                </a:lnTo>
                <a:lnTo>
                  <a:pt x="362" y="25"/>
                </a:lnTo>
                <a:lnTo>
                  <a:pt x="362" y="37"/>
                </a:lnTo>
                <a:lnTo>
                  <a:pt x="362" y="49"/>
                </a:lnTo>
                <a:lnTo>
                  <a:pt x="362" y="60"/>
                </a:lnTo>
                <a:lnTo>
                  <a:pt x="373" y="73"/>
                </a:lnTo>
                <a:lnTo>
                  <a:pt x="362" y="85"/>
                </a:lnTo>
                <a:lnTo>
                  <a:pt x="362" y="97"/>
                </a:lnTo>
                <a:lnTo>
                  <a:pt x="349" y="97"/>
                </a:lnTo>
                <a:lnTo>
                  <a:pt x="349" y="109"/>
                </a:lnTo>
                <a:lnTo>
                  <a:pt x="349" y="122"/>
                </a:lnTo>
                <a:lnTo>
                  <a:pt x="337" y="122"/>
                </a:lnTo>
                <a:lnTo>
                  <a:pt x="325" y="133"/>
                </a:lnTo>
                <a:lnTo>
                  <a:pt x="313" y="133"/>
                </a:lnTo>
                <a:lnTo>
                  <a:pt x="302" y="133"/>
                </a:lnTo>
                <a:lnTo>
                  <a:pt x="289" y="122"/>
                </a:lnTo>
                <a:lnTo>
                  <a:pt x="277" y="122"/>
                </a:lnTo>
                <a:lnTo>
                  <a:pt x="265" y="122"/>
                </a:lnTo>
                <a:lnTo>
                  <a:pt x="265" y="109"/>
                </a:lnTo>
                <a:lnTo>
                  <a:pt x="253" y="97"/>
                </a:lnTo>
                <a:lnTo>
                  <a:pt x="253" y="109"/>
                </a:lnTo>
                <a:lnTo>
                  <a:pt x="241" y="109"/>
                </a:lnTo>
                <a:lnTo>
                  <a:pt x="229" y="97"/>
                </a:lnTo>
                <a:lnTo>
                  <a:pt x="217" y="97"/>
                </a:lnTo>
                <a:lnTo>
                  <a:pt x="217" y="85"/>
                </a:lnTo>
                <a:lnTo>
                  <a:pt x="205" y="85"/>
                </a:lnTo>
                <a:lnTo>
                  <a:pt x="193" y="97"/>
                </a:lnTo>
                <a:lnTo>
                  <a:pt x="180" y="97"/>
                </a:lnTo>
                <a:lnTo>
                  <a:pt x="169" y="97"/>
                </a:lnTo>
                <a:lnTo>
                  <a:pt x="157" y="109"/>
                </a:lnTo>
                <a:lnTo>
                  <a:pt x="144" y="122"/>
                </a:lnTo>
                <a:lnTo>
                  <a:pt x="133" y="122"/>
                </a:lnTo>
                <a:lnTo>
                  <a:pt x="120" y="122"/>
                </a:lnTo>
                <a:lnTo>
                  <a:pt x="109" y="122"/>
                </a:lnTo>
                <a:lnTo>
                  <a:pt x="97" y="122"/>
                </a:lnTo>
                <a:lnTo>
                  <a:pt x="84" y="122"/>
                </a:lnTo>
                <a:lnTo>
                  <a:pt x="60" y="122"/>
                </a:lnTo>
                <a:lnTo>
                  <a:pt x="60" y="109"/>
                </a:lnTo>
                <a:lnTo>
                  <a:pt x="36" y="109"/>
                </a:lnTo>
                <a:lnTo>
                  <a:pt x="24" y="97"/>
                </a:lnTo>
                <a:lnTo>
                  <a:pt x="13" y="97"/>
                </a:lnTo>
                <a:lnTo>
                  <a:pt x="0" y="97"/>
                </a:lnTo>
                <a:lnTo>
                  <a:pt x="13" y="49"/>
                </a:lnTo>
              </a:path>
            </a:pathLst>
          </a:custGeom>
          <a:solidFill>
            <a:srgbClr val="79899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17" name="Freeform 328"/>
          <p:cNvSpPr>
            <a:spLocks/>
          </p:cNvSpPr>
          <p:nvPr/>
        </p:nvSpPr>
        <p:spPr bwMode="auto">
          <a:xfrm>
            <a:off x="5645150" y="5813425"/>
            <a:ext cx="192088" cy="192088"/>
          </a:xfrm>
          <a:custGeom>
            <a:avLst/>
            <a:gdLst>
              <a:gd name="T0" fmla="*/ 36 w 121"/>
              <a:gd name="T1" fmla="*/ 12 h 121"/>
              <a:gd name="T2" fmla="*/ 36 w 121"/>
              <a:gd name="T3" fmla="*/ 12 h 121"/>
              <a:gd name="T4" fmla="*/ 48 w 121"/>
              <a:gd name="T5" fmla="*/ 12 h 121"/>
              <a:gd name="T6" fmla="*/ 48 w 121"/>
              <a:gd name="T7" fmla="*/ 12 h 121"/>
              <a:gd name="T8" fmla="*/ 60 w 121"/>
              <a:gd name="T9" fmla="*/ 12 h 121"/>
              <a:gd name="T10" fmla="*/ 60 w 121"/>
              <a:gd name="T11" fmla="*/ 24 h 121"/>
              <a:gd name="T12" fmla="*/ 60 w 121"/>
              <a:gd name="T13" fmla="*/ 24 h 121"/>
              <a:gd name="T14" fmla="*/ 73 w 121"/>
              <a:gd name="T15" fmla="*/ 24 h 121"/>
              <a:gd name="T16" fmla="*/ 73 w 121"/>
              <a:gd name="T17" fmla="*/ 37 h 121"/>
              <a:gd name="T18" fmla="*/ 84 w 121"/>
              <a:gd name="T19" fmla="*/ 37 h 121"/>
              <a:gd name="T20" fmla="*/ 97 w 121"/>
              <a:gd name="T21" fmla="*/ 37 h 121"/>
              <a:gd name="T22" fmla="*/ 109 w 121"/>
              <a:gd name="T23" fmla="*/ 37 h 121"/>
              <a:gd name="T24" fmla="*/ 109 w 121"/>
              <a:gd name="T25" fmla="*/ 37 h 121"/>
              <a:gd name="T26" fmla="*/ 109 w 121"/>
              <a:gd name="T27" fmla="*/ 48 h 121"/>
              <a:gd name="T28" fmla="*/ 109 w 121"/>
              <a:gd name="T29" fmla="*/ 48 h 121"/>
              <a:gd name="T30" fmla="*/ 109 w 121"/>
              <a:gd name="T31" fmla="*/ 48 h 121"/>
              <a:gd name="T32" fmla="*/ 120 w 121"/>
              <a:gd name="T33" fmla="*/ 60 h 121"/>
              <a:gd name="T34" fmla="*/ 120 w 121"/>
              <a:gd name="T35" fmla="*/ 60 h 121"/>
              <a:gd name="T36" fmla="*/ 120 w 121"/>
              <a:gd name="T37" fmla="*/ 60 h 121"/>
              <a:gd name="T38" fmla="*/ 120 w 121"/>
              <a:gd name="T39" fmla="*/ 60 h 121"/>
              <a:gd name="T40" fmla="*/ 120 w 121"/>
              <a:gd name="T41" fmla="*/ 72 h 121"/>
              <a:gd name="T42" fmla="*/ 120 w 121"/>
              <a:gd name="T43" fmla="*/ 72 h 121"/>
              <a:gd name="T44" fmla="*/ 120 w 121"/>
              <a:gd name="T45" fmla="*/ 72 h 121"/>
              <a:gd name="T46" fmla="*/ 120 w 121"/>
              <a:gd name="T47" fmla="*/ 72 h 121"/>
              <a:gd name="T48" fmla="*/ 109 w 121"/>
              <a:gd name="T49" fmla="*/ 84 h 121"/>
              <a:gd name="T50" fmla="*/ 109 w 121"/>
              <a:gd name="T51" fmla="*/ 84 h 121"/>
              <a:gd name="T52" fmla="*/ 109 w 121"/>
              <a:gd name="T53" fmla="*/ 84 h 121"/>
              <a:gd name="T54" fmla="*/ 97 w 121"/>
              <a:gd name="T55" fmla="*/ 84 h 121"/>
              <a:gd name="T56" fmla="*/ 84 w 121"/>
              <a:gd name="T57" fmla="*/ 84 h 121"/>
              <a:gd name="T58" fmla="*/ 84 w 121"/>
              <a:gd name="T59" fmla="*/ 84 h 121"/>
              <a:gd name="T60" fmla="*/ 73 w 121"/>
              <a:gd name="T61" fmla="*/ 84 h 121"/>
              <a:gd name="T62" fmla="*/ 73 w 121"/>
              <a:gd name="T63" fmla="*/ 97 h 121"/>
              <a:gd name="T64" fmla="*/ 73 w 121"/>
              <a:gd name="T65" fmla="*/ 97 h 121"/>
              <a:gd name="T66" fmla="*/ 73 w 121"/>
              <a:gd name="T67" fmla="*/ 97 h 121"/>
              <a:gd name="T68" fmla="*/ 60 w 121"/>
              <a:gd name="T69" fmla="*/ 108 h 121"/>
              <a:gd name="T70" fmla="*/ 60 w 121"/>
              <a:gd name="T71" fmla="*/ 108 h 121"/>
              <a:gd name="T72" fmla="*/ 60 w 121"/>
              <a:gd name="T73" fmla="*/ 120 h 121"/>
              <a:gd name="T74" fmla="*/ 60 w 121"/>
              <a:gd name="T75" fmla="*/ 120 h 121"/>
              <a:gd name="T76" fmla="*/ 60 w 121"/>
              <a:gd name="T77" fmla="*/ 120 h 121"/>
              <a:gd name="T78" fmla="*/ 60 w 121"/>
              <a:gd name="T79" fmla="*/ 120 h 121"/>
              <a:gd name="T80" fmla="*/ 60 w 121"/>
              <a:gd name="T81" fmla="*/ 120 h 121"/>
              <a:gd name="T82" fmla="*/ 60 w 121"/>
              <a:gd name="T83" fmla="*/ 120 h 121"/>
              <a:gd name="T84" fmla="*/ 48 w 121"/>
              <a:gd name="T85" fmla="*/ 120 h 121"/>
              <a:gd name="T86" fmla="*/ 36 w 121"/>
              <a:gd name="T87" fmla="*/ 120 h 121"/>
              <a:gd name="T88" fmla="*/ 36 w 121"/>
              <a:gd name="T89" fmla="*/ 120 h 121"/>
              <a:gd name="T90" fmla="*/ 13 w 121"/>
              <a:gd name="T91" fmla="*/ 120 h 121"/>
              <a:gd name="T92" fmla="*/ 13 w 121"/>
              <a:gd name="T93" fmla="*/ 120 h 121"/>
              <a:gd name="T94" fmla="*/ 13 w 121"/>
              <a:gd name="T95" fmla="*/ 120 h 121"/>
              <a:gd name="T96" fmla="*/ 0 w 121"/>
              <a:gd name="T97" fmla="*/ 120 h 121"/>
              <a:gd name="T98" fmla="*/ 0 w 121"/>
              <a:gd name="T99" fmla="*/ 120 h 121"/>
              <a:gd name="T100" fmla="*/ 0 w 121"/>
              <a:gd name="T101" fmla="*/ 72 h 121"/>
              <a:gd name="T102" fmla="*/ 0 w 121"/>
              <a:gd name="T103" fmla="*/ 60 h 121"/>
              <a:gd name="T104" fmla="*/ 0 w 121"/>
              <a:gd name="T105" fmla="*/ 37 h 121"/>
              <a:gd name="T106" fmla="*/ 0 w 121"/>
              <a:gd name="T107" fmla="*/ 12 h 121"/>
              <a:gd name="T108" fmla="*/ 0 w 121"/>
              <a:gd name="T109" fmla="*/ 0 h 121"/>
              <a:gd name="T110" fmla="*/ 36 w 121"/>
              <a:gd name="T111" fmla="*/ 12 h 12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21"/>
              <a:gd name="T169" fmla="*/ 0 h 121"/>
              <a:gd name="T170" fmla="*/ 121 w 121"/>
              <a:gd name="T171" fmla="*/ 121 h 12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21" h="121">
                <a:moveTo>
                  <a:pt x="36" y="12"/>
                </a:moveTo>
                <a:lnTo>
                  <a:pt x="36" y="12"/>
                </a:lnTo>
                <a:lnTo>
                  <a:pt x="48" y="12"/>
                </a:lnTo>
                <a:lnTo>
                  <a:pt x="60" y="12"/>
                </a:lnTo>
                <a:lnTo>
                  <a:pt x="60" y="24"/>
                </a:lnTo>
                <a:lnTo>
                  <a:pt x="73" y="24"/>
                </a:lnTo>
                <a:lnTo>
                  <a:pt x="73" y="37"/>
                </a:lnTo>
                <a:lnTo>
                  <a:pt x="84" y="37"/>
                </a:lnTo>
                <a:lnTo>
                  <a:pt x="97" y="37"/>
                </a:lnTo>
                <a:lnTo>
                  <a:pt x="109" y="37"/>
                </a:lnTo>
                <a:lnTo>
                  <a:pt x="109" y="48"/>
                </a:lnTo>
                <a:lnTo>
                  <a:pt x="120" y="60"/>
                </a:lnTo>
                <a:lnTo>
                  <a:pt x="120" y="72"/>
                </a:lnTo>
                <a:lnTo>
                  <a:pt x="109" y="84"/>
                </a:lnTo>
                <a:lnTo>
                  <a:pt x="97" y="84"/>
                </a:lnTo>
                <a:lnTo>
                  <a:pt x="84" y="84"/>
                </a:lnTo>
                <a:lnTo>
                  <a:pt x="73" y="84"/>
                </a:lnTo>
                <a:lnTo>
                  <a:pt x="73" y="97"/>
                </a:lnTo>
                <a:lnTo>
                  <a:pt x="60" y="108"/>
                </a:lnTo>
                <a:lnTo>
                  <a:pt x="60" y="120"/>
                </a:lnTo>
                <a:lnTo>
                  <a:pt x="48" y="120"/>
                </a:lnTo>
                <a:lnTo>
                  <a:pt x="36" y="120"/>
                </a:lnTo>
                <a:lnTo>
                  <a:pt x="13" y="120"/>
                </a:lnTo>
                <a:lnTo>
                  <a:pt x="0" y="120"/>
                </a:lnTo>
                <a:lnTo>
                  <a:pt x="0" y="72"/>
                </a:lnTo>
                <a:lnTo>
                  <a:pt x="0" y="60"/>
                </a:lnTo>
                <a:lnTo>
                  <a:pt x="0" y="37"/>
                </a:lnTo>
                <a:lnTo>
                  <a:pt x="0" y="12"/>
                </a:lnTo>
                <a:lnTo>
                  <a:pt x="0" y="0"/>
                </a:lnTo>
                <a:lnTo>
                  <a:pt x="36" y="12"/>
                </a:lnTo>
              </a:path>
            </a:pathLst>
          </a:custGeom>
          <a:solidFill>
            <a:srgbClr val="79899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18" name="Freeform 329"/>
          <p:cNvSpPr>
            <a:spLocks/>
          </p:cNvSpPr>
          <p:nvPr/>
        </p:nvSpPr>
        <p:spPr bwMode="auto">
          <a:xfrm>
            <a:off x="5626100" y="5737225"/>
            <a:ext cx="96838" cy="630238"/>
          </a:xfrm>
          <a:custGeom>
            <a:avLst/>
            <a:gdLst>
              <a:gd name="T0" fmla="*/ 36 w 61"/>
              <a:gd name="T1" fmla="*/ 156 h 397"/>
              <a:gd name="T2" fmla="*/ 36 w 61"/>
              <a:gd name="T3" fmla="*/ 156 h 397"/>
              <a:gd name="T4" fmla="*/ 36 w 61"/>
              <a:gd name="T5" fmla="*/ 168 h 397"/>
              <a:gd name="T6" fmla="*/ 48 w 61"/>
              <a:gd name="T7" fmla="*/ 192 h 397"/>
              <a:gd name="T8" fmla="*/ 48 w 61"/>
              <a:gd name="T9" fmla="*/ 229 h 397"/>
              <a:gd name="T10" fmla="*/ 48 w 61"/>
              <a:gd name="T11" fmla="*/ 252 h 397"/>
              <a:gd name="T12" fmla="*/ 48 w 61"/>
              <a:gd name="T13" fmla="*/ 276 h 397"/>
              <a:gd name="T14" fmla="*/ 48 w 61"/>
              <a:gd name="T15" fmla="*/ 289 h 397"/>
              <a:gd name="T16" fmla="*/ 48 w 61"/>
              <a:gd name="T17" fmla="*/ 301 h 397"/>
              <a:gd name="T18" fmla="*/ 48 w 61"/>
              <a:gd name="T19" fmla="*/ 301 h 397"/>
              <a:gd name="T20" fmla="*/ 60 w 61"/>
              <a:gd name="T21" fmla="*/ 336 h 397"/>
              <a:gd name="T22" fmla="*/ 60 w 61"/>
              <a:gd name="T23" fmla="*/ 349 h 397"/>
              <a:gd name="T24" fmla="*/ 60 w 61"/>
              <a:gd name="T25" fmla="*/ 361 h 397"/>
              <a:gd name="T26" fmla="*/ 60 w 61"/>
              <a:gd name="T27" fmla="*/ 373 h 397"/>
              <a:gd name="T28" fmla="*/ 60 w 61"/>
              <a:gd name="T29" fmla="*/ 373 h 397"/>
              <a:gd name="T30" fmla="*/ 48 w 61"/>
              <a:gd name="T31" fmla="*/ 385 h 397"/>
              <a:gd name="T32" fmla="*/ 48 w 61"/>
              <a:gd name="T33" fmla="*/ 385 h 397"/>
              <a:gd name="T34" fmla="*/ 48 w 61"/>
              <a:gd name="T35" fmla="*/ 385 h 397"/>
              <a:gd name="T36" fmla="*/ 48 w 61"/>
              <a:gd name="T37" fmla="*/ 396 h 397"/>
              <a:gd name="T38" fmla="*/ 36 w 61"/>
              <a:gd name="T39" fmla="*/ 396 h 397"/>
              <a:gd name="T40" fmla="*/ 36 w 61"/>
              <a:gd name="T41" fmla="*/ 396 h 397"/>
              <a:gd name="T42" fmla="*/ 25 w 61"/>
              <a:gd name="T43" fmla="*/ 396 h 397"/>
              <a:gd name="T44" fmla="*/ 25 w 61"/>
              <a:gd name="T45" fmla="*/ 396 h 397"/>
              <a:gd name="T46" fmla="*/ 25 w 61"/>
              <a:gd name="T47" fmla="*/ 396 h 397"/>
              <a:gd name="T48" fmla="*/ 12 w 61"/>
              <a:gd name="T49" fmla="*/ 396 h 397"/>
              <a:gd name="T50" fmla="*/ 0 w 61"/>
              <a:gd name="T51" fmla="*/ 396 h 397"/>
              <a:gd name="T52" fmla="*/ 0 w 61"/>
              <a:gd name="T53" fmla="*/ 396 h 397"/>
              <a:gd name="T54" fmla="*/ 0 w 61"/>
              <a:gd name="T55" fmla="*/ 396 h 397"/>
              <a:gd name="T56" fmla="*/ 0 w 61"/>
              <a:gd name="T57" fmla="*/ 396 h 397"/>
              <a:gd name="T58" fmla="*/ 0 w 61"/>
              <a:gd name="T59" fmla="*/ 385 h 397"/>
              <a:gd name="T60" fmla="*/ 0 w 61"/>
              <a:gd name="T61" fmla="*/ 385 h 397"/>
              <a:gd name="T62" fmla="*/ 0 w 61"/>
              <a:gd name="T63" fmla="*/ 361 h 397"/>
              <a:gd name="T64" fmla="*/ 0 w 61"/>
              <a:gd name="T65" fmla="*/ 349 h 397"/>
              <a:gd name="T66" fmla="*/ 0 w 61"/>
              <a:gd name="T67" fmla="*/ 205 h 397"/>
              <a:gd name="T68" fmla="*/ 0 w 61"/>
              <a:gd name="T69" fmla="*/ 145 h 397"/>
              <a:gd name="T70" fmla="*/ 0 w 61"/>
              <a:gd name="T71" fmla="*/ 120 h 397"/>
              <a:gd name="T72" fmla="*/ 12 w 61"/>
              <a:gd name="T73" fmla="*/ 96 h 397"/>
              <a:gd name="T74" fmla="*/ 12 w 61"/>
              <a:gd name="T75" fmla="*/ 72 h 397"/>
              <a:gd name="T76" fmla="*/ 0 w 61"/>
              <a:gd name="T77" fmla="*/ 48 h 397"/>
              <a:gd name="T78" fmla="*/ 0 w 61"/>
              <a:gd name="T79" fmla="*/ 36 h 397"/>
              <a:gd name="T80" fmla="*/ 0 w 61"/>
              <a:gd name="T81" fmla="*/ 12 h 397"/>
              <a:gd name="T82" fmla="*/ 0 w 61"/>
              <a:gd name="T83" fmla="*/ 12 h 397"/>
              <a:gd name="T84" fmla="*/ 0 w 61"/>
              <a:gd name="T85" fmla="*/ 0 h 397"/>
              <a:gd name="T86" fmla="*/ 12 w 61"/>
              <a:gd name="T87" fmla="*/ 0 h 397"/>
              <a:gd name="T88" fmla="*/ 12 w 61"/>
              <a:gd name="T89" fmla="*/ 0 h 397"/>
              <a:gd name="T90" fmla="*/ 25 w 61"/>
              <a:gd name="T91" fmla="*/ 0 h 397"/>
              <a:gd name="T92" fmla="*/ 25 w 61"/>
              <a:gd name="T93" fmla="*/ 12 h 397"/>
              <a:gd name="T94" fmla="*/ 25 w 61"/>
              <a:gd name="T95" fmla="*/ 12 h 397"/>
              <a:gd name="T96" fmla="*/ 25 w 61"/>
              <a:gd name="T97" fmla="*/ 12 h 397"/>
              <a:gd name="T98" fmla="*/ 36 w 61"/>
              <a:gd name="T99" fmla="*/ 12 h 397"/>
              <a:gd name="T100" fmla="*/ 36 w 61"/>
              <a:gd name="T101" fmla="*/ 23 h 397"/>
              <a:gd name="T102" fmla="*/ 36 w 61"/>
              <a:gd name="T103" fmla="*/ 36 h 397"/>
              <a:gd name="T104" fmla="*/ 36 w 61"/>
              <a:gd name="T105" fmla="*/ 36 h 397"/>
              <a:gd name="T106" fmla="*/ 48 w 61"/>
              <a:gd name="T107" fmla="*/ 48 h 397"/>
              <a:gd name="T108" fmla="*/ 48 w 61"/>
              <a:gd name="T109" fmla="*/ 60 h 397"/>
              <a:gd name="T110" fmla="*/ 48 w 61"/>
              <a:gd name="T111" fmla="*/ 72 h 397"/>
              <a:gd name="T112" fmla="*/ 48 w 61"/>
              <a:gd name="T113" fmla="*/ 72 h 397"/>
              <a:gd name="T114" fmla="*/ 48 w 61"/>
              <a:gd name="T115" fmla="*/ 85 h 397"/>
              <a:gd name="T116" fmla="*/ 48 w 61"/>
              <a:gd name="T117" fmla="*/ 96 h 397"/>
              <a:gd name="T118" fmla="*/ 48 w 61"/>
              <a:gd name="T119" fmla="*/ 108 h 397"/>
              <a:gd name="T120" fmla="*/ 48 w 61"/>
              <a:gd name="T121" fmla="*/ 108 h 397"/>
              <a:gd name="T122" fmla="*/ 48 w 61"/>
              <a:gd name="T123" fmla="*/ 120 h 397"/>
              <a:gd name="T124" fmla="*/ 36 w 61"/>
              <a:gd name="T125" fmla="*/ 156 h 39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61"/>
              <a:gd name="T190" fmla="*/ 0 h 397"/>
              <a:gd name="T191" fmla="*/ 61 w 61"/>
              <a:gd name="T192" fmla="*/ 397 h 397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61" h="397">
                <a:moveTo>
                  <a:pt x="36" y="156"/>
                </a:moveTo>
                <a:lnTo>
                  <a:pt x="36" y="156"/>
                </a:lnTo>
                <a:lnTo>
                  <a:pt x="36" y="168"/>
                </a:lnTo>
                <a:lnTo>
                  <a:pt x="48" y="192"/>
                </a:lnTo>
                <a:lnTo>
                  <a:pt x="48" y="229"/>
                </a:lnTo>
                <a:lnTo>
                  <a:pt x="48" y="252"/>
                </a:lnTo>
                <a:lnTo>
                  <a:pt x="48" y="276"/>
                </a:lnTo>
                <a:lnTo>
                  <a:pt x="48" y="289"/>
                </a:lnTo>
                <a:lnTo>
                  <a:pt x="48" y="301"/>
                </a:lnTo>
                <a:lnTo>
                  <a:pt x="60" y="336"/>
                </a:lnTo>
                <a:lnTo>
                  <a:pt x="60" y="349"/>
                </a:lnTo>
                <a:lnTo>
                  <a:pt x="60" y="361"/>
                </a:lnTo>
                <a:lnTo>
                  <a:pt x="60" y="373"/>
                </a:lnTo>
                <a:lnTo>
                  <a:pt x="48" y="385"/>
                </a:lnTo>
                <a:lnTo>
                  <a:pt x="48" y="396"/>
                </a:lnTo>
                <a:lnTo>
                  <a:pt x="36" y="396"/>
                </a:lnTo>
                <a:lnTo>
                  <a:pt x="25" y="396"/>
                </a:lnTo>
                <a:lnTo>
                  <a:pt x="12" y="396"/>
                </a:lnTo>
                <a:lnTo>
                  <a:pt x="0" y="396"/>
                </a:lnTo>
                <a:lnTo>
                  <a:pt x="0" y="385"/>
                </a:lnTo>
                <a:lnTo>
                  <a:pt x="0" y="361"/>
                </a:lnTo>
                <a:lnTo>
                  <a:pt x="0" y="349"/>
                </a:lnTo>
                <a:lnTo>
                  <a:pt x="0" y="205"/>
                </a:lnTo>
                <a:lnTo>
                  <a:pt x="0" y="145"/>
                </a:lnTo>
                <a:lnTo>
                  <a:pt x="0" y="120"/>
                </a:lnTo>
                <a:lnTo>
                  <a:pt x="12" y="96"/>
                </a:lnTo>
                <a:lnTo>
                  <a:pt x="12" y="72"/>
                </a:lnTo>
                <a:lnTo>
                  <a:pt x="0" y="48"/>
                </a:lnTo>
                <a:lnTo>
                  <a:pt x="0" y="36"/>
                </a:lnTo>
                <a:lnTo>
                  <a:pt x="0" y="12"/>
                </a:lnTo>
                <a:lnTo>
                  <a:pt x="0" y="0"/>
                </a:lnTo>
                <a:lnTo>
                  <a:pt x="12" y="0"/>
                </a:lnTo>
                <a:lnTo>
                  <a:pt x="25" y="0"/>
                </a:lnTo>
                <a:lnTo>
                  <a:pt x="25" y="12"/>
                </a:lnTo>
                <a:lnTo>
                  <a:pt x="36" y="12"/>
                </a:lnTo>
                <a:lnTo>
                  <a:pt x="36" y="23"/>
                </a:lnTo>
                <a:lnTo>
                  <a:pt x="36" y="36"/>
                </a:lnTo>
                <a:lnTo>
                  <a:pt x="48" y="48"/>
                </a:lnTo>
                <a:lnTo>
                  <a:pt x="48" y="60"/>
                </a:lnTo>
                <a:lnTo>
                  <a:pt x="48" y="72"/>
                </a:lnTo>
                <a:lnTo>
                  <a:pt x="48" y="85"/>
                </a:lnTo>
                <a:lnTo>
                  <a:pt x="48" y="96"/>
                </a:lnTo>
                <a:lnTo>
                  <a:pt x="48" y="108"/>
                </a:lnTo>
                <a:lnTo>
                  <a:pt x="48" y="120"/>
                </a:lnTo>
                <a:lnTo>
                  <a:pt x="36" y="156"/>
                </a:lnTo>
              </a:path>
            </a:pathLst>
          </a:custGeom>
          <a:solidFill>
            <a:srgbClr val="79899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19" name="Freeform 330"/>
          <p:cNvSpPr>
            <a:spLocks/>
          </p:cNvSpPr>
          <p:nvPr/>
        </p:nvSpPr>
        <p:spPr bwMode="auto">
          <a:xfrm>
            <a:off x="5626100" y="6348413"/>
            <a:ext cx="249238" cy="173037"/>
          </a:xfrm>
          <a:custGeom>
            <a:avLst/>
            <a:gdLst>
              <a:gd name="T0" fmla="*/ 12 w 157"/>
              <a:gd name="T1" fmla="*/ 11 h 109"/>
              <a:gd name="T2" fmla="*/ 12 w 157"/>
              <a:gd name="T3" fmla="*/ 11 h 109"/>
              <a:gd name="T4" fmla="*/ 12 w 157"/>
              <a:gd name="T5" fmla="*/ 11 h 109"/>
              <a:gd name="T6" fmla="*/ 25 w 157"/>
              <a:gd name="T7" fmla="*/ 11 h 109"/>
              <a:gd name="T8" fmla="*/ 25 w 157"/>
              <a:gd name="T9" fmla="*/ 11 h 109"/>
              <a:gd name="T10" fmla="*/ 25 w 157"/>
              <a:gd name="T11" fmla="*/ 11 h 109"/>
              <a:gd name="T12" fmla="*/ 36 w 157"/>
              <a:gd name="T13" fmla="*/ 11 h 109"/>
              <a:gd name="T14" fmla="*/ 48 w 157"/>
              <a:gd name="T15" fmla="*/ 11 h 109"/>
              <a:gd name="T16" fmla="*/ 48 w 157"/>
              <a:gd name="T17" fmla="*/ 0 h 109"/>
              <a:gd name="T18" fmla="*/ 60 w 157"/>
              <a:gd name="T19" fmla="*/ 0 h 109"/>
              <a:gd name="T20" fmla="*/ 72 w 157"/>
              <a:gd name="T21" fmla="*/ 0 h 109"/>
              <a:gd name="T22" fmla="*/ 72 w 157"/>
              <a:gd name="T23" fmla="*/ 11 h 109"/>
              <a:gd name="T24" fmla="*/ 72 w 157"/>
              <a:gd name="T25" fmla="*/ 11 h 109"/>
              <a:gd name="T26" fmla="*/ 72 w 157"/>
              <a:gd name="T27" fmla="*/ 11 h 109"/>
              <a:gd name="T28" fmla="*/ 72 w 157"/>
              <a:gd name="T29" fmla="*/ 11 h 109"/>
              <a:gd name="T30" fmla="*/ 72 w 157"/>
              <a:gd name="T31" fmla="*/ 11 h 109"/>
              <a:gd name="T32" fmla="*/ 72 w 157"/>
              <a:gd name="T33" fmla="*/ 11 h 109"/>
              <a:gd name="T34" fmla="*/ 85 w 157"/>
              <a:gd name="T35" fmla="*/ 11 h 109"/>
              <a:gd name="T36" fmla="*/ 96 w 157"/>
              <a:gd name="T37" fmla="*/ 11 h 109"/>
              <a:gd name="T38" fmla="*/ 109 w 157"/>
              <a:gd name="T39" fmla="*/ 11 h 109"/>
              <a:gd name="T40" fmla="*/ 121 w 157"/>
              <a:gd name="T41" fmla="*/ 11 h 109"/>
              <a:gd name="T42" fmla="*/ 121 w 157"/>
              <a:gd name="T43" fmla="*/ 11 h 109"/>
              <a:gd name="T44" fmla="*/ 121 w 157"/>
              <a:gd name="T45" fmla="*/ 11 h 109"/>
              <a:gd name="T46" fmla="*/ 121 w 157"/>
              <a:gd name="T47" fmla="*/ 11 h 109"/>
              <a:gd name="T48" fmla="*/ 132 w 157"/>
              <a:gd name="T49" fmla="*/ 11 h 109"/>
              <a:gd name="T50" fmla="*/ 132 w 157"/>
              <a:gd name="T51" fmla="*/ 11 h 109"/>
              <a:gd name="T52" fmla="*/ 132 w 157"/>
              <a:gd name="T53" fmla="*/ 11 h 109"/>
              <a:gd name="T54" fmla="*/ 145 w 157"/>
              <a:gd name="T55" fmla="*/ 24 h 109"/>
              <a:gd name="T56" fmla="*/ 145 w 157"/>
              <a:gd name="T57" fmla="*/ 24 h 109"/>
              <a:gd name="T58" fmla="*/ 156 w 157"/>
              <a:gd name="T59" fmla="*/ 36 h 109"/>
              <a:gd name="T60" fmla="*/ 156 w 157"/>
              <a:gd name="T61" fmla="*/ 48 h 109"/>
              <a:gd name="T62" fmla="*/ 156 w 157"/>
              <a:gd name="T63" fmla="*/ 48 h 109"/>
              <a:gd name="T64" fmla="*/ 156 w 157"/>
              <a:gd name="T65" fmla="*/ 48 h 109"/>
              <a:gd name="T66" fmla="*/ 156 w 157"/>
              <a:gd name="T67" fmla="*/ 60 h 109"/>
              <a:gd name="T68" fmla="*/ 156 w 157"/>
              <a:gd name="T69" fmla="*/ 60 h 109"/>
              <a:gd name="T70" fmla="*/ 156 w 157"/>
              <a:gd name="T71" fmla="*/ 60 h 109"/>
              <a:gd name="T72" fmla="*/ 145 w 157"/>
              <a:gd name="T73" fmla="*/ 60 h 109"/>
              <a:gd name="T74" fmla="*/ 145 w 157"/>
              <a:gd name="T75" fmla="*/ 60 h 109"/>
              <a:gd name="T76" fmla="*/ 145 w 157"/>
              <a:gd name="T77" fmla="*/ 60 h 109"/>
              <a:gd name="T78" fmla="*/ 132 w 157"/>
              <a:gd name="T79" fmla="*/ 60 h 109"/>
              <a:gd name="T80" fmla="*/ 121 w 157"/>
              <a:gd name="T81" fmla="*/ 60 h 109"/>
              <a:gd name="T82" fmla="*/ 121 w 157"/>
              <a:gd name="T83" fmla="*/ 72 h 109"/>
              <a:gd name="T84" fmla="*/ 121 w 157"/>
              <a:gd name="T85" fmla="*/ 72 h 109"/>
              <a:gd name="T86" fmla="*/ 121 w 157"/>
              <a:gd name="T87" fmla="*/ 72 h 109"/>
              <a:gd name="T88" fmla="*/ 121 w 157"/>
              <a:gd name="T89" fmla="*/ 72 h 109"/>
              <a:gd name="T90" fmla="*/ 109 w 157"/>
              <a:gd name="T91" fmla="*/ 72 h 109"/>
              <a:gd name="T92" fmla="*/ 109 w 157"/>
              <a:gd name="T93" fmla="*/ 84 h 109"/>
              <a:gd name="T94" fmla="*/ 96 w 157"/>
              <a:gd name="T95" fmla="*/ 96 h 109"/>
              <a:gd name="T96" fmla="*/ 96 w 157"/>
              <a:gd name="T97" fmla="*/ 96 h 109"/>
              <a:gd name="T98" fmla="*/ 96 w 157"/>
              <a:gd name="T99" fmla="*/ 96 h 109"/>
              <a:gd name="T100" fmla="*/ 85 w 157"/>
              <a:gd name="T101" fmla="*/ 108 h 109"/>
              <a:gd name="T102" fmla="*/ 72 w 157"/>
              <a:gd name="T103" fmla="*/ 108 h 109"/>
              <a:gd name="T104" fmla="*/ 72 w 157"/>
              <a:gd name="T105" fmla="*/ 108 h 109"/>
              <a:gd name="T106" fmla="*/ 60 w 157"/>
              <a:gd name="T107" fmla="*/ 96 h 109"/>
              <a:gd name="T108" fmla="*/ 48 w 157"/>
              <a:gd name="T109" fmla="*/ 108 h 109"/>
              <a:gd name="T110" fmla="*/ 48 w 157"/>
              <a:gd name="T111" fmla="*/ 108 h 109"/>
              <a:gd name="T112" fmla="*/ 36 w 157"/>
              <a:gd name="T113" fmla="*/ 108 h 109"/>
              <a:gd name="T114" fmla="*/ 25 w 157"/>
              <a:gd name="T115" fmla="*/ 108 h 109"/>
              <a:gd name="T116" fmla="*/ 25 w 157"/>
              <a:gd name="T117" fmla="*/ 108 h 109"/>
              <a:gd name="T118" fmla="*/ 25 w 157"/>
              <a:gd name="T119" fmla="*/ 108 h 109"/>
              <a:gd name="T120" fmla="*/ 12 w 157"/>
              <a:gd name="T121" fmla="*/ 108 h 109"/>
              <a:gd name="T122" fmla="*/ 0 w 157"/>
              <a:gd name="T123" fmla="*/ 108 h 109"/>
              <a:gd name="T124" fmla="*/ 12 w 157"/>
              <a:gd name="T125" fmla="*/ 11 h 10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57"/>
              <a:gd name="T190" fmla="*/ 0 h 109"/>
              <a:gd name="T191" fmla="*/ 157 w 157"/>
              <a:gd name="T192" fmla="*/ 109 h 109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57" h="109">
                <a:moveTo>
                  <a:pt x="12" y="11"/>
                </a:moveTo>
                <a:lnTo>
                  <a:pt x="12" y="11"/>
                </a:lnTo>
                <a:lnTo>
                  <a:pt x="25" y="11"/>
                </a:lnTo>
                <a:lnTo>
                  <a:pt x="36" y="11"/>
                </a:lnTo>
                <a:lnTo>
                  <a:pt x="48" y="11"/>
                </a:lnTo>
                <a:lnTo>
                  <a:pt x="48" y="0"/>
                </a:lnTo>
                <a:lnTo>
                  <a:pt x="60" y="0"/>
                </a:lnTo>
                <a:lnTo>
                  <a:pt x="72" y="0"/>
                </a:lnTo>
                <a:lnTo>
                  <a:pt x="72" y="11"/>
                </a:lnTo>
                <a:lnTo>
                  <a:pt x="85" y="11"/>
                </a:lnTo>
                <a:lnTo>
                  <a:pt x="96" y="11"/>
                </a:lnTo>
                <a:lnTo>
                  <a:pt x="109" y="11"/>
                </a:lnTo>
                <a:lnTo>
                  <a:pt x="121" y="11"/>
                </a:lnTo>
                <a:lnTo>
                  <a:pt x="132" y="11"/>
                </a:lnTo>
                <a:lnTo>
                  <a:pt x="145" y="24"/>
                </a:lnTo>
                <a:lnTo>
                  <a:pt x="156" y="36"/>
                </a:lnTo>
                <a:lnTo>
                  <a:pt x="156" y="48"/>
                </a:lnTo>
                <a:lnTo>
                  <a:pt x="156" y="60"/>
                </a:lnTo>
                <a:lnTo>
                  <a:pt x="145" y="60"/>
                </a:lnTo>
                <a:lnTo>
                  <a:pt x="132" y="60"/>
                </a:lnTo>
                <a:lnTo>
                  <a:pt x="121" y="60"/>
                </a:lnTo>
                <a:lnTo>
                  <a:pt x="121" y="72"/>
                </a:lnTo>
                <a:lnTo>
                  <a:pt x="109" y="72"/>
                </a:lnTo>
                <a:lnTo>
                  <a:pt x="109" y="84"/>
                </a:lnTo>
                <a:lnTo>
                  <a:pt x="96" y="96"/>
                </a:lnTo>
                <a:lnTo>
                  <a:pt x="85" y="108"/>
                </a:lnTo>
                <a:lnTo>
                  <a:pt x="72" y="108"/>
                </a:lnTo>
                <a:lnTo>
                  <a:pt x="60" y="96"/>
                </a:lnTo>
                <a:lnTo>
                  <a:pt x="48" y="108"/>
                </a:lnTo>
                <a:lnTo>
                  <a:pt x="36" y="108"/>
                </a:lnTo>
                <a:lnTo>
                  <a:pt x="25" y="108"/>
                </a:lnTo>
                <a:lnTo>
                  <a:pt x="12" y="108"/>
                </a:lnTo>
                <a:lnTo>
                  <a:pt x="0" y="108"/>
                </a:lnTo>
                <a:lnTo>
                  <a:pt x="12" y="11"/>
                </a:lnTo>
              </a:path>
            </a:pathLst>
          </a:custGeom>
          <a:solidFill>
            <a:srgbClr val="79899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20" name="Freeform 331"/>
          <p:cNvSpPr>
            <a:spLocks/>
          </p:cNvSpPr>
          <p:nvPr/>
        </p:nvSpPr>
        <p:spPr bwMode="auto">
          <a:xfrm>
            <a:off x="5626100" y="6443663"/>
            <a:ext cx="517525" cy="325437"/>
          </a:xfrm>
          <a:custGeom>
            <a:avLst/>
            <a:gdLst>
              <a:gd name="T0" fmla="*/ 145 w 326"/>
              <a:gd name="T1" fmla="*/ 0 h 205"/>
              <a:gd name="T2" fmla="*/ 156 w 326"/>
              <a:gd name="T3" fmla="*/ 0 h 205"/>
              <a:gd name="T4" fmla="*/ 156 w 326"/>
              <a:gd name="T5" fmla="*/ 0 h 205"/>
              <a:gd name="T6" fmla="*/ 169 w 326"/>
              <a:gd name="T7" fmla="*/ 12 h 205"/>
              <a:gd name="T8" fmla="*/ 169 w 326"/>
              <a:gd name="T9" fmla="*/ 24 h 205"/>
              <a:gd name="T10" fmla="*/ 181 w 326"/>
              <a:gd name="T11" fmla="*/ 36 h 205"/>
              <a:gd name="T12" fmla="*/ 181 w 326"/>
              <a:gd name="T13" fmla="*/ 48 h 205"/>
              <a:gd name="T14" fmla="*/ 192 w 326"/>
              <a:gd name="T15" fmla="*/ 84 h 205"/>
              <a:gd name="T16" fmla="*/ 192 w 326"/>
              <a:gd name="T17" fmla="*/ 120 h 205"/>
              <a:gd name="T18" fmla="*/ 205 w 326"/>
              <a:gd name="T19" fmla="*/ 120 h 205"/>
              <a:gd name="T20" fmla="*/ 217 w 326"/>
              <a:gd name="T21" fmla="*/ 133 h 205"/>
              <a:gd name="T22" fmla="*/ 217 w 326"/>
              <a:gd name="T23" fmla="*/ 144 h 205"/>
              <a:gd name="T24" fmla="*/ 241 w 326"/>
              <a:gd name="T25" fmla="*/ 133 h 205"/>
              <a:gd name="T26" fmla="*/ 253 w 326"/>
              <a:gd name="T27" fmla="*/ 120 h 205"/>
              <a:gd name="T28" fmla="*/ 265 w 326"/>
              <a:gd name="T29" fmla="*/ 120 h 205"/>
              <a:gd name="T30" fmla="*/ 265 w 326"/>
              <a:gd name="T31" fmla="*/ 109 h 205"/>
              <a:gd name="T32" fmla="*/ 277 w 326"/>
              <a:gd name="T33" fmla="*/ 109 h 205"/>
              <a:gd name="T34" fmla="*/ 289 w 326"/>
              <a:gd name="T35" fmla="*/ 120 h 205"/>
              <a:gd name="T36" fmla="*/ 301 w 326"/>
              <a:gd name="T37" fmla="*/ 120 h 205"/>
              <a:gd name="T38" fmla="*/ 314 w 326"/>
              <a:gd name="T39" fmla="*/ 133 h 205"/>
              <a:gd name="T40" fmla="*/ 314 w 326"/>
              <a:gd name="T41" fmla="*/ 144 h 205"/>
              <a:gd name="T42" fmla="*/ 314 w 326"/>
              <a:gd name="T43" fmla="*/ 144 h 205"/>
              <a:gd name="T44" fmla="*/ 325 w 326"/>
              <a:gd name="T45" fmla="*/ 156 h 205"/>
              <a:gd name="T46" fmla="*/ 314 w 326"/>
              <a:gd name="T47" fmla="*/ 169 h 205"/>
              <a:gd name="T48" fmla="*/ 314 w 326"/>
              <a:gd name="T49" fmla="*/ 180 h 205"/>
              <a:gd name="T50" fmla="*/ 314 w 326"/>
              <a:gd name="T51" fmla="*/ 193 h 205"/>
              <a:gd name="T52" fmla="*/ 301 w 326"/>
              <a:gd name="T53" fmla="*/ 193 h 205"/>
              <a:gd name="T54" fmla="*/ 289 w 326"/>
              <a:gd name="T55" fmla="*/ 193 h 205"/>
              <a:gd name="T56" fmla="*/ 277 w 326"/>
              <a:gd name="T57" fmla="*/ 193 h 205"/>
              <a:gd name="T58" fmla="*/ 265 w 326"/>
              <a:gd name="T59" fmla="*/ 193 h 205"/>
              <a:gd name="T60" fmla="*/ 241 w 326"/>
              <a:gd name="T61" fmla="*/ 193 h 205"/>
              <a:gd name="T62" fmla="*/ 229 w 326"/>
              <a:gd name="T63" fmla="*/ 193 h 205"/>
              <a:gd name="T64" fmla="*/ 217 w 326"/>
              <a:gd name="T65" fmla="*/ 204 h 205"/>
              <a:gd name="T66" fmla="*/ 192 w 326"/>
              <a:gd name="T67" fmla="*/ 204 h 205"/>
              <a:gd name="T68" fmla="*/ 181 w 326"/>
              <a:gd name="T69" fmla="*/ 204 h 205"/>
              <a:gd name="T70" fmla="*/ 169 w 326"/>
              <a:gd name="T71" fmla="*/ 204 h 205"/>
              <a:gd name="T72" fmla="*/ 169 w 326"/>
              <a:gd name="T73" fmla="*/ 193 h 205"/>
              <a:gd name="T74" fmla="*/ 169 w 326"/>
              <a:gd name="T75" fmla="*/ 193 h 205"/>
              <a:gd name="T76" fmla="*/ 169 w 326"/>
              <a:gd name="T77" fmla="*/ 169 h 205"/>
              <a:gd name="T78" fmla="*/ 156 w 326"/>
              <a:gd name="T79" fmla="*/ 144 h 205"/>
              <a:gd name="T80" fmla="*/ 121 w 326"/>
              <a:gd name="T81" fmla="*/ 109 h 205"/>
              <a:gd name="T82" fmla="*/ 121 w 326"/>
              <a:gd name="T83" fmla="*/ 96 h 205"/>
              <a:gd name="T84" fmla="*/ 96 w 326"/>
              <a:gd name="T85" fmla="*/ 96 h 205"/>
              <a:gd name="T86" fmla="*/ 85 w 326"/>
              <a:gd name="T87" fmla="*/ 109 h 205"/>
              <a:gd name="T88" fmla="*/ 60 w 326"/>
              <a:gd name="T89" fmla="*/ 109 h 205"/>
              <a:gd name="T90" fmla="*/ 48 w 326"/>
              <a:gd name="T91" fmla="*/ 109 h 205"/>
              <a:gd name="T92" fmla="*/ 48 w 326"/>
              <a:gd name="T93" fmla="*/ 109 h 205"/>
              <a:gd name="T94" fmla="*/ 48 w 326"/>
              <a:gd name="T95" fmla="*/ 109 h 205"/>
              <a:gd name="T96" fmla="*/ 48 w 326"/>
              <a:gd name="T97" fmla="*/ 120 h 205"/>
              <a:gd name="T98" fmla="*/ 48 w 326"/>
              <a:gd name="T99" fmla="*/ 133 h 205"/>
              <a:gd name="T100" fmla="*/ 48 w 326"/>
              <a:gd name="T101" fmla="*/ 144 h 205"/>
              <a:gd name="T102" fmla="*/ 48 w 326"/>
              <a:gd name="T103" fmla="*/ 144 h 205"/>
              <a:gd name="T104" fmla="*/ 36 w 326"/>
              <a:gd name="T105" fmla="*/ 144 h 205"/>
              <a:gd name="T106" fmla="*/ 25 w 326"/>
              <a:gd name="T107" fmla="*/ 144 h 205"/>
              <a:gd name="T108" fmla="*/ 12 w 326"/>
              <a:gd name="T109" fmla="*/ 144 h 205"/>
              <a:gd name="T110" fmla="*/ 12 w 326"/>
              <a:gd name="T111" fmla="*/ 144 h 205"/>
              <a:gd name="T112" fmla="*/ 12 w 326"/>
              <a:gd name="T113" fmla="*/ 144 h 205"/>
              <a:gd name="T114" fmla="*/ 0 w 326"/>
              <a:gd name="T115" fmla="*/ 73 h 205"/>
              <a:gd name="T116" fmla="*/ 145 w 326"/>
              <a:gd name="T117" fmla="*/ 0 h 205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326"/>
              <a:gd name="T178" fmla="*/ 0 h 205"/>
              <a:gd name="T179" fmla="*/ 326 w 326"/>
              <a:gd name="T180" fmla="*/ 205 h 205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326" h="205">
                <a:moveTo>
                  <a:pt x="145" y="0"/>
                </a:moveTo>
                <a:lnTo>
                  <a:pt x="145" y="0"/>
                </a:lnTo>
                <a:lnTo>
                  <a:pt x="156" y="0"/>
                </a:lnTo>
                <a:lnTo>
                  <a:pt x="169" y="12"/>
                </a:lnTo>
                <a:lnTo>
                  <a:pt x="169" y="24"/>
                </a:lnTo>
                <a:lnTo>
                  <a:pt x="181" y="36"/>
                </a:lnTo>
                <a:lnTo>
                  <a:pt x="181" y="48"/>
                </a:lnTo>
                <a:lnTo>
                  <a:pt x="181" y="60"/>
                </a:lnTo>
                <a:lnTo>
                  <a:pt x="192" y="84"/>
                </a:lnTo>
                <a:lnTo>
                  <a:pt x="192" y="96"/>
                </a:lnTo>
                <a:lnTo>
                  <a:pt x="192" y="120"/>
                </a:lnTo>
                <a:lnTo>
                  <a:pt x="205" y="120"/>
                </a:lnTo>
                <a:lnTo>
                  <a:pt x="205" y="133"/>
                </a:lnTo>
                <a:lnTo>
                  <a:pt x="217" y="133"/>
                </a:lnTo>
                <a:lnTo>
                  <a:pt x="217" y="144"/>
                </a:lnTo>
                <a:lnTo>
                  <a:pt x="229" y="144"/>
                </a:lnTo>
                <a:lnTo>
                  <a:pt x="241" y="133"/>
                </a:lnTo>
                <a:lnTo>
                  <a:pt x="253" y="120"/>
                </a:lnTo>
                <a:lnTo>
                  <a:pt x="265" y="120"/>
                </a:lnTo>
                <a:lnTo>
                  <a:pt x="265" y="109"/>
                </a:lnTo>
                <a:lnTo>
                  <a:pt x="277" y="109"/>
                </a:lnTo>
                <a:lnTo>
                  <a:pt x="289" y="109"/>
                </a:lnTo>
                <a:lnTo>
                  <a:pt x="289" y="120"/>
                </a:lnTo>
                <a:lnTo>
                  <a:pt x="301" y="120"/>
                </a:lnTo>
                <a:lnTo>
                  <a:pt x="314" y="133"/>
                </a:lnTo>
                <a:lnTo>
                  <a:pt x="314" y="144"/>
                </a:lnTo>
                <a:lnTo>
                  <a:pt x="314" y="156"/>
                </a:lnTo>
                <a:lnTo>
                  <a:pt x="325" y="156"/>
                </a:lnTo>
                <a:lnTo>
                  <a:pt x="325" y="169"/>
                </a:lnTo>
                <a:lnTo>
                  <a:pt x="314" y="169"/>
                </a:lnTo>
                <a:lnTo>
                  <a:pt x="314" y="180"/>
                </a:lnTo>
                <a:lnTo>
                  <a:pt x="314" y="193"/>
                </a:lnTo>
                <a:lnTo>
                  <a:pt x="301" y="193"/>
                </a:lnTo>
                <a:lnTo>
                  <a:pt x="289" y="193"/>
                </a:lnTo>
                <a:lnTo>
                  <a:pt x="277" y="193"/>
                </a:lnTo>
                <a:lnTo>
                  <a:pt x="265" y="193"/>
                </a:lnTo>
                <a:lnTo>
                  <a:pt x="253" y="193"/>
                </a:lnTo>
                <a:lnTo>
                  <a:pt x="241" y="193"/>
                </a:lnTo>
                <a:lnTo>
                  <a:pt x="229" y="193"/>
                </a:lnTo>
                <a:lnTo>
                  <a:pt x="217" y="204"/>
                </a:lnTo>
                <a:lnTo>
                  <a:pt x="205" y="204"/>
                </a:lnTo>
                <a:lnTo>
                  <a:pt x="192" y="204"/>
                </a:lnTo>
                <a:lnTo>
                  <a:pt x="181" y="204"/>
                </a:lnTo>
                <a:lnTo>
                  <a:pt x="169" y="204"/>
                </a:lnTo>
                <a:lnTo>
                  <a:pt x="169" y="193"/>
                </a:lnTo>
                <a:lnTo>
                  <a:pt x="169" y="169"/>
                </a:lnTo>
                <a:lnTo>
                  <a:pt x="156" y="156"/>
                </a:lnTo>
                <a:lnTo>
                  <a:pt x="156" y="144"/>
                </a:lnTo>
                <a:lnTo>
                  <a:pt x="132" y="133"/>
                </a:lnTo>
                <a:lnTo>
                  <a:pt x="121" y="109"/>
                </a:lnTo>
                <a:lnTo>
                  <a:pt x="121" y="96"/>
                </a:lnTo>
                <a:lnTo>
                  <a:pt x="109" y="96"/>
                </a:lnTo>
                <a:lnTo>
                  <a:pt x="96" y="96"/>
                </a:lnTo>
                <a:lnTo>
                  <a:pt x="96" y="109"/>
                </a:lnTo>
                <a:lnTo>
                  <a:pt x="85" y="109"/>
                </a:lnTo>
                <a:lnTo>
                  <a:pt x="60" y="109"/>
                </a:lnTo>
                <a:lnTo>
                  <a:pt x="48" y="109"/>
                </a:lnTo>
                <a:lnTo>
                  <a:pt x="48" y="120"/>
                </a:lnTo>
                <a:lnTo>
                  <a:pt x="48" y="133"/>
                </a:lnTo>
                <a:lnTo>
                  <a:pt x="48" y="144"/>
                </a:lnTo>
                <a:lnTo>
                  <a:pt x="36" y="144"/>
                </a:lnTo>
                <a:lnTo>
                  <a:pt x="25" y="144"/>
                </a:lnTo>
                <a:lnTo>
                  <a:pt x="12" y="144"/>
                </a:lnTo>
                <a:lnTo>
                  <a:pt x="12" y="133"/>
                </a:lnTo>
                <a:lnTo>
                  <a:pt x="0" y="73"/>
                </a:lnTo>
                <a:lnTo>
                  <a:pt x="0" y="48"/>
                </a:lnTo>
                <a:lnTo>
                  <a:pt x="145" y="0"/>
                </a:lnTo>
              </a:path>
            </a:pathLst>
          </a:custGeom>
          <a:solidFill>
            <a:srgbClr val="79899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21" name="Freeform 332"/>
          <p:cNvSpPr>
            <a:spLocks/>
          </p:cNvSpPr>
          <p:nvPr/>
        </p:nvSpPr>
        <p:spPr bwMode="auto">
          <a:xfrm>
            <a:off x="5951538" y="6215063"/>
            <a:ext cx="365125" cy="152400"/>
          </a:xfrm>
          <a:custGeom>
            <a:avLst/>
            <a:gdLst>
              <a:gd name="T0" fmla="*/ 229 w 230"/>
              <a:gd name="T1" fmla="*/ 24 h 96"/>
              <a:gd name="T2" fmla="*/ 229 w 230"/>
              <a:gd name="T3" fmla="*/ 24 h 96"/>
              <a:gd name="T4" fmla="*/ 216 w 230"/>
              <a:gd name="T5" fmla="*/ 24 h 96"/>
              <a:gd name="T6" fmla="*/ 216 w 230"/>
              <a:gd name="T7" fmla="*/ 11 h 96"/>
              <a:gd name="T8" fmla="*/ 205 w 230"/>
              <a:gd name="T9" fmla="*/ 11 h 96"/>
              <a:gd name="T10" fmla="*/ 205 w 230"/>
              <a:gd name="T11" fmla="*/ 0 h 96"/>
              <a:gd name="T12" fmla="*/ 193 w 230"/>
              <a:gd name="T13" fmla="*/ 0 h 96"/>
              <a:gd name="T14" fmla="*/ 180 w 230"/>
              <a:gd name="T15" fmla="*/ 0 h 96"/>
              <a:gd name="T16" fmla="*/ 180 w 230"/>
              <a:gd name="T17" fmla="*/ 0 h 96"/>
              <a:gd name="T18" fmla="*/ 169 w 230"/>
              <a:gd name="T19" fmla="*/ 0 h 96"/>
              <a:gd name="T20" fmla="*/ 156 w 230"/>
              <a:gd name="T21" fmla="*/ 0 h 96"/>
              <a:gd name="T22" fmla="*/ 120 w 230"/>
              <a:gd name="T23" fmla="*/ 0 h 96"/>
              <a:gd name="T24" fmla="*/ 109 w 230"/>
              <a:gd name="T25" fmla="*/ 0 h 96"/>
              <a:gd name="T26" fmla="*/ 109 w 230"/>
              <a:gd name="T27" fmla="*/ 0 h 96"/>
              <a:gd name="T28" fmla="*/ 84 w 230"/>
              <a:gd name="T29" fmla="*/ 0 h 96"/>
              <a:gd name="T30" fmla="*/ 72 w 230"/>
              <a:gd name="T31" fmla="*/ 0 h 96"/>
              <a:gd name="T32" fmla="*/ 72 w 230"/>
              <a:gd name="T33" fmla="*/ 0 h 96"/>
              <a:gd name="T34" fmla="*/ 60 w 230"/>
              <a:gd name="T35" fmla="*/ 0 h 96"/>
              <a:gd name="T36" fmla="*/ 48 w 230"/>
              <a:gd name="T37" fmla="*/ 0 h 96"/>
              <a:gd name="T38" fmla="*/ 36 w 230"/>
              <a:gd name="T39" fmla="*/ 0 h 96"/>
              <a:gd name="T40" fmla="*/ 24 w 230"/>
              <a:gd name="T41" fmla="*/ 0 h 96"/>
              <a:gd name="T42" fmla="*/ 24 w 230"/>
              <a:gd name="T43" fmla="*/ 0 h 96"/>
              <a:gd name="T44" fmla="*/ 12 w 230"/>
              <a:gd name="T45" fmla="*/ 11 h 96"/>
              <a:gd name="T46" fmla="*/ 12 w 230"/>
              <a:gd name="T47" fmla="*/ 11 h 96"/>
              <a:gd name="T48" fmla="*/ 12 w 230"/>
              <a:gd name="T49" fmla="*/ 24 h 96"/>
              <a:gd name="T50" fmla="*/ 12 w 230"/>
              <a:gd name="T51" fmla="*/ 24 h 96"/>
              <a:gd name="T52" fmla="*/ 0 w 230"/>
              <a:gd name="T53" fmla="*/ 35 h 96"/>
              <a:gd name="T54" fmla="*/ 0 w 230"/>
              <a:gd name="T55" fmla="*/ 35 h 96"/>
              <a:gd name="T56" fmla="*/ 0 w 230"/>
              <a:gd name="T57" fmla="*/ 48 h 96"/>
              <a:gd name="T58" fmla="*/ 0 w 230"/>
              <a:gd name="T59" fmla="*/ 48 h 96"/>
              <a:gd name="T60" fmla="*/ 0 w 230"/>
              <a:gd name="T61" fmla="*/ 48 h 96"/>
              <a:gd name="T62" fmla="*/ 12 w 230"/>
              <a:gd name="T63" fmla="*/ 48 h 96"/>
              <a:gd name="T64" fmla="*/ 12 w 230"/>
              <a:gd name="T65" fmla="*/ 60 h 96"/>
              <a:gd name="T66" fmla="*/ 24 w 230"/>
              <a:gd name="T67" fmla="*/ 60 h 96"/>
              <a:gd name="T68" fmla="*/ 24 w 230"/>
              <a:gd name="T69" fmla="*/ 60 h 96"/>
              <a:gd name="T70" fmla="*/ 48 w 230"/>
              <a:gd name="T71" fmla="*/ 72 h 96"/>
              <a:gd name="T72" fmla="*/ 60 w 230"/>
              <a:gd name="T73" fmla="*/ 72 h 96"/>
              <a:gd name="T74" fmla="*/ 72 w 230"/>
              <a:gd name="T75" fmla="*/ 84 h 96"/>
              <a:gd name="T76" fmla="*/ 84 w 230"/>
              <a:gd name="T77" fmla="*/ 84 h 96"/>
              <a:gd name="T78" fmla="*/ 109 w 230"/>
              <a:gd name="T79" fmla="*/ 84 h 96"/>
              <a:gd name="T80" fmla="*/ 120 w 230"/>
              <a:gd name="T81" fmla="*/ 84 h 96"/>
              <a:gd name="T82" fmla="*/ 144 w 230"/>
              <a:gd name="T83" fmla="*/ 95 h 96"/>
              <a:gd name="T84" fmla="*/ 156 w 230"/>
              <a:gd name="T85" fmla="*/ 95 h 96"/>
              <a:gd name="T86" fmla="*/ 156 w 230"/>
              <a:gd name="T87" fmla="*/ 84 h 96"/>
              <a:gd name="T88" fmla="*/ 169 w 230"/>
              <a:gd name="T89" fmla="*/ 84 h 96"/>
              <a:gd name="T90" fmla="*/ 169 w 230"/>
              <a:gd name="T91" fmla="*/ 84 h 96"/>
              <a:gd name="T92" fmla="*/ 180 w 230"/>
              <a:gd name="T93" fmla="*/ 84 h 96"/>
              <a:gd name="T94" fmla="*/ 193 w 230"/>
              <a:gd name="T95" fmla="*/ 84 h 96"/>
              <a:gd name="T96" fmla="*/ 193 w 230"/>
              <a:gd name="T97" fmla="*/ 84 h 96"/>
              <a:gd name="T98" fmla="*/ 205 w 230"/>
              <a:gd name="T99" fmla="*/ 72 h 96"/>
              <a:gd name="T100" fmla="*/ 205 w 230"/>
              <a:gd name="T101" fmla="*/ 72 h 96"/>
              <a:gd name="T102" fmla="*/ 205 w 230"/>
              <a:gd name="T103" fmla="*/ 72 h 96"/>
              <a:gd name="T104" fmla="*/ 205 w 230"/>
              <a:gd name="T105" fmla="*/ 60 h 96"/>
              <a:gd name="T106" fmla="*/ 205 w 230"/>
              <a:gd name="T107" fmla="*/ 60 h 96"/>
              <a:gd name="T108" fmla="*/ 205 w 230"/>
              <a:gd name="T109" fmla="*/ 48 h 96"/>
              <a:gd name="T110" fmla="*/ 216 w 230"/>
              <a:gd name="T111" fmla="*/ 48 h 96"/>
              <a:gd name="T112" fmla="*/ 216 w 230"/>
              <a:gd name="T113" fmla="*/ 35 h 96"/>
              <a:gd name="T114" fmla="*/ 229 w 230"/>
              <a:gd name="T115" fmla="*/ 24 h 9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230"/>
              <a:gd name="T175" fmla="*/ 0 h 96"/>
              <a:gd name="T176" fmla="*/ 230 w 230"/>
              <a:gd name="T177" fmla="*/ 96 h 9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230" h="96">
                <a:moveTo>
                  <a:pt x="229" y="24"/>
                </a:moveTo>
                <a:lnTo>
                  <a:pt x="229" y="24"/>
                </a:lnTo>
                <a:lnTo>
                  <a:pt x="216" y="24"/>
                </a:lnTo>
                <a:lnTo>
                  <a:pt x="216" y="11"/>
                </a:lnTo>
                <a:lnTo>
                  <a:pt x="205" y="11"/>
                </a:lnTo>
                <a:lnTo>
                  <a:pt x="205" y="0"/>
                </a:lnTo>
                <a:lnTo>
                  <a:pt x="193" y="0"/>
                </a:lnTo>
                <a:lnTo>
                  <a:pt x="180" y="0"/>
                </a:lnTo>
                <a:lnTo>
                  <a:pt x="169" y="0"/>
                </a:lnTo>
                <a:lnTo>
                  <a:pt x="156" y="0"/>
                </a:lnTo>
                <a:lnTo>
                  <a:pt x="120" y="0"/>
                </a:lnTo>
                <a:lnTo>
                  <a:pt x="109" y="0"/>
                </a:lnTo>
                <a:lnTo>
                  <a:pt x="84" y="0"/>
                </a:lnTo>
                <a:lnTo>
                  <a:pt x="72" y="0"/>
                </a:lnTo>
                <a:lnTo>
                  <a:pt x="60" y="0"/>
                </a:lnTo>
                <a:lnTo>
                  <a:pt x="48" y="0"/>
                </a:lnTo>
                <a:lnTo>
                  <a:pt x="36" y="0"/>
                </a:lnTo>
                <a:lnTo>
                  <a:pt x="24" y="0"/>
                </a:lnTo>
                <a:lnTo>
                  <a:pt x="12" y="11"/>
                </a:lnTo>
                <a:lnTo>
                  <a:pt x="12" y="24"/>
                </a:lnTo>
                <a:lnTo>
                  <a:pt x="0" y="35"/>
                </a:lnTo>
                <a:lnTo>
                  <a:pt x="0" y="48"/>
                </a:lnTo>
                <a:lnTo>
                  <a:pt x="12" y="48"/>
                </a:lnTo>
                <a:lnTo>
                  <a:pt x="12" y="60"/>
                </a:lnTo>
                <a:lnTo>
                  <a:pt x="24" y="60"/>
                </a:lnTo>
                <a:lnTo>
                  <a:pt x="48" y="72"/>
                </a:lnTo>
                <a:lnTo>
                  <a:pt x="60" y="72"/>
                </a:lnTo>
                <a:lnTo>
                  <a:pt x="72" y="84"/>
                </a:lnTo>
                <a:lnTo>
                  <a:pt x="84" y="84"/>
                </a:lnTo>
                <a:lnTo>
                  <a:pt x="109" y="84"/>
                </a:lnTo>
                <a:lnTo>
                  <a:pt x="120" y="84"/>
                </a:lnTo>
                <a:lnTo>
                  <a:pt x="144" y="95"/>
                </a:lnTo>
                <a:lnTo>
                  <a:pt x="156" y="95"/>
                </a:lnTo>
                <a:lnTo>
                  <a:pt x="156" y="84"/>
                </a:lnTo>
                <a:lnTo>
                  <a:pt x="169" y="84"/>
                </a:lnTo>
                <a:lnTo>
                  <a:pt x="180" y="84"/>
                </a:lnTo>
                <a:lnTo>
                  <a:pt x="193" y="84"/>
                </a:lnTo>
                <a:lnTo>
                  <a:pt x="205" y="72"/>
                </a:lnTo>
                <a:lnTo>
                  <a:pt x="205" y="60"/>
                </a:lnTo>
                <a:lnTo>
                  <a:pt x="205" y="48"/>
                </a:lnTo>
                <a:lnTo>
                  <a:pt x="216" y="48"/>
                </a:lnTo>
                <a:lnTo>
                  <a:pt x="216" y="35"/>
                </a:lnTo>
                <a:lnTo>
                  <a:pt x="229" y="24"/>
                </a:lnTo>
              </a:path>
            </a:pathLst>
          </a:custGeom>
          <a:solidFill>
            <a:srgbClr val="79899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22" name="Freeform 333"/>
          <p:cNvSpPr>
            <a:spLocks/>
          </p:cNvSpPr>
          <p:nvPr/>
        </p:nvSpPr>
        <p:spPr bwMode="auto">
          <a:xfrm>
            <a:off x="5626100" y="5430838"/>
            <a:ext cx="231775" cy="327025"/>
          </a:xfrm>
          <a:custGeom>
            <a:avLst/>
            <a:gdLst>
              <a:gd name="T0" fmla="*/ 25 w 146"/>
              <a:gd name="T1" fmla="*/ 12 h 206"/>
              <a:gd name="T2" fmla="*/ 36 w 146"/>
              <a:gd name="T3" fmla="*/ 12 h 206"/>
              <a:gd name="T4" fmla="*/ 48 w 146"/>
              <a:gd name="T5" fmla="*/ 25 h 206"/>
              <a:gd name="T6" fmla="*/ 36 w 146"/>
              <a:gd name="T7" fmla="*/ 49 h 206"/>
              <a:gd name="T8" fmla="*/ 25 w 146"/>
              <a:gd name="T9" fmla="*/ 60 h 206"/>
              <a:gd name="T10" fmla="*/ 25 w 146"/>
              <a:gd name="T11" fmla="*/ 72 h 206"/>
              <a:gd name="T12" fmla="*/ 25 w 146"/>
              <a:gd name="T13" fmla="*/ 96 h 206"/>
              <a:gd name="T14" fmla="*/ 25 w 146"/>
              <a:gd name="T15" fmla="*/ 109 h 206"/>
              <a:gd name="T16" fmla="*/ 25 w 146"/>
              <a:gd name="T17" fmla="*/ 145 h 206"/>
              <a:gd name="T18" fmla="*/ 25 w 146"/>
              <a:gd name="T19" fmla="*/ 156 h 206"/>
              <a:gd name="T20" fmla="*/ 48 w 146"/>
              <a:gd name="T21" fmla="*/ 156 h 206"/>
              <a:gd name="T22" fmla="*/ 72 w 146"/>
              <a:gd name="T23" fmla="*/ 109 h 206"/>
              <a:gd name="T24" fmla="*/ 109 w 146"/>
              <a:gd name="T25" fmla="*/ 85 h 206"/>
              <a:gd name="T26" fmla="*/ 121 w 146"/>
              <a:gd name="T27" fmla="*/ 60 h 206"/>
              <a:gd name="T28" fmla="*/ 121 w 146"/>
              <a:gd name="T29" fmla="*/ 36 h 206"/>
              <a:gd name="T30" fmla="*/ 96 w 146"/>
              <a:gd name="T31" fmla="*/ 25 h 206"/>
              <a:gd name="T32" fmla="*/ 96 w 146"/>
              <a:gd name="T33" fmla="*/ 36 h 206"/>
              <a:gd name="T34" fmla="*/ 121 w 146"/>
              <a:gd name="T35" fmla="*/ 25 h 206"/>
              <a:gd name="T36" fmla="*/ 132 w 146"/>
              <a:gd name="T37" fmla="*/ 25 h 206"/>
              <a:gd name="T38" fmla="*/ 132 w 146"/>
              <a:gd name="T39" fmla="*/ 49 h 206"/>
              <a:gd name="T40" fmla="*/ 121 w 146"/>
              <a:gd name="T41" fmla="*/ 85 h 206"/>
              <a:gd name="T42" fmla="*/ 96 w 146"/>
              <a:gd name="T43" fmla="*/ 109 h 206"/>
              <a:gd name="T44" fmla="*/ 85 w 146"/>
              <a:gd name="T45" fmla="*/ 120 h 206"/>
              <a:gd name="T46" fmla="*/ 85 w 146"/>
              <a:gd name="T47" fmla="*/ 156 h 206"/>
              <a:gd name="T48" fmla="*/ 85 w 146"/>
              <a:gd name="T49" fmla="*/ 169 h 206"/>
              <a:gd name="T50" fmla="*/ 60 w 146"/>
              <a:gd name="T51" fmla="*/ 181 h 206"/>
              <a:gd name="T52" fmla="*/ 36 w 146"/>
              <a:gd name="T53" fmla="*/ 193 h 206"/>
              <a:gd name="T54" fmla="*/ 48 w 146"/>
              <a:gd name="T55" fmla="*/ 193 h 206"/>
              <a:gd name="T56" fmla="*/ 25 w 146"/>
              <a:gd name="T57" fmla="*/ 181 h 206"/>
              <a:gd name="T58" fmla="*/ 12 w 146"/>
              <a:gd name="T59" fmla="*/ 169 h 206"/>
              <a:gd name="T60" fmla="*/ 0 w 146"/>
              <a:gd name="T61" fmla="*/ 181 h 206"/>
              <a:gd name="T62" fmla="*/ 25 w 146"/>
              <a:gd name="T63" fmla="*/ 205 h 206"/>
              <a:gd name="T64" fmla="*/ 36 w 146"/>
              <a:gd name="T65" fmla="*/ 205 h 206"/>
              <a:gd name="T66" fmla="*/ 60 w 146"/>
              <a:gd name="T67" fmla="*/ 205 h 206"/>
              <a:gd name="T68" fmla="*/ 96 w 146"/>
              <a:gd name="T69" fmla="*/ 181 h 206"/>
              <a:gd name="T70" fmla="*/ 109 w 146"/>
              <a:gd name="T71" fmla="*/ 169 h 206"/>
              <a:gd name="T72" fmla="*/ 96 w 146"/>
              <a:gd name="T73" fmla="*/ 133 h 206"/>
              <a:gd name="T74" fmla="*/ 109 w 146"/>
              <a:gd name="T75" fmla="*/ 109 h 206"/>
              <a:gd name="T76" fmla="*/ 145 w 146"/>
              <a:gd name="T77" fmla="*/ 72 h 206"/>
              <a:gd name="T78" fmla="*/ 145 w 146"/>
              <a:gd name="T79" fmla="*/ 25 h 206"/>
              <a:gd name="T80" fmla="*/ 121 w 146"/>
              <a:gd name="T81" fmla="*/ 12 h 206"/>
              <a:gd name="T82" fmla="*/ 96 w 146"/>
              <a:gd name="T83" fmla="*/ 25 h 206"/>
              <a:gd name="T84" fmla="*/ 96 w 146"/>
              <a:gd name="T85" fmla="*/ 36 h 206"/>
              <a:gd name="T86" fmla="*/ 109 w 146"/>
              <a:gd name="T87" fmla="*/ 49 h 206"/>
              <a:gd name="T88" fmla="*/ 109 w 146"/>
              <a:gd name="T89" fmla="*/ 60 h 206"/>
              <a:gd name="T90" fmla="*/ 96 w 146"/>
              <a:gd name="T91" fmla="*/ 85 h 206"/>
              <a:gd name="T92" fmla="*/ 60 w 146"/>
              <a:gd name="T93" fmla="*/ 109 h 206"/>
              <a:gd name="T94" fmla="*/ 48 w 146"/>
              <a:gd name="T95" fmla="*/ 133 h 206"/>
              <a:gd name="T96" fmla="*/ 25 w 146"/>
              <a:gd name="T97" fmla="*/ 133 h 206"/>
              <a:gd name="T98" fmla="*/ 25 w 146"/>
              <a:gd name="T99" fmla="*/ 145 h 206"/>
              <a:gd name="T100" fmla="*/ 36 w 146"/>
              <a:gd name="T101" fmla="*/ 120 h 206"/>
              <a:gd name="T102" fmla="*/ 36 w 146"/>
              <a:gd name="T103" fmla="*/ 96 h 206"/>
              <a:gd name="T104" fmla="*/ 25 w 146"/>
              <a:gd name="T105" fmla="*/ 60 h 206"/>
              <a:gd name="T106" fmla="*/ 25 w 146"/>
              <a:gd name="T107" fmla="*/ 60 h 206"/>
              <a:gd name="T108" fmla="*/ 60 w 146"/>
              <a:gd name="T109" fmla="*/ 49 h 206"/>
              <a:gd name="T110" fmla="*/ 72 w 146"/>
              <a:gd name="T111" fmla="*/ 25 h 206"/>
              <a:gd name="T112" fmla="*/ 48 w 146"/>
              <a:gd name="T113" fmla="*/ 0 h 206"/>
              <a:gd name="T114" fmla="*/ 25 w 146"/>
              <a:gd name="T115" fmla="*/ 0 h 206"/>
              <a:gd name="T116" fmla="*/ 12 w 146"/>
              <a:gd name="T117" fmla="*/ 12 h 206"/>
              <a:gd name="T118" fmla="*/ 12 w 146"/>
              <a:gd name="T119" fmla="*/ 12 h 20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46"/>
              <a:gd name="T181" fmla="*/ 0 h 206"/>
              <a:gd name="T182" fmla="*/ 146 w 146"/>
              <a:gd name="T183" fmla="*/ 206 h 20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46" h="206">
                <a:moveTo>
                  <a:pt x="12" y="12"/>
                </a:moveTo>
                <a:lnTo>
                  <a:pt x="12" y="12"/>
                </a:lnTo>
                <a:lnTo>
                  <a:pt x="25" y="12"/>
                </a:lnTo>
                <a:lnTo>
                  <a:pt x="36" y="12"/>
                </a:lnTo>
                <a:lnTo>
                  <a:pt x="48" y="12"/>
                </a:lnTo>
                <a:lnTo>
                  <a:pt x="48" y="25"/>
                </a:lnTo>
                <a:lnTo>
                  <a:pt x="48" y="36"/>
                </a:lnTo>
                <a:lnTo>
                  <a:pt x="36" y="49"/>
                </a:lnTo>
                <a:lnTo>
                  <a:pt x="25" y="49"/>
                </a:lnTo>
                <a:lnTo>
                  <a:pt x="25" y="60"/>
                </a:lnTo>
                <a:lnTo>
                  <a:pt x="25" y="72"/>
                </a:lnTo>
                <a:lnTo>
                  <a:pt x="25" y="85"/>
                </a:lnTo>
                <a:lnTo>
                  <a:pt x="25" y="96"/>
                </a:lnTo>
                <a:lnTo>
                  <a:pt x="25" y="109"/>
                </a:lnTo>
                <a:lnTo>
                  <a:pt x="25" y="120"/>
                </a:lnTo>
                <a:lnTo>
                  <a:pt x="25" y="133"/>
                </a:lnTo>
                <a:lnTo>
                  <a:pt x="25" y="145"/>
                </a:lnTo>
                <a:lnTo>
                  <a:pt x="25" y="156"/>
                </a:lnTo>
                <a:lnTo>
                  <a:pt x="36" y="156"/>
                </a:lnTo>
                <a:lnTo>
                  <a:pt x="48" y="156"/>
                </a:lnTo>
                <a:lnTo>
                  <a:pt x="60" y="156"/>
                </a:lnTo>
                <a:lnTo>
                  <a:pt x="60" y="145"/>
                </a:lnTo>
                <a:lnTo>
                  <a:pt x="72" y="133"/>
                </a:lnTo>
                <a:lnTo>
                  <a:pt x="72" y="120"/>
                </a:lnTo>
                <a:lnTo>
                  <a:pt x="72" y="109"/>
                </a:lnTo>
                <a:lnTo>
                  <a:pt x="85" y="96"/>
                </a:lnTo>
                <a:lnTo>
                  <a:pt x="96" y="85"/>
                </a:lnTo>
                <a:lnTo>
                  <a:pt x="109" y="85"/>
                </a:lnTo>
                <a:lnTo>
                  <a:pt x="109" y="72"/>
                </a:lnTo>
                <a:lnTo>
                  <a:pt x="121" y="60"/>
                </a:lnTo>
                <a:lnTo>
                  <a:pt x="121" y="49"/>
                </a:lnTo>
                <a:lnTo>
                  <a:pt x="121" y="36"/>
                </a:lnTo>
                <a:lnTo>
                  <a:pt x="109" y="25"/>
                </a:lnTo>
                <a:lnTo>
                  <a:pt x="96" y="25"/>
                </a:lnTo>
                <a:lnTo>
                  <a:pt x="96" y="36"/>
                </a:lnTo>
                <a:lnTo>
                  <a:pt x="109" y="36"/>
                </a:lnTo>
                <a:lnTo>
                  <a:pt x="109" y="25"/>
                </a:lnTo>
                <a:lnTo>
                  <a:pt x="121" y="25"/>
                </a:lnTo>
                <a:lnTo>
                  <a:pt x="145" y="25"/>
                </a:lnTo>
                <a:lnTo>
                  <a:pt x="132" y="25"/>
                </a:lnTo>
                <a:lnTo>
                  <a:pt x="132" y="36"/>
                </a:lnTo>
                <a:lnTo>
                  <a:pt x="132" y="49"/>
                </a:lnTo>
                <a:lnTo>
                  <a:pt x="132" y="60"/>
                </a:lnTo>
                <a:lnTo>
                  <a:pt x="132" y="72"/>
                </a:lnTo>
                <a:lnTo>
                  <a:pt x="121" y="85"/>
                </a:lnTo>
                <a:lnTo>
                  <a:pt x="121" y="96"/>
                </a:lnTo>
                <a:lnTo>
                  <a:pt x="109" y="96"/>
                </a:lnTo>
                <a:lnTo>
                  <a:pt x="109" y="109"/>
                </a:lnTo>
                <a:lnTo>
                  <a:pt x="96" y="109"/>
                </a:lnTo>
                <a:lnTo>
                  <a:pt x="85" y="120"/>
                </a:lnTo>
                <a:lnTo>
                  <a:pt x="85" y="133"/>
                </a:lnTo>
                <a:lnTo>
                  <a:pt x="85" y="145"/>
                </a:lnTo>
                <a:lnTo>
                  <a:pt x="85" y="156"/>
                </a:lnTo>
                <a:lnTo>
                  <a:pt x="85" y="169"/>
                </a:lnTo>
                <a:lnTo>
                  <a:pt x="72" y="181"/>
                </a:lnTo>
                <a:lnTo>
                  <a:pt x="60" y="181"/>
                </a:lnTo>
                <a:lnTo>
                  <a:pt x="48" y="181"/>
                </a:lnTo>
                <a:lnTo>
                  <a:pt x="36" y="193"/>
                </a:lnTo>
                <a:lnTo>
                  <a:pt x="48" y="193"/>
                </a:lnTo>
                <a:lnTo>
                  <a:pt x="25" y="193"/>
                </a:lnTo>
                <a:lnTo>
                  <a:pt x="25" y="181"/>
                </a:lnTo>
                <a:lnTo>
                  <a:pt x="12" y="181"/>
                </a:lnTo>
                <a:lnTo>
                  <a:pt x="12" y="169"/>
                </a:lnTo>
                <a:lnTo>
                  <a:pt x="0" y="169"/>
                </a:lnTo>
                <a:lnTo>
                  <a:pt x="0" y="181"/>
                </a:lnTo>
                <a:lnTo>
                  <a:pt x="12" y="193"/>
                </a:lnTo>
                <a:lnTo>
                  <a:pt x="25" y="205"/>
                </a:lnTo>
                <a:lnTo>
                  <a:pt x="36" y="205"/>
                </a:lnTo>
                <a:lnTo>
                  <a:pt x="48" y="205"/>
                </a:lnTo>
                <a:lnTo>
                  <a:pt x="60" y="205"/>
                </a:lnTo>
                <a:lnTo>
                  <a:pt x="72" y="193"/>
                </a:lnTo>
                <a:lnTo>
                  <a:pt x="85" y="193"/>
                </a:lnTo>
                <a:lnTo>
                  <a:pt x="96" y="181"/>
                </a:lnTo>
                <a:lnTo>
                  <a:pt x="96" y="169"/>
                </a:lnTo>
                <a:lnTo>
                  <a:pt x="109" y="169"/>
                </a:lnTo>
                <a:lnTo>
                  <a:pt x="109" y="156"/>
                </a:lnTo>
                <a:lnTo>
                  <a:pt x="96" y="145"/>
                </a:lnTo>
                <a:lnTo>
                  <a:pt x="96" y="133"/>
                </a:lnTo>
                <a:lnTo>
                  <a:pt x="96" y="120"/>
                </a:lnTo>
                <a:lnTo>
                  <a:pt x="109" y="120"/>
                </a:lnTo>
                <a:lnTo>
                  <a:pt x="109" y="109"/>
                </a:lnTo>
                <a:lnTo>
                  <a:pt x="121" y="109"/>
                </a:lnTo>
                <a:lnTo>
                  <a:pt x="121" y="96"/>
                </a:lnTo>
                <a:lnTo>
                  <a:pt x="132" y="85"/>
                </a:lnTo>
                <a:lnTo>
                  <a:pt x="145" y="85"/>
                </a:lnTo>
                <a:lnTo>
                  <a:pt x="145" y="72"/>
                </a:lnTo>
                <a:lnTo>
                  <a:pt x="145" y="60"/>
                </a:lnTo>
                <a:lnTo>
                  <a:pt x="145" y="49"/>
                </a:lnTo>
                <a:lnTo>
                  <a:pt x="145" y="36"/>
                </a:lnTo>
                <a:lnTo>
                  <a:pt x="145" y="25"/>
                </a:lnTo>
                <a:lnTo>
                  <a:pt x="145" y="12"/>
                </a:lnTo>
                <a:lnTo>
                  <a:pt x="121" y="12"/>
                </a:lnTo>
                <a:lnTo>
                  <a:pt x="109" y="12"/>
                </a:lnTo>
                <a:lnTo>
                  <a:pt x="96" y="25"/>
                </a:lnTo>
                <a:lnTo>
                  <a:pt x="85" y="25"/>
                </a:lnTo>
                <a:lnTo>
                  <a:pt x="85" y="36"/>
                </a:lnTo>
                <a:lnTo>
                  <a:pt x="96" y="36"/>
                </a:lnTo>
                <a:lnTo>
                  <a:pt x="109" y="36"/>
                </a:lnTo>
                <a:lnTo>
                  <a:pt x="109" y="49"/>
                </a:lnTo>
                <a:lnTo>
                  <a:pt x="121" y="49"/>
                </a:lnTo>
                <a:lnTo>
                  <a:pt x="121" y="60"/>
                </a:lnTo>
                <a:lnTo>
                  <a:pt x="109" y="60"/>
                </a:lnTo>
                <a:lnTo>
                  <a:pt x="109" y="72"/>
                </a:lnTo>
                <a:lnTo>
                  <a:pt x="96" y="72"/>
                </a:lnTo>
                <a:lnTo>
                  <a:pt x="96" y="85"/>
                </a:lnTo>
                <a:lnTo>
                  <a:pt x="85" y="85"/>
                </a:lnTo>
                <a:lnTo>
                  <a:pt x="72" y="96"/>
                </a:lnTo>
                <a:lnTo>
                  <a:pt x="72" y="109"/>
                </a:lnTo>
                <a:lnTo>
                  <a:pt x="60" y="109"/>
                </a:lnTo>
                <a:lnTo>
                  <a:pt x="60" y="120"/>
                </a:lnTo>
                <a:lnTo>
                  <a:pt x="48" y="120"/>
                </a:lnTo>
                <a:lnTo>
                  <a:pt x="48" y="133"/>
                </a:lnTo>
                <a:lnTo>
                  <a:pt x="48" y="145"/>
                </a:lnTo>
                <a:lnTo>
                  <a:pt x="36" y="145"/>
                </a:lnTo>
                <a:lnTo>
                  <a:pt x="25" y="133"/>
                </a:lnTo>
                <a:lnTo>
                  <a:pt x="25" y="145"/>
                </a:lnTo>
                <a:lnTo>
                  <a:pt x="25" y="133"/>
                </a:lnTo>
                <a:lnTo>
                  <a:pt x="36" y="133"/>
                </a:lnTo>
                <a:lnTo>
                  <a:pt x="36" y="120"/>
                </a:lnTo>
                <a:lnTo>
                  <a:pt x="36" y="109"/>
                </a:lnTo>
                <a:lnTo>
                  <a:pt x="36" y="96"/>
                </a:lnTo>
                <a:lnTo>
                  <a:pt x="36" y="85"/>
                </a:lnTo>
                <a:lnTo>
                  <a:pt x="25" y="72"/>
                </a:lnTo>
                <a:lnTo>
                  <a:pt x="25" y="60"/>
                </a:lnTo>
                <a:lnTo>
                  <a:pt x="36" y="60"/>
                </a:lnTo>
                <a:lnTo>
                  <a:pt x="48" y="49"/>
                </a:lnTo>
                <a:lnTo>
                  <a:pt x="60" y="49"/>
                </a:lnTo>
                <a:lnTo>
                  <a:pt x="60" y="36"/>
                </a:lnTo>
                <a:lnTo>
                  <a:pt x="60" y="25"/>
                </a:lnTo>
                <a:lnTo>
                  <a:pt x="72" y="25"/>
                </a:lnTo>
                <a:lnTo>
                  <a:pt x="60" y="12"/>
                </a:lnTo>
                <a:lnTo>
                  <a:pt x="48" y="0"/>
                </a:lnTo>
                <a:lnTo>
                  <a:pt x="36" y="0"/>
                </a:lnTo>
                <a:lnTo>
                  <a:pt x="25" y="0"/>
                </a:lnTo>
                <a:lnTo>
                  <a:pt x="12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23" name="Freeform 334"/>
          <p:cNvSpPr>
            <a:spLocks/>
          </p:cNvSpPr>
          <p:nvPr/>
        </p:nvSpPr>
        <p:spPr bwMode="auto">
          <a:xfrm>
            <a:off x="5683250" y="5678488"/>
            <a:ext cx="576263" cy="231775"/>
          </a:xfrm>
          <a:custGeom>
            <a:avLst/>
            <a:gdLst>
              <a:gd name="T0" fmla="*/ 85 w 363"/>
              <a:gd name="T1" fmla="*/ 0 h 146"/>
              <a:gd name="T2" fmla="*/ 181 w 363"/>
              <a:gd name="T3" fmla="*/ 13 h 146"/>
              <a:gd name="T4" fmla="*/ 205 w 363"/>
              <a:gd name="T5" fmla="*/ 37 h 146"/>
              <a:gd name="T6" fmla="*/ 241 w 363"/>
              <a:gd name="T7" fmla="*/ 60 h 146"/>
              <a:gd name="T8" fmla="*/ 278 w 363"/>
              <a:gd name="T9" fmla="*/ 60 h 146"/>
              <a:gd name="T10" fmla="*/ 278 w 363"/>
              <a:gd name="T11" fmla="*/ 85 h 146"/>
              <a:gd name="T12" fmla="*/ 278 w 363"/>
              <a:gd name="T13" fmla="*/ 97 h 146"/>
              <a:gd name="T14" fmla="*/ 301 w 363"/>
              <a:gd name="T15" fmla="*/ 85 h 146"/>
              <a:gd name="T16" fmla="*/ 313 w 363"/>
              <a:gd name="T17" fmla="*/ 60 h 146"/>
              <a:gd name="T18" fmla="*/ 301 w 363"/>
              <a:gd name="T19" fmla="*/ 25 h 146"/>
              <a:gd name="T20" fmla="*/ 301 w 363"/>
              <a:gd name="T21" fmla="*/ 13 h 146"/>
              <a:gd name="T22" fmla="*/ 325 w 363"/>
              <a:gd name="T23" fmla="*/ 25 h 146"/>
              <a:gd name="T24" fmla="*/ 338 w 363"/>
              <a:gd name="T25" fmla="*/ 60 h 146"/>
              <a:gd name="T26" fmla="*/ 325 w 363"/>
              <a:gd name="T27" fmla="*/ 97 h 146"/>
              <a:gd name="T28" fmla="*/ 301 w 363"/>
              <a:gd name="T29" fmla="*/ 122 h 146"/>
              <a:gd name="T30" fmla="*/ 278 w 363"/>
              <a:gd name="T31" fmla="*/ 122 h 146"/>
              <a:gd name="T32" fmla="*/ 253 w 363"/>
              <a:gd name="T33" fmla="*/ 109 h 146"/>
              <a:gd name="T34" fmla="*/ 241 w 363"/>
              <a:gd name="T35" fmla="*/ 97 h 146"/>
              <a:gd name="T36" fmla="*/ 229 w 363"/>
              <a:gd name="T37" fmla="*/ 97 h 146"/>
              <a:gd name="T38" fmla="*/ 217 w 363"/>
              <a:gd name="T39" fmla="*/ 97 h 146"/>
              <a:gd name="T40" fmla="*/ 217 w 363"/>
              <a:gd name="T41" fmla="*/ 97 h 146"/>
              <a:gd name="T42" fmla="*/ 205 w 363"/>
              <a:gd name="T43" fmla="*/ 85 h 146"/>
              <a:gd name="T44" fmla="*/ 193 w 363"/>
              <a:gd name="T45" fmla="*/ 85 h 146"/>
              <a:gd name="T46" fmla="*/ 133 w 363"/>
              <a:gd name="T47" fmla="*/ 97 h 146"/>
              <a:gd name="T48" fmla="*/ 60 w 363"/>
              <a:gd name="T49" fmla="*/ 109 h 146"/>
              <a:gd name="T50" fmla="*/ 24 w 363"/>
              <a:gd name="T51" fmla="*/ 97 h 146"/>
              <a:gd name="T52" fmla="*/ 0 w 363"/>
              <a:gd name="T53" fmla="*/ 97 h 146"/>
              <a:gd name="T54" fmla="*/ 12 w 363"/>
              <a:gd name="T55" fmla="*/ 97 h 146"/>
              <a:gd name="T56" fmla="*/ 36 w 363"/>
              <a:gd name="T57" fmla="*/ 122 h 146"/>
              <a:gd name="T58" fmla="*/ 85 w 363"/>
              <a:gd name="T59" fmla="*/ 133 h 146"/>
              <a:gd name="T60" fmla="*/ 133 w 363"/>
              <a:gd name="T61" fmla="*/ 122 h 146"/>
              <a:gd name="T62" fmla="*/ 169 w 363"/>
              <a:gd name="T63" fmla="*/ 97 h 146"/>
              <a:gd name="T64" fmla="*/ 193 w 363"/>
              <a:gd name="T65" fmla="*/ 97 h 146"/>
              <a:gd name="T66" fmla="*/ 217 w 363"/>
              <a:gd name="T67" fmla="*/ 109 h 146"/>
              <a:gd name="T68" fmla="*/ 241 w 363"/>
              <a:gd name="T69" fmla="*/ 97 h 146"/>
              <a:gd name="T70" fmla="*/ 229 w 363"/>
              <a:gd name="T71" fmla="*/ 97 h 146"/>
              <a:gd name="T72" fmla="*/ 253 w 363"/>
              <a:gd name="T73" fmla="*/ 122 h 146"/>
              <a:gd name="T74" fmla="*/ 278 w 363"/>
              <a:gd name="T75" fmla="*/ 145 h 146"/>
              <a:gd name="T76" fmla="*/ 313 w 363"/>
              <a:gd name="T77" fmla="*/ 133 h 146"/>
              <a:gd name="T78" fmla="*/ 349 w 363"/>
              <a:gd name="T79" fmla="*/ 97 h 146"/>
              <a:gd name="T80" fmla="*/ 349 w 363"/>
              <a:gd name="T81" fmla="*/ 60 h 146"/>
              <a:gd name="T82" fmla="*/ 325 w 363"/>
              <a:gd name="T83" fmla="*/ 25 h 146"/>
              <a:gd name="T84" fmla="*/ 289 w 363"/>
              <a:gd name="T85" fmla="*/ 13 h 146"/>
              <a:gd name="T86" fmla="*/ 278 w 363"/>
              <a:gd name="T87" fmla="*/ 13 h 146"/>
              <a:gd name="T88" fmla="*/ 289 w 363"/>
              <a:gd name="T89" fmla="*/ 37 h 146"/>
              <a:gd name="T90" fmla="*/ 289 w 363"/>
              <a:gd name="T91" fmla="*/ 60 h 146"/>
              <a:gd name="T92" fmla="*/ 278 w 363"/>
              <a:gd name="T93" fmla="*/ 85 h 146"/>
              <a:gd name="T94" fmla="*/ 278 w 363"/>
              <a:gd name="T95" fmla="*/ 85 h 146"/>
              <a:gd name="T96" fmla="*/ 278 w 363"/>
              <a:gd name="T97" fmla="*/ 60 h 146"/>
              <a:gd name="T98" fmla="*/ 265 w 363"/>
              <a:gd name="T99" fmla="*/ 49 h 146"/>
              <a:gd name="T100" fmla="*/ 229 w 363"/>
              <a:gd name="T101" fmla="*/ 49 h 146"/>
              <a:gd name="T102" fmla="*/ 229 w 363"/>
              <a:gd name="T103" fmla="*/ 37 h 146"/>
              <a:gd name="T104" fmla="*/ 205 w 363"/>
              <a:gd name="T105" fmla="*/ 13 h 146"/>
              <a:gd name="T106" fmla="*/ 169 w 363"/>
              <a:gd name="T107" fmla="*/ 0 h 146"/>
              <a:gd name="T108" fmla="*/ 96 w 363"/>
              <a:gd name="T109" fmla="*/ 0 h 146"/>
              <a:gd name="T110" fmla="*/ 60 w 363"/>
              <a:gd name="T111" fmla="*/ 13 h 146"/>
              <a:gd name="T112" fmla="*/ 60 w 363"/>
              <a:gd name="T113" fmla="*/ 13 h 14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363"/>
              <a:gd name="T172" fmla="*/ 0 h 146"/>
              <a:gd name="T173" fmla="*/ 363 w 363"/>
              <a:gd name="T174" fmla="*/ 146 h 14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363" h="146">
                <a:moveTo>
                  <a:pt x="60" y="13"/>
                </a:moveTo>
                <a:lnTo>
                  <a:pt x="60" y="13"/>
                </a:lnTo>
                <a:lnTo>
                  <a:pt x="73" y="13"/>
                </a:lnTo>
                <a:lnTo>
                  <a:pt x="85" y="0"/>
                </a:lnTo>
                <a:lnTo>
                  <a:pt x="96" y="0"/>
                </a:lnTo>
                <a:lnTo>
                  <a:pt x="133" y="0"/>
                </a:lnTo>
                <a:lnTo>
                  <a:pt x="145" y="0"/>
                </a:lnTo>
                <a:lnTo>
                  <a:pt x="169" y="0"/>
                </a:lnTo>
                <a:lnTo>
                  <a:pt x="181" y="13"/>
                </a:lnTo>
                <a:lnTo>
                  <a:pt x="193" y="25"/>
                </a:lnTo>
                <a:lnTo>
                  <a:pt x="205" y="25"/>
                </a:lnTo>
                <a:lnTo>
                  <a:pt x="205" y="37"/>
                </a:lnTo>
                <a:lnTo>
                  <a:pt x="217" y="49"/>
                </a:lnTo>
                <a:lnTo>
                  <a:pt x="229" y="49"/>
                </a:lnTo>
                <a:lnTo>
                  <a:pt x="229" y="60"/>
                </a:lnTo>
                <a:lnTo>
                  <a:pt x="241" y="60"/>
                </a:lnTo>
                <a:lnTo>
                  <a:pt x="253" y="49"/>
                </a:lnTo>
                <a:lnTo>
                  <a:pt x="265" y="49"/>
                </a:lnTo>
                <a:lnTo>
                  <a:pt x="278" y="49"/>
                </a:lnTo>
                <a:lnTo>
                  <a:pt x="278" y="60"/>
                </a:lnTo>
                <a:lnTo>
                  <a:pt x="278" y="73"/>
                </a:lnTo>
                <a:lnTo>
                  <a:pt x="278" y="85"/>
                </a:lnTo>
                <a:lnTo>
                  <a:pt x="278" y="97"/>
                </a:lnTo>
                <a:lnTo>
                  <a:pt x="289" y="85"/>
                </a:lnTo>
                <a:lnTo>
                  <a:pt x="301" y="85"/>
                </a:lnTo>
                <a:lnTo>
                  <a:pt x="301" y="73"/>
                </a:lnTo>
                <a:lnTo>
                  <a:pt x="301" y="60"/>
                </a:lnTo>
                <a:lnTo>
                  <a:pt x="313" y="60"/>
                </a:lnTo>
                <a:lnTo>
                  <a:pt x="313" y="49"/>
                </a:lnTo>
                <a:lnTo>
                  <a:pt x="301" y="49"/>
                </a:lnTo>
                <a:lnTo>
                  <a:pt x="301" y="37"/>
                </a:lnTo>
                <a:lnTo>
                  <a:pt x="301" y="25"/>
                </a:lnTo>
                <a:lnTo>
                  <a:pt x="289" y="25"/>
                </a:lnTo>
                <a:lnTo>
                  <a:pt x="301" y="13"/>
                </a:lnTo>
                <a:lnTo>
                  <a:pt x="313" y="13"/>
                </a:lnTo>
                <a:lnTo>
                  <a:pt x="313" y="25"/>
                </a:lnTo>
                <a:lnTo>
                  <a:pt x="325" y="25"/>
                </a:lnTo>
                <a:lnTo>
                  <a:pt x="325" y="37"/>
                </a:lnTo>
                <a:lnTo>
                  <a:pt x="325" y="49"/>
                </a:lnTo>
                <a:lnTo>
                  <a:pt x="338" y="49"/>
                </a:lnTo>
                <a:lnTo>
                  <a:pt x="338" y="60"/>
                </a:lnTo>
                <a:lnTo>
                  <a:pt x="338" y="73"/>
                </a:lnTo>
                <a:lnTo>
                  <a:pt x="338" y="85"/>
                </a:lnTo>
                <a:lnTo>
                  <a:pt x="325" y="97"/>
                </a:lnTo>
                <a:lnTo>
                  <a:pt x="325" y="109"/>
                </a:lnTo>
                <a:lnTo>
                  <a:pt x="313" y="122"/>
                </a:lnTo>
                <a:lnTo>
                  <a:pt x="301" y="122"/>
                </a:lnTo>
                <a:lnTo>
                  <a:pt x="289" y="122"/>
                </a:lnTo>
                <a:lnTo>
                  <a:pt x="278" y="122"/>
                </a:lnTo>
                <a:lnTo>
                  <a:pt x="265" y="122"/>
                </a:lnTo>
                <a:lnTo>
                  <a:pt x="265" y="109"/>
                </a:lnTo>
                <a:lnTo>
                  <a:pt x="253" y="109"/>
                </a:lnTo>
                <a:lnTo>
                  <a:pt x="253" y="97"/>
                </a:lnTo>
                <a:lnTo>
                  <a:pt x="241" y="97"/>
                </a:lnTo>
                <a:lnTo>
                  <a:pt x="229" y="97"/>
                </a:lnTo>
                <a:lnTo>
                  <a:pt x="217" y="97"/>
                </a:lnTo>
                <a:lnTo>
                  <a:pt x="205" y="97"/>
                </a:lnTo>
                <a:lnTo>
                  <a:pt x="217" y="97"/>
                </a:lnTo>
                <a:lnTo>
                  <a:pt x="205" y="97"/>
                </a:lnTo>
                <a:lnTo>
                  <a:pt x="205" y="85"/>
                </a:lnTo>
                <a:lnTo>
                  <a:pt x="193" y="85"/>
                </a:lnTo>
                <a:lnTo>
                  <a:pt x="181" y="85"/>
                </a:lnTo>
                <a:lnTo>
                  <a:pt x="169" y="85"/>
                </a:lnTo>
                <a:lnTo>
                  <a:pt x="156" y="97"/>
                </a:lnTo>
                <a:lnTo>
                  <a:pt x="133" y="97"/>
                </a:lnTo>
                <a:lnTo>
                  <a:pt x="120" y="97"/>
                </a:lnTo>
                <a:lnTo>
                  <a:pt x="109" y="109"/>
                </a:lnTo>
                <a:lnTo>
                  <a:pt x="85" y="109"/>
                </a:lnTo>
                <a:lnTo>
                  <a:pt x="73" y="109"/>
                </a:lnTo>
                <a:lnTo>
                  <a:pt x="60" y="109"/>
                </a:lnTo>
                <a:lnTo>
                  <a:pt x="49" y="109"/>
                </a:lnTo>
                <a:lnTo>
                  <a:pt x="36" y="109"/>
                </a:lnTo>
                <a:lnTo>
                  <a:pt x="24" y="97"/>
                </a:lnTo>
                <a:lnTo>
                  <a:pt x="12" y="97"/>
                </a:lnTo>
                <a:lnTo>
                  <a:pt x="0" y="97"/>
                </a:lnTo>
                <a:lnTo>
                  <a:pt x="12" y="97"/>
                </a:lnTo>
                <a:lnTo>
                  <a:pt x="24" y="109"/>
                </a:lnTo>
                <a:lnTo>
                  <a:pt x="36" y="109"/>
                </a:lnTo>
                <a:lnTo>
                  <a:pt x="36" y="122"/>
                </a:lnTo>
                <a:lnTo>
                  <a:pt x="49" y="122"/>
                </a:lnTo>
                <a:lnTo>
                  <a:pt x="60" y="122"/>
                </a:lnTo>
                <a:lnTo>
                  <a:pt x="73" y="133"/>
                </a:lnTo>
                <a:lnTo>
                  <a:pt x="85" y="133"/>
                </a:lnTo>
                <a:lnTo>
                  <a:pt x="96" y="122"/>
                </a:lnTo>
                <a:lnTo>
                  <a:pt x="109" y="122"/>
                </a:lnTo>
                <a:lnTo>
                  <a:pt x="120" y="122"/>
                </a:lnTo>
                <a:lnTo>
                  <a:pt x="133" y="122"/>
                </a:lnTo>
                <a:lnTo>
                  <a:pt x="145" y="109"/>
                </a:lnTo>
                <a:lnTo>
                  <a:pt x="156" y="97"/>
                </a:lnTo>
                <a:lnTo>
                  <a:pt x="169" y="97"/>
                </a:lnTo>
                <a:lnTo>
                  <a:pt x="181" y="97"/>
                </a:lnTo>
                <a:lnTo>
                  <a:pt x="193" y="97"/>
                </a:lnTo>
                <a:lnTo>
                  <a:pt x="193" y="109"/>
                </a:lnTo>
                <a:lnTo>
                  <a:pt x="205" y="109"/>
                </a:lnTo>
                <a:lnTo>
                  <a:pt x="217" y="109"/>
                </a:lnTo>
                <a:lnTo>
                  <a:pt x="229" y="109"/>
                </a:lnTo>
                <a:lnTo>
                  <a:pt x="241" y="97"/>
                </a:lnTo>
                <a:lnTo>
                  <a:pt x="229" y="97"/>
                </a:lnTo>
                <a:lnTo>
                  <a:pt x="241" y="109"/>
                </a:lnTo>
                <a:lnTo>
                  <a:pt x="241" y="122"/>
                </a:lnTo>
                <a:lnTo>
                  <a:pt x="253" y="122"/>
                </a:lnTo>
                <a:lnTo>
                  <a:pt x="253" y="133"/>
                </a:lnTo>
                <a:lnTo>
                  <a:pt x="265" y="133"/>
                </a:lnTo>
                <a:lnTo>
                  <a:pt x="278" y="133"/>
                </a:lnTo>
                <a:lnTo>
                  <a:pt x="278" y="145"/>
                </a:lnTo>
                <a:lnTo>
                  <a:pt x="289" y="145"/>
                </a:lnTo>
                <a:lnTo>
                  <a:pt x="301" y="145"/>
                </a:lnTo>
                <a:lnTo>
                  <a:pt x="313" y="145"/>
                </a:lnTo>
                <a:lnTo>
                  <a:pt x="313" y="133"/>
                </a:lnTo>
                <a:lnTo>
                  <a:pt x="325" y="133"/>
                </a:lnTo>
                <a:lnTo>
                  <a:pt x="338" y="122"/>
                </a:lnTo>
                <a:lnTo>
                  <a:pt x="338" y="109"/>
                </a:lnTo>
                <a:lnTo>
                  <a:pt x="349" y="97"/>
                </a:lnTo>
                <a:lnTo>
                  <a:pt x="362" y="97"/>
                </a:lnTo>
                <a:lnTo>
                  <a:pt x="362" y="85"/>
                </a:lnTo>
                <a:lnTo>
                  <a:pt x="362" y="73"/>
                </a:lnTo>
                <a:lnTo>
                  <a:pt x="349" y="60"/>
                </a:lnTo>
                <a:lnTo>
                  <a:pt x="349" y="49"/>
                </a:lnTo>
                <a:lnTo>
                  <a:pt x="338" y="49"/>
                </a:lnTo>
                <a:lnTo>
                  <a:pt x="338" y="37"/>
                </a:lnTo>
                <a:lnTo>
                  <a:pt x="325" y="25"/>
                </a:lnTo>
                <a:lnTo>
                  <a:pt x="325" y="13"/>
                </a:lnTo>
                <a:lnTo>
                  <a:pt x="313" y="13"/>
                </a:lnTo>
                <a:lnTo>
                  <a:pt x="301" y="13"/>
                </a:lnTo>
                <a:lnTo>
                  <a:pt x="289" y="13"/>
                </a:lnTo>
                <a:lnTo>
                  <a:pt x="278" y="13"/>
                </a:lnTo>
                <a:lnTo>
                  <a:pt x="278" y="25"/>
                </a:lnTo>
                <a:lnTo>
                  <a:pt x="289" y="37"/>
                </a:lnTo>
                <a:lnTo>
                  <a:pt x="289" y="49"/>
                </a:lnTo>
                <a:lnTo>
                  <a:pt x="289" y="60"/>
                </a:lnTo>
                <a:lnTo>
                  <a:pt x="289" y="73"/>
                </a:lnTo>
                <a:lnTo>
                  <a:pt x="278" y="73"/>
                </a:lnTo>
                <a:lnTo>
                  <a:pt x="278" y="85"/>
                </a:lnTo>
                <a:lnTo>
                  <a:pt x="278" y="73"/>
                </a:lnTo>
                <a:lnTo>
                  <a:pt x="278" y="60"/>
                </a:lnTo>
                <a:lnTo>
                  <a:pt x="278" y="49"/>
                </a:lnTo>
                <a:lnTo>
                  <a:pt x="265" y="49"/>
                </a:lnTo>
                <a:lnTo>
                  <a:pt x="253" y="49"/>
                </a:lnTo>
                <a:lnTo>
                  <a:pt x="229" y="49"/>
                </a:lnTo>
                <a:lnTo>
                  <a:pt x="241" y="49"/>
                </a:lnTo>
                <a:lnTo>
                  <a:pt x="229" y="49"/>
                </a:lnTo>
                <a:lnTo>
                  <a:pt x="229" y="37"/>
                </a:lnTo>
                <a:lnTo>
                  <a:pt x="229" y="25"/>
                </a:lnTo>
                <a:lnTo>
                  <a:pt x="217" y="25"/>
                </a:lnTo>
                <a:lnTo>
                  <a:pt x="205" y="13"/>
                </a:lnTo>
                <a:lnTo>
                  <a:pt x="193" y="0"/>
                </a:lnTo>
                <a:lnTo>
                  <a:pt x="181" y="0"/>
                </a:lnTo>
                <a:lnTo>
                  <a:pt x="169" y="0"/>
                </a:lnTo>
                <a:lnTo>
                  <a:pt x="156" y="0"/>
                </a:lnTo>
                <a:lnTo>
                  <a:pt x="145" y="0"/>
                </a:lnTo>
                <a:lnTo>
                  <a:pt x="133" y="0"/>
                </a:lnTo>
                <a:lnTo>
                  <a:pt x="96" y="0"/>
                </a:lnTo>
                <a:lnTo>
                  <a:pt x="85" y="0"/>
                </a:lnTo>
                <a:lnTo>
                  <a:pt x="73" y="0"/>
                </a:lnTo>
                <a:lnTo>
                  <a:pt x="60" y="13"/>
                </a:lnTo>
                <a:lnTo>
                  <a:pt x="60" y="25"/>
                </a:lnTo>
                <a:lnTo>
                  <a:pt x="60" y="1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24" name="Freeform 335"/>
          <p:cNvSpPr>
            <a:spLocks/>
          </p:cNvSpPr>
          <p:nvPr/>
        </p:nvSpPr>
        <p:spPr bwMode="auto">
          <a:xfrm>
            <a:off x="5740400" y="5718175"/>
            <a:ext cx="250825" cy="115888"/>
          </a:xfrm>
          <a:custGeom>
            <a:avLst/>
            <a:gdLst>
              <a:gd name="T0" fmla="*/ 0 w 158"/>
              <a:gd name="T1" fmla="*/ 24 h 73"/>
              <a:gd name="T2" fmla="*/ 60 w 158"/>
              <a:gd name="T3" fmla="*/ 12 h 73"/>
              <a:gd name="T4" fmla="*/ 97 w 158"/>
              <a:gd name="T5" fmla="*/ 12 h 73"/>
              <a:gd name="T6" fmla="*/ 109 w 158"/>
              <a:gd name="T7" fmla="*/ 12 h 73"/>
              <a:gd name="T8" fmla="*/ 133 w 158"/>
              <a:gd name="T9" fmla="*/ 12 h 73"/>
              <a:gd name="T10" fmla="*/ 145 w 158"/>
              <a:gd name="T11" fmla="*/ 24 h 73"/>
              <a:gd name="T12" fmla="*/ 145 w 158"/>
              <a:gd name="T13" fmla="*/ 24 h 73"/>
              <a:gd name="T14" fmla="*/ 145 w 158"/>
              <a:gd name="T15" fmla="*/ 12 h 73"/>
              <a:gd name="T16" fmla="*/ 145 w 158"/>
              <a:gd name="T17" fmla="*/ 12 h 73"/>
              <a:gd name="T18" fmla="*/ 145 w 158"/>
              <a:gd name="T19" fmla="*/ 12 h 73"/>
              <a:gd name="T20" fmla="*/ 133 w 158"/>
              <a:gd name="T21" fmla="*/ 24 h 73"/>
              <a:gd name="T22" fmla="*/ 109 w 158"/>
              <a:gd name="T23" fmla="*/ 35 h 73"/>
              <a:gd name="T24" fmla="*/ 73 w 158"/>
              <a:gd name="T25" fmla="*/ 48 h 73"/>
              <a:gd name="T26" fmla="*/ 49 w 158"/>
              <a:gd name="T27" fmla="*/ 48 h 73"/>
              <a:gd name="T28" fmla="*/ 24 w 158"/>
              <a:gd name="T29" fmla="*/ 48 h 73"/>
              <a:gd name="T30" fmla="*/ 0 w 158"/>
              <a:gd name="T31" fmla="*/ 48 h 73"/>
              <a:gd name="T32" fmla="*/ 0 w 158"/>
              <a:gd name="T33" fmla="*/ 48 h 73"/>
              <a:gd name="T34" fmla="*/ 0 w 158"/>
              <a:gd name="T35" fmla="*/ 48 h 73"/>
              <a:gd name="T36" fmla="*/ 0 w 158"/>
              <a:gd name="T37" fmla="*/ 48 h 73"/>
              <a:gd name="T38" fmla="*/ 13 w 158"/>
              <a:gd name="T39" fmla="*/ 60 h 73"/>
              <a:gd name="T40" fmla="*/ 24 w 158"/>
              <a:gd name="T41" fmla="*/ 60 h 73"/>
              <a:gd name="T42" fmla="*/ 49 w 158"/>
              <a:gd name="T43" fmla="*/ 60 h 73"/>
              <a:gd name="T44" fmla="*/ 73 w 158"/>
              <a:gd name="T45" fmla="*/ 60 h 73"/>
              <a:gd name="T46" fmla="*/ 84 w 158"/>
              <a:gd name="T47" fmla="*/ 60 h 73"/>
              <a:gd name="T48" fmla="*/ 120 w 158"/>
              <a:gd name="T49" fmla="*/ 48 h 73"/>
              <a:gd name="T50" fmla="*/ 145 w 158"/>
              <a:gd name="T51" fmla="*/ 24 h 73"/>
              <a:gd name="T52" fmla="*/ 157 w 158"/>
              <a:gd name="T53" fmla="*/ 24 h 73"/>
              <a:gd name="T54" fmla="*/ 157 w 158"/>
              <a:gd name="T55" fmla="*/ 12 h 73"/>
              <a:gd name="T56" fmla="*/ 157 w 158"/>
              <a:gd name="T57" fmla="*/ 12 h 73"/>
              <a:gd name="T58" fmla="*/ 145 w 158"/>
              <a:gd name="T59" fmla="*/ 12 h 73"/>
              <a:gd name="T60" fmla="*/ 133 w 158"/>
              <a:gd name="T61" fmla="*/ 0 h 73"/>
              <a:gd name="T62" fmla="*/ 109 w 158"/>
              <a:gd name="T63" fmla="*/ 0 h 73"/>
              <a:gd name="T64" fmla="*/ 97 w 158"/>
              <a:gd name="T65" fmla="*/ 0 h 73"/>
              <a:gd name="T66" fmla="*/ 73 w 158"/>
              <a:gd name="T67" fmla="*/ 0 h 73"/>
              <a:gd name="T68" fmla="*/ 49 w 158"/>
              <a:gd name="T69" fmla="*/ 12 h 73"/>
              <a:gd name="T70" fmla="*/ 13 w 158"/>
              <a:gd name="T71" fmla="*/ 24 h 73"/>
              <a:gd name="T72" fmla="*/ 0 w 158"/>
              <a:gd name="T73" fmla="*/ 24 h 73"/>
              <a:gd name="T74" fmla="*/ 0 w 158"/>
              <a:gd name="T75" fmla="*/ 24 h 73"/>
              <a:gd name="T76" fmla="*/ 0 w 158"/>
              <a:gd name="T77" fmla="*/ 24 h 73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158"/>
              <a:gd name="T118" fmla="*/ 0 h 73"/>
              <a:gd name="T119" fmla="*/ 158 w 158"/>
              <a:gd name="T120" fmla="*/ 73 h 73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158" h="73">
                <a:moveTo>
                  <a:pt x="0" y="24"/>
                </a:moveTo>
                <a:lnTo>
                  <a:pt x="0" y="24"/>
                </a:lnTo>
                <a:lnTo>
                  <a:pt x="49" y="12"/>
                </a:lnTo>
                <a:lnTo>
                  <a:pt x="60" y="12"/>
                </a:lnTo>
                <a:lnTo>
                  <a:pt x="84" y="12"/>
                </a:lnTo>
                <a:lnTo>
                  <a:pt x="97" y="12"/>
                </a:lnTo>
                <a:lnTo>
                  <a:pt x="109" y="12"/>
                </a:lnTo>
                <a:lnTo>
                  <a:pt x="120" y="12"/>
                </a:lnTo>
                <a:lnTo>
                  <a:pt x="133" y="12"/>
                </a:lnTo>
                <a:lnTo>
                  <a:pt x="145" y="24"/>
                </a:lnTo>
                <a:lnTo>
                  <a:pt x="145" y="12"/>
                </a:lnTo>
                <a:lnTo>
                  <a:pt x="145" y="24"/>
                </a:lnTo>
                <a:lnTo>
                  <a:pt x="133" y="24"/>
                </a:lnTo>
                <a:lnTo>
                  <a:pt x="120" y="24"/>
                </a:lnTo>
                <a:lnTo>
                  <a:pt x="109" y="35"/>
                </a:lnTo>
                <a:lnTo>
                  <a:pt x="97" y="35"/>
                </a:lnTo>
                <a:lnTo>
                  <a:pt x="73" y="48"/>
                </a:lnTo>
                <a:lnTo>
                  <a:pt x="49" y="48"/>
                </a:lnTo>
                <a:lnTo>
                  <a:pt x="37" y="48"/>
                </a:lnTo>
                <a:lnTo>
                  <a:pt x="24" y="48"/>
                </a:lnTo>
                <a:lnTo>
                  <a:pt x="13" y="48"/>
                </a:lnTo>
                <a:lnTo>
                  <a:pt x="0" y="48"/>
                </a:lnTo>
                <a:lnTo>
                  <a:pt x="0" y="60"/>
                </a:lnTo>
                <a:lnTo>
                  <a:pt x="13" y="60"/>
                </a:lnTo>
                <a:lnTo>
                  <a:pt x="24" y="60"/>
                </a:lnTo>
                <a:lnTo>
                  <a:pt x="37" y="60"/>
                </a:lnTo>
                <a:lnTo>
                  <a:pt x="49" y="60"/>
                </a:lnTo>
                <a:lnTo>
                  <a:pt x="49" y="72"/>
                </a:lnTo>
                <a:lnTo>
                  <a:pt x="73" y="60"/>
                </a:lnTo>
                <a:lnTo>
                  <a:pt x="84" y="60"/>
                </a:lnTo>
                <a:lnTo>
                  <a:pt x="97" y="60"/>
                </a:lnTo>
                <a:lnTo>
                  <a:pt x="120" y="48"/>
                </a:lnTo>
                <a:lnTo>
                  <a:pt x="133" y="35"/>
                </a:lnTo>
                <a:lnTo>
                  <a:pt x="145" y="24"/>
                </a:lnTo>
                <a:lnTo>
                  <a:pt x="157" y="24"/>
                </a:lnTo>
                <a:lnTo>
                  <a:pt x="157" y="12"/>
                </a:lnTo>
                <a:lnTo>
                  <a:pt x="145" y="12"/>
                </a:lnTo>
                <a:lnTo>
                  <a:pt x="145" y="0"/>
                </a:lnTo>
                <a:lnTo>
                  <a:pt x="133" y="0"/>
                </a:lnTo>
                <a:lnTo>
                  <a:pt x="120" y="0"/>
                </a:lnTo>
                <a:lnTo>
                  <a:pt x="109" y="0"/>
                </a:lnTo>
                <a:lnTo>
                  <a:pt x="97" y="0"/>
                </a:lnTo>
                <a:lnTo>
                  <a:pt x="84" y="0"/>
                </a:lnTo>
                <a:lnTo>
                  <a:pt x="73" y="0"/>
                </a:lnTo>
                <a:lnTo>
                  <a:pt x="60" y="0"/>
                </a:lnTo>
                <a:lnTo>
                  <a:pt x="49" y="12"/>
                </a:lnTo>
                <a:lnTo>
                  <a:pt x="24" y="12"/>
                </a:lnTo>
                <a:lnTo>
                  <a:pt x="13" y="24"/>
                </a:lnTo>
                <a:lnTo>
                  <a:pt x="0" y="24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25" name="Freeform 336"/>
          <p:cNvSpPr>
            <a:spLocks/>
          </p:cNvSpPr>
          <p:nvPr/>
        </p:nvSpPr>
        <p:spPr bwMode="auto">
          <a:xfrm>
            <a:off x="5665788" y="5756275"/>
            <a:ext cx="76200" cy="631825"/>
          </a:xfrm>
          <a:custGeom>
            <a:avLst/>
            <a:gdLst>
              <a:gd name="T0" fmla="*/ 0 w 48"/>
              <a:gd name="T1" fmla="*/ 0 h 398"/>
              <a:gd name="T2" fmla="*/ 0 w 48"/>
              <a:gd name="T3" fmla="*/ 0 h 398"/>
              <a:gd name="T4" fmla="*/ 0 w 48"/>
              <a:gd name="T5" fmla="*/ 11 h 398"/>
              <a:gd name="T6" fmla="*/ 11 w 48"/>
              <a:gd name="T7" fmla="*/ 36 h 398"/>
              <a:gd name="T8" fmla="*/ 11 w 48"/>
              <a:gd name="T9" fmla="*/ 48 h 398"/>
              <a:gd name="T10" fmla="*/ 11 w 48"/>
              <a:gd name="T11" fmla="*/ 73 h 398"/>
              <a:gd name="T12" fmla="*/ 11 w 48"/>
              <a:gd name="T13" fmla="*/ 96 h 398"/>
              <a:gd name="T14" fmla="*/ 11 w 48"/>
              <a:gd name="T15" fmla="*/ 144 h 398"/>
              <a:gd name="T16" fmla="*/ 11 w 48"/>
              <a:gd name="T17" fmla="*/ 168 h 398"/>
              <a:gd name="T18" fmla="*/ 11 w 48"/>
              <a:gd name="T19" fmla="*/ 193 h 398"/>
              <a:gd name="T20" fmla="*/ 11 w 48"/>
              <a:gd name="T21" fmla="*/ 217 h 398"/>
              <a:gd name="T22" fmla="*/ 11 w 48"/>
              <a:gd name="T23" fmla="*/ 264 h 398"/>
              <a:gd name="T24" fmla="*/ 11 w 48"/>
              <a:gd name="T25" fmla="*/ 300 h 398"/>
              <a:gd name="T26" fmla="*/ 11 w 48"/>
              <a:gd name="T27" fmla="*/ 337 h 398"/>
              <a:gd name="T28" fmla="*/ 23 w 48"/>
              <a:gd name="T29" fmla="*/ 361 h 398"/>
              <a:gd name="T30" fmla="*/ 11 w 48"/>
              <a:gd name="T31" fmla="*/ 373 h 398"/>
              <a:gd name="T32" fmla="*/ 11 w 48"/>
              <a:gd name="T33" fmla="*/ 384 h 398"/>
              <a:gd name="T34" fmla="*/ 0 w 48"/>
              <a:gd name="T35" fmla="*/ 384 h 398"/>
              <a:gd name="T36" fmla="*/ 0 w 48"/>
              <a:gd name="T37" fmla="*/ 384 h 398"/>
              <a:gd name="T38" fmla="*/ 0 w 48"/>
              <a:gd name="T39" fmla="*/ 397 h 398"/>
              <a:gd name="T40" fmla="*/ 0 w 48"/>
              <a:gd name="T41" fmla="*/ 397 h 398"/>
              <a:gd name="T42" fmla="*/ 0 w 48"/>
              <a:gd name="T43" fmla="*/ 397 h 398"/>
              <a:gd name="T44" fmla="*/ 23 w 48"/>
              <a:gd name="T45" fmla="*/ 384 h 398"/>
              <a:gd name="T46" fmla="*/ 35 w 48"/>
              <a:gd name="T47" fmla="*/ 384 h 398"/>
              <a:gd name="T48" fmla="*/ 35 w 48"/>
              <a:gd name="T49" fmla="*/ 384 h 398"/>
              <a:gd name="T50" fmla="*/ 47 w 48"/>
              <a:gd name="T51" fmla="*/ 384 h 398"/>
              <a:gd name="T52" fmla="*/ 47 w 48"/>
              <a:gd name="T53" fmla="*/ 361 h 398"/>
              <a:gd name="T54" fmla="*/ 35 w 48"/>
              <a:gd name="T55" fmla="*/ 337 h 398"/>
              <a:gd name="T56" fmla="*/ 35 w 48"/>
              <a:gd name="T57" fmla="*/ 300 h 398"/>
              <a:gd name="T58" fmla="*/ 35 w 48"/>
              <a:gd name="T59" fmla="*/ 264 h 398"/>
              <a:gd name="T60" fmla="*/ 35 w 48"/>
              <a:gd name="T61" fmla="*/ 217 h 398"/>
              <a:gd name="T62" fmla="*/ 23 w 48"/>
              <a:gd name="T63" fmla="*/ 193 h 398"/>
              <a:gd name="T64" fmla="*/ 35 w 48"/>
              <a:gd name="T65" fmla="*/ 180 h 398"/>
              <a:gd name="T66" fmla="*/ 23 w 48"/>
              <a:gd name="T67" fmla="*/ 144 h 398"/>
              <a:gd name="T68" fmla="*/ 23 w 48"/>
              <a:gd name="T69" fmla="*/ 96 h 398"/>
              <a:gd name="T70" fmla="*/ 23 w 48"/>
              <a:gd name="T71" fmla="*/ 60 h 398"/>
              <a:gd name="T72" fmla="*/ 23 w 48"/>
              <a:gd name="T73" fmla="*/ 36 h 398"/>
              <a:gd name="T74" fmla="*/ 11 w 48"/>
              <a:gd name="T75" fmla="*/ 11 h 398"/>
              <a:gd name="T76" fmla="*/ 11 w 48"/>
              <a:gd name="T77" fmla="*/ 0 h 398"/>
              <a:gd name="T78" fmla="*/ 0 w 48"/>
              <a:gd name="T79" fmla="*/ 0 h 398"/>
              <a:gd name="T80" fmla="*/ 0 w 48"/>
              <a:gd name="T81" fmla="*/ 0 h 398"/>
              <a:gd name="T82" fmla="*/ 0 w 48"/>
              <a:gd name="T83" fmla="*/ 0 h 398"/>
              <a:gd name="T84" fmla="*/ 0 w 48"/>
              <a:gd name="T85" fmla="*/ 0 h 398"/>
              <a:gd name="T86" fmla="*/ 0 w 48"/>
              <a:gd name="T87" fmla="*/ 0 h 398"/>
              <a:gd name="T88" fmla="*/ 0 w 48"/>
              <a:gd name="T89" fmla="*/ 0 h 39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48"/>
              <a:gd name="T136" fmla="*/ 0 h 398"/>
              <a:gd name="T137" fmla="*/ 48 w 48"/>
              <a:gd name="T138" fmla="*/ 398 h 39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48" h="398">
                <a:moveTo>
                  <a:pt x="0" y="0"/>
                </a:moveTo>
                <a:lnTo>
                  <a:pt x="0" y="0"/>
                </a:lnTo>
                <a:lnTo>
                  <a:pt x="0" y="11"/>
                </a:lnTo>
                <a:lnTo>
                  <a:pt x="11" y="24"/>
                </a:lnTo>
                <a:lnTo>
                  <a:pt x="11" y="36"/>
                </a:lnTo>
                <a:lnTo>
                  <a:pt x="11" y="48"/>
                </a:lnTo>
                <a:lnTo>
                  <a:pt x="11" y="60"/>
                </a:lnTo>
                <a:lnTo>
                  <a:pt x="11" y="73"/>
                </a:lnTo>
                <a:lnTo>
                  <a:pt x="11" y="96"/>
                </a:lnTo>
                <a:lnTo>
                  <a:pt x="11" y="133"/>
                </a:lnTo>
                <a:lnTo>
                  <a:pt x="11" y="144"/>
                </a:lnTo>
                <a:lnTo>
                  <a:pt x="11" y="156"/>
                </a:lnTo>
                <a:lnTo>
                  <a:pt x="11" y="168"/>
                </a:lnTo>
                <a:lnTo>
                  <a:pt x="11" y="180"/>
                </a:lnTo>
                <a:lnTo>
                  <a:pt x="11" y="193"/>
                </a:lnTo>
                <a:lnTo>
                  <a:pt x="11" y="217"/>
                </a:lnTo>
                <a:lnTo>
                  <a:pt x="11" y="229"/>
                </a:lnTo>
                <a:lnTo>
                  <a:pt x="11" y="264"/>
                </a:lnTo>
                <a:lnTo>
                  <a:pt x="11" y="289"/>
                </a:lnTo>
                <a:lnTo>
                  <a:pt x="11" y="300"/>
                </a:lnTo>
                <a:lnTo>
                  <a:pt x="11" y="324"/>
                </a:lnTo>
                <a:lnTo>
                  <a:pt x="11" y="337"/>
                </a:lnTo>
                <a:lnTo>
                  <a:pt x="23" y="349"/>
                </a:lnTo>
                <a:lnTo>
                  <a:pt x="23" y="361"/>
                </a:lnTo>
                <a:lnTo>
                  <a:pt x="23" y="373"/>
                </a:lnTo>
                <a:lnTo>
                  <a:pt x="11" y="373"/>
                </a:lnTo>
                <a:lnTo>
                  <a:pt x="11" y="384"/>
                </a:lnTo>
                <a:lnTo>
                  <a:pt x="0" y="384"/>
                </a:lnTo>
                <a:lnTo>
                  <a:pt x="0" y="397"/>
                </a:lnTo>
                <a:lnTo>
                  <a:pt x="23" y="384"/>
                </a:lnTo>
                <a:lnTo>
                  <a:pt x="35" y="384"/>
                </a:lnTo>
                <a:lnTo>
                  <a:pt x="47" y="384"/>
                </a:lnTo>
                <a:lnTo>
                  <a:pt x="47" y="373"/>
                </a:lnTo>
                <a:lnTo>
                  <a:pt x="47" y="361"/>
                </a:lnTo>
                <a:lnTo>
                  <a:pt x="47" y="349"/>
                </a:lnTo>
                <a:lnTo>
                  <a:pt x="35" y="337"/>
                </a:lnTo>
                <a:lnTo>
                  <a:pt x="35" y="324"/>
                </a:lnTo>
                <a:lnTo>
                  <a:pt x="35" y="300"/>
                </a:lnTo>
                <a:lnTo>
                  <a:pt x="35" y="289"/>
                </a:lnTo>
                <a:lnTo>
                  <a:pt x="35" y="264"/>
                </a:lnTo>
                <a:lnTo>
                  <a:pt x="35" y="229"/>
                </a:lnTo>
                <a:lnTo>
                  <a:pt x="35" y="217"/>
                </a:lnTo>
                <a:lnTo>
                  <a:pt x="23" y="193"/>
                </a:lnTo>
                <a:lnTo>
                  <a:pt x="23" y="180"/>
                </a:lnTo>
                <a:lnTo>
                  <a:pt x="35" y="180"/>
                </a:lnTo>
                <a:lnTo>
                  <a:pt x="35" y="168"/>
                </a:lnTo>
                <a:lnTo>
                  <a:pt x="23" y="144"/>
                </a:lnTo>
                <a:lnTo>
                  <a:pt x="23" y="133"/>
                </a:lnTo>
                <a:lnTo>
                  <a:pt x="23" y="96"/>
                </a:lnTo>
                <a:lnTo>
                  <a:pt x="23" y="73"/>
                </a:lnTo>
                <a:lnTo>
                  <a:pt x="23" y="60"/>
                </a:lnTo>
                <a:lnTo>
                  <a:pt x="23" y="48"/>
                </a:lnTo>
                <a:lnTo>
                  <a:pt x="23" y="36"/>
                </a:lnTo>
                <a:lnTo>
                  <a:pt x="23" y="24"/>
                </a:lnTo>
                <a:lnTo>
                  <a:pt x="11" y="11"/>
                </a:lnTo>
                <a:lnTo>
                  <a:pt x="11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26" name="Freeform 337"/>
          <p:cNvSpPr>
            <a:spLocks/>
          </p:cNvSpPr>
          <p:nvPr/>
        </p:nvSpPr>
        <p:spPr bwMode="auto">
          <a:xfrm>
            <a:off x="5645150" y="6348413"/>
            <a:ext cx="230188" cy="192087"/>
          </a:xfrm>
          <a:custGeom>
            <a:avLst/>
            <a:gdLst>
              <a:gd name="T0" fmla="*/ 48 w 145"/>
              <a:gd name="T1" fmla="*/ 11 h 121"/>
              <a:gd name="T2" fmla="*/ 60 w 145"/>
              <a:gd name="T3" fmla="*/ 11 h 121"/>
              <a:gd name="T4" fmla="*/ 60 w 145"/>
              <a:gd name="T5" fmla="*/ 24 h 121"/>
              <a:gd name="T6" fmla="*/ 60 w 145"/>
              <a:gd name="T7" fmla="*/ 24 h 121"/>
              <a:gd name="T8" fmla="*/ 84 w 145"/>
              <a:gd name="T9" fmla="*/ 24 h 121"/>
              <a:gd name="T10" fmla="*/ 109 w 145"/>
              <a:gd name="T11" fmla="*/ 11 h 121"/>
              <a:gd name="T12" fmla="*/ 120 w 145"/>
              <a:gd name="T13" fmla="*/ 11 h 121"/>
              <a:gd name="T14" fmla="*/ 133 w 145"/>
              <a:gd name="T15" fmla="*/ 24 h 121"/>
              <a:gd name="T16" fmla="*/ 133 w 145"/>
              <a:gd name="T17" fmla="*/ 36 h 121"/>
              <a:gd name="T18" fmla="*/ 120 w 145"/>
              <a:gd name="T19" fmla="*/ 60 h 121"/>
              <a:gd name="T20" fmla="*/ 109 w 145"/>
              <a:gd name="T21" fmla="*/ 60 h 121"/>
              <a:gd name="T22" fmla="*/ 109 w 145"/>
              <a:gd name="T23" fmla="*/ 72 h 121"/>
              <a:gd name="T24" fmla="*/ 109 w 145"/>
              <a:gd name="T25" fmla="*/ 60 h 121"/>
              <a:gd name="T26" fmla="*/ 109 w 145"/>
              <a:gd name="T27" fmla="*/ 60 h 121"/>
              <a:gd name="T28" fmla="*/ 97 w 145"/>
              <a:gd name="T29" fmla="*/ 60 h 121"/>
              <a:gd name="T30" fmla="*/ 84 w 145"/>
              <a:gd name="T31" fmla="*/ 72 h 121"/>
              <a:gd name="T32" fmla="*/ 84 w 145"/>
              <a:gd name="T33" fmla="*/ 84 h 121"/>
              <a:gd name="T34" fmla="*/ 84 w 145"/>
              <a:gd name="T35" fmla="*/ 96 h 121"/>
              <a:gd name="T36" fmla="*/ 60 w 145"/>
              <a:gd name="T37" fmla="*/ 96 h 121"/>
              <a:gd name="T38" fmla="*/ 48 w 145"/>
              <a:gd name="T39" fmla="*/ 84 h 121"/>
              <a:gd name="T40" fmla="*/ 36 w 145"/>
              <a:gd name="T41" fmla="*/ 84 h 121"/>
              <a:gd name="T42" fmla="*/ 24 w 145"/>
              <a:gd name="T43" fmla="*/ 108 h 121"/>
              <a:gd name="T44" fmla="*/ 24 w 145"/>
              <a:gd name="T45" fmla="*/ 108 h 121"/>
              <a:gd name="T46" fmla="*/ 24 w 145"/>
              <a:gd name="T47" fmla="*/ 108 h 121"/>
              <a:gd name="T48" fmla="*/ 13 w 145"/>
              <a:gd name="T49" fmla="*/ 108 h 121"/>
              <a:gd name="T50" fmla="*/ 13 w 145"/>
              <a:gd name="T51" fmla="*/ 108 h 121"/>
              <a:gd name="T52" fmla="*/ 0 w 145"/>
              <a:gd name="T53" fmla="*/ 108 h 121"/>
              <a:gd name="T54" fmla="*/ 0 w 145"/>
              <a:gd name="T55" fmla="*/ 108 h 121"/>
              <a:gd name="T56" fmla="*/ 0 w 145"/>
              <a:gd name="T57" fmla="*/ 108 h 121"/>
              <a:gd name="T58" fmla="*/ 13 w 145"/>
              <a:gd name="T59" fmla="*/ 120 h 121"/>
              <a:gd name="T60" fmla="*/ 24 w 145"/>
              <a:gd name="T61" fmla="*/ 120 h 121"/>
              <a:gd name="T62" fmla="*/ 36 w 145"/>
              <a:gd name="T63" fmla="*/ 120 h 121"/>
              <a:gd name="T64" fmla="*/ 48 w 145"/>
              <a:gd name="T65" fmla="*/ 108 h 121"/>
              <a:gd name="T66" fmla="*/ 48 w 145"/>
              <a:gd name="T67" fmla="*/ 96 h 121"/>
              <a:gd name="T68" fmla="*/ 48 w 145"/>
              <a:gd name="T69" fmla="*/ 96 h 121"/>
              <a:gd name="T70" fmla="*/ 36 w 145"/>
              <a:gd name="T71" fmla="*/ 108 h 121"/>
              <a:gd name="T72" fmla="*/ 60 w 145"/>
              <a:gd name="T73" fmla="*/ 108 h 121"/>
              <a:gd name="T74" fmla="*/ 60 w 145"/>
              <a:gd name="T75" fmla="*/ 108 h 121"/>
              <a:gd name="T76" fmla="*/ 84 w 145"/>
              <a:gd name="T77" fmla="*/ 108 h 121"/>
              <a:gd name="T78" fmla="*/ 97 w 145"/>
              <a:gd name="T79" fmla="*/ 108 h 121"/>
              <a:gd name="T80" fmla="*/ 97 w 145"/>
              <a:gd name="T81" fmla="*/ 96 h 121"/>
              <a:gd name="T82" fmla="*/ 109 w 145"/>
              <a:gd name="T83" fmla="*/ 84 h 121"/>
              <a:gd name="T84" fmla="*/ 109 w 145"/>
              <a:gd name="T85" fmla="*/ 72 h 121"/>
              <a:gd name="T86" fmla="*/ 97 w 145"/>
              <a:gd name="T87" fmla="*/ 72 h 121"/>
              <a:gd name="T88" fmla="*/ 97 w 145"/>
              <a:gd name="T89" fmla="*/ 72 h 121"/>
              <a:gd name="T90" fmla="*/ 97 w 145"/>
              <a:gd name="T91" fmla="*/ 72 h 121"/>
              <a:gd name="T92" fmla="*/ 109 w 145"/>
              <a:gd name="T93" fmla="*/ 84 h 121"/>
              <a:gd name="T94" fmla="*/ 109 w 145"/>
              <a:gd name="T95" fmla="*/ 84 h 121"/>
              <a:gd name="T96" fmla="*/ 120 w 145"/>
              <a:gd name="T97" fmla="*/ 72 h 121"/>
              <a:gd name="T98" fmla="*/ 133 w 145"/>
              <a:gd name="T99" fmla="*/ 60 h 121"/>
              <a:gd name="T100" fmla="*/ 144 w 145"/>
              <a:gd name="T101" fmla="*/ 48 h 121"/>
              <a:gd name="T102" fmla="*/ 144 w 145"/>
              <a:gd name="T103" fmla="*/ 36 h 121"/>
              <a:gd name="T104" fmla="*/ 133 w 145"/>
              <a:gd name="T105" fmla="*/ 11 h 121"/>
              <a:gd name="T106" fmla="*/ 109 w 145"/>
              <a:gd name="T107" fmla="*/ 11 h 121"/>
              <a:gd name="T108" fmla="*/ 73 w 145"/>
              <a:gd name="T109" fmla="*/ 11 h 121"/>
              <a:gd name="T110" fmla="*/ 60 w 145"/>
              <a:gd name="T111" fmla="*/ 11 h 121"/>
              <a:gd name="T112" fmla="*/ 73 w 145"/>
              <a:gd name="T113" fmla="*/ 11 h 121"/>
              <a:gd name="T114" fmla="*/ 60 w 145"/>
              <a:gd name="T115" fmla="*/ 11 h 121"/>
              <a:gd name="T116" fmla="*/ 60 w 145"/>
              <a:gd name="T117" fmla="*/ 0 h 121"/>
              <a:gd name="T118" fmla="*/ 36 w 145"/>
              <a:gd name="T119" fmla="*/ 0 h 121"/>
              <a:gd name="T120" fmla="*/ 36 w 145"/>
              <a:gd name="T121" fmla="*/ 0 h 121"/>
              <a:gd name="T122" fmla="*/ 36 w 145"/>
              <a:gd name="T123" fmla="*/ 11 h 12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45"/>
              <a:gd name="T187" fmla="*/ 0 h 121"/>
              <a:gd name="T188" fmla="*/ 145 w 145"/>
              <a:gd name="T189" fmla="*/ 121 h 12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45" h="121">
                <a:moveTo>
                  <a:pt x="36" y="11"/>
                </a:moveTo>
                <a:lnTo>
                  <a:pt x="36" y="11"/>
                </a:lnTo>
                <a:lnTo>
                  <a:pt x="48" y="11"/>
                </a:lnTo>
                <a:lnTo>
                  <a:pt x="60" y="11"/>
                </a:lnTo>
                <a:lnTo>
                  <a:pt x="60" y="24"/>
                </a:lnTo>
                <a:lnTo>
                  <a:pt x="73" y="24"/>
                </a:lnTo>
                <a:lnTo>
                  <a:pt x="84" y="24"/>
                </a:lnTo>
                <a:lnTo>
                  <a:pt x="97" y="11"/>
                </a:lnTo>
                <a:lnTo>
                  <a:pt x="109" y="11"/>
                </a:lnTo>
                <a:lnTo>
                  <a:pt x="120" y="11"/>
                </a:lnTo>
                <a:lnTo>
                  <a:pt x="133" y="24"/>
                </a:lnTo>
                <a:lnTo>
                  <a:pt x="133" y="36"/>
                </a:lnTo>
                <a:lnTo>
                  <a:pt x="133" y="48"/>
                </a:lnTo>
                <a:lnTo>
                  <a:pt x="120" y="60"/>
                </a:lnTo>
                <a:lnTo>
                  <a:pt x="109" y="60"/>
                </a:lnTo>
                <a:lnTo>
                  <a:pt x="109" y="72"/>
                </a:lnTo>
                <a:lnTo>
                  <a:pt x="109" y="60"/>
                </a:lnTo>
                <a:lnTo>
                  <a:pt x="97" y="60"/>
                </a:lnTo>
                <a:lnTo>
                  <a:pt x="84" y="72"/>
                </a:lnTo>
                <a:lnTo>
                  <a:pt x="84" y="84"/>
                </a:lnTo>
                <a:lnTo>
                  <a:pt x="84" y="96"/>
                </a:lnTo>
                <a:lnTo>
                  <a:pt x="73" y="96"/>
                </a:lnTo>
                <a:lnTo>
                  <a:pt x="60" y="96"/>
                </a:lnTo>
                <a:lnTo>
                  <a:pt x="48" y="84"/>
                </a:lnTo>
                <a:lnTo>
                  <a:pt x="36" y="84"/>
                </a:lnTo>
                <a:lnTo>
                  <a:pt x="36" y="96"/>
                </a:lnTo>
                <a:lnTo>
                  <a:pt x="24" y="108"/>
                </a:lnTo>
                <a:lnTo>
                  <a:pt x="13" y="108"/>
                </a:lnTo>
                <a:lnTo>
                  <a:pt x="0" y="108"/>
                </a:lnTo>
                <a:lnTo>
                  <a:pt x="13" y="120"/>
                </a:lnTo>
                <a:lnTo>
                  <a:pt x="24" y="120"/>
                </a:lnTo>
                <a:lnTo>
                  <a:pt x="36" y="120"/>
                </a:lnTo>
                <a:lnTo>
                  <a:pt x="48" y="108"/>
                </a:lnTo>
                <a:lnTo>
                  <a:pt x="60" y="96"/>
                </a:lnTo>
                <a:lnTo>
                  <a:pt x="48" y="96"/>
                </a:lnTo>
                <a:lnTo>
                  <a:pt x="36" y="96"/>
                </a:lnTo>
                <a:lnTo>
                  <a:pt x="36" y="108"/>
                </a:lnTo>
                <a:lnTo>
                  <a:pt x="48" y="108"/>
                </a:lnTo>
                <a:lnTo>
                  <a:pt x="60" y="108"/>
                </a:lnTo>
                <a:lnTo>
                  <a:pt x="73" y="108"/>
                </a:lnTo>
                <a:lnTo>
                  <a:pt x="84" y="108"/>
                </a:lnTo>
                <a:lnTo>
                  <a:pt x="97" y="108"/>
                </a:lnTo>
                <a:lnTo>
                  <a:pt x="97" y="96"/>
                </a:lnTo>
                <a:lnTo>
                  <a:pt x="109" y="84"/>
                </a:lnTo>
                <a:lnTo>
                  <a:pt x="109" y="72"/>
                </a:lnTo>
                <a:lnTo>
                  <a:pt x="97" y="72"/>
                </a:lnTo>
                <a:lnTo>
                  <a:pt x="109" y="84"/>
                </a:lnTo>
                <a:lnTo>
                  <a:pt x="120" y="84"/>
                </a:lnTo>
                <a:lnTo>
                  <a:pt x="120" y="72"/>
                </a:lnTo>
                <a:lnTo>
                  <a:pt x="133" y="72"/>
                </a:lnTo>
                <a:lnTo>
                  <a:pt x="133" y="60"/>
                </a:lnTo>
                <a:lnTo>
                  <a:pt x="144" y="60"/>
                </a:lnTo>
                <a:lnTo>
                  <a:pt x="144" y="48"/>
                </a:lnTo>
                <a:lnTo>
                  <a:pt x="144" y="36"/>
                </a:lnTo>
                <a:lnTo>
                  <a:pt x="144" y="24"/>
                </a:lnTo>
                <a:lnTo>
                  <a:pt x="133" y="11"/>
                </a:lnTo>
                <a:lnTo>
                  <a:pt x="120" y="11"/>
                </a:lnTo>
                <a:lnTo>
                  <a:pt x="109" y="11"/>
                </a:lnTo>
                <a:lnTo>
                  <a:pt x="109" y="0"/>
                </a:lnTo>
                <a:lnTo>
                  <a:pt x="84" y="11"/>
                </a:lnTo>
                <a:lnTo>
                  <a:pt x="73" y="11"/>
                </a:lnTo>
                <a:lnTo>
                  <a:pt x="60" y="11"/>
                </a:lnTo>
                <a:lnTo>
                  <a:pt x="73" y="11"/>
                </a:lnTo>
                <a:lnTo>
                  <a:pt x="60" y="11"/>
                </a:lnTo>
                <a:lnTo>
                  <a:pt x="60" y="0"/>
                </a:lnTo>
                <a:lnTo>
                  <a:pt x="36" y="0"/>
                </a:lnTo>
                <a:lnTo>
                  <a:pt x="36" y="11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27" name="Freeform 338"/>
          <p:cNvSpPr>
            <a:spLocks/>
          </p:cNvSpPr>
          <p:nvPr/>
        </p:nvSpPr>
        <p:spPr bwMode="auto">
          <a:xfrm>
            <a:off x="5645150" y="6443663"/>
            <a:ext cx="498475" cy="344487"/>
          </a:xfrm>
          <a:custGeom>
            <a:avLst/>
            <a:gdLst>
              <a:gd name="T0" fmla="*/ 144 w 314"/>
              <a:gd name="T1" fmla="*/ 12 h 217"/>
              <a:gd name="T2" fmla="*/ 157 w 314"/>
              <a:gd name="T3" fmla="*/ 36 h 217"/>
              <a:gd name="T4" fmla="*/ 180 w 314"/>
              <a:gd name="T5" fmla="*/ 109 h 217"/>
              <a:gd name="T6" fmla="*/ 205 w 314"/>
              <a:gd name="T7" fmla="*/ 144 h 217"/>
              <a:gd name="T8" fmla="*/ 229 w 314"/>
              <a:gd name="T9" fmla="*/ 156 h 217"/>
              <a:gd name="T10" fmla="*/ 241 w 314"/>
              <a:gd name="T11" fmla="*/ 144 h 217"/>
              <a:gd name="T12" fmla="*/ 253 w 314"/>
              <a:gd name="T13" fmla="*/ 120 h 217"/>
              <a:gd name="T14" fmla="*/ 277 w 314"/>
              <a:gd name="T15" fmla="*/ 120 h 217"/>
              <a:gd name="T16" fmla="*/ 302 w 314"/>
              <a:gd name="T17" fmla="*/ 144 h 217"/>
              <a:gd name="T18" fmla="*/ 302 w 314"/>
              <a:gd name="T19" fmla="*/ 169 h 217"/>
              <a:gd name="T20" fmla="*/ 289 w 314"/>
              <a:gd name="T21" fmla="*/ 193 h 217"/>
              <a:gd name="T22" fmla="*/ 277 w 314"/>
              <a:gd name="T23" fmla="*/ 193 h 217"/>
              <a:gd name="T24" fmla="*/ 253 w 314"/>
              <a:gd name="T25" fmla="*/ 193 h 217"/>
              <a:gd name="T26" fmla="*/ 157 w 314"/>
              <a:gd name="T27" fmla="*/ 193 h 217"/>
              <a:gd name="T28" fmla="*/ 157 w 314"/>
              <a:gd name="T29" fmla="*/ 193 h 217"/>
              <a:gd name="T30" fmla="*/ 157 w 314"/>
              <a:gd name="T31" fmla="*/ 156 h 217"/>
              <a:gd name="T32" fmla="*/ 144 w 314"/>
              <a:gd name="T33" fmla="*/ 144 h 217"/>
              <a:gd name="T34" fmla="*/ 120 w 314"/>
              <a:gd name="T35" fmla="*/ 96 h 217"/>
              <a:gd name="T36" fmla="*/ 109 w 314"/>
              <a:gd name="T37" fmla="*/ 84 h 217"/>
              <a:gd name="T38" fmla="*/ 84 w 314"/>
              <a:gd name="T39" fmla="*/ 96 h 217"/>
              <a:gd name="T40" fmla="*/ 36 w 314"/>
              <a:gd name="T41" fmla="*/ 96 h 217"/>
              <a:gd name="T42" fmla="*/ 24 w 314"/>
              <a:gd name="T43" fmla="*/ 109 h 217"/>
              <a:gd name="T44" fmla="*/ 24 w 314"/>
              <a:gd name="T45" fmla="*/ 144 h 217"/>
              <a:gd name="T46" fmla="*/ 0 w 314"/>
              <a:gd name="T47" fmla="*/ 156 h 217"/>
              <a:gd name="T48" fmla="*/ 13 w 314"/>
              <a:gd name="T49" fmla="*/ 169 h 217"/>
              <a:gd name="T50" fmla="*/ 36 w 314"/>
              <a:gd name="T51" fmla="*/ 144 h 217"/>
              <a:gd name="T52" fmla="*/ 48 w 314"/>
              <a:gd name="T53" fmla="*/ 120 h 217"/>
              <a:gd name="T54" fmla="*/ 36 w 314"/>
              <a:gd name="T55" fmla="*/ 109 h 217"/>
              <a:gd name="T56" fmla="*/ 36 w 314"/>
              <a:gd name="T57" fmla="*/ 120 h 217"/>
              <a:gd name="T58" fmla="*/ 60 w 314"/>
              <a:gd name="T59" fmla="*/ 109 h 217"/>
              <a:gd name="T60" fmla="*/ 109 w 314"/>
              <a:gd name="T61" fmla="*/ 96 h 217"/>
              <a:gd name="T62" fmla="*/ 109 w 314"/>
              <a:gd name="T63" fmla="*/ 84 h 217"/>
              <a:gd name="T64" fmla="*/ 109 w 314"/>
              <a:gd name="T65" fmla="*/ 120 h 217"/>
              <a:gd name="T66" fmla="*/ 133 w 314"/>
              <a:gd name="T67" fmla="*/ 144 h 217"/>
              <a:gd name="T68" fmla="*/ 157 w 314"/>
              <a:gd name="T69" fmla="*/ 180 h 217"/>
              <a:gd name="T70" fmla="*/ 144 w 314"/>
              <a:gd name="T71" fmla="*/ 193 h 217"/>
              <a:gd name="T72" fmla="*/ 157 w 314"/>
              <a:gd name="T73" fmla="*/ 216 h 217"/>
              <a:gd name="T74" fmla="*/ 265 w 314"/>
              <a:gd name="T75" fmla="*/ 204 h 217"/>
              <a:gd name="T76" fmla="*/ 289 w 314"/>
              <a:gd name="T77" fmla="*/ 193 h 217"/>
              <a:gd name="T78" fmla="*/ 313 w 314"/>
              <a:gd name="T79" fmla="*/ 180 h 217"/>
              <a:gd name="T80" fmla="*/ 313 w 314"/>
              <a:gd name="T81" fmla="*/ 144 h 217"/>
              <a:gd name="T82" fmla="*/ 302 w 314"/>
              <a:gd name="T83" fmla="*/ 120 h 217"/>
              <a:gd name="T84" fmla="*/ 253 w 314"/>
              <a:gd name="T85" fmla="*/ 109 h 217"/>
              <a:gd name="T86" fmla="*/ 241 w 314"/>
              <a:gd name="T87" fmla="*/ 109 h 217"/>
              <a:gd name="T88" fmla="*/ 217 w 314"/>
              <a:gd name="T89" fmla="*/ 133 h 217"/>
              <a:gd name="T90" fmla="*/ 217 w 314"/>
              <a:gd name="T91" fmla="*/ 144 h 217"/>
              <a:gd name="T92" fmla="*/ 229 w 314"/>
              <a:gd name="T93" fmla="*/ 144 h 217"/>
              <a:gd name="T94" fmla="*/ 205 w 314"/>
              <a:gd name="T95" fmla="*/ 133 h 217"/>
              <a:gd name="T96" fmla="*/ 193 w 314"/>
              <a:gd name="T97" fmla="*/ 109 h 217"/>
              <a:gd name="T98" fmla="*/ 180 w 314"/>
              <a:gd name="T99" fmla="*/ 48 h 217"/>
              <a:gd name="T100" fmla="*/ 157 w 314"/>
              <a:gd name="T101" fmla="*/ 12 h 217"/>
              <a:gd name="T102" fmla="*/ 133 w 314"/>
              <a:gd name="T103" fmla="*/ 0 h 217"/>
              <a:gd name="T104" fmla="*/ 120 w 314"/>
              <a:gd name="T105" fmla="*/ 0 h 217"/>
              <a:gd name="T106" fmla="*/ 120 w 314"/>
              <a:gd name="T107" fmla="*/ 12 h 217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314"/>
              <a:gd name="T163" fmla="*/ 0 h 217"/>
              <a:gd name="T164" fmla="*/ 314 w 314"/>
              <a:gd name="T165" fmla="*/ 217 h 217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314" h="217">
                <a:moveTo>
                  <a:pt x="120" y="12"/>
                </a:moveTo>
                <a:lnTo>
                  <a:pt x="120" y="12"/>
                </a:lnTo>
                <a:lnTo>
                  <a:pt x="133" y="12"/>
                </a:lnTo>
                <a:lnTo>
                  <a:pt x="144" y="12"/>
                </a:lnTo>
                <a:lnTo>
                  <a:pt x="157" y="24"/>
                </a:lnTo>
                <a:lnTo>
                  <a:pt x="157" y="36"/>
                </a:lnTo>
                <a:lnTo>
                  <a:pt x="157" y="48"/>
                </a:lnTo>
                <a:lnTo>
                  <a:pt x="169" y="60"/>
                </a:lnTo>
                <a:lnTo>
                  <a:pt x="169" y="73"/>
                </a:lnTo>
                <a:lnTo>
                  <a:pt x="180" y="109"/>
                </a:lnTo>
                <a:lnTo>
                  <a:pt x="180" y="120"/>
                </a:lnTo>
                <a:lnTo>
                  <a:pt x="193" y="133"/>
                </a:lnTo>
                <a:lnTo>
                  <a:pt x="193" y="144"/>
                </a:lnTo>
                <a:lnTo>
                  <a:pt x="205" y="144"/>
                </a:lnTo>
                <a:lnTo>
                  <a:pt x="217" y="144"/>
                </a:lnTo>
                <a:lnTo>
                  <a:pt x="229" y="156"/>
                </a:lnTo>
                <a:lnTo>
                  <a:pt x="229" y="144"/>
                </a:lnTo>
                <a:lnTo>
                  <a:pt x="241" y="144"/>
                </a:lnTo>
                <a:lnTo>
                  <a:pt x="241" y="133"/>
                </a:lnTo>
                <a:lnTo>
                  <a:pt x="253" y="120"/>
                </a:lnTo>
                <a:lnTo>
                  <a:pt x="265" y="120"/>
                </a:lnTo>
                <a:lnTo>
                  <a:pt x="277" y="120"/>
                </a:lnTo>
                <a:lnTo>
                  <a:pt x="289" y="133"/>
                </a:lnTo>
                <a:lnTo>
                  <a:pt x="302" y="133"/>
                </a:lnTo>
                <a:lnTo>
                  <a:pt x="302" y="144"/>
                </a:lnTo>
                <a:lnTo>
                  <a:pt x="302" y="156"/>
                </a:lnTo>
                <a:lnTo>
                  <a:pt x="302" y="169"/>
                </a:lnTo>
                <a:lnTo>
                  <a:pt x="302" y="180"/>
                </a:lnTo>
                <a:lnTo>
                  <a:pt x="289" y="193"/>
                </a:lnTo>
                <a:lnTo>
                  <a:pt x="277" y="193"/>
                </a:lnTo>
                <a:lnTo>
                  <a:pt x="289" y="193"/>
                </a:lnTo>
                <a:lnTo>
                  <a:pt x="277" y="193"/>
                </a:lnTo>
                <a:lnTo>
                  <a:pt x="265" y="193"/>
                </a:lnTo>
                <a:lnTo>
                  <a:pt x="253" y="193"/>
                </a:lnTo>
                <a:lnTo>
                  <a:pt x="241" y="193"/>
                </a:lnTo>
                <a:lnTo>
                  <a:pt x="205" y="193"/>
                </a:lnTo>
                <a:lnTo>
                  <a:pt x="193" y="193"/>
                </a:lnTo>
                <a:lnTo>
                  <a:pt x="157" y="193"/>
                </a:lnTo>
                <a:lnTo>
                  <a:pt x="157" y="180"/>
                </a:lnTo>
                <a:lnTo>
                  <a:pt x="157" y="169"/>
                </a:lnTo>
                <a:lnTo>
                  <a:pt x="157" y="156"/>
                </a:lnTo>
                <a:lnTo>
                  <a:pt x="157" y="144"/>
                </a:lnTo>
                <a:lnTo>
                  <a:pt x="144" y="144"/>
                </a:lnTo>
                <a:lnTo>
                  <a:pt x="133" y="133"/>
                </a:lnTo>
                <a:lnTo>
                  <a:pt x="120" y="120"/>
                </a:lnTo>
                <a:lnTo>
                  <a:pt x="120" y="96"/>
                </a:lnTo>
                <a:lnTo>
                  <a:pt x="109" y="84"/>
                </a:lnTo>
                <a:lnTo>
                  <a:pt x="97" y="96"/>
                </a:lnTo>
                <a:lnTo>
                  <a:pt x="84" y="96"/>
                </a:lnTo>
                <a:lnTo>
                  <a:pt x="73" y="96"/>
                </a:lnTo>
                <a:lnTo>
                  <a:pt x="60" y="96"/>
                </a:lnTo>
                <a:lnTo>
                  <a:pt x="48" y="96"/>
                </a:lnTo>
                <a:lnTo>
                  <a:pt x="36" y="96"/>
                </a:lnTo>
                <a:lnTo>
                  <a:pt x="24" y="96"/>
                </a:lnTo>
                <a:lnTo>
                  <a:pt x="24" y="109"/>
                </a:lnTo>
                <a:lnTo>
                  <a:pt x="24" y="120"/>
                </a:lnTo>
                <a:lnTo>
                  <a:pt x="24" y="133"/>
                </a:lnTo>
                <a:lnTo>
                  <a:pt x="24" y="144"/>
                </a:lnTo>
                <a:lnTo>
                  <a:pt x="13" y="144"/>
                </a:lnTo>
                <a:lnTo>
                  <a:pt x="0" y="156"/>
                </a:lnTo>
                <a:lnTo>
                  <a:pt x="13" y="169"/>
                </a:lnTo>
                <a:lnTo>
                  <a:pt x="24" y="156"/>
                </a:lnTo>
                <a:lnTo>
                  <a:pt x="36" y="144"/>
                </a:lnTo>
                <a:lnTo>
                  <a:pt x="48" y="144"/>
                </a:lnTo>
                <a:lnTo>
                  <a:pt x="48" y="133"/>
                </a:lnTo>
                <a:lnTo>
                  <a:pt x="48" y="120"/>
                </a:lnTo>
                <a:lnTo>
                  <a:pt x="36" y="109"/>
                </a:lnTo>
                <a:lnTo>
                  <a:pt x="36" y="120"/>
                </a:lnTo>
                <a:lnTo>
                  <a:pt x="36" y="109"/>
                </a:lnTo>
                <a:lnTo>
                  <a:pt x="48" y="109"/>
                </a:lnTo>
                <a:lnTo>
                  <a:pt x="60" y="109"/>
                </a:lnTo>
                <a:lnTo>
                  <a:pt x="84" y="109"/>
                </a:lnTo>
                <a:lnTo>
                  <a:pt x="97" y="109"/>
                </a:lnTo>
                <a:lnTo>
                  <a:pt x="109" y="96"/>
                </a:lnTo>
                <a:lnTo>
                  <a:pt x="109" y="84"/>
                </a:lnTo>
                <a:lnTo>
                  <a:pt x="109" y="96"/>
                </a:lnTo>
                <a:lnTo>
                  <a:pt x="109" y="120"/>
                </a:lnTo>
                <a:lnTo>
                  <a:pt x="109" y="133"/>
                </a:lnTo>
                <a:lnTo>
                  <a:pt x="120" y="133"/>
                </a:lnTo>
                <a:lnTo>
                  <a:pt x="120" y="144"/>
                </a:lnTo>
                <a:lnTo>
                  <a:pt x="133" y="144"/>
                </a:lnTo>
                <a:lnTo>
                  <a:pt x="157" y="156"/>
                </a:lnTo>
                <a:lnTo>
                  <a:pt x="157" y="169"/>
                </a:lnTo>
                <a:lnTo>
                  <a:pt x="157" y="180"/>
                </a:lnTo>
                <a:lnTo>
                  <a:pt x="157" y="193"/>
                </a:lnTo>
                <a:lnTo>
                  <a:pt x="144" y="193"/>
                </a:lnTo>
                <a:lnTo>
                  <a:pt x="157" y="204"/>
                </a:lnTo>
                <a:lnTo>
                  <a:pt x="157" y="216"/>
                </a:lnTo>
                <a:lnTo>
                  <a:pt x="193" y="216"/>
                </a:lnTo>
                <a:lnTo>
                  <a:pt x="205" y="204"/>
                </a:lnTo>
                <a:lnTo>
                  <a:pt x="241" y="204"/>
                </a:lnTo>
                <a:lnTo>
                  <a:pt x="253" y="193"/>
                </a:lnTo>
                <a:lnTo>
                  <a:pt x="265" y="204"/>
                </a:lnTo>
                <a:lnTo>
                  <a:pt x="277" y="204"/>
                </a:lnTo>
                <a:lnTo>
                  <a:pt x="289" y="204"/>
                </a:lnTo>
                <a:lnTo>
                  <a:pt x="289" y="193"/>
                </a:lnTo>
                <a:lnTo>
                  <a:pt x="302" y="193"/>
                </a:lnTo>
                <a:lnTo>
                  <a:pt x="302" y="180"/>
                </a:lnTo>
                <a:lnTo>
                  <a:pt x="313" y="180"/>
                </a:lnTo>
                <a:lnTo>
                  <a:pt x="313" y="169"/>
                </a:lnTo>
                <a:lnTo>
                  <a:pt x="313" y="156"/>
                </a:lnTo>
                <a:lnTo>
                  <a:pt x="313" y="144"/>
                </a:lnTo>
                <a:lnTo>
                  <a:pt x="302" y="133"/>
                </a:lnTo>
                <a:lnTo>
                  <a:pt x="302" y="120"/>
                </a:lnTo>
                <a:lnTo>
                  <a:pt x="289" y="120"/>
                </a:lnTo>
                <a:lnTo>
                  <a:pt x="277" y="109"/>
                </a:lnTo>
                <a:lnTo>
                  <a:pt x="265" y="109"/>
                </a:lnTo>
                <a:lnTo>
                  <a:pt x="253" y="109"/>
                </a:lnTo>
                <a:lnTo>
                  <a:pt x="241" y="109"/>
                </a:lnTo>
                <a:lnTo>
                  <a:pt x="229" y="120"/>
                </a:lnTo>
                <a:lnTo>
                  <a:pt x="229" y="133"/>
                </a:lnTo>
                <a:lnTo>
                  <a:pt x="217" y="133"/>
                </a:lnTo>
                <a:lnTo>
                  <a:pt x="217" y="144"/>
                </a:lnTo>
                <a:lnTo>
                  <a:pt x="229" y="144"/>
                </a:lnTo>
                <a:lnTo>
                  <a:pt x="217" y="133"/>
                </a:lnTo>
                <a:lnTo>
                  <a:pt x="205" y="133"/>
                </a:lnTo>
                <a:lnTo>
                  <a:pt x="205" y="120"/>
                </a:lnTo>
                <a:lnTo>
                  <a:pt x="193" y="109"/>
                </a:lnTo>
                <a:lnTo>
                  <a:pt x="193" y="96"/>
                </a:lnTo>
                <a:lnTo>
                  <a:pt x="193" y="73"/>
                </a:lnTo>
                <a:lnTo>
                  <a:pt x="180" y="60"/>
                </a:lnTo>
                <a:lnTo>
                  <a:pt x="180" y="48"/>
                </a:lnTo>
                <a:lnTo>
                  <a:pt x="169" y="36"/>
                </a:lnTo>
                <a:lnTo>
                  <a:pt x="169" y="24"/>
                </a:lnTo>
                <a:lnTo>
                  <a:pt x="157" y="24"/>
                </a:lnTo>
                <a:lnTo>
                  <a:pt x="157" y="12"/>
                </a:lnTo>
                <a:lnTo>
                  <a:pt x="157" y="0"/>
                </a:lnTo>
                <a:lnTo>
                  <a:pt x="144" y="0"/>
                </a:lnTo>
                <a:lnTo>
                  <a:pt x="133" y="0"/>
                </a:lnTo>
                <a:lnTo>
                  <a:pt x="120" y="0"/>
                </a:lnTo>
                <a:lnTo>
                  <a:pt x="120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28" name="Freeform 339"/>
          <p:cNvSpPr>
            <a:spLocks/>
          </p:cNvSpPr>
          <p:nvPr/>
        </p:nvSpPr>
        <p:spPr bwMode="auto">
          <a:xfrm>
            <a:off x="5761038" y="6386513"/>
            <a:ext cx="76200" cy="58737"/>
          </a:xfrm>
          <a:custGeom>
            <a:avLst/>
            <a:gdLst>
              <a:gd name="T0" fmla="*/ 24 w 48"/>
              <a:gd name="T1" fmla="*/ 0 h 37"/>
              <a:gd name="T2" fmla="*/ 36 w 48"/>
              <a:gd name="T3" fmla="*/ 0 h 37"/>
              <a:gd name="T4" fmla="*/ 36 w 48"/>
              <a:gd name="T5" fmla="*/ 12 h 37"/>
              <a:gd name="T6" fmla="*/ 36 w 48"/>
              <a:gd name="T7" fmla="*/ 12 h 37"/>
              <a:gd name="T8" fmla="*/ 36 w 48"/>
              <a:gd name="T9" fmla="*/ 24 h 37"/>
              <a:gd name="T10" fmla="*/ 24 w 48"/>
              <a:gd name="T11" fmla="*/ 24 h 37"/>
              <a:gd name="T12" fmla="*/ 24 w 48"/>
              <a:gd name="T13" fmla="*/ 24 h 37"/>
              <a:gd name="T14" fmla="*/ 36 w 48"/>
              <a:gd name="T15" fmla="*/ 24 h 37"/>
              <a:gd name="T16" fmla="*/ 36 w 48"/>
              <a:gd name="T17" fmla="*/ 24 h 37"/>
              <a:gd name="T18" fmla="*/ 24 w 48"/>
              <a:gd name="T19" fmla="*/ 12 h 37"/>
              <a:gd name="T20" fmla="*/ 24 w 48"/>
              <a:gd name="T21" fmla="*/ 12 h 37"/>
              <a:gd name="T22" fmla="*/ 24 w 48"/>
              <a:gd name="T23" fmla="*/ 0 h 37"/>
              <a:gd name="T24" fmla="*/ 36 w 48"/>
              <a:gd name="T25" fmla="*/ 0 h 37"/>
              <a:gd name="T26" fmla="*/ 36 w 48"/>
              <a:gd name="T27" fmla="*/ 0 h 37"/>
              <a:gd name="T28" fmla="*/ 36 w 48"/>
              <a:gd name="T29" fmla="*/ 0 h 37"/>
              <a:gd name="T30" fmla="*/ 24 w 48"/>
              <a:gd name="T31" fmla="*/ 0 h 37"/>
              <a:gd name="T32" fmla="*/ 24 w 48"/>
              <a:gd name="T33" fmla="*/ 0 h 37"/>
              <a:gd name="T34" fmla="*/ 11 w 48"/>
              <a:gd name="T35" fmla="*/ 12 h 37"/>
              <a:gd name="T36" fmla="*/ 11 w 48"/>
              <a:gd name="T37" fmla="*/ 12 h 37"/>
              <a:gd name="T38" fmla="*/ 0 w 48"/>
              <a:gd name="T39" fmla="*/ 24 h 37"/>
              <a:gd name="T40" fmla="*/ 11 w 48"/>
              <a:gd name="T41" fmla="*/ 36 h 37"/>
              <a:gd name="T42" fmla="*/ 24 w 48"/>
              <a:gd name="T43" fmla="*/ 36 h 37"/>
              <a:gd name="T44" fmla="*/ 36 w 48"/>
              <a:gd name="T45" fmla="*/ 36 h 37"/>
              <a:gd name="T46" fmla="*/ 36 w 48"/>
              <a:gd name="T47" fmla="*/ 36 h 37"/>
              <a:gd name="T48" fmla="*/ 36 w 48"/>
              <a:gd name="T49" fmla="*/ 36 h 37"/>
              <a:gd name="T50" fmla="*/ 47 w 48"/>
              <a:gd name="T51" fmla="*/ 24 h 37"/>
              <a:gd name="T52" fmla="*/ 47 w 48"/>
              <a:gd name="T53" fmla="*/ 24 h 37"/>
              <a:gd name="T54" fmla="*/ 47 w 48"/>
              <a:gd name="T55" fmla="*/ 12 h 37"/>
              <a:gd name="T56" fmla="*/ 47 w 48"/>
              <a:gd name="T57" fmla="*/ 12 h 37"/>
              <a:gd name="T58" fmla="*/ 47 w 48"/>
              <a:gd name="T59" fmla="*/ 0 h 37"/>
              <a:gd name="T60" fmla="*/ 36 w 48"/>
              <a:gd name="T61" fmla="*/ 0 h 37"/>
              <a:gd name="T62" fmla="*/ 36 w 48"/>
              <a:gd name="T63" fmla="*/ 0 h 37"/>
              <a:gd name="T64" fmla="*/ 24 w 48"/>
              <a:gd name="T65" fmla="*/ 0 h 37"/>
              <a:gd name="T66" fmla="*/ 24 w 48"/>
              <a:gd name="T67" fmla="*/ 0 h 37"/>
              <a:gd name="T68" fmla="*/ 24 w 48"/>
              <a:gd name="T69" fmla="*/ 0 h 37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48"/>
              <a:gd name="T106" fmla="*/ 0 h 37"/>
              <a:gd name="T107" fmla="*/ 48 w 48"/>
              <a:gd name="T108" fmla="*/ 37 h 37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48" h="37">
                <a:moveTo>
                  <a:pt x="24" y="0"/>
                </a:moveTo>
                <a:lnTo>
                  <a:pt x="24" y="0"/>
                </a:lnTo>
                <a:lnTo>
                  <a:pt x="36" y="0"/>
                </a:lnTo>
                <a:lnTo>
                  <a:pt x="36" y="12"/>
                </a:lnTo>
                <a:lnTo>
                  <a:pt x="36" y="24"/>
                </a:lnTo>
                <a:lnTo>
                  <a:pt x="24" y="24"/>
                </a:lnTo>
                <a:lnTo>
                  <a:pt x="36" y="24"/>
                </a:lnTo>
                <a:lnTo>
                  <a:pt x="24" y="24"/>
                </a:lnTo>
                <a:lnTo>
                  <a:pt x="24" y="12"/>
                </a:lnTo>
                <a:lnTo>
                  <a:pt x="24" y="0"/>
                </a:lnTo>
                <a:lnTo>
                  <a:pt x="36" y="0"/>
                </a:lnTo>
                <a:lnTo>
                  <a:pt x="24" y="0"/>
                </a:lnTo>
                <a:lnTo>
                  <a:pt x="11" y="0"/>
                </a:lnTo>
                <a:lnTo>
                  <a:pt x="11" y="12"/>
                </a:lnTo>
                <a:lnTo>
                  <a:pt x="0" y="24"/>
                </a:lnTo>
                <a:lnTo>
                  <a:pt x="11" y="24"/>
                </a:lnTo>
                <a:lnTo>
                  <a:pt x="11" y="36"/>
                </a:lnTo>
                <a:lnTo>
                  <a:pt x="24" y="36"/>
                </a:lnTo>
                <a:lnTo>
                  <a:pt x="36" y="36"/>
                </a:lnTo>
                <a:lnTo>
                  <a:pt x="47" y="24"/>
                </a:lnTo>
                <a:lnTo>
                  <a:pt x="47" y="12"/>
                </a:lnTo>
                <a:lnTo>
                  <a:pt x="47" y="0"/>
                </a:lnTo>
                <a:lnTo>
                  <a:pt x="36" y="0"/>
                </a:lnTo>
                <a:lnTo>
                  <a:pt x="24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29" name="Freeform 340"/>
          <p:cNvSpPr>
            <a:spLocks/>
          </p:cNvSpPr>
          <p:nvPr/>
        </p:nvSpPr>
        <p:spPr bwMode="auto">
          <a:xfrm>
            <a:off x="5702300" y="6424613"/>
            <a:ext cx="60325" cy="39687"/>
          </a:xfrm>
          <a:custGeom>
            <a:avLst/>
            <a:gdLst>
              <a:gd name="T0" fmla="*/ 24 w 38"/>
              <a:gd name="T1" fmla="*/ 0 h 25"/>
              <a:gd name="T2" fmla="*/ 24 w 38"/>
              <a:gd name="T3" fmla="*/ 0 h 25"/>
              <a:gd name="T4" fmla="*/ 24 w 38"/>
              <a:gd name="T5" fmla="*/ 12 h 25"/>
              <a:gd name="T6" fmla="*/ 24 w 38"/>
              <a:gd name="T7" fmla="*/ 12 h 25"/>
              <a:gd name="T8" fmla="*/ 24 w 38"/>
              <a:gd name="T9" fmla="*/ 12 h 25"/>
              <a:gd name="T10" fmla="*/ 24 w 38"/>
              <a:gd name="T11" fmla="*/ 12 h 25"/>
              <a:gd name="T12" fmla="*/ 24 w 38"/>
              <a:gd name="T13" fmla="*/ 12 h 25"/>
              <a:gd name="T14" fmla="*/ 24 w 38"/>
              <a:gd name="T15" fmla="*/ 12 h 25"/>
              <a:gd name="T16" fmla="*/ 24 w 38"/>
              <a:gd name="T17" fmla="*/ 12 h 25"/>
              <a:gd name="T18" fmla="*/ 12 w 38"/>
              <a:gd name="T19" fmla="*/ 12 h 25"/>
              <a:gd name="T20" fmla="*/ 12 w 38"/>
              <a:gd name="T21" fmla="*/ 12 h 25"/>
              <a:gd name="T22" fmla="*/ 24 w 38"/>
              <a:gd name="T23" fmla="*/ 12 h 25"/>
              <a:gd name="T24" fmla="*/ 24 w 38"/>
              <a:gd name="T25" fmla="*/ 12 h 25"/>
              <a:gd name="T26" fmla="*/ 24 w 38"/>
              <a:gd name="T27" fmla="*/ 12 h 25"/>
              <a:gd name="T28" fmla="*/ 24 w 38"/>
              <a:gd name="T29" fmla="*/ 12 h 25"/>
              <a:gd name="T30" fmla="*/ 12 w 38"/>
              <a:gd name="T31" fmla="*/ 12 h 25"/>
              <a:gd name="T32" fmla="*/ 12 w 38"/>
              <a:gd name="T33" fmla="*/ 12 h 25"/>
              <a:gd name="T34" fmla="*/ 12 w 38"/>
              <a:gd name="T35" fmla="*/ 12 h 25"/>
              <a:gd name="T36" fmla="*/ 12 w 38"/>
              <a:gd name="T37" fmla="*/ 12 h 25"/>
              <a:gd name="T38" fmla="*/ 12 w 38"/>
              <a:gd name="T39" fmla="*/ 12 h 25"/>
              <a:gd name="T40" fmla="*/ 12 w 38"/>
              <a:gd name="T41" fmla="*/ 12 h 25"/>
              <a:gd name="T42" fmla="*/ 12 w 38"/>
              <a:gd name="T43" fmla="*/ 12 h 25"/>
              <a:gd name="T44" fmla="*/ 12 w 38"/>
              <a:gd name="T45" fmla="*/ 0 h 25"/>
              <a:gd name="T46" fmla="*/ 12 w 38"/>
              <a:gd name="T47" fmla="*/ 0 h 25"/>
              <a:gd name="T48" fmla="*/ 12 w 38"/>
              <a:gd name="T49" fmla="*/ 0 h 25"/>
              <a:gd name="T50" fmla="*/ 12 w 38"/>
              <a:gd name="T51" fmla="*/ 0 h 25"/>
              <a:gd name="T52" fmla="*/ 12 w 38"/>
              <a:gd name="T53" fmla="*/ 0 h 25"/>
              <a:gd name="T54" fmla="*/ 12 w 38"/>
              <a:gd name="T55" fmla="*/ 0 h 25"/>
              <a:gd name="T56" fmla="*/ 12 w 38"/>
              <a:gd name="T57" fmla="*/ 0 h 25"/>
              <a:gd name="T58" fmla="*/ 0 w 38"/>
              <a:gd name="T59" fmla="*/ 0 h 25"/>
              <a:gd name="T60" fmla="*/ 0 w 38"/>
              <a:gd name="T61" fmla="*/ 0 h 25"/>
              <a:gd name="T62" fmla="*/ 0 w 38"/>
              <a:gd name="T63" fmla="*/ 12 h 25"/>
              <a:gd name="T64" fmla="*/ 0 w 38"/>
              <a:gd name="T65" fmla="*/ 12 h 25"/>
              <a:gd name="T66" fmla="*/ 0 w 38"/>
              <a:gd name="T67" fmla="*/ 12 h 25"/>
              <a:gd name="T68" fmla="*/ 0 w 38"/>
              <a:gd name="T69" fmla="*/ 12 h 25"/>
              <a:gd name="T70" fmla="*/ 0 w 38"/>
              <a:gd name="T71" fmla="*/ 12 h 25"/>
              <a:gd name="T72" fmla="*/ 0 w 38"/>
              <a:gd name="T73" fmla="*/ 12 h 25"/>
              <a:gd name="T74" fmla="*/ 0 w 38"/>
              <a:gd name="T75" fmla="*/ 24 h 25"/>
              <a:gd name="T76" fmla="*/ 12 w 38"/>
              <a:gd name="T77" fmla="*/ 24 h 25"/>
              <a:gd name="T78" fmla="*/ 24 w 38"/>
              <a:gd name="T79" fmla="*/ 24 h 25"/>
              <a:gd name="T80" fmla="*/ 24 w 38"/>
              <a:gd name="T81" fmla="*/ 24 h 25"/>
              <a:gd name="T82" fmla="*/ 24 w 38"/>
              <a:gd name="T83" fmla="*/ 24 h 25"/>
              <a:gd name="T84" fmla="*/ 24 w 38"/>
              <a:gd name="T85" fmla="*/ 24 h 25"/>
              <a:gd name="T86" fmla="*/ 37 w 38"/>
              <a:gd name="T87" fmla="*/ 12 h 25"/>
              <a:gd name="T88" fmla="*/ 37 w 38"/>
              <a:gd name="T89" fmla="*/ 12 h 25"/>
              <a:gd name="T90" fmla="*/ 37 w 38"/>
              <a:gd name="T91" fmla="*/ 12 h 25"/>
              <a:gd name="T92" fmla="*/ 37 w 38"/>
              <a:gd name="T93" fmla="*/ 12 h 25"/>
              <a:gd name="T94" fmla="*/ 37 w 38"/>
              <a:gd name="T95" fmla="*/ 12 h 25"/>
              <a:gd name="T96" fmla="*/ 24 w 38"/>
              <a:gd name="T97" fmla="*/ 12 h 25"/>
              <a:gd name="T98" fmla="*/ 24 w 38"/>
              <a:gd name="T99" fmla="*/ 12 h 25"/>
              <a:gd name="T100" fmla="*/ 24 w 38"/>
              <a:gd name="T101" fmla="*/ 0 h 25"/>
              <a:gd name="T102" fmla="*/ 24 w 38"/>
              <a:gd name="T103" fmla="*/ 0 h 25"/>
              <a:gd name="T104" fmla="*/ 24 w 38"/>
              <a:gd name="T105" fmla="*/ 0 h 25"/>
              <a:gd name="T106" fmla="*/ 24 w 38"/>
              <a:gd name="T107" fmla="*/ 0 h 25"/>
              <a:gd name="T108" fmla="*/ 24 w 38"/>
              <a:gd name="T109" fmla="*/ 0 h 25"/>
              <a:gd name="T110" fmla="*/ 24 w 38"/>
              <a:gd name="T111" fmla="*/ 0 h 2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38"/>
              <a:gd name="T169" fmla="*/ 0 h 25"/>
              <a:gd name="T170" fmla="*/ 38 w 38"/>
              <a:gd name="T171" fmla="*/ 25 h 25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38" h="25">
                <a:moveTo>
                  <a:pt x="24" y="0"/>
                </a:moveTo>
                <a:lnTo>
                  <a:pt x="24" y="0"/>
                </a:lnTo>
                <a:lnTo>
                  <a:pt x="24" y="12"/>
                </a:lnTo>
                <a:lnTo>
                  <a:pt x="12" y="12"/>
                </a:lnTo>
                <a:lnTo>
                  <a:pt x="24" y="12"/>
                </a:lnTo>
                <a:lnTo>
                  <a:pt x="12" y="12"/>
                </a:lnTo>
                <a:lnTo>
                  <a:pt x="12" y="0"/>
                </a:lnTo>
                <a:lnTo>
                  <a:pt x="0" y="0"/>
                </a:lnTo>
                <a:lnTo>
                  <a:pt x="0" y="12"/>
                </a:lnTo>
                <a:lnTo>
                  <a:pt x="0" y="24"/>
                </a:lnTo>
                <a:lnTo>
                  <a:pt x="12" y="24"/>
                </a:lnTo>
                <a:lnTo>
                  <a:pt x="24" y="24"/>
                </a:lnTo>
                <a:lnTo>
                  <a:pt x="37" y="12"/>
                </a:lnTo>
                <a:lnTo>
                  <a:pt x="24" y="12"/>
                </a:lnTo>
                <a:lnTo>
                  <a:pt x="24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30" name="Freeform 341"/>
          <p:cNvSpPr>
            <a:spLocks/>
          </p:cNvSpPr>
          <p:nvPr/>
        </p:nvSpPr>
        <p:spPr bwMode="auto">
          <a:xfrm>
            <a:off x="5626100" y="6443663"/>
            <a:ext cx="58738" cy="39687"/>
          </a:xfrm>
          <a:custGeom>
            <a:avLst/>
            <a:gdLst>
              <a:gd name="T0" fmla="*/ 25 w 37"/>
              <a:gd name="T1" fmla="*/ 0 h 25"/>
              <a:gd name="T2" fmla="*/ 25 w 37"/>
              <a:gd name="T3" fmla="*/ 0 h 25"/>
              <a:gd name="T4" fmla="*/ 25 w 37"/>
              <a:gd name="T5" fmla="*/ 0 h 25"/>
              <a:gd name="T6" fmla="*/ 25 w 37"/>
              <a:gd name="T7" fmla="*/ 0 h 25"/>
              <a:gd name="T8" fmla="*/ 25 w 37"/>
              <a:gd name="T9" fmla="*/ 0 h 25"/>
              <a:gd name="T10" fmla="*/ 25 w 37"/>
              <a:gd name="T11" fmla="*/ 12 h 25"/>
              <a:gd name="T12" fmla="*/ 25 w 37"/>
              <a:gd name="T13" fmla="*/ 12 h 25"/>
              <a:gd name="T14" fmla="*/ 25 w 37"/>
              <a:gd name="T15" fmla="*/ 12 h 25"/>
              <a:gd name="T16" fmla="*/ 25 w 37"/>
              <a:gd name="T17" fmla="*/ 12 h 25"/>
              <a:gd name="T18" fmla="*/ 25 w 37"/>
              <a:gd name="T19" fmla="*/ 12 h 25"/>
              <a:gd name="T20" fmla="*/ 25 w 37"/>
              <a:gd name="T21" fmla="*/ 12 h 25"/>
              <a:gd name="T22" fmla="*/ 12 w 37"/>
              <a:gd name="T23" fmla="*/ 12 h 25"/>
              <a:gd name="T24" fmla="*/ 12 w 37"/>
              <a:gd name="T25" fmla="*/ 12 h 25"/>
              <a:gd name="T26" fmla="*/ 12 w 37"/>
              <a:gd name="T27" fmla="*/ 12 h 25"/>
              <a:gd name="T28" fmla="*/ 12 w 37"/>
              <a:gd name="T29" fmla="*/ 12 h 25"/>
              <a:gd name="T30" fmla="*/ 12 w 37"/>
              <a:gd name="T31" fmla="*/ 24 h 25"/>
              <a:gd name="T32" fmla="*/ 12 w 37"/>
              <a:gd name="T33" fmla="*/ 24 h 25"/>
              <a:gd name="T34" fmla="*/ 12 w 37"/>
              <a:gd name="T35" fmla="*/ 24 h 25"/>
              <a:gd name="T36" fmla="*/ 12 w 37"/>
              <a:gd name="T37" fmla="*/ 12 h 25"/>
              <a:gd name="T38" fmla="*/ 25 w 37"/>
              <a:gd name="T39" fmla="*/ 0 h 25"/>
              <a:gd name="T40" fmla="*/ 25 w 37"/>
              <a:gd name="T41" fmla="*/ 0 h 25"/>
              <a:gd name="T42" fmla="*/ 25 w 37"/>
              <a:gd name="T43" fmla="*/ 0 h 25"/>
              <a:gd name="T44" fmla="*/ 25 w 37"/>
              <a:gd name="T45" fmla="*/ 0 h 25"/>
              <a:gd name="T46" fmla="*/ 25 w 37"/>
              <a:gd name="T47" fmla="*/ 0 h 25"/>
              <a:gd name="T48" fmla="*/ 25 w 37"/>
              <a:gd name="T49" fmla="*/ 0 h 25"/>
              <a:gd name="T50" fmla="*/ 25 w 37"/>
              <a:gd name="T51" fmla="*/ 0 h 25"/>
              <a:gd name="T52" fmla="*/ 25 w 37"/>
              <a:gd name="T53" fmla="*/ 0 h 25"/>
              <a:gd name="T54" fmla="*/ 12 w 37"/>
              <a:gd name="T55" fmla="*/ 0 h 25"/>
              <a:gd name="T56" fmla="*/ 0 w 37"/>
              <a:gd name="T57" fmla="*/ 0 h 25"/>
              <a:gd name="T58" fmla="*/ 0 w 37"/>
              <a:gd name="T59" fmla="*/ 24 h 25"/>
              <a:gd name="T60" fmla="*/ 0 w 37"/>
              <a:gd name="T61" fmla="*/ 24 h 25"/>
              <a:gd name="T62" fmla="*/ 0 w 37"/>
              <a:gd name="T63" fmla="*/ 24 h 25"/>
              <a:gd name="T64" fmla="*/ 12 w 37"/>
              <a:gd name="T65" fmla="*/ 24 h 25"/>
              <a:gd name="T66" fmla="*/ 12 w 37"/>
              <a:gd name="T67" fmla="*/ 24 h 25"/>
              <a:gd name="T68" fmla="*/ 25 w 37"/>
              <a:gd name="T69" fmla="*/ 24 h 25"/>
              <a:gd name="T70" fmla="*/ 25 w 37"/>
              <a:gd name="T71" fmla="*/ 24 h 25"/>
              <a:gd name="T72" fmla="*/ 36 w 37"/>
              <a:gd name="T73" fmla="*/ 24 h 25"/>
              <a:gd name="T74" fmla="*/ 36 w 37"/>
              <a:gd name="T75" fmla="*/ 12 h 25"/>
              <a:gd name="T76" fmla="*/ 36 w 37"/>
              <a:gd name="T77" fmla="*/ 12 h 25"/>
              <a:gd name="T78" fmla="*/ 36 w 37"/>
              <a:gd name="T79" fmla="*/ 12 h 25"/>
              <a:gd name="T80" fmla="*/ 36 w 37"/>
              <a:gd name="T81" fmla="*/ 0 h 25"/>
              <a:gd name="T82" fmla="*/ 36 w 37"/>
              <a:gd name="T83" fmla="*/ 0 h 25"/>
              <a:gd name="T84" fmla="*/ 36 w 37"/>
              <a:gd name="T85" fmla="*/ 0 h 25"/>
              <a:gd name="T86" fmla="*/ 25 w 37"/>
              <a:gd name="T87" fmla="*/ 0 h 25"/>
              <a:gd name="T88" fmla="*/ 25 w 37"/>
              <a:gd name="T89" fmla="*/ 0 h 25"/>
              <a:gd name="T90" fmla="*/ 25 w 37"/>
              <a:gd name="T91" fmla="*/ 0 h 25"/>
              <a:gd name="T92" fmla="*/ 25 w 37"/>
              <a:gd name="T93" fmla="*/ 0 h 25"/>
              <a:gd name="T94" fmla="*/ 25 w 37"/>
              <a:gd name="T95" fmla="*/ 0 h 25"/>
              <a:gd name="T96" fmla="*/ 25 w 37"/>
              <a:gd name="T97" fmla="*/ 0 h 25"/>
              <a:gd name="T98" fmla="*/ 25 w 37"/>
              <a:gd name="T99" fmla="*/ 0 h 25"/>
              <a:gd name="T100" fmla="*/ 25 w 37"/>
              <a:gd name="T101" fmla="*/ 0 h 2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7"/>
              <a:gd name="T154" fmla="*/ 0 h 25"/>
              <a:gd name="T155" fmla="*/ 37 w 37"/>
              <a:gd name="T156" fmla="*/ 25 h 2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7" h="25">
                <a:moveTo>
                  <a:pt x="25" y="0"/>
                </a:moveTo>
                <a:lnTo>
                  <a:pt x="25" y="0"/>
                </a:lnTo>
                <a:lnTo>
                  <a:pt x="25" y="12"/>
                </a:lnTo>
                <a:lnTo>
                  <a:pt x="12" y="12"/>
                </a:lnTo>
                <a:lnTo>
                  <a:pt x="12" y="24"/>
                </a:lnTo>
                <a:lnTo>
                  <a:pt x="12" y="12"/>
                </a:lnTo>
                <a:lnTo>
                  <a:pt x="25" y="0"/>
                </a:lnTo>
                <a:lnTo>
                  <a:pt x="12" y="0"/>
                </a:lnTo>
                <a:lnTo>
                  <a:pt x="0" y="0"/>
                </a:lnTo>
                <a:lnTo>
                  <a:pt x="0" y="24"/>
                </a:lnTo>
                <a:lnTo>
                  <a:pt x="12" y="24"/>
                </a:lnTo>
                <a:lnTo>
                  <a:pt x="25" y="24"/>
                </a:lnTo>
                <a:lnTo>
                  <a:pt x="36" y="24"/>
                </a:lnTo>
                <a:lnTo>
                  <a:pt x="36" y="12"/>
                </a:lnTo>
                <a:lnTo>
                  <a:pt x="36" y="0"/>
                </a:lnTo>
                <a:lnTo>
                  <a:pt x="25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31" name="Freeform 342"/>
          <p:cNvSpPr>
            <a:spLocks/>
          </p:cNvSpPr>
          <p:nvPr/>
        </p:nvSpPr>
        <p:spPr bwMode="auto">
          <a:xfrm>
            <a:off x="5818188" y="6519863"/>
            <a:ext cx="134937" cy="211137"/>
          </a:xfrm>
          <a:custGeom>
            <a:avLst/>
            <a:gdLst>
              <a:gd name="T0" fmla="*/ 0 w 85"/>
              <a:gd name="T1" fmla="*/ 0 h 133"/>
              <a:gd name="T2" fmla="*/ 0 w 85"/>
              <a:gd name="T3" fmla="*/ 0 h 133"/>
              <a:gd name="T4" fmla="*/ 11 w 85"/>
              <a:gd name="T5" fmla="*/ 0 h 133"/>
              <a:gd name="T6" fmla="*/ 11 w 85"/>
              <a:gd name="T7" fmla="*/ 0 h 133"/>
              <a:gd name="T8" fmla="*/ 24 w 85"/>
              <a:gd name="T9" fmla="*/ 12 h 133"/>
              <a:gd name="T10" fmla="*/ 24 w 85"/>
              <a:gd name="T11" fmla="*/ 12 h 133"/>
              <a:gd name="T12" fmla="*/ 24 w 85"/>
              <a:gd name="T13" fmla="*/ 12 h 133"/>
              <a:gd name="T14" fmla="*/ 24 w 85"/>
              <a:gd name="T15" fmla="*/ 25 h 133"/>
              <a:gd name="T16" fmla="*/ 24 w 85"/>
              <a:gd name="T17" fmla="*/ 36 h 133"/>
              <a:gd name="T18" fmla="*/ 35 w 85"/>
              <a:gd name="T19" fmla="*/ 48 h 133"/>
              <a:gd name="T20" fmla="*/ 35 w 85"/>
              <a:gd name="T21" fmla="*/ 61 h 133"/>
              <a:gd name="T22" fmla="*/ 48 w 85"/>
              <a:gd name="T23" fmla="*/ 72 h 133"/>
              <a:gd name="T24" fmla="*/ 48 w 85"/>
              <a:gd name="T25" fmla="*/ 72 h 133"/>
              <a:gd name="T26" fmla="*/ 48 w 85"/>
              <a:gd name="T27" fmla="*/ 85 h 133"/>
              <a:gd name="T28" fmla="*/ 48 w 85"/>
              <a:gd name="T29" fmla="*/ 96 h 133"/>
              <a:gd name="T30" fmla="*/ 60 w 85"/>
              <a:gd name="T31" fmla="*/ 96 h 133"/>
              <a:gd name="T32" fmla="*/ 60 w 85"/>
              <a:gd name="T33" fmla="*/ 108 h 133"/>
              <a:gd name="T34" fmla="*/ 71 w 85"/>
              <a:gd name="T35" fmla="*/ 121 h 133"/>
              <a:gd name="T36" fmla="*/ 71 w 85"/>
              <a:gd name="T37" fmla="*/ 121 h 133"/>
              <a:gd name="T38" fmla="*/ 71 w 85"/>
              <a:gd name="T39" fmla="*/ 132 h 133"/>
              <a:gd name="T40" fmla="*/ 71 w 85"/>
              <a:gd name="T41" fmla="*/ 132 h 133"/>
              <a:gd name="T42" fmla="*/ 71 w 85"/>
              <a:gd name="T43" fmla="*/ 132 h 133"/>
              <a:gd name="T44" fmla="*/ 84 w 85"/>
              <a:gd name="T45" fmla="*/ 132 h 133"/>
              <a:gd name="T46" fmla="*/ 84 w 85"/>
              <a:gd name="T47" fmla="*/ 132 h 133"/>
              <a:gd name="T48" fmla="*/ 84 w 85"/>
              <a:gd name="T49" fmla="*/ 132 h 133"/>
              <a:gd name="T50" fmla="*/ 84 w 85"/>
              <a:gd name="T51" fmla="*/ 121 h 133"/>
              <a:gd name="T52" fmla="*/ 84 w 85"/>
              <a:gd name="T53" fmla="*/ 121 h 133"/>
              <a:gd name="T54" fmla="*/ 84 w 85"/>
              <a:gd name="T55" fmla="*/ 121 h 133"/>
              <a:gd name="T56" fmla="*/ 84 w 85"/>
              <a:gd name="T57" fmla="*/ 108 h 133"/>
              <a:gd name="T58" fmla="*/ 84 w 85"/>
              <a:gd name="T59" fmla="*/ 108 h 133"/>
              <a:gd name="T60" fmla="*/ 84 w 85"/>
              <a:gd name="T61" fmla="*/ 108 h 133"/>
              <a:gd name="T62" fmla="*/ 71 w 85"/>
              <a:gd name="T63" fmla="*/ 96 h 133"/>
              <a:gd name="T64" fmla="*/ 60 w 85"/>
              <a:gd name="T65" fmla="*/ 85 h 133"/>
              <a:gd name="T66" fmla="*/ 48 w 85"/>
              <a:gd name="T67" fmla="*/ 72 h 133"/>
              <a:gd name="T68" fmla="*/ 48 w 85"/>
              <a:gd name="T69" fmla="*/ 61 h 133"/>
              <a:gd name="T70" fmla="*/ 48 w 85"/>
              <a:gd name="T71" fmla="*/ 48 h 133"/>
              <a:gd name="T72" fmla="*/ 48 w 85"/>
              <a:gd name="T73" fmla="*/ 48 h 133"/>
              <a:gd name="T74" fmla="*/ 35 w 85"/>
              <a:gd name="T75" fmla="*/ 25 h 133"/>
              <a:gd name="T76" fmla="*/ 35 w 85"/>
              <a:gd name="T77" fmla="*/ 12 h 133"/>
              <a:gd name="T78" fmla="*/ 24 w 85"/>
              <a:gd name="T79" fmla="*/ 12 h 133"/>
              <a:gd name="T80" fmla="*/ 24 w 85"/>
              <a:gd name="T81" fmla="*/ 0 h 133"/>
              <a:gd name="T82" fmla="*/ 24 w 85"/>
              <a:gd name="T83" fmla="*/ 0 h 133"/>
              <a:gd name="T84" fmla="*/ 11 w 85"/>
              <a:gd name="T85" fmla="*/ 0 h 133"/>
              <a:gd name="T86" fmla="*/ 11 w 85"/>
              <a:gd name="T87" fmla="*/ 0 h 133"/>
              <a:gd name="T88" fmla="*/ 11 w 85"/>
              <a:gd name="T89" fmla="*/ 0 h 133"/>
              <a:gd name="T90" fmla="*/ 11 w 85"/>
              <a:gd name="T91" fmla="*/ 0 h 133"/>
              <a:gd name="T92" fmla="*/ 0 w 85"/>
              <a:gd name="T93" fmla="*/ 0 h 133"/>
              <a:gd name="T94" fmla="*/ 0 w 85"/>
              <a:gd name="T95" fmla="*/ 0 h 133"/>
              <a:gd name="T96" fmla="*/ 0 w 85"/>
              <a:gd name="T97" fmla="*/ 0 h 133"/>
              <a:gd name="T98" fmla="*/ 0 w 85"/>
              <a:gd name="T99" fmla="*/ 0 h 133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85"/>
              <a:gd name="T151" fmla="*/ 0 h 133"/>
              <a:gd name="T152" fmla="*/ 85 w 85"/>
              <a:gd name="T153" fmla="*/ 133 h 133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85" h="133">
                <a:moveTo>
                  <a:pt x="0" y="0"/>
                </a:moveTo>
                <a:lnTo>
                  <a:pt x="0" y="0"/>
                </a:lnTo>
                <a:lnTo>
                  <a:pt x="11" y="0"/>
                </a:lnTo>
                <a:lnTo>
                  <a:pt x="24" y="12"/>
                </a:lnTo>
                <a:lnTo>
                  <a:pt x="24" y="25"/>
                </a:lnTo>
                <a:lnTo>
                  <a:pt x="24" y="36"/>
                </a:lnTo>
                <a:lnTo>
                  <a:pt x="35" y="48"/>
                </a:lnTo>
                <a:lnTo>
                  <a:pt x="35" y="61"/>
                </a:lnTo>
                <a:lnTo>
                  <a:pt x="48" y="72"/>
                </a:lnTo>
                <a:lnTo>
                  <a:pt x="48" y="85"/>
                </a:lnTo>
                <a:lnTo>
                  <a:pt x="48" y="96"/>
                </a:lnTo>
                <a:lnTo>
                  <a:pt x="60" y="96"/>
                </a:lnTo>
                <a:lnTo>
                  <a:pt x="60" y="108"/>
                </a:lnTo>
                <a:lnTo>
                  <a:pt x="71" y="121"/>
                </a:lnTo>
                <a:lnTo>
                  <a:pt x="71" y="132"/>
                </a:lnTo>
                <a:lnTo>
                  <a:pt x="84" y="132"/>
                </a:lnTo>
                <a:lnTo>
                  <a:pt x="84" y="121"/>
                </a:lnTo>
                <a:lnTo>
                  <a:pt x="84" y="108"/>
                </a:lnTo>
                <a:lnTo>
                  <a:pt x="71" y="96"/>
                </a:lnTo>
                <a:lnTo>
                  <a:pt x="60" y="85"/>
                </a:lnTo>
                <a:lnTo>
                  <a:pt x="48" y="72"/>
                </a:lnTo>
                <a:lnTo>
                  <a:pt x="48" y="61"/>
                </a:lnTo>
                <a:lnTo>
                  <a:pt x="48" y="48"/>
                </a:lnTo>
                <a:lnTo>
                  <a:pt x="35" y="25"/>
                </a:lnTo>
                <a:lnTo>
                  <a:pt x="35" y="12"/>
                </a:lnTo>
                <a:lnTo>
                  <a:pt x="24" y="12"/>
                </a:lnTo>
                <a:lnTo>
                  <a:pt x="24" y="0"/>
                </a:lnTo>
                <a:lnTo>
                  <a:pt x="11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32" name="Freeform 343"/>
          <p:cNvSpPr>
            <a:spLocks/>
          </p:cNvSpPr>
          <p:nvPr/>
        </p:nvSpPr>
        <p:spPr bwMode="auto">
          <a:xfrm>
            <a:off x="5989638" y="6672263"/>
            <a:ext cx="39687" cy="58737"/>
          </a:xfrm>
          <a:custGeom>
            <a:avLst/>
            <a:gdLst>
              <a:gd name="T0" fmla="*/ 12 w 25"/>
              <a:gd name="T1" fmla="*/ 0 h 37"/>
              <a:gd name="T2" fmla="*/ 12 w 25"/>
              <a:gd name="T3" fmla="*/ 0 h 37"/>
              <a:gd name="T4" fmla="*/ 0 w 25"/>
              <a:gd name="T5" fmla="*/ 0 h 37"/>
              <a:gd name="T6" fmla="*/ 0 w 25"/>
              <a:gd name="T7" fmla="*/ 12 h 37"/>
              <a:gd name="T8" fmla="*/ 0 w 25"/>
              <a:gd name="T9" fmla="*/ 12 h 37"/>
              <a:gd name="T10" fmla="*/ 0 w 25"/>
              <a:gd name="T11" fmla="*/ 25 h 37"/>
              <a:gd name="T12" fmla="*/ 0 w 25"/>
              <a:gd name="T13" fmla="*/ 25 h 37"/>
              <a:gd name="T14" fmla="*/ 0 w 25"/>
              <a:gd name="T15" fmla="*/ 36 h 37"/>
              <a:gd name="T16" fmla="*/ 12 w 25"/>
              <a:gd name="T17" fmla="*/ 36 h 37"/>
              <a:gd name="T18" fmla="*/ 12 w 25"/>
              <a:gd name="T19" fmla="*/ 36 h 37"/>
              <a:gd name="T20" fmla="*/ 12 w 25"/>
              <a:gd name="T21" fmla="*/ 36 h 37"/>
              <a:gd name="T22" fmla="*/ 12 w 25"/>
              <a:gd name="T23" fmla="*/ 36 h 37"/>
              <a:gd name="T24" fmla="*/ 12 w 25"/>
              <a:gd name="T25" fmla="*/ 36 h 37"/>
              <a:gd name="T26" fmla="*/ 24 w 25"/>
              <a:gd name="T27" fmla="*/ 36 h 37"/>
              <a:gd name="T28" fmla="*/ 24 w 25"/>
              <a:gd name="T29" fmla="*/ 36 h 37"/>
              <a:gd name="T30" fmla="*/ 24 w 25"/>
              <a:gd name="T31" fmla="*/ 25 h 37"/>
              <a:gd name="T32" fmla="*/ 24 w 25"/>
              <a:gd name="T33" fmla="*/ 25 h 37"/>
              <a:gd name="T34" fmla="*/ 24 w 25"/>
              <a:gd name="T35" fmla="*/ 25 h 37"/>
              <a:gd name="T36" fmla="*/ 24 w 25"/>
              <a:gd name="T37" fmla="*/ 25 h 37"/>
              <a:gd name="T38" fmla="*/ 24 w 25"/>
              <a:gd name="T39" fmla="*/ 12 h 37"/>
              <a:gd name="T40" fmla="*/ 24 w 25"/>
              <a:gd name="T41" fmla="*/ 0 h 37"/>
              <a:gd name="T42" fmla="*/ 24 w 25"/>
              <a:gd name="T43" fmla="*/ 0 h 37"/>
              <a:gd name="T44" fmla="*/ 24 w 25"/>
              <a:gd name="T45" fmla="*/ 0 h 37"/>
              <a:gd name="T46" fmla="*/ 24 w 25"/>
              <a:gd name="T47" fmla="*/ 0 h 37"/>
              <a:gd name="T48" fmla="*/ 24 w 25"/>
              <a:gd name="T49" fmla="*/ 0 h 37"/>
              <a:gd name="T50" fmla="*/ 12 w 25"/>
              <a:gd name="T51" fmla="*/ 0 h 37"/>
              <a:gd name="T52" fmla="*/ 12 w 25"/>
              <a:gd name="T53" fmla="*/ 0 h 37"/>
              <a:gd name="T54" fmla="*/ 12 w 25"/>
              <a:gd name="T55" fmla="*/ 0 h 37"/>
              <a:gd name="T56" fmla="*/ 12 w 25"/>
              <a:gd name="T57" fmla="*/ 0 h 37"/>
              <a:gd name="T58" fmla="*/ 12 w 25"/>
              <a:gd name="T59" fmla="*/ 0 h 37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25"/>
              <a:gd name="T91" fmla="*/ 0 h 37"/>
              <a:gd name="T92" fmla="*/ 25 w 25"/>
              <a:gd name="T93" fmla="*/ 37 h 37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25" h="37">
                <a:moveTo>
                  <a:pt x="12" y="0"/>
                </a:moveTo>
                <a:lnTo>
                  <a:pt x="12" y="0"/>
                </a:lnTo>
                <a:lnTo>
                  <a:pt x="0" y="0"/>
                </a:lnTo>
                <a:lnTo>
                  <a:pt x="0" y="12"/>
                </a:lnTo>
                <a:lnTo>
                  <a:pt x="0" y="25"/>
                </a:lnTo>
                <a:lnTo>
                  <a:pt x="0" y="36"/>
                </a:lnTo>
                <a:lnTo>
                  <a:pt x="12" y="36"/>
                </a:lnTo>
                <a:lnTo>
                  <a:pt x="24" y="36"/>
                </a:lnTo>
                <a:lnTo>
                  <a:pt x="24" y="25"/>
                </a:lnTo>
                <a:lnTo>
                  <a:pt x="24" y="12"/>
                </a:lnTo>
                <a:lnTo>
                  <a:pt x="24" y="0"/>
                </a:lnTo>
                <a:lnTo>
                  <a:pt x="12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33" name="Freeform 344"/>
          <p:cNvSpPr>
            <a:spLocks/>
          </p:cNvSpPr>
          <p:nvPr/>
        </p:nvSpPr>
        <p:spPr bwMode="auto">
          <a:xfrm>
            <a:off x="5638800" y="6577013"/>
            <a:ext cx="26988" cy="96837"/>
          </a:xfrm>
          <a:custGeom>
            <a:avLst/>
            <a:gdLst>
              <a:gd name="T0" fmla="*/ 0 w 17"/>
              <a:gd name="T1" fmla="*/ 0 h 61"/>
              <a:gd name="T2" fmla="*/ 0 w 17"/>
              <a:gd name="T3" fmla="*/ 0 h 61"/>
              <a:gd name="T4" fmla="*/ 0 w 17"/>
              <a:gd name="T5" fmla="*/ 12 h 61"/>
              <a:gd name="T6" fmla="*/ 0 w 17"/>
              <a:gd name="T7" fmla="*/ 12 h 61"/>
              <a:gd name="T8" fmla="*/ 0 w 17"/>
              <a:gd name="T9" fmla="*/ 12 h 61"/>
              <a:gd name="T10" fmla="*/ 0 w 17"/>
              <a:gd name="T11" fmla="*/ 36 h 61"/>
              <a:gd name="T12" fmla="*/ 0 w 17"/>
              <a:gd name="T13" fmla="*/ 49 h 61"/>
              <a:gd name="T14" fmla="*/ 0 w 17"/>
              <a:gd name="T15" fmla="*/ 49 h 61"/>
              <a:gd name="T16" fmla="*/ 0 w 17"/>
              <a:gd name="T17" fmla="*/ 49 h 61"/>
              <a:gd name="T18" fmla="*/ 0 w 17"/>
              <a:gd name="T19" fmla="*/ 49 h 61"/>
              <a:gd name="T20" fmla="*/ 0 w 17"/>
              <a:gd name="T21" fmla="*/ 60 h 61"/>
              <a:gd name="T22" fmla="*/ 16 w 17"/>
              <a:gd name="T23" fmla="*/ 60 h 61"/>
              <a:gd name="T24" fmla="*/ 16 w 17"/>
              <a:gd name="T25" fmla="*/ 60 h 61"/>
              <a:gd name="T26" fmla="*/ 16 w 17"/>
              <a:gd name="T27" fmla="*/ 60 h 61"/>
              <a:gd name="T28" fmla="*/ 16 w 17"/>
              <a:gd name="T29" fmla="*/ 49 h 61"/>
              <a:gd name="T30" fmla="*/ 16 w 17"/>
              <a:gd name="T31" fmla="*/ 49 h 61"/>
              <a:gd name="T32" fmla="*/ 16 w 17"/>
              <a:gd name="T33" fmla="*/ 49 h 61"/>
              <a:gd name="T34" fmla="*/ 16 w 17"/>
              <a:gd name="T35" fmla="*/ 49 h 61"/>
              <a:gd name="T36" fmla="*/ 16 w 17"/>
              <a:gd name="T37" fmla="*/ 49 h 61"/>
              <a:gd name="T38" fmla="*/ 16 w 17"/>
              <a:gd name="T39" fmla="*/ 36 h 61"/>
              <a:gd name="T40" fmla="*/ 16 w 17"/>
              <a:gd name="T41" fmla="*/ 36 h 61"/>
              <a:gd name="T42" fmla="*/ 16 w 17"/>
              <a:gd name="T43" fmla="*/ 12 h 61"/>
              <a:gd name="T44" fmla="*/ 16 w 17"/>
              <a:gd name="T45" fmla="*/ 12 h 61"/>
              <a:gd name="T46" fmla="*/ 16 w 17"/>
              <a:gd name="T47" fmla="*/ 12 h 61"/>
              <a:gd name="T48" fmla="*/ 16 w 17"/>
              <a:gd name="T49" fmla="*/ 0 h 61"/>
              <a:gd name="T50" fmla="*/ 16 w 17"/>
              <a:gd name="T51" fmla="*/ 0 h 61"/>
              <a:gd name="T52" fmla="*/ 16 w 17"/>
              <a:gd name="T53" fmla="*/ 0 h 61"/>
              <a:gd name="T54" fmla="*/ 16 w 17"/>
              <a:gd name="T55" fmla="*/ 0 h 61"/>
              <a:gd name="T56" fmla="*/ 16 w 17"/>
              <a:gd name="T57" fmla="*/ 0 h 61"/>
              <a:gd name="T58" fmla="*/ 16 w 17"/>
              <a:gd name="T59" fmla="*/ 0 h 61"/>
              <a:gd name="T60" fmla="*/ 16 w 17"/>
              <a:gd name="T61" fmla="*/ 0 h 61"/>
              <a:gd name="T62" fmla="*/ 0 w 17"/>
              <a:gd name="T63" fmla="*/ 0 h 61"/>
              <a:gd name="T64" fmla="*/ 0 w 17"/>
              <a:gd name="T65" fmla="*/ 0 h 6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7"/>
              <a:gd name="T100" fmla="*/ 0 h 61"/>
              <a:gd name="T101" fmla="*/ 17 w 17"/>
              <a:gd name="T102" fmla="*/ 61 h 61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7" h="61">
                <a:moveTo>
                  <a:pt x="0" y="0"/>
                </a:moveTo>
                <a:lnTo>
                  <a:pt x="0" y="0"/>
                </a:lnTo>
                <a:lnTo>
                  <a:pt x="0" y="12"/>
                </a:lnTo>
                <a:lnTo>
                  <a:pt x="0" y="36"/>
                </a:lnTo>
                <a:lnTo>
                  <a:pt x="0" y="49"/>
                </a:lnTo>
                <a:lnTo>
                  <a:pt x="0" y="60"/>
                </a:lnTo>
                <a:lnTo>
                  <a:pt x="16" y="60"/>
                </a:lnTo>
                <a:lnTo>
                  <a:pt x="16" y="49"/>
                </a:lnTo>
                <a:lnTo>
                  <a:pt x="16" y="36"/>
                </a:lnTo>
                <a:lnTo>
                  <a:pt x="16" y="12"/>
                </a:lnTo>
                <a:lnTo>
                  <a:pt x="1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34" name="Freeform 345"/>
          <p:cNvSpPr>
            <a:spLocks/>
          </p:cNvSpPr>
          <p:nvPr/>
        </p:nvSpPr>
        <p:spPr bwMode="auto">
          <a:xfrm>
            <a:off x="5702300" y="5872163"/>
            <a:ext cx="155575" cy="152400"/>
          </a:xfrm>
          <a:custGeom>
            <a:avLst/>
            <a:gdLst>
              <a:gd name="T0" fmla="*/ 48 w 98"/>
              <a:gd name="T1" fmla="*/ 0 h 96"/>
              <a:gd name="T2" fmla="*/ 73 w 98"/>
              <a:gd name="T3" fmla="*/ 11 h 96"/>
              <a:gd name="T4" fmla="*/ 73 w 98"/>
              <a:gd name="T5" fmla="*/ 11 h 96"/>
              <a:gd name="T6" fmla="*/ 73 w 98"/>
              <a:gd name="T7" fmla="*/ 11 h 96"/>
              <a:gd name="T8" fmla="*/ 73 w 98"/>
              <a:gd name="T9" fmla="*/ 23 h 96"/>
              <a:gd name="T10" fmla="*/ 73 w 98"/>
              <a:gd name="T11" fmla="*/ 35 h 96"/>
              <a:gd name="T12" fmla="*/ 73 w 98"/>
              <a:gd name="T13" fmla="*/ 35 h 96"/>
              <a:gd name="T14" fmla="*/ 61 w 98"/>
              <a:gd name="T15" fmla="*/ 47 h 96"/>
              <a:gd name="T16" fmla="*/ 48 w 98"/>
              <a:gd name="T17" fmla="*/ 47 h 96"/>
              <a:gd name="T18" fmla="*/ 24 w 98"/>
              <a:gd name="T19" fmla="*/ 47 h 96"/>
              <a:gd name="T20" fmla="*/ 24 w 98"/>
              <a:gd name="T21" fmla="*/ 47 h 96"/>
              <a:gd name="T22" fmla="*/ 24 w 98"/>
              <a:gd name="T23" fmla="*/ 47 h 96"/>
              <a:gd name="T24" fmla="*/ 24 w 98"/>
              <a:gd name="T25" fmla="*/ 47 h 96"/>
              <a:gd name="T26" fmla="*/ 24 w 98"/>
              <a:gd name="T27" fmla="*/ 60 h 96"/>
              <a:gd name="T28" fmla="*/ 24 w 98"/>
              <a:gd name="T29" fmla="*/ 71 h 96"/>
              <a:gd name="T30" fmla="*/ 24 w 98"/>
              <a:gd name="T31" fmla="*/ 71 h 96"/>
              <a:gd name="T32" fmla="*/ 24 w 98"/>
              <a:gd name="T33" fmla="*/ 71 h 96"/>
              <a:gd name="T34" fmla="*/ 24 w 98"/>
              <a:gd name="T35" fmla="*/ 83 h 96"/>
              <a:gd name="T36" fmla="*/ 24 w 98"/>
              <a:gd name="T37" fmla="*/ 83 h 96"/>
              <a:gd name="T38" fmla="*/ 12 w 98"/>
              <a:gd name="T39" fmla="*/ 83 h 96"/>
              <a:gd name="T40" fmla="*/ 0 w 98"/>
              <a:gd name="T41" fmla="*/ 83 h 96"/>
              <a:gd name="T42" fmla="*/ 0 w 98"/>
              <a:gd name="T43" fmla="*/ 83 h 96"/>
              <a:gd name="T44" fmla="*/ 0 w 98"/>
              <a:gd name="T45" fmla="*/ 83 h 96"/>
              <a:gd name="T46" fmla="*/ 0 w 98"/>
              <a:gd name="T47" fmla="*/ 95 h 96"/>
              <a:gd name="T48" fmla="*/ 24 w 98"/>
              <a:gd name="T49" fmla="*/ 95 h 96"/>
              <a:gd name="T50" fmla="*/ 24 w 98"/>
              <a:gd name="T51" fmla="*/ 95 h 96"/>
              <a:gd name="T52" fmla="*/ 37 w 98"/>
              <a:gd name="T53" fmla="*/ 95 h 96"/>
              <a:gd name="T54" fmla="*/ 48 w 98"/>
              <a:gd name="T55" fmla="*/ 71 h 96"/>
              <a:gd name="T56" fmla="*/ 48 w 98"/>
              <a:gd name="T57" fmla="*/ 71 h 96"/>
              <a:gd name="T58" fmla="*/ 48 w 98"/>
              <a:gd name="T59" fmla="*/ 71 h 96"/>
              <a:gd name="T60" fmla="*/ 48 w 98"/>
              <a:gd name="T61" fmla="*/ 60 h 96"/>
              <a:gd name="T62" fmla="*/ 37 w 98"/>
              <a:gd name="T63" fmla="*/ 47 h 96"/>
              <a:gd name="T64" fmla="*/ 37 w 98"/>
              <a:gd name="T65" fmla="*/ 47 h 96"/>
              <a:gd name="T66" fmla="*/ 24 w 98"/>
              <a:gd name="T67" fmla="*/ 47 h 96"/>
              <a:gd name="T68" fmla="*/ 24 w 98"/>
              <a:gd name="T69" fmla="*/ 60 h 96"/>
              <a:gd name="T70" fmla="*/ 24 w 98"/>
              <a:gd name="T71" fmla="*/ 60 h 96"/>
              <a:gd name="T72" fmla="*/ 24 w 98"/>
              <a:gd name="T73" fmla="*/ 60 h 96"/>
              <a:gd name="T74" fmla="*/ 48 w 98"/>
              <a:gd name="T75" fmla="*/ 60 h 96"/>
              <a:gd name="T76" fmla="*/ 73 w 98"/>
              <a:gd name="T77" fmla="*/ 60 h 96"/>
              <a:gd name="T78" fmla="*/ 73 w 98"/>
              <a:gd name="T79" fmla="*/ 60 h 96"/>
              <a:gd name="T80" fmla="*/ 84 w 98"/>
              <a:gd name="T81" fmla="*/ 47 h 96"/>
              <a:gd name="T82" fmla="*/ 97 w 98"/>
              <a:gd name="T83" fmla="*/ 35 h 96"/>
              <a:gd name="T84" fmla="*/ 97 w 98"/>
              <a:gd name="T85" fmla="*/ 23 h 96"/>
              <a:gd name="T86" fmla="*/ 84 w 98"/>
              <a:gd name="T87" fmla="*/ 11 h 96"/>
              <a:gd name="T88" fmla="*/ 84 w 98"/>
              <a:gd name="T89" fmla="*/ 11 h 96"/>
              <a:gd name="T90" fmla="*/ 73 w 98"/>
              <a:gd name="T91" fmla="*/ 0 h 96"/>
              <a:gd name="T92" fmla="*/ 48 w 98"/>
              <a:gd name="T93" fmla="*/ 0 h 96"/>
              <a:gd name="T94" fmla="*/ 48 w 98"/>
              <a:gd name="T95" fmla="*/ 0 h 96"/>
              <a:gd name="T96" fmla="*/ 48 w 98"/>
              <a:gd name="T97" fmla="*/ 0 h 9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8"/>
              <a:gd name="T148" fmla="*/ 0 h 96"/>
              <a:gd name="T149" fmla="*/ 98 w 98"/>
              <a:gd name="T150" fmla="*/ 96 h 9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8" h="96">
                <a:moveTo>
                  <a:pt x="48" y="0"/>
                </a:moveTo>
                <a:lnTo>
                  <a:pt x="48" y="0"/>
                </a:lnTo>
                <a:lnTo>
                  <a:pt x="61" y="0"/>
                </a:lnTo>
                <a:lnTo>
                  <a:pt x="73" y="11"/>
                </a:lnTo>
                <a:lnTo>
                  <a:pt x="73" y="23"/>
                </a:lnTo>
                <a:lnTo>
                  <a:pt x="73" y="35"/>
                </a:lnTo>
                <a:lnTo>
                  <a:pt x="73" y="47"/>
                </a:lnTo>
                <a:lnTo>
                  <a:pt x="61" y="47"/>
                </a:lnTo>
                <a:lnTo>
                  <a:pt x="48" y="47"/>
                </a:lnTo>
                <a:lnTo>
                  <a:pt x="37" y="47"/>
                </a:lnTo>
                <a:lnTo>
                  <a:pt x="24" y="47"/>
                </a:lnTo>
                <a:lnTo>
                  <a:pt x="24" y="60"/>
                </a:lnTo>
                <a:lnTo>
                  <a:pt x="24" y="71"/>
                </a:lnTo>
                <a:lnTo>
                  <a:pt x="24" y="83"/>
                </a:lnTo>
                <a:lnTo>
                  <a:pt x="12" y="83"/>
                </a:lnTo>
                <a:lnTo>
                  <a:pt x="0" y="83"/>
                </a:lnTo>
                <a:lnTo>
                  <a:pt x="0" y="95"/>
                </a:lnTo>
                <a:lnTo>
                  <a:pt x="24" y="95"/>
                </a:lnTo>
                <a:lnTo>
                  <a:pt x="37" y="95"/>
                </a:lnTo>
                <a:lnTo>
                  <a:pt x="37" y="83"/>
                </a:lnTo>
                <a:lnTo>
                  <a:pt x="48" y="71"/>
                </a:lnTo>
                <a:lnTo>
                  <a:pt x="48" y="60"/>
                </a:lnTo>
                <a:lnTo>
                  <a:pt x="37" y="47"/>
                </a:lnTo>
                <a:lnTo>
                  <a:pt x="24" y="47"/>
                </a:lnTo>
                <a:lnTo>
                  <a:pt x="24" y="60"/>
                </a:lnTo>
                <a:lnTo>
                  <a:pt x="37" y="60"/>
                </a:lnTo>
                <a:lnTo>
                  <a:pt x="48" y="60"/>
                </a:lnTo>
                <a:lnTo>
                  <a:pt x="61" y="60"/>
                </a:lnTo>
                <a:lnTo>
                  <a:pt x="73" y="60"/>
                </a:lnTo>
                <a:lnTo>
                  <a:pt x="84" y="47"/>
                </a:lnTo>
                <a:lnTo>
                  <a:pt x="97" y="47"/>
                </a:lnTo>
                <a:lnTo>
                  <a:pt x="97" y="35"/>
                </a:lnTo>
                <a:lnTo>
                  <a:pt x="97" y="23"/>
                </a:lnTo>
                <a:lnTo>
                  <a:pt x="84" y="11"/>
                </a:lnTo>
                <a:lnTo>
                  <a:pt x="73" y="11"/>
                </a:lnTo>
                <a:lnTo>
                  <a:pt x="73" y="0"/>
                </a:lnTo>
                <a:lnTo>
                  <a:pt x="61" y="0"/>
                </a:lnTo>
                <a:lnTo>
                  <a:pt x="48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35" name="Freeform 346"/>
          <p:cNvSpPr>
            <a:spLocks/>
          </p:cNvSpPr>
          <p:nvPr/>
        </p:nvSpPr>
        <p:spPr bwMode="auto">
          <a:xfrm>
            <a:off x="5970588" y="5794375"/>
            <a:ext cx="173037" cy="498475"/>
          </a:xfrm>
          <a:custGeom>
            <a:avLst/>
            <a:gdLst>
              <a:gd name="T0" fmla="*/ 97 w 109"/>
              <a:gd name="T1" fmla="*/ 0 h 314"/>
              <a:gd name="T2" fmla="*/ 97 w 109"/>
              <a:gd name="T3" fmla="*/ 0 h 314"/>
              <a:gd name="T4" fmla="*/ 84 w 109"/>
              <a:gd name="T5" fmla="*/ 72 h 314"/>
              <a:gd name="T6" fmla="*/ 60 w 109"/>
              <a:gd name="T7" fmla="*/ 132 h 314"/>
              <a:gd name="T8" fmla="*/ 48 w 109"/>
              <a:gd name="T9" fmla="*/ 205 h 314"/>
              <a:gd name="T10" fmla="*/ 36 w 109"/>
              <a:gd name="T11" fmla="*/ 229 h 314"/>
              <a:gd name="T12" fmla="*/ 24 w 109"/>
              <a:gd name="T13" fmla="*/ 265 h 314"/>
              <a:gd name="T14" fmla="*/ 12 w 109"/>
              <a:gd name="T15" fmla="*/ 265 h 314"/>
              <a:gd name="T16" fmla="*/ 12 w 109"/>
              <a:gd name="T17" fmla="*/ 265 h 314"/>
              <a:gd name="T18" fmla="*/ 0 w 109"/>
              <a:gd name="T19" fmla="*/ 289 h 314"/>
              <a:gd name="T20" fmla="*/ 0 w 109"/>
              <a:gd name="T21" fmla="*/ 300 h 314"/>
              <a:gd name="T22" fmla="*/ 0 w 109"/>
              <a:gd name="T23" fmla="*/ 313 h 314"/>
              <a:gd name="T24" fmla="*/ 0 w 109"/>
              <a:gd name="T25" fmla="*/ 313 h 314"/>
              <a:gd name="T26" fmla="*/ 0 w 109"/>
              <a:gd name="T27" fmla="*/ 313 h 314"/>
              <a:gd name="T28" fmla="*/ 0 w 109"/>
              <a:gd name="T29" fmla="*/ 313 h 314"/>
              <a:gd name="T30" fmla="*/ 0 w 109"/>
              <a:gd name="T31" fmla="*/ 313 h 314"/>
              <a:gd name="T32" fmla="*/ 0 w 109"/>
              <a:gd name="T33" fmla="*/ 313 h 314"/>
              <a:gd name="T34" fmla="*/ 0 w 109"/>
              <a:gd name="T35" fmla="*/ 313 h 314"/>
              <a:gd name="T36" fmla="*/ 0 w 109"/>
              <a:gd name="T37" fmla="*/ 313 h 314"/>
              <a:gd name="T38" fmla="*/ 0 w 109"/>
              <a:gd name="T39" fmla="*/ 313 h 314"/>
              <a:gd name="T40" fmla="*/ 12 w 109"/>
              <a:gd name="T41" fmla="*/ 313 h 314"/>
              <a:gd name="T42" fmla="*/ 24 w 109"/>
              <a:gd name="T43" fmla="*/ 300 h 314"/>
              <a:gd name="T44" fmla="*/ 24 w 109"/>
              <a:gd name="T45" fmla="*/ 276 h 314"/>
              <a:gd name="T46" fmla="*/ 36 w 109"/>
              <a:gd name="T47" fmla="*/ 276 h 314"/>
              <a:gd name="T48" fmla="*/ 36 w 109"/>
              <a:gd name="T49" fmla="*/ 265 h 314"/>
              <a:gd name="T50" fmla="*/ 48 w 109"/>
              <a:gd name="T51" fmla="*/ 240 h 314"/>
              <a:gd name="T52" fmla="*/ 48 w 109"/>
              <a:gd name="T53" fmla="*/ 216 h 314"/>
              <a:gd name="T54" fmla="*/ 60 w 109"/>
              <a:gd name="T55" fmla="*/ 169 h 314"/>
              <a:gd name="T56" fmla="*/ 72 w 109"/>
              <a:gd name="T57" fmla="*/ 144 h 314"/>
              <a:gd name="T58" fmla="*/ 97 w 109"/>
              <a:gd name="T59" fmla="*/ 72 h 314"/>
              <a:gd name="T60" fmla="*/ 97 w 109"/>
              <a:gd name="T61" fmla="*/ 36 h 314"/>
              <a:gd name="T62" fmla="*/ 97 w 109"/>
              <a:gd name="T63" fmla="*/ 24 h 314"/>
              <a:gd name="T64" fmla="*/ 108 w 109"/>
              <a:gd name="T65" fmla="*/ 12 h 314"/>
              <a:gd name="T66" fmla="*/ 108 w 109"/>
              <a:gd name="T67" fmla="*/ 0 h 314"/>
              <a:gd name="T68" fmla="*/ 108 w 109"/>
              <a:gd name="T69" fmla="*/ 0 h 314"/>
              <a:gd name="T70" fmla="*/ 108 w 109"/>
              <a:gd name="T71" fmla="*/ 0 h 314"/>
              <a:gd name="T72" fmla="*/ 97 w 109"/>
              <a:gd name="T73" fmla="*/ 0 h 314"/>
              <a:gd name="T74" fmla="*/ 97 w 109"/>
              <a:gd name="T75" fmla="*/ 0 h 314"/>
              <a:gd name="T76" fmla="*/ 97 w 109"/>
              <a:gd name="T77" fmla="*/ 0 h 31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109"/>
              <a:gd name="T118" fmla="*/ 0 h 314"/>
              <a:gd name="T119" fmla="*/ 109 w 109"/>
              <a:gd name="T120" fmla="*/ 314 h 314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109" h="314">
                <a:moveTo>
                  <a:pt x="97" y="0"/>
                </a:moveTo>
                <a:lnTo>
                  <a:pt x="97" y="0"/>
                </a:lnTo>
                <a:lnTo>
                  <a:pt x="84" y="72"/>
                </a:lnTo>
                <a:lnTo>
                  <a:pt x="60" y="132"/>
                </a:lnTo>
                <a:lnTo>
                  <a:pt x="48" y="205"/>
                </a:lnTo>
                <a:lnTo>
                  <a:pt x="36" y="229"/>
                </a:lnTo>
                <a:lnTo>
                  <a:pt x="24" y="265"/>
                </a:lnTo>
                <a:lnTo>
                  <a:pt x="12" y="265"/>
                </a:lnTo>
                <a:lnTo>
                  <a:pt x="0" y="289"/>
                </a:lnTo>
                <a:lnTo>
                  <a:pt x="0" y="300"/>
                </a:lnTo>
                <a:lnTo>
                  <a:pt x="0" y="313"/>
                </a:lnTo>
                <a:lnTo>
                  <a:pt x="12" y="313"/>
                </a:lnTo>
                <a:lnTo>
                  <a:pt x="24" y="300"/>
                </a:lnTo>
                <a:lnTo>
                  <a:pt x="24" y="276"/>
                </a:lnTo>
                <a:lnTo>
                  <a:pt x="36" y="276"/>
                </a:lnTo>
                <a:lnTo>
                  <a:pt x="36" y="265"/>
                </a:lnTo>
                <a:lnTo>
                  <a:pt x="48" y="240"/>
                </a:lnTo>
                <a:lnTo>
                  <a:pt x="48" y="216"/>
                </a:lnTo>
                <a:lnTo>
                  <a:pt x="60" y="169"/>
                </a:lnTo>
                <a:lnTo>
                  <a:pt x="72" y="144"/>
                </a:lnTo>
                <a:lnTo>
                  <a:pt x="97" y="72"/>
                </a:lnTo>
                <a:lnTo>
                  <a:pt x="97" y="36"/>
                </a:lnTo>
                <a:lnTo>
                  <a:pt x="97" y="24"/>
                </a:lnTo>
                <a:lnTo>
                  <a:pt x="108" y="12"/>
                </a:lnTo>
                <a:lnTo>
                  <a:pt x="108" y="0"/>
                </a:lnTo>
                <a:lnTo>
                  <a:pt x="97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36" name="Freeform 347"/>
          <p:cNvSpPr>
            <a:spLocks/>
          </p:cNvSpPr>
          <p:nvPr/>
        </p:nvSpPr>
        <p:spPr bwMode="auto">
          <a:xfrm>
            <a:off x="6180138" y="5889625"/>
            <a:ext cx="115887" cy="365125"/>
          </a:xfrm>
          <a:custGeom>
            <a:avLst/>
            <a:gdLst>
              <a:gd name="T0" fmla="*/ 0 w 73"/>
              <a:gd name="T1" fmla="*/ 0 h 230"/>
              <a:gd name="T2" fmla="*/ 0 w 73"/>
              <a:gd name="T3" fmla="*/ 0 h 230"/>
              <a:gd name="T4" fmla="*/ 0 w 73"/>
              <a:gd name="T5" fmla="*/ 24 h 230"/>
              <a:gd name="T6" fmla="*/ 12 w 73"/>
              <a:gd name="T7" fmla="*/ 49 h 230"/>
              <a:gd name="T8" fmla="*/ 25 w 73"/>
              <a:gd name="T9" fmla="*/ 109 h 230"/>
              <a:gd name="T10" fmla="*/ 49 w 73"/>
              <a:gd name="T11" fmla="*/ 205 h 230"/>
              <a:gd name="T12" fmla="*/ 61 w 73"/>
              <a:gd name="T13" fmla="*/ 229 h 230"/>
              <a:gd name="T14" fmla="*/ 61 w 73"/>
              <a:gd name="T15" fmla="*/ 229 h 230"/>
              <a:gd name="T16" fmla="*/ 61 w 73"/>
              <a:gd name="T17" fmla="*/ 229 h 230"/>
              <a:gd name="T18" fmla="*/ 61 w 73"/>
              <a:gd name="T19" fmla="*/ 229 h 230"/>
              <a:gd name="T20" fmla="*/ 61 w 73"/>
              <a:gd name="T21" fmla="*/ 229 h 230"/>
              <a:gd name="T22" fmla="*/ 72 w 73"/>
              <a:gd name="T23" fmla="*/ 229 h 230"/>
              <a:gd name="T24" fmla="*/ 72 w 73"/>
              <a:gd name="T25" fmla="*/ 229 h 230"/>
              <a:gd name="T26" fmla="*/ 72 w 73"/>
              <a:gd name="T27" fmla="*/ 229 h 230"/>
              <a:gd name="T28" fmla="*/ 72 w 73"/>
              <a:gd name="T29" fmla="*/ 229 h 230"/>
              <a:gd name="T30" fmla="*/ 72 w 73"/>
              <a:gd name="T31" fmla="*/ 229 h 230"/>
              <a:gd name="T32" fmla="*/ 72 w 73"/>
              <a:gd name="T33" fmla="*/ 216 h 230"/>
              <a:gd name="T34" fmla="*/ 72 w 73"/>
              <a:gd name="T35" fmla="*/ 216 h 230"/>
              <a:gd name="T36" fmla="*/ 61 w 73"/>
              <a:gd name="T37" fmla="*/ 205 h 230"/>
              <a:gd name="T38" fmla="*/ 61 w 73"/>
              <a:gd name="T39" fmla="*/ 169 h 230"/>
              <a:gd name="T40" fmla="*/ 61 w 73"/>
              <a:gd name="T41" fmla="*/ 156 h 230"/>
              <a:gd name="T42" fmla="*/ 36 w 73"/>
              <a:gd name="T43" fmla="*/ 96 h 230"/>
              <a:gd name="T44" fmla="*/ 12 w 73"/>
              <a:gd name="T45" fmla="*/ 49 h 230"/>
              <a:gd name="T46" fmla="*/ 12 w 73"/>
              <a:gd name="T47" fmla="*/ 12 h 230"/>
              <a:gd name="T48" fmla="*/ 0 w 73"/>
              <a:gd name="T49" fmla="*/ 0 h 230"/>
              <a:gd name="T50" fmla="*/ 0 w 73"/>
              <a:gd name="T51" fmla="*/ 0 h 230"/>
              <a:gd name="T52" fmla="*/ 0 w 73"/>
              <a:gd name="T53" fmla="*/ 0 h 230"/>
              <a:gd name="T54" fmla="*/ 0 w 73"/>
              <a:gd name="T55" fmla="*/ 0 h 230"/>
              <a:gd name="T56" fmla="*/ 0 w 73"/>
              <a:gd name="T57" fmla="*/ 0 h 230"/>
              <a:gd name="T58" fmla="*/ 0 w 73"/>
              <a:gd name="T59" fmla="*/ 0 h 23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73"/>
              <a:gd name="T91" fmla="*/ 0 h 230"/>
              <a:gd name="T92" fmla="*/ 73 w 73"/>
              <a:gd name="T93" fmla="*/ 230 h 230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73" h="230">
                <a:moveTo>
                  <a:pt x="0" y="0"/>
                </a:moveTo>
                <a:lnTo>
                  <a:pt x="0" y="0"/>
                </a:lnTo>
                <a:lnTo>
                  <a:pt x="0" y="24"/>
                </a:lnTo>
                <a:lnTo>
                  <a:pt x="12" y="49"/>
                </a:lnTo>
                <a:lnTo>
                  <a:pt x="25" y="109"/>
                </a:lnTo>
                <a:lnTo>
                  <a:pt x="49" y="205"/>
                </a:lnTo>
                <a:lnTo>
                  <a:pt x="61" y="229"/>
                </a:lnTo>
                <a:lnTo>
                  <a:pt x="72" y="229"/>
                </a:lnTo>
                <a:lnTo>
                  <a:pt x="72" y="216"/>
                </a:lnTo>
                <a:lnTo>
                  <a:pt x="61" y="205"/>
                </a:lnTo>
                <a:lnTo>
                  <a:pt x="61" y="169"/>
                </a:lnTo>
                <a:lnTo>
                  <a:pt x="61" y="156"/>
                </a:lnTo>
                <a:lnTo>
                  <a:pt x="36" y="96"/>
                </a:lnTo>
                <a:lnTo>
                  <a:pt x="12" y="49"/>
                </a:lnTo>
                <a:lnTo>
                  <a:pt x="12" y="12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37" name="Freeform 348"/>
          <p:cNvSpPr>
            <a:spLocks/>
          </p:cNvSpPr>
          <p:nvPr/>
        </p:nvSpPr>
        <p:spPr bwMode="auto">
          <a:xfrm>
            <a:off x="6065838" y="5872163"/>
            <a:ext cx="60325" cy="344487"/>
          </a:xfrm>
          <a:custGeom>
            <a:avLst/>
            <a:gdLst>
              <a:gd name="T0" fmla="*/ 37 w 38"/>
              <a:gd name="T1" fmla="*/ 0 h 217"/>
              <a:gd name="T2" fmla="*/ 37 w 38"/>
              <a:gd name="T3" fmla="*/ 0 h 217"/>
              <a:gd name="T4" fmla="*/ 37 w 38"/>
              <a:gd name="T5" fmla="*/ 23 h 217"/>
              <a:gd name="T6" fmla="*/ 37 w 38"/>
              <a:gd name="T7" fmla="*/ 35 h 217"/>
              <a:gd name="T8" fmla="*/ 37 w 38"/>
              <a:gd name="T9" fmla="*/ 60 h 217"/>
              <a:gd name="T10" fmla="*/ 37 w 38"/>
              <a:gd name="T11" fmla="*/ 71 h 217"/>
              <a:gd name="T12" fmla="*/ 37 w 38"/>
              <a:gd name="T13" fmla="*/ 83 h 217"/>
              <a:gd name="T14" fmla="*/ 37 w 38"/>
              <a:gd name="T15" fmla="*/ 95 h 217"/>
              <a:gd name="T16" fmla="*/ 24 w 38"/>
              <a:gd name="T17" fmla="*/ 120 h 217"/>
              <a:gd name="T18" fmla="*/ 12 w 38"/>
              <a:gd name="T19" fmla="*/ 156 h 217"/>
              <a:gd name="T20" fmla="*/ 12 w 38"/>
              <a:gd name="T21" fmla="*/ 167 h 217"/>
              <a:gd name="T22" fmla="*/ 0 w 38"/>
              <a:gd name="T23" fmla="*/ 204 h 217"/>
              <a:gd name="T24" fmla="*/ 0 w 38"/>
              <a:gd name="T25" fmla="*/ 204 h 217"/>
              <a:gd name="T26" fmla="*/ 0 w 38"/>
              <a:gd name="T27" fmla="*/ 216 h 217"/>
              <a:gd name="T28" fmla="*/ 0 w 38"/>
              <a:gd name="T29" fmla="*/ 216 h 217"/>
              <a:gd name="T30" fmla="*/ 12 w 38"/>
              <a:gd name="T31" fmla="*/ 216 h 217"/>
              <a:gd name="T32" fmla="*/ 12 w 38"/>
              <a:gd name="T33" fmla="*/ 216 h 217"/>
              <a:gd name="T34" fmla="*/ 12 w 38"/>
              <a:gd name="T35" fmla="*/ 216 h 217"/>
              <a:gd name="T36" fmla="*/ 12 w 38"/>
              <a:gd name="T37" fmla="*/ 216 h 217"/>
              <a:gd name="T38" fmla="*/ 12 w 38"/>
              <a:gd name="T39" fmla="*/ 204 h 217"/>
              <a:gd name="T40" fmla="*/ 24 w 38"/>
              <a:gd name="T41" fmla="*/ 180 h 217"/>
              <a:gd name="T42" fmla="*/ 24 w 38"/>
              <a:gd name="T43" fmla="*/ 156 h 217"/>
              <a:gd name="T44" fmla="*/ 37 w 38"/>
              <a:gd name="T45" fmla="*/ 120 h 217"/>
              <a:gd name="T46" fmla="*/ 37 w 38"/>
              <a:gd name="T47" fmla="*/ 120 h 217"/>
              <a:gd name="T48" fmla="*/ 37 w 38"/>
              <a:gd name="T49" fmla="*/ 95 h 217"/>
              <a:gd name="T50" fmla="*/ 37 w 38"/>
              <a:gd name="T51" fmla="*/ 83 h 217"/>
              <a:gd name="T52" fmla="*/ 37 w 38"/>
              <a:gd name="T53" fmla="*/ 71 h 217"/>
              <a:gd name="T54" fmla="*/ 37 w 38"/>
              <a:gd name="T55" fmla="*/ 60 h 217"/>
              <a:gd name="T56" fmla="*/ 37 w 38"/>
              <a:gd name="T57" fmla="*/ 35 h 217"/>
              <a:gd name="T58" fmla="*/ 37 w 38"/>
              <a:gd name="T59" fmla="*/ 23 h 217"/>
              <a:gd name="T60" fmla="*/ 37 w 38"/>
              <a:gd name="T61" fmla="*/ 23 h 217"/>
              <a:gd name="T62" fmla="*/ 37 w 38"/>
              <a:gd name="T63" fmla="*/ 11 h 217"/>
              <a:gd name="T64" fmla="*/ 37 w 38"/>
              <a:gd name="T65" fmla="*/ 0 h 217"/>
              <a:gd name="T66" fmla="*/ 37 w 38"/>
              <a:gd name="T67" fmla="*/ 0 h 217"/>
              <a:gd name="T68" fmla="*/ 37 w 38"/>
              <a:gd name="T69" fmla="*/ 0 h 217"/>
              <a:gd name="T70" fmla="*/ 37 w 38"/>
              <a:gd name="T71" fmla="*/ 0 h 217"/>
              <a:gd name="T72" fmla="*/ 37 w 38"/>
              <a:gd name="T73" fmla="*/ 0 h 21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38"/>
              <a:gd name="T112" fmla="*/ 0 h 217"/>
              <a:gd name="T113" fmla="*/ 38 w 38"/>
              <a:gd name="T114" fmla="*/ 217 h 21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38" h="217">
                <a:moveTo>
                  <a:pt x="37" y="0"/>
                </a:moveTo>
                <a:lnTo>
                  <a:pt x="37" y="0"/>
                </a:lnTo>
                <a:lnTo>
                  <a:pt x="37" y="23"/>
                </a:lnTo>
                <a:lnTo>
                  <a:pt x="37" y="35"/>
                </a:lnTo>
                <a:lnTo>
                  <a:pt x="37" y="60"/>
                </a:lnTo>
                <a:lnTo>
                  <a:pt x="37" y="71"/>
                </a:lnTo>
                <a:lnTo>
                  <a:pt x="37" y="83"/>
                </a:lnTo>
                <a:lnTo>
                  <a:pt x="37" y="95"/>
                </a:lnTo>
                <a:lnTo>
                  <a:pt x="24" y="120"/>
                </a:lnTo>
                <a:lnTo>
                  <a:pt x="12" y="156"/>
                </a:lnTo>
                <a:lnTo>
                  <a:pt x="12" y="167"/>
                </a:lnTo>
                <a:lnTo>
                  <a:pt x="0" y="204"/>
                </a:lnTo>
                <a:lnTo>
                  <a:pt x="0" y="216"/>
                </a:lnTo>
                <a:lnTo>
                  <a:pt x="12" y="216"/>
                </a:lnTo>
                <a:lnTo>
                  <a:pt x="12" y="204"/>
                </a:lnTo>
                <a:lnTo>
                  <a:pt x="24" y="180"/>
                </a:lnTo>
                <a:lnTo>
                  <a:pt x="24" y="156"/>
                </a:lnTo>
                <a:lnTo>
                  <a:pt x="37" y="120"/>
                </a:lnTo>
                <a:lnTo>
                  <a:pt x="37" y="95"/>
                </a:lnTo>
                <a:lnTo>
                  <a:pt x="37" y="83"/>
                </a:lnTo>
                <a:lnTo>
                  <a:pt x="37" y="71"/>
                </a:lnTo>
                <a:lnTo>
                  <a:pt x="37" y="60"/>
                </a:lnTo>
                <a:lnTo>
                  <a:pt x="37" y="35"/>
                </a:lnTo>
                <a:lnTo>
                  <a:pt x="37" y="23"/>
                </a:lnTo>
                <a:lnTo>
                  <a:pt x="37" y="11"/>
                </a:lnTo>
                <a:lnTo>
                  <a:pt x="37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38" name="Freeform 349"/>
          <p:cNvSpPr>
            <a:spLocks/>
          </p:cNvSpPr>
          <p:nvPr/>
        </p:nvSpPr>
        <p:spPr bwMode="auto">
          <a:xfrm>
            <a:off x="6124575" y="5813425"/>
            <a:ext cx="153988" cy="517525"/>
          </a:xfrm>
          <a:custGeom>
            <a:avLst/>
            <a:gdLst>
              <a:gd name="T0" fmla="*/ 0 w 97"/>
              <a:gd name="T1" fmla="*/ 0 h 326"/>
              <a:gd name="T2" fmla="*/ 0 w 97"/>
              <a:gd name="T3" fmla="*/ 0 h 326"/>
              <a:gd name="T4" fmla="*/ 23 w 97"/>
              <a:gd name="T5" fmla="*/ 37 h 326"/>
              <a:gd name="T6" fmla="*/ 23 w 97"/>
              <a:gd name="T7" fmla="*/ 60 h 326"/>
              <a:gd name="T8" fmla="*/ 35 w 97"/>
              <a:gd name="T9" fmla="*/ 72 h 326"/>
              <a:gd name="T10" fmla="*/ 35 w 97"/>
              <a:gd name="T11" fmla="*/ 108 h 326"/>
              <a:gd name="T12" fmla="*/ 47 w 97"/>
              <a:gd name="T13" fmla="*/ 157 h 326"/>
              <a:gd name="T14" fmla="*/ 60 w 97"/>
              <a:gd name="T15" fmla="*/ 228 h 326"/>
              <a:gd name="T16" fmla="*/ 71 w 97"/>
              <a:gd name="T17" fmla="*/ 264 h 326"/>
              <a:gd name="T18" fmla="*/ 84 w 97"/>
              <a:gd name="T19" fmla="*/ 301 h 326"/>
              <a:gd name="T20" fmla="*/ 84 w 97"/>
              <a:gd name="T21" fmla="*/ 313 h 326"/>
              <a:gd name="T22" fmla="*/ 84 w 97"/>
              <a:gd name="T23" fmla="*/ 313 h 326"/>
              <a:gd name="T24" fmla="*/ 84 w 97"/>
              <a:gd name="T25" fmla="*/ 313 h 326"/>
              <a:gd name="T26" fmla="*/ 84 w 97"/>
              <a:gd name="T27" fmla="*/ 325 h 326"/>
              <a:gd name="T28" fmla="*/ 84 w 97"/>
              <a:gd name="T29" fmla="*/ 325 h 326"/>
              <a:gd name="T30" fmla="*/ 84 w 97"/>
              <a:gd name="T31" fmla="*/ 325 h 326"/>
              <a:gd name="T32" fmla="*/ 84 w 97"/>
              <a:gd name="T33" fmla="*/ 325 h 326"/>
              <a:gd name="T34" fmla="*/ 96 w 97"/>
              <a:gd name="T35" fmla="*/ 325 h 326"/>
              <a:gd name="T36" fmla="*/ 96 w 97"/>
              <a:gd name="T37" fmla="*/ 325 h 326"/>
              <a:gd name="T38" fmla="*/ 96 w 97"/>
              <a:gd name="T39" fmla="*/ 325 h 326"/>
              <a:gd name="T40" fmla="*/ 96 w 97"/>
              <a:gd name="T41" fmla="*/ 313 h 326"/>
              <a:gd name="T42" fmla="*/ 96 w 97"/>
              <a:gd name="T43" fmla="*/ 313 h 326"/>
              <a:gd name="T44" fmla="*/ 96 w 97"/>
              <a:gd name="T45" fmla="*/ 301 h 326"/>
              <a:gd name="T46" fmla="*/ 96 w 97"/>
              <a:gd name="T47" fmla="*/ 264 h 326"/>
              <a:gd name="T48" fmla="*/ 84 w 97"/>
              <a:gd name="T49" fmla="*/ 228 h 326"/>
              <a:gd name="T50" fmla="*/ 47 w 97"/>
              <a:gd name="T51" fmla="*/ 157 h 326"/>
              <a:gd name="T52" fmla="*/ 47 w 97"/>
              <a:gd name="T53" fmla="*/ 108 h 326"/>
              <a:gd name="T54" fmla="*/ 35 w 97"/>
              <a:gd name="T55" fmla="*/ 72 h 326"/>
              <a:gd name="T56" fmla="*/ 23 w 97"/>
              <a:gd name="T57" fmla="*/ 37 h 326"/>
              <a:gd name="T58" fmla="*/ 11 w 97"/>
              <a:gd name="T59" fmla="*/ 0 h 326"/>
              <a:gd name="T60" fmla="*/ 11 w 97"/>
              <a:gd name="T61" fmla="*/ 0 h 326"/>
              <a:gd name="T62" fmla="*/ 11 w 97"/>
              <a:gd name="T63" fmla="*/ 0 h 326"/>
              <a:gd name="T64" fmla="*/ 0 w 97"/>
              <a:gd name="T65" fmla="*/ 0 h 326"/>
              <a:gd name="T66" fmla="*/ 0 w 97"/>
              <a:gd name="T67" fmla="*/ 0 h 326"/>
              <a:gd name="T68" fmla="*/ 0 w 97"/>
              <a:gd name="T69" fmla="*/ 0 h 32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97"/>
              <a:gd name="T106" fmla="*/ 0 h 326"/>
              <a:gd name="T107" fmla="*/ 97 w 97"/>
              <a:gd name="T108" fmla="*/ 326 h 32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97" h="326">
                <a:moveTo>
                  <a:pt x="0" y="0"/>
                </a:moveTo>
                <a:lnTo>
                  <a:pt x="0" y="0"/>
                </a:lnTo>
                <a:lnTo>
                  <a:pt x="23" y="37"/>
                </a:lnTo>
                <a:lnTo>
                  <a:pt x="23" y="60"/>
                </a:lnTo>
                <a:lnTo>
                  <a:pt x="35" y="72"/>
                </a:lnTo>
                <a:lnTo>
                  <a:pt x="35" y="108"/>
                </a:lnTo>
                <a:lnTo>
                  <a:pt x="47" y="157"/>
                </a:lnTo>
                <a:lnTo>
                  <a:pt x="60" y="228"/>
                </a:lnTo>
                <a:lnTo>
                  <a:pt x="71" y="264"/>
                </a:lnTo>
                <a:lnTo>
                  <a:pt x="84" y="301"/>
                </a:lnTo>
                <a:lnTo>
                  <a:pt x="84" y="313"/>
                </a:lnTo>
                <a:lnTo>
                  <a:pt x="84" y="325"/>
                </a:lnTo>
                <a:lnTo>
                  <a:pt x="96" y="325"/>
                </a:lnTo>
                <a:lnTo>
                  <a:pt x="96" y="313"/>
                </a:lnTo>
                <a:lnTo>
                  <a:pt x="96" y="301"/>
                </a:lnTo>
                <a:lnTo>
                  <a:pt x="96" y="264"/>
                </a:lnTo>
                <a:lnTo>
                  <a:pt x="84" y="228"/>
                </a:lnTo>
                <a:lnTo>
                  <a:pt x="47" y="157"/>
                </a:lnTo>
                <a:lnTo>
                  <a:pt x="47" y="108"/>
                </a:lnTo>
                <a:lnTo>
                  <a:pt x="35" y="72"/>
                </a:lnTo>
                <a:lnTo>
                  <a:pt x="23" y="37"/>
                </a:lnTo>
                <a:lnTo>
                  <a:pt x="11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39" name="Freeform 350"/>
          <p:cNvSpPr>
            <a:spLocks/>
          </p:cNvSpPr>
          <p:nvPr/>
        </p:nvSpPr>
        <p:spPr bwMode="auto">
          <a:xfrm>
            <a:off x="5930900" y="6196013"/>
            <a:ext cx="385763" cy="171450"/>
          </a:xfrm>
          <a:custGeom>
            <a:avLst/>
            <a:gdLst>
              <a:gd name="T0" fmla="*/ 229 w 243"/>
              <a:gd name="T1" fmla="*/ 36 h 108"/>
              <a:gd name="T2" fmla="*/ 229 w 243"/>
              <a:gd name="T3" fmla="*/ 60 h 108"/>
              <a:gd name="T4" fmla="*/ 229 w 243"/>
              <a:gd name="T5" fmla="*/ 60 h 108"/>
              <a:gd name="T6" fmla="*/ 218 w 243"/>
              <a:gd name="T7" fmla="*/ 72 h 108"/>
              <a:gd name="T8" fmla="*/ 218 w 243"/>
              <a:gd name="T9" fmla="*/ 72 h 108"/>
              <a:gd name="T10" fmla="*/ 218 w 243"/>
              <a:gd name="T11" fmla="*/ 84 h 108"/>
              <a:gd name="T12" fmla="*/ 193 w 243"/>
              <a:gd name="T13" fmla="*/ 84 h 108"/>
              <a:gd name="T14" fmla="*/ 169 w 243"/>
              <a:gd name="T15" fmla="*/ 96 h 108"/>
              <a:gd name="T16" fmla="*/ 122 w 243"/>
              <a:gd name="T17" fmla="*/ 96 h 108"/>
              <a:gd name="T18" fmla="*/ 73 w 243"/>
              <a:gd name="T19" fmla="*/ 84 h 108"/>
              <a:gd name="T20" fmla="*/ 25 w 243"/>
              <a:gd name="T21" fmla="*/ 72 h 108"/>
              <a:gd name="T22" fmla="*/ 25 w 243"/>
              <a:gd name="T23" fmla="*/ 60 h 108"/>
              <a:gd name="T24" fmla="*/ 25 w 243"/>
              <a:gd name="T25" fmla="*/ 60 h 108"/>
              <a:gd name="T26" fmla="*/ 25 w 243"/>
              <a:gd name="T27" fmla="*/ 60 h 108"/>
              <a:gd name="T28" fmla="*/ 25 w 243"/>
              <a:gd name="T29" fmla="*/ 47 h 108"/>
              <a:gd name="T30" fmla="*/ 25 w 243"/>
              <a:gd name="T31" fmla="*/ 36 h 108"/>
              <a:gd name="T32" fmla="*/ 37 w 243"/>
              <a:gd name="T33" fmla="*/ 23 h 108"/>
              <a:gd name="T34" fmla="*/ 61 w 243"/>
              <a:gd name="T35" fmla="*/ 12 h 108"/>
              <a:gd name="T36" fmla="*/ 73 w 243"/>
              <a:gd name="T37" fmla="*/ 12 h 108"/>
              <a:gd name="T38" fmla="*/ 109 w 243"/>
              <a:gd name="T39" fmla="*/ 12 h 108"/>
              <a:gd name="T40" fmla="*/ 133 w 243"/>
              <a:gd name="T41" fmla="*/ 12 h 108"/>
              <a:gd name="T42" fmla="*/ 169 w 243"/>
              <a:gd name="T43" fmla="*/ 12 h 108"/>
              <a:gd name="T44" fmla="*/ 193 w 243"/>
              <a:gd name="T45" fmla="*/ 12 h 108"/>
              <a:gd name="T46" fmla="*/ 218 w 243"/>
              <a:gd name="T47" fmla="*/ 23 h 108"/>
              <a:gd name="T48" fmla="*/ 218 w 243"/>
              <a:gd name="T49" fmla="*/ 23 h 108"/>
              <a:gd name="T50" fmla="*/ 218 w 243"/>
              <a:gd name="T51" fmla="*/ 23 h 108"/>
              <a:gd name="T52" fmla="*/ 218 w 243"/>
              <a:gd name="T53" fmla="*/ 23 h 108"/>
              <a:gd name="T54" fmla="*/ 218 w 243"/>
              <a:gd name="T55" fmla="*/ 12 h 108"/>
              <a:gd name="T56" fmla="*/ 218 w 243"/>
              <a:gd name="T57" fmla="*/ 12 h 108"/>
              <a:gd name="T58" fmla="*/ 218 w 243"/>
              <a:gd name="T59" fmla="*/ 12 h 108"/>
              <a:gd name="T60" fmla="*/ 169 w 243"/>
              <a:gd name="T61" fmla="*/ 0 h 108"/>
              <a:gd name="T62" fmla="*/ 145 w 243"/>
              <a:gd name="T63" fmla="*/ 0 h 108"/>
              <a:gd name="T64" fmla="*/ 122 w 243"/>
              <a:gd name="T65" fmla="*/ 0 h 108"/>
              <a:gd name="T66" fmla="*/ 85 w 243"/>
              <a:gd name="T67" fmla="*/ 0 h 108"/>
              <a:gd name="T68" fmla="*/ 73 w 243"/>
              <a:gd name="T69" fmla="*/ 0 h 108"/>
              <a:gd name="T70" fmla="*/ 25 w 243"/>
              <a:gd name="T71" fmla="*/ 12 h 108"/>
              <a:gd name="T72" fmla="*/ 13 w 243"/>
              <a:gd name="T73" fmla="*/ 23 h 108"/>
              <a:gd name="T74" fmla="*/ 0 w 243"/>
              <a:gd name="T75" fmla="*/ 47 h 108"/>
              <a:gd name="T76" fmla="*/ 0 w 243"/>
              <a:gd name="T77" fmla="*/ 60 h 108"/>
              <a:gd name="T78" fmla="*/ 13 w 243"/>
              <a:gd name="T79" fmla="*/ 60 h 108"/>
              <a:gd name="T80" fmla="*/ 13 w 243"/>
              <a:gd name="T81" fmla="*/ 72 h 108"/>
              <a:gd name="T82" fmla="*/ 25 w 243"/>
              <a:gd name="T83" fmla="*/ 84 h 108"/>
              <a:gd name="T84" fmla="*/ 61 w 243"/>
              <a:gd name="T85" fmla="*/ 96 h 108"/>
              <a:gd name="T86" fmla="*/ 97 w 243"/>
              <a:gd name="T87" fmla="*/ 107 h 108"/>
              <a:gd name="T88" fmla="*/ 122 w 243"/>
              <a:gd name="T89" fmla="*/ 107 h 108"/>
              <a:gd name="T90" fmla="*/ 157 w 243"/>
              <a:gd name="T91" fmla="*/ 107 h 108"/>
              <a:gd name="T92" fmla="*/ 182 w 243"/>
              <a:gd name="T93" fmla="*/ 107 h 108"/>
              <a:gd name="T94" fmla="*/ 206 w 243"/>
              <a:gd name="T95" fmla="*/ 96 h 108"/>
              <a:gd name="T96" fmla="*/ 218 w 243"/>
              <a:gd name="T97" fmla="*/ 96 h 108"/>
              <a:gd name="T98" fmla="*/ 218 w 243"/>
              <a:gd name="T99" fmla="*/ 84 h 108"/>
              <a:gd name="T100" fmla="*/ 218 w 243"/>
              <a:gd name="T101" fmla="*/ 72 h 108"/>
              <a:gd name="T102" fmla="*/ 229 w 243"/>
              <a:gd name="T103" fmla="*/ 60 h 108"/>
              <a:gd name="T104" fmla="*/ 229 w 243"/>
              <a:gd name="T105" fmla="*/ 60 h 108"/>
              <a:gd name="T106" fmla="*/ 242 w 243"/>
              <a:gd name="T107" fmla="*/ 47 h 108"/>
              <a:gd name="T108" fmla="*/ 242 w 243"/>
              <a:gd name="T109" fmla="*/ 36 h 108"/>
              <a:gd name="T110" fmla="*/ 229 w 243"/>
              <a:gd name="T111" fmla="*/ 36 h 108"/>
              <a:gd name="T112" fmla="*/ 229 w 243"/>
              <a:gd name="T113" fmla="*/ 36 h 10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43"/>
              <a:gd name="T172" fmla="*/ 0 h 108"/>
              <a:gd name="T173" fmla="*/ 243 w 243"/>
              <a:gd name="T174" fmla="*/ 108 h 108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43" h="108">
                <a:moveTo>
                  <a:pt x="229" y="36"/>
                </a:moveTo>
                <a:lnTo>
                  <a:pt x="229" y="36"/>
                </a:lnTo>
                <a:lnTo>
                  <a:pt x="229" y="60"/>
                </a:lnTo>
                <a:lnTo>
                  <a:pt x="218" y="60"/>
                </a:lnTo>
                <a:lnTo>
                  <a:pt x="218" y="72"/>
                </a:lnTo>
                <a:lnTo>
                  <a:pt x="218" y="84"/>
                </a:lnTo>
                <a:lnTo>
                  <a:pt x="206" y="84"/>
                </a:lnTo>
                <a:lnTo>
                  <a:pt x="193" y="84"/>
                </a:lnTo>
                <a:lnTo>
                  <a:pt x="169" y="96"/>
                </a:lnTo>
                <a:lnTo>
                  <a:pt x="157" y="96"/>
                </a:lnTo>
                <a:lnTo>
                  <a:pt x="122" y="96"/>
                </a:lnTo>
                <a:lnTo>
                  <a:pt x="97" y="96"/>
                </a:lnTo>
                <a:lnTo>
                  <a:pt x="73" y="84"/>
                </a:lnTo>
                <a:lnTo>
                  <a:pt x="49" y="72"/>
                </a:lnTo>
                <a:lnTo>
                  <a:pt x="25" y="72"/>
                </a:lnTo>
                <a:lnTo>
                  <a:pt x="25" y="60"/>
                </a:lnTo>
                <a:lnTo>
                  <a:pt x="25" y="47"/>
                </a:lnTo>
                <a:lnTo>
                  <a:pt x="25" y="36"/>
                </a:lnTo>
                <a:lnTo>
                  <a:pt x="25" y="23"/>
                </a:lnTo>
                <a:lnTo>
                  <a:pt x="37" y="23"/>
                </a:lnTo>
                <a:lnTo>
                  <a:pt x="37" y="12"/>
                </a:lnTo>
                <a:lnTo>
                  <a:pt x="61" y="12"/>
                </a:lnTo>
                <a:lnTo>
                  <a:pt x="73" y="12"/>
                </a:lnTo>
                <a:lnTo>
                  <a:pt x="97" y="12"/>
                </a:lnTo>
                <a:lnTo>
                  <a:pt x="109" y="12"/>
                </a:lnTo>
                <a:lnTo>
                  <a:pt x="122" y="12"/>
                </a:lnTo>
                <a:lnTo>
                  <a:pt x="133" y="12"/>
                </a:lnTo>
                <a:lnTo>
                  <a:pt x="145" y="12"/>
                </a:lnTo>
                <a:lnTo>
                  <a:pt x="169" y="12"/>
                </a:lnTo>
                <a:lnTo>
                  <a:pt x="193" y="12"/>
                </a:lnTo>
                <a:lnTo>
                  <a:pt x="206" y="23"/>
                </a:lnTo>
                <a:lnTo>
                  <a:pt x="218" y="23"/>
                </a:lnTo>
                <a:lnTo>
                  <a:pt x="218" y="12"/>
                </a:lnTo>
                <a:lnTo>
                  <a:pt x="193" y="12"/>
                </a:lnTo>
                <a:lnTo>
                  <a:pt x="169" y="0"/>
                </a:lnTo>
                <a:lnTo>
                  <a:pt x="145" y="0"/>
                </a:lnTo>
                <a:lnTo>
                  <a:pt x="133" y="0"/>
                </a:lnTo>
                <a:lnTo>
                  <a:pt x="122" y="0"/>
                </a:lnTo>
                <a:lnTo>
                  <a:pt x="109" y="0"/>
                </a:lnTo>
                <a:lnTo>
                  <a:pt x="85" y="0"/>
                </a:lnTo>
                <a:lnTo>
                  <a:pt x="73" y="0"/>
                </a:lnTo>
                <a:lnTo>
                  <a:pt x="37" y="12"/>
                </a:lnTo>
                <a:lnTo>
                  <a:pt x="25" y="12"/>
                </a:lnTo>
                <a:lnTo>
                  <a:pt x="13" y="23"/>
                </a:lnTo>
                <a:lnTo>
                  <a:pt x="13" y="36"/>
                </a:lnTo>
                <a:lnTo>
                  <a:pt x="0" y="47"/>
                </a:lnTo>
                <a:lnTo>
                  <a:pt x="0" y="60"/>
                </a:lnTo>
                <a:lnTo>
                  <a:pt x="13" y="60"/>
                </a:lnTo>
                <a:lnTo>
                  <a:pt x="13" y="72"/>
                </a:lnTo>
                <a:lnTo>
                  <a:pt x="25" y="84"/>
                </a:lnTo>
                <a:lnTo>
                  <a:pt x="37" y="96"/>
                </a:lnTo>
                <a:lnTo>
                  <a:pt x="61" y="96"/>
                </a:lnTo>
                <a:lnTo>
                  <a:pt x="73" y="107"/>
                </a:lnTo>
                <a:lnTo>
                  <a:pt x="97" y="107"/>
                </a:lnTo>
                <a:lnTo>
                  <a:pt x="109" y="107"/>
                </a:lnTo>
                <a:lnTo>
                  <a:pt x="122" y="107"/>
                </a:lnTo>
                <a:lnTo>
                  <a:pt x="133" y="107"/>
                </a:lnTo>
                <a:lnTo>
                  <a:pt x="157" y="107"/>
                </a:lnTo>
                <a:lnTo>
                  <a:pt x="169" y="107"/>
                </a:lnTo>
                <a:lnTo>
                  <a:pt x="182" y="107"/>
                </a:lnTo>
                <a:lnTo>
                  <a:pt x="193" y="96"/>
                </a:lnTo>
                <a:lnTo>
                  <a:pt x="206" y="96"/>
                </a:lnTo>
                <a:lnTo>
                  <a:pt x="218" y="96"/>
                </a:lnTo>
                <a:lnTo>
                  <a:pt x="218" y="84"/>
                </a:lnTo>
                <a:lnTo>
                  <a:pt x="218" y="72"/>
                </a:lnTo>
                <a:lnTo>
                  <a:pt x="229" y="72"/>
                </a:lnTo>
                <a:lnTo>
                  <a:pt x="229" y="60"/>
                </a:lnTo>
                <a:lnTo>
                  <a:pt x="242" y="60"/>
                </a:lnTo>
                <a:lnTo>
                  <a:pt x="242" y="47"/>
                </a:lnTo>
                <a:lnTo>
                  <a:pt x="242" y="36"/>
                </a:lnTo>
                <a:lnTo>
                  <a:pt x="229" y="3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40" name="Freeform 351"/>
          <p:cNvSpPr>
            <a:spLocks/>
          </p:cNvSpPr>
          <p:nvPr/>
        </p:nvSpPr>
        <p:spPr bwMode="auto">
          <a:xfrm>
            <a:off x="5930900" y="6270625"/>
            <a:ext cx="385763" cy="250825"/>
          </a:xfrm>
          <a:custGeom>
            <a:avLst/>
            <a:gdLst>
              <a:gd name="T0" fmla="*/ 229 w 243"/>
              <a:gd name="T1" fmla="*/ 0 h 158"/>
              <a:gd name="T2" fmla="*/ 242 w 243"/>
              <a:gd name="T3" fmla="*/ 13 h 158"/>
              <a:gd name="T4" fmla="*/ 229 w 243"/>
              <a:gd name="T5" fmla="*/ 49 h 158"/>
              <a:gd name="T6" fmla="*/ 229 w 243"/>
              <a:gd name="T7" fmla="*/ 60 h 158"/>
              <a:gd name="T8" fmla="*/ 229 w 243"/>
              <a:gd name="T9" fmla="*/ 60 h 158"/>
              <a:gd name="T10" fmla="*/ 218 w 243"/>
              <a:gd name="T11" fmla="*/ 73 h 158"/>
              <a:gd name="T12" fmla="*/ 218 w 243"/>
              <a:gd name="T13" fmla="*/ 85 h 158"/>
              <a:gd name="T14" fmla="*/ 218 w 243"/>
              <a:gd name="T15" fmla="*/ 97 h 158"/>
              <a:gd name="T16" fmla="*/ 206 w 243"/>
              <a:gd name="T17" fmla="*/ 109 h 158"/>
              <a:gd name="T18" fmla="*/ 193 w 243"/>
              <a:gd name="T19" fmla="*/ 109 h 158"/>
              <a:gd name="T20" fmla="*/ 182 w 243"/>
              <a:gd name="T21" fmla="*/ 121 h 158"/>
              <a:gd name="T22" fmla="*/ 157 w 243"/>
              <a:gd name="T23" fmla="*/ 133 h 158"/>
              <a:gd name="T24" fmla="*/ 122 w 243"/>
              <a:gd name="T25" fmla="*/ 133 h 158"/>
              <a:gd name="T26" fmla="*/ 73 w 243"/>
              <a:gd name="T27" fmla="*/ 121 h 158"/>
              <a:gd name="T28" fmla="*/ 61 w 243"/>
              <a:gd name="T29" fmla="*/ 109 h 158"/>
              <a:gd name="T30" fmla="*/ 49 w 243"/>
              <a:gd name="T31" fmla="*/ 109 h 158"/>
              <a:gd name="T32" fmla="*/ 37 w 243"/>
              <a:gd name="T33" fmla="*/ 109 h 158"/>
              <a:gd name="T34" fmla="*/ 25 w 243"/>
              <a:gd name="T35" fmla="*/ 85 h 158"/>
              <a:gd name="T36" fmla="*/ 25 w 243"/>
              <a:gd name="T37" fmla="*/ 60 h 158"/>
              <a:gd name="T38" fmla="*/ 25 w 243"/>
              <a:gd name="T39" fmla="*/ 49 h 158"/>
              <a:gd name="T40" fmla="*/ 25 w 243"/>
              <a:gd name="T41" fmla="*/ 0 h 158"/>
              <a:gd name="T42" fmla="*/ 13 w 243"/>
              <a:gd name="T43" fmla="*/ 0 h 158"/>
              <a:gd name="T44" fmla="*/ 13 w 243"/>
              <a:gd name="T45" fmla="*/ 0 h 158"/>
              <a:gd name="T46" fmla="*/ 13 w 243"/>
              <a:gd name="T47" fmla="*/ 13 h 158"/>
              <a:gd name="T48" fmla="*/ 0 w 243"/>
              <a:gd name="T49" fmla="*/ 49 h 158"/>
              <a:gd name="T50" fmla="*/ 0 w 243"/>
              <a:gd name="T51" fmla="*/ 60 h 158"/>
              <a:gd name="T52" fmla="*/ 13 w 243"/>
              <a:gd name="T53" fmla="*/ 85 h 158"/>
              <a:gd name="T54" fmla="*/ 25 w 243"/>
              <a:gd name="T55" fmla="*/ 109 h 158"/>
              <a:gd name="T56" fmla="*/ 25 w 243"/>
              <a:gd name="T57" fmla="*/ 121 h 158"/>
              <a:gd name="T58" fmla="*/ 49 w 243"/>
              <a:gd name="T59" fmla="*/ 133 h 158"/>
              <a:gd name="T60" fmla="*/ 61 w 243"/>
              <a:gd name="T61" fmla="*/ 145 h 158"/>
              <a:gd name="T62" fmla="*/ 85 w 243"/>
              <a:gd name="T63" fmla="*/ 157 h 158"/>
              <a:gd name="T64" fmla="*/ 122 w 243"/>
              <a:gd name="T65" fmla="*/ 157 h 158"/>
              <a:gd name="T66" fmla="*/ 157 w 243"/>
              <a:gd name="T67" fmla="*/ 157 h 158"/>
              <a:gd name="T68" fmla="*/ 169 w 243"/>
              <a:gd name="T69" fmla="*/ 145 h 158"/>
              <a:gd name="T70" fmla="*/ 193 w 243"/>
              <a:gd name="T71" fmla="*/ 133 h 158"/>
              <a:gd name="T72" fmla="*/ 218 w 243"/>
              <a:gd name="T73" fmla="*/ 121 h 158"/>
              <a:gd name="T74" fmla="*/ 218 w 243"/>
              <a:gd name="T75" fmla="*/ 109 h 158"/>
              <a:gd name="T76" fmla="*/ 229 w 243"/>
              <a:gd name="T77" fmla="*/ 85 h 158"/>
              <a:gd name="T78" fmla="*/ 242 w 243"/>
              <a:gd name="T79" fmla="*/ 60 h 158"/>
              <a:gd name="T80" fmla="*/ 242 w 243"/>
              <a:gd name="T81" fmla="*/ 37 h 158"/>
              <a:gd name="T82" fmla="*/ 242 w 243"/>
              <a:gd name="T83" fmla="*/ 0 h 158"/>
              <a:gd name="T84" fmla="*/ 242 w 243"/>
              <a:gd name="T85" fmla="*/ 0 h 158"/>
              <a:gd name="T86" fmla="*/ 229 w 243"/>
              <a:gd name="T87" fmla="*/ 0 h 158"/>
              <a:gd name="T88" fmla="*/ 229 w 243"/>
              <a:gd name="T89" fmla="*/ 0 h 1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43"/>
              <a:gd name="T136" fmla="*/ 0 h 158"/>
              <a:gd name="T137" fmla="*/ 243 w 243"/>
              <a:gd name="T138" fmla="*/ 158 h 1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43" h="158">
                <a:moveTo>
                  <a:pt x="229" y="0"/>
                </a:moveTo>
                <a:lnTo>
                  <a:pt x="229" y="0"/>
                </a:lnTo>
                <a:lnTo>
                  <a:pt x="229" y="13"/>
                </a:lnTo>
                <a:lnTo>
                  <a:pt x="242" y="13"/>
                </a:lnTo>
                <a:lnTo>
                  <a:pt x="242" y="25"/>
                </a:lnTo>
                <a:lnTo>
                  <a:pt x="229" y="49"/>
                </a:lnTo>
                <a:lnTo>
                  <a:pt x="229" y="60"/>
                </a:lnTo>
                <a:lnTo>
                  <a:pt x="229" y="73"/>
                </a:lnTo>
                <a:lnTo>
                  <a:pt x="218" y="73"/>
                </a:lnTo>
                <a:lnTo>
                  <a:pt x="218" y="85"/>
                </a:lnTo>
                <a:lnTo>
                  <a:pt x="218" y="97"/>
                </a:lnTo>
                <a:lnTo>
                  <a:pt x="206" y="109"/>
                </a:lnTo>
                <a:lnTo>
                  <a:pt x="193" y="109"/>
                </a:lnTo>
                <a:lnTo>
                  <a:pt x="182" y="121"/>
                </a:lnTo>
                <a:lnTo>
                  <a:pt x="169" y="121"/>
                </a:lnTo>
                <a:lnTo>
                  <a:pt x="157" y="133"/>
                </a:lnTo>
                <a:lnTo>
                  <a:pt x="145" y="133"/>
                </a:lnTo>
                <a:lnTo>
                  <a:pt x="122" y="133"/>
                </a:lnTo>
                <a:lnTo>
                  <a:pt x="109" y="133"/>
                </a:lnTo>
                <a:lnTo>
                  <a:pt x="73" y="121"/>
                </a:lnTo>
                <a:lnTo>
                  <a:pt x="61" y="121"/>
                </a:lnTo>
                <a:lnTo>
                  <a:pt x="61" y="109"/>
                </a:lnTo>
                <a:lnTo>
                  <a:pt x="49" y="109"/>
                </a:lnTo>
                <a:lnTo>
                  <a:pt x="37" y="109"/>
                </a:lnTo>
                <a:lnTo>
                  <a:pt x="25" y="97"/>
                </a:lnTo>
                <a:lnTo>
                  <a:pt x="25" y="85"/>
                </a:lnTo>
                <a:lnTo>
                  <a:pt x="25" y="73"/>
                </a:lnTo>
                <a:lnTo>
                  <a:pt x="25" y="60"/>
                </a:lnTo>
                <a:lnTo>
                  <a:pt x="13" y="60"/>
                </a:lnTo>
                <a:lnTo>
                  <a:pt x="25" y="49"/>
                </a:lnTo>
                <a:lnTo>
                  <a:pt x="25" y="25"/>
                </a:lnTo>
                <a:lnTo>
                  <a:pt x="25" y="0"/>
                </a:lnTo>
                <a:lnTo>
                  <a:pt x="13" y="0"/>
                </a:lnTo>
                <a:lnTo>
                  <a:pt x="13" y="13"/>
                </a:lnTo>
                <a:lnTo>
                  <a:pt x="13" y="25"/>
                </a:lnTo>
                <a:lnTo>
                  <a:pt x="0" y="49"/>
                </a:lnTo>
                <a:lnTo>
                  <a:pt x="0" y="60"/>
                </a:lnTo>
                <a:lnTo>
                  <a:pt x="0" y="73"/>
                </a:lnTo>
                <a:lnTo>
                  <a:pt x="13" y="85"/>
                </a:lnTo>
                <a:lnTo>
                  <a:pt x="25" y="109"/>
                </a:lnTo>
                <a:lnTo>
                  <a:pt x="25" y="121"/>
                </a:lnTo>
                <a:lnTo>
                  <a:pt x="37" y="121"/>
                </a:lnTo>
                <a:lnTo>
                  <a:pt x="49" y="133"/>
                </a:lnTo>
                <a:lnTo>
                  <a:pt x="61" y="145"/>
                </a:lnTo>
                <a:lnTo>
                  <a:pt x="73" y="145"/>
                </a:lnTo>
                <a:lnTo>
                  <a:pt x="85" y="157"/>
                </a:lnTo>
                <a:lnTo>
                  <a:pt x="109" y="157"/>
                </a:lnTo>
                <a:lnTo>
                  <a:pt x="122" y="157"/>
                </a:lnTo>
                <a:lnTo>
                  <a:pt x="157" y="157"/>
                </a:lnTo>
                <a:lnTo>
                  <a:pt x="169" y="157"/>
                </a:lnTo>
                <a:lnTo>
                  <a:pt x="169" y="145"/>
                </a:lnTo>
                <a:lnTo>
                  <a:pt x="182" y="145"/>
                </a:lnTo>
                <a:lnTo>
                  <a:pt x="193" y="133"/>
                </a:lnTo>
                <a:lnTo>
                  <a:pt x="206" y="121"/>
                </a:lnTo>
                <a:lnTo>
                  <a:pt x="218" y="121"/>
                </a:lnTo>
                <a:lnTo>
                  <a:pt x="218" y="109"/>
                </a:lnTo>
                <a:lnTo>
                  <a:pt x="229" y="97"/>
                </a:lnTo>
                <a:lnTo>
                  <a:pt x="229" y="85"/>
                </a:lnTo>
                <a:lnTo>
                  <a:pt x="242" y="73"/>
                </a:lnTo>
                <a:lnTo>
                  <a:pt x="242" y="60"/>
                </a:lnTo>
                <a:lnTo>
                  <a:pt x="242" y="49"/>
                </a:lnTo>
                <a:lnTo>
                  <a:pt x="242" y="37"/>
                </a:lnTo>
                <a:lnTo>
                  <a:pt x="242" y="13"/>
                </a:lnTo>
                <a:lnTo>
                  <a:pt x="242" y="0"/>
                </a:lnTo>
                <a:lnTo>
                  <a:pt x="229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41" name="Freeform 352"/>
          <p:cNvSpPr>
            <a:spLocks/>
          </p:cNvSpPr>
          <p:nvPr/>
        </p:nvSpPr>
        <p:spPr bwMode="auto">
          <a:xfrm>
            <a:off x="7920038" y="4686300"/>
            <a:ext cx="728662" cy="612775"/>
          </a:xfrm>
          <a:custGeom>
            <a:avLst/>
            <a:gdLst>
              <a:gd name="T0" fmla="*/ 458 w 459"/>
              <a:gd name="T1" fmla="*/ 373 h 386"/>
              <a:gd name="T2" fmla="*/ 445 w 459"/>
              <a:gd name="T3" fmla="*/ 361 h 386"/>
              <a:gd name="T4" fmla="*/ 421 w 459"/>
              <a:gd name="T5" fmla="*/ 336 h 386"/>
              <a:gd name="T6" fmla="*/ 409 w 459"/>
              <a:gd name="T7" fmla="*/ 325 h 386"/>
              <a:gd name="T8" fmla="*/ 374 w 459"/>
              <a:gd name="T9" fmla="*/ 301 h 386"/>
              <a:gd name="T10" fmla="*/ 361 w 459"/>
              <a:gd name="T11" fmla="*/ 289 h 386"/>
              <a:gd name="T12" fmla="*/ 349 w 459"/>
              <a:gd name="T13" fmla="*/ 289 h 386"/>
              <a:gd name="T14" fmla="*/ 313 w 459"/>
              <a:gd name="T15" fmla="*/ 252 h 386"/>
              <a:gd name="T16" fmla="*/ 289 w 459"/>
              <a:gd name="T17" fmla="*/ 241 h 386"/>
              <a:gd name="T18" fmla="*/ 229 w 459"/>
              <a:gd name="T19" fmla="*/ 192 h 386"/>
              <a:gd name="T20" fmla="*/ 181 w 459"/>
              <a:gd name="T21" fmla="*/ 145 h 386"/>
              <a:gd name="T22" fmla="*/ 156 w 459"/>
              <a:gd name="T23" fmla="*/ 120 h 386"/>
              <a:gd name="T24" fmla="*/ 120 w 459"/>
              <a:gd name="T25" fmla="*/ 96 h 386"/>
              <a:gd name="T26" fmla="*/ 120 w 459"/>
              <a:gd name="T27" fmla="*/ 85 h 386"/>
              <a:gd name="T28" fmla="*/ 72 w 459"/>
              <a:gd name="T29" fmla="*/ 60 h 386"/>
              <a:gd name="T30" fmla="*/ 60 w 459"/>
              <a:gd name="T31" fmla="*/ 48 h 386"/>
              <a:gd name="T32" fmla="*/ 36 w 459"/>
              <a:gd name="T33" fmla="*/ 25 h 386"/>
              <a:gd name="T34" fmla="*/ 24 w 459"/>
              <a:gd name="T35" fmla="*/ 0 h 386"/>
              <a:gd name="T36" fmla="*/ 12 w 459"/>
              <a:gd name="T37" fmla="*/ 0 h 386"/>
              <a:gd name="T38" fmla="*/ 12 w 459"/>
              <a:gd name="T39" fmla="*/ 0 h 386"/>
              <a:gd name="T40" fmla="*/ 0 w 459"/>
              <a:gd name="T41" fmla="*/ 0 h 386"/>
              <a:gd name="T42" fmla="*/ 0 w 459"/>
              <a:gd name="T43" fmla="*/ 0 h 386"/>
              <a:gd name="T44" fmla="*/ 0 w 459"/>
              <a:gd name="T45" fmla="*/ 12 h 386"/>
              <a:gd name="T46" fmla="*/ 0 w 459"/>
              <a:gd name="T47" fmla="*/ 12 h 386"/>
              <a:gd name="T48" fmla="*/ 12 w 459"/>
              <a:gd name="T49" fmla="*/ 25 h 386"/>
              <a:gd name="T50" fmla="*/ 24 w 459"/>
              <a:gd name="T51" fmla="*/ 48 h 386"/>
              <a:gd name="T52" fmla="*/ 72 w 459"/>
              <a:gd name="T53" fmla="*/ 72 h 386"/>
              <a:gd name="T54" fmla="*/ 96 w 459"/>
              <a:gd name="T55" fmla="*/ 96 h 386"/>
              <a:gd name="T56" fmla="*/ 120 w 459"/>
              <a:gd name="T57" fmla="*/ 108 h 386"/>
              <a:gd name="T58" fmla="*/ 132 w 459"/>
              <a:gd name="T59" fmla="*/ 132 h 386"/>
              <a:gd name="T60" fmla="*/ 169 w 459"/>
              <a:gd name="T61" fmla="*/ 156 h 386"/>
              <a:gd name="T62" fmla="*/ 192 w 459"/>
              <a:gd name="T63" fmla="*/ 180 h 386"/>
              <a:gd name="T64" fmla="*/ 253 w 459"/>
              <a:gd name="T65" fmla="*/ 229 h 386"/>
              <a:gd name="T66" fmla="*/ 313 w 459"/>
              <a:gd name="T67" fmla="*/ 276 h 386"/>
              <a:gd name="T68" fmla="*/ 337 w 459"/>
              <a:gd name="T69" fmla="*/ 301 h 386"/>
              <a:gd name="T70" fmla="*/ 349 w 459"/>
              <a:gd name="T71" fmla="*/ 301 h 386"/>
              <a:gd name="T72" fmla="*/ 361 w 459"/>
              <a:gd name="T73" fmla="*/ 325 h 386"/>
              <a:gd name="T74" fmla="*/ 374 w 459"/>
              <a:gd name="T75" fmla="*/ 336 h 386"/>
              <a:gd name="T76" fmla="*/ 398 w 459"/>
              <a:gd name="T77" fmla="*/ 336 h 386"/>
              <a:gd name="T78" fmla="*/ 409 w 459"/>
              <a:gd name="T79" fmla="*/ 349 h 386"/>
              <a:gd name="T80" fmla="*/ 434 w 459"/>
              <a:gd name="T81" fmla="*/ 373 h 386"/>
              <a:gd name="T82" fmla="*/ 458 w 459"/>
              <a:gd name="T83" fmla="*/ 385 h 386"/>
              <a:gd name="T84" fmla="*/ 458 w 459"/>
              <a:gd name="T85" fmla="*/ 385 h 386"/>
              <a:gd name="T86" fmla="*/ 458 w 459"/>
              <a:gd name="T87" fmla="*/ 385 h 386"/>
              <a:gd name="T88" fmla="*/ 458 w 459"/>
              <a:gd name="T89" fmla="*/ 385 h 386"/>
              <a:gd name="T90" fmla="*/ 458 w 459"/>
              <a:gd name="T91" fmla="*/ 385 h 386"/>
              <a:gd name="T92" fmla="*/ 458 w 459"/>
              <a:gd name="T93" fmla="*/ 385 h 386"/>
              <a:gd name="T94" fmla="*/ 458 w 459"/>
              <a:gd name="T95" fmla="*/ 373 h 386"/>
              <a:gd name="T96" fmla="*/ 458 w 459"/>
              <a:gd name="T97" fmla="*/ 373 h 386"/>
              <a:gd name="T98" fmla="*/ 458 w 459"/>
              <a:gd name="T99" fmla="*/ 373 h 38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459"/>
              <a:gd name="T151" fmla="*/ 0 h 386"/>
              <a:gd name="T152" fmla="*/ 459 w 459"/>
              <a:gd name="T153" fmla="*/ 386 h 38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459" h="386">
                <a:moveTo>
                  <a:pt x="458" y="373"/>
                </a:moveTo>
                <a:lnTo>
                  <a:pt x="458" y="373"/>
                </a:lnTo>
                <a:lnTo>
                  <a:pt x="458" y="361"/>
                </a:lnTo>
                <a:lnTo>
                  <a:pt x="445" y="361"/>
                </a:lnTo>
                <a:lnTo>
                  <a:pt x="434" y="349"/>
                </a:lnTo>
                <a:lnTo>
                  <a:pt x="421" y="336"/>
                </a:lnTo>
                <a:lnTo>
                  <a:pt x="409" y="336"/>
                </a:lnTo>
                <a:lnTo>
                  <a:pt x="409" y="325"/>
                </a:lnTo>
                <a:lnTo>
                  <a:pt x="398" y="313"/>
                </a:lnTo>
                <a:lnTo>
                  <a:pt x="374" y="301"/>
                </a:lnTo>
                <a:lnTo>
                  <a:pt x="361" y="289"/>
                </a:lnTo>
                <a:lnTo>
                  <a:pt x="349" y="289"/>
                </a:lnTo>
                <a:lnTo>
                  <a:pt x="337" y="276"/>
                </a:lnTo>
                <a:lnTo>
                  <a:pt x="313" y="252"/>
                </a:lnTo>
                <a:lnTo>
                  <a:pt x="313" y="241"/>
                </a:lnTo>
                <a:lnTo>
                  <a:pt x="289" y="241"/>
                </a:lnTo>
                <a:lnTo>
                  <a:pt x="265" y="205"/>
                </a:lnTo>
                <a:lnTo>
                  <a:pt x="229" y="192"/>
                </a:lnTo>
                <a:lnTo>
                  <a:pt x="205" y="169"/>
                </a:lnTo>
                <a:lnTo>
                  <a:pt x="181" y="145"/>
                </a:lnTo>
                <a:lnTo>
                  <a:pt x="169" y="132"/>
                </a:lnTo>
                <a:lnTo>
                  <a:pt x="156" y="120"/>
                </a:lnTo>
                <a:lnTo>
                  <a:pt x="132" y="96"/>
                </a:lnTo>
                <a:lnTo>
                  <a:pt x="120" y="96"/>
                </a:lnTo>
                <a:lnTo>
                  <a:pt x="120" y="85"/>
                </a:lnTo>
                <a:lnTo>
                  <a:pt x="96" y="72"/>
                </a:lnTo>
                <a:lnTo>
                  <a:pt x="72" y="60"/>
                </a:lnTo>
                <a:lnTo>
                  <a:pt x="72" y="48"/>
                </a:lnTo>
                <a:lnTo>
                  <a:pt x="60" y="48"/>
                </a:lnTo>
                <a:lnTo>
                  <a:pt x="48" y="36"/>
                </a:lnTo>
                <a:lnTo>
                  <a:pt x="36" y="25"/>
                </a:lnTo>
                <a:lnTo>
                  <a:pt x="24" y="12"/>
                </a:lnTo>
                <a:lnTo>
                  <a:pt x="24" y="0"/>
                </a:lnTo>
                <a:lnTo>
                  <a:pt x="12" y="0"/>
                </a:lnTo>
                <a:lnTo>
                  <a:pt x="0" y="0"/>
                </a:lnTo>
                <a:lnTo>
                  <a:pt x="0" y="12"/>
                </a:lnTo>
                <a:lnTo>
                  <a:pt x="12" y="25"/>
                </a:lnTo>
                <a:lnTo>
                  <a:pt x="24" y="36"/>
                </a:lnTo>
                <a:lnTo>
                  <a:pt x="24" y="48"/>
                </a:lnTo>
                <a:lnTo>
                  <a:pt x="36" y="48"/>
                </a:lnTo>
                <a:lnTo>
                  <a:pt x="72" y="72"/>
                </a:lnTo>
                <a:lnTo>
                  <a:pt x="85" y="96"/>
                </a:lnTo>
                <a:lnTo>
                  <a:pt x="96" y="96"/>
                </a:lnTo>
                <a:lnTo>
                  <a:pt x="109" y="108"/>
                </a:lnTo>
                <a:lnTo>
                  <a:pt x="120" y="108"/>
                </a:lnTo>
                <a:lnTo>
                  <a:pt x="120" y="120"/>
                </a:lnTo>
                <a:lnTo>
                  <a:pt x="132" y="132"/>
                </a:lnTo>
                <a:lnTo>
                  <a:pt x="156" y="145"/>
                </a:lnTo>
                <a:lnTo>
                  <a:pt x="169" y="156"/>
                </a:lnTo>
                <a:lnTo>
                  <a:pt x="181" y="169"/>
                </a:lnTo>
                <a:lnTo>
                  <a:pt x="192" y="180"/>
                </a:lnTo>
                <a:lnTo>
                  <a:pt x="216" y="205"/>
                </a:lnTo>
                <a:lnTo>
                  <a:pt x="253" y="229"/>
                </a:lnTo>
                <a:lnTo>
                  <a:pt x="276" y="241"/>
                </a:lnTo>
                <a:lnTo>
                  <a:pt x="313" y="276"/>
                </a:lnTo>
                <a:lnTo>
                  <a:pt x="313" y="289"/>
                </a:lnTo>
                <a:lnTo>
                  <a:pt x="337" y="301"/>
                </a:lnTo>
                <a:lnTo>
                  <a:pt x="349" y="301"/>
                </a:lnTo>
                <a:lnTo>
                  <a:pt x="349" y="313"/>
                </a:lnTo>
                <a:lnTo>
                  <a:pt x="361" y="325"/>
                </a:lnTo>
                <a:lnTo>
                  <a:pt x="374" y="325"/>
                </a:lnTo>
                <a:lnTo>
                  <a:pt x="374" y="336"/>
                </a:lnTo>
                <a:lnTo>
                  <a:pt x="385" y="336"/>
                </a:lnTo>
                <a:lnTo>
                  <a:pt x="398" y="336"/>
                </a:lnTo>
                <a:lnTo>
                  <a:pt x="409" y="349"/>
                </a:lnTo>
                <a:lnTo>
                  <a:pt x="421" y="361"/>
                </a:lnTo>
                <a:lnTo>
                  <a:pt x="434" y="373"/>
                </a:lnTo>
                <a:lnTo>
                  <a:pt x="445" y="385"/>
                </a:lnTo>
                <a:lnTo>
                  <a:pt x="458" y="385"/>
                </a:lnTo>
                <a:lnTo>
                  <a:pt x="458" y="373"/>
                </a:lnTo>
              </a:path>
            </a:pathLst>
          </a:custGeom>
          <a:solidFill>
            <a:srgbClr val="AF44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42" name="Freeform 353"/>
          <p:cNvSpPr>
            <a:spLocks/>
          </p:cNvSpPr>
          <p:nvPr/>
        </p:nvSpPr>
        <p:spPr bwMode="auto">
          <a:xfrm>
            <a:off x="8569325" y="5219700"/>
            <a:ext cx="288925" cy="231775"/>
          </a:xfrm>
          <a:custGeom>
            <a:avLst/>
            <a:gdLst>
              <a:gd name="T0" fmla="*/ 181 w 182"/>
              <a:gd name="T1" fmla="*/ 145 h 146"/>
              <a:gd name="T2" fmla="*/ 181 w 182"/>
              <a:gd name="T3" fmla="*/ 145 h 146"/>
              <a:gd name="T4" fmla="*/ 49 w 182"/>
              <a:gd name="T5" fmla="*/ 0 h 146"/>
              <a:gd name="T6" fmla="*/ 49 w 182"/>
              <a:gd name="T7" fmla="*/ 0 h 146"/>
              <a:gd name="T8" fmla="*/ 49 w 182"/>
              <a:gd name="T9" fmla="*/ 13 h 146"/>
              <a:gd name="T10" fmla="*/ 49 w 182"/>
              <a:gd name="T11" fmla="*/ 25 h 146"/>
              <a:gd name="T12" fmla="*/ 49 w 182"/>
              <a:gd name="T13" fmla="*/ 37 h 146"/>
              <a:gd name="T14" fmla="*/ 49 w 182"/>
              <a:gd name="T15" fmla="*/ 49 h 146"/>
              <a:gd name="T16" fmla="*/ 36 w 182"/>
              <a:gd name="T17" fmla="*/ 49 h 146"/>
              <a:gd name="T18" fmla="*/ 36 w 182"/>
              <a:gd name="T19" fmla="*/ 49 h 146"/>
              <a:gd name="T20" fmla="*/ 36 w 182"/>
              <a:gd name="T21" fmla="*/ 49 h 146"/>
              <a:gd name="T22" fmla="*/ 36 w 182"/>
              <a:gd name="T23" fmla="*/ 49 h 146"/>
              <a:gd name="T24" fmla="*/ 36 w 182"/>
              <a:gd name="T25" fmla="*/ 49 h 146"/>
              <a:gd name="T26" fmla="*/ 36 w 182"/>
              <a:gd name="T27" fmla="*/ 49 h 146"/>
              <a:gd name="T28" fmla="*/ 25 w 182"/>
              <a:gd name="T29" fmla="*/ 61 h 146"/>
              <a:gd name="T30" fmla="*/ 25 w 182"/>
              <a:gd name="T31" fmla="*/ 61 h 146"/>
              <a:gd name="T32" fmla="*/ 12 w 182"/>
              <a:gd name="T33" fmla="*/ 61 h 146"/>
              <a:gd name="T34" fmla="*/ 12 w 182"/>
              <a:gd name="T35" fmla="*/ 61 h 146"/>
              <a:gd name="T36" fmla="*/ 0 w 182"/>
              <a:gd name="T37" fmla="*/ 61 h 146"/>
              <a:gd name="T38" fmla="*/ 0 w 182"/>
              <a:gd name="T39" fmla="*/ 61 h 146"/>
              <a:gd name="T40" fmla="*/ 0 w 182"/>
              <a:gd name="T41" fmla="*/ 73 h 146"/>
              <a:gd name="T42" fmla="*/ 0 w 182"/>
              <a:gd name="T43" fmla="*/ 73 h 146"/>
              <a:gd name="T44" fmla="*/ 0 w 182"/>
              <a:gd name="T45" fmla="*/ 73 h 146"/>
              <a:gd name="T46" fmla="*/ 0 w 182"/>
              <a:gd name="T47" fmla="*/ 73 h 146"/>
              <a:gd name="T48" fmla="*/ 0 w 182"/>
              <a:gd name="T49" fmla="*/ 85 h 146"/>
              <a:gd name="T50" fmla="*/ 12 w 182"/>
              <a:gd name="T51" fmla="*/ 85 h 146"/>
              <a:gd name="T52" fmla="*/ 25 w 182"/>
              <a:gd name="T53" fmla="*/ 85 h 146"/>
              <a:gd name="T54" fmla="*/ 36 w 182"/>
              <a:gd name="T55" fmla="*/ 97 h 146"/>
              <a:gd name="T56" fmla="*/ 36 w 182"/>
              <a:gd name="T57" fmla="*/ 97 h 146"/>
              <a:gd name="T58" fmla="*/ 72 w 182"/>
              <a:gd name="T59" fmla="*/ 109 h 146"/>
              <a:gd name="T60" fmla="*/ 85 w 182"/>
              <a:gd name="T61" fmla="*/ 109 h 146"/>
              <a:gd name="T62" fmla="*/ 85 w 182"/>
              <a:gd name="T63" fmla="*/ 122 h 146"/>
              <a:gd name="T64" fmla="*/ 96 w 182"/>
              <a:gd name="T65" fmla="*/ 133 h 146"/>
              <a:gd name="T66" fmla="*/ 109 w 182"/>
              <a:gd name="T67" fmla="*/ 133 h 146"/>
              <a:gd name="T68" fmla="*/ 121 w 182"/>
              <a:gd name="T69" fmla="*/ 133 h 146"/>
              <a:gd name="T70" fmla="*/ 133 w 182"/>
              <a:gd name="T71" fmla="*/ 145 h 146"/>
              <a:gd name="T72" fmla="*/ 145 w 182"/>
              <a:gd name="T73" fmla="*/ 145 h 146"/>
              <a:gd name="T74" fmla="*/ 145 w 182"/>
              <a:gd name="T75" fmla="*/ 145 h 146"/>
              <a:gd name="T76" fmla="*/ 145 w 182"/>
              <a:gd name="T77" fmla="*/ 145 h 146"/>
              <a:gd name="T78" fmla="*/ 156 w 182"/>
              <a:gd name="T79" fmla="*/ 145 h 146"/>
              <a:gd name="T80" fmla="*/ 169 w 182"/>
              <a:gd name="T81" fmla="*/ 145 h 146"/>
              <a:gd name="T82" fmla="*/ 181 w 182"/>
              <a:gd name="T83" fmla="*/ 145 h 14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82"/>
              <a:gd name="T127" fmla="*/ 0 h 146"/>
              <a:gd name="T128" fmla="*/ 182 w 182"/>
              <a:gd name="T129" fmla="*/ 146 h 14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82" h="146">
                <a:moveTo>
                  <a:pt x="181" y="145"/>
                </a:moveTo>
                <a:lnTo>
                  <a:pt x="181" y="145"/>
                </a:lnTo>
                <a:lnTo>
                  <a:pt x="49" y="0"/>
                </a:lnTo>
                <a:lnTo>
                  <a:pt x="49" y="13"/>
                </a:lnTo>
                <a:lnTo>
                  <a:pt x="49" y="25"/>
                </a:lnTo>
                <a:lnTo>
                  <a:pt x="49" y="37"/>
                </a:lnTo>
                <a:lnTo>
                  <a:pt x="49" y="49"/>
                </a:lnTo>
                <a:lnTo>
                  <a:pt x="36" y="49"/>
                </a:lnTo>
                <a:lnTo>
                  <a:pt x="25" y="61"/>
                </a:lnTo>
                <a:lnTo>
                  <a:pt x="12" y="61"/>
                </a:lnTo>
                <a:lnTo>
                  <a:pt x="0" y="61"/>
                </a:lnTo>
                <a:lnTo>
                  <a:pt x="0" y="73"/>
                </a:lnTo>
                <a:lnTo>
                  <a:pt x="0" y="85"/>
                </a:lnTo>
                <a:lnTo>
                  <a:pt x="12" y="85"/>
                </a:lnTo>
                <a:lnTo>
                  <a:pt x="25" y="85"/>
                </a:lnTo>
                <a:lnTo>
                  <a:pt x="36" y="97"/>
                </a:lnTo>
                <a:lnTo>
                  <a:pt x="72" y="109"/>
                </a:lnTo>
                <a:lnTo>
                  <a:pt x="85" y="109"/>
                </a:lnTo>
                <a:lnTo>
                  <a:pt x="85" y="122"/>
                </a:lnTo>
                <a:lnTo>
                  <a:pt x="96" y="133"/>
                </a:lnTo>
                <a:lnTo>
                  <a:pt x="109" y="133"/>
                </a:lnTo>
                <a:lnTo>
                  <a:pt x="121" y="133"/>
                </a:lnTo>
                <a:lnTo>
                  <a:pt x="133" y="145"/>
                </a:lnTo>
                <a:lnTo>
                  <a:pt x="145" y="145"/>
                </a:lnTo>
                <a:lnTo>
                  <a:pt x="156" y="145"/>
                </a:lnTo>
                <a:lnTo>
                  <a:pt x="169" y="145"/>
                </a:lnTo>
                <a:lnTo>
                  <a:pt x="181" y="145"/>
                </a:lnTo>
              </a:path>
            </a:pathLst>
          </a:custGeom>
          <a:solidFill>
            <a:srgbClr val="B9D7E9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43" name="Freeform 354"/>
          <p:cNvSpPr>
            <a:spLocks/>
          </p:cNvSpPr>
          <p:nvPr/>
        </p:nvSpPr>
        <p:spPr bwMode="auto">
          <a:xfrm>
            <a:off x="8569325" y="5297488"/>
            <a:ext cx="269875" cy="153987"/>
          </a:xfrm>
          <a:custGeom>
            <a:avLst/>
            <a:gdLst>
              <a:gd name="T0" fmla="*/ 169 w 170"/>
              <a:gd name="T1" fmla="*/ 96 h 97"/>
              <a:gd name="T2" fmla="*/ 169 w 170"/>
              <a:gd name="T3" fmla="*/ 96 h 97"/>
              <a:gd name="T4" fmla="*/ 156 w 170"/>
              <a:gd name="T5" fmla="*/ 96 h 97"/>
              <a:gd name="T6" fmla="*/ 145 w 170"/>
              <a:gd name="T7" fmla="*/ 84 h 97"/>
              <a:gd name="T8" fmla="*/ 145 w 170"/>
              <a:gd name="T9" fmla="*/ 84 h 97"/>
              <a:gd name="T10" fmla="*/ 133 w 170"/>
              <a:gd name="T11" fmla="*/ 84 h 97"/>
              <a:gd name="T12" fmla="*/ 121 w 170"/>
              <a:gd name="T13" fmla="*/ 73 h 97"/>
              <a:gd name="T14" fmla="*/ 109 w 170"/>
              <a:gd name="T15" fmla="*/ 60 h 97"/>
              <a:gd name="T16" fmla="*/ 96 w 170"/>
              <a:gd name="T17" fmla="*/ 48 h 97"/>
              <a:gd name="T18" fmla="*/ 96 w 170"/>
              <a:gd name="T19" fmla="*/ 48 h 97"/>
              <a:gd name="T20" fmla="*/ 85 w 170"/>
              <a:gd name="T21" fmla="*/ 36 h 97"/>
              <a:gd name="T22" fmla="*/ 85 w 170"/>
              <a:gd name="T23" fmla="*/ 36 h 97"/>
              <a:gd name="T24" fmla="*/ 72 w 170"/>
              <a:gd name="T25" fmla="*/ 36 h 97"/>
              <a:gd name="T26" fmla="*/ 72 w 170"/>
              <a:gd name="T27" fmla="*/ 24 h 97"/>
              <a:gd name="T28" fmla="*/ 60 w 170"/>
              <a:gd name="T29" fmla="*/ 12 h 97"/>
              <a:gd name="T30" fmla="*/ 60 w 170"/>
              <a:gd name="T31" fmla="*/ 12 h 97"/>
              <a:gd name="T32" fmla="*/ 60 w 170"/>
              <a:gd name="T33" fmla="*/ 12 h 97"/>
              <a:gd name="T34" fmla="*/ 60 w 170"/>
              <a:gd name="T35" fmla="*/ 0 h 97"/>
              <a:gd name="T36" fmla="*/ 60 w 170"/>
              <a:gd name="T37" fmla="*/ 0 h 97"/>
              <a:gd name="T38" fmla="*/ 49 w 170"/>
              <a:gd name="T39" fmla="*/ 0 h 97"/>
              <a:gd name="T40" fmla="*/ 49 w 170"/>
              <a:gd name="T41" fmla="*/ 0 h 97"/>
              <a:gd name="T42" fmla="*/ 49 w 170"/>
              <a:gd name="T43" fmla="*/ 0 h 97"/>
              <a:gd name="T44" fmla="*/ 49 w 170"/>
              <a:gd name="T45" fmla="*/ 0 h 97"/>
              <a:gd name="T46" fmla="*/ 49 w 170"/>
              <a:gd name="T47" fmla="*/ 0 h 97"/>
              <a:gd name="T48" fmla="*/ 49 w 170"/>
              <a:gd name="T49" fmla="*/ 0 h 97"/>
              <a:gd name="T50" fmla="*/ 36 w 170"/>
              <a:gd name="T51" fmla="*/ 0 h 97"/>
              <a:gd name="T52" fmla="*/ 25 w 170"/>
              <a:gd name="T53" fmla="*/ 12 h 97"/>
              <a:gd name="T54" fmla="*/ 12 w 170"/>
              <a:gd name="T55" fmla="*/ 12 h 97"/>
              <a:gd name="T56" fmla="*/ 0 w 170"/>
              <a:gd name="T57" fmla="*/ 12 h 97"/>
              <a:gd name="T58" fmla="*/ 0 w 170"/>
              <a:gd name="T59" fmla="*/ 24 h 97"/>
              <a:gd name="T60" fmla="*/ 0 w 170"/>
              <a:gd name="T61" fmla="*/ 24 h 97"/>
              <a:gd name="T62" fmla="*/ 0 w 170"/>
              <a:gd name="T63" fmla="*/ 36 h 97"/>
              <a:gd name="T64" fmla="*/ 0 w 170"/>
              <a:gd name="T65" fmla="*/ 36 h 97"/>
              <a:gd name="T66" fmla="*/ 0 w 170"/>
              <a:gd name="T67" fmla="*/ 36 h 97"/>
              <a:gd name="T68" fmla="*/ 12 w 170"/>
              <a:gd name="T69" fmla="*/ 48 h 97"/>
              <a:gd name="T70" fmla="*/ 25 w 170"/>
              <a:gd name="T71" fmla="*/ 48 h 97"/>
              <a:gd name="T72" fmla="*/ 36 w 170"/>
              <a:gd name="T73" fmla="*/ 48 h 97"/>
              <a:gd name="T74" fmla="*/ 49 w 170"/>
              <a:gd name="T75" fmla="*/ 48 h 97"/>
              <a:gd name="T76" fmla="*/ 49 w 170"/>
              <a:gd name="T77" fmla="*/ 48 h 97"/>
              <a:gd name="T78" fmla="*/ 60 w 170"/>
              <a:gd name="T79" fmla="*/ 60 h 97"/>
              <a:gd name="T80" fmla="*/ 72 w 170"/>
              <a:gd name="T81" fmla="*/ 60 h 97"/>
              <a:gd name="T82" fmla="*/ 96 w 170"/>
              <a:gd name="T83" fmla="*/ 73 h 97"/>
              <a:gd name="T84" fmla="*/ 121 w 170"/>
              <a:gd name="T85" fmla="*/ 84 h 97"/>
              <a:gd name="T86" fmla="*/ 145 w 170"/>
              <a:gd name="T87" fmla="*/ 96 h 97"/>
              <a:gd name="T88" fmla="*/ 156 w 170"/>
              <a:gd name="T89" fmla="*/ 96 h 97"/>
              <a:gd name="T90" fmla="*/ 169 w 170"/>
              <a:gd name="T91" fmla="*/ 96 h 9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70"/>
              <a:gd name="T139" fmla="*/ 0 h 97"/>
              <a:gd name="T140" fmla="*/ 170 w 170"/>
              <a:gd name="T141" fmla="*/ 97 h 9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70" h="97">
                <a:moveTo>
                  <a:pt x="169" y="96"/>
                </a:moveTo>
                <a:lnTo>
                  <a:pt x="169" y="96"/>
                </a:lnTo>
                <a:lnTo>
                  <a:pt x="156" y="96"/>
                </a:lnTo>
                <a:lnTo>
                  <a:pt x="145" y="84"/>
                </a:lnTo>
                <a:lnTo>
                  <a:pt x="133" y="84"/>
                </a:lnTo>
                <a:lnTo>
                  <a:pt x="121" y="73"/>
                </a:lnTo>
                <a:lnTo>
                  <a:pt x="109" y="60"/>
                </a:lnTo>
                <a:lnTo>
                  <a:pt x="96" y="48"/>
                </a:lnTo>
                <a:lnTo>
                  <a:pt x="85" y="36"/>
                </a:lnTo>
                <a:lnTo>
                  <a:pt x="72" y="36"/>
                </a:lnTo>
                <a:lnTo>
                  <a:pt x="72" y="24"/>
                </a:lnTo>
                <a:lnTo>
                  <a:pt x="60" y="12"/>
                </a:lnTo>
                <a:lnTo>
                  <a:pt x="60" y="0"/>
                </a:lnTo>
                <a:lnTo>
                  <a:pt x="49" y="0"/>
                </a:lnTo>
                <a:lnTo>
                  <a:pt x="36" y="0"/>
                </a:lnTo>
                <a:lnTo>
                  <a:pt x="25" y="12"/>
                </a:lnTo>
                <a:lnTo>
                  <a:pt x="12" y="12"/>
                </a:lnTo>
                <a:lnTo>
                  <a:pt x="0" y="12"/>
                </a:lnTo>
                <a:lnTo>
                  <a:pt x="0" y="24"/>
                </a:lnTo>
                <a:lnTo>
                  <a:pt x="0" y="36"/>
                </a:lnTo>
                <a:lnTo>
                  <a:pt x="12" y="48"/>
                </a:lnTo>
                <a:lnTo>
                  <a:pt x="25" y="48"/>
                </a:lnTo>
                <a:lnTo>
                  <a:pt x="36" y="48"/>
                </a:lnTo>
                <a:lnTo>
                  <a:pt x="49" y="48"/>
                </a:lnTo>
                <a:lnTo>
                  <a:pt x="60" y="60"/>
                </a:lnTo>
                <a:lnTo>
                  <a:pt x="72" y="60"/>
                </a:lnTo>
                <a:lnTo>
                  <a:pt x="96" y="73"/>
                </a:lnTo>
                <a:lnTo>
                  <a:pt x="121" y="84"/>
                </a:lnTo>
                <a:lnTo>
                  <a:pt x="145" y="96"/>
                </a:lnTo>
                <a:lnTo>
                  <a:pt x="156" y="96"/>
                </a:lnTo>
                <a:lnTo>
                  <a:pt x="169" y="96"/>
                </a:lnTo>
              </a:path>
            </a:pathLst>
          </a:custGeom>
          <a:solidFill>
            <a:srgbClr val="017F9E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44" name="Freeform 355"/>
          <p:cNvSpPr>
            <a:spLocks/>
          </p:cNvSpPr>
          <p:nvPr/>
        </p:nvSpPr>
        <p:spPr bwMode="auto">
          <a:xfrm>
            <a:off x="8188325" y="4267200"/>
            <a:ext cx="306388" cy="803275"/>
          </a:xfrm>
          <a:custGeom>
            <a:avLst/>
            <a:gdLst>
              <a:gd name="T0" fmla="*/ 156 w 193"/>
              <a:gd name="T1" fmla="*/ 23 h 506"/>
              <a:gd name="T2" fmla="*/ 144 w 193"/>
              <a:gd name="T3" fmla="*/ 23 h 506"/>
              <a:gd name="T4" fmla="*/ 120 w 193"/>
              <a:gd name="T5" fmla="*/ 23 h 506"/>
              <a:gd name="T6" fmla="*/ 96 w 193"/>
              <a:gd name="T7" fmla="*/ 23 h 506"/>
              <a:gd name="T8" fmla="*/ 84 w 193"/>
              <a:gd name="T9" fmla="*/ 23 h 506"/>
              <a:gd name="T10" fmla="*/ 72 w 193"/>
              <a:gd name="T11" fmla="*/ 36 h 506"/>
              <a:gd name="T12" fmla="*/ 47 w 193"/>
              <a:gd name="T13" fmla="*/ 47 h 506"/>
              <a:gd name="T14" fmla="*/ 47 w 193"/>
              <a:gd name="T15" fmla="*/ 60 h 506"/>
              <a:gd name="T16" fmla="*/ 47 w 193"/>
              <a:gd name="T17" fmla="*/ 71 h 506"/>
              <a:gd name="T18" fmla="*/ 47 w 193"/>
              <a:gd name="T19" fmla="*/ 83 h 506"/>
              <a:gd name="T20" fmla="*/ 47 w 193"/>
              <a:gd name="T21" fmla="*/ 107 h 506"/>
              <a:gd name="T22" fmla="*/ 47 w 193"/>
              <a:gd name="T23" fmla="*/ 120 h 506"/>
              <a:gd name="T24" fmla="*/ 60 w 193"/>
              <a:gd name="T25" fmla="*/ 144 h 506"/>
              <a:gd name="T26" fmla="*/ 84 w 193"/>
              <a:gd name="T27" fmla="*/ 167 h 506"/>
              <a:gd name="T28" fmla="*/ 107 w 193"/>
              <a:gd name="T29" fmla="*/ 192 h 506"/>
              <a:gd name="T30" fmla="*/ 144 w 193"/>
              <a:gd name="T31" fmla="*/ 227 h 506"/>
              <a:gd name="T32" fmla="*/ 156 w 193"/>
              <a:gd name="T33" fmla="*/ 264 h 506"/>
              <a:gd name="T34" fmla="*/ 168 w 193"/>
              <a:gd name="T35" fmla="*/ 300 h 506"/>
              <a:gd name="T36" fmla="*/ 180 w 193"/>
              <a:gd name="T37" fmla="*/ 324 h 506"/>
              <a:gd name="T38" fmla="*/ 192 w 193"/>
              <a:gd name="T39" fmla="*/ 360 h 506"/>
              <a:gd name="T40" fmla="*/ 192 w 193"/>
              <a:gd name="T41" fmla="*/ 409 h 506"/>
              <a:gd name="T42" fmla="*/ 192 w 193"/>
              <a:gd name="T43" fmla="*/ 420 h 506"/>
              <a:gd name="T44" fmla="*/ 180 w 193"/>
              <a:gd name="T45" fmla="*/ 444 h 506"/>
              <a:gd name="T46" fmla="*/ 180 w 193"/>
              <a:gd name="T47" fmla="*/ 469 h 506"/>
              <a:gd name="T48" fmla="*/ 168 w 193"/>
              <a:gd name="T49" fmla="*/ 480 h 506"/>
              <a:gd name="T50" fmla="*/ 156 w 193"/>
              <a:gd name="T51" fmla="*/ 493 h 506"/>
              <a:gd name="T52" fmla="*/ 144 w 193"/>
              <a:gd name="T53" fmla="*/ 505 h 506"/>
              <a:gd name="T54" fmla="*/ 144 w 193"/>
              <a:gd name="T55" fmla="*/ 505 h 506"/>
              <a:gd name="T56" fmla="*/ 132 w 193"/>
              <a:gd name="T57" fmla="*/ 505 h 506"/>
              <a:gd name="T58" fmla="*/ 120 w 193"/>
              <a:gd name="T59" fmla="*/ 493 h 506"/>
              <a:gd name="T60" fmla="*/ 107 w 193"/>
              <a:gd name="T61" fmla="*/ 493 h 506"/>
              <a:gd name="T62" fmla="*/ 96 w 193"/>
              <a:gd name="T63" fmla="*/ 480 h 506"/>
              <a:gd name="T64" fmla="*/ 96 w 193"/>
              <a:gd name="T65" fmla="*/ 456 h 506"/>
              <a:gd name="T66" fmla="*/ 96 w 193"/>
              <a:gd name="T67" fmla="*/ 456 h 506"/>
              <a:gd name="T68" fmla="*/ 96 w 193"/>
              <a:gd name="T69" fmla="*/ 433 h 506"/>
              <a:gd name="T70" fmla="*/ 96 w 193"/>
              <a:gd name="T71" fmla="*/ 409 h 506"/>
              <a:gd name="T72" fmla="*/ 96 w 193"/>
              <a:gd name="T73" fmla="*/ 396 h 506"/>
              <a:gd name="T74" fmla="*/ 96 w 193"/>
              <a:gd name="T75" fmla="*/ 372 h 506"/>
              <a:gd name="T76" fmla="*/ 96 w 193"/>
              <a:gd name="T77" fmla="*/ 349 h 506"/>
              <a:gd name="T78" fmla="*/ 96 w 193"/>
              <a:gd name="T79" fmla="*/ 312 h 506"/>
              <a:gd name="T80" fmla="*/ 84 w 193"/>
              <a:gd name="T81" fmla="*/ 264 h 506"/>
              <a:gd name="T82" fmla="*/ 60 w 193"/>
              <a:gd name="T83" fmla="*/ 240 h 506"/>
              <a:gd name="T84" fmla="*/ 47 w 193"/>
              <a:gd name="T85" fmla="*/ 216 h 506"/>
              <a:gd name="T86" fmla="*/ 23 w 193"/>
              <a:gd name="T87" fmla="*/ 167 h 506"/>
              <a:gd name="T88" fmla="*/ 12 w 193"/>
              <a:gd name="T89" fmla="*/ 156 h 506"/>
              <a:gd name="T90" fmla="*/ 0 w 193"/>
              <a:gd name="T91" fmla="*/ 120 h 506"/>
              <a:gd name="T92" fmla="*/ 0 w 193"/>
              <a:gd name="T93" fmla="*/ 107 h 506"/>
              <a:gd name="T94" fmla="*/ 0 w 193"/>
              <a:gd name="T95" fmla="*/ 71 h 506"/>
              <a:gd name="T96" fmla="*/ 0 w 193"/>
              <a:gd name="T97" fmla="*/ 71 h 506"/>
              <a:gd name="T98" fmla="*/ 0 w 193"/>
              <a:gd name="T99" fmla="*/ 60 h 506"/>
              <a:gd name="T100" fmla="*/ 23 w 193"/>
              <a:gd name="T101" fmla="*/ 36 h 506"/>
              <a:gd name="T102" fmla="*/ 36 w 193"/>
              <a:gd name="T103" fmla="*/ 23 h 506"/>
              <a:gd name="T104" fmla="*/ 47 w 193"/>
              <a:gd name="T105" fmla="*/ 23 h 506"/>
              <a:gd name="T106" fmla="*/ 72 w 193"/>
              <a:gd name="T107" fmla="*/ 11 h 506"/>
              <a:gd name="T108" fmla="*/ 84 w 193"/>
              <a:gd name="T109" fmla="*/ 11 h 506"/>
              <a:gd name="T110" fmla="*/ 96 w 193"/>
              <a:gd name="T111" fmla="*/ 11 h 506"/>
              <a:gd name="T112" fmla="*/ 96 w 193"/>
              <a:gd name="T113" fmla="*/ 11 h 506"/>
              <a:gd name="T114" fmla="*/ 132 w 193"/>
              <a:gd name="T115" fmla="*/ 23 h 50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93"/>
              <a:gd name="T175" fmla="*/ 0 h 506"/>
              <a:gd name="T176" fmla="*/ 193 w 193"/>
              <a:gd name="T177" fmla="*/ 506 h 50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93" h="506">
                <a:moveTo>
                  <a:pt x="156" y="23"/>
                </a:moveTo>
                <a:lnTo>
                  <a:pt x="156" y="23"/>
                </a:lnTo>
                <a:lnTo>
                  <a:pt x="144" y="23"/>
                </a:lnTo>
                <a:lnTo>
                  <a:pt x="132" y="23"/>
                </a:lnTo>
                <a:lnTo>
                  <a:pt x="120" y="23"/>
                </a:lnTo>
                <a:lnTo>
                  <a:pt x="107" y="23"/>
                </a:lnTo>
                <a:lnTo>
                  <a:pt x="96" y="23"/>
                </a:lnTo>
                <a:lnTo>
                  <a:pt x="84" y="23"/>
                </a:lnTo>
                <a:lnTo>
                  <a:pt x="72" y="23"/>
                </a:lnTo>
                <a:lnTo>
                  <a:pt x="72" y="36"/>
                </a:lnTo>
                <a:lnTo>
                  <a:pt x="60" y="36"/>
                </a:lnTo>
                <a:lnTo>
                  <a:pt x="47" y="47"/>
                </a:lnTo>
                <a:lnTo>
                  <a:pt x="47" y="60"/>
                </a:lnTo>
                <a:lnTo>
                  <a:pt x="47" y="71"/>
                </a:lnTo>
                <a:lnTo>
                  <a:pt x="47" y="83"/>
                </a:lnTo>
                <a:lnTo>
                  <a:pt x="47" y="96"/>
                </a:lnTo>
                <a:lnTo>
                  <a:pt x="47" y="107"/>
                </a:lnTo>
                <a:lnTo>
                  <a:pt x="47" y="120"/>
                </a:lnTo>
                <a:lnTo>
                  <a:pt x="60" y="120"/>
                </a:lnTo>
                <a:lnTo>
                  <a:pt x="60" y="131"/>
                </a:lnTo>
                <a:lnTo>
                  <a:pt x="60" y="144"/>
                </a:lnTo>
                <a:lnTo>
                  <a:pt x="72" y="156"/>
                </a:lnTo>
                <a:lnTo>
                  <a:pt x="84" y="167"/>
                </a:lnTo>
                <a:lnTo>
                  <a:pt x="96" y="180"/>
                </a:lnTo>
                <a:lnTo>
                  <a:pt x="107" y="192"/>
                </a:lnTo>
                <a:lnTo>
                  <a:pt x="120" y="216"/>
                </a:lnTo>
                <a:lnTo>
                  <a:pt x="132" y="216"/>
                </a:lnTo>
                <a:lnTo>
                  <a:pt x="144" y="227"/>
                </a:lnTo>
                <a:lnTo>
                  <a:pt x="144" y="240"/>
                </a:lnTo>
                <a:lnTo>
                  <a:pt x="144" y="252"/>
                </a:lnTo>
                <a:lnTo>
                  <a:pt x="156" y="264"/>
                </a:lnTo>
                <a:lnTo>
                  <a:pt x="168" y="276"/>
                </a:lnTo>
                <a:lnTo>
                  <a:pt x="168" y="300"/>
                </a:lnTo>
                <a:lnTo>
                  <a:pt x="180" y="312"/>
                </a:lnTo>
                <a:lnTo>
                  <a:pt x="180" y="324"/>
                </a:lnTo>
                <a:lnTo>
                  <a:pt x="180" y="336"/>
                </a:lnTo>
                <a:lnTo>
                  <a:pt x="192" y="360"/>
                </a:lnTo>
                <a:lnTo>
                  <a:pt x="192" y="372"/>
                </a:lnTo>
                <a:lnTo>
                  <a:pt x="192" y="396"/>
                </a:lnTo>
                <a:lnTo>
                  <a:pt x="192" y="409"/>
                </a:lnTo>
                <a:lnTo>
                  <a:pt x="192" y="420"/>
                </a:lnTo>
                <a:lnTo>
                  <a:pt x="192" y="433"/>
                </a:lnTo>
                <a:lnTo>
                  <a:pt x="192" y="444"/>
                </a:lnTo>
                <a:lnTo>
                  <a:pt x="180" y="444"/>
                </a:lnTo>
                <a:lnTo>
                  <a:pt x="180" y="456"/>
                </a:lnTo>
                <a:lnTo>
                  <a:pt x="180" y="469"/>
                </a:lnTo>
                <a:lnTo>
                  <a:pt x="168" y="469"/>
                </a:lnTo>
                <a:lnTo>
                  <a:pt x="168" y="480"/>
                </a:lnTo>
                <a:lnTo>
                  <a:pt x="156" y="493"/>
                </a:lnTo>
                <a:lnTo>
                  <a:pt x="144" y="493"/>
                </a:lnTo>
                <a:lnTo>
                  <a:pt x="144" y="505"/>
                </a:lnTo>
                <a:lnTo>
                  <a:pt x="132" y="505"/>
                </a:lnTo>
                <a:lnTo>
                  <a:pt x="120" y="505"/>
                </a:lnTo>
                <a:lnTo>
                  <a:pt x="120" y="493"/>
                </a:lnTo>
                <a:lnTo>
                  <a:pt x="107" y="493"/>
                </a:lnTo>
                <a:lnTo>
                  <a:pt x="96" y="480"/>
                </a:lnTo>
                <a:lnTo>
                  <a:pt x="96" y="469"/>
                </a:lnTo>
                <a:lnTo>
                  <a:pt x="96" y="456"/>
                </a:lnTo>
                <a:lnTo>
                  <a:pt x="96" y="444"/>
                </a:lnTo>
                <a:lnTo>
                  <a:pt x="96" y="433"/>
                </a:lnTo>
                <a:lnTo>
                  <a:pt x="96" y="420"/>
                </a:lnTo>
                <a:lnTo>
                  <a:pt x="96" y="409"/>
                </a:lnTo>
                <a:lnTo>
                  <a:pt x="96" y="396"/>
                </a:lnTo>
                <a:lnTo>
                  <a:pt x="96" y="384"/>
                </a:lnTo>
                <a:lnTo>
                  <a:pt x="96" y="372"/>
                </a:lnTo>
                <a:lnTo>
                  <a:pt x="96" y="360"/>
                </a:lnTo>
                <a:lnTo>
                  <a:pt x="96" y="349"/>
                </a:lnTo>
                <a:lnTo>
                  <a:pt x="96" y="336"/>
                </a:lnTo>
                <a:lnTo>
                  <a:pt x="96" y="324"/>
                </a:lnTo>
                <a:lnTo>
                  <a:pt x="96" y="312"/>
                </a:lnTo>
                <a:lnTo>
                  <a:pt x="96" y="300"/>
                </a:lnTo>
                <a:lnTo>
                  <a:pt x="96" y="289"/>
                </a:lnTo>
                <a:lnTo>
                  <a:pt x="84" y="264"/>
                </a:lnTo>
                <a:lnTo>
                  <a:pt x="72" y="264"/>
                </a:lnTo>
                <a:lnTo>
                  <a:pt x="72" y="252"/>
                </a:lnTo>
                <a:lnTo>
                  <a:pt x="60" y="240"/>
                </a:lnTo>
                <a:lnTo>
                  <a:pt x="60" y="227"/>
                </a:lnTo>
                <a:lnTo>
                  <a:pt x="47" y="216"/>
                </a:lnTo>
                <a:lnTo>
                  <a:pt x="47" y="204"/>
                </a:lnTo>
                <a:lnTo>
                  <a:pt x="36" y="192"/>
                </a:lnTo>
                <a:lnTo>
                  <a:pt x="23" y="167"/>
                </a:lnTo>
                <a:lnTo>
                  <a:pt x="12" y="156"/>
                </a:lnTo>
                <a:lnTo>
                  <a:pt x="0" y="144"/>
                </a:lnTo>
                <a:lnTo>
                  <a:pt x="0" y="131"/>
                </a:lnTo>
                <a:lnTo>
                  <a:pt x="0" y="120"/>
                </a:lnTo>
                <a:lnTo>
                  <a:pt x="0" y="107"/>
                </a:lnTo>
                <a:lnTo>
                  <a:pt x="0" y="83"/>
                </a:lnTo>
                <a:lnTo>
                  <a:pt x="0" y="71"/>
                </a:lnTo>
                <a:lnTo>
                  <a:pt x="0" y="60"/>
                </a:lnTo>
                <a:lnTo>
                  <a:pt x="0" y="47"/>
                </a:lnTo>
                <a:lnTo>
                  <a:pt x="12" y="47"/>
                </a:lnTo>
                <a:lnTo>
                  <a:pt x="23" y="36"/>
                </a:lnTo>
                <a:lnTo>
                  <a:pt x="23" y="23"/>
                </a:lnTo>
                <a:lnTo>
                  <a:pt x="36" y="23"/>
                </a:lnTo>
                <a:lnTo>
                  <a:pt x="47" y="23"/>
                </a:lnTo>
                <a:lnTo>
                  <a:pt x="47" y="11"/>
                </a:lnTo>
                <a:lnTo>
                  <a:pt x="60" y="11"/>
                </a:lnTo>
                <a:lnTo>
                  <a:pt x="72" y="11"/>
                </a:lnTo>
                <a:lnTo>
                  <a:pt x="84" y="11"/>
                </a:lnTo>
                <a:lnTo>
                  <a:pt x="84" y="0"/>
                </a:lnTo>
                <a:lnTo>
                  <a:pt x="96" y="11"/>
                </a:lnTo>
                <a:lnTo>
                  <a:pt x="107" y="11"/>
                </a:lnTo>
                <a:lnTo>
                  <a:pt x="120" y="11"/>
                </a:lnTo>
                <a:lnTo>
                  <a:pt x="132" y="23"/>
                </a:lnTo>
                <a:lnTo>
                  <a:pt x="144" y="23"/>
                </a:lnTo>
                <a:lnTo>
                  <a:pt x="156" y="23"/>
                </a:lnTo>
              </a:path>
            </a:pathLst>
          </a:custGeom>
          <a:solidFill>
            <a:srgbClr val="B53F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45" name="Freeform 356"/>
          <p:cNvSpPr>
            <a:spLocks/>
          </p:cNvSpPr>
          <p:nvPr/>
        </p:nvSpPr>
        <p:spPr bwMode="auto">
          <a:xfrm>
            <a:off x="7537450" y="5183188"/>
            <a:ext cx="727075" cy="496887"/>
          </a:xfrm>
          <a:custGeom>
            <a:avLst/>
            <a:gdLst>
              <a:gd name="T0" fmla="*/ 373 w 458"/>
              <a:gd name="T1" fmla="*/ 0 h 313"/>
              <a:gd name="T2" fmla="*/ 361 w 458"/>
              <a:gd name="T3" fmla="*/ 12 h 313"/>
              <a:gd name="T4" fmla="*/ 361 w 458"/>
              <a:gd name="T5" fmla="*/ 23 h 313"/>
              <a:gd name="T6" fmla="*/ 361 w 458"/>
              <a:gd name="T7" fmla="*/ 23 h 313"/>
              <a:gd name="T8" fmla="*/ 350 w 458"/>
              <a:gd name="T9" fmla="*/ 23 h 313"/>
              <a:gd name="T10" fmla="*/ 337 w 458"/>
              <a:gd name="T11" fmla="*/ 36 h 313"/>
              <a:gd name="T12" fmla="*/ 313 w 458"/>
              <a:gd name="T13" fmla="*/ 36 h 313"/>
              <a:gd name="T14" fmla="*/ 301 w 458"/>
              <a:gd name="T15" fmla="*/ 48 h 313"/>
              <a:gd name="T16" fmla="*/ 277 w 458"/>
              <a:gd name="T17" fmla="*/ 48 h 313"/>
              <a:gd name="T18" fmla="*/ 217 w 458"/>
              <a:gd name="T19" fmla="*/ 60 h 313"/>
              <a:gd name="T20" fmla="*/ 193 w 458"/>
              <a:gd name="T21" fmla="*/ 60 h 313"/>
              <a:gd name="T22" fmla="*/ 157 w 458"/>
              <a:gd name="T23" fmla="*/ 60 h 313"/>
              <a:gd name="T24" fmla="*/ 121 w 458"/>
              <a:gd name="T25" fmla="*/ 60 h 313"/>
              <a:gd name="T26" fmla="*/ 97 w 458"/>
              <a:gd name="T27" fmla="*/ 72 h 313"/>
              <a:gd name="T28" fmla="*/ 72 w 458"/>
              <a:gd name="T29" fmla="*/ 72 h 313"/>
              <a:gd name="T30" fmla="*/ 61 w 458"/>
              <a:gd name="T31" fmla="*/ 84 h 313"/>
              <a:gd name="T32" fmla="*/ 37 w 458"/>
              <a:gd name="T33" fmla="*/ 96 h 313"/>
              <a:gd name="T34" fmla="*/ 24 w 458"/>
              <a:gd name="T35" fmla="*/ 108 h 313"/>
              <a:gd name="T36" fmla="*/ 24 w 458"/>
              <a:gd name="T37" fmla="*/ 120 h 313"/>
              <a:gd name="T38" fmla="*/ 24 w 458"/>
              <a:gd name="T39" fmla="*/ 132 h 313"/>
              <a:gd name="T40" fmla="*/ 12 w 458"/>
              <a:gd name="T41" fmla="*/ 168 h 313"/>
              <a:gd name="T42" fmla="*/ 0 w 458"/>
              <a:gd name="T43" fmla="*/ 181 h 313"/>
              <a:gd name="T44" fmla="*/ 0 w 458"/>
              <a:gd name="T45" fmla="*/ 205 h 313"/>
              <a:gd name="T46" fmla="*/ 0 w 458"/>
              <a:gd name="T47" fmla="*/ 228 h 313"/>
              <a:gd name="T48" fmla="*/ 0 w 458"/>
              <a:gd name="T49" fmla="*/ 241 h 313"/>
              <a:gd name="T50" fmla="*/ 12 w 458"/>
              <a:gd name="T51" fmla="*/ 265 h 313"/>
              <a:gd name="T52" fmla="*/ 12 w 458"/>
              <a:gd name="T53" fmla="*/ 276 h 313"/>
              <a:gd name="T54" fmla="*/ 24 w 458"/>
              <a:gd name="T55" fmla="*/ 289 h 313"/>
              <a:gd name="T56" fmla="*/ 24 w 458"/>
              <a:gd name="T57" fmla="*/ 301 h 313"/>
              <a:gd name="T58" fmla="*/ 37 w 458"/>
              <a:gd name="T59" fmla="*/ 312 h 313"/>
              <a:gd name="T60" fmla="*/ 48 w 458"/>
              <a:gd name="T61" fmla="*/ 312 h 313"/>
              <a:gd name="T62" fmla="*/ 72 w 458"/>
              <a:gd name="T63" fmla="*/ 312 h 313"/>
              <a:gd name="T64" fmla="*/ 72 w 458"/>
              <a:gd name="T65" fmla="*/ 312 h 313"/>
              <a:gd name="T66" fmla="*/ 61 w 458"/>
              <a:gd name="T67" fmla="*/ 276 h 313"/>
              <a:gd name="T68" fmla="*/ 48 w 458"/>
              <a:gd name="T69" fmla="*/ 216 h 313"/>
              <a:gd name="T70" fmla="*/ 61 w 458"/>
              <a:gd name="T71" fmla="*/ 205 h 313"/>
              <a:gd name="T72" fmla="*/ 72 w 458"/>
              <a:gd name="T73" fmla="*/ 181 h 313"/>
              <a:gd name="T74" fmla="*/ 72 w 458"/>
              <a:gd name="T75" fmla="*/ 168 h 313"/>
              <a:gd name="T76" fmla="*/ 97 w 458"/>
              <a:gd name="T77" fmla="*/ 145 h 313"/>
              <a:gd name="T78" fmla="*/ 108 w 458"/>
              <a:gd name="T79" fmla="*/ 132 h 313"/>
              <a:gd name="T80" fmla="*/ 121 w 458"/>
              <a:gd name="T81" fmla="*/ 120 h 313"/>
              <a:gd name="T82" fmla="*/ 144 w 458"/>
              <a:gd name="T83" fmla="*/ 120 h 313"/>
              <a:gd name="T84" fmla="*/ 168 w 458"/>
              <a:gd name="T85" fmla="*/ 120 h 313"/>
              <a:gd name="T86" fmla="*/ 361 w 458"/>
              <a:gd name="T87" fmla="*/ 120 h 313"/>
              <a:gd name="T88" fmla="*/ 361 w 458"/>
              <a:gd name="T89" fmla="*/ 120 h 313"/>
              <a:gd name="T90" fmla="*/ 397 w 458"/>
              <a:gd name="T91" fmla="*/ 108 h 313"/>
              <a:gd name="T92" fmla="*/ 422 w 458"/>
              <a:gd name="T93" fmla="*/ 96 h 313"/>
              <a:gd name="T94" fmla="*/ 433 w 458"/>
              <a:gd name="T95" fmla="*/ 84 h 313"/>
              <a:gd name="T96" fmla="*/ 446 w 458"/>
              <a:gd name="T97" fmla="*/ 84 h 313"/>
              <a:gd name="T98" fmla="*/ 446 w 458"/>
              <a:gd name="T99" fmla="*/ 72 h 313"/>
              <a:gd name="T100" fmla="*/ 457 w 458"/>
              <a:gd name="T101" fmla="*/ 72 h 313"/>
              <a:gd name="T102" fmla="*/ 457 w 458"/>
              <a:gd name="T103" fmla="*/ 72 h 313"/>
              <a:gd name="T104" fmla="*/ 457 w 458"/>
              <a:gd name="T105" fmla="*/ 60 h 313"/>
              <a:gd name="T106" fmla="*/ 422 w 458"/>
              <a:gd name="T107" fmla="*/ 48 h 313"/>
              <a:gd name="T108" fmla="*/ 410 w 458"/>
              <a:gd name="T109" fmla="*/ 36 h 313"/>
              <a:gd name="T110" fmla="*/ 410 w 458"/>
              <a:gd name="T111" fmla="*/ 23 h 313"/>
              <a:gd name="T112" fmla="*/ 386 w 458"/>
              <a:gd name="T113" fmla="*/ 12 h 313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58"/>
              <a:gd name="T172" fmla="*/ 0 h 313"/>
              <a:gd name="T173" fmla="*/ 458 w 458"/>
              <a:gd name="T174" fmla="*/ 313 h 313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58" h="313">
                <a:moveTo>
                  <a:pt x="373" y="0"/>
                </a:moveTo>
                <a:lnTo>
                  <a:pt x="373" y="0"/>
                </a:lnTo>
                <a:lnTo>
                  <a:pt x="373" y="12"/>
                </a:lnTo>
                <a:lnTo>
                  <a:pt x="361" y="12"/>
                </a:lnTo>
                <a:lnTo>
                  <a:pt x="361" y="23"/>
                </a:lnTo>
                <a:lnTo>
                  <a:pt x="350" y="23"/>
                </a:lnTo>
                <a:lnTo>
                  <a:pt x="337" y="36"/>
                </a:lnTo>
                <a:lnTo>
                  <a:pt x="326" y="36"/>
                </a:lnTo>
                <a:lnTo>
                  <a:pt x="313" y="36"/>
                </a:lnTo>
                <a:lnTo>
                  <a:pt x="313" y="48"/>
                </a:lnTo>
                <a:lnTo>
                  <a:pt x="301" y="48"/>
                </a:lnTo>
                <a:lnTo>
                  <a:pt x="289" y="48"/>
                </a:lnTo>
                <a:lnTo>
                  <a:pt x="277" y="48"/>
                </a:lnTo>
                <a:lnTo>
                  <a:pt x="228" y="60"/>
                </a:lnTo>
                <a:lnTo>
                  <a:pt x="217" y="60"/>
                </a:lnTo>
                <a:lnTo>
                  <a:pt x="205" y="60"/>
                </a:lnTo>
                <a:lnTo>
                  <a:pt x="193" y="60"/>
                </a:lnTo>
                <a:lnTo>
                  <a:pt x="168" y="60"/>
                </a:lnTo>
                <a:lnTo>
                  <a:pt x="157" y="60"/>
                </a:lnTo>
                <a:lnTo>
                  <a:pt x="133" y="60"/>
                </a:lnTo>
                <a:lnTo>
                  <a:pt x="121" y="60"/>
                </a:lnTo>
                <a:lnTo>
                  <a:pt x="97" y="72"/>
                </a:lnTo>
                <a:lnTo>
                  <a:pt x="84" y="72"/>
                </a:lnTo>
                <a:lnTo>
                  <a:pt x="72" y="72"/>
                </a:lnTo>
                <a:lnTo>
                  <a:pt x="61" y="84"/>
                </a:lnTo>
                <a:lnTo>
                  <a:pt x="48" y="84"/>
                </a:lnTo>
                <a:lnTo>
                  <a:pt x="37" y="96"/>
                </a:lnTo>
                <a:lnTo>
                  <a:pt x="37" y="108"/>
                </a:lnTo>
                <a:lnTo>
                  <a:pt x="24" y="108"/>
                </a:lnTo>
                <a:lnTo>
                  <a:pt x="24" y="120"/>
                </a:lnTo>
                <a:lnTo>
                  <a:pt x="24" y="132"/>
                </a:lnTo>
                <a:lnTo>
                  <a:pt x="12" y="156"/>
                </a:lnTo>
                <a:lnTo>
                  <a:pt x="12" y="168"/>
                </a:lnTo>
                <a:lnTo>
                  <a:pt x="0" y="181"/>
                </a:lnTo>
                <a:lnTo>
                  <a:pt x="0" y="192"/>
                </a:lnTo>
                <a:lnTo>
                  <a:pt x="0" y="205"/>
                </a:lnTo>
                <a:lnTo>
                  <a:pt x="0" y="216"/>
                </a:lnTo>
                <a:lnTo>
                  <a:pt x="0" y="228"/>
                </a:lnTo>
                <a:lnTo>
                  <a:pt x="0" y="241"/>
                </a:lnTo>
                <a:lnTo>
                  <a:pt x="0" y="252"/>
                </a:lnTo>
                <a:lnTo>
                  <a:pt x="12" y="265"/>
                </a:lnTo>
                <a:lnTo>
                  <a:pt x="12" y="276"/>
                </a:lnTo>
                <a:lnTo>
                  <a:pt x="24" y="276"/>
                </a:lnTo>
                <a:lnTo>
                  <a:pt x="24" y="289"/>
                </a:lnTo>
                <a:lnTo>
                  <a:pt x="24" y="301"/>
                </a:lnTo>
                <a:lnTo>
                  <a:pt x="37" y="312"/>
                </a:lnTo>
                <a:lnTo>
                  <a:pt x="48" y="312"/>
                </a:lnTo>
                <a:lnTo>
                  <a:pt x="61" y="312"/>
                </a:lnTo>
                <a:lnTo>
                  <a:pt x="72" y="312"/>
                </a:lnTo>
                <a:lnTo>
                  <a:pt x="61" y="301"/>
                </a:lnTo>
                <a:lnTo>
                  <a:pt x="61" y="276"/>
                </a:lnTo>
                <a:lnTo>
                  <a:pt x="48" y="265"/>
                </a:lnTo>
                <a:lnTo>
                  <a:pt x="48" y="216"/>
                </a:lnTo>
                <a:lnTo>
                  <a:pt x="61" y="216"/>
                </a:lnTo>
                <a:lnTo>
                  <a:pt x="61" y="205"/>
                </a:lnTo>
                <a:lnTo>
                  <a:pt x="72" y="192"/>
                </a:lnTo>
                <a:lnTo>
                  <a:pt x="72" y="181"/>
                </a:lnTo>
                <a:lnTo>
                  <a:pt x="72" y="168"/>
                </a:lnTo>
                <a:lnTo>
                  <a:pt x="84" y="156"/>
                </a:lnTo>
                <a:lnTo>
                  <a:pt x="97" y="145"/>
                </a:lnTo>
                <a:lnTo>
                  <a:pt x="108" y="132"/>
                </a:lnTo>
                <a:lnTo>
                  <a:pt x="121" y="120"/>
                </a:lnTo>
                <a:lnTo>
                  <a:pt x="133" y="120"/>
                </a:lnTo>
                <a:lnTo>
                  <a:pt x="144" y="120"/>
                </a:lnTo>
                <a:lnTo>
                  <a:pt x="168" y="120"/>
                </a:lnTo>
                <a:lnTo>
                  <a:pt x="301" y="120"/>
                </a:lnTo>
                <a:lnTo>
                  <a:pt x="361" y="120"/>
                </a:lnTo>
                <a:lnTo>
                  <a:pt x="373" y="120"/>
                </a:lnTo>
                <a:lnTo>
                  <a:pt x="397" y="108"/>
                </a:lnTo>
                <a:lnTo>
                  <a:pt x="410" y="96"/>
                </a:lnTo>
                <a:lnTo>
                  <a:pt x="422" y="96"/>
                </a:lnTo>
                <a:lnTo>
                  <a:pt x="433" y="84"/>
                </a:lnTo>
                <a:lnTo>
                  <a:pt x="446" y="84"/>
                </a:lnTo>
                <a:lnTo>
                  <a:pt x="446" y="72"/>
                </a:lnTo>
                <a:lnTo>
                  <a:pt x="457" y="72"/>
                </a:lnTo>
                <a:lnTo>
                  <a:pt x="457" y="60"/>
                </a:lnTo>
                <a:lnTo>
                  <a:pt x="433" y="48"/>
                </a:lnTo>
                <a:lnTo>
                  <a:pt x="422" y="48"/>
                </a:lnTo>
                <a:lnTo>
                  <a:pt x="422" y="36"/>
                </a:lnTo>
                <a:lnTo>
                  <a:pt x="410" y="36"/>
                </a:lnTo>
                <a:lnTo>
                  <a:pt x="410" y="23"/>
                </a:lnTo>
                <a:lnTo>
                  <a:pt x="397" y="23"/>
                </a:lnTo>
                <a:lnTo>
                  <a:pt x="386" y="12"/>
                </a:lnTo>
                <a:lnTo>
                  <a:pt x="373" y="0"/>
                </a:lnTo>
              </a:path>
            </a:pathLst>
          </a:custGeom>
          <a:solidFill>
            <a:srgbClr val="B53F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46" name="Freeform 357"/>
          <p:cNvSpPr>
            <a:spLocks/>
          </p:cNvSpPr>
          <p:nvPr/>
        </p:nvSpPr>
        <p:spPr bwMode="auto">
          <a:xfrm>
            <a:off x="7385050" y="4227513"/>
            <a:ext cx="1090613" cy="1071562"/>
          </a:xfrm>
          <a:custGeom>
            <a:avLst/>
            <a:gdLst>
              <a:gd name="T0" fmla="*/ 686 w 687"/>
              <a:gd name="T1" fmla="*/ 530 h 675"/>
              <a:gd name="T2" fmla="*/ 686 w 687"/>
              <a:gd name="T3" fmla="*/ 541 h 675"/>
              <a:gd name="T4" fmla="*/ 674 w 687"/>
              <a:gd name="T5" fmla="*/ 554 h 675"/>
              <a:gd name="T6" fmla="*/ 662 w 687"/>
              <a:gd name="T7" fmla="*/ 578 h 675"/>
              <a:gd name="T8" fmla="*/ 650 w 687"/>
              <a:gd name="T9" fmla="*/ 590 h 675"/>
              <a:gd name="T10" fmla="*/ 650 w 687"/>
              <a:gd name="T11" fmla="*/ 602 h 675"/>
              <a:gd name="T12" fmla="*/ 638 w 687"/>
              <a:gd name="T13" fmla="*/ 625 h 675"/>
              <a:gd name="T14" fmla="*/ 626 w 687"/>
              <a:gd name="T15" fmla="*/ 625 h 675"/>
              <a:gd name="T16" fmla="*/ 613 w 687"/>
              <a:gd name="T17" fmla="*/ 638 h 675"/>
              <a:gd name="T18" fmla="*/ 578 w 687"/>
              <a:gd name="T19" fmla="*/ 674 h 675"/>
              <a:gd name="T20" fmla="*/ 553 w 687"/>
              <a:gd name="T21" fmla="*/ 674 h 675"/>
              <a:gd name="T22" fmla="*/ 542 w 687"/>
              <a:gd name="T23" fmla="*/ 662 h 675"/>
              <a:gd name="T24" fmla="*/ 506 w 687"/>
              <a:gd name="T25" fmla="*/ 638 h 675"/>
              <a:gd name="T26" fmla="*/ 482 w 687"/>
              <a:gd name="T27" fmla="*/ 578 h 675"/>
              <a:gd name="T28" fmla="*/ 469 w 687"/>
              <a:gd name="T29" fmla="*/ 554 h 675"/>
              <a:gd name="T30" fmla="*/ 457 w 687"/>
              <a:gd name="T31" fmla="*/ 530 h 675"/>
              <a:gd name="T32" fmla="*/ 409 w 687"/>
              <a:gd name="T33" fmla="*/ 518 h 675"/>
              <a:gd name="T34" fmla="*/ 385 w 687"/>
              <a:gd name="T35" fmla="*/ 505 h 675"/>
              <a:gd name="T36" fmla="*/ 349 w 687"/>
              <a:gd name="T37" fmla="*/ 494 h 675"/>
              <a:gd name="T38" fmla="*/ 324 w 687"/>
              <a:gd name="T39" fmla="*/ 481 h 675"/>
              <a:gd name="T40" fmla="*/ 240 w 687"/>
              <a:gd name="T41" fmla="*/ 445 h 675"/>
              <a:gd name="T42" fmla="*/ 204 w 687"/>
              <a:gd name="T43" fmla="*/ 434 h 675"/>
              <a:gd name="T44" fmla="*/ 180 w 687"/>
              <a:gd name="T45" fmla="*/ 434 h 675"/>
              <a:gd name="T46" fmla="*/ 168 w 687"/>
              <a:gd name="T47" fmla="*/ 421 h 675"/>
              <a:gd name="T48" fmla="*/ 144 w 687"/>
              <a:gd name="T49" fmla="*/ 397 h 675"/>
              <a:gd name="T50" fmla="*/ 108 w 687"/>
              <a:gd name="T51" fmla="*/ 374 h 675"/>
              <a:gd name="T52" fmla="*/ 60 w 687"/>
              <a:gd name="T53" fmla="*/ 337 h 675"/>
              <a:gd name="T54" fmla="*/ 12 w 687"/>
              <a:gd name="T55" fmla="*/ 265 h 675"/>
              <a:gd name="T56" fmla="*/ 0 w 687"/>
              <a:gd name="T57" fmla="*/ 217 h 675"/>
              <a:gd name="T58" fmla="*/ 12 w 687"/>
              <a:gd name="T59" fmla="*/ 181 h 675"/>
              <a:gd name="T60" fmla="*/ 24 w 687"/>
              <a:gd name="T61" fmla="*/ 108 h 675"/>
              <a:gd name="T62" fmla="*/ 36 w 687"/>
              <a:gd name="T63" fmla="*/ 61 h 675"/>
              <a:gd name="T64" fmla="*/ 72 w 687"/>
              <a:gd name="T65" fmla="*/ 36 h 675"/>
              <a:gd name="T66" fmla="*/ 133 w 687"/>
              <a:gd name="T67" fmla="*/ 0 h 675"/>
              <a:gd name="T68" fmla="*/ 180 w 687"/>
              <a:gd name="T69" fmla="*/ 0 h 675"/>
              <a:gd name="T70" fmla="*/ 217 w 687"/>
              <a:gd name="T71" fmla="*/ 12 h 675"/>
              <a:gd name="T72" fmla="*/ 240 w 687"/>
              <a:gd name="T73" fmla="*/ 36 h 675"/>
              <a:gd name="T74" fmla="*/ 253 w 687"/>
              <a:gd name="T75" fmla="*/ 61 h 675"/>
              <a:gd name="T76" fmla="*/ 240 w 687"/>
              <a:gd name="T77" fmla="*/ 96 h 675"/>
              <a:gd name="T78" fmla="*/ 264 w 687"/>
              <a:gd name="T79" fmla="*/ 132 h 675"/>
              <a:gd name="T80" fmla="*/ 313 w 687"/>
              <a:gd name="T81" fmla="*/ 145 h 675"/>
              <a:gd name="T82" fmla="*/ 324 w 687"/>
              <a:gd name="T83" fmla="*/ 156 h 675"/>
              <a:gd name="T84" fmla="*/ 349 w 687"/>
              <a:gd name="T85" fmla="*/ 192 h 675"/>
              <a:gd name="T86" fmla="*/ 361 w 687"/>
              <a:gd name="T87" fmla="*/ 241 h 675"/>
              <a:gd name="T88" fmla="*/ 349 w 687"/>
              <a:gd name="T89" fmla="*/ 277 h 675"/>
              <a:gd name="T90" fmla="*/ 337 w 687"/>
              <a:gd name="T91" fmla="*/ 289 h 675"/>
              <a:gd name="T92" fmla="*/ 313 w 687"/>
              <a:gd name="T93" fmla="*/ 301 h 675"/>
              <a:gd name="T94" fmla="*/ 277 w 687"/>
              <a:gd name="T95" fmla="*/ 289 h 675"/>
              <a:gd name="T96" fmla="*/ 264 w 687"/>
              <a:gd name="T97" fmla="*/ 289 h 675"/>
              <a:gd name="T98" fmla="*/ 264 w 687"/>
              <a:gd name="T99" fmla="*/ 301 h 675"/>
              <a:gd name="T100" fmla="*/ 313 w 687"/>
              <a:gd name="T101" fmla="*/ 325 h 675"/>
              <a:gd name="T102" fmla="*/ 397 w 687"/>
              <a:gd name="T103" fmla="*/ 374 h 675"/>
              <a:gd name="T104" fmla="*/ 493 w 687"/>
              <a:gd name="T105" fmla="*/ 421 h 675"/>
              <a:gd name="T106" fmla="*/ 602 w 687"/>
              <a:gd name="T107" fmla="*/ 434 h 675"/>
              <a:gd name="T108" fmla="*/ 602 w 687"/>
              <a:gd name="T109" fmla="*/ 445 h 675"/>
              <a:gd name="T110" fmla="*/ 602 w 687"/>
              <a:gd name="T111" fmla="*/ 469 h 675"/>
              <a:gd name="T112" fmla="*/ 602 w 687"/>
              <a:gd name="T113" fmla="*/ 494 h 675"/>
              <a:gd name="T114" fmla="*/ 626 w 687"/>
              <a:gd name="T115" fmla="*/ 518 h 675"/>
              <a:gd name="T116" fmla="*/ 650 w 687"/>
              <a:gd name="T117" fmla="*/ 530 h 675"/>
              <a:gd name="T118" fmla="*/ 662 w 687"/>
              <a:gd name="T119" fmla="*/ 518 h 675"/>
              <a:gd name="T120" fmla="*/ 686 w 687"/>
              <a:gd name="T121" fmla="*/ 505 h 675"/>
              <a:gd name="T122" fmla="*/ 686 w 687"/>
              <a:gd name="T123" fmla="*/ 530 h 675"/>
              <a:gd name="T124" fmla="*/ 674 w 687"/>
              <a:gd name="T125" fmla="*/ 554 h 67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687"/>
              <a:gd name="T190" fmla="*/ 0 h 675"/>
              <a:gd name="T191" fmla="*/ 687 w 687"/>
              <a:gd name="T192" fmla="*/ 675 h 675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687" h="675">
                <a:moveTo>
                  <a:pt x="674" y="505"/>
                </a:moveTo>
                <a:lnTo>
                  <a:pt x="674" y="505"/>
                </a:lnTo>
                <a:lnTo>
                  <a:pt x="686" y="505"/>
                </a:lnTo>
                <a:lnTo>
                  <a:pt x="686" y="518"/>
                </a:lnTo>
                <a:lnTo>
                  <a:pt x="686" y="530"/>
                </a:lnTo>
                <a:lnTo>
                  <a:pt x="686" y="541"/>
                </a:lnTo>
                <a:lnTo>
                  <a:pt x="686" y="554"/>
                </a:lnTo>
                <a:lnTo>
                  <a:pt x="674" y="554"/>
                </a:lnTo>
                <a:lnTo>
                  <a:pt x="674" y="565"/>
                </a:lnTo>
                <a:lnTo>
                  <a:pt x="662" y="565"/>
                </a:lnTo>
                <a:lnTo>
                  <a:pt x="662" y="578"/>
                </a:lnTo>
                <a:lnTo>
                  <a:pt x="662" y="590"/>
                </a:lnTo>
                <a:lnTo>
                  <a:pt x="650" y="590"/>
                </a:lnTo>
                <a:lnTo>
                  <a:pt x="650" y="602"/>
                </a:lnTo>
                <a:lnTo>
                  <a:pt x="638" y="614"/>
                </a:lnTo>
                <a:lnTo>
                  <a:pt x="638" y="625"/>
                </a:lnTo>
                <a:lnTo>
                  <a:pt x="626" y="625"/>
                </a:lnTo>
                <a:lnTo>
                  <a:pt x="626" y="638"/>
                </a:lnTo>
                <a:lnTo>
                  <a:pt x="613" y="638"/>
                </a:lnTo>
                <a:lnTo>
                  <a:pt x="613" y="650"/>
                </a:lnTo>
                <a:lnTo>
                  <a:pt x="602" y="650"/>
                </a:lnTo>
                <a:lnTo>
                  <a:pt x="590" y="662"/>
                </a:lnTo>
                <a:lnTo>
                  <a:pt x="578" y="674"/>
                </a:lnTo>
                <a:lnTo>
                  <a:pt x="566" y="674"/>
                </a:lnTo>
                <a:lnTo>
                  <a:pt x="553" y="674"/>
                </a:lnTo>
                <a:lnTo>
                  <a:pt x="542" y="662"/>
                </a:lnTo>
                <a:lnTo>
                  <a:pt x="529" y="662"/>
                </a:lnTo>
                <a:lnTo>
                  <a:pt x="518" y="650"/>
                </a:lnTo>
                <a:lnTo>
                  <a:pt x="518" y="638"/>
                </a:lnTo>
                <a:lnTo>
                  <a:pt x="506" y="638"/>
                </a:lnTo>
                <a:lnTo>
                  <a:pt x="506" y="625"/>
                </a:lnTo>
                <a:lnTo>
                  <a:pt x="493" y="614"/>
                </a:lnTo>
                <a:lnTo>
                  <a:pt x="493" y="590"/>
                </a:lnTo>
                <a:lnTo>
                  <a:pt x="482" y="578"/>
                </a:lnTo>
                <a:lnTo>
                  <a:pt x="482" y="565"/>
                </a:lnTo>
                <a:lnTo>
                  <a:pt x="469" y="554"/>
                </a:lnTo>
                <a:lnTo>
                  <a:pt x="469" y="541"/>
                </a:lnTo>
                <a:lnTo>
                  <a:pt x="457" y="530"/>
                </a:lnTo>
                <a:lnTo>
                  <a:pt x="433" y="530"/>
                </a:lnTo>
                <a:lnTo>
                  <a:pt x="409" y="518"/>
                </a:lnTo>
                <a:lnTo>
                  <a:pt x="397" y="518"/>
                </a:lnTo>
                <a:lnTo>
                  <a:pt x="397" y="505"/>
                </a:lnTo>
                <a:lnTo>
                  <a:pt x="385" y="505"/>
                </a:lnTo>
                <a:lnTo>
                  <a:pt x="373" y="505"/>
                </a:lnTo>
                <a:lnTo>
                  <a:pt x="361" y="505"/>
                </a:lnTo>
                <a:lnTo>
                  <a:pt x="349" y="494"/>
                </a:lnTo>
                <a:lnTo>
                  <a:pt x="337" y="494"/>
                </a:lnTo>
                <a:lnTo>
                  <a:pt x="337" y="481"/>
                </a:lnTo>
                <a:lnTo>
                  <a:pt x="324" y="481"/>
                </a:lnTo>
                <a:lnTo>
                  <a:pt x="313" y="481"/>
                </a:lnTo>
                <a:lnTo>
                  <a:pt x="301" y="481"/>
                </a:lnTo>
                <a:lnTo>
                  <a:pt x="264" y="458"/>
                </a:lnTo>
                <a:lnTo>
                  <a:pt x="253" y="458"/>
                </a:lnTo>
                <a:lnTo>
                  <a:pt x="240" y="445"/>
                </a:lnTo>
                <a:lnTo>
                  <a:pt x="217" y="445"/>
                </a:lnTo>
                <a:lnTo>
                  <a:pt x="204" y="434"/>
                </a:lnTo>
                <a:lnTo>
                  <a:pt x="193" y="434"/>
                </a:lnTo>
                <a:lnTo>
                  <a:pt x="180" y="434"/>
                </a:lnTo>
                <a:lnTo>
                  <a:pt x="168" y="434"/>
                </a:lnTo>
                <a:lnTo>
                  <a:pt x="168" y="421"/>
                </a:lnTo>
                <a:lnTo>
                  <a:pt x="168" y="409"/>
                </a:lnTo>
                <a:lnTo>
                  <a:pt x="157" y="409"/>
                </a:lnTo>
                <a:lnTo>
                  <a:pt x="144" y="409"/>
                </a:lnTo>
                <a:lnTo>
                  <a:pt x="144" y="397"/>
                </a:lnTo>
                <a:lnTo>
                  <a:pt x="133" y="397"/>
                </a:lnTo>
                <a:lnTo>
                  <a:pt x="120" y="385"/>
                </a:lnTo>
                <a:lnTo>
                  <a:pt x="108" y="374"/>
                </a:lnTo>
                <a:lnTo>
                  <a:pt x="96" y="361"/>
                </a:lnTo>
                <a:lnTo>
                  <a:pt x="84" y="349"/>
                </a:lnTo>
                <a:lnTo>
                  <a:pt x="72" y="349"/>
                </a:lnTo>
                <a:lnTo>
                  <a:pt x="72" y="337"/>
                </a:lnTo>
                <a:lnTo>
                  <a:pt x="60" y="337"/>
                </a:lnTo>
                <a:lnTo>
                  <a:pt x="48" y="314"/>
                </a:lnTo>
                <a:lnTo>
                  <a:pt x="36" y="301"/>
                </a:lnTo>
                <a:lnTo>
                  <a:pt x="24" y="289"/>
                </a:lnTo>
                <a:lnTo>
                  <a:pt x="12" y="265"/>
                </a:lnTo>
                <a:lnTo>
                  <a:pt x="12" y="241"/>
                </a:lnTo>
                <a:lnTo>
                  <a:pt x="0" y="241"/>
                </a:lnTo>
                <a:lnTo>
                  <a:pt x="0" y="229"/>
                </a:lnTo>
                <a:lnTo>
                  <a:pt x="0" y="217"/>
                </a:lnTo>
                <a:lnTo>
                  <a:pt x="0" y="205"/>
                </a:lnTo>
                <a:lnTo>
                  <a:pt x="0" y="192"/>
                </a:lnTo>
                <a:lnTo>
                  <a:pt x="12" y="192"/>
                </a:lnTo>
                <a:lnTo>
                  <a:pt x="12" y="181"/>
                </a:lnTo>
                <a:lnTo>
                  <a:pt x="12" y="169"/>
                </a:lnTo>
                <a:lnTo>
                  <a:pt x="12" y="156"/>
                </a:lnTo>
                <a:lnTo>
                  <a:pt x="24" y="132"/>
                </a:lnTo>
                <a:lnTo>
                  <a:pt x="24" y="121"/>
                </a:lnTo>
                <a:lnTo>
                  <a:pt x="24" y="108"/>
                </a:lnTo>
                <a:lnTo>
                  <a:pt x="24" y="96"/>
                </a:lnTo>
                <a:lnTo>
                  <a:pt x="24" y="85"/>
                </a:lnTo>
                <a:lnTo>
                  <a:pt x="36" y="61"/>
                </a:lnTo>
                <a:lnTo>
                  <a:pt x="48" y="48"/>
                </a:lnTo>
                <a:lnTo>
                  <a:pt x="60" y="48"/>
                </a:lnTo>
                <a:lnTo>
                  <a:pt x="72" y="36"/>
                </a:lnTo>
                <a:lnTo>
                  <a:pt x="96" y="25"/>
                </a:lnTo>
                <a:lnTo>
                  <a:pt x="108" y="12"/>
                </a:lnTo>
                <a:lnTo>
                  <a:pt x="120" y="12"/>
                </a:lnTo>
                <a:lnTo>
                  <a:pt x="133" y="0"/>
                </a:lnTo>
                <a:lnTo>
                  <a:pt x="144" y="0"/>
                </a:lnTo>
                <a:lnTo>
                  <a:pt x="157" y="0"/>
                </a:lnTo>
                <a:lnTo>
                  <a:pt x="168" y="0"/>
                </a:lnTo>
                <a:lnTo>
                  <a:pt x="180" y="0"/>
                </a:lnTo>
                <a:lnTo>
                  <a:pt x="193" y="0"/>
                </a:lnTo>
                <a:lnTo>
                  <a:pt x="204" y="0"/>
                </a:lnTo>
                <a:lnTo>
                  <a:pt x="217" y="0"/>
                </a:lnTo>
                <a:lnTo>
                  <a:pt x="217" y="12"/>
                </a:lnTo>
                <a:lnTo>
                  <a:pt x="229" y="12"/>
                </a:lnTo>
                <a:lnTo>
                  <a:pt x="229" y="25"/>
                </a:lnTo>
                <a:lnTo>
                  <a:pt x="240" y="36"/>
                </a:lnTo>
                <a:lnTo>
                  <a:pt x="240" y="48"/>
                </a:lnTo>
                <a:lnTo>
                  <a:pt x="253" y="48"/>
                </a:lnTo>
                <a:lnTo>
                  <a:pt x="253" y="61"/>
                </a:lnTo>
                <a:lnTo>
                  <a:pt x="240" y="72"/>
                </a:lnTo>
                <a:lnTo>
                  <a:pt x="240" y="85"/>
                </a:lnTo>
                <a:lnTo>
                  <a:pt x="240" y="96"/>
                </a:lnTo>
                <a:lnTo>
                  <a:pt x="240" y="108"/>
                </a:lnTo>
                <a:lnTo>
                  <a:pt x="253" y="108"/>
                </a:lnTo>
                <a:lnTo>
                  <a:pt x="253" y="121"/>
                </a:lnTo>
                <a:lnTo>
                  <a:pt x="264" y="132"/>
                </a:lnTo>
                <a:lnTo>
                  <a:pt x="277" y="132"/>
                </a:lnTo>
                <a:lnTo>
                  <a:pt x="289" y="145"/>
                </a:lnTo>
                <a:lnTo>
                  <a:pt x="301" y="145"/>
                </a:lnTo>
                <a:lnTo>
                  <a:pt x="313" y="145"/>
                </a:lnTo>
                <a:lnTo>
                  <a:pt x="313" y="156"/>
                </a:lnTo>
                <a:lnTo>
                  <a:pt x="324" y="156"/>
                </a:lnTo>
                <a:lnTo>
                  <a:pt x="337" y="169"/>
                </a:lnTo>
                <a:lnTo>
                  <a:pt x="337" y="181"/>
                </a:lnTo>
                <a:lnTo>
                  <a:pt x="349" y="181"/>
                </a:lnTo>
                <a:lnTo>
                  <a:pt x="349" y="192"/>
                </a:lnTo>
                <a:lnTo>
                  <a:pt x="361" y="205"/>
                </a:lnTo>
                <a:lnTo>
                  <a:pt x="361" y="217"/>
                </a:lnTo>
                <a:lnTo>
                  <a:pt x="361" y="229"/>
                </a:lnTo>
                <a:lnTo>
                  <a:pt x="361" y="241"/>
                </a:lnTo>
                <a:lnTo>
                  <a:pt x="349" y="265"/>
                </a:lnTo>
                <a:lnTo>
                  <a:pt x="349" y="277"/>
                </a:lnTo>
                <a:lnTo>
                  <a:pt x="349" y="289"/>
                </a:lnTo>
                <a:lnTo>
                  <a:pt x="337" y="289"/>
                </a:lnTo>
                <a:lnTo>
                  <a:pt x="324" y="301"/>
                </a:lnTo>
                <a:lnTo>
                  <a:pt x="313" y="301"/>
                </a:lnTo>
                <a:lnTo>
                  <a:pt x="301" y="301"/>
                </a:lnTo>
                <a:lnTo>
                  <a:pt x="289" y="301"/>
                </a:lnTo>
                <a:lnTo>
                  <a:pt x="289" y="289"/>
                </a:lnTo>
                <a:lnTo>
                  <a:pt x="277" y="289"/>
                </a:lnTo>
                <a:lnTo>
                  <a:pt x="264" y="289"/>
                </a:lnTo>
                <a:lnTo>
                  <a:pt x="253" y="289"/>
                </a:lnTo>
                <a:lnTo>
                  <a:pt x="264" y="289"/>
                </a:lnTo>
                <a:lnTo>
                  <a:pt x="264" y="301"/>
                </a:lnTo>
                <a:lnTo>
                  <a:pt x="264" y="314"/>
                </a:lnTo>
                <a:lnTo>
                  <a:pt x="277" y="314"/>
                </a:lnTo>
                <a:lnTo>
                  <a:pt x="289" y="314"/>
                </a:lnTo>
                <a:lnTo>
                  <a:pt x="301" y="325"/>
                </a:lnTo>
                <a:lnTo>
                  <a:pt x="313" y="325"/>
                </a:lnTo>
                <a:lnTo>
                  <a:pt x="324" y="325"/>
                </a:lnTo>
                <a:lnTo>
                  <a:pt x="361" y="349"/>
                </a:lnTo>
                <a:lnTo>
                  <a:pt x="385" y="361"/>
                </a:lnTo>
                <a:lnTo>
                  <a:pt x="397" y="374"/>
                </a:lnTo>
                <a:lnTo>
                  <a:pt x="433" y="385"/>
                </a:lnTo>
                <a:lnTo>
                  <a:pt x="446" y="397"/>
                </a:lnTo>
                <a:lnTo>
                  <a:pt x="457" y="397"/>
                </a:lnTo>
                <a:lnTo>
                  <a:pt x="482" y="409"/>
                </a:lnTo>
                <a:lnTo>
                  <a:pt x="493" y="421"/>
                </a:lnTo>
                <a:lnTo>
                  <a:pt x="506" y="434"/>
                </a:lnTo>
                <a:lnTo>
                  <a:pt x="529" y="434"/>
                </a:lnTo>
                <a:lnTo>
                  <a:pt x="590" y="421"/>
                </a:lnTo>
                <a:lnTo>
                  <a:pt x="602" y="434"/>
                </a:lnTo>
                <a:lnTo>
                  <a:pt x="602" y="445"/>
                </a:lnTo>
                <a:lnTo>
                  <a:pt x="602" y="458"/>
                </a:lnTo>
                <a:lnTo>
                  <a:pt x="602" y="469"/>
                </a:lnTo>
                <a:lnTo>
                  <a:pt x="602" y="481"/>
                </a:lnTo>
                <a:lnTo>
                  <a:pt x="602" y="494"/>
                </a:lnTo>
                <a:lnTo>
                  <a:pt x="602" y="505"/>
                </a:lnTo>
                <a:lnTo>
                  <a:pt x="613" y="505"/>
                </a:lnTo>
                <a:lnTo>
                  <a:pt x="626" y="518"/>
                </a:lnTo>
                <a:lnTo>
                  <a:pt x="638" y="518"/>
                </a:lnTo>
                <a:lnTo>
                  <a:pt x="650" y="530"/>
                </a:lnTo>
                <a:lnTo>
                  <a:pt x="662" y="518"/>
                </a:lnTo>
                <a:lnTo>
                  <a:pt x="674" y="518"/>
                </a:lnTo>
                <a:lnTo>
                  <a:pt x="674" y="505"/>
                </a:lnTo>
                <a:lnTo>
                  <a:pt x="686" y="505"/>
                </a:lnTo>
                <a:lnTo>
                  <a:pt x="686" y="518"/>
                </a:lnTo>
                <a:lnTo>
                  <a:pt x="686" y="530"/>
                </a:lnTo>
                <a:lnTo>
                  <a:pt x="686" y="541"/>
                </a:lnTo>
                <a:lnTo>
                  <a:pt x="674" y="541"/>
                </a:lnTo>
                <a:lnTo>
                  <a:pt x="674" y="554"/>
                </a:lnTo>
                <a:lnTo>
                  <a:pt x="662" y="565"/>
                </a:lnTo>
                <a:lnTo>
                  <a:pt x="674" y="505"/>
                </a:lnTo>
              </a:path>
            </a:pathLst>
          </a:custGeom>
          <a:solidFill>
            <a:srgbClr val="FFE5B2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47" name="Freeform 358"/>
          <p:cNvSpPr>
            <a:spLocks/>
          </p:cNvSpPr>
          <p:nvPr/>
        </p:nvSpPr>
        <p:spPr bwMode="auto">
          <a:xfrm>
            <a:off x="7596188" y="4341813"/>
            <a:ext cx="363537" cy="365125"/>
          </a:xfrm>
          <a:custGeom>
            <a:avLst/>
            <a:gdLst>
              <a:gd name="T0" fmla="*/ 35 w 229"/>
              <a:gd name="T1" fmla="*/ 13 h 230"/>
              <a:gd name="T2" fmla="*/ 47 w 229"/>
              <a:gd name="T3" fmla="*/ 49 h 230"/>
              <a:gd name="T4" fmla="*/ 60 w 229"/>
              <a:gd name="T5" fmla="*/ 97 h 230"/>
              <a:gd name="T6" fmla="*/ 60 w 229"/>
              <a:gd name="T7" fmla="*/ 109 h 230"/>
              <a:gd name="T8" fmla="*/ 71 w 229"/>
              <a:gd name="T9" fmla="*/ 120 h 230"/>
              <a:gd name="T10" fmla="*/ 131 w 229"/>
              <a:gd name="T11" fmla="*/ 109 h 230"/>
              <a:gd name="T12" fmla="*/ 131 w 229"/>
              <a:gd name="T13" fmla="*/ 133 h 230"/>
              <a:gd name="T14" fmla="*/ 144 w 229"/>
              <a:gd name="T15" fmla="*/ 157 h 230"/>
              <a:gd name="T16" fmla="*/ 168 w 229"/>
              <a:gd name="T17" fmla="*/ 169 h 230"/>
              <a:gd name="T18" fmla="*/ 180 w 229"/>
              <a:gd name="T19" fmla="*/ 169 h 230"/>
              <a:gd name="T20" fmla="*/ 228 w 229"/>
              <a:gd name="T21" fmla="*/ 169 h 230"/>
              <a:gd name="T22" fmla="*/ 228 w 229"/>
              <a:gd name="T23" fmla="*/ 169 h 230"/>
              <a:gd name="T24" fmla="*/ 216 w 229"/>
              <a:gd name="T25" fmla="*/ 169 h 230"/>
              <a:gd name="T26" fmla="*/ 204 w 229"/>
              <a:gd name="T27" fmla="*/ 180 h 230"/>
              <a:gd name="T28" fmla="*/ 180 w 229"/>
              <a:gd name="T29" fmla="*/ 180 h 230"/>
              <a:gd name="T30" fmla="*/ 168 w 229"/>
              <a:gd name="T31" fmla="*/ 169 h 230"/>
              <a:gd name="T32" fmla="*/ 131 w 229"/>
              <a:gd name="T33" fmla="*/ 157 h 230"/>
              <a:gd name="T34" fmla="*/ 131 w 229"/>
              <a:gd name="T35" fmla="*/ 169 h 230"/>
              <a:gd name="T36" fmla="*/ 131 w 229"/>
              <a:gd name="T37" fmla="*/ 169 h 230"/>
              <a:gd name="T38" fmla="*/ 131 w 229"/>
              <a:gd name="T39" fmla="*/ 193 h 230"/>
              <a:gd name="T40" fmla="*/ 144 w 229"/>
              <a:gd name="T41" fmla="*/ 205 h 230"/>
              <a:gd name="T42" fmla="*/ 168 w 229"/>
              <a:gd name="T43" fmla="*/ 217 h 230"/>
              <a:gd name="T44" fmla="*/ 180 w 229"/>
              <a:gd name="T45" fmla="*/ 217 h 230"/>
              <a:gd name="T46" fmla="*/ 204 w 229"/>
              <a:gd name="T47" fmla="*/ 217 h 230"/>
              <a:gd name="T48" fmla="*/ 204 w 229"/>
              <a:gd name="T49" fmla="*/ 229 h 230"/>
              <a:gd name="T50" fmla="*/ 180 w 229"/>
              <a:gd name="T51" fmla="*/ 229 h 230"/>
              <a:gd name="T52" fmla="*/ 180 w 229"/>
              <a:gd name="T53" fmla="*/ 229 h 230"/>
              <a:gd name="T54" fmla="*/ 144 w 229"/>
              <a:gd name="T55" fmla="*/ 217 h 230"/>
              <a:gd name="T56" fmla="*/ 131 w 229"/>
              <a:gd name="T57" fmla="*/ 217 h 230"/>
              <a:gd name="T58" fmla="*/ 120 w 229"/>
              <a:gd name="T59" fmla="*/ 217 h 230"/>
              <a:gd name="T60" fmla="*/ 84 w 229"/>
              <a:gd name="T61" fmla="*/ 193 h 230"/>
              <a:gd name="T62" fmla="*/ 47 w 229"/>
              <a:gd name="T63" fmla="*/ 145 h 230"/>
              <a:gd name="T64" fmla="*/ 24 w 229"/>
              <a:gd name="T65" fmla="*/ 120 h 230"/>
              <a:gd name="T66" fmla="*/ 11 w 229"/>
              <a:gd name="T67" fmla="*/ 120 h 230"/>
              <a:gd name="T68" fmla="*/ 0 w 229"/>
              <a:gd name="T69" fmla="*/ 120 h 230"/>
              <a:gd name="T70" fmla="*/ 0 w 229"/>
              <a:gd name="T71" fmla="*/ 109 h 230"/>
              <a:gd name="T72" fmla="*/ 11 w 229"/>
              <a:gd name="T73" fmla="*/ 97 h 230"/>
              <a:gd name="T74" fmla="*/ 0 w 229"/>
              <a:gd name="T75" fmla="*/ 73 h 230"/>
              <a:gd name="T76" fmla="*/ 11 w 229"/>
              <a:gd name="T77" fmla="*/ 60 h 230"/>
              <a:gd name="T78" fmla="*/ 24 w 229"/>
              <a:gd name="T79" fmla="*/ 49 h 230"/>
              <a:gd name="T80" fmla="*/ 24 w 229"/>
              <a:gd name="T81" fmla="*/ 24 h 230"/>
              <a:gd name="T82" fmla="*/ 35 w 229"/>
              <a:gd name="T83" fmla="*/ 13 h 23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229"/>
              <a:gd name="T127" fmla="*/ 0 h 230"/>
              <a:gd name="T128" fmla="*/ 229 w 229"/>
              <a:gd name="T129" fmla="*/ 230 h 23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229" h="230">
                <a:moveTo>
                  <a:pt x="35" y="0"/>
                </a:moveTo>
                <a:lnTo>
                  <a:pt x="35" y="0"/>
                </a:lnTo>
                <a:lnTo>
                  <a:pt x="35" y="13"/>
                </a:lnTo>
                <a:lnTo>
                  <a:pt x="35" y="24"/>
                </a:lnTo>
                <a:lnTo>
                  <a:pt x="47" y="36"/>
                </a:lnTo>
                <a:lnTo>
                  <a:pt x="47" y="49"/>
                </a:lnTo>
                <a:lnTo>
                  <a:pt x="47" y="73"/>
                </a:lnTo>
                <a:lnTo>
                  <a:pt x="47" y="84"/>
                </a:lnTo>
                <a:lnTo>
                  <a:pt x="60" y="97"/>
                </a:lnTo>
                <a:lnTo>
                  <a:pt x="60" y="109"/>
                </a:lnTo>
                <a:lnTo>
                  <a:pt x="71" y="109"/>
                </a:lnTo>
                <a:lnTo>
                  <a:pt x="71" y="120"/>
                </a:lnTo>
                <a:lnTo>
                  <a:pt x="84" y="120"/>
                </a:lnTo>
                <a:lnTo>
                  <a:pt x="131" y="109"/>
                </a:lnTo>
                <a:lnTo>
                  <a:pt x="131" y="120"/>
                </a:lnTo>
                <a:lnTo>
                  <a:pt x="131" y="133"/>
                </a:lnTo>
                <a:lnTo>
                  <a:pt x="131" y="145"/>
                </a:lnTo>
                <a:lnTo>
                  <a:pt x="144" y="145"/>
                </a:lnTo>
                <a:lnTo>
                  <a:pt x="144" y="157"/>
                </a:lnTo>
                <a:lnTo>
                  <a:pt x="156" y="157"/>
                </a:lnTo>
                <a:lnTo>
                  <a:pt x="168" y="169"/>
                </a:lnTo>
                <a:lnTo>
                  <a:pt x="180" y="169"/>
                </a:lnTo>
                <a:lnTo>
                  <a:pt x="191" y="169"/>
                </a:lnTo>
                <a:lnTo>
                  <a:pt x="228" y="169"/>
                </a:lnTo>
                <a:lnTo>
                  <a:pt x="216" y="169"/>
                </a:lnTo>
                <a:lnTo>
                  <a:pt x="216" y="180"/>
                </a:lnTo>
                <a:lnTo>
                  <a:pt x="204" y="180"/>
                </a:lnTo>
                <a:lnTo>
                  <a:pt x="191" y="180"/>
                </a:lnTo>
                <a:lnTo>
                  <a:pt x="180" y="180"/>
                </a:lnTo>
                <a:lnTo>
                  <a:pt x="168" y="169"/>
                </a:lnTo>
                <a:lnTo>
                  <a:pt x="144" y="169"/>
                </a:lnTo>
                <a:lnTo>
                  <a:pt x="131" y="169"/>
                </a:lnTo>
                <a:lnTo>
                  <a:pt x="131" y="157"/>
                </a:lnTo>
                <a:lnTo>
                  <a:pt x="131" y="169"/>
                </a:lnTo>
                <a:lnTo>
                  <a:pt x="131" y="180"/>
                </a:lnTo>
                <a:lnTo>
                  <a:pt x="131" y="193"/>
                </a:lnTo>
                <a:lnTo>
                  <a:pt x="144" y="205"/>
                </a:lnTo>
                <a:lnTo>
                  <a:pt x="156" y="217"/>
                </a:lnTo>
                <a:lnTo>
                  <a:pt x="168" y="217"/>
                </a:lnTo>
                <a:lnTo>
                  <a:pt x="180" y="217"/>
                </a:lnTo>
                <a:lnTo>
                  <a:pt x="191" y="217"/>
                </a:lnTo>
                <a:lnTo>
                  <a:pt x="204" y="217"/>
                </a:lnTo>
                <a:lnTo>
                  <a:pt x="204" y="229"/>
                </a:lnTo>
                <a:lnTo>
                  <a:pt x="191" y="229"/>
                </a:lnTo>
                <a:lnTo>
                  <a:pt x="180" y="229"/>
                </a:lnTo>
                <a:lnTo>
                  <a:pt x="168" y="229"/>
                </a:lnTo>
                <a:lnTo>
                  <a:pt x="156" y="217"/>
                </a:lnTo>
                <a:lnTo>
                  <a:pt x="144" y="217"/>
                </a:lnTo>
                <a:lnTo>
                  <a:pt x="131" y="217"/>
                </a:lnTo>
                <a:lnTo>
                  <a:pt x="120" y="217"/>
                </a:lnTo>
                <a:lnTo>
                  <a:pt x="107" y="217"/>
                </a:lnTo>
                <a:lnTo>
                  <a:pt x="96" y="205"/>
                </a:lnTo>
                <a:lnTo>
                  <a:pt x="84" y="193"/>
                </a:lnTo>
                <a:lnTo>
                  <a:pt x="84" y="180"/>
                </a:lnTo>
                <a:lnTo>
                  <a:pt x="71" y="169"/>
                </a:lnTo>
                <a:lnTo>
                  <a:pt x="47" y="145"/>
                </a:lnTo>
                <a:lnTo>
                  <a:pt x="35" y="145"/>
                </a:lnTo>
                <a:lnTo>
                  <a:pt x="35" y="133"/>
                </a:lnTo>
                <a:lnTo>
                  <a:pt x="24" y="120"/>
                </a:lnTo>
                <a:lnTo>
                  <a:pt x="11" y="120"/>
                </a:lnTo>
                <a:lnTo>
                  <a:pt x="0" y="120"/>
                </a:lnTo>
                <a:lnTo>
                  <a:pt x="0" y="109"/>
                </a:lnTo>
                <a:lnTo>
                  <a:pt x="0" y="97"/>
                </a:lnTo>
                <a:lnTo>
                  <a:pt x="11" y="97"/>
                </a:lnTo>
                <a:lnTo>
                  <a:pt x="11" y="84"/>
                </a:lnTo>
                <a:lnTo>
                  <a:pt x="0" y="73"/>
                </a:lnTo>
                <a:lnTo>
                  <a:pt x="11" y="60"/>
                </a:lnTo>
                <a:lnTo>
                  <a:pt x="11" y="49"/>
                </a:lnTo>
                <a:lnTo>
                  <a:pt x="24" y="49"/>
                </a:lnTo>
                <a:lnTo>
                  <a:pt x="24" y="36"/>
                </a:lnTo>
                <a:lnTo>
                  <a:pt x="24" y="24"/>
                </a:lnTo>
                <a:lnTo>
                  <a:pt x="35" y="24"/>
                </a:lnTo>
                <a:lnTo>
                  <a:pt x="35" y="13"/>
                </a:lnTo>
                <a:lnTo>
                  <a:pt x="35" y="0"/>
                </a:lnTo>
              </a:path>
            </a:pathLst>
          </a:custGeom>
          <a:solidFill>
            <a:srgbClr val="FFCC99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48" name="Freeform 359"/>
          <p:cNvSpPr>
            <a:spLocks/>
          </p:cNvSpPr>
          <p:nvPr/>
        </p:nvSpPr>
        <p:spPr bwMode="auto">
          <a:xfrm>
            <a:off x="7385050" y="4341813"/>
            <a:ext cx="1090613" cy="938212"/>
          </a:xfrm>
          <a:custGeom>
            <a:avLst/>
            <a:gdLst>
              <a:gd name="T0" fmla="*/ 48 w 687"/>
              <a:gd name="T1" fmla="*/ 13 h 591"/>
              <a:gd name="T2" fmla="*/ 60 w 687"/>
              <a:gd name="T3" fmla="*/ 49 h 591"/>
              <a:gd name="T4" fmla="*/ 72 w 687"/>
              <a:gd name="T5" fmla="*/ 169 h 591"/>
              <a:gd name="T6" fmla="*/ 108 w 687"/>
              <a:gd name="T7" fmla="*/ 217 h 591"/>
              <a:gd name="T8" fmla="*/ 120 w 687"/>
              <a:gd name="T9" fmla="*/ 289 h 591"/>
              <a:gd name="T10" fmla="*/ 144 w 687"/>
              <a:gd name="T11" fmla="*/ 302 h 591"/>
              <a:gd name="T12" fmla="*/ 168 w 687"/>
              <a:gd name="T13" fmla="*/ 289 h 591"/>
              <a:gd name="T14" fmla="*/ 193 w 687"/>
              <a:gd name="T15" fmla="*/ 277 h 591"/>
              <a:gd name="T16" fmla="*/ 204 w 687"/>
              <a:gd name="T17" fmla="*/ 289 h 591"/>
              <a:gd name="T18" fmla="*/ 193 w 687"/>
              <a:gd name="T19" fmla="*/ 313 h 591"/>
              <a:gd name="T20" fmla="*/ 204 w 687"/>
              <a:gd name="T21" fmla="*/ 325 h 591"/>
              <a:gd name="T22" fmla="*/ 240 w 687"/>
              <a:gd name="T23" fmla="*/ 349 h 591"/>
              <a:gd name="T24" fmla="*/ 349 w 687"/>
              <a:gd name="T25" fmla="*/ 373 h 591"/>
              <a:gd name="T26" fmla="*/ 422 w 687"/>
              <a:gd name="T27" fmla="*/ 409 h 591"/>
              <a:gd name="T28" fmla="*/ 457 w 687"/>
              <a:gd name="T29" fmla="*/ 422 h 591"/>
              <a:gd name="T30" fmla="*/ 469 w 687"/>
              <a:gd name="T31" fmla="*/ 458 h 591"/>
              <a:gd name="T32" fmla="*/ 482 w 687"/>
              <a:gd name="T33" fmla="*/ 469 h 591"/>
              <a:gd name="T34" fmla="*/ 506 w 687"/>
              <a:gd name="T35" fmla="*/ 506 h 591"/>
              <a:gd name="T36" fmla="*/ 506 w 687"/>
              <a:gd name="T37" fmla="*/ 518 h 591"/>
              <a:gd name="T38" fmla="*/ 553 w 687"/>
              <a:gd name="T39" fmla="*/ 530 h 591"/>
              <a:gd name="T40" fmla="*/ 578 w 687"/>
              <a:gd name="T41" fmla="*/ 553 h 591"/>
              <a:gd name="T42" fmla="*/ 602 w 687"/>
              <a:gd name="T43" fmla="*/ 553 h 591"/>
              <a:gd name="T44" fmla="*/ 613 w 687"/>
              <a:gd name="T45" fmla="*/ 553 h 591"/>
              <a:gd name="T46" fmla="*/ 602 w 687"/>
              <a:gd name="T47" fmla="*/ 530 h 591"/>
              <a:gd name="T48" fmla="*/ 590 w 687"/>
              <a:gd name="T49" fmla="*/ 518 h 591"/>
              <a:gd name="T50" fmla="*/ 613 w 687"/>
              <a:gd name="T51" fmla="*/ 530 h 591"/>
              <a:gd name="T52" fmla="*/ 626 w 687"/>
              <a:gd name="T53" fmla="*/ 518 h 591"/>
              <a:gd name="T54" fmla="*/ 650 w 687"/>
              <a:gd name="T55" fmla="*/ 506 h 591"/>
              <a:gd name="T56" fmla="*/ 650 w 687"/>
              <a:gd name="T57" fmla="*/ 506 h 591"/>
              <a:gd name="T58" fmla="*/ 626 w 687"/>
              <a:gd name="T59" fmla="*/ 506 h 591"/>
              <a:gd name="T60" fmla="*/ 613 w 687"/>
              <a:gd name="T61" fmla="*/ 493 h 591"/>
              <a:gd name="T62" fmla="*/ 626 w 687"/>
              <a:gd name="T63" fmla="*/ 482 h 591"/>
              <a:gd name="T64" fmla="*/ 650 w 687"/>
              <a:gd name="T65" fmla="*/ 482 h 591"/>
              <a:gd name="T66" fmla="*/ 662 w 687"/>
              <a:gd name="T67" fmla="*/ 469 h 591"/>
              <a:gd name="T68" fmla="*/ 674 w 687"/>
              <a:gd name="T69" fmla="*/ 458 h 591"/>
              <a:gd name="T70" fmla="*/ 686 w 687"/>
              <a:gd name="T71" fmla="*/ 446 h 591"/>
              <a:gd name="T72" fmla="*/ 686 w 687"/>
              <a:gd name="T73" fmla="*/ 458 h 591"/>
              <a:gd name="T74" fmla="*/ 686 w 687"/>
              <a:gd name="T75" fmla="*/ 469 h 591"/>
              <a:gd name="T76" fmla="*/ 662 w 687"/>
              <a:gd name="T77" fmla="*/ 506 h 591"/>
              <a:gd name="T78" fmla="*/ 662 w 687"/>
              <a:gd name="T79" fmla="*/ 518 h 591"/>
              <a:gd name="T80" fmla="*/ 662 w 687"/>
              <a:gd name="T81" fmla="*/ 530 h 591"/>
              <a:gd name="T82" fmla="*/ 650 w 687"/>
              <a:gd name="T83" fmla="*/ 542 h 591"/>
              <a:gd name="T84" fmla="*/ 638 w 687"/>
              <a:gd name="T85" fmla="*/ 553 h 591"/>
              <a:gd name="T86" fmla="*/ 602 w 687"/>
              <a:gd name="T87" fmla="*/ 566 h 591"/>
              <a:gd name="T88" fmla="*/ 566 w 687"/>
              <a:gd name="T89" fmla="*/ 590 h 591"/>
              <a:gd name="T90" fmla="*/ 542 w 687"/>
              <a:gd name="T91" fmla="*/ 590 h 591"/>
              <a:gd name="T92" fmla="*/ 518 w 687"/>
              <a:gd name="T93" fmla="*/ 578 h 591"/>
              <a:gd name="T94" fmla="*/ 506 w 687"/>
              <a:gd name="T95" fmla="*/ 553 h 591"/>
              <a:gd name="T96" fmla="*/ 469 w 687"/>
              <a:gd name="T97" fmla="*/ 482 h 591"/>
              <a:gd name="T98" fmla="*/ 457 w 687"/>
              <a:gd name="T99" fmla="*/ 458 h 591"/>
              <a:gd name="T100" fmla="*/ 446 w 687"/>
              <a:gd name="T101" fmla="*/ 458 h 591"/>
              <a:gd name="T102" fmla="*/ 301 w 687"/>
              <a:gd name="T103" fmla="*/ 409 h 591"/>
              <a:gd name="T104" fmla="*/ 217 w 687"/>
              <a:gd name="T105" fmla="*/ 373 h 591"/>
              <a:gd name="T106" fmla="*/ 180 w 687"/>
              <a:gd name="T107" fmla="*/ 362 h 591"/>
              <a:gd name="T108" fmla="*/ 168 w 687"/>
              <a:gd name="T109" fmla="*/ 349 h 591"/>
              <a:gd name="T110" fmla="*/ 168 w 687"/>
              <a:gd name="T111" fmla="*/ 337 h 591"/>
              <a:gd name="T112" fmla="*/ 133 w 687"/>
              <a:gd name="T113" fmla="*/ 313 h 591"/>
              <a:gd name="T114" fmla="*/ 72 w 687"/>
              <a:gd name="T115" fmla="*/ 253 h 591"/>
              <a:gd name="T116" fmla="*/ 12 w 687"/>
              <a:gd name="T117" fmla="*/ 169 h 591"/>
              <a:gd name="T118" fmla="*/ 0 w 687"/>
              <a:gd name="T119" fmla="*/ 133 h 591"/>
              <a:gd name="T120" fmla="*/ 12 w 687"/>
              <a:gd name="T121" fmla="*/ 73 h 591"/>
              <a:gd name="T122" fmla="*/ 36 w 687"/>
              <a:gd name="T123" fmla="*/ 0 h 59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687"/>
              <a:gd name="T187" fmla="*/ 0 h 591"/>
              <a:gd name="T188" fmla="*/ 687 w 687"/>
              <a:gd name="T189" fmla="*/ 591 h 59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687" h="591">
                <a:moveTo>
                  <a:pt x="36" y="0"/>
                </a:moveTo>
                <a:lnTo>
                  <a:pt x="36" y="0"/>
                </a:lnTo>
                <a:lnTo>
                  <a:pt x="48" y="0"/>
                </a:lnTo>
                <a:lnTo>
                  <a:pt x="48" y="13"/>
                </a:lnTo>
                <a:lnTo>
                  <a:pt x="48" y="24"/>
                </a:lnTo>
                <a:lnTo>
                  <a:pt x="60" y="24"/>
                </a:lnTo>
                <a:lnTo>
                  <a:pt x="60" y="36"/>
                </a:lnTo>
                <a:lnTo>
                  <a:pt x="60" y="49"/>
                </a:lnTo>
                <a:lnTo>
                  <a:pt x="48" y="120"/>
                </a:lnTo>
                <a:lnTo>
                  <a:pt x="48" y="133"/>
                </a:lnTo>
                <a:lnTo>
                  <a:pt x="60" y="145"/>
                </a:lnTo>
                <a:lnTo>
                  <a:pt x="60" y="157"/>
                </a:lnTo>
                <a:lnTo>
                  <a:pt x="72" y="169"/>
                </a:lnTo>
                <a:lnTo>
                  <a:pt x="72" y="180"/>
                </a:lnTo>
                <a:lnTo>
                  <a:pt x="84" y="193"/>
                </a:lnTo>
                <a:lnTo>
                  <a:pt x="96" y="217"/>
                </a:lnTo>
                <a:lnTo>
                  <a:pt x="108" y="217"/>
                </a:lnTo>
                <a:lnTo>
                  <a:pt x="108" y="242"/>
                </a:lnTo>
                <a:lnTo>
                  <a:pt x="120" y="265"/>
                </a:lnTo>
                <a:lnTo>
                  <a:pt x="120" y="277"/>
                </a:lnTo>
                <a:lnTo>
                  <a:pt x="120" y="289"/>
                </a:lnTo>
                <a:lnTo>
                  <a:pt x="133" y="302"/>
                </a:lnTo>
                <a:lnTo>
                  <a:pt x="144" y="302"/>
                </a:lnTo>
                <a:lnTo>
                  <a:pt x="157" y="302"/>
                </a:lnTo>
                <a:lnTo>
                  <a:pt x="168" y="302"/>
                </a:lnTo>
                <a:lnTo>
                  <a:pt x="168" y="289"/>
                </a:lnTo>
                <a:lnTo>
                  <a:pt x="180" y="277"/>
                </a:lnTo>
                <a:lnTo>
                  <a:pt x="193" y="277"/>
                </a:lnTo>
                <a:lnTo>
                  <a:pt x="204" y="277"/>
                </a:lnTo>
                <a:lnTo>
                  <a:pt x="204" y="289"/>
                </a:lnTo>
                <a:lnTo>
                  <a:pt x="204" y="302"/>
                </a:lnTo>
                <a:lnTo>
                  <a:pt x="193" y="313"/>
                </a:lnTo>
                <a:lnTo>
                  <a:pt x="204" y="325"/>
                </a:lnTo>
                <a:lnTo>
                  <a:pt x="217" y="337"/>
                </a:lnTo>
                <a:lnTo>
                  <a:pt x="229" y="337"/>
                </a:lnTo>
                <a:lnTo>
                  <a:pt x="240" y="349"/>
                </a:lnTo>
                <a:lnTo>
                  <a:pt x="264" y="349"/>
                </a:lnTo>
                <a:lnTo>
                  <a:pt x="264" y="362"/>
                </a:lnTo>
                <a:lnTo>
                  <a:pt x="277" y="362"/>
                </a:lnTo>
                <a:lnTo>
                  <a:pt x="324" y="373"/>
                </a:lnTo>
                <a:lnTo>
                  <a:pt x="349" y="373"/>
                </a:lnTo>
                <a:lnTo>
                  <a:pt x="373" y="386"/>
                </a:lnTo>
                <a:lnTo>
                  <a:pt x="385" y="397"/>
                </a:lnTo>
                <a:lnTo>
                  <a:pt x="397" y="397"/>
                </a:lnTo>
                <a:lnTo>
                  <a:pt x="409" y="409"/>
                </a:lnTo>
                <a:lnTo>
                  <a:pt x="422" y="409"/>
                </a:lnTo>
                <a:lnTo>
                  <a:pt x="433" y="409"/>
                </a:lnTo>
                <a:lnTo>
                  <a:pt x="446" y="409"/>
                </a:lnTo>
                <a:lnTo>
                  <a:pt x="457" y="422"/>
                </a:lnTo>
                <a:lnTo>
                  <a:pt x="457" y="433"/>
                </a:lnTo>
                <a:lnTo>
                  <a:pt x="469" y="446"/>
                </a:lnTo>
                <a:lnTo>
                  <a:pt x="469" y="458"/>
                </a:lnTo>
                <a:lnTo>
                  <a:pt x="482" y="458"/>
                </a:lnTo>
                <a:lnTo>
                  <a:pt x="482" y="469"/>
                </a:lnTo>
                <a:lnTo>
                  <a:pt x="493" y="482"/>
                </a:lnTo>
                <a:lnTo>
                  <a:pt x="493" y="493"/>
                </a:lnTo>
                <a:lnTo>
                  <a:pt x="506" y="506"/>
                </a:lnTo>
                <a:lnTo>
                  <a:pt x="506" y="518"/>
                </a:lnTo>
                <a:lnTo>
                  <a:pt x="518" y="518"/>
                </a:lnTo>
                <a:lnTo>
                  <a:pt x="529" y="518"/>
                </a:lnTo>
                <a:lnTo>
                  <a:pt x="542" y="530"/>
                </a:lnTo>
                <a:lnTo>
                  <a:pt x="553" y="530"/>
                </a:lnTo>
                <a:lnTo>
                  <a:pt x="553" y="542"/>
                </a:lnTo>
                <a:lnTo>
                  <a:pt x="566" y="542"/>
                </a:lnTo>
                <a:lnTo>
                  <a:pt x="566" y="553"/>
                </a:lnTo>
                <a:lnTo>
                  <a:pt x="578" y="553"/>
                </a:lnTo>
                <a:lnTo>
                  <a:pt x="590" y="553"/>
                </a:lnTo>
                <a:lnTo>
                  <a:pt x="602" y="553"/>
                </a:lnTo>
                <a:lnTo>
                  <a:pt x="613" y="553"/>
                </a:lnTo>
                <a:lnTo>
                  <a:pt x="626" y="553"/>
                </a:lnTo>
                <a:lnTo>
                  <a:pt x="602" y="542"/>
                </a:lnTo>
                <a:lnTo>
                  <a:pt x="602" y="530"/>
                </a:lnTo>
                <a:lnTo>
                  <a:pt x="590" y="518"/>
                </a:lnTo>
                <a:lnTo>
                  <a:pt x="602" y="518"/>
                </a:lnTo>
                <a:lnTo>
                  <a:pt x="602" y="530"/>
                </a:lnTo>
                <a:lnTo>
                  <a:pt x="613" y="530"/>
                </a:lnTo>
                <a:lnTo>
                  <a:pt x="626" y="518"/>
                </a:lnTo>
                <a:lnTo>
                  <a:pt x="638" y="518"/>
                </a:lnTo>
                <a:lnTo>
                  <a:pt x="638" y="506"/>
                </a:lnTo>
                <a:lnTo>
                  <a:pt x="650" y="506"/>
                </a:lnTo>
                <a:lnTo>
                  <a:pt x="638" y="506"/>
                </a:lnTo>
                <a:lnTo>
                  <a:pt x="626" y="506"/>
                </a:lnTo>
                <a:lnTo>
                  <a:pt x="626" y="493"/>
                </a:lnTo>
                <a:lnTo>
                  <a:pt x="613" y="493"/>
                </a:lnTo>
                <a:lnTo>
                  <a:pt x="613" y="482"/>
                </a:lnTo>
                <a:lnTo>
                  <a:pt x="626" y="482"/>
                </a:lnTo>
                <a:lnTo>
                  <a:pt x="638" y="482"/>
                </a:lnTo>
                <a:lnTo>
                  <a:pt x="650" y="482"/>
                </a:lnTo>
                <a:lnTo>
                  <a:pt x="650" y="469"/>
                </a:lnTo>
                <a:lnTo>
                  <a:pt x="662" y="469"/>
                </a:lnTo>
                <a:lnTo>
                  <a:pt x="674" y="458"/>
                </a:lnTo>
                <a:lnTo>
                  <a:pt x="674" y="446"/>
                </a:lnTo>
                <a:lnTo>
                  <a:pt x="686" y="433"/>
                </a:lnTo>
                <a:lnTo>
                  <a:pt x="686" y="446"/>
                </a:lnTo>
                <a:lnTo>
                  <a:pt x="686" y="458"/>
                </a:lnTo>
                <a:lnTo>
                  <a:pt x="686" y="469"/>
                </a:lnTo>
                <a:lnTo>
                  <a:pt x="674" y="482"/>
                </a:lnTo>
                <a:lnTo>
                  <a:pt x="674" y="493"/>
                </a:lnTo>
                <a:lnTo>
                  <a:pt x="662" y="493"/>
                </a:lnTo>
                <a:lnTo>
                  <a:pt x="662" y="506"/>
                </a:lnTo>
                <a:lnTo>
                  <a:pt x="662" y="518"/>
                </a:lnTo>
                <a:lnTo>
                  <a:pt x="662" y="530"/>
                </a:lnTo>
                <a:lnTo>
                  <a:pt x="650" y="530"/>
                </a:lnTo>
                <a:lnTo>
                  <a:pt x="650" y="542"/>
                </a:lnTo>
                <a:lnTo>
                  <a:pt x="638" y="542"/>
                </a:lnTo>
                <a:lnTo>
                  <a:pt x="638" y="553"/>
                </a:lnTo>
                <a:lnTo>
                  <a:pt x="626" y="553"/>
                </a:lnTo>
                <a:lnTo>
                  <a:pt x="613" y="553"/>
                </a:lnTo>
                <a:lnTo>
                  <a:pt x="602" y="566"/>
                </a:lnTo>
                <a:lnTo>
                  <a:pt x="602" y="578"/>
                </a:lnTo>
                <a:lnTo>
                  <a:pt x="590" y="578"/>
                </a:lnTo>
                <a:lnTo>
                  <a:pt x="578" y="578"/>
                </a:lnTo>
                <a:lnTo>
                  <a:pt x="566" y="590"/>
                </a:lnTo>
                <a:lnTo>
                  <a:pt x="553" y="590"/>
                </a:lnTo>
                <a:lnTo>
                  <a:pt x="542" y="590"/>
                </a:lnTo>
                <a:lnTo>
                  <a:pt x="529" y="590"/>
                </a:lnTo>
                <a:lnTo>
                  <a:pt x="518" y="578"/>
                </a:lnTo>
                <a:lnTo>
                  <a:pt x="506" y="566"/>
                </a:lnTo>
                <a:lnTo>
                  <a:pt x="506" y="553"/>
                </a:lnTo>
                <a:lnTo>
                  <a:pt x="493" y="542"/>
                </a:lnTo>
                <a:lnTo>
                  <a:pt x="493" y="530"/>
                </a:lnTo>
                <a:lnTo>
                  <a:pt x="482" y="506"/>
                </a:lnTo>
                <a:lnTo>
                  <a:pt x="469" y="493"/>
                </a:lnTo>
                <a:lnTo>
                  <a:pt x="469" y="482"/>
                </a:lnTo>
                <a:lnTo>
                  <a:pt x="457" y="469"/>
                </a:lnTo>
                <a:lnTo>
                  <a:pt x="457" y="458"/>
                </a:lnTo>
                <a:lnTo>
                  <a:pt x="446" y="458"/>
                </a:lnTo>
                <a:lnTo>
                  <a:pt x="397" y="446"/>
                </a:lnTo>
                <a:lnTo>
                  <a:pt x="373" y="433"/>
                </a:lnTo>
                <a:lnTo>
                  <a:pt x="349" y="422"/>
                </a:lnTo>
                <a:lnTo>
                  <a:pt x="324" y="409"/>
                </a:lnTo>
                <a:lnTo>
                  <a:pt x="301" y="409"/>
                </a:lnTo>
                <a:lnTo>
                  <a:pt x="277" y="409"/>
                </a:lnTo>
                <a:lnTo>
                  <a:pt x="264" y="397"/>
                </a:lnTo>
                <a:lnTo>
                  <a:pt x="253" y="386"/>
                </a:lnTo>
                <a:lnTo>
                  <a:pt x="240" y="386"/>
                </a:lnTo>
                <a:lnTo>
                  <a:pt x="217" y="373"/>
                </a:lnTo>
                <a:lnTo>
                  <a:pt x="204" y="373"/>
                </a:lnTo>
                <a:lnTo>
                  <a:pt x="193" y="362"/>
                </a:lnTo>
                <a:lnTo>
                  <a:pt x="180" y="362"/>
                </a:lnTo>
                <a:lnTo>
                  <a:pt x="168" y="349"/>
                </a:lnTo>
                <a:lnTo>
                  <a:pt x="168" y="337"/>
                </a:lnTo>
                <a:lnTo>
                  <a:pt x="157" y="325"/>
                </a:lnTo>
                <a:lnTo>
                  <a:pt x="144" y="325"/>
                </a:lnTo>
                <a:lnTo>
                  <a:pt x="133" y="313"/>
                </a:lnTo>
                <a:lnTo>
                  <a:pt x="120" y="313"/>
                </a:lnTo>
                <a:lnTo>
                  <a:pt x="108" y="289"/>
                </a:lnTo>
                <a:lnTo>
                  <a:pt x="84" y="277"/>
                </a:lnTo>
                <a:lnTo>
                  <a:pt x="72" y="253"/>
                </a:lnTo>
                <a:lnTo>
                  <a:pt x="48" y="229"/>
                </a:lnTo>
                <a:lnTo>
                  <a:pt x="36" y="217"/>
                </a:lnTo>
                <a:lnTo>
                  <a:pt x="24" y="193"/>
                </a:lnTo>
                <a:lnTo>
                  <a:pt x="24" y="180"/>
                </a:lnTo>
                <a:lnTo>
                  <a:pt x="12" y="169"/>
                </a:lnTo>
                <a:lnTo>
                  <a:pt x="0" y="157"/>
                </a:lnTo>
                <a:lnTo>
                  <a:pt x="0" y="145"/>
                </a:lnTo>
                <a:lnTo>
                  <a:pt x="0" y="133"/>
                </a:lnTo>
                <a:lnTo>
                  <a:pt x="0" y="120"/>
                </a:lnTo>
                <a:lnTo>
                  <a:pt x="0" y="109"/>
                </a:lnTo>
                <a:lnTo>
                  <a:pt x="0" y="97"/>
                </a:lnTo>
                <a:lnTo>
                  <a:pt x="12" y="73"/>
                </a:lnTo>
                <a:lnTo>
                  <a:pt x="24" y="49"/>
                </a:lnTo>
                <a:lnTo>
                  <a:pt x="24" y="24"/>
                </a:lnTo>
                <a:lnTo>
                  <a:pt x="24" y="13"/>
                </a:lnTo>
                <a:lnTo>
                  <a:pt x="36" y="13"/>
                </a:lnTo>
                <a:lnTo>
                  <a:pt x="36" y="0"/>
                </a:lnTo>
                <a:lnTo>
                  <a:pt x="48" y="0"/>
                </a:lnTo>
                <a:lnTo>
                  <a:pt x="36" y="0"/>
                </a:lnTo>
              </a:path>
            </a:pathLst>
          </a:custGeom>
          <a:solidFill>
            <a:srgbClr val="FFCC99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49" name="Freeform 360"/>
          <p:cNvSpPr>
            <a:spLocks/>
          </p:cNvSpPr>
          <p:nvPr/>
        </p:nvSpPr>
        <p:spPr bwMode="auto">
          <a:xfrm>
            <a:off x="8245475" y="4303713"/>
            <a:ext cx="269875" cy="766762"/>
          </a:xfrm>
          <a:custGeom>
            <a:avLst/>
            <a:gdLst>
              <a:gd name="T0" fmla="*/ 108 w 170"/>
              <a:gd name="T1" fmla="*/ 0 h 483"/>
              <a:gd name="T2" fmla="*/ 71 w 170"/>
              <a:gd name="T3" fmla="*/ 0 h 483"/>
              <a:gd name="T4" fmla="*/ 48 w 170"/>
              <a:gd name="T5" fmla="*/ 0 h 483"/>
              <a:gd name="T6" fmla="*/ 36 w 170"/>
              <a:gd name="T7" fmla="*/ 0 h 483"/>
              <a:gd name="T8" fmla="*/ 11 w 170"/>
              <a:gd name="T9" fmla="*/ 0 h 483"/>
              <a:gd name="T10" fmla="*/ 11 w 170"/>
              <a:gd name="T11" fmla="*/ 24 h 483"/>
              <a:gd name="T12" fmla="*/ 11 w 170"/>
              <a:gd name="T13" fmla="*/ 37 h 483"/>
              <a:gd name="T14" fmla="*/ 0 w 170"/>
              <a:gd name="T15" fmla="*/ 73 h 483"/>
              <a:gd name="T16" fmla="*/ 11 w 170"/>
              <a:gd name="T17" fmla="*/ 97 h 483"/>
              <a:gd name="T18" fmla="*/ 11 w 170"/>
              <a:gd name="T19" fmla="*/ 133 h 483"/>
              <a:gd name="T20" fmla="*/ 48 w 170"/>
              <a:gd name="T21" fmla="*/ 169 h 483"/>
              <a:gd name="T22" fmla="*/ 71 w 170"/>
              <a:gd name="T23" fmla="*/ 193 h 483"/>
              <a:gd name="T24" fmla="*/ 96 w 170"/>
              <a:gd name="T25" fmla="*/ 217 h 483"/>
              <a:gd name="T26" fmla="*/ 108 w 170"/>
              <a:gd name="T27" fmla="*/ 241 h 483"/>
              <a:gd name="T28" fmla="*/ 120 w 170"/>
              <a:gd name="T29" fmla="*/ 277 h 483"/>
              <a:gd name="T30" fmla="*/ 132 w 170"/>
              <a:gd name="T31" fmla="*/ 313 h 483"/>
              <a:gd name="T32" fmla="*/ 144 w 170"/>
              <a:gd name="T33" fmla="*/ 361 h 483"/>
              <a:gd name="T34" fmla="*/ 132 w 170"/>
              <a:gd name="T35" fmla="*/ 397 h 483"/>
              <a:gd name="T36" fmla="*/ 132 w 170"/>
              <a:gd name="T37" fmla="*/ 433 h 483"/>
              <a:gd name="T38" fmla="*/ 120 w 170"/>
              <a:gd name="T39" fmla="*/ 446 h 483"/>
              <a:gd name="T40" fmla="*/ 120 w 170"/>
              <a:gd name="T41" fmla="*/ 470 h 483"/>
              <a:gd name="T42" fmla="*/ 108 w 170"/>
              <a:gd name="T43" fmla="*/ 470 h 483"/>
              <a:gd name="T44" fmla="*/ 108 w 170"/>
              <a:gd name="T45" fmla="*/ 482 h 483"/>
              <a:gd name="T46" fmla="*/ 108 w 170"/>
              <a:gd name="T47" fmla="*/ 470 h 483"/>
              <a:gd name="T48" fmla="*/ 132 w 170"/>
              <a:gd name="T49" fmla="*/ 457 h 483"/>
              <a:gd name="T50" fmla="*/ 144 w 170"/>
              <a:gd name="T51" fmla="*/ 446 h 483"/>
              <a:gd name="T52" fmla="*/ 156 w 170"/>
              <a:gd name="T53" fmla="*/ 433 h 483"/>
              <a:gd name="T54" fmla="*/ 156 w 170"/>
              <a:gd name="T55" fmla="*/ 421 h 483"/>
              <a:gd name="T56" fmla="*/ 156 w 170"/>
              <a:gd name="T57" fmla="*/ 386 h 483"/>
              <a:gd name="T58" fmla="*/ 169 w 170"/>
              <a:gd name="T59" fmla="*/ 361 h 483"/>
              <a:gd name="T60" fmla="*/ 156 w 170"/>
              <a:gd name="T61" fmla="*/ 326 h 483"/>
              <a:gd name="T62" fmla="*/ 156 w 170"/>
              <a:gd name="T63" fmla="*/ 289 h 483"/>
              <a:gd name="T64" fmla="*/ 156 w 170"/>
              <a:gd name="T65" fmla="*/ 266 h 483"/>
              <a:gd name="T66" fmla="*/ 132 w 170"/>
              <a:gd name="T67" fmla="*/ 229 h 483"/>
              <a:gd name="T68" fmla="*/ 108 w 170"/>
              <a:gd name="T69" fmla="*/ 204 h 483"/>
              <a:gd name="T70" fmla="*/ 96 w 170"/>
              <a:gd name="T71" fmla="*/ 181 h 483"/>
              <a:gd name="T72" fmla="*/ 60 w 170"/>
              <a:gd name="T73" fmla="*/ 157 h 483"/>
              <a:gd name="T74" fmla="*/ 48 w 170"/>
              <a:gd name="T75" fmla="*/ 133 h 483"/>
              <a:gd name="T76" fmla="*/ 24 w 170"/>
              <a:gd name="T77" fmla="*/ 97 h 483"/>
              <a:gd name="T78" fmla="*/ 11 w 170"/>
              <a:gd name="T79" fmla="*/ 73 h 483"/>
              <a:gd name="T80" fmla="*/ 11 w 170"/>
              <a:gd name="T81" fmla="*/ 48 h 483"/>
              <a:gd name="T82" fmla="*/ 24 w 170"/>
              <a:gd name="T83" fmla="*/ 37 h 483"/>
              <a:gd name="T84" fmla="*/ 36 w 170"/>
              <a:gd name="T85" fmla="*/ 13 h 483"/>
              <a:gd name="T86" fmla="*/ 48 w 170"/>
              <a:gd name="T87" fmla="*/ 0 h 483"/>
              <a:gd name="T88" fmla="*/ 60 w 170"/>
              <a:gd name="T89" fmla="*/ 0 h 483"/>
              <a:gd name="T90" fmla="*/ 96 w 170"/>
              <a:gd name="T91" fmla="*/ 0 h 483"/>
              <a:gd name="T92" fmla="*/ 120 w 170"/>
              <a:gd name="T93" fmla="*/ 0 h 483"/>
              <a:gd name="T94" fmla="*/ 120 w 170"/>
              <a:gd name="T95" fmla="*/ 0 h 483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70"/>
              <a:gd name="T145" fmla="*/ 0 h 483"/>
              <a:gd name="T146" fmla="*/ 170 w 170"/>
              <a:gd name="T147" fmla="*/ 483 h 483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70" h="483">
                <a:moveTo>
                  <a:pt x="120" y="0"/>
                </a:moveTo>
                <a:lnTo>
                  <a:pt x="120" y="0"/>
                </a:lnTo>
                <a:lnTo>
                  <a:pt x="108" y="0"/>
                </a:lnTo>
                <a:lnTo>
                  <a:pt x="96" y="0"/>
                </a:lnTo>
                <a:lnTo>
                  <a:pt x="84" y="0"/>
                </a:lnTo>
                <a:lnTo>
                  <a:pt x="71" y="0"/>
                </a:lnTo>
                <a:lnTo>
                  <a:pt x="60" y="0"/>
                </a:lnTo>
                <a:lnTo>
                  <a:pt x="48" y="0"/>
                </a:lnTo>
                <a:lnTo>
                  <a:pt x="36" y="0"/>
                </a:lnTo>
                <a:lnTo>
                  <a:pt x="24" y="0"/>
                </a:lnTo>
                <a:lnTo>
                  <a:pt x="11" y="0"/>
                </a:lnTo>
                <a:lnTo>
                  <a:pt x="11" y="13"/>
                </a:lnTo>
                <a:lnTo>
                  <a:pt x="11" y="24"/>
                </a:lnTo>
                <a:lnTo>
                  <a:pt x="11" y="37"/>
                </a:lnTo>
                <a:lnTo>
                  <a:pt x="0" y="48"/>
                </a:lnTo>
                <a:lnTo>
                  <a:pt x="0" y="60"/>
                </a:lnTo>
                <a:lnTo>
                  <a:pt x="0" y="73"/>
                </a:lnTo>
                <a:lnTo>
                  <a:pt x="11" y="84"/>
                </a:lnTo>
                <a:lnTo>
                  <a:pt x="11" y="97"/>
                </a:lnTo>
                <a:lnTo>
                  <a:pt x="11" y="108"/>
                </a:lnTo>
                <a:lnTo>
                  <a:pt x="11" y="121"/>
                </a:lnTo>
                <a:lnTo>
                  <a:pt x="11" y="133"/>
                </a:lnTo>
                <a:lnTo>
                  <a:pt x="24" y="144"/>
                </a:lnTo>
                <a:lnTo>
                  <a:pt x="36" y="144"/>
                </a:lnTo>
                <a:lnTo>
                  <a:pt x="36" y="157"/>
                </a:lnTo>
                <a:lnTo>
                  <a:pt x="48" y="169"/>
                </a:lnTo>
                <a:lnTo>
                  <a:pt x="48" y="181"/>
                </a:lnTo>
                <a:lnTo>
                  <a:pt x="60" y="181"/>
                </a:lnTo>
                <a:lnTo>
                  <a:pt x="60" y="193"/>
                </a:lnTo>
                <a:lnTo>
                  <a:pt x="71" y="193"/>
                </a:lnTo>
                <a:lnTo>
                  <a:pt x="84" y="204"/>
                </a:lnTo>
                <a:lnTo>
                  <a:pt x="96" y="217"/>
                </a:lnTo>
                <a:lnTo>
                  <a:pt x="96" y="229"/>
                </a:lnTo>
                <a:lnTo>
                  <a:pt x="108" y="229"/>
                </a:lnTo>
                <a:lnTo>
                  <a:pt x="108" y="241"/>
                </a:lnTo>
                <a:lnTo>
                  <a:pt x="120" y="253"/>
                </a:lnTo>
                <a:lnTo>
                  <a:pt x="120" y="266"/>
                </a:lnTo>
                <a:lnTo>
                  <a:pt x="120" y="277"/>
                </a:lnTo>
                <a:lnTo>
                  <a:pt x="120" y="289"/>
                </a:lnTo>
                <a:lnTo>
                  <a:pt x="132" y="289"/>
                </a:lnTo>
                <a:lnTo>
                  <a:pt x="132" y="313"/>
                </a:lnTo>
                <a:lnTo>
                  <a:pt x="132" y="326"/>
                </a:lnTo>
                <a:lnTo>
                  <a:pt x="144" y="337"/>
                </a:lnTo>
                <a:lnTo>
                  <a:pt x="144" y="349"/>
                </a:lnTo>
                <a:lnTo>
                  <a:pt x="144" y="361"/>
                </a:lnTo>
                <a:lnTo>
                  <a:pt x="144" y="373"/>
                </a:lnTo>
                <a:lnTo>
                  <a:pt x="144" y="386"/>
                </a:lnTo>
                <a:lnTo>
                  <a:pt x="132" y="397"/>
                </a:lnTo>
                <a:lnTo>
                  <a:pt x="132" y="410"/>
                </a:lnTo>
                <a:lnTo>
                  <a:pt x="132" y="421"/>
                </a:lnTo>
                <a:lnTo>
                  <a:pt x="132" y="433"/>
                </a:lnTo>
                <a:lnTo>
                  <a:pt x="132" y="446"/>
                </a:lnTo>
                <a:lnTo>
                  <a:pt x="120" y="446"/>
                </a:lnTo>
                <a:lnTo>
                  <a:pt x="120" y="457"/>
                </a:lnTo>
                <a:lnTo>
                  <a:pt x="120" y="470"/>
                </a:lnTo>
                <a:lnTo>
                  <a:pt x="108" y="470"/>
                </a:lnTo>
                <a:lnTo>
                  <a:pt x="108" y="482"/>
                </a:lnTo>
                <a:lnTo>
                  <a:pt x="108" y="470"/>
                </a:lnTo>
                <a:lnTo>
                  <a:pt x="120" y="470"/>
                </a:lnTo>
                <a:lnTo>
                  <a:pt x="132" y="470"/>
                </a:lnTo>
                <a:lnTo>
                  <a:pt x="132" y="457"/>
                </a:lnTo>
                <a:lnTo>
                  <a:pt x="144" y="457"/>
                </a:lnTo>
                <a:lnTo>
                  <a:pt x="144" y="446"/>
                </a:lnTo>
                <a:lnTo>
                  <a:pt x="156" y="446"/>
                </a:lnTo>
                <a:lnTo>
                  <a:pt x="156" y="433"/>
                </a:lnTo>
                <a:lnTo>
                  <a:pt x="156" y="421"/>
                </a:lnTo>
                <a:lnTo>
                  <a:pt x="156" y="410"/>
                </a:lnTo>
                <a:lnTo>
                  <a:pt x="156" y="397"/>
                </a:lnTo>
                <a:lnTo>
                  <a:pt x="156" y="386"/>
                </a:lnTo>
                <a:lnTo>
                  <a:pt x="169" y="386"/>
                </a:lnTo>
                <a:lnTo>
                  <a:pt x="169" y="373"/>
                </a:lnTo>
                <a:lnTo>
                  <a:pt x="169" y="361"/>
                </a:lnTo>
                <a:lnTo>
                  <a:pt x="156" y="349"/>
                </a:lnTo>
                <a:lnTo>
                  <a:pt x="156" y="337"/>
                </a:lnTo>
                <a:lnTo>
                  <a:pt x="156" y="326"/>
                </a:lnTo>
                <a:lnTo>
                  <a:pt x="156" y="313"/>
                </a:lnTo>
                <a:lnTo>
                  <a:pt x="156" y="301"/>
                </a:lnTo>
                <a:lnTo>
                  <a:pt x="156" y="289"/>
                </a:lnTo>
                <a:lnTo>
                  <a:pt x="156" y="277"/>
                </a:lnTo>
                <a:lnTo>
                  <a:pt x="156" y="266"/>
                </a:lnTo>
                <a:lnTo>
                  <a:pt x="144" y="241"/>
                </a:lnTo>
                <a:lnTo>
                  <a:pt x="132" y="241"/>
                </a:lnTo>
                <a:lnTo>
                  <a:pt x="132" y="229"/>
                </a:lnTo>
                <a:lnTo>
                  <a:pt x="120" y="217"/>
                </a:lnTo>
                <a:lnTo>
                  <a:pt x="108" y="204"/>
                </a:lnTo>
                <a:lnTo>
                  <a:pt x="108" y="193"/>
                </a:lnTo>
                <a:lnTo>
                  <a:pt x="96" y="181"/>
                </a:lnTo>
                <a:lnTo>
                  <a:pt x="84" y="181"/>
                </a:lnTo>
                <a:lnTo>
                  <a:pt x="71" y="169"/>
                </a:lnTo>
                <a:lnTo>
                  <a:pt x="71" y="157"/>
                </a:lnTo>
                <a:lnTo>
                  <a:pt x="60" y="157"/>
                </a:lnTo>
                <a:lnTo>
                  <a:pt x="60" y="144"/>
                </a:lnTo>
                <a:lnTo>
                  <a:pt x="48" y="144"/>
                </a:lnTo>
                <a:lnTo>
                  <a:pt x="48" y="133"/>
                </a:lnTo>
                <a:lnTo>
                  <a:pt x="36" y="121"/>
                </a:lnTo>
                <a:lnTo>
                  <a:pt x="36" y="108"/>
                </a:lnTo>
                <a:lnTo>
                  <a:pt x="24" y="97"/>
                </a:lnTo>
                <a:lnTo>
                  <a:pt x="24" y="84"/>
                </a:lnTo>
                <a:lnTo>
                  <a:pt x="11" y="84"/>
                </a:lnTo>
                <a:lnTo>
                  <a:pt x="11" y="73"/>
                </a:lnTo>
                <a:lnTo>
                  <a:pt x="11" y="60"/>
                </a:lnTo>
                <a:lnTo>
                  <a:pt x="11" y="48"/>
                </a:lnTo>
                <a:lnTo>
                  <a:pt x="11" y="37"/>
                </a:lnTo>
                <a:lnTo>
                  <a:pt x="24" y="37"/>
                </a:lnTo>
                <a:lnTo>
                  <a:pt x="24" y="24"/>
                </a:lnTo>
                <a:lnTo>
                  <a:pt x="36" y="13"/>
                </a:lnTo>
                <a:lnTo>
                  <a:pt x="36" y="0"/>
                </a:lnTo>
                <a:lnTo>
                  <a:pt x="48" y="0"/>
                </a:lnTo>
                <a:lnTo>
                  <a:pt x="60" y="0"/>
                </a:lnTo>
                <a:lnTo>
                  <a:pt x="71" y="0"/>
                </a:lnTo>
                <a:lnTo>
                  <a:pt x="84" y="0"/>
                </a:lnTo>
                <a:lnTo>
                  <a:pt x="96" y="0"/>
                </a:lnTo>
                <a:lnTo>
                  <a:pt x="108" y="0"/>
                </a:lnTo>
                <a:lnTo>
                  <a:pt x="12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50" name="Freeform 361"/>
          <p:cNvSpPr>
            <a:spLocks/>
          </p:cNvSpPr>
          <p:nvPr/>
        </p:nvSpPr>
        <p:spPr bwMode="auto">
          <a:xfrm>
            <a:off x="8167688" y="4267200"/>
            <a:ext cx="212725" cy="725488"/>
          </a:xfrm>
          <a:custGeom>
            <a:avLst/>
            <a:gdLst>
              <a:gd name="T0" fmla="*/ 133 w 134"/>
              <a:gd name="T1" fmla="*/ 11 h 457"/>
              <a:gd name="T2" fmla="*/ 109 w 134"/>
              <a:gd name="T3" fmla="*/ 11 h 457"/>
              <a:gd name="T4" fmla="*/ 85 w 134"/>
              <a:gd name="T5" fmla="*/ 0 h 457"/>
              <a:gd name="T6" fmla="*/ 73 w 134"/>
              <a:gd name="T7" fmla="*/ 0 h 457"/>
              <a:gd name="T8" fmla="*/ 60 w 134"/>
              <a:gd name="T9" fmla="*/ 11 h 457"/>
              <a:gd name="T10" fmla="*/ 49 w 134"/>
              <a:gd name="T11" fmla="*/ 11 h 457"/>
              <a:gd name="T12" fmla="*/ 36 w 134"/>
              <a:gd name="T13" fmla="*/ 23 h 457"/>
              <a:gd name="T14" fmla="*/ 13 w 134"/>
              <a:gd name="T15" fmla="*/ 23 h 457"/>
              <a:gd name="T16" fmla="*/ 13 w 134"/>
              <a:gd name="T17" fmla="*/ 47 h 457"/>
              <a:gd name="T18" fmla="*/ 13 w 134"/>
              <a:gd name="T19" fmla="*/ 71 h 457"/>
              <a:gd name="T20" fmla="*/ 0 w 134"/>
              <a:gd name="T21" fmla="*/ 71 h 457"/>
              <a:gd name="T22" fmla="*/ 0 w 134"/>
              <a:gd name="T23" fmla="*/ 96 h 457"/>
              <a:gd name="T24" fmla="*/ 0 w 134"/>
              <a:gd name="T25" fmla="*/ 120 h 457"/>
              <a:gd name="T26" fmla="*/ 13 w 134"/>
              <a:gd name="T27" fmla="*/ 131 h 457"/>
              <a:gd name="T28" fmla="*/ 13 w 134"/>
              <a:gd name="T29" fmla="*/ 156 h 457"/>
              <a:gd name="T30" fmla="*/ 25 w 134"/>
              <a:gd name="T31" fmla="*/ 180 h 457"/>
              <a:gd name="T32" fmla="*/ 60 w 134"/>
              <a:gd name="T33" fmla="*/ 216 h 457"/>
              <a:gd name="T34" fmla="*/ 60 w 134"/>
              <a:gd name="T35" fmla="*/ 240 h 457"/>
              <a:gd name="T36" fmla="*/ 85 w 134"/>
              <a:gd name="T37" fmla="*/ 276 h 457"/>
              <a:gd name="T38" fmla="*/ 97 w 134"/>
              <a:gd name="T39" fmla="*/ 312 h 457"/>
              <a:gd name="T40" fmla="*/ 109 w 134"/>
              <a:gd name="T41" fmla="*/ 336 h 457"/>
              <a:gd name="T42" fmla="*/ 109 w 134"/>
              <a:gd name="T43" fmla="*/ 360 h 457"/>
              <a:gd name="T44" fmla="*/ 109 w 134"/>
              <a:gd name="T45" fmla="*/ 384 h 457"/>
              <a:gd name="T46" fmla="*/ 109 w 134"/>
              <a:gd name="T47" fmla="*/ 409 h 457"/>
              <a:gd name="T48" fmla="*/ 109 w 134"/>
              <a:gd name="T49" fmla="*/ 444 h 457"/>
              <a:gd name="T50" fmla="*/ 97 w 134"/>
              <a:gd name="T51" fmla="*/ 456 h 457"/>
              <a:gd name="T52" fmla="*/ 97 w 134"/>
              <a:gd name="T53" fmla="*/ 456 h 457"/>
              <a:gd name="T54" fmla="*/ 109 w 134"/>
              <a:gd name="T55" fmla="*/ 456 h 457"/>
              <a:gd name="T56" fmla="*/ 109 w 134"/>
              <a:gd name="T57" fmla="*/ 433 h 457"/>
              <a:gd name="T58" fmla="*/ 120 w 134"/>
              <a:gd name="T59" fmla="*/ 409 h 457"/>
              <a:gd name="T60" fmla="*/ 120 w 134"/>
              <a:gd name="T61" fmla="*/ 409 h 457"/>
              <a:gd name="T62" fmla="*/ 133 w 134"/>
              <a:gd name="T63" fmla="*/ 372 h 457"/>
              <a:gd name="T64" fmla="*/ 120 w 134"/>
              <a:gd name="T65" fmla="*/ 360 h 457"/>
              <a:gd name="T66" fmla="*/ 120 w 134"/>
              <a:gd name="T67" fmla="*/ 324 h 457"/>
              <a:gd name="T68" fmla="*/ 120 w 134"/>
              <a:gd name="T69" fmla="*/ 312 h 457"/>
              <a:gd name="T70" fmla="*/ 109 w 134"/>
              <a:gd name="T71" fmla="*/ 289 h 457"/>
              <a:gd name="T72" fmla="*/ 97 w 134"/>
              <a:gd name="T73" fmla="*/ 252 h 457"/>
              <a:gd name="T74" fmla="*/ 85 w 134"/>
              <a:gd name="T75" fmla="*/ 216 h 457"/>
              <a:gd name="T76" fmla="*/ 60 w 134"/>
              <a:gd name="T77" fmla="*/ 204 h 457"/>
              <a:gd name="T78" fmla="*/ 36 w 134"/>
              <a:gd name="T79" fmla="*/ 167 h 457"/>
              <a:gd name="T80" fmla="*/ 25 w 134"/>
              <a:gd name="T81" fmla="*/ 144 h 457"/>
              <a:gd name="T82" fmla="*/ 13 w 134"/>
              <a:gd name="T83" fmla="*/ 120 h 457"/>
              <a:gd name="T84" fmla="*/ 13 w 134"/>
              <a:gd name="T85" fmla="*/ 107 h 457"/>
              <a:gd name="T86" fmla="*/ 13 w 134"/>
              <a:gd name="T87" fmla="*/ 83 h 457"/>
              <a:gd name="T88" fmla="*/ 13 w 134"/>
              <a:gd name="T89" fmla="*/ 71 h 457"/>
              <a:gd name="T90" fmla="*/ 25 w 134"/>
              <a:gd name="T91" fmla="*/ 60 h 457"/>
              <a:gd name="T92" fmla="*/ 25 w 134"/>
              <a:gd name="T93" fmla="*/ 47 h 457"/>
              <a:gd name="T94" fmla="*/ 36 w 134"/>
              <a:gd name="T95" fmla="*/ 36 h 457"/>
              <a:gd name="T96" fmla="*/ 49 w 134"/>
              <a:gd name="T97" fmla="*/ 23 h 457"/>
              <a:gd name="T98" fmla="*/ 60 w 134"/>
              <a:gd name="T99" fmla="*/ 23 h 457"/>
              <a:gd name="T100" fmla="*/ 60 w 134"/>
              <a:gd name="T101" fmla="*/ 23 h 457"/>
              <a:gd name="T102" fmla="*/ 85 w 134"/>
              <a:gd name="T103" fmla="*/ 11 h 457"/>
              <a:gd name="T104" fmla="*/ 109 w 134"/>
              <a:gd name="T105" fmla="*/ 11 h 457"/>
              <a:gd name="T106" fmla="*/ 133 w 134"/>
              <a:gd name="T107" fmla="*/ 11 h 457"/>
              <a:gd name="T108" fmla="*/ 133 w 134"/>
              <a:gd name="T109" fmla="*/ 11 h 457"/>
              <a:gd name="T110" fmla="*/ 133 w 134"/>
              <a:gd name="T111" fmla="*/ 11 h 457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34"/>
              <a:gd name="T169" fmla="*/ 0 h 457"/>
              <a:gd name="T170" fmla="*/ 134 w 134"/>
              <a:gd name="T171" fmla="*/ 457 h 457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34" h="457">
                <a:moveTo>
                  <a:pt x="133" y="11"/>
                </a:moveTo>
                <a:lnTo>
                  <a:pt x="133" y="11"/>
                </a:lnTo>
                <a:lnTo>
                  <a:pt x="120" y="11"/>
                </a:lnTo>
                <a:lnTo>
                  <a:pt x="109" y="11"/>
                </a:lnTo>
                <a:lnTo>
                  <a:pt x="109" y="0"/>
                </a:lnTo>
                <a:lnTo>
                  <a:pt x="97" y="0"/>
                </a:lnTo>
                <a:lnTo>
                  <a:pt x="85" y="0"/>
                </a:lnTo>
                <a:lnTo>
                  <a:pt x="73" y="0"/>
                </a:lnTo>
                <a:lnTo>
                  <a:pt x="60" y="11"/>
                </a:lnTo>
                <a:lnTo>
                  <a:pt x="49" y="11"/>
                </a:lnTo>
                <a:lnTo>
                  <a:pt x="49" y="23"/>
                </a:lnTo>
                <a:lnTo>
                  <a:pt x="36" y="23"/>
                </a:lnTo>
                <a:lnTo>
                  <a:pt x="25" y="23"/>
                </a:lnTo>
                <a:lnTo>
                  <a:pt x="13" y="23"/>
                </a:lnTo>
                <a:lnTo>
                  <a:pt x="13" y="36"/>
                </a:lnTo>
                <a:lnTo>
                  <a:pt x="13" y="47"/>
                </a:lnTo>
                <a:lnTo>
                  <a:pt x="13" y="60"/>
                </a:lnTo>
                <a:lnTo>
                  <a:pt x="13" y="71"/>
                </a:lnTo>
                <a:lnTo>
                  <a:pt x="0" y="71"/>
                </a:lnTo>
                <a:lnTo>
                  <a:pt x="0" y="83"/>
                </a:lnTo>
                <a:lnTo>
                  <a:pt x="0" y="96"/>
                </a:lnTo>
                <a:lnTo>
                  <a:pt x="0" y="107"/>
                </a:lnTo>
                <a:lnTo>
                  <a:pt x="0" y="120"/>
                </a:lnTo>
                <a:lnTo>
                  <a:pt x="0" y="131"/>
                </a:lnTo>
                <a:lnTo>
                  <a:pt x="13" y="131"/>
                </a:lnTo>
                <a:lnTo>
                  <a:pt x="13" y="144"/>
                </a:lnTo>
                <a:lnTo>
                  <a:pt x="13" y="156"/>
                </a:lnTo>
                <a:lnTo>
                  <a:pt x="13" y="167"/>
                </a:lnTo>
                <a:lnTo>
                  <a:pt x="25" y="180"/>
                </a:lnTo>
                <a:lnTo>
                  <a:pt x="36" y="192"/>
                </a:lnTo>
                <a:lnTo>
                  <a:pt x="49" y="216"/>
                </a:lnTo>
                <a:lnTo>
                  <a:pt x="60" y="216"/>
                </a:lnTo>
                <a:lnTo>
                  <a:pt x="60" y="227"/>
                </a:lnTo>
                <a:lnTo>
                  <a:pt x="60" y="240"/>
                </a:lnTo>
                <a:lnTo>
                  <a:pt x="73" y="252"/>
                </a:lnTo>
                <a:lnTo>
                  <a:pt x="73" y="264"/>
                </a:lnTo>
                <a:lnTo>
                  <a:pt x="85" y="276"/>
                </a:lnTo>
                <a:lnTo>
                  <a:pt x="85" y="289"/>
                </a:lnTo>
                <a:lnTo>
                  <a:pt x="97" y="300"/>
                </a:lnTo>
                <a:lnTo>
                  <a:pt x="97" y="312"/>
                </a:lnTo>
                <a:lnTo>
                  <a:pt x="109" y="312"/>
                </a:lnTo>
                <a:lnTo>
                  <a:pt x="109" y="324"/>
                </a:lnTo>
                <a:lnTo>
                  <a:pt x="109" y="336"/>
                </a:lnTo>
                <a:lnTo>
                  <a:pt x="109" y="349"/>
                </a:lnTo>
                <a:lnTo>
                  <a:pt x="109" y="360"/>
                </a:lnTo>
                <a:lnTo>
                  <a:pt x="109" y="372"/>
                </a:lnTo>
                <a:lnTo>
                  <a:pt x="109" y="384"/>
                </a:lnTo>
                <a:lnTo>
                  <a:pt x="109" y="396"/>
                </a:lnTo>
                <a:lnTo>
                  <a:pt x="109" y="409"/>
                </a:lnTo>
                <a:lnTo>
                  <a:pt x="109" y="420"/>
                </a:lnTo>
                <a:lnTo>
                  <a:pt x="109" y="433"/>
                </a:lnTo>
                <a:lnTo>
                  <a:pt x="109" y="444"/>
                </a:lnTo>
                <a:lnTo>
                  <a:pt x="97" y="456"/>
                </a:lnTo>
                <a:lnTo>
                  <a:pt x="109" y="456"/>
                </a:lnTo>
                <a:lnTo>
                  <a:pt x="109" y="444"/>
                </a:lnTo>
                <a:lnTo>
                  <a:pt x="109" y="433"/>
                </a:lnTo>
                <a:lnTo>
                  <a:pt x="120" y="420"/>
                </a:lnTo>
                <a:lnTo>
                  <a:pt x="120" y="409"/>
                </a:lnTo>
                <a:lnTo>
                  <a:pt x="120" y="396"/>
                </a:lnTo>
                <a:lnTo>
                  <a:pt x="120" y="384"/>
                </a:lnTo>
                <a:lnTo>
                  <a:pt x="133" y="372"/>
                </a:lnTo>
                <a:lnTo>
                  <a:pt x="133" y="360"/>
                </a:lnTo>
                <a:lnTo>
                  <a:pt x="120" y="360"/>
                </a:lnTo>
                <a:lnTo>
                  <a:pt x="120" y="349"/>
                </a:lnTo>
                <a:lnTo>
                  <a:pt x="120" y="336"/>
                </a:lnTo>
                <a:lnTo>
                  <a:pt x="120" y="324"/>
                </a:lnTo>
                <a:lnTo>
                  <a:pt x="120" y="312"/>
                </a:lnTo>
                <a:lnTo>
                  <a:pt x="120" y="300"/>
                </a:lnTo>
                <a:lnTo>
                  <a:pt x="109" y="300"/>
                </a:lnTo>
                <a:lnTo>
                  <a:pt x="109" y="289"/>
                </a:lnTo>
                <a:lnTo>
                  <a:pt x="109" y="264"/>
                </a:lnTo>
                <a:lnTo>
                  <a:pt x="97" y="252"/>
                </a:lnTo>
                <a:lnTo>
                  <a:pt x="97" y="240"/>
                </a:lnTo>
                <a:lnTo>
                  <a:pt x="85" y="227"/>
                </a:lnTo>
                <a:lnTo>
                  <a:pt x="85" y="216"/>
                </a:lnTo>
                <a:lnTo>
                  <a:pt x="73" y="216"/>
                </a:lnTo>
                <a:lnTo>
                  <a:pt x="60" y="204"/>
                </a:lnTo>
                <a:lnTo>
                  <a:pt x="60" y="192"/>
                </a:lnTo>
                <a:lnTo>
                  <a:pt x="49" y="167"/>
                </a:lnTo>
                <a:lnTo>
                  <a:pt x="36" y="167"/>
                </a:lnTo>
                <a:lnTo>
                  <a:pt x="36" y="156"/>
                </a:lnTo>
                <a:lnTo>
                  <a:pt x="25" y="144"/>
                </a:lnTo>
                <a:lnTo>
                  <a:pt x="25" y="131"/>
                </a:lnTo>
                <a:lnTo>
                  <a:pt x="25" y="120"/>
                </a:lnTo>
                <a:lnTo>
                  <a:pt x="13" y="120"/>
                </a:lnTo>
                <a:lnTo>
                  <a:pt x="13" y="107"/>
                </a:lnTo>
                <a:lnTo>
                  <a:pt x="13" y="96"/>
                </a:lnTo>
                <a:lnTo>
                  <a:pt x="13" y="83"/>
                </a:lnTo>
                <a:lnTo>
                  <a:pt x="13" y="71"/>
                </a:lnTo>
                <a:lnTo>
                  <a:pt x="25" y="60"/>
                </a:lnTo>
                <a:lnTo>
                  <a:pt x="25" y="47"/>
                </a:lnTo>
                <a:lnTo>
                  <a:pt x="36" y="36"/>
                </a:lnTo>
                <a:lnTo>
                  <a:pt x="36" y="23"/>
                </a:lnTo>
                <a:lnTo>
                  <a:pt x="49" y="23"/>
                </a:lnTo>
                <a:lnTo>
                  <a:pt x="60" y="23"/>
                </a:lnTo>
                <a:lnTo>
                  <a:pt x="73" y="11"/>
                </a:lnTo>
                <a:lnTo>
                  <a:pt x="85" y="11"/>
                </a:lnTo>
                <a:lnTo>
                  <a:pt x="97" y="11"/>
                </a:lnTo>
                <a:lnTo>
                  <a:pt x="109" y="11"/>
                </a:lnTo>
                <a:lnTo>
                  <a:pt x="120" y="11"/>
                </a:lnTo>
                <a:lnTo>
                  <a:pt x="133" y="11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51" name="Freeform 362"/>
          <p:cNvSpPr>
            <a:spLocks/>
          </p:cNvSpPr>
          <p:nvPr/>
        </p:nvSpPr>
        <p:spPr bwMode="auto">
          <a:xfrm>
            <a:off x="8340725" y="5011738"/>
            <a:ext cx="153988" cy="134937"/>
          </a:xfrm>
          <a:custGeom>
            <a:avLst/>
            <a:gdLst>
              <a:gd name="T0" fmla="*/ 72 w 97"/>
              <a:gd name="T1" fmla="*/ 0 h 85"/>
              <a:gd name="T2" fmla="*/ 84 w 97"/>
              <a:gd name="T3" fmla="*/ 11 h 85"/>
              <a:gd name="T4" fmla="*/ 84 w 97"/>
              <a:gd name="T5" fmla="*/ 24 h 85"/>
              <a:gd name="T6" fmla="*/ 84 w 97"/>
              <a:gd name="T7" fmla="*/ 36 h 85"/>
              <a:gd name="T8" fmla="*/ 84 w 97"/>
              <a:gd name="T9" fmla="*/ 36 h 85"/>
              <a:gd name="T10" fmla="*/ 72 w 97"/>
              <a:gd name="T11" fmla="*/ 47 h 85"/>
              <a:gd name="T12" fmla="*/ 72 w 97"/>
              <a:gd name="T13" fmla="*/ 60 h 85"/>
              <a:gd name="T14" fmla="*/ 60 w 97"/>
              <a:gd name="T15" fmla="*/ 60 h 85"/>
              <a:gd name="T16" fmla="*/ 48 w 97"/>
              <a:gd name="T17" fmla="*/ 71 h 85"/>
              <a:gd name="T18" fmla="*/ 48 w 97"/>
              <a:gd name="T19" fmla="*/ 71 h 85"/>
              <a:gd name="T20" fmla="*/ 36 w 97"/>
              <a:gd name="T21" fmla="*/ 71 h 85"/>
              <a:gd name="T22" fmla="*/ 24 w 97"/>
              <a:gd name="T23" fmla="*/ 71 h 85"/>
              <a:gd name="T24" fmla="*/ 11 w 97"/>
              <a:gd name="T25" fmla="*/ 71 h 85"/>
              <a:gd name="T26" fmla="*/ 0 w 97"/>
              <a:gd name="T27" fmla="*/ 60 h 85"/>
              <a:gd name="T28" fmla="*/ 0 w 97"/>
              <a:gd name="T29" fmla="*/ 60 h 85"/>
              <a:gd name="T30" fmla="*/ 0 w 97"/>
              <a:gd name="T31" fmla="*/ 47 h 85"/>
              <a:gd name="T32" fmla="*/ 0 w 97"/>
              <a:gd name="T33" fmla="*/ 60 h 85"/>
              <a:gd name="T34" fmla="*/ 0 w 97"/>
              <a:gd name="T35" fmla="*/ 60 h 85"/>
              <a:gd name="T36" fmla="*/ 0 w 97"/>
              <a:gd name="T37" fmla="*/ 60 h 85"/>
              <a:gd name="T38" fmla="*/ 0 w 97"/>
              <a:gd name="T39" fmla="*/ 71 h 85"/>
              <a:gd name="T40" fmla="*/ 11 w 97"/>
              <a:gd name="T41" fmla="*/ 84 h 85"/>
              <a:gd name="T42" fmla="*/ 24 w 97"/>
              <a:gd name="T43" fmla="*/ 84 h 85"/>
              <a:gd name="T44" fmla="*/ 36 w 97"/>
              <a:gd name="T45" fmla="*/ 84 h 85"/>
              <a:gd name="T46" fmla="*/ 48 w 97"/>
              <a:gd name="T47" fmla="*/ 84 h 85"/>
              <a:gd name="T48" fmla="*/ 48 w 97"/>
              <a:gd name="T49" fmla="*/ 84 h 85"/>
              <a:gd name="T50" fmla="*/ 72 w 97"/>
              <a:gd name="T51" fmla="*/ 84 h 85"/>
              <a:gd name="T52" fmla="*/ 72 w 97"/>
              <a:gd name="T53" fmla="*/ 84 h 85"/>
              <a:gd name="T54" fmla="*/ 84 w 97"/>
              <a:gd name="T55" fmla="*/ 71 h 85"/>
              <a:gd name="T56" fmla="*/ 84 w 97"/>
              <a:gd name="T57" fmla="*/ 60 h 85"/>
              <a:gd name="T58" fmla="*/ 84 w 97"/>
              <a:gd name="T59" fmla="*/ 60 h 85"/>
              <a:gd name="T60" fmla="*/ 96 w 97"/>
              <a:gd name="T61" fmla="*/ 36 h 85"/>
              <a:gd name="T62" fmla="*/ 96 w 97"/>
              <a:gd name="T63" fmla="*/ 36 h 85"/>
              <a:gd name="T64" fmla="*/ 96 w 97"/>
              <a:gd name="T65" fmla="*/ 36 h 85"/>
              <a:gd name="T66" fmla="*/ 84 w 97"/>
              <a:gd name="T67" fmla="*/ 24 h 85"/>
              <a:gd name="T68" fmla="*/ 84 w 97"/>
              <a:gd name="T69" fmla="*/ 0 h 85"/>
              <a:gd name="T70" fmla="*/ 84 w 97"/>
              <a:gd name="T71" fmla="*/ 0 h 85"/>
              <a:gd name="T72" fmla="*/ 84 w 97"/>
              <a:gd name="T73" fmla="*/ 0 h 85"/>
              <a:gd name="T74" fmla="*/ 72 w 97"/>
              <a:gd name="T75" fmla="*/ 0 h 85"/>
              <a:gd name="T76" fmla="*/ 72 w 97"/>
              <a:gd name="T77" fmla="*/ 0 h 8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97"/>
              <a:gd name="T118" fmla="*/ 0 h 85"/>
              <a:gd name="T119" fmla="*/ 97 w 97"/>
              <a:gd name="T120" fmla="*/ 85 h 85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97" h="85">
                <a:moveTo>
                  <a:pt x="72" y="0"/>
                </a:moveTo>
                <a:lnTo>
                  <a:pt x="72" y="0"/>
                </a:lnTo>
                <a:lnTo>
                  <a:pt x="84" y="11"/>
                </a:lnTo>
                <a:lnTo>
                  <a:pt x="84" y="24"/>
                </a:lnTo>
                <a:lnTo>
                  <a:pt x="84" y="36"/>
                </a:lnTo>
                <a:lnTo>
                  <a:pt x="72" y="47"/>
                </a:lnTo>
                <a:lnTo>
                  <a:pt x="72" y="60"/>
                </a:lnTo>
                <a:lnTo>
                  <a:pt x="60" y="60"/>
                </a:lnTo>
                <a:lnTo>
                  <a:pt x="60" y="71"/>
                </a:lnTo>
                <a:lnTo>
                  <a:pt x="48" y="71"/>
                </a:lnTo>
                <a:lnTo>
                  <a:pt x="36" y="71"/>
                </a:lnTo>
                <a:lnTo>
                  <a:pt x="24" y="71"/>
                </a:lnTo>
                <a:lnTo>
                  <a:pt x="11" y="71"/>
                </a:lnTo>
                <a:lnTo>
                  <a:pt x="0" y="60"/>
                </a:lnTo>
                <a:lnTo>
                  <a:pt x="0" y="47"/>
                </a:lnTo>
                <a:lnTo>
                  <a:pt x="0" y="60"/>
                </a:lnTo>
                <a:lnTo>
                  <a:pt x="0" y="71"/>
                </a:lnTo>
                <a:lnTo>
                  <a:pt x="11" y="84"/>
                </a:lnTo>
                <a:lnTo>
                  <a:pt x="24" y="84"/>
                </a:lnTo>
                <a:lnTo>
                  <a:pt x="36" y="84"/>
                </a:lnTo>
                <a:lnTo>
                  <a:pt x="48" y="84"/>
                </a:lnTo>
                <a:lnTo>
                  <a:pt x="60" y="84"/>
                </a:lnTo>
                <a:lnTo>
                  <a:pt x="72" y="84"/>
                </a:lnTo>
                <a:lnTo>
                  <a:pt x="72" y="71"/>
                </a:lnTo>
                <a:lnTo>
                  <a:pt x="84" y="71"/>
                </a:lnTo>
                <a:lnTo>
                  <a:pt x="84" y="60"/>
                </a:lnTo>
                <a:lnTo>
                  <a:pt x="96" y="47"/>
                </a:lnTo>
                <a:lnTo>
                  <a:pt x="96" y="36"/>
                </a:lnTo>
                <a:lnTo>
                  <a:pt x="96" y="24"/>
                </a:lnTo>
                <a:lnTo>
                  <a:pt x="84" y="24"/>
                </a:lnTo>
                <a:lnTo>
                  <a:pt x="84" y="11"/>
                </a:lnTo>
                <a:lnTo>
                  <a:pt x="84" y="0"/>
                </a:lnTo>
                <a:lnTo>
                  <a:pt x="72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52" name="Freeform 363"/>
          <p:cNvSpPr>
            <a:spLocks/>
          </p:cNvSpPr>
          <p:nvPr/>
        </p:nvSpPr>
        <p:spPr bwMode="auto">
          <a:xfrm>
            <a:off x="8302625" y="5145088"/>
            <a:ext cx="134938" cy="76200"/>
          </a:xfrm>
          <a:custGeom>
            <a:avLst/>
            <a:gdLst>
              <a:gd name="T0" fmla="*/ 84 w 85"/>
              <a:gd name="T1" fmla="*/ 0 h 48"/>
              <a:gd name="T2" fmla="*/ 84 w 85"/>
              <a:gd name="T3" fmla="*/ 0 h 48"/>
              <a:gd name="T4" fmla="*/ 84 w 85"/>
              <a:gd name="T5" fmla="*/ 12 h 48"/>
              <a:gd name="T6" fmla="*/ 72 w 85"/>
              <a:gd name="T7" fmla="*/ 12 h 48"/>
              <a:gd name="T8" fmla="*/ 72 w 85"/>
              <a:gd name="T9" fmla="*/ 24 h 48"/>
              <a:gd name="T10" fmla="*/ 72 w 85"/>
              <a:gd name="T11" fmla="*/ 24 h 48"/>
              <a:gd name="T12" fmla="*/ 72 w 85"/>
              <a:gd name="T13" fmla="*/ 24 h 48"/>
              <a:gd name="T14" fmla="*/ 48 w 85"/>
              <a:gd name="T15" fmla="*/ 36 h 48"/>
              <a:gd name="T16" fmla="*/ 35 w 85"/>
              <a:gd name="T17" fmla="*/ 36 h 48"/>
              <a:gd name="T18" fmla="*/ 24 w 85"/>
              <a:gd name="T19" fmla="*/ 36 h 48"/>
              <a:gd name="T20" fmla="*/ 24 w 85"/>
              <a:gd name="T21" fmla="*/ 24 h 48"/>
              <a:gd name="T22" fmla="*/ 24 w 85"/>
              <a:gd name="T23" fmla="*/ 24 h 48"/>
              <a:gd name="T24" fmla="*/ 12 w 85"/>
              <a:gd name="T25" fmla="*/ 12 h 48"/>
              <a:gd name="T26" fmla="*/ 0 w 85"/>
              <a:gd name="T27" fmla="*/ 12 h 48"/>
              <a:gd name="T28" fmla="*/ 0 w 85"/>
              <a:gd name="T29" fmla="*/ 12 h 48"/>
              <a:gd name="T30" fmla="*/ 0 w 85"/>
              <a:gd name="T31" fmla="*/ 12 h 48"/>
              <a:gd name="T32" fmla="*/ 0 w 85"/>
              <a:gd name="T33" fmla="*/ 12 h 48"/>
              <a:gd name="T34" fmla="*/ 12 w 85"/>
              <a:gd name="T35" fmla="*/ 24 h 48"/>
              <a:gd name="T36" fmla="*/ 24 w 85"/>
              <a:gd name="T37" fmla="*/ 36 h 48"/>
              <a:gd name="T38" fmla="*/ 24 w 85"/>
              <a:gd name="T39" fmla="*/ 47 h 48"/>
              <a:gd name="T40" fmla="*/ 24 w 85"/>
              <a:gd name="T41" fmla="*/ 47 h 48"/>
              <a:gd name="T42" fmla="*/ 35 w 85"/>
              <a:gd name="T43" fmla="*/ 47 h 48"/>
              <a:gd name="T44" fmla="*/ 48 w 85"/>
              <a:gd name="T45" fmla="*/ 47 h 48"/>
              <a:gd name="T46" fmla="*/ 60 w 85"/>
              <a:gd name="T47" fmla="*/ 47 h 48"/>
              <a:gd name="T48" fmla="*/ 72 w 85"/>
              <a:gd name="T49" fmla="*/ 47 h 48"/>
              <a:gd name="T50" fmla="*/ 72 w 85"/>
              <a:gd name="T51" fmla="*/ 47 h 48"/>
              <a:gd name="T52" fmla="*/ 84 w 85"/>
              <a:gd name="T53" fmla="*/ 36 h 48"/>
              <a:gd name="T54" fmla="*/ 84 w 85"/>
              <a:gd name="T55" fmla="*/ 36 h 48"/>
              <a:gd name="T56" fmla="*/ 84 w 85"/>
              <a:gd name="T57" fmla="*/ 24 h 48"/>
              <a:gd name="T58" fmla="*/ 84 w 85"/>
              <a:gd name="T59" fmla="*/ 12 h 48"/>
              <a:gd name="T60" fmla="*/ 84 w 85"/>
              <a:gd name="T61" fmla="*/ 0 h 48"/>
              <a:gd name="T62" fmla="*/ 84 w 85"/>
              <a:gd name="T63" fmla="*/ 0 h 48"/>
              <a:gd name="T64" fmla="*/ 84 w 85"/>
              <a:gd name="T65" fmla="*/ 0 h 48"/>
              <a:gd name="T66" fmla="*/ 84 w 85"/>
              <a:gd name="T67" fmla="*/ 0 h 48"/>
              <a:gd name="T68" fmla="*/ 84 w 85"/>
              <a:gd name="T69" fmla="*/ 0 h 4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85"/>
              <a:gd name="T106" fmla="*/ 0 h 48"/>
              <a:gd name="T107" fmla="*/ 85 w 85"/>
              <a:gd name="T108" fmla="*/ 48 h 48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85" h="48">
                <a:moveTo>
                  <a:pt x="84" y="0"/>
                </a:moveTo>
                <a:lnTo>
                  <a:pt x="84" y="0"/>
                </a:lnTo>
                <a:lnTo>
                  <a:pt x="84" y="12"/>
                </a:lnTo>
                <a:lnTo>
                  <a:pt x="72" y="12"/>
                </a:lnTo>
                <a:lnTo>
                  <a:pt x="72" y="24"/>
                </a:lnTo>
                <a:lnTo>
                  <a:pt x="60" y="36"/>
                </a:lnTo>
                <a:lnTo>
                  <a:pt x="48" y="36"/>
                </a:lnTo>
                <a:lnTo>
                  <a:pt x="35" y="36"/>
                </a:lnTo>
                <a:lnTo>
                  <a:pt x="24" y="36"/>
                </a:lnTo>
                <a:lnTo>
                  <a:pt x="24" y="24"/>
                </a:lnTo>
                <a:lnTo>
                  <a:pt x="12" y="24"/>
                </a:lnTo>
                <a:lnTo>
                  <a:pt x="12" y="12"/>
                </a:lnTo>
                <a:lnTo>
                  <a:pt x="0" y="12"/>
                </a:lnTo>
                <a:lnTo>
                  <a:pt x="12" y="24"/>
                </a:lnTo>
                <a:lnTo>
                  <a:pt x="24" y="36"/>
                </a:lnTo>
                <a:lnTo>
                  <a:pt x="24" y="47"/>
                </a:lnTo>
                <a:lnTo>
                  <a:pt x="35" y="47"/>
                </a:lnTo>
                <a:lnTo>
                  <a:pt x="48" y="47"/>
                </a:lnTo>
                <a:lnTo>
                  <a:pt x="60" y="47"/>
                </a:lnTo>
                <a:lnTo>
                  <a:pt x="72" y="47"/>
                </a:lnTo>
                <a:lnTo>
                  <a:pt x="84" y="36"/>
                </a:lnTo>
                <a:lnTo>
                  <a:pt x="84" y="24"/>
                </a:lnTo>
                <a:lnTo>
                  <a:pt x="84" y="12"/>
                </a:lnTo>
                <a:lnTo>
                  <a:pt x="84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53" name="Freeform 364"/>
          <p:cNvSpPr>
            <a:spLocks/>
          </p:cNvSpPr>
          <p:nvPr/>
        </p:nvSpPr>
        <p:spPr bwMode="auto">
          <a:xfrm>
            <a:off x="8262938" y="5219700"/>
            <a:ext cx="136525" cy="60325"/>
          </a:xfrm>
          <a:custGeom>
            <a:avLst/>
            <a:gdLst>
              <a:gd name="T0" fmla="*/ 73 w 86"/>
              <a:gd name="T1" fmla="*/ 0 h 38"/>
              <a:gd name="T2" fmla="*/ 73 w 86"/>
              <a:gd name="T3" fmla="*/ 0 h 38"/>
              <a:gd name="T4" fmla="*/ 73 w 86"/>
              <a:gd name="T5" fmla="*/ 0 h 38"/>
              <a:gd name="T6" fmla="*/ 73 w 86"/>
              <a:gd name="T7" fmla="*/ 13 h 38"/>
              <a:gd name="T8" fmla="*/ 60 w 86"/>
              <a:gd name="T9" fmla="*/ 13 h 38"/>
              <a:gd name="T10" fmla="*/ 49 w 86"/>
              <a:gd name="T11" fmla="*/ 13 h 38"/>
              <a:gd name="T12" fmla="*/ 49 w 86"/>
              <a:gd name="T13" fmla="*/ 13 h 38"/>
              <a:gd name="T14" fmla="*/ 37 w 86"/>
              <a:gd name="T15" fmla="*/ 13 h 38"/>
              <a:gd name="T16" fmla="*/ 13 w 86"/>
              <a:gd name="T17" fmla="*/ 0 h 38"/>
              <a:gd name="T18" fmla="*/ 0 w 86"/>
              <a:gd name="T19" fmla="*/ 0 h 38"/>
              <a:gd name="T20" fmla="*/ 0 w 86"/>
              <a:gd name="T21" fmla="*/ 0 h 38"/>
              <a:gd name="T22" fmla="*/ 0 w 86"/>
              <a:gd name="T23" fmla="*/ 0 h 38"/>
              <a:gd name="T24" fmla="*/ 0 w 86"/>
              <a:gd name="T25" fmla="*/ 0 h 38"/>
              <a:gd name="T26" fmla="*/ 0 w 86"/>
              <a:gd name="T27" fmla="*/ 0 h 38"/>
              <a:gd name="T28" fmla="*/ 0 w 86"/>
              <a:gd name="T29" fmla="*/ 0 h 38"/>
              <a:gd name="T30" fmla="*/ 0 w 86"/>
              <a:gd name="T31" fmla="*/ 0 h 38"/>
              <a:gd name="T32" fmla="*/ 13 w 86"/>
              <a:gd name="T33" fmla="*/ 13 h 38"/>
              <a:gd name="T34" fmla="*/ 25 w 86"/>
              <a:gd name="T35" fmla="*/ 25 h 38"/>
              <a:gd name="T36" fmla="*/ 25 w 86"/>
              <a:gd name="T37" fmla="*/ 25 h 38"/>
              <a:gd name="T38" fmla="*/ 37 w 86"/>
              <a:gd name="T39" fmla="*/ 37 h 38"/>
              <a:gd name="T40" fmla="*/ 49 w 86"/>
              <a:gd name="T41" fmla="*/ 37 h 38"/>
              <a:gd name="T42" fmla="*/ 49 w 86"/>
              <a:gd name="T43" fmla="*/ 37 h 38"/>
              <a:gd name="T44" fmla="*/ 60 w 86"/>
              <a:gd name="T45" fmla="*/ 25 h 38"/>
              <a:gd name="T46" fmla="*/ 60 w 86"/>
              <a:gd name="T47" fmla="*/ 25 h 38"/>
              <a:gd name="T48" fmla="*/ 73 w 86"/>
              <a:gd name="T49" fmla="*/ 25 h 38"/>
              <a:gd name="T50" fmla="*/ 85 w 86"/>
              <a:gd name="T51" fmla="*/ 13 h 38"/>
              <a:gd name="T52" fmla="*/ 85 w 86"/>
              <a:gd name="T53" fmla="*/ 0 h 38"/>
              <a:gd name="T54" fmla="*/ 85 w 86"/>
              <a:gd name="T55" fmla="*/ 0 h 38"/>
              <a:gd name="T56" fmla="*/ 85 w 86"/>
              <a:gd name="T57" fmla="*/ 0 h 38"/>
              <a:gd name="T58" fmla="*/ 85 w 86"/>
              <a:gd name="T59" fmla="*/ 0 h 38"/>
              <a:gd name="T60" fmla="*/ 85 w 86"/>
              <a:gd name="T61" fmla="*/ 0 h 38"/>
              <a:gd name="T62" fmla="*/ 73 w 86"/>
              <a:gd name="T63" fmla="*/ 0 h 3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86"/>
              <a:gd name="T97" fmla="*/ 0 h 38"/>
              <a:gd name="T98" fmla="*/ 86 w 86"/>
              <a:gd name="T99" fmla="*/ 38 h 38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86" h="38">
                <a:moveTo>
                  <a:pt x="73" y="0"/>
                </a:moveTo>
                <a:lnTo>
                  <a:pt x="73" y="0"/>
                </a:lnTo>
                <a:lnTo>
                  <a:pt x="73" y="13"/>
                </a:lnTo>
                <a:lnTo>
                  <a:pt x="60" y="13"/>
                </a:lnTo>
                <a:lnTo>
                  <a:pt x="49" y="13"/>
                </a:lnTo>
                <a:lnTo>
                  <a:pt x="37" y="13"/>
                </a:lnTo>
                <a:lnTo>
                  <a:pt x="25" y="0"/>
                </a:lnTo>
                <a:lnTo>
                  <a:pt x="13" y="0"/>
                </a:lnTo>
                <a:lnTo>
                  <a:pt x="0" y="0"/>
                </a:lnTo>
                <a:lnTo>
                  <a:pt x="13" y="13"/>
                </a:lnTo>
                <a:lnTo>
                  <a:pt x="25" y="25"/>
                </a:lnTo>
                <a:lnTo>
                  <a:pt x="37" y="25"/>
                </a:lnTo>
                <a:lnTo>
                  <a:pt x="37" y="37"/>
                </a:lnTo>
                <a:lnTo>
                  <a:pt x="49" y="37"/>
                </a:lnTo>
                <a:lnTo>
                  <a:pt x="60" y="25"/>
                </a:lnTo>
                <a:lnTo>
                  <a:pt x="73" y="25"/>
                </a:lnTo>
                <a:lnTo>
                  <a:pt x="73" y="13"/>
                </a:lnTo>
                <a:lnTo>
                  <a:pt x="85" y="13"/>
                </a:lnTo>
                <a:lnTo>
                  <a:pt x="85" y="0"/>
                </a:lnTo>
                <a:lnTo>
                  <a:pt x="73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54" name="Freeform 365"/>
          <p:cNvSpPr>
            <a:spLocks/>
          </p:cNvSpPr>
          <p:nvPr/>
        </p:nvSpPr>
        <p:spPr bwMode="auto">
          <a:xfrm>
            <a:off x="8110538" y="5029200"/>
            <a:ext cx="231775" cy="269875"/>
          </a:xfrm>
          <a:custGeom>
            <a:avLst/>
            <a:gdLst>
              <a:gd name="T0" fmla="*/ 133 w 146"/>
              <a:gd name="T1" fmla="*/ 145 h 170"/>
              <a:gd name="T2" fmla="*/ 133 w 146"/>
              <a:gd name="T3" fmla="*/ 145 h 170"/>
              <a:gd name="T4" fmla="*/ 121 w 146"/>
              <a:gd name="T5" fmla="*/ 157 h 170"/>
              <a:gd name="T6" fmla="*/ 109 w 146"/>
              <a:gd name="T7" fmla="*/ 157 h 170"/>
              <a:gd name="T8" fmla="*/ 96 w 146"/>
              <a:gd name="T9" fmla="*/ 157 h 170"/>
              <a:gd name="T10" fmla="*/ 96 w 146"/>
              <a:gd name="T11" fmla="*/ 145 h 170"/>
              <a:gd name="T12" fmla="*/ 85 w 146"/>
              <a:gd name="T13" fmla="*/ 145 h 170"/>
              <a:gd name="T14" fmla="*/ 61 w 146"/>
              <a:gd name="T15" fmla="*/ 133 h 170"/>
              <a:gd name="T16" fmla="*/ 49 w 146"/>
              <a:gd name="T17" fmla="*/ 120 h 170"/>
              <a:gd name="T18" fmla="*/ 49 w 146"/>
              <a:gd name="T19" fmla="*/ 109 h 170"/>
              <a:gd name="T20" fmla="*/ 36 w 146"/>
              <a:gd name="T21" fmla="*/ 97 h 170"/>
              <a:gd name="T22" fmla="*/ 25 w 146"/>
              <a:gd name="T23" fmla="*/ 73 h 170"/>
              <a:gd name="T24" fmla="*/ 25 w 146"/>
              <a:gd name="T25" fmla="*/ 60 h 170"/>
              <a:gd name="T26" fmla="*/ 12 w 146"/>
              <a:gd name="T27" fmla="*/ 36 h 170"/>
              <a:gd name="T28" fmla="*/ 0 w 146"/>
              <a:gd name="T29" fmla="*/ 13 h 170"/>
              <a:gd name="T30" fmla="*/ 0 w 146"/>
              <a:gd name="T31" fmla="*/ 0 h 170"/>
              <a:gd name="T32" fmla="*/ 0 w 146"/>
              <a:gd name="T33" fmla="*/ 0 h 170"/>
              <a:gd name="T34" fmla="*/ 0 w 146"/>
              <a:gd name="T35" fmla="*/ 0 h 170"/>
              <a:gd name="T36" fmla="*/ 0 w 146"/>
              <a:gd name="T37" fmla="*/ 0 h 170"/>
              <a:gd name="T38" fmla="*/ 0 w 146"/>
              <a:gd name="T39" fmla="*/ 13 h 170"/>
              <a:gd name="T40" fmla="*/ 0 w 146"/>
              <a:gd name="T41" fmla="*/ 25 h 170"/>
              <a:gd name="T42" fmla="*/ 0 w 146"/>
              <a:gd name="T43" fmla="*/ 60 h 170"/>
              <a:gd name="T44" fmla="*/ 12 w 146"/>
              <a:gd name="T45" fmla="*/ 73 h 170"/>
              <a:gd name="T46" fmla="*/ 12 w 146"/>
              <a:gd name="T47" fmla="*/ 73 h 170"/>
              <a:gd name="T48" fmla="*/ 12 w 146"/>
              <a:gd name="T49" fmla="*/ 85 h 170"/>
              <a:gd name="T50" fmla="*/ 25 w 146"/>
              <a:gd name="T51" fmla="*/ 97 h 170"/>
              <a:gd name="T52" fmla="*/ 25 w 146"/>
              <a:gd name="T53" fmla="*/ 120 h 170"/>
              <a:gd name="T54" fmla="*/ 49 w 146"/>
              <a:gd name="T55" fmla="*/ 120 h 170"/>
              <a:gd name="T56" fmla="*/ 49 w 146"/>
              <a:gd name="T57" fmla="*/ 133 h 170"/>
              <a:gd name="T58" fmla="*/ 61 w 146"/>
              <a:gd name="T59" fmla="*/ 145 h 170"/>
              <a:gd name="T60" fmla="*/ 72 w 146"/>
              <a:gd name="T61" fmla="*/ 157 h 170"/>
              <a:gd name="T62" fmla="*/ 85 w 146"/>
              <a:gd name="T63" fmla="*/ 169 h 170"/>
              <a:gd name="T64" fmla="*/ 96 w 146"/>
              <a:gd name="T65" fmla="*/ 169 h 170"/>
              <a:gd name="T66" fmla="*/ 96 w 146"/>
              <a:gd name="T67" fmla="*/ 169 h 170"/>
              <a:gd name="T68" fmla="*/ 109 w 146"/>
              <a:gd name="T69" fmla="*/ 169 h 170"/>
              <a:gd name="T70" fmla="*/ 121 w 146"/>
              <a:gd name="T71" fmla="*/ 169 h 170"/>
              <a:gd name="T72" fmla="*/ 133 w 146"/>
              <a:gd name="T73" fmla="*/ 157 h 170"/>
              <a:gd name="T74" fmla="*/ 145 w 146"/>
              <a:gd name="T75" fmla="*/ 157 h 170"/>
              <a:gd name="T76" fmla="*/ 145 w 146"/>
              <a:gd name="T77" fmla="*/ 145 h 170"/>
              <a:gd name="T78" fmla="*/ 145 w 146"/>
              <a:gd name="T79" fmla="*/ 145 h 170"/>
              <a:gd name="T80" fmla="*/ 145 w 146"/>
              <a:gd name="T81" fmla="*/ 145 h 170"/>
              <a:gd name="T82" fmla="*/ 145 w 146"/>
              <a:gd name="T83" fmla="*/ 145 h 170"/>
              <a:gd name="T84" fmla="*/ 145 w 146"/>
              <a:gd name="T85" fmla="*/ 145 h 170"/>
              <a:gd name="T86" fmla="*/ 145 w 146"/>
              <a:gd name="T87" fmla="*/ 145 h 170"/>
              <a:gd name="T88" fmla="*/ 133 w 146"/>
              <a:gd name="T89" fmla="*/ 145 h 17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46"/>
              <a:gd name="T136" fmla="*/ 0 h 170"/>
              <a:gd name="T137" fmla="*/ 146 w 146"/>
              <a:gd name="T138" fmla="*/ 170 h 170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46" h="170">
                <a:moveTo>
                  <a:pt x="133" y="145"/>
                </a:moveTo>
                <a:lnTo>
                  <a:pt x="133" y="145"/>
                </a:lnTo>
                <a:lnTo>
                  <a:pt x="121" y="157"/>
                </a:lnTo>
                <a:lnTo>
                  <a:pt x="109" y="157"/>
                </a:lnTo>
                <a:lnTo>
                  <a:pt x="96" y="157"/>
                </a:lnTo>
                <a:lnTo>
                  <a:pt x="96" y="145"/>
                </a:lnTo>
                <a:lnTo>
                  <a:pt x="85" y="145"/>
                </a:lnTo>
                <a:lnTo>
                  <a:pt x="72" y="133"/>
                </a:lnTo>
                <a:lnTo>
                  <a:pt x="61" y="133"/>
                </a:lnTo>
                <a:lnTo>
                  <a:pt x="61" y="120"/>
                </a:lnTo>
                <a:lnTo>
                  <a:pt x="49" y="120"/>
                </a:lnTo>
                <a:lnTo>
                  <a:pt x="49" y="109"/>
                </a:lnTo>
                <a:lnTo>
                  <a:pt x="36" y="97"/>
                </a:lnTo>
                <a:lnTo>
                  <a:pt x="36" y="85"/>
                </a:lnTo>
                <a:lnTo>
                  <a:pt x="25" y="73"/>
                </a:lnTo>
                <a:lnTo>
                  <a:pt x="25" y="60"/>
                </a:lnTo>
                <a:lnTo>
                  <a:pt x="12" y="49"/>
                </a:lnTo>
                <a:lnTo>
                  <a:pt x="12" y="36"/>
                </a:lnTo>
                <a:lnTo>
                  <a:pt x="12" y="25"/>
                </a:lnTo>
                <a:lnTo>
                  <a:pt x="0" y="13"/>
                </a:lnTo>
                <a:lnTo>
                  <a:pt x="0" y="0"/>
                </a:lnTo>
                <a:lnTo>
                  <a:pt x="0" y="13"/>
                </a:lnTo>
                <a:lnTo>
                  <a:pt x="0" y="25"/>
                </a:lnTo>
                <a:lnTo>
                  <a:pt x="0" y="49"/>
                </a:lnTo>
                <a:lnTo>
                  <a:pt x="0" y="60"/>
                </a:lnTo>
                <a:lnTo>
                  <a:pt x="0" y="73"/>
                </a:lnTo>
                <a:lnTo>
                  <a:pt x="12" y="73"/>
                </a:lnTo>
                <a:lnTo>
                  <a:pt x="12" y="85"/>
                </a:lnTo>
                <a:lnTo>
                  <a:pt x="12" y="97"/>
                </a:lnTo>
                <a:lnTo>
                  <a:pt x="25" y="97"/>
                </a:lnTo>
                <a:lnTo>
                  <a:pt x="25" y="109"/>
                </a:lnTo>
                <a:lnTo>
                  <a:pt x="25" y="120"/>
                </a:lnTo>
                <a:lnTo>
                  <a:pt x="36" y="120"/>
                </a:lnTo>
                <a:lnTo>
                  <a:pt x="49" y="120"/>
                </a:lnTo>
                <a:lnTo>
                  <a:pt x="49" y="133"/>
                </a:lnTo>
                <a:lnTo>
                  <a:pt x="49" y="145"/>
                </a:lnTo>
                <a:lnTo>
                  <a:pt x="61" y="145"/>
                </a:lnTo>
                <a:lnTo>
                  <a:pt x="72" y="157"/>
                </a:lnTo>
                <a:lnTo>
                  <a:pt x="72" y="169"/>
                </a:lnTo>
                <a:lnTo>
                  <a:pt x="85" y="169"/>
                </a:lnTo>
                <a:lnTo>
                  <a:pt x="96" y="169"/>
                </a:lnTo>
                <a:lnTo>
                  <a:pt x="109" y="169"/>
                </a:lnTo>
                <a:lnTo>
                  <a:pt x="121" y="169"/>
                </a:lnTo>
                <a:lnTo>
                  <a:pt x="133" y="169"/>
                </a:lnTo>
                <a:lnTo>
                  <a:pt x="133" y="157"/>
                </a:lnTo>
                <a:lnTo>
                  <a:pt x="145" y="157"/>
                </a:lnTo>
                <a:lnTo>
                  <a:pt x="145" y="145"/>
                </a:lnTo>
                <a:lnTo>
                  <a:pt x="133" y="145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55" name="Freeform 366"/>
          <p:cNvSpPr>
            <a:spLocks/>
          </p:cNvSpPr>
          <p:nvPr/>
        </p:nvSpPr>
        <p:spPr bwMode="auto">
          <a:xfrm>
            <a:off x="8093075" y="4857750"/>
            <a:ext cx="249238" cy="60325"/>
          </a:xfrm>
          <a:custGeom>
            <a:avLst/>
            <a:gdLst>
              <a:gd name="T0" fmla="*/ 144 w 157"/>
              <a:gd name="T1" fmla="*/ 24 h 38"/>
              <a:gd name="T2" fmla="*/ 132 w 157"/>
              <a:gd name="T3" fmla="*/ 24 h 38"/>
              <a:gd name="T4" fmla="*/ 132 w 157"/>
              <a:gd name="T5" fmla="*/ 24 h 38"/>
              <a:gd name="T6" fmla="*/ 107 w 157"/>
              <a:gd name="T7" fmla="*/ 24 h 38"/>
              <a:gd name="T8" fmla="*/ 107 w 157"/>
              <a:gd name="T9" fmla="*/ 24 h 38"/>
              <a:gd name="T10" fmla="*/ 83 w 157"/>
              <a:gd name="T11" fmla="*/ 37 h 38"/>
              <a:gd name="T12" fmla="*/ 72 w 157"/>
              <a:gd name="T13" fmla="*/ 37 h 38"/>
              <a:gd name="T14" fmla="*/ 60 w 157"/>
              <a:gd name="T15" fmla="*/ 37 h 38"/>
              <a:gd name="T16" fmla="*/ 47 w 157"/>
              <a:gd name="T17" fmla="*/ 24 h 38"/>
              <a:gd name="T18" fmla="*/ 23 w 157"/>
              <a:gd name="T19" fmla="*/ 12 h 38"/>
              <a:gd name="T20" fmla="*/ 11 w 157"/>
              <a:gd name="T21" fmla="*/ 0 h 38"/>
              <a:gd name="T22" fmla="*/ 0 w 157"/>
              <a:gd name="T23" fmla="*/ 0 h 38"/>
              <a:gd name="T24" fmla="*/ 0 w 157"/>
              <a:gd name="T25" fmla="*/ 0 h 38"/>
              <a:gd name="T26" fmla="*/ 0 w 157"/>
              <a:gd name="T27" fmla="*/ 0 h 38"/>
              <a:gd name="T28" fmla="*/ 0 w 157"/>
              <a:gd name="T29" fmla="*/ 0 h 38"/>
              <a:gd name="T30" fmla="*/ 11 w 157"/>
              <a:gd name="T31" fmla="*/ 12 h 38"/>
              <a:gd name="T32" fmla="*/ 23 w 157"/>
              <a:gd name="T33" fmla="*/ 12 h 38"/>
              <a:gd name="T34" fmla="*/ 47 w 157"/>
              <a:gd name="T35" fmla="*/ 37 h 38"/>
              <a:gd name="T36" fmla="*/ 60 w 157"/>
              <a:gd name="T37" fmla="*/ 37 h 38"/>
              <a:gd name="T38" fmla="*/ 72 w 157"/>
              <a:gd name="T39" fmla="*/ 37 h 38"/>
              <a:gd name="T40" fmla="*/ 83 w 157"/>
              <a:gd name="T41" fmla="*/ 37 h 38"/>
              <a:gd name="T42" fmla="*/ 83 w 157"/>
              <a:gd name="T43" fmla="*/ 37 h 38"/>
              <a:gd name="T44" fmla="*/ 96 w 157"/>
              <a:gd name="T45" fmla="*/ 37 h 38"/>
              <a:gd name="T46" fmla="*/ 107 w 157"/>
              <a:gd name="T47" fmla="*/ 37 h 38"/>
              <a:gd name="T48" fmla="*/ 120 w 157"/>
              <a:gd name="T49" fmla="*/ 37 h 38"/>
              <a:gd name="T50" fmla="*/ 120 w 157"/>
              <a:gd name="T51" fmla="*/ 37 h 38"/>
              <a:gd name="T52" fmla="*/ 132 w 157"/>
              <a:gd name="T53" fmla="*/ 37 h 38"/>
              <a:gd name="T54" fmla="*/ 144 w 157"/>
              <a:gd name="T55" fmla="*/ 37 h 38"/>
              <a:gd name="T56" fmla="*/ 144 w 157"/>
              <a:gd name="T57" fmla="*/ 37 h 38"/>
              <a:gd name="T58" fmla="*/ 156 w 157"/>
              <a:gd name="T59" fmla="*/ 24 h 38"/>
              <a:gd name="T60" fmla="*/ 156 w 157"/>
              <a:gd name="T61" fmla="*/ 24 h 38"/>
              <a:gd name="T62" fmla="*/ 156 w 157"/>
              <a:gd name="T63" fmla="*/ 24 h 38"/>
              <a:gd name="T64" fmla="*/ 144 w 157"/>
              <a:gd name="T65" fmla="*/ 24 h 3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57"/>
              <a:gd name="T100" fmla="*/ 0 h 38"/>
              <a:gd name="T101" fmla="*/ 157 w 157"/>
              <a:gd name="T102" fmla="*/ 38 h 38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57" h="38">
                <a:moveTo>
                  <a:pt x="144" y="24"/>
                </a:moveTo>
                <a:lnTo>
                  <a:pt x="144" y="24"/>
                </a:lnTo>
                <a:lnTo>
                  <a:pt x="132" y="24"/>
                </a:lnTo>
                <a:lnTo>
                  <a:pt x="120" y="24"/>
                </a:lnTo>
                <a:lnTo>
                  <a:pt x="107" y="24"/>
                </a:lnTo>
                <a:lnTo>
                  <a:pt x="96" y="37"/>
                </a:lnTo>
                <a:lnTo>
                  <a:pt x="83" y="37"/>
                </a:lnTo>
                <a:lnTo>
                  <a:pt x="72" y="37"/>
                </a:lnTo>
                <a:lnTo>
                  <a:pt x="60" y="37"/>
                </a:lnTo>
                <a:lnTo>
                  <a:pt x="60" y="24"/>
                </a:lnTo>
                <a:lnTo>
                  <a:pt x="47" y="24"/>
                </a:lnTo>
                <a:lnTo>
                  <a:pt x="36" y="12"/>
                </a:lnTo>
                <a:lnTo>
                  <a:pt x="23" y="12"/>
                </a:lnTo>
                <a:lnTo>
                  <a:pt x="11" y="0"/>
                </a:lnTo>
                <a:lnTo>
                  <a:pt x="0" y="0"/>
                </a:lnTo>
                <a:lnTo>
                  <a:pt x="11" y="0"/>
                </a:lnTo>
                <a:lnTo>
                  <a:pt x="11" y="12"/>
                </a:lnTo>
                <a:lnTo>
                  <a:pt x="23" y="12"/>
                </a:lnTo>
                <a:lnTo>
                  <a:pt x="36" y="24"/>
                </a:lnTo>
                <a:lnTo>
                  <a:pt x="47" y="37"/>
                </a:lnTo>
                <a:lnTo>
                  <a:pt x="60" y="37"/>
                </a:lnTo>
                <a:lnTo>
                  <a:pt x="72" y="37"/>
                </a:lnTo>
                <a:lnTo>
                  <a:pt x="83" y="37"/>
                </a:lnTo>
                <a:lnTo>
                  <a:pt x="96" y="37"/>
                </a:lnTo>
                <a:lnTo>
                  <a:pt x="107" y="37"/>
                </a:lnTo>
                <a:lnTo>
                  <a:pt x="120" y="37"/>
                </a:lnTo>
                <a:lnTo>
                  <a:pt x="132" y="37"/>
                </a:lnTo>
                <a:lnTo>
                  <a:pt x="144" y="37"/>
                </a:lnTo>
                <a:lnTo>
                  <a:pt x="156" y="24"/>
                </a:lnTo>
                <a:lnTo>
                  <a:pt x="144" y="24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56" name="Freeform 367"/>
          <p:cNvSpPr>
            <a:spLocks/>
          </p:cNvSpPr>
          <p:nvPr/>
        </p:nvSpPr>
        <p:spPr bwMode="auto">
          <a:xfrm>
            <a:off x="7575550" y="5297488"/>
            <a:ext cx="671513" cy="460375"/>
          </a:xfrm>
          <a:custGeom>
            <a:avLst/>
            <a:gdLst>
              <a:gd name="T0" fmla="*/ 409 w 423"/>
              <a:gd name="T1" fmla="*/ 0 h 290"/>
              <a:gd name="T2" fmla="*/ 398 w 423"/>
              <a:gd name="T3" fmla="*/ 12 h 290"/>
              <a:gd name="T4" fmla="*/ 386 w 423"/>
              <a:gd name="T5" fmla="*/ 24 h 290"/>
              <a:gd name="T6" fmla="*/ 349 w 423"/>
              <a:gd name="T7" fmla="*/ 36 h 290"/>
              <a:gd name="T8" fmla="*/ 326 w 423"/>
              <a:gd name="T9" fmla="*/ 36 h 290"/>
              <a:gd name="T10" fmla="*/ 289 w 423"/>
              <a:gd name="T11" fmla="*/ 36 h 290"/>
              <a:gd name="T12" fmla="*/ 217 w 423"/>
              <a:gd name="T13" fmla="*/ 36 h 290"/>
              <a:gd name="T14" fmla="*/ 144 w 423"/>
              <a:gd name="T15" fmla="*/ 24 h 290"/>
              <a:gd name="T16" fmla="*/ 120 w 423"/>
              <a:gd name="T17" fmla="*/ 36 h 290"/>
              <a:gd name="T18" fmla="*/ 84 w 423"/>
              <a:gd name="T19" fmla="*/ 48 h 290"/>
              <a:gd name="T20" fmla="*/ 48 w 423"/>
              <a:gd name="T21" fmla="*/ 60 h 290"/>
              <a:gd name="T22" fmla="*/ 24 w 423"/>
              <a:gd name="T23" fmla="*/ 96 h 290"/>
              <a:gd name="T24" fmla="*/ 0 w 423"/>
              <a:gd name="T25" fmla="*/ 109 h 290"/>
              <a:gd name="T26" fmla="*/ 0 w 423"/>
              <a:gd name="T27" fmla="*/ 144 h 290"/>
              <a:gd name="T28" fmla="*/ 0 w 423"/>
              <a:gd name="T29" fmla="*/ 156 h 290"/>
              <a:gd name="T30" fmla="*/ 0 w 423"/>
              <a:gd name="T31" fmla="*/ 193 h 290"/>
              <a:gd name="T32" fmla="*/ 24 w 423"/>
              <a:gd name="T33" fmla="*/ 229 h 290"/>
              <a:gd name="T34" fmla="*/ 48 w 423"/>
              <a:gd name="T35" fmla="*/ 240 h 290"/>
              <a:gd name="T36" fmla="*/ 73 w 423"/>
              <a:gd name="T37" fmla="*/ 277 h 290"/>
              <a:gd name="T38" fmla="*/ 97 w 423"/>
              <a:gd name="T39" fmla="*/ 289 h 290"/>
              <a:gd name="T40" fmla="*/ 97 w 423"/>
              <a:gd name="T41" fmla="*/ 289 h 290"/>
              <a:gd name="T42" fmla="*/ 73 w 423"/>
              <a:gd name="T43" fmla="*/ 265 h 290"/>
              <a:gd name="T44" fmla="*/ 60 w 423"/>
              <a:gd name="T45" fmla="*/ 240 h 290"/>
              <a:gd name="T46" fmla="*/ 48 w 423"/>
              <a:gd name="T47" fmla="*/ 217 h 290"/>
              <a:gd name="T48" fmla="*/ 24 w 423"/>
              <a:gd name="T49" fmla="*/ 169 h 290"/>
              <a:gd name="T50" fmla="*/ 37 w 423"/>
              <a:gd name="T51" fmla="*/ 133 h 290"/>
              <a:gd name="T52" fmla="*/ 48 w 423"/>
              <a:gd name="T53" fmla="*/ 109 h 290"/>
              <a:gd name="T54" fmla="*/ 60 w 423"/>
              <a:gd name="T55" fmla="*/ 96 h 290"/>
              <a:gd name="T56" fmla="*/ 84 w 423"/>
              <a:gd name="T57" fmla="*/ 73 h 290"/>
              <a:gd name="T58" fmla="*/ 109 w 423"/>
              <a:gd name="T59" fmla="*/ 60 h 290"/>
              <a:gd name="T60" fmla="*/ 144 w 423"/>
              <a:gd name="T61" fmla="*/ 48 h 290"/>
              <a:gd name="T62" fmla="*/ 217 w 423"/>
              <a:gd name="T63" fmla="*/ 48 h 290"/>
              <a:gd name="T64" fmla="*/ 289 w 423"/>
              <a:gd name="T65" fmla="*/ 60 h 290"/>
              <a:gd name="T66" fmla="*/ 337 w 423"/>
              <a:gd name="T67" fmla="*/ 48 h 290"/>
              <a:gd name="T68" fmla="*/ 373 w 423"/>
              <a:gd name="T69" fmla="*/ 48 h 290"/>
              <a:gd name="T70" fmla="*/ 386 w 423"/>
              <a:gd name="T71" fmla="*/ 36 h 290"/>
              <a:gd name="T72" fmla="*/ 398 w 423"/>
              <a:gd name="T73" fmla="*/ 36 h 290"/>
              <a:gd name="T74" fmla="*/ 409 w 423"/>
              <a:gd name="T75" fmla="*/ 12 h 290"/>
              <a:gd name="T76" fmla="*/ 422 w 423"/>
              <a:gd name="T77" fmla="*/ 0 h 290"/>
              <a:gd name="T78" fmla="*/ 422 w 423"/>
              <a:gd name="T79" fmla="*/ 0 h 290"/>
              <a:gd name="T80" fmla="*/ 422 w 423"/>
              <a:gd name="T81" fmla="*/ 0 h 290"/>
              <a:gd name="T82" fmla="*/ 422 w 423"/>
              <a:gd name="T83" fmla="*/ 0 h 29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23"/>
              <a:gd name="T127" fmla="*/ 0 h 290"/>
              <a:gd name="T128" fmla="*/ 423 w 423"/>
              <a:gd name="T129" fmla="*/ 290 h 29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23" h="290">
                <a:moveTo>
                  <a:pt x="422" y="0"/>
                </a:moveTo>
                <a:lnTo>
                  <a:pt x="422" y="0"/>
                </a:lnTo>
                <a:lnTo>
                  <a:pt x="409" y="0"/>
                </a:lnTo>
                <a:lnTo>
                  <a:pt x="398" y="0"/>
                </a:lnTo>
                <a:lnTo>
                  <a:pt x="398" y="12"/>
                </a:lnTo>
                <a:lnTo>
                  <a:pt x="386" y="12"/>
                </a:lnTo>
                <a:lnTo>
                  <a:pt x="386" y="24"/>
                </a:lnTo>
                <a:lnTo>
                  <a:pt x="373" y="24"/>
                </a:lnTo>
                <a:lnTo>
                  <a:pt x="362" y="36"/>
                </a:lnTo>
                <a:lnTo>
                  <a:pt x="349" y="36"/>
                </a:lnTo>
                <a:lnTo>
                  <a:pt x="337" y="36"/>
                </a:lnTo>
                <a:lnTo>
                  <a:pt x="326" y="36"/>
                </a:lnTo>
                <a:lnTo>
                  <a:pt x="313" y="36"/>
                </a:lnTo>
                <a:lnTo>
                  <a:pt x="302" y="48"/>
                </a:lnTo>
                <a:lnTo>
                  <a:pt x="289" y="36"/>
                </a:lnTo>
                <a:lnTo>
                  <a:pt x="265" y="36"/>
                </a:lnTo>
                <a:lnTo>
                  <a:pt x="241" y="36"/>
                </a:lnTo>
                <a:lnTo>
                  <a:pt x="217" y="36"/>
                </a:lnTo>
                <a:lnTo>
                  <a:pt x="193" y="36"/>
                </a:lnTo>
                <a:lnTo>
                  <a:pt x="157" y="24"/>
                </a:lnTo>
                <a:lnTo>
                  <a:pt x="144" y="24"/>
                </a:lnTo>
                <a:lnTo>
                  <a:pt x="133" y="36"/>
                </a:lnTo>
                <a:lnTo>
                  <a:pt x="120" y="36"/>
                </a:lnTo>
                <a:lnTo>
                  <a:pt x="97" y="36"/>
                </a:lnTo>
                <a:lnTo>
                  <a:pt x="97" y="48"/>
                </a:lnTo>
                <a:lnTo>
                  <a:pt x="84" y="48"/>
                </a:lnTo>
                <a:lnTo>
                  <a:pt x="73" y="48"/>
                </a:lnTo>
                <a:lnTo>
                  <a:pt x="60" y="48"/>
                </a:lnTo>
                <a:lnTo>
                  <a:pt x="48" y="60"/>
                </a:lnTo>
                <a:lnTo>
                  <a:pt x="48" y="73"/>
                </a:lnTo>
                <a:lnTo>
                  <a:pt x="37" y="84"/>
                </a:lnTo>
                <a:lnTo>
                  <a:pt x="24" y="96"/>
                </a:lnTo>
                <a:lnTo>
                  <a:pt x="13" y="96"/>
                </a:lnTo>
                <a:lnTo>
                  <a:pt x="0" y="109"/>
                </a:lnTo>
                <a:lnTo>
                  <a:pt x="0" y="120"/>
                </a:lnTo>
                <a:lnTo>
                  <a:pt x="0" y="133"/>
                </a:lnTo>
                <a:lnTo>
                  <a:pt x="0" y="144"/>
                </a:lnTo>
                <a:lnTo>
                  <a:pt x="0" y="156"/>
                </a:lnTo>
                <a:lnTo>
                  <a:pt x="0" y="169"/>
                </a:lnTo>
                <a:lnTo>
                  <a:pt x="0" y="193"/>
                </a:lnTo>
                <a:lnTo>
                  <a:pt x="13" y="217"/>
                </a:lnTo>
                <a:lnTo>
                  <a:pt x="24" y="229"/>
                </a:lnTo>
                <a:lnTo>
                  <a:pt x="37" y="240"/>
                </a:lnTo>
                <a:lnTo>
                  <a:pt x="48" y="240"/>
                </a:lnTo>
                <a:lnTo>
                  <a:pt x="48" y="253"/>
                </a:lnTo>
                <a:lnTo>
                  <a:pt x="60" y="265"/>
                </a:lnTo>
                <a:lnTo>
                  <a:pt x="73" y="277"/>
                </a:lnTo>
                <a:lnTo>
                  <a:pt x="84" y="289"/>
                </a:lnTo>
                <a:lnTo>
                  <a:pt x="97" y="289"/>
                </a:lnTo>
                <a:lnTo>
                  <a:pt x="84" y="277"/>
                </a:lnTo>
                <a:lnTo>
                  <a:pt x="73" y="277"/>
                </a:lnTo>
                <a:lnTo>
                  <a:pt x="73" y="265"/>
                </a:lnTo>
                <a:lnTo>
                  <a:pt x="60" y="265"/>
                </a:lnTo>
                <a:lnTo>
                  <a:pt x="60" y="253"/>
                </a:lnTo>
                <a:lnTo>
                  <a:pt x="60" y="240"/>
                </a:lnTo>
                <a:lnTo>
                  <a:pt x="48" y="240"/>
                </a:lnTo>
                <a:lnTo>
                  <a:pt x="48" y="217"/>
                </a:lnTo>
                <a:lnTo>
                  <a:pt x="48" y="204"/>
                </a:lnTo>
                <a:lnTo>
                  <a:pt x="37" y="180"/>
                </a:lnTo>
                <a:lnTo>
                  <a:pt x="24" y="169"/>
                </a:lnTo>
                <a:lnTo>
                  <a:pt x="24" y="156"/>
                </a:lnTo>
                <a:lnTo>
                  <a:pt x="24" y="144"/>
                </a:lnTo>
                <a:lnTo>
                  <a:pt x="37" y="133"/>
                </a:lnTo>
                <a:lnTo>
                  <a:pt x="37" y="120"/>
                </a:lnTo>
                <a:lnTo>
                  <a:pt x="48" y="109"/>
                </a:lnTo>
                <a:lnTo>
                  <a:pt x="48" y="96"/>
                </a:lnTo>
                <a:lnTo>
                  <a:pt x="60" y="96"/>
                </a:lnTo>
                <a:lnTo>
                  <a:pt x="73" y="84"/>
                </a:lnTo>
                <a:lnTo>
                  <a:pt x="84" y="73"/>
                </a:lnTo>
                <a:lnTo>
                  <a:pt x="97" y="60"/>
                </a:lnTo>
                <a:lnTo>
                  <a:pt x="109" y="60"/>
                </a:lnTo>
                <a:lnTo>
                  <a:pt x="133" y="48"/>
                </a:lnTo>
                <a:lnTo>
                  <a:pt x="144" y="48"/>
                </a:lnTo>
                <a:lnTo>
                  <a:pt x="157" y="48"/>
                </a:lnTo>
                <a:lnTo>
                  <a:pt x="193" y="48"/>
                </a:lnTo>
                <a:lnTo>
                  <a:pt x="217" y="48"/>
                </a:lnTo>
                <a:lnTo>
                  <a:pt x="241" y="60"/>
                </a:lnTo>
                <a:lnTo>
                  <a:pt x="265" y="60"/>
                </a:lnTo>
                <a:lnTo>
                  <a:pt x="289" y="60"/>
                </a:lnTo>
                <a:lnTo>
                  <a:pt x="302" y="60"/>
                </a:lnTo>
                <a:lnTo>
                  <a:pt x="326" y="48"/>
                </a:lnTo>
                <a:lnTo>
                  <a:pt x="337" y="48"/>
                </a:lnTo>
                <a:lnTo>
                  <a:pt x="349" y="48"/>
                </a:lnTo>
                <a:lnTo>
                  <a:pt x="373" y="48"/>
                </a:lnTo>
                <a:lnTo>
                  <a:pt x="386" y="48"/>
                </a:lnTo>
                <a:lnTo>
                  <a:pt x="386" y="36"/>
                </a:lnTo>
                <a:lnTo>
                  <a:pt x="398" y="36"/>
                </a:lnTo>
                <a:lnTo>
                  <a:pt x="398" y="24"/>
                </a:lnTo>
                <a:lnTo>
                  <a:pt x="409" y="12"/>
                </a:lnTo>
                <a:lnTo>
                  <a:pt x="409" y="0"/>
                </a:lnTo>
                <a:lnTo>
                  <a:pt x="422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57" name="Freeform 368"/>
          <p:cNvSpPr>
            <a:spLocks/>
          </p:cNvSpPr>
          <p:nvPr/>
        </p:nvSpPr>
        <p:spPr bwMode="auto">
          <a:xfrm>
            <a:off x="7518400" y="5183188"/>
            <a:ext cx="633413" cy="555625"/>
          </a:xfrm>
          <a:custGeom>
            <a:avLst/>
            <a:gdLst>
              <a:gd name="T0" fmla="*/ 385 w 399"/>
              <a:gd name="T1" fmla="*/ 0 h 350"/>
              <a:gd name="T2" fmla="*/ 373 w 399"/>
              <a:gd name="T3" fmla="*/ 12 h 350"/>
              <a:gd name="T4" fmla="*/ 362 w 399"/>
              <a:gd name="T5" fmla="*/ 23 h 350"/>
              <a:gd name="T6" fmla="*/ 325 w 399"/>
              <a:gd name="T7" fmla="*/ 36 h 350"/>
              <a:gd name="T8" fmla="*/ 325 w 399"/>
              <a:gd name="T9" fmla="*/ 36 h 350"/>
              <a:gd name="T10" fmla="*/ 301 w 399"/>
              <a:gd name="T11" fmla="*/ 48 h 350"/>
              <a:gd name="T12" fmla="*/ 277 w 399"/>
              <a:gd name="T13" fmla="*/ 48 h 350"/>
              <a:gd name="T14" fmla="*/ 265 w 399"/>
              <a:gd name="T15" fmla="*/ 48 h 350"/>
              <a:gd name="T16" fmla="*/ 205 w 399"/>
              <a:gd name="T17" fmla="*/ 48 h 350"/>
              <a:gd name="T18" fmla="*/ 145 w 399"/>
              <a:gd name="T19" fmla="*/ 48 h 350"/>
              <a:gd name="T20" fmla="*/ 109 w 399"/>
              <a:gd name="T21" fmla="*/ 48 h 350"/>
              <a:gd name="T22" fmla="*/ 84 w 399"/>
              <a:gd name="T23" fmla="*/ 60 h 350"/>
              <a:gd name="T24" fmla="*/ 60 w 399"/>
              <a:gd name="T25" fmla="*/ 72 h 350"/>
              <a:gd name="T26" fmla="*/ 36 w 399"/>
              <a:gd name="T27" fmla="*/ 108 h 350"/>
              <a:gd name="T28" fmla="*/ 24 w 399"/>
              <a:gd name="T29" fmla="*/ 132 h 350"/>
              <a:gd name="T30" fmla="*/ 12 w 399"/>
              <a:gd name="T31" fmla="*/ 168 h 350"/>
              <a:gd name="T32" fmla="*/ 0 w 399"/>
              <a:gd name="T33" fmla="*/ 216 h 350"/>
              <a:gd name="T34" fmla="*/ 0 w 399"/>
              <a:gd name="T35" fmla="*/ 241 h 350"/>
              <a:gd name="T36" fmla="*/ 0 w 399"/>
              <a:gd name="T37" fmla="*/ 265 h 350"/>
              <a:gd name="T38" fmla="*/ 12 w 399"/>
              <a:gd name="T39" fmla="*/ 276 h 350"/>
              <a:gd name="T40" fmla="*/ 36 w 399"/>
              <a:gd name="T41" fmla="*/ 301 h 350"/>
              <a:gd name="T42" fmla="*/ 73 w 399"/>
              <a:gd name="T43" fmla="*/ 325 h 350"/>
              <a:gd name="T44" fmla="*/ 96 w 399"/>
              <a:gd name="T45" fmla="*/ 349 h 350"/>
              <a:gd name="T46" fmla="*/ 109 w 399"/>
              <a:gd name="T47" fmla="*/ 349 h 350"/>
              <a:gd name="T48" fmla="*/ 109 w 399"/>
              <a:gd name="T49" fmla="*/ 337 h 350"/>
              <a:gd name="T50" fmla="*/ 84 w 399"/>
              <a:gd name="T51" fmla="*/ 325 h 350"/>
              <a:gd name="T52" fmla="*/ 60 w 399"/>
              <a:gd name="T53" fmla="*/ 301 h 350"/>
              <a:gd name="T54" fmla="*/ 36 w 399"/>
              <a:gd name="T55" fmla="*/ 276 h 350"/>
              <a:gd name="T56" fmla="*/ 36 w 399"/>
              <a:gd name="T57" fmla="*/ 265 h 350"/>
              <a:gd name="T58" fmla="*/ 24 w 399"/>
              <a:gd name="T59" fmla="*/ 228 h 350"/>
              <a:gd name="T60" fmla="*/ 24 w 399"/>
              <a:gd name="T61" fmla="*/ 205 h 350"/>
              <a:gd name="T62" fmla="*/ 36 w 399"/>
              <a:gd name="T63" fmla="*/ 168 h 350"/>
              <a:gd name="T64" fmla="*/ 36 w 399"/>
              <a:gd name="T65" fmla="*/ 132 h 350"/>
              <a:gd name="T66" fmla="*/ 49 w 399"/>
              <a:gd name="T67" fmla="*/ 120 h 350"/>
              <a:gd name="T68" fmla="*/ 73 w 399"/>
              <a:gd name="T69" fmla="*/ 84 h 350"/>
              <a:gd name="T70" fmla="*/ 84 w 399"/>
              <a:gd name="T71" fmla="*/ 72 h 350"/>
              <a:gd name="T72" fmla="*/ 120 w 399"/>
              <a:gd name="T73" fmla="*/ 72 h 350"/>
              <a:gd name="T74" fmla="*/ 156 w 399"/>
              <a:gd name="T75" fmla="*/ 60 h 350"/>
              <a:gd name="T76" fmla="*/ 265 w 399"/>
              <a:gd name="T77" fmla="*/ 60 h 350"/>
              <a:gd name="T78" fmla="*/ 289 w 399"/>
              <a:gd name="T79" fmla="*/ 60 h 350"/>
              <a:gd name="T80" fmla="*/ 313 w 399"/>
              <a:gd name="T81" fmla="*/ 60 h 350"/>
              <a:gd name="T82" fmla="*/ 338 w 399"/>
              <a:gd name="T83" fmla="*/ 48 h 350"/>
              <a:gd name="T84" fmla="*/ 373 w 399"/>
              <a:gd name="T85" fmla="*/ 23 h 350"/>
              <a:gd name="T86" fmla="*/ 373 w 399"/>
              <a:gd name="T87" fmla="*/ 23 h 350"/>
              <a:gd name="T88" fmla="*/ 385 w 399"/>
              <a:gd name="T89" fmla="*/ 12 h 350"/>
              <a:gd name="T90" fmla="*/ 398 w 399"/>
              <a:gd name="T91" fmla="*/ 12 h 350"/>
              <a:gd name="T92" fmla="*/ 398 w 399"/>
              <a:gd name="T93" fmla="*/ 0 h 350"/>
              <a:gd name="T94" fmla="*/ 398 w 399"/>
              <a:gd name="T95" fmla="*/ 0 h 350"/>
              <a:gd name="T96" fmla="*/ 398 w 399"/>
              <a:gd name="T97" fmla="*/ 0 h 35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99"/>
              <a:gd name="T148" fmla="*/ 0 h 350"/>
              <a:gd name="T149" fmla="*/ 399 w 399"/>
              <a:gd name="T150" fmla="*/ 350 h 35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99" h="350">
                <a:moveTo>
                  <a:pt x="398" y="0"/>
                </a:moveTo>
                <a:lnTo>
                  <a:pt x="398" y="0"/>
                </a:lnTo>
                <a:lnTo>
                  <a:pt x="385" y="0"/>
                </a:lnTo>
                <a:lnTo>
                  <a:pt x="373" y="12"/>
                </a:lnTo>
                <a:lnTo>
                  <a:pt x="373" y="23"/>
                </a:lnTo>
                <a:lnTo>
                  <a:pt x="362" y="23"/>
                </a:lnTo>
                <a:lnTo>
                  <a:pt x="349" y="23"/>
                </a:lnTo>
                <a:lnTo>
                  <a:pt x="338" y="23"/>
                </a:lnTo>
                <a:lnTo>
                  <a:pt x="325" y="36"/>
                </a:lnTo>
                <a:lnTo>
                  <a:pt x="313" y="36"/>
                </a:lnTo>
                <a:lnTo>
                  <a:pt x="313" y="48"/>
                </a:lnTo>
                <a:lnTo>
                  <a:pt x="301" y="48"/>
                </a:lnTo>
                <a:lnTo>
                  <a:pt x="289" y="48"/>
                </a:lnTo>
                <a:lnTo>
                  <a:pt x="277" y="48"/>
                </a:lnTo>
                <a:lnTo>
                  <a:pt x="265" y="48"/>
                </a:lnTo>
                <a:lnTo>
                  <a:pt x="253" y="48"/>
                </a:lnTo>
                <a:lnTo>
                  <a:pt x="240" y="48"/>
                </a:lnTo>
                <a:lnTo>
                  <a:pt x="205" y="48"/>
                </a:lnTo>
                <a:lnTo>
                  <a:pt x="180" y="48"/>
                </a:lnTo>
                <a:lnTo>
                  <a:pt x="156" y="48"/>
                </a:lnTo>
                <a:lnTo>
                  <a:pt x="145" y="48"/>
                </a:lnTo>
                <a:lnTo>
                  <a:pt x="133" y="48"/>
                </a:lnTo>
                <a:lnTo>
                  <a:pt x="120" y="48"/>
                </a:lnTo>
                <a:lnTo>
                  <a:pt x="109" y="48"/>
                </a:lnTo>
                <a:lnTo>
                  <a:pt x="96" y="60"/>
                </a:lnTo>
                <a:lnTo>
                  <a:pt x="84" y="60"/>
                </a:lnTo>
                <a:lnTo>
                  <a:pt x="84" y="72"/>
                </a:lnTo>
                <a:lnTo>
                  <a:pt x="73" y="72"/>
                </a:lnTo>
                <a:lnTo>
                  <a:pt x="60" y="72"/>
                </a:lnTo>
                <a:lnTo>
                  <a:pt x="49" y="84"/>
                </a:lnTo>
                <a:lnTo>
                  <a:pt x="36" y="96"/>
                </a:lnTo>
                <a:lnTo>
                  <a:pt x="36" y="108"/>
                </a:lnTo>
                <a:lnTo>
                  <a:pt x="36" y="120"/>
                </a:lnTo>
                <a:lnTo>
                  <a:pt x="24" y="120"/>
                </a:lnTo>
                <a:lnTo>
                  <a:pt x="24" y="132"/>
                </a:lnTo>
                <a:lnTo>
                  <a:pt x="12" y="145"/>
                </a:lnTo>
                <a:lnTo>
                  <a:pt x="12" y="156"/>
                </a:lnTo>
                <a:lnTo>
                  <a:pt x="12" y="168"/>
                </a:lnTo>
                <a:lnTo>
                  <a:pt x="0" y="181"/>
                </a:lnTo>
                <a:lnTo>
                  <a:pt x="0" y="192"/>
                </a:lnTo>
                <a:lnTo>
                  <a:pt x="0" y="216"/>
                </a:lnTo>
                <a:lnTo>
                  <a:pt x="0" y="228"/>
                </a:lnTo>
                <a:lnTo>
                  <a:pt x="0" y="241"/>
                </a:lnTo>
                <a:lnTo>
                  <a:pt x="0" y="252"/>
                </a:lnTo>
                <a:lnTo>
                  <a:pt x="0" y="265"/>
                </a:lnTo>
                <a:lnTo>
                  <a:pt x="12" y="265"/>
                </a:lnTo>
                <a:lnTo>
                  <a:pt x="12" y="276"/>
                </a:lnTo>
                <a:lnTo>
                  <a:pt x="24" y="276"/>
                </a:lnTo>
                <a:lnTo>
                  <a:pt x="24" y="289"/>
                </a:lnTo>
                <a:lnTo>
                  <a:pt x="36" y="301"/>
                </a:lnTo>
                <a:lnTo>
                  <a:pt x="36" y="312"/>
                </a:lnTo>
                <a:lnTo>
                  <a:pt x="49" y="312"/>
                </a:lnTo>
                <a:lnTo>
                  <a:pt x="73" y="325"/>
                </a:lnTo>
                <a:lnTo>
                  <a:pt x="84" y="337"/>
                </a:lnTo>
                <a:lnTo>
                  <a:pt x="96" y="349"/>
                </a:lnTo>
                <a:lnTo>
                  <a:pt x="109" y="349"/>
                </a:lnTo>
                <a:lnTo>
                  <a:pt x="109" y="337"/>
                </a:lnTo>
                <a:lnTo>
                  <a:pt x="96" y="337"/>
                </a:lnTo>
                <a:lnTo>
                  <a:pt x="84" y="325"/>
                </a:lnTo>
                <a:lnTo>
                  <a:pt x="84" y="312"/>
                </a:lnTo>
                <a:lnTo>
                  <a:pt x="60" y="312"/>
                </a:lnTo>
                <a:lnTo>
                  <a:pt x="60" y="301"/>
                </a:lnTo>
                <a:lnTo>
                  <a:pt x="49" y="301"/>
                </a:lnTo>
                <a:lnTo>
                  <a:pt x="36" y="289"/>
                </a:lnTo>
                <a:lnTo>
                  <a:pt x="36" y="276"/>
                </a:lnTo>
                <a:lnTo>
                  <a:pt x="36" y="265"/>
                </a:lnTo>
                <a:lnTo>
                  <a:pt x="24" y="252"/>
                </a:lnTo>
                <a:lnTo>
                  <a:pt x="24" y="241"/>
                </a:lnTo>
                <a:lnTo>
                  <a:pt x="24" y="228"/>
                </a:lnTo>
                <a:lnTo>
                  <a:pt x="24" y="216"/>
                </a:lnTo>
                <a:lnTo>
                  <a:pt x="24" y="205"/>
                </a:lnTo>
                <a:lnTo>
                  <a:pt x="36" y="181"/>
                </a:lnTo>
                <a:lnTo>
                  <a:pt x="36" y="168"/>
                </a:lnTo>
                <a:lnTo>
                  <a:pt x="36" y="156"/>
                </a:lnTo>
                <a:lnTo>
                  <a:pt x="36" y="145"/>
                </a:lnTo>
                <a:lnTo>
                  <a:pt x="36" y="132"/>
                </a:lnTo>
                <a:lnTo>
                  <a:pt x="36" y="120"/>
                </a:lnTo>
                <a:lnTo>
                  <a:pt x="49" y="120"/>
                </a:lnTo>
                <a:lnTo>
                  <a:pt x="60" y="108"/>
                </a:lnTo>
                <a:lnTo>
                  <a:pt x="60" y="96"/>
                </a:lnTo>
                <a:lnTo>
                  <a:pt x="73" y="84"/>
                </a:lnTo>
                <a:lnTo>
                  <a:pt x="84" y="84"/>
                </a:lnTo>
                <a:lnTo>
                  <a:pt x="84" y="72"/>
                </a:lnTo>
                <a:lnTo>
                  <a:pt x="96" y="72"/>
                </a:lnTo>
                <a:lnTo>
                  <a:pt x="109" y="72"/>
                </a:lnTo>
                <a:lnTo>
                  <a:pt x="120" y="72"/>
                </a:lnTo>
                <a:lnTo>
                  <a:pt x="133" y="60"/>
                </a:lnTo>
                <a:lnTo>
                  <a:pt x="156" y="60"/>
                </a:lnTo>
                <a:lnTo>
                  <a:pt x="205" y="60"/>
                </a:lnTo>
                <a:lnTo>
                  <a:pt x="240" y="60"/>
                </a:lnTo>
                <a:lnTo>
                  <a:pt x="265" y="60"/>
                </a:lnTo>
                <a:lnTo>
                  <a:pt x="277" y="60"/>
                </a:lnTo>
                <a:lnTo>
                  <a:pt x="289" y="60"/>
                </a:lnTo>
                <a:lnTo>
                  <a:pt x="301" y="60"/>
                </a:lnTo>
                <a:lnTo>
                  <a:pt x="313" y="60"/>
                </a:lnTo>
                <a:lnTo>
                  <a:pt x="325" y="60"/>
                </a:lnTo>
                <a:lnTo>
                  <a:pt x="325" y="48"/>
                </a:lnTo>
                <a:lnTo>
                  <a:pt x="338" y="48"/>
                </a:lnTo>
                <a:lnTo>
                  <a:pt x="349" y="48"/>
                </a:lnTo>
                <a:lnTo>
                  <a:pt x="373" y="36"/>
                </a:lnTo>
                <a:lnTo>
                  <a:pt x="373" y="23"/>
                </a:lnTo>
                <a:lnTo>
                  <a:pt x="385" y="23"/>
                </a:lnTo>
                <a:lnTo>
                  <a:pt x="385" y="12"/>
                </a:lnTo>
                <a:lnTo>
                  <a:pt x="398" y="12"/>
                </a:lnTo>
                <a:lnTo>
                  <a:pt x="398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58" name="Freeform 369"/>
          <p:cNvSpPr>
            <a:spLocks/>
          </p:cNvSpPr>
          <p:nvPr/>
        </p:nvSpPr>
        <p:spPr bwMode="auto">
          <a:xfrm>
            <a:off x="7385050" y="4457700"/>
            <a:ext cx="727075" cy="612775"/>
          </a:xfrm>
          <a:custGeom>
            <a:avLst/>
            <a:gdLst>
              <a:gd name="T0" fmla="*/ 457 w 458"/>
              <a:gd name="T1" fmla="*/ 385 h 386"/>
              <a:gd name="T2" fmla="*/ 409 w 458"/>
              <a:gd name="T3" fmla="*/ 373 h 386"/>
              <a:gd name="T4" fmla="*/ 361 w 458"/>
              <a:gd name="T5" fmla="*/ 349 h 386"/>
              <a:gd name="T6" fmla="*/ 277 w 458"/>
              <a:gd name="T7" fmla="*/ 313 h 386"/>
              <a:gd name="T8" fmla="*/ 253 w 458"/>
              <a:gd name="T9" fmla="*/ 300 h 386"/>
              <a:gd name="T10" fmla="*/ 217 w 458"/>
              <a:gd name="T11" fmla="*/ 289 h 386"/>
              <a:gd name="T12" fmla="*/ 204 w 458"/>
              <a:gd name="T13" fmla="*/ 289 h 386"/>
              <a:gd name="T14" fmla="*/ 180 w 458"/>
              <a:gd name="T15" fmla="*/ 276 h 386"/>
              <a:gd name="T16" fmla="*/ 168 w 458"/>
              <a:gd name="T17" fmla="*/ 264 h 386"/>
              <a:gd name="T18" fmla="*/ 168 w 458"/>
              <a:gd name="T19" fmla="*/ 252 h 386"/>
              <a:gd name="T20" fmla="*/ 157 w 458"/>
              <a:gd name="T21" fmla="*/ 252 h 386"/>
              <a:gd name="T22" fmla="*/ 144 w 458"/>
              <a:gd name="T23" fmla="*/ 240 h 386"/>
              <a:gd name="T24" fmla="*/ 133 w 458"/>
              <a:gd name="T25" fmla="*/ 240 h 386"/>
              <a:gd name="T26" fmla="*/ 108 w 458"/>
              <a:gd name="T27" fmla="*/ 216 h 386"/>
              <a:gd name="T28" fmla="*/ 84 w 458"/>
              <a:gd name="T29" fmla="*/ 192 h 386"/>
              <a:gd name="T30" fmla="*/ 72 w 458"/>
              <a:gd name="T31" fmla="*/ 169 h 386"/>
              <a:gd name="T32" fmla="*/ 48 w 458"/>
              <a:gd name="T33" fmla="*/ 144 h 386"/>
              <a:gd name="T34" fmla="*/ 24 w 458"/>
              <a:gd name="T35" fmla="*/ 96 h 386"/>
              <a:gd name="T36" fmla="*/ 12 w 458"/>
              <a:gd name="T37" fmla="*/ 60 h 386"/>
              <a:gd name="T38" fmla="*/ 12 w 458"/>
              <a:gd name="T39" fmla="*/ 47 h 386"/>
              <a:gd name="T40" fmla="*/ 12 w 458"/>
              <a:gd name="T41" fmla="*/ 36 h 386"/>
              <a:gd name="T42" fmla="*/ 24 w 458"/>
              <a:gd name="T43" fmla="*/ 24 h 386"/>
              <a:gd name="T44" fmla="*/ 24 w 458"/>
              <a:gd name="T45" fmla="*/ 11 h 386"/>
              <a:gd name="T46" fmla="*/ 24 w 458"/>
              <a:gd name="T47" fmla="*/ 0 h 386"/>
              <a:gd name="T48" fmla="*/ 24 w 458"/>
              <a:gd name="T49" fmla="*/ 0 h 386"/>
              <a:gd name="T50" fmla="*/ 0 w 458"/>
              <a:gd name="T51" fmla="*/ 36 h 386"/>
              <a:gd name="T52" fmla="*/ 0 w 458"/>
              <a:gd name="T53" fmla="*/ 47 h 386"/>
              <a:gd name="T54" fmla="*/ 0 w 458"/>
              <a:gd name="T55" fmla="*/ 72 h 386"/>
              <a:gd name="T56" fmla="*/ 0 w 458"/>
              <a:gd name="T57" fmla="*/ 96 h 386"/>
              <a:gd name="T58" fmla="*/ 12 w 458"/>
              <a:gd name="T59" fmla="*/ 132 h 386"/>
              <a:gd name="T60" fmla="*/ 36 w 458"/>
              <a:gd name="T61" fmla="*/ 156 h 386"/>
              <a:gd name="T62" fmla="*/ 72 w 458"/>
              <a:gd name="T63" fmla="*/ 192 h 386"/>
              <a:gd name="T64" fmla="*/ 84 w 458"/>
              <a:gd name="T65" fmla="*/ 216 h 386"/>
              <a:gd name="T66" fmla="*/ 108 w 458"/>
              <a:gd name="T67" fmla="*/ 240 h 386"/>
              <a:gd name="T68" fmla="*/ 120 w 458"/>
              <a:gd name="T69" fmla="*/ 252 h 386"/>
              <a:gd name="T70" fmla="*/ 133 w 458"/>
              <a:gd name="T71" fmla="*/ 264 h 386"/>
              <a:gd name="T72" fmla="*/ 144 w 458"/>
              <a:gd name="T73" fmla="*/ 276 h 386"/>
              <a:gd name="T74" fmla="*/ 168 w 458"/>
              <a:gd name="T75" fmla="*/ 276 h 386"/>
              <a:gd name="T76" fmla="*/ 168 w 458"/>
              <a:gd name="T77" fmla="*/ 276 h 386"/>
              <a:gd name="T78" fmla="*/ 180 w 458"/>
              <a:gd name="T79" fmla="*/ 289 h 386"/>
              <a:gd name="T80" fmla="*/ 193 w 458"/>
              <a:gd name="T81" fmla="*/ 300 h 386"/>
              <a:gd name="T82" fmla="*/ 204 w 458"/>
              <a:gd name="T83" fmla="*/ 300 h 386"/>
              <a:gd name="T84" fmla="*/ 217 w 458"/>
              <a:gd name="T85" fmla="*/ 313 h 386"/>
              <a:gd name="T86" fmla="*/ 264 w 458"/>
              <a:gd name="T87" fmla="*/ 324 h 386"/>
              <a:gd name="T88" fmla="*/ 301 w 458"/>
              <a:gd name="T89" fmla="*/ 336 h 386"/>
              <a:gd name="T90" fmla="*/ 361 w 458"/>
              <a:gd name="T91" fmla="*/ 360 h 386"/>
              <a:gd name="T92" fmla="*/ 457 w 458"/>
              <a:gd name="T93" fmla="*/ 385 h 386"/>
              <a:gd name="T94" fmla="*/ 457 w 458"/>
              <a:gd name="T95" fmla="*/ 385 h 386"/>
              <a:gd name="T96" fmla="*/ 457 w 458"/>
              <a:gd name="T97" fmla="*/ 385 h 386"/>
              <a:gd name="T98" fmla="*/ 457 w 458"/>
              <a:gd name="T99" fmla="*/ 385 h 38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458"/>
              <a:gd name="T151" fmla="*/ 0 h 386"/>
              <a:gd name="T152" fmla="*/ 458 w 458"/>
              <a:gd name="T153" fmla="*/ 386 h 38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458" h="386">
                <a:moveTo>
                  <a:pt x="457" y="385"/>
                </a:moveTo>
                <a:lnTo>
                  <a:pt x="457" y="385"/>
                </a:lnTo>
                <a:lnTo>
                  <a:pt x="433" y="385"/>
                </a:lnTo>
                <a:lnTo>
                  <a:pt x="409" y="373"/>
                </a:lnTo>
                <a:lnTo>
                  <a:pt x="385" y="360"/>
                </a:lnTo>
                <a:lnTo>
                  <a:pt x="361" y="349"/>
                </a:lnTo>
                <a:lnTo>
                  <a:pt x="313" y="336"/>
                </a:lnTo>
                <a:lnTo>
                  <a:pt x="277" y="313"/>
                </a:lnTo>
                <a:lnTo>
                  <a:pt x="264" y="300"/>
                </a:lnTo>
                <a:lnTo>
                  <a:pt x="253" y="300"/>
                </a:lnTo>
                <a:lnTo>
                  <a:pt x="229" y="300"/>
                </a:lnTo>
                <a:lnTo>
                  <a:pt x="217" y="289"/>
                </a:lnTo>
                <a:lnTo>
                  <a:pt x="204" y="289"/>
                </a:lnTo>
                <a:lnTo>
                  <a:pt x="193" y="289"/>
                </a:lnTo>
                <a:lnTo>
                  <a:pt x="180" y="276"/>
                </a:lnTo>
                <a:lnTo>
                  <a:pt x="168" y="264"/>
                </a:lnTo>
                <a:lnTo>
                  <a:pt x="168" y="252"/>
                </a:lnTo>
                <a:lnTo>
                  <a:pt x="157" y="252"/>
                </a:lnTo>
                <a:lnTo>
                  <a:pt x="144" y="252"/>
                </a:lnTo>
                <a:lnTo>
                  <a:pt x="144" y="240"/>
                </a:lnTo>
                <a:lnTo>
                  <a:pt x="133" y="240"/>
                </a:lnTo>
                <a:lnTo>
                  <a:pt x="120" y="229"/>
                </a:lnTo>
                <a:lnTo>
                  <a:pt x="108" y="216"/>
                </a:lnTo>
                <a:lnTo>
                  <a:pt x="96" y="204"/>
                </a:lnTo>
                <a:lnTo>
                  <a:pt x="84" y="192"/>
                </a:lnTo>
                <a:lnTo>
                  <a:pt x="72" y="169"/>
                </a:lnTo>
                <a:lnTo>
                  <a:pt x="60" y="144"/>
                </a:lnTo>
                <a:lnTo>
                  <a:pt x="48" y="144"/>
                </a:lnTo>
                <a:lnTo>
                  <a:pt x="24" y="120"/>
                </a:lnTo>
                <a:lnTo>
                  <a:pt x="24" y="96"/>
                </a:lnTo>
                <a:lnTo>
                  <a:pt x="24" y="84"/>
                </a:lnTo>
                <a:lnTo>
                  <a:pt x="12" y="60"/>
                </a:lnTo>
                <a:lnTo>
                  <a:pt x="12" y="47"/>
                </a:lnTo>
                <a:lnTo>
                  <a:pt x="12" y="36"/>
                </a:lnTo>
                <a:lnTo>
                  <a:pt x="24" y="24"/>
                </a:lnTo>
                <a:lnTo>
                  <a:pt x="24" y="11"/>
                </a:lnTo>
                <a:lnTo>
                  <a:pt x="24" y="0"/>
                </a:lnTo>
                <a:lnTo>
                  <a:pt x="12" y="24"/>
                </a:lnTo>
                <a:lnTo>
                  <a:pt x="0" y="36"/>
                </a:lnTo>
                <a:lnTo>
                  <a:pt x="0" y="47"/>
                </a:lnTo>
                <a:lnTo>
                  <a:pt x="0" y="60"/>
                </a:lnTo>
                <a:lnTo>
                  <a:pt x="0" y="72"/>
                </a:lnTo>
                <a:lnTo>
                  <a:pt x="0" y="84"/>
                </a:lnTo>
                <a:lnTo>
                  <a:pt x="0" y="96"/>
                </a:lnTo>
                <a:lnTo>
                  <a:pt x="12" y="107"/>
                </a:lnTo>
                <a:lnTo>
                  <a:pt x="12" y="132"/>
                </a:lnTo>
                <a:lnTo>
                  <a:pt x="24" y="144"/>
                </a:lnTo>
                <a:lnTo>
                  <a:pt x="36" y="156"/>
                </a:lnTo>
                <a:lnTo>
                  <a:pt x="48" y="180"/>
                </a:lnTo>
                <a:lnTo>
                  <a:pt x="72" y="192"/>
                </a:lnTo>
                <a:lnTo>
                  <a:pt x="72" y="204"/>
                </a:lnTo>
                <a:lnTo>
                  <a:pt x="84" y="216"/>
                </a:lnTo>
                <a:lnTo>
                  <a:pt x="96" y="229"/>
                </a:lnTo>
                <a:lnTo>
                  <a:pt x="108" y="240"/>
                </a:lnTo>
                <a:lnTo>
                  <a:pt x="120" y="240"/>
                </a:lnTo>
                <a:lnTo>
                  <a:pt x="120" y="252"/>
                </a:lnTo>
                <a:lnTo>
                  <a:pt x="133" y="264"/>
                </a:lnTo>
                <a:lnTo>
                  <a:pt x="144" y="264"/>
                </a:lnTo>
                <a:lnTo>
                  <a:pt x="144" y="276"/>
                </a:lnTo>
                <a:lnTo>
                  <a:pt x="157" y="276"/>
                </a:lnTo>
                <a:lnTo>
                  <a:pt x="168" y="276"/>
                </a:lnTo>
                <a:lnTo>
                  <a:pt x="168" y="289"/>
                </a:lnTo>
                <a:lnTo>
                  <a:pt x="180" y="289"/>
                </a:lnTo>
                <a:lnTo>
                  <a:pt x="180" y="300"/>
                </a:lnTo>
                <a:lnTo>
                  <a:pt x="193" y="300"/>
                </a:lnTo>
                <a:lnTo>
                  <a:pt x="204" y="300"/>
                </a:lnTo>
                <a:lnTo>
                  <a:pt x="217" y="300"/>
                </a:lnTo>
                <a:lnTo>
                  <a:pt x="217" y="313"/>
                </a:lnTo>
                <a:lnTo>
                  <a:pt x="253" y="313"/>
                </a:lnTo>
                <a:lnTo>
                  <a:pt x="264" y="324"/>
                </a:lnTo>
                <a:lnTo>
                  <a:pt x="301" y="336"/>
                </a:lnTo>
                <a:lnTo>
                  <a:pt x="313" y="336"/>
                </a:lnTo>
                <a:lnTo>
                  <a:pt x="361" y="360"/>
                </a:lnTo>
                <a:lnTo>
                  <a:pt x="409" y="373"/>
                </a:lnTo>
                <a:lnTo>
                  <a:pt x="457" y="385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59" name="Freeform 370"/>
          <p:cNvSpPr>
            <a:spLocks/>
          </p:cNvSpPr>
          <p:nvPr/>
        </p:nvSpPr>
        <p:spPr bwMode="auto">
          <a:xfrm>
            <a:off x="7881938" y="4341813"/>
            <a:ext cx="307975" cy="212725"/>
          </a:xfrm>
          <a:custGeom>
            <a:avLst/>
            <a:gdLst>
              <a:gd name="T0" fmla="*/ 193 w 194"/>
              <a:gd name="T1" fmla="*/ 0 h 134"/>
              <a:gd name="T2" fmla="*/ 193 w 194"/>
              <a:gd name="T3" fmla="*/ 0 h 134"/>
              <a:gd name="T4" fmla="*/ 169 w 194"/>
              <a:gd name="T5" fmla="*/ 24 h 134"/>
              <a:gd name="T6" fmla="*/ 156 w 194"/>
              <a:gd name="T7" fmla="*/ 24 h 134"/>
              <a:gd name="T8" fmla="*/ 144 w 194"/>
              <a:gd name="T9" fmla="*/ 24 h 134"/>
              <a:gd name="T10" fmla="*/ 144 w 194"/>
              <a:gd name="T11" fmla="*/ 36 h 134"/>
              <a:gd name="T12" fmla="*/ 133 w 194"/>
              <a:gd name="T13" fmla="*/ 49 h 134"/>
              <a:gd name="T14" fmla="*/ 120 w 194"/>
              <a:gd name="T15" fmla="*/ 49 h 134"/>
              <a:gd name="T16" fmla="*/ 109 w 194"/>
              <a:gd name="T17" fmla="*/ 60 h 134"/>
              <a:gd name="T18" fmla="*/ 96 w 194"/>
              <a:gd name="T19" fmla="*/ 73 h 134"/>
              <a:gd name="T20" fmla="*/ 84 w 194"/>
              <a:gd name="T21" fmla="*/ 73 h 134"/>
              <a:gd name="T22" fmla="*/ 72 w 194"/>
              <a:gd name="T23" fmla="*/ 73 h 134"/>
              <a:gd name="T24" fmla="*/ 72 w 194"/>
              <a:gd name="T25" fmla="*/ 73 h 134"/>
              <a:gd name="T26" fmla="*/ 48 w 194"/>
              <a:gd name="T27" fmla="*/ 84 h 134"/>
              <a:gd name="T28" fmla="*/ 36 w 194"/>
              <a:gd name="T29" fmla="*/ 97 h 134"/>
              <a:gd name="T30" fmla="*/ 24 w 194"/>
              <a:gd name="T31" fmla="*/ 97 h 134"/>
              <a:gd name="T32" fmla="*/ 24 w 194"/>
              <a:gd name="T33" fmla="*/ 109 h 134"/>
              <a:gd name="T34" fmla="*/ 0 w 194"/>
              <a:gd name="T35" fmla="*/ 120 h 134"/>
              <a:gd name="T36" fmla="*/ 0 w 194"/>
              <a:gd name="T37" fmla="*/ 120 h 134"/>
              <a:gd name="T38" fmla="*/ 0 w 194"/>
              <a:gd name="T39" fmla="*/ 120 h 134"/>
              <a:gd name="T40" fmla="*/ 0 w 194"/>
              <a:gd name="T41" fmla="*/ 120 h 134"/>
              <a:gd name="T42" fmla="*/ 0 w 194"/>
              <a:gd name="T43" fmla="*/ 120 h 134"/>
              <a:gd name="T44" fmla="*/ 0 w 194"/>
              <a:gd name="T45" fmla="*/ 120 h 134"/>
              <a:gd name="T46" fmla="*/ 0 w 194"/>
              <a:gd name="T47" fmla="*/ 133 h 134"/>
              <a:gd name="T48" fmla="*/ 0 w 194"/>
              <a:gd name="T49" fmla="*/ 133 h 134"/>
              <a:gd name="T50" fmla="*/ 0 w 194"/>
              <a:gd name="T51" fmla="*/ 133 h 134"/>
              <a:gd name="T52" fmla="*/ 0 w 194"/>
              <a:gd name="T53" fmla="*/ 133 h 134"/>
              <a:gd name="T54" fmla="*/ 0 w 194"/>
              <a:gd name="T55" fmla="*/ 133 h 134"/>
              <a:gd name="T56" fmla="*/ 0 w 194"/>
              <a:gd name="T57" fmla="*/ 133 h 134"/>
              <a:gd name="T58" fmla="*/ 11 w 194"/>
              <a:gd name="T59" fmla="*/ 120 h 134"/>
              <a:gd name="T60" fmla="*/ 36 w 194"/>
              <a:gd name="T61" fmla="*/ 120 h 134"/>
              <a:gd name="T62" fmla="*/ 48 w 194"/>
              <a:gd name="T63" fmla="*/ 120 h 134"/>
              <a:gd name="T64" fmla="*/ 60 w 194"/>
              <a:gd name="T65" fmla="*/ 109 h 134"/>
              <a:gd name="T66" fmla="*/ 60 w 194"/>
              <a:gd name="T67" fmla="*/ 109 h 134"/>
              <a:gd name="T68" fmla="*/ 60 w 194"/>
              <a:gd name="T69" fmla="*/ 97 h 134"/>
              <a:gd name="T70" fmla="*/ 72 w 194"/>
              <a:gd name="T71" fmla="*/ 97 h 134"/>
              <a:gd name="T72" fmla="*/ 96 w 194"/>
              <a:gd name="T73" fmla="*/ 84 h 134"/>
              <a:gd name="T74" fmla="*/ 96 w 194"/>
              <a:gd name="T75" fmla="*/ 73 h 134"/>
              <a:gd name="T76" fmla="*/ 96 w 194"/>
              <a:gd name="T77" fmla="*/ 73 h 134"/>
              <a:gd name="T78" fmla="*/ 109 w 194"/>
              <a:gd name="T79" fmla="*/ 73 h 134"/>
              <a:gd name="T80" fmla="*/ 120 w 194"/>
              <a:gd name="T81" fmla="*/ 73 h 134"/>
              <a:gd name="T82" fmla="*/ 133 w 194"/>
              <a:gd name="T83" fmla="*/ 60 h 134"/>
              <a:gd name="T84" fmla="*/ 144 w 194"/>
              <a:gd name="T85" fmla="*/ 49 h 134"/>
              <a:gd name="T86" fmla="*/ 144 w 194"/>
              <a:gd name="T87" fmla="*/ 49 h 134"/>
              <a:gd name="T88" fmla="*/ 156 w 194"/>
              <a:gd name="T89" fmla="*/ 36 h 134"/>
              <a:gd name="T90" fmla="*/ 169 w 194"/>
              <a:gd name="T91" fmla="*/ 24 h 134"/>
              <a:gd name="T92" fmla="*/ 180 w 194"/>
              <a:gd name="T93" fmla="*/ 24 h 134"/>
              <a:gd name="T94" fmla="*/ 193 w 194"/>
              <a:gd name="T95" fmla="*/ 13 h 134"/>
              <a:gd name="T96" fmla="*/ 193 w 194"/>
              <a:gd name="T97" fmla="*/ 13 h 134"/>
              <a:gd name="T98" fmla="*/ 193 w 194"/>
              <a:gd name="T99" fmla="*/ 13 h 134"/>
              <a:gd name="T100" fmla="*/ 193 w 194"/>
              <a:gd name="T101" fmla="*/ 0 h 134"/>
              <a:gd name="T102" fmla="*/ 193 w 194"/>
              <a:gd name="T103" fmla="*/ 0 h 134"/>
              <a:gd name="T104" fmla="*/ 193 w 194"/>
              <a:gd name="T105" fmla="*/ 0 h 134"/>
              <a:gd name="T106" fmla="*/ 193 w 194"/>
              <a:gd name="T107" fmla="*/ 0 h 134"/>
              <a:gd name="T108" fmla="*/ 193 w 194"/>
              <a:gd name="T109" fmla="*/ 0 h 134"/>
              <a:gd name="T110" fmla="*/ 193 w 194"/>
              <a:gd name="T111" fmla="*/ 0 h 134"/>
              <a:gd name="T112" fmla="*/ 193 w 194"/>
              <a:gd name="T113" fmla="*/ 0 h 13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194"/>
              <a:gd name="T172" fmla="*/ 0 h 134"/>
              <a:gd name="T173" fmla="*/ 194 w 194"/>
              <a:gd name="T174" fmla="*/ 134 h 134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194" h="134">
                <a:moveTo>
                  <a:pt x="193" y="0"/>
                </a:moveTo>
                <a:lnTo>
                  <a:pt x="193" y="0"/>
                </a:lnTo>
                <a:lnTo>
                  <a:pt x="169" y="24"/>
                </a:lnTo>
                <a:lnTo>
                  <a:pt x="156" y="24"/>
                </a:lnTo>
                <a:lnTo>
                  <a:pt x="144" y="24"/>
                </a:lnTo>
                <a:lnTo>
                  <a:pt x="144" y="36"/>
                </a:lnTo>
                <a:lnTo>
                  <a:pt x="133" y="49"/>
                </a:lnTo>
                <a:lnTo>
                  <a:pt x="120" y="49"/>
                </a:lnTo>
                <a:lnTo>
                  <a:pt x="109" y="60"/>
                </a:lnTo>
                <a:lnTo>
                  <a:pt x="96" y="73"/>
                </a:lnTo>
                <a:lnTo>
                  <a:pt x="84" y="73"/>
                </a:lnTo>
                <a:lnTo>
                  <a:pt x="72" y="73"/>
                </a:lnTo>
                <a:lnTo>
                  <a:pt x="48" y="84"/>
                </a:lnTo>
                <a:lnTo>
                  <a:pt x="36" y="97"/>
                </a:lnTo>
                <a:lnTo>
                  <a:pt x="24" y="97"/>
                </a:lnTo>
                <a:lnTo>
                  <a:pt x="24" y="109"/>
                </a:lnTo>
                <a:lnTo>
                  <a:pt x="0" y="120"/>
                </a:lnTo>
                <a:lnTo>
                  <a:pt x="0" y="133"/>
                </a:lnTo>
                <a:lnTo>
                  <a:pt x="11" y="120"/>
                </a:lnTo>
                <a:lnTo>
                  <a:pt x="36" y="120"/>
                </a:lnTo>
                <a:lnTo>
                  <a:pt x="48" y="120"/>
                </a:lnTo>
                <a:lnTo>
                  <a:pt x="60" y="109"/>
                </a:lnTo>
                <a:lnTo>
                  <a:pt x="60" y="97"/>
                </a:lnTo>
                <a:lnTo>
                  <a:pt x="72" y="97"/>
                </a:lnTo>
                <a:lnTo>
                  <a:pt x="96" y="84"/>
                </a:lnTo>
                <a:lnTo>
                  <a:pt x="96" y="73"/>
                </a:lnTo>
                <a:lnTo>
                  <a:pt x="109" y="73"/>
                </a:lnTo>
                <a:lnTo>
                  <a:pt x="120" y="73"/>
                </a:lnTo>
                <a:lnTo>
                  <a:pt x="133" y="60"/>
                </a:lnTo>
                <a:lnTo>
                  <a:pt x="144" y="49"/>
                </a:lnTo>
                <a:lnTo>
                  <a:pt x="156" y="36"/>
                </a:lnTo>
                <a:lnTo>
                  <a:pt x="169" y="24"/>
                </a:lnTo>
                <a:lnTo>
                  <a:pt x="180" y="24"/>
                </a:lnTo>
                <a:lnTo>
                  <a:pt x="193" y="13"/>
                </a:lnTo>
                <a:lnTo>
                  <a:pt x="193" y="0"/>
                </a:lnTo>
              </a:path>
            </a:pathLst>
          </a:custGeom>
          <a:solidFill>
            <a:srgbClr val="AF44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60" name="Freeform 371"/>
          <p:cNvSpPr>
            <a:spLocks/>
          </p:cNvSpPr>
          <p:nvPr/>
        </p:nvSpPr>
        <p:spPr bwMode="auto">
          <a:xfrm>
            <a:off x="7766050" y="4514850"/>
            <a:ext cx="193675" cy="134938"/>
          </a:xfrm>
          <a:custGeom>
            <a:avLst/>
            <a:gdLst>
              <a:gd name="T0" fmla="*/ 121 w 122"/>
              <a:gd name="T1" fmla="*/ 11 h 85"/>
              <a:gd name="T2" fmla="*/ 121 w 122"/>
              <a:gd name="T3" fmla="*/ 48 h 85"/>
              <a:gd name="T4" fmla="*/ 121 w 122"/>
              <a:gd name="T5" fmla="*/ 60 h 85"/>
              <a:gd name="T6" fmla="*/ 109 w 122"/>
              <a:gd name="T7" fmla="*/ 60 h 85"/>
              <a:gd name="T8" fmla="*/ 109 w 122"/>
              <a:gd name="T9" fmla="*/ 60 h 85"/>
              <a:gd name="T10" fmla="*/ 97 w 122"/>
              <a:gd name="T11" fmla="*/ 71 h 85"/>
              <a:gd name="T12" fmla="*/ 84 w 122"/>
              <a:gd name="T13" fmla="*/ 71 h 85"/>
              <a:gd name="T14" fmla="*/ 61 w 122"/>
              <a:gd name="T15" fmla="*/ 60 h 85"/>
              <a:gd name="T16" fmla="*/ 49 w 122"/>
              <a:gd name="T17" fmla="*/ 60 h 85"/>
              <a:gd name="T18" fmla="*/ 24 w 122"/>
              <a:gd name="T19" fmla="*/ 48 h 85"/>
              <a:gd name="T20" fmla="*/ 24 w 122"/>
              <a:gd name="T21" fmla="*/ 36 h 85"/>
              <a:gd name="T22" fmla="*/ 13 w 122"/>
              <a:gd name="T23" fmla="*/ 24 h 85"/>
              <a:gd name="T24" fmla="*/ 13 w 122"/>
              <a:gd name="T25" fmla="*/ 11 h 85"/>
              <a:gd name="T26" fmla="*/ 24 w 122"/>
              <a:gd name="T27" fmla="*/ 11 h 85"/>
              <a:gd name="T28" fmla="*/ 24 w 122"/>
              <a:gd name="T29" fmla="*/ 11 h 85"/>
              <a:gd name="T30" fmla="*/ 49 w 122"/>
              <a:gd name="T31" fmla="*/ 11 h 85"/>
              <a:gd name="T32" fmla="*/ 61 w 122"/>
              <a:gd name="T33" fmla="*/ 11 h 85"/>
              <a:gd name="T34" fmla="*/ 73 w 122"/>
              <a:gd name="T35" fmla="*/ 11 h 85"/>
              <a:gd name="T36" fmla="*/ 73 w 122"/>
              <a:gd name="T37" fmla="*/ 11 h 85"/>
              <a:gd name="T38" fmla="*/ 73 w 122"/>
              <a:gd name="T39" fmla="*/ 11 h 85"/>
              <a:gd name="T40" fmla="*/ 73 w 122"/>
              <a:gd name="T41" fmla="*/ 11 h 85"/>
              <a:gd name="T42" fmla="*/ 61 w 122"/>
              <a:gd name="T43" fmla="*/ 0 h 85"/>
              <a:gd name="T44" fmla="*/ 37 w 122"/>
              <a:gd name="T45" fmla="*/ 0 h 85"/>
              <a:gd name="T46" fmla="*/ 24 w 122"/>
              <a:gd name="T47" fmla="*/ 0 h 85"/>
              <a:gd name="T48" fmla="*/ 13 w 122"/>
              <a:gd name="T49" fmla="*/ 0 h 85"/>
              <a:gd name="T50" fmla="*/ 0 w 122"/>
              <a:gd name="T51" fmla="*/ 11 h 85"/>
              <a:gd name="T52" fmla="*/ 0 w 122"/>
              <a:gd name="T53" fmla="*/ 11 h 85"/>
              <a:gd name="T54" fmla="*/ 0 w 122"/>
              <a:gd name="T55" fmla="*/ 24 h 85"/>
              <a:gd name="T56" fmla="*/ 13 w 122"/>
              <a:gd name="T57" fmla="*/ 48 h 85"/>
              <a:gd name="T58" fmla="*/ 13 w 122"/>
              <a:gd name="T59" fmla="*/ 60 h 85"/>
              <a:gd name="T60" fmla="*/ 24 w 122"/>
              <a:gd name="T61" fmla="*/ 60 h 85"/>
              <a:gd name="T62" fmla="*/ 49 w 122"/>
              <a:gd name="T63" fmla="*/ 71 h 85"/>
              <a:gd name="T64" fmla="*/ 73 w 122"/>
              <a:gd name="T65" fmla="*/ 84 h 85"/>
              <a:gd name="T66" fmla="*/ 84 w 122"/>
              <a:gd name="T67" fmla="*/ 84 h 85"/>
              <a:gd name="T68" fmla="*/ 109 w 122"/>
              <a:gd name="T69" fmla="*/ 84 h 85"/>
              <a:gd name="T70" fmla="*/ 109 w 122"/>
              <a:gd name="T71" fmla="*/ 71 h 85"/>
              <a:gd name="T72" fmla="*/ 121 w 122"/>
              <a:gd name="T73" fmla="*/ 71 h 85"/>
              <a:gd name="T74" fmla="*/ 121 w 122"/>
              <a:gd name="T75" fmla="*/ 60 h 85"/>
              <a:gd name="T76" fmla="*/ 121 w 122"/>
              <a:gd name="T77" fmla="*/ 60 h 85"/>
              <a:gd name="T78" fmla="*/ 121 w 122"/>
              <a:gd name="T79" fmla="*/ 36 h 85"/>
              <a:gd name="T80" fmla="*/ 121 w 122"/>
              <a:gd name="T81" fmla="*/ 11 h 85"/>
              <a:gd name="T82" fmla="*/ 121 w 122"/>
              <a:gd name="T83" fmla="*/ 11 h 85"/>
              <a:gd name="T84" fmla="*/ 121 w 122"/>
              <a:gd name="T85" fmla="*/ 11 h 85"/>
              <a:gd name="T86" fmla="*/ 121 w 122"/>
              <a:gd name="T87" fmla="*/ 11 h 8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22"/>
              <a:gd name="T133" fmla="*/ 0 h 85"/>
              <a:gd name="T134" fmla="*/ 122 w 122"/>
              <a:gd name="T135" fmla="*/ 85 h 8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22" h="85">
                <a:moveTo>
                  <a:pt x="121" y="11"/>
                </a:moveTo>
                <a:lnTo>
                  <a:pt x="121" y="11"/>
                </a:lnTo>
                <a:lnTo>
                  <a:pt x="121" y="36"/>
                </a:lnTo>
                <a:lnTo>
                  <a:pt x="121" y="48"/>
                </a:lnTo>
                <a:lnTo>
                  <a:pt x="121" y="60"/>
                </a:lnTo>
                <a:lnTo>
                  <a:pt x="109" y="60"/>
                </a:lnTo>
                <a:lnTo>
                  <a:pt x="97" y="71"/>
                </a:lnTo>
                <a:lnTo>
                  <a:pt x="84" y="71"/>
                </a:lnTo>
                <a:lnTo>
                  <a:pt x="73" y="71"/>
                </a:lnTo>
                <a:lnTo>
                  <a:pt x="61" y="60"/>
                </a:lnTo>
                <a:lnTo>
                  <a:pt x="49" y="60"/>
                </a:lnTo>
                <a:lnTo>
                  <a:pt x="24" y="60"/>
                </a:lnTo>
                <a:lnTo>
                  <a:pt x="24" y="48"/>
                </a:lnTo>
                <a:lnTo>
                  <a:pt x="24" y="36"/>
                </a:lnTo>
                <a:lnTo>
                  <a:pt x="13" y="36"/>
                </a:lnTo>
                <a:lnTo>
                  <a:pt x="13" y="24"/>
                </a:lnTo>
                <a:lnTo>
                  <a:pt x="13" y="11"/>
                </a:lnTo>
                <a:lnTo>
                  <a:pt x="24" y="11"/>
                </a:lnTo>
                <a:lnTo>
                  <a:pt x="37" y="11"/>
                </a:lnTo>
                <a:lnTo>
                  <a:pt x="49" y="11"/>
                </a:lnTo>
                <a:lnTo>
                  <a:pt x="61" y="11"/>
                </a:lnTo>
                <a:lnTo>
                  <a:pt x="73" y="11"/>
                </a:lnTo>
                <a:lnTo>
                  <a:pt x="61" y="0"/>
                </a:lnTo>
                <a:lnTo>
                  <a:pt x="49" y="0"/>
                </a:lnTo>
                <a:lnTo>
                  <a:pt x="37" y="0"/>
                </a:lnTo>
                <a:lnTo>
                  <a:pt x="24" y="0"/>
                </a:lnTo>
                <a:lnTo>
                  <a:pt x="13" y="0"/>
                </a:lnTo>
                <a:lnTo>
                  <a:pt x="13" y="11"/>
                </a:lnTo>
                <a:lnTo>
                  <a:pt x="0" y="11"/>
                </a:lnTo>
                <a:lnTo>
                  <a:pt x="0" y="24"/>
                </a:lnTo>
                <a:lnTo>
                  <a:pt x="0" y="36"/>
                </a:lnTo>
                <a:lnTo>
                  <a:pt x="13" y="48"/>
                </a:lnTo>
                <a:lnTo>
                  <a:pt x="13" y="60"/>
                </a:lnTo>
                <a:lnTo>
                  <a:pt x="24" y="60"/>
                </a:lnTo>
                <a:lnTo>
                  <a:pt x="37" y="71"/>
                </a:lnTo>
                <a:lnTo>
                  <a:pt x="49" y="71"/>
                </a:lnTo>
                <a:lnTo>
                  <a:pt x="61" y="84"/>
                </a:lnTo>
                <a:lnTo>
                  <a:pt x="73" y="84"/>
                </a:lnTo>
                <a:lnTo>
                  <a:pt x="84" y="84"/>
                </a:lnTo>
                <a:lnTo>
                  <a:pt x="97" y="84"/>
                </a:lnTo>
                <a:lnTo>
                  <a:pt x="109" y="84"/>
                </a:lnTo>
                <a:lnTo>
                  <a:pt x="109" y="71"/>
                </a:lnTo>
                <a:lnTo>
                  <a:pt x="121" y="71"/>
                </a:lnTo>
                <a:lnTo>
                  <a:pt x="121" y="60"/>
                </a:lnTo>
                <a:lnTo>
                  <a:pt x="121" y="48"/>
                </a:lnTo>
                <a:lnTo>
                  <a:pt x="121" y="36"/>
                </a:lnTo>
                <a:lnTo>
                  <a:pt x="121" y="11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61" name="Freeform 372"/>
          <p:cNvSpPr>
            <a:spLocks/>
          </p:cNvSpPr>
          <p:nvPr/>
        </p:nvSpPr>
        <p:spPr bwMode="auto">
          <a:xfrm>
            <a:off x="7748588" y="4591050"/>
            <a:ext cx="211137" cy="136525"/>
          </a:xfrm>
          <a:custGeom>
            <a:avLst/>
            <a:gdLst>
              <a:gd name="T0" fmla="*/ 120 w 133"/>
              <a:gd name="T1" fmla="*/ 36 h 86"/>
              <a:gd name="T2" fmla="*/ 120 w 133"/>
              <a:gd name="T3" fmla="*/ 36 h 86"/>
              <a:gd name="T4" fmla="*/ 120 w 133"/>
              <a:gd name="T5" fmla="*/ 48 h 86"/>
              <a:gd name="T6" fmla="*/ 120 w 133"/>
              <a:gd name="T7" fmla="*/ 48 h 86"/>
              <a:gd name="T8" fmla="*/ 120 w 133"/>
              <a:gd name="T9" fmla="*/ 60 h 86"/>
              <a:gd name="T10" fmla="*/ 120 w 133"/>
              <a:gd name="T11" fmla="*/ 60 h 86"/>
              <a:gd name="T12" fmla="*/ 108 w 133"/>
              <a:gd name="T13" fmla="*/ 60 h 86"/>
              <a:gd name="T14" fmla="*/ 108 w 133"/>
              <a:gd name="T15" fmla="*/ 60 h 86"/>
              <a:gd name="T16" fmla="*/ 95 w 133"/>
              <a:gd name="T17" fmla="*/ 72 h 86"/>
              <a:gd name="T18" fmla="*/ 84 w 133"/>
              <a:gd name="T19" fmla="*/ 72 h 86"/>
              <a:gd name="T20" fmla="*/ 84 w 133"/>
              <a:gd name="T21" fmla="*/ 72 h 86"/>
              <a:gd name="T22" fmla="*/ 72 w 133"/>
              <a:gd name="T23" fmla="*/ 60 h 86"/>
              <a:gd name="T24" fmla="*/ 60 w 133"/>
              <a:gd name="T25" fmla="*/ 60 h 86"/>
              <a:gd name="T26" fmla="*/ 60 w 133"/>
              <a:gd name="T27" fmla="*/ 60 h 86"/>
              <a:gd name="T28" fmla="*/ 48 w 133"/>
              <a:gd name="T29" fmla="*/ 60 h 86"/>
              <a:gd name="T30" fmla="*/ 35 w 133"/>
              <a:gd name="T31" fmla="*/ 48 h 86"/>
              <a:gd name="T32" fmla="*/ 35 w 133"/>
              <a:gd name="T33" fmla="*/ 48 h 86"/>
              <a:gd name="T34" fmla="*/ 35 w 133"/>
              <a:gd name="T35" fmla="*/ 36 h 86"/>
              <a:gd name="T36" fmla="*/ 24 w 133"/>
              <a:gd name="T37" fmla="*/ 36 h 86"/>
              <a:gd name="T38" fmla="*/ 24 w 133"/>
              <a:gd name="T39" fmla="*/ 23 h 86"/>
              <a:gd name="T40" fmla="*/ 24 w 133"/>
              <a:gd name="T41" fmla="*/ 23 h 86"/>
              <a:gd name="T42" fmla="*/ 11 w 133"/>
              <a:gd name="T43" fmla="*/ 12 h 86"/>
              <a:gd name="T44" fmla="*/ 11 w 133"/>
              <a:gd name="T45" fmla="*/ 12 h 86"/>
              <a:gd name="T46" fmla="*/ 11 w 133"/>
              <a:gd name="T47" fmla="*/ 0 h 86"/>
              <a:gd name="T48" fmla="*/ 11 w 133"/>
              <a:gd name="T49" fmla="*/ 0 h 86"/>
              <a:gd name="T50" fmla="*/ 0 w 133"/>
              <a:gd name="T51" fmla="*/ 0 h 86"/>
              <a:gd name="T52" fmla="*/ 0 w 133"/>
              <a:gd name="T53" fmla="*/ 0 h 86"/>
              <a:gd name="T54" fmla="*/ 0 w 133"/>
              <a:gd name="T55" fmla="*/ 0 h 86"/>
              <a:gd name="T56" fmla="*/ 11 w 133"/>
              <a:gd name="T57" fmla="*/ 23 h 86"/>
              <a:gd name="T58" fmla="*/ 11 w 133"/>
              <a:gd name="T59" fmla="*/ 36 h 86"/>
              <a:gd name="T60" fmla="*/ 24 w 133"/>
              <a:gd name="T61" fmla="*/ 36 h 86"/>
              <a:gd name="T62" fmla="*/ 24 w 133"/>
              <a:gd name="T63" fmla="*/ 48 h 86"/>
              <a:gd name="T64" fmla="*/ 24 w 133"/>
              <a:gd name="T65" fmla="*/ 60 h 86"/>
              <a:gd name="T66" fmla="*/ 35 w 133"/>
              <a:gd name="T67" fmla="*/ 60 h 86"/>
              <a:gd name="T68" fmla="*/ 35 w 133"/>
              <a:gd name="T69" fmla="*/ 60 h 86"/>
              <a:gd name="T70" fmla="*/ 35 w 133"/>
              <a:gd name="T71" fmla="*/ 60 h 86"/>
              <a:gd name="T72" fmla="*/ 48 w 133"/>
              <a:gd name="T73" fmla="*/ 72 h 86"/>
              <a:gd name="T74" fmla="*/ 60 w 133"/>
              <a:gd name="T75" fmla="*/ 72 h 86"/>
              <a:gd name="T76" fmla="*/ 60 w 133"/>
              <a:gd name="T77" fmla="*/ 85 h 86"/>
              <a:gd name="T78" fmla="*/ 72 w 133"/>
              <a:gd name="T79" fmla="*/ 85 h 86"/>
              <a:gd name="T80" fmla="*/ 84 w 133"/>
              <a:gd name="T81" fmla="*/ 85 h 86"/>
              <a:gd name="T82" fmla="*/ 84 w 133"/>
              <a:gd name="T83" fmla="*/ 85 h 86"/>
              <a:gd name="T84" fmla="*/ 95 w 133"/>
              <a:gd name="T85" fmla="*/ 85 h 86"/>
              <a:gd name="T86" fmla="*/ 108 w 133"/>
              <a:gd name="T87" fmla="*/ 85 h 86"/>
              <a:gd name="T88" fmla="*/ 120 w 133"/>
              <a:gd name="T89" fmla="*/ 72 h 86"/>
              <a:gd name="T90" fmla="*/ 120 w 133"/>
              <a:gd name="T91" fmla="*/ 72 h 86"/>
              <a:gd name="T92" fmla="*/ 120 w 133"/>
              <a:gd name="T93" fmla="*/ 60 h 86"/>
              <a:gd name="T94" fmla="*/ 120 w 133"/>
              <a:gd name="T95" fmla="*/ 60 h 86"/>
              <a:gd name="T96" fmla="*/ 120 w 133"/>
              <a:gd name="T97" fmla="*/ 60 h 86"/>
              <a:gd name="T98" fmla="*/ 132 w 133"/>
              <a:gd name="T99" fmla="*/ 60 h 86"/>
              <a:gd name="T100" fmla="*/ 132 w 133"/>
              <a:gd name="T101" fmla="*/ 48 h 86"/>
              <a:gd name="T102" fmla="*/ 132 w 133"/>
              <a:gd name="T103" fmla="*/ 48 h 86"/>
              <a:gd name="T104" fmla="*/ 132 w 133"/>
              <a:gd name="T105" fmla="*/ 36 h 86"/>
              <a:gd name="T106" fmla="*/ 132 w 133"/>
              <a:gd name="T107" fmla="*/ 23 h 86"/>
              <a:gd name="T108" fmla="*/ 132 w 133"/>
              <a:gd name="T109" fmla="*/ 23 h 86"/>
              <a:gd name="T110" fmla="*/ 132 w 133"/>
              <a:gd name="T111" fmla="*/ 23 h 86"/>
              <a:gd name="T112" fmla="*/ 120 w 133"/>
              <a:gd name="T113" fmla="*/ 23 h 86"/>
              <a:gd name="T114" fmla="*/ 120 w 133"/>
              <a:gd name="T115" fmla="*/ 23 h 86"/>
              <a:gd name="T116" fmla="*/ 120 w 133"/>
              <a:gd name="T117" fmla="*/ 23 h 86"/>
              <a:gd name="T118" fmla="*/ 120 w 133"/>
              <a:gd name="T119" fmla="*/ 36 h 8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33"/>
              <a:gd name="T181" fmla="*/ 0 h 86"/>
              <a:gd name="T182" fmla="*/ 133 w 133"/>
              <a:gd name="T183" fmla="*/ 86 h 8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33" h="86">
                <a:moveTo>
                  <a:pt x="120" y="36"/>
                </a:moveTo>
                <a:lnTo>
                  <a:pt x="120" y="36"/>
                </a:lnTo>
                <a:lnTo>
                  <a:pt x="120" y="48"/>
                </a:lnTo>
                <a:lnTo>
                  <a:pt x="120" y="60"/>
                </a:lnTo>
                <a:lnTo>
                  <a:pt x="108" y="60"/>
                </a:lnTo>
                <a:lnTo>
                  <a:pt x="95" y="72"/>
                </a:lnTo>
                <a:lnTo>
                  <a:pt x="84" y="72"/>
                </a:lnTo>
                <a:lnTo>
                  <a:pt x="72" y="60"/>
                </a:lnTo>
                <a:lnTo>
                  <a:pt x="60" y="60"/>
                </a:lnTo>
                <a:lnTo>
                  <a:pt x="48" y="60"/>
                </a:lnTo>
                <a:lnTo>
                  <a:pt x="35" y="48"/>
                </a:lnTo>
                <a:lnTo>
                  <a:pt x="35" y="36"/>
                </a:lnTo>
                <a:lnTo>
                  <a:pt x="24" y="36"/>
                </a:lnTo>
                <a:lnTo>
                  <a:pt x="24" y="23"/>
                </a:lnTo>
                <a:lnTo>
                  <a:pt x="11" y="12"/>
                </a:lnTo>
                <a:lnTo>
                  <a:pt x="11" y="0"/>
                </a:lnTo>
                <a:lnTo>
                  <a:pt x="0" y="0"/>
                </a:lnTo>
                <a:lnTo>
                  <a:pt x="11" y="23"/>
                </a:lnTo>
                <a:lnTo>
                  <a:pt x="11" y="36"/>
                </a:lnTo>
                <a:lnTo>
                  <a:pt x="24" y="36"/>
                </a:lnTo>
                <a:lnTo>
                  <a:pt x="24" y="48"/>
                </a:lnTo>
                <a:lnTo>
                  <a:pt x="24" y="60"/>
                </a:lnTo>
                <a:lnTo>
                  <a:pt x="35" y="60"/>
                </a:lnTo>
                <a:lnTo>
                  <a:pt x="48" y="72"/>
                </a:lnTo>
                <a:lnTo>
                  <a:pt x="60" y="72"/>
                </a:lnTo>
                <a:lnTo>
                  <a:pt x="60" y="85"/>
                </a:lnTo>
                <a:lnTo>
                  <a:pt x="72" y="85"/>
                </a:lnTo>
                <a:lnTo>
                  <a:pt x="84" y="85"/>
                </a:lnTo>
                <a:lnTo>
                  <a:pt x="95" y="85"/>
                </a:lnTo>
                <a:lnTo>
                  <a:pt x="108" y="85"/>
                </a:lnTo>
                <a:lnTo>
                  <a:pt x="120" y="72"/>
                </a:lnTo>
                <a:lnTo>
                  <a:pt x="120" y="60"/>
                </a:lnTo>
                <a:lnTo>
                  <a:pt x="132" y="60"/>
                </a:lnTo>
                <a:lnTo>
                  <a:pt x="132" y="48"/>
                </a:lnTo>
                <a:lnTo>
                  <a:pt x="132" y="36"/>
                </a:lnTo>
                <a:lnTo>
                  <a:pt x="132" y="23"/>
                </a:lnTo>
                <a:lnTo>
                  <a:pt x="120" y="23"/>
                </a:lnTo>
                <a:lnTo>
                  <a:pt x="120" y="3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62" name="Freeform 373"/>
          <p:cNvSpPr>
            <a:spLocks/>
          </p:cNvSpPr>
          <p:nvPr/>
        </p:nvSpPr>
        <p:spPr bwMode="auto">
          <a:xfrm>
            <a:off x="7613650" y="4532313"/>
            <a:ext cx="481013" cy="307975"/>
          </a:xfrm>
          <a:custGeom>
            <a:avLst/>
            <a:gdLst>
              <a:gd name="T0" fmla="*/ 289 w 303"/>
              <a:gd name="T1" fmla="*/ 193 h 194"/>
              <a:gd name="T2" fmla="*/ 278 w 303"/>
              <a:gd name="T3" fmla="*/ 193 h 194"/>
              <a:gd name="T4" fmla="*/ 265 w 303"/>
              <a:gd name="T5" fmla="*/ 182 h 194"/>
              <a:gd name="T6" fmla="*/ 241 w 303"/>
              <a:gd name="T7" fmla="*/ 169 h 194"/>
              <a:gd name="T8" fmla="*/ 217 w 303"/>
              <a:gd name="T9" fmla="*/ 145 h 194"/>
              <a:gd name="T10" fmla="*/ 193 w 303"/>
              <a:gd name="T11" fmla="*/ 133 h 194"/>
              <a:gd name="T12" fmla="*/ 180 w 303"/>
              <a:gd name="T13" fmla="*/ 133 h 194"/>
              <a:gd name="T14" fmla="*/ 145 w 303"/>
              <a:gd name="T15" fmla="*/ 122 h 194"/>
              <a:gd name="T16" fmla="*/ 120 w 303"/>
              <a:gd name="T17" fmla="*/ 109 h 194"/>
              <a:gd name="T18" fmla="*/ 120 w 303"/>
              <a:gd name="T19" fmla="*/ 97 h 194"/>
              <a:gd name="T20" fmla="*/ 109 w 303"/>
              <a:gd name="T21" fmla="*/ 97 h 194"/>
              <a:gd name="T22" fmla="*/ 73 w 303"/>
              <a:gd name="T23" fmla="*/ 60 h 194"/>
              <a:gd name="T24" fmla="*/ 49 w 303"/>
              <a:gd name="T25" fmla="*/ 25 h 194"/>
              <a:gd name="T26" fmla="*/ 24 w 303"/>
              <a:gd name="T27" fmla="*/ 13 h 194"/>
              <a:gd name="T28" fmla="*/ 13 w 303"/>
              <a:gd name="T29" fmla="*/ 0 h 194"/>
              <a:gd name="T30" fmla="*/ 0 w 303"/>
              <a:gd name="T31" fmla="*/ 0 h 194"/>
              <a:gd name="T32" fmla="*/ 0 w 303"/>
              <a:gd name="T33" fmla="*/ 0 h 194"/>
              <a:gd name="T34" fmla="*/ 24 w 303"/>
              <a:gd name="T35" fmla="*/ 13 h 194"/>
              <a:gd name="T36" fmla="*/ 36 w 303"/>
              <a:gd name="T37" fmla="*/ 37 h 194"/>
              <a:gd name="T38" fmla="*/ 49 w 303"/>
              <a:gd name="T39" fmla="*/ 49 h 194"/>
              <a:gd name="T40" fmla="*/ 73 w 303"/>
              <a:gd name="T41" fmla="*/ 85 h 194"/>
              <a:gd name="T42" fmla="*/ 96 w 303"/>
              <a:gd name="T43" fmla="*/ 109 h 194"/>
              <a:gd name="T44" fmla="*/ 109 w 303"/>
              <a:gd name="T45" fmla="*/ 109 h 194"/>
              <a:gd name="T46" fmla="*/ 120 w 303"/>
              <a:gd name="T47" fmla="*/ 122 h 194"/>
              <a:gd name="T48" fmla="*/ 133 w 303"/>
              <a:gd name="T49" fmla="*/ 133 h 194"/>
              <a:gd name="T50" fmla="*/ 169 w 303"/>
              <a:gd name="T51" fmla="*/ 145 h 194"/>
              <a:gd name="T52" fmla="*/ 180 w 303"/>
              <a:gd name="T53" fmla="*/ 145 h 194"/>
              <a:gd name="T54" fmla="*/ 217 w 303"/>
              <a:gd name="T55" fmla="*/ 169 h 194"/>
              <a:gd name="T56" fmla="*/ 253 w 303"/>
              <a:gd name="T57" fmla="*/ 182 h 194"/>
              <a:gd name="T58" fmla="*/ 265 w 303"/>
              <a:gd name="T59" fmla="*/ 193 h 194"/>
              <a:gd name="T60" fmla="*/ 289 w 303"/>
              <a:gd name="T61" fmla="*/ 193 h 194"/>
              <a:gd name="T62" fmla="*/ 289 w 303"/>
              <a:gd name="T63" fmla="*/ 193 h 194"/>
              <a:gd name="T64" fmla="*/ 302 w 303"/>
              <a:gd name="T65" fmla="*/ 193 h 194"/>
              <a:gd name="T66" fmla="*/ 302 w 303"/>
              <a:gd name="T67" fmla="*/ 193 h 194"/>
              <a:gd name="T68" fmla="*/ 289 w 303"/>
              <a:gd name="T69" fmla="*/ 193 h 19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303"/>
              <a:gd name="T106" fmla="*/ 0 h 194"/>
              <a:gd name="T107" fmla="*/ 303 w 303"/>
              <a:gd name="T108" fmla="*/ 194 h 19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303" h="194">
                <a:moveTo>
                  <a:pt x="289" y="193"/>
                </a:moveTo>
                <a:lnTo>
                  <a:pt x="289" y="193"/>
                </a:lnTo>
                <a:lnTo>
                  <a:pt x="278" y="193"/>
                </a:lnTo>
                <a:lnTo>
                  <a:pt x="265" y="182"/>
                </a:lnTo>
                <a:lnTo>
                  <a:pt x="253" y="169"/>
                </a:lnTo>
                <a:lnTo>
                  <a:pt x="241" y="169"/>
                </a:lnTo>
                <a:lnTo>
                  <a:pt x="229" y="157"/>
                </a:lnTo>
                <a:lnTo>
                  <a:pt x="217" y="145"/>
                </a:lnTo>
                <a:lnTo>
                  <a:pt x="205" y="145"/>
                </a:lnTo>
                <a:lnTo>
                  <a:pt x="193" y="133"/>
                </a:lnTo>
                <a:lnTo>
                  <a:pt x="180" y="133"/>
                </a:lnTo>
                <a:lnTo>
                  <a:pt x="169" y="122"/>
                </a:lnTo>
                <a:lnTo>
                  <a:pt x="145" y="122"/>
                </a:lnTo>
                <a:lnTo>
                  <a:pt x="133" y="109"/>
                </a:lnTo>
                <a:lnTo>
                  <a:pt x="120" y="109"/>
                </a:lnTo>
                <a:lnTo>
                  <a:pt x="120" y="97"/>
                </a:lnTo>
                <a:lnTo>
                  <a:pt x="109" y="97"/>
                </a:lnTo>
                <a:lnTo>
                  <a:pt x="96" y="85"/>
                </a:lnTo>
                <a:lnTo>
                  <a:pt x="73" y="60"/>
                </a:lnTo>
                <a:lnTo>
                  <a:pt x="60" y="49"/>
                </a:lnTo>
                <a:lnTo>
                  <a:pt x="49" y="25"/>
                </a:lnTo>
                <a:lnTo>
                  <a:pt x="36" y="13"/>
                </a:lnTo>
                <a:lnTo>
                  <a:pt x="24" y="13"/>
                </a:lnTo>
                <a:lnTo>
                  <a:pt x="24" y="0"/>
                </a:lnTo>
                <a:lnTo>
                  <a:pt x="13" y="0"/>
                </a:lnTo>
                <a:lnTo>
                  <a:pt x="0" y="0"/>
                </a:lnTo>
                <a:lnTo>
                  <a:pt x="13" y="13"/>
                </a:lnTo>
                <a:lnTo>
                  <a:pt x="24" y="13"/>
                </a:lnTo>
                <a:lnTo>
                  <a:pt x="24" y="25"/>
                </a:lnTo>
                <a:lnTo>
                  <a:pt x="36" y="37"/>
                </a:lnTo>
                <a:lnTo>
                  <a:pt x="49" y="49"/>
                </a:lnTo>
                <a:lnTo>
                  <a:pt x="73" y="73"/>
                </a:lnTo>
                <a:lnTo>
                  <a:pt x="73" y="85"/>
                </a:lnTo>
                <a:lnTo>
                  <a:pt x="96" y="97"/>
                </a:lnTo>
                <a:lnTo>
                  <a:pt x="96" y="109"/>
                </a:lnTo>
                <a:lnTo>
                  <a:pt x="109" y="109"/>
                </a:lnTo>
                <a:lnTo>
                  <a:pt x="120" y="122"/>
                </a:lnTo>
                <a:lnTo>
                  <a:pt x="133" y="133"/>
                </a:lnTo>
                <a:lnTo>
                  <a:pt x="145" y="145"/>
                </a:lnTo>
                <a:lnTo>
                  <a:pt x="169" y="145"/>
                </a:lnTo>
                <a:lnTo>
                  <a:pt x="180" y="145"/>
                </a:lnTo>
                <a:lnTo>
                  <a:pt x="217" y="157"/>
                </a:lnTo>
                <a:lnTo>
                  <a:pt x="217" y="169"/>
                </a:lnTo>
                <a:lnTo>
                  <a:pt x="229" y="182"/>
                </a:lnTo>
                <a:lnTo>
                  <a:pt x="253" y="182"/>
                </a:lnTo>
                <a:lnTo>
                  <a:pt x="265" y="193"/>
                </a:lnTo>
                <a:lnTo>
                  <a:pt x="278" y="193"/>
                </a:lnTo>
                <a:lnTo>
                  <a:pt x="289" y="193"/>
                </a:lnTo>
                <a:lnTo>
                  <a:pt x="302" y="193"/>
                </a:lnTo>
                <a:lnTo>
                  <a:pt x="289" y="19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63" name="Freeform 374"/>
          <p:cNvSpPr>
            <a:spLocks/>
          </p:cNvSpPr>
          <p:nvPr/>
        </p:nvSpPr>
        <p:spPr bwMode="auto">
          <a:xfrm>
            <a:off x="7575550" y="4933950"/>
            <a:ext cx="117475" cy="441325"/>
          </a:xfrm>
          <a:custGeom>
            <a:avLst/>
            <a:gdLst>
              <a:gd name="T0" fmla="*/ 73 w 74"/>
              <a:gd name="T1" fmla="*/ 13 h 278"/>
              <a:gd name="T2" fmla="*/ 73 w 74"/>
              <a:gd name="T3" fmla="*/ 13 h 278"/>
              <a:gd name="T4" fmla="*/ 60 w 74"/>
              <a:gd name="T5" fmla="*/ 24 h 278"/>
              <a:gd name="T6" fmla="*/ 60 w 74"/>
              <a:gd name="T7" fmla="*/ 36 h 278"/>
              <a:gd name="T8" fmla="*/ 48 w 74"/>
              <a:gd name="T9" fmla="*/ 36 h 278"/>
              <a:gd name="T10" fmla="*/ 48 w 74"/>
              <a:gd name="T11" fmla="*/ 49 h 278"/>
              <a:gd name="T12" fmla="*/ 48 w 74"/>
              <a:gd name="T13" fmla="*/ 85 h 278"/>
              <a:gd name="T14" fmla="*/ 48 w 74"/>
              <a:gd name="T15" fmla="*/ 96 h 278"/>
              <a:gd name="T16" fmla="*/ 37 w 74"/>
              <a:gd name="T17" fmla="*/ 109 h 278"/>
              <a:gd name="T18" fmla="*/ 37 w 74"/>
              <a:gd name="T19" fmla="*/ 120 h 278"/>
              <a:gd name="T20" fmla="*/ 37 w 74"/>
              <a:gd name="T21" fmla="*/ 133 h 278"/>
              <a:gd name="T22" fmla="*/ 24 w 74"/>
              <a:gd name="T23" fmla="*/ 133 h 278"/>
              <a:gd name="T24" fmla="*/ 24 w 74"/>
              <a:gd name="T25" fmla="*/ 180 h 278"/>
              <a:gd name="T26" fmla="*/ 13 w 74"/>
              <a:gd name="T27" fmla="*/ 205 h 278"/>
              <a:gd name="T28" fmla="*/ 13 w 74"/>
              <a:gd name="T29" fmla="*/ 217 h 278"/>
              <a:gd name="T30" fmla="*/ 13 w 74"/>
              <a:gd name="T31" fmla="*/ 229 h 278"/>
              <a:gd name="T32" fmla="*/ 0 w 74"/>
              <a:gd name="T33" fmla="*/ 253 h 278"/>
              <a:gd name="T34" fmla="*/ 0 w 74"/>
              <a:gd name="T35" fmla="*/ 265 h 278"/>
              <a:gd name="T36" fmla="*/ 0 w 74"/>
              <a:gd name="T37" fmla="*/ 277 h 278"/>
              <a:gd name="T38" fmla="*/ 0 w 74"/>
              <a:gd name="T39" fmla="*/ 277 h 278"/>
              <a:gd name="T40" fmla="*/ 0 w 74"/>
              <a:gd name="T41" fmla="*/ 277 h 278"/>
              <a:gd name="T42" fmla="*/ 0 w 74"/>
              <a:gd name="T43" fmla="*/ 277 h 278"/>
              <a:gd name="T44" fmla="*/ 0 w 74"/>
              <a:gd name="T45" fmla="*/ 277 h 278"/>
              <a:gd name="T46" fmla="*/ 13 w 74"/>
              <a:gd name="T47" fmla="*/ 277 h 278"/>
              <a:gd name="T48" fmla="*/ 24 w 74"/>
              <a:gd name="T49" fmla="*/ 205 h 278"/>
              <a:gd name="T50" fmla="*/ 37 w 74"/>
              <a:gd name="T51" fmla="*/ 180 h 278"/>
              <a:gd name="T52" fmla="*/ 48 w 74"/>
              <a:gd name="T53" fmla="*/ 133 h 278"/>
              <a:gd name="T54" fmla="*/ 48 w 74"/>
              <a:gd name="T55" fmla="*/ 133 h 278"/>
              <a:gd name="T56" fmla="*/ 48 w 74"/>
              <a:gd name="T57" fmla="*/ 120 h 278"/>
              <a:gd name="T58" fmla="*/ 48 w 74"/>
              <a:gd name="T59" fmla="*/ 120 h 278"/>
              <a:gd name="T60" fmla="*/ 48 w 74"/>
              <a:gd name="T61" fmla="*/ 109 h 278"/>
              <a:gd name="T62" fmla="*/ 48 w 74"/>
              <a:gd name="T63" fmla="*/ 96 h 278"/>
              <a:gd name="T64" fmla="*/ 48 w 74"/>
              <a:gd name="T65" fmla="*/ 96 h 278"/>
              <a:gd name="T66" fmla="*/ 48 w 74"/>
              <a:gd name="T67" fmla="*/ 85 h 278"/>
              <a:gd name="T68" fmla="*/ 60 w 74"/>
              <a:gd name="T69" fmla="*/ 60 h 278"/>
              <a:gd name="T70" fmla="*/ 60 w 74"/>
              <a:gd name="T71" fmla="*/ 36 h 278"/>
              <a:gd name="T72" fmla="*/ 60 w 74"/>
              <a:gd name="T73" fmla="*/ 36 h 278"/>
              <a:gd name="T74" fmla="*/ 73 w 74"/>
              <a:gd name="T75" fmla="*/ 24 h 278"/>
              <a:gd name="T76" fmla="*/ 73 w 74"/>
              <a:gd name="T77" fmla="*/ 13 h 278"/>
              <a:gd name="T78" fmla="*/ 73 w 74"/>
              <a:gd name="T79" fmla="*/ 13 h 278"/>
              <a:gd name="T80" fmla="*/ 73 w 74"/>
              <a:gd name="T81" fmla="*/ 13 h 278"/>
              <a:gd name="T82" fmla="*/ 73 w 74"/>
              <a:gd name="T83" fmla="*/ 13 h 278"/>
              <a:gd name="T84" fmla="*/ 73 w 74"/>
              <a:gd name="T85" fmla="*/ 13 h 278"/>
              <a:gd name="T86" fmla="*/ 73 w 74"/>
              <a:gd name="T87" fmla="*/ 0 h 278"/>
              <a:gd name="T88" fmla="*/ 73 w 74"/>
              <a:gd name="T89" fmla="*/ 0 h 278"/>
              <a:gd name="T90" fmla="*/ 73 w 74"/>
              <a:gd name="T91" fmla="*/ 0 h 278"/>
              <a:gd name="T92" fmla="*/ 73 w 74"/>
              <a:gd name="T93" fmla="*/ 0 h 278"/>
              <a:gd name="T94" fmla="*/ 73 w 74"/>
              <a:gd name="T95" fmla="*/ 13 h 27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74"/>
              <a:gd name="T145" fmla="*/ 0 h 278"/>
              <a:gd name="T146" fmla="*/ 74 w 74"/>
              <a:gd name="T147" fmla="*/ 278 h 27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74" h="278">
                <a:moveTo>
                  <a:pt x="73" y="13"/>
                </a:moveTo>
                <a:lnTo>
                  <a:pt x="73" y="13"/>
                </a:lnTo>
                <a:lnTo>
                  <a:pt x="60" y="24"/>
                </a:lnTo>
                <a:lnTo>
                  <a:pt x="60" y="36"/>
                </a:lnTo>
                <a:lnTo>
                  <a:pt x="48" y="36"/>
                </a:lnTo>
                <a:lnTo>
                  <a:pt x="48" y="49"/>
                </a:lnTo>
                <a:lnTo>
                  <a:pt x="48" y="85"/>
                </a:lnTo>
                <a:lnTo>
                  <a:pt x="48" y="96"/>
                </a:lnTo>
                <a:lnTo>
                  <a:pt x="37" y="109"/>
                </a:lnTo>
                <a:lnTo>
                  <a:pt x="37" y="120"/>
                </a:lnTo>
                <a:lnTo>
                  <a:pt x="37" y="133"/>
                </a:lnTo>
                <a:lnTo>
                  <a:pt x="24" y="133"/>
                </a:lnTo>
                <a:lnTo>
                  <a:pt x="24" y="180"/>
                </a:lnTo>
                <a:lnTo>
                  <a:pt x="13" y="205"/>
                </a:lnTo>
                <a:lnTo>
                  <a:pt x="13" y="217"/>
                </a:lnTo>
                <a:lnTo>
                  <a:pt x="13" y="229"/>
                </a:lnTo>
                <a:lnTo>
                  <a:pt x="0" y="253"/>
                </a:lnTo>
                <a:lnTo>
                  <a:pt x="0" y="265"/>
                </a:lnTo>
                <a:lnTo>
                  <a:pt x="0" y="277"/>
                </a:lnTo>
                <a:lnTo>
                  <a:pt x="13" y="277"/>
                </a:lnTo>
                <a:lnTo>
                  <a:pt x="24" y="205"/>
                </a:lnTo>
                <a:lnTo>
                  <a:pt x="37" y="180"/>
                </a:lnTo>
                <a:lnTo>
                  <a:pt x="48" y="133"/>
                </a:lnTo>
                <a:lnTo>
                  <a:pt x="48" y="120"/>
                </a:lnTo>
                <a:lnTo>
                  <a:pt x="48" y="109"/>
                </a:lnTo>
                <a:lnTo>
                  <a:pt x="48" y="96"/>
                </a:lnTo>
                <a:lnTo>
                  <a:pt x="48" y="85"/>
                </a:lnTo>
                <a:lnTo>
                  <a:pt x="60" y="60"/>
                </a:lnTo>
                <a:lnTo>
                  <a:pt x="60" y="36"/>
                </a:lnTo>
                <a:lnTo>
                  <a:pt x="73" y="24"/>
                </a:lnTo>
                <a:lnTo>
                  <a:pt x="73" y="13"/>
                </a:lnTo>
                <a:lnTo>
                  <a:pt x="73" y="0"/>
                </a:lnTo>
                <a:lnTo>
                  <a:pt x="73" y="13"/>
                </a:lnTo>
              </a:path>
            </a:pathLst>
          </a:custGeom>
          <a:solidFill>
            <a:srgbClr val="AF44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64" name="Freeform 375"/>
          <p:cNvSpPr>
            <a:spLocks/>
          </p:cNvSpPr>
          <p:nvPr/>
        </p:nvSpPr>
        <p:spPr bwMode="auto">
          <a:xfrm>
            <a:off x="7920038" y="4705350"/>
            <a:ext cx="231775" cy="192088"/>
          </a:xfrm>
          <a:custGeom>
            <a:avLst/>
            <a:gdLst>
              <a:gd name="T0" fmla="*/ 0 w 146"/>
              <a:gd name="T1" fmla="*/ 13 h 121"/>
              <a:gd name="T2" fmla="*/ 0 w 146"/>
              <a:gd name="T3" fmla="*/ 13 h 121"/>
              <a:gd name="T4" fmla="*/ 12 w 146"/>
              <a:gd name="T5" fmla="*/ 13 h 121"/>
              <a:gd name="T6" fmla="*/ 12 w 146"/>
              <a:gd name="T7" fmla="*/ 13 h 121"/>
              <a:gd name="T8" fmla="*/ 12 w 146"/>
              <a:gd name="T9" fmla="*/ 24 h 121"/>
              <a:gd name="T10" fmla="*/ 24 w 146"/>
              <a:gd name="T11" fmla="*/ 24 h 121"/>
              <a:gd name="T12" fmla="*/ 24 w 146"/>
              <a:gd name="T13" fmla="*/ 36 h 121"/>
              <a:gd name="T14" fmla="*/ 36 w 146"/>
              <a:gd name="T15" fmla="*/ 36 h 121"/>
              <a:gd name="T16" fmla="*/ 60 w 146"/>
              <a:gd name="T17" fmla="*/ 48 h 121"/>
              <a:gd name="T18" fmla="*/ 72 w 146"/>
              <a:gd name="T19" fmla="*/ 73 h 121"/>
              <a:gd name="T20" fmla="*/ 96 w 146"/>
              <a:gd name="T21" fmla="*/ 84 h 121"/>
              <a:gd name="T22" fmla="*/ 96 w 146"/>
              <a:gd name="T23" fmla="*/ 84 h 121"/>
              <a:gd name="T24" fmla="*/ 109 w 146"/>
              <a:gd name="T25" fmla="*/ 84 h 121"/>
              <a:gd name="T26" fmla="*/ 120 w 146"/>
              <a:gd name="T27" fmla="*/ 96 h 121"/>
              <a:gd name="T28" fmla="*/ 132 w 146"/>
              <a:gd name="T29" fmla="*/ 108 h 121"/>
              <a:gd name="T30" fmla="*/ 132 w 146"/>
              <a:gd name="T31" fmla="*/ 120 h 121"/>
              <a:gd name="T32" fmla="*/ 145 w 146"/>
              <a:gd name="T33" fmla="*/ 120 h 121"/>
              <a:gd name="T34" fmla="*/ 145 w 146"/>
              <a:gd name="T35" fmla="*/ 120 h 121"/>
              <a:gd name="T36" fmla="*/ 145 w 146"/>
              <a:gd name="T37" fmla="*/ 120 h 121"/>
              <a:gd name="T38" fmla="*/ 145 w 146"/>
              <a:gd name="T39" fmla="*/ 120 h 121"/>
              <a:gd name="T40" fmla="*/ 145 w 146"/>
              <a:gd name="T41" fmla="*/ 120 h 121"/>
              <a:gd name="T42" fmla="*/ 145 w 146"/>
              <a:gd name="T43" fmla="*/ 120 h 121"/>
              <a:gd name="T44" fmla="*/ 145 w 146"/>
              <a:gd name="T45" fmla="*/ 120 h 121"/>
              <a:gd name="T46" fmla="*/ 145 w 146"/>
              <a:gd name="T47" fmla="*/ 120 h 121"/>
              <a:gd name="T48" fmla="*/ 145 w 146"/>
              <a:gd name="T49" fmla="*/ 120 h 121"/>
              <a:gd name="T50" fmla="*/ 145 w 146"/>
              <a:gd name="T51" fmla="*/ 108 h 121"/>
              <a:gd name="T52" fmla="*/ 132 w 146"/>
              <a:gd name="T53" fmla="*/ 108 h 121"/>
              <a:gd name="T54" fmla="*/ 120 w 146"/>
              <a:gd name="T55" fmla="*/ 96 h 121"/>
              <a:gd name="T56" fmla="*/ 120 w 146"/>
              <a:gd name="T57" fmla="*/ 84 h 121"/>
              <a:gd name="T58" fmla="*/ 120 w 146"/>
              <a:gd name="T59" fmla="*/ 84 h 121"/>
              <a:gd name="T60" fmla="*/ 109 w 146"/>
              <a:gd name="T61" fmla="*/ 84 h 121"/>
              <a:gd name="T62" fmla="*/ 109 w 146"/>
              <a:gd name="T63" fmla="*/ 73 h 121"/>
              <a:gd name="T64" fmla="*/ 85 w 146"/>
              <a:gd name="T65" fmla="*/ 60 h 121"/>
              <a:gd name="T66" fmla="*/ 72 w 146"/>
              <a:gd name="T67" fmla="*/ 36 h 121"/>
              <a:gd name="T68" fmla="*/ 48 w 146"/>
              <a:gd name="T69" fmla="*/ 24 h 121"/>
              <a:gd name="T70" fmla="*/ 24 w 146"/>
              <a:gd name="T71" fmla="*/ 13 h 121"/>
              <a:gd name="T72" fmla="*/ 24 w 146"/>
              <a:gd name="T73" fmla="*/ 0 h 121"/>
              <a:gd name="T74" fmla="*/ 24 w 146"/>
              <a:gd name="T75" fmla="*/ 0 h 121"/>
              <a:gd name="T76" fmla="*/ 12 w 146"/>
              <a:gd name="T77" fmla="*/ 0 h 121"/>
              <a:gd name="T78" fmla="*/ 12 w 146"/>
              <a:gd name="T79" fmla="*/ 0 h 121"/>
              <a:gd name="T80" fmla="*/ 12 w 146"/>
              <a:gd name="T81" fmla="*/ 0 h 121"/>
              <a:gd name="T82" fmla="*/ 0 w 146"/>
              <a:gd name="T83" fmla="*/ 0 h 121"/>
              <a:gd name="T84" fmla="*/ 0 w 146"/>
              <a:gd name="T85" fmla="*/ 0 h 121"/>
              <a:gd name="T86" fmla="*/ 0 w 146"/>
              <a:gd name="T87" fmla="*/ 0 h 121"/>
              <a:gd name="T88" fmla="*/ 0 w 146"/>
              <a:gd name="T89" fmla="*/ 0 h 121"/>
              <a:gd name="T90" fmla="*/ 0 w 146"/>
              <a:gd name="T91" fmla="*/ 13 h 121"/>
              <a:gd name="T92" fmla="*/ 0 w 146"/>
              <a:gd name="T93" fmla="*/ 13 h 121"/>
              <a:gd name="T94" fmla="*/ 0 w 146"/>
              <a:gd name="T95" fmla="*/ 13 h 121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46"/>
              <a:gd name="T145" fmla="*/ 0 h 121"/>
              <a:gd name="T146" fmla="*/ 146 w 146"/>
              <a:gd name="T147" fmla="*/ 121 h 121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46" h="121">
                <a:moveTo>
                  <a:pt x="0" y="13"/>
                </a:moveTo>
                <a:lnTo>
                  <a:pt x="0" y="13"/>
                </a:lnTo>
                <a:lnTo>
                  <a:pt x="12" y="13"/>
                </a:lnTo>
                <a:lnTo>
                  <a:pt x="12" y="24"/>
                </a:lnTo>
                <a:lnTo>
                  <a:pt x="24" y="24"/>
                </a:lnTo>
                <a:lnTo>
                  <a:pt x="24" y="36"/>
                </a:lnTo>
                <a:lnTo>
                  <a:pt x="36" y="36"/>
                </a:lnTo>
                <a:lnTo>
                  <a:pt x="60" y="48"/>
                </a:lnTo>
                <a:lnTo>
                  <a:pt x="72" y="73"/>
                </a:lnTo>
                <a:lnTo>
                  <a:pt x="96" y="84"/>
                </a:lnTo>
                <a:lnTo>
                  <a:pt x="109" y="84"/>
                </a:lnTo>
                <a:lnTo>
                  <a:pt x="120" y="96"/>
                </a:lnTo>
                <a:lnTo>
                  <a:pt x="132" y="108"/>
                </a:lnTo>
                <a:lnTo>
                  <a:pt x="132" y="120"/>
                </a:lnTo>
                <a:lnTo>
                  <a:pt x="145" y="120"/>
                </a:lnTo>
                <a:lnTo>
                  <a:pt x="145" y="108"/>
                </a:lnTo>
                <a:lnTo>
                  <a:pt x="132" y="108"/>
                </a:lnTo>
                <a:lnTo>
                  <a:pt x="120" y="96"/>
                </a:lnTo>
                <a:lnTo>
                  <a:pt x="120" y="84"/>
                </a:lnTo>
                <a:lnTo>
                  <a:pt x="109" y="84"/>
                </a:lnTo>
                <a:lnTo>
                  <a:pt x="109" y="73"/>
                </a:lnTo>
                <a:lnTo>
                  <a:pt x="85" y="60"/>
                </a:lnTo>
                <a:lnTo>
                  <a:pt x="72" y="36"/>
                </a:lnTo>
                <a:lnTo>
                  <a:pt x="48" y="24"/>
                </a:lnTo>
                <a:lnTo>
                  <a:pt x="24" y="13"/>
                </a:lnTo>
                <a:lnTo>
                  <a:pt x="24" y="0"/>
                </a:lnTo>
                <a:lnTo>
                  <a:pt x="12" y="0"/>
                </a:lnTo>
                <a:lnTo>
                  <a:pt x="0" y="0"/>
                </a:lnTo>
                <a:lnTo>
                  <a:pt x="0" y="1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65" name="Freeform 376"/>
          <p:cNvSpPr>
            <a:spLocks/>
          </p:cNvSpPr>
          <p:nvPr/>
        </p:nvSpPr>
        <p:spPr bwMode="auto">
          <a:xfrm>
            <a:off x="8435975" y="5145088"/>
            <a:ext cx="230188" cy="173037"/>
          </a:xfrm>
          <a:custGeom>
            <a:avLst/>
            <a:gdLst>
              <a:gd name="T0" fmla="*/ 0 w 145"/>
              <a:gd name="T1" fmla="*/ 0 h 109"/>
              <a:gd name="T2" fmla="*/ 0 w 145"/>
              <a:gd name="T3" fmla="*/ 0 h 109"/>
              <a:gd name="T4" fmla="*/ 0 w 145"/>
              <a:gd name="T5" fmla="*/ 0 h 109"/>
              <a:gd name="T6" fmla="*/ 12 w 145"/>
              <a:gd name="T7" fmla="*/ 0 h 109"/>
              <a:gd name="T8" fmla="*/ 12 w 145"/>
              <a:gd name="T9" fmla="*/ 0 h 109"/>
              <a:gd name="T10" fmla="*/ 12 w 145"/>
              <a:gd name="T11" fmla="*/ 0 h 109"/>
              <a:gd name="T12" fmla="*/ 24 w 145"/>
              <a:gd name="T13" fmla="*/ 12 h 109"/>
              <a:gd name="T14" fmla="*/ 24 w 145"/>
              <a:gd name="T15" fmla="*/ 12 h 109"/>
              <a:gd name="T16" fmla="*/ 36 w 145"/>
              <a:gd name="T17" fmla="*/ 36 h 109"/>
              <a:gd name="T18" fmla="*/ 36 w 145"/>
              <a:gd name="T19" fmla="*/ 36 h 109"/>
              <a:gd name="T20" fmla="*/ 36 w 145"/>
              <a:gd name="T21" fmla="*/ 36 h 109"/>
              <a:gd name="T22" fmla="*/ 36 w 145"/>
              <a:gd name="T23" fmla="*/ 47 h 109"/>
              <a:gd name="T24" fmla="*/ 49 w 145"/>
              <a:gd name="T25" fmla="*/ 47 h 109"/>
              <a:gd name="T26" fmla="*/ 60 w 145"/>
              <a:gd name="T27" fmla="*/ 47 h 109"/>
              <a:gd name="T28" fmla="*/ 73 w 145"/>
              <a:gd name="T29" fmla="*/ 60 h 109"/>
              <a:gd name="T30" fmla="*/ 84 w 145"/>
              <a:gd name="T31" fmla="*/ 72 h 109"/>
              <a:gd name="T32" fmla="*/ 84 w 145"/>
              <a:gd name="T33" fmla="*/ 72 h 109"/>
              <a:gd name="T34" fmla="*/ 96 w 145"/>
              <a:gd name="T35" fmla="*/ 84 h 109"/>
              <a:gd name="T36" fmla="*/ 120 w 145"/>
              <a:gd name="T37" fmla="*/ 96 h 109"/>
              <a:gd name="T38" fmla="*/ 133 w 145"/>
              <a:gd name="T39" fmla="*/ 108 h 109"/>
              <a:gd name="T40" fmla="*/ 133 w 145"/>
              <a:gd name="T41" fmla="*/ 108 h 109"/>
              <a:gd name="T42" fmla="*/ 133 w 145"/>
              <a:gd name="T43" fmla="*/ 108 h 109"/>
              <a:gd name="T44" fmla="*/ 144 w 145"/>
              <a:gd name="T45" fmla="*/ 108 h 109"/>
              <a:gd name="T46" fmla="*/ 144 w 145"/>
              <a:gd name="T47" fmla="*/ 108 h 109"/>
              <a:gd name="T48" fmla="*/ 144 w 145"/>
              <a:gd name="T49" fmla="*/ 108 h 109"/>
              <a:gd name="T50" fmla="*/ 144 w 145"/>
              <a:gd name="T51" fmla="*/ 108 h 109"/>
              <a:gd name="T52" fmla="*/ 144 w 145"/>
              <a:gd name="T53" fmla="*/ 108 h 109"/>
              <a:gd name="T54" fmla="*/ 144 w 145"/>
              <a:gd name="T55" fmla="*/ 108 h 109"/>
              <a:gd name="T56" fmla="*/ 144 w 145"/>
              <a:gd name="T57" fmla="*/ 96 h 109"/>
              <a:gd name="T58" fmla="*/ 133 w 145"/>
              <a:gd name="T59" fmla="*/ 96 h 109"/>
              <a:gd name="T60" fmla="*/ 109 w 145"/>
              <a:gd name="T61" fmla="*/ 72 h 109"/>
              <a:gd name="T62" fmla="*/ 84 w 145"/>
              <a:gd name="T63" fmla="*/ 60 h 109"/>
              <a:gd name="T64" fmla="*/ 73 w 145"/>
              <a:gd name="T65" fmla="*/ 47 h 109"/>
              <a:gd name="T66" fmla="*/ 60 w 145"/>
              <a:gd name="T67" fmla="*/ 36 h 109"/>
              <a:gd name="T68" fmla="*/ 60 w 145"/>
              <a:gd name="T69" fmla="*/ 36 h 109"/>
              <a:gd name="T70" fmla="*/ 49 w 145"/>
              <a:gd name="T71" fmla="*/ 24 h 109"/>
              <a:gd name="T72" fmla="*/ 36 w 145"/>
              <a:gd name="T73" fmla="*/ 12 h 109"/>
              <a:gd name="T74" fmla="*/ 36 w 145"/>
              <a:gd name="T75" fmla="*/ 12 h 109"/>
              <a:gd name="T76" fmla="*/ 12 w 145"/>
              <a:gd name="T77" fmla="*/ 0 h 109"/>
              <a:gd name="T78" fmla="*/ 0 w 145"/>
              <a:gd name="T79" fmla="*/ 0 h 109"/>
              <a:gd name="T80" fmla="*/ 0 w 145"/>
              <a:gd name="T81" fmla="*/ 0 h 109"/>
              <a:gd name="T82" fmla="*/ 0 w 145"/>
              <a:gd name="T83" fmla="*/ 0 h 109"/>
              <a:gd name="T84" fmla="*/ 0 w 145"/>
              <a:gd name="T85" fmla="*/ 0 h 109"/>
              <a:gd name="T86" fmla="*/ 0 w 145"/>
              <a:gd name="T87" fmla="*/ 0 h 109"/>
              <a:gd name="T88" fmla="*/ 0 w 145"/>
              <a:gd name="T89" fmla="*/ 0 h 109"/>
              <a:gd name="T90" fmla="*/ 0 w 145"/>
              <a:gd name="T91" fmla="*/ 0 h 109"/>
              <a:gd name="T92" fmla="*/ 0 w 145"/>
              <a:gd name="T93" fmla="*/ 0 h 109"/>
              <a:gd name="T94" fmla="*/ 0 w 145"/>
              <a:gd name="T95" fmla="*/ 0 h 10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45"/>
              <a:gd name="T145" fmla="*/ 0 h 109"/>
              <a:gd name="T146" fmla="*/ 145 w 145"/>
              <a:gd name="T147" fmla="*/ 109 h 109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45" h="109">
                <a:moveTo>
                  <a:pt x="0" y="0"/>
                </a:moveTo>
                <a:lnTo>
                  <a:pt x="0" y="0"/>
                </a:lnTo>
                <a:lnTo>
                  <a:pt x="12" y="0"/>
                </a:lnTo>
                <a:lnTo>
                  <a:pt x="24" y="12"/>
                </a:lnTo>
                <a:lnTo>
                  <a:pt x="36" y="36"/>
                </a:lnTo>
                <a:lnTo>
                  <a:pt x="36" y="47"/>
                </a:lnTo>
                <a:lnTo>
                  <a:pt x="49" y="47"/>
                </a:lnTo>
                <a:lnTo>
                  <a:pt x="60" y="47"/>
                </a:lnTo>
                <a:lnTo>
                  <a:pt x="73" y="60"/>
                </a:lnTo>
                <a:lnTo>
                  <a:pt x="84" y="72"/>
                </a:lnTo>
                <a:lnTo>
                  <a:pt x="96" y="84"/>
                </a:lnTo>
                <a:lnTo>
                  <a:pt x="120" y="96"/>
                </a:lnTo>
                <a:lnTo>
                  <a:pt x="133" y="108"/>
                </a:lnTo>
                <a:lnTo>
                  <a:pt x="144" y="108"/>
                </a:lnTo>
                <a:lnTo>
                  <a:pt x="144" y="96"/>
                </a:lnTo>
                <a:lnTo>
                  <a:pt x="133" y="96"/>
                </a:lnTo>
                <a:lnTo>
                  <a:pt x="109" y="72"/>
                </a:lnTo>
                <a:lnTo>
                  <a:pt x="84" y="60"/>
                </a:lnTo>
                <a:lnTo>
                  <a:pt x="73" y="47"/>
                </a:lnTo>
                <a:lnTo>
                  <a:pt x="60" y="36"/>
                </a:lnTo>
                <a:lnTo>
                  <a:pt x="49" y="24"/>
                </a:lnTo>
                <a:lnTo>
                  <a:pt x="36" y="12"/>
                </a:lnTo>
                <a:lnTo>
                  <a:pt x="12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66" name="Freeform 377"/>
          <p:cNvSpPr>
            <a:spLocks/>
          </p:cNvSpPr>
          <p:nvPr/>
        </p:nvSpPr>
        <p:spPr bwMode="auto">
          <a:xfrm>
            <a:off x="8647113" y="5202238"/>
            <a:ext cx="192087" cy="249237"/>
          </a:xfrm>
          <a:custGeom>
            <a:avLst/>
            <a:gdLst>
              <a:gd name="T0" fmla="*/ 120 w 121"/>
              <a:gd name="T1" fmla="*/ 144 h 157"/>
              <a:gd name="T2" fmla="*/ 107 w 121"/>
              <a:gd name="T3" fmla="*/ 144 h 157"/>
              <a:gd name="T4" fmla="*/ 96 w 121"/>
              <a:gd name="T5" fmla="*/ 133 h 157"/>
              <a:gd name="T6" fmla="*/ 96 w 121"/>
              <a:gd name="T7" fmla="*/ 120 h 157"/>
              <a:gd name="T8" fmla="*/ 96 w 121"/>
              <a:gd name="T9" fmla="*/ 108 h 157"/>
              <a:gd name="T10" fmla="*/ 84 w 121"/>
              <a:gd name="T11" fmla="*/ 96 h 157"/>
              <a:gd name="T12" fmla="*/ 47 w 121"/>
              <a:gd name="T13" fmla="*/ 60 h 157"/>
              <a:gd name="T14" fmla="*/ 23 w 121"/>
              <a:gd name="T15" fmla="*/ 24 h 157"/>
              <a:gd name="T16" fmla="*/ 0 w 121"/>
              <a:gd name="T17" fmla="*/ 11 h 157"/>
              <a:gd name="T18" fmla="*/ 0 w 121"/>
              <a:gd name="T19" fmla="*/ 0 h 157"/>
              <a:gd name="T20" fmla="*/ 0 w 121"/>
              <a:gd name="T21" fmla="*/ 0 h 157"/>
              <a:gd name="T22" fmla="*/ 0 w 121"/>
              <a:gd name="T23" fmla="*/ 11 h 157"/>
              <a:gd name="T24" fmla="*/ 0 w 121"/>
              <a:gd name="T25" fmla="*/ 11 h 157"/>
              <a:gd name="T26" fmla="*/ 0 w 121"/>
              <a:gd name="T27" fmla="*/ 24 h 157"/>
              <a:gd name="T28" fmla="*/ 0 w 121"/>
              <a:gd name="T29" fmla="*/ 36 h 157"/>
              <a:gd name="T30" fmla="*/ 0 w 121"/>
              <a:gd name="T31" fmla="*/ 48 h 157"/>
              <a:gd name="T32" fmla="*/ 0 w 121"/>
              <a:gd name="T33" fmla="*/ 60 h 157"/>
              <a:gd name="T34" fmla="*/ 0 w 121"/>
              <a:gd name="T35" fmla="*/ 60 h 157"/>
              <a:gd name="T36" fmla="*/ 0 w 121"/>
              <a:gd name="T37" fmla="*/ 60 h 157"/>
              <a:gd name="T38" fmla="*/ 0 w 121"/>
              <a:gd name="T39" fmla="*/ 60 h 157"/>
              <a:gd name="T40" fmla="*/ 0 w 121"/>
              <a:gd name="T41" fmla="*/ 60 h 157"/>
              <a:gd name="T42" fmla="*/ 0 w 121"/>
              <a:gd name="T43" fmla="*/ 60 h 157"/>
              <a:gd name="T44" fmla="*/ 0 w 121"/>
              <a:gd name="T45" fmla="*/ 48 h 157"/>
              <a:gd name="T46" fmla="*/ 0 w 121"/>
              <a:gd name="T47" fmla="*/ 24 h 157"/>
              <a:gd name="T48" fmla="*/ 0 w 121"/>
              <a:gd name="T49" fmla="*/ 11 h 157"/>
              <a:gd name="T50" fmla="*/ 0 w 121"/>
              <a:gd name="T51" fmla="*/ 11 h 157"/>
              <a:gd name="T52" fmla="*/ 0 w 121"/>
              <a:gd name="T53" fmla="*/ 11 h 157"/>
              <a:gd name="T54" fmla="*/ 0 w 121"/>
              <a:gd name="T55" fmla="*/ 11 h 157"/>
              <a:gd name="T56" fmla="*/ 0 w 121"/>
              <a:gd name="T57" fmla="*/ 11 h 157"/>
              <a:gd name="T58" fmla="*/ 0 w 121"/>
              <a:gd name="T59" fmla="*/ 11 h 157"/>
              <a:gd name="T60" fmla="*/ 23 w 121"/>
              <a:gd name="T61" fmla="*/ 36 h 157"/>
              <a:gd name="T62" fmla="*/ 47 w 121"/>
              <a:gd name="T63" fmla="*/ 60 h 157"/>
              <a:gd name="T64" fmla="*/ 72 w 121"/>
              <a:gd name="T65" fmla="*/ 108 h 157"/>
              <a:gd name="T66" fmla="*/ 96 w 121"/>
              <a:gd name="T67" fmla="*/ 120 h 157"/>
              <a:gd name="T68" fmla="*/ 96 w 121"/>
              <a:gd name="T69" fmla="*/ 133 h 157"/>
              <a:gd name="T70" fmla="*/ 107 w 121"/>
              <a:gd name="T71" fmla="*/ 144 h 157"/>
              <a:gd name="T72" fmla="*/ 107 w 121"/>
              <a:gd name="T73" fmla="*/ 156 h 157"/>
              <a:gd name="T74" fmla="*/ 120 w 121"/>
              <a:gd name="T75" fmla="*/ 156 h 157"/>
              <a:gd name="T76" fmla="*/ 120 w 121"/>
              <a:gd name="T77" fmla="*/ 144 h 157"/>
              <a:gd name="T78" fmla="*/ 120 w 121"/>
              <a:gd name="T79" fmla="*/ 144 h 15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21"/>
              <a:gd name="T121" fmla="*/ 0 h 157"/>
              <a:gd name="T122" fmla="*/ 121 w 121"/>
              <a:gd name="T123" fmla="*/ 157 h 157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21" h="157">
                <a:moveTo>
                  <a:pt x="120" y="144"/>
                </a:moveTo>
                <a:lnTo>
                  <a:pt x="120" y="144"/>
                </a:lnTo>
                <a:lnTo>
                  <a:pt x="107" y="144"/>
                </a:lnTo>
                <a:lnTo>
                  <a:pt x="96" y="133"/>
                </a:lnTo>
                <a:lnTo>
                  <a:pt x="96" y="120"/>
                </a:lnTo>
                <a:lnTo>
                  <a:pt x="96" y="108"/>
                </a:lnTo>
                <a:lnTo>
                  <a:pt x="84" y="108"/>
                </a:lnTo>
                <a:lnTo>
                  <a:pt x="84" y="96"/>
                </a:lnTo>
                <a:lnTo>
                  <a:pt x="60" y="84"/>
                </a:lnTo>
                <a:lnTo>
                  <a:pt x="47" y="60"/>
                </a:lnTo>
                <a:lnTo>
                  <a:pt x="47" y="48"/>
                </a:lnTo>
                <a:lnTo>
                  <a:pt x="23" y="24"/>
                </a:lnTo>
                <a:lnTo>
                  <a:pt x="11" y="11"/>
                </a:lnTo>
                <a:lnTo>
                  <a:pt x="0" y="11"/>
                </a:lnTo>
                <a:lnTo>
                  <a:pt x="0" y="0"/>
                </a:lnTo>
                <a:lnTo>
                  <a:pt x="0" y="11"/>
                </a:lnTo>
                <a:lnTo>
                  <a:pt x="0" y="24"/>
                </a:lnTo>
                <a:lnTo>
                  <a:pt x="0" y="36"/>
                </a:lnTo>
                <a:lnTo>
                  <a:pt x="0" y="48"/>
                </a:lnTo>
                <a:lnTo>
                  <a:pt x="0" y="60"/>
                </a:lnTo>
                <a:lnTo>
                  <a:pt x="0" y="48"/>
                </a:lnTo>
                <a:lnTo>
                  <a:pt x="0" y="24"/>
                </a:lnTo>
                <a:lnTo>
                  <a:pt x="0" y="11"/>
                </a:lnTo>
                <a:lnTo>
                  <a:pt x="11" y="24"/>
                </a:lnTo>
                <a:lnTo>
                  <a:pt x="23" y="36"/>
                </a:lnTo>
                <a:lnTo>
                  <a:pt x="36" y="60"/>
                </a:lnTo>
                <a:lnTo>
                  <a:pt x="47" y="60"/>
                </a:lnTo>
                <a:lnTo>
                  <a:pt x="60" y="84"/>
                </a:lnTo>
                <a:lnTo>
                  <a:pt x="72" y="108"/>
                </a:lnTo>
                <a:lnTo>
                  <a:pt x="84" y="108"/>
                </a:lnTo>
                <a:lnTo>
                  <a:pt x="96" y="120"/>
                </a:lnTo>
                <a:lnTo>
                  <a:pt x="96" y="133"/>
                </a:lnTo>
                <a:lnTo>
                  <a:pt x="107" y="144"/>
                </a:lnTo>
                <a:lnTo>
                  <a:pt x="107" y="156"/>
                </a:lnTo>
                <a:lnTo>
                  <a:pt x="120" y="156"/>
                </a:lnTo>
                <a:lnTo>
                  <a:pt x="120" y="144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67" name="Freeform 378"/>
          <p:cNvSpPr>
            <a:spLocks/>
          </p:cNvSpPr>
          <p:nvPr/>
        </p:nvSpPr>
        <p:spPr bwMode="auto">
          <a:xfrm>
            <a:off x="8551863" y="5297488"/>
            <a:ext cx="249237" cy="153987"/>
          </a:xfrm>
          <a:custGeom>
            <a:avLst/>
            <a:gdLst>
              <a:gd name="T0" fmla="*/ 156 w 157"/>
              <a:gd name="T1" fmla="*/ 96 h 97"/>
              <a:gd name="T2" fmla="*/ 120 w 157"/>
              <a:gd name="T3" fmla="*/ 73 h 97"/>
              <a:gd name="T4" fmla="*/ 83 w 157"/>
              <a:gd name="T5" fmla="*/ 48 h 97"/>
              <a:gd name="T6" fmla="*/ 11 w 157"/>
              <a:gd name="T7" fmla="*/ 24 h 97"/>
              <a:gd name="T8" fmla="*/ 11 w 157"/>
              <a:gd name="T9" fmla="*/ 24 h 97"/>
              <a:gd name="T10" fmla="*/ 11 w 157"/>
              <a:gd name="T11" fmla="*/ 24 h 97"/>
              <a:gd name="T12" fmla="*/ 11 w 157"/>
              <a:gd name="T13" fmla="*/ 24 h 97"/>
              <a:gd name="T14" fmla="*/ 11 w 157"/>
              <a:gd name="T15" fmla="*/ 24 h 97"/>
              <a:gd name="T16" fmla="*/ 11 w 157"/>
              <a:gd name="T17" fmla="*/ 24 h 97"/>
              <a:gd name="T18" fmla="*/ 11 w 157"/>
              <a:gd name="T19" fmla="*/ 24 h 97"/>
              <a:gd name="T20" fmla="*/ 11 w 157"/>
              <a:gd name="T21" fmla="*/ 24 h 97"/>
              <a:gd name="T22" fmla="*/ 36 w 157"/>
              <a:gd name="T23" fmla="*/ 24 h 97"/>
              <a:gd name="T24" fmla="*/ 36 w 157"/>
              <a:gd name="T25" fmla="*/ 24 h 97"/>
              <a:gd name="T26" fmla="*/ 47 w 157"/>
              <a:gd name="T27" fmla="*/ 12 h 97"/>
              <a:gd name="T28" fmla="*/ 60 w 157"/>
              <a:gd name="T29" fmla="*/ 12 h 97"/>
              <a:gd name="T30" fmla="*/ 60 w 157"/>
              <a:gd name="T31" fmla="*/ 12 h 97"/>
              <a:gd name="T32" fmla="*/ 60 w 157"/>
              <a:gd name="T33" fmla="*/ 0 h 97"/>
              <a:gd name="T34" fmla="*/ 60 w 157"/>
              <a:gd name="T35" fmla="*/ 0 h 97"/>
              <a:gd name="T36" fmla="*/ 60 w 157"/>
              <a:gd name="T37" fmla="*/ 0 h 97"/>
              <a:gd name="T38" fmla="*/ 60 w 157"/>
              <a:gd name="T39" fmla="*/ 0 h 97"/>
              <a:gd name="T40" fmla="*/ 47 w 157"/>
              <a:gd name="T41" fmla="*/ 0 h 97"/>
              <a:gd name="T42" fmla="*/ 36 w 157"/>
              <a:gd name="T43" fmla="*/ 0 h 97"/>
              <a:gd name="T44" fmla="*/ 36 w 157"/>
              <a:gd name="T45" fmla="*/ 12 h 97"/>
              <a:gd name="T46" fmla="*/ 11 w 157"/>
              <a:gd name="T47" fmla="*/ 12 h 97"/>
              <a:gd name="T48" fmla="*/ 11 w 157"/>
              <a:gd name="T49" fmla="*/ 24 h 97"/>
              <a:gd name="T50" fmla="*/ 0 w 157"/>
              <a:gd name="T51" fmla="*/ 24 h 97"/>
              <a:gd name="T52" fmla="*/ 0 w 157"/>
              <a:gd name="T53" fmla="*/ 24 h 97"/>
              <a:gd name="T54" fmla="*/ 0 w 157"/>
              <a:gd name="T55" fmla="*/ 24 h 97"/>
              <a:gd name="T56" fmla="*/ 11 w 157"/>
              <a:gd name="T57" fmla="*/ 24 h 97"/>
              <a:gd name="T58" fmla="*/ 47 w 157"/>
              <a:gd name="T59" fmla="*/ 48 h 97"/>
              <a:gd name="T60" fmla="*/ 107 w 157"/>
              <a:gd name="T61" fmla="*/ 60 h 97"/>
              <a:gd name="T62" fmla="*/ 132 w 157"/>
              <a:gd name="T63" fmla="*/ 84 h 97"/>
              <a:gd name="T64" fmla="*/ 156 w 157"/>
              <a:gd name="T65" fmla="*/ 96 h 97"/>
              <a:gd name="T66" fmla="*/ 156 w 157"/>
              <a:gd name="T67" fmla="*/ 96 h 97"/>
              <a:gd name="T68" fmla="*/ 156 w 157"/>
              <a:gd name="T69" fmla="*/ 96 h 97"/>
              <a:gd name="T70" fmla="*/ 156 w 157"/>
              <a:gd name="T71" fmla="*/ 96 h 97"/>
              <a:gd name="T72" fmla="*/ 156 w 157"/>
              <a:gd name="T73" fmla="*/ 96 h 9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57"/>
              <a:gd name="T112" fmla="*/ 0 h 97"/>
              <a:gd name="T113" fmla="*/ 157 w 157"/>
              <a:gd name="T114" fmla="*/ 97 h 9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57" h="97">
                <a:moveTo>
                  <a:pt x="156" y="96"/>
                </a:moveTo>
                <a:lnTo>
                  <a:pt x="156" y="96"/>
                </a:lnTo>
                <a:lnTo>
                  <a:pt x="144" y="84"/>
                </a:lnTo>
                <a:lnTo>
                  <a:pt x="120" y="73"/>
                </a:lnTo>
                <a:lnTo>
                  <a:pt x="107" y="60"/>
                </a:lnTo>
                <a:lnTo>
                  <a:pt x="83" y="48"/>
                </a:lnTo>
                <a:lnTo>
                  <a:pt x="47" y="36"/>
                </a:lnTo>
                <a:lnTo>
                  <a:pt x="11" y="24"/>
                </a:lnTo>
                <a:lnTo>
                  <a:pt x="11" y="36"/>
                </a:lnTo>
                <a:lnTo>
                  <a:pt x="11" y="24"/>
                </a:lnTo>
                <a:lnTo>
                  <a:pt x="23" y="24"/>
                </a:lnTo>
                <a:lnTo>
                  <a:pt x="36" y="24"/>
                </a:lnTo>
                <a:lnTo>
                  <a:pt x="47" y="24"/>
                </a:lnTo>
                <a:lnTo>
                  <a:pt x="47" y="12"/>
                </a:lnTo>
                <a:lnTo>
                  <a:pt x="60" y="12"/>
                </a:lnTo>
                <a:lnTo>
                  <a:pt x="60" y="0"/>
                </a:lnTo>
                <a:lnTo>
                  <a:pt x="47" y="0"/>
                </a:lnTo>
                <a:lnTo>
                  <a:pt x="36" y="0"/>
                </a:lnTo>
                <a:lnTo>
                  <a:pt x="36" y="12"/>
                </a:lnTo>
                <a:lnTo>
                  <a:pt x="23" y="12"/>
                </a:lnTo>
                <a:lnTo>
                  <a:pt x="11" y="12"/>
                </a:lnTo>
                <a:lnTo>
                  <a:pt x="11" y="24"/>
                </a:lnTo>
                <a:lnTo>
                  <a:pt x="0" y="24"/>
                </a:lnTo>
                <a:lnTo>
                  <a:pt x="11" y="24"/>
                </a:lnTo>
                <a:lnTo>
                  <a:pt x="23" y="36"/>
                </a:lnTo>
                <a:lnTo>
                  <a:pt x="47" y="48"/>
                </a:lnTo>
                <a:lnTo>
                  <a:pt x="83" y="60"/>
                </a:lnTo>
                <a:lnTo>
                  <a:pt x="107" y="60"/>
                </a:lnTo>
                <a:lnTo>
                  <a:pt x="120" y="73"/>
                </a:lnTo>
                <a:lnTo>
                  <a:pt x="132" y="84"/>
                </a:lnTo>
                <a:lnTo>
                  <a:pt x="144" y="84"/>
                </a:lnTo>
                <a:lnTo>
                  <a:pt x="156" y="9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68" name="Freeform 379"/>
          <p:cNvSpPr>
            <a:spLocks/>
          </p:cNvSpPr>
          <p:nvPr/>
        </p:nvSpPr>
        <p:spPr bwMode="auto">
          <a:xfrm>
            <a:off x="8647113" y="5297488"/>
            <a:ext cx="115887" cy="96837"/>
          </a:xfrm>
          <a:custGeom>
            <a:avLst/>
            <a:gdLst>
              <a:gd name="T0" fmla="*/ 72 w 73"/>
              <a:gd name="T1" fmla="*/ 60 h 61"/>
              <a:gd name="T2" fmla="*/ 72 w 73"/>
              <a:gd name="T3" fmla="*/ 60 h 61"/>
              <a:gd name="T4" fmla="*/ 60 w 73"/>
              <a:gd name="T5" fmla="*/ 48 h 61"/>
              <a:gd name="T6" fmla="*/ 60 w 73"/>
              <a:gd name="T7" fmla="*/ 48 h 61"/>
              <a:gd name="T8" fmla="*/ 47 w 73"/>
              <a:gd name="T9" fmla="*/ 48 h 61"/>
              <a:gd name="T10" fmla="*/ 47 w 73"/>
              <a:gd name="T11" fmla="*/ 48 h 61"/>
              <a:gd name="T12" fmla="*/ 36 w 73"/>
              <a:gd name="T13" fmla="*/ 36 h 61"/>
              <a:gd name="T14" fmla="*/ 23 w 73"/>
              <a:gd name="T15" fmla="*/ 12 h 61"/>
              <a:gd name="T16" fmla="*/ 11 w 73"/>
              <a:gd name="T17" fmla="*/ 12 h 61"/>
              <a:gd name="T18" fmla="*/ 11 w 73"/>
              <a:gd name="T19" fmla="*/ 12 h 61"/>
              <a:gd name="T20" fmla="*/ 0 w 73"/>
              <a:gd name="T21" fmla="*/ 0 h 61"/>
              <a:gd name="T22" fmla="*/ 0 w 73"/>
              <a:gd name="T23" fmla="*/ 0 h 61"/>
              <a:gd name="T24" fmla="*/ 0 w 73"/>
              <a:gd name="T25" fmla="*/ 0 h 61"/>
              <a:gd name="T26" fmla="*/ 0 w 73"/>
              <a:gd name="T27" fmla="*/ 0 h 61"/>
              <a:gd name="T28" fmla="*/ 0 w 73"/>
              <a:gd name="T29" fmla="*/ 0 h 61"/>
              <a:gd name="T30" fmla="*/ 0 w 73"/>
              <a:gd name="T31" fmla="*/ 0 h 61"/>
              <a:gd name="T32" fmla="*/ 0 w 73"/>
              <a:gd name="T33" fmla="*/ 0 h 61"/>
              <a:gd name="T34" fmla="*/ 0 w 73"/>
              <a:gd name="T35" fmla="*/ 0 h 61"/>
              <a:gd name="T36" fmla="*/ 0 w 73"/>
              <a:gd name="T37" fmla="*/ 0 h 61"/>
              <a:gd name="T38" fmla="*/ 0 w 73"/>
              <a:gd name="T39" fmla="*/ 0 h 61"/>
              <a:gd name="T40" fmla="*/ 0 w 73"/>
              <a:gd name="T41" fmla="*/ 12 h 61"/>
              <a:gd name="T42" fmla="*/ 0 w 73"/>
              <a:gd name="T43" fmla="*/ 12 h 61"/>
              <a:gd name="T44" fmla="*/ 0 w 73"/>
              <a:gd name="T45" fmla="*/ 12 h 61"/>
              <a:gd name="T46" fmla="*/ 0 w 73"/>
              <a:gd name="T47" fmla="*/ 12 h 61"/>
              <a:gd name="T48" fmla="*/ 0 w 73"/>
              <a:gd name="T49" fmla="*/ 24 h 61"/>
              <a:gd name="T50" fmla="*/ 11 w 73"/>
              <a:gd name="T51" fmla="*/ 24 h 61"/>
              <a:gd name="T52" fmla="*/ 23 w 73"/>
              <a:gd name="T53" fmla="*/ 36 h 61"/>
              <a:gd name="T54" fmla="*/ 36 w 73"/>
              <a:gd name="T55" fmla="*/ 36 h 61"/>
              <a:gd name="T56" fmla="*/ 47 w 73"/>
              <a:gd name="T57" fmla="*/ 48 h 61"/>
              <a:gd name="T58" fmla="*/ 47 w 73"/>
              <a:gd name="T59" fmla="*/ 48 h 61"/>
              <a:gd name="T60" fmla="*/ 47 w 73"/>
              <a:gd name="T61" fmla="*/ 48 h 61"/>
              <a:gd name="T62" fmla="*/ 60 w 73"/>
              <a:gd name="T63" fmla="*/ 60 h 61"/>
              <a:gd name="T64" fmla="*/ 60 w 73"/>
              <a:gd name="T65" fmla="*/ 60 h 61"/>
              <a:gd name="T66" fmla="*/ 60 w 73"/>
              <a:gd name="T67" fmla="*/ 60 h 61"/>
              <a:gd name="T68" fmla="*/ 60 w 73"/>
              <a:gd name="T69" fmla="*/ 60 h 61"/>
              <a:gd name="T70" fmla="*/ 60 w 73"/>
              <a:gd name="T71" fmla="*/ 60 h 61"/>
              <a:gd name="T72" fmla="*/ 72 w 73"/>
              <a:gd name="T73" fmla="*/ 60 h 61"/>
              <a:gd name="T74" fmla="*/ 72 w 73"/>
              <a:gd name="T75" fmla="*/ 60 h 61"/>
              <a:gd name="T76" fmla="*/ 72 w 73"/>
              <a:gd name="T77" fmla="*/ 60 h 61"/>
              <a:gd name="T78" fmla="*/ 72 w 73"/>
              <a:gd name="T79" fmla="*/ 60 h 61"/>
              <a:gd name="T80" fmla="*/ 72 w 73"/>
              <a:gd name="T81" fmla="*/ 60 h 61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61"/>
              <a:gd name="T125" fmla="*/ 73 w 73"/>
              <a:gd name="T126" fmla="*/ 61 h 61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61">
                <a:moveTo>
                  <a:pt x="72" y="60"/>
                </a:moveTo>
                <a:lnTo>
                  <a:pt x="72" y="60"/>
                </a:lnTo>
                <a:lnTo>
                  <a:pt x="60" y="48"/>
                </a:lnTo>
                <a:lnTo>
                  <a:pt x="47" y="48"/>
                </a:lnTo>
                <a:lnTo>
                  <a:pt x="36" y="36"/>
                </a:lnTo>
                <a:lnTo>
                  <a:pt x="23" y="12"/>
                </a:lnTo>
                <a:lnTo>
                  <a:pt x="11" y="12"/>
                </a:lnTo>
                <a:lnTo>
                  <a:pt x="0" y="0"/>
                </a:lnTo>
                <a:lnTo>
                  <a:pt x="0" y="12"/>
                </a:lnTo>
                <a:lnTo>
                  <a:pt x="0" y="24"/>
                </a:lnTo>
                <a:lnTo>
                  <a:pt x="11" y="24"/>
                </a:lnTo>
                <a:lnTo>
                  <a:pt x="23" y="36"/>
                </a:lnTo>
                <a:lnTo>
                  <a:pt x="36" y="36"/>
                </a:lnTo>
                <a:lnTo>
                  <a:pt x="47" y="48"/>
                </a:lnTo>
                <a:lnTo>
                  <a:pt x="60" y="60"/>
                </a:lnTo>
                <a:lnTo>
                  <a:pt x="72" y="6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69" name="Freeform 380"/>
          <p:cNvSpPr>
            <a:spLocks/>
          </p:cNvSpPr>
          <p:nvPr/>
        </p:nvSpPr>
        <p:spPr bwMode="auto">
          <a:xfrm>
            <a:off x="7729538" y="4398963"/>
            <a:ext cx="153987" cy="60325"/>
          </a:xfrm>
          <a:custGeom>
            <a:avLst/>
            <a:gdLst>
              <a:gd name="T0" fmla="*/ 96 w 97"/>
              <a:gd name="T1" fmla="*/ 37 h 38"/>
              <a:gd name="T2" fmla="*/ 96 w 97"/>
              <a:gd name="T3" fmla="*/ 37 h 38"/>
              <a:gd name="T4" fmla="*/ 72 w 97"/>
              <a:gd name="T5" fmla="*/ 37 h 38"/>
              <a:gd name="T6" fmla="*/ 60 w 97"/>
              <a:gd name="T7" fmla="*/ 24 h 38"/>
              <a:gd name="T8" fmla="*/ 47 w 97"/>
              <a:gd name="T9" fmla="*/ 24 h 38"/>
              <a:gd name="T10" fmla="*/ 47 w 97"/>
              <a:gd name="T11" fmla="*/ 24 h 38"/>
              <a:gd name="T12" fmla="*/ 47 w 97"/>
              <a:gd name="T13" fmla="*/ 24 h 38"/>
              <a:gd name="T14" fmla="*/ 47 w 97"/>
              <a:gd name="T15" fmla="*/ 24 h 38"/>
              <a:gd name="T16" fmla="*/ 47 w 97"/>
              <a:gd name="T17" fmla="*/ 24 h 38"/>
              <a:gd name="T18" fmla="*/ 47 w 97"/>
              <a:gd name="T19" fmla="*/ 37 h 38"/>
              <a:gd name="T20" fmla="*/ 60 w 97"/>
              <a:gd name="T21" fmla="*/ 37 h 38"/>
              <a:gd name="T22" fmla="*/ 60 w 97"/>
              <a:gd name="T23" fmla="*/ 37 h 38"/>
              <a:gd name="T24" fmla="*/ 60 w 97"/>
              <a:gd name="T25" fmla="*/ 37 h 38"/>
              <a:gd name="T26" fmla="*/ 47 w 97"/>
              <a:gd name="T27" fmla="*/ 24 h 38"/>
              <a:gd name="T28" fmla="*/ 47 w 97"/>
              <a:gd name="T29" fmla="*/ 13 h 38"/>
              <a:gd name="T30" fmla="*/ 47 w 97"/>
              <a:gd name="T31" fmla="*/ 13 h 38"/>
              <a:gd name="T32" fmla="*/ 36 w 97"/>
              <a:gd name="T33" fmla="*/ 0 h 38"/>
              <a:gd name="T34" fmla="*/ 36 w 97"/>
              <a:gd name="T35" fmla="*/ 0 h 38"/>
              <a:gd name="T36" fmla="*/ 23 w 97"/>
              <a:gd name="T37" fmla="*/ 0 h 38"/>
              <a:gd name="T38" fmla="*/ 12 w 97"/>
              <a:gd name="T39" fmla="*/ 0 h 38"/>
              <a:gd name="T40" fmla="*/ 12 w 97"/>
              <a:gd name="T41" fmla="*/ 0 h 38"/>
              <a:gd name="T42" fmla="*/ 12 w 97"/>
              <a:gd name="T43" fmla="*/ 0 h 38"/>
              <a:gd name="T44" fmla="*/ 12 w 97"/>
              <a:gd name="T45" fmla="*/ 0 h 38"/>
              <a:gd name="T46" fmla="*/ 12 w 97"/>
              <a:gd name="T47" fmla="*/ 0 h 38"/>
              <a:gd name="T48" fmla="*/ 12 w 97"/>
              <a:gd name="T49" fmla="*/ 0 h 38"/>
              <a:gd name="T50" fmla="*/ 0 w 97"/>
              <a:gd name="T51" fmla="*/ 0 h 38"/>
              <a:gd name="T52" fmla="*/ 0 w 97"/>
              <a:gd name="T53" fmla="*/ 0 h 38"/>
              <a:gd name="T54" fmla="*/ 0 w 97"/>
              <a:gd name="T55" fmla="*/ 13 h 38"/>
              <a:gd name="T56" fmla="*/ 12 w 97"/>
              <a:gd name="T57" fmla="*/ 13 h 38"/>
              <a:gd name="T58" fmla="*/ 12 w 97"/>
              <a:gd name="T59" fmla="*/ 13 h 38"/>
              <a:gd name="T60" fmla="*/ 12 w 97"/>
              <a:gd name="T61" fmla="*/ 13 h 38"/>
              <a:gd name="T62" fmla="*/ 12 w 97"/>
              <a:gd name="T63" fmla="*/ 13 h 38"/>
              <a:gd name="T64" fmla="*/ 23 w 97"/>
              <a:gd name="T65" fmla="*/ 24 h 38"/>
              <a:gd name="T66" fmla="*/ 23 w 97"/>
              <a:gd name="T67" fmla="*/ 24 h 38"/>
              <a:gd name="T68" fmla="*/ 36 w 97"/>
              <a:gd name="T69" fmla="*/ 24 h 38"/>
              <a:gd name="T70" fmla="*/ 36 w 97"/>
              <a:gd name="T71" fmla="*/ 24 h 38"/>
              <a:gd name="T72" fmla="*/ 47 w 97"/>
              <a:gd name="T73" fmla="*/ 37 h 38"/>
              <a:gd name="T74" fmla="*/ 47 w 97"/>
              <a:gd name="T75" fmla="*/ 37 h 38"/>
              <a:gd name="T76" fmla="*/ 47 w 97"/>
              <a:gd name="T77" fmla="*/ 37 h 38"/>
              <a:gd name="T78" fmla="*/ 47 w 97"/>
              <a:gd name="T79" fmla="*/ 37 h 38"/>
              <a:gd name="T80" fmla="*/ 47 w 97"/>
              <a:gd name="T81" fmla="*/ 37 h 38"/>
              <a:gd name="T82" fmla="*/ 47 w 97"/>
              <a:gd name="T83" fmla="*/ 37 h 38"/>
              <a:gd name="T84" fmla="*/ 60 w 97"/>
              <a:gd name="T85" fmla="*/ 37 h 38"/>
              <a:gd name="T86" fmla="*/ 72 w 97"/>
              <a:gd name="T87" fmla="*/ 37 h 38"/>
              <a:gd name="T88" fmla="*/ 84 w 97"/>
              <a:gd name="T89" fmla="*/ 37 h 38"/>
              <a:gd name="T90" fmla="*/ 96 w 97"/>
              <a:gd name="T91" fmla="*/ 37 h 38"/>
              <a:gd name="T92" fmla="*/ 96 w 97"/>
              <a:gd name="T93" fmla="*/ 37 h 38"/>
              <a:gd name="T94" fmla="*/ 96 w 97"/>
              <a:gd name="T95" fmla="*/ 37 h 38"/>
              <a:gd name="T96" fmla="*/ 96 w 97"/>
              <a:gd name="T97" fmla="*/ 37 h 38"/>
              <a:gd name="T98" fmla="*/ 96 w 97"/>
              <a:gd name="T99" fmla="*/ 37 h 38"/>
              <a:gd name="T100" fmla="*/ 96 w 97"/>
              <a:gd name="T101" fmla="*/ 37 h 38"/>
              <a:gd name="T102" fmla="*/ 96 w 97"/>
              <a:gd name="T103" fmla="*/ 37 h 38"/>
              <a:gd name="T104" fmla="*/ 96 w 97"/>
              <a:gd name="T105" fmla="*/ 37 h 38"/>
              <a:gd name="T106" fmla="*/ 96 w 97"/>
              <a:gd name="T107" fmla="*/ 37 h 3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7"/>
              <a:gd name="T163" fmla="*/ 0 h 38"/>
              <a:gd name="T164" fmla="*/ 97 w 97"/>
              <a:gd name="T165" fmla="*/ 38 h 38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7" h="38">
                <a:moveTo>
                  <a:pt x="96" y="37"/>
                </a:moveTo>
                <a:lnTo>
                  <a:pt x="96" y="37"/>
                </a:lnTo>
                <a:lnTo>
                  <a:pt x="72" y="37"/>
                </a:lnTo>
                <a:lnTo>
                  <a:pt x="60" y="24"/>
                </a:lnTo>
                <a:lnTo>
                  <a:pt x="47" y="24"/>
                </a:lnTo>
                <a:lnTo>
                  <a:pt x="47" y="37"/>
                </a:lnTo>
                <a:lnTo>
                  <a:pt x="60" y="37"/>
                </a:lnTo>
                <a:lnTo>
                  <a:pt x="47" y="24"/>
                </a:lnTo>
                <a:lnTo>
                  <a:pt x="47" y="13"/>
                </a:lnTo>
                <a:lnTo>
                  <a:pt x="36" y="0"/>
                </a:lnTo>
                <a:lnTo>
                  <a:pt x="23" y="0"/>
                </a:lnTo>
                <a:lnTo>
                  <a:pt x="12" y="0"/>
                </a:lnTo>
                <a:lnTo>
                  <a:pt x="0" y="0"/>
                </a:lnTo>
                <a:lnTo>
                  <a:pt x="0" y="13"/>
                </a:lnTo>
                <a:lnTo>
                  <a:pt x="12" y="13"/>
                </a:lnTo>
                <a:lnTo>
                  <a:pt x="23" y="24"/>
                </a:lnTo>
                <a:lnTo>
                  <a:pt x="36" y="24"/>
                </a:lnTo>
                <a:lnTo>
                  <a:pt x="47" y="37"/>
                </a:lnTo>
                <a:lnTo>
                  <a:pt x="60" y="37"/>
                </a:lnTo>
                <a:lnTo>
                  <a:pt x="72" y="37"/>
                </a:lnTo>
                <a:lnTo>
                  <a:pt x="84" y="37"/>
                </a:lnTo>
                <a:lnTo>
                  <a:pt x="96" y="3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70" name="Freeform 381"/>
          <p:cNvSpPr>
            <a:spLocks/>
          </p:cNvSpPr>
          <p:nvPr/>
        </p:nvSpPr>
        <p:spPr bwMode="auto">
          <a:xfrm>
            <a:off x="7708900" y="4457700"/>
            <a:ext cx="96838" cy="76200"/>
          </a:xfrm>
          <a:custGeom>
            <a:avLst/>
            <a:gdLst>
              <a:gd name="T0" fmla="*/ 60 w 61"/>
              <a:gd name="T1" fmla="*/ 0 h 48"/>
              <a:gd name="T2" fmla="*/ 60 w 61"/>
              <a:gd name="T3" fmla="*/ 0 h 48"/>
              <a:gd name="T4" fmla="*/ 60 w 61"/>
              <a:gd name="T5" fmla="*/ 0 h 48"/>
              <a:gd name="T6" fmla="*/ 49 w 61"/>
              <a:gd name="T7" fmla="*/ 0 h 48"/>
              <a:gd name="T8" fmla="*/ 36 w 61"/>
              <a:gd name="T9" fmla="*/ 0 h 48"/>
              <a:gd name="T10" fmla="*/ 25 w 61"/>
              <a:gd name="T11" fmla="*/ 0 h 48"/>
              <a:gd name="T12" fmla="*/ 25 w 61"/>
              <a:gd name="T13" fmla="*/ 0 h 48"/>
              <a:gd name="T14" fmla="*/ 25 w 61"/>
              <a:gd name="T15" fmla="*/ 0 h 48"/>
              <a:gd name="T16" fmla="*/ 13 w 61"/>
              <a:gd name="T17" fmla="*/ 0 h 48"/>
              <a:gd name="T18" fmla="*/ 13 w 61"/>
              <a:gd name="T19" fmla="*/ 0 h 48"/>
              <a:gd name="T20" fmla="*/ 13 w 61"/>
              <a:gd name="T21" fmla="*/ 11 h 48"/>
              <a:gd name="T22" fmla="*/ 13 w 61"/>
              <a:gd name="T23" fmla="*/ 24 h 48"/>
              <a:gd name="T24" fmla="*/ 13 w 61"/>
              <a:gd name="T25" fmla="*/ 36 h 48"/>
              <a:gd name="T26" fmla="*/ 13 w 61"/>
              <a:gd name="T27" fmla="*/ 47 h 48"/>
              <a:gd name="T28" fmla="*/ 13 w 61"/>
              <a:gd name="T29" fmla="*/ 47 h 48"/>
              <a:gd name="T30" fmla="*/ 0 w 61"/>
              <a:gd name="T31" fmla="*/ 47 h 48"/>
              <a:gd name="T32" fmla="*/ 0 w 61"/>
              <a:gd name="T33" fmla="*/ 47 h 48"/>
              <a:gd name="T34" fmla="*/ 0 w 61"/>
              <a:gd name="T35" fmla="*/ 47 h 48"/>
              <a:gd name="T36" fmla="*/ 0 w 61"/>
              <a:gd name="T37" fmla="*/ 47 h 48"/>
              <a:gd name="T38" fmla="*/ 13 w 61"/>
              <a:gd name="T39" fmla="*/ 47 h 48"/>
              <a:gd name="T40" fmla="*/ 13 w 61"/>
              <a:gd name="T41" fmla="*/ 47 h 48"/>
              <a:gd name="T42" fmla="*/ 13 w 61"/>
              <a:gd name="T43" fmla="*/ 47 h 48"/>
              <a:gd name="T44" fmla="*/ 13 w 61"/>
              <a:gd name="T45" fmla="*/ 47 h 48"/>
              <a:gd name="T46" fmla="*/ 13 w 61"/>
              <a:gd name="T47" fmla="*/ 36 h 48"/>
              <a:gd name="T48" fmla="*/ 13 w 61"/>
              <a:gd name="T49" fmla="*/ 36 h 48"/>
              <a:gd name="T50" fmla="*/ 13 w 61"/>
              <a:gd name="T51" fmla="*/ 24 h 48"/>
              <a:gd name="T52" fmla="*/ 13 w 61"/>
              <a:gd name="T53" fmla="*/ 11 h 48"/>
              <a:gd name="T54" fmla="*/ 25 w 61"/>
              <a:gd name="T55" fmla="*/ 11 h 48"/>
              <a:gd name="T56" fmla="*/ 25 w 61"/>
              <a:gd name="T57" fmla="*/ 0 h 48"/>
              <a:gd name="T58" fmla="*/ 36 w 61"/>
              <a:gd name="T59" fmla="*/ 0 h 48"/>
              <a:gd name="T60" fmla="*/ 49 w 61"/>
              <a:gd name="T61" fmla="*/ 0 h 48"/>
              <a:gd name="T62" fmla="*/ 49 w 61"/>
              <a:gd name="T63" fmla="*/ 0 h 48"/>
              <a:gd name="T64" fmla="*/ 60 w 61"/>
              <a:gd name="T65" fmla="*/ 0 h 48"/>
              <a:gd name="T66" fmla="*/ 60 w 61"/>
              <a:gd name="T67" fmla="*/ 0 h 48"/>
              <a:gd name="T68" fmla="*/ 60 w 61"/>
              <a:gd name="T69" fmla="*/ 0 h 48"/>
              <a:gd name="T70" fmla="*/ 60 w 61"/>
              <a:gd name="T71" fmla="*/ 0 h 48"/>
              <a:gd name="T72" fmla="*/ 60 w 61"/>
              <a:gd name="T73" fmla="*/ 0 h 48"/>
              <a:gd name="T74" fmla="*/ 60 w 61"/>
              <a:gd name="T75" fmla="*/ 0 h 4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61"/>
              <a:gd name="T115" fmla="*/ 0 h 48"/>
              <a:gd name="T116" fmla="*/ 61 w 61"/>
              <a:gd name="T117" fmla="*/ 48 h 4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61" h="48">
                <a:moveTo>
                  <a:pt x="60" y="0"/>
                </a:moveTo>
                <a:lnTo>
                  <a:pt x="60" y="0"/>
                </a:lnTo>
                <a:lnTo>
                  <a:pt x="49" y="0"/>
                </a:lnTo>
                <a:lnTo>
                  <a:pt x="36" y="0"/>
                </a:lnTo>
                <a:lnTo>
                  <a:pt x="25" y="0"/>
                </a:lnTo>
                <a:lnTo>
                  <a:pt x="13" y="0"/>
                </a:lnTo>
                <a:lnTo>
                  <a:pt x="13" y="11"/>
                </a:lnTo>
                <a:lnTo>
                  <a:pt x="13" y="24"/>
                </a:lnTo>
                <a:lnTo>
                  <a:pt x="13" y="36"/>
                </a:lnTo>
                <a:lnTo>
                  <a:pt x="13" y="47"/>
                </a:lnTo>
                <a:lnTo>
                  <a:pt x="0" y="47"/>
                </a:lnTo>
                <a:lnTo>
                  <a:pt x="13" y="47"/>
                </a:lnTo>
                <a:lnTo>
                  <a:pt x="13" y="36"/>
                </a:lnTo>
                <a:lnTo>
                  <a:pt x="13" y="24"/>
                </a:lnTo>
                <a:lnTo>
                  <a:pt x="13" y="11"/>
                </a:lnTo>
                <a:lnTo>
                  <a:pt x="25" y="11"/>
                </a:lnTo>
                <a:lnTo>
                  <a:pt x="25" y="0"/>
                </a:lnTo>
                <a:lnTo>
                  <a:pt x="36" y="0"/>
                </a:lnTo>
                <a:lnTo>
                  <a:pt x="49" y="0"/>
                </a:lnTo>
                <a:lnTo>
                  <a:pt x="6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71" name="Freeform 382"/>
          <p:cNvSpPr>
            <a:spLocks/>
          </p:cNvSpPr>
          <p:nvPr/>
        </p:nvSpPr>
        <p:spPr bwMode="auto">
          <a:xfrm>
            <a:off x="7651750" y="4800600"/>
            <a:ext cx="41275" cy="39688"/>
          </a:xfrm>
          <a:custGeom>
            <a:avLst/>
            <a:gdLst>
              <a:gd name="T0" fmla="*/ 25 w 26"/>
              <a:gd name="T1" fmla="*/ 0 h 25"/>
              <a:gd name="T2" fmla="*/ 25 w 26"/>
              <a:gd name="T3" fmla="*/ 0 h 25"/>
              <a:gd name="T4" fmla="*/ 12 w 26"/>
              <a:gd name="T5" fmla="*/ 0 h 25"/>
              <a:gd name="T6" fmla="*/ 12 w 26"/>
              <a:gd name="T7" fmla="*/ 13 h 25"/>
              <a:gd name="T8" fmla="*/ 0 w 26"/>
              <a:gd name="T9" fmla="*/ 13 h 25"/>
              <a:gd name="T10" fmla="*/ 0 w 26"/>
              <a:gd name="T11" fmla="*/ 13 h 25"/>
              <a:gd name="T12" fmla="*/ 0 w 26"/>
              <a:gd name="T13" fmla="*/ 13 h 25"/>
              <a:gd name="T14" fmla="*/ 0 w 26"/>
              <a:gd name="T15" fmla="*/ 24 h 25"/>
              <a:gd name="T16" fmla="*/ 0 w 26"/>
              <a:gd name="T17" fmla="*/ 24 h 25"/>
              <a:gd name="T18" fmla="*/ 0 w 26"/>
              <a:gd name="T19" fmla="*/ 24 h 25"/>
              <a:gd name="T20" fmla="*/ 0 w 26"/>
              <a:gd name="T21" fmla="*/ 24 h 25"/>
              <a:gd name="T22" fmla="*/ 0 w 26"/>
              <a:gd name="T23" fmla="*/ 24 h 25"/>
              <a:gd name="T24" fmla="*/ 0 w 26"/>
              <a:gd name="T25" fmla="*/ 24 h 25"/>
              <a:gd name="T26" fmla="*/ 0 w 26"/>
              <a:gd name="T27" fmla="*/ 24 h 25"/>
              <a:gd name="T28" fmla="*/ 0 w 26"/>
              <a:gd name="T29" fmla="*/ 24 h 25"/>
              <a:gd name="T30" fmla="*/ 0 w 26"/>
              <a:gd name="T31" fmla="*/ 13 h 25"/>
              <a:gd name="T32" fmla="*/ 12 w 26"/>
              <a:gd name="T33" fmla="*/ 13 h 25"/>
              <a:gd name="T34" fmla="*/ 12 w 26"/>
              <a:gd name="T35" fmla="*/ 13 h 25"/>
              <a:gd name="T36" fmla="*/ 25 w 26"/>
              <a:gd name="T37" fmla="*/ 13 h 25"/>
              <a:gd name="T38" fmla="*/ 25 w 26"/>
              <a:gd name="T39" fmla="*/ 13 h 25"/>
              <a:gd name="T40" fmla="*/ 25 w 26"/>
              <a:gd name="T41" fmla="*/ 13 h 25"/>
              <a:gd name="T42" fmla="*/ 25 w 26"/>
              <a:gd name="T43" fmla="*/ 13 h 25"/>
              <a:gd name="T44" fmla="*/ 25 w 26"/>
              <a:gd name="T45" fmla="*/ 13 h 25"/>
              <a:gd name="T46" fmla="*/ 25 w 26"/>
              <a:gd name="T47" fmla="*/ 0 h 25"/>
              <a:gd name="T48" fmla="*/ 25 w 26"/>
              <a:gd name="T49" fmla="*/ 0 h 25"/>
              <a:gd name="T50" fmla="*/ 25 w 26"/>
              <a:gd name="T51" fmla="*/ 0 h 25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26"/>
              <a:gd name="T79" fmla="*/ 0 h 25"/>
              <a:gd name="T80" fmla="*/ 26 w 26"/>
              <a:gd name="T81" fmla="*/ 25 h 25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26" h="25">
                <a:moveTo>
                  <a:pt x="25" y="0"/>
                </a:moveTo>
                <a:lnTo>
                  <a:pt x="25" y="0"/>
                </a:lnTo>
                <a:lnTo>
                  <a:pt x="12" y="0"/>
                </a:lnTo>
                <a:lnTo>
                  <a:pt x="12" y="13"/>
                </a:lnTo>
                <a:lnTo>
                  <a:pt x="0" y="13"/>
                </a:lnTo>
                <a:lnTo>
                  <a:pt x="0" y="24"/>
                </a:lnTo>
                <a:lnTo>
                  <a:pt x="0" y="13"/>
                </a:lnTo>
                <a:lnTo>
                  <a:pt x="12" y="13"/>
                </a:lnTo>
                <a:lnTo>
                  <a:pt x="25" y="13"/>
                </a:lnTo>
                <a:lnTo>
                  <a:pt x="25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72" name="Freeform 383"/>
          <p:cNvSpPr>
            <a:spLocks/>
          </p:cNvSpPr>
          <p:nvPr/>
        </p:nvSpPr>
        <p:spPr bwMode="auto">
          <a:xfrm>
            <a:off x="8321675" y="4933950"/>
            <a:ext cx="77788" cy="136525"/>
          </a:xfrm>
          <a:custGeom>
            <a:avLst/>
            <a:gdLst>
              <a:gd name="T0" fmla="*/ 48 w 49"/>
              <a:gd name="T1" fmla="*/ 73 h 86"/>
              <a:gd name="T2" fmla="*/ 48 w 49"/>
              <a:gd name="T3" fmla="*/ 73 h 86"/>
              <a:gd name="T4" fmla="*/ 48 w 49"/>
              <a:gd name="T5" fmla="*/ 73 h 86"/>
              <a:gd name="T6" fmla="*/ 36 w 49"/>
              <a:gd name="T7" fmla="*/ 73 h 86"/>
              <a:gd name="T8" fmla="*/ 36 w 49"/>
              <a:gd name="T9" fmla="*/ 73 h 86"/>
              <a:gd name="T10" fmla="*/ 23 w 49"/>
              <a:gd name="T11" fmla="*/ 60 h 86"/>
              <a:gd name="T12" fmla="*/ 23 w 49"/>
              <a:gd name="T13" fmla="*/ 60 h 86"/>
              <a:gd name="T14" fmla="*/ 12 w 49"/>
              <a:gd name="T15" fmla="*/ 49 h 86"/>
              <a:gd name="T16" fmla="*/ 12 w 49"/>
              <a:gd name="T17" fmla="*/ 49 h 86"/>
              <a:gd name="T18" fmla="*/ 12 w 49"/>
              <a:gd name="T19" fmla="*/ 36 h 86"/>
              <a:gd name="T20" fmla="*/ 12 w 49"/>
              <a:gd name="T21" fmla="*/ 36 h 86"/>
              <a:gd name="T22" fmla="*/ 12 w 49"/>
              <a:gd name="T23" fmla="*/ 24 h 86"/>
              <a:gd name="T24" fmla="*/ 12 w 49"/>
              <a:gd name="T25" fmla="*/ 24 h 86"/>
              <a:gd name="T26" fmla="*/ 12 w 49"/>
              <a:gd name="T27" fmla="*/ 13 h 86"/>
              <a:gd name="T28" fmla="*/ 12 w 49"/>
              <a:gd name="T29" fmla="*/ 13 h 86"/>
              <a:gd name="T30" fmla="*/ 12 w 49"/>
              <a:gd name="T31" fmla="*/ 13 h 86"/>
              <a:gd name="T32" fmla="*/ 12 w 49"/>
              <a:gd name="T33" fmla="*/ 13 h 86"/>
              <a:gd name="T34" fmla="*/ 12 w 49"/>
              <a:gd name="T35" fmla="*/ 13 h 86"/>
              <a:gd name="T36" fmla="*/ 12 w 49"/>
              <a:gd name="T37" fmla="*/ 13 h 86"/>
              <a:gd name="T38" fmla="*/ 12 w 49"/>
              <a:gd name="T39" fmla="*/ 0 h 86"/>
              <a:gd name="T40" fmla="*/ 12 w 49"/>
              <a:gd name="T41" fmla="*/ 0 h 86"/>
              <a:gd name="T42" fmla="*/ 12 w 49"/>
              <a:gd name="T43" fmla="*/ 13 h 86"/>
              <a:gd name="T44" fmla="*/ 12 w 49"/>
              <a:gd name="T45" fmla="*/ 13 h 86"/>
              <a:gd name="T46" fmla="*/ 12 w 49"/>
              <a:gd name="T47" fmla="*/ 13 h 86"/>
              <a:gd name="T48" fmla="*/ 12 w 49"/>
              <a:gd name="T49" fmla="*/ 13 h 86"/>
              <a:gd name="T50" fmla="*/ 12 w 49"/>
              <a:gd name="T51" fmla="*/ 24 h 86"/>
              <a:gd name="T52" fmla="*/ 0 w 49"/>
              <a:gd name="T53" fmla="*/ 24 h 86"/>
              <a:gd name="T54" fmla="*/ 0 w 49"/>
              <a:gd name="T55" fmla="*/ 36 h 86"/>
              <a:gd name="T56" fmla="*/ 0 w 49"/>
              <a:gd name="T57" fmla="*/ 36 h 86"/>
              <a:gd name="T58" fmla="*/ 0 w 49"/>
              <a:gd name="T59" fmla="*/ 36 h 86"/>
              <a:gd name="T60" fmla="*/ 0 w 49"/>
              <a:gd name="T61" fmla="*/ 36 h 86"/>
              <a:gd name="T62" fmla="*/ 0 w 49"/>
              <a:gd name="T63" fmla="*/ 49 h 86"/>
              <a:gd name="T64" fmla="*/ 12 w 49"/>
              <a:gd name="T65" fmla="*/ 49 h 86"/>
              <a:gd name="T66" fmla="*/ 12 w 49"/>
              <a:gd name="T67" fmla="*/ 60 h 86"/>
              <a:gd name="T68" fmla="*/ 12 w 49"/>
              <a:gd name="T69" fmla="*/ 60 h 86"/>
              <a:gd name="T70" fmla="*/ 12 w 49"/>
              <a:gd name="T71" fmla="*/ 60 h 86"/>
              <a:gd name="T72" fmla="*/ 12 w 49"/>
              <a:gd name="T73" fmla="*/ 60 h 86"/>
              <a:gd name="T74" fmla="*/ 23 w 49"/>
              <a:gd name="T75" fmla="*/ 73 h 86"/>
              <a:gd name="T76" fmla="*/ 23 w 49"/>
              <a:gd name="T77" fmla="*/ 73 h 86"/>
              <a:gd name="T78" fmla="*/ 36 w 49"/>
              <a:gd name="T79" fmla="*/ 73 h 86"/>
              <a:gd name="T80" fmla="*/ 48 w 49"/>
              <a:gd name="T81" fmla="*/ 85 h 86"/>
              <a:gd name="T82" fmla="*/ 48 w 49"/>
              <a:gd name="T83" fmla="*/ 85 h 86"/>
              <a:gd name="T84" fmla="*/ 48 w 49"/>
              <a:gd name="T85" fmla="*/ 73 h 86"/>
              <a:gd name="T86" fmla="*/ 48 w 49"/>
              <a:gd name="T87" fmla="*/ 73 h 86"/>
              <a:gd name="T88" fmla="*/ 48 w 49"/>
              <a:gd name="T89" fmla="*/ 73 h 86"/>
              <a:gd name="T90" fmla="*/ 48 w 49"/>
              <a:gd name="T91" fmla="*/ 73 h 86"/>
              <a:gd name="T92" fmla="*/ 48 w 49"/>
              <a:gd name="T93" fmla="*/ 73 h 86"/>
              <a:gd name="T94" fmla="*/ 48 w 49"/>
              <a:gd name="T95" fmla="*/ 73 h 8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49"/>
              <a:gd name="T145" fmla="*/ 0 h 86"/>
              <a:gd name="T146" fmla="*/ 49 w 49"/>
              <a:gd name="T147" fmla="*/ 86 h 8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49" h="86">
                <a:moveTo>
                  <a:pt x="48" y="73"/>
                </a:moveTo>
                <a:lnTo>
                  <a:pt x="48" y="73"/>
                </a:lnTo>
                <a:lnTo>
                  <a:pt x="36" y="73"/>
                </a:lnTo>
                <a:lnTo>
                  <a:pt x="23" y="60"/>
                </a:lnTo>
                <a:lnTo>
                  <a:pt x="12" y="49"/>
                </a:lnTo>
                <a:lnTo>
                  <a:pt x="12" y="36"/>
                </a:lnTo>
                <a:lnTo>
                  <a:pt x="12" y="24"/>
                </a:lnTo>
                <a:lnTo>
                  <a:pt x="12" y="13"/>
                </a:lnTo>
                <a:lnTo>
                  <a:pt x="12" y="0"/>
                </a:lnTo>
                <a:lnTo>
                  <a:pt x="12" y="13"/>
                </a:lnTo>
                <a:lnTo>
                  <a:pt x="12" y="24"/>
                </a:lnTo>
                <a:lnTo>
                  <a:pt x="0" y="24"/>
                </a:lnTo>
                <a:lnTo>
                  <a:pt x="0" y="36"/>
                </a:lnTo>
                <a:lnTo>
                  <a:pt x="0" y="49"/>
                </a:lnTo>
                <a:lnTo>
                  <a:pt x="12" y="49"/>
                </a:lnTo>
                <a:lnTo>
                  <a:pt x="12" y="60"/>
                </a:lnTo>
                <a:lnTo>
                  <a:pt x="23" y="73"/>
                </a:lnTo>
                <a:lnTo>
                  <a:pt x="36" y="73"/>
                </a:lnTo>
                <a:lnTo>
                  <a:pt x="48" y="85"/>
                </a:lnTo>
                <a:lnTo>
                  <a:pt x="48" y="7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73" name="Freeform 384"/>
          <p:cNvSpPr>
            <a:spLocks/>
          </p:cNvSpPr>
          <p:nvPr/>
        </p:nvSpPr>
        <p:spPr bwMode="auto">
          <a:xfrm>
            <a:off x="7748588" y="4227513"/>
            <a:ext cx="57150" cy="211137"/>
          </a:xfrm>
          <a:custGeom>
            <a:avLst/>
            <a:gdLst>
              <a:gd name="T0" fmla="*/ 0 w 36"/>
              <a:gd name="T1" fmla="*/ 0 h 133"/>
              <a:gd name="T2" fmla="*/ 0 w 36"/>
              <a:gd name="T3" fmla="*/ 0 h 133"/>
              <a:gd name="T4" fmla="*/ 11 w 36"/>
              <a:gd name="T5" fmla="*/ 0 h 133"/>
              <a:gd name="T6" fmla="*/ 11 w 36"/>
              <a:gd name="T7" fmla="*/ 12 h 133"/>
              <a:gd name="T8" fmla="*/ 11 w 36"/>
              <a:gd name="T9" fmla="*/ 12 h 133"/>
              <a:gd name="T10" fmla="*/ 24 w 36"/>
              <a:gd name="T11" fmla="*/ 25 h 133"/>
              <a:gd name="T12" fmla="*/ 24 w 36"/>
              <a:gd name="T13" fmla="*/ 36 h 133"/>
              <a:gd name="T14" fmla="*/ 24 w 36"/>
              <a:gd name="T15" fmla="*/ 48 h 133"/>
              <a:gd name="T16" fmla="*/ 24 w 36"/>
              <a:gd name="T17" fmla="*/ 48 h 133"/>
              <a:gd name="T18" fmla="*/ 24 w 36"/>
              <a:gd name="T19" fmla="*/ 61 h 133"/>
              <a:gd name="T20" fmla="*/ 24 w 36"/>
              <a:gd name="T21" fmla="*/ 61 h 133"/>
              <a:gd name="T22" fmla="*/ 24 w 36"/>
              <a:gd name="T23" fmla="*/ 61 h 133"/>
              <a:gd name="T24" fmla="*/ 24 w 36"/>
              <a:gd name="T25" fmla="*/ 72 h 133"/>
              <a:gd name="T26" fmla="*/ 11 w 36"/>
              <a:gd name="T27" fmla="*/ 85 h 133"/>
              <a:gd name="T28" fmla="*/ 11 w 36"/>
              <a:gd name="T29" fmla="*/ 96 h 133"/>
              <a:gd name="T30" fmla="*/ 11 w 36"/>
              <a:gd name="T31" fmla="*/ 96 h 133"/>
              <a:gd name="T32" fmla="*/ 11 w 36"/>
              <a:gd name="T33" fmla="*/ 96 h 133"/>
              <a:gd name="T34" fmla="*/ 11 w 36"/>
              <a:gd name="T35" fmla="*/ 108 h 133"/>
              <a:gd name="T36" fmla="*/ 11 w 36"/>
              <a:gd name="T37" fmla="*/ 121 h 133"/>
              <a:gd name="T38" fmla="*/ 11 w 36"/>
              <a:gd name="T39" fmla="*/ 121 h 133"/>
              <a:gd name="T40" fmla="*/ 11 w 36"/>
              <a:gd name="T41" fmla="*/ 121 h 133"/>
              <a:gd name="T42" fmla="*/ 11 w 36"/>
              <a:gd name="T43" fmla="*/ 132 h 133"/>
              <a:gd name="T44" fmla="*/ 11 w 36"/>
              <a:gd name="T45" fmla="*/ 132 h 133"/>
              <a:gd name="T46" fmla="*/ 24 w 36"/>
              <a:gd name="T47" fmla="*/ 132 h 133"/>
              <a:gd name="T48" fmla="*/ 24 w 36"/>
              <a:gd name="T49" fmla="*/ 132 h 133"/>
              <a:gd name="T50" fmla="*/ 24 w 36"/>
              <a:gd name="T51" fmla="*/ 132 h 133"/>
              <a:gd name="T52" fmla="*/ 24 w 36"/>
              <a:gd name="T53" fmla="*/ 132 h 133"/>
              <a:gd name="T54" fmla="*/ 35 w 36"/>
              <a:gd name="T55" fmla="*/ 132 h 133"/>
              <a:gd name="T56" fmla="*/ 35 w 36"/>
              <a:gd name="T57" fmla="*/ 132 h 133"/>
              <a:gd name="T58" fmla="*/ 35 w 36"/>
              <a:gd name="T59" fmla="*/ 121 h 133"/>
              <a:gd name="T60" fmla="*/ 35 w 36"/>
              <a:gd name="T61" fmla="*/ 121 h 133"/>
              <a:gd name="T62" fmla="*/ 35 w 36"/>
              <a:gd name="T63" fmla="*/ 121 h 133"/>
              <a:gd name="T64" fmla="*/ 35 w 36"/>
              <a:gd name="T65" fmla="*/ 108 h 133"/>
              <a:gd name="T66" fmla="*/ 35 w 36"/>
              <a:gd name="T67" fmla="*/ 96 h 133"/>
              <a:gd name="T68" fmla="*/ 35 w 36"/>
              <a:gd name="T69" fmla="*/ 85 h 133"/>
              <a:gd name="T70" fmla="*/ 35 w 36"/>
              <a:gd name="T71" fmla="*/ 72 h 133"/>
              <a:gd name="T72" fmla="*/ 35 w 36"/>
              <a:gd name="T73" fmla="*/ 61 h 133"/>
              <a:gd name="T74" fmla="*/ 35 w 36"/>
              <a:gd name="T75" fmla="*/ 61 h 133"/>
              <a:gd name="T76" fmla="*/ 35 w 36"/>
              <a:gd name="T77" fmla="*/ 48 h 133"/>
              <a:gd name="T78" fmla="*/ 35 w 36"/>
              <a:gd name="T79" fmla="*/ 48 h 133"/>
              <a:gd name="T80" fmla="*/ 35 w 36"/>
              <a:gd name="T81" fmla="*/ 36 h 133"/>
              <a:gd name="T82" fmla="*/ 24 w 36"/>
              <a:gd name="T83" fmla="*/ 25 h 133"/>
              <a:gd name="T84" fmla="*/ 24 w 36"/>
              <a:gd name="T85" fmla="*/ 12 h 133"/>
              <a:gd name="T86" fmla="*/ 11 w 36"/>
              <a:gd name="T87" fmla="*/ 0 h 133"/>
              <a:gd name="T88" fmla="*/ 11 w 36"/>
              <a:gd name="T89" fmla="*/ 0 h 133"/>
              <a:gd name="T90" fmla="*/ 11 w 36"/>
              <a:gd name="T91" fmla="*/ 0 h 133"/>
              <a:gd name="T92" fmla="*/ 0 w 36"/>
              <a:gd name="T93" fmla="*/ 0 h 133"/>
              <a:gd name="T94" fmla="*/ 0 w 36"/>
              <a:gd name="T95" fmla="*/ 0 h 133"/>
              <a:gd name="T96" fmla="*/ 0 w 36"/>
              <a:gd name="T97" fmla="*/ 0 h 133"/>
              <a:gd name="T98" fmla="*/ 0 w 36"/>
              <a:gd name="T99" fmla="*/ 0 h 133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36"/>
              <a:gd name="T151" fmla="*/ 0 h 133"/>
              <a:gd name="T152" fmla="*/ 36 w 36"/>
              <a:gd name="T153" fmla="*/ 133 h 133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36" h="133">
                <a:moveTo>
                  <a:pt x="0" y="0"/>
                </a:moveTo>
                <a:lnTo>
                  <a:pt x="0" y="0"/>
                </a:lnTo>
                <a:lnTo>
                  <a:pt x="11" y="0"/>
                </a:lnTo>
                <a:lnTo>
                  <a:pt x="11" y="12"/>
                </a:lnTo>
                <a:lnTo>
                  <a:pt x="24" y="25"/>
                </a:lnTo>
                <a:lnTo>
                  <a:pt x="24" y="36"/>
                </a:lnTo>
                <a:lnTo>
                  <a:pt x="24" y="48"/>
                </a:lnTo>
                <a:lnTo>
                  <a:pt x="24" y="61"/>
                </a:lnTo>
                <a:lnTo>
                  <a:pt x="24" y="72"/>
                </a:lnTo>
                <a:lnTo>
                  <a:pt x="11" y="85"/>
                </a:lnTo>
                <a:lnTo>
                  <a:pt x="11" y="96"/>
                </a:lnTo>
                <a:lnTo>
                  <a:pt x="11" y="108"/>
                </a:lnTo>
                <a:lnTo>
                  <a:pt x="11" y="121"/>
                </a:lnTo>
                <a:lnTo>
                  <a:pt x="11" y="132"/>
                </a:lnTo>
                <a:lnTo>
                  <a:pt x="24" y="132"/>
                </a:lnTo>
                <a:lnTo>
                  <a:pt x="35" y="132"/>
                </a:lnTo>
                <a:lnTo>
                  <a:pt x="35" y="121"/>
                </a:lnTo>
                <a:lnTo>
                  <a:pt x="35" y="108"/>
                </a:lnTo>
                <a:lnTo>
                  <a:pt x="35" y="96"/>
                </a:lnTo>
                <a:lnTo>
                  <a:pt x="35" y="85"/>
                </a:lnTo>
                <a:lnTo>
                  <a:pt x="35" y="72"/>
                </a:lnTo>
                <a:lnTo>
                  <a:pt x="35" y="61"/>
                </a:lnTo>
                <a:lnTo>
                  <a:pt x="35" y="48"/>
                </a:lnTo>
                <a:lnTo>
                  <a:pt x="35" y="36"/>
                </a:lnTo>
                <a:lnTo>
                  <a:pt x="24" y="25"/>
                </a:lnTo>
                <a:lnTo>
                  <a:pt x="24" y="12"/>
                </a:lnTo>
                <a:lnTo>
                  <a:pt x="11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74" name="Freeform 385"/>
          <p:cNvSpPr>
            <a:spLocks/>
          </p:cNvSpPr>
          <p:nvPr/>
        </p:nvSpPr>
        <p:spPr bwMode="auto">
          <a:xfrm>
            <a:off x="7651750" y="4437063"/>
            <a:ext cx="41275" cy="155575"/>
          </a:xfrm>
          <a:custGeom>
            <a:avLst/>
            <a:gdLst>
              <a:gd name="T0" fmla="*/ 0 w 26"/>
              <a:gd name="T1" fmla="*/ 13 h 98"/>
              <a:gd name="T2" fmla="*/ 0 w 26"/>
              <a:gd name="T3" fmla="*/ 13 h 98"/>
              <a:gd name="T4" fmla="*/ 0 w 26"/>
              <a:gd name="T5" fmla="*/ 13 h 98"/>
              <a:gd name="T6" fmla="*/ 0 w 26"/>
              <a:gd name="T7" fmla="*/ 13 h 98"/>
              <a:gd name="T8" fmla="*/ 0 w 26"/>
              <a:gd name="T9" fmla="*/ 24 h 98"/>
              <a:gd name="T10" fmla="*/ 0 w 26"/>
              <a:gd name="T11" fmla="*/ 37 h 98"/>
              <a:gd name="T12" fmla="*/ 0 w 26"/>
              <a:gd name="T13" fmla="*/ 60 h 98"/>
              <a:gd name="T14" fmla="*/ 0 w 26"/>
              <a:gd name="T15" fmla="*/ 73 h 98"/>
              <a:gd name="T16" fmla="*/ 0 w 26"/>
              <a:gd name="T17" fmla="*/ 73 h 98"/>
              <a:gd name="T18" fmla="*/ 0 w 26"/>
              <a:gd name="T19" fmla="*/ 85 h 98"/>
              <a:gd name="T20" fmla="*/ 0 w 26"/>
              <a:gd name="T21" fmla="*/ 85 h 98"/>
              <a:gd name="T22" fmla="*/ 12 w 26"/>
              <a:gd name="T23" fmla="*/ 85 h 98"/>
              <a:gd name="T24" fmla="*/ 12 w 26"/>
              <a:gd name="T25" fmla="*/ 85 h 98"/>
              <a:gd name="T26" fmla="*/ 25 w 26"/>
              <a:gd name="T27" fmla="*/ 97 h 98"/>
              <a:gd name="T28" fmla="*/ 25 w 26"/>
              <a:gd name="T29" fmla="*/ 97 h 98"/>
              <a:gd name="T30" fmla="*/ 25 w 26"/>
              <a:gd name="T31" fmla="*/ 85 h 98"/>
              <a:gd name="T32" fmla="*/ 25 w 26"/>
              <a:gd name="T33" fmla="*/ 85 h 98"/>
              <a:gd name="T34" fmla="*/ 25 w 26"/>
              <a:gd name="T35" fmla="*/ 85 h 98"/>
              <a:gd name="T36" fmla="*/ 25 w 26"/>
              <a:gd name="T37" fmla="*/ 85 h 98"/>
              <a:gd name="T38" fmla="*/ 25 w 26"/>
              <a:gd name="T39" fmla="*/ 73 h 98"/>
              <a:gd name="T40" fmla="*/ 25 w 26"/>
              <a:gd name="T41" fmla="*/ 73 h 98"/>
              <a:gd name="T42" fmla="*/ 25 w 26"/>
              <a:gd name="T43" fmla="*/ 60 h 98"/>
              <a:gd name="T44" fmla="*/ 25 w 26"/>
              <a:gd name="T45" fmla="*/ 60 h 98"/>
              <a:gd name="T46" fmla="*/ 25 w 26"/>
              <a:gd name="T47" fmla="*/ 49 h 98"/>
              <a:gd name="T48" fmla="*/ 12 w 26"/>
              <a:gd name="T49" fmla="*/ 37 h 98"/>
              <a:gd name="T50" fmla="*/ 12 w 26"/>
              <a:gd name="T51" fmla="*/ 13 h 98"/>
              <a:gd name="T52" fmla="*/ 0 w 26"/>
              <a:gd name="T53" fmla="*/ 13 h 98"/>
              <a:gd name="T54" fmla="*/ 0 w 26"/>
              <a:gd name="T55" fmla="*/ 13 h 98"/>
              <a:gd name="T56" fmla="*/ 0 w 26"/>
              <a:gd name="T57" fmla="*/ 0 h 98"/>
              <a:gd name="T58" fmla="*/ 0 w 26"/>
              <a:gd name="T59" fmla="*/ 0 h 98"/>
              <a:gd name="T60" fmla="*/ 0 w 26"/>
              <a:gd name="T61" fmla="*/ 13 h 98"/>
              <a:gd name="T62" fmla="*/ 0 w 26"/>
              <a:gd name="T63" fmla="*/ 13 h 9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6"/>
              <a:gd name="T97" fmla="*/ 0 h 98"/>
              <a:gd name="T98" fmla="*/ 26 w 26"/>
              <a:gd name="T99" fmla="*/ 98 h 98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6" h="98">
                <a:moveTo>
                  <a:pt x="0" y="13"/>
                </a:moveTo>
                <a:lnTo>
                  <a:pt x="0" y="13"/>
                </a:lnTo>
                <a:lnTo>
                  <a:pt x="0" y="24"/>
                </a:lnTo>
                <a:lnTo>
                  <a:pt x="0" y="37"/>
                </a:lnTo>
                <a:lnTo>
                  <a:pt x="0" y="60"/>
                </a:lnTo>
                <a:lnTo>
                  <a:pt x="0" y="73"/>
                </a:lnTo>
                <a:lnTo>
                  <a:pt x="0" y="85"/>
                </a:lnTo>
                <a:lnTo>
                  <a:pt x="12" y="85"/>
                </a:lnTo>
                <a:lnTo>
                  <a:pt x="25" y="97"/>
                </a:lnTo>
                <a:lnTo>
                  <a:pt x="25" y="85"/>
                </a:lnTo>
                <a:lnTo>
                  <a:pt x="25" y="73"/>
                </a:lnTo>
                <a:lnTo>
                  <a:pt x="25" y="60"/>
                </a:lnTo>
                <a:lnTo>
                  <a:pt x="25" y="49"/>
                </a:lnTo>
                <a:lnTo>
                  <a:pt x="12" y="37"/>
                </a:lnTo>
                <a:lnTo>
                  <a:pt x="12" y="13"/>
                </a:lnTo>
                <a:lnTo>
                  <a:pt x="0" y="13"/>
                </a:lnTo>
                <a:lnTo>
                  <a:pt x="0" y="0"/>
                </a:lnTo>
                <a:lnTo>
                  <a:pt x="0" y="1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75" name="Freeform 386"/>
          <p:cNvSpPr>
            <a:spLocks/>
          </p:cNvSpPr>
          <p:nvPr/>
        </p:nvSpPr>
        <p:spPr bwMode="auto">
          <a:xfrm>
            <a:off x="7634288" y="4495800"/>
            <a:ext cx="38100" cy="77788"/>
          </a:xfrm>
          <a:custGeom>
            <a:avLst/>
            <a:gdLst>
              <a:gd name="T0" fmla="*/ 0 w 24"/>
              <a:gd name="T1" fmla="*/ 0 h 49"/>
              <a:gd name="T2" fmla="*/ 0 w 24"/>
              <a:gd name="T3" fmla="*/ 0 h 49"/>
              <a:gd name="T4" fmla="*/ 0 w 24"/>
              <a:gd name="T5" fmla="*/ 12 h 49"/>
              <a:gd name="T6" fmla="*/ 11 w 24"/>
              <a:gd name="T7" fmla="*/ 23 h 49"/>
              <a:gd name="T8" fmla="*/ 11 w 24"/>
              <a:gd name="T9" fmla="*/ 23 h 49"/>
              <a:gd name="T10" fmla="*/ 11 w 24"/>
              <a:gd name="T11" fmla="*/ 36 h 49"/>
              <a:gd name="T12" fmla="*/ 11 w 24"/>
              <a:gd name="T13" fmla="*/ 36 h 49"/>
              <a:gd name="T14" fmla="*/ 11 w 24"/>
              <a:gd name="T15" fmla="*/ 48 h 49"/>
              <a:gd name="T16" fmla="*/ 11 w 24"/>
              <a:gd name="T17" fmla="*/ 48 h 49"/>
              <a:gd name="T18" fmla="*/ 11 w 24"/>
              <a:gd name="T19" fmla="*/ 48 h 49"/>
              <a:gd name="T20" fmla="*/ 23 w 24"/>
              <a:gd name="T21" fmla="*/ 48 h 49"/>
              <a:gd name="T22" fmla="*/ 23 w 24"/>
              <a:gd name="T23" fmla="*/ 36 h 49"/>
              <a:gd name="T24" fmla="*/ 23 w 24"/>
              <a:gd name="T25" fmla="*/ 36 h 49"/>
              <a:gd name="T26" fmla="*/ 23 w 24"/>
              <a:gd name="T27" fmla="*/ 36 h 49"/>
              <a:gd name="T28" fmla="*/ 23 w 24"/>
              <a:gd name="T29" fmla="*/ 36 h 49"/>
              <a:gd name="T30" fmla="*/ 23 w 24"/>
              <a:gd name="T31" fmla="*/ 36 h 49"/>
              <a:gd name="T32" fmla="*/ 23 w 24"/>
              <a:gd name="T33" fmla="*/ 23 h 49"/>
              <a:gd name="T34" fmla="*/ 11 w 24"/>
              <a:gd name="T35" fmla="*/ 23 h 49"/>
              <a:gd name="T36" fmla="*/ 11 w 24"/>
              <a:gd name="T37" fmla="*/ 23 h 49"/>
              <a:gd name="T38" fmla="*/ 11 w 24"/>
              <a:gd name="T39" fmla="*/ 12 h 49"/>
              <a:gd name="T40" fmla="*/ 11 w 24"/>
              <a:gd name="T41" fmla="*/ 12 h 49"/>
              <a:gd name="T42" fmla="*/ 11 w 24"/>
              <a:gd name="T43" fmla="*/ 0 h 49"/>
              <a:gd name="T44" fmla="*/ 0 w 24"/>
              <a:gd name="T45" fmla="*/ 0 h 49"/>
              <a:gd name="T46" fmla="*/ 0 w 24"/>
              <a:gd name="T47" fmla="*/ 0 h 49"/>
              <a:gd name="T48" fmla="*/ 0 w 24"/>
              <a:gd name="T49" fmla="*/ 0 h 49"/>
              <a:gd name="T50" fmla="*/ 0 w 24"/>
              <a:gd name="T51" fmla="*/ 0 h 49"/>
              <a:gd name="T52" fmla="*/ 0 w 24"/>
              <a:gd name="T53" fmla="*/ 0 h 49"/>
              <a:gd name="T54" fmla="*/ 0 w 24"/>
              <a:gd name="T55" fmla="*/ 0 h 49"/>
              <a:gd name="T56" fmla="*/ 0 w 24"/>
              <a:gd name="T57" fmla="*/ 0 h 4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4"/>
              <a:gd name="T88" fmla="*/ 0 h 49"/>
              <a:gd name="T89" fmla="*/ 24 w 24"/>
              <a:gd name="T90" fmla="*/ 49 h 49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4" h="49">
                <a:moveTo>
                  <a:pt x="0" y="0"/>
                </a:moveTo>
                <a:lnTo>
                  <a:pt x="0" y="0"/>
                </a:lnTo>
                <a:lnTo>
                  <a:pt x="0" y="12"/>
                </a:lnTo>
                <a:lnTo>
                  <a:pt x="11" y="23"/>
                </a:lnTo>
                <a:lnTo>
                  <a:pt x="11" y="36"/>
                </a:lnTo>
                <a:lnTo>
                  <a:pt x="11" y="48"/>
                </a:lnTo>
                <a:lnTo>
                  <a:pt x="23" y="48"/>
                </a:lnTo>
                <a:lnTo>
                  <a:pt x="23" y="36"/>
                </a:lnTo>
                <a:lnTo>
                  <a:pt x="23" y="23"/>
                </a:lnTo>
                <a:lnTo>
                  <a:pt x="11" y="23"/>
                </a:lnTo>
                <a:lnTo>
                  <a:pt x="11" y="12"/>
                </a:lnTo>
                <a:lnTo>
                  <a:pt x="11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76" name="Freeform 387"/>
          <p:cNvSpPr>
            <a:spLocks/>
          </p:cNvSpPr>
          <p:nvPr/>
        </p:nvSpPr>
        <p:spPr bwMode="auto">
          <a:xfrm>
            <a:off x="7843838" y="1744663"/>
            <a:ext cx="784225" cy="1166812"/>
          </a:xfrm>
          <a:custGeom>
            <a:avLst/>
            <a:gdLst>
              <a:gd name="T0" fmla="*/ 482 w 494"/>
              <a:gd name="T1" fmla="*/ 120 h 735"/>
              <a:gd name="T2" fmla="*/ 457 w 494"/>
              <a:gd name="T3" fmla="*/ 145 h 735"/>
              <a:gd name="T4" fmla="*/ 446 w 494"/>
              <a:gd name="T5" fmla="*/ 168 h 735"/>
              <a:gd name="T6" fmla="*/ 422 w 494"/>
              <a:gd name="T7" fmla="*/ 181 h 735"/>
              <a:gd name="T8" fmla="*/ 409 w 494"/>
              <a:gd name="T9" fmla="*/ 192 h 735"/>
              <a:gd name="T10" fmla="*/ 409 w 494"/>
              <a:gd name="T11" fmla="*/ 216 h 735"/>
              <a:gd name="T12" fmla="*/ 409 w 494"/>
              <a:gd name="T13" fmla="*/ 228 h 735"/>
              <a:gd name="T14" fmla="*/ 433 w 494"/>
              <a:gd name="T15" fmla="*/ 265 h 735"/>
              <a:gd name="T16" fmla="*/ 457 w 494"/>
              <a:gd name="T17" fmla="*/ 312 h 735"/>
              <a:gd name="T18" fmla="*/ 457 w 494"/>
              <a:gd name="T19" fmla="*/ 361 h 735"/>
              <a:gd name="T20" fmla="*/ 457 w 494"/>
              <a:gd name="T21" fmla="*/ 445 h 735"/>
              <a:gd name="T22" fmla="*/ 457 w 494"/>
              <a:gd name="T23" fmla="*/ 505 h 735"/>
              <a:gd name="T24" fmla="*/ 457 w 494"/>
              <a:gd name="T25" fmla="*/ 554 h 735"/>
              <a:gd name="T26" fmla="*/ 433 w 494"/>
              <a:gd name="T27" fmla="*/ 589 h 735"/>
              <a:gd name="T28" fmla="*/ 422 w 494"/>
              <a:gd name="T29" fmla="*/ 614 h 735"/>
              <a:gd name="T30" fmla="*/ 409 w 494"/>
              <a:gd name="T31" fmla="*/ 650 h 735"/>
              <a:gd name="T32" fmla="*/ 373 w 494"/>
              <a:gd name="T33" fmla="*/ 661 h 735"/>
              <a:gd name="T34" fmla="*/ 361 w 494"/>
              <a:gd name="T35" fmla="*/ 685 h 735"/>
              <a:gd name="T36" fmla="*/ 313 w 494"/>
              <a:gd name="T37" fmla="*/ 710 h 735"/>
              <a:gd name="T38" fmla="*/ 264 w 494"/>
              <a:gd name="T39" fmla="*/ 722 h 735"/>
              <a:gd name="T40" fmla="*/ 253 w 494"/>
              <a:gd name="T41" fmla="*/ 734 h 735"/>
              <a:gd name="T42" fmla="*/ 217 w 494"/>
              <a:gd name="T43" fmla="*/ 734 h 735"/>
              <a:gd name="T44" fmla="*/ 193 w 494"/>
              <a:gd name="T45" fmla="*/ 722 h 735"/>
              <a:gd name="T46" fmla="*/ 168 w 494"/>
              <a:gd name="T47" fmla="*/ 698 h 735"/>
              <a:gd name="T48" fmla="*/ 108 w 494"/>
              <a:gd name="T49" fmla="*/ 674 h 735"/>
              <a:gd name="T50" fmla="*/ 60 w 494"/>
              <a:gd name="T51" fmla="*/ 638 h 735"/>
              <a:gd name="T52" fmla="*/ 35 w 494"/>
              <a:gd name="T53" fmla="*/ 614 h 735"/>
              <a:gd name="T54" fmla="*/ 24 w 494"/>
              <a:gd name="T55" fmla="*/ 589 h 735"/>
              <a:gd name="T56" fmla="*/ 12 w 494"/>
              <a:gd name="T57" fmla="*/ 554 h 735"/>
              <a:gd name="T58" fmla="*/ 0 w 494"/>
              <a:gd name="T59" fmla="*/ 505 h 735"/>
              <a:gd name="T60" fmla="*/ 0 w 494"/>
              <a:gd name="T61" fmla="*/ 421 h 735"/>
              <a:gd name="T62" fmla="*/ 0 w 494"/>
              <a:gd name="T63" fmla="*/ 385 h 735"/>
              <a:gd name="T64" fmla="*/ 12 w 494"/>
              <a:gd name="T65" fmla="*/ 312 h 735"/>
              <a:gd name="T66" fmla="*/ 24 w 494"/>
              <a:gd name="T67" fmla="*/ 265 h 735"/>
              <a:gd name="T68" fmla="*/ 60 w 494"/>
              <a:gd name="T69" fmla="*/ 216 h 735"/>
              <a:gd name="T70" fmla="*/ 72 w 494"/>
              <a:gd name="T71" fmla="*/ 181 h 735"/>
              <a:gd name="T72" fmla="*/ 96 w 494"/>
              <a:gd name="T73" fmla="*/ 168 h 735"/>
              <a:gd name="T74" fmla="*/ 120 w 494"/>
              <a:gd name="T75" fmla="*/ 145 h 735"/>
              <a:gd name="T76" fmla="*/ 133 w 494"/>
              <a:gd name="T77" fmla="*/ 132 h 735"/>
              <a:gd name="T78" fmla="*/ 133 w 494"/>
              <a:gd name="T79" fmla="*/ 120 h 735"/>
              <a:gd name="T80" fmla="*/ 133 w 494"/>
              <a:gd name="T81" fmla="*/ 96 h 735"/>
              <a:gd name="T82" fmla="*/ 120 w 494"/>
              <a:gd name="T83" fmla="*/ 60 h 735"/>
              <a:gd name="T84" fmla="*/ 120 w 494"/>
              <a:gd name="T85" fmla="*/ 36 h 735"/>
              <a:gd name="T86" fmla="*/ 108 w 494"/>
              <a:gd name="T87" fmla="*/ 0 h 735"/>
              <a:gd name="T88" fmla="*/ 133 w 494"/>
              <a:gd name="T89" fmla="*/ 23 h 735"/>
              <a:gd name="T90" fmla="*/ 144 w 494"/>
              <a:gd name="T91" fmla="*/ 36 h 735"/>
              <a:gd name="T92" fmla="*/ 204 w 494"/>
              <a:gd name="T93" fmla="*/ 72 h 735"/>
              <a:gd name="T94" fmla="*/ 264 w 494"/>
              <a:gd name="T95" fmla="*/ 84 h 735"/>
              <a:gd name="T96" fmla="*/ 373 w 494"/>
              <a:gd name="T97" fmla="*/ 96 h 735"/>
              <a:gd name="T98" fmla="*/ 433 w 494"/>
              <a:gd name="T99" fmla="*/ 96 h 735"/>
              <a:gd name="T100" fmla="*/ 482 w 494"/>
              <a:gd name="T101" fmla="*/ 96 h 73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94"/>
              <a:gd name="T154" fmla="*/ 0 h 735"/>
              <a:gd name="T155" fmla="*/ 494 w 494"/>
              <a:gd name="T156" fmla="*/ 735 h 73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94" h="735">
                <a:moveTo>
                  <a:pt x="493" y="96"/>
                </a:moveTo>
                <a:lnTo>
                  <a:pt x="493" y="96"/>
                </a:lnTo>
                <a:lnTo>
                  <a:pt x="482" y="120"/>
                </a:lnTo>
                <a:lnTo>
                  <a:pt x="469" y="145"/>
                </a:lnTo>
                <a:lnTo>
                  <a:pt x="457" y="145"/>
                </a:lnTo>
                <a:lnTo>
                  <a:pt x="457" y="156"/>
                </a:lnTo>
                <a:lnTo>
                  <a:pt x="446" y="168"/>
                </a:lnTo>
                <a:lnTo>
                  <a:pt x="433" y="168"/>
                </a:lnTo>
                <a:lnTo>
                  <a:pt x="422" y="168"/>
                </a:lnTo>
                <a:lnTo>
                  <a:pt x="422" y="181"/>
                </a:lnTo>
                <a:lnTo>
                  <a:pt x="409" y="181"/>
                </a:lnTo>
                <a:lnTo>
                  <a:pt x="409" y="192"/>
                </a:lnTo>
                <a:lnTo>
                  <a:pt x="409" y="205"/>
                </a:lnTo>
                <a:lnTo>
                  <a:pt x="409" y="216"/>
                </a:lnTo>
                <a:lnTo>
                  <a:pt x="409" y="228"/>
                </a:lnTo>
                <a:lnTo>
                  <a:pt x="409" y="241"/>
                </a:lnTo>
                <a:lnTo>
                  <a:pt x="422" y="252"/>
                </a:lnTo>
                <a:lnTo>
                  <a:pt x="433" y="265"/>
                </a:lnTo>
                <a:lnTo>
                  <a:pt x="446" y="289"/>
                </a:lnTo>
                <a:lnTo>
                  <a:pt x="446" y="301"/>
                </a:lnTo>
                <a:lnTo>
                  <a:pt x="457" y="312"/>
                </a:lnTo>
                <a:lnTo>
                  <a:pt x="457" y="336"/>
                </a:lnTo>
                <a:lnTo>
                  <a:pt x="457" y="349"/>
                </a:lnTo>
                <a:lnTo>
                  <a:pt x="457" y="361"/>
                </a:lnTo>
                <a:lnTo>
                  <a:pt x="457" y="385"/>
                </a:lnTo>
                <a:lnTo>
                  <a:pt x="457" y="409"/>
                </a:lnTo>
                <a:lnTo>
                  <a:pt x="457" y="445"/>
                </a:lnTo>
                <a:lnTo>
                  <a:pt x="457" y="481"/>
                </a:lnTo>
                <a:lnTo>
                  <a:pt x="457" y="505"/>
                </a:lnTo>
                <a:lnTo>
                  <a:pt x="457" y="529"/>
                </a:lnTo>
                <a:lnTo>
                  <a:pt x="457" y="554"/>
                </a:lnTo>
                <a:lnTo>
                  <a:pt x="446" y="565"/>
                </a:lnTo>
                <a:lnTo>
                  <a:pt x="446" y="578"/>
                </a:lnTo>
                <a:lnTo>
                  <a:pt x="433" y="589"/>
                </a:lnTo>
                <a:lnTo>
                  <a:pt x="433" y="601"/>
                </a:lnTo>
                <a:lnTo>
                  <a:pt x="422" y="601"/>
                </a:lnTo>
                <a:lnTo>
                  <a:pt x="422" y="614"/>
                </a:lnTo>
                <a:lnTo>
                  <a:pt x="409" y="625"/>
                </a:lnTo>
                <a:lnTo>
                  <a:pt x="409" y="638"/>
                </a:lnTo>
                <a:lnTo>
                  <a:pt x="409" y="650"/>
                </a:lnTo>
                <a:lnTo>
                  <a:pt x="397" y="650"/>
                </a:lnTo>
                <a:lnTo>
                  <a:pt x="385" y="661"/>
                </a:lnTo>
                <a:lnTo>
                  <a:pt x="373" y="661"/>
                </a:lnTo>
                <a:lnTo>
                  <a:pt x="373" y="674"/>
                </a:lnTo>
                <a:lnTo>
                  <a:pt x="361" y="685"/>
                </a:lnTo>
                <a:lnTo>
                  <a:pt x="349" y="698"/>
                </a:lnTo>
                <a:lnTo>
                  <a:pt x="324" y="698"/>
                </a:lnTo>
                <a:lnTo>
                  <a:pt x="313" y="710"/>
                </a:lnTo>
                <a:lnTo>
                  <a:pt x="301" y="710"/>
                </a:lnTo>
                <a:lnTo>
                  <a:pt x="289" y="722"/>
                </a:lnTo>
                <a:lnTo>
                  <a:pt x="264" y="722"/>
                </a:lnTo>
                <a:lnTo>
                  <a:pt x="264" y="734"/>
                </a:lnTo>
                <a:lnTo>
                  <a:pt x="253" y="734"/>
                </a:lnTo>
                <a:lnTo>
                  <a:pt x="240" y="734"/>
                </a:lnTo>
                <a:lnTo>
                  <a:pt x="229" y="734"/>
                </a:lnTo>
                <a:lnTo>
                  <a:pt x="217" y="734"/>
                </a:lnTo>
                <a:lnTo>
                  <a:pt x="204" y="722"/>
                </a:lnTo>
                <a:lnTo>
                  <a:pt x="193" y="722"/>
                </a:lnTo>
                <a:lnTo>
                  <a:pt x="180" y="722"/>
                </a:lnTo>
                <a:lnTo>
                  <a:pt x="168" y="710"/>
                </a:lnTo>
                <a:lnTo>
                  <a:pt x="168" y="698"/>
                </a:lnTo>
                <a:lnTo>
                  <a:pt x="157" y="698"/>
                </a:lnTo>
                <a:lnTo>
                  <a:pt x="120" y="685"/>
                </a:lnTo>
                <a:lnTo>
                  <a:pt x="108" y="674"/>
                </a:lnTo>
                <a:lnTo>
                  <a:pt x="84" y="661"/>
                </a:lnTo>
                <a:lnTo>
                  <a:pt x="72" y="650"/>
                </a:lnTo>
                <a:lnTo>
                  <a:pt x="60" y="638"/>
                </a:lnTo>
                <a:lnTo>
                  <a:pt x="48" y="625"/>
                </a:lnTo>
                <a:lnTo>
                  <a:pt x="35" y="614"/>
                </a:lnTo>
                <a:lnTo>
                  <a:pt x="24" y="601"/>
                </a:lnTo>
                <a:lnTo>
                  <a:pt x="24" y="589"/>
                </a:lnTo>
                <a:lnTo>
                  <a:pt x="24" y="578"/>
                </a:lnTo>
                <a:lnTo>
                  <a:pt x="12" y="565"/>
                </a:lnTo>
                <a:lnTo>
                  <a:pt x="12" y="554"/>
                </a:lnTo>
                <a:lnTo>
                  <a:pt x="0" y="541"/>
                </a:lnTo>
                <a:lnTo>
                  <a:pt x="0" y="517"/>
                </a:lnTo>
                <a:lnTo>
                  <a:pt x="0" y="505"/>
                </a:lnTo>
                <a:lnTo>
                  <a:pt x="0" y="481"/>
                </a:lnTo>
                <a:lnTo>
                  <a:pt x="0" y="457"/>
                </a:lnTo>
                <a:lnTo>
                  <a:pt x="0" y="421"/>
                </a:lnTo>
                <a:lnTo>
                  <a:pt x="0" y="409"/>
                </a:lnTo>
                <a:lnTo>
                  <a:pt x="0" y="397"/>
                </a:lnTo>
                <a:lnTo>
                  <a:pt x="0" y="385"/>
                </a:lnTo>
                <a:lnTo>
                  <a:pt x="0" y="361"/>
                </a:lnTo>
                <a:lnTo>
                  <a:pt x="12" y="336"/>
                </a:lnTo>
                <a:lnTo>
                  <a:pt x="12" y="312"/>
                </a:lnTo>
                <a:lnTo>
                  <a:pt x="24" y="301"/>
                </a:lnTo>
                <a:lnTo>
                  <a:pt x="24" y="289"/>
                </a:lnTo>
                <a:lnTo>
                  <a:pt x="24" y="265"/>
                </a:lnTo>
                <a:lnTo>
                  <a:pt x="35" y="241"/>
                </a:lnTo>
                <a:lnTo>
                  <a:pt x="48" y="228"/>
                </a:lnTo>
                <a:lnTo>
                  <a:pt x="60" y="216"/>
                </a:lnTo>
                <a:lnTo>
                  <a:pt x="72" y="192"/>
                </a:lnTo>
                <a:lnTo>
                  <a:pt x="72" y="181"/>
                </a:lnTo>
                <a:lnTo>
                  <a:pt x="84" y="181"/>
                </a:lnTo>
                <a:lnTo>
                  <a:pt x="84" y="168"/>
                </a:lnTo>
                <a:lnTo>
                  <a:pt x="96" y="168"/>
                </a:lnTo>
                <a:lnTo>
                  <a:pt x="120" y="156"/>
                </a:lnTo>
                <a:lnTo>
                  <a:pt x="120" y="145"/>
                </a:lnTo>
                <a:lnTo>
                  <a:pt x="133" y="132"/>
                </a:lnTo>
                <a:lnTo>
                  <a:pt x="133" y="120"/>
                </a:lnTo>
                <a:lnTo>
                  <a:pt x="133" y="108"/>
                </a:lnTo>
                <a:lnTo>
                  <a:pt x="133" y="96"/>
                </a:lnTo>
                <a:lnTo>
                  <a:pt x="120" y="84"/>
                </a:lnTo>
                <a:lnTo>
                  <a:pt x="120" y="72"/>
                </a:lnTo>
                <a:lnTo>
                  <a:pt x="120" y="60"/>
                </a:lnTo>
                <a:lnTo>
                  <a:pt x="120" y="48"/>
                </a:lnTo>
                <a:lnTo>
                  <a:pt x="120" y="36"/>
                </a:lnTo>
                <a:lnTo>
                  <a:pt x="108" y="23"/>
                </a:lnTo>
                <a:lnTo>
                  <a:pt x="108" y="0"/>
                </a:lnTo>
                <a:lnTo>
                  <a:pt x="120" y="12"/>
                </a:lnTo>
                <a:lnTo>
                  <a:pt x="133" y="23"/>
                </a:lnTo>
                <a:lnTo>
                  <a:pt x="144" y="23"/>
                </a:lnTo>
                <a:lnTo>
                  <a:pt x="144" y="36"/>
                </a:lnTo>
                <a:lnTo>
                  <a:pt x="168" y="48"/>
                </a:lnTo>
                <a:lnTo>
                  <a:pt x="180" y="60"/>
                </a:lnTo>
                <a:lnTo>
                  <a:pt x="204" y="72"/>
                </a:lnTo>
                <a:lnTo>
                  <a:pt x="229" y="72"/>
                </a:lnTo>
                <a:lnTo>
                  <a:pt x="253" y="84"/>
                </a:lnTo>
                <a:lnTo>
                  <a:pt x="264" y="84"/>
                </a:lnTo>
                <a:lnTo>
                  <a:pt x="301" y="96"/>
                </a:lnTo>
                <a:lnTo>
                  <a:pt x="313" y="96"/>
                </a:lnTo>
                <a:lnTo>
                  <a:pt x="373" y="96"/>
                </a:lnTo>
                <a:lnTo>
                  <a:pt x="409" y="96"/>
                </a:lnTo>
                <a:lnTo>
                  <a:pt x="422" y="96"/>
                </a:lnTo>
                <a:lnTo>
                  <a:pt x="433" y="96"/>
                </a:lnTo>
                <a:lnTo>
                  <a:pt x="446" y="96"/>
                </a:lnTo>
                <a:lnTo>
                  <a:pt x="457" y="96"/>
                </a:lnTo>
                <a:lnTo>
                  <a:pt x="482" y="96"/>
                </a:lnTo>
                <a:lnTo>
                  <a:pt x="482" y="108"/>
                </a:lnTo>
                <a:lnTo>
                  <a:pt x="493" y="96"/>
                </a:lnTo>
              </a:path>
            </a:pathLst>
          </a:custGeom>
          <a:solidFill>
            <a:srgbClr val="CD8526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77" name="Freeform 388"/>
          <p:cNvSpPr>
            <a:spLocks/>
          </p:cNvSpPr>
          <p:nvPr/>
        </p:nvSpPr>
        <p:spPr bwMode="auto">
          <a:xfrm>
            <a:off x="8262938" y="1935163"/>
            <a:ext cx="365125" cy="957262"/>
          </a:xfrm>
          <a:custGeom>
            <a:avLst/>
            <a:gdLst>
              <a:gd name="T0" fmla="*/ 218 w 230"/>
              <a:gd name="T1" fmla="*/ 0 h 603"/>
              <a:gd name="T2" fmla="*/ 218 w 230"/>
              <a:gd name="T3" fmla="*/ 0 h 603"/>
              <a:gd name="T4" fmla="*/ 205 w 230"/>
              <a:gd name="T5" fmla="*/ 25 h 603"/>
              <a:gd name="T6" fmla="*/ 182 w 230"/>
              <a:gd name="T7" fmla="*/ 36 h 603"/>
              <a:gd name="T8" fmla="*/ 158 w 230"/>
              <a:gd name="T9" fmla="*/ 48 h 603"/>
              <a:gd name="T10" fmla="*/ 145 w 230"/>
              <a:gd name="T11" fmla="*/ 61 h 603"/>
              <a:gd name="T12" fmla="*/ 145 w 230"/>
              <a:gd name="T13" fmla="*/ 72 h 603"/>
              <a:gd name="T14" fmla="*/ 145 w 230"/>
              <a:gd name="T15" fmla="*/ 85 h 603"/>
              <a:gd name="T16" fmla="*/ 145 w 230"/>
              <a:gd name="T17" fmla="*/ 96 h 603"/>
              <a:gd name="T18" fmla="*/ 145 w 230"/>
              <a:gd name="T19" fmla="*/ 132 h 603"/>
              <a:gd name="T20" fmla="*/ 145 w 230"/>
              <a:gd name="T21" fmla="*/ 169 h 603"/>
              <a:gd name="T22" fmla="*/ 169 w 230"/>
              <a:gd name="T23" fmla="*/ 216 h 603"/>
              <a:gd name="T24" fmla="*/ 182 w 230"/>
              <a:gd name="T25" fmla="*/ 277 h 603"/>
              <a:gd name="T26" fmla="*/ 193 w 230"/>
              <a:gd name="T27" fmla="*/ 301 h 603"/>
              <a:gd name="T28" fmla="*/ 193 w 230"/>
              <a:gd name="T29" fmla="*/ 337 h 603"/>
              <a:gd name="T30" fmla="*/ 193 w 230"/>
              <a:gd name="T31" fmla="*/ 361 h 603"/>
              <a:gd name="T32" fmla="*/ 193 w 230"/>
              <a:gd name="T33" fmla="*/ 385 h 603"/>
              <a:gd name="T34" fmla="*/ 193 w 230"/>
              <a:gd name="T35" fmla="*/ 409 h 603"/>
              <a:gd name="T36" fmla="*/ 182 w 230"/>
              <a:gd name="T37" fmla="*/ 434 h 603"/>
              <a:gd name="T38" fmla="*/ 169 w 230"/>
              <a:gd name="T39" fmla="*/ 458 h 603"/>
              <a:gd name="T40" fmla="*/ 158 w 230"/>
              <a:gd name="T41" fmla="*/ 481 h 603"/>
              <a:gd name="T42" fmla="*/ 145 w 230"/>
              <a:gd name="T43" fmla="*/ 505 h 603"/>
              <a:gd name="T44" fmla="*/ 121 w 230"/>
              <a:gd name="T45" fmla="*/ 530 h 603"/>
              <a:gd name="T46" fmla="*/ 97 w 230"/>
              <a:gd name="T47" fmla="*/ 554 h 603"/>
              <a:gd name="T48" fmla="*/ 85 w 230"/>
              <a:gd name="T49" fmla="*/ 578 h 603"/>
              <a:gd name="T50" fmla="*/ 49 w 230"/>
              <a:gd name="T51" fmla="*/ 578 h 603"/>
              <a:gd name="T52" fmla="*/ 37 w 230"/>
              <a:gd name="T53" fmla="*/ 590 h 603"/>
              <a:gd name="T54" fmla="*/ 13 w 230"/>
              <a:gd name="T55" fmla="*/ 602 h 603"/>
              <a:gd name="T56" fmla="*/ 0 w 230"/>
              <a:gd name="T57" fmla="*/ 602 h 603"/>
              <a:gd name="T58" fmla="*/ 13 w 230"/>
              <a:gd name="T59" fmla="*/ 602 h 603"/>
              <a:gd name="T60" fmla="*/ 25 w 230"/>
              <a:gd name="T61" fmla="*/ 602 h 603"/>
              <a:gd name="T62" fmla="*/ 49 w 230"/>
              <a:gd name="T63" fmla="*/ 590 h 603"/>
              <a:gd name="T64" fmla="*/ 85 w 230"/>
              <a:gd name="T65" fmla="*/ 578 h 603"/>
              <a:gd name="T66" fmla="*/ 109 w 230"/>
              <a:gd name="T67" fmla="*/ 565 h 603"/>
              <a:gd name="T68" fmla="*/ 121 w 230"/>
              <a:gd name="T69" fmla="*/ 554 h 603"/>
              <a:gd name="T70" fmla="*/ 145 w 230"/>
              <a:gd name="T71" fmla="*/ 530 h 603"/>
              <a:gd name="T72" fmla="*/ 169 w 230"/>
              <a:gd name="T73" fmla="*/ 505 h 603"/>
              <a:gd name="T74" fmla="*/ 182 w 230"/>
              <a:gd name="T75" fmla="*/ 481 h 603"/>
              <a:gd name="T76" fmla="*/ 193 w 230"/>
              <a:gd name="T77" fmla="*/ 458 h 603"/>
              <a:gd name="T78" fmla="*/ 193 w 230"/>
              <a:gd name="T79" fmla="*/ 434 h 603"/>
              <a:gd name="T80" fmla="*/ 205 w 230"/>
              <a:gd name="T81" fmla="*/ 397 h 603"/>
              <a:gd name="T82" fmla="*/ 205 w 230"/>
              <a:gd name="T83" fmla="*/ 385 h 603"/>
              <a:gd name="T84" fmla="*/ 205 w 230"/>
              <a:gd name="T85" fmla="*/ 325 h 603"/>
              <a:gd name="T86" fmla="*/ 205 w 230"/>
              <a:gd name="T87" fmla="*/ 289 h 603"/>
              <a:gd name="T88" fmla="*/ 193 w 230"/>
              <a:gd name="T89" fmla="*/ 241 h 603"/>
              <a:gd name="T90" fmla="*/ 169 w 230"/>
              <a:gd name="T91" fmla="*/ 169 h 603"/>
              <a:gd name="T92" fmla="*/ 158 w 230"/>
              <a:gd name="T93" fmla="*/ 132 h 603"/>
              <a:gd name="T94" fmla="*/ 145 w 230"/>
              <a:gd name="T95" fmla="*/ 108 h 603"/>
              <a:gd name="T96" fmla="*/ 145 w 230"/>
              <a:gd name="T97" fmla="*/ 96 h 603"/>
              <a:gd name="T98" fmla="*/ 145 w 230"/>
              <a:gd name="T99" fmla="*/ 85 h 603"/>
              <a:gd name="T100" fmla="*/ 158 w 230"/>
              <a:gd name="T101" fmla="*/ 72 h 603"/>
              <a:gd name="T102" fmla="*/ 169 w 230"/>
              <a:gd name="T103" fmla="*/ 61 h 603"/>
              <a:gd name="T104" fmla="*/ 182 w 230"/>
              <a:gd name="T105" fmla="*/ 48 h 603"/>
              <a:gd name="T106" fmla="*/ 193 w 230"/>
              <a:gd name="T107" fmla="*/ 36 h 603"/>
              <a:gd name="T108" fmla="*/ 218 w 230"/>
              <a:gd name="T109" fmla="*/ 12 h 603"/>
              <a:gd name="T110" fmla="*/ 218 w 230"/>
              <a:gd name="T111" fmla="*/ 0 h 603"/>
              <a:gd name="T112" fmla="*/ 229 w 230"/>
              <a:gd name="T113" fmla="*/ 0 h 603"/>
              <a:gd name="T114" fmla="*/ 229 w 230"/>
              <a:gd name="T115" fmla="*/ 0 h 603"/>
              <a:gd name="T116" fmla="*/ 218 w 230"/>
              <a:gd name="T117" fmla="*/ 0 h 603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30"/>
              <a:gd name="T178" fmla="*/ 0 h 603"/>
              <a:gd name="T179" fmla="*/ 230 w 230"/>
              <a:gd name="T180" fmla="*/ 603 h 603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30" h="603">
                <a:moveTo>
                  <a:pt x="218" y="0"/>
                </a:moveTo>
                <a:lnTo>
                  <a:pt x="218" y="0"/>
                </a:lnTo>
                <a:lnTo>
                  <a:pt x="205" y="12"/>
                </a:lnTo>
                <a:lnTo>
                  <a:pt x="205" y="25"/>
                </a:lnTo>
                <a:lnTo>
                  <a:pt x="193" y="36"/>
                </a:lnTo>
                <a:lnTo>
                  <a:pt x="182" y="36"/>
                </a:lnTo>
                <a:lnTo>
                  <a:pt x="169" y="48"/>
                </a:lnTo>
                <a:lnTo>
                  <a:pt x="158" y="48"/>
                </a:lnTo>
                <a:lnTo>
                  <a:pt x="145" y="48"/>
                </a:lnTo>
                <a:lnTo>
                  <a:pt x="145" y="61"/>
                </a:lnTo>
                <a:lnTo>
                  <a:pt x="145" y="72"/>
                </a:lnTo>
                <a:lnTo>
                  <a:pt x="145" y="85"/>
                </a:lnTo>
                <a:lnTo>
                  <a:pt x="133" y="96"/>
                </a:lnTo>
                <a:lnTo>
                  <a:pt x="145" y="96"/>
                </a:lnTo>
                <a:lnTo>
                  <a:pt x="145" y="108"/>
                </a:lnTo>
                <a:lnTo>
                  <a:pt x="145" y="132"/>
                </a:lnTo>
                <a:lnTo>
                  <a:pt x="145" y="145"/>
                </a:lnTo>
                <a:lnTo>
                  <a:pt x="145" y="169"/>
                </a:lnTo>
                <a:lnTo>
                  <a:pt x="158" y="192"/>
                </a:lnTo>
                <a:lnTo>
                  <a:pt x="169" y="216"/>
                </a:lnTo>
                <a:lnTo>
                  <a:pt x="182" y="241"/>
                </a:lnTo>
                <a:lnTo>
                  <a:pt x="182" y="277"/>
                </a:lnTo>
                <a:lnTo>
                  <a:pt x="193" y="289"/>
                </a:lnTo>
                <a:lnTo>
                  <a:pt x="193" y="301"/>
                </a:lnTo>
                <a:lnTo>
                  <a:pt x="193" y="325"/>
                </a:lnTo>
                <a:lnTo>
                  <a:pt x="193" y="337"/>
                </a:lnTo>
                <a:lnTo>
                  <a:pt x="193" y="349"/>
                </a:lnTo>
                <a:lnTo>
                  <a:pt x="193" y="361"/>
                </a:lnTo>
                <a:lnTo>
                  <a:pt x="193" y="374"/>
                </a:lnTo>
                <a:lnTo>
                  <a:pt x="193" y="385"/>
                </a:lnTo>
                <a:lnTo>
                  <a:pt x="193" y="397"/>
                </a:lnTo>
                <a:lnTo>
                  <a:pt x="193" y="409"/>
                </a:lnTo>
                <a:lnTo>
                  <a:pt x="182" y="421"/>
                </a:lnTo>
                <a:lnTo>
                  <a:pt x="182" y="434"/>
                </a:lnTo>
                <a:lnTo>
                  <a:pt x="169" y="445"/>
                </a:lnTo>
                <a:lnTo>
                  <a:pt x="169" y="458"/>
                </a:lnTo>
                <a:lnTo>
                  <a:pt x="158" y="469"/>
                </a:lnTo>
                <a:lnTo>
                  <a:pt x="158" y="481"/>
                </a:lnTo>
                <a:lnTo>
                  <a:pt x="145" y="494"/>
                </a:lnTo>
                <a:lnTo>
                  <a:pt x="145" y="505"/>
                </a:lnTo>
                <a:lnTo>
                  <a:pt x="133" y="530"/>
                </a:lnTo>
                <a:lnTo>
                  <a:pt x="121" y="530"/>
                </a:lnTo>
                <a:lnTo>
                  <a:pt x="109" y="541"/>
                </a:lnTo>
                <a:lnTo>
                  <a:pt x="97" y="554"/>
                </a:lnTo>
                <a:lnTo>
                  <a:pt x="97" y="565"/>
                </a:lnTo>
                <a:lnTo>
                  <a:pt x="85" y="578"/>
                </a:lnTo>
                <a:lnTo>
                  <a:pt x="60" y="578"/>
                </a:lnTo>
                <a:lnTo>
                  <a:pt x="49" y="578"/>
                </a:lnTo>
                <a:lnTo>
                  <a:pt x="49" y="590"/>
                </a:lnTo>
                <a:lnTo>
                  <a:pt x="37" y="590"/>
                </a:lnTo>
                <a:lnTo>
                  <a:pt x="25" y="590"/>
                </a:lnTo>
                <a:lnTo>
                  <a:pt x="13" y="602"/>
                </a:lnTo>
                <a:lnTo>
                  <a:pt x="0" y="602"/>
                </a:lnTo>
                <a:lnTo>
                  <a:pt x="13" y="602"/>
                </a:lnTo>
                <a:lnTo>
                  <a:pt x="25" y="602"/>
                </a:lnTo>
                <a:lnTo>
                  <a:pt x="49" y="590"/>
                </a:lnTo>
                <a:lnTo>
                  <a:pt x="73" y="578"/>
                </a:lnTo>
                <a:lnTo>
                  <a:pt x="85" y="578"/>
                </a:lnTo>
                <a:lnTo>
                  <a:pt x="97" y="578"/>
                </a:lnTo>
                <a:lnTo>
                  <a:pt x="109" y="565"/>
                </a:lnTo>
                <a:lnTo>
                  <a:pt x="121" y="554"/>
                </a:lnTo>
                <a:lnTo>
                  <a:pt x="133" y="541"/>
                </a:lnTo>
                <a:lnTo>
                  <a:pt x="145" y="530"/>
                </a:lnTo>
                <a:lnTo>
                  <a:pt x="158" y="518"/>
                </a:lnTo>
                <a:lnTo>
                  <a:pt x="169" y="505"/>
                </a:lnTo>
                <a:lnTo>
                  <a:pt x="169" y="494"/>
                </a:lnTo>
                <a:lnTo>
                  <a:pt x="182" y="481"/>
                </a:lnTo>
                <a:lnTo>
                  <a:pt x="193" y="469"/>
                </a:lnTo>
                <a:lnTo>
                  <a:pt x="193" y="458"/>
                </a:lnTo>
                <a:lnTo>
                  <a:pt x="193" y="434"/>
                </a:lnTo>
                <a:lnTo>
                  <a:pt x="205" y="421"/>
                </a:lnTo>
                <a:lnTo>
                  <a:pt x="205" y="397"/>
                </a:lnTo>
                <a:lnTo>
                  <a:pt x="205" y="385"/>
                </a:lnTo>
                <a:lnTo>
                  <a:pt x="205" y="349"/>
                </a:lnTo>
                <a:lnTo>
                  <a:pt x="205" y="325"/>
                </a:lnTo>
                <a:lnTo>
                  <a:pt x="205" y="301"/>
                </a:lnTo>
                <a:lnTo>
                  <a:pt x="205" y="289"/>
                </a:lnTo>
                <a:lnTo>
                  <a:pt x="193" y="265"/>
                </a:lnTo>
                <a:lnTo>
                  <a:pt x="193" y="241"/>
                </a:lnTo>
                <a:lnTo>
                  <a:pt x="182" y="192"/>
                </a:lnTo>
                <a:lnTo>
                  <a:pt x="169" y="169"/>
                </a:lnTo>
                <a:lnTo>
                  <a:pt x="158" y="145"/>
                </a:lnTo>
                <a:lnTo>
                  <a:pt x="158" y="132"/>
                </a:lnTo>
                <a:lnTo>
                  <a:pt x="158" y="121"/>
                </a:lnTo>
                <a:lnTo>
                  <a:pt x="145" y="108"/>
                </a:lnTo>
                <a:lnTo>
                  <a:pt x="145" y="96"/>
                </a:lnTo>
                <a:lnTo>
                  <a:pt x="145" y="85"/>
                </a:lnTo>
                <a:lnTo>
                  <a:pt x="145" y="72"/>
                </a:lnTo>
                <a:lnTo>
                  <a:pt x="158" y="72"/>
                </a:lnTo>
                <a:lnTo>
                  <a:pt x="158" y="61"/>
                </a:lnTo>
                <a:lnTo>
                  <a:pt x="169" y="61"/>
                </a:lnTo>
                <a:lnTo>
                  <a:pt x="169" y="48"/>
                </a:lnTo>
                <a:lnTo>
                  <a:pt x="182" y="48"/>
                </a:lnTo>
                <a:lnTo>
                  <a:pt x="193" y="48"/>
                </a:lnTo>
                <a:lnTo>
                  <a:pt x="193" y="36"/>
                </a:lnTo>
                <a:lnTo>
                  <a:pt x="205" y="25"/>
                </a:lnTo>
                <a:lnTo>
                  <a:pt x="218" y="12"/>
                </a:lnTo>
                <a:lnTo>
                  <a:pt x="218" y="0"/>
                </a:lnTo>
                <a:lnTo>
                  <a:pt x="229" y="0"/>
                </a:lnTo>
                <a:lnTo>
                  <a:pt x="218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78" name="Freeform 389"/>
          <p:cNvSpPr>
            <a:spLocks/>
          </p:cNvSpPr>
          <p:nvPr/>
        </p:nvSpPr>
        <p:spPr bwMode="auto">
          <a:xfrm>
            <a:off x="7804150" y="1801813"/>
            <a:ext cx="327025" cy="1052512"/>
          </a:xfrm>
          <a:custGeom>
            <a:avLst/>
            <a:gdLst>
              <a:gd name="T0" fmla="*/ 133 w 206"/>
              <a:gd name="T1" fmla="*/ 24 h 663"/>
              <a:gd name="T2" fmla="*/ 145 w 206"/>
              <a:gd name="T3" fmla="*/ 72 h 663"/>
              <a:gd name="T4" fmla="*/ 145 w 206"/>
              <a:gd name="T5" fmla="*/ 96 h 663"/>
              <a:gd name="T6" fmla="*/ 145 w 206"/>
              <a:gd name="T7" fmla="*/ 96 h 663"/>
              <a:gd name="T8" fmla="*/ 133 w 206"/>
              <a:gd name="T9" fmla="*/ 109 h 663"/>
              <a:gd name="T10" fmla="*/ 109 w 206"/>
              <a:gd name="T11" fmla="*/ 132 h 663"/>
              <a:gd name="T12" fmla="*/ 73 w 206"/>
              <a:gd name="T13" fmla="*/ 169 h 663"/>
              <a:gd name="T14" fmla="*/ 49 w 206"/>
              <a:gd name="T15" fmla="*/ 205 h 663"/>
              <a:gd name="T16" fmla="*/ 37 w 206"/>
              <a:gd name="T17" fmla="*/ 240 h 663"/>
              <a:gd name="T18" fmla="*/ 13 w 206"/>
              <a:gd name="T19" fmla="*/ 289 h 663"/>
              <a:gd name="T20" fmla="*/ 0 w 206"/>
              <a:gd name="T21" fmla="*/ 349 h 663"/>
              <a:gd name="T22" fmla="*/ 0 w 206"/>
              <a:gd name="T23" fmla="*/ 398 h 663"/>
              <a:gd name="T24" fmla="*/ 0 w 206"/>
              <a:gd name="T25" fmla="*/ 458 h 663"/>
              <a:gd name="T26" fmla="*/ 13 w 206"/>
              <a:gd name="T27" fmla="*/ 518 h 663"/>
              <a:gd name="T28" fmla="*/ 37 w 206"/>
              <a:gd name="T29" fmla="*/ 565 h 663"/>
              <a:gd name="T30" fmla="*/ 49 w 206"/>
              <a:gd name="T31" fmla="*/ 589 h 663"/>
              <a:gd name="T32" fmla="*/ 60 w 206"/>
              <a:gd name="T33" fmla="*/ 614 h 663"/>
              <a:gd name="T34" fmla="*/ 85 w 206"/>
              <a:gd name="T35" fmla="*/ 625 h 663"/>
              <a:gd name="T36" fmla="*/ 133 w 206"/>
              <a:gd name="T37" fmla="*/ 649 h 663"/>
              <a:gd name="T38" fmla="*/ 193 w 206"/>
              <a:gd name="T39" fmla="*/ 662 h 663"/>
              <a:gd name="T40" fmla="*/ 205 w 206"/>
              <a:gd name="T41" fmla="*/ 662 h 663"/>
              <a:gd name="T42" fmla="*/ 205 w 206"/>
              <a:gd name="T43" fmla="*/ 662 h 663"/>
              <a:gd name="T44" fmla="*/ 145 w 206"/>
              <a:gd name="T45" fmla="*/ 662 h 663"/>
              <a:gd name="T46" fmla="*/ 133 w 206"/>
              <a:gd name="T47" fmla="*/ 649 h 663"/>
              <a:gd name="T48" fmla="*/ 109 w 206"/>
              <a:gd name="T49" fmla="*/ 625 h 663"/>
              <a:gd name="T50" fmla="*/ 85 w 206"/>
              <a:gd name="T51" fmla="*/ 614 h 663"/>
              <a:gd name="T52" fmla="*/ 60 w 206"/>
              <a:gd name="T53" fmla="*/ 565 h 663"/>
              <a:gd name="T54" fmla="*/ 49 w 206"/>
              <a:gd name="T55" fmla="*/ 542 h 663"/>
              <a:gd name="T56" fmla="*/ 37 w 206"/>
              <a:gd name="T57" fmla="*/ 481 h 663"/>
              <a:gd name="T58" fmla="*/ 25 w 206"/>
              <a:gd name="T59" fmla="*/ 433 h 663"/>
              <a:gd name="T60" fmla="*/ 25 w 206"/>
              <a:gd name="T61" fmla="*/ 373 h 663"/>
              <a:gd name="T62" fmla="*/ 37 w 206"/>
              <a:gd name="T63" fmla="*/ 325 h 663"/>
              <a:gd name="T64" fmla="*/ 49 w 206"/>
              <a:gd name="T65" fmla="*/ 276 h 663"/>
              <a:gd name="T66" fmla="*/ 60 w 206"/>
              <a:gd name="T67" fmla="*/ 240 h 663"/>
              <a:gd name="T68" fmla="*/ 85 w 206"/>
              <a:gd name="T69" fmla="*/ 205 h 663"/>
              <a:gd name="T70" fmla="*/ 97 w 206"/>
              <a:gd name="T71" fmla="*/ 180 h 663"/>
              <a:gd name="T72" fmla="*/ 133 w 206"/>
              <a:gd name="T73" fmla="*/ 132 h 663"/>
              <a:gd name="T74" fmla="*/ 145 w 206"/>
              <a:gd name="T75" fmla="*/ 120 h 663"/>
              <a:gd name="T76" fmla="*/ 158 w 206"/>
              <a:gd name="T77" fmla="*/ 109 h 663"/>
              <a:gd name="T78" fmla="*/ 158 w 206"/>
              <a:gd name="T79" fmla="*/ 96 h 663"/>
              <a:gd name="T80" fmla="*/ 158 w 206"/>
              <a:gd name="T81" fmla="*/ 84 h 663"/>
              <a:gd name="T82" fmla="*/ 158 w 206"/>
              <a:gd name="T83" fmla="*/ 60 h 663"/>
              <a:gd name="T84" fmla="*/ 145 w 206"/>
              <a:gd name="T85" fmla="*/ 24 h 663"/>
              <a:gd name="T86" fmla="*/ 133 w 206"/>
              <a:gd name="T87" fmla="*/ 0 h 663"/>
              <a:gd name="T88" fmla="*/ 133 w 206"/>
              <a:gd name="T89" fmla="*/ 0 h 66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06"/>
              <a:gd name="T136" fmla="*/ 0 h 663"/>
              <a:gd name="T137" fmla="*/ 206 w 206"/>
              <a:gd name="T138" fmla="*/ 663 h 663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06" h="663">
                <a:moveTo>
                  <a:pt x="133" y="0"/>
                </a:moveTo>
                <a:lnTo>
                  <a:pt x="133" y="0"/>
                </a:lnTo>
                <a:lnTo>
                  <a:pt x="133" y="24"/>
                </a:lnTo>
                <a:lnTo>
                  <a:pt x="145" y="48"/>
                </a:lnTo>
                <a:lnTo>
                  <a:pt x="145" y="60"/>
                </a:lnTo>
                <a:lnTo>
                  <a:pt x="145" y="72"/>
                </a:lnTo>
                <a:lnTo>
                  <a:pt x="145" y="84"/>
                </a:lnTo>
                <a:lnTo>
                  <a:pt x="145" y="96"/>
                </a:lnTo>
                <a:lnTo>
                  <a:pt x="145" y="109"/>
                </a:lnTo>
                <a:lnTo>
                  <a:pt x="133" y="109"/>
                </a:lnTo>
                <a:lnTo>
                  <a:pt x="133" y="120"/>
                </a:lnTo>
                <a:lnTo>
                  <a:pt x="121" y="132"/>
                </a:lnTo>
                <a:lnTo>
                  <a:pt x="109" y="132"/>
                </a:lnTo>
                <a:lnTo>
                  <a:pt x="97" y="145"/>
                </a:lnTo>
                <a:lnTo>
                  <a:pt x="85" y="156"/>
                </a:lnTo>
                <a:lnTo>
                  <a:pt x="73" y="169"/>
                </a:lnTo>
                <a:lnTo>
                  <a:pt x="73" y="180"/>
                </a:lnTo>
                <a:lnTo>
                  <a:pt x="60" y="192"/>
                </a:lnTo>
                <a:lnTo>
                  <a:pt x="49" y="205"/>
                </a:lnTo>
                <a:lnTo>
                  <a:pt x="49" y="216"/>
                </a:lnTo>
                <a:lnTo>
                  <a:pt x="49" y="229"/>
                </a:lnTo>
                <a:lnTo>
                  <a:pt x="37" y="240"/>
                </a:lnTo>
                <a:lnTo>
                  <a:pt x="37" y="265"/>
                </a:lnTo>
                <a:lnTo>
                  <a:pt x="25" y="276"/>
                </a:lnTo>
                <a:lnTo>
                  <a:pt x="13" y="289"/>
                </a:lnTo>
                <a:lnTo>
                  <a:pt x="13" y="313"/>
                </a:lnTo>
                <a:lnTo>
                  <a:pt x="13" y="325"/>
                </a:lnTo>
                <a:lnTo>
                  <a:pt x="0" y="349"/>
                </a:lnTo>
                <a:lnTo>
                  <a:pt x="0" y="373"/>
                </a:lnTo>
                <a:lnTo>
                  <a:pt x="0" y="385"/>
                </a:lnTo>
                <a:lnTo>
                  <a:pt x="0" y="398"/>
                </a:lnTo>
                <a:lnTo>
                  <a:pt x="0" y="421"/>
                </a:lnTo>
                <a:lnTo>
                  <a:pt x="0" y="433"/>
                </a:lnTo>
                <a:lnTo>
                  <a:pt x="0" y="458"/>
                </a:lnTo>
                <a:lnTo>
                  <a:pt x="0" y="469"/>
                </a:lnTo>
                <a:lnTo>
                  <a:pt x="13" y="493"/>
                </a:lnTo>
                <a:lnTo>
                  <a:pt x="13" y="518"/>
                </a:lnTo>
                <a:lnTo>
                  <a:pt x="25" y="529"/>
                </a:lnTo>
                <a:lnTo>
                  <a:pt x="25" y="553"/>
                </a:lnTo>
                <a:lnTo>
                  <a:pt x="37" y="565"/>
                </a:lnTo>
                <a:lnTo>
                  <a:pt x="49" y="578"/>
                </a:lnTo>
                <a:lnTo>
                  <a:pt x="49" y="589"/>
                </a:lnTo>
                <a:lnTo>
                  <a:pt x="49" y="602"/>
                </a:lnTo>
                <a:lnTo>
                  <a:pt x="60" y="614"/>
                </a:lnTo>
                <a:lnTo>
                  <a:pt x="73" y="614"/>
                </a:lnTo>
                <a:lnTo>
                  <a:pt x="85" y="625"/>
                </a:lnTo>
                <a:lnTo>
                  <a:pt x="97" y="638"/>
                </a:lnTo>
                <a:lnTo>
                  <a:pt x="109" y="649"/>
                </a:lnTo>
                <a:lnTo>
                  <a:pt x="133" y="649"/>
                </a:lnTo>
                <a:lnTo>
                  <a:pt x="145" y="662"/>
                </a:lnTo>
                <a:lnTo>
                  <a:pt x="169" y="662"/>
                </a:lnTo>
                <a:lnTo>
                  <a:pt x="193" y="662"/>
                </a:lnTo>
                <a:lnTo>
                  <a:pt x="205" y="662"/>
                </a:lnTo>
                <a:lnTo>
                  <a:pt x="193" y="662"/>
                </a:lnTo>
                <a:lnTo>
                  <a:pt x="169" y="662"/>
                </a:lnTo>
                <a:lnTo>
                  <a:pt x="145" y="662"/>
                </a:lnTo>
                <a:lnTo>
                  <a:pt x="145" y="649"/>
                </a:lnTo>
                <a:lnTo>
                  <a:pt x="133" y="649"/>
                </a:lnTo>
                <a:lnTo>
                  <a:pt x="121" y="638"/>
                </a:lnTo>
                <a:lnTo>
                  <a:pt x="109" y="638"/>
                </a:lnTo>
                <a:lnTo>
                  <a:pt x="109" y="625"/>
                </a:lnTo>
                <a:lnTo>
                  <a:pt x="97" y="625"/>
                </a:lnTo>
                <a:lnTo>
                  <a:pt x="97" y="614"/>
                </a:lnTo>
                <a:lnTo>
                  <a:pt x="85" y="614"/>
                </a:lnTo>
                <a:lnTo>
                  <a:pt x="73" y="602"/>
                </a:lnTo>
                <a:lnTo>
                  <a:pt x="73" y="589"/>
                </a:lnTo>
                <a:lnTo>
                  <a:pt x="60" y="565"/>
                </a:lnTo>
                <a:lnTo>
                  <a:pt x="49" y="565"/>
                </a:lnTo>
                <a:lnTo>
                  <a:pt x="49" y="542"/>
                </a:lnTo>
                <a:lnTo>
                  <a:pt x="49" y="518"/>
                </a:lnTo>
                <a:lnTo>
                  <a:pt x="37" y="505"/>
                </a:lnTo>
                <a:lnTo>
                  <a:pt x="37" y="481"/>
                </a:lnTo>
                <a:lnTo>
                  <a:pt x="37" y="469"/>
                </a:lnTo>
                <a:lnTo>
                  <a:pt x="25" y="458"/>
                </a:lnTo>
                <a:lnTo>
                  <a:pt x="25" y="433"/>
                </a:lnTo>
                <a:lnTo>
                  <a:pt x="25" y="421"/>
                </a:lnTo>
                <a:lnTo>
                  <a:pt x="25" y="385"/>
                </a:lnTo>
                <a:lnTo>
                  <a:pt x="25" y="373"/>
                </a:lnTo>
                <a:lnTo>
                  <a:pt x="25" y="361"/>
                </a:lnTo>
                <a:lnTo>
                  <a:pt x="25" y="349"/>
                </a:lnTo>
                <a:lnTo>
                  <a:pt x="37" y="325"/>
                </a:lnTo>
                <a:lnTo>
                  <a:pt x="37" y="300"/>
                </a:lnTo>
                <a:lnTo>
                  <a:pt x="49" y="276"/>
                </a:lnTo>
                <a:lnTo>
                  <a:pt x="49" y="253"/>
                </a:lnTo>
                <a:lnTo>
                  <a:pt x="60" y="240"/>
                </a:lnTo>
                <a:lnTo>
                  <a:pt x="60" y="229"/>
                </a:lnTo>
                <a:lnTo>
                  <a:pt x="73" y="216"/>
                </a:lnTo>
                <a:lnTo>
                  <a:pt x="85" y="205"/>
                </a:lnTo>
                <a:lnTo>
                  <a:pt x="85" y="180"/>
                </a:lnTo>
                <a:lnTo>
                  <a:pt x="97" y="180"/>
                </a:lnTo>
                <a:lnTo>
                  <a:pt x="97" y="169"/>
                </a:lnTo>
                <a:lnTo>
                  <a:pt x="109" y="156"/>
                </a:lnTo>
                <a:lnTo>
                  <a:pt x="133" y="132"/>
                </a:lnTo>
                <a:lnTo>
                  <a:pt x="145" y="120"/>
                </a:lnTo>
                <a:lnTo>
                  <a:pt x="158" y="109"/>
                </a:lnTo>
                <a:lnTo>
                  <a:pt x="158" y="96"/>
                </a:lnTo>
                <a:lnTo>
                  <a:pt x="158" y="84"/>
                </a:lnTo>
                <a:lnTo>
                  <a:pt x="158" y="72"/>
                </a:lnTo>
                <a:lnTo>
                  <a:pt x="158" y="60"/>
                </a:lnTo>
                <a:lnTo>
                  <a:pt x="145" y="36"/>
                </a:lnTo>
                <a:lnTo>
                  <a:pt x="145" y="24"/>
                </a:lnTo>
                <a:lnTo>
                  <a:pt x="133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79" name="Freeform 390"/>
          <p:cNvSpPr>
            <a:spLocks/>
          </p:cNvSpPr>
          <p:nvPr/>
        </p:nvSpPr>
        <p:spPr bwMode="auto">
          <a:xfrm>
            <a:off x="7385050" y="2011363"/>
            <a:ext cx="498475" cy="747712"/>
          </a:xfrm>
          <a:custGeom>
            <a:avLst/>
            <a:gdLst>
              <a:gd name="T0" fmla="*/ 301 w 314"/>
              <a:gd name="T1" fmla="*/ 421 h 471"/>
              <a:gd name="T2" fmla="*/ 264 w 314"/>
              <a:gd name="T3" fmla="*/ 446 h 471"/>
              <a:gd name="T4" fmla="*/ 253 w 314"/>
              <a:gd name="T5" fmla="*/ 457 h 471"/>
              <a:gd name="T6" fmla="*/ 240 w 314"/>
              <a:gd name="T7" fmla="*/ 470 h 471"/>
              <a:gd name="T8" fmla="*/ 229 w 314"/>
              <a:gd name="T9" fmla="*/ 470 h 471"/>
              <a:gd name="T10" fmla="*/ 217 w 314"/>
              <a:gd name="T11" fmla="*/ 470 h 471"/>
              <a:gd name="T12" fmla="*/ 180 w 314"/>
              <a:gd name="T13" fmla="*/ 470 h 471"/>
              <a:gd name="T14" fmla="*/ 168 w 314"/>
              <a:gd name="T15" fmla="*/ 470 h 471"/>
              <a:gd name="T16" fmla="*/ 133 w 314"/>
              <a:gd name="T17" fmla="*/ 457 h 471"/>
              <a:gd name="T18" fmla="*/ 96 w 314"/>
              <a:gd name="T19" fmla="*/ 446 h 471"/>
              <a:gd name="T20" fmla="*/ 72 w 314"/>
              <a:gd name="T21" fmla="*/ 433 h 471"/>
              <a:gd name="T22" fmla="*/ 60 w 314"/>
              <a:gd name="T23" fmla="*/ 421 h 471"/>
              <a:gd name="T24" fmla="*/ 48 w 314"/>
              <a:gd name="T25" fmla="*/ 410 h 471"/>
              <a:gd name="T26" fmla="*/ 36 w 314"/>
              <a:gd name="T27" fmla="*/ 397 h 471"/>
              <a:gd name="T28" fmla="*/ 24 w 314"/>
              <a:gd name="T29" fmla="*/ 386 h 471"/>
              <a:gd name="T30" fmla="*/ 24 w 314"/>
              <a:gd name="T31" fmla="*/ 373 h 471"/>
              <a:gd name="T32" fmla="*/ 12 w 314"/>
              <a:gd name="T33" fmla="*/ 361 h 471"/>
              <a:gd name="T34" fmla="*/ 0 w 314"/>
              <a:gd name="T35" fmla="*/ 337 h 471"/>
              <a:gd name="T36" fmla="*/ 0 w 314"/>
              <a:gd name="T37" fmla="*/ 326 h 471"/>
              <a:gd name="T38" fmla="*/ 0 w 314"/>
              <a:gd name="T39" fmla="*/ 313 h 471"/>
              <a:gd name="T40" fmla="*/ 0 w 314"/>
              <a:gd name="T41" fmla="*/ 289 h 471"/>
              <a:gd name="T42" fmla="*/ 12 w 314"/>
              <a:gd name="T43" fmla="*/ 277 h 471"/>
              <a:gd name="T44" fmla="*/ 24 w 314"/>
              <a:gd name="T45" fmla="*/ 253 h 471"/>
              <a:gd name="T46" fmla="*/ 24 w 314"/>
              <a:gd name="T47" fmla="*/ 241 h 471"/>
              <a:gd name="T48" fmla="*/ 24 w 314"/>
              <a:gd name="T49" fmla="*/ 241 h 471"/>
              <a:gd name="T50" fmla="*/ 24 w 314"/>
              <a:gd name="T51" fmla="*/ 229 h 471"/>
              <a:gd name="T52" fmla="*/ 24 w 314"/>
              <a:gd name="T53" fmla="*/ 204 h 471"/>
              <a:gd name="T54" fmla="*/ 12 w 314"/>
              <a:gd name="T55" fmla="*/ 181 h 471"/>
              <a:gd name="T56" fmla="*/ 12 w 314"/>
              <a:gd name="T57" fmla="*/ 157 h 471"/>
              <a:gd name="T58" fmla="*/ 12 w 314"/>
              <a:gd name="T59" fmla="*/ 144 h 471"/>
              <a:gd name="T60" fmla="*/ 24 w 314"/>
              <a:gd name="T61" fmla="*/ 133 h 471"/>
              <a:gd name="T62" fmla="*/ 24 w 314"/>
              <a:gd name="T63" fmla="*/ 121 h 471"/>
              <a:gd name="T64" fmla="*/ 24 w 314"/>
              <a:gd name="T65" fmla="*/ 97 h 471"/>
              <a:gd name="T66" fmla="*/ 36 w 314"/>
              <a:gd name="T67" fmla="*/ 48 h 471"/>
              <a:gd name="T68" fmla="*/ 48 w 314"/>
              <a:gd name="T69" fmla="*/ 48 h 471"/>
              <a:gd name="T70" fmla="*/ 60 w 314"/>
              <a:gd name="T71" fmla="*/ 24 h 471"/>
              <a:gd name="T72" fmla="*/ 72 w 314"/>
              <a:gd name="T73" fmla="*/ 13 h 471"/>
              <a:gd name="T74" fmla="*/ 72 w 314"/>
              <a:gd name="T75" fmla="*/ 0 h 471"/>
              <a:gd name="T76" fmla="*/ 84 w 314"/>
              <a:gd name="T77" fmla="*/ 0 h 471"/>
              <a:gd name="T78" fmla="*/ 120 w 314"/>
              <a:gd name="T79" fmla="*/ 0 h 471"/>
              <a:gd name="T80" fmla="*/ 193 w 314"/>
              <a:gd name="T81" fmla="*/ 0 h 471"/>
              <a:gd name="T82" fmla="*/ 217 w 314"/>
              <a:gd name="T83" fmla="*/ 13 h 471"/>
              <a:gd name="T84" fmla="*/ 253 w 314"/>
              <a:gd name="T85" fmla="*/ 24 h 471"/>
              <a:gd name="T86" fmla="*/ 264 w 314"/>
              <a:gd name="T87" fmla="*/ 37 h 471"/>
              <a:gd name="T88" fmla="*/ 289 w 314"/>
              <a:gd name="T89" fmla="*/ 48 h 471"/>
              <a:gd name="T90" fmla="*/ 301 w 314"/>
              <a:gd name="T91" fmla="*/ 48 h 471"/>
              <a:gd name="T92" fmla="*/ 313 w 314"/>
              <a:gd name="T93" fmla="*/ 73 h 471"/>
              <a:gd name="T94" fmla="*/ 313 w 314"/>
              <a:gd name="T95" fmla="*/ 84 h 471"/>
              <a:gd name="T96" fmla="*/ 313 w 314"/>
              <a:gd name="T97" fmla="*/ 97 h 471"/>
              <a:gd name="T98" fmla="*/ 313 w 314"/>
              <a:gd name="T99" fmla="*/ 121 h 471"/>
              <a:gd name="T100" fmla="*/ 301 w 314"/>
              <a:gd name="T101" fmla="*/ 144 h 471"/>
              <a:gd name="T102" fmla="*/ 289 w 314"/>
              <a:gd name="T103" fmla="*/ 157 h 471"/>
              <a:gd name="T104" fmla="*/ 289 w 314"/>
              <a:gd name="T105" fmla="*/ 193 h 471"/>
              <a:gd name="T106" fmla="*/ 277 w 314"/>
              <a:gd name="T107" fmla="*/ 229 h 471"/>
              <a:gd name="T108" fmla="*/ 277 w 314"/>
              <a:gd name="T109" fmla="*/ 277 h 471"/>
              <a:gd name="T110" fmla="*/ 289 w 314"/>
              <a:gd name="T111" fmla="*/ 326 h 471"/>
              <a:gd name="T112" fmla="*/ 301 w 314"/>
              <a:gd name="T113" fmla="*/ 373 h 471"/>
              <a:gd name="T114" fmla="*/ 301 w 314"/>
              <a:gd name="T115" fmla="*/ 410 h 47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14"/>
              <a:gd name="T175" fmla="*/ 0 h 471"/>
              <a:gd name="T176" fmla="*/ 314 w 314"/>
              <a:gd name="T177" fmla="*/ 471 h 47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14" h="471">
                <a:moveTo>
                  <a:pt x="301" y="421"/>
                </a:moveTo>
                <a:lnTo>
                  <a:pt x="301" y="421"/>
                </a:lnTo>
                <a:lnTo>
                  <a:pt x="277" y="433"/>
                </a:lnTo>
                <a:lnTo>
                  <a:pt x="264" y="446"/>
                </a:lnTo>
                <a:lnTo>
                  <a:pt x="264" y="457"/>
                </a:lnTo>
                <a:lnTo>
                  <a:pt x="253" y="457"/>
                </a:lnTo>
                <a:lnTo>
                  <a:pt x="253" y="470"/>
                </a:lnTo>
                <a:lnTo>
                  <a:pt x="240" y="470"/>
                </a:lnTo>
                <a:lnTo>
                  <a:pt x="229" y="470"/>
                </a:lnTo>
                <a:lnTo>
                  <a:pt x="217" y="470"/>
                </a:lnTo>
                <a:lnTo>
                  <a:pt x="193" y="470"/>
                </a:lnTo>
                <a:lnTo>
                  <a:pt x="180" y="470"/>
                </a:lnTo>
                <a:lnTo>
                  <a:pt x="168" y="470"/>
                </a:lnTo>
                <a:lnTo>
                  <a:pt x="157" y="470"/>
                </a:lnTo>
                <a:lnTo>
                  <a:pt x="133" y="457"/>
                </a:lnTo>
                <a:lnTo>
                  <a:pt x="120" y="457"/>
                </a:lnTo>
                <a:lnTo>
                  <a:pt x="96" y="446"/>
                </a:lnTo>
                <a:lnTo>
                  <a:pt x="84" y="433"/>
                </a:lnTo>
                <a:lnTo>
                  <a:pt x="72" y="433"/>
                </a:lnTo>
                <a:lnTo>
                  <a:pt x="60" y="421"/>
                </a:lnTo>
                <a:lnTo>
                  <a:pt x="48" y="421"/>
                </a:lnTo>
                <a:lnTo>
                  <a:pt x="48" y="410"/>
                </a:lnTo>
                <a:lnTo>
                  <a:pt x="36" y="410"/>
                </a:lnTo>
                <a:lnTo>
                  <a:pt x="36" y="397"/>
                </a:lnTo>
                <a:lnTo>
                  <a:pt x="24" y="386"/>
                </a:lnTo>
                <a:lnTo>
                  <a:pt x="24" y="373"/>
                </a:lnTo>
                <a:lnTo>
                  <a:pt x="12" y="373"/>
                </a:lnTo>
                <a:lnTo>
                  <a:pt x="12" y="361"/>
                </a:lnTo>
                <a:lnTo>
                  <a:pt x="12" y="349"/>
                </a:lnTo>
                <a:lnTo>
                  <a:pt x="0" y="337"/>
                </a:lnTo>
                <a:lnTo>
                  <a:pt x="0" y="326"/>
                </a:lnTo>
                <a:lnTo>
                  <a:pt x="0" y="313"/>
                </a:lnTo>
                <a:lnTo>
                  <a:pt x="0" y="301"/>
                </a:lnTo>
                <a:lnTo>
                  <a:pt x="0" y="289"/>
                </a:lnTo>
                <a:lnTo>
                  <a:pt x="12" y="289"/>
                </a:lnTo>
                <a:lnTo>
                  <a:pt x="12" y="277"/>
                </a:lnTo>
                <a:lnTo>
                  <a:pt x="12" y="266"/>
                </a:lnTo>
                <a:lnTo>
                  <a:pt x="24" y="253"/>
                </a:lnTo>
                <a:lnTo>
                  <a:pt x="24" y="241"/>
                </a:lnTo>
                <a:lnTo>
                  <a:pt x="24" y="229"/>
                </a:lnTo>
                <a:lnTo>
                  <a:pt x="24" y="217"/>
                </a:lnTo>
                <a:lnTo>
                  <a:pt x="24" y="204"/>
                </a:lnTo>
                <a:lnTo>
                  <a:pt x="24" y="193"/>
                </a:lnTo>
                <a:lnTo>
                  <a:pt x="12" y="181"/>
                </a:lnTo>
                <a:lnTo>
                  <a:pt x="12" y="168"/>
                </a:lnTo>
                <a:lnTo>
                  <a:pt x="12" y="157"/>
                </a:lnTo>
                <a:lnTo>
                  <a:pt x="12" y="144"/>
                </a:lnTo>
                <a:lnTo>
                  <a:pt x="24" y="144"/>
                </a:lnTo>
                <a:lnTo>
                  <a:pt x="24" y="133"/>
                </a:lnTo>
                <a:lnTo>
                  <a:pt x="24" y="121"/>
                </a:lnTo>
                <a:lnTo>
                  <a:pt x="24" y="108"/>
                </a:lnTo>
                <a:lnTo>
                  <a:pt x="24" y="97"/>
                </a:lnTo>
                <a:lnTo>
                  <a:pt x="36" y="60"/>
                </a:lnTo>
                <a:lnTo>
                  <a:pt x="36" y="48"/>
                </a:lnTo>
                <a:lnTo>
                  <a:pt x="48" y="48"/>
                </a:lnTo>
                <a:lnTo>
                  <a:pt x="48" y="37"/>
                </a:lnTo>
                <a:lnTo>
                  <a:pt x="60" y="24"/>
                </a:lnTo>
                <a:lnTo>
                  <a:pt x="72" y="13"/>
                </a:lnTo>
                <a:lnTo>
                  <a:pt x="72" y="0"/>
                </a:lnTo>
                <a:lnTo>
                  <a:pt x="84" y="0"/>
                </a:lnTo>
                <a:lnTo>
                  <a:pt x="108" y="0"/>
                </a:lnTo>
                <a:lnTo>
                  <a:pt x="120" y="0"/>
                </a:lnTo>
                <a:lnTo>
                  <a:pt x="168" y="0"/>
                </a:lnTo>
                <a:lnTo>
                  <a:pt x="193" y="0"/>
                </a:lnTo>
                <a:lnTo>
                  <a:pt x="217" y="13"/>
                </a:lnTo>
                <a:lnTo>
                  <a:pt x="240" y="13"/>
                </a:lnTo>
                <a:lnTo>
                  <a:pt x="253" y="24"/>
                </a:lnTo>
                <a:lnTo>
                  <a:pt x="264" y="37"/>
                </a:lnTo>
                <a:lnTo>
                  <a:pt x="277" y="48"/>
                </a:lnTo>
                <a:lnTo>
                  <a:pt x="289" y="48"/>
                </a:lnTo>
                <a:lnTo>
                  <a:pt x="301" y="48"/>
                </a:lnTo>
                <a:lnTo>
                  <a:pt x="301" y="60"/>
                </a:lnTo>
                <a:lnTo>
                  <a:pt x="313" y="73"/>
                </a:lnTo>
                <a:lnTo>
                  <a:pt x="313" y="84"/>
                </a:lnTo>
                <a:lnTo>
                  <a:pt x="313" y="97"/>
                </a:lnTo>
                <a:lnTo>
                  <a:pt x="313" y="108"/>
                </a:lnTo>
                <a:lnTo>
                  <a:pt x="313" y="121"/>
                </a:lnTo>
                <a:lnTo>
                  <a:pt x="301" y="133"/>
                </a:lnTo>
                <a:lnTo>
                  <a:pt x="301" y="144"/>
                </a:lnTo>
                <a:lnTo>
                  <a:pt x="289" y="157"/>
                </a:lnTo>
                <a:lnTo>
                  <a:pt x="289" y="168"/>
                </a:lnTo>
                <a:lnTo>
                  <a:pt x="289" y="193"/>
                </a:lnTo>
                <a:lnTo>
                  <a:pt x="277" y="217"/>
                </a:lnTo>
                <a:lnTo>
                  <a:pt x="277" y="229"/>
                </a:lnTo>
                <a:lnTo>
                  <a:pt x="277" y="253"/>
                </a:lnTo>
                <a:lnTo>
                  <a:pt x="277" y="277"/>
                </a:lnTo>
                <a:lnTo>
                  <a:pt x="277" y="289"/>
                </a:lnTo>
                <a:lnTo>
                  <a:pt x="289" y="326"/>
                </a:lnTo>
                <a:lnTo>
                  <a:pt x="289" y="337"/>
                </a:lnTo>
                <a:lnTo>
                  <a:pt x="301" y="373"/>
                </a:lnTo>
                <a:lnTo>
                  <a:pt x="301" y="386"/>
                </a:lnTo>
                <a:lnTo>
                  <a:pt x="301" y="410"/>
                </a:lnTo>
                <a:lnTo>
                  <a:pt x="301" y="421"/>
                </a:lnTo>
              </a:path>
            </a:pathLst>
          </a:custGeom>
          <a:solidFill>
            <a:srgbClr val="FFD8A5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80" name="Freeform 391"/>
          <p:cNvSpPr>
            <a:spLocks/>
          </p:cNvSpPr>
          <p:nvPr/>
        </p:nvSpPr>
        <p:spPr bwMode="auto">
          <a:xfrm>
            <a:off x="7423150" y="2698750"/>
            <a:ext cx="900113" cy="384175"/>
          </a:xfrm>
          <a:custGeom>
            <a:avLst/>
            <a:gdLst>
              <a:gd name="T0" fmla="*/ 240 w 567"/>
              <a:gd name="T1" fmla="*/ 37 h 242"/>
              <a:gd name="T2" fmla="*/ 253 w 567"/>
              <a:gd name="T3" fmla="*/ 49 h 242"/>
              <a:gd name="T4" fmla="*/ 253 w 567"/>
              <a:gd name="T5" fmla="*/ 60 h 242"/>
              <a:gd name="T6" fmla="*/ 265 w 567"/>
              <a:gd name="T7" fmla="*/ 49 h 242"/>
              <a:gd name="T8" fmla="*/ 277 w 567"/>
              <a:gd name="T9" fmla="*/ 49 h 242"/>
              <a:gd name="T10" fmla="*/ 300 w 567"/>
              <a:gd name="T11" fmla="*/ 60 h 242"/>
              <a:gd name="T12" fmla="*/ 313 w 567"/>
              <a:gd name="T13" fmla="*/ 73 h 242"/>
              <a:gd name="T14" fmla="*/ 337 w 567"/>
              <a:gd name="T15" fmla="*/ 73 h 242"/>
              <a:gd name="T16" fmla="*/ 361 w 567"/>
              <a:gd name="T17" fmla="*/ 73 h 242"/>
              <a:gd name="T18" fmla="*/ 398 w 567"/>
              <a:gd name="T19" fmla="*/ 97 h 242"/>
              <a:gd name="T20" fmla="*/ 433 w 567"/>
              <a:gd name="T21" fmla="*/ 97 h 242"/>
              <a:gd name="T22" fmla="*/ 494 w 567"/>
              <a:gd name="T23" fmla="*/ 121 h 242"/>
              <a:gd name="T24" fmla="*/ 542 w 567"/>
              <a:gd name="T25" fmla="*/ 144 h 242"/>
              <a:gd name="T26" fmla="*/ 566 w 567"/>
              <a:gd name="T27" fmla="*/ 144 h 242"/>
              <a:gd name="T28" fmla="*/ 566 w 567"/>
              <a:gd name="T29" fmla="*/ 157 h 242"/>
              <a:gd name="T30" fmla="*/ 566 w 567"/>
              <a:gd name="T31" fmla="*/ 169 h 242"/>
              <a:gd name="T32" fmla="*/ 554 w 567"/>
              <a:gd name="T33" fmla="*/ 181 h 242"/>
              <a:gd name="T34" fmla="*/ 542 w 567"/>
              <a:gd name="T35" fmla="*/ 193 h 242"/>
              <a:gd name="T36" fmla="*/ 542 w 567"/>
              <a:gd name="T37" fmla="*/ 217 h 242"/>
              <a:gd name="T38" fmla="*/ 529 w 567"/>
              <a:gd name="T39" fmla="*/ 229 h 242"/>
              <a:gd name="T40" fmla="*/ 505 w 567"/>
              <a:gd name="T41" fmla="*/ 241 h 242"/>
              <a:gd name="T42" fmla="*/ 482 w 567"/>
              <a:gd name="T43" fmla="*/ 241 h 242"/>
              <a:gd name="T44" fmla="*/ 469 w 567"/>
              <a:gd name="T45" fmla="*/ 241 h 242"/>
              <a:gd name="T46" fmla="*/ 445 w 567"/>
              <a:gd name="T47" fmla="*/ 229 h 242"/>
              <a:gd name="T48" fmla="*/ 385 w 567"/>
              <a:gd name="T49" fmla="*/ 205 h 242"/>
              <a:gd name="T50" fmla="*/ 361 w 567"/>
              <a:gd name="T51" fmla="*/ 193 h 242"/>
              <a:gd name="T52" fmla="*/ 337 w 567"/>
              <a:gd name="T53" fmla="*/ 193 h 242"/>
              <a:gd name="T54" fmla="*/ 313 w 567"/>
              <a:gd name="T55" fmla="*/ 205 h 242"/>
              <a:gd name="T56" fmla="*/ 289 w 567"/>
              <a:gd name="T57" fmla="*/ 229 h 242"/>
              <a:gd name="T58" fmla="*/ 277 w 567"/>
              <a:gd name="T59" fmla="*/ 241 h 242"/>
              <a:gd name="T60" fmla="*/ 253 w 567"/>
              <a:gd name="T61" fmla="*/ 241 h 242"/>
              <a:gd name="T62" fmla="*/ 240 w 567"/>
              <a:gd name="T63" fmla="*/ 229 h 242"/>
              <a:gd name="T64" fmla="*/ 229 w 567"/>
              <a:gd name="T65" fmla="*/ 217 h 242"/>
              <a:gd name="T66" fmla="*/ 169 w 567"/>
              <a:gd name="T67" fmla="*/ 193 h 242"/>
              <a:gd name="T68" fmla="*/ 144 w 567"/>
              <a:gd name="T69" fmla="*/ 181 h 242"/>
              <a:gd name="T70" fmla="*/ 96 w 567"/>
              <a:gd name="T71" fmla="*/ 144 h 242"/>
              <a:gd name="T72" fmla="*/ 36 w 567"/>
              <a:gd name="T73" fmla="*/ 97 h 242"/>
              <a:gd name="T74" fmla="*/ 12 w 567"/>
              <a:gd name="T75" fmla="*/ 84 h 242"/>
              <a:gd name="T76" fmla="*/ 0 w 567"/>
              <a:gd name="T77" fmla="*/ 49 h 242"/>
              <a:gd name="T78" fmla="*/ 0 w 567"/>
              <a:gd name="T79" fmla="*/ 49 h 242"/>
              <a:gd name="T80" fmla="*/ 36 w 567"/>
              <a:gd name="T81" fmla="*/ 37 h 242"/>
              <a:gd name="T82" fmla="*/ 48 w 567"/>
              <a:gd name="T83" fmla="*/ 37 h 242"/>
              <a:gd name="T84" fmla="*/ 48 w 567"/>
              <a:gd name="T85" fmla="*/ 13 h 242"/>
              <a:gd name="T86" fmla="*/ 240 w 567"/>
              <a:gd name="T87" fmla="*/ 13 h 24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67"/>
              <a:gd name="T133" fmla="*/ 0 h 242"/>
              <a:gd name="T134" fmla="*/ 567 w 567"/>
              <a:gd name="T135" fmla="*/ 242 h 242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67" h="242">
                <a:moveTo>
                  <a:pt x="240" y="24"/>
                </a:moveTo>
                <a:lnTo>
                  <a:pt x="240" y="24"/>
                </a:lnTo>
                <a:lnTo>
                  <a:pt x="240" y="37"/>
                </a:lnTo>
                <a:lnTo>
                  <a:pt x="253" y="37"/>
                </a:lnTo>
                <a:lnTo>
                  <a:pt x="253" y="49"/>
                </a:lnTo>
                <a:lnTo>
                  <a:pt x="253" y="73"/>
                </a:lnTo>
                <a:lnTo>
                  <a:pt x="253" y="60"/>
                </a:lnTo>
                <a:lnTo>
                  <a:pt x="253" y="49"/>
                </a:lnTo>
                <a:lnTo>
                  <a:pt x="265" y="49"/>
                </a:lnTo>
                <a:lnTo>
                  <a:pt x="277" y="49"/>
                </a:lnTo>
                <a:lnTo>
                  <a:pt x="289" y="49"/>
                </a:lnTo>
                <a:lnTo>
                  <a:pt x="300" y="60"/>
                </a:lnTo>
                <a:lnTo>
                  <a:pt x="313" y="60"/>
                </a:lnTo>
                <a:lnTo>
                  <a:pt x="313" y="73"/>
                </a:lnTo>
                <a:lnTo>
                  <a:pt x="325" y="73"/>
                </a:lnTo>
                <a:lnTo>
                  <a:pt x="337" y="73"/>
                </a:lnTo>
                <a:lnTo>
                  <a:pt x="349" y="73"/>
                </a:lnTo>
                <a:lnTo>
                  <a:pt x="361" y="73"/>
                </a:lnTo>
                <a:lnTo>
                  <a:pt x="373" y="73"/>
                </a:lnTo>
                <a:lnTo>
                  <a:pt x="385" y="84"/>
                </a:lnTo>
                <a:lnTo>
                  <a:pt x="398" y="97"/>
                </a:lnTo>
                <a:lnTo>
                  <a:pt x="409" y="97"/>
                </a:lnTo>
                <a:lnTo>
                  <a:pt x="422" y="97"/>
                </a:lnTo>
                <a:lnTo>
                  <a:pt x="433" y="97"/>
                </a:lnTo>
                <a:lnTo>
                  <a:pt x="445" y="109"/>
                </a:lnTo>
                <a:lnTo>
                  <a:pt x="482" y="109"/>
                </a:lnTo>
                <a:lnTo>
                  <a:pt x="494" y="121"/>
                </a:lnTo>
                <a:lnTo>
                  <a:pt x="529" y="144"/>
                </a:lnTo>
                <a:lnTo>
                  <a:pt x="542" y="144"/>
                </a:lnTo>
                <a:lnTo>
                  <a:pt x="554" y="144"/>
                </a:lnTo>
                <a:lnTo>
                  <a:pt x="566" y="144"/>
                </a:lnTo>
                <a:lnTo>
                  <a:pt x="566" y="157"/>
                </a:lnTo>
                <a:lnTo>
                  <a:pt x="566" y="169"/>
                </a:lnTo>
                <a:lnTo>
                  <a:pt x="566" y="181"/>
                </a:lnTo>
                <a:lnTo>
                  <a:pt x="554" y="181"/>
                </a:lnTo>
                <a:lnTo>
                  <a:pt x="542" y="193"/>
                </a:lnTo>
                <a:lnTo>
                  <a:pt x="542" y="205"/>
                </a:lnTo>
                <a:lnTo>
                  <a:pt x="542" y="217"/>
                </a:lnTo>
                <a:lnTo>
                  <a:pt x="529" y="229"/>
                </a:lnTo>
                <a:lnTo>
                  <a:pt x="529" y="241"/>
                </a:lnTo>
                <a:lnTo>
                  <a:pt x="505" y="241"/>
                </a:lnTo>
                <a:lnTo>
                  <a:pt x="494" y="241"/>
                </a:lnTo>
                <a:lnTo>
                  <a:pt x="482" y="241"/>
                </a:lnTo>
                <a:lnTo>
                  <a:pt x="469" y="241"/>
                </a:lnTo>
                <a:lnTo>
                  <a:pt x="458" y="241"/>
                </a:lnTo>
                <a:lnTo>
                  <a:pt x="458" y="229"/>
                </a:lnTo>
                <a:lnTo>
                  <a:pt x="445" y="229"/>
                </a:lnTo>
                <a:lnTo>
                  <a:pt x="433" y="217"/>
                </a:lnTo>
                <a:lnTo>
                  <a:pt x="398" y="205"/>
                </a:lnTo>
                <a:lnTo>
                  <a:pt x="385" y="205"/>
                </a:lnTo>
                <a:lnTo>
                  <a:pt x="373" y="205"/>
                </a:lnTo>
                <a:lnTo>
                  <a:pt x="361" y="193"/>
                </a:lnTo>
                <a:lnTo>
                  <a:pt x="337" y="193"/>
                </a:lnTo>
                <a:lnTo>
                  <a:pt x="325" y="205"/>
                </a:lnTo>
                <a:lnTo>
                  <a:pt x="313" y="205"/>
                </a:lnTo>
                <a:lnTo>
                  <a:pt x="300" y="217"/>
                </a:lnTo>
                <a:lnTo>
                  <a:pt x="289" y="229"/>
                </a:lnTo>
                <a:lnTo>
                  <a:pt x="277" y="229"/>
                </a:lnTo>
                <a:lnTo>
                  <a:pt x="277" y="241"/>
                </a:lnTo>
                <a:lnTo>
                  <a:pt x="265" y="241"/>
                </a:lnTo>
                <a:lnTo>
                  <a:pt x="253" y="241"/>
                </a:lnTo>
                <a:lnTo>
                  <a:pt x="240" y="229"/>
                </a:lnTo>
                <a:lnTo>
                  <a:pt x="229" y="217"/>
                </a:lnTo>
                <a:lnTo>
                  <a:pt x="205" y="217"/>
                </a:lnTo>
                <a:lnTo>
                  <a:pt x="193" y="205"/>
                </a:lnTo>
                <a:lnTo>
                  <a:pt x="169" y="193"/>
                </a:lnTo>
                <a:lnTo>
                  <a:pt x="144" y="193"/>
                </a:lnTo>
                <a:lnTo>
                  <a:pt x="144" y="181"/>
                </a:lnTo>
                <a:lnTo>
                  <a:pt x="120" y="169"/>
                </a:lnTo>
                <a:lnTo>
                  <a:pt x="109" y="157"/>
                </a:lnTo>
                <a:lnTo>
                  <a:pt x="96" y="144"/>
                </a:lnTo>
                <a:lnTo>
                  <a:pt x="60" y="133"/>
                </a:lnTo>
                <a:lnTo>
                  <a:pt x="48" y="109"/>
                </a:lnTo>
                <a:lnTo>
                  <a:pt x="36" y="97"/>
                </a:lnTo>
                <a:lnTo>
                  <a:pt x="24" y="97"/>
                </a:lnTo>
                <a:lnTo>
                  <a:pt x="12" y="84"/>
                </a:lnTo>
                <a:lnTo>
                  <a:pt x="0" y="73"/>
                </a:lnTo>
                <a:lnTo>
                  <a:pt x="0" y="60"/>
                </a:lnTo>
                <a:lnTo>
                  <a:pt x="0" y="49"/>
                </a:lnTo>
                <a:lnTo>
                  <a:pt x="12" y="49"/>
                </a:lnTo>
                <a:lnTo>
                  <a:pt x="24" y="49"/>
                </a:lnTo>
                <a:lnTo>
                  <a:pt x="36" y="37"/>
                </a:lnTo>
                <a:lnTo>
                  <a:pt x="48" y="37"/>
                </a:lnTo>
                <a:lnTo>
                  <a:pt x="48" y="24"/>
                </a:lnTo>
                <a:lnTo>
                  <a:pt x="48" y="13"/>
                </a:lnTo>
                <a:lnTo>
                  <a:pt x="60" y="0"/>
                </a:lnTo>
                <a:lnTo>
                  <a:pt x="169" y="37"/>
                </a:lnTo>
                <a:lnTo>
                  <a:pt x="240" y="13"/>
                </a:lnTo>
                <a:lnTo>
                  <a:pt x="240" y="24"/>
                </a:lnTo>
              </a:path>
            </a:pathLst>
          </a:custGeom>
          <a:solidFill>
            <a:srgbClr val="FFD8A5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81" name="Freeform 392"/>
          <p:cNvSpPr>
            <a:spLocks/>
          </p:cNvSpPr>
          <p:nvPr/>
        </p:nvSpPr>
        <p:spPr bwMode="auto">
          <a:xfrm>
            <a:off x="8188325" y="2087563"/>
            <a:ext cx="422275" cy="995362"/>
          </a:xfrm>
          <a:custGeom>
            <a:avLst/>
            <a:gdLst>
              <a:gd name="T0" fmla="*/ 47 w 266"/>
              <a:gd name="T1" fmla="*/ 578 h 627"/>
              <a:gd name="T2" fmla="*/ 84 w 266"/>
              <a:gd name="T3" fmla="*/ 529 h 627"/>
              <a:gd name="T4" fmla="*/ 132 w 266"/>
              <a:gd name="T5" fmla="*/ 506 h 627"/>
              <a:gd name="T6" fmla="*/ 144 w 266"/>
              <a:gd name="T7" fmla="*/ 469 h 627"/>
              <a:gd name="T8" fmla="*/ 156 w 266"/>
              <a:gd name="T9" fmla="*/ 434 h 627"/>
              <a:gd name="T10" fmla="*/ 168 w 266"/>
              <a:gd name="T11" fmla="*/ 385 h 627"/>
              <a:gd name="T12" fmla="*/ 156 w 266"/>
              <a:gd name="T13" fmla="*/ 338 h 627"/>
              <a:gd name="T14" fmla="*/ 144 w 266"/>
              <a:gd name="T15" fmla="*/ 289 h 627"/>
              <a:gd name="T16" fmla="*/ 107 w 266"/>
              <a:gd name="T17" fmla="*/ 265 h 627"/>
              <a:gd name="T18" fmla="*/ 47 w 266"/>
              <a:gd name="T19" fmla="*/ 253 h 627"/>
              <a:gd name="T20" fmla="*/ 23 w 266"/>
              <a:gd name="T21" fmla="*/ 241 h 627"/>
              <a:gd name="T22" fmla="*/ 23 w 266"/>
              <a:gd name="T23" fmla="*/ 229 h 627"/>
              <a:gd name="T24" fmla="*/ 47 w 266"/>
              <a:gd name="T25" fmla="*/ 218 h 627"/>
              <a:gd name="T26" fmla="*/ 96 w 266"/>
              <a:gd name="T27" fmla="*/ 229 h 627"/>
              <a:gd name="T28" fmla="*/ 96 w 266"/>
              <a:gd name="T29" fmla="*/ 218 h 627"/>
              <a:gd name="T30" fmla="*/ 60 w 266"/>
              <a:gd name="T31" fmla="*/ 193 h 627"/>
              <a:gd name="T32" fmla="*/ 23 w 266"/>
              <a:gd name="T33" fmla="*/ 169 h 627"/>
              <a:gd name="T34" fmla="*/ 0 w 266"/>
              <a:gd name="T35" fmla="*/ 145 h 627"/>
              <a:gd name="T36" fmla="*/ 0 w 266"/>
              <a:gd name="T37" fmla="*/ 145 h 627"/>
              <a:gd name="T38" fmla="*/ 23 w 266"/>
              <a:gd name="T39" fmla="*/ 133 h 627"/>
              <a:gd name="T40" fmla="*/ 60 w 266"/>
              <a:gd name="T41" fmla="*/ 145 h 627"/>
              <a:gd name="T42" fmla="*/ 107 w 266"/>
              <a:gd name="T43" fmla="*/ 193 h 627"/>
              <a:gd name="T44" fmla="*/ 120 w 266"/>
              <a:gd name="T45" fmla="*/ 193 h 627"/>
              <a:gd name="T46" fmla="*/ 84 w 266"/>
              <a:gd name="T47" fmla="*/ 120 h 627"/>
              <a:gd name="T48" fmla="*/ 36 w 266"/>
              <a:gd name="T49" fmla="*/ 49 h 627"/>
              <a:gd name="T50" fmla="*/ 36 w 266"/>
              <a:gd name="T51" fmla="*/ 36 h 627"/>
              <a:gd name="T52" fmla="*/ 47 w 266"/>
              <a:gd name="T53" fmla="*/ 25 h 627"/>
              <a:gd name="T54" fmla="*/ 60 w 266"/>
              <a:gd name="T55" fmla="*/ 36 h 627"/>
              <a:gd name="T56" fmla="*/ 96 w 266"/>
              <a:gd name="T57" fmla="*/ 96 h 627"/>
              <a:gd name="T58" fmla="*/ 144 w 266"/>
              <a:gd name="T59" fmla="*/ 169 h 627"/>
              <a:gd name="T60" fmla="*/ 144 w 266"/>
              <a:gd name="T61" fmla="*/ 169 h 627"/>
              <a:gd name="T62" fmla="*/ 144 w 266"/>
              <a:gd name="T63" fmla="*/ 133 h 627"/>
              <a:gd name="T64" fmla="*/ 120 w 266"/>
              <a:gd name="T65" fmla="*/ 60 h 627"/>
              <a:gd name="T66" fmla="*/ 120 w 266"/>
              <a:gd name="T67" fmla="*/ 12 h 627"/>
              <a:gd name="T68" fmla="*/ 132 w 266"/>
              <a:gd name="T69" fmla="*/ 0 h 627"/>
              <a:gd name="T70" fmla="*/ 144 w 266"/>
              <a:gd name="T71" fmla="*/ 0 h 627"/>
              <a:gd name="T72" fmla="*/ 144 w 266"/>
              <a:gd name="T73" fmla="*/ 49 h 627"/>
              <a:gd name="T74" fmla="*/ 168 w 266"/>
              <a:gd name="T75" fmla="*/ 133 h 627"/>
              <a:gd name="T76" fmla="*/ 192 w 266"/>
              <a:gd name="T77" fmla="*/ 120 h 627"/>
              <a:gd name="T78" fmla="*/ 216 w 266"/>
              <a:gd name="T79" fmla="*/ 96 h 627"/>
              <a:gd name="T80" fmla="*/ 240 w 266"/>
              <a:gd name="T81" fmla="*/ 96 h 627"/>
              <a:gd name="T82" fmla="*/ 265 w 266"/>
              <a:gd name="T83" fmla="*/ 120 h 627"/>
              <a:gd name="T84" fmla="*/ 265 w 266"/>
              <a:gd name="T85" fmla="*/ 133 h 627"/>
              <a:gd name="T86" fmla="*/ 240 w 266"/>
              <a:gd name="T87" fmla="*/ 156 h 627"/>
              <a:gd name="T88" fmla="*/ 216 w 266"/>
              <a:gd name="T89" fmla="*/ 193 h 627"/>
              <a:gd name="T90" fmla="*/ 229 w 266"/>
              <a:gd name="T91" fmla="*/ 278 h 627"/>
              <a:gd name="T92" fmla="*/ 240 w 266"/>
              <a:gd name="T93" fmla="*/ 338 h 627"/>
              <a:gd name="T94" fmla="*/ 252 w 266"/>
              <a:gd name="T95" fmla="*/ 409 h 627"/>
              <a:gd name="T96" fmla="*/ 252 w 266"/>
              <a:gd name="T97" fmla="*/ 494 h 627"/>
              <a:gd name="T98" fmla="*/ 240 w 266"/>
              <a:gd name="T99" fmla="*/ 529 h 627"/>
              <a:gd name="T100" fmla="*/ 168 w 266"/>
              <a:gd name="T101" fmla="*/ 566 h 627"/>
              <a:gd name="T102" fmla="*/ 84 w 266"/>
              <a:gd name="T103" fmla="*/ 602 h 62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66"/>
              <a:gd name="T157" fmla="*/ 0 h 627"/>
              <a:gd name="T158" fmla="*/ 266 w 266"/>
              <a:gd name="T159" fmla="*/ 627 h 62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66" h="627">
                <a:moveTo>
                  <a:pt x="47" y="626"/>
                </a:moveTo>
                <a:lnTo>
                  <a:pt x="47" y="626"/>
                </a:lnTo>
                <a:lnTo>
                  <a:pt x="47" y="602"/>
                </a:lnTo>
                <a:lnTo>
                  <a:pt x="47" y="590"/>
                </a:lnTo>
                <a:lnTo>
                  <a:pt x="47" y="578"/>
                </a:lnTo>
                <a:lnTo>
                  <a:pt x="60" y="578"/>
                </a:lnTo>
                <a:lnTo>
                  <a:pt x="72" y="554"/>
                </a:lnTo>
                <a:lnTo>
                  <a:pt x="72" y="542"/>
                </a:lnTo>
                <a:lnTo>
                  <a:pt x="84" y="529"/>
                </a:lnTo>
                <a:lnTo>
                  <a:pt x="96" y="529"/>
                </a:lnTo>
                <a:lnTo>
                  <a:pt x="107" y="518"/>
                </a:lnTo>
                <a:lnTo>
                  <a:pt x="120" y="506"/>
                </a:lnTo>
                <a:lnTo>
                  <a:pt x="132" y="506"/>
                </a:lnTo>
                <a:lnTo>
                  <a:pt x="132" y="494"/>
                </a:lnTo>
                <a:lnTo>
                  <a:pt x="144" y="482"/>
                </a:lnTo>
                <a:lnTo>
                  <a:pt x="144" y="469"/>
                </a:lnTo>
                <a:lnTo>
                  <a:pt x="144" y="458"/>
                </a:lnTo>
                <a:lnTo>
                  <a:pt x="156" y="445"/>
                </a:lnTo>
                <a:lnTo>
                  <a:pt x="156" y="434"/>
                </a:lnTo>
                <a:lnTo>
                  <a:pt x="156" y="422"/>
                </a:lnTo>
                <a:lnTo>
                  <a:pt x="168" y="409"/>
                </a:lnTo>
                <a:lnTo>
                  <a:pt x="168" y="398"/>
                </a:lnTo>
                <a:lnTo>
                  <a:pt x="168" y="385"/>
                </a:lnTo>
                <a:lnTo>
                  <a:pt x="168" y="373"/>
                </a:lnTo>
                <a:lnTo>
                  <a:pt x="168" y="362"/>
                </a:lnTo>
                <a:lnTo>
                  <a:pt x="168" y="349"/>
                </a:lnTo>
                <a:lnTo>
                  <a:pt x="168" y="338"/>
                </a:lnTo>
                <a:lnTo>
                  <a:pt x="156" y="338"/>
                </a:lnTo>
                <a:lnTo>
                  <a:pt x="156" y="325"/>
                </a:lnTo>
                <a:lnTo>
                  <a:pt x="144" y="325"/>
                </a:lnTo>
                <a:lnTo>
                  <a:pt x="144" y="313"/>
                </a:lnTo>
                <a:lnTo>
                  <a:pt x="144" y="289"/>
                </a:lnTo>
                <a:lnTo>
                  <a:pt x="132" y="289"/>
                </a:lnTo>
                <a:lnTo>
                  <a:pt x="120" y="278"/>
                </a:lnTo>
                <a:lnTo>
                  <a:pt x="107" y="265"/>
                </a:lnTo>
                <a:lnTo>
                  <a:pt x="96" y="265"/>
                </a:lnTo>
                <a:lnTo>
                  <a:pt x="84" y="253"/>
                </a:lnTo>
                <a:lnTo>
                  <a:pt x="60" y="253"/>
                </a:lnTo>
                <a:lnTo>
                  <a:pt x="47" y="253"/>
                </a:lnTo>
                <a:lnTo>
                  <a:pt x="47" y="241"/>
                </a:lnTo>
                <a:lnTo>
                  <a:pt x="36" y="241"/>
                </a:lnTo>
                <a:lnTo>
                  <a:pt x="23" y="241"/>
                </a:lnTo>
                <a:lnTo>
                  <a:pt x="23" y="229"/>
                </a:lnTo>
                <a:lnTo>
                  <a:pt x="36" y="218"/>
                </a:lnTo>
                <a:lnTo>
                  <a:pt x="47" y="218"/>
                </a:lnTo>
                <a:lnTo>
                  <a:pt x="84" y="229"/>
                </a:lnTo>
                <a:lnTo>
                  <a:pt x="96" y="229"/>
                </a:lnTo>
                <a:lnTo>
                  <a:pt x="96" y="218"/>
                </a:lnTo>
                <a:lnTo>
                  <a:pt x="96" y="205"/>
                </a:lnTo>
                <a:lnTo>
                  <a:pt x="72" y="193"/>
                </a:lnTo>
                <a:lnTo>
                  <a:pt x="60" y="193"/>
                </a:lnTo>
                <a:lnTo>
                  <a:pt x="47" y="193"/>
                </a:lnTo>
                <a:lnTo>
                  <a:pt x="36" y="181"/>
                </a:lnTo>
                <a:lnTo>
                  <a:pt x="23" y="181"/>
                </a:lnTo>
                <a:lnTo>
                  <a:pt x="23" y="169"/>
                </a:lnTo>
                <a:lnTo>
                  <a:pt x="12" y="169"/>
                </a:lnTo>
                <a:lnTo>
                  <a:pt x="12" y="156"/>
                </a:lnTo>
                <a:lnTo>
                  <a:pt x="0" y="156"/>
                </a:lnTo>
                <a:lnTo>
                  <a:pt x="0" y="145"/>
                </a:lnTo>
                <a:lnTo>
                  <a:pt x="12" y="145"/>
                </a:lnTo>
                <a:lnTo>
                  <a:pt x="12" y="133"/>
                </a:lnTo>
                <a:lnTo>
                  <a:pt x="23" y="133"/>
                </a:lnTo>
                <a:lnTo>
                  <a:pt x="36" y="133"/>
                </a:lnTo>
                <a:lnTo>
                  <a:pt x="47" y="145"/>
                </a:lnTo>
                <a:lnTo>
                  <a:pt x="60" y="145"/>
                </a:lnTo>
                <a:lnTo>
                  <a:pt x="72" y="156"/>
                </a:lnTo>
                <a:lnTo>
                  <a:pt x="84" y="169"/>
                </a:lnTo>
                <a:lnTo>
                  <a:pt x="96" y="181"/>
                </a:lnTo>
                <a:lnTo>
                  <a:pt x="107" y="193"/>
                </a:lnTo>
                <a:lnTo>
                  <a:pt x="120" y="193"/>
                </a:lnTo>
                <a:lnTo>
                  <a:pt x="120" y="181"/>
                </a:lnTo>
                <a:lnTo>
                  <a:pt x="107" y="156"/>
                </a:lnTo>
                <a:lnTo>
                  <a:pt x="96" y="145"/>
                </a:lnTo>
                <a:lnTo>
                  <a:pt x="84" y="120"/>
                </a:lnTo>
                <a:lnTo>
                  <a:pt x="60" y="96"/>
                </a:lnTo>
                <a:lnTo>
                  <a:pt x="47" y="96"/>
                </a:lnTo>
                <a:lnTo>
                  <a:pt x="47" y="73"/>
                </a:lnTo>
                <a:lnTo>
                  <a:pt x="47" y="60"/>
                </a:lnTo>
                <a:lnTo>
                  <a:pt x="36" y="49"/>
                </a:lnTo>
                <a:lnTo>
                  <a:pt x="36" y="36"/>
                </a:lnTo>
                <a:lnTo>
                  <a:pt x="47" y="25"/>
                </a:lnTo>
                <a:lnTo>
                  <a:pt x="47" y="36"/>
                </a:lnTo>
                <a:lnTo>
                  <a:pt x="60" y="36"/>
                </a:lnTo>
                <a:lnTo>
                  <a:pt x="60" y="49"/>
                </a:lnTo>
                <a:lnTo>
                  <a:pt x="72" y="49"/>
                </a:lnTo>
                <a:lnTo>
                  <a:pt x="84" y="60"/>
                </a:lnTo>
                <a:lnTo>
                  <a:pt x="96" y="96"/>
                </a:lnTo>
                <a:lnTo>
                  <a:pt x="107" y="120"/>
                </a:lnTo>
                <a:lnTo>
                  <a:pt x="120" y="133"/>
                </a:lnTo>
                <a:lnTo>
                  <a:pt x="132" y="145"/>
                </a:lnTo>
                <a:lnTo>
                  <a:pt x="144" y="169"/>
                </a:lnTo>
                <a:lnTo>
                  <a:pt x="144" y="156"/>
                </a:lnTo>
                <a:lnTo>
                  <a:pt x="144" y="145"/>
                </a:lnTo>
                <a:lnTo>
                  <a:pt x="144" y="133"/>
                </a:lnTo>
                <a:lnTo>
                  <a:pt x="132" y="120"/>
                </a:lnTo>
                <a:lnTo>
                  <a:pt x="132" y="96"/>
                </a:lnTo>
                <a:lnTo>
                  <a:pt x="120" y="85"/>
                </a:lnTo>
                <a:lnTo>
                  <a:pt x="120" y="60"/>
                </a:lnTo>
                <a:lnTo>
                  <a:pt x="120" y="49"/>
                </a:lnTo>
                <a:lnTo>
                  <a:pt x="120" y="25"/>
                </a:lnTo>
                <a:lnTo>
                  <a:pt x="120" y="12"/>
                </a:lnTo>
                <a:lnTo>
                  <a:pt x="120" y="0"/>
                </a:lnTo>
                <a:lnTo>
                  <a:pt x="132" y="0"/>
                </a:lnTo>
                <a:lnTo>
                  <a:pt x="144" y="0"/>
                </a:lnTo>
                <a:lnTo>
                  <a:pt x="144" y="12"/>
                </a:lnTo>
                <a:lnTo>
                  <a:pt x="144" y="25"/>
                </a:lnTo>
                <a:lnTo>
                  <a:pt x="144" y="36"/>
                </a:lnTo>
                <a:lnTo>
                  <a:pt x="144" y="49"/>
                </a:lnTo>
                <a:lnTo>
                  <a:pt x="156" y="96"/>
                </a:lnTo>
                <a:lnTo>
                  <a:pt x="168" y="109"/>
                </a:lnTo>
                <a:lnTo>
                  <a:pt x="168" y="120"/>
                </a:lnTo>
                <a:lnTo>
                  <a:pt x="168" y="133"/>
                </a:lnTo>
                <a:lnTo>
                  <a:pt x="180" y="133"/>
                </a:lnTo>
                <a:lnTo>
                  <a:pt x="180" y="145"/>
                </a:lnTo>
                <a:lnTo>
                  <a:pt x="192" y="133"/>
                </a:lnTo>
                <a:lnTo>
                  <a:pt x="192" y="120"/>
                </a:lnTo>
                <a:lnTo>
                  <a:pt x="192" y="109"/>
                </a:lnTo>
                <a:lnTo>
                  <a:pt x="205" y="109"/>
                </a:lnTo>
                <a:lnTo>
                  <a:pt x="205" y="96"/>
                </a:lnTo>
                <a:lnTo>
                  <a:pt x="216" y="96"/>
                </a:lnTo>
                <a:lnTo>
                  <a:pt x="229" y="96"/>
                </a:lnTo>
                <a:lnTo>
                  <a:pt x="240" y="96"/>
                </a:lnTo>
                <a:lnTo>
                  <a:pt x="240" y="109"/>
                </a:lnTo>
                <a:lnTo>
                  <a:pt x="252" y="109"/>
                </a:lnTo>
                <a:lnTo>
                  <a:pt x="252" y="120"/>
                </a:lnTo>
                <a:lnTo>
                  <a:pt x="265" y="120"/>
                </a:lnTo>
                <a:lnTo>
                  <a:pt x="265" y="133"/>
                </a:lnTo>
                <a:lnTo>
                  <a:pt x="252" y="145"/>
                </a:lnTo>
                <a:lnTo>
                  <a:pt x="240" y="145"/>
                </a:lnTo>
                <a:lnTo>
                  <a:pt x="240" y="156"/>
                </a:lnTo>
                <a:lnTo>
                  <a:pt x="229" y="156"/>
                </a:lnTo>
                <a:lnTo>
                  <a:pt x="229" y="169"/>
                </a:lnTo>
                <a:lnTo>
                  <a:pt x="229" y="181"/>
                </a:lnTo>
                <a:lnTo>
                  <a:pt x="216" y="181"/>
                </a:lnTo>
                <a:lnTo>
                  <a:pt x="216" y="193"/>
                </a:lnTo>
                <a:lnTo>
                  <a:pt x="216" y="205"/>
                </a:lnTo>
                <a:lnTo>
                  <a:pt x="216" y="253"/>
                </a:lnTo>
                <a:lnTo>
                  <a:pt x="216" y="265"/>
                </a:lnTo>
                <a:lnTo>
                  <a:pt x="229" y="278"/>
                </a:lnTo>
                <a:lnTo>
                  <a:pt x="240" y="289"/>
                </a:lnTo>
                <a:lnTo>
                  <a:pt x="240" y="313"/>
                </a:lnTo>
                <a:lnTo>
                  <a:pt x="240" y="325"/>
                </a:lnTo>
                <a:lnTo>
                  <a:pt x="240" y="338"/>
                </a:lnTo>
                <a:lnTo>
                  <a:pt x="252" y="338"/>
                </a:lnTo>
                <a:lnTo>
                  <a:pt x="252" y="349"/>
                </a:lnTo>
                <a:lnTo>
                  <a:pt x="252" y="362"/>
                </a:lnTo>
                <a:lnTo>
                  <a:pt x="252" y="385"/>
                </a:lnTo>
                <a:lnTo>
                  <a:pt x="252" y="409"/>
                </a:lnTo>
                <a:lnTo>
                  <a:pt x="252" y="422"/>
                </a:lnTo>
                <a:lnTo>
                  <a:pt x="252" y="434"/>
                </a:lnTo>
                <a:lnTo>
                  <a:pt x="252" y="482"/>
                </a:lnTo>
                <a:lnTo>
                  <a:pt x="252" y="494"/>
                </a:lnTo>
                <a:lnTo>
                  <a:pt x="240" y="506"/>
                </a:lnTo>
                <a:lnTo>
                  <a:pt x="240" y="518"/>
                </a:lnTo>
                <a:lnTo>
                  <a:pt x="240" y="529"/>
                </a:lnTo>
                <a:lnTo>
                  <a:pt x="229" y="529"/>
                </a:lnTo>
                <a:lnTo>
                  <a:pt x="216" y="529"/>
                </a:lnTo>
                <a:lnTo>
                  <a:pt x="205" y="542"/>
                </a:lnTo>
                <a:lnTo>
                  <a:pt x="192" y="554"/>
                </a:lnTo>
                <a:lnTo>
                  <a:pt x="168" y="566"/>
                </a:lnTo>
                <a:lnTo>
                  <a:pt x="144" y="578"/>
                </a:lnTo>
                <a:lnTo>
                  <a:pt x="120" y="590"/>
                </a:lnTo>
                <a:lnTo>
                  <a:pt x="96" y="602"/>
                </a:lnTo>
                <a:lnTo>
                  <a:pt x="84" y="602"/>
                </a:lnTo>
                <a:lnTo>
                  <a:pt x="60" y="614"/>
                </a:lnTo>
                <a:lnTo>
                  <a:pt x="47" y="626"/>
                </a:lnTo>
              </a:path>
            </a:pathLst>
          </a:custGeom>
          <a:solidFill>
            <a:srgbClr val="FFD8A5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82" name="Freeform 393"/>
          <p:cNvSpPr>
            <a:spLocks/>
          </p:cNvSpPr>
          <p:nvPr/>
        </p:nvSpPr>
        <p:spPr bwMode="auto">
          <a:xfrm>
            <a:off x="8015288" y="1725613"/>
            <a:ext cx="555625" cy="173037"/>
          </a:xfrm>
          <a:custGeom>
            <a:avLst/>
            <a:gdLst>
              <a:gd name="T0" fmla="*/ 349 w 350"/>
              <a:gd name="T1" fmla="*/ 48 h 109"/>
              <a:gd name="T2" fmla="*/ 301 w 350"/>
              <a:gd name="T3" fmla="*/ 35 h 109"/>
              <a:gd name="T4" fmla="*/ 253 w 350"/>
              <a:gd name="T5" fmla="*/ 24 h 109"/>
              <a:gd name="T6" fmla="*/ 216 w 350"/>
              <a:gd name="T7" fmla="*/ 12 h 109"/>
              <a:gd name="T8" fmla="*/ 205 w 350"/>
              <a:gd name="T9" fmla="*/ 0 h 109"/>
              <a:gd name="T10" fmla="*/ 181 w 350"/>
              <a:gd name="T11" fmla="*/ 0 h 109"/>
              <a:gd name="T12" fmla="*/ 145 w 350"/>
              <a:gd name="T13" fmla="*/ 0 h 109"/>
              <a:gd name="T14" fmla="*/ 121 w 350"/>
              <a:gd name="T15" fmla="*/ 0 h 109"/>
              <a:gd name="T16" fmla="*/ 36 w 350"/>
              <a:gd name="T17" fmla="*/ 0 h 109"/>
              <a:gd name="T18" fmla="*/ 12 w 350"/>
              <a:gd name="T19" fmla="*/ 0 h 109"/>
              <a:gd name="T20" fmla="*/ 12 w 350"/>
              <a:gd name="T21" fmla="*/ 0 h 109"/>
              <a:gd name="T22" fmla="*/ 12 w 350"/>
              <a:gd name="T23" fmla="*/ 0 h 109"/>
              <a:gd name="T24" fmla="*/ 0 w 350"/>
              <a:gd name="T25" fmla="*/ 12 h 109"/>
              <a:gd name="T26" fmla="*/ 0 w 350"/>
              <a:gd name="T27" fmla="*/ 24 h 109"/>
              <a:gd name="T28" fmla="*/ 0 w 350"/>
              <a:gd name="T29" fmla="*/ 24 h 109"/>
              <a:gd name="T30" fmla="*/ 12 w 350"/>
              <a:gd name="T31" fmla="*/ 35 h 109"/>
              <a:gd name="T32" fmla="*/ 25 w 350"/>
              <a:gd name="T33" fmla="*/ 35 h 109"/>
              <a:gd name="T34" fmla="*/ 49 w 350"/>
              <a:gd name="T35" fmla="*/ 48 h 109"/>
              <a:gd name="T36" fmla="*/ 60 w 350"/>
              <a:gd name="T37" fmla="*/ 60 h 109"/>
              <a:gd name="T38" fmla="*/ 72 w 350"/>
              <a:gd name="T39" fmla="*/ 72 h 109"/>
              <a:gd name="T40" fmla="*/ 109 w 350"/>
              <a:gd name="T41" fmla="*/ 84 h 109"/>
              <a:gd name="T42" fmla="*/ 145 w 350"/>
              <a:gd name="T43" fmla="*/ 96 h 109"/>
              <a:gd name="T44" fmla="*/ 156 w 350"/>
              <a:gd name="T45" fmla="*/ 96 h 109"/>
              <a:gd name="T46" fmla="*/ 181 w 350"/>
              <a:gd name="T47" fmla="*/ 96 h 109"/>
              <a:gd name="T48" fmla="*/ 205 w 350"/>
              <a:gd name="T49" fmla="*/ 96 h 109"/>
              <a:gd name="T50" fmla="*/ 253 w 350"/>
              <a:gd name="T51" fmla="*/ 96 h 109"/>
              <a:gd name="T52" fmla="*/ 289 w 350"/>
              <a:gd name="T53" fmla="*/ 84 h 109"/>
              <a:gd name="T54" fmla="*/ 314 w 350"/>
              <a:gd name="T55" fmla="*/ 84 h 109"/>
              <a:gd name="T56" fmla="*/ 338 w 350"/>
              <a:gd name="T57" fmla="*/ 72 h 109"/>
              <a:gd name="T58" fmla="*/ 349 w 350"/>
              <a:gd name="T59" fmla="*/ 72 h 109"/>
              <a:gd name="T60" fmla="*/ 349 w 350"/>
              <a:gd name="T61" fmla="*/ 60 h 109"/>
              <a:gd name="T62" fmla="*/ 349 w 350"/>
              <a:gd name="T63" fmla="*/ 48 h 10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350"/>
              <a:gd name="T97" fmla="*/ 0 h 109"/>
              <a:gd name="T98" fmla="*/ 350 w 350"/>
              <a:gd name="T99" fmla="*/ 109 h 109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350" h="109">
                <a:moveTo>
                  <a:pt x="349" y="48"/>
                </a:moveTo>
                <a:lnTo>
                  <a:pt x="349" y="48"/>
                </a:lnTo>
                <a:lnTo>
                  <a:pt x="325" y="35"/>
                </a:lnTo>
                <a:lnTo>
                  <a:pt x="301" y="35"/>
                </a:lnTo>
                <a:lnTo>
                  <a:pt x="277" y="24"/>
                </a:lnTo>
                <a:lnTo>
                  <a:pt x="253" y="24"/>
                </a:lnTo>
                <a:lnTo>
                  <a:pt x="241" y="12"/>
                </a:lnTo>
                <a:lnTo>
                  <a:pt x="216" y="12"/>
                </a:lnTo>
                <a:lnTo>
                  <a:pt x="205" y="0"/>
                </a:lnTo>
                <a:lnTo>
                  <a:pt x="193" y="0"/>
                </a:lnTo>
                <a:lnTo>
                  <a:pt x="181" y="0"/>
                </a:lnTo>
                <a:lnTo>
                  <a:pt x="156" y="0"/>
                </a:lnTo>
                <a:lnTo>
                  <a:pt x="145" y="0"/>
                </a:lnTo>
                <a:lnTo>
                  <a:pt x="132" y="0"/>
                </a:lnTo>
                <a:lnTo>
                  <a:pt x="121" y="0"/>
                </a:lnTo>
                <a:lnTo>
                  <a:pt x="60" y="0"/>
                </a:lnTo>
                <a:lnTo>
                  <a:pt x="36" y="0"/>
                </a:lnTo>
                <a:lnTo>
                  <a:pt x="25" y="0"/>
                </a:lnTo>
                <a:lnTo>
                  <a:pt x="12" y="0"/>
                </a:lnTo>
                <a:lnTo>
                  <a:pt x="0" y="0"/>
                </a:lnTo>
                <a:lnTo>
                  <a:pt x="0" y="12"/>
                </a:lnTo>
                <a:lnTo>
                  <a:pt x="0" y="24"/>
                </a:lnTo>
                <a:lnTo>
                  <a:pt x="12" y="24"/>
                </a:lnTo>
                <a:lnTo>
                  <a:pt x="12" y="35"/>
                </a:lnTo>
                <a:lnTo>
                  <a:pt x="25" y="35"/>
                </a:lnTo>
                <a:lnTo>
                  <a:pt x="36" y="35"/>
                </a:lnTo>
                <a:lnTo>
                  <a:pt x="49" y="48"/>
                </a:lnTo>
                <a:lnTo>
                  <a:pt x="60" y="60"/>
                </a:lnTo>
                <a:lnTo>
                  <a:pt x="72" y="72"/>
                </a:lnTo>
                <a:lnTo>
                  <a:pt x="96" y="84"/>
                </a:lnTo>
                <a:lnTo>
                  <a:pt x="109" y="84"/>
                </a:lnTo>
                <a:lnTo>
                  <a:pt x="121" y="84"/>
                </a:lnTo>
                <a:lnTo>
                  <a:pt x="145" y="96"/>
                </a:lnTo>
                <a:lnTo>
                  <a:pt x="156" y="96"/>
                </a:lnTo>
                <a:lnTo>
                  <a:pt x="169" y="96"/>
                </a:lnTo>
                <a:lnTo>
                  <a:pt x="181" y="96"/>
                </a:lnTo>
                <a:lnTo>
                  <a:pt x="193" y="108"/>
                </a:lnTo>
                <a:lnTo>
                  <a:pt x="205" y="96"/>
                </a:lnTo>
                <a:lnTo>
                  <a:pt x="229" y="96"/>
                </a:lnTo>
                <a:lnTo>
                  <a:pt x="253" y="96"/>
                </a:lnTo>
                <a:lnTo>
                  <a:pt x="265" y="96"/>
                </a:lnTo>
                <a:lnTo>
                  <a:pt x="289" y="84"/>
                </a:lnTo>
                <a:lnTo>
                  <a:pt x="301" y="84"/>
                </a:lnTo>
                <a:lnTo>
                  <a:pt x="314" y="84"/>
                </a:lnTo>
                <a:lnTo>
                  <a:pt x="338" y="84"/>
                </a:lnTo>
                <a:lnTo>
                  <a:pt x="338" y="72"/>
                </a:lnTo>
                <a:lnTo>
                  <a:pt x="349" y="72"/>
                </a:lnTo>
                <a:lnTo>
                  <a:pt x="349" y="60"/>
                </a:lnTo>
                <a:lnTo>
                  <a:pt x="349" y="48"/>
                </a:lnTo>
              </a:path>
            </a:pathLst>
          </a:custGeom>
          <a:solidFill>
            <a:srgbClr val="CD8526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83" name="Freeform 394"/>
          <p:cNvSpPr>
            <a:spLocks/>
          </p:cNvSpPr>
          <p:nvPr/>
        </p:nvSpPr>
        <p:spPr bwMode="auto">
          <a:xfrm>
            <a:off x="8283575" y="1801813"/>
            <a:ext cx="439738" cy="192087"/>
          </a:xfrm>
          <a:custGeom>
            <a:avLst/>
            <a:gdLst>
              <a:gd name="T0" fmla="*/ 0 w 277"/>
              <a:gd name="T1" fmla="*/ 48 h 121"/>
              <a:gd name="T2" fmla="*/ 47 w 277"/>
              <a:gd name="T3" fmla="*/ 36 h 121"/>
              <a:gd name="T4" fmla="*/ 84 w 277"/>
              <a:gd name="T5" fmla="*/ 36 h 121"/>
              <a:gd name="T6" fmla="*/ 108 w 277"/>
              <a:gd name="T7" fmla="*/ 36 h 121"/>
              <a:gd name="T8" fmla="*/ 145 w 277"/>
              <a:gd name="T9" fmla="*/ 12 h 121"/>
              <a:gd name="T10" fmla="*/ 169 w 277"/>
              <a:gd name="T11" fmla="*/ 12 h 121"/>
              <a:gd name="T12" fmla="*/ 180 w 277"/>
              <a:gd name="T13" fmla="*/ 0 h 121"/>
              <a:gd name="T14" fmla="*/ 192 w 277"/>
              <a:gd name="T15" fmla="*/ 0 h 121"/>
              <a:gd name="T16" fmla="*/ 216 w 277"/>
              <a:gd name="T17" fmla="*/ 0 h 121"/>
              <a:gd name="T18" fmla="*/ 229 w 277"/>
              <a:gd name="T19" fmla="*/ 12 h 121"/>
              <a:gd name="T20" fmla="*/ 229 w 277"/>
              <a:gd name="T21" fmla="*/ 24 h 121"/>
              <a:gd name="T22" fmla="*/ 240 w 277"/>
              <a:gd name="T23" fmla="*/ 36 h 121"/>
              <a:gd name="T24" fmla="*/ 252 w 277"/>
              <a:gd name="T25" fmla="*/ 36 h 121"/>
              <a:gd name="T26" fmla="*/ 265 w 277"/>
              <a:gd name="T27" fmla="*/ 60 h 121"/>
              <a:gd name="T28" fmla="*/ 276 w 277"/>
              <a:gd name="T29" fmla="*/ 72 h 121"/>
              <a:gd name="T30" fmla="*/ 276 w 277"/>
              <a:gd name="T31" fmla="*/ 84 h 121"/>
              <a:gd name="T32" fmla="*/ 276 w 277"/>
              <a:gd name="T33" fmla="*/ 96 h 121"/>
              <a:gd name="T34" fmla="*/ 265 w 277"/>
              <a:gd name="T35" fmla="*/ 96 h 121"/>
              <a:gd name="T36" fmla="*/ 265 w 277"/>
              <a:gd name="T37" fmla="*/ 96 h 121"/>
              <a:gd name="T38" fmla="*/ 265 w 277"/>
              <a:gd name="T39" fmla="*/ 96 h 121"/>
              <a:gd name="T40" fmla="*/ 252 w 277"/>
              <a:gd name="T41" fmla="*/ 109 h 121"/>
              <a:gd name="T42" fmla="*/ 240 w 277"/>
              <a:gd name="T43" fmla="*/ 96 h 121"/>
              <a:gd name="T44" fmla="*/ 229 w 277"/>
              <a:gd name="T45" fmla="*/ 84 h 121"/>
              <a:gd name="T46" fmla="*/ 229 w 277"/>
              <a:gd name="T47" fmla="*/ 84 h 121"/>
              <a:gd name="T48" fmla="*/ 229 w 277"/>
              <a:gd name="T49" fmla="*/ 72 h 121"/>
              <a:gd name="T50" fmla="*/ 216 w 277"/>
              <a:gd name="T51" fmla="*/ 60 h 121"/>
              <a:gd name="T52" fmla="*/ 205 w 277"/>
              <a:gd name="T53" fmla="*/ 60 h 121"/>
              <a:gd name="T54" fmla="*/ 180 w 277"/>
              <a:gd name="T55" fmla="*/ 60 h 121"/>
              <a:gd name="T56" fmla="*/ 145 w 277"/>
              <a:gd name="T57" fmla="*/ 60 h 121"/>
              <a:gd name="T58" fmla="*/ 108 w 277"/>
              <a:gd name="T59" fmla="*/ 72 h 121"/>
              <a:gd name="T60" fmla="*/ 84 w 277"/>
              <a:gd name="T61" fmla="*/ 72 h 121"/>
              <a:gd name="T62" fmla="*/ 60 w 277"/>
              <a:gd name="T63" fmla="*/ 72 h 121"/>
              <a:gd name="T64" fmla="*/ 36 w 277"/>
              <a:gd name="T65" fmla="*/ 60 h 121"/>
              <a:gd name="T66" fmla="*/ 12 w 277"/>
              <a:gd name="T67" fmla="*/ 48 h 12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77"/>
              <a:gd name="T103" fmla="*/ 0 h 121"/>
              <a:gd name="T104" fmla="*/ 277 w 277"/>
              <a:gd name="T105" fmla="*/ 121 h 121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77" h="121">
                <a:moveTo>
                  <a:pt x="0" y="48"/>
                </a:moveTo>
                <a:lnTo>
                  <a:pt x="0" y="48"/>
                </a:lnTo>
                <a:lnTo>
                  <a:pt x="24" y="48"/>
                </a:lnTo>
                <a:lnTo>
                  <a:pt x="47" y="36"/>
                </a:lnTo>
                <a:lnTo>
                  <a:pt x="84" y="36"/>
                </a:lnTo>
                <a:lnTo>
                  <a:pt x="96" y="36"/>
                </a:lnTo>
                <a:lnTo>
                  <a:pt x="108" y="36"/>
                </a:lnTo>
                <a:lnTo>
                  <a:pt x="132" y="36"/>
                </a:lnTo>
                <a:lnTo>
                  <a:pt x="145" y="12"/>
                </a:lnTo>
                <a:lnTo>
                  <a:pt x="156" y="12"/>
                </a:lnTo>
                <a:lnTo>
                  <a:pt x="169" y="12"/>
                </a:lnTo>
                <a:lnTo>
                  <a:pt x="180" y="0"/>
                </a:lnTo>
                <a:lnTo>
                  <a:pt x="192" y="0"/>
                </a:lnTo>
                <a:lnTo>
                  <a:pt x="205" y="0"/>
                </a:lnTo>
                <a:lnTo>
                  <a:pt x="216" y="0"/>
                </a:lnTo>
                <a:lnTo>
                  <a:pt x="216" y="12"/>
                </a:lnTo>
                <a:lnTo>
                  <a:pt x="229" y="12"/>
                </a:lnTo>
                <a:lnTo>
                  <a:pt x="229" y="24"/>
                </a:lnTo>
                <a:lnTo>
                  <a:pt x="240" y="24"/>
                </a:lnTo>
                <a:lnTo>
                  <a:pt x="240" y="36"/>
                </a:lnTo>
                <a:lnTo>
                  <a:pt x="252" y="36"/>
                </a:lnTo>
                <a:lnTo>
                  <a:pt x="265" y="48"/>
                </a:lnTo>
                <a:lnTo>
                  <a:pt x="265" y="60"/>
                </a:lnTo>
                <a:lnTo>
                  <a:pt x="265" y="72"/>
                </a:lnTo>
                <a:lnTo>
                  <a:pt x="276" y="72"/>
                </a:lnTo>
                <a:lnTo>
                  <a:pt x="276" y="84"/>
                </a:lnTo>
                <a:lnTo>
                  <a:pt x="276" y="96"/>
                </a:lnTo>
                <a:lnTo>
                  <a:pt x="265" y="96"/>
                </a:lnTo>
                <a:lnTo>
                  <a:pt x="252" y="109"/>
                </a:lnTo>
                <a:lnTo>
                  <a:pt x="252" y="120"/>
                </a:lnTo>
                <a:lnTo>
                  <a:pt x="240" y="96"/>
                </a:lnTo>
                <a:lnTo>
                  <a:pt x="240" y="84"/>
                </a:lnTo>
                <a:lnTo>
                  <a:pt x="229" y="84"/>
                </a:lnTo>
                <a:lnTo>
                  <a:pt x="229" y="72"/>
                </a:lnTo>
                <a:lnTo>
                  <a:pt x="216" y="60"/>
                </a:lnTo>
                <a:lnTo>
                  <a:pt x="205" y="60"/>
                </a:lnTo>
                <a:lnTo>
                  <a:pt x="192" y="60"/>
                </a:lnTo>
                <a:lnTo>
                  <a:pt x="180" y="60"/>
                </a:lnTo>
                <a:lnTo>
                  <a:pt x="145" y="60"/>
                </a:lnTo>
                <a:lnTo>
                  <a:pt x="120" y="72"/>
                </a:lnTo>
                <a:lnTo>
                  <a:pt x="108" y="72"/>
                </a:lnTo>
                <a:lnTo>
                  <a:pt x="84" y="72"/>
                </a:lnTo>
                <a:lnTo>
                  <a:pt x="72" y="72"/>
                </a:lnTo>
                <a:lnTo>
                  <a:pt x="60" y="72"/>
                </a:lnTo>
                <a:lnTo>
                  <a:pt x="47" y="60"/>
                </a:lnTo>
                <a:lnTo>
                  <a:pt x="36" y="60"/>
                </a:lnTo>
                <a:lnTo>
                  <a:pt x="12" y="48"/>
                </a:lnTo>
                <a:lnTo>
                  <a:pt x="0" y="48"/>
                </a:lnTo>
              </a:path>
            </a:pathLst>
          </a:custGeom>
          <a:solidFill>
            <a:srgbClr val="80C7D8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84" name="Freeform 395"/>
          <p:cNvSpPr>
            <a:spLocks/>
          </p:cNvSpPr>
          <p:nvPr/>
        </p:nvSpPr>
        <p:spPr bwMode="auto">
          <a:xfrm>
            <a:off x="8683625" y="2011363"/>
            <a:ext cx="39688" cy="96837"/>
          </a:xfrm>
          <a:custGeom>
            <a:avLst/>
            <a:gdLst>
              <a:gd name="T0" fmla="*/ 24 w 25"/>
              <a:gd name="T1" fmla="*/ 0 h 61"/>
              <a:gd name="T2" fmla="*/ 24 w 25"/>
              <a:gd name="T3" fmla="*/ 0 h 61"/>
              <a:gd name="T4" fmla="*/ 24 w 25"/>
              <a:gd name="T5" fmla="*/ 0 h 61"/>
              <a:gd name="T6" fmla="*/ 24 w 25"/>
              <a:gd name="T7" fmla="*/ 13 h 61"/>
              <a:gd name="T8" fmla="*/ 24 w 25"/>
              <a:gd name="T9" fmla="*/ 13 h 61"/>
              <a:gd name="T10" fmla="*/ 24 w 25"/>
              <a:gd name="T11" fmla="*/ 24 h 61"/>
              <a:gd name="T12" fmla="*/ 24 w 25"/>
              <a:gd name="T13" fmla="*/ 37 h 61"/>
              <a:gd name="T14" fmla="*/ 24 w 25"/>
              <a:gd name="T15" fmla="*/ 37 h 61"/>
              <a:gd name="T16" fmla="*/ 24 w 25"/>
              <a:gd name="T17" fmla="*/ 48 h 61"/>
              <a:gd name="T18" fmla="*/ 24 w 25"/>
              <a:gd name="T19" fmla="*/ 48 h 61"/>
              <a:gd name="T20" fmla="*/ 24 w 25"/>
              <a:gd name="T21" fmla="*/ 48 h 61"/>
              <a:gd name="T22" fmla="*/ 24 w 25"/>
              <a:gd name="T23" fmla="*/ 48 h 61"/>
              <a:gd name="T24" fmla="*/ 24 w 25"/>
              <a:gd name="T25" fmla="*/ 48 h 61"/>
              <a:gd name="T26" fmla="*/ 24 w 25"/>
              <a:gd name="T27" fmla="*/ 60 h 61"/>
              <a:gd name="T28" fmla="*/ 24 w 25"/>
              <a:gd name="T29" fmla="*/ 60 h 61"/>
              <a:gd name="T30" fmla="*/ 24 w 25"/>
              <a:gd name="T31" fmla="*/ 60 h 61"/>
              <a:gd name="T32" fmla="*/ 24 w 25"/>
              <a:gd name="T33" fmla="*/ 60 h 61"/>
              <a:gd name="T34" fmla="*/ 0 w 25"/>
              <a:gd name="T35" fmla="*/ 60 h 61"/>
              <a:gd name="T36" fmla="*/ 0 w 25"/>
              <a:gd name="T37" fmla="*/ 48 h 61"/>
              <a:gd name="T38" fmla="*/ 0 w 25"/>
              <a:gd name="T39" fmla="*/ 37 h 61"/>
              <a:gd name="T40" fmla="*/ 0 w 25"/>
              <a:gd name="T41" fmla="*/ 24 h 61"/>
              <a:gd name="T42" fmla="*/ 0 w 25"/>
              <a:gd name="T43" fmla="*/ 24 h 61"/>
              <a:gd name="T44" fmla="*/ 13 w 25"/>
              <a:gd name="T45" fmla="*/ 13 h 61"/>
              <a:gd name="T46" fmla="*/ 13 w 25"/>
              <a:gd name="T47" fmla="*/ 13 h 61"/>
              <a:gd name="T48" fmla="*/ 24 w 25"/>
              <a:gd name="T49" fmla="*/ 0 h 61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25"/>
              <a:gd name="T76" fmla="*/ 0 h 61"/>
              <a:gd name="T77" fmla="*/ 25 w 25"/>
              <a:gd name="T78" fmla="*/ 61 h 61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25" h="61">
                <a:moveTo>
                  <a:pt x="24" y="0"/>
                </a:moveTo>
                <a:lnTo>
                  <a:pt x="24" y="0"/>
                </a:lnTo>
                <a:lnTo>
                  <a:pt x="24" y="13"/>
                </a:lnTo>
                <a:lnTo>
                  <a:pt x="24" y="24"/>
                </a:lnTo>
                <a:lnTo>
                  <a:pt x="24" y="37"/>
                </a:lnTo>
                <a:lnTo>
                  <a:pt x="24" y="48"/>
                </a:lnTo>
                <a:lnTo>
                  <a:pt x="24" y="60"/>
                </a:lnTo>
                <a:lnTo>
                  <a:pt x="0" y="60"/>
                </a:lnTo>
                <a:lnTo>
                  <a:pt x="0" y="48"/>
                </a:lnTo>
                <a:lnTo>
                  <a:pt x="0" y="37"/>
                </a:lnTo>
                <a:lnTo>
                  <a:pt x="0" y="24"/>
                </a:lnTo>
                <a:lnTo>
                  <a:pt x="13" y="13"/>
                </a:lnTo>
                <a:lnTo>
                  <a:pt x="24" y="0"/>
                </a:lnTo>
              </a:path>
            </a:pathLst>
          </a:custGeom>
          <a:solidFill>
            <a:srgbClr val="80C7D8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85" name="Freeform 396"/>
          <p:cNvSpPr>
            <a:spLocks/>
          </p:cNvSpPr>
          <p:nvPr/>
        </p:nvSpPr>
        <p:spPr bwMode="auto">
          <a:xfrm>
            <a:off x="8664575" y="2222500"/>
            <a:ext cx="58738" cy="114300"/>
          </a:xfrm>
          <a:custGeom>
            <a:avLst/>
            <a:gdLst>
              <a:gd name="T0" fmla="*/ 25 w 37"/>
              <a:gd name="T1" fmla="*/ 0 h 72"/>
              <a:gd name="T2" fmla="*/ 25 w 37"/>
              <a:gd name="T3" fmla="*/ 0 h 72"/>
              <a:gd name="T4" fmla="*/ 25 w 37"/>
              <a:gd name="T5" fmla="*/ 11 h 72"/>
              <a:gd name="T6" fmla="*/ 36 w 37"/>
              <a:gd name="T7" fmla="*/ 35 h 72"/>
              <a:gd name="T8" fmla="*/ 36 w 37"/>
              <a:gd name="T9" fmla="*/ 35 h 72"/>
              <a:gd name="T10" fmla="*/ 36 w 37"/>
              <a:gd name="T11" fmla="*/ 48 h 72"/>
              <a:gd name="T12" fmla="*/ 36 w 37"/>
              <a:gd name="T13" fmla="*/ 60 h 72"/>
              <a:gd name="T14" fmla="*/ 36 w 37"/>
              <a:gd name="T15" fmla="*/ 60 h 72"/>
              <a:gd name="T16" fmla="*/ 36 w 37"/>
              <a:gd name="T17" fmla="*/ 60 h 72"/>
              <a:gd name="T18" fmla="*/ 36 w 37"/>
              <a:gd name="T19" fmla="*/ 71 h 72"/>
              <a:gd name="T20" fmla="*/ 25 w 37"/>
              <a:gd name="T21" fmla="*/ 71 h 72"/>
              <a:gd name="T22" fmla="*/ 25 w 37"/>
              <a:gd name="T23" fmla="*/ 71 h 72"/>
              <a:gd name="T24" fmla="*/ 12 w 37"/>
              <a:gd name="T25" fmla="*/ 71 h 72"/>
              <a:gd name="T26" fmla="*/ 12 w 37"/>
              <a:gd name="T27" fmla="*/ 71 h 72"/>
              <a:gd name="T28" fmla="*/ 0 w 37"/>
              <a:gd name="T29" fmla="*/ 60 h 72"/>
              <a:gd name="T30" fmla="*/ 0 w 37"/>
              <a:gd name="T31" fmla="*/ 60 h 72"/>
              <a:gd name="T32" fmla="*/ 0 w 37"/>
              <a:gd name="T33" fmla="*/ 60 h 72"/>
              <a:gd name="T34" fmla="*/ 0 w 37"/>
              <a:gd name="T35" fmla="*/ 60 h 72"/>
              <a:gd name="T36" fmla="*/ 0 w 37"/>
              <a:gd name="T37" fmla="*/ 48 h 72"/>
              <a:gd name="T38" fmla="*/ 0 w 37"/>
              <a:gd name="T39" fmla="*/ 48 h 72"/>
              <a:gd name="T40" fmla="*/ 0 w 37"/>
              <a:gd name="T41" fmla="*/ 35 h 72"/>
              <a:gd name="T42" fmla="*/ 0 w 37"/>
              <a:gd name="T43" fmla="*/ 24 h 72"/>
              <a:gd name="T44" fmla="*/ 0 w 37"/>
              <a:gd name="T45" fmla="*/ 24 h 72"/>
              <a:gd name="T46" fmla="*/ 12 w 37"/>
              <a:gd name="T47" fmla="*/ 11 h 72"/>
              <a:gd name="T48" fmla="*/ 12 w 37"/>
              <a:gd name="T49" fmla="*/ 11 h 72"/>
              <a:gd name="T50" fmla="*/ 12 w 37"/>
              <a:gd name="T51" fmla="*/ 0 h 72"/>
              <a:gd name="T52" fmla="*/ 25 w 37"/>
              <a:gd name="T53" fmla="*/ 0 h 7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37"/>
              <a:gd name="T82" fmla="*/ 0 h 72"/>
              <a:gd name="T83" fmla="*/ 37 w 37"/>
              <a:gd name="T84" fmla="*/ 72 h 72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37" h="72">
                <a:moveTo>
                  <a:pt x="25" y="0"/>
                </a:moveTo>
                <a:lnTo>
                  <a:pt x="25" y="0"/>
                </a:lnTo>
                <a:lnTo>
                  <a:pt x="25" y="11"/>
                </a:lnTo>
                <a:lnTo>
                  <a:pt x="36" y="35"/>
                </a:lnTo>
                <a:lnTo>
                  <a:pt x="36" y="48"/>
                </a:lnTo>
                <a:lnTo>
                  <a:pt x="36" y="60"/>
                </a:lnTo>
                <a:lnTo>
                  <a:pt x="36" y="71"/>
                </a:lnTo>
                <a:lnTo>
                  <a:pt x="25" y="71"/>
                </a:lnTo>
                <a:lnTo>
                  <a:pt x="12" y="71"/>
                </a:lnTo>
                <a:lnTo>
                  <a:pt x="0" y="60"/>
                </a:lnTo>
                <a:lnTo>
                  <a:pt x="0" y="48"/>
                </a:lnTo>
                <a:lnTo>
                  <a:pt x="0" y="35"/>
                </a:lnTo>
                <a:lnTo>
                  <a:pt x="0" y="24"/>
                </a:lnTo>
                <a:lnTo>
                  <a:pt x="12" y="11"/>
                </a:lnTo>
                <a:lnTo>
                  <a:pt x="12" y="0"/>
                </a:lnTo>
                <a:lnTo>
                  <a:pt x="25" y="0"/>
                </a:lnTo>
              </a:path>
            </a:pathLst>
          </a:custGeom>
          <a:solidFill>
            <a:srgbClr val="80C7D8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86" name="Freeform 397"/>
          <p:cNvSpPr>
            <a:spLocks/>
          </p:cNvSpPr>
          <p:nvPr/>
        </p:nvSpPr>
        <p:spPr bwMode="auto">
          <a:xfrm>
            <a:off x="8551863" y="1668463"/>
            <a:ext cx="38100" cy="114300"/>
          </a:xfrm>
          <a:custGeom>
            <a:avLst/>
            <a:gdLst>
              <a:gd name="T0" fmla="*/ 0 w 24"/>
              <a:gd name="T1" fmla="*/ 71 h 72"/>
              <a:gd name="T2" fmla="*/ 0 w 24"/>
              <a:gd name="T3" fmla="*/ 71 h 72"/>
              <a:gd name="T4" fmla="*/ 11 w 24"/>
              <a:gd name="T5" fmla="*/ 71 h 72"/>
              <a:gd name="T6" fmla="*/ 11 w 24"/>
              <a:gd name="T7" fmla="*/ 60 h 72"/>
              <a:gd name="T8" fmla="*/ 11 w 24"/>
              <a:gd name="T9" fmla="*/ 48 h 72"/>
              <a:gd name="T10" fmla="*/ 11 w 24"/>
              <a:gd name="T11" fmla="*/ 48 h 72"/>
              <a:gd name="T12" fmla="*/ 11 w 24"/>
              <a:gd name="T13" fmla="*/ 36 h 72"/>
              <a:gd name="T14" fmla="*/ 23 w 24"/>
              <a:gd name="T15" fmla="*/ 36 h 72"/>
              <a:gd name="T16" fmla="*/ 23 w 24"/>
              <a:gd name="T17" fmla="*/ 24 h 72"/>
              <a:gd name="T18" fmla="*/ 23 w 24"/>
              <a:gd name="T19" fmla="*/ 24 h 72"/>
              <a:gd name="T20" fmla="*/ 11 w 24"/>
              <a:gd name="T21" fmla="*/ 24 h 72"/>
              <a:gd name="T22" fmla="*/ 11 w 24"/>
              <a:gd name="T23" fmla="*/ 11 h 72"/>
              <a:gd name="T24" fmla="*/ 11 w 24"/>
              <a:gd name="T25" fmla="*/ 11 h 72"/>
              <a:gd name="T26" fmla="*/ 11 w 24"/>
              <a:gd name="T27" fmla="*/ 11 h 72"/>
              <a:gd name="T28" fmla="*/ 11 w 24"/>
              <a:gd name="T29" fmla="*/ 11 h 72"/>
              <a:gd name="T30" fmla="*/ 11 w 24"/>
              <a:gd name="T31" fmla="*/ 11 h 72"/>
              <a:gd name="T32" fmla="*/ 0 w 24"/>
              <a:gd name="T33" fmla="*/ 0 h 72"/>
              <a:gd name="T34" fmla="*/ 0 w 24"/>
              <a:gd name="T35" fmla="*/ 24 h 72"/>
              <a:gd name="T36" fmla="*/ 0 w 24"/>
              <a:gd name="T37" fmla="*/ 24 h 72"/>
              <a:gd name="T38" fmla="*/ 0 w 24"/>
              <a:gd name="T39" fmla="*/ 60 h 72"/>
              <a:gd name="T40" fmla="*/ 0 w 24"/>
              <a:gd name="T41" fmla="*/ 71 h 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24"/>
              <a:gd name="T64" fmla="*/ 0 h 72"/>
              <a:gd name="T65" fmla="*/ 24 w 24"/>
              <a:gd name="T66" fmla="*/ 72 h 7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24" h="72">
                <a:moveTo>
                  <a:pt x="0" y="71"/>
                </a:moveTo>
                <a:lnTo>
                  <a:pt x="0" y="71"/>
                </a:lnTo>
                <a:lnTo>
                  <a:pt x="11" y="71"/>
                </a:lnTo>
                <a:lnTo>
                  <a:pt x="11" y="60"/>
                </a:lnTo>
                <a:lnTo>
                  <a:pt x="11" y="48"/>
                </a:lnTo>
                <a:lnTo>
                  <a:pt x="11" y="36"/>
                </a:lnTo>
                <a:lnTo>
                  <a:pt x="23" y="36"/>
                </a:lnTo>
                <a:lnTo>
                  <a:pt x="23" y="24"/>
                </a:lnTo>
                <a:lnTo>
                  <a:pt x="11" y="24"/>
                </a:lnTo>
                <a:lnTo>
                  <a:pt x="11" y="11"/>
                </a:lnTo>
                <a:lnTo>
                  <a:pt x="0" y="0"/>
                </a:lnTo>
                <a:lnTo>
                  <a:pt x="0" y="24"/>
                </a:lnTo>
                <a:lnTo>
                  <a:pt x="0" y="60"/>
                </a:lnTo>
                <a:lnTo>
                  <a:pt x="0" y="71"/>
                </a:lnTo>
              </a:path>
            </a:pathLst>
          </a:custGeom>
          <a:solidFill>
            <a:srgbClr val="80C7D8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87" name="Freeform 398"/>
          <p:cNvSpPr>
            <a:spLocks/>
          </p:cNvSpPr>
          <p:nvPr/>
        </p:nvSpPr>
        <p:spPr bwMode="auto">
          <a:xfrm>
            <a:off x="8015288" y="1706563"/>
            <a:ext cx="595312" cy="211137"/>
          </a:xfrm>
          <a:custGeom>
            <a:avLst/>
            <a:gdLst>
              <a:gd name="T0" fmla="*/ 374 w 375"/>
              <a:gd name="T1" fmla="*/ 108 h 133"/>
              <a:gd name="T2" fmla="*/ 349 w 375"/>
              <a:gd name="T3" fmla="*/ 120 h 133"/>
              <a:gd name="T4" fmla="*/ 325 w 375"/>
              <a:gd name="T5" fmla="*/ 120 h 133"/>
              <a:gd name="T6" fmla="*/ 301 w 375"/>
              <a:gd name="T7" fmla="*/ 120 h 133"/>
              <a:gd name="T8" fmla="*/ 277 w 375"/>
              <a:gd name="T9" fmla="*/ 120 h 133"/>
              <a:gd name="T10" fmla="*/ 253 w 375"/>
              <a:gd name="T11" fmla="*/ 120 h 133"/>
              <a:gd name="T12" fmla="*/ 193 w 375"/>
              <a:gd name="T13" fmla="*/ 108 h 133"/>
              <a:gd name="T14" fmla="*/ 156 w 375"/>
              <a:gd name="T15" fmla="*/ 96 h 133"/>
              <a:gd name="T16" fmla="*/ 121 w 375"/>
              <a:gd name="T17" fmla="*/ 96 h 133"/>
              <a:gd name="T18" fmla="*/ 85 w 375"/>
              <a:gd name="T19" fmla="*/ 84 h 133"/>
              <a:gd name="T20" fmla="*/ 36 w 375"/>
              <a:gd name="T21" fmla="*/ 47 h 133"/>
              <a:gd name="T22" fmla="*/ 12 w 375"/>
              <a:gd name="T23" fmla="*/ 47 h 133"/>
              <a:gd name="T24" fmla="*/ 12 w 375"/>
              <a:gd name="T25" fmla="*/ 36 h 133"/>
              <a:gd name="T26" fmla="*/ 12 w 375"/>
              <a:gd name="T27" fmla="*/ 36 h 133"/>
              <a:gd name="T28" fmla="*/ 12 w 375"/>
              <a:gd name="T29" fmla="*/ 24 h 133"/>
              <a:gd name="T30" fmla="*/ 12 w 375"/>
              <a:gd name="T31" fmla="*/ 12 h 133"/>
              <a:gd name="T32" fmla="*/ 12 w 375"/>
              <a:gd name="T33" fmla="*/ 12 h 133"/>
              <a:gd name="T34" fmla="*/ 60 w 375"/>
              <a:gd name="T35" fmla="*/ 0 h 133"/>
              <a:gd name="T36" fmla="*/ 121 w 375"/>
              <a:gd name="T37" fmla="*/ 12 h 133"/>
              <a:gd name="T38" fmla="*/ 169 w 375"/>
              <a:gd name="T39" fmla="*/ 12 h 133"/>
              <a:gd name="T40" fmla="*/ 216 w 375"/>
              <a:gd name="T41" fmla="*/ 24 h 133"/>
              <a:gd name="T42" fmla="*/ 289 w 375"/>
              <a:gd name="T43" fmla="*/ 47 h 133"/>
              <a:gd name="T44" fmla="*/ 314 w 375"/>
              <a:gd name="T45" fmla="*/ 47 h 133"/>
              <a:gd name="T46" fmla="*/ 349 w 375"/>
              <a:gd name="T47" fmla="*/ 60 h 133"/>
              <a:gd name="T48" fmla="*/ 349 w 375"/>
              <a:gd name="T49" fmla="*/ 60 h 133"/>
              <a:gd name="T50" fmla="*/ 349 w 375"/>
              <a:gd name="T51" fmla="*/ 60 h 133"/>
              <a:gd name="T52" fmla="*/ 338 w 375"/>
              <a:gd name="T53" fmla="*/ 47 h 133"/>
              <a:gd name="T54" fmla="*/ 301 w 375"/>
              <a:gd name="T55" fmla="*/ 47 h 133"/>
              <a:gd name="T56" fmla="*/ 253 w 375"/>
              <a:gd name="T57" fmla="*/ 24 h 133"/>
              <a:gd name="T58" fmla="*/ 205 w 375"/>
              <a:gd name="T59" fmla="*/ 0 h 133"/>
              <a:gd name="T60" fmla="*/ 156 w 375"/>
              <a:gd name="T61" fmla="*/ 0 h 133"/>
              <a:gd name="T62" fmla="*/ 96 w 375"/>
              <a:gd name="T63" fmla="*/ 0 h 133"/>
              <a:gd name="T64" fmla="*/ 36 w 375"/>
              <a:gd name="T65" fmla="*/ 0 h 133"/>
              <a:gd name="T66" fmla="*/ 12 w 375"/>
              <a:gd name="T67" fmla="*/ 12 h 133"/>
              <a:gd name="T68" fmla="*/ 0 w 375"/>
              <a:gd name="T69" fmla="*/ 12 h 133"/>
              <a:gd name="T70" fmla="*/ 0 w 375"/>
              <a:gd name="T71" fmla="*/ 24 h 133"/>
              <a:gd name="T72" fmla="*/ 0 w 375"/>
              <a:gd name="T73" fmla="*/ 24 h 133"/>
              <a:gd name="T74" fmla="*/ 0 w 375"/>
              <a:gd name="T75" fmla="*/ 36 h 133"/>
              <a:gd name="T76" fmla="*/ 12 w 375"/>
              <a:gd name="T77" fmla="*/ 47 h 133"/>
              <a:gd name="T78" fmla="*/ 12 w 375"/>
              <a:gd name="T79" fmla="*/ 47 h 133"/>
              <a:gd name="T80" fmla="*/ 25 w 375"/>
              <a:gd name="T81" fmla="*/ 60 h 133"/>
              <a:gd name="T82" fmla="*/ 36 w 375"/>
              <a:gd name="T83" fmla="*/ 72 h 133"/>
              <a:gd name="T84" fmla="*/ 49 w 375"/>
              <a:gd name="T85" fmla="*/ 72 h 133"/>
              <a:gd name="T86" fmla="*/ 109 w 375"/>
              <a:gd name="T87" fmla="*/ 96 h 133"/>
              <a:gd name="T88" fmla="*/ 132 w 375"/>
              <a:gd name="T89" fmla="*/ 108 h 133"/>
              <a:gd name="T90" fmla="*/ 169 w 375"/>
              <a:gd name="T91" fmla="*/ 120 h 133"/>
              <a:gd name="T92" fmla="*/ 205 w 375"/>
              <a:gd name="T93" fmla="*/ 132 h 133"/>
              <a:gd name="T94" fmla="*/ 229 w 375"/>
              <a:gd name="T95" fmla="*/ 132 h 133"/>
              <a:gd name="T96" fmla="*/ 253 w 375"/>
              <a:gd name="T97" fmla="*/ 132 h 133"/>
              <a:gd name="T98" fmla="*/ 289 w 375"/>
              <a:gd name="T99" fmla="*/ 132 h 133"/>
              <a:gd name="T100" fmla="*/ 314 w 375"/>
              <a:gd name="T101" fmla="*/ 132 h 133"/>
              <a:gd name="T102" fmla="*/ 349 w 375"/>
              <a:gd name="T103" fmla="*/ 120 h 133"/>
              <a:gd name="T104" fmla="*/ 361 w 375"/>
              <a:gd name="T105" fmla="*/ 120 h 133"/>
              <a:gd name="T106" fmla="*/ 374 w 375"/>
              <a:gd name="T107" fmla="*/ 108 h 133"/>
              <a:gd name="T108" fmla="*/ 374 w 375"/>
              <a:gd name="T109" fmla="*/ 108 h 133"/>
              <a:gd name="T110" fmla="*/ 374 w 375"/>
              <a:gd name="T111" fmla="*/ 108 h 13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375"/>
              <a:gd name="T169" fmla="*/ 0 h 133"/>
              <a:gd name="T170" fmla="*/ 375 w 375"/>
              <a:gd name="T171" fmla="*/ 133 h 13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375" h="133">
                <a:moveTo>
                  <a:pt x="374" y="108"/>
                </a:moveTo>
                <a:lnTo>
                  <a:pt x="374" y="108"/>
                </a:lnTo>
                <a:lnTo>
                  <a:pt x="361" y="108"/>
                </a:lnTo>
                <a:lnTo>
                  <a:pt x="349" y="120"/>
                </a:lnTo>
                <a:lnTo>
                  <a:pt x="325" y="120"/>
                </a:lnTo>
                <a:lnTo>
                  <a:pt x="314" y="120"/>
                </a:lnTo>
                <a:lnTo>
                  <a:pt x="301" y="120"/>
                </a:lnTo>
                <a:lnTo>
                  <a:pt x="289" y="120"/>
                </a:lnTo>
                <a:lnTo>
                  <a:pt x="277" y="120"/>
                </a:lnTo>
                <a:lnTo>
                  <a:pt x="253" y="120"/>
                </a:lnTo>
                <a:lnTo>
                  <a:pt x="216" y="120"/>
                </a:lnTo>
                <a:lnTo>
                  <a:pt x="193" y="108"/>
                </a:lnTo>
                <a:lnTo>
                  <a:pt x="169" y="108"/>
                </a:lnTo>
                <a:lnTo>
                  <a:pt x="156" y="96"/>
                </a:lnTo>
                <a:lnTo>
                  <a:pt x="145" y="96"/>
                </a:lnTo>
                <a:lnTo>
                  <a:pt x="121" y="96"/>
                </a:lnTo>
                <a:lnTo>
                  <a:pt x="109" y="96"/>
                </a:lnTo>
                <a:lnTo>
                  <a:pt x="85" y="84"/>
                </a:lnTo>
                <a:lnTo>
                  <a:pt x="60" y="60"/>
                </a:lnTo>
                <a:lnTo>
                  <a:pt x="36" y="47"/>
                </a:lnTo>
                <a:lnTo>
                  <a:pt x="12" y="47"/>
                </a:lnTo>
                <a:lnTo>
                  <a:pt x="12" y="36"/>
                </a:lnTo>
                <a:lnTo>
                  <a:pt x="12" y="24"/>
                </a:lnTo>
                <a:lnTo>
                  <a:pt x="12" y="12"/>
                </a:lnTo>
                <a:lnTo>
                  <a:pt x="49" y="12"/>
                </a:lnTo>
                <a:lnTo>
                  <a:pt x="60" y="0"/>
                </a:lnTo>
                <a:lnTo>
                  <a:pt x="96" y="12"/>
                </a:lnTo>
                <a:lnTo>
                  <a:pt x="121" y="12"/>
                </a:lnTo>
                <a:lnTo>
                  <a:pt x="145" y="12"/>
                </a:lnTo>
                <a:lnTo>
                  <a:pt x="169" y="12"/>
                </a:lnTo>
                <a:lnTo>
                  <a:pt x="205" y="12"/>
                </a:lnTo>
                <a:lnTo>
                  <a:pt x="216" y="24"/>
                </a:lnTo>
                <a:lnTo>
                  <a:pt x="253" y="36"/>
                </a:lnTo>
                <a:lnTo>
                  <a:pt x="289" y="47"/>
                </a:lnTo>
                <a:lnTo>
                  <a:pt x="301" y="47"/>
                </a:lnTo>
                <a:lnTo>
                  <a:pt x="314" y="47"/>
                </a:lnTo>
                <a:lnTo>
                  <a:pt x="338" y="60"/>
                </a:lnTo>
                <a:lnTo>
                  <a:pt x="349" y="60"/>
                </a:lnTo>
                <a:lnTo>
                  <a:pt x="338" y="47"/>
                </a:lnTo>
                <a:lnTo>
                  <a:pt x="314" y="47"/>
                </a:lnTo>
                <a:lnTo>
                  <a:pt x="301" y="47"/>
                </a:lnTo>
                <a:lnTo>
                  <a:pt x="289" y="36"/>
                </a:lnTo>
                <a:lnTo>
                  <a:pt x="253" y="24"/>
                </a:lnTo>
                <a:lnTo>
                  <a:pt x="229" y="12"/>
                </a:lnTo>
                <a:lnTo>
                  <a:pt x="205" y="0"/>
                </a:lnTo>
                <a:lnTo>
                  <a:pt x="169" y="0"/>
                </a:lnTo>
                <a:lnTo>
                  <a:pt x="156" y="0"/>
                </a:lnTo>
                <a:lnTo>
                  <a:pt x="121" y="0"/>
                </a:lnTo>
                <a:lnTo>
                  <a:pt x="96" y="0"/>
                </a:lnTo>
                <a:lnTo>
                  <a:pt x="60" y="0"/>
                </a:lnTo>
                <a:lnTo>
                  <a:pt x="36" y="0"/>
                </a:lnTo>
                <a:lnTo>
                  <a:pt x="12" y="0"/>
                </a:lnTo>
                <a:lnTo>
                  <a:pt x="12" y="12"/>
                </a:lnTo>
                <a:lnTo>
                  <a:pt x="0" y="12"/>
                </a:lnTo>
                <a:lnTo>
                  <a:pt x="0" y="24"/>
                </a:lnTo>
                <a:lnTo>
                  <a:pt x="0" y="36"/>
                </a:lnTo>
                <a:lnTo>
                  <a:pt x="12" y="47"/>
                </a:lnTo>
                <a:lnTo>
                  <a:pt x="25" y="60"/>
                </a:lnTo>
                <a:lnTo>
                  <a:pt x="36" y="72"/>
                </a:lnTo>
                <a:lnTo>
                  <a:pt x="49" y="72"/>
                </a:lnTo>
                <a:lnTo>
                  <a:pt x="72" y="96"/>
                </a:lnTo>
                <a:lnTo>
                  <a:pt x="109" y="96"/>
                </a:lnTo>
                <a:lnTo>
                  <a:pt x="121" y="108"/>
                </a:lnTo>
                <a:lnTo>
                  <a:pt x="132" y="108"/>
                </a:lnTo>
                <a:lnTo>
                  <a:pt x="156" y="120"/>
                </a:lnTo>
                <a:lnTo>
                  <a:pt x="169" y="120"/>
                </a:lnTo>
                <a:lnTo>
                  <a:pt x="193" y="132"/>
                </a:lnTo>
                <a:lnTo>
                  <a:pt x="205" y="132"/>
                </a:lnTo>
                <a:lnTo>
                  <a:pt x="216" y="132"/>
                </a:lnTo>
                <a:lnTo>
                  <a:pt x="229" y="132"/>
                </a:lnTo>
                <a:lnTo>
                  <a:pt x="253" y="132"/>
                </a:lnTo>
                <a:lnTo>
                  <a:pt x="277" y="132"/>
                </a:lnTo>
                <a:lnTo>
                  <a:pt x="289" y="132"/>
                </a:lnTo>
                <a:lnTo>
                  <a:pt x="301" y="132"/>
                </a:lnTo>
                <a:lnTo>
                  <a:pt x="314" y="132"/>
                </a:lnTo>
                <a:lnTo>
                  <a:pt x="338" y="132"/>
                </a:lnTo>
                <a:lnTo>
                  <a:pt x="349" y="120"/>
                </a:lnTo>
                <a:lnTo>
                  <a:pt x="361" y="120"/>
                </a:lnTo>
                <a:lnTo>
                  <a:pt x="374" y="108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88" name="Freeform 399"/>
          <p:cNvSpPr>
            <a:spLocks/>
          </p:cNvSpPr>
          <p:nvPr/>
        </p:nvSpPr>
        <p:spPr bwMode="auto">
          <a:xfrm>
            <a:off x="7404100" y="1992313"/>
            <a:ext cx="479425" cy="327025"/>
          </a:xfrm>
          <a:custGeom>
            <a:avLst/>
            <a:gdLst>
              <a:gd name="T0" fmla="*/ 301 w 302"/>
              <a:gd name="T1" fmla="*/ 85 h 206"/>
              <a:gd name="T2" fmla="*/ 301 w 302"/>
              <a:gd name="T3" fmla="*/ 72 h 206"/>
              <a:gd name="T4" fmla="*/ 289 w 302"/>
              <a:gd name="T5" fmla="*/ 60 h 206"/>
              <a:gd name="T6" fmla="*/ 277 w 302"/>
              <a:gd name="T7" fmla="*/ 60 h 206"/>
              <a:gd name="T8" fmla="*/ 265 w 302"/>
              <a:gd name="T9" fmla="*/ 49 h 206"/>
              <a:gd name="T10" fmla="*/ 252 w 302"/>
              <a:gd name="T11" fmla="*/ 25 h 206"/>
              <a:gd name="T12" fmla="*/ 217 w 302"/>
              <a:gd name="T13" fmla="*/ 12 h 206"/>
              <a:gd name="T14" fmla="*/ 181 w 302"/>
              <a:gd name="T15" fmla="*/ 12 h 206"/>
              <a:gd name="T16" fmla="*/ 156 w 302"/>
              <a:gd name="T17" fmla="*/ 12 h 206"/>
              <a:gd name="T18" fmla="*/ 121 w 302"/>
              <a:gd name="T19" fmla="*/ 0 h 206"/>
              <a:gd name="T20" fmla="*/ 96 w 302"/>
              <a:gd name="T21" fmla="*/ 0 h 206"/>
              <a:gd name="T22" fmla="*/ 84 w 302"/>
              <a:gd name="T23" fmla="*/ 12 h 206"/>
              <a:gd name="T24" fmla="*/ 60 w 302"/>
              <a:gd name="T25" fmla="*/ 12 h 206"/>
              <a:gd name="T26" fmla="*/ 60 w 302"/>
              <a:gd name="T27" fmla="*/ 12 h 206"/>
              <a:gd name="T28" fmla="*/ 48 w 302"/>
              <a:gd name="T29" fmla="*/ 25 h 206"/>
              <a:gd name="T30" fmla="*/ 36 w 302"/>
              <a:gd name="T31" fmla="*/ 36 h 206"/>
              <a:gd name="T32" fmla="*/ 24 w 302"/>
              <a:gd name="T33" fmla="*/ 60 h 206"/>
              <a:gd name="T34" fmla="*/ 12 w 302"/>
              <a:gd name="T35" fmla="*/ 72 h 206"/>
              <a:gd name="T36" fmla="*/ 12 w 302"/>
              <a:gd name="T37" fmla="*/ 96 h 206"/>
              <a:gd name="T38" fmla="*/ 0 w 302"/>
              <a:gd name="T39" fmla="*/ 109 h 206"/>
              <a:gd name="T40" fmla="*/ 0 w 302"/>
              <a:gd name="T41" fmla="*/ 145 h 206"/>
              <a:gd name="T42" fmla="*/ 0 w 302"/>
              <a:gd name="T43" fmla="*/ 169 h 206"/>
              <a:gd name="T44" fmla="*/ 0 w 302"/>
              <a:gd name="T45" fmla="*/ 193 h 206"/>
              <a:gd name="T46" fmla="*/ 0 w 302"/>
              <a:gd name="T47" fmla="*/ 205 h 206"/>
              <a:gd name="T48" fmla="*/ 0 w 302"/>
              <a:gd name="T49" fmla="*/ 205 h 206"/>
              <a:gd name="T50" fmla="*/ 12 w 302"/>
              <a:gd name="T51" fmla="*/ 205 h 206"/>
              <a:gd name="T52" fmla="*/ 12 w 302"/>
              <a:gd name="T53" fmla="*/ 205 h 206"/>
              <a:gd name="T54" fmla="*/ 12 w 302"/>
              <a:gd name="T55" fmla="*/ 169 h 206"/>
              <a:gd name="T56" fmla="*/ 12 w 302"/>
              <a:gd name="T57" fmla="*/ 145 h 206"/>
              <a:gd name="T58" fmla="*/ 12 w 302"/>
              <a:gd name="T59" fmla="*/ 109 h 206"/>
              <a:gd name="T60" fmla="*/ 24 w 302"/>
              <a:gd name="T61" fmla="*/ 96 h 206"/>
              <a:gd name="T62" fmla="*/ 48 w 302"/>
              <a:gd name="T63" fmla="*/ 60 h 206"/>
              <a:gd name="T64" fmla="*/ 60 w 302"/>
              <a:gd name="T65" fmla="*/ 36 h 206"/>
              <a:gd name="T66" fmla="*/ 60 w 302"/>
              <a:gd name="T67" fmla="*/ 25 h 206"/>
              <a:gd name="T68" fmla="*/ 72 w 302"/>
              <a:gd name="T69" fmla="*/ 12 h 206"/>
              <a:gd name="T70" fmla="*/ 84 w 302"/>
              <a:gd name="T71" fmla="*/ 12 h 206"/>
              <a:gd name="T72" fmla="*/ 108 w 302"/>
              <a:gd name="T73" fmla="*/ 12 h 206"/>
              <a:gd name="T74" fmla="*/ 145 w 302"/>
              <a:gd name="T75" fmla="*/ 12 h 206"/>
              <a:gd name="T76" fmla="*/ 181 w 302"/>
              <a:gd name="T77" fmla="*/ 12 h 206"/>
              <a:gd name="T78" fmla="*/ 217 w 302"/>
              <a:gd name="T79" fmla="*/ 25 h 206"/>
              <a:gd name="T80" fmla="*/ 252 w 302"/>
              <a:gd name="T81" fmla="*/ 36 h 206"/>
              <a:gd name="T82" fmla="*/ 265 w 302"/>
              <a:gd name="T83" fmla="*/ 49 h 206"/>
              <a:gd name="T84" fmla="*/ 277 w 302"/>
              <a:gd name="T85" fmla="*/ 60 h 206"/>
              <a:gd name="T86" fmla="*/ 289 w 302"/>
              <a:gd name="T87" fmla="*/ 72 h 206"/>
              <a:gd name="T88" fmla="*/ 289 w 302"/>
              <a:gd name="T89" fmla="*/ 85 h 206"/>
              <a:gd name="T90" fmla="*/ 301 w 302"/>
              <a:gd name="T91" fmla="*/ 96 h 206"/>
              <a:gd name="T92" fmla="*/ 301 w 302"/>
              <a:gd name="T93" fmla="*/ 96 h 206"/>
              <a:gd name="T94" fmla="*/ 301 w 302"/>
              <a:gd name="T95" fmla="*/ 85 h 20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302"/>
              <a:gd name="T145" fmla="*/ 0 h 206"/>
              <a:gd name="T146" fmla="*/ 302 w 302"/>
              <a:gd name="T147" fmla="*/ 206 h 20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302" h="206">
                <a:moveTo>
                  <a:pt x="301" y="85"/>
                </a:moveTo>
                <a:lnTo>
                  <a:pt x="301" y="85"/>
                </a:lnTo>
                <a:lnTo>
                  <a:pt x="301" y="72"/>
                </a:lnTo>
                <a:lnTo>
                  <a:pt x="289" y="60"/>
                </a:lnTo>
                <a:lnTo>
                  <a:pt x="277" y="60"/>
                </a:lnTo>
                <a:lnTo>
                  <a:pt x="277" y="49"/>
                </a:lnTo>
                <a:lnTo>
                  <a:pt x="265" y="49"/>
                </a:lnTo>
                <a:lnTo>
                  <a:pt x="252" y="36"/>
                </a:lnTo>
                <a:lnTo>
                  <a:pt x="252" y="25"/>
                </a:lnTo>
                <a:lnTo>
                  <a:pt x="241" y="25"/>
                </a:lnTo>
                <a:lnTo>
                  <a:pt x="217" y="12"/>
                </a:lnTo>
                <a:lnTo>
                  <a:pt x="192" y="12"/>
                </a:lnTo>
                <a:lnTo>
                  <a:pt x="181" y="12"/>
                </a:lnTo>
                <a:lnTo>
                  <a:pt x="156" y="12"/>
                </a:lnTo>
                <a:lnTo>
                  <a:pt x="145" y="12"/>
                </a:lnTo>
                <a:lnTo>
                  <a:pt x="121" y="0"/>
                </a:lnTo>
                <a:lnTo>
                  <a:pt x="108" y="0"/>
                </a:lnTo>
                <a:lnTo>
                  <a:pt x="96" y="0"/>
                </a:lnTo>
                <a:lnTo>
                  <a:pt x="84" y="12"/>
                </a:lnTo>
                <a:lnTo>
                  <a:pt x="72" y="12"/>
                </a:lnTo>
                <a:lnTo>
                  <a:pt x="60" y="12"/>
                </a:lnTo>
                <a:lnTo>
                  <a:pt x="48" y="25"/>
                </a:lnTo>
                <a:lnTo>
                  <a:pt x="36" y="36"/>
                </a:lnTo>
                <a:lnTo>
                  <a:pt x="24" y="49"/>
                </a:lnTo>
                <a:lnTo>
                  <a:pt x="24" y="60"/>
                </a:lnTo>
                <a:lnTo>
                  <a:pt x="12" y="60"/>
                </a:lnTo>
                <a:lnTo>
                  <a:pt x="12" y="72"/>
                </a:lnTo>
                <a:lnTo>
                  <a:pt x="12" y="85"/>
                </a:lnTo>
                <a:lnTo>
                  <a:pt x="12" y="96"/>
                </a:lnTo>
                <a:lnTo>
                  <a:pt x="0" y="109"/>
                </a:lnTo>
                <a:lnTo>
                  <a:pt x="0" y="120"/>
                </a:lnTo>
                <a:lnTo>
                  <a:pt x="0" y="145"/>
                </a:lnTo>
                <a:lnTo>
                  <a:pt x="0" y="156"/>
                </a:lnTo>
                <a:lnTo>
                  <a:pt x="0" y="169"/>
                </a:lnTo>
                <a:lnTo>
                  <a:pt x="0" y="193"/>
                </a:lnTo>
                <a:lnTo>
                  <a:pt x="0" y="205"/>
                </a:lnTo>
                <a:lnTo>
                  <a:pt x="12" y="205"/>
                </a:lnTo>
                <a:lnTo>
                  <a:pt x="12" y="193"/>
                </a:lnTo>
                <a:lnTo>
                  <a:pt x="12" y="169"/>
                </a:lnTo>
                <a:lnTo>
                  <a:pt x="12" y="156"/>
                </a:lnTo>
                <a:lnTo>
                  <a:pt x="12" y="145"/>
                </a:lnTo>
                <a:lnTo>
                  <a:pt x="12" y="133"/>
                </a:lnTo>
                <a:lnTo>
                  <a:pt x="12" y="109"/>
                </a:lnTo>
                <a:lnTo>
                  <a:pt x="24" y="96"/>
                </a:lnTo>
                <a:lnTo>
                  <a:pt x="36" y="72"/>
                </a:lnTo>
                <a:lnTo>
                  <a:pt x="48" y="60"/>
                </a:lnTo>
                <a:lnTo>
                  <a:pt x="48" y="49"/>
                </a:lnTo>
                <a:lnTo>
                  <a:pt x="60" y="36"/>
                </a:lnTo>
                <a:lnTo>
                  <a:pt x="60" y="25"/>
                </a:lnTo>
                <a:lnTo>
                  <a:pt x="72" y="12"/>
                </a:lnTo>
                <a:lnTo>
                  <a:pt x="84" y="12"/>
                </a:lnTo>
                <a:lnTo>
                  <a:pt x="96" y="12"/>
                </a:lnTo>
                <a:lnTo>
                  <a:pt x="108" y="12"/>
                </a:lnTo>
                <a:lnTo>
                  <a:pt x="121" y="12"/>
                </a:lnTo>
                <a:lnTo>
                  <a:pt x="145" y="12"/>
                </a:lnTo>
                <a:lnTo>
                  <a:pt x="156" y="12"/>
                </a:lnTo>
                <a:lnTo>
                  <a:pt x="181" y="12"/>
                </a:lnTo>
                <a:lnTo>
                  <a:pt x="192" y="12"/>
                </a:lnTo>
                <a:lnTo>
                  <a:pt x="217" y="25"/>
                </a:lnTo>
                <a:lnTo>
                  <a:pt x="228" y="36"/>
                </a:lnTo>
                <a:lnTo>
                  <a:pt x="252" y="36"/>
                </a:lnTo>
                <a:lnTo>
                  <a:pt x="252" y="49"/>
                </a:lnTo>
                <a:lnTo>
                  <a:pt x="265" y="49"/>
                </a:lnTo>
                <a:lnTo>
                  <a:pt x="277" y="60"/>
                </a:lnTo>
                <a:lnTo>
                  <a:pt x="289" y="60"/>
                </a:lnTo>
                <a:lnTo>
                  <a:pt x="289" y="72"/>
                </a:lnTo>
                <a:lnTo>
                  <a:pt x="289" y="85"/>
                </a:lnTo>
                <a:lnTo>
                  <a:pt x="301" y="85"/>
                </a:lnTo>
                <a:lnTo>
                  <a:pt x="301" y="96"/>
                </a:lnTo>
                <a:lnTo>
                  <a:pt x="301" y="85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89" name="Freeform 400"/>
          <p:cNvSpPr>
            <a:spLocks/>
          </p:cNvSpPr>
          <p:nvPr/>
        </p:nvSpPr>
        <p:spPr bwMode="auto">
          <a:xfrm>
            <a:off x="7366000" y="2355850"/>
            <a:ext cx="479425" cy="422275"/>
          </a:xfrm>
          <a:custGeom>
            <a:avLst/>
            <a:gdLst>
              <a:gd name="T0" fmla="*/ 36 w 302"/>
              <a:gd name="T1" fmla="*/ 0 h 266"/>
              <a:gd name="T2" fmla="*/ 36 w 302"/>
              <a:gd name="T3" fmla="*/ 12 h 266"/>
              <a:gd name="T4" fmla="*/ 24 w 302"/>
              <a:gd name="T5" fmla="*/ 36 h 266"/>
              <a:gd name="T6" fmla="*/ 12 w 302"/>
              <a:gd name="T7" fmla="*/ 72 h 266"/>
              <a:gd name="T8" fmla="*/ 0 w 302"/>
              <a:gd name="T9" fmla="*/ 84 h 266"/>
              <a:gd name="T10" fmla="*/ 12 w 302"/>
              <a:gd name="T11" fmla="*/ 120 h 266"/>
              <a:gd name="T12" fmla="*/ 24 w 302"/>
              <a:gd name="T13" fmla="*/ 144 h 266"/>
              <a:gd name="T14" fmla="*/ 36 w 302"/>
              <a:gd name="T15" fmla="*/ 180 h 266"/>
              <a:gd name="T16" fmla="*/ 36 w 302"/>
              <a:gd name="T17" fmla="*/ 204 h 266"/>
              <a:gd name="T18" fmla="*/ 48 w 302"/>
              <a:gd name="T19" fmla="*/ 216 h 266"/>
              <a:gd name="T20" fmla="*/ 72 w 302"/>
              <a:gd name="T21" fmla="*/ 229 h 266"/>
              <a:gd name="T22" fmla="*/ 84 w 302"/>
              <a:gd name="T23" fmla="*/ 240 h 266"/>
              <a:gd name="T24" fmla="*/ 120 w 302"/>
              <a:gd name="T25" fmla="*/ 253 h 266"/>
              <a:gd name="T26" fmla="*/ 132 w 302"/>
              <a:gd name="T27" fmla="*/ 253 h 266"/>
              <a:gd name="T28" fmla="*/ 192 w 302"/>
              <a:gd name="T29" fmla="*/ 265 h 266"/>
              <a:gd name="T30" fmla="*/ 216 w 302"/>
              <a:gd name="T31" fmla="*/ 253 h 266"/>
              <a:gd name="T32" fmla="*/ 241 w 302"/>
              <a:gd name="T33" fmla="*/ 253 h 266"/>
              <a:gd name="T34" fmla="*/ 265 w 302"/>
              <a:gd name="T35" fmla="*/ 240 h 266"/>
              <a:gd name="T36" fmla="*/ 276 w 302"/>
              <a:gd name="T37" fmla="*/ 229 h 266"/>
              <a:gd name="T38" fmla="*/ 289 w 302"/>
              <a:gd name="T39" fmla="*/ 229 h 266"/>
              <a:gd name="T40" fmla="*/ 301 w 302"/>
              <a:gd name="T41" fmla="*/ 216 h 266"/>
              <a:gd name="T42" fmla="*/ 301 w 302"/>
              <a:gd name="T43" fmla="*/ 216 h 266"/>
              <a:gd name="T44" fmla="*/ 301 w 302"/>
              <a:gd name="T45" fmla="*/ 216 h 266"/>
              <a:gd name="T46" fmla="*/ 289 w 302"/>
              <a:gd name="T47" fmla="*/ 216 h 266"/>
              <a:gd name="T48" fmla="*/ 276 w 302"/>
              <a:gd name="T49" fmla="*/ 229 h 266"/>
              <a:gd name="T50" fmla="*/ 276 w 302"/>
              <a:gd name="T51" fmla="*/ 229 h 266"/>
              <a:gd name="T52" fmla="*/ 265 w 302"/>
              <a:gd name="T53" fmla="*/ 240 h 266"/>
              <a:gd name="T54" fmla="*/ 241 w 302"/>
              <a:gd name="T55" fmla="*/ 240 h 266"/>
              <a:gd name="T56" fmla="*/ 216 w 302"/>
              <a:gd name="T57" fmla="*/ 240 h 266"/>
              <a:gd name="T58" fmla="*/ 192 w 302"/>
              <a:gd name="T59" fmla="*/ 240 h 266"/>
              <a:gd name="T60" fmla="*/ 120 w 302"/>
              <a:gd name="T61" fmla="*/ 229 h 266"/>
              <a:gd name="T62" fmla="*/ 96 w 302"/>
              <a:gd name="T63" fmla="*/ 216 h 266"/>
              <a:gd name="T64" fmla="*/ 84 w 302"/>
              <a:gd name="T65" fmla="*/ 216 h 266"/>
              <a:gd name="T66" fmla="*/ 72 w 302"/>
              <a:gd name="T67" fmla="*/ 204 h 266"/>
              <a:gd name="T68" fmla="*/ 60 w 302"/>
              <a:gd name="T69" fmla="*/ 180 h 266"/>
              <a:gd name="T70" fmla="*/ 60 w 302"/>
              <a:gd name="T71" fmla="*/ 169 h 266"/>
              <a:gd name="T72" fmla="*/ 48 w 302"/>
              <a:gd name="T73" fmla="*/ 169 h 266"/>
              <a:gd name="T74" fmla="*/ 36 w 302"/>
              <a:gd name="T75" fmla="*/ 132 h 266"/>
              <a:gd name="T76" fmla="*/ 36 w 302"/>
              <a:gd name="T77" fmla="*/ 120 h 266"/>
              <a:gd name="T78" fmla="*/ 24 w 302"/>
              <a:gd name="T79" fmla="*/ 84 h 266"/>
              <a:gd name="T80" fmla="*/ 36 w 302"/>
              <a:gd name="T81" fmla="*/ 49 h 266"/>
              <a:gd name="T82" fmla="*/ 36 w 302"/>
              <a:gd name="T83" fmla="*/ 0 h 266"/>
              <a:gd name="T84" fmla="*/ 36 w 302"/>
              <a:gd name="T85" fmla="*/ 0 h 266"/>
              <a:gd name="T86" fmla="*/ 36 w 302"/>
              <a:gd name="T87" fmla="*/ 0 h 266"/>
              <a:gd name="T88" fmla="*/ 36 w 302"/>
              <a:gd name="T89" fmla="*/ 0 h 26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302"/>
              <a:gd name="T136" fmla="*/ 0 h 266"/>
              <a:gd name="T137" fmla="*/ 302 w 302"/>
              <a:gd name="T138" fmla="*/ 266 h 26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302" h="266">
                <a:moveTo>
                  <a:pt x="36" y="0"/>
                </a:moveTo>
                <a:lnTo>
                  <a:pt x="36" y="0"/>
                </a:lnTo>
                <a:lnTo>
                  <a:pt x="36" y="12"/>
                </a:lnTo>
                <a:lnTo>
                  <a:pt x="36" y="24"/>
                </a:lnTo>
                <a:lnTo>
                  <a:pt x="24" y="36"/>
                </a:lnTo>
                <a:lnTo>
                  <a:pt x="24" y="49"/>
                </a:lnTo>
                <a:lnTo>
                  <a:pt x="12" y="72"/>
                </a:lnTo>
                <a:lnTo>
                  <a:pt x="0" y="84"/>
                </a:lnTo>
                <a:lnTo>
                  <a:pt x="12" y="109"/>
                </a:lnTo>
                <a:lnTo>
                  <a:pt x="12" y="120"/>
                </a:lnTo>
                <a:lnTo>
                  <a:pt x="12" y="132"/>
                </a:lnTo>
                <a:lnTo>
                  <a:pt x="24" y="144"/>
                </a:lnTo>
                <a:lnTo>
                  <a:pt x="36" y="169"/>
                </a:lnTo>
                <a:lnTo>
                  <a:pt x="36" y="180"/>
                </a:lnTo>
                <a:lnTo>
                  <a:pt x="36" y="193"/>
                </a:lnTo>
                <a:lnTo>
                  <a:pt x="36" y="204"/>
                </a:lnTo>
                <a:lnTo>
                  <a:pt x="48" y="216"/>
                </a:lnTo>
                <a:lnTo>
                  <a:pt x="60" y="216"/>
                </a:lnTo>
                <a:lnTo>
                  <a:pt x="72" y="229"/>
                </a:lnTo>
                <a:lnTo>
                  <a:pt x="84" y="229"/>
                </a:lnTo>
                <a:lnTo>
                  <a:pt x="84" y="240"/>
                </a:lnTo>
                <a:lnTo>
                  <a:pt x="96" y="240"/>
                </a:lnTo>
                <a:lnTo>
                  <a:pt x="120" y="253"/>
                </a:lnTo>
                <a:lnTo>
                  <a:pt x="132" y="253"/>
                </a:lnTo>
                <a:lnTo>
                  <a:pt x="169" y="253"/>
                </a:lnTo>
                <a:lnTo>
                  <a:pt x="192" y="265"/>
                </a:lnTo>
                <a:lnTo>
                  <a:pt x="205" y="265"/>
                </a:lnTo>
                <a:lnTo>
                  <a:pt x="216" y="253"/>
                </a:lnTo>
                <a:lnTo>
                  <a:pt x="229" y="253"/>
                </a:lnTo>
                <a:lnTo>
                  <a:pt x="241" y="253"/>
                </a:lnTo>
                <a:lnTo>
                  <a:pt x="252" y="253"/>
                </a:lnTo>
                <a:lnTo>
                  <a:pt x="265" y="240"/>
                </a:lnTo>
                <a:lnTo>
                  <a:pt x="276" y="240"/>
                </a:lnTo>
                <a:lnTo>
                  <a:pt x="276" y="229"/>
                </a:lnTo>
                <a:lnTo>
                  <a:pt x="289" y="229"/>
                </a:lnTo>
                <a:lnTo>
                  <a:pt x="301" y="216"/>
                </a:lnTo>
                <a:lnTo>
                  <a:pt x="289" y="216"/>
                </a:lnTo>
                <a:lnTo>
                  <a:pt x="289" y="229"/>
                </a:lnTo>
                <a:lnTo>
                  <a:pt x="276" y="229"/>
                </a:lnTo>
                <a:lnTo>
                  <a:pt x="276" y="240"/>
                </a:lnTo>
                <a:lnTo>
                  <a:pt x="265" y="240"/>
                </a:lnTo>
                <a:lnTo>
                  <a:pt x="252" y="240"/>
                </a:lnTo>
                <a:lnTo>
                  <a:pt x="241" y="240"/>
                </a:lnTo>
                <a:lnTo>
                  <a:pt x="229" y="240"/>
                </a:lnTo>
                <a:lnTo>
                  <a:pt x="216" y="240"/>
                </a:lnTo>
                <a:lnTo>
                  <a:pt x="205" y="240"/>
                </a:lnTo>
                <a:lnTo>
                  <a:pt x="192" y="240"/>
                </a:lnTo>
                <a:lnTo>
                  <a:pt x="169" y="240"/>
                </a:lnTo>
                <a:lnTo>
                  <a:pt x="120" y="229"/>
                </a:lnTo>
                <a:lnTo>
                  <a:pt x="108" y="216"/>
                </a:lnTo>
                <a:lnTo>
                  <a:pt x="96" y="216"/>
                </a:lnTo>
                <a:lnTo>
                  <a:pt x="84" y="216"/>
                </a:lnTo>
                <a:lnTo>
                  <a:pt x="84" y="204"/>
                </a:lnTo>
                <a:lnTo>
                  <a:pt x="72" y="204"/>
                </a:lnTo>
                <a:lnTo>
                  <a:pt x="72" y="193"/>
                </a:lnTo>
                <a:lnTo>
                  <a:pt x="60" y="180"/>
                </a:lnTo>
                <a:lnTo>
                  <a:pt x="60" y="169"/>
                </a:lnTo>
                <a:lnTo>
                  <a:pt x="48" y="169"/>
                </a:lnTo>
                <a:lnTo>
                  <a:pt x="48" y="156"/>
                </a:lnTo>
                <a:lnTo>
                  <a:pt x="36" y="132"/>
                </a:lnTo>
                <a:lnTo>
                  <a:pt x="36" y="120"/>
                </a:lnTo>
                <a:lnTo>
                  <a:pt x="24" y="109"/>
                </a:lnTo>
                <a:lnTo>
                  <a:pt x="24" y="84"/>
                </a:lnTo>
                <a:lnTo>
                  <a:pt x="36" y="72"/>
                </a:lnTo>
                <a:lnTo>
                  <a:pt x="36" y="49"/>
                </a:lnTo>
                <a:lnTo>
                  <a:pt x="36" y="24"/>
                </a:lnTo>
                <a:lnTo>
                  <a:pt x="36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90" name="Freeform 401"/>
          <p:cNvSpPr>
            <a:spLocks/>
          </p:cNvSpPr>
          <p:nvPr/>
        </p:nvSpPr>
        <p:spPr bwMode="auto">
          <a:xfrm>
            <a:off x="7575550" y="2298700"/>
            <a:ext cx="134938" cy="77788"/>
          </a:xfrm>
          <a:custGeom>
            <a:avLst/>
            <a:gdLst>
              <a:gd name="T0" fmla="*/ 0 w 85"/>
              <a:gd name="T1" fmla="*/ 12 h 49"/>
              <a:gd name="T2" fmla="*/ 0 w 85"/>
              <a:gd name="T3" fmla="*/ 12 h 49"/>
              <a:gd name="T4" fmla="*/ 13 w 85"/>
              <a:gd name="T5" fmla="*/ 12 h 49"/>
              <a:gd name="T6" fmla="*/ 24 w 85"/>
              <a:gd name="T7" fmla="*/ 12 h 49"/>
              <a:gd name="T8" fmla="*/ 24 w 85"/>
              <a:gd name="T9" fmla="*/ 12 h 49"/>
              <a:gd name="T10" fmla="*/ 37 w 85"/>
              <a:gd name="T11" fmla="*/ 12 h 49"/>
              <a:gd name="T12" fmla="*/ 48 w 85"/>
              <a:gd name="T13" fmla="*/ 23 h 49"/>
              <a:gd name="T14" fmla="*/ 60 w 85"/>
              <a:gd name="T15" fmla="*/ 36 h 49"/>
              <a:gd name="T16" fmla="*/ 60 w 85"/>
              <a:gd name="T17" fmla="*/ 36 h 49"/>
              <a:gd name="T18" fmla="*/ 73 w 85"/>
              <a:gd name="T19" fmla="*/ 36 h 49"/>
              <a:gd name="T20" fmla="*/ 73 w 85"/>
              <a:gd name="T21" fmla="*/ 36 h 49"/>
              <a:gd name="T22" fmla="*/ 73 w 85"/>
              <a:gd name="T23" fmla="*/ 36 h 49"/>
              <a:gd name="T24" fmla="*/ 73 w 85"/>
              <a:gd name="T25" fmla="*/ 36 h 49"/>
              <a:gd name="T26" fmla="*/ 84 w 85"/>
              <a:gd name="T27" fmla="*/ 48 h 49"/>
              <a:gd name="T28" fmla="*/ 84 w 85"/>
              <a:gd name="T29" fmla="*/ 48 h 49"/>
              <a:gd name="T30" fmla="*/ 84 w 85"/>
              <a:gd name="T31" fmla="*/ 48 h 49"/>
              <a:gd name="T32" fmla="*/ 84 w 85"/>
              <a:gd name="T33" fmla="*/ 48 h 49"/>
              <a:gd name="T34" fmla="*/ 84 w 85"/>
              <a:gd name="T35" fmla="*/ 48 h 49"/>
              <a:gd name="T36" fmla="*/ 84 w 85"/>
              <a:gd name="T37" fmla="*/ 48 h 49"/>
              <a:gd name="T38" fmla="*/ 84 w 85"/>
              <a:gd name="T39" fmla="*/ 48 h 49"/>
              <a:gd name="T40" fmla="*/ 84 w 85"/>
              <a:gd name="T41" fmla="*/ 36 h 49"/>
              <a:gd name="T42" fmla="*/ 84 w 85"/>
              <a:gd name="T43" fmla="*/ 23 h 49"/>
              <a:gd name="T44" fmla="*/ 73 w 85"/>
              <a:gd name="T45" fmla="*/ 23 h 49"/>
              <a:gd name="T46" fmla="*/ 73 w 85"/>
              <a:gd name="T47" fmla="*/ 23 h 49"/>
              <a:gd name="T48" fmla="*/ 73 w 85"/>
              <a:gd name="T49" fmla="*/ 23 h 49"/>
              <a:gd name="T50" fmla="*/ 60 w 85"/>
              <a:gd name="T51" fmla="*/ 12 h 49"/>
              <a:gd name="T52" fmla="*/ 48 w 85"/>
              <a:gd name="T53" fmla="*/ 12 h 49"/>
              <a:gd name="T54" fmla="*/ 48 w 85"/>
              <a:gd name="T55" fmla="*/ 12 h 49"/>
              <a:gd name="T56" fmla="*/ 37 w 85"/>
              <a:gd name="T57" fmla="*/ 12 h 49"/>
              <a:gd name="T58" fmla="*/ 37 w 85"/>
              <a:gd name="T59" fmla="*/ 12 h 49"/>
              <a:gd name="T60" fmla="*/ 24 w 85"/>
              <a:gd name="T61" fmla="*/ 0 h 49"/>
              <a:gd name="T62" fmla="*/ 13 w 85"/>
              <a:gd name="T63" fmla="*/ 0 h 49"/>
              <a:gd name="T64" fmla="*/ 0 w 85"/>
              <a:gd name="T65" fmla="*/ 0 h 49"/>
              <a:gd name="T66" fmla="*/ 0 w 85"/>
              <a:gd name="T67" fmla="*/ 0 h 49"/>
              <a:gd name="T68" fmla="*/ 0 w 85"/>
              <a:gd name="T69" fmla="*/ 12 h 49"/>
              <a:gd name="T70" fmla="*/ 0 w 85"/>
              <a:gd name="T71" fmla="*/ 12 h 49"/>
              <a:gd name="T72" fmla="*/ 0 w 85"/>
              <a:gd name="T73" fmla="*/ 12 h 49"/>
              <a:gd name="T74" fmla="*/ 0 w 85"/>
              <a:gd name="T75" fmla="*/ 12 h 49"/>
              <a:gd name="T76" fmla="*/ 0 w 85"/>
              <a:gd name="T77" fmla="*/ 12 h 49"/>
              <a:gd name="T78" fmla="*/ 0 w 85"/>
              <a:gd name="T79" fmla="*/ 12 h 4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85"/>
              <a:gd name="T121" fmla="*/ 0 h 49"/>
              <a:gd name="T122" fmla="*/ 85 w 85"/>
              <a:gd name="T123" fmla="*/ 49 h 49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85" h="49">
                <a:moveTo>
                  <a:pt x="0" y="12"/>
                </a:moveTo>
                <a:lnTo>
                  <a:pt x="0" y="12"/>
                </a:lnTo>
                <a:lnTo>
                  <a:pt x="13" y="12"/>
                </a:lnTo>
                <a:lnTo>
                  <a:pt x="24" y="12"/>
                </a:lnTo>
                <a:lnTo>
                  <a:pt x="37" y="12"/>
                </a:lnTo>
                <a:lnTo>
                  <a:pt x="48" y="23"/>
                </a:lnTo>
                <a:lnTo>
                  <a:pt x="60" y="36"/>
                </a:lnTo>
                <a:lnTo>
                  <a:pt x="73" y="36"/>
                </a:lnTo>
                <a:lnTo>
                  <a:pt x="84" y="48"/>
                </a:lnTo>
                <a:lnTo>
                  <a:pt x="84" y="36"/>
                </a:lnTo>
                <a:lnTo>
                  <a:pt x="84" y="23"/>
                </a:lnTo>
                <a:lnTo>
                  <a:pt x="73" y="23"/>
                </a:lnTo>
                <a:lnTo>
                  <a:pt x="60" y="12"/>
                </a:lnTo>
                <a:lnTo>
                  <a:pt x="48" y="12"/>
                </a:lnTo>
                <a:lnTo>
                  <a:pt x="37" y="12"/>
                </a:lnTo>
                <a:lnTo>
                  <a:pt x="24" y="0"/>
                </a:lnTo>
                <a:lnTo>
                  <a:pt x="13" y="0"/>
                </a:lnTo>
                <a:lnTo>
                  <a:pt x="0" y="0"/>
                </a:lnTo>
                <a:lnTo>
                  <a:pt x="0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91" name="Freeform 402"/>
          <p:cNvSpPr>
            <a:spLocks/>
          </p:cNvSpPr>
          <p:nvPr/>
        </p:nvSpPr>
        <p:spPr bwMode="auto">
          <a:xfrm>
            <a:off x="7423150" y="2278063"/>
            <a:ext cx="58738" cy="41275"/>
          </a:xfrm>
          <a:custGeom>
            <a:avLst/>
            <a:gdLst>
              <a:gd name="T0" fmla="*/ 24 w 37"/>
              <a:gd name="T1" fmla="*/ 0 h 26"/>
              <a:gd name="T2" fmla="*/ 24 w 37"/>
              <a:gd name="T3" fmla="*/ 0 h 26"/>
              <a:gd name="T4" fmla="*/ 24 w 37"/>
              <a:gd name="T5" fmla="*/ 13 h 26"/>
              <a:gd name="T6" fmla="*/ 12 w 37"/>
              <a:gd name="T7" fmla="*/ 13 h 26"/>
              <a:gd name="T8" fmla="*/ 0 w 37"/>
              <a:gd name="T9" fmla="*/ 25 h 26"/>
              <a:gd name="T10" fmla="*/ 0 w 37"/>
              <a:gd name="T11" fmla="*/ 25 h 26"/>
              <a:gd name="T12" fmla="*/ 0 w 37"/>
              <a:gd name="T13" fmla="*/ 25 h 26"/>
              <a:gd name="T14" fmla="*/ 0 w 37"/>
              <a:gd name="T15" fmla="*/ 25 h 26"/>
              <a:gd name="T16" fmla="*/ 0 w 37"/>
              <a:gd name="T17" fmla="*/ 25 h 26"/>
              <a:gd name="T18" fmla="*/ 0 w 37"/>
              <a:gd name="T19" fmla="*/ 25 h 26"/>
              <a:gd name="T20" fmla="*/ 0 w 37"/>
              <a:gd name="T21" fmla="*/ 25 h 26"/>
              <a:gd name="T22" fmla="*/ 0 w 37"/>
              <a:gd name="T23" fmla="*/ 25 h 26"/>
              <a:gd name="T24" fmla="*/ 0 w 37"/>
              <a:gd name="T25" fmla="*/ 25 h 26"/>
              <a:gd name="T26" fmla="*/ 12 w 37"/>
              <a:gd name="T27" fmla="*/ 25 h 26"/>
              <a:gd name="T28" fmla="*/ 36 w 37"/>
              <a:gd name="T29" fmla="*/ 13 h 26"/>
              <a:gd name="T30" fmla="*/ 36 w 37"/>
              <a:gd name="T31" fmla="*/ 13 h 26"/>
              <a:gd name="T32" fmla="*/ 36 w 37"/>
              <a:gd name="T33" fmla="*/ 13 h 26"/>
              <a:gd name="T34" fmla="*/ 36 w 37"/>
              <a:gd name="T35" fmla="*/ 13 h 26"/>
              <a:gd name="T36" fmla="*/ 36 w 37"/>
              <a:gd name="T37" fmla="*/ 0 h 26"/>
              <a:gd name="T38" fmla="*/ 36 w 37"/>
              <a:gd name="T39" fmla="*/ 0 h 26"/>
              <a:gd name="T40" fmla="*/ 24 w 37"/>
              <a:gd name="T41" fmla="*/ 0 h 26"/>
              <a:gd name="T42" fmla="*/ 24 w 37"/>
              <a:gd name="T43" fmla="*/ 0 h 2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7"/>
              <a:gd name="T67" fmla="*/ 0 h 26"/>
              <a:gd name="T68" fmla="*/ 37 w 37"/>
              <a:gd name="T69" fmla="*/ 26 h 2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7" h="26">
                <a:moveTo>
                  <a:pt x="24" y="0"/>
                </a:moveTo>
                <a:lnTo>
                  <a:pt x="24" y="0"/>
                </a:lnTo>
                <a:lnTo>
                  <a:pt x="24" y="13"/>
                </a:lnTo>
                <a:lnTo>
                  <a:pt x="12" y="13"/>
                </a:lnTo>
                <a:lnTo>
                  <a:pt x="0" y="25"/>
                </a:lnTo>
                <a:lnTo>
                  <a:pt x="12" y="25"/>
                </a:lnTo>
                <a:lnTo>
                  <a:pt x="36" y="13"/>
                </a:lnTo>
                <a:lnTo>
                  <a:pt x="36" y="0"/>
                </a:lnTo>
                <a:lnTo>
                  <a:pt x="24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92" name="Freeform 403"/>
          <p:cNvSpPr>
            <a:spLocks/>
          </p:cNvSpPr>
          <p:nvPr/>
        </p:nvSpPr>
        <p:spPr bwMode="auto">
          <a:xfrm>
            <a:off x="7461250" y="2584450"/>
            <a:ext cx="115888" cy="41275"/>
          </a:xfrm>
          <a:custGeom>
            <a:avLst/>
            <a:gdLst>
              <a:gd name="T0" fmla="*/ 12 w 73"/>
              <a:gd name="T1" fmla="*/ 12 h 26"/>
              <a:gd name="T2" fmla="*/ 12 w 73"/>
              <a:gd name="T3" fmla="*/ 12 h 26"/>
              <a:gd name="T4" fmla="*/ 12 w 73"/>
              <a:gd name="T5" fmla="*/ 12 h 26"/>
              <a:gd name="T6" fmla="*/ 24 w 73"/>
              <a:gd name="T7" fmla="*/ 12 h 26"/>
              <a:gd name="T8" fmla="*/ 24 w 73"/>
              <a:gd name="T9" fmla="*/ 25 h 26"/>
              <a:gd name="T10" fmla="*/ 36 w 73"/>
              <a:gd name="T11" fmla="*/ 25 h 26"/>
              <a:gd name="T12" fmla="*/ 36 w 73"/>
              <a:gd name="T13" fmla="*/ 25 h 26"/>
              <a:gd name="T14" fmla="*/ 48 w 73"/>
              <a:gd name="T15" fmla="*/ 25 h 26"/>
              <a:gd name="T16" fmla="*/ 60 w 73"/>
              <a:gd name="T17" fmla="*/ 25 h 26"/>
              <a:gd name="T18" fmla="*/ 60 w 73"/>
              <a:gd name="T19" fmla="*/ 25 h 26"/>
              <a:gd name="T20" fmla="*/ 60 w 73"/>
              <a:gd name="T21" fmla="*/ 25 h 26"/>
              <a:gd name="T22" fmla="*/ 72 w 73"/>
              <a:gd name="T23" fmla="*/ 25 h 26"/>
              <a:gd name="T24" fmla="*/ 72 w 73"/>
              <a:gd name="T25" fmla="*/ 25 h 26"/>
              <a:gd name="T26" fmla="*/ 72 w 73"/>
              <a:gd name="T27" fmla="*/ 12 h 26"/>
              <a:gd name="T28" fmla="*/ 72 w 73"/>
              <a:gd name="T29" fmla="*/ 12 h 26"/>
              <a:gd name="T30" fmla="*/ 60 w 73"/>
              <a:gd name="T31" fmla="*/ 12 h 26"/>
              <a:gd name="T32" fmla="*/ 60 w 73"/>
              <a:gd name="T33" fmla="*/ 12 h 26"/>
              <a:gd name="T34" fmla="*/ 60 w 73"/>
              <a:gd name="T35" fmla="*/ 12 h 26"/>
              <a:gd name="T36" fmla="*/ 48 w 73"/>
              <a:gd name="T37" fmla="*/ 0 h 26"/>
              <a:gd name="T38" fmla="*/ 48 w 73"/>
              <a:gd name="T39" fmla="*/ 0 h 26"/>
              <a:gd name="T40" fmla="*/ 36 w 73"/>
              <a:gd name="T41" fmla="*/ 0 h 26"/>
              <a:gd name="T42" fmla="*/ 24 w 73"/>
              <a:gd name="T43" fmla="*/ 0 h 26"/>
              <a:gd name="T44" fmla="*/ 24 w 73"/>
              <a:gd name="T45" fmla="*/ 0 h 26"/>
              <a:gd name="T46" fmla="*/ 12 w 73"/>
              <a:gd name="T47" fmla="*/ 0 h 26"/>
              <a:gd name="T48" fmla="*/ 12 w 73"/>
              <a:gd name="T49" fmla="*/ 0 h 26"/>
              <a:gd name="T50" fmla="*/ 12 w 73"/>
              <a:gd name="T51" fmla="*/ 0 h 26"/>
              <a:gd name="T52" fmla="*/ 12 w 73"/>
              <a:gd name="T53" fmla="*/ 0 h 26"/>
              <a:gd name="T54" fmla="*/ 0 w 73"/>
              <a:gd name="T55" fmla="*/ 0 h 26"/>
              <a:gd name="T56" fmla="*/ 0 w 73"/>
              <a:gd name="T57" fmla="*/ 0 h 26"/>
              <a:gd name="T58" fmla="*/ 0 w 73"/>
              <a:gd name="T59" fmla="*/ 12 h 26"/>
              <a:gd name="T60" fmla="*/ 0 w 73"/>
              <a:gd name="T61" fmla="*/ 12 h 26"/>
              <a:gd name="T62" fmla="*/ 12 w 73"/>
              <a:gd name="T63" fmla="*/ 12 h 26"/>
              <a:gd name="T64" fmla="*/ 12 w 73"/>
              <a:gd name="T65" fmla="*/ 12 h 2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73"/>
              <a:gd name="T100" fmla="*/ 0 h 26"/>
              <a:gd name="T101" fmla="*/ 73 w 73"/>
              <a:gd name="T102" fmla="*/ 26 h 2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73" h="26">
                <a:moveTo>
                  <a:pt x="12" y="12"/>
                </a:moveTo>
                <a:lnTo>
                  <a:pt x="12" y="12"/>
                </a:lnTo>
                <a:lnTo>
                  <a:pt x="24" y="12"/>
                </a:lnTo>
                <a:lnTo>
                  <a:pt x="24" y="25"/>
                </a:lnTo>
                <a:lnTo>
                  <a:pt x="36" y="25"/>
                </a:lnTo>
                <a:lnTo>
                  <a:pt x="48" y="25"/>
                </a:lnTo>
                <a:lnTo>
                  <a:pt x="60" y="25"/>
                </a:lnTo>
                <a:lnTo>
                  <a:pt x="72" y="25"/>
                </a:lnTo>
                <a:lnTo>
                  <a:pt x="72" y="12"/>
                </a:lnTo>
                <a:lnTo>
                  <a:pt x="60" y="12"/>
                </a:lnTo>
                <a:lnTo>
                  <a:pt x="48" y="0"/>
                </a:lnTo>
                <a:lnTo>
                  <a:pt x="36" y="0"/>
                </a:lnTo>
                <a:lnTo>
                  <a:pt x="24" y="0"/>
                </a:lnTo>
                <a:lnTo>
                  <a:pt x="12" y="0"/>
                </a:lnTo>
                <a:lnTo>
                  <a:pt x="0" y="0"/>
                </a:lnTo>
                <a:lnTo>
                  <a:pt x="0" y="12"/>
                </a:lnTo>
                <a:lnTo>
                  <a:pt x="12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93" name="Freeform 404"/>
          <p:cNvSpPr>
            <a:spLocks/>
          </p:cNvSpPr>
          <p:nvPr/>
        </p:nvSpPr>
        <p:spPr bwMode="auto">
          <a:xfrm>
            <a:off x="7423150" y="2239963"/>
            <a:ext cx="96838" cy="231775"/>
          </a:xfrm>
          <a:custGeom>
            <a:avLst/>
            <a:gdLst>
              <a:gd name="T0" fmla="*/ 60 w 61"/>
              <a:gd name="T1" fmla="*/ 145 h 146"/>
              <a:gd name="T2" fmla="*/ 60 w 61"/>
              <a:gd name="T3" fmla="*/ 145 h 146"/>
              <a:gd name="T4" fmla="*/ 48 w 61"/>
              <a:gd name="T5" fmla="*/ 145 h 146"/>
              <a:gd name="T6" fmla="*/ 36 w 61"/>
              <a:gd name="T7" fmla="*/ 145 h 146"/>
              <a:gd name="T8" fmla="*/ 24 w 61"/>
              <a:gd name="T9" fmla="*/ 145 h 146"/>
              <a:gd name="T10" fmla="*/ 24 w 61"/>
              <a:gd name="T11" fmla="*/ 145 h 146"/>
              <a:gd name="T12" fmla="*/ 12 w 61"/>
              <a:gd name="T13" fmla="*/ 133 h 146"/>
              <a:gd name="T14" fmla="*/ 12 w 61"/>
              <a:gd name="T15" fmla="*/ 133 h 146"/>
              <a:gd name="T16" fmla="*/ 12 w 61"/>
              <a:gd name="T17" fmla="*/ 133 h 146"/>
              <a:gd name="T18" fmla="*/ 12 w 61"/>
              <a:gd name="T19" fmla="*/ 122 h 146"/>
              <a:gd name="T20" fmla="*/ 12 w 61"/>
              <a:gd name="T21" fmla="*/ 122 h 146"/>
              <a:gd name="T22" fmla="*/ 12 w 61"/>
              <a:gd name="T23" fmla="*/ 122 h 146"/>
              <a:gd name="T24" fmla="*/ 12 w 61"/>
              <a:gd name="T25" fmla="*/ 109 h 146"/>
              <a:gd name="T26" fmla="*/ 24 w 61"/>
              <a:gd name="T27" fmla="*/ 97 h 146"/>
              <a:gd name="T28" fmla="*/ 24 w 61"/>
              <a:gd name="T29" fmla="*/ 97 h 146"/>
              <a:gd name="T30" fmla="*/ 36 w 61"/>
              <a:gd name="T31" fmla="*/ 73 h 146"/>
              <a:gd name="T32" fmla="*/ 48 w 61"/>
              <a:gd name="T33" fmla="*/ 49 h 146"/>
              <a:gd name="T34" fmla="*/ 48 w 61"/>
              <a:gd name="T35" fmla="*/ 37 h 146"/>
              <a:gd name="T36" fmla="*/ 60 w 61"/>
              <a:gd name="T37" fmla="*/ 24 h 146"/>
              <a:gd name="T38" fmla="*/ 60 w 61"/>
              <a:gd name="T39" fmla="*/ 24 h 146"/>
              <a:gd name="T40" fmla="*/ 60 w 61"/>
              <a:gd name="T41" fmla="*/ 24 h 146"/>
              <a:gd name="T42" fmla="*/ 60 w 61"/>
              <a:gd name="T43" fmla="*/ 24 h 146"/>
              <a:gd name="T44" fmla="*/ 60 w 61"/>
              <a:gd name="T45" fmla="*/ 13 h 146"/>
              <a:gd name="T46" fmla="*/ 48 w 61"/>
              <a:gd name="T47" fmla="*/ 13 h 146"/>
              <a:gd name="T48" fmla="*/ 48 w 61"/>
              <a:gd name="T49" fmla="*/ 0 h 146"/>
              <a:gd name="T50" fmla="*/ 48 w 61"/>
              <a:gd name="T51" fmla="*/ 0 h 146"/>
              <a:gd name="T52" fmla="*/ 48 w 61"/>
              <a:gd name="T53" fmla="*/ 0 h 146"/>
              <a:gd name="T54" fmla="*/ 48 w 61"/>
              <a:gd name="T55" fmla="*/ 0 h 146"/>
              <a:gd name="T56" fmla="*/ 48 w 61"/>
              <a:gd name="T57" fmla="*/ 0 h 146"/>
              <a:gd name="T58" fmla="*/ 48 w 61"/>
              <a:gd name="T59" fmla="*/ 13 h 146"/>
              <a:gd name="T60" fmla="*/ 48 w 61"/>
              <a:gd name="T61" fmla="*/ 13 h 146"/>
              <a:gd name="T62" fmla="*/ 48 w 61"/>
              <a:gd name="T63" fmla="*/ 13 h 146"/>
              <a:gd name="T64" fmla="*/ 48 w 61"/>
              <a:gd name="T65" fmla="*/ 13 h 146"/>
              <a:gd name="T66" fmla="*/ 48 w 61"/>
              <a:gd name="T67" fmla="*/ 13 h 146"/>
              <a:gd name="T68" fmla="*/ 48 w 61"/>
              <a:gd name="T69" fmla="*/ 24 h 146"/>
              <a:gd name="T70" fmla="*/ 48 w 61"/>
              <a:gd name="T71" fmla="*/ 24 h 146"/>
              <a:gd name="T72" fmla="*/ 48 w 61"/>
              <a:gd name="T73" fmla="*/ 24 h 146"/>
              <a:gd name="T74" fmla="*/ 36 w 61"/>
              <a:gd name="T75" fmla="*/ 49 h 146"/>
              <a:gd name="T76" fmla="*/ 24 w 61"/>
              <a:gd name="T77" fmla="*/ 60 h 146"/>
              <a:gd name="T78" fmla="*/ 12 w 61"/>
              <a:gd name="T79" fmla="*/ 73 h 146"/>
              <a:gd name="T80" fmla="*/ 12 w 61"/>
              <a:gd name="T81" fmla="*/ 85 h 146"/>
              <a:gd name="T82" fmla="*/ 0 w 61"/>
              <a:gd name="T83" fmla="*/ 97 h 146"/>
              <a:gd name="T84" fmla="*/ 0 w 61"/>
              <a:gd name="T85" fmla="*/ 109 h 146"/>
              <a:gd name="T86" fmla="*/ 0 w 61"/>
              <a:gd name="T87" fmla="*/ 109 h 146"/>
              <a:gd name="T88" fmla="*/ 0 w 61"/>
              <a:gd name="T89" fmla="*/ 122 h 146"/>
              <a:gd name="T90" fmla="*/ 0 w 61"/>
              <a:gd name="T91" fmla="*/ 122 h 146"/>
              <a:gd name="T92" fmla="*/ 0 w 61"/>
              <a:gd name="T93" fmla="*/ 133 h 146"/>
              <a:gd name="T94" fmla="*/ 0 w 61"/>
              <a:gd name="T95" fmla="*/ 133 h 146"/>
              <a:gd name="T96" fmla="*/ 0 w 61"/>
              <a:gd name="T97" fmla="*/ 133 h 146"/>
              <a:gd name="T98" fmla="*/ 0 w 61"/>
              <a:gd name="T99" fmla="*/ 145 h 146"/>
              <a:gd name="T100" fmla="*/ 12 w 61"/>
              <a:gd name="T101" fmla="*/ 145 h 146"/>
              <a:gd name="T102" fmla="*/ 24 w 61"/>
              <a:gd name="T103" fmla="*/ 145 h 146"/>
              <a:gd name="T104" fmla="*/ 36 w 61"/>
              <a:gd name="T105" fmla="*/ 145 h 146"/>
              <a:gd name="T106" fmla="*/ 60 w 61"/>
              <a:gd name="T107" fmla="*/ 145 h 146"/>
              <a:gd name="T108" fmla="*/ 60 w 61"/>
              <a:gd name="T109" fmla="*/ 145 h 146"/>
              <a:gd name="T110" fmla="*/ 60 w 61"/>
              <a:gd name="T111" fmla="*/ 145 h 146"/>
              <a:gd name="T112" fmla="*/ 60 w 61"/>
              <a:gd name="T113" fmla="*/ 145 h 146"/>
              <a:gd name="T114" fmla="*/ 60 w 61"/>
              <a:gd name="T115" fmla="*/ 145 h 146"/>
              <a:gd name="T116" fmla="*/ 60 w 61"/>
              <a:gd name="T117" fmla="*/ 145 h 14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61"/>
              <a:gd name="T178" fmla="*/ 0 h 146"/>
              <a:gd name="T179" fmla="*/ 61 w 61"/>
              <a:gd name="T180" fmla="*/ 146 h 14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61" h="146">
                <a:moveTo>
                  <a:pt x="60" y="145"/>
                </a:moveTo>
                <a:lnTo>
                  <a:pt x="60" y="145"/>
                </a:lnTo>
                <a:lnTo>
                  <a:pt x="48" y="145"/>
                </a:lnTo>
                <a:lnTo>
                  <a:pt x="36" y="145"/>
                </a:lnTo>
                <a:lnTo>
                  <a:pt x="24" y="145"/>
                </a:lnTo>
                <a:lnTo>
                  <a:pt x="12" y="133"/>
                </a:lnTo>
                <a:lnTo>
                  <a:pt x="12" y="122"/>
                </a:lnTo>
                <a:lnTo>
                  <a:pt x="12" y="109"/>
                </a:lnTo>
                <a:lnTo>
                  <a:pt x="24" y="97"/>
                </a:lnTo>
                <a:lnTo>
                  <a:pt x="36" y="73"/>
                </a:lnTo>
                <a:lnTo>
                  <a:pt x="48" y="49"/>
                </a:lnTo>
                <a:lnTo>
                  <a:pt x="48" y="37"/>
                </a:lnTo>
                <a:lnTo>
                  <a:pt x="60" y="24"/>
                </a:lnTo>
                <a:lnTo>
                  <a:pt x="60" y="13"/>
                </a:lnTo>
                <a:lnTo>
                  <a:pt x="48" y="13"/>
                </a:lnTo>
                <a:lnTo>
                  <a:pt x="48" y="0"/>
                </a:lnTo>
                <a:lnTo>
                  <a:pt x="48" y="13"/>
                </a:lnTo>
                <a:lnTo>
                  <a:pt x="48" y="24"/>
                </a:lnTo>
                <a:lnTo>
                  <a:pt x="36" y="49"/>
                </a:lnTo>
                <a:lnTo>
                  <a:pt x="24" y="60"/>
                </a:lnTo>
                <a:lnTo>
                  <a:pt x="12" y="73"/>
                </a:lnTo>
                <a:lnTo>
                  <a:pt x="12" y="85"/>
                </a:lnTo>
                <a:lnTo>
                  <a:pt x="0" y="97"/>
                </a:lnTo>
                <a:lnTo>
                  <a:pt x="0" y="109"/>
                </a:lnTo>
                <a:lnTo>
                  <a:pt x="0" y="122"/>
                </a:lnTo>
                <a:lnTo>
                  <a:pt x="0" y="133"/>
                </a:lnTo>
                <a:lnTo>
                  <a:pt x="0" y="145"/>
                </a:lnTo>
                <a:lnTo>
                  <a:pt x="12" y="145"/>
                </a:lnTo>
                <a:lnTo>
                  <a:pt x="24" y="145"/>
                </a:lnTo>
                <a:lnTo>
                  <a:pt x="36" y="145"/>
                </a:lnTo>
                <a:lnTo>
                  <a:pt x="60" y="145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94" name="Freeform 405"/>
          <p:cNvSpPr>
            <a:spLocks/>
          </p:cNvSpPr>
          <p:nvPr/>
        </p:nvSpPr>
        <p:spPr bwMode="auto">
          <a:xfrm>
            <a:off x="7613650" y="2317750"/>
            <a:ext cx="39688" cy="58738"/>
          </a:xfrm>
          <a:custGeom>
            <a:avLst/>
            <a:gdLst>
              <a:gd name="T0" fmla="*/ 0 w 25"/>
              <a:gd name="T1" fmla="*/ 0 h 37"/>
              <a:gd name="T2" fmla="*/ 0 w 25"/>
              <a:gd name="T3" fmla="*/ 0 h 37"/>
              <a:gd name="T4" fmla="*/ 0 w 25"/>
              <a:gd name="T5" fmla="*/ 11 h 37"/>
              <a:gd name="T6" fmla="*/ 0 w 25"/>
              <a:gd name="T7" fmla="*/ 11 h 37"/>
              <a:gd name="T8" fmla="*/ 0 w 25"/>
              <a:gd name="T9" fmla="*/ 11 h 37"/>
              <a:gd name="T10" fmla="*/ 0 w 25"/>
              <a:gd name="T11" fmla="*/ 24 h 37"/>
              <a:gd name="T12" fmla="*/ 0 w 25"/>
              <a:gd name="T13" fmla="*/ 24 h 37"/>
              <a:gd name="T14" fmla="*/ 0 w 25"/>
              <a:gd name="T15" fmla="*/ 24 h 37"/>
              <a:gd name="T16" fmla="*/ 0 w 25"/>
              <a:gd name="T17" fmla="*/ 36 h 37"/>
              <a:gd name="T18" fmla="*/ 13 w 25"/>
              <a:gd name="T19" fmla="*/ 36 h 37"/>
              <a:gd name="T20" fmla="*/ 13 w 25"/>
              <a:gd name="T21" fmla="*/ 36 h 37"/>
              <a:gd name="T22" fmla="*/ 13 w 25"/>
              <a:gd name="T23" fmla="*/ 36 h 37"/>
              <a:gd name="T24" fmla="*/ 24 w 25"/>
              <a:gd name="T25" fmla="*/ 36 h 37"/>
              <a:gd name="T26" fmla="*/ 24 w 25"/>
              <a:gd name="T27" fmla="*/ 36 h 37"/>
              <a:gd name="T28" fmla="*/ 24 w 25"/>
              <a:gd name="T29" fmla="*/ 36 h 37"/>
              <a:gd name="T30" fmla="*/ 24 w 25"/>
              <a:gd name="T31" fmla="*/ 24 h 37"/>
              <a:gd name="T32" fmla="*/ 24 w 25"/>
              <a:gd name="T33" fmla="*/ 24 h 37"/>
              <a:gd name="T34" fmla="*/ 24 w 25"/>
              <a:gd name="T35" fmla="*/ 24 h 37"/>
              <a:gd name="T36" fmla="*/ 24 w 25"/>
              <a:gd name="T37" fmla="*/ 11 h 37"/>
              <a:gd name="T38" fmla="*/ 24 w 25"/>
              <a:gd name="T39" fmla="*/ 11 h 37"/>
              <a:gd name="T40" fmla="*/ 24 w 25"/>
              <a:gd name="T41" fmla="*/ 11 h 37"/>
              <a:gd name="T42" fmla="*/ 24 w 25"/>
              <a:gd name="T43" fmla="*/ 0 h 37"/>
              <a:gd name="T44" fmla="*/ 24 w 25"/>
              <a:gd name="T45" fmla="*/ 0 h 37"/>
              <a:gd name="T46" fmla="*/ 24 w 25"/>
              <a:gd name="T47" fmla="*/ 0 h 37"/>
              <a:gd name="T48" fmla="*/ 24 w 25"/>
              <a:gd name="T49" fmla="*/ 0 h 37"/>
              <a:gd name="T50" fmla="*/ 24 w 25"/>
              <a:gd name="T51" fmla="*/ 0 h 37"/>
              <a:gd name="T52" fmla="*/ 13 w 25"/>
              <a:gd name="T53" fmla="*/ 0 h 37"/>
              <a:gd name="T54" fmla="*/ 13 w 25"/>
              <a:gd name="T55" fmla="*/ 0 h 37"/>
              <a:gd name="T56" fmla="*/ 13 w 25"/>
              <a:gd name="T57" fmla="*/ 0 h 37"/>
              <a:gd name="T58" fmla="*/ 0 w 25"/>
              <a:gd name="T59" fmla="*/ 0 h 37"/>
              <a:gd name="T60" fmla="*/ 0 w 25"/>
              <a:gd name="T61" fmla="*/ 0 h 37"/>
              <a:gd name="T62" fmla="*/ 0 w 25"/>
              <a:gd name="T63" fmla="*/ 0 h 37"/>
              <a:gd name="T64" fmla="*/ 0 w 25"/>
              <a:gd name="T65" fmla="*/ 0 h 3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5"/>
              <a:gd name="T100" fmla="*/ 0 h 37"/>
              <a:gd name="T101" fmla="*/ 25 w 25"/>
              <a:gd name="T102" fmla="*/ 37 h 3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5" h="37">
                <a:moveTo>
                  <a:pt x="0" y="0"/>
                </a:moveTo>
                <a:lnTo>
                  <a:pt x="0" y="0"/>
                </a:lnTo>
                <a:lnTo>
                  <a:pt x="0" y="11"/>
                </a:lnTo>
                <a:lnTo>
                  <a:pt x="0" y="24"/>
                </a:lnTo>
                <a:lnTo>
                  <a:pt x="0" y="36"/>
                </a:lnTo>
                <a:lnTo>
                  <a:pt x="13" y="36"/>
                </a:lnTo>
                <a:lnTo>
                  <a:pt x="24" y="36"/>
                </a:lnTo>
                <a:lnTo>
                  <a:pt x="24" y="24"/>
                </a:lnTo>
                <a:lnTo>
                  <a:pt x="24" y="11"/>
                </a:lnTo>
                <a:lnTo>
                  <a:pt x="24" y="0"/>
                </a:lnTo>
                <a:lnTo>
                  <a:pt x="13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95" name="Freeform 406"/>
          <p:cNvSpPr>
            <a:spLocks/>
          </p:cNvSpPr>
          <p:nvPr/>
        </p:nvSpPr>
        <p:spPr bwMode="auto">
          <a:xfrm>
            <a:off x="7423150" y="2298700"/>
            <a:ext cx="39688" cy="38100"/>
          </a:xfrm>
          <a:custGeom>
            <a:avLst/>
            <a:gdLst>
              <a:gd name="T0" fmla="*/ 0 w 25"/>
              <a:gd name="T1" fmla="*/ 12 h 24"/>
              <a:gd name="T2" fmla="*/ 0 w 25"/>
              <a:gd name="T3" fmla="*/ 12 h 24"/>
              <a:gd name="T4" fmla="*/ 0 w 25"/>
              <a:gd name="T5" fmla="*/ 12 h 24"/>
              <a:gd name="T6" fmla="*/ 0 w 25"/>
              <a:gd name="T7" fmla="*/ 12 h 24"/>
              <a:gd name="T8" fmla="*/ 0 w 25"/>
              <a:gd name="T9" fmla="*/ 12 h 24"/>
              <a:gd name="T10" fmla="*/ 0 w 25"/>
              <a:gd name="T11" fmla="*/ 12 h 24"/>
              <a:gd name="T12" fmla="*/ 0 w 25"/>
              <a:gd name="T13" fmla="*/ 12 h 24"/>
              <a:gd name="T14" fmla="*/ 12 w 25"/>
              <a:gd name="T15" fmla="*/ 23 h 24"/>
              <a:gd name="T16" fmla="*/ 12 w 25"/>
              <a:gd name="T17" fmla="*/ 23 h 24"/>
              <a:gd name="T18" fmla="*/ 12 w 25"/>
              <a:gd name="T19" fmla="*/ 23 h 24"/>
              <a:gd name="T20" fmla="*/ 24 w 25"/>
              <a:gd name="T21" fmla="*/ 12 h 24"/>
              <a:gd name="T22" fmla="*/ 24 w 25"/>
              <a:gd name="T23" fmla="*/ 12 h 24"/>
              <a:gd name="T24" fmla="*/ 24 w 25"/>
              <a:gd name="T25" fmla="*/ 12 h 24"/>
              <a:gd name="T26" fmla="*/ 24 w 25"/>
              <a:gd name="T27" fmla="*/ 12 h 24"/>
              <a:gd name="T28" fmla="*/ 24 w 25"/>
              <a:gd name="T29" fmla="*/ 12 h 24"/>
              <a:gd name="T30" fmla="*/ 24 w 25"/>
              <a:gd name="T31" fmla="*/ 12 h 24"/>
              <a:gd name="T32" fmla="*/ 24 w 25"/>
              <a:gd name="T33" fmla="*/ 0 h 24"/>
              <a:gd name="T34" fmla="*/ 12 w 25"/>
              <a:gd name="T35" fmla="*/ 0 h 24"/>
              <a:gd name="T36" fmla="*/ 12 w 25"/>
              <a:gd name="T37" fmla="*/ 0 h 24"/>
              <a:gd name="T38" fmla="*/ 12 w 25"/>
              <a:gd name="T39" fmla="*/ 0 h 24"/>
              <a:gd name="T40" fmla="*/ 0 w 25"/>
              <a:gd name="T41" fmla="*/ 0 h 24"/>
              <a:gd name="T42" fmla="*/ 0 w 25"/>
              <a:gd name="T43" fmla="*/ 12 h 24"/>
              <a:gd name="T44" fmla="*/ 0 w 25"/>
              <a:gd name="T45" fmla="*/ 12 h 24"/>
              <a:gd name="T46" fmla="*/ 0 w 25"/>
              <a:gd name="T47" fmla="*/ 12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25"/>
              <a:gd name="T73" fmla="*/ 0 h 24"/>
              <a:gd name="T74" fmla="*/ 25 w 2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25" h="24">
                <a:moveTo>
                  <a:pt x="0" y="12"/>
                </a:moveTo>
                <a:lnTo>
                  <a:pt x="0" y="12"/>
                </a:lnTo>
                <a:lnTo>
                  <a:pt x="12" y="23"/>
                </a:lnTo>
                <a:lnTo>
                  <a:pt x="24" y="12"/>
                </a:lnTo>
                <a:lnTo>
                  <a:pt x="24" y="0"/>
                </a:lnTo>
                <a:lnTo>
                  <a:pt x="12" y="0"/>
                </a:lnTo>
                <a:lnTo>
                  <a:pt x="0" y="0"/>
                </a:lnTo>
                <a:lnTo>
                  <a:pt x="0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96" name="Freeform 407"/>
          <p:cNvSpPr>
            <a:spLocks/>
          </p:cNvSpPr>
          <p:nvPr/>
        </p:nvSpPr>
        <p:spPr bwMode="auto">
          <a:xfrm>
            <a:off x="7797800" y="2719388"/>
            <a:ext cx="26988" cy="114300"/>
          </a:xfrm>
          <a:custGeom>
            <a:avLst/>
            <a:gdLst>
              <a:gd name="T0" fmla="*/ 0 w 17"/>
              <a:gd name="T1" fmla="*/ 0 h 72"/>
              <a:gd name="T2" fmla="*/ 0 w 17"/>
              <a:gd name="T3" fmla="*/ 0 h 72"/>
              <a:gd name="T4" fmla="*/ 0 w 17"/>
              <a:gd name="T5" fmla="*/ 11 h 72"/>
              <a:gd name="T6" fmla="*/ 0 w 17"/>
              <a:gd name="T7" fmla="*/ 24 h 72"/>
              <a:gd name="T8" fmla="*/ 0 w 17"/>
              <a:gd name="T9" fmla="*/ 36 h 72"/>
              <a:gd name="T10" fmla="*/ 0 w 17"/>
              <a:gd name="T11" fmla="*/ 47 h 72"/>
              <a:gd name="T12" fmla="*/ 0 w 17"/>
              <a:gd name="T13" fmla="*/ 47 h 72"/>
              <a:gd name="T14" fmla="*/ 0 w 17"/>
              <a:gd name="T15" fmla="*/ 60 h 72"/>
              <a:gd name="T16" fmla="*/ 16 w 17"/>
              <a:gd name="T17" fmla="*/ 71 h 72"/>
              <a:gd name="T18" fmla="*/ 16 w 17"/>
              <a:gd name="T19" fmla="*/ 71 h 72"/>
              <a:gd name="T20" fmla="*/ 16 w 17"/>
              <a:gd name="T21" fmla="*/ 71 h 72"/>
              <a:gd name="T22" fmla="*/ 16 w 17"/>
              <a:gd name="T23" fmla="*/ 71 h 72"/>
              <a:gd name="T24" fmla="*/ 16 w 17"/>
              <a:gd name="T25" fmla="*/ 71 h 72"/>
              <a:gd name="T26" fmla="*/ 16 w 17"/>
              <a:gd name="T27" fmla="*/ 60 h 72"/>
              <a:gd name="T28" fmla="*/ 16 w 17"/>
              <a:gd name="T29" fmla="*/ 36 h 72"/>
              <a:gd name="T30" fmla="*/ 16 w 17"/>
              <a:gd name="T31" fmla="*/ 24 h 72"/>
              <a:gd name="T32" fmla="*/ 0 w 17"/>
              <a:gd name="T33" fmla="*/ 0 h 72"/>
              <a:gd name="T34" fmla="*/ 0 w 17"/>
              <a:gd name="T35" fmla="*/ 0 h 72"/>
              <a:gd name="T36" fmla="*/ 0 w 17"/>
              <a:gd name="T37" fmla="*/ 0 h 72"/>
              <a:gd name="T38" fmla="*/ 0 w 17"/>
              <a:gd name="T39" fmla="*/ 0 h 72"/>
              <a:gd name="T40" fmla="*/ 0 w 17"/>
              <a:gd name="T41" fmla="*/ 0 h 72"/>
              <a:gd name="T42" fmla="*/ 0 w 17"/>
              <a:gd name="T43" fmla="*/ 0 h 72"/>
              <a:gd name="T44" fmla="*/ 0 w 17"/>
              <a:gd name="T45" fmla="*/ 0 h 72"/>
              <a:gd name="T46" fmla="*/ 0 w 17"/>
              <a:gd name="T47" fmla="*/ 0 h 7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7"/>
              <a:gd name="T73" fmla="*/ 0 h 72"/>
              <a:gd name="T74" fmla="*/ 17 w 17"/>
              <a:gd name="T75" fmla="*/ 72 h 72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7" h="72">
                <a:moveTo>
                  <a:pt x="0" y="0"/>
                </a:moveTo>
                <a:lnTo>
                  <a:pt x="0" y="0"/>
                </a:lnTo>
                <a:lnTo>
                  <a:pt x="0" y="11"/>
                </a:lnTo>
                <a:lnTo>
                  <a:pt x="0" y="24"/>
                </a:lnTo>
                <a:lnTo>
                  <a:pt x="0" y="36"/>
                </a:lnTo>
                <a:lnTo>
                  <a:pt x="0" y="47"/>
                </a:lnTo>
                <a:lnTo>
                  <a:pt x="0" y="60"/>
                </a:lnTo>
                <a:lnTo>
                  <a:pt x="16" y="71"/>
                </a:lnTo>
                <a:lnTo>
                  <a:pt x="16" y="60"/>
                </a:lnTo>
                <a:lnTo>
                  <a:pt x="16" y="36"/>
                </a:lnTo>
                <a:lnTo>
                  <a:pt x="16" y="24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97" name="Freeform 408"/>
          <p:cNvSpPr>
            <a:spLocks/>
          </p:cNvSpPr>
          <p:nvPr/>
        </p:nvSpPr>
        <p:spPr bwMode="auto">
          <a:xfrm>
            <a:off x="7804150" y="2757488"/>
            <a:ext cx="174625" cy="76200"/>
          </a:xfrm>
          <a:custGeom>
            <a:avLst/>
            <a:gdLst>
              <a:gd name="T0" fmla="*/ 13 w 110"/>
              <a:gd name="T1" fmla="*/ 12 h 48"/>
              <a:gd name="T2" fmla="*/ 13 w 110"/>
              <a:gd name="T3" fmla="*/ 12 h 48"/>
              <a:gd name="T4" fmla="*/ 25 w 110"/>
              <a:gd name="T5" fmla="*/ 12 h 48"/>
              <a:gd name="T6" fmla="*/ 25 w 110"/>
              <a:gd name="T7" fmla="*/ 12 h 48"/>
              <a:gd name="T8" fmla="*/ 49 w 110"/>
              <a:gd name="T9" fmla="*/ 23 h 48"/>
              <a:gd name="T10" fmla="*/ 49 w 110"/>
              <a:gd name="T11" fmla="*/ 36 h 48"/>
              <a:gd name="T12" fmla="*/ 49 w 110"/>
              <a:gd name="T13" fmla="*/ 36 h 48"/>
              <a:gd name="T14" fmla="*/ 60 w 110"/>
              <a:gd name="T15" fmla="*/ 47 h 48"/>
              <a:gd name="T16" fmla="*/ 73 w 110"/>
              <a:gd name="T17" fmla="*/ 47 h 48"/>
              <a:gd name="T18" fmla="*/ 73 w 110"/>
              <a:gd name="T19" fmla="*/ 47 h 48"/>
              <a:gd name="T20" fmla="*/ 85 w 110"/>
              <a:gd name="T21" fmla="*/ 47 h 48"/>
              <a:gd name="T22" fmla="*/ 85 w 110"/>
              <a:gd name="T23" fmla="*/ 47 h 48"/>
              <a:gd name="T24" fmla="*/ 97 w 110"/>
              <a:gd name="T25" fmla="*/ 47 h 48"/>
              <a:gd name="T26" fmla="*/ 97 w 110"/>
              <a:gd name="T27" fmla="*/ 47 h 48"/>
              <a:gd name="T28" fmla="*/ 109 w 110"/>
              <a:gd name="T29" fmla="*/ 47 h 48"/>
              <a:gd name="T30" fmla="*/ 109 w 110"/>
              <a:gd name="T31" fmla="*/ 47 h 48"/>
              <a:gd name="T32" fmla="*/ 109 w 110"/>
              <a:gd name="T33" fmla="*/ 36 h 48"/>
              <a:gd name="T34" fmla="*/ 109 w 110"/>
              <a:gd name="T35" fmla="*/ 36 h 48"/>
              <a:gd name="T36" fmla="*/ 109 w 110"/>
              <a:gd name="T37" fmla="*/ 36 h 48"/>
              <a:gd name="T38" fmla="*/ 97 w 110"/>
              <a:gd name="T39" fmla="*/ 36 h 48"/>
              <a:gd name="T40" fmla="*/ 97 w 110"/>
              <a:gd name="T41" fmla="*/ 36 h 48"/>
              <a:gd name="T42" fmla="*/ 97 w 110"/>
              <a:gd name="T43" fmla="*/ 36 h 48"/>
              <a:gd name="T44" fmla="*/ 97 w 110"/>
              <a:gd name="T45" fmla="*/ 36 h 48"/>
              <a:gd name="T46" fmla="*/ 85 w 110"/>
              <a:gd name="T47" fmla="*/ 23 h 48"/>
              <a:gd name="T48" fmla="*/ 85 w 110"/>
              <a:gd name="T49" fmla="*/ 23 h 48"/>
              <a:gd name="T50" fmla="*/ 85 w 110"/>
              <a:gd name="T51" fmla="*/ 23 h 48"/>
              <a:gd name="T52" fmla="*/ 73 w 110"/>
              <a:gd name="T53" fmla="*/ 23 h 48"/>
              <a:gd name="T54" fmla="*/ 60 w 110"/>
              <a:gd name="T55" fmla="*/ 23 h 48"/>
              <a:gd name="T56" fmla="*/ 49 w 110"/>
              <a:gd name="T57" fmla="*/ 12 h 48"/>
              <a:gd name="T58" fmla="*/ 49 w 110"/>
              <a:gd name="T59" fmla="*/ 12 h 48"/>
              <a:gd name="T60" fmla="*/ 37 w 110"/>
              <a:gd name="T61" fmla="*/ 12 h 48"/>
              <a:gd name="T62" fmla="*/ 13 w 110"/>
              <a:gd name="T63" fmla="*/ 0 h 48"/>
              <a:gd name="T64" fmla="*/ 13 w 110"/>
              <a:gd name="T65" fmla="*/ 0 h 48"/>
              <a:gd name="T66" fmla="*/ 13 w 110"/>
              <a:gd name="T67" fmla="*/ 0 h 48"/>
              <a:gd name="T68" fmla="*/ 0 w 110"/>
              <a:gd name="T69" fmla="*/ 0 h 48"/>
              <a:gd name="T70" fmla="*/ 0 w 110"/>
              <a:gd name="T71" fmla="*/ 12 h 48"/>
              <a:gd name="T72" fmla="*/ 0 w 110"/>
              <a:gd name="T73" fmla="*/ 12 h 48"/>
              <a:gd name="T74" fmla="*/ 0 w 110"/>
              <a:gd name="T75" fmla="*/ 12 h 48"/>
              <a:gd name="T76" fmla="*/ 0 w 110"/>
              <a:gd name="T77" fmla="*/ 12 h 48"/>
              <a:gd name="T78" fmla="*/ 13 w 110"/>
              <a:gd name="T79" fmla="*/ 12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10"/>
              <a:gd name="T121" fmla="*/ 0 h 48"/>
              <a:gd name="T122" fmla="*/ 110 w 110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10" h="48">
                <a:moveTo>
                  <a:pt x="13" y="12"/>
                </a:moveTo>
                <a:lnTo>
                  <a:pt x="13" y="12"/>
                </a:lnTo>
                <a:lnTo>
                  <a:pt x="25" y="12"/>
                </a:lnTo>
                <a:lnTo>
                  <a:pt x="49" y="23"/>
                </a:lnTo>
                <a:lnTo>
                  <a:pt x="49" y="36"/>
                </a:lnTo>
                <a:lnTo>
                  <a:pt x="60" y="47"/>
                </a:lnTo>
                <a:lnTo>
                  <a:pt x="73" y="47"/>
                </a:lnTo>
                <a:lnTo>
                  <a:pt x="85" y="47"/>
                </a:lnTo>
                <a:lnTo>
                  <a:pt x="97" y="47"/>
                </a:lnTo>
                <a:lnTo>
                  <a:pt x="109" y="47"/>
                </a:lnTo>
                <a:lnTo>
                  <a:pt x="109" y="36"/>
                </a:lnTo>
                <a:lnTo>
                  <a:pt x="97" y="36"/>
                </a:lnTo>
                <a:lnTo>
                  <a:pt x="85" y="23"/>
                </a:lnTo>
                <a:lnTo>
                  <a:pt x="73" y="23"/>
                </a:lnTo>
                <a:lnTo>
                  <a:pt x="60" y="23"/>
                </a:lnTo>
                <a:lnTo>
                  <a:pt x="49" y="12"/>
                </a:lnTo>
                <a:lnTo>
                  <a:pt x="37" y="12"/>
                </a:lnTo>
                <a:lnTo>
                  <a:pt x="13" y="0"/>
                </a:lnTo>
                <a:lnTo>
                  <a:pt x="0" y="0"/>
                </a:lnTo>
                <a:lnTo>
                  <a:pt x="0" y="12"/>
                </a:lnTo>
                <a:lnTo>
                  <a:pt x="13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98" name="Freeform 409"/>
          <p:cNvSpPr>
            <a:spLocks/>
          </p:cNvSpPr>
          <p:nvPr/>
        </p:nvSpPr>
        <p:spPr bwMode="auto">
          <a:xfrm>
            <a:off x="8358188" y="2087563"/>
            <a:ext cx="252412" cy="538162"/>
          </a:xfrm>
          <a:custGeom>
            <a:avLst/>
            <a:gdLst>
              <a:gd name="T0" fmla="*/ 133 w 159"/>
              <a:gd name="T1" fmla="*/ 313 h 339"/>
              <a:gd name="T2" fmla="*/ 122 w 159"/>
              <a:gd name="T3" fmla="*/ 253 h 339"/>
              <a:gd name="T4" fmla="*/ 109 w 159"/>
              <a:gd name="T5" fmla="*/ 205 h 339"/>
              <a:gd name="T6" fmla="*/ 122 w 159"/>
              <a:gd name="T7" fmla="*/ 181 h 339"/>
              <a:gd name="T8" fmla="*/ 133 w 159"/>
              <a:gd name="T9" fmla="*/ 156 h 339"/>
              <a:gd name="T10" fmla="*/ 145 w 159"/>
              <a:gd name="T11" fmla="*/ 145 h 339"/>
              <a:gd name="T12" fmla="*/ 158 w 159"/>
              <a:gd name="T13" fmla="*/ 145 h 339"/>
              <a:gd name="T14" fmla="*/ 158 w 159"/>
              <a:gd name="T15" fmla="*/ 133 h 339"/>
              <a:gd name="T16" fmla="*/ 158 w 159"/>
              <a:gd name="T17" fmla="*/ 109 h 339"/>
              <a:gd name="T18" fmla="*/ 133 w 159"/>
              <a:gd name="T19" fmla="*/ 96 h 339"/>
              <a:gd name="T20" fmla="*/ 98 w 159"/>
              <a:gd name="T21" fmla="*/ 96 h 339"/>
              <a:gd name="T22" fmla="*/ 85 w 159"/>
              <a:gd name="T23" fmla="*/ 120 h 339"/>
              <a:gd name="T24" fmla="*/ 73 w 159"/>
              <a:gd name="T25" fmla="*/ 145 h 339"/>
              <a:gd name="T26" fmla="*/ 61 w 159"/>
              <a:gd name="T27" fmla="*/ 145 h 339"/>
              <a:gd name="T28" fmla="*/ 73 w 159"/>
              <a:gd name="T29" fmla="*/ 145 h 339"/>
              <a:gd name="T30" fmla="*/ 73 w 159"/>
              <a:gd name="T31" fmla="*/ 145 h 339"/>
              <a:gd name="T32" fmla="*/ 61 w 159"/>
              <a:gd name="T33" fmla="*/ 109 h 339"/>
              <a:gd name="T34" fmla="*/ 49 w 159"/>
              <a:gd name="T35" fmla="*/ 96 h 339"/>
              <a:gd name="T36" fmla="*/ 49 w 159"/>
              <a:gd name="T37" fmla="*/ 49 h 339"/>
              <a:gd name="T38" fmla="*/ 49 w 159"/>
              <a:gd name="T39" fmla="*/ 36 h 339"/>
              <a:gd name="T40" fmla="*/ 37 w 159"/>
              <a:gd name="T41" fmla="*/ 12 h 339"/>
              <a:gd name="T42" fmla="*/ 25 w 159"/>
              <a:gd name="T43" fmla="*/ 0 h 339"/>
              <a:gd name="T44" fmla="*/ 0 w 159"/>
              <a:gd name="T45" fmla="*/ 0 h 339"/>
              <a:gd name="T46" fmla="*/ 0 w 159"/>
              <a:gd name="T47" fmla="*/ 0 h 339"/>
              <a:gd name="T48" fmla="*/ 0 w 159"/>
              <a:gd name="T49" fmla="*/ 49 h 339"/>
              <a:gd name="T50" fmla="*/ 25 w 159"/>
              <a:gd name="T51" fmla="*/ 109 h 339"/>
              <a:gd name="T52" fmla="*/ 37 w 159"/>
              <a:gd name="T53" fmla="*/ 156 h 339"/>
              <a:gd name="T54" fmla="*/ 49 w 159"/>
              <a:gd name="T55" fmla="*/ 181 h 339"/>
              <a:gd name="T56" fmla="*/ 49 w 159"/>
              <a:gd name="T57" fmla="*/ 181 h 339"/>
              <a:gd name="T58" fmla="*/ 37 w 159"/>
              <a:gd name="T59" fmla="*/ 169 h 339"/>
              <a:gd name="T60" fmla="*/ 37 w 159"/>
              <a:gd name="T61" fmla="*/ 145 h 339"/>
              <a:gd name="T62" fmla="*/ 37 w 159"/>
              <a:gd name="T63" fmla="*/ 109 h 339"/>
              <a:gd name="T64" fmla="*/ 13 w 159"/>
              <a:gd name="T65" fmla="*/ 25 h 339"/>
              <a:gd name="T66" fmla="*/ 13 w 159"/>
              <a:gd name="T67" fmla="*/ 0 h 339"/>
              <a:gd name="T68" fmla="*/ 0 w 159"/>
              <a:gd name="T69" fmla="*/ 0 h 339"/>
              <a:gd name="T70" fmla="*/ 0 w 159"/>
              <a:gd name="T71" fmla="*/ 0 h 339"/>
              <a:gd name="T72" fmla="*/ 37 w 159"/>
              <a:gd name="T73" fmla="*/ 12 h 339"/>
              <a:gd name="T74" fmla="*/ 37 w 159"/>
              <a:gd name="T75" fmla="*/ 36 h 339"/>
              <a:gd name="T76" fmla="*/ 37 w 159"/>
              <a:gd name="T77" fmla="*/ 49 h 339"/>
              <a:gd name="T78" fmla="*/ 37 w 159"/>
              <a:gd name="T79" fmla="*/ 73 h 339"/>
              <a:gd name="T80" fmla="*/ 49 w 159"/>
              <a:gd name="T81" fmla="*/ 96 h 339"/>
              <a:gd name="T82" fmla="*/ 49 w 159"/>
              <a:gd name="T83" fmla="*/ 120 h 339"/>
              <a:gd name="T84" fmla="*/ 61 w 159"/>
              <a:gd name="T85" fmla="*/ 156 h 339"/>
              <a:gd name="T86" fmla="*/ 73 w 159"/>
              <a:gd name="T87" fmla="*/ 156 h 339"/>
              <a:gd name="T88" fmla="*/ 85 w 159"/>
              <a:gd name="T89" fmla="*/ 145 h 339"/>
              <a:gd name="T90" fmla="*/ 85 w 159"/>
              <a:gd name="T91" fmla="*/ 133 h 339"/>
              <a:gd name="T92" fmla="*/ 98 w 159"/>
              <a:gd name="T93" fmla="*/ 109 h 339"/>
              <a:gd name="T94" fmla="*/ 122 w 159"/>
              <a:gd name="T95" fmla="*/ 96 h 339"/>
              <a:gd name="T96" fmla="*/ 133 w 159"/>
              <a:gd name="T97" fmla="*/ 109 h 339"/>
              <a:gd name="T98" fmla="*/ 158 w 159"/>
              <a:gd name="T99" fmla="*/ 133 h 339"/>
              <a:gd name="T100" fmla="*/ 145 w 159"/>
              <a:gd name="T101" fmla="*/ 145 h 339"/>
              <a:gd name="T102" fmla="*/ 133 w 159"/>
              <a:gd name="T103" fmla="*/ 145 h 339"/>
              <a:gd name="T104" fmla="*/ 122 w 159"/>
              <a:gd name="T105" fmla="*/ 156 h 339"/>
              <a:gd name="T106" fmla="*/ 109 w 159"/>
              <a:gd name="T107" fmla="*/ 181 h 339"/>
              <a:gd name="T108" fmla="*/ 98 w 159"/>
              <a:gd name="T109" fmla="*/ 205 h 339"/>
              <a:gd name="T110" fmla="*/ 98 w 159"/>
              <a:gd name="T111" fmla="*/ 241 h 339"/>
              <a:gd name="T112" fmla="*/ 109 w 159"/>
              <a:gd name="T113" fmla="*/ 278 h 339"/>
              <a:gd name="T114" fmla="*/ 133 w 159"/>
              <a:gd name="T115" fmla="*/ 313 h 339"/>
              <a:gd name="T116" fmla="*/ 145 w 159"/>
              <a:gd name="T117" fmla="*/ 338 h 3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59"/>
              <a:gd name="T178" fmla="*/ 0 h 339"/>
              <a:gd name="T179" fmla="*/ 159 w 159"/>
              <a:gd name="T180" fmla="*/ 339 h 3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59" h="339">
                <a:moveTo>
                  <a:pt x="145" y="338"/>
                </a:moveTo>
                <a:lnTo>
                  <a:pt x="145" y="338"/>
                </a:lnTo>
                <a:lnTo>
                  <a:pt x="133" y="313"/>
                </a:lnTo>
                <a:lnTo>
                  <a:pt x="133" y="289"/>
                </a:lnTo>
                <a:lnTo>
                  <a:pt x="122" y="278"/>
                </a:lnTo>
                <a:lnTo>
                  <a:pt x="122" y="253"/>
                </a:lnTo>
                <a:lnTo>
                  <a:pt x="109" y="241"/>
                </a:lnTo>
                <a:lnTo>
                  <a:pt x="109" y="229"/>
                </a:lnTo>
                <a:lnTo>
                  <a:pt x="109" y="205"/>
                </a:lnTo>
                <a:lnTo>
                  <a:pt x="122" y="193"/>
                </a:lnTo>
                <a:lnTo>
                  <a:pt x="122" y="181"/>
                </a:lnTo>
                <a:lnTo>
                  <a:pt x="122" y="169"/>
                </a:lnTo>
                <a:lnTo>
                  <a:pt x="133" y="156"/>
                </a:lnTo>
                <a:lnTo>
                  <a:pt x="133" y="145"/>
                </a:lnTo>
                <a:lnTo>
                  <a:pt x="145" y="145"/>
                </a:lnTo>
                <a:lnTo>
                  <a:pt x="158" y="145"/>
                </a:lnTo>
                <a:lnTo>
                  <a:pt x="158" y="133"/>
                </a:lnTo>
                <a:lnTo>
                  <a:pt x="158" y="120"/>
                </a:lnTo>
                <a:lnTo>
                  <a:pt x="158" y="109"/>
                </a:lnTo>
                <a:lnTo>
                  <a:pt x="133" y="96"/>
                </a:lnTo>
                <a:lnTo>
                  <a:pt x="122" y="96"/>
                </a:lnTo>
                <a:lnTo>
                  <a:pt x="109" y="96"/>
                </a:lnTo>
                <a:lnTo>
                  <a:pt x="98" y="96"/>
                </a:lnTo>
                <a:lnTo>
                  <a:pt x="85" y="96"/>
                </a:lnTo>
                <a:lnTo>
                  <a:pt x="85" y="109"/>
                </a:lnTo>
                <a:lnTo>
                  <a:pt x="85" y="120"/>
                </a:lnTo>
                <a:lnTo>
                  <a:pt x="85" y="133"/>
                </a:lnTo>
                <a:lnTo>
                  <a:pt x="73" y="145"/>
                </a:lnTo>
                <a:lnTo>
                  <a:pt x="61" y="145"/>
                </a:lnTo>
                <a:lnTo>
                  <a:pt x="73" y="145"/>
                </a:lnTo>
                <a:lnTo>
                  <a:pt x="73" y="133"/>
                </a:lnTo>
                <a:lnTo>
                  <a:pt x="61" y="120"/>
                </a:lnTo>
                <a:lnTo>
                  <a:pt x="61" y="109"/>
                </a:lnTo>
                <a:lnTo>
                  <a:pt x="61" y="96"/>
                </a:lnTo>
                <a:lnTo>
                  <a:pt x="49" y="96"/>
                </a:lnTo>
                <a:lnTo>
                  <a:pt x="49" y="73"/>
                </a:lnTo>
                <a:lnTo>
                  <a:pt x="49" y="60"/>
                </a:lnTo>
                <a:lnTo>
                  <a:pt x="49" y="49"/>
                </a:lnTo>
                <a:lnTo>
                  <a:pt x="49" y="36"/>
                </a:lnTo>
                <a:lnTo>
                  <a:pt x="37" y="25"/>
                </a:lnTo>
                <a:lnTo>
                  <a:pt x="37" y="12"/>
                </a:lnTo>
                <a:lnTo>
                  <a:pt x="37" y="0"/>
                </a:lnTo>
                <a:lnTo>
                  <a:pt x="25" y="0"/>
                </a:lnTo>
                <a:lnTo>
                  <a:pt x="13" y="0"/>
                </a:lnTo>
                <a:lnTo>
                  <a:pt x="0" y="0"/>
                </a:lnTo>
                <a:lnTo>
                  <a:pt x="0" y="25"/>
                </a:lnTo>
                <a:lnTo>
                  <a:pt x="0" y="36"/>
                </a:lnTo>
                <a:lnTo>
                  <a:pt x="0" y="49"/>
                </a:lnTo>
                <a:lnTo>
                  <a:pt x="13" y="49"/>
                </a:lnTo>
                <a:lnTo>
                  <a:pt x="13" y="73"/>
                </a:lnTo>
                <a:lnTo>
                  <a:pt x="25" y="109"/>
                </a:lnTo>
                <a:lnTo>
                  <a:pt x="25" y="133"/>
                </a:lnTo>
                <a:lnTo>
                  <a:pt x="37" y="145"/>
                </a:lnTo>
                <a:lnTo>
                  <a:pt x="37" y="156"/>
                </a:lnTo>
                <a:lnTo>
                  <a:pt x="37" y="169"/>
                </a:lnTo>
                <a:lnTo>
                  <a:pt x="49" y="181"/>
                </a:lnTo>
                <a:lnTo>
                  <a:pt x="37" y="169"/>
                </a:lnTo>
                <a:lnTo>
                  <a:pt x="37" y="156"/>
                </a:lnTo>
                <a:lnTo>
                  <a:pt x="37" y="145"/>
                </a:lnTo>
                <a:lnTo>
                  <a:pt x="37" y="133"/>
                </a:lnTo>
                <a:lnTo>
                  <a:pt x="37" y="109"/>
                </a:lnTo>
                <a:lnTo>
                  <a:pt x="25" y="73"/>
                </a:lnTo>
                <a:lnTo>
                  <a:pt x="25" y="49"/>
                </a:lnTo>
                <a:lnTo>
                  <a:pt x="13" y="25"/>
                </a:lnTo>
                <a:lnTo>
                  <a:pt x="13" y="12"/>
                </a:lnTo>
                <a:lnTo>
                  <a:pt x="13" y="0"/>
                </a:lnTo>
                <a:lnTo>
                  <a:pt x="0" y="0"/>
                </a:lnTo>
                <a:lnTo>
                  <a:pt x="13" y="0"/>
                </a:lnTo>
                <a:lnTo>
                  <a:pt x="37" y="0"/>
                </a:lnTo>
                <a:lnTo>
                  <a:pt x="37" y="12"/>
                </a:lnTo>
                <a:lnTo>
                  <a:pt x="37" y="25"/>
                </a:lnTo>
                <a:lnTo>
                  <a:pt x="37" y="36"/>
                </a:lnTo>
                <a:lnTo>
                  <a:pt x="37" y="49"/>
                </a:lnTo>
                <a:lnTo>
                  <a:pt x="37" y="60"/>
                </a:lnTo>
                <a:lnTo>
                  <a:pt x="37" y="73"/>
                </a:lnTo>
                <a:lnTo>
                  <a:pt x="37" y="85"/>
                </a:lnTo>
                <a:lnTo>
                  <a:pt x="37" y="96"/>
                </a:lnTo>
                <a:lnTo>
                  <a:pt x="49" y="96"/>
                </a:lnTo>
                <a:lnTo>
                  <a:pt x="49" y="109"/>
                </a:lnTo>
                <a:lnTo>
                  <a:pt x="49" y="120"/>
                </a:lnTo>
                <a:lnTo>
                  <a:pt x="61" y="133"/>
                </a:lnTo>
                <a:lnTo>
                  <a:pt x="61" y="145"/>
                </a:lnTo>
                <a:lnTo>
                  <a:pt x="61" y="156"/>
                </a:lnTo>
                <a:lnTo>
                  <a:pt x="73" y="156"/>
                </a:lnTo>
                <a:lnTo>
                  <a:pt x="85" y="145"/>
                </a:lnTo>
                <a:lnTo>
                  <a:pt x="85" y="133"/>
                </a:lnTo>
                <a:lnTo>
                  <a:pt x="85" y="120"/>
                </a:lnTo>
                <a:lnTo>
                  <a:pt x="98" y="120"/>
                </a:lnTo>
                <a:lnTo>
                  <a:pt x="98" y="109"/>
                </a:lnTo>
                <a:lnTo>
                  <a:pt x="109" y="96"/>
                </a:lnTo>
                <a:lnTo>
                  <a:pt x="122" y="96"/>
                </a:lnTo>
                <a:lnTo>
                  <a:pt x="133" y="96"/>
                </a:lnTo>
                <a:lnTo>
                  <a:pt x="133" y="109"/>
                </a:lnTo>
                <a:lnTo>
                  <a:pt x="145" y="120"/>
                </a:lnTo>
                <a:lnTo>
                  <a:pt x="158" y="133"/>
                </a:lnTo>
                <a:lnTo>
                  <a:pt x="145" y="145"/>
                </a:lnTo>
                <a:lnTo>
                  <a:pt x="133" y="145"/>
                </a:lnTo>
                <a:lnTo>
                  <a:pt x="122" y="145"/>
                </a:lnTo>
                <a:lnTo>
                  <a:pt x="122" y="156"/>
                </a:lnTo>
                <a:lnTo>
                  <a:pt x="109" y="156"/>
                </a:lnTo>
                <a:lnTo>
                  <a:pt x="109" y="169"/>
                </a:lnTo>
                <a:lnTo>
                  <a:pt x="109" y="181"/>
                </a:lnTo>
                <a:lnTo>
                  <a:pt x="98" y="193"/>
                </a:lnTo>
                <a:lnTo>
                  <a:pt x="98" y="205"/>
                </a:lnTo>
                <a:lnTo>
                  <a:pt x="98" y="229"/>
                </a:lnTo>
                <a:lnTo>
                  <a:pt x="98" y="241"/>
                </a:lnTo>
                <a:lnTo>
                  <a:pt x="109" y="253"/>
                </a:lnTo>
                <a:lnTo>
                  <a:pt x="109" y="278"/>
                </a:lnTo>
                <a:lnTo>
                  <a:pt x="122" y="289"/>
                </a:lnTo>
                <a:lnTo>
                  <a:pt x="122" y="301"/>
                </a:lnTo>
                <a:lnTo>
                  <a:pt x="133" y="313"/>
                </a:lnTo>
                <a:lnTo>
                  <a:pt x="133" y="338"/>
                </a:lnTo>
                <a:lnTo>
                  <a:pt x="145" y="338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699" name="Freeform 410"/>
          <p:cNvSpPr>
            <a:spLocks/>
          </p:cNvSpPr>
          <p:nvPr/>
        </p:nvSpPr>
        <p:spPr bwMode="auto">
          <a:xfrm>
            <a:off x="8245475" y="2127250"/>
            <a:ext cx="173038" cy="268288"/>
          </a:xfrm>
          <a:custGeom>
            <a:avLst/>
            <a:gdLst>
              <a:gd name="T0" fmla="*/ 108 w 109"/>
              <a:gd name="T1" fmla="*/ 144 h 169"/>
              <a:gd name="T2" fmla="*/ 96 w 109"/>
              <a:gd name="T3" fmla="*/ 120 h 169"/>
              <a:gd name="T4" fmla="*/ 84 w 109"/>
              <a:gd name="T5" fmla="*/ 108 h 169"/>
              <a:gd name="T6" fmla="*/ 60 w 109"/>
              <a:gd name="T7" fmla="*/ 71 h 169"/>
              <a:gd name="T8" fmla="*/ 48 w 109"/>
              <a:gd name="T9" fmla="*/ 35 h 169"/>
              <a:gd name="T10" fmla="*/ 36 w 109"/>
              <a:gd name="T11" fmla="*/ 24 h 169"/>
              <a:gd name="T12" fmla="*/ 24 w 109"/>
              <a:gd name="T13" fmla="*/ 11 h 169"/>
              <a:gd name="T14" fmla="*/ 24 w 109"/>
              <a:gd name="T15" fmla="*/ 0 h 169"/>
              <a:gd name="T16" fmla="*/ 11 w 109"/>
              <a:gd name="T17" fmla="*/ 0 h 169"/>
              <a:gd name="T18" fmla="*/ 11 w 109"/>
              <a:gd name="T19" fmla="*/ 0 h 169"/>
              <a:gd name="T20" fmla="*/ 0 w 109"/>
              <a:gd name="T21" fmla="*/ 0 h 169"/>
              <a:gd name="T22" fmla="*/ 0 w 109"/>
              <a:gd name="T23" fmla="*/ 0 h 169"/>
              <a:gd name="T24" fmla="*/ 0 w 109"/>
              <a:gd name="T25" fmla="*/ 24 h 169"/>
              <a:gd name="T26" fmla="*/ 0 w 109"/>
              <a:gd name="T27" fmla="*/ 11 h 169"/>
              <a:gd name="T28" fmla="*/ 0 w 109"/>
              <a:gd name="T29" fmla="*/ 11 h 169"/>
              <a:gd name="T30" fmla="*/ 0 w 109"/>
              <a:gd name="T31" fmla="*/ 24 h 169"/>
              <a:gd name="T32" fmla="*/ 0 w 109"/>
              <a:gd name="T33" fmla="*/ 35 h 169"/>
              <a:gd name="T34" fmla="*/ 11 w 109"/>
              <a:gd name="T35" fmla="*/ 60 h 169"/>
              <a:gd name="T36" fmla="*/ 11 w 109"/>
              <a:gd name="T37" fmla="*/ 71 h 169"/>
              <a:gd name="T38" fmla="*/ 24 w 109"/>
              <a:gd name="T39" fmla="*/ 71 h 169"/>
              <a:gd name="T40" fmla="*/ 60 w 109"/>
              <a:gd name="T41" fmla="*/ 120 h 169"/>
              <a:gd name="T42" fmla="*/ 96 w 109"/>
              <a:gd name="T43" fmla="*/ 168 h 169"/>
              <a:gd name="T44" fmla="*/ 96 w 109"/>
              <a:gd name="T45" fmla="*/ 168 h 169"/>
              <a:gd name="T46" fmla="*/ 96 w 109"/>
              <a:gd name="T47" fmla="*/ 168 h 169"/>
              <a:gd name="T48" fmla="*/ 96 w 109"/>
              <a:gd name="T49" fmla="*/ 168 h 169"/>
              <a:gd name="T50" fmla="*/ 96 w 109"/>
              <a:gd name="T51" fmla="*/ 168 h 169"/>
              <a:gd name="T52" fmla="*/ 84 w 109"/>
              <a:gd name="T53" fmla="*/ 144 h 169"/>
              <a:gd name="T54" fmla="*/ 60 w 109"/>
              <a:gd name="T55" fmla="*/ 108 h 169"/>
              <a:gd name="T56" fmla="*/ 36 w 109"/>
              <a:gd name="T57" fmla="*/ 71 h 169"/>
              <a:gd name="T58" fmla="*/ 24 w 109"/>
              <a:gd name="T59" fmla="*/ 60 h 169"/>
              <a:gd name="T60" fmla="*/ 11 w 109"/>
              <a:gd name="T61" fmla="*/ 35 h 169"/>
              <a:gd name="T62" fmla="*/ 11 w 109"/>
              <a:gd name="T63" fmla="*/ 24 h 169"/>
              <a:gd name="T64" fmla="*/ 11 w 109"/>
              <a:gd name="T65" fmla="*/ 11 h 169"/>
              <a:gd name="T66" fmla="*/ 11 w 109"/>
              <a:gd name="T67" fmla="*/ 11 h 169"/>
              <a:gd name="T68" fmla="*/ 11 w 109"/>
              <a:gd name="T69" fmla="*/ 24 h 169"/>
              <a:gd name="T70" fmla="*/ 11 w 109"/>
              <a:gd name="T71" fmla="*/ 24 h 169"/>
              <a:gd name="T72" fmla="*/ 11 w 109"/>
              <a:gd name="T73" fmla="*/ 0 h 169"/>
              <a:gd name="T74" fmla="*/ 0 w 109"/>
              <a:gd name="T75" fmla="*/ 11 h 169"/>
              <a:gd name="T76" fmla="*/ 0 w 109"/>
              <a:gd name="T77" fmla="*/ 11 h 169"/>
              <a:gd name="T78" fmla="*/ 11 w 109"/>
              <a:gd name="T79" fmla="*/ 11 h 169"/>
              <a:gd name="T80" fmla="*/ 11 w 109"/>
              <a:gd name="T81" fmla="*/ 11 h 169"/>
              <a:gd name="T82" fmla="*/ 24 w 109"/>
              <a:gd name="T83" fmla="*/ 24 h 169"/>
              <a:gd name="T84" fmla="*/ 36 w 109"/>
              <a:gd name="T85" fmla="*/ 24 h 169"/>
              <a:gd name="T86" fmla="*/ 60 w 109"/>
              <a:gd name="T87" fmla="*/ 60 h 169"/>
              <a:gd name="T88" fmla="*/ 84 w 109"/>
              <a:gd name="T89" fmla="*/ 120 h 169"/>
              <a:gd name="T90" fmla="*/ 96 w 109"/>
              <a:gd name="T91" fmla="*/ 120 h 169"/>
              <a:gd name="T92" fmla="*/ 108 w 109"/>
              <a:gd name="T93" fmla="*/ 144 h 169"/>
              <a:gd name="T94" fmla="*/ 108 w 109"/>
              <a:gd name="T95" fmla="*/ 144 h 169"/>
              <a:gd name="T96" fmla="*/ 108 w 109"/>
              <a:gd name="T97" fmla="*/ 144 h 16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09"/>
              <a:gd name="T148" fmla="*/ 0 h 169"/>
              <a:gd name="T149" fmla="*/ 109 w 109"/>
              <a:gd name="T150" fmla="*/ 169 h 169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09" h="169">
                <a:moveTo>
                  <a:pt x="108" y="144"/>
                </a:moveTo>
                <a:lnTo>
                  <a:pt x="108" y="144"/>
                </a:lnTo>
                <a:lnTo>
                  <a:pt x="108" y="131"/>
                </a:lnTo>
                <a:lnTo>
                  <a:pt x="96" y="120"/>
                </a:lnTo>
                <a:lnTo>
                  <a:pt x="84" y="108"/>
                </a:lnTo>
                <a:lnTo>
                  <a:pt x="71" y="84"/>
                </a:lnTo>
                <a:lnTo>
                  <a:pt x="60" y="71"/>
                </a:lnTo>
                <a:lnTo>
                  <a:pt x="60" y="60"/>
                </a:lnTo>
                <a:lnTo>
                  <a:pt x="48" y="35"/>
                </a:lnTo>
                <a:lnTo>
                  <a:pt x="36" y="24"/>
                </a:lnTo>
                <a:lnTo>
                  <a:pt x="36" y="11"/>
                </a:lnTo>
                <a:lnTo>
                  <a:pt x="24" y="11"/>
                </a:lnTo>
                <a:lnTo>
                  <a:pt x="24" y="0"/>
                </a:lnTo>
                <a:lnTo>
                  <a:pt x="11" y="0"/>
                </a:lnTo>
                <a:lnTo>
                  <a:pt x="0" y="0"/>
                </a:lnTo>
                <a:lnTo>
                  <a:pt x="0" y="24"/>
                </a:lnTo>
                <a:lnTo>
                  <a:pt x="0" y="11"/>
                </a:lnTo>
                <a:lnTo>
                  <a:pt x="0" y="24"/>
                </a:lnTo>
                <a:lnTo>
                  <a:pt x="0" y="35"/>
                </a:lnTo>
                <a:lnTo>
                  <a:pt x="11" y="48"/>
                </a:lnTo>
                <a:lnTo>
                  <a:pt x="11" y="60"/>
                </a:lnTo>
                <a:lnTo>
                  <a:pt x="11" y="71"/>
                </a:lnTo>
                <a:lnTo>
                  <a:pt x="24" y="71"/>
                </a:lnTo>
                <a:lnTo>
                  <a:pt x="36" y="95"/>
                </a:lnTo>
                <a:lnTo>
                  <a:pt x="60" y="120"/>
                </a:lnTo>
                <a:lnTo>
                  <a:pt x="71" y="144"/>
                </a:lnTo>
                <a:lnTo>
                  <a:pt x="96" y="168"/>
                </a:lnTo>
                <a:lnTo>
                  <a:pt x="96" y="156"/>
                </a:lnTo>
                <a:lnTo>
                  <a:pt x="84" y="144"/>
                </a:lnTo>
                <a:lnTo>
                  <a:pt x="71" y="120"/>
                </a:lnTo>
                <a:lnTo>
                  <a:pt x="60" y="108"/>
                </a:lnTo>
                <a:lnTo>
                  <a:pt x="48" y="95"/>
                </a:lnTo>
                <a:lnTo>
                  <a:pt x="36" y="71"/>
                </a:lnTo>
                <a:lnTo>
                  <a:pt x="24" y="71"/>
                </a:lnTo>
                <a:lnTo>
                  <a:pt x="24" y="60"/>
                </a:lnTo>
                <a:lnTo>
                  <a:pt x="11" y="48"/>
                </a:lnTo>
                <a:lnTo>
                  <a:pt x="11" y="35"/>
                </a:lnTo>
                <a:lnTo>
                  <a:pt x="11" y="24"/>
                </a:lnTo>
                <a:lnTo>
                  <a:pt x="0" y="24"/>
                </a:lnTo>
                <a:lnTo>
                  <a:pt x="11" y="11"/>
                </a:lnTo>
                <a:lnTo>
                  <a:pt x="11" y="24"/>
                </a:lnTo>
                <a:lnTo>
                  <a:pt x="11" y="0"/>
                </a:lnTo>
                <a:lnTo>
                  <a:pt x="0" y="11"/>
                </a:lnTo>
                <a:lnTo>
                  <a:pt x="11" y="11"/>
                </a:lnTo>
                <a:lnTo>
                  <a:pt x="24" y="11"/>
                </a:lnTo>
                <a:lnTo>
                  <a:pt x="24" y="24"/>
                </a:lnTo>
                <a:lnTo>
                  <a:pt x="36" y="24"/>
                </a:lnTo>
                <a:lnTo>
                  <a:pt x="48" y="48"/>
                </a:lnTo>
                <a:lnTo>
                  <a:pt x="60" y="60"/>
                </a:lnTo>
                <a:lnTo>
                  <a:pt x="60" y="71"/>
                </a:lnTo>
                <a:lnTo>
                  <a:pt x="84" y="120"/>
                </a:lnTo>
                <a:lnTo>
                  <a:pt x="96" y="120"/>
                </a:lnTo>
                <a:lnTo>
                  <a:pt x="108" y="144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00" name="Freeform 411"/>
          <p:cNvSpPr>
            <a:spLocks/>
          </p:cNvSpPr>
          <p:nvPr/>
        </p:nvSpPr>
        <p:spPr bwMode="auto">
          <a:xfrm>
            <a:off x="8188325" y="2278063"/>
            <a:ext cx="192088" cy="157162"/>
          </a:xfrm>
          <a:custGeom>
            <a:avLst/>
            <a:gdLst>
              <a:gd name="T0" fmla="*/ 120 w 121"/>
              <a:gd name="T1" fmla="*/ 73 h 99"/>
              <a:gd name="T2" fmla="*/ 96 w 121"/>
              <a:gd name="T3" fmla="*/ 61 h 99"/>
              <a:gd name="T4" fmla="*/ 47 w 121"/>
              <a:gd name="T5" fmla="*/ 25 h 99"/>
              <a:gd name="T6" fmla="*/ 12 w 121"/>
              <a:gd name="T7" fmla="*/ 0 h 99"/>
              <a:gd name="T8" fmla="*/ 12 w 121"/>
              <a:gd name="T9" fmla="*/ 0 h 99"/>
              <a:gd name="T10" fmla="*/ 0 w 121"/>
              <a:gd name="T11" fmla="*/ 13 h 99"/>
              <a:gd name="T12" fmla="*/ 0 w 121"/>
              <a:gd name="T13" fmla="*/ 25 h 99"/>
              <a:gd name="T14" fmla="*/ 0 w 121"/>
              <a:gd name="T15" fmla="*/ 25 h 99"/>
              <a:gd name="T16" fmla="*/ 0 w 121"/>
              <a:gd name="T17" fmla="*/ 36 h 99"/>
              <a:gd name="T18" fmla="*/ 12 w 121"/>
              <a:gd name="T19" fmla="*/ 49 h 99"/>
              <a:gd name="T20" fmla="*/ 23 w 121"/>
              <a:gd name="T21" fmla="*/ 73 h 99"/>
              <a:gd name="T22" fmla="*/ 47 w 121"/>
              <a:gd name="T23" fmla="*/ 73 h 99"/>
              <a:gd name="T24" fmla="*/ 84 w 121"/>
              <a:gd name="T25" fmla="*/ 85 h 99"/>
              <a:gd name="T26" fmla="*/ 96 w 121"/>
              <a:gd name="T27" fmla="*/ 98 h 99"/>
              <a:gd name="T28" fmla="*/ 96 w 121"/>
              <a:gd name="T29" fmla="*/ 98 h 99"/>
              <a:gd name="T30" fmla="*/ 96 w 121"/>
              <a:gd name="T31" fmla="*/ 98 h 99"/>
              <a:gd name="T32" fmla="*/ 96 w 121"/>
              <a:gd name="T33" fmla="*/ 85 h 99"/>
              <a:gd name="T34" fmla="*/ 60 w 121"/>
              <a:gd name="T35" fmla="*/ 73 h 99"/>
              <a:gd name="T36" fmla="*/ 47 w 121"/>
              <a:gd name="T37" fmla="*/ 73 h 99"/>
              <a:gd name="T38" fmla="*/ 23 w 121"/>
              <a:gd name="T39" fmla="*/ 49 h 99"/>
              <a:gd name="T40" fmla="*/ 12 w 121"/>
              <a:gd name="T41" fmla="*/ 36 h 99"/>
              <a:gd name="T42" fmla="*/ 12 w 121"/>
              <a:gd name="T43" fmla="*/ 25 h 99"/>
              <a:gd name="T44" fmla="*/ 12 w 121"/>
              <a:gd name="T45" fmla="*/ 25 h 99"/>
              <a:gd name="T46" fmla="*/ 12 w 121"/>
              <a:gd name="T47" fmla="*/ 13 h 99"/>
              <a:gd name="T48" fmla="*/ 23 w 121"/>
              <a:gd name="T49" fmla="*/ 0 h 99"/>
              <a:gd name="T50" fmla="*/ 12 w 121"/>
              <a:gd name="T51" fmla="*/ 0 h 99"/>
              <a:gd name="T52" fmla="*/ 12 w 121"/>
              <a:gd name="T53" fmla="*/ 0 h 99"/>
              <a:gd name="T54" fmla="*/ 47 w 121"/>
              <a:gd name="T55" fmla="*/ 25 h 99"/>
              <a:gd name="T56" fmla="*/ 96 w 121"/>
              <a:gd name="T57" fmla="*/ 61 h 99"/>
              <a:gd name="T58" fmla="*/ 120 w 121"/>
              <a:gd name="T59" fmla="*/ 73 h 99"/>
              <a:gd name="T60" fmla="*/ 120 w 121"/>
              <a:gd name="T61" fmla="*/ 73 h 99"/>
              <a:gd name="T62" fmla="*/ 120 w 121"/>
              <a:gd name="T63" fmla="*/ 73 h 9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21"/>
              <a:gd name="T97" fmla="*/ 0 h 99"/>
              <a:gd name="T98" fmla="*/ 121 w 121"/>
              <a:gd name="T99" fmla="*/ 99 h 99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21" h="99">
                <a:moveTo>
                  <a:pt x="120" y="73"/>
                </a:moveTo>
                <a:lnTo>
                  <a:pt x="120" y="73"/>
                </a:lnTo>
                <a:lnTo>
                  <a:pt x="107" y="61"/>
                </a:lnTo>
                <a:lnTo>
                  <a:pt x="96" y="61"/>
                </a:lnTo>
                <a:lnTo>
                  <a:pt x="72" y="36"/>
                </a:lnTo>
                <a:lnTo>
                  <a:pt x="47" y="25"/>
                </a:lnTo>
                <a:lnTo>
                  <a:pt x="23" y="0"/>
                </a:lnTo>
                <a:lnTo>
                  <a:pt x="12" y="0"/>
                </a:lnTo>
                <a:lnTo>
                  <a:pt x="0" y="13"/>
                </a:lnTo>
                <a:lnTo>
                  <a:pt x="0" y="25"/>
                </a:lnTo>
                <a:lnTo>
                  <a:pt x="0" y="36"/>
                </a:lnTo>
                <a:lnTo>
                  <a:pt x="0" y="49"/>
                </a:lnTo>
                <a:lnTo>
                  <a:pt x="12" y="49"/>
                </a:lnTo>
                <a:lnTo>
                  <a:pt x="12" y="61"/>
                </a:lnTo>
                <a:lnTo>
                  <a:pt x="23" y="73"/>
                </a:lnTo>
                <a:lnTo>
                  <a:pt x="36" y="73"/>
                </a:lnTo>
                <a:lnTo>
                  <a:pt x="47" y="73"/>
                </a:lnTo>
                <a:lnTo>
                  <a:pt x="60" y="73"/>
                </a:lnTo>
                <a:lnTo>
                  <a:pt x="84" y="85"/>
                </a:lnTo>
                <a:lnTo>
                  <a:pt x="96" y="85"/>
                </a:lnTo>
                <a:lnTo>
                  <a:pt x="96" y="98"/>
                </a:lnTo>
                <a:lnTo>
                  <a:pt x="96" y="85"/>
                </a:lnTo>
                <a:lnTo>
                  <a:pt x="84" y="73"/>
                </a:lnTo>
                <a:lnTo>
                  <a:pt x="60" y="73"/>
                </a:lnTo>
                <a:lnTo>
                  <a:pt x="47" y="73"/>
                </a:lnTo>
                <a:lnTo>
                  <a:pt x="36" y="61"/>
                </a:lnTo>
                <a:lnTo>
                  <a:pt x="23" y="49"/>
                </a:lnTo>
                <a:lnTo>
                  <a:pt x="12" y="36"/>
                </a:lnTo>
                <a:lnTo>
                  <a:pt x="12" y="25"/>
                </a:lnTo>
                <a:lnTo>
                  <a:pt x="12" y="13"/>
                </a:lnTo>
                <a:lnTo>
                  <a:pt x="23" y="0"/>
                </a:lnTo>
                <a:lnTo>
                  <a:pt x="12" y="0"/>
                </a:lnTo>
                <a:lnTo>
                  <a:pt x="12" y="13"/>
                </a:lnTo>
                <a:lnTo>
                  <a:pt x="47" y="25"/>
                </a:lnTo>
                <a:lnTo>
                  <a:pt x="60" y="36"/>
                </a:lnTo>
                <a:lnTo>
                  <a:pt x="96" y="61"/>
                </a:lnTo>
                <a:lnTo>
                  <a:pt x="120" y="7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01" name="Freeform 412"/>
          <p:cNvSpPr>
            <a:spLocks/>
          </p:cNvSpPr>
          <p:nvPr/>
        </p:nvSpPr>
        <p:spPr bwMode="auto">
          <a:xfrm>
            <a:off x="8224838" y="2413000"/>
            <a:ext cx="269875" cy="192088"/>
          </a:xfrm>
          <a:custGeom>
            <a:avLst/>
            <a:gdLst>
              <a:gd name="T0" fmla="*/ 84 w 170"/>
              <a:gd name="T1" fmla="*/ 24 h 121"/>
              <a:gd name="T2" fmla="*/ 49 w 170"/>
              <a:gd name="T3" fmla="*/ 13 h 121"/>
              <a:gd name="T4" fmla="*/ 24 w 170"/>
              <a:gd name="T5" fmla="*/ 13 h 121"/>
              <a:gd name="T6" fmla="*/ 13 w 170"/>
              <a:gd name="T7" fmla="*/ 0 h 121"/>
              <a:gd name="T8" fmla="*/ 0 w 170"/>
              <a:gd name="T9" fmla="*/ 0 h 121"/>
              <a:gd name="T10" fmla="*/ 0 w 170"/>
              <a:gd name="T11" fmla="*/ 13 h 121"/>
              <a:gd name="T12" fmla="*/ 0 w 170"/>
              <a:gd name="T13" fmla="*/ 13 h 121"/>
              <a:gd name="T14" fmla="*/ 0 w 170"/>
              <a:gd name="T15" fmla="*/ 36 h 121"/>
              <a:gd name="T16" fmla="*/ 0 w 170"/>
              <a:gd name="T17" fmla="*/ 36 h 121"/>
              <a:gd name="T18" fmla="*/ 13 w 170"/>
              <a:gd name="T19" fmla="*/ 36 h 121"/>
              <a:gd name="T20" fmla="*/ 24 w 170"/>
              <a:gd name="T21" fmla="*/ 48 h 121"/>
              <a:gd name="T22" fmla="*/ 49 w 170"/>
              <a:gd name="T23" fmla="*/ 48 h 121"/>
              <a:gd name="T24" fmla="*/ 73 w 170"/>
              <a:gd name="T25" fmla="*/ 60 h 121"/>
              <a:gd name="T26" fmla="*/ 84 w 170"/>
              <a:gd name="T27" fmla="*/ 73 h 121"/>
              <a:gd name="T28" fmla="*/ 97 w 170"/>
              <a:gd name="T29" fmla="*/ 73 h 121"/>
              <a:gd name="T30" fmla="*/ 109 w 170"/>
              <a:gd name="T31" fmla="*/ 84 h 121"/>
              <a:gd name="T32" fmla="*/ 121 w 170"/>
              <a:gd name="T33" fmla="*/ 96 h 121"/>
              <a:gd name="T34" fmla="*/ 121 w 170"/>
              <a:gd name="T35" fmla="*/ 108 h 121"/>
              <a:gd name="T36" fmla="*/ 121 w 170"/>
              <a:gd name="T37" fmla="*/ 120 h 121"/>
              <a:gd name="T38" fmla="*/ 145 w 170"/>
              <a:gd name="T39" fmla="*/ 120 h 121"/>
              <a:gd name="T40" fmla="*/ 157 w 170"/>
              <a:gd name="T41" fmla="*/ 120 h 121"/>
              <a:gd name="T42" fmla="*/ 157 w 170"/>
              <a:gd name="T43" fmla="*/ 120 h 121"/>
              <a:gd name="T44" fmla="*/ 169 w 170"/>
              <a:gd name="T45" fmla="*/ 120 h 121"/>
              <a:gd name="T46" fmla="*/ 169 w 170"/>
              <a:gd name="T47" fmla="*/ 120 h 121"/>
              <a:gd name="T48" fmla="*/ 157 w 170"/>
              <a:gd name="T49" fmla="*/ 120 h 121"/>
              <a:gd name="T50" fmla="*/ 157 w 170"/>
              <a:gd name="T51" fmla="*/ 120 h 121"/>
              <a:gd name="T52" fmla="*/ 145 w 170"/>
              <a:gd name="T53" fmla="*/ 108 h 121"/>
              <a:gd name="T54" fmla="*/ 133 w 170"/>
              <a:gd name="T55" fmla="*/ 108 h 121"/>
              <a:gd name="T56" fmla="*/ 121 w 170"/>
              <a:gd name="T57" fmla="*/ 96 h 121"/>
              <a:gd name="T58" fmla="*/ 121 w 170"/>
              <a:gd name="T59" fmla="*/ 84 h 121"/>
              <a:gd name="T60" fmla="*/ 109 w 170"/>
              <a:gd name="T61" fmla="*/ 84 h 121"/>
              <a:gd name="T62" fmla="*/ 97 w 170"/>
              <a:gd name="T63" fmla="*/ 73 h 121"/>
              <a:gd name="T64" fmla="*/ 84 w 170"/>
              <a:gd name="T65" fmla="*/ 60 h 121"/>
              <a:gd name="T66" fmla="*/ 73 w 170"/>
              <a:gd name="T67" fmla="*/ 48 h 121"/>
              <a:gd name="T68" fmla="*/ 61 w 170"/>
              <a:gd name="T69" fmla="*/ 48 h 121"/>
              <a:gd name="T70" fmla="*/ 37 w 170"/>
              <a:gd name="T71" fmla="*/ 36 h 121"/>
              <a:gd name="T72" fmla="*/ 24 w 170"/>
              <a:gd name="T73" fmla="*/ 36 h 121"/>
              <a:gd name="T74" fmla="*/ 13 w 170"/>
              <a:gd name="T75" fmla="*/ 36 h 121"/>
              <a:gd name="T76" fmla="*/ 13 w 170"/>
              <a:gd name="T77" fmla="*/ 36 h 121"/>
              <a:gd name="T78" fmla="*/ 0 w 170"/>
              <a:gd name="T79" fmla="*/ 24 h 121"/>
              <a:gd name="T80" fmla="*/ 13 w 170"/>
              <a:gd name="T81" fmla="*/ 13 h 121"/>
              <a:gd name="T82" fmla="*/ 13 w 170"/>
              <a:gd name="T83" fmla="*/ 13 h 121"/>
              <a:gd name="T84" fmla="*/ 0 w 170"/>
              <a:gd name="T85" fmla="*/ 13 h 121"/>
              <a:gd name="T86" fmla="*/ 13 w 170"/>
              <a:gd name="T87" fmla="*/ 13 h 121"/>
              <a:gd name="T88" fmla="*/ 49 w 170"/>
              <a:gd name="T89" fmla="*/ 24 h 121"/>
              <a:gd name="T90" fmla="*/ 84 w 170"/>
              <a:gd name="T91" fmla="*/ 24 h 121"/>
              <a:gd name="T92" fmla="*/ 84 w 170"/>
              <a:gd name="T93" fmla="*/ 24 h 121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70"/>
              <a:gd name="T142" fmla="*/ 0 h 121"/>
              <a:gd name="T143" fmla="*/ 170 w 170"/>
              <a:gd name="T144" fmla="*/ 121 h 121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70" h="121">
                <a:moveTo>
                  <a:pt x="84" y="24"/>
                </a:moveTo>
                <a:lnTo>
                  <a:pt x="84" y="24"/>
                </a:lnTo>
                <a:lnTo>
                  <a:pt x="73" y="24"/>
                </a:lnTo>
                <a:lnTo>
                  <a:pt x="49" y="13"/>
                </a:lnTo>
                <a:lnTo>
                  <a:pt x="37" y="13"/>
                </a:lnTo>
                <a:lnTo>
                  <a:pt x="24" y="13"/>
                </a:lnTo>
                <a:lnTo>
                  <a:pt x="13" y="0"/>
                </a:lnTo>
                <a:lnTo>
                  <a:pt x="0" y="0"/>
                </a:lnTo>
                <a:lnTo>
                  <a:pt x="0" y="13"/>
                </a:lnTo>
                <a:lnTo>
                  <a:pt x="0" y="24"/>
                </a:lnTo>
                <a:lnTo>
                  <a:pt x="0" y="36"/>
                </a:lnTo>
                <a:lnTo>
                  <a:pt x="13" y="36"/>
                </a:lnTo>
                <a:lnTo>
                  <a:pt x="24" y="36"/>
                </a:lnTo>
                <a:lnTo>
                  <a:pt x="24" y="48"/>
                </a:lnTo>
                <a:lnTo>
                  <a:pt x="49" y="48"/>
                </a:lnTo>
                <a:lnTo>
                  <a:pt x="73" y="60"/>
                </a:lnTo>
                <a:lnTo>
                  <a:pt x="84" y="60"/>
                </a:lnTo>
                <a:lnTo>
                  <a:pt x="84" y="73"/>
                </a:lnTo>
                <a:lnTo>
                  <a:pt x="97" y="73"/>
                </a:lnTo>
                <a:lnTo>
                  <a:pt x="97" y="84"/>
                </a:lnTo>
                <a:lnTo>
                  <a:pt x="109" y="84"/>
                </a:lnTo>
                <a:lnTo>
                  <a:pt x="109" y="96"/>
                </a:lnTo>
                <a:lnTo>
                  <a:pt x="121" y="96"/>
                </a:lnTo>
                <a:lnTo>
                  <a:pt x="121" y="108"/>
                </a:lnTo>
                <a:lnTo>
                  <a:pt x="121" y="120"/>
                </a:lnTo>
                <a:lnTo>
                  <a:pt x="133" y="120"/>
                </a:lnTo>
                <a:lnTo>
                  <a:pt x="145" y="120"/>
                </a:lnTo>
                <a:lnTo>
                  <a:pt x="157" y="120"/>
                </a:lnTo>
                <a:lnTo>
                  <a:pt x="169" y="120"/>
                </a:lnTo>
                <a:lnTo>
                  <a:pt x="157" y="120"/>
                </a:lnTo>
                <a:lnTo>
                  <a:pt x="145" y="108"/>
                </a:lnTo>
                <a:lnTo>
                  <a:pt x="133" y="108"/>
                </a:lnTo>
                <a:lnTo>
                  <a:pt x="121" y="96"/>
                </a:lnTo>
                <a:lnTo>
                  <a:pt x="121" y="84"/>
                </a:lnTo>
                <a:lnTo>
                  <a:pt x="109" y="84"/>
                </a:lnTo>
                <a:lnTo>
                  <a:pt x="97" y="73"/>
                </a:lnTo>
                <a:lnTo>
                  <a:pt x="97" y="60"/>
                </a:lnTo>
                <a:lnTo>
                  <a:pt x="84" y="60"/>
                </a:lnTo>
                <a:lnTo>
                  <a:pt x="84" y="48"/>
                </a:lnTo>
                <a:lnTo>
                  <a:pt x="73" y="48"/>
                </a:lnTo>
                <a:lnTo>
                  <a:pt x="61" y="48"/>
                </a:lnTo>
                <a:lnTo>
                  <a:pt x="49" y="36"/>
                </a:lnTo>
                <a:lnTo>
                  <a:pt x="37" y="36"/>
                </a:lnTo>
                <a:lnTo>
                  <a:pt x="24" y="36"/>
                </a:lnTo>
                <a:lnTo>
                  <a:pt x="13" y="36"/>
                </a:lnTo>
                <a:lnTo>
                  <a:pt x="0" y="24"/>
                </a:lnTo>
                <a:lnTo>
                  <a:pt x="13" y="13"/>
                </a:lnTo>
                <a:lnTo>
                  <a:pt x="0" y="13"/>
                </a:lnTo>
                <a:lnTo>
                  <a:pt x="13" y="13"/>
                </a:lnTo>
                <a:lnTo>
                  <a:pt x="24" y="24"/>
                </a:lnTo>
                <a:lnTo>
                  <a:pt x="49" y="24"/>
                </a:lnTo>
                <a:lnTo>
                  <a:pt x="84" y="36"/>
                </a:lnTo>
                <a:lnTo>
                  <a:pt x="84" y="24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02" name="Freeform 413"/>
          <p:cNvSpPr>
            <a:spLocks/>
          </p:cNvSpPr>
          <p:nvPr/>
        </p:nvSpPr>
        <p:spPr bwMode="auto">
          <a:xfrm>
            <a:off x="8397875" y="2624138"/>
            <a:ext cx="58738" cy="249237"/>
          </a:xfrm>
          <a:custGeom>
            <a:avLst/>
            <a:gdLst>
              <a:gd name="T0" fmla="*/ 24 w 37"/>
              <a:gd name="T1" fmla="*/ 0 h 157"/>
              <a:gd name="T2" fmla="*/ 24 w 37"/>
              <a:gd name="T3" fmla="*/ 0 h 157"/>
              <a:gd name="T4" fmla="*/ 24 w 37"/>
              <a:gd name="T5" fmla="*/ 24 h 157"/>
              <a:gd name="T6" fmla="*/ 24 w 37"/>
              <a:gd name="T7" fmla="*/ 47 h 157"/>
              <a:gd name="T8" fmla="*/ 24 w 37"/>
              <a:gd name="T9" fmla="*/ 60 h 157"/>
              <a:gd name="T10" fmla="*/ 12 w 37"/>
              <a:gd name="T11" fmla="*/ 96 h 157"/>
              <a:gd name="T12" fmla="*/ 12 w 37"/>
              <a:gd name="T13" fmla="*/ 120 h 157"/>
              <a:gd name="T14" fmla="*/ 12 w 37"/>
              <a:gd name="T15" fmla="*/ 144 h 157"/>
              <a:gd name="T16" fmla="*/ 0 w 37"/>
              <a:gd name="T17" fmla="*/ 156 h 157"/>
              <a:gd name="T18" fmla="*/ 0 w 37"/>
              <a:gd name="T19" fmla="*/ 156 h 157"/>
              <a:gd name="T20" fmla="*/ 12 w 37"/>
              <a:gd name="T21" fmla="*/ 156 h 157"/>
              <a:gd name="T22" fmla="*/ 12 w 37"/>
              <a:gd name="T23" fmla="*/ 156 h 157"/>
              <a:gd name="T24" fmla="*/ 12 w 37"/>
              <a:gd name="T25" fmla="*/ 156 h 157"/>
              <a:gd name="T26" fmla="*/ 12 w 37"/>
              <a:gd name="T27" fmla="*/ 156 h 157"/>
              <a:gd name="T28" fmla="*/ 12 w 37"/>
              <a:gd name="T29" fmla="*/ 144 h 157"/>
              <a:gd name="T30" fmla="*/ 12 w 37"/>
              <a:gd name="T31" fmla="*/ 144 h 157"/>
              <a:gd name="T32" fmla="*/ 12 w 37"/>
              <a:gd name="T33" fmla="*/ 120 h 157"/>
              <a:gd name="T34" fmla="*/ 24 w 37"/>
              <a:gd name="T35" fmla="*/ 107 h 157"/>
              <a:gd name="T36" fmla="*/ 24 w 37"/>
              <a:gd name="T37" fmla="*/ 96 h 157"/>
              <a:gd name="T38" fmla="*/ 36 w 37"/>
              <a:gd name="T39" fmla="*/ 96 h 157"/>
              <a:gd name="T40" fmla="*/ 36 w 37"/>
              <a:gd name="T41" fmla="*/ 84 h 157"/>
              <a:gd name="T42" fmla="*/ 36 w 37"/>
              <a:gd name="T43" fmla="*/ 71 h 157"/>
              <a:gd name="T44" fmla="*/ 36 w 37"/>
              <a:gd name="T45" fmla="*/ 47 h 157"/>
              <a:gd name="T46" fmla="*/ 36 w 37"/>
              <a:gd name="T47" fmla="*/ 24 h 157"/>
              <a:gd name="T48" fmla="*/ 36 w 37"/>
              <a:gd name="T49" fmla="*/ 0 h 157"/>
              <a:gd name="T50" fmla="*/ 36 w 37"/>
              <a:gd name="T51" fmla="*/ 0 h 157"/>
              <a:gd name="T52" fmla="*/ 36 w 37"/>
              <a:gd name="T53" fmla="*/ 0 h 157"/>
              <a:gd name="T54" fmla="*/ 36 w 37"/>
              <a:gd name="T55" fmla="*/ 0 h 157"/>
              <a:gd name="T56" fmla="*/ 24 w 37"/>
              <a:gd name="T57" fmla="*/ 0 h 157"/>
              <a:gd name="T58" fmla="*/ 24 w 37"/>
              <a:gd name="T59" fmla="*/ 0 h 157"/>
              <a:gd name="T60" fmla="*/ 24 w 37"/>
              <a:gd name="T61" fmla="*/ 0 h 157"/>
              <a:gd name="T62" fmla="*/ 24 w 37"/>
              <a:gd name="T63" fmla="*/ 0 h 157"/>
              <a:gd name="T64" fmla="*/ 24 w 37"/>
              <a:gd name="T65" fmla="*/ 0 h 15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37"/>
              <a:gd name="T100" fmla="*/ 0 h 157"/>
              <a:gd name="T101" fmla="*/ 37 w 37"/>
              <a:gd name="T102" fmla="*/ 157 h 15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37" h="157">
                <a:moveTo>
                  <a:pt x="24" y="0"/>
                </a:moveTo>
                <a:lnTo>
                  <a:pt x="24" y="0"/>
                </a:lnTo>
                <a:lnTo>
                  <a:pt x="24" y="24"/>
                </a:lnTo>
                <a:lnTo>
                  <a:pt x="24" y="47"/>
                </a:lnTo>
                <a:lnTo>
                  <a:pt x="24" y="60"/>
                </a:lnTo>
                <a:lnTo>
                  <a:pt x="12" y="96"/>
                </a:lnTo>
                <a:lnTo>
                  <a:pt x="12" y="120"/>
                </a:lnTo>
                <a:lnTo>
                  <a:pt x="12" y="144"/>
                </a:lnTo>
                <a:lnTo>
                  <a:pt x="0" y="156"/>
                </a:lnTo>
                <a:lnTo>
                  <a:pt x="12" y="156"/>
                </a:lnTo>
                <a:lnTo>
                  <a:pt x="12" y="144"/>
                </a:lnTo>
                <a:lnTo>
                  <a:pt x="12" y="120"/>
                </a:lnTo>
                <a:lnTo>
                  <a:pt x="24" y="107"/>
                </a:lnTo>
                <a:lnTo>
                  <a:pt x="24" y="96"/>
                </a:lnTo>
                <a:lnTo>
                  <a:pt x="36" y="96"/>
                </a:lnTo>
                <a:lnTo>
                  <a:pt x="36" y="84"/>
                </a:lnTo>
                <a:lnTo>
                  <a:pt x="36" y="71"/>
                </a:lnTo>
                <a:lnTo>
                  <a:pt x="36" y="47"/>
                </a:lnTo>
                <a:lnTo>
                  <a:pt x="36" y="24"/>
                </a:lnTo>
                <a:lnTo>
                  <a:pt x="36" y="0"/>
                </a:lnTo>
                <a:lnTo>
                  <a:pt x="24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03" name="Freeform 414"/>
          <p:cNvSpPr>
            <a:spLocks/>
          </p:cNvSpPr>
          <p:nvPr/>
        </p:nvSpPr>
        <p:spPr bwMode="auto">
          <a:xfrm>
            <a:off x="8569325" y="2624138"/>
            <a:ext cx="41275" cy="287337"/>
          </a:xfrm>
          <a:custGeom>
            <a:avLst/>
            <a:gdLst>
              <a:gd name="T0" fmla="*/ 0 w 26"/>
              <a:gd name="T1" fmla="*/ 11 h 181"/>
              <a:gd name="T2" fmla="*/ 0 w 26"/>
              <a:gd name="T3" fmla="*/ 11 h 181"/>
              <a:gd name="T4" fmla="*/ 0 w 26"/>
              <a:gd name="T5" fmla="*/ 35 h 181"/>
              <a:gd name="T6" fmla="*/ 12 w 26"/>
              <a:gd name="T7" fmla="*/ 47 h 181"/>
              <a:gd name="T8" fmla="*/ 12 w 26"/>
              <a:gd name="T9" fmla="*/ 71 h 181"/>
              <a:gd name="T10" fmla="*/ 12 w 26"/>
              <a:gd name="T11" fmla="*/ 84 h 181"/>
              <a:gd name="T12" fmla="*/ 12 w 26"/>
              <a:gd name="T13" fmla="*/ 96 h 181"/>
              <a:gd name="T14" fmla="*/ 12 w 26"/>
              <a:gd name="T15" fmla="*/ 107 h 181"/>
              <a:gd name="T16" fmla="*/ 12 w 26"/>
              <a:gd name="T17" fmla="*/ 120 h 181"/>
              <a:gd name="T18" fmla="*/ 12 w 26"/>
              <a:gd name="T19" fmla="*/ 131 h 181"/>
              <a:gd name="T20" fmla="*/ 12 w 26"/>
              <a:gd name="T21" fmla="*/ 144 h 181"/>
              <a:gd name="T22" fmla="*/ 12 w 26"/>
              <a:gd name="T23" fmla="*/ 144 h 181"/>
              <a:gd name="T24" fmla="*/ 0 w 26"/>
              <a:gd name="T25" fmla="*/ 156 h 181"/>
              <a:gd name="T26" fmla="*/ 0 w 26"/>
              <a:gd name="T27" fmla="*/ 168 h 181"/>
              <a:gd name="T28" fmla="*/ 0 w 26"/>
              <a:gd name="T29" fmla="*/ 168 h 181"/>
              <a:gd name="T30" fmla="*/ 0 w 26"/>
              <a:gd name="T31" fmla="*/ 168 h 181"/>
              <a:gd name="T32" fmla="*/ 0 w 26"/>
              <a:gd name="T33" fmla="*/ 168 h 181"/>
              <a:gd name="T34" fmla="*/ 0 w 26"/>
              <a:gd name="T35" fmla="*/ 180 h 181"/>
              <a:gd name="T36" fmla="*/ 0 w 26"/>
              <a:gd name="T37" fmla="*/ 180 h 181"/>
              <a:gd name="T38" fmla="*/ 12 w 26"/>
              <a:gd name="T39" fmla="*/ 180 h 181"/>
              <a:gd name="T40" fmla="*/ 12 w 26"/>
              <a:gd name="T41" fmla="*/ 180 h 181"/>
              <a:gd name="T42" fmla="*/ 12 w 26"/>
              <a:gd name="T43" fmla="*/ 180 h 181"/>
              <a:gd name="T44" fmla="*/ 12 w 26"/>
              <a:gd name="T45" fmla="*/ 180 h 181"/>
              <a:gd name="T46" fmla="*/ 25 w 26"/>
              <a:gd name="T47" fmla="*/ 168 h 181"/>
              <a:gd name="T48" fmla="*/ 25 w 26"/>
              <a:gd name="T49" fmla="*/ 156 h 181"/>
              <a:gd name="T50" fmla="*/ 25 w 26"/>
              <a:gd name="T51" fmla="*/ 144 h 181"/>
              <a:gd name="T52" fmla="*/ 25 w 26"/>
              <a:gd name="T53" fmla="*/ 144 h 181"/>
              <a:gd name="T54" fmla="*/ 25 w 26"/>
              <a:gd name="T55" fmla="*/ 131 h 181"/>
              <a:gd name="T56" fmla="*/ 25 w 26"/>
              <a:gd name="T57" fmla="*/ 120 h 181"/>
              <a:gd name="T58" fmla="*/ 25 w 26"/>
              <a:gd name="T59" fmla="*/ 96 h 181"/>
              <a:gd name="T60" fmla="*/ 25 w 26"/>
              <a:gd name="T61" fmla="*/ 71 h 181"/>
              <a:gd name="T62" fmla="*/ 12 w 26"/>
              <a:gd name="T63" fmla="*/ 47 h 181"/>
              <a:gd name="T64" fmla="*/ 12 w 26"/>
              <a:gd name="T65" fmla="*/ 24 h 181"/>
              <a:gd name="T66" fmla="*/ 0 w 26"/>
              <a:gd name="T67" fmla="*/ 11 h 181"/>
              <a:gd name="T68" fmla="*/ 0 w 26"/>
              <a:gd name="T69" fmla="*/ 11 h 181"/>
              <a:gd name="T70" fmla="*/ 0 w 26"/>
              <a:gd name="T71" fmla="*/ 0 h 181"/>
              <a:gd name="T72" fmla="*/ 0 w 26"/>
              <a:gd name="T73" fmla="*/ 11 h 181"/>
              <a:gd name="T74" fmla="*/ 0 w 26"/>
              <a:gd name="T75" fmla="*/ 11 h 181"/>
              <a:gd name="T76" fmla="*/ 0 w 26"/>
              <a:gd name="T77" fmla="*/ 11 h 181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26"/>
              <a:gd name="T118" fmla="*/ 0 h 181"/>
              <a:gd name="T119" fmla="*/ 26 w 26"/>
              <a:gd name="T120" fmla="*/ 181 h 181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26" h="181">
                <a:moveTo>
                  <a:pt x="0" y="11"/>
                </a:moveTo>
                <a:lnTo>
                  <a:pt x="0" y="11"/>
                </a:lnTo>
                <a:lnTo>
                  <a:pt x="0" y="35"/>
                </a:lnTo>
                <a:lnTo>
                  <a:pt x="12" y="47"/>
                </a:lnTo>
                <a:lnTo>
                  <a:pt x="12" y="71"/>
                </a:lnTo>
                <a:lnTo>
                  <a:pt x="12" y="84"/>
                </a:lnTo>
                <a:lnTo>
                  <a:pt x="12" y="96"/>
                </a:lnTo>
                <a:lnTo>
                  <a:pt x="12" y="107"/>
                </a:lnTo>
                <a:lnTo>
                  <a:pt x="12" y="120"/>
                </a:lnTo>
                <a:lnTo>
                  <a:pt x="12" y="131"/>
                </a:lnTo>
                <a:lnTo>
                  <a:pt x="12" y="144"/>
                </a:lnTo>
                <a:lnTo>
                  <a:pt x="0" y="156"/>
                </a:lnTo>
                <a:lnTo>
                  <a:pt x="0" y="168"/>
                </a:lnTo>
                <a:lnTo>
                  <a:pt x="0" y="180"/>
                </a:lnTo>
                <a:lnTo>
                  <a:pt x="12" y="180"/>
                </a:lnTo>
                <a:lnTo>
                  <a:pt x="25" y="168"/>
                </a:lnTo>
                <a:lnTo>
                  <a:pt x="25" y="156"/>
                </a:lnTo>
                <a:lnTo>
                  <a:pt x="25" y="144"/>
                </a:lnTo>
                <a:lnTo>
                  <a:pt x="25" y="131"/>
                </a:lnTo>
                <a:lnTo>
                  <a:pt x="25" y="120"/>
                </a:lnTo>
                <a:lnTo>
                  <a:pt x="25" y="96"/>
                </a:lnTo>
                <a:lnTo>
                  <a:pt x="25" y="71"/>
                </a:lnTo>
                <a:lnTo>
                  <a:pt x="12" y="47"/>
                </a:lnTo>
                <a:lnTo>
                  <a:pt x="12" y="24"/>
                </a:lnTo>
                <a:lnTo>
                  <a:pt x="0" y="11"/>
                </a:lnTo>
                <a:lnTo>
                  <a:pt x="0" y="0"/>
                </a:lnTo>
                <a:lnTo>
                  <a:pt x="0" y="11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04" name="Freeform 415"/>
          <p:cNvSpPr>
            <a:spLocks/>
          </p:cNvSpPr>
          <p:nvPr/>
        </p:nvSpPr>
        <p:spPr bwMode="auto">
          <a:xfrm>
            <a:off x="8262938" y="2852738"/>
            <a:ext cx="155575" cy="192087"/>
          </a:xfrm>
          <a:custGeom>
            <a:avLst/>
            <a:gdLst>
              <a:gd name="T0" fmla="*/ 85 w 98"/>
              <a:gd name="T1" fmla="*/ 0 h 121"/>
              <a:gd name="T2" fmla="*/ 85 w 98"/>
              <a:gd name="T3" fmla="*/ 0 h 121"/>
              <a:gd name="T4" fmla="*/ 73 w 98"/>
              <a:gd name="T5" fmla="*/ 12 h 121"/>
              <a:gd name="T6" fmla="*/ 73 w 98"/>
              <a:gd name="T7" fmla="*/ 24 h 121"/>
              <a:gd name="T8" fmla="*/ 60 w 98"/>
              <a:gd name="T9" fmla="*/ 36 h 121"/>
              <a:gd name="T10" fmla="*/ 37 w 98"/>
              <a:gd name="T11" fmla="*/ 47 h 121"/>
              <a:gd name="T12" fmla="*/ 25 w 98"/>
              <a:gd name="T13" fmla="*/ 60 h 121"/>
              <a:gd name="T14" fmla="*/ 13 w 98"/>
              <a:gd name="T15" fmla="*/ 72 h 121"/>
              <a:gd name="T16" fmla="*/ 13 w 98"/>
              <a:gd name="T17" fmla="*/ 84 h 121"/>
              <a:gd name="T18" fmla="*/ 0 w 98"/>
              <a:gd name="T19" fmla="*/ 96 h 121"/>
              <a:gd name="T20" fmla="*/ 0 w 98"/>
              <a:gd name="T21" fmla="*/ 96 h 121"/>
              <a:gd name="T22" fmla="*/ 0 w 98"/>
              <a:gd name="T23" fmla="*/ 96 h 121"/>
              <a:gd name="T24" fmla="*/ 0 w 98"/>
              <a:gd name="T25" fmla="*/ 108 h 121"/>
              <a:gd name="T26" fmla="*/ 0 w 98"/>
              <a:gd name="T27" fmla="*/ 108 h 121"/>
              <a:gd name="T28" fmla="*/ 0 w 98"/>
              <a:gd name="T29" fmla="*/ 108 h 121"/>
              <a:gd name="T30" fmla="*/ 0 w 98"/>
              <a:gd name="T31" fmla="*/ 108 h 121"/>
              <a:gd name="T32" fmla="*/ 0 w 98"/>
              <a:gd name="T33" fmla="*/ 108 h 121"/>
              <a:gd name="T34" fmla="*/ 0 w 98"/>
              <a:gd name="T35" fmla="*/ 120 h 121"/>
              <a:gd name="T36" fmla="*/ 0 w 98"/>
              <a:gd name="T37" fmla="*/ 120 h 121"/>
              <a:gd name="T38" fmla="*/ 0 w 98"/>
              <a:gd name="T39" fmla="*/ 120 h 121"/>
              <a:gd name="T40" fmla="*/ 13 w 98"/>
              <a:gd name="T41" fmla="*/ 108 h 121"/>
              <a:gd name="T42" fmla="*/ 13 w 98"/>
              <a:gd name="T43" fmla="*/ 108 h 121"/>
              <a:gd name="T44" fmla="*/ 13 w 98"/>
              <a:gd name="T45" fmla="*/ 108 h 121"/>
              <a:gd name="T46" fmla="*/ 13 w 98"/>
              <a:gd name="T47" fmla="*/ 108 h 121"/>
              <a:gd name="T48" fmla="*/ 13 w 98"/>
              <a:gd name="T49" fmla="*/ 96 h 121"/>
              <a:gd name="T50" fmla="*/ 25 w 98"/>
              <a:gd name="T51" fmla="*/ 96 h 121"/>
              <a:gd name="T52" fmla="*/ 25 w 98"/>
              <a:gd name="T53" fmla="*/ 96 h 121"/>
              <a:gd name="T54" fmla="*/ 37 w 98"/>
              <a:gd name="T55" fmla="*/ 84 h 121"/>
              <a:gd name="T56" fmla="*/ 37 w 98"/>
              <a:gd name="T57" fmla="*/ 72 h 121"/>
              <a:gd name="T58" fmla="*/ 49 w 98"/>
              <a:gd name="T59" fmla="*/ 47 h 121"/>
              <a:gd name="T60" fmla="*/ 60 w 98"/>
              <a:gd name="T61" fmla="*/ 36 h 121"/>
              <a:gd name="T62" fmla="*/ 73 w 98"/>
              <a:gd name="T63" fmla="*/ 24 h 121"/>
              <a:gd name="T64" fmla="*/ 85 w 98"/>
              <a:gd name="T65" fmla="*/ 12 h 121"/>
              <a:gd name="T66" fmla="*/ 97 w 98"/>
              <a:gd name="T67" fmla="*/ 0 h 121"/>
              <a:gd name="T68" fmla="*/ 85 w 98"/>
              <a:gd name="T69" fmla="*/ 0 h 121"/>
              <a:gd name="T70" fmla="*/ 85 w 98"/>
              <a:gd name="T71" fmla="*/ 0 h 121"/>
              <a:gd name="T72" fmla="*/ 85 w 98"/>
              <a:gd name="T73" fmla="*/ 0 h 121"/>
              <a:gd name="T74" fmla="*/ 85 w 98"/>
              <a:gd name="T75" fmla="*/ 0 h 121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8"/>
              <a:gd name="T115" fmla="*/ 0 h 121"/>
              <a:gd name="T116" fmla="*/ 98 w 98"/>
              <a:gd name="T117" fmla="*/ 121 h 121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8" h="121">
                <a:moveTo>
                  <a:pt x="85" y="0"/>
                </a:moveTo>
                <a:lnTo>
                  <a:pt x="85" y="0"/>
                </a:lnTo>
                <a:lnTo>
                  <a:pt x="73" y="12"/>
                </a:lnTo>
                <a:lnTo>
                  <a:pt x="73" y="24"/>
                </a:lnTo>
                <a:lnTo>
                  <a:pt x="60" y="36"/>
                </a:lnTo>
                <a:lnTo>
                  <a:pt x="37" y="47"/>
                </a:lnTo>
                <a:lnTo>
                  <a:pt x="25" y="60"/>
                </a:lnTo>
                <a:lnTo>
                  <a:pt x="13" y="72"/>
                </a:lnTo>
                <a:lnTo>
                  <a:pt x="13" y="84"/>
                </a:lnTo>
                <a:lnTo>
                  <a:pt x="0" y="96"/>
                </a:lnTo>
                <a:lnTo>
                  <a:pt x="0" y="108"/>
                </a:lnTo>
                <a:lnTo>
                  <a:pt x="0" y="120"/>
                </a:lnTo>
                <a:lnTo>
                  <a:pt x="13" y="108"/>
                </a:lnTo>
                <a:lnTo>
                  <a:pt x="13" y="96"/>
                </a:lnTo>
                <a:lnTo>
                  <a:pt x="25" y="96"/>
                </a:lnTo>
                <a:lnTo>
                  <a:pt x="37" y="84"/>
                </a:lnTo>
                <a:lnTo>
                  <a:pt x="37" y="72"/>
                </a:lnTo>
                <a:lnTo>
                  <a:pt x="49" y="47"/>
                </a:lnTo>
                <a:lnTo>
                  <a:pt x="60" y="36"/>
                </a:lnTo>
                <a:lnTo>
                  <a:pt x="73" y="24"/>
                </a:lnTo>
                <a:lnTo>
                  <a:pt x="85" y="12"/>
                </a:lnTo>
                <a:lnTo>
                  <a:pt x="97" y="0"/>
                </a:lnTo>
                <a:lnTo>
                  <a:pt x="85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05" name="Freeform 416"/>
          <p:cNvSpPr>
            <a:spLocks/>
          </p:cNvSpPr>
          <p:nvPr/>
        </p:nvSpPr>
        <p:spPr bwMode="auto">
          <a:xfrm>
            <a:off x="8150225" y="2852738"/>
            <a:ext cx="173038" cy="96837"/>
          </a:xfrm>
          <a:custGeom>
            <a:avLst/>
            <a:gdLst>
              <a:gd name="T0" fmla="*/ 108 w 109"/>
              <a:gd name="T1" fmla="*/ 60 h 61"/>
              <a:gd name="T2" fmla="*/ 108 w 109"/>
              <a:gd name="T3" fmla="*/ 60 h 61"/>
              <a:gd name="T4" fmla="*/ 96 w 109"/>
              <a:gd name="T5" fmla="*/ 47 h 61"/>
              <a:gd name="T6" fmla="*/ 96 w 109"/>
              <a:gd name="T7" fmla="*/ 47 h 61"/>
              <a:gd name="T8" fmla="*/ 84 w 109"/>
              <a:gd name="T9" fmla="*/ 47 h 61"/>
              <a:gd name="T10" fmla="*/ 84 w 109"/>
              <a:gd name="T11" fmla="*/ 47 h 61"/>
              <a:gd name="T12" fmla="*/ 71 w 109"/>
              <a:gd name="T13" fmla="*/ 36 h 61"/>
              <a:gd name="T14" fmla="*/ 71 w 109"/>
              <a:gd name="T15" fmla="*/ 36 h 61"/>
              <a:gd name="T16" fmla="*/ 60 w 109"/>
              <a:gd name="T17" fmla="*/ 36 h 61"/>
              <a:gd name="T18" fmla="*/ 60 w 109"/>
              <a:gd name="T19" fmla="*/ 36 h 61"/>
              <a:gd name="T20" fmla="*/ 47 w 109"/>
              <a:gd name="T21" fmla="*/ 36 h 61"/>
              <a:gd name="T22" fmla="*/ 36 w 109"/>
              <a:gd name="T23" fmla="*/ 24 h 61"/>
              <a:gd name="T24" fmla="*/ 24 w 109"/>
              <a:gd name="T25" fmla="*/ 12 h 61"/>
              <a:gd name="T26" fmla="*/ 24 w 109"/>
              <a:gd name="T27" fmla="*/ 12 h 61"/>
              <a:gd name="T28" fmla="*/ 11 w 109"/>
              <a:gd name="T29" fmla="*/ 0 h 61"/>
              <a:gd name="T30" fmla="*/ 11 w 109"/>
              <a:gd name="T31" fmla="*/ 0 h 61"/>
              <a:gd name="T32" fmla="*/ 11 w 109"/>
              <a:gd name="T33" fmla="*/ 12 h 61"/>
              <a:gd name="T34" fmla="*/ 0 w 109"/>
              <a:gd name="T35" fmla="*/ 12 h 61"/>
              <a:gd name="T36" fmla="*/ 0 w 109"/>
              <a:gd name="T37" fmla="*/ 12 h 61"/>
              <a:gd name="T38" fmla="*/ 11 w 109"/>
              <a:gd name="T39" fmla="*/ 12 h 61"/>
              <a:gd name="T40" fmla="*/ 11 w 109"/>
              <a:gd name="T41" fmla="*/ 12 h 61"/>
              <a:gd name="T42" fmla="*/ 24 w 109"/>
              <a:gd name="T43" fmla="*/ 24 h 61"/>
              <a:gd name="T44" fmla="*/ 24 w 109"/>
              <a:gd name="T45" fmla="*/ 24 h 61"/>
              <a:gd name="T46" fmla="*/ 24 w 109"/>
              <a:gd name="T47" fmla="*/ 36 h 61"/>
              <a:gd name="T48" fmla="*/ 36 w 109"/>
              <a:gd name="T49" fmla="*/ 47 h 61"/>
              <a:gd name="T50" fmla="*/ 47 w 109"/>
              <a:gd name="T51" fmla="*/ 47 h 61"/>
              <a:gd name="T52" fmla="*/ 60 w 109"/>
              <a:gd name="T53" fmla="*/ 47 h 61"/>
              <a:gd name="T54" fmla="*/ 60 w 109"/>
              <a:gd name="T55" fmla="*/ 47 h 61"/>
              <a:gd name="T56" fmla="*/ 71 w 109"/>
              <a:gd name="T57" fmla="*/ 47 h 61"/>
              <a:gd name="T58" fmla="*/ 71 w 109"/>
              <a:gd name="T59" fmla="*/ 47 h 61"/>
              <a:gd name="T60" fmla="*/ 84 w 109"/>
              <a:gd name="T61" fmla="*/ 47 h 61"/>
              <a:gd name="T62" fmla="*/ 84 w 109"/>
              <a:gd name="T63" fmla="*/ 47 h 61"/>
              <a:gd name="T64" fmla="*/ 96 w 109"/>
              <a:gd name="T65" fmla="*/ 47 h 61"/>
              <a:gd name="T66" fmla="*/ 108 w 109"/>
              <a:gd name="T67" fmla="*/ 60 h 61"/>
              <a:gd name="T68" fmla="*/ 108 w 109"/>
              <a:gd name="T69" fmla="*/ 60 h 61"/>
              <a:gd name="T70" fmla="*/ 108 w 109"/>
              <a:gd name="T71" fmla="*/ 60 h 61"/>
              <a:gd name="T72" fmla="*/ 108 w 109"/>
              <a:gd name="T73" fmla="*/ 60 h 61"/>
              <a:gd name="T74" fmla="*/ 108 w 109"/>
              <a:gd name="T75" fmla="*/ 60 h 61"/>
              <a:gd name="T76" fmla="*/ 108 w 109"/>
              <a:gd name="T77" fmla="*/ 60 h 61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109"/>
              <a:gd name="T118" fmla="*/ 0 h 61"/>
              <a:gd name="T119" fmla="*/ 109 w 109"/>
              <a:gd name="T120" fmla="*/ 61 h 61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109" h="61">
                <a:moveTo>
                  <a:pt x="108" y="60"/>
                </a:moveTo>
                <a:lnTo>
                  <a:pt x="108" y="60"/>
                </a:lnTo>
                <a:lnTo>
                  <a:pt x="96" y="47"/>
                </a:lnTo>
                <a:lnTo>
                  <a:pt x="84" y="47"/>
                </a:lnTo>
                <a:lnTo>
                  <a:pt x="71" y="36"/>
                </a:lnTo>
                <a:lnTo>
                  <a:pt x="60" y="36"/>
                </a:lnTo>
                <a:lnTo>
                  <a:pt x="47" y="36"/>
                </a:lnTo>
                <a:lnTo>
                  <a:pt x="36" y="24"/>
                </a:lnTo>
                <a:lnTo>
                  <a:pt x="24" y="12"/>
                </a:lnTo>
                <a:lnTo>
                  <a:pt x="11" y="0"/>
                </a:lnTo>
                <a:lnTo>
                  <a:pt x="11" y="12"/>
                </a:lnTo>
                <a:lnTo>
                  <a:pt x="0" y="12"/>
                </a:lnTo>
                <a:lnTo>
                  <a:pt x="11" y="12"/>
                </a:lnTo>
                <a:lnTo>
                  <a:pt x="24" y="24"/>
                </a:lnTo>
                <a:lnTo>
                  <a:pt x="24" y="36"/>
                </a:lnTo>
                <a:lnTo>
                  <a:pt x="36" y="47"/>
                </a:lnTo>
                <a:lnTo>
                  <a:pt x="47" y="47"/>
                </a:lnTo>
                <a:lnTo>
                  <a:pt x="60" y="47"/>
                </a:lnTo>
                <a:lnTo>
                  <a:pt x="71" y="47"/>
                </a:lnTo>
                <a:lnTo>
                  <a:pt x="84" y="47"/>
                </a:lnTo>
                <a:lnTo>
                  <a:pt x="96" y="47"/>
                </a:lnTo>
                <a:lnTo>
                  <a:pt x="108" y="6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06" name="Freeform 417"/>
          <p:cNvSpPr>
            <a:spLocks/>
          </p:cNvSpPr>
          <p:nvPr/>
        </p:nvSpPr>
        <p:spPr bwMode="auto">
          <a:xfrm>
            <a:off x="7899400" y="3005138"/>
            <a:ext cx="290513" cy="77787"/>
          </a:xfrm>
          <a:custGeom>
            <a:avLst/>
            <a:gdLst>
              <a:gd name="T0" fmla="*/ 182 w 183"/>
              <a:gd name="T1" fmla="*/ 48 h 49"/>
              <a:gd name="T2" fmla="*/ 182 w 183"/>
              <a:gd name="T3" fmla="*/ 48 h 49"/>
              <a:gd name="T4" fmla="*/ 169 w 183"/>
              <a:gd name="T5" fmla="*/ 48 h 49"/>
              <a:gd name="T6" fmla="*/ 158 w 183"/>
              <a:gd name="T7" fmla="*/ 48 h 49"/>
              <a:gd name="T8" fmla="*/ 145 w 183"/>
              <a:gd name="T9" fmla="*/ 36 h 49"/>
              <a:gd name="T10" fmla="*/ 133 w 183"/>
              <a:gd name="T11" fmla="*/ 36 h 49"/>
              <a:gd name="T12" fmla="*/ 133 w 183"/>
              <a:gd name="T13" fmla="*/ 24 h 49"/>
              <a:gd name="T14" fmla="*/ 109 w 183"/>
              <a:gd name="T15" fmla="*/ 12 h 49"/>
              <a:gd name="T16" fmla="*/ 98 w 183"/>
              <a:gd name="T17" fmla="*/ 12 h 49"/>
              <a:gd name="T18" fmla="*/ 85 w 183"/>
              <a:gd name="T19" fmla="*/ 0 h 49"/>
              <a:gd name="T20" fmla="*/ 85 w 183"/>
              <a:gd name="T21" fmla="*/ 0 h 49"/>
              <a:gd name="T22" fmla="*/ 73 w 183"/>
              <a:gd name="T23" fmla="*/ 0 h 49"/>
              <a:gd name="T24" fmla="*/ 49 w 183"/>
              <a:gd name="T25" fmla="*/ 0 h 49"/>
              <a:gd name="T26" fmla="*/ 37 w 183"/>
              <a:gd name="T27" fmla="*/ 0 h 49"/>
              <a:gd name="T28" fmla="*/ 37 w 183"/>
              <a:gd name="T29" fmla="*/ 0 h 49"/>
              <a:gd name="T30" fmla="*/ 37 w 183"/>
              <a:gd name="T31" fmla="*/ 0 h 49"/>
              <a:gd name="T32" fmla="*/ 25 w 183"/>
              <a:gd name="T33" fmla="*/ 0 h 49"/>
              <a:gd name="T34" fmla="*/ 13 w 183"/>
              <a:gd name="T35" fmla="*/ 0 h 49"/>
              <a:gd name="T36" fmla="*/ 13 w 183"/>
              <a:gd name="T37" fmla="*/ 0 h 49"/>
              <a:gd name="T38" fmla="*/ 0 w 183"/>
              <a:gd name="T39" fmla="*/ 0 h 49"/>
              <a:gd name="T40" fmla="*/ 0 w 183"/>
              <a:gd name="T41" fmla="*/ 0 h 49"/>
              <a:gd name="T42" fmla="*/ 0 w 183"/>
              <a:gd name="T43" fmla="*/ 0 h 49"/>
              <a:gd name="T44" fmla="*/ 0 w 183"/>
              <a:gd name="T45" fmla="*/ 0 h 49"/>
              <a:gd name="T46" fmla="*/ 0 w 183"/>
              <a:gd name="T47" fmla="*/ 12 h 49"/>
              <a:gd name="T48" fmla="*/ 0 w 183"/>
              <a:gd name="T49" fmla="*/ 12 h 49"/>
              <a:gd name="T50" fmla="*/ 0 w 183"/>
              <a:gd name="T51" fmla="*/ 12 h 49"/>
              <a:gd name="T52" fmla="*/ 13 w 183"/>
              <a:gd name="T53" fmla="*/ 12 h 49"/>
              <a:gd name="T54" fmla="*/ 13 w 183"/>
              <a:gd name="T55" fmla="*/ 12 h 49"/>
              <a:gd name="T56" fmla="*/ 25 w 183"/>
              <a:gd name="T57" fmla="*/ 12 h 49"/>
              <a:gd name="T58" fmla="*/ 25 w 183"/>
              <a:gd name="T59" fmla="*/ 12 h 49"/>
              <a:gd name="T60" fmla="*/ 37 w 183"/>
              <a:gd name="T61" fmla="*/ 12 h 49"/>
              <a:gd name="T62" fmla="*/ 37 w 183"/>
              <a:gd name="T63" fmla="*/ 12 h 49"/>
              <a:gd name="T64" fmla="*/ 61 w 183"/>
              <a:gd name="T65" fmla="*/ 12 h 49"/>
              <a:gd name="T66" fmla="*/ 85 w 183"/>
              <a:gd name="T67" fmla="*/ 12 h 49"/>
              <a:gd name="T68" fmla="*/ 85 w 183"/>
              <a:gd name="T69" fmla="*/ 24 h 49"/>
              <a:gd name="T70" fmla="*/ 109 w 183"/>
              <a:gd name="T71" fmla="*/ 24 h 49"/>
              <a:gd name="T72" fmla="*/ 133 w 183"/>
              <a:gd name="T73" fmla="*/ 36 h 49"/>
              <a:gd name="T74" fmla="*/ 145 w 183"/>
              <a:gd name="T75" fmla="*/ 48 h 49"/>
              <a:gd name="T76" fmla="*/ 158 w 183"/>
              <a:gd name="T77" fmla="*/ 48 h 49"/>
              <a:gd name="T78" fmla="*/ 158 w 183"/>
              <a:gd name="T79" fmla="*/ 48 h 49"/>
              <a:gd name="T80" fmla="*/ 169 w 183"/>
              <a:gd name="T81" fmla="*/ 48 h 49"/>
              <a:gd name="T82" fmla="*/ 182 w 183"/>
              <a:gd name="T83" fmla="*/ 48 h 49"/>
              <a:gd name="T84" fmla="*/ 182 w 183"/>
              <a:gd name="T85" fmla="*/ 48 h 49"/>
              <a:gd name="T86" fmla="*/ 182 w 183"/>
              <a:gd name="T87" fmla="*/ 48 h 49"/>
              <a:gd name="T88" fmla="*/ 182 w 183"/>
              <a:gd name="T89" fmla="*/ 48 h 49"/>
              <a:gd name="T90" fmla="*/ 182 w 183"/>
              <a:gd name="T91" fmla="*/ 48 h 4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83"/>
              <a:gd name="T139" fmla="*/ 0 h 49"/>
              <a:gd name="T140" fmla="*/ 183 w 183"/>
              <a:gd name="T141" fmla="*/ 49 h 49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83" h="49">
                <a:moveTo>
                  <a:pt x="182" y="48"/>
                </a:moveTo>
                <a:lnTo>
                  <a:pt x="182" y="48"/>
                </a:lnTo>
                <a:lnTo>
                  <a:pt x="169" y="48"/>
                </a:lnTo>
                <a:lnTo>
                  <a:pt x="158" y="48"/>
                </a:lnTo>
                <a:lnTo>
                  <a:pt x="145" y="36"/>
                </a:lnTo>
                <a:lnTo>
                  <a:pt x="133" y="36"/>
                </a:lnTo>
                <a:lnTo>
                  <a:pt x="133" y="24"/>
                </a:lnTo>
                <a:lnTo>
                  <a:pt x="109" y="12"/>
                </a:lnTo>
                <a:lnTo>
                  <a:pt x="98" y="12"/>
                </a:lnTo>
                <a:lnTo>
                  <a:pt x="85" y="0"/>
                </a:lnTo>
                <a:lnTo>
                  <a:pt x="73" y="0"/>
                </a:lnTo>
                <a:lnTo>
                  <a:pt x="49" y="0"/>
                </a:lnTo>
                <a:lnTo>
                  <a:pt x="37" y="0"/>
                </a:lnTo>
                <a:lnTo>
                  <a:pt x="25" y="0"/>
                </a:lnTo>
                <a:lnTo>
                  <a:pt x="13" y="0"/>
                </a:lnTo>
                <a:lnTo>
                  <a:pt x="0" y="0"/>
                </a:lnTo>
                <a:lnTo>
                  <a:pt x="0" y="12"/>
                </a:lnTo>
                <a:lnTo>
                  <a:pt x="13" y="12"/>
                </a:lnTo>
                <a:lnTo>
                  <a:pt x="25" y="12"/>
                </a:lnTo>
                <a:lnTo>
                  <a:pt x="37" y="12"/>
                </a:lnTo>
                <a:lnTo>
                  <a:pt x="61" y="12"/>
                </a:lnTo>
                <a:lnTo>
                  <a:pt x="85" y="12"/>
                </a:lnTo>
                <a:lnTo>
                  <a:pt x="85" y="24"/>
                </a:lnTo>
                <a:lnTo>
                  <a:pt x="109" y="24"/>
                </a:lnTo>
                <a:lnTo>
                  <a:pt x="133" y="36"/>
                </a:lnTo>
                <a:lnTo>
                  <a:pt x="145" y="48"/>
                </a:lnTo>
                <a:lnTo>
                  <a:pt x="158" y="48"/>
                </a:lnTo>
                <a:lnTo>
                  <a:pt x="169" y="48"/>
                </a:lnTo>
                <a:lnTo>
                  <a:pt x="182" y="48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07" name="Freeform 418"/>
          <p:cNvSpPr>
            <a:spLocks/>
          </p:cNvSpPr>
          <p:nvPr/>
        </p:nvSpPr>
        <p:spPr bwMode="auto">
          <a:xfrm>
            <a:off x="7824788" y="3005138"/>
            <a:ext cx="115887" cy="96837"/>
          </a:xfrm>
          <a:custGeom>
            <a:avLst/>
            <a:gdLst>
              <a:gd name="T0" fmla="*/ 60 w 73"/>
              <a:gd name="T1" fmla="*/ 0 h 61"/>
              <a:gd name="T2" fmla="*/ 60 w 73"/>
              <a:gd name="T3" fmla="*/ 0 h 61"/>
              <a:gd name="T4" fmla="*/ 47 w 73"/>
              <a:gd name="T5" fmla="*/ 0 h 61"/>
              <a:gd name="T6" fmla="*/ 36 w 73"/>
              <a:gd name="T7" fmla="*/ 12 h 61"/>
              <a:gd name="T8" fmla="*/ 12 w 73"/>
              <a:gd name="T9" fmla="*/ 36 h 61"/>
              <a:gd name="T10" fmla="*/ 0 w 73"/>
              <a:gd name="T11" fmla="*/ 48 h 61"/>
              <a:gd name="T12" fmla="*/ 0 w 73"/>
              <a:gd name="T13" fmla="*/ 48 h 61"/>
              <a:gd name="T14" fmla="*/ 0 w 73"/>
              <a:gd name="T15" fmla="*/ 48 h 61"/>
              <a:gd name="T16" fmla="*/ 0 w 73"/>
              <a:gd name="T17" fmla="*/ 48 h 61"/>
              <a:gd name="T18" fmla="*/ 0 w 73"/>
              <a:gd name="T19" fmla="*/ 48 h 61"/>
              <a:gd name="T20" fmla="*/ 12 w 73"/>
              <a:gd name="T21" fmla="*/ 48 h 61"/>
              <a:gd name="T22" fmla="*/ 12 w 73"/>
              <a:gd name="T23" fmla="*/ 60 h 61"/>
              <a:gd name="T24" fmla="*/ 12 w 73"/>
              <a:gd name="T25" fmla="*/ 60 h 61"/>
              <a:gd name="T26" fmla="*/ 12 w 73"/>
              <a:gd name="T27" fmla="*/ 60 h 61"/>
              <a:gd name="T28" fmla="*/ 24 w 73"/>
              <a:gd name="T29" fmla="*/ 60 h 61"/>
              <a:gd name="T30" fmla="*/ 24 w 73"/>
              <a:gd name="T31" fmla="*/ 60 h 61"/>
              <a:gd name="T32" fmla="*/ 24 w 73"/>
              <a:gd name="T33" fmla="*/ 48 h 61"/>
              <a:gd name="T34" fmla="*/ 24 w 73"/>
              <a:gd name="T35" fmla="*/ 48 h 61"/>
              <a:gd name="T36" fmla="*/ 36 w 73"/>
              <a:gd name="T37" fmla="*/ 48 h 61"/>
              <a:gd name="T38" fmla="*/ 36 w 73"/>
              <a:gd name="T39" fmla="*/ 36 h 61"/>
              <a:gd name="T40" fmla="*/ 47 w 73"/>
              <a:gd name="T41" fmla="*/ 24 h 61"/>
              <a:gd name="T42" fmla="*/ 47 w 73"/>
              <a:gd name="T43" fmla="*/ 24 h 61"/>
              <a:gd name="T44" fmla="*/ 60 w 73"/>
              <a:gd name="T45" fmla="*/ 12 h 61"/>
              <a:gd name="T46" fmla="*/ 60 w 73"/>
              <a:gd name="T47" fmla="*/ 12 h 61"/>
              <a:gd name="T48" fmla="*/ 72 w 73"/>
              <a:gd name="T49" fmla="*/ 0 h 61"/>
              <a:gd name="T50" fmla="*/ 72 w 73"/>
              <a:gd name="T51" fmla="*/ 0 h 61"/>
              <a:gd name="T52" fmla="*/ 72 w 73"/>
              <a:gd name="T53" fmla="*/ 0 h 61"/>
              <a:gd name="T54" fmla="*/ 72 w 73"/>
              <a:gd name="T55" fmla="*/ 0 h 61"/>
              <a:gd name="T56" fmla="*/ 72 w 73"/>
              <a:gd name="T57" fmla="*/ 0 h 61"/>
              <a:gd name="T58" fmla="*/ 72 w 73"/>
              <a:gd name="T59" fmla="*/ 0 h 61"/>
              <a:gd name="T60" fmla="*/ 72 w 73"/>
              <a:gd name="T61" fmla="*/ 0 h 61"/>
              <a:gd name="T62" fmla="*/ 72 w 73"/>
              <a:gd name="T63" fmla="*/ 0 h 61"/>
              <a:gd name="T64" fmla="*/ 60 w 73"/>
              <a:gd name="T65" fmla="*/ 0 h 61"/>
              <a:gd name="T66" fmla="*/ 60 w 73"/>
              <a:gd name="T67" fmla="*/ 0 h 6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73"/>
              <a:gd name="T103" fmla="*/ 0 h 61"/>
              <a:gd name="T104" fmla="*/ 73 w 73"/>
              <a:gd name="T105" fmla="*/ 61 h 61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73" h="61">
                <a:moveTo>
                  <a:pt x="60" y="0"/>
                </a:moveTo>
                <a:lnTo>
                  <a:pt x="60" y="0"/>
                </a:lnTo>
                <a:lnTo>
                  <a:pt x="47" y="0"/>
                </a:lnTo>
                <a:lnTo>
                  <a:pt x="36" y="12"/>
                </a:lnTo>
                <a:lnTo>
                  <a:pt x="12" y="36"/>
                </a:lnTo>
                <a:lnTo>
                  <a:pt x="0" y="48"/>
                </a:lnTo>
                <a:lnTo>
                  <a:pt x="12" y="48"/>
                </a:lnTo>
                <a:lnTo>
                  <a:pt x="12" y="60"/>
                </a:lnTo>
                <a:lnTo>
                  <a:pt x="24" y="60"/>
                </a:lnTo>
                <a:lnTo>
                  <a:pt x="24" y="48"/>
                </a:lnTo>
                <a:lnTo>
                  <a:pt x="36" y="48"/>
                </a:lnTo>
                <a:lnTo>
                  <a:pt x="36" y="36"/>
                </a:lnTo>
                <a:lnTo>
                  <a:pt x="47" y="24"/>
                </a:lnTo>
                <a:lnTo>
                  <a:pt x="60" y="12"/>
                </a:lnTo>
                <a:lnTo>
                  <a:pt x="72" y="0"/>
                </a:lnTo>
                <a:lnTo>
                  <a:pt x="6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08" name="Freeform 419"/>
          <p:cNvSpPr>
            <a:spLocks/>
          </p:cNvSpPr>
          <p:nvPr/>
        </p:nvSpPr>
        <p:spPr bwMode="auto">
          <a:xfrm>
            <a:off x="7461250" y="2698750"/>
            <a:ext cx="58738" cy="134938"/>
          </a:xfrm>
          <a:custGeom>
            <a:avLst/>
            <a:gdLst>
              <a:gd name="T0" fmla="*/ 24 w 37"/>
              <a:gd name="T1" fmla="*/ 13 h 85"/>
              <a:gd name="T2" fmla="*/ 24 w 37"/>
              <a:gd name="T3" fmla="*/ 13 h 85"/>
              <a:gd name="T4" fmla="*/ 24 w 37"/>
              <a:gd name="T5" fmla="*/ 24 h 85"/>
              <a:gd name="T6" fmla="*/ 24 w 37"/>
              <a:gd name="T7" fmla="*/ 37 h 85"/>
              <a:gd name="T8" fmla="*/ 12 w 37"/>
              <a:gd name="T9" fmla="*/ 49 h 85"/>
              <a:gd name="T10" fmla="*/ 12 w 37"/>
              <a:gd name="T11" fmla="*/ 49 h 85"/>
              <a:gd name="T12" fmla="*/ 12 w 37"/>
              <a:gd name="T13" fmla="*/ 49 h 85"/>
              <a:gd name="T14" fmla="*/ 0 w 37"/>
              <a:gd name="T15" fmla="*/ 60 h 85"/>
              <a:gd name="T16" fmla="*/ 0 w 37"/>
              <a:gd name="T17" fmla="*/ 73 h 85"/>
              <a:gd name="T18" fmla="*/ 0 w 37"/>
              <a:gd name="T19" fmla="*/ 73 h 85"/>
              <a:gd name="T20" fmla="*/ 0 w 37"/>
              <a:gd name="T21" fmla="*/ 73 h 85"/>
              <a:gd name="T22" fmla="*/ 0 w 37"/>
              <a:gd name="T23" fmla="*/ 73 h 85"/>
              <a:gd name="T24" fmla="*/ 0 w 37"/>
              <a:gd name="T25" fmla="*/ 73 h 85"/>
              <a:gd name="T26" fmla="*/ 12 w 37"/>
              <a:gd name="T27" fmla="*/ 73 h 85"/>
              <a:gd name="T28" fmla="*/ 12 w 37"/>
              <a:gd name="T29" fmla="*/ 84 h 85"/>
              <a:gd name="T30" fmla="*/ 12 w 37"/>
              <a:gd name="T31" fmla="*/ 73 h 85"/>
              <a:gd name="T32" fmla="*/ 24 w 37"/>
              <a:gd name="T33" fmla="*/ 73 h 85"/>
              <a:gd name="T34" fmla="*/ 24 w 37"/>
              <a:gd name="T35" fmla="*/ 73 h 85"/>
              <a:gd name="T36" fmla="*/ 24 w 37"/>
              <a:gd name="T37" fmla="*/ 73 h 85"/>
              <a:gd name="T38" fmla="*/ 24 w 37"/>
              <a:gd name="T39" fmla="*/ 60 h 85"/>
              <a:gd name="T40" fmla="*/ 24 w 37"/>
              <a:gd name="T41" fmla="*/ 60 h 85"/>
              <a:gd name="T42" fmla="*/ 24 w 37"/>
              <a:gd name="T43" fmla="*/ 49 h 85"/>
              <a:gd name="T44" fmla="*/ 24 w 37"/>
              <a:gd name="T45" fmla="*/ 49 h 85"/>
              <a:gd name="T46" fmla="*/ 24 w 37"/>
              <a:gd name="T47" fmla="*/ 49 h 85"/>
              <a:gd name="T48" fmla="*/ 36 w 37"/>
              <a:gd name="T49" fmla="*/ 37 h 85"/>
              <a:gd name="T50" fmla="*/ 36 w 37"/>
              <a:gd name="T51" fmla="*/ 24 h 85"/>
              <a:gd name="T52" fmla="*/ 36 w 37"/>
              <a:gd name="T53" fmla="*/ 13 h 85"/>
              <a:gd name="T54" fmla="*/ 36 w 37"/>
              <a:gd name="T55" fmla="*/ 13 h 85"/>
              <a:gd name="T56" fmla="*/ 24 w 37"/>
              <a:gd name="T57" fmla="*/ 0 h 85"/>
              <a:gd name="T58" fmla="*/ 24 w 37"/>
              <a:gd name="T59" fmla="*/ 0 h 85"/>
              <a:gd name="T60" fmla="*/ 24 w 37"/>
              <a:gd name="T61" fmla="*/ 0 h 85"/>
              <a:gd name="T62" fmla="*/ 24 w 37"/>
              <a:gd name="T63" fmla="*/ 0 h 85"/>
              <a:gd name="T64" fmla="*/ 24 w 37"/>
              <a:gd name="T65" fmla="*/ 0 h 85"/>
              <a:gd name="T66" fmla="*/ 24 w 37"/>
              <a:gd name="T67" fmla="*/ 13 h 85"/>
              <a:gd name="T68" fmla="*/ 24 w 37"/>
              <a:gd name="T69" fmla="*/ 13 h 8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37"/>
              <a:gd name="T106" fmla="*/ 0 h 85"/>
              <a:gd name="T107" fmla="*/ 37 w 37"/>
              <a:gd name="T108" fmla="*/ 85 h 85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37" h="85">
                <a:moveTo>
                  <a:pt x="24" y="13"/>
                </a:moveTo>
                <a:lnTo>
                  <a:pt x="24" y="13"/>
                </a:lnTo>
                <a:lnTo>
                  <a:pt x="24" y="24"/>
                </a:lnTo>
                <a:lnTo>
                  <a:pt x="24" y="37"/>
                </a:lnTo>
                <a:lnTo>
                  <a:pt x="12" y="49"/>
                </a:lnTo>
                <a:lnTo>
                  <a:pt x="0" y="60"/>
                </a:lnTo>
                <a:lnTo>
                  <a:pt x="0" y="73"/>
                </a:lnTo>
                <a:lnTo>
                  <a:pt x="12" y="73"/>
                </a:lnTo>
                <a:lnTo>
                  <a:pt x="12" y="84"/>
                </a:lnTo>
                <a:lnTo>
                  <a:pt x="12" y="73"/>
                </a:lnTo>
                <a:lnTo>
                  <a:pt x="24" y="73"/>
                </a:lnTo>
                <a:lnTo>
                  <a:pt x="24" y="60"/>
                </a:lnTo>
                <a:lnTo>
                  <a:pt x="24" y="49"/>
                </a:lnTo>
                <a:lnTo>
                  <a:pt x="36" y="37"/>
                </a:lnTo>
                <a:lnTo>
                  <a:pt x="36" y="24"/>
                </a:lnTo>
                <a:lnTo>
                  <a:pt x="36" y="13"/>
                </a:lnTo>
                <a:lnTo>
                  <a:pt x="24" y="0"/>
                </a:lnTo>
                <a:lnTo>
                  <a:pt x="24" y="1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09" name="Freeform 420"/>
          <p:cNvSpPr>
            <a:spLocks/>
          </p:cNvSpPr>
          <p:nvPr/>
        </p:nvSpPr>
        <p:spPr bwMode="auto">
          <a:xfrm>
            <a:off x="7423150" y="2757488"/>
            <a:ext cx="77788" cy="38100"/>
          </a:xfrm>
          <a:custGeom>
            <a:avLst/>
            <a:gdLst>
              <a:gd name="T0" fmla="*/ 48 w 49"/>
              <a:gd name="T1" fmla="*/ 0 h 24"/>
              <a:gd name="T2" fmla="*/ 48 w 49"/>
              <a:gd name="T3" fmla="*/ 0 h 24"/>
              <a:gd name="T4" fmla="*/ 36 w 49"/>
              <a:gd name="T5" fmla="*/ 12 h 24"/>
              <a:gd name="T6" fmla="*/ 24 w 49"/>
              <a:gd name="T7" fmla="*/ 12 h 24"/>
              <a:gd name="T8" fmla="*/ 0 w 49"/>
              <a:gd name="T9" fmla="*/ 12 h 24"/>
              <a:gd name="T10" fmla="*/ 0 w 49"/>
              <a:gd name="T11" fmla="*/ 12 h 24"/>
              <a:gd name="T12" fmla="*/ 0 w 49"/>
              <a:gd name="T13" fmla="*/ 12 h 24"/>
              <a:gd name="T14" fmla="*/ 0 w 49"/>
              <a:gd name="T15" fmla="*/ 12 h 24"/>
              <a:gd name="T16" fmla="*/ 0 w 49"/>
              <a:gd name="T17" fmla="*/ 12 h 24"/>
              <a:gd name="T18" fmla="*/ 0 w 49"/>
              <a:gd name="T19" fmla="*/ 12 h 24"/>
              <a:gd name="T20" fmla="*/ 0 w 49"/>
              <a:gd name="T21" fmla="*/ 23 h 24"/>
              <a:gd name="T22" fmla="*/ 0 w 49"/>
              <a:gd name="T23" fmla="*/ 23 h 24"/>
              <a:gd name="T24" fmla="*/ 0 w 49"/>
              <a:gd name="T25" fmla="*/ 23 h 24"/>
              <a:gd name="T26" fmla="*/ 12 w 49"/>
              <a:gd name="T27" fmla="*/ 12 h 24"/>
              <a:gd name="T28" fmla="*/ 24 w 49"/>
              <a:gd name="T29" fmla="*/ 12 h 24"/>
              <a:gd name="T30" fmla="*/ 48 w 49"/>
              <a:gd name="T31" fmla="*/ 12 h 24"/>
              <a:gd name="T32" fmla="*/ 48 w 49"/>
              <a:gd name="T33" fmla="*/ 12 h 24"/>
              <a:gd name="T34" fmla="*/ 48 w 49"/>
              <a:gd name="T35" fmla="*/ 12 h 24"/>
              <a:gd name="T36" fmla="*/ 48 w 49"/>
              <a:gd name="T37" fmla="*/ 12 h 24"/>
              <a:gd name="T38" fmla="*/ 48 w 49"/>
              <a:gd name="T39" fmla="*/ 0 h 24"/>
              <a:gd name="T40" fmla="*/ 48 w 49"/>
              <a:gd name="T41" fmla="*/ 0 h 24"/>
              <a:gd name="T42" fmla="*/ 48 w 49"/>
              <a:gd name="T43" fmla="*/ 0 h 24"/>
              <a:gd name="T44" fmla="*/ 48 w 49"/>
              <a:gd name="T45" fmla="*/ 0 h 24"/>
              <a:gd name="T46" fmla="*/ 48 w 49"/>
              <a:gd name="T47" fmla="*/ 0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49"/>
              <a:gd name="T73" fmla="*/ 0 h 24"/>
              <a:gd name="T74" fmla="*/ 49 w 49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49" h="24">
                <a:moveTo>
                  <a:pt x="48" y="0"/>
                </a:moveTo>
                <a:lnTo>
                  <a:pt x="48" y="0"/>
                </a:lnTo>
                <a:lnTo>
                  <a:pt x="36" y="12"/>
                </a:lnTo>
                <a:lnTo>
                  <a:pt x="24" y="12"/>
                </a:lnTo>
                <a:lnTo>
                  <a:pt x="0" y="12"/>
                </a:lnTo>
                <a:lnTo>
                  <a:pt x="0" y="23"/>
                </a:lnTo>
                <a:lnTo>
                  <a:pt x="12" y="12"/>
                </a:lnTo>
                <a:lnTo>
                  <a:pt x="24" y="12"/>
                </a:lnTo>
                <a:lnTo>
                  <a:pt x="48" y="12"/>
                </a:lnTo>
                <a:lnTo>
                  <a:pt x="48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10" name="Freeform 421"/>
          <p:cNvSpPr>
            <a:spLocks/>
          </p:cNvSpPr>
          <p:nvPr/>
        </p:nvSpPr>
        <p:spPr bwMode="auto">
          <a:xfrm>
            <a:off x="8321675" y="1801813"/>
            <a:ext cx="401638" cy="153987"/>
          </a:xfrm>
          <a:custGeom>
            <a:avLst/>
            <a:gdLst>
              <a:gd name="T0" fmla="*/ 12 w 253"/>
              <a:gd name="T1" fmla="*/ 48 h 97"/>
              <a:gd name="T2" fmla="*/ 36 w 253"/>
              <a:gd name="T3" fmla="*/ 48 h 97"/>
              <a:gd name="T4" fmla="*/ 72 w 253"/>
              <a:gd name="T5" fmla="*/ 36 h 97"/>
              <a:gd name="T6" fmla="*/ 108 w 253"/>
              <a:gd name="T7" fmla="*/ 36 h 97"/>
              <a:gd name="T8" fmla="*/ 121 w 253"/>
              <a:gd name="T9" fmla="*/ 24 h 97"/>
              <a:gd name="T10" fmla="*/ 145 w 253"/>
              <a:gd name="T11" fmla="*/ 12 h 97"/>
              <a:gd name="T12" fmla="*/ 156 w 253"/>
              <a:gd name="T13" fmla="*/ 12 h 97"/>
              <a:gd name="T14" fmla="*/ 168 w 253"/>
              <a:gd name="T15" fmla="*/ 12 h 97"/>
              <a:gd name="T16" fmla="*/ 192 w 253"/>
              <a:gd name="T17" fmla="*/ 12 h 97"/>
              <a:gd name="T18" fmla="*/ 205 w 253"/>
              <a:gd name="T19" fmla="*/ 24 h 97"/>
              <a:gd name="T20" fmla="*/ 216 w 253"/>
              <a:gd name="T21" fmla="*/ 36 h 97"/>
              <a:gd name="T22" fmla="*/ 228 w 253"/>
              <a:gd name="T23" fmla="*/ 36 h 97"/>
              <a:gd name="T24" fmla="*/ 228 w 253"/>
              <a:gd name="T25" fmla="*/ 60 h 97"/>
              <a:gd name="T26" fmla="*/ 241 w 253"/>
              <a:gd name="T27" fmla="*/ 84 h 97"/>
              <a:gd name="T28" fmla="*/ 241 w 253"/>
              <a:gd name="T29" fmla="*/ 96 h 97"/>
              <a:gd name="T30" fmla="*/ 241 w 253"/>
              <a:gd name="T31" fmla="*/ 96 h 97"/>
              <a:gd name="T32" fmla="*/ 241 w 253"/>
              <a:gd name="T33" fmla="*/ 96 h 97"/>
              <a:gd name="T34" fmla="*/ 241 w 253"/>
              <a:gd name="T35" fmla="*/ 96 h 97"/>
              <a:gd name="T36" fmla="*/ 252 w 253"/>
              <a:gd name="T37" fmla="*/ 84 h 97"/>
              <a:gd name="T38" fmla="*/ 252 w 253"/>
              <a:gd name="T39" fmla="*/ 72 h 97"/>
              <a:gd name="T40" fmla="*/ 241 w 253"/>
              <a:gd name="T41" fmla="*/ 60 h 97"/>
              <a:gd name="T42" fmla="*/ 228 w 253"/>
              <a:gd name="T43" fmla="*/ 36 h 97"/>
              <a:gd name="T44" fmla="*/ 228 w 253"/>
              <a:gd name="T45" fmla="*/ 36 h 97"/>
              <a:gd name="T46" fmla="*/ 216 w 253"/>
              <a:gd name="T47" fmla="*/ 24 h 97"/>
              <a:gd name="T48" fmla="*/ 205 w 253"/>
              <a:gd name="T49" fmla="*/ 12 h 97"/>
              <a:gd name="T50" fmla="*/ 205 w 253"/>
              <a:gd name="T51" fmla="*/ 12 h 97"/>
              <a:gd name="T52" fmla="*/ 181 w 253"/>
              <a:gd name="T53" fmla="*/ 0 h 97"/>
              <a:gd name="T54" fmla="*/ 168 w 253"/>
              <a:gd name="T55" fmla="*/ 0 h 97"/>
              <a:gd name="T56" fmla="*/ 156 w 253"/>
              <a:gd name="T57" fmla="*/ 0 h 97"/>
              <a:gd name="T58" fmla="*/ 145 w 253"/>
              <a:gd name="T59" fmla="*/ 0 h 97"/>
              <a:gd name="T60" fmla="*/ 121 w 253"/>
              <a:gd name="T61" fmla="*/ 12 h 97"/>
              <a:gd name="T62" fmla="*/ 96 w 253"/>
              <a:gd name="T63" fmla="*/ 36 h 97"/>
              <a:gd name="T64" fmla="*/ 60 w 253"/>
              <a:gd name="T65" fmla="*/ 36 h 97"/>
              <a:gd name="T66" fmla="*/ 36 w 253"/>
              <a:gd name="T67" fmla="*/ 36 h 97"/>
              <a:gd name="T68" fmla="*/ 12 w 253"/>
              <a:gd name="T69" fmla="*/ 48 h 97"/>
              <a:gd name="T70" fmla="*/ 0 w 253"/>
              <a:gd name="T71" fmla="*/ 48 h 97"/>
              <a:gd name="T72" fmla="*/ 0 w 253"/>
              <a:gd name="T73" fmla="*/ 48 h 9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53"/>
              <a:gd name="T112" fmla="*/ 0 h 97"/>
              <a:gd name="T113" fmla="*/ 253 w 253"/>
              <a:gd name="T114" fmla="*/ 97 h 9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53" h="97">
                <a:moveTo>
                  <a:pt x="12" y="48"/>
                </a:moveTo>
                <a:lnTo>
                  <a:pt x="12" y="48"/>
                </a:lnTo>
                <a:lnTo>
                  <a:pt x="36" y="48"/>
                </a:lnTo>
                <a:lnTo>
                  <a:pt x="60" y="48"/>
                </a:lnTo>
                <a:lnTo>
                  <a:pt x="72" y="36"/>
                </a:lnTo>
                <a:lnTo>
                  <a:pt x="84" y="36"/>
                </a:lnTo>
                <a:lnTo>
                  <a:pt x="108" y="36"/>
                </a:lnTo>
                <a:lnTo>
                  <a:pt x="121" y="24"/>
                </a:lnTo>
                <a:lnTo>
                  <a:pt x="132" y="24"/>
                </a:lnTo>
                <a:lnTo>
                  <a:pt x="145" y="12"/>
                </a:lnTo>
                <a:lnTo>
                  <a:pt x="156" y="12"/>
                </a:lnTo>
                <a:lnTo>
                  <a:pt x="168" y="12"/>
                </a:lnTo>
                <a:lnTo>
                  <a:pt x="181" y="12"/>
                </a:lnTo>
                <a:lnTo>
                  <a:pt x="192" y="12"/>
                </a:lnTo>
                <a:lnTo>
                  <a:pt x="205" y="24"/>
                </a:lnTo>
                <a:lnTo>
                  <a:pt x="216" y="36"/>
                </a:lnTo>
                <a:lnTo>
                  <a:pt x="228" y="36"/>
                </a:lnTo>
                <a:lnTo>
                  <a:pt x="228" y="48"/>
                </a:lnTo>
                <a:lnTo>
                  <a:pt x="228" y="60"/>
                </a:lnTo>
                <a:lnTo>
                  <a:pt x="241" y="72"/>
                </a:lnTo>
                <a:lnTo>
                  <a:pt x="241" y="84"/>
                </a:lnTo>
                <a:lnTo>
                  <a:pt x="241" y="96"/>
                </a:lnTo>
                <a:lnTo>
                  <a:pt x="252" y="84"/>
                </a:lnTo>
                <a:lnTo>
                  <a:pt x="252" y="72"/>
                </a:lnTo>
                <a:lnTo>
                  <a:pt x="241" y="60"/>
                </a:lnTo>
                <a:lnTo>
                  <a:pt x="241" y="48"/>
                </a:lnTo>
                <a:lnTo>
                  <a:pt x="228" y="36"/>
                </a:lnTo>
                <a:lnTo>
                  <a:pt x="216" y="24"/>
                </a:lnTo>
                <a:lnTo>
                  <a:pt x="205" y="12"/>
                </a:lnTo>
                <a:lnTo>
                  <a:pt x="192" y="0"/>
                </a:lnTo>
                <a:lnTo>
                  <a:pt x="181" y="0"/>
                </a:lnTo>
                <a:lnTo>
                  <a:pt x="168" y="0"/>
                </a:lnTo>
                <a:lnTo>
                  <a:pt x="156" y="0"/>
                </a:lnTo>
                <a:lnTo>
                  <a:pt x="145" y="0"/>
                </a:lnTo>
                <a:lnTo>
                  <a:pt x="132" y="12"/>
                </a:lnTo>
                <a:lnTo>
                  <a:pt x="121" y="12"/>
                </a:lnTo>
                <a:lnTo>
                  <a:pt x="108" y="24"/>
                </a:lnTo>
                <a:lnTo>
                  <a:pt x="96" y="36"/>
                </a:lnTo>
                <a:lnTo>
                  <a:pt x="84" y="36"/>
                </a:lnTo>
                <a:lnTo>
                  <a:pt x="60" y="36"/>
                </a:lnTo>
                <a:lnTo>
                  <a:pt x="36" y="36"/>
                </a:lnTo>
                <a:lnTo>
                  <a:pt x="12" y="48"/>
                </a:lnTo>
                <a:lnTo>
                  <a:pt x="0" y="48"/>
                </a:lnTo>
                <a:lnTo>
                  <a:pt x="12" y="48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11" name="Freeform 422"/>
          <p:cNvSpPr>
            <a:spLocks/>
          </p:cNvSpPr>
          <p:nvPr/>
        </p:nvSpPr>
        <p:spPr bwMode="auto">
          <a:xfrm>
            <a:off x="8588375" y="1878013"/>
            <a:ext cx="96838" cy="98425"/>
          </a:xfrm>
          <a:custGeom>
            <a:avLst/>
            <a:gdLst>
              <a:gd name="T0" fmla="*/ 60 w 61"/>
              <a:gd name="T1" fmla="*/ 61 h 62"/>
              <a:gd name="T2" fmla="*/ 60 w 61"/>
              <a:gd name="T3" fmla="*/ 61 h 62"/>
              <a:gd name="T4" fmla="*/ 48 w 61"/>
              <a:gd name="T5" fmla="*/ 48 h 62"/>
              <a:gd name="T6" fmla="*/ 48 w 61"/>
              <a:gd name="T7" fmla="*/ 36 h 62"/>
              <a:gd name="T8" fmla="*/ 48 w 61"/>
              <a:gd name="T9" fmla="*/ 36 h 62"/>
              <a:gd name="T10" fmla="*/ 48 w 61"/>
              <a:gd name="T11" fmla="*/ 36 h 62"/>
              <a:gd name="T12" fmla="*/ 37 w 61"/>
              <a:gd name="T13" fmla="*/ 36 h 62"/>
              <a:gd name="T14" fmla="*/ 37 w 61"/>
              <a:gd name="T15" fmla="*/ 24 h 62"/>
              <a:gd name="T16" fmla="*/ 37 w 61"/>
              <a:gd name="T17" fmla="*/ 24 h 62"/>
              <a:gd name="T18" fmla="*/ 37 w 61"/>
              <a:gd name="T19" fmla="*/ 12 h 62"/>
              <a:gd name="T20" fmla="*/ 37 w 61"/>
              <a:gd name="T21" fmla="*/ 12 h 62"/>
              <a:gd name="T22" fmla="*/ 24 w 61"/>
              <a:gd name="T23" fmla="*/ 12 h 62"/>
              <a:gd name="T24" fmla="*/ 13 w 61"/>
              <a:gd name="T25" fmla="*/ 0 h 62"/>
              <a:gd name="T26" fmla="*/ 0 w 61"/>
              <a:gd name="T27" fmla="*/ 0 h 62"/>
              <a:gd name="T28" fmla="*/ 0 w 61"/>
              <a:gd name="T29" fmla="*/ 0 h 62"/>
              <a:gd name="T30" fmla="*/ 0 w 61"/>
              <a:gd name="T31" fmla="*/ 0 h 62"/>
              <a:gd name="T32" fmla="*/ 0 w 61"/>
              <a:gd name="T33" fmla="*/ 0 h 62"/>
              <a:gd name="T34" fmla="*/ 0 w 61"/>
              <a:gd name="T35" fmla="*/ 0 h 62"/>
              <a:gd name="T36" fmla="*/ 0 w 61"/>
              <a:gd name="T37" fmla="*/ 0 h 62"/>
              <a:gd name="T38" fmla="*/ 0 w 61"/>
              <a:gd name="T39" fmla="*/ 0 h 62"/>
              <a:gd name="T40" fmla="*/ 0 w 61"/>
              <a:gd name="T41" fmla="*/ 0 h 62"/>
              <a:gd name="T42" fmla="*/ 13 w 61"/>
              <a:gd name="T43" fmla="*/ 12 h 62"/>
              <a:gd name="T44" fmla="*/ 13 w 61"/>
              <a:gd name="T45" fmla="*/ 12 h 62"/>
              <a:gd name="T46" fmla="*/ 24 w 61"/>
              <a:gd name="T47" fmla="*/ 12 h 62"/>
              <a:gd name="T48" fmla="*/ 24 w 61"/>
              <a:gd name="T49" fmla="*/ 24 h 62"/>
              <a:gd name="T50" fmla="*/ 37 w 61"/>
              <a:gd name="T51" fmla="*/ 24 h 62"/>
              <a:gd name="T52" fmla="*/ 37 w 61"/>
              <a:gd name="T53" fmla="*/ 36 h 62"/>
              <a:gd name="T54" fmla="*/ 37 w 61"/>
              <a:gd name="T55" fmla="*/ 36 h 62"/>
              <a:gd name="T56" fmla="*/ 37 w 61"/>
              <a:gd name="T57" fmla="*/ 36 h 62"/>
              <a:gd name="T58" fmla="*/ 37 w 61"/>
              <a:gd name="T59" fmla="*/ 36 h 62"/>
              <a:gd name="T60" fmla="*/ 48 w 61"/>
              <a:gd name="T61" fmla="*/ 36 h 62"/>
              <a:gd name="T62" fmla="*/ 48 w 61"/>
              <a:gd name="T63" fmla="*/ 48 h 62"/>
              <a:gd name="T64" fmla="*/ 48 w 61"/>
              <a:gd name="T65" fmla="*/ 61 h 62"/>
              <a:gd name="T66" fmla="*/ 48 w 61"/>
              <a:gd name="T67" fmla="*/ 61 h 62"/>
              <a:gd name="T68" fmla="*/ 48 w 61"/>
              <a:gd name="T69" fmla="*/ 61 h 62"/>
              <a:gd name="T70" fmla="*/ 48 w 61"/>
              <a:gd name="T71" fmla="*/ 61 h 62"/>
              <a:gd name="T72" fmla="*/ 48 w 61"/>
              <a:gd name="T73" fmla="*/ 61 h 62"/>
              <a:gd name="T74" fmla="*/ 60 w 61"/>
              <a:gd name="T75" fmla="*/ 61 h 62"/>
              <a:gd name="T76" fmla="*/ 60 w 61"/>
              <a:gd name="T77" fmla="*/ 61 h 62"/>
              <a:gd name="T78" fmla="*/ 60 w 61"/>
              <a:gd name="T79" fmla="*/ 61 h 6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61"/>
              <a:gd name="T121" fmla="*/ 0 h 62"/>
              <a:gd name="T122" fmla="*/ 61 w 61"/>
              <a:gd name="T123" fmla="*/ 62 h 62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61" h="62">
                <a:moveTo>
                  <a:pt x="60" y="61"/>
                </a:moveTo>
                <a:lnTo>
                  <a:pt x="60" y="61"/>
                </a:lnTo>
                <a:lnTo>
                  <a:pt x="48" y="48"/>
                </a:lnTo>
                <a:lnTo>
                  <a:pt x="48" y="36"/>
                </a:lnTo>
                <a:lnTo>
                  <a:pt x="37" y="36"/>
                </a:lnTo>
                <a:lnTo>
                  <a:pt x="37" y="24"/>
                </a:lnTo>
                <a:lnTo>
                  <a:pt x="37" y="12"/>
                </a:lnTo>
                <a:lnTo>
                  <a:pt x="24" y="12"/>
                </a:lnTo>
                <a:lnTo>
                  <a:pt x="13" y="0"/>
                </a:lnTo>
                <a:lnTo>
                  <a:pt x="0" y="0"/>
                </a:lnTo>
                <a:lnTo>
                  <a:pt x="13" y="12"/>
                </a:lnTo>
                <a:lnTo>
                  <a:pt x="24" y="12"/>
                </a:lnTo>
                <a:lnTo>
                  <a:pt x="24" y="24"/>
                </a:lnTo>
                <a:lnTo>
                  <a:pt x="37" y="24"/>
                </a:lnTo>
                <a:lnTo>
                  <a:pt x="37" y="36"/>
                </a:lnTo>
                <a:lnTo>
                  <a:pt x="48" y="36"/>
                </a:lnTo>
                <a:lnTo>
                  <a:pt x="48" y="48"/>
                </a:lnTo>
                <a:lnTo>
                  <a:pt x="48" y="61"/>
                </a:lnTo>
                <a:lnTo>
                  <a:pt x="60" y="61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12" name="Freeform 423"/>
          <p:cNvSpPr>
            <a:spLocks/>
          </p:cNvSpPr>
          <p:nvPr/>
        </p:nvSpPr>
        <p:spPr bwMode="auto">
          <a:xfrm>
            <a:off x="8683625" y="2011363"/>
            <a:ext cx="39688" cy="96837"/>
          </a:xfrm>
          <a:custGeom>
            <a:avLst/>
            <a:gdLst>
              <a:gd name="T0" fmla="*/ 13 w 25"/>
              <a:gd name="T1" fmla="*/ 0 h 61"/>
              <a:gd name="T2" fmla="*/ 24 w 25"/>
              <a:gd name="T3" fmla="*/ 13 h 61"/>
              <a:gd name="T4" fmla="*/ 24 w 25"/>
              <a:gd name="T5" fmla="*/ 37 h 61"/>
              <a:gd name="T6" fmla="*/ 24 w 25"/>
              <a:gd name="T7" fmla="*/ 48 h 61"/>
              <a:gd name="T8" fmla="*/ 24 w 25"/>
              <a:gd name="T9" fmla="*/ 48 h 61"/>
              <a:gd name="T10" fmla="*/ 24 w 25"/>
              <a:gd name="T11" fmla="*/ 48 h 61"/>
              <a:gd name="T12" fmla="*/ 13 w 25"/>
              <a:gd name="T13" fmla="*/ 60 h 61"/>
              <a:gd name="T14" fmla="*/ 24 w 25"/>
              <a:gd name="T15" fmla="*/ 60 h 61"/>
              <a:gd name="T16" fmla="*/ 24 w 25"/>
              <a:gd name="T17" fmla="*/ 60 h 61"/>
              <a:gd name="T18" fmla="*/ 24 w 25"/>
              <a:gd name="T19" fmla="*/ 48 h 61"/>
              <a:gd name="T20" fmla="*/ 13 w 25"/>
              <a:gd name="T21" fmla="*/ 48 h 61"/>
              <a:gd name="T22" fmla="*/ 13 w 25"/>
              <a:gd name="T23" fmla="*/ 37 h 61"/>
              <a:gd name="T24" fmla="*/ 24 w 25"/>
              <a:gd name="T25" fmla="*/ 13 h 61"/>
              <a:gd name="T26" fmla="*/ 24 w 25"/>
              <a:gd name="T27" fmla="*/ 0 h 61"/>
              <a:gd name="T28" fmla="*/ 13 w 25"/>
              <a:gd name="T29" fmla="*/ 0 h 61"/>
              <a:gd name="T30" fmla="*/ 13 w 25"/>
              <a:gd name="T31" fmla="*/ 0 h 61"/>
              <a:gd name="T32" fmla="*/ 13 w 25"/>
              <a:gd name="T33" fmla="*/ 0 h 61"/>
              <a:gd name="T34" fmla="*/ 13 w 25"/>
              <a:gd name="T35" fmla="*/ 13 h 61"/>
              <a:gd name="T36" fmla="*/ 13 w 25"/>
              <a:gd name="T37" fmla="*/ 24 h 61"/>
              <a:gd name="T38" fmla="*/ 0 w 25"/>
              <a:gd name="T39" fmla="*/ 48 h 61"/>
              <a:gd name="T40" fmla="*/ 0 w 25"/>
              <a:gd name="T41" fmla="*/ 48 h 61"/>
              <a:gd name="T42" fmla="*/ 13 w 25"/>
              <a:gd name="T43" fmla="*/ 60 h 61"/>
              <a:gd name="T44" fmla="*/ 24 w 25"/>
              <a:gd name="T45" fmla="*/ 60 h 61"/>
              <a:gd name="T46" fmla="*/ 24 w 25"/>
              <a:gd name="T47" fmla="*/ 60 h 61"/>
              <a:gd name="T48" fmla="*/ 24 w 25"/>
              <a:gd name="T49" fmla="*/ 60 h 61"/>
              <a:gd name="T50" fmla="*/ 24 w 25"/>
              <a:gd name="T51" fmla="*/ 48 h 61"/>
              <a:gd name="T52" fmla="*/ 24 w 25"/>
              <a:gd name="T53" fmla="*/ 48 h 61"/>
              <a:gd name="T54" fmla="*/ 24 w 25"/>
              <a:gd name="T55" fmla="*/ 24 h 61"/>
              <a:gd name="T56" fmla="*/ 24 w 25"/>
              <a:gd name="T57" fmla="*/ 0 h 61"/>
              <a:gd name="T58" fmla="*/ 24 w 25"/>
              <a:gd name="T59" fmla="*/ 0 h 61"/>
              <a:gd name="T60" fmla="*/ 13 w 25"/>
              <a:gd name="T61" fmla="*/ 0 h 61"/>
              <a:gd name="T62" fmla="*/ 13 w 25"/>
              <a:gd name="T63" fmla="*/ 0 h 61"/>
              <a:gd name="T64" fmla="*/ 13 w 25"/>
              <a:gd name="T65" fmla="*/ 0 h 6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5"/>
              <a:gd name="T100" fmla="*/ 0 h 61"/>
              <a:gd name="T101" fmla="*/ 25 w 25"/>
              <a:gd name="T102" fmla="*/ 61 h 61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5" h="61">
                <a:moveTo>
                  <a:pt x="13" y="0"/>
                </a:moveTo>
                <a:lnTo>
                  <a:pt x="13" y="0"/>
                </a:lnTo>
                <a:lnTo>
                  <a:pt x="24" y="13"/>
                </a:lnTo>
                <a:lnTo>
                  <a:pt x="24" y="24"/>
                </a:lnTo>
                <a:lnTo>
                  <a:pt x="24" y="37"/>
                </a:lnTo>
                <a:lnTo>
                  <a:pt x="24" y="48"/>
                </a:lnTo>
                <a:lnTo>
                  <a:pt x="13" y="48"/>
                </a:lnTo>
                <a:lnTo>
                  <a:pt x="13" y="60"/>
                </a:lnTo>
                <a:lnTo>
                  <a:pt x="24" y="60"/>
                </a:lnTo>
                <a:lnTo>
                  <a:pt x="24" y="48"/>
                </a:lnTo>
                <a:lnTo>
                  <a:pt x="13" y="48"/>
                </a:lnTo>
                <a:lnTo>
                  <a:pt x="13" y="37"/>
                </a:lnTo>
                <a:lnTo>
                  <a:pt x="13" y="24"/>
                </a:lnTo>
                <a:lnTo>
                  <a:pt x="24" y="13"/>
                </a:lnTo>
                <a:lnTo>
                  <a:pt x="24" y="0"/>
                </a:lnTo>
                <a:lnTo>
                  <a:pt x="13" y="0"/>
                </a:lnTo>
                <a:lnTo>
                  <a:pt x="13" y="13"/>
                </a:lnTo>
                <a:lnTo>
                  <a:pt x="13" y="24"/>
                </a:lnTo>
                <a:lnTo>
                  <a:pt x="0" y="37"/>
                </a:lnTo>
                <a:lnTo>
                  <a:pt x="0" y="48"/>
                </a:lnTo>
                <a:lnTo>
                  <a:pt x="13" y="48"/>
                </a:lnTo>
                <a:lnTo>
                  <a:pt x="13" y="60"/>
                </a:lnTo>
                <a:lnTo>
                  <a:pt x="24" y="60"/>
                </a:lnTo>
                <a:lnTo>
                  <a:pt x="24" y="48"/>
                </a:lnTo>
                <a:lnTo>
                  <a:pt x="24" y="37"/>
                </a:lnTo>
                <a:lnTo>
                  <a:pt x="24" y="24"/>
                </a:lnTo>
                <a:lnTo>
                  <a:pt x="24" y="13"/>
                </a:lnTo>
                <a:lnTo>
                  <a:pt x="24" y="0"/>
                </a:lnTo>
                <a:lnTo>
                  <a:pt x="13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13" name="Freeform 424"/>
          <p:cNvSpPr>
            <a:spLocks/>
          </p:cNvSpPr>
          <p:nvPr/>
        </p:nvSpPr>
        <p:spPr bwMode="auto">
          <a:xfrm>
            <a:off x="8647113" y="2182813"/>
            <a:ext cx="76200" cy="174625"/>
          </a:xfrm>
          <a:custGeom>
            <a:avLst/>
            <a:gdLst>
              <a:gd name="T0" fmla="*/ 23 w 48"/>
              <a:gd name="T1" fmla="*/ 0 h 110"/>
              <a:gd name="T2" fmla="*/ 23 w 48"/>
              <a:gd name="T3" fmla="*/ 36 h 110"/>
              <a:gd name="T4" fmla="*/ 23 w 48"/>
              <a:gd name="T5" fmla="*/ 36 h 110"/>
              <a:gd name="T6" fmla="*/ 36 w 48"/>
              <a:gd name="T7" fmla="*/ 49 h 110"/>
              <a:gd name="T8" fmla="*/ 36 w 48"/>
              <a:gd name="T9" fmla="*/ 73 h 110"/>
              <a:gd name="T10" fmla="*/ 47 w 48"/>
              <a:gd name="T11" fmla="*/ 85 h 110"/>
              <a:gd name="T12" fmla="*/ 47 w 48"/>
              <a:gd name="T13" fmla="*/ 96 h 110"/>
              <a:gd name="T14" fmla="*/ 47 w 48"/>
              <a:gd name="T15" fmla="*/ 96 h 110"/>
              <a:gd name="T16" fmla="*/ 47 w 48"/>
              <a:gd name="T17" fmla="*/ 96 h 110"/>
              <a:gd name="T18" fmla="*/ 47 w 48"/>
              <a:gd name="T19" fmla="*/ 96 h 110"/>
              <a:gd name="T20" fmla="*/ 36 w 48"/>
              <a:gd name="T21" fmla="*/ 96 h 110"/>
              <a:gd name="T22" fmla="*/ 23 w 48"/>
              <a:gd name="T23" fmla="*/ 96 h 110"/>
              <a:gd name="T24" fmla="*/ 23 w 48"/>
              <a:gd name="T25" fmla="*/ 85 h 110"/>
              <a:gd name="T26" fmla="*/ 11 w 48"/>
              <a:gd name="T27" fmla="*/ 85 h 110"/>
              <a:gd name="T28" fmla="*/ 11 w 48"/>
              <a:gd name="T29" fmla="*/ 73 h 110"/>
              <a:gd name="T30" fmla="*/ 23 w 48"/>
              <a:gd name="T31" fmla="*/ 36 h 110"/>
              <a:gd name="T32" fmla="*/ 36 w 48"/>
              <a:gd name="T33" fmla="*/ 25 h 110"/>
              <a:gd name="T34" fmla="*/ 36 w 48"/>
              <a:gd name="T35" fmla="*/ 13 h 110"/>
              <a:gd name="T36" fmla="*/ 36 w 48"/>
              <a:gd name="T37" fmla="*/ 0 h 110"/>
              <a:gd name="T38" fmla="*/ 36 w 48"/>
              <a:gd name="T39" fmla="*/ 0 h 110"/>
              <a:gd name="T40" fmla="*/ 23 w 48"/>
              <a:gd name="T41" fmla="*/ 0 h 110"/>
              <a:gd name="T42" fmla="*/ 23 w 48"/>
              <a:gd name="T43" fmla="*/ 13 h 110"/>
              <a:gd name="T44" fmla="*/ 11 w 48"/>
              <a:gd name="T45" fmla="*/ 36 h 110"/>
              <a:gd name="T46" fmla="*/ 0 w 48"/>
              <a:gd name="T47" fmla="*/ 73 h 110"/>
              <a:gd name="T48" fmla="*/ 0 w 48"/>
              <a:gd name="T49" fmla="*/ 85 h 110"/>
              <a:gd name="T50" fmla="*/ 11 w 48"/>
              <a:gd name="T51" fmla="*/ 96 h 110"/>
              <a:gd name="T52" fmla="*/ 23 w 48"/>
              <a:gd name="T53" fmla="*/ 96 h 110"/>
              <a:gd name="T54" fmla="*/ 23 w 48"/>
              <a:gd name="T55" fmla="*/ 109 h 110"/>
              <a:gd name="T56" fmla="*/ 47 w 48"/>
              <a:gd name="T57" fmla="*/ 109 h 110"/>
              <a:gd name="T58" fmla="*/ 47 w 48"/>
              <a:gd name="T59" fmla="*/ 109 h 110"/>
              <a:gd name="T60" fmla="*/ 47 w 48"/>
              <a:gd name="T61" fmla="*/ 85 h 110"/>
              <a:gd name="T62" fmla="*/ 47 w 48"/>
              <a:gd name="T63" fmla="*/ 73 h 110"/>
              <a:gd name="T64" fmla="*/ 47 w 48"/>
              <a:gd name="T65" fmla="*/ 60 h 110"/>
              <a:gd name="T66" fmla="*/ 36 w 48"/>
              <a:gd name="T67" fmla="*/ 49 h 110"/>
              <a:gd name="T68" fmla="*/ 36 w 48"/>
              <a:gd name="T69" fmla="*/ 36 h 110"/>
              <a:gd name="T70" fmla="*/ 36 w 48"/>
              <a:gd name="T71" fmla="*/ 25 h 110"/>
              <a:gd name="T72" fmla="*/ 23 w 48"/>
              <a:gd name="T73" fmla="*/ 0 h 110"/>
              <a:gd name="T74" fmla="*/ 23 w 48"/>
              <a:gd name="T75" fmla="*/ 0 h 110"/>
              <a:gd name="T76" fmla="*/ 23 w 48"/>
              <a:gd name="T77" fmla="*/ 0 h 11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48"/>
              <a:gd name="T118" fmla="*/ 0 h 110"/>
              <a:gd name="T119" fmla="*/ 48 w 48"/>
              <a:gd name="T120" fmla="*/ 110 h 110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48" h="110">
                <a:moveTo>
                  <a:pt x="23" y="0"/>
                </a:moveTo>
                <a:lnTo>
                  <a:pt x="23" y="0"/>
                </a:lnTo>
                <a:lnTo>
                  <a:pt x="23" y="13"/>
                </a:lnTo>
                <a:lnTo>
                  <a:pt x="23" y="36"/>
                </a:lnTo>
                <a:lnTo>
                  <a:pt x="23" y="49"/>
                </a:lnTo>
                <a:lnTo>
                  <a:pt x="36" y="49"/>
                </a:lnTo>
                <a:lnTo>
                  <a:pt x="36" y="60"/>
                </a:lnTo>
                <a:lnTo>
                  <a:pt x="36" y="73"/>
                </a:lnTo>
                <a:lnTo>
                  <a:pt x="36" y="85"/>
                </a:lnTo>
                <a:lnTo>
                  <a:pt x="47" y="85"/>
                </a:lnTo>
                <a:lnTo>
                  <a:pt x="47" y="96"/>
                </a:lnTo>
                <a:lnTo>
                  <a:pt x="36" y="96"/>
                </a:lnTo>
                <a:lnTo>
                  <a:pt x="23" y="96"/>
                </a:lnTo>
                <a:lnTo>
                  <a:pt x="23" y="85"/>
                </a:lnTo>
                <a:lnTo>
                  <a:pt x="11" y="85"/>
                </a:lnTo>
                <a:lnTo>
                  <a:pt x="11" y="73"/>
                </a:lnTo>
                <a:lnTo>
                  <a:pt x="23" y="60"/>
                </a:lnTo>
                <a:lnTo>
                  <a:pt x="23" y="36"/>
                </a:lnTo>
                <a:lnTo>
                  <a:pt x="36" y="25"/>
                </a:lnTo>
                <a:lnTo>
                  <a:pt x="36" y="13"/>
                </a:lnTo>
                <a:lnTo>
                  <a:pt x="36" y="0"/>
                </a:lnTo>
                <a:lnTo>
                  <a:pt x="23" y="0"/>
                </a:lnTo>
                <a:lnTo>
                  <a:pt x="23" y="13"/>
                </a:lnTo>
                <a:lnTo>
                  <a:pt x="23" y="36"/>
                </a:lnTo>
                <a:lnTo>
                  <a:pt x="11" y="36"/>
                </a:lnTo>
                <a:lnTo>
                  <a:pt x="11" y="60"/>
                </a:lnTo>
                <a:lnTo>
                  <a:pt x="0" y="73"/>
                </a:lnTo>
                <a:lnTo>
                  <a:pt x="0" y="85"/>
                </a:lnTo>
                <a:lnTo>
                  <a:pt x="11" y="96"/>
                </a:lnTo>
                <a:lnTo>
                  <a:pt x="23" y="96"/>
                </a:lnTo>
                <a:lnTo>
                  <a:pt x="23" y="109"/>
                </a:lnTo>
                <a:lnTo>
                  <a:pt x="47" y="109"/>
                </a:lnTo>
                <a:lnTo>
                  <a:pt x="47" y="96"/>
                </a:lnTo>
                <a:lnTo>
                  <a:pt x="47" y="85"/>
                </a:lnTo>
                <a:lnTo>
                  <a:pt x="47" y="73"/>
                </a:lnTo>
                <a:lnTo>
                  <a:pt x="47" y="60"/>
                </a:lnTo>
                <a:lnTo>
                  <a:pt x="36" y="49"/>
                </a:lnTo>
                <a:lnTo>
                  <a:pt x="36" y="36"/>
                </a:lnTo>
                <a:lnTo>
                  <a:pt x="36" y="25"/>
                </a:lnTo>
                <a:lnTo>
                  <a:pt x="23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14" name="Freeform 425"/>
          <p:cNvSpPr>
            <a:spLocks/>
          </p:cNvSpPr>
          <p:nvPr/>
        </p:nvSpPr>
        <p:spPr bwMode="auto">
          <a:xfrm>
            <a:off x="8551863" y="1668463"/>
            <a:ext cx="38100" cy="114300"/>
          </a:xfrm>
          <a:custGeom>
            <a:avLst/>
            <a:gdLst>
              <a:gd name="T0" fmla="*/ 11 w 24"/>
              <a:gd name="T1" fmla="*/ 60 h 72"/>
              <a:gd name="T2" fmla="*/ 11 w 24"/>
              <a:gd name="T3" fmla="*/ 60 h 72"/>
              <a:gd name="T4" fmla="*/ 11 w 24"/>
              <a:gd name="T5" fmla="*/ 60 h 72"/>
              <a:gd name="T6" fmla="*/ 11 w 24"/>
              <a:gd name="T7" fmla="*/ 60 h 72"/>
              <a:gd name="T8" fmla="*/ 23 w 24"/>
              <a:gd name="T9" fmla="*/ 48 h 72"/>
              <a:gd name="T10" fmla="*/ 23 w 24"/>
              <a:gd name="T11" fmla="*/ 48 h 72"/>
              <a:gd name="T12" fmla="*/ 23 w 24"/>
              <a:gd name="T13" fmla="*/ 48 h 72"/>
              <a:gd name="T14" fmla="*/ 23 w 24"/>
              <a:gd name="T15" fmla="*/ 36 h 72"/>
              <a:gd name="T16" fmla="*/ 23 w 24"/>
              <a:gd name="T17" fmla="*/ 36 h 72"/>
              <a:gd name="T18" fmla="*/ 23 w 24"/>
              <a:gd name="T19" fmla="*/ 24 h 72"/>
              <a:gd name="T20" fmla="*/ 23 w 24"/>
              <a:gd name="T21" fmla="*/ 11 h 72"/>
              <a:gd name="T22" fmla="*/ 11 w 24"/>
              <a:gd name="T23" fmla="*/ 11 h 72"/>
              <a:gd name="T24" fmla="*/ 11 w 24"/>
              <a:gd name="T25" fmla="*/ 0 h 72"/>
              <a:gd name="T26" fmla="*/ 11 w 24"/>
              <a:gd name="T27" fmla="*/ 0 h 72"/>
              <a:gd name="T28" fmla="*/ 11 w 24"/>
              <a:gd name="T29" fmla="*/ 0 h 72"/>
              <a:gd name="T30" fmla="*/ 11 w 24"/>
              <a:gd name="T31" fmla="*/ 11 h 72"/>
              <a:gd name="T32" fmla="*/ 0 w 24"/>
              <a:gd name="T33" fmla="*/ 11 h 72"/>
              <a:gd name="T34" fmla="*/ 0 w 24"/>
              <a:gd name="T35" fmla="*/ 11 h 72"/>
              <a:gd name="T36" fmla="*/ 0 w 24"/>
              <a:gd name="T37" fmla="*/ 24 h 72"/>
              <a:gd name="T38" fmla="*/ 0 w 24"/>
              <a:gd name="T39" fmla="*/ 24 h 72"/>
              <a:gd name="T40" fmla="*/ 0 w 24"/>
              <a:gd name="T41" fmla="*/ 24 h 72"/>
              <a:gd name="T42" fmla="*/ 0 w 24"/>
              <a:gd name="T43" fmla="*/ 48 h 72"/>
              <a:gd name="T44" fmla="*/ 0 w 24"/>
              <a:gd name="T45" fmla="*/ 60 h 72"/>
              <a:gd name="T46" fmla="*/ 0 w 24"/>
              <a:gd name="T47" fmla="*/ 71 h 72"/>
              <a:gd name="T48" fmla="*/ 0 w 24"/>
              <a:gd name="T49" fmla="*/ 71 h 72"/>
              <a:gd name="T50" fmla="*/ 0 w 24"/>
              <a:gd name="T51" fmla="*/ 71 h 72"/>
              <a:gd name="T52" fmla="*/ 11 w 24"/>
              <a:gd name="T53" fmla="*/ 71 h 72"/>
              <a:gd name="T54" fmla="*/ 11 w 24"/>
              <a:gd name="T55" fmla="*/ 71 h 72"/>
              <a:gd name="T56" fmla="*/ 11 w 24"/>
              <a:gd name="T57" fmla="*/ 71 h 72"/>
              <a:gd name="T58" fmla="*/ 11 w 24"/>
              <a:gd name="T59" fmla="*/ 71 h 72"/>
              <a:gd name="T60" fmla="*/ 11 w 24"/>
              <a:gd name="T61" fmla="*/ 71 h 72"/>
              <a:gd name="T62" fmla="*/ 11 w 24"/>
              <a:gd name="T63" fmla="*/ 71 h 72"/>
              <a:gd name="T64" fmla="*/ 11 w 24"/>
              <a:gd name="T65" fmla="*/ 71 h 72"/>
              <a:gd name="T66" fmla="*/ 11 w 24"/>
              <a:gd name="T67" fmla="*/ 60 h 72"/>
              <a:gd name="T68" fmla="*/ 11 w 24"/>
              <a:gd name="T69" fmla="*/ 48 h 72"/>
              <a:gd name="T70" fmla="*/ 11 w 24"/>
              <a:gd name="T71" fmla="*/ 24 h 72"/>
              <a:gd name="T72" fmla="*/ 0 w 24"/>
              <a:gd name="T73" fmla="*/ 24 h 72"/>
              <a:gd name="T74" fmla="*/ 0 w 24"/>
              <a:gd name="T75" fmla="*/ 24 h 72"/>
              <a:gd name="T76" fmla="*/ 0 w 24"/>
              <a:gd name="T77" fmla="*/ 11 h 72"/>
              <a:gd name="T78" fmla="*/ 11 w 24"/>
              <a:gd name="T79" fmla="*/ 11 h 72"/>
              <a:gd name="T80" fmla="*/ 11 w 24"/>
              <a:gd name="T81" fmla="*/ 11 h 72"/>
              <a:gd name="T82" fmla="*/ 11 w 24"/>
              <a:gd name="T83" fmla="*/ 0 h 72"/>
              <a:gd name="T84" fmla="*/ 11 w 24"/>
              <a:gd name="T85" fmla="*/ 0 h 72"/>
              <a:gd name="T86" fmla="*/ 11 w 24"/>
              <a:gd name="T87" fmla="*/ 11 h 72"/>
              <a:gd name="T88" fmla="*/ 11 w 24"/>
              <a:gd name="T89" fmla="*/ 11 h 72"/>
              <a:gd name="T90" fmla="*/ 11 w 24"/>
              <a:gd name="T91" fmla="*/ 24 h 72"/>
              <a:gd name="T92" fmla="*/ 23 w 24"/>
              <a:gd name="T93" fmla="*/ 36 h 72"/>
              <a:gd name="T94" fmla="*/ 11 w 24"/>
              <a:gd name="T95" fmla="*/ 36 h 72"/>
              <a:gd name="T96" fmla="*/ 11 w 24"/>
              <a:gd name="T97" fmla="*/ 48 h 72"/>
              <a:gd name="T98" fmla="*/ 11 w 24"/>
              <a:gd name="T99" fmla="*/ 48 h 72"/>
              <a:gd name="T100" fmla="*/ 11 w 24"/>
              <a:gd name="T101" fmla="*/ 48 h 72"/>
              <a:gd name="T102" fmla="*/ 11 w 24"/>
              <a:gd name="T103" fmla="*/ 60 h 72"/>
              <a:gd name="T104" fmla="*/ 11 w 24"/>
              <a:gd name="T105" fmla="*/ 60 h 72"/>
              <a:gd name="T106" fmla="*/ 11 w 24"/>
              <a:gd name="T107" fmla="*/ 60 h 72"/>
              <a:gd name="T108" fmla="*/ 11 w 24"/>
              <a:gd name="T109" fmla="*/ 60 h 72"/>
              <a:gd name="T110" fmla="*/ 11 w 24"/>
              <a:gd name="T111" fmla="*/ 60 h 72"/>
              <a:gd name="T112" fmla="*/ 11 w 24"/>
              <a:gd name="T113" fmla="*/ 60 h 72"/>
              <a:gd name="T114" fmla="*/ 11 w 24"/>
              <a:gd name="T115" fmla="*/ 60 h 72"/>
              <a:gd name="T116" fmla="*/ 11 w 24"/>
              <a:gd name="T117" fmla="*/ 60 h 7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4"/>
              <a:gd name="T178" fmla="*/ 0 h 72"/>
              <a:gd name="T179" fmla="*/ 24 w 24"/>
              <a:gd name="T180" fmla="*/ 72 h 72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4" h="72">
                <a:moveTo>
                  <a:pt x="11" y="60"/>
                </a:moveTo>
                <a:lnTo>
                  <a:pt x="11" y="60"/>
                </a:lnTo>
                <a:lnTo>
                  <a:pt x="23" y="48"/>
                </a:lnTo>
                <a:lnTo>
                  <a:pt x="23" y="36"/>
                </a:lnTo>
                <a:lnTo>
                  <a:pt x="23" y="24"/>
                </a:lnTo>
                <a:lnTo>
                  <a:pt x="23" y="11"/>
                </a:lnTo>
                <a:lnTo>
                  <a:pt x="11" y="11"/>
                </a:lnTo>
                <a:lnTo>
                  <a:pt x="11" y="0"/>
                </a:lnTo>
                <a:lnTo>
                  <a:pt x="11" y="11"/>
                </a:lnTo>
                <a:lnTo>
                  <a:pt x="0" y="11"/>
                </a:lnTo>
                <a:lnTo>
                  <a:pt x="0" y="24"/>
                </a:lnTo>
                <a:lnTo>
                  <a:pt x="0" y="48"/>
                </a:lnTo>
                <a:lnTo>
                  <a:pt x="0" y="60"/>
                </a:lnTo>
                <a:lnTo>
                  <a:pt x="0" y="71"/>
                </a:lnTo>
                <a:lnTo>
                  <a:pt x="11" y="71"/>
                </a:lnTo>
                <a:lnTo>
                  <a:pt x="11" y="60"/>
                </a:lnTo>
                <a:lnTo>
                  <a:pt x="11" y="48"/>
                </a:lnTo>
                <a:lnTo>
                  <a:pt x="11" y="24"/>
                </a:lnTo>
                <a:lnTo>
                  <a:pt x="0" y="24"/>
                </a:lnTo>
                <a:lnTo>
                  <a:pt x="0" y="11"/>
                </a:lnTo>
                <a:lnTo>
                  <a:pt x="11" y="11"/>
                </a:lnTo>
                <a:lnTo>
                  <a:pt x="11" y="0"/>
                </a:lnTo>
                <a:lnTo>
                  <a:pt x="11" y="11"/>
                </a:lnTo>
                <a:lnTo>
                  <a:pt x="11" y="24"/>
                </a:lnTo>
                <a:lnTo>
                  <a:pt x="23" y="36"/>
                </a:lnTo>
                <a:lnTo>
                  <a:pt x="11" y="36"/>
                </a:lnTo>
                <a:lnTo>
                  <a:pt x="11" y="48"/>
                </a:lnTo>
                <a:lnTo>
                  <a:pt x="11" y="6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15" name="Freeform 426"/>
          <p:cNvSpPr>
            <a:spLocks/>
          </p:cNvSpPr>
          <p:nvPr/>
        </p:nvSpPr>
        <p:spPr bwMode="auto">
          <a:xfrm>
            <a:off x="5111750" y="158750"/>
            <a:ext cx="1473200" cy="1490663"/>
          </a:xfrm>
          <a:custGeom>
            <a:avLst/>
            <a:gdLst>
              <a:gd name="T0" fmla="*/ 878 w 928"/>
              <a:gd name="T1" fmla="*/ 360 h 939"/>
              <a:gd name="T2" fmla="*/ 902 w 928"/>
              <a:gd name="T3" fmla="*/ 397 h 939"/>
              <a:gd name="T4" fmla="*/ 927 w 928"/>
              <a:gd name="T5" fmla="*/ 409 h 939"/>
              <a:gd name="T6" fmla="*/ 927 w 928"/>
              <a:gd name="T7" fmla="*/ 433 h 939"/>
              <a:gd name="T8" fmla="*/ 927 w 928"/>
              <a:gd name="T9" fmla="*/ 493 h 939"/>
              <a:gd name="T10" fmla="*/ 927 w 928"/>
              <a:gd name="T11" fmla="*/ 566 h 939"/>
              <a:gd name="T12" fmla="*/ 890 w 928"/>
              <a:gd name="T13" fmla="*/ 626 h 939"/>
              <a:gd name="T14" fmla="*/ 854 w 928"/>
              <a:gd name="T15" fmla="*/ 722 h 939"/>
              <a:gd name="T16" fmla="*/ 818 w 928"/>
              <a:gd name="T17" fmla="*/ 771 h 939"/>
              <a:gd name="T18" fmla="*/ 769 w 928"/>
              <a:gd name="T19" fmla="*/ 831 h 939"/>
              <a:gd name="T20" fmla="*/ 698 w 928"/>
              <a:gd name="T21" fmla="*/ 878 h 939"/>
              <a:gd name="T22" fmla="*/ 649 w 928"/>
              <a:gd name="T23" fmla="*/ 915 h 939"/>
              <a:gd name="T24" fmla="*/ 625 w 928"/>
              <a:gd name="T25" fmla="*/ 927 h 939"/>
              <a:gd name="T26" fmla="*/ 541 w 928"/>
              <a:gd name="T27" fmla="*/ 938 h 939"/>
              <a:gd name="T28" fmla="*/ 541 w 928"/>
              <a:gd name="T29" fmla="*/ 927 h 939"/>
              <a:gd name="T30" fmla="*/ 541 w 928"/>
              <a:gd name="T31" fmla="*/ 938 h 939"/>
              <a:gd name="T32" fmla="*/ 541 w 928"/>
              <a:gd name="T33" fmla="*/ 902 h 939"/>
              <a:gd name="T34" fmla="*/ 516 w 928"/>
              <a:gd name="T35" fmla="*/ 855 h 939"/>
              <a:gd name="T36" fmla="*/ 505 w 928"/>
              <a:gd name="T37" fmla="*/ 842 h 939"/>
              <a:gd name="T38" fmla="*/ 493 w 928"/>
              <a:gd name="T39" fmla="*/ 866 h 939"/>
              <a:gd name="T40" fmla="*/ 493 w 928"/>
              <a:gd name="T41" fmla="*/ 878 h 939"/>
              <a:gd name="T42" fmla="*/ 456 w 928"/>
              <a:gd name="T43" fmla="*/ 878 h 939"/>
              <a:gd name="T44" fmla="*/ 433 w 928"/>
              <a:gd name="T45" fmla="*/ 782 h 939"/>
              <a:gd name="T46" fmla="*/ 420 w 928"/>
              <a:gd name="T47" fmla="*/ 771 h 939"/>
              <a:gd name="T48" fmla="*/ 409 w 928"/>
              <a:gd name="T49" fmla="*/ 771 h 939"/>
              <a:gd name="T50" fmla="*/ 360 w 928"/>
              <a:gd name="T51" fmla="*/ 794 h 939"/>
              <a:gd name="T52" fmla="*/ 349 w 928"/>
              <a:gd name="T53" fmla="*/ 806 h 939"/>
              <a:gd name="T54" fmla="*/ 349 w 928"/>
              <a:gd name="T55" fmla="*/ 782 h 939"/>
              <a:gd name="T56" fmla="*/ 336 w 928"/>
              <a:gd name="T57" fmla="*/ 734 h 939"/>
              <a:gd name="T58" fmla="*/ 336 w 928"/>
              <a:gd name="T59" fmla="*/ 686 h 939"/>
              <a:gd name="T60" fmla="*/ 312 w 928"/>
              <a:gd name="T61" fmla="*/ 662 h 939"/>
              <a:gd name="T62" fmla="*/ 300 w 928"/>
              <a:gd name="T63" fmla="*/ 649 h 939"/>
              <a:gd name="T64" fmla="*/ 276 w 928"/>
              <a:gd name="T65" fmla="*/ 638 h 939"/>
              <a:gd name="T66" fmla="*/ 240 w 928"/>
              <a:gd name="T67" fmla="*/ 638 h 939"/>
              <a:gd name="T68" fmla="*/ 216 w 928"/>
              <a:gd name="T69" fmla="*/ 662 h 939"/>
              <a:gd name="T70" fmla="*/ 180 w 928"/>
              <a:gd name="T71" fmla="*/ 674 h 939"/>
              <a:gd name="T72" fmla="*/ 120 w 928"/>
              <a:gd name="T73" fmla="*/ 674 h 939"/>
              <a:gd name="T74" fmla="*/ 47 w 928"/>
              <a:gd name="T75" fmla="*/ 638 h 939"/>
              <a:gd name="T76" fmla="*/ 23 w 928"/>
              <a:gd name="T77" fmla="*/ 626 h 939"/>
              <a:gd name="T78" fmla="*/ 11 w 928"/>
              <a:gd name="T79" fmla="*/ 613 h 939"/>
              <a:gd name="T80" fmla="*/ 0 w 928"/>
              <a:gd name="T81" fmla="*/ 578 h 939"/>
              <a:gd name="T82" fmla="*/ 11 w 928"/>
              <a:gd name="T83" fmla="*/ 542 h 939"/>
              <a:gd name="T84" fmla="*/ 23 w 928"/>
              <a:gd name="T85" fmla="*/ 505 h 939"/>
              <a:gd name="T86" fmla="*/ 47 w 928"/>
              <a:gd name="T87" fmla="*/ 469 h 939"/>
              <a:gd name="T88" fmla="*/ 35 w 928"/>
              <a:gd name="T89" fmla="*/ 433 h 939"/>
              <a:gd name="T90" fmla="*/ 35 w 928"/>
              <a:gd name="T91" fmla="*/ 397 h 939"/>
              <a:gd name="T92" fmla="*/ 60 w 928"/>
              <a:gd name="T93" fmla="*/ 349 h 939"/>
              <a:gd name="T94" fmla="*/ 120 w 928"/>
              <a:gd name="T95" fmla="*/ 265 h 939"/>
              <a:gd name="T96" fmla="*/ 144 w 928"/>
              <a:gd name="T97" fmla="*/ 205 h 939"/>
              <a:gd name="T98" fmla="*/ 167 w 928"/>
              <a:gd name="T99" fmla="*/ 169 h 939"/>
              <a:gd name="T100" fmla="*/ 204 w 928"/>
              <a:gd name="T101" fmla="*/ 96 h 939"/>
              <a:gd name="T102" fmla="*/ 276 w 928"/>
              <a:gd name="T103" fmla="*/ 24 h 939"/>
              <a:gd name="T104" fmla="*/ 384 w 928"/>
              <a:gd name="T105" fmla="*/ 0 h 939"/>
              <a:gd name="T106" fmla="*/ 469 w 928"/>
              <a:gd name="T107" fmla="*/ 0 h 939"/>
              <a:gd name="T108" fmla="*/ 529 w 928"/>
              <a:gd name="T109" fmla="*/ 24 h 939"/>
              <a:gd name="T110" fmla="*/ 601 w 928"/>
              <a:gd name="T111" fmla="*/ 72 h 939"/>
              <a:gd name="T112" fmla="*/ 866 w 928"/>
              <a:gd name="T113" fmla="*/ 349 h 93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928"/>
              <a:gd name="T172" fmla="*/ 0 h 939"/>
              <a:gd name="T173" fmla="*/ 928 w 928"/>
              <a:gd name="T174" fmla="*/ 939 h 93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928" h="939">
                <a:moveTo>
                  <a:pt x="866" y="349"/>
                </a:moveTo>
                <a:lnTo>
                  <a:pt x="866" y="349"/>
                </a:lnTo>
                <a:lnTo>
                  <a:pt x="878" y="360"/>
                </a:lnTo>
                <a:lnTo>
                  <a:pt x="878" y="373"/>
                </a:lnTo>
                <a:lnTo>
                  <a:pt x="878" y="385"/>
                </a:lnTo>
                <a:lnTo>
                  <a:pt x="890" y="397"/>
                </a:lnTo>
                <a:lnTo>
                  <a:pt x="902" y="397"/>
                </a:lnTo>
                <a:lnTo>
                  <a:pt x="914" y="397"/>
                </a:lnTo>
                <a:lnTo>
                  <a:pt x="927" y="409"/>
                </a:lnTo>
                <a:lnTo>
                  <a:pt x="927" y="422"/>
                </a:lnTo>
                <a:lnTo>
                  <a:pt x="927" y="433"/>
                </a:lnTo>
                <a:lnTo>
                  <a:pt x="927" y="445"/>
                </a:lnTo>
                <a:lnTo>
                  <a:pt x="927" y="458"/>
                </a:lnTo>
                <a:lnTo>
                  <a:pt x="927" y="482"/>
                </a:lnTo>
                <a:lnTo>
                  <a:pt x="927" y="493"/>
                </a:lnTo>
                <a:lnTo>
                  <a:pt x="927" y="518"/>
                </a:lnTo>
                <a:lnTo>
                  <a:pt x="927" y="542"/>
                </a:lnTo>
                <a:lnTo>
                  <a:pt x="927" y="553"/>
                </a:lnTo>
                <a:lnTo>
                  <a:pt x="927" y="566"/>
                </a:lnTo>
                <a:lnTo>
                  <a:pt x="914" y="589"/>
                </a:lnTo>
                <a:lnTo>
                  <a:pt x="902" y="613"/>
                </a:lnTo>
                <a:lnTo>
                  <a:pt x="890" y="626"/>
                </a:lnTo>
                <a:lnTo>
                  <a:pt x="890" y="638"/>
                </a:lnTo>
                <a:lnTo>
                  <a:pt x="878" y="649"/>
                </a:lnTo>
                <a:lnTo>
                  <a:pt x="878" y="674"/>
                </a:lnTo>
                <a:lnTo>
                  <a:pt x="854" y="722"/>
                </a:lnTo>
                <a:lnTo>
                  <a:pt x="829" y="734"/>
                </a:lnTo>
                <a:lnTo>
                  <a:pt x="829" y="746"/>
                </a:lnTo>
                <a:lnTo>
                  <a:pt x="829" y="758"/>
                </a:lnTo>
                <a:lnTo>
                  <a:pt x="818" y="771"/>
                </a:lnTo>
                <a:lnTo>
                  <a:pt x="805" y="782"/>
                </a:lnTo>
                <a:lnTo>
                  <a:pt x="794" y="794"/>
                </a:lnTo>
                <a:lnTo>
                  <a:pt x="782" y="818"/>
                </a:lnTo>
                <a:lnTo>
                  <a:pt x="769" y="831"/>
                </a:lnTo>
                <a:lnTo>
                  <a:pt x="745" y="842"/>
                </a:lnTo>
                <a:lnTo>
                  <a:pt x="734" y="866"/>
                </a:lnTo>
                <a:lnTo>
                  <a:pt x="709" y="878"/>
                </a:lnTo>
                <a:lnTo>
                  <a:pt x="698" y="878"/>
                </a:lnTo>
                <a:lnTo>
                  <a:pt x="685" y="891"/>
                </a:lnTo>
                <a:lnTo>
                  <a:pt x="685" y="902"/>
                </a:lnTo>
                <a:lnTo>
                  <a:pt x="673" y="902"/>
                </a:lnTo>
                <a:lnTo>
                  <a:pt x="649" y="915"/>
                </a:lnTo>
                <a:lnTo>
                  <a:pt x="638" y="915"/>
                </a:lnTo>
                <a:lnTo>
                  <a:pt x="638" y="927"/>
                </a:lnTo>
                <a:lnTo>
                  <a:pt x="625" y="927"/>
                </a:lnTo>
                <a:lnTo>
                  <a:pt x="589" y="927"/>
                </a:lnTo>
                <a:lnTo>
                  <a:pt x="577" y="938"/>
                </a:lnTo>
                <a:lnTo>
                  <a:pt x="541" y="938"/>
                </a:lnTo>
                <a:lnTo>
                  <a:pt x="541" y="927"/>
                </a:lnTo>
                <a:lnTo>
                  <a:pt x="541" y="938"/>
                </a:lnTo>
                <a:lnTo>
                  <a:pt x="541" y="915"/>
                </a:lnTo>
                <a:lnTo>
                  <a:pt x="541" y="902"/>
                </a:lnTo>
                <a:lnTo>
                  <a:pt x="541" y="891"/>
                </a:lnTo>
                <a:lnTo>
                  <a:pt x="541" y="878"/>
                </a:lnTo>
                <a:lnTo>
                  <a:pt x="529" y="878"/>
                </a:lnTo>
                <a:lnTo>
                  <a:pt x="516" y="855"/>
                </a:lnTo>
                <a:lnTo>
                  <a:pt x="505" y="842"/>
                </a:lnTo>
                <a:lnTo>
                  <a:pt x="505" y="855"/>
                </a:lnTo>
                <a:lnTo>
                  <a:pt x="505" y="866"/>
                </a:lnTo>
                <a:lnTo>
                  <a:pt x="493" y="866"/>
                </a:lnTo>
                <a:lnTo>
                  <a:pt x="493" y="878"/>
                </a:lnTo>
                <a:lnTo>
                  <a:pt x="480" y="878"/>
                </a:lnTo>
                <a:lnTo>
                  <a:pt x="469" y="878"/>
                </a:lnTo>
                <a:lnTo>
                  <a:pt x="456" y="878"/>
                </a:lnTo>
                <a:lnTo>
                  <a:pt x="445" y="806"/>
                </a:lnTo>
                <a:lnTo>
                  <a:pt x="445" y="794"/>
                </a:lnTo>
                <a:lnTo>
                  <a:pt x="445" y="782"/>
                </a:lnTo>
                <a:lnTo>
                  <a:pt x="433" y="782"/>
                </a:lnTo>
                <a:lnTo>
                  <a:pt x="420" y="771"/>
                </a:lnTo>
                <a:lnTo>
                  <a:pt x="409" y="771"/>
                </a:lnTo>
                <a:lnTo>
                  <a:pt x="384" y="782"/>
                </a:lnTo>
                <a:lnTo>
                  <a:pt x="372" y="782"/>
                </a:lnTo>
                <a:lnTo>
                  <a:pt x="372" y="794"/>
                </a:lnTo>
                <a:lnTo>
                  <a:pt x="360" y="794"/>
                </a:lnTo>
                <a:lnTo>
                  <a:pt x="349" y="806"/>
                </a:lnTo>
                <a:lnTo>
                  <a:pt x="349" y="818"/>
                </a:lnTo>
                <a:lnTo>
                  <a:pt x="349" y="806"/>
                </a:lnTo>
                <a:lnTo>
                  <a:pt x="349" y="794"/>
                </a:lnTo>
                <a:lnTo>
                  <a:pt x="349" y="782"/>
                </a:lnTo>
                <a:lnTo>
                  <a:pt x="336" y="771"/>
                </a:lnTo>
                <a:lnTo>
                  <a:pt x="336" y="758"/>
                </a:lnTo>
                <a:lnTo>
                  <a:pt x="336" y="734"/>
                </a:lnTo>
                <a:lnTo>
                  <a:pt x="336" y="722"/>
                </a:lnTo>
                <a:lnTo>
                  <a:pt x="336" y="711"/>
                </a:lnTo>
                <a:lnTo>
                  <a:pt x="336" y="698"/>
                </a:lnTo>
                <a:lnTo>
                  <a:pt x="336" y="686"/>
                </a:lnTo>
                <a:lnTo>
                  <a:pt x="324" y="686"/>
                </a:lnTo>
                <a:lnTo>
                  <a:pt x="324" y="674"/>
                </a:lnTo>
                <a:lnTo>
                  <a:pt x="312" y="662"/>
                </a:lnTo>
                <a:lnTo>
                  <a:pt x="300" y="649"/>
                </a:lnTo>
                <a:lnTo>
                  <a:pt x="289" y="649"/>
                </a:lnTo>
                <a:lnTo>
                  <a:pt x="289" y="638"/>
                </a:lnTo>
                <a:lnTo>
                  <a:pt x="276" y="638"/>
                </a:lnTo>
                <a:lnTo>
                  <a:pt x="264" y="638"/>
                </a:lnTo>
                <a:lnTo>
                  <a:pt x="252" y="638"/>
                </a:lnTo>
                <a:lnTo>
                  <a:pt x="240" y="638"/>
                </a:lnTo>
                <a:lnTo>
                  <a:pt x="240" y="649"/>
                </a:lnTo>
                <a:lnTo>
                  <a:pt x="227" y="662"/>
                </a:lnTo>
                <a:lnTo>
                  <a:pt x="216" y="662"/>
                </a:lnTo>
                <a:lnTo>
                  <a:pt x="204" y="662"/>
                </a:lnTo>
                <a:lnTo>
                  <a:pt x="191" y="674"/>
                </a:lnTo>
                <a:lnTo>
                  <a:pt x="180" y="674"/>
                </a:lnTo>
                <a:lnTo>
                  <a:pt x="144" y="674"/>
                </a:lnTo>
                <a:lnTo>
                  <a:pt x="131" y="674"/>
                </a:lnTo>
                <a:lnTo>
                  <a:pt x="120" y="674"/>
                </a:lnTo>
                <a:lnTo>
                  <a:pt x="95" y="662"/>
                </a:lnTo>
                <a:lnTo>
                  <a:pt x="71" y="649"/>
                </a:lnTo>
                <a:lnTo>
                  <a:pt x="60" y="649"/>
                </a:lnTo>
                <a:lnTo>
                  <a:pt x="47" y="638"/>
                </a:lnTo>
                <a:lnTo>
                  <a:pt x="35" y="638"/>
                </a:lnTo>
                <a:lnTo>
                  <a:pt x="23" y="638"/>
                </a:lnTo>
                <a:lnTo>
                  <a:pt x="23" y="626"/>
                </a:lnTo>
                <a:lnTo>
                  <a:pt x="11" y="626"/>
                </a:lnTo>
                <a:lnTo>
                  <a:pt x="11" y="613"/>
                </a:lnTo>
                <a:lnTo>
                  <a:pt x="0" y="602"/>
                </a:lnTo>
                <a:lnTo>
                  <a:pt x="0" y="589"/>
                </a:lnTo>
                <a:lnTo>
                  <a:pt x="0" y="578"/>
                </a:lnTo>
                <a:lnTo>
                  <a:pt x="0" y="566"/>
                </a:lnTo>
                <a:lnTo>
                  <a:pt x="0" y="553"/>
                </a:lnTo>
                <a:lnTo>
                  <a:pt x="11" y="542"/>
                </a:lnTo>
                <a:lnTo>
                  <a:pt x="11" y="529"/>
                </a:lnTo>
                <a:lnTo>
                  <a:pt x="23" y="518"/>
                </a:lnTo>
                <a:lnTo>
                  <a:pt x="23" y="505"/>
                </a:lnTo>
                <a:lnTo>
                  <a:pt x="35" y="493"/>
                </a:lnTo>
                <a:lnTo>
                  <a:pt x="47" y="482"/>
                </a:lnTo>
                <a:lnTo>
                  <a:pt x="47" y="469"/>
                </a:lnTo>
                <a:lnTo>
                  <a:pt x="47" y="458"/>
                </a:lnTo>
                <a:lnTo>
                  <a:pt x="47" y="445"/>
                </a:lnTo>
                <a:lnTo>
                  <a:pt x="35" y="433"/>
                </a:lnTo>
                <a:lnTo>
                  <a:pt x="35" y="422"/>
                </a:lnTo>
                <a:lnTo>
                  <a:pt x="35" y="409"/>
                </a:lnTo>
                <a:lnTo>
                  <a:pt x="35" y="397"/>
                </a:lnTo>
                <a:lnTo>
                  <a:pt x="47" y="373"/>
                </a:lnTo>
                <a:lnTo>
                  <a:pt x="60" y="349"/>
                </a:lnTo>
                <a:lnTo>
                  <a:pt x="83" y="337"/>
                </a:lnTo>
                <a:lnTo>
                  <a:pt x="95" y="313"/>
                </a:lnTo>
                <a:lnTo>
                  <a:pt x="95" y="300"/>
                </a:lnTo>
                <a:lnTo>
                  <a:pt x="120" y="265"/>
                </a:lnTo>
                <a:lnTo>
                  <a:pt x="131" y="253"/>
                </a:lnTo>
                <a:lnTo>
                  <a:pt x="144" y="229"/>
                </a:lnTo>
                <a:lnTo>
                  <a:pt x="144" y="216"/>
                </a:lnTo>
                <a:lnTo>
                  <a:pt x="144" y="205"/>
                </a:lnTo>
                <a:lnTo>
                  <a:pt x="156" y="193"/>
                </a:lnTo>
                <a:lnTo>
                  <a:pt x="167" y="180"/>
                </a:lnTo>
                <a:lnTo>
                  <a:pt x="167" y="169"/>
                </a:lnTo>
                <a:lnTo>
                  <a:pt x="180" y="156"/>
                </a:lnTo>
                <a:lnTo>
                  <a:pt x="191" y="144"/>
                </a:lnTo>
                <a:lnTo>
                  <a:pt x="191" y="120"/>
                </a:lnTo>
                <a:lnTo>
                  <a:pt x="204" y="96"/>
                </a:lnTo>
                <a:lnTo>
                  <a:pt x="216" y="60"/>
                </a:lnTo>
                <a:lnTo>
                  <a:pt x="240" y="60"/>
                </a:lnTo>
                <a:lnTo>
                  <a:pt x="252" y="49"/>
                </a:lnTo>
                <a:lnTo>
                  <a:pt x="276" y="24"/>
                </a:lnTo>
                <a:lnTo>
                  <a:pt x="300" y="12"/>
                </a:lnTo>
                <a:lnTo>
                  <a:pt x="336" y="12"/>
                </a:lnTo>
                <a:lnTo>
                  <a:pt x="360" y="0"/>
                </a:lnTo>
                <a:lnTo>
                  <a:pt x="384" y="0"/>
                </a:lnTo>
                <a:lnTo>
                  <a:pt x="409" y="0"/>
                </a:lnTo>
                <a:lnTo>
                  <a:pt x="445" y="0"/>
                </a:lnTo>
                <a:lnTo>
                  <a:pt x="456" y="0"/>
                </a:lnTo>
                <a:lnTo>
                  <a:pt x="469" y="0"/>
                </a:lnTo>
                <a:lnTo>
                  <a:pt x="493" y="12"/>
                </a:lnTo>
                <a:lnTo>
                  <a:pt x="505" y="12"/>
                </a:lnTo>
                <a:lnTo>
                  <a:pt x="529" y="24"/>
                </a:lnTo>
                <a:lnTo>
                  <a:pt x="541" y="36"/>
                </a:lnTo>
                <a:lnTo>
                  <a:pt x="553" y="49"/>
                </a:lnTo>
                <a:lnTo>
                  <a:pt x="589" y="60"/>
                </a:lnTo>
                <a:lnTo>
                  <a:pt x="601" y="72"/>
                </a:lnTo>
                <a:lnTo>
                  <a:pt x="625" y="96"/>
                </a:lnTo>
                <a:lnTo>
                  <a:pt x="638" y="109"/>
                </a:lnTo>
                <a:lnTo>
                  <a:pt x="649" y="120"/>
                </a:lnTo>
                <a:lnTo>
                  <a:pt x="866" y="349"/>
                </a:lnTo>
              </a:path>
            </a:pathLst>
          </a:custGeom>
          <a:solidFill>
            <a:srgbClr val="CCCCCC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16" name="Freeform 427"/>
          <p:cNvSpPr>
            <a:spLocks/>
          </p:cNvSpPr>
          <p:nvPr/>
        </p:nvSpPr>
        <p:spPr bwMode="auto">
          <a:xfrm>
            <a:off x="5665788" y="65088"/>
            <a:ext cx="841375" cy="955675"/>
          </a:xfrm>
          <a:custGeom>
            <a:avLst/>
            <a:gdLst>
              <a:gd name="T0" fmla="*/ 96 w 530"/>
              <a:gd name="T1" fmla="*/ 35 h 602"/>
              <a:gd name="T2" fmla="*/ 144 w 530"/>
              <a:gd name="T3" fmla="*/ 23 h 602"/>
              <a:gd name="T4" fmla="*/ 192 w 530"/>
              <a:gd name="T5" fmla="*/ 11 h 602"/>
              <a:gd name="T6" fmla="*/ 240 w 530"/>
              <a:gd name="T7" fmla="*/ 11 h 602"/>
              <a:gd name="T8" fmla="*/ 289 w 530"/>
              <a:gd name="T9" fmla="*/ 0 h 602"/>
              <a:gd name="T10" fmla="*/ 336 w 530"/>
              <a:gd name="T11" fmla="*/ 11 h 602"/>
              <a:gd name="T12" fmla="*/ 385 w 530"/>
              <a:gd name="T13" fmla="*/ 23 h 602"/>
              <a:gd name="T14" fmla="*/ 420 w 530"/>
              <a:gd name="T15" fmla="*/ 59 h 602"/>
              <a:gd name="T16" fmla="*/ 480 w 530"/>
              <a:gd name="T17" fmla="*/ 131 h 602"/>
              <a:gd name="T18" fmla="*/ 517 w 530"/>
              <a:gd name="T19" fmla="*/ 192 h 602"/>
              <a:gd name="T20" fmla="*/ 529 w 530"/>
              <a:gd name="T21" fmla="*/ 215 h 602"/>
              <a:gd name="T22" fmla="*/ 529 w 530"/>
              <a:gd name="T23" fmla="*/ 252 h 602"/>
              <a:gd name="T24" fmla="*/ 529 w 530"/>
              <a:gd name="T25" fmla="*/ 312 h 602"/>
              <a:gd name="T26" fmla="*/ 529 w 530"/>
              <a:gd name="T27" fmla="*/ 359 h 602"/>
              <a:gd name="T28" fmla="*/ 517 w 530"/>
              <a:gd name="T29" fmla="*/ 408 h 602"/>
              <a:gd name="T30" fmla="*/ 493 w 530"/>
              <a:gd name="T31" fmla="*/ 444 h 602"/>
              <a:gd name="T32" fmla="*/ 480 w 530"/>
              <a:gd name="T33" fmla="*/ 468 h 602"/>
              <a:gd name="T34" fmla="*/ 433 w 530"/>
              <a:gd name="T35" fmla="*/ 504 h 602"/>
              <a:gd name="T36" fmla="*/ 409 w 530"/>
              <a:gd name="T37" fmla="*/ 541 h 602"/>
              <a:gd name="T38" fmla="*/ 360 w 530"/>
              <a:gd name="T39" fmla="*/ 564 h 602"/>
              <a:gd name="T40" fmla="*/ 300 w 530"/>
              <a:gd name="T41" fmla="*/ 601 h 602"/>
              <a:gd name="T42" fmla="*/ 276 w 530"/>
              <a:gd name="T43" fmla="*/ 601 h 602"/>
              <a:gd name="T44" fmla="*/ 240 w 530"/>
              <a:gd name="T45" fmla="*/ 601 h 602"/>
              <a:gd name="T46" fmla="*/ 192 w 530"/>
              <a:gd name="T47" fmla="*/ 601 h 602"/>
              <a:gd name="T48" fmla="*/ 156 w 530"/>
              <a:gd name="T49" fmla="*/ 588 h 602"/>
              <a:gd name="T50" fmla="*/ 120 w 530"/>
              <a:gd name="T51" fmla="*/ 564 h 602"/>
              <a:gd name="T52" fmla="*/ 60 w 530"/>
              <a:gd name="T53" fmla="*/ 528 h 602"/>
              <a:gd name="T54" fmla="*/ 47 w 530"/>
              <a:gd name="T55" fmla="*/ 504 h 602"/>
              <a:gd name="T56" fmla="*/ 23 w 530"/>
              <a:gd name="T57" fmla="*/ 504 h 602"/>
              <a:gd name="T58" fmla="*/ 0 w 530"/>
              <a:gd name="T59" fmla="*/ 468 h 602"/>
              <a:gd name="T60" fmla="*/ 0 w 530"/>
              <a:gd name="T61" fmla="*/ 456 h 602"/>
              <a:gd name="T62" fmla="*/ 0 w 530"/>
              <a:gd name="T63" fmla="*/ 444 h 602"/>
              <a:gd name="T64" fmla="*/ 11 w 530"/>
              <a:gd name="T65" fmla="*/ 432 h 602"/>
              <a:gd name="T66" fmla="*/ 23 w 530"/>
              <a:gd name="T67" fmla="*/ 408 h 602"/>
              <a:gd name="T68" fmla="*/ 47 w 530"/>
              <a:gd name="T69" fmla="*/ 408 h 602"/>
              <a:gd name="T70" fmla="*/ 71 w 530"/>
              <a:gd name="T71" fmla="*/ 408 h 602"/>
              <a:gd name="T72" fmla="*/ 120 w 530"/>
              <a:gd name="T73" fmla="*/ 408 h 602"/>
              <a:gd name="T74" fmla="*/ 156 w 530"/>
              <a:gd name="T75" fmla="*/ 408 h 602"/>
              <a:gd name="T76" fmla="*/ 204 w 530"/>
              <a:gd name="T77" fmla="*/ 396 h 602"/>
              <a:gd name="T78" fmla="*/ 240 w 530"/>
              <a:gd name="T79" fmla="*/ 384 h 602"/>
              <a:gd name="T80" fmla="*/ 276 w 530"/>
              <a:gd name="T81" fmla="*/ 359 h 602"/>
              <a:gd name="T82" fmla="*/ 289 w 530"/>
              <a:gd name="T83" fmla="*/ 348 h 602"/>
              <a:gd name="T84" fmla="*/ 289 w 530"/>
              <a:gd name="T85" fmla="*/ 336 h 602"/>
              <a:gd name="T86" fmla="*/ 289 w 530"/>
              <a:gd name="T87" fmla="*/ 312 h 602"/>
              <a:gd name="T88" fmla="*/ 289 w 530"/>
              <a:gd name="T89" fmla="*/ 312 h 602"/>
              <a:gd name="T90" fmla="*/ 276 w 530"/>
              <a:gd name="T91" fmla="*/ 299 h 602"/>
              <a:gd name="T92" fmla="*/ 240 w 530"/>
              <a:gd name="T93" fmla="*/ 288 h 602"/>
              <a:gd name="T94" fmla="*/ 216 w 530"/>
              <a:gd name="T95" fmla="*/ 288 h 602"/>
              <a:gd name="T96" fmla="*/ 192 w 530"/>
              <a:gd name="T97" fmla="*/ 299 h 602"/>
              <a:gd name="T98" fmla="*/ 180 w 530"/>
              <a:gd name="T99" fmla="*/ 312 h 602"/>
              <a:gd name="T100" fmla="*/ 156 w 530"/>
              <a:gd name="T101" fmla="*/ 312 h 602"/>
              <a:gd name="T102" fmla="*/ 131 w 530"/>
              <a:gd name="T103" fmla="*/ 312 h 602"/>
              <a:gd name="T104" fmla="*/ 107 w 530"/>
              <a:gd name="T105" fmla="*/ 312 h 602"/>
              <a:gd name="T106" fmla="*/ 84 w 530"/>
              <a:gd name="T107" fmla="*/ 299 h 602"/>
              <a:gd name="T108" fmla="*/ 60 w 530"/>
              <a:gd name="T109" fmla="*/ 288 h 602"/>
              <a:gd name="T110" fmla="*/ 47 w 530"/>
              <a:gd name="T111" fmla="*/ 264 h 602"/>
              <a:gd name="T112" fmla="*/ 11 w 530"/>
              <a:gd name="T113" fmla="*/ 239 h 602"/>
              <a:gd name="T114" fmla="*/ 0 w 530"/>
              <a:gd name="T115" fmla="*/ 203 h 602"/>
              <a:gd name="T116" fmla="*/ 0 w 530"/>
              <a:gd name="T117" fmla="*/ 168 h 602"/>
              <a:gd name="T118" fmla="*/ 0 w 530"/>
              <a:gd name="T119" fmla="*/ 143 h 602"/>
              <a:gd name="T120" fmla="*/ 0 w 530"/>
              <a:gd name="T121" fmla="*/ 119 h 602"/>
              <a:gd name="T122" fmla="*/ 11 w 530"/>
              <a:gd name="T123" fmla="*/ 71 h 602"/>
              <a:gd name="T124" fmla="*/ 71 w 530"/>
              <a:gd name="T125" fmla="*/ 48 h 60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530"/>
              <a:gd name="T190" fmla="*/ 0 h 602"/>
              <a:gd name="T191" fmla="*/ 530 w 530"/>
              <a:gd name="T192" fmla="*/ 602 h 602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530" h="602">
                <a:moveTo>
                  <a:pt x="71" y="48"/>
                </a:moveTo>
                <a:lnTo>
                  <a:pt x="71" y="48"/>
                </a:lnTo>
                <a:lnTo>
                  <a:pt x="96" y="35"/>
                </a:lnTo>
                <a:lnTo>
                  <a:pt x="131" y="23"/>
                </a:lnTo>
                <a:lnTo>
                  <a:pt x="144" y="23"/>
                </a:lnTo>
                <a:lnTo>
                  <a:pt x="156" y="23"/>
                </a:lnTo>
                <a:lnTo>
                  <a:pt x="156" y="11"/>
                </a:lnTo>
                <a:lnTo>
                  <a:pt x="192" y="11"/>
                </a:lnTo>
                <a:lnTo>
                  <a:pt x="204" y="11"/>
                </a:lnTo>
                <a:lnTo>
                  <a:pt x="216" y="11"/>
                </a:lnTo>
                <a:lnTo>
                  <a:pt x="240" y="11"/>
                </a:lnTo>
                <a:lnTo>
                  <a:pt x="240" y="0"/>
                </a:lnTo>
                <a:lnTo>
                  <a:pt x="252" y="0"/>
                </a:lnTo>
                <a:lnTo>
                  <a:pt x="289" y="0"/>
                </a:lnTo>
                <a:lnTo>
                  <a:pt x="300" y="0"/>
                </a:lnTo>
                <a:lnTo>
                  <a:pt x="324" y="11"/>
                </a:lnTo>
                <a:lnTo>
                  <a:pt x="336" y="11"/>
                </a:lnTo>
                <a:lnTo>
                  <a:pt x="349" y="23"/>
                </a:lnTo>
                <a:lnTo>
                  <a:pt x="373" y="23"/>
                </a:lnTo>
                <a:lnTo>
                  <a:pt x="385" y="23"/>
                </a:lnTo>
                <a:lnTo>
                  <a:pt x="385" y="35"/>
                </a:lnTo>
                <a:lnTo>
                  <a:pt x="409" y="48"/>
                </a:lnTo>
                <a:lnTo>
                  <a:pt x="420" y="59"/>
                </a:lnTo>
                <a:lnTo>
                  <a:pt x="433" y="71"/>
                </a:lnTo>
                <a:lnTo>
                  <a:pt x="456" y="108"/>
                </a:lnTo>
                <a:lnTo>
                  <a:pt x="480" y="131"/>
                </a:lnTo>
                <a:lnTo>
                  <a:pt x="493" y="155"/>
                </a:lnTo>
                <a:lnTo>
                  <a:pt x="505" y="168"/>
                </a:lnTo>
                <a:lnTo>
                  <a:pt x="517" y="192"/>
                </a:lnTo>
                <a:lnTo>
                  <a:pt x="529" y="203"/>
                </a:lnTo>
                <a:lnTo>
                  <a:pt x="529" y="215"/>
                </a:lnTo>
                <a:lnTo>
                  <a:pt x="529" y="228"/>
                </a:lnTo>
                <a:lnTo>
                  <a:pt x="529" y="239"/>
                </a:lnTo>
                <a:lnTo>
                  <a:pt x="529" y="252"/>
                </a:lnTo>
                <a:lnTo>
                  <a:pt x="529" y="264"/>
                </a:lnTo>
                <a:lnTo>
                  <a:pt x="529" y="275"/>
                </a:lnTo>
                <a:lnTo>
                  <a:pt x="529" y="312"/>
                </a:lnTo>
                <a:lnTo>
                  <a:pt x="529" y="324"/>
                </a:lnTo>
                <a:lnTo>
                  <a:pt x="529" y="348"/>
                </a:lnTo>
                <a:lnTo>
                  <a:pt x="529" y="359"/>
                </a:lnTo>
                <a:lnTo>
                  <a:pt x="529" y="384"/>
                </a:lnTo>
                <a:lnTo>
                  <a:pt x="517" y="396"/>
                </a:lnTo>
                <a:lnTo>
                  <a:pt x="517" y="408"/>
                </a:lnTo>
                <a:lnTo>
                  <a:pt x="505" y="408"/>
                </a:lnTo>
                <a:lnTo>
                  <a:pt x="505" y="432"/>
                </a:lnTo>
                <a:lnTo>
                  <a:pt x="493" y="444"/>
                </a:lnTo>
                <a:lnTo>
                  <a:pt x="480" y="456"/>
                </a:lnTo>
                <a:lnTo>
                  <a:pt x="480" y="468"/>
                </a:lnTo>
                <a:lnTo>
                  <a:pt x="456" y="492"/>
                </a:lnTo>
                <a:lnTo>
                  <a:pt x="445" y="504"/>
                </a:lnTo>
                <a:lnTo>
                  <a:pt x="433" y="504"/>
                </a:lnTo>
                <a:lnTo>
                  <a:pt x="433" y="517"/>
                </a:lnTo>
                <a:lnTo>
                  <a:pt x="409" y="541"/>
                </a:lnTo>
                <a:lnTo>
                  <a:pt x="385" y="552"/>
                </a:lnTo>
                <a:lnTo>
                  <a:pt x="373" y="552"/>
                </a:lnTo>
                <a:lnTo>
                  <a:pt x="360" y="564"/>
                </a:lnTo>
                <a:lnTo>
                  <a:pt x="336" y="577"/>
                </a:lnTo>
                <a:lnTo>
                  <a:pt x="324" y="588"/>
                </a:lnTo>
                <a:lnTo>
                  <a:pt x="300" y="601"/>
                </a:lnTo>
                <a:lnTo>
                  <a:pt x="289" y="601"/>
                </a:lnTo>
                <a:lnTo>
                  <a:pt x="276" y="601"/>
                </a:lnTo>
                <a:lnTo>
                  <a:pt x="264" y="601"/>
                </a:lnTo>
                <a:lnTo>
                  <a:pt x="252" y="601"/>
                </a:lnTo>
                <a:lnTo>
                  <a:pt x="240" y="601"/>
                </a:lnTo>
                <a:lnTo>
                  <a:pt x="228" y="601"/>
                </a:lnTo>
                <a:lnTo>
                  <a:pt x="204" y="601"/>
                </a:lnTo>
                <a:lnTo>
                  <a:pt x="192" y="601"/>
                </a:lnTo>
                <a:lnTo>
                  <a:pt x="180" y="601"/>
                </a:lnTo>
                <a:lnTo>
                  <a:pt x="156" y="588"/>
                </a:lnTo>
                <a:lnTo>
                  <a:pt x="144" y="588"/>
                </a:lnTo>
                <a:lnTo>
                  <a:pt x="120" y="564"/>
                </a:lnTo>
                <a:lnTo>
                  <a:pt x="96" y="552"/>
                </a:lnTo>
                <a:lnTo>
                  <a:pt x="84" y="552"/>
                </a:lnTo>
                <a:lnTo>
                  <a:pt x="60" y="528"/>
                </a:lnTo>
                <a:lnTo>
                  <a:pt x="47" y="528"/>
                </a:lnTo>
                <a:lnTo>
                  <a:pt x="47" y="517"/>
                </a:lnTo>
                <a:lnTo>
                  <a:pt x="47" y="504"/>
                </a:lnTo>
                <a:lnTo>
                  <a:pt x="35" y="504"/>
                </a:lnTo>
                <a:lnTo>
                  <a:pt x="23" y="504"/>
                </a:lnTo>
                <a:lnTo>
                  <a:pt x="11" y="481"/>
                </a:lnTo>
                <a:lnTo>
                  <a:pt x="0" y="468"/>
                </a:lnTo>
                <a:lnTo>
                  <a:pt x="0" y="456"/>
                </a:lnTo>
                <a:lnTo>
                  <a:pt x="0" y="444"/>
                </a:lnTo>
                <a:lnTo>
                  <a:pt x="0" y="432"/>
                </a:lnTo>
                <a:lnTo>
                  <a:pt x="11" y="432"/>
                </a:lnTo>
                <a:lnTo>
                  <a:pt x="11" y="419"/>
                </a:lnTo>
                <a:lnTo>
                  <a:pt x="23" y="408"/>
                </a:lnTo>
                <a:lnTo>
                  <a:pt x="35" y="408"/>
                </a:lnTo>
                <a:lnTo>
                  <a:pt x="47" y="408"/>
                </a:lnTo>
                <a:lnTo>
                  <a:pt x="60" y="408"/>
                </a:lnTo>
                <a:lnTo>
                  <a:pt x="71" y="408"/>
                </a:lnTo>
                <a:lnTo>
                  <a:pt x="84" y="408"/>
                </a:lnTo>
                <a:lnTo>
                  <a:pt x="96" y="408"/>
                </a:lnTo>
                <a:lnTo>
                  <a:pt x="120" y="408"/>
                </a:lnTo>
                <a:lnTo>
                  <a:pt x="144" y="408"/>
                </a:lnTo>
                <a:lnTo>
                  <a:pt x="156" y="408"/>
                </a:lnTo>
                <a:lnTo>
                  <a:pt x="180" y="408"/>
                </a:lnTo>
                <a:lnTo>
                  <a:pt x="192" y="396"/>
                </a:lnTo>
                <a:lnTo>
                  <a:pt x="204" y="396"/>
                </a:lnTo>
                <a:lnTo>
                  <a:pt x="228" y="396"/>
                </a:lnTo>
                <a:lnTo>
                  <a:pt x="240" y="384"/>
                </a:lnTo>
                <a:lnTo>
                  <a:pt x="252" y="384"/>
                </a:lnTo>
                <a:lnTo>
                  <a:pt x="264" y="372"/>
                </a:lnTo>
                <a:lnTo>
                  <a:pt x="276" y="359"/>
                </a:lnTo>
                <a:lnTo>
                  <a:pt x="289" y="359"/>
                </a:lnTo>
                <a:lnTo>
                  <a:pt x="289" y="348"/>
                </a:lnTo>
                <a:lnTo>
                  <a:pt x="289" y="336"/>
                </a:lnTo>
                <a:lnTo>
                  <a:pt x="289" y="324"/>
                </a:lnTo>
                <a:lnTo>
                  <a:pt x="289" y="312"/>
                </a:lnTo>
                <a:lnTo>
                  <a:pt x="276" y="299"/>
                </a:lnTo>
                <a:lnTo>
                  <a:pt x="264" y="299"/>
                </a:lnTo>
                <a:lnTo>
                  <a:pt x="252" y="299"/>
                </a:lnTo>
                <a:lnTo>
                  <a:pt x="240" y="288"/>
                </a:lnTo>
                <a:lnTo>
                  <a:pt x="228" y="288"/>
                </a:lnTo>
                <a:lnTo>
                  <a:pt x="216" y="288"/>
                </a:lnTo>
                <a:lnTo>
                  <a:pt x="204" y="288"/>
                </a:lnTo>
                <a:lnTo>
                  <a:pt x="192" y="299"/>
                </a:lnTo>
                <a:lnTo>
                  <a:pt x="180" y="312"/>
                </a:lnTo>
                <a:lnTo>
                  <a:pt x="167" y="312"/>
                </a:lnTo>
                <a:lnTo>
                  <a:pt x="156" y="312"/>
                </a:lnTo>
                <a:lnTo>
                  <a:pt x="144" y="312"/>
                </a:lnTo>
                <a:lnTo>
                  <a:pt x="131" y="312"/>
                </a:lnTo>
                <a:lnTo>
                  <a:pt x="120" y="312"/>
                </a:lnTo>
                <a:lnTo>
                  <a:pt x="107" y="312"/>
                </a:lnTo>
                <a:lnTo>
                  <a:pt x="96" y="299"/>
                </a:lnTo>
                <a:lnTo>
                  <a:pt x="84" y="299"/>
                </a:lnTo>
                <a:lnTo>
                  <a:pt x="71" y="288"/>
                </a:lnTo>
                <a:lnTo>
                  <a:pt x="60" y="288"/>
                </a:lnTo>
                <a:lnTo>
                  <a:pt x="60" y="275"/>
                </a:lnTo>
                <a:lnTo>
                  <a:pt x="47" y="275"/>
                </a:lnTo>
                <a:lnTo>
                  <a:pt x="47" y="264"/>
                </a:lnTo>
                <a:lnTo>
                  <a:pt x="35" y="264"/>
                </a:lnTo>
                <a:lnTo>
                  <a:pt x="23" y="252"/>
                </a:lnTo>
                <a:lnTo>
                  <a:pt x="11" y="239"/>
                </a:lnTo>
                <a:lnTo>
                  <a:pt x="11" y="228"/>
                </a:lnTo>
                <a:lnTo>
                  <a:pt x="0" y="215"/>
                </a:lnTo>
                <a:lnTo>
                  <a:pt x="0" y="203"/>
                </a:lnTo>
                <a:lnTo>
                  <a:pt x="0" y="192"/>
                </a:lnTo>
                <a:lnTo>
                  <a:pt x="0" y="179"/>
                </a:lnTo>
                <a:lnTo>
                  <a:pt x="0" y="168"/>
                </a:lnTo>
                <a:lnTo>
                  <a:pt x="0" y="143"/>
                </a:lnTo>
                <a:lnTo>
                  <a:pt x="0" y="119"/>
                </a:lnTo>
                <a:lnTo>
                  <a:pt x="0" y="95"/>
                </a:lnTo>
                <a:lnTo>
                  <a:pt x="11" y="83"/>
                </a:lnTo>
                <a:lnTo>
                  <a:pt x="11" y="71"/>
                </a:lnTo>
                <a:lnTo>
                  <a:pt x="23" y="71"/>
                </a:lnTo>
                <a:lnTo>
                  <a:pt x="35" y="71"/>
                </a:lnTo>
                <a:lnTo>
                  <a:pt x="71" y="48"/>
                </a:lnTo>
              </a:path>
            </a:pathLst>
          </a:custGeom>
          <a:solidFill>
            <a:srgbClr val="FFCC72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17" name="Freeform 428"/>
          <p:cNvSpPr>
            <a:spLocks/>
          </p:cNvSpPr>
          <p:nvPr/>
        </p:nvSpPr>
        <p:spPr bwMode="auto">
          <a:xfrm>
            <a:off x="5665788" y="65088"/>
            <a:ext cx="860425" cy="973137"/>
          </a:xfrm>
          <a:custGeom>
            <a:avLst/>
            <a:gdLst>
              <a:gd name="T0" fmla="*/ 71 w 542"/>
              <a:gd name="T1" fmla="*/ 48 h 613"/>
              <a:gd name="T2" fmla="*/ 192 w 542"/>
              <a:gd name="T3" fmla="*/ 11 h 613"/>
              <a:gd name="T4" fmla="*/ 300 w 542"/>
              <a:gd name="T5" fmla="*/ 11 h 613"/>
              <a:gd name="T6" fmla="*/ 433 w 542"/>
              <a:gd name="T7" fmla="*/ 71 h 613"/>
              <a:gd name="T8" fmla="*/ 505 w 542"/>
              <a:gd name="T9" fmla="*/ 192 h 613"/>
              <a:gd name="T10" fmla="*/ 529 w 542"/>
              <a:gd name="T11" fmla="*/ 288 h 613"/>
              <a:gd name="T12" fmla="*/ 493 w 542"/>
              <a:gd name="T13" fmla="*/ 396 h 613"/>
              <a:gd name="T14" fmla="*/ 456 w 542"/>
              <a:gd name="T15" fmla="*/ 468 h 613"/>
              <a:gd name="T16" fmla="*/ 409 w 542"/>
              <a:gd name="T17" fmla="*/ 517 h 613"/>
              <a:gd name="T18" fmla="*/ 324 w 542"/>
              <a:gd name="T19" fmla="*/ 564 h 613"/>
              <a:gd name="T20" fmla="*/ 240 w 542"/>
              <a:gd name="T21" fmla="*/ 588 h 613"/>
              <a:gd name="T22" fmla="*/ 180 w 542"/>
              <a:gd name="T23" fmla="*/ 577 h 613"/>
              <a:gd name="T24" fmla="*/ 84 w 542"/>
              <a:gd name="T25" fmla="*/ 528 h 613"/>
              <a:gd name="T26" fmla="*/ 35 w 542"/>
              <a:gd name="T27" fmla="*/ 504 h 613"/>
              <a:gd name="T28" fmla="*/ 11 w 542"/>
              <a:gd name="T29" fmla="*/ 456 h 613"/>
              <a:gd name="T30" fmla="*/ 35 w 542"/>
              <a:gd name="T31" fmla="*/ 432 h 613"/>
              <a:gd name="T32" fmla="*/ 96 w 542"/>
              <a:gd name="T33" fmla="*/ 408 h 613"/>
              <a:gd name="T34" fmla="*/ 216 w 542"/>
              <a:gd name="T35" fmla="*/ 408 h 613"/>
              <a:gd name="T36" fmla="*/ 264 w 542"/>
              <a:gd name="T37" fmla="*/ 384 h 613"/>
              <a:gd name="T38" fmla="*/ 289 w 542"/>
              <a:gd name="T39" fmla="*/ 336 h 613"/>
              <a:gd name="T40" fmla="*/ 289 w 542"/>
              <a:gd name="T41" fmla="*/ 299 h 613"/>
              <a:gd name="T42" fmla="*/ 264 w 542"/>
              <a:gd name="T43" fmla="*/ 275 h 613"/>
              <a:gd name="T44" fmla="*/ 180 w 542"/>
              <a:gd name="T45" fmla="*/ 288 h 613"/>
              <a:gd name="T46" fmla="*/ 120 w 542"/>
              <a:gd name="T47" fmla="*/ 299 h 613"/>
              <a:gd name="T48" fmla="*/ 84 w 542"/>
              <a:gd name="T49" fmla="*/ 288 h 613"/>
              <a:gd name="T50" fmla="*/ 35 w 542"/>
              <a:gd name="T51" fmla="*/ 252 h 613"/>
              <a:gd name="T52" fmla="*/ 0 w 542"/>
              <a:gd name="T53" fmla="*/ 179 h 613"/>
              <a:gd name="T54" fmla="*/ 23 w 542"/>
              <a:gd name="T55" fmla="*/ 83 h 613"/>
              <a:gd name="T56" fmla="*/ 35 w 542"/>
              <a:gd name="T57" fmla="*/ 71 h 613"/>
              <a:gd name="T58" fmla="*/ 0 w 542"/>
              <a:gd name="T59" fmla="*/ 119 h 613"/>
              <a:gd name="T60" fmla="*/ 0 w 542"/>
              <a:gd name="T61" fmla="*/ 215 h 613"/>
              <a:gd name="T62" fmla="*/ 23 w 542"/>
              <a:gd name="T63" fmla="*/ 264 h 613"/>
              <a:gd name="T64" fmla="*/ 60 w 542"/>
              <a:gd name="T65" fmla="*/ 312 h 613"/>
              <a:gd name="T66" fmla="*/ 120 w 542"/>
              <a:gd name="T67" fmla="*/ 312 h 613"/>
              <a:gd name="T68" fmla="*/ 180 w 542"/>
              <a:gd name="T69" fmla="*/ 312 h 613"/>
              <a:gd name="T70" fmla="*/ 240 w 542"/>
              <a:gd name="T71" fmla="*/ 299 h 613"/>
              <a:gd name="T72" fmla="*/ 276 w 542"/>
              <a:gd name="T73" fmla="*/ 324 h 613"/>
              <a:gd name="T74" fmla="*/ 264 w 542"/>
              <a:gd name="T75" fmla="*/ 348 h 613"/>
              <a:gd name="T76" fmla="*/ 228 w 542"/>
              <a:gd name="T77" fmla="*/ 384 h 613"/>
              <a:gd name="T78" fmla="*/ 107 w 542"/>
              <a:gd name="T79" fmla="*/ 396 h 613"/>
              <a:gd name="T80" fmla="*/ 35 w 542"/>
              <a:gd name="T81" fmla="*/ 408 h 613"/>
              <a:gd name="T82" fmla="*/ 0 w 542"/>
              <a:gd name="T83" fmla="*/ 444 h 613"/>
              <a:gd name="T84" fmla="*/ 0 w 542"/>
              <a:gd name="T85" fmla="*/ 481 h 613"/>
              <a:gd name="T86" fmla="*/ 47 w 542"/>
              <a:gd name="T87" fmla="*/ 528 h 613"/>
              <a:gd name="T88" fmla="*/ 144 w 542"/>
              <a:gd name="T89" fmla="*/ 588 h 613"/>
              <a:gd name="T90" fmla="*/ 228 w 542"/>
              <a:gd name="T91" fmla="*/ 612 h 613"/>
              <a:gd name="T92" fmla="*/ 312 w 542"/>
              <a:gd name="T93" fmla="*/ 601 h 613"/>
              <a:gd name="T94" fmla="*/ 396 w 542"/>
              <a:gd name="T95" fmla="*/ 552 h 613"/>
              <a:gd name="T96" fmla="*/ 433 w 542"/>
              <a:gd name="T97" fmla="*/ 528 h 613"/>
              <a:gd name="T98" fmla="*/ 493 w 542"/>
              <a:gd name="T99" fmla="*/ 456 h 613"/>
              <a:gd name="T100" fmla="*/ 529 w 542"/>
              <a:gd name="T101" fmla="*/ 359 h 613"/>
              <a:gd name="T102" fmla="*/ 541 w 542"/>
              <a:gd name="T103" fmla="*/ 252 h 613"/>
              <a:gd name="T104" fmla="*/ 529 w 542"/>
              <a:gd name="T105" fmla="*/ 179 h 613"/>
              <a:gd name="T106" fmla="*/ 445 w 542"/>
              <a:gd name="T107" fmla="*/ 71 h 613"/>
              <a:gd name="T108" fmla="*/ 324 w 542"/>
              <a:gd name="T109" fmla="*/ 11 h 613"/>
              <a:gd name="T110" fmla="*/ 180 w 542"/>
              <a:gd name="T111" fmla="*/ 11 h 613"/>
              <a:gd name="T112" fmla="*/ 60 w 542"/>
              <a:gd name="T113" fmla="*/ 59 h 613"/>
              <a:gd name="T114" fmla="*/ 47 w 542"/>
              <a:gd name="T115" fmla="*/ 83 h 613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542"/>
              <a:gd name="T175" fmla="*/ 0 h 613"/>
              <a:gd name="T176" fmla="*/ 542 w 542"/>
              <a:gd name="T177" fmla="*/ 613 h 613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542" h="613">
                <a:moveTo>
                  <a:pt x="47" y="83"/>
                </a:moveTo>
                <a:lnTo>
                  <a:pt x="47" y="83"/>
                </a:lnTo>
                <a:lnTo>
                  <a:pt x="47" y="71"/>
                </a:lnTo>
                <a:lnTo>
                  <a:pt x="60" y="59"/>
                </a:lnTo>
                <a:lnTo>
                  <a:pt x="71" y="48"/>
                </a:lnTo>
                <a:lnTo>
                  <a:pt x="96" y="48"/>
                </a:lnTo>
                <a:lnTo>
                  <a:pt x="120" y="35"/>
                </a:lnTo>
                <a:lnTo>
                  <a:pt x="144" y="23"/>
                </a:lnTo>
                <a:lnTo>
                  <a:pt x="167" y="23"/>
                </a:lnTo>
                <a:lnTo>
                  <a:pt x="180" y="23"/>
                </a:lnTo>
                <a:lnTo>
                  <a:pt x="192" y="11"/>
                </a:lnTo>
                <a:lnTo>
                  <a:pt x="240" y="11"/>
                </a:lnTo>
                <a:lnTo>
                  <a:pt x="264" y="11"/>
                </a:lnTo>
                <a:lnTo>
                  <a:pt x="276" y="11"/>
                </a:lnTo>
                <a:lnTo>
                  <a:pt x="289" y="11"/>
                </a:lnTo>
                <a:lnTo>
                  <a:pt x="300" y="11"/>
                </a:lnTo>
                <a:lnTo>
                  <a:pt x="324" y="23"/>
                </a:lnTo>
                <a:lnTo>
                  <a:pt x="336" y="23"/>
                </a:lnTo>
                <a:lnTo>
                  <a:pt x="373" y="23"/>
                </a:lnTo>
                <a:lnTo>
                  <a:pt x="385" y="48"/>
                </a:lnTo>
                <a:lnTo>
                  <a:pt x="409" y="59"/>
                </a:lnTo>
                <a:lnTo>
                  <a:pt x="433" y="71"/>
                </a:lnTo>
                <a:lnTo>
                  <a:pt x="445" y="95"/>
                </a:lnTo>
                <a:lnTo>
                  <a:pt x="456" y="108"/>
                </a:lnTo>
                <a:lnTo>
                  <a:pt x="480" y="119"/>
                </a:lnTo>
                <a:lnTo>
                  <a:pt x="480" y="155"/>
                </a:lnTo>
                <a:lnTo>
                  <a:pt x="493" y="168"/>
                </a:lnTo>
                <a:lnTo>
                  <a:pt x="505" y="192"/>
                </a:lnTo>
                <a:lnTo>
                  <a:pt x="517" y="215"/>
                </a:lnTo>
                <a:lnTo>
                  <a:pt x="517" y="239"/>
                </a:lnTo>
                <a:lnTo>
                  <a:pt x="529" y="252"/>
                </a:lnTo>
                <a:lnTo>
                  <a:pt x="529" y="264"/>
                </a:lnTo>
                <a:lnTo>
                  <a:pt x="529" y="288"/>
                </a:lnTo>
                <a:lnTo>
                  <a:pt x="529" y="299"/>
                </a:lnTo>
                <a:lnTo>
                  <a:pt x="517" y="324"/>
                </a:lnTo>
                <a:lnTo>
                  <a:pt x="517" y="348"/>
                </a:lnTo>
                <a:lnTo>
                  <a:pt x="505" y="359"/>
                </a:lnTo>
                <a:lnTo>
                  <a:pt x="505" y="372"/>
                </a:lnTo>
                <a:lnTo>
                  <a:pt x="493" y="396"/>
                </a:lnTo>
                <a:lnTo>
                  <a:pt x="493" y="408"/>
                </a:lnTo>
                <a:lnTo>
                  <a:pt x="480" y="419"/>
                </a:lnTo>
                <a:lnTo>
                  <a:pt x="480" y="432"/>
                </a:lnTo>
                <a:lnTo>
                  <a:pt x="480" y="456"/>
                </a:lnTo>
                <a:lnTo>
                  <a:pt x="469" y="456"/>
                </a:lnTo>
                <a:lnTo>
                  <a:pt x="456" y="468"/>
                </a:lnTo>
                <a:lnTo>
                  <a:pt x="445" y="492"/>
                </a:lnTo>
                <a:lnTo>
                  <a:pt x="433" y="504"/>
                </a:lnTo>
                <a:lnTo>
                  <a:pt x="420" y="504"/>
                </a:lnTo>
                <a:lnTo>
                  <a:pt x="409" y="517"/>
                </a:lnTo>
                <a:lnTo>
                  <a:pt x="396" y="528"/>
                </a:lnTo>
                <a:lnTo>
                  <a:pt x="385" y="528"/>
                </a:lnTo>
                <a:lnTo>
                  <a:pt x="373" y="541"/>
                </a:lnTo>
                <a:lnTo>
                  <a:pt x="360" y="552"/>
                </a:lnTo>
                <a:lnTo>
                  <a:pt x="336" y="552"/>
                </a:lnTo>
                <a:lnTo>
                  <a:pt x="324" y="564"/>
                </a:lnTo>
                <a:lnTo>
                  <a:pt x="300" y="564"/>
                </a:lnTo>
                <a:lnTo>
                  <a:pt x="289" y="577"/>
                </a:lnTo>
                <a:lnTo>
                  <a:pt x="276" y="588"/>
                </a:lnTo>
                <a:lnTo>
                  <a:pt x="252" y="588"/>
                </a:lnTo>
                <a:lnTo>
                  <a:pt x="240" y="588"/>
                </a:lnTo>
                <a:lnTo>
                  <a:pt x="228" y="588"/>
                </a:lnTo>
                <a:lnTo>
                  <a:pt x="216" y="588"/>
                </a:lnTo>
                <a:lnTo>
                  <a:pt x="204" y="588"/>
                </a:lnTo>
                <a:lnTo>
                  <a:pt x="192" y="588"/>
                </a:lnTo>
                <a:lnTo>
                  <a:pt x="180" y="577"/>
                </a:lnTo>
                <a:lnTo>
                  <a:pt x="167" y="577"/>
                </a:lnTo>
                <a:lnTo>
                  <a:pt x="144" y="564"/>
                </a:lnTo>
                <a:lnTo>
                  <a:pt x="131" y="564"/>
                </a:lnTo>
                <a:lnTo>
                  <a:pt x="120" y="552"/>
                </a:lnTo>
                <a:lnTo>
                  <a:pt x="96" y="552"/>
                </a:lnTo>
                <a:lnTo>
                  <a:pt x="84" y="528"/>
                </a:lnTo>
                <a:lnTo>
                  <a:pt x="71" y="528"/>
                </a:lnTo>
                <a:lnTo>
                  <a:pt x="60" y="517"/>
                </a:lnTo>
                <a:lnTo>
                  <a:pt x="47" y="504"/>
                </a:lnTo>
                <a:lnTo>
                  <a:pt x="35" y="504"/>
                </a:lnTo>
                <a:lnTo>
                  <a:pt x="23" y="492"/>
                </a:lnTo>
                <a:lnTo>
                  <a:pt x="23" y="481"/>
                </a:lnTo>
                <a:lnTo>
                  <a:pt x="11" y="468"/>
                </a:lnTo>
                <a:lnTo>
                  <a:pt x="11" y="456"/>
                </a:lnTo>
                <a:lnTo>
                  <a:pt x="11" y="444"/>
                </a:lnTo>
                <a:lnTo>
                  <a:pt x="23" y="444"/>
                </a:lnTo>
                <a:lnTo>
                  <a:pt x="23" y="432"/>
                </a:lnTo>
                <a:lnTo>
                  <a:pt x="35" y="432"/>
                </a:lnTo>
                <a:lnTo>
                  <a:pt x="35" y="419"/>
                </a:lnTo>
                <a:lnTo>
                  <a:pt x="47" y="408"/>
                </a:lnTo>
                <a:lnTo>
                  <a:pt x="71" y="408"/>
                </a:lnTo>
                <a:lnTo>
                  <a:pt x="84" y="408"/>
                </a:lnTo>
                <a:lnTo>
                  <a:pt x="96" y="408"/>
                </a:lnTo>
                <a:lnTo>
                  <a:pt x="120" y="408"/>
                </a:lnTo>
                <a:lnTo>
                  <a:pt x="144" y="408"/>
                </a:lnTo>
                <a:lnTo>
                  <a:pt x="180" y="408"/>
                </a:lnTo>
                <a:lnTo>
                  <a:pt x="192" y="408"/>
                </a:lnTo>
                <a:lnTo>
                  <a:pt x="216" y="408"/>
                </a:lnTo>
                <a:lnTo>
                  <a:pt x="228" y="408"/>
                </a:lnTo>
                <a:lnTo>
                  <a:pt x="240" y="408"/>
                </a:lnTo>
                <a:lnTo>
                  <a:pt x="240" y="396"/>
                </a:lnTo>
                <a:lnTo>
                  <a:pt x="252" y="396"/>
                </a:lnTo>
                <a:lnTo>
                  <a:pt x="264" y="384"/>
                </a:lnTo>
                <a:lnTo>
                  <a:pt x="276" y="372"/>
                </a:lnTo>
                <a:lnTo>
                  <a:pt x="289" y="359"/>
                </a:lnTo>
                <a:lnTo>
                  <a:pt x="289" y="348"/>
                </a:lnTo>
                <a:lnTo>
                  <a:pt x="289" y="336"/>
                </a:lnTo>
                <a:lnTo>
                  <a:pt x="289" y="324"/>
                </a:lnTo>
                <a:lnTo>
                  <a:pt x="289" y="312"/>
                </a:lnTo>
                <a:lnTo>
                  <a:pt x="289" y="299"/>
                </a:lnTo>
                <a:lnTo>
                  <a:pt x="289" y="288"/>
                </a:lnTo>
                <a:lnTo>
                  <a:pt x="276" y="288"/>
                </a:lnTo>
                <a:lnTo>
                  <a:pt x="276" y="275"/>
                </a:lnTo>
                <a:lnTo>
                  <a:pt x="264" y="275"/>
                </a:lnTo>
                <a:lnTo>
                  <a:pt x="252" y="275"/>
                </a:lnTo>
                <a:lnTo>
                  <a:pt x="228" y="264"/>
                </a:lnTo>
                <a:lnTo>
                  <a:pt x="216" y="264"/>
                </a:lnTo>
                <a:lnTo>
                  <a:pt x="204" y="275"/>
                </a:lnTo>
                <a:lnTo>
                  <a:pt x="192" y="275"/>
                </a:lnTo>
                <a:lnTo>
                  <a:pt x="180" y="288"/>
                </a:lnTo>
                <a:lnTo>
                  <a:pt x="167" y="288"/>
                </a:lnTo>
                <a:lnTo>
                  <a:pt x="156" y="299"/>
                </a:lnTo>
                <a:lnTo>
                  <a:pt x="144" y="299"/>
                </a:lnTo>
                <a:lnTo>
                  <a:pt x="131" y="299"/>
                </a:lnTo>
                <a:lnTo>
                  <a:pt x="120" y="299"/>
                </a:lnTo>
                <a:lnTo>
                  <a:pt x="107" y="299"/>
                </a:lnTo>
                <a:lnTo>
                  <a:pt x="96" y="299"/>
                </a:lnTo>
                <a:lnTo>
                  <a:pt x="96" y="288"/>
                </a:lnTo>
                <a:lnTo>
                  <a:pt x="84" y="288"/>
                </a:lnTo>
                <a:lnTo>
                  <a:pt x="71" y="275"/>
                </a:lnTo>
                <a:lnTo>
                  <a:pt x="47" y="264"/>
                </a:lnTo>
                <a:lnTo>
                  <a:pt x="47" y="252"/>
                </a:lnTo>
                <a:lnTo>
                  <a:pt x="35" y="252"/>
                </a:lnTo>
                <a:lnTo>
                  <a:pt x="23" y="228"/>
                </a:lnTo>
                <a:lnTo>
                  <a:pt x="11" y="215"/>
                </a:lnTo>
                <a:lnTo>
                  <a:pt x="0" y="203"/>
                </a:lnTo>
                <a:lnTo>
                  <a:pt x="0" y="192"/>
                </a:lnTo>
                <a:lnTo>
                  <a:pt x="0" y="179"/>
                </a:lnTo>
                <a:lnTo>
                  <a:pt x="0" y="168"/>
                </a:lnTo>
                <a:lnTo>
                  <a:pt x="0" y="143"/>
                </a:lnTo>
                <a:lnTo>
                  <a:pt x="0" y="119"/>
                </a:lnTo>
                <a:lnTo>
                  <a:pt x="0" y="95"/>
                </a:lnTo>
                <a:lnTo>
                  <a:pt x="23" y="83"/>
                </a:lnTo>
                <a:lnTo>
                  <a:pt x="23" y="71"/>
                </a:lnTo>
                <a:lnTo>
                  <a:pt x="35" y="71"/>
                </a:lnTo>
                <a:lnTo>
                  <a:pt x="23" y="71"/>
                </a:lnTo>
                <a:lnTo>
                  <a:pt x="11" y="71"/>
                </a:lnTo>
                <a:lnTo>
                  <a:pt x="11" y="83"/>
                </a:lnTo>
                <a:lnTo>
                  <a:pt x="0" y="95"/>
                </a:lnTo>
                <a:lnTo>
                  <a:pt x="0" y="108"/>
                </a:lnTo>
                <a:lnTo>
                  <a:pt x="0" y="119"/>
                </a:lnTo>
                <a:lnTo>
                  <a:pt x="0" y="143"/>
                </a:lnTo>
                <a:lnTo>
                  <a:pt x="0" y="168"/>
                </a:lnTo>
                <a:lnTo>
                  <a:pt x="0" y="179"/>
                </a:lnTo>
                <a:lnTo>
                  <a:pt x="0" y="203"/>
                </a:lnTo>
                <a:lnTo>
                  <a:pt x="0" y="215"/>
                </a:lnTo>
                <a:lnTo>
                  <a:pt x="0" y="228"/>
                </a:lnTo>
                <a:lnTo>
                  <a:pt x="11" y="228"/>
                </a:lnTo>
                <a:lnTo>
                  <a:pt x="11" y="239"/>
                </a:lnTo>
                <a:lnTo>
                  <a:pt x="23" y="252"/>
                </a:lnTo>
                <a:lnTo>
                  <a:pt x="23" y="264"/>
                </a:lnTo>
                <a:lnTo>
                  <a:pt x="35" y="264"/>
                </a:lnTo>
                <a:lnTo>
                  <a:pt x="47" y="275"/>
                </a:lnTo>
                <a:lnTo>
                  <a:pt x="47" y="288"/>
                </a:lnTo>
                <a:lnTo>
                  <a:pt x="47" y="299"/>
                </a:lnTo>
                <a:lnTo>
                  <a:pt x="60" y="299"/>
                </a:lnTo>
                <a:lnTo>
                  <a:pt x="60" y="312"/>
                </a:lnTo>
                <a:lnTo>
                  <a:pt x="71" y="312"/>
                </a:lnTo>
                <a:lnTo>
                  <a:pt x="84" y="312"/>
                </a:lnTo>
                <a:lnTo>
                  <a:pt x="96" y="312"/>
                </a:lnTo>
                <a:lnTo>
                  <a:pt x="107" y="312"/>
                </a:lnTo>
                <a:lnTo>
                  <a:pt x="120" y="312"/>
                </a:lnTo>
                <a:lnTo>
                  <a:pt x="131" y="312"/>
                </a:lnTo>
                <a:lnTo>
                  <a:pt x="144" y="312"/>
                </a:lnTo>
                <a:lnTo>
                  <a:pt x="156" y="312"/>
                </a:lnTo>
                <a:lnTo>
                  <a:pt x="180" y="312"/>
                </a:lnTo>
                <a:lnTo>
                  <a:pt x="192" y="299"/>
                </a:lnTo>
                <a:lnTo>
                  <a:pt x="204" y="299"/>
                </a:lnTo>
                <a:lnTo>
                  <a:pt x="216" y="288"/>
                </a:lnTo>
                <a:lnTo>
                  <a:pt x="228" y="288"/>
                </a:lnTo>
                <a:lnTo>
                  <a:pt x="240" y="299"/>
                </a:lnTo>
                <a:lnTo>
                  <a:pt x="252" y="299"/>
                </a:lnTo>
                <a:lnTo>
                  <a:pt x="264" y="312"/>
                </a:lnTo>
                <a:lnTo>
                  <a:pt x="276" y="324"/>
                </a:lnTo>
                <a:lnTo>
                  <a:pt x="276" y="336"/>
                </a:lnTo>
                <a:lnTo>
                  <a:pt x="264" y="336"/>
                </a:lnTo>
                <a:lnTo>
                  <a:pt x="264" y="348"/>
                </a:lnTo>
                <a:lnTo>
                  <a:pt x="252" y="359"/>
                </a:lnTo>
                <a:lnTo>
                  <a:pt x="240" y="359"/>
                </a:lnTo>
                <a:lnTo>
                  <a:pt x="240" y="372"/>
                </a:lnTo>
                <a:lnTo>
                  <a:pt x="228" y="384"/>
                </a:lnTo>
                <a:lnTo>
                  <a:pt x="216" y="384"/>
                </a:lnTo>
                <a:lnTo>
                  <a:pt x="192" y="384"/>
                </a:lnTo>
                <a:lnTo>
                  <a:pt x="192" y="396"/>
                </a:lnTo>
                <a:lnTo>
                  <a:pt x="167" y="396"/>
                </a:lnTo>
                <a:lnTo>
                  <a:pt x="144" y="396"/>
                </a:lnTo>
                <a:lnTo>
                  <a:pt x="107" y="396"/>
                </a:lnTo>
                <a:lnTo>
                  <a:pt x="84" y="396"/>
                </a:lnTo>
                <a:lnTo>
                  <a:pt x="71" y="396"/>
                </a:lnTo>
                <a:lnTo>
                  <a:pt x="60" y="396"/>
                </a:lnTo>
                <a:lnTo>
                  <a:pt x="47" y="408"/>
                </a:lnTo>
                <a:lnTo>
                  <a:pt x="35" y="408"/>
                </a:lnTo>
                <a:lnTo>
                  <a:pt x="23" y="408"/>
                </a:lnTo>
                <a:lnTo>
                  <a:pt x="11" y="419"/>
                </a:lnTo>
                <a:lnTo>
                  <a:pt x="0" y="432"/>
                </a:lnTo>
                <a:lnTo>
                  <a:pt x="0" y="444"/>
                </a:lnTo>
                <a:lnTo>
                  <a:pt x="0" y="456"/>
                </a:lnTo>
                <a:lnTo>
                  <a:pt x="0" y="468"/>
                </a:lnTo>
                <a:lnTo>
                  <a:pt x="0" y="481"/>
                </a:lnTo>
                <a:lnTo>
                  <a:pt x="11" y="492"/>
                </a:lnTo>
                <a:lnTo>
                  <a:pt x="11" y="504"/>
                </a:lnTo>
                <a:lnTo>
                  <a:pt x="23" y="504"/>
                </a:lnTo>
                <a:lnTo>
                  <a:pt x="35" y="504"/>
                </a:lnTo>
                <a:lnTo>
                  <a:pt x="47" y="528"/>
                </a:lnTo>
                <a:lnTo>
                  <a:pt x="47" y="541"/>
                </a:lnTo>
                <a:lnTo>
                  <a:pt x="60" y="552"/>
                </a:lnTo>
                <a:lnTo>
                  <a:pt x="84" y="552"/>
                </a:lnTo>
                <a:lnTo>
                  <a:pt x="96" y="564"/>
                </a:lnTo>
                <a:lnTo>
                  <a:pt x="107" y="577"/>
                </a:lnTo>
                <a:lnTo>
                  <a:pt x="144" y="588"/>
                </a:lnTo>
                <a:lnTo>
                  <a:pt x="156" y="601"/>
                </a:lnTo>
                <a:lnTo>
                  <a:pt x="180" y="601"/>
                </a:lnTo>
                <a:lnTo>
                  <a:pt x="192" y="601"/>
                </a:lnTo>
                <a:lnTo>
                  <a:pt x="204" y="601"/>
                </a:lnTo>
                <a:lnTo>
                  <a:pt x="216" y="601"/>
                </a:lnTo>
                <a:lnTo>
                  <a:pt x="228" y="612"/>
                </a:lnTo>
                <a:lnTo>
                  <a:pt x="240" y="612"/>
                </a:lnTo>
                <a:lnTo>
                  <a:pt x="240" y="601"/>
                </a:lnTo>
                <a:lnTo>
                  <a:pt x="252" y="601"/>
                </a:lnTo>
                <a:lnTo>
                  <a:pt x="276" y="601"/>
                </a:lnTo>
                <a:lnTo>
                  <a:pt x="289" y="601"/>
                </a:lnTo>
                <a:lnTo>
                  <a:pt x="312" y="601"/>
                </a:lnTo>
                <a:lnTo>
                  <a:pt x="336" y="588"/>
                </a:lnTo>
                <a:lnTo>
                  <a:pt x="349" y="577"/>
                </a:lnTo>
                <a:lnTo>
                  <a:pt x="373" y="564"/>
                </a:lnTo>
                <a:lnTo>
                  <a:pt x="385" y="564"/>
                </a:lnTo>
                <a:lnTo>
                  <a:pt x="385" y="552"/>
                </a:lnTo>
                <a:lnTo>
                  <a:pt x="396" y="552"/>
                </a:lnTo>
                <a:lnTo>
                  <a:pt x="409" y="552"/>
                </a:lnTo>
                <a:lnTo>
                  <a:pt x="420" y="541"/>
                </a:lnTo>
                <a:lnTo>
                  <a:pt x="433" y="541"/>
                </a:lnTo>
                <a:lnTo>
                  <a:pt x="433" y="528"/>
                </a:lnTo>
                <a:lnTo>
                  <a:pt x="445" y="517"/>
                </a:lnTo>
                <a:lnTo>
                  <a:pt x="456" y="517"/>
                </a:lnTo>
                <a:lnTo>
                  <a:pt x="469" y="504"/>
                </a:lnTo>
                <a:lnTo>
                  <a:pt x="480" y="492"/>
                </a:lnTo>
                <a:lnTo>
                  <a:pt x="480" y="481"/>
                </a:lnTo>
                <a:lnTo>
                  <a:pt x="493" y="456"/>
                </a:lnTo>
                <a:lnTo>
                  <a:pt x="505" y="432"/>
                </a:lnTo>
                <a:lnTo>
                  <a:pt x="517" y="408"/>
                </a:lnTo>
                <a:lnTo>
                  <a:pt x="529" y="408"/>
                </a:lnTo>
                <a:lnTo>
                  <a:pt x="529" y="384"/>
                </a:lnTo>
                <a:lnTo>
                  <a:pt x="529" y="359"/>
                </a:lnTo>
                <a:lnTo>
                  <a:pt x="529" y="348"/>
                </a:lnTo>
                <a:lnTo>
                  <a:pt x="541" y="324"/>
                </a:lnTo>
                <a:lnTo>
                  <a:pt x="541" y="299"/>
                </a:lnTo>
                <a:lnTo>
                  <a:pt x="541" y="275"/>
                </a:lnTo>
                <a:lnTo>
                  <a:pt x="541" y="264"/>
                </a:lnTo>
                <a:lnTo>
                  <a:pt x="541" y="252"/>
                </a:lnTo>
                <a:lnTo>
                  <a:pt x="541" y="228"/>
                </a:lnTo>
                <a:lnTo>
                  <a:pt x="541" y="215"/>
                </a:lnTo>
                <a:lnTo>
                  <a:pt x="529" y="215"/>
                </a:lnTo>
                <a:lnTo>
                  <a:pt x="529" y="179"/>
                </a:lnTo>
                <a:lnTo>
                  <a:pt x="517" y="168"/>
                </a:lnTo>
                <a:lnTo>
                  <a:pt x="505" y="143"/>
                </a:lnTo>
                <a:lnTo>
                  <a:pt x="493" y="119"/>
                </a:lnTo>
                <a:lnTo>
                  <a:pt x="480" y="95"/>
                </a:lnTo>
                <a:lnTo>
                  <a:pt x="469" y="71"/>
                </a:lnTo>
                <a:lnTo>
                  <a:pt x="445" y="71"/>
                </a:lnTo>
                <a:lnTo>
                  <a:pt x="420" y="48"/>
                </a:lnTo>
                <a:lnTo>
                  <a:pt x="396" y="35"/>
                </a:lnTo>
                <a:lnTo>
                  <a:pt x="385" y="23"/>
                </a:lnTo>
                <a:lnTo>
                  <a:pt x="349" y="11"/>
                </a:lnTo>
                <a:lnTo>
                  <a:pt x="336" y="11"/>
                </a:lnTo>
                <a:lnTo>
                  <a:pt x="324" y="11"/>
                </a:lnTo>
                <a:lnTo>
                  <a:pt x="289" y="0"/>
                </a:lnTo>
                <a:lnTo>
                  <a:pt x="264" y="0"/>
                </a:lnTo>
                <a:lnTo>
                  <a:pt x="240" y="0"/>
                </a:lnTo>
                <a:lnTo>
                  <a:pt x="192" y="0"/>
                </a:lnTo>
                <a:lnTo>
                  <a:pt x="192" y="11"/>
                </a:lnTo>
                <a:lnTo>
                  <a:pt x="180" y="11"/>
                </a:lnTo>
                <a:lnTo>
                  <a:pt x="156" y="11"/>
                </a:lnTo>
                <a:lnTo>
                  <a:pt x="144" y="23"/>
                </a:lnTo>
                <a:lnTo>
                  <a:pt x="120" y="23"/>
                </a:lnTo>
                <a:lnTo>
                  <a:pt x="96" y="35"/>
                </a:lnTo>
                <a:lnTo>
                  <a:pt x="71" y="48"/>
                </a:lnTo>
                <a:lnTo>
                  <a:pt x="60" y="59"/>
                </a:lnTo>
                <a:lnTo>
                  <a:pt x="47" y="59"/>
                </a:lnTo>
                <a:lnTo>
                  <a:pt x="47" y="71"/>
                </a:lnTo>
                <a:lnTo>
                  <a:pt x="47" y="8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18" name="Freeform 429"/>
          <p:cNvSpPr>
            <a:spLocks/>
          </p:cNvSpPr>
          <p:nvPr/>
        </p:nvSpPr>
        <p:spPr bwMode="auto">
          <a:xfrm>
            <a:off x="5414963" y="141288"/>
            <a:ext cx="347662" cy="230187"/>
          </a:xfrm>
          <a:custGeom>
            <a:avLst/>
            <a:gdLst>
              <a:gd name="T0" fmla="*/ 205 w 219"/>
              <a:gd name="T1" fmla="*/ 0 h 145"/>
              <a:gd name="T2" fmla="*/ 205 w 219"/>
              <a:gd name="T3" fmla="*/ 0 h 145"/>
              <a:gd name="T4" fmla="*/ 181 w 219"/>
              <a:gd name="T5" fmla="*/ 11 h 145"/>
              <a:gd name="T6" fmla="*/ 145 w 219"/>
              <a:gd name="T7" fmla="*/ 23 h 145"/>
              <a:gd name="T8" fmla="*/ 109 w 219"/>
              <a:gd name="T9" fmla="*/ 23 h 145"/>
              <a:gd name="T10" fmla="*/ 98 w 219"/>
              <a:gd name="T11" fmla="*/ 23 h 145"/>
              <a:gd name="T12" fmla="*/ 73 w 219"/>
              <a:gd name="T13" fmla="*/ 35 h 145"/>
              <a:gd name="T14" fmla="*/ 61 w 219"/>
              <a:gd name="T15" fmla="*/ 47 h 145"/>
              <a:gd name="T16" fmla="*/ 49 w 219"/>
              <a:gd name="T17" fmla="*/ 60 h 145"/>
              <a:gd name="T18" fmla="*/ 36 w 219"/>
              <a:gd name="T19" fmla="*/ 71 h 145"/>
              <a:gd name="T20" fmla="*/ 13 w 219"/>
              <a:gd name="T21" fmla="*/ 71 h 145"/>
              <a:gd name="T22" fmla="*/ 0 w 219"/>
              <a:gd name="T23" fmla="*/ 83 h 145"/>
              <a:gd name="T24" fmla="*/ 0 w 219"/>
              <a:gd name="T25" fmla="*/ 95 h 145"/>
              <a:gd name="T26" fmla="*/ 0 w 219"/>
              <a:gd name="T27" fmla="*/ 107 h 145"/>
              <a:gd name="T28" fmla="*/ 0 w 219"/>
              <a:gd name="T29" fmla="*/ 120 h 145"/>
              <a:gd name="T30" fmla="*/ 0 w 219"/>
              <a:gd name="T31" fmla="*/ 120 h 145"/>
              <a:gd name="T32" fmla="*/ 0 w 219"/>
              <a:gd name="T33" fmla="*/ 120 h 145"/>
              <a:gd name="T34" fmla="*/ 0 w 219"/>
              <a:gd name="T35" fmla="*/ 131 h 145"/>
              <a:gd name="T36" fmla="*/ 0 w 219"/>
              <a:gd name="T37" fmla="*/ 131 h 145"/>
              <a:gd name="T38" fmla="*/ 0 w 219"/>
              <a:gd name="T39" fmla="*/ 131 h 145"/>
              <a:gd name="T40" fmla="*/ 0 w 219"/>
              <a:gd name="T41" fmla="*/ 131 h 145"/>
              <a:gd name="T42" fmla="*/ 0 w 219"/>
              <a:gd name="T43" fmla="*/ 131 h 145"/>
              <a:gd name="T44" fmla="*/ 0 w 219"/>
              <a:gd name="T45" fmla="*/ 144 h 145"/>
              <a:gd name="T46" fmla="*/ 0 w 219"/>
              <a:gd name="T47" fmla="*/ 131 h 145"/>
              <a:gd name="T48" fmla="*/ 13 w 219"/>
              <a:gd name="T49" fmla="*/ 131 h 145"/>
              <a:gd name="T50" fmla="*/ 13 w 219"/>
              <a:gd name="T51" fmla="*/ 131 h 145"/>
              <a:gd name="T52" fmla="*/ 13 w 219"/>
              <a:gd name="T53" fmla="*/ 131 h 145"/>
              <a:gd name="T54" fmla="*/ 13 w 219"/>
              <a:gd name="T55" fmla="*/ 131 h 145"/>
              <a:gd name="T56" fmla="*/ 13 w 219"/>
              <a:gd name="T57" fmla="*/ 120 h 145"/>
              <a:gd name="T58" fmla="*/ 25 w 219"/>
              <a:gd name="T59" fmla="*/ 120 h 145"/>
              <a:gd name="T60" fmla="*/ 25 w 219"/>
              <a:gd name="T61" fmla="*/ 107 h 145"/>
              <a:gd name="T62" fmla="*/ 36 w 219"/>
              <a:gd name="T63" fmla="*/ 83 h 145"/>
              <a:gd name="T64" fmla="*/ 49 w 219"/>
              <a:gd name="T65" fmla="*/ 71 h 145"/>
              <a:gd name="T66" fmla="*/ 49 w 219"/>
              <a:gd name="T67" fmla="*/ 71 h 145"/>
              <a:gd name="T68" fmla="*/ 61 w 219"/>
              <a:gd name="T69" fmla="*/ 60 h 145"/>
              <a:gd name="T70" fmla="*/ 73 w 219"/>
              <a:gd name="T71" fmla="*/ 47 h 145"/>
              <a:gd name="T72" fmla="*/ 98 w 219"/>
              <a:gd name="T73" fmla="*/ 47 h 145"/>
              <a:gd name="T74" fmla="*/ 121 w 219"/>
              <a:gd name="T75" fmla="*/ 23 h 145"/>
              <a:gd name="T76" fmla="*/ 158 w 219"/>
              <a:gd name="T77" fmla="*/ 23 h 145"/>
              <a:gd name="T78" fmla="*/ 181 w 219"/>
              <a:gd name="T79" fmla="*/ 11 h 145"/>
              <a:gd name="T80" fmla="*/ 205 w 219"/>
              <a:gd name="T81" fmla="*/ 11 h 145"/>
              <a:gd name="T82" fmla="*/ 218 w 219"/>
              <a:gd name="T83" fmla="*/ 11 h 145"/>
              <a:gd name="T84" fmla="*/ 218 w 219"/>
              <a:gd name="T85" fmla="*/ 11 h 145"/>
              <a:gd name="T86" fmla="*/ 218 w 219"/>
              <a:gd name="T87" fmla="*/ 0 h 145"/>
              <a:gd name="T88" fmla="*/ 205 w 219"/>
              <a:gd name="T89" fmla="*/ 0 h 1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19"/>
              <a:gd name="T136" fmla="*/ 0 h 145"/>
              <a:gd name="T137" fmla="*/ 219 w 219"/>
              <a:gd name="T138" fmla="*/ 145 h 145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19" h="145">
                <a:moveTo>
                  <a:pt x="205" y="0"/>
                </a:moveTo>
                <a:lnTo>
                  <a:pt x="205" y="0"/>
                </a:lnTo>
                <a:lnTo>
                  <a:pt x="181" y="11"/>
                </a:lnTo>
                <a:lnTo>
                  <a:pt x="145" y="23"/>
                </a:lnTo>
                <a:lnTo>
                  <a:pt x="109" y="23"/>
                </a:lnTo>
                <a:lnTo>
                  <a:pt x="98" y="23"/>
                </a:lnTo>
                <a:lnTo>
                  <a:pt x="73" y="35"/>
                </a:lnTo>
                <a:lnTo>
                  <a:pt x="61" y="47"/>
                </a:lnTo>
                <a:lnTo>
                  <a:pt x="49" y="60"/>
                </a:lnTo>
                <a:lnTo>
                  <a:pt x="36" y="71"/>
                </a:lnTo>
                <a:lnTo>
                  <a:pt x="13" y="71"/>
                </a:lnTo>
                <a:lnTo>
                  <a:pt x="0" y="83"/>
                </a:lnTo>
                <a:lnTo>
                  <a:pt x="0" y="95"/>
                </a:lnTo>
                <a:lnTo>
                  <a:pt x="0" y="107"/>
                </a:lnTo>
                <a:lnTo>
                  <a:pt x="0" y="120"/>
                </a:lnTo>
                <a:lnTo>
                  <a:pt x="0" y="131"/>
                </a:lnTo>
                <a:lnTo>
                  <a:pt x="0" y="144"/>
                </a:lnTo>
                <a:lnTo>
                  <a:pt x="0" y="131"/>
                </a:lnTo>
                <a:lnTo>
                  <a:pt x="13" y="131"/>
                </a:lnTo>
                <a:lnTo>
                  <a:pt x="13" y="120"/>
                </a:lnTo>
                <a:lnTo>
                  <a:pt x="25" y="120"/>
                </a:lnTo>
                <a:lnTo>
                  <a:pt x="25" y="107"/>
                </a:lnTo>
                <a:lnTo>
                  <a:pt x="36" y="83"/>
                </a:lnTo>
                <a:lnTo>
                  <a:pt x="49" y="71"/>
                </a:lnTo>
                <a:lnTo>
                  <a:pt x="61" y="60"/>
                </a:lnTo>
                <a:lnTo>
                  <a:pt x="73" y="47"/>
                </a:lnTo>
                <a:lnTo>
                  <a:pt x="98" y="47"/>
                </a:lnTo>
                <a:lnTo>
                  <a:pt x="121" y="23"/>
                </a:lnTo>
                <a:lnTo>
                  <a:pt x="158" y="23"/>
                </a:lnTo>
                <a:lnTo>
                  <a:pt x="181" y="11"/>
                </a:lnTo>
                <a:lnTo>
                  <a:pt x="205" y="11"/>
                </a:lnTo>
                <a:lnTo>
                  <a:pt x="218" y="11"/>
                </a:lnTo>
                <a:lnTo>
                  <a:pt x="218" y="0"/>
                </a:lnTo>
                <a:lnTo>
                  <a:pt x="205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19" name="Freeform 430"/>
          <p:cNvSpPr>
            <a:spLocks/>
          </p:cNvSpPr>
          <p:nvPr/>
        </p:nvSpPr>
        <p:spPr bwMode="auto">
          <a:xfrm>
            <a:off x="5319713" y="292100"/>
            <a:ext cx="193675" cy="344488"/>
          </a:xfrm>
          <a:custGeom>
            <a:avLst/>
            <a:gdLst>
              <a:gd name="T0" fmla="*/ 109 w 122"/>
              <a:gd name="T1" fmla="*/ 0 h 217"/>
              <a:gd name="T2" fmla="*/ 96 w 122"/>
              <a:gd name="T3" fmla="*/ 12 h 217"/>
              <a:gd name="T4" fmla="*/ 73 w 122"/>
              <a:gd name="T5" fmla="*/ 25 h 217"/>
              <a:gd name="T6" fmla="*/ 60 w 122"/>
              <a:gd name="T7" fmla="*/ 36 h 217"/>
              <a:gd name="T8" fmla="*/ 36 w 122"/>
              <a:gd name="T9" fmla="*/ 60 h 217"/>
              <a:gd name="T10" fmla="*/ 13 w 122"/>
              <a:gd name="T11" fmla="*/ 85 h 217"/>
              <a:gd name="T12" fmla="*/ 13 w 122"/>
              <a:gd name="T13" fmla="*/ 121 h 217"/>
              <a:gd name="T14" fmla="*/ 0 w 122"/>
              <a:gd name="T15" fmla="*/ 121 h 217"/>
              <a:gd name="T16" fmla="*/ 0 w 122"/>
              <a:gd name="T17" fmla="*/ 145 h 217"/>
              <a:gd name="T18" fmla="*/ 0 w 122"/>
              <a:gd name="T19" fmla="*/ 156 h 217"/>
              <a:gd name="T20" fmla="*/ 0 w 122"/>
              <a:gd name="T21" fmla="*/ 169 h 217"/>
              <a:gd name="T22" fmla="*/ 0 w 122"/>
              <a:gd name="T23" fmla="*/ 181 h 217"/>
              <a:gd name="T24" fmla="*/ 13 w 122"/>
              <a:gd name="T25" fmla="*/ 193 h 217"/>
              <a:gd name="T26" fmla="*/ 13 w 122"/>
              <a:gd name="T27" fmla="*/ 216 h 217"/>
              <a:gd name="T28" fmla="*/ 25 w 122"/>
              <a:gd name="T29" fmla="*/ 216 h 217"/>
              <a:gd name="T30" fmla="*/ 36 w 122"/>
              <a:gd name="T31" fmla="*/ 216 h 217"/>
              <a:gd name="T32" fmla="*/ 49 w 122"/>
              <a:gd name="T33" fmla="*/ 216 h 217"/>
              <a:gd name="T34" fmla="*/ 60 w 122"/>
              <a:gd name="T35" fmla="*/ 216 h 217"/>
              <a:gd name="T36" fmla="*/ 109 w 122"/>
              <a:gd name="T37" fmla="*/ 216 h 217"/>
              <a:gd name="T38" fmla="*/ 109 w 122"/>
              <a:gd name="T39" fmla="*/ 216 h 217"/>
              <a:gd name="T40" fmla="*/ 109 w 122"/>
              <a:gd name="T41" fmla="*/ 216 h 217"/>
              <a:gd name="T42" fmla="*/ 109 w 122"/>
              <a:gd name="T43" fmla="*/ 216 h 217"/>
              <a:gd name="T44" fmla="*/ 96 w 122"/>
              <a:gd name="T45" fmla="*/ 216 h 217"/>
              <a:gd name="T46" fmla="*/ 73 w 122"/>
              <a:gd name="T47" fmla="*/ 216 h 217"/>
              <a:gd name="T48" fmla="*/ 60 w 122"/>
              <a:gd name="T49" fmla="*/ 205 h 217"/>
              <a:gd name="T50" fmla="*/ 49 w 122"/>
              <a:gd name="T51" fmla="*/ 193 h 217"/>
              <a:gd name="T52" fmla="*/ 36 w 122"/>
              <a:gd name="T53" fmla="*/ 181 h 217"/>
              <a:gd name="T54" fmla="*/ 25 w 122"/>
              <a:gd name="T55" fmla="*/ 169 h 217"/>
              <a:gd name="T56" fmla="*/ 13 w 122"/>
              <a:gd name="T57" fmla="*/ 169 h 217"/>
              <a:gd name="T58" fmla="*/ 13 w 122"/>
              <a:gd name="T59" fmla="*/ 156 h 217"/>
              <a:gd name="T60" fmla="*/ 13 w 122"/>
              <a:gd name="T61" fmla="*/ 145 h 217"/>
              <a:gd name="T62" fmla="*/ 13 w 122"/>
              <a:gd name="T63" fmla="*/ 121 h 217"/>
              <a:gd name="T64" fmla="*/ 25 w 122"/>
              <a:gd name="T65" fmla="*/ 121 h 217"/>
              <a:gd name="T66" fmla="*/ 36 w 122"/>
              <a:gd name="T67" fmla="*/ 96 h 217"/>
              <a:gd name="T68" fmla="*/ 49 w 122"/>
              <a:gd name="T69" fmla="*/ 72 h 217"/>
              <a:gd name="T70" fmla="*/ 60 w 122"/>
              <a:gd name="T71" fmla="*/ 60 h 217"/>
              <a:gd name="T72" fmla="*/ 85 w 122"/>
              <a:gd name="T73" fmla="*/ 36 h 217"/>
              <a:gd name="T74" fmla="*/ 109 w 122"/>
              <a:gd name="T75" fmla="*/ 25 h 217"/>
              <a:gd name="T76" fmla="*/ 121 w 122"/>
              <a:gd name="T77" fmla="*/ 12 h 217"/>
              <a:gd name="T78" fmla="*/ 121 w 122"/>
              <a:gd name="T79" fmla="*/ 0 h 217"/>
              <a:gd name="T80" fmla="*/ 121 w 122"/>
              <a:gd name="T81" fmla="*/ 0 h 217"/>
              <a:gd name="T82" fmla="*/ 121 w 122"/>
              <a:gd name="T83" fmla="*/ 0 h 217"/>
              <a:gd name="T84" fmla="*/ 109 w 122"/>
              <a:gd name="T85" fmla="*/ 0 h 217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22"/>
              <a:gd name="T130" fmla="*/ 0 h 217"/>
              <a:gd name="T131" fmla="*/ 122 w 122"/>
              <a:gd name="T132" fmla="*/ 217 h 217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22" h="217">
                <a:moveTo>
                  <a:pt x="109" y="0"/>
                </a:moveTo>
                <a:lnTo>
                  <a:pt x="109" y="0"/>
                </a:lnTo>
                <a:lnTo>
                  <a:pt x="109" y="12"/>
                </a:lnTo>
                <a:lnTo>
                  <a:pt x="96" y="12"/>
                </a:lnTo>
                <a:lnTo>
                  <a:pt x="85" y="25"/>
                </a:lnTo>
                <a:lnTo>
                  <a:pt x="73" y="25"/>
                </a:lnTo>
                <a:lnTo>
                  <a:pt x="60" y="25"/>
                </a:lnTo>
                <a:lnTo>
                  <a:pt x="60" y="36"/>
                </a:lnTo>
                <a:lnTo>
                  <a:pt x="49" y="49"/>
                </a:lnTo>
                <a:lnTo>
                  <a:pt x="36" y="60"/>
                </a:lnTo>
                <a:lnTo>
                  <a:pt x="25" y="72"/>
                </a:lnTo>
                <a:lnTo>
                  <a:pt x="13" y="85"/>
                </a:lnTo>
                <a:lnTo>
                  <a:pt x="13" y="96"/>
                </a:lnTo>
                <a:lnTo>
                  <a:pt x="13" y="121"/>
                </a:lnTo>
                <a:lnTo>
                  <a:pt x="0" y="121"/>
                </a:lnTo>
                <a:lnTo>
                  <a:pt x="0" y="132"/>
                </a:lnTo>
                <a:lnTo>
                  <a:pt x="0" y="145"/>
                </a:lnTo>
                <a:lnTo>
                  <a:pt x="0" y="156"/>
                </a:lnTo>
                <a:lnTo>
                  <a:pt x="0" y="169"/>
                </a:lnTo>
                <a:lnTo>
                  <a:pt x="0" y="181"/>
                </a:lnTo>
                <a:lnTo>
                  <a:pt x="0" y="193"/>
                </a:lnTo>
                <a:lnTo>
                  <a:pt x="13" y="193"/>
                </a:lnTo>
                <a:lnTo>
                  <a:pt x="13" y="205"/>
                </a:lnTo>
                <a:lnTo>
                  <a:pt x="13" y="216"/>
                </a:lnTo>
                <a:lnTo>
                  <a:pt x="25" y="216"/>
                </a:lnTo>
                <a:lnTo>
                  <a:pt x="36" y="216"/>
                </a:lnTo>
                <a:lnTo>
                  <a:pt x="49" y="216"/>
                </a:lnTo>
                <a:lnTo>
                  <a:pt x="60" y="216"/>
                </a:lnTo>
                <a:lnTo>
                  <a:pt x="85" y="216"/>
                </a:lnTo>
                <a:lnTo>
                  <a:pt x="109" y="216"/>
                </a:lnTo>
                <a:lnTo>
                  <a:pt x="96" y="216"/>
                </a:lnTo>
                <a:lnTo>
                  <a:pt x="85" y="216"/>
                </a:lnTo>
                <a:lnTo>
                  <a:pt x="73" y="216"/>
                </a:lnTo>
                <a:lnTo>
                  <a:pt x="73" y="205"/>
                </a:lnTo>
                <a:lnTo>
                  <a:pt x="60" y="205"/>
                </a:lnTo>
                <a:lnTo>
                  <a:pt x="49" y="205"/>
                </a:lnTo>
                <a:lnTo>
                  <a:pt x="49" y="193"/>
                </a:lnTo>
                <a:lnTo>
                  <a:pt x="36" y="193"/>
                </a:lnTo>
                <a:lnTo>
                  <a:pt x="36" y="181"/>
                </a:lnTo>
                <a:lnTo>
                  <a:pt x="25" y="181"/>
                </a:lnTo>
                <a:lnTo>
                  <a:pt x="25" y="169"/>
                </a:lnTo>
                <a:lnTo>
                  <a:pt x="13" y="169"/>
                </a:lnTo>
                <a:lnTo>
                  <a:pt x="13" y="156"/>
                </a:lnTo>
                <a:lnTo>
                  <a:pt x="13" y="145"/>
                </a:lnTo>
                <a:lnTo>
                  <a:pt x="13" y="132"/>
                </a:lnTo>
                <a:lnTo>
                  <a:pt x="13" y="121"/>
                </a:lnTo>
                <a:lnTo>
                  <a:pt x="25" y="121"/>
                </a:lnTo>
                <a:lnTo>
                  <a:pt x="25" y="109"/>
                </a:lnTo>
                <a:lnTo>
                  <a:pt x="36" y="96"/>
                </a:lnTo>
                <a:lnTo>
                  <a:pt x="36" y="85"/>
                </a:lnTo>
                <a:lnTo>
                  <a:pt x="49" y="72"/>
                </a:lnTo>
                <a:lnTo>
                  <a:pt x="60" y="72"/>
                </a:lnTo>
                <a:lnTo>
                  <a:pt x="60" y="60"/>
                </a:lnTo>
                <a:lnTo>
                  <a:pt x="73" y="49"/>
                </a:lnTo>
                <a:lnTo>
                  <a:pt x="85" y="36"/>
                </a:lnTo>
                <a:lnTo>
                  <a:pt x="96" y="25"/>
                </a:lnTo>
                <a:lnTo>
                  <a:pt x="109" y="25"/>
                </a:lnTo>
                <a:lnTo>
                  <a:pt x="121" y="12"/>
                </a:lnTo>
                <a:lnTo>
                  <a:pt x="121" y="0"/>
                </a:lnTo>
                <a:lnTo>
                  <a:pt x="109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20" name="Freeform 431"/>
          <p:cNvSpPr>
            <a:spLocks/>
          </p:cNvSpPr>
          <p:nvPr/>
        </p:nvSpPr>
        <p:spPr bwMode="auto">
          <a:xfrm>
            <a:off x="5262563" y="1171575"/>
            <a:ext cx="404812" cy="307975"/>
          </a:xfrm>
          <a:custGeom>
            <a:avLst/>
            <a:gdLst>
              <a:gd name="T0" fmla="*/ 0 w 255"/>
              <a:gd name="T1" fmla="*/ 36 h 194"/>
              <a:gd name="T2" fmla="*/ 12 w 255"/>
              <a:gd name="T3" fmla="*/ 24 h 194"/>
              <a:gd name="T4" fmla="*/ 25 w 255"/>
              <a:gd name="T5" fmla="*/ 36 h 194"/>
              <a:gd name="T6" fmla="*/ 49 w 255"/>
              <a:gd name="T7" fmla="*/ 48 h 194"/>
              <a:gd name="T8" fmla="*/ 61 w 255"/>
              <a:gd name="T9" fmla="*/ 48 h 194"/>
              <a:gd name="T10" fmla="*/ 72 w 255"/>
              <a:gd name="T11" fmla="*/ 48 h 194"/>
              <a:gd name="T12" fmla="*/ 85 w 255"/>
              <a:gd name="T13" fmla="*/ 48 h 194"/>
              <a:gd name="T14" fmla="*/ 96 w 255"/>
              <a:gd name="T15" fmla="*/ 48 h 194"/>
              <a:gd name="T16" fmla="*/ 109 w 255"/>
              <a:gd name="T17" fmla="*/ 36 h 194"/>
              <a:gd name="T18" fmla="*/ 132 w 255"/>
              <a:gd name="T19" fmla="*/ 11 h 194"/>
              <a:gd name="T20" fmla="*/ 145 w 255"/>
              <a:gd name="T21" fmla="*/ 11 h 194"/>
              <a:gd name="T22" fmla="*/ 145 w 255"/>
              <a:gd name="T23" fmla="*/ 11 h 194"/>
              <a:gd name="T24" fmla="*/ 157 w 255"/>
              <a:gd name="T25" fmla="*/ 11 h 194"/>
              <a:gd name="T26" fmla="*/ 181 w 255"/>
              <a:gd name="T27" fmla="*/ 24 h 194"/>
              <a:gd name="T28" fmla="*/ 217 w 255"/>
              <a:gd name="T29" fmla="*/ 48 h 194"/>
              <a:gd name="T30" fmla="*/ 229 w 255"/>
              <a:gd name="T31" fmla="*/ 73 h 194"/>
              <a:gd name="T32" fmla="*/ 241 w 255"/>
              <a:gd name="T33" fmla="*/ 96 h 194"/>
              <a:gd name="T34" fmla="*/ 241 w 255"/>
              <a:gd name="T35" fmla="*/ 108 h 194"/>
              <a:gd name="T36" fmla="*/ 241 w 255"/>
              <a:gd name="T37" fmla="*/ 120 h 194"/>
              <a:gd name="T38" fmla="*/ 254 w 255"/>
              <a:gd name="T39" fmla="*/ 144 h 194"/>
              <a:gd name="T40" fmla="*/ 241 w 255"/>
              <a:gd name="T41" fmla="*/ 156 h 194"/>
              <a:gd name="T42" fmla="*/ 241 w 255"/>
              <a:gd name="T43" fmla="*/ 193 h 194"/>
              <a:gd name="T44" fmla="*/ 241 w 255"/>
              <a:gd name="T45" fmla="*/ 193 h 194"/>
              <a:gd name="T46" fmla="*/ 241 w 255"/>
              <a:gd name="T47" fmla="*/ 193 h 194"/>
              <a:gd name="T48" fmla="*/ 254 w 255"/>
              <a:gd name="T49" fmla="*/ 168 h 194"/>
              <a:gd name="T50" fmla="*/ 254 w 255"/>
              <a:gd name="T51" fmla="*/ 133 h 194"/>
              <a:gd name="T52" fmla="*/ 254 w 255"/>
              <a:gd name="T53" fmla="*/ 96 h 194"/>
              <a:gd name="T54" fmla="*/ 254 w 255"/>
              <a:gd name="T55" fmla="*/ 84 h 194"/>
              <a:gd name="T56" fmla="*/ 254 w 255"/>
              <a:gd name="T57" fmla="*/ 60 h 194"/>
              <a:gd name="T58" fmla="*/ 241 w 255"/>
              <a:gd name="T59" fmla="*/ 48 h 194"/>
              <a:gd name="T60" fmla="*/ 205 w 255"/>
              <a:gd name="T61" fmla="*/ 24 h 194"/>
              <a:gd name="T62" fmla="*/ 194 w 255"/>
              <a:gd name="T63" fmla="*/ 0 h 194"/>
              <a:gd name="T64" fmla="*/ 181 w 255"/>
              <a:gd name="T65" fmla="*/ 0 h 194"/>
              <a:gd name="T66" fmla="*/ 169 w 255"/>
              <a:gd name="T67" fmla="*/ 0 h 194"/>
              <a:gd name="T68" fmla="*/ 157 w 255"/>
              <a:gd name="T69" fmla="*/ 0 h 194"/>
              <a:gd name="T70" fmla="*/ 145 w 255"/>
              <a:gd name="T71" fmla="*/ 0 h 194"/>
              <a:gd name="T72" fmla="*/ 132 w 255"/>
              <a:gd name="T73" fmla="*/ 0 h 194"/>
              <a:gd name="T74" fmla="*/ 96 w 255"/>
              <a:gd name="T75" fmla="*/ 11 h 194"/>
              <a:gd name="T76" fmla="*/ 85 w 255"/>
              <a:gd name="T77" fmla="*/ 24 h 194"/>
              <a:gd name="T78" fmla="*/ 61 w 255"/>
              <a:gd name="T79" fmla="*/ 24 h 194"/>
              <a:gd name="T80" fmla="*/ 49 w 255"/>
              <a:gd name="T81" fmla="*/ 24 h 194"/>
              <a:gd name="T82" fmla="*/ 25 w 255"/>
              <a:gd name="T83" fmla="*/ 24 h 194"/>
              <a:gd name="T84" fmla="*/ 0 w 255"/>
              <a:gd name="T85" fmla="*/ 24 h 194"/>
              <a:gd name="T86" fmla="*/ 0 w 255"/>
              <a:gd name="T87" fmla="*/ 24 h 194"/>
              <a:gd name="T88" fmla="*/ 0 w 255"/>
              <a:gd name="T89" fmla="*/ 24 h 194"/>
              <a:gd name="T90" fmla="*/ 0 w 255"/>
              <a:gd name="T91" fmla="*/ 24 h 194"/>
              <a:gd name="T92" fmla="*/ 0 w 255"/>
              <a:gd name="T93" fmla="*/ 24 h 194"/>
              <a:gd name="T94" fmla="*/ 0 w 255"/>
              <a:gd name="T95" fmla="*/ 36 h 19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55"/>
              <a:gd name="T145" fmla="*/ 0 h 194"/>
              <a:gd name="T146" fmla="*/ 255 w 255"/>
              <a:gd name="T147" fmla="*/ 194 h 194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55" h="194">
                <a:moveTo>
                  <a:pt x="0" y="36"/>
                </a:moveTo>
                <a:lnTo>
                  <a:pt x="0" y="36"/>
                </a:lnTo>
                <a:lnTo>
                  <a:pt x="0" y="24"/>
                </a:lnTo>
                <a:lnTo>
                  <a:pt x="12" y="24"/>
                </a:lnTo>
                <a:lnTo>
                  <a:pt x="12" y="36"/>
                </a:lnTo>
                <a:lnTo>
                  <a:pt x="25" y="36"/>
                </a:lnTo>
                <a:lnTo>
                  <a:pt x="36" y="36"/>
                </a:lnTo>
                <a:lnTo>
                  <a:pt x="49" y="48"/>
                </a:lnTo>
                <a:lnTo>
                  <a:pt x="61" y="48"/>
                </a:lnTo>
                <a:lnTo>
                  <a:pt x="72" y="48"/>
                </a:lnTo>
                <a:lnTo>
                  <a:pt x="85" y="48"/>
                </a:lnTo>
                <a:lnTo>
                  <a:pt x="96" y="48"/>
                </a:lnTo>
                <a:lnTo>
                  <a:pt x="96" y="36"/>
                </a:lnTo>
                <a:lnTo>
                  <a:pt x="109" y="36"/>
                </a:lnTo>
                <a:lnTo>
                  <a:pt x="121" y="24"/>
                </a:lnTo>
                <a:lnTo>
                  <a:pt x="132" y="11"/>
                </a:lnTo>
                <a:lnTo>
                  <a:pt x="145" y="11"/>
                </a:lnTo>
                <a:lnTo>
                  <a:pt x="157" y="11"/>
                </a:lnTo>
                <a:lnTo>
                  <a:pt x="169" y="11"/>
                </a:lnTo>
                <a:lnTo>
                  <a:pt x="181" y="24"/>
                </a:lnTo>
                <a:lnTo>
                  <a:pt x="194" y="36"/>
                </a:lnTo>
                <a:lnTo>
                  <a:pt x="217" y="48"/>
                </a:lnTo>
                <a:lnTo>
                  <a:pt x="217" y="60"/>
                </a:lnTo>
                <a:lnTo>
                  <a:pt x="229" y="73"/>
                </a:lnTo>
                <a:lnTo>
                  <a:pt x="241" y="84"/>
                </a:lnTo>
                <a:lnTo>
                  <a:pt x="241" y="96"/>
                </a:lnTo>
                <a:lnTo>
                  <a:pt x="241" y="108"/>
                </a:lnTo>
                <a:lnTo>
                  <a:pt x="241" y="120"/>
                </a:lnTo>
                <a:lnTo>
                  <a:pt x="254" y="133"/>
                </a:lnTo>
                <a:lnTo>
                  <a:pt x="254" y="144"/>
                </a:lnTo>
                <a:lnTo>
                  <a:pt x="241" y="144"/>
                </a:lnTo>
                <a:lnTo>
                  <a:pt x="241" y="156"/>
                </a:lnTo>
                <a:lnTo>
                  <a:pt x="241" y="168"/>
                </a:lnTo>
                <a:lnTo>
                  <a:pt x="241" y="193"/>
                </a:lnTo>
                <a:lnTo>
                  <a:pt x="254" y="168"/>
                </a:lnTo>
                <a:lnTo>
                  <a:pt x="254" y="144"/>
                </a:lnTo>
                <a:lnTo>
                  <a:pt x="254" y="133"/>
                </a:lnTo>
                <a:lnTo>
                  <a:pt x="254" y="108"/>
                </a:lnTo>
                <a:lnTo>
                  <a:pt x="254" y="96"/>
                </a:lnTo>
                <a:lnTo>
                  <a:pt x="254" y="84"/>
                </a:lnTo>
                <a:lnTo>
                  <a:pt x="254" y="73"/>
                </a:lnTo>
                <a:lnTo>
                  <a:pt x="254" y="60"/>
                </a:lnTo>
                <a:lnTo>
                  <a:pt x="241" y="48"/>
                </a:lnTo>
                <a:lnTo>
                  <a:pt x="229" y="48"/>
                </a:lnTo>
                <a:lnTo>
                  <a:pt x="205" y="24"/>
                </a:lnTo>
                <a:lnTo>
                  <a:pt x="194" y="0"/>
                </a:lnTo>
                <a:lnTo>
                  <a:pt x="181" y="0"/>
                </a:lnTo>
                <a:lnTo>
                  <a:pt x="169" y="0"/>
                </a:lnTo>
                <a:lnTo>
                  <a:pt x="157" y="0"/>
                </a:lnTo>
                <a:lnTo>
                  <a:pt x="145" y="0"/>
                </a:lnTo>
                <a:lnTo>
                  <a:pt x="132" y="0"/>
                </a:lnTo>
                <a:lnTo>
                  <a:pt x="121" y="11"/>
                </a:lnTo>
                <a:lnTo>
                  <a:pt x="96" y="11"/>
                </a:lnTo>
                <a:lnTo>
                  <a:pt x="96" y="24"/>
                </a:lnTo>
                <a:lnTo>
                  <a:pt x="85" y="24"/>
                </a:lnTo>
                <a:lnTo>
                  <a:pt x="72" y="24"/>
                </a:lnTo>
                <a:lnTo>
                  <a:pt x="61" y="24"/>
                </a:lnTo>
                <a:lnTo>
                  <a:pt x="49" y="24"/>
                </a:lnTo>
                <a:lnTo>
                  <a:pt x="36" y="24"/>
                </a:lnTo>
                <a:lnTo>
                  <a:pt x="25" y="24"/>
                </a:lnTo>
                <a:lnTo>
                  <a:pt x="12" y="24"/>
                </a:lnTo>
                <a:lnTo>
                  <a:pt x="0" y="24"/>
                </a:lnTo>
                <a:lnTo>
                  <a:pt x="0" y="3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21" name="Freeform 432"/>
          <p:cNvSpPr>
            <a:spLocks/>
          </p:cNvSpPr>
          <p:nvPr/>
        </p:nvSpPr>
        <p:spPr bwMode="auto">
          <a:xfrm>
            <a:off x="5665788" y="1323975"/>
            <a:ext cx="325437" cy="384175"/>
          </a:xfrm>
          <a:custGeom>
            <a:avLst/>
            <a:gdLst>
              <a:gd name="T0" fmla="*/ 11 w 205"/>
              <a:gd name="T1" fmla="*/ 84 h 242"/>
              <a:gd name="T2" fmla="*/ 35 w 205"/>
              <a:gd name="T3" fmla="*/ 60 h 242"/>
              <a:gd name="T4" fmla="*/ 60 w 205"/>
              <a:gd name="T5" fmla="*/ 48 h 242"/>
              <a:gd name="T6" fmla="*/ 71 w 205"/>
              <a:gd name="T7" fmla="*/ 12 h 242"/>
              <a:gd name="T8" fmla="*/ 60 w 205"/>
              <a:gd name="T9" fmla="*/ 24 h 242"/>
              <a:gd name="T10" fmla="*/ 84 w 205"/>
              <a:gd name="T11" fmla="*/ 37 h 242"/>
              <a:gd name="T12" fmla="*/ 96 w 205"/>
              <a:gd name="T13" fmla="*/ 48 h 242"/>
              <a:gd name="T14" fmla="*/ 96 w 205"/>
              <a:gd name="T15" fmla="*/ 84 h 242"/>
              <a:gd name="T16" fmla="*/ 96 w 205"/>
              <a:gd name="T17" fmla="*/ 121 h 242"/>
              <a:gd name="T18" fmla="*/ 71 w 205"/>
              <a:gd name="T19" fmla="*/ 144 h 242"/>
              <a:gd name="T20" fmla="*/ 71 w 205"/>
              <a:gd name="T21" fmla="*/ 157 h 242"/>
              <a:gd name="T22" fmla="*/ 84 w 205"/>
              <a:gd name="T23" fmla="*/ 168 h 242"/>
              <a:gd name="T24" fmla="*/ 120 w 205"/>
              <a:gd name="T25" fmla="*/ 144 h 242"/>
              <a:gd name="T26" fmla="*/ 144 w 205"/>
              <a:gd name="T27" fmla="*/ 144 h 242"/>
              <a:gd name="T28" fmla="*/ 156 w 205"/>
              <a:gd name="T29" fmla="*/ 121 h 242"/>
              <a:gd name="T30" fmla="*/ 167 w 205"/>
              <a:gd name="T31" fmla="*/ 97 h 242"/>
              <a:gd name="T32" fmla="*/ 167 w 205"/>
              <a:gd name="T33" fmla="*/ 97 h 242"/>
              <a:gd name="T34" fmla="*/ 156 w 205"/>
              <a:gd name="T35" fmla="*/ 97 h 242"/>
              <a:gd name="T36" fmla="*/ 144 w 205"/>
              <a:gd name="T37" fmla="*/ 97 h 242"/>
              <a:gd name="T38" fmla="*/ 156 w 205"/>
              <a:gd name="T39" fmla="*/ 121 h 242"/>
              <a:gd name="T40" fmla="*/ 156 w 205"/>
              <a:gd name="T41" fmla="*/ 144 h 242"/>
              <a:gd name="T42" fmla="*/ 167 w 205"/>
              <a:gd name="T43" fmla="*/ 157 h 242"/>
              <a:gd name="T44" fmla="*/ 180 w 205"/>
              <a:gd name="T45" fmla="*/ 168 h 242"/>
              <a:gd name="T46" fmla="*/ 180 w 205"/>
              <a:gd name="T47" fmla="*/ 168 h 242"/>
              <a:gd name="T48" fmla="*/ 192 w 205"/>
              <a:gd name="T49" fmla="*/ 181 h 242"/>
              <a:gd name="T50" fmla="*/ 180 w 205"/>
              <a:gd name="T51" fmla="*/ 217 h 242"/>
              <a:gd name="T52" fmla="*/ 167 w 205"/>
              <a:gd name="T53" fmla="*/ 241 h 242"/>
              <a:gd name="T54" fmla="*/ 180 w 205"/>
              <a:gd name="T55" fmla="*/ 241 h 242"/>
              <a:gd name="T56" fmla="*/ 180 w 205"/>
              <a:gd name="T57" fmla="*/ 241 h 242"/>
              <a:gd name="T58" fmla="*/ 192 w 205"/>
              <a:gd name="T59" fmla="*/ 241 h 242"/>
              <a:gd name="T60" fmla="*/ 204 w 205"/>
              <a:gd name="T61" fmla="*/ 193 h 242"/>
              <a:gd name="T62" fmla="*/ 204 w 205"/>
              <a:gd name="T63" fmla="*/ 181 h 242"/>
              <a:gd name="T64" fmla="*/ 204 w 205"/>
              <a:gd name="T65" fmla="*/ 157 h 242"/>
              <a:gd name="T66" fmla="*/ 192 w 205"/>
              <a:gd name="T67" fmla="*/ 144 h 242"/>
              <a:gd name="T68" fmla="*/ 180 w 205"/>
              <a:gd name="T69" fmla="*/ 144 h 242"/>
              <a:gd name="T70" fmla="*/ 180 w 205"/>
              <a:gd name="T71" fmla="*/ 132 h 242"/>
              <a:gd name="T72" fmla="*/ 167 w 205"/>
              <a:gd name="T73" fmla="*/ 97 h 242"/>
              <a:gd name="T74" fmla="*/ 167 w 205"/>
              <a:gd name="T75" fmla="*/ 97 h 242"/>
              <a:gd name="T76" fmla="*/ 156 w 205"/>
              <a:gd name="T77" fmla="*/ 84 h 242"/>
              <a:gd name="T78" fmla="*/ 156 w 205"/>
              <a:gd name="T79" fmla="*/ 97 h 242"/>
              <a:gd name="T80" fmla="*/ 144 w 205"/>
              <a:gd name="T81" fmla="*/ 108 h 242"/>
              <a:gd name="T82" fmla="*/ 107 w 205"/>
              <a:gd name="T83" fmla="*/ 132 h 242"/>
              <a:gd name="T84" fmla="*/ 84 w 205"/>
              <a:gd name="T85" fmla="*/ 144 h 242"/>
              <a:gd name="T86" fmla="*/ 84 w 205"/>
              <a:gd name="T87" fmla="*/ 144 h 242"/>
              <a:gd name="T88" fmla="*/ 84 w 205"/>
              <a:gd name="T89" fmla="*/ 157 h 242"/>
              <a:gd name="T90" fmla="*/ 96 w 205"/>
              <a:gd name="T91" fmla="*/ 157 h 242"/>
              <a:gd name="T92" fmla="*/ 96 w 205"/>
              <a:gd name="T93" fmla="*/ 157 h 242"/>
              <a:gd name="T94" fmla="*/ 96 w 205"/>
              <a:gd name="T95" fmla="*/ 144 h 242"/>
              <a:gd name="T96" fmla="*/ 107 w 205"/>
              <a:gd name="T97" fmla="*/ 108 h 242"/>
              <a:gd name="T98" fmla="*/ 107 w 205"/>
              <a:gd name="T99" fmla="*/ 84 h 242"/>
              <a:gd name="T100" fmla="*/ 96 w 205"/>
              <a:gd name="T101" fmla="*/ 48 h 242"/>
              <a:gd name="T102" fmla="*/ 96 w 205"/>
              <a:gd name="T103" fmla="*/ 24 h 242"/>
              <a:gd name="T104" fmla="*/ 71 w 205"/>
              <a:gd name="T105" fmla="*/ 0 h 242"/>
              <a:gd name="T106" fmla="*/ 60 w 205"/>
              <a:gd name="T107" fmla="*/ 12 h 242"/>
              <a:gd name="T108" fmla="*/ 47 w 205"/>
              <a:gd name="T109" fmla="*/ 48 h 242"/>
              <a:gd name="T110" fmla="*/ 11 w 205"/>
              <a:gd name="T111" fmla="*/ 60 h 242"/>
              <a:gd name="T112" fmla="*/ 0 w 205"/>
              <a:gd name="T113" fmla="*/ 72 h 242"/>
              <a:gd name="T114" fmla="*/ 0 w 205"/>
              <a:gd name="T115" fmla="*/ 84 h 242"/>
              <a:gd name="T116" fmla="*/ 0 w 205"/>
              <a:gd name="T117" fmla="*/ 84 h 242"/>
              <a:gd name="T118" fmla="*/ 11 w 205"/>
              <a:gd name="T119" fmla="*/ 84 h 24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05"/>
              <a:gd name="T181" fmla="*/ 0 h 242"/>
              <a:gd name="T182" fmla="*/ 205 w 205"/>
              <a:gd name="T183" fmla="*/ 242 h 24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05" h="242">
                <a:moveTo>
                  <a:pt x="11" y="84"/>
                </a:moveTo>
                <a:lnTo>
                  <a:pt x="11" y="84"/>
                </a:lnTo>
                <a:lnTo>
                  <a:pt x="23" y="72"/>
                </a:lnTo>
                <a:lnTo>
                  <a:pt x="35" y="60"/>
                </a:lnTo>
                <a:lnTo>
                  <a:pt x="47" y="48"/>
                </a:lnTo>
                <a:lnTo>
                  <a:pt x="60" y="48"/>
                </a:lnTo>
                <a:lnTo>
                  <a:pt x="84" y="24"/>
                </a:lnTo>
                <a:lnTo>
                  <a:pt x="71" y="12"/>
                </a:lnTo>
                <a:lnTo>
                  <a:pt x="71" y="24"/>
                </a:lnTo>
                <a:lnTo>
                  <a:pt x="60" y="24"/>
                </a:lnTo>
                <a:lnTo>
                  <a:pt x="71" y="24"/>
                </a:lnTo>
                <a:lnTo>
                  <a:pt x="84" y="37"/>
                </a:lnTo>
                <a:lnTo>
                  <a:pt x="84" y="48"/>
                </a:lnTo>
                <a:lnTo>
                  <a:pt x="96" y="48"/>
                </a:lnTo>
                <a:lnTo>
                  <a:pt x="96" y="60"/>
                </a:lnTo>
                <a:lnTo>
                  <a:pt x="96" y="72"/>
                </a:lnTo>
                <a:lnTo>
                  <a:pt x="96" y="84"/>
                </a:lnTo>
                <a:lnTo>
                  <a:pt x="96" y="97"/>
                </a:lnTo>
                <a:lnTo>
                  <a:pt x="96" y="108"/>
                </a:lnTo>
                <a:lnTo>
                  <a:pt x="96" y="121"/>
                </a:lnTo>
                <a:lnTo>
                  <a:pt x="84" y="132"/>
                </a:lnTo>
                <a:lnTo>
                  <a:pt x="71" y="144"/>
                </a:lnTo>
                <a:lnTo>
                  <a:pt x="71" y="157"/>
                </a:lnTo>
                <a:lnTo>
                  <a:pt x="84" y="168"/>
                </a:lnTo>
                <a:lnTo>
                  <a:pt x="96" y="168"/>
                </a:lnTo>
                <a:lnTo>
                  <a:pt x="96" y="157"/>
                </a:lnTo>
                <a:lnTo>
                  <a:pt x="120" y="144"/>
                </a:lnTo>
                <a:lnTo>
                  <a:pt x="131" y="144"/>
                </a:lnTo>
                <a:lnTo>
                  <a:pt x="144" y="144"/>
                </a:lnTo>
                <a:lnTo>
                  <a:pt x="144" y="132"/>
                </a:lnTo>
                <a:lnTo>
                  <a:pt x="156" y="121"/>
                </a:lnTo>
                <a:lnTo>
                  <a:pt x="156" y="108"/>
                </a:lnTo>
                <a:lnTo>
                  <a:pt x="167" y="97"/>
                </a:lnTo>
                <a:lnTo>
                  <a:pt x="156" y="97"/>
                </a:lnTo>
                <a:lnTo>
                  <a:pt x="144" y="97"/>
                </a:lnTo>
                <a:lnTo>
                  <a:pt x="156" y="121"/>
                </a:lnTo>
                <a:lnTo>
                  <a:pt x="156" y="132"/>
                </a:lnTo>
                <a:lnTo>
                  <a:pt x="156" y="144"/>
                </a:lnTo>
                <a:lnTo>
                  <a:pt x="167" y="157"/>
                </a:lnTo>
                <a:lnTo>
                  <a:pt x="180" y="168"/>
                </a:lnTo>
                <a:lnTo>
                  <a:pt x="192" y="181"/>
                </a:lnTo>
                <a:lnTo>
                  <a:pt x="192" y="193"/>
                </a:lnTo>
                <a:lnTo>
                  <a:pt x="180" y="193"/>
                </a:lnTo>
                <a:lnTo>
                  <a:pt x="180" y="217"/>
                </a:lnTo>
                <a:lnTo>
                  <a:pt x="167" y="228"/>
                </a:lnTo>
                <a:lnTo>
                  <a:pt x="167" y="241"/>
                </a:lnTo>
                <a:lnTo>
                  <a:pt x="180" y="241"/>
                </a:lnTo>
                <a:lnTo>
                  <a:pt x="192" y="241"/>
                </a:lnTo>
                <a:lnTo>
                  <a:pt x="192" y="228"/>
                </a:lnTo>
                <a:lnTo>
                  <a:pt x="204" y="217"/>
                </a:lnTo>
                <a:lnTo>
                  <a:pt x="204" y="193"/>
                </a:lnTo>
                <a:lnTo>
                  <a:pt x="204" y="181"/>
                </a:lnTo>
                <a:lnTo>
                  <a:pt x="204" y="168"/>
                </a:lnTo>
                <a:lnTo>
                  <a:pt x="204" y="157"/>
                </a:lnTo>
                <a:lnTo>
                  <a:pt x="192" y="144"/>
                </a:lnTo>
                <a:lnTo>
                  <a:pt x="180" y="144"/>
                </a:lnTo>
                <a:lnTo>
                  <a:pt x="180" y="132"/>
                </a:lnTo>
                <a:lnTo>
                  <a:pt x="167" y="121"/>
                </a:lnTo>
                <a:lnTo>
                  <a:pt x="167" y="108"/>
                </a:lnTo>
                <a:lnTo>
                  <a:pt x="167" y="97"/>
                </a:lnTo>
                <a:lnTo>
                  <a:pt x="156" y="84"/>
                </a:lnTo>
                <a:lnTo>
                  <a:pt x="156" y="97"/>
                </a:lnTo>
                <a:lnTo>
                  <a:pt x="144" y="97"/>
                </a:lnTo>
                <a:lnTo>
                  <a:pt x="144" y="108"/>
                </a:lnTo>
                <a:lnTo>
                  <a:pt x="131" y="121"/>
                </a:lnTo>
                <a:lnTo>
                  <a:pt x="120" y="121"/>
                </a:lnTo>
                <a:lnTo>
                  <a:pt x="107" y="132"/>
                </a:lnTo>
                <a:lnTo>
                  <a:pt x="96" y="132"/>
                </a:lnTo>
                <a:lnTo>
                  <a:pt x="96" y="144"/>
                </a:lnTo>
                <a:lnTo>
                  <a:pt x="84" y="144"/>
                </a:lnTo>
                <a:lnTo>
                  <a:pt x="84" y="157"/>
                </a:lnTo>
                <a:lnTo>
                  <a:pt x="96" y="157"/>
                </a:lnTo>
                <a:lnTo>
                  <a:pt x="96" y="144"/>
                </a:lnTo>
                <a:lnTo>
                  <a:pt x="107" y="132"/>
                </a:lnTo>
                <a:lnTo>
                  <a:pt x="107" y="121"/>
                </a:lnTo>
                <a:lnTo>
                  <a:pt x="107" y="108"/>
                </a:lnTo>
                <a:lnTo>
                  <a:pt x="107" y="97"/>
                </a:lnTo>
                <a:lnTo>
                  <a:pt x="107" y="84"/>
                </a:lnTo>
                <a:lnTo>
                  <a:pt x="107" y="60"/>
                </a:lnTo>
                <a:lnTo>
                  <a:pt x="107" y="48"/>
                </a:lnTo>
                <a:lnTo>
                  <a:pt x="96" y="48"/>
                </a:lnTo>
                <a:lnTo>
                  <a:pt x="96" y="37"/>
                </a:lnTo>
                <a:lnTo>
                  <a:pt x="96" y="24"/>
                </a:lnTo>
                <a:lnTo>
                  <a:pt x="84" y="12"/>
                </a:lnTo>
                <a:lnTo>
                  <a:pt x="71" y="12"/>
                </a:lnTo>
                <a:lnTo>
                  <a:pt x="71" y="0"/>
                </a:lnTo>
                <a:lnTo>
                  <a:pt x="71" y="12"/>
                </a:lnTo>
                <a:lnTo>
                  <a:pt x="60" y="12"/>
                </a:lnTo>
                <a:lnTo>
                  <a:pt x="47" y="24"/>
                </a:lnTo>
                <a:lnTo>
                  <a:pt x="47" y="37"/>
                </a:lnTo>
                <a:lnTo>
                  <a:pt x="47" y="48"/>
                </a:lnTo>
                <a:lnTo>
                  <a:pt x="35" y="48"/>
                </a:lnTo>
                <a:lnTo>
                  <a:pt x="23" y="48"/>
                </a:lnTo>
                <a:lnTo>
                  <a:pt x="11" y="60"/>
                </a:lnTo>
                <a:lnTo>
                  <a:pt x="0" y="72"/>
                </a:lnTo>
                <a:lnTo>
                  <a:pt x="0" y="84"/>
                </a:lnTo>
                <a:lnTo>
                  <a:pt x="11" y="84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22" name="Freeform 433"/>
          <p:cNvSpPr>
            <a:spLocks/>
          </p:cNvSpPr>
          <p:nvPr/>
        </p:nvSpPr>
        <p:spPr bwMode="auto">
          <a:xfrm>
            <a:off x="6448425" y="712788"/>
            <a:ext cx="153988" cy="117475"/>
          </a:xfrm>
          <a:custGeom>
            <a:avLst/>
            <a:gdLst>
              <a:gd name="T0" fmla="*/ 12 w 97"/>
              <a:gd name="T1" fmla="*/ 0 h 74"/>
              <a:gd name="T2" fmla="*/ 12 w 97"/>
              <a:gd name="T3" fmla="*/ 0 h 74"/>
              <a:gd name="T4" fmla="*/ 24 w 97"/>
              <a:gd name="T5" fmla="*/ 11 h 74"/>
              <a:gd name="T6" fmla="*/ 24 w 97"/>
              <a:gd name="T7" fmla="*/ 11 h 74"/>
              <a:gd name="T8" fmla="*/ 36 w 97"/>
              <a:gd name="T9" fmla="*/ 36 h 74"/>
              <a:gd name="T10" fmla="*/ 36 w 97"/>
              <a:gd name="T11" fmla="*/ 48 h 74"/>
              <a:gd name="T12" fmla="*/ 36 w 97"/>
              <a:gd name="T13" fmla="*/ 60 h 74"/>
              <a:gd name="T14" fmla="*/ 36 w 97"/>
              <a:gd name="T15" fmla="*/ 73 h 74"/>
              <a:gd name="T16" fmla="*/ 36 w 97"/>
              <a:gd name="T17" fmla="*/ 73 h 74"/>
              <a:gd name="T18" fmla="*/ 36 w 97"/>
              <a:gd name="T19" fmla="*/ 73 h 74"/>
              <a:gd name="T20" fmla="*/ 48 w 97"/>
              <a:gd name="T21" fmla="*/ 73 h 74"/>
              <a:gd name="T22" fmla="*/ 72 w 97"/>
              <a:gd name="T23" fmla="*/ 60 h 74"/>
              <a:gd name="T24" fmla="*/ 72 w 97"/>
              <a:gd name="T25" fmla="*/ 60 h 74"/>
              <a:gd name="T26" fmla="*/ 85 w 97"/>
              <a:gd name="T27" fmla="*/ 60 h 74"/>
              <a:gd name="T28" fmla="*/ 85 w 97"/>
              <a:gd name="T29" fmla="*/ 73 h 74"/>
              <a:gd name="T30" fmla="*/ 85 w 97"/>
              <a:gd name="T31" fmla="*/ 73 h 74"/>
              <a:gd name="T32" fmla="*/ 85 w 97"/>
              <a:gd name="T33" fmla="*/ 73 h 74"/>
              <a:gd name="T34" fmla="*/ 85 w 97"/>
              <a:gd name="T35" fmla="*/ 73 h 74"/>
              <a:gd name="T36" fmla="*/ 96 w 97"/>
              <a:gd name="T37" fmla="*/ 73 h 74"/>
              <a:gd name="T38" fmla="*/ 96 w 97"/>
              <a:gd name="T39" fmla="*/ 60 h 74"/>
              <a:gd name="T40" fmla="*/ 85 w 97"/>
              <a:gd name="T41" fmla="*/ 48 h 74"/>
              <a:gd name="T42" fmla="*/ 72 w 97"/>
              <a:gd name="T43" fmla="*/ 48 h 74"/>
              <a:gd name="T44" fmla="*/ 72 w 97"/>
              <a:gd name="T45" fmla="*/ 36 h 74"/>
              <a:gd name="T46" fmla="*/ 60 w 97"/>
              <a:gd name="T47" fmla="*/ 48 h 74"/>
              <a:gd name="T48" fmla="*/ 36 w 97"/>
              <a:gd name="T49" fmla="*/ 48 h 74"/>
              <a:gd name="T50" fmla="*/ 36 w 97"/>
              <a:gd name="T51" fmla="*/ 48 h 74"/>
              <a:gd name="T52" fmla="*/ 36 w 97"/>
              <a:gd name="T53" fmla="*/ 60 h 74"/>
              <a:gd name="T54" fmla="*/ 48 w 97"/>
              <a:gd name="T55" fmla="*/ 60 h 74"/>
              <a:gd name="T56" fmla="*/ 48 w 97"/>
              <a:gd name="T57" fmla="*/ 60 h 74"/>
              <a:gd name="T58" fmla="*/ 48 w 97"/>
              <a:gd name="T59" fmla="*/ 60 h 74"/>
              <a:gd name="T60" fmla="*/ 48 w 97"/>
              <a:gd name="T61" fmla="*/ 36 h 74"/>
              <a:gd name="T62" fmla="*/ 36 w 97"/>
              <a:gd name="T63" fmla="*/ 11 h 74"/>
              <a:gd name="T64" fmla="*/ 36 w 97"/>
              <a:gd name="T65" fmla="*/ 0 h 74"/>
              <a:gd name="T66" fmla="*/ 24 w 97"/>
              <a:gd name="T67" fmla="*/ 0 h 74"/>
              <a:gd name="T68" fmla="*/ 12 w 97"/>
              <a:gd name="T69" fmla="*/ 0 h 74"/>
              <a:gd name="T70" fmla="*/ 12 w 97"/>
              <a:gd name="T71" fmla="*/ 0 h 74"/>
              <a:gd name="T72" fmla="*/ 0 w 97"/>
              <a:gd name="T73" fmla="*/ 0 h 74"/>
              <a:gd name="T74" fmla="*/ 12 w 97"/>
              <a:gd name="T75" fmla="*/ 0 h 7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7"/>
              <a:gd name="T115" fmla="*/ 0 h 74"/>
              <a:gd name="T116" fmla="*/ 97 w 97"/>
              <a:gd name="T117" fmla="*/ 74 h 74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7" h="74">
                <a:moveTo>
                  <a:pt x="12" y="0"/>
                </a:moveTo>
                <a:lnTo>
                  <a:pt x="12" y="0"/>
                </a:lnTo>
                <a:lnTo>
                  <a:pt x="24" y="0"/>
                </a:lnTo>
                <a:lnTo>
                  <a:pt x="24" y="11"/>
                </a:lnTo>
                <a:lnTo>
                  <a:pt x="24" y="24"/>
                </a:lnTo>
                <a:lnTo>
                  <a:pt x="36" y="36"/>
                </a:lnTo>
                <a:lnTo>
                  <a:pt x="36" y="48"/>
                </a:lnTo>
                <a:lnTo>
                  <a:pt x="36" y="60"/>
                </a:lnTo>
                <a:lnTo>
                  <a:pt x="36" y="73"/>
                </a:lnTo>
                <a:lnTo>
                  <a:pt x="48" y="73"/>
                </a:lnTo>
                <a:lnTo>
                  <a:pt x="60" y="60"/>
                </a:lnTo>
                <a:lnTo>
                  <a:pt x="72" y="60"/>
                </a:lnTo>
                <a:lnTo>
                  <a:pt x="85" y="60"/>
                </a:lnTo>
                <a:lnTo>
                  <a:pt x="85" y="73"/>
                </a:lnTo>
                <a:lnTo>
                  <a:pt x="96" y="73"/>
                </a:lnTo>
                <a:lnTo>
                  <a:pt x="96" y="60"/>
                </a:lnTo>
                <a:lnTo>
                  <a:pt x="85" y="48"/>
                </a:lnTo>
                <a:lnTo>
                  <a:pt x="72" y="48"/>
                </a:lnTo>
                <a:lnTo>
                  <a:pt x="72" y="36"/>
                </a:lnTo>
                <a:lnTo>
                  <a:pt x="72" y="48"/>
                </a:lnTo>
                <a:lnTo>
                  <a:pt x="60" y="48"/>
                </a:lnTo>
                <a:lnTo>
                  <a:pt x="36" y="48"/>
                </a:lnTo>
                <a:lnTo>
                  <a:pt x="36" y="60"/>
                </a:lnTo>
                <a:lnTo>
                  <a:pt x="48" y="60"/>
                </a:lnTo>
                <a:lnTo>
                  <a:pt x="48" y="48"/>
                </a:lnTo>
                <a:lnTo>
                  <a:pt x="48" y="36"/>
                </a:lnTo>
                <a:lnTo>
                  <a:pt x="48" y="24"/>
                </a:lnTo>
                <a:lnTo>
                  <a:pt x="36" y="11"/>
                </a:lnTo>
                <a:lnTo>
                  <a:pt x="36" y="0"/>
                </a:lnTo>
                <a:lnTo>
                  <a:pt x="24" y="0"/>
                </a:lnTo>
                <a:lnTo>
                  <a:pt x="12" y="0"/>
                </a:lnTo>
                <a:lnTo>
                  <a:pt x="0" y="0"/>
                </a:lnTo>
                <a:lnTo>
                  <a:pt x="12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23" name="Freeform 434"/>
          <p:cNvSpPr>
            <a:spLocks/>
          </p:cNvSpPr>
          <p:nvPr/>
        </p:nvSpPr>
        <p:spPr bwMode="auto">
          <a:xfrm>
            <a:off x="5740400" y="236538"/>
            <a:ext cx="231775" cy="304800"/>
          </a:xfrm>
          <a:custGeom>
            <a:avLst/>
            <a:gdLst>
              <a:gd name="T0" fmla="*/ 0 w 146"/>
              <a:gd name="T1" fmla="*/ 0 h 192"/>
              <a:gd name="T2" fmla="*/ 0 w 146"/>
              <a:gd name="T3" fmla="*/ 0 h 192"/>
              <a:gd name="T4" fmla="*/ 0 w 146"/>
              <a:gd name="T5" fmla="*/ 11 h 192"/>
              <a:gd name="T6" fmla="*/ 0 w 146"/>
              <a:gd name="T7" fmla="*/ 23 h 192"/>
              <a:gd name="T8" fmla="*/ 0 w 146"/>
              <a:gd name="T9" fmla="*/ 35 h 192"/>
              <a:gd name="T10" fmla="*/ 0 w 146"/>
              <a:gd name="T11" fmla="*/ 60 h 192"/>
              <a:gd name="T12" fmla="*/ 0 w 146"/>
              <a:gd name="T13" fmla="*/ 60 h 192"/>
              <a:gd name="T14" fmla="*/ 0 w 146"/>
              <a:gd name="T15" fmla="*/ 71 h 192"/>
              <a:gd name="T16" fmla="*/ 0 w 146"/>
              <a:gd name="T17" fmla="*/ 107 h 192"/>
              <a:gd name="T18" fmla="*/ 13 w 146"/>
              <a:gd name="T19" fmla="*/ 107 h 192"/>
              <a:gd name="T20" fmla="*/ 24 w 146"/>
              <a:gd name="T21" fmla="*/ 120 h 192"/>
              <a:gd name="T22" fmla="*/ 24 w 146"/>
              <a:gd name="T23" fmla="*/ 131 h 192"/>
              <a:gd name="T24" fmla="*/ 49 w 146"/>
              <a:gd name="T25" fmla="*/ 144 h 192"/>
              <a:gd name="T26" fmla="*/ 49 w 146"/>
              <a:gd name="T27" fmla="*/ 156 h 192"/>
              <a:gd name="T28" fmla="*/ 73 w 146"/>
              <a:gd name="T29" fmla="*/ 156 h 192"/>
              <a:gd name="T30" fmla="*/ 84 w 146"/>
              <a:gd name="T31" fmla="*/ 167 h 192"/>
              <a:gd name="T32" fmla="*/ 97 w 146"/>
              <a:gd name="T33" fmla="*/ 180 h 192"/>
              <a:gd name="T34" fmla="*/ 120 w 146"/>
              <a:gd name="T35" fmla="*/ 191 h 192"/>
              <a:gd name="T36" fmla="*/ 120 w 146"/>
              <a:gd name="T37" fmla="*/ 191 h 192"/>
              <a:gd name="T38" fmla="*/ 120 w 146"/>
              <a:gd name="T39" fmla="*/ 191 h 192"/>
              <a:gd name="T40" fmla="*/ 133 w 146"/>
              <a:gd name="T41" fmla="*/ 191 h 192"/>
              <a:gd name="T42" fmla="*/ 133 w 146"/>
              <a:gd name="T43" fmla="*/ 180 h 192"/>
              <a:gd name="T44" fmla="*/ 133 w 146"/>
              <a:gd name="T45" fmla="*/ 180 h 192"/>
              <a:gd name="T46" fmla="*/ 133 w 146"/>
              <a:gd name="T47" fmla="*/ 180 h 192"/>
              <a:gd name="T48" fmla="*/ 145 w 146"/>
              <a:gd name="T49" fmla="*/ 180 h 192"/>
              <a:gd name="T50" fmla="*/ 145 w 146"/>
              <a:gd name="T51" fmla="*/ 180 h 192"/>
              <a:gd name="T52" fmla="*/ 145 w 146"/>
              <a:gd name="T53" fmla="*/ 180 h 192"/>
              <a:gd name="T54" fmla="*/ 145 w 146"/>
              <a:gd name="T55" fmla="*/ 167 h 192"/>
              <a:gd name="T56" fmla="*/ 145 w 146"/>
              <a:gd name="T57" fmla="*/ 167 h 192"/>
              <a:gd name="T58" fmla="*/ 145 w 146"/>
              <a:gd name="T59" fmla="*/ 167 h 192"/>
              <a:gd name="T60" fmla="*/ 145 w 146"/>
              <a:gd name="T61" fmla="*/ 167 h 192"/>
              <a:gd name="T62" fmla="*/ 145 w 146"/>
              <a:gd name="T63" fmla="*/ 167 h 192"/>
              <a:gd name="T64" fmla="*/ 145 w 146"/>
              <a:gd name="T65" fmla="*/ 167 h 192"/>
              <a:gd name="T66" fmla="*/ 145 w 146"/>
              <a:gd name="T67" fmla="*/ 167 h 192"/>
              <a:gd name="T68" fmla="*/ 133 w 146"/>
              <a:gd name="T69" fmla="*/ 167 h 192"/>
              <a:gd name="T70" fmla="*/ 133 w 146"/>
              <a:gd name="T71" fmla="*/ 167 h 192"/>
              <a:gd name="T72" fmla="*/ 133 w 146"/>
              <a:gd name="T73" fmla="*/ 167 h 192"/>
              <a:gd name="T74" fmla="*/ 133 w 146"/>
              <a:gd name="T75" fmla="*/ 167 h 192"/>
              <a:gd name="T76" fmla="*/ 133 w 146"/>
              <a:gd name="T77" fmla="*/ 167 h 192"/>
              <a:gd name="T78" fmla="*/ 133 w 146"/>
              <a:gd name="T79" fmla="*/ 156 h 192"/>
              <a:gd name="T80" fmla="*/ 120 w 146"/>
              <a:gd name="T81" fmla="*/ 156 h 192"/>
              <a:gd name="T82" fmla="*/ 97 w 146"/>
              <a:gd name="T83" fmla="*/ 156 h 192"/>
              <a:gd name="T84" fmla="*/ 84 w 146"/>
              <a:gd name="T85" fmla="*/ 144 h 192"/>
              <a:gd name="T86" fmla="*/ 60 w 146"/>
              <a:gd name="T87" fmla="*/ 131 h 192"/>
              <a:gd name="T88" fmla="*/ 49 w 146"/>
              <a:gd name="T89" fmla="*/ 120 h 192"/>
              <a:gd name="T90" fmla="*/ 49 w 146"/>
              <a:gd name="T91" fmla="*/ 107 h 192"/>
              <a:gd name="T92" fmla="*/ 37 w 146"/>
              <a:gd name="T93" fmla="*/ 107 h 192"/>
              <a:gd name="T94" fmla="*/ 37 w 146"/>
              <a:gd name="T95" fmla="*/ 107 h 192"/>
              <a:gd name="T96" fmla="*/ 24 w 146"/>
              <a:gd name="T97" fmla="*/ 95 h 192"/>
              <a:gd name="T98" fmla="*/ 13 w 146"/>
              <a:gd name="T99" fmla="*/ 95 h 192"/>
              <a:gd name="T100" fmla="*/ 13 w 146"/>
              <a:gd name="T101" fmla="*/ 60 h 192"/>
              <a:gd name="T102" fmla="*/ 0 w 146"/>
              <a:gd name="T103" fmla="*/ 60 h 192"/>
              <a:gd name="T104" fmla="*/ 0 w 146"/>
              <a:gd name="T105" fmla="*/ 47 h 192"/>
              <a:gd name="T106" fmla="*/ 0 w 146"/>
              <a:gd name="T107" fmla="*/ 35 h 192"/>
              <a:gd name="T108" fmla="*/ 0 w 146"/>
              <a:gd name="T109" fmla="*/ 23 h 192"/>
              <a:gd name="T110" fmla="*/ 0 w 146"/>
              <a:gd name="T111" fmla="*/ 11 h 192"/>
              <a:gd name="T112" fmla="*/ 0 w 146"/>
              <a:gd name="T113" fmla="*/ 0 h 192"/>
              <a:gd name="T114" fmla="*/ 0 w 146"/>
              <a:gd name="T115" fmla="*/ 0 h 192"/>
              <a:gd name="T116" fmla="*/ 0 w 146"/>
              <a:gd name="T117" fmla="*/ 0 h 192"/>
              <a:gd name="T118" fmla="*/ 0 w 146"/>
              <a:gd name="T119" fmla="*/ 0 h 192"/>
              <a:gd name="T120" fmla="*/ 0 w 146"/>
              <a:gd name="T121" fmla="*/ 0 h 192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46"/>
              <a:gd name="T184" fmla="*/ 0 h 192"/>
              <a:gd name="T185" fmla="*/ 146 w 146"/>
              <a:gd name="T186" fmla="*/ 192 h 192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46" h="192">
                <a:moveTo>
                  <a:pt x="0" y="0"/>
                </a:moveTo>
                <a:lnTo>
                  <a:pt x="0" y="0"/>
                </a:lnTo>
                <a:lnTo>
                  <a:pt x="0" y="11"/>
                </a:lnTo>
                <a:lnTo>
                  <a:pt x="0" y="23"/>
                </a:lnTo>
                <a:lnTo>
                  <a:pt x="0" y="35"/>
                </a:lnTo>
                <a:lnTo>
                  <a:pt x="0" y="60"/>
                </a:lnTo>
                <a:lnTo>
                  <a:pt x="0" y="71"/>
                </a:lnTo>
                <a:lnTo>
                  <a:pt x="0" y="107"/>
                </a:lnTo>
                <a:lnTo>
                  <a:pt x="13" y="107"/>
                </a:lnTo>
                <a:lnTo>
                  <a:pt x="24" y="120"/>
                </a:lnTo>
                <a:lnTo>
                  <a:pt x="24" y="131"/>
                </a:lnTo>
                <a:lnTo>
                  <a:pt x="49" y="144"/>
                </a:lnTo>
                <a:lnTo>
                  <a:pt x="49" y="156"/>
                </a:lnTo>
                <a:lnTo>
                  <a:pt x="73" y="156"/>
                </a:lnTo>
                <a:lnTo>
                  <a:pt x="84" y="167"/>
                </a:lnTo>
                <a:lnTo>
                  <a:pt x="97" y="180"/>
                </a:lnTo>
                <a:lnTo>
                  <a:pt x="120" y="191"/>
                </a:lnTo>
                <a:lnTo>
                  <a:pt x="133" y="191"/>
                </a:lnTo>
                <a:lnTo>
                  <a:pt x="133" y="180"/>
                </a:lnTo>
                <a:lnTo>
                  <a:pt x="145" y="180"/>
                </a:lnTo>
                <a:lnTo>
                  <a:pt x="145" y="167"/>
                </a:lnTo>
                <a:lnTo>
                  <a:pt x="133" y="167"/>
                </a:lnTo>
                <a:lnTo>
                  <a:pt x="133" y="156"/>
                </a:lnTo>
                <a:lnTo>
                  <a:pt x="120" y="156"/>
                </a:lnTo>
                <a:lnTo>
                  <a:pt x="97" y="156"/>
                </a:lnTo>
                <a:lnTo>
                  <a:pt x="84" y="144"/>
                </a:lnTo>
                <a:lnTo>
                  <a:pt x="60" y="131"/>
                </a:lnTo>
                <a:lnTo>
                  <a:pt x="49" y="120"/>
                </a:lnTo>
                <a:lnTo>
                  <a:pt x="49" y="107"/>
                </a:lnTo>
                <a:lnTo>
                  <a:pt x="37" y="107"/>
                </a:lnTo>
                <a:lnTo>
                  <a:pt x="24" y="95"/>
                </a:lnTo>
                <a:lnTo>
                  <a:pt x="13" y="95"/>
                </a:lnTo>
                <a:lnTo>
                  <a:pt x="13" y="60"/>
                </a:lnTo>
                <a:lnTo>
                  <a:pt x="0" y="60"/>
                </a:lnTo>
                <a:lnTo>
                  <a:pt x="0" y="47"/>
                </a:lnTo>
                <a:lnTo>
                  <a:pt x="0" y="35"/>
                </a:lnTo>
                <a:lnTo>
                  <a:pt x="0" y="23"/>
                </a:lnTo>
                <a:lnTo>
                  <a:pt x="0" y="11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24" name="Freeform 435"/>
          <p:cNvSpPr>
            <a:spLocks/>
          </p:cNvSpPr>
          <p:nvPr/>
        </p:nvSpPr>
        <p:spPr bwMode="auto">
          <a:xfrm>
            <a:off x="5818188" y="215900"/>
            <a:ext cx="211137" cy="307975"/>
          </a:xfrm>
          <a:custGeom>
            <a:avLst/>
            <a:gdLst>
              <a:gd name="T0" fmla="*/ 11 w 133"/>
              <a:gd name="T1" fmla="*/ 0 h 194"/>
              <a:gd name="T2" fmla="*/ 11 w 133"/>
              <a:gd name="T3" fmla="*/ 0 h 194"/>
              <a:gd name="T4" fmla="*/ 0 w 133"/>
              <a:gd name="T5" fmla="*/ 13 h 194"/>
              <a:gd name="T6" fmla="*/ 0 w 133"/>
              <a:gd name="T7" fmla="*/ 24 h 194"/>
              <a:gd name="T8" fmla="*/ 0 w 133"/>
              <a:gd name="T9" fmla="*/ 36 h 194"/>
              <a:gd name="T10" fmla="*/ 0 w 133"/>
              <a:gd name="T11" fmla="*/ 60 h 194"/>
              <a:gd name="T12" fmla="*/ 0 w 133"/>
              <a:gd name="T13" fmla="*/ 73 h 194"/>
              <a:gd name="T14" fmla="*/ 11 w 133"/>
              <a:gd name="T15" fmla="*/ 73 h 194"/>
              <a:gd name="T16" fmla="*/ 24 w 133"/>
              <a:gd name="T17" fmla="*/ 97 h 194"/>
              <a:gd name="T18" fmla="*/ 35 w 133"/>
              <a:gd name="T19" fmla="*/ 108 h 194"/>
              <a:gd name="T20" fmla="*/ 48 w 133"/>
              <a:gd name="T21" fmla="*/ 133 h 194"/>
              <a:gd name="T22" fmla="*/ 60 w 133"/>
              <a:gd name="T23" fmla="*/ 157 h 194"/>
              <a:gd name="T24" fmla="*/ 96 w 133"/>
              <a:gd name="T25" fmla="*/ 169 h 194"/>
              <a:gd name="T26" fmla="*/ 96 w 133"/>
              <a:gd name="T27" fmla="*/ 169 h 194"/>
              <a:gd name="T28" fmla="*/ 96 w 133"/>
              <a:gd name="T29" fmla="*/ 180 h 194"/>
              <a:gd name="T30" fmla="*/ 108 w 133"/>
              <a:gd name="T31" fmla="*/ 193 h 194"/>
              <a:gd name="T32" fmla="*/ 120 w 133"/>
              <a:gd name="T33" fmla="*/ 193 h 194"/>
              <a:gd name="T34" fmla="*/ 120 w 133"/>
              <a:gd name="T35" fmla="*/ 193 h 194"/>
              <a:gd name="T36" fmla="*/ 120 w 133"/>
              <a:gd name="T37" fmla="*/ 193 h 194"/>
              <a:gd name="T38" fmla="*/ 132 w 133"/>
              <a:gd name="T39" fmla="*/ 193 h 194"/>
              <a:gd name="T40" fmla="*/ 132 w 133"/>
              <a:gd name="T41" fmla="*/ 180 h 194"/>
              <a:gd name="T42" fmla="*/ 132 w 133"/>
              <a:gd name="T43" fmla="*/ 180 h 194"/>
              <a:gd name="T44" fmla="*/ 132 w 133"/>
              <a:gd name="T45" fmla="*/ 180 h 194"/>
              <a:gd name="T46" fmla="*/ 132 w 133"/>
              <a:gd name="T47" fmla="*/ 180 h 194"/>
              <a:gd name="T48" fmla="*/ 132 w 133"/>
              <a:gd name="T49" fmla="*/ 169 h 194"/>
              <a:gd name="T50" fmla="*/ 132 w 133"/>
              <a:gd name="T51" fmla="*/ 169 h 194"/>
              <a:gd name="T52" fmla="*/ 132 w 133"/>
              <a:gd name="T53" fmla="*/ 169 h 194"/>
              <a:gd name="T54" fmla="*/ 132 w 133"/>
              <a:gd name="T55" fmla="*/ 169 h 194"/>
              <a:gd name="T56" fmla="*/ 120 w 133"/>
              <a:gd name="T57" fmla="*/ 169 h 194"/>
              <a:gd name="T58" fmla="*/ 96 w 133"/>
              <a:gd name="T59" fmla="*/ 157 h 194"/>
              <a:gd name="T60" fmla="*/ 84 w 133"/>
              <a:gd name="T61" fmla="*/ 133 h 194"/>
              <a:gd name="T62" fmla="*/ 60 w 133"/>
              <a:gd name="T63" fmla="*/ 120 h 194"/>
              <a:gd name="T64" fmla="*/ 48 w 133"/>
              <a:gd name="T65" fmla="*/ 97 h 194"/>
              <a:gd name="T66" fmla="*/ 35 w 133"/>
              <a:gd name="T67" fmla="*/ 84 h 194"/>
              <a:gd name="T68" fmla="*/ 24 w 133"/>
              <a:gd name="T69" fmla="*/ 73 h 194"/>
              <a:gd name="T70" fmla="*/ 24 w 133"/>
              <a:gd name="T71" fmla="*/ 73 h 194"/>
              <a:gd name="T72" fmla="*/ 11 w 133"/>
              <a:gd name="T73" fmla="*/ 48 h 194"/>
              <a:gd name="T74" fmla="*/ 11 w 133"/>
              <a:gd name="T75" fmla="*/ 36 h 194"/>
              <a:gd name="T76" fmla="*/ 11 w 133"/>
              <a:gd name="T77" fmla="*/ 24 h 194"/>
              <a:gd name="T78" fmla="*/ 11 w 133"/>
              <a:gd name="T79" fmla="*/ 24 h 194"/>
              <a:gd name="T80" fmla="*/ 24 w 133"/>
              <a:gd name="T81" fmla="*/ 13 h 194"/>
              <a:gd name="T82" fmla="*/ 24 w 133"/>
              <a:gd name="T83" fmla="*/ 13 h 194"/>
              <a:gd name="T84" fmla="*/ 24 w 133"/>
              <a:gd name="T85" fmla="*/ 0 h 194"/>
              <a:gd name="T86" fmla="*/ 24 w 133"/>
              <a:gd name="T87" fmla="*/ 0 h 194"/>
              <a:gd name="T88" fmla="*/ 11 w 133"/>
              <a:gd name="T89" fmla="*/ 0 h 194"/>
              <a:gd name="T90" fmla="*/ 11 w 133"/>
              <a:gd name="T91" fmla="*/ 0 h 194"/>
              <a:gd name="T92" fmla="*/ 11 w 133"/>
              <a:gd name="T93" fmla="*/ 0 h 19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33"/>
              <a:gd name="T142" fmla="*/ 0 h 194"/>
              <a:gd name="T143" fmla="*/ 133 w 133"/>
              <a:gd name="T144" fmla="*/ 194 h 19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33" h="194">
                <a:moveTo>
                  <a:pt x="11" y="0"/>
                </a:moveTo>
                <a:lnTo>
                  <a:pt x="11" y="0"/>
                </a:lnTo>
                <a:lnTo>
                  <a:pt x="0" y="13"/>
                </a:lnTo>
                <a:lnTo>
                  <a:pt x="0" y="24"/>
                </a:lnTo>
                <a:lnTo>
                  <a:pt x="0" y="36"/>
                </a:lnTo>
                <a:lnTo>
                  <a:pt x="0" y="60"/>
                </a:lnTo>
                <a:lnTo>
                  <a:pt x="0" y="73"/>
                </a:lnTo>
                <a:lnTo>
                  <a:pt x="11" y="73"/>
                </a:lnTo>
                <a:lnTo>
                  <a:pt x="24" y="97"/>
                </a:lnTo>
                <a:lnTo>
                  <a:pt x="35" y="108"/>
                </a:lnTo>
                <a:lnTo>
                  <a:pt x="48" y="133"/>
                </a:lnTo>
                <a:lnTo>
                  <a:pt x="60" y="157"/>
                </a:lnTo>
                <a:lnTo>
                  <a:pt x="96" y="169"/>
                </a:lnTo>
                <a:lnTo>
                  <a:pt x="96" y="180"/>
                </a:lnTo>
                <a:lnTo>
                  <a:pt x="108" y="193"/>
                </a:lnTo>
                <a:lnTo>
                  <a:pt x="120" y="193"/>
                </a:lnTo>
                <a:lnTo>
                  <a:pt x="132" y="193"/>
                </a:lnTo>
                <a:lnTo>
                  <a:pt x="132" y="180"/>
                </a:lnTo>
                <a:lnTo>
                  <a:pt x="132" y="169"/>
                </a:lnTo>
                <a:lnTo>
                  <a:pt x="120" y="169"/>
                </a:lnTo>
                <a:lnTo>
                  <a:pt x="96" y="157"/>
                </a:lnTo>
                <a:lnTo>
                  <a:pt x="84" y="133"/>
                </a:lnTo>
                <a:lnTo>
                  <a:pt x="60" y="120"/>
                </a:lnTo>
                <a:lnTo>
                  <a:pt x="48" y="97"/>
                </a:lnTo>
                <a:lnTo>
                  <a:pt x="35" y="84"/>
                </a:lnTo>
                <a:lnTo>
                  <a:pt x="24" y="73"/>
                </a:lnTo>
                <a:lnTo>
                  <a:pt x="11" y="48"/>
                </a:lnTo>
                <a:lnTo>
                  <a:pt x="11" y="36"/>
                </a:lnTo>
                <a:lnTo>
                  <a:pt x="11" y="24"/>
                </a:lnTo>
                <a:lnTo>
                  <a:pt x="24" y="13"/>
                </a:lnTo>
                <a:lnTo>
                  <a:pt x="24" y="0"/>
                </a:lnTo>
                <a:lnTo>
                  <a:pt x="11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25" name="Freeform 436"/>
          <p:cNvSpPr>
            <a:spLocks/>
          </p:cNvSpPr>
          <p:nvPr/>
        </p:nvSpPr>
        <p:spPr bwMode="auto">
          <a:xfrm>
            <a:off x="5970588" y="158750"/>
            <a:ext cx="96837" cy="365125"/>
          </a:xfrm>
          <a:custGeom>
            <a:avLst/>
            <a:gdLst>
              <a:gd name="T0" fmla="*/ 24 w 61"/>
              <a:gd name="T1" fmla="*/ 12 h 230"/>
              <a:gd name="T2" fmla="*/ 24 w 61"/>
              <a:gd name="T3" fmla="*/ 12 h 230"/>
              <a:gd name="T4" fmla="*/ 12 w 61"/>
              <a:gd name="T5" fmla="*/ 36 h 230"/>
              <a:gd name="T6" fmla="*/ 12 w 61"/>
              <a:gd name="T7" fmla="*/ 60 h 230"/>
              <a:gd name="T8" fmla="*/ 0 w 61"/>
              <a:gd name="T9" fmla="*/ 96 h 230"/>
              <a:gd name="T10" fmla="*/ 0 w 61"/>
              <a:gd name="T11" fmla="*/ 109 h 230"/>
              <a:gd name="T12" fmla="*/ 12 w 61"/>
              <a:gd name="T13" fmla="*/ 144 h 230"/>
              <a:gd name="T14" fmla="*/ 12 w 61"/>
              <a:gd name="T15" fmla="*/ 156 h 230"/>
              <a:gd name="T16" fmla="*/ 12 w 61"/>
              <a:gd name="T17" fmla="*/ 169 h 230"/>
              <a:gd name="T18" fmla="*/ 12 w 61"/>
              <a:gd name="T19" fmla="*/ 180 h 230"/>
              <a:gd name="T20" fmla="*/ 24 w 61"/>
              <a:gd name="T21" fmla="*/ 205 h 230"/>
              <a:gd name="T22" fmla="*/ 36 w 61"/>
              <a:gd name="T23" fmla="*/ 216 h 230"/>
              <a:gd name="T24" fmla="*/ 36 w 61"/>
              <a:gd name="T25" fmla="*/ 216 h 230"/>
              <a:gd name="T26" fmla="*/ 36 w 61"/>
              <a:gd name="T27" fmla="*/ 216 h 230"/>
              <a:gd name="T28" fmla="*/ 36 w 61"/>
              <a:gd name="T29" fmla="*/ 216 h 230"/>
              <a:gd name="T30" fmla="*/ 48 w 61"/>
              <a:gd name="T31" fmla="*/ 229 h 230"/>
              <a:gd name="T32" fmla="*/ 48 w 61"/>
              <a:gd name="T33" fmla="*/ 229 h 230"/>
              <a:gd name="T34" fmla="*/ 48 w 61"/>
              <a:gd name="T35" fmla="*/ 229 h 230"/>
              <a:gd name="T36" fmla="*/ 48 w 61"/>
              <a:gd name="T37" fmla="*/ 229 h 230"/>
              <a:gd name="T38" fmla="*/ 60 w 61"/>
              <a:gd name="T39" fmla="*/ 216 h 230"/>
              <a:gd name="T40" fmla="*/ 60 w 61"/>
              <a:gd name="T41" fmla="*/ 216 h 230"/>
              <a:gd name="T42" fmla="*/ 60 w 61"/>
              <a:gd name="T43" fmla="*/ 216 h 230"/>
              <a:gd name="T44" fmla="*/ 48 w 61"/>
              <a:gd name="T45" fmla="*/ 216 h 230"/>
              <a:gd name="T46" fmla="*/ 48 w 61"/>
              <a:gd name="T47" fmla="*/ 205 h 230"/>
              <a:gd name="T48" fmla="*/ 48 w 61"/>
              <a:gd name="T49" fmla="*/ 180 h 230"/>
              <a:gd name="T50" fmla="*/ 36 w 61"/>
              <a:gd name="T51" fmla="*/ 156 h 230"/>
              <a:gd name="T52" fmla="*/ 24 w 61"/>
              <a:gd name="T53" fmla="*/ 133 h 230"/>
              <a:gd name="T54" fmla="*/ 24 w 61"/>
              <a:gd name="T55" fmla="*/ 109 h 230"/>
              <a:gd name="T56" fmla="*/ 12 w 61"/>
              <a:gd name="T57" fmla="*/ 96 h 230"/>
              <a:gd name="T58" fmla="*/ 12 w 61"/>
              <a:gd name="T59" fmla="*/ 84 h 230"/>
              <a:gd name="T60" fmla="*/ 12 w 61"/>
              <a:gd name="T61" fmla="*/ 60 h 230"/>
              <a:gd name="T62" fmla="*/ 12 w 61"/>
              <a:gd name="T63" fmla="*/ 49 h 230"/>
              <a:gd name="T64" fmla="*/ 24 w 61"/>
              <a:gd name="T65" fmla="*/ 24 h 230"/>
              <a:gd name="T66" fmla="*/ 24 w 61"/>
              <a:gd name="T67" fmla="*/ 12 h 230"/>
              <a:gd name="T68" fmla="*/ 24 w 61"/>
              <a:gd name="T69" fmla="*/ 12 h 230"/>
              <a:gd name="T70" fmla="*/ 24 w 61"/>
              <a:gd name="T71" fmla="*/ 0 h 230"/>
              <a:gd name="T72" fmla="*/ 24 w 61"/>
              <a:gd name="T73" fmla="*/ 0 h 230"/>
              <a:gd name="T74" fmla="*/ 24 w 61"/>
              <a:gd name="T75" fmla="*/ 0 h 230"/>
              <a:gd name="T76" fmla="*/ 24 w 61"/>
              <a:gd name="T77" fmla="*/ 12 h 23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61"/>
              <a:gd name="T118" fmla="*/ 0 h 230"/>
              <a:gd name="T119" fmla="*/ 61 w 61"/>
              <a:gd name="T120" fmla="*/ 230 h 230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61" h="230">
                <a:moveTo>
                  <a:pt x="24" y="12"/>
                </a:moveTo>
                <a:lnTo>
                  <a:pt x="24" y="12"/>
                </a:lnTo>
                <a:lnTo>
                  <a:pt x="12" y="36"/>
                </a:lnTo>
                <a:lnTo>
                  <a:pt x="12" y="60"/>
                </a:lnTo>
                <a:lnTo>
                  <a:pt x="0" y="96"/>
                </a:lnTo>
                <a:lnTo>
                  <a:pt x="0" y="109"/>
                </a:lnTo>
                <a:lnTo>
                  <a:pt x="12" y="144"/>
                </a:lnTo>
                <a:lnTo>
                  <a:pt x="12" y="156"/>
                </a:lnTo>
                <a:lnTo>
                  <a:pt x="12" y="169"/>
                </a:lnTo>
                <a:lnTo>
                  <a:pt x="12" y="180"/>
                </a:lnTo>
                <a:lnTo>
                  <a:pt x="24" y="205"/>
                </a:lnTo>
                <a:lnTo>
                  <a:pt x="36" y="216"/>
                </a:lnTo>
                <a:lnTo>
                  <a:pt x="48" y="229"/>
                </a:lnTo>
                <a:lnTo>
                  <a:pt x="60" y="216"/>
                </a:lnTo>
                <a:lnTo>
                  <a:pt x="48" y="216"/>
                </a:lnTo>
                <a:lnTo>
                  <a:pt x="48" y="205"/>
                </a:lnTo>
                <a:lnTo>
                  <a:pt x="48" y="180"/>
                </a:lnTo>
                <a:lnTo>
                  <a:pt x="36" y="156"/>
                </a:lnTo>
                <a:lnTo>
                  <a:pt x="24" y="133"/>
                </a:lnTo>
                <a:lnTo>
                  <a:pt x="24" y="109"/>
                </a:lnTo>
                <a:lnTo>
                  <a:pt x="12" y="96"/>
                </a:lnTo>
                <a:lnTo>
                  <a:pt x="12" y="84"/>
                </a:lnTo>
                <a:lnTo>
                  <a:pt x="12" y="60"/>
                </a:lnTo>
                <a:lnTo>
                  <a:pt x="12" y="49"/>
                </a:lnTo>
                <a:lnTo>
                  <a:pt x="24" y="24"/>
                </a:lnTo>
                <a:lnTo>
                  <a:pt x="24" y="12"/>
                </a:lnTo>
                <a:lnTo>
                  <a:pt x="24" y="0"/>
                </a:lnTo>
                <a:lnTo>
                  <a:pt x="24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26" name="Freeform 437"/>
          <p:cNvSpPr>
            <a:spLocks/>
          </p:cNvSpPr>
          <p:nvPr/>
        </p:nvSpPr>
        <p:spPr bwMode="auto">
          <a:xfrm>
            <a:off x="6065838" y="158750"/>
            <a:ext cx="115887" cy="382588"/>
          </a:xfrm>
          <a:custGeom>
            <a:avLst/>
            <a:gdLst>
              <a:gd name="T0" fmla="*/ 72 w 73"/>
              <a:gd name="T1" fmla="*/ 0 h 241"/>
              <a:gd name="T2" fmla="*/ 72 w 73"/>
              <a:gd name="T3" fmla="*/ 0 h 241"/>
              <a:gd name="T4" fmla="*/ 37 w 73"/>
              <a:gd name="T5" fmla="*/ 12 h 241"/>
              <a:gd name="T6" fmla="*/ 37 w 73"/>
              <a:gd name="T7" fmla="*/ 24 h 241"/>
              <a:gd name="T8" fmla="*/ 24 w 73"/>
              <a:gd name="T9" fmla="*/ 36 h 241"/>
              <a:gd name="T10" fmla="*/ 24 w 73"/>
              <a:gd name="T11" fmla="*/ 49 h 241"/>
              <a:gd name="T12" fmla="*/ 24 w 73"/>
              <a:gd name="T13" fmla="*/ 60 h 241"/>
              <a:gd name="T14" fmla="*/ 24 w 73"/>
              <a:gd name="T15" fmla="*/ 60 h 241"/>
              <a:gd name="T16" fmla="*/ 24 w 73"/>
              <a:gd name="T17" fmla="*/ 60 h 241"/>
              <a:gd name="T18" fmla="*/ 24 w 73"/>
              <a:gd name="T19" fmla="*/ 72 h 241"/>
              <a:gd name="T20" fmla="*/ 12 w 73"/>
              <a:gd name="T21" fmla="*/ 84 h 241"/>
              <a:gd name="T22" fmla="*/ 12 w 73"/>
              <a:gd name="T23" fmla="*/ 120 h 241"/>
              <a:gd name="T24" fmla="*/ 12 w 73"/>
              <a:gd name="T25" fmla="*/ 133 h 241"/>
              <a:gd name="T26" fmla="*/ 12 w 73"/>
              <a:gd name="T27" fmla="*/ 156 h 241"/>
              <a:gd name="T28" fmla="*/ 0 w 73"/>
              <a:gd name="T29" fmla="*/ 180 h 241"/>
              <a:gd name="T30" fmla="*/ 0 w 73"/>
              <a:gd name="T31" fmla="*/ 216 h 241"/>
              <a:gd name="T32" fmla="*/ 0 w 73"/>
              <a:gd name="T33" fmla="*/ 229 h 241"/>
              <a:gd name="T34" fmla="*/ 0 w 73"/>
              <a:gd name="T35" fmla="*/ 229 h 241"/>
              <a:gd name="T36" fmla="*/ 12 w 73"/>
              <a:gd name="T37" fmla="*/ 229 h 241"/>
              <a:gd name="T38" fmla="*/ 12 w 73"/>
              <a:gd name="T39" fmla="*/ 240 h 241"/>
              <a:gd name="T40" fmla="*/ 12 w 73"/>
              <a:gd name="T41" fmla="*/ 240 h 241"/>
              <a:gd name="T42" fmla="*/ 12 w 73"/>
              <a:gd name="T43" fmla="*/ 240 h 241"/>
              <a:gd name="T44" fmla="*/ 12 w 73"/>
              <a:gd name="T45" fmla="*/ 240 h 241"/>
              <a:gd name="T46" fmla="*/ 12 w 73"/>
              <a:gd name="T47" fmla="*/ 240 h 241"/>
              <a:gd name="T48" fmla="*/ 12 w 73"/>
              <a:gd name="T49" fmla="*/ 240 h 241"/>
              <a:gd name="T50" fmla="*/ 24 w 73"/>
              <a:gd name="T51" fmla="*/ 240 h 241"/>
              <a:gd name="T52" fmla="*/ 24 w 73"/>
              <a:gd name="T53" fmla="*/ 240 h 241"/>
              <a:gd name="T54" fmla="*/ 24 w 73"/>
              <a:gd name="T55" fmla="*/ 240 h 241"/>
              <a:gd name="T56" fmla="*/ 24 w 73"/>
              <a:gd name="T57" fmla="*/ 240 h 241"/>
              <a:gd name="T58" fmla="*/ 24 w 73"/>
              <a:gd name="T59" fmla="*/ 240 h 241"/>
              <a:gd name="T60" fmla="*/ 24 w 73"/>
              <a:gd name="T61" fmla="*/ 229 h 241"/>
              <a:gd name="T62" fmla="*/ 24 w 73"/>
              <a:gd name="T63" fmla="*/ 229 h 241"/>
              <a:gd name="T64" fmla="*/ 24 w 73"/>
              <a:gd name="T65" fmla="*/ 216 h 241"/>
              <a:gd name="T66" fmla="*/ 24 w 73"/>
              <a:gd name="T67" fmla="*/ 180 h 241"/>
              <a:gd name="T68" fmla="*/ 24 w 73"/>
              <a:gd name="T69" fmla="*/ 156 h 241"/>
              <a:gd name="T70" fmla="*/ 24 w 73"/>
              <a:gd name="T71" fmla="*/ 144 h 241"/>
              <a:gd name="T72" fmla="*/ 24 w 73"/>
              <a:gd name="T73" fmla="*/ 120 h 241"/>
              <a:gd name="T74" fmla="*/ 24 w 73"/>
              <a:gd name="T75" fmla="*/ 109 h 241"/>
              <a:gd name="T76" fmla="*/ 37 w 73"/>
              <a:gd name="T77" fmla="*/ 96 h 241"/>
              <a:gd name="T78" fmla="*/ 37 w 73"/>
              <a:gd name="T79" fmla="*/ 72 h 241"/>
              <a:gd name="T80" fmla="*/ 37 w 73"/>
              <a:gd name="T81" fmla="*/ 60 h 241"/>
              <a:gd name="T82" fmla="*/ 37 w 73"/>
              <a:gd name="T83" fmla="*/ 60 h 241"/>
              <a:gd name="T84" fmla="*/ 37 w 73"/>
              <a:gd name="T85" fmla="*/ 60 h 241"/>
              <a:gd name="T86" fmla="*/ 37 w 73"/>
              <a:gd name="T87" fmla="*/ 49 h 241"/>
              <a:gd name="T88" fmla="*/ 48 w 73"/>
              <a:gd name="T89" fmla="*/ 24 h 241"/>
              <a:gd name="T90" fmla="*/ 60 w 73"/>
              <a:gd name="T91" fmla="*/ 12 h 241"/>
              <a:gd name="T92" fmla="*/ 72 w 73"/>
              <a:gd name="T93" fmla="*/ 12 h 241"/>
              <a:gd name="T94" fmla="*/ 72 w 73"/>
              <a:gd name="T95" fmla="*/ 12 h 241"/>
              <a:gd name="T96" fmla="*/ 72 w 73"/>
              <a:gd name="T97" fmla="*/ 0 h 241"/>
              <a:gd name="T98" fmla="*/ 72 w 73"/>
              <a:gd name="T99" fmla="*/ 0 h 241"/>
              <a:gd name="T100" fmla="*/ 72 w 73"/>
              <a:gd name="T101" fmla="*/ 0 h 24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73"/>
              <a:gd name="T154" fmla="*/ 0 h 241"/>
              <a:gd name="T155" fmla="*/ 73 w 73"/>
              <a:gd name="T156" fmla="*/ 241 h 24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73" h="241">
                <a:moveTo>
                  <a:pt x="72" y="0"/>
                </a:moveTo>
                <a:lnTo>
                  <a:pt x="72" y="0"/>
                </a:lnTo>
                <a:lnTo>
                  <a:pt x="37" y="12"/>
                </a:lnTo>
                <a:lnTo>
                  <a:pt x="37" y="24"/>
                </a:lnTo>
                <a:lnTo>
                  <a:pt x="24" y="36"/>
                </a:lnTo>
                <a:lnTo>
                  <a:pt x="24" y="49"/>
                </a:lnTo>
                <a:lnTo>
                  <a:pt x="24" y="60"/>
                </a:lnTo>
                <a:lnTo>
                  <a:pt x="24" y="72"/>
                </a:lnTo>
                <a:lnTo>
                  <a:pt x="12" y="84"/>
                </a:lnTo>
                <a:lnTo>
                  <a:pt x="12" y="120"/>
                </a:lnTo>
                <a:lnTo>
                  <a:pt x="12" y="133"/>
                </a:lnTo>
                <a:lnTo>
                  <a:pt x="12" y="156"/>
                </a:lnTo>
                <a:lnTo>
                  <a:pt x="0" y="180"/>
                </a:lnTo>
                <a:lnTo>
                  <a:pt x="0" y="216"/>
                </a:lnTo>
                <a:lnTo>
                  <a:pt x="0" y="229"/>
                </a:lnTo>
                <a:lnTo>
                  <a:pt x="12" y="229"/>
                </a:lnTo>
                <a:lnTo>
                  <a:pt x="12" y="240"/>
                </a:lnTo>
                <a:lnTo>
                  <a:pt x="24" y="240"/>
                </a:lnTo>
                <a:lnTo>
                  <a:pt x="24" y="229"/>
                </a:lnTo>
                <a:lnTo>
                  <a:pt x="24" y="216"/>
                </a:lnTo>
                <a:lnTo>
                  <a:pt x="24" y="180"/>
                </a:lnTo>
                <a:lnTo>
                  <a:pt x="24" y="156"/>
                </a:lnTo>
                <a:lnTo>
                  <a:pt x="24" y="144"/>
                </a:lnTo>
                <a:lnTo>
                  <a:pt x="24" y="120"/>
                </a:lnTo>
                <a:lnTo>
                  <a:pt x="24" y="109"/>
                </a:lnTo>
                <a:lnTo>
                  <a:pt x="37" y="96"/>
                </a:lnTo>
                <a:lnTo>
                  <a:pt x="37" y="72"/>
                </a:lnTo>
                <a:lnTo>
                  <a:pt x="37" y="60"/>
                </a:lnTo>
                <a:lnTo>
                  <a:pt x="37" y="49"/>
                </a:lnTo>
                <a:lnTo>
                  <a:pt x="48" y="24"/>
                </a:lnTo>
                <a:lnTo>
                  <a:pt x="60" y="12"/>
                </a:lnTo>
                <a:lnTo>
                  <a:pt x="72" y="12"/>
                </a:lnTo>
                <a:lnTo>
                  <a:pt x="72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27" name="Freeform 438"/>
          <p:cNvSpPr>
            <a:spLocks/>
          </p:cNvSpPr>
          <p:nvPr/>
        </p:nvSpPr>
        <p:spPr bwMode="auto">
          <a:xfrm>
            <a:off x="6124575" y="215900"/>
            <a:ext cx="153988" cy="346075"/>
          </a:xfrm>
          <a:custGeom>
            <a:avLst/>
            <a:gdLst>
              <a:gd name="T0" fmla="*/ 96 w 97"/>
              <a:gd name="T1" fmla="*/ 0 h 218"/>
              <a:gd name="T2" fmla="*/ 96 w 97"/>
              <a:gd name="T3" fmla="*/ 0 h 218"/>
              <a:gd name="T4" fmla="*/ 96 w 97"/>
              <a:gd name="T5" fmla="*/ 13 h 218"/>
              <a:gd name="T6" fmla="*/ 84 w 97"/>
              <a:gd name="T7" fmla="*/ 24 h 218"/>
              <a:gd name="T8" fmla="*/ 60 w 97"/>
              <a:gd name="T9" fmla="*/ 24 h 218"/>
              <a:gd name="T10" fmla="*/ 60 w 97"/>
              <a:gd name="T11" fmla="*/ 36 h 218"/>
              <a:gd name="T12" fmla="*/ 47 w 97"/>
              <a:gd name="T13" fmla="*/ 60 h 218"/>
              <a:gd name="T14" fmla="*/ 23 w 97"/>
              <a:gd name="T15" fmla="*/ 84 h 218"/>
              <a:gd name="T16" fmla="*/ 11 w 97"/>
              <a:gd name="T17" fmla="*/ 108 h 218"/>
              <a:gd name="T18" fmla="*/ 11 w 97"/>
              <a:gd name="T19" fmla="*/ 120 h 218"/>
              <a:gd name="T20" fmla="*/ 0 w 97"/>
              <a:gd name="T21" fmla="*/ 133 h 218"/>
              <a:gd name="T22" fmla="*/ 0 w 97"/>
              <a:gd name="T23" fmla="*/ 169 h 218"/>
              <a:gd name="T24" fmla="*/ 0 w 97"/>
              <a:gd name="T25" fmla="*/ 193 h 218"/>
              <a:gd name="T26" fmla="*/ 0 w 97"/>
              <a:gd name="T27" fmla="*/ 217 h 218"/>
              <a:gd name="T28" fmla="*/ 0 w 97"/>
              <a:gd name="T29" fmla="*/ 217 h 218"/>
              <a:gd name="T30" fmla="*/ 0 w 97"/>
              <a:gd name="T31" fmla="*/ 217 h 218"/>
              <a:gd name="T32" fmla="*/ 0 w 97"/>
              <a:gd name="T33" fmla="*/ 217 h 218"/>
              <a:gd name="T34" fmla="*/ 0 w 97"/>
              <a:gd name="T35" fmla="*/ 217 h 218"/>
              <a:gd name="T36" fmla="*/ 0 w 97"/>
              <a:gd name="T37" fmla="*/ 217 h 218"/>
              <a:gd name="T38" fmla="*/ 0 w 97"/>
              <a:gd name="T39" fmla="*/ 217 h 218"/>
              <a:gd name="T40" fmla="*/ 0 w 97"/>
              <a:gd name="T41" fmla="*/ 217 h 218"/>
              <a:gd name="T42" fmla="*/ 0 w 97"/>
              <a:gd name="T43" fmla="*/ 217 h 218"/>
              <a:gd name="T44" fmla="*/ 0 w 97"/>
              <a:gd name="T45" fmla="*/ 217 h 218"/>
              <a:gd name="T46" fmla="*/ 0 w 97"/>
              <a:gd name="T47" fmla="*/ 217 h 218"/>
              <a:gd name="T48" fmla="*/ 0 w 97"/>
              <a:gd name="T49" fmla="*/ 217 h 218"/>
              <a:gd name="T50" fmla="*/ 0 w 97"/>
              <a:gd name="T51" fmla="*/ 217 h 218"/>
              <a:gd name="T52" fmla="*/ 0 w 97"/>
              <a:gd name="T53" fmla="*/ 217 h 218"/>
              <a:gd name="T54" fmla="*/ 0 w 97"/>
              <a:gd name="T55" fmla="*/ 217 h 218"/>
              <a:gd name="T56" fmla="*/ 0 w 97"/>
              <a:gd name="T57" fmla="*/ 217 h 218"/>
              <a:gd name="T58" fmla="*/ 0 w 97"/>
              <a:gd name="T59" fmla="*/ 204 h 218"/>
              <a:gd name="T60" fmla="*/ 0 w 97"/>
              <a:gd name="T61" fmla="*/ 204 h 218"/>
              <a:gd name="T62" fmla="*/ 11 w 97"/>
              <a:gd name="T63" fmla="*/ 169 h 218"/>
              <a:gd name="T64" fmla="*/ 23 w 97"/>
              <a:gd name="T65" fmla="*/ 133 h 218"/>
              <a:gd name="T66" fmla="*/ 23 w 97"/>
              <a:gd name="T67" fmla="*/ 108 h 218"/>
              <a:gd name="T68" fmla="*/ 35 w 97"/>
              <a:gd name="T69" fmla="*/ 84 h 218"/>
              <a:gd name="T70" fmla="*/ 47 w 97"/>
              <a:gd name="T71" fmla="*/ 73 h 218"/>
              <a:gd name="T72" fmla="*/ 47 w 97"/>
              <a:gd name="T73" fmla="*/ 73 h 218"/>
              <a:gd name="T74" fmla="*/ 47 w 97"/>
              <a:gd name="T75" fmla="*/ 60 h 218"/>
              <a:gd name="T76" fmla="*/ 60 w 97"/>
              <a:gd name="T77" fmla="*/ 48 h 218"/>
              <a:gd name="T78" fmla="*/ 71 w 97"/>
              <a:gd name="T79" fmla="*/ 36 h 218"/>
              <a:gd name="T80" fmla="*/ 84 w 97"/>
              <a:gd name="T81" fmla="*/ 24 h 218"/>
              <a:gd name="T82" fmla="*/ 96 w 97"/>
              <a:gd name="T83" fmla="*/ 13 h 218"/>
              <a:gd name="T84" fmla="*/ 96 w 97"/>
              <a:gd name="T85" fmla="*/ 13 h 218"/>
              <a:gd name="T86" fmla="*/ 96 w 97"/>
              <a:gd name="T87" fmla="*/ 13 h 218"/>
              <a:gd name="T88" fmla="*/ 96 w 97"/>
              <a:gd name="T89" fmla="*/ 0 h 218"/>
              <a:gd name="T90" fmla="*/ 96 w 97"/>
              <a:gd name="T91" fmla="*/ 0 h 21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97"/>
              <a:gd name="T139" fmla="*/ 0 h 218"/>
              <a:gd name="T140" fmla="*/ 97 w 97"/>
              <a:gd name="T141" fmla="*/ 218 h 218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97" h="218">
                <a:moveTo>
                  <a:pt x="96" y="0"/>
                </a:moveTo>
                <a:lnTo>
                  <a:pt x="96" y="0"/>
                </a:lnTo>
                <a:lnTo>
                  <a:pt x="96" y="13"/>
                </a:lnTo>
                <a:lnTo>
                  <a:pt x="84" y="24"/>
                </a:lnTo>
                <a:lnTo>
                  <a:pt x="60" y="24"/>
                </a:lnTo>
                <a:lnTo>
                  <a:pt x="60" y="36"/>
                </a:lnTo>
                <a:lnTo>
                  <a:pt x="47" y="60"/>
                </a:lnTo>
                <a:lnTo>
                  <a:pt x="23" y="84"/>
                </a:lnTo>
                <a:lnTo>
                  <a:pt x="11" y="108"/>
                </a:lnTo>
                <a:lnTo>
                  <a:pt x="11" y="120"/>
                </a:lnTo>
                <a:lnTo>
                  <a:pt x="0" y="133"/>
                </a:lnTo>
                <a:lnTo>
                  <a:pt x="0" y="169"/>
                </a:lnTo>
                <a:lnTo>
                  <a:pt x="0" y="193"/>
                </a:lnTo>
                <a:lnTo>
                  <a:pt x="0" y="217"/>
                </a:lnTo>
                <a:lnTo>
                  <a:pt x="0" y="204"/>
                </a:lnTo>
                <a:lnTo>
                  <a:pt x="11" y="169"/>
                </a:lnTo>
                <a:lnTo>
                  <a:pt x="23" y="133"/>
                </a:lnTo>
                <a:lnTo>
                  <a:pt x="23" y="108"/>
                </a:lnTo>
                <a:lnTo>
                  <a:pt x="35" y="84"/>
                </a:lnTo>
                <a:lnTo>
                  <a:pt x="47" y="73"/>
                </a:lnTo>
                <a:lnTo>
                  <a:pt x="47" y="60"/>
                </a:lnTo>
                <a:lnTo>
                  <a:pt x="60" y="48"/>
                </a:lnTo>
                <a:lnTo>
                  <a:pt x="71" y="36"/>
                </a:lnTo>
                <a:lnTo>
                  <a:pt x="84" y="24"/>
                </a:lnTo>
                <a:lnTo>
                  <a:pt x="96" y="13"/>
                </a:lnTo>
                <a:lnTo>
                  <a:pt x="96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28" name="Freeform 439"/>
          <p:cNvSpPr>
            <a:spLocks/>
          </p:cNvSpPr>
          <p:nvPr/>
        </p:nvSpPr>
        <p:spPr bwMode="auto">
          <a:xfrm>
            <a:off x="6124575" y="427038"/>
            <a:ext cx="266700" cy="192087"/>
          </a:xfrm>
          <a:custGeom>
            <a:avLst/>
            <a:gdLst>
              <a:gd name="T0" fmla="*/ 156 w 168"/>
              <a:gd name="T1" fmla="*/ 11 h 121"/>
              <a:gd name="T2" fmla="*/ 156 w 168"/>
              <a:gd name="T3" fmla="*/ 11 h 121"/>
              <a:gd name="T4" fmla="*/ 144 w 168"/>
              <a:gd name="T5" fmla="*/ 0 h 121"/>
              <a:gd name="T6" fmla="*/ 144 w 168"/>
              <a:gd name="T7" fmla="*/ 0 h 121"/>
              <a:gd name="T8" fmla="*/ 144 w 168"/>
              <a:gd name="T9" fmla="*/ 0 h 121"/>
              <a:gd name="T10" fmla="*/ 131 w 168"/>
              <a:gd name="T11" fmla="*/ 0 h 121"/>
              <a:gd name="T12" fmla="*/ 120 w 168"/>
              <a:gd name="T13" fmla="*/ 0 h 121"/>
              <a:gd name="T14" fmla="*/ 120 w 168"/>
              <a:gd name="T15" fmla="*/ 0 h 121"/>
              <a:gd name="T16" fmla="*/ 107 w 168"/>
              <a:gd name="T17" fmla="*/ 0 h 121"/>
              <a:gd name="T18" fmla="*/ 96 w 168"/>
              <a:gd name="T19" fmla="*/ 0 h 121"/>
              <a:gd name="T20" fmla="*/ 96 w 168"/>
              <a:gd name="T21" fmla="*/ 0 h 121"/>
              <a:gd name="T22" fmla="*/ 96 w 168"/>
              <a:gd name="T23" fmla="*/ 0 h 121"/>
              <a:gd name="T24" fmla="*/ 84 w 168"/>
              <a:gd name="T25" fmla="*/ 11 h 121"/>
              <a:gd name="T26" fmla="*/ 71 w 168"/>
              <a:gd name="T27" fmla="*/ 11 h 121"/>
              <a:gd name="T28" fmla="*/ 60 w 168"/>
              <a:gd name="T29" fmla="*/ 24 h 121"/>
              <a:gd name="T30" fmla="*/ 47 w 168"/>
              <a:gd name="T31" fmla="*/ 36 h 121"/>
              <a:gd name="T32" fmla="*/ 47 w 168"/>
              <a:gd name="T33" fmla="*/ 36 h 121"/>
              <a:gd name="T34" fmla="*/ 23 w 168"/>
              <a:gd name="T35" fmla="*/ 47 h 121"/>
              <a:gd name="T36" fmla="*/ 11 w 168"/>
              <a:gd name="T37" fmla="*/ 71 h 121"/>
              <a:gd name="T38" fmla="*/ 0 w 168"/>
              <a:gd name="T39" fmla="*/ 71 h 121"/>
              <a:gd name="T40" fmla="*/ 0 w 168"/>
              <a:gd name="T41" fmla="*/ 84 h 121"/>
              <a:gd name="T42" fmla="*/ 0 w 168"/>
              <a:gd name="T43" fmla="*/ 84 h 121"/>
              <a:gd name="T44" fmla="*/ 0 w 168"/>
              <a:gd name="T45" fmla="*/ 84 h 121"/>
              <a:gd name="T46" fmla="*/ 0 w 168"/>
              <a:gd name="T47" fmla="*/ 96 h 121"/>
              <a:gd name="T48" fmla="*/ 0 w 168"/>
              <a:gd name="T49" fmla="*/ 108 h 121"/>
              <a:gd name="T50" fmla="*/ 0 w 168"/>
              <a:gd name="T51" fmla="*/ 120 h 121"/>
              <a:gd name="T52" fmla="*/ 0 w 168"/>
              <a:gd name="T53" fmla="*/ 120 h 121"/>
              <a:gd name="T54" fmla="*/ 0 w 168"/>
              <a:gd name="T55" fmla="*/ 120 h 121"/>
              <a:gd name="T56" fmla="*/ 0 w 168"/>
              <a:gd name="T57" fmla="*/ 120 h 121"/>
              <a:gd name="T58" fmla="*/ 0 w 168"/>
              <a:gd name="T59" fmla="*/ 120 h 121"/>
              <a:gd name="T60" fmla="*/ 0 w 168"/>
              <a:gd name="T61" fmla="*/ 108 h 121"/>
              <a:gd name="T62" fmla="*/ 0 w 168"/>
              <a:gd name="T63" fmla="*/ 96 h 121"/>
              <a:gd name="T64" fmla="*/ 0 w 168"/>
              <a:gd name="T65" fmla="*/ 96 h 121"/>
              <a:gd name="T66" fmla="*/ 0 w 168"/>
              <a:gd name="T67" fmla="*/ 84 h 121"/>
              <a:gd name="T68" fmla="*/ 11 w 168"/>
              <a:gd name="T69" fmla="*/ 84 h 121"/>
              <a:gd name="T70" fmla="*/ 23 w 168"/>
              <a:gd name="T71" fmla="*/ 84 h 121"/>
              <a:gd name="T72" fmla="*/ 47 w 168"/>
              <a:gd name="T73" fmla="*/ 60 h 121"/>
              <a:gd name="T74" fmla="*/ 47 w 168"/>
              <a:gd name="T75" fmla="*/ 47 h 121"/>
              <a:gd name="T76" fmla="*/ 47 w 168"/>
              <a:gd name="T77" fmla="*/ 36 h 121"/>
              <a:gd name="T78" fmla="*/ 60 w 168"/>
              <a:gd name="T79" fmla="*/ 36 h 121"/>
              <a:gd name="T80" fmla="*/ 71 w 168"/>
              <a:gd name="T81" fmla="*/ 36 h 121"/>
              <a:gd name="T82" fmla="*/ 71 w 168"/>
              <a:gd name="T83" fmla="*/ 24 h 121"/>
              <a:gd name="T84" fmla="*/ 84 w 168"/>
              <a:gd name="T85" fmla="*/ 11 h 121"/>
              <a:gd name="T86" fmla="*/ 96 w 168"/>
              <a:gd name="T87" fmla="*/ 11 h 121"/>
              <a:gd name="T88" fmla="*/ 96 w 168"/>
              <a:gd name="T89" fmla="*/ 11 h 121"/>
              <a:gd name="T90" fmla="*/ 96 w 168"/>
              <a:gd name="T91" fmla="*/ 11 h 121"/>
              <a:gd name="T92" fmla="*/ 107 w 168"/>
              <a:gd name="T93" fmla="*/ 0 h 121"/>
              <a:gd name="T94" fmla="*/ 120 w 168"/>
              <a:gd name="T95" fmla="*/ 0 h 121"/>
              <a:gd name="T96" fmla="*/ 131 w 168"/>
              <a:gd name="T97" fmla="*/ 0 h 121"/>
              <a:gd name="T98" fmla="*/ 144 w 168"/>
              <a:gd name="T99" fmla="*/ 11 h 121"/>
              <a:gd name="T100" fmla="*/ 156 w 168"/>
              <a:gd name="T101" fmla="*/ 11 h 121"/>
              <a:gd name="T102" fmla="*/ 156 w 168"/>
              <a:gd name="T103" fmla="*/ 11 h 121"/>
              <a:gd name="T104" fmla="*/ 156 w 168"/>
              <a:gd name="T105" fmla="*/ 11 h 121"/>
              <a:gd name="T106" fmla="*/ 167 w 168"/>
              <a:gd name="T107" fmla="*/ 11 h 121"/>
              <a:gd name="T108" fmla="*/ 167 w 168"/>
              <a:gd name="T109" fmla="*/ 11 h 121"/>
              <a:gd name="T110" fmla="*/ 156 w 168"/>
              <a:gd name="T111" fmla="*/ 11 h 121"/>
              <a:gd name="T112" fmla="*/ 156 w 168"/>
              <a:gd name="T113" fmla="*/ 11 h 12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168"/>
              <a:gd name="T172" fmla="*/ 0 h 121"/>
              <a:gd name="T173" fmla="*/ 168 w 168"/>
              <a:gd name="T174" fmla="*/ 121 h 12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168" h="121">
                <a:moveTo>
                  <a:pt x="156" y="11"/>
                </a:moveTo>
                <a:lnTo>
                  <a:pt x="156" y="11"/>
                </a:lnTo>
                <a:lnTo>
                  <a:pt x="144" y="0"/>
                </a:lnTo>
                <a:lnTo>
                  <a:pt x="131" y="0"/>
                </a:lnTo>
                <a:lnTo>
                  <a:pt x="120" y="0"/>
                </a:lnTo>
                <a:lnTo>
                  <a:pt x="107" y="0"/>
                </a:lnTo>
                <a:lnTo>
                  <a:pt x="96" y="0"/>
                </a:lnTo>
                <a:lnTo>
                  <a:pt x="84" y="11"/>
                </a:lnTo>
                <a:lnTo>
                  <a:pt x="71" y="11"/>
                </a:lnTo>
                <a:lnTo>
                  <a:pt x="60" y="24"/>
                </a:lnTo>
                <a:lnTo>
                  <a:pt x="47" y="36"/>
                </a:lnTo>
                <a:lnTo>
                  <a:pt x="23" y="47"/>
                </a:lnTo>
                <a:lnTo>
                  <a:pt x="11" y="71"/>
                </a:lnTo>
                <a:lnTo>
                  <a:pt x="0" y="71"/>
                </a:lnTo>
                <a:lnTo>
                  <a:pt x="0" y="84"/>
                </a:lnTo>
                <a:lnTo>
                  <a:pt x="0" y="96"/>
                </a:lnTo>
                <a:lnTo>
                  <a:pt x="0" y="108"/>
                </a:lnTo>
                <a:lnTo>
                  <a:pt x="0" y="120"/>
                </a:lnTo>
                <a:lnTo>
                  <a:pt x="0" y="108"/>
                </a:lnTo>
                <a:lnTo>
                  <a:pt x="0" y="96"/>
                </a:lnTo>
                <a:lnTo>
                  <a:pt x="0" y="84"/>
                </a:lnTo>
                <a:lnTo>
                  <a:pt x="11" y="84"/>
                </a:lnTo>
                <a:lnTo>
                  <a:pt x="23" y="84"/>
                </a:lnTo>
                <a:lnTo>
                  <a:pt x="47" y="60"/>
                </a:lnTo>
                <a:lnTo>
                  <a:pt x="47" y="47"/>
                </a:lnTo>
                <a:lnTo>
                  <a:pt x="47" y="36"/>
                </a:lnTo>
                <a:lnTo>
                  <a:pt x="60" y="36"/>
                </a:lnTo>
                <a:lnTo>
                  <a:pt x="71" y="36"/>
                </a:lnTo>
                <a:lnTo>
                  <a:pt x="71" y="24"/>
                </a:lnTo>
                <a:lnTo>
                  <a:pt x="84" y="11"/>
                </a:lnTo>
                <a:lnTo>
                  <a:pt x="96" y="11"/>
                </a:lnTo>
                <a:lnTo>
                  <a:pt x="107" y="0"/>
                </a:lnTo>
                <a:lnTo>
                  <a:pt x="120" y="0"/>
                </a:lnTo>
                <a:lnTo>
                  <a:pt x="131" y="0"/>
                </a:lnTo>
                <a:lnTo>
                  <a:pt x="144" y="11"/>
                </a:lnTo>
                <a:lnTo>
                  <a:pt x="156" y="11"/>
                </a:lnTo>
                <a:lnTo>
                  <a:pt x="167" y="11"/>
                </a:lnTo>
                <a:lnTo>
                  <a:pt x="156" y="11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29" name="Freeform 440"/>
          <p:cNvSpPr>
            <a:spLocks/>
          </p:cNvSpPr>
          <p:nvPr/>
        </p:nvSpPr>
        <p:spPr bwMode="auto">
          <a:xfrm>
            <a:off x="6084888" y="522288"/>
            <a:ext cx="269875" cy="96837"/>
          </a:xfrm>
          <a:custGeom>
            <a:avLst/>
            <a:gdLst>
              <a:gd name="T0" fmla="*/ 169 w 170"/>
              <a:gd name="T1" fmla="*/ 24 h 61"/>
              <a:gd name="T2" fmla="*/ 169 w 170"/>
              <a:gd name="T3" fmla="*/ 24 h 61"/>
              <a:gd name="T4" fmla="*/ 169 w 170"/>
              <a:gd name="T5" fmla="*/ 24 h 61"/>
              <a:gd name="T6" fmla="*/ 156 w 170"/>
              <a:gd name="T7" fmla="*/ 24 h 61"/>
              <a:gd name="T8" fmla="*/ 132 w 170"/>
              <a:gd name="T9" fmla="*/ 11 h 61"/>
              <a:gd name="T10" fmla="*/ 121 w 170"/>
              <a:gd name="T11" fmla="*/ 11 h 61"/>
              <a:gd name="T12" fmla="*/ 121 w 170"/>
              <a:gd name="T13" fmla="*/ 11 h 61"/>
              <a:gd name="T14" fmla="*/ 109 w 170"/>
              <a:gd name="T15" fmla="*/ 11 h 61"/>
              <a:gd name="T16" fmla="*/ 96 w 170"/>
              <a:gd name="T17" fmla="*/ 0 h 61"/>
              <a:gd name="T18" fmla="*/ 72 w 170"/>
              <a:gd name="T19" fmla="*/ 11 h 61"/>
              <a:gd name="T20" fmla="*/ 72 w 170"/>
              <a:gd name="T21" fmla="*/ 11 h 61"/>
              <a:gd name="T22" fmla="*/ 72 w 170"/>
              <a:gd name="T23" fmla="*/ 11 h 61"/>
              <a:gd name="T24" fmla="*/ 60 w 170"/>
              <a:gd name="T25" fmla="*/ 11 h 61"/>
              <a:gd name="T26" fmla="*/ 48 w 170"/>
              <a:gd name="T27" fmla="*/ 11 h 61"/>
              <a:gd name="T28" fmla="*/ 36 w 170"/>
              <a:gd name="T29" fmla="*/ 24 h 61"/>
              <a:gd name="T30" fmla="*/ 25 w 170"/>
              <a:gd name="T31" fmla="*/ 24 h 61"/>
              <a:gd name="T32" fmla="*/ 25 w 170"/>
              <a:gd name="T33" fmla="*/ 24 h 61"/>
              <a:gd name="T34" fmla="*/ 25 w 170"/>
              <a:gd name="T35" fmla="*/ 24 h 61"/>
              <a:gd name="T36" fmla="*/ 12 w 170"/>
              <a:gd name="T37" fmla="*/ 24 h 61"/>
              <a:gd name="T38" fmla="*/ 12 w 170"/>
              <a:gd name="T39" fmla="*/ 36 h 61"/>
              <a:gd name="T40" fmla="*/ 0 w 170"/>
              <a:gd name="T41" fmla="*/ 36 h 61"/>
              <a:gd name="T42" fmla="*/ 0 w 170"/>
              <a:gd name="T43" fmla="*/ 48 h 61"/>
              <a:gd name="T44" fmla="*/ 12 w 170"/>
              <a:gd name="T45" fmla="*/ 48 h 61"/>
              <a:gd name="T46" fmla="*/ 12 w 170"/>
              <a:gd name="T47" fmla="*/ 48 h 61"/>
              <a:gd name="T48" fmla="*/ 12 w 170"/>
              <a:gd name="T49" fmla="*/ 60 h 61"/>
              <a:gd name="T50" fmla="*/ 12 w 170"/>
              <a:gd name="T51" fmla="*/ 60 h 61"/>
              <a:gd name="T52" fmla="*/ 25 w 170"/>
              <a:gd name="T53" fmla="*/ 60 h 61"/>
              <a:gd name="T54" fmla="*/ 25 w 170"/>
              <a:gd name="T55" fmla="*/ 60 h 61"/>
              <a:gd name="T56" fmla="*/ 25 w 170"/>
              <a:gd name="T57" fmla="*/ 48 h 61"/>
              <a:gd name="T58" fmla="*/ 25 w 170"/>
              <a:gd name="T59" fmla="*/ 48 h 61"/>
              <a:gd name="T60" fmla="*/ 25 w 170"/>
              <a:gd name="T61" fmla="*/ 48 h 61"/>
              <a:gd name="T62" fmla="*/ 25 w 170"/>
              <a:gd name="T63" fmla="*/ 36 h 61"/>
              <a:gd name="T64" fmla="*/ 25 w 170"/>
              <a:gd name="T65" fmla="*/ 36 h 61"/>
              <a:gd name="T66" fmla="*/ 36 w 170"/>
              <a:gd name="T67" fmla="*/ 36 h 61"/>
              <a:gd name="T68" fmla="*/ 48 w 170"/>
              <a:gd name="T69" fmla="*/ 24 h 61"/>
              <a:gd name="T70" fmla="*/ 72 w 170"/>
              <a:gd name="T71" fmla="*/ 24 h 61"/>
              <a:gd name="T72" fmla="*/ 72 w 170"/>
              <a:gd name="T73" fmla="*/ 24 h 61"/>
              <a:gd name="T74" fmla="*/ 85 w 170"/>
              <a:gd name="T75" fmla="*/ 24 h 61"/>
              <a:gd name="T76" fmla="*/ 96 w 170"/>
              <a:gd name="T77" fmla="*/ 24 h 61"/>
              <a:gd name="T78" fmla="*/ 109 w 170"/>
              <a:gd name="T79" fmla="*/ 24 h 61"/>
              <a:gd name="T80" fmla="*/ 121 w 170"/>
              <a:gd name="T81" fmla="*/ 24 h 61"/>
              <a:gd name="T82" fmla="*/ 121 w 170"/>
              <a:gd name="T83" fmla="*/ 24 h 61"/>
              <a:gd name="T84" fmla="*/ 121 w 170"/>
              <a:gd name="T85" fmla="*/ 24 h 61"/>
              <a:gd name="T86" fmla="*/ 132 w 170"/>
              <a:gd name="T87" fmla="*/ 24 h 61"/>
              <a:gd name="T88" fmla="*/ 156 w 170"/>
              <a:gd name="T89" fmla="*/ 24 h 61"/>
              <a:gd name="T90" fmla="*/ 169 w 170"/>
              <a:gd name="T91" fmla="*/ 24 h 61"/>
              <a:gd name="T92" fmla="*/ 169 w 170"/>
              <a:gd name="T93" fmla="*/ 24 h 61"/>
              <a:gd name="T94" fmla="*/ 169 w 170"/>
              <a:gd name="T95" fmla="*/ 24 h 61"/>
              <a:gd name="T96" fmla="*/ 169 w 170"/>
              <a:gd name="T97" fmla="*/ 24 h 61"/>
              <a:gd name="T98" fmla="*/ 169 w 170"/>
              <a:gd name="T99" fmla="*/ 24 h 61"/>
              <a:gd name="T100" fmla="*/ 169 w 170"/>
              <a:gd name="T101" fmla="*/ 24 h 61"/>
              <a:gd name="T102" fmla="*/ 169 w 170"/>
              <a:gd name="T103" fmla="*/ 24 h 61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70"/>
              <a:gd name="T157" fmla="*/ 0 h 61"/>
              <a:gd name="T158" fmla="*/ 170 w 170"/>
              <a:gd name="T159" fmla="*/ 61 h 61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70" h="61">
                <a:moveTo>
                  <a:pt x="169" y="24"/>
                </a:moveTo>
                <a:lnTo>
                  <a:pt x="169" y="24"/>
                </a:lnTo>
                <a:lnTo>
                  <a:pt x="156" y="24"/>
                </a:lnTo>
                <a:lnTo>
                  <a:pt x="132" y="11"/>
                </a:lnTo>
                <a:lnTo>
                  <a:pt x="121" y="11"/>
                </a:lnTo>
                <a:lnTo>
                  <a:pt x="109" y="11"/>
                </a:lnTo>
                <a:lnTo>
                  <a:pt x="96" y="0"/>
                </a:lnTo>
                <a:lnTo>
                  <a:pt x="72" y="11"/>
                </a:lnTo>
                <a:lnTo>
                  <a:pt x="60" y="11"/>
                </a:lnTo>
                <a:lnTo>
                  <a:pt x="48" y="11"/>
                </a:lnTo>
                <a:lnTo>
                  <a:pt x="36" y="24"/>
                </a:lnTo>
                <a:lnTo>
                  <a:pt x="25" y="24"/>
                </a:lnTo>
                <a:lnTo>
                  <a:pt x="12" y="24"/>
                </a:lnTo>
                <a:lnTo>
                  <a:pt x="12" y="36"/>
                </a:lnTo>
                <a:lnTo>
                  <a:pt x="0" y="36"/>
                </a:lnTo>
                <a:lnTo>
                  <a:pt x="0" y="48"/>
                </a:lnTo>
                <a:lnTo>
                  <a:pt x="12" y="48"/>
                </a:lnTo>
                <a:lnTo>
                  <a:pt x="12" y="60"/>
                </a:lnTo>
                <a:lnTo>
                  <a:pt x="25" y="60"/>
                </a:lnTo>
                <a:lnTo>
                  <a:pt x="25" y="48"/>
                </a:lnTo>
                <a:lnTo>
                  <a:pt x="25" y="36"/>
                </a:lnTo>
                <a:lnTo>
                  <a:pt x="36" y="36"/>
                </a:lnTo>
                <a:lnTo>
                  <a:pt x="48" y="24"/>
                </a:lnTo>
                <a:lnTo>
                  <a:pt x="72" y="24"/>
                </a:lnTo>
                <a:lnTo>
                  <a:pt x="85" y="24"/>
                </a:lnTo>
                <a:lnTo>
                  <a:pt x="96" y="24"/>
                </a:lnTo>
                <a:lnTo>
                  <a:pt x="109" y="24"/>
                </a:lnTo>
                <a:lnTo>
                  <a:pt x="121" y="24"/>
                </a:lnTo>
                <a:lnTo>
                  <a:pt x="132" y="24"/>
                </a:lnTo>
                <a:lnTo>
                  <a:pt x="156" y="24"/>
                </a:lnTo>
                <a:lnTo>
                  <a:pt x="169" y="24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30" name="Freeform 441"/>
          <p:cNvSpPr>
            <a:spLocks/>
          </p:cNvSpPr>
          <p:nvPr/>
        </p:nvSpPr>
        <p:spPr bwMode="auto">
          <a:xfrm>
            <a:off x="6103938" y="579438"/>
            <a:ext cx="174625" cy="57150"/>
          </a:xfrm>
          <a:custGeom>
            <a:avLst/>
            <a:gdLst>
              <a:gd name="T0" fmla="*/ 109 w 110"/>
              <a:gd name="T1" fmla="*/ 35 h 36"/>
              <a:gd name="T2" fmla="*/ 109 w 110"/>
              <a:gd name="T3" fmla="*/ 35 h 36"/>
              <a:gd name="T4" fmla="*/ 109 w 110"/>
              <a:gd name="T5" fmla="*/ 35 h 36"/>
              <a:gd name="T6" fmla="*/ 97 w 110"/>
              <a:gd name="T7" fmla="*/ 24 h 36"/>
              <a:gd name="T8" fmla="*/ 73 w 110"/>
              <a:gd name="T9" fmla="*/ 12 h 36"/>
              <a:gd name="T10" fmla="*/ 60 w 110"/>
              <a:gd name="T11" fmla="*/ 12 h 36"/>
              <a:gd name="T12" fmla="*/ 60 w 110"/>
              <a:gd name="T13" fmla="*/ 0 h 36"/>
              <a:gd name="T14" fmla="*/ 48 w 110"/>
              <a:gd name="T15" fmla="*/ 0 h 36"/>
              <a:gd name="T16" fmla="*/ 36 w 110"/>
              <a:gd name="T17" fmla="*/ 0 h 36"/>
              <a:gd name="T18" fmla="*/ 36 w 110"/>
              <a:gd name="T19" fmla="*/ 0 h 36"/>
              <a:gd name="T20" fmla="*/ 24 w 110"/>
              <a:gd name="T21" fmla="*/ 0 h 36"/>
              <a:gd name="T22" fmla="*/ 24 w 110"/>
              <a:gd name="T23" fmla="*/ 0 h 36"/>
              <a:gd name="T24" fmla="*/ 13 w 110"/>
              <a:gd name="T25" fmla="*/ 0 h 36"/>
              <a:gd name="T26" fmla="*/ 13 w 110"/>
              <a:gd name="T27" fmla="*/ 0 h 36"/>
              <a:gd name="T28" fmla="*/ 13 w 110"/>
              <a:gd name="T29" fmla="*/ 12 h 36"/>
              <a:gd name="T30" fmla="*/ 13 w 110"/>
              <a:gd name="T31" fmla="*/ 12 h 36"/>
              <a:gd name="T32" fmla="*/ 13 w 110"/>
              <a:gd name="T33" fmla="*/ 12 h 36"/>
              <a:gd name="T34" fmla="*/ 0 w 110"/>
              <a:gd name="T35" fmla="*/ 24 h 36"/>
              <a:gd name="T36" fmla="*/ 0 w 110"/>
              <a:gd name="T37" fmla="*/ 24 h 36"/>
              <a:gd name="T38" fmla="*/ 0 w 110"/>
              <a:gd name="T39" fmla="*/ 35 h 36"/>
              <a:gd name="T40" fmla="*/ 0 w 110"/>
              <a:gd name="T41" fmla="*/ 35 h 36"/>
              <a:gd name="T42" fmla="*/ 0 w 110"/>
              <a:gd name="T43" fmla="*/ 35 h 36"/>
              <a:gd name="T44" fmla="*/ 0 w 110"/>
              <a:gd name="T45" fmla="*/ 35 h 36"/>
              <a:gd name="T46" fmla="*/ 0 w 110"/>
              <a:gd name="T47" fmla="*/ 35 h 36"/>
              <a:gd name="T48" fmla="*/ 0 w 110"/>
              <a:gd name="T49" fmla="*/ 35 h 36"/>
              <a:gd name="T50" fmla="*/ 0 w 110"/>
              <a:gd name="T51" fmla="*/ 35 h 36"/>
              <a:gd name="T52" fmla="*/ 0 w 110"/>
              <a:gd name="T53" fmla="*/ 35 h 36"/>
              <a:gd name="T54" fmla="*/ 13 w 110"/>
              <a:gd name="T55" fmla="*/ 35 h 36"/>
              <a:gd name="T56" fmla="*/ 13 w 110"/>
              <a:gd name="T57" fmla="*/ 35 h 36"/>
              <a:gd name="T58" fmla="*/ 13 w 110"/>
              <a:gd name="T59" fmla="*/ 35 h 36"/>
              <a:gd name="T60" fmla="*/ 13 w 110"/>
              <a:gd name="T61" fmla="*/ 35 h 36"/>
              <a:gd name="T62" fmla="*/ 13 w 110"/>
              <a:gd name="T63" fmla="*/ 24 h 36"/>
              <a:gd name="T64" fmla="*/ 24 w 110"/>
              <a:gd name="T65" fmla="*/ 24 h 36"/>
              <a:gd name="T66" fmla="*/ 24 w 110"/>
              <a:gd name="T67" fmla="*/ 24 h 36"/>
              <a:gd name="T68" fmla="*/ 24 w 110"/>
              <a:gd name="T69" fmla="*/ 12 h 36"/>
              <a:gd name="T70" fmla="*/ 36 w 110"/>
              <a:gd name="T71" fmla="*/ 12 h 36"/>
              <a:gd name="T72" fmla="*/ 48 w 110"/>
              <a:gd name="T73" fmla="*/ 12 h 36"/>
              <a:gd name="T74" fmla="*/ 48 w 110"/>
              <a:gd name="T75" fmla="*/ 12 h 36"/>
              <a:gd name="T76" fmla="*/ 60 w 110"/>
              <a:gd name="T77" fmla="*/ 12 h 36"/>
              <a:gd name="T78" fmla="*/ 60 w 110"/>
              <a:gd name="T79" fmla="*/ 12 h 36"/>
              <a:gd name="T80" fmla="*/ 73 w 110"/>
              <a:gd name="T81" fmla="*/ 24 h 36"/>
              <a:gd name="T82" fmla="*/ 73 w 110"/>
              <a:gd name="T83" fmla="*/ 24 h 36"/>
              <a:gd name="T84" fmla="*/ 97 w 110"/>
              <a:gd name="T85" fmla="*/ 35 h 36"/>
              <a:gd name="T86" fmla="*/ 109 w 110"/>
              <a:gd name="T87" fmla="*/ 35 h 36"/>
              <a:gd name="T88" fmla="*/ 109 w 110"/>
              <a:gd name="T89" fmla="*/ 35 h 36"/>
              <a:gd name="T90" fmla="*/ 109 w 110"/>
              <a:gd name="T91" fmla="*/ 35 h 36"/>
              <a:gd name="T92" fmla="*/ 109 w 110"/>
              <a:gd name="T93" fmla="*/ 35 h 36"/>
              <a:gd name="T94" fmla="*/ 109 w 110"/>
              <a:gd name="T95" fmla="*/ 35 h 36"/>
              <a:gd name="T96" fmla="*/ 109 w 110"/>
              <a:gd name="T97" fmla="*/ 35 h 36"/>
              <a:gd name="T98" fmla="*/ 109 w 110"/>
              <a:gd name="T99" fmla="*/ 35 h 36"/>
              <a:gd name="T100" fmla="*/ 109 w 110"/>
              <a:gd name="T101" fmla="*/ 35 h 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10"/>
              <a:gd name="T154" fmla="*/ 0 h 36"/>
              <a:gd name="T155" fmla="*/ 110 w 110"/>
              <a:gd name="T156" fmla="*/ 36 h 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10" h="36">
                <a:moveTo>
                  <a:pt x="109" y="35"/>
                </a:moveTo>
                <a:lnTo>
                  <a:pt x="109" y="35"/>
                </a:lnTo>
                <a:lnTo>
                  <a:pt x="97" y="24"/>
                </a:lnTo>
                <a:lnTo>
                  <a:pt x="73" y="12"/>
                </a:lnTo>
                <a:lnTo>
                  <a:pt x="60" y="12"/>
                </a:lnTo>
                <a:lnTo>
                  <a:pt x="60" y="0"/>
                </a:lnTo>
                <a:lnTo>
                  <a:pt x="48" y="0"/>
                </a:lnTo>
                <a:lnTo>
                  <a:pt x="36" y="0"/>
                </a:lnTo>
                <a:lnTo>
                  <a:pt x="24" y="0"/>
                </a:lnTo>
                <a:lnTo>
                  <a:pt x="13" y="0"/>
                </a:lnTo>
                <a:lnTo>
                  <a:pt x="13" y="12"/>
                </a:lnTo>
                <a:lnTo>
                  <a:pt x="0" y="24"/>
                </a:lnTo>
                <a:lnTo>
                  <a:pt x="0" y="35"/>
                </a:lnTo>
                <a:lnTo>
                  <a:pt x="13" y="35"/>
                </a:lnTo>
                <a:lnTo>
                  <a:pt x="13" y="24"/>
                </a:lnTo>
                <a:lnTo>
                  <a:pt x="24" y="24"/>
                </a:lnTo>
                <a:lnTo>
                  <a:pt x="24" y="12"/>
                </a:lnTo>
                <a:lnTo>
                  <a:pt x="36" y="12"/>
                </a:lnTo>
                <a:lnTo>
                  <a:pt x="48" y="12"/>
                </a:lnTo>
                <a:lnTo>
                  <a:pt x="60" y="12"/>
                </a:lnTo>
                <a:lnTo>
                  <a:pt x="73" y="24"/>
                </a:lnTo>
                <a:lnTo>
                  <a:pt x="97" y="35"/>
                </a:lnTo>
                <a:lnTo>
                  <a:pt x="109" y="35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31" name="Freeform 442"/>
          <p:cNvSpPr>
            <a:spLocks/>
          </p:cNvSpPr>
          <p:nvPr/>
        </p:nvSpPr>
        <p:spPr bwMode="auto">
          <a:xfrm>
            <a:off x="6084888" y="635000"/>
            <a:ext cx="174625" cy="117475"/>
          </a:xfrm>
          <a:custGeom>
            <a:avLst/>
            <a:gdLst>
              <a:gd name="T0" fmla="*/ 109 w 110"/>
              <a:gd name="T1" fmla="*/ 73 h 74"/>
              <a:gd name="T2" fmla="*/ 109 w 110"/>
              <a:gd name="T3" fmla="*/ 73 h 74"/>
              <a:gd name="T4" fmla="*/ 109 w 110"/>
              <a:gd name="T5" fmla="*/ 49 h 74"/>
              <a:gd name="T6" fmla="*/ 96 w 110"/>
              <a:gd name="T7" fmla="*/ 49 h 74"/>
              <a:gd name="T8" fmla="*/ 85 w 110"/>
              <a:gd name="T9" fmla="*/ 37 h 74"/>
              <a:gd name="T10" fmla="*/ 85 w 110"/>
              <a:gd name="T11" fmla="*/ 25 h 74"/>
              <a:gd name="T12" fmla="*/ 85 w 110"/>
              <a:gd name="T13" fmla="*/ 25 h 74"/>
              <a:gd name="T14" fmla="*/ 72 w 110"/>
              <a:gd name="T15" fmla="*/ 25 h 74"/>
              <a:gd name="T16" fmla="*/ 72 w 110"/>
              <a:gd name="T17" fmla="*/ 13 h 74"/>
              <a:gd name="T18" fmla="*/ 60 w 110"/>
              <a:gd name="T19" fmla="*/ 0 h 74"/>
              <a:gd name="T20" fmla="*/ 60 w 110"/>
              <a:gd name="T21" fmla="*/ 0 h 74"/>
              <a:gd name="T22" fmla="*/ 48 w 110"/>
              <a:gd name="T23" fmla="*/ 0 h 74"/>
              <a:gd name="T24" fmla="*/ 36 w 110"/>
              <a:gd name="T25" fmla="*/ 0 h 74"/>
              <a:gd name="T26" fmla="*/ 36 w 110"/>
              <a:gd name="T27" fmla="*/ 0 h 74"/>
              <a:gd name="T28" fmla="*/ 25 w 110"/>
              <a:gd name="T29" fmla="*/ 0 h 74"/>
              <a:gd name="T30" fmla="*/ 25 w 110"/>
              <a:gd name="T31" fmla="*/ 0 h 74"/>
              <a:gd name="T32" fmla="*/ 12 w 110"/>
              <a:gd name="T33" fmla="*/ 0 h 74"/>
              <a:gd name="T34" fmla="*/ 0 w 110"/>
              <a:gd name="T35" fmla="*/ 0 h 74"/>
              <a:gd name="T36" fmla="*/ 0 w 110"/>
              <a:gd name="T37" fmla="*/ 0 h 74"/>
              <a:gd name="T38" fmla="*/ 0 w 110"/>
              <a:gd name="T39" fmla="*/ 13 h 74"/>
              <a:gd name="T40" fmla="*/ 0 w 110"/>
              <a:gd name="T41" fmla="*/ 13 h 74"/>
              <a:gd name="T42" fmla="*/ 0 w 110"/>
              <a:gd name="T43" fmla="*/ 13 h 74"/>
              <a:gd name="T44" fmla="*/ 0 w 110"/>
              <a:gd name="T45" fmla="*/ 13 h 74"/>
              <a:gd name="T46" fmla="*/ 0 w 110"/>
              <a:gd name="T47" fmla="*/ 13 h 74"/>
              <a:gd name="T48" fmla="*/ 0 w 110"/>
              <a:gd name="T49" fmla="*/ 13 h 74"/>
              <a:gd name="T50" fmla="*/ 0 w 110"/>
              <a:gd name="T51" fmla="*/ 13 h 74"/>
              <a:gd name="T52" fmla="*/ 0 w 110"/>
              <a:gd name="T53" fmla="*/ 13 h 74"/>
              <a:gd name="T54" fmla="*/ 12 w 110"/>
              <a:gd name="T55" fmla="*/ 13 h 74"/>
              <a:gd name="T56" fmla="*/ 25 w 110"/>
              <a:gd name="T57" fmla="*/ 13 h 74"/>
              <a:gd name="T58" fmla="*/ 25 w 110"/>
              <a:gd name="T59" fmla="*/ 13 h 74"/>
              <a:gd name="T60" fmla="*/ 25 w 110"/>
              <a:gd name="T61" fmla="*/ 13 h 74"/>
              <a:gd name="T62" fmla="*/ 48 w 110"/>
              <a:gd name="T63" fmla="*/ 13 h 74"/>
              <a:gd name="T64" fmla="*/ 60 w 110"/>
              <a:gd name="T65" fmla="*/ 13 h 74"/>
              <a:gd name="T66" fmla="*/ 72 w 110"/>
              <a:gd name="T67" fmla="*/ 25 h 74"/>
              <a:gd name="T68" fmla="*/ 72 w 110"/>
              <a:gd name="T69" fmla="*/ 25 h 74"/>
              <a:gd name="T70" fmla="*/ 72 w 110"/>
              <a:gd name="T71" fmla="*/ 25 h 74"/>
              <a:gd name="T72" fmla="*/ 72 w 110"/>
              <a:gd name="T73" fmla="*/ 37 h 74"/>
              <a:gd name="T74" fmla="*/ 85 w 110"/>
              <a:gd name="T75" fmla="*/ 37 h 74"/>
              <a:gd name="T76" fmla="*/ 85 w 110"/>
              <a:gd name="T77" fmla="*/ 49 h 74"/>
              <a:gd name="T78" fmla="*/ 96 w 110"/>
              <a:gd name="T79" fmla="*/ 49 h 74"/>
              <a:gd name="T80" fmla="*/ 96 w 110"/>
              <a:gd name="T81" fmla="*/ 60 h 74"/>
              <a:gd name="T82" fmla="*/ 109 w 110"/>
              <a:gd name="T83" fmla="*/ 73 h 74"/>
              <a:gd name="T84" fmla="*/ 109 w 110"/>
              <a:gd name="T85" fmla="*/ 73 h 74"/>
              <a:gd name="T86" fmla="*/ 109 w 110"/>
              <a:gd name="T87" fmla="*/ 73 h 74"/>
              <a:gd name="T88" fmla="*/ 109 w 110"/>
              <a:gd name="T89" fmla="*/ 73 h 74"/>
              <a:gd name="T90" fmla="*/ 109 w 110"/>
              <a:gd name="T91" fmla="*/ 73 h 7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10"/>
              <a:gd name="T139" fmla="*/ 0 h 74"/>
              <a:gd name="T140" fmla="*/ 110 w 110"/>
              <a:gd name="T141" fmla="*/ 74 h 7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10" h="74">
                <a:moveTo>
                  <a:pt x="109" y="73"/>
                </a:moveTo>
                <a:lnTo>
                  <a:pt x="109" y="73"/>
                </a:lnTo>
                <a:lnTo>
                  <a:pt x="109" y="49"/>
                </a:lnTo>
                <a:lnTo>
                  <a:pt x="96" y="49"/>
                </a:lnTo>
                <a:lnTo>
                  <a:pt x="85" y="37"/>
                </a:lnTo>
                <a:lnTo>
                  <a:pt x="85" y="25"/>
                </a:lnTo>
                <a:lnTo>
                  <a:pt x="72" y="25"/>
                </a:lnTo>
                <a:lnTo>
                  <a:pt x="72" y="13"/>
                </a:lnTo>
                <a:lnTo>
                  <a:pt x="60" y="0"/>
                </a:lnTo>
                <a:lnTo>
                  <a:pt x="48" y="0"/>
                </a:lnTo>
                <a:lnTo>
                  <a:pt x="36" y="0"/>
                </a:lnTo>
                <a:lnTo>
                  <a:pt x="25" y="0"/>
                </a:lnTo>
                <a:lnTo>
                  <a:pt x="12" y="0"/>
                </a:lnTo>
                <a:lnTo>
                  <a:pt x="0" y="0"/>
                </a:lnTo>
                <a:lnTo>
                  <a:pt x="0" y="13"/>
                </a:lnTo>
                <a:lnTo>
                  <a:pt x="12" y="13"/>
                </a:lnTo>
                <a:lnTo>
                  <a:pt x="25" y="13"/>
                </a:lnTo>
                <a:lnTo>
                  <a:pt x="48" y="13"/>
                </a:lnTo>
                <a:lnTo>
                  <a:pt x="60" y="13"/>
                </a:lnTo>
                <a:lnTo>
                  <a:pt x="72" y="25"/>
                </a:lnTo>
                <a:lnTo>
                  <a:pt x="72" y="37"/>
                </a:lnTo>
                <a:lnTo>
                  <a:pt x="85" y="37"/>
                </a:lnTo>
                <a:lnTo>
                  <a:pt x="85" y="49"/>
                </a:lnTo>
                <a:lnTo>
                  <a:pt x="96" y="49"/>
                </a:lnTo>
                <a:lnTo>
                  <a:pt x="96" y="60"/>
                </a:lnTo>
                <a:lnTo>
                  <a:pt x="109" y="7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32" name="Freeform 443"/>
          <p:cNvSpPr>
            <a:spLocks/>
          </p:cNvSpPr>
          <p:nvPr/>
        </p:nvSpPr>
        <p:spPr bwMode="auto">
          <a:xfrm>
            <a:off x="6046788" y="674688"/>
            <a:ext cx="153987" cy="155575"/>
          </a:xfrm>
          <a:custGeom>
            <a:avLst/>
            <a:gdLst>
              <a:gd name="T0" fmla="*/ 84 w 97"/>
              <a:gd name="T1" fmla="*/ 84 h 98"/>
              <a:gd name="T2" fmla="*/ 84 w 97"/>
              <a:gd name="T3" fmla="*/ 84 h 98"/>
              <a:gd name="T4" fmla="*/ 96 w 97"/>
              <a:gd name="T5" fmla="*/ 72 h 98"/>
              <a:gd name="T6" fmla="*/ 96 w 97"/>
              <a:gd name="T7" fmla="*/ 72 h 98"/>
              <a:gd name="T8" fmla="*/ 84 w 97"/>
              <a:gd name="T9" fmla="*/ 60 h 98"/>
              <a:gd name="T10" fmla="*/ 84 w 97"/>
              <a:gd name="T11" fmla="*/ 48 h 98"/>
              <a:gd name="T12" fmla="*/ 72 w 97"/>
              <a:gd name="T13" fmla="*/ 35 h 98"/>
              <a:gd name="T14" fmla="*/ 72 w 97"/>
              <a:gd name="T15" fmla="*/ 24 h 98"/>
              <a:gd name="T16" fmla="*/ 72 w 97"/>
              <a:gd name="T17" fmla="*/ 24 h 98"/>
              <a:gd name="T18" fmla="*/ 60 w 97"/>
              <a:gd name="T19" fmla="*/ 24 h 98"/>
              <a:gd name="T20" fmla="*/ 49 w 97"/>
              <a:gd name="T21" fmla="*/ 12 h 98"/>
              <a:gd name="T22" fmla="*/ 49 w 97"/>
              <a:gd name="T23" fmla="*/ 12 h 98"/>
              <a:gd name="T24" fmla="*/ 24 w 97"/>
              <a:gd name="T25" fmla="*/ 12 h 98"/>
              <a:gd name="T26" fmla="*/ 12 w 97"/>
              <a:gd name="T27" fmla="*/ 0 h 98"/>
              <a:gd name="T28" fmla="*/ 12 w 97"/>
              <a:gd name="T29" fmla="*/ 0 h 98"/>
              <a:gd name="T30" fmla="*/ 0 w 97"/>
              <a:gd name="T31" fmla="*/ 0 h 98"/>
              <a:gd name="T32" fmla="*/ 0 w 97"/>
              <a:gd name="T33" fmla="*/ 0 h 98"/>
              <a:gd name="T34" fmla="*/ 0 w 97"/>
              <a:gd name="T35" fmla="*/ 0 h 98"/>
              <a:gd name="T36" fmla="*/ 0 w 97"/>
              <a:gd name="T37" fmla="*/ 0 h 98"/>
              <a:gd name="T38" fmla="*/ 0 w 97"/>
              <a:gd name="T39" fmla="*/ 0 h 98"/>
              <a:gd name="T40" fmla="*/ 0 w 97"/>
              <a:gd name="T41" fmla="*/ 12 h 98"/>
              <a:gd name="T42" fmla="*/ 0 w 97"/>
              <a:gd name="T43" fmla="*/ 12 h 98"/>
              <a:gd name="T44" fmla="*/ 0 w 97"/>
              <a:gd name="T45" fmla="*/ 12 h 98"/>
              <a:gd name="T46" fmla="*/ 0 w 97"/>
              <a:gd name="T47" fmla="*/ 12 h 98"/>
              <a:gd name="T48" fmla="*/ 0 w 97"/>
              <a:gd name="T49" fmla="*/ 12 h 98"/>
              <a:gd name="T50" fmla="*/ 0 w 97"/>
              <a:gd name="T51" fmla="*/ 12 h 98"/>
              <a:gd name="T52" fmla="*/ 12 w 97"/>
              <a:gd name="T53" fmla="*/ 12 h 98"/>
              <a:gd name="T54" fmla="*/ 12 w 97"/>
              <a:gd name="T55" fmla="*/ 12 h 98"/>
              <a:gd name="T56" fmla="*/ 24 w 97"/>
              <a:gd name="T57" fmla="*/ 12 h 98"/>
              <a:gd name="T58" fmla="*/ 36 w 97"/>
              <a:gd name="T59" fmla="*/ 24 h 98"/>
              <a:gd name="T60" fmla="*/ 49 w 97"/>
              <a:gd name="T61" fmla="*/ 24 h 98"/>
              <a:gd name="T62" fmla="*/ 49 w 97"/>
              <a:gd name="T63" fmla="*/ 24 h 98"/>
              <a:gd name="T64" fmla="*/ 60 w 97"/>
              <a:gd name="T65" fmla="*/ 35 h 98"/>
              <a:gd name="T66" fmla="*/ 72 w 97"/>
              <a:gd name="T67" fmla="*/ 35 h 98"/>
              <a:gd name="T68" fmla="*/ 72 w 97"/>
              <a:gd name="T69" fmla="*/ 48 h 98"/>
              <a:gd name="T70" fmla="*/ 84 w 97"/>
              <a:gd name="T71" fmla="*/ 60 h 98"/>
              <a:gd name="T72" fmla="*/ 84 w 97"/>
              <a:gd name="T73" fmla="*/ 72 h 98"/>
              <a:gd name="T74" fmla="*/ 84 w 97"/>
              <a:gd name="T75" fmla="*/ 72 h 98"/>
              <a:gd name="T76" fmla="*/ 84 w 97"/>
              <a:gd name="T77" fmla="*/ 72 h 98"/>
              <a:gd name="T78" fmla="*/ 84 w 97"/>
              <a:gd name="T79" fmla="*/ 84 h 98"/>
              <a:gd name="T80" fmla="*/ 84 w 97"/>
              <a:gd name="T81" fmla="*/ 97 h 98"/>
              <a:gd name="T82" fmla="*/ 84 w 97"/>
              <a:gd name="T83" fmla="*/ 97 h 98"/>
              <a:gd name="T84" fmla="*/ 84 w 97"/>
              <a:gd name="T85" fmla="*/ 97 h 98"/>
              <a:gd name="T86" fmla="*/ 84 w 97"/>
              <a:gd name="T87" fmla="*/ 97 h 98"/>
              <a:gd name="T88" fmla="*/ 84 w 97"/>
              <a:gd name="T89" fmla="*/ 97 h 98"/>
              <a:gd name="T90" fmla="*/ 84 w 97"/>
              <a:gd name="T91" fmla="*/ 84 h 9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97"/>
              <a:gd name="T139" fmla="*/ 0 h 98"/>
              <a:gd name="T140" fmla="*/ 97 w 97"/>
              <a:gd name="T141" fmla="*/ 98 h 98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97" h="98">
                <a:moveTo>
                  <a:pt x="84" y="84"/>
                </a:moveTo>
                <a:lnTo>
                  <a:pt x="84" y="84"/>
                </a:lnTo>
                <a:lnTo>
                  <a:pt x="96" y="72"/>
                </a:lnTo>
                <a:lnTo>
                  <a:pt x="84" y="60"/>
                </a:lnTo>
                <a:lnTo>
                  <a:pt x="84" y="48"/>
                </a:lnTo>
                <a:lnTo>
                  <a:pt x="72" y="35"/>
                </a:lnTo>
                <a:lnTo>
                  <a:pt x="72" y="24"/>
                </a:lnTo>
                <a:lnTo>
                  <a:pt x="60" y="24"/>
                </a:lnTo>
                <a:lnTo>
                  <a:pt x="49" y="12"/>
                </a:lnTo>
                <a:lnTo>
                  <a:pt x="24" y="12"/>
                </a:lnTo>
                <a:lnTo>
                  <a:pt x="12" y="0"/>
                </a:lnTo>
                <a:lnTo>
                  <a:pt x="0" y="0"/>
                </a:lnTo>
                <a:lnTo>
                  <a:pt x="0" y="12"/>
                </a:lnTo>
                <a:lnTo>
                  <a:pt x="12" y="12"/>
                </a:lnTo>
                <a:lnTo>
                  <a:pt x="24" y="12"/>
                </a:lnTo>
                <a:lnTo>
                  <a:pt x="36" y="24"/>
                </a:lnTo>
                <a:lnTo>
                  <a:pt x="49" y="24"/>
                </a:lnTo>
                <a:lnTo>
                  <a:pt x="60" y="35"/>
                </a:lnTo>
                <a:lnTo>
                  <a:pt x="72" y="35"/>
                </a:lnTo>
                <a:lnTo>
                  <a:pt x="72" y="48"/>
                </a:lnTo>
                <a:lnTo>
                  <a:pt x="84" y="60"/>
                </a:lnTo>
                <a:lnTo>
                  <a:pt x="84" y="72"/>
                </a:lnTo>
                <a:lnTo>
                  <a:pt x="84" y="84"/>
                </a:lnTo>
                <a:lnTo>
                  <a:pt x="84" y="97"/>
                </a:lnTo>
                <a:lnTo>
                  <a:pt x="84" y="84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33" name="Freeform 444"/>
          <p:cNvSpPr>
            <a:spLocks/>
          </p:cNvSpPr>
          <p:nvPr/>
        </p:nvSpPr>
        <p:spPr bwMode="auto">
          <a:xfrm>
            <a:off x="5989638" y="693738"/>
            <a:ext cx="115887" cy="173037"/>
          </a:xfrm>
          <a:custGeom>
            <a:avLst/>
            <a:gdLst>
              <a:gd name="T0" fmla="*/ 72 w 73"/>
              <a:gd name="T1" fmla="*/ 96 h 109"/>
              <a:gd name="T2" fmla="*/ 72 w 73"/>
              <a:gd name="T3" fmla="*/ 96 h 109"/>
              <a:gd name="T4" fmla="*/ 72 w 73"/>
              <a:gd name="T5" fmla="*/ 85 h 109"/>
              <a:gd name="T6" fmla="*/ 72 w 73"/>
              <a:gd name="T7" fmla="*/ 72 h 109"/>
              <a:gd name="T8" fmla="*/ 60 w 73"/>
              <a:gd name="T9" fmla="*/ 60 h 109"/>
              <a:gd name="T10" fmla="*/ 60 w 73"/>
              <a:gd name="T11" fmla="*/ 60 h 109"/>
              <a:gd name="T12" fmla="*/ 60 w 73"/>
              <a:gd name="T13" fmla="*/ 36 h 109"/>
              <a:gd name="T14" fmla="*/ 48 w 73"/>
              <a:gd name="T15" fmla="*/ 23 h 109"/>
              <a:gd name="T16" fmla="*/ 36 w 73"/>
              <a:gd name="T17" fmla="*/ 12 h 109"/>
              <a:gd name="T18" fmla="*/ 36 w 73"/>
              <a:gd name="T19" fmla="*/ 12 h 109"/>
              <a:gd name="T20" fmla="*/ 36 w 73"/>
              <a:gd name="T21" fmla="*/ 12 h 109"/>
              <a:gd name="T22" fmla="*/ 36 w 73"/>
              <a:gd name="T23" fmla="*/ 12 h 109"/>
              <a:gd name="T24" fmla="*/ 12 w 73"/>
              <a:gd name="T25" fmla="*/ 12 h 109"/>
              <a:gd name="T26" fmla="*/ 0 w 73"/>
              <a:gd name="T27" fmla="*/ 0 h 109"/>
              <a:gd name="T28" fmla="*/ 0 w 73"/>
              <a:gd name="T29" fmla="*/ 0 h 109"/>
              <a:gd name="T30" fmla="*/ 0 w 73"/>
              <a:gd name="T31" fmla="*/ 0 h 109"/>
              <a:gd name="T32" fmla="*/ 0 w 73"/>
              <a:gd name="T33" fmla="*/ 12 h 109"/>
              <a:gd name="T34" fmla="*/ 0 w 73"/>
              <a:gd name="T35" fmla="*/ 12 h 109"/>
              <a:gd name="T36" fmla="*/ 0 w 73"/>
              <a:gd name="T37" fmla="*/ 12 h 109"/>
              <a:gd name="T38" fmla="*/ 12 w 73"/>
              <a:gd name="T39" fmla="*/ 12 h 109"/>
              <a:gd name="T40" fmla="*/ 24 w 73"/>
              <a:gd name="T41" fmla="*/ 12 h 109"/>
              <a:gd name="T42" fmla="*/ 24 w 73"/>
              <a:gd name="T43" fmla="*/ 12 h 109"/>
              <a:gd name="T44" fmla="*/ 36 w 73"/>
              <a:gd name="T45" fmla="*/ 23 h 109"/>
              <a:gd name="T46" fmla="*/ 36 w 73"/>
              <a:gd name="T47" fmla="*/ 36 h 109"/>
              <a:gd name="T48" fmla="*/ 36 w 73"/>
              <a:gd name="T49" fmla="*/ 48 h 109"/>
              <a:gd name="T50" fmla="*/ 48 w 73"/>
              <a:gd name="T51" fmla="*/ 60 h 109"/>
              <a:gd name="T52" fmla="*/ 48 w 73"/>
              <a:gd name="T53" fmla="*/ 60 h 109"/>
              <a:gd name="T54" fmla="*/ 48 w 73"/>
              <a:gd name="T55" fmla="*/ 72 h 109"/>
              <a:gd name="T56" fmla="*/ 48 w 73"/>
              <a:gd name="T57" fmla="*/ 85 h 109"/>
              <a:gd name="T58" fmla="*/ 48 w 73"/>
              <a:gd name="T59" fmla="*/ 96 h 109"/>
              <a:gd name="T60" fmla="*/ 48 w 73"/>
              <a:gd name="T61" fmla="*/ 96 h 109"/>
              <a:gd name="T62" fmla="*/ 48 w 73"/>
              <a:gd name="T63" fmla="*/ 96 h 109"/>
              <a:gd name="T64" fmla="*/ 60 w 73"/>
              <a:gd name="T65" fmla="*/ 96 h 109"/>
              <a:gd name="T66" fmla="*/ 60 w 73"/>
              <a:gd name="T67" fmla="*/ 108 h 109"/>
              <a:gd name="T68" fmla="*/ 60 w 73"/>
              <a:gd name="T69" fmla="*/ 108 h 109"/>
              <a:gd name="T70" fmla="*/ 60 w 73"/>
              <a:gd name="T71" fmla="*/ 96 h 109"/>
              <a:gd name="T72" fmla="*/ 60 w 73"/>
              <a:gd name="T73" fmla="*/ 96 h 109"/>
              <a:gd name="T74" fmla="*/ 72 w 73"/>
              <a:gd name="T75" fmla="*/ 96 h 10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3"/>
              <a:gd name="T115" fmla="*/ 0 h 109"/>
              <a:gd name="T116" fmla="*/ 73 w 73"/>
              <a:gd name="T117" fmla="*/ 109 h 109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3" h="109">
                <a:moveTo>
                  <a:pt x="72" y="96"/>
                </a:moveTo>
                <a:lnTo>
                  <a:pt x="72" y="96"/>
                </a:lnTo>
                <a:lnTo>
                  <a:pt x="72" y="85"/>
                </a:lnTo>
                <a:lnTo>
                  <a:pt x="72" y="72"/>
                </a:lnTo>
                <a:lnTo>
                  <a:pt x="60" y="60"/>
                </a:lnTo>
                <a:lnTo>
                  <a:pt x="60" y="36"/>
                </a:lnTo>
                <a:lnTo>
                  <a:pt x="48" y="23"/>
                </a:lnTo>
                <a:lnTo>
                  <a:pt x="36" y="12"/>
                </a:lnTo>
                <a:lnTo>
                  <a:pt x="12" y="12"/>
                </a:lnTo>
                <a:lnTo>
                  <a:pt x="0" y="0"/>
                </a:lnTo>
                <a:lnTo>
                  <a:pt x="0" y="12"/>
                </a:lnTo>
                <a:lnTo>
                  <a:pt x="12" y="12"/>
                </a:lnTo>
                <a:lnTo>
                  <a:pt x="24" y="12"/>
                </a:lnTo>
                <a:lnTo>
                  <a:pt x="36" y="23"/>
                </a:lnTo>
                <a:lnTo>
                  <a:pt x="36" y="36"/>
                </a:lnTo>
                <a:lnTo>
                  <a:pt x="36" y="48"/>
                </a:lnTo>
                <a:lnTo>
                  <a:pt x="48" y="60"/>
                </a:lnTo>
                <a:lnTo>
                  <a:pt x="48" y="72"/>
                </a:lnTo>
                <a:lnTo>
                  <a:pt x="48" y="85"/>
                </a:lnTo>
                <a:lnTo>
                  <a:pt x="48" y="96"/>
                </a:lnTo>
                <a:lnTo>
                  <a:pt x="60" y="96"/>
                </a:lnTo>
                <a:lnTo>
                  <a:pt x="60" y="108"/>
                </a:lnTo>
                <a:lnTo>
                  <a:pt x="60" y="96"/>
                </a:lnTo>
                <a:lnTo>
                  <a:pt x="72" y="9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34" name="Freeform 445"/>
          <p:cNvSpPr>
            <a:spLocks/>
          </p:cNvSpPr>
          <p:nvPr/>
        </p:nvSpPr>
        <p:spPr bwMode="auto">
          <a:xfrm>
            <a:off x="5930900" y="712788"/>
            <a:ext cx="98425" cy="134937"/>
          </a:xfrm>
          <a:custGeom>
            <a:avLst/>
            <a:gdLst>
              <a:gd name="T0" fmla="*/ 61 w 62"/>
              <a:gd name="T1" fmla="*/ 84 h 85"/>
              <a:gd name="T2" fmla="*/ 61 w 62"/>
              <a:gd name="T3" fmla="*/ 84 h 85"/>
              <a:gd name="T4" fmla="*/ 49 w 62"/>
              <a:gd name="T5" fmla="*/ 48 h 85"/>
              <a:gd name="T6" fmla="*/ 49 w 62"/>
              <a:gd name="T7" fmla="*/ 36 h 85"/>
              <a:gd name="T8" fmla="*/ 49 w 62"/>
              <a:gd name="T9" fmla="*/ 24 h 85"/>
              <a:gd name="T10" fmla="*/ 37 w 62"/>
              <a:gd name="T11" fmla="*/ 11 h 85"/>
              <a:gd name="T12" fmla="*/ 37 w 62"/>
              <a:gd name="T13" fmla="*/ 11 h 85"/>
              <a:gd name="T14" fmla="*/ 37 w 62"/>
              <a:gd name="T15" fmla="*/ 0 h 85"/>
              <a:gd name="T16" fmla="*/ 25 w 62"/>
              <a:gd name="T17" fmla="*/ 0 h 85"/>
              <a:gd name="T18" fmla="*/ 25 w 62"/>
              <a:gd name="T19" fmla="*/ 0 h 85"/>
              <a:gd name="T20" fmla="*/ 25 w 62"/>
              <a:gd name="T21" fmla="*/ 0 h 85"/>
              <a:gd name="T22" fmla="*/ 13 w 62"/>
              <a:gd name="T23" fmla="*/ 0 h 85"/>
              <a:gd name="T24" fmla="*/ 0 w 62"/>
              <a:gd name="T25" fmla="*/ 0 h 85"/>
              <a:gd name="T26" fmla="*/ 0 w 62"/>
              <a:gd name="T27" fmla="*/ 0 h 85"/>
              <a:gd name="T28" fmla="*/ 0 w 62"/>
              <a:gd name="T29" fmla="*/ 0 h 85"/>
              <a:gd name="T30" fmla="*/ 0 w 62"/>
              <a:gd name="T31" fmla="*/ 0 h 85"/>
              <a:gd name="T32" fmla="*/ 0 w 62"/>
              <a:gd name="T33" fmla="*/ 0 h 85"/>
              <a:gd name="T34" fmla="*/ 0 w 62"/>
              <a:gd name="T35" fmla="*/ 0 h 85"/>
              <a:gd name="T36" fmla="*/ 0 w 62"/>
              <a:gd name="T37" fmla="*/ 0 h 85"/>
              <a:gd name="T38" fmla="*/ 13 w 62"/>
              <a:gd name="T39" fmla="*/ 0 h 85"/>
              <a:gd name="T40" fmla="*/ 13 w 62"/>
              <a:gd name="T41" fmla="*/ 0 h 85"/>
              <a:gd name="T42" fmla="*/ 25 w 62"/>
              <a:gd name="T43" fmla="*/ 11 h 85"/>
              <a:gd name="T44" fmla="*/ 25 w 62"/>
              <a:gd name="T45" fmla="*/ 11 h 85"/>
              <a:gd name="T46" fmla="*/ 25 w 62"/>
              <a:gd name="T47" fmla="*/ 11 h 85"/>
              <a:gd name="T48" fmla="*/ 25 w 62"/>
              <a:gd name="T49" fmla="*/ 24 h 85"/>
              <a:gd name="T50" fmla="*/ 25 w 62"/>
              <a:gd name="T51" fmla="*/ 36 h 85"/>
              <a:gd name="T52" fmla="*/ 37 w 62"/>
              <a:gd name="T53" fmla="*/ 48 h 85"/>
              <a:gd name="T54" fmla="*/ 37 w 62"/>
              <a:gd name="T55" fmla="*/ 60 h 85"/>
              <a:gd name="T56" fmla="*/ 49 w 62"/>
              <a:gd name="T57" fmla="*/ 73 h 85"/>
              <a:gd name="T58" fmla="*/ 49 w 62"/>
              <a:gd name="T59" fmla="*/ 84 h 85"/>
              <a:gd name="T60" fmla="*/ 49 w 62"/>
              <a:gd name="T61" fmla="*/ 84 h 85"/>
              <a:gd name="T62" fmla="*/ 49 w 62"/>
              <a:gd name="T63" fmla="*/ 84 h 85"/>
              <a:gd name="T64" fmla="*/ 49 w 62"/>
              <a:gd name="T65" fmla="*/ 84 h 85"/>
              <a:gd name="T66" fmla="*/ 49 w 62"/>
              <a:gd name="T67" fmla="*/ 84 h 85"/>
              <a:gd name="T68" fmla="*/ 49 w 62"/>
              <a:gd name="T69" fmla="*/ 84 h 85"/>
              <a:gd name="T70" fmla="*/ 61 w 62"/>
              <a:gd name="T71" fmla="*/ 84 h 85"/>
              <a:gd name="T72" fmla="*/ 61 w 62"/>
              <a:gd name="T73" fmla="*/ 84 h 85"/>
              <a:gd name="T74" fmla="*/ 61 w 62"/>
              <a:gd name="T75" fmla="*/ 84 h 85"/>
              <a:gd name="T76" fmla="*/ 61 w 62"/>
              <a:gd name="T77" fmla="*/ 84 h 8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62"/>
              <a:gd name="T118" fmla="*/ 0 h 85"/>
              <a:gd name="T119" fmla="*/ 62 w 62"/>
              <a:gd name="T120" fmla="*/ 85 h 85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62" h="85">
                <a:moveTo>
                  <a:pt x="61" y="84"/>
                </a:moveTo>
                <a:lnTo>
                  <a:pt x="61" y="84"/>
                </a:lnTo>
                <a:lnTo>
                  <a:pt x="49" y="48"/>
                </a:lnTo>
                <a:lnTo>
                  <a:pt x="49" y="36"/>
                </a:lnTo>
                <a:lnTo>
                  <a:pt x="49" y="24"/>
                </a:lnTo>
                <a:lnTo>
                  <a:pt x="37" y="11"/>
                </a:lnTo>
                <a:lnTo>
                  <a:pt x="37" y="0"/>
                </a:lnTo>
                <a:lnTo>
                  <a:pt x="25" y="0"/>
                </a:lnTo>
                <a:lnTo>
                  <a:pt x="13" y="0"/>
                </a:lnTo>
                <a:lnTo>
                  <a:pt x="0" y="0"/>
                </a:lnTo>
                <a:lnTo>
                  <a:pt x="13" y="0"/>
                </a:lnTo>
                <a:lnTo>
                  <a:pt x="25" y="11"/>
                </a:lnTo>
                <a:lnTo>
                  <a:pt x="25" y="24"/>
                </a:lnTo>
                <a:lnTo>
                  <a:pt x="25" y="36"/>
                </a:lnTo>
                <a:lnTo>
                  <a:pt x="37" y="48"/>
                </a:lnTo>
                <a:lnTo>
                  <a:pt x="37" y="60"/>
                </a:lnTo>
                <a:lnTo>
                  <a:pt x="49" y="73"/>
                </a:lnTo>
                <a:lnTo>
                  <a:pt x="49" y="84"/>
                </a:lnTo>
                <a:lnTo>
                  <a:pt x="61" y="84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35" name="Freeform 446"/>
          <p:cNvSpPr>
            <a:spLocks/>
          </p:cNvSpPr>
          <p:nvPr/>
        </p:nvSpPr>
        <p:spPr bwMode="auto">
          <a:xfrm>
            <a:off x="5818188" y="712788"/>
            <a:ext cx="134937" cy="134937"/>
          </a:xfrm>
          <a:custGeom>
            <a:avLst/>
            <a:gdLst>
              <a:gd name="T0" fmla="*/ 84 w 85"/>
              <a:gd name="T1" fmla="*/ 84 h 85"/>
              <a:gd name="T2" fmla="*/ 84 w 85"/>
              <a:gd name="T3" fmla="*/ 84 h 85"/>
              <a:gd name="T4" fmla="*/ 84 w 85"/>
              <a:gd name="T5" fmla="*/ 73 h 85"/>
              <a:gd name="T6" fmla="*/ 84 w 85"/>
              <a:gd name="T7" fmla="*/ 60 h 85"/>
              <a:gd name="T8" fmla="*/ 84 w 85"/>
              <a:gd name="T9" fmla="*/ 60 h 85"/>
              <a:gd name="T10" fmla="*/ 84 w 85"/>
              <a:gd name="T11" fmla="*/ 60 h 85"/>
              <a:gd name="T12" fmla="*/ 84 w 85"/>
              <a:gd name="T13" fmla="*/ 48 h 85"/>
              <a:gd name="T14" fmla="*/ 71 w 85"/>
              <a:gd name="T15" fmla="*/ 48 h 85"/>
              <a:gd name="T16" fmla="*/ 71 w 85"/>
              <a:gd name="T17" fmla="*/ 36 h 85"/>
              <a:gd name="T18" fmla="*/ 60 w 85"/>
              <a:gd name="T19" fmla="*/ 36 h 85"/>
              <a:gd name="T20" fmla="*/ 60 w 85"/>
              <a:gd name="T21" fmla="*/ 24 h 85"/>
              <a:gd name="T22" fmla="*/ 48 w 85"/>
              <a:gd name="T23" fmla="*/ 24 h 85"/>
              <a:gd name="T24" fmla="*/ 48 w 85"/>
              <a:gd name="T25" fmla="*/ 11 h 85"/>
              <a:gd name="T26" fmla="*/ 48 w 85"/>
              <a:gd name="T27" fmla="*/ 11 h 85"/>
              <a:gd name="T28" fmla="*/ 48 w 85"/>
              <a:gd name="T29" fmla="*/ 11 h 85"/>
              <a:gd name="T30" fmla="*/ 35 w 85"/>
              <a:gd name="T31" fmla="*/ 0 h 85"/>
              <a:gd name="T32" fmla="*/ 24 w 85"/>
              <a:gd name="T33" fmla="*/ 0 h 85"/>
              <a:gd name="T34" fmla="*/ 11 w 85"/>
              <a:gd name="T35" fmla="*/ 0 h 85"/>
              <a:gd name="T36" fmla="*/ 0 w 85"/>
              <a:gd name="T37" fmla="*/ 0 h 85"/>
              <a:gd name="T38" fmla="*/ 0 w 85"/>
              <a:gd name="T39" fmla="*/ 0 h 85"/>
              <a:gd name="T40" fmla="*/ 0 w 85"/>
              <a:gd name="T41" fmla="*/ 0 h 85"/>
              <a:gd name="T42" fmla="*/ 0 w 85"/>
              <a:gd name="T43" fmla="*/ 0 h 85"/>
              <a:gd name="T44" fmla="*/ 11 w 85"/>
              <a:gd name="T45" fmla="*/ 0 h 85"/>
              <a:gd name="T46" fmla="*/ 11 w 85"/>
              <a:gd name="T47" fmla="*/ 0 h 85"/>
              <a:gd name="T48" fmla="*/ 24 w 85"/>
              <a:gd name="T49" fmla="*/ 0 h 85"/>
              <a:gd name="T50" fmla="*/ 24 w 85"/>
              <a:gd name="T51" fmla="*/ 0 h 85"/>
              <a:gd name="T52" fmla="*/ 35 w 85"/>
              <a:gd name="T53" fmla="*/ 11 h 85"/>
              <a:gd name="T54" fmla="*/ 35 w 85"/>
              <a:gd name="T55" fmla="*/ 11 h 85"/>
              <a:gd name="T56" fmla="*/ 35 w 85"/>
              <a:gd name="T57" fmla="*/ 11 h 85"/>
              <a:gd name="T58" fmla="*/ 48 w 85"/>
              <a:gd name="T59" fmla="*/ 11 h 85"/>
              <a:gd name="T60" fmla="*/ 48 w 85"/>
              <a:gd name="T61" fmla="*/ 24 h 85"/>
              <a:gd name="T62" fmla="*/ 48 w 85"/>
              <a:gd name="T63" fmla="*/ 24 h 85"/>
              <a:gd name="T64" fmla="*/ 60 w 85"/>
              <a:gd name="T65" fmla="*/ 36 h 85"/>
              <a:gd name="T66" fmla="*/ 60 w 85"/>
              <a:gd name="T67" fmla="*/ 48 h 85"/>
              <a:gd name="T68" fmla="*/ 71 w 85"/>
              <a:gd name="T69" fmla="*/ 48 h 85"/>
              <a:gd name="T70" fmla="*/ 71 w 85"/>
              <a:gd name="T71" fmla="*/ 60 h 85"/>
              <a:gd name="T72" fmla="*/ 71 w 85"/>
              <a:gd name="T73" fmla="*/ 60 h 85"/>
              <a:gd name="T74" fmla="*/ 71 w 85"/>
              <a:gd name="T75" fmla="*/ 60 h 85"/>
              <a:gd name="T76" fmla="*/ 71 w 85"/>
              <a:gd name="T77" fmla="*/ 73 h 85"/>
              <a:gd name="T78" fmla="*/ 71 w 85"/>
              <a:gd name="T79" fmla="*/ 73 h 85"/>
              <a:gd name="T80" fmla="*/ 71 w 85"/>
              <a:gd name="T81" fmla="*/ 84 h 85"/>
              <a:gd name="T82" fmla="*/ 71 w 85"/>
              <a:gd name="T83" fmla="*/ 84 h 85"/>
              <a:gd name="T84" fmla="*/ 71 w 85"/>
              <a:gd name="T85" fmla="*/ 84 h 85"/>
              <a:gd name="T86" fmla="*/ 71 w 85"/>
              <a:gd name="T87" fmla="*/ 84 h 85"/>
              <a:gd name="T88" fmla="*/ 84 w 85"/>
              <a:gd name="T89" fmla="*/ 84 h 85"/>
              <a:gd name="T90" fmla="*/ 84 w 85"/>
              <a:gd name="T91" fmla="*/ 84 h 85"/>
              <a:gd name="T92" fmla="*/ 84 w 85"/>
              <a:gd name="T93" fmla="*/ 84 h 8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85"/>
              <a:gd name="T142" fmla="*/ 0 h 85"/>
              <a:gd name="T143" fmla="*/ 85 w 85"/>
              <a:gd name="T144" fmla="*/ 85 h 8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85" h="85">
                <a:moveTo>
                  <a:pt x="84" y="84"/>
                </a:moveTo>
                <a:lnTo>
                  <a:pt x="84" y="84"/>
                </a:lnTo>
                <a:lnTo>
                  <a:pt x="84" y="73"/>
                </a:lnTo>
                <a:lnTo>
                  <a:pt x="84" y="60"/>
                </a:lnTo>
                <a:lnTo>
                  <a:pt x="84" y="48"/>
                </a:lnTo>
                <a:lnTo>
                  <a:pt x="71" y="48"/>
                </a:lnTo>
                <a:lnTo>
                  <a:pt x="71" y="36"/>
                </a:lnTo>
                <a:lnTo>
                  <a:pt x="60" y="36"/>
                </a:lnTo>
                <a:lnTo>
                  <a:pt x="60" y="24"/>
                </a:lnTo>
                <a:lnTo>
                  <a:pt x="48" y="24"/>
                </a:lnTo>
                <a:lnTo>
                  <a:pt x="48" y="11"/>
                </a:lnTo>
                <a:lnTo>
                  <a:pt x="35" y="0"/>
                </a:lnTo>
                <a:lnTo>
                  <a:pt x="24" y="0"/>
                </a:lnTo>
                <a:lnTo>
                  <a:pt x="11" y="0"/>
                </a:lnTo>
                <a:lnTo>
                  <a:pt x="0" y="0"/>
                </a:lnTo>
                <a:lnTo>
                  <a:pt x="11" y="0"/>
                </a:lnTo>
                <a:lnTo>
                  <a:pt x="24" y="0"/>
                </a:lnTo>
                <a:lnTo>
                  <a:pt x="35" y="11"/>
                </a:lnTo>
                <a:lnTo>
                  <a:pt x="48" y="11"/>
                </a:lnTo>
                <a:lnTo>
                  <a:pt x="48" y="24"/>
                </a:lnTo>
                <a:lnTo>
                  <a:pt x="60" y="36"/>
                </a:lnTo>
                <a:lnTo>
                  <a:pt x="60" y="48"/>
                </a:lnTo>
                <a:lnTo>
                  <a:pt x="71" y="48"/>
                </a:lnTo>
                <a:lnTo>
                  <a:pt x="71" y="60"/>
                </a:lnTo>
                <a:lnTo>
                  <a:pt x="71" y="73"/>
                </a:lnTo>
                <a:lnTo>
                  <a:pt x="71" y="84"/>
                </a:lnTo>
                <a:lnTo>
                  <a:pt x="84" y="84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36" name="Freeform 447"/>
          <p:cNvSpPr>
            <a:spLocks/>
          </p:cNvSpPr>
          <p:nvPr/>
        </p:nvSpPr>
        <p:spPr bwMode="auto">
          <a:xfrm>
            <a:off x="5778500" y="712788"/>
            <a:ext cx="96838" cy="134937"/>
          </a:xfrm>
          <a:custGeom>
            <a:avLst/>
            <a:gdLst>
              <a:gd name="T0" fmla="*/ 60 w 61"/>
              <a:gd name="T1" fmla="*/ 73 h 85"/>
              <a:gd name="T2" fmla="*/ 60 w 61"/>
              <a:gd name="T3" fmla="*/ 73 h 85"/>
              <a:gd name="T4" fmla="*/ 60 w 61"/>
              <a:gd name="T5" fmla="*/ 48 h 85"/>
              <a:gd name="T6" fmla="*/ 60 w 61"/>
              <a:gd name="T7" fmla="*/ 48 h 85"/>
              <a:gd name="T8" fmla="*/ 49 w 61"/>
              <a:gd name="T9" fmla="*/ 48 h 85"/>
              <a:gd name="T10" fmla="*/ 49 w 61"/>
              <a:gd name="T11" fmla="*/ 36 h 85"/>
              <a:gd name="T12" fmla="*/ 36 w 61"/>
              <a:gd name="T13" fmla="*/ 11 h 85"/>
              <a:gd name="T14" fmla="*/ 25 w 61"/>
              <a:gd name="T15" fmla="*/ 0 h 85"/>
              <a:gd name="T16" fmla="*/ 0 w 61"/>
              <a:gd name="T17" fmla="*/ 0 h 85"/>
              <a:gd name="T18" fmla="*/ 0 w 61"/>
              <a:gd name="T19" fmla="*/ 0 h 85"/>
              <a:gd name="T20" fmla="*/ 0 w 61"/>
              <a:gd name="T21" fmla="*/ 0 h 85"/>
              <a:gd name="T22" fmla="*/ 0 w 61"/>
              <a:gd name="T23" fmla="*/ 0 h 85"/>
              <a:gd name="T24" fmla="*/ 0 w 61"/>
              <a:gd name="T25" fmla="*/ 0 h 85"/>
              <a:gd name="T26" fmla="*/ 0 w 61"/>
              <a:gd name="T27" fmla="*/ 0 h 85"/>
              <a:gd name="T28" fmla="*/ 0 w 61"/>
              <a:gd name="T29" fmla="*/ 0 h 85"/>
              <a:gd name="T30" fmla="*/ 0 w 61"/>
              <a:gd name="T31" fmla="*/ 0 h 85"/>
              <a:gd name="T32" fmla="*/ 0 w 61"/>
              <a:gd name="T33" fmla="*/ 0 h 85"/>
              <a:gd name="T34" fmla="*/ 25 w 61"/>
              <a:gd name="T35" fmla="*/ 11 h 85"/>
              <a:gd name="T36" fmla="*/ 25 w 61"/>
              <a:gd name="T37" fmla="*/ 24 h 85"/>
              <a:gd name="T38" fmla="*/ 36 w 61"/>
              <a:gd name="T39" fmla="*/ 36 h 85"/>
              <a:gd name="T40" fmla="*/ 36 w 61"/>
              <a:gd name="T41" fmla="*/ 48 h 85"/>
              <a:gd name="T42" fmla="*/ 49 w 61"/>
              <a:gd name="T43" fmla="*/ 48 h 85"/>
              <a:gd name="T44" fmla="*/ 49 w 61"/>
              <a:gd name="T45" fmla="*/ 48 h 85"/>
              <a:gd name="T46" fmla="*/ 49 w 61"/>
              <a:gd name="T47" fmla="*/ 48 h 85"/>
              <a:gd name="T48" fmla="*/ 49 w 61"/>
              <a:gd name="T49" fmla="*/ 73 h 85"/>
              <a:gd name="T50" fmla="*/ 49 w 61"/>
              <a:gd name="T51" fmla="*/ 73 h 85"/>
              <a:gd name="T52" fmla="*/ 49 w 61"/>
              <a:gd name="T53" fmla="*/ 84 h 85"/>
              <a:gd name="T54" fmla="*/ 60 w 61"/>
              <a:gd name="T55" fmla="*/ 84 h 85"/>
              <a:gd name="T56" fmla="*/ 60 w 61"/>
              <a:gd name="T57" fmla="*/ 84 h 85"/>
              <a:gd name="T58" fmla="*/ 60 w 61"/>
              <a:gd name="T59" fmla="*/ 84 h 85"/>
              <a:gd name="T60" fmla="*/ 60 w 61"/>
              <a:gd name="T61" fmla="*/ 73 h 85"/>
              <a:gd name="T62" fmla="*/ 60 w 61"/>
              <a:gd name="T63" fmla="*/ 73 h 85"/>
              <a:gd name="T64" fmla="*/ 60 w 61"/>
              <a:gd name="T65" fmla="*/ 73 h 8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61"/>
              <a:gd name="T100" fmla="*/ 0 h 85"/>
              <a:gd name="T101" fmla="*/ 61 w 61"/>
              <a:gd name="T102" fmla="*/ 85 h 8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61" h="85">
                <a:moveTo>
                  <a:pt x="60" y="73"/>
                </a:moveTo>
                <a:lnTo>
                  <a:pt x="60" y="73"/>
                </a:lnTo>
                <a:lnTo>
                  <a:pt x="60" y="48"/>
                </a:lnTo>
                <a:lnTo>
                  <a:pt x="49" y="48"/>
                </a:lnTo>
                <a:lnTo>
                  <a:pt x="49" y="36"/>
                </a:lnTo>
                <a:lnTo>
                  <a:pt x="36" y="11"/>
                </a:lnTo>
                <a:lnTo>
                  <a:pt x="25" y="0"/>
                </a:lnTo>
                <a:lnTo>
                  <a:pt x="0" y="0"/>
                </a:lnTo>
                <a:lnTo>
                  <a:pt x="25" y="11"/>
                </a:lnTo>
                <a:lnTo>
                  <a:pt x="25" y="24"/>
                </a:lnTo>
                <a:lnTo>
                  <a:pt x="36" y="36"/>
                </a:lnTo>
                <a:lnTo>
                  <a:pt x="36" y="48"/>
                </a:lnTo>
                <a:lnTo>
                  <a:pt x="49" y="48"/>
                </a:lnTo>
                <a:lnTo>
                  <a:pt x="49" y="73"/>
                </a:lnTo>
                <a:lnTo>
                  <a:pt x="49" y="84"/>
                </a:lnTo>
                <a:lnTo>
                  <a:pt x="60" y="84"/>
                </a:lnTo>
                <a:lnTo>
                  <a:pt x="60" y="7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37" name="Freeform 448"/>
          <p:cNvSpPr>
            <a:spLocks/>
          </p:cNvSpPr>
          <p:nvPr/>
        </p:nvSpPr>
        <p:spPr bwMode="auto">
          <a:xfrm>
            <a:off x="5740400" y="712788"/>
            <a:ext cx="79375" cy="134937"/>
          </a:xfrm>
          <a:custGeom>
            <a:avLst/>
            <a:gdLst>
              <a:gd name="T0" fmla="*/ 49 w 50"/>
              <a:gd name="T1" fmla="*/ 73 h 85"/>
              <a:gd name="T2" fmla="*/ 49 w 50"/>
              <a:gd name="T3" fmla="*/ 73 h 85"/>
              <a:gd name="T4" fmla="*/ 49 w 50"/>
              <a:gd name="T5" fmla="*/ 60 h 85"/>
              <a:gd name="T6" fmla="*/ 37 w 50"/>
              <a:gd name="T7" fmla="*/ 48 h 85"/>
              <a:gd name="T8" fmla="*/ 37 w 50"/>
              <a:gd name="T9" fmla="*/ 48 h 85"/>
              <a:gd name="T10" fmla="*/ 37 w 50"/>
              <a:gd name="T11" fmla="*/ 36 h 85"/>
              <a:gd name="T12" fmla="*/ 37 w 50"/>
              <a:gd name="T13" fmla="*/ 36 h 85"/>
              <a:gd name="T14" fmla="*/ 24 w 50"/>
              <a:gd name="T15" fmla="*/ 24 h 85"/>
              <a:gd name="T16" fmla="*/ 24 w 50"/>
              <a:gd name="T17" fmla="*/ 11 h 85"/>
              <a:gd name="T18" fmla="*/ 13 w 50"/>
              <a:gd name="T19" fmla="*/ 11 h 85"/>
              <a:gd name="T20" fmla="*/ 0 w 50"/>
              <a:gd name="T21" fmla="*/ 0 h 85"/>
              <a:gd name="T22" fmla="*/ 0 w 50"/>
              <a:gd name="T23" fmla="*/ 0 h 85"/>
              <a:gd name="T24" fmla="*/ 0 w 50"/>
              <a:gd name="T25" fmla="*/ 0 h 85"/>
              <a:gd name="T26" fmla="*/ 0 w 50"/>
              <a:gd name="T27" fmla="*/ 0 h 85"/>
              <a:gd name="T28" fmla="*/ 0 w 50"/>
              <a:gd name="T29" fmla="*/ 0 h 85"/>
              <a:gd name="T30" fmla="*/ 0 w 50"/>
              <a:gd name="T31" fmla="*/ 0 h 85"/>
              <a:gd name="T32" fmla="*/ 0 w 50"/>
              <a:gd name="T33" fmla="*/ 11 h 85"/>
              <a:gd name="T34" fmla="*/ 0 w 50"/>
              <a:gd name="T35" fmla="*/ 11 h 85"/>
              <a:gd name="T36" fmla="*/ 0 w 50"/>
              <a:gd name="T37" fmla="*/ 11 h 85"/>
              <a:gd name="T38" fmla="*/ 0 w 50"/>
              <a:gd name="T39" fmla="*/ 11 h 85"/>
              <a:gd name="T40" fmla="*/ 0 w 50"/>
              <a:gd name="T41" fmla="*/ 11 h 85"/>
              <a:gd name="T42" fmla="*/ 13 w 50"/>
              <a:gd name="T43" fmla="*/ 24 h 85"/>
              <a:gd name="T44" fmla="*/ 13 w 50"/>
              <a:gd name="T45" fmla="*/ 24 h 85"/>
              <a:gd name="T46" fmla="*/ 24 w 50"/>
              <a:gd name="T47" fmla="*/ 24 h 85"/>
              <a:gd name="T48" fmla="*/ 24 w 50"/>
              <a:gd name="T49" fmla="*/ 36 h 85"/>
              <a:gd name="T50" fmla="*/ 37 w 50"/>
              <a:gd name="T51" fmla="*/ 48 h 85"/>
              <a:gd name="T52" fmla="*/ 37 w 50"/>
              <a:gd name="T53" fmla="*/ 48 h 85"/>
              <a:gd name="T54" fmla="*/ 37 w 50"/>
              <a:gd name="T55" fmla="*/ 48 h 85"/>
              <a:gd name="T56" fmla="*/ 37 w 50"/>
              <a:gd name="T57" fmla="*/ 48 h 85"/>
              <a:gd name="T58" fmla="*/ 37 w 50"/>
              <a:gd name="T59" fmla="*/ 60 h 85"/>
              <a:gd name="T60" fmla="*/ 37 w 50"/>
              <a:gd name="T61" fmla="*/ 73 h 85"/>
              <a:gd name="T62" fmla="*/ 37 w 50"/>
              <a:gd name="T63" fmla="*/ 84 h 85"/>
              <a:gd name="T64" fmla="*/ 37 w 50"/>
              <a:gd name="T65" fmla="*/ 84 h 85"/>
              <a:gd name="T66" fmla="*/ 49 w 50"/>
              <a:gd name="T67" fmla="*/ 84 h 85"/>
              <a:gd name="T68" fmla="*/ 49 w 50"/>
              <a:gd name="T69" fmla="*/ 73 h 8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50"/>
              <a:gd name="T106" fmla="*/ 0 h 85"/>
              <a:gd name="T107" fmla="*/ 50 w 50"/>
              <a:gd name="T108" fmla="*/ 85 h 85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50" h="85">
                <a:moveTo>
                  <a:pt x="49" y="73"/>
                </a:moveTo>
                <a:lnTo>
                  <a:pt x="49" y="73"/>
                </a:lnTo>
                <a:lnTo>
                  <a:pt x="49" y="60"/>
                </a:lnTo>
                <a:lnTo>
                  <a:pt x="37" y="48"/>
                </a:lnTo>
                <a:lnTo>
                  <a:pt x="37" y="36"/>
                </a:lnTo>
                <a:lnTo>
                  <a:pt x="24" y="24"/>
                </a:lnTo>
                <a:lnTo>
                  <a:pt x="24" y="11"/>
                </a:lnTo>
                <a:lnTo>
                  <a:pt x="13" y="11"/>
                </a:lnTo>
                <a:lnTo>
                  <a:pt x="0" y="0"/>
                </a:lnTo>
                <a:lnTo>
                  <a:pt x="0" y="11"/>
                </a:lnTo>
                <a:lnTo>
                  <a:pt x="13" y="24"/>
                </a:lnTo>
                <a:lnTo>
                  <a:pt x="24" y="24"/>
                </a:lnTo>
                <a:lnTo>
                  <a:pt x="24" y="36"/>
                </a:lnTo>
                <a:lnTo>
                  <a:pt x="37" y="48"/>
                </a:lnTo>
                <a:lnTo>
                  <a:pt x="37" y="60"/>
                </a:lnTo>
                <a:lnTo>
                  <a:pt x="37" y="73"/>
                </a:lnTo>
                <a:lnTo>
                  <a:pt x="37" y="84"/>
                </a:lnTo>
                <a:lnTo>
                  <a:pt x="49" y="84"/>
                </a:lnTo>
                <a:lnTo>
                  <a:pt x="49" y="7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38" name="Freeform 449"/>
          <p:cNvSpPr>
            <a:spLocks/>
          </p:cNvSpPr>
          <p:nvPr/>
        </p:nvSpPr>
        <p:spPr bwMode="auto">
          <a:xfrm>
            <a:off x="5683250" y="750888"/>
            <a:ext cx="58738" cy="58737"/>
          </a:xfrm>
          <a:custGeom>
            <a:avLst/>
            <a:gdLst>
              <a:gd name="T0" fmla="*/ 36 w 37"/>
              <a:gd name="T1" fmla="*/ 36 h 37"/>
              <a:gd name="T2" fmla="*/ 36 w 37"/>
              <a:gd name="T3" fmla="*/ 36 h 37"/>
              <a:gd name="T4" fmla="*/ 36 w 37"/>
              <a:gd name="T5" fmla="*/ 24 h 37"/>
              <a:gd name="T6" fmla="*/ 36 w 37"/>
              <a:gd name="T7" fmla="*/ 12 h 37"/>
              <a:gd name="T8" fmla="*/ 24 w 37"/>
              <a:gd name="T9" fmla="*/ 12 h 37"/>
              <a:gd name="T10" fmla="*/ 24 w 37"/>
              <a:gd name="T11" fmla="*/ 0 h 37"/>
              <a:gd name="T12" fmla="*/ 12 w 37"/>
              <a:gd name="T13" fmla="*/ 0 h 37"/>
              <a:gd name="T14" fmla="*/ 12 w 37"/>
              <a:gd name="T15" fmla="*/ 0 h 37"/>
              <a:gd name="T16" fmla="*/ 12 w 37"/>
              <a:gd name="T17" fmla="*/ 0 h 37"/>
              <a:gd name="T18" fmla="*/ 12 w 37"/>
              <a:gd name="T19" fmla="*/ 0 h 37"/>
              <a:gd name="T20" fmla="*/ 0 w 37"/>
              <a:gd name="T21" fmla="*/ 0 h 37"/>
              <a:gd name="T22" fmla="*/ 0 w 37"/>
              <a:gd name="T23" fmla="*/ 0 h 37"/>
              <a:gd name="T24" fmla="*/ 0 w 37"/>
              <a:gd name="T25" fmla="*/ 12 h 37"/>
              <a:gd name="T26" fmla="*/ 0 w 37"/>
              <a:gd name="T27" fmla="*/ 12 h 37"/>
              <a:gd name="T28" fmla="*/ 12 w 37"/>
              <a:gd name="T29" fmla="*/ 12 h 37"/>
              <a:gd name="T30" fmla="*/ 12 w 37"/>
              <a:gd name="T31" fmla="*/ 12 h 37"/>
              <a:gd name="T32" fmla="*/ 12 w 37"/>
              <a:gd name="T33" fmla="*/ 12 h 37"/>
              <a:gd name="T34" fmla="*/ 12 w 37"/>
              <a:gd name="T35" fmla="*/ 24 h 37"/>
              <a:gd name="T36" fmla="*/ 12 w 37"/>
              <a:gd name="T37" fmla="*/ 24 h 37"/>
              <a:gd name="T38" fmla="*/ 24 w 37"/>
              <a:gd name="T39" fmla="*/ 24 h 37"/>
              <a:gd name="T40" fmla="*/ 24 w 37"/>
              <a:gd name="T41" fmla="*/ 36 h 37"/>
              <a:gd name="T42" fmla="*/ 24 w 37"/>
              <a:gd name="T43" fmla="*/ 36 h 37"/>
              <a:gd name="T44" fmla="*/ 36 w 37"/>
              <a:gd name="T45" fmla="*/ 36 h 37"/>
              <a:gd name="T46" fmla="*/ 36 w 37"/>
              <a:gd name="T47" fmla="*/ 36 h 37"/>
              <a:gd name="T48" fmla="*/ 36 w 37"/>
              <a:gd name="T49" fmla="*/ 36 h 37"/>
              <a:gd name="T50" fmla="*/ 36 w 37"/>
              <a:gd name="T51" fmla="*/ 36 h 37"/>
              <a:gd name="T52" fmla="*/ 36 w 37"/>
              <a:gd name="T53" fmla="*/ 36 h 37"/>
              <a:gd name="T54" fmla="*/ 36 w 37"/>
              <a:gd name="T55" fmla="*/ 36 h 37"/>
              <a:gd name="T56" fmla="*/ 36 w 37"/>
              <a:gd name="T57" fmla="*/ 36 h 37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37"/>
              <a:gd name="T88" fmla="*/ 0 h 37"/>
              <a:gd name="T89" fmla="*/ 37 w 37"/>
              <a:gd name="T90" fmla="*/ 37 h 37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37" h="37">
                <a:moveTo>
                  <a:pt x="36" y="36"/>
                </a:moveTo>
                <a:lnTo>
                  <a:pt x="36" y="36"/>
                </a:lnTo>
                <a:lnTo>
                  <a:pt x="36" y="24"/>
                </a:lnTo>
                <a:lnTo>
                  <a:pt x="36" y="12"/>
                </a:lnTo>
                <a:lnTo>
                  <a:pt x="24" y="12"/>
                </a:lnTo>
                <a:lnTo>
                  <a:pt x="24" y="0"/>
                </a:lnTo>
                <a:lnTo>
                  <a:pt x="12" y="0"/>
                </a:lnTo>
                <a:lnTo>
                  <a:pt x="0" y="0"/>
                </a:lnTo>
                <a:lnTo>
                  <a:pt x="0" y="12"/>
                </a:lnTo>
                <a:lnTo>
                  <a:pt x="12" y="12"/>
                </a:lnTo>
                <a:lnTo>
                  <a:pt x="12" y="24"/>
                </a:lnTo>
                <a:lnTo>
                  <a:pt x="24" y="24"/>
                </a:lnTo>
                <a:lnTo>
                  <a:pt x="24" y="36"/>
                </a:lnTo>
                <a:lnTo>
                  <a:pt x="36" y="3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39" name="Freeform 450"/>
          <p:cNvSpPr>
            <a:spLocks/>
          </p:cNvSpPr>
          <p:nvPr/>
        </p:nvSpPr>
        <p:spPr bwMode="auto">
          <a:xfrm>
            <a:off x="5111750" y="484188"/>
            <a:ext cx="230188" cy="706437"/>
          </a:xfrm>
          <a:custGeom>
            <a:avLst/>
            <a:gdLst>
              <a:gd name="T0" fmla="*/ 131 w 145"/>
              <a:gd name="T1" fmla="*/ 0 h 445"/>
              <a:gd name="T2" fmla="*/ 120 w 145"/>
              <a:gd name="T3" fmla="*/ 48 h 445"/>
              <a:gd name="T4" fmla="*/ 95 w 145"/>
              <a:gd name="T5" fmla="*/ 84 h 445"/>
              <a:gd name="T6" fmla="*/ 71 w 145"/>
              <a:gd name="T7" fmla="*/ 144 h 445"/>
              <a:gd name="T8" fmla="*/ 47 w 145"/>
              <a:gd name="T9" fmla="*/ 144 h 445"/>
              <a:gd name="T10" fmla="*/ 35 w 145"/>
              <a:gd name="T11" fmla="*/ 168 h 445"/>
              <a:gd name="T12" fmla="*/ 35 w 145"/>
              <a:gd name="T13" fmla="*/ 192 h 445"/>
              <a:gd name="T14" fmla="*/ 23 w 145"/>
              <a:gd name="T15" fmla="*/ 192 h 445"/>
              <a:gd name="T16" fmla="*/ 23 w 145"/>
              <a:gd name="T17" fmla="*/ 204 h 445"/>
              <a:gd name="T18" fmla="*/ 23 w 145"/>
              <a:gd name="T19" fmla="*/ 228 h 445"/>
              <a:gd name="T20" fmla="*/ 23 w 145"/>
              <a:gd name="T21" fmla="*/ 253 h 445"/>
              <a:gd name="T22" fmla="*/ 23 w 145"/>
              <a:gd name="T23" fmla="*/ 277 h 445"/>
              <a:gd name="T24" fmla="*/ 11 w 145"/>
              <a:gd name="T25" fmla="*/ 300 h 445"/>
              <a:gd name="T26" fmla="*/ 0 w 145"/>
              <a:gd name="T27" fmla="*/ 337 h 445"/>
              <a:gd name="T28" fmla="*/ 0 w 145"/>
              <a:gd name="T29" fmla="*/ 373 h 445"/>
              <a:gd name="T30" fmla="*/ 0 w 145"/>
              <a:gd name="T31" fmla="*/ 384 h 445"/>
              <a:gd name="T32" fmla="*/ 0 w 145"/>
              <a:gd name="T33" fmla="*/ 397 h 445"/>
              <a:gd name="T34" fmla="*/ 0 w 145"/>
              <a:gd name="T35" fmla="*/ 421 h 445"/>
              <a:gd name="T36" fmla="*/ 11 w 145"/>
              <a:gd name="T37" fmla="*/ 421 h 445"/>
              <a:gd name="T38" fmla="*/ 23 w 145"/>
              <a:gd name="T39" fmla="*/ 433 h 445"/>
              <a:gd name="T40" fmla="*/ 47 w 145"/>
              <a:gd name="T41" fmla="*/ 433 h 445"/>
              <a:gd name="T42" fmla="*/ 83 w 145"/>
              <a:gd name="T43" fmla="*/ 444 h 445"/>
              <a:gd name="T44" fmla="*/ 95 w 145"/>
              <a:gd name="T45" fmla="*/ 444 h 445"/>
              <a:gd name="T46" fmla="*/ 95 w 145"/>
              <a:gd name="T47" fmla="*/ 444 h 445"/>
              <a:gd name="T48" fmla="*/ 95 w 145"/>
              <a:gd name="T49" fmla="*/ 444 h 445"/>
              <a:gd name="T50" fmla="*/ 71 w 145"/>
              <a:gd name="T51" fmla="*/ 433 h 445"/>
              <a:gd name="T52" fmla="*/ 60 w 145"/>
              <a:gd name="T53" fmla="*/ 433 h 445"/>
              <a:gd name="T54" fmla="*/ 47 w 145"/>
              <a:gd name="T55" fmla="*/ 408 h 445"/>
              <a:gd name="T56" fmla="*/ 23 w 145"/>
              <a:gd name="T57" fmla="*/ 384 h 445"/>
              <a:gd name="T58" fmla="*/ 23 w 145"/>
              <a:gd name="T59" fmla="*/ 384 h 445"/>
              <a:gd name="T60" fmla="*/ 23 w 145"/>
              <a:gd name="T61" fmla="*/ 373 h 445"/>
              <a:gd name="T62" fmla="*/ 23 w 145"/>
              <a:gd name="T63" fmla="*/ 348 h 445"/>
              <a:gd name="T64" fmla="*/ 23 w 145"/>
              <a:gd name="T65" fmla="*/ 337 h 445"/>
              <a:gd name="T66" fmla="*/ 47 w 145"/>
              <a:gd name="T67" fmla="*/ 300 h 445"/>
              <a:gd name="T68" fmla="*/ 47 w 145"/>
              <a:gd name="T69" fmla="*/ 277 h 445"/>
              <a:gd name="T70" fmla="*/ 47 w 145"/>
              <a:gd name="T71" fmla="*/ 264 h 445"/>
              <a:gd name="T72" fmla="*/ 47 w 145"/>
              <a:gd name="T73" fmla="*/ 240 h 445"/>
              <a:gd name="T74" fmla="*/ 47 w 145"/>
              <a:gd name="T75" fmla="*/ 217 h 445"/>
              <a:gd name="T76" fmla="*/ 47 w 145"/>
              <a:gd name="T77" fmla="*/ 204 h 445"/>
              <a:gd name="T78" fmla="*/ 47 w 145"/>
              <a:gd name="T79" fmla="*/ 192 h 445"/>
              <a:gd name="T80" fmla="*/ 47 w 145"/>
              <a:gd name="T81" fmla="*/ 180 h 445"/>
              <a:gd name="T82" fmla="*/ 71 w 145"/>
              <a:gd name="T83" fmla="*/ 155 h 445"/>
              <a:gd name="T84" fmla="*/ 83 w 145"/>
              <a:gd name="T85" fmla="*/ 144 h 445"/>
              <a:gd name="T86" fmla="*/ 95 w 145"/>
              <a:gd name="T87" fmla="*/ 95 h 445"/>
              <a:gd name="T88" fmla="*/ 120 w 145"/>
              <a:gd name="T89" fmla="*/ 60 h 445"/>
              <a:gd name="T90" fmla="*/ 131 w 145"/>
              <a:gd name="T91" fmla="*/ 35 h 445"/>
              <a:gd name="T92" fmla="*/ 144 w 145"/>
              <a:gd name="T93" fmla="*/ 0 h 445"/>
              <a:gd name="T94" fmla="*/ 144 w 145"/>
              <a:gd name="T95" fmla="*/ 0 h 445"/>
              <a:gd name="T96" fmla="*/ 131 w 145"/>
              <a:gd name="T97" fmla="*/ 0 h 445"/>
              <a:gd name="T98" fmla="*/ 131 w 145"/>
              <a:gd name="T99" fmla="*/ 0 h 44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45"/>
              <a:gd name="T151" fmla="*/ 0 h 445"/>
              <a:gd name="T152" fmla="*/ 145 w 145"/>
              <a:gd name="T153" fmla="*/ 445 h 445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45" h="445">
                <a:moveTo>
                  <a:pt x="131" y="0"/>
                </a:moveTo>
                <a:lnTo>
                  <a:pt x="131" y="0"/>
                </a:lnTo>
                <a:lnTo>
                  <a:pt x="120" y="35"/>
                </a:lnTo>
                <a:lnTo>
                  <a:pt x="120" y="48"/>
                </a:lnTo>
                <a:lnTo>
                  <a:pt x="107" y="60"/>
                </a:lnTo>
                <a:lnTo>
                  <a:pt x="95" y="84"/>
                </a:lnTo>
                <a:lnTo>
                  <a:pt x="95" y="95"/>
                </a:lnTo>
                <a:lnTo>
                  <a:pt x="71" y="144"/>
                </a:lnTo>
                <a:lnTo>
                  <a:pt x="60" y="144"/>
                </a:lnTo>
                <a:lnTo>
                  <a:pt x="47" y="144"/>
                </a:lnTo>
                <a:lnTo>
                  <a:pt x="47" y="168"/>
                </a:lnTo>
                <a:lnTo>
                  <a:pt x="35" y="168"/>
                </a:lnTo>
                <a:lnTo>
                  <a:pt x="35" y="180"/>
                </a:lnTo>
                <a:lnTo>
                  <a:pt x="35" y="192"/>
                </a:lnTo>
                <a:lnTo>
                  <a:pt x="23" y="192"/>
                </a:lnTo>
                <a:lnTo>
                  <a:pt x="23" y="204"/>
                </a:lnTo>
                <a:lnTo>
                  <a:pt x="23" y="217"/>
                </a:lnTo>
                <a:lnTo>
                  <a:pt x="23" y="228"/>
                </a:lnTo>
                <a:lnTo>
                  <a:pt x="23" y="240"/>
                </a:lnTo>
                <a:lnTo>
                  <a:pt x="23" y="253"/>
                </a:lnTo>
                <a:lnTo>
                  <a:pt x="23" y="277"/>
                </a:lnTo>
                <a:lnTo>
                  <a:pt x="23" y="288"/>
                </a:lnTo>
                <a:lnTo>
                  <a:pt x="11" y="300"/>
                </a:lnTo>
                <a:lnTo>
                  <a:pt x="11" y="324"/>
                </a:lnTo>
                <a:lnTo>
                  <a:pt x="0" y="337"/>
                </a:lnTo>
                <a:lnTo>
                  <a:pt x="0" y="361"/>
                </a:lnTo>
                <a:lnTo>
                  <a:pt x="0" y="373"/>
                </a:lnTo>
                <a:lnTo>
                  <a:pt x="0" y="384"/>
                </a:lnTo>
                <a:lnTo>
                  <a:pt x="0" y="397"/>
                </a:lnTo>
                <a:lnTo>
                  <a:pt x="0" y="408"/>
                </a:lnTo>
                <a:lnTo>
                  <a:pt x="0" y="421"/>
                </a:lnTo>
                <a:lnTo>
                  <a:pt x="11" y="421"/>
                </a:lnTo>
                <a:lnTo>
                  <a:pt x="11" y="433"/>
                </a:lnTo>
                <a:lnTo>
                  <a:pt x="23" y="433"/>
                </a:lnTo>
                <a:lnTo>
                  <a:pt x="35" y="433"/>
                </a:lnTo>
                <a:lnTo>
                  <a:pt x="47" y="433"/>
                </a:lnTo>
                <a:lnTo>
                  <a:pt x="71" y="433"/>
                </a:lnTo>
                <a:lnTo>
                  <a:pt x="83" y="444"/>
                </a:lnTo>
                <a:lnTo>
                  <a:pt x="95" y="444"/>
                </a:lnTo>
                <a:lnTo>
                  <a:pt x="83" y="433"/>
                </a:lnTo>
                <a:lnTo>
                  <a:pt x="71" y="433"/>
                </a:lnTo>
                <a:lnTo>
                  <a:pt x="60" y="433"/>
                </a:lnTo>
                <a:lnTo>
                  <a:pt x="47" y="421"/>
                </a:lnTo>
                <a:lnTo>
                  <a:pt x="47" y="408"/>
                </a:lnTo>
                <a:lnTo>
                  <a:pt x="23" y="397"/>
                </a:lnTo>
                <a:lnTo>
                  <a:pt x="23" y="384"/>
                </a:lnTo>
                <a:lnTo>
                  <a:pt x="23" y="373"/>
                </a:lnTo>
                <a:lnTo>
                  <a:pt x="23" y="361"/>
                </a:lnTo>
                <a:lnTo>
                  <a:pt x="23" y="348"/>
                </a:lnTo>
                <a:lnTo>
                  <a:pt x="23" y="337"/>
                </a:lnTo>
                <a:lnTo>
                  <a:pt x="35" y="313"/>
                </a:lnTo>
                <a:lnTo>
                  <a:pt x="47" y="300"/>
                </a:lnTo>
                <a:lnTo>
                  <a:pt x="47" y="288"/>
                </a:lnTo>
                <a:lnTo>
                  <a:pt x="47" y="277"/>
                </a:lnTo>
                <a:lnTo>
                  <a:pt x="47" y="264"/>
                </a:lnTo>
                <a:lnTo>
                  <a:pt x="47" y="253"/>
                </a:lnTo>
                <a:lnTo>
                  <a:pt x="47" y="240"/>
                </a:lnTo>
                <a:lnTo>
                  <a:pt x="47" y="228"/>
                </a:lnTo>
                <a:lnTo>
                  <a:pt x="47" y="217"/>
                </a:lnTo>
                <a:lnTo>
                  <a:pt x="47" y="204"/>
                </a:lnTo>
                <a:lnTo>
                  <a:pt x="47" y="192"/>
                </a:lnTo>
                <a:lnTo>
                  <a:pt x="47" y="180"/>
                </a:lnTo>
                <a:lnTo>
                  <a:pt x="47" y="168"/>
                </a:lnTo>
                <a:lnTo>
                  <a:pt x="71" y="155"/>
                </a:lnTo>
                <a:lnTo>
                  <a:pt x="71" y="144"/>
                </a:lnTo>
                <a:lnTo>
                  <a:pt x="83" y="144"/>
                </a:lnTo>
                <a:lnTo>
                  <a:pt x="95" y="108"/>
                </a:lnTo>
                <a:lnTo>
                  <a:pt x="95" y="95"/>
                </a:lnTo>
                <a:lnTo>
                  <a:pt x="107" y="84"/>
                </a:lnTo>
                <a:lnTo>
                  <a:pt x="120" y="60"/>
                </a:lnTo>
                <a:lnTo>
                  <a:pt x="131" y="48"/>
                </a:lnTo>
                <a:lnTo>
                  <a:pt x="131" y="35"/>
                </a:lnTo>
                <a:lnTo>
                  <a:pt x="144" y="11"/>
                </a:lnTo>
                <a:lnTo>
                  <a:pt x="144" y="0"/>
                </a:lnTo>
                <a:lnTo>
                  <a:pt x="131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40" name="Freeform 451"/>
          <p:cNvSpPr>
            <a:spLocks/>
          </p:cNvSpPr>
          <p:nvPr/>
        </p:nvSpPr>
        <p:spPr bwMode="auto">
          <a:xfrm>
            <a:off x="6008688" y="1323975"/>
            <a:ext cx="192087" cy="307975"/>
          </a:xfrm>
          <a:custGeom>
            <a:avLst/>
            <a:gdLst>
              <a:gd name="T0" fmla="*/ 0 w 121"/>
              <a:gd name="T1" fmla="*/ 0 h 194"/>
              <a:gd name="T2" fmla="*/ 0 w 121"/>
              <a:gd name="T3" fmla="*/ 24 h 194"/>
              <a:gd name="T4" fmla="*/ 0 w 121"/>
              <a:gd name="T5" fmla="*/ 48 h 194"/>
              <a:gd name="T6" fmla="*/ 24 w 121"/>
              <a:gd name="T7" fmla="*/ 60 h 194"/>
              <a:gd name="T8" fmla="*/ 24 w 121"/>
              <a:gd name="T9" fmla="*/ 97 h 194"/>
              <a:gd name="T10" fmla="*/ 36 w 121"/>
              <a:gd name="T11" fmla="*/ 121 h 194"/>
              <a:gd name="T12" fmla="*/ 36 w 121"/>
              <a:gd name="T13" fmla="*/ 144 h 194"/>
              <a:gd name="T14" fmla="*/ 36 w 121"/>
              <a:gd name="T15" fmla="*/ 157 h 194"/>
              <a:gd name="T16" fmla="*/ 36 w 121"/>
              <a:gd name="T17" fmla="*/ 168 h 194"/>
              <a:gd name="T18" fmla="*/ 36 w 121"/>
              <a:gd name="T19" fmla="*/ 193 h 194"/>
              <a:gd name="T20" fmla="*/ 36 w 121"/>
              <a:gd name="T21" fmla="*/ 193 h 194"/>
              <a:gd name="T22" fmla="*/ 48 w 121"/>
              <a:gd name="T23" fmla="*/ 193 h 194"/>
              <a:gd name="T24" fmla="*/ 48 w 121"/>
              <a:gd name="T25" fmla="*/ 193 h 194"/>
              <a:gd name="T26" fmla="*/ 48 w 121"/>
              <a:gd name="T27" fmla="*/ 181 h 194"/>
              <a:gd name="T28" fmla="*/ 60 w 121"/>
              <a:gd name="T29" fmla="*/ 168 h 194"/>
              <a:gd name="T30" fmla="*/ 73 w 121"/>
              <a:gd name="T31" fmla="*/ 144 h 194"/>
              <a:gd name="T32" fmla="*/ 73 w 121"/>
              <a:gd name="T33" fmla="*/ 144 h 194"/>
              <a:gd name="T34" fmla="*/ 96 w 121"/>
              <a:gd name="T35" fmla="*/ 132 h 194"/>
              <a:gd name="T36" fmla="*/ 108 w 121"/>
              <a:gd name="T37" fmla="*/ 121 h 194"/>
              <a:gd name="T38" fmla="*/ 120 w 121"/>
              <a:gd name="T39" fmla="*/ 97 h 194"/>
              <a:gd name="T40" fmla="*/ 120 w 121"/>
              <a:gd name="T41" fmla="*/ 97 h 194"/>
              <a:gd name="T42" fmla="*/ 120 w 121"/>
              <a:gd name="T43" fmla="*/ 97 h 194"/>
              <a:gd name="T44" fmla="*/ 108 w 121"/>
              <a:gd name="T45" fmla="*/ 97 h 194"/>
              <a:gd name="T46" fmla="*/ 96 w 121"/>
              <a:gd name="T47" fmla="*/ 121 h 194"/>
              <a:gd name="T48" fmla="*/ 73 w 121"/>
              <a:gd name="T49" fmla="*/ 121 h 194"/>
              <a:gd name="T50" fmla="*/ 73 w 121"/>
              <a:gd name="T51" fmla="*/ 132 h 194"/>
              <a:gd name="T52" fmla="*/ 60 w 121"/>
              <a:gd name="T53" fmla="*/ 144 h 194"/>
              <a:gd name="T54" fmla="*/ 48 w 121"/>
              <a:gd name="T55" fmla="*/ 157 h 194"/>
              <a:gd name="T56" fmla="*/ 36 w 121"/>
              <a:gd name="T57" fmla="*/ 181 h 194"/>
              <a:gd name="T58" fmla="*/ 36 w 121"/>
              <a:gd name="T59" fmla="*/ 193 h 194"/>
              <a:gd name="T60" fmla="*/ 36 w 121"/>
              <a:gd name="T61" fmla="*/ 193 h 194"/>
              <a:gd name="T62" fmla="*/ 48 w 121"/>
              <a:gd name="T63" fmla="*/ 193 h 194"/>
              <a:gd name="T64" fmla="*/ 48 w 121"/>
              <a:gd name="T65" fmla="*/ 193 h 194"/>
              <a:gd name="T66" fmla="*/ 48 w 121"/>
              <a:gd name="T67" fmla="*/ 193 h 194"/>
              <a:gd name="T68" fmla="*/ 60 w 121"/>
              <a:gd name="T69" fmla="*/ 168 h 194"/>
              <a:gd name="T70" fmla="*/ 60 w 121"/>
              <a:gd name="T71" fmla="*/ 144 h 194"/>
              <a:gd name="T72" fmla="*/ 48 w 121"/>
              <a:gd name="T73" fmla="*/ 121 h 194"/>
              <a:gd name="T74" fmla="*/ 48 w 121"/>
              <a:gd name="T75" fmla="*/ 97 h 194"/>
              <a:gd name="T76" fmla="*/ 36 w 121"/>
              <a:gd name="T77" fmla="*/ 97 h 194"/>
              <a:gd name="T78" fmla="*/ 24 w 121"/>
              <a:gd name="T79" fmla="*/ 60 h 194"/>
              <a:gd name="T80" fmla="*/ 12 w 121"/>
              <a:gd name="T81" fmla="*/ 48 h 194"/>
              <a:gd name="T82" fmla="*/ 12 w 121"/>
              <a:gd name="T83" fmla="*/ 37 h 194"/>
              <a:gd name="T84" fmla="*/ 0 w 121"/>
              <a:gd name="T85" fmla="*/ 12 h 194"/>
              <a:gd name="T86" fmla="*/ 0 w 121"/>
              <a:gd name="T87" fmla="*/ 0 h 194"/>
              <a:gd name="T88" fmla="*/ 0 w 121"/>
              <a:gd name="T89" fmla="*/ 0 h 194"/>
              <a:gd name="T90" fmla="*/ 0 w 121"/>
              <a:gd name="T91" fmla="*/ 0 h 19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21"/>
              <a:gd name="T139" fmla="*/ 0 h 194"/>
              <a:gd name="T140" fmla="*/ 121 w 121"/>
              <a:gd name="T141" fmla="*/ 194 h 19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21" h="194">
                <a:moveTo>
                  <a:pt x="0" y="0"/>
                </a:moveTo>
                <a:lnTo>
                  <a:pt x="0" y="0"/>
                </a:lnTo>
                <a:lnTo>
                  <a:pt x="0" y="12"/>
                </a:lnTo>
                <a:lnTo>
                  <a:pt x="0" y="24"/>
                </a:lnTo>
                <a:lnTo>
                  <a:pt x="0" y="37"/>
                </a:lnTo>
                <a:lnTo>
                  <a:pt x="0" y="48"/>
                </a:lnTo>
                <a:lnTo>
                  <a:pt x="12" y="48"/>
                </a:lnTo>
                <a:lnTo>
                  <a:pt x="24" y="60"/>
                </a:lnTo>
                <a:lnTo>
                  <a:pt x="24" y="84"/>
                </a:lnTo>
                <a:lnTo>
                  <a:pt x="24" y="97"/>
                </a:lnTo>
                <a:lnTo>
                  <a:pt x="24" y="108"/>
                </a:lnTo>
                <a:lnTo>
                  <a:pt x="36" y="121"/>
                </a:lnTo>
                <a:lnTo>
                  <a:pt x="36" y="132"/>
                </a:lnTo>
                <a:lnTo>
                  <a:pt x="36" y="144"/>
                </a:lnTo>
                <a:lnTo>
                  <a:pt x="36" y="157"/>
                </a:lnTo>
                <a:lnTo>
                  <a:pt x="36" y="168"/>
                </a:lnTo>
                <a:lnTo>
                  <a:pt x="36" y="193"/>
                </a:lnTo>
                <a:lnTo>
                  <a:pt x="48" y="193"/>
                </a:lnTo>
                <a:lnTo>
                  <a:pt x="48" y="181"/>
                </a:lnTo>
                <a:lnTo>
                  <a:pt x="60" y="181"/>
                </a:lnTo>
                <a:lnTo>
                  <a:pt x="60" y="168"/>
                </a:lnTo>
                <a:lnTo>
                  <a:pt x="73" y="157"/>
                </a:lnTo>
                <a:lnTo>
                  <a:pt x="73" y="144"/>
                </a:lnTo>
                <a:lnTo>
                  <a:pt x="84" y="144"/>
                </a:lnTo>
                <a:lnTo>
                  <a:pt x="96" y="132"/>
                </a:lnTo>
                <a:lnTo>
                  <a:pt x="108" y="132"/>
                </a:lnTo>
                <a:lnTo>
                  <a:pt x="108" y="121"/>
                </a:lnTo>
                <a:lnTo>
                  <a:pt x="120" y="108"/>
                </a:lnTo>
                <a:lnTo>
                  <a:pt x="120" y="97"/>
                </a:lnTo>
                <a:lnTo>
                  <a:pt x="108" y="97"/>
                </a:lnTo>
                <a:lnTo>
                  <a:pt x="96" y="108"/>
                </a:lnTo>
                <a:lnTo>
                  <a:pt x="96" y="121"/>
                </a:lnTo>
                <a:lnTo>
                  <a:pt x="84" y="121"/>
                </a:lnTo>
                <a:lnTo>
                  <a:pt x="73" y="121"/>
                </a:lnTo>
                <a:lnTo>
                  <a:pt x="73" y="132"/>
                </a:lnTo>
                <a:lnTo>
                  <a:pt x="73" y="144"/>
                </a:lnTo>
                <a:lnTo>
                  <a:pt x="60" y="144"/>
                </a:lnTo>
                <a:lnTo>
                  <a:pt x="48" y="157"/>
                </a:lnTo>
                <a:lnTo>
                  <a:pt x="48" y="168"/>
                </a:lnTo>
                <a:lnTo>
                  <a:pt x="36" y="181"/>
                </a:lnTo>
                <a:lnTo>
                  <a:pt x="36" y="193"/>
                </a:lnTo>
                <a:lnTo>
                  <a:pt x="48" y="193"/>
                </a:lnTo>
                <a:lnTo>
                  <a:pt x="60" y="168"/>
                </a:lnTo>
                <a:lnTo>
                  <a:pt x="60" y="157"/>
                </a:lnTo>
                <a:lnTo>
                  <a:pt x="60" y="144"/>
                </a:lnTo>
                <a:lnTo>
                  <a:pt x="48" y="121"/>
                </a:lnTo>
                <a:lnTo>
                  <a:pt x="48" y="108"/>
                </a:lnTo>
                <a:lnTo>
                  <a:pt x="48" y="97"/>
                </a:lnTo>
                <a:lnTo>
                  <a:pt x="36" y="97"/>
                </a:lnTo>
                <a:lnTo>
                  <a:pt x="24" y="84"/>
                </a:lnTo>
                <a:lnTo>
                  <a:pt x="24" y="60"/>
                </a:lnTo>
                <a:lnTo>
                  <a:pt x="24" y="48"/>
                </a:lnTo>
                <a:lnTo>
                  <a:pt x="12" y="48"/>
                </a:lnTo>
                <a:lnTo>
                  <a:pt x="12" y="37"/>
                </a:lnTo>
                <a:lnTo>
                  <a:pt x="0" y="24"/>
                </a:lnTo>
                <a:lnTo>
                  <a:pt x="0" y="12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41" name="Freeform 452"/>
          <p:cNvSpPr>
            <a:spLocks/>
          </p:cNvSpPr>
          <p:nvPr/>
        </p:nvSpPr>
        <p:spPr bwMode="auto">
          <a:xfrm>
            <a:off x="6219825" y="1362075"/>
            <a:ext cx="58738" cy="173038"/>
          </a:xfrm>
          <a:custGeom>
            <a:avLst/>
            <a:gdLst>
              <a:gd name="T0" fmla="*/ 11 w 37"/>
              <a:gd name="T1" fmla="*/ 0 h 109"/>
              <a:gd name="T2" fmla="*/ 11 w 37"/>
              <a:gd name="T3" fmla="*/ 0 h 109"/>
              <a:gd name="T4" fmla="*/ 24 w 37"/>
              <a:gd name="T5" fmla="*/ 13 h 109"/>
              <a:gd name="T6" fmla="*/ 24 w 37"/>
              <a:gd name="T7" fmla="*/ 24 h 109"/>
              <a:gd name="T8" fmla="*/ 24 w 37"/>
              <a:gd name="T9" fmla="*/ 24 h 109"/>
              <a:gd name="T10" fmla="*/ 24 w 37"/>
              <a:gd name="T11" fmla="*/ 36 h 109"/>
              <a:gd name="T12" fmla="*/ 24 w 37"/>
              <a:gd name="T13" fmla="*/ 48 h 109"/>
              <a:gd name="T14" fmla="*/ 11 w 37"/>
              <a:gd name="T15" fmla="*/ 73 h 109"/>
              <a:gd name="T16" fmla="*/ 11 w 37"/>
              <a:gd name="T17" fmla="*/ 84 h 109"/>
              <a:gd name="T18" fmla="*/ 0 w 37"/>
              <a:gd name="T19" fmla="*/ 97 h 109"/>
              <a:gd name="T20" fmla="*/ 0 w 37"/>
              <a:gd name="T21" fmla="*/ 97 h 109"/>
              <a:gd name="T22" fmla="*/ 0 w 37"/>
              <a:gd name="T23" fmla="*/ 97 h 109"/>
              <a:gd name="T24" fmla="*/ 0 w 37"/>
              <a:gd name="T25" fmla="*/ 108 h 109"/>
              <a:gd name="T26" fmla="*/ 0 w 37"/>
              <a:gd name="T27" fmla="*/ 108 h 109"/>
              <a:gd name="T28" fmla="*/ 0 w 37"/>
              <a:gd name="T29" fmla="*/ 108 h 109"/>
              <a:gd name="T30" fmla="*/ 0 w 37"/>
              <a:gd name="T31" fmla="*/ 108 h 109"/>
              <a:gd name="T32" fmla="*/ 11 w 37"/>
              <a:gd name="T33" fmla="*/ 97 h 109"/>
              <a:gd name="T34" fmla="*/ 24 w 37"/>
              <a:gd name="T35" fmla="*/ 84 h 109"/>
              <a:gd name="T36" fmla="*/ 24 w 37"/>
              <a:gd name="T37" fmla="*/ 84 h 109"/>
              <a:gd name="T38" fmla="*/ 24 w 37"/>
              <a:gd name="T39" fmla="*/ 73 h 109"/>
              <a:gd name="T40" fmla="*/ 36 w 37"/>
              <a:gd name="T41" fmla="*/ 73 h 109"/>
              <a:gd name="T42" fmla="*/ 36 w 37"/>
              <a:gd name="T43" fmla="*/ 73 h 109"/>
              <a:gd name="T44" fmla="*/ 36 w 37"/>
              <a:gd name="T45" fmla="*/ 60 h 109"/>
              <a:gd name="T46" fmla="*/ 36 w 37"/>
              <a:gd name="T47" fmla="*/ 48 h 109"/>
              <a:gd name="T48" fmla="*/ 36 w 37"/>
              <a:gd name="T49" fmla="*/ 36 h 109"/>
              <a:gd name="T50" fmla="*/ 36 w 37"/>
              <a:gd name="T51" fmla="*/ 36 h 109"/>
              <a:gd name="T52" fmla="*/ 36 w 37"/>
              <a:gd name="T53" fmla="*/ 24 h 109"/>
              <a:gd name="T54" fmla="*/ 24 w 37"/>
              <a:gd name="T55" fmla="*/ 24 h 109"/>
              <a:gd name="T56" fmla="*/ 24 w 37"/>
              <a:gd name="T57" fmla="*/ 0 h 109"/>
              <a:gd name="T58" fmla="*/ 24 w 37"/>
              <a:gd name="T59" fmla="*/ 0 h 109"/>
              <a:gd name="T60" fmla="*/ 11 w 37"/>
              <a:gd name="T61" fmla="*/ 0 h 109"/>
              <a:gd name="T62" fmla="*/ 11 w 37"/>
              <a:gd name="T63" fmla="*/ 0 h 109"/>
              <a:gd name="T64" fmla="*/ 11 w 37"/>
              <a:gd name="T65" fmla="*/ 0 h 10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37"/>
              <a:gd name="T100" fmla="*/ 0 h 109"/>
              <a:gd name="T101" fmla="*/ 37 w 37"/>
              <a:gd name="T102" fmla="*/ 109 h 109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37" h="109">
                <a:moveTo>
                  <a:pt x="11" y="0"/>
                </a:moveTo>
                <a:lnTo>
                  <a:pt x="11" y="0"/>
                </a:lnTo>
                <a:lnTo>
                  <a:pt x="24" y="13"/>
                </a:lnTo>
                <a:lnTo>
                  <a:pt x="24" y="24"/>
                </a:lnTo>
                <a:lnTo>
                  <a:pt x="24" y="36"/>
                </a:lnTo>
                <a:lnTo>
                  <a:pt x="24" y="48"/>
                </a:lnTo>
                <a:lnTo>
                  <a:pt x="11" y="73"/>
                </a:lnTo>
                <a:lnTo>
                  <a:pt x="11" y="84"/>
                </a:lnTo>
                <a:lnTo>
                  <a:pt x="0" y="97"/>
                </a:lnTo>
                <a:lnTo>
                  <a:pt x="0" y="108"/>
                </a:lnTo>
                <a:lnTo>
                  <a:pt x="11" y="97"/>
                </a:lnTo>
                <a:lnTo>
                  <a:pt x="24" y="84"/>
                </a:lnTo>
                <a:lnTo>
                  <a:pt x="24" y="73"/>
                </a:lnTo>
                <a:lnTo>
                  <a:pt x="36" y="73"/>
                </a:lnTo>
                <a:lnTo>
                  <a:pt x="36" y="60"/>
                </a:lnTo>
                <a:lnTo>
                  <a:pt x="36" y="48"/>
                </a:lnTo>
                <a:lnTo>
                  <a:pt x="36" y="36"/>
                </a:lnTo>
                <a:lnTo>
                  <a:pt x="36" y="24"/>
                </a:lnTo>
                <a:lnTo>
                  <a:pt x="24" y="24"/>
                </a:lnTo>
                <a:lnTo>
                  <a:pt x="24" y="0"/>
                </a:lnTo>
                <a:lnTo>
                  <a:pt x="11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42" name="Freeform 453"/>
          <p:cNvSpPr>
            <a:spLocks/>
          </p:cNvSpPr>
          <p:nvPr/>
        </p:nvSpPr>
        <p:spPr bwMode="auto">
          <a:xfrm>
            <a:off x="5818188" y="1171575"/>
            <a:ext cx="134937" cy="268288"/>
          </a:xfrm>
          <a:custGeom>
            <a:avLst/>
            <a:gdLst>
              <a:gd name="T0" fmla="*/ 71 w 85"/>
              <a:gd name="T1" fmla="*/ 60 h 169"/>
              <a:gd name="T2" fmla="*/ 71 w 85"/>
              <a:gd name="T3" fmla="*/ 96 h 169"/>
              <a:gd name="T4" fmla="*/ 71 w 85"/>
              <a:gd name="T5" fmla="*/ 120 h 169"/>
              <a:gd name="T6" fmla="*/ 71 w 85"/>
              <a:gd name="T7" fmla="*/ 133 h 169"/>
              <a:gd name="T8" fmla="*/ 60 w 85"/>
              <a:gd name="T9" fmla="*/ 144 h 169"/>
              <a:gd name="T10" fmla="*/ 48 w 85"/>
              <a:gd name="T11" fmla="*/ 156 h 169"/>
              <a:gd name="T12" fmla="*/ 48 w 85"/>
              <a:gd name="T13" fmla="*/ 156 h 169"/>
              <a:gd name="T14" fmla="*/ 60 w 85"/>
              <a:gd name="T15" fmla="*/ 156 h 169"/>
              <a:gd name="T16" fmla="*/ 48 w 85"/>
              <a:gd name="T17" fmla="*/ 156 h 169"/>
              <a:gd name="T18" fmla="*/ 48 w 85"/>
              <a:gd name="T19" fmla="*/ 144 h 169"/>
              <a:gd name="T20" fmla="*/ 48 w 85"/>
              <a:gd name="T21" fmla="*/ 120 h 169"/>
              <a:gd name="T22" fmla="*/ 24 w 85"/>
              <a:gd name="T23" fmla="*/ 96 h 169"/>
              <a:gd name="T24" fmla="*/ 11 w 85"/>
              <a:gd name="T25" fmla="*/ 73 h 169"/>
              <a:gd name="T26" fmla="*/ 0 w 85"/>
              <a:gd name="T27" fmla="*/ 48 h 169"/>
              <a:gd name="T28" fmla="*/ 0 w 85"/>
              <a:gd name="T29" fmla="*/ 36 h 169"/>
              <a:gd name="T30" fmla="*/ 0 w 85"/>
              <a:gd name="T31" fmla="*/ 0 h 169"/>
              <a:gd name="T32" fmla="*/ 0 w 85"/>
              <a:gd name="T33" fmla="*/ 0 h 169"/>
              <a:gd name="T34" fmla="*/ 0 w 85"/>
              <a:gd name="T35" fmla="*/ 0 h 169"/>
              <a:gd name="T36" fmla="*/ 0 w 85"/>
              <a:gd name="T37" fmla="*/ 36 h 169"/>
              <a:gd name="T38" fmla="*/ 0 w 85"/>
              <a:gd name="T39" fmla="*/ 48 h 169"/>
              <a:gd name="T40" fmla="*/ 0 w 85"/>
              <a:gd name="T41" fmla="*/ 73 h 169"/>
              <a:gd name="T42" fmla="*/ 0 w 85"/>
              <a:gd name="T43" fmla="*/ 84 h 169"/>
              <a:gd name="T44" fmla="*/ 24 w 85"/>
              <a:gd name="T45" fmla="*/ 96 h 169"/>
              <a:gd name="T46" fmla="*/ 35 w 85"/>
              <a:gd name="T47" fmla="*/ 108 h 169"/>
              <a:gd name="T48" fmla="*/ 35 w 85"/>
              <a:gd name="T49" fmla="*/ 133 h 169"/>
              <a:gd name="T50" fmla="*/ 48 w 85"/>
              <a:gd name="T51" fmla="*/ 144 h 169"/>
              <a:gd name="T52" fmla="*/ 48 w 85"/>
              <a:gd name="T53" fmla="*/ 156 h 169"/>
              <a:gd name="T54" fmla="*/ 48 w 85"/>
              <a:gd name="T55" fmla="*/ 168 h 169"/>
              <a:gd name="T56" fmla="*/ 48 w 85"/>
              <a:gd name="T57" fmla="*/ 168 h 169"/>
              <a:gd name="T58" fmla="*/ 60 w 85"/>
              <a:gd name="T59" fmla="*/ 168 h 169"/>
              <a:gd name="T60" fmla="*/ 71 w 85"/>
              <a:gd name="T61" fmla="*/ 156 h 169"/>
              <a:gd name="T62" fmla="*/ 84 w 85"/>
              <a:gd name="T63" fmla="*/ 144 h 169"/>
              <a:gd name="T64" fmla="*/ 84 w 85"/>
              <a:gd name="T65" fmla="*/ 120 h 169"/>
              <a:gd name="T66" fmla="*/ 84 w 85"/>
              <a:gd name="T67" fmla="*/ 96 h 169"/>
              <a:gd name="T68" fmla="*/ 84 w 85"/>
              <a:gd name="T69" fmla="*/ 60 h 169"/>
              <a:gd name="T70" fmla="*/ 84 w 85"/>
              <a:gd name="T71" fmla="*/ 60 h 169"/>
              <a:gd name="T72" fmla="*/ 84 w 85"/>
              <a:gd name="T73" fmla="*/ 60 h 169"/>
              <a:gd name="T74" fmla="*/ 71 w 85"/>
              <a:gd name="T75" fmla="*/ 60 h 169"/>
              <a:gd name="T76" fmla="*/ 71 w 85"/>
              <a:gd name="T77" fmla="*/ 60 h 169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85"/>
              <a:gd name="T118" fmla="*/ 0 h 169"/>
              <a:gd name="T119" fmla="*/ 85 w 85"/>
              <a:gd name="T120" fmla="*/ 169 h 169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85" h="169">
                <a:moveTo>
                  <a:pt x="71" y="60"/>
                </a:moveTo>
                <a:lnTo>
                  <a:pt x="71" y="60"/>
                </a:lnTo>
                <a:lnTo>
                  <a:pt x="71" y="84"/>
                </a:lnTo>
                <a:lnTo>
                  <a:pt x="71" y="96"/>
                </a:lnTo>
                <a:lnTo>
                  <a:pt x="71" y="108"/>
                </a:lnTo>
                <a:lnTo>
                  <a:pt x="71" y="120"/>
                </a:lnTo>
                <a:lnTo>
                  <a:pt x="71" y="133"/>
                </a:lnTo>
                <a:lnTo>
                  <a:pt x="60" y="144"/>
                </a:lnTo>
                <a:lnTo>
                  <a:pt x="48" y="156"/>
                </a:lnTo>
                <a:lnTo>
                  <a:pt x="60" y="156"/>
                </a:lnTo>
                <a:lnTo>
                  <a:pt x="48" y="156"/>
                </a:lnTo>
                <a:lnTo>
                  <a:pt x="48" y="144"/>
                </a:lnTo>
                <a:lnTo>
                  <a:pt x="48" y="120"/>
                </a:lnTo>
                <a:lnTo>
                  <a:pt x="35" y="96"/>
                </a:lnTo>
                <a:lnTo>
                  <a:pt x="24" y="96"/>
                </a:lnTo>
                <a:lnTo>
                  <a:pt x="11" y="84"/>
                </a:lnTo>
                <a:lnTo>
                  <a:pt x="11" y="73"/>
                </a:lnTo>
                <a:lnTo>
                  <a:pt x="0" y="60"/>
                </a:lnTo>
                <a:lnTo>
                  <a:pt x="0" y="48"/>
                </a:lnTo>
                <a:lnTo>
                  <a:pt x="0" y="36"/>
                </a:lnTo>
                <a:lnTo>
                  <a:pt x="0" y="24"/>
                </a:lnTo>
                <a:lnTo>
                  <a:pt x="0" y="0"/>
                </a:lnTo>
                <a:lnTo>
                  <a:pt x="0" y="24"/>
                </a:lnTo>
                <a:lnTo>
                  <a:pt x="0" y="36"/>
                </a:lnTo>
                <a:lnTo>
                  <a:pt x="0" y="48"/>
                </a:lnTo>
                <a:lnTo>
                  <a:pt x="0" y="60"/>
                </a:lnTo>
                <a:lnTo>
                  <a:pt x="0" y="73"/>
                </a:lnTo>
                <a:lnTo>
                  <a:pt x="0" y="84"/>
                </a:lnTo>
                <a:lnTo>
                  <a:pt x="11" y="96"/>
                </a:lnTo>
                <a:lnTo>
                  <a:pt x="24" y="96"/>
                </a:lnTo>
                <a:lnTo>
                  <a:pt x="24" y="108"/>
                </a:lnTo>
                <a:lnTo>
                  <a:pt x="35" y="108"/>
                </a:lnTo>
                <a:lnTo>
                  <a:pt x="35" y="120"/>
                </a:lnTo>
                <a:lnTo>
                  <a:pt x="35" y="133"/>
                </a:lnTo>
                <a:lnTo>
                  <a:pt x="48" y="144"/>
                </a:lnTo>
                <a:lnTo>
                  <a:pt x="48" y="156"/>
                </a:lnTo>
                <a:lnTo>
                  <a:pt x="48" y="168"/>
                </a:lnTo>
                <a:lnTo>
                  <a:pt x="60" y="168"/>
                </a:lnTo>
                <a:lnTo>
                  <a:pt x="71" y="156"/>
                </a:lnTo>
                <a:lnTo>
                  <a:pt x="71" y="144"/>
                </a:lnTo>
                <a:lnTo>
                  <a:pt x="84" y="144"/>
                </a:lnTo>
                <a:lnTo>
                  <a:pt x="84" y="133"/>
                </a:lnTo>
                <a:lnTo>
                  <a:pt x="84" y="120"/>
                </a:lnTo>
                <a:lnTo>
                  <a:pt x="84" y="108"/>
                </a:lnTo>
                <a:lnTo>
                  <a:pt x="84" y="96"/>
                </a:lnTo>
                <a:lnTo>
                  <a:pt x="84" y="60"/>
                </a:lnTo>
                <a:lnTo>
                  <a:pt x="71" y="6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43" name="Freeform 454"/>
          <p:cNvSpPr>
            <a:spLocks/>
          </p:cNvSpPr>
          <p:nvPr/>
        </p:nvSpPr>
        <p:spPr bwMode="auto">
          <a:xfrm>
            <a:off x="5702300" y="1093788"/>
            <a:ext cx="117475" cy="155575"/>
          </a:xfrm>
          <a:custGeom>
            <a:avLst/>
            <a:gdLst>
              <a:gd name="T0" fmla="*/ 61 w 74"/>
              <a:gd name="T1" fmla="*/ 49 h 98"/>
              <a:gd name="T2" fmla="*/ 61 w 74"/>
              <a:gd name="T3" fmla="*/ 60 h 98"/>
              <a:gd name="T4" fmla="*/ 48 w 74"/>
              <a:gd name="T5" fmla="*/ 73 h 98"/>
              <a:gd name="T6" fmla="*/ 37 w 74"/>
              <a:gd name="T7" fmla="*/ 85 h 98"/>
              <a:gd name="T8" fmla="*/ 24 w 74"/>
              <a:gd name="T9" fmla="*/ 97 h 98"/>
              <a:gd name="T10" fmla="*/ 37 w 74"/>
              <a:gd name="T11" fmla="*/ 97 h 98"/>
              <a:gd name="T12" fmla="*/ 37 w 74"/>
              <a:gd name="T13" fmla="*/ 97 h 98"/>
              <a:gd name="T14" fmla="*/ 48 w 74"/>
              <a:gd name="T15" fmla="*/ 97 h 98"/>
              <a:gd name="T16" fmla="*/ 48 w 74"/>
              <a:gd name="T17" fmla="*/ 97 h 98"/>
              <a:gd name="T18" fmla="*/ 48 w 74"/>
              <a:gd name="T19" fmla="*/ 97 h 98"/>
              <a:gd name="T20" fmla="*/ 48 w 74"/>
              <a:gd name="T21" fmla="*/ 73 h 98"/>
              <a:gd name="T22" fmla="*/ 48 w 74"/>
              <a:gd name="T23" fmla="*/ 60 h 98"/>
              <a:gd name="T24" fmla="*/ 37 w 74"/>
              <a:gd name="T25" fmla="*/ 49 h 98"/>
              <a:gd name="T26" fmla="*/ 24 w 74"/>
              <a:gd name="T27" fmla="*/ 37 h 98"/>
              <a:gd name="T28" fmla="*/ 24 w 74"/>
              <a:gd name="T29" fmla="*/ 13 h 98"/>
              <a:gd name="T30" fmla="*/ 12 w 74"/>
              <a:gd name="T31" fmla="*/ 0 h 98"/>
              <a:gd name="T32" fmla="*/ 0 w 74"/>
              <a:gd name="T33" fmla="*/ 0 h 98"/>
              <a:gd name="T34" fmla="*/ 0 w 74"/>
              <a:gd name="T35" fmla="*/ 0 h 98"/>
              <a:gd name="T36" fmla="*/ 0 w 74"/>
              <a:gd name="T37" fmla="*/ 0 h 98"/>
              <a:gd name="T38" fmla="*/ 0 w 74"/>
              <a:gd name="T39" fmla="*/ 0 h 98"/>
              <a:gd name="T40" fmla="*/ 0 w 74"/>
              <a:gd name="T41" fmla="*/ 0 h 98"/>
              <a:gd name="T42" fmla="*/ 0 w 74"/>
              <a:gd name="T43" fmla="*/ 0 h 98"/>
              <a:gd name="T44" fmla="*/ 0 w 74"/>
              <a:gd name="T45" fmla="*/ 24 h 98"/>
              <a:gd name="T46" fmla="*/ 0 w 74"/>
              <a:gd name="T47" fmla="*/ 37 h 98"/>
              <a:gd name="T48" fmla="*/ 12 w 74"/>
              <a:gd name="T49" fmla="*/ 49 h 98"/>
              <a:gd name="T50" fmla="*/ 24 w 74"/>
              <a:gd name="T51" fmla="*/ 60 h 98"/>
              <a:gd name="T52" fmla="*/ 24 w 74"/>
              <a:gd name="T53" fmla="*/ 73 h 98"/>
              <a:gd name="T54" fmla="*/ 24 w 74"/>
              <a:gd name="T55" fmla="*/ 85 h 98"/>
              <a:gd name="T56" fmla="*/ 24 w 74"/>
              <a:gd name="T57" fmla="*/ 97 h 98"/>
              <a:gd name="T58" fmla="*/ 37 w 74"/>
              <a:gd name="T59" fmla="*/ 97 h 98"/>
              <a:gd name="T60" fmla="*/ 37 w 74"/>
              <a:gd name="T61" fmla="*/ 97 h 98"/>
              <a:gd name="T62" fmla="*/ 48 w 74"/>
              <a:gd name="T63" fmla="*/ 97 h 98"/>
              <a:gd name="T64" fmla="*/ 48 w 74"/>
              <a:gd name="T65" fmla="*/ 97 h 98"/>
              <a:gd name="T66" fmla="*/ 61 w 74"/>
              <a:gd name="T67" fmla="*/ 97 h 98"/>
              <a:gd name="T68" fmla="*/ 73 w 74"/>
              <a:gd name="T69" fmla="*/ 60 h 98"/>
              <a:gd name="T70" fmla="*/ 73 w 74"/>
              <a:gd name="T71" fmla="*/ 49 h 98"/>
              <a:gd name="T72" fmla="*/ 73 w 74"/>
              <a:gd name="T73" fmla="*/ 49 h 98"/>
              <a:gd name="T74" fmla="*/ 73 w 74"/>
              <a:gd name="T75" fmla="*/ 49 h 98"/>
              <a:gd name="T76" fmla="*/ 61 w 74"/>
              <a:gd name="T77" fmla="*/ 49 h 9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4"/>
              <a:gd name="T118" fmla="*/ 0 h 98"/>
              <a:gd name="T119" fmla="*/ 74 w 74"/>
              <a:gd name="T120" fmla="*/ 98 h 98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4" h="98">
                <a:moveTo>
                  <a:pt x="61" y="49"/>
                </a:moveTo>
                <a:lnTo>
                  <a:pt x="61" y="49"/>
                </a:lnTo>
                <a:lnTo>
                  <a:pt x="61" y="60"/>
                </a:lnTo>
                <a:lnTo>
                  <a:pt x="48" y="60"/>
                </a:lnTo>
                <a:lnTo>
                  <a:pt x="48" y="73"/>
                </a:lnTo>
                <a:lnTo>
                  <a:pt x="37" y="85"/>
                </a:lnTo>
                <a:lnTo>
                  <a:pt x="24" y="85"/>
                </a:lnTo>
                <a:lnTo>
                  <a:pt x="24" y="97"/>
                </a:lnTo>
                <a:lnTo>
                  <a:pt x="37" y="97"/>
                </a:lnTo>
                <a:lnTo>
                  <a:pt x="48" y="97"/>
                </a:lnTo>
                <a:lnTo>
                  <a:pt x="48" y="85"/>
                </a:lnTo>
                <a:lnTo>
                  <a:pt x="48" y="73"/>
                </a:lnTo>
                <a:lnTo>
                  <a:pt x="48" y="60"/>
                </a:lnTo>
                <a:lnTo>
                  <a:pt x="48" y="49"/>
                </a:lnTo>
                <a:lnTo>
                  <a:pt x="37" y="49"/>
                </a:lnTo>
                <a:lnTo>
                  <a:pt x="24" y="49"/>
                </a:lnTo>
                <a:lnTo>
                  <a:pt x="24" y="37"/>
                </a:lnTo>
                <a:lnTo>
                  <a:pt x="24" y="24"/>
                </a:lnTo>
                <a:lnTo>
                  <a:pt x="24" y="13"/>
                </a:lnTo>
                <a:lnTo>
                  <a:pt x="12" y="13"/>
                </a:lnTo>
                <a:lnTo>
                  <a:pt x="12" y="0"/>
                </a:lnTo>
                <a:lnTo>
                  <a:pt x="0" y="0"/>
                </a:lnTo>
                <a:lnTo>
                  <a:pt x="0" y="13"/>
                </a:lnTo>
                <a:lnTo>
                  <a:pt x="0" y="24"/>
                </a:lnTo>
                <a:lnTo>
                  <a:pt x="0" y="37"/>
                </a:lnTo>
                <a:lnTo>
                  <a:pt x="12" y="37"/>
                </a:lnTo>
                <a:lnTo>
                  <a:pt x="12" y="49"/>
                </a:lnTo>
                <a:lnTo>
                  <a:pt x="24" y="49"/>
                </a:lnTo>
                <a:lnTo>
                  <a:pt x="24" y="60"/>
                </a:lnTo>
                <a:lnTo>
                  <a:pt x="24" y="73"/>
                </a:lnTo>
                <a:lnTo>
                  <a:pt x="24" y="85"/>
                </a:lnTo>
                <a:lnTo>
                  <a:pt x="24" y="97"/>
                </a:lnTo>
                <a:lnTo>
                  <a:pt x="37" y="97"/>
                </a:lnTo>
                <a:lnTo>
                  <a:pt x="48" y="97"/>
                </a:lnTo>
                <a:lnTo>
                  <a:pt x="61" y="97"/>
                </a:lnTo>
                <a:lnTo>
                  <a:pt x="61" y="85"/>
                </a:lnTo>
                <a:lnTo>
                  <a:pt x="73" y="60"/>
                </a:lnTo>
                <a:lnTo>
                  <a:pt x="73" y="49"/>
                </a:lnTo>
                <a:lnTo>
                  <a:pt x="61" y="49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44" name="Freeform 455"/>
          <p:cNvSpPr>
            <a:spLocks/>
          </p:cNvSpPr>
          <p:nvPr/>
        </p:nvSpPr>
        <p:spPr bwMode="auto">
          <a:xfrm>
            <a:off x="5472113" y="1019175"/>
            <a:ext cx="231775" cy="192088"/>
          </a:xfrm>
          <a:custGeom>
            <a:avLst/>
            <a:gdLst>
              <a:gd name="T0" fmla="*/ 122 w 146"/>
              <a:gd name="T1" fmla="*/ 0 h 121"/>
              <a:gd name="T2" fmla="*/ 109 w 146"/>
              <a:gd name="T3" fmla="*/ 36 h 121"/>
              <a:gd name="T4" fmla="*/ 109 w 146"/>
              <a:gd name="T5" fmla="*/ 47 h 121"/>
              <a:gd name="T6" fmla="*/ 109 w 146"/>
              <a:gd name="T7" fmla="*/ 71 h 121"/>
              <a:gd name="T8" fmla="*/ 122 w 146"/>
              <a:gd name="T9" fmla="*/ 96 h 121"/>
              <a:gd name="T10" fmla="*/ 133 w 146"/>
              <a:gd name="T11" fmla="*/ 120 h 121"/>
              <a:gd name="T12" fmla="*/ 133 w 146"/>
              <a:gd name="T13" fmla="*/ 120 h 121"/>
              <a:gd name="T14" fmla="*/ 133 w 146"/>
              <a:gd name="T15" fmla="*/ 120 h 121"/>
              <a:gd name="T16" fmla="*/ 145 w 146"/>
              <a:gd name="T17" fmla="*/ 120 h 121"/>
              <a:gd name="T18" fmla="*/ 133 w 146"/>
              <a:gd name="T19" fmla="*/ 107 h 121"/>
              <a:gd name="T20" fmla="*/ 122 w 146"/>
              <a:gd name="T21" fmla="*/ 96 h 121"/>
              <a:gd name="T22" fmla="*/ 109 w 146"/>
              <a:gd name="T23" fmla="*/ 71 h 121"/>
              <a:gd name="T24" fmla="*/ 85 w 146"/>
              <a:gd name="T25" fmla="*/ 60 h 121"/>
              <a:gd name="T26" fmla="*/ 73 w 146"/>
              <a:gd name="T27" fmla="*/ 47 h 121"/>
              <a:gd name="T28" fmla="*/ 62 w 146"/>
              <a:gd name="T29" fmla="*/ 60 h 121"/>
              <a:gd name="T30" fmla="*/ 62 w 146"/>
              <a:gd name="T31" fmla="*/ 60 h 121"/>
              <a:gd name="T32" fmla="*/ 49 w 146"/>
              <a:gd name="T33" fmla="*/ 84 h 121"/>
              <a:gd name="T34" fmla="*/ 25 w 146"/>
              <a:gd name="T35" fmla="*/ 96 h 121"/>
              <a:gd name="T36" fmla="*/ 0 w 146"/>
              <a:gd name="T37" fmla="*/ 107 h 121"/>
              <a:gd name="T38" fmla="*/ 0 w 146"/>
              <a:gd name="T39" fmla="*/ 107 h 121"/>
              <a:gd name="T40" fmla="*/ 0 w 146"/>
              <a:gd name="T41" fmla="*/ 120 h 121"/>
              <a:gd name="T42" fmla="*/ 13 w 146"/>
              <a:gd name="T43" fmla="*/ 107 h 121"/>
              <a:gd name="T44" fmla="*/ 37 w 146"/>
              <a:gd name="T45" fmla="*/ 96 h 121"/>
              <a:gd name="T46" fmla="*/ 62 w 146"/>
              <a:gd name="T47" fmla="*/ 96 h 121"/>
              <a:gd name="T48" fmla="*/ 62 w 146"/>
              <a:gd name="T49" fmla="*/ 96 h 121"/>
              <a:gd name="T50" fmla="*/ 62 w 146"/>
              <a:gd name="T51" fmla="*/ 84 h 121"/>
              <a:gd name="T52" fmla="*/ 73 w 146"/>
              <a:gd name="T53" fmla="*/ 71 h 121"/>
              <a:gd name="T54" fmla="*/ 73 w 146"/>
              <a:gd name="T55" fmla="*/ 71 h 121"/>
              <a:gd name="T56" fmla="*/ 85 w 146"/>
              <a:gd name="T57" fmla="*/ 71 h 121"/>
              <a:gd name="T58" fmla="*/ 109 w 146"/>
              <a:gd name="T59" fmla="*/ 96 h 121"/>
              <a:gd name="T60" fmla="*/ 122 w 146"/>
              <a:gd name="T61" fmla="*/ 120 h 121"/>
              <a:gd name="T62" fmla="*/ 133 w 146"/>
              <a:gd name="T63" fmla="*/ 120 h 121"/>
              <a:gd name="T64" fmla="*/ 133 w 146"/>
              <a:gd name="T65" fmla="*/ 120 h 121"/>
              <a:gd name="T66" fmla="*/ 133 w 146"/>
              <a:gd name="T67" fmla="*/ 120 h 121"/>
              <a:gd name="T68" fmla="*/ 145 w 146"/>
              <a:gd name="T69" fmla="*/ 120 h 121"/>
              <a:gd name="T70" fmla="*/ 122 w 146"/>
              <a:gd name="T71" fmla="*/ 96 h 121"/>
              <a:gd name="T72" fmla="*/ 122 w 146"/>
              <a:gd name="T73" fmla="*/ 60 h 121"/>
              <a:gd name="T74" fmla="*/ 122 w 146"/>
              <a:gd name="T75" fmla="*/ 47 h 121"/>
              <a:gd name="T76" fmla="*/ 109 w 146"/>
              <a:gd name="T77" fmla="*/ 47 h 121"/>
              <a:gd name="T78" fmla="*/ 109 w 146"/>
              <a:gd name="T79" fmla="*/ 36 h 121"/>
              <a:gd name="T80" fmla="*/ 122 w 146"/>
              <a:gd name="T81" fmla="*/ 24 h 121"/>
              <a:gd name="T82" fmla="*/ 122 w 146"/>
              <a:gd name="T83" fmla="*/ 0 h 121"/>
              <a:gd name="T84" fmla="*/ 122 w 146"/>
              <a:gd name="T85" fmla="*/ 0 h 121"/>
              <a:gd name="T86" fmla="*/ 122 w 146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46"/>
              <a:gd name="T133" fmla="*/ 0 h 121"/>
              <a:gd name="T134" fmla="*/ 146 w 146"/>
              <a:gd name="T135" fmla="*/ 121 h 12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46" h="121">
                <a:moveTo>
                  <a:pt x="122" y="0"/>
                </a:moveTo>
                <a:lnTo>
                  <a:pt x="122" y="0"/>
                </a:lnTo>
                <a:lnTo>
                  <a:pt x="109" y="11"/>
                </a:lnTo>
                <a:lnTo>
                  <a:pt x="109" y="36"/>
                </a:lnTo>
                <a:lnTo>
                  <a:pt x="109" y="47"/>
                </a:lnTo>
                <a:lnTo>
                  <a:pt x="109" y="71"/>
                </a:lnTo>
                <a:lnTo>
                  <a:pt x="109" y="84"/>
                </a:lnTo>
                <a:lnTo>
                  <a:pt x="122" y="96"/>
                </a:lnTo>
                <a:lnTo>
                  <a:pt x="122" y="107"/>
                </a:lnTo>
                <a:lnTo>
                  <a:pt x="133" y="120"/>
                </a:lnTo>
                <a:lnTo>
                  <a:pt x="145" y="120"/>
                </a:lnTo>
                <a:lnTo>
                  <a:pt x="133" y="120"/>
                </a:lnTo>
                <a:lnTo>
                  <a:pt x="133" y="107"/>
                </a:lnTo>
                <a:lnTo>
                  <a:pt x="122" y="96"/>
                </a:lnTo>
                <a:lnTo>
                  <a:pt x="109" y="71"/>
                </a:lnTo>
                <a:lnTo>
                  <a:pt x="97" y="71"/>
                </a:lnTo>
                <a:lnTo>
                  <a:pt x="85" y="60"/>
                </a:lnTo>
                <a:lnTo>
                  <a:pt x="73" y="47"/>
                </a:lnTo>
                <a:lnTo>
                  <a:pt x="62" y="60"/>
                </a:lnTo>
                <a:lnTo>
                  <a:pt x="62" y="71"/>
                </a:lnTo>
                <a:lnTo>
                  <a:pt x="49" y="84"/>
                </a:lnTo>
                <a:lnTo>
                  <a:pt x="37" y="84"/>
                </a:lnTo>
                <a:lnTo>
                  <a:pt x="25" y="96"/>
                </a:lnTo>
                <a:lnTo>
                  <a:pt x="13" y="96"/>
                </a:lnTo>
                <a:lnTo>
                  <a:pt x="0" y="107"/>
                </a:lnTo>
                <a:lnTo>
                  <a:pt x="0" y="120"/>
                </a:lnTo>
                <a:lnTo>
                  <a:pt x="13" y="107"/>
                </a:lnTo>
                <a:lnTo>
                  <a:pt x="37" y="96"/>
                </a:lnTo>
                <a:lnTo>
                  <a:pt x="49" y="96"/>
                </a:lnTo>
                <a:lnTo>
                  <a:pt x="62" y="96"/>
                </a:lnTo>
                <a:lnTo>
                  <a:pt x="62" y="84"/>
                </a:lnTo>
                <a:lnTo>
                  <a:pt x="73" y="84"/>
                </a:lnTo>
                <a:lnTo>
                  <a:pt x="73" y="71"/>
                </a:lnTo>
                <a:lnTo>
                  <a:pt x="85" y="71"/>
                </a:lnTo>
                <a:lnTo>
                  <a:pt x="97" y="84"/>
                </a:lnTo>
                <a:lnTo>
                  <a:pt x="109" y="96"/>
                </a:lnTo>
                <a:lnTo>
                  <a:pt x="122" y="107"/>
                </a:lnTo>
                <a:lnTo>
                  <a:pt x="122" y="120"/>
                </a:lnTo>
                <a:lnTo>
                  <a:pt x="133" y="120"/>
                </a:lnTo>
                <a:lnTo>
                  <a:pt x="145" y="120"/>
                </a:lnTo>
                <a:lnTo>
                  <a:pt x="133" y="120"/>
                </a:lnTo>
                <a:lnTo>
                  <a:pt x="122" y="96"/>
                </a:lnTo>
                <a:lnTo>
                  <a:pt x="122" y="84"/>
                </a:lnTo>
                <a:lnTo>
                  <a:pt x="122" y="60"/>
                </a:lnTo>
                <a:lnTo>
                  <a:pt x="122" y="47"/>
                </a:lnTo>
                <a:lnTo>
                  <a:pt x="109" y="47"/>
                </a:lnTo>
                <a:lnTo>
                  <a:pt x="109" y="36"/>
                </a:lnTo>
                <a:lnTo>
                  <a:pt x="122" y="24"/>
                </a:lnTo>
                <a:lnTo>
                  <a:pt x="122" y="11"/>
                </a:lnTo>
                <a:lnTo>
                  <a:pt x="122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45" name="Freeform 456"/>
          <p:cNvSpPr>
            <a:spLocks/>
          </p:cNvSpPr>
          <p:nvPr/>
        </p:nvSpPr>
        <p:spPr bwMode="auto">
          <a:xfrm>
            <a:off x="5262563" y="1076325"/>
            <a:ext cx="115887" cy="114300"/>
          </a:xfrm>
          <a:custGeom>
            <a:avLst/>
            <a:gdLst>
              <a:gd name="T0" fmla="*/ 0 w 73"/>
              <a:gd name="T1" fmla="*/ 71 h 72"/>
              <a:gd name="T2" fmla="*/ 0 w 73"/>
              <a:gd name="T3" fmla="*/ 71 h 72"/>
              <a:gd name="T4" fmla="*/ 12 w 73"/>
              <a:gd name="T5" fmla="*/ 71 h 72"/>
              <a:gd name="T6" fmla="*/ 12 w 73"/>
              <a:gd name="T7" fmla="*/ 60 h 72"/>
              <a:gd name="T8" fmla="*/ 25 w 73"/>
              <a:gd name="T9" fmla="*/ 60 h 72"/>
              <a:gd name="T10" fmla="*/ 25 w 73"/>
              <a:gd name="T11" fmla="*/ 60 h 72"/>
              <a:gd name="T12" fmla="*/ 25 w 73"/>
              <a:gd name="T13" fmla="*/ 60 h 72"/>
              <a:gd name="T14" fmla="*/ 25 w 73"/>
              <a:gd name="T15" fmla="*/ 60 h 72"/>
              <a:gd name="T16" fmla="*/ 25 w 73"/>
              <a:gd name="T17" fmla="*/ 60 h 72"/>
              <a:gd name="T18" fmla="*/ 36 w 73"/>
              <a:gd name="T19" fmla="*/ 48 h 72"/>
              <a:gd name="T20" fmla="*/ 36 w 73"/>
              <a:gd name="T21" fmla="*/ 48 h 72"/>
              <a:gd name="T22" fmla="*/ 36 w 73"/>
              <a:gd name="T23" fmla="*/ 35 h 72"/>
              <a:gd name="T24" fmla="*/ 49 w 73"/>
              <a:gd name="T25" fmla="*/ 35 h 72"/>
              <a:gd name="T26" fmla="*/ 49 w 73"/>
              <a:gd name="T27" fmla="*/ 24 h 72"/>
              <a:gd name="T28" fmla="*/ 49 w 73"/>
              <a:gd name="T29" fmla="*/ 24 h 72"/>
              <a:gd name="T30" fmla="*/ 49 w 73"/>
              <a:gd name="T31" fmla="*/ 11 h 72"/>
              <a:gd name="T32" fmla="*/ 72 w 73"/>
              <a:gd name="T33" fmla="*/ 11 h 72"/>
              <a:gd name="T34" fmla="*/ 72 w 73"/>
              <a:gd name="T35" fmla="*/ 11 h 72"/>
              <a:gd name="T36" fmla="*/ 72 w 73"/>
              <a:gd name="T37" fmla="*/ 11 h 72"/>
              <a:gd name="T38" fmla="*/ 72 w 73"/>
              <a:gd name="T39" fmla="*/ 11 h 72"/>
              <a:gd name="T40" fmla="*/ 72 w 73"/>
              <a:gd name="T41" fmla="*/ 11 h 72"/>
              <a:gd name="T42" fmla="*/ 72 w 73"/>
              <a:gd name="T43" fmla="*/ 11 h 72"/>
              <a:gd name="T44" fmla="*/ 61 w 73"/>
              <a:gd name="T45" fmla="*/ 0 h 72"/>
              <a:gd name="T46" fmla="*/ 61 w 73"/>
              <a:gd name="T47" fmla="*/ 0 h 72"/>
              <a:gd name="T48" fmla="*/ 61 w 73"/>
              <a:gd name="T49" fmla="*/ 11 h 72"/>
              <a:gd name="T50" fmla="*/ 49 w 73"/>
              <a:gd name="T51" fmla="*/ 11 h 72"/>
              <a:gd name="T52" fmla="*/ 36 w 73"/>
              <a:gd name="T53" fmla="*/ 11 h 72"/>
              <a:gd name="T54" fmla="*/ 36 w 73"/>
              <a:gd name="T55" fmla="*/ 24 h 72"/>
              <a:gd name="T56" fmla="*/ 25 w 73"/>
              <a:gd name="T57" fmla="*/ 24 h 72"/>
              <a:gd name="T58" fmla="*/ 25 w 73"/>
              <a:gd name="T59" fmla="*/ 35 h 72"/>
              <a:gd name="T60" fmla="*/ 12 w 73"/>
              <a:gd name="T61" fmla="*/ 35 h 72"/>
              <a:gd name="T62" fmla="*/ 12 w 73"/>
              <a:gd name="T63" fmla="*/ 48 h 72"/>
              <a:gd name="T64" fmla="*/ 12 w 73"/>
              <a:gd name="T65" fmla="*/ 48 h 72"/>
              <a:gd name="T66" fmla="*/ 12 w 73"/>
              <a:gd name="T67" fmla="*/ 48 h 72"/>
              <a:gd name="T68" fmla="*/ 12 w 73"/>
              <a:gd name="T69" fmla="*/ 60 h 72"/>
              <a:gd name="T70" fmla="*/ 12 w 73"/>
              <a:gd name="T71" fmla="*/ 60 h 72"/>
              <a:gd name="T72" fmla="*/ 12 w 73"/>
              <a:gd name="T73" fmla="*/ 60 h 72"/>
              <a:gd name="T74" fmla="*/ 12 w 73"/>
              <a:gd name="T75" fmla="*/ 60 h 72"/>
              <a:gd name="T76" fmla="*/ 0 w 73"/>
              <a:gd name="T77" fmla="*/ 60 h 72"/>
              <a:gd name="T78" fmla="*/ 0 w 73"/>
              <a:gd name="T79" fmla="*/ 60 h 72"/>
              <a:gd name="T80" fmla="*/ 0 w 73"/>
              <a:gd name="T81" fmla="*/ 60 h 72"/>
              <a:gd name="T82" fmla="*/ 0 w 73"/>
              <a:gd name="T83" fmla="*/ 60 h 72"/>
              <a:gd name="T84" fmla="*/ 0 w 73"/>
              <a:gd name="T85" fmla="*/ 60 h 72"/>
              <a:gd name="T86" fmla="*/ 0 w 73"/>
              <a:gd name="T87" fmla="*/ 60 h 72"/>
              <a:gd name="T88" fmla="*/ 0 w 73"/>
              <a:gd name="T89" fmla="*/ 71 h 72"/>
              <a:gd name="T90" fmla="*/ 0 w 73"/>
              <a:gd name="T91" fmla="*/ 71 h 72"/>
              <a:gd name="T92" fmla="*/ 0 w 73"/>
              <a:gd name="T93" fmla="*/ 71 h 7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73"/>
              <a:gd name="T142" fmla="*/ 0 h 72"/>
              <a:gd name="T143" fmla="*/ 73 w 73"/>
              <a:gd name="T144" fmla="*/ 72 h 72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73" h="72">
                <a:moveTo>
                  <a:pt x="0" y="71"/>
                </a:moveTo>
                <a:lnTo>
                  <a:pt x="0" y="71"/>
                </a:lnTo>
                <a:lnTo>
                  <a:pt x="12" y="71"/>
                </a:lnTo>
                <a:lnTo>
                  <a:pt x="12" y="60"/>
                </a:lnTo>
                <a:lnTo>
                  <a:pt x="25" y="60"/>
                </a:lnTo>
                <a:lnTo>
                  <a:pt x="36" y="48"/>
                </a:lnTo>
                <a:lnTo>
                  <a:pt x="36" y="35"/>
                </a:lnTo>
                <a:lnTo>
                  <a:pt x="49" y="35"/>
                </a:lnTo>
                <a:lnTo>
                  <a:pt x="49" y="24"/>
                </a:lnTo>
                <a:lnTo>
                  <a:pt x="49" y="11"/>
                </a:lnTo>
                <a:lnTo>
                  <a:pt x="72" y="11"/>
                </a:lnTo>
                <a:lnTo>
                  <a:pt x="61" y="0"/>
                </a:lnTo>
                <a:lnTo>
                  <a:pt x="61" y="11"/>
                </a:lnTo>
                <a:lnTo>
                  <a:pt x="49" y="11"/>
                </a:lnTo>
                <a:lnTo>
                  <a:pt x="36" y="11"/>
                </a:lnTo>
                <a:lnTo>
                  <a:pt x="36" y="24"/>
                </a:lnTo>
                <a:lnTo>
                  <a:pt x="25" y="24"/>
                </a:lnTo>
                <a:lnTo>
                  <a:pt x="25" y="35"/>
                </a:lnTo>
                <a:lnTo>
                  <a:pt x="12" y="35"/>
                </a:lnTo>
                <a:lnTo>
                  <a:pt x="12" y="48"/>
                </a:lnTo>
                <a:lnTo>
                  <a:pt x="12" y="60"/>
                </a:lnTo>
                <a:lnTo>
                  <a:pt x="0" y="60"/>
                </a:lnTo>
                <a:lnTo>
                  <a:pt x="0" y="71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46" name="Freeform 457"/>
          <p:cNvSpPr>
            <a:spLocks/>
          </p:cNvSpPr>
          <p:nvPr/>
        </p:nvSpPr>
        <p:spPr bwMode="auto">
          <a:xfrm>
            <a:off x="2701925" y="1590675"/>
            <a:ext cx="784225" cy="1147763"/>
          </a:xfrm>
          <a:custGeom>
            <a:avLst/>
            <a:gdLst>
              <a:gd name="T0" fmla="*/ 398 w 494"/>
              <a:gd name="T1" fmla="*/ 0 h 723"/>
              <a:gd name="T2" fmla="*/ 422 w 494"/>
              <a:gd name="T3" fmla="*/ 25 h 723"/>
              <a:gd name="T4" fmla="*/ 433 w 494"/>
              <a:gd name="T5" fmla="*/ 36 h 723"/>
              <a:gd name="T6" fmla="*/ 445 w 494"/>
              <a:gd name="T7" fmla="*/ 73 h 723"/>
              <a:gd name="T8" fmla="*/ 445 w 494"/>
              <a:gd name="T9" fmla="*/ 120 h 723"/>
              <a:gd name="T10" fmla="*/ 445 w 494"/>
              <a:gd name="T11" fmla="*/ 253 h 723"/>
              <a:gd name="T12" fmla="*/ 433 w 494"/>
              <a:gd name="T13" fmla="*/ 278 h 723"/>
              <a:gd name="T14" fmla="*/ 422 w 494"/>
              <a:gd name="T15" fmla="*/ 313 h 723"/>
              <a:gd name="T16" fmla="*/ 493 w 494"/>
              <a:gd name="T17" fmla="*/ 446 h 723"/>
              <a:gd name="T18" fmla="*/ 469 w 494"/>
              <a:gd name="T19" fmla="*/ 458 h 723"/>
              <a:gd name="T20" fmla="*/ 458 w 494"/>
              <a:gd name="T21" fmla="*/ 469 h 723"/>
              <a:gd name="T22" fmla="*/ 458 w 494"/>
              <a:gd name="T23" fmla="*/ 494 h 723"/>
              <a:gd name="T24" fmla="*/ 445 w 494"/>
              <a:gd name="T25" fmla="*/ 506 h 723"/>
              <a:gd name="T26" fmla="*/ 445 w 494"/>
              <a:gd name="T27" fmla="*/ 506 h 723"/>
              <a:gd name="T28" fmla="*/ 458 w 494"/>
              <a:gd name="T29" fmla="*/ 531 h 723"/>
              <a:gd name="T30" fmla="*/ 458 w 494"/>
              <a:gd name="T31" fmla="*/ 542 h 723"/>
              <a:gd name="T32" fmla="*/ 458 w 494"/>
              <a:gd name="T33" fmla="*/ 554 h 723"/>
              <a:gd name="T34" fmla="*/ 445 w 494"/>
              <a:gd name="T35" fmla="*/ 566 h 723"/>
              <a:gd name="T36" fmla="*/ 422 w 494"/>
              <a:gd name="T37" fmla="*/ 602 h 723"/>
              <a:gd name="T38" fmla="*/ 422 w 494"/>
              <a:gd name="T39" fmla="*/ 638 h 723"/>
              <a:gd name="T40" fmla="*/ 409 w 494"/>
              <a:gd name="T41" fmla="*/ 675 h 723"/>
              <a:gd name="T42" fmla="*/ 409 w 494"/>
              <a:gd name="T43" fmla="*/ 698 h 723"/>
              <a:gd name="T44" fmla="*/ 398 w 494"/>
              <a:gd name="T45" fmla="*/ 698 h 723"/>
              <a:gd name="T46" fmla="*/ 373 w 494"/>
              <a:gd name="T47" fmla="*/ 711 h 723"/>
              <a:gd name="T48" fmla="*/ 362 w 494"/>
              <a:gd name="T49" fmla="*/ 711 h 723"/>
              <a:gd name="T50" fmla="*/ 337 w 494"/>
              <a:gd name="T51" fmla="*/ 722 h 723"/>
              <a:gd name="T52" fmla="*/ 265 w 494"/>
              <a:gd name="T53" fmla="*/ 722 h 723"/>
              <a:gd name="T54" fmla="*/ 193 w 494"/>
              <a:gd name="T55" fmla="*/ 722 h 723"/>
              <a:gd name="T56" fmla="*/ 144 w 494"/>
              <a:gd name="T57" fmla="*/ 711 h 723"/>
              <a:gd name="T58" fmla="*/ 96 w 494"/>
              <a:gd name="T59" fmla="*/ 711 h 723"/>
              <a:gd name="T60" fmla="*/ 73 w 494"/>
              <a:gd name="T61" fmla="*/ 698 h 723"/>
              <a:gd name="T62" fmla="*/ 60 w 494"/>
              <a:gd name="T63" fmla="*/ 686 h 723"/>
              <a:gd name="T64" fmla="*/ 24 w 494"/>
              <a:gd name="T65" fmla="*/ 651 h 723"/>
              <a:gd name="T66" fmla="*/ 24 w 494"/>
              <a:gd name="T67" fmla="*/ 614 h 723"/>
              <a:gd name="T68" fmla="*/ 11 w 494"/>
              <a:gd name="T69" fmla="*/ 578 h 723"/>
              <a:gd name="T70" fmla="*/ 0 w 494"/>
              <a:gd name="T71" fmla="*/ 409 h 723"/>
              <a:gd name="T72" fmla="*/ 24 w 494"/>
              <a:gd name="T73" fmla="*/ 338 h 723"/>
              <a:gd name="T74" fmla="*/ 73 w 494"/>
              <a:gd name="T75" fmla="*/ 265 h 723"/>
              <a:gd name="T76" fmla="*/ 109 w 494"/>
              <a:gd name="T77" fmla="*/ 217 h 723"/>
              <a:gd name="T78" fmla="*/ 133 w 494"/>
              <a:gd name="T79" fmla="*/ 181 h 723"/>
              <a:gd name="T80" fmla="*/ 169 w 494"/>
              <a:gd name="T81" fmla="*/ 157 h 723"/>
              <a:gd name="T82" fmla="*/ 217 w 494"/>
              <a:gd name="T83" fmla="*/ 97 h 723"/>
              <a:gd name="T84" fmla="*/ 253 w 494"/>
              <a:gd name="T85" fmla="*/ 73 h 723"/>
              <a:gd name="T86" fmla="*/ 265 w 494"/>
              <a:gd name="T87" fmla="*/ 60 h 723"/>
              <a:gd name="T88" fmla="*/ 300 w 494"/>
              <a:gd name="T89" fmla="*/ 49 h 723"/>
              <a:gd name="T90" fmla="*/ 325 w 494"/>
              <a:gd name="T91" fmla="*/ 36 h 723"/>
              <a:gd name="T92" fmla="*/ 398 w 494"/>
              <a:gd name="T93" fmla="*/ 0 h 723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494"/>
              <a:gd name="T142" fmla="*/ 0 h 723"/>
              <a:gd name="T143" fmla="*/ 494 w 494"/>
              <a:gd name="T144" fmla="*/ 723 h 723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494" h="723">
                <a:moveTo>
                  <a:pt x="398" y="0"/>
                </a:moveTo>
                <a:lnTo>
                  <a:pt x="398" y="0"/>
                </a:lnTo>
                <a:lnTo>
                  <a:pt x="409" y="13"/>
                </a:lnTo>
                <a:lnTo>
                  <a:pt x="422" y="25"/>
                </a:lnTo>
                <a:lnTo>
                  <a:pt x="433" y="36"/>
                </a:lnTo>
                <a:lnTo>
                  <a:pt x="433" y="60"/>
                </a:lnTo>
                <a:lnTo>
                  <a:pt x="445" y="73"/>
                </a:lnTo>
                <a:lnTo>
                  <a:pt x="445" y="85"/>
                </a:lnTo>
                <a:lnTo>
                  <a:pt x="445" y="120"/>
                </a:lnTo>
                <a:lnTo>
                  <a:pt x="445" y="229"/>
                </a:lnTo>
                <a:lnTo>
                  <a:pt x="445" y="253"/>
                </a:lnTo>
                <a:lnTo>
                  <a:pt x="445" y="265"/>
                </a:lnTo>
                <a:lnTo>
                  <a:pt x="433" y="278"/>
                </a:lnTo>
                <a:lnTo>
                  <a:pt x="422" y="313"/>
                </a:lnTo>
                <a:lnTo>
                  <a:pt x="409" y="338"/>
                </a:lnTo>
                <a:lnTo>
                  <a:pt x="493" y="446"/>
                </a:lnTo>
                <a:lnTo>
                  <a:pt x="482" y="458"/>
                </a:lnTo>
                <a:lnTo>
                  <a:pt x="469" y="458"/>
                </a:lnTo>
                <a:lnTo>
                  <a:pt x="469" y="469"/>
                </a:lnTo>
                <a:lnTo>
                  <a:pt x="458" y="469"/>
                </a:lnTo>
                <a:lnTo>
                  <a:pt x="458" y="482"/>
                </a:lnTo>
                <a:lnTo>
                  <a:pt x="458" y="494"/>
                </a:lnTo>
                <a:lnTo>
                  <a:pt x="445" y="506"/>
                </a:lnTo>
                <a:lnTo>
                  <a:pt x="445" y="518"/>
                </a:lnTo>
                <a:lnTo>
                  <a:pt x="458" y="531"/>
                </a:lnTo>
                <a:lnTo>
                  <a:pt x="458" y="542"/>
                </a:lnTo>
                <a:lnTo>
                  <a:pt x="458" y="554"/>
                </a:lnTo>
                <a:lnTo>
                  <a:pt x="445" y="566"/>
                </a:lnTo>
                <a:lnTo>
                  <a:pt x="433" y="591"/>
                </a:lnTo>
                <a:lnTo>
                  <a:pt x="422" y="602"/>
                </a:lnTo>
                <a:lnTo>
                  <a:pt x="422" y="614"/>
                </a:lnTo>
                <a:lnTo>
                  <a:pt x="422" y="638"/>
                </a:lnTo>
                <a:lnTo>
                  <a:pt x="409" y="662"/>
                </a:lnTo>
                <a:lnTo>
                  <a:pt x="409" y="675"/>
                </a:lnTo>
                <a:lnTo>
                  <a:pt x="409" y="686"/>
                </a:lnTo>
                <a:lnTo>
                  <a:pt x="409" y="698"/>
                </a:lnTo>
                <a:lnTo>
                  <a:pt x="398" y="698"/>
                </a:lnTo>
                <a:lnTo>
                  <a:pt x="385" y="711"/>
                </a:lnTo>
                <a:lnTo>
                  <a:pt x="373" y="711"/>
                </a:lnTo>
                <a:lnTo>
                  <a:pt x="362" y="711"/>
                </a:lnTo>
                <a:lnTo>
                  <a:pt x="362" y="722"/>
                </a:lnTo>
                <a:lnTo>
                  <a:pt x="337" y="722"/>
                </a:lnTo>
                <a:lnTo>
                  <a:pt x="313" y="722"/>
                </a:lnTo>
                <a:lnTo>
                  <a:pt x="265" y="722"/>
                </a:lnTo>
                <a:lnTo>
                  <a:pt x="240" y="722"/>
                </a:lnTo>
                <a:lnTo>
                  <a:pt x="193" y="722"/>
                </a:lnTo>
                <a:lnTo>
                  <a:pt x="169" y="722"/>
                </a:lnTo>
                <a:lnTo>
                  <a:pt x="144" y="711"/>
                </a:lnTo>
                <a:lnTo>
                  <a:pt x="120" y="711"/>
                </a:lnTo>
                <a:lnTo>
                  <a:pt x="96" y="711"/>
                </a:lnTo>
                <a:lnTo>
                  <a:pt x="84" y="698"/>
                </a:lnTo>
                <a:lnTo>
                  <a:pt x="73" y="698"/>
                </a:lnTo>
                <a:lnTo>
                  <a:pt x="60" y="686"/>
                </a:lnTo>
                <a:lnTo>
                  <a:pt x="36" y="662"/>
                </a:lnTo>
                <a:lnTo>
                  <a:pt x="24" y="651"/>
                </a:lnTo>
                <a:lnTo>
                  <a:pt x="24" y="638"/>
                </a:lnTo>
                <a:lnTo>
                  <a:pt x="24" y="614"/>
                </a:lnTo>
                <a:lnTo>
                  <a:pt x="11" y="602"/>
                </a:lnTo>
                <a:lnTo>
                  <a:pt x="11" y="578"/>
                </a:lnTo>
                <a:lnTo>
                  <a:pt x="0" y="554"/>
                </a:lnTo>
                <a:lnTo>
                  <a:pt x="0" y="409"/>
                </a:lnTo>
                <a:lnTo>
                  <a:pt x="24" y="373"/>
                </a:lnTo>
                <a:lnTo>
                  <a:pt x="24" y="338"/>
                </a:lnTo>
                <a:lnTo>
                  <a:pt x="48" y="313"/>
                </a:lnTo>
                <a:lnTo>
                  <a:pt x="73" y="265"/>
                </a:lnTo>
                <a:lnTo>
                  <a:pt x="84" y="242"/>
                </a:lnTo>
                <a:lnTo>
                  <a:pt x="109" y="217"/>
                </a:lnTo>
                <a:lnTo>
                  <a:pt x="120" y="193"/>
                </a:lnTo>
                <a:lnTo>
                  <a:pt x="133" y="181"/>
                </a:lnTo>
                <a:lnTo>
                  <a:pt x="144" y="169"/>
                </a:lnTo>
                <a:lnTo>
                  <a:pt x="169" y="157"/>
                </a:lnTo>
                <a:lnTo>
                  <a:pt x="204" y="120"/>
                </a:lnTo>
                <a:lnTo>
                  <a:pt x="217" y="97"/>
                </a:lnTo>
                <a:lnTo>
                  <a:pt x="240" y="73"/>
                </a:lnTo>
                <a:lnTo>
                  <a:pt x="253" y="73"/>
                </a:lnTo>
                <a:lnTo>
                  <a:pt x="265" y="73"/>
                </a:lnTo>
                <a:lnTo>
                  <a:pt x="265" y="60"/>
                </a:lnTo>
                <a:lnTo>
                  <a:pt x="289" y="49"/>
                </a:lnTo>
                <a:lnTo>
                  <a:pt x="300" y="49"/>
                </a:lnTo>
                <a:lnTo>
                  <a:pt x="313" y="36"/>
                </a:lnTo>
                <a:lnTo>
                  <a:pt x="325" y="36"/>
                </a:lnTo>
                <a:lnTo>
                  <a:pt x="349" y="36"/>
                </a:lnTo>
                <a:lnTo>
                  <a:pt x="398" y="0"/>
                </a:lnTo>
              </a:path>
            </a:pathLst>
          </a:custGeom>
          <a:solidFill>
            <a:srgbClr val="FFD8A5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47" name="Freeform 458"/>
          <p:cNvSpPr>
            <a:spLocks/>
          </p:cNvSpPr>
          <p:nvPr/>
        </p:nvSpPr>
        <p:spPr bwMode="auto">
          <a:xfrm>
            <a:off x="2454275" y="1382713"/>
            <a:ext cx="881063" cy="1546225"/>
          </a:xfrm>
          <a:custGeom>
            <a:avLst/>
            <a:gdLst>
              <a:gd name="T0" fmla="*/ 554 w 555"/>
              <a:gd name="T1" fmla="*/ 180 h 974"/>
              <a:gd name="T2" fmla="*/ 529 w 555"/>
              <a:gd name="T3" fmla="*/ 240 h 974"/>
              <a:gd name="T4" fmla="*/ 456 w 555"/>
              <a:gd name="T5" fmla="*/ 324 h 974"/>
              <a:gd name="T6" fmla="*/ 336 w 555"/>
              <a:gd name="T7" fmla="*/ 396 h 974"/>
              <a:gd name="T8" fmla="*/ 265 w 555"/>
              <a:gd name="T9" fmla="*/ 444 h 974"/>
              <a:gd name="T10" fmla="*/ 216 w 555"/>
              <a:gd name="T11" fmla="*/ 529 h 974"/>
              <a:gd name="T12" fmla="*/ 216 w 555"/>
              <a:gd name="T13" fmla="*/ 600 h 974"/>
              <a:gd name="T14" fmla="*/ 252 w 555"/>
              <a:gd name="T15" fmla="*/ 673 h 974"/>
              <a:gd name="T16" fmla="*/ 312 w 555"/>
              <a:gd name="T17" fmla="*/ 757 h 974"/>
              <a:gd name="T18" fmla="*/ 325 w 555"/>
              <a:gd name="T19" fmla="*/ 817 h 974"/>
              <a:gd name="T20" fmla="*/ 325 w 555"/>
              <a:gd name="T21" fmla="*/ 878 h 974"/>
              <a:gd name="T22" fmla="*/ 300 w 555"/>
              <a:gd name="T23" fmla="*/ 926 h 974"/>
              <a:gd name="T24" fmla="*/ 265 w 555"/>
              <a:gd name="T25" fmla="*/ 962 h 974"/>
              <a:gd name="T26" fmla="*/ 229 w 555"/>
              <a:gd name="T27" fmla="*/ 973 h 974"/>
              <a:gd name="T28" fmla="*/ 180 w 555"/>
              <a:gd name="T29" fmla="*/ 973 h 974"/>
              <a:gd name="T30" fmla="*/ 180 w 555"/>
              <a:gd name="T31" fmla="*/ 926 h 974"/>
              <a:gd name="T32" fmla="*/ 107 w 555"/>
              <a:gd name="T33" fmla="*/ 913 h 974"/>
              <a:gd name="T34" fmla="*/ 96 w 555"/>
              <a:gd name="T35" fmla="*/ 878 h 974"/>
              <a:gd name="T36" fmla="*/ 144 w 555"/>
              <a:gd name="T37" fmla="*/ 853 h 974"/>
              <a:gd name="T38" fmla="*/ 107 w 555"/>
              <a:gd name="T39" fmla="*/ 866 h 974"/>
              <a:gd name="T40" fmla="*/ 84 w 555"/>
              <a:gd name="T41" fmla="*/ 853 h 974"/>
              <a:gd name="T42" fmla="*/ 84 w 555"/>
              <a:gd name="T43" fmla="*/ 829 h 974"/>
              <a:gd name="T44" fmla="*/ 60 w 555"/>
              <a:gd name="T45" fmla="*/ 769 h 974"/>
              <a:gd name="T46" fmla="*/ 36 w 555"/>
              <a:gd name="T47" fmla="*/ 757 h 974"/>
              <a:gd name="T48" fmla="*/ 23 w 555"/>
              <a:gd name="T49" fmla="*/ 709 h 974"/>
              <a:gd name="T50" fmla="*/ 11 w 555"/>
              <a:gd name="T51" fmla="*/ 625 h 974"/>
              <a:gd name="T52" fmla="*/ 0 w 555"/>
              <a:gd name="T53" fmla="*/ 553 h 974"/>
              <a:gd name="T54" fmla="*/ 11 w 555"/>
              <a:gd name="T55" fmla="*/ 469 h 974"/>
              <a:gd name="T56" fmla="*/ 36 w 555"/>
              <a:gd name="T57" fmla="*/ 384 h 974"/>
              <a:gd name="T58" fmla="*/ 84 w 555"/>
              <a:gd name="T59" fmla="*/ 276 h 974"/>
              <a:gd name="T60" fmla="*/ 96 w 555"/>
              <a:gd name="T61" fmla="*/ 228 h 974"/>
              <a:gd name="T62" fmla="*/ 132 w 555"/>
              <a:gd name="T63" fmla="*/ 180 h 974"/>
              <a:gd name="T64" fmla="*/ 167 w 555"/>
              <a:gd name="T65" fmla="*/ 156 h 974"/>
              <a:gd name="T66" fmla="*/ 180 w 555"/>
              <a:gd name="T67" fmla="*/ 107 h 974"/>
              <a:gd name="T68" fmla="*/ 204 w 555"/>
              <a:gd name="T69" fmla="*/ 107 h 974"/>
              <a:gd name="T70" fmla="*/ 240 w 555"/>
              <a:gd name="T71" fmla="*/ 95 h 974"/>
              <a:gd name="T72" fmla="*/ 276 w 555"/>
              <a:gd name="T73" fmla="*/ 60 h 974"/>
              <a:gd name="T74" fmla="*/ 289 w 555"/>
              <a:gd name="T75" fmla="*/ 35 h 974"/>
              <a:gd name="T76" fmla="*/ 312 w 555"/>
              <a:gd name="T77" fmla="*/ 35 h 974"/>
              <a:gd name="T78" fmla="*/ 325 w 555"/>
              <a:gd name="T79" fmla="*/ 47 h 974"/>
              <a:gd name="T80" fmla="*/ 349 w 555"/>
              <a:gd name="T81" fmla="*/ 23 h 974"/>
              <a:gd name="T82" fmla="*/ 373 w 555"/>
              <a:gd name="T83" fmla="*/ 11 h 974"/>
              <a:gd name="T84" fmla="*/ 396 w 555"/>
              <a:gd name="T85" fmla="*/ 11 h 974"/>
              <a:gd name="T86" fmla="*/ 421 w 555"/>
              <a:gd name="T87" fmla="*/ 11 h 974"/>
              <a:gd name="T88" fmla="*/ 469 w 555"/>
              <a:gd name="T89" fmla="*/ 0 h 974"/>
              <a:gd name="T90" fmla="*/ 481 w 555"/>
              <a:gd name="T91" fmla="*/ 11 h 974"/>
              <a:gd name="T92" fmla="*/ 529 w 555"/>
              <a:gd name="T93" fmla="*/ 60 h 974"/>
              <a:gd name="T94" fmla="*/ 554 w 555"/>
              <a:gd name="T95" fmla="*/ 131 h 97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555"/>
              <a:gd name="T145" fmla="*/ 0 h 974"/>
              <a:gd name="T146" fmla="*/ 555 w 555"/>
              <a:gd name="T147" fmla="*/ 974 h 974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555" h="974">
                <a:moveTo>
                  <a:pt x="554" y="156"/>
                </a:moveTo>
                <a:lnTo>
                  <a:pt x="554" y="156"/>
                </a:lnTo>
                <a:lnTo>
                  <a:pt x="554" y="167"/>
                </a:lnTo>
                <a:lnTo>
                  <a:pt x="554" y="180"/>
                </a:lnTo>
                <a:lnTo>
                  <a:pt x="554" y="204"/>
                </a:lnTo>
                <a:lnTo>
                  <a:pt x="541" y="204"/>
                </a:lnTo>
                <a:lnTo>
                  <a:pt x="541" y="228"/>
                </a:lnTo>
                <a:lnTo>
                  <a:pt x="529" y="240"/>
                </a:lnTo>
                <a:lnTo>
                  <a:pt x="518" y="251"/>
                </a:lnTo>
                <a:lnTo>
                  <a:pt x="505" y="276"/>
                </a:lnTo>
                <a:lnTo>
                  <a:pt x="469" y="300"/>
                </a:lnTo>
                <a:lnTo>
                  <a:pt x="456" y="324"/>
                </a:lnTo>
                <a:lnTo>
                  <a:pt x="433" y="336"/>
                </a:lnTo>
                <a:lnTo>
                  <a:pt x="409" y="348"/>
                </a:lnTo>
                <a:lnTo>
                  <a:pt x="385" y="373"/>
                </a:lnTo>
                <a:lnTo>
                  <a:pt x="336" y="396"/>
                </a:lnTo>
                <a:lnTo>
                  <a:pt x="312" y="409"/>
                </a:lnTo>
                <a:lnTo>
                  <a:pt x="289" y="433"/>
                </a:lnTo>
                <a:lnTo>
                  <a:pt x="276" y="444"/>
                </a:lnTo>
                <a:lnTo>
                  <a:pt x="265" y="444"/>
                </a:lnTo>
                <a:lnTo>
                  <a:pt x="240" y="469"/>
                </a:lnTo>
                <a:lnTo>
                  <a:pt x="229" y="493"/>
                </a:lnTo>
                <a:lnTo>
                  <a:pt x="229" y="504"/>
                </a:lnTo>
                <a:lnTo>
                  <a:pt x="216" y="529"/>
                </a:lnTo>
                <a:lnTo>
                  <a:pt x="216" y="540"/>
                </a:lnTo>
                <a:lnTo>
                  <a:pt x="216" y="564"/>
                </a:lnTo>
                <a:lnTo>
                  <a:pt x="216" y="589"/>
                </a:lnTo>
                <a:lnTo>
                  <a:pt x="216" y="600"/>
                </a:lnTo>
                <a:lnTo>
                  <a:pt x="229" y="625"/>
                </a:lnTo>
                <a:lnTo>
                  <a:pt x="229" y="637"/>
                </a:lnTo>
                <a:lnTo>
                  <a:pt x="240" y="649"/>
                </a:lnTo>
                <a:lnTo>
                  <a:pt x="252" y="673"/>
                </a:lnTo>
                <a:lnTo>
                  <a:pt x="276" y="697"/>
                </a:lnTo>
                <a:lnTo>
                  <a:pt x="289" y="733"/>
                </a:lnTo>
                <a:lnTo>
                  <a:pt x="300" y="733"/>
                </a:lnTo>
                <a:lnTo>
                  <a:pt x="312" y="757"/>
                </a:lnTo>
                <a:lnTo>
                  <a:pt x="325" y="782"/>
                </a:lnTo>
                <a:lnTo>
                  <a:pt x="325" y="793"/>
                </a:lnTo>
                <a:lnTo>
                  <a:pt x="325" y="806"/>
                </a:lnTo>
                <a:lnTo>
                  <a:pt x="325" y="817"/>
                </a:lnTo>
                <a:lnTo>
                  <a:pt x="325" y="829"/>
                </a:lnTo>
                <a:lnTo>
                  <a:pt x="325" y="866"/>
                </a:lnTo>
                <a:lnTo>
                  <a:pt x="325" y="878"/>
                </a:lnTo>
                <a:lnTo>
                  <a:pt x="325" y="889"/>
                </a:lnTo>
                <a:lnTo>
                  <a:pt x="312" y="913"/>
                </a:lnTo>
                <a:lnTo>
                  <a:pt x="312" y="926"/>
                </a:lnTo>
                <a:lnTo>
                  <a:pt x="300" y="926"/>
                </a:lnTo>
                <a:lnTo>
                  <a:pt x="289" y="938"/>
                </a:lnTo>
                <a:lnTo>
                  <a:pt x="276" y="950"/>
                </a:lnTo>
                <a:lnTo>
                  <a:pt x="265" y="962"/>
                </a:lnTo>
                <a:lnTo>
                  <a:pt x="252" y="973"/>
                </a:lnTo>
                <a:lnTo>
                  <a:pt x="240" y="973"/>
                </a:lnTo>
                <a:lnTo>
                  <a:pt x="229" y="973"/>
                </a:lnTo>
                <a:lnTo>
                  <a:pt x="204" y="973"/>
                </a:lnTo>
                <a:lnTo>
                  <a:pt x="180" y="973"/>
                </a:lnTo>
                <a:lnTo>
                  <a:pt x="180" y="962"/>
                </a:lnTo>
                <a:lnTo>
                  <a:pt x="180" y="950"/>
                </a:lnTo>
                <a:lnTo>
                  <a:pt x="180" y="926"/>
                </a:lnTo>
                <a:lnTo>
                  <a:pt x="156" y="926"/>
                </a:lnTo>
                <a:lnTo>
                  <a:pt x="132" y="926"/>
                </a:lnTo>
                <a:lnTo>
                  <a:pt x="132" y="913"/>
                </a:lnTo>
                <a:lnTo>
                  <a:pt x="107" y="913"/>
                </a:lnTo>
                <a:lnTo>
                  <a:pt x="96" y="902"/>
                </a:lnTo>
                <a:lnTo>
                  <a:pt x="84" y="889"/>
                </a:lnTo>
                <a:lnTo>
                  <a:pt x="84" y="878"/>
                </a:lnTo>
                <a:lnTo>
                  <a:pt x="96" y="878"/>
                </a:lnTo>
                <a:lnTo>
                  <a:pt x="120" y="878"/>
                </a:lnTo>
                <a:lnTo>
                  <a:pt x="132" y="878"/>
                </a:lnTo>
                <a:lnTo>
                  <a:pt x="132" y="866"/>
                </a:lnTo>
                <a:lnTo>
                  <a:pt x="144" y="853"/>
                </a:lnTo>
                <a:lnTo>
                  <a:pt x="132" y="853"/>
                </a:lnTo>
                <a:lnTo>
                  <a:pt x="132" y="866"/>
                </a:lnTo>
                <a:lnTo>
                  <a:pt x="120" y="866"/>
                </a:lnTo>
                <a:lnTo>
                  <a:pt x="107" y="866"/>
                </a:lnTo>
                <a:lnTo>
                  <a:pt x="96" y="866"/>
                </a:lnTo>
                <a:lnTo>
                  <a:pt x="84" y="853"/>
                </a:lnTo>
                <a:lnTo>
                  <a:pt x="84" y="842"/>
                </a:lnTo>
                <a:lnTo>
                  <a:pt x="84" y="829"/>
                </a:lnTo>
                <a:lnTo>
                  <a:pt x="84" y="817"/>
                </a:lnTo>
                <a:lnTo>
                  <a:pt x="84" y="806"/>
                </a:lnTo>
                <a:lnTo>
                  <a:pt x="84" y="782"/>
                </a:lnTo>
                <a:lnTo>
                  <a:pt x="60" y="769"/>
                </a:lnTo>
                <a:lnTo>
                  <a:pt x="47" y="769"/>
                </a:lnTo>
                <a:lnTo>
                  <a:pt x="36" y="769"/>
                </a:lnTo>
                <a:lnTo>
                  <a:pt x="36" y="757"/>
                </a:lnTo>
                <a:lnTo>
                  <a:pt x="23" y="745"/>
                </a:lnTo>
                <a:lnTo>
                  <a:pt x="23" y="733"/>
                </a:lnTo>
                <a:lnTo>
                  <a:pt x="23" y="709"/>
                </a:lnTo>
                <a:lnTo>
                  <a:pt x="36" y="673"/>
                </a:lnTo>
                <a:lnTo>
                  <a:pt x="23" y="649"/>
                </a:lnTo>
                <a:lnTo>
                  <a:pt x="23" y="637"/>
                </a:lnTo>
                <a:lnTo>
                  <a:pt x="11" y="625"/>
                </a:lnTo>
                <a:lnTo>
                  <a:pt x="11" y="613"/>
                </a:lnTo>
                <a:lnTo>
                  <a:pt x="0" y="589"/>
                </a:lnTo>
                <a:lnTo>
                  <a:pt x="0" y="577"/>
                </a:lnTo>
                <a:lnTo>
                  <a:pt x="0" y="553"/>
                </a:lnTo>
                <a:lnTo>
                  <a:pt x="0" y="540"/>
                </a:lnTo>
                <a:lnTo>
                  <a:pt x="0" y="504"/>
                </a:lnTo>
                <a:lnTo>
                  <a:pt x="0" y="493"/>
                </a:lnTo>
                <a:lnTo>
                  <a:pt x="11" y="469"/>
                </a:lnTo>
                <a:lnTo>
                  <a:pt x="11" y="444"/>
                </a:lnTo>
                <a:lnTo>
                  <a:pt x="23" y="433"/>
                </a:lnTo>
                <a:lnTo>
                  <a:pt x="23" y="409"/>
                </a:lnTo>
                <a:lnTo>
                  <a:pt x="36" y="384"/>
                </a:lnTo>
                <a:lnTo>
                  <a:pt x="60" y="348"/>
                </a:lnTo>
                <a:lnTo>
                  <a:pt x="72" y="324"/>
                </a:lnTo>
                <a:lnTo>
                  <a:pt x="84" y="300"/>
                </a:lnTo>
                <a:lnTo>
                  <a:pt x="84" y="276"/>
                </a:lnTo>
                <a:lnTo>
                  <a:pt x="84" y="251"/>
                </a:lnTo>
                <a:lnTo>
                  <a:pt x="96" y="240"/>
                </a:lnTo>
                <a:lnTo>
                  <a:pt x="96" y="228"/>
                </a:lnTo>
                <a:lnTo>
                  <a:pt x="107" y="204"/>
                </a:lnTo>
                <a:lnTo>
                  <a:pt x="120" y="204"/>
                </a:lnTo>
                <a:lnTo>
                  <a:pt x="120" y="191"/>
                </a:lnTo>
                <a:lnTo>
                  <a:pt x="132" y="180"/>
                </a:lnTo>
                <a:lnTo>
                  <a:pt x="156" y="167"/>
                </a:lnTo>
                <a:lnTo>
                  <a:pt x="167" y="156"/>
                </a:lnTo>
                <a:lnTo>
                  <a:pt x="180" y="144"/>
                </a:lnTo>
                <a:lnTo>
                  <a:pt x="180" y="120"/>
                </a:lnTo>
                <a:lnTo>
                  <a:pt x="180" y="107"/>
                </a:lnTo>
                <a:lnTo>
                  <a:pt x="192" y="107"/>
                </a:lnTo>
                <a:lnTo>
                  <a:pt x="204" y="107"/>
                </a:lnTo>
                <a:lnTo>
                  <a:pt x="204" y="95"/>
                </a:lnTo>
                <a:lnTo>
                  <a:pt x="229" y="95"/>
                </a:lnTo>
                <a:lnTo>
                  <a:pt x="240" y="95"/>
                </a:lnTo>
                <a:lnTo>
                  <a:pt x="252" y="95"/>
                </a:lnTo>
                <a:lnTo>
                  <a:pt x="252" y="84"/>
                </a:lnTo>
                <a:lnTo>
                  <a:pt x="265" y="71"/>
                </a:lnTo>
                <a:lnTo>
                  <a:pt x="276" y="60"/>
                </a:lnTo>
                <a:lnTo>
                  <a:pt x="276" y="47"/>
                </a:lnTo>
                <a:lnTo>
                  <a:pt x="289" y="35"/>
                </a:lnTo>
                <a:lnTo>
                  <a:pt x="300" y="35"/>
                </a:lnTo>
                <a:lnTo>
                  <a:pt x="312" y="35"/>
                </a:lnTo>
                <a:lnTo>
                  <a:pt x="325" y="35"/>
                </a:lnTo>
                <a:lnTo>
                  <a:pt x="325" y="47"/>
                </a:lnTo>
                <a:lnTo>
                  <a:pt x="336" y="47"/>
                </a:lnTo>
                <a:lnTo>
                  <a:pt x="336" y="35"/>
                </a:lnTo>
                <a:lnTo>
                  <a:pt x="349" y="23"/>
                </a:lnTo>
                <a:lnTo>
                  <a:pt x="349" y="11"/>
                </a:lnTo>
                <a:lnTo>
                  <a:pt x="360" y="11"/>
                </a:lnTo>
                <a:lnTo>
                  <a:pt x="373" y="11"/>
                </a:lnTo>
                <a:lnTo>
                  <a:pt x="385" y="11"/>
                </a:lnTo>
                <a:lnTo>
                  <a:pt x="396" y="11"/>
                </a:lnTo>
                <a:lnTo>
                  <a:pt x="409" y="11"/>
                </a:lnTo>
                <a:lnTo>
                  <a:pt x="409" y="23"/>
                </a:lnTo>
                <a:lnTo>
                  <a:pt x="421" y="11"/>
                </a:lnTo>
                <a:lnTo>
                  <a:pt x="421" y="0"/>
                </a:lnTo>
                <a:lnTo>
                  <a:pt x="433" y="0"/>
                </a:lnTo>
                <a:lnTo>
                  <a:pt x="469" y="0"/>
                </a:lnTo>
                <a:lnTo>
                  <a:pt x="469" y="11"/>
                </a:lnTo>
                <a:lnTo>
                  <a:pt x="481" y="11"/>
                </a:lnTo>
                <a:lnTo>
                  <a:pt x="493" y="11"/>
                </a:lnTo>
                <a:lnTo>
                  <a:pt x="505" y="23"/>
                </a:lnTo>
                <a:lnTo>
                  <a:pt x="518" y="47"/>
                </a:lnTo>
                <a:lnTo>
                  <a:pt x="529" y="60"/>
                </a:lnTo>
                <a:lnTo>
                  <a:pt x="529" y="71"/>
                </a:lnTo>
                <a:lnTo>
                  <a:pt x="541" y="84"/>
                </a:lnTo>
                <a:lnTo>
                  <a:pt x="554" y="107"/>
                </a:lnTo>
                <a:lnTo>
                  <a:pt x="554" y="131"/>
                </a:lnTo>
                <a:lnTo>
                  <a:pt x="554" y="156"/>
                </a:lnTo>
              </a:path>
            </a:pathLst>
          </a:custGeom>
          <a:solidFill>
            <a:srgbClr val="FFDF26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48" name="Freeform 459"/>
          <p:cNvSpPr>
            <a:spLocks/>
          </p:cNvSpPr>
          <p:nvPr/>
        </p:nvSpPr>
        <p:spPr bwMode="auto">
          <a:xfrm>
            <a:off x="3198813" y="2106613"/>
            <a:ext cx="115887" cy="60325"/>
          </a:xfrm>
          <a:custGeom>
            <a:avLst/>
            <a:gdLst>
              <a:gd name="T0" fmla="*/ 72 w 73"/>
              <a:gd name="T1" fmla="*/ 0 h 38"/>
              <a:gd name="T2" fmla="*/ 72 w 73"/>
              <a:gd name="T3" fmla="*/ 0 h 38"/>
              <a:gd name="T4" fmla="*/ 60 w 73"/>
              <a:gd name="T5" fmla="*/ 0 h 38"/>
              <a:gd name="T6" fmla="*/ 36 w 73"/>
              <a:gd name="T7" fmla="*/ 13 h 38"/>
              <a:gd name="T8" fmla="*/ 24 w 73"/>
              <a:gd name="T9" fmla="*/ 13 h 38"/>
              <a:gd name="T10" fmla="*/ 12 w 73"/>
              <a:gd name="T11" fmla="*/ 24 h 38"/>
              <a:gd name="T12" fmla="*/ 0 w 73"/>
              <a:gd name="T13" fmla="*/ 37 h 38"/>
              <a:gd name="T14" fmla="*/ 0 w 73"/>
              <a:gd name="T15" fmla="*/ 37 h 38"/>
              <a:gd name="T16" fmla="*/ 0 w 73"/>
              <a:gd name="T17" fmla="*/ 37 h 38"/>
              <a:gd name="T18" fmla="*/ 0 w 73"/>
              <a:gd name="T19" fmla="*/ 37 h 38"/>
              <a:gd name="T20" fmla="*/ 0 w 73"/>
              <a:gd name="T21" fmla="*/ 37 h 38"/>
              <a:gd name="T22" fmla="*/ 12 w 73"/>
              <a:gd name="T23" fmla="*/ 37 h 38"/>
              <a:gd name="T24" fmla="*/ 24 w 73"/>
              <a:gd name="T25" fmla="*/ 37 h 38"/>
              <a:gd name="T26" fmla="*/ 36 w 73"/>
              <a:gd name="T27" fmla="*/ 37 h 38"/>
              <a:gd name="T28" fmla="*/ 49 w 73"/>
              <a:gd name="T29" fmla="*/ 37 h 38"/>
              <a:gd name="T30" fmla="*/ 49 w 73"/>
              <a:gd name="T31" fmla="*/ 37 h 38"/>
              <a:gd name="T32" fmla="*/ 49 w 73"/>
              <a:gd name="T33" fmla="*/ 37 h 38"/>
              <a:gd name="T34" fmla="*/ 49 w 73"/>
              <a:gd name="T35" fmla="*/ 37 h 38"/>
              <a:gd name="T36" fmla="*/ 60 w 73"/>
              <a:gd name="T37" fmla="*/ 37 h 38"/>
              <a:gd name="T38" fmla="*/ 60 w 73"/>
              <a:gd name="T39" fmla="*/ 24 h 38"/>
              <a:gd name="T40" fmla="*/ 60 w 73"/>
              <a:gd name="T41" fmla="*/ 13 h 38"/>
              <a:gd name="T42" fmla="*/ 72 w 73"/>
              <a:gd name="T43" fmla="*/ 0 h 38"/>
              <a:gd name="T44" fmla="*/ 72 w 73"/>
              <a:gd name="T45" fmla="*/ 0 h 3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73"/>
              <a:gd name="T70" fmla="*/ 0 h 38"/>
              <a:gd name="T71" fmla="*/ 73 w 73"/>
              <a:gd name="T72" fmla="*/ 38 h 38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73" h="38">
                <a:moveTo>
                  <a:pt x="72" y="0"/>
                </a:moveTo>
                <a:lnTo>
                  <a:pt x="72" y="0"/>
                </a:lnTo>
                <a:lnTo>
                  <a:pt x="60" y="0"/>
                </a:lnTo>
                <a:lnTo>
                  <a:pt x="36" y="13"/>
                </a:lnTo>
                <a:lnTo>
                  <a:pt x="24" y="13"/>
                </a:lnTo>
                <a:lnTo>
                  <a:pt x="12" y="24"/>
                </a:lnTo>
                <a:lnTo>
                  <a:pt x="0" y="37"/>
                </a:lnTo>
                <a:lnTo>
                  <a:pt x="12" y="37"/>
                </a:lnTo>
                <a:lnTo>
                  <a:pt x="24" y="37"/>
                </a:lnTo>
                <a:lnTo>
                  <a:pt x="36" y="37"/>
                </a:lnTo>
                <a:lnTo>
                  <a:pt x="49" y="37"/>
                </a:lnTo>
                <a:lnTo>
                  <a:pt x="60" y="37"/>
                </a:lnTo>
                <a:lnTo>
                  <a:pt x="60" y="24"/>
                </a:lnTo>
                <a:lnTo>
                  <a:pt x="60" y="13"/>
                </a:lnTo>
                <a:lnTo>
                  <a:pt x="72" y="0"/>
                </a:lnTo>
              </a:path>
            </a:pathLst>
          </a:custGeom>
          <a:solidFill>
            <a:srgbClr val="DCEBF4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49" name="Freeform 460"/>
          <p:cNvSpPr>
            <a:spLocks/>
          </p:cNvSpPr>
          <p:nvPr/>
        </p:nvSpPr>
        <p:spPr bwMode="auto">
          <a:xfrm>
            <a:off x="3236913" y="2106613"/>
            <a:ext cx="41275" cy="60325"/>
          </a:xfrm>
          <a:custGeom>
            <a:avLst/>
            <a:gdLst>
              <a:gd name="T0" fmla="*/ 25 w 26"/>
              <a:gd name="T1" fmla="*/ 0 h 38"/>
              <a:gd name="T2" fmla="*/ 25 w 26"/>
              <a:gd name="T3" fmla="*/ 0 h 38"/>
              <a:gd name="T4" fmla="*/ 25 w 26"/>
              <a:gd name="T5" fmla="*/ 13 h 38"/>
              <a:gd name="T6" fmla="*/ 25 w 26"/>
              <a:gd name="T7" fmla="*/ 24 h 38"/>
              <a:gd name="T8" fmla="*/ 25 w 26"/>
              <a:gd name="T9" fmla="*/ 24 h 38"/>
              <a:gd name="T10" fmla="*/ 25 w 26"/>
              <a:gd name="T11" fmla="*/ 37 h 38"/>
              <a:gd name="T12" fmla="*/ 25 w 26"/>
              <a:gd name="T13" fmla="*/ 37 h 38"/>
              <a:gd name="T14" fmla="*/ 12 w 26"/>
              <a:gd name="T15" fmla="*/ 37 h 38"/>
              <a:gd name="T16" fmla="*/ 12 w 26"/>
              <a:gd name="T17" fmla="*/ 37 h 38"/>
              <a:gd name="T18" fmla="*/ 0 w 26"/>
              <a:gd name="T19" fmla="*/ 37 h 38"/>
              <a:gd name="T20" fmla="*/ 0 w 26"/>
              <a:gd name="T21" fmla="*/ 24 h 38"/>
              <a:gd name="T22" fmla="*/ 0 w 26"/>
              <a:gd name="T23" fmla="*/ 24 h 38"/>
              <a:gd name="T24" fmla="*/ 0 w 26"/>
              <a:gd name="T25" fmla="*/ 13 h 38"/>
              <a:gd name="T26" fmla="*/ 0 w 26"/>
              <a:gd name="T27" fmla="*/ 13 h 38"/>
              <a:gd name="T28" fmla="*/ 12 w 26"/>
              <a:gd name="T29" fmla="*/ 13 h 38"/>
              <a:gd name="T30" fmla="*/ 25 w 26"/>
              <a:gd name="T31" fmla="*/ 0 h 38"/>
              <a:gd name="T32" fmla="*/ 25 w 26"/>
              <a:gd name="T33" fmla="*/ 0 h 3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26"/>
              <a:gd name="T52" fmla="*/ 0 h 38"/>
              <a:gd name="T53" fmla="*/ 26 w 26"/>
              <a:gd name="T54" fmla="*/ 38 h 38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26" h="38">
                <a:moveTo>
                  <a:pt x="25" y="0"/>
                </a:moveTo>
                <a:lnTo>
                  <a:pt x="25" y="0"/>
                </a:lnTo>
                <a:lnTo>
                  <a:pt x="25" y="13"/>
                </a:lnTo>
                <a:lnTo>
                  <a:pt x="25" y="24"/>
                </a:lnTo>
                <a:lnTo>
                  <a:pt x="25" y="37"/>
                </a:lnTo>
                <a:lnTo>
                  <a:pt x="12" y="37"/>
                </a:lnTo>
                <a:lnTo>
                  <a:pt x="0" y="37"/>
                </a:lnTo>
                <a:lnTo>
                  <a:pt x="0" y="24"/>
                </a:lnTo>
                <a:lnTo>
                  <a:pt x="0" y="13"/>
                </a:lnTo>
                <a:lnTo>
                  <a:pt x="12" y="13"/>
                </a:lnTo>
                <a:lnTo>
                  <a:pt x="25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50" name="Freeform 461"/>
          <p:cNvSpPr>
            <a:spLocks/>
          </p:cNvSpPr>
          <p:nvPr/>
        </p:nvSpPr>
        <p:spPr bwMode="auto">
          <a:xfrm>
            <a:off x="2759075" y="1419225"/>
            <a:ext cx="593725" cy="1473200"/>
          </a:xfrm>
          <a:custGeom>
            <a:avLst/>
            <a:gdLst>
              <a:gd name="T0" fmla="*/ 289 w 374"/>
              <a:gd name="T1" fmla="*/ 12 h 928"/>
              <a:gd name="T2" fmla="*/ 326 w 374"/>
              <a:gd name="T3" fmla="*/ 24 h 928"/>
              <a:gd name="T4" fmla="*/ 337 w 374"/>
              <a:gd name="T5" fmla="*/ 72 h 928"/>
              <a:gd name="T6" fmla="*/ 349 w 374"/>
              <a:gd name="T7" fmla="*/ 121 h 928"/>
              <a:gd name="T8" fmla="*/ 337 w 374"/>
              <a:gd name="T9" fmla="*/ 181 h 928"/>
              <a:gd name="T10" fmla="*/ 326 w 374"/>
              <a:gd name="T11" fmla="*/ 228 h 928"/>
              <a:gd name="T12" fmla="*/ 289 w 374"/>
              <a:gd name="T13" fmla="*/ 265 h 928"/>
              <a:gd name="T14" fmla="*/ 217 w 374"/>
              <a:gd name="T15" fmla="*/ 325 h 928"/>
              <a:gd name="T16" fmla="*/ 60 w 374"/>
              <a:gd name="T17" fmla="*/ 410 h 928"/>
              <a:gd name="T18" fmla="*/ 37 w 374"/>
              <a:gd name="T19" fmla="*/ 433 h 928"/>
              <a:gd name="T20" fmla="*/ 24 w 374"/>
              <a:gd name="T21" fmla="*/ 470 h 928"/>
              <a:gd name="T22" fmla="*/ 0 w 374"/>
              <a:gd name="T23" fmla="*/ 506 h 928"/>
              <a:gd name="T24" fmla="*/ 0 w 374"/>
              <a:gd name="T25" fmla="*/ 554 h 928"/>
              <a:gd name="T26" fmla="*/ 12 w 374"/>
              <a:gd name="T27" fmla="*/ 614 h 928"/>
              <a:gd name="T28" fmla="*/ 37 w 374"/>
              <a:gd name="T29" fmla="*/ 662 h 928"/>
              <a:gd name="T30" fmla="*/ 73 w 374"/>
              <a:gd name="T31" fmla="*/ 734 h 928"/>
              <a:gd name="T32" fmla="*/ 84 w 374"/>
              <a:gd name="T33" fmla="*/ 806 h 928"/>
              <a:gd name="T34" fmla="*/ 84 w 374"/>
              <a:gd name="T35" fmla="*/ 855 h 928"/>
              <a:gd name="T36" fmla="*/ 60 w 374"/>
              <a:gd name="T37" fmla="*/ 890 h 928"/>
              <a:gd name="T38" fmla="*/ 37 w 374"/>
              <a:gd name="T39" fmla="*/ 903 h 928"/>
              <a:gd name="T40" fmla="*/ 12 w 374"/>
              <a:gd name="T41" fmla="*/ 927 h 928"/>
              <a:gd name="T42" fmla="*/ 12 w 374"/>
              <a:gd name="T43" fmla="*/ 927 h 928"/>
              <a:gd name="T44" fmla="*/ 48 w 374"/>
              <a:gd name="T45" fmla="*/ 903 h 928"/>
              <a:gd name="T46" fmla="*/ 84 w 374"/>
              <a:gd name="T47" fmla="*/ 866 h 928"/>
              <a:gd name="T48" fmla="*/ 97 w 374"/>
              <a:gd name="T49" fmla="*/ 830 h 928"/>
              <a:gd name="T50" fmla="*/ 97 w 374"/>
              <a:gd name="T51" fmla="*/ 806 h 928"/>
              <a:gd name="T52" fmla="*/ 97 w 374"/>
              <a:gd name="T53" fmla="*/ 759 h 928"/>
              <a:gd name="T54" fmla="*/ 73 w 374"/>
              <a:gd name="T55" fmla="*/ 699 h 928"/>
              <a:gd name="T56" fmla="*/ 37 w 374"/>
              <a:gd name="T57" fmla="*/ 614 h 928"/>
              <a:gd name="T58" fmla="*/ 37 w 374"/>
              <a:gd name="T59" fmla="*/ 577 h 928"/>
              <a:gd name="T60" fmla="*/ 37 w 374"/>
              <a:gd name="T61" fmla="*/ 517 h 928"/>
              <a:gd name="T62" fmla="*/ 37 w 374"/>
              <a:gd name="T63" fmla="*/ 470 h 928"/>
              <a:gd name="T64" fmla="*/ 60 w 374"/>
              <a:gd name="T65" fmla="*/ 433 h 928"/>
              <a:gd name="T66" fmla="*/ 97 w 374"/>
              <a:gd name="T67" fmla="*/ 410 h 928"/>
              <a:gd name="T68" fmla="*/ 241 w 374"/>
              <a:gd name="T69" fmla="*/ 325 h 928"/>
              <a:gd name="T70" fmla="*/ 289 w 374"/>
              <a:gd name="T71" fmla="*/ 277 h 928"/>
              <a:gd name="T72" fmla="*/ 326 w 374"/>
              <a:gd name="T73" fmla="*/ 241 h 928"/>
              <a:gd name="T74" fmla="*/ 349 w 374"/>
              <a:gd name="T75" fmla="*/ 193 h 928"/>
              <a:gd name="T76" fmla="*/ 373 w 374"/>
              <a:gd name="T77" fmla="*/ 133 h 928"/>
              <a:gd name="T78" fmla="*/ 373 w 374"/>
              <a:gd name="T79" fmla="*/ 84 h 928"/>
              <a:gd name="T80" fmla="*/ 349 w 374"/>
              <a:gd name="T81" fmla="*/ 48 h 928"/>
              <a:gd name="T82" fmla="*/ 326 w 374"/>
              <a:gd name="T83" fmla="*/ 24 h 928"/>
              <a:gd name="T84" fmla="*/ 289 w 374"/>
              <a:gd name="T85" fmla="*/ 0 h 928"/>
              <a:gd name="T86" fmla="*/ 277 w 374"/>
              <a:gd name="T87" fmla="*/ 0 h 92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374"/>
              <a:gd name="T133" fmla="*/ 0 h 928"/>
              <a:gd name="T134" fmla="*/ 374 w 374"/>
              <a:gd name="T135" fmla="*/ 928 h 92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374" h="928">
                <a:moveTo>
                  <a:pt x="277" y="0"/>
                </a:moveTo>
                <a:lnTo>
                  <a:pt x="277" y="0"/>
                </a:lnTo>
                <a:lnTo>
                  <a:pt x="289" y="12"/>
                </a:lnTo>
                <a:lnTo>
                  <a:pt x="301" y="12"/>
                </a:lnTo>
                <a:lnTo>
                  <a:pt x="313" y="24"/>
                </a:lnTo>
                <a:lnTo>
                  <a:pt x="326" y="24"/>
                </a:lnTo>
                <a:lnTo>
                  <a:pt x="326" y="37"/>
                </a:lnTo>
                <a:lnTo>
                  <a:pt x="337" y="48"/>
                </a:lnTo>
                <a:lnTo>
                  <a:pt x="337" y="72"/>
                </a:lnTo>
                <a:lnTo>
                  <a:pt x="349" y="84"/>
                </a:lnTo>
                <a:lnTo>
                  <a:pt x="349" y="97"/>
                </a:lnTo>
                <a:lnTo>
                  <a:pt x="349" y="121"/>
                </a:lnTo>
                <a:lnTo>
                  <a:pt x="349" y="133"/>
                </a:lnTo>
                <a:lnTo>
                  <a:pt x="349" y="157"/>
                </a:lnTo>
                <a:lnTo>
                  <a:pt x="337" y="181"/>
                </a:lnTo>
                <a:lnTo>
                  <a:pt x="337" y="193"/>
                </a:lnTo>
                <a:lnTo>
                  <a:pt x="326" y="205"/>
                </a:lnTo>
                <a:lnTo>
                  <a:pt x="326" y="228"/>
                </a:lnTo>
                <a:lnTo>
                  <a:pt x="313" y="228"/>
                </a:lnTo>
                <a:lnTo>
                  <a:pt x="301" y="241"/>
                </a:lnTo>
                <a:lnTo>
                  <a:pt x="289" y="265"/>
                </a:lnTo>
                <a:lnTo>
                  <a:pt x="264" y="277"/>
                </a:lnTo>
                <a:lnTo>
                  <a:pt x="241" y="301"/>
                </a:lnTo>
                <a:lnTo>
                  <a:pt x="217" y="325"/>
                </a:lnTo>
                <a:lnTo>
                  <a:pt x="144" y="350"/>
                </a:lnTo>
                <a:lnTo>
                  <a:pt x="84" y="386"/>
                </a:lnTo>
                <a:lnTo>
                  <a:pt x="60" y="410"/>
                </a:lnTo>
                <a:lnTo>
                  <a:pt x="48" y="421"/>
                </a:lnTo>
                <a:lnTo>
                  <a:pt x="37" y="421"/>
                </a:lnTo>
                <a:lnTo>
                  <a:pt x="37" y="433"/>
                </a:lnTo>
                <a:lnTo>
                  <a:pt x="37" y="446"/>
                </a:lnTo>
                <a:lnTo>
                  <a:pt x="24" y="457"/>
                </a:lnTo>
                <a:lnTo>
                  <a:pt x="24" y="470"/>
                </a:lnTo>
                <a:lnTo>
                  <a:pt x="12" y="470"/>
                </a:lnTo>
                <a:lnTo>
                  <a:pt x="12" y="494"/>
                </a:lnTo>
                <a:lnTo>
                  <a:pt x="0" y="506"/>
                </a:lnTo>
                <a:lnTo>
                  <a:pt x="0" y="517"/>
                </a:lnTo>
                <a:lnTo>
                  <a:pt x="0" y="530"/>
                </a:lnTo>
                <a:lnTo>
                  <a:pt x="0" y="554"/>
                </a:lnTo>
                <a:lnTo>
                  <a:pt x="0" y="566"/>
                </a:lnTo>
                <a:lnTo>
                  <a:pt x="0" y="577"/>
                </a:lnTo>
                <a:lnTo>
                  <a:pt x="12" y="614"/>
                </a:lnTo>
                <a:lnTo>
                  <a:pt x="12" y="626"/>
                </a:lnTo>
                <a:lnTo>
                  <a:pt x="24" y="650"/>
                </a:lnTo>
                <a:lnTo>
                  <a:pt x="37" y="662"/>
                </a:lnTo>
                <a:lnTo>
                  <a:pt x="37" y="686"/>
                </a:lnTo>
                <a:lnTo>
                  <a:pt x="48" y="699"/>
                </a:lnTo>
                <a:lnTo>
                  <a:pt x="73" y="734"/>
                </a:lnTo>
                <a:lnTo>
                  <a:pt x="84" y="759"/>
                </a:lnTo>
                <a:lnTo>
                  <a:pt x="84" y="794"/>
                </a:lnTo>
                <a:lnTo>
                  <a:pt x="84" y="806"/>
                </a:lnTo>
                <a:lnTo>
                  <a:pt x="84" y="819"/>
                </a:lnTo>
                <a:lnTo>
                  <a:pt x="84" y="843"/>
                </a:lnTo>
                <a:lnTo>
                  <a:pt x="84" y="855"/>
                </a:lnTo>
                <a:lnTo>
                  <a:pt x="73" y="855"/>
                </a:lnTo>
                <a:lnTo>
                  <a:pt x="73" y="866"/>
                </a:lnTo>
                <a:lnTo>
                  <a:pt x="60" y="890"/>
                </a:lnTo>
                <a:lnTo>
                  <a:pt x="48" y="903"/>
                </a:lnTo>
                <a:lnTo>
                  <a:pt x="37" y="903"/>
                </a:lnTo>
                <a:lnTo>
                  <a:pt x="24" y="915"/>
                </a:lnTo>
                <a:lnTo>
                  <a:pt x="12" y="927"/>
                </a:lnTo>
                <a:lnTo>
                  <a:pt x="24" y="915"/>
                </a:lnTo>
                <a:lnTo>
                  <a:pt x="37" y="915"/>
                </a:lnTo>
                <a:lnTo>
                  <a:pt x="48" y="903"/>
                </a:lnTo>
                <a:lnTo>
                  <a:pt x="60" y="903"/>
                </a:lnTo>
                <a:lnTo>
                  <a:pt x="73" y="890"/>
                </a:lnTo>
                <a:lnTo>
                  <a:pt x="84" y="866"/>
                </a:lnTo>
                <a:lnTo>
                  <a:pt x="84" y="855"/>
                </a:lnTo>
                <a:lnTo>
                  <a:pt x="97" y="830"/>
                </a:lnTo>
                <a:lnTo>
                  <a:pt x="97" y="819"/>
                </a:lnTo>
                <a:lnTo>
                  <a:pt x="97" y="806"/>
                </a:lnTo>
                <a:lnTo>
                  <a:pt x="97" y="794"/>
                </a:lnTo>
                <a:lnTo>
                  <a:pt x="97" y="770"/>
                </a:lnTo>
                <a:lnTo>
                  <a:pt x="97" y="759"/>
                </a:lnTo>
                <a:lnTo>
                  <a:pt x="97" y="746"/>
                </a:lnTo>
                <a:lnTo>
                  <a:pt x="84" y="722"/>
                </a:lnTo>
                <a:lnTo>
                  <a:pt x="73" y="699"/>
                </a:lnTo>
                <a:lnTo>
                  <a:pt x="48" y="662"/>
                </a:lnTo>
                <a:lnTo>
                  <a:pt x="37" y="639"/>
                </a:lnTo>
                <a:lnTo>
                  <a:pt x="37" y="614"/>
                </a:lnTo>
                <a:lnTo>
                  <a:pt x="37" y="602"/>
                </a:lnTo>
                <a:lnTo>
                  <a:pt x="37" y="590"/>
                </a:lnTo>
                <a:lnTo>
                  <a:pt x="37" y="577"/>
                </a:lnTo>
                <a:lnTo>
                  <a:pt x="37" y="554"/>
                </a:lnTo>
                <a:lnTo>
                  <a:pt x="37" y="517"/>
                </a:lnTo>
                <a:lnTo>
                  <a:pt x="37" y="506"/>
                </a:lnTo>
                <a:lnTo>
                  <a:pt x="37" y="481"/>
                </a:lnTo>
                <a:lnTo>
                  <a:pt x="37" y="470"/>
                </a:lnTo>
                <a:lnTo>
                  <a:pt x="48" y="457"/>
                </a:lnTo>
                <a:lnTo>
                  <a:pt x="60" y="446"/>
                </a:lnTo>
                <a:lnTo>
                  <a:pt x="60" y="433"/>
                </a:lnTo>
                <a:lnTo>
                  <a:pt x="84" y="421"/>
                </a:lnTo>
                <a:lnTo>
                  <a:pt x="97" y="410"/>
                </a:lnTo>
                <a:lnTo>
                  <a:pt x="157" y="373"/>
                </a:lnTo>
                <a:lnTo>
                  <a:pt x="229" y="337"/>
                </a:lnTo>
                <a:lnTo>
                  <a:pt x="241" y="325"/>
                </a:lnTo>
                <a:lnTo>
                  <a:pt x="253" y="325"/>
                </a:lnTo>
                <a:lnTo>
                  <a:pt x="277" y="301"/>
                </a:lnTo>
                <a:lnTo>
                  <a:pt x="289" y="277"/>
                </a:lnTo>
                <a:lnTo>
                  <a:pt x="301" y="277"/>
                </a:lnTo>
                <a:lnTo>
                  <a:pt x="326" y="265"/>
                </a:lnTo>
                <a:lnTo>
                  <a:pt x="326" y="241"/>
                </a:lnTo>
                <a:lnTo>
                  <a:pt x="337" y="228"/>
                </a:lnTo>
                <a:lnTo>
                  <a:pt x="349" y="217"/>
                </a:lnTo>
                <a:lnTo>
                  <a:pt x="349" y="193"/>
                </a:lnTo>
                <a:lnTo>
                  <a:pt x="362" y="181"/>
                </a:lnTo>
                <a:lnTo>
                  <a:pt x="362" y="157"/>
                </a:lnTo>
                <a:lnTo>
                  <a:pt x="373" y="133"/>
                </a:lnTo>
                <a:lnTo>
                  <a:pt x="373" y="121"/>
                </a:lnTo>
                <a:lnTo>
                  <a:pt x="373" y="97"/>
                </a:lnTo>
                <a:lnTo>
                  <a:pt x="373" y="84"/>
                </a:lnTo>
                <a:lnTo>
                  <a:pt x="362" y="84"/>
                </a:lnTo>
                <a:lnTo>
                  <a:pt x="362" y="61"/>
                </a:lnTo>
                <a:lnTo>
                  <a:pt x="349" y="48"/>
                </a:lnTo>
                <a:lnTo>
                  <a:pt x="337" y="37"/>
                </a:lnTo>
                <a:lnTo>
                  <a:pt x="326" y="37"/>
                </a:lnTo>
                <a:lnTo>
                  <a:pt x="326" y="24"/>
                </a:lnTo>
                <a:lnTo>
                  <a:pt x="313" y="12"/>
                </a:lnTo>
                <a:lnTo>
                  <a:pt x="289" y="0"/>
                </a:lnTo>
                <a:lnTo>
                  <a:pt x="277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51" name="Freeform 462"/>
          <p:cNvSpPr>
            <a:spLocks/>
          </p:cNvSpPr>
          <p:nvPr/>
        </p:nvSpPr>
        <p:spPr bwMode="auto">
          <a:xfrm>
            <a:off x="2740025" y="1419225"/>
            <a:ext cx="479425" cy="938213"/>
          </a:xfrm>
          <a:custGeom>
            <a:avLst/>
            <a:gdLst>
              <a:gd name="T0" fmla="*/ 253 w 302"/>
              <a:gd name="T1" fmla="*/ 12 h 591"/>
              <a:gd name="T2" fmla="*/ 276 w 302"/>
              <a:gd name="T3" fmla="*/ 37 h 591"/>
              <a:gd name="T4" fmla="*/ 289 w 302"/>
              <a:gd name="T5" fmla="*/ 48 h 591"/>
              <a:gd name="T6" fmla="*/ 289 w 302"/>
              <a:gd name="T7" fmla="*/ 72 h 591"/>
              <a:gd name="T8" fmla="*/ 289 w 302"/>
              <a:gd name="T9" fmla="*/ 97 h 591"/>
              <a:gd name="T10" fmla="*/ 276 w 302"/>
              <a:gd name="T11" fmla="*/ 133 h 591"/>
              <a:gd name="T12" fmla="*/ 265 w 302"/>
              <a:gd name="T13" fmla="*/ 181 h 591"/>
              <a:gd name="T14" fmla="*/ 241 w 302"/>
              <a:gd name="T15" fmla="*/ 205 h 591"/>
              <a:gd name="T16" fmla="*/ 205 w 302"/>
              <a:gd name="T17" fmla="*/ 228 h 591"/>
              <a:gd name="T18" fmla="*/ 156 w 302"/>
              <a:gd name="T19" fmla="*/ 277 h 591"/>
              <a:gd name="T20" fmla="*/ 109 w 302"/>
              <a:gd name="T21" fmla="*/ 313 h 591"/>
              <a:gd name="T22" fmla="*/ 60 w 302"/>
              <a:gd name="T23" fmla="*/ 350 h 591"/>
              <a:gd name="T24" fmla="*/ 36 w 302"/>
              <a:gd name="T25" fmla="*/ 386 h 591"/>
              <a:gd name="T26" fmla="*/ 12 w 302"/>
              <a:gd name="T27" fmla="*/ 421 h 591"/>
              <a:gd name="T28" fmla="*/ 0 w 302"/>
              <a:gd name="T29" fmla="*/ 470 h 591"/>
              <a:gd name="T30" fmla="*/ 0 w 302"/>
              <a:gd name="T31" fmla="*/ 494 h 591"/>
              <a:gd name="T32" fmla="*/ 0 w 302"/>
              <a:gd name="T33" fmla="*/ 541 h 591"/>
              <a:gd name="T34" fmla="*/ 12 w 302"/>
              <a:gd name="T35" fmla="*/ 566 h 591"/>
              <a:gd name="T36" fmla="*/ 24 w 302"/>
              <a:gd name="T37" fmla="*/ 590 h 591"/>
              <a:gd name="T38" fmla="*/ 24 w 302"/>
              <a:gd name="T39" fmla="*/ 590 h 591"/>
              <a:gd name="T40" fmla="*/ 24 w 302"/>
              <a:gd name="T41" fmla="*/ 590 h 591"/>
              <a:gd name="T42" fmla="*/ 12 w 302"/>
              <a:gd name="T43" fmla="*/ 554 h 591"/>
              <a:gd name="T44" fmla="*/ 0 w 302"/>
              <a:gd name="T45" fmla="*/ 517 h 591"/>
              <a:gd name="T46" fmla="*/ 0 w 302"/>
              <a:gd name="T47" fmla="*/ 494 h 591"/>
              <a:gd name="T48" fmla="*/ 12 w 302"/>
              <a:gd name="T49" fmla="*/ 470 h 591"/>
              <a:gd name="T50" fmla="*/ 24 w 302"/>
              <a:gd name="T51" fmla="*/ 446 h 591"/>
              <a:gd name="T52" fmla="*/ 36 w 302"/>
              <a:gd name="T53" fmla="*/ 421 h 591"/>
              <a:gd name="T54" fmla="*/ 60 w 302"/>
              <a:gd name="T55" fmla="*/ 373 h 591"/>
              <a:gd name="T56" fmla="*/ 96 w 302"/>
              <a:gd name="T57" fmla="*/ 337 h 591"/>
              <a:gd name="T58" fmla="*/ 180 w 302"/>
              <a:gd name="T59" fmla="*/ 289 h 591"/>
              <a:gd name="T60" fmla="*/ 229 w 302"/>
              <a:gd name="T61" fmla="*/ 253 h 591"/>
              <a:gd name="T62" fmla="*/ 253 w 302"/>
              <a:gd name="T63" fmla="*/ 217 h 591"/>
              <a:gd name="T64" fmla="*/ 276 w 302"/>
              <a:gd name="T65" fmla="*/ 193 h 591"/>
              <a:gd name="T66" fmla="*/ 289 w 302"/>
              <a:gd name="T67" fmla="*/ 157 h 591"/>
              <a:gd name="T68" fmla="*/ 289 w 302"/>
              <a:gd name="T69" fmla="*/ 133 h 591"/>
              <a:gd name="T70" fmla="*/ 301 w 302"/>
              <a:gd name="T71" fmla="*/ 97 h 591"/>
              <a:gd name="T72" fmla="*/ 301 w 302"/>
              <a:gd name="T73" fmla="*/ 72 h 591"/>
              <a:gd name="T74" fmla="*/ 289 w 302"/>
              <a:gd name="T75" fmla="*/ 48 h 591"/>
              <a:gd name="T76" fmla="*/ 289 w 302"/>
              <a:gd name="T77" fmla="*/ 24 h 591"/>
              <a:gd name="T78" fmla="*/ 276 w 302"/>
              <a:gd name="T79" fmla="*/ 12 h 591"/>
              <a:gd name="T80" fmla="*/ 265 w 302"/>
              <a:gd name="T81" fmla="*/ 0 h 591"/>
              <a:gd name="T82" fmla="*/ 253 w 302"/>
              <a:gd name="T83" fmla="*/ 0 h 591"/>
              <a:gd name="T84" fmla="*/ 253 w 302"/>
              <a:gd name="T85" fmla="*/ 0 h 591"/>
              <a:gd name="T86" fmla="*/ 253 w 302"/>
              <a:gd name="T87" fmla="*/ 12 h 59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302"/>
              <a:gd name="T133" fmla="*/ 0 h 591"/>
              <a:gd name="T134" fmla="*/ 302 w 302"/>
              <a:gd name="T135" fmla="*/ 591 h 59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302" h="591">
                <a:moveTo>
                  <a:pt x="253" y="12"/>
                </a:moveTo>
                <a:lnTo>
                  <a:pt x="253" y="12"/>
                </a:lnTo>
                <a:lnTo>
                  <a:pt x="265" y="24"/>
                </a:lnTo>
                <a:lnTo>
                  <a:pt x="276" y="37"/>
                </a:lnTo>
                <a:lnTo>
                  <a:pt x="289" y="37"/>
                </a:lnTo>
                <a:lnTo>
                  <a:pt x="289" y="48"/>
                </a:lnTo>
                <a:lnTo>
                  <a:pt x="289" y="61"/>
                </a:lnTo>
                <a:lnTo>
                  <a:pt x="289" y="72"/>
                </a:lnTo>
                <a:lnTo>
                  <a:pt x="289" y="84"/>
                </a:lnTo>
                <a:lnTo>
                  <a:pt x="289" y="97"/>
                </a:lnTo>
                <a:lnTo>
                  <a:pt x="289" y="133"/>
                </a:lnTo>
                <a:lnTo>
                  <a:pt x="276" y="133"/>
                </a:lnTo>
                <a:lnTo>
                  <a:pt x="276" y="144"/>
                </a:lnTo>
                <a:lnTo>
                  <a:pt x="265" y="181"/>
                </a:lnTo>
                <a:lnTo>
                  <a:pt x="253" y="193"/>
                </a:lnTo>
                <a:lnTo>
                  <a:pt x="241" y="205"/>
                </a:lnTo>
                <a:lnTo>
                  <a:pt x="241" y="217"/>
                </a:lnTo>
                <a:lnTo>
                  <a:pt x="205" y="228"/>
                </a:lnTo>
                <a:lnTo>
                  <a:pt x="193" y="253"/>
                </a:lnTo>
                <a:lnTo>
                  <a:pt x="156" y="277"/>
                </a:lnTo>
                <a:lnTo>
                  <a:pt x="132" y="289"/>
                </a:lnTo>
                <a:lnTo>
                  <a:pt x="109" y="313"/>
                </a:lnTo>
                <a:lnTo>
                  <a:pt x="85" y="325"/>
                </a:lnTo>
                <a:lnTo>
                  <a:pt x="60" y="350"/>
                </a:lnTo>
                <a:lnTo>
                  <a:pt x="49" y="373"/>
                </a:lnTo>
                <a:lnTo>
                  <a:pt x="36" y="386"/>
                </a:lnTo>
                <a:lnTo>
                  <a:pt x="24" y="410"/>
                </a:lnTo>
                <a:lnTo>
                  <a:pt x="12" y="421"/>
                </a:lnTo>
                <a:lnTo>
                  <a:pt x="0" y="457"/>
                </a:lnTo>
                <a:lnTo>
                  <a:pt x="0" y="470"/>
                </a:lnTo>
                <a:lnTo>
                  <a:pt x="0" y="494"/>
                </a:lnTo>
                <a:lnTo>
                  <a:pt x="0" y="506"/>
                </a:lnTo>
                <a:lnTo>
                  <a:pt x="0" y="541"/>
                </a:lnTo>
                <a:lnTo>
                  <a:pt x="0" y="554"/>
                </a:lnTo>
                <a:lnTo>
                  <a:pt x="12" y="566"/>
                </a:lnTo>
                <a:lnTo>
                  <a:pt x="24" y="590"/>
                </a:lnTo>
                <a:lnTo>
                  <a:pt x="12" y="566"/>
                </a:lnTo>
                <a:lnTo>
                  <a:pt x="12" y="554"/>
                </a:lnTo>
                <a:lnTo>
                  <a:pt x="12" y="530"/>
                </a:lnTo>
                <a:lnTo>
                  <a:pt x="0" y="517"/>
                </a:lnTo>
                <a:lnTo>
                  <a:pt x="0" y="506"/>
                </a:lnTo>
                <a:lnTo>
                  <a:pt x="0" y="494"/>
                </a:lnTo>
                <a:lnTo>
                  <a:pt x="0" y="481"/>
                </a:lnTo>
                <a:lnTo>
                  <a:pt x="12" y="470"/>
                </a:lnTo>
                <a:lnTo>
                  <a:pt x="12" y="457"/>
                </a:lnTo>
                <a:lnTo>
                  <a:pt x="24" y="446"/>
                </a:lnTo>
                <a:lnTo>
                  <a:pt x="24" y="433"/>
                </a:lnTo>
                <a:lnTo>
                  <a:pt x="36" y="421"/>
                </a:lnTo>
                <a:lnTo>
                  <a:pt x="49" y="397"/>
                </a:lnTo>
                <a:lnTo>
                  <a:pt x="60" y="373"/>
                </a:lnTo>
                <a:lnTo>
                  <a:pt x="72" y="373"/>
                </a:lnTo>
                <a:lnTo>
                  <a:pt x="96" y="337"/>
                </a:lnTo>
                <a:lnTo>
                  <a:pt x="120" y="325"/>
                </a:lnTo>
                <a:lnTo>
                  <a:pt x="180" y="289"/>
                </a:lnTo>
                <a:lnTo>
                  <a:pt x="193" y="277"/>
                </a:lnTo>
                <a:lnTo>
                  <a:pt x="229" y="253"/>
                </a:lnTo>
                <a:lnTo>
                  <a:pt x="241" y="228"/>
                </a:lnTo>
                <a:lnTo>
                  <a:pt x="253" y="217"/>
                </a:lnTo>
                <a:lnTo>
                  <a:pt x="276" y="205"/>
                </a:lnTo>
                <a:lnTo>
                  <a:pt x="276" y="193"/>
                </a:lnTo>
                <a:lnTo>
                  <a:pt x="289" y="181"/>
                </a:lnTo>
                <a:lnTo>
                  <a:pt x="289" y="157"/>
                </a:lnTo>
                <a:lnTo>
                  <a:pt x="289" y="144"/>
                </a:lnTo>
                <a:lnTo>
                  <a:pt x="289" y="133"/>
                </a:lnTo>
                <a:lnTo>
                  <a:pt x="301" y="121"/>
                </a:lnTo>
                <a:lnTo>
                  <a:pt x="301" y="97"/>
                </a:lnTo>
                <a:lnTo>
                  <a:pt x="301" y="84"/>
                </a:lnTo>
                <a:lnTo>
                  <a:pt x="301" y="72"/>
                </a:lnTo>
                <a:lnTo>
                  <a:pt x="289" y="61"/>
                </a:lnTo>
                <a:lnTo>
                  <a:pt x="289" y="48"/>
                </a:lnTo>
                <a:lnTo>
                  <a:pt x="289" y="37"/>
                </a:lnTo>
                <a:lnTo>
                  <a:pt x="289" y="24"/>
                </a:lnTo>
                <a:lnTo>
                  <a:pt x="276" y="24"/>
                </a:lnTo>
                <a:lnTo>
                  <a:pt x="276" y="12"/>
                </a:lnTo>
                <a:lnTo>
                  <a:pt x="265" y="12"/>
                </a:lnTo>
                <a:lnTo>
                  <a:pt x="265" y="0"/>
                </a:lnTo>
                <a:lnTo>
                  <a:pt x="253" y="0"/>
                </a:lnTo>
                <a:lnTo>
                  <a:pt x="253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52" name="Freeform 463"/>
          <p:cNvSpPr>
            <a:spLocks/>
          </p:cNvSpPr>
          <p:nvPr/>
        </p:nvSpPr>
        <p:spPr bwMode="auto">
          <a:xfrm>
            <a:off x="2663825" y="1419225"/>
            <a:ext cx="441325" cy="1376363"/>
          </a:xfrm>
          <a:custGeom>
            <a:avLst/>
            <a:gdLst>
              <a:gd name="T0" fmla="*/ 241 w 278"/>
              <a:gd name="T1" fmla="*/ 0 h 867"/>
              <a:gd name="T2" fmla="*/ 253 w 278"/>
              <a:gd name="T3" fmla="*/ 37 h 867"/>
              <a:gd name="T4" fmla="*/ 264 w 278"/>
              <a:gd name="T5" fmla="*/ 48 h 867"/>
              <a:gd name="T6" fmla="*/ 264 w 278"/>
              <a:gd name="T7" fmla="*/ 84 h 867"/>
              <a:gd name="T8" fmla="*/ 253 w 278"/>
              <a:gd name="T9" fmla="*/ 97 h 867"/>
              <a:gd name="T10" fmla="*/ 241 w 278"/>
              <a:gd name="T11" fmla="*/ 133 h 867"/>
              <a:gd name="T12" fmla="*/ 241 w 278"/>
              <a:gd name="T13" fmla="*/ 144 h 867"/>
              <a:gd name="T14" fmla="*/ 204 w 278"/>
              <a:gd name="T15" fmla="*/ 181 h 867"/>
              <a:gd name="T16" fmla="*/ 144 w 278"/>
              <a:gd name="T17" fmla="*/ 241 h 867"/>
              <a:gd name="T18" fmla="*/ 97 w 278"/>
              <a:gd name="T19" fmla="*/ 289 h 867"/>
              <a:gd name="T20" fmla="*/ 84 w 278"/>
              <a:gd name="T21" fmla="*/ 325 h 867"/>
              <a:gd name="T22" fmla="*/ 48 w 278"/>
              <a:gd name="T23" fmla="*/ 361 h 867"/>
              <a:gd name="T24" fmla="*/ 48 w 278"/>
              <a:gd name="T25" fmla="*/ 386 h 867"/>
              <a:gd name="T26" fmla="*/ 48 w 278"/>
              <a:gd name="T27" fmla="*/ 421 h 867"/>
              <a:gd name="T28" fmla="*/ 35 w 278"/>
              <a:gd name="T29" fmla="*/ 457 h 867"/>
              <a:gd name="T30" fmla="*/ 35 w 278"/>
              <a:gd name="T31" fmla="*/ 506 h 867"/>
              <a:gd name="T32" fmla="*/ 48 w 278"/>
              <a:gd name="T33" fmla="*/ 577 h 867"/>
              <a:gd name="T34" fmla="*/ 72 w 278"/>
              <a:gd name="T35" fmla="*/ 614 h 867"/>
              <a:gd name="T36" fmla="*/ 84 w 278"/>
              <a:gd name="T37" fmla="*/ 662 h 867"/>
              <a:gd name="T38" fmla="*/ 97 w 278"/>
              <a:gd name="T39" fmla="*/ 686 h 867"/>
              <a:gd name="T40" fmla="*/ 97 w 278"/>
              <a:gd name="T41" fmla="*/ 722 h 867"/>
              <a:gd name="T42" fmla="*/ 97 w 278"/>
              <a:gd name="T43" fmla="*/ 746 h 867"/>
              <a:gd name="T44" fmla="*/ 97 w 278"/>
              <a:gd name="T45" fmla="*/ 783 h 867"/>
              <a:gd name="T46" fmla="*/ 72 w 278"/>
              <a:gd name="T47" fmla="*/ 806 h 867"/>
              <a:gd name="T48" fmla="*/ 48 w 278"/>
              <a:gd name="T49" fmla="*/ 843 h 867"/>
              <a:gd name="T50" fmla="*/ 35 w 278"/>
              <a:gd name="T51" fmla="*/ 855 h 867"/>
              <a:gd name="T52" fmla="*/ 12 w 278"/>
              <a:gd name="T53" fmla="*/ 855 h 867"/>
              <a:gd name="T54" fmla="*/ 0 w 278"/>
              <a:gd name="T55" fmla="*/ 855 h 867"/>
              <a:gd name="T56" fmla="*/ 0 w 278"/>
              <a:gd name="T57" fmla="*/ 866 h 867"/>
              <a:gd name="T58" fmla="*/ 12 w 278"/>
              <a:gd name="T59" fmla="*/ 866 h 867"/>
              <a:gd name="T60" fmla="*/ 35 w 278"/>
              <a:gd name="T61" fmla="*/ 855 h 867"/>
              <a:gd name="T62" fmla="*/ 48 w 278"/>
              <a:gd name="T63" fmla="*/ 855 h 867"/>
              <a:gd name="T64" fmla="*/ 72 w 278"/>
              <a:gd name="T65" fmla="*/ 843 h 867"/>
              <a:gd name="T66" fmla="*/ 97 w 278"/>
              <a:gd name="T67" fmla="*/ 806 h 867"/>
              <a:gd name="T68" fmla="*/ 108 w 278"/>
              <a:gd name="T69" fmla="*/ 783 h 867"/>
              <a:gd name="T70" fmla="*/ 120 w 278"/>
              <a:gd name="T71" fmla="*/ 759 h 867"/>
              <a:gd name="T72" fmla="*/ 120 w 278"/>
              <a:gd name="T73" fmla="*/ 722 h 867"/>
              <a:gd name="T74" fmla="*/ 108 w 278"/>
              <a:gd name="T75" fmla="*/ 686 h 867"/>
              <a:gd name="T76" fmla="*/ 97 w 278"/>
              <a:gd name="T77" fmla="*/ 662 h 867"/>
              <a:gd name="T78" fmla="*/ 84 w 278"/>
              <a:gd name="T79" fmla="*/ 590 h 867"/>
              <a:gd name="T80" fmla="*/ 60 w 278"/>
              <a:gd name="T81" fmla="*/ 517 h 867"/>
              <a:gd name="T82" fmla="*/ 48 w 278"/>
              <a:gd name="T83" fmla="*/ 470 h 867"/>
              <a:gd name="T84" fmla="*/ 48 w 278"/>
              <a:gd name="T85" fmla="*/ 421 h 867"/>
              <a:gd name="T86" fmla="*/ 60 w 278"/>
              <a:gd name="T87" fmla="*/ 410 h 867"/>
              <a:gd name="T88" fmla="*/ 72 w 278"/>
              <a:gd name="T89" fmla="*/ 373 h 867"/>
              <a:gd name="T90" fmla="*/ 84 w 278"/>
              <a:gd name="T91" fmla="*/ 350 h 867"/>
              <a:gd name="T92" fmla="*/ 97 w 278"/>
              <a:gd name="T93" fmla="*/ 325 h 867"/>
              <a:gd name="T94" fmla="*/ 133 w 278"/>
              <a:gd name="T95" fmla="*/ 277 h 867"/>
              <a:gd name="T96" fmla="*/ 180 w 278"/>
              <a:gd name="T97" fmla="*/ 228 h 867"/>
              <a:gd name="T98" fmla="*/ 228 w 278"/>
              <a:gd name="T99" fmla="*/ 181 h 867"/>
              <a:gd name="T100" fmla="*/ 241 w 278"/>
              <a:gd name="T101" fmla="*/ 168 h 867"/>
              <a:gd name="T102" fmla="*/ 253 w 278"/>
              <a:gd name="T103" fmla="*/ 144 h 867"/>
              <a:gd name="T104" fmla="*/ 264 w 278"/>
              <a:gd name="T105" fmla="*/ 121 h 867"/>
              <a:gd name="T106" fmla="*/ 277 w 278"/>
              <a:gd name="T107" fmla="*/ 97 h 867"/>
              <a:gd name="T108" fmla="*/ 277 w 278"/>
              <a:gd name="T109" fmla="*/ 72 h 867"/>
              <a:gd name="T110" fmla="*/ 264 w 278"/>
              <a:gd name="T111" fmla="*/ 37 h 867"/>
              <a:gd name="T112" fmla="*/ 253 w 278"/>
              <a:gd name="T113" fmla="*/ 12 h 867"/>
              <a:gd name="T114" fmla="*/ 241 w 278"/>
              <a:gd name="T115" fmla="*/ 0 h 867"/>
              <a:gd name="T116" fmla="*/ 241 w 278"/>
              <a:gd name="T117" fmla="*/ 0 h 867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78"/>
              <a:gd name="T178" fmla="*/ 0 h 867"/>
              <a:gd name="T179" fmla="*/ 278 w 278"/>
              <a:gd name="T180" fmla="*/ 867 h 867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78" h="867">
                <a:moveTo>
                  <a:pt x="241" y="0"/>
                </a:moveTo>
                <a:lnTo>
                  <a:pt x="241" y="0"/>
                </a:lnTo>
                <a:lnTo>
                  <a:pt x="253" y="12"/>
                </a:lnTo>
                <a:lnTo>
                  <a:pt x="253" y="37"/>
                </a:lnTo>
                <a:lnTo>
                  <a:pt x="264" y="37"/>
                </a:lnTo>
                <a:lnTo>
                  <a:pt x="264" y="48"/>
                </a:lnTo>
                <a:lnTo>
                  <a:pt x="264" y="72"/>
                </a:lnTo>
                <a:lnTo>
                  <a:pt x="264" y="84"/>
                </a:lnTo>
                <a:lnTo>
                  <a:pt x="253" y="97"/>
                </a:lnTo>
                <a:lnTo>
                  <a:pt x="253" y="108"/>
                </a:lnTo>
                <a:lnTo>
                  <a:pt x="241" y="133"/>
                </a:lnTo>
                <a:lnTo>
                  <a:pt x="241" y="144"/>
                </a:lnTo>
                <a:lnTo>
                  <a:pt x="217" y="168"/>
                </a:lnTo>
                <a:lnTo>
                  <a:pt x="204" y="181"/>
                </a:lnTo>
                <a:lnTo>
                  <a:pt x="157" y="228"/>
                </a:lnTo>
                <a:lnTo>
                  <a:pt x="144" y="241"/>
                </a:lnTo>
                <a:lnTo>
                  <a:pt x="120" y="277"/>
                </a:lnTo>
                <a:lnTo>
                  <a:pt x="97" y="289"/>
                </a:lnTo>
                <a:lnTo>
                  <a:pt x="84" y="301"/>
                </a:lnTo>
                <a:lnTo>
                  <a:pt x="84" y="325"/>
                </a:lnTo>
                <a:lnTo>
                  <a:pt x="60" y="350"/>
                </a:lnTo>
                <a:lnTo>
                  <a:pt x="48" y="361"/>
                </a:lnTo>
                <a:lnTo>
                  <a:pt x="48" y="373"/>
                </a:lnTo>
                <a:lnTo>
                  <a:pt x="48" y="386"/>
                </a:lnTo>
                <a:lnTo>
                  <a:pt x="48" y="397"/>
                </a:lnTo>
                <a:lnTo>
                  <a:pt x="48" y="421"/>
                </a:lnTo>
                <a:lnTo>
                  <a:pt x="35" y="421"/>
                </a:lnTo>
                <a:lnTo>
                  <a:pt x="35" y="457"/>
                </a:lnTo>
                <a:lnTo>
                  <a:pt x="35" y="470"/>
                </a:lnTo>
                <a:lnTo>
                  <a:pt x="35" y="506"/>
                </a:lnTo>
                <a:lnTo>
                  <a:pt x="48" y="517"/>
                </a:lnTo>
                <a:lnTo>
                  <a:pt x="48" y="577"/>
                </a:lnTo>
                <a:lnTo>
                  <a:pt x="60" y="602"/>
                </a:lnTo>
                <a:lnTo>
                  <a:pt x="72" y="614"/>
                </a:lnTo>
                <a:lnTo>
                  <a:pt x="72" y="626"/>
                </a:lnTo>
                <a:lnTo>
                  <a:pt x="84" y="662"/>
                </a:lnTo>
                <a:lnTo>
                  <a:pt x="97" y="674"/>
                </a:lnTo>
                <a:lnTo>
                  <a:pt x="97" y="686"/>
                </a:lnTo>
                <a:lnTo>
                  <a:pt x="97" y="710"/>
                </a:lnTo>
                <a:lnTo>
                  <a:pt x="97" y="722"/>
                </a:lnTo>
                <a:lnTo>
                  <a:pt x="97" y="734"/>
                </a:lnTo>
                <a:lnTo>
                  <a:pt x="97" y="746"/>
                </a:lnTo>
                <a:lnTo>
                  <a:pt x="97" y="759"/>
                </a:lnTo>
                <a:lnTo>
                  <a:pt x="97" y="783"/>
                </a:lnTo>
                <a:lnTo>
                  <a:pt x="84" y="794"/>
                </a:lnTo>
                <a:lnTo>
                  <a:pt x="72" y="806"/>
                </a:lnTo>
                <a:lnTo>
                  <a:pt x="60" y="830"/>
                </a:lnTo>
                <a:lnTo>
                  <a:pt x="48" y="843"/>
                </a:lnTo>
                <a:lnTo>
                  <a:pt x="48" y="855"/>
                </a:lnTo>
                <a:lnTo>
                  <a:pt x="35" y="855"/>
                </a:lnTo>
                <a:lnTo>
                  <a:pt x="24" y="855"/>
                </a:lnTo>
                <a:lnTo>
                  <a:pt x="12" y="855"/>
                </a:lnTo>
                <a:lnTo>
                  <a:pt x="0" y="855"/>
                </a:lnTo>
                <a:lnTo>
                  <a:pt x="0" y="866"/>
                </a:lnTo>
                <a:lnTo>
                  <a:pt x="12" y="866"/>
                </a:lnTo>
                <a:lnTo>
                  <a:pt x="24" y="866"/>
                </a:lnTo>
                <a:lnTo>
                  <a:pt x="35" y="855"/>
                </a:lnTo>
                <a:lnTo>
                  <a:pt x="48" y="855"/>
                </a:lnTo>
                <a:lnTo>
                  <a:pt x="60" y="855"/>
                </a:lnTo>
                <a:lnTo>
                  <a:pt x="72" y="843"/>
                </a:lnTo>
                <a:lnTo>
                  <a:pt x="97" y="819"/>
                </a:lnTo>
                <a:lnTo>
                  <a:pt x="97" y="806"/>
                </a:lnTo>
                <a:lnTo>
                  <a:pt x="108" y="794"/>
                </a:lnTo>
                <a:lnTo>
                  <a:pt x="108" y="783"/>
                </a:lnTo>
                <a:lnTo>
                  <a:pt x="108" y="770"/>
                </a:lnTo>
                <a:lnTo>
                  <a:pt x="120" y="759"/>
                </a:lnTo>
                <a:lnTo>
                  <a:pt x="120" y="746"/>
                </a:lnTo>
                <a:lnTo>
                  <a:pt x="120" y="722"/>
                </a:lnTo>
                <a:lnTo>
                  <a:pt x="120" y="710"/>
                </a:lnTo>
                <a:lnTo>
                  <a:pt x="108" y="686"/>
                </a:lnTo>
                <a:lnTo>
                  <a:pt x="108" y="662"/>
                </a:lnTo>
                <a:lnTo>
                  <a:pt x="97" y="662"/>
                </a:lnTo>
                <a:lnTo>
                  <a:pt x="97" y="626"/>
                </a:lnTo>
                <a:lnTo>
                  <a:pt x="84" y="590"/>
                </a:lnTo>
                <a:lnTo>
                  <a:pt x="72" y="566"/>
                </a:lnTo>
                <a:lnTo>
                  <a:pt x="60" y="517"/>
                </a:lnTo>
                <a:lnTo>
                  <a:pt x="48" y="506"/>
                </a:lnTo>
                <a:lnTo>
                  <a:pt x="48" y="470"/>
                </a:lnTo>
                <a:lnTo>
                  <a:pt x="48" y="457"/>
                </a:lnTo>
                <a:lnTo>
                  <a:pt x="48" y="421"/>
                </a:lnTo>
                <a:lnTo>
                  <a:pt x="60" y="410"/>
                </a:lnTo>
                <a:lnTo>
                  <a:pt x="60" y="397"/>
                </a:lnTo>
                <a:lnTo>
                  <a:pt x="72" y="373"/>
                </a:lnTo>
                <a:lnTo>
                  <a:pt x="84" y="350"/>
                </a:lnTo>
                <a:lnTo>
                  <a:pt x="97" y="337"/>
                </a:lnTo>
                <a:lnTo>
                  <a:pt x="97" y="325"/>
                </a:lnTo>
                <a:lnTo>
                  <a:pt x="108" y="301"/>
                </a:lnTo>
                <a:lnTo>
                  <a:pt x="133" y="277"/>
                </a:lnTo>
                <a:lnTo>
                  <a:pt x="144" y="253"/>
                </a:lnTo>
                <a:lnTo>
                  <a:pt x="180" y="228"/>
                </a:lnTo>
                <a:lnTo>
                  <a:pt x="217" y="193"/>
                </a:lnTo>
                <a:lnTo>
                  <a:pt x="228" y="181"/>
                </a:lnTo>
                <a:lnTo>
                  <a:pt x="241" y="181"/>
                </a:lnTo>
                <a:lnTo>
                  <a:pt x="241" y="168"/>
                </a:lnTo>
                <a:lnTo>
                  <a:pt x="241" y="157"/>
                </a:lnTo>
                <a:lnTo>
                  <a:pt x="253" y="144"/>
                </a:lnTo>
                <a:lnTo>
                  <a:pt x="264" y="133"/>
                </a:lnTo>
                <a:lnTo>
                  <a:pt x="264" y="121"/>
                </a:lnTo>
                <a:lnTo>
                  <a:pt x="264" y="108"/>
                </a:lnTo>
                <a:lnTo>
                  <a:pt x="277" y="97"/>
                </a:lnTo>
                <a:lnTo>
                  <a:pt x="277" y="84"/>
                </a:lnTo>
                <a:lnTo>
                  <a:pt x="277" y="72"/>
                </a:lnTo>
                <a:lnTo>
                  <a:pt x="277" y="48"/>
                </a:lnTo>
                <a:lnTo>
                  <a:pt x="264" y="37"/>
                </a:lnTo>
                <a:lnTo>
                  <a:pt x="253" y="12"/>
                </a:lnTo>
                <a:lnTo>
                  <a:pt x="253" y="0"/>
                </a:lnTo>
                <a:lnTo>
                  <a:pt x="241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53" name="Freeform 464"/>
          <p:cNvSpPr>
            <a:spLocks/>
          </p:cNvSpPr>
          <p:nvPr/>
        </p:nvSpPr>
        <p:spPr bwMode="auto">
          <a:xfrm>
            <a:off x="2624138" y="1477963"/>
            <a:ext cx="347662" cy="1185862"/>
          </a:xfrm>
          <a:custGeom>
            <a:avLst/>
            <a:gdLst>
              <a:gd name="T0" fmla="*/ 205 w 219"/>
              <a:gd name="T1" fmla="*/ 0 h 747"/>
              <a:gd name="T2" fmla="*/ 218 w 219"/>
              <a:gd name="T3" fmla="*/ 11 h 747"/>
              <a:gd name="T4" fmla="*/ 218 w 219"/>
              <a:gd name="T5" fmla="*/ 24 h 747"/>
              <a:gd name="T6" fmla="*/ 218 w 219"/>
              <a:gd name="T7" fmla="*/ 47 h 747"/>
              <a:gd name="T8" fmla="*/ 218 w 219"/>
              <a:gd name="T9" fmla="*/ 60 h 747"/>
              <a:gd name="T10" fmla="*/ 205 w 219"/>
              <a:gd name="T11" fmla="*/ 96 h 747"/>
              <a:gd name="T12" fmla="*/ 182 w 219"/>
              <a:gd name="T13" fmla="*/ 131 h 747"/>
              <a:gd name="T14" fmla="*/ 158 w 219"/>
              <a:gd name="T15" fmla="*/ 156 h 747"/>
              <a:gd name="T16" fmla="*/ 97 w 219"/>
              <a:gd name="T17" fmla="*/ 240 h 747"/>
              <a:gd name="T18" fmla="*/ 73 w 219"/>
              <a:gd name="T19" fmla="*/ 288 h 747"/>
              <a:gd name="T20" fmla="*/ 49 w 219"/>
              <a:gd name="T21" fmla="*/ 336 h 747"/>
              <a:gd name="T22" fmla="*/ 25 w 219"/>
              <a:gd name="T23" fmla="*/ 396 h 747"/>
              <a:gd name="T24" fmla="*/ 37 w 219"/>
              <a:gd name="T25" fmla="*/ 480 h 747"/>
              <a:gd name="T26" fmla="*/ 37 w 219"/>
              <a:gd name="T27" fmla="*/ 577 h 747"/>
              <a:gd name="T28" fmla="*/ 37 w 219"/>
              <a:gd name="T29" fmla="*/ 613 h 747"/>
              <a:gd name="T30" fmla="*/ 25 w 219"/>
              <a:gd name="T31" fmla="*/ 673 h 747"/>
              <a:gd name="T32" fmla="*/ 25 w 219"/>
              <a:gd name="T33" fmla="*/ 709 h 747"/>
              <a:gd name="T34" fmla="*/ 13 w 219"/>
              <a:gd name="T35" fmla="*/ 733 h 747"/>
              <a:gd name="T36" fmla="*/ 0 w 219"/>
              <a:gd name="T37" fmla="*/ 733 h 747"/>
              <a:gd name="T38" fmla="*/ 0 w 219"/>
              <a:gd name="T39" fmla="*/ 746 h 747"/>
              <a:gd name="T40" fmla="*/ 25 w 219"/>
              <a:gd name="T41" fmla="*/ 722 h 747"/>
              <a:gd name="T42" fmla="*/ 37 w 219"/>
              <a:gd name="T43" fmla="*/ 709 h 747"/>
              <a:gd name="T44" fmla="*/ 49 w 219"/>
              <a:gd name="T45" fmla="*/ 673 h 747"/>
              <a:gd name="T46" fmla="*/ 60 w 219"/>
              <a:gd name="T47" fmla="*/ 613 h 747"/>
              <a:gd name="T48" fmla="*/ 60 w 219"/>
              <a:gd name="T49" fmla="*/ 540 h 747"/>
              <a:gd name="T50" fmla="*/ 60 w 219"/>
              <a:gd name="T51" fmla="*/ 433 h 747"/>
              <a:gd name="T52" fmla="*/ 60 w 219"/>
              <a:gd name="T53" fmla="*/ 373 h 747"/>
              <a:gd name="T54" fmla="*/ 73 w 219"/>
              <a:gd name="T55" fmla="*/ 313 h 747"/>
              <a:gd name="T56" fmla="*/ 97 w 219"/>
              <a:gd name="T57" fmla="*/ 276 h 747"/>
              <a:gd name="T58" fmla="*/ 145 w 219"/>
              <a:gd name="T59" fmla="*/ 204 h 747"/>
              <a:gd name="T60" fmla="*/ 182 w 219"/>
              <a:gd name="T61" fmla="*/ 144 h 747"/>
              <a:gd name="T62" fmla="*/ 218 w 219"/>
              <a:gd name="T63" fmla="*/ 107 h 747"/>
              <a:gd name="T64" fmla="*/ 218 w 219"/>
              <a:gd name="T65" fmla="*/ 84 h 747"/>
              <a:gd name="T66" fmla="*/ 218 w 219"/>
              <a:gd name="T67" fmla="*/ 47 h 747"/>
              <a:gd name="T68" fmla="*/ 218 w 219"/>
              <a:gd name="T69" fmla="*/ 35 h 747"/>
              <a:gd name="T70" fmla="*/ 218 w 219"/>
              <a:gd name="T71" fmla="*/ 11 h 747"/>
              <a:gd name="T72" fmla="*/ 218 w 219"/>
              <a:gd name="T73" fmla="*/ 0 h 747"/>
              <a:gd name="T74" fmla="*/ 205 w 219"/>
              <a:gd name="T75" fmla="*/ 0 h 747"/>
              <a:gd name="T76" fmla="*/ 205 w 219"/>
              <a:gd name="T77" fmla="*/ 0 h 747"/>
              <a:gd name="T78" fmla="*/ 205 w 219"/>
              <a:gd name="T79" fmla="*/ 0 h 74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19"/>
              <a:gd name="T121" fmla="*/ 0 h 747"/>
              <a:gd name="T122" fmla="*/ 219 w 219"/>
              <a:gd name="T123" fmla="*/ 747 h 747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19" h="747">
                <a:moveTo>
                  <a:pt x="205" y="0"/>
                </a:moveTo>
                <a:lnTo>
                  <a:pt x="205" y="0"/>
                </a:lnTo>
                <a:lnTo>
                  <a:pt x="218" y="11"/>
                </a:lnTo>
                <a:lnTo>
                  <a:pt x="218" y="24"/>
                </a:lnTo>
                <a:lnTo>
                  <a:pt x="218" y="35"/>
                </a:lnTo>
                <a:lnTo>
                  <a:pt x="218" y="47"/>
                </a:lnTo>
                <a:lnTo>
                  <a:pt x="218" y="60"/>
                </a:lnTo>
                <a:lnTo>
                  <a:pt x="218" y="84"/>
                </a:lnTo>
                <a:lnTo>
                  <a:pt x="205" y="96"/>
                </a:lnTo>
                <a:lnTo>
                  <a:pt x="193" y="107"/>
                </a:lnTo>
                <a:lnTo>
                  <a:pt x="182" y="131"/>
                </a:lnTo>
                <a:lnTo>
                  <a:pt x="169" y="144"/>
                </a:lnTo>
                <a:lnTo>
                  <a:pt x="158" y="156"/>
                </a:lnTo>
                <a:lnTo>
                  <a:pt x="133" y="191"/>
                </a:lnTo>
                <a:lnTo>
                  <a:pt x="97" y="240"/>
                </a:lnTo>
                <a:lnTo>
                  <a:pt x="85" y="264"/>
                </a:lnTo>
                <a:lnTo>
                  <a:pt x="73" y="288"/>
                </a:lnTo>
                <a:lnTo>
                  <a:pt x="60" y="313"/>
                </a:lnTo>
                <a:lnTo>
                  <a:pt x="49" y="336"/>
                </a:lnTo>
                <a:lnTo>
                  <a:pt x="37" y="373"/>
                </a:lnTo>
                <a:lnTo>
                  <a:pt x="25" y="396"/>
                </a:lnTo>
                <a:lnTo>
                  <a:pt x="25" y="433"/>
                </a:lnTo>
                <a:lnTo>
                  <a:pt x="37" y="480"/>
                </a:lnTo>
                <a:lnTo>
                  <a:pt x="37" y="540"/>
                </a:lnTo>
                <a:lnTo>
                  <a:pt x="37" y="577"/>
                </a:lnTo>
                <a:lnTo>
                  <a:pt x="37" y="589"/>
                </a:lnTo>
                <a:lnTo>
                  <a:pt x="37" y="613"/>
                </a:lnTo>
                <a:lnTo>
                  <a:pt x="37" y="637"/>
                </a:lnTo>
                <a:lnTo>
                  <a:pt x="25" y="673"/>
                </a:lnTo>
                <a:lnTo>
                  <a:pt x="25" y="685"/>
                </a:lnTo>
                <a:lnTo>
                  <a:pt x="25" y="709"/>
                </a:lnTo>
                <a:lnTo>
                  <a:pt x="13" y="722"/>
                </a:lnTo>
                <a:lnTo>
                  <a:pt x="13" y="733"/>
                </a:lnTo>
                <a:lnTo>
                  <a:pt x="0" y="733"/>
                </a:lnTo>
                <a:lnTo>
                  <a:pt x="0" y="746"/>
                </a:lnTo>
                <a:lnTo>
                  <a:pt x="13" y="746"/>
                </a:lnTo>
                <a:lnTo>
                  <a:pt x="25" y="722"/>
                </a:lnTo>
                <a:lnTo>
                  <a:pt x="37" y="709"/>
                </a:lnTo>
                <a:lnTo>
                  <a:pt x="37" y="697"/>
                </a:lnTo>
                <a:lnTo>
                  <a:pt x="49" y="673"/>
                </a:lnTo>
                <a:lnTo>
                  <a:pt x="60" y="649"/>
                </a:lnTo>
                <a:lnTo>
                  <a:pt x="60" y="613"/>
                </a:lnTo>
                <a:lnTo>
                  <a:pt x="73" y="577"/>
                </a:lnTo>
                <a:lnTo>
                  <a:pt x="60" y="540"/>
                </a:lnTo>
                <a:lnTo>
                  <a:pt x="60" y="480"/>
                </a:lnTo>
                <a:lnTo>
                  <a:pt x="60" y="433"/>
                </a:lnTo>
                <a:lnTo>
                  <a:pt x="60" y="396"/>
                </a:lnTo>
                <a:lnTo>
                  <a:pt x="60" y="373"/>
                </a:lnTo>
                <a:lnTo>
                  <a:pt x="73" y="336"/>
                </a:lnTo>
                <a:lnTo>
                  <a:pt x="73" y="313"/>
                </a:lnTo>
                <a:lnTo>
                  <a:pt x="85" y="288"/>
                </a:lnTo>
                <a:lnTo>
                  <a:pt x="97" y="276"/>
                </a:lnTo>
                <a:lnTo>
                  <a:pt x="122" y="240"/>
                </a:lnTo>
                <a:lnTo>
                  <a:pt x="145" y="204"/>
                </a:lnTo>
                <a:lnTo>
                  <a:pt x="169" y="168"/>
                </a:lnTo>
                <a:lnTo>
                  <a:pt x="182" y="144"/>
                </a:lnTo>
                <a:lnTo>
                  <a:pt x="193" y="131"/>
                </a:lnTo>
                <a:lnTo>
                  <a:pt x="218" y="107"/>
                </a:lnTo>
                <a:lnTo>
                  <a:pt x="218" y="96"/>
                </a:lnTo>
                <a:lnTo>
                  <a:pt x="218" y="84"/>
                </a:lnTo>
                <a:lnTo>
                  <a:pt x="218" y="71"/>
                </a:lnTo>
                <a:lnTo>
                  <a:pt x="218" y="47"/>
                </a:lnTo>
                <a:lnTo>
                  <a:pt x="218" y="35"/>
                </a:lnTo>
                <a:lnTo>
                  <a:pt x="218" y="11"/>
                </a:lnTo>
                <a:lnTo>
                  <a:pt x="218" y="0"/>
                </a:lnTo>
                <a:lnTo>
                  <a:pt x="205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54" name="Freeform 465"/>
          <p:cNvSpPr>
            <a:spLocks/>
          </p:cNvSpPr>
          <p:nvPr/>
        </p:nvSpPr>
        <p:spPr bwMode="auto">
          <a:xfrm>
            <a:off x="2511425" y="1552575"/>
            <a:ext cx="307975" cy="995363"/>
          </a:xfrm>
          <a:custGeom>
            <a:avLst/>
            <a:gdLst>
              <a:gd name="T0" fmla="*/ 193 w 194"/>
              <a:gd name="T1" fmla="*/ 0 h 627"/>
              <a:gd name="T2" fmla="*/ 193 w 194"/>
              <a:gd name="T3" fmla="*/ 49 h 627"/>
              <a:gd name="T4" fmla="*/ 193 w 194"/>
              <a:gd name="T5" fmla="*/ 73 h 627"/>
              <a:gd name="T6" fmla="*/ 193 w 194"/>
              <a:gd name="T7" fmla="*/ 97 h 627"/>
              <a:gd name="T8" fmla="*/ 156 w 194"/>
              <a:gd name="T9" fmla="*/ 144 h 627"/>
              <a:gd name="T10" fmla="*/ 144 w 194"/>
              <a:gd name="T11" fmla="*/ 193 h 627"/>
              <a:gd name="T12" fmla="*/ 120 w 194"/>
              <a:gd name="T13" fmla="*/ 241 h 627"/>
              <a:gd name="T14" fmla="*/ 96 w 194"/>
              <a:gd name="T15" fmla="*/ 302 h 627"/>
              <a:gd name="T16" fmla="*/ 71 w 194"/>
              <a:gd name="T17" fmla="*/ 373 h 627"/>
              <a:gd name="T18" fmla="*/ 60 w 194"/>
              <a:gd name="T19" fmla="*/ 422 h 627"/>
              <a:gd name="T20" fmla="*/ 60 w 194"/>
              <a:gd name="T21" fmla="*/ 470 h 627"/>
              <a:gd name="T22" fmla="*/ 48 w 194"/>
              <a:gd name="T23" fmla="*/ 518 h 627"/>
              <a:gd name="T24" fmla="*/ 48 w 194"/>
              <a:gd name="T25" fmla="*/ 566 h 627"/>
              <a:gd name="T26" fmla="*/ 48 w 194"/>
              <a:gd name="T27" fmla="*/ 578 h 627"/>
              <a:gd name="T28" fmla="*/ 36 w 194"/>
              <a:gd name="T29" fmla="*/ 602 h 627"/>
              <a:gd name="T30" fmla="*/ 24 w 194"/>
              <a:gd name="T31" fmla="*/ 615 h 627"/>
              <a:gd name="T32" fmla="*/ 0 w 194"/>
              <a:gd name="T33" fmla="*/ 626 h 627"/>
              <a:gd name="T34" fmla="*/ 0 w 194"/>
              <a:gd name="T35" fmla="*/ 626 h 627"/>
              <a:gd name="T36" fmla="*/ 0 w 194"/>
              <a:gd name="T37" fmla="*/ 626 h 627"/>
              <a:gd name="T38" fmla="*/ 0 w 194"/>
              <a:gd name="T39" fmla="*/ 626 h 627"/>
              <a:gd name="T40" fmla="*/ 24 w 194"/>
              <a:gd name="T41" fmla="*/ 626 h 627"/>
              <a:gd name="T42" fmla="*/ 48 w 194"/>
              <a:gd name="T43" fmla="*/ 615 h 627"/>
              <a:gd name="T44" fmla="*/ 48 w 194"/>
              <a:gd name="T45" fmla="*/ 590 h 627"/>
              <a:gd name="T46" fmla="*/ 71 w 194"/>
              <a:gd name="T47" fmla="*/ 566 h 627"/>
              <a:gd name="T48" fmla="*/ 84 w 194"/>
              <a:gd name="T49" fmla="*/ 530 h 627"/>
              <a:gd name="T50" fmla="*/ 84 w 194"/>
              <a:gd name="T51" fmla="*/ 470 h 627"/>
              <a:gd name="T52" fmla="*/ 96 w 194"/>
              <a:gd name="T53" fmla="*/ 410 h 627"/>
              <a:gd name="T54" fmla="*/ 96 w 194"/>
              <a:gd name="T55" fmla="*/ 337 h 627"/>
              <a:gd name="T56" fmla="*/ 131 w 194"/>
              <a:gd name="T57" fmla="*/ 289 h 627"/>
              <a:gd name="T58" fmla="*/ 144 w 194"/>
              <a:gd name="T59" fmla="*/ 253 h 627"/>
              <a:gd name="T60" fmla="*/ 168 w 194"/>
              <a:gd name="T61" fmla="*/ 181 h 627"/>
              <a:gd name="T62" fmla="*/ 193 w 194"/>
              <a:gd name="T63" fmla="*/ 133 h 627"/>
              <a:gd name="T64" fmla="*/ 193 w 194"/>
              <a:gd name="T65" fmla="*/ 73 h 627"/>
              <a:gd name="T66" fmla="*/ 193 w 194"/>
              <a:gd name="T67" fmla="*/ 49 h 627"/>
              <a:gd name="T68" fmla="*/ 193 w 194"/>
              <a:gd name="T69" fmla="*/ 0 h 627"/>
              <a:gd name="T70" fmla="*/ 193 w 194"/>
              <a:gd name="T71" fmla="*/ 0 h 627"/>
              <a:gd name="T72" fmla="*/ 193 w 194"/>
              <a:gd name="T73" fmla="*/ 0 h 62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94"/>
              <a:gd name="T112" fmla="*/ 0 h 627"/>
              <a:gd name="T113" fmla="*/ 194 w 194"/>
              <a:gd name="T114" fmla="*/ 627 h 62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94" h="627">
                <a:moveTo>
                  <a:pt x="193" y="0"/>
                </a:moveTo>
                <a:lnTo>
                  <a:pt x="193" y="0"/>
                </a:lnTo>
                <a:lnTo>
                  <a:pt x="193" y="24"/>
                </a:lnTo>
                <a:lnTo>
                  <a:pt x="193" y="49"/>
                </a:lnTo>
                <a:lnTo>
                  <a:pt x="193" y="73"/>
                </a:lnTo>
                <a:lnTo>
                  <a:pt x="193" y="84"/>
                </a:lnTo>
                <a:lnTo>
                  <a:pt x="193" y="97"/>
                </a:lnTo>
                <a:lnTo>
                  <a:pt x="180" y="121"/>
                </a:lnTo>
                <a:lnTo>
                  <a:pt x="156" y="144"/>
                </a:lnTo>
                <a:lnTo>
                  <a:pt x="144" y="181"/>
                </a:lnTo>
                <a:lnTo>
                  <a:pt x="144" y="193"/>
                </a:lnTo>
                <a:lnTo>
                  <a:pt x="131" y="229"/>
                </a:lnTo>
                <a:lnTo>
                  <a:pt x="120" y="241"/>
                </a:lnTo>
                <a:lnTo>
                  <a:pt x="96" y="277"/>
                </a:lnTo>
                <a:lnTo>
                  <a:pt x="96" y="302"/>
                </a:lnTo>
                <a:lnTo>
                  <a:pt x="84" y="337"/>
                </a:lnTo>
                <a:lnTo>
                  <a:pt x="71" y="373"/>
                </a:lnTo>
                <a:lnTo>
                  <a:pt x="60" y="410"/>
                </a:lnTo>
                <a:lnTo>
                  <a:pt x="60" y="422"/>
                </a:lnTo>
                <a:lnTo>
                  <a:pt x="60" y="433"/>
                </a:lnTo>
                <a:lnTo>
                  <a:pt x="60" y="470"/>
                </a:lnTo>
                <a:lnTo>
                  <a:pt x="60" y="493"/>
                </a:lnTo>
                <a:lnTo>
                  <a:pt x="48" y="518"/>
                </a:lnTo>
                <a:lnTo>
                  <a:pt x="48" y="542"/>
                </a:lnTo>
                <a:lnTo>
                  <a:pt x="48" y="566"/>
                </a:lnTo>
                <a:lnTo>
                  <a:pt x="48" y="578"/>
                </a:lnTo>
                <a:lnTo>
                  <a:pt x="48" y="590"/>
                </a:lnTo>
                <a:lnTo>
                  <a:pt x="36" y="602"/>
                </a:lnTo>
                <a:lnTo>
                  <a:pt x="24" y="615"/>
                </a:lnTo>
                <a:lnTo>
                  <a:pt x="11" y="626"/>
                </a:lnTo>
                <a:lnTo>
                  <a:pt x="0" y="626"/>
                </a:lnTo>
                <a:lnTo>
                  <a:pt x="11" y="626"/>
                </a:lnTo>
                <a:lnTo>
                  <a:pt x="24" y="626"/>
                </a:lnTo>
                <a:lnTo>
                  <a:pt x="36" y="626"/>
                </a:lnTo>
                <a:lnTo>
                  <a:pt x="48" y="615"/>
                </a:lnTo>
                <a:lnTo>
                  <a:pt x="48" y="602"/>
                </a:lnTo>
                <a:lnTo>
                  <a:pt x="48" y="590"/>
                </a:lnTo>
                <a:lnTo>
                  <a:pt x="60" y="578"/>
                </a:lnTo>
                <a:lnTo>
                  <a:pt x="71" y="566"/>
                </a:lnTo>
                <a:lnTo>
                  <a:pt x="71" y="542"/>
                </a:lnTo>
                <a:lnTo>
                  <a:pt x="84" y="530"/>
                </a:lnTo>
                <a:lnTo>
                  <a:pt x="84" y="493"/>
                </a:lnTo>
                <a:lnTo>
                  <a:pt x="84" y="470"/>
                </a:lnTo>
                <a:lnTo>
                  <a:pt x="84" y="433"/>
                </a:lnTo>
                <a:lnTo>
                  <a:pt x="96" y="410"/>
                </a:lnTo>
                <a:lnTo>
                  <a:pt x="96" y="373"/>
                </a:lnTo>
                <a:lnTo>
                  <a:pt x="96" y="337"/>
                </a:lnTo>
                <a:lnTo>
                  <a:pt x="108" y="313"/>
                </a:lnTo>
                <a:lnTo>
                  <a:pt x="131" y="289"/>
                </a:lnTo>
                <a:lnTo>
                  <a:pt x="131" y="266"/>
                </a:lnTo>
                <a:lnTo>
                  <a:pt x="144" y="253"/>
                </a:lnTo>
                <a:lnTo>
                  <a:pt x="144" y="241"/>
                </a:lnTo>
                <a:lnTo>
                  <a:pt x="168" y="181"/>
                </a:lnTo>
                <a:lnTo>
                  <a:pt x="180" y="157"/>
                </a:lnTo>
                <a:lnTo>
                  <a:pt x="193" y="133"/>
                </a:lnTo>
                <a:lnTo>
                  <a:pt x="193" y="97"/>
                </a:lnTo>
                <a:lnTo>
                  <a:pt x="193" y="73"/>
                </a:lnTo>
                <a:lnTo>
                  <a:pt x="193" y="49"/>
                </a:lnTo>
                <a:lnTo>
                  <a:pt x="193" y="24"/>
                </a:lnTo>
                <a:lnTo>
                  <a:pt x="193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55" name="Freeform 466"/>
          <p:cNvSpPr>
            <a:spLocks/>
          </p:cNvSpPr>
          <p:nvPr/>
        </p:nvSpPr>
        <p:spPr bwMode="auto">
          <a:xfrm>
            <a:off x="2511425" y="1725613"/>
            <a:ext cx="153988" cy="574675"/>
          </a:xfrm>
          <a:custGeom>
            <a:avLst/>
            <a:gdLst>
              <a:gd name="T0" fmla="*/ 96 w 97"/>
              <a:gd name="T1" fmla="*/ 0 h 362"/>
              <a:gd name="T2" fmla="*/ 96 w 97"/>
              <a:gd name="T3" fmla="*/ 0 h 362"/>
              <a:gd name="T4" fmla="*/ 96 w 97"/>
              <a:gd name="T5" fmla="*/ 12 h 362"/>
              <a:gd name="T6" fmla="*/ 96 w 97"/>
              <a:gd name="T7" fmla="*/ 35 h 362"/>
              <a:gd name="T8" fmla="*/ 96 w 97"/>
              <a:gd name="T9" fmla="*/ 48 h 362"/>
              <a:gd name="T10" fmla="*/ 96 w 97"/>
              <a:gd name="T11" fmla="*/ 60 h 362"/>
              <a:gd name="T12" fmla="*/ 96 w 97"/>
              <a:gd name="T13" fmla="*/ 84 h 362"/>
              <a:gd name="T14" fmla="*/ 96 w 97"/>
              <a:gd name="T15" fmla="*/ 84 h 362"/>
              <a:gd name="T16" fmla="*/ 84 w 97"/>
              <a:gd name="T17" fmla="*/ 108 h 362"/>
              <a:gd name="T18" fmla="*/ 84 w 97"/>
              <a:gd name="T19" fmla="*/ 120 h 362"/>
              <a:gd name="T20" fmla="*/ 60 w 97"/>
              <a:gd name="T21" fmla="*/ 144 h 362"/>
              <a:gd name="T22" fmla="*/ 48 w 97"/>
              <a:gd name="T23" fmla="*/ 180 h 362"/>
              <a:gd name="T24" fmla="*/ 24 w 97"/>
              <a:gd name="T25" fmla="*/ 217 h 362"/>
              <a:gd name="T26" fmla="*/ 11 w 97"/>
              <a:gd name="T27" fmla="*/ 228 h 362"/>
              <a:gd name="T28" fmla="*/ 11 w 97"/>
              <a:gd name="T29" fmla="*/ 240 h 362"/>
              <a:gd name="T30" fmla="*/ 0 w 97"/>
              <a:gd name="T31" fmla="*/ 264 h 362"/>
              <a:gd name="T32" fmla="*/ 0 w 97"/>
              <a:gd name="T33" fmla="*/ 277 h 362"/>
              <a:gd name="T34" fmla="*/ 0 w 97"/>
              <a:gd name="T35" fmla="*/ 313 h 362"/>
              <a:gd name="T36" fmla="*/ 0 w 97"/>
              <a:gd name="T37" fmla="*/ 324 h 362"/>
              <a:gd name="T38" fmla="*/ 0 w 97"/>
              <a:gd name="T39" fmla="*/ 324 h 362"/>
              <a:gd name="T40" fmla="*/ 0 w 97"/>
              <a:gd name="T41" fmla="*/ 348 h 362"/>
              <a:gd name="T42" fmla="*/ 0 w 97"/>
              <a:gd name="T43" fmla="*/ 361 h 362"/>
              <a:gd name="T44" fmla="*/ 0 w 97"/>
              <a:gd name="T45" fmla="*/ 361 h 362"/>
              <a:gd name="T46" fmla="*/ 0 w 97"/>
              <a:gd name="T47" fmla="*/ 361 h 362"/>
              <a:gd name="T48" fmla="*/ 0 w 97"/>
              <a:gd name="T49" fmla="*/ 361 h 362"/>
              <a:gd name="T50" fmla="*/ 0 w 97"/>
              <a:gd name="T51" fmla="*/ 361 h 362"/>
              <a:gd name="T52" fmla="*/ 0 w 97"/>
              <a:gd name="T53" fmla="*/ 361 h 362"/>
              <a:gd name="T54" fmla="*/ 11 w 97"/>
              <a:gd name="T55" fmla="*/ 361 h 362"/>
              <a:gd name="T56" fmla="*/ 11 w 97"/>
              <a:gd name="T57" fmla="*/ 348 h 362"/>
              <a:gd name="T58" fmla="*/ 11 w 97"/>
              <a:gd name="T59" fmla="*/ 337 h 362"/>
              <a:gd name="T60" fmla="*/ 11 w 97"/>
              <a:gd name="T61" fmla="*/ 324 h 362"/>
              <a:gd name="T62" fmla="*/ 11 w 97"/>
              <a:gd name="T63" fmla="*/ 324 h 362"/>
              <a:gd name="T64" fmla="*/ 11 w 97"/>
              <a:gd name="T65" fmla="*/ 313 h 362"/>
              <a:gd name="T66" fmla="*/ 24 w 97"/>
              <a:gd name="T67" fmla="*/ 288 h 362"/>
              <a:gd name="T68" fmla="*/ 24 w 97"/>
              <a:gd name="T69" fmla="*/ 277 h 362"/>
              <a:gd name="T70" fmla="*/ 36 w 97"/>
              <a:gd name="T71" fmla="*/ 253 h 362"/>
              <a:gd name="T72" fmla="*/ 36 w 97"/>
              <a:gd name="T73" fmla="*/ 240 h 362"/>
              <a:gd name="T74" fmla="*/ 48 w 97"/>
              <a:gd name="T75" fmla="*/ 228 h 362"/>
              <a:gd name="T76" fmla="*/ 48 w 97"/>
              <a:gd name="T77" fmla="*/ 204 h 362"/>
              <a:gd name="T78" fmla="*/ 71 w 97"/>
              <a:gd name="T79" fmla="*/ 180 h 362"/>
              <a:gd name="T80" fmla="*/ 84 w 97"/>
              <a:gd name="T81" fmla="*/ 157 h 362"/>
              <a:gd name="T82" fmla="*/ 96 w 97"/>
              <a:gd name="T83" fmla="*/ 132 h 362"/>
              <a:gd name="T84" fmla="*/ 96 w 97"/>
              <a:gd name="T85" fmla="*/ 96 h 362"/>
              <a:gd name="T86" fmla="*/ 96 w 97"/>
              <a:gd name="T87" fmla="*/ 60 h 362"/>
              <a:gd name="T88" fmla="*/ 96 w 97"/>
              <a:gd name="T89" fmla="*/ 48 h 362"/>
              <a:gd name="T90" fmla="*/ 96 w 97"/>
              <a:gd name="T91" fmla="*/ 35 h 362"/>
              <a:gd name="T92" fmla="*/ 96 w 97"/>
              <a:gd name="T93" fmla="*/ 12 h 362"/>
              <a:gd name="T94" fmla="*/ 96 w 97"/>
              <a:gd name="T95" fmla="*/ 0 h 362"/>
              <a:gd name="T96" fmla="*/ 96 w 97"/>
              <a:gd name="T97" fmla="*/ 0 h 362"/>
              <a:gd name="T98" fmla="*/ 96 w 97"/>
              <a:gd name="T99" fmla="*/ 0 h 362"/>
              <a:gd name="T100" fmla="*/ 96 w 97"/>
              <a:gd name="T101" fmla="*/ 0 h 362"/>
              <a:gd name="T102" fmla="*/ 96 w 97"/>
              <a:gd name="T103" fmla="*/ 0 h 36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97"/>
              <a:gd name="T157" fmla="*/ 0 h 362"/>
              <a:gd name="T158" fmla="*/ 97 w 97"/>
              <a:gd name="T159" fmla="*/ 362 h 362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97" h="362">
                <a:moveTo>
                  <a:pt x="96" y="0"/>
                </a:moveTo>
                <a:lnTo>
                  <a:pt x="96" y="0"/>
                </a:lnTo>
                <a:lnTo>
                  <a:pt x="96" y="12"/>
                </a:lnTo>
                <a:lnTo>
                  <a:pt x="96" y="35"/>
                </a:lnTo>
                <a:lnTo>
                  <a:pt x="96" y="48"/>
                </a:lnTo>
                <a:lnTo>
                  <a:pt x="96" y="60"/>
                </a:lnTo>
                <a:lnTo>
                  <a:pt x="96" y="84"/>
                </a:lnTo>
                <a:lnTo>
                  <a:pt x="84" y="108"/>
                </a:lnTo>
                <a:lnTo>
                  <a:pt x="84" y="120"/>
                </a:lnTo>
                <a:lnTo>
                  <a:pt x="60" y="144"/>
                </a:lnTo>
                <a:lnTo>
                  <a:pt x="48" y="180"/>
                </a:lnTo>
                <a:lnTo>
                  <a:pt x="24" y="217"/>
                </a:lnTo>
                <a:lnTo>
                  <a:pt x="11" y="228"/>
                </a:lnTo>
                <a:lnTo>
                  <a:pt x="11" y="240"/>
                </a:lnTo>
                <a:lnTo>
                  <a:pt x="0" y="264"/>
                </a:lnTo>
                <a:lnTo>
                  <a:pt x="0" y="277"/>
                </a:lnTo>
                <a:lnTo>
                  <a:pt x="0" y="313"/>
                </a:lnTo>
                <a:lnTo>
                  <a:pt x="0" y="324"/>
                </a:lnTo>
                <a:lnTo>
                  <a:pt x="0" y="348"/>
                </a:lnTo>
                <a:lnTo>
                  <a:pt x="0" y="361"/>
                </a:lnTo>
                <a:lnTo>
                  <a:pt x="11" y="361"/>
                </a:lnTo>
                <a:lnTo>
                  <a:pt x="11" y="348"/>
                </a:lnTo>
                <a:lnTo>
                  <a:pt x="11" y="337"/>
                </a:lnTo>
                <a:lnTo>
                  <a:pt x="11" y="324"/>
                </a:lnTo>
                <a:lnTo>
                  <a:pt x="11" y="313"/>
                </a:lnTo>
                <a:lnTo>
                  <a:pt x="24" y="288"/>
                </a:lnTo>
                <a:lnTo>
                  <a:pt x="24" y="277"/>
                </a:lnTo>
                <a:lnTo>
                  <a:pt x="36" y="253"/>
                </a:lnTo>
                <a:lnTo>
                  <a:pt x="36" y="240"/>
                </a:lnTo>
                <a:lnTo>
                  <a:pt x="48" y="228"/>
                </a:lnTo>
                <a:lnTo>
                  <a:pt x="48" y="204"/>
                </a:lnTo>
                <a:lnTo>
                  <a:pt x="71" y="180"/>
                </a:lnTo>
                <a:lnTo>
                  <a:pt x="84" y="157"/>
                </a:lnTo>
                <a:lnTo>
                  <a:pt x="96" y="132"/>
                </a:lnTo>
                <a:lnTo>
                  <a:pt x="96" y="96"/>
                </a:lnTo>
                <a:lnTo>
                  <a:pt x="96" y="60"/>
                </a:lnTo>
                <a:lnTo>
                  <a:pt x="96" y="48"/>
                </a:lnTo>
                <a:lnTo>
                  <a:pt x="96" y="35"/>
                </a:lnTo>
                <a:lnTo>
                  <a:pt x="96" y="12"/>
                </a:lnTo>
                <a:lnTo>
                  <a:pt x="96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56" name="Freeform 467"/>
          <p:cNvSpPr>
            <a:spLocks/>
          </p:cNvSpPr>
          <p:nvPr/>
        </p:nvSpPr>
        <p:spPr bwMode="auto">
          <a:xfrm>
            <a:off x="3333750" y="1590675"/>
            <a:ext cx="152400" cy="804863"/>
          </a:xfrm>
          <a:custGeom>
            <a:avLst/>
            <a:gdLst>
              <a:gd name="T0" fmla="*/ 0 w 96"/>
              <a:gd name="T1" fmla="*/ 0 h 507"/>
              <a:gd name="T2" fmla="*/ 11 w 96"/>
              <a:gd name="T3" fmla="*/ 13 h 507"/>
              <a:gd name="T4" fmla="*/ 24 w 96"/>
              <a:gd name="T5" fmla="*/ 25 h 507"/>
              <a:gd name="T6" fmla="*/ 35 w 96"/>
              <a:gd name="T7" fmla="*/ 36 h 507"/>
              <a:gd name="T8" fmla="*/ 35 w 96"/>
              <a:gd name="T9" fmla="*/ 73 h 507"/>
              <a:gd name="T10" fmla="*/ 35 w 96"/>
              <a:gd name="T11" fmla="*/ 133 h 507"/>
              <a:gd name="T12" fmla="*/ 35 w 96"/>
              <a:gd name="T13" fmla="*/ 193 h 507"/>
              <a:gd name="T14" fmla="*/ 35 w 96"/>
              <a:gd name="T15" fmla="*/ 265 h 507"/>
              <a:gd name="T16" fmla="*/ 24 w 96"/>
              <a:gd name="T17" fmla="*/ 302 h 507"/>
              <a:gd name="T18" fmla="*/ 11 w 96"/>
              <a:gd name="T19" fmla="*/ 325 h 507"/>
              <a:gd name="T20" fmla="*/ 11 w 96"/>
              <a:gd name="T21" fmla="*/ 349 h 507"/>
              <a:gd name="T22" fmla="*/ 24 w 96"/>
              <a:gd name="T23" fmla="*/ 373 h 507"/>
              <a:gd name="T24" fmla="*/ 47 w 96"/>
              <a:gd name="T25" fmla="*/ 409 h 507"/>
              <a:gd name="T26" fmla="*/ 60 w 96"/>
              <a:gd name="T27" fmla="*/ 422 h 507"/>
              <a:gd name="T28" fmla="*/ 71 w 96"/>
              <a:gd name="T29" fmla="*/ 446 h 507"/>
              <a:gd name="T30" fmla="*/ 84 w 96"/>
              <a:gd name="T31" fmla="*/ 458 h 507"/>
              <a:gd name="T32" fmla="*/ 71 w 96"/>
              <a:gd name="T33" fmla="*/ 458 h 507"/>
              <a:gd name="T34" fmla="*/ 60 w 96"/>
              <a:gd name="T35" fmla="*/ 482 h 507"/>
              <a:gd name="T36" fmla="*/ 35 w 96"/>
              <a:gd name="T37" fmla="*/ 482 h 507"/>
              <a:gd name="T38" fmla="*/ 0 w 96"/>
              <a:gd name="T39" fmla="*/ 482 h 507"/>
              <a:gd name="T40" fmla="*/ 0 w 96"/>
              <a:gd name="T41" fmla="*/ 482 h 507"/>
              <a:gd name="T42" fmla="*/ 11 w 96"/>
              <a:gd name="T43" fmla="*/ 506 h 507"/>
              <a:gd name="T44" fmla="*/ 35 w 96"/>
              <a:gd name="T45" fmla="*/ 494 h 507"/>
              <a:gd name="T46" fmla="*/ 60 w 96"/>
              <a:gd name="T47" fmla="*/ 482 h 507"/>
              <a:gd name="T48" fmla="*/ 71 w 96"/>
              <a:gd name="T49" fmla="*/ 469 h 507"/>
              <a:gd name="T50" fmla="*/ 95 w 96"/>
              <a:gd name="T51" fmla="*/ 458 h 507"/>
              <a:gd name="T52" fmla="*/ 84 w 96"/>
              <a:gd name="T53" fmla="*/ 433 h 507"/>
              <a:gd name="T54" fmla="*/ 71 w 96"/>
              <a:gd name="T55" fmla="*/ 409 h 507"/>
              <a:gd name="T56" fmla="*/ 60 w 96"/>
              <a:gd name="T57" fmla="*/ 398 h 507"/>
              <a:gd name="T58" fmla="*/ 60 w 96"/>
              <a:gd name="T59" fmla="*/ 373 h 507"/>
              <a:gd name="T60" fmla="*/ 35 w 96"/>
              <a:gd name="T61" fmla="*/ 338 h 507"/>
              <a:gd name="T62" fmla="*/ 35 w 96"/>
              <a:gd name="T63" fmla="*/ 313 h 507"/>
              <a:gd name="T64" fmla="*/ 35 w 96"/>
              <a:gd name="T65" fmla="*/ 313 h 507"/>
              <a:gd name="T66" fmla="*/ 60 w 96"/>
              <a:gd name="T67" fmla="*/ 265 h 507"/>
              <a:gd name="T68" fmla="*/ 60 w 96"/>
              <a:gd name="T69" fmla="*/ 193 h 507"/>
              <a:gd name="T70" fmla="*/ 60 w 96"/>
              <a:gd name="T71" fmla="*/ 169 h 507"/>
              <a:gd name="T72" fmla="*/ 60 w 96"/>
              <a:gd name="T73" fmla="*/ 109 h 507"/>
              <a:gd name="T74" fmla="*/ 47 w 96"/>
              <a:gd name="T75" fmla="*/ 49 h 507"/>
              <a:gd name="T76" fmla="*/ 35 w 96"/>
              <a:gd name="T77" fmla="*/ 25 h 507"/>
              <a:gd name="T78" fmla="*/ 11 w 96"/>
              <a:gd name="T79" fmla="*/ 13 h 507"/>
              <a:gd name="T80" fmla="*/ 11 w 96"/>
              <a:gd name="T81" fmla="*/ 0 h 507"/>
              <a:gd name="T82" fmla="*/ 0 w 96"/>
              <a:gd name="T83" fmla="*/ 0 h 507"/>
              <a:gd name="T84" fmla="*/ 0 w 96"/>
              <a:gd name="T85" fmla="*/ 0 h 507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96"/>
              <a:gd name="T130" fmla="*/ 0 h 507"/>
              <a:gd name="T131" fmla="*/ 96 w 96"/>
              <a:gd name="T132" fmla="*/ 507 h 507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96" h="507">
                <a:moveTo>
                  <a:pt x="0" y="0"/>
                </a:moveTo>
                <a:lnTo>
                  <a:pt x="0" y="0"/>
                </a:lnTo>
                <a:lnTo>
                  <a:pt x="11" y="13"/>
                </a:lnTo>
                <a:lnTo>
                  <a:pt x="24" y="25"/>
                </a:lnTo>
                <a:lnTo>
                  <a:pt x="35" y="36"/>
                </a:lnTo>
                <a:lnTo>
                  <a:pt x="35" y="60"/>
                </a:lnTo>
                <a:lnTo>
                  <a:pt x="35" y="73"/>
                </a:lnTo>
                <a:lnTo>
                  <a:pt x="35" y="133"/>
                </a:lnTo>
                <a:lnTo>
                  <a:pt x="35" y="169"/>
                </a:lnTo>
                <a:lnTo>
                  <a:pt x="35" y="193"/>
                </a:lnTo>
                <a:lnTo>
                  <a:pt x="35" y="242"/>
                </a:lnTo>
                <a:lnTo>
                  <a:pt x="35" y="265"/>
                </a:lnTo>
                <a:lnTo>
                  <a:pt x="35" y="278"/>
                </a:lnTo>
                <a:lnTo>
                  <a:pt x="24" y="302"/>
                </a:lnTo>
                <a:lnTo>
                  <a:pt x="11" y="313"/>
                </a:lnTo>
                <a:lnTo>
                  <a:pt x="11" y="325"/>
                </a:lnTo>
                <a:lnTo>
                  <a:pt x="11" y="338"/>
                </a:lnTo>
                <a:lnTo>
                  <a:pt x="11" y="349"/>
                </a:lnTo>
                <a:lnTo>
                  <a:pt x="24" y="362"/>
                </a:lnTo>
                <a:lnTo>
                  <a:pt x="24" y="373"/>
                </a:lnTo>
                <a:lnTo>
                  <a:pt x="35" y="386"/>
                </a:lnTo>
                <a:lnTo>
                  <a:pt x="47" y="409"/>
                </a:lnTo>
                <a:lnTo>
                  <a:pt x="60" y="409"/>
                </a:lnTo>
                <a:lnTo>
                  <a:pt x="60" y="422"/>
                </a:lnTo>
                <a:lnTo>
                  <a:pt x="71" y="433"/>
                </a:lnTo>
                <a:lnTo>
                  <a:pt x="71" y="446"/>
                </a:lnTo>
                <a:lnTo>
                  <a:pt x="84" y="446"/>
                </a:lnTo>
                <a:lnTo>
                  <a:pt x="84" y="458"/>
                </a:lnTo>
                <a:lnTo>
                  <a:pt x="71" y="458"/>
                </a:lnTo>
                <a:lnTo>
                  <a:pt x="60" y="469"/>
                </a:lnTo>
                <a:lnTo>
                  <a:pt x="60" y="482"/>
                </a:lnTo>
                <a:lnTo>
                  <a:pt x="47" y="482"/>
                </a:lnTo>
                <a:lnTo>
                  <a:pt x="35" y="482"/>
                </a:lnTo>
                <a:lnTo>
                  <a:pt x="11" y="494"/>
                </a:lnTo>
                <a:lnTo>
                  <a:pt x="0" y="482"/>
                </a:lnTo>
                <a:lnTo>
                  <a:pt x="11" y="506"/>
                </a:lnTo>
                <a:lnTo>
                  <a:pt x="35" y="494"/>
                </a:lnTo>
                <a:lnTo>
                  <a:pt x="47" y="494"/>
                </a:lnTo>
                <a:lnTo>
                  <a:pt x="60" y="482"/>
                </a:lnTo>
                <a:lnTo>
                  <a:pt x="71" y="482"/>
                </a:lnTo>
                <a:lnTo>
                  <a:pt x="71" y="469"/>
                </a:lnTo>
                <a:lnTo>
                  <a:pt x="84" y="458"/>
                </a:lnTo>
                <a:lnTo>
                  <a:pt x="95" y="458"/>
                </a:lnTo>
                <a:lnTo>
                  <a:pt x="95" y="433"/>
                </a:lnTo>
                <a:lnTo>
                  <a:pt x="84" y="433"/>
                </a:lnTo>
                <a:lnTo>
                  <a:pt x="84" y="422"/>
                </a:lnTo>
                <a:lnTo>
                  <a:pt x="71" y="409"/>
                </a:lnTo>
                <a:lnTo>
                  <a:pt x="60" y="409"/>
                </a:lnTo>
                <a:lnTo>
                  <a:pt x="60" y="398"/>
                </a:lnTo>
                <a:lnTo>
                  <a:pt x="60" y="386"/>
                </a:lnTo>
                <a:lnTo>
                  <a:pt x="60" y="373"/>
                </a:lnTo>
                <a:lnTo>
                  <a:pt x="35" y="362"/>
                </a:lnTo>
                <a:lnTo>
                  <a:pt x="35" y="338"/>
                </a:lnTo>
                <a:lnTo>
                  <a:pt x="35" y="325"/>
                </a:lnTo>
                <a:lnTo>
                  <a:pt x="35" y="313"/>
                </a:lnTo>
                <a:lnTo>
                  <a:pt x="60" y="289"/>
                </a:lnTo>
                <a:lnTo>
                  <a:pt x="60" y="265"/>
                </a:lnTo>
                <a:lnTo>
                  <a:pt x="60" y="242"/>
                </a:lnTo>
                <a:lnTo>
                  <a:pt x="60" y="193"/>
                </a:lnTo>
                <a:lnTo>
                  <a:pt x="60" y="181"/>
                </a:lnTo>
                <a:lnTo>
                  <a:pt x="60" y="169"/>
                </a:lnTo>
                <a:lnTo>
                  <a:pt x="60" y="133"/>
                </a:lnTo>
                <a:lnTo>
                  <a:pt x="60" y="109"/>
                </a:lnTo>
                <a:lnTo>
                  <a:pt x="47" y="73"/>
                </a:lnTo>
                <a:lnTo>
                  <a:pt x="47" y="49"/>
                </a:lnTo>
                <a:lnTo>
                  <a:pt x="35" y="36"/>
                </a:lnTo>
                <a:lnTo>
                  <a:pt x="35" y="25"/>
                </a:lnTo>
                <a:lnTo>
                  <a:pt x="24" y="25"/>
                </a:lnTo>
                <a:lnTo>
                  <a:pt x="11" y="13"/>
                </a:lnTo>
                <a:lnTo>
                  <a:pt x="11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57" name="Freeform 468"/>
          <p:cNvSpPr>
            <a:spLocks/>
          </p:cNvSpPr>
          <p:nvPr/>
        </p:nvSpPr>
        <p:spPr bwMode="auto">
          <a:xfrm>
            <a:off x="3160713" y="2049463"/>
            <a:ext cx="174625" cy="58737"/>
          </a:xfrm>
          <a:custGeom>
            <a:avLst/>
            <a:gdLst>
              <a:gd name="T0" fmla="*/ 109 w 110"/>
              <a:gd name="T1" fmla="*/ 0 h 37"/>
              <a:gd name="T2" fmla="*/ 109 w 110"/>
              <a:gd name="T3" fmla="*/ 0 h 37"/>
              <a:gd name="T4" fmla="*/ 73 w 110"/>
              <a:gd name="T5" fmla="*/ 0 h 37"/>
              <a:gd name="T6" fmla="*/ 48 w 110"/>
              <a:gd name="T7" fmla="*/ 0 h 37"/>
              <a:gd name="T8" fmla="*/ 24 w 110"/>
              <a:gd name="T9" fmla="*/ 13 h 37"/>
              <a:gd name="T10" fmla="*/ 24 w 110"/>
              <a:gd name="T11" fmla="*/ 13 h 37"/>
              <a:gd name="T12" fmla="*/ 11 w 110"/>
              <a:gd name="T13" fmla="*/ 24 h 37"/>
              <a:gd name="T14" fmla="*/ 0 w 110"/>
              <a:gd name="T15" fmla="*/ 36 h 37"/>
              <a:gd name="T16" fmla="*/ 0 w 110"/>
              <a:gd name="T17" fmla="*/ 36 h 37"/>
              <a:gd name="T18" fmla="*/ 0 w 110"/>
              <a:gd name="T19" fmla="*/ 36 h 37"/>
              <a:gd name="T20" fmla="*/ 0 w 110"/>
              <a:gd name="T21" fmla="*/ 36 h 37"/>
              <a:gd name="T22" fmla="*/ 11 w 110"/>
              <a:gd name="T23" fmla="*/ 24 h 37"/>
              <a:gd name="T24" fmla="*/ 24 w 110"/>
              <a:gd name="T25" fmla="*/ 24 h 37"/>
              <a:gd name="T26" fmla="*/ 60 w 110"/>
              <a:gd name="T27" fmla="*/ 13 h 37"/>
              <a:gd name="T28" fmla="*/ 73 w 110"/>
              <a:gd name="T29" fmla="*/ 13 h 37"/>
              <a:gd name="T30" fmla="*/ 109 w 110"/>
              <a:gd name="T31" fmla="*/ 0 h 37"/>
              <a:gd name="T32" fmla="*/ 109 w 110"/>
              <a:gd name="T33" fmla="*/ 0 h 37"/>
              <a:gd name="T34" fmla="*/ 109 w 110"/>
              <a:gd name="T35" fmla="*/ 0 h 37"/>
              <a:gd name="T36" fmla="*/ 109 w 110"/>
              <a:gd name="T37" fmla="*/ 0 h 37"/>
              <a:gd name="T38" fmla="*/ 109 w 110"/>
              <a:gd name="T39" fmla="*/ 0 h 3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110"/>
              <a:gd name="T61" fmla="*/ 0 h 37"/>
              <a:gd name="T62" fmla="*/ 110 w 110"/>
              <a:gd name="T63" fmla="*/ 37 h 37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110" h="37">
                <a:moveTo>
                  <a:pt x="109" y="0"/>
                </a:moveTo>
                <a:lnTo>
                  <a:pt x="109" y="0"/>
                </a:lnTo>
                <a:lnTo>
                  <a:pt x="73" y="0"/>
                </a:lnTo>
                <a:lnTo>
                  <a:pt x="48" y="0"/>
                </a:lnTo>
                <a:lnTo>
                  <a:pt x="24" y="13"/>
                </a:lnTo>
                <a:lnTo>
                  <a:pt x="11" y="24"/>
                </a:lnTo>
                <a:lnTo>
                  <a:pt x="0" y="36"/>
                </a:lnTo>
                <a:lnTo>
                  <a:pt x="11" y="24"/>
                </a:lnTo>
                <a:lnTo>
                  <a:pt x="24" y="24"/>
                </a:lnTo>
                <a:lnTo>
                  <a:pt x="60" y="13"/>
                </a:lnTo>
                <a:lnTo>
                  <a:pt x="73" y="13"/>
                </a:lnTo>
                <a:lnTo>
                  <a:pt x="109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58" name="Freeform 469"/>
          <p:cNvSpPr>
            <a:spLocks/>
          </p:cNvSpPr>
          <p:nvPr/>
        </p:nvSpPr>
        <p:spPr bwMode="auto">
          <a:xfrm>
            <a:off x="3198813" y="2106613"/>
            <a:ext cx="115887" cy="77787"/>
          </a:xfrm>
          <a:custGeom>
            <a:avLst/>
            <a:gdLst>
              <a:gd name="T0" fmla="*/ 72 w 73"/>
              <a:gd name="T1" fmla="*/ 0 h 49"/>
              <a:gd name="T2" fmla="*/ 72 w 73"/>
              <a:gd name="T3" fmla="*/ 0 h 49"/>
              <a:gd name="T4" fmla="*/ 60 w 73"/>
              <a:gd name="T5" fmla="*/ 24 h 49"/>
              <a:gd name="T6" fmla="*/ 60 w 73"/>
              <a:gd name="T7" fmla="*/ 24 h 49"/>
              <a:gd name="T8" fmla="*/ 60 w 73"/>
              <a:gd name="T9" fmla="*/ 37 h 49"/>
              <a:gd name="T10" fmla="*/ 49 w 73"/>
              <a:gd name="T11" fmla="*/ 37 h 49"/>
              <a:gd name="T12" fmla="*/ 49 w 73"/>
              <a:gd name="T13" fmla="*/ 37 h 49"/>
              <a:gd name="T14" fmla="*/ 36 w 73"/>
              <a:gd name="T15" fmla="*/ 37 h 49"/>
              <a:gd name="T16" fmla="*/ 24 w 73"/>
              <a:gd name="T17" fmla="*/ 37 h 49"/>
              <a:gd name="T18" fmla="*/ 24 w 73"/>
              <a:gd name="T19" fmla="*/ 37 h 49"/>
              <a:gd name="T20" fmla="*/ 12 w 73"/>
              <a:gd name="T21" fmla="*/ 37 h 49"/>
              <a:gd name="T22" fmla="*/ 0 w 73"/>
              <a:gd name="T23" fmla="*/ 37 h 49"/>
              <a:gd name="T24" fmla="*/ 0 w 73"/>
              <a:gd name="T25" fmla="*/ 37 h 49"/>
              <a:gd name="T26" fmla="*/ 0 w 73"/>
              <a:gd name="T27" fmla="*/ 37 h 49"/>
              <a:gd name="T28" fmla="*/ 0 w 73"/>
              <a:gd name="T29" fmla="*/ 37 h 49"/>
              <a:gd name="T30" fmla="*/ 0 w 73"/>
              <a:gd name="T31" fmla="*/ 37 h 49"/>
              <a:gd name="T32" fmla="*/ 0 w 73"/>
              <a:gd name="T33" fmla="*/ 37 h 49"/>
              <a:gd name="T34" fmla="*/ 0 w 73"/>
              <a:gd name="T35" fmla="*/ 37 h 49"/>
              <a:gd name="T36" fmla="*/ 0 w 73"/>
              <a:gd name="T37" fmla="*/ 37 h 49"/>
              <a:gd name="T38" fmla="*/ 12 w 73"/>
              <a:gd name="T39" fmla="*/ 48 h 49"/>
              <a:gd name="T40" fmla="*/ 24 w 73"/>
              <a:gd name="T41" fmla="*/ 48 h 49"/>
              <a:gd name="T42" fmla="*/ 24 w 73"/>
              <a:gd name="T43" fmla="*/ 48 h 49"/>
              <a:gd name="T44" fmla="*/ 36 w 73"/>
              <a:gd name="T45" fmla="*/ 48 h 49"/>
              <a:gd name="T46" fmla="*/ 49 w 73"/>
              <a:gd name="T47" fmla="*/ 37 h 49"/>
              <a:gd name="T48" fmla="*/ 49 w 73"/>
              <a:gd name="T49" fmla="*/ 37 h 49"/>
              <a:gd name="T50" fmla="*/ 60 w 73"/>
              <a:gd name="T51" fmla="*/ 37 h 49"/>
              <a:gd name="T52" fmla="*/ 72 w 73"/>
              <a:gd name="T53" fmla="*/ 24 h 49"/>
              <a:gd name="T54" fmla="*/ 72 w 73"/>
              <a:gd name="T55" fmla="*/ 0 h 49"/>
              <a:gd name="T56" fmla="*/ 72 w 73"/>
              <a:gd name="T57" fmla="*/ 0 h 49"/>
              <a:gd name="T58" fmla="*/ 72 w 73"/>
              <a:gd name="T59" fmla="*/ 0 h 49"/>
              <a:gd name="T60" fmla="*/ 72 w 73"/>
              <a:gd name="T61" fmla="*/ 0 h 49"/>
              <a:gd name="T62" fmla="*/ 72 w 73"/>
              <a:gd name="T63" fmla="*/ 0 h 4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73"/>
              <a:gd name="T97" fmla="*/ 0 h 49"/>
              <a:gd name="T98" fmla="*/ 73 w 73"/>
              <a:gd name="T99" fmla="*/ 49 h 49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73" h="49">
                <a:moveTo>
                  <a:pt x="72" y="0"/>
                </a:moveTo>
                <a:lnTo>
                  <a:pt x="72" y="0"/>
                </a:lnTo>
                <a:lnTo>
                  <a:pt x="60" y="24"/>
                </a:lnTo>
                <a:lnTo>
                  <a:pt x="60" y="37"/>
                </a:lnTo>
                <a:lnTo>
                  <a:pt x="49" y="37"/>
                </a:lnTo>
                <a:lnTo>
                  <a:pt x="36" y="37"/>
                </a:lnTo>
                <a:lnTo>
                  <a:pt x="24" y="37"/>
                </a:lnTo>
                <a:lnTo>
                  <a:pt x="12" y="37"/>
                </a:lnTo>
                <a:lnTo>
                  <a:pt x="0" y="37"/>
                </a:lnTo>
                <a:lnTo>
                  <a:pt x="12" y="48"/>
                </a:lnTo>
                <a:lnTo>
                  <a:pt x="24" y="48"/>
                </a:lnTo>
                <a:lnTo>
                  <a:pt x="36" y="48"/>
                </a:lnTo>
                <a:lnTo>
                  <a:pt x="49" y="37"/>
                </a:lnTo>
                <a:lnTo>
                  <a:pt x="60" y="37"/>
                </a:lnTo>
                <a:lnTo>
                  <a:pt x="72" y="24"/>
                </a:lnTo>
                <a:lnTo>
                  <a:pt x="72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59" name="Freeform 470"/>
          <p:cNvSpPr>
            <a:spLocks/>
          </p:cNvSpPr>
          <p:nvPr/>
        </p:nvSpPr>
        <p:spPr bwMode="auto">
          <a:xfrm>
            <a:off x="3160713" y="2106613"/>
            <a:ext cx="174625" cy="98425"/>
          </a:xfrm>
          <a:custGeom>
            <a:avLst/>
            <a:gdLst>
              <a:gd name="T0" fmla="*/ 109 w 110"/>
              <a:gd name="T1" fmla="*/ 0 h 62"/>
              <a:gd name="T2" fmla="*/ 109 w 110"/>
              <a:gd name="T3" fmla="*/ 0 h 62"/>
              <a:gd name="T4" fmla="*/ 84 w 110"/>
              <a:gd name="T5" fmla="*/ 0 h 62"/>
              <a:gd name="T6" fmla="*/ 73 w 110"/>
              <a:gd name="T7" fmla="*/ 0 h 62"/>
              <a:gd name="T8" fmla="*/ 60 w 110"/>
              <a:gd name="T9" fmla="*/ 0 h 62"/>
              <a:gd name="T10" fmla="*/ 48 w 110"/>
              <a:gd name="T11" fmla="*/ 0 h 62"/>
              <a:gd name="T12" fmla="*/ 24 w 110"/>
              <a:gd name="T13" fmla="*/ 13 h 62"/>
              <a:gd name="T14" fmla="*/ 24 w 110"/>
              <a:gd name="T15" fmla="*/ 24 h 62"/>
              <a:gd name="T16" fmla="*/ 24 w 110"/>
              <a:gd name="T17" fmla="*/ 24 h 62"/>
              <a:gd name="T18" fmla="*/ 11 w 110"/>
              <a:gd name="T19" fmla="*/ 37 h 62"/>
              <a:gd name="T20" fmla="*/ 0 w 110"/>
              <a:gd name="T21" fmla="*/ 37 h 62"/>
              <a:gd name="T22" fmla="*/ 0 w 110"/>
              <a:gd name="T23" fmla="*/ 48 h 62"/>
              <a:gd name="T24" fmla="*/ 0 w 110"/>
              <a:gd name="T25" fmla="*/ 61 h 62"/>
              <a:gd name="T26" fmla="*/ 0 w 110"/>
              <a:gd name="T27" fmla="*/ 61 h 62"/>
              <a:gd name="T28" fmla="*/ 0 w 110"/>
              <a:gd name="T29" fmla="*/ 61 h 62"/>
              <a:gd name="T30" fmla="*/ 11 w 110"/>
              <a:gd name="T31" fmla="*/ 61 h 62"/>
              <a:gd name="T32" fmla="*/ 24 w 110"/>
              <a:gd name="T33" fmla="*/ 48 h 62"/>
              <a:gd name="T34" fmla="*/ 24 w 110"/>
              <a:gd name="T35" fmla="*/ 37 h 62"/>
              <a:gd name="T36" fmla="*/ 24 w 110"/>
              <a:gd name="T37" fmla="*/ 37 h 62"/>
              <a:gd name="T38" fmla="*/ 36 w 110"/>
              <a:gd name="T39" fmla="*/ 24 h 62"/>
              <a:gd name="T40" fmla="*/ 48 w 110"/>
              <a:gd name="T41" fmla="*/ 13 h 62"/>
              <a:gd name="T42" fmla="*/ 60 w 110"/>
              <a:gd name="T43" fmla="*/ 13 h 62"/>
              <a:gd name="T44" fmla="*/ 73 w 110"/>
              <a:gd name="T45" fmla="*/ 13 h 62"/>
              <a:gd name="T46" fmla="*/ 73 w 110"/>
              <a:gd name="T47" fmla="*/ 0 h 62"/>
              <a:gd name="T48" fmla="*/ 84 w 110"/>
              <a:gd name="T49" fmla="*/ 0 h 62"/>
              <a:gd name="T50" fmla="*/ 109 w 110"/>
              <a:gd name="T51" fmla="*/ 0 h 62"/>
              <a:gd name="T52" fmla="*/ 109 w 110"/>
              <a:gd name="T53" fmla="*/ 0 h 62"/>
              <a:gd name="T54" fmla="*/ 109 w 110"/>
              <a:gd name="T55" fmla="*/ 0 h 62"/>
              <a:gd name="T56" fmla="*/ 109 w 110"/>
              <a:gd name="T57" fmla="*/ 0 h 62"/>
              <a:gd name="T58" fmla="*/ 109 w 110"/>
              <a:gd name="T59" fmla="*/ 0 h 6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110"/>
              <a:gd name="T91" fmla="*/ 0 h 62"/>
              <a:gd name="T92" fmla="*/ 110 w 110"/>
              <a:gd name="T93" fmla="*/ 62 h 62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110" h="62">
                <a:moveTo>
                  <a:pt x="109" y="0"/>
                </a:moveTo>
                <a:lnTo>
                  <a:pt x="109" y="0"/>
                </a:lnTo>
                <a:lnTo>
                  <a:pt x="84" y="0"/>
                </a:lnTo>
                <a:lnTo>
                  <a:pt x="73" y="0"/>
                </a:lnTo>
                <a:lnTo>
                  <a:pt x="60" y="0"/>
                </a:lnTo>
                <a:lnTo>
                  <a:pt x="48" y="0"/>
                </a:lnTo>
                <a:lnTo>
                  <a:pt x="24" y="13"/>
                </a:lnTo>
                <a:lnTo>
                  <a:pt x="24" y="24"/>
                </a:lnTo>
                <a:lnTo>
                  <a:pt x="11" y="37"/>
                </a:lnTo>
                <a:lnTo>
                  <a:pt x="0" y="37"/>
                </a:lnTo>
                <a:lnTo>
                  <a:pt x="0" y="48"/>
                </a:lnTo>
                <a:lnTo>
                  <a:pt x="0" y="61"/>
                </a:lnTo>
                <a:lnTo>
                  <a:pt x="11" y="61"/>
                </a:lnTo>
                <a:lnTo>
                  <a:pt x="24" y="48"/>
                </a:lnTo>
                <a:lnTo>
                  <a:pt x="24" y="37"/>
                </a:lnTo>
                <a:lnTo>
                  <a:pt x="36" y="24"/>
                </a:lnTo>
                <a:lnTo>
                  <a:pt x="48" y="13"/>
                </a:lnTo>
                <a:lnTo>
                  <a:pt x="60" y="13"/>
                </a:lnTo>
                <a:lnTo>
                  <a:pt x="73" y="13"/>
                </a:lnTo>
                <a:lnTo>
                  <a:pt x="73" y="0"/>
                </a:lnTo>
                <a:lnTo>
                  <a:pt x="84" y="0"/>
                </a:lnTo>
                <a:lnTo>
                  <a:pt x="109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60" name="Freeform 471"/>
          <p:cNvSpPr>
            <a:spLocks/>
          </p:cNvSpPr>
          <p:nvPr/>
        </p:nvSpPr>
        <p:spPr bwMode="auto">
          <a:xfrm>
            <a:off x="3160713" y="2087563"/>
            <a:ext cx="174625" cy="96837"/>
          </a:xfrm>
          <a:custGeom>
            <a:avLst/>
            <a:gdLst>
              <a:gd name="T0" fmla="*/ 96 w 110"/>
              <a:gd name="T1" fmla="*/ 0 h 61"/>
              <a:gd name="T2" fmla="*/ 96 w 110"/>
              <a:gd name="T3" fmla="*/ 0 h 61"/>
              <a:gd name="T4" fmla="*/ 73 w 110"/>
              <a:gd name="T5" fmla="*/ 0 h 61"/>
              <a:gd name="T6" fmla="*/ 48 w 110"/>
              <a:gd name="T7" fmla="*/ 0 h 61"/>
              <a:gd name="T8" fmla="*/ 36 w 110"/>
              <a:gd name="T9" fmla="*/ 0 h 61"/>
              <a:gd name="T10" fmla="*/ 36 w 110"/>
              <a:gd name="T11" fmla="*/ 12 h 61"/>
              <a:gd name="T12" fmla="*/ 24 w 110"/>
              <a:gd name="T13" fmla="*/ 12 h 61"/>
              <a:gd name="T14" fmla="*/ 24 w 110"/>
              <a:gd name="T15" fmla="*/ 25 h 61"/>
              <a:gd name="T16" fmla="*/ 11 w 110"/>
              <a:gd name="T17" fmla="*/ 25 h 61"/>
              <a:gd name="T18" fmla="*/ 11 w 110"/>
              <a:gd name="T19" fmla="*/ 49 h 61"/>
              <a:gd name="T20" fmla="*/ 0 w 110"/>
              <a:gd name="T21" fmla="*/ 49 h 61"/>
              <a:gd name="T22" fmla="*/ 0 w 110"/>
              <a:gd name="T23" fmla="*/ 49 h 61"/>
              <a:gd name="T24" fmla="*/ 0 w 110"/>
              <a:gd name="T25" fmla="*/ 60 h 61"/>
              <a:gd name="T26" fmla="*/ 11 w 110"/>
              <a:gd name="T27" fmla="*/ 60 h 61"/>
              <a:gd name="T28" fmla="*/ 11 w 110"/>
              <a:gd name="T29" fmla="*/ 49 h 61"/>
              <a:gd name="T30" fmla="*/ 24 w 110"/>
              <a:gd name="T31" fmla="*/ 49 h 61"/>
              <a:gd name="T32" fmla="*/ 24 w 110"/>
              <a:gd name="T33" fmla="*/ 36 h 61"/>
              <a:gd name="T34" fmla="*/ 24 w 110"/>
              <a:gd name="T35" fmla="*/ 25 h 61"/>
              <a:gd name="T36" fmla="*/ 24 w 110"/>
              <a:gd name="T37" fmla="*/ 25 h 61"/>
              <a:gd name="T38" fmla="*/ 36 w 110"/>
              <a:gd name="T39" fmla="*/ 12 h 61"/>
              <a:gd name="T40" fmla="*/ 48 w 110"/>
              <a:gd name="T41" fmla="*/ 12 h 61"/>
              <a:gd name="T42" fmla="*/ 73 w 110"/>
              <a:gd name="T43" fmla="*/ 0 h 61"/>
              <a:gd name="T44" fmla="*/ 84 w 110"/>
              <a:gd name="T45" fmla="*/ 0 h 61"/>
              <a:gd name="T46" fmla="*/ 96 w 110"/>
              <a:gd name="T47" fmla="*/ 0 h 61"/>
              <a:gd name="T48" fmla="*/ 109 w 110"/>
              <a:gd name="T49" fmla="*/ 0 h 61"/>
              <a:gd name="T50" fmla="*/ 109 w 110"/>
              <a:gd name="T51" fmla="*/ 0 h 61"/>
              <a:gd name="T52" fmla="*/ 109 w 110"/>
              <a:gd name="T53" fmla="*/ 0 h 61"/>
              <a:gd name="T54" fmla="*/ 96 w 110"/>
              <a:gd name="T55" fmla="*/ 0 h 6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110"/>
              <a:gd name="T85" fmla="*/ 0 h 61"/>
              <a:gd name="T86" fmla="*/ 110 w 110"/>
              <a:gd name="T87" fmla="*/ 61 h 61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110" h="61">
                <a:moveTo>
                  <a:pt x="96" y="0"/>
                </a:moveTo>
                <a:lnTo>
                  <a:pt x="96" y="0"/>
                </a:lnTo>
                <a:lnTo>
                  <a:pt x="73" y="0"/>
                </a:lnTo>
                <a:lnTo>
                  <a:pt x="48" y="0"/>
                </a:lnTo>
                <a:lnTo>
                  <a:pt x="36" y="0"/>
                </a:lnTo>
                <a:lnTo>
                  <a:pt x="36" y="12"/>
                </a:lnTo>
                <a:lnTo>
                  <a:pt x="24" y="12"/>
                </a:lnTo>
                <a:lnTo>
                  <a:pt x="24" y="25"/>
                </a:lnTo>
                <a:lnTo>
                  <a:pt x="11" y="25"/>
                </a:lnTo>
                <a:lnTo>
                  <a:pt x="11" y="49"/>
                </a:lnTo>
                <a:lnTo>
                  <a:pt x="0" y="49"/>
                </a:lnTo>
                <a:lnTo>
                  <a:pt x="0" y="60"/>
                </a:lnTo>
                <a:lnTo>
                  <a:pt x="11" y="60"/>
                </a:lnTo>
                <a:lnTo>
                  <a:pt x="11" y="49"/>
                </a:lnTo>
                <a:lnTo>
                  <a:pt x="24" y="49"/>
                </a:lnTo>
                <a:lnTo>
                  <a:pt x="24" y="36"/>
                </a:lnTo>
                <a:lnTo>
                  <a:pt x="24" y="25"/>
                </a:lnTo>
                <a:lnTo>
                  <a:pt x="36" y="12"/>
                </a:lnTo>
                <a:lnTo>
                  <a:pt x="48" y="12"/>
                </a:lnTo>
                <a:lnTo>
                  <a:pt x="73" y="0"/>
                </a:lnTo>
                <a:lnTo>
                  <a:pt x="84" y="0"/>
                </a:lnTo>
                <a:lnTo>
                  <a:pt x="96" y="0"/>
                </a:lnTo>
                <a:lnTo>
                  <a:pt x="109" y="0"/>
                </a:lnTo>
                <a:lnTo>
                  <a:pt x="96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61" name="Freeform 472"/>
          <p:cNvSpPr>
            <a:spLocks/>
          </p:cNvSpPr>
          <p:nvPr/>
        </p:nvSpPr>
        <p:spPr bwMode="auto">
          <a:xfrm>
            <a:off x="3294063" y="2470150"/>
            <a:ext cx="136525" cy="26988"/>
          </a:xfrm>
          <a:custGeom>
            <a:avLst/>
            <a:gdLst>
              <a:gd name="T0" fmla="*/ 85 w 86"/>
              <a:gd name="T1" fmla="*/ 0 h 17"/>
              <a:gd name="T2" fmla="*/ 85 w 86"/>
              <a:gd name="T3" fmla="*/ 0 h 17"/>
              <a:gd name="T4" fmla="*/ 72 w 86"/>
              <a:gd name="T5" fmla="*/ 0 h 17"/>
              <a:gd name="T6" fmla="*/ 49 w 86"/>
              <a:gd name="T7" fmla="*/ 0 h 17"/>
              <a:gd name="T8" fmla="*/ 36 w 86"/>
              <a:gd name="T9" fmla="*/ 0 h 17"/>
              <a:gd name="T10" fmla="*/ 25 w 86"/>
              <a:gd name="T11" fmla="*/ 0 h 17"/>
              <a:gd name="T12" fmla="*/ 25 w 86"/>
              <a:gd name="T13" fmla="*/ 0 h 17"/>
              <a:gd name="T14" fmla="*/ 12 w 86"/>
              <a:gd name="T15" fmla="*/ 0 h 17"/>
              <a:gd name="T16" fmla="*/ 12 w 86"/>
              <a:gd name="T17" fmla="*/ 0 h 17"/>
              <a:gd name="T18" fmla="*/ 0 w 86"/>
              <a:gd name="T19" fmla="*/ 0 h 17"/>
              <a:gd name="T20" fmla="*/ 0 w 86"/>
              <a:gd name="T21" fmla="*/ 0 h 17"/>
              <a:gd name="T22" fmla="*/ 0 w 86"/>
              <a:gd name="T23" fmla="*/ 16 h 17"/>
              <a:gd name="T24" fmla="*/ 12 w 86"/>
              <a:gd name="T25" fmla="*/ 16 h 17"/>
              <a:gd name="T26" fmla="*/ 25 w 86"/>
              <a:gd name="T27" fmla="*/ 16 h 17"/>
              <a:gd name="T28" fmla="*/ 36 w 86"/>
              <a:gd name="T29" fmla="*/ 16 h 17"/>
              <a:gd name="T30" fmla="*/ 36 w 86"/>
              <a:gd name="T31" fmla="*/ 16 h 17"/>
              <a:gd name="T32" fmla="*/ 60 w 86"/>
              <a:gd name="T33" fmla="*/ 16 h 17"/>
              <a:gd name="T34" fmla="*/ 85 w 86"/>
              <a:gd name="T35" fmla="*/ 0 h 17"/>
              <a:gd name="T36" fmla="*/ 85 w 86"/>
              <a:gd name="T37" fmla="*/ 0 h 17"/>
              <a:gd name="T38" fmla="*/ 85 w 86"/>
              <a:gd name="T39" fmla="*/ 0 h 17"/>
              <a:gd name="T40" fmla="*/ 85 w 86"/>
              <a:gd name="T41" fmla="*/ 0 h 17"/>
              <a:gd name="T42" fmla="*/ 85 w 86"/>
              <a:gd name="T43" fmla="*/ 0 h 17"/>
              <a:gd name="T44" fmla="*/ 85 w 86"/>
              <a:gd name="T45" fmla="*/ 0 h 17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86"/>
              <a:gd name="T70" fmla="*/ 0 h 17"/>
              <a:gd name="T71" fmla="*/ 86 w 86"/>
              <a:gd name="T72" fmla="*/ 17 h 17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86" h="17">
                <a:moveTo>
                  <a:pt x="85" y="0"/>
                </a:moveTo>
                <a:lnTo>
                  <a:pt x="85" y="0"/>
                </a:lnTo>
                <a:lnTo>
                  <a:pt x="72" y="0"/>
                </a:lnTo>
                <a:lnTo>
                  <a:pt x="49" y="0"/>
                </a:lnTo>
                <a:lnTo>
                  <a:pt x="36" y="0"/>
                </a:lnTo>
                <a:lnTo>
                  <a:pt x="25" y="0"/>
                </a:lnTo>
                <a:lnTo>
                  <a:pt x="12" y="0"/>
                </a:lnTo>
                <a:lnTo>
                  <a:pt x="0" y="0"/>
                </a:lnTo>
                <a:lnTo>
                  <a:pt x="0" y="16"/>
                </a:lnTo>
                <a:lnTo>
                  <a:pt x="12" y="16"/>
                </a:lnTo>
                <a:lnTo>
                  <a:pt x="25" y="16"/>
                </a:lnTo>
                <a:lnTo>
                  <a:pt x="36" y="16"/>
                </a:lnTo>
                <a:lnTo>
                  <a:pt x="60" y="16"/>
                </a:lnTo>
                <a:lnTo>
                  <a:pt x="85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62" name="Freeform 473"/>
          <p:cNvSpPr>
            <a:spLocks/>
          </p:cNvSpPr>
          <p:nvPr/>
        </p:nvSpPr>
        <p:spPr bwMode="auto">
          <a:xfrm>
            <a:off x="2970213" y="2355850"/>
            <a:ext cx="460375" cy="403225"/>
          </a:xfrm>
          <a:custGeom>
            <a:avLst/>
            <a:gdLst>
              <a:gd name="T0" fmla="*/ 289 w 290"/>
              <a:gd name="T1" fmla="*/ 0 h 254"/>
              <a:gd name="T2" fmla="*/ 264 w 290"/>
              <a:gd name="T3" fmla="*/ 24 h 254"/>
              <a:gd name="T4" fmla="*/ 276 w 290"/>
              <a:gd name="T5" fmla="*/ 49 h 254"/>
              <a:gd name="T6" fmla="*/ 276 w 290"/>
              <a:gd name="T7" fmla="*/ 60 h 254"/>
              <a:gd name="T8" fmla="*/ 289 w 290"/>
              <a:gd name="T9" fmla="*/ 72 h 254"/>
              <a:gd name="T10" fmla="*/ 276 w 290"/>
              <a:gd name="T11" fmla="*/ 72 h 254"/>
              <a:gd name="T12" fmla="*/ 264 w 290"/>
              <a:gd name="T13" fmla="*/ 96 h 254"/>
              <a:gd name="T14" fmla="*/ 253 w 290"/>
              <a:gd name="T15" fmla="*/ 120 h 254"/>
              <a:gd name="T16" fmla="*/ 240 w 290"/>
              <a:gd name="T17" fmla="*/ 120 h 254"/>
              <a:gd name="T18" fmla="*/ 240 w 290"/>
              <a:gd name="T19" fmla="*/ 156 h 254"/>
              <a:gd name="T20" fmla="*/ 240 w 290"/>
              <a:gd name="T21" fmla="*/ 169 h 254"/>
              <a:gd name="T22" fmla="*/ 240 w 290"/>
              <a:gd name="T23" fmla="*/ 193 h 254"/>
              <a:gd name="T24" fmla="*/ 229 w 290"/>
              <a:gd name="T25" fmla="*/ 204 h 254"/>
              <a:gd name="T26" fmla="*/ 204 w 290"/>
              <a:gd name="T27" fmla="*/ 216 h 254"/>
              <a:gd name="T28" fmla="*/ 168 w 290"/>
              <a:gd name="T29" fmla="*/ 216 h 254"/>
              <a:gd name="T30" fmla="*/ 108 w 290"/>
              <a:gd name="T31" fmla="*/ 229 h 254"/>
              <a:gd name="T32" fmla="*/ 48 w 290"/>
              <a:gd name="T33" fmla="*/ 216 h 254"/>
              <a:gd name="T34" fmla="*/ 0 w 290"/>
              <a:gd name="T35" fmla="*/ 229 h 254"/>
              <a:gd name="T36" fmla="*/ 0 w 290"/>
              <a:gd name="T37" fmla="*/ 229 h 254"/>
              <a:gd name="T38" fmla="*/ 0 w 290"/>
              <a:gd name="T39" fmla="*/ 240 h 254"/>
              <a:gd name="T40" fmla="*/ 0 w 290"/>
              <a:gd name="T41" fmla="*/ 240 h 254"/>
              <a:gd name="T42" fmla="*/ 48 w 290"/>
              <a:gd name="T43" fmla="*/ 240 h 254"/>
              <a:gd name="T44" fmla="*/ 108 w 290"/>
              <a:gd name="T45" fmla="*/ 253 h 254"/>
              <a:gd name="T46" fmla="*/ 168 w 290"/>
              <a:gd name="T47" fmla="*/ 240 h 254"/>
              <a:gd name="T48" fmla="*/ 204 w 290"/>
              <a:gd name="T49" fmla="*/ 229 h 254"/>
              <a:gd name="T50" fmla="*/ 240 w 290"/>
              <a:gd name="T51" fmla="*/ 216 h 254"/>
              <a:gd name="T52" fmla="*/ 240 w 290"/>
              <a:gd name="T53" fmla="*/ 204 h 254"/>
              <a:gd name="T54" fmla="*/ 253 w 290"/>
              <a:gd name="T55" fmla="*/ 193 h 254"/>
              <a:gd name="T56" fmla="*/ 253 w 290"/>
              <a:gd name="T57" fmla="*/ 180 h 254"/>
              <a:gd name="T58" fmla="*/ 253 w 290"/>
              <a:gd name="T59" fmla="*/ 169 h 254"/>
              <a:gd name="T60" fmla="*/ 253 w 290"/>
              <a:gd name="T61" fmla="*/ 132 h 254"/>
              <a:gd name="T62" fmla="*/ 264 w 290"/>
              <a:gd name="T63" fmla="*/ 120 h 254"/>
              <a:gd name="T64" fmla="*/ 276 w 290"/>
              <a:gd name="T65" fmla="*/ 96 h 254"/>
              <a:gd name="T66" fmla="*/ 289 w 290"/>
              <a:gd name="T67" fmla="*/ 72 h 254"/>
              <a:gd name="T68" fmla="*/ 289 w 290"/>
              <a:gd name="T69" fmla="*/ 72 h 254"/>
              <a:gd name="T70" fmla="*/ 289 w 290"/>
              <a:gd name="T71" fmla="*/ 24 h 254"/>
              <a:gd name="T72" fmla="*/ 289 w 290"/>
              <a:gd name="T73" fmla="*/ 0 h 254"/>
              <a:gd name="T74" fmla="*/ 289 w 290"/>
              <a:gd name="T75" fmla="*/ 0 h 25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90"/>
              <a:gd name="T115" fmla="*/ 0 h 254"/>
              <a:gd name="T116" fmla="*/ 290 w 290"/>
              <a:gd name="T117" fmla="*/ 254 h 254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90" h="254">
                <a:moveTo>
                  <a:pt x="289" y="0"/>
                </a:moveTo>
                <a:lnTo>
                  <a:pt x="289" y="0"/>
                </a:lnTo>
                <a:lnTo>
                  <a:pt x="276" y="24"/>
                </a:lnTo>
                <a:lnTo>
                  <a:pt x="264" y="24"/>
                </a:lnTo>
                <a:lnTo>
                  <a:pt x="264" y="36"/>
                </a:lnTo>
                <a:lnTo>
                  <a:pt x="276" y="49"/>
                </a:lnTo>
                <a:lnTo>
                  <a:pt x="276" y="60"/>
                </a:lnTo>
                <a:lnTo>
                  <a:pt x="289" y="72"/>
                </a:lnTo>
                <a:lnTo>
                  <a:pt x="276" y="72"/>
                </a:lnTo>
                <a:lnTo>
                  <a:pt x="276" y="84"/>
                </a:lnTo>
                <a:lnTo>
                  <a:pt x="264" y="96"/>
                </a:lnTo>
                <a:lnTo>
                  <a:pt x="253" y="109"/>
                </a:lnTo>
                <a:lnTo>
                  <a:pt x="253" y="120"/>
                </a:lnTo>
                <a:lnTo>
                  <a:pt x="240" y="120"/>
                </a:lnTo>
                <a:lnTo>
                  <a:pt x="240" y="132"/>
                </a:lnTo>
                <a:lnTo>
                  <a:pt x="240" y="156"/>
                </a:lnTo>
                <a:lnTo>
                  <a:pt x="240" y="169"/>
                </a:lnTo>
                <a:lnTo>
                  <a:pt x="240" y="180"/>
                </a:lnTo>
                <a:lnTo>
                  <a:pt x="240" y="193"/>
                </a:lnTo>
                <a:lnTo>
                  <a:pt x="229" y="204"/>
                </a:lnTo>
                <a:lnTo>
                  <a:pt x="216" y="216"/>
                </a:lnTo>
                <a:lnTo>
                  <a:pt x="204" y="216"/>
                </a:lnTo>
                <a:lnTo>
                  <a:pt x="193" y="216"/>
                </a:lnTo>
                <a:lnTo>
                  <a:pt x="168" y="216"/>
                </a:lnTo>
                <a:lnTo>
                  <a:pt x="144" y="229"/>
                </a:lnTo>
                <a:lnTo>
                  <a:pt x="108" y="229"/>
                </a:lnTo>
                <a:lnTo>
                  <a:pt x="84" y="216"/>
                </a:lnTo>
                <a:lnTo>
                  <a:pt x="48" y="216"/>
                </a:lnTo>
                <a:lnTo>
                  <a:pt x="0" y="216"/>
                </a:lnTo>
                <a:lnTo>
                  <a:pt x="0" y="229"/>
                </a:lnTo>
                <a:lnTo>
                  <a:pt x="0" y="240"/>
                </a:lnTo>
                <a:lnTo>
                  <a:pt x="35" y="240"/>
                </a:lnTo>
                <a:lnTo>
                  <a:pt x="48" y="240"/>
                </a:lnTo>
                <a:lnTo>
                  <a:pt x="84" y="240"/>
                </a:lnTo>
                <a:lnTo>
                  <a:pt x="108" y="253"/>
                </a:lnTo>
                <a:lnTo>
                  <a:pt x="144" y="253"/>
                </a:lnTo>
                <a:lnTo>
                  <a:pt x="168" y="240"/>
                </a:lnTo>
                <a:lnTo>
                  <a:pt x="193" y="240"/>
                </a:lnTo>
                <a:lnTo>
                  <a:pt x="204" y="229"/>
                </a:lnTo>
                <a:lnTo>
                  <a:pt x="229" y="229"/>
                </a:lnTo>
                <a:lnTo>
                  <a:pt x="240" y="216"/>
                </a:lnTo>
                <a:lnTo>
                  <a:pt x="240" y="204"/>
                </a:lnTo>
                <a:lnTo>
                  <a:pt x="253" y="204"/>
                </a:lnTo>
                <a:lnTo>
                  <a:pt x="253" y="193"/>
                </a:lnTo>
                <a:lnTo>
                  <a:pt x="253" y="180"/>
                </a:lnTo>
                <a:lnTo>
                  <a:pt x="253" y="169"/>
                </a:lnTo>
                <a:lnTo>
                  <a:pt x="253" y="156"/>
                </a:lnTo>
                <a:lnTo>
                  <a:pt x="253" y="132"/>
                </a:lnTo>
                <a:lnTo>
                  <a:pt x="253" y="120"/>
                </a:lnTo>
                <a:lnTo>
                  <a:pt x="264" y="120"/>
                </a:lnTo>
                <a:lnTo>
                  <a:pt x="264" y="109"/>
                </a:lnTo>
                <a:lnTo>
                  <a:pt x="276" y="96"/>
                </a:lnTo>
                <a:lnTo>
                  <a:pt x="289" y="84"/>
                </a:lnTo>
                <a:lnTo>
                  <a:pt x="289" y="72"/>
                </a:lnTo>
                <a:lnTo>
                  <a:pt x="289" y="36"/>
                </a:lnTo>
                <a:lnTo>
                  <a:pt x="289" y="24"/>
                </a:lnTo>
                <a:lnTo>
                  <a:pt x="289" y="12"/>
                </a:lnTo>
                <a:lnTo>
                  <a:pt x="289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63" name="Freeform 474"/>
          <p:cNvSpPr>
            <a:spLocks/>
          </p:cNvSpPr>
          <p:nvPr/>
        </p:nvSpPr>
        <p:spPr bwMode="auto">
          <a:xfrm>
            <a:off x="3446463" y="1477963"/>
            <a:ext cx="785812" cy="1147762"/>
          </a:xfrm>
          <a:custGeom>
            <a:avLst/>
            <a:gdLst>
              <a:gd name="T0" fmla="*/ 97 w 495"/>
              <a:gd name="T1" fmla="*/ 0 h 723"/>
              <a:gd name="T2" fmla="*/ 73 w 495"/>
              <a:gd name="T3" fmla="*/ 11 h 723"/>
              <a:gd name="T4" fmla="*/ 60 w 495"/>
              <a:gd name="T5" fmla="*/ 47 h 723"/>
              <a:gd name="T6" fmla="*/ 49 w 495"/>
              <a:gd name="T7" fmla="*/ 71 h 723"/>
              <a:gd name="T8" fmla="*/ 49 w 495"/>
              <a:gd name="T9" fmla="*/ 107 h 723"/>
              <a:gd name="T10" fmla="*/ 49 w 495"/>
              <a:gd name="T11" fmla="*/ 240 h 723"/>
              <a:gd name="T12" fmla="*/ 60 w 495"/>
              <a:gd name="T13" fmla="*/ 288 h 723"/>
              <a:gd name="T14" fmla="*/ 85 w 495"/>
              <a:gd name="T15" fmla="*/ 324 h 723"/>
              <a:gd name="T16" fmla="*/ 0 w 495"/>
              <a:gd name="T17" fmla="*/ 433 h 723"/>
              <a:gd name="T18" fmla="*/ 24 w 495"/>
              <a:gd name="T19" fmla="*/ 457 h 723"/>
              <a:gd name="T20" fmla="*/ 37 w 495"/>
              <a:gd name="T21" fmla="*/ 480 h 723"/>
              <a:gd name="T22" fmla="*/ 37 w 495"/>
              <a:gd name="T23" fmla="*/ 480 h 723"/>
              <a:gd name="T24" fmla="*/ 49 w 495"/>
              <a:gd name="T25" fmla="*/ 493 h 723"/>
              <a:gd name="T26" fmla="*/ 49 w 495"/>
              <a:gd name="T27" fmla="*/ 517 h 723"/>
              <a:gd name="T28" fmla="*/ 37 w 495"/>
              <a:gd name="T29" fmla="*/ 529 h 723"/>
              <a:gd name="T30" fmla="*/ 37 w 495"/>
              <a:gd name="T31" fmla="*/ 540 h 723"/>
              <a:gd name="T32" fmla="*/ 37 w 495"/>
              <a:gd name="T33" fmla="*/ 553 h 723"/>
              <a:gd name="T34" fmla="*/ 49 w 495"/>
              <a:gd name="T35" fmla="*/ 577 h 723"/>
              <a:gd name="T36" fmla="*/ 73 w 495"/>
              <a:gd name="T37" fmla="*/ 589 h 723"/>
              <a:gd name="T38" fmla="*/ 85 w 495"/>
              <a:gd name="T39" fmla="*/ 625 h 723"/>
              <a:gd name="T40" fmla="*/ 85 w 495"/>
              <a:gd name="T41" fmla="*/ 673 h 723"/>
              <a:gd name="T42" fmla="*/ 85 w 495"/>
              <a:gd name="T43" fmla="*/ 685 h 723"/>
              <a:gd name="T44" fmla="*/ 97 w 495"/>
              <a:gd name="T45" fmla="*/ 697 h 723"/>
              <a:gd name="T46" fmla="*/ 120 w 495"/>
              <a:gd name="T47" fmla="*/ 709 h 723"/>
              <a:gd name="T48" fmla="*/ 133 w 495"/>
              <a:gd name="T49" fmla="*/ 722 h 723"/>
              <a:gd name="T50" fmla="*/ 157 w 495"/>
              <a:gd name="T51" fmla="*/ 722 h 723"/>
              <a:gd name="T52" fmla="*/ 229 w 495"/>
              <a:gd name="T53" fmla="*/ 722 h 723"/>
              <a:gd name="T54" fmla="*/ 302 w 495"/>
              <a:gd name="T55" fmla="*/ 722 h 723"/>
              <a:gd name="T56" fmla="*/ 349 w 495"/>
              <a:gd name="T57" fmla="*/ 722 h 723"/>
              <a:gd name="T58" fmla="*/ 398 w 495"/>
              <a:gd name="T59" fmla="*/ 709 h 723"/>
              <a:gd name="T60" fmla="*/ 422 w 495"/>
              <a:gd name="T61" fmla="*/ 697 h 723"/>
              <a:gd name="T62" fmla="*/ 434 w 495"/>
              <a:gd name="T63" fmla="*/ 685 h 723"/>
              <a:gd name="T64" fmla="*/ 434 w 495"/>
              <a:gd name="T65" fmla="*/ 673 h 723"/>
              <a:gd name="T66" fmla="*/ 458 w 495"/>
              <a:gd name="T67" fmla="*/ 673 h 723"/>
              <a:gd name="T68" fmla="*/ 471 w 495"/>
              <a:gd name="T69" fmla="*/ 649 h 723"/>
              <a:gd name="T70" fmla="*/ 471 w 495"/>
              <a:gd name="T71" fmla="*/ 625 h 723"/>
              <a:gd name="T72" fmla="*/ 471 w 495"/>
              <a:gd name="T73" fmla="*/ 613 h 723"/>
              <a:gd name="T74" fmla="*/ 482 w 495"/>
              <a:gd name="T75" fmla="*/ 577 h 723"/>
              <a:gd name="T76" fmla="*/ 494 w 495"/>
              <a:gd name="T77" fmla="*/ 420 h 723"/>
              <a:gd name="T78" fmla="*/ 471 w 495"/>
              <a:gd name="T79" fmla="*/ 336 h 723"/>
              <a:gd name="T80" fmla="*/ 422 w 495"/>
              <a:gd name="T81" fmla="*/ 276 h 723"/>
              <a:gd name="T82" fmla="*/ 386 w 495"/>
              <a:gd name="T83" fmla="*/ 204 h 723"/>
              <a:gd name="T84" fmla="*/ 362 w 495"/>
              <a:gd name="T85" fmla="*/ 180 h 723"/>
              <a:gd name="T86" fmla="*/ 338 w 495"/>
              <a:gd name="T87" fmla="*/ 144 h 723"/>
              <a:gd name="T88" fmla="*/ 278 w 495"/>
              <a:gd name="T89" fmla="*/ 96 h 723"/>
              <a:gd name="T90" fmla="*/ 242 w 495"/>
              <a:gd name="T91" fmla="*/ 71 h 723"/>
              <a:gd name="T92" fmla="*/ 229 w 495"/>
              <a:gd name="T93" fmla="*/ 47 h 723"/>
              <a:gd name="T94" fmla="*/ 193 w 495"/>
              <a:gd name="T95" fmla="*/ 47 h 723"/>
              <a:gd name="T96" fmla="*/ 169 w 495"/>
              <a:gd name="T97" fmla="*/ 35 h 723"/>
              <a:gd name="T98" fmla="*/ 97 w 495"/>
              <a:gd name="T99" fmla="*/ 0 h 723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495"/>
              <a:gd name="T151" fmla="*/ 0 h 723"/>
              <a:gd name="T152" fmla="*/ 495 w 495"/>
              <a:gd name="T153" fmla="*/ 723 h 723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495" h="723">
                <a:moveTo>
                  <a:pt x="97" y="0"/>
                </a:moveTo>
                <a:lnTo>
                  <a:pt x="97" y="0"/>
                </a:lnTo>
                <a:lnTo>
                  <a:pt x="85" y="0"/>
                </a:lnTo>
                <a:lnTo>
                  <a:pt x="73" y="11"/>
                </a:lnTo>
                <a:lnTo>
                  <a:pt x="73" y="24"/>
                </a:lnTo>
                <a:lnTo>
                  <a:pt x="60" y="47"/>
                </a:lnTo>
                <a:lnTo>
                  <a:pt x="49" y="71"/>
                </a:lnTo>
                <a:lnTo>
                  <a:pt x="49" y="96"/>
                </a:lnTo>
                <a:lnTo>
                  <a:pt x="49" y="107"/>
                </a:lnTo>
                <a:lnTo>
                  <a:pt x="49" y="240"/>
                </a:lnTo>
                <a:lnTo>
                  <a:pt x="60" y="252"/>
                </a:lnTo>
                <a:lnTo>
                  <a:pt x="60" y="288"/>
                </a:lnTo>
                <a:lnTo>
                  <a:pt x="73" y="300"/>
                </a:lnTo>
                <a:lnTo>
                  <a:pt x="85" y="324"/>
                </a:lnTo>
                <a:lnTo>
                  <a:pt x="85" y="336"/>
                </a:lnTo>
                <a:lnTo>
                  <a:pt x="0" y="433"/>
                </a:lnTo>
                <a:lnTo>
                  <a:pt x="13" y="444"/>
                </a:lnTo>
                <a:lnTo>
                  <a:pt x="24" y="457"/>
                </a:lnTo>
                <a:lnTo>
                  <a:pt x="24" y="469"/>
                </a:lnTo>
                <a:lnTo>
                  <a:pt x="37" y="480"/>
                </a:lnTo>
                <a:lnTo>
                  <a:pt x="49" y="480"/>
                </a:lnTo>
                <a:lnTo>
                  <a:pt x="49" y="493"/>
                </a:lnTo>
                <a:lnTo>
                  <a:pt x="49" y="504"/>
                </a:lnTo>
                <a:lnTo>
                  <a:pt x="49" y="517"/>
                </a:lnTo>
                <a:lnTo>
                  <a:pt x="37" y="529"/>
                </a:lnTo>
                <a:lnTo>
                  <a:pt x="37" y="540"/>
                </a:lnTo>
                <a:lnTo>
                  <a:pt x="37" y="553"/>
                </a:lnTo>
                <a:lnTo>
                  <a:pt x="49" y="577"/>
                </a:lnTo>
                <a:lnTo>
                  <a:pt x="60" y="577"/>
                </a:lnTo>
                <a:lnTo>
                  <a:pt x="73" y="589"/>
                </a:lnTo>
                <a:lnTo>
                  <a:pt x="73" y="613"/>
                </a:lnTo>
                <a:lnTo>
                  <a:pt x="85" y="625"/>
                </a:lnTo>
                <a:lnTo>
                  <a:pt x="85" y="662"/>
                </a:lnTo>
                <a:lnTo>
                  <a:pt x="85" y="673"/>
                </a:lnTo>
                <a:lnTo>
                  <a:pt x="85" y="685"/>
                </a:lnTo>
                <a:lnTo>
                  <a:pt x="97" y="697"/>
                </a:lnTo>
                <a:lnTo>
                  <a:pt x="109" y="709"/>
                </a:lnTo>
                <a:lnTo>
                  <a:pt x="120" y="709"/>
                </a:lnTo>
                <a:lnTo>
                  <a:pt x="120" y="722"/>
                </a:lnTo>
                <a:lnTo>
                  <a:pt x="133" y="722"/>
                </a:lnTo>
                <a:lnTo>
                  <a:pt x="157" y="722"/>
                </a:lnTo>
                <a:lnTo>
                  <a:pt x="182" y="722"/>
                </a:lnTo>
                <a:lnTo>
                  <a:pt x="229" y="722"/>
                </a:lnTo>
                <a:lnTo>
                  <a:pt x="253" y="722"/>
                </a:lnTo>
                <a:lnTo>
                  <a:pt x="302" y="722"/>
                </a:lnTo>
                <a:lnTo>
                  <a:pt x="326" y="722"/>
                </a:lnTo>
                <a:lnTo>
                  <a:pt x="349" y="722"/>
                </a:lnTo>
                <a:lnTo>
                  <a:pt x="374" y="709"/>
                </a:lnTo>
                <a:lnTo>
                  <a:pt x="398" y="709"/>
                </a:lnTo>
                <a:lnTo>
                  <a:pt x="422" y="697"/>
                </a:lnTo>
                <a:lnTo>
                  <a:pt x="422" y="685"/>
                </a:lnTo>
                <a:lnTo>
                  <a:pt x="434" y="685"/>
                </a:lnTo>
                <a:lnTo>
                  <a:pt x="434" y="673"/>
                </a:lnTo>
                <a:lnTo>
                  <a:pt x="446" y="673"/>
                </a:lnTo>
                <a:lnTo>
                  <a:pt x="458" y="673"/>
                </a:lnTo>
                <a:lnTo>
                  <a:pt x="458" y="662"/>
                </a:lnTo>
                <a:lnTo>
                  <a:pt x="471" y="649"/>
                </a:lnTo>
                <a:lnTo>
                  <a:pt x="471" y="637"/>
                </a:lnTo>
                <a:lnTo>
                  <a:pt x="471" y="625"/>
                </a:lnTo>
                <a:lnTo>
                  <a:pt x="471" y="613"/>
                </a:lnTo>
                <a:lnTo>
                  <a:pt x="482" y="589"/>
                </a:lnTo>
                <a:lnTo>
                  <a:pt x="482" y="577"/>
                </a:lnTo>
                <a:lnTo>
                  <a:pt x="494" y="553"/>
                </a:lnTo>
                <a:lnTo>
                  <a:pt x="494" y="420"/>
                </a:lnTo>
                <a:lnTo>
                  <a:pt x="471" y="384"/>
                </a:lnTo>
                <a:lnTo>
                  <a:pt x="471" y="336"/>
                </a:lnTo>
                <a:lnTo>
                  <a:pt x="446" y="300"/>
                </a:lnTo>
                <a:lnTo>
                  <a:pt x="422" y="276"/>
                </a:lnTo>
                <a:lnTo>
                  <a:pt x="409" y="240"/>
                </a:lnTo>
                <a:lnTo>
                  <a:pt x="386" y="204"/>
                </a:lnTo>
                <a:lnTo>
                  <a:pt x="374" y="191"/>
                </a:lnTo>
                <a:lnTo>
                  <a:pt x="362" y="180"/>
                </a:lnTo>
                <a:lnTo>
                  <a:pt x="349" y="168"/>
                </a:lnTo>
                <a:lnTo>
                  <a:pt x="338" y="144"/>
                </a:lnTo>
                <a:lnTo>
                  <a:pt x="302" y="107"/>
                </a:lnTo>
                <a:lnTo>
                  <a:pt x="278" y="96"/>
                </a:lnTo>
                <a:lnTo>
                  <a:pt x="253" y="84"/>
                </a:lnTo>
                <a:lnTo>
                  <a:pt x="242" y="71"/>
                </a:lnTo>
                <a:lnTo>
                  <a:pt x="229" y="60"/>
                </a:lnTo>
                <a:lnTo>
                  <a:pt x="229" y="47"/>
                </a:lnTo>
                <a:lnTo>
                  <a:pt x="205" y="47"/>
                </a:lnTo>
                <a:lnTo>
                  <a:pt x="193" y="47"/>
                </a:lnTo>
                <a:lnTo>
                  <a:pt x="182" y="47"/>
                </a:lnTo>
                <a:lnTo>
                  <a:pt x="169" y="35"/>
                </a:lnTo>
                <a:lnTo>
                  <a:pt x="145" y="35"/>
                </a:lnTo>
                <a:lnTo>
                  <a:pt x="97" y="0"/>
                </a:lnTo>
              </a:path>
            </a:pathLst>
          </a:custGeom>
          <a:solidFill>
            <a:srgbClr val="FFD8A5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64" name="Freeform 475"/>
          <p:cNvSpPr>
            <a:spLocks/>
          </p:cNvSpPr>
          <p:nvPr/>
        </p:nvSpPr>
        <p:spPr bwMode="auto">
          <a:xfrm>
            <a:off x="3600450" y="1266825"/>
            <a:ext cx="881063" cy="1549400"/>
          </a:xfrm>
          <a:custGeom>
            <a:avLst/>
            <a:gdLst>
              <a:gd name="T0" fmla="*/ 0 w 555"/>
              <a:gd name="T1" fmla="*/ 180 h 976"/>
              <a:gd name="T2" fmla="*/ 23 w 555"/>
              <a:gd name="T3" fmla="*/ 240 h 976"/>
              <a:gd name="T4" fmla="*/ 96 w 555"/>
              <a:gd name="T5" fmla="*/ 324 h 976"/>
              <a:gd name="T6" fmla="*/ 216 w 555"/>
              <a:gd name="T7" fmla="*/ 397 h 976"/>
              <a:gd name="T8" fmla="*/ 277 w 555"/>
              <a:gd name="T9" fmla="*/ 433 h 976"/>
              <a:gd name="T10" fmla="*/ 312 w 555"/>
              <a:gd name="T11" fmla="*/ 469 h 976"/>
              <a:gd name="T12" fmla="*/ 325 w 555"/>
              <a:gd name="T13" fmla="*/ 506 h 976"/>
              <a:gd name="T14" fmla="*/ 337 w 555"/>
              <a:gd name="T15" fmla="*/ 542 h 976"/>
              <a:gd name="T16" fmla="*/ 337 w 555"/>
              <a:gd name="T17" fmla="*/ 602 h 976"/>
              <a:gd name="T18" fmla="*/ 301 w 555"/>
              <a:gd name="T19" fmla="*/ 662 h 976"/>
              <a:gd name="T20" fmla="*/ 241 w 555"/>
              <a:gd name="T21" fmla="*/ 758 h 976"/>
              <a:gd name="T22" fmla="*/ 229 w 555"/>
              <a:gd name="T23" fmla="*/ 806 h 976"/>
              <a:gd name="T24" fmla="*/ 229 w 555"/>
              <a:gd name="T25" fmla="*/ 879 h 976"/>
              <a:gd name="T26" fmla="*/ 252 w 555"/>
              <a:gd name="T27" fmla="*/ 926 h 976"/>
              <a:gd name="T28" fmla="*/ 289 w 555"/>
              <a:gd name="T29" fmla="*/ 951 h 976"/>
              <a:gd name="T30" fmla="*/ 325 w 555"/>
              <a:gd name="T31" fmla="*/ 975 h 976"/>
              <a:gd name="T32" fmla="*/ 361 w 555"/>
              <a:gd name="T33" fmla="*/ 962 h 976"/>
              <a:gd name="T34" fmla="*/ 374 w 555"/>
              <a:gd name="T35" fmla="*/ 962 h 976"/>
              <a:gd name="T36" fmla="*/ 385 w 555"/>
              <a:gd name="T37" fmla="*/ 926 h 976"/>
              <a:gd name="T38" fmla="*/ 445 w 555"/>
              <a:gd name="T39" fmla="*/ 902 h 976"/>
              <a:gd name="T40" fmla="*/ 470 w 555"/>
              <a:gd name="T41" fmla="*/ 890 h 976"/>
              <a:gd name="T42" fmla="*/ 434 w 555"/>
              <a:gd name="T43" fmla="*/ 879 h 976"/>
              <a:gd name="T44" fmla="*/ 421 w 555"/>
              <a:gd name="T45" fmla="*/ 855 h 976"/>
              <a:gd name="T46" fmla="*/ 421 w 555"/>
              <a:gd name="T47" fmla="*/ 855 h 976"/>
              <a:gd name="T48" fmla="*/ 445 w 555"/>
              <a:gd name="T49" fmla="*/ 855 h 976"/>
              <a:gd name="T50" fmla="*/ 470 w 555"/>
              <a:gd name="T51" fmla="*/ 855 h 976"/>
              <a:gd name="T52" fmla="*/ 470 w 555"/>
              <a:gd name="T53" fmla="*/ 842 h 976"/>
              <a:gd name="T54" fmla="*/ 470 w 555"/>
              <a:gd name="T55" fmla="*/ 806 h 976"/>
              <a:gd name="T56" fmla="*/ 481 w 555"/>
              <a:gd name="T57" fmla="*/ 770 h 976"/>
              <a:gd name="T58" fmla="*/ 518 w 555"/>
              <a:gd name="T59" fmla="*/ 758 h 976"/>
              <a:gd name="T60" fmla="*/ 518 w 555"/>
              <a:gd name="T61" fmla="*/ 758 h 976"/>
              <a:gd name="T62" fmla="*/ 530 w 555"/>
              <a:gd name="T63" fmla="*/ 722 h 976"/>
              <a:gd name="T64" fmla="*/ 530 w 555"/>
              <a:gd name="T65" fmla="*/ 662 h 976"/>
              <a:gd name="T66" fmla="*/ 541 w 555"/>
              <a:gd name="T67" fmla="*/ 626 h 976"/>
              <a:gd name="T68" fmla="*/ 554 w 555"/>
              <a:gd name="T69" fmla="*/ 590 h 976"/>
              <a:gd name="T70" fmla="*/ 554 w 555"/>
              <a:gd name="T71" fmla="*/ 553 h 976"/>
              <a:gd name="T72" fmla="*/ 554 w 555"/>
              <a:gd name="T73" fmla="*/ 493 h 976"/>
              <a:gd name="T74" fmla="*/ 541 w 555"/>
              <a:gd name="T75" fmla="*/ 446 h 976"/>
              <a:gd name="T76" fmla="*/ 518 w 555"/>
              <a:gd name="T77" fmla="*/ 385 h 976"/>
              <a:gd name="T78" fmla="*/ 481 w 555"/>
              <a:gd name="T79" fmla="*/ 313 h 976"/>
              <a:gd name="T80" fmla="*/ 470 w 555"/>
              <a:gd name="T81" fmla="*/ 277 h 976"/>
              <a:gd name="T82" fmla="*/ 457 w 555"/>
              <a:gd name="T83" fmla="*/ 229 h 976"/>
              <a:gd name="T84" fmla="*/ 445 w 555"/>
              <a:gd name="T85" fmla="*/ 204 h 976"/>
              <a:gd name="T86" fmla="*/ 434 w 555"/>
              <a:gd name="T87" fmla="*/ 193 h 976"/>
              <a:gd name="T88" fmla="*/ 397 w 555"/>
              <a:gd name="T89" fmla="*/ 168 h 976"/>
              <a:gd name="T90" fmla="*/ 385 w 555"/>
              <a:gd name="T91" fmla="*/ 157 h 976"/>
              <a:gd name="T92" fmla="*/ 374 w 555"/>
              <a:gd name="T93" fmla="*/ 120 h 976"/>
              <a:gd name="T94" fmla="*/ 374 w 555"/>
              <a:gd name="T95" fmla="*/ 96 h 976"/>
              <a:gd name="T96" fmla="*/ 337 w 555"/>
              <a:gd name="T97" fmla="*/ 96 h 976"/>
              <a:gd name="T98" fmla="*/ 312 w 555"/>
              <a:gd name="T99" fmla="*/ 84 h 976"/>
              <a:gd name="T100" fmla="*/ 289 w 555"/>
              <a:gd name="T101" fmla="*/ 60 h 976"/>
              <a:gd name="T102" fmla="*/ 265 w 555"/>
              <a:gd name="T103" fmla="*/ 36 h 976"/>
              <a:gd name="T104" fmla="*/ 241 w 555"/>
              <a:gd name="T105" fmla="*/ 36 h 976"/>
              <a:gd name="T106" fmla="*/ 229 w 555"/>
              <a:gd name="T107" fmla="*/ 36 h 976"/>
              <a:gd name="T108" fmla="*/ 205 w 555"/>
              <a:gd name="T109" fmla="*/ 24 h 976"/>
              <a:gd name="T110" fmla="*/ 181 w 555"/>
              <a:gd name="T111" fmla="*/ 0 h 976"/>
              <a:gd name="T112" fmla="*/ 156 w 555"/>
              <a:gd name="T113" fmla="*/ 13 h 976"/>
              <a:gd name="T114" fmla="*/ 132 w 555"/>
              <a:gd name="T115" fmla="*/ 0 h 976"/>
              <a:gd name="T116" fmla="*/ 96 w 555"/>
              <a:gd name="T117" fmla="*/ 0 h 976"/>
              <a:gd name="T118" fmla="*/ 72 w 555"/>
              <a:gd name="T119" fmla="*/ 13 h 976"/>
              <a:gd name="T120" fmla="*/ 36 w 555"/>
              <a:gd name="T121" fmla="*/ 48 h 976"/>
              <a:gd name="T122" fmla="*/ 0 w 555"/>
              <a:gd name="T123" fmla="*/ 133 h 9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55"/>
              <a:gd name="T187" fmla="*/ 0 h 976"/>
              <a:gd name="T188" fmla="*/ 555 w 555"/>
              <a:gd name="T189" fmla="*/ 976 h 9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55" h="976">
                <a:moveTo>
                  <a:pt x="0" y="157"/>
                </a:moveTo>
                <a:lnTo>
                  <a:pt x="0" y="157"/>
                </a:lnTo>
                <a:lnTo>
                  <a:pt x="0" y="168"/>
                </a:lnTo>
                <a:lnTo>
                  <a:pt x="0" y="180"/>
                </a:lnTo>
                <a:lnTo>
                  <a:pt x="12" y="204"/>
                </a:lnTo>
                <a:lnTo>
                  <a:pt x="12" y="217"/>
                </a:lnTo>
                <a:lnTo>
                  <a:pt x="12" y="229"/>
                </a:lnTo>
                <a:lnTo>
                  <a:pt x="23" y="240"/>
                </a:lnTo>
                <a:lnTo>
                  <a:pt x="36" y="253"/>
                </a:lnTo>
                <a:lnTo>
                  <a:pt x="48" y="277"/>
                </a:lnTo>
                <a:lnTo>
                  <a:pt x="85" y="301"/>
                </a:lnTo>
                <a:lnTo>
                  <a:pt x="96" y="324"/>
                </a:lnTo>
                <a:lnTo>
                  <a:pt x="120" y="337"/>
                </a:lnTo>
                <a:lnTo>
                  <a:pt x="145" y="349"/>
                </a:lnTo>
                <a:lnTo>
                  <a:pt x="168" y="373"/>
                </a:lnTo>
                <a:lnTo>
                  <a:pt x="216" y="397"/>
                </a:lnTo>
                <a:lnTo>
                  <a:pt x="241" y="409"/>
                </a:lnTo>
                <a:lnTo>
                  <a:pt x="265" y="421"/>
                </a:lnTo>
                <a:lnTo>
                  <a:pt x="277" y="433"/>
                </a:lnTo>
                <a:lnTo>
                  <a:pt x="289" y="446"/>
                </a:lnTo>
                <a:lnTo>
                  <a:pt x="289" y="457"/>
                </a:lnTo>
                <a:lnTo>
                  <a:pt x="301" y="469"/>
                </a:lnTo>
                <a:lnTo>
                  <a:pt x="312" y="469"/>
                </a:lnTo>
                <a:lnTo>
                  <a:pt x="325" y="482"/>
                </a:lnTo>
                <a:lnTo>
                  <a:pt x="325" y="493"/>
                </a:lnTo>
                <a:lnTo>
                  <a:pt x="325" y="506"/>
                </a:lnTo>
                <a:lnTo>
                  <a:pt x="325" y="517"/>
                </a:lnTo>
                <a:lnTo>
                  <a:pt x="337" y="517"/>
                </a:lnTo>
                <a:lnTo>
                  <a:pt x="337" y="529"/>
                </a:lnTo>
                <a:lnTo>
                  <a:pt x="337" y="542"/>
                </a:lnTo>
                <a:lnTo>
                  <a:pt x="337" y="553"/>
                </a:lnTo>
                <a:lnTo>
                  <a:pt x="337" y="566"/>
                </a:lnTo>
                <a:lnTo>
                  <a:pt x="337" y="590"/>
                </a:lnTo>
                <a:lnTo>
                  <a:pt x="337" y="602"/>
                </a:lnTo>
                <a:lnTo>
                  <a:pt x="325" y="613"/>
                </a:lnTo>
                <a:lnTo>
                  <a:pt x="325" y="637"/>
                </a:lnTo>
                <a:lnTo>
                  <a:pt x="312" y="650"/>
                </a:lnTo>
                <a:lnTo>
                  <a:pt x="301" y="662"/>
                </a:lnTo>
                <a:lnTo>
                  <a:pt x="277" y="698"/>
                </a:lnTo>
                <a:lnTo>
                  <a:pt x="265" y="722"/>
                </a:lnTo>
                <a:lnTo>
                  <a:pt x="252" y="746"/>
                </a:lnTo>
                <a:lnTo>
                  <a:pt x="241" y="758"/>
                </a:lnTo>
                <a:lnTo>
                  <a:pt x="229" y="770"/>
                </a:lnTo>
                <a:lnTo>
                  <a:pt x="229" y="795"/>
                </a:lnTo>
                <a:lnTo>
                  <a:pt x="229" y="806"/>
                </a:lnTo>
                <a:lnTo>
                  <a:pt x="229" y="830"/>
                </a:lnTo>
                <a:lnTo>
                  <a:pt x="229" y="855"/>
                </a:lnTo>
                <a:lnTo>
                  <a:pt x="229" y="866"/>
                </a:lnTo>
                <a:lnTo>
                  <a:pt x="229" y="879"/>
                </a:lnTo>
                <a:lnTo>
                  <a:pt x="229" y="902"/>
                </a:lnTo>
                <a:lnTo>
                  <a:pt x="241" y="902"/>
                </a:lnTo>
                <a:lnTo>
                  <a:pt x="241" y="915"/>
                </a:lnTo>
                <a:lnTo>
                  <a:pt x="252" y="926"/>
                </a:lnTo>
                <a:lnTo>
                  <a:pt x="265" y="939"/>
                </a:lnTo>
                <a:lnTo>
                  <a:pt x="277" y="951"/>
                </a:lnTo>
                <a:lnTo>
                  <a:pt x="289" y="951"/>
                </a:lnTo>
                <a:lnTo>
                  <a:pt x="301" y="962"/>
                </a:lnTo>
                <a:lnTo>
                  <a:pt x="312" y="962"/>
                </a:lnTo>
                <a:lnTo>
                  <a:pt x="325" y="975"/>
                </a:lnTo>
                <a:lnTo>
                  <a:pt x="337" y="975"/>
                </a:lnTo>
                <a:lnTo>
                  <a:pt x="349" y="975"/>
                </a:lnTo>
                <a:lnTo>
                  <a:pt x="361" y="962"/>
                </a:lnTo>
                <a:lnTo>
                  <a:pt x="374" y="962"/>
                </a:lnTo>
                <a:lnTo>
                  <a:pt x="374" y="951"/>
                </a:lnTo>
                <a:lnTo>
                  <a:pt x="374" y="926"/>
                </a:lnTo>
                <a:lnTo>
                  <a:pt x="385" y="926"/>
                </a:lnTo>
                <a:lnTo>
                  <a:pt x="397" y="915"/>
                </a:lnTo>
                <a:lnTo>
                  <a:pt x="421" y="915"/>
                </a:lnTo>
                <a:lnTo>
                  <a:pt x="421" y="902"/>
                </a:lnTo>
                <a:lnTo>
                  <a:pt x="445" y="902"/>
                </a:lnTo>
                <a:lnTo>
                  <a:pt x="457" y="902"/>
                </a:lnTo>
                <a:lnTo>
                  <a:pt x="470" y="890"/>
                </a:lnTo>
                <a:lnTo>
                  <a:pt x="470" y="879"/>
                </a:lnTo>
                <a:lnTo>
                  <a:pt x="457" y="879"/>
                </a:lnTo>
                <a:lnTo>
                  <a:pt x="445" y="879"/>
                </a:lnTo>
                <a:lnTo>
                  <a:pt x="434" y="879"/>
                </a:lnTo>
                <a:lnTo>
                  <a:pt x="421" y="866"/>
                </a:lnTo>
                <a:lnTo>
                  <a:pt x="421" y="855"/>
                </a:lnTo>
                <a:lnTo>
                  <a:pt x="409" y="855"/>
                </a:lnTo>
                <a:lnTo>
                  <a:pt x="421" y="855"/>
                </a:lnTo>
                <a:lnTo>
                  <a:pt x="434" y="855"/>
                </a:lnTo>
                <a:lnTo>
                  <a:pt x="445" y="855"/>
                </a:lnTo>
                <a:lnTo>
                  <a:pt x="457" y="855"/>
                </a:lnTo>
                <a:lnTo>
                  <a:pt x="470" y="855"/>
                </a:lnTo>
                <a:lnTo>
                  <a:pt x="470" y="842"/>
                </a:lnTo>
                <a:lnTo>
                  <a:pt x="470" y="830"/>
                </a:lnTo>
                <a:lnTo>
                  <a:pt x="470" y="818"/>
                </a:lnTo>
                <a:lnTo>
                  <a:pt x="470" y="806"/>
                </a:lnTo>
                <a:lnTo>
                  <a:pt x="470" y="782"/>
                </a:lnTo>
                <a:lnTo>
                  <a:pt x="470" y="770"/>
                </a:lnTo>
                <a:lnTo>
                  <a:pt x="481" y="770"/>
                </a:lnTo>
                <a:lnTo>
                  <a:pt x="494" y="770"/>
                </a:lnTo>
                <a:lnTo>
                  <a:pt x="505" y="770"/>
                </a:lnTo>
                <a:lnTo>
                  <a:pt x="518" y="758"/>
                </a:lnTo>
                <a:lnTo>
                  <a:pt x="530" y="758"/>
                </a:lnTo>
                <a:lnTo>
                  <a:pt x="530" y="746"/>
                </a:lnTo>
                <a:lnTo>
                  <a:pt x="530" y="722"/>
                </a:lnTo>
                <a:lnTo>
                  <a:pt x="541" y="710"/>
                </a:lnTo>
                <a:lnTo>
                  <a:pt x="518" y="662"/>
                </a:lnTo>
                <a:lnTo>
                  <a:pt x="530" y="662"/>
                </a:lnTo>
                <a:lnTo>
                  <a:pt x="530" y="650"/>
                </a:lnTo>
                <a:lnTo>
                  <a:pt x="530" y="637"/>
                </a:lnTo>
                <a:lnTo>
                  <a:pt x="541" y="626"/>
                </a:lnTo>
                <a:lnTo>
                  <a:pt x="541" y="613"/>
                </a:lnTo>
                <a:lnTo>
                  <a:pt x="554" y="613"/>
                </a:lnTo>
                <a:lnTo>
                  <a:pt x="554" y="590"/>
                </a:lnTo>
                <a:lnTo>
                  <a:pt x="554" y="577"/>
                </a:lnTo>
                <a:lnTo>
                  <a:pt x="554" y="566"/>
                </a:lnTo>
                <a:lnTo>
                  <a:pt x="554" y="553"/>
                </a:lnTo>
                <a:lnTo>
                  <a:pt x="554" y="529"/>
                </a:lnTo>
                <a:lnTo>
                  <a:pt x="554" y="517"/>
                </a:lnTo>
                <a:lnTo>
                  <a:pt x="554" y="493"/>
                </a:lnTo>
                <a:lnTo>
                  <a:pt x="554" y="482"/>
                </a:lnTo>
                <a:lnTo>
                  <a:pt x="554" y="469"/>
                </a:lnTo>
                <a:lnTo>
                  <a:pt x="541" y="469"/>
                </a:lnTo>
                <a:lnTo>
                  <a:pt x="541" y="446"/>
                </a:lnTo>
                <a:lnTo>
                  <a:pt x="530" y="433"/>
                </a:lnTo>
                <a:lnTo>
                  <a:pt x="530" y="421"/>
                </a:lnTo>
                <a:lnTo>
                  <a:pt x="518" y="397"/>
                </a:lnTo>
                <a:lnTo>
                  <a:pt x="518" y="385"/>
                </a:lnTo>
                <a:lnTo>
                  <a:pt x="505" y="349"/>
                </a:lnTo>
                <a:lnTo>
                  <a:pt x="494" y="337"/>
                </a:lnTo>
                <a:lnTo>
                  <a:pt x="481" y="324"/>
                </a:lnTo>
                <a:lnTo>
                  <a:pt x="481" y="313"/>
                </a:lnTo>
                <a:lnTo>
                  <a:pt x="470" y="313"/>
                </a:lnTo>
                <a:lnTo>
                  <a:pt x="470" y="289"/>
                </a:lnTo>
                <a:lnTo>
                  <a:pt x="470" y="277"/>
                </a:lnTo>
                <a:lnTo>
                  <a:pt x="470" y="253"/>
                </a:lnTo>
                <a:lnTo>
                  <a:pt x="470" y="240"/>
                </a:lnTo>
                <a:lnTo>
                  <a:pt x="470" y="229"/>
                </a:lnTo>
                <a:lnTo>
                  <a:pt x="457" y="229"/>
                </a:lnTo>
                <a:lnTo>
                  <a:pt x="457" y="217"/>
                </a:lnTo>
                <a:lnTo>
                  <a:pt x="445" y="217"/>
                </a:lnTo>
                <a:lnTo>
                  <a:pt x="445" y="204"/>
                </a:lnTo>
                <a:lnTo>
                  <a:pt x="445" y="193"/>
                </a:lnTo>
                <a:lnTo>
                  <a:pt x="434" y="193"/>
                </a:lnTo>
                <a:lnTo>
                  <a:pt x="421" y="180"/>
                </a:lnTo>
                <a:lnTo>
                  <a:pt x="409" y="180"/>
                </a:lnTo>
                <a:lnTo>
                  <a:pt x="397" y="168"/>
                </a:lnTo>
                <a:lnTo>
                  <a:pt x="385" y="168"/>
                </a:lnTo>
                <a:lnTo>
                  <a:pt x="385" y="157"/>
                </a:lnTo>
                <a:lnTo>
                  <a:pt x="385" y="144"/>
                </a:lnTo>
                <a:lnTo>
                  <a:pt x="385" y="133"/>
                </a:lnTo>
                <a:lnTo>
                  <a:pt x="374" y="133"/>
                </a:lnTo>
                <a:lnTo>
                  <a:pt x="374" y="120"/>
                </a:lnTo>
                <a:lnTo>
                  <a:pt x="374" y="108"/>
                </a:lnTo>
                <a:lnTo>
                  <a:pt x="374" y="96"/>
                </a:lnTo>
                <a:lnTo>
                  <a:pt x="361" y="96"/>
                </a:lnTo>
                <a:lnTo>
                  <a:pt x="349" y="96"/>
                </a:lnTo>
                <a:lnTo>
                  <a:pt x="337" y="96"/>
                </a:lnTo>
                <a:lnTo>
                  <a:pt x="325" y="96"/>
                </a:lnTo>
                <a:lnTo>
                  <a:pt x="312" y="96"/>
                </a:lnTo>
                <a:lnTo>
                  <a:pt x="312" y="84"/>
                </a:lnTo>
                <a:lnTo>
                  <a:pt x="301" y="84"/>
                </a:lnTo>
                <a:lnTo>
                  <a:pt x="289" y="84"/>
                </a:lnTo>
                <a:lnTo>
                  <a:pt x="289" y="60"/>
                </a:lnTo>
                <a:lnTo>
                  <a:pt x="277" y="48"/>
                </a:lnTo>
                <a:lnTo>
                  <a:pt x="277" y="36"/>
                </a:lnTo>
                <a:lnTo>
                  <a:pt x="265" y="36"/>
                </a:lnTo>
                <a:lnTo>
                  <a:pt x="252" y="36"/>
                </a:lnTo>
                <a:lnTo>
                  <a:pt x="241" y="36"/>
                </a:lnTo>
                <a:lnTo>
                  <a:pt x="229" y="36"/>
                </a:lnTo>
                <a:lnTo>
                  <a:pt x="216" y="36"/>
                </a:lnTo>
                <a:lnTo>
                  <a:pt x="205" y="36"/>
                </a:lnTo>
                <a:lnTo>
                  <a:pt x="205" y="24"/>
                </a:lnTo>
                <a:lnTo>
                  <a:pt x="205" y="13"/>
                </a:lnTo>
                <a:lnTo>
                  <a:pt x="192" y="13"/>
                </a:lnTo>
                <a:lnTo>
                  <a:pt x="192" y="0"/>
                </a:lnTo>
                <a:lnTo>
                  <a:pt x="181" y="0"/>
                </a:lnTo>
                <a:lnTo>
                  <a:pt x="156" y="13"/>
                </a:lnTo>
                <a:lnTo>
                  <a:pt x="145" y="24"/>
                </a:lnTo>
                <a:lnTo>
                  <a:pt x="132" y="13"/>
                </a:lnTo>
                <a:lnTo>
                  <a:pt x="132" y="0"/>
                </a:lnTo>
                <a:lnTo>
                  <a:pt x="120" y="0"/>
                </a:lnTo>
                <a:lnTo>
                  <a:pt x="96" y="0"/>
                </a:lnTo>
                <a:lnTo>
                  <a:pt x="85" y="0"/>
                </a:lnTo>
                <a:lnTo>
                  <a:pt x="72" y="13"/>
                </a:lnTo>
                <a:lnTo>
                  <a:pt x="60" y="24"/>
                </a:lnTo>
                <a:lnTo>
                  <a:pt x="48" y="36"/>
                </a:lnTo>
                <a:lnTo>
                  <a:pt x="36" y="36"/>
                </a:lnTo>
                <a:lnTo>
                  <a:pt x="36" y="48"/>
                </a:lnTo>
                <a:lnTo>
                  <a:pt x="23" y="73"/>
                </a:lnTo>
                <a:lnTo>
                  <a:pt x="12" y="84"/>
                </a:lnTo>
                <a:lnTo>
                  <a:pt x="0" y="108"/>
                </a:lnTo>
                <a:lnTo>
                  <a:pt x="0" y="133"/>
                </a:lnTo>
                <a:lnTo>
                  <a:pt x="0" y="157"/>
                </a:lnTo>
              </a:path>
            </a:pathLst>
          </a:custGeom>
          <a:solidFill>
            <a:srgbClr val="FFDF26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65" name="Freeform 476"/>
          <p:cNvSpPr>
            <a:spLocks/>
          </p:cNvSpPr>
          <p:nvPr/>
        </p:nvSpPr>
        <p:spPr bwMode="auto">
          <a:xfrm>
            <a:off x="3619500" y="1992313"/>
            <a:ext cx="117475" cy="79375"/>
          </a:xfrm>
          <a:custGeom>
            <a:avLst/>
            <a:gdLst>
              <a:gd name="T0" fmla="*/ 0 w 74"/>
              <a:gd name="T1" fmla="*/ 0 h 50"/>
              <a:gd name="T2" fmla="*/ 0 w 74"/>
              <a:gd name="T3" fmla="*/ 0 h 50"/>
              <a:gd name="T4" fmla="*/ 11 w 74"/>
              <a:gd name="T5" fmla="*/ 0 h 50"/>
              <a:gd name="T6" fmla="*/ 36 w 74"/>
              <a:gd name="T7" fmla="*/ 12 h 50"/>
              <a:gd name="T8" fmla="*/ 48 w 74"/>
              <a:gd name="T9" fmla="*/ 12 h 50"/>
              <a:gd name="T10" fmla="*/ 60 w 74"/>
              <a:gd name="T11" fmla="*/ 12 h 50"/>
              <a:gd name="T12" fmla="*/ 73 w 74"/>
              <a:gd name="T13" fmla="*/ 25 h 50"/>
              <a:gd name="T14" fmla="*/ 73 w 74"/>
              <a:gd name="T15" fmla="*/ 25 h 50"/>
              <a:gd name="T16" fmla="*/ 73 w 74"/>
              <a:gd name="T17" fmla="*/ 25 h 50"/>
              <a:gd name="T18" fmla="*/ 73 w 74"/>
              <a:gd name="T19" fmla="*/ 36 h 50"/>
              <a:gd name="T20" fmla="*/ 73 w 74"/>
              <a:gd name="T21" fmla="*/ 36 h 50"/>
              <a:gd name="T22" fmla="*/ 60 w 74"/>
              <a:gd name="T23" fmla="*/ 36 h 50"/>
              <a:gd name="T24" fmla="*/ 48 w 74"/>
              <a:gd name="T25" fmla="*/ 49 h 50"/>
              <a:gd name="T26" fmla="*/ 36 w 74"/>
              <a:gd name="T27" fmla="*/ 49 h 50"/>
              <a:gd name="T28" fmla="*/ 36 w 74"/>
              <a:gd name="T29" fmla="*/ 49 h 50"/>
              <a:gd name="T30" fmla="*/ 24 w 74"/>
              <a:gd name="T31" fmla="*/ 49 h 50"/>
              <a:gd name="T32" fmla="*/ 24 w 74"/>
              <a:gd name="T33" fmla="*/ 36 h 50"/>
              <a:gd name="T34" fmla="*/ 24 w 74"/>
              <a:gd name="T35" fmla="*/ 36 h 50"/>
              <a:gd name="T36" fmla="*/ 11 w 74"/>
              <a:gd name="T37" fmla="*/ 25 h 50"/>
              <a:gd name="T38" fmla="*/ 11 w 74"/>
              <a:gd name="T39" fmla="*/ 12 h 50"/>
              <a:gd name="T40" fmla="*/ 11 w 74"/>
              <a:gd name="T41" fmla="*/ 12 h 50"/>
              <a:gd name="T42" fmla="*/ 0 w 74"/>
              <a:gd name="T43" fmla="*/ 0 h 50"/>
              <a:gd name="T44" fmla="*/ 0 w 74"/>
              <a:gd name="T45" fmla="*/ 0 h 5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74"/>
              <a:gd name="T70" fmla="*/ 0 h 50"/>
              <a:gd name="T71" fmla="*/ 74 w 74"/>
              <a:gd name="T72" fmla="*/ 50 h 50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74" h="50">
                <a:moveTo>
                  <a:pt x="0" y="0"/>
                </a:moveTo>
                <a:lnTo>
                  <a:pt x="0" y="0"/>
                </a:lnTo>
                <a:lnTo>
                  <a:pt x="11" y="0"/>
                </a:lnTo>
                <a:lnTo>
                  <a:pt x="36" y="12"/>
                </a:lnTo>
                <a:lnTo>
                  <a:pt x="48" y="12"/>
                </a:lnTo>
                <a:lnTo>
                  <a:pt x="60" y="12"/>
                </a:lnTo>
                <a:lnTo>
                  <a:pt x="73" y="25"/>
                </a:lnTo>
                <a:lnTo>
                  <a:pt x="73" y="36"/>
                </a:lnTo>
                <a:lnTo>
                  <a:pt x="60" y="36"/>
                </a:lnTo>
                <a:lnTo>
                  <a:pt x="48" y="49"/>
                </a:lnTo>
                <a:lnTo>
                  <a:pt x="36" y="49"/>
                </a:lnTo>
                <a:lnTo>
                  <a:pt x="24" y="49"/>
                </a:lnTo>
                <a:lnTo>
                  <a:pt x="24" y="36"/>
                </a:lnTo>
                <a:lnTo>
                  <a:pt x="11" y="25"/>
                </a:lnTo>
                <a:lnTo>
                  <a:pt x="11" y="12"/>
                </a:lnTo>
                <a:lnTo>
                  <a:pt x="0" y="0"/>
                </a:lnTo>
              </a:path>
            </a:pathLst>
          </a:custGeom>
          <a:solidFill>
            <a:srgbClr val="DCEBF4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66" name="Freeform 477"/>
          <p:cNvSpPr>
            <a:spLocks/>
          </p:cNvSpPr>
          <p:nvPr/>
        </p:nvSpPr>
        <p:spPr bwMode="auto">
          <a:xfrm>
            <a:off x="3657600" y="1992313"/>
            <a:ext cx="39688" cy="41275"/>
          </a:xfrm>
          <a:custGeom>
            <a:avLst/>
            <a:gdLst>
              <a:gd name="T0" fmla="*/ 0 w 25"/>
              <a:gd name="T1" fmla="*/ 12 h 26"/>
              <a:gd name="T2" fmla="*/ 0 w 25"/>
              <a:gd name="T3" fmla="*/ 12 h 26"/>
              <a:gd name="T4" fmla="*/ 0 w 25"/>
              <a:gd name="T5" fmla="*/ 12 h 26"/>
              <a:gd name="T6" fmla="*/ 0 w 25"/>
              <a:gd name="T7" fmla="*/ 12 h 26"/>
              <a:gd name="T8" fmla="*/ 0 w 25"/>
              <a:gd name="T9" fmla="*/ 25 h 26"/>
              <a:gd name="T10" fmla="*/ 0 w 25"/>
              <a:gd name="T11" fmla="*/ 25 h 26"/>
              <a:gd name="T12" fmla="*/ 0 w 25"/>
              <a:gd name="T13" fmla="*/ 25 h 26"/>
              <a:gd name="T14" fmla="*/ 12 w 25"/>
              <a:gd name="T15" fmla="*/ 25 h 26"/>
              <a:gd name="T16" fmla="*/ 12 w 25"/>
              <a:gd name="T17" fmla="*/ 25 h 26"/>
              <a:gd name="T18" fmla="*/ 24 w 25"/>
              <a:gd name="T19" fmla="*/ 25 h 26"/>
              <a:gd name="T20" fmla="*/ 24 w 25"/>
              <a:gd name="T21" fmla="*/ 12 h 26"/>
              <a:gd name="T22" fmla="*/ 24 w 25"/>
              <a:gd name="T23" fmla="*/ 12 h 26"/>
              <a:gd name="T24" fmla="*/ 24 w 25"/>
              <a:gd name="T25" fmla="*/ 12 h 26"/>
              <a:gd name="T26" fmla="*/ 24 w 25"/>
              <a:gd name="T27" fmla="*/ 12 h 26"/>
              <a:gd name="T28" fmla="*/ 12 w 25"/>
              <a:gd name="T29" fmla="*/ 12 h 26"/>
              <a:gd name="T30" fmla="*/ 0 w 25"/>
              <a:gd name="T31" fmla="*/ 0 h 26"/>
              <a:gd name="T32" fmla="*/ 0 w 25"/>
              <a:gd name="T33" fmla="*/ 12 h 2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25"/>
              <a:gd name="T52" fmla="*/ 0 h 26"/>
              <a:gd name="T53" fmla="*/ 25 w 25"/>
              <a:gd name="T54" fmla="*/ 26 h 2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25" h="26">
                <a:moveTo>
                  <a:pt x="0" y="12"/>
                </a:moveTo>
                <a:lnTo>
                  <a:pt x="0" y="12"/>
                </a:lnTo>
                <a:lnTo>
                  <a:pt x="0" y="25"/>
                </a:lnTo>
                <a:lnTo>
                  <a:pt x="12" y="25"/>
                </a:lnTo>
                <a:lnTo>
                  <a:pt x="24" y="25"/>
                </a:lnTo>
                <a:lnTo>
                  <a:pt x="24" y="12"/>
                </a:lnTo>
                <a:lnTo>
                  <a:pt x="12" y="12"/>
                </a:lnTo>
                <a:lnTo>
                  <a:pt x="0" y="0"/>
                </a:lnTo>
                <a:lnTo>
                  <a:pt x="0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67" name="Freeform 478"/>
          <p:cNvSpPr>
            <a:spLocks/>
          </p:cNvSpPr>
          <p:nvPr/>
        </p:nvSpPr>
        <p:spPr bwMode="auto">
          <a:xfrm>
            <a:off x="3581400" y="1304925"/>
            <a:ext cx="593725" cy="1473200"/>
          </a:xfrm>
          <a:custGeom>
            <a:avLst/>
            <a:gdLst>
              <a:gd name="T0" fmla="*/ 84 w 374"/>
              <a:gd name="T1" fmla="*/ 12 h 928"/>
              <a:gd name="T2" fmla="*/ 48 w 374"/>
              <a:gd name="T3" fmla="*/ 24 h 928"/>
              <a:gd name="T4" fmla="*/ 35 w 374"/>
              <a:gd name="T5" fmla="*/ 60 h 928"/>
              <a:gd name="T6" fmla="*/ 24 w 374"/>
              <a:gd name="T7" fmla="*/ 109 h 928"/>
              <a:gd name="T8" fmla="*/ 35 w 374"/>
              <a:gd name="T9" fmla="*/ 169 h 928"/>
              <a:gd name="T10" fmla="*/ 48 w 374"/>
              <a:gd name="T11" fmla="*/ 216 h 928"/>
              <a:gd name="T12" fmla="*/ 84 w 374"/>
              <a:gd name="T13" fmla="*/ 253 h 928"/>
              <a:gd name="T14" fmla="*/ 157 w 374"/>
              <a:gd name="T15" fmla="*/ 313 h 928"/>
              <a:gd name="T16" fmla="*/ 289 w 374"/>
              <a:gd name="T17" fmla="*/ 397 h 928"/>
              <a:gd name="T18" fmla="*/ 324 w 374"/>
              <a:gd name="T19" fmla="*/ 409 h 928"/>
              <a:gd name="T20" fmla="*/ 337 w 374"/>
              <a:gd name="T21" fmla="*/ 445 h 928"/>
              <a:gd name="T22" fmla="*/ 361 w 374"/>
              <a:gd name="T23" fmla="*/ 482 h 928"/>
              <a:gd name="T24" fmla="*/ 373 w 374"/>
              <a:gd name="T25" fmla="*/ 518 h 928"/>
              <a:gd name="T26" fmla="*/ 373 w 374"/>
              <a:gd name="T27" fmla="*/ 566 h 928"/>
              <a:gd name="T28" fmla="*/ 361 w 374"/>
              <a:gd name="T29" fmla="*/ 602 h 928"/>
              <a:gd name="T30" fmla="*/ 349 w 374"/>
              <a:gd name="T31" fmla="*/ 638 h 928"/>
              <a:gd name="T32" fmla="*/ 324 w 374"/>
              <a:gd name="T33" fmla="*/ 698 h 928"/>
              <a:gd name="T34" fmla="*/ 289 w 374"/>
              <a:gd name="T35" fmla="*/ 758 h 928"/>
              <a:gd name="T36" fmla="*/ 289 w 374"/>
              <a:gd name="T37" fmla="*/ 806 h 928"/>
              <a:gd name="T38" fmla="*/ 289 w 374"/>
              <a:gd name="T39" fmla="*/ 842 h 928"/>
              <a:gd name="T40" fmla="*/ 301 w 374"/>
              <a:gd name="T41" fmla="*/ 878 h 928"/>
              <a:gd name="T42" fmla="*/ 324 w 374"/>
              <a:gd name="T43" fmla="*/ 891 h 928"/>
              <a:gd name="T44" fmla="*/ 337 w 374"/>
              <a:gd name="T45" fmla="*/ 902 h 928"/>
              <a:gd name="T46" fmla="*/ 349 w 374"/>
              <a:gd name="T47" fmla="*/ 915 h 928"/>
              <a:gd name="T48" fmla="*/ 361 w 374"/>
              <a:gd name="T49" fmla="*/ 927 h 928"/>
              <a:gd name="T50" fmla="*/ 349 w 374"/>
              <a:gd name="T51" fmla="*/ 927 h 928"/>
              <a:gd name="T52" fmla="*/ 313 w 374"/>
              <a:gd name="T53" fmla="*/ 891 h 928"/>
              <a:gd name="T54" fmla="*/ 289 w 374"/>
              <a:gd name="T55" fmla="*/ 855 h 928"/>
              <a:gd name="T56" fmla="*/ 277 w 374"/>
              <a:gd name="T57" fmla="*/ 818 h 928"/>
              <a:gd name="T58" fmla="*/ 277 w 374"/>
              <a:gd name="T59" fmla="*/ 782 h 928"/>
              <a:gd name="T60" fmla="*/ 277 w 374"/>
              <a:gd name="T61" fmla="*/ 734 h 928"/>
              <a:gd name="T62" fmla="*/ 313 w 374"/>
              <a:gd name="T63" fmla="*/ 674 h 928"/>
              <a:gd name="T64" fmla="*/ 337 w 374"/>
              <a:gd name="T65" fmla="*/ 638 h 928"/>
              <a:gd name="T66" fmla="*/ 337 w 374"/>
              <a:gd name="T67" fmla="*/ 602 h 928"/>
              <a:gd name="T68" fmla="*/ 337 w 374"/>
              <a:gd name="T69" fmla="*/ 566 h 928"/>
              <a:gd name="T70" fmla="*/ 337 w 374"/>
              <a:gd name="T71" fmla="*/ 518 h 928"/>
              <a:gd name="T72" fmla="*/ 337 w 374"/>
              <a:gd name="T73" fmla="*/ 493 h 928"/>
              <a:gd name="T74" fmla="*/ 324 w 374"/>
              <a:gd name="T75" fmla="*/ 445 h 928"/>
              <a:gd name="T76" fmla="*/ 301 w 374"/>
              <a:gd name="T77" fmla="*/ 433 h 928"/>
              <a:gd name="T78" fmla="*/ 277 w 374"/>
              <a:gd name="T79" fmla="*/ 409 h 928"/>
              <a:gd name="T80" fmla="*/ 144 w 374"/>
              <a:gd name="T81" fmla="*/ 325 h 928"/>
              <a:gd name="T82" fmla="*/ 84 w 374"/>
              <a:gd name="T83" fmla="*/ 289 h 928"/>
              <a:gd name="T84" fmla="*/ 48 w 374"/>
              <a:gd name="T85" fmla="*/ 253 h 928"/>
              <a:gd name="T86" fmla="*/ 24 w 374"/>
              <a:gd name="T87" fmla="*/ 205 h 928"/>
              <a:gd name="T88" fmla="*/ 0 w 374"/>
              <a:gd name="T89" fmla="*/ 144 h 928"/>
              <a:gd name="T90" fmla="*/ 0 w 374"/>
              <a:gd name="T91" fmla="*/ 84 h 928"/>
              <a:gd name="T92" fmla="*/ 24 w 374"/>
              <a:gd name="T93" fmla="*/ 49 h 928"/>
              <a:gd name="T94" fmla="*/ 48 w 374"/>
              <a:gd name="T95" fmla="*/ 12 h 928"/>
              <a:gd name="T96" fmla="*/ 84 w 374"/>
              <a:gd name="T97" fmla="*/ 12 h 928"/>
              <a:gd name="T98" fmla="*/ 97 w 374"/>
              <a:gd name="T99" fmla="*/ 0 h 92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374"/>
              <a:gd name="T151" fmla="*/ 0 h 928"/>
              <a:gd name="T152" fmla="*/ 374 w 374"/>
              <a:gd name="T153" fmla="*/ 928 h 928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374" h="928">
                <a:moveTo>
                  <a:pt x="97" y="12"/>
                </a:moveTo>
                <a:lnTo>
                  <a:pt x="97" y="12"/>
                </a:lnTo>
                <a:lnTo>
                  <a:pt x="84" y="12"/>
                </a:lnTo>
                <a:lnTo>
                  <a:pt x="72" y="12"/>
                </a:lnTo>
                <a:lnTo>
                  <a:pt x="60" y="12"/>
                </a:lnTo>
                <a:lnTo>
                  <a:pt x="48" y="24"/>
                </a:lnTo>
                <a:lnTo>
                  <a:pt x="48" y="36"/>
                </a:lnTo>
                <a:lnTo>
                  <a:pt x="35" y="49"/>
                </a:lnTo>
                <a:lnTo>
                  <a:pt x="35" y="60"/>
                </a:lnTo>
                <a:lnTo>
                  <a:pt x="24" y="72"/>
                </a:lnTo>
                <a:lnTo>
                  <a:pt x="24" y="96"/>
                </a:lnTo>
                <a:lnTo>
                  <a:pt x="24" y="109"/>
                </a:lnTo>
                <a:lnTo>
                  <a:pt x="24" y="133"/>
                </a:lnTo>
                <a:lnTo>
                  <a:pt x="24" y="156"/>
                </a:lnTo>
                <a:lnTo>
                  <a:pt x="35" y="169"/>
                </a:lnTo>
                <a:lnTo>
                  <a:pt x="35" y="193"/>
                </a:lnTo>
                <a:lnTo>
                  <a:pt x="48" y="205"/>
                </a:lnTo>
                <a:lnTo>
                  <a:pt x="48" y="216"/>
                </a:lnTo>
                <a:lnTo>
                  <a:pt x="60" y="229"/>
                </a:lnTo>
                <a:lnTo>
                  <a:pt x="72" y="253"/>
                </a:lnTo>
                <a:lnTo>
                  <a:pt x="84" y="253"/>
                </a:lnTo>
                <a:lnTo>
                  <a:pt x="108" y="277"/>
                </a:lnTo>
                <a:lnTo>
                  <a:pt x="144" y="300"/>
                </a:lnTo>
                <a:lnTo>
                  <a:pt x="157" y="313"/>
                </a:lnTo>
                <a:lnTo>
                  <a:pt x="228" y="349"/>
                </a:lnTo>
                <a:lnTo>
                  <a:pt x="289" y="397"/>
                </a:lnTo>
                <a:lnTo>
                  <a:pt x="301" y="397"/>
                </a:lnTo>
                <a:lnTo>
                  <a:pt x="313" y="397"/>
                </a:lnTo>
                <a:lnTo>
                  <a:pt x="324" y="409"/>
                </a:lnTo>
                <a:lnTo>
                  <a:pt x="337" y="422"/>
                </a:lnTo>
                <a:lnTo>
                  <a:pt x="337" y="433"/>
                </a:lnTo>
                <a:lnTo>
                  <a:pt x="337" y="445"/>
                </a:lnTo>
                <a:lnTo>
                  <a:pt x="349" y="445"/>
                </a:lnTo>
                <a:lnTo>
                  <a:pt x="349" y="458"/>
                </a:lnTo>
                <a:lnTo>
                  <a:pt x="361" y="482"/>
                </a:lnTo>
                <a:lnTo>
                  <a:pt x="361" y="493"/>
                </a:lnTo>
                <a:lnTo>
                  <a:pt x="373" y="493"/>
                </a:lnTo>
                <a:lnTo>
                  <a:pt x="373" y="518"/>
                </a:lnTo>
                <a:lnTo>
                  <a:pt x="373" y="529"/>
                </a:lnTo>
                <a:lnTo>
                  <a:pt x="373" y="542"/>
                </a:lnTo>
                <a:lnTo>
                  <a:pt x="373" y="566"/>
                </a:lnTo>
                <a:lnTo>
                  <a:pt x="373" y="589"/>
                </a:lnTo>
                <a:lnTo>
                  <a:pt x="361" y="602"/>
                </a:lnTo>
                <a:lnTo>
                  <a:pt x="361" y="613"/>
                </a:lnTo>
                <a:lnTo>
                  <a:pt x="361" y="626"/>
                </a:lnTo>
                <a:lnTo>
                  <a:pt x="349" y="638"/>
                </a:lnTo>
                <a:lnTo>
                  <a:pt x="337" y="662"/>
                </a:lnTo>
                <a:lnTo>
                  <a:pt x="337" y="686"/>
                </a:lnTo>
                <a:lnTo>
                  <a:pt x="324" y="698"/>
                </a:lnTo>
                <a:lnTo>
                  <a:pt x="301" y="734"/>
                </a:lnTo>
                <a:lnTo>
                  <a:pt x="289" y="746"/>
                </a:lnTo>
                <a:lnTo>
                  <a:pt x="289" y="758"/>
                </a:lnTo>
                <a:lnTo>
                  <a:pt x="289" y="782"/>
                </a:lnTo>
                <a:lnTo>
                  <a:pt x="289" y="794"/>
                </a:lnTo>
                <a:lnTo>
                  <a:pt x="289" y="806"/>
                </a:lnTo>
                <a:lnTo>
                  <a:pt x="289" y="831"/>
                </a:lnTo>
                <a:lnTo>
                  <a:pt x="289" y="842"/>
                </a:lnTo>
                <a:lnTo>
                  <a:pt x="301" y="866"/>
                </a:lnTo>
                <a:lnTo>
                  <a:pt x="301" y="878"/>
                </a:lnTo>
                <a:lnTo>
                  <a:pt x="313" y="878"/>
                </a:lnTo>
                <a:lnTo>
                  <a:pt x="324" y="891"/>
                </a:lnTo>
                <a:lnTo>
                  <a:pt x="337" y="902"/>
                </a:lnTo>
                <a:lnTo>
                  <a:pt x="337" y="915"/>
                </a:lnTo>
                <a:lnTo>
                  <a:pt x="349" y="915"/>
                </a:lnTo>
                <a:lnTo>
                  <a:pt x="361" y="927"/>
                </a:lnTo>
                <a:lnTo>
                  <a:pt x="349" y="927"/>
                </a:lnTo>
                <a:lnTo>
                  <a:pt x="337" y="915"/>
                </a:lnTo>
                <a:lnTo>
                  <a:pt x="324" y="902"/>
                </a:lnTo>
                <a:lnTo>
                  <a:pt x="313" y="891"/>
                </a:lnTo>
                <a:lnTo>
                  <a:pt x="301" y="878"/>
                </a:lnTo>
                <a:lnTo>
                  <a:pt x="289" y="878"/>
                </a:lnTo>
                <a:lnTo>
                  <a:pt x="289" y="855"/>
                </a:lnTo>
                <a:lnTo>
                  <a:pt x="289" y="842"/>
                </a:lnTo>
                <a:lnTo>
                  <a:pt x="277" y="831"/>
                </a:lnTo>
                <a:lnTo>
                  <a:pt x="277" y="818"/>
                </a:lnTo>
                <a:lnTo>
                  <a:pt x="277" y="806"/>
                </a:lnTo>
                <a:lnTo>
                  <a:pt x="277" y="782"/>
                </a:lnTo>
                <a:lnTo>
                  <a:pt x="277" y="771"/>
                </a:lnTo>
                <a:lnTo>
                  <a:pt x="277" y="758"/>
                </a:lnTo>
                <a:lnTo>
                  <a:pt x="277" y="734"/>
                </a:lnTo>
                <a:lnTo>
                  <a:pt x="289" y="722"/>
                </a:lnTo>
                <a:lnTo>
                  <a:pt x="301" y="686"/>
                </a:lnTo>
                <a:lnTo>
                  <a:pt x="313" y="674"/>
                </a:lnTo>
                <a:lnTo>
                  <a:pt x="324" y="649"/>
                </a:lnTo>
                <a:lnTo>
                  <a:pt x="337" y="638"/>
                </a:lnTo>
                <a:lnTo>
                  <a:pt x="337" y="626"/>
                </a:lnTo>
                <a:lnTo>
                  <a:pt x="337" y="613"/>
                </a:lnTo>
                <a:lnTo>
                  <a:pt x="337" y="602"/>
                </a:lnTo>
                <a:lnTo>
                  <a:pt x="337" y="589"/>
                </a:lnTo>
                <a:lnTo>
                  <a:pt x="337" y="578"/>
                </a:lnTo>
                <a:lnTo>
                  <a:pt x="337" y="566"/>
                </a:lnTo>
                <a:lnTo>
                  <a:pt x="349" y="542"/>
                </a:lnTo>
                <a:lnTo>
                  <a:pt x="337" y="518"/>
                </a:lnTo>
                <a:lnTo>
                  <a:pt x="337" y="505"/>
                </a:lnTo>
                <a:lnTo>
                  <a:pt x="337" y="493"/>
                </a:lnTo>
                <a:lnTo>
                  <a:pt x="337" y="482"/>
                </a:lnTo>
                <a:lnTo>
                  <a:pt x="337" y="458"/>
                </a:lnTo>
                <a:lnTo>
                  <a:pt x="324" y="445"/>
                </a:lnTo>
                <a:lnTo>
                  <a:pt x="313" y="445"/>
                </a:lnTo>
                <a:lnTo>
                  <a:pt x="301" y="433"/>
                </a:lnTo>
                <a:lnTo>
                  <a:pt x="289" y="422"/>
                </a:lnTo>
                <a:lnTo>
                  <a:pt x="289" y="409"/>
                </a:lnTo>
                <a:lnTo>
                  <a:pt x="277" y="409"/>
                </a:lnTo>
                <a:lnTo>
                  <a:pt x="217" y="373"/>
                </a:lnTo>
                <a:lnTo>
                  <a:pt x="144" y="337"/>
                </a:lnTo>
                <a:lnTo>
                  <a:pt x="144" y="325"/>
                </a:lnTo>
                <a:lnTo>
                  <a:pt x="120" y="313"/>
                </a:lnTo>
                <a:lnTo>
                  <a:pt x="97" y="300"/>
                </a:lnTo>
                <a:lnTo>
                  <a:pt x="84" y="289"/>
                </a:lnTo>
                <a:lnTo>
                  <a:pt x="72" y="265"/>
                </a:lnTo>
                <a:lnTo>
                  <a:pt x="48" y="253"/>
                </a:lnTo>
                <a:lnTo>
                  <a:pt x="35" y="229"/>
                </a:lnTo>
                <a:lnTo>
                  <a:pt x="24" y="205"/>
                </a:lnTo>
                <a:lnTo>
                  <a:pt x="12" y="180"/>
                </a:lnTo>
                <a:lnTo>
                  <a:pt x="12" y="156"/>
                </a:lnTo>
                <a:lnTo>
                  <a:pt x="0" y="144"/>
                </a:lnTo>
                <a:lnTo>
                  <a:pt x="0" y="109"/>
                </a:lnTo>
                <a:lnTo>
                  <a:pt x="0" y="96"/>
                </a:lnTo>
                <a:lnTo>
                  <a:pt x="0" y="84"/>
                </a:lnTo>
                <a:lnTo>
                  <a:pt x="12" y="72"/>
                </a:lnTo>
                <a:lnTo>
                  <a:pt x="12" y="60"/>
                </a:lnTo>
                <a:lnTo>
                  <a:pt x="24" y="49"/>
                </a:lnTo>
                <a:lnTo>
                  <a:pt x="35" y="36"/>
                </a:lnTo>
                <a:lnTo>
                  <a:pt x="48" y="24"/>
                </a:lnTo>
                <a:lnTo>
                  <a:pt x="48" y="12"/>
                </a:lnTo>
                <a:lnTo>
                  <a:pt x="60" y="12"/>
                </a:lnTo>
                <a:lnTo>
                  <a:pt x="84" y="12"/>
                </a:lnTo>
                <a:lnTo>
                  <a:pt x="97" y="0"/>
                </a:lnTo>
                <a:lnTo>
                  <a:pt x="97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68" name="Freeform 479"/>
          <p:cNvSpPr>
            <a:spLocks/>
          </p:cNvSpPr>
          <p:nvPr/>
        </p:nvSpPr>
        <p:spPr bwMode="auto">
          <a:xfrm>
            <a:off x="3714750" y="1304925"/>
            <a:ext cx="481013" cy="936625"/>
          </a:xfrm>
          <a:custGeom>
            <a:avLst/>
            <a:gdLst>
              <a:gd name="T0" fmla="*/ 48 w 303"/>
              <a:gd name="T1" fmla="*/ 12 h 590"/>
              <a:gd name="T2" fmla="*/ 24 w 303"/>
              <a:gd name="T3" fmla="*/ 24 h 590"/>
              <a:gd name="T4" fmla="*/ 13 w 303"/>
              <a:gd name="T5" fmla="*/ 49 h 590"/>
              <a:gd name="T6" fmla="*/ 13 w 303"/>
              <a:gd name="T7" fmla="*/ 72 h 590"/>
              <a:gd name="T8" fmla="*/ 13 w 303"/>
              <a:gd name="T9" fmla="*/ 96 h 590"/>
              <a:gd name="T10" fmla="*/ 24 w 303"/>
              <a:gd name="T11" fmla="*/ 133 h 590"/>
              <a:gd name="T12" fmla="*/ 36 w 303"/>
              <a:gd name="T13" fmla="*/ 169 h 590"/>
              <a:gd name="T14" fmla="*/ 60 w 303"/>
              <a:gd name="T15" fmla="*/ 205 h 590"/>
              <a:gd name="T16" fmla="*/ 96 w 303"/>
              <a:gd name="T17" fmla="*/ 240 h 590"/>
              <a:gd name="T18" fmla="*/ 144 w 303"/>
              <a:gd name="T19" fmla="*/ 277 h 590"/>
              <a:gd name="T20" fmla="*/ 193 w 303"/>
              <a:gd name="T21" fmla="*/ 300 h 590"/>
              <a:gd name="T22" fmla="*/ 240 w 303"/>
              <a:gd name="T23" fmla="*/ 349 h 590"/>
              <a:gd name="T24" fmla="*/ 265 w 303"/>
              <a:gd name="T25" fmla="*/ 385 h 590"/>
              <a:gd name="T26" fmla="*/ 277 w 303"/>
              <a:gd name="T27" fmla="*/ 397 h 590"/>
              <a:gd name="T28" fmla="*/ 289 w 303"/>
              <a:gd name="T29" fmla="*/ 422 h 590"/>
              <a:gd name="T30" fmla="*/ 302 w 303"/>
              <a:gd name="T31" fmla="*/ 445 h 590"/>
              <a:gd name="T32" fmla="*/ 302 w 303"/>
              <a:gd name="T33" fmla="*/ 482 h 590"/>
              <a:gd name="T34" fmla="*/ 302 w 303"/>
              <a:gd name="T35" fmla="*/ 505 h 590"/>
              <a:gd name="T36" fmla="*/ 302 w 303"/>
              <a:gd name="T37" fmla="*/ 542 h 590"/>
              <a:gd name="T38" fmla="*/ 302 w 303"/>
              <a:gd name="T39" fmla="*/ 542 h 590"/>
              <a:gd name="T40" fmla="*/ 289 w 303"/>
              <a:gd name="T41" fmla="*/ 578 h 590"/>
              <a:gd name="T42" fmla="*/ 277 w 303"/>
              <a:gd name="T43" fmla="*/ 589 h 590"/>
              <a:gd name="T44" fmla="*/ 277 w 303"/>
              <a:gd name="T45" fmla="*/ 589 h 590"/>
              <a:gd name="T46" fmla="*/ 277 w 303"/>
              <a:gd name="T47" fmla="*/ 578 h 590"/>
              <a:gd name="T48" fmla="*/ 289 w 303"/>
              <a:gd name="T49" fmla="*/ 542 h 590"/>
              <a:gd name="T50" fmla="*/ 289 w 303"/>
              <a:gd name="T51" fmla="*/ 542 h 590"/>
              <a:gd name="T52" fmla="*/ 302 w 303"/>
              <a:gd name="T53" fmla="*/ 505 h 590"/>
              <a:gd name="T54" fmla="*/ 302 w 303"/>
              <a:gd name="T55" fmla="*/ 482 h 590"/>
              <a:gd name="T56" fmla="*/ 289 w 303"/>
              <a:gd name="T57" fmla="*/ 445 h 590"/>
              <a:gd name="T58" fmla="*/ 277 w 303"/>
              <a:gd name="T59" fmla="*/ 433 h 590"/>
              <a:gd name="T60" fmla="*/ 265 w 303"/>
              <a:gd name="T61" fmla="*/ 409 h 590"/>
              <a:gd name="T62" fmla="*/ 253 w 303"/>
              <a:gd name="T63" fmla="*/ 397 h 590"/>
              <a:gd name="T64" fmla="*/ 240 w 303"/>
              <a:gd name="T65" fmla="*/ 385 h 590"/>
              <a:gd name="T66" fmla="*/ 205 w 303"/>
              <a:gd name="T67" fmla="*/ 349 h 590"/>
              <a:gd name="T68" fmla="*/ 120 w 303"/>
              <a:gd name="T69" fmla="*/ 289 h 590"/>
              <a:gd name="T70" fmla="*/ 73 w 303"/>
              <a:gd name="T71" fmla="*/ 253 h 590"/>
              <a:gd name="T72" fmla="*/ 48 w 303"/>
              <a:gd name="T73" fmla="*/ 216 h 590"/>
              <a:gd name="T74" fmla="*/ 24 w 303"/>
              <a:gd name="T75" fmla="*/ 193 h 590"/>
              <a:gd name="T76" fmla="*/ 13 w 303"/>
              <a:gd name="T77" fmla="*/ 156 h 590"/>
              <a:gd name="T78" fmla="*/ 13 w 303"/>
              <a:gd name="T79" fmla="*/ 120 h 590"/>
              <a:gd name="T80" fmla="*/ 0 w 303"/>
              <a:gd name="T81" fmla="*/ 109 h 590"/>
              <a:gd name="T82" fmla="*/ 0 w 303"/>
              <a:gd name="T83" fmla="*/ 72 h 590"/>
              <a:gd name="T84" fmla="*/ 13 w 303"/>
              <a:gd name="T85" fmla="*/ 49 h 590"/>
              <a:gd name="T86" fmla="*/ 13 w 303"/>
              <a:gd name="T87" fmla="*/ 12 h 590"/>
              <a:gd name="T88" fmla="*/ 24 w 303"/>
              <a:gd name="T89" fmla="*/ 12 h 590"/>
              <a:gd name="T90" fmla="*/ 36 w 303"/>
              <a:gd name="T91" fmla="*/ 0 h 590"/>
              <a:gd name="T92" fmla="*/ 48 w 303"/>
              <a:gd name="T93" fmla="*/ 0 h 590"/>
              <a:gd name="T94" fmla="*/ 48 w 303"/>
              <a:gd name="T95" fmla="*/ 0 h 590"/>
              <a:gd name="T96" fmla="*/ 48 w 303"/>
              <a:gd name="T97" fmla="*/ 12 h 59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03"/>
              <a:gd name="T148" fmla="*/ 0 h 590"/>
              <a:gd name="T149" fmla="*/ 303 w 303"/>
              <a:gd name="T150" fmla="*/ 590 h 59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03" h="590">
                <a:moveTo>
                  <a:pt x="48" y="12"/>
                </a:moveTo>
                <a:lnTo>
                  <a:pt x="48" y="12"/>
                </a:lnTo>
                <a:lnTo>
                  <a:pt x="36" y="12"/>
                </a:lnTo>
                <a:lnTo>
                  <a:pt x="24" y="24"/>
                </a:lnTo>
                <a:lnTo>
                  <a:pt x="24" y="36"/>
                </a:lnTo>
                <a:lnTo>
                  <a:pt x="13" y="49"/>
                </a:lnTo>
                <a:lnTo>
                  <a:pt x="13" y="60"/>
                </a:lnTo>
                <a:lnTo>
                  <a:pt x="13" y="72"/>
                </a:lnTo>
                <a:lnTo>
                  <a:pt x="13" y="84"/>
                </a:lnTo>
                <a:lnTo>
                  <a:pt x="13" y="96"/>
                </a:lnTo>
                <a:lnTo>
                  <a:pt x="13" y="120"/>
                </a:lnTo>
                <a:lnTo>
                  <a:pt x="24" y="133"/>
                </a:lnTo>
                <a:lnTo>
                  <a:pt x="24" y="144"/>
                </a:lnTo>
                <a:lnTo>
                  <a:pt x="36" y="169"/>
                </a:lnTo>
                <a:lnTo>
                  <a:pt x="48" y="193"/>
                </a:lnTo>
                <a:lnTo>
                  <a:pt x="60" y="205"/>
                </a:lnTo>
                <a:lnTo>
                  <a:pt x="73" y="216"/>
                </a:lnTo>
                <a:lnTo>
                  <a:pt x="96" y="240"/>
                </a:lnTo>
                <a:lnTo>
                  <a:pt x="109" y="253"/>
                </a:lnTo>
                <a:lnTo>
                  <a:pt x="144" y="277"/>
                </a:lnTo>
                <a:lnTo>
                  <a:pt x="169" y="289"/>
                </a:lnTo>
                <a:lnTo>
                  <a:pt x="193" y="300"/>
                </a:lnTo>
                <a:lnTo>
                  <a:pt x="217" y="325"/>
                </a:lnTo>
                <a:lnTo>
                  <a:pt x="240" y="349"/>
                </a:lnTo>
                <a:lnTo>
                  <a:pt x="253" y="361"/>
                </a:lnTo>
                <a:lnTo>
                  <a:pt x="265" y="385"/>
                </a:lnTo>
                <a:lnTo>
                  <a:pt x="277" y="397"/>
                </a:lnTo>
                <a:lnTo>
                  <a:pt x="289" y="409"/>
                </a:lnTo>
                <a:lnTo>
                  <a:pt x="289" y="422"/>
                </a:lnTo>
                <a:lnTo>
                  <a:pt x="302" y="445"/>
                </a:lnTo>
                <a:lnTo>
                  <a:pt x="302" y="458"/>
                </a:lnTo>
                <a:lnTo>
                  <a:pt x="302" y="482"/>
                </a:lnTo>
                <a:lnTo>
                  <a:pt x="302" y="493"/>
                </a:lnTo>
                <a:lnTo>
                  <a:pt x="302" y="505"/>
                </a:lnTo>
                <a:lnTo>
                  <a:pt x="302" y="518"/>
                </a:lnTo>
                <a:lnTo>
                  <a:pt x="302" y="542"/>
                </a:lnTo>
                <a:lnTo>
                  <a:pt x="289" y="566"/>
                </a:lnTo>
                <a:lnTo>
                  <a:pt x="289" y="578"/>
                </a:lnTo>
                <a:lnTo>
                  <a:pt x="277" y="589"/>
                </a:lnTo>
                <a:lnTo>
                  <a:pt x="277" y="578"/>
                </a:lnTo>
                <a:lnTo>
                  <a:pt x="289" y="553"/>
                </a:lnTo>
                <a:lnTo>
                  <a:pt x="289" y="542"/>
                </a:lnTo>
                <a:lnTo>
                  <a:pt x="302" y="518"/>
                </a:lnTo>
                <a:lnTo>
                  <a:pt x="302" y="505"/>
                </a:lnTo>
                <a:lnTo>
                  <a:pt x="302" y="493"/>
                </a:lnTo>
                <a:lnTo>
                  <a:pt x="302" y="482"/>
                </a:lnTo>
                <a:lnTo>
                  <a:pt x="289" y="469"/>
                </a:lnTo>
                <a:lnTo>
                  <a:pt x="289" y="445"/>
                </a:lnTo>
                <a:lnTo>
                  <a:pt x="277" y="433"/>
                </a:lnTo>
                <a:lnTo>
                  <a:pt x="277" y="422"/>
                </a:lnTo>
                <a:lnTo>
                  <a:pt x="265" y="409"/>
                </a:lnTo>
                <a:lnTo>
                  <a:pt x="253" y="397"/>
                </a:lnTo>
                <a:lnTo>
                  <a:pt x="240" y="385"/>
                </a:lnTo>
                <a:lnTo>
                  <a:pt x="229" y="361"/>
                </a:lnTo>
                <a:lnTo>
                  <a:pt x="205" y="349"/>
                </a:lnTo>
                <a:lnTo>
                  <a:pt x="180" y="325"/>
                </a:lnTo>
                <a:lnTo>
                  <a:pt x="120" y="289"/>
                </a:lnTo>
                <a:lnTo>
                  <a:pt x="109" y="265"/>
                </a:lnTo>
                <a:lnTo>
                  <a:pt x="73" y="253"/>
                </a:lnTo>
                <a:lnTo>
                  <a:pt x="60" y="229"/>
                </a:lnTo>
                <a:lnTo>
                  <a:pt x="48" y="216"/>
                </a:lnTo>
                <a:lnTo>
                  <a:pt x="36" y="205"/>
                </a:lnTo>
                <a:lnTo>
                  <a:pt x="24" y="193"/>
                </a:lnTo>
                <a:lnTo>
                  <a:pt x="13" y="180"/>
                </a:lnTo>
                <a:lnTo>
                  <a:pt x="13" y="156"/>
                </a:lnTo>
                <a:lnTo>
                  <a:pt x="13" y="144"/>
                </a:lnTo>
                <a:lnTo>
                  <a:pt x="13" y="120"/>
                </a:lnTo>
                <a:lnTo>
                  <a:pt x="0" y="109"/>
                </a:lnTo>
                <a:lnTo>
                  <a:pt x="0" y="84"/>
                </a:lnTo>
                <a:lnTo>
                  <a:pt x="0" y="72"/>
                </a:lnTo>
                <a:lnTo>
                  <a:pt x="13" y="60"/>
                </a:lnTo>
                <a:lnTo>
                  <a:pt x="13" y="49"/>
                </a:lnTo>
                <a:lnTo>
                  <a:pt x="13" y="36"/>
                </a:lnTo>
                <a:lnTo>
                  <a:pt x="13" y="12"/>
                </a:lnTo>
                <a:lnTo>
                  <a:pt x="24" y="12"/>
                </a:lnTo>
                <a:lnTo>
                  <a:pt x="36" y="12"/>
                </a:lnTo>
                <a:lnTo>
                  <a:pt x="36" y="0"/>
                </a:lnTo>
                <a:lnTo>
                  <a:pt x="48" y="0"/>
                </a:lnTo>
                <a:lnTo>
                  <a:pt x="48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69" name="Freeform 480"/>
          <p:cNvSpPr>
            <a:spLocks/>
          </p:cNvSpPr>
          <p:nvPr/>
        </p:nvSpPr>
        <p:spPr bwMode="auto">
          <a:xfrm>
            <a:off x="3830638" y="1304925"/>
            <a:ext cx="439737" cy="1376363"/>
          </a:xfrm>
          <a:custGeom>
            <a:avLst/>
            <a:gdLst>
              <a:gd name="T0" fmla="*/ 23 w 277"/>
              <a:gd name="T1" fmla="*/ 12 h 867"/>
              <a:gd name="T2" fmla="*/ 11 w 277"/>
              <a:gd name="T3" fmla="*/ 60 h 867"/>
              <a:gd name="T4" fmla="*/ 11 w 277"/>
              <a:gd name="T5" fmla="*/ 84 h 867"/>
              <a:gd name="T6" fmla="*/ 36 w 277"/>
              <a:gd name="T7" fmla="*/ 120 h 867"/>
              <a:gd name="T8" fmla="*/ 60 w 277"/>
              <a:gd name="T9" fmla="*/ 156 h 867"/>
              <a:gd name="T10" fmla="*/ 132 w 277"/>
              <a:gd name="T11" fmla="*/ 253 h 867"/>
              <a:gd name="T12" fmla="*/ 192 w 277"/>
              <a:gd name="T13" fmla="*/ 300 h 867"/>
              <a:gd name="T14" fmla="*/ 229 w 277"/>
              <a:gd name="T15" fmla="*/ 349 h 867"/>
              <a:gd name="T16" fmla="*/ 229 w 277"/>
              <a:gd name="T17" fmla="*/ 397 h 867"/>
              <a:gd name="T18" fmla="*/ 240 w 277"/>
              <a:gd name="T19" fmla="*/ 445 h 867"/>
              <a:gd name="T20" fmla="*/ 240 w 277"/>
              <a:gd name="T21" fmla="*/ 482 h 867"/>
              <a:gd name="T22" fmla="*/ 229 w 277"/>
              <a:gd name="T23" fmla="*/ 529 h 867"/>
              <a:gd name="T24" fmla="*/ 216 w 277"/>
              <a:gd name="T25" fmla="*/ 589 h 867"/>
              <a:gd name="T26" fmla="*/ 192 w 277"/>
              <a:gd name="T27" fmla="*/ 649 h 867"/>
              <a:gd name="T28" fmla="*/ 180 w 277"/>
              <a:gd name="T29" fmla="*/ 698 h 867"/>
              <a:gd name="T30" fmla="*/ 180 w 277"/>
              <a:gd name="T31" fmla="*/ 746 h 867"/>
              <a:gd name="T32" fmla="*/ 180 w 277"/>
              <a:gd name="T33" fmla="*/ 782 h 867"/>
              <a:gd name="T34" fmla="*/ 204 w 277"/>
              <a:gd name="T35" fmla="*/ 818 h 867"/>
              <a:gd name="T36" fmla="*/ 229 w 277"/>
              <a:gd name="T37" fmla="*/ 831 h 867"/>
              <a:gd name="T38" fmla="*/ 240 w 277"/>
              <a:gd name="T39" fmla="*/ 855 h 867"/>
              <a:gd name="T40" fmla="*/ 264 w 277"/>
              <a:gd name="T41" fmla="*/ 866 h 867"/>
              <a:gd name="T42" fmla="*/ 276 w 277"/>
              <a:gd name="T43" fmla="*/ 866 h 867"/>
              <a:gd name="T44" fmla="*/ 276 w 277"/>
              <a:gd name="T45" fmla="*/ 866 h 867"/>
              <a:gd name="T46" fmla="*/ 240 w 277"/>
              <a:gd name="T47" fmla="*/ 866 h 867"/>
              <a:gd name="T48" fmla="*/ 216 w 277"/>
              <a:gd name="T49" fmla="*/ 855 h 867"/>
              <a:gd name="T50" fmla="*/ 180 w 277"/>
              <a:gd name="T51" fmla="*/ 818 h 867"/>
              <a:gd name="T52" fmla="*/ 167 w 277"/>
              <a:gd name="T53" fmla="*/ 782 h 867"/>
              <a:gd name="T54" fmla="*/ 156 w 277"/>
              <a:gd name="T55" fmla="*/ 734 h 867"/>
              <a:gd name="T56" fmla="*/ 156 w 277"/>
              <a:gd name="T57" fmla="*/ 711 h 867"/>
              <a:gd name="T58" fmla="*/ 167 w 277"/>
              <a:gd name="T59" fmla="*/ 674 h 867"/>
              <a:gd name="T60" fmla="*/ 192 w 277"/>
              <a:gd name="T61" fmla="*/ 602 h 867"/>
              <a:gd name="T62" fmla="*/ 216 w 277"/>
              <a:gd name="T63" fmla="*/ 518 h 867"/>
              <a:gd name="T64" fmla="*/ 229 w 277"/>
              <a:gd name="T65" fmla="*/ 469 h 867"/>
              <a:gd name="T66" fmla="*/ 229 w 277"/>
              <a:gd name="T67" fmla="*/ 445 h 867"/>
              <a:gd name="T68" fmla="*/ 216 w 277"/>
              <a:gd name="T69" fmla="*/ 397 h 867"/>
              <a:gd name="T70" fmla="*/ 204 w 277"/>
              <a:gd name="T71" fmla="*/ 361 h 867"/>
              <a:gd name="T72" fmla="*/ 180 w 277"/>
              <a:gd name="T73" fmla="*/ 325 h 867"/>
              <a:gd name="T74" fmla="*/ 132 w 277"/>
              <a:gd name="T75" fmla="*/ 253 h 867"/>
              <a:gd name="T76" fmla="*/ 47 w 277"/>
              <a:gd name="T77" fmla="*/ 180 h 867"/>
              <a:gd name="T78" fmla="*/ 36 w 277"/>
              <a:gd name="T79" fmla="*/ 156 h 867"/>
              <a:gd name="T80" fmla="*/ 11 w 277"/>
              <a:gd name="T81" fmla="*/ 109 h 867"/>
              <a:gd name="T82" fmla="*/ 0 w 277"/>
              <a:gd name="T83" fmla="*/ 84 h 867"/>
              <a:gd name="T84" fmla="*/ 11 w 277"/>
              <a:gd name="T85" fmla="*/ 36 h 867"/>
              <a:gd name="T86" fmla="*/ 36 w 277"/>
              <a:gd name="T87" fmla="*/ 0 h 867"/>
              <a:gd name="T88" fmla="*/ 36 w 277"/>
              <a:gd name="T89" fmla="*/ 0 h 86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77"/>
              <a:gd name="T136" fmla="*/ 0 h 867"/>
              <a:gd name="T137" fmla="*/ 277 w 277"/>
              <a:gd name="T138" fmla="*/ 867 h 867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77" h="867">
                <a:moveTo>
                  <a:pt x="36" y="0"/>
                </a:moveTo>
                <a:lnTo>
                  <a:pt x="36" y="0"/>
                </a:lnTo>
                <a:lnTo>
                  <a:pt x="23" y="12"/>
                </a:lnTo>
                <a:lnTo>
                  <a:pt x="23" y="24"/>
                </a:lnTo>
                <a:lnTo>
                  <a:pt x="11" y="36"/>
                </a:lnTo>
                <a:lnTo>
                  <a:pt x="11" y="60"/>
                </a:lnTo>
                <a:lnTo>
                  <a:pt x="11" y="72"/>
                </a:lnTo>
                <a:lnTo>
                  <a:pt x="11" y="84"/>
                </a:lnTo>
                <a:lnTo>
                  <a:pt x="23" y="109"/>
                </a:lnTo>
                <a:lnTo>
                  <a:pt x="36" y="120"/>
                </a:lnTo>
                <a:lnTo>
                  <a:pt x="36" y="133"/>
                </a:lnTo>
                <a:lnTo>
                  <a:pt x="36" y="144"/>
                </a:lnTo>
                <a:lnTo>
                  <a:pt x="60" y="156"/>
                </a:lnTo>
                <a:lnTo>
                  <a:pt x="84" y="180"/>
                </a:lnTo>
                <a:lnTo>
                  <a:pt x="120" y="216"/>
                </a:lnTo>
                <a:lnTo>
                  <a:pt x="132" y="253"/>
                </a:lnTo>
                <a:lnTo>
                  <a:pt x="167" y="265"/>
                </a:lnTo>
                <a:lnTo>
                  <a:pt x="180" y="289"/>
                </a:lnTo>
                <a:lnTo>
                  <a:pt x="192" y="300"/>
                </a:lnTo>
                <a:lnTo>
                  <a:pt x="204" y="313"/>
                </a:lnTo>
                <a:lnTo>
                  <a:pt x="216" y="349"/>
                </a:lnTo>
                <a:lnTo>
                  <a:pt x="229" y="349"/>
                </a:lnTo>
                <a:lnTo>
                  <a:pt x="229" y="373"/>
                </a:lnTo>
                <a:lnTo>
                  <a:pt x="229" y="385"/>
                </a:lnTo>
                <a:lnTo>
                  <a:pt x="229" y="397"/>
                </a:lnTo>
                <a:lnTo>
                  <a:pt x="240" y="409"/>
                </a:lnTo>
                <a:lnTo>
                  <a:pt x="240" y="422"/>
                </a:lnTo>
                <a:lnTo>
                  <a:pt x="240" y="445"/>
                </a:lnTo>
                <a:lnTo>
                  <a:pt x="240" y="458"/>
                </a:lnTo>
                <a:lnTo>
                  <a:pt x="240" y="482"/>
                </a:lnTo>
                <a:lnTo>
                  <a:pt x="240" y="493"/>
                </a:lnTo>
                <a:lnTo>
                  <a:pt x="229" y="529"/>
                </a:lnTo>
                <a:lnTo>
                  <a:pt x="229" y="542"/>
                </a:lnTo>
                <a:lnTo>
                  <a:pt x="229" y="578"/>
                </a:lnTo>
                <a:lnTo>
                  <a:pt x="216" y="589"/>
                </a:lnTo>
                <a:lnTo>
                  <a:pt x="216" y="613"/>
                </a:lnTo>
                <a:lnTo>
                  <a:pt x="204" y="626"/>
                </a:lnTo>
                <a:lnTo>
                  <a:pt x="192" y="649"/>
                </a:lnTo>
                <a:lnTo>
                  <a:pt x="180" y="674"/>
                </a:lnTo>
                <a:lnTo>
                  <a:pt x="180" y="686"/>
                </a:lnTo>
                <a:lnTo>
                  <a:pt x="180" y="698"/>
                </a:lnTo>
                <a:lnTo>
                  <a:pt x="180" y="722"/>
                </a:lnTo>
                <a:lnTo>
                  <a:pt x="180" y="734"/>
                </a:lnTo>
                <a:lnTo>
                  <a:pt x="180" y="746"/>
                </a:lnTo>
                <a:lnTo>
                  <a:pt x="180" y="758"/>
                </a:lnTo>
                <a:lnTo>
                  <a:pt x="180" y="771"/>
                </a:lnTo>
                <a:lnTo>
                  <a:pt x="180" y="782"/>
                </a:lnTo>
                <a:lnTo>
                  <a:pt x="192" y="794"/>
                </a:lnTo>
                <a:lnTo>
                  <a:pt x="204" y="806"/>
                </a:lnTo>
                <a:lnTo>
                  <a:pt x="204" y="818"/>
                </a:lnTo>
                <a:lnTo>
                  <a:pt x="216" y="831"/>
                </a:lnTo>
                <a:lnTo>
                  <a:pt x="229" y="831"/>
                </a:lnTo>
                <a:lnTo>
                  <a:pt x="229" y="842"/>
                </a:lnTo>
                <a:lnTo>
                  <a:pt x="240" y="855"/>
                </a:lnTo>
                <a:lnTo>
                  <a:pt x="252" y="855"/>
                </a:lnTo>
                <a:lnTo>
                  <a:pt x="252" y="866"/>
                </a:lnTo>
                <a:lnTo>
                  <a:pt x="264" y="866"/>
                </a:lnTo>
                <a:lnTo>
                  <a:pt x="276" y="866"/>
                </a:lnTo>
                <a:lnTo>
                  <a:pt x="264" y="866"/>
                </a:lnTo>
                <a:lnTo>
                  <a:pt x="252" y="866"/>
                </a:lnTo>
                <a:lnTo>
                  <a:pt x="240" y="866"/>
                </a:lnTo>
                <a:lnTo>
                  <a:pt x="229" y="855"/>
                </a:lnTo>
                <a:lnTo>
                  <a:pt x="216" y="855"/>
                </a:lnTo>
                <a:lnTo>
                  <a:pt x="204" y="842"/>
                </a:lnTo>
                <a:lnTo>
                  <a:pt x="192" y="831"/>
                </a:lnTo>
                <a:lnTo>
                  <a:pt x="180" y="818"/>
                </a:lnTo>
                <a:lnTo>
                  <a:pt x="180" y="806"/>
                </a:lnTo>
                <a:lnTo>
                  <a:pt x="167" y="782"/>
                </a:lnTo>
                <a:lnTo>
                  <a:pt x="167" y="771"/>
                </a:lnTo>
                <a:lnTo>
                  <a:pt x="156" y="758"/>
                </a:lnTo>
                <a:lnTo>
                  <a:pt x="156" y="734"/>
                </a:lnTo>
                <a:lnTo>
                  <a:pt x="156" y="722"/>
                </a:lnTo>
                <a:lnTo>
                  <a:pt x="156" y="711"/>
                </a:lnTo>
                <a:lnTo>
                  <a:pt x="156" y="698"/>
                </a:lnTo>
                <a:lnTo>
                  <a:pt x="167" y="686"/>
                </a:lnTo>
                <a:lnTo>
                  <a:pt x="167" y="674"/>
                </a:lnTo>
                <a:lnTo>
                  <a:pt x="180" y="649"/>
                </a:lnTo>
                <a:lnTo>
                  <a:pt x="180" y="626"/>
                </a:lnTo>
                <a:lnTo>
                  <a:pt x="192" y="602"/>
                </a:lnTo>
                <a:lnTo>
                  <a:pt x="192" y="589"/>
                </a:lnTo>
                <a:lnTo>
                  <a:pt x="204" y="566"/>
                </a:lnTo>
                <a:lnTo>
                  <a:pt x="216" y="518"/>
                </a:lnTo>
                <a:lnTo>
                  <a:pt x="229" y="493"/>
                </a:lnTo>
                <a:lnTo>
                  <a:pt x="229" y="469"/>
                </a:lnTo>
                <a:lnTo>
                  <a:pt x="229" y="458"/>
                </a:lnTo>
                <a:lnTo>
                  <a:pt x="229" y="445"/>
                </a:lnTo>
                <a:lnTo>
                  <a:pt x="229" y="433"/>
                </a:lnTo>
                <a:lnTo>
                  <a:pt x="229" y="409"/>
                </a:lnTo>
                <a:lnTo>
                  <a:pt x="216" y="397"/>
                </a:lnTo>
                <a:lnTo>
                  <a:pt x="204" y="385"/>
                </a:lnTo>
                <a:lnTo>
                  <a:pt x="204" y="361"/>
                </a:lnTo>
                <a:lnTo>
                  <a:pt x="192" y="349"/>
                </a:lnTo>
                <a:lnTo>
                  <a:pt x="192" y="337"/>
                </a:lnTo>
                <a:lnTo>
                  <a:pt x="180" y="325"/>
                </a:lnTo>
                <a:lnTo>
                  <a:pt x="167" y="300"/>
                </a:lnTo>
                <a:lnTo>
                  <a:pt x="144" y="277"/>
                </a:lnTo>
                <a:lnTo>
                  <a:pt x="132" y="253"/>
                </a:lnTo>
                <a:lnTo>
                  <a:pt x="107" y="229"/>
                </a:lnTo>
                <a:lnTo>
                  <a:pt x="60" y="193"/>
                </a:lnTo>
                <a:lnTo>
                  <a:pt x="47" y="180"/>
                </a:lnTo>
                <a:lnTo>
                  <a:pt x="36" y="169"/>
                </a:lnTo>
                <a:lnTo>
                  <a:pt x="36" y="156"/>
                </a:lnTo>
                <a:lnTo>
                  <a:pt x="23" y="144"/>
                </a:lnTo>
                <a:lnTo>
                  <a:pt x="23" y="133"/>
                </a:lnTo>
                <a:lnTo>
                  <a:pt x="11" y="109"/>
                </a:lnTo>
                <a:lnTo>
                  <a:pt x="0" y="96"/>
                </a:lnTo>
                <a:lnTo>
                  <a:pt x="0" y="84"/>
                </a:lnTo>
                <a:lnTo>
                  <a:pt x="0" y="60"/>
                </a:lnTo>
                <a:lnTo>
                  <a:pt x="11" y="36"/>
                </a:lnTo>
                <a:lnTo>
                  <a:pt x="11" y="24"/>
                </a:lnTo>
                <a:lnTo>
                  <a:pt x="23" y="12"/>
                </a:lnTo>
                <a:lnTo>
                  <a:pt x="36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70" name="Freeform 481"/>
          <p:cNvSpPr>
            <a:spLocks/>
          </p:cNvSpPr>
          <p:nvPr/>
        </p:nvSpPr>
        <p:spPr bwMode="auto">
          <a:xfrm>
            <a:off x="3963988" y="1362075"/>
            <a:ext cx="344487" cy="1185863"/>
          </a:xfrm>
          <a:custGeom>
            <a:avLst/>
            <a:gdLst>
              <a:gd name="T0" fmla="*/ 12 w 217"/>
              <a:gd name="T1" fmla="*/ 0 h 747"/>
              <a:gd name="T2" fmla="*/ 0 w 217"/>
              <a:gd name="T3" fmla="*/ 13 h 747"/>
              <a:gd name="T4" fmla="*/ 0 w 217"/>
              <a:gd name="T5" fmla="*/ 24 h 747"/>
              <a:gd name="T6" fmla="*/ 0 w 217"/>
              <a:gd name="T7" fmla="*/ 48 h 747"/>
              <a:gd name="T8" fmla="*/ 0 w 217"/>
              <a:gd name="T9" fmla="*/ 73 h 747"/>
              <a:gd name="T10" fmla="*/ 12 w 217"/>
              <a:gd name="T11" fmla="*/ 84 h 747"/>
              <a:gd name="T12" fmla="*/ 36 w 217"/>
              <a:gd name="T13" fmla="*/ 120 h 747"/>
              <a:gd name="T14" fmla="*/ 60 w 217"/>
              <a:gd name="T15" fmla="*/ 169 h 747"/>
              <a:gd name="T16" fmla="*/ 96 w 217"/>
              <a:gd name="T17" fmla="*/ 217 h 747"/>
              <a:gd name="T18" fmla="*/ 132 w 217"/>
              <a:gd name="T19" fmla="*/ 264 h 747"/>
              <a:gd name="T20" fmla="*/ 156 w 217"/>
              <a:gd name="T21" fmla="*/ 313 h 747"/>
              <a:gd name="T22" fmla="*/ 168 w 217"/>
              <a:gd name="T23" fmla="*/ 313 h 747"/>
              <a:gd name="T24" fmla="*/ 180 w 217"/>
              <a:gd name="T25" fmla="*/ 349 h 747"/>
              <a:gd name="T26" fmla="*/ 180 w 217"/>
              <a:gd name="T27" fmla="*/ 373 h 747"/>
              <a:gd name="T28" fmla="*/ 192 w 217"/>
              <a:gd name="T29" fmla="*/ 409 h 747"/>
              <a:gd name="T30" fmla="*/ 180 w 217"/>
              <a:gd name="T31" fmla="*/ 469 h 747"/>
              <a:gd name="T32" fmla="*/ 180 w 217"/>
              <a:gd name="T33" fmla="*/ 542 h 747"/>
              <a:gd name="T34" fmla="*/ 180 w 217"/>
              <a:gd name="T35" fmla="*/ 602 h 747"/>
              <a:gd name="T36" fmla="*/ 180 w 217"/>
              <a:gd name="T37" fmla="*/ 638 h 747"/>
              <a:gd name="T38" fmla="*/ 192 w 217"/>
              <a:gd name="T39" fmla="*/ 675 h 747"/>
              <a:gd name="T40" fmla="*/ 192 w 217"/>
              <a:gd name="T41" fmla="*/ 710 h 747"/>
              <a:gd name="T42" fmla="*/ 205 w 217"/>
              <a:gd name="T43" fmla="*/ 722 h 747"/>
              <a:gd name="T44" fmla="*/ 216 w 217"/>
              <a:gd name="T45" fmla="*/ 746 h 747"/>
              <a:gd name="T46" fmla="*/ 216 w 217"/>
              <a:gd name="T47" fmla="*/ 746 h 747"/>
              <a:gd name="T48" fmla="*/ 216 w 217"/>
              <a:gd name="T49" fmla="*/ 746 h 747"/>
              <a:gd name="T50" fmla="*/ 216 w 217"/>
              <a:gd name="T51" fmla="*/ 746 h 747"/>
              <a:gd name="T52" fmla="*/ 192 w 217"/>
              <a:gd name="T53" fmla="*/ 735 h 747"/>
              <a:gd name="T54" fmla="*/ 192 w 217"/>
              <a:gd name="T55" fmla="*/ 710 h 747"/>
              <a:gd name="T56" fmla="*/ 180 w 217"/>
              <a:gd name="T57" fmla="*/ 698 h 747"/>
              <a:gd name="T58" fmla="*/ 168 w 217"/>
              <a:gd name="T59" fmla="*/ 686 h 747"/>
              <a:gd name="T60" fmla="*/ 156 w 217"/>
              <a:gd name="T61" fmla="*/ 650 h 747"/>
              <a:gd name="T62" fmla="*/ 156 w 217"/>
              <a:gd name="T63" fmla="*/ 613 h 747"/>
              <a:gd name="T64" fmla="*/ 156 w 217"/>
              <a:gd name="T65" fmla="*/ 577 h 747"/>
              <a:gd name="T66" fmla="*/ 156 w 217"/>
              <a:gd name="T67" fmla="*/ 553 h 747"/>
              <a:gd name="T68" fmla="*/ 156 w 217"/>
              <a:gd name="T69" fmla="*/ 469 h 747"/>
              <a:gd name="T70" fmla="*/ 168 w 217"/>
              <a:gd name="T71" fmla="*/ 409 h 747"/>
              <a:gd name="T72" fmla="*/ 156 w 217"/>
              <a:gd name="T73" fmla="*/ 386 h 747"/>
              <a:gd name="T74" fmla="*/ 156 w 217"/>
              <a:gd name="T75" fmla="*/ 361 h 747"/>
              <a:gd name="T76" fmla="*/ 145 w 217"/>
              <a:gd name="T77" fmla="*/ 325 h 747"/>
              <a:gd name="T78" fmla="*/ 132 w 217"/>
              <a:gd name="T79" fmla="*/ 289 h 747"/>
              <a:gd name="T80" fmla="*/ 120 w 217"/>
              <a:gd name="T81" fmla="*/ 264 h 747"/>
              <a:gd name="T82" fmla="*/ 96 w 217"/>
              <a:gd name="T83" fmla="*/ 217 h 747"/>
              <a:gd name="T84" fmla="*/ 48 w 217"/>
              <a:gd name="T85" fmla="*/ 169 h 747"/>
              <a:gd name="T86" fmla="*/ 23 w 217"/>
              <a:gd name="T87" fmla="*/ 133 h 747"/>
              <a:gd name="T88" fmla="*/ 0 w 217"/>
              <a:gd name="T89" fmla="*/ 84 h 747"/>
              <a:gd name="T90" fmla="*/ 0 w 217"/>
              <a:gd name="T91" fmla="*/ 73 h 747"/>
              <a:gd name="T92" fmla="*/ 0 w 217"/>
              <a:gd name="T93" fmla="*/ 48 h 747"/>
              <a:gd name="T94" fmla="*/ 0 w 217"/>
              <a:gd name="T95" fmla="*/ 24 h 747"/>
              <a:gd name="T96" fmla="*/ 0 w 217"/>
              <a:gd name="T97" fmla="*/ 13 h 747"/>
              <a:gd name="T98" fmla="*/ 0 w 217"/>
              <a:gd name="T99" fmla="*/ 0 h 747"/>
              <a:gd name="T100" fmla="*/ 12 w 217"/>
              <a:gd name="T101" fmla="*/ 0 h 747"/>
              <a:gd name="T102" fmla="*/ 12 w 217"/>
              <a:gd name="T103" fmla="*/ 0 h 7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7"/>
              <a:gd name="T157" fmla="*/ 0 h 747"/>
              <a:gd name="T158" fmla="*/ 217 w 217"/>
              <a:gd name="T159" fmla="*/ 747 h 7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7" h="747">
                <a:moveTo>
                  <a:pt x="12" y="0"/>
                </a:moveTo>
                <a:lnTo>
                  <a:pt x="12" y="0"/>
                </a:lnTo>
                <a:lnTo>
                  <a:pt x="0" y="13"/>
                </a:lnTo>
                <a:lnTo>
                  <a:pt x="0" y="24"/>
                </a:lnTo>
                <a:lnTo>
                  <a:pt x="0" y="48"/>
                </a:lnTo>
                <a:lnTo>
                  <a:pt x="0" y="60"/>
                </a:lnTo>
                <a:lnTo>
                  <a:pt x="0" y="73"/>
                </a:lnTo>
                <a:lnTo>
                  <a:pt x="12" y="84"/>
                </a:lnTo>
                <a:lnTo>
                  <a:pt x="23" y="108"/>
                </a:lnTo>
                <a:lnTo>
                  <a:pt x="36" y="120"/>
                </a:lnTo>
                <a:lnTo>
                  <a:pt x="48" y="144"/>
                </a:lnTo>
                <a:lnTo>
                  <a:pt x="60" y="169"/>
                </a:lnTo>
                <a:lnTo>
                  <a:pt x="83" y="193"/>
                </a:lnTo>
                <a:lnTo>
                  <a:pt x="96" y="217"/>
                </a:lnTo>
                <a:lnTo>
                  <a:pt x="120" y="241"/>
                </a:lnTo>
                <a:lnTo>
                  <a:pt x="132" y="264"/>
                </a:lnTo>
                <a:lnTo>
                  <a:pt x="145" y="289"/>
                </a:lnTo>
                <a:lnTo>
                  <a:pt x="156" y="313"/>
                </a:lnTo>
                <a:lnTo>
                  <a:pt x="168" y="313"/>
                </a:lnTo>
                <a:lnTo>
                  <a:pt x="168" y="337"/>
                </a:lnTo>
                <a:lnTo>
                  <a:pt x="180" y="349"/>
                </a:lnTo>
                <a:lnTo>
                  <a:pt x="180" y="361"/>
                </a:lnTo>
                <a:lnTo>
                  <a:pt x="180" y="373"/>
                </a:lnTo>
                <a:lnTo>
                  <a:pt x="192" y="397"/>
                </a:lnTo>
                <a:lnTo>
                  <a:pt x="192" y="409"/>
                </a:lnTo>
                <a:lnTo>
                  <a:pt x="192" y="433"/>
                </a:lnTo>
                <a:lnTo>
                  <a:pt x="180" y="469"/>
                </a:lnTo>
                <a:lnTo>
                  <a:pt x="180" y="506"/>
                </a:lnTo>
                <a:lnTo>
                  <a:pt x="180" y="542"/>
                </a:lnTo>
                <a:lnTo>
                  <a:pt x="180" y="577"/>
                </a:lnTo>
                <a:lnTo>
                  <a:pt x="180" y="602"/>
                </a:lnTo>
                <a:lnTo>
                  <a:pt x="180" y="626"/>
                </a:lnTo>
                <a:lnTo>
                  <a:pt x="180" y="638"/>
                </a:lnTo>
                <a:lnTo>
                  <a:pt x="192" y="650"/>
                </a:lnTo>
                <a:lnTo>
                  <a:pt x="192" y="675"/>
                </a:lnTo>
                <a:lnTo>
                  <a:pt x="192" y="698"/>
                </a:lnTo>
                <a:lnTo>
                  <a:pt x="192" y="710"/>
                </a:lnTo>
                <a:lnTo>
                  <a:pt x="205" y="710"/>
                </a:lnTo>
                <a:lnTo>
                  <a:pt x="205" y="722"/>
                </a:lnTo>
                <a:lnTo>
                  <a:pt x="216" y="735"/>
                </a:lnTo>
                <a:lnTo>
                  <a:pt x="216" y="746"/>
                </a:lnTo>
                <a:lnTo>
                  <a:pt x="192" y="735"/>
                </a:lnTo>
                <a:lnTo>
                  <a:pt x="192" y="722"/>
                </a:lnTo>
                <a:lnTo>
                  <a:pt x="192" y="710"/>
                </a:lnTo>
                <a:lnTo>
                  <a:pt x="180" y="698"/>
                </a:lnTo>
                <a:lnTo>
                  <a:pt x="168" y="698"/>
                </a:lnTo>
                <a:lnTo>
                  <a:pt x="168" y="686"/>
                </a:lnTo>
                <a:lnTo>
                  <a:pt x="156" y="662"/>
                </a:lnTo>
                <a:lnTo>
                  <a:pt x="156" y="650"/>
                </a:lnTo>
                <a:lnTo>
                  <a:pt x="156" y="626"/>
                </a:lnTo>
                <a:lnTo>
                  <a:pt x="156" y="613"/>
                </a:lnTo>
                <a:lnTo>
                  <a:pt x="156" y="602"/>
                </a:lnTo>
                <a:lnTo>
                  <a:pt x="156" y="577"/>
                </a:lnTo>
                <a:lnTo>
                  <a:pt x="156" y="553"/>
                </a:lnTo>
                <a:lnTo>
                  <a:pt x="156" y="506"/>
                </a:lnTo>
                <a:lnTo>
                  <a:pt x="156" y="469"/>
                </a:lnTo>
                <a:lnTo>
                  <a:pt x="156" y="433"/>
                </a:lnTo>
                <a:lnTo>
                  <a:pt x="168" y="409"/>
                </a:lnTo>
                <a:lnTo>
                  <a:pt x="168" y="397"/>
                </a:lnTo>
                <a:lnTo>
                  <a:pt x="156" y="386"/>
                </a:lnTo>
                <a:lnTo>
                  <a:pt x="156" y="361"/>
                </a:lnTo>
                <a:lnTo>
                  <a:pt x="145" y="337"/>
                </a:lnTo>
                <a:lnTo>
                  <a:pt x="145" y="325"/>
                </a:lnTo>
                <a:lnTo>
                  <a:pt x="145" y="313"/>
                </a:lnTo>
                <a:lnTo>
                  <a:pt x="132" y="289"/>
                </a:lnTo>
                <a:lnTo>
                  <a:pt x="120" y="277"/>
                </a:lnTo>
                <a:lnTo>
                  <a:pt x="120" y="264"/>
                </a:lnTo>
                <a:lnTo>
                  <a:pt x="96" y="253"/>
                </a:lnTo>
                <a:lnTo>
                  <a:pt x="96" y="217"/>
                </a:lnTo>
                <a:lnTo>
                  <a:pt x="72" y="204"/>
                </a:lnTo>
                <a:lnTo>
                  <a:pt x="48" y="169"/>
                </a:lnTo>
                <a:lnTo>
                  <a:pt x="36" y="157"/>
                </a:lnTo>
                <a:lnTo>
                  <a:pt x="23" y="133"/>
                </a:lnTo>
                <a:lnTo>
                  <a:pt x="12" y="108"/>
                </a:lnTo>
                <a:lnTo>
                  <a:pt x="0" y="84"/>
                </a:lnTo>
                <a:lnTo>
                  <a:pt x="0" y="73"/>
                </a:lnTo>
                <a:lnTo>
                  <a:pt x="0" y="60"/>
                </a:lnTo>
                <a:lnTo>
                  <a:pt x="0" y="48"/>
                </a:lnTo>
                <a:lnTo>
                  <a:pt x="0" y="24"/>
                </a:lnTo>
                <a:lnTo>
                  <a:pt x="0" y="13"/>
                </a:lnTo>
                <a:lnTo>
                  <a:pt x="0" y="0"/>
                </a:lnTo>
                <a:lnTo>
                  <a:pt x="12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71" name="Freeform 482"/>
          <p:cNvSpPr>
            <a:spLocks/>
          </p:cNvSpPr>
          <p:nvPr/>
        </p:nvSpPr>
        <p:spPr bwMode="auto">
          <a:xfrm>
            <a:off x="4116388" y="1438275"/>
            <a:ext cx="307975" cy="1014413"/>
          </a:xfrm>
          <a:custGeom>
            <a:avLst/>
            <a:gdLst>
              <a:gd name="T0" fmla="*/ 0 w 194"/>
              <a:gd name="T1" fmla="*/ 12 h 639"/>
              <a:gd name="T2" fmla="*/ 0 w 194"/>
              <a:gd name="T3" fmla="*/ 36 h 639"/>
              <a:gd name="T4" fmla="*/ 0 w 194"/>
              <a:gd name="T5" fmla="*/ 49 h 639"/>
              <a:gd name="T6" fmla="*/ 0 w 194"/>
              <a:gd name="T7" fmla="*/ 72 h 639"/>
              <a:gd name="T8" fmla="*/ 12 w 194"/>
              <a:gd name="T9" fmla="*/ 109 h 639"/>
              <a:gd name="T10" fmla="*/ 36 w 194"/>
              <a:gd name="T11" fmla="*/ 145 h 639"/>
              <a:gd name="T12" fmla="*/ 49 w 194"/>
              <a:gd name="T13" fmla="*/ 205 h 639"/>
              <a:gd name="T14" fmla="*/ 60 w 194"/>
              <a:gd name="T15" fmla="*/ 216 h 639"/>
              <a:gd name="T16" fmla="*/ 72 w 194"/>
              <a:gd name="T17" fmla="*/ 253 h 639"/>
              <a:gd name="T18" fmla="*/ 96 w 194"/>
              <a:gd name="T19" fmla="*/ 301 h 639"/>
              <a:gd name="T20" fmla="*/ 109 w 194"/>
              <a:gd name="T21" fmla="*/ 338 h 639"/>
              <a:gd name="T22" fmla="*/ 120 w 194"/>
              <a:gd name="T23" fmla="*/ 385 h 639"/>
              <a:gd name="T24" fmla="*/ 132 w 194"/>
              <a:gd name="T25" fmla="*/ 409 h 639"/>
              <a:gd name="T26" fmla="*/ 132 w 194"/>
              <a:gd name="T27" fmla="*/ 458 h 639"/>
              <a:gd name="T28" fmla="*/ 145 w 194"/>
              <a:gd name="T29" fmla="*/ 494 h 639"/>
              <a:gd name="T30" fmla="*/ 145 w 194"/>
              <a:gd name="T31" fmla="*/ 542 h 639"/>
              <a:gd name="T32" fmla="*/ 145 w 194"/>
              <a:gd name="T33" fmla="*/ 554 h 639"/>
              <a:gd name="T34" fmla="*/ 145 w 194"/>
              <a:gd name="T35" fmla="*/ 590 h 639"/>
              <a:gd name="T36" fmla="*/ 156 w 194"/>
              <a:gd name="T37" fmla="*/ 602 h 639"/>
              <a:gd name="T38" fmla="*/ 180 w 194"/>
              <a:gd name="T39" fmla="*/ 614 h 639"/>
              <a:gd name="T40" fmla="*/ 193 w 194"/>
              <a:gd name="T41" fmla="*/ 627 h 639"/>
              <a:gd name="T42" fmla="*/ 193 w 194"/>
              <a:gd name="T43" fmla="*/ 627 h 639"/>
              <a:gd name="T44" fmla="*/ 193 w 194"/>
              <a:gd name="T45" fmla="*/ 627 h 639"/>
              <a:gd name="T46" fmla="*/ 193 w 194"/>
              <a:gd name="T47" fmla="*/ 638 h 639"/>
              <a:gd name="T48" fmla="*/ 193 w 194"/>
              <a:gd name="T49" fmla="*/ 638 h 639"/>
              <a:gd name="T50" fmla="*/ 169 w 194"/>
              <a:gd name="T51" fmla="*/ 627 h 639"/>
              <a:gd name="T52" fmla="*/ 156 w 194"/>
              <a:gd name="T53" fmla="*/ 614 h 639"/>
              <a:gd name="T54" fmla="*/ 145 w 194"/>
              <a:gd name="T55" fmla="*/ 602 h 639"/>
              <a:gd name="T56" fmla="*/ 132 w 194"/>
              <a:gd name="T57" fmla="*/ 578 h 639"/>
              <a:gd name="T58" fmla="*/ 132 w 194"/>
              <a:gd name="T59" fmla="*/ 565 h 639"/>
              <a:gd name="T60" fmla="*/ 120 w 194"/>
              <a:gd name="T61" fmla="*/ 554 h 639"/>
              <a:gd name="T62" fmla="*/ 120 w 194"/>
              <a:gd name="T63" fmla="*/ 518 h 639"/>
              <a:gd name="T64" fmla="*/ 109 w 194"/>
              <a:gd name="T65" fmla="*/ 494 h 639"/>
              <a:gd name="T66" fmla="*/ 109 w 194"/>
              <a:gd name="T67" fmla="*/ 458 h 639"/>
              <a:gd name="T68" fmla="*/ 109 w 194"/>
              <a:gd name="T69" fmla="*/ 434 h 639"/>
              <a:gd name="T70" fmla="*/ 109 w 194"/>
              <a:gd name="T71" fmla="*/ 409 h 639"/>
              <a:gd name="T72" fmla="*/ 96 w 194"/>
              <a:gd name="T73" fmla="*/ 374 h 639"/>
              <a:gd name="T74" fmla="*/ 96 w 194"/>
              <a:gd name="T75" fmla="*/ 338 h 639"/>
              <a:gd name="T76" fmla="*/ 72 w 194"/>
              <a:gd name="T77" fmla="*/ 277 h 639"/>
              <a:gd name="T78" fmla="*/ 49 w 194"/>
              <a:gd name="T79" fmla="*/ 253 h 639"/>
              <a:gd name="T80" fmla="*/ 24 w 194"/>
              <a:gd name="T81" fmla="*/ 181 h 639"/>
              <a:gd name="T82" fmla="*/ 0 w 194"/>
              <a:gd name="T83" fmla="*/ 121 h 639"/>
              <a:gd name="T84" fmla="*/ 0 w 194"/>
              <a:gd name="T85" fmla="*/ 96 h 639"/>
              <a:gd name="T86" fmla="*/ 0 w 194"/>
              <a:gd name="T87" fmla="*/ 72 h 639"/>
              <a:gd name="T88" fmla="*/ 0 w 194"/>
              <a:gd name="T89" fmla="*/ 36 h 639"/>
              <a:gd name="T90" fmla="*/ 0 w 194"/>
              <a:gd name="T91" fmla="*/ 25 h 639"/>
              <a:gd name="T92" fmla="*/ 0 w 194"/>
              <a:gd name="T93" fmla="*/ 0 h 639"/>
              <a:gd name="T94" fmla="*/ 0 w 194"/>
              <a:gd name="T95" fmla="*/ 0 h 639"/>
              <a:gd name="T96" fmla="*/ 0 w 194"/>
              <a:gd name="T97" fmla="*/ 12 h 63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94"/>
              <a:gd name="T148" fmla="*/ 0 h 639"/>
              <a:gd name="T149" fmla="*/ 194 w 194"/>
              <a:gd name="T150" fmla="*/ 639 h 639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94" h="639">
                <a:moveTo>
                  <a:pt x="0" y="12"/>
                </a:moveTo>
                <a:lnTo>
                  <a:pt x="0" y="12"/>
                </a:lnTo>
                <a:lnTo>
                  <a:pt x="0" y="25"/>
                </a:lnTo>
                <a:lnTo>
                  <a:pt x="0" y="36"/>
                </a:lnTo>
                <a:lnTo>
                  <a:pt x="0" y="49"/>
                </a:lnTo>
                <a:lnTo>
                  <a:pt x="0" y="72"/>
                </a:lnTo>
                <a:lnTo>
                  <a:pt x="12" y="96"/>
                </a:lnTo>
                <a:lnTo>
                  <a:pt x="12" y="109"/>
                </a:lnTo>
                <a:lnTo>
                  <a:pt x="24" y="121"/>
                </a:lnTo>
                <a:lnTo>
                  <a:pt x="36" y="145"/>
                </a:lnTo>
                <a:lnTo>
                  <a:pt x="49" y="169"/>
                </a:lnTo>
                <a:lnTo>
                  <a:pt x="49" y="205"/>
                </a:lnTo>
                <a:lnTo>
                  <a:pt x="60" y="216"/>
                </a:lnTo>
                <a:lnTo>
                  <a:pt x="72" y="229"/>
                </a:lnTo>
                <a:lnTo>
                  <a:pt x="72" y="253"/>
                </a:lnTo>
                <a:lnTo>
                  <a:pt x="96" y="265"/>
                </a:lnTo>
                <a:lnTo>
                  <a:pt x="96" y="301"/>
                </a:lnTo>
                <a:lnTo>
                  <a:pt x="96" y="313"/>
                </a:lnTo>
                <a:lnTo>
                  <a:pt x="109" y="338"/>
                </a:lnTo>
                <a:lnTo>
                  <a:pt x="120" y="361"/>
                </a:lnTo>
                <a:lnTo>
                  <a:pt x="120" y="385"/>
                </a:lnTo>
                <a:lnTo>
                  <a:pt x="132" y="409"/>
                </a:lnTo>
                <a:lnTo>
                  <a:pt x="132" y="434"/>
                </a:lnTo>
                <a:lnTo>
                  <a:pt x="132" y="458"/>
                </a:lnTo>
                <a:lnTo>
                  <a:pt x="145" y="494"/>
                </a:lnTo>
                <a:lnTo>
                  <a:pt x="145" y="518"/>
                </a:lnTo>
                <a:lnTo>
                  <a:pt x="145" y="542"/>
                </a:lnTo>
                <a:lnTo>
                  <a:pt x="145" y="554"/>
                </a:lnTo>
                <a:lnTo>
                  <a:pt x="145" y="565"/>
                </a:lnTo>
                <a:lnTo>
                  <a:pt x="145" y="590"/>
                </a:lnTo>
                <a:lnTo>
                  <a:pt x="156" y="590"/>
                </a:lnTo>
                <a:lnTo>
                  <a:pt x="156" y="602"/>
                </a:lnTo>
                <a:lnTo>
                  <a:pt x="169" y="602"/>
                </a:lnTo>
                <a:lnTo>
                  <a:pt x="180" y="614"/>
                </a:lnTo>
                <a:lnTo>
                  <a:pt x="193" y="627"/>
                </a:lnTo>
                <a:lnTo>
                  <a:pt x="193" y="638"/>
                </a:lnTo>
                <a:lnTo>
                  <a:pt x="180" y="627"/>
                </a:lnTo>
                <a:lnTo>
                  <a:pt x="169" y="627"/>
                </a:lnTo>
                <a:lnTo>
                  <a:pt x="156" y="614"/>
                </a:lnTo>
                <a:lnTo>
                  <a:pt x="145" y="602"/>
                </a:lnTo>
                <a:lnTo>
                  <a:pt x="145" y="590"/>
                </a:lnTo>
                <a:lnTo>
                  <a:pt x="132" y="578"/>
                </a:lnTo>
                <a:lnTo>
                  <a:pt x="132" y="565"/>
                </a:lnTo>
                <a:lnTo>
                  <a:pt x="120" y="554"/>
                </a:lnTo>
                <a:lnTo>
                  <a:pt x="120" y="529"/>
                </a:lnTo>
                <a:lnTo>
                  <a:pt x="120" y="518"/>
                </a:lnTo>
                <a:lnTo>
                  <a:pt x="109" y="505"/>
                </a:lnTo>
                <a:lnTo>
                  <a:pt x="109" y="494"/>
                </a:lnTo>
                <a:lnTo>
                  <a:pt x="109" y="482"/>
                </a:lnTo>
                <a:lnTo>
                  <a:pt x="109" y="458"/>
                </a:lnTo>
                <a:lnTo>
                  <a:pt x="109" y="434"/>
                </a:lnTo>
                <a:lnTo>
                  <a:pt x="109" y="421"/>
                </a:lnTo>
                <a:lnTo>
                  <a:pt x="109" y="409"/>
                </a:lnTo>
                <a:lnTo>
                  <a:pt x="96" y="385"/>
                </a:lnTo>
                <a:lnTo>
                  <a:pt x="96" y="374"/>
                </a:lnTo>
                <a:lnTo>
                  <a:pt x="96" y="361"/>
                </a:lnTo>
                <a:lnTo>
                  <a:pt x="96" y="338"/>
                </a:lnTo>
                <a:lnTo>
                  <a:pt x="84" y="313"/>
                </a:lnTo>
                <a:lnTo>
                  <a:pt x="72" y="277"/>
                </a:lnTo>
                <a:lnTo>
                  <a:pt x="60" y="265"/>
                </a:lnTo>
                <a:lnTo>
                  <a:pt x="49" y="253"/>
                </a:lnTo>
                <a:lnTo>
                  <a:pt x="49" y="229"/>
                </a:lnTo>
                <a:lnTo>
                  <a:pt x="24" y="181"/>
                </a:lnTo>
                <a:lnTo>
                  <a:pt x="12" y="156"/>
                </a:lnTo>
                <a:lnTo>
                  <a:pt x="0" y="121"/>
                </a:lnTo>
                <a:lnTo>
                  <a:pt x="0" y="96"/>
                </a:lnTo>
                <a:lnTo>
                  <a:pt x="0" y="85"/>
                </a:lnTo>
                <a:lnTo>
                  <a:pt x="0" y="72"/>
                </a:lnTo>
                <a:lnTo>
                  <a:pt x="0" y="60"/>
                </a:lnTo>
                <a:lnTo>
                  <a:pt x="0" y="36"/>
                </a:lnTo>
                <a:lnTo>
                  <a:pt x="0" y="25"/>
                </a:lnTo>
                <a:lnTo>
                  <a:pt x="0" y="12"/>
                </a:lnTo>
                <a:lnTo>
                  <a:pt x="0" y="0"/>
                </a:lnTo>
                <a:lnTo>
                  <a:pt x="0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72" name="Freeform 483"/>
          <p:cNvSpPr>
            <a:spLocks/>
          </p:cNvSpPr>
          <p:nvPr/>
        </p:nvSpPr>
        <p:spPr bwMode="auto">
          <a:xfrm>
            <a:off x="4268788" y="1611313"/>
            <a:ext cx="155575" cy="555625"/>
          </a:xfrm>
          <a:custGeom>
            <a:avLst/>
            <a:gdLst>
              <a:gd name="T0" fmla="*/ 0 w 98"/>
              <a:gd name="T1" fmla="*/ 0 h 350"/>
              <a:gd name="T2" fmla="*/ 0 w 98"/>
              <a:gd name="T3" fmla="*/ 23 h 350"/>
              <a:gd name="T4" fmla="*/ 0 w 98"/>
              <a:gd name="T5" fmla="*/ 36 h 350"/>
              <a:gd name="T6" fmla="*/ 0 w 98"/>
              <a:gd name="T7" fmla="*/ 60 h 350"/>
              <a:gd name="T8" fmla="*/ 0 w 98"/>
              <a:gd name="T9" fmla="*/ 84 h 350"/>
              <a:gd name="T10" fmla="*/ 13 w 98"/>
              <a:gd name="T11" fmla="*/ 107 h 350"/>
              <a:gd name="T12" fmla="*/ 24 w 98"/>
              <a:gd name="T13" fmla="*/ 132 h 350"/>
              <a:gd name="T14" fmla="*/ 49 w 98"/>
              <a:gd name="T15" fmla="*/ 156 h 350"/>
              <a:gd name="T16" fmla="*/ 73 w 98"/>
              <a:gd name="T17" fmla="*/ 216 h 350"/>
              <a:gd name="T18" fmla="*/ 84 w 98"/>
              <a:gd name="T19" fmla="*/ 240 h 350"/>
              <a:gd name="T20" fmla="*/ 97 w 98"/>
              <a:gd name="T21" fmla="*/ 289 h 350"/>
              <a:gd name="T22" fmla="*/ 97 w 98"/>
              <a:gd name="T23" fmla="*/ 312 h 350"/>
              <a:gd name="T24" fmla="*/ 97 w 98"/>
              <a:gd name="T25" fmla="*/ 336 h 350"/>
              <a:gd name="T26" fmla="*/ 97 w 98"/>
              <a:gd name="T27" fmla="*/ 349 h 350"/>
              <a:gd name="T28" fmla="*/ 97 w 98"/>
              <a:gd name="T29" fmla="*/ 349 h 350"/>
              <a:gd name="T30" fmla="*/ 97 w 98"/>
              <a:gd name="T31" fmla="*/ 349 h 350"/>
              <a:gd name="T32" fmla="*/ 97 w 98"/>
              <a:gd name="T33" fmla="*/ 349 h 350"/>
              <a:gd name="T34" fmla="*/ 84 w 98"/>
              <a:gd name="T35" fmla="*/ 349 h 350"/>
              <a:gd name="T36" fmla="*/ 97 w 98"/>
              <a:gd name="T37" fmla="*/ 336 h 350"/>
              <a:gd name="T38" fmla="*/ 84 w 98"/>
              <a:gd name="T39" fmla="*/ 312 h 350"/>
              <a:gd name="T40" fmla="*/ 73 w 98"/>
              <a:gd name="T41" fmla="*/ 289 h 350"/>
              <a:gd name="T42" fmla="*/ 73 w 98"/>
              <a:gd name="T43" fmla="*/ 265 h 350"/>
              <a:gd name="T44" fmla="*/ 60 w 98"/>
              <a:gd name="T45" fmla="*/ 252 h 350"/>
              <a:gd name="T46" fmla="*/ 49 w 98"/>
              <a:gd name="T47" fmla="*/ 229 h 350"/>
              <a:gd name="T48" fmla="*/ 36 w 98"/>
              <a:gd name="T49" fmla="*/ 180 h 350"/>
              <a:gd name="T50" fmla="*/ 13 w 98"/>
              <a:gd name="T51" fmla="*/ 156 h 350"/>
              <a:gd name="T52" fmla="*/ 0 w 98"/>
              <a:gd name="T53" fmla="*/ 120 h 350"/>
              <a:gd name="T54" fmla="*/ 0 w 98"/>
              <a:gd name="T55" fmla="*/ 96 h 350"/>
              <a:gd name="T56" fmla="*/ 0 w 98"/>
              <a:gd name="T57" fmla="*/ 60 h 350"/>
              <a:gd name="T58" fmla="*/ 0 w 98"/>
              <a:gd name="T59" fmla="*/ 23 h 350"/>
              <a:gd name="T60" fmla="*/ 0 w 98"/>
              <a:gd name="T61" fmla="*/ 12 h 350"/>
              <a:gd name="T62" fmla="*/ 0 w 98"/>
              <a:gd name="T63" fmla="*/ 0 h 350"/>
              <a:gd name="T64" fmla="*/ 0 w 98"/>
              <a:gd name="T65" fmla="*/ 0 h 35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98"/>
              <a:gd name="T100" fmla="*/ 0 h 350"/>
              <a:gd name="T101" fmla="*/ 98 w 98"/>
              <a:gd name="T102" fmla="*/ 350 h 350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98" h="350">
                <a:moveTo>
                  <a:pt x="0" y="0"/>
                </a:moveTo>
                <a:lnTo>
                  <a:pt x="0" y="0"/>
                </a:lnTo>
                <a:lnTo>
                  <a:pt x="0" y="12"/>
                </a:lnTo>
                <a:lnTo>
                  <a:pt x="0" y="23"/>
                </a:lnTo>
                <a:lnTo>
                  <a:pt x="0" y="36"/>
                </a:lnTo>
                <a:lnTo>
                  <a:pt x="0" y="47"/>
                </a:lnTo>
                <a:lnTo>
                  <a:pt x="0" y="60"/>
                </a:lnTo>
                <a:lnTo>
                  <a:pt x="0" y="72"/>
                </a:lnTo>
                <a:lnTo>
                  <a:pt x="0" y="84"/>
                </a:lnTo>
                <a:lnTo>
                  <a:pt x="0" y="96"/>
                </a:lnTo>
                <a:lnTo>
                  <a:pt x="13" y="107"/>
                </a:lnTo>
                <a:lnTo>
                  <a:pt x="13" y="120"/>
                </a:lnTo>
                <a:lnTo>
                  <a:pt x="24" y="132"/>
                </a:lnTo>
                <a:lnTo>
                  <a:pt x="36" y="156"/>
                </a:lnTo>
                <a:lnTo>
                  <a:pt x="49" y="156"/>
                </a:lnTo>
                <a:lnTo>
                  <a:pt x="49" y="168"/>
                </a:lnTo>
                <a:lnTo>
                  <a:pt x="73" y="216"/>
                </a:lnTo>
                <a:lnTo>
                  <a:pt x="84" y="229"/>
                </a:lnTo>
                <a:lnTo>
                  <a:pt x="84" y="240"/>
                </a:lnTo>
                <a:lnTo>
                  <a:pt x="97" y="252"/>
                </a:lnTo>
                <a:lnTo>
                  <a:pt x="97" y="289"/>
                </a:lnTo>
                <a:lnTo>
                  <a:pt x="97" y="300"/>
                </a:lnTo>
                <a:lnTo>
                  <a:pt x="97" y="312"/>
                </a:lnTo>
                <a:lnTo>
                  <a:pt x="97" y="325"/>
                </a:lnTo>
                <a:lnTo>
                  <a:pt x="97" y="336"/>
                </a:lnTo>
                <a:lnTo>
                  <a:pt x="97" y="349"/>
                </a:lnTo>
                <a:lnTo>
                  <a:pt x="84" y="349"/>
                </a:lnTo>
                <a:lnTo>
                  <a:pt x="97" y="336"/>
                </a:lnTo>
                <a:lnTo>
                  <a:pt x="84" y="325"/>
                </a:lnTo>
                <a:lnTo>
                  <a:pt x="84" y="312"/>
                </a:lnTo>
                <a:lnTo>
                  <a:pt x="84" y="300"/>
                </a:lnTo>
                <a:lnTo>
                  <a:pt x="73" y="289"/>
                </a:lnTo>
                <a:lnTo>
                  <a:pt x="73" y="276"/>
                </a:lnTo>
                <a:lnTo>
                  <a:pt x="73" y="265"/>
                </a:lnTo>
                <a:lnTo>
                  <a:pt x="60" y="252"/>
                </a:lnTo>
                <a:lnTo>
                  <a:pt x="60" y="240"/>
                </a:lnTo>
                <a:lnTo>
                  <a:pt x="49" y="229"/>
                </a:lnTo>
                <a:lnTo>
                  <a:pt x="49" y="204"/>
                </a:lnTo>
                <a:lnTo>
                  <a:pt x="36" y="180"/>
                </a:lnTo>
                <a:lnTo>
                  <a:pt x="24" y="168"/>
                </a:lnTo>
                <a:lnTo>
                  <a:pt x="13" y="156"/>
                </a:lnTo>
                <a:lnTo>
                  <a:pt x="13" y="144"/>
                </a:lnTo>
                <a:lnTo>
                  <a:pt x="0" y="120"/>
                </a:lnTo>
                <a:lnTo>
                  <a:pt x="0" y="107"/>
                </a:lnTo>
                <a:lnTo>
                  <a:pt x="0" y="96"/>
                </a:lnTo>
                <a:lnTo>
                  <a:pt x="0" y="72"/>
                </a:lnTo>
                <a:lnTo>
                  <a:pt x="0" y="60"/>
                </a:lnTo>
                <a:lnTo>
                  <a:pt x="0" y="47"/>
                </a:lnTo>
                <a:lnTo>
                  <a:pt x="0" y="23"/>
                </a:lnTo>
                <a:lnTo>
                  <a:pt x="0" y="12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73" name="Freeform 484"/>
          <p:cNvSpPr>
            <a:spLocks/>
          </p:cNvSpPr>
          <p:nvPr/>
        </p:nvSpPr>
        <p:spPr bwMode="auto">
          <a:xfrm>
            <a:off x="3446463" y="1477963"/>
            <a:ext cx="174625" cy="784225"/>
          </a:xfrm>
          <a:custGeom>
            <a:avLst/>
            <a:gdLst>
              <a:gd name="T0" fmla="*/ 97 w 110"/>
              <a:gd name="T1" fmla="*/ 0 h 494"/>
              <a:gd name="T2" fmla="*/ 85 w 110"/>
              <a:gd name="T3" fmla="*/ 0 h 494"/>
              <a:gd name="T4" fmla="*/ 73 w 110"/>
              <a:gd name="T5" fmla="*/ 24 h 494"/>
              <a:gd name="T6" fmla="*/ 60 w 110"/>
              <a:gd name="T7" fmla="*/ 47 h 494"/>
              <a:gd name="T8" fmla="*/ 60 w 110"/>
              <a:gd name="T9" fmla="*/ 60 h 494"/>
              <a:gd name="T10" fmla="*/ 60 w 110"/>
              <a:gd name="T11" fmla="*/ 144 h 494"/>
              <a:gd name="T12" fmla="*/ 60 w 110"/>
              <a:gd name="T13" fmla="*/ 191 h 494"/>
              <a:gd name="T14" fmla="*/ 60 w 110"/>
              <a:gd name="T15" fmla="*/ 252 h 494"/>
              <a:gd name="T16" fmla="*/ 73 w 110"/>
              <a:gd name="T17" fmla="*/ 288 h 494"/>
              <a:gd name="T18" fmla="*/ 85 w 110"/>
              <a:gd name="T19" fmla="*/ 336 h 494"/>
              <a:gd name="T20" fmla="*/ 85 w 110"/>
              <a:gd name="T21" fmla="*/ 349 h 494"/>
              <a:gd name="T22" fmla="*/ 73 w 110"/>
              <a:gd name="T23" fmla="*/ 373 h 494"/>
              <a:gd name="T24" fmla="*/ 49 w 110"/>
              <a:gd name="T25" fmla="*/ 396 h 494"/>
              <a:gd name="T26" fmla="*/ 37 w 110"/>
              <a:gd name="T27" fmla="*/ 420 h 494"/>
              <a:gd name="T28" fmla="*/ 24 w 110"/>
              <a:gd name="T29" fmla="*/ 433 h 494"/>
              <a:gd name="T30" fmla="*/ 13 w 110"/>
              <a:gd name="T31" fmla="*/ 444 h 494"/>
              <a:gd name="T32" fmla="*/ 24 w 110"/>
              <a:gd name="T33" fmla="*/ 469 h 494"/>
              <a:gd name="T34" fmla="*/ 37 w 110"/>
              <a:gd name="T35" fmla="*/ 480 h 494"/>
              <a:gd name="T36" fmla="*/ 60 w 110"/>
              <a:gd name="T37" fmla="*/ 480 h 494"/>
              <a:gd name="T38" fmla="*/ 97 w 110"/>
              <a:gd name="T39" fmla="*/ 480 h 494"/>
              <a:gd name="T40" fmla="*/ 109 w 110"/>
              <a:gd name="T41" fmla="*/ 480 h 494"/>
              <a:gd name="T42" fmla="*/ 85 w 110"/>
              <a:gd name="T43" fmla="*/ 493 h 494"/>
              <a:gd name="T44" fmla="*/ 60 w 110"/>
              <a:gd name="T45" fmla="*/ 493 h 494"/>
              <a:gd name="T46" fmla="*/ 37 w 110"/>
              <a:gd name="T47" fmla="*/ 480 h 494"/>
              <a:gd name="T48" fmla="*/ 24 w 110"/>
              <a:gd name="T49" fmla="*/ 469 h 494"/>
              <a:gd name="T50" fmla="*/ 0 w 110"/>
              <a:gd name="T51" fmla="*/ 444 h 494"/>
              <a:gd name="T52" fmla="*/ 13 w 110"/>
              <a:gd name="T53" fmla="*/ 433 h 494"/>
              <a:gd name="T54" fmla="*/ 24 w 110"/>
              <a:gd name="T55" fmla="*/ 409 h 494"/>
              <a:gd name="T56" fmla="*/ 37 w 110"/>
              <a:gd name="T57" fmla="*/ 384 h 494"/>
              <a:gd name="T58" fmla="*/ 49 w 110"/>
              <a:gd name="T59" fmla="*/ 373 h 494"/>
              <a:gd name="T60" fmla="*/ 60 w 110"/>
              <a:gd name="T61" fmla="*/ 336 h 494"/>
              <a:gd name="T62" fmla="*/ 73 w 110"/>
              <a:gd name="T63" fmla="*/ 313 h 494"/>
              <a:gd name="T64" fmla="*/ 60 w 110"/>
              <a:gd name="T65" fmla="*/ 300 h 494"/>
              <a:gd name="T66" fmla="*/ 37 w 110"/>
              <a:gd name="T67" fmla="*/ 264 h 494"/>
              <a:gd name="T68" fmla="*/ 37 w 110"/>
              <a:gd name="T69" fmla="*/ 191 h 494"/>
              <a:gd name="T70" fmla="*/ 37 w 110"/>
              <a:gd name="T71" fmla="*/ 168 h 494"/>
              <a:gd name="T72" fmla="*/ 49 w 110"/>
              <a:gd name="T73" fmla="*/ 96 h 494"/>
              <a:gd name="T74" fmla="*/ 49 w 110"/>
              <a:gd name="T75" fmla="*/ 47 h 494"/>
              <a:gd name="T76" fmla="*/ 60 w 110"/>
              <a:gd name="T77" fmla="*/ 24 h 494"/>
              <a:gd name="T78" fmla="*/ 85 w 110"/>
              <a:gd name="T79" fmla="*/ 0 h 494"/>
              <a:gd name="T80" fmla="*/ 85 w 110"/>
              <a:gd name="T81" fmla="*/ 0 h 494"/>
              <a:gd name="T82" fmla="*/ 97 w 110"/>
              <a:gd name="T83" fmla="*/ 0 h 494"/>
              <a:gd name="T84" fmla="*/ 97 w 110"/>
              <a:gd name="T85" fmla="*/ 0 h 49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10"/>
              <a:gd name="T130" fmla="*/ 0 h 494"/>
              <a:gd name="T131" fmla="*/ 110 w 110"/>
              <a:gd name="T132" fmla="*/ 494 h 49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10" h="494">
                <a:moveTo>
                  <a:pt x="97" y="0"/>
                </a:moveTo>
                <a:lnTo>
                  <a:pt x="97" y="0"/>
                </a:lnTo>
                <a:lnTo>
                  <a:pt x="85" y="0"/>
                </a:lnTo>
                <a:lnTo>
                  <a:pt x="85" y="11"/>
                </a:lnTo>
                <a:lnTo>
                  <a:pt x="73" y="24"/>
                </a:lnTo>
                <a:lnTo>
                  <a:pt x="73" y="35"/>
                </a:lnTo>
                <a:lnTo>
                  <a:pt x="60" y="47"/>
                </a:lnTo>
                <a:lnTo>
                  <a:pt x="60" y="60"/>
                </a:lnTo>
                <a:lnTo>
                  <a:pt x="60" y="84"/>
                </a:lnTo>
                <a:lnTo>
                  <a:pt x="60" y="144"/>
                </a:lnTo>
                <a:lnTo>
                  <a:pt x="60" y="168"/>
                </a:lnTo>
                <a:lnTo>
                  <a:pt x="60" y="191"/>
                </a:lnTo>
                <a:lnTo>
                  <a:pt x="60" y="240"/>
                </a:lnTo>
                <a:lnTo>
                  <a:pt x="60" y="252"/>
                </a:lnTo>
                <a:lnTo>
                  <a:pt x="60" y="288"/>
                </a:lnTo>
                <a:lnTo>
                  <a:pt x="73" y="288"/>
                </a:lnTo>
                <a:lnTo>
                  <a:pt x="85" y="313"/>
                </a:lnTo>
                <a:lnTo>
                  <a:pt x="85" y="336"/>
                </a:lnTo>
                <a:lnTo>
                  <a:pt x="85" y="349"/>
                </a:lnTo>
                <a:lnTo>
                  <a:pt x="73" y="360"/>
                </a:lnTo>
                <a:lnTo>
                  <a:pt x="73" y="373"/>
                </a:lnTo>
                <a:lnTo>
                  <a:pt x="60" y="384"/>
                </a:lnTo>
                <a:lnTo>
                  <a:pt x="49" y="396"/>
                </a:lnTo>
                <a:lnTo>
                  <a:pt x="49" y="409"/>
                </a:lnTo>
                <a:lnTo>
                  <a:pt x="37" y="420"/>
                </a:lnTo>
                <a:lnTo>
                  <a:pt x="24" y="433"/>
                </a:lnTo>
                <a:lnTo>
                  <a:pt x="13" y="433"/>
                </a:lnTo>
                <a:lnTo>
                  <a:pt x="13" y="444"/>
                </a:lnTo>
                <a:lnTo>
                  <a:pt x="24" y="457"/>
                </a:lnTo>
                <a:lnTo>
                  <a:pt x="24" y="469"/>
                </a:lnTo>
                <a:lnTo>
                  <a:pt x="37" y="469"/>
                </a:lnTo>
                <a:lnTo>
                  <a:pt x="37" y="480"/>
                </a:lnTo>
                <a:lnTo>
                  <a:pt x="49" y="480"/>
                </a:lnTo>
                <a:lnTo>
                  <a:pt x="60" y="480"/>
                </a:lnTo>
                <a:lnTo>
                  <a:pt x="85" y="480"/>
                </a:lnTo>
                <a:lnTo>
                  <a:pt x="97" y="480"/>
                </a:lnTo>
                <a:lnTo>
                  <a:pt x="109" y="480"/>
                </a:lnTo>
                <a:lnTo>
                  <a:pt x="85" y="493"/>
                </a:lnTo>
                <a:lnTo>
                  <a:pt x="60" y="493"/>
                </a:lnTo>
                <a:lnTo>
                  <a:pt x="49" y="480"/>
                </a:lnTo>
                <a:lnTo>
                  <a:pt x="37" y="480"/>
                </a:lnTo>
                <a:lnTo>
                  <a:pt x="24" y="469"/>
                </a:lnTo>
                <a:lnTo>
                  <a:pt x="13" y="457"/>
                </a:lnTo>
                <a:lnTo>
                  <a:pt x="0" y="444"/>
                </a:lnTo>
                <a:lnTo>
                  <a:pt x="13" y="433"/>
                </a:lnTo>
                <a:lnTo>
                  <a:pt x="13" y="420"/>
                </a:lnTo>
                <a:lnTo>
                  <a:pt x="24" y="409"/>
                </a:lnTo>
                <a:lnTo>
                  <a:pt x="37" y="396"/>
                </a:lnTo>
                <a:lnTo>
                  <a:pt x="37" y="384"/>
                </a:lnTo>
                <a:lnTo>
                  <a:pt x="49" y="373"/>
                </a:lnTo>
                <a:lnTo>
                  <a:pt x="60" y="349"/>
                </a:lnTo>
                <a:lnTo>
                  <a:pt x="60" y="336"/>
                </a:lnTo>
                <a:lnTo>
                  <a:pt x="73" y="313"/>
                </a:lnTo>
                <a:lnTo>
                  <a:pt x="60" y="313"/>
                </a:lnTo>
                <a:lnTo>
                  <a:pt x="60" y="300"/>
                </a:lnTo>
                <a:lnTo>
                  <a:pt x="49" y="288"/>
                </a:lnTo>
                <a:lnTo>
                  <a:pt x="37" y="264"/>
                </a:lnTo>
                <a:lnTo>
                  <a:pt x="37" y="240"/>
                </a:lnTo>
                <a:lnTo>
                  <a:pt x="37" y="191"/>
                </a:lnTo>
                <a:lnTo>
                  <a:pt x="37" y="180"/>
                </a:lnTo>
                <a:lnTo>
                  <a:pt x="37" y="168"/>
                </a:lnTo>
                <a:lnTo>
                  <a:pt x="37" y="144"/>
                </a:lnTo>
                <a:lnTo>
                  <a:pt x="49" y="96"/>
                </a:lnTo>
                <a:lnTo>
                  <a:pt x="49" y="71"/>
                </a:lnTo>
                <a:lnTo>
                  <a:pt x="49" y="47"/>
                </a:lnTo>
                <a:lnTo>
                  <a:pt x="60" y="35"/>
                </a:lnTo>
                <a:lnTo>
                  <a:pt x="60" y="24"/>
                </a:lnTo>
                <a:lnTo>
                  <a:pt x="73" y="11"/>
                </a:lnTo>
                <a:lnTo>
                  <a:pt x="85" y="0"/>
                </a:lnTo>
                <a:lnTo>
                  <a:pt x="97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74" name="Freeform 485"/>
          <p:cNvSpPr>
            <a:spLocks/>
          </p:cNvSpPr>
          <p:nvPr/>
        </p:nvSpPr>
        <p:spPr bwMode="auto">
          <a:xfrm>
            <a:off x="3600450" y="1935163"/>
            <a:ext cx="173038" cy="58737"/>
          </a:xfrm>
          <a:custGeom>
            <a:avLst/>
            <a:gdLst>
              <a:gd name="T0" fmla="*/ 0 w 109"/>
              <a:gd name="T1" fmla="*/ 0 h 37"/>
              <a:gd name="T2" fmla="*/ 0 w 109"/>
              <a:gd name="T3" fmla="*/ 0 h 37"/>
              <a:gd name="T4" fmla="*/ 36 w 109"/>
              <a:gd name="T5" fmla="*/ 0 h 37"/>
              <a:gd name="T6" fmla="*/ 60 w 109"/>
              <a:gd name="T7" fmla="*/ 0 h 37"/>
              <a:gd name="T8" fmla="*/ 85 w 109"/>
              <a:gd name="T9" fmla="*/ 0 h 37"/>
              <a:gd name="T10" fmla="*/ 85 w 109"/>
              <a:gd name="T11" fmla="*/ 12 h 37"/>
              <a:gd name="T12" fmla="*/ 96 w 109"/>
              <a:gd name="T13" fmla="*/ 12 h 37"/>
              <a:gd name="T14" fmla="*/ 108 w 109"/>
              <a:gd name="T15" fmla="*/ 36 h 37"/>
              <a:gd name="T16" fmla="*/ 108 w 109"/>
              <a:gd name="T17" fmla="*/ 36 h 37"/>
              <a:gd name="T18" fmla="*/ 108 w 109"/>
              <a:gd name="T19" fmla="*/ 36 h 37"/>
              <a:gd name="T20" fmla="*/ 108 w 109"/>
              <a:gd name="T21" fmla="*/ 36 h 37"/>
              <a:gd name="T22" fmla="*/ 96 w 109"/>
              <a:gd name="T23" fmla="*/ 25 h 37"/>
              <a:gd name="T24" fmla="*/ 85 w 109"/>
              <a:gd name="T25" fmla="*/ 12 h 37"/>
              <a:gd name="T26" fmla="*/ 60 w 109"/>
              <a:gd name="T27" fmla="*/ 0 h 37"/>
              <a:gd name="T28" fmla="*/ 36 w 109"/>
              <a:gd name="T29" fmla="*/ 0 h 37"/>
              <a:gd name="T30" fmla="*/ 0 w 109"/>
              <a:gd name="T31" fmla="*/ 0 h 37"/>
              <a:gd name="T32" fmla="*/ 0 w 109"/>
              <a:gd name="T33" fmla="*/ 0 h 37"/>
              <a:gd name="T34" fmla="*/ 0 w 109"/>
              <a:gd name="T35" fmla="*/ 0 h 37"/>
              <a:gd name="T36" fmla="*/ 0 w 109"/>
              <a:gd name="T37" fmla="*/ 0 h 37"/>
              <a:gd name="T38" fmla="*/ 0 w 109"/>
              <a:gd name="T39" fmla="*/ 0 h 3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109"/>
              <a:gd name="T61" fmla="*/ 0 h 37"/>
              <a:gd name="T62" fmla="*/ 109 w 109"/>
              <a:gd name="T63" fmla="*/ 37 h 37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109" h="37">
                <a:moveTo>
                  <a:pt x="0" y="0"/>
                </a:moveTo>
                <a:lnTo>
                  <a:pt x="0" y="0"/>
                </a:lnTo>
                <a:lnTo>
                  <a:pt x="36" y="0"/>
                </a:lnTo>
                <a:lnTo>
                  <a:pt x="60" y="0"/>
                </a:lnTo>
                <a:lnTo>
                  <a:pt x="85" y="0"/>
                </a:lnTo>
                <a:lnTo>
                  <a:pt x="85" y="12"/>
                </a:lnTo>
                <a:lnTo>
                  <a:pt x="96" y="12"/>
                </a:lnTo>
                <a:lnTo>
                  <a:pt x="108" y="36"/>
                </a:lnTo>
                <a:lnTo>
                  <a:pt x="96" y="25"/>
                </a:lnTo>
                <a:lnTo>
                  <a:pt x="85" y="12"/>
                </a:lnTo>
                <a:lnTo>
                  <a:pt x="60" y="0"/>
                </a:lnTo>
                <a:lnTo>
                  <a:pt x="36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75" name="Freeform 486"/>
          <p:cNvSpPr>
            <a:spLocks/>
          </p:cNvSpPr>
          <p:nvPr/>
        </p:nvSpPr>
        <p:spPr bwMode="auto">
          <a:xfrm>
            <a:off x="3619500" y="1992313"/>
            <a:ext cx="117475" cy="79375"/>
          </a:xfrm>
          <a:custGeom>
            <a:avLst/>
            <a:gdLst>
              <a:gd name="T0" fmla="*/ 0 w 74"/>
              <a:gd name="T1" fmla="*/ 0 h 50"/>
              <a:gd name="T2" fmla="*/ 0 w 74"/>
              <a:gd name="T3" fmla="*/ 0 h 50"/>
              <a:gd name="T4" fmla="*/ 11 w 74"/>
              <a:gd name="T5" fmla="*/ 12 h 50"/>
              <a:gd name="T6" fmla="*/ 11 w 74"/>
              <a:gd name="T7" fmla="*/ 12 h 50"/>
              <a:gd name="T8" fmla="*/ 24 w 74"/>
              <a:gd name="T9" fmla="*/ 25 h 50"/>
              <a:gd name="T10" fmla="*/ 24 w 74"/>
              <a:gd name="T11" fmla="*/ 36 h 50"/>
              <a:gd name="T12" fmla="*/ 24 w 74"/>
              <a:gd name="T13" fmla="*/ 36 h 50"/>
              <a:gd name="T14" fmla="*/ 36 w 74"/>
              <a:gd name="T15" fmla="*/ 49 h 50"/>
              <a:gd name="T16" fmla="*/ 48 w 74"/>
              <a:gd name="T17" fmla="*/ 49 h 50"/>
              <a:gd name="T18" fmla="*/ 48 w 74"/>
              <a:gd name="T19" fmla="*/ 49 h 50"/>
              <a:gd name="T20" fmla="*/ 60 w 74"/>
              <a:gd name="T21" fmla="*/ 36 h 50"/>
              <a:gd name="T22" fmla="*/ 73 w 74"/>
              <a:gd name="T23" fmla="*/ 36 h 50"/>
              <a:gd name="T24" fmla="*/ 73 w 74"/>
              <a:gd name="T25" fmla="*/ 36 h 50"/>
              <a:gd name="T26" fmla="*/ 73 w 74"/>
              <a:gd name="T27" fmla="*/ 25 h 50"/>
              <a:gd name="T28" fmla="*/ 73 w 74"/>
              <a:gd name="T29" fmla="*/ 25 h 50"/>
              <a:gd name="T30" fmla="*/ 73 w 74"/>
              <a:gd name="T31" fmla="*/ 25 h 50"/>
              <a:gd name="T32" fmla="*/ 73 w 74"/>
              <a:gd name="T33" fmla="*/ 36 h 50"/>
              <a:gd name="T34" fmla="*/ 73 w 74"/>
              <a:gd name="T35" fmla="*/ 36 h 50"/>
              <a:gd name="T36" fmla="*/ 73 w 74"/>
              <a:gd name="T37" fmla="*/ 36 h 50"/>
              <a:gd name="T38" fmla="*/ 60 w 74"/>
              <a:gd name="T39" fmla="*/ 49 h 50"/>
              <a:gd name="T40" fmla="*/ 48 w 74"/>
              <a:gd name="T41" fmla="*/ 49 h 50"/>
              <a:gd name="T42" fmla="*/ 48 w 74"/>
              <a:gd name="T43" fmla="*/ 49 h 50"/>
              <a:gd name="T44" fmla="*/ 36 w 74"/>
              <a:gd name="T45" fmla="*/ 49 h 50"/>
              <a:gd name="T46" fmla="*/ 24 w 74"/>
              <a:gd name="T47" fmla="*/ 49 h 50"/>
              <a:gd name="T48" fmla="*/ 24 w 74"/>
              <a:gd name="T49" fmla="*/ 36 h 50"/>
              <a:gd name="T50" fmla="*/ 11 w 74"/>
              <a:gd name="T51" fmla="*/ 25 h 50"/>
              <a:gd name="T52" fmla="*/ 11 w 74"/>
              <a:gd name="T53" fmla="*/ 12 h 50"/>
              <a:gd name="T54" fmla="*/ 0 w 74"/>
              <a:gd name="T55" fmla="*/ 12 h 50"/>
              <a:gd name="T56" fmla="*/ 0 w 74"/>
              <a:gd name="T57" fmla="*/ 0 h 50"/>
              <a:gd name="T58" fmla="*/ 0 w 74"/>
              <a:gd name="T59" fmla="*/ 0 h 50"/>
              <a:gd name="T60" fmla="*/ 0 w 74"/>
              <a:gd name="T61" fmla="*/ 0 h 50"/>
              <a:gd name="T62" fmla="*/ 0 w 74"/>
              <a:gd name="T63" fmla="*/ 0 h 5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74"/>
              <a:gd name="T97" fmla="*/ 0 h 50"/>
              <a:gd name="T98" fmla="*/ 74 w 74"/>
              <a:gd name="T99" fmla="*/ 50 h 50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74" h="50">
                <a:moveTo>
                  <a:pt x="0" y="0"/>
                </a:moveTo>
                <a:lnTo>
                  <a:pt x="0" y="0"/>
                </a:lnTo>
                <a:lnTo>
                  <a:pt x="11" y="12"/>
                </a:lnTo>
                <a:lnTo>
                  <a:pt x="24" y="25"/>
                </a:lnTo>
                <a:lnTo>
                  <a:pt x="24" y="36"/>
                </a:lnTo>
                <a:lnTo>
                  <a:pt x="36" y="49"/>
                </a:lnTo>
                <a:lnTo>
                  <a:pt x="48" y="49"/>
                </a:lnTo>
                <a:lnTo>
                  <a:pt x="60" y="36"/>
                </a:lnTo>
                <a:lnTo>
                  <a:pt x="73" y="36"/>
                </a:lnTo>
                <a:lnTo>
                  <a:pt x="73" y="25"/>
                </a:lnTo>
                <a:lnTo>
                  <a:pt x="73" y="36"/>
                </a:lnTo>
                <a:lnTo>
                  <a:pt x="60" y="49"/>
                </a:lnTo>
                <a:lnTo>
                  <a:pt x="48" y="49"/>
                </a:lnTo>
                <a:lnTo>
                  <a:pt x="36" y="49"/>
                </a:lnTo>
                <a:lnTo>
                  <a:pt x="24" y="49"/>
                </a:lnTo>
                <a:lnTo>
                  <a:pt x="24" y="36"/>
                </a:lnTo>
                <a:lnTo>
                  <a:pt x="11" y="25"/>
                </a:lnTo>
                <a:lnTo>
                  <a:pt x="11" y="12"/>
                </a:lnTo>
                <a:lnTo>
                  <a:pt x="0" y="12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76" name="Freeform 487"/>
          <p:cNvSpPr>
            <a:spLocks/>
          </p:cNvSpPr>
          <p:nvPr/>
        </p:nvSpPr>
        <p:spPr bwMode="auto">
          <a:xfrm>
            <a:off x="3600450" y="1992313"/>
            <a:ext cx="173038" cy="96837"/>
          </a:xfrm>
          <a:custGeom>
            <a:avLst/>
            <a:gdLst>
              <a:gd name="T0" fmla="*/ 0 w 109"/>
              <a:gd name="T1" fmla="*/ 0 h 61"/>
              <a:gd name="T2" fmla="*/ 0 w 109"/>
              <a:gd name="T3" fmla="*/ 0 h 61"/>
              <a:gd name="T4" fmla="*/ 23 w 109"/>
              <a:gd name="T5" fmla="*/ 0 h 61"/>
              <a:gd name="T6" fmla="*/ 36 w 109"/>
              <a:gd name="T7" fmla="*/ 0 h 61"/>
              <a:gd name="T8" fmla="*/ 48 w 109"/>
              <a:gd name="T9" fmla="*/ 0 h 61"/>
              <a:gd name="T10" fmla="*/ 60 w 109"/>
              <a:gd name="T11" fmla="*/ 12 h 61"/>
              <a:gd name="T12" fmla="*/ 85 w 109"/>
              <a:gd name="T13" fmla="*/ 12 h 61"/>
              <a:gd name="T14" fmla="*/ 85 w 109"/>
              <a:gd name="T15" fmla="*/ 12 h 61"/>
              <a:gd name="T16" fmla="*/ 85 w 109"/>
              <a:gd name="T17" fmla="*/ 12 h 61"/>
              <a:gd name="T18" fmla="*/ 96 w 109"/>
              <a:gd name="T19" fmla="*/ 25 h 61"/>
              <a:gd name="T20" fmla="*/ 108 w 109"/>
              <a:gd name="T21" fmla="*/ 36 h 61"/>
              <a:gd name="T22" fmla="*/ 108 w 109"/>
              <a:gd name="T23" fmla="*/ 60 h 61"/>
              <a:gd name="T24" fmla="*/ 108 w 109"/>
              <a:gd name="T25" fmla="*/ 60 h 61"/>
              <a:gd name="T26" fmla="*/ 108 w 109"/>
              <a:gd name="T27" fmla="*/ 60 h 61"/>
              <a:gd name="T28" fmla="*/ 108 w 109"/>
              <a:gd name="T29" fmla="*/ 60 h 61"/>
              <a:gd name="T30" fmla="*/ 108 w 109"/>
              <a:gd name="T31" fmla="*/ 60 h 61"/>
              <a:gd name="T32" fmla="*/ 96 w 109"/>
              <a:gd name="T33" fmla="*/ 49 h 61"/>
              <a:gd name="T34" fmla="*/ 85 w 109"/>
              <a:gd name="T35" fmla="*/ 36 h 61"/>
              <a:gd name="T36" fmla="*/ 85 w 109"/>
              <a:gd name="T37" fmla="*/ 25 h 61"/>
              <a:gd name="T38" fmla="*/ 72 w 109"/>
              <a:gd name="T39" fmla="*/ 12 h 61"/>
              <a:gd name="T40" fmla="*/ 60 w 109"/>
              <a:gd name="T41" fmla="*/ 12 h 61"/>
              <a:gd name="T42" fmla="*/ 48 w 109"/>
              <a:gd name="T43" fmla="*/ 12 h 61"/>
              <a:gd name="T44" fmla="*/ 48 w 109"/>
              <a:gd name="T45" fmla="*/ 12 h 61"/>
              <a:gd name="T46" fmla="*/ 36 w 109"/>
              <a:gd name="T47" fmla="*/ 12 h 61"/>
              <a:gd name="T48" fmla="*/ 23 w 109"/>
              <a:gd name="T49" fmla="*/ 0 h 61"/>
              <a:gd name="T50" fmla="*/ 0 w 109"/>
              <a:gd name="T51" fmla="*/ 0 h 61"/>
              <a:gd name="T52" fmla="*/ 0 w 109"/>
              <a:gd name="T53" fmla="*/ 0 h 61"/>
              <a:gd name="T54" fmla="*/ 0 w 109"/>
              <a:gd name="T55" fmla="*/ 0 h 61"/>
              <a:gd name="T56" fmla="*/ 0 w 109"/>
              <a:gd name="T57" fmla="*/ 0 h 61"/>
              <a:gd name="T58" fmla="*/ 0 w 109"/>
              <a:gd name="T59" fmla="*/ 0 h 61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109"/>
              <a:gd name="T91" fmla="*/ 0 h 61"/>
              <a:gd name="T92" fmla="*/ 109 w 109"/>
              <a:gd name="T93" fmla="*/ 61 h 61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109" h="61">
                <a:moveTo>
                  <a:pt x="0" y="0"/>
                </a:moveTo>
                <a:lnTo>
                  <a:pt x="0" y="0"/>
                </a:lnTo>
                <a:lnTo>
                  <a:pt x="23" y="0"/>
                </a:lnTo>
                <a:lnTo>
                  <a:pt x="36" y="0"/>
                </a:lnTo>
                <a:lnTo>
                  <a:pt x="48" y="0"/>
                </a:lnTo>
                <a:lnTo>
                  <a:pt x="60" y="12"/>
                </a:lnTo>
                <a:lnTo>
                  <a:pt x="85" y="12"/>
                </a:lnTo>
                <a:lnTo>
                  <a:pt x="96" y="25"/>
                </a:lnTo>
                <a:lnTo>
                  <a:pt x="108" y="36"/>
                </a:lnTo>
                <a:lnTo>
                  <a:pt x="108" y="60"/>
                </a:lnTo>
                <a:lnTo>
                  <a:pt x="96" y="49"/>
                </a:lnTo>
                <a:lnTo>
                  <a:pt x="85" y="36"/>
                </a:lnTo>
                <a:lnTo>
                  <a:pt x="85" y="25"/>
                </a:lnTo>
                <a:lnTo>
                  <a:pt x="72" y="12"/>
                </a:lnTo>
                <a:lnTo>
                  <a:pt x="60" y="12"/>
                </a:lnTo>
                <a:lnTo>
                  <a:pt x="48" y="12"/>
                </a:lnTo>
                <a:lnTo>
                  <a:pt x="36" y="12"/>
                </a:lnTo>
                <a:lnTo>
                  <a:pt x="23" y="0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77" name="Freeform 488"/>
          <p:cNvSpPr>
            <a:spLocks/>
          </p:cNvSpPr>
          <p:nvPr/>
        </p:nvSpPr>
        <p:spPr bwMode="auto">
          <a:xfrm>
            <a:off x="3600450" y="1974850"/>
            <a:ext cx="173038" cy="96838"/>
          </a:xfrm>
          <a:custGeom>
            <a:avLst/>
            <a:gdLst>
              <a:gd name="T0" fmla="*/ 12 w 109"/>
              <a:gd name="T1" fmla="*/ 0 h 61"/>
              <a:gd name="T2" fmla="*/ 12 w 109"/>
              <a:gd name="T3" fmla="*/ 0 h 61"/>
              <a:gd name="T4" fmla="*/ 48 w 109"/>
              <a:gd name="T5" fmla="*/ 0 h 61"/>
              <a:gd name="T6" fmla="*/ 60 w 109"/>
              <a:gd name="T7" fmla="*/ 0 h 61"/>
              <a:gd name="T8" fmla="*/ 72 w 109"/>
              <a:gd name="T9" fmla="*/ 11 h 61"/>
              <a:gd name="T10" fmla="*/ 85 w 109"/>
              <a:gd name="T11" fmla="*/ 11 h 61"/>
              <a:gd name="T12" fmla="*/ 85 w 109"/>
              <a:gd name="T13" fmla="*/ 23 h 61"/>
              <a:gd name="T14" fmla="*/ 85 w 109"/>
              <a:gd name="T15" fmla="*/ 23 h 61"/>
              <a:gd name="T16" fmla="*/ 96 w 109"/>
              <a:gd name="T17" fmla="*/ 23 h 61"/>
              <a:gd name="T18" fmla="*/ 96 w 109"/>
              <a:gd name="T19" fmla="*/ 36 h 61"/>
              <a:gd name="T20" fmla="*/ 108 w 109"/>
              <a:gd name="T21" fmla="*/ 47 h 61"/>
              <a:gd name="T22" fmla="*/ 108 w 109"/>
              <a:gd name="T23" fmla="*/ 60 h 61"/>
              <a:gd name="T24" fmla="*/ 108 w 109"/>
              <a:gd name="T25" fmla="*/ 60 h 61"/>
              <a:gd name="T26" fmla="*/ 96 w 109"/>
              <a:gd name="T27" fmla="*/ 60 h 61"/>
              <a:gd name="T28" fmla="*/ 96 w 109"/>
              <a:gd name="T29" fmla="*/ 60 h 61"/>
              <a:gd name="T30" fmla="*/ 96 w 109"/>
              <a:gd name="T31" fmla="*/ 36 h 61"/>
              <a:gd name="T32" fmla="*/ 85 w 109"/>
              <a:gd name="T33" fmla="*/ 23 h 61"/>
              <a:gd name="T34" fmla="*/ 85 w 109"/>
              <a:gd name="T35" fmla="*/ 23 h 61"/>
              <a:gd name="T36" fmla="*/ 85 w 109"/>
              <a:gd name="T37" fmla="*/ 23 h 61"/>
              <a:gd name="T38" fmla="*/ 72 w 109"/>
              <a:gd name="T39" fmla="*/ 11 h 61"/>
              <a:gd name="T40" fmla="*/ 60 w 109"/>
              <a:gd name="T41" fmla="*/ 11 h 61"/>
              <a:gd name="T42" fmla="*/ 36 w 109"/>
              <a:gd name="T43" fmla="*/ 0 h 61"/>
              <a:gd name="T44" fmla="*/ 36 w 109"/>
              <a:gd name="T45" fmla="*/ 0 h 61"/>
              <a:gd name="T46" fmla="*/ 12 w 109"/>
              <a:gd name="T47" fmla="*/ 0 h 61"/>
              <a:gd name="T48" fmla="*/ 0 w 109"/>
              <a:gd name="T49" fmla="*/ 0 h 61"/>
              <a:gd name="T50" fmla="*/ 0 w 109"/>
              <a:gd name="T51" fmla="*/ 0 h 61"/>
              <a:gd name="T52" fmla="*/ 12 w 109"/>
              <a:gd name="T53" fmla="*/ 0 h 61"/>
              <a:gd name="T54" fmla="*/ 12 w 109"/>
              <a:gd name="T55" fmla="*/ 0 h 6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109"/>
              <a:gd name="T85" fmla="*/ 0 h 61"/>
              <a:gd name="T86" fmla="*/ 109 w 109"/>
              <a:gd name="T87" fmla="*/ 61 h 61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109" h="61">
                <a:moveTo>
                  <a:pt x="12" y="0"/>
                </a:moveTo>
                <a:lnTo>
                  <a:pt x="12" y="0"/>
                </a:lnTo>
                <a:lnTo>
                  <a:pt x="48" y="0"/>
                </a:lnTo>
                <a:lnTo>
                  <a:pt x="60" y="0"/>
                </a:lnTo>
                <a:lnTo>
                  <a:pt x="72" y="11"/>
                </a:lnTo>
                <a:lnTo>
                  <a:pt x="85" y="11"/>
                </a:lnTo>
                <a:lnTo>
                  <a:pt x="85" y="23"/>
                </a:lnTo>
                <a:lnTo>
                  <a:pt x="96" y="23"/>
                </a:lnTo>
                <a:lnTo>
                  <a:pt x="96" y="36"/>
                </a:lnTo>
                <a:lnTo>
                  <a:pt x="108" y="47"/>
                </a:lnTo>
                <a:lnTo>
                  <a:pt x="108" y="60"/>
                </a:lnTo>
                <a:lnTo>
                  <a:pt x="96" y="60"/>
                </a:lnTo>
                <a:lnTo>
                  <a:pt x="96" y="36"/>
                </a:lnTo>
                <a:lnTo>
                  <a:pt x="85" y="23"/>
                </a:lnTo>
                <a:lnTo>
                  <a:pt x="72" y="11"/>
                </a:lnTo>
                <a:lnTo>
                  <a:pt x="60" y="11"/>
                </a:lnTo>
                <a:lnTo>
                  <a:pt x="36" y="0"/>
                </a:lnTo>
                <a:lnTo>
                  <a:pt x="12" y="0"/>
                </a:lnTo>
                <a:lnTo>
                  <a:pt x="0" y="0"/>
                </a:lnTo>
                <a:lnTo>
                  <a:pt x="12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78" name="Freeform 489"/>
          <p:cNvSpPr>
            <a:spLocks/>
          </p:cNvSpPr>
          <p:nvPr/>
        </p:nvSpPr>
        <p:spPr bwMode="auto">
          <a:xfrm>
            <a:off x="3505200" y="2335213"/>
            <a:ext cx="133350" cy="41275"/>
          </a:xfrm>
          <a:custGeom>
            <a:avLst/>
            <a:gdLst>
              <a:gd name="T0" fmla="*/ 12 w 84"/>
              <a:gd name="T1" fmla="*/ 0 h 26"/>
              <a:gd name="T2" fmla="*/ 12 w 84"/>
              <a:gd name="T3" fmla="*/ 0 h 26"/>
              <a:gd name="T4" fmla="*/ 23 w 84"/>
              <a:gd name="T5" fmla="*/ 0 h 26"/>
              <a:gd name="T6" fmla="*/ 36 w 84"/>
              <a:gd name="T7" fmla="*/ 13 h 26"/>
              <a:gd name="T8" fmla="*/ 48 w 84"/>
              <a:gd name="T9" fmla="*/ 13 h 26"/>
              <a:gd name="T10" fmla="*/ 60 w 84"/>
              <a:gd name="T11" fmla="*/ 13 h 26"/>
              <a:gd name="T12" fmla="*/ 60 w 84"/>
              <a:gd name="T13" fmla="*/ 13 h 26"/>
              <a:gd name="T14" fmla="*/ 72 w 84"/>
              <a:gd name="T15" fmla="*/ 13 h 26"/>
              <a:gd name="T16" fmla="*/ 72 w 84"/>
              <a:gd name="T17" fmla="*/ 13 h 26"/>
              <a:gd name="T18" fmla="*/ 83 w 84"/>
              <a:gd name="T19" fmla="*/ 13 h 26"/>
              <a:gd name="T20" fmla="*/ 83 w 84"/>
              <a:gd name="T21" fmla="*/ 25 h 26"/>
              <a:gd name="T22" fmla="*/ 83 w 84"/>
              <a:gd name="T23" fmla="*/ 25 h 26"/>
              <a:gd name="T24" fmla="*/ 72 w 84"/>
              <a:gd name="T25" fmla="*/ 25 h 26"/>
              <a:gd name="T26" fmla="*/ 60 w 84"/>
              <a:gd name="T27" fmla="*/ 25 h 26"/>
              <a:gd name="T28" fmla="*/ 48 w 84"/>
              <a:gd name="T29" fmla="*/ 25 h 26"/>
              <a:gd name="T30" fmla="*/ 48 w 84"/>
              <a:gd name="T31" fmla="*/ 25 h 26"/>
              <a:gd name="T32" fmla="*/ 23 w 84"/>
              <a:gd name="T33" fmla="*/ 25 h 26"/>
              <a:gd name="T34" fmla="*/ 0 w 84"/>
              <a:gd name="T35" fmla="*/ 13 h 26"/>
              <a:gd name="T36" fmla="*/ 0 w 84"/>
              <a:gd name="T37" fmla="*/ 13 h 26"/>
              <a:gd name="T38" fmla="*/ 0 w 84"/>
              <a:gd name="T39" fmla="*/ 13 h 26"/>
              <a:gd name="T40" fmla="*/ 0 w 84"/>
              <a:gd name="T41" fmla="*/ 0 h 26"/>
              <a:gd name="T42" fmla="*/ 0 w 84"/>
              <a:gd name="T43" fmla="*/ 0 h 26"/>
              <a:gd name="T44" fmla="*/ 12 w 84"/>
              <a:gd name="T45" fmla="*/ 0 h 2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84"/>
              <a:gd name="T70" fmla="*/ 0 h 26"/>
              <a:gd name="T71" fmla="*/ 84 w 84"/>
              <a:gd name="T72" fmla="*/ 26 h 2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84" h="26">
                <a:moveTo>
                  <a:pt x="12" y="0"/>
                </a:moveTo>
                <a:lnTo>
                  <a:pt x="12" y="0"/>
                </a:lnTo>
                <a:lnTo>
                  <a:pt x="23" y="0"/>
                </a:lnTo>
                <a:lnTo>
                  <a:pt x="36" y="13"/>
                </a:lnTo>
                <a:lnTo>
                  <a:pt x="48" y="13"/>
                </a:lnTo>
                <a:lnTo>
                  <a:pt x="60" y="13"/>
                </a:lnTo>
                <a:lnTo>
                  <a:pt x="72" y="13"/>
                </a:lnTo>
                <a:lnTo>
                  <a:pt x="83" y="13"/>
                </a:lnTo>
                <a:lnTo>
                  <a:pt x="83" y="25"/>
                </a:lnTo>
                <a:lnTo>
                  <a:pt x="72" y="25"/>
                </a:lnTo>
                <a:lnTo>
                  <a:pt x="60" y="25"/>
                </a:lnTo>
                <a:lnTo>
                  <a:pt x="48" y="25"/>
                </a:lnTo>
                <a:lnTo>
                  <a:pt x="23" y="25"/>
                </a:lnTo>
                <a:lnTo>
                  <a:pt x="0" y="13"/>
                </a:lnTo>
                <a:lnTo>
                  <a:pt x="0" y="0"/>
                </a:lnTo>
                <a:lnTo>
                  <a:pt x="12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79" name="Freeform 490"/>
          <p:cNvSpPr>
            <a:spLocks/>
          </p:cNvSpPr>
          <p:nvPr/>
        </p:nvSpPr>
        <p:spPr bwMode="auto">
          <a:xfrm>
            <a:off x="3505200" y="2239963"/>
            <a:ext cx="460375" cy="385762"/>
          </a:xfrm>
          <a:custGeom>
            <a:avLst/>
            <a:gdLst>
              <a:gd name="T0" fmla="*/ 12 w 290"/>
              <a:gd name="T1" fmla="*/ 0 h 243"/>
              <a:gd name="T2" fmla="*/ 23 w 290"/>
              <a:gd name="T3" fmla="*/ 24 h 243"/>
              <a:gd name="T4" fmla="*/ 23 w 290"/>
              <a:gd name="T5" fmla="*/ 49 h 243"/>
              <a:gd name="T6" fmla="*/ 12 w 290"/>
              <a:gd name="T7" fmla="*/ 60 h 243"/>
              <a:gd name="T8" fmla="*/ 0 w 290"/>
              <a:gd name="T9" fmla="*/ 73 h 243"/>
              <a:gd name="T10" fmla="*/ 12 w 290"/>
              <a:gd name="T11" fmla="*/ 73 h 243"/>
              <a:gd name="T12" fmla="*/ 23 w 290"/>
              <a:gd name="T13" fmla="*/ 97 h 243"/>
              <a:gd name="T14" fmla="*/ 36 w 290"/>
              <a:gd name="T15" fmla="*/ 109 h 243"/>
              <a:gd name="T16" fmla="*/ 48 w 290"/>
              <a:gd name="T17" fmla="*/ 133 h 243"/>
              <a:gd name="T18" fmla="*/ 48 w 290"/>
              <a:gd name="T19" fmla="*/ 145 h 243"/>
              <a:gd name="T20" fmla="*/ 48 w 290"/>
              <a:gd name="T21" fmla="*/ 182 h 243"/>
              <a:gd name="T22" fmla="*/ 48 w 290"/>
              <a:gd name="T23" fmla="*/ 193 h 243"/>
              <a:gd name="T24" fmla="*/ 60 w 290"/>
              <a:gd name="T25" fmla="*/ 193 h 243"/>
              <a:gd name="T26" fmla="*/ 83 w 290"/>
              <a:gd name="T27" fmla="*/ 205 h 243"/>
              <a:gd name="T28" fmla="*/ 132 w 290"/>
              <a:gd name="T29" fmla="*/ 229 h 243"/>
              <a:gd name="T30" fmla="*/ 180 w 290"/>
              <a:gd name="T31" fmla="*/ 229 h 243"/>
              <a:gd name="T32" fmla="*/ 241 w 290"/>
              <a:gd name="T33" fmla="*/ 229 h 243"/>
              <a:gd name="T34" fmla="*/ 289 w 290"/>
              <a:gd name="T35" fmla="*/ 229 h 243"/>
              <a:gd name="T36" fmla="*/ 289 w 290"/>
              <a:gd name="T37" fmla="*/ 242 h 243"/>
              <a:gd name="T38" fmla="*/ 289 w 290"/>
              <a:gd name="T39" fmla="*/ 242 h 243"/>
              <a:gd name="T40" fmla="*/ 289 w 290"/>
              <a:gd name="T41" fmla="*/ 242 h 243"/>
              <a:gd name="T42" fmla="*/ 241 w 290"/>
              <a:gd name="T43" fmla="*/ 242 h 243"/>
              <a:gd name="T44" fmla="*/ 180 w 290"/>
              <a:gd name="T45" fmla="*/ 242 h 243"/>
              <a:gd name="T46" fmla="*/ 120 w 290"/>
              <a:gd name="T47" fmla="*/ 242 h 243"/>
              <a:gd name="T48" fmla="*/ 83 w 290"/>
              <a:gd name="T49" fmla="*/ 229 h 243"/>
              <a:gd name="T50" fmla="*/ 48 w 290"/>
              <a:gd name="T51" fmla="*/ 217 h 243"/>
              <a:gd name="T52" fmla="*/ 48 w 290"/>
              <a:gd name="T53" fmla="*/ 193 h 243"/>
              <a:gd name="T54" fmla="*/ 36 w 290"/>
              <a:gd name="T55" fmla="*/ 193 h 243"/>
              <a:gd name="T56" fmla="*/ 36 w 290"/>
              <a:gd name="T57" fmla="*/ 182 h 243"/>
              <a:gd name="T58" fmla="*/ 36 w 290"/>
              <a:gd name="T59" fmla="*/ 157 h 243"/>
              <a:gd name="T60" fmla="*/ 36 w 290"/>
              <a:gd name="T61" fmla="*/ 133 h 243"/>
              <a:gd name="T62" fmla="*/ 36 w 290"/>
              <a:gd name="T63" fmla="*/ 122 h 243"/>
              <a:gd name="T64" fmla="*/ 12 w 290"/>
              <a:gd name="T65" fmla="*/ 97 h 243"/>
              <a:gd name="T66" fmla="*/ 0 w 290"/>
              <a:gd name="T67" fmla="*/ 73 h 243"/>
              <a:gd name="T68" fmla="*/ 0 w 290"/>
              <a:gd name="T69" fmla="*/ 60 h 243"/>
              <a:gd name="T70" fmla="*/ 0 w 290"/>
              <a:gd name="T71" fmla="*/ 13 h 243"/>
              <a:gd name="T72" fmla="*/ 0 w 290"/>
              <a:gd name="T73" fmla="*/ 0 h 243"/>
              <a:gd name="T74" fmla="*/ 0 w 290"/>
              <a:gd name="T75" fmla="*/ 0 h 24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90"/>
              <a:gd name="T115" fmla="*/ 0 h 243"/>
              <a:gd name="T116" fmla="*/ 290 w 290"/>
              <a:gd name="T117" fmla="*/ 243 h 24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90" h="243">
                <a:moveTo>
                  <a:pt x="12" y="0"/>
                </a:moveTo>
                <a:lnTo>
                  <a:pt x="12" y="0"/>
                </a:lnTo>
                <a:lnTo>
                  <a:pt x="12" y="13"/>
                </a:lnTo>
                <a:lnTo>
                  <a:pt x="23" y="24"/>
                </a:lnTo>
                <a:lnTo>
                  <a:pt x="23" y="37"/>
                </a:lnTo>
                <a:lnTo>
                  <a:pt x="23" y="49"/>
                </a:lnTo>
                <a:lnTo>
                  <a:pt x="12" y="49"/>
                </a:lnTo>
                <a:lnTo>
                  <a:pt x="12" y="60"/>
                </a:lnTo>
                <a:lnTo>
                  <a:pt x="0" y="60"/>
                </a:lnTo>
                <a:lnTo>
                  <a:pt x="0" y="73"/>
                </a:lnTo>
                <a:lnTo>
                  <a:pt x="12" y="73"/>
                </a:lnTo>
                <a:lnTo>
                  <a:pt x="12" y="85"/>
                </a:lnTo>
                <a:lnTo>
                  <a:pt x="23" y="97"/>
                </a:lnTo>
                <a:lnTo>
                  <a:pt x="36" y="97"/>
                </a:lnTo>
                <a:lnTo>
                  <a:pt x="36" y="109"/>
                </a:lnTo>
                <a:lnTo>
                  <a:pt x="48" y="122"/>
                </a:lnTo>
                <a:lnTo>
                  <a:pt x="48" y="133"/>
                </a:lnTo>
                <a:lnTo>
                  <a:pt x="48" y="145"/>
                </a:lnTo>
                <a:lnTo>
                  <a:pt x="48" y="157"/>
                </a:lnTo>
                <a:lnTo>
                  <a:pt x="48" y="182"/>
                </a:lnTo>
                <a:lnTo>
                  <a:pt x="48" y="193"/>
                </a:lnTo>
                <a:lnTo>
                  <a:pt x="60" y="193"/>
                </a:lnTo>
                <a:lnTo>
                  <a:pt x="72" y="205"/>
                </a:lnTo>
                <a:lnTo>
                  <a:pt x="83" y="205"/>
                </a:lnTo>
                <a:lnTo>
                  <a:pt x="96" y="217"/>
                </a:lnTo>
                <a:lnTo>
                  <a:pt x="132" y="229"/>
                </a:lnTo>
                <a:lnTo>
                  <a:pt x="145" y="229"/>
                </a:lnTo>
                <a:lnTo>
                  <a:pt x="180" y="229"/>
                </a:lnTo>
                <a:lnTo>
                  <a:pt x="205" y="229"/>
                </a:lnTo>
                <a:lnTo>
                  <a:pt x="241" y="229"/>
                </a:lnTo>
                <a:lnTo>
                  <a:pt x="289" y="229"/>
                </a:lnTo>
                <a:lnTo>
                  <a:pt x="289" y="242"/>
                </a:lnTo>
                <a:lnTo>
                  <a:pt x="252" y="242"/>
                </a:lnTo>
                <a:lnTo>
                  <a:pt x="241" y="242"/>
                </a:lnTo>
                <a:lnTo>
                  <a:pt x="205" y="242"/>
                </a:lnTo>
                <a:lnTo>
                  <a:pt x="180" y="242"/>
                </a:lnTo>
                <a:lnTo>
                  <a:pt x="145" y="242"/>
                </a:lnTo>
                <a:lnTo>
                  <a:pt x="120" y="242"/>
                </a:lnTo>
                <a:lnTo>
                  <a:pt x="96" y="242"/>
                </a:lnTo>
                <a:lnTo>
                  <a:pt x="83" y="229"/>
                </a:lnTo>
                <a:lnTo>
                  <a:pt x="72" y="229"/>
                </a:lnTo>
                <a:lnTo>
                  <a:pt x="48" y="217"/>
                </a:lnTo>
                <a:lnTo>
                  <a:pt x="48" y="205"/>
                </a:lnTo>
                <a:lnTo>
                  <a:pt x="48" y="193"/>
                </a:lnTo>
                <a:lnTo>
                  <a:pt x="36" y="193"/>
                </a:lnTo>
                <a:lnTo>
                  <a:pt x="36" y="182"/>
                </a:lnTo>
                <a:lnTo>
                  <a:pt x="36" y="169"/>
                </a:lnTo>
                <a:lnTo>
                  <a:pt x="36" y="157"/>
                </a:lnTo>
                <a:lnTo>
                  <a:pt x="36" y="145"/>
                </a:lnTo>
                <a:lnTo>
                  <a:pt x="36" y="133"/>
                </a:lnTo>
                <a:lnTo>
                  <a:pt x="36" y="122"/>
                </a:lnTo>
                <a:lnTo>
                  <a:pt x="23" y="109"/>
                </a:lnTo>
                <a:lnTo>
                  <a:pt x="12" y="97"/>
                </a:lnTo>
                <a:lnTo>
                  <a:pt x="0" y="85"/>
                </a:lnTo>
                <a:lnTo>
                  <a:pt x="0" y="73"/>
                </a:lnTo>
                <a:lnTo>
                  <a:pt x="0" y="60"/>
                </a:lnTo>
                <a:lnTo>
                  <a:pt x="0" y="37"/>
                </a:lnTo>
                <a:lnTo>
                  <a:pt x="0" y="13"/>
                </a:lnTo>
                <a:lnTo>
                  <a:pt x="0" y="0"/>
                </a:lnTo>
                <a:lnTo>
                  <a:pt x="12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80" name="Freeform 491"/>
          <p:cNvSpPr>
            <a:spLocks/>
          </p:cNvSpPr>
          <p:nvPr/>
        </p:nvSpPr>
        <p:spPr bwMode="auto">
          <a:xfrm>
            <a:off x="2587625" y="4073525"/>
            <a:ext cx="1568450" cy="1416050"/>
          </a:xfrm>
          <a:custGeom>
            <a:avLst/>
            <a:gdLst>
              <a:gd name="T0" fmla="*/ 614 w 988"/>
              <a:gd name="T1" fmla="*/ 61 h 892"/>
              <a:gd name="T2" fmla="*/ 710 w 988"/>
              <a:gd name="T3" fmla="*/ 49 h 892"/>
              <a:gd name="T4" fmla="*/ 783 w 988"/>
              <a:gd name="T5" fmla="*/ 73 h 892"/>
              <a:gd name="T6" fmla="*/ 746 w 988"/>
              <a:gd name="T7" fmla="*/ 85 h 892"/>
              <a:gd name="T8" fmla="*/ 758 w 988"/>
              <a:gd name="T9" fmla="*/ 122 h 892"/>
              <a:gd name="T10" fmla="*/ 843 w 988"/>
              <a:gd name="T11" fmla="*/ 169 h 892"/>
              <a:gd name="T12" fmla="*/ 927 w 988"/>
              <a:gd name="T13" fmla="*/ 242 h 892"/>
              <a:gd name="T14" fmla="*/ 939 w 988"/>
              <a:gd name="T15" fmla="*/ 314 h 892"/>
              <a:gd name="T16" fmla="*/ 927 w 988"/>
              <a:gd name="T17" fmla="*/ 338 h 892"/>
              <a:gd name="T18" fmla="*/ 950 w 988"/>
              <a:gd name="T19" fmla="*/ 434 h 892"/>
              <a:gd name="T20" fmla="*/ 963 w 988"/>
              <a:gd name="T21" fmla="*/ 494 h 892"/>
              <a:gd name="T22" fmla="*/ 915 w 988"/>
              <a:gd name="T23" fmla="*/ 482 h 892"/>
              <a:gd name="T24" fmla="*/ 915 w 988"/>
              <a:gd name="T25" fmla="*/ 482 h 892"/>
              <a:gd name="T26" fmla="*/ 950 w 988"/>
              <a:gd name="T27" fmla="*/ 566 h 892"/>
              <a:gd name="T28" fmla="*/ 927 w 988"/>
              <a:gd name="T29" fmla="*/ 615 h 892"/>
              <a:gd name="T30" fmla="*/ 915 w 988"/>
              <a:gd name="T31" fmla="*/ 578 h 892"/>
              <a:gd name="T32" fmla="*/ 879 w 988"/>
              <a:gd name="T33" fmla="*/ 638 h 892"/>
              <a:gd name="T34" fmla="*/ 854 w 988"/>
              <a:gd name="T35" fmla="*/ 662 h 892"/>
              <a:gd name="T36" fmla="*/ 830 w 988"/>
              <a:gd name="T37" fmla="*/ 771 h 892"/>
              <a:gd name="T38" fmla="*/ 819 w 988"/>
              <a:gd name="T39" fmla="*/ 771 h 892"/>
              <a:gd name="T40" fmla="*/ 783 w 988"/>
              <a:gd name="T41" fmla="*/ 722 h 892"/>
              <a:gd name="T42" fmla="*/ 770 w 988"/>
              <a:gd name="T43" fmla="*/ 795 h 892"/>
              <a:gd name="T44" fmla="*/ 734 w 988"/>
              <a:gd name="T45" fmla="*/ 783 h 892"/>
              <a:gd name="T46" fmla="*/ 674 w 988"/>
              <a:gd name="T47" fmla="*/ 759 h 892"/>
              <a:gd name="T48" fmla="*/ 578 w 988"/>
              <a:gd name="T49" fmla="*/ 783 h 892"/>
              <a:gd name="T50" fmla="*/ 337 w 988"/>
              <a:gd name="T51" fmla="*/ 819 h 892"/>
              <a:gd name="T52" fmla="*/ 301 w 988"/>
              <a:gd name="T53" fmla="*/ 891 h 892"/>
              <a:gd name="T54" fmla="*/ 289 w 988"/>
              <a:gd name="T55" fmla="*/ 795 h 892"/>
              <a:gd name="T56" fmla="*/ 265 w 988"/>
              <a:gd name="T57" fmla="*/ 844 h 892"/>
              <a:gd name="T58" fmla="*/ 205 w 988"/>
              <a:gd name="T59" fmla="*/ 844 h 892"/>
              <a:gd name="T60" fmla="*/ 241 w 988"/>
              <a:gd name="T61" fmla="*/ 771 h 892"/>
              <a:gd name="T62" fmla="*/ 241 w 988"/>
              <a:gd name="T63" fmla="*/ 699 h 892"/>
              <a:gd name="T64" fmla="*/ 205 w 988"/>
              <a:gd name="T65" fmla="*/ 747 h 892"/>
              <a:gd name="T66" fmla="*/ 156 w 988"/>
              <a:gd name="T67" fmla="*/ 807 h 892"/>
              <a:gd name="T68" fmla="*/ 120 w 988"/>
              <a:gd name="T69" fmla="*/ 819 h 892"/>
              <a:gd name="T70" fmla="*/ 145 w 988"/>
              <a:gd name="T71" fmla="*/ 759 h 892"/>
              <a:gd name="T72" fmla="*/ 132 w 988"/>
              <a:gd name="T73" fmla="*/ 627 h 892"/>
              <a:gd name="T74" fmla="*/ 96 w 988"/>
              <a:gd name="T75" fmla="*/ 531 h 892"/>
              <a:gd name="T76" fmla="*/ 83 w 988"/>
              <a:gd name="T77" fmla="*/ 518 h 892"/>
              <a:gd name="T78" fmla="*/ 12 w 988"/>
              <a:gd name="T79" fmla="*/ 578 h 892"/>
              <a:gd name="T80" fmla="*/ 0 w 988"/>
              <a:gd name="T81" fmla="*/ 555 h 892"/>
              <a:gd name="T82" fmla="*/ 36 w 988"/>
              <a:gd name="T83" fmla="*/ 458 h 892"/>
              <a:gd name="T84" fmla="*/ 96 w 988"/>
              <a:gd name="T85" fmla="*/ 362 h 892"/>
              <a:gd name="T86" fmla="*/ 132 w 988"/>
              <a:gd name="T87" fmla="*/ 338 h 892"/>
              <a:gd name="T88" fmla="*/ 83 w 988"/>
              <a:gd name="T89" fmla="*/ 289 h 892"/>
              <a:gd name="T90" fmla="*/ 145 w 988"/>
              <a:gd name="T91" fmla="*/ 242 h 892"/>
              <a:gd name="T92" fmla="*/ 96 w 988"/>
              <a:gd name="T93" fmla="*/ 218 h 892"/>
              <a:gd name="T94" fmla="*/ 205 w 988"/>
              <a:gd name="T95" fmla="*/ 182 h 892"/>
              <a:gd name="T96" fmla="*/ 289 w 988"/>
              <a:gd name="T97" fmla="*/ 145 h 892"/>
              <a:gd name="T98" fmla="*/ 216 w 988"/>
              <a:gd name="T99" fmla="*/ 97 h 892"/>
              <a:gd name="T100" fmla="*/ 325 w 988"/>
              <a:gd name="T101" fmla="*/ 73 h 892"/>
              <a:gd name="T102" fmla="*/ 372 w 988"/>
              <a:gd name="T103" fmla="*/ 61 h 892"/>
              <a:gd name="T104" fmla="*/ 409 w 988"/>
              <a:gd name="T105" fmla="*/ 97 h 892"/>
              <a:gd name="T106" fmla="*/ 517 w 988"/>
              <a:gd name="T107" fmla="*/ 37 h 892"/>
              <a:gd name="T108" fmla="*/ 626 w 988"/>
              <a:gd name="T109" fmla="*/ 0 h 892"/>
              <a:gd name="T110" fmla="*/ 578 w 988"/>
              <a:gd name="T111" fmla="*/ 49 h 89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88"/>
              <a:gd name="T169" fmla="*/ 0 h 892"/>
              <a:gd name="T170" fmla="*/ 988 w 988"/>
              <a:gd name="T171" fmla="*/ 892 h 89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88" h="892">
                <a:moveTo>
                  <a:pt x="578" y="97"/>
                </a:moveTo>
                <a:lnTo>
                  <a:pt x="578" y="97"/>
                </a:lnTo>
                <a:lnTo>
                  <a:pt x="590" y="85"/>
                </a:lnTo>
                <a:lnTo>
                  <a:pt x="601" y="73"/>
                </a:lnTo>
                <a:lnTo>
                  <a:pt x="614" y="61"/>
                </a:lnTo>
                <a:lnTo>
                  <a:pt x="626" y="49"/>
                </a:lnTo>
                <a:lnTo>
                  <a:pt x="638" y="49"/>
                </a:lnTo>
                <a:lnTo>
                  <a:pt x="661" y="49"/>
                </a:lnTo>
                <a:lnTo>
                  <a:pt x="674" y="49"/>
                </a:lnTo>
                <a:lnTo>
                  <a:pt x="686" y="49"/>
                </a:lnTo>
                <a:lnTo>
                  <a:pt x="710" y="49"/>
                </a:lnTo>
                <a:lnTo>
                  <a:pt x="723" y="49"/>
                </a:lnTo>
                <a:lnTo>
                  <a:pt x="734" y="49"/>
                </a:lnTo>
                <a:lnTo>
                  <a:pt x="746" y="49"/>
                </a:lnTo>
                <a:lnTo>
                  <a:pt x="770" y="61"/>
                </a:lnTo>
                <a:lnTo>
                  <a:pt x="783" y="73"/>
                </a:lnTo>
                <a:lnTo>
                  <a:pt x="794" y="85"/>
                </a:lnTo>
                <a:lnTo>
                  <a:pt x="783" y="85"/>
                </a:lnTo>
                <a:lnTo>
                  <a:pt x="770" y="85"/>
                </a:lnTo>
                <a:lnTo>
                  <a:pt x="758" y="85"/>
                </a:lnTo>
                <a:lnTo>
                  <a:pt x="746" y="85"/>
                </a:lnTo>
                <a:lnTo>
                  <a:pt x="723" y="97"/>
                </a:lnTo>
                <a:lnTo>
                  <a:pt x="710" y="109"/>
                </a:lnTo>
                <a:lnTo>
                  <a:pt x="723" y="122"/>
                </a:lnTo>
                <a:lnTo>
                  <a:pt x="734" y="122"/>
                </a:lnTo>
                <a:lnTo>
                  <a:pt x="758" y="122"/>
                </a:lnTo>
                <a:lnTo>
                  <a:pt x="770" y="133"/>
                </a:lnTo>
                <a:lnTo>
                  <a:pt x="794" y="133"/>
                </a:lnTo>
                <a:lnTo>
                  <a:pt x="806" y="145"/>
                </a:lnTo>
                <a:lnTo>
                  <a:pt x="819" y="145"/>
                </a:lnTo>
                <a:lnTo>
                  <a:pt x="830" y="158"/>
                </a:lnTo>
                <a:lnTo>
                  <a:pt x="843" y="169"/>
                </a:lnTo>
                <a:lnTo>
                  <a:pt x="867" y="193"/>
                </a:lnTo>
                <a:lnTo>
                  <a:pt x="879" y="205"/>
                </a:lnTo>
                <a:lnTo>
                  <a:pt x="890" y="218"/>
                </a:lnTo>
                <a:lnTo>
                  <a:pt x="915" y="229"/>
                </a:lnTo>
                <a:lnTo>
                  <a:pt x="915" y="242"/>
                </a:lnTo>
                <a:lnTo>
                  <a:pt x="927" y="242"/>
                </a:lnTo>
                <a:lnTo>
                  <a:pt x="879" y="242"/>
                </a:lnTo>
                <a:lnTo>
                  <a:pt x="903" y="266"/>
                </a:lnTo>
                <a:lnTo>
                  <a:pt x="915" y="278"/>
                </a:lnTo>
                <a:lnTo>
                  <a:pt x="927" y="289"/>
                </a:lnTo>
                <a:lnTo>
                  <a:pt x="939" y="314"/>
                </a:lnTo>
                <a:lnTo>
                  <a:pt x="950" y="326"/>
                </a:lnTo>
                <a:lnTo>
                  <a:pt x="963" y="338"/>
                </a:lnTo>
                <a:lnTo>
                  <a:pt x="950" y="338"/>
                </a:lnTo>
                <a:lnTo>
                  <a:pt x="939" y="338"/>
                </a:lnTo>
                <a:lnTo>
                  <a:pt x="927" y="338"/>
                </a:lnTo>
                <a:lnTo>
                  <a:pt x="915" y="326"/>
                </a:lnTo>
                <a:lnTo>
                  <a:pt x="890" y="326"/>
                </a:lnTo>
                <a:lnTo>
                  <a:pt x="903" y="338"/>
                </a:lnTo>
                <a:lnTo>
                  <a:pt x="915" y="374"/>
                </a:lnTo>
                <a:lnTo>
                  <a:pt x="939" y="422"/>
                </a:lnTo>
                <a:lnTo>
                  <a:pt x="950" y="434"/>
                </a:lnTo>
                <a:lnTo>
                  <a:pt x="963" y="471"/>
                </a:lnTo>
                <a:lnTo>
                  <a:pt x="963" y="482"/>
                </a:lnTo>
                <a:lnTo>
                  <a:pt x="975" y="494"/>
                </a:lnTo>
                <a:lnTo>
                  <a:pt x="987" y="506"/>
                </a:lnTo>
                <a:lnTo>
                  <a:pt x="975" y="494"/>
                </a:lnTo>
                <a:lnTo>
                  <a:pt x="963" y="494"/>
                </a:lnTo>
                <a:lnTo>
                  <a:pt x="950" y="482"/>
                </a:lnTo>
                <a:lnTo>
                  <a:pt x="939" y="482"/>
                </a:lnTo>
                <a:lnTo>
                  <a:pt x="927" y="482"/>
                </a:lnTo>
                <a:lnTo>
                  <a:pt x="915" y="482"/>
                </a:lnTo>
                <a:lnTo>
                  <a:pt x="903" y="482"/>
                </a:lnTo>
                <a:lnTo>
                  <a:pt x="915" y="482"/>
                </a:lnTo>
                <a:lnTo>
                  <a:pt x="915" y="494"/>
                </a:lnTo>
                <a:lnTo>
                  <a:pt x="927" y="506"/>
                </a:lnTo>
                <a:lnTo>
                  <a:pt x="927" y="531"/>
                </a:lnTo>
                <a:lnTo>
                  <a:pt x="939" y="531"/>
                </a:lnTo>
                <a:lnTo>
                  <a:pt x="939" y="555"/>
                </a:lnTo>
                <a:lnTo>
                  <a:pt x="950" y="566"/>
                </a:lnTo>
                <a:lnTo>
                  <a:pt x="950" y="578"/>
                </a:lnTo>
                <a:lnTo>
                  <a:pt x="950" y="591"/>
                </a:lnTo>
                <a:lnTo>
                  <a:pt x="939" y="591"/>
                </a:lnTo>
                <a:lnTo>
                  <a:pt x="939" y="602"/>
                </a:lnTo>
                <a:lnTo>
                  <a:pt x="939" y="615"/>
                </a:lnTo>
                <a:lnTo>
                  <a:pt x="927" y="615"/>
                </a:lnTo>
                <a:lnTo>
                  <a:pt x="927" y="627"/>
                </a:lnTo>
                <a:lnTo>
                  <a:pt x="915" y="602"/>
                </a:lnTo>
                <a:lnTo>
                  <a:pt x="915" y="591"/>
                </a:lnTo>
                <a:lnTo>
                  <a:pt x="915" y="578"/>
                </a:lnTo>
                <a:lnTo>
                  <a:pt x="903" y="578"/>
                </a:lnTo>
                <a:lnTo>
                  <a:pt x="903" y="675"/>
                </a:lnTo>
                <a:lnTo>
                  <a:pt x="890" y="662"/>
                </a:lnTo>
                <a:lnTo>
                  <a:pt x="879" y="638"/>
                </a:lnTo>
                <a:lnTo>
                  <a:pt x="867" y="627"/>
                </a:lnTo>
                <a:lnTo>
                  <a:pt x="854" y="615"/>
                </a:lnTo>
                <a:lnTo>
                  <a:pt x="854" y="627"/>
                </a:lnTo>
                <a:lnTo>
                  <a:pt x="854" y="651"/>
                </a:lnTo>
                <a:lnTo>
                  <a:pt x="854" y="662"/>
                </a:lnTo>
                <a:lnTo>
                  <a:pt x="854" y="675"/>
                </a:lnTo>
                <a:lnTo>
                  <a:pt x="843" y="711"/>
                </a:lnTo>
                <a:lnTo>
                  <a:pt x="830" y="722"/>
                </a:lnTo>
                <a:lnTo>
                  <a:pt x="830" y="747"/>
                </a:lnTo>
                <a:lnTo>
                  <a:pt x="830" y="759"/>
                </a:lnTo>
                <a:lnTo>
                  <a:pt x="830" y="771"/>
                </a:lnTo>
                <a:lnTo>
                  <a:pt x="819" y="783"/>
                </a:lnTo>
                <a:lnTo>
                  <a:pt x="819" y="771"/>
                </a:lnTo>
                <a:lnTo>
                  <a:pt x="806" y="771"/>
                </a:lnTo>
                <a:lnTo>
                  <a:pt x="806" y="747"/>
                </a:lnTo>
                <a:lnTo>
                  <a:pt x="806" y="722"/>
                </a:lnTo>
                <a:lnTo>
                  <a:pt x="794" y="711"/>
                </a:lnTo>
                <a:lnTo>
                  <a:pt x="794" y="722"/>
                </a:lnTo>
                <a:lnTo>
                  <a:pt x="783" y="722"/>
                </a:lnTo>
                <a:lnTo>
                  <a:pt x="770" y="747"/>
                </a:lnTo>
                <a:lnTo>
                  <a:pt x="770" y="771"/>
                </a:lnTo>
                <a:lnTo>
                  <a:pt x="770" y="783"/>
                </a:lnTo>
                <a:lnTo>
                  <a:pt x="770" y="795"/>
                </a:lnTo>
                <a:lnTo>
                  <a:pt x="770" y="819"/>
                </a:lnTo>
                <a:lnTo>
                  <a:pt x="770" y="831"/>
                </a:lnTo>
                <a:lnTo>
                  <a:pt x="758" y="807"/>
                </a:lnTo>
                <a:lnTo>
                  <a:pt x="746" y="795"/>
                </a:lnTo>
                <a:lnTo>
                  <a:pt x="734" y="783"/>
                </a:lnTo>
                <a:lnTo>
                  <a:pt x="723" y="783"/>
                </a:lnTo>
                <a:lnTo>
                  <a:pt x="723" y="771"/>
                </a:lnTo>
                <a:lnTo>
                  <a:pt x="710" y="771"/>
                </a:lnTo>
                <a:lnTo>
                  <a:pt x="686" y="771"/>
                </a:lnTo>
                <a:lnTo>
                  <a:pt x="674" y="771"/>
                </a:lnTo>
                <a:lnTo>
                  <a:pt x="674" y="759"/>
                </a:lnTo>
                <a:lnTo>
                  <a:pt x="661" y="759"/>
                </a:lnTo>
                <a:lnTo>
                  <a:pt x="650" y="759"/>
                </a:lnTo>
                <a:lnTo>
                  <a:pt x="638" y="759"/>
                </a:lnTo>
                <a:lnTo>
                  <a:pt x="614" y="771"/>
                </a:lnTo>
                <a:lnTo>
                  <a:pt x="578" y="783"/>
                </a:lnTo>
                <a:lnTo>
                  <a:pt x="554" y="783"/>
                </a:lnTo>
                <a:lnTo>
                  <a:pt x="409" y="759"/>
                </a:lnTo>
                <a:lnTo>
                  <a:pt x="385" y="783"/>
                </a:lnTo>
                <a:lnTo>
                  <a:pt x="361" y="795"/>
                </a:lnTo>
                <a:lnTo>
                  <a:pt x="337" y="819"/>
                </a:lnTo>
                <a:lnTo>
                  <a:pt x="325" y="831"/>
                </a:lnTo>
                <a:lnTo>
                  <a:pt x="325" y="855"/>
                </a:lnTo>
                <a:lnTo>
                  <a:pt x="312" y="867"/>
                </a:lnTo>
                <a:lnTo>
                  <a:pt x="301" y="891"/>
                </a:lnTo>
                <a:lnTo>
                  <a:pt x="301" y="867"/>
                </a:lnTo>
                <a:lnTo>
                  <a:pt x="312" y="807"/>
                </a:lnTo>
                <a:lnTo>
                  <a:pt x="312" y="783"/>
                </a:lnTo>
                <a:lnTo>
                  <a:pt x="301" y="783"/>
                </a:lnTo>
                <a:lnTo>
                  <a:pt x="301" y="795"/>
                </a:lnTo>
                <a:lnTo>
                  <a:pt x="289" y="795"/>
                </a:lnTo>
                <a:lnTo>
                  <a:pt x="289" y="807"/>
                </a:lnTo>
                <a:lnTo>
                  <a:pt x="289" y="819"/>
                </a:lnTo>
                <a:lnTo>
                  <a:pt x="276" y="831"/>
                </a:lnTo>
                <a:lnTo>
                  <a:pt x="265" y="831"/>
                </a:lnTo>
                <a:lnTo>
                  <a:pt x="265" y="844"/>
                </a:lnTo>
                <a:lnTo>
                  <a:pt x="241" y="855"/>
                </a:lnTo>
                <a:lnTo>
                  <a:pt x="216" y="855"/>
                </a:lnTo>
                <a:lnTo>
                  <a:pt x="192" y="867"/>
                </a:lnTo>
                <a:lnTo>
                  <a:pt x="192" y="855"/>
                </a:lnTo>
                <a:lnTo>
                  <a:pt x="205" y="844"/>
                </a:lnTo>
                <a:lnTo>
                  <a:pt x="228" y="831"/>
                </a:lnTo>
                <a:lnTo>
                  <a:pt x="228" y="819"/>
                </a:lnTo>
                <a:lnTo>
                  <a:pt x="241" y="807"/>
                </a:lnTo>
                <a:lnTo>
                  <a:pt x="241" y="783"/>
                </a:lnTo>
                <a:lnTo>
                  <a:pt x="241" y="771"/>
                </a:lnTo>
                <a:lnTo>
                  <a:pt x="241" y="759"/>
                </a:lnTo>
                <a:lnTo>
                  <a:pt x="241" y="735"/>
                </a:lnTo>
                <a:lnTo>
                  <a:pt x="241" y="722"/>
                </a:lnTo>
                <a:lnTo>
                  <a:pt x="241" y="711"/>
                </a:lnTo>
                <a:lnTo>
                  <a:pt x="241" y="699"/>
                </a:lnTo>
                <a:lnTo>
                  <a:pt x="241" y="711"/>
                </a:lnTo>
                <a:lnTo>
                  <a:pt x="228" y="722"/>
                </a:lnTo>
                <a:lnTo>
                  <a:pt x="216" y="735"/>
                </a:lnTo>
                <a:lnTo>
                  <a:pt x="205" y="747"/>
                </a:lnTo>
                <a:lnTo>
                  <a:pt x="205" y="759"/>
                </a:lnTo>
                <a:lnTo>
                  <a:pt x="192" y="771"/>
                </a:lnTo>
                <a:lnTo>
                  <a:pt x="192" y="783"/>
                </a:lnTo>
                <a:lnTo>
                  <a:pt x="181" y="795"/>
                </a:lnTo>
                <a:lnTo>
                  <a:pt x="168" y="795"/>
                </a:lnTo>
                <a:lnTo>
                  <a:pt x="156" y="807"/>
                </a:lnTo>
                <a:lnTo>
                  <a:pt x="145" y="819"/>
                </a:lnTo>
                <a:lnTo>
                  <a:pt x="132" y="819"/>
                </a:lnTo>
                <a:lnTo>
                  <a:pt x="120" y="819"/>
                </a:lnTo>
                <a:lnTo>
                  <a:pt x="108" y="831"/>
                </a:lnTo>
                <a:lnTo>
                  <a:pt x="120" y="819"/>
                </a:lnTo>
                <a:lnTo>
                  <a:pt x="132" y="807"/>
                </a:lnTo>
                <a:lnTo>
                  <a:pt x="145" y="783"/>
                </a:lnTo>
                <a:lnTo>
                  <a:pt x="145" y="771"/>
                </a:lnTo>
                <a:lnTo>
                  <a:pt x="145" y="759"/>
                </a:lnTo>
                <a:lnTo>
                  <a:pt x="145" y="747"/>
                </a:lnTo>
                <a:lnTo>
                  <a:pt x="156" y="735"/>
                </a:lnTo>
                <a:lnTo>
                  <a:pt x="156" y="675"/>
                </a:lnTo>
                <a:lnTo>
                  <a:pt x="145" y="662"/>
                </a:lnTo>
                <a:lnTo>
                  <a:pt x="145" y="651"/>
                </a:lnTo>
                <a:lnTo>
                  <a:pt x="132" y="627"/>
                </a:lnTo>
                <a:lnTo>
                  <a:pt x="132" y="615"/>
                </a:lnTo>
                <a:lnTo>
                  <a:pt x="120" y="602"/>
                </a:lnTo>
                <a:lnTo>
                  <a:pt x="120" y="591"/>
                </a:lnTo>
                <a:lnTo>
                  <a:pt x="120" y="578"/>
                </a:lnTo>
                <a:lnTo>
                  <a:pt x="120" y="531"/>
                </a:lnTo>
                <a:lnTo>
                  <a:pt x="96" y="531"/>
                </a:lnTo>
                <a:lnTo>
                  <a:pt x="83" y="542"/>
                </a:lnTo>
                <a:lnTo>
                  <a:pt x="60" y="555"/>
                </a:lnTo>
                <a:lnTo>
                  <a:pt x="83" y="531"/>
                </a:lnTo>
                <a:lnTo>
                  <a:pt x="96" y="518"/>
                </a:lnTo>
                <a:lnTo>
                  <a:pt x="96" y="506"/>
                </a:lnTo>
                <a:lnTo>
                  <a:pt x="83" y="518"/>
                </a:lnTo>
                <a:lnTo>
                  <a:pt x="72" y="518"/>
                </a:lnTo>
                <a:lnTo>
                  <a:pt x="48" y="531"/>
                </a:lnTo>
                <a:lnTo>
                  <a:pt x="36" y="542"/>
                </a:lnTo>
                <a:lnTo>
                  <a:pt x="23" y="566"/>
                </a:lnTo>
                <a:lnTo>
                  <a:pt x="12" y="578"/>
                </a:lnTo>
                <a:lnTo>
                  <a:pt x="0" y="591"/>
                </a:lnTo>
                <a:lnTo>
                  <a:pt x="0" y="578"/>
                </a:lnTo>
                <a:lnTo>
                  <a:pt x="0" y="566"/>
                </a:lnTo>
                <a:lnTo>
                  <a:pt x="0" y="555"/>
                </a:lnTo>
                <a:lnTo>
                  <a:pt x="0" y="542"/>
                </a:lnTo>
                <a:lnTo>
                  <a:pt x="0" y="531"/>
                </a:lnTo>
                <a:lnTo>
                  <a:pt x="12" y="506"/>
                </a:lnTo>
                <a:lnTo>
                  <a:pt x="23" y="482"/>
                </a:lnTo>
                <a:lnTo>
                  <a:pt x="36" y="458"/>
                </a:lnTo>
                <a:lnTo>
                  <a:pt x="48" y="434"/>
                </a:lnTo>
                <a:lnTo>
                  <a:pt x="48" y="411"/>
                </a:lnTo>
                <a:lnTo>
                  <a:pt x="72" y="386"/>
                </a:lnTo>
                <a:lnTo>
                  <a:pt x="83" y="374"/>
                </a:lnTo>
                <a:lnTo>
                  <a:pt x="96" y="374"/>
                </a:lnTo>
                <a:lnTo>
                  <a:pt x="96" y="362"/>
                </a:lnTo>
                <a:lnTo>
                  <a:pt x="108" y="349"/>
                </a:lnTo>
                <a:lnTo>
                  <a:pt x="120" y="338"/>
                </a:lnTo>
                <a:lnTo>
                  <a:pt x="145" y="338"/>
                </a:lnTo>
                <a:lnTo>
                  <a:pt x="132" y="338"/>
                </a:lnTo>
                <a:lnTo>
                  <a:pt x="120" y="326"/>
                </a:lnTo>
                <a:lnTo>
                  <a:pt x="108" y="326"/>
                </a:lnTo>
                <a:lnTo>
                  <a:pt x="96" y="326"/>
                </a:lnTo>
                <a:lnTo>
                  <a:pt x="48" y="338"/>
                </a:lnTo>
                <a:lnTo>
                  <a:pt x="72" y="302"/>
                </a:lnTo>
                <a:lnTo>
                  <a:pt x="83" y="289"/>
                </a:lnTo>
                <a:lnTo>
                  <a:pt x="96" y="289"/>
                </a:lnTo>
                <a:lnTo>
                  <a:pt x="96" y="278"/>
                </a:lnTo>
                <a:lnTo>
                  <a:pt x="108" y="266"/>
                </a:lnTo>
                <a:lnTo>
                  <a:pt x="132" y="266"/>
                </a:lnTo>
                <a:lnTo>
                  <a:pt x="145" y="253"/>
                </a:lnTo>
                <a:lnTo>
                  <a:pt x="145" y="242"/>
                </a:lnTo>
                <a:lnTo>
                  <a:pt x="132" y="242"/>
                </a:lnTo>
                <a:lnTo>
                  <a:pt x="108" y="242"/>
                </a:lnTo>
                <a:lnTo>
                  <a:pt x="96" y="229"/>
                </a:lnTo>
                <a:lnTo>
                  <a:pt x="83" y="229"/>
                </a:lnTo>
                <a:lnTo>
                  <a:pt x="72" y="218"/>
                </a:lnTo>
                <a:lnTo>
                  <a:pt x="96" y="218"/>
                </a:lnTo>
                <a:lnTo>
                  <a:pt x="132" y="205"/>
                </a:lnTo>
                <a:lnTo>
                  <a:pt x="156" y="205"/>
                </a:lnTo>
                <a:lnTo>
                  <a:pt x="168" y="193"/>
                </a:lnTo>
                <a:lnTo>
                  <a:pt x="181" y="193"/>
                </a:lnTo>
                <a:lnTo>
                  <a:pt x="192" y="193"/>
                </a:lnTo>
                <a:lnTo>
                  <a:pt x="205" y="182"/>
                </a:lnTo>
                <a:lnTo>
                  <a:pt x="241" y="169"/>
                </a:lnTo>
                <a:lnTo>
                  <a:pt x="252" y="158"/>
                </a:lnTo>
                <a:lnTo>
                  <a:pt x="265" y="145"/>
                </a:lnTo>
                <a:lnTo>
                  <a:pt x="276" y="145"/>
                </a:lnTo>
                <a:lnTo>
                  <a:pt x="289" y="145"/>
                </a:lnTo>
                <a:lnTo>
                  <a:pt x="301" y="145"/>
                </a:lnTo>
                <a:lnTo>
                  <a:pt x="252" y="122"/>
                </a:lnTo>
                <a:lnTo>
                  <a:pt x="228" y="97"/>
                </a:lnTo>
                <a:lnTo>
                  <a:pt x="205" y="97"/>
                </a:lnTo>
                <a:lnTo>
                  <a:pt x="216" y="97"/>
                </a:lnTo>
                <a:lnTo>
                  <a:pt x="228" y="97"/>
                </a:lnTo>
                <a:lnTo>
                  <a:pt x="252" y="85"/>
                </a:lnTo>
                <a:lnTo>
                  <a:pt x="289" y="85"/>
                </a:lnTo>
                <a:lnTo>
                  <a:pt x="289" y="73"/>
                </a:lnTo>
                <a:lnTo>
                  <a:pt x="312" y="73"/>
                </a:lnTo>
                <a:lnTo>
                  <a:pt x="325" y="73"/>
                </a:lnTo>
                <a:lnTo>
                  <a:pt x="337" y="61"/>
                </a:lnTo>
                <a:lnTo>
                  <a:pt x="349" y="49"/>
                </a:lnTo>
                <a:lnTo>
                  <a:pt x="361" y="49"/>
                </a:lnTo>
                <a:lnTo>
                  <a:pt x="372" y="49"/>
                </a:lnTo>
                <a:lnTo>
                  <a:pt x="372" y="61"/>
                </a:lnTo>
                <a:lnTo>
                  <a:pt x="385" y="73"/>
                </a:lnTo>
                <a:lnTo>
                  <a:pt x="385" y="97"/>
                </a:lnTo>
                <a:lnTo>
                  <a:pt x="397" y="97"/>
                </a:lnTo>
                <a:lnTo>
                  <a:pt x="409" y="97"/>
                </a:lnTo>
                <a:lnTo>
                  <a:pt x="421" y="85"/>
                </a:lnTo>
                <a:lnTo>
                  <a:pt x="445" y="73"/>
                </a:lnTo>
                <a:lnTo>
                  <a:pt x="470" y="61"/>
                </a:lnTo>
                <a:lnTo>
                  <a:pt x="494" y="49"/>
                </a:lnTo>
                <a:lnTo>
                  <a:pt x="505" y="49"/>
                </a:lnTo>
                <a:lnTo>
                  <a:pt x="517" y="37"/>
                </a:lnTo>
                <a:lnTo>
                  <a:pt x="530" y="25"/>
                </a:lnTo>
                <a:lnTo>
                  <a:pt x="554" y="0"/>
                </a:lnTo>
                <a:lnTo>
                  <a:pt x="578" y="0"/>
                </a:lnTo>
                <a:lnTo>
                  <a:pt x="626" y="0"/>
                </a:lnTo>
                <a:lnTo>
                  <a:pt x="614" y="0"/>
                </a:lnTo>
                <a:lnTo>
                  <a:pt x="601" y="13"/>
                </a:lnTo>
                <a:lnTo>
                  <a:pt x="590" y="25"/>
                </a:lnTo>
                <a:lnTo>
                  <a:pt x="590" y="37"/>
                </a:lnTo>
                <a:lnTo>
                  <a:pt x="578" y="37"/>
                </a:lnTo>
                <a:lnTo>
                  <a:pt x="578" y="49"/>
                </a:lnTo>
                <a:lnTo>
                  <a:pt x="578" y="61"/>
                </a:lnTo>
                <a:lnTo>
                  <a:pt x="578" y="73"/>
                </a:lnTo>
                <a:lnTo>
                  <a:pt x="578" y="97"/>
                </a:lnTo>
              </a:path>
            </a:pathLst>
          </a:custGeom>
          <a:solidFill>
            <a:srgbClr val="FFBF33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81" name="Freeform 492"/>
          <p:cNvSpPr>
            <a:spLocks/>
          </p:cNvSpPr>
          <p:nvPr/>
        </p:nvSpPr>
        <p:spPr bwMode="auto">
          <a:xfrm>
            <a:off x="2913063" y="4284663"/>
            <a:ext cx="955675" cy="1243012"/>
          </a:xfrm>
          <a:custGeom>
            <a:avLst/>
            <a:gdLst>
              <a:gd name="T0" fmla="*/ 360 w 602"/>
              <a:gd name="T1" fmla="*/ 49 h 783"/>
              <a:gd name="T2" fmla="*/ 421 w 602"/>
              <a:gd name="T3" fmla="*/ 25 h 783"/>
              <a:gd name="T4" fmla="*/ 456 w 602"/>
              <a:gd name="T5" fmla="*/ 25 h 783"/>
              <a:gd name="T6" fmla="*/ 493 w 602"/>
              <a:gd name="T7" fmla="*/ 36 h 783"/>
              <a:gd name="T8" fmla="*/ 518 w 602"/>
              <a:gd name="T9" fmla="*/ 60 h 783"/>
              <a:gd name="T10" fmla="*/ 553 w 602"/>
              <a:gd name="T11" fmla="*/ 85 h 783"/>
              <a:gd name="T12" fmla="*/ 565 w 602"/>
              <a:gd name="T13" fmla="*/ 120 h 783"/>
              <a:gd name="T14" fmla="*/ 578 w 602"/>
              <a:gd name="T15" fmla="*/ 169 h 783"/>
              <a:gd name="T16" fmla="*/ 601 w 602"/>
              <a:gd name="T17" fmla="*/ 205 h 783"/>
              <a:gd name="T18" fmla="*/ 601 w 602"/>
              <a:gd name="T19" fmla="*/ 241 h 783"/>
              <a:gd name="T20" fmla="*/ 589 w 602"/>
              <a:gd name="T21" fmla="*/ 289 h 783"/>
              <a:gd name="T22" fmla="*/ 578 w 602"/>
              <a:gd name="T23" fmla="*/ 325 h 783"/>
              <a:gd name="T24" fmla="*/ 541 w 602"/>
              <a:gd name="T25" fmla="*/ 361 h 783"/>
              <a:gd name="T26" fmla="*/ 505 w 602"/>
              <a:gd name="T27" fmla="*/ 398 h 783"/>
              <a:gd name="T28" fmla="*/ 505 w 602"/>
              <a:gd name="T29" fmla="*/ 433 h 783"/>
              <a:gd name="T30" fmla="*/ 505 w 602"/>
              <a:gd name="T31" fmla="*/ 445 h 783"/>
              <a:gd name="T32" fmla="*/ 518 w 602"/>
              <a:gd name="T33" fmla="*/ 458 h 783"/>
              <a:gd name="T34" fmla="*/ 553 w 602"/>
              <a:gd name="T35" fmla="*/ 469 h 783"/>
              <a:gd name="T36" fmla="*/ 565 w 602"/>
              <a:gd name="T37" fmla="*/ 482 h 783"/>
              <a:gd name="T38" fmla="*/ 553 w 602"/>
              <a:gd name="T39" fmla="*/ 494 h 783"/>
              <a:gd name="T40" fmla="*/ 541 w 602"/>
              <a:gd name="T41" fmla="*/ 566 h 783"/>
              <a:gd name="T42" fmla="*/ 529 w 602"/>
              <a:gd name="T43" fmla="*/ 589 h 783"/>
              <a:gd name="T44" fmla="*/ 518 w 602"/>
              <a:gd name="T45" fmla="*/ 589 h 783"/>
              <a:gd name="T46" fmla="*/ 505 w 602"/>
              <a:gd name="T47" fmla="*/ 614 h 783"/>
              <a:gd name="T48" fmla="*/ 518 w 602"/>
              <a:gd name="T49" fmla="*/ 638 h 783"/>
              <a:gd name="T50" fmla="*/ 541 w 602"/>
              <a:gd name="T51" fmla="*/ 686 h 783"/>
              <a:gd name="T52" fmla="*/ 541 w 602"/>
              <a:gd name="T53" fmla="*/ 686 h 783"/>
              <a:gd name="T54" fmla="*/ 518 w 602"/>
              <a:gd name="T55" fmla="*/ 711 h 783"/>
              <a:gd name="T56" fmla="*/ 518 w 602"/>
              <a:gd name="T57" fmla="*/ 734 h 783"/>
              <a:gd name="T58" fmla="*/ 505 w 602"/>
              <a:gd name="T59" fmla="*/ 758 h 783"/>
              <a:gd name="T60" fmla="*/ 469 w 602"/>
              <a:gd name="T61" fmla="*/ 782 h 783"/>
              <a:gd name="T62" fmla="*/ 396 w 602"/>
              <a:gd name="T63" fmla="*/ 782 h 783"/>
              <a:gd name="T64" fmla="*/ 276 w 602"/>
              <a:gd name="T65" fmla="*/ 782 h 783"/>
              <a:gd name="T66" fmla="*/ 192 w 602"/>
              <a:gd name="T67" fmla="*/ 747 h 783"/>
              <a:gd name="T68" fmla="*/ 156 w 602"/>
              <a:gd name="T69" fmla="*/ 734 h 783"/>
              <a:gd name="T70" fmla="*/ 144 w 602"/>
              <a:gd name="T71" fmla="*/ 686 h 783"/>
              <a:gd name="T72" fmla="*/ 132 w 602"/>
              <a:gd name="T73" fmla="*/ 638 h 783"/>
              <a:gd name="T74" fmla="*/ 132 w 602"/>
              <a:gd name="T75" fmla="*/ 614 h 783"/>
              <a:gd name="T76" fmla="*/ 84 w 602"/>
              <a:gd name="T77" fmla="*/ 589 h 783"/>
              <a:gd name="T78" fmla="*/ 71 w 602"/>
              <a:gd name="T79" fmla="*/ 578 h 783"/>
              <a:gd name="T80" fmla="*/ 71 w 602"/>
              <a:gd name="T81" fmla="*/ 542 h 783"/>
              <a:gd name="T82" fmla="*/ 84 w 602"/>
              <a:gd name="T83" fmla="*/ 494 h 783"/>
              <a:gd name="T84" fmla="*/ 84 w 602"/>
              <a:gd name="T85" fmla="*/ 445 h 783"/>
              <a:gd name="T86" fmla="*/ 84 w 602"/>
              <a:gd name="T87" fmla="*/ 409 h 783"/>
              <a:gd name="T88" fmla="*/ 71 w 602"/>
              <a:gd name="T89" fmla="*/ 373 h 783"/>
              <a:gd name="T90" fmla="*/ 47 w 602"/>
              <a:gd name="T91" fmla="*/ 325 h 783"/>
              <a:gd name="T92" fmla="*/ 23 w 602"/>
              <a:gd name="T93" fmla="*/ 289 h 783"/>
              <a:gd name="T94" fmla="*/ 11 w 602"/>
              <a:gd name="T95" fmla="*/ 253 h 783"/>
              <a:gd name="T96" fmla="*/ 11 w 602"/>
              <a:gd name="T97" fmla="*/ 216 h 783"/>
              <a:gd name="T98" fmla="*/ 36 w 602"/>
              <a:gd name="T99" fmla="*/ 181 h 783"/>
              <a:gd name="T100" fmla="*/ 47 w 602"/>
              <a:gd name="T101" fmla="*/ 120 h 783"/>
              <a:gd name="T102" fmla="*/ 71 w 602"/>
              <a:gd name="T103" fmla="*/ 109 h 783"/>
              <a:gd name="T104" fmla="*/ 96 w 602"/>
              <a:gd name="T105" fmla="*/ 85 h 783"/>
              <a:gd name="T106" fmla="*/ 144 w 602"/>
              <a:gd name="T107" fmla="*/ 72 h 783"/>
              <a:gd name="T108" fmla="*/ 229 w 602"/>
              <a:gd name="T109" fmla="*/ 60 h 783"/>
              <a:gd name="T110" fmla="*/ 252 w 602"/>
              <a:gd name="T111" fmla="*/ 49 h 783"/>
              <a:gd name="T112" fmla="*/ 276 w 602"/>
              <a:gd name="T113" fmla="*/ 12 h 783"/>
              <a:gd name="T114" fmla="*/ 312 w 602"/>
              <a:gd name="T115" fmla="*/ 0 h 783"/>
              <a:gd name="T116" fmla="*/ 325 w 602"/>
              <a:gd name="T117" fmla="*/ 25 h 783"/>
              <a:gd name="T118" fmla="*/ 325 w 602"/>
              <a:gd name="T119" fmla="*/ 49 h 783"/>
              <a:gd name="T120" fmla="*/ 349 w 602"/>
              <a:gd name="T121" fmla="*/ 49 h 783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02"/>
              <a:gd name="T184" fmla="*/ 0 h 783"/>
              <a:gd name="T185" fmla="*/ 602 w 602"/>
              <a:gd name="T186" fmla="*/ 783 h 783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02" h="783">
                <a:moveTo>
                  <a:pt x="349" y="49"/>
                </a:moveTo>
                <a:lnTo>
                  <a:pt x="349" y="49"/>
                </a:lnTo>
                <a:lnTo>
                  <a:pt x="360" y="49"/>
                </a:lnTo>
                <a:lnTo>
                  <a:pt x="373" y="49"/>
                </a:lnTo>
                <a:lnTo>
                  <a:pt x="396" y="36"/>
                </a:lnTo>
                <a:lnTo>
                  <a:pt x="421" y="25"/>
                </a:lnTo>
                <a:lnTo>
                  <a:pt x="433" y="25"/>
                </a:lnTo>
                <a:lnTo>
                  <a:pt x="456" y="25"/>
                </a:lnTo>
                <a:lnTo>
                  <a:pt x="469" y="25"/>
                </a:lnTo>
                <a:lnTo>
                  <a:pt x="481" y="36"/>
                </a:lnTo>
                <a:lnTo>
                  <a:pt x="493" y="36"/>
                </a:lnTo>
                <a:lnTo>
                  <a:pt x="505" y="49"/>
                </a:lnTo>
                <a:lnTo>
                  <a:pt x="518" y="49"/>
                </a:lnTo>
                <a:lnTo>
                  <a:pt x="518" y="60"/>
                </a:lnTo>
                <a:lnTo>
                  <a:pt x="529" y="60"/>
                </a:lnTo>
                <a:lnTo>
                  <a:pt x="541" y="72"/>
                </a:lnTo>
                <a:lnTo>
                  <a:pt x="553" y="85"/>
                </a:lnTo>
                <a:lnTo>
                  <a:pt x="553" y="96"/>
                </a:lnTo>
                <a:lnTo>
                  <a:pt x="565" y="109"/>
                </a:lnTo>
                <a:lnTo>
                  <a:pt x="565" y="120"/>
                </a:lnTo>
                <a:lnTo>
                  <a:pt x="578" y="156"/>
                </a:lnTo>
                <a:lnTo>
                  <a:pt x="578" y="169"/>
                </a:lnTo>
                <a:lnTo>
                  <a:pt x="589" y="181"/>
                </a:lnTo>
                <a:lnTo>
                  <a:pt x="601" y="193"/>
                </a:lnTo>
                <a:lnTo>
                  <a:pt x="601" y="205"/>
                </a:lnTo>
                <a:lnTo>
                  <a:pt x="601" y="216"/>
                </a:lnTo>
                <a:lnTo>
                  <a:pt x="601" y="241"/>
                </a:lnTo>
                <a:lnTo>
                  <a:pt x="601" y="253"/>
                </a:lnTo>
                <a:lnTo>
                  <a:pt x="601" y="265"/>
                </a:lnTo>
                <a:lnTo>
                  <a:pt x="589" y="289"/>
                </a:lnTo>
                <a:lnTo>
                  <a:pt x="589" y="301"/>
                </a:lnTo>
                <a:lnTo>
                  <a:pt x="578" y="313"/>
                </a:lnTo>
                <a:lnTo>
                  <a:pt x="578" y="325"/>
                </a:lnTo>
                <a:lnTo>
                  <a:pt x="565" y="338"/>
                </a:lnTo>
                <a:lnTo>
                  <a:pt x="553" y="349"/>
                </a:lnTo>
                <a:lnTo>
                  <a:pt x="541" y="361"/>
                </a:lnTo>
                <a:lnTo>
                  <a:pt x="518" y="373"/>
                </a:lnTo>
                <a:lnTo>
                  <a:pt x="518" y="398"/>
                </a:lnTo>
                <a:lnTo>
                  <a:pt x="505" y="398"/>
                </a:lnTo>
                <a:lnTo>
                  <a:pt x="505" y="409"/>
                </a:lnTo>
                <a:lnTo>
                  <a:pt x="505" y="422"/>
                </a:lnTo>
                <a:lnTo>
                  <a:pt x="505" y="433"/>
                </a:lnTo>
                <a:lnTo>
                  <a:pt x="505" y="445"/>
                </a:lnTo>
                <a:lnTo>
                  <a:pt x="518" y="458"/>
                </a:lnTo>
                <a:lnTo>
                  <a:pt x="529" y="458"/>
                </a:lnTo>
                <a:lnTo>
                  <a:pt x="553" y="469"/>
                </a:lnTo>
                <a:lnTo>
                  <a:pt x="565" y="482"/>
                </a:lnTo>
                <a:lnTo>
                  <a:pt x="565" y="494"/>
                </a:lnTo>
                <a:lnTo>
                  <a:pt x="553" y="494"/>
                </a:lnTo>
                <a:lnTo>
                  <a:pt x="541" y="518"/>
                </a:lnTo>
                <a:lnTo>
                  <a:pt x="541" y="542"/>
                </a:lnTo>
                <a:lnTo>
                  <a:pt x="541" y="566"/>
                </a:lnTo>
                <a:lnTo>
                  <a:pt x="541" y="578"/>
                </a:lnTo>
                <a:lnTo>
                  <a:pt x="529" y="578"/>
                </a:lnTo>
                <a:lnTo>
                  <a:pt x="529" y="589"/>
                </a:lnTo>
                <a:lnTo>
                  <a:pt x="518" y="589"/>
                </a:lnTo>
                <a:lnTo>
                  <a:pt x="505" y="602"/>
                </a:lnTo>
                <a:lnTo>
                  <a:pt x="505" y="614"/>
                </a:lnTo>
                <a:lnTo>
                  <a:pt x="505" y="626"/>
                </a:lnTo>
                <a:lnTo>
                  <a:pt x="518" y="638"/>
                </a:lnTo>
                <a:lnTo>
                  <a:pt x="518" y="650"/>
                </a:lnTo>
                <a:lnTo>
                  <a:pt x="529" y="674"/>
                </a:lnTo>
                <a:lnTo>
                  <a:pt x="541" y="686"/>
                </a:lnTo>
                <a:lnTo>
                  <a:pt x="529" y="698"/>
                </a:lnTo>
                <a:lnTo>
                  <a:pt x="529" y="711"/>
                </a:lnTo>
                <a:lnTo>
                  <a:pt x="518" y="711"/>
                </a:lnTo>
                <a:lnTo>
                  <a:pt x="518" y="722"/>
                </a:lnTo>
                <a:lnTo>
                  <a:pt x="518" y="734"/>
                </a:lnTo>
                <a:lnTo>
                  <a:pt x="518" y="747"/>
                </a:lnTo>
                <a:lnTo>
                  <a:pt x="505" y="758"/>
                </a:lnTo>
                <a:lnTo>
                  <a:pt x="493" y="771"/>
                </a:lnTo>
                <a:lnTo>
                  <a:pt x="481" y="771"/>
                </a:lnTo>
                <a:lnTo>
                  <a:pt x="469" y="782"/>
                </a:lnTo>
                <a:lnTo>
                  <a:pt x="456" y="782"/>
                </a:lnTo>
                <a:lnTo>
                  <a:pt x="421" y="782"/>
                </a:lnTo>
                <a:lnTo>
                  <a:pt x="396" y="782"/>
                </a:lnTo>
                <a:lnTo>
                  <a:pt x="312" y="782"/>
                </a:lnTo>
                <a:lnTo>
                  <a:pt x="289" y="782"/>
                </a:lnTo>
                <a:lnTo>
                  <a:pt x="276" y="782"/>
                </a:lnTo>
                <a:lnTo>
                  <a:pt x="252" y="782"/>
                </a:lnTo>
                <a:lnTo>
                  <a:pt x="229" y="771"/>
                </a:lnTo>
                <a:lnTo>
                  <a:pt x="192" y="747"/>
                </a:lnTo>
                <a:lnTo>
                  <a:pt x="167" y="734"/>
                </a:lnTo>
                <a:lnTo>
                  <a:pt x="156" y="734"/>
                </a:lnTo>
                <a:lnTo>
                  <a:pt x="156" y="722"/>
                </a:lnTo>
                <a:lnTo>
                  <a:pt x="144" y="711"/>
                </a:lnTo>
                <a:lnTo>
                  <a:pt x="144" y="686"/>
                </a:lnTo>
                <a:lnTo>
                  <a:pt x="144" y="674"/>
                </a:lnTo>
                <a:lnTo>
                  <a:pt x="144" y="650"/>
                </a:lnTo>
                <a:lnTo>
                  <a:pt x="132" y="638"/>
                </a:lnTo>
                <a:lnTo>
                  <a:pt x="132" y="626"/>
                </a:lnTo>
                <a:lnTo>
                  <a:pt x="132" y="614"/>
                </a:lnTo>
                <a:lnTo>
                  <a:pt x="96" y="602"/>
                </a:lnTo>
                <a:lnTo>
                  <a:pt x="84" y="589"/>
                </a:lnTo>
                <a:lnTo>
                  <a:pt x="71" y="589"/>
                </a:lnTo>
                <a:lnTo>
                  <a:pt x="71" y="578"/>
                </a:lnTo>
                <a:lnTo>
                  <a:pt x="71" y="554"/>
                </a:lnTo>
                <a:lnTo>
                  <a:pt x="71" y="542"/>
                </a:lnTo>
                <a:lnTo>
                  <a:pt x="71" y="529"/>
                </a:lnTo>
                <a:lnTo>
                  <a:pt x="84" y="494"/>
                </a:lnTo>
                <a:lnTo>
                  <a:pt x="84" y="469"/>
                </a:lnTo>
                <a:lnTo>
                  <a:pt x="84" y="445"/>
                </a:lnTo>
                <a:lnTo>
                  <a:pt x="84" y="433"/>
                </a:lnTo>
                <a:lnTo>
                  <a:pt x="84" y="409"/>
                </a:lnTo>
                <a:lnTo>
                  <a:pt x="84" y="398"/>
                </a:lnTo>
                <a:lnTo>
                  <a:pt x="84" y="385"/>
                </a:lnTo>
                <a:lnTo>
                  <a:pt x="71" y="373"/>
                </a:lnTo>
                <a:lnTo>
                  <a:pt x="71" y="349"/>
                </a:lnTo>
                <a:lnTo>
                  <a:pt x="60" y="349"/>
                </a:lnTo>
                <a:lnTo>
                  <a:pt x="47" y="325"/>
                </a:lnTo>
                <a:lnTo>
                  <a:pt x="36" y="301"/>
                </a:lnTo>
                <a:lnTo>
                  <a:pt x="23" y="301"/>
                </a:lnTo>
                <a:lnTo>
                  <a:pt x="23" y="289"/>
                </a:lnTo>
                <a:lnTo>
                  <a:pt x="11" y="278"/>
                </a:lnTo>
                <a:lnTo>
                  <a:pt x="11" y="265"/>
                </a:lnTo>
                <a:lnTo>
                  <a:pt x="11" y="253"/>
                </a:lnTo>
                <a:lnTo>
                  <a:pt x="0" y="241"/>
                </a:lnTo>
                <a:lnTo>
                  <a:pt x="11" y="229"/>
                </a:lnTo>
                <a:lnTo>
                  <a:pt x="11" y="216"/>
                </a:lnTo>
                <a:lnTo>
                  <a:pt x="11" y="205"/>
                </a:lnTo>
                <a:lnTo>
                  <a:pt x="23" y="193"/>
                </a:lnTo>
                <a:lnTo>
                  <a:pt x="36" y="181"/>
                </a:lnTo>
                <a:lnTo>
                  <a:pt x="36" y="156"/>
                </a:lnTo>
                <a:lnTo>
                  <a:pt x="47" y="133"/>
                </a:lnTo>
                <a:lnTo>
                  <a:pt x="47" y="120"/>
                </a:lnTo>
                <a:lnTo>
                  <a:pt x="60" y="109"/>
                </a:lnTo>
                <a:lnTo>
                  <a:pt x="71" y="109"/>
                </a:lnTo>
                <a:lnTo>
                  <a:pt x="84" y="96"/>
                </a:lnTo>
                <a:lnTo>
                  <a:pt x="84" y="85"/>
                </a:lnTo>
                <a:lnTo>
                  <a:pt x="96" y="85"/>
                </a:lnTo>
                <a:lnTo>
                  <a:pt x="107" y="72"/>
                </a:lnTo>
                <a:lnTo>
                  <a:pt x="132" y="72"/>
                </a:lnTo>
                <a:lnTo>
                  <a:pt x="144" y="72"/>
                </a:lnTo>
                <a:lnTo>
                  <a:pt x="180" y="60"/>
                </a:lnTo>
                <a:lnTo>
                  <a:pt x="192" y="60"/>
                </a:lnTo>
                <a:lnTo>
                  <a:pt x="229" y="60"/>
                </a:lnTo>
                <a:lnTo>
                  <a:pt x="240" y="60"/>
                </a:lnTo>
                <a:lnTo>
                  <a:pt x="252" y="49"/>
                </a:lnTo>
                <a:lnTo>
                  <a:pt x="265" y="49"/>
                </a:lnTo>
                <a:lnTo>
                  <a:pt x="276" y="25"/>
                </a:lnTo>
                <a:lnTo>
                  <a:pt x="276" y="12"/>
                </a:lnTo>
                <a:lnTo>
                  <a:pt x="289" y="12"/>
                </a:lnTo>
                <a:lnTo>
                  <a:pt x="300" y="12"/>
                </a:lnTo>
                <a:lnTo>
                  <a:pt x="312" y="0"/>
                </a:lnTo>
                <a:lnTo>
                  <a:pt x="312" y="12"/>
                </a:lnTo>
                <a:lnTo>
                  <a:pt x="325" y="25"/>
                </a:lnTo>
                <a:lnTo>
                  <a:pt x="325" y="36"/>
                </a:lnTo>
                <a:lnTo>
                  <a:pt x="325" y="49"/>
                </a:lnTo>
                <a:lnTo>
                  <a:pt x="336" y="49"/>
                </a:lnTo>
                <a:lnTo>
                  <a:pt x="349" y="49"/>
                </a:lnTo>
              </a:path>
            </a:pathLst>
          </a:custGeom>
          <a:solidFill>
            <a:srgbClr val="FFD8B2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82" name="Freeform 493"/>
          <p:cNvSpPr>
            <a:spLocks/>
          </p:cNvSpPr>
          <p:nvPr/>
        </p:nvSpPr>
        <p:spPr bwMode="auto">
          <a:xfrm>
            <a:off x="3581400" y="4495800"/>
            <a:ext cx="155575" cy="231775"/>
          </a:xfrm>
          <a:custGeom>
            <a:avLst/>
            <a:gdLst>
              <a:gd name="T0" fmla="*/ 84 w 98"/>
              <a:gd name="T1" fmla="*/ 0 h 146"/>
              <a:gd name="T2" fmla="*/ 84 w 98"/>
              <a:gd name="T3" fmla="*/ 0 h 146"/>
              <a:gd name="T4" fmla="*/ 84 w 98"/>
              <a:gd name="T5" fmla="*/ 12 h 146"/>
              <a:gd name="T6" fmla="*/ 97 w 98"/>
              <a:gd name="T7" fmla="*/ 23 h 146"/>
              <a:gd name="T8" fmla="*/ 97 w 98"/>
              <a:gd name="T9" fmla="*/ 23 h 146"/>
              <a:gd name="T10" fmla="*/ 97 w 98"/>
              <a:gd name="T11" fmla="*/ 36 h 146"/>
              <a:gd name="T12" fmla="*/ 97 w 98"/>
              <a:gd name="T13" fmla="*/ 60 h 146"/>
              <a:gd name="T14" fmla="*/ 97 w 98"/>
              <a:gd name="T15" fmla="*/ 72 h 146"/>
              <a:gd name="T16" fmla="*/ 97 w 98"/>
              <a:gd name="T17" fmla="*/ 83 h 146"/>
              <a:gd name="T18" fmla="*/ 97 w 98"/>
              <a:gd name="T19" fmla="*/ 96 h 146"/>
              <a:gd name="T20" fmla="*/ 97 w 98"/>
              <a:gd name="T21" fmla="*/ 120 h 146"/>
              <a:gd name="T22" fmla="*/ 97 w 98"/>
              <a:gd name="T23" fmla="*/ 120 h 146"/>
              <a:gd name="T24" fmla="*/ 97 w 98"/>
              <a:gd name="T25" fmla="*/ 132 h 146"/>
              <a:gd name="T26" fmla="*/ 97 w 98"/>
              <a:gd name="T27" fmla="*/ 132 h 146"/>
              <a:gd name="T28" fmla="*/ 97 w 98"/>
              <a:gd name="T29" fmla="*/ 132 h 146"/>
              <a:gd name="T30" fmla="*/ 84 w 98"/>
              <a:gd name="T31" fmla="*/ 132 h 146"/>
              <a:gd name="T32" fmla="*/ 84 w 98"/>
              <a:gd name="T33" fmla="*/ 145 h 146"/>
              <a:gd name="T34" fmla="*/ 72 w 98"/>
              <a:gd name="T35" fmla="*/ 145 h 146"/>
              <a:gd name="T36" fmla="*/ 60 w 98"/>
              <a:gd name="T37" fmla="*/ 145 h 146"/>
              <a:gd name="T38" fmla="*/ 48 w 98"/>
              <a:gd name="T39" fmla="*/ 132 h 146"/>
              <a:gd name="T40" fmla="*/ 48 w 98"/>
              <a:gd name="T41" fmla="*/ 120 h 146"/>
              <a:gd name="T42" fmla="*/ 35 w 98"/>
              <a:gd name="T43" fmla="*/ 120 h 146"/>
              <a:gd name="T44" fmla="*/ 24 w 98"/>
              <a:gd name="T45" fmla="*/ 96 h 146"/>
              <a:gd name="T46" fmla="*/ 12 w 98"/>
              <a:gd name="T47" fmla="*/ 72 h 146"/>
              <a:gd name="T48" fmla="*/ 0 w 98"/>
              <a:gd name="T49" fmla="*/ 72 h 146"/>
              <a:gd name="T50" fmla="*/ 0 w 98"/>
              <a:gd name="T51" fmla="*/ 48 h 146"/>
              <a:gd name="T52" fmla="*/ 0 w 98"/>
              <a:gd name="T53" fmla="*/ 36 h 146"/>
              <a:gd name="T54" fmla="*/ 0 w 98"/>
              <a:gd name="T55" fmla="*/ 23 h 146"/>
              <a:gd name="T56" fmla="*/ 0 w 98"/>
              <a:gd name="T57" fmla="*/ 23 h 146"/>
              <a:gd name="T58" fmla="*/ 0 w 98"/>
              <a:gd name="T59" fmla="*/ 23 h 146"/>
              <a:gd name="T60" fmla="*/ 0 w 98"/>
              <a:gd name="T61" fmla="*/ 12 h 146"/>
              <a:gd name="T62" fmla="*/ 0 w 98"/>
              <a:gd name="T63" fmla="*/ 12 h 146"/>
              <a:gd name="T64" fmla="*/ 0 w 98"/>
              <a:gd name="T65" fmla="*/ 0 h 146"/>
              <a:gd name="T66" fmla="*/ 0 w 98"/>
              <a:gd name="T67" fmla="*/ 0 h 146"/>
              <a:gd name="T68" fmla="*/ 12 w 98"/>
              <a:gd name="T69" fmla="*/ 0 h 146"/>
              <a:gd name="T70" fmla="*/ 24 w 98"/>
              <a:gd name="T71" fmla="*/ 0 h 146"/>
              <a:gd name="T72" fmla="*/ 35 w 98"/>
              <a:gd name="T73" fmla="*/ 0 h 146"/>
              <a:gd name="T74" fmla="*/ 48 w 98"/>
              <a:gd name="T75" fmla="*/ 0 h 146"/>
              <a:gd name="T76" fmla="*/ 48 w 98"/>
              <a:gd name="T77" fmla="*/ 0 h 146"/>
              <a:gd name="T78" fmla="*/ 72 w 98"/>
              <a:gd name="T79" fmla="*/ 12 h 146"/>
              <a:gd name="T80" fmla="*/ 84 w 98"/>
              <a:gd name="T81" fmla="*/ 0 h 14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98"/>
              <a:gd name="T124" fmla="*/ 0 h 146"/>
              <a:gd name="T125" fmla="*/ 98 w 98"/>
              <a:gd name="T126" fmla="*/ 146 h 14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98" h="146">
                <a:moveTo>
                  <a:pt x="84" y="0"/>
                </a:moveTo>
                <a:lnTo>
                  <a:pt x="84" y="0"/>
                </a:lnTo>
                <a:lnTo>
                  <a:pt x="84" y="12"/>
                </a:lnTo>
                <a:lnTo>
                  <a:pt x="97" y="23"/>
                </a:lnTo>
                <a:lnTo>
                  <a:pt x="97" y="36"/>
                </a:lnTo>
                <a:lnTo>
                  <a:pt x="97" y="60"/>
                </a:lnTo>
                <a:lnTo>
                  <a:pt x="97" y="72"/>
                </a:lnTo>
                <a:lnTo>
                  <a:pt x="97" y="83"/>
                </a:lnTo>
                <a:lnTo>
                  <a:pt x="97" y="96"/>
                </a:lnTo>
                <a:lnTo>
                  <a:pt x="97" y="120"/>
                </a:lnTo>
                <a:lnTo>
                  <a:pt x="97" y="132"/>
                </a:lnTo>
                <a:lnTo>
                  <a:pt x="84" y="132"/>
                </a:lnTo>
                <a:lnTo>
                  <a:pt x="84" y="145"/>
                </a:lnTo>
                <a:lnTo>
                  <a:pt x="72" y="145"/>
                </a:lnTo>
                <a:lnTo>
                  <a:pt x="60" y="145"/>
                </a:lnTo>
                <a:lnTo>
                  <a:pt x="48" y="132"/>
                </a:lnTo>
                <a:lnTo>
                  <a:pt x="48" y="120"/>
                </a:lnTo>
                <a:lnTo>
                  <a:pt x="35" y="120"/>
                </a:lnTo>
                <a:lnTo>
                  <a:pt x="24" y="96"/>
                </a:lnTo>
                <a:lnTo>
                  <a:pt x="12" y="72"/>
                </a:lnTo>
                <a:lnTo>
                  <a:pt x="0" y="72"/>
                </a:lnTo>
                <a:lnTo>
                  <a:pt x="0" y="48"/>
                </a:lnTo>
                <a:lnTo>
                  <a:pt x="0" y="36"/>
                </a:lnTo>
                <a:lnTo>
                  <a:pt x="0" y="23"/>
                </a:lnTo>
                <a:lnTo>
                  <a:pt x="0" y="12"/>
                </a:lnTo>
                <a:lnTo>
                  <a:pt x="0" y="0"/>
                </a:lnTo>
                <a:lnTo>
                  <a:pt x="12" y="0"/>
                </a:lnTo>
                <a:lnTo>
                  <a:pt x="24" y="0"/>
                </a:lnTo>
                <a:lnTo>
                  <a:pt x="35" y="0"/>
                </a:lnTo>
                <a:lnTo>
                  <a:pt x="48" y="0"/>
                </a:lnTo>
                <a:lnTo>
                  <a:pt x="72" y="12"/>
                </a:lnTo>
                <a:lnTo>
                  <a:pt x="84" y="0"/>
                </a:lnTo>
              </a:path>
            </a:pathLst>
          </a:custGeom>
          <a:solidFill>
            <a:srgbClr val="FFFFFF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83" name="Freeform 494"/>
          <p:cNvSpPr>
            <a:spLocks/>
          </p:cNvSpPr>
          <p:nvPr/>
        </p:nvSpPr>
        <p:spPr bwMode="auto">
          <a:xfrm>
            <a:off x="3065463" y="4532313"/>
            <a:ext cx="173037" cy="195262"/>
          </a:xfrm>
          <a:custGeom>
            <a:avLst/>
            <a:gdLst>
              <a:gd name="T0" fmla="*/ 108 w 109"/>
              <a:gd name="T1" fmla="*/ 49 h 123"/>
              <a:gd name="T2" fmla="*/ 108 w 109"/>
              <a:gd name="T3" fmla="*/ 49 h 123"/>
              <a:gd name="T4" fmla="*/ 108 w 109"/>
              <a:gd name="T5" fmla="*/ 73 h 123"/>
              <a:gd name="T6" fmla="*/ 108 w 109"/>
              <a:gd name="T7" fmla="*/ 85 h 123"/>
              <a:gd name="T8" fmla="*/ 108 w 109"/>
              <a:gd name="T9" fmla="*/ 97 h 123"/>
              <a:gd name="T10" fmla="*/ 108 w 109"/>
              <a:gd name="T11" fmla="*/ 97 h 123"/>
              <a:gd name="T12" fmla="*/ 96 w 109"/>
              <a:gd name="T13" fmla="*/ 109 h 123"/>
              <a:gd name="T14" fmla="*/ 84 w 109"/>
              <a:gd name="T15" fmla="*/ 109 h 123"/>
              <a:gd name="T16" fmla="*/ 84 w 109"/>
              <a:gd name="T17" fmla="*/ 122 h 123"/>
              <a:gd name="T18" fmla="*/ 84 w 109"/>
              <a:gd name="T19" fmla="*/ 122 h 123"/>
              <a:gd name="T20" fmla="*/ 71 w 109"/>
              <a:gd name="T21" fmla="*/ 122 h 123"/>
              <a:gd name="T22" fmla="*/ 60 w 109"/>
              <a:gd name="T23" fmla="*/ 122 h 123"/>
              <a:gd name="T24" fmla="*/ 48 w 109"/>
              <a:gd name="T25" fmla="*/ 122 h 123"/>
              <a:gd name="T26" fmla="*/ 36 w 109"/>
              <a:gd name="T27" fmla="*/ 122 h 123"/>
              <a:gd name="T28" fmla="*/ 36 w 109"/>
              <a:gd name="T29" fmla="*/ 122 h 123"/>
              <a:gd name="T30" fmla="*/ 36 w 109"/>
              <a:gd name="T31" fmla="*/ 109 h 123"/>
              <a:gd name="T32" fmla="*/ 24 w 109"/>
              <a:gd name="T33" fmla="*/ 109 h 123"/>
              <a:gd name="T34" fmla="*/ 24 w 109"/>
              <a:gd name="T35" fmla="*/ 97 h 123"/>
              <a:gd name="T36" fmla="*/ 11 w 109"/>
              <a:gd name="T37" fmla="*/ 97 h 123"/>
              <a:gd name="T38" fmla="*/ 11 w 109"/>
              <a:gd name="T39" fmla="*/ 85 h 123"/>
              <a:gd name="T40" fmla="*/ 11 w 109"/>
              <a:gd name="T41" fmla="*/ 73 h 123"/>
              <a:gd name="T42" fmla="*/ 0 w 109"/>
              <a:gd name="T43" fmla="*/ 60 h 123"/>
              <a:gd name="T44" fmla="*/ 0 w 109"/>
              <a:gd name="T45" fmla="*/ 49 h 123"/>
              <a:gd name="T46" fmla="*/ 0 w 109"/>
              <a:gd name="T47" fmla="*/ 25 h 123"/>
              <a:gd name="T48" fmla="*/ 11 w 109"/>
              <a:gd name="T49" fmla="*/ 25 h 123"/>
              <a:gd name="T50" fmla="*/ 11 w 109"/>
              <a:gd name="T51" fmla="*/ 13 h 123"/>
              <a:gd name="T52" fmla="*/ 11 w 109"/>
              <a:gd name="T53" fmla="*/ 0 h 123"/>
              <a:gd name="T54" fmla="*/ 24 w 109"/>
              <a:gd name="T55" fmla="*/ 0 h 123"/>
              <a:gd name="T56" fmla="*/ 24 w 109"/>
              <a:gd name="T57" fmla="*/ 0 h 123"/>
              <a:gd name="T58" fmla="*/ 36 w 109"/>
              <a:gd name="T59" fmla="*/ 0 h 123"/>
              <a:gd name="T60" fmla="*/ 36 w 109"/>
              <a:gd name="T61" fmla="*/ 0 h 123"/>
              <a:gd name="T62" fmla="*/ 48 w 109"/>
              <a:gd name="T63" fmla="*/ 0 h 123"/>
              <a:gd name="T64" fmla="*/ 60 w 109"/>
              <a:gd name="T65" fmla="*/ 0 h 123"/>
              <a:gd name="T66" fmla="*/ 71 w 109"/>
              <a:gd name="T67" fmla="*/ 13 h 123"/>
              <a:gd name="T68" fmla="*/ 84 w 109"/>
              <a:gd name="T69" fmla="*/ 25 h 123"/>
              <a:gd name="T70" fmla="*/ 108 w 109"/>
              <a:gd name="T71" fmla="*/ 37 h 123"/>
              <a:gd name="T72" fmla="*/ 108 w 109"/>
              <a:gd name="T73" fmla="*/ 49 h 123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09"/>
              <a:gd name="T112" fmla="*/ 0 h 123"/>
              <a:gd name="T113" fmla="*/ 109 w 109"/>
              <a:gd name="T114" fmla="*/ 123 h 123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09" h="123">
                <a:moveTo>
                  <a:pt x="108" y="49"/>
                </a:moveTo>
                <a:lnTo>
                  <a:pt x="108" y="49"/>
                </a:lnTo>
                <a:lnTo>
                  <a:pt x="108" y="73"/>
                </a:lnTo>
                <a:lnTo>
                  <a:pt x="108" y="85"/>
                </a:lnTo>
                <a:lnTo>
                  <a:pt x="108" y="97"/>
                </a:lnTo>
                <a:lnTo>
                  <a:pt x="96" y="109"/>
                </a:lnTo>
                <a:lnTo>
                  <a:pt x="84" y="109"/>
                </a:lnTo>
                <a:lnTo>
                  <a:pt x="84" y="122"/>
                </a:lnTo>
                <a:lnTo>
                  <a:pt x="71" y="122"/>
                </a:lnTo>
                <a:lnTo>
                  <a:pt x="60" y="122"/>
                </a:lnTo>
                <a:lnTo>
                  <a:pt x="48" y="122"/>
                </a:lnTo>
                <a:lnTo>
                  <a:pt x="36" y="122"/>
                </a:lnTo>
                <a:lnTo>
                  <a:pt x="36" y="109"/>
                </a:lnTo>
                <a:lnTo>
                  <a:pt x="24" y="109"/>
                </a:lnTo>
                <a:lnTo>
                  <a:pt x="24" y="97"/>
                </a:lnTo>
                <a:lnTo>
                  <a:pt x="11" y="97"/>
                </a:lnTo>
                <a:lnTo>
                  <a:pt x="11" y="85"/>
                </a:lnTo>
                <a:lnTo>
                  <a:pt x="11" y="73"/>
                </a:lnTo>
                <a:lnTo>
                  <a:pt x="0" y="60"/>
                </a:lnTo>
                <a:lnTo>
                  <a:pt x="0" y="49"/>
                </a:lnTo>
                <a:lnTo>
                  <a:pt x="0" y="25"/>
                </a:lnTo>
                <a:lnTo>
                  <a:pt x="11" y="25"/>
                </a:lnTo>
                <a:lnTo>
                  <a:pt x="11" y="13"/>
                </a:lnTo>
                <a:lnTo>
                  <a:pt x="11" y="0"/>
                </a:lnTo>
                <a:lnTo>
                  <a:pt x="24" y="0"/>
                </a:lnTo>
                <a:lnTo>
                  <a:pt x="36" y="0"/>
                </a:lnTo>
                <a:lnTo>
                  <a:pt x="48" y="0"/>
                </a:lnTo>
                <a:lnTo>
                  <a:pt x="60" y="0"/>
                </a:lnTo>
                <a:lnTo>
                  <a:pt x="71" y="13"/>
                </a:lnTo>
                <a:lnTo>
                  <a:pt x="84" y="25"/>
                </a:lnTo>
                <a:lnTo>
                  <a:pt x="108" y="37"/>
                </a:lnTo>
                <a:lnTo>
                  <a:pt x="108" y="49"/>
                </a:lnTo>
              </a:path>
            </a:pathLst>
          </a:custGeom>
          <a:solidFill>
            <a:srgbClr val="FFFFFF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84" name="Freeform 495"/>
          <p:cNvSpPr>
            <a:spLocks/>
          </p:cNvSpPr>
          <p:nvPr/>
        </p:nvSpPr>
        <p:spPr bwMode="auto">
          <a:xfrm>
            <a:off x="3294063" y="5049838"/>
            <a:ext cx="288925" cy="230187"/>
          </a:xfrm>
          <a:custGeom>
            <a:avLst/>
            <a:gdLst>
              <a:gd name="T0" fmla="*/ 181 w 182"/>
              <a:gd name="T1" fmla="*/ 23 h 145"/>
              <a:gd name="T2" fmla="*/ 181 w 182"/>
              <a:gd name="T3" fmla="*/ 23 h 145"/>
              <a:gd name="T4" fmla="*/ 181 w 182"/>
              <a:gd name="T5" fmla="*/ 12 h 145"/>
              <a:gd name="T6" fmla="*/ 181 w 182"/>
              <a:gd name="T7" fmla="*/ 12 h 145"/>
              <a:gd name="T8" fmla="*/ 181 w 182"/>
              <a:gd name="T9" fmla="*/ 12 h 145"/>
              <a:gd name="T10" fmla="*/ 181 w 182"/>
              <a:gd name="T11" fmla="*/ 12 h 145"/>
              <a:gd name="T12" fmla="*/ 181 w 182"/>
              <a:gd name="T13" fmla="*/ 0 h 145"/>
              <a:gd name="T14" fmla="*/ 169 w 182"/>
              <a:gd name="T15" fmla="*/ 0 h 145"/>
              <a:gd name="T16" fmla="*/ 156 w 182"/>
              <a:gd name="T17" fmla="*/ 0 h 145"/>
              <a:gd name="T18" fmla="*/ 120 w 182"/>
              <a:gd name="T19" fmla="*/ 0 h 145"/>
              <a:gd name="T20" fmla="*/ 85 w 182"/>
              <a:gd name="T21" fmla="*/ 0 h 145"/>
              <a:gd name="T22" fmla="*/ 72 w 182"/>
              <a:gd name="T23" fmla="*/ 12 h 145"/>
              <a:gd name="T24" fmla="*/ 36 w 182"/>
              <a:gd name="T25" fmla="*/ 12 h 145"/>
              <a:gd name="T26" fmla="*/ 36 w 182"/>
              <a:gd name="T27" fmla="*/ 12 h 145"/>
              <a:gd name="T28" fmla="*/ 25 w 182"/>
              <a:gd name="T29" fmla="*/ 12 h 145"/>
              <a:gd name="T30" fmla="*/ 25 w 182"/>
              <a:gd name="T31" fmla="*/ 12 h 145"/>
              <a:gd name="T32" fmla="*/ 12 w 182"/>
              <a:gd name="T33" fmla="*/ 23 h 145"/>
              <a:gd name="T34" fmla="*/ 12 w 182"/>
              <a:gd name="T35" fmla="*/ 23 h 145"/>
              <a:gd name="T36" fmla="*/ 12 w 182"/>
              <a:gd name="T37" fmla="*/ 23 h 145"/>
              <a:gd name="T38" fmla="*/ 0 w 182"/>
              <a:gd name="T39" fmla="*/ 36 h 145"/>
              <a:gd name="T40" fmla="*/ 12 w 182"/>
              <a:gd name="T41" fmla="*/ 36 h 145"/>
              <a:gd name="T42" fmla="*/ 12 w 182"/>
              <a:gd name="T43" fmla="*/ 47 h 145"/>
              <a:gd name="T44" fmla="*/ 25 w 182"/>
              <a:gd name="T45" fmla="*/ 60 h 145"/>
              <a:gd name="T46" fmla="*/ 36 w 182"/>
              <a:gd name="T47" fmla="*/ 60 h 145"/>
              <a:gd name="T48" fmla="*/ 49 w 182"/>
              <a:gd name="T49" fmla="*/ 72 h 145"/>
              <a:gd name="T50" fmla="*/ 60 w 182"/>
              <a:gd name="T51" fmla="*/ 84 h 145"/>
              <a:gd name="T52" fmla="*/ 72 w 182"/>
              <a:gd name="T53" fmla="*/ 96 h 145"/>
              <a:gd name="T54" fmla="*/ 72 w 182"/>
              <a:gd name="T55" fmla="*/ 107 h 145"/>
              <a:gd name="T56" fmla="*/ 85 w 182"/>
              <a:gd name="T57" fmla="*/ 120 h 145"/>
              <a:gd name="T58" fmla="*/ 85 w 182"/>
              <a:gd name="T59" fmla="*/ 132 h 145"/>
              <a:gd name="T60" fmla="*/ 96 w 182"/>
              <a:gd name="T61" fmla="*/ 144 h 145"/>
              <a:gd name="T62" fmla="*/ 109 w 182"/>
              <a:gd name="T63" fmla="*/ 144 h 145"/>
              <a:gd name="T64" fmla="*/ 120 w 182"/>
              <a:gd name="T65" fmla="*/ 132 h 145"/>
              <a:gd name="T66" fmla="*/ 120 w 182"/>
              <a:gd name="T67" fmla="*/ 120 h 145"/>
              <a:gd name="T68" fmla="*/ 120 w 182"/>
              <a:gd name="T69" fmla="*/ 107 h 145"/>
              <a:gd name="T70" fmla="*/ 133 w 182"/>
              <a:gd name="T71" fmla="*/ 96 h 145"/>
              <a:gd name="T72" fmla="*/ 133 w 182"/>
              <a:gd name="T73" fmla="*/ 84 h 145"/>
              <a:gd name="T74" fmla="*/ 133 w 182"/>
              <a:gd name="T75" fmla="*/ 72 h 145"/>
              <a:gd name="T76" fmla="*/ 145 w 182"/>
              <a:gd name="T77" fmla="*/ 60 h 145"/>
              <a:gd name="T78" fmla="*/ 145 w 182"/>
              <a:gd name="T79" fmla="*/ 60 h 145"/>
              <a:gd name="T80" fmla="*/ 169 w 182"/>
              <a:gd name="T81" fmla="*/ 47 h 145"/>
              <a:gd name="T82" fmla="*/ 181 w 182"/>
              <a:gd name="T83" fmla="*/ 36 h 145"/>
              <a:gd name="T84" fmla="*/ 181 w 182"/>
              <a:gd name="T85" fmla="*/ 23 h 145"/>
              <a:gd name="T86" fmla="*/ 181 w 182"/>
              <a:gd name="T87" fmla="*/ 12 h 145"/>
              <a:gd name="T88" fmla="*/ 181 w 182"/>
              <a:gd name="T89" fmla="*/ 23 h 1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82"/>
              <a:gd name="T136" fmla="*/ 0 h 145"/>
              <a:gd name="T137" fmla="*/ 182 w 182"/>
              <a:gd name="T138" fmla="*/ 145 h 145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82" h="145">
                <a:moveTo>
                  <a:pt x="181" y="23"/>
                </a:moveTo>
                <a:lnTo>
                  <a:pt x="181" y="23"/>
                </a:lnTo>
                <a:lnTo>
                  <a:pt x="181" y="12"/>
                </a:lnTo>
                <a:lnTo>
                  <a:pt x="181" y="0"/>
                </a:lnTo>
                <a:lnTo>
                  <a:pt x="169" y="0"/>
                </a:lnTo>
                <a:lnTo>
                  <a:pt x="156" y="0"/>
                </a:lnTo>
                <a:lnTo>
                  <a:pt x="120" y="0"/>
                </a:lnTo>
                <a:lnTo>
                  <a:pt x="85" y="0"/>
                </a:lnTo>
                <a:lnTo>
                  <a:pt x="72" y="12"/>
                </a:lnTo>
                <a:lnTo>
                  <a:pt x="36" y="12"/>
                </a:lnTo>
                <a:lnTo>
                  <a:pt x="25" y="12"/>
                </a:lnTo>
                <a:lnTo>
                  <a:pt x="12" y="23"/>
                </a:lnTo>
                <a:lnTo>
                  <a:pt x="0" y="36"/>
                </a:lnTo>
                <a:lnTo>
                  <a:pt x="12" y="36"/>
                </a:lnTo>
                <a:lnTo>
                  <a:pt x="12" y="47"/>
                </a:lnTo>
                <a:lnTo>
                  <a:pt x="25" y="60"/>
                </a:lnTo>
                <a:lnTo>
                  <a:pt x="36" y="60"/>
                </a:lnTo>
                <a:lnTo>
                  <a:pt x="49" y="72"/>
                </a:lnTo>
                <a:lnTo>
                  <a:pt x="60" y="84"/>
                </a:lnTo>
                <a:lnTo>
                  <a:pt x="72" y="96"/>
                </a:lnTo>
                <a:lnTo>
                  <a:pt x="72" y="107"/>
                </a:lnTo>
                <a:lnTo>
                  <a:pt x="85" y="120"/>
                </a:lnTo>
                <a:lnTo>
                  <a:pt x="85" y="132"/>
                </a:lnTo>
                <a:lnTo>
                  <a:pt x="96" y="144"/>
                </a:lnTo>
                <a:lnTo>
                  <a:pt x="109" y="144"/>
                </a:lnTo>
                <a:lnTo>
                  <a:pt x="120" y="132"/>
                </a:lnTo>
                <a:lnTo>
                  <a:pt x="120" y="120"/>
                </a:lnTo>
                <a:lnTo>
                  <a:pt x="120" y="107"/>
                </a:lnTo>
                <a:lnTo>
                  <a:pt x="133" y="96"/>
                </a:lnTo>
                <a:lnTo>
                  <a:pt x="133" y="84"/>
                </a:lnTo>
                <a:lnTo>
                  <a:pt x="133" y="72"/>
                </a:lnTo>
                <a:lnTo>
                  <a:pt x="145" y="60"/>
                </a:lnTo>
                <a:lnTo>
                  <a:pt x="169" y="47"/>
                </a:lnTo>
                <a:lnTo>
                  <a:pt x="181" y="36"/>
                </a:lnTo>
                <a:lnTo>
                  <a:pt x="181" y="23"/>
                </a:lnTo>
                <a:lnTo>
                  <a:pt x="181" y="12"/>
                </a:lnTo>
                <a:lnTo>
                  <a:pt x="181" y="23"/>
                </a:lnTo>
              </a:path>
            </a:pathLst>
          </a:custGeom>
          <a:solidFill>
            <a:srgbClr val="FF99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85" name="Freeform 496"/>
          <p:cNvSpPr>
            <a:spLocks/>
          </p:cNvSpPr>
          <p:nvPr/>
        </p:nvSpPr>
        <p:spPr bwMode="auto">
          <a:xfrm>
            <a:off x="3484563" y="4398963"/>
            <a:ext cx="327025" cy="671512"/>
          </a:xfrm>
          <a:custGeom>
            <a:avLst/>
            <a:gdLst>
              <a:gd name="T0" fmla="*/ 205 w 206"/>
              <a:gd name="T1" fmla="*/ 97 h 423"/>
              <a:gd name="T2" fmla="*/ 181 w 206"/>
              <a:gd name="T3" fmla="*/ 61 h 423"/>
              <a:gd name="T4" fmla="*/ 158 w 206"/>
              <a:gd name="T5" fmla="*/ 37 h 423"/>
              <a:gd name="T6" fmla="*/ 145 w 206"/>
              <a:gd name="T7" fmla="*/ 37 h 423"/>
              <a:gd name="T8" fmla="*/ 121 w 206"/>
              <a:gd name="T9" fmla="*/ 13 h 423"/>
              <a:gd name="T10" fmla="*/ 109 w 206"/>
              <a:gd name="T11" fmla="*/ 0 h 423"/>
              <a:gd name="T12" fmla="*/ 73 w 206"/>
              <a:gd name="T13" fmla="*/ 0 h 423"/>
              <a:gd name="T14" fmla="*/ 61 w 206"/>
              <a:gd name="T15" fmla="*/ 13 h 423"/>
              <a:gd name="T16" fmla="*/ 36 w 206"/>
              <a:gd name="T17" fmla="*/ 24 h 423"/>
              <a:gd name="T18" fmla="*/ 25 w 206"/>
              <a:gd name="T19" fmla="*/ 37 h 423"/>
              <a:gd name="T20" fmla="*/ 13 w 206"/>
              <a:gd name="T21" fmla="*/ 84 h 423"/>
              <a:gd name="T22" fmla="*/ 0 w 206"/>
              <a:gd name="T23" fmla="*/ 109 h 423"/>
              <a:gd name="T24" fmla="*/ 0 w 206"/>
              <a:gd name="T25" fmla="*/ 157 h 423"/>
              <a:gd name="T26" fmla="*/ 13 w 206"/>
              <a:gd name="T27" fmla="*/ 229 h 423"/>
              <a:gd name="T28" fmla="*/ 25 w 206"/>
              <a:gd name="T29" fmla="*/ 277 h 423"/>
              <a:gd name="T30" fmla="*/ 49 w 206"/>
              <a:gd name="T31" fmla="*/ 337 h 423"/>
              <a:gd name="T32" fmla="*/ 73 w 206"/>
              <a:gd name="T33" fmla="*/ 422 h 423"/>
              <a:gd name="T34" fmla="*/ 85 w 206"/>
              <a:gd name="T35" fmla="*/ 422 h 423"/>
              <a:gd name="T36" fmla="*/ 73 w 206"/>
              <a:gd name="T37" fmla="*/ 422 h 423"/>
              <a:gd name="T38" fmla="*/ 73 w 206"/>
              <a:gd name="T39" fmla="*/ 386 h 423"/>
              <a:gd name="T40" fmla="*/ 61 w 206"/>
              <a:gd name="T41" fmla="*/ 337 h 423"/>
              <a:gd name="T42" fmla="*/ 61 w 206"/>
              <a:gd name="T43" fmla="*/ 277 h 423"/>
              <a:gd name="T44" fmla="*/ 36 w 206"/>
              <a:gd name="T45" fmla="*/ 217 h 423"/>
              <a:gd name="T46" fmla="*/ 25 w 206"/>
              <a:gd name="T47" fmla="*/ 157 h 423"/>
              <a:gd name="T48" fmla="*/ 13 w 206"/>
              <a:gd name="T49" fmla="*/ 109 h 423"/>
              <a:gd name="T50" fmla="*/ 25 w 206"/>
              <a:gd name="T51" fmla="*/ 84 h 423"/>
              <a:gd name="T52" fmla="*/ 36 w 206"/>
              <a:gd name="T53" fmla="*/ 48 h 423"/>
              <a:gd name="T54" fmla="*/ 49 w 206"/>
              <a:gd name="T55" fmla="*/ 37 h 423"/>
              <a:gd name="T56" fmla="*/ 61 w 206"/>
              <a:gd name="T57" fmla="*/ 24 h 423"/>
              <a:gd name="T58" fmla="*/ 85 w 206"/>
              <a:gd name="T59" fmla="*/ 24 h 423"/>
              <a:gd name="T60" fmla="*/ 109 w 206"/>
              <a:gd name="T61" fmla="*/ 24 h 423"/>
              <a:gd name="T62" fmla="*/ 121 w 206"/>
              <a:gd name="T63" fmla="*/ 24 h 423"/>
              <a:gd name="T64" fmla="*/ 145 w 206"/>
              <a:gd name="T65" fmla="*/ 37 h 423"/>
              <a:gd name="T66" fmla="*/ 158 w 206"/>
              <a:gd name="T67" fmla="*/ 48 h 423"/>
              <a:gd name="T68" fmla="*/ 193 w 206"/>
              <a:gd name="T69" fmla="*/ 84 h 423"/>
              <a:gd name="T70" fmla="*/ 205 w 206"/>
              <a:gd name="T71" fmla="*/ 109 h 423"/>
              <a:gd name="T72" fmla="*/ 205 w 206"/>
              <a:gd name="T73" fmla="*/ 109 h 423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06"/>
              <a:gd name="T112" fmla="*/ 0 h 423"/>
              <a:gd name="T113" fmla="*/ 206 w 206"/>
              <a:gd name="T114" fmla="*/ 423 h 423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06" h="423">
                <a:moveTo>
                  <a:pt x="205" y="97"/>
                </a:moveTo>
                <a:lnTo>
                  <a:pt x="205" y="97"/>
                </a:lnTo>
                <a:lnTo>
                  <a:pt x="193" y="84"/>
                </a:lnTo>
                <a:lnTo>
                  <a:pt x="181" y="61"/>
                </a:lnTo>
                <a:lnTo>
                  <a:pt x="169" y="48"/>
                </a:lnTo>
                <a:lnTo>
                  <a:pt x="158" y="37"/>
                </a:lnTo>
                <a:lnTo>
                  <a:pt x="145" y="37"/>
                </a:lnTo>
                <a:lnTo>
                  <a:pt x="133" y="24"/>
                </a:lnTo>
                <a:lnTo>
                  <a:pt x="121" y="13"/>
                </a:lnTo>
                <a:lnTo>
                  <a:pt x="109" y="13"/>
                </a:lnTo>
                <a:lnTo>
                  <a:pt x="109" y="0"/>
                </a:lnTo>
                <a:lnTo>
                  <a:pt x="96" y="0"/>
                </a:lnTo>
                <a:lnTo>
                  <a:pt x="73" y="0"/>
                </a:lnTo>
                <a:lnTo>
                  <a:pt x="61" y="13"/>
                </a:lnTo>
                <a:lnTo>
                  <a:pt x="49" y="24"/>
                </a:lnTo>
                <a:lnTo>
                  <a:pt x="36" y="24"/>
                </a:lnTo>
                <a:lnTo>
                  <a:pt x="25" y="37"/>
                </a:lnTo>
                <a:lnTo>
                  <a:pt x="13" y="61"/>
                </a:lnTo>
                <a:lnTo>
                  <a:pt x="13" y="84"/>
                </a:lnTo>
                <a:lnTo>
                  <a:pt x="13" y="97"/>
                </a:lnTo>
                <a:lnTo>
                  <a:pt x="0" y="109"/>
                </a:lnTo>
                <a:lnTo>
                  <a:pt x="0" y="133"/>
                </a:lnTo>
                <a:lnTo>
                  <a:pt x="0" y="157"/>
                </a:lnTo>
                <a:lnTo>
                  <a:pt x="13" y="181"/>
                </a:lnTo>
                <a:lnTo>
                  <a:pt x="13" y="229"/>
                </a:lnTo>
                <a:lnTo>
                  <a:pt x="13" y="253"/>
                </a:lnTo>
                <a:lnTo>
                  <a:pt x="25" y="277"/>
                </a:lnTo>
                <a:lnTo>
                  <a:pt x="36" y="313"/>
                </a:lnTo>
                <a:lnTo>
                  <a:pt x="49" y="337"/>
                </a:lnTo>
                <a:lnTo>
                  <a:pt x="61" y="373"/>
                </a:lnTo>
                <a:lnTo>
                  <a:pt x="73" y="422"/>
                </a:lnTo>
                <a:lnTo>
                  <a:pt x="85" y="422"/>
                </a:lnTo>
                <a:lnTo>
                  <a:pt x="73" y="422"/>
                </a:lnTo>
                <a:lnTo>
                  <a:pt x="73" y="397"/>
                </a:lnTo>
                <a:lnTo>
                  <a:pt x="73" y="386"/>
                </a:lnTo>
                <a:lnTo>
                  <a:pt x="73" y="373"/>
                </a:lnTo>
                <a:lnTo>
                  <a:pt x="61" y="337"/>
                </a:lnTo>
                <a:lnTo>
                  <a:pt x="61" y="313"/>
                </a:lnTo>
                <a:lnTo>
                  <a:pt x="61" y="277"/>
                </a:lnTo>
                <a:lnTo>
                  <a:pt x="49" y="241"/>
                </a:lnTo>
                <a:lnTo>
                  <a:pt x="36" y="217"/>
                </a:lnTo>
                <a:lnTo>
                  <a:pt x="25" y="181"/>
                </a:lnTo>
                <a:lnTo>
                  <a:pt x="25" y="157"/>
                </a:lnTo>
                <a:lnTo>
                  <a:pt x="13" y="133"/>
                </a:lnTo>
                <a:lnTo>
                  <a:pt x="13" y="109"/>
                </a:lnTo>
                <a:lnTo>
                  <a:pt x="13" y="84"/>
                </a:lnTo>
                <a:lnTo>
                  <a:pt x="25" y="84"/>
                </a:lnTo>
                <a:lnTo>
                  <a:pt x="25" y="73"/>
                </a:lnTo>
                <a:lnTo>
                  <a:pt x="36" y="48"/>
                </a:lnTo>
                <a:lnTo>
                  <a:pt x="36" y="37"/>
                </a:lnTo>
                <a:lnTo>
                  <a:pt x="49" y="37"/>
                </a:lnTo>
                <a:lnTo>
                  <a:pt x="61" y="24"/>
                </a:lnTo>
                <a:lnTo>
                  <a:pt x="85" y="24"/>
                </a:lnTo>
                <a:lnTo>
                  <a:pt x="96" y="24"/>
                </a:lnTo>
                <a:lnTo>
                  <a:pt x="109" y="24"/>
                </a:lnTo>
                <a:lnTo>
                  <a:pt x="121" y="24"/>
                </a:lnTo>
                <a:lnTo>
                  <a:pt x="133" y="37"/>
                </a:lnTo>
                <a:lnTo>
                  <a:pt x="145" y="37"/>
                </a:lnTo>
                <a:lnTo>
                  <a:pt x="158" y="37"/>
                </a:lnTo>
                <a:lnTo>
                  <a:pt x="158" y="48"/>
                </a:lnTo>
                <a:lnTo>
                  <a:pt x="181" y="73"/>
                </a:lnTo>
                <a:lnTo>
                  <a:pt x="193" y="84"/>
                </a:lnTo>
                <a:lnTo>
                  <a:pt x="205" y="109"/>
                </a:lnTo>
                <a:lnTo>
                  <a:pt x="205" y="9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86" name="Freeform 497"/>
          <p:cNvSpPr>
            <a:spLocks/>
          </p:cNvSpPr>
          <p:nvPr/>
        </p:nvSpPr>
        <p:spPr bwMode="auto">
          <a:xfrm>
            <a:off x="3046413" y="4437063"/>
            <a:ext cx="306387" cy="650875"/>
          </a:xfrm>
          <a:custGeom>
            <a:avLst/>
            <a:gdLst>
              <a:gd name="T0" fmla="*/ 0 w 193"/>
              <a:gd name="T1" fmla="*/ 37 h 410"/>
              <a:gd name="T2" fmla="*/ 23 w 193"/>
              <a:gd name="T3" fmla="*/ 13 h 410"/>
              <a:gd name="T4" fmla="*/ 48 w 193"/>
              <a:gd name="T5" fmla="*/ 13 h 410"/>
              <a:gd name="T6" fmla="*/ 60 w 193"/>
              <a:gd name="T7" fmla="*/ 13 h 410"/>
              <a:gd name="T8" fmla="*/ 83 w 193"/>
              <a:gd name="T9" fmla="*/ 13 h 410"/>
              <a:gd name="T10" fmla="*/ 96 w 193"/>
              <a:gd name="T11" fmla="*/ 13 h 410"/>
              <a:gd name="T12" fmla="*/ 108 w 193"/>
              <a:gd name="T13" fmla="*/ 37 h 410"/>
              <a:gd name="T14" fmla="*/ 120 w 193"/>
              <a:gd name="T15" fmla="*/ 60 h 410"/>
              <a:gd name="T16" fmla="*/ 145 w 193"/>
              <a:gd name="T17" fmla="*/ 109 h 410"/>
              <a:gd name="T18" fmla="*/ 145 w 193"/>
              <a:gd name="T19" fmla="*/ 182 h 410"/>
              <a:gd name="T20" fmla="*/ 156 w 193"/>
              <a:gd name="T21" fmla="*/ 253 h 410"/>
              <a:gd name="T22" fmla="*/ 168 w 193"/>
              <a:gd name="T23" fmla="*/ 313 h 410"/>
              <a:gd name="T24" fmla="*/ 168 w 193"/>
              <a:gd name="T25" fmla="*/ 362 h 410"/>
              <a:gd name="T26" fmla="*/ 168 w 193"/>
              <a:gd name="T27" fmla="*/ 386 h 410"/>
              <a:gd name="T28" fmla="*/ 156 w 193"/>
              <a:gd name="T29" fmla="*/ 409 h 410"/>
              <a:gd name="T30" fmla="*/ 156 w 193"/>
              <a:gd name="T31" fmla="*/ 409 h 410"/>
              <a:gd name="T32" fmla="*/ 168 w 193"/>
              <a:gd name="T33" fmla="*/ 409 h 410"/>
              <a:gd name="T34" fmla="*/ 181 w 193"/>
              <a:gd name="T35" fmla="*/ 398 h 410"/>
              <a:gd name="T36" fmla="*/ 181 w 193"/>
              <a:gd name="T37" fmla="*/ 362 h 410"/>
              <a:gd name="T38" fmla="*/ 192 w 193"/>
              <a:gd name="T39" fmla="*/ 337 h 410"/>
              <a:gd name="T40" fmla="*/ 192 w 193"/>
              <a:gd name="T41" fmla="*/ 277 h 410"/>
              <a:gd name="T42" fmla="*/ 168 w 193"/>
              <a:gd name="T43" fmla="*/ 169 h 410"/>
              <a:gd name="T44" fmla="*/ 145 w 193"/>
              <a:gd name="T45" fmla="*/ 109 h 410"/>
              <a:gd name="T46" fmla="*/ 145 w 193"/>
              <a:gd name="T47" fmla="*/ 60 h 410"/>
              <a:gd name="T48" fmla="*/ 132 w 193"/>
              <a:gd name="T49" fmla="*/ 37 h 410"/>
              <a:gd name="T50" fmla="*/ 108 w 193"/>
              <a:gd name="T51" fmla="*/ 13 h 410"/>
              <a:gd name="T52" fmla="*/ 96 w 193"/>
              <a:gd name="T53" fmla="*/ 13 h 410"/>
              <a:gd name="T54" fmla="*/ 72 w 193"/>
              <a:gd name="T55" fmla="*/ 0 h 410"/>
              <a:gd name="T56" fmla="*/ 48 w 193"/>
              <a:gd name="T57" fmla="*/ 0 h 410"/>
              <a:gd name="T58" fmla="*/ 36 w 193"/>
              <a:gd name="T59" fmla="*/ 0 h 410"/>
              <a:gd name="T60" fmla="*/ 12 w 193"/>
              <a:gd name="T61" fmla="*/ 13 h 410"/>
              <a:gd name="T62" fmla="*/ 0 w 193"/>
              <a:gd name="T63" fmla="*/ 37 h 410"/>
              <a:gd name="T64" fmla="*/ 0 w 193"/>
              <a:gd name="T65" fmla="*/ 37 h 410"/>
              <a:gd name="T66" fmla="*/ 0 w 193"/>
              <a:gd name="T67" fmla="*/ 49 h 410"/>
              <a:gd name="T68" fmla="*/ 0 w 193"/>
              <a:gd name="T69" fmla="*/ 49 h 410"/>
              <a:gd name="T70" fmla="*/ 0 w 193"/>
              <a:gd name="T71" fmla="*/ 37 h 41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93"/>
              <a:gd name="T109" fmla="*/ 0 h 410"/>
              <a:gd name="T110" fmla="*/ 193 w 193"/>
              <a:gd name="T111" fmla="*/ 410 h 410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93" h="410">
                <a:moveTo>
                  <a:pt x="0" y="37"/>
                </a:moveTo>
                <a:lnTo>
                  <a:pt x="0" y="37"/>
                </a:lnTo>
                <a:lnTo>
                  <a:pt x="12" y="24"/>
                </a:lnTo>
                <a:lnTo>
                  <a:pt x="23" y="13"/>
                </a:lnTo>
                <a:lnTo>
                  <a:pt x="36" y="13"/>
                </a:lnTo>
                <a:lnTo>
                  <a:pt x="48" y="13"/>
                </a:lnTo>
                <a:lnTo>
                  <a:pt x="60" y="13"/>
                </a:lnTo>
                <a:lnTo>
                  <a:pt x="72" y="13"/>
                </a:lnTo>
                <a:lnTo>
                  <a:pt x="83" y="13"/>
                </a:lnTo>
                <a:lnTo>
                  <a:pt x="96" y="13"/>
                </a:lnTo>
                <a:lnTo>
                  <a:pt x="96" y="24"/>
                </a:lnTo>
                <a:lnTo>
                  <a:pt x="108" y="37"/>
                </a:lnTo>
                <a:lnTo>
                  <a:pt x="120" y="49"/>
                </a:lnTo>
                <a:lnTo>
                  <a:pt x="120" y="60"/>
                </a:lnTo>
                <a:lnTo>
                  <a:pt x="132" y="85"/>
                </a:lnTo>
                <a:lnTo>
                  <a:pt x="145" y="109"/>
                </a:lnTo>
                <a:lnTo>
                  <a:pt x="145" y="133"/>
                </a:lnTo>
                <a:lnTo>
                  <a:pt x="145" y="182"/>
                </a:lnTo>
                <a:lnTo>
                  <a:pt x="156" y="229"/>
                </a:lnTo>
                <a:lnTo>
                  <a:pt x="156" y="253"/>
                </a:lnTo>
                <a:lnTo>
                  <a:pt x="168" y="277"/>
                </a:lnTo>
                <a:lnTo>
                  <a:pt x="168" y="313"/>
                </a:lnTo>
                <a:lnTo>
                  <a:pt x="168" y="349"/>
                </a:lnTo>
                <a:lnTo>
                  <a:pt x="168" y="362"/>
                </a:lnTo>
                <a:lnTo>
                  <a:pt x="168" y="373"/>
                </a:lnTo>
                <a:lnTo>
                  <a:pt x="168" y="386"/>
                </a:lnTo>
                <a:lnTo>
                  <a:pt x="168" y="398"/>
                </a:lnTo>
                <a:lnTo>
                  <a:pt x="156" y="409"/>
                </a:lnTo>
                <a:lnTo>
                  <a:pt x="168" y="409"/>
                </a:lnTo>
                <a:lnTo>
                  <a:pt x="181" y="398"/>
                </a:lnTo>
                <a:lnTo>
                  <a:pt x="181" y="386"/>
                </a:lnTo>
                <a:lnTo>
                  <a:pt x="181" y="362"/>
                </a:lnTo>
                <a:lnTo>
                  <a:pt x="192" y="349"/>
                </a:lnTo>
                <a:lnTo>
                  <a:pt x="192" y="337"/>
                </a:lnTo>
                <a:lnTo>
                  <a:pt x="192" y="313"/>
                </a:lnTo>
                <a:lnTo>
                  <a:pt x="192" y="277"/>
                </a:lnTo>
                <a:lnTo>
                  <a:pt x="181" y="217"/>
                </a:lnTo>
                <a:lnTo>
                  <a:pt x="168" y="169"/>
                </a:lnTo>
                <a:lnTo>
                  <a:pt x="156" y="120"/>
                </a:lnTo>
                <a:lnTo>
                  <a:pt x="145" y="109"/>
                </a:lnTo>
                <a:lnTo>
                  <a:pt x="145" y="73"/>
                </a:lnTo>
                <a:lnTo>
                  <a:pt x="145" y="60"/>
                </a:lnTo>
                <a:lnTo>
                  <a:pt x="132" y="37"/>
                </a:lnTo>
                <a:lnTo>
                  <a:pt x="120" y="24"/>
                </a:lnTo>
                <a:lnTo>
                  <a:pt x="108" y="13"/>
                </a:lnTo>
                <a:lnTo>
                  <a:pt x="96" y="13"/>
                </a:lnTo>
                <a:lnTo>
                  <a:pt x="83" y="0"/>
                </a:lnTo>
                <a:lnTo>
                  <a:pt x="72" y="0"/>
                </a:lnTo>
                <a:lnTo>
                  <a:pt x="60" y="0"/>
                </a:lnTo>
                <a:lnTo>
                  <a:pt x="48" y="0"/>
                </a:lnTo>
                <a:lnTo>
                  <a:pt x="36" y="0"/>
                </a:lnTo>
                <a:lnTo>
                  <a:pt x="23" y="13"/>
                </a:lnTo>
                <a:lnTo>
                  <a:pt x="12" y="13"/>
                </a:lnTo>
                <a:lnTo>
                  <a:pt x="0" y="24"/>
                </a:lnTo>
                <a:lnTo>
                  <a:pt x="0" y="37"/>
                </a:lnTo>
                <a:lnTo>
                  <a:pt x="0" y="49"/>
                </a:lnTo>
                <a:lnTo>
                  <a:pt x="0" y="3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87" name="Freeform 498"/>
          <p:cNvSpPr>
            <a:spLocks/>
          </p:cNvSpPr>
          <p:nvPr/>
        </p:nvSpPr>
        <p:spPr bwMode="auto">
          <a:xfrm>
            <a:off x="3294063" y="5029200"/>
            <a:ext cx="288925" cy="269875"/>
          </a:xfrm>
          <a:custGeom>
            <a:avLst/>
            <a:gdLst>
              <a:gd name="T0" fmla="*/ 181 w 182"/>
              <a:gd name="T1" fmla="*/ 13 h 170"/>
              <a:gd name="T2" fmla="*/ 145 w 182"/>
              <a:gd name="T3" fmla="*/ 13 h 170"/>
              <a:gd name="T4" fmla="*/ 133 w 182"/>
              <a:gd name="T5" fmla="*/ 0 h 170"/>
              <a:gd name="T6" fmla="*/ 85 w 182"/>
              <a:gd name="T7" fmla="*/ 13 h 170"/>
              <a:gd name="T8" fmla="*/ 60 w 182"/>
              <a:gd name="T9" fmla="*/ 13 h 170"/>
              <a:gd name="T10" fmla="*/ 36 w 182"/>
              <a:gd name="T11" fmla="*/ 13 h 170"/>
              <a:gd name="T12" fmla="*/ 25 w 182"/>
              <a:gd name="T13" fmla="*/ 25 h 170"/>
              <a:gd name="T14" fmla="*/ 12 w 182"/>
              <a:gd name="T15" fmla="*/ 25 h 170"/>
              <a:gd name="T16" fmla="*/ 0 w 182"/>
              <a:gd name="T17" fmla="*/ 36 h 170"/>
              <a:gd name="T18" fmla="*/ 0 w 182"/>
              <a:gd name="T19" fmla="*/ 60 h 170"/>
              <a:gd name="T20" fmla="*/ 0 w 182"/>
              <a:gd name="T21" fmla="*/ 60 h 170"/>
              <a:gd name="T22" fmla="*/ 12 w 182"/>
              <a:gd name="T23" fmla="*/ 73 h 170"/>
              <a:gd name="T24" fmla="*/ 36 w 182"/>
              <a:gd name="T25" fmla="*/ 73 h 170"/>
              <a:gd name="T26" fmla="*/ 49 w 182"/>
              <a:gd name="T27" fmla="*/ 97 h 170"/>
              <a:gd name="T28" fmla="*/ 72 w 182"/>
              <a:gd name="T29" fmla="*/ 120 h 170"/>
              <a:gd name="T30" fmla="*/ 85 w 182"/>
              <a:gd name="T31" fmla="*/ 145 h 170"/>
              <a:gd name="T32" fmla="*/ 96 w 182"/>
              <a:gd name="T33" fmla="*/ 169 h 170"/>
              <a:gd name="T34" fmla="*/ 120 w 182"/>
              <a:gd name="T35" fmla="*/ 157 h 170"/>
              <a:gd name="T36" fmla="*/ 133 w 182"/>
              <a:gd name="T37" fmla="*/ 133 h 170"/>
              <a:gd name="T38" fmla="*/ 133 w 182"/>
              <a:gd name="T39" fmla="*/ 109 h 170"/>
              <a:gd name="T40" fmla="*/ 145 w 182"/>
              <a:gd name="T41" fmla="*/ 85 h 170"/>
              <a:gd name="T42" fmla="*/ 181 w 182"/>
              <a:gd name="T43" fmla="*/ 60 h 170"/>
              <a:gd name="T44" fmla="*/ 181 w 182"/>
              <a:gd name="T45" fmla="*/ 49 h 170"/>
              <a:gd name="T46" fmla="*/ 181 w 182"/>
              <a:gd name="T47" fmla="*/ 25 h 170"/>
              <a:gd name="T48" fmla="*/ 181 w 182"/>
              <a:gd name="T49" fmla="*/ 25 h 170"/>
              <a:gd name="T50" fmla="*/ 181 w 182"/>
              <a:gd name="T51" fmla="*/ 36 h 170"/>
              <a:gd name="T52" fmla="*/ 181 w 182"/>
              <a:gd name="T53" fmla="*/ 49 h 170"/>
              <a:gd name="T54" fmla="*/ 169 w 182"/>
              <a:gd name="T55" fmla="*/ 60 h 170"/>
              <a:gd name="T56" fmla="*/ 145 w 182"/>
              <a:gd name="T57" fmla="*/ 73 h 170"/>
              <a:gd name="T58" fmla="*/ 133 w 182"/>
              <a:gd name="T59" fmla="*/ 73 h 170"/>
              <a:gd name="T60" fmla="*/ 133 w 182"/>
              <a:gd name="T61" fmla="*/ 97 h 170"/>
              <a:gd name="T62" fmla="*/ 120 w 182"/>
              <a:gd name="T63" fmla="*/ 120 h 170"/>
              <a:gd name="T64" fmla="*/ 120 w 182"/>
              <a:gd name="T65" fmla="*/ 133 h 170"/>
              <a:gd name="T66" fmla="*/ 109 w 182"/>
              <a:gd name="T67" fmla="*/ 145 h 170"/>
              <a:gd name="T68" fmla="*/ 96 w 182"/>
              <a:gd name="T69" fmla="*/ 145 h 170"/>
              <a:gd name="T70" fmla="*/ 85 w 182"/>
              <a:gd name="T71" fmla="*/ 133 h 170"/>
              <a:gd name="T72" fmla="*/ 85 w 182"/>
              <a:gd name="T73" fmla="*/ 120 h 170"/>
              <a:gd name="T74" fmla="*/ 60 w 182"/>
              <a:gd name="T75" fmla="*/ 97 h 170"/>
              <a:gd name="T76" fmla="*/ 49 w 182"/>
              <a:gd name="T77" fmla="*/ 73 h 170"/>
              <a:gd name="T78" fmla="*/ 36 w 182"/>
              <a:gd name="T79" fmla="*/ 73 h 170"/>
              <a:gd name="T80" fmla="*/ 25 w 182"/>
              <a:gd name="T81" fmla="*/ 60 h 170"/>
              <a:gd name="T82" fmla="*/ 12 w 182"/>
              <a:gd name="T83" fmla="*/ 49 h 170"/>
              <a:gd name="T84" fmla="*/ 12 w 182"/>
              <a:gd name="T85" fmla="*/ 36 h 170"/>
              <a:gd name="T86" fmla="*/ 25 w 182"/>
              <a:gd name="T87" fmla="*/ 36 h 170"/>
              <a:gd name="T88" fmla="*/ 36 w 182"/>
              <a:gd name="T89" fmla="*/ 25 h 170"/>
              <a:gd name="T90" fmla="*/ 49 w 182"/>
              <a:gd name="T91" fmla="*/ 25 h 170"/>
              <a:gd name="T92" fmla="*/ 85 w 182"/>
              <a:gd name="T93" fmla="*/ 25 h 170"/>
              <a:gd name="T94" fmla="*/ 120 w 182"/>
              <a:gd name="T95" fmla="*/ 25 h 170"/>
              <a:gd name="T96" fmla="*/ 145 w 182"/>
              <a:gd name="T97" fmla="*/ 25 h 170"/>
              <a:gd name="T98" fmla="*/ 181 w 182"/>
              <a:gd name="T99" fmla="*/ 25 h 170"/>
              <a:gd name="T100" fmla="*/ 181 w 182"/>
              <a:gd name="T101" fmla="*/ 25 h 170"/>
              <a:gd name="T102" fmla="*/ 181 w 182"/>
              <a:gd name="T103" fmla="*/ 13 h 17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82"/>
              <a:gd name="T157" fmla="*/ 0 h 170"/>
              <a:gd name="T158" fmla="*/ 182 w 182"/>
              <a:gd name="T159" fmla="*/ 170 h 170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82" h="170">
                <a:moveTo>
                  <a:pt x="181" y="13"/>
                </a:moveTo>
                <a:lnTo>
                  <a:pt x="181" y="13"/>
                </a:lnTo>
                <a:lnTo>
                  <a:pt x="156" y="13"/>
                </a:lnTo>
                <a:lnTo>
                  <a:pt x="145" y="13"/>
                </a:lnTo>
                <a:lnTo>
                  <a:pt x="133" y="0"/>
                </a:lnTo>
                <a:lnTo>
                  <a:pt x="109" y="0"/>
                </a:lnTo>
                <a:lnTo>
                  <a:pt x="85" y="13"/>
                </a:lnTo>
                <a:lnTo>
                  <a:pt x="72" y="13"/>
                </a:lnTo>
                <a:lnTo>
                  <a:pt x="60" y="13"/>
                </a:lnTo>
                <a:lnTo>
                  <a:pt x="49" y="13"/>
                </a:lnTo>
                <a:lnTo>
                  <a:pt x="36" y="13"/>
                </a:lnTo>
                <a:lnTo>
                  <a:pt x="25" y="25"/>
                </a:lnTo>
                <a:lnTo>
                  <a:pt x="12" y="25"/>
                </a:lnTo>
                <a:lnTo>
                  <a:pt x="0" y="36"/>
                </a:lnTo>
                <a:lnTo>
                  <a:pt x="0" y="49"/>
                </a:lnTo>
                <a:lnTo>
                  <a:pt x="0" y="60"/>
                </a:lnTo>
                <a:lnTo>
                  <a:pt x="0" y="73"/>
                </a:lnTo>
                <a:lnTo>
                  <a:pt x="12" y="73"/>
                </a:lnTo>
                <a:lnTo>
                  <a:pt x="25" y="73"/>
                </a:lnTo>
                <a:lnTo>
                  <a:pt x="36" y="73"/>
                </a:lnTo>
                <a:lnTo>
                  <a:pt x="36" y="85"/>
                </a:lnTo>
                <a:lnTo>
                  <a:pt x="49" y="97"/>
                </a:lnTo>
                <a:lnTo>
                  <a:pt x="60" y="109"/>
                </a:lnTo>
                <a:lnTo>
                  <a:pt x="72" y="120"/>
                </a:lnTo>
                <a:lnTo>
                  <a:pt x="72" y="133"/>
                </a:lnTo>
                <a:lnTo>
                  <a:pt x="85" y="145"/>
                </a:lnTo>
                <a:lnTo>
                  <a:pt x="85" y="157"/>
                </a:lnTo>
                <a:lnTo>
                  <a:pt x="96" y="169"/>
                </a:lnTo>
                <a:lnTo>
                  <a:pt x="109" y="157"/>
                </a:lnTo>
                <a:lnTo>
                  <a:pt x="120" y="157"/>
                </a:lnTo>
                <a:lnTo>
                  <a:pt x="133" y="145"/>
                </a:lnTo>
                <a:lnTo>
                  <a:pt x="133" y="133"/>
                </a:lnTo>
                <a:lnTo>
                  <a:pt x="133" y="120"/>
                </a:lnTo>
                <a:lnTo>
                  <a:pt x="133" y="109"/>
                </a:lnTo>
                <a:lnTo>
                  <a:pt x="145" y="85"/>
                </a:lnTo>
                <a:lnTo>
                  <a:pt x="145" y="73"/>
                </a:lnTo>
                <a:lnTo>
                  <a:pt x="181" y="60"/>
                </a:lnTo>
                <a:lnTo>
                  <a:pt x="181" y="49"/>
                </a:lnTo>
                <a:lnTo>
                  <a:pt x="181" y="36"/>
                </a:lnTo>
                <a:lnTo>
                  <a:pt x="181" y="25"/>
                </a:lnTo>
                <a:lnTo>
                  <a:pt x="181" y="36"/>
                </a:lnTo>
                <a:lnTo>
                  <a:pt x="181" y="49"/>
                </a:lnTo>
                <a:lnTo>
                  <a:pt x="169" y="60"/>
                </a:lnTo>
                <a:lnTo>
                  <a:pt x="156" y="60"/>
                </a:lnTo>
                <a:lnTo>
                  <a:pt x="145" y="73"/>
                </a:lnTo>
                <a:lnTo>
                  <a:pt x="133" y="73"/>
                </a:lnTo>
                <a:lnTo>
                  <a:pt x="133" y="97"/>
                </a:lnTo>
                <a:lnTo>
                  <a:pt x="120" y="120"/>
                </a:lnTo>
                <a:lnTo>
                  <a:pt x="120" y="133"/>
                </a:lnTo>
                <a:lnTo>
                  <a:pt x="109" y="145"/>
                </a:lnTo>
                <a:lnTo>
                  <a:pt x="96" y="145"/>
                </a:lnTo>
                <a:lnTo>
                  <a:pt x="85" y="133"/>
                </a:lnTo>
                <a:lnTo>
                  <a:pt x="85" y="120"/>
                </a:lnTo>
                <a:lnTo>
                  <a:pt x="72" y="120"/>
                </a:lnTo>
                <a:lnTo>
                  <a:pt x="60" y="97"/>
                </a:lnTo>
                <a:lnTo>
                  <a:pt x="60" y="85"/>
                </a:lnTo>
                <a:lnTo>
                  <a:pt x="49" y="73"/>
                </a:lnTo>
                <a:lnTo>
                  <a:pt x="36" y="73"/>
                </a:lnTo>
                <a:lnTo>
                  <a:pt x="25" y="60"/>
                </a:lnTo>
                <a:lnTo>
                  <a:pt x="12" y="60"/>
                </a:lnTo>
                <a:lnTo>
                  <a:pt x="12" y="49"/>
                </a:lnTo>
                <a:lnTo>
                  <a:pt x="12" y="36"/>
                </a:lnTo>
                <a:lnTo>
                  <a:pt x="25" y="36"/>
                </a:lnTo>
                <a:lnTo>
                  <a:pt x="36" y="25"/>
                </a:lnTo>
                <a:lnTo>
                  <a:pt x="49" y="25"/>
                </a:lnTo>
                <a:lnTo>
                  <a:pt x="72" y="25"/>
                </a:lnTo>
                <a:lnTo>
                  <a:pt x="85" y="25"/>
                </a:lnTo>
                <a:lnTo>
                  <a:pt x="109" y="25"/>
                </a:lnTo>
                <a:lnTo>
                  <a:pt x="120" y="25"/>
                </a:lnTo>
                <a:lnTo>
                  <a:pt x="133" y="25"/>
                </a:lnTo>
                <a:lnTo>
                  <a:pt x="145" y="25"/>
                </a:lnTo>
                <a:lnTo>
                  <a:pt x="181" y="25"/>
                </a:lnTo>
                <a:lnTo>
                  <a:pt x="181" y="1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88" name="Freeform 499"/>
          <p:cNvSpPr>
            <a:spLocks/>
          </p:cNvSpPr>
          <p:nvPr/>
        </p:nvSpPr>
        <p:spPr bwMode="auto">
          <a:xfrm>
            <a:off x="3562350" y="4457700"/>
            <a:ext cx="192088" cy="269875"/>
          </a:xfrm>
          <a:custGeom>
            <a:avLst/>
            <a:gdLst>
              <a:gd name="T0" fmla="*/ 84 w 121"/>
              <a:gd name="T1" fmla="*/ 11 h 170"/>
              <a:gd name="T2" fmla="*/ 96 w 121"/>
              <a:gd name="T3" fmla="*/ 36 h 170"/>
              <a:gd name="T4" fmla="*/ 109 w 121"/>
              <a:gd name="T5" fmla="*/ 72 h 170"/>
              <a:gd name="T6" fmla="*/ 109 w 121"/>
              <a:gd name="T7" fmla="*/ 107 h 170"/>
              <a:gd name="T8" fmla="*/ 109 w 121"/>
              <a:gd name="T9" fmla="*/ 132 h 170"/>
              <a:gd name="T10" fmla="*/ 96 w 121"/>
              <a:gd name="T11" fmla="*/ 144 h 170"/>
              <a:gd name="T12" fmla="*/ 72 w 121"/>
              <a:gd name="T13" fmla="*/ 156 h 170"/>
              <a:gd name="T14" fmla="*/ 60 w 121"/>
              <a:gd name="T15" fmla="*/ 156 h 170"/>
              <a:gd name="T16" fmla="*/ 47 w 121"/>
              <a:gd name="T17" fmla="*/ 144 h 170"/>
              <a:gd name="T18" fmla="*/ 24 w 121"/>
              <a:gd name="T19" fmla="*/ 107 h 170"/>
              <a:gd name="T20" fmla="*/ 12 w 121"/>
              <a:gd name="T21" fmla="*/ 84 h 170"/>
              <a:gd name="T22" fmla="*/ 12 w 121"/>
              <a:gd name="T23" fmla="*/ 47 h 170"/>
              <a:gd name="T24" fmla="*/ 12 w 121"/>
              <a:gd name="T25" fmla="*/ 36 h 170"/>
              <a:gd name="T26" fmla="*/ 12 w 121"/>
              <a:gd name="T27" fmla="*/ 24 h 170"/>
              <a:gd name="T28" fmla="*/ 12 w 121"/>
              <a:gd name="T29" fmla="*/ 11 h 170"/>
              <a:gd name="T30" fmla="*/ 12 w 121"/>
              <a:gd name="T31" fmla="*/ 11 h 170"/>
              <a:gd name="T32" fmla="*/ 0 w 121"/>
              <a:gd name="T33" fmla="*/ 36 h 170"/>
              <a:gd name="T34" fmla="*/ 0 w 121"/>
              <a:gd name="T35" fmla="*/ 47 h 170"/>
              <a:gd name="T36" fmla="*/ 0 w 121"/>
              <a:gd name="T37" fmla="*/ 60 h 170"/>
              <a:gd name="T38" fmla="*/ 0 w 121"/>
              <a:gd name="T39" fmla="*/ 96 h 170"/>
              <a:gd name="T40" fmla="*/ 12 w 121"/>
              <a:gd name="T41" fmla="*/ 120 h 170"/>
              <a:gd name="T42" fmla="*/ 47 w 121"/>
              <a:gd name="T43" fmla="*/ 144 h 170"/>
              <a:gd name="T44" fmla="*/ 60 w 121"/>
              <a:gd name="T45" fmla="*/ 169 h 170"/>
              <a:gd name="T46" fmla="*/ 72 w 121"/>
              <a:gd name="T47" fmla="*/ 169 h 170"/>
              <a:gd name="T48" fmla="*/ 84 w 121"/>
              <a:gd name="T49" fmla="*/ 169 h 170"/>
              <a:gd name="T50" fmla="*/ 96 w 121"/>
              <a:gd name="T51" fmla="*/ 169 h 170"/>
              <a:gd name="T52" fmla="*/ 109 w 121"/>
              <a:gd name="T53" fmla="*/ 144 h 170"/>
              <a:gd name="T54" fmla="*/ 109 w 121"/>
              <a:gd name="T55" fmla="*/ 132 h 170"/>
              <a:gd name="T56" fmla="*/ 120 w 121"/>
              <a:gd name="T57" fmla="*/ 107 h 170"/>
              <a:gd name="T58" fmla="*/ 109 w 121"/>
              <a:gd name="T59" fmla="*/ 72 h 170"/>
              <a:gd name="T60" fmla="*/ 96 w 121"/>
              <a:gd name="T61" fmla="*/ 36 h 170"/>
              <a:gd name="T62" fmla="*/ 84 w 121"/>
              <a:gd name="T63" fmla="*/ 11 h 170"/>
              <a:gd name="T64" fmla="*/ 84 w 121"/>
              <a:gd name="T65" fmla="*/ 0 h 170"/>
              <a:gd name="T66" fmla="*/ 84 w 121"/>
              <a:gd name="T67" fmla="*/ 11 h 17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21"/>
              <a:gd name="T103" fmla="*/ 0 h 170"/>
              <a:gd name="T104" fmla="*/ 121 w 121"/>
              <a:gd name="T105" fmla="*/ 170 h 170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21" h="170">
                <a:moveTo>
                  <a:pt x="84" y="11"/>
                </a:moveTo>
                <a:lnTo>
                  <a:pt x="84" y="11"/>
                </a:lnTo>
                <a:lnTo>
                  <a:pt x="84" y="24"/>
                </a:lnTo>
                <a:lnTo>
                  <a:pt x="96" y="36"/>
                </a:lnTo>
                <a:lnTo>
                  <a:pt x="109" y="47"/>
                </a:lnTo>
                <a:lnTo>
                  <a:pt x="109" y="72"/>
                </a:lnTo>
                <a:lnTo>
                  <a:pt x="109" y="96"/>
                </a:lnTo>
                <a:lnTo>
                  <a:pt x="109" y="107"/>
                </a:lnTo>
                <a:lnTo>
                  <a:pt x="109" y="132"/>
                </a:lnTo>
                <a:lnTo>
                  <a:pt x="109" y="144"/>
                </a:lnTo>
                <a:lnTo>
                  <a:pt x="96" y="144"/>
                </a:lnTo>
                <a:lnTo>
                  <a:pt x="84" y="156"/>
                </a:lnTo>
                <a:lnTo>
                  <a:pt x="72" y="156"/>
                </a:lnTo>
                <a:lnTo>
                  <a:pt x="60" y="156"/>
                </a:lnTo>
                <a:lnTo>
                  <a:pt x="60" y="144"/>
                </a:lnTo>
                <a:lnTo>
                  <a:pt x="47" y="144"/>
                </a:lnTo>
                <a:lnTo>
                  <a:pt x="36" y="132"/>
                </a:lnTo>
                <a:lnTo>
                  <a:pt x="24" y="107"/>
                </a:lnTo>
                <a:lnTo>
                  <a:pt x="12" y="96"/>
                </a:lnTo>
                <a:lnTo>
                  <a:pt x="12" y="84"/>
                </a:lnTo>
                <a:lnTo>
                  <a:pt x="12" y="60"/>
                </a:lnTo>
                <a:lnTo>
                  <a:pt x="12" y="47"/>
                </a:lnTo>
                <a:lnTo>
                  <a:pt x="12" y="36"/>
                </a:lnTo>
                <a:lnTo>
                  <a:pt x="12" y="24"/>
                </a:lnTo>
                <a:lnTo>
                  <a:pt x="12" y="11"/>
                </a:lnTo>
                <a:lnTo>
                  <a:pt x="12" y="24"/>
                </a:lnTo>
                <a:lnTo>
                  <a:pt x="0" y="36"/>
                </a:lnTo>
                <a:lnTo>
                  <a:pt x="0" y="47"/>
                </a:lnTo>
                <a:lnTo>
                  <a:pt x="0" y="60"/>
                </a:lnTo>
                <a:lnTo>
                  <a:pt x="0" y="72"/>
                </a:lnTo>
                <a:lnTo>
                  <a:pt x="0" y="96"/>
                </a:lnTo>
                <a:lnTo>
                  <a:pt x="12" y="96"/>
                </a:lnTo>
                <a:lnTo>
                  <a:pt x="12" y="120"/>
                </a:lnTo>
                <a:lnTo>
                  <a:pt x="24" y="144"/>
                </a:lnTo>
                <a:lnTo>
                  <a:pt x="47" y="144"/>
                </a:lnTo>
                <a:lnTo>
                  <a:pt x="47" y="156"/>
                </a:lnTo>
                <a:lnTo>
                  <a:pt x="60" y="169"/>
                </a:lnTo>
                <a:lnTo>
                  <a:pt x="72" y="169"/>
                </a:lnTo>
                <a:lnTo>
                  <a:pt x="84" y="169"/>
                </a:lnTo>
                <a:lnTo>
                  <a:pt x="96" y="169"/>
                </a:lnTo>
                <a:lnTo>
                  <a:pt x="109" y="156"/>
                </a:lnTo>
                <a:lnTo>
                  <a:pt x="109" y="144"/>
                </a:lnTo>
                <a:lnTo>
                  <a:pt x="109" y="132"/>
                </a:lnTo>
                <a:lnTo>
                  <a:pt x="109" y="120"/>
                </a:lnTo>
                <a:lnTo>
                  <a:pt x="120" y="107"/>
                </a:lnTo>
                <a:lnTo>
                  <a:pt x="109" y="96"/>
                </a:lnTo>
                <a:lnTo>
                  <a:pt x="109" y="72"/>
                </a:lnTo>
                <a:lnTo>
                  <a:pt x="109" y="47"/>
                </a:lnTo>
                <a:lnTo>
                  <a:pt x="96" y="36"/>
                </a:lnTo>
                <a:lnTo>
                  <a:pt x="96" y="24"/>
                </a:lnTo>
                <a:lnTo>
                  <a:pt x="84" y="11"/>
                </a:lnTo>
                <a:lnTo>
                  <a:pt x="84" y="0"/>
                </a:lnTo>
                <a:lnTo>
                  <a:pt x="72" y="11"/>
                </a:lnTo>
                <a:lnTo>
                  <a:pt x="84" y="11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89" name="Freeform 500"/>
          <p:cNvSpPr>
            <a:spLocks/>
          </p:cNvSpPr>
          <p:nvPr/>
        </p:nvSpPr>
        <p:spPr bwMode="auto">
          <a:xfrm>
            <a:off x="3541713" y="4475163"/>
            <a:ext cx="250825" cy="117475"/>
          </a:xfrm>
          <a:custGeom>
            <a:avLst/>
            <a:gdLst>
              <a:gd name="T0" fmla="*/ 157 w 158"/>
              <a:gd name="T1" fmla="*/ 73 h 74"/>
              <a:gd name="T2" fmla="*/ 157 w 158"/>
              <a:gd name="T3" fmla="*/ 73 h 74"/>
              <a:gd name="T4" fmla="*/ 145 w 158"/>
              <a:gd name="T5" fmla="*/ 49 h 74"/>
              <a:gd name="T6" fmla="*/ 122 w 158"/>
              <a:gd name="T7" fmla="*/ 36 h 74"/>
              <a:gd name="T8" fmla="*/ 122 w 158"/>
              <a:gd name="T9" fmla="*/ 36 h 74"/>
              <a:gd name="T10" fmla="*/ 122 w 158"/>
              <a:gd name="T11" fmla="*/ 25 h 74"/>
              <a:gd name="T12" fmla="*/ 109 w 158"/>
              <a:gd name="T13" fmla="*/ 13 h 74"/>
              <a:gd name="T14" fmla="*/ 97 w 158"/>
              <a:gd name="T15" fmla="*/ 13 h 74"/>
              <a:gd name="T16" fmla="*/ 73 w 158"/>
              <a:gd name="T17" fmla="*/ 0 h 74"/>
              <a:gd name="T18" fmla="*/ 73 w 158"/>
              <a:gd name="T19" fmla="*/ 0 h 74"/>
              <a:gd name="T20" fmla="*/ 60 w 158"/>
              <a:gd name="T21" fmla="*/ 0 h 74"/>
              <a:gd name="T22" fmla="*/ 37 w 158"/>
              <a:gd name="T23" fmla="*/ 0 h 74"/>
              <a:gd name="T24" fmla="*/ 25 w 158"/>
              <a:gd name="T25" fmla="*/ 13 h 74"/>
              <a:gd name="T26" fmla="*/ 25 w 158"/>
              <a:gd name="T27" fmla="*/ 13 h 74"/>
              <a:gd name="T28" fmla="*/ 13 w 158"/>
              <a:gd name="T29" fmla="*/ 25 h 74"/>
              <a:gd name="T30" fmla="*/ 0 w 158"/>
              <a:gd name="T31" fmla="*/ 25 h 74"/>
              <a:gd name="T32" fmla="*/ 0 w 158"/>
              <a:gd name="T33" fmla="*/ 36 h 74"/>
              <a:gd name="T34" fmla="*/ 0 w 158"/>
              <a:gd name="T35" fmla="*/ 36 h 74"/>
              <a:gd name="T36" fmla="*/ 0 w 158"/>
              <a:gd name="T37" fmla="*/ 73 h 74"/>
              <a:gd name="T38" fmla="*/ 0 w 158"/>
              <a:gd name="T39" fmla="*/ 73 h 74"/>
              <a:gd name="T40" fmla="*/ 0 w 158"/>
              <a:gd name="T41" fmla="*/ 73 h 74"/>
              <a:gd name="T42" fmla="*/ 0 w 158"/>
              <a:gd name="T43" fmla="*/ 73 h 74"/>
              <a:gd name="T44" fmla="*/ 0 w 158"/>
              <a:gd name="T45" fmla="*/ 73 h 74"/>
              <a:gd name="T46" fmla="*/ 0 w 158"/>
              <a:gd name="T47" fmla="*/ 61 h 74"/>
              <a:gd name="T48" fmla="*/ 0 w 158"/>
              <a:gd name="T49" fmla="*/ 49 h 74"/>
              <a:gd name="T50" fmla="*/ 13 w 158"/>
              <a:gd name="T51" fmla="*/ 36 h 74"/>
              <a:gd name="T52" fmla="*/ 25 w 158"/>
              <a:gd name="T53" fmla="*/ 36 h 74"/>
              <a:gd name="T54" fmla="*/ 25 w 158"/>
              <a:gd name="T55" fmla="*/ 25 h 74"/>
              <a:gd name="T56" fmla="*/ 37 w 158"/>
              <a:gd name="T57" fmla="*/ 25 h 74"/>
              <a:gd name="T58" fmla="*/ 49 w 158"/>
              <a:gd name="T59" fmla="*/ 13 h 74"/>
              <a:gd name="T60" fmla="*/ 60 w 158"/>
              <a:gd name="T61" fmla="*/ 13 h 74"/>
              <a:gd name="T62" fmla="*/ 73 w 158"/>
              <a:gd name="T63" fmla="*/ 13 h 74"/>
              <a:gd name="T64" fmla="*/ 73 w 158"/>
              <a:gd name="T65" fmla="*/ 25 h 74"/>
              <a:gd name="T66" fmla="*/ 85 w 158"/>
              <a:gd name="T67" fmla="*/ 25 h 74"/>
              <a:gd name="T68" fmla="*/ 97 w 158"/>
              <a:gd name="T69" fmla="*/ 25 h 74"/>
              <a:gd name="T70" fmla="*/ 109 w 158"/>
              <a:gd name="T71" fmla="*/ 36 h 74"/>
              <a:gd name="T72" fmla="*/ 122 w 158"/>
              <a:gd name="T73" fmla="*/ 36 h 74"/>
              <a:gd name="T74" fmla="*/ 145 w 158"/>
              <a:gd name="T75" fmla="*/ 49 h 74"/>
              <a:gd name="T76" fmla="*/ 145 w 158"/>
              <a:gd name="T77" fmla="*/ 61 h 74"/>
              <a:gd name="T78" fmla="*/ 157 w 158"/>
              <a:gd name="T79" fmla="*/ 73 h 74"/>
              <a:gd name="T80" fmla="*/ 157 w 158"/>
              <a:gd name="T81" fmla="*/ 73 h 74"/>
              <a:gd name="T82" fmla="*/ 157 w 158"/>
              <a:gd name="T83" fmla="*/ 73 h 74"/>
              <a:gd name="T84" fmla="*/ 157 w 158"/>
              <a:gd name="T85" fmla="*/ 73 h 74"/>
              <a:gd name="T86" fmla="*/ 157 w 158"/>
              <a:gd name="T87" fmla="*/ 73 h 7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58"/>
              <a:gd name="T133" fmla="*/ 0 h 74"/>
              <a:gd name="T134" fmla="*/ 158 w 158"/>
              <a:gd name="T135" fmla="*/ 74 h 74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58" h="74">
                <a:moveTo>
                  <a:pt x="157" y="73"/>
                </a:moveTo>
                <a:lnTo>
                  <a:pt x="157" y="73"/>
                </a:lnTo>
                <a:lnTo>
                  <a:pt x="145" y="49"/>
                </a:lnTo>
                <a:lnTo>
                  <a:pt x="122" y="36"/>
                </a:lnTo>
                <a:lnTo>
                  <a:pt x="122" y="25"/>
                </a:lnTo>
                <a:lnTo>
                  <a:pt x="109" y="13"/>
                </a:lnTo>
                <a:lnTo>
                  <a:pt x="97" y="13"/>
                </a:lnTo>
                <a:lnTo>
                  <a:pt x="73" y="0"/>
                </a:lnTo>
                <a:lnTo>
                  <a:pt x="60" y="0"/>
                </a:lnTo>
                <a:lnTo>
                  <a:pt x="37" y="0"/>
                </a:lnTo>
                <a:lnTo>
                  <a:pt x="25" y="13"/>
                </a:lnTo>
                <a:lnTo>
                  <a:pt x="13" y="25"/>
                </a:lnTo>
                <a:lnTo>
                  <a:pt x="0" y="25"/>
                </a:lnTo>
                <a:lnTo>
                  <a:pt x="0" y="36"/>
                </a:lnTo>
                <a:lnTo>
                  <a:pt x="0" y="73"/>
                </a:lnTo>
                <a:lnTo>
                  <a:pt x="0" y="61"/>
                </a:lnTo>
                <a:lnTo>
                  <a:pt x="0" y="49"/>
                </a:lnTo>
                <a:lnTo>
                  <a:pt x="13" y="36"/>
                </a:lnTo>
                <a:lnTo>
                  <a:pt x="25" y="36"/>
                </a:lnTo>
                <a:lnTo>
                  <a:pt x="25" y="25"/>
                </a:lnTo>
                <a:lnTo>
                  <a:pt x="37" y="25"/>
                </a:lnTo>
                <a:lnTo>
                  <a:pt x="49" y="13"/>
                </a:lnTo>
                <a:lnTo>
                  <a:pt x="60" y="13"/>
                </a:lnTo>
                <a:lnTo>
                  <a:pt x="73" y="13"/>
                </a:lnTo>
                <a:lnTo>
                  <a:pt x="73" y="25"/>
                </a:lnTo>
                <a:lnTo>
                  <a:pt x="85" y="25"/>
                </a:lnTo>
                <a:lnTo>
                  <a:pt x="97" y="25"/>
                </a:lnTo>
                <a:lnTo>
                  <a:pt x="109" y="36"/>
                </a:lnTo>
                <a:lnTo>
                  <a:pt x="122" y="36"/>
                </a:lnTo>
                <a:lnTo>
                  <a:pt x="145" y="49"/>
                </a:lnTo>
                <a:lnTo>
                  <a:pt x="145" y="61"/>
                </a:lnTo>
                <a:lnTo>
                  <a:pt x="157" y="7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90" name="Freeform 501"/>
          <p:cNvSpPr>
            <a:spLocks/>
          </p:cNvSpPr>
          <p:nvPr/>
        </p:nvSpPr>
        <p:spPr bwMode="auto">
          <a:xfrm>
            <a:off x="3046413" y="4532313"/>
            <a:ext cx="211137" cy="231775"/>
          </a:xfrm>
          <a:custGeom>
            <a:avLst/>
            <a:gdLst>
              <a:gd name="T0" fmla="*/ 108 w 133"/>
              <a:gd name="T1" fmla="*/ 25 h 146"/>
              <a:gd name="T2" fmla="*/ 120 w 133"/>
              <a:gd name="T3" fmla="*/ 49 h 146"/>
              <a:gd name="T4" fmla="*/ 120 w 133"/>
              <a:gd name="T5" fmla="*/ 49 h 146"/>
              <a:gd name="T6" fmla="*/ 120 w 133"/>
              <a:gd name="T7" fmla="*/ 85 h 146"/>
              <a:gd name="T8" fmla="*/ 96 w 133"/>
              <a:gd name="T9" fmla="*/ 97 h 146"/>
              <a:gd name="T10" fmla="*/ 83 w 133"/>
              <a:gd name="T11" fmla="*/ 122 h 146"/>
              <a:gd name="T12" fmla="*/ 48 w 133"/>
              <a:gd name="T13" fmla="*/ 122 h 146"/>
              <a:gd name="T14" fmla="*/ 36 w 133"/>
              <a:gd name="T15" fmla="*/ 109 h 146"/>
              <a:gd name="T16" fmla="*/ 36 w 133"/>
              <a:gd name="T17" fmla="*/ 97 h 146"/>
              <a:gd name="T18" fmla="*/ 23 w 133"/>
              <a:gd name="T19" fmla="*/ 97 h 146"/>
              <a:gd name="T20" fmla="*/ 12 w 133"/>
              <a:gd name="T21" fmla="*/ 73 h 146"/>
              <a:gd name="T22" fmla="*/ 12 w 133"/>
              <a:gd name="T23" fmla="*/ 49 h 146"/>
              <a:gd name="T24" fmla="*/ 23 w 133"/>
              <a:gd name="T25" fmla="*/ 37 h 146"/>
              <a:gd name="T26" fmla="*/ 36 w 133"/>
              <a:gd name="T27" fmla="*/ 13 h 146"/>
              <a:gd name="T28" fmla="*/ 48 w 133"/>
              <a:gd name="T29" fmla="*/ 0 h 146"/>
              <a:gd name="T30" fmla="*/ 48 w 133"/>
              <a:gd name="T31" fmla="*/ 0 h 146"/>
              <a:gd name="T32" fmla="*/ 23 w 133"/>
              <a:gd name="T33" fmla="*/ 0 h 146"/>
              <a:gd name="T34" fmla="*/ 12 w 133"/>
              <a:gd name="T35" fmla="*/ 37 h 146"/>
              <a:gd name="T36" fmla="*/ 0 w 133"/>
              <a:gd name="T37" fmla="*/ 49 h 146"/>
              <a:gd name="T38" fmla="*/ 0 w 133"/>
              <a:gd name="T39" fmla="*/ 85 h 146"/>
              <a:gd name="T40" fmla="*/ 12 w 133"/>
              <a:gd name="T41" fmla="*/ 97 h 146"/>
              <a:gd name="T42" fmla="*/ 23 w 133"/>
              <a:gd name="T43" fmla="*/ 122 h 146"/>
              <a:gd name="T44" fmla="*/ 48 w 133"/>
              <a:gd name="T45" fmla="*/ 133 h 146"/>
              <a:gd name="T46" fmla="*/ 60 w 133"/>
              <a:gd name="T47" fmla="*/ 145 h 146"/>
              <a:gd name="T48" fmla="*/ 96 w 133"/>
              <a:gd name="T49" fmla="*/ 145 h 146"/>
              <a:gd name="T50" fmla="*/ 108 w 133"/>
              <a:gd name="T51" fmla="*/ 122 h 146"/>
              <a:gd name="T52" fmla="*/ 132 w 133"/>
              <a:gd name="T53" fmla="*/ 97 h 146"/>
              <a:gd name="T54" fmla="*/ 132 w 133"/>
              <a:gd name="T55" fmla="*/ 73 h 146"/>
              <a:gd name="T56" fmla="*/ 132 w 133"/>
              <a:gd name="T57" fmla="*/ 49 h 146"/>
              <a:gd name="T58" fmla="*/ 120 w 133"/>
              <a:gd name="T59" fmla="*/ 25 h 146"/>
              <a:gd name="T60" fmla="*/ 108 w 133"/>
              <a:gd name="T61" fmla="*/ 25 h 146"/>
              <a:gd name="T62" fmla="*/ 108 w 133"/>
              <a:gd name="T63" fmla="*/ 25 h 14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33"/>
              <a:gd name="T97" fmla="*/ 0 h 146"/>
              <a:gd name="T98" fmla="*/ 133 w 133"/>
              <a:gd name="T99" fmla="*/ 146 h 14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33" h="146">
                <a:moveTo>
                  <a:pt x="108" y="25"/>
                </a:moveTo>
                <a:lnTo>
                  <a:pt x="108" y="25"/>
                </a:lnTo>
                <a:lnTo>
                  <a:pt x="120" y="37"/>
                </a:lnTo>
                <a:lnTo>
                  <a:pt x="120" y="49"/>
                </a:lnTo>
                <a:lnTo>
                  <a:pt x="120" y="73"/>
                </a:lnTo>
                <a:lnTo>
                  <a:pt x="120" y="85"/>
                </a:lnTo>
                <a:lnTo>
                  <a:pt x="108" y="97"/>
                </a:lnTo>
                <a:lnTo>
                  <a:pt x="96" y="97"/>
                </a:lnTo>
                <a:lnTo>
                  <a:pt x="96" y="109"/>
                </a:lnTo>
                <a:lnTo>
                  <a:pt x="83" y="122"/>
                </a:lnTo>
                <a:lnTo>
                  <a:pt x="72" y="122"/>
                </a:lnTo>
                <a:lnTo>
                  <a:pt x="48" y="122"/>
                </a:lnTo>
                <a:lnTo>
                  <a:pt x="36" y="109"/>
                </a:lnTo>
                <a:lnTo>
                  <a:pt x="36" y="97"/>
                </a:lnTo>
                <a:lnTo>
                  <a:pt x="23" y="97"/>
                </a:lnTo>
                <a:lnTo>
                  <a:pt x="12" y="85"/>
                </a:lnTo>
                <a:lnTo>
                  <a:pt x="12" y="73"/>
                </a:lnTo>
                <a:lnTo>
                  <a:pt x="12" y="60"/>
                </a:lnTo>
                <a:lnTo>
                  <a:pt x="12" y="49"/>
                </a:lnTo>
                <a:lnTo>
                  <a:pt x="23" y="37"/>
                </a:lnTo>
                <a:lnTo>
                  <a:pt x="23" y="25"/>
                </a:lnTo>
                <a:lnTo>
                  <a:pt x="36" y="13"/>
                </a:lnTo>
                <a:lnTo>
                  <a:pt x="48" y="0"/>
                </a:lnTo>
                <a:lnTo>
                  <a:pt x="36" y="0"/>
                </a:lnTo>
                <a:lnTo>
                  <a:pt x="23" y="0"/>
                </a:lnTo>
                <a:lnTo>
                  <a:pt x="23" y="13"/>
                </a:lnTo>
                <a:lnTo>
                  <a:pt x="12" y="37"/>
                </a:lnTo>
                <a:lnTo>
                  <a:pt x="12" y="49"/>
                </a:lnTo>
                <a:lnTo>
                  <a:pt x="0" y="49"/>
                </a:lnTo>
                <a:lnTo>
                  <a:pt x="0" y="60"/>
                </a:lnTo>
                <a:lnTo>
                  <a:pt x="0" y="85"/>
                </a:lnTo>
                <a:lnTo>
                  <a:pt x="12" y="97"/>
                </a:lnTo>
                <a:lnTo>
                  <a:pt x="23" y="109"/>
                </a:lnTo>
                <a:lnTo>
                  <a:pt x="23" y="122"/>
                </a:lnTo>
                <a:lnTo>
                  <a:pt x="36" y="133"/>
                </a:lnTo>
                <a:lnTo>
                  <a:pt x="48" y="133"/>
                </a:lnTo>
                <a:lnTo>
                  <a:pt x="60" y="145"/>
                </a:lnTo>
                <a:lnTo>
                  <a:pt x="72" y="145"/>
                </a:lnTo>
                <a:lnTo>
                  <a:pt x="96" y="145"/>
                </a:lnTo>
                <a:lnTo>
                  <a:pt x="96" y="133"/>
                </a:lnTo>
                <a:lnTo>
                  <a:pt x="108" y="122"/>
                </a:lnTo>
                <a:lnTo>
                  <a:pt x="120" y="97"/>
                </a:lnTo>
                <a:lnTo>
                  <a:pt x="132" y="97"/>
                </a:lnTo>
                <a:lnTo>
                  <a:pt x="132" y="85"/>
                </a:lnTo>
                <a:lnTo>
                  <a:pt x="132" y="73"/>
                </a:lnTo>
                <a:lnTo>
                  <a:pt x="132" y="60"/>
                </a:lnTo>
                <a:lnTo>
                  <a:pt x="132" y="49"/>
                </a:lnTo>
                <a:lnTo>
                  <a:pt x="120" y="25"/>
                </a:lnTo>
                <a:lnTo>
                  <a:pt x="108" y="25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91" name="Freeform 502"/>
          <p:cNvSpPr>
            <a:spLocks/>
          </p:cNvSpPr>
          <p:nvPr/>
        </p:nvSpPr>
        <p:spPr bwMode="auto">
          <a:xfrm>
            <a:off x="3025775" y="4532313"/>
            <a:ext cx="252413" cy="96837"/>
          </a:xfrm>
          <a:custGeom>
            <a:avLst/>
            <a:gdLst>
              <a:gd name="T0" fmla="*/ 158 w 159"/>
              <a:gd name="T1" fmla="*/ 49 h 61"/>
              <a:gd name="T2" fmla="*/ 158 w 159"/>
              <a:gd name="T3" fmla="*/ 49 h 61"/>
              <a:gd name="T4" fmla="*/ 145 w 159"/>
              <a:gd name="T5" fmla="*/ 49 h 61"/>
              <a:gd name="T6" fmla="*/ 145 w 159"/>
              <a:gd name="T7" fmla="*/ 49 h 61"/>
              <a:gd name="T8" fmla="*/ 133 w 159"/>
              <a:gd name="T9" fmla="*/ 37 h 61"/>
              <a:gd name="T10" fmla="*/ 121 w 159"/>
              <a:gd name="T11" fmla="*/ 25 h 61"/>
              <a:gd name="T12" fmla="*/ 109 w 159"/>
              <a:gd name="T13" fmla="*/ 13 h 61"/>
              <a:gd name="T14" fmla="*/ 109 w 159"/>
              <a:gd name="T15" fmla="*/ 13 h 61"/>
              <a:gd name="T16" fmla="*/ 85 w 159"/>
              <a:gd name="T17" fmla="*/ 0 h 61"/>
              <a:gd name="T18" fmla="*/ 73 w 159"/>
              <a:gd name="T19" fmla="*/ 0 h 61"/>
              <a:gd name="T20" fmla="*/ 61 w 159"/>
              <a:gd name="T21" fmla="*/ 0 h 61"/>
              <a:gd name="T22" fmla="*/ 61 w 159"/>
              <a:gd name="T23" fmla="*/ 0 h 61"/>
              <a:gd name="T24" fmla="*/ 49 w 159"/>
              <a:gd name="T25" fmla="*/ 0 h 61"/>
              <a:gd name="T26" fmla="*/ 25 w 159"/>
              <a:gd name="T27" fmla="*/ 0 h 61"/>
              <a:gd name="T28" fmla="*/ 13 w 159"/>
              <a:gd name="T29" fmla="*/ 0 h 61"/>
              <a:gd name="T30" fmla="*/ 13 w 159"/>
              <a:gd name="T31" fmla="*/ 0 h 61"/>
              <a:gd name="T32" fmla="*/ 0 w 159"/>
              <a:gd name="T33" fmla="*/ 13 h 61"/>
              <a:gd name="T34" fmla="*/ 0 w 159"/>
              <a:gd name="T35" fmla="*/ 25 h 61"/>
              <a:gd name="T36" fmla="*/ 0 w 159"/>
              <a:gd name="T37" fmla="*/ 37 h 61"/>
              <a:gd name="T38" fmla="*/ 0 w 159"/>
              <a:gd name="T39" fmla="*/ 49 h 61"/>
              <a:gd name="T40" fmla="*/ 0 w 159"/>
              <a:gd name="T41" fmla="*/ 49 h 61"/>
              <a:gd name="T42" fmla="*/ 0 w 159"/>
              <a:gd name="T43" fmla="*/ 49 h 61"/>
              <a:gd name="T44" fmla="*/ 0 w 159"/>
              <a:gd name="T45" fmla="*/ 49 h 61"/>
              <a:gd name="T46" fmla="*/ 0 w 159"/>
              <a:gd name="T47" fmla="*/ 49 h 61"/>
              <a:gd name="T48" fmla="*/ 13 w 159"/>
              <a:gd name="T49" fmla="*/ 49 h 61"/>
              <a:gd name="T50" fmla="*/ 13 w 159"/>
              <a:gd name="T51" fmla="*/ 49 h 61"/>
              <a:gd name="T52" fmla="*/ 13 w 159"/>
              <a:gd name="T53" fmla="*/ 37 h 61"/>
              <a:gd name="T54" fmla="*/ 13 w 159"/>
              <a:gd name="T55" fmla="*/ 37 h 61"/>
              <a:gd name="T56" fmla="*/ 13 w 159"/>
              <a:gd name="T57" fmla="*/ 25 h 61"/>
              <a:gd name="T58" fmla="*/ 25 w 159"/>
              <a:gd name="T59" fmla="*/ 13 h 61"/>
              <a:gd name="T60" fmla="*/ 36 w 159"/>
              <a:gd name="T61" fmla="*/ 13 h 61"/>
              <a:gd name="T62" fmla="*/ 36 w 159"/>
              <a:gd name="T63" fmla="*/ 0 h 61"/>
              <a:gd name="T64" fmla="*/ 49 w 159"/>
              <a:gd name="T65" fmla="*/ 0 h 61"/>
              <a:gd name="T66" fmla="*/ 61 w 159"/>
              <a:gd name="T67" fmla="*/ 0 h 61"/>
              <a:gd name="T68" fmla="*/ 61 w 159"/>
              <a:gd name="T69" fmla="*/ 0 h 61"/>
              <a:gd name="T70" fmla="*/ 73 w 159"/>
              <a:gd name="T71" fmla="*/ 0 h 61"/>
              <a:gd name="T72" fmla="*/ 85 w 159"/>
              <a:gd name="T73" fmla="*/ 13 h 61"/>
              <a:gd name="T74" fmla="*/ 96 w 159"/>
              <a:gd name="T75" fmla="*/ 13 h 61"/>
              <a:gd name="T76" fmla="*/ 109 w 159"/>
              <a:gd name="T77" fmla="*/ 25 h 61"/>
              <a:gd name="T78" fmla="*/ 121 w 159"/>
              <a:gd name="T79" fmla="*/ 37 h 61"/>
              <a:gd name="T80" fmla="*/ 133 w 159"/>
              <a:gd name="T81" fmla="*/ 49 h 61"/>
              <a:gd name="T82" fmla="*/ 133 w 159"/>
              <a:gd name="T83" fmla="*/ 49 h 61"/>
              <a:gd name="T84" fmla="*/ 145 w 159"/>
              <a:gd name="T85" fmla="*/ 60 h 61"/>
              <a:gd name="T86" fmla="*/ 158 w 159"/>
              <a:gd name="T87" fmla="*/ 60 h 61"/>
              <a:gd name="T88" fmla="*/ 158 w 159"/>
              <a:gd name="T89" fmla="*/ 60 h 61"/>
              <a:gd name="T90" fmla="*/ 158 w 159"/>
              <a:gd name="T91" fmla="*/ 49 h 61"/>
              <a:gd name="T92" fmla="*/ 158 w 159"/>
              <a:gd name="T93" fmla="*/ 49 h 61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59"/>
              <a:gd name="T142" fmla="*/ 0 h 61"/>
              <a:gd name="T143" fmla="*/ 159 w 159"/>
              <a:gd name="T144" fmla="*/ 61 h 61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59" h="61">
                <a:moveTo>
                  <a:pt x="158" y="49"/>
                </a:moveTo>
                <a:lnTo>
                  <a:pt x="158" y="49"/>
                </a:lnTo>
                <a:lnTo>
                  <a:pt x="145" y="49"/>
                </a:lnTo>
                <a:lnTo>
                  <a:pt x="133" y="37"/>
                </a:lnTo>
                <a:lnTo>
                  <a:pt x="121" y="25"/>
                </a:lnTo>
                <a:lnTo>
                  <a:pt x="109" y="13"/>
                </a:lnTo>
                <a:lnTo>
                  <a:pt x="85" y="0"/>
                </a:lnTo>
                <a:lnTo>
                  <a:pt x="73" y="0"/>
                </a:lnTo>
                <a:lnTo>
                  <a:pt x="61" y="0"/>
                </a:lnTo>
                <a:lnTo>
                  <a:pt x="49" y="0"/>
                </a:lnTo>
                <a:lnTo>
                  <a:pt x="25" y="0"/>
                </a:lnTo>
                <a:lnTo>
                  <a:pt x="13" y="0"/>
                </a:lnTo>
                <a:lnTo>
                  <a:pt x="0" y="13"/>
                </a:lnTo>
                <a:lnTo>
                  <a:pt x="0" y="25"/>
                </a:lnTo>
                <a:lnTo>
                  <a:pt x="0" y="37"/>
                </a:lnTo>
                <a:lnTo>
                  <a:pt x="0" y="49"/>
                </a:lnTo>
                <a:lnTo>
                  <a:pt x="13" y="49"/>
                </a:lnTo>
                <a:lnTo>
                  <a:pt x="13" y="37"/>
                </a:lnTo>
                <a:lnTo>
                  <a:pt x="13" y="25"/>
                </a:lnTo>
                <a:lnTo>
                  <a:pt x="25" y="13"/>
                </a:lnTo>
                <a:lnTo>
                  <a:pt x="36" y="13"/>
                </a:lnTo>
                <a:lnTo>
                  <a:pt x="36" y="0"/>
                </a:lnTo>
                <a:lnTo>
                  <a:pt x="49" y="0"/>
                </a:lnTo>
                <a:lnTo>
                  <a:pt x="61" y="0"/>
                </a:lnTo>
                <a:lnTo>
                  <a:pt x="73" y="0"/>
                </a:lnTo>
                <a:lnTo>
                  <a:pt x="85" y="13"/>
                </a:lnTo>
                <a:lnTo>
                  <a:pt x="96" y="13"/>
                </a:lnTo>
                <a:lnTo>
                  <a:pt x="109" y="25"/>
                </a:lnTo>
                <a:lnTo>
                  <a:pt x="121" y="37"/>
                </a:lnTo>
                <a:lnTo>
                  <a:pt x="133" y="49"/>
                </a:lnTo>
                <a:lnTo>
                  <a:pt x="145" y="60"/>
                </a:lnTo>
                <a:lnTo>
                  <a:pt x="158" y="60"/>
                </a:lnTo>
                <a:lnTo>
                  <a:pt x="158" y="49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92" name="Freeform 503"/>
          <p:cNvSpPr>
            <a:spLocks/>
          </p:cNvSpPr>
          <p:nvPr/>
        </p:nvSpPr>
        <p:spPr bwMode="auto">
          <a:xfrm>
            <a:off x="3562350" y="4151313"/>
            <a:ext cx="650875" cy="1243012"/>
          </a:xfrm>
          <a:custGeom>
            <a:avLst/>
            <a:gdLst>
              <a:gd name="T0" fmla="*/ 96 w 410"/>
              <a:gd name="T1" fmla="*/ 0 h 783"/>
              <a:gd name="T2" fmla="*/ 205 w 410"/>
              <a:gd name="T3" fmla="*/ 48 h 783"/>
              <a:gd name="T4" fmla="*/ 144 w 410"/>
              <a:gd name="T5" fmla="*/ 36 h 783"/>
              <a:gd name="T6" fmla="*/ 84 w 410"/>
              <a:gd name="T7" fmla="*/ 60 h 783"/>
              <a:gd name="T8" fmla="*/ 240 w 410"/>
              <a:gd name="T9" fmla="*/ 120 h 783"/>
              <a:gd name="T10" fmla="*/ 336 w 410"/>
              <a:gd name="T11" fmla="*/ 193 h 783"/>
              <a:gd name="T12" fmla="*/ 301 w 410"/>
              <a:gd name="T13" fmla="*/ 193 h 783"/>
              <a:gd name="T14" fmla="*/ 253 w 410"/>
              <a:gd name="T15" fmla="*/ 193 h 783"/>
              <a:gd name="T16" fmla="*/ 349 w 410"/>
              <a:gd name="T17" fmla="*/ 300 h 783"/>
              <a:gd name="T18" fmla="*/ 336 w 410"/>
              <a:gd name="T19" fmla="*/ 289 h 783"/>
              <a:gd name="T20" fmla="*/ 289 w 410"/>
              <a:gd name="T21" fmla="*/ 289 h 783"/>
              <a:gd name="T22" fmla="*/ 361 w 410"/>
              <a:gd name="T23" fmla="*/ 433 h 783"/>
              <a:gd name="T24" fmla="*/ 409 w 410"/>
              <a:gd name="T25" fmla="*/ 457 h 783"/>
              <a:gd name="T26" fmla="*/ 361 w 410"/>
              <a:gd name="T27" fmla="*/ 433 h 783"/>
              <a:gd name="T28" fmla="*/ 265 w 410"/>
              <a:gd name="T29" fmla="*/ 433 h 783"/>
              <a:gd name="T30" fmla="*/ 313 w 410"/>
              <a:gd name="T31" fmla="*/ 529 h 783"/>
              <a:gd name="T32" fmla="*/ 325 w 410"/>
              <a:gd name="T33" fmla="*/ 578 h 783"/>
              <a:gd name="T34" fmla="*/ 313 w 410"/>
              <a:gd name="T35" fmla="*/ 542 h 783"/>
              <a:gd name="T36" fmla="*/ 265 w 410"/>
              <a:gd name="T37" fmla="*/ 517 h 783"/>
              <a:gd name="T38" fmla="*/ 289 w 410"/>
              <a:gd name="T39" fmla="*/ 602 h 783"/>
              <a:gd name="T40" fmla="*/ 301 w 410"/>
              <a:gd name="T41" fmla="*/ 650 h 783"/>
              <a:gd name="T42" fmla="*/ 240 w 410"/>
              <a:gd name="T43" fmla="*/ 566 h 783"/>
              <a:gd name="T44" fmla="*/ 229 w 410"/>
              <a:gd name="T45" fmla="*/ 673 h 783"/>
              <a:gd name="T46" fmla="*/ 216 w 410"/>
              <a:gd name="T47" fmla="*/ 770 h 783"/>
              <a:gd name="T48" fmla="*/ 180 w 410"/>
              <a:gd name="T49" fmla="*/ 638 h 783"/>
              <a:gd name="T50" fmla="*/ 156 w 410"/>
              <a:gd name="T51" fmla="*/ 722 h 783"/>
              <a:gd name="T52" fmla="*/ 156 w 410"/>
              <a:gd name="T53" fmla="*/ 770 h 783"/>
              <a:gd name="T54" fmla="*/ 84 w 410"/>
              <a:gd name="T55" fmla="*/ 710 h 783"/>
              <a:gd name="T56" fmla="*/ 96 w 410"/>
              <a:gd name="T57" fmla="*/ 722 h 783"/>
              <a:gd name="T58" fmla="*/ 144 w 410"/>
              <a:gd name="T59" fmla="*/ 782 h 783"/>
              <a:gd name="T60" fmla="*/ 169 w 410"/>
              <a:gd name="T61" fmla="*/ 758 h 783"/>
              <a:gd name="T62" fmla="*/ 169 w 410"/>
              <a:gd name="T63" fmla="*/ 626 h 783"/>
              <a:gd name="T64" fmla="*/ 205 w 410"/>
              <a:gd name="T65" fmla="*/ 758 h 783"/>
              <a:gd name="T66" fmla="*/ 229 w 410"/>
              <a:gd name="T67" fmla="*/ 734 h 783"/>
              <a:gd name="T68" fmla="*/ 253 w 410"/>
              <a:gd name="T69" fmla="*/ 566 h 783"/>
              <a:gd name="T70" fmla="*/ 276 w 410"/>
              <a:gd name="T71" fmla="*/ 626 h 783"/>
              <a:gd name="T72" fmla="*/ 301 w 410"/>
              <a:gd name="T73" fmla="*/ 638 h 783"/>
              <a:gd name="T74" fmla="*/ 301 w 410"/>
              <a:gd name="T75" fmla="*/ 542 h 783"/>
              <a:gd name="T76" fmla="*/ 289 w 410"/>
              <a:gd name="T77" fmla="*/ 529 h 783"/>
              <a:gd name="T78" fmla="*/ 325 w 410"/>
              <a:gd name="T79" fmla="*/ 589 h 783"/>
              <a:gd name="T80" fmla="*/ 336 w 410"/>
              <a:gd name="T81" fmla="*/ 493 h 783"/>
              <a:gd name="T82" fmla="*/ 276 w 410"/>
              <a:gd name="T83" fmla="*/ 422 h 783"/>
              <a:gd name="T84" fmla="*/ 336 w 410"/>
              <a:gd name="T85" fmla="*/ 433 h 783"/>
              <a:gd name="T86" fmla="*/ 409 w 410"/>
              <a:gd name="T87" fmla="*/ 457 h 783"/>
              <a:gd name="T88" fmla="*/ 385 w 410"/>
              <a:gd name="T89" fmla="*/ 433 h 783"/>
              <a:gd name="T90" fmla="*/ 301 w 410"/>
              <a:gd name="T91" fmla="*/ 289 h 783"/>
              <a:gd name="T92" fmla="*/ 301 w 410"/>
              <a:gd name="T93" fmla="*/ 289 h 783"/>
              <a:gd name="T94" fmla="*/ 361 w 410"/>
              <a:gd name="T95" fmla="*/ 313 h 783"/>
              <a:gd name="T96" fmla="*/ 325 w 410"/>
              <a:gd name="T97" fmla="*/ 240 h 783"/>
              <a:gd name="T98" fmla="*/ 240 w 410"/>
              <a:gd name="T99" fmla="*/ 193 h 783"/>
              <a:gd name="T100" fmla="*/ 336 w 410"/>
              <a:gd name="T101" fmla="*/ 193 h 783"/>
              <a:gd name="T102" fmla="*/ 265 w 410"/>
              <a:gd name="T103" fmla="*/ 144 h 783"/>
              <a:gd name="T104" fmla="*/ 84 w 410"/>
              <a:gd name="T105" fmla="*/ 48 h 783"/>
              <a:gd name="T106" fmla="*/ 109 w 410"/>
              <a:gd name="T107" fmla="*/ 48 h 783"/>
              <a:gd name="T108" fmla="*/ 205 w 410"/>
              <a:gd name="T109" fmla="*/ 48 h 783"/>
              <a:gd name="T110" fmla="*/ 169 w 410"/>
              <a:gd name="T111" fmla="*/ 12 h 783"/>
              <a:gd name="T112" fmla="*/ 24 w 410"/>
              <a:gd name="T113" fmla="*/ 0 h 783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10"/>
              <a:gd name="T172" fmla="*/ 0 h 783"/>
              <a:gd name="T173" fmla="*/ 410 w 410"/>
              <a:gd name="T174" fmla="*/ 783 h 783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10" h="783">
                <a:moveTo>
                  <a:pt x="12" y="24"/>
                </a:moveTo>
                <a:lnTo>
                  <a:pt x="12" y="24"/>
                </a:lnTo>
                <a:lnTo>
                  <a:pt x="12" y="12"/>
                </a:lnTo>
                <a:lnTo>
                  <a:pt x="36" y="0"/>
                </a:lnTo>
                <a:lnTo>
                  <a:pt x="47" y="0"/>
                </a:lnTo>
                <a:lnTo>
                  <a:pt x="60" y="0"/>
                </a:lnTo>
                <a:lnTo>
                  <a:pt x="72" y="0"/>
                </a:lnTo>
                <a:lnTo>
                  <a:pt x="84" y="0"/>
                </a:lnTo>
                <a:lnTo>
                  <a:pt x="96" y="0"/>
                </a:lnTo>
                <a:lnTo>
                  <a:pt x="109" y="0"/>
                </a:lnTo>
                <a:lnTo>
                  <a:pt x="120" y="0"/>
                </a:lnTo>
                <a:lnTo>
                  <a:pt x="132" y="12"/>
                </a:lnTo>
                <a:lnTo>
                  <a:pt x="156" y="24"/>
                </a:lnTo>
                <a:lnTo>
                  <a:pt x="169" y="36"/>
                </a:lnTo>
                <a:lnTo>
                  <a:pt x="205" y="48"/>
                </a:lnTo>
                <a:lnTo>
                  <a:pt x="216" y="48"/>
                </a:lnTo>
                <a:lnTo>
                  <a:pt x="205" y="48"/>
                </a:lnTo>
                <a:lnTo>
                  <a:pt x="205" y="36"/>
                </a:lnTo>
                <a:lnTo>
                  <a:pt x="180" y="36"/>
                </a:lnTo>
                <a:lnTo>
                  <a:pt x="156" y="36"/>
                </a:lnTo>
                <a:lnTo>
                  <a:pt x="144" y="36"/>
                </a:lnTo>
                <a:lnTo>
                  <a:pt x="132" y="36"/>
                </a:lnTo>
                <a:lnTo>
                  <a:pt x="120" y="36"/>
                </a:lnTo>
                <a:lnTo>
                  <a:pt x="109" y="48"/>
                </a:lnTo>
                <a:lnTo>
                  <a:pt x="84" y="48"/>
                </a:lnTo>
                <a:lnTo>
                  <a:pt x="84" y="60"/>
                </a:lnTo>
                <a:lnTo>
                  <a:pt x="72" y="60"/>
                </a:lnTo>
                <a:lnTo>
                  <a:pt x="84" y="60"/>
                </a:lnTo>
                <a:lnTo>
                  <a:pt x="109" y="73"/>
                </a:lnTo>
                <a:lnTo>
                  <a:pt x="156" y="73"/>
                </a:lnTo>
                <a:lnTo>
                  <a:pt x="169" y="84"/>
                </a:lnTo>
                <a:lnTo>
                  <a:pt x="180" y="84"/>
                </a:lnTo>
                <a:lnTo>
                  <a:pt x="205" y="96"/>
                </a:lnTo>
                <a:lnTo>
                  <a:pt x="216" y="109"/>
                </a:lnTo>
                <a:lnTo>
                  <a:pt x="240" y="120"/>
                </a:lnTo>
                <a:lnTo>
                  <a:pt x="265" y="144"/>
                </a:lnTo>
                <a:lnTo>
                  <a:pt x="301" y="180"/>
                </a:lnTo>
                <a:lnTo>
                  <a:pt x="301" y="193"/>
                </a:lnTo>
                <a:lnTo>
                  <a:pt x="325" y="193"/>
                </a:lnTo>
                <a:lnTo>
                  <a:pt x="336" y="193"/>
                </a:lnTo>
                <a:lnTo>
                  <a:pt x="301" y="193"/>
                </a:lnTo>
                <a:lnTo>
                  <a:pt x="289" y="180"/>
                </a:lnTo>
                <a:lnTo>
                  <a:pt x="240" y="180"/>
                </a:lnTo>
                <a:lnTo>
                  <a:pt x="240" y="193"/>
                </a:lnTo>
                <a:lnTo>
                  <a:pt x="253" y="193"/>
                </a:lnTo>
                <a:lnTo>
                  <a:pt x="276" y="204"/>
                </a:lnTo>
                <a:lnTo>
                  <a:pt x="301" y="229"/>
                </a:lnTo>
                <a:lnTo>
                  <a:pt x="301" y="240"/>
                </a:lnTo>
                <a:lnTo>
                  <a:pt x="325" y="240"/>
                </a:lnTo>
                <a:lnTo>
                  <a:pt x="336" y="265"/>
                </a:lnTo>
                <a:lnTo>
                  <a:pt x="349" y="289"/>
                </a:lnTo>
                <a:lnTo>
                  <a:pt x="349" y="300"/>
                </a:lnTo>
                <a:lnTo>
                  <a:pt x="361" y="300"/>
                </a:lnTo>
                <a:lnTo>
                  <a:pt x="361" y="289"/>
                </a:lnTo>
                <a:lnTo>
                  <a:pt x="349" y="289"/>
                </a:lnTo>
                <a:lnTo>
                  <a:pt x="336" y="289"/>
                </a:lnTo>
                <a:lnTo>
                  <a:pt x="325" y="277"/>
                </a:lnTo>
                <a:lnTo>
                  <a:pt x="301" y="277"/>
                </a:lnTo>
                <a:lnTo>
                  <a:pt x="276" y="265"/>
                </a:lnTo>
                <a:lnTo>
                  <a:pt x="276" y="277"/>
                </a:lnTo>
                <a:lnTo>
                  <a:pt x="289" y="289"/>
                </a:lnTo>
                <a:lnTo>
                  <a:pt x="301" y="300"/>
                </a:lnTo>
                <a:lnTo>
                  <a:pt x="301" y="337"/>
                </a:lnTo>
                <a:lnTo>
                  <a:pt x="325" y="373"/>
                </a:lnTo>
                <a:lnTo>
                  <a:pt x="336" y="385"/>
                </a:lnTo>
                <a:lnTo>
                  <a:pt x="349" y="397"/>
                </a:lnTo>
                <a:lnTo>
                  <a:pt x="349" y="409"/>
                </a:lnTo>
                <a:lnTo>
                  <a:pt x="349" y="422"/>
                </a:lnTo>
                <a:lnTo>
                  <a:pt x="361" y="433"/>
                </a:lnTo>
                <a:lnTo>
                  <a:pt x="373" y="445"/>
                </a:lnTo>
                <a:lnTo>
                  <a:pt x="385" y="457"/>
                </a:lnTo>
                <a:lnTo>
                  <a:pt x="398" y="457"/>
                </a:lnTo>
                <a:lnTo>
                  <a:pt x="409" y="457"/>
                </a:lnTo>
                <a:lnTo>
                  <a:pt x="409" y="445"/>
                </a:lnTo>
                <a:lnTo>
                  <a:pt x="398" y="445"/>
                </a:lnTo>
                <a:lnTo>
                  <a:pt x="385" y="445"/>
                </a:lnTo>
                <a:lnTo>
                  <a:pt x="361" y="433"/>
                </a:lnTo>
                <a:lnTo>
                  <a:pt x="349" y="433"/>
                </a:lnTo>
                <a:lnTo>
                  <a:pt x="336" y="433"/>
                </a:lnTo>
                <a:lnTo>
                  <a:pt x="289" y="422"/>
                </a:lnTo>
                <a:lnTo>
                  <a:pt x="276" y="422"/>
                </a:lnTo>
                <a:lnTo>
                  <a:pt x="265" y="422"/>
                </a:lnTo>
                <a:lnTo>
                  <a:pt x="265" y="433"/>
                </a:lnTo>
                <a:lnTo>
                  <a:pt x="276" y="433"/>
                </a:lnTo>
                <a:lnTo>
                  <a:pt x="289" y="433"/>
                </a:lnTo>
                <a:lnTo>
                  <a:pt x="301" y="445"/>
                </a:lnTo>
                <a:lnTo>
                  <a:pt x="301" y="457"/>
                </a:lnTo>
                <a:lnTo>
                  <a:pt x="301" y="469"/>
                </a:lnTo>
                <a:lnTo>
                  <a:pt x="313" y="482"/>
                </a:lnTo>
                <a:lnTo>
                  <a:pt x="313" y="506"/>
                </a:lnTo>
                <a:lnTo>
                  <a:pt x="313" y="529"/>
                </a:lnTo>
                <a:lnTo>
                  <a:pt x="325" y="542"/>
                </a:lnTo>
                <a:lnTo>
                  <a:pt x="313" y="566"/>
                </a:lnTo>
                <a:lnTo>
                  <a:pt x="313" y="578"/>
                </a:lnTo>
                <a:lnTo>
                  <a:pt x="325" y="578"/>
                </a:lnTo>
                <a:lnTo>
                  <a:pt x="336" y="578"/>
                </a:lnTo>
                <a:lnTo>
                  <a:pt x="325" y="578"/>
                </a:lnTo>
                <a:lnTo>
                  <a:pt x="325" y="566"/>
                </a:lnTo>
                <a:lnTo>
                  <a:pt x="313" y="553"/>
                </a:lnTo>
                <a:lnTo>
                  <a:pt x="313" y="542"/>
                </a:lnTo>
                <a:lnTo>
                  <a:pt x="301" y="529"/>
                </a:lnTo>
                <a:lnTo>
                  <a:pt x="289" y="529"/>
                </a:lnTo>
                <a:lnTo>
                  <a:pt x="276" y="517"/>
                </a:lnTo>
                <a:lnTo>
                  <a:pt x="265" y="517"/>
                </a:lnTo>
                <a:lnTo>
                  <a:pt x="265" y="529"/>
                </a:lnTo>
                <a:lnTo>
                  <a:pt x="276" y="529"/>
                </a:lnTo>
                <a:lnTo>
                  <a:pt x="289" y="542"/>
                </a:lnTo>
                <a:lnTo>
                  <a:pt x="289" y="553"/>
                </a:lnTo>
                <a:lnTo>
                  <a:pt x="289" y="566"/>
                </a:lnTo>
                <a:lnTo>
                  <a:pt x="289" y="578"/>
                </a:lnTo>
                <a:lnTo>
                  <a:pt x="289" y="589"/>
                </a:lnTo>
                <a:lnTo>
                  <a:pt x="289" y="602"/>
                </a:lnTo>
                <a:lnTo>
                  <a:pt x="289" y="613"/>
                </a:lnTo>
                <a:lnTo>
                  <a:pt x="276" y="638"/>
                </a:lnTo>
                <a:lnTo>
                  <a:pt x="276" y="650"/>
                </a:lnTo>
                <a:lnTo>
                  <a:pt x="289" y="650"/>
                </a:lnTo>
                <a:lnTo>
                  <a:pt x="301" y="650"/>
                </a:lnTo>
                <a:lnTo>
                  <a:pt x="301" y="638"/>
                </a:lnTo>
                <a:lnTo>
                  <a:pt x="289" y="626"/>
                </a:lnTo>
                <a:lnTo>
                  <a:pt x="276" y="602"/>
                </a:lnTo>
                <a:lnTo>
                  <a:pt x="276" y="589"/>
                </a:lnTo>
                <a:lnTo>
                  <a:pt x="265" y="578"/>
                </a:lnTo>
                <a:lnTo>
                  <a:pt x="253" y="578"/>
                </a:lnTo>
                <a:lnTo>
                  <a:pt x="253" y="566"/>
                </a:lnTo>
                <a:lnTo>
                  <a:pt x="240" y="566"/>
                </a:lnTo>
                <a:lnTo>
                  <a:pt x="240" y="578"/>
                </a:lnTo>
                <a:lnTo>
                  <a:pt x="240" y="589"/>
                </a:lnTo>
                <a:lnTo>
                  <a:pt x="240" y="613"/>
                </a:lnTo>
                <a:lnTo>
                  <a:pt x="240" y="626"/>
                </a:lnTo>
                <a:lnTo>
                  <a:pt x="240" y="638"/>
                </a:lnTo>
                <a:lnTo>
                  <a:pt x="229" y="662"/>
                </a:lnTo>
                <a:lnTo>
                  <a:pt x="229" y="673"/>
                </a:lnTo>
                <a:lnTo>
                  <a:pt x="205" y="710"/>
                </a:lnTo>
                <a:lnTo>
                  <a:pt x="205" y="734"/>
                </a:lnTo>
                <a:lnTo>
                  <a:pt x="205" y="758"/>
                </a:lnTo>
                <a:lnTo>
                  <a:pt x="205" y="770"/>
                </a:lnTo>
                <a:lnTo>
                  <a:pt x="216" y="770"/>
                </a:lnTo>
                <a:lnTo>
                  <a:pt x="216" y="758"/>
                </a:lnTo>
                <a:lnTo>
                  <a:pt x="216" y="734"/>
                </a:lnTo>
                <a:lnTo>
                  <a:pt x="192" y="698"/>
                </a:lnTo>
                <a:lnTo>
                  <a:pt x="192" y="686"/>
                </a:lnTo>
                <a:lnTo>
                  <a:pt x="180" y="673"/>
                </a:lnTo>
                <a:lnTo>
                  <a:pt x="180" y="662"/>
                </a:lnTo>
                <a:lnTo>
                  <a:pt x="180" y="638"/>
                </a:lnTo>
                <a:lnTo>
                  <a:pt x="180" y="626"/>
                </a:lnTo>
                <a:lnTo>
                  <a:pt x="169" y="626"/>
                </a:lnTo>
                <a:lnTo>
                  <a:pt x="169" y="638"/>
                </a:lnTo>
                <a:lnTo>
                  <a:pt x="156" y="662"/>
                </a:lnTo>
                <a:lnTo>
                  <a:pt x="156" y="686"/>
                </a:lnTo>
                <a:lnTo>
                  <a:pt x="156" y="722"/>
                </a:lnTo>
                <a:lnTo>
                  <a:pt x="156" y="746"/>
                </a:lnTo>
                <a:lnTo>
                  <a:pt x="156" y="758"/>
                </a:lnTo>
                <a:lnTo>
                  <a:pt x="156" y="770"/>
                </a:lnTo>
                <a:lnTo>
                  <a:pt x="144" y="758"/>
                </a:lnTo>
                <a:lnTo>
                  <a:pt x="144" y="746"/>
                </a:lnTo>
                <a:lnTo>
                  <a:pt x="132" y="734"/>
                </a:lnTo>
                <a:lnTo>
                  <a:pt x="120" y="722"/>
                </a:lnTo>
                <a:lnTo>
                  <a:pt x="109" y="722"/>
                </a:lnTo>
                <a:lnTo>
                  <a:pt x="96" y="722"/>
                </a:lnTo>
                <a:lnTo>
                  <a:pt x="84" y="710"/>
                </a:lnTo>
                <a:lnTo>
                  <a:pt x="72" y="710"/>
                </a:lnTo>
                <a:lnTo>
                  <a:pt x="84" y="722"/>
                </a:lnTo>
                <a:lnTo>
                  <a:pt x="96" y="722"/>
                </a:lnTo>
                <a:lnTo>
                  <a:pt x="109" y="722"/>
                </a:lnTo>
                <a:lnTo>
                  <a:pt x="109" y="734"/>
                </a:lnTo>
                <a:lnTo>
                  <a:pt x="120" y="746"/>
                </a:lnTo>
                <a:lnTo>
                  <a:pt x="132" y="758"/>
                </a:lnTo>
                <a:lnTo>
                  <a:pt x="132" y="770"/>
                </a:lnTo>
                <a:lnTo>
                  <a:pt x="144" y="782"/>
                </a:lnTo>
                <a:lnTo>
                  <a:pt x="156" y="782"/>
                </a:lnTo>
                <a:lnTo>
                  <a:pt x="169" y="770"/>
                </a:lnTo>
                <a:lnTo>
                  <a:pt x="169" y="758"/>
                </a:lnTo>
                <a:lnTo>
                  <a:pt x="169" y="746"/>
                </a:lnTo>
                <a:lnTo>
                  <a:pt x="180" y="686"/>
                </a:lnTo>
                <a:lnTo>
                  <a:pt x="180" y="662"/>
                </a:lnTo>
                <a:lnTo>
                  <a:pt x="180" y="638"/>
                </a:lnTo>
                <a:lnTo>
                  <a:pt x="180" y="626"/>
                </a:lnTo>
                <a:lnTo>
                  <a:pt x="169" y="626"/>
                </a:lnTo>
                <a:lnTo>
                  <a:pt x="169" y="638"/>
                </a:lnTo>
                <a:lnTo>
                  <a:pt x="169" y="662"/>
                </a:lnTo>
                <a:lnTo>
                  <a:pt x="169" y="673"/>
                </a:lnTo>
                <a:lnTo>
                  <a:pt x="169" y="698"/>
                </a:lnTo>
                <a:lnTo>
                  <a:pt x="180" y="710"/>
                </a:lnTo>
                <a:lnTo>
                  <a:pt x="205" y="746"/>
                </a:lnTo>
                <a:lnTo>
                  <a:pt x="205" y="758"/>
                </a:lnTo>
                <a:lnTo>
                  <a:pt x="205" y="770"/>
                </a:lnTo>
                <a:lnTo>
                  <a:pt x="216" y="770"/>
                </a:lnTo>
                <a:lnTo>
                  <a:pt x="216" y="758"/>
                </a:lnTo>
                <a:lnTo>
                  <a:pt x="229" y="734"/>
                </a:lnTo>
                <a:lnTo>
                  <a:pt x="229" y="722"/>
                </a:lnTo>
                <a:lnTo>
                  <a:pt x="240" y="673"/>
                </a:lnTo>
                <a:lnTo>
                  <a:pt x="253" y="638"/>
                </a:lnTo>
                <a:lnTo>
                  <a:pt x="253" y="626"/>
                </a:lnTo>
                <a:lnTo>
                  <a:pt x="253" y="613"/>
                </a:lnTo>
                <a:lnTo>
                  <a:pt x="253" y="589"/>
                </a:lnTo>
                <a:lnTo>
                  <a:pt x="253" y="566"/>
                </a:lnTo>
                <a:lnTo>
                  <a:pt x="240" y="566"/>
                </a:lnTo>
                <a:lnTo>
                  <a:pt x="240" y="578"/>
                </a:lnTo>
                <a:lnTo>
                  <a:pt x="253" y="578"/>
                </a:lnTo>
                <a:lnTo>
                  <a:pt x="265" y="589"/>
                </a:lnTo>
                <a:lnTo>
                  <a:pt x="265" y="602"/>
                </a:lnTo>
                <a:lnTo>
                  <a:pt x="276" y="626"/>
                </a:lnTo>
                <a:lnTo>
                  <a:pt x="276" y="650"/>
                </a:lnTo>
                <a:lnTo>
                  <a:pt x="289" y="650"/>
                </a:lnTo>
                <a:lnTo>
                  <a:pt x="301" y="650"/>
                </a:lnTo>
                <a:lnTo>
                  <a:pt x="301" y="638"/>
                </a:lnTo>
                <a:lnTo>
                  <a:pt x="301" y="626"/>
                </a:lnTo>
                <a:lnTo>
                  <a:pt x="301" y="613"/>
                </a:lnTo>
                <a:lnTo>
                  <a:pt x="301" y="602"/>
                </a:lnTo>
                <a:lnTo>
                  <a:pt x="301" y="589"/>
                </a:lnTo>
                <a:lnTo>
                  <a:pt x="301" y="578"/>
                </a:lnTo>
                <a:lnTo>
                  <a:pt x="301" y="566"/>
                </a:lnTo>
                <a:lnTo>
                  <a:pt x="301" y="553"/>
                </a:lnTo>
                <a:lnTo>
                  <a:pt x="301" y="542"/>
                </a:lnTo>
                <a:lnTo>
                  <a:pt x="289" y="529"/>
                </a:lnTo>
                <a:lnTo>
                  <a:pt x="276" y="517"/>
                </a:lnTo>
                <a:lnTo>
                  <a:pt x="276" y="529"/>
                </a:lnTo>
                <a:lnTo>
                  <a:pt x="289" y="529"/>
                </a:lnTo>
                <a:lnTo>
                  <a:pt x="301" y="529"/>
                </a:lnTo>
                <a:lnTo>
                  <a:pt x="301" y="553"/>
                </a:lnTo>
                <a:lnTo>
                  <a:pt x="313" y="578"/>
                </a:lnTo>
                <a:lnTo>
                  <a:pt x="325" y="578"/>
                </a:lnTo>
                <a:lnTo>
                  <a:pt x="325" y="589"/>
                </a:lnTo>
                <a:lnTo>
                  <a:pt x="325" y="578"/>
                </a:lnTo>
                <a:lnTo>
                  <a:pt x="336" y="578"/>
                </a:lnTo>
                <a:lnTo>
                  <a:pt x="336" y="566"/>
                </a:lnTo>
                <a:lnTo>
                  <a:pt x="336" y="553"/>
                </a:lnTo>
                <a:lnTo>
                  <a:pt x="336" y="542"/>
                </a:lnTo>
                <a:lnTo>
                  <a:pt x="336" y="529"/>
                </a:lnTo>
                <a:lnTo>
                  <a:pt x="336" y="493"/>
                </a:lnTo>
                <a:lnTo>
                  <a:pt x="325" y="482"/>
                </a:lnTo>
                <a:lnTo>
                  <a:pt x="325" y="469"/>
                </a:lnTo>
                <a:lnTo>
                  <a:pt x="325" y="457"/>
                </a:lnTo>
                <a:lnTo>
                  <a:pt x="313" y="445"/>
                </a:lnTo>
                <a:lnTo>
                  <a:pt x="301" y="433"/>
                </a:lnTo>
                <a:lnTo>
                  <a:pt x="289" y="433"/>
                </a:lnTo>
                <a:lnTo>
                  <a:pt x="276" y="422"/>
                </a:lnTo>
                <a:lnTo>
                  <a:pt x="276" y="433"/>
                </a:lnTo>
                <a:lnTo>
                  <a:pt x="289" y="433"/>
                </a:lnTo>
                <a:lnTo>
                  <a:pt x="325" y="433"/>
                </a:lnTo>
                <a:lnTo>
                  <a:pt x="336" y="433"/>
                </a:lnTo>
                <a:lnTo>
                  <a:pt x="349" y="433"/>
                </a:lnTo>
                <a:lnTo>
                  <a:pt x="361" y="445"/>
                </a:lnTo>
                <a:lnTo>
                  <a:pt x="373" y="457"/>
                </a:lnTo>
                <a:lnTo>
                  <a:pt x="385" y="457"/>
                </a:lnTo>
                <a:lnTo>
                  <a:pt x="398" y="457"/>
                </a:lnTo>
                <a:lnTo>
                  <a:pt x="409" y="457"/>
                </a:lnTo>
                <a:lnTo>
                  <a:pt x="409" y="445"/>
                </a:lnTo>
                <a:lnTo>
                  <a:pt x="398" y="445"/>
                </a:lnTo>
                <a:lnTo>
                  <a:pt x="398" y="433"/>
                </a:lnTo>
                <a:lnTo>
                  <a:pt x="385" y="433"/>
                </a:lnTo>
                <a:lnTo>
                  <a:pt x="373" y="433"/>
                </a:lnTo>
                <a:lnTo>
                  <a:pt x="361" y="422"/>
                </a:lnTo>
                <a:lnTo>
                  <a:pt x="361" y="409"/>
                </a:lnTo>
                <a:lnTo>
                  <a:pt x="349" y="385"/>
                </a:lnTo>
                <a:lnTo>
                  <a:pt x="336" y="362"/>
                </a:lnTo>
                <a:lnTo>
                  <a:pt x="313" y="337"/>
                </a:lnTo>
                <a:lnTo>
                  <a:pt x="301" y="289"/>
                </a:lnTo>
                <a:lnTo>
                  <a:pt x="289" y="265"/>
                </a:lnTo>
                <a:lnTo>
                  <a:pt x="276" y="265"/>
                </a:lnTo>
                <a:lnTo>
                  <a:pt x="276" y="277"/>
                </a:lnTo>
                <a:lnTo>
                  <a:pt x="301" y="289"/>
                </a:lnTo>
                <a:lnTo>
                  <a:pt x="313" y="289"/>
                </a:lnTo>
                <a:lnTo>
                  <a:pt x="325" y="289"/>
                </a:lnTo>
                <a:lnTo>
                  <a:pt x="336" y="289"/>
                </a:lnTo>
                <a:lnTo>
                  <a:pt x="349" y="300"/>
                </a:lnTo>
                <a:lnTo>
                  <a:pt x="349" y="313"/>
                </a:lnTo>
                <a:lnTo>
                  <a:pt x="361" y="313"/>
                </a:lnTo>
                <a:lnTo>
                  <a:pt x="361" y="300"/>
                </a:lnTo>
                <a:lnTo>
                  <a:pt x="349" y="277"/>
                </a:lnTo>
                <a:lnTo>
                  <a:pt x="349" y="253"/>
                </a:lnTo>
                <a:lnTo>
                  <a:pt x="336" y="253"/>
                </a:lnTo>
                <a:lnTo>
                  <a:pt x="336" y="240"/>
                </a:lnTo>
                <a:lnTo>
                  <a:pt x="325" y="240"/>
                </a:lnTo>
                <a:lnTo>
                  <a:pt x="313" y="229"/>
                </a:lnTo>
                <a:lnTo>
                  <a:pt x="301" y="217"/>
                </a:lnTo>
                <a:lnTo>
                  <a:pt x="289" y="204"/>
                </a:lnTo>
                <a:lnTo>
                  <a:pt x="265" y="193"/>
                </a:lnTo>
                <a:lnTo>
                  <a:pt x="253" y="180"/>
                </a:lnTo>
                <a:lnTo>
                  <a:pt x="240" y="180"/>
                </a:lnTo>
                <a:lnTo>
                  <a:pt x="240" y="193"/>
                </a:lnTo>
                <a:lnTo>
                  <a:pt x="289" y="193"/>
                </a:lnTo>
                <a:lnTo>
                  <a:pt x="301" y="193"/>
                </a:lnTo>
                <a:lnTo>
                  <a:pt x="313" y="193"/>
                </a:lnTo>
                <a:lnTo>
                  <a:pt x="336" y="193"/>
                </a:lnTo>
                <a:lnTo>
                  <a:pt x="313" y="180"/>
                </a:lnTo>
                <a:lnTo>
                  <a:pt x="301" y="156"/>
                </a:lnTo>
                <a:lnTo>
                  <a:pt x="289" y="144"/>
                </a:lnTo>
                <a:lnTo>
                  <a:pt x="265" y="144"/>
                </a:lnTo>
                <a:lnTo>
                  <a:pt x="253" y="109"/>
                </a:lnTo>
                <a:lnTo>
                  <a:pt x="216" y="96"/>
                </a:lnTo>
                <a:lnTo>
                  <a:pt x="205" y="84"/>
                </a:lnTo>
                <a:lnTo>
                  <a:pt x="192" y="73"/>
                </a:lnTo>
                <a:lnTo>
                  <a:pt x="169" y="73"/>
                </a:lnTo>
                <a:lnTo>
                  <a:pt x="156" y="60"/>
                </a:lnTo>
                <a:lnTo>
                  <a:pt x="144" y="60"/>
                </a:lnTo>
                <a:lnTo>
                  <a:pt x="120" y="60"/>
                </a:lnTo>
                <a:lnTo>
                  <a:pt x="84" y="48"/>
                </a:lnTo>
                <a:lnTo>
                  <a:pt x="84" y="60"/>
                </a:lnTo>
                <a:lnTo>
                  <a:pt x="109" y="48"/>
                </a:lnTo>
                <a:lnTo>
                  <a:pt x="120" y="48"/>
                </a:lnTo>
                <a:lnTo>
                  <a:pt x="144" y="48"/>
                </a:lnTo>
                <a:lnTo>
                  <a:pt x="156" y="48"/>
                </a:lnTo>
                <a:lnTo>
                  <a:pt x="169" y="48"/>
                </a:lnTo>
                <a:lnTo>
                  <a:pt x="180" y="48"/>
                </a:lnTo>
                <a:lnTo>
                  <a:pt x="192" y="48"/>
                </a:lnTo>
                <a:lnTo>
                  <a:pt x="205" y="48"/>
                </a:lnTo>
                <a:lnTo>
                  <a:pt x="169" y="12"/>
                </a:lnTo>
                <a:lnTo>
                  <a:pt x="156" y="0"/>
                </a:lnTo>
                <a:lnTo>
                  <a:pt x="132" y="0"/>
                </a:lnTo>
                <a:lnTo>
                  <a:pt x="109" y="0"/>
                </a:lnTo>
                <a:lnTo>
                  <a:pt x="96" y="0"/>
                </a:lnTo>
                <a:lnTo>
                  <a:pt x="84" y="0"/>
                </a:lnTo>
                <a:lnTo>
                  <a:pt x="72" y="0"/>
                </a:lnTo>
                <a:lnTo>
                  <a:pt x="60" y="0"/>
                </a:lnTo>
                <a:lnTo>
                  <a:pt x="47" y="0"/>
                </a:lnTo>
                <a:lnTo>
                  <a:pt x="24" y="0"/>
                </a:lnTo>
                <a:lnTo>
                  <a:pt x="12" y="0"/>
                </a:lnTo>
                <a:lnTo>
                  <a:pt x="0" y="24"/>
                </a:lnTo>
                <a:lnTo>
                  <a:pt x="12" y="24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93" name="Freeform 504"/>
          <p:cNvSpPr>
            <a:spLocks/>
          </p:cNvSpPr>
          <p:nvPr/>
        </p:nvSpPr>
        <p:spPr bwMode="auto">
          <a:xfrm>
            <a:off x="3333750" y="4073525"/>
            <a:ext cx="230188" cy="136525"/>
          </a:xfrm>
          <a:custGeom>
            <a:avLst/>
            <a:gdLst>
              <a:gd name="T0" fmla="*/ 95 w 145"/>
              <a:gd name="T1" fmla="*/ 73 h 86"/>
              <a:gd name="T2" fmla="*/ 95 w 145"/>
              <a:gd name="T3" fmla="*/ 73 h 86"/>
              <a:gd name="T4" fmla="*/ 108 w 145"/>
              <a:gd name="T5" fmla="*/ 61 h 86"/>
              <a:gd name="T6" fmla="*/ 108 w 145"/>
              <a:gd name="T7" fmla="*/ 49 h 86"/>
              <a:gd name="T8" fmla="*/ 108 w 145"/>
              <a:gd name="T9" fmla="*/ 49 h 86"/>
              <a:gd name="T10" fmla="*/ 120 w 145"/>
              <a:gd name="T11" fmla="*/ 49 h 86"/>
              <a:gd name="T12" fmla="*/ 131 w 145"/>
              <a:gd name="T13" fmla="*/ 37 h 86"/>
              <a:gd name="T14" fmla="*/ 144 w 145"/>
              <a:gd name="T15" fmla="*/ 25 h 86"/>
              <a:gd name="T16" fmla="*/ 144 w 145"/>
              <a:gd name="T17" fmla="*/ 13 h 86"/>
              <a:gd name="T18" fmla="*/ 144 w 145"/>
              <a:gd name="T19" fmla="*/ 0 h 86"/>
              <a:gd name="T20" fmla="*/ 144 w 145"/>
              <a:gd name="T21" fmla="*/ 0 h 86"/>
              <a:gd name="T22" fmla="*/ 144 w 145"/>
              <a:gd name="T23" fmla="*/ 0 h 86"/>
              <a:gd name="T24" fmla="*/ 108 w 145"/>
              <a:gd name="T25" fmla="*/ 0 h 86"/>
              <a:gd name="T26" fmla="*/ 95 w 145"/>
              <a:gd name="T27" fmla="*/ 0 h 86"/>
              <a:gd name="T28" fmla="*/ 71 w 145"/>
              <a:gd name="T29" fmla="*/ 0 h 86"/>
              <a:gd name="T30" fmla="*/ 60 w 145"/>
              <a:gd name="T31" fmla="*/ 13 h 86"/>
              <a:gd name="T32" fmla="*/ 35 w 145"/>
              <a:gd name="T33" fmla="*/ 25 h 86"/>
              <a:gd name="T34" fmla="*/ 11 w 145"/>
              <a:gd name="T35" fmla="*/ 37 h 86"/>
              <a:gd name="T36" fmla="*/ 11 w 145"/>
              <a:gd name="T37" fmla="*/ 49 h 86"/>
              <a:gd name="T38" fmla="*/ 0 w 145"/>
              <a:gd name="T39" fmla="*/ 61 h 86"/>
              <a:gd name="T40" fmla="*/ 0 w 145"/>
              <a:gd name="T41" fmla="*/ 85 h 86"/>
              <a:gd name="T42" fmla="*/ 0 w 145"/>
              <a:gd name="T43" fmla="*/ 85 h 86"/>
              <a:gd name="T44" fmla="*/ 0 w 145"/>
              <a:gd name="T45" fmla="*/ 85 h 86"/>
              <a:gd name="T46" fmla="*/ 0 w 145"/>
              <a:gd name="T47" fmla="*/ 85 h 86"/>
              <a:gd name="T48" fmla="*/ 0 w 145"/>
              <a:gd name="T49" fmla="*/ 85 h 86"/>
              <a:gd name="T50" fmla="*/ 11 w 145"/>
              <a:gd name="T51" fmla="*/ 73 h 86"/>
              <a:gd name="T52" fmla="*/ 11 w 145"/>
              <a:gd name="T53" fmla="*/ 49 h 86"/>
              <a:gd name="T54" fmla="*/ 24 w 145"/>
              <a:gd name="T55" fmla="*/ 49 h 86"/>
              <a:gd name="T56" fmla="*/ 47 w 145"/>
              <a:gd name="T57" fmla="*/ 37 h 86"/>
              <a:gd name="T58" fmla="*/ 60 w 145"/>
              <a:gd name="T59" fmla="*/ 25 h 86"/>
              <a:gd name="T60" fmla="*/ 71 w 145"/>
              <a:gd name="T61" fmla="*/ 13 h 86"/>
              <a:gd name="T62" fmla="*/ 95 w 145"/>
              <a:gd name="T63" fmla="*/ 0 h 86"/>
              <a:gd name="T64" fmla="*/ 108 w 145"/>
              <a:gd name="T65" fmla="*/ 0 h 86"/>
              <a:gd name="T66" fmla="*/ 120 w 145"/>
              <a:gd name="T67" fmla="*/ 0 h 86"/>
              <a:gd name="T68" fmla="*/ 144 w 145"/>
              <a:gd name="T69" fmla="*/ 0 h 86"/>
              <a:gd name="T70" fmla="*/ 144 w 145"/>
              <a:gd name="T71" fmla="*/ 0 h 86"/>
              <a:gd name="T72" fmla="*/ 144 w 145"/>
              <a:gd name="T73" fmla="*/ 0 h 86"/>
              <a:gd name="T74" fmla="*/ 144 w 145"/>
              <a:gd name="T75" fmla="*/ 0 h 86"/>
              <a:gd name="T76" fmla="*/ 131 w 145"/>
              <a:gd name="T77" fmla="*/ 0 h 86"/>
              <a:gd name="T78" fmla="*/ 131 w 145"/>
              <a:gd name="T79" fmla="*/ 0 h 86"/>
              <a:gd name="T80" fmla="*/ 131 w 145"/>
              <a:gd name="T81" fmla="*/ 0 h 86"/>
              <a:gd name="T82" fmla="*/ 131 w 145"/>
              <a:gd name="T83" fmla="*/ 13 h 86"/>
              <a:gd name="T84" fmla="*/ 131 w 145"/>
              <a:gd name="T85" fmla="*/ 25 h 86"/>
              <a:gd name="T86" fmla="*/ 120 w 145"/>
              <a:gd name="T87" fmla="*/ 37 h 86"/>
              <a:gd name="T88" fmla="*/ 108 w 145"/>
              <a:gd name="T89" fmla="*/ 49 h 86"/>
              <a:gd name="T90" fmla="*/ 108 w 145"/>
              <a:gd name="T91" fmla="*/ 49 h 86"/>
              <a:gd name="T92" fmla="*/ 95 w 145"/>
              <a:gd name="T93" fmla="*/ 61 h 86"/>
              <a:gd name="T94" fmla="*/ 84 w 145"/>
              <a:gd name="T95" fmla="*/ 61 h 86"/>
              <a:gd name="T96" fmla="*/ 84 w 145"/>
              <a:gd name="T97" fmla="*/ 61 h 86"/>
              <a:gd name="T98" fmla="*/ 84 w 145"/>
              <a:gd name="T99" fmla="*/ 73 h 86"/>
              <a:gd name="T100" fmla="*/ 84 w 145"/>
              <a:gd name="T101" fmla="*/ 73 h 86"/>
              <a:gd name="T102" fmla="*/ 95 w 145"/>
              <a:gd name="T103" fmla="*/ 73 h 8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45"/>
              <a:gd name="T157" fmla="*/ 0 h 86"/>
              <a:gd name="T158" fmla="*/ 145 w 145"/>
              <a:gd name="T159" fmla="*/ 86 h 8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45" h="86">
                <a:moveTo>
                  <a:pt x="95" y="73"/>
                </a:moveTo>
                <a:lnTo>
                  <a:pt x="95" y="73"/>
                </a:lnTo>
                <a:lnTo>
                  <a:pt x="108" y="61"/>
                </a:lnTo>
                <a:lnTo>
                  <a:pt x="108" y="49"/>
                </a:lnTo>
                <a:lnTo>
                  <a:pt x="120" y="49"/>
                </a:lnTo>
                <a:lnTo>
                  <a:pt x="131" y="37"/>
                </a:lnTo>
                <a:lnTo>
                  <a:pt x="144" y="25"/>
                </a:lnTo>
                <a:lnTo>
                  <a:pt x="144" y="13"/>
                </a:lnTo>
                <a:lnTo>
                  <a:pt x="144" y="0"/>
                </a:lnTo>
                <a:lnTo>
                  <a:pt x="108" y="0"/>
                </a:lnTo>
                <a:lnTo>
                  <a:pt x="95" y="0"/>
                </a:lnTo>
                <a:lnTo>
                  <a:pt x="71" y="0"/>
                </a:lnTo>
                <a:lnTo>
                  <a:pt x="60" y="13"/>
                </a:lnTo>
                <a:lnTo>
                  <a:pt x="35" y="25"/>
                </a:lnTo>
                <a:lnTo>
                  <a:pt x="11" y="37"/>
                </a:lnTo>
                <a:lnTo>
                  <a:pt x="11" y="49"/>
                </a:lnTo>
                <a:lnTo>
                  <a:pt x="0" y="61"/>
                </a:lnTo>
                <a:lnTo>
                  <a:pt x="0" y="85"/>
                </a:lnTo>
                <a:lnTo>
                  <a:pt x="11" y="73"/>
                </a:lnTo>
                <a:lnTo>
                  <a:pt x="11" y="49"/>
                </a:lnTo>
                <a:lnTo>
                  <a:pt x="24" y="49"/>
                </a:lnTo>
                <a:lnTo>
                  <a:pt x="47" y="37"/>
                </a:lnTo>
                <a:lnTo>
                  <a:pt x="60" y="25"/>
                </a:lnTo>
                <a:lnTo>
                  <a:pt x="71" y="13"/>
                </a:lnTo>
                <a:lnTo>
                  <a:pt x="95" y="0"/>
                </a:lnTo>
                <a:lnTo>
                  <a:pt x="108" y="0"/>
                </a:lnTo>
                <a:lnTo>
                  <a:pt x="120" y="0"/>
                </a:lnTo>
                <a:lnTo>
                  <a:pt x="144" y="0"/>
                </a:lnTo>
                <a:lnTo>
                  <a:pt x="131" y="0"/>
                </a:lnTo>
                <a:lnTo>
                  <a:pt x="131" y="13"/>
                </a:lnTo>
                <a:lnTo>
                  <a:pt x="131" y="25"/>
                </a:lnTo>
                <a:lnTo>
                  <a:pt x="120" y="37"/>
                </a:lnTo>
                <a:lnTo>
                  <a:pt x="108" y="49"/>
                </a:lnTo>
                <a:lnTo>
                  <a:pt x="95" y="61"/>
                </a:lnTo>
                <a:lnTo>
                  <a:pt x="84" y="61"/>
                </a:lnTo>
                <a:lnTo>
                  <a:pt x="84" y="73"/>
                </a:lnTo>
                <a:lnTo>
                  <a:pt x="95" y="7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94" name="Freeform 505"/>
          <p:cNvSpPr>
            <a:spLocks/>
          </p:cNvSpPr>
          <p:nvPr/>
        </p:nvSpPr>
        <p:spPr bwMode="auto">
          <a:xfrm>
            <a:off x="2568575" y="4189413"/>
            <a:ext cx="631825" cy="1300162"/>
          </a:xfrm>
          <a:custGeom>
            <a:avLst/>
            <a:gdLst>
              <a:gd name="T0" fmla="*/ 313 w 398"/>
              <a:gd name="T1" fmla="*/ 0 h 819"/>
              <a:gd name="T2" fmla="*/ 217 w 398"/>
              <a:gd name="T3" fmla="*/ 24 h 819"/>
              <a:gd name="T4" fmla="*/ 324 w 398"/>
              <a:gd name="T5" fmla="*/ 72 h 819"/>
              <a:gd name="T6" fmla="*/ 168 w 398"/>
              <a:gd name="T7" fmla="*/ 120 h 819"/>
              <a:gd name="T8" fmla="*/ 84 w 398"/>
              <a:gd name="T9" fmla="*/ 145 h 819"/>
              <a:gd name="T10" fmla="*/ 168 w 398"/>
              <a:gd name="T11" fmla="*/ 180 h 819"/>
              <a:gd name="T12" fmla="*/ 108 w 398"/>
              <a:gd name="T13" fmla="*/ 205 h 819"/>
              <a:gd name="T14" fmla="*/ 60 w 398"/>
              <a:gd name="T15" fmla="*/ 265 h 819"/>
              <a:gd name="T16" fmla="*/ 120 w 398"/>
              <a:gd name="T17" fmla="*/ 265 h 819"/>
              <a:gd name="T18" fmla="*/ 157 w 398"/>
              <a:gd name="T19" fmla="*/ 276 h 819"/>
              <a:gd name="T20" fmla="*/ 72 w 398"/>
              <a:gd name="T21" fmla="*/ 313 h 819"/>
              <a:gd name="T22" fmla="*/ 0 w 398"/>
              <a:gd name="T23" fmla="*/ 529 h 819"/>
              <a:gd name="T24" fmla="*/ 48 w 398"/>
              <a:gd name="T25" fmla="*/ 493 h 819"/>
              <a:gd name="T26" fmla="*/ 144 w 398"/>
              <a:gd name="T27" fmla="*/ 433 h 819"/>
              <a:gd name="T28" fmla="*/ 72 w 398"/>
              <a:gd name="T29" fmla="*/ 458 h 819"/>
              <a:gd name="T30" fmla="*/ 60 w 398"/>
              <a:gd name="T31" fmla="*/ 505 h 819"/>
              <a:gd name="T32" fmla="*/ 132 w 398"/>
              <a:gd name="T33" fmla="*/ 469 h 819"/>
              <a:gd name="T34" fmla="*/ 108 w 398"/>
              <a:gd name="T35" fmla="*/ 529 h 819"/>
              <a:gd name="T36" fmla="*/ 144 w 398"/>
              <a:gd name="T37" fmla="*/ 589 h 819"/>
              <a:gd name="T38" fmla="*/ 108 w 398"/>
              <a:gd name="T39" fmla="*/ 734 h 819"/>
              <a:gd name="T40" fmla="*/ 157 w 398"/>
              <a:gd name="T41" fmla="*/ 746 h 819"/>
              <a:gd name="T42" fmla="*/ 228 w 398"/>
              <a:gd name="T43" fmla="*/ 662 h 819"/>
              <a:gd name="T44" fmla="*/ 228 w 398"/>
              <a:gd name="T45" fmla="*/ 614 h 819"/>
              <a:gd name="T46" fmla="*/ 228 w 398"/>
              <a:gd name="T47" fmla="*/ 710 h 819"/>
              <a:gd name="T48" fmla="*/ 193 w 398"/>
              <a:gd name="T49" fmla="*/ 794 h 819"/>
              <a:gd name="T50" fmla="*/ 288 w 398"/>
              <a:gd name="T51" fmla="*/ 722 h 819"/>
              <a:gd name="T52" fmla="*/ 313 w 398"/>
              <a:gd name="T53" fmla="*/ 698 h 819"/>
              <a:gd name="T54" fmla="*/ 301 w 398"/>
              <a:gd name="T55" fmla="*/ 818 h 819"/>
              <a:gd name="T56" fmla="*/ 384 w 398"/>
              <a:gd name="T57" fmla="*/ 722 h 819"/>
              <a:gd name="T58" fmla="*/ 337 w 398"/>
              <a:gd name="T59" fmla="*/ 746 h 819"/>
              <a:gd name="T60" fmla="*/ 313 w 398"/>
              <a:gd name="T61" fmla="*/ 807 h 819"/>
              <a:gd name="T62" fmla="*/ 324 w 398"/>
              <a:gd name="T63" fmla="*/ 698 h 819"/>
              <a:gd name="T64" fmla="*/ 253 w 398"/>
              <a:gd name="T65" fmla="*/ 746 h 819"/>
              <a:gd name="T66" fmla="*/ 193 w 398"/>
              <a:gd name="T67" fmla="*/ 794 h 819"/>
              <a:gd name="T68" fmla="*/ 253 w 398"/>
              <a:gd name="T69" fmla="*/ 674 h 819"/>
              <a:gd name="T70" fmla="*/ 228 w 398"/>
              <a:gd name="T71" fmla="*/ 614 h 819"/>
              <a:gd name="T72" fmla="*/ 180 w 398"/>
              <a:gd name="T73" fmla="*/ 710 h 819"/>
              <a:gd name="T74" fmla="*/ 108 w 398"/>
              <a:gd name="T75" fmla="*/ 758 h 819"/>
              <a:gd name="T76" fmla="*/ 157 w 398"/>
              <a:gd name="T77" fmla="*/ 638 h 819"/>
              <a:gd name="T78" fmla="*/ 120 w 398"/>
              <a:gd name="T79" fmla="*/ 554 h 819"/>
              <a:gd name="T80" fmla="*/ 144 w 398"/>
              <a:gd name="T81" fmla="*/ 469 h 819"/>
              <a:gd name="T82" fmla="*/ 95 w 398"/>
              <a:gd name="T83" fmla="*/ 469 h 819"/>
              <a:gd name="T84" fmla="*/ 60 w 398"/>
              <a:gd name="T85" fmla="*/ 505 h 819"/>
              <a:gd name="T86" fmla="*/ 120 w 398"/>
              <a:gd name="T87" fmla="*/ 445 h 819"/>
              <a:gd name="T88" fmla="*/ 95 w 398"/>
              <a:gd name="T89" fmla="*/ 433 h 819"/>
              <a:gd name="T90" fmla="*/ 0 w 398"/>
              <a:gd name="T91" fmla="*/ 518 h 819"/>
              <a:gd name="T92" fmla="*/ 24 w 398"/>
              <a:gd name="T93" fmla="*/ 458 h 819"/>
              <a:gd name="T94" fmla="*/ 108 w 398"/>
              <a:gd name="T95" fmla="*/ 313 h 819"/>
              <a:gd name="T96" fmla="*/ 157 w 398"/>
              <a:gd name="T97" fmla="*/ 265 h 819"/>
              <a:gd name="T98" fmla="*/ 72 w 398"/>
              <a:gd name="T99" fmla="*/ 265 h 819"/>
              <a:gd name="T100" fmla="*/ 108 w 398"/>
              <a:gd name="T101" fmla="*/ 216 h 819"/>
              <a:gd name="T102" fmla="*/ 180 w 398"/>
              <a:gd name="T103" fmla="*/ 180 h 819"/>
              <a:gd name="T104" fmla="*/ 84 w 398"/>
              <a:gd name="T105" fmla="*/ 132 h 819"/>
              <a:gd name="T106" fmla="*/ 168 w 398"/>
              <a:gd name="T107" fmla="*/ 132 h 819"/>
              <a:gd name="T108" fmla="*/ 337 w 398"/>
              <a:gd name="T109" fmla="*/ 85 h 819"/>
              <a:gd name="T110" fmla="*/ 217 w 398"/>
              <a:gd name="T111" fmla="*/ 24 h 819"/>
              <a:gd name="T112" fmla="*/ 313 w 398"/>
              <a:gd name="T113" fmla="*/ 12 h 819"/>
              <a:gd name="T114" fmla="*/ 397 w 398"/>
              <a:gd name="T115" fmla="*/ 24 h 81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98"/>
              <a:gd name="T175" fmla="*/ 0 h 819"/>
              <a:gd name="T176" fmla="*/ 398 w 398"/>
              <a:gd name="T177" fmla="*/ 819 h 81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98" h="819">
                <a:moveTo>
                  <a:pt x="397" y="24"/>
                </a:moveTo>
                <a:lnTo>
                  <a:pt x="397" y="24"/>
                </a:lnTo>
                <a:lnTo>
                  <a:pt x="397" y="12"/>
                </a:lnTo>
                <a:lnTo>
                  <a:pt x="384" y="12"/>
                </a:lnTo>
                <a:lnTo>
                  <a:pt x="373" y="0"/>
                </a:lnTo>
                <a:lnTo>
                  <a:pt x="361" y="0"/>
                </a:lnTo>
                <a:lnTo>
                  <a:pt x="349" y="0"/>
                </a:lnTo>
                <a:lnTo>
                  <a:pt x="313" y="0"/>
                </a:lnTo>
                <a:lnTo>
                  <a:pt x="301" y="12"/>
                </a:lnTo>
                <a:lnTo>
                  <a:pt x="264" y="12"/>
                </a:lnTo>
                <a:lnTo>
                  <a:pt x="253" y="24"/>
                </a:lnTo>
                <a:lnTo>
                  <a:pt x="228" y="24"/>
                </a:lnTo>
                <a:lnTo>
                  <a:pt x="217" y="24"/>
                </a:lnTo>
                <a:lnTo>
                  <a:pt x="240" y="36"/>
                </a:lnTo>
                <a:lnTo>
                  <a:pt x="288" y="60"/>
                </a:lnTo>
                <a:lnTo>
                  <a:pt x="301" y="72"/>
                </a:lnTo>
                <a:lnTo>
                  <a:pt x="324" y="85"/>
                </a:lnTo>
                <a:lnTo>
                  <a:pt x="337" y="72"/>
                </a:lnTo>
                <a:lnTo>
                  <a:pt x="324" y="72"/>
                </a:lnTo>
                <a:lnTo>
                  <a:pt x="301" y="72"/>
                </a:lnTo>
                <a:lnTo>
                  <a:pt x="277" y="72"/>
                </a:lnTo>
                <a:lnTo>
                  <a:pt x="253" y="85"/>
                </a:lnTo>
                <a:lnTo>
                  <a:pt x="240" y="96"/>
                </a:lnTo>
                <a:lnTo>
                  <a:pt x="204" y="109"/>
                </a:lnTo>
                <a:lnTo>
                  <a:pt x="168" y="120"/>
                </a:lnTo>
                <a:lnTo>
                  <a:pt x="144" y="132"/>
                </a:lnTo>
                <a:lnTo>
                  <a:pt x="132" y="132"/>
                </a:lnTo>
                <a:lnTo>
                  <a:pt x="108" y="145"/>
                </a:lnTo>
                <a:lnTo>
                  <a:pt x="95" y="132"/>
                </a:lnTo>
                <a:lnTo>
                  <a:pt x="84" y="132"/>
                </a:lnTo>
                <a:lnTo>
                  <a:pt x="84" y="145"/>
                </a:lnTo>
                <a:lnTo>
                  <a:pt x="84" y="156"/>
                </a:lnTo>
                <a:lnTo>
                  <a:pt x="108" y="169"/>
                </a:lnTo>
                <a:lnTo>
                  <a:pt x="132" y="169"/>
                </a:lnTo>
                <a:lnTo>
                  <a:pt x="157" y="180"/>
                </a:lnTo>
                <a:lnTo>
                  <a:pt x="168" y="180"/>
                </a:lnTo>
                <a:lnTo>
                  <a:pt x="168" y="169"/>
                </a:lnTo>
                <a:lnTo>
                  <a:pt x="157" y="169"/>
                </a:lnTo>
                <a:lnTo>
                  <a:pt x="144" y="180"/>
                </a:lnTo>
                <a:lnTo>
                  <a:pt x="132" y="180"/>
                </a:lnTo>
                <a:lnTo>
                  <a:pt x="120" y="193"/>
                </a:lnTo>
                <a:lnTo>
                  <a:pt x="108" y="205"/>
                </a:lnTo>
                <a:lnTo>
                  <a:pt x="95" y="216"/>
                </a:lnTo>
                <a:lnTo>
                  <a:pt x="84" y="216"/>
                </a:lnTo>
                <a:lnTo>
                  <a:pt x="84" y="229"/>
                </a:lnTo>
                <a:lnTo>
                  <a:pt x="72" y="241"/>
                </a:lnTo>
                <a:lnTo>
                  <a:pt x="72" y="253"/>
                </a:lnTo>
                <a:lnTo>
                  <a:pt x="72" y="265"/>
                </a:lnTo>
                <a:lnTo>
                  <a:pt x="60" y="265"/>
                </a:lnTo>
                <a:lnTo>
                  <a:pt x="60" y="276"/>
                </a:lnTo>
                <a:lnTo>
                  <a:pt x="72" y="276"/>
                </a:lnTo>
                <a:lnTo>
                  <a:pt x="95" y="265"/>
                </a:lnTo>
                <a:lnTo>
                  <a:pt x="108" y="265"/>
                </a:lnTo>
                <a:lnTo>
                  <a:pt x="120" y="265"/>
                </a:lnTo>
                <a:lnTo>
                  <a:pt x="132" y="265"/>
                </a:lnTo>
                <a:lnTo>
                  <a:pt x="144" y="265"/>
                </a:lnTo>
                <a:lnTo>
                  <a:pt x="157" y="265"/>
                </a:lnTo>
                <a:lnTo>
                  <a:pt x="157" y="276"/>
                </a:lnTo>
                <a:lnTo>
                  <a:pt x="157" y="265"/>
                </a:lnTo>
                <a:lnTo>
                  <a:pt x="144" y="276"/>
                </a:lnTo>
                <a:lnTo>
                  <a:pt x="120" y="276"/>
                </a:lnTo>
                <a:lnTo>
                  <a:pt x="108" y="289"/>
                </a:lnTo>
                <a:lnTo>
                  <a:pt x="95" y="301"/>
                </a:lnTo>
                <a:lnTo>
                  <a:pt x="84" y="313"/>
                </a:lnTo>
                <a:lnTo>
                  <a:pt x="72" y="313"/>
                </a:lnTo>
                <a:lnTo>
                  <a:pt x="60" y="325"/>
                </a:lnTo>
                <a:lnTo>
                  <a:pt x="60" y="338"/>
                </a:lnTo>
                <a:lnTo>
                  <a:pt x="48" y="361"/>
                </a:lnTo>
                <a:lnTo>
                  <a:pt x="24" y="385"/>
                </a:lnTo>
                <a:lnTo>
                  <a:pt x="12" y="445"/>
                </a:lnTo>
                <a:lnTo>
                  <a:pt x="0" y="482"/>
                </a:lnTo>
                <a:lnTo>
                  <a:pt x="0" y="518"/>
                </a:lnTo>
                <a:lnTo>
                  <a:pt x="0" y="529"/>
                </a:lnTo>
                <a:lnTo>
                  <a:pt x="0" y="542"/>
                </a:lnTo>
                <a:lnTo>
                  <a:pt x="12" y="542"/>
                </a:lnTo>
                <a:lnTo>
                  <a:pt x="12" y="529"/>
                </a:lnTo>
                <a:lnTo>
                  <a:pt x="24" y="518"/>
                </a:lnTo>
                <a:lnTo>
                  <a:pt x="35" y="518"/>
                </a:lnTo>
                <a:lnTo>
                  <a:pt x="35" y="505"/>
                </a:lnTo>
                <a:lnTo>
                  <a:pt x="48" y="493"/>
                </a:lnTo>
                <a:lnTo>
                  <a:pt x="60" y="482"/>
                </a:lnTo>
                <a:lnTo>
                  <a:pt x="60" y="458"/>
                </a:lnTo>
                <a:lnTo>
                  <a:pt x="84" y="458"/>
                </a:lnTo>
                <a:lnTo>
                  <a:pt x="95" y="445"/>
                </a:lnTo>
                <a:lnTo>
                  <a:pt x="108" y="445"/>
                </a:lnTo>
                <a:lnTo>
                  <a:pt x="108" y="433"/>
                </a:lnTo>
                <a:lnTo>
                  <a:pt x="132" y="433"/>
                </a:lnTo>
                <a:lnTo>
                  <a:pt x="144" y="433"/>
                </a:lnTo>
                <a:lnTo>
                  <a:pt x="132" y="421"/>
                </a:lnTo>
                <a:lnTo>
                  <a:pt x="120" y="433"/>
                </a:lnTo>
                <a:lnTo>
                  <a:pt x="108" y="445"/>
                </a:lnTo>
                <a:lnTo>
                  <a:pt x="95" y="445"/>
                </a:lnTo>
                <a:lnTo>
                  <a:pt x="84" y="458"/>
                </a:lnTo>
                <a:lnTo>
                  <a:pt x="72" y="458"/>
                </a:lnTo>
                <a:lnTo>
                  <a:pt x="60" y="469"/>
                </a:lnTo>
                <a:lnTo>
                  <a:pt x="60" y="505"/>
                </a:lnTo>
                <a:lnTo>
                  <a:pt x="84" y="493"/>
                </a:lnTo>
                <a:lnTo>
                  <a:pt x="95" y="493"/>
                </a:lnTo>
                <a:lnTo>
                  <a:pt x="95" y="482"/>
                </a:lnTo>
                <a:lnTo>
                  <a:pt x="108" y="469"/>
                </a:lnTo>
                <a:lnTo>
                  <a:pt x="120" y="469"/>
                </a:lnTo>
                <a:lnTo>
                  <a:pt x="132" y="469"/>
                </a:lnTo>
                <a:lnTo>
                  <a:pt x="144" y="469"/>
                </a:lnTo>
                <a:lnTo>
                  <a:pt x="132" y="469"/>
                </a:lnTo>
                <a:lnTo>
                  <a:pt x="132" y="458"/>
                </a:lnTo>
                <a:lnTo>
                  <a:pt x="120" y="482"/>
                </a:lnTo>
                <a:lnTo>
                  <a:pt x="108" y="505"/>
                </a:lnTo>
                <a:lnTo>
                  <a:pt x="108" y="529"/>
                </a:lnTo>
                <a:lnTo>
                  <a:pt x="108" y="554"/>
                </a:lnTo>
                <a:lnTo>
                  <a:pt x="108" y="565"/>
                </a:lnTo>
                <a:lnTo>
                  <a:pt x="120" y="565"/>
                </a:lnTo>
                <a:lnTo>
                  <a:pt x="132" y="578"/>
                </a:lnTo>
                <a:lnTo>
                  <a:pt x="132" y="589"/>
                </a:lnTo>
                <a:lnTo>
                  <a:pt x="144" y="589"/>
                </a:lnTo>
                <a:lnTo>
                  <a:pt x="157" y="614"/>
                </a:lnTo>
                <a:lnTo>
                  <a:pt x="157" y="626"/>
                </a:lnTo>
                <a:lnTo>
                  <a:pt x="157" y="638"/>
                </a:lnTo>
                <a:lnTo>
                  <a:pt x="157" y="649"/>
                </a:lnTo>
                <a:lnTo>
                  <a:pt x="144" y="649"/>
                </a:lnTo>
                <a:lnTo>
                  <a:pt x="144" y="674"/>
                </a:lnTo>
                <a:lnTo>
                  <a:pt x="132" y="698"/>
                </a:lnTo>
                <a:lnTo>
                  <a:pt x="120" y="722"/>
                </a:lnTo>
                <a:lnTo>
                  <a:pt x="108" y="734"/>
                </a:lnTo>
                <a:lnTo>
                  <a:pt x="108" y="746"/>
                </a:lnTo>
                <a:lnTo>
                  <a:pt x="108" y="758"/>
                </a:lnTo>
                <a:lnTo>
                  <a:pt x="108" y="771"/>
                </a:lnTo>
                <a:lnTo>
                  <a:pt x="120" y="758"/>
                </a:lnTo>
                <a:lnTo>
                  <a:pt x="132" y="758"/>
                </a:lnTo>
                <a:lnTo>
                  <a:pt x="157" y="746"/>
                </a:lnTo>
                <a:lnTo>
                  <a:pt x="168" y="746"/>
                </a:lnTo>
                <a:lnTo>
                  <a:pt x="180" y="734"/>
                </a:lnTo>
                <a:lnTo>
                  <a:pt x="193" y="722"/>
                </a:lnTo>
                <a:lnTo>
                  <a:pt x="204" y="710"/>
                </a:lnTo>
                <a:lnTo>
                  <a:pt x="204" y="698"/>
                </a:lnTo>
                <a:lnTo>
                  <a:pt x="217" y="698"/>
                </a:lnTo>
                <a:lnTo>
                  <a:pt x="217" y="686"/>
                </a:lnTo>
                <a:lnTo>
                  <a:pt x="228" y="674"/>
                </a:lnTo>
                <a:lnTo>
                  <a:pt x="228" y="662"/>
                </a:lnTo>
                <a:lnTo>
                  <a:pt x="240" y="649"/>
                </a:lnTo>
                <a:lnTo>
                  <a:pt x="240" y="638"/>
                </a:lnTo>
                <a:lnTo>
                  <a:pt x="240" y="614"/>
                </a:lnTo>
                <a:lnTo>
                  <a:pt x="228" y="614"/>
                </a:lnTo>
                <a:lnTo>
                  <a:pt x="240" y="626"/>
                </a:lnTo>
                <a:lnTo>
                  <a:pt x="240" y="638"/>
                </a:lnTo>
                <a:lnTo>
                  <a:pt x="240" y="649"/>
                </a:lnTo>
                <a:lnTo>
                  <a:pt x="240" y="662"/>
                </a:lnTo>
                <a:lnTo>
                  <a:pt x="240" y="674"/>
                </a:lnTo>
                <a:lnTo>
                  <a:pt x="240" y="698"/>
                </a:lnTo>
                <a:lnTo>
                  <a:pt x="228" y="710"/>
                </a:lnTo>
                <a:lnTo>
                  <a:pt x="217" y="734"/>
                </a:lnTo>
                <a:lnTo>
                  <a:pt x="204" y="758"/>
                </a:lnTo>
                <a:lnTo>
                  <a:pt x="193" y="771"/>
                </a:lnTo>
                <a:lnTo>
                  <a:pt x="193" y="782"/>
                </a:lnTo>
                <a:lnTo>
                  <a:pt x="180" y="794"/>
                </a:lnTo>
                <a:lnTo>
                  <a:pt x="193" y="794"/>
                </a:lnTo>
                <a:lnTo>
                  <a:pt x="204" y="794"/>
                </a:lnTo>
                <a:lnTo>
                  <a:pt x="217" y="794"/>
                </a:lnTo>
                <a:lnTo>
                  <a:pt x="240" y="782"/>
                </a:lnTo>
                <a:lnTo>
                  <a:pt x="253" y="771"/>
                </a:lnTo>
                <a:lnTo>
                  <a:pt x="253" y="758"/>
                </a:lnTo>
                <a:lnTo>
                  <a:pt x="277" y="746"/>
                </a:lnTo>
                <a:lnTo>
                  <a:pt x="288" y="746"/>
                </a:lnTo>
                <a:lnTo>
                  <a:pt x="288" y="722"/>
                </a:lnTo>
                <a:lnTo>
                  <a:pt x="301" y="722"/>
                </a:lnTo>
                <a:lnTo>
                  <a:pt x="301" y="710"/>
                </a:lnTo>
                <a:lnTo>
                  <a:pt x="313" y="710"/>
                </a:lnTo>
                <a:lnTo>
                  <a:pt x="313" y="698"/>
                </a:lnTo>
                <a:lnTo>
                  <a:pt x="313" y="710"/>
                </a:lnTo>
                <a:lnTo>
                  <a:pt x="313" y="734"/>
                </a:lnTo>
                <a:lnTo>
                  <a:pt x="301" y="758"/>
                </a:lnTo>
                <a:lnTo>
                  <a:pt x="301" y="782"/>
                </a:lnTo>
                <a:lnTo>
                  <a:pt x="301" y="807"/>
                </a:lnTo>
                <a:lnTo>
                  <a:pt x="301" y="818"/>
                </a:lnTo>
                <a:lnTo>
                  <a:pt x="313" y="818"/>
                </a:lnTo>
                <a:lnTo>
                  <a:pt x="324" y="807"/>
                </a:lnTo>
                <a:lnTo>
                  <a:pt x="337" y="794"/>
                </a:lnTo>
                <a:lnTo>
                  <a:pt x="337" y="782"/>
                </a:lnTo>
                <a:lnTo>
                  <a:pt x="337" y="771"/>
                </a:lnTo>
                <a:lnTo>
                  <a:pt x="349" y="758"/>
                </a:lnTo>
                <a:lnTo>
                  <a:pt x="349" y="746"/>
                </a:lnTo>
                <a:lnTo>
                  <a:pt x="361" y="746"/>
                </a:lnTo>
                <a:lnTo>
                  <a:pt x="384" y="722"/>
                </a:lnTo>
                <a:lnTo>
                  <a:pt x="397" y="710"/>
                </a:lnTo>
                <a:lnTo>
                  <a:pt x="397" y="698"/>
                </a:lnTo>
                <a:lnTo>
                  <a:pt x="373" y="722"/>
                </a:lnTo>
                <a:lnTo>
                  <a:pt x="349" y="734"/>
                </a:lnTo>
                <a:lnTo>
                  <a:pt x="349" y="746"/>
                </a:lnTo>
                <a:lnTo>
                  <a:pt x="337" y="746"/>
                </a:lnTo>
                <a:lnTo>
                  <a:pt x="337" y="758"/>
                </a:lnTo>
                <a:lnTo>
                  <a:pt x="324" y="771"/>
                </a:lnTo>
                <a:lnTo>
                  <a:pt x="324" y="782"/>
                </a:lnTo>
                <a:lnTo>
                  <a:pt x="313" y="794"/>
                </a:lnTo>
                <a:lnTo>
                  <a:pt x="301" y="807"/>
                </a:lnTo>
                <a:lnTo>
                  <a:pt x="313" y="807"/>
                </a:lnTo>
                <a:lnTo>
                  <a:pt x="313" y="782"/>
                </a:lnTo>
                <a:lnTo>
                  <a:pt x="313" y="758"/>
                </a:lnTo>
                <a:lnTo>
                  <a:pt x="324" y="734"/>
                </a:lnTo>
                <a:lnTo>
                  <a:pt x="324" y="710"/>
                </a:lnTo>
                <a:lnTo>
                  <a:pt x="324" y="698"/>
                </a:lnTo>
                <a:lnTo>
                  <a:pt x="313" y="698"/>
                </a:lnTo>
                <a:lnTo>
                  <a:pt x="301" y="698"/>
                </a:lnTo>
                <a:lnTo>
                  <a:pt x="288" y="710"/>
                </a:lnTo>
                <a:lnTo>
                  <a:pt x="277" y="734"/>
                </a:lnTo>
                <a:lnTo>
                  <a:pt x="264" y="746"/>
                </a:lnTo>
                <a:lnTo>
                  <a:pt x="253" y="746"/>
                </a:lnTo>
                <a:lnTo>
                  <a:pt x="228" y="771"/>
                </a:lnTo>
                <a:lnTo>
                  <a:pt x="217" y="771"/>
                </a:lnTo>
                <a:lnTo>
                  <a:pt x="204" y="771"/>
                </a:lnTo>
                <a:lnTo>
                  <a:pt x="193" y="782"/>
                </a:lnTo>
                <a:lnTo>
                  <a:pt x="193" y="794"/>
                </a:lnTo>
                <a:lnTo>
                  <a:pt x="204" y="794"/>
                </a:lnTo>
                <a:lnTo>
                  <a:pt x="204" y="782"/>
                </a:lnTo>
                <a:lnTo>
                  <a:pt x="217" y="771"/>
                </a:lnTo>
                <a:lnTo>
                  <a:pt x="240" y="734"/>
                </a:lnTo>
                <a:lnTo>
                  <a:pt x="240" y="710"/>
                </a:lnTo>
                <a:lnTo>
                  <a:pt x="253" y="698"/>
                </a:lnTo>
                <a:lnTo>
                  <a:pt x="253" y="674"/>
                </a:lnTo>
                <a:lnTo>
                  <a:pt x="253" y="649"/>
                </a:lnTo>
                <a:lnTo>
                  <a:pt x="253" y="638"/>
                </a:lnTo>
                <a:lnTo>
                  <a:pt x="253" y="626"/>
                </a:lnTo>
                <a:lnTo>
                  <a:pt x="240" y="614"/>
                </a:lnTo>
                <a:lnTo>
                  <a:pt x="240" y="602"/>
                </a:lnTo>
                <a:lnTo>
                  <a:pt x="228" y="602"/>
                </a:lnTo>
                <a:lnTo>
                  <a:pt x="228" y="614"/>
                </a:lnTo>
                <a:lnTo>
                  <a:pt x="228" y="638"/>
                </a:lnTo>
                <a:lnTo>
                  <a:pt x="228" y="649"/>
                </a:lnTo>
                <a:lnTo>
                  <a:pt x="217" y="649"/>
                </a:lnTo>
                <a:lnTo>
                  <a:pt x="217" y="662"/>
                </a:lnTo>
                <a:lnTo>
                  <a:pt x="204" y="686"/>
                </a:lnTo>
                <a:lnTo>
                  <a:pt x="204" y="698"/>
                </a:lnTo>
                <a:lnTo>
                  <a:pt x="193" y="698"/>
                </a:lnTo>
                <a:lnTo>
                  <a:pt x="180" y="710"/>
                </a:lnTo>
                <a:lnTo>
                  <a:pt x="168" y="722"/>
                </a:lnTo>
                <a:lnTo>
                  <a:pt x="157" y="734"/>
                </a:lnTo>
                <a:lnTo>
                  <a:pt x="132" y="746"/>
                </a:lnTo>
                <a:lnTo>
                  <a:pt x="108" y="746"/>
                </a:lnTo>
                <a:lnTo>
                  <a:pt x="108" y="758"/>
                </a:lnTo>
                <a:lnTo>
                  <a:pt x="132" y="746"/>
                </a:lnTo>
                <a:lnTo>
                  <a:pt x="144" y="722"/>
                </a:lnTo>
                <a:lnTo>
                  <a:pt x="157" y="698"/>
                </a:lnTo>
                <a:lnTo>
                  <a:pt x="157" y="686"/>
                </a:lnTo>
                <a:lnTo>
                  <a:pt x="157" y="649"/>
                </a:lnTo>
                <a:lnTo>
                  <a:pt x="157" y="638"/>
                </a:lnTo>
                <a:lnTo>
                  <a:pt x="157" y="626"/>
                </a:lnTo>
                <a:lnTo>
                  <a:pt x="157" y="602"/>
                </a:lnTo>
                <a:lnTo>
                  <a:pt x="157" y="589"/>
                </a:lnTo>
                <a:lnTo>
                  <a:pt x="157" y="578"/>
                </a:lnTo>
                <a:lnTo>
                  <a:pt x="144" y="565"/>
                </a:lnTo>
                <a:lnTo>
                  <a:pt x="132" y="565"/>
                </a:lnTo>
                <a:lnTo>
                  <a:pt x="120" y="554"/>
                </a:lnTo>
                <a:lnTo>
                  <a:pt x="108" y="554"/>
                </a:lnTo>
                <a:lnTo>
                  <a:pt x="108" y="529"/>
                </a:lnTo>
                <a:lnTo>
                  <a:pt x="120" y="505"/>
                </a:lnTo>
                <a:lnTo>
                  <a:pt x="120" y="493"/>
                </a:lnTo>
                <a:lnTo>
                  <a:pt x="132" y="482"/>
                </a:lnTo>
                <a:lnTo>
                  <a:pt x="144" y="469"/>
                </a:lnTo>
                <a:lnTo>
                  <a:pt x="144" y="458"/>
                </a:lnTo>
                <a:lnTo>
                  <a:pt x="132" y="458"/>
                </a:lnTo>
                <a:lnTo>
                  <a:pt x="120" y="458"/>
                </a:lnTo>
                <a:lnTo>
                  <a:pt x="108" y="458"/>
                </a:lnTo>
                <a:lnTo>
                  <a:pt x="95" y="469"/>
                </a:lnTo>
                <a:lnTo>
                  <a:pt x="84" y="469"/>
                </a:lnTo>
                <a:lnTo>
                  <a:pt x="72" y="482"/>
                </a:lnTo>
                <a:lnTo>
                  <a:pt x="60" y="505"/>
                </a:lnTo>
                <a:lnTo>
                  <a:pt x="72" y="505"/>
                </a:lnTo>
                <a:lnTo>
                  <a:pt x="72" y="493"/>
                </a:lnTo>
                <a:lnTo>
                  <a:pt x="84" y="482"/>
                </a:lnTo>
                <a:lnTo>
                  <a:pt x="95" y="469"/>
                </a:lnTo>
                <a:lnTo>
                  <a:pt x="95" y="458"/>
                </a:lnTo>
                <a:lnTo>
                  <a:pt x="108" y="458"/>
                </a:lnTo>
                <a:lnTo>
                  <a:pt x="120" y="445"/>
                </a:lnTo>
                <a:lnTo>
                  <a:pt x="132" y="433"/>
                </a:lnTo>
                <a:lnTo>
                  <a:pt x="144" y="433"/>
                </a:lnTo>
                <a:lnTo>
                  <a:pt x="144" y="421"/>
                </a:lnTo>
                <a:lnTo>
                  <a:pt x="132" y="421"/>
                </a:lnTo>
                <a:lnTo>
                  <a:pt x="108" y="421"/>
                </a:lnTo>
                <a:lnTo>
                  <a:pt x="95" y="433"/>
                </a:lnTo>
                <a:lnTo>
                  <a:pt x="84" y="433"/>
                </a:lnTo>
                <a:lnTo>
                  <a:pt x="72" y="445"/>
                </a:lnTo>
                <a:lnTo>
                  <a:pt x="60" y="458"/>
                </a:lnTo>
                <a:lnTo>
                  <a:pt x="48" y="469"/>
                </a:lnTo>
                <a:lnTo>
                  <a:pt x="24" y="493"/>
                </a:lnTo>
                <a:lnTo>
                  <a:pt x="12" y="505"/>
                </a:lnTo>
                <a:lnTo>
                  <a:pt x="0" y="518"/>
                </a:lnTo>
                <a:lnTo>
                  <a:pt x="12" y="518"/>
                </a:lnTo>
                <a:lnTo>
                  <a:pt x="12" y="529"/>
                </a:lnTo>
                <a:lnTo>
                  <a:pt x="24" y="493"/>
                </a:lnTo>
                <a:lnTo>
                  <a:pt x="24" y="458"/>
                </a:lnTo>
                <a:lnTo>
                  <a:pt x="35" y="421"/>
                </a:lnTo>
                <a:lnTo>
                  <a:pt x="48" y="398"/>
                </a:lnTo>
                <a:lnTo>
                  <a:pt x="60" y="361"/>
                </a:lnTo>
                <a:lnTo>
                  <a:pt x="60" y="349"/>
                </a:lnTo>
                <a:lnTo>
                  <a:pt x="72" y="338"/>
                </a:lnTo>
                <a:lnTo>
                  <a:pt x="84" y="325"/>
                </a:lnTo>
                <a:lnTo>
                  <a:pt x="95" y="313"/>
                </a:lnTo>
                <a:lnTo>
                  <a:pt x="108" y="313"/>
                </a:lnTo>
                <a:lnTo>
                  <a:pt x="108" y="301"/>
                </a:lnTo>
                <a:lnTo>
                  <a:pt x="120" y="289"/>
                </a:lnTo>
                <a:lnTo>
                  <a:pt x="144" y="289"/>
                </a:lnTo>
                <a:lnTo>
                  <a:pt x="157" y="276"/>
                </a:lnTo>
                <a:lnTo>
                  <a:pt x="157" y="265"/>
                </a:lnTo>
                <a:lnTo>
                  <a:pt x="132" y="253"/>
                </a:lnTo>
                <a:lnTo>
                  <a:pt x="120" y="253"/>
                </a:lnTo>
                <a:lnTo>
                  <a:pt x="108" y="253"/>
                </a:lnTo>
                <a:lnTo>
                  <a:pt x="95" y="265"/>
                </a:lnTo>
                <a:lnTo>
                  <a:pt x="84" y="265"/>
                </a:lnTo>
                <a:lnTo>
                  <a:pt x="72" y="265"/>
                </a:lnTo>
                <a:lnTo>
                  <a:pt x="72" y="276"/>
                </a:lnTo>
                <a:lnTo>
                  <a:pt x="84" y="276"/>
                </a:lnTo>
                <a:lnTo>
                  <a:pt x="84" y="265"/>
                </a:lnTo>
                <a:lnTo>
                  <a:pt x="95" y="241"/>
                </a:lnTo>
                <a:lnTo>
                  <a:pt x="95" y="229"/>
                </a:lnTo>
                <a:lnTo>
                  <a:pt x="108" y="216"/>
                </a:lnTo>
                <a:lnTo>
                  <a:pt x="132" y="205"/>
                </a:lnTo>
                <a:lnTo>
                  <a:pt x="144" y="193"/>
                </a:lnTo>
                <a:lnTo>
                  <a:pt x="157" y="193"/>
                </a:lnTo>
                <a:lnTo>
                  <a:pt x="168" y="180"/>
                </a:lnTo>
                <a:lnTo>
                  <a:pt x="180" y="180"/>
                </a:lnTo>
                <a:lnTo>
                  <a:pt x="180" y="169"/>
                </a:lnTo>
                <a:lnTo>
                  <a:pt x="168" y="169"/>
                </a:lnTo>
                <a:lnTo>
                  <a:pt x="157" y="169"/>
                </a:lnTo>
                <a:lnTo>
                  <a:pt x="144" y="169"/>
                </a:lnTo>
                <a:lnTo>
                  <a:pt x="120" y="156"/>
                </a:lnTo>
                <a:lnTo>
                  <a:pt x="108" y="156"/>
                </a:lnTo>
                <a:lnTo>
                  <a:pt x="95" y="132"/>
                </a:lnTo>
                <a:lnTo>
                  <a:pt x="84" y="132"/>
                </a:lnTo>
                <a:lnTo>
                  <a:pt x="84" y="145"/>
                </a:lnTo>
                <a:lnTo>
                  <a:pt x="95" y="156"/>
                </a:lnTo>
                <a:lnTo>
                  <a:pt x="108" y="156"/>
                </a:lnTo>
                <a:lnTo>
                  <a:pt x="132" y="156"/>
                </a:lnTo>
                <a:lnTo>
                  <a:pt x="144" y="145"/>
                </a:lnTo>
                <a:lnTo>
                  <a:pt x="157" y="145"/>
                </a:lnTo>
                <a:lnTo>
                  <a:pt x="168" y="132"/>
                </a:lnTo>
                <a:lnTo>
                  <a:pt x="193" y="120"/>
                </a:lnTo>
                <a:lnTo>
                  <a:pt x="204" y="120"/>
                </a:lnTo>
                <a:lnTo>
                  <a:pt x="240" y="109"/>
                </a:lnTo>
                <a:lnTo>
                  <a:pt x="253" y="96"/>
                </a:lnTo>
                <a:lnTo>
                  <a:pt x="277" y="85"/>
                </a:lnTo>
                <a:lnTo>
                  <a:pt x="301" y="85"/>
                </a:lnTo>
                <a:lnTo>
                  <a:pt x="324" y="85"/>
                </a:lnTo>
                <a:lnTo>
                  <a:pt x="337" y="85"/>
                </a:lnTo>
                <a:lnTo>
                  <a:pt x="337" y="72"/>
                </a:lnTo>
                <a:lnTo>
                  <a:pt x="301" y="72"/>
                </a:lnTo>
                <a:lnTo>
                  <a:pt x="288" y="60"/>
                </a:lnTo>
                <a:lnTo>
                  <a:pt x="240" y="24"/>
                </a:lnTo>
                <a:lnTo>
                  <a:pt x="217" y="24"/>
                </a:lnTo>
                <a:lnTo>
                  <a:pt x="228" y="24"/>
                </a:lnTo>
                <a:lnTo>
                  <a:pt x="253" y="24"/>
                </a:lnTo>
                <a:lnTo>
                  <a:pt x="264" y="24"/>
                </a:lnTo>
                <a:lnTo>
                  <a:pt x="313" y="12"/>
                </a:lnTo>
                <a:lnTo>
                  <a:pt x="324" y="0"/>
                </a:lnTo>
                <a:lnTo>
                  <a:pt x="349" y="0"/>
                </a:lnTo>
                <a:lnTo>
                  <a:pt x="361" y="0"/>
                </a:lnTo>
                <a:lnTo>
                  <a:pt x="373" y="0"/>
                </a:lnTo>
                <a:lnTo>
                  <a:pt x="384" y="12"/>
                </a:lnTo>
                <a:lnTo>
                  <a:pt x="397" y="12"/>
                </a:lnTo>
                <a:lnTo>
                  <a:pt x="397" y="24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95" name="Freeform 506"/>
          <p:cNvSpPr>
            <a:spLocks/>
          </p:cNvSpPr>
          <p:nvPr/>
        </p:nvSpPr>
        <p:spPr bwMode="auto">
          <a:xfrm>
            <a:off x="3636963" y="4532313"/>
            <a:ext cx="41275" cy="96837"/>
          </a:xfrm>
          <a:custGeom>
            <a:avLst/>
            <a:gdLst>
              <a:gd name="T0" fmla="*/ 0 w 26"/>
              <a:gd name="T1" fmla="*/ 13 h 61"/>
              <a:gd name="T2" fmla="*/ 0 w 26"/>
              <a:gd name="T3" fmla="*/ 13 h 61"/>
              <a:gd name="T4" fmla="*/ 13 w 26"/>
              <a:gd name="T5" fmla="*/ 25 h 61"/>
              <a:gd name="T6" fmla="*/ 13 w 26"/>
              <a:gd name="T7" fmla="*/ 37 h 61"/>
              <a:gd name="T8" fmla="*/ 13 w 26"/>
              <a:gd name="T9" fmla="*/ 49 h 61"/>
              <a:gd name="T10" fmla="*/ 13 w 26"/>
              <a:gd name="T11" fmla="*/ 49 h 61"/>
              <a:gd name="T12" fmla="*/ 13 w 26"/>
              <a:gd name="T13" fmla="*/ 49 h 61"/>
              <a:gd name="T14" fmla="*/ 13 w 26"/>
              <a:gd name="T15" fmla="*/ 60 h 61"/>
              <a:gd name="T16" fmla="*/ 25 w 26"/>
              <a:gd name="T17" fmla="*/ 60 h 61"/>
              <a:gd name="T18" fmla="*/ 25 w 26"/>
              <a:gd name="T19" fmla="*/ 49 h 61"/>
              <a:gd name="T20" fmla="*/ 25 w 26"/>
              <a:gd name="T21" fmla="*/ 49 h 61"/>
              <a:gd name="T22" fmla="*/ 25 w 26"/>
              <a:gd name="T23" fmla="*/ 49 h 61"/>
              <a:gd name="T24" fmla="*/ 25 w 26"/>
              <a:gd name="T25" fmla="*/ 49 h 61"/>
              <a:gd name="T26" fmla="*/ 25 w 26"/>
              <a:gd name="T27" fmla="*/ 25 h 61"/>
              <a:gd name="T28" fmla="*/ 13 w 26"/>
              <a:gd name="T29" fmla="*/ 0 h 61"/>
              <a:gd name="T30" fmla="*/ 13 w 26"/>
              <a:gd name="T31" fmla="*/ 0 h 61"/>
              <a:gd name="T32" fmla="*/ 13 w 26"/>
              <a:gd name="T33" fmla="*/ 0 h 61"/>
              <a:gd name="T34" fmla="*/ 13 w 26"/>
              <a:gd name="T35" fmla="*/ 0 h 61"/>
              <a:gd name="T36" fmla="*/ 13 w 26"/>
              <a:gd name="T37" fmla="*/ 0 h 61"/>
              <a:gd name="T38" fmla="*/ 0 w 26"/>
              <a:gd name="T39" fmla="*/ 0 h 61"/>
              <a:gd name="T40" fmla="*/ 0 w 26"/>
              <a:gd name="T41" fmla="*/ 0 h 61"/>
              <a:gd name="T42" fmla="*/ 0 w 26"/>
              <a:gd name="T43" fmla="*/ 13 h 6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6"/>
              <a:gd name="T67" fmla="*/ 0 h 61"/>
              <a:gd name="T68" fmla="*/ 26 w 26"/>
              <a:gd name="T69" fmla="*/ 61 h 6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6" h="61">
                <a:moveTo>
                  <a:pt x="0" y="13"/>
                </a:moveTo>
                <a:lnTo>
                  <a:pt x="0" y="13"/>
                </a:lnTo>
                <a:lnTo>
                  <a:pt x="13" y="25"/>
                </a:lnTo>
                <a:lnTo>
                  <a:pt x="13" y="37"/>
                </a:lnTo>
                <a:lnTo>
                  <a:pt x="13" y="49"/>
                </a:lnTo>
                <a:lnTo>
                  <a:pt x="13" y="60"/>
                </a:lnTo>
                <a:lnTo>
                  <a:pt x="25" y="60"/>
                </a:lnTo>
                <a:lnTo>
                  <a:pt x="25" y="49"/>
                </a:lnTo>
                <a:lnTo>
                  <a:pt x="25" y="25"/>
                </a:lnTo>
                <a:lnTo>
                  <a:pt x="13" y="0"/>
                </a:lnTo>
                <a:lnTo>
                  <a:pt x="0" y="0"/>
                </a:lnTo>
                <a:lnTo>
                  <a:pt x="0" y="1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96" name="Freeform 507"/>
          <p:cNvSpPr>
            <a:spLocks/>
          </p:cNvSpPr>
          <p:nvPr/>
        </p:nvSpPr>
        <p:spPr bwMode="auto">
          <a:xfrm>
            <a:off x="3122613" y="4610100"/>
            <a:ext cx="77787" cy="58738"/>
          </a:xfrm>
          <a:custGeom>
            <a:avLst/>
            <a:gdLst>
              <a:gd name="T0" fmla="*/ 24 w 49"/>
              <a:gd name="T1" fmla="*/ 0 h 37"/>
              <a:gd name="T2" fmla="*/ 24 w 49"/>
              <a:gd name="T3" fmla="*/ 0 h 37"/>
              <a:gd name="T4" fmla="*/ 12 w 49"/>
              <a:gd name="T5" fmla="*/ 0 h 37"/>
              <a:gd name="T6" fmla="*/ 0 w 49"/>
              <a:gd name="T7" fmla="*/ 11 h 37"/>
              <a:gd name="T8" fmla="*/ 0 w 49"/>
              <a:gd name="T9" fmla="*/ 24 h 37"/>
              <a:gd name="T10" fmla="*/ 0 w 49"/>
              <a:gd name="T11" fmla="*/ 24 h 37"/>
              <a:gd name="T12" fmla="*/ 0 w 49"/>
              <a:gd name="T13" fmla="*/ 36 h 37"/>
              <a:gd name="T14" fmla="*/ 0 w 49"/>
              <a:gd name="T15" fmla="*/ 36 h 37"/>
              <a:gd name="T16" fmla="*/ 12 w 49"/>
              <a:gd name="T17" fmla="*/ 36 h 37"/>
              <a:gd name="T18" fmla="*/ 12 w 49"/>
              <a:gd name="T19" fmla="*/ 36 h 37"/>
              <a:gd name="T20" fmla="*/ 24 w 49"/>
              <a:gd name="T21" fmla="*/ 36 h 37"/>
              <a:gd name="T22" fmla="*/ 24 w 49"/>
              <a:gd name="T23" fmla="*/ 36 h 37"/>
              <a:gd name="T24" fmla="*/ 48 w 49"/>
              <a:gd name="T25" fmla="*/ 0 h 37"/>
              <a:gd name="T26" fmla="*/ 48 w 49"/>
              <a:gd name="T27" fmla="*/ 0 h 37"/>
              <a:gd name="T28" fmla="*/ 48 w 49"/>
              <a:gd name="T29" fmla="*/ 0 h 37"/>
              <a:gd name="T30" fmla="*/ 48 w 49"/>
              <a:gd name="T31" fmla="*/ 0 h 37"/>
              <a:gd name="T32" fmla="*/ 35 w 49"/>
              <a:gd name="T33" fmla="*/ 0 h 37"/>
              <a:gd name="T34" fmla="*/ 35 w 49"/>
              <a:gd name="T35" fmla="*/ 0 h 37"/>
              <a:gd name="T36" fmla="*/ 35 w 49"/>
              <a:gd name="T37" fmla="*/ 0 h 37"/>
              <a:gd name="T38" fmla="*/ 24 w 49"/>
              <a:gd name="T39" fmla="*/ 0 h 37"/>
              <a:gd name="T40" fmla="*/ 24 w 49"/>
              <a:gd name="T41" fmla="*/ 0 h 3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49"/>
              <a:gd name="T64" fmla="*/ 0 h 37"/>
              <a:gd name="T65" fmla="*/ 49 w 49"/>
              <a:gd name="T66" fmla="*/ 37 h 37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49" h="37">
                <a:moveTo>
                  <a:pt x="24" y="0"/>
                </a:moveTo>
                <a:lnTo>
                  <a:pt x="24" y="0"/>
                </a:lnTo>
                <a:lnTo>
                  <a:pt x="12" y="0"/>
                </a:lnTo>
                <a:lnTo>
                  <a:pt x="0" y="11"/>
                </a:lnTo>
                <a:lnTo>
                  <a:pt x="0" y="24"/>
                </a:lnTo>
                <a:lnTo>
                  <a:pt x="0" y="36"/>
                </a:lnTo>
                <a:lnTo>
                  <a:pt x="12" y="36"/>
                </a:lnTo>
                <a:lnTo>
                  <a:pt x="24" y="36"/>
                </a:lnTo>
                <a:lnTo>
                  <a:pt x="48" y="0"/>
                </a:lnTo>
                <a:lnTo>
                  <a:pt x="35" y="0"/>
                </a:lnTo>
                <a:lnTo>
                  <a:pt x="24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97" name="Freeform 508"/>
          <p:cNvSpPr>
            <a:spLocks/>
          </p:cNvSpPr>
          <p:nvPr/>
        </p:nvSpPr>
        <p:spPr bwMode="auto">
          <a:xfrm>
            <a:off x="3141663" y="5335588"/>
            <a:ext cx="631825" cy="231775"/>
          </a:xfrm>
          <a:custGeom>
            <a:avLst/>
            <a:gdLst>
              <a:gd name="T0" fmla="*/ 385 w 398"/>
              <a:gd name="T1" fmla="*/ 0 h 146"/>
              <a:gd name="T2" fmla="*/ 385 w 398"/>
              <a:gd name="T3" fmla="*/ 24 h 146"/>
              <a:gd name="T4" fmla="*/ 385 w 398"/>
              <a:gd name="T5" fmla="*/ 36 h 146"/>
              <a:gd name="T6" fmla="*/ 374 w 398"/>
              <a:gd name="T7" fmla="*/ 60 h 146"/>
              <a:gd name="T8" fmla="*/ 349 w 398"/>
              <a:gd name="T9" fmla="*/ 72 h 146"/>
              <a:gd name="T10" fmla="*/ 312 w 398"/>
              <a:gd name="T11" fmla="*/ 109 h 146"/>
              <a:gd name="T12" fmla="*/ 277 w 398"/>
              <a:gd name="T13" fmla="*/ 120 h 146"/>
              <a:gd name="T14" fmla="*/ 252 w 398"/>
              <a:gd name="T15" fmla="*/ 120 h 146"/>
              <a:gd name="T16" fmla="*/ 241 w 398"/>
              <a:gd name="T17" fmla="*/ 120 h 146"/>
              <a:gd name="T18" fmla="*/ 229 w 398"/>
              <a:gd name="T19" fmla="*/ 109 h 146"/>
              <a:gd name="T20" fmla="*/ 229 w 398"/>
              <a:gd name="T21" fmla="*/ 109 h 146"/>
              <a:gd name="T22" fmla="*/ 216 w 398"/>
              <a:gd name="T23" fmla="*/ 120 h 146"/>
              <a:gd name="T24" fmla="*/ 181 w 398"/>
              <a:gd name="T25" fmla="*/ 120 h 146"/>
              <a:gd name="T26" fmla="*/ 132 w 398"/>
              <a:gd name="T27" fmla="*/ 120 h 146"/>
              <a:gd name="T28" fmla="*/ 108 w 398"/>
              <a:gd name="T29" fmla="*/ 120 h 146"/>
              <a:gd name="T30" fmla="*/ 85 w 398"/>
              <a:gd name="T31" fmla="*/ 109 h 146"/>
              <a:gd name="T32" fmla="*/ 60 w 398"/>
              <a:gd name="T33" fmla="*/ 96 h 146"/>
              <a:gd name="T34" fmla="*/ 36 w 398"/>
              <a:gd name="T35" fmla="*/ 85 h 146"/>
              <a:gd name="T36" fmla="*/ 36 w 398"/>
              <a:gd name="T37" fmla="*/ 72 h 146"/>
              <a:gd name="T38" fmla="*/ 23 w 398"/>
              <a:gd name="T39" fmla="*/ 49 h 146"/>
              <a:gd name="T40" fmla="*/ 12 w 398"/>
              <a:gd name="T41" fmla="*/ 36 h 146"/>
              <a:gd name="T42" fmla="*/ 12 w 398"/>
              <a:gd name="T43" fmla="*/ 24 h 146"/>
              <a:gd name="T44" fmla="*/ 12 w 398"/>
              <a:gd name="T45" fmla="*/ 24 h 146"/>
              <a:gd name="T46" fmla="*/ 0 w 398"/>
              <a:gd name="T47" fmla="*/ 24 h 146"/>
              <a:gd name="T48" fmla="*/ 0 w 398"/>
              <a:gd name="T49" fmla="*/ 24 h 146"/>
              <a:gd name="T50" fmla="*/ 0 w 398"/>
              <a:gd name="T51" fmla="*/ 24 h 146"/>
              <a:gd name="T52" fmla="*/ 0 w 398"/>
              <a:gd name="T53" fmla="*/ 49 h 146"/>
              <a:gd name="T54" fmla="*/ 12 w 398"/>
              <a:gd name="T55" fmla="*/ 72 h 146"/>
              <a:gd name="T56" fmla="*/ 23 w 398"/>
              <a:gd name="T57" fmla="*/ 96 h 146"/>
              <a:gd name="T58" fmla="*/ 48 w 398"/>
              <a:gd name="T59" fmla="*/ 109 h 146"/>
              <a:gd name="T60" fmla="*/ 72 w 398"/>
              <a:gd name="T61" fmla="*/ 120 h 146"/>
              <a:gd name="T62" fmla="*/ 96 w 398"/>
              <a:gd name="T63" fmla="*/ 132 h 146"/>
              <a:gd name="T64" fmla="*/ 156 w 398"/>
              <a:gd name="T65" fmla="*/ 145 h 146"/>
              <a:gd name="T66" fmla="*/ 205 w 398"/>
              <a:gd name="T67" fmla="*/ 145 h 146"/>
              <a:gd name="T68" fmla="*/ 229 w 398"/>
              <a:gd name="T69" fmla="*/ 132 h 146"/>
              <a:gd name="T70" fmla="*/ 229 w 398"/>
              <a:gd name="T71" fmla="*/ 120 h 146"/>
              <a:gd name="T72" fmla="*/ 229 w 398"/>
              <a:gd name="T73" fmla="*/ 120 h 146"/>
              <a:gd name="T74" fmla="*/ 229 w 398"/>
              <a:gd name="T75" fmla="*/ 120 h 146"/>
              <a:gd name="T76" fmla="*/ 229 w 398"/>
              <a:gd name="T77" fmla="*/ 132 h 146"/>
              <a:gd name="T78" fmla="*/ 252 w 398"/>
              <a:gd name="T79" fmla="*/ 145 h 146"/>
              <a:gd name="T80" fmla="*/ 277 w 398"/>
              <a:gd name="T81" fmla="*/ 145 h 146"/>
              <a:gd name="T82" fmla="*/ 277 w 398"/>
              <a:gd name="T83" fmla="*/ 145 h 146"/>
              <a:gd name="T84" fmla="*/ 325 w 398"/>
              <a:gd name="T85" fmla="*/ 120 h 146"/>
              <a:gd name="T86" fmla="*/ 349 w 398"/>
              <a:gd name="T87" fmla="*/ 109 h 146"/>
              <a:gd name="T88" fmla="*/ 374 w 398"/>
              <a:gd name="T89" fmla="*/ 85 h 146"/>
              <a:gd name="T90" fmla="*/ 385 w 398"/>
              <a:gd name="T91" fmla="*/ 72 h 146"/>
              <a:gd name="T92" fmla="*/ 397 w 398"/>
              <a:gd name="T93" fmla="*/ 49 h 146"/>
              <a:gd name="T94" fmla="*/ 397 w 398"/>
              <a:gd name="T95" fmla="*/ 24 h 146"/>
              <a:gd name="T96" fmla="*/ 397 w 398"/>
              <a:gd name="T97" fmla="*/ 12 h 146"/>
              <a:gd name="T98" fmla="*/ 397 w 398"/>
              <a:gd name="T99" fmla="*/ 0 h 146"/>
              <a:gd name="T100" fmla="*/ 385 w 398"/>
              <a:gd name="T101" fmla="*/ 0 h 146"/>
              <a:gd name="T102" fmla="*/ 385 w 398"/>
              <a:gd name="T103" fmla="*/ 0 h 14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398"/>
              <a:gd name="T157" fmla="*/ 0 h 146"/>
              <a:gd name="T158" fmla="*/ 398 w 398"/>
              <a:gd name="T159" fmla="*/ 146 h 14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398" h="146">
                <a:moveTo>
                  <a:pt x="385" y="0"/>
                </a:moveTo>
                <a:lnTo>
                  <a:pt x="385" y="0"/>
                </a:lnTo>
                <a:lnTo>
                  <a:pt x="385" y="12"/>
                </a:lnTo>
                <a:lnTo>
                  <a:pt x="385" y="24"/>
                </a:lnTo>
                <a:lnTo>
                  <a:pt x="385" y="36"/>
                </a:lnTo>
                <a:lnTo>
                  <a:pt x="374" y="49"/>
                </a:lnTo>
                <a:lnTo>
                  <a:pt x="374" y="60"/>
                </a:lnTo>
                <a:lnTo>
                  <a:pt x="374" y="72"/>
                </a:lnTo>
                <a:lnTo>
                  <a:pt x="349" y="72"/>
                </a:lnTo>
                <a:lnTo>
                  <a:pt x="337" y="85"/>
                </a:lnTo>
                <a:lnTo>
                  <a:pt x="312" y="109"/>
                </a:lnTo>
                <a:lnTo>
                  <a:pt x="277" y="120"/>
                </a:lnTo>
                <a:lnTo>
                  <a:pt x="252" y="120"/>
                </a:lnTo>
                <a:lnTo>
                  <a:pt x="241" y="120"/>
                </a:lnTo>
                <a:lnTo>
                  <a:pt x="229" y="109"/>
                </a:lnTo>
                <a:lnTo>
                  <a:pt x="216" y="120"/>
                </a:lnTo>
                <a:lnTo>
                  <a:pt x="205" y="120"/>
                </a:lnTo>
                <a:lnTo>
                  <a:pt x="181" y="120"/>
                </a:lnTo>
                <a:lnTo>
                  <a:pt x="156" y="120"/>
                </a:lnTo>
                <a:lnTo>
                  <a:pt x="132" y="120"/>
                </a:lnTo>
                <a:lnTo>
                  <a:pt x="121" y="120"/>
                </a:lnTo>
                <a:lnTo>
                  <a:pt x="108" y="120"/>
                </a:lnTo>
                <a:lnTo>
                  <a:pt x="96" y="120"/>
                </a:lnTo>
                <a:lnTo>
                  <a:pt x="85" y="109"/>
                </a:lnTo>
                <a:lnTo>
                  <a:pt x="72" y="109"/>
                </a:lnTo>
                <a:lnTo>
                  <a:pt x="60" y="96"/>
                </a:lnTo>
                <a:lnTo>
                  <a:pt x="48" y="85"/>
                </a:lnTo>
                <a:lnTo>
                  <a:pt x="36" y="85"/>
                </a:lnTo>
                <a:lnTo>
                  <a:pt x="36" y="72"/>
                </a:lnTo>
                <a:lnTo>
                  <a:pt x="23" y="60"/>
                </a:lnTo>
                <a:lnTo>
                  <a:pt x="23" y="49"/>
                </a:lnTo>
                <a:lnTo>
                  <a:pt x="12" y="36"/>
                </a:lnTo>
                <a:lnTo>
                  <a:pt x="12" y="24"/>
                </a:lnTo>
                <a:lnTo>
                  <a:pt x="0" y="24"/>
                </a:lnTo>
                <a:lnTo>
                  <a:pt x="0" y="36"/>
                </a:lnTo>
                <a:lnTo>
                  <a:pt x="0" y="49"/>
                </a:lnTo>
                <a:lnTo>
                  <a:pt x="0" y="72"/>
                </a:lnTo>
                <a:lnTo>
                  <a:pt x="12" y="72"/>
                </a:lnTo>
                <a:lnTo>
                  <a:pt x="23" y="85"/>
                </a:lnTo>
                <a:lnTo>
                  <a:pt x="23" y="96"/>
                </a:lnTo>
                <a:lnTo>
                  <a:pt x="36" y="109"/>
                </a:lnTo>
                <a:lnTo>
                  <a:pt x="48" y="109"/>
                </a:lnTo>
                <a:lnTo>
                  <a:pt x="60" y="120"/>
                </a:lnTo>
                <a:lnTo>
                  <a:pt x="72" y="120"/>
                </a:lnTo>
                <a:lnTo>
                  <a:pt x="85" y="120"/>
                </a:lnTo>
                <a:lnTo>
                  <a:pt x="96" y="132"/>
                </a:lnTo>
                <a:lnTo>
                  <a:pt x="132" y="132"/>
                </a:lnTo>
                <a:lnTo>
                  <a:pt x="156" y="145"/>
                </a:lnTo>
                <a:lnTo>
                  <a:pt x="192" y="145"/>
                </a:lnTo>
                <a:lnTo>
                  <a:pt x="205" y="145"/>
                </a:lnTo>
                <a:lnTo>
                  <a:pt x="216" y="132"/>
                </a:lnTo>
                <a:lnTo>
                  <a:pt x="229" y="132"/>
                </a:lnTo>
                <a:lnTo>
                  <a:pt x="229" y="120"/>
                </a:lnTo>
                <a:lnTo>
                  <a:pt x="229" y="132"/>
                </a:lnTo>
                <a:lnTo>
                  <a:pt x="252" y="145"/>
                </a:lnTo>
                <a:lnTo>
                  <a:pt x="265" y="145"/>
                </a:lnTo>
                <a:lnTo>
                  <a:pt x="277" y="145"/>
                </a:lnTo>
                <a:lnTo>
                  <a:pt x="301" y="132"/>
                </a:lnTo>
                <a:lnTo>
                  <a:pt x="325" y="120"/>
                </a:lnTo>
                <a:lnTo>
                  <a:pt x="349" y="109"/>
                </a:lnTo>
                <a:lnTo>
                  <a:pt x="374" y="96"/>
                </a:lnTo>
                <a:lnTo>
                  <a:pt x="374" y="85"/>
                </a:lnTo>
                <a:lnTo>
                  <a:pt x="374" y="72"/>
                </a:lnTo>
                <a:lnTo>
                  <a:pt x="385" y="72"/>
                </a:lnTo>
                <a:lnTo>
                  <a:pt x="385" y="60"/>
                </a:lnTo>
                <a:lnTo>
                  <a:pt x="397" y="49"/>
                </a:lnTo>
                <a:lnTo>
                  <a:pt x="397" y="36"/>
                </a:lnTo>
                <a:lnTo>
                  <a:pt x="397" y="24"/>
                </a:lnTo>
                <a:lnTo>
                  <a:pt x="397" y="12"/>
                </a:lnTo>
                <a:lnTo>
                  <a:pt x="397" y="0"/>
                </a:lnTo>
                <a:lnTo>
                  <a:pt x="385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98" name="Freeform 509"/>
          <p:cNvSpPr>
            <a:spLocks/>
          </p:cNvSpPr>
          <p:nvPr/>
        </p:nvSpPr>
        <p:spPr bwMode="auto">
          <a:xfrm>
            <a:off x="3389313" y="4284663"/>
            <a:ext cx="384175" cy="136525"/>
          </a:xfrm>
          <a:custGeom>
            <a:avLst/>
            <a:gdLst>
              <a:gd name="T0" fmla="*/ 0 w 242"/>
              <a:gd name="T1" fmla="*/ 12 h 86"/>
              <a:gd name="T2" fmla="*/ 0 w 242"/>
              <a:gd name="T3" fmla="*/ 12 h 86"/>
              <a:gd name="T4" fmla="*/ 12 w 242"/>
              <a:gd name="T5" fmla="*/ 12 h 86"/>
              <a:gd name="T6" fmla="*/ 12 w 242"/>
              <a:gd name="T7" fmla="*/ 12 h 86"/>
              <a:gd name="T8" fmla="*/ 25 w 242"/>
              <a:gd name="T9" fmla="*/ 25 h 86"/>
              <a:gd name="T10" fmla="*/ 25 w 242"/>
              <a:gd name="T11" fmla="*/ 36 h 86"/>
              <a:gd name="T12" fmla="*/ 36 w 242"/>
              <a:gd name="T13" fmla="*/ 49 h 86"/>
              <a:gd name="T14" fmla="*/ 49 w 242"/>
              <a:gd name="T15" fmla="*/ 49 h 86"/>
              <a:gd name="T16" fmla="*/ 60 w 242"/>
              <a:gd name="T17" fmla="*/ 49 h 86"/>
              <a:gd name="T18" fmla="*/ 73 w 242"/>
              <a:gd name="T19" fmla="*/ 49 h 86"/>
              <a:gd name="T20" fmla="*/ 73 w 242"/>
              <a:gd name="T21" fmla="*/ 49 h 86"/>
              <a:gd name="T22" fmla="*/ 96 w 242"/>
              <a:gd name="T23" fmla="*/ 49 h 86"/>
              <a:gd name="T24" fmla="*/ 121 w 242"/>
              <a:gd name="T25" fmla="*/ 36 h 86"/>
              <a:gd name="T26" fmla="*/ 145 w 242"/>
              <a:gd name="T27" fmla="*/ 36 h 86"/>
              <a:gd name="T28" fmla="*/ 156 w 242"/>
              <a:gd name="T29" fmla="*/ 36 h 86"/>
              <a:gd name="T30" fmla="*/ 169 w 242"/>
              <a:gd name="T31" fmla="*/ 36 h 86"/>
              <a:gd name="T32" fmla="*/ 169 w 242"/>
              <a:gd name="T33" fmla="*/ 36 h 86"/>
              <a:gd name="T34" fmla="*/ 181 w 242"/>
              <a:gd name="T35" fmla="*/ 36 h 86"/>
              <a:gd name="T36" fmla="*/ 193 w 242"/>
              <a:gd name="T37" fmla="*/ 36 h 86"/>
              <a:gd name="T38" fmla="*/ 205 w 242"/>
              <a:gd name="T39" fmla="*/ 49 h 86"/>
              <a:gd name="T40" fmla="*/ 218 w 242"/>
              <a:gd name="T41" fmla="*/ 49 h 86"/>
              <a:gd name="T42" fmla="*/ 218 w 242"/>
              <a:gd name="T43" fmla="*/ 60 h 86"/>
              <a:gd name="T44" fmla="*/ 218 w 242"/>
              <a:gd name="T45" fmla="*/ 60 h 86"/>
              <a:gd name="T46" fmla="*/ 229 w 242"/>
              <a:gd name="T47" fmla="*/ 60 h 86"/>
              <a:gd name="T48" fmla="*/ 229 w 242"/>
              <a:gd name="T49" fmla="*/ 72 h 86"/>
              <a:gd name="T50" fmla="*/ 241 w 242"/>
              <a:gd name="T51" fmla="*/ 85 h 86"/>
              <a:gd name="T52" fmla="*/ 241 w 242"/>
              <a:gd name="T53" fmla="*/ 85 h 86"/>
              <a:gd name="T54" fmla="*/ 241 w 242"/>
              <a:gd name="T55" fmla="*/ 85 h 86"/>
              <a:gd name="T56" fmla="*/ 241 w 242"/>
              <a:gd name="T57" fmla="*/ 85 h 86"/>
              <a:gd name="T58" fmla="*/ 241 w 242"/>
              <a:gd name="T59" fmla="*/ 85 h 86"/>
              <a:gd name="T60" fmla="*/ 241 w 242"/>
              <a:gd name="T61" fmla="*/ 72 h 86"/>
              <a:gd name="T62" fmla="*/ 229 w 242"/>
              <a:gd name="T63" fmla="*/ 60 h 86"/>
              <a:gd name="T64" fmla="*/ 218 w 242"/>
              <a:gd name="T65" fmla="*/ 60 h 86"/>
              <a:gd name="T66" fmla="*/ 218 w 242"/>
              <a:gd name="T67" fmla="*/ 49 h 86"/>
              <a:gd name="T68" fmla="*/ 218 w 242"/>
              <a:gd name="T69" fmla="*/ 49 h 86"/>
              <a:gd name="T70" fmla="*/ 205 w 242"/>
              <a:gd name="T71" fmla="*/ 36 h 86"/>
              <a:gd name="T72" fmla="*/ 181 w 242"/>
              <a:gd name="T73" fmla="*/ 25 h 86"/>
              <a:gd name="T74" fmla="*/ 169 w 242"/>
              <a:gd name="T75" fmla="*/ 25 h 86"/>
              <a:gd name="T76" fmla="*/ 169 w 242"/>
              <a:gd name="T77" fmla="*/ 25 h 86"/>
              <a:gd name="T78" fmla="*/ 145 w 242"/>
              <a:gd name="T79" fmla="*/ 25 h 86"/>
              <a:gd name="T80" fmla="*/ 121 w 242"/>
              <a:gd name="T81" fmla="*/ 25 h 86"/>
              <a:gd name="T82" fmla="*/ 96 w 242"/>
              <a:gd name="T83" fmla="*/ 36 h 86"/>
              <a:gd name="T84" fmla="*/ 85 w 242"/>
              <a:gd name="T85" fmla="*/ 36 h 86"/>
              <a:gd name="T86" fmla="*/ 73 w 242"/>
              <a:gd name="T87" fmla="*/ 36 h 86"/>
              <a:gd name="T88" fmla="*/ 73 w 242"/>
              <a:gd name="T89" fmla="*/ 36 h 86"/>
              <a:gd name="T90" fmla="*/ 60 w 242"/>
              <a:gd name="T91" fmla="*/ 36 h 86"/>
              <a:gd name="T92" fmla="*/ 49 w 242"/>
              <a:gd name="T93" fmla="*/ 36 h 86"/>
              <a:gd name="T94" fmla="*/ 36 w 242"/>
              <a:gd name="T95" fmla="*/ 36 h 86"/>
              <a:gd name="T96" fmla="*/ 36 w 242"/>
              <a:gd name="T97" fmla="*/ 25 h 86"/>
              <a:gd name="T98" fmla="*/ 25 w 242"/>
              <a:gd name="T99" fmla="*/ 12 h 86"/>
              <a:gd name="T100" fmla="*/ 25 w 242"/>
              <a:gd name="T101" fmla="*/ 12 h 86"/>
              <a:gd name="T102" fmla="*/ 12 w 242"/>
              <a:gd name="T103" fmla="*/ 0 h 86"/>
              <a:gd name="T104" fmla="*/ 12 w 242"/>
              <a:gd name="T105" fmla="*/ 0 h 86"/>
              <a:gd name="T106" fmla="*/ 0 w 242"/>
              <a:gd name="T107" fmla="*/ 0 h 86"/>
              <a:gd name="T108" fmla="*/ 0 w 242"/>
              <a:gd name="T109" fmla="*/ 0 h 86"/>
              <a:gd name="T110" fmla="*/ 0 w 242"/>
              <a:gd name="T111" fmla="*/ 0 h 86"/>
              <a:gd name="T112" fmla="*/ 0 w 242"/>
              <a:gd name="T113" fmla="*/ 12 h 8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42"/>
              <a:gd name="T172" fmla="*/ 0 h 86"/>
              <a:gd name="T173" fmla="*/ 242 w 242"/>
              <a:gd name="T174" fmla="*/ 86 h 8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42" h="86">
                <a:moveTo>
                  <a:pt x="0" y="12"/>
                </a:moveTo>
                <a:lnTo>
                  <a:pt x="0" y="12"/>
                </a:lnTo>
                <a:lnTo>
                  <a:pt x="12" y="12"/>
                </a:lnTo>
                <a:lnTo>
                  <a:pt x="25" y="25"/>
                </a:lnTo>
                <a:lnTo>
                  <a:pt x="25" y="36"/>
                </a:lnTo>
                <a:lnTo>
                  <a:pt x="36" y="49"/>
                </a:lnTo>
                <a:lnTo>
                  <a:pt x="49" y="49"/>
                </a:lnTo>
                <a:lnTo>
                  <a:pt x="60" y="49"/>
                </a:lnTo>
                <a:lnTo>
                  <a:pt x="73" y="49"/>
                </a:lnTo>
                <a:lnTo>
                  <a:pt x="96" y="49"/>
                </a:lnTo>
                <a:lnTo>
                  <a:pt x="121" y="36"/>
                </a:lnTo>
                <a:lnTo>
                  <a:pt x="145" y="36"/>
                </a:lnTo>
                <a:lnTo>
                  <a:pt x="156" y="36"/>
                </a:lnTo>
                <a:lnTo>
                  <a:pt x="169" y="36"/>
                </a:lnTo>
                <a:lnTo>
                  <a:pt x="181" y="36"/>
                </a:lnTo>
                <a:lnTo>
                  <a:pt x="193" y="36"/>
                </a:lnTo>
                <a:lnTo>
                  <a:pt x="205" y="49"/>
                </a:lnTo>
                <a:lnTo>
                  <a:pt x="218" y="49"/>
                </a:lnTo>
                <a:lnTo>
                  <a:pt x="218" y="60"/>
                </a:lnTo>
                <a:lnTo>
                  <a:pt x="229" y="60"/>
                </a:lnTo>
                <a:lnTo>
                  <a:pt x="229" y="72"/>
                </a:lnTo>
                <a:lnTo>
                  <a:pt x="241" y="85"/>
                </a:lnTo>
                <a:lnTo>
                  <a:pt x="241" y="72"/>
                </a:lnTo>
                <a:lnTo>
                  <a:pt x="229" y="60"/>
                </a:lnTo>
                <a:lnTo>
                  <a:pt x="218" y="60"/>
                </a:lnTo>
                <a:lnTo>
                  <a:pt x="218" y="49"/>
                </a:lnTo>
                <a:lnTo>
                  <a:pt x="205" y="36"/>
                </a:lnTo>
                <a:lnTo>
                  <a:pt x="181" y="25"/>
                </a:lnTo>
                <a:lnTo>
                  <a:pt x="169" y="25"/>
                </a:lnTo>
                <a:lnTo>
                  <a:pt x="145" y="25"/>
                </a:lnTo>
                <a:lnTo>
                  <a:pt x="121" y="25"/>
                </a:lnTo>
                <a:lnTo>
                  <a:pt x="96" y="36"/>
                </a:lnTo>
                <a:lnTo>
                  <a:pt x="85" y="36"/>
                </a:lnTo>
                <a:lnTo>
                  <a:pt x="73" y="36"/>
                </a:lnTo>
                <a:lnTo>
                  <a:pt x="60" y="36"/>
                </a:lnTo>
                <a:lnTo>
                  <a:pt x="49" y="36"/>
                </a:lnTo>
                <a:lnTo>
                  <a:pt x="36" y="36"/>
                </a:lnTo>
                <a:lnTo>
                  <a:pt x="36" y="25"/>
                </a:lnTo>
                <a:lnTo>
                  <a:pt x="25" y="12"/>
                </a:lnTo>
                <a:lnTo>
                  <a:pt x="12" y="0"/>
                </a:lnTo>
                <a:lnTo>
                  <a:pt x="0" y="0"/>
                </a:lnTo>
                <a:lnTo>
                  <a:pt x="0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799" name="Freeform 510"/>
          <p:cNvSpPr>
            <a:spLocks/>
          </p:cNvSpPr>
          <p:nvPr/>
        </p:nvSpPr>
        <p:spPr bwMode="auto">
          <a:xfrm>
            <a:off x="3676650" y="4398963"/>
            <a:ext cx="212725" cy="842962"/>
          </a:xfrm>
          <a:custGeom>
            <a:avLst/>
            <a:gdLst>
              <a:gd name="T0" fmla="*/ 60 w 134"/>
              <a:gd name="T1" fmla="*/ 0 h 531"/>
              <a:gd name="T2" fmla="*/ 72 w 134"/>
              <a:gd name="T3" fmla="*/ 0 h 531"/>
              <a:gd name="T4" fmla="*/ 72 w 134"/>
              <a:gd name="T5" fmla="*/ 13 h 531"/>
              <a:gd name="T6" fmla="*/ 84 w 134"/>
              <a:gd name="T7" fmla="*/ 37 h 531"/>
              <a:gd name="T8" fmla="*/ 97 w 134"/>
              <a:gd name="T9" fmla="*/ 84 h 531"/>
              <a:gd name="T10" fmla="*/ 108 w 134"/>
              <a:gd name="T11" fmla="*/ 109 h 531"/>
              <a:gd name="T12" fmla="*/ 108 w 134"/>
              <a:gd name="T13" fmla="*/ 133 h 531"/>
              <a:gd name="T14" fmla="*/ 108 w 134"/>
              <a:gd name="T15" fmla="*/ 157 h 531"/>
              <a:gd name="T16" fmla="*/ 108 w 134"/>
              <a:gd name="T17" fmla="*/ 193 h 531"/>
              <a:gd name="T18" fmla="*/ 97 w 134"/>
              <a:gd name="T19" fmla="*/ 229 h 531"/>
              <a:gd name="T20" fmla="*/ 84 w 134"/>
              <a:gd name="T21" fmla="*/ 266 h 531"/>
              <a:gd name="T22" fmla="*/ 72 w 134"/>
              <a:gd name="T23" fmla="*/ 289 h 531"/>
              <a:gd name="T24" fmla="*/ 60 w 134"/>
              <a:gd name="T25" fmla="*/ 313 h 531"/>
              <a:gd name="T26" fmla="*/ 48 w 134"/>
              <a:gd name="T27" fmla="*/ 326 h 531"/>
              <a:gd name="T28" fmla="*/ 37 w 134"/>
              <a:gd name="T29" fmla="*/ 337 h 531"/>
              <a:gd name="T30" fmla="*/ 0 w 134"/>
              <a:gd name="T31" fmla="*/ 337 h 531"/>
              <a:gd name="T32" fmla="*/ 24 w 134"/>
              <a:gd name="T33" fmla="*/ 361 h 531"/>
              <a:gd name="T34" fmla="*/ 37 w 134"/>
              <a:gd name="T35" fmla="*/ 373 h 531"/>
              <a:gd name="T36" fmla="*/ 72 w 134"/>
              <a:gd name="T37" fmla="*/ 410 h 531"/>
              <a:gd name="T38" fmla="*/ 97 w 134"/>
              <a:gd name="T39" fmla="*/ 397 h 531"/>
              <a:gd name="T40" fmla="*/ 108 w 134"/>
              <a:gd name="T41" fmla="*/ 397 h 531"/>
              <a:gd name="T42" fmla="*/ 108 w 134"/>
              <a:gd name="T43" fmla="*/ 386 h 531"/>
              <a:gd name="T44" fmla="*/ 97 w 134"/>
              <a:gd name="T45" fmla="*/ 397 h 531"/>
              <a:gd name="T46" fmla="*/ 84 w 134"/>
              <a:gd name="T47" fmla="*/ 410 h 531"/>
              <a:gd name="T48" fmla="*/ 72 w 134"/>
              <a:gd name="T49" fmla="*/ 422 h 531"/>
              <a:gd name="T50" fmla="*/ 60 w 134"/>
              <a:gd name="T51" fmla="*/ 457 h 531"/>
              <a:gd name="T52" fmla="*/ 60 w 134"/>
              <a:gd name="T53" fmla="*/ 482 h 531"/>
              <a:gd name="T54" fmla="*/ 48 w 134"/>
              <a:gd name="T55" fmla="*/ 506 h 531"/>
              <a:gd name="T56" fmla="*/ 37 w 134"/>
              <a:gd name="T57" fmla="*/ 517 h 531"/>
              <a:gd name="T58" fmla="*/ 12 w 134"/>
              <a:gd name="T59" fmla="*/ 517 h 531"/>
              <a:gd name="T60" fmla="*/ 0 w 134"/>
              <a:gd name="T61" fmla="*/ 530 h 531"/>
              <a:gd name="T62" fmla="*/ 12 w 134"/>
              <a:gd name="T63" fmla="*/ 530 h 531"/>
              <a:gd name="T64" fmla="*/ 12 w 134"/>
              <a:gd name="T65" fmla="*/ 530 h 531"/>
              <a:gd name="T66" fmla="*/ 37 w 134"/>
              <a:gd name="T67" fmla="*/ 517 h 531"/>
              <a:gd name="T68" fmla="*/ 60 w 134"/>
              <a:gd name="T69" fmla="*/ 506 h 531"/>
              <a:gd name="T70" fmla="*/ 72 w 134"/>
              <a:gd name="T71" fmla="*/ 482 h 531"/>
              <a:gd name="T72" fmla="*/ 72 w 134"/>
              <a:gd name="T73" fmla="*/ 457 h 531"/>
              <a:gd name="T74" fmla="*/ 84 w 134"/>
              <a:gd name="T75" fmla="*/ 422 h 531"/>
              <a:gd name="T76" fmla="*/ 84 w 134"/>
              <a:gd name="T77" fmla="*/ 410 h 531"/>
              <a:gd name="T78" fmla="*/ 108 w 134"/>
              <a:gd name="T79" fmla="*/ 397 h 531"/>
              <a:gd name="T80" fmla="*/ 108 w 134"/>
              <a:gd name="T81" fmla="*/ 386 h 531"/>
              <a:gd name="T82" fmla="*/ 108 w 134"/>
              <a:gd name="T83" fmla="*/ 386 h 531"/>
              <a:gd name="T84" fmla="*/ 84 w 134"/>
              <a:gd name="T85" fmla="*/ 386 h 531"/>
              <a:gd name="T86" fmla="*/ 72 w 134"/>
              <a:gd name="T87" fmla="*/ 386 h 531"/>
              <a:gd name="T88" fmla="*/ 37 w 134"/>
              <a:gd name="T89" fmla="*/ 373 h 531"/>
              <a:gd name="T90" fmla="*/ 24 w 134"/>
              <a:gd name="T91" fmla="*/ 361 h 531"/>
              <a:gd name="T92" fmla="*/ 12 w 134"/>
              <a:gd name="T93" fmla="*/ 337 h 531"/>
              <a:gd name="T94" fmla="*/ 37 w 134"/>
              <a:gd name="T95" fmla="*/ 337 h 531"/>
              <a:gd name="T96" fmla="*/ 60 w 134"/>
              <a:gd name="T97" fmla="*/ 326 h 531"/>
              <a:gd name="T98" fmla="*/ 84 w 134"/>
              <a:gd name="T99" fmla="*/ 301 h 531"/>
              <a:gd name="T100" fmla="*/ 84 w 134"/>
              <a:gd name="T101" fmla="*/ 277 h 531"/>
              <a:gd name="T102" fmla="*/ 120 w 134"/>
              <a:gd name="T103" fmla="*/ 217 h 531"/>
              <a:gd name="T104" fmla="*/ 120 w 134"/>
              <a:gd name="T105" fmla="*/ 181 h 531"/>
              <a:gd name="T106" fmla="*/ 133 w 134"/>
              <a:gd name="T107" fmla="*/ 133 h 531"/>
              <a:gd name="T108" fmla="*/ 120 w 134"/>
              <a:gd name="T109" fmla="*/ 97 h 531"/>
              <a:gd name="T110" fmla="*/ 97 w 134"/>
              <a:gd name="T111" fmla="*/ 61 h 531"/>
              <a:gd name="T112" fmla="*/ 84 w 134"/>
              <a:gd name="T113" fmla="*/ 13 h 531"/>
              <a:gd name="T114" fmla="*/ 72 w 134"/>
              <a:gd name="T115" fmla="*/ 0 h 531"/>
              <a:gd name="T116" fmla="*/ 60 w 134"/>
              <a:gd name="T117" fmla="*/ 0 h 531"/>
              <a:gd name="T118" fmla="*/ 60 w 134"/>
              <a:gd name="T119" fmla="*/ 0 h 531"/>
              <a:gd name="T120" fmla="*/ 60 w 134"/>
              <a:gd name="T121" fmla="*/ 0 h 531"/>
              <a:gd name="T122" fmla="*/ 60 w 134"/>
              <a:gd name="T123" fmla="*/ 0 h 53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34"/>
              <a:gd name="T187" fmla="*/ 0 h 531"/>
              <a:gd name="T188" fmla="*/ 134 w 134"/>
              <a:gd name="T189" fmla="*/ 531 h 53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34" h="531">
                <a:moveTo>
                  <a:pt x="60" y="0"/>
                </a:moveTo>
                <a:lnTo>
                  <a:pt x="60" y="0"/>
                </a:lnTo>
                <a:lnTo>
                  <a:pt x="72" y="0"/>
                </a:lnTo>
                <a:lnTo>
                  <a:pt x="72" y="13"/>
                </a:lnTo>
                <a:lnTo>
                  <a:pt x="84" y="24"/>
                </a:lnTo>
                <a:lnTo>
                  <a:pt x="84" y="37"/>
                </a:lnTo>
                <a:lnTo>
                  <a:pt x="84" y="73"/>
                </a:lnTo>
                <a:lnTo>
                  <a:pt x="97" y="84"/>
                </a:lnTo>
                <a:lnTo>
                  <a:pt x="108" y="109"/>
                </a:lnTo>
                <a:lnTo>
                  <a:pt x="108" y="121"/>
                </a:lnTo>
                <a:lnTo>
                  <a:pt x="108" y="133"/>
                </a:lnTo>
                <a:lnTo>
                  <a:pt x="108" y="144"/>
                </a:lnTo>
                <a:lnTo>
                  <a:pt x="108" y="157"/>
                </a:lnTo>
                <a:lnTo>
                  <a:pt x="108" y="181"/>
                </a:lnTo>
                <a:lnTo>
                  <a:pt x="108" y="193"/>
                </a:lnTo>
                <a:lnTo>
                  <a:pt x="108" y="217"/>
                </a:lnTo>
                <a:lnTo>
                  <a:pt x="97" y="229"/>
                </a:lnTo>
                <a:lnTo>
                  <a:pt x="84" y="241"/>
                </a:lnTo>
                <a:lnTo>
                  <a:pt x="84" y="266"/>
                </a:lnTo>
                <a:lnTo>
                  <a:pt x="72" y="277"/>
                </a:lnTo>
                <a:lnTo>
                  <a:pt x="72" y="289"/>
                </a:lnTo>
                <a:lnTo>
                  <a:pt x="60" y="301"/>
                </a:lnTo>
                <a:lnTo>
                  <a:pt x="60" y="313"/>
                </a:lnTo>
                <a:lnTo>
                  <a:pt x="48" y="326"/>
                </a:lnTo>
                <a:lnTo>
                  <a:pt x="37" y="326"/>
                </a:lnTo>
                <a:lnTo>
                  <a:pt x="37" y="337"/>
                </a:lnTo>
                <a:lnTo>
                  <a:pt x="24" y="337"/>
                </a:lnTo>
                <a:lnTo>
                  <a:pt x="0" y="337"/>
                </a:lnTo>
                <a:lnTo>
                  <a:pt x="12" y="350"/>
                </a:lnTo>
                <a:lnTo>
                  <a:pt x="24" y="361"/>
                </a:lnTo>
                <a:lnTo>
                  <a:pt x="24" y="373"/>
                </a:lnTo>
                <a:lnTo>
                  <a:pt x="37" y="373"/>
                </a:lnTo>
                <a:lnTo>
                  <a:pt x="48" y="397"/>
                </a:lnTo>
                <a:lnTo>
                  <a:pt x="72" y="410"/>
                </a:lnTo>
                <a:lnTo>
                  <a:pt x="84" y="397"/>
                </a:lnTo>
                <a:lnTo>
                  <a:pt x="97" y="397"/>
                </a:lnTo>
                <a:lnTo>
                  <a:pt x="108" y="397"/>
                </a:lnTo>
                <a:lnTo>
                  <a:pt x="108" y="386"/>
                </a:lnTo>
                <a:lnTo>
                  <a:pt x="97" y="397"/>
                </a:lnTo>
                <a:lnTo>
                  <a:pt x="84" y="397"/>
                </a:lnTo>
                <a:lnTo>
                  <a:pt x="84" y="410"/>
                </a:lnTo>
                <a:lnTo>
                  <a:pt x="72" y="422"/>
                </a:lnTo>
                <a:lnTo>
                  <a:pt x="60" y="433"/>
                </a:lnTo>
                <a:lnTo>
                  <a:pt x="60" y="457"/>
                </a:lnTo>
                <a:lnTo>
                  <a:pt x="60" y="470"/>
                </a:lnTo>
                <a:lnTo>
                  <a:pt x="60" y="482"/>
                </a:lnTo>
                <a:lnTo>
                  <a:pt x="60" y="494"/>
                </a:lnTo>
                <a:lnTo>
                  <a:pt x="48" y="506"/>
                </a:lnTo>
                <a:lnTo>
                  <a:pt x="37" y="506"/>
                </a:lnTo>
                <a:lnTo>
                  <a:pt x="37" y="517"/>
                </a:lnTo>
                <a:lnTo>
                  <a:pt x="24" y="517"/>
                </a:lnTo>
                <a:lnTo>
                  <a:pt x="12" y="517"/>
                </a:lnTo>
                <a:lnTo>
                  <a:pt x="0" y="517"/>
                </a:lnTo>
                <a:lnTo>
                  <a:pt x="0" y="530"/>
                </a:lnTo>
                <a:lnTo>
                  <a:pt x="12" y="530"/>
                </a:lnTo>
                <a:lnTo>
                  <a:pt x="24" y="517"/>
                </a:lnTo>
                <a:lnTo>
                  <a:pt x="37" y="517"/>
                </a:lnTo>
                <a:lnTo>
                  <a:pt x="48" y="517"/>
                </a:lnTo>
                <a:lnTo>
                  <a:pt x="60" y="506"/>
                </a:lnTo>
                <a:lnTo>
                  <a:pt x="72" y="494"/>
                </a:lnTo>
                <a:lnTo>
                  <a:pt x="72" y="482"/>
                </a:lnTo>
                <a:lnTo>
                  <a:pt x="72" y="470"/>
                </a:lnTo>
                <a:lnTo>
                  <a:pt x="72" y="457"/>
                </a:lnTo>
                <a:lnTo>
                  <a:pt x="84" y="433"/>
                </a:lnTo>
                <a:lnTo>
                  <a:pt x="84" y="422"/>
                </a:lnTo>
                <a:lnTo>
                  <a:pt x="84" y="410"/>
                </a:lnTo>
                <a:lnTo>
                  <a:pt x="97" y="397"/>
                </a:lnTo>
                <a:lnTo>
                  <a:pt x="108" y="397"/>
                </a:lnTo>
                <a:lnTo>
                  <a:pt x="108" y="386"/>
                </a:lnTo>
                <a:lnTo>
                  <a:pt x="97" y="386"/>
                </a:lnTo>
                <a:lnTo>
                  <a:pt x="84" y="386"/>
                </a:lnTo>
                <a:lnTo>
                  <a:pt x="72" y="386"/>
                </a:lnTo>
                <a:lnTo>
                  <a:pt x="48" y="373"/>
                </a:lnTo>
                <a:lnTo>
                  <a:pt x="37" y="373"/>
                </a:lnTo>
                <a:lnTo>
                  <a:pt x="24" y="361"/>
                </a:lnTo>
                <a:lnTo>
                  <a:pt x="12" y="361"/>
                </a:lnTo>
                <a:lnTo>
                  <a:pt x="12" y="337"/>
                </a:lnTo>
                <a:lnTo>
                  <a:pt x="24" y="337"/>
                </a:lnTo>
                <a:lnTo>
                  <a:pt x="37" y="337"/>
                </a:lnTo>
                <a:lnTo>
                  <a:pt x="48" y="326"/>
                </a:lnTo>
                <a:lnTo>
                  <a:pt x="60" y="326"/>
                </a:lnTo>
                <a:lnTo>
                  <a:pt x="72" y="313"/>
                </a:lnTo>
                <a:lnTo>
                  <a:pt x="84" y="301"/>
                </a:lnTo>
                <a:lnTo>
                  <a:pt x="84" y="289"/>
                </a:lnTo>
                <a:lnTo>
                  <a:pt x="84" y="277"/>
                </a:lnTo>
                <a:lnTo>
                  <a:pt x="97" y="241"/>
                </a:lnTo>
                <a:lnTo>
                  <a:pt x="120" y="217"/>
                </a:lnTo>
                <a:lnTo>
                  <a:pt x="120" y="193"/>
                </a:lnTo>
                <a:lnTo>
                  <a:pt x="120" y="181"/>
                </a:lnTo>
                <a:lnTo>
                  <a:pt x="133" y="144"/>
                </a:lnTo>
                <a:lnTo>
                  <a:pt x="133" y="133"/>
                </a:lnTo>
                <a:lnTo>
                  <a:pt x="133" y="109"/>
                </a:lnTo>
                <a:lnTo>
                  <a:pt x="120" y="97"/>
                </a:lnTo>
                <a:lnTo>
                  <a:pt x="108" y="84"/>
                </a:lnTo>
                <a:lnTo>
                  <a:pt x="97" y="61"/>
                </a:lnTo>
                <a:lnTo>
                  <a:pt x="84" y="37"/>
                </a:lnTo>
                <a:lnTo>
                  <a:pt x="84" y="13"/>
                </a:lnTo>
                <a:lnTo>
                  <a:pt x="72" y="0"/>
                </a:lnTo>
                <a:lnTo>
                  <a:pt x="6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800" name="Freeform 511"/>
          <p:cNvSpPr>
            <a:spLocks/>
          </p:cNvSpPr>
          <p:nvPr/>
        </p:nvSpPr>
        <p:spPr bwMode="auto">
          <a:xfrm>
            <a:off x="2987675" y="4284663"/>
            <a:ext cx="385763" cy="288925"/>
          </a:xfrm>
          <a:custGeom>
            <a:avLst/>
            <a:gdLst>
              <a:gd name="T0" fmla="*/ 242 w 243"/>
              <a:gd name="T1" fmla="*/ 0 h 182"/>
              <a:gd name="T2" fmla="*/ 242 w 243"/>
              <a:gd name="T3" fmla="*/ 0 h 182"/>
              <a:gd name="T4" fmla="*/ 229 w 243"/>
              <a:gd name="T5" fmla="*/ 12 h 182"/>
              <a:gd name="T6" fmla="*/ 229 w 243"/>
              <a:gd name="T7" fmla="*/ 25 h 182"/>
              <a:gd name="T8" fmla="*/ 229 w 243"/>
              <a:gd name="T9" fmla="*/ 36 h 182"/>
              <a:gd name="T10" fmla="*/ 229 w 243"/>
              <a:gd name="T11" fmla="*/ 36 h 182"/>
              <a:gd name="T12" fmla="*/ 218 w 243"/>
              <a:gd name="T13" fmla="*/ 49 h 182"/>
              <a:gd name="T14" fmla="*/ 205 w 243"/>
              <a:gd name="T15" fmla="*/ 60 h 182"/>
              <a:gd name="T16" fmla="*/ 182 w 243"/>
              <a:gd name="T17" fmla="*/ 60 h 182"/>
              <a:gd name="T18" fmla="*/ 182 w 243"/>
              <a:gd name="T19" fmla="*/ 60 h 182"/>
              <a:gd name="T20" fmla="*/ 133 w 243"/>
              <a:gd name="T21" fmla="*/ 60 h 182"/>
              <a:gd name="T22" fmla="*/ 109 w 243"/>
              <a:gd name="T23" fmla="*/ 60 h 182"/>
              <a:gd name="T24" fmla="*/ 85 w 243"/>
              <a:gd name="T25" fmla="*/ 60 h 182"/>
              <a:gd name="T26" fmla="*/ 73 w 243"/>
              <a:gd name="T27" fmla="*/ 72 h 182"/>
              <a:gd name="T28" fmla="*/ 49 w 243"/>
              <a:gd name="T29" fmla="*/ 72 h 182"/>
              <a:gd name="T30" fmla="*/ 37 w 243"/>
              <a:gd name="T31" fmla="*/ 85 h 182"/>
              <a:gd name="T32" fmla="*/ 13 w 243"/>
              <a:gd name="T33" fmla="*/ 109 h 182"/>
              <a:gd name="T34" fmla="*/ 13 w 243"/>
              <a:gd name="T35" fmla="*/ 133 h 182"/>
              <a:gd name="T36" fmla="*/ 0 w 243"/>
              <a:gd name="T37" fmla="*/ 145 h 182"/>
              <a:gd name="T38" fmla="*/ 0 w 243"/>
              <a:gd name="T39" fmla="*/ 169 h 182"/>
              <a:gd name="T40" fmla="*/ 0 w 243"/>
              <a:gd name="T41" fmla="*/ 169 h 182"/>
              <a:gd name="T42" fmla="*/ 13 w 243"/>
              <a:gd name="T43" fmla="*/ 181 h 182"/>
              <a:gd name="T44" fmla="*/ 13 w 243"/>
              <a:gd name="T45" fmla="*/ 169 h 182"/>
              <a:gd name="T46" fmla="*/ 13 w 243"/>
              <a:gd name="T47" fmla="*/ 169 h 182"/>
              <a:gd name="T48" fmla="*/ 13 w 243"/>
              <a:gd name="T49" fmla="*/ 156 h 182"/>
              <a:gd name="T50" fmla="*/ 13 w 243"/>
              <a:gd name="T51" fmla="*/ 145 h 182"/>
              <a:gd name="T52" fmla="*/ 24 w 243"/>
              <a:gd name="T53" fmla="*/ 133 h 182"/>
              <a:gd name="T54" fmla="*/ 24 w 243"/>
              <a:gd name="T55" fmla="*/ 120 h 182"/>
              <a:gd name="T56" fmla="*/ 37 w 243"/>
              <a:gd name="T57" fmla="*/ 96 h 182"/>
              <a:gd name="T58" fmla="*/ 60 w 243"/>
              <a:gd name="T59" fmla="*/ 85 h 182"/>
              <a:gd name="T60" fmla="*/ 73 w 243"/>
              <a:gd name="T61" fmla="*/ 85 h 182"/>
              <a:gd name="T62" fmla="*/ 85 w 243"/>
              <a:gd name="T63" fmla="*/ 72 h 182"/>
              <a:gd name="T64" fmla="*/ 109 w 243"/>
              <a:gd name="T65" fmla="*/ 60 h 182"/>
              <a:gd name="T66" fmla="*/ 133 w 243"/>
              <a:gd name="T67" fmla="*/ 60 h 182"/>
              <a:gd name="T68" fmla="*/ 182 w 243"/>
              <a:gd name="T69" fmla="*/ 60 h 182"/>
              <a:gd name="T70" fmla="*/ 193 w 243"/>
              <a:gd name="T71" fmla="*/ 60 h 182"/>
              <a:gd name="T72" fmla="*/ 205 w 243"/>
              <a:gd name="T73" fmla="*/ 60 h 182"/>
              <a:gd name="T74" fmla="*/ 218 w 243"/>
              <a:gd name="T75" fmla="*/ 60 h 182"/>
              <a:gd name="T76" fmla="*/ 229 w 243"/>
              <a:gd name="T77" fmla="*/ 49 h 182"/>
              <a:gd name="T78" fmla="*/ 229 w 243"/>
              <a:gd name="T79" fmla="*/ 36 h 182"/>
              <a:gd name="T80" fmla="*/ 229 w 243"/>
              <a:gd name="T81" fmla="*/ 25 h 182"/>
              <a:gd name="T82" fmla="*/ 242 w 243"/>
              <a:gd name="T83" fmla="*/ 12 h 182"/>
              <a:gd name="T84" fmla="*/ 242 w 243"/>
              <a:gd name="T85" fmla="*/ 0 h 182"/>
              <a:gd name="T86" fmla="*/ 242 w 243"/>
              <a:gd name="T87" fmla="*/ 0 h 182"/>
              <a:gd name="T88" fmla="*/ 242 w 243"/>
              <a:gd name="T89" fmla="*/ 0 h 182"/>
              <a:gd name="T90" fmla="*/ 242 w 243"/>
              <a:gd name="T91" fmla="*/ 0 h 182"/>
              <a:gd name="T92" fmla="*/ 242 w 243"/>
              <a:gd name="T93" fmla="*/ 0 h 18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43"/>
              <a:gd name="T142" fmla="*/ 0 h 182"/>
              <a:gd name="T143" fmla="*/ 243 w 243"/>
              <a:gd name="T144" fmla="*/ 182 h 182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43" h="182">
                <a:moveTo>
                  <a:pt x="242" y="0"/>
                </a:moveTo>
                <a:lnTo>
                  <a:pt x="242" y="0"/>
                </a:lnTo>
                <a:lnTo>
                  <a:pt x="229" y="12"/>
                </a:lnTo>
                <a:lnTo>
                  <a:pt x="229" y="25"/>
                </a:lnTo>
                <a:lnTo>
                  <a:pt x="229" y="36"/>
                </a:lnTo>
                <a:lnTo>
                  <a:pt x="218" y="49"/>
                </a:lnTo>
                <a:lnTo>
                  <a:pt x="205" y="60"/>
                </a:lnTo>
                <a:lnTo>
                  <a:pt x="182" y="60"/>
                </a:lnTo>
                <a:lnTo>
                  <a:pt x="133" y="60"/>
                </a:lnTo>
                <a:lnTo>
                  <a:pt x="109" y="60"/>
                </a:lnTo>
                <a:lnTo>
                  <a:pt x="85" y="60"/>
                </a:lnTo>
                <a:lnTo>
                  <a:pt x="73" y="72"/>
                </a:lnTo>
                <a:lnTo>
                  <a:pt x="49" y="72"/>
                </a:lnTo>
                <a:lnTo>
                  <a:pt x="37" y="85"/>
                </a:lnTo>
                <a:lnTo>
                  <a:pt x="13" y="109"/>
                </a:lnTo>
                <a:lnTo>
                  <a:pt x="13" y="133"/>
                </a:lnTo>
                <a:lnTo>
                  <a:pt x="0" y="145"/>
                </a:lnTo>
                <a:lnTo>
                  <a:pt x="0" y="169"/>
                </a:lnTo>
                <a:lnTo>
                  <a:pt x="13" y="181"/>
                </a:lnTo>
                <a:lnTo>
                  <a:pt x="13" y="169"/>
                </a:lnTo>
                <a:lnTo>
                  <a:pt x="13" y="156"/>
                </a:lnTo>
                <a:lnTo>
                  <a:pt x="13" y="145"/>
                </a:lnTo>
                <a:lnTo>
                  <a:pt x="24" y="133"/>
                </a:lnTo>
                <a:lnTo>
                  <a:pt x="24" y="120"/>
                </a:lnTo>
                <a:lnTo>
                  <a:pt x="37" y="96"/>
                </a:lnTo>
                <a:lnTo>
                  <a:pt x="60" y="85"/>
                </a:lnTo>
                <a:lnTo>
                  <a:pt x="73" y="85"/>
                </a:lnTo>
                <a:lnTo>
                  <a:pt x="85" y="72"/>
                </a:lnTo>
                <a:lnTo>
                  <a:pt x="109" y="60"/>
                </a:lnTo>
                <a:lnTo>
                  <a:pt x="133" y="60"/>
                </a:lnTo>
                <a:lnTo>
                  <a:pt x="182" y="60"/>
                </a:lnTo>
                <a:lnTo>
                  <a:pt x="193" y="60"/>
                </a:lnTo>
                <a:lnTo>
                  <a:pt x="205" y="60"/>
                </a:lnTo>
                <a:lnTo>
                  <a:pt x="218" y="60"/>
                </a:lnTo>
                <a:lnTo>
                  <a:pt x="229" y="49"/>
                </a:lnTo>
                <a:lnTo>
                  <a:pt x="229" y="36"/>
                </a:lnTo>
                <a:lnTo>
                  <a:pt x="229" y="25"/>
                </a:lnTo>
                <a:lnTo>
                  <a:pt x="242" y="12"/>
                </a:lnTo>
                <a:lnTo>
                  <a:pt x="242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801" name="Freeform 512"/>
          <p:cNvSpPr>
            <a:spLocks/>
          </p:cNvSpPr>
          <p:nvPr/>
        </p:nvSpPr>
        <p:spPr bwMode="auto">
          <a:xfrm>
            <a:off x="2913063" y="4495800"/>
            <a:ext cx="153987" cy="517525"/>
          </a:xfrm>
          <a:custGeom>
            <a:avLst/>
            <a:gdLst>
              <a:gd name="T0" fmla="*/ 47 w 97"/>
              <a:gd name="T1" fmla="*/ 23 h 326"/>
              <a:gd name="T2" fmla="*/ 36 w 97"/>
              <a:gd name="T3" fmla="*/ 0 h 326"/>
              <a:gd name="T4" fmla="*/ 36 w 97"/>
              <a:gd name="T5" fmla="*/ 0 h 326"/>
              <a:gd name="T6" fmla="*/ 36 w 97"/>
              <a:gd name="T7" fmla="*/ 0 h 326"/>
              <a:gd name="T8" fmla="*/ 36 w 97"/>
              <a:gd name="T9" fmla="*/ 23 h 326"/>
              <a:gd name="T10" fmla="*/ 23 w 97"/>
              <a:gd name="T11" fmla="*/ 48 h 326"/>
              <a:gd name="T12" fmla="*/ 0 w 97"/>
              <a:gd name="T13" fmla="*/ 72 h 326"/>
              <a:gd name="T14" fmla="*/ 0 w 97"/>
              <a:gd name="T15" fmla="*/ 108 h 326"/>
              <a:gd name="T16" fmla="*/ 11 w 97"/>
              <a:gd name="T17" fmla="*/ 145 h 326"/>
              <a:gd name="T18" fmla="*/ 23 w 97"/>
              <a:gd name="T19" fmla="*/ 168 h 326"/>
              <a:gd name="T20" fmla="*/ 36 w 97"/>
              <a:gd name="T21" fmla="*/ 205 h 326"/>
              <a:gd name="T22" fmla="*/ 71 w 97"/>
              <a:gd name="T23" fmla="*/ 252 h 326"/>
              <a:gd name="T24" fmla="*/ 84 w 97"/>
              <a:gd name="T25" fmla="*/ 276 h 326"/>
              <a:gd name="T26" fmla="*/ 84 w 97"/>
              <a:gd name="T27" fmla="*/ 300 h 326"/>
              <a:gd name="T28" fmla="*/ 84 w 97"/>
              <a:gd name="T29" fmla="*/ 312 h 326"/>
              <a:gd name="T30" fmla="*/ 84 w 97"/>
              <a:gd name="T31" fmla="*/ 325 h 326"/>
              <a:gd name="T32" fmla="*/ 84 w 97"/>
              <a:gd name="T33" fmla="*/ 325 h 326"/>
              <a:gd name="T34" fmla="*/ 96 w 97"/>
              <a:gd name="T35" fmla="*/ 312 h 326"/>
              <a:gd name="T36" fmla="*/ 96 w 97"/>
              <a:gd name="T37" fmla="*/ 276 h 326"/>
              <a:gd name="T38" fmla="*/ 84 w 97"/>
              <a:gd name="T39" fmla="*/ 252 h 326"/>
              <a:gd name="T40" fmla="*/ 71 w 97"/>
              <a:gd name="T41" fmla="*/ 216 h 326"/>
              <a:gd name="T42" fmla="*/ 47 w 97"/>
              <a:gd name="T43" fmla="*/ 180 h 326"/>
              <a:gd name="T44" fmla="*/ 36 w 97"/>
              <a:gd name="T45" fmla="*/ 168 h 326"/>
              <a:gd name="T46" fmla="*/ 23 w 97"/>
              <a:gd name="T47" fmla="*/ 145 h 326"/>
              <a:gd name="T48" fmla="*/ 11 w 97"/>
              <a:gd name="T49" fmla="*/ 120 h 326"/>
              <a:gd name="T50" fmla="*/ 11 w 97"/>
              <a:gd name="T51" fmla="*/ 96 h 326"/>
              <a:gd name="T52" fmla="*/ 23 w 97"/>
              <a:gd name="T53" fmla="*/ 72 h 326"/>
              <a:gd name="T54" fmla="*/ 23 w 97"/>
              <a:gd name="T55" fmla="*/ 60 h 326"/>
              <a:gd name="T56" fmla="*/ 36 w 97"/>
              <a:gd name="T57" fmla="*/ 23 h 326"/>
              <a:gd name="T58" fmla="*/ 36 w 97"/>
              <a:gd name="T59" fmla="*/ 0 h 326"/>
              <a:gd name="T60" fmla="*/ 36 w 97"/>
              <a:gd name="T61" fmla="*/ 0 h 326"/>
              <a:gd name="T62" fmla="*/ 36 w 97"/>
              <a:gd name="T63" fmla="*/ 0 h 326"/>
              <a:gd name="T64" fmla="*/ 36 w 97"/>
              <a:gd name="T65" fmla="*/ 23 h 326"/>
              <a:gd name="T66" fmla="*/ 47 w 97"/>
              <a:gd name="T67" fmla="*/ 36 h 326"/>
              <a:gd name="T68" fmla="*/ 47 w 97"/>
              <a:gd name="T69" fmla="*/ 36 h 32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97"/>
              <a:gd name="T106" fmla="*/ 0 h 326"/>
              <a:gd name="T107" fmla="*/ 97 w 97"/>
              <a:gd name="T108" fmla="*/ 326 h 32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97" h="326">
                <a:moveTo>
                  <a:pt x="47" y="23"/>
                </a:moveTo>
                <a:lnTo>
                  <a:pt x="47" y="23"/>
                </a:lnTo>
                <a:lnTo>
                  <a:pt x="36" y="23"/>
                </a:lnTo>
                <a:lnTo>
                  <a:pt x="36" y="0"/>
                </a:lnTo>
                <a:lnTo>
                  <a:pt x="36" y="12"/>
                </a:lnTo>
                <a:lnTo>
                  <a:pt x="36" y="23"/>
                </a:lnTo>
                <a:lnTo>
                  <a:pt x="23" y="36"/>
                </a:lnTo>
                <a:lnTo>
                  <a:pt x="23" y="48"/>
                </a:lnTo>
                <a:lnTo>
                  <a:pt x="11" y="72"/>
                </a:lnTo>
                <a:lnTo>
                  <a:pt x="0" y="72"/>
                </a:lnTo>
                <a:lnTo>
                  <a:pt x="0" y="83"/>
                </a:lnTo>
                <a:lnTo>
                  <a:pt x="0" y="108"/>
                </a:lnTo>
                <a:lnTo>
                  <a:pt x="0" y="120"/>
                </a:lnTo>
                <a:lnTo>
                  <a:pt x="11" y="145"/>
                </a:lnTo>
                <a:lnTo>
                  <a:pt x="11" y="168"/>
                </a:lnTo>
                <a:lnTo>
                  <a:pt x="23" y="168"/>
                </a:lnTo>
                <a:lnTo>
                  <a:pt x="36" y="180"/>
                </a:lnTo>
                <a:lnTo>
                  <a:pt x="36" y="205"/>
                </a:lnTo>
                <a:lnTo>
                  <a:pt x="60" y="228"/>
                </a:lnTo>
                <a:lnTo>
                  <a:pt x="71" y="252"/>
                </a:lnTo>
                <a:lnTo>
                  <a:pt x="84" y="265"/>
                </a:lnTo>
                <a:lnTo>
                  <a:pt x="84" y="276"/>
                </a:lnTo>
                <a:lnTo>
                  <a:pt x="84" y="289"/>
                </a:lnTo>
                <a:lnTo>
                  <a:pt x="84" y="300"/>
                </a:lnTo>
                <a:lnTo>
                  <a:pt x="84" y="312"/>
                </a:lnTo>
                <a:lnTo>
                  <a:pt x="84" y="325"/>
                </a:lnTo>
                <a:lnTo>
                  <a:pt x="96" y="312"/>
                </a:lnTo>
                <a:lnTo>
                  <a:pt x="96" y="289"/>
                </a:lnTo>
                <a:lnTo>
                  <a:pt x="96" y="276"/>
                </a:lnTo>
                <a:lnTo>
                  <a:pt x="96" y="265"/>
                </a:lnTo>
                <a:lnTo>
                  <a:pt x="84" y="252"/>
                </a:lnTo>
                <a:lnTo>
                  <a:pt x="71" y="216"/>
                </a:lnTo>
                <a:lnTo>
                  <a:pt x="60" y="192"/>
                </a:lnTo>
                <a:lnTo>
                  <a:pt x="47" y="180"/>
                </a:lnTo>
                <a:lnTo>
                  <a:pt x="36" y="168"/>
                </a:lnTo>
                <a:lnTo>
                  <a:pt x="36" y="156"/>
                </a:lnTo>
                <a:lnTo>
                  <a:pt x="23" y="145"/>
                </a:lnTo>
                <a:lnTo>
                  <a:pt x="11" y="120"/>
                </a:lnTo>
                <a:lnTo>
                  <a:pt x="11" y="108"/>
                </a:lnTo>
                <a:lnTo>
                  <a:pt x="11" y="96"/>
                </a:lnTo>
                <a:lnTo>
                  <a:pt x="11" y="83"/>
                </a:lnTo>
                <a:lnTo>
                  <a:pt x="23" y="72"/>
                </a:lnTo>
                <a:lnTo>
                  <a:pt x="23" y="60"/>
                </a:lnTo>
                <a:lnTo>
                  <a:pt x="36" y="36"/>
                </a:lnTo>
                <a:lnTo>
                  <a:pt x="36" y="23"/>
                </a:lnTo>
                <a:lnTo>
                  <a:pt x="36" y="12"/>
                </a:lnTo>
                <a:lnTo>
                  <a:pt x="36" y="0"/>
                </a:lnTo>
                <a:lnTo>
                  <a:pt x="36" y="23"/>
                </a:lnTo>
                <a:lnTo>
                  <a:pt x="36" y="36"/>
                </a:lnTo>
                <a:lnTo>
                  <a:pt x="47" y="36"/>
                </a:lnTo>
                <a:lnTo>
                  <a:pt x="47" y="23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802" name="Freeform 513"/>
          <p:cNvSpPr>
            <a:spLocks/>
          </p:cNvSpPr>
          <p:nvPr/>
        </p:nvSpPr>
        <p:spPr bwMode="auto">
          <a:xfrm>
            <a:off x="2987675" y="4916488"/>
            <a:ext cx="155575" cy="439737"/>
          </a:xfrm>
          <a:custGeom>
            <a:avLst/>
            <a:gdLst>
              <a:gd name="T0" fmla="*/ 37 w 98"/>
              <a:gd name="T1" fmla="*/ 47 h 277"/>
              <a:gd name="T2" fmla="*/ 37 w 98"/>
              <a:gd name="T3" fmla="*/ 24 h 277"/>
              <a:gd name="T4" fmla="*/ 13 w 98"/>
              <a:gd name="T5" fmla="*/ 11 h 277"/>
              <a:gd name="T6" fmla="*/ 13 w 98"/>
              <a:gd name="T7" fmla="*/ 0 h 277"/>
              <a:gd name="T8" fmla="*/ 0 w 98"/>
              <a:gd name="T9" fmla="*/ 11 h 277"/>
              <a:gd name="T10" fmla="*/ 13 w 98"/>
              <a:gd name="T11" fmla="*/ 24 h 277"/>
              <a:gd name="T12" fmla="*/ 13 w 98"/>
              <a:gd name="T13" fmla="*/ 47 h 277"/>
              <a:gd name="T14" fmla="*/ 24 w 98"/>
              <a:gd name="T15" fmla="*/ 71 h 277"/>
              <a:gd name="T16" fmla="*/ 13 w 98"/>
              <a:gd name="T17" fmla="*/ 120 h 277"/>
              <a:gd name="T18" fmla="*/ 13 w 98"/>
              <a:gd name="T19" fmla="*/ 168 h 277"/>
              <a:gd name="T20" fmla="*/ 37 w 98"/>
              <a:gd name="T21" fmla="*/ 191 h 277"/>
              <a:gd name="T22" fmla="*/ 49 w 98"/>
              <a:gd name="T23" fmla="*/ 204 h 277"/>
              <a:gd name="T24" fmla="*/ 73 w 98"/>
              <a:gd name="T25" fmla="*/ 228 h 277"/>
              <a:gd name="T26" fmla="*/ 85 w 98"/>
              <a:gd name="T27" fmla="*/ 240 h 277"/>
              <a:gd name="T28" fmla="*/ 85 w 98"/>
              <a:gd name="T29" fmla="*/ 252 h 277"/>
              <a:gd name="T30" fmla="*/ 85 w 98"/>
              <a:gd name="T31" fmla="*/ 264 h 277"/>
              <a:gd name="T32" fmla="*/ 85 w 98"/>
              <a:gd name="T33" fmla="*/ 276 h 277"/>
              <a:gd name="T34" fmla="*/ 85 w 98"/>
              <a:gd name="T35" fmla="*/ 276 h 277"/>
              <a:gd name="T36" fmla="*/ 97 w 98"/>
              <a:gd name="T37" fmla="*/ 252 h 277"/>
              <a:gd name="T38" fmla="*/ 85 w 98"/>
              <a:gd name="T39" fmla="*/ 240 h 277"/>
              <a:gd name="T40" fmla="*/ 85 w 98"/>
              <a:gd name="T41" fmla="*/ 228 h 277"/>
              <a:gd name="T42" fmla="*/ 73 w 98"/>
              <a:gd name="T43" fmla="*/ 204 h 277"/>
              <a:gd name="T44" fmla="*/ 37 w 98"/>
              <a:gd name="T45" fmla="*/ 191 h 277"/>
              <a:gd name="T46" fmla="*/ 37 w 98"/>
              <a:gd name="T47" fmla="*/ 156 h 277"/>
              <a:gd name="T48" fmla="*/ 37 w 98"/>
              <a:gd name="T49" fmla="*/ 96 h 277"/>
              <a:gd name="T50" fmla="*/ 37 w 98"/>
              <a:gd name="T51" fmla="*/ 47 h 277"/>
              <a:gd name="T52" fmla="*/ 24 w 98"/>
              <a:gd name="T53" fmla="*/ 24 h 277"/>
              <a:gd name="T54" fmla="*/ 13 w 98"/>
              <a:gd name="T55" fmla="*/ 11 h 277"/>
              <a:gd name="T56" fmla="*/ 13 w 98"/>
              <a:gd name="T57" fmla="*/ 11 h 277"/>
              <a:gd name="T58" fmla="*/ 13 w 98"/>
              <a:gd name="T59" fmla="*/ 11 h 277"/>
              <a:gd name="T60" fmla="*/ 24 w 98"/>
              <a:gd name="T61" fmla="*/ 24 h 277"/>
              <a:gd name="T62" fmla="*/ 37 w 98"/>
              <a:gd name="T63" fmla="*/ 47 h 277"/>
              <a:gd name="T64" fmla="*/ 37 w 98"/>
              <a:gd name="T65" fmla="*/ 47 h 277"/>
              <a:gd name="T66" fmla="*/ 37 w 98"/>
              <a:gd name="T67" fmla="*/ 47 h 277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98"/>
              <a:gd name="T103" fmla="*/ 0 h 277"/>
              <a:gd name="T104" fmla="*/ 98 w 98"/>
              <a:gd name="T105" fmla="*/ 277 h 277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98" h="277">
                <a:moveTo>
                  <a:pt x="37" y="47"/>
                </a:moveTo>
                <a:lnTo>
                  <a:pt x="37" y="47"/>
                </a:lnTo>
                <a:lnTo>
                  <a:pt x="37" y="35"/>
                </a:lnTo>
                <a:lnTo>
                  <a:pt x="37" y="24"/>
                </a:lnTo>
                <a:lnTo>
                  <a:pt x="24" y="11"/>
                </a:lnTo>
                <a:lnTo>
                  <a:pt x="13" y="11"/>
                </a:lnTo>
                <a:lnTo>
                  <a:pt x="13" y="0"/>
                </a:lnTo>
                <a:lnTo>
                  <a:pt x="13" y="11"/>
                </a:lnTo>
                <a:lnTo>
                  <a:pt x="0" y="11"/>
                </a:lnTo>
                <a:lnTo>
                  <a:pt x="13" y="11"/>
                </a:lnTo>
                <a:lnTo>
                  <a:pt x="13" y="24"/>
                </a:lnTo>
                <a:lnTo>
                  <a:pt x="13" y="35"/>
                </a:lnTo>
                <a:lnTo>
                  <a:pt x="13" y="47"/>
                </a:lnTo>
                <a:lnTo>
                  <a:pt x="24" y="47"/>
                </a:lnTo>
                <a:lnTo>
                  <a:pt x="24" y="71"/>
                </a:lnTo>
                <a:lnTo>
                  <a:pt x="24" y="96"/>
                </a:lnTo>
                <a:lnTo>
                  <a:pt x="13" y="120"/>
                </a:lnTo>
                <a:lnTo>
                  <a:pt x="13" y="144"/>
                </a:lnTo>
                <a:lnTo>
                  <a:pt x="13" y="168"/>
                </a:lnTo>
                <a:lnTo>
                  <a:pt x="24" y="191"/>
                </a:lnTo>
                <a:lnTo>
                  <a:pt x="37" y="191"/>
                </a:lnTo>
                <a:lnTo>
                  <a:pt x="37" y="204"/>
                </a:lnTo>
                <a:lnTo>
                  <a:pt x="49" y="204"/>
                </a:lnTo>
                <a:lnTo>
                  <a:pt x="60" y="216"/>
                </a:lnTo>
                <a:lnTo>
                  <a:pt x="73" y="228"/>
                </a:lnTo>
                <a:lnTo>
                  <a:pt x="85" y="240"/>
                </a:lnTo>
                <a:lnTo>
                  <a:pt x="85" y="252"/>
                </a:lnTo>
                <a:lnTo>
                  <a:pt x="85" y="264"/>
                </a:lnTo>
                <a:lnTo>
                  <a:pt x="85" y="276"/>
                </a:lnTo>
                <a:lnTo>
                  <a:pt x="85" y="264"/>
                </a:lnTo>
                <a:lnTo>
                  <a:pt x="97" y="252"/>
                </a:lnTo>
                <a:lnTo>
                  <a:pt x="97" y="240"/>
                </a:lnTo>
                <a:lnTo>
                  <a:pt x="85" y="240"/>
                </a:lnTo>
                <a:lnTo>
                  <a:pt x="85" y="228"/>
                </a:lnTo>
                <a:lnTo>
                  <a:pt x="85" y="216"/>
                </a:lnTo>
                <a:lnTo>
                  <a:pt x="73" y="204"/>
                </a:lnTo>
                <a:lnTo>
                  <a:pt x="60" y="191"/>
                </a:lnTo>
                <a:lnTo>
                  <a:pt x="37" y="191"/>
                </a:lnTo>
                <a:lnTo>
                  <a:pt x="37" y="180"/>
                </a:lnTo>
                <a:lnTo>
                  <a:pt x="37" y="156"/>
                </a:lnTo>
                <a:lnTo>
                  <a:pt x="37" y="144"/>
                </a:lnTo>
                <a:lnTo>
                  <a:pt x="37" y="96"/>
                </a:lnTo>
                <a:lnTo>
                  <a:pt x="37" y="71"/>
                </a:lnTo>
                <a:lnTo>
                  <a:pt x="37" y="47"/>
                </a:lnTo>
                <a:lnTo>
                  <a:pt x="24" y="35"/>
                </a:lnTo>
                <a:lnTo>
                  <a:pt x="24" y="24"/>
                </a:lnTo>
                <a:lnTo>
                  <a:pt x="13" y="11"/>
                </a:lnTo>
                <a:lnTo>
                  <a:pt x="24" y="24"/>
                </a:lnTo>
                <a:lnTo>
                  <a:pt x="24" y="35"/>
                </a:lnTo>
                <a:lnTo>
                  <a:pt x="37" y="47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803" name="Freeform 514"/>
          <p:cNvSpPr>
            <a:spLocks/>
          </p:cNvSpPr>
          <p:nvPr/>
        </p:nvSpPr>
        <p:spPr bwMode="auto">
          <a:xfrm>
            <a:off x="3446463" y="5145088"/>
            <a:ext cx="250825" cy="230187"/>
          </a:xfrm>
          <a:custGeom>
            <a:avLst/>
            <a:gdLst>
              <a:gd name="T0" fmla="*/ 133 w 158"/>
              <a:gd name="T1" fmla="*/ 12 h 145"/>
              <a:gd name="T2" fmla="*/ 133 w 158"/>
              <a:gd name="T3" fmla="*/ 12 h 145"/>
              <a:gd name="T4" fmla="*/ 133 w 158"/>
              <a:gd name="T5" fmla="*/ 12 h 145"/>
              <a:gd name="T6" fmla="*/ 133 w 158"/>
              <a:gd name="T7" fmla="*/ 24 h 145"/>
              <a:gd name="T8" fmla="*/ 145 w 158"/>
              <a:gd name="T9" fmla="*/ 36 h 145"/>
              <a:gd name="T10" fmla="*/ 145 w 158"/>
              <a:gd name="T11" fmla="*/ 47 h 145"/>
              <a:gd name="T12" fmla="*/ 157 w 158"/>
              <a:gd name="T13" fmla="*/ 47 h 145"/>
              <a:gd name="T14" fmla="*/ 157 w 158"/>
              <a:gd name="T15" fmla="*/ 60 h 145"/>
              <a:gd name="T16" fmla="*/ 145 w 158"/>
              <a:gd name="T17" fmla="*/ 72 h 145"/>
              <a:gd name="T18" fmla="*/ 145 w 158"/>
              <a:gd name="T19" fmla="*/ 84 h 145"/>
              <a:gd name="T20" fmla="*/ 145 w 158"/>
              <a:gd name="T21" fmla="*/ 96 h 145"/>
              <a:gd name="T22" fmla="*/ 133 w 158"/>
              <a:gd name="T23" fmla="*/ 96 h 145"/>
              <a:gd name="T24" fmla="*/ 133 w 158"/>
              <a:gd name="T25" fmla="*/ 96 h 145"/>
              <a:gd name="T26" fmla="*/ 120 w 158"/>
              <a:gd name="T27" fmla="*/ 108 h 145"/>
              <a:gd name="T28" fmla="*/ 109 w 158"/>
              <a:gd name="T29" fmla="*/ 120 h 145"/>
              <a:gd name="T30" fmla="*/ 97 w 158"/>
              <a:gd name="T31" fmla="*/ 132 h 145"/>
              <a:gd name="T32" fmla="*/ 85 w 158"/>
              <a:gd name="T33" fmla="*/ 132 h 145"/>
              <a:gd name="T34" fmla="*/ 49 w 158"/>
              <a:gd name="T35" fmla="*/ 120 h 145"/>
              <a:gd name="T36" fmla="*/ 37 w 158"/>
              <a:gd name="T37" fmla="*/ 120 h 145"/>
              <a:gd name="T38" fmla="*/ 37 w 158"/>
              <a:gd name="T39" fmla="*/ 120 h 145"/>
              <a:gd name="T40" fmla="*/ 24 w 158"/>
              <a:gd name="T41" fmla="*/ 108 h 145"/>
              <a:gd name="T42" fmla="*/ 13 w 158"/>
              <a:gd name="T43" fmla="*/ 96 h 145"/>
              <a:gd name="T44" fmla="*/ 13 w 158"/>
              <a:gd name="T45" fmla="*/ 96 h 145"/>
              <a:gd name="T46" fmla="*/ 13 w 158"/>
              <a:gd name="T47" fmla="*/ 96 h 145"/>
              <a:gd name="T48" fmla="*/ 0 w 158"/>
              <a:gd name="T49" fmla="*/ 84 h 145"/>
              <a:gd name="T50" fmla="*/ 0 w 158"/>
              <a:gd name="T51" fmla="*/ 84 h 145"/>
              <a:gd name="T52" fmla="*/ 0 w 158"/>
              <a:gd name="T53" fmla="*/ 84 h 145"/>
              <a:gd name="T54" fmla="*/ 0 w 158"/>
              <a:gd name="T55" fmla="*/ 84 h 145"/>
              <a:gd name="T56" fmla="*/ 0 w 158"/>
              <a:gd name="T57" fmla="*/ 84 h 145"/>
              <a:gd name="T58" fmla="*/ 0 w 158"/>
              <a:gd name="T59" fmla="*/ 96 h 145"/>
              <a:gd name="T60" fmla="*/ 13 w 158"/>
              <a:gd name="T61" fmla="*/ 108 h 145"/>
              <a:gd name="T62" fmla="*/ 24 w 158"/>
              <a:gd name="T63" fmla="*/ 120 h 145"/>
              <a:gd name="T64" fmla="*/ 37 w 158"/>
              <a:gd name="T65" fmla="*/ 132 h 145"/>
              <a:gd name="T66" fmla="*/ 37 w 158"/>
              <a:gd name="T67" fmla="*/ 144 h 145"/>
              <a:gd name="T68" fmla="*/ 49 w 158"/>
              <a:gd name="T69" fmla="*/ 144 h 145"/>
              <a:gd name="T70" fmla="*/ 73 w 158"/>
              <a:gd name="T71" fmla="*/ 144 h 145"/>
              <a:gd name="T72" fmla="*/ 85 w 158"/>
              <a:gd name="T73" fmla="*/ 144 h 145"/>
              <a:gd name="T74" fmla="*/ 97 w 158"/>
              <a:gd name="T75" fmla="*/ 144 h 145"/>
              <a:gd name="T76" fmla="*/ 109 w 158"/>
              <a:gd name="T77" fmla="*/ 144 h 145"/>
              <a:gd name="T78" fmla="*/ 120 w 158"/>
              <a:gd name="T79" fmla="*/ 144 h 145"/>
              <a:gd name="T80" fmla="*/ 133 w 158"/>
              <a:gd name="T81" fmla="*/ 132 h 145"/>
              <a:gd name="T82" fmla="*/ 133 w 158"/>
              <a:gd name="T83" fmla="*/ 120 h 145"/>
              <a:gd name="T84" fmla="*/ 145 w 158"/>
              <a:gd name="T85" fmla="*/ 108 h 145"/>
              <a:gd name="T86" fmla="*/ 157 w 158"/>
              <a:gd name="T87" fmla="*/ 96 h 145"/>
              <a:gd name="T88" fmla="*/ 157 w 158"/>
              <a:gd name="T89" fmla="*/ 96 h 145"/>
              <a:gd name="T90" fmla="*/ 157 w 158"/>
              <a:gd name="T91" fmla="*/ 84 h 145"/>
              <a:gd name="T92" fmla="*/ 157 w 158"/>
              <a:gd name="T93" fmla="*/ 72 h 145"/>
              <a:gd name="T94" fmla="*/ 157 w 158"/>
              <a:gd name="T95" fmla="*/ 47 h 145"/>
              <a:gd name="T96" fmla="*/ 157 w 158"/>
              <a:gd name="T97" fmla="*/ 47 h 145"/>
              <a:gd name="T98" fmla="*/ 157 w 158"/>
              <a:gd name="T99" fmla="*/ 36 h 145"/>
              <a:gd name="T100" fmla="*/ 145 w 158"/>
              <a:gd name="T101" fmla="*/ 24 h 145"/>
              <a:gd name="T102" fmla="*/ 133 w 158"/>
              <a:gd name="T103" fmla="*/ 12 h 145"/>
              <a:gd name="T104" fmla="*/ 133 w 158"/>
              <a:gd name="T105" fmla="*/ 0 h 145"/>
              <a:gd name="T106" fmla="*/ 133 w 158"/>
              <a:gd name="T107" fmla="*/ 0 h 145"/>
              <a:gd name="T108" fmla="*/ 133 w 158"/>
              <a:gd name="T109" fmla="*/ 0 h 145"/>
              <a:gd name="T110" fmla="*/ 133 w 158"/>
              <a:gd name="T111" fmla="*/ 0 h 145"/>
              <a:gd name="T112" fmla="*/ 133 w 158"/>
              <a:gd name="T113" fmla="*/ 12 h 14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158"/>
              <a:gd name="T172" fmla="*/ 0 h 145"/>
              <a:gd name="T173" fmla="*/ 158 w 158"/>
              <a:gd name="T174" fmla="*/ 145 h 14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158" h="145">
                <a:moveTo>
                  <a:pt x="133" y="12"/>
                </a:moveTo>
                <a:lnTo>
                  <a:pt x="133" y="12"/>
                </a:lnTo>
                <a:lnTo>
                  <a:pt x="133" y="24"/>
                </a:lnTo>
                <a:lnTo>
                  <a:pt x="145" y="36"/>
                </a:lnTo>
                <a:lnTo>
                  <a:pt x="145" y="47"/>
                </a:lnTo>
                <a:lnTo>
                  <a:pt x="157" y="47"/>
                </a:lnTo>
                <a:lnTo>
                  <a:pt x="157" y="60"/>
                </a:lnTo>
                <a:lnTo>
                  <a:pt x="145" y="72"/>
                </a:lnTo>
                <a:lnTo>
                  <a:pt x="145" y="84"/>
                </a:lnTo>
                <a:lnTo>
                  <a:pt x="145" y="96"/>
                </a:lnTo>
                <a:lnTo>
                  <a:pt x="133" y="96"/>
                </a:lnTo>
                <a:lnTo>
                  <a:pt x="120" y="108"/>
                </a:lnTo>
                <a:lnTo>
                  <a:pt x="109" y="120"/>
                </a:lnTo>
                <a:lnTo>
                  <a:pt x="97" y="132"/>
                </a:lnTo>
                <a:lnTo>
                  <a:pt x="85" y="132"/>
                </a:lnTo>
                <a:lnTo>
                  <a:pt x="49" y="120"/>
                </a:lnTo>
                <a:lnTo>
                  <a:pt x="37" y="120"/>
                </a:lnTo>
                <a:lnTo>
                  <a:pt x="24" y="108"/>
                </a:lnTo>
                <a:lnTo>
                  <a:pt x="13" y="96"/>
                </a:lnTo>
                <a:lnTo>
                  <a:pt x="0" y="84"/>
                </a:lnTo>
                <a:lnTo>
                  <a:pt x="0" y="96"/>
                </a:lnTo>
                <a:lnTo>
                  <a:pt x="13" y="108"/>
                </a:lnTo>
                <a:lnTo>
                  <a:pt x="24" y="120"/>
                </a:lnTo>
                <a:lnTo>
                  <a:pt x="37" y="132"/>
                </a:lnTo>
                <a:lnTo>
                  <a:pt x="37" y="144"/>
                </a:lnTo>
                <a:lnTo>
                  <a:pt x="49" y="144"/>
                </a:lnTo>
                <a:lnTo>
                  <a:pt x="73" y="144"/>
                </a:lnTo>
                <a:lnTo>
                  <a:pt x="85" y="144"/>
                </a:lnTo>
                <a:lnTo>
                  <a:pt x="97" y="144"/>
                </a:lnTo>
                <a:lnTo>
                  <a:pt x="109" y="144"/>
                </a:lnTo>
                <a:lnTo>
                  <a:pt x="120" y="144"/>
                </a:lnTo>
                <a:lnTo>
                  <a:pt x="133" y="132"/>
                </a:lnTo>
                <a:lnTo>
                  <a:pt x="133" y="120"/>
                </a:lnTo>
                <a:lnTo>
                  <a:pt x="145" y="108"/>
                </a:lnTo>
                <a:lnTo>
                  <a:pt x="157" y="96"/>
                </a:lnTo>
                <a:lnTo>
                  <a:pt x="157" y="84"/>
                </a:lnTo>
                <a:lnTo>
                  <a:pt x="157" y="72"/>
                </a:lnTo>
                <a:lnTo>
                  <a:pt x="157" y="47"/>
                </a:lnTo>
                <a:lnTo>
                  <a:pt x="157" y="36"/>
                </a:lnTo>
                <a:lnTo>
                  <a:pt x="145" y="24"/>
                </a:lnTo>
                <a:lnTo>
                  <a:pt x="133" y="12"/>
                </a:lnTo>
                <a:lnTo>
                  <a:pt x="133" y="0"/>
                </a:lnTo>
                <a:lnTo>
                  <a:pt x="133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804" name="Freeform 515"/>
          <p:cNvSpPr>
            <a:spLocks/>
          </p:cNvSpPr>
          <p:nvPr/>
        </p:nvSpPr>
        <p:spPr bwMode="auto">
          <a:xfrm>
            <a:off x="3198813" y="5145088"/>
            <a:ext cx="249237" cy="230187"/>
          </a:xfrm>
          <a:custGeom>
            <a:avLst/>
            <a:gdLst>
              <a:gd name="T0" fmla="*/ 156 w 157"/>
              <a:gd name="T1" fmla="*/ 84 h 145"/>
              <a:gd name="T2" fmla="*/ 145 w 157"/>
              <a:gd name="T3" fmla="*/ 96 h 145"/>
              <a:gd name="T4" fmla="*/ 145 w 157"/>
              <a:gd name="T5" fmla="*/ 108 h 145"/>
              <a:gd name="T6" fmla="*/ 132 w 157"/>
              <a:gd name="T7" fmla="*/ 120 h 145"/>
              <a:gd name="T8" fmla="*/ 109 w 157"/>
              <a:gd name="T9" fmla="*/ 132 h 145"/>
              <a:gd name="T10" fmla="*/ 85 w 157"/>
              <a:gd name="T11" fmla="*/ 132 h 145"/>
              <a:gd name="T12" fmla="*/ 60 w 157"/>
              <a:gd name="T13" fmla="*/ 132 h 145"/>
              <a:gd name="T14" fmla="*/ 49 w 157"/>
              <a:gd name="T15" fmla="*/ 120 h 145"/>
              <a:gd name="T16" fmla="*/ 36 w 157"/>
              <a:gd name="T17" fmla="*/ 96 h 145"/>
              <a:gd name="T18" fmla="*/ 24 w 157"/>
              <a:gd name="T19" fmla="*/ 84 h 145"/>
              <a:gd name="T20" fmla="*/ 12 w 157"/>
              <a:gd name="T21" fmla="*/ 47 h 145"/>
              <a:gd name="T22" fmla="*/ 24 w 157"/>
              <a:gd name="T23" fmla="*/ 36 h 145"/>
              <a:gd name="T24" fmla="*/ 36 w 157"/>
              <a:gd name="T25" fmla="*/ 24 h 145"/>
              <a:gd name="T26" fmla="*/ 49 w 157"/>
              <a:gd name="T27" fmla="*/ 12 h 145"/>
              <a:gd name="T28" fmla="*/ 49 w 157"/>
              <a:gd name="T29" fmla="*/ 0 h 145"/>
              <a:gd name="T30" fmla="*/ 49 w 157"/>
              <a:gd name="T31" fmla="*/ 0 h 145"/>
              <a:gd name="T32" fmla="*/ 36 w 157"/>
              <a:gd name="T33" fmla="*/ 0 h 145"/>
              <a:gd name="T34" fmla="*/ 12 w 157"/>
              <a:gd name="T35" fmla="*/ 12 h 145"/>
              <a:gd name="T36" fmla="*/ 0 w 157"/>
              <a:gd name="T37" fmla="*/ 36 h 145"/>
              <a:gd name="T38" fmla="*/ 0 w 157"/>
              <a:gd name="T39" fmla="*/ 47 h 145"/>
              <a:gd name="T40" fmla="*/ 0 w 157"/>
              <a:gd name="T41" fmla="*/ 72 h 145"/>
              <a:gd name="T42" fmla="*/ 0 w 157"/>
              <a:gd name="T43" fmla="*/ 96 h 145"/>
              <a:gd name="T44" fmla="*/ 24 w 157"/>
              <a:gd name="T45" fmla="*/ 120 h 145"/>
              <a:gd name="T46" fmla="*/ 49 w 157"/>
              <a:gd name="T47" fmla="*/ 144 h 145"/>
              <a:gd name="T48" fmla="*/ 72 w 157"/>
              <a:gd name="T49" fmla="*/ 144 h 145"/>
              <a:gd name="T50" fmla="*/ 96 w 157"/>
              <a:gd name="T51" fmla="*/ 144 h 145"/>
              <a:gd name="T52" fmla="*/ 132 w 157"/>
              <a:gd name="T53" fmla="*/ 144 h 145"/>
              <a:gd name="T54" fmla="*/ 145 w 157"/>
              <a:gd name="T55" fmla="*/ 120 h 145"/>
              <a:gd name="T56" fmla="*/ 156 w 157"/>
              <a:gd name="T57" fmla="*/ 96 h 145"/>
              <a:gd name="T58" fmla="*/ 156 w 157"/>
              <a:gd name="T59" fmla="*/ 84 h 145"/>
              <a:gd name="T60" fmla="*/ 156 w 157"/>
              <a:gd name="T61" fmla="*/ 84 h 145"/>
              <a:gd name="T62" fmla="*/ 156 w 157"/>
              <a:gd name="T63" fmla="*/ 84 h 14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57"/>
              <a:gd name="T97" fmla="*/ 0 h 145"/>
              <a:gd name="T98" fmla="*/ 157 w 157"/>
              <a:gd name="T99" fmla="*/ 145 h 145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57" h="145">
                <a:moveTo>
                  <a:pt x="156" y="84"/>
                </a:moveTo>
                <a:lnTo>
                  <a:pt x="156" y="84"/>
                </a:lnTo>
                <a:lnTo>
                  <a:pt x="156" y="96"/>
                </a:lnTo>
                <a:lnTo>
                  <a:pt x="145" y="96"/>
                </a:lnTo>
                <a:lnTo>
                  <a:pt x="145" y="108"/>
                </a:lnTo>
                <a:lnTo>
                  <a:pt x="145" y="120"/>
                </a:lnTo>
                <a:lnTo>
                  <a:pt x="132" y="120"/>
                </a:lnTo>
                <a:lnTo>
                  <a:pt x="120" y="132"/>
                </a:lnTo>
                <a:lnTo>
                  <a:pt x="109" y="132"/>
                </a:lnTo>
                <a:lnTo>
                  <a:pt x="96" y="132"/>
                </a:lnTo>
                <a:lnTo>
                  <a:pt x="85" y="132"/>
                </a:lnTo>
                <a:lnTo>
                  <a:pt x="72" y="132"/>
                </a:lnTo>
                <a:lnTo>
                  <a:pt x="60" y="132"/>
                </a:lnTo>
                <a:lnTo>
                  <a:pt x="49" y="120"/>
                </a:lnTo>
                <a:lnTo>
                  <a:pt x="49" y="108"/>
                </a:lnTo>
                <a:lnTo>
                  <a:pt x="36" y="96"/>
                </a:lnTo>
                <a:lnTo>
                  <a:pt x="24" y="96"/>
                </a:lnTo>
                <a:lnTo>
                  <a:pt x="24" y="84"/>
                </a:lnTo>
                <a:lnTo>
                  <a:pt x="12" y="72"/>
                </a:lnTo>
                <a:lnTo>
                  <a:pt x="12" y="47"/>
                </a:lnTo>
                <a:lnTo>
                  <a:pt x="24" y="47"/>
                </a:lnTo>
                <a:lnTo>
                  <a:pt x="24" y="36"/>
                </a:lnTo>
                <a:lnTo>
                  <a:pt x="24" y="24"/>
                </a:lnTo>
                <a:lnTo>
                  <a:pt x="36" y="24"/>
                </a:lnTo>
                <a:lnTo>
                  <a:pt x="49" y="12"/>
                </a:lnTo>
                <a:lnTo>
                  <a:pt x="49" y="0"/>
                </a:lnTo>
                <a:lnTo>
                  <a:pt x="36" y="0"/>
                </a:lnTo>
                <a:lnTo>
                  <a:pt x="24" y="12"/>
                </a:lnTo>
                <a:lnTo>
                  <a:pt x="12" y="12"/>
                </a:lnTo>
                <a:lnTo>
                  <a:pt x="0" y="24"/>
                </a:lnTo>
                <a:lnTo>
                  <a:pt x="0" y="36"/>
                </a:lnTo>
                <a:lnTo>
                  <a:pt x="0" y="47"/>
                </a:lnTo>
                <a:lnTo>
                  <a:pt x="0" y="60"/>
                </a:lnTo>
                <a:lnTo>
                  <a:pt x="0" y="72"/>
                </a:lnTo>
                <a:lnTo>
                  <a:pt x="0" y="96"/>
                </a:lnTo>
                <a:lnTo>
                  <a:pt x="12" y="108"/>
                </a:lnTo>
                <a:lnTo>
                  <a:pt x="24" y="120"/>
                </a:lnTo>
                <a:lnTo>
                  <a:pt x="36" y="132"/>
                </a:lnTo>
                <a:lnTo>
                  <a:pt x="49" y="144"/>
                </a:lnTo>
                <a:lnTo>
                  <a:pt x="60" y="144"/>
                </a:lnTo>
                <a:lnTo>
                  <a:pt x="72" y="144"/>
                </a:lnTo>
                <a:lnTo>
                  <a:pt x="96" y="144"/>
                </a:lnTo>
                <a:lnTo>
                  <a:pt x="120" y="144"/>
                </a:lnTo>
                <a:lnTo>
                  <a:pt x="132" y="144"/>
                </a:lnTo>
                <a:lnTo>
                  <a:pt x="145" y="132"/>
                </a:lnTo>
                <a:lnTo>
                  <a:pt x="145" y="120"/>
                </a:lnTo>
                <a:lnTo>
                  <a:pt x="156" y="96"/>
                </a:lnTo>
                <a:lnTo>
                  <a:pt x="156" y="84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805" name="Freeform 516"/>
          <p:cNvSpPr>
            <a:spLocks/>
          </p:cNvSpPr>
          <p:nvPr/>
        </p:nvSpPr>
        <p:spPr bwMode="auto">
          <a:xfrm>
            <a:off x="3619500" y="5164138"/>
            <a:ext cx="212725" cy="57150"/>
          </a:xfrm>
          <a:custGeom>
            <a:avLst/>
            <a:gdLst>
              <a:gd name="T0" fmla="*/ 11 w 134"/>
              <a:gd name="T1" fmla="*/ 35 h 36"/>
              <a:gd name="T2" fmla="*/ 11 w 134"/>
              <a:gd name="T3" fmla="*/ 35 h 36"/>
              <a:gd name="T4" fmla="*/ 36 w 134"/>
              <a:gd name="T5" fmla="*/ 24 h 36"/>
              <a:gd name="T6" fmla="*/ 73 w 134"/>
              <a:gd name="T7" fmla="*/ 12 h 36"/>
              <a:gd name="T8" fmla="*/ 73 w 134"/>
              <a:gd name="T9" fmla="*/ 12 h 36"/>
              <a:gd name="T10" fmla="*/ 96 w 134"/>
              <a:gd name="T11" fmla="*/ 0 h 36"/>
              <a:gd name="T12" fmla="*/ 120 w 134"/>
              <a:gd name="T13" fmla="*/ 0 h 36"/>
              <a:gd name="T14" fmla="*/ 133 w 134"/>
              <a:gd name="T15" fmla="*/ 0 h 36"/>
              <a:gd name="T16" fmla="*/ 133 w 134"/>
              <a:gd name="T17" fmla="*/ 0 h 36"/>
              <a:gd name="T18" fmla="*/ 133 w 134"/>
              <a:gd name="T19" fmla="*/ 0 h 36"/>
              <a:gd name="T20" fmla="*/ 133 w 134"/>
              <a:gd name="T21" fmla="*/ 0 h 36"/>
              <a:gd name="T22" fmla="*/ 133 w 134"/>
              <a:gd name="T23" fmla="*/ 0 h 36"/>
              <a:gd name="T24" fmla="*/ 120 w 134"/>
              <a:gd name="T25" fmla="*/ 0 h 36"/>
              <a:gd name="T26" fmla="*/ 108 w 134"/>
              <a:gd name="T27" fmla="*/ 0 h 36"/>
              <a:gd name="T28" fmla="*/ 96 w 134"/>
              <a:gd name="T29" fmla="*/ 0 h 36"/>
              <a:gd name="T30" fmla="*/ 73 w 134"/>
              <a:gd name="T31" fmla="*/ 0 h 36"/>
              <a:gd name="T32" fmla="*/ 60 w 134"/>
              <a:gd name="T33" fmla="*/ 12 h 36"/>
              <a:gd name="T34" fmla="*/ 24 w 134"/>
              <a:gd name="T35" fmla="*/ 12 h 36"/>
              <a:gd name="T36" fmla="*/ 11 w 134"/>
              <a:gd name="T37" fmla="*/ 24 h 36"/>
              <a:gd name="T38" fmla="*/ 0 w 134"/>
              <a:gd name="T39" fmla="*/ 35 h 36"/>
              <a:gd name="T40" fmla="*/ 0 w 134"/>
              <a:gd name="T41" fmla="*/ 35 h 36"/>
              <a:gd name="T42" fmla="*/ 11 w 134"/>
              <a:gd name="T43" fmla="*/ 35 h 36"/>
              <a:gd name="T44" fmla="*/ 11 w 134"/>
              <a:gd name="T45" fmla="*/ 35 h 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134"/>
              <a:gd name="T70" fmla="*/ 0 h 36"/>
              <a:gd name="T71" fmla="*/ 134 w 134"/>
              <a:gd name="T72" fmla="*/ 36 h 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134" h="36">
                <a:moveTo>
                  <a:pt x="11" y="35"/>
                </a:moveTo>
                <a:lnTo>
                  <a:pt x="11" y="35"/>
                </a:lnTo>
                <a:lnTo>
                  <a:pt x="36" y="24"/>
                </a:lnTo>
                <a:lnTo>
                  <a:pt x="73" y="12"/>
                </a:lnTo>
                <a:lnTo>
                  <a:pt x="96" y="0"/>
                </a:lnTo>
                <a:lnTo>
                  <a:pt x="120" y="0"/>
                </a:lnTo>
                <a:lnTo>
                  <a:pt x="133" y="0"/>
                </a:lnTo>
                <a:lnTo>
                  <a:pt x="120" y="0"/>
                </a:lnTo>
                <a:lnTo>
                  <a:pt x="108" y="0"/>
                </a:lnTo>
                <a:lnTo>
                  <a:pt x="96" y="0"/>
                </a:lnTo>
                <a:lnTo>
                  <a:pt x="73" y="0"/>
                </a:lnTo>
                <a:lnTo>
                  <a:pt x="60" y="12"/>
                </a:lnTo>
                <a:lnTo>
                  <a:pt x="24" y="12"/>
                </a:lnTo>
                <a:lnTo>
                  <a:pt x="11" y="24"/>
                </a:lnTo>
                <a:lnTo>
                  <a:pt x="0" y="35"/>
                </a:lnTo>
                <a:lnTo>
                  <a:pt x="11" y="35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806" name="Freeform 517"/>
          <p:cNvSpPr>
            <a:spLocks/>
          </p:cNvSpPr>
          <p:nvPr/>
        </p:nvSpPr>
        <p:spPr bwMode="auto">
          <a:xfrm>
            <a:off x="3657600" y="5259388"/>
            <a:ext cx="153988" cy="39687"/>
          </a:xfrm>
          <a:custGeom>
            <a:avLst/>
            <a:gdLst>
              <a:gd name="T0" fmla="*/ 0 w 97"/>
              <a:gd name="T1" fmla="*/ 12 h 25"/>
              <a:gd name="T2" fmla="*/ 0 w 97"/>
              <a:gd name="T3" fmla="*/ 12 h 25"/>
              <a:gd name="T4" fmla="*/ 24 w 97"/>
              <a:gd name="T5" fmla="*/ 12 h 25"/>
              <a:gd name="T6" fmla="*/ 36 w 97"/>
              <a:gd name="T7" fmla="*/ 12 h 25"/>
              <a:gd name="T8" fmla="*/ 49 w 97"/>
              <a:gd name="T9" fmla="*/ 12 h 25"/>
              <a:gd name="T10" fmla="*/ 49 w 97"/>
              <a:gd name="T11" fmla="*/ 24 h 25"/>
              <a:gd name="T12" fmla="*/ 60 w 97"/>
              <a:gd name="T13" fmla="*/ 24 h 25"/>
              <a:gd name="T14" fmla="*/ 84 w 97"/>
              <a:gd name="T15" fmla="*/ 24 h 25"/>
              <a:gd name="T16" fmla="*/ 84 w 97"/>
              <a:gd name="T17" fmla="*/ 24 h 25"/>
              <a:gd name="T18" fmla="*/ 96 w 97"/>
              <a:gd name="T19" fmla="*/ 24 h 25"/>
              <a:gd name="T20" fmla="*/ 96 w 97"/>
              <a:gd name="T21" fmla="*/ 24 h 25"/>
              <a:gd name="T22" fmla="*/ 96 w 97"/>
              <a:gd name="T23" fmla="*/ 24 h 25"/>
              <a:gd name="T24" fmla="*/ 72 w 97"/>
              <a:gd name="T25" fmla="*/ 24 h 25"/>
              <a:gd name="T26" fmla="*/ 60 w 97"/>
              <a:gd name="T27" fmla="*/ 24 h 25"/>
              <a:gd name="T28" fmla="*/ 49 w 97"/>
              <a:gd name="T29" fmla="*/ 12 h 25"/>
              <a:gd name="T30" fmla="*/ 49 w 97"/>
              <a:gd name="T31" fmla="*/ 12 h 25"/>
              <a:gd name="T32" fmla="*/ 24 w 97"/>
              <a:gd name="T33" fmla="*/ 0 h 25"/>
              <a:gd name="T34" fmla="*/ 0 w 97"/>
              <a:gd name="T35" fmla="*/ 0 h 25"/>
              <a:gd name="T36" fmla="*/ 0 w 97"/>
              <a:gd name="T37" fmla="*/ 0 h 25"/>
              <a:gd name="T38" fmla="*/ 0 w 97"/>
              <a:gd name="T39" fmla="*/ 0 h 25"/>
              <a:gd name="T40" fmla="*/ 0 w 97"/>
              <a:gd name="T41" fmla="*/ 12 h 25"/>
              <a:gd name="T42" fmla="*/ 0 w 97"/>
              <a:gd name="T43" fmla="*/ 12 h 2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97"/>
              <a:gd name="T67" fmla="*/ 0 h 25"/>
              <a:gd name="T68" fmla="*/ 97 w 97"/>
              <a:gd name="T69" fmla="*/ 25 h 2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97" h="25">
                <a:moveTo>
                  <a:pt x="0" y="12"/>
                </a:moveTo>
                <a:lnTo>
                  <a:pt x="0" y="12"/>
                </a:lnTo>
                <a:lnTo>
                  <a:pt x="24" y="12"/>
                </a:lnTo>
                <a:lnTo>
                  <a:pt x="36" y="12"/>
                </a:lnTo>
                <a:lnTo>
                  <a:pt x="49" y="12"/>
                </a:lnTo>
                <a:lnTo>
                  <a:pt x="49" y="24"/>
                </a:lnTo>
                <a:lnTo>
                  <a:pt x="60" y="24"/>
                </a:lnTo>
                <a:lnTo>
                  <a:pt x="84" y="24"/>
                </a:lnTo>
                <a:lnTo>
                  <a:pt x="96" y="24"/>
                </a:lnTo>
                <a:lnTo>
                  <a:pt x="72" y="24"/>
                </a:lnTo>
                <a:lnTo>
                  <a:pt x="60" y="24"/>
                </a:lnTo>
                <a:lnTo>
                  <a:pt x="49" y="12"/>
                </a:lnTo>
                <a:lnTo>
                  <a:pt x="24" y="0"/>
                </a:lnTo>
                <a:lnTo>
                  <a:pt x="0" y="0"/>
                </a:lnTo>
                <a:lnTo>
                  <a:pt x="0" y="12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807" name="Freeform 518"/>
          <p:cNvSpPr>
            <a:spLocks/>
          </p:cNvSpPr>
          <p:nvPr/>
        </p:nvSpPr>
        <p:spPr bwMode="auto">
          <a:xfrm>
            <a:off x="3581400" y="5297488"/>
            <a:ext cx="96838" cy="96837"/>
          </a:xfrm>
          <a:custGeom>
            <a:avLst/>
            <a:gdLst>
              <a:gd name="T0" fmla="*/ 0 w 61"/>
              <a:gd name="T1" fmla="*/ 0 h 61"/>
              <a:gd name="T2" fmla="*/ 0 w 61"/>
              <a:gd name="T3" fmla="*/ 0 h 61"/>
              <a:gd name="T4" fmla="*/ 35 w 61"/>
              <a:gd name="T5" fmla="*/ 24 h 61"/>
              <a:gd name="T6" fmla="*/ 35 w 61"/>
              <a:gd name="T7" fmla="*/ 36 h 61"/>
              <a:gd name="T8" fmla="*/ 48 w 61"/>
              <a:gd name="T9" fmla="*/ 36 h 61"/>
              <a:gd name="T10" fmla="*/ 48 w 61"/>
              <a:gd name="T11" fmla="*/ 48 h 61"/>
              <a:gd name="T12" fmla="*/ 48 w 61"/>
              <a:gd name="T13" fmla="*/ 60 h 61"/>
              <a:gd name="T14" fmla="*/ 48 w 61"/>
              <a:gd name="T15" fmla="*/ 60 h 61"/>
              <a:gd name="T16" fmla="*/ 60 w 61"/>
              <a:gd name="T17" fmla="*/ 60 h 61"/>
              <a:gd name="T18" fmla="*/ 60 w 61"/>
              <a:gd name="T19" fmla="*/ 60 h 61"/>
              <a:gd name="T20" fmla="*/ 60 w 61"/>
              <a:gd name="T21" fmla="*/ 60 h 61"/>
              <a:gd name="T22" fmla="*/ 48 w 61"/>
              <a:gd name="T23" fmla="*/ 48 h 61"/>
              <a:gd name="T24" fmla="*/ 48 w 61"/>
              <a:gd name="T25" fmla="*/ 36 h 61"/>
              <a:gd name="T26" fmla="*/ 35 w 61"/>
              <a:gd name="T27" fmla="*/ 24 h 61"/>
              <a:gd name="T28" fmla="*/ 24 w 61"/>
              <a:gd name="T29" fmla="*/ 12 h 61"/>
              <a:gd name="T30" fmla="*/ 0 w 61"/>
              <a:gd name="T31" fmla="*/ 0 h 61"/>
              <a:gd name="T32" fmla="*/ 0 w 61"/>
              <a:gd name="T33" fmla="*/ 0 h 61"/>
              <a:gd name="T34" fmla="*/ 0 w 61"/>
              <a:gd name="T35" fmla="*/ 0 h 61"/>
              <a:gd name="T36" fmla="*/ 0 w 61"/>
              <a:gd name="T37" fmla="*/ 0 h 61"/>
              <a:gd name="T38" fmla="*/ 0 w 61"/>
              <a:gd name="T39" fmla="*/ 0 h 6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61"/>
              <a:gd name="T61" fmla="*/ 0 h 61"/>
              <a:gd name="T62" fmla="*/ 61 w 61"/>
              <a:gd name="T63" fmla="*/ 61 h 61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61" h="61">
                <a:moveTo>
                  <a:pt x="0" y="0"/>
                </a:moveTo>
                <a:lnTo>
                  <a:pt x="0" y="0"/>
                </a:lnTo>
                <a:lnTo>
                  <a:pt x="35" y="24"/>
                </a:lnTo>
                <a:lnTo>
                  <a:pt x="35" y="36"/>
                </a:lnTo>
                <a:lnTo>
                  <a:pt x="48" y="36"/>
                </a:lnTo>
                <a:lnTo>
                  <a:pt x="48" y="48"/>
                </a:lnTo>
                <a:lnTo>
                  <a:pt x="48" y="60"/>
                </a:lnTo>
                <a:lnTo>
                  <a:pt x="60" y="60"/>
                </a:lnTo>
                <a:lnTo>
                  <a:pt x="48" y="48"/>
                </a:lnTo>
                <a:lnTo>
                  <a:pt x="48" y="36"/>
                </a:lnTo>
                <a:lnTo>
                  <a:pt x="35" y="24"/>
                </a:lnTo>
                <a:lnTo>
                  <a:pt x="24" y="12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808" name="Freeform 519"/>
          <p:cNvSpPr>
            <a:spLocks/>
          </p:cNvSpPr>
          <p:nvPr/>
        </p:nvSpPr>
        <p:spPr bwMode="auto">
          <a:xfrm>
            <a:off x="3255963" y="5297488"/>
            <a:ext cx="96837" cy="192087"/>
          </a:xfrm>
          <a:custGeom>
            <a:avLst/>
            <a:gdLst>
              <a:gd name="T0" fmla="*/ 60 w 61"/>
              <a:gd name="T1" fmla="*/ 0 h 121"/>
              <a:gd name="T2" fmla="*/ 60 w 61"/>
              <a:gd name="T3" fmla="*/ 0 h 121"/>
              <a:gd name="T4" fmla="*/ 36 w 61"/>
              <a:gd name="T5" fmla="*/ 12 h 121"/>
              <a:gd name="T6" fmla="*/ 24 w 61"/>
              <a:gd name="T7" fmla="*/ 36 h 121"/>
              <a:gd name="T8" fmla="*/ 13 w 61"/>
              <a:gd name="T9" fmla="*/ 48 h 121"/>
              <a:gd name="T10" fmla="*/ 13 w 61"/>
              <a:gd name="T11" fmla="*/ 48 h 121"/>
              <a:gd name="T12" fmla="*/ 13 w 61"/>
              <a:gd name="T13" fmla="*/ 60 h 121"/>
              <a:gd name="T14" fmla="*/ 13 w 61"/>
              <a:gd name="T15" fmla="*/ 84 h 121"/>
              <a:gd name="T16" fmla="*/ 0 w 61"/>
              <a:gd name="T17" fmla="*/ 96 h 121"/>
              <a:gd name="T18" fmla="*/ 0 w 61"/>
              <a:gd name="T19" fmla="*/ 120 h 121"/>
              <a:gd name="T20" fmla="*/ 0 w 61"/>
              <a:gd name="T21" fmla="*/ 120 h 121"/>
              <a:gd name="T22" fmla="*/ 0 w 61"/>
              <a:gd name="T23" fmla="*/ 120 h 121"/>
              <a:gd name="T24" fmla="*/ 0 w 61"/>
              <a:gd name="T25" fmla="*/ 120 h 121"/>
              <a:gd name="T26" fmla="*/ 0 w 61"/>
              <a:gd name="T27" fmla="*/ 120 h 121"/>
              <a:gd name="T28" fmla="*/ 13 w 61"/>
              <a:gd name="T29" fmla="*/ 84 h 121"/>
              <a:gd name="T30" fmla="*/ 13 w 61"/>
              <a:gd name="T31" fmla="*/ 73 h 121"/>
              <a:gd name="T32" fmla="*/ 13 w 61"/>
              <a:gd name="T33" fmla="*/ 48 h 121"/>
              <a:gd name="T34" fmla="*/ 24 w 61"/>
              <a:gd name="T35" fmla="*/ 48 h 121"/>
              <a:gd name="T36" fmla="*/ 36 w 61"/>
              <a:gd name="T37" fmla="*/ 36 h 121"/>
              <a:gd name="T38" fmla="*/ 49 w 61"/>
              <a:gd name="T39" fmla="*/ 24 h 121"/>
              <a:gd name="T40" fmla="*/ 60 w 61"/>
              <a:gd name="T41" fmla="*/ 12 h 121"/>
              <a:gd name="T42" fmla="*/ 60 w 61"/>
              <a:gd name="T43" fmla="*/ 12 h 121"/>
              <a:gd name="T44" fmla="*/ 60 w 61"/>
              <a:gd name="T45" fmla="*/ 0 h 121"/>
              <a:gd name="T46" fmla="*/ 60 w 61"/>
              <a:gd name="T47" fmla="*/ 0 h 121"/>
              <a:gd name="T48" fmla="*/ 60 w 61"/>
              <a:gd name="T49" fmla="*/ 0 h 121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61"/>
              <a:gd name="T76" fmla="*/ 0 h 121"/>
              <a:gd name="T77" fmla="*/ 61 w 61"/>
              <a:gd name="T78" fmla="*/ 121 h 121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61" h="121">
                <a:moveTo>
                  <a:pt x="60" y="0"/>
                </a:moveTo>
                <a:lnTo>
                  <a:pt x="60" y="0"/>
                </a:lnTo>
                <a:lnTo>
                  <a:pt x="36" y="12"/>
                </a:lnTo>
                <a:lnTo>
                  <a:pt x="24" y="36"/>
                </a:lnTo>
                <a:lnTo>
                  <a:pt x="13" y="48"/>
                </a:lnTo>
                <a:lnTo>
                  <a:pt x="13" y="60"/>
                </a:lnTo>
                <a:lnTo>
                  <a:pt x="13" y="84"/>
                </a:lnTo>
                <a:lnTo>
                  <a:pt x="0" y="96"/>
                </a:lnTo>
                <a:lnTo>
                  <a:pt x="0" y="120"/>
                </a:lnTo>
                <a:lnTo>
                  <a:pt x="13" y="84"/>
                </a:lnTo>
                <a:lnTo>
                  <a:pt x="13" y="73"/>
                </a:lnTo>
                <a:lnTo>
                  <a:pt x="13" y="48"/>
                </a:lnTo>
                <a:lnTo>
                  <a:pt x="24" y="48"/>
                </a:lnTo>
                <a:lnTo>
                  <a:pt x="36" y="36"/>
                </a:lnTo>
                <a:lnTo>
                  <a:pt x="49" y="24"/>
                </a:lnTo>
                <a:lnTo>
                  <a:pt x="60" y="12"/>
                </a:lnTo>
                <a:lnTo>
                  <a:pt x="60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809" name="Freeform 520"/>
          <p:cNvSpPr>
            <a:spLocks/>
          </p:cNvSpPr>
          <p:nvPr/>
        </p:nvSpPr>
        <p:spPr bwMode="auto">
          <a:xfrm>
            <a:off x="3178175" y="5297488"/>
            <a:ext cx="100013" cy="134937"/>
          </a:xfrm>
          <a:custGeom>
            <a:avLst/>
            <a:gdLst>
              <a:gd name="T0" fmla="*/ 62 w 63"/>
              <a:gd name="T1" fmla="*/ 0 h 85"/>
              <a:gd name="T2" fmla="*/ 62 w 63"/>
              <a:gd name="T3" fmla="*/ 0 h 85"/>
              <a:gd name="T4" fmla="*/ 62 w 63"/>
              <a:gd name="T5" fmla="*/ 0 h 85"/>
              <a:gd name="T6" fmla="*/ 49 w 63"/>
              <a:gd name="T7" fmla="*/ 0 h 85"/>
              <a:gd name="T8" fmla="*/ 37 w 63"/>
              <a:gd name="T9" fmla="*/ 12 h 85"/>
              <a:gd name="T10" fmla="*/ 25 w 63"/>
              <a:gd name="T11" fmla="*/ 24 h 85"/>
              <a:gd name="T12" fmla="*/ 25 w 63"/>
              <a:gd name="T13" fmla="*/ 36 h 85"/>
              <a:gd name="T14" fmla="*/ 13 w 63"/>
              <a:gd name="T15" fmla="*/ 48 h 85"/>
              <a:gd name="T16" fmla="*/ 0 w 63"/>
              <a:gd name="T17" fmla="*/ 84 h 85"/>
              <a:gd name="T18" fmla="*/ 0 w 63"/>
              <a:gd name="T19" fmla="*/ 84 h 85"/>
              <a:gd name="T20" fmla="*/ 0 w 63"/>
              <a:gd name="T21" fmla="*/ 84 h 85"/>
              <a:gd name="T22" fmla="*/ 0 w 63"/>
              <a:gd name="T23" fmla="*/ 84 h 85"/>
              <a:gd name="T24" fmla="*/ 0 w 63"/>
              <a:gd name="T25" fmla="*/ 84 h 85"/>
              <a:gd name="T26" fmla="*/ 13 w 63"/>
              <a:gd name="T27" fmla="*/ 48 h 85"/>
              <a:gd name="T28" fmla="*/ 25 w 63"/>
              <a:gd name="T29" fmla="*/ 36 h 85"/>
              <a:gd name="T30" fmla="*/ 37 w 63"/>
              <a:gd name="T31" fmla="*/ 24 h 85"/>
              <a:gd name="T32" fmla="*/ 49 w 63"/>
              <a:gd name="T33" fmla="*/ 12 h 85"/>
              <a:gd name="T34" fmla="*/ 62 w 63"/>
              <a:gd name="T35" fmla="*/ 0 h 85"/>
              <a:gd name="T36" fmla="*/ 62 w 63"/>
              <a:gd name="T37" fmla="*/ 0 h 85"/>
              <a:gd name="T38" fmla="*/ 62 w 63"/>
              <a:gd name="T39" fmla="*/ 0 h 85"/>
              <a:gd name="T40" fmla="*/ 62 w 63"/>
              <a:gd name="T41" fmla="*/ 0 h 85"/>
              <a:gd name="T42" fmla="*/ 62 w 63"/>
              <a:gd name="T43" fmla="*/ 0 h 85"/>
              <a:gd name="T44" fmla="*/ 62 w 63"/>
              <a:gd name="T45" fmla="*/ 0 h 85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63"/>
              <a:gd name="T70" fmla="*/ 0 h 85"/>
              <a:gd name="T71" fmla="*/ 63 w 63"/>
              <a:gd name="T72" fmla="*/ 85 h 85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63" h="85">
                <a:moveTo>
                  <a:pt x="62" y="0"/>
                </a:moveTo>
                <a:lnTo>
                  <a:pt x="62" y="0"/>
                </a:lnTo>
                <a:lnTo>
                  <a:pt x="49" y="0"/>
                </a:lnTo>
                <a:lnTo>
                  <a:pt x="37" y="12"/>
                </a:lnTo>
                <a:lnTo>
                  <a:pt x="25" y="24"/>
                </a:lnTo>
                <a:lnTo>
                  <a:pt x="25" y="36"/>
                </a:lnTo>
                <a:lnTo>
                  <a:pt x="13" y="48"/>
                </a:lnTo>
                <a:lnTo>
                  <a:pt x="0" y="84"/>
                </a:lnTo>
                <a:lnTo>
                  <a:pt x="13" y="48"/>
                </a:lnTo>
                <a:lnTo>
                  <a:pt x="25" y="36"/>
                </a:lnTo>
                <a:lnTo>
                  <a:pt x="37" y="24"/>
                </a:lnTo>
                <a:lnTo>
                  <a:pt x="49" y="12"/>
                </a:lnTo>
                <a:lnTo>
                  <a:pt x="62" y="0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0810" name="Freeform 521"/>
          <p:cNvSpPr>
            <a:spLocks/>
          </p:cNvSpPr>
          <p:nvPr/>
        </p:nvSpPr>
        <p:spPr bwMode="auto">
          <a:xfrm>
            <a:off x="3141663" y="5221288"/>
            <a:ext cx="173037" cy="26987"/>
          </a:xfrm>
          <a:custGeom>
            <a:avLst/>
            <a:gdLst>
              <a:gd name="T0" fmla="*/ 108 w 109"/>
              <a:gd name="T1" fmla="*/ 16 h 17"/>
              <a:gd name="T2" fmla="*/ 108 w 109"/>
              <a:gd name="T3" fmla="*/ 16 h 17"/>
              <a:gd name="T4" fmla="*/ 60 w 109"/>
              <a:gd name="T5" fmla="*/ 0 h 17"/>
              <a:gd name="T6" fmla="*/ 48 w 109"/>
              <a:gd name="T7" fmla="*/ 0 h 17"/>
              <a:gd name="T8" fmla="*/ 36 w 109"/>
              <a:gd name="T9" fmla="*/ 0 h 17"/>
              <a:gd name="T10" fmla="*/ 12 w 109"/>
              <a:gd name="T11" fmla="*/ 0 h 17"/>
              <a:gd name="T12" fmla="*/ 0 w 109"/>
              <a:gd name="T13" fmla="*/ 0 h 17"/>
              <a:gd name="T14" fmla="*/ 0 w 109"/>
              <a:gd name="T15" fmla="*/ 0 h 17"/>
              <a:gd name="T16" fmla="*/ 0 w 109"/>
              <a:gd name="T17" fmla="*/ 0 h 17"/>
              <a:gd name="T18" fmla="*/ 12 w 109"/>
              <a:gd name="T19" fmla="*/ 0 h 17"/>
              <a:gd name="T20" fmla="*/ 36 w 109"/>
              <a:gd name="T21" fmla="*/ 16 h 17"/>
              <a:gd name="T22" fmla="*/ 60 w 109"/>
              <a:gd name="T23" fmla="*/ 16 h 17"/>
              <a:gd name="T24" fmla="*/ 96 w 109"/>
              <a:gd name="T25" fmla="*/ 16 h 17"/>
              <a:gd name="T26" fmla="*/ 108 w 109"/>
              <a:gd name="T27" fmla="*/ 16 h 17"/>
              <a:gd name="T28" fmla="*/ 108 w 109"/>
              <a:gd name="T29" fmla="*/ 16 h 17"/>
              <a:gd name="T30" fmla="*/ 108 w 109"/>
              <a:gd name="T31" fmla="*/ 16 h 17"/>
              <a:gd name="T32" fmla="*/ 108 w 109"/>
              <a:gd name="T33" fmla="*/ 16 h 1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09"/>
              <a:gd name="T52" fmla="*/ 0 h 17"/>
              <a:gd name="T53" fmla="*/ 109 w 109"/>
              <a:gd name="T54" fmla="*/ 17 h 17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09" h="17">
                <a:moveTo>
                  <a:pt x="108" y="16"/>
                </a:moveTo>
                <a:lnTo>
                  <a:pt x="108" y="16"/>
                </a:lnTo>
                <a:lnTo>
                  <a:pt x="60" y="0"/>
                </a:lnTo>
                <a:lnTo>
                  <a:pt x="48" y="0"/>
                </a:lnTo>
                <a:lnTo>
                  <a:pt x="36" y="0"/>
                </a:lnTo>
                <a:lnTo>
                  <a:pt x="12" y="0"/>
                </a:lnTo>
                <a:lnTo>
                  <a:pt x="0" y="0"/>
                </a:lnTo>
                <a:lnTo>
                  <a:pt x="12" y="0"/>
                </a:lnTo>
                <a:lnTo>
                  <a:pt x="36" y="16"/>
                </a:lnTo>
                <a:lnTo>
                  <a:pt x="60" y="16"/>
                </a:lnTo>
                <a:lnTo>
                  <a:pt x="96" y="16"/>
                </a:lnTo>
                <a:lnTo>
                  <a:pt x="108" y="16"/>
                </a:lnTo>
              </a:path>
            </a:pathLst>
          </a:custGeom>
          <a:solidFill>
            <a:srgbClr val="000000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2" name="Group 523"/>
          <p:cNvGrpSpPr>
            <a:grpSpLocks/>
          </p:cNvGrpSpPr>
          <p:nvPr/>
        </p:nvGrpSpPr>
        <p:grpSpPr bwMode="auto">
          <a:xfrm>
            <a:off x="2555548" y="981464"/>
            <a:ext cx="5329565" cy="4627174"/>
            <a:chOff x="2036" y="971"/>
            <a:chExt cx="2673" cy="2320"/>
          </a:xfrm>
        </p:grpSpPr>
        <p:sp>
          <p:nvSpPr>
            <p:cNvPr id="140832" name="Line 524"/>
            <p:cNvSpPr>
              <a:spLocks noChangeShapeType="1"/>
            </p:cNvSpPr>
            <p:nvPr/>
          </p:nvSpPr>
          <p:spPr bwMode="auto">
            <a:xfrm flipH="1">
              <a:off x="2868" y="1532"/>
              <a:ext cx="1564" cy="1461"/>
            </a:xfrm>
            <a:prstGeom prst="line">
              <a:avLst/>
            </a:prstGeom>
            <a:noFill/>
            <a:ln w="38100">
              <a:solidFill>
                <a:srgbClr val="CC00FF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0833" name="Line 525"/>
            <p:cNvSpPr>
              <a:spLocks noChangeShapeType="1"/>
            </p:cNvSpPr>
            <p:nvPr/>
          </p:nvSpPr>
          <p:spPr bwMode="auto">
            <a:xfrm flipH="1">
              <a:off x="3327" y="971"/>
              <a:ext cx="695" cy="2284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0834" name="Line 526"/>
            <p:cNvSpPr>
              <a:spLocks noChangeShapeType="1"/>
            </p:cNvSpPr>
            <p:nvPr/>
          </p:nvSpPr>
          <p:spPr bwMode="auto">
            <a:xfrm>
              <a:off x="2036" y="1765"/>
              <a:ext cx="2650" cy="813"/>
            </a:xfrm>
            <a:prstGeom prst="line">
              <a:avLst/>
            </a:prstGeom>
            <a:noFill/>
            <a:ln w="38100">
              <a:solidFill>
                <a:srgbClr val="0066FF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0835" name="Line 527"/>
            <p:cNvSpPr>
              <a:spLocks noChangeShapeType="1"/>
            </p:cNvSpPr>
            <p:nvPr/>
          </p:nvSpPr>
          <p:spPr bwMode="auto">
            <a:xfrm flipV="1">
              <a:off x="2615" y="2024"/>
              <a:ext cx="2094" cy="484"/>
            </a:xfrm>
            <a:prstGeom prst="line">
              <a:avLst/>
            </a:prstGeom>
            <a:noFill/>
            <a:ln w="38100">
              <a:solidFill>
                <a:srgbClr val="0099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0836" name="Line 528"/>
            <p:cNvSpPr>
              <a:spLocks noChangeShapeType="1"/>
            </p:cNvSpPr>
            <p:nvPr/>
          </p:nvSpPr>
          <p:spPr bwMode="auto">
            <a:xfrm flipH="1" flipV="1">
              <a:off x="2949" y="1478"/>
              <a:ext cx="1466" cy="1572"/>
            </a:xfrm>
            <a:prstGeom prst="line">
              <a:avLst/>
            </a:prstGeom>
            <a:noFill/>
            <a:ln w="38100">
              <a:solidFill>
                <a:srgbClr val="00FFFF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0837" name="Line 529"/>
            <p:cNvSpPr>
              <a:spLocks noChangeShapeType="1"/>
            </p:cNvSpPr>
            <p:nvPr/>
          </p:nvSpPr>
          <p:spPr bwMode="auto">
            <a:xfrm>
              <a:off x="3417" y="1247"/>
              <a:ext cx="471" cy="2044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140814" name="Rectangle 531"/>
          <p:cNvSpPr>
            <a:spLocks noChangeArrowheads="1"/>
          </p:cNvSpPr>
          <p:nvPr/>
        </p:nvSpPr>
        <p:spPr bwMode="auto">
          <a:xfrm>
            <a:off x="5358623" y="3666232"/>
            <a:ext cx="808106" cy="4007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r>
              <a:rPr lang="pt-BR" sz="2000" dirty="0" smtClean="0">
                <a:solidFill>
                  <a:srgbClr val="FFFFFF"/>
                </a:solidFill>
              </a:rPr>
              <a:t>Terra</a:t>
            </a:r>
            <a:endParaRPr lang="pt-BR" sz="2000" dirty="0">
              <a:solidFill>
                <a:srgbClr val="FFFFFF"/>
              </a:solidFill>
            </a:endParaRPr>
          </a:p>
        </p:txBody>
      </p:sp>
      <p:grpSp>
        <p:nvGrpSpPr>
          <p:cNvPr id="3" name="Group 532"/>
          <p:cNvGrpSpPr>
            <a:grpSpLocks/>
          </p:cNvGrpSpPr>
          <p:nvPr/>
        </p:nvGrpSpPr>
        <p:grpSpPr bwMode="auto">
          <a:xfrm>
            <a:off x="4197350" y="1987550"/>
            <a:ext cx="3187700" cy="3187700"/>
            <a:chOff x="2644" y="1252"/>
            <a:chExt cx="2008" cy="2008"/>
          </a:xfrm>
        </p:grpSpPr>
        <p:sp>
          <p:nvSpPr>
            <p:cNvPr id="140819" name="Oval 533"/>
            <p:cNvSpPr>
              <a:spLocks noChangeArrowheads="1"/>
            </p:cNvSpPr>
            <p:nvPr/>
          </p:nvSpPr>
          <p:spPr bwMode="auto">
            <a:xfrm>
              <a:off x="2788" y="1396"/>
              <a:ext cx="1720" cy="1720"/>
            </a:xfrm>
            <a:prstGeom prst="ellipse">
              <a:avLst/>
            </a:prstGeom>
            <a:noFill/>
            <a:ln w="12700">
              <a:solidFill>
                <a:srgbClr val="00FF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0820" name="AutoShape 534"/>
            <p:cNvSpPr>
              <a:spLocks noChangeArrowheads="1"/>
            </p:cNvSpPr>
            <p:nvPr/>
          </p:nvSpPr>
          <p:spPr bwMode="auto">
            <a:xfrm>
              <a:off x="3508" y="1252"/>
              <a:ext cx="280" cy="280"/>
            </a:xfrm>
            <a:prstGeom prst="star16">
              <a:avLst>
                <a:gd name="adj" fmla="val 37500"/>
              </a:avLst>
            </a:prstGeom>
            <a:solidFill>
              <a:srgbClr val="FF0033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r>
                <a:rPr lang="pt-BR" sz="1200">
                  <a:solidFill>
                    <a:srgbClr val="000000"/>
                  </a:solidFill>
                </a:rPr>
                <a:t>Abr</a:t>
              </a:r>
            </a:p>
          </p:txBody>
        </p:sp>
        <p:sp>
          <p:nvSpPr>
            <p:cNvPr id="140821" name="AutoShape 535"/>
            <p:cNvSpPr>
              <a:spLocks noChangeArrowheads="1"/>
            </p:cNvSpPr>
            <p:nvPr/>
          </p:nvSpPr>
          <p:spPr bwMode="auto">
            <a:xfrm>
              <a:off x="3076" y="1348"/>
              <a:ext cx="280" cy="280"/>
            </a:xfrm>
            <a:prstGeom prst="star16">
              <a:avLst>
                <a:gd name="adj" fmla="val 37500"/>
              </a:avLst>
            </a:prstGeom>
            <a:solidFill>
              <a:srgbClr val="FF0033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r>
                <a:rPr lang="pt-BR" sz="1200">
                  <a:solidFill>
                    <a:srgbClr val="000000"/>
                  </a:solidFill>
                </a:rPr>
                <a:t>Mai</a:t>
              </a:r>
            </a:p>
          </p:txBody>
        </p:sp>
        <p:sp>
          <p:nvSpPr>
            <p:cNvPr id="140822" name="AutoShape 536"/>
            <p:cNvSpPr>
              <a:spLocks noChangeArrowheads="1"/>
            </p:cNvSpPr>
            <p:nvPr/>
          </p:nvSpPr>
          <p:spPr bwMode="auto">
            <a:xfrm>
              <a:off x="2788" y="1636"/>
              <a:ext cx="280" cy="280"/>
            </a:xfrm>
            <a:prstGeom prst="star16">
              <a:avLst>
                <a:gd name="adj" fmla="val 37500"/>
              </a:avLst>
            </a:prstGeom>
            <a:solidFill>
              <a:srgbClr val="FF0033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r>
                <a:rPr lang="pt-BR" sz="1200">
                  <a:solidFill>
                    <a:srgbClr val="000000"/>
                  </a:solidFill>
                </a:rPr>
                <a:t>Jun</a:t>
              </a:r>
            </a:p>
          </p:txBody>
        </p:sp>
        <p:sp>
          <p:nvSpPr>
            <p:cNvPr id="140823" name="AutoShape 537"/>
            <p:cNvSpPr>
              <a:spLocks noChangeArrowheads="1"/>
            </p:cNvSpPr>
            <p:nvPr/>
          </p:nvSpPr>
          <p:spPr bwMode="auto">
            <a:xfrm>
              <a:off x="2644" y="2068"/>
              <a:ext cx="280" cy="280"/>
            </a:xfrm>
            <a:prstGeom prst="star16">
              <a:avLst>
                <a:gd name="adj" fmla="val 37500"/>
              </a:avLst>
            </a:prstGeom>
            <a:solidFill>
              <a:srgbClr val="FF0033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r>
                <a:rPr lang="pt-BR" sz="1200">
                  <a:solidFill>
                    <a:srgbClr val="000000"/>
                  </a:solidFill>
                </a:rPr>
                <a:t>Jul</a:t>
              </a:r>
            </a:p>
          </p:txBody>
        </p:sp>
        <p:sp>
          <p:nvSpPr>
            <p:cNvPr id="140824" name="AutoShape 538"/>
            <p:cNvSpPr>
              <a:spLocks noChangeArrowheads="1"/>
            </p:cNvSpPr>
            <p:nvPr/>
          </p:nvSpPr>
          <p:spPr bwMode="auto">
            <a:xfrm>
              <a:off x="2740" y="2500"/>
              <a:ext cx="280" cy="280"/>
            </a:xfrm>
            <a:prstGeom prst="star16">
              <a:avLst>
                <a:gd name="adj" fmla="val 37500"/>
              </a:avLst>
            </a:prstGeom>
            <a:solidFill>
              <a:srgbClr val="FF0033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r>
                <a:rPr lang="pt-BR" sz="1200">
                  <a:solidFill>
                    <a:srgbClr val="000000"/>
                  </a:solidFill>
                </a:rPr>
                <a:t>Ago</a:t>
              </a:r>
            </a:p>
          </p:txBody>
        </p:sp>
        <p:sp>
          <p:nvSpPr>
            <p:cNvPr id="140825" name="AutoShape 539"/>
            <p:cNvSpPr>
              <a:spLocks noChangeArrowheads="1"/>
            </p:cNvSpPr>
            <p:nvPr/>
          </p:nvSpPr>
          <p:spPr bwMode="auto">
            <a:xfrm>
              <a:off x="3028" y="2836"/>
              <a:ext cx="280" cy="280"/>
            </a:xfrm>
            <a:prstGeom prst="star16">
              <a:avLst>
                <a:gd name="adj" fmla="val 37500"/>
              </a:avLst>
            </a:prstGeom>
            <a:solidFill>
              <a:srgbClr val="FF0033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r>
                <a:rPr lang="pt-BR" sz="1200">
                  <a:solidFill>
                    <a:srgbClr val="000000"/>
                  </a:solidFill>
                </a:rPr>
                <a:t>Set</a:t>
              </a:r>
            </a:p>
          </p:txBody>
        </p:sp>
        <p:sp>
          <p:nvSpPr>
            <p:cNvPr id="140826" name="AutoShape 540"/>
            <p:cNvSpPr>
              <a:spLocks noChangeArrowheads="1"/>
            </p:cNvSpPr>
            <p:nvPr/>
          </p:nvSpPr>
          <p:spPr bwMode="auto">
            <a:xfrm>
              <a:off x="3460" y="2980"/>
              <a:ext cx="280" cy="280"/>
            </a:xfrm>
            <a:prstGeom prst="star16">
              <a:avLst>
                <a:gd name="adj" fmla="val 37500"/>
              </a:avLst>
            </a:prstGeom>
            <a:solidFill>
              <a:srgbClr val="FF0033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r>
                <a:rPr lang="pt-BR" sz="1200">
                  <a:solidFill>
                    <a:srgbClr val="000000"/>
                  </a:solidFill>
                </a:rPr>
                <a:t>Out</a:t>
              </a:r>
            </a:p>
          </p:txBody>
        </p:sp>
        <p:sp>
          <p:nvSpPr>
            <p:cNvPr id="140827" name="AutoShape 541"/>
            <p:cNvSpPr>
              <a:spLocks noChangeArrowheads="1"/>
            </p:cNvSpPr>
            <p:nvPr/>
          </p:nvSpPr>
          <p:spPr bwMode="auto">
            <a:xfrm>
              <a:off x="3940" y="2884"/>
              <a:ext cx="280" cy="280"/>
            </a:xfrm>
            <a:prstGeom prst="star16">
              <a:avLst>
                <a:gd name="adj" fmla="val 37500"/>
              </a:avLst>
            </a:prstGeom>
            <a:solidFill>
              <a:srgbClr val="FF0033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r>
                <a:rPr lang="pt-BR" sz="1200">
                  <a:solidFill>
                    <a:srgbClr val="000000"/>
                  </a:solidFill>
                </a:rPr>
                <a:t>Nov</a:t>
              </a:r>
            </a:p>
          </p:txBody>
        </p:sp>
        <p:sp>
          <p:nvSpPr>
            <p:cNvPr id="140828" name="AutoShape 542"/>
            <p:cNvSpPr>
              <a:spLocks noChangeArrowheads="1"/>
            </p:cNvSpPr>
            <p:nvPr/>
          </p:nvSpPr>
          <p:spPr bwMode="auto">
            <a:xfrm>
              <a:off x="4276" y="2548"/>
              <a:ext cx="280" cy="280"/>
            </a:xfrm>
            <a:prstGeom prst="star16">
              <a:avLst>
                <a:gd name="adj" fmla="val 37500"/>
              </a:avLst>
            </a:prstGeom>
            <a:solidFill>
              <a:srgbClr val="FF0033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r>
                <a:rPr lang="pt-BR" sz="1200">
                  <a:solidFill>
                    <a:srgbClr val="000000"/>
                  </a:solidFill>
                </a:rPr>
                <a:t>Dez</a:t>
              </a:r>
            </a:p>
          </p:txBody>
        </p:sp>
        <p:sp>
          <p:nvSpPr>
            <p:cNvPr id="140829" name="AutoShape 543"/>
            <p:cNvSpPr>
              <a:spLocks noChangeArrowheads="1"/>
            </p:cNvSpPr>
            <p:nvPr/>
          </p:nvSpPr>
          <p:spPr bwMode="auto">
            <a:xfrm>
              <a:off x="4372" y="2116"/>
              <a:ext cx="280" cy="280"/>
            </a:xfrm>
            <a:prstGeom prst="star16">
              <a:avLst>
                <a:gd name="adj" fmla="val 37500"/>
              </a:avLst>
            </a:prstGeom>
            <a:solidFill>
              <a:srgbClr val="FF0033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r>
                <a:rPr lang="pt-BR" sz="1200">
                  <a:solidFill>
                    <a:srgbClr val="000000"/>
                  </a:solidFill>
                </a:rPr>
                <a:t>Jan</a:t>
              </a:r>
            </a:p>
          </p:txBody>
        </p:sp>
        <p:sp>
          <p:nvSpPr>
            <p:cNvPr id="140830" name="AutoShape 544"/>
            <p:cNvSpPr>
              <a:spLocks noChangeArrowheads="1"/>
            </p:cNvSpPr>
            <p:nvPr/>
          </p:nvSpPr>
          <p:spPr bwMode="auto">
            <a:xfrm>
              <a:off x="4276" y="1732"/>
              <a:ext cx="280" cy="280"/>
            </a:xfrm>
            <a:prstGeom prst="star16">
              <a:avLst>
                <a:gd name="adj" fmla="val 37500"/>
              </a:avLst>
            </a:prstGeom>
            <a:solidFill>
              <a:srgbClr val="FF0033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r>
                <a:rPr lang="pt-BR" sz="1200">
                  <a:solidFill>
                    <a:srgbClr val="000000"/>
                  </a:solidFill>
                </a:rPr>
                <a:t>Fev</a:t>
              </a:r>
            </a:p>
          </p:txBody>
        </p:sp>
        <p:sp>
          <p:nvSpPr>
            <p:cNvPr id="140831" name="AutoShape 545"/>
            <p:cNvSpPr>
              <a:spLocks noChangeArrowheads="1"/>
            </p:cNvSpPr>
            <p:nvPr/>
          </p:nvSpPr>
          <p:spPr bwMode="auto">
            <a:xfrm>
              <a:off x="3988" y="1396"/>
              <a:ext cx="280" cy="280"/>
            </a:xfrm>
            <a:prstGeom prst="star16">
              <a:avLst>
                <a:gd name="adj" fmla="val 37500"/>
              </a:avLst>
            </a:prstGeom>
            <a:solidFill>
              <a:srgbClr val="FF0033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r>
                <a:rPr lang="pt-BR" sz="1200">
                  <a:solidFill>
                    <a:srgbClr val="000000"/>
                  </a:solidFill>
                </a:rPr>
                <a:t>Mar</a:t>
              </a:r>
            </a:p>
          </p:txBody>
        </p:sp>
      </p:grpSp>
      <p:sp>
        <p:nvSpPr>
          <p:cNvPr id="140816" name="Text Box 546"/>
          <p:cNvSpPr txBox="1">
            <a:spLocks noChangeArrowheads="1"/>
          </p:cNvSpPr>
          <p:nvPr/>
        </p:nvSpPr>
        <p:spPr bwMode="auto">
          <a:xfrm>
            <a:off x="207963" y="2700338"/>
            <a:ext cx="2276475" cy="10064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>
            <a:spAutoFit/>
          </a:bodyPr>
          <a:lstStyle/>
          <a:p>
            <a:r>
              <a:rPr lang="pt-BR" sz="2000">
                <a:solidFill>
                  <a:srgbClr val="000000"/>
                </a:solidFill>
              </a:rPr>
              <a:t>Constelações têm tamanhos diferentes</a:t>
            </a:r>
          </a:p>
        </p:txBody>
      </p:sp>
      <p:sp>
        <p:nvSpPr>
          <p:cNvPr id="946723" name="Text Box 547"/>
          <p:cNvSpPr txBox="1">
            <a:spLocks noChangeArrowheads="1"/>
          </p:cNvSpPr>
          <p:nvPr/>
        </p:nvSpPr>
        <p:spPr bwMode="auto">
          <a:xfrm>
            <a:off x="1719263" y="5734050"/>
            <a:ext cx="1989137" cy="10064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>
            <a:spAutoFit/>
          </a:bodyPr>
          <a:lstStyle/>
          <a:p>
            <a:r>
              <a:rPr lang="pt-BR" sz="2000" dirty="0">
                <a:solidFill>
                  <a:srgbClr val="FF0000"/>
                </a:solidFill>
              </a:rPr>
              <a:t>Signos</a:t>
            </a:r>
          </a:p>
          <a:p>
            <a:r>
              <a:rPr lang="pt-BR" sz="2000" dirty="0">
                <a:solidFill>
                  <a:srgbClr val="FF0000"/>
                </a:solidFill>
              </a:rPr>
              <a:t>têm tamanhos iguais</a:t>
            </a:r>
          </a:p>
        </p:txBody>
      </p:sp>
      <p:sp>
        <p:nvSpPr>
          <p:cNvPr id="946724" name="Rectangle 548"/>
          <p:cNvSpPr>
            <a:spLocks noChangeArrowheads="1"/>
          </p:cNvSpPr>
          <p:nvPr/>
        </p:nvSpPr>
        <p:spPr bwMode="auto">
          <a:xfrm>
            <a:off x="6442546" y="545306"/>
            <a:ext cx="793750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bg1"/>
            </a:outerShdw>
          </a:effectLst>
        </p:spPr>
        <p:txBody>
          <a:bodyPr wrap="none" lIns="92075" tIns="46038" rIns="92075" bIns="46038">
            <a:spAutoFit/>
          </a:bodyPr>
          <a:lstStyle/>
          <a:p>
            <a:pPr algn="l">
              <a:defRPr/>
            </a:pPr>
            <a:r>
              <a:rPr lang="pt-BR" sz="3200" dirty="0" err="1">
                <a:solidFill>
                  <a:srgbClr val="3333CC"/>
                </a:solidFill>
                <a:latin typeface="Symbol" pitchFamily="18" charset="2"/>
              </a:rPr>
              <a:t>g</a:t>
            </a:r>
            <a:r>
              <a:rPr lang="pt-BR" sz="1600" baseline="-25000" dirty="0" err="1">
                <a:solidFill>
                  <a:srgbClr val="3333CC"/>
                </a:solidFill>
              </a:rPr>
              <a:t>Antigo</a:t>
            </a:r>
            <a:endParaRPr lang="pt-BR" sz="1600" dirty="0">
              <a:solidFill>
                <a:srgbClr val="3333CC"/>
              </a:solidFill>
              <a:latin typeface="Symbol" pitchFamily="18" charset="2"/>
            </a:endParaRPr>
          </a:p>
        </p:txBody>
      </p:sp>
      <p:grpSp>
        <p:nvGrpSpPr>
          <p:cNvPr id="4" name="Group 35"/>
          <p:cNvGrpSpPr>
            <a:grpSpLocks/>
          </p:cNvGrpSpPr>
          <p:nvPr/>
        </p:nvGrpSpPr>
        <p:grpSpPr bwMode="auto">
          <a:xfrm>
            <a:off x="5580112" y="3360680"/>
            <a:ext cx="381148" cy="381752"/>
            <a:chOff x="4940" y="1960"/>
            <a:chExt cx="632" cy="633"/>
          </a:xfrm>
        </p:grpSpPr>
        <p:grpSp>
          <p:nvGrpSpPr>
            <p:cNvPr id="5" name="Group 36"/>
            <p:cNvGrpSpPr>
              <a:grpSpLocks/>
            </p:cNvGrpSpPr>
            <p:nvPr/>
          </p:nvGrpSpPr>
          <p:grpSpPr bwMode="auto">
            <a:xfrm>
              <a:off x="4940" y="1960"/>
              <a:ext cx="632" cy="633"/>
              <a:chOff x="4940" y="1960"/>
              <a:chExt cx="632" cy="633"/>
            </a:xfrm>
          </p:grpSpPr>
          <p:sp>
            <p:nvSpPr>
              <p:cNvPr id="554" name="Freeform 37"/>
              <p:cNvSpPr>
                <a:spLocks/>
              </p:cNvSpPr>
              <p:nvPr/>
            </p:nvSpPr>
            <p:spPr bwMode="auto">
              <a:xfrm>
                <a:off x="4940" y="1960"/>
                <a:ext cx="632" cy="633"/>
              </a:xfrm>
              <a:custGeom>
                <a:avLst/>
                <a:gdLst>
                  <a:gd name="T0" fmla="*/ 588 w 632"/>
                  <a:gd name="T1" fmla="*/ 158 h 633"/>
                  <a:gd name="T2" fmla="*/ 607 w 632"/>
                  <a:gd name="T3" fmla="*/ 196 h 633"/>
                  <a:gd name="T4" fmla="*/ 620 w 632"/>
                  <a:gd name="T5" fmla="*/ 237 h 633"/>
                  <a:gd name="T6" fmla="*/ 628 w 632"/>
                  <a:gd name="T7" fmla="*/ 279 h 633"/>
                  <a:gd name="T8" fmla="*/ 630 w 632"/>
                  <a:gd name="T9" fmla="*/ 321 h 633"/>
                  <a:gd name="T10" fmla="*/ 626 w 632"/>
                  <a:gd name="T11" fmla="*/ 363 h 633"/>
                  <a:gd name="T12" fmla="*/ 617 w 632"/>
                  <a:gd name="T13" fmla="*/ 405 h 633"/>
                  <a:gd name="T14" fmla="*/ 603 w 632"/>
                  <a:gd name="T15" fmla="*/ 445 h 633"/>
                  <a:gd name="T16" fmla="*/ 583 w 632"/>
                  <a:gd name="T17" fmla="*/ 482 h 633"/>
                  <a:gd name="T18" fmla="*/ 558 w 632"/>
                  <a:gd name="T19" fmla="*/ 516 h 633"/>
                  <a:gd name="T20" fmla="*/ 529 w 632"/>
                  <a:gd name="T21" fmla="*/ 548 h 633"/>
                  <a:gd name="T22" fmla="*/ 496 w 632"/>
                  <a:gd name="T23" fmla="*/ 574 h 633"/>
                  <a:gd name="T24" fmla="*/ 459 w 632"/>
                  <a:gd name="T25" fmla="*/ 596 h 633"/>
                  <a:gd name="T26" fmla="*/ 421 w 632"/>
                  <a:gd name="T27" fmla="*/ 613 h 633"/>
                  <a:gd name="T28" fmla="*/ 380 w 632"/>
                  <a:gd name="T29" fmla="*/ 624 h 633"/>
                  <a:gd name="T30" fmla="*/ 338 w 632"/>
                  <a:gd name="T31" fmla="*/ 630 h 633"/>
                  <a:gd name="T32" fmla="*/ 295 w 632"/>
                  <a:gd name="T33" fmla="*/ 631 h 633"/>
                  <a:gd name="T34" fmla="*/ 253 w 632"/>
                  <a:gd name="T35" fmla="*/ 625 h 633"/>
                  <a:gd name="T36" fmla="*/ 212 w 632"/>
                  <a:gd name="T37" fmla="*/ 614 h 633"/>
                  <a:gd name="T38" fmla="*/ 173 w 632"/>
                  <a:gd name="T39" fmla="*/ 598 h 633"/>
                  <a:gd name="T40" fmla="*/ 136 w 632"/>
                  <a:gd name="T41" fmla="*/ 576 h 633"/>
                  <a:gd name="T42" fmla="*/ 103 w 632"/>
                  <a:gd name="T43" fmla="*/ 550 h 633"/>
                  <a:gd name="T44" fmla="*/ 74 w 632"/>
                  <a:gd name="T45" fmla="*/ 519 h 633"/>
                  <a:gd name="T46" fmla="*/ 49 w 632"/>
                  <a:gd name="T47" fmla="*/ 485 h 633"/>
                  <a:gd name="T48" fmla="*/ 28 w 632"/>
                  <a:gd name="T49" fmla="*/ 448 h 633"/>
                  <a:gd name="T50" fmla="*/ 13 w 632"/>
                  <a:gd name="T51" fmla="*/ 408 h 633"/>
                  <a:gd name="T52" fmla="*/ 4 w 632"/>
                  <a:gd name="T53" fmla="*/ 366 h 633"/>
                  <a:gd name="T54" fmla="*/ 0 w 632"/>
                  <a:gd name="T55" fmla="*/ 324 h 633"/>
                  <a:gd name="T56" fmla="*/ 1 w 632"/>
                  <a:gd name="T57" fmla="*/ 282 h 633"/>
                  <a:gd name="T58" fmla="*/ 9 w 632"/>
                  <a:gd name="T59" fmla="*/ 240 h 633"/>
                  <a:gd name="T60" fmla="*/ 22 w 632"/>
                  <a:gd name="T61" fmla="*/ 199 h 633"/>
                  <a:gd name="T62" fmla="*/ 40 w 632"/>
                  <a:gd name="T63" fmla="*/ 161 h 633"/>
                  <a:gd name="T64" fmla="*/ 63 w 632"/>
                  <a:gd name="T65" fmla="*/ 125 h 633"/>
                  <a:gd name="T66" fmla="*/ 91 w 632"/>
                  <a:gd name="T67" fmla="*/ 93 h 633"/>
                  <a:gd name="T68" fmla="*/ 123 w 632"/>
                  <a:gd name="T69" fmla="*/ 65 h 633"/>
                  <a:gd name="T70" fmla="*/ 158 w 632"/>
                  <a:gd name="T71" fmla="*/ 41 h 633"/>
                  <a:gd name="T72" fmla="*/ 196 w 632"/>
                  <a:gd name="T73" fmla="*/ 23 h 633"/>
                  <a:gd name="T74" fmla="*/ 236 w 632"/>
                  <a:gd name="T75" fmla="*/ 10 h 633"/>
                  <a:gd name="T76" fmla="*/ 278 w 632"/>
                  <a:gd name="T77" fmla="*/ 2 h 633"/>
                  <a:gd name="T78" fmla="*/ 320 w 632"/>
                  <a:gd name="T79" fmla="*/ 0 h 633"/>
                  <a:gd name="T80" fmla="*/ 362 w 632"/>
                  <a:gd name="T81" fmla="*/ 4 h 633"/>
                  <a:gd name="T82" fmla="*/ 404 w 632"/>
                  <a:gd name="T83" fmla="*/ 12 h 633"/>
                  <a:gd name="T84" fmla="*/ 444 w 632"/>
                  <a:gd name="T85" fmla="*/ 27 h 633"/>
                  <a:gd name="T86" fmla="*/ 481 w 632"/>
                  <a:gd name="T87" fmla="*/ 47 h 633"/>
                  <a:gd name="T88" fmla="*/ 516 w 632"/>
                  <a:gd name="T89" fmla="*/ 72 h 633"/>
                  <a:gd name="T90" fmla="*/ 547 w 632"/>
                  <a:gd name="T91" fmla="*/ 101 h 633"/>
                  <a:gd name="T92" fmla="*/ 573 w 632"/>
                  <a:gd name="T93" fmla="*/ 134 h 63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32"/>
                  <a:gd name="T142" fmla="*/ 0 h 633"/>
                  <a:gd name="T143" fmla="*/ 632 w 632"/>
                  <a:gd name="T144" fmla="*/ 633 h 633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32" h="633">
                    <a:moveTo>
                      <a:pt x="573" y="134"/>
                    </a:moveTo>
                    <a:lnTo>
                      <a:pt x="581" y="146"/>
                    </a:lnTo>
                    <a:lnTo>
                      <a:pt x="588" y="158"/>
                    </a:lnTo>
                    <a:lnTo>
                      <a:pt x="595" y="171"/>
                    </a:lnTo>
                    <a:lnTo>
                      <a:pt x="602" y="183"/>
                    </a:lnTo>
                    <a:lnTo>
                      <a:pt x="607" y="196"/>
                    </a:lnTo>
                    <a:lnTo>
                      <a:pt x="612" y="209"/>
                    </a:lnTo>
                    <a:lnTo>
                      <a:pt x="616" y="223"/>
                    </a:lnTo>
                    <a:lnTo>
                      <a:pt x="620" y="237"/>
                    </a:lnTo>
                    <a:lnTo>
                      <a:pt x="623" y="251"/>
                    </a:lnTo>
                    <a:lnTo>
                      <a:pt x="626" y="264"/>
                    </a:lnTo>
                    <a:lnTo>
                      <a:pt x="628" y="279"/>
                    </a:lnTo>
                    <a:lnTo>
                      <a:pt x="629" y="292"/>
                    </a:lnTo>
                    <a:lnTo>
                      <a:pt x="631" y="307"/>
                    </a:lnTo>
                    <a:lnTo>
                      <a:pt x="630" y="321"/>
                    </a:lnTo>
                    <a:lnTo>
                      <a:pt x="630" y="335"/>
                    </a:lnTo>
                    <a:lnTo>
                      <a:pt x="629" y="349"/>
                    </a:lnTo>
                    <a:lnTo>
                      <a:pt x="626" y="363"/>
                    </a:lnTo>
                    <a:lnTo>
                      <a:pt x="624" y="377"/>
                    </a:lnTo>
                    <a:lnTo>
                      <a:pt x="621" y="391"/>
                    </a:lnTo>
                    <a:lnTo>
                      <a:pt x="617" y="405"/>
                    </a:lnTo>
                    <a:lnTo>
                      <a:pt x="614" y="418"/>
                    </a:lnTo>
                    <a:lnTo>
                      <a:pt x="608" y="432"/>
                    </a:lnTo>
                    <a:lnTo>
                      <a:pt x="603" y="445"/>
                    </a:lnTo>
                    <a:lnTo>
                      <a:pt x="597" y="457"/>
                    </a:lnTo>
                    <a:lnTo>
                      <a:pt x="590" y="470"/>
                    </a:lnTo>
                    <a:lnTo>
                      <a:pt x="583" y="482"/>
                    </a:lnTo>
                    <a:lnTo>
                      <a:pt x="575" y="494"/>
                    </a:lnTo>
                    <a:lnTo>
                      <a:pt x="567" y="506"/>
                    </a:lnTo>
                    <a:lnTo>
                      <a:pt x="558" y="516"/>
                    </a:lnTo>
                    <a:lnTo>
                      <a:pt x="549" y="528"/>
                    </a:lnTo>
                    <a:lnTo>
                      <a:pt x="539" y="538"/>
                    </a:lnTo>
                    <a:lnTo>
                      <a:pt x="529" y="548"/>
                    </a:lnTo>
                    <a:lnTo>
                      <a:pt x="519" y="557"/>
                    </a:lnTo>
                    <a:lnTo>
                      <a:pt x="507" y="566"/>
                    </a:lnTo>
                    <a:lnTo>
                      <a:pt x="496" y="574"/>
                    </a:lnTo>
                    <a:lnTo>
                      <a:pt x="484" y="582"/>
                    </a:lnTo>
                    <a:lnTo>
                      <a:pt x="472" y="590"/>
                    </a:lnTo>
                    <a:lnTo>
                      <a:pt x="459" y="596"/>
                    </a:lnTo>
                    <a:lnTo>
                      <a:pt x="447" y="602"/>
                    </a:lnTo>
                    <a:lnTo>
                      <a:pt x="434" y="608"/>
                    </a:lnTo>
                    <a:lnTo>
                      <a:pt x="421" y="613"/>
                    </a:lnTo>
                    <a:lnTo>
                      <a:pt x="407" y="617"/>
                    </a:lnTo>
                    <a:lnTo>
                      <a:pt x="393" y="621"/>
                    </a:lnTo>
                    <a:lnTo>
                      <a:pt x="380" y="624"/>
                    </a:lnTo>
                    <a:lnTo>
                      <a:pt x="366" y="627"/>
                    </a:lnTo>
                    <a:lnTo>
                      <a:pt x="352" y="629"/>
                    </a:lnTo>
                    <a:lnTo>
                      <a:pt x="338" y="630"/>
                    </a:lnTo>
                    <a:lnTo>
                      <a:pt x="324" y="631"/>
                    </a:lnTo>
                    <a:lnTo>
                      <a:pt x="309" y="632"/>
                    </a:lnTo>
                    <a:lnTo>
                      <a:pt x="295" y="631"/>
                    </a:lnTo>
                    <a:lnTo>
                      <a:pt x="281" y="630"/>
                    </a:lnTo>
                    <a:lnTo>
                      <a:pt x="267" y="628"/>
                    </a:lnTo>
                    <a:lnTo>
                      <a:pt x="253" y="625"/>
                    </a:lnTo>
                    <a:lnTo>
                      <a:pt x="239" y="623"/>
                    </a:lnTo>
                    <a:lnTo>
                      <a:pt x="225" y="619"/>
                    </a:lnTo>
                    <a:lnTo>
                      <a:pt x="212" y="614"/>
                    </a:lnTo>
                    <a:lnTo>
                      <a:pt x="199" y="609"/>
                    </a:lnTo>
                    <a:lnTo>
                      <a:pt x="186" y="604"/>
                    </a:lnTo>
                    <a:lnTo>
                      <a:pt x="173" y="598"/>
                    </a:lnTo>
                    <a:lnTo>
                      <a:pt x="161" y="591"/>
                    </a:lnTo>
                    <a:lnTo>
                      <a:pt x="148" y="584"/>
                    </a:lnTo>
                    <a:lnTo>
                      <a:pt x="136" y="576"/>
                    </a:lnTo>
                    <a:lnTo>
                      <a:pt x="125" y="568"/>
                    </a:lnTo>
                    <a:lnTo>
                      <a:pt x="114" y="559"/>
                    </a:lnTo>
                    <a:lnTo>
                      <a:pt x="103" y="550"/>
                    </a:lnTo>
                    <a:lnTo>
                      <a:pt x="93" y="540"/>
                    </a:lnTo>
                    <a:lnTo>
                      <a:pt x="83" y="530"/>
                    </a:lnTo>
                    <a:lnTo>
                      <a:pt x="74" y="519"/>
                    </a:lnTo>
                    <a:lnTo>
                      <a:pt x="65" y="508"/>
                    </a:lnTo>
                    <a:lnTo>
                      <a:pt x="57" y="497"/>
                    </a:lnTo>
                    <a:lnTo>
                      <a:pt x="49" y="485"/>
                    </a:lnTo>
                    <a:lnTo>
                      <a:pt x="41" y="473"/>
                    </a:lnTo>
                    <a:lnTo>
                      <a:pt x="35" y="460"/>
                    </a:lnTo>
                    <a:lnTo>
                      <a:pt x="28" y="448"/>
                    </a:lnTo>
                    <a:lnTo>
                      <a:pt x="22" y="435"/>
                    </a:lnTo>
                    <a:lnTo>
                      <a:pt x="18" y="421"/>
                    </a:lnTo>
                    <a:lnTo>
                      <a:pt x="13" y="408"/>
                    </a:lnTo>
                    <a:lnTo>
                      <a:pt x="9" y="394"/>
                    </a:lnTo>
                    <a:lnTo>
                      <a:pt x="6" y="380"/>
                    </a:lnTo>
                    <a:lnTo>
                      <a:pt x="4" y="366"/>
                    </a:lnTo>
                    <a:lnTo>
                      <a:pt x="2" y="352"/>
                    </a:lnTo>
                    <a:lnTo>
                      <a:pt x="0" y="338"/>
                    </a:lnTo>
                    <a:lnTo>
                      <a:pt x="0" y="324"/>
                    </a:lnTo>
                    <a:lnTo>
                      <a:pt x="0" y="310"/>
                    </a:lnTo>
                    <a:lnTo>
                      <a:pt x="0" y="296"/>
                    </a:lnTo>
                    <a:lnTo>
                      <a:pt x="1" y="282"/>
                    </a:lnTo>
                    <a:lnTo>
                      <a:pt x="4" y="268"/>
                    </a:lnTo>
                    <a:lnTo>
                      <a:pt x="6" y="254"/>
                    </a:lnTo>
                    <a:lnTo>
                      <a:pt x="9" y="240"/>
                    </a:lnTo>
                    <a:lnTo>
                      <a:pt x="12" y="226"/>
                    </a:lnTo>
                    <a:lnTo>
                      <a:pt x="17" y="213"/>
                    </a:lnTo>
                    <a:lnTo>
                      <a:pt x="22" y="199"/>
                    </a:lnTo>
                    <a:lnTo>
                      <a:pt x="27" y="186"/>
                    </a:lnTo>
                    <a:lnTo>
                      <a:pt x="33" y="173"/>
                    </a:lnTo>
                    <a:lnTo>
                      <a:pt x="40" y="161"/>
                    </a:lnTo>
                    <a:lnTo>
                      <a:pt x="47" y="149"/>
                    </a:lnTo>
                    <a:lnTo>
                      <a:pt x="55" y="137"/>
                    </a:lnTo>
                    <a:lnTo>
                      <a:pt x="63" y="125"/>
                    </a:lnTo>
                    <a:lnTo>
                      <a:pt x="72" y="114"/>
                    </a:lnTo>
                    <a:lnTo>
                      <a:pt x="81" y="103"/>
                    </a:lnTo>
                    <a:lnTo>
                      <a:pt x="91" y="93"/>
                    </a:lnTo>
                    <a:lnTo>
                      <a:pt x="101" y="83"/>
                    </a:lnTo>
                    <a:lnTo>
                      <a:pt x="111" y="74"/>
                    </a:lnTo>
                    <a:lnTo>
                      <a:pt x="123" y="65"/>
                    </a:lnTo>
                    <a:lnTo>
                      <a:pt x="134" y="57"/>
                    </a:lnTo>
                    <a:lnTo>
                      <a:pt x="146" y="49"/>
                    </a:lnTo>
                    <a:lnTo>
                      <a:pt x="158" y="41"/>
                    </a:lnTo>
                    <a:lnTo>
                      <a:pt x="171" y="35"/>
                    </a:lnTo>
                    <a:lnTo>
                      <a:pt x="183" y="28"/>
                    </a:lnTo>
                    <a:lnTo>
                      <a:pt x="196" y="23"/>
                    </a:lnTo>
                    <a:lnTo>
                      <a:pt x="209" y="18"/>
                    </a:lnTo>
                    <a:lnTo>
                      <a:pt x="223" y="14"/>
                    </a:lnTo>
                    <a:lnTo>
                      <a:pt x="236" y="10"/>
                    </a:lnTo>
                    <a:lnTo>
                      <a:pt x="250" y="7"/>
                    </a:lnTo>
                    <a:lnTo>
                      <a:pt x="264" y="4"/>
                    </a:lnTo>
                    <a:lnTo>
                      <a:pt x="278" y="2"/>
                    </a:lnTo>
                    <a:lnTo>
                      <a:pt x="292" y="0"/>
                    </a:lnTo>
                    <a:lnTo>
                      <a:pt x="306" y="0"/>
                    </a:lnTo>
                    <a:lnTo>
                      <a:pt x="320" y="0"/>
                    </a:lnTo>
                    <a:lnTo>
                      <a:pt x="335" y="0"/>
                    </a:lnTo>
                    <a:lnTo>
                      <a:pt x="349" y="2"/>
                    </a:lnTo>
                    <a:lnTo>
                      <a:pt x="362" y="4"/>
                    </a:lnTo>
                    <a:lnTo>
                      <a:pt x="377" y="6"/>
                    </a:lnTo>
                    <a:lnTo>
                      <a:pt x="391" y="8"/>
                    </a:lnTo>
                    <a:lnTo>
                      <a:pt x="404" y="12"/>
                    </a:lnTo>
                    <a:lnTo>
                      <a:pt x="418" y="17"/>
                    </a:lnTo>
                    <a:lnTo>
                      <a:pt x="431" y="22"/>
                    </a:lnTo>
                    <a:lnTo>
                      <a:pt x="444" y="27"/>
                    </a:lnTo>
                    <a:lnTo>
                      <a:pt x="457" y="33"/>
                    </a:lnTo>
                    <a:lnTo>
                      <a:pt x="469" y="40"/>
                    </a:lnTo>
                    <a:lnTo>
                      <a:pt x="481" y="47"/>
                    </a:lnTo>
                    <a:lnTo>
                      <a:pt x="493" y="55"/>
                    </a:lnTo>
                    <a:lnTo>
                      <a:pt x="505" y="63"/>
                    </a:lnTo>
                    <a:lnTo>
                      <a:pt x="516" y="72"/>
                    </a:lnTo>
                    <a:lnTo>
                      <a:pt x="527" y="81"/>
                    </a:lnTo>
                    <a:lnTo>
                      <a:pt x="537" y="91"/>
                    </a:lnTo>
                    <a:lnTo>
                      <a:pt x="547" y="101"/>
                    </a:lnTo>
                    <a:lnTo>
                      <a:pt x="556" y="112"/>
                    </a:lnTo>
                    <a:lnTo>
                      <a:pt x="565" y="123"/>
                    </a:lnTo>
                    <a:lnTo>
                      <a:pt x="573" y="134"/>
                    </a:lnTo>
                  </a:path>
                </a:pathLst>
              </a:custGeom>
              <a:solidFill>
                <a:srgbClr val="00CCFF"/>
              </a:solidFill>
              <a:ln w="12700" cap="rnd" cmpd="sng">
                <a:solidFill>
                  <a:schemeClr val="accent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555" name="Freeform 38"/>
              <p:cNvSpPr>
                <a:spLocks/>
              </p:cNvSpPr>
              <p:nvPr/>
            </p:nvSpPr>
            <p:spPr bwMode="auto">
              <a:xfrm>
                <a:off x="5467" y="2076"/>
                <a:ext cx="101" cy="334"/>
              </a:xfrm>
              <a:custGeom>
                <a:avLst/>
                <a:gdLst>
                  <a:gd name="T0" fmla="*/ 9 w 101"/>
                  <a:gd name="T1" fmla="*/ 77 h 334"/>
                  <a:gd name="T2" fmla="*/ 17 w 101"/>
                  <a:gd name="T3" fmla="*/ 108 h 334"/>
                  <a:gd name="T4" fmla="*/ 20 w 101"/>
                  <a:gd name="T5" fmla="*/ 131 h 334"/>
                  <a:gd name="T6" fmla="*/ 28 w 101"/>
                  <a:gd name="T7" fmla="*/ 137 h 334"/>
                  <a:gd name="T8" fmla="*/ 22 w 101"/>
                  <a:gd name="T9" fmla="*/ 153 h 334"/>
                  <a:gd name="T10" fmla="*/ 17 w 101"/>
                  <a:gd name="T11" fmla="*/ 175 h 334"/>
                  <a:gd name="T12" fmla="*/ 9 w 101"/>
                  <a:gd name="T13" fmla="*/ 170 h 334"/>
                  <a:gd name="T14" fmla="*/ 5 w 101"/>
                  <a:gd name="T15" fmla="*/ 177 h 334"/>
                  <a:gd name="T16" fmla="*/ 4 w 101"/>
                  <a:gd name="T17" fmla="*/ 209 h 334"/>
                  <a:gd name="T18" fmla="*/ 4 w 101"/>
                  <a:gd name="T19" fmla="*/ 235 h 334"/>
                  <a:gd name="T20" fmla="*/ 5 w 101"/>
                  <a:gd name="T21" fmla="*/ 249 h 334"/>
                  <a:gd name="T22" fmla="*/ 16 w 101"/>
                  <a:gd name="T23" fmla="*/ 272 h 334"/>
                  <a:gd name="T24" fmla="*/ 25 w 101"/>
                  <a:gd name="T25" fmla="*/ 318 h 334"/>
                  <a:gd name="T26" fmla="*/ 37 w 101"/>
                  <a:gd name="T27" fmla="*/ 325 h 334"/>
                  <a:gd name="T28" fmla="*/ 42 w 101"/>
                  <a:gd name="T29" fmla="*/ 330 h 334"/>
                  <a:gd name="T30" fmla="*/ 44 w 101"/>
                  <a:gd name="T31" fmla="*/ 333 h 334"/>
                  <a:gd name="T32" fmla="*/ 58 w 101"/>
                  <a:gd name="T33" fmla="*/ 321 h 334"/>
                  <a:gd name="T34" fmla="*/ 65 w 101"/>
                  <a:gd name="T35" fmla="*/ 315 h 334"/>
                  <a:gd name="T36" fmla="*/ 82 w 101"/>
                  <a:gd name="T37" fmla="*/ 274 h 334"/>
                  <a:gd name="T38" fmla="*/ 85 w 101"/>
                  <a:gd name="T39" fmla="*/ 247 h 334"/>
                  <a:gd name="T40" fmla="*/ 88 w 101"/>
                  <a:gd name="T41" fmla="*/ 231 h 334"/>
                  <a:gd name="T42" fmla="*/ 91 w 101"/>
                  <a:gd name="T43" fmla="*/ 214 h 334"/>
                  <a:gd name="T44" fmla="*/ 94 w 101"/>
                  <a:gd name="T45" fmla="*/ 211 h 334"/>
                  <a:gd name="T46" fmla="*/ 97 w 101"/>
                  <a:gd name="T47" fmla="*/ 219 h 334"/>
                  <a:gd name="T48" fmla="*/ 99 w 101"/>
                  <a:gd name="T49" fmla="*/ 206 h 334"/>
                  <a:gd name="T50" fmla="*/ 99 w 101"/>
                  <a:gd name="T51" fmla="*/ 193 h 334"/>
                  <a:gd name="T52" fmla="*/ 95 w 101"/>
                  <a:gd name="T53" fmla="*/ 165 h 334"/>
                  <a:gd name="T54" fmla="*/ 90 w 101"/>
                  <a:gd name="T55" fmla="*/ 137 h 334"/>
                  <a:gd name="T56" fmla="*/ 81 w 101"/>
                  <a:gd name="T57" fmla="*/ 110 h 334"/>
                  <a:gd name="T58" fmla="*/ 71 w 101"/>
                  <a:gd name="T59" fmla="*/ 84 h 334"/>
                  <a:gd name="T60" fmla="*/ 58 w 101"/>
                  <a:gd name="T61" fmla="*/ 59 h 334"/>
                  <a:gd name="T62" fmla="*/ 33 w 101"/>
                  <a:gd name="T63" fmla="*/ 23 h 334"/>
                  <a:gd name="T64" fmla="*/ 17 w 101"/>
                  <a:gd name="T65" fmla="*/ 6 h 334"/>
                  <a:gd name="T66" fmla="*/ 15 w 101"/>
                  <a:gd name="T67" fmla="*/ 7 h 334"/>
                  <a:gd name="T68" fmla="*/ 33 w 101"/>
                  <a:gd name="T69" fmla="*/ 32 h 334"/>
                  <a:gd name="T70" fmla="*/ 32 w 101"/>
                  <a:gd name="T71" fmla="*/ 33 h 334"/>
                  <a:gd name="T72" fmla="*/ 36 w 101"/>
                  <a:gd name="T73" fmla="*/ 47 h 334"/>
                  <a:gd name="T74" fmla="*/ 33 w 101"/>
                  <a:gd name="T75" fmla="*/ 56 h 334"/>
                  <a:gd name="T76" fmla="*/ 27 w 101"/>
                  <a:gd name="T77" fmla="*/ 63 h 334"/>
                  <a:gd name="T78" fmla="*/ 16 w 101"/>
                  <a:gd name="T79" fmla="*/ 75 h 334"/>
                  <a:gd name="T80" fmla="*/ 16 w 101"/>
                  <a:gd name="T81" fmla="*/ 69 h 334"/>
                  <a:gd name="T82" fmla="*/ 5 w 101"/>
                  <a:gd name="T83" fmla="*/ 70 h 33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01"/>
                  <a:gd name="T127" fmla="*/ 0 h 334"/>
                  <a:gd name="T128" fmla="*/ 101 w 101"/>
                  <a:gd name="T129" fmla="*/ 334 h 334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01" h="334">
                    <a:moveTo>
                      <a:pt x="5" y="70"/>
                    </a:moveTo>
                    <a:lnTo>
                      <a:pt x="9" y="77"/>
                    </a:lnTo>
                    <a:lnTo>
                      <a:pt x="15" y="92"/>
                    </a:lnTo>
                    <a:lnTo>
                      <a:pt x="17" y="108"/>
                    </a:lnTo>
                    <a:lnTo>
                      <a:pt x="17" y="127"/>
                    </a:lnTo>
                    <a:lnTo>
                      <a:pt x="20" y="131"/>
                    </a:lnTo>
                    <a:lnTo>
                      <a:pt x="26" y="133"/>
                    </a:lnTo>
                    <a:lnTo>
                      <a:pt x="28" y="137"/>
                    </a:lnTo>
                    <a:lnTo>
                      <a:pt x="26" y="151"/>
                    </a:lnTo>
                    <a:lnTo>
                      <a:pt x="22" y="153"/>
                    </a:lnTo>
                    <a:lnTo>
                      <a:pt x="20" y="169"/>
                    </a:lnTo>
                    <a:lnTo>
                      <a:pt x="17" y="175"/>
                    </a:lnTo>
                    <a:lnTo>
                      <a:pt x="12" y="168"/>
                    </a:lnTo>
                    <a:lnTo>
                      <a:pt x="9" y="170"/>
                    </a:lnTo>
                    <a:lnTo>
                      <a:pt x="5" y="167"/>
                    </a:lnTo>
                    <a:lnTo>
                      <a:pt x="5" y="177"/>
                    </a:lnTo>
                    <a:lnTo>
                      <a:pt x="5" y="193"/>
                    </a:lnTo>
                    <a:lnTo>
                      <a:pt x="4" y="209"/>
                    </a:lnTo>
                    <a:lnTo>
                      <a:pt x="6" y="226"/>
                    </a:lnTo>
                    <a:lnTo>
                      <a:pt x="4" y="235"/>
                    </a:lnTo>
                    <a:lnTo>
                      <a:pt x="0" y="240"/>
                    </a:lnTo>
                    <a:lnTo>
                      <a:pt x="5" y="249"/>
                    </a:lnTo>
                    <a:lnTo>
                      <a:pt x="7" y="261"/>
                    </a:lnTo>
                    <a:lnTo>
                      <a:pt x="16" y="272"/>
                    </a:lnTo>
                    <a:lnTo>
                      <a:pt x="16" y="287"/>
                    </a:lnTo>
                    <a:lnTo>
                      <a:pt x="25" y="318"/>
                    </a:lnTo>
                    <a:lnTo>
                      <a:pt x="30" y="319"/>
                    </a:lnTo>
                    <a:lnTo>
                      <a:pt x="37" y="325"/>
                    </a:lnTo>
                    <a:lnTo>
                      <a:pt x="37" y="333"/>
                    </a:lnTo>
                    <a:lnTo>
                      <a:pt x="42" y="330"/>
                    </a:lnTo>
                    <a:lnTo>
                      <a:pt x="43" y="332"/>
                    </a:lnTo>
                    <a:lnTo>
                      <a:pt x="44" y="333"/>
                    </a:lnTo>
                    <a:lnTo>
                      <a:pt x="51" y="327"/>
                    </a:lnTo>
                    <a:lnTo>
                      <a:pt x="58" y="321"/>
                    </a:lnTo>
                    <a:lnTo>
                      <a:pt x="61" y="321"/>
                    </a:lnTo>
                    <a:lnTo>
                      <a:pt x="65" y="315"/>
                    </a:lnTo>
                    <a:lnTo>
                      <a:pt x="75" y="299"/>
                    </a:lnTo>
                    <a:lnTo>
                      <a:pt x="82" y="274"/>
                    </a:lnTo>
                    <a:lnTo>
                      <a:pt x="85" y="251"/>
                    </a:lnTo>
                    <a:lnTo>
                      <a:pt x="85" y="247"/>
                    </a:lnTo>
                    <a:lnTo>
                      <a:pt x="86" y="242"/>
                    </a:lnTo>
                    <a:lnTo>
                      <a:pt x="88" y="231"/>
                    </a:lnTo>
                    <a:lnTo>
                      <a:pt x="91" y="226"/>
                    </a:lnTo>
                    <a:lnTo>
                      <a:pt x="91" y="214"/>
                    </a:lnTo>
                    <a:lnTo>
                      <a:pt x="92" y="208"/>
                    </a:lnTo>
                    <a:lnTo>
                      <a:pt x="94" y="211"/>
                    </a:lnTo>
                    <a:lnTo>
                      <a:pt x="95" y="212"/>
                    </a:lnTo>
                    <a:lnTo>
                      <a:pt x="97" y="219"/>
                    </a:lnTo>
                    <a:lnTo>
                      <a:pt x="99" y="209"/>
                    </a:lnTo>
                    <a:lnTo>
                      <a:pt x="99" y="206"/>
                    </a:lnTo>
                    <a:lnTo>
                      <a:pt x="100" y="205"/>
                    </a:lnTo>
                    <a:lnTo>
                      <a:pt x="99" y="193"/>
                    </a:lnTo>
                    <a:lnTo>
                      <a:pt x="97" y="179"/>
                    </a:lnTo>
                    <a:lnTo>
                      <a:pt x="95" y="165"/>
                    </a:lnTo>
                    <a:lnTo>
                      <a:pt x="93" y="151"/>
                    </a:lnTo>
                    <a:lnTo>
                      <a:pt x="90" y="137"/>
                    </a:lnTo>
                    <a:lnTo>
                      <a:pt x="86" y="123"/>
                    </a:lnTo>
                    <a:lnTo>
                      <a:pt x="81" y="110"/>
                    </a:lnTo>
                    <a:lnTo>
                      <a:pt x="77" y="97"/>
                    </a:lnTo>
                    <a:lnTo>
                      <a:pt x="71" y="84"/>
                    </a:lnTo>
                    <a:lnTo>
                      <a:pt x="65" y="71"/>
                    </a:lnTo>
                    <a:lnTo>
                      <a:pt x="58" y="59"/>
                    </a:lnTo>
                    <a:lnTo>
                      <a:pt x="51" y="47"/>
                    </a:lnTo>
                    <a:lnTo>
                      <a:pt x="33" y="23"/>
                    </a:lnTo>
                    <a:lnTo>
                      <a:pt x="18" y="7"/>
                    </a:lnTo>
                    <a:lnTo>
                      <a:pt x="17" y="6"/>
                    </a:lnTo>
                    <a:lnTo>
                      <a:pt x="8" y="0"/>
                    </a:lnTo>
                    <a:lnTo>
                      <a:pt x="15" y="7"/>
                    </a:lnTo>
                    <a:lnTo>
                      <a:pt x="15" y="8"/>
                    </a:lnTo>
                    <a:lnTo>
                      <a:pt x="33" y="32"/>
                    </a:lnTo>
                    <a:lnTo>
                      <a:pt x="36" y="36"/>
                    </a:lnTo>
                    <a:lnTo>
                      <a:pt x="32" y="33"/>
                    </a:lnTo>
                    <a:lnTo>
                      <a:pt x="31" y="33"/>
                    </a:lnTo>
                    <a:lnTo>
                      <a:pt x="36" y="47"/>
                    </a:lnTo>
                    <a:lnTo>
                      <a:pt x="32" y="51"/>
                    </a:lnTo>
                    <a:lnTo>
                      <a:pt x="33" y="56"/>
                    </a:lnTo>
                    <a:lnTo>
                      <a:pt x="27" y="58"/>
                    </a:lnTo>
                    <a:lnTo>
                      <a:pt x="27" y="63"/>
                    </a:lnTo>
                    <a:lnTo>
                      <a:pt x="24" y="62"/>
                    </a:lnTo>
                    <a:lnTo>
                      <a:pt x="16" y="75"/>
                    </a:lnTo>
                    <a:lnTo>
                      <a:pt x="12" y="76"/>
                    </a:lnTo>
                    <a:lnTo>
                      <a:pt x="16" y="69"/>
                    </a:lnTo>
                    <a:lnTo>
                      <a:pt x="10" y="67"/>
                    </a:lnTo>
                    <a:lnTo>
                      <a:pt x="5" y="70"/>
                    </a:lnTo>
                  </a:path>
                </a:pathLst>
              </a:custGeom>
              <a:solidFill>
                <a:srgbClr val="009933"/>
              </a:solidFill>
              <a:ln w="9525" cap="rnd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556" name="Freeform 39"/>
              <p:cNvSpPr>
                <a:spLocks/>
              </p:cNvSpPr>
              <p:nvPr/>
            </p:nvSpPr>
            <p:spPr bwMode="auto">
              <a:xfrm>
                <a:off x="5056" y="1960"/>
                <a:ext cx="446" cy="352"/>
              </a:xfrm>
              <a:custGeom>
                <a:avLst/>
                <a:gdLst>
                  <a:gd name="T0" fmla="*/ 377 w 446"/>
                  <a:gd name="T1" fmla="*/ 159 h 352"/>
                  <a:gd name="T2" fmla="*/ 398 w 446"/>
                  <a:gd name="T3" fmla="*/ 202 h 352"/>
                  <a:gd name="T4" fmla="*/ 404 w 446"/>
                  <a:gd name="T5" fmla="*/ 175 h 352"/>
                  <a:gd name="T6" fmla="*/ 424 w 446"/>
                  <a:gd name="T7" fmla="*/ 166 h 352"/>
                  <a:gd name="T8" fmla="*/ 437 w 446"/>
                  <a:gd name="T9" fmla="*/ 140 h 352"/>
                  <a:gd name="T10" fmla="*/ 392 w 446"/>
                  <a:gd name="T11" fmla="*/ 79 h 352"/>
                  <a:gd name="T12" fmla="*/ 376 w 446"/>
                  <a:gd name="T13" fmla="*/ 83 h 352"/>
                  <a:gd name="T14" fmla="*/ 393 w 446"/>
                  <a:gd name="T15" fmla="*/ 105 h 352"/>
                  <a:gd name="T16" fmla="*/ 382 w 446"/>
                  <a:gd name="T17" fmla="*/ 91 h 352"/>
                  <a:gd name="T18" fmla="*/ 326 w 446"/>
                  <a:gd name="T19" fmla="*/ 41 h 352"/>
                  <a:gd name="T20" fmla="*/ 314 w 446"/>
                  <a:gd name="T21" fmla="*/ 21 h 352"/>
                  <a:gd name="T22" fmla="*/ 201 w 446"/>
                  <a:gd name="T23" fmla="*/ 0 h 352"/>
                  <a:gd name="T24" fmla="*/ 147 w 446"/>
                  <a:gd name="T25" fmla="*/ 4 h 352"/>
                  <a:gd name="T26" fmla="*/ 79 w 446"/>
                  <a:gd name="T27" fmla="*/ 38 h 352"/>
                  <a:gd name="T28" fmla="*/ 73 w 446"/>
                  <a:gd name="T29" fmla="*/ 59 h 352"/>
                  <a:gd name="T30" fmla="*/ 50 w 446"/>
                  <a:gd name="T31" fmla="*/ 61 h 352"/>
                  <a:gd name="T32" fmla="*/ 39 w 446"/>
                  <a:gd name="T33" fmla="*/ 88 h 352"/>
                  <a:gd name="T34" fmla="*/ 52 w 446"/>
                  <a:gd name="T35" fmla="*/ 144 h 352"/>
                  <a:gd name="T36" fmla="*/ 26 w 446"/>
                  <a:gd name="T37" fmla="*/ 192 h 352"/>
                  <a:gd name="T38" fmla="*/ 0 w 446"/>
                  <a:gd name="T39" fmla="*/ 160 h 352"/>
                  <a:gd name="T40" fmla="*/ 16 w 446"/>
                  <a:gd name="T41" fmla="*/ 203 h 352"/>
                  <a:gd name="T42" fmla="*/ 28 w 446"/>
                  <a:gd name="T43" fmla="*/ 238 h 352"/>
                  <a:gd name="T44" fmla="*/ 51 w 446"/>
                  <a:gd name="T45" fmla="*/ 229 h 352"/>
                  <a:gd name="T46" fmla="*/ 62 w 446"/>
                  <a:gd name="T47" fmla="*/ 200 h 352"/>
                  <a:gd name="T48" fmla="*/ 103 w 446"/>
                  <a:gd name="T49" fmla="*/ 172 h 352"/>
                  <a:gd name="T50" fmla="*/ 122 w 446"/>
                  <a:gd name="T51" fmla="*/ 168 h 352"/>
                  <a:gd name="T52" fmla="*/ 149 w 446"/>
                  <a:gd name="T53" fmla="*/ 185 h 352"/>
                  <a:gd name="T54" fmla="*/ 195 w 446"/>
                  <a:gd name="T55" fmla="*/ 166 h 352"/>
                  <a:gd name="T56" fmla="*/ 201 w 446"/>
                  <a:gd name="T57" fmla="*/ 173 h 352"/>
                  <a:gd name="T58" fmla="*/ 230 w 446"/>
                  <a:gd name="T59" fmla="*/ 168 h 352"/>
                  <a:gd name="T60" fmla="*/ 269 w 446"/>
                  <a:gd name="T61" fmla="*/ 190 h 352"/>
                  <a:gd name="T62" fmla="*/ 256 w 446"/>
                  <a:gd name="T63" fmla="*/ 213 h 352"/>
                  <a:gd name="T64" fmla="*/ 271 w 446"/>
                  <a:gd name="T65" fmla="*/ 240 h 352"/>
                  <a:gd name="T66" fmla="*/ 323 w 446"/>
                  <a:gd name="T67" fmla="*/ 263 h 352"/>
                  <a:gd name="T68" fmla="*/ 336 w 446"/>
                  <a:gd name="T69" fmla="*/ 246 h 352"/>
                  <a:gd name="T70" fmla="*/ 310 w 446"/>
                  <a:gd name="T71" fmla="*/ 235 h 352"/>
                  <a:gd name="T72" fmla="*/ 297 w 446"/>
                  <a:gd name="T73" fmla="*/ 227 h 352"/>
                  <a:gd name="T74" fmla="*/ 305 w 446"/>
                  <a:gd name="T75" fmla="*/ 202 h 352"/>
                  <a:gd name="T76" fmla="*/ 320 w 446"/>
                  <a:gd name="T77" fmla="*/ 216 h 352"/>
                  <a:gd name="T78" fmla="*/ 336 w 446"/>
                  <a:gd name="T79" fmla="*/ 223 h 352"/>
                  <a:gd name="T80" fmla="*/ 338 w 446"/>
                  <a:gd name="T81" fmla="*/ 234 h 352"/>
                  <a:gd name="T82" fmla="*/ 332 w 446"/>
                  <a:gd name="T83" fmla="*/ 255 h 352"/>
                  <a:gd name="T84" fmla="*/ 347 w 446"/>
                  <a:gd name="T85" fmla="*/ 268 h 352"/>
                  <a:gd name="T86" fmla="*/ 362 w 446"/>
                  <a:gd name="T87" fmla="*/ 309 h 352"/>
                  <a:gd name="T88" fmla="*/ 379 w 446"/>
                  <a:gd name="T89" fmla="*/ 335 h 352"/>
                  <a:gd name="T90" fmla="*/ 406 w 446"/>
                  <a:gd name="T91" fmla="*/ 344 h 352"/>
                  <a:gd name="T92" fmla="*/ 397 w 446"/>
                  <a:gd name="T93" fmla="*/ 295 h 352"/>
                  <a:gd name="T94" fmla="*/ 390 w 446"/>
                  <a:gd name="T95" fmla="*/ 265 h 352"/>
                  <a:gd name="T96" fmla="*/ 409 w 446"/>
                  <a:gd name="T97" fmla="*/ 240 h 352"/>
                  <a:gd name="T98" fmla="*/ 383 w 446"/>
                  <a:gd name="T99" fmla="*/ 251 h 352"/>
                  <a:gd name="T100" fmla="*/ 402 w 446"/>
                  <a:gd name="T101" fmla="*/ 230 h 352"/>
                  <a:gd name="T102" fmla="*/ 397 w 446"/>
                  <a:gd name="T103" fmla="*/ 210 h 352"/>
                  <a:gd name="T104" fmla="*/ 387 w 446"/>
                  <a:gd name="T105" fmla="*/ 198 h 352"/>
                  <a:gd name="T106" fmla="*/ 368 w 446"/>
                  <a:gd name="T107" fmla="*/ 181 h 352"/>
                  <a:gd name="T108" fmla="*/ 360 w 446"/>
                  <a:gd name="T109" fmla="*/ 173 h 352"/>
                  <a:gd name="T110" fmla="*/ 363 w 446"/>
                  <a:gd name="T111" fmla="*/ 153 h 35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46"/>
                  <a:gd name="T169" fmla="*/ 0 h 352"/>
                  <a:gd name="T170" fmla="*/ 446 w 446"/>
                  <a:gd name="T171" fmla="*/ 352 h 35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46" h="352">
                    <a:moveTo>
                      <a:pt x="363" y="153"/>
                    </a:moveTo>
                    <a:lnTo>
                      <a:pt x="363" y="149"/>
                    </a:lnTo>
                    <a:lnTo>
                      <a:pt x="368" y="147"/>
                    </a:lnTo>
                    <a:lnTo>
                      <a:pt x="368" y="148"/>
                    </a:lnTo>
                    <a:lnTo>
                      <a:pt x="372" y="151"/>
                    </a:lnTo>
                    <a:lnTo>
                      <a:pt x="377" y="159"/>
                    </a:lnTo>
                    <a:lnTo>
                      <a:pt x="378" y="170"/>
                    </a:lnTo>
                    <a:lnTo>
                      <a:pt x="388" y="184"/>
                    </a:lnTo>
                    <a:lnTo>
                      <a:pt x="390" y="191"/>
                    </a:lnTo>
                    <a:lnTo>
                      <a:pt x="391" y="189"/>
                    </a:lnTo>
                    <a:lnTo>
                      <a:pt x="393" y="191"/>
                    </a:lnTo>
                    <a:lnTo>
                      <a:pt x="398" y="202"/>
                    </a:lnTo>
                    <a:lnTo>
                      <a:pt x="400" y="203"/>
                    </a:lnTo>
                    <a:lnTo>
                      <a:pt x="405" y="202"/>
                    </a:lnTo>
                    <a:lnTo>
                      <a:pt x="409" y="197"/>
                    </a:lnTo>
                    <a:lnTo>
                      <a:pt x="409" y="187"/>
                    </a:lnTo>
                    <a:lnTo>
                      <a:pt x="404" y="182"/>
                    </a:lnTo>
                    <a:lnTo>
                      <a:pt x="404" y="175"/>
                    </a:lnTo>
                    <a:lnTo>
                      <a:pt x="396" y="163"/>
                    </a:lnTo>
                    <a:lnTo>
                      <a:pt x="400" y="163"/>
                    </a:lnTo>
                    <a:lnTo>
                      <a:pt x="404" y="162"/>
                    </a:lnTo>
                    <a:lnTo>
                      <a:pt x="412" y="166"/>
                    </a:lnTo>
                    <a:lnTo>
                      <a:pt x="419" y="169"/>
                    </a:lnTo>
                    <a:lnTo>
                      <a:pt x="424" y="166"/>
                    </a:lnTo>
                    <a:lnTo>
                      <a:pt x="424" y="165"/>
                    </a:lnTo>
                    <a:lnTo>
                      <a:pt x="428" y="166"/>
                    </a:lnTo>
                    <a:lnTo>
                      <a:pt x="433" y="155"/>
                    </a:lnTo>
                    <a:lnTo>
                      <a:pt x="432" y="150"/>
                    </a:lnTo>
                    <a:lnTo>
                      <a:pt x="438" y="146"/>
                    </a:lnTo>
                    <a:lnTo>
                      <a:pt x="437" y="140"/>
                    </a:lnTo>
                    <a:lnTo>
                      <a:pt x="439" y="132"/>
                    </a:lnTo>
                    <a:lnTo>
                      <a:pt x="442" y="133"/>
                    </a:lnTo>
                    <a:lnTo>
                      <a:pt x="445" y="130"/>
                    </a:lnTo>
                    <a:lnTo>
                      <a:pt x="426" y="108"/>
                    </a:lnTo>
                    <a:lnTo>
                      <a:pt x="407" y="91"/>
                    </a:lnTo>
                    <a:lnTo>
                      <a:pt x="392" y="79"/>
                    </a:lnTo>
                    <a:lnTo>
                      <a:pt x="381" y="74"/>
                    </a:lnTo>
                    <a:lnTo>
                      <a:pt x="370" y="69"/>
                    </a:lnTo>
                    <a:lnTo>
                      <a:pt x="377" y="82"/>
                    </a:lnTo>
                    <a:lnTo>
                      <a:pt x="376" y="82"/>
                    </a:lnTo>
                    <a:lnTo>
                      <a:pt x="374" y="82"/>
                    </a:lnTo>
                    <a:lnTo>
                      <a:pt x="376" y="83"/>
                    </a:lnTo>
                    <a:lnTo>
                      <a:pt x="387" y="89"/>
                    </a:lnTo>
                    <a:lnTo>
                      <a:pt x="394" y="98"/>
                    </a:lnTo>
                    <a:lnTo>
                      <a:pt x="391" y="99"/>
                    </a:lnTo>
                    <a:lnTo>
                      <a:pt x="391" y="100"/>
                    </a:lnTo>
                    <a:lnTo>
                      <a:pt x="396" y="101"/>
                    </a:lnTo>
                    <a:lnTo>
                      <a:pt x="393" y="105"/>
                    </a:lnTo>
                    <a:lnTo>
                      <a:pt x="394" y="112"/>
                    </a:lnTo>
                    <a:lnTo>
                      <a:pt x="390" y="114"/>
                    </a:lnTo>
                    <a:lnTo>
                      <a:pt x="389" y="112"/>
                    </a:lnTo>
                    <a:lnTo>
                      <a:pt x="384" y="107"/>
                    </a:lnTo>
                    <a:lnTo>
                      <a:pt x="386" y="100"/>
                    </a:lnTo>
                    <a:lnTo>
                      <a:pt x="382" y="91"/>
                    </a:lnTo>
                    <a:lnTo>
                      <a:pt x="372" y="83"/>
                    </a:lnTo>
                    <a:lnTo>
                      <a:pt x="371" y="78"/>
                    </a:lnTo>
                    <a:lnTo>
                      <a:pt x="357" y="65"/>
                    </a:lnTo>
                    <a:lnTo>
                      <a:pt x="338" y="52"/>
                    </a:lnTo>
                    <a:lnTo>
                      <a:pt x="334" y="46"/>
                    </a:lnTo>
                    <a:lnTo>
                      <a:pt x="326" y="41"/>
                    </a:lnTo>
                    <a:lnTo>
                      <a:pt x="333" y="43"/>
                    </a:lnTo>
                    <a:lnTo>
                      <a:pt x="330" y="38"/>
                    </a:lnTo>
                    <a:lnTo>
                      <a:pt x="317" y="34"/>
                    </a:lnTo>
                    <a:lnTo>
                      <a:pt x="322" y="32"/>
                    </a:lnTo>
                    <a:lnTo>
                      <a:pt x="323" y="29"/>
                    </a:lnTo>
                    <a:lnTo>
                      <a:pt x="314" y="21"/>
                    </a:lnTo>
                    <a:lnTo>
                      <a:pt x="295" y="16"/>
                    </a:lnTo>
                    <a:lnTo>
                      <a:pt x="241" y="8"/>
                    </a:lnTo>
                    <a:lnTo>
                      <a:pt x="230" y="8"/>
                    </a:lnTo>
                    <a:lnTo>
                      <a:pt x="225" y="5"/>
                    </a:lnTo>
                    <a:lnTo>
                      <a:pt x="220" y="1"/>
                    </a:lnTo>
                    <a:lnTo>
                      <a:pt x="201" y="0"/>
                    </a:lnTo>
                    <a:lnTo>
                      <a:pt x="196" y="0"/>
                    </a:lnTo>
                    <a:lnTo>
                      <a:pt x="185" y="3"/>
                    </a:lnTo>
                    <a:lnTo>
                      <a:pt x="184" y="1"/>
                    </a:lnTo>
                    <a:lnTo>
                      <a:pt x="164" y="2"/>
                    </a:lnTo>
                    <a:lnTo>
                      <a:pt x="162" y="1"/>
                    </a:lnTo>
                    <a:lnTo>
                      <a:pt x="147" y="4"/>
                    </a:lnTo>
                    <a:lnTo>
                      <a:pt x="144" y="4"/>
                    </a:lnTo>
                    <a:lnTo>
                      <a:pt x="146" y="7"/>
                    </a:lnTo>
                    <a:lnTo>
                      <a:pt x="113" y="14"/>
                    </a:lnTo>
                    <a:lnTo>
                      <a:pt x="89" y="25"/>
                    </a:lnTo>
                    <a:lnTo>
                      <a:pt x="78" y="36"/>
                    </a:lnTo>
                    <a:lnTo>
                      <a:pt x="79" y="38"/>
                    </a:lnTo>
                    <a:lnTo>
                      <a:pt x="93" y="44"/>
                    </a:lnTo>
                    <a:lnTo>
                      <a:pt x="99" y="44"/>
                    </a:lnTo>
                    <a:lnTo>
                      <a:pt x="84" y="57"/>
                    </a:lnTo>
                    <a:lnTo>
                      <a:pt x="81" y="56"/>
                    </a:lnTo>
                    <a:lnTo>
                      <a:pt x="84" y="51"/>
                    </a:lnTo>
                    <a:lnTo>
                      <a:pt x="73" y="59"/>
                    </a:lnTo>
                    <a:lnTo>
                      <a:pt x="70" y="55"/>
                    </a:lnTo>
                    <a:lnTo>
                      <a:pt x="63" y="58"/>
                    </a:lnTo>
                    <a:lnTo>
                      <a:pt x="61" y="54"/>
                    </a:lnTo>
                    <a:lnTo>
                      <a:pt x="62" y="51"/>
                    </a:lnTo>
                    <a:lnTo>
                      <a:pt x="53" y="56"/>
                    </a:lnTo>
                    <a:lnTo>
                      <a:pt x="50" y="61"/>
                    </a:lnTo>
                    <a:lnTo>
                      <a:pt x="57" y="63"/>
                    </a:lnTo>
                    <a:lnTo>
                      <a:pt x="61" y="64"/>
                    </a:lnTo>
                    <a:lnTo>
                      <a:pt x="54" y="71"/>
                    </a:lnTo>
                    <a:lnTo>
                      <a:pt x="53" y="76"/>
                    </a:lnTo>
                    <a:lnTo>
                      <a:pt x="44" y="82"/>
                    </a:lnTo>
                    <a:lnTo>
                      <a:pt x="39" y="88"/>
                    </a:lnTo>
                    <a:lnTo>
                      <a:pt x="32" y="112"/>
                    </a:lnTo>
                    <a:lnTo>
                      <a:pt x="36" y="117"/>
                    </a:lnTo>
                    <a:lnTo>
                      <a:pt x="40" y="125"/>
                    </a:lnTo>
                    <a:lnTo>
                      <a:pt x="46" y="125"/>
                    </a:lnTo>
                    <a:lnTo>
                      <a:pt x="59" y="118"/>
                    </a:lnTo>
                    <a:lnTo>
                      <a:pt x="52" y="144"/>
                    </a:lnTo>
                    <a:lnTo>
                      <a:pt x="37" y="162"/>
                    </a:lnTo>
                    <a:lnTo>
                      <a:pt x="33" y="163"/>
                    </a:lnTo>
                    <a:lnTo>
                      <a:pt x="32" y="169"/>
                    </a:lnTo>
                    <a:lnTo>
                      <a:pt x="34" y="180"/>
                    </a:lnTo>
                    <a:lnTo>
                      <a:pt x="26" y="184"/>
                    </a:lnTo>
                    <a:lnTo>
                      <a:pt x="26" y="192"/>
                    </a:lnTo>
                    <a:lnTo>
                      <a:pt x="22" y="193"/>
                    </a:lnTo>
                    <a:lnTo>
                      <a:pt x="20" y="176"/>
                    </a:lnTo>
                    <a:lnTo>
                      <a:pt x="21" y="171"/>
                    </a:lnTo>
                    <a:lnTo>
                      <a:pt x="17" y="165"/>
                    </a:lnTo>
                    <a:lnTo>
                      <a:pt x="13" y="163"/>
                    </a:lnTo>
                    <a:lnTo>
                      <a:pt x="0" y="160"/>
                    </a:lnTo>
                    <a:lnTo>
                      <a:pt x="2" y="180"/>
                    </a:lnTo>
                    <a:lnTo>
                      <a:pt x="12" y="187"/>
                    </a:lnTo>
                    <a:lnTo>
                      <a:pt x="15" y="185"/>
                    </a:lnTo>
                    <a:lnTo>
                      <a:pt x="19" y="191"/>
                    </a:lnTo>
                    <a:lnTo>
                      <a:pt x="16" y="198"/>
                    </a:lnTo>
                    <a:lnTo>
                      <a:pt x="16" y="203"/>
                    </a:lnTo>
                    <a:lnTo>
                      <a:pt x="12" y="208"/>
                    </a:lnTo>
                    <a:lnTo>
                      <a:pt x="16" y="217"/>
                    </a:lnTo>
                    <a:lnTo>
                      <a:pt x="18" y="227"/>
                    </a:lnTo>
                    <a:lnTo>
                      <a:pt x="15" y="231"/>
                    </a:lnTo>
                    <a:lnTo>
                      <a:pt x="26" y="231"/>
                    </a:lnTo>
                    <a:lnTo>
                      <a:pt x="28" y="238"/>
                    </a:lnTo>
                    <a:lnTo>
                      <a:pt x="21" y="251"/>
                    </a:lnTo>
                    <a:lnTo>
                      <a:pt x="22" y="252"/>
                    </a:lnTo>
                    <a:lnTo>
                      <a:pt x="30" y="257"/>
                    </a:lnTo>
                    <a:lnTo>
                      <a:pt x="35" y="246"/>
                    </a:lnTo>
                    <a:lnTo>
                      <a:pt x="37" y="245"/>
                    </a:lnTo>
                    <a:lnTo>
                      <a:pt x="51" y="229"/>
                    </a:lnTo>
                    <a:lnTo>
                      <a:pt x="55" y="219"/>
                    </a:lnTo>
                    <a:lnTo>
                      <a:pt x="50" y="219"/>
                    </a:lnTo>
                    <a:lnTo>
                      <a:pt x="49" y="217"/>
                    </a:lnTo>
                    <a:lnTo>
                      <a:pt x="55" y="214"/>
                    </a:lnTo>
                    <a:lnTo>
                      <a:pt x="59" y="203"/>
                    </a:lnTo>
                    <a:lnTo>
                      <a:pt x="62" y="200"/>
                    </a:lnTo>
                    <a:lnTo>
                      <a:pt x="67" y="202"/>
                    </a:lnTo>
                    <a:lnTo>
                      <a:pt x="77" y="193"/>
                    </a:lnTo>
                    <a:lnTo>
                      <a:pt x="94" y="184"/>
                    </a:lnTo>
                    <a:lnTo>
                      <a:pt x="91" y="178"/>
                    </a:lnTo>
                    <a:lnTo>
                      <a:pt x="98" y="172"/>
                    </a:lnTo>
                    <a:lnTo>
                      <a:pt x="103" y="172"/>
                    </a:lnTo>
                    <a:lnTo>
                      <a:pt x="102" y="166"/>
                    </a:lnTo>
                    <a:lnTo>
                      <a:pt x="108" y="168"/>
                    </a:lnTo>
                    <a:lnTo>
                      <a:pt x="110" y="174"/>
                    </a:lnTo>
                    <a:lnTo>
                      <a:pt x="120" y="173"/>
                    </a:lnTo>
                    <a:lnTo>
                      <a:pt x="119" y="170"/>
                    </a:lnTo>
                    <a:lnTo>
                      <a:pt x="122" y="168"/>
                    </a:lnTo>
                    <a:lnTo>
                      <a:pt x="126" y="169"/>
                    </a:lnTo>
                    <a:lnTo>
                      <a:pt x="131" y="168"/>
                    </a:lnTo>
                    <a:lnTo>
                      <a:pt x="134" y="165"/>
                    </a:lnTo>
                    <a:lnTo>
                      <a:pt x="140" y="168"/>
                    </a:lnTo>
                    <a:lnTo>
                      <a:pt x="136" y="178"/>
                    </a:lnTo>
                    <a:lnTo>
                      <a:pt x="149" y="185"/>
                    </a:lnTo>
                    <a:lnTo>
                      <a:pt x="152" y="179"/>
                    </a:lnTo>
                    <a:lnTo>
                      <a:pt x="175" y="172"/>
                    </a:lnTo>
                    <a:lnTo>
                      <a:pt x="175" y="167"/>
                    </a:lnTo>
                    <a:lnTo>
                      <a:pt x="184" y="169"/>
                    </a:lnTo>
                    <a:lnTo>
                      <a:pt x="186" y="163"/>
                    </a:lnTo>
                    <a:lnTo>
                      <a:pt x="195" y="166"/>
                    </a:lnTo>
                    <a:lnTo>
                      <a:pt x="205" y="154"/>
                    </a:lnTo>
                    <a:lnTo>
                      <a:pt x="208" y="147"/>
                    </a:lnTo>
                    <a:lnTo>
                      <a:pt x="216" y="144"/>
                    </a:lnTo>
                    <a:lnTo>
                      <a:pt x="219" y="147"/>
                    </a:lnTo>
                    <a:lnTo>
                      <a:pt x="197" y="170"/>
                    </a:lnTo>
                    <a:lnTo>
                      <a:pt x="201" y="173"/>
                    </a:lnTo>
                    <a:lnTo>
                      <a:pt x="210" y="168"/>
                    </a:lnTo>
                    <a:lnTo>
                      <a:pt x="215" y="162"/>
                    </a:lnTo>
                    <a:lnTo>
                      <a:pt x="214" y="156"/>
                    </a:lnTo>
                    <a:lnTo>
                      <a:pt x="217" y="155"/>
                    </a:lnTo>
                    <a:lnTo>
                      <a:pt x="223" y="169"/>
                    </a:lnTo>
                    <a:lnTo>
                      <a:pt x="230" y="168"/>
                    </a:lnTo>
                    <a:lnTo>
                      <a:pt x="236" y="174"/>
                    </a:lnTo>
                    <a:lnTo>
                      <a:pt x="250" y="180"/>
                    </a:lnTo>
                    <a:lnTo>
                      <a:pt x="249" y="184"/>
                    </a:lnTo>
                    <a:lnTo>
                      <a:pt x="251" y="188"/>
                    </a:lnTo>
                    <a:lnTo>
                      <a:pt x="262" y="182"/>
                    </a:lnTo>
                    <a:lnTo>
                      <a:pt x="269" y="190"/>
                    </a:lnTo>
                    <a:lnTo>
                      <a:pt x="267" y="192"/>
                    </a:lnTo>
                    <a:lnTo>
                      <a:pt x="261" y="189"/>
                    </a:lnTo>
                    <a:lnTo>
                      <a:pt x="258" y="191"/>
                    </a:lnTo>
                    <a:lnTo>
                      <a:pt x="255" y="204"/>
                    </a:lnTo>
                    <a:lnTo>
                      <a:pt x="257" y="209"/>
                    </a:lnTo>
                    <a:lnTo>
                      <a:pt x="256" y="213"/>
                    </a:lnTo>
                    <a:lnTo>
                      <a:pt x="251" y="219"/>
                    </a:lnTo>
                    <a:lnTo>
                      <a:pt x="253" y="223"/>
                    </a:lnTo>
                    <a:lnTo>
                      <a:pt x="259" y="227"/>
                    </a:lnTo>
                    <a:lnTo>
                      <a:pt x="259" y="231"/>
                    </a:lnTo>
                    <a:lnTo>
                      <a:pt x="261" y="234"/>
                    </a:lnTo>
                    <a:lnTo>
                      <a:pt x="271" y="240"/>
                    </a:lnTo>
                    <a:lnTo>
                      <a:pt x="285" y="247"/>
                    </a:lnTo>
                    <a:lnTo>
                      <a:pt x="293" y="254"/>
                    </a:lnTo>
                    <a:lnTo>
                      <a:pt x="302" y="263"/>
                    </a:lnTo>
                    <a:lnTo>
                      <a:pt x="304" y="267"/>
                    </a:lnTo>
                    <a:lnTo>
                      <a:pt x="320" y="268"/>
                    </a:lnTo>
                    <a:lnTo>
                      <a:pt x="323" y="263"/>
                    </a:lnTo>
                    <a:lnTo>
                      <a:pt x="314" y="254"/>
                    </a:lnTo>
                    <a:lnTo>
                      <a:pt x="318" y="253"/>
                    </a:lnTo>
                    <a:lnTo>
                      <a:pt x="327" y="251"/>
                    </a:lnTo>
                    <a:lnTo>
                      <a:pt x="331" y="248"/>
                    </a:lnTo>
                    <a:lnTo>
                      <a:pt x="336" y="249"/>
                    </a:lnTo>
                    <a:lnTo>
                      <a:pt x="336" y="246"/>
                    </a:lnTo>
                    <a:lnTo>
                      <a:pt x="333" y="244"/>
                    </a:lnTo>
                    <a:lnTo>
                      <a:pt x="332" y="239"/>
                    </a:lnTo>
                    <a:lnTo>
                      <a:pt x="320" y="239"/>
                    </a:lnTo>
                    <a:lnTo>
                      <a:pt x="315" y="232"/>
                    </a:lnTo>
                    <a:lnTo>
                      <a:pt x="313" y="232"/>
                    </a:lnTo>
                    <a:lnTo>
                      <a:pt x="310" y="235"/>
                    </a:lnTo>
                    <a:lnTo>
                      <a:pt x="299" y="236"/>
                    </a:lnTo>
                    <a:lnTo>
                      <a:pt x="288" y="226"/>
                    </a:lnTo>
                    <a:lnTo>
                      <a:pt x="281" y="226"/>
                    </a:lnTo>
                    <a:lnTo>
                      <a:pt x="279" y="222"/>
                    </a:lnTo>
                    <a:lnTo>
                      <a:pt x="283" y="218"/>
                    </a:lnTo>
                    <a:lnTo>
                      <a:pt x="297" y="227"/>
                    </a:lnTo>
                    <a:lnTo>
                      <a:pt x="308" y="225"/>
                    </a:lnTo>
                    <a:lnTo>
                      <a:pt x="309" y="221"/>
                    </a:lnTo>
                    <a:lnTo>
                      <a:pt x="311" y="221"/>
                    </a:lnTo>
                    <a:lnTo>
                      <a:pt x="304" y="209"/>
                    </a:lnTo>
                    <a:lnTo>
                      <a:pt x="302" y="207"/>
                    </a:lnTo>
                    <a:lnTo>
                      <a:pt x="305" y="202"/>
                    </a:lnTo>
                    <a:lnTo>
                      <a:pt x="310" y="208"/>
                    </a:lnTo>
                    <a:lnTo>
                      <a:pt x="310" y="213"/>
                    </a:lnTo>
                    <a:lnTo>
                      <a:pt x="313" y="219"/>
                    </a:lnTo>
                    <a:lnTo>
                      <a:pt x="318" y="218"/>
                    </a:lnTo>
                    <a:lnTo>
                      <a:pt x="317" y="215"/>
                    </a:lnTo>
                    <a:lnTo>
                      <a:pt x="320" y="216"/>
                    </a:lnTo>
                    <a:lnTo>
                      <a:pt x="324" y="216"/>
                    </a:lnTo>
                    <a:lnTo>
                      <a:pt x="322" y="221"/>
                    </a:lnTo>
                    <a:lnTo>
                      <a:pt x="323" y="223"/>
                    </a:lnTo>
                    <a:lnTo>
                      <a:pt x="330" y="223"/>
                    </a:lnTo>
                    <a:lnTo>
                      <a:pt x="335" y="223"/>
                    </a:lnTo>
                    <a:lnTo>
                      <a:pt x="336" y="223"/>
                    </a:lnTo>
                    <a:lnTo>
                      <a:pt x="336" y="225"/>
                    </a:lnTo>
                    <a:lnTo>
                      <a:pt x="332" y="224"/>
                    </a:lnTo>
                    <a:lnTo>
                      <a:pt x="339" y="228"/>
                    </a:lnTo>
                    <a:lnTo>
                      <a:pt x="341" y="231"/>
                    </a:lnTo>
                    <a:lnTo>
                      <a:pt x="338" y="231"/>
                    </a:lnTo>
                    <a:lnTo>
                      <a:pt x="338" y="234"/>
                    </a:lnTo>
                    <a:lnTo>
                      <a:pt x="345" y="245"/>
                    </a:lnTo>
                    <a:lnTo>
                      <a:pt x="341" y="251"/>
                    </a:lnTo>
                    <a:lnTo>
                      <a:pt x="341" y="258"/>
                    </a:lnTo>
                    <a:lnTo>
                      <a:pt x="339" y="260"/>
                    </a:lnTo>
                    <a:lnTo>
                      <a:pt x="335" y="259"/>
                    </a:lnTo>
                    <a:lnTo>
                      <a:pt x="332" y="255"/>
                    </a:lnTo>
                    <a:lnTo>
                      <a:pt x="331" y="257"/>
                    </a:lnTo>
                    <a:lnTo>
                      <a:pt x="325" y="255"/>
                    </a:lnTo>
                    <a:lnTo>
                      <a:pt x="329" y="262"/>
                    </a:lnTo>
                    <a:lnTo>
                      <a:pt x="338" y="262"/>
                    </a:lnTo>
                    <a:lnTo>
                      <a:pt x="345" y="265"/>
                    </a:lnTo>
                    <a:lnTo>
                      <a:pt x="347" y="268"/>
                    </a:lnTo>
                    <a:lnTo>
                      <a:pt x="346" y="274"/>
                    </a:lnTo>
                    <a:lnTo>
                      <a:pt x="355" y="282"/>
                    </a:lnTo>
                    <a:lnTo>
                      <a:pt x="356" y="285"/>
                    </a:lnTo>
                    <a:lnTo>
                      <a:pt x="356" y="289"/>
                    </a:lnTo>
                    <a:lnTo>
                      <a:pt x="362" y="294"/>
                    </a:lnTo>
                    <a:lnTo>
                      <a:pt x="362" y="309"/>
                    </a:lnTo>
                    <a:lnTo>
                      <a:pt x="362" y="314"/>
                    </a:lnTo>
                    <a:lnTo>
                      <a:pt x="365" y="314"/>
                    </a:lnTo>
                    <a:lnTo>
                      <a:pt x="375" y="304"/>
                    </a:lnTo>
                    <a:lnTo>
                      <a:pt x="379" y="305"/>
                    </a:lnTo>
                    <a:lnTo>
                      <a:pt x="387" y="312"/>
                    </a:lnTo>
                    <a:lnTo>
                      <a:pt x="379" y="335"/>
                    </a:lnTo>
                    <a:lnTo>
                      <a:pt x="381" y="340"/>
                    </a:lnTo>
                    <a:lnTo>
                      <a:pt x="386" y="341"/>
                    </a:lnTo>
                    <a:lnTo>
                      <a:pt x="397" y="350"/>
                    </a:lnTo>
                    <a:lnTo>
                      <a:pt x="399" y="347"/>
                    </a:lnTo>
                    <a:lnTo>
                      <a:pt x="404" y="351"/>
                    </a:lnTo>
                    <a:lnTo>
                      <a:pt x="406" y="344"/>
                    </a:lnTo>
                    <a:lnTo>
                      <a:pt x="412" y="339"/>
                    </a:lnTo>
                    <a:lnTo>
                      <a:pt x="412" y="333"/>
                    </a:lnTo>
                    <a:lnTo>
                      <a:pt x="413" y="323"/>
                    </a:lnTo>
                    <a:lnTo>
                      <a:pt x="408" y="310"/>
                    </a:lnTo>
                    <a:lnTo>
                      <a:pt x="404" y="311"/>
                    </a:lnTo>
                    <a:lnTo>
                      <a:pt x="397" y="295"/>
                    </a:lnTo>
                    <a:lnTo>
                      <a:pt x="395" y="293"/>
                    </a:lnTo>
                    <a:lnTo>
                      <a:pt x="391" y="293"/>
                    </a:lnTo>
                    <a:lnTo>
                      <a:pt x="393" y="281"/>
                    </a:lnTo>
                    <a:lnTo>
                      <a:pt x="390" y="275"/>
                    </a:lnTo>
                    <a:lnTo>
                      <a:pt x="388" y="270"/>
                    </a:lnTo>
                    <a:lnTo>
                      <a:pt x="390" y="265"/>
                    </a:lnTo>
                    <a:lnTo>
                      <a:pt x="397" y="262"/>
                    </a:lnTo>
                    <a:lnTo>
                      <a:pt x="405" y="246"/>
                    </a:lnTo>
                    <a:lnTo>
                      <a:pt x="411" y="244"/>
                    </a:lnTo>
                    <a:lnTo>
                      <a:pt x="413" y="246"/>
                    </a:lnTo>
                    <a:lnTo>
                      <a:pt x="414" y="245"/>
                    </a:lnTo>
                    <a:lnTo>
                      <a:pt x="409" y="240"/>
                    </a:lnTo>
                    <a:lnTo>
                      <a:pt x="404" y="240"/>
                    </a:lnTo>
                    <a:lnTo>
                      <a:pt x="405" y="234"/>
                    </a:lnTo>
                    <a:lnTo>
                      <a:pt x="397" y="248"/>
                    </a:lnTo>
                    <a:lnTo>
                      <a:pt x="389" y="256"/>
                    </a:lnTo>
                    <a:lnTo>
                      <a:pt x="384" y="256"/>
                    </a:lnTo>
                    <a:lnTo>
                      <a:pt x="383" y="251"/>
                    </a:lnTo>
                    <a:lnTo>
                      <a:pt x="386" y="250"/>
                    </a:lnTo>
                    <a:lnTo>
                      <a:pt x="385" y="246"/>
                    </a:lnTo>
                    <a:lnTo>
                      <a:pt x="391" y="243"/>
                    </a:lnTo>
                    <a:lnTo>
                      <a:pt x="395" y="232"/>
                    </a:lnTo>
                    <a:lnTo>
                      <a:pt x="397" y="230"/>
                    </a:lnTo>
                    <a:lnTo>
                      <a:pt x="402" y="230"/>
                    </a:lnTo>
                    <a:lnTo>
                      <a:pt x="405" y="227"/>
                    </a:lnTo>
                    <a:lnTo>
                      <a:pt x="409" y="223"/>
                    </a:lnTo>
                    <a:lnTo>
                      <a:pt x="408" y="217"/>
                    </a:lnTo>
                    <a:lnTo>
                      <a:pt x="410" y="212"/>
                    </a:lnTo>
                    <a:lnTo>
                      <a:pt x="401" y="211"/>
                    </a:lnTo>
                    <a:lnTo>
                      <a:pt x="397" y="210"/>
                    </a:lnTo>
                    <a:lnTo>
                      <a:pt x="396" y="203"/>
                    </a:lnTo>
                    <a:lnTo>
                      <a:pt x="398" y="203"/>
                    </a:lnTo>
                    <a:lnTo>
                      <a:pt x="391" y="192"/>
                    </a:lnTo>
                    <a:lnTo>
                      <a:pt x="389" y="196"/>
                    </a:lnTo>
                    <a:lnTo>
                      <a:pt x="387" y="198"/>
                    </a:lnTo>
                    <a:lnTo>
                      <a:pt x="380" y="195"/>
                    </a:lnTo>
                    <a:lnTo>
                      <a:pt x="372" y="192"/>
                    </a:lnTo>
                    <a:lnTo>
                      <a:pt x="367" y="190"/>
                    </a:lnTo>
                    <a:lnTo>
                      <a:pt x="363" y="185"/>
                    </a:lnTo>
                    <a:lnTo>
                      <a:pt x="364" y="178"/>
                    </a:lnTo>
                    <a:lnTo>
                      <a:pt x="368" y="181"/>
                    </a:lnTo>
                    <a:lnTo>
                      <a:pt x="370" y="176"/>
                    </a:lnTo>
                    <a:lnTo>
                      <a:pt x="362" y="168"/>
                    </a:lnTo>
                    <a:lnTo>
                      <a:pt x="365" y="172"/>
                    </a:lnTo>
                    <a:lnTo>
                      <a:pt x="363" y="178"/>
                    </a:lnTo>
                    <a:lnTo>
                      <a:pt x="363" y="173"/>
                    </a:lnTo>
                    <a:lnTo>
                      <a:pt x="360" y="173"/>
                    </a:lnTo>
                    <a:lnTo>
                      <a:pt x="352" y="163"/>
                    </a:lnTo>
                    <a:lnTo>
                      <a:pt x="350" y="161"/>
                    </a:lnTo>
                    <a:lnTo>
                      <a:pt x="355" y="164"/>
                    </a:lnTo>
                    <a:lnTo>
                      <a:pt x="356" y="162"/>
                    </a:lnTo>
                    <a:lnTo>
                      <a:pt x="362" y="167"/>
                    </a:lnTo>
                    <a:lnTo>
                      <a:pt x="363" y="153"/>
                    </a:lnTo>
                  </a:path>
                </a:pathLst>
              </a:custGeom>
              <a:solidFill>
                <a:srgbClr val="FF0033"/>
              </a:solidFill>
              <a:ln w="9525" cap="rnd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557" name="Freeform 40"/>
              <p:cNvSpPr>
                <a:spLocks/>
              </p:cNvSpPr>
              <p:nvPr/>
            </p:nvSpPr>
            <p:spPr bwMode="auto">
              <a:xfrm>
                <a:off x="5037" y="2237"/>
                <a:ext cx="256" cy="353"/>
              </a:xfrm>
              <a:custGeom>
                <a:avLst/>
                <a:gdLst>
                  <a:gd name="T0" fmla="*/ 143 w 256"/>
                  <a:gd name="T1" fmla="*/ 102 h 353"/>
                  <a:gd name="T2" fmla="*/ 125 w 256"/>
                  <a:gd name="T3" fmla="*/ 101 h 353"/>
                  <a:gd name="T4" fmla="*/ 103 w 256"/>
                  <a:gd name="T5" fmla="*/ 88 h 353"/>
                  <a:gd name="T6" fmla="*/ 92 w 256"/>
                  <a:gd name="T7" fmla="*/ 63 h 353"/>
                  <a:gd name="T8" fmla="*/ 76 w 256"/>
                  <a:gd name="T9" fmla="*/ 44 h 353"/>
                  <a:gd name="T10" fmla="*/ 60 w 256"/>
                  <a:gd name="T11" fmla="*/ 5 h 353"/>
                  <a:gd name="T12" fmla="*/ 49 w 256"/>
                  <a:gd name="T13" fmla="*/ 6 h 353"/>
                  <a:gd name="T14" fmla="*/ 36 w 256"/>
                  <a:gd name="T15" fmla="*/ 18 h 353"/>
                  <a:gd name="T16" fmla="*/ 20 w 256"/>
                  <a:gd name="T17" fmla="*/ 13 h 353"/>
                  <a:gd name="T18" fmla="*/ 16 w 256"/>
                  <a:gd name="T19" fmla="*/ 33 h 353"/>
                  <a:gd name="T20" fmla="*/ 3 w 256"/>
                  <a:gd name="T21" fmla="*/ 33 h 353"/>
                  <a:gd name="T22" fmla="*/ 32 w 256"/>
                  <a:gd name="T23" fmla="*/ 46 h 353"/>
                  <a:gd name="T24" fmla="*/ 22 w 256"/>
                  <a:gd name="T25" fmla="*/ 49 h 353"/>
                  <a:gd name="T26" fmla="*/ 35 w 256"/>
                  <a:gd name="T27" fmla="*/ 57 h 353"/>
                  <a:gd name="T28" fmla="*/ 39 w 256"/>
                  <a:gd name="T29" fmla="*/ 76 h 353"/>
                  <a:gd name="T30" fmla="*/ 38 w 256"/>
                  <a:gd name="T31" fmla="*/ 89 h 353"/>
                  <a:gd name="T32" fmla="*/ 38 w 256"/>
                  <a:gd name="T33" fmla="*/ 100 h 353"/>
                  <a:gd name="T34" fmla="*/ 37 w 256"/>
                  <a:gd name="T35" fmla="*/ 115 h 353"/>
                  <a:gd name="T36" fmla="*/ 35 w 256"/>
                  <a:gd name="T37" fmla="*/ 129 h 353"/>
                  <a:gd name="T38" fmla="*/ 38 w 256"/>
                  <a:gd name="T39" fmla="*/ 155 h 353"/>
                  <a:gd name="T40" fmla="*/ 32 w 256"/>
                  <a:gd name="T41" fmla="*/ 153 h 353"/>
                  <a:gd name="T42" fmla="*/ 16 w 256"/>
                  <a:gd name="T43" fmla="*/ 182 h 353"/>
                  <a:gd name="T44" fmla="*/ 17 w 256"/>
                  <a:gd name="T45" fmla="*/ 203 h 353"/>
                  <a:gd name="T46" fmla="*/ 31 w 256"/>
                  <a:gd name="T47" fmla="*/ 241 h 353"/>
                  <a:gd name="T48" fmla="*/ 41 w 256"/>
                  <a:gd name="T49" fmla="*/ 267 h 353"/>
                  <a:gd name="T50" fmla="*/ 36 w 256"/>
                  <a:gd name="T51" fmla="*/ 245 h 353"/>
                  <a:gd name="T52" fmla="*/ 55 w 256"/>
                  <a:gd name="T53" fmla="*/ 269 h 353"/>
                  <a:gd name="T54" fmla="*/ 91 w 256"/>
                  <a:gd name="T55" fmla="*/ 312 h 353"/>
                  <a:gd name="T56" fmla="*/ 146 w 256"/>
                  <a:gd name="T57" fmla="*/ 335 h 353"/>
                  <a:gd name="T58" fmla="*/ 172 w 256"/>
                  <a:gd name="T59" fmla="*/ 346 h 353"/>
                  <a:gd name="T60" fmla="*/ 188 w 256"/>
                  <a:gd name="T61" fmla="*/ 347 h 353"/>
                  <a:gd name="T62" fmla="*/ 151 w 256"/>
                  <a:gd name="T63" fmla="*/ 330 h 353"/>
                  <a:gd name="T64" fmla="*/ 158 w 256"/>
                  <a:gd name="T65" fmla="*/ 315 h 353"/>
                  <a:gd name="T66" fmla="*/ 105 w 256"/>
                  <a:gd name="T67" fmla="*/ 303 h 353"/>
                  <a:gd name="T68" fmla="*/ 118 w 256"/>
                  <a:gd name="T69" fmla="*/ 282 h 353"/>
                  <a:gd name="T70" fmla="*/ 157 w 256"/>
                  <a:gd name="T71" fmla="*/ 285 h 353"/>
                  <a:gd name="T72" fmla="*/ 185 w 256"/>
                  <a:gd name="T73" fmla="*/ 305 h 353"/>
                  <a:gd name="T74" fmla="*/ 182 w 256"/>
                  <a:gd name="T75" fmla="*/ 280 h 353"/>
                  <a:gd name="T76" fmla="*/ 198 w 256"/>
                  <a:gd name="T77" fmla="*/ 255 h 353"/>
                  <a:gd name="T78" fmla="*/ 201 w 256"/>
                  <a:gd name="T79" fmla="*/ 248 h 353"/>
                  <a:gd name="T80" fmla="*/ 209 w 256"/>
                  <a:gd name="T81" fmla="*/ 240 h 353"/>
                  <a:gd name="T82" fmla="*/ 222 w 256"/>
                  <a:gd name="T83" fmla="*/ 223 h 353"/>
                  <a:gd name="T84" fmla="*/ 232 w 256"/>
                  <a:gd name="T85" fmla="*/ 220 h 353"/>
                  <a:gd name="T86" fmla="*/ 232 w 256"/>
                  <a:gd name="T87" fmla="*/ 208 h 353"/>
                  <a:gd name="T88" fmla="*/ 223 w 256"/>
                  <a:gd name="T89" fmla="*/ 193 h 353"/>
                  <a:gd name="T90" fmla="*/ 255 w 256"/>
                  <a:gd name="T91" fmla="*/ 172 h 353"/>
                  <a:gd name="T92" fmla="*/ 237 w 256"/>
                  <a:gd name="T93" fmla="*/ 165 h 353"/>
                  <a:gd name="T94" fmla="*/ 213 w 256"/>
                  <a:gd name="T95" fmla="*/ 143 h 353"/>
                  <a:gd name="T96" fmla="*/ 202 w 256"/>
                  <a:gd name="T97" fmla="*/ 151 h 353"/>
                  <a:gd name="T98" fmla="*/ 176 w 256"/>
                  <a:gd name="T99" fmla="*/ 139 h 353"/>
                  <a:gd name="T100" fmla="*/ 180 w 256"/>
                  <a:gd name="T101" fmla="*/ 159 h 353"/>
                  <a:gd name="T102" fmla="*/ 177 w 256"/>
                  <a:gd name="T103" fmla="*/ 196 h 353"/>
                  <a:gd name="T104" fmla="*/ 140 w 256"/>
                  <a:gd name="T105" fmla="*/ 162 h 353"/>
                  <a:gd name="T106" fmla="*/ 134 w 256"/>
                  <a:gd name="T107" fmla="*/ 139 h 353"/>
                  <a:gd name="T108" fmla="*/ 156 w 256"/>
                  <a:gd name="T109" fmla="*/ 115 h 353"/>
                  <a:gd name="T110" fmla="*/ 167 w 256"/>
                  <a:gd name="T111" fmla="*/ 104 h 353"/>
                  <a:gd name="T112" fmla="*/ 148 w 256"/>
                  <a:gd name="T113" fmla="*/ 94 h 35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56"/>
                  <a:gd name="T172" fmla="*/ 0 h 353"/>
                  <a:gd name="T173" fmla="*/ 256 w 256"/>
                  <a:gd name="T174" fmla="*/ 353 h 353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56" h="353">
                    <a:moveTo>
                      <a:pt x="144" y="83"/>
                    </a:moveTo>
                    <a:lnTo>
                      <a:pt x="139" y="92"/>
                    </a:lnTo>
                    <a:lnTo>
                      <a:pt x="144" y="97"/>
                    </a:lnTo>
                    <a:lnTo>
                      <a:pt x="143" y="102"/>
                    </a:lnTo>
                    <a:lnTo>
                      <a:pt x="138" y="103"/>
                    </a:lnTo>
                    <a:lnTo>
                      <a:pt x="133" y="100"/>
                    </a:lnTo>
                    <a:lnTo>
                      <a:pt x="133" y="103"/>
                    </a:lnTo>
                    <a:lnTo>
                      <a:pt x="125" y="101"/>
                    </a:lnTo>
                    <a:lnTo>
                      <a:pt x="122" y="97"/>
                    </a:lnTo>
                    <a:lnTo>
                      <a:pt x="120" y="92"/>
                    </a:lnTo>
                    <a:lnTo>
                      <a:pt x="107" y="92"/>
                    </a:lnTo>
                    <a:lnTo>
                      <a:pt x="103" y="88"/>
                    </a:lnTo>
                    <a:lnTo>
                      <a:pt x="106" y="86"/>
                    </a:lnTo>
                    <a:lnTo>
                      <a:pt x="98" y="72"/>
                    </a:lnTo>
                    <a:lnTo>
                      <a:pt x="93" y="70"/>
                    </a:lnTo>
                    <a:lnTo>
                      <a:pt x="92" y="63"/>
                    </a:lnTo>
                    <a:lnTo>
                      <a:pt x="90" y="60"/>
                    </a:lnTo>
                    <a:lnTo>
                      <a:pt x="80" y="57"/>
                    </a:lnTo>
                    <a:lnTo>
                      <a:pt x="78" y="59"/>
                    </a:lnTo>
                    <a:lnTo>
                      <a:pt x="76" y="44"/>
                    </a:lnTo>
                    <a:lnTo>
                      <a:pt x="72" y="25"/>
                    </a:lnTo>
                    <a:lnTo>
                      <a:pt x="73" y="15"/>
                    </a:lnTo>
                    <a:lnTo>
                      <a:pt x="67" y="7"/>
                    </a:lnTo>
                    <a:lnTo>
                      <a:pt x="60" y="5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1" y="7"/>
                    </a:lnTo>
                    <a:lnTo>
                      <a:pt x="49" y="6"/>
                    </a:lnTo>
                    <a:lnTo>
                      <a:pt x="44" y="0"/>
                    </a:lnTo>
                    <a:lnTo>
                      <a:pt x="39" y="4"/>
                    </a:lnTo>
                    <a:lnTo>
                      <a:pt x="40" y="16"/>
                    </a:lnTo>
                    <a:lnTo>
                      <a:pt x="36" y="18"/>
                    </a:lnTo>
                    <a:lnTo>
                      <a:pt x="32" y="12"/>
                    </a:lnTo>
                    <a:lnTo>
                      <a:pt x="25" y="7"/>
                    </a:lnTo>
                    <a:lnTo>
                      <a:pt x="23" y="14"/>
                    </a:lnTo>
                    <a:lnTo>
                      <a:pt x="20" y="13"/>
                    </a:lnTo>
                    <a:lnTo>
                      <a:pt x="15" y="21"/>
                    </a:lnTo>
                    <a:lnTo>
                      <a:pt x="18" y="25"/>
                    </a:lnTo>
                    <a:lnTo>
                      <a:pt x="14" y="30"/>
                    </a:lnTo>
                    <a:lnTo>
                      <a:pt x="16" y="33"/>
                    </a:lnTo>
                    <a:lnTo>
                      <a:pt x="11" y="34"/>
                    </a:lnTo>
                    <a:lnTo>
                      <a:pt x="6" y="30"/>
                    </a:lnTo>
                    <a:lnTo>
                      <a:pt x="0" y="22"/>
                    </a:lnTo>
                    <a:lnTo>
                      <a:pt x="3" y="33"/>
                    </a:lnTo>
                    <a:lnTo>
                      <a:pt x="17" y="44"/>
                    </a:lnTo>
                    <a:lnTo>
                      <a:pt x="20" y="45"/>
                    </a:lnTo>
                    <a:lnTo>
                      <a:pt x="21" y="42"/>
                    </a:lnTo>
                    <a:lnTo>
                      <a:pt x="32" y="46"/>
                    </a:lnTo>
                    <a:lnTo>
                      <a:pt x="34" y="49"/>
                    </a:lnTo>
                    <a:lnTo>
                      <a:pt x="24" y="47"/>
                    </a:lnTo>
                    <a:lnTo>
                      <a:pt x="26" y="49"/>
                    </a:lnTo>
                    <a:lnTo>
                      <a:pt x="22" y="49"/>
                    </a:lnTo>
                    <a:lnTo>
                      <a:pt x="29" y="55"/>
                    </a:lnTo>
                    <a:lnTo>
                      <a:pt x="31" y="53"/>
                    </a:lnTo>
                    <a:lnTo>
                      <a:pt x="34" y="53"/>
                    </a:lnTo>
                    <a:lnTo>
                      <a:pt x="35" y="57"/>
                    </a:lnTo>
                    <a:lnTo>
                      <a:pt x="33" y="57"/>
                    </a:lnTo>
                    <a:lnTo>
                      <a:pt x="33" y="66"/>
                    </a:lnTo>
                    <a:lnTo>
                      <a:pt x="37" y="75"/>
                    </a:lnTo>
                    <a:lnTo>
                      <a:pt x="39" y="76"/>
                    </a:lnTo>
                    <a:lnTo>
                      <a:pt x="39" y="78"/>
                    </a:lnTo>
                    <a:lnTo>
                      <a:pt x="37" y="77"/>
                    </a:lnTo>
                    <a:lnTo>
                      <a:pt x="37" y="89"/>
                    </a:lnTo>
                    <a:lnTo>
                      <a:pt x="38" y="89"/>
                    </a:lnTo>
                    <a:lnTo>
                      <a:pt x="43" y="87"/>
                    </a:lnTo>
                    <a:lnTo>
                      <a:pt x="40" y="92"/>
                    </a:lnTo>
                    <a:lnTo>
                      <a:pt x="40" y="97"/>
                    </a:lnTo>
                    <a:lnTo>
                      <a:pt x="38" y="100"/>
                    </a:lnTo>
                    <a:lnTo>
                      <a:pt x="39" y="107"/>
                    </a:lnTo>
                    <a:lnTo>
                      <a:pt x="39" y="109"/>
                    </a:lnTo>
                    <a:lnTo>
                      <a:pt x="35" y="114"/>
                    </a:lnTo>
                    <a:lnTo>
                      <a:pt x="37" y="115"/>
                    </a:lnTo>
                    <a:lnTo>
                      <a:pt x="38" y="115"/>
                    </a:lnTo>
                    <a:lnTo>
                      <a:pt x="35" y="116"/>
                    </a:lnTo>
                    <a:lnTo>
                      <a:pt x="33" y="127"/>
                    </a:lnTo>
                    <a:lnTo>
                      <a:pt x="35" y="129"/>
                    </a:lnTo>
                    <a:lnTo>
                      <a:pt x="32" y="135"/>
                    </a:lnTo>
                    <a:lnTo>
                      <a:pt x="37" y="145"/>
                    </a:lnTo>
                    <a:lnTo>
                      <a:pt x="39" y="151"/>
                    </a:lnTo>
                    <a:lnTo>
                      <a:pt x="38" y="155"/>
                    </a:lnTo>
                    <a:lnTo>
                      <a:pt x="37" y="160"/>
                    </a:lnTo>
                    <a:lnTo>
                      <a:pt x="35" y="160"/>
                    </a:lnTo>
                    <a:lnTo>
                      <a:pt x="37" y="158"/>
                    </a:lnTo>
                    <a:lnTo>
                      <a:pt x="32" y="153"/>
                    </a:lnTo>
                    <a:lnTo>
                      <a:pt x="29" y="161"/>
                    </a:lnTo>
                    <a:lnTo>
                      <a:pt x="31" y="164"/>
                    </a:lnTo>
                    <a:lnTo>
                      <a:pt x="29" y="163"/>
                    </a:lnTo>
                    <a:lnTo>
                      <a:pt x="16" y="182"/>
                    </a:lnTo>
                    <a:lnTo>
                      <a:pt x="16" y="194"/>
                    </a:lnTo>
                    <a:lnTo>
                      <a:pt x="19" y="197"/>
                    </a:lnTo>
                    <a:lnTo>
                      <a:pt x="17" y="197"/>
                    </a:lnTo>
                    <a:lnTo>
                      <a:pt x="17" y="203"/>
                    </a:lnTo>
                    <a:lnTo>
                      <a:pt x="18" y="212"/>
                    </a:lnTo>
                    <a:lnTo>
                      <a:pt x="28" y="229"/>
                    </a:lnTo>
                    <a:lnTo>
                      <a:pt x="31" y="241"/>
                    </a:lnTo>
                    <a:lnTo>
                      <a:pt x="36" y="250"/>
                    </a:lnTo>
                    <a:lnTo>
                      <a:pt x="32" y="250"/>
                    </a:lnTo>
                    <a:lnTo>
                      <a:pt x="39" y="257"/>
                    </a:lnTo>
                    <a:lnTo>
                      <a:pt x="41" y="267"/>
                    </a:lnTo>
                    <a:lnTo>
                      <a:pt x="50" y="277"/>
                    </a:lnTo>
                    <a:lnTo>
                      <a:pt x="52" y="276"/>
                    </a:lnTo>
                    <a:lnTo>
                      <a:pt x="48" y="271"/>
                    </a:lnTo>
                    <a:lnTo>
                      <a:pt x="36" y="245"/>
                    </a:lnTo>
                    <a:lnTo>
                      <a:pt x="35" y="236"/>
                    </a:lnTo>
                    <a:lnTo>
                      <a:pt x="42" y="243"/>
                    </a:lnTo>
                    <a:lnTo>
                      <a:pt x="44" y="253"/>
                    </a:lnTo>
                    <a:lnTo>
                      <a:pt x="55" y="269"/>
                    </a:lnTo>
                    <a:lnTo>
                      <a:pt x="53" y="271"/>
                    </a:lnTo>
                    <a:lnTo>
                      <a:pt x="71" y="293"/>
                    </a:lnTo>
                    <a:lnTo>
                      <a:pt x="70" y="296"/>
                    </a:lnTo>
                    <a:lnTo>
                      <a:pt x="91" y="312"/>
                    </a:lnTo>
                    <a:lnTo>
                      <a:pt x="113" y="323"/>
                    </a:lnTo>
                    <a:lnTo>
                      <a:pt x="120" y="323"/>
                    </a:lnTo>
                    <a:lnTo>
                      <a:pt x="134" y="331"/>
                    </a:lnTo>
                    <a:lnTo>
                      <a:pt x="146" y="335"/>
                    </a:lnTo>
                    <a:lnTo>
                      <a:pt x="159" y="337"/>
                    </a:lnTo>
                    <a:lnTo>
                      <a:pt x="161" y="338"/>
                    </a:lnTo>
                    <a:lnTo>
                      <a:pt x="170" y="344"/>
                    </a:lnTo>
                    <a:lnTo>
                      <a:pt x="172" y="346"/>
                    </a:lnTo>
                    <a:lnTo>
                      <a:pt x="187" y="350"/>
                    </a:lnTo>
                    <a:lnTo>
                      <a:pt x="215" y="352"/>
                    </a:lnTo>
                    <a:lnTo>
                      <a:pt x="217" y="349"/>
                    </a:lnTo>
                    <a:lnTo>
                      <a:pt x="188" y="347"/>
                    </a:lnTo>
                    <a:lnTo>
                      <a:pt x="182" y="345"/>
                    </a:lnTo>
                    <a:lnTo>
                      <a:pt x="181" y="335"/>
                    </a:lnTo>
                    <a:lnTo>
                      <a:pt x="154" y="331"/>
                    </a:lnTo>
                    <a:lnTo>
                      <a:pt x="151" y="330"/>
                    </a:lnTo>
                    <a:lnTo>
                      <a:pt x="153" y="328"/>
                    </a:lnTo>
                    <a:lnTo>
                      <a:pt x="152" y="324"/>
                    </a:lnTo>
                    <a:lnTo>
                      <a:pt x="155" y="325"/>
                    </a:lnTo>
                    <a:lnTo>
                      <a:pt x="158" y="315"/>
                    </a:lnTo>
                    <a:lnTo>
                      <a:pt x="142" y="314"/>
                    </a:lnTo>
                    <a:lnTo>
                      <a:pt x="136" y="321"/>
                    </a:lnTo>
                    <a:lnTo>
                      <a:pt x="114" y="314"/>
                    </a:lnTo>
                    <a:lnTo>
                      <a:pt x="105" y="303"/>
                    </a:lnTo>
                    <a:lnTo>
                      <a:pt x="104" y="295"/>
                    </a:lnTo>
                    <a:lnTo>
                      <a:pt x="108" y="292"/>
                    </a:lnTo>
                    <a:lnTo>
                      <a:pt x="107" y="286"/>
                    </a:lnTo>
                    <a:lnTo>
                      <a:pt x="118" y="282"/>
                    </a:lnTo>
                    <a:lnTo>
                      <a:pt x="144" y="289"/>
                    </a:lnTo>
                    <a:lnTo>
                      <a:pt x="145" y="286"/>
                    </a:lnTo>
                    <a:lnTo>
                      <a:pt x="138" y="283"/>
                    </a:lnTo>
                    <a:lnTo>
                      <a:pt x="157" y="285"/>
                    </a:lnTo>
                    <a:lnTo>
                      <a:pt x="162" y="288"/>
                    </a:lnTo>
                    <a:lnTo>
                      <a:pt x="173" y="291"/>
                    </a:lnTo>
                    <a:lnTo>
                      <a:pt x="181" y="303"/>
                    </a:lnTo>
                    <a:lnTo>
                      <a:pt x="185" y="305"/>
                    </a:lnTo>
                    <a:lnTo>
                      <a:pt x="188" y="304"/>
                    </a:lnTo>
                    <a:lnTo>
                      <a:pt x="189" y="300"/>
                    </a:lnTo>
                    <a:lnTo>
                      <a:pt x="180" y="286"/>
                    </a:lnTo>
                    <a:lnTo>
                      <a:pt x="182" y="280"/>
                    </a:lnTo>
                    <a:lnTo>
                      <a:pt x="200" y="269"/>
                    </a:lnTo>
                    <a:lnTo>
                      <a:pt x="203" y="265"/>
                    </a:lnTo>
                    <a:lnTo>
                      <a:pt x="194" y="253"/>
                    </a:lnTo>
                    <a:lnTo>
                      <a:pt x="198" y="255"/>
                    </a:lnTo>
                    <a:lnTo>
                      <a:pt x="199" y="249"/>
                    </a:lnTo>
                    <a:lnTo>
                      <a:pt x="201" y="259"/>
                    </a:lnTo>
                    <a:lnTo>
                      <a:pt x="203" y="253"/>
                    </a:lnTo>
                    <a:lnTo>
                      <a:pt x="201" y="248"/>
                    </a:lnTo>
                    <a:lnTo>
                      <a:pt x="204" y="251"/>
                    </a:lnTo>
                    <a:lnTo>
                      <a:pt x="206" y="246"/>
                    </a:lnTo>
                    <a:lnTo>
                      <a:pt x="205" y="243"/>
                    </a:lnTo>
                    <a:lnTo>
                      <a:pt x="209" y="240"/>
                    </a:lnTo>
                    <a:lnTo>
                      <a:pt x="221" y="236"/>
                    </a:lnTo>
                    <a:lnTo>
                      <a:pt x="216" y="234"/>
                    </a:lnTo>
                    <a:lnTo>
                      <a:pt x="218" y="227"/>
                    </a:lnTo>
                    <a:lnTo>
                      <a:pt x="222" y="223"/>
                    </a:lnTo>
                    <a:lnTo>
                      <a:pt x="228" y="220"/>
                    </a:lnTo>
                    <a:lnTo>
                      <a:pt x="228" y="218"/>
                    </a:lnTo>
                    <a:lnTo>
                      <a:pt x="236" y="215"/>
                    </a:lnTo>
                    <a:lnTo>
                      <a:pt x="232" y="220"/>
                    </a:lnTo>
                    <a:lnTo>
                      <a:pt x="237" y="224"/>
                    </a:lnTo>
                    <a:lnTo>
                      <a:pt x="250" y="210"/>
                    </a:lnTo>
                    <a:lnTo>
                      <a:pt x="238" y="212"/>
                    </a:lnTo>
                    <a:lnTo>
                      <a:pt x="232" y="208"/>
                    </a:lnTo>
                    <a:lnTo>
                      <a:pt x="233" y="200"/>
                    </a:lnTo>
                    <a:lnTo>
                      <a:pt x="230" y="197"/>
                    </a:lnTo>
                    <a:lnTo>
                      <a:pt x="214" y="206"/>
                    </a:lnTo>
                    <a:lnTo>
                      <a:pt x="223" y="193"/>
                    </a:lnTo>
                    <a:lnTo>
                      <a:pt x="245" y="187"/>
                    </a:lnTo>
                    <a:lnTo>
                      <a:pt x="248" y="180"/>
                    </a:lnTo>
                    <a:lnTo>
                      <a:pt x="253" y="177"/>
                    </a:lnTo>
                    <a:lnTo>
                      <a:pt x="255" y="172"/>
                    </a:lnTo>
                    <a:lnTo>
                      <a:pt x="252" y="168"/>
                    </a:lnTo>
                    <a:lnTo>
                      <a:pt x="247" y="169"/>
                    </a:lnTo>
                    <a:lnTo>
                      <a:pt x="244" y="164"/>
                    </a:lnTo>
                    <a:lnTo>
                      <a:pt x="237" y="165"/>
                    </a:lnTo>
                    <a:lnTo>
                      <a:pt x="233" y="161"/>
                    </a:lnTo>
                    <a:lnTo>
                      <a:pt x="224" y="160"/>
                    </a:lnTo>
                    <a:lnTo>
                      <a:pt x="227" y="156"/>
                    </a:lnTo>
                    <a:lnTo>
                      <a:pt x="213" y="143"/>
                    </a:lnTo>
                    <a:lnTo>
                      <a:pt x="211" y="146"/>
                    </a:lnTo>
                    <a:lnTo>
                      <a:pt x="212" y="153"/>
                    </a:lnTo>
                    <a:lnTo>
                      <a:pt x="208" y="156"/>
                    </a:lnTo>
                    <a:lnTo>
                      <a:pt x="202" y="151"/>
                    </a:lnTo>
                    <a:lnTo>
                      <a:pt x="199" y="142"/>
                    </a:lnTo>
                    <a:lnTo>
                      <a:pt x="187" y="136"/>
                    </a:lnTo>
                    <a:lnTo>
                      <a:pt x="178" y="137"/>
                    </a:lnTo>
                    <a:lnTo>
                      <a:pt x="176" y="139"/>
                    </a:lnTo>
                    <a:lnTo>
                      <a:pt x="178" y="141"/>
                    </a:lnTo>
                    <a:lnTo>
                      <a:pt x="180" y="152"/>
                    </a:lnTo>
                    <a:lnTo>
                      <a:pt x="176" y="157"/>
                    </a:lnTo>
                    <a:lnTo>
                      <a:pt x="180" y="159"/>
                    </a:lnTo>
                    <a:lnTo>
                      <a:pt x="183" y="169"/>
                    </a:lnTo>
                    <a:lnTo>
                      <a:pt x="175" y="179"/>
                    </a:lnTo>
                    <a:lnTo>
                      <a:pt x="179" y="189"/>
                    </a:lnTo>
                    <a:lnTo>
                      <a:pt x="177" y="196"/>
                    </a:lnTo>
                    <a:lnTo>
                      <a:pt x="172" y="197"/>
                    </a:lnTo>
                    <a:lnTo>
                      <a:pt x="167" y="186"/>
                    </a:lnTo>
                    <a:lnTo>
                      <a:pt x="167" y="176"/>
                    </a:lnTo>
                    <a:lnTo>
                      <a:pt x="140" y="162"/>
                    </a:lnTo>
                    <a:lnTo>
                      <a:pt x="135" y="163"/>
                    </a:lnTo>
                    <a:lnTo>
                      <a:pt x="136" y="153"/>
                    </a:lnTo>
                    <a:lnTo>
                      <a:pt x="131" y="151"/>
                    </a:lnTo>
                    <a:lnTo>
                      <a:pt x="134" y="139"/>
                    </a:lnTo>
                    <a:lnTo>
                      <a:pt x="145" y="132"/>
                    </a:lnTo>
                    <a:lnTo>
                      <a:pt x="147" y="127"/>
                    </a:lnTo>
                    <a:lnTo>
                      <a:pt x="152" y="127"/>
                    </a:lnTo>
                    <a:lnTo>
                      <a:pt x="156" y="115"/>
                    </a:lnTo>
                    <a:lnTo>
                      <a:pt x="162" y="118"/>
                    </a:lnTo>
                    <a:lnTo>
                      <a:pt x="167" y="113"/>
                    </a:lnTo>
                    <a:lnTo>
                      <a:pt x="164" y="105"/>
                    </a:lnTo>
                    <a:lnTo>
                      <a:pt x="167" y="104"/>
                    </a:lnTo>
                    <a:lnTo>
                      <a:pt x="165" y="99"/>
                    </a:lnTo>
                    <a:lnTo>
                      <a:pt x="159" y="97"/>
                    </a:lnTo>
                    <a:lnTo>
                      <a:pt x="155" y="111"/>
                    </a:lnTo>
                    <a:lnTo>
                      <a:pt x="148" y="94"/>
                    </a:lnTo>
                    <a:lnTo>
                      <a:pt x="144" y="83"/>
                    </a:lnTo>
                  </a:path>
                </a:pathLst>
              </a:custGeom>
              <a:solidFill>
                <a:srgbClr val="FFFF00"/>
              </a:solidFill>
              <a:ln w="9525" cap="rnd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558" name="Freeform 41"/>
              <p:cNvSpPr>
                <a:spLocks/>
              </p:cNvSpPr>
              <p:nvPr/>
            </p:nvSpPr>
            <p:spPr bwMode="auto">
              <a:xfrm>
                <a:off x="5178" y="2291"/>
                <a:ext cx="28" cy="33"/>
              </a:xfrm>
              <a:custGeom>
                <a:avLst/>
                <a:gdLst>
                  <a:gd name="T0" fmla="*/ 1 w 28"/>
                  <a:gd name="T1" fmla="*/ 19 h 33"/>
                  <a:gd name="T2" fmla="*/ 0 w 28"/>
                  <a:gd name="T3" fmla="*/ 12 h 33"/>
                  <a:gd name="T4" fmla="*/ 3 w 28"/>
                  <a:gd name="T5" fmla="*/ 2 h 33"/>
                  <a:gd name="T6" fmla="*/ 6 w 28"/>
                  <a:gd name="T7" fmla="*/ 0 h 33"/>
                  <a:gd name="T8" fmla="*/ 13 w 28"/>
                  <a:gd name="T9" fmla="*/ 0 h 33"/>
                  <a:gd name="T10" fmla="*/ 15 w 28"/>
                  <a:gd name="T11" fmla="*/ 8 h 33"/>
                  <a:gd name="T12" fmla="*/ 22 w 28"/>
                  <a:gd name="T13" fmla="*/ 5 h 33"/>
                  <a:gd name="T14" fmla="*/ 23 w 28"/>
                  <a:gd name="T15" fmla="*/ 6 h 33"/>
                  <a:gd name="T16" fmla="*/ 22 w 28"/>
                  <a:gd name="T17" fmla="*/ 19 h 33"/>
                  <a:gd name="T18" fmla="*/ 27 w 28"/>
                  <a:gd name="T19" fmla="*/ 27 h 33"/>
                  <a:gd name="T20" fmla="*/ 24 w 28"/>
                  <a:gd name="T21" fmla="*/ 31 h 33"/>
                  <a:gd name="T22" fmla="*/ 20 w 28"/>
                  <a:gd name="T23" fmla="*/ 32 h 33"/>
                  <a:gd name="T24" fmla="*/ 16 w 28"/>
                  <a:gd name="T25" fmla="*/ 25 h 33"/>
                  <a:gd name="T26" fmla="*/ 9 w 28"/>
                  <a:gd name="T27" fmla="*/ 27 h 33"/>
                  <a:gd name="T28" fmla="*/ 2 w 28"/>
                  <a:gd name="T29" fmla="*/ 24 h 33"/>
                  <a:gd name="T30" fmla="*/ 1 w 28"/>
                  <a:gd name="T31" fmla="*/ 19 h 3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8"/>
                  <a:gd name="T49" fmla="*/ 0 h 33"/>
                  <a:gd name="T50" fmla="*/ 28 w 28"/>
                  <a:gd name="T51" fmla="*/ 33 h 3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8" h="33">
                    <a:moveTo>
                      <a:pt x="1" y="19"/>
                    </a:moveTo>
                    <a:lnTo>
                      <a:pt x="0" y="12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13" y="0"/>
                    </a:lnTo>
                    <a:lnTo>
                      <a:pt x="15" y="8"/>
                    </a:lnTo>
                    <a:lnTo>
                      <a:pt x="22" y="5"/>
                    </a:lnTo>
                    <a:lnTo>
                      <a:pt x="23" y="6"/>
                    </a:lnTo>
                    <a:lnTo>
                      <a:pt x="22" y="19"/>
                    </a:lnTo>
                    <a:lnTo>
                      <a:pt x="27" y="27"/>
                    </a:lnTo>
                    <a:lnTo>
                      <a:pt x="24" y="31"/>
                    </a:lnTo>
                    <a:lnTo>
                      <a:pt x="20" y="32"/>
                    </a:lnTo>
                    <a:lnTo>
                      <a:pt x="16" y="25"/>
                    </a:lnTo>
                    <a:lnTo>
                      <a:pt x="9" y="27"/>
                    </a:lnTo>
                    <a:lnTo>
                      <a:pt x="2" y="24"/>
                    </a:lnTo>
                    <a:lnTo>
                      <a:pt x="1" y="19"/>
                    </a:lnTo>
                  </a:path>
                </a:pathLst>
              </a:custGeom>
              <a:solidFill>
                <a:srgbClr val="FFFF00"/>
              </a:solidFill>
              <a:ln w="9525" cap="rnd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559" name="Freeform 42"/>
              <p:cNvSpPr>
                <a:spLocks/>
              </p:cNvSpPr>
              <p:nvPr/>
            </p:nvSpPr>
            <p:spPr bwMode="auto">
              <a:xfrm>
                <a:off x="5209" y="2282"/>
                <a:ext cx="24" cy="38"/>
              </a:xfrm>
              <a:custGeom>
                <a:avLst/>
                <a:gdLst>
                  <a:gd name="T0" fmla="*/ 12 w 24"/>
                  <a:gd name="T1" fmla="*/ 36 h 38"/>
                  <a:gd name="T2" fmla="*/ 0 w 24"/>
                  <a:gd name="T3" fmla="*/ 37 h 38"/>
                  <a:gd name="T4" fmla="*/ 0 w 24"/>
                  <a:gd name="T5" fmla="*/ 28 h 38"/>
                  <a:gd name="T6" fmla="*/ 7 w 24"/>
                  <a:gd name="T7" fmla="*/ 25 h 38"/>
                  <a:gd name="T8" fmla="*/ 0 w 24"/>
                  <a:gd name="T9" fmla="*/ 6 h 38"/>
                  <a:gd name="T10" fmla="*/ 12 w 24"/>
                  <a:gd name="T11" fmla="*/ 0 h 38"/>
                  <a:gd name="T12" fmla="*/ 23 w 24"/>
                  <a:gd name="T13" fmla="*/ 1 h 38"/>
                  <a:gd name="T14" fmla="*/ 23 w 24"/>
                  <a:gd name="T15" fmla="*/ 7 h 38"/>
                  <a:gd name="T16" fmla="*/ 16 w 24"/>
                  <a:gd name="T17" fmla="*/ 21 h 38"/>
                  <a:gd name="T18" fmla="*/ 12 w 24"/>
                  <a:gd name="T19" fmla="*/ 36 h 3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4"/>
                  <a:gd name="T31" fmla="*/ 0 h 38"/>
                  <a:gd name="T32" fmla="*/ 24 w 24"/>
                  <a:gd name="T33" fmla="*/ 38 h 3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4" h="38">
                    <a:moveTo>
                      <a:pt x="12" y="36"/>
                    </a:moveTo>
                    <a:lnTo>
                      <a:pt x="0" y="37"/>
                    </a:lnTo>
                    <a:lnTo>
                      <a:pt x="0" y="28"/>
                    </a:lnTo>
                    <a:lnTo>
                      <a:pt x="7" y="25"/>
                    </a:lnTo>
                    <a:lnTo>
                      <a:pt x="0" y="6"/>
                    </a:lnTo>
                    <a:lnTo>
                      <a:pt x="12" y="0"/>
                    </a:lnTo>
                    <a:lnTo>
                      <a:pt x="23" y="1"/>
                    </a:lnTo>
                    <a:lnTo>
                      <a:pt x="23" y="7"/>
                    </a:lnTo>
                    <a:lnTo>
                      <a:pt x="16" y="21"/>
                    </a:lnTo>
                    <a:lnTo>
                      <a:pt x="12" y="36"/>
                    </a:lnTo>
                  </a:path>
                </a:pathLst>
              </a:custGeom>
              <a:solidFill>
                <a:srgbClr val="FFFF00"/>
              </a:solidFill>
              <a:ln w="9525" cap="rnd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560" name="Freeform 43"/>
              <p:cNvSpPr>
                <a:spLocks/>
              </p:cNvSpPr>
              <p:nvPr/>
            </p:nvSpPr>
            <p:spPr bwMode="auto">
              <a:xfrm>
                <a:off x="5192" y="2298"/>
                <a:ext cx="59" cy="61"/>
              </a:xfrm>
              <a:custGeom>
                <a:avLst/>
                <a:gdLst>
                  <a:gd name="T0" fmla="*/ 54 w 59"/>
                  <a:gd name="T1" fmla="*/ 60 h 61"/>
                  <a:gd name="T2" fmla="*/ 56 w 59"/>
                  <a:gd name="T3" fmla="*/ 53 h 61"/>
                  <a:gd name="T4" fmla="*/ 53 w 59"/>
                  <a:gd name="T5" fmla="*/ 45 h 61"/>
                  <a:gd name="T6" fmla="*/ 49 w 59"/>
                  <a:gd name="T7" fmla="*/ 45 h 61"/>
                  <a:gd name="T8" fmla="*/ 44 w 59"/>
                  <a:gd name="T9" fmla="*/ 37 h 61"/>
                  <a:gd name="T10" fmla="*/ 46 w 59"/>
                  <a:gd name="T11" fmla="*/ 36 h 61"/>
                  <a:gd name="T12" fmla="*/ 56 w 59"/>
                  <a:gd name="T13" fmla="*/ 42 h 61"/>
                  <a:gd name="T14" fmla="*/ 58 w 59"/>
                  <a:gd name="T15" fmla="*/ 32 h 61"/>
                  <a:gd name="T16" fmla="*/ 41 w 59"/>
                  <a:gd name="T17" fmla="*/ 26 h 61"/>
                  <a:gd name="T18" fmla="*/ 41 w 59"/>
                  <a:gd name="T19" fmla="*/ 18 h 61"/>
                  <a:gd name="T20" fmla="*/ 24 w 59"/>
                  <a:gd name="T21" fmla="*/ 7 h 61"/>
                  <a:gd name="T22" fmla="*/ 15 w 59"/>
                  <a:gd name="T23" fmla="*/ 10 h 61"/>
                  <a:gd name="T24" fmla="*/ 14 w 59"/>
                  <a:gd name="T25" fmla="*/ 1 h 61"/>
                  <a:gd name="T26" fmla="*/ 5 w 59"/>
                  <a:gd name="T27" fmla="*/ 0 h 61"/>
                  <a:gd name="T28" fmla="*/ 2 w 59"/>
                  <a:gd name="T29" fmla="*/ 3 h 61"/>
                  <a:gd name="T30" fmla="*/ 0 w 59"/>
                  <a:gd name="T31" fmla="*/ 12 h 61"/>
                  <a:gd name="T32" fmla="*/ 0 w 59"/>
                  <a:gd name="T33" fmla="*/ 16 h 61"/>
                  <a:gd name="T34" fmla="*/ 6 w 59"/>
                  <a:gd name="T35" fmla="*/ 20 h 61"/>
                  <a:gd name="T36" fmla="*/ 15 w 59"/>
                  <a:gd name="T37" fmla="*/ 22 h 61"/>
                  <a:gd name="T38" fmla="*/ 19 w 59"/>
                  <a:gd name="T39" fmla="*/ 21 h 61"/>
                  <a:gd name="T40" fmla="*/ 24 w 59"/>
                  <a:gd name="T41" fmla="*/ 28 h 61"/>
                  <a:gd name="T42" fmla="*/ 27 w 59"/>
                  <a:gd name="T43" fmla="*/ 26 h 61"/>
                  <a:gd name="T44" fmla="*/ 34 w 59"/>
                  <a:gd name="T45" fmla="*/ 34 h 61"/>
                  <a:gd name="T46" fmla="*/ 30 w 59"/>
                  <a:gd name="T47" fmla="*/ 40 h 61"/>
                  <a:gd name="T48" fmla="*/ 24 w 59"/>
                  <a:gd name="T49" fmla="*/ 45 h 61"/>
                  <a:gd name="T50" fmla="*/ 22 w 59"/>
                  <a:gd name="T51" fmla="*/ 49 h 61"/>
                  <a:gd name="T52" fmla="*/ 26 w 59"/>
                  <a:gd name="T53" fmla="*/ 51 h 61"/>
                  <a:gd name="T54" fmla="*/ 30 w 59"/>
                  <a:gd name="T55" fmla="*/ 48 h 61"/>
                  <a:gd name="T56" fmla="*/ 38 w 59"/>
                  <a:gd name="T57" fmla="*/ 54 h 61"/>
                  <a:gd name="T58" fmla="*/ 54 w 59"/>
                  <a:gd name="T59" fmla="*/ 60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9"/>
                  <a:gd name="T91" fmla="*/ 0 h 61"/>
                  <a:gd name="T92" fmla="*/ 59 w 59"/>
                  <a:gd name="T93" fmla="*/ 61 h 6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9" h="61">
                    <a:moveTo>
                      <a:pt x="54" y="60"/>
                    </a:moveTo>
                    <a:lnTo>
                      <a:pt x="56" y="53"/>
                    </a:lnTo>
                    <a:lnTo>
                      <a:pt x="53" y="45"/>
                    </a:lnTo>
                    <a:lnTo>
                      <a:pt x="49" y="45"/>
                    </a:lnTo>
                    <a:lnTo>
                      <a:pt x="44" y="37"/>
                    </a:lnTo>
                    <a:lnTo>
                      <a:pt x="46" y="36"/>
                    </a:lnTo>
                    <a:lnTo>
                      <a:pt x="56" y="42"/>
                    </a:lnTo>
                    <a:lnTo>
                      <a:pt x="58" y="32"/>
                    </a:lnTo>
                    <a:lnTo>
                      <a:pt x="41" y="26"/>
                    </a:lnTo>
                    <a:lnTo>
                      <a:pt x="41" y="18"/>
                    </a:lnTo>
                    <a:lnTo>
                      <a:pt x="24" y="7"/>
                    </a:lnTo>
                    <a:lnTo>
                      <a:pt x="15" y="10"/>
                    </a:lnTo>
                    <a:lnTo>
                      <a:pt x="14" y="1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6" y="20"/>
                    </a:lnTo>
                    <a:lnTo>
                      <a:pt x="15" y="22"/>
                    </a:lnTo>
                    <a:lnTo>
                      <a:pt x="19" y="21"/>
                    </a:lnTo>
                    <a:lnTo>
                      <a:pt x="24" y="28"/>
                    </a:lnTo>
                    <a:lnTo>
                      <a:pt x="27" y="26"/>
                    </a:lnTo>
                    <a:lnTo>
                      <a:pt x="34" y="34"/>
                    </a:lnTo>
                    <a:lnTo>
                      <a:pt x="30" y="40"/>
                    </a:lnTo>
                    <a:lnTo>
                      <a:pt x="24" y="45"/>
                    </a:lnTo>
                    <a:lnTo>
                      <a:pt x="22" y="49"/>
                    </a:lnTo>
                    <a:lnTo>
                      <a:pt x="26" y="51"/>
                    </a:lnTo>
                    <a:lnTo>
                      <a:pt x="30" y="48"/>
                    </a:lnTo>
                    <a:lnTo>
                      <a:pt x="38" y="54"/>
                    </a:lnTo>
                    <a:lnTo>
                      <a:pt x="54" y="60"/>
                    </a:lnTo>
                  </a:path>
                </a:pathLst>
              </a:custGeom>
              <a:solidFill>
                <a:srgbClr val="FFFF00"/>
              </a:solidFill>
              <a:ln w="9525" cap="rnd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561" name="Freeform 44"/>
              <p:cNvSpPr>
                <a:spLocks/>
              </p:cNvSpPr>
              <p:nvPr/>
            </p:nvSpPr>
            <p:spPr bwMode="auto">
              <a:xfrm>
                <a:off x="5278" y="2316"/>
                <a:ext cx="90" cy="119"/>
              </a:xfrm>
              <a:custGeom>
                <a:avLst/>
                <a:gdLst>
                  <a:gd name="T0" fmla="*/ 81 w 90"/>
                  <a:gd name="T1" fmla="*/ 102 h 119"/>
                  <a:gd name="T2" fmla="*/ 85 w 90"/>
                  <a:gd name="T3" fmla="*/ 105 h 119"/>
                  <a:gd name="T4" fmla="*/ 89 w 90"/>
                  <a:gd name="T5" fmla="*/ 113 h 119"/>
                  <a:gd name="T6" fmla="*/ 85 w 90"/>
                  <a:gd name="T7" fmla="*/ 116 h 119"/>
                  <a:gd name="T8" fmla="*/ 81 w 90"/>
                  <a:gd name="T9" fmla="*/ 113 h 119"/>
                  <a:gd name="T10" fmla="*/ 75 w 90"/>
                  <a:gd name="T11" fmla="*/ 118 h 119"/>
                  <a:gd name="T12" fmla="*/ 71 w 90"/>
                  <a:gd name="T13" fmla="*/ 116 h 119"/>
                  <a:gd name="T14" fmla="*/ 59 w 90"/>
                  <a:gd name="T15" fmla="*/ 107 h 119"/>
                  <a:gd name="T16" fmla="*/ 50 w 90"/>
                  <a:gd name="T17" fmla="*/ 99 h 119"/>
                  <a:gd name="T18" fmla="*/ 45 w 90"/>
                  <a:gd name="T19" fmla="*/ 90 h 119"/>
                  <a:gd name="T20" fmla="*/ 48 w 90"/>
                  <a:gd name="T21" fmla="*/ 82 h 119"/>
                  <a:gd name="T22" fmla="*/ 46 w 90"/>
                  <a:gd name="T23" fmla="*/ 78 h 119"/>
                  <a:gd name="T24" fmla="*/ 37 w 90"/>
                  <a:gd name="T25" fmla="*/ 78 h 119"/>
                  <a:gd name="T26" fmla="*/ 33 w 90"/>
                  <a:gd name="T27" fmla="*/ 74 h 119"/>
                  <a:gd name="T28" fmla="*/ 32 w 90"/>
                  <a:gd name="T29" fmla="*/ 67 h 119"/>
                  <a:gd name="T30" fmla="*/ 20 w 90"/>
                  <a:gd name="T31" fmla="*/ 55 h 119"/>
                  <a:gd name="T32" fmla="*/ 9 w 90"/>
                  <a:gd name="T33" fmla="*/ 57 h 119"/>
                  <a:gd name="T34" fmla="*/ 4 w 90"/>
                  <a:gd name="T35" fmla="*/ 50 h 119"/>
                  <a:gd name="T36" fmla="*/ 0 w 90"/>
                  <a:gd name="T37" fmla="*/ 47 h 119"/>
                  <a:gd name="T38" fmla="*/ 6 w 90"/>
                  <a:gd name="T39" fmla="*/ 40 h 119"/>
                  <a:gd name="T40" fmla="*/ 3 w 90"/>
                  <a:gd name="T41" fmla="*/ 34 h 119"/>
                  <a:gd name="T42" fmla="*/ 9 w 90"/>
                  <a:gd name="T43" fmla="*/ 20 h 119"/>
                  <a:gd name="T44" fmla="*/ 17 w 90"/>
                  <a:gd name="T45" fmla="*/ 13 h 119"/>
                  <a:gd name="T46" fmla="*/ 15 w 90"/>
                  <a:gd name="T47" fmla="*/ 9 h 119"/>
                  <a:gd name="T48" fmla="*/ 17 w 90"/>
                  <a:gd name="T49" fmla="*/ 5 h 119"/>
                  <a:gd name="T50" fmla="*/ 23 w 90"/>
                  <a:gd name="T51" fmla="*/ 6 h 119"/>
                  <a:gd name="T52" fmla="*/ 26 w 90"/>
                  <a:gd name="T53" fmla="*/ 4 h 119"/>
                  <a:gd name="T54" fmla="*/ 31 w 90"/>
                  <a:gd name="T55" fmla="*/ 5 h 119"/>
                  <a:gd name="T56" fmla="*/ 34 w 90"/>
                  <a:gd name="T57" fmla="*/ 0 h 119"/>
                  <a:gd name="T58" fmla="*/ 51 w 90"/>
                  <a:gd name="T59" fmla="*/ 17 h 119"/>
                  <a:gd name="T60" fmla="*/ 54 w 90"/>
                  <a:gd name="T61" fmla="*/ 15 h 119"/>
                  <a:gd name="T62" fmla="*/ 58 w 90"/>
                  <a:gd name="T63" fmla="*/ 25 h 119"/>
                  <a:gd name="T64" fmla="*/ 65 w 90"/>
                  <a:gd name="T65" fmla="*/ 24 h 119"/>
                  <a:gd name="T66" fmla="*/ 69 w 90"/>
                  <a:gd name="T67" fmla="*/ 29 h 119"/>
                  <a:gd name="T68" fmla="*/ 68 w 90"/>
                  <a:gd name="T69" fmla="*/ 32 h 119"/>
                  <a:gd name="T70" fmla="*/ 64 w 90"/>
                  <a:gd name="T71" fmla="*/ 32 h 119"/>
                  <a:gd name="T72" fmla="*/ 67 w 90"/>
                  <a:gd name="T73" fmla="*/ 40 h 119"/>
                  <a:gd name="T74" fmla="*/ 71 w 90"/>
                  <a:gd name="T75" fmla="*/ 39 h 119"/>
                  <a:gd name="T76" fmla="*/ 75 w 90"/>
                  <a:gd name="T77" fmla="*/ 36 h 119"/>
                  <a:gd name="T78" fmla="*/ 82 w 90"/>
                  <a:gd name="T79" fmla="*/ 39 h 119"/>
                  <a:gd name="T80" fmla="*/ 85 w 90"/>
                  <a:gd name="T81" fmla="*/ 53 h 119"/>
                  <a:gd name="T82" fmla="*/ 80 w 90"/>
                  <a:gd name="T83" fmla="*/ 63 h 119"/>
                  <a:gd name="T84" fmla="*/ 82 w 90"/>
                  <a:gd name="T85" fmla="*/ 78 h 119"/>
                  <a:gd name="T86" fmla="*/ 79 w 90"/>
                  <a:gd name="T87" fmla="*/ 82 h 119"/>
                  <a:gd name="T88" fmla="*/ 78 w 90"/>
                  <a:gd name="T89" fmla="*/ 88 h 119"/>
                  <a:gd name="T90" fmla="*/ 82 w 90"/>
                  <a:gd name="T91" fmla="*/ 95 h 119"/>
                  <a:gd name="T92" fmla="*/ 81 w 90"/>
                  <a:gd name="T93" fmla="*/ 102 h 11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90"/>
                  <a:gd name="T142" fmla="*/ 0 h 119"/>
                  <a:gd name="T143" fmla="*/ 90 w 90"/>
                  <a:gd name="T144" fmla="*/ 119 h 11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90" h="119">
                    <a:moveTo>
                      <a:pt x="81" y="102"/>
                    </a:moveTo>
                    <a:lnTo>
                      <a:pt x="85" y="105"/>
                    </a:lnTo>
                    <a:lnTo>
                      <a:pt x="89" y="113"/>
                    </a:lnTo>
                    <a:lnTo>
                      <a:pt x="85" y="116"/>
                    </a:lnTo>
                    <a:lnTo>
                      <a:pt x="81" y="113"/>
                    </a:lnTo>
                    <a:lnTo>
                      <a:pt x="75" y="118"/>
                    </a:lnTo>
                    <a:lnTo>
                      <a:pt x="71" y="116"/>
                    </a:lnTo>
                    <a:lnTo>
                      <a:pt x="59" y="107"/>
                    </a:lnTo>
                    <a:lnTo>
                      <a:pt x="50" y="99"/>
                    </a:lnTo>
                    <a:lnTo>
                      <a:pt x="45" y="90"/>
                    </a:lnTo>
                    <a:lnTo>
                      <a:pt x="48" y="82"/>
                    </a:lnTo>
                    <a:lnTo>
                      <a:pt x="46" y="78"/>
                    </a:lnTo>
                    <a:lnTo>
                      <a:pt x="37" y="78"/>
                    </a:lnTo>
                    <a:lnTo>
                      <a:pt x="33" y="74"/>
                    </a:lnTo>
                    <a:lnTo>
                      <a:pt x="32" y="67"/>
                    </a:lnTo>
                    <a:lnTo>
                      <a:pt x="20" y="55"/>
                    </a:lnTo>
                    <a:lnTo>
                      <a:pt x="9" y="57"/>
                    </a:lnTo>
                    <a:lnTo>
                      <a:pt x="4" y="50"/>
                    </a:lnTo>
                    <a:lnTo>
                      <a:pt x="0" y="47"/>
                    </a:lnTo>
                    <a:lnTo>
                      <a:pt x="6" y="40"/>
                    </a:lnTo>
                    <a:lnTo>
                      <a:pt x="3" y="34"/>
                    </a:lnTo>
                    <a:lnTo>
                      <a:pt x="9" y="20"/>
                    </a:lnTo>
                    <a:lnTo>
                      <a:pt x="17" y="13"/>
                    </a:lnTo>
                    <a:lnTo>
                      <a:pt x="15" y="9"/>
                    </a:lnTo>
                    <a:lnTo>
                      <a:pt x="17" y="5"/>
                    </a:lnTo>
                    <a:lnTo>
                      <a:pt x="23" y="6"/>
                    </a:lnTo>
                    <a:lnTo>
                      <a:pt x="26" y="4"/>
                    </a:lnTo>
                    <a:lnTo>
                      <a:pt x="31" y="5"/>
                    </a:lnTo>
                    <a:lnTo>
                      <a:pt x="34" y="0"/>
                    </a:lnTo>
                    <a:lnTo>
                      <a:pt x="51" y="17"/>
                    </a:lnTo>
                    <a:lnTo>
                      <a:pt x="54" y="15"/>
                    </a:lnTo>
                    <a:lnTo>
                      <a:pt x="58" y="25"/>
                    </a:lnTo>
                    <a:lnTo>
                      <a:pt x="65" y="24"/>
                    </a:lnTo>
                    <a:lnTo>
                      <a:pt x="69" y="29"/>
                    </a:lnTo>
                    <a:lnTo>
                      <a:pt x="68" y="32"/>
                    </a:lnTo>
                    <a:lnTo>
                      <a:pt x="64" y="32"/>
                    </a:lnTo>
                    <a:lnTo>
                      <a:pt x="67" y="40"/>
                    </a:lnTo>
                    <a:lnTo>
                      <a:pt x="71" y="39"/>
                    </a:lnTo>
                    <a:lnTo>
                      <a:pt x="75" y="36"/>
                    </a:lnTo>
                    <a:lnTo>
                      <a:pt x="82" y="39"/>
                    </a:lnTo>
                    <a:lnTo>
                      <a:pt x="85" y="53"/>
                    </a:lnTo>
                    <a:lnTo>
                      <a:pt x="80" y="63"/>
                    </a:lnTo>
                    <a:lnTo>
                      <a:pt x="82" y="78"/>
                    </a:lnTo>
                    <a:lnTo>
                      <a:pt x="79" y="82"/>
                    </a:lnTo>
                    <a:lnTo>
                      <a:pt x="78" y="88"/>
                    </a:lnTo>
                    <a:lnTo>
                      <a:pt x="82" y="95"/>
                    </a:lnTo>
                    <a:lnTo>
                      <a:pt x="81" y="102"/>
                    </a:lnTo>
                  </a:path>
                </a:pathLst>
              </a:custGeom>
              <a:solidFill>
                <a:srgbClr val="FF00CC"/>
              </a:solidFill>
              <a:ln w="9525" cap="rnd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562" name="Oval 45"/>
              <p:cNvSpPr>
                <a:spLocks noChangeArrowheads="1"/>
              </p:cNvSpPr>
              <p:nvPr/>
            </p:nvSpPr>
            <p:spPr bwMode="auto">
              <a:xfrm rot="-2100000">
                <a:off x="5085" y="2104"/>
                <a:ext cx="344" cy="345"/>
              </a:xfrm>
              <a:prstGeom prst="ellipse">
                <a:avLst/>
              </a:prstGeom>
              <a:noFill/>
              <a:ln w="12700">
                <a:solidFill>
                  <a:schemeClr val="accent2"/>
                </a:solidFill>
                <a:prstDash val="dash"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563" name="Oval 46"/>
              <p:cNvSpPr>
                <a:spLocks noChangeArrowheads="1"/>
              </p:cNvSpPr>
              <p:nvPr/>
            </p:nvSpPr>
            <p:spPr bwMode="auto">
              <a:xfrm>
                <a:off x="5547" y="2286"/>
                <a:ext cx="25" cy="25"/>
              </a:xfrm>
              <a:prstGeom prst="ellipse">
                <a:avLst/>
              </a:prstGeom>
              <a:solidFill>
                <a:srgbClr val="FF3300"/>
              </a:solidFill>
              <a:ln w="1270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</p:grpSp>
        <p:sp>
          <p:nvSpPr>
            <p:cNvPr id="553" name="Oval 47"/>
            <p:cNvSpPr>
              <a:spLocks noChangeArrowheads="1"/>
            </p:cNvSpPr>
            <p:nvPr/>
          </p:nvSpPr>
          <p:spPr bwMode="auto">
            <a:xfrm>
              <a:off x="5232" y="2208"/>
              <a:ext cx="96" cy="96"/>
            </a:xfrm>
            <a:prstGeom prst="ellipse">
              <a:avLst/>
            </a:pr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564" name="AutoShape 31"/>
          <p:cNvSpPr>
            <a:spLocks noChangeArrowheads="1"/>
          </p:cNvSpPr>
          <p:nvPr/>
        </p:nvSpPr>
        <p:spPr bwMode="auto">
          <a:xfrm>
            <a:off x="2655466" y="2677294"/>
            <a:ext cx="260350" cy="247650"/>
          </a:xfrm>
          <a:prstGeom prst="star5">
            <a:avLst/>
          </a:prstGeom>
          <a:solidFill>
            <a:schemeClr val="accent2"/>
          </a:solidFill>
          <a:ln w="12700">
            <a:solidFill>
              <a:schemeClr val="bg1"/>
            </a:solidFill>
            <a:miter lim="800000"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565" name="CaixaDeTexto 564"/>
          <p:cNvSpPr txBox="1"/>
          <p:nvPr/>
        </p:nvSpPr>
        <p:spPr>
          <a:xfrm>
            <a:off x="5580112" y="2708920"/>
            <a:ext cx="36260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000" dirty="0" err="1" smtClean="0">
                <a:solidFill>
                  <a:srgbClr val="66FF33"/>
                </a:solidFill>
              </a:rPr>
              <a:t>Ári</a:t>
            </a:r>
            <a:endParaRPr lang="pt-BR" sz="1000" dirty="0">
              <a:solidFill>
                <a:srgbClr val="66FF33"/>
              </a:solidFill>
            </a:endParaRPr>
          </a:p>
        </p:txBody>
      </p:sp>
      <p:sp>
        <p:nvSpPr>
          <p:cNvPr id="566" name="CaixaDeTexto 565"/>
          <p:cNvSpPr txBox="1"/>
          <p:nvPr/>
        </p:nvSpPr>
        <p:spPr>
          <a:xfrm>
            <a:off x="5207748" y="2745016"/>
            <a:ext cx="42030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000" dirty="0" err="1" smtClean="0">
                <a:solidFill>
                  <a:srgbClr val="66FF33"/>
                </a:solidFill>
              </a:rPr>
              <a:t>Tou</a:t>
            </a:r>
            <a:endParaRPr lang="pt-BR" sz="1000" dirty="0">
              <a:solidFill>
                <a:srgbClr val="66FF33"/>
              </a:solidFill>
            </a:endParaRPr>
          </a:p>
        </p:txBody>
      </p:sp>
      <p:sp>
        <p:nvSpPr>
          <p:cNvPr id="567" name="CaixaDeTexto 566"/>
          <p:cNvSpPr txBox="1"/>
          <p:nvPr/>
        </p:nvSpPr>
        <p:spPr>
          <a:xfrm>
            <a:off x="4896128" y="3008984"/>
            <a:ext cx="46839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000" dirty="0" err="1" smtClean="0">
                <a:solidFill>
                  <a:srgbClr val="66FF33"/>
                </a:solidFill>
              </a:rPr>
              <a:t>Gêm</a:t>
            </a:r>
            <a:endParaRPr lang="pt-BR" sz="1000" dirty="0">
              <a:solidFill>
                <a:srgbClr val="66FF33"/>
              </a:solidFill>
            </a:endParaRPr>
          </a:p>
        </p:txBody>
      </p:sp>
      <p:sp>
        <p:nvSpPr>
          <p:cNvPr id="568" name="CaixaDeTexto 567"/>
          <p:cNvSpPr txBox="1"/>
          <p:nvPr/>
        </p:nvSpPr>
        <p:spPr>
          <a:xfrm>
            <a:off x="4788024" y="3429000"/>
            <a:ext cx="42672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000" dirty="0" err="1" smtClean="0">
                <a:solidFill>
                  <a:srgbClr val="66FF33"/>
                </a:solidFill>
              </a:rPr>
              <a:t>Cân</a:t>
            </a:r>
            <a:endParaRPr lang="pt-BR" sz="1000" dirty="0">
              <a:solidFill>
                <a:srgbClr val="66FF33"/>
              </a:solidFill>
            </a:endParaRPr>
          </a:p>
        </p:txBody>
      </p:sp>
      <p:sp>
        <p:nvSpPr>
          <p:cNvPr id="569" name="CaixaDeTexto 568"/>
          <p:cNvSpPr txBox="1"/>
          <p:nvPr/>
        </p:nvSpPr>
        <p:spPr>
          <a:xfrm>
            <a:off x="4860032" y="3789040"/>
            <a:ext cx="40427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000" dirty="0" err="1" smtClean="0">
                <a:solidFill>
                  <a:srgbClr val="66FF33"/>
                </a:solidFill>
              </a:rPr>
              <a:t>Leã</a:t>
            </a:r>
            <a:endParaRPr lang="pt-BR" sz="1000" dirty="0">
              <a:solidFill>
                <a:srgbClr val="66FF33"/>
              </a:solidFill>
            </a:endParaRPr>
          </a:p>
        </p:txBody>
      </p:sp>
      <p:sp>
        <p:nvSpPr>
          <p:cNvPr id="570" name="CaixaDeTexto 569"/>
          <p:cNvSpPr txBox="1"/>
          <p:nvPr/>
        </p:nvSpPr>
        <p:spPr>
          <a:xfrm>
            <a:off x="5100120" y="4149264"/>
            <a:ext cx="35458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000" dirty="0" smtClean="0">
                <a:solidFill>
                  <a:srgbClr val="66FF33"/>
                </a:solidFill>
              </a:rPr>
              <a:t>Vir</a:t>
            </a:r>
            <a:endParaRPr lang="pt-BR" sz="1000" dirty="0">
              <a:solidFill>
                <a:srgbClr val="66FF33"/>
              </a:solidFill>
            </a:endParaRPr>
          </a:p>
        </p:txBody>
      </p:sp>
      <p:sp>
        <p:nvSpPr>
          <p:cNvPr id="571" name="CaixaDeTexto 570"/>
          <p:cNvSpPr txBox="1"/>
          <p:nvPr/>
        </p:nvSpPr>
        <p:spPr>
          <a:xfrm>
            <a:off x="5508104" y="4221088"/>
            <a:ext cx="37702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000" dirty="0" err="1" smtClean="0">
                <a:solidFill>
                  <a:srgbClr val="66FF33"/>
                </a:solidFill>
              </a:rPr>
              <a:t>Lib</a:t>
            </a:r>
            <a:endParaRPr lang="pt-BR" sz="1000" dirty="0">
              <a:solidFill>
                <a:srgbClr val="66FF33"/>
              </a:solidFill>
            </a:endParaRPr>
          </a:p>
        </p:txBody>
      </p:sp>
      <p:sp>
        <p:nvSpPr>
          <p:cNvPr id="572" name="CaixaDeTexto 571"/>
          <p:cNvSpPr txBox="1"/>
          <p:nvPr/>
        </p:nvSpPr>
        <p:spPr>
          <a:xfrm>
            <a:off x="6012160" y="4149080"/>
            <a:ext cx="41069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000" dirty="0" err="1" smtClean="0">
                <a:solidFill>
                  <a:srgbClr val="66FF33"/>
                </a:solidFill>
              </a:rPr>
              <a:t>Esc</a:t>
            </a:r>
            <a:endParaRPr lang="pt-BR" sz="1000" dirty="0">
              <a:solidFill>
                <a:srgbClr val="66FF33"/>
              </a:solidFill>
            </a:endParaRPr>
          </a:p>
        </p:txBody>
      </p:sp>
      <p:sp>
        <p:nvSpPr>
          <p:cNvPr id="573" name="CaixaDeTexto 572"/>
          <p:cNvSpPr txBox="1"/>
          <p:nvPr/>
        </p:nvSpPr>
        <p:spPr>
          <a:xfrm>
            <a:off x="6300192" y="3861048"/>
            <a:ext cx="41870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000" dirty="0" err="1" smtClean="0">
                <a:solidFill>
                  <a:srgbClr val="66FF33"/>
                </a:solidFill>
              </a:rPr>
              <a:t>Sag</a:t>
            </a:r>
            <a:endParaRPr lang="pt-BR" sz="1000" dirty="0">
              <a:solidFill>
                <a:srgbClr val="66FF33"/>
              </a:solidFill>
            </a:endParaRPr>
          </a:p>
        </p:txBody>
      </p:sp>
      <p:sp>
        <p:nvSpPr>
          <p:cNvPr id="574" name="CaixaDeTexto 573"/>
          <p:cNvSpPr txBox="1"/>
          <p:nvPr/>
        </p:nvSpPr>
        <p:spPr>
          <a:xfrm>
            <a:off x="6372200" y="3501008"/>
            <a:ext cx="42672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000" dirty="0" err="1" smtClean="0">
                <a:solidFill>
                  <a:srgbClr val="66FF33"/>
                </a:solidFill>
              </a:rPr>
              <a:t>Cap</a:t>
            </a:r>
            <a:endParaRPr lang="pt-BR" sz="1000" dirty="0">
              <a:solidFill>
                <a:srgbClr val="66FF33"/>
              </a:solidFill>
            </a:endParaRPr>
          </a:p>
        </p:txBody>
      </p:sp>
      <p:sp>
        <p:nvSpPr>
          <p:cNvPr id="575" name="CaixaDeTexto 574"/>
          <p:cNvSpPr txBox="1"/>
          <p:nvPr/>
        </p:nvSpPr>
        <p:spPr>
          <a:xfrm>
            <a:off x="6228184" y="3068960"/>
            <a:ext cx="43473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000" dirty="0" err="1" smtClean="0">
                <a:solidFill>
                  <a:srgbClr val="66FF33"/>
                </a:solidFill>
              </a:rPr>
              <a:t>Aqu</a:t>
            </a:r>
            <a:endParaRPr lang="pt-BR" sz="1000" dirty="0">
              <a:solidFill>
                <a:srgbClr val="66FF33"/>
              </a:solidFill>
            </a:endParaRPr>
          </a:p>
        </p:txBody>
      </p:sp>
      <p:sp>
        <p:nvSpPr>
          <p:cNvPr id="576" name="CaixaDeTexto 575"/>
          <p:cNvSpPr txBox="1"/>
          <p:nvPr/>
        </p:nvSpPr>
        <p:spPr>
          <a:xfrm>
            <a:off x="6012160" y="2780928"/>
            <a:ext cx="37542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000" dirty="0" err="1" smtClean="0">
                <a:solidFill>
                  <a:srgbClr val="66FF33"/>
                </a:solidFill>
              </a:rPr>
              <a:t>Pei</a:t>
            </a:r>
            <a:endParaRPr lang="pt-BR" sz="1000" dirty="0">
              <a:solidFill>
                <a:srgbClr val="66FF33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12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6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9467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5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1000"/>
                                        <p:tgtEl>
                                          <p:spTgt spid="5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1000"/>
                                        <p:tgtEl>
                                          <p:spTgt spid="5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5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5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5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5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500"/>
                            </p:stCondLst>
                            <p:childTnLst>
                              <p:par>
                                <p:cTn id="4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5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0"/>
                            </p:stCondLst>
                            <p:childTnLst>
                              <p:par>
                                <p:cTn id="5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500"/>
                                        <p:tgtEl>
                                          <p:spTgt spid="5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500"/>
                            </p:stCondLst>
                            <p:childTnLst>
                              <p:par>
                                <p:cTn id="5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5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6000"/>
                            </p:stCondLst>
                            <p:childTnLst>
                              <p:par>
                                <p:cTn id="6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2" dur="500"/>
                                        <p:tgtEl>
                                          <p:spTgt spid="5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500"/>
                            </p:stCondLst>
                            <p:childTnLst>
                              <p:par>
                                <p:cTn id="6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500"/>
                                        <p:tgtEl>
                                          <p:spTgt spid="5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6723" grpId="0"/>
      <p:bldP spid="565" grpId="0"/>
      <p:bldP spid="566" grpId="0"/>
      <p:bldP spid="567" grpId="0"/>
      <p:bldP spid="568" grpId="0"/>
      <p:bldP spid="569" grpId="0"/>
      <p:bldP spid="570" grpId="0"/>
      <p:bldP spid="571" grpId="0"/>
      <p:bldP spid="572" grpId="0"/>
      <p:bldP spid="573" grpId="0"/>
      <p:bldP spid="574" grpId="0"/>
      <p:bldP spid="575" grpId="0"/>
      <p:bldP spid="576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 shadeToTitle="1">
        <a:gradFill rotWithShape="0">
          <a:gsLst>
            <a:gs pos="0">
              <a:srgbClr val="66FF33"/>
            </a:gs>
            <a:gs pos="100000">
              <a:srgbClr val="FF66FF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22" name="Rectangle 2"/>
          <p:cNvSpPr>
            <a:spLocks noGrp="1" noChangeArrowheads="1"/>
          </p:cNvSpPr>
          <p:nvPr>
            <p:ph type="title"/>
          </p:nvPr>
        </p:nvSpPr>
        <p:spPr>
          <a:xfrm>
            <a:off x="1259632" y="3048000"/>
            <a:ext cx="6624736" cy="1143000"/>
          </a:xfrm>
          <a:noFill/>
          <a:ln/>
        </p:spPr>
        <p:txBody>
          <a:bodyPr/>
          <a:lstStyle/>
          <a:p>
            <a:r>
              <a:rPr lang="pt-BR" sz="4800" dirty="0">
                <a:solidFill>
                  <a:srgbClr val="C00000"/>
                </a:solidFill>
              </a:rPr>
              <a:t>Alguns calendários</a:t>
            </a:r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4</a:t>
            </a:fld>
            <a:endParaRPr lang="pt-BR"/>
          </a:p>
        </p:txBody>
      </p:sp>
      <p:sp>
        <p:nvSpPr>
          <p:cNvPr id="798723" name="Text Box 3"/>
          <p:cNvSpPr txBox="1">
            <a:spLocks noChangeArrowheads="1"/>
          </p:cNvSpPr>
          <p:nvPr/>
        </p:nvSpPr>
        <p:spPr bwMode="auto">
          <a:xfrm>
            <a:off x="2484438" y="5368925"/>
            <a:ext cx="4175125" cy="1373188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r>
              <a:rPr lang="pt-BR" sz="2800">
                <a:solidFill>
                  <a:schemeClr val="tx1"/>
                </a:solidFill>
              </a:rPr>
              <a:t>Estima-se existirem 40 calendários atualmente em uso no planeta.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5E9EFF"/>
            </a:gs>
            <a:gs pos="20000">
              <a:srgbClr val="85C2FF"/>
            </a:gs>
            <a:gs pos="35000">
              <a:srgbClr val="C4D6EB"/>
            </a:gs>
            <a:gs pos="50000">
              <a:srgbClr val="FFEBFA"/>
            </a:gs>
            <a:gs pos="65000">
              <a:srgbClr val="C4D6EB"/>
            </a:gs>
            <a:gs pos="80001">
              <a:srgbClr val="85C2FF"/>
            </a:gs>
            <a:gs pos="100000">
              <a:srgbClr val="5E9E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Rectangle 2"/>
          <p:cNvSpPr>
            <a:spLocks noGrp="1" noChangeArrowheads="1"/>
          </p:cNvSpPr>
          <p:nvPr>
            <p:ph type="title"/>
          </p:nvPr>
        </p:nvSpPr>
        <p:spPr>
          <a:xfrm>
            <a:off x="361950" y="2322513"/>
            <a:ext cx="8553450" cy="2235200"/>
          </a:xfrm>
          <a:noFill/>
          <a:ln/>
        </p:spPr>
        <p:txBody>
          <a:bodyPr/>
          <a:lstStyle/>
          <a:p>
            <a:r>
              <a:rPr lang="pt-BR" sz="4800" dirty="0">
                <a:solidFill>
                  <a:schemeClr val="accent2"/>
                </a:solidFill>
              </a:rPr>
              <a:t>Qual a dificuldade para se definir um calendário?</a:t>
            </a:r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40</a:t>
            </a:fld>
            <a:endParaRPr lang="pt-BR"/>
          </a:p>
        </p:txBody>
      </p:sp>
      <p:pic>
        <p:nvPicPr>
          <p:cNvPr id="3" name="Picture 19" descr="j0282747"/>
          <p:cNvPicPr>
            <a:picLocks noChangeAspect="1" noChangeArrowheads="1" noCrop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321968" y="4293096"/>
            <a:ext cx="2474168" cy="24741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21000">
              <a:srgbClr val="000099"/>
            </a:gs>
            <a:gs pos="100000">
              <a:srgbClr val="FFC000"/>
            </a:gs>
          </a:gsLst>
          <a:lin ang="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22" name="Rectangle 2"/>
          <p:cNvSpPr>
            <a:spLocks noGrp="1" noChangeArrowheads="1"/>
          </p:cNvSpPr>
          <p:nvPr>
            <p:ph type="title"/>
          </p:nvPr>
        </p:nvSpPr>
        <p:spPr>
          <a:xfrm>
            <a:off x="609600" y="1628800"/>
            <a:ext cx="7772400" cy="1524000"/>
          </a:xfrm>
          <a:noFill/>
          <a:ln/>
        </p:spPr>
        <p:txBody>
          <a:bodyPr lIns="90488" tIns="44450" rIns="90488" bIns="44450"/>
          <a:lstStyle/>
          <a:p>
            <a:r>
              <a:rPr lang="pt-BR" dirty="0">
                <a:solidFill>
                  <a:schemeClr val="accent3"/>
                </a:solidFill>
              </a:rPr>
              <a:t>Tipos de</a:t>
            </a:r>
            <a:br>
              <a:rPr lang="pt-BR" dirty="0">
                <a:solidFill>
                  <a:schemeClr val="accent3"/>
                </a:solidFill>
              </a:rPr>
            </a:br>
            <a:r>
              <a:rPr lang="pt-BR" dirty="0">
                <a:solidFill>
                  <a:schemeClr val="accent3"/>
                </a:solidFill>
              </a:rPr>
              <a:t>calendários</a:t>
            </a:r>
          </a:p>
        </p:txBody>
      </p:sp>
      <p:sp>
        <p:nvSpPr>
          <p:cNvPr id="184" name="Espaço Reservado para Número de Slide 183"/>
          <p:cNvSpPr>
            <a:spLocks noGrp="1"/>
          </p:cNvSpPr>
          <p:nvPr>
            <p:ph type="sldNum" sz="quarter" idx="12"/>
          </p:nvPr>
        </p:nvSpPr>
        <p:spPr>
          <a:xfrm>
            <a:off x="7275512" y="6572200"/>
            <a:ext cx="1905000" cy="457200"/>
          </a:xfrm>
        </p:spPr>
        <p:txBody>
          <a:bodyPr/>
          <a:lstStyle/>
          <a:p>
            <a:fld id="{F8151B3F-8942-458D-B35F-72FF26C757A3}" type="slidenum">
              <a:rPr lang="pt-BR" smtClean="0">
                <a:solidFill>
                  <a:srgbClr val="3333CC"/>
                </a:solidFill>
              </a:rPr>
              <a:pPr/>
              <a:t>41</a:t>
            </a:fld>
            <a:endParaRPr lang="pt-BR" dirty="0">
              <a:solidFill>
                <a:srgbClr val="3333CC"/>
              </a:solidFill>
            </a:endParaRPr>
          </a:p>
        </p:txBody>
      </p:sp>
      <p:grpSp>
        <p:nvGrpSpPr>
          <p:cNvPr id="187" name="Grupo 186"/>
          <p:cNvGrpSpPr/>
          <p:nvPr/>
        </p:nvGrpSpPr>
        <p:grpSpPr>
          <a:xfrm>
            <a:off x="1" y="260350"/>
            <a:ext cx="2811022" cy="4852129"/>
            <a:chOff x="1" y="260350"/>
            <a:chExt cx="2811022" cy="4852129"/>
          </a:xfrm>
        </p:grpSpPr>
        <p:sp>
          <p:nvSpPr>
            <p:cNvPr id="286723" name="AutoShape 3"/>
            <p:cNvSpPr>
              <a:spLocks noChangeArrowheads="1"/>
            </p:cNvSpPr>
            <p:nvPr/>
          </p:nvSpPr>
          <p:spPr bwMode="auto">
            <a:xfrm>
              <a:off x="2013521" y="260350"/>
              <a:ext cx="685800" cy="1371600"/>
            </a:xfrm>
            <a:prstGeom prst="moon">
              <a:avLst>
                <a:gd name="adj" fmla="val 50000"/>
              </a:avLst>
            </a:prstGeom>
            <a:solidFill>
              <a:srgbClr val="FFFF00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286724" name="Text Box 4"/>
            <p:cNvSpPr txBox="1">
              <a:spLocks noChangeArrowheads="1"/>
            </p:cNvSpPr>
            <p:nvPr/>
          </p:nvSpPr>
          <p:spPr bwMode="auto">
            <a:xfrm>
              <a:off x="1" y="3789040"/>
              <a:ext cx="2811022" cy="1323439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square">
              <a:spAutoFit/>
            </a:bodyPr>
            <a:lstStyle/>
            <a:p>
              <a:r>
                <a:rPr lang="pt-BR" sz="3200" dirty="0" smtClean="0">
                  <a:solidFill>
                    <a:srgbClr val="FFFF00"/>
                  </a:solidFill>
                </a:rPr>
                <a:t>Lunar</a:t>
              </a:r>
            </a:p>
            <a:p>
              <a:r>
                <a:rPr lang="pt-BR" sz="2400" dirty="0" err="1" smtClean="0">
                  <a:solidFill>
                    <a:schemeClr val="accent3"/>
                  </a:solidFill>
                </a:rPr>
                <a:t>Sicronizado</a:t>
              </a:r>
              <a:r>
                <a:rPr lang="pt-BR" sz="2400" dirty="0" smtClean="0">
                  <a:solidFill>
                    <a:schemeClr val="accent3"/>
                  </a:solidFill>
                </a:rPr>
                <a:t> com as fases da Lua</a:t>
              </a:r>
              <a:endParaRPr lang="pt-BR" sz="2400" dirty="0">
                <a:solidFill>
                  <a:schemeClr val="accent3"/>
                </a:solidFill>
              </a:endParaRPr>
            </a:p>
          </p:txBody>
        </p:sp>
      </p:grpSp>
      <p:sp>
        <p:nvSpPr>
          <p:cNvPr id="286773" name="Line 53"/>
          <p:cNvSpPr>
            <a:spLocks noChangeShapeType="1"/>
          </p:cNvSpPr>
          <p:nvPr/>
        </p:nvSpPr>
        <p:spPr bwMode="auto">
          <a:xfrm>
            <a:off x="106934" y="6453188"/>
            <a:ext cx="1512887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286772" name="Text Box 52"/>
          <p:cNvSpPr txBox="1">
            <a:spLocks noChangeArrowheads="1"/>
          </p:cNvSpPr>
          <p:nvPr/>
        </p:nvSpPr>
        <p:spPr bwMode="auto">
          <a:xfrm>
            <a:off x="3479800" y="3573016"/>
            <a:ext cx="2144713" cy="579437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3200" dirty="0" err="1">
                <a:solidFill>
                  <a:srgbClr val="FFFF00"/>
                </a:solidFill>
              </a:rPr>
              <a:t>Luni</a:t>
            </a:r>
            <a:r>
              <a:rPr lang="pt-BR" sz="3200" dirty="0" err="1">
                <a:solidFill>
                  <a:srgbClr val="000000"/>
                </a:solidFill>
              </a:rPr>
              <a:t>-</a:t>
            </a:r>
            <a:r>
              <a:rPr lang="pt-BR" sz="3200" dirty="0" err="1">
                <a:solidFill>
                  <a:srgbClr val="FF0000"/>
                </a:solidFill>
              </a:rPr>
              <a:t>solar</a:t>
            </a:r>
            <a:endParaRPr lang="pt-BR" sz="3200" dirty="0">
              <a:solidFill>
                <a:srgbClr val="FF0000"/>
              </a:solidFill>
            </a:endParaRPr>
          </a:p>
        </p:txBody>
      </p:sp>
      <p:sp>
        <p:nvSpPr>
          <p:cNvPr id="286774" name="Line 54"/>
          <p:cNvSpPr>
            <a:spLocks noChangeShapeType="1"/>
          </p:cNvSpPr>
          <p:nvPr/>
        </p:nvSpPr>
        <p:spPr bwMode="auto">
          <a:xfrm>
            <a:off x="3779838" y="6169025"/>
            <a:ext cx="1512888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grpSp>
        <p:nvGrpSpPr>
          <p:cNvPr id="188" name="Grupo 187"/>
          <p:cNvGrpSpPr/>
          <p:nvPr/>
        </p:nvGrpSpPr>
        <p:grpSpPr>
          <a:xfrm>
            <a:off x="5847779" y="241300"/>
            <a:ext cx="3188717" cy="4871179"/>
            <a:chOff x="5847779" y="241300"/>
            <a:chExt cx="3188717" cy="4871179"/>
          </a:xfrm>
        </p:grpSpPr>
        <p:sp>
          <p:nvSpPr>
            <p:cNvPr id="286726" name="Text Box 6"/>
            <p:cNvSpPr txBox="1">
              <a:spLocks noChangeArrowheads="1"/>
            </p:cNvSpPr>
            <p:nvPr/>
          </p:nvSpPr>
          <p:spPr bwMode="auto">
            <a:xfrm>
              <a:off x="6005478" y="3789040"/>
              <a:ext cx="3031018" cy="1323439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square">
              <a:spAutoFit/>
            </a:bodyPr>
            <a:lstStyle/>
            <a:p>
              <a:r>
                <a:rPr lang="pt-BR" sz="3200" dirty="0" smtClean="0">
                  <a:solidFill>
                    <a:srgbClr val="FF0000"/>
                  </a:solidFill>
                </a:rPr>
                <a:t>Solar</a:t>
              </a:r>
            </a:p>
            <a:p>
              <a:r>
                <a:rPr lang="pt-BR" sz="2400" dirty="0" smtClean="0">
                  <a:solidFill>
                    <a:schemeClr val="accent3"/>
                  </a:solidFill>
                </a:rPr>
                <a:t>Sincronizado com as estações do ano</a:t>
              </a:r>
              <a:endParaRPr lang="pt-BR" sz="2400" dirty="0">
                <a:solidFill>
                  <a:schemeClr val="accent3"/>
                </a:solidFill>
              </a:endParaRPr>
            </a:p>
          </p:txBody>
        </p:sp>
        <p:sp>
          <p:nvSpPr>
            <p:cNvPr id="286727" name="AutoShape 7"/>
            <p:cNvSpPr>
              <a:spLocks noChangeArrowheads="1"/>
            </p:cNvSpPr>
            <p:nvPr/>
          </p:nvSpPr>
          <p:spPr bwMode="auto">
            <a:xfrm>
              <a:off x="5847779" y="241300"/>
              <a:ext cx="1524000" cy="1524000"/>
            </a:xfrm>
            <a:prstGeom prst="star32">
              <a:avLst>
                <a:gd name="adj" fmla="val 37500"/>
              </a:avLst>
            </a:prstGeom>
            <a:solidFill>
              <a:srgbClr val="FF0000"/>
            </a:solidFill>
            <a:ln w="12700">
              <a:solidFill>
                <a:srgbClr val="FFFF00"/>
              </a:solidFill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sp>
        <p:nvSpPr>
          <p:cNvPr id="286775" name="Line 55"/>
          <p:cNvSpPr>
            <a:spLocks noChangeShapeType="1"/>
          </p:cNvSpPr>
          <p:nvPr/>
        </p:nvSpPr>
        <p:spPr bwMode="auto">
          <a:xfrm>
            <a:off x="7574979" y="6453188"/>
            <a:ext cx="1512887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286780" name="Text Box 60"/>
          <p:cNvSpPr txBox="1">
            <a:spLocks noChangeArrowheads="1"/>
          </p:cNvSpPr>
          <p:nvPr/>
        </p:nvSpPr>
        <p:spPr bwMode="auto">
          <a:xfrm>
            <a:off x="7549579" y="6446838"/>
            <a:ext cx="1558925" cy="366712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pPr>
              <a:buFontTx/>
              <a:buChar char="•"/>
            </a:pPr>
            <a:r>
              <a:rPr lang="pt-BR">
                <a:solidFill>
                  <a:srgbClr val="000000"/>
                </a:solidFill>
              </a:rPr>
              <a:t> Gregoriano</a:t>
            </a:r>
          </a:p>
        </p:txBody>
      </p:sp>
      <p:grpSp>
        <p:nvGrpSpPr>
          <p:cNvPr id="189" name="Grupo 188"/>
          <p:cNvGrpSpPr/>
          <p:nvPr/>
        </p:nvGrpSpPr>
        <p:grpSpPr>
          <a:xfrm>
            <a:off x="35496" y="5157192"/>
            <a:ext cx="1597025" cy="1656358"/>
            <a:chOff x="35496" y="5157192"/>
            <a:chExt cx="1597025" cy="1656358"/>
          </a:xfrm>
        </p:grpSpPr>
        <p:sp>
          <p:nvSpPr>
            <p:cNvPr id="286779" name="Text Box 59"/>
            <p:cNvSpPr txBox="1">
              <a:spLocks noChangeArrowheads="1"/>
            </p:cNvSpPr>
            <p:nvPr/>
          </p:nvSpPr>
          <p:spPr bwMode="auto">
            <a:xfrm>
              <a:off x="35496" y="6446838"/>
              <a:ext cx="1597025" cy="366712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pPr>
                <a:buFontTx/>
                <a:buChar char="•"/>
              </a:pPr>
              <a:r>
                <a:rPr lang="pt-BR">
                  <a:solidFill>
                    <a:srgbClr val="92D050"/>
                  </a:solidFill>
                </a:rPr>
                <a:t> Muçulmano</a:t>
              </a:r>
            </a:p>
          </p:txBody>
        </p:sp>
        <p:grpSp>
          <p:nvGrpSpPr>
            <p:cNvPr id="62" name="Group 634"/>
            <p:cNvGrpSpPr>
              <a:grpSpLocks/>
            </p:cNvGrpSpPr>
            <p:nvPr/>
          </p:nvGrpSpPr>
          <p:grpSpPr bwMode="auto">
            <a:xfrm>
              <a:off x="539552" y="5157192"/>
              <a:ext cx="659506" cy="1313376"/>
              <a:chOff x="4560" y="3072"/>
              <a:chExt cx="572" cy="1138"/>
            </a:xfrm>
          </p:grpSpPr>
          <p:sp>
            <p:nvSpPr>
              <p:cNvPr id="63" name="Freeform 635"/>
              <p:cNvSpPr>
                <a:spLocks/>
              </p:cNvSpPr>
              <p:nvPr/>
            </p:nvSpPr>
            <p:spPr bwMode="auto">
              <a:xfrm>
                <a:off x="4743" y="4167"/>
                <a:ext cx="110" cy="43"/>
              </a:xfrm>
              <a:custGeom>
                <a:avLst/>
                <a:gdLst/>
                <a:ahLst/>
                <a:cxnLst>
                  <a:cxn ang="0">
                    <a:pos x="151" y="84"/>
                  </a:cxn>
                  <a:cxn ang="0">
                    <a:pos x="106" y="80"/>
                  </a:cxn>
                  <a:cxn ang="0">
                    <a:pos x="62" y="73"/>
                  </a:cxn>
                  <a:cxn ang="0">
                    <a:pos x="43" y="66"/>
                  </a:cxn>
                  <a:cxn ang="0">
                    <a:pos x="23" y="56"/>
                  </a:cxn>
                  <a:cxn ang="0">
                    <a:pos x="7" y="46"/>
                  </a:cxn>
                  <a:cxn ang="0">
                    <a:pos x="0" y="30"/>
                  </a:cxn>
                  <a:cxn ang="0">
                    <a:pos x="5" y="7"/>
                  </a:cxn>
                  <a:cxn ang="0">
                    <a:pos x="33" y="5"/>
                  </a:cxn>
                  <a:cxn ang="0">
                    <a:pos x="72" y="13"/>
                  </a:cxn>
                  <a:cxn ang="0">
                    <a:pos x="111" y="22"/>
                  </a:cxn>
                  <a:cxn ang="0">
                    <a:pos x="150" y="31"/>
                  </a:cxn>
                  <a:cxn ang="0">
                    <a:pos x="188" y="39"/>
                  </a:cxn>
                  <a:cxn ang="0">
                    <a:pos x="233" y="56"/>
                  </a:cxn>
                  <a:cxn ang="0">
                    <a:pos x="289" y="101"/>
                  </a:cxn>
                  <a:cxn ang="0">
                    <a:pos x="345" y="147"/>
                  </a:cxn>
                  <a:cxn ang="0">
                    <a:pos x="400" y="191"/>
                  </a:cxn>
                  <a:cxn ang="0">
                    <a:pos x="460" y="227"/>
                  </a:cxn>
                  <a:cxn ang="0">
                    <a:pos x="525" y="254"/>
                  </a:cxn>
                  <a:cxn ang="0">
                    <a:pos x="586" y="263"/>
                  </a:cxn>
                  <a:cxn ang="0">
                    <a:pos x="648" y="259"/>
                  </a:cxn>
                  <a:cxn ang="0">
                    <a:pos x="711" y="249"/>
                  </a:cxn>
                  <a:cxn ang="0">
                    <a:pos x="774" y="234"/>
                  </a:cxn>
                  <a:cxn ang="0">
                    <a:pos x="837" y="223"/>
                  </a:cxn>
                  <a:cxn ang="0">
                    <a:pos x="868" y="235"/>
                  </a:cxn>
                  <a:cxn ang="0">
                    <a:pos x="876" y="256"/>
                  </a:cxn>
                  <a:cxn ang="0">
                    <a:pos x="874" y="282"/>
                  </a:cxn>
                  <a:cxn ang="0">
                    <a:pos x="842" y="301"/>
                  </a:cxn>
                  <a:cxn ang="0">
                    <a:pos x="811" y="320"/>
                  </a:cxn>
                  <a:cxn ang="0">
                    <a:pos x="771" y="333"/>
                  </a:cxn>
                  <a:cxn ang="0">
                    <a:pos x="719" y="341"/>
                  </a:cxn>
                  <a:cxn ang="0">
                    <a:pos x="666" y="345"/>
                  </a:cxn>
                  <a:cxn ang="0">
                    <a:pos x="623" y="345"/>
                  </a:cxn>
                  <a:cxn ang="0">
                    <a:pos x="580" y="341"/>
                  </a:cxn>
                  <a:cxn ang="0">
                    <a:pos x="541" y="333"/>
                  </a:cxn>
                  <a:cxn ang="0">
                    <a:pos x="497" y="315"/>
                  </a:cxn>
                  <a:cxn ang="0">
                    <a:pos x="454" y="292"/>
                  </a:cxn>
                  <a:cxn ang="0">
                    <a:pos x="413" y="267"/>
                  </a:cxn>
                  <a:cxn ang="0">
                    <a:pos x="370" y="230"/>
                  </a:cxn>
                  <a:cxn ang="0">
                    <a:pos x="328" y="193"/>
                  </a:cxn>
                  <a:cxn ang="0">
                    <a:pos x="283" y="156"/>
                  </a:cxn>
                  <a:cxn ang="0">
                    <a:pos x="234" y="116"/>
                  </a:cxn>
                  <a:cxn ang="0">
                    <a:pos x="180" y="88"/>
                  </a:cxn>
                </a:cxnLst>
                <a:rect l="0" t="0" r="r" b="b"/>
                <a:pathLst>
                  <a:path w="876" h="345">
                    <a:moveTo>
                      <a:pt x="180" y="88"/>
                    </a:moveTo>
                    <a:lnTo>
                      <a:pt x="166" y="86"/>
                    </a:lnTo>
                    <a:lnTo>
                      <a:pt x="151" y="84"/>
                    </a:lnTo>
                    <a:lnTo>
                      <a:pt x="135" y="83"/>
                    </a:lnTo>
                    <a:lnTo>
                      <a:pt x="120" y="81"/>
                    </a:lnTo>
                    <a:lnTo>
                      <a:pt x="106" y="80"/>
                    </a:lnTo>
                    <a:lnTo>
                      <a:pt x="91" y="78"/>
                    </a:lnTo>
                    <a:lnTo>
                      <a:pt x="77" y="76"/>
                    </a:lnTo>
                    <a:lnTo>
                      <a:pt x="62" y="73"/>
                    </a:lnTo>
                    <a:lnTo>
                      <a:pt x="56" y="71"/>
                    </a:lnTo>
                    <a:lnTo>
                      <a:pt x="50" y="69"/>
                    </a:lnTo>
                    <a:lnTo>
                      <a:pt x="43" y="66"/>
                    </a:lnTo>
                    <a:lnTo>
                      <a:pt x="37" y="63"/>
                    </a:lnTo>
                    <a:lnTo>
                      <a:pt x="30" y="60"/>
                    </a:lnTo>
                    <a:lnTo>
                      <a:pt x="23" y="56"/>
                    </a:lnTo>
                    <a:lnTo>
                      <a:pt x="17" y="53"/>
                    </a:lnTo>
                    <a:lnTo>
                      <a:pt x="11" y="50"/>
                    </a:lnTo>
                    <a:lnTo>
                      <a:pt x="7" y="46"/>
                    </a:lnTo>
                    <a:lnTo>
                      <a:pt x="4" y="41"/>
                    </a:lnTo>
                    <a:lnTo>
                      <a:pt x="2" y="36"/>
                    </a:lnTo>
                    <a:lnTo>
                      <a:pt x="0" y="30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5" y="7"/>
                    </a:lnTo>
                    <a:lnTo>
                      <a:pt x="8" y="0"/>
                    </a:lnTo>
                    <a:lnTo>
                      <a:pt x="20" y="2"/>
                    </a:lnTo>
                    <a:lnTo>
                      <a:pt x="33" y="5"/>
                    </a:lnTo>
                    <a:lnTo>
                      <a:pt x="46" y="7"/>
                    </a:lnTo>
                    <a:lnTo>
                      <a:pt x="58" y="10"/>
                    </a:lnTo>
                    <a:lnTo>
                      <a:pt x="72" y="13"/>
                    </a:lnTo>
                    <a:lnTo>
                      <a:pt x="85" y="16"/>
                    </a:lnTo>
                    <a:lnTo>
                      <a:pt x="98" y="19"/>
                    </a:lnTo>
                    <a:lnTo>
                      <a:pt x="111" y="22"/>
                    </a:lnTo>
                    <a:lnTo>
                      <a:pt x="124" y="25"/>
                    </a:lnTo>
                    <a:lnTo>
                      <a:pt x="137" y="28"/>
                    </a:lnTo>
                    <a:lnTo>
                      <a:pt x="150" y="31"/>
                    </a:lnTo>
                    <a:lnTo>
                      <a:pt x="163" y="33"/>
                    </a:lnTo>
                    <a:lnTo>
                      <a:pt x="176" y="36"/>
                    </a:lnTo>
                    <a:lnTo>
                      <a:pt x="188" y="39"/>
                    </a:lnTo>
                    <a:lnTo>
                      <a:pt x="201" y="41"/>
                    </a:lnTo>
                    <a:lnTo>
                      <a:pt x="214" y="43"/>
                    </a:lnTo>
                    <a:lnTo>
                      <a:pt x="233" y="56"/>
                    </a:lnTo>
                    <a:lnTo>
                      <a:pt x="252" y="70"/>
                    </a:lnTo>
                    <a:lnTo>
                      <a:pt x="270" y="85"/>
                    </a:lnTo>
                    <a:lnTo>
                      <a:pt x="289" y="101"/>
                    </a:lnTo>
                    <a:lnTo>
                      <a:pt x="307" y="116"/>
                    </a:lnTo>
                    <a:lnTo>
                      <a:pt x="326" y="131"/>
                    </a:lnTo>
                    <a:lnTo>
                      <a:pt x="345" y="147"/>
                    </a:lnTo>
                    <a:lnTo>
                      <a:pt x="363" y="161"/>
                    </a:lnTo>
                    <a:lnTo>
                      <a:pt x="382" y="177"/>
                    </a:lnTo>
                    <a:lnTo>
                      <a:pt x="400" y="191"/>
                    </a:lnTo>
                    <a:lnTo>
                      <a:pt x="421" y="204"/>
                    </a:lnTo>
                    <a:lnTo>
                      <a:pt x="440" y="216"/>
                    </a:lnTo>
                    <a:lnTo>
                      <a:pt x="460" y="227"/>
                    </a:lnTo>
                    <a:lnTo>
                      <a:pt x="482" y="238"/>
                    </a:lnTo>
                    <a:lnTo>
                      <a:pt x="503" y="247"/>
                    </a:lnTo>
                    <a:lnTo>
                      <a:pt x="525" y="254"/>
                    </a:lnTo>
                    <a:lnTo>
                      <a:pt x="545" y="259"/>
                    </a:lnTo>
                    <a:lnTo>
                      <a:pt x="566" y="261"/>
                    </a:lnTo>
                    <a:lnTo>
                      <a:pt x="586" y="263"/>
                    </a:lnTo>
                    <a:lnTo>
                      <a:pt x="606" y="263"/>
                    </a:lnTo>
                    <a:lnTo>
                      <a:pt x="627" y="261"/>
                    </a:lnTo>
                    <a:lnTo>
                      <a:pt x="648" y="259"/>
                    </a:lnTo>
                    <a:lnTo>
                      <a:pt x="668" y="256"/>
                    </a:lnTo>
                    <a:lnTo>
                      <a:pt x="690" y="253"/>
                    </a:lnTo>
                    <a:lnTo>
                      <a:pt x="711" y="249"/>
                    </a:lnTo>
                    <a:lnTo>
                      <a:pt x="732" y="244"/>
                    </a:lnTo>
                    <a:lnTo>
                      <a:pt x="752" y="240"/>
                    </a:lnTo>
                    <a:lnTo>
                      <a:pt x="774" y="234"/>
                    </a:lnTo>
                    <a:lnTo>
                      <a:pt x="795" y="230"/>
                    </a:lnTo>
                    <a:lnTo>
                      <a:pt x="816" y="226"/>
                    </a:lnTo>
                    <a:lnTo>
                      <a:pt x="837" y="223"/>
                    </a:lnTo>
                    <a:lnTo>
                      <a:pt x="858" y="221"/>
                    </a:lnTo>
                    <a:lnTo>
                      <a:pt x="863" y="228"/>
                    </a:lnTo>
                    <a:lnTo>
                      <a:pt x="868" y="235"/>
                    </a:lnTo>
                    <a:lnTo>
                      <a:pt x="871" y="243"/>
                    </a:lnTo>
                    <a:lnTo>
                      <a:pt x="874" y="249"/>
                    </a:lnTo>
                    <a:lnTo>
                      <a:pt x="876" y="256"/>
                    </a:lnTo>
                    <a:lnTo>
                      <a:pt x="876" y="264"/>
                    </a:lnTo>
                    <a:lnTo>
                      <a:pt x="876" y="272"/>
                    </a:lnTo>
                    <a:lnTo>
                      <a:pt x="874" y="282"/>
                    </a:lnTo>
                    <a:lnTo>
                      <a:pt x="863" y="288"/>
                    </a:lnTo>
                    <a:lnTo>
                      <a:pt x="853" y="294"/>
                    </a:lnTo>
                    <a:lnTo>
                      <a:pt x="842" y="301"/>
                    </a:lnTo>
                    <a:lnTo>
                      <a:pt x="832" y="307"/>
                    </a:lnTo>
                    <a:lnTo>
                      <a:pt x="822" y="315"/>
                    </a:lnTo>
                    <a:lnTo>
                      <a:pt x="811" y="320"/>
                    </a:lnTo>
                    <a:lnTo>
                      <a:pt x="800" y="325"/>
                    </a:lnTo>
                    <a:lnTo>
                      <a:pt x="788" y="329"/>
                    </a:lnTo>
                    <a:lnTo>
                      <a:pt x="771" y="333"/>
                    </a:lnTo>
                    <a:lnTo>
                      <a:pt x="754" y="336"/>
                    </a:lnTo>
                    <a:lnTo>
                      <a:pt x="736" y="339"/>
                    </a:lnTo>
                    <a:lnTo>
                      <a:pt x="719" y="341"/>
                    </a:lnTo>
                    <a:lnTo>
                      <a:pt x="702" y="343"/>
                    </a:lnTo>
                    <a:lnTo>
                      <a:pt x="683" y="344"/>
                    </a:lnTo>
                    <a:lnTo>
                      <a:pt x="666" y="345"/>
                    </a:lnTo>
                    <a:lnTo>
                      <a:pt x="649" y="345"/>
                    </a:lnTo>
                    <a:lnTo>
                      <a:pt x="636" y="345"/>
                    </a:lnTo>
                    <a:lnTo>
                      <a:pt x="623" y="345"/>
                    </a:lnTo>
                    <a:lnTo>
                      <a:pt x="608" y="344"/>
                    </a:lnTo>
                    <a:lnTo>
                      <a:pt x="594" y="343"/>
                    </a:lnTo>
                    <a:lnTo>
                      <a:pt x="580" y="341"/>
                    </a:lnTo>
                    <a:lnTo>
                      <a:pt x="567" y="339"/>
                    </a:lnTo>
                    <a:lnTo>
                      <a:pt x="554" y="336"/>
                    </a:lnTo>
                    <a:lnTo>
                      <a:pt x="541" y="333"/>
                    </a:lnTo>
                    <a:lnTo>
                      <a:pt x="526" y="327"/>
                    </a:lnTo>
                    <a:lnTo>
                      <a:pt x="512" y="321"/>
                    </a:lnTo>
                    <a:lnTo>
                      <a:pt x="497" y="315"/>
                    </a:lnTo>
                    <a:lnTo>
                      <a:pt x="483" y="307"/>
                    </a:lnTo>
                    <a:lnTo>
                      <a:pt x="468" y="299"/>
                    </a:lnTo>
                    <a:lnTo>
                      <a:pt x="454" y="292"/>
                    </a:lnTo>
                    <a:lnTo>
                      <a:pt x="441" y="285"/>
                    </a:lnTo>
                    <a:lnTo>
                      <a:pt x="428" y="277"/>
                    </a:lnTo>
                    <a:lnTo>
                      <a:pt x="413" y="267"/>
                    </a:lnTo>
                    <a:lnTo>
                      <a:pt x="398" y="256"/>
                    </a:lnTo>
                    <a:lnTo>
                      <a:pt x="384" y="244"/>
                    </a:lnTo>
                    <a:lnTo>
                      <a:pt x="370" y="230"/>
                    </a:lnTo>
                    <a:lnTo>
                      <a:pt x="356" y="217"/>
                    </a:lnTo>
                    <a:lnTo>
                      <a:pt x="341" y="205"/>
                    </a:lnTo>
                    <a:lnTo>
                      <a:pt x="328" y="193"/>
                    </a:lnTo>
                    <a:lnTo>
                      <a:pt x="314" y="182"/>
                    </a:lnTo>
                    <a:lnTo>
                      <a:pt x="298" y="170"/>
                    </a:lnTo>
                    <a:lnTo>
                      <a:pt x="283" y="156"/>
                    </a:lnTo>
                    <a:lnTo>
                      <a:pt x="266" y="142"/>
                    </a:lnTo>
                    <a:lnTo>
                      <a:pt x="250" y="129"/>
                    </a:lnTo>
                    <a:lnTo>
                      <a:pt x="234" y="116"/>
                    </a:lnTo>
                    <a:lnTo>
                      <a:pt x="217" y="105"/>
                    </a:lnTo>
                    <a:lnTo>
                      <a:pt x="198" y="96"/>
                    </a:lnTo>
                    <a:lnTo>
                      <a:pt x="180" y="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4" name="Freeform 636"/>
              <p:cNvSpPr>
                <a:spLocks/>
              </p:cNvSpPr>
              <p:nvPr/>
            </p:nvSpPr>
            <p:spPr bwMode="auto">
              <a:xfrm>
                <a:off x="4743" y="4167"/>
                <a:ext cx="110" cy="43"/>
              </a:xfrm>
              <a:custGeom>
                <a:avLst/>
                <a:gdLst/>
                <a:ahLst/>
                <a:cxnLst>
                  <a:cxn ang="0">
                    <a:pos x="166" y="86"/>
                  </a:cxn>
                  <a:cxn ang="0">
                    <a:pos x="120" y="81"/>
                  </a:cxn>
                  <a:cxn ang="0">
                    <a:pos x="77" y="76"/>
                  </a:cxn>
                  <a:cxn ang="0">
                    <a:pos x="56" y="71"/>
                  </a:cxn>
                  <a:cxn ang="0">
                    <a:pos x="37" y="63"/>
                  </a:cxn>
                  <a:cxn ang="0">
                    <a:pos x="17" y="53"/>
                  </a:cxn>
                  <a:cxn ang="0">
                    <a:pos x="7" y="46"/>
                  </a:cxn>
                  <a:cxn ang="0">
                    <a:pos x="0" y="30"/>
                  </a:cxn>
                  <a:cxn ang="0">
                    <a:pos x="5" y="7"/>
                  </a:cxn>
                  <a:cxn ang="0">
                    <a:pos x="20" y="2"/>
                  </a:cxn>
                  <a:cxn ang="0">
                    <a:pos x="58" y="10"/>
                  </a:cxn>
                  <a:cxn ang="0">
                    <a:pos x="98" y="19"/>
                  </a:cxn>
                  <a:cxn ang="0">
                    <a:pos x="137" y="28"/>
                  </a:cxn>
                  <a:cxn ang="0">
                    <a:pos x="176" y="36"/>
                  </a:cxn>
                  <a:cxn ang="0">
                    <a:pos x="214" y="43"/>
                  </a:cxn>
                  <a:cxn ang="0">
                    <a:pos x="252" y="70"/>
                  </a:cxn>
                  <a:cxn ang="0">
                    <a:pos x="307" y="116"/>
                  </a:cxn>
                  <a:cxn ang="0">
                    <a:pos x="363" y="161"/>
                  </a:cxn>
                  <a:cxn ang="0">
                    <a:pos x="421" y="204"/>
                  </a:cxn>
                  <a:cxn ang="0">
                    <a:pos x="482" y="238"/>
                  </a:cxn>
                  <a:cxn ang="0">
                    <a:pos x="525" y="254"/>
                  </a:cxn>
                  <a:cxn ang="0">
                    <a:pos x="586" y="263"/>
                  </a:cxn>
                  <a:cxn ang="0">
                    <a:pos x="648" y="259"/>
                  </a:cxn>
                  <a:cxn ang="0">
                    <a:pos x="711" y="249"/>
                  </a:cxn>
                  <a:cxn ang="0">
                    <a:pos x="774" y="234"/>
                  </a:cxn>
                  <a:cxn ang="0">
                    <a:pos x="837" y="223"/>
                  </a:cxn>
                  <a:cxn ang="0">
                    <a:pos x="863" y="228"/>
                  </a:cxn>
                  <a:cxn ang="0">
                    <a:pos x="874" y="249"/>
                  </a:cxn>
                  <a:cxn ang="0">
                    <a:pos x="876" y="272"/>
                  </a:cxn>
                  <a:cxn ang="0">
                    <a:pos x="863" y="288"/>
                  </a:cxn>
                  <a:cxn ang="0">
                    <a:pos x="832" y="307"/>
                  </a:cxn>
                  <a:cxn ang="0">
                    <a:pos x="800" y="325"/>
                  </a:cxn>
                  <a:cxn ang="0">
                    <a:pos x="771" y="333"/>
                  </a:cxn>
                  <a:cxn ang="0">
                    <a:pos x="719" y="341"/>
                  </a:cxn>
                  <a:cxn ang="0">
                    <a:pos x="666" y="345"/>
                  </a:cxn>
                  <a:cxn ang="0">
                    <a:pos x="636" y="345"/>
                  </a:cxn>
                  <a:cxn ang="0">
                    <a:pos x="594" y="343"/>
                  </a:cxn>
                  <a:cxn ang="0">
                    <a:pos x="554" y="336"/>
                  </a:cxn>
                  <a:cxn ang="0">
                    <a:pos x="526" y="327"/>
                  </a:cxn>
                  <a:cxn ang="0">
                    <a:pos x="483" y="307"/>
                  </a:cxn>
                  <a:cxn ang="0">
                    <a:pos x="441" y="285"/>
                  </a:cxn>
                  <a:cxn ang="0">
                    <a:pos x="413" y="267"/>
                  </a:cxn>
                  <a:cxn ang="0">
                    <a:pos x="370" y="230"/>
                  </a:cxn>
                  <a:cxn ang="0">
                    <a:pos x="328" y="193"/>
                  </a:cxn>
                  <a:cxn ang="0">
                    <a:pos x="298" y="170"/>
                  </a:cxn>
                  <a:cxn ang="0">
                    <a:pos x="250" y="129"/>
                  </a:cxn>
                  <a:cxn ang="0">
                    <a:pos x="198" y="96"/>
                  </a:cxn>
                </a:cxnLst>
                <a:rect l="0" t="0" r="r" b="b"/>
                <a:pathLst>
                  <a:path w="876" h="345">
                    <a:moveTo>
                      <a:pt x="180" y="88"/>
                    </a:moveTo>
                    <a:lnTo>
                      <a:pt x="180" y="88"/>
                    </a:lnTo>
                    <a:lnTo>
                      <a:pt x="166" y="86"/>
                    </a:lnTo>
                    <a:lnTo>
                      <a:pt x="151" y="84"/>
                    </a:lnTo>
                    <a:lnTo>
                      <a:pt x="135" y="83"/>
                    </a:lnTo>
                    <a:lnTo>
                      <a:pt x="120" y="81"/>
                    </a:lnTo>
                    <a:lnTo>
                      <a:pt x="106" y="80"/>
                    </a:lnTo>
                    <a:lnTo>
                      <a:pt x="91" y="78"/>
                    </a:lnTo>
                    <a:lnTo>
                      <a:pt x="77" y="76"/>
                    </a:lnTo>
                    <a:lnTo>
                      <a:pt x="62" y="73"/>
                    </a:lnTo>
                    <a:lnTo>
                      <a:pt x="62" y="73"/>
                    </a:lnTo>
                    <a:lnTo>
                      <a:pt x="56" y="71"/>
                    </a:lnTo>
                    <a:lnTo>
                      <a:pt x="50" y="69"/>
                    </a:lnTo>
                    <a:lnTo>
                      <a:pt x="43" y="66"/>
                    </a:lnTo>
                    <a:lnTo>
                      <a:pt x="37" y="63"/>
                    </a:lnTo>
                    <a:lnTo>
                      <a:pt x="30" y="60"/>
                    </a:lnTo>
                    <a:lnTo>
                      <a:pt x="23" y="56"/>
                    </a:lnTo>
                    <a:lnTo>
                      <a:pt x="17" y="53"/>
                    </a:lnTo>
                    <a:lnTo>
                      <a:pt x="11" y="50"/>
                    </a:lnTo>
                    <a:lnTo>
                      <a:pt x="11" y="50"/>
                    </a:lnTo>
                    <a:lnTo>
                      <a:pt x="7" y="46"/>
                    </a:lnTo>
                    <a:lnTo>
                      <a:pt x="4" y="41"/>
                    </a:lnTo>
                    <a:lnTo>
                      <a:pt x="2" y="36"/>
                    </a:lnTo>
                    <a:lnTo>
                      <a:pt x="0" y="30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5" y="7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20" y="2"/>
                    </a:lnTo>
                    <a:lnTo>
                      <a:pt x="33" y="5"/>
                    </a:lnTo>
                    <a:lnTo>
                      <a:pt x="46" y="7"/>
                    </a:lnTo>
                    <a:lnTo>
                      <a:pt x="58" y="10"/>
                    </a:lnTo>
                    <a:lnTo>
                      <a:pt x="72" y="13"/>
                    </a:lnTo>
                    <a:lnTo>
                      <a:pt x="85" y="16"/>
                    </a:lnTo>
                    <a:lnTo>
                      <a:pt x="98" y="19"/>
                    </a:lnTo>
                    <a:lnTo>
                      <a:pt x="111" y="22"/>
                    </a:lnTo>
                    <a:lnTo>
                      <a:pt x="124" y="25"/>
                    </a:lnTo>
                    <a:lnTo>
                      <a:pt x="137" y="28"/>
                    </a:lnTo>
                    <a:lnTo>
                      <a:pt x="150" y="31"/>
                    </a:lnTo>
                    <a:lnTo>
                      <a:pt x="163" y="33"/>
                    </a:lnTo>
                    <a:lnTo>
                      <a:pt x="176" y="36"/>
                    </a:lnTo>
                    <a:lnTo>
                      <a:pt x="188" y="39"/>
                    </a:lnTo>
                    <a:lnTo>
                      <a:pt x="201" y="41"/>
                    </a:lnTo>
                    <a:lnTo>
                      <a:pt x="214" y="43"/>
                    </a:lnTo>
                    <a:lnTo>
                      <a:pt x="214" y="43"/>
                    </a:lnTo>
                    <a:lnTo>
                      <a:pt x="233" y="56"/>
                    </a:lnTo>
                    <a:lnTo>
                      <a:pt x="252" y="70"/>
                    </a:lnTo>
                    <a:lnTo>
                      <a:pt x="270" y="85"/>
                    </a:lnTo>
                    <a:lnTo>
                      <a:pt x="289" y="101"/>
                    </a:lnTo>
                    <a:lnTo>
                      <a:pt x="307" y="116"/>
                    </a:lnTo>
                    <a:lnTo>
                      <a:pt x="326" y="131"/>
                    </a:lnTo>
                    <a:lnTo>
                      <a:pt x="345" y="147"/>
                    </a:lnTo>
                    <a:lnTo>
                      <a:pt x="363" y="161"/>
                    </a:lnTo>
                    <a:lnTo>
                      <a:pt x="382" y="177"/>
                    </a:lnTo>
                    <a:lnTo>
                      <a:pt x="400" y="191"/>
                    </a:lnTo>
                    <a:lnTo>
                      <a:pt x="421" y="204"/>
                    </a:lnTo>
                    <a:lnTo>
                      <a:pt x="440" y="216"/>
                    </a:lnTo>
                    <a:lnTo>
                      <a:pt x="460" y="227"/>
                    </a:lnTo>
                    <a:lnTo>
                      <a:pt x="482" y="238"/>
                    </a:lnTo>
                    <a:lnTo>
                      <a:pt x="503" y="247"/>
                    </a:lnTo>
                    <a:lnTo>
                      <a:pt x="525" y="254"/>
                    </a:lnTo>
                    <a:lnTo>
                      <a:pt x="525" y="254"/>
                    </a:lnTo>
                    <a:lnTo>
                      <a:pt x="545" y="259"/>
                    </a:lnTo>
                    <a:lnTo>
                      <a:pt x="566" y="261"/>
                    </a:lnTo>
                    <a:lnTo>
                      <a:pt x="586" y="263"/>
                    </a:lnTo>
                    <a:lnTo>
                      <a:pt x="606" y="263"/>
                    </a:lnTo>
                    <a:lnTo>
                      <a:pt x="627" y="261"/>
                    </a:lnTo>
                    <a:lnTo>
                      <a:pt x="648" y="259"/>
                    </a:lnTo>
                    <a:lnTo>
                      <a:pt x="668" y="256"/>
                    </a:lnTo>
                    <a:lnTo>
                      <a:pt x="690" y="253"/>
                    </a:lnTo>
                    <a:lnTo>
                      <a:pt x="711" y="249"/>
                    </a:lnTo>
                    <a:lnTo>
                      <a:pt x="732" y="244"/>
                    </a:lnTo>
                    <a:lnTo>
                      <a:pt x="752" y="240"/>
                    </a:lnTo>
                    <a:lnTo>
                      <a:pt x="774" y="234"/>
                    </a:lnTo>
                    <a:lnTo>
                      <a:pt x="795" y="230"/>
                    </a:lnTo>
                    <a:lnTo>
                      <a:pt x="816" y="226"/>
                    </a:lnTo>
                    <a:lnTo>
                      <a:pt x="837" y="223"/>
                    </a:lnTo>
                    <a:lnTo>
                      <a:pt x="858" y="221"/>
                    </a:lnTo>
                    <a:lnTo>
                      <a:pt x="858" y="221"/>
                    </a:lnTo>
                    <a:lnTo>
                      <a:pt x="863" y="228"/>
                    </a:lnTo>
                    <a:lnTo>
                      <a:pt x="868" y="235"/>
                    </a:lnTo>
                    <a:lnTo>
                      <a:pt x="871" y="243"/>
                    </a:lnTo>
                    <a:lnTo>
                      <a:pt x="874" y="249"/>
                    </a:lnTo>
                    <a:lnTo>
                      <a:pt x="876" y="256"/>
                    </a:lnTo>
                    <a:lnTo>
                      <a:pt x="876" y="264"/>
                    </a:lnTo>
                    <a:lnTo>
                      <a:pt x="876" y="272"/>
                    </a:lnTo>
                    <a:lnTo>
                      <a:pt x="874" y="282"/>
                    </a:lnTo>
                    <a:lnTo>
                      <a:pt x="874" y="282"/>
                    </a:lnTo>
                    <a:lnTo>
                      <a:pt x="863" y="288"/>
                    </a:lnTo>
                    <a:lnTo>
                      <a:pt x="853" y="294"/>
                    </a:lnTo>
                    <a:lnTo>
                      <a:pt x="842" y="301"/>
                    </a:lnTo>
                    <a:lnTo>
                      <a:pt x="832" y="307"/>
                    </a:lnTo>
                    <a:lnTo>
                      <a:pt x="822" y="315"/>
                    </a:lnTo>
                    <a:lnTo>
                      <a:pt x="811" y="320"/>
                    </a:lnTo>
                    <a:lnTo>
                      <a:pt x="800" y="325"/>
                    </a:lnTo>
                    <a:lnTo>
                      <a:pt x="788" y="329"/>
                    </a:lnTo>
                    <a:lnTo>
                      <a:pt x="788" y="329"/>
                    </a:lnTo>
                    <a:lnTo>
                      <a:pt x="771" y="333"/>
                    </a:lnTo>
                    <a:lnTo>
                      <a:pt x="754" y="336"/>
                    </a:lnTo>
                    <a:lnTo>
                      <a:pt x="736" y="339"/>
                    </a:lnTo>
                    <a:lnTo>
                      <a:pt x="719" y="341"/>
                    </a:lnTo>
                    <a:lnTo>
                      <a:pt x="702" y="343"/>
                    </a:lnTo>
                    <a:lnTo>
                      <a:pt x="683" y="344"/>
                    </a:lnTo>
                    <a:lnTo>
                      <a:pt x="666" y="345"/>
                    </a:lnTo>
                    <a:lnTo>
                      <a:pt x="649" y="345"/>
                    </a:lnTo>
                    <a:lnTo>
                      <a:pt x="649" y="345"/>
                    </a:lnTo>
                    <a:lnTo>
                      <a:pt x="636" y="345"/>
                    </a:lnTo>
                    <a:lnTo>
                      <a:pt x="623" y="345"/>
                    </a:lnTo>
                    <a:lnTo>
                      <a:pt x="608" y="344"/>
                    </a:lnTo>
                    <a:lnTo>
                      <a:pt x="594" y="343"/>
                    </a:lnTo>
                    <a:lnTo>
                      <a:pt x="580" y="341"/>
                    </a:lnTo>
                    <a:lnTo>
                      <a:pt x="567" y="339"/>
                    </a:lnTo>
                    <a:lnTo>
                      <a:pt x="554" y="336"/>
                    </a:lnTo>
                    <a:lnTo>
                      <a:pt x="541" y="333"/>
                    </a:lnTo>
                    <a:lnTo>
                      <a:pt x="541" y="333"/>
                    </a:lnTo>
                    <a:lnTo>
                      <a:pt x="526" y="327"/>
                    </a:lnTo>
                    <a:lnTo>
                      <a:pt x="512" y="321"/>
                    </a:lnTo>
                    <a:lnTo>
                      <a:pt x="497" y="315"/>
                    </a:lnTo>
                    <a:lnTo>
                      <a:pt x="483" y="307"/>
                    </a:lnTo>
                    <a:lnTo>
                      <a:pt x="468" y="299"/>
                    </a:lnTo>
                    <a:lnTo>
                      <a:pt x="454" y="292"/>
                    </a:lnTo>
                    <a:lnTo>
                      <a:pt x="441" y="285"/>
                    </a:lnTo>
                    <a:lnTo>
                      <a:pt x="428" y="277"/>
                    </a:lnTo>
                    <a:lnTo>
                      <a:pt x="428" y="277"/>
                    </a:lnTo>
                    <a:lnTo>
                      <a:pt x="413" y="267"/>
                    </a:lnTo>
                    <a:lnTo>
                      <a:pt x="398" y="256"/>
                    </a:lnTo>
                    <a:lnTo>
                      <a:pt x="384" y="244"/>
                    </a:lnTo>
                    <a:lnTo>
                      <a:pt x="370" y="230"/>
                    </a:lnTo>
                    <a:lnTo>
                      <a:pt x="356" y="217"/>
                    </a:lnTo>
                    <a:lnTo>
                      <a:pt x="341" y="205"/>
                    </a:lnTo>
                    <a:lnTo>
                      <a:pt x="328" y="193"/>
                    </a:lnTo>
                    <a:lnTo>
                      <a:pt x="314" y="182"/>
                    </a:lnTo>
                    <a:lnTo>
                      <a:pt x="314" y="182"/>
                    </a:lnTo>
                    <a:lnTo>
                      <a:pt x="298" y="170"/>
                    </a:lnTo>
                    <a:lnTo>
                      <a:pt x="283" y="156"/>
                    </a:lnTo>
                    <a:lnTo>
                      <a:pt x="266" y="142"/>
                    </a:lnTo>
                    <a:lnTo>
                      <a:pt x="250" y="129"/>
                    </a:lnTo>
                    <a:lnTo>
                      <a:pt x="234" y="116"/>
                    </a:lnTo>
                    <a:lnTo>
                      <a:pt x="217" y="105"/>
                    </a:lnTo>
                    <a:lnTo>
                      <a:pt x="198" y="96"/>
                    </a:lnTo>
                    <a:lnTo>
                      <a:pt x="180" y="8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5" name="Freeform 637"/>
              <p:cNvSpPr>
                <a:spLocks noEditPoints="1"/>
              </p:cNvSpPr>
              <p:nvPr/>
            </p:nvSpPr>
            <p:spPr bwMode="auto">
              <a:xfrm>
                <a:off x="4763" y="4028"/>
                <a:ext cx="153" cy="72"/>
              </a:xfrm>
              <a:custGeom>
                <a:avLst/>
                <a:gdLst/>
                <a:ahLst/>
                <a:cxnLst>
                  <a:cxn ang="0">
                    <a:pos x="1220" y="39"/>
                  </a:cxn>
                  <a:cxn ang="0">
                    <a:pos x="1223" y="98"/>
                  </a:cxn>
                  <a:cxn ang="0">
                    <a:pos x="1222" y="157"/>
                  </a:cxn>
                  <a:cxn ang="0">
                    <a:pos x="1217" y="217"/>
                  </a:cxn>
                  <a:cxn ang="0">
                    <a:pos x="1210" y="277"/>
                  </a:cxn>
                  <a:cxn ang="0">
                    <a:pos x="1186" y="323"/>
                  </a:cxn>
                  <a:cxn ang="0">
                    <a:pos x="1135" y="346"/>
                  </a:cxn>
                  <a:cxn ang="0">
                    <a:pos x="1084" y="363"/>
                  </a:cxn>
                  <a:cxn ang="0">
                    <a:pos x="1041" y="367"/>
                  </a:cxn>
                  <a:cxn ang="0">
                    <a:pos x="1004" y="367"/>
                  </a:cxn>
                  <a:cxn ang="0">
                    <a:pos x="966" y="364"/>
                  </a:cxn>
                  <a:cxn ang="0">
                    <a:pos x="928" y="359"/>
                  </a:cxn>
                  <a:cxn ang="0">
                    <a:pos x="891" y="352"/>
                  </a:cxn>
                  <a:cxn ang="0">
                    <a:pos x="860" y="342"/>
                  </a:cxn>
                  <a:cxn ang="0">
                    <a:pos x="848" y="323"/>
                  </a:cxn>
                  <a:cxn ang="0">
                    <a:pos x="839" y="301"/>
                  </a:cxn>
                  <a:cxn ang="0">
                    <a:pos x="835" y="265"/>
                  </a:cxn>
                  <a:cxn ang="0">
                    <a:pos x="836" y="227"/>
                  </a:cxn>
                  <a:cxn ang="0">
                    <a:pos x="838" y="197"/>
                  </a:cxn>
                  <a:cxn ang="0">
                    <a:pos x="842" y="169"/>
                  </a:cxn>
                  <a:cxn ang="0">
                    <a:pos x="846" y="144"/>
                  </a:cxn>
                  <a:cxn ang="0">
                    <a:pos x="873" y="119"/>
                  </a:cxn>
                  <a:cxn ang="0">
                    <a:pos x="941" y="95"/>
                  </a:cxn>
                  <a:cxn ang="0">
                    <a:pos x="1010" y="71"/>
                  </a:cxn>
                  <a:cxn ang="0">
                    <a:pos x="1078" y="47"/>
                  </a:cxn>
                  <a:cxn ang="0">
                    <a:pos x="1147" y="23"/>
                  </a:cxn>
                  <a:cxn ang="0">
                    <a:pos x="1215" y="0"/>
                  </a:cxn>
                  <a:cxn ang="0">
                    <a:pos x="364" y="392"/>
                  </a:cxn>
                  <a:cxn ang="0">
                    <a:pos x="364" y="430"/>
                  </a:cxn>
                  <a:cxn ang="0">
                    <a:pos x="362" y="468"/>
                  </a:cxn>
                  <a:cxn ang="0">
                    <a:pos x="358" y="507"/>
                  </a:cxn>
                  <a:cxn ang="0">
                    <a:pos x="353" y="545"/>
                  </a:cxn>
                  <a:cxn ang="0">
                    <a:pos x="334" y="572"/>
                  </a:cxn>
                  <a:cxn ang="0">
                    <a:pos x="290" y="571"/>
                  </a:cxn>
                  <a:cxn ang="0">
                    <a:pos x="245" y="571"/>
                  </a:cxn>
                  <a:cxn ang="0">
                    <a:pos x="206" y="565"/>
                  </a:cxn>
                  <a:cxn ang="0">
                    <a:pos x="170" y="556"/>
                  </a:cxn>
                  <a:cxn ang="0">
                    <a:pos x="135" y="547"/>
                  </a:cxn>
                  <a:cxn ang="0">
                    <a:pos x="98" y="538"/>
                  </a:cxn>
                  <a:cxn ang="0">
                    <a:pos x="63" y="530"/>
                  </a:cxn>
                  <a:cxn ang="0">
                    <a:pos x="34" y="520"/>
                  </a:cxn>
                  <a:cxn ang="0">
                    <a:pos x="22" y="509"/>
                  </a:cxn>
                  <a:cxn ang="0">
                    <a:pos x="9" y="498"/>
                  </a:cxn>
                  <a:cxn ang="0">
                    <a:pos x="2" y="464"/>
                  </a:cxn>
                  <a:cxn ang="0">
                    <a:pos x="0" y="419"/>
                  </a:cxn>
                  <a:cxn ang="0">
                    <a:pos x="0" y="373"/>
                  </a:cxn>
                  <a:cxn ang="0">
                    <a:pos x="2" y="327"/>
                  </a:cxn>
                  <a:cxn ang="0">
                    <a:pos x="6" y="282"/>
                  </a:cxn>
                  <a:cxn ang="0">
                    <a:pos x="31" y="258"/>
                  </a:cxn>
                  <a:cxn ang="0">
                    <a:pos x="97" y="280"/>
                  </a:cxn>
                  <a:cxn ang="0">
                    <a:pos x="163" y="302"/>
                  </a:cxn>
                  <a:cxn ang="0">
                    <a:pos x="230" y="323"/>
                  </a:cxn>
                  <a:cxn ang="0">
                    <a:pos x="296" y="346"/>
                  </a:cxn>
                  <a:cxn ang="0">
                    <a:pos x="362" y="367"/>
                  </a:cxn>
                </a:cxnLst>
                <a:rect l="0" t="0" r="r" b="b"/>
                <a:pathLst>
                  <a:path w="1223" h="572">
                    <a:moveTo>
                      <a:pt x="1215" y="0"/>
                    </a:moveTo>
                    <a:lnTo>
                      <a:pt x="1218" y="19"/>
                    </a:lnTo>
                    <a:lnTo>
                      <a:pt x="1220" y="39"/>
                    </a:lnTo>
                    <a:lnTo>
                      <a:pt x="1221" y="59"/>
                    </a:lnTo>
                    <a:lnTo>
                      <a:pt x="1223" y="78"/>
                    </a:lnTo>
                    <a:lnTo>
                      <a:pt x="1223" y="98"/>
                    </a:lnTo>
                    <a:lnTo>
                      <a:pt x="1223" y="118"/>
                    </a:lnTo>
                    <a:lnTo>
                      <a:pt x="1223" y="138"/>
                    </a:lnTo>
                    <a:lnTo>
                      <a:pt x="1222" y="157"/>
                    </a:lnTo>
                    <a:lnTo>
                      <a:pt x="1221" y="177"/>
                    </a:lnTo>
                    <a:lnTo>
                      <a:pt x="1219" y="197"/>
                    </a:lnTo>
                    <a:lnTo>
                      <a:pt x="1217" y="217"/>
                    </a:lnTo>
                    <a:lnTo>
                      <a:pt x="1215" y="236"/>
                    </a:lnTo>
                    <a:lnTo>
                      <a:pt x="1213" y="256"/>
                    </a:lnTo>
                    <a:lnTo>
                      <a:pt x="1210" y="277"/>
                    </a:lnTo>
                    <a:lnTo>
                      <a:pt x="1205" y="296"/>
                    </a:lnTo>
                    <a:lnTo>
                      <a:pt x="1202" y="316"/>
                    </a:lnTo>
                    <a:lnTo>
                      <a:pt x="1186" y="323"/>
                    </a:lnTo>
                    <a:lnTo>
                      <a:pt x="1169" y="330"/>
                    </a:lnTo>
                    <a:lnTo>
                      <a:pt x="1153" y="338"/>
                    </a:lnTo>
                    <a:lnTo>
                      <a:pt x="1135" y="346"/>
                    </a:lnTo>
                    <a:lnTo>
                      <a:pt x="1118" y="353"/>
                    </a:lnTo>
                    <a:lnTo>
                      <a:pt x="1102" y="359"/>
                    </a:lnTo>
                    <a:lnTo>
                      <a:pt x="1084" y="363"/>
                    </a:lnTo>
                    <a:lnTo>
                      <a:pt x="1066" y="366"/>
                    </a:lnTo>
                    <a:lnTo>
                      <a:pt x="1054" y="367"/>
                    </a:lnTo>
                    <a:lnTo>
                      <a:pt x="1041" y="367"/>
                    </a:lnTo>
                    <a:lnTo>
                      <a:pt x="1029" y="368"/>
                    </a:lnTo>
                    <a:lnTo>
                      <a:pt x="1017" y="367"/>
                    </a:lnTo>
                    <a:lnTo>
                      <a:pt x="1004" y="367"/>
                    </a:lnTo>
                    <a:lnTo>
                      <a:pt x="991" y="367"/>
                    </a:lnTo>
                    <a:lnTo>
                      <a:pt x="978" y="366"/>
                    </a:lnTo>
                    <a:lnTo>
                      <a:pt x="966" y="364"/>
                    </a:lnTo>
                    <a:lnTo>
                      <a:pt x="953" y="363"/>
                    </a:lnTo>
                    <a:lnTo>
                      <a:pt x="941" y="361"/>
                    </a:lnTo>
                    <a:lnTo>
                      <a:pt x="928" y="359"/>
                    </a:lnTo>
                    <a:lnTo>
                      <a:pt x="915" y="357"/>
                    </a:lnTo>
                    <a:lnTo>
                      <a:pt x="903" y="354"/>
                    </a:lnTo>
                    <a:lnTo>
                      <a:pt x="891" y="352"/>
                    </a:lnTo>
                    <a:lnTo>
                      <a:pt x="879" y="348"/>
                    </a:lnTo>
                    <a:lnTo>
                      <a:pt x="866" y="345"/>
                    </a:lnTo>
                    <a:lnTo>
                      <a:pt x="860" y="342"/>
                    </a:lnTo>
                    <a:lnTo>
                      <a:pt x="855" y="337"/>
                    </a:lnTo>
                    <a:lnTo>
                      <a:pt x="851" y="330"/>
                    </a:lnTo>
                    <a:lnTo>
                      <a:pt x="848" y="323"/>
                    </a:lnTo>
                    <a:lnTo>
                      <a:pt x="845" y="316"/>
                    </a:lnTo>
                    <a:lnTo>
                      <a:pt x="842" y="308"/>
                    </a:lnTo>
                    <a:lnTo>
                      <a:pt x="839" y="301"/>
                    </a:lnTo>
                    <a:lnTo>
                      <a:pt x="836" y="294"/>
                    </a:lnTo>
                    <a:lnTo>
                      <a:pt x="835" y="279"/>
                    </a:lnTo>
                    <a:lnTo>
                      <a:pt x="835" y="265"/>
                    </a:lnTo>
                    <a:lnTo>
                      <a:pt x="835" y="251"/>
                    </a:lnTo>
                    <a:lnTo>
                      <a:pt x="835" y="239"/>
                    </a:lnTo>
                    <a:lnTo>
                      <a:pt x="836" y="227"/>
                    </a:lnTo>
                    <a:lnTo>
                      <a:pt x="837" y="217"/>
                    </a:lnTo>
                    <a:lnTo>
                      <a:pt x="837" y="206"/>
                    </a:lnTo>
                    <a:lnTo>
                      <a:pt x="838" y="197"/>
                    </a:lnTo>
                    <a:lnTo>
                      <a:pt x="840" y="186"/>
                    </a:lnTo>
                    <a:lnTo>
                      <a:pt x="841" y="177"/>
                    </a:lnTo>
                    <a:lnTo>
                      <a:pt x="842" y="169"/>
                    </a:lnTo>
                    <a:lnTo>
                      <a:pt x="843" y="160"/>
                    </a:lnTo>
                    <a:lnTo>
                      <a:pt x="845" y="152"/>
                    </a:lnTo>
                    <a:lnTo>
                      <a:pt x="846" y="144"/>
                    </a:lnTo>
                    <a:lnTo>
                      <a:pt x="848" y="135"/>
                    </a:lnTo>
                    <a:lnTo>
                      <a:pt x="849" y="127"/>
                    </a:lnTo>
                    <a:lnTo>
                      <a:pt x="873" y="119"/>
                    </a:lnTo>
                    <a:lnTo>
                      <a:pt x="895" y="110"/>
                    </a:lnTo>
                    <a:lnTo>
                      <a:pt x="918" y="102"/>
                    </a:lnTo>
                    <a:lnTo>
                      <a:pt x="941" y="95"/>
                    </a:lnTo>
                    <a:lnTo>
                      <a:pt x="964" y="87"/>
                    </a:lnTo>
                    <a:lnTo>
                      <a:pt x="986" y="79"/>
                    </a:lnTo>
                    <a:lnTo>
                      <a:pt x="1010" y="71"/>
                    </a:lnTo>
                    <a:lnTo>
                      <a:pt x="1032" y="63"/>
                    </a:lnTo>
                    <a:lnTo>
                      <a:pt x="1055" y="55"/>
                    </a:lnTo>
                    <a:lnTo>
                      <a:pt x="1078" y="47"/>
                    </a:lnTo>
                    <a:lnTo>
                      <a:pt x="1101" y="39"/>
                    </a:lnTo>
                    <a:lnTo>
                      <a:pt x="1123" y="31"/>
                    </a:lnTo>
                    <a:lnTo>
                      <a:pt x="1147" y="23"/>
                    </a:lnTo>
                    <a:lnTo>
                      <a:pt x="1169" y="15"/>
                    </a:lnTo>
                    <a:lnTo>
                      <a:pt x="1192" y="8"/>
                    </a:lnTo>
                    <a:lnTo>
                      <a:pt x="1215" y="0"/>
                    </a:lnTo>
                    <a:close/>
                    <a:moveTo>
                      <a:pt x="362" y="367"/>
                    </a:moveTo>
                    <a:lnTo>
                      <a:pt x="363" y="379"/>
                    </a:lnTo>
                    <a:lnTo>
                      <a:pt x="364" y="392"/>
                    </a:lnTo>
                    <a:lnTo>
                      <a:pt x="364" y="405"/>
                    </a:lnTo>
                    <a:lnTo>
                      <a:pt x="364" y="418"/>
                    </a:lnTo>
                    <a:lnTo>
                      <a:pt x="364" y="430"/>
                    </a:lnTo>
                    <a:lnTo>
                      <a:pt x="363" y="443"/>
                    </a:lnTo>
                    <a:lnTo>
                      <a:pt x="363" y="455"/>
                    </a:lnTo>
                    <a:lnTo>
                      <a:pt x="362" y="468"/>
                    </a:lnTo>
                    <a:lnTo>
                      <a:pt x="361" y="482"/>
                    </a:lnTo>
                    <a:lnTo>
                      <a:pt x="360" y="494"/>
                    </a:lnTo>
                    <a:lnTo>
                      <a:pt x="358" y="507"/>
                    </a:lnTo>
                    <a:lnTo>
                      <a:pt x="357" y="520"/>
                    </a:lnTo>
                    <a:lnTo>
                      <a:pt x="355" y="532"/>
                    </a:lnTo>
                    <a:lnTo>
                      <a:pt x="353" y="545"/>
                    </a:lnTo>
                    <a:lnTo>
                      <a:pt x="351" y="559"/>
                    </a:lnTo>
                    <a:lnTo>
                      <a:pt x="349" y="572"/>
                    </a:lnTo>
                    <a:lnTo>
                      <a:pt x="334" y="572"/>
                    </a:lnTo>
                    <a:lnTo>
                      <a:pt x="319" y="571"/>
                    </a:lnTo>
                    <a:lnTo>
                      <a:pt x="304" y="571"/>
                    </a:lnTo>
                    <a:lnTo>
                      <a:pt x="290" y="571"/>
                    </a:lnTo>
                    <a:lnTo>
                      <a:pt x="275" y="571"/>
                    </a:lnTo>
                    <a:lnTo>
                      <a:pt x="260" y="571"/>
                    </a:lnTo>
                    <a:lnTo>
                      <a:pt x="245" y="571"/>
                    </a:lnTo>
                    <a:lnTo>
                      <a:pt x="230" y="571"/>
                    </a:lnTo>
                    <a:lnTo>
                      <a:pt x="218" y="568"/>
                    </a:lnTo>
                    <a:lnTo>
                      <a:pt x="206" y="565"/>
                    </a:lnTo>
                    <a:lnTo>
                      <a:pt x="195" y="562"/>
                    </a:lnTo>
                    <a:lnTo>
                      <a:pt x="182" y="559"/>
                    </a:lnTo>
                    <a:lnTo>
                      <a:pt x="170" y="556"/>
                    </a:lnTo>
                    <a:lnTo>
                      <a:pt x="158" y="553"/>
                    </a:lnTo>
                    <a:lnTo>
                      <a:pt x="146" y="550"/>
                    </a:lnTo>
                    <a:lnTo>
                      <a:pt x="135" y="547"/>
                    </a:lnTo>
                    <a:lnTo>
                      <a:pt x="123" y="544"/>
                    </a:lnTo>
                    <a:lnTo>
                      <a:pt x="110" y="541"/>
                    </a:lnTo>
                    <a:lnTo>
                      <a:pt x="98" y="538"/>
                    </a:lnTo>
                    <a:lnTo>
                      <a:pt x="86" y="535"/>
                    </a:lnTo>
                    <a:lnTo>
                      <a:pt x="74" y="532"/>
                    </a:lnTo>
                    <a:lnTo>
                      <a:pt x="63" y="530"/>
                    </a:lnTo>
                    <a:lnTo>
                      <a:pt x="51" y="527"/>
                    </a:lnTo>
                    <a:lnTo>
                      <a:pt x="38" y="524"/>
                    </a:lnTo>
                    <a:lnTo>
                      <a:pt x="34" y="520"/>
                    </a:lnTo>
                    <a:lnTo>
                      <a:pt x="30" y="517"/>
                    </a:lnTo>
                    <a:lnTo>
                      <a:pt x="26" y="513"/>
                    </a:lnTo>
                    <a:lnTo>
                      <a:pt x="22" y="509"/>
                    </a:lnTo>
                    <a:lnTo>
                      <a:pt x="17" y="505"/>
                    </a:lnTo>
                    <a:lnTo>
                      <a:pt x="13" y="502"/>
                    </a:lnTo>
                    <a:lnTo>
                      <a:pt x="9" y="498"/>
                    </a:lnTo>
                    <a:lnTo>
                      <a:pt x="5" y="495"/>
                    </a:lnTo>
                    <a:lnTo>
                      <a:pt x="4" y="480"/>
                    </a:lnTo>
                    <a:lnTo>
                      <a:pt x="2" y="464"/>
                    </a:lnTo>
                    <a:lnTo>
                      <a:pt x="2" y="449"/>
                    </a:lnTo>
                    <a:lnTo>
                      <a:pt x="1" y="434"/>
                    </a:lnTo>
                    <a:lnTo>
                      <a:pt x="0" y="419"/>
                    </a:lnTo>
                    <a:lnTo>
                      <a:pt x="0" y="403"/>
                    </a:lnTo>
                    <a:lnTo>
                      <a:pt x="0" y="388"/>
                    </a:lnTo>
                    <a:lnTo>
                      <a:pt x="0" y="373"/>
                    </a:lnTo>
                    <a:lnTo>
                      <a:pt x="1" y="358"/>
                    </a:lnTo>
                    <a:lnTo>
                      <a:pt x="1" y="343"/>
                    </a:lnTo>
                    <a:lnTo>
                      <a:pt x="2" y="327"/>
                    </a:lnTo>
                    <a:lnTo>
                      <a:pt x="3" y="312"/>
                    </a:lnTo>
                    <a:lnTo>
                      <a:pt x="4" y="297"/>
                    </a:lnTo>
                    <a:lnTo>
                      <a:pt x="6" y="282"/>
                    </a:lnTo>
                    <a:lnTo>
                      <a:pt x="7" y="267"/>
                    </a:lnTo>
                    <a:lnTo>
                      <a:pt x="9" y="251"/>
                    </a:lnTo>
                    <a:lnTo>
                      <a:pt x="31" y="258"/>
                    </a:lnTo>
                    <a:lnTo>
                      <a:pt x="54" y="266"/>
                    </a:lnTo>
                    <a:lnTo>
                      <a:pt x="75" y="273"/>
                    </a:lnTo>
                    <a:lnTo>
                      <a:pt x="97" y="280"/>
                    </a:lnTo>
                    <a:lnTo>
                      <a:pt x="120" y="288"/>
                    </a:lnTo>
                    <a:lnTo>
                      <a:pt x="142" y="295"/>
                    </a:lnTo>
                    <a:lnTo>
                      <a:pt x="163" y="302"/>
                    </a:lnTo>
                    <a:lnTo>
                      <a:pt x="186" y="309"/>
                    </a:lnTo>
                    <a:lnTo>
                      <a:pt x="208" y="316"/>
                    </a:lnTo>
                    <a:lnTo>
                      <a:pt x="230" y="323"/>
                    </a:lnTo>
                    <a:lnTo>
                      <a:pt x="251" y="330"/>
                    </a:lnTo>
                    <a:lnTo>
                      <a:pt x="274" y="338"/>
                    </a:lnTo>
                    <a:lnTo>
                      <a:pt x="296" y="346"/>
                    </a:lnTo>
                    <a:lnTo>
                      <a:pt x="318" y="353"/>
                    </a:lnTo>
                    <a:lnTo>
                      <a:pt x="340" y="360"/>
                    </a:lnTo>
                    <a:lnTo>
                      <a:pt x="362" y="367"/>
                    </a:lnTo>
                    <a:close/>
                  </a:path>
                </a:pathLst>
              </a:custGeom>
              <a:solidFill>
                <a:srgbClr val="CC99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6" name="Freeform 638"/>
              <p:cNvSpPr>
                <a:spLocks/>
              </p:cNvSpPr>
              <p:nvPr/>
            </p:nvSpPr>
            <p:spPr bwMode="auto">
              <a:xfrm>
                <a:off x="4868" y="4028"/>
                <a:ext cx="48" cy="46"/>
              </a:xfrm>
              <a:custGeom>
                <a:avLst/>
                <a:gdLst/>
                <a:ahLst/>
                <a:cxnLst>
                  <a:cxn ang="0">
                    <a:pos x="380" y="0"/>
                  </a:cxn>
                  <a:cxn ang="0">
                    <a:pos x="385" y="39"/>
                  </a:cxn>
                  <a:cxn ang="0">
                    <a:pos x="388" y="78"/>
                  </a:cxn>
                  <a:cxn ang="0">
                    <a:pos x="388" y="118"/>
                  </a:cxn>
                  <a:cxn ang="0">
                    <a:pos x="387" y="157"/>
                  </a:cxn>
                  <a:cxn ang="0">
                    <a:pos x="384" y="197"/>
                  </a:cxn>
                  <a:cxn ang="0">
                    <a:pos x="380" y="236"/>
                  </a:cxn>
                  <a:cxn ang="0">
                    <a:pos x="375" y="277"/>
                  </a:cxn>
                  <a:cxn ang="0">
                    <a:pos x="367" y="316"/>
                  </a:cxn>
                  <a:cxn ang="0">
                    <a:pos x="351" y="323"/>
                  </a:cxn>
                  <a:cxn ang="0">
                    <a:pos x="318" y="338"/>
                  </a:cxn>
                  <a:cxn ang="0">
                    <a:pos x="283" y="353"/>
                  </a:cxn>
                  <a:cxn ang="0">
                    <a:pos x="249" y="363"/>
                  </a:cxn>
                  <a:cxn ang="0">
                    <a:pos x="231" y="366"/>
                  </a:cxn>
                  <a:cxn ang="0">
                    <a:pos x="206" y="367"/>
                  </a:cxn>
                  <a:cxn ang="0">
                    <a:pos x="182" y="367"/>
                  </a:cxn>
                  <a:cxn ang="0">
                    <a:pos x="156" y="367"/>
                  </a:cxn>
                  <a:cxn ang="0">
                    <a:pos x="131" y="364"/>
                  </a:cxn>
                  <a:cxn ang="0">
                    <a:pos x="106" y="361"/>
                  </a:cxn>
                  <a:cxn ang="0">
                    <a:pos x="80" y="357"/>
                  </a:cxn>
                  <a:cxn ang="0">
                    <a:pos x="56" y="352"/>
                  </a:cxn>
                  <a:cxn ang="0">
                    <a:pos x="31" y="345"/>
                  </a:cxn>
                  <a:cxn ang="0">
                    <a:pos x="25" y="342"/>
                  </a:cxn>
                  <a:cxn ang="0">
                    <a:pos x="16" y="330"/>
                  </a:cxn>
                  <a:cxn ang="0">
                    <a:pos x="10" y="316"/>
                  </a:cxn>
                  <a:cxn ang="0">
                    <a:pos x="4" y="301"/>
                  </a:cxn>
                  <a:cxn ang="0">
                    <a:pos x="1" y="294"/>
                  </a:cxn>
                  <a:cxn ang="0">
                    <a:pos x="0" y="265"/>
                  </a:cxn>
                  <a:cxn ang="0">
                    <a:pos x="0" y="239"/>
                  </a:cxn>
                  <a:cxn ang="0">
                    <a:pos x="2" y="217"/>
                  </a:cxn>
                  <a:cxn ang="0">
                    <a:pos x="3" y="197"/>
                  </a:cxn>
                  <a:cxn ang="0">
                    <a:pos x="6" y="177"/>
                  </a:cxn>
                  <a:cxn ang="0">
                    <a:pos x="8" y="160"/>
                  </a:cxn>
                  <a:cxn ang="0">
                    <a:pos x="11" y="144"/>
                  </a:cxn>
                  <a:cxn ang="0">
                    <a:pos x="14" y="127"/>
                  </a:cxn>
                  <a:cxn ang="0">
                    <a:pos x="38" y="119"/>
                  </a:cxn>
                  <a:cxn ang="0">
                    <a:pos x="83" y="102"/>
                  </a:cxn>
                  <a:cxn ang="0">
                    <a:pos x="129" y="87"/>
                  </a:cxn>
                  <a:cxn ang="0">
                    <a:pos x="175" y="71"/>
                  </a:cxn>
                  <a:cxn ang="0">
                    <a:pos x="220" y="55"/>
                  </a:cxn>
                  <a:cxn ang="0">
                    <a:pos x="266" y="39"/>
                  </a:cxn>
                  <a:cxn ang="0">
                    <a:pos x="312" y="23"/>
                  </a:cxn>
                  <a:cxn ang="0">
                    <a:pos x="357" y="8"/>
                  </a:cxn>
                </a:cxnLst>
                <a:rect l="0" t="0" r="r" b="b"/>
                <a:pathLst>
                  <a:path w="388" h="368">
                    <a:moveTo>
                      <a:pt x="380" y="0"/>
                    </a:moveTo>
                    <a:lnTo>
                      <a:pt x="380" y="0"/>
                    </a:lnTo>
                    <a:lnTo>
                      <a:pt x="383" y="19"/>
                    </a:lnTo>
                    <a:lnTo>
                      <a:pt x="385" y="39"/>
                    </a:lnTo>
                    <a:lnTo>
                      <a:pt x="386" y="59"/>
                    </a:lnTo>
                    <a:lnTo>
                      <a:pt x="388" y="78"/>
                    </a:lnTo>
                    <a:lnTo>
                      <a:pt x="388" y="98"/>
                    </a:lnTo>
                    <a:lnTo>
                      <a:pt x="388" y="118"/>
                    </a:lnTo>
                    <a:lnTo>
                      <a:pt x="388" y="138"/>
                    </a:lnTo>
                    <a:lnTo>
                      <a:pt x="387" y="157"/>
                    </a:lnTo>
                    <a:lnTo>
                      <a:pt x="386" y="177"/>
                    </a:lnTo>
                    <a:lnTo>
                      <a:pt x="384" y="197"/>
                    </a:lnTo>
                    <a:lnTo>
                      <a:pt x="382" y="217"/>
                    </a:lnTo>
                    <a:lnTo>
                      <a:pt x="380" y="236"/>
                    </a:lnTo>
                    <a:lnTo>
                      <a:pt x="378" y="256"/>
                    </a:lnTo>
                    <a:lnTo>
                      <a:pt x="375" y="277"/>
                    </a:lnTo>
                    <a:lnTo>
                      <a:pt x="370" y="296"/>
                    </a:lnTo>
                    <a:lnTo>
                      <a:pt x="367" y="316"/>
                    </a:lnTo>
                    <a:lnTo>
                      <a:pt x="367" y="316"/>
                    </a:lnTo>
                    <a:lnTo>
                      <a:pt x="351" y="323"/>
                    </a:lnTo>
                    <a:lnTo>
                      <a:pt x="334" y="330"/>
                    </a:lnTo>
                    <a:lnTo>
                      <a:pt x="318" y="338"/>
                    </a:lnTo>
                    <a:lnTo>
                      <a:pt x="300" y="346"/>
                    </a:lnTo>
                    <a:lnTo>
                      <a:pt x="283" y="353"/>
                    </a:lnTo>
                    <a:lnTo>
                      <a:pt x="267" y="359"/>
                    </a:lnTo>
                    <a:lnTo>
                      <a:pt x="249" y="363"/>
                    </a:lnTo>
                    <a:lnTo>
                      <a:pt x="231" y="366"/>
                    </a:lnTo>
                    <a:lnTo>
                      <a:pt x="231" y="366"/>
                    </a:lnTo>
                    <a:lnTo>
                      <a:pt x="219" y="367"/>
                    </a:lnTo>
                    <a:lnTo>
                      <a:pt x="206" y="367"/>
                    </a:lnTo>
                    <a:lnTo>
                      <a:pt x="194" y="368"/>
                    </a:lnTo>
                    <a:lnTo>
                      <a:pt x="182" y="367"/>
                    </a:lnTo>
                    <a:lnTo>
                      <a:pt x="169" y="367"/>
                    </a:lnTo>
                    <a:lnTo>
                      <a:pt x="156" y="367"/>
                    </a:lnTo>
                    <a:lnTo>
                      <a:pt x="143" y="366"/>
                    </a:lnTo>
                    <a:lnTo>
                      <a:pt x="131" y="364"/>
                    </a:lnTo>
                    <a:lnTo>
                      <a:pt x="118" y="363"/>
                    </a:lnTo>
                    <a:lnTo>
                      <a:pt x="106" y="361"/>
                    </a:lnTo>
                    <a:lnTo>
                      <a:pt x="93" y="359"/>
                    </a:lnTo>
                    <a:lnTo>
                      <a:pt x="80" y="357"/>
                    </a:lnTo>
                    <a:lnTo>
                      <a:pt x="68" y="354"/>
                    </a:lnTo>
                    <a:lnTo>
                      <a:pt x="56" y="352"/>
                    </a:lnTo>
                    <a:lnTo>
                      <a:pt x="44" y="348"/>
                    </a:lnTo>
                    <a:lnTo>
                      <a:pt x="31" y="345"/>
                    </a:lnTo>
                    <a:lnTo>
                      <a:pt x="31" y="345"/>
                    </a:lnTo>
                    <a:lnTo>
                      <a:pt x="25" y="342"/>
                    </a:lnTo>
                    <a:lnTo>
                      <a:pt x="20" y="337"/>
                    </a:lnTo>
                    <a:lnTo>
                      <a:pt x="16" y="330"/>
                    </a:lnTo>
                    <a:lnTo>
                      <a:pt x="13" y="323"/>
                    </a:lnTo>
                    <a:lnTo>
                      <a:pt x="10" y="316"/>
                    </a:lnTo>
                    <a:lnTo>
                      <a:pt x="7" y="308"/>
                    </a:lnTo>
                    <a:lnTo>
                      <a:pt x="4" y="301"/>
                    </a:lnTo>
                    <a:lnTo>
                      <a:pt x="1" y="294"/>
                    </a:lnTo>
                    <a:lnTo>
                      <a:pt x="1" y="294"/>
                    </a:lnTo>
                    <a:lnTo>
                      <a:pt x="0" y="279"/>
                    </a:lnTo>
                    <a:lnTo>
                      <a:pt x="0" y="265"/>
                    </a:lnTo>
                    <a:lnTo>
                      <a:pt x="0" y="251"/>
                    </a:lnTo>
                    <a:lnTo>
                      <a:pt x="0" y="239"/>
                    </a:lnTo>
                    <a:lnTo>
                      <a:pt x="1" y="227"/>
                    </a:lnTo>
                    <a:lnTo>
                      <a:pt x="2" y="217"/>
                    </a:lnTo>
                    <a:lnTo>
                      <a:pt x="2" y="206"/>
                    </a:lnTo>
                    <a:lnTo>
                      <a:pt x="3" y="197"/>
                    </a:lnTo>
                    <a:lnTo>
                      <a:pt x="5" y="186"/>
                    </a:lnTo>
                    <a:lnTo>
                      <a:pt x="6" y="177"/>
                    </a:lnTo>
                    <a:lnTo>
                      <a:pt x="7" y="169"/>
                    </a:lnTo>
                    <a:lnTo>
                      <a:pt x="8" y="160"/>
                    </a:lnTo>
                    <a:lnTo>
                      <a:pt x="10" y="152"/>
                    </a:lnTo>
                    <a:lnTo>
                      <a:pt x="11" y="144"/>
                    </a:lnTo>
                    <a:lnTo>
                      <a:pt x="13" y="135"/>
                    </a:lnTo>
                    <a:lnTo>
                      <a:pt x="14" y="127"/>
                    </a:lnTo>
                    <a:lnTo>
                      <a:pt x="14" y="127"/>
                    </a:lnTo>
                    <a:lnTo>
                      <a:pt x="38" y="119"/>
                    </a:lnTo>
                    <a:lnTo>
                      <a:pt x="60" y="110"/>
                    </a:lnTo>
                    <a:lnTo>
                      <a:pt x="83" y="102"/>
                    </a:lnTo>
                    <a:lnTo>
                      <a:pt x="106" y="95"/>
                    </a:lnTo>
                    <a:lnTo>
                      <a:pt x="129" y="87"/>
                    </a:lnTo>
                    <a:lnTo>
                      <a:pt x="151" y="79"/>
                    </a:lnTo>
                    <a:lnTo>
                      <a:pt x="175" y="71"/>
                    </a:lnTo>
                    <a:lnTo>
                      <a:pt x="197" y="63"/>
                    </a:lnTo>
                    <a:lnTo>
                      <a:pt x="220" y="55"/>
                    </a:lnTo>
                    <a:lnTo>
                      <a:pt x="243" y="47"/>
                    </a:lnTo>
                    <a:lnTo>
                      <a:pt x="266" y="39"/>
                    </a:lnTo>
                    <a:lnTo>
                      <a:pt x="288" y="31"/>
                    </a:lnTo>
                    <a:lnTo>
                      <a:pt x="312" y="23"/>
                    </a:lnTo>
                    <a:lnTo>
                      <a:pt x="334" y="15"/>
                    </a:lnTo>
                    <a:lnTo>
                      <a:pt x="357" y="8"/>
                    </a:lnTo>
                    <a:lnTo>
                      <a:pt x="38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7" name="Freeform 639"/>
              <p:cNvSpPr>
                <a:spLocks/>
              </p:cNvSpPr>
              <p:nvPr/>
            </p:nvSpPr>
            <p:spPr bwMode="auto">
              <a:xfrm>
                <a:off x="4763" y="4060"/>
                <a:ext cx="46" cy="40"/>
              </a:xfrm>
              <a:custGeom>
                <a:avLst/>
                <a:gdLst/>
                <a:ahLst/>
                <a:cxnLst>
                  <a:cxn ang="0">
                    <a:pos x="362" y="116"/>
                  </a:cxn>
                  <a:cxn ang="0">
                    <a:pos x="364" y="141"/>
                  </a:cxn>
                  <a:cxn ang="0">
                    <a:pos x="364" y="167"/>
                  </a:cxn>
                  <a:cxn ang="0">
                    <a:pos x="363" y="192"/>
                  </a:cxn>
                  <a:cxn ang="0">
                    <a:pos x="362" y="217"/>
                  </a:cxn>
                  <a:cxn ang="0">
                    <a:pos x="360" y="243"/>
                  </a:cxn>
                  <a:cxn ang="0">
                    <a:pos x="357" y="269"/>
                  </a:cxn>
                  <a:cxn ang="0">
                    <a:pos x="353" y="294"/>
                  </a:cxn>
                  <a:cxn ang="0">
                    <a:pos x="349" y="321"/>
                  </a:cxn>
                  <a:cxn ang="0">
                    <a:pos x="334" y="321"/>
                  </a:cxn>
                  <a:cxn ang="0">
                    <a:pos x="304" y="320"/>
                  </a:cxn>
                  <a:cxn ang="0">
                    <a:pos x="275" y="320"/>
                  </a:cxn>
                  <a:cxn ang="0">
                    <a:pos x="245" y="320"/>
                  </a:cxn>
                  <a:cxn ang="0">
                    <a:pos x="230" y="320"/>
                  </a:cxn>
                  <a:cxn ang="0">
                    <a:pos x="206" y="314"/>
                  </a:cxn>
                  <a:cxn ang="0">
                    <a:pos x="182" y="308"/>
                  </a:cxn>
                  <a:cxn ang="0">
                    <a:pos x="158" y="302"/>
                  </a:cxn>
                  <a:cxn ang="0">
                    <a:pos x="135" y="296"/>
                  </a:cxn>
                  <a:cxn ang="0">
                    <a:pos x="110" y="290"/>
                  </a:cxn>
                  <a:cxn ang="0">
                    <a:pos x="86" y="284"/>
                  </a:cxn>
                  <a:cxn ang="0">
                    <a:pos x="63" y="279"/>
                  </a:cxn>
                  <a:cxn ang="0">
                    <a:pos x="38" y="273"/>
                  </a:cxn>
                  <a:cxn ang="0">
                    <a:pos x="34" y="269"/>
                  </a:cxn>
                  <a:cxn ang="0">
                    <a:pos x="26" y="262"/>
                  </a:cxn>
                  <a:cxn ang="0">
                    <a:pos x="17" y="254"/>
                  </a:cxn>
                  <a:cxn ang="0">
                    <a:pos x="9" y="247"/>
                  </a:cxn>
                  <a:cxn ang="0">
                    <a:pos x="5" y="244"/>
                  </a:cxn>
                  <a:cxn ang="0">
                    <a:pos x="2" y="213"/>
                  </a:cxn>
                  <a:cxn ang="0">
                    <a:pos x="1" y="183"/>
                  </a:cxn>
                  <a:cxn ang="0">
                    <a:pos x="0" y="152"/>
                  </a:cxn>
                  <a:cxn ang="0">
                    <a:pos x="0" y="122"/>
                  </a:cxn>
                  <a:cxn ang="0">
                    <a:pos x="1" y="92"/>
                  </a:cxn>
                  <a:cxn ang="0">
                    <a:pos x="3" y="61"/>
                  </a:cxn>
                  <a:cxn ang="0">
                    <a:pos x="6" y="31"/>
                  </a:cxn>
                  <a:cxn ang="0">
                    <a:pos x="9" y="0"/>
                  </a:cxn>
                  <a:cxn ang="0">
                    <a:pos x="31" y="7"/>
                  </a:cxn>
                  <a:cxn ang="0">
                    <a:pos x="75" y="22"/>
                  </a:cxn>
                  <a:cxn ang="0">
                    <a:pos x="120" y="37"/>
                  </a:cxn>
                  <a:cxn ang="0">
                    <a:pos x="163" y="51"/>
                  </a:cxn>
                  <a:cxn ang="0">
                    <a:pos x="208" y="65"/>
                  </a:cxn>
                  <a:cxn ang="0">
                    <a:pos x="251" y="79"/>
                  </a:cxn>
                  <a:cxn ang="0">
                    <a:pos x="296" y="95"/>
                  </a:cxn>
                  <a:cxn ang="0">
                    <a:pos x="340" y="109"/>
                  </a:cxn>
                </a:cxnLst>
                <a:rect l="0" t="0" r="r" b="b"/>
                <a:pathLst>
                  <a:path w="364" h="321">
                    <a:moveTo>
                      <a:pt x="362" y="116"/>
                    </a:moveTo>
                    <a:lnTo>
                      <a:pt x="362" y="116"/>
                    </a:lnTo>
                    <a:lnTo>
                      <a:pt x="363" y="128"/>
                    </a:lnTo>
                    <a:lnTo>
                      <a:pt x="364" y="141"/>
                    </a:lnTo>
                    <a:lnTo>
                      <a:pt x="364" y="154"/>
                    </a:lnTo>
                    <a:lnTo>
                      <a:pt x="364" y="167"/>
                    </a:lnTo>
                    <a:lnTo>
                      <a:pt x="364" y="179"/>
                    </a:lnTo>
                    <a:lnTo>
                      <a:pt x="363" y="192"/>
                    </a:lnTo>
                    <a:lnTo>
                      <a:pt x="363" y="204"/>
                    </a:lnTo>
                    <a:lnTo>
                      <a:pt x="362" y="217"/>
                    </a:lnTo>
                    <a:lnTo>
                      <a:pt x="361" y="231"/>
                    </a:lnTo>
                    <a:lnTo>
                      <a:pt x="360" y="243"/>
                    </a:lnTo>
                    <a:lnTo>
                      <a:pt x="358" y="256"/>
                    </a:lnTo>
                    <a:lnTo>
                      <a:pt x="357" y="269"/>
                    </a:lnTo>
                    <a:lnTo>
                      <a:pt x="355" y="281"/>
                    </a:lnTo>
                    <a:lnTo>
                      <a:pt x="353" y="294"/>
                    </a:lnTo>
                    <a:lnTo>
                      <a:pt x="351" y="308"/>
                    </a:lnTo>
                    <a:lnTo>
                      <a:pt x="349" y="321"/>
                    </a:lnTo>
                    <a:lnTo>
                      <a:pt x="349" y="321"/>
                    </a:lnTo>
                    <a:lnTo>
                      <a:pt x="334" y="321"/>
                    </a:lnTo>
                    <a:lnTo>
                      <a:pt x="319" y="320"/>
                    </a:lnTo>
                    <a:lnTo>
                      <a:pt x="304" y="320"/>
                    </a:lnTo>
                    <a:lnTo>
                      <a:pt x="290" y="320"/>
                    </a:lnTo>
                    <a:lnTo>
                      <a:pt x="275" y="320"/>
                    </a:lnTo>
                    <a:lnTo>
                      <a:pt x="260" y="320"/>
                    </a:lnTo>
                    <a:lnTo>
                      <a:pt x="245" y="320"/>
                    </a:lnTo>
                    <a:lnTo>
                      <a:pt x="230" y="320"/>
                    </a:lnTo>
                    <a:lnTo>
                      <a:pt x="230" y="320"/>
                    </a:lnTo>
                    <a:lnTo>
                      <a:pt x="218" y="317"/>
                    </a:lnTo>
                    <a:lnTo>
                      <a:pt x="206" y="314"/>
                    </a:lnTo>
                    <a:lnTo>
                      <a:pt x="195" y="311"/>
                    </a:lnTo>
                    <a:lnTo>
                      <a:pt x="182" y="308"/>
                    </a:lnTo>
                    <a:lnTo>
                      <a:pt x="170" y="305"/>
                    </a:lnTo>
                    <a:lnTo>
                      <a:pt x="158" y="302"/>
                    </a:lnTo>
                    <a:lnTo>
                      <a:pt x="146" y="299"/>
                    </a:lnTo>
                    <a:lnTo>
                      <a:pt x="135" y="296"/>
                    </a:lnTo>
                    <a:lnTo>
                      <a:pt x="123" y="293"/>
                    </a:lnTo>
                    <a:lnTo>
                      <a:pt x="110" y="290"/>
                    </a:lnTo>
                    <a:lnTo>
                      <a:pt x="98" y="287"/>
                    </a:lnTo>
                    <a:lnTo>
                      <a:pt x="86" y="284"/>
                    </a:lnTo>
                    <a:lnTo>
                      <a:pt x="74" y="281"/>
                    </a:lnTo>
                    <a:lnTo>
                      <a:pt x="63" y="279"/>
                    </a:lnTo>
                    <a:lnTo>
                      <a:pt x="51" y="276"/>
                    </a:lnTo>
                    <a:lnTo>
                      <a:pt x="38" y="273"/>
                    </a:lnTo>
                    <a:lnTo>
                      <a:pt x="38" y="273"/>
                    </a:lnTo>
                    <a:lnTo>
                      <a:pt x="34" y="269"/>
                    </a:lnTo>
                    <a:lnTo>
                      <a:pt x="30" y="266"/>
                    </a:lnTo>
                    <a:lnTo>
                      <a:pt x="26" y="262"/>
                    </a:lnTo>
                    <a:lnTo>
                      <a:pt x="22" y="258"/>
                    </a:lnTo>
                    <a:lnTo>
                      <a:pt x="17" y="254"/>
                    </a:lnTo>
                    <a:lnTo>
                      <a:pt x="13" y="251"/>
                    </a:lnTo>
                    <a:lnTo>
                      <a:pt x="9" y="247"/>
                    </a:lnTo>
                    <a:lnTo>
                      <a:pt x="5" y="244"/>
                    </a:lnTo>
                    <a:lnTo>
                      <a:pt x="5" y="244"/>
                    </a:lnTo>
                    <a:lnTo>
                      <a:pt x="4" y="229"/>
                    </a:lnTo>
                    <a:lnTo>
                      <a:pt x="2" y="213"/>
                    </a:lnTo>
                    <a:lnTo>
                      <a:pt x="2" y="198"/>
                    </a:lnTo>
                    <a:lnTo>
                      <a:pt x="1" y="183"/>
                    </a:lnTo>
                    <a:lnTo>
                      <a:pt x="0" y="168"/>
                    </a:lnTo>
                    <a:lnTo>
                      <a:pt x="0" y="152"/>
                    </a:lnTo>
                    <a:lnTo>
                      <a:pt x="0" y="137"/>
                    </a:lnTo>
                    <a:lnTo>
                      <a:pt x="0" y="122"/>
                    </a:lnTo>
                    <a:lnTo>
                      <a:pt x="1" y="107"/>
                    </a:lnTo>
                    <a:lnTo>
                      <a:pt x="1" y="92"/>
                    </a:lnTo>
                    <a:lnTo>
                      <a:pt x="2" y="76"/>
                    </a:lnTo>
                    <a:lnTo>
                      <a:pt x="3" y="61"/>
                    </a:lnTo>
                    <a:lnTo>
                      <a:pt x="4" y="46"/>
                    </a:lnTo>
                    <a:lnTo>
                      <a:pt x="6" y="31"/>
                    </a:lnTo>
                    <a:lnTo>
                      <a:pt x="7" y="16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31" y="7"/>
                    </a:lnTo>
                    <a:lnTo>
                      <a:pt x="54" y="15"/>
                    </a:lnTo>
                    <a:lnTo>
                      <a:pt x="75" y="22"/>
                    </a:lnTo>
                    <a:lnTo>
                      <a:pt x="97" y="29"/>
                    </a:lnTo>
                    <a:lnTo>
                      <a:pt x="120" y="37"/>
                    </a:lnTo>
                    <a:lnTo>
                      <a:pt x="142" y="44"/>
                    </a:lnTo>
                    <a:lnTo>
                      <a:pt x="163" y="51"/>
                    </a:lnTo>
                    <a:lnTo>
                      <a:pt x="186" y="58"/>
                    </a:lnTo>
                    <a:lnTo>
                      <a:pt x="208" y="65"/>
                    </a:lnTo>
                    <a:lnTo>
                      <a:pt x="230" y="72"/>
                    </a:lnTo>
                    <a:lnTo>
                      <a:pt x="251" y="79"/>
                    </a:lnTo>
                    <a:lnTo>
                      <a:pt x="274" y="87"/>
                    </a:lnTo>
                    <a:lnTo>
                      <a:pt x="296" y="95"/>
                    </a:lnTo>
                    <a:lnTo>
                      <a:pt x="318" y="102"/>
                    </a:lnTo>
                    <a:lnTo>
                      <a:pt x="340" y="109"/>
                    </a:lnTo>
                    <a:lnTo>
                      <a:pt x="362" y="11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8" name="Freeform 640"/>
              <p:cNvSpPr>
                <a:spLocks/>
              </p:cNvSpPr>
              <p:nvPr/>
            </p:nvSpPr>
            <p:spPr bwMode="auto">
              <a:xfrm>
                <a:off x="4859" y="4151"/>
                <a:ext cx="133" cy="22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0" y="38"/>
                  </a:cxn>
                  <a:cxn ang="0">
                    <a:pos x="0" y="62"/>
                  </a:cxn>
                  <a:cxn ang="0">
                    <a:pos x="42" y="73"/>
                  </a:cxn>
                  <a:cxn ang="0">
                    <a:pos x="83" y="84"/>
                  </a:cxn>
                  <a:cxn ang="0">
                    <a:pos x="130" y="91"/>
                  </a:cxn>
                  <a:cxn ang="0">
                    <a:pos x="186" y="96"/>
                  </a:cxn>
                  <a:cxn ang="0">
                    <a:pos x="243" y="98"/>
                  </a:cxn>
                  <a:cxn ang="0">
                    <a:pos x="286" y="97"/>
                  </a:cxn>
                  <a:cxn ang="0">
                    <a:pos x="324" y="91"/>
                  </a:cxn>
                  <a:cxn ang="0">
                    <a:pos x="361" y="87"/>
                  </a:cxn>
                  <a:cxn ang="0">
                    <a:pos x="386" y="82"/>
                  </a:cxn>
                  <a:cxn ang="0">
                    <a:pos x="415" y="75"/>
                  </a:cxn>
                  <a:cxn ang="0">
                    <a:pos x="452" y="79"/>
                  </a:cxn>
                  <a:cxn ang="0">
                    <a:pos x="506" y="102"/>
                  </a:cxn>
                  <a:cxn ang="0">
                    <a:pos x="561" y="123"/>
                  </a:cxn>
                  <a:cxn ang="0">
                    <a:pos x="603" y="133"/>
                  </a:cxn>
                  <a:cxn ang="0">
                    <a:pos x="636" y="142"/>
                  </a:cxn>
                  <a:cxn ang="0">
                    <a:pos x="670" y="151"/>
                  </a:cxn>
                  <a:cxn ang="0">
                    <a:pos x="703" y="159"/>
                  </a:cxn>
                  <a:cxn ang="0">
                    <a:pos x="737" y="165"/>
                  </a:cxn>
                  <a:cxn ang="0">
                    <a:pos x="777" y="169"/>
                  </a:cxn>
                  <a:cxn ang="0">
                    <a:pos x="838" y="170"/>
                  </a:cxn>
                  <a:cxn ang="0">
                    <a:pos x="898" y="170"/>
                  </a:cxn>
                  <a:cxn ang="0">
                    <a:pos x="948" y="167"/>
                  </a:cxn>
                  <a:cxn ang="0">
                    <a:pos x="995" y="158"/>
                  </a:cxn>
                  <a:cxn ang="0">
                    <a:pos x="1039" y="146"/>
                  </a:cxn>
                  <a:cxn ang="0">
                    <a:pos x="1055" y="137"/>
                  </a:cxn>
                  <a:cxn ang="0">
                    <a:pos x="1065" y="120"/>
                  </a:cxn>
                  <a:cxn ang="0">
                    <a:pos x="1063" y="99"/>
                  </a:cxn>
                  <a:cxn ang="0">
                    <a:pos x="1057" y="81"/>
                  </a:cxn>
                  <a:cxn ang="0">
                    <a:pos x="1051" y="62"/>
                  </a:cxn>
                  <a:cxn ang="0">
                    <a:pos x="972" y="49"/>
                  </a:cxn>
                  <a:cxn ang="0">
                    <a:pos x="858" y="38"/>
                  </a:cxn>
                  <a:cxn ang="0">
                    <a:pos x="742" y="28"/>
                  </a:cxn>
                  <a:cxn ang="0">
                    <a:pos x="626" y="18"/>
                  </a:cxn>
                  <a:cxn ang="0">
                    <a:pos x="511" y="8"/>
                  </a:cxn>
                  <a:cxn ang="0">
                    <a:pos x="407" y="1"/>
                  </a:cxn>
                  <a:cxn ang="0">
                    <a:pos x="326" y="0"/>
                  </a:cxn>
                  <a:cxn ang="0">
                    <a:pos x="244" y="0"/>
                  </a:cxn>
                  <a:cxn ang="0">
                    <a:pos x="162" y="0"/>
                  </a:cxn>
                  <a:cxn ang="0">
                    <a:pos x="81" y="0"/>
                  </a:cxn>
                  <a:cxn ang="0">
                    <a:pos x="0" y="0"/>
                  </a:cxn>
                </a:cxnLst>
                <a:rect l="0" t="0" r="r" b="b"/>
                <a:pathLst>
                  <a:path w="1066" h="170">
                    <a:moveTo>
                      <a:pt x="0" y="0"/>
                    </a:moveTo>
                    <a:lnTo>
                      <a:pt x="0" y="8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0" y="54"/>
                    </a:lnTo>
                    <a:lnTo>
                      <a:pt x="0" y="62"/>
                    </a:lnTo>
                    <a:lnTo>
                      <a:pt x="14" y="65"/>
                    </a:lnTo>
                    <a:lnTo>
                      <a:pt x="27" y="69"/>
                    </a:lnTo>
                    <a:lnTo>
                      <a:pt x="42" y="73"/>
                    </a:lnTo>
                    <a:lnTo>
                      <a:pt x="56" y="77"/>
                    </a:lnTo>
                    <a:lnTo>
                      <a:pt x="69" y="81"/>
                    </a:lnTo>
                    <a:lnTo>
                      <a:pt x="83" y="84"/>
                    </a:lnTo>
                    <a:lnTo>
                      <a:pt x="97" y="87"/>
                    </a:lnTo>
                    <a:lnTo>
                      <a:pt x="112" y="89"/>
                    </a:lnTo>
                    <a:lnTo>
                      <a:pt x="130" y="91"/>
                    </a:lnTo>
                    <a:lnTo>
                      <a:pt x="148" y="93"/>
                    </a:lnTo>
                    <a:lnTo>
                      <a:pt x="167" y="94"/>
                    </a:lnTo>
                    <a:lnTo>
                      <a:pt x="186" y="96"/>
                    </a:lnTo>
                    <a:lnTo>
                      <a:pt x="205" y="97"/>
                    </a:lnTo>
                    <a:lnTo>
                      <a:pt x="223" y="97"/>
                    </a:lnTo>
                    <a:lnTo>
                      <a:pt x="243" y="98"/>
                    </a:lnTo>
                    <a:lnTo>
                      <a:pt x="261" y="98"/>
                    </a:lnTo>
                    <a:lnTo>
                      <a:pt x="273" y="98"/>
                    </a:lnTo>
                    <a:lnTo>
                      <a:pt x="286" y="97"/>
                    </a:lnTo>
                    <a:lnTo>
                      <a:pt x="298" y="95"/>
                    </a:lnTo>
                    <a:lnTo>
                      <a:pt x="312" y="93"/>
                    </a:lnTo>
                    <a:lnTo>
                      <a:pt x="324" y="91"/>
                    </a:lnTo>
                    <a:lnTo>
                      <a:pt x="337" y="90"/>
                    </a:lnTo>
                    <a:lnTo>
                      <a:pt x="349" y="88"/>
                    </a:lnTo>
                    <a:lnTo>
                      <a:pt x="361" y="87"/>
                    </a:lnTo>
                    <a:lnTo>
                      <a:pt x="368" y="86"/>
                    </a:lnTo>
                    <a:lnTo>
                      <a:pt x="377" y="85"/>
                    </a:lnTo>
                    <a:lnTo>
                      <a:pt x="386" y="82"/>
                    </a:lnTo>
                    <a:lnTo>
                      <a:pt x="396" y="80"/>
                    </a:lnTo>
                    <a:lnTo>
                      <a:pt x="405" y="78"/>
                    </a:lnTo>
                    <a:lnTo>
                      <a:pt x="415" y="75"/>
                    </a:lnTo>
                    <a:lnTo>
                      <a:pt x="424" y="74"/>
                    </a:lnTo>
                    <a:lnTo>
                      <a:pt x="431" y="73"/>
                    </a:lnTo>
                    <a:lnTo>
                      <a:pt x="452" y="79"/>
                    </a:lnTo>
                    <a:lnTo>
                      <a:pt x="470" y="86"/>
                    </a:lnTo>
                    <a:lnTo>
                      <a:pt x="488" y="94"/>
                    </a:lnTo>
                    <a:lnTo>
                      <a:pt x="506" y="102"/>
                    </a:lnTo>
                    <a:lnTo>
                      <a:pt x="524" y="109"/>
                    </a:lnTo>
                    <a:lnTo>
                      <a:pt x="542" y="116"/>
                    </a:lnTo>
                    <a:lnTo>
                      <a:pt x="561" y="123"/>
                    </a:lnTo>
                    <a:lnTo>
                      <a:pt x="582" y="128"/>
                    </a:lnTo>
                    <a:lnTo>
                      <a:pt x="593" y="131"/>
                    </a:lnTo>
                    <a:lnTo>
                      <a:pt x="603" y="133"/>
                    </a:lnTo>
                    <a:lnTo>
                      <a:pt x="614" y="136"/>
                    </a:lnTo>
                    <a:lnTo>
                      <a:pt x="625" y="139"/>
                    </a:lnTo>
                    <a:lnTo>
                      <a:pt x="636" y="142"/>
                    </a:lnTo>
                    <a:lnTo>
                      <a:pt x="647" y="146"/>
                    </a:lnTo>
                    <a:lnTo>
                      <a:pt x="659" y="149"/>
                    </a:lnTo>
                    <a:lnTo>
                      <a:pt x="670" y="151"/>
                    </a:lnTo>
                    <a:lnTo>
                      <a:pt x="681" y="154"/>
                    </a:lnTo>
                    <a:lnTo>
                      <a:pt x="692" y="157"/>
                    </a:lnTo>
                    <a:lnTo>
                      <a:pt x="703" y="159"/>
                    </a:lnTo>
                    <a:lnTo>
                      <a:pt x="714" y="162"/>
                    </a:lnTo>
                    <a:lnTo>
                      <a:pt x="726" y="164"/>
                    </a:lnTo>
                    <a:lnTo>
                      <a:pt x="737" y="165"/>
                    </a:lnTo>
                    <a:lnTo>
                      <a:pt x="748" y="167"/>
                    </a:lnTo>
                    <a:lnTo>
                      <a:pt x="759" y="168"/>
                    </a:lnTo>
                    <a:lnTo>
                      <a:pt x="777" y="169"/>
                    </a:lnTo>
                    <a:lnTo>
                      <a:pt x="797" y="170"/>
                    </a:lnTo>
                    <a:lnTo>
                      <a:pt x="817" y="170"/>
                    </a:lnTo>
                    <a:lnTo>
                      <a:pt x="838" y="170"/>
                    </a:lnTo>
                    <a:lnTo>
                      <a:pt x="859" y="170"/>
                    </a:lnTo>
                    <a:lnTo>
                      <a:pt x="879" y="170"/>
                    </a:lnTo>
                    <a:lnTo>
                      <a:pt x="898" y="170"/>
                    </a:lnTo>
                    <a:lnTo>
                      <a:pt x="917" y="169"/>
                    </a:lnTo>
                    <a:lnTo>
                      <a:pt x="933" y="168"/>
                    </a:lnTo>
                    <a:lnTo>
                      <a:pt x="948" y="167"/>
                    </a:lnTo>
                    <a:lnTo>
                      <a:pt x="964" y="164"/>
                    </a:lnTo>
                    <a:lnTo>
                      <a:pt x="979" y="162"/>
                    </a:lnTo>
                    <a:lnTo>
                      <a:pt x="995" y="158"/>
                    </a:lnTo>
                    <a:lnTo>
                      <a:pt x="1010" y="155"/>
                    </a:lnTo>
                    <a:lnTo>
                      <a:pt x="1025" y="150"/>
                    </a:lnTo>
                    <a:lnTo>
                      <a:pt x="1039" y="146"/>
                    </a:lnTo>
                    <a:lnTo>
                      <a:pt x="1045" y="143"/>
                    </a:lnTo>
                    <a:lnTo>
                      <a:pt x="1050" y="140"/>
                    </a:lnTo>
                    <a:lnTo>
                      <a:pt x="1055" y="137"/>
                    </a:lnTo>
                    <a:lnTo>
                      <a:pt x="1060" y="132"/>
                    </a:lnTo>
                    <a:lnTo>
                      <a:pt x="1063" y="127"/>
                    </a:lnTo>
                    <a:lnTo>
                      <a:pt x="1065" y="120"/>
                    </a:lnTo>
                    <a:lnTo>
                      <a:pt x="1066" y="113"/>
                    </a:lnTo>
                    <a:lnTo>
                      <a:pt x="1066" y="105"/>
                    </a:lnTo>
                    <a:lnTo>
                      <a:pt x="1063" y="99"/>
                    </a:lnTo>
                    <a:lnTo>
                      <a:pt x="1061" y="93"/>
                    </a:lnTo>
                    <a:lnTo>
                      <a:pt x="1059" y="87"/>
                    </a:lnTo>
                    <a:lnTo>
                      <a:pt x="1057" y="81"/>
                    </a:lnTo>
                    <a:lnTo>
                      <a:pt x="1055" y="75"/>
                    </a:lnTo>
                    <a:lnTo>
                      <a:pt x="1053" y="68"/>
                    </a:lnTo>
                    <a:lnTo>
                      <a:pt x="1051" y="62"/>
                    </a:lnTo>
                    <a:lnTo>
                      <a:pt x="1049" y="56"/>
                    </a:lnTo>
                    <a:lnTo>
                      <a:pt x="1011" y="52"/>
                    </a:lnTo>
                    <a:lnTo>
                      <a:pt x="972" y="49"/>
                    </a:lnTo>
                    <a:lnTo>
                      <a:pt x="934" y="45"/>
                    </a:lnTo>
                    <a:lnTo>
                      <a:pt x="896" y="42"/>
                    </a:lnTo>
                    <a:lnTo>
                      <a:pt x="858" y="38"/>
                    </a:lnTo>
                    <a:lnTo>
                      <a:pt x="819" y="35"/>
                    </a:lnTo>
                    <a:lnTo>
                      <a:pt x="780" y="32"/>
                    </a:lnTo>
                    <a:lnTo>
                      <a:pt x="742" y="28"/>
                    </a:lnTo>
                    <a:lnTo>
                      <a:pt x="703" y="25"/>
                    </a:lnTo>
                    <a:lnTo>
                      <a:pt x="665" y="21"/>
                    </a:lnTo>
                    <a:lnTo>
                      <a:pt x="626" y="18"/>
                    </a:lnTo>
                    <a:lnTo>
                      <a:pt x="589" y="15"/>
                    </a:lnTo>
                    <a:lnTo>
                      <a:pt x="550" y="11"/>
                    </a:lnTo>
                    <a:lnTo>
                      <a:pt x="511" y="8"/>
                    </a:lnTo>
                    <a:lnTo>
                      <a:pt x="473" y="4"/>
                    </a:lnTo>
                    <a:lnTo>
                      <a:pt x="434" y="1"/>
                    </a:lnTo>
                    <a:lnTo>
                      <a:pt x="407" y="1"/>
                    </a:lnTo>
                    <a:lnTo>
                      <a:pt x="380" y="1"/>
                    </a:lnTo>
                    <a:lnTo>
                      <a:pt x="353" y="1"/>
                    </a:lnTo>
                    <a:lnTo>
                      <a:pt x="326" y="0"/>
                    </a:lnTo>
                    <a:lnTo>
                      <a:pt x="298" y="0"/>
                    </a:lnTo>
                    <a:lnTo>
                      <a:pt x="271" y="0"/>
                    </a:lnTo>
                    <a:lnTo>
                      <a:pt x="244" y="0"/>
                    </a:lnTo>
                    <a:lnTo>
                      <a:pt x="217" y="0"/>
                    </a:lnTo>
                    <a:lnTo>
                      <a:pt x="190" y="0"/>
                    </a:lnTo>
                    <a:lnTo>
                      <a:pt x="162" y="0"/>
                    </a:lnTo>
                    <a:lnTo>
                      <a:pt x="135" y="0"/>
                    </a:lnTo>
                    <a:lnTo>
                      <a:pt x="109" y="0"/>
                    </a:lnTo>
                    <a:lnTo>
                      <a:pt x="81" y="0"/>
                    </a:lnTo>
                    <a:lnTo>
                      <a:pt x="54" y="0"/>
                    </a:lnTo>
                    <a:lnTo>
                      <a:pt x="2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9" name="Freeform 641"/>
              <p:cNvSpPr>
                <a:spLocks/>
              </p:cNvSpPr>
              <p:nvPr/>
            </p:nvSpPr>
            <p:spPr bwMode="auto">
              <a:xfrm>
                <a:off x="4859" y="4151"/>
                <a:ext cx="133" cy="2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31"/>
                  </a:cxn>
                  <a:cxn ang="0">
                    <a:pos x="0" y="54"/>
                  </a:cxn>
                  <a:cxn ang="0">
                    <a:pos x="14" y="65"/>
                  </a:cxn>
                  <a:cxn ang="0">
                    <a:pos x="56" y="77"/>
                  </a:cxn>
                  <a:cxn ang="0">
                    <a:pos x="97" y="87"/>
                  </a:cxn>
                  <a:cxn ang="0">
                    <a:pos x="130" y="91"/>
                  </a:cxn>
                  <a:cxn ang="0">
                    <a:pos x="186" y="96"/>
                  </a:cxn>
                  <a:cxn ang="0">
                    <a:pos x="243" y="98"/>
                  </a:cxn>
                  <a:cxn ang="0">
                    <a:pos x="273" y="98"/>
                  </a:cxn>
                  <a:cxn ang="0">
                    <a:pos x="312" y="93"/>
                  </a:cxn>
                  <a:cxn ang="0">
                    <a:pos x="349" y="88"/>
                  </a:cxn>
                  <a:cxn ang="0">
                    <a:pos x="368" y="86"/>
                  </a:cxn>
                  <a:cxn ang="0">
                    <a:pos x="396" y="80"/>
                  </a:cxn>
                  <a:cxn ang="0">
                    <a:pos x="424" y="74"/>
                  </a:cxn>
                  <a:cxn ang="0">
                    <a:pos x="452" y="79"/>
                  </a:cxn>
                  <a:cxn ang="0">
                    <a:pos x="506" y="102"/>
                  </a:cxn>
                  <a:cxn ang="0">
                    <a:pos x="561" y="123"/>
                  </a:cxn>
                  <a:cxn ang="0">
                    <a:pos x="593" y="131"/>
                  </a:cxn>
                  <a:cxn ang="0">
                    <a:pos x="625" y="139"/>
                  </a:cxn>
                  <a:cxn ang="0">
                    <a:pos x="659" y="149"/>
                  </a:cxn>
                  <a:cxn ang="0">
                    <a:pos x="692" y="157"/>
                  </a:cxn>
                  <a:cxn ang="0">
                    <a:pos x="726" y="164"/>
                  </a:cxn>
                  <a:cxn ang="0">
                    <a:pos x="759" y="168"/>
                  </a:cxn>
                  <a:cxn ang="0">
                    <a:pos x="797" y="170"/>
                  </a:cxn>
                  <a:cxn ang="0">
                    <a:pos x="859" y="170"/>
                  </a:cxn>
                  <a:cxn ang="0">
                    <a:pos x="917" y="169"/>
                  </a:cxn>
                  <a:cxn ang="0">
                    <a:pos x="948" y="167"/>
                  </a:cxn>
                  <a:cxn ang="0">
                    <a:pos x="995" y="158"/>
                  </a:cxn>
                  <a:cxn ang="0">
                    <a:pos x="1039" y="146"/>
                  </a:cxn>
                  <a:cxn ang="0">
                    <a:pos x="1050" y="140"/>
                  </a:cxn>
                  <a:cxn ang="0">
                    <a:pos x="1063" y="127"/>
                  </a:cxn>
                  <a:cxn ang="0">
                    <a:pos x="1066" y="105"/>
                  </a:cxn>
                  <a:cxn ang="0">
                    <a:pos x="1061" y="93"/>
                  </a:cxn>
                  <a:cxn ang="0">
                    <a:pos x="1055" y="75"/>
                  </a:cxn>
                  <a:cxn ang="0">
                    <a:pos x="1049" y="56"/>
                  </a:cxn>
                  <a:cxn ang="0">
                    <a:pos x="972" y="49"/>
                  </a:cxn>
                  <a:cxn ang="0">
                    <a:pos x="858" y="38"/>
                  </a:cxn>
                  <a:cxn ang="0">
                    <a:pos x="742" y="28"/>
                  </a:cxn>
                  <a:cxn ang="0">
                    <a:pos x="626" y="18"/>
                  </a:cxn>
                  <a:cxn ang="0">
                    <a:pos x="511" y="8"/>
                  </a:cxn>
                  <a:cxn ang="0">
                    <a:pos x="434" y="1"/>
                  </a:cxn>
                  <a:cxn ang="0">
                    <a:pos x="353" y="1"/>
                  </a:cxn>
                  <a:cxn ang="0">
                    <a:pos x="271" y="0"/>
                  </a:cxn>
                  <a:cxn ang="0">
                    <a:pos x="190" y="0"/>
                  </a:cxn>
                  <a:cxn ang="0">
                    <a:pos x="109" y="0"/>
                  </a:cxn>
                  <a:cxn ang="0">
                    <a:pos x="27" y="0"/>
                  </a:cxn>
                </a:cxnLst>
                <a:rect l="0" t="0" r="r" b="b"/>
                <a:pathLst>
                  <a:path w="1066" h="170">
                    <a:moveTo>
                      <a:pt x="0" y="0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0" y="54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14" y="65"/>
                    </a:lnTo>
                    <a:lnTo>
                      <a:pt x="27" y="69"/>
                    </a:lnTo>
                    <a:lnTo>
                      <a:pt x="42" y="73"/>
                    </a:lnTo>
                    <a:lnTo>
                      <a:pt x="56" y="77"/>
                    </a:lnTo>
                    <a:lnTo>
                      <a:pt x="69" y="81"/>
                    </a:lnTo>
                    <a:lnTo>
                      <a:pt x="83" y="84"/>
                    </a:lnTo>
                    <a:lnTo>
                      <a:pt x="97" y="87"/>
                    </a:lnTo>
                    <a:lnTo>
                      <a:pt x="112" y="89"/>
                    </a:lnTo>
                    <a:lnTo>
                      <a:pt x="112" y="89"/>
                    </a:lnTo>
                    <a:lnTo>
                      <a:pt x="130" y="91"/>
                    </a:lnTo>
                    <a:lnTo>
                      <a:pt x="148" y="93"/>
                    </a:lnTo>
                    <a:lnTo>
                      <a:pt x="167" y="94"/>
                    </a:lnTo>
                    <a:lnTo>
                      <a:pt x="186" y="96"/>
                    </a:lnTo>
                    <a:lnTo>
                      <a:pt x="205" y="97"/>
                    </a:lnTo>
                    <a:lnTo>
                      <a:pt x="223" y="97"/>
                    </a:lnTo>
                    <a:lnTo>
                      <a:pt x="243" y="98"/>
                    </a:lnTo>
                    <a:lnTo>
                      <a:pt x="261" y="98"/>
                    </a:lnTo>
                    <a:lnTo>
                      <a:pt x="261" y="98"/>
                    </a:lnTo>
                    <a:lnTo>
                      <a:pt x="273" y="98"/>
                    </a:lnTo>
                    <a:lnTo>
                      <a:pt x="286" y="97"/>
                    </a:lnTo>
                    <a:lnTo>
                      <a:pt x="298" y="95"/>
                    </a:lnTo>
                    <a:lnTo>
                      <a:pt x="312" y="93"/>
                    </a:lnTo>
                    <a:lnTo>
                      <a:pt x="324" y="91"/>
                    </a:lnTo>
                    <a:lnTo>
                      <a:pt x="337" y="90"/>
                    </a:lnTo>
                    <a:lnTo>
                      <a:pt x="349" y="88"/>
                    </a:lnTo>
                    <a:lnTo>
                      <a:pt x="361" y="87"/>
                    </a:lnTo>
                    <a:lnTo>
                      <a:pt x="361" y="87"/>
                    </a:lnTo>
                    <a:lnTo>
                      <a:pt x="368" y="86"/>
                    </a:lnTo>
                    <a:lnTo>
                      <a:pt x="377" y="85"/>
                    </a:lnTo>
                    <a:lnTo>
                      <a:pt x="386" y="82"/>
                    </a:lnTo>
                    <a:lnTo>
                      <a:pt x="396" y="80"/>
                    </a:lnTo>
                    <a:lnTo>
                      <a:pt x="405" y="78"/>
                    </a:lnTo>
                    <a:lnTo>
                      <a:pt x="415" y="75"/>
                    </a:lnTo>
                    <a:lnTo>
                      <a:pt x="424" y="74"/>
                    </a:lnTo>
                    <a:lnTo>
                      <a:pt x="431" y="73"/>
                    </a:lnTo>
                    <a:lnTo>
                      <a:pt x="431" y="73"/>
                    </a:lnTo>
                    <a:lnTo>
                      <a:pt x="452" y="79"/>
                    </a:lnTo>
                    <a:lnTo>
                      <a:pt x="470" y="86"/>
                    </a:lnTo>
                    <a:lnTo>
                      <a:pt x="488" y="94"/>
                    </a:lnTo>
                    <a:lnTo>
                      <a:pt x="506" y="102"/>
                    </a:lnTo>
                    <a:lnTo>
                      <a:pt x="524" y="109"/>
                    </a:lnTo>
                    <a:lnTo>
                      <a:pt x="542" y="116"/>
                    </a:lnTo>
                    <a:lnTo>
                      <a:pt x="561" y="123"/>
                    </a:lnTo>
                    <a:lnTo>
                      <a:pt x="582" y="128"/>
                    </a:lnTo>
                    <a:lnTo>
                      <a:pt x="582" y="128"/>
                    </a:lnTo>
                    <a:lnTo>
                      <a:pt x="593" y="131"/>
                    </a:lnTo>
                    <a:lnTo>
                      <a:pt x="603" y="133"/>
                    </a:lnTo>
                    <a:lnTo>
                      <a:pt x="614" y="136"/>
                    </a:lnTo>
                    <a:lnTo>
                      <a:pt x="625" y="139"/>
                    </a:lnTo>
                    <a:lnTo>
                      <a:pt x="636" y="142"/>
                    </a:lnTo>
                    <a:lnTo>
                      <a:pt x="647" y="146"/>
                    </a:lnTo>
                    <a:lnTo>
                      <a:pt x="659" y="149"/>
                    </a:lnTo>
                    <a:lnTo>
                      <a:pt x="670" y="151"/>
                    </a:lnTo>
                    <a:lnTo>
                      <a:pt x="681" y="154"/>
                    </a:lnTo>
                    <a:lnTo>
                      <a:pt x="692" y="157"/>
                    </a:lnTo>
                    <a:lnTo>
                      <a:pt x="703" y="159"/>
                    </a:lnTo>
                    <a:lnTo>
                      <a:pt x="714" y="162"/>
                    </a:lnTo>
                    <a:lnTo>
                      <a:pt x="726" y="164"/>
                    </a:lnTo>
                    <a:lnTo>
                      <a:pt x="737" y="165"/>
                    </a:lnTo>
                    <a:lnTo>
                      <a:pt x="748" y="167"/>
                    </a:lnTo>
                    <a:lnTo>
                      <a:pt x="759" y="168"/>
                    </a:lnTo>
                    <a:lnTo>
                      <a:pt x="759" y="168"/>
                    </a:lnTo>
                    <a:lnTo>
                      <a:pt x="777" y="169"/>
                    </a:lnTo>
                    <a:lnTo>
                      <a:pt x="797" y="170"/>
                    </a:lnTo>
                    <a:lnTo>
                      <a:pt x="817" y="170"/>
                    </a:lnTo>
                    <a:lnTo>
                      <a:pt x="838" y="170"/>
                    </a:lnTo>
                    <a:lnTo>
                      <a:pt x="859" y="170"/>
                    </a:lnTo>
                    <a:lnTo>
                      <a:pt x="879" y="170"/>
                    </a:lnTo>
                    <a:lnTo>
                      <a:pt x="898" y="170"/>
                    </a:lnTo>
                    <a:lnTo>
                      <a:pt x="917" y="169"/>
                    </a:lnTo>
                    <a:lnTo>
                      <a:pt x="917" y="169"/>
                    </a:lnTo>
                    <a:lnTo>
                      <a:pt x="933" y="168"/>
                    </a:lnTo>
                    <a:lnTo>
                      <a:pt x="948" y="167"/>
                    </a:lnTo>
                    <a:lnTo>
                      <a:pt x="964" y="164"/>
                    </a:lnTo>
                    <a:lnTo>
                      <a:pt x="979" y="162"/>
                    </a:lnTo>
                    <a:lnTo>
                      <a:pt x="995" y="158"/>
                    </a:lnTo>
                    <a:lnTo>
                      <a:pt x="1010" y="155"/>
                    </a:lnTo>
                    <a:lnTo>
                      <a:pt x="1025" y="150"/>
                    </a:lnTo>
                    <a:lnTo>
                      <a:pt x="1039" y="146"/>
                    </a:lnTo>
                    <a:lnTo>
                      <a:pt x="1039" y="146"/>
                    </a:lnTo>
                    <a:lnTo>
                      <a:pt x="1045" y="143"/>
                    </a:lnTo>
                    <a:lnTo>
                      <a:pt x="1050" y="140"/>
                    </a:lnTo>
                    <a:lnTo>
                      <a:pt x="1055" y="137"/>
                    </a:lnTo>
                    <a:lnTo>
                      <a:pt x="1060" y="132"/>
                    </a:lnTo>
                    <a:lnTo>
                      <a:pt x="1063" y="127"/>
                    </a:lnTo>
                    <a:lnTo>
                      <a:pt x="1065" y="120"/>
                    </a:lnTo>
                    <a:lnTo>
                      <a:pt x="1066" y="113"/>
                    </a:lnTo>
                    <a:lnTo>
                      <a:pt x="1066" y="105"/>
                    </a:lnTo>
                    <a:lnTo>
                      <a:pt x="1066" y="105"/>
                    </a:lnTo>
                    <a:lnTo>
                      <a:pt x="1063" y="99"/>
                    </a:lnTo>
                    <a:lnTo>
                      <a:pt x="1061" y="93"/>
                    </a:lnTo>
                    <a:lnTo>
                      <a:pt x="1059" y="87"/>
                    </a:lnTo>
                    <a:lnTo>
                      <a:pt x="1057" y="81"/>
                    </a:lnTo>
                    <a:lnTo>
                      <a:pt x="1055" y="75"/>
                    </a:lnTo>
                    <a:lnTo>
                      <a:pt x="1053" y="68"/>
                    </a:lnTo>
                    <a:lnTo>
                      <a:pt x="1051" y="62"/>
                    </a:lnTo>
                    <a:lnTo>
                      <a:pt x="1049" y="56"/>
                    </a:lnTo>
                    <a:lnTo>
                      <a:pt x="1049" y="56"/>
                    </a:lnTo>
                    <a:lnTo>
                      <a:pt x="1011" y="52"/>
                    </a:lnTo>
                    <a:lnTo>
                      <a:pt x="972" y="49"/>
                    </a:lnTo>
                    <a:lnTo>
                      <a:pt x="934" y="45"/>
                    </a:lnTo>
                    <a:lnTo>
                      <a:pt x="896" y="42"/>
                    </a:lnTo>
                    <a:lnTo>
                      <a:pt x="858" y="38"/>
                    </a:lnTo>
                    <a:lnTo>
                      <a:pt x="819" y="35"/>
                    </a:lnTo>
                    <a:lnTo>
                      <a:pt x="780" y="32"/>
                    </a:lnTo>
                    <a:lnTo>
                      <a:pt x="742" y="28"/>
                    </a:lnTo>
                    <a:lnTo>
                      <a:pt x="703" y="25"/>
                    </a:lnTo>
                    <a:lnTo>
                      <a:pt x="665" y="21"/>
                    </a:lnTo>
                    <a:lnTo>
                      <a:pt x="626" y="18"/>
                    </a:lnTo>
                    <a:lnTo>
                      <a:pt x="589" y="15"/>
                    </a:lnTo>
                    <a:lnTo>
                      <a:pt x="550" y="11"/>
                    </a:lnTo>
                    <a:lnTo>
                      <a:pt x="511" y="8"/>
                    </a:lnTo>
                    <a:lnTo>
                      <a:pt x="473" y="4"/>
                    </a:lnTo>
                    <a:lnTo>
                      <a:pt x="434" y="1"/>
                    </a:lnTo>
                    <a:lnTo>
                      <a:pt x="434" y="1"/>
                    </a:lnTo>
                    <a:lnTo>
                      <a:pt x="407" y="1"/>
                    </a:lnTo>
                    <a:lnTo>
                      <a:pt x="380" y="1"/>
                    </a:lnTo>
                    <a:lnTo>
                      <a:pt x="353" y="1"/>
                    </a:lnTo>
                    <a:lnTo>
                      <a:pt x="326" y="0"/>
                    </a:lnTo>
                    <a:lnTo>
                      <a:pt x="298" y="0"/>
                    </a:lnTo>
                    <a:lnTo>
                      <a:pt x="271" y="0"/>
                    </a:lnTo>
                    <a:lnTo>
                      <a:pt x="244" y="0"/>
                    </a:lnTo>
                    <a:lnTo>
                      <a:pt x="217" y="0"/>
                    </a:lnTo>
                    <a:lnTo>
                      <a:pt x="190" y="0"/>
                    </a:lnTo>
                    <a:lnTo>
                      <a:pt x="162" y="0"/>
                    </a:lnTo>
                    <a:lnTo>
                      <a:pt x="135" y="0"/>
                    </a:lnTo>
                    <a:lnTo>
                      <a:pt x="109" y="0"/>
                    </a:lnTo>
                    <a:lnTo>
                      <a:pt x="81" y="0"/>
                    </a:lnTo>
                    <a:lnTo>
                      <a:pt x="54" y="0"/>
                    </a:lnTo>
                    <a:lnTo>
                      <a:pt x="27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70" name="Freeform 642"/>
              <p:cNvSpPr>
                <a:spLocks/>
              </p:cNvSpPr>
              <p:nvPr/>
            </p:nvSpPr>
            <p:spPr bwMode="auto">
              <a:xfrm>
                <a:off x="4858" y="4058"/>
                <a:ext cx="131" cy="110"/>
              </a:xfrm>
              <a:custGeom>
                <a:avLst/>
                <a:gdLst/>
                <a:ahLst/>
                <a:cxnLst>
                  <a:cxn ang="0">
                    <a:pos x="341" y="80"/>
                  </a:cxn>
                  <a:cxn ang="0">
                    <a:pos x="404" y="52"/>
                  </a:cxn>
                  <a:cxn ang="0">
                    <a:pos x="446" y="16"/>
                  </a:cxn>
                  <a:cxn ang="0">
                    <a:pos x="473" y="10"/>
                  </a:cxn>
                  <a:cxn ang="0">
                    <a:pos x="496" y="26"/>
                  </a:cxn>
                  <a:cxn ang="0">
                    <a:pos x="503" y="90"/>
                  </a:cxn>
                  <a:cxn ang="0">
                    <a:pos x="486" y="131"/>
                  </a:cxn>
                  <a:cxn ang="0">
                    <a:pos x="496" y="168"/>
                  </a:cxn>
                  <a:cxn ang="0">
                    <a:pos x="519" y="185"/>
                  </a:cxn>
                  <a:cxn ang="0">
                    <a:pos x="537" y="210"/>
                  </a:cxn>
                  <a:cxn ang="0">
                    <a:pos x="520" y="264"/>
                  </a:cxn>
                  <a:cxn ang="0">
                    <a:pos x="495" y="311"/>
                  </a:cxn>
                  <a:cxn ang="0">
                    <a:pos x="489" y="366"/>
                  </a:cxn>
                  <a:cxn ang="0">
                    <a:pos x="493" y="422"/>
                  </a:cxn>
                  <a:cxn ang="0">
                    <a:pos x="536" y="496"/>
                  </a:cxn>
                  <a:cxn ang="0">
                    <a:pos x="636" y="566"/>
                  </a:cxn>
                  <a:cxn ang="0">
                    <a:pos x="712" y="596"/>
                  </a:cxn>
                  <a:cxn ang="0">
                    <a:pos x="778" y="622"/>
                  </a:cxn>
                  <a:cxn ang="0">
                    <a:pos x="845" y="647"/>
                  </a:cxn>
                  <a:cxn ang="0">
                    <a:pos x="913" y="676"/>
                  </a:cxn>
                  <a:cxn ang="0">
                    <a:pos x="982" y="708"/>
                  </a:cxn>
                  <a:cxn ang="0">
                    <a:pos x="1026" y="748"/>
                  </a:cxn>
                  <a:cxn ang="0">
                    <a:pos x="1043" y="784"/>
                  </a:cxn>
                  <a:cxn ang="0">
                    <a:pos x="1048" y="813"/>
                  </a:cxn>
                  <a:cxn ang="0">
                    <a:pos x="1000" y="855"/>
                  </a:cxn>
                  <a:cxn ang="0">
                    <a:pos x="900" y="877"/>
                  </a:cxn>
                  <a:cxn ang="0">
                    <a:pos x="822" y="878"/>
                  </a:cxn>
                  <a:cxn ang="0">
                    <a:pos x="769" y="871"/>
                  </a:cxn>
                  <a:cxn ang="0">
                    <a:pos x="736" y="863"/>
                  </a:cxn>
                  <a:cxn ang="0">
                    <a:pos x="678" y="851"/>
                  </a:cxn>
                  <a:cxn ang="0">
                    <a:pos x="619" y="838"/>
                  </a:cxn>
                  <a:cxn ang="0">
                    <a:pos x="563" y="820"/>
                  </a:cxn>
                  <a:cxn ang="0">
                    <a:pos x="496" y="788"/>
                  </a:cxn>
                  <a:cxn ang="0">
                    <a:pos x="435" y="770"/>
                  </a:cxn>
                  <a:cxn ang="0">
                    <a:pos x="349" y="785"/>
                  </a:cxn>
                  <a:cxn ang="0">
                    <a:pos x="252" y="791"/>
                  </a:cxn>
                  <a:cxn ang="0">
                    <a:pos x="156" y="789"/>
                  </a:cxn>
                  <a:cxn ang="0">
                    <a:pos x="61" y="765"/>
                  </a:cxn>
                  <a:cxn ang="0">
                    <a:pos x="1" y="724"/>
                  </a:cxn>
                  <a:cxn ang="0">
                    <a:pos x="1" y="668"/>
                  </a:cxn>
                  <a:cxn ang="0">
                    <a:pos x="14" y="615"/>
                  </a:cxn>
                  <a:cxn ang="0">
                    <a:pos x="36" y="565"/>
                  </a:cxn>
                  <a:cxn ang="0">
                    <a:pos x="41" y="511"/>
                  </a:cxn>
                  <a:cxn ang="0">
                    <a:pos x="53" y="478"/>
                  </a:cxn>
                  <a:cxn ang="0">
                    <a:pos x="88" y="461"/>
                  </a:cxn>
                  <a:cxn ang="0">
                    <a:pos x="57" y="419"/>
                  </a:cxn>
                  <a:cxn ang="0">
                    <a:pos x="86" y="372"/>
                  </a:cxn>
                  <a:cxn ang="0">
                    <a:pos x="76" y="339"/>
                  </a:cxn>
                  <a:cxn ang="0">
                    <a:pos x="67" y="289"/>
                  </a:cxn>
                  <a:cxn ang="0">
                    <a:pos x="58" y="193"/>
                  </a:cxn>
                  <a:cxn ang="0">
                    <a:pos x="58" y="128"/>
                  </a:cxn>
                  <a:cxn ang="0">
                    <a:pos x="42" y="70"/>
                  </a:cxn>
                  <a:cxn ang="0">
                    <a:pos x="47" y="31"/>
                  </a:cxn>
                  <a:cxn ang="0">
                    <a:pos x="83" y="23"/>
                  </a:cxn>
                  <a:cxn ang="0">
                    <a:pos x="118" y="76"/>
                  </a:cxn>
                  <a:cxn ang="0">
                    <a:pos x="196" y="103"/>
                  </a:cxn>
                  <a:cxn ang="0">
                    <a:pos x="275" y="99"/>
                  </a:cxn>
                </a:cxnLst>
                <a:rect l="0" t="0" r="r" b="b"/>
                <a:pathLst>
                  <a:path w="1048" h="879">
                    <a:moveTo>
                      <a:pt x="275" y="99"/>
                    </a:moveTo>
                    <a:lnTo>
                      <a:pt x="292" y="95"/>
                    </a:lnTo>
                    <a:lnTo>
                      <a:pt x="309" y="90"/>
                    </a:lnTo>
                    <a:lnTo>
                      <a:pt x="326" y="85"/>
                    </a:lnTo>
                    <a:lnTo>
                      <a:pt x="341" y="80"/>
                    </a:lnTo>
                    <a:lnTo>
                      <a:pt x="355" y="75"/>
                    </a:lnTo>
                    <a:lnTo>
                      <a:pt x="368" y="70"/>
                    </a:lnTo>
                    <a:lnTo>
                      <a:pt x="381" y="64"/>
                    </a:lnTo>
                    <a:lnTo>
                      <a:pt x="393" y="58"/>
                    </a:lnTo>
                    <a:lnTo>
                      <a:pt x="404" y="52"/>
                    </a:lnTo>
                    <a:lnTo>
                      <a:pt x="414" y="45"/>
                    </a:lnTo>
                    <a:lnTo>
                      <a:pt x="423" y="39"/>
                    </a:lnTo>
                    <a:lnTo>
                      <a:pt x="432" y="32"/>
                    </a:lnTo>
                    <a:lnTo>
                      <a:pt x="439" y="24"/>
                    </a:lnTo>
                    <a:lnTo>
                      <a:pt x="446" y="16"/>
                    </a:lnTo>
                    <a:lnTo>
                      <a:pt x="454" y="8"/>
                    </a:lnTo>
                    <a:lnTo>
                      <a:pt x="459" y="0"/>
                    </a:lnTo>
                    <a:lnTo>
                      <a:pt x="464" y="3"/>
                    </a:lnTo>
                    <a:lnTo>
                      <a:pt x="468" y="7"/>
                    </a:lnTo>
                    <a:lnTo>
                      <a:pt x="473" y="10"/>
                    </a:lnTo>
                    <a:lnTo>
                      <a:pt x="477" y="13"/>
                    </a:lnTo>
                    <a:lnTo>
                      <a:pt x="482" y="16"/>
                    </a:lnTo>
                    <a:lnTo>
                      <a:pt x="486" y="19"/>
                    </a:lnTo>
                    <a:lnTo>
                      <a:pt x="491" y="23"/>
                    </a:lnTo>
                    <a:lnTo>
                      <a:pt x="496" y="26"/>
                    </a:lnTo>
                    <a:lnTo>
                      <a:pt x="501" y="41"/>
                    </a:lnTo>
                    <a:lnTo>
                      <a:pt x="504" y="56"/>
                    </a:lnTo>
                    <a:lnTo>
                      <a:pt x="505" y="69"/>
                    </a:lnTo>
                    <a:lnTo>
                      <a:pt x="505" y="80"/>
                    </a:lnTo>
                    <a:lnTo>
                      <a:pt x="503" y="90"/>
                    </a:lnTo>
                    <a:lnTo>
                      <a:pt x="499" y="101"/>
                    </a:lnTo>
                    <a:lnTo>
                      <a:pt x="494" y="108"/>
                    </a:lnTo>
                    <a:lnTo>
                      <a:pt x="488" y="115"/>
                    </a:lnTo>
                    <a:lnTo>
                      <a:pt x="487" y="123"/>
                    </a:lnTo>
                    <a:lnTo>
                      <a:pt x="486" y="131"/>
                    </a:lnTo>
                    <a:lnTo>
                      <a:pt x="486" y="139"/>
                    </a:lnTo>
                    <a:lnTo>
                      <a:pt x="487" y="146"/>
                    </a:lnTo>
                    <a:lnTo>
                      <a:pt x="489" y="153"/>
                    </a:lnTo>
                    <a:lnTo>
                      <a:pt x="492" y="160"/>
                    </a:lnTo>
                    <a:lnTo>
                      <a:pt x="496" y="168"/>
                    </a:lnTo>
                    <a:lnTo>
                      <a:pt x="501" y="175"/>
                    </a:lnTo>
                    <a:lnTo>
                      <a:pt x="505" y="178"/>
                    </a:lnTo>
                    <a:lnTo>
                      <a:pt x="509" y="180"/>
                    </a:lnTo>
                    <a:lnTo>
                      <a:pt x="513" y="183"/>
                    </a:lnTo>
                    <a:lnTo>
                      <a:pt x="519" y="185"/>
                    </a:lnTo>
                    <a:lnTo>
                      <a:pt x="523" y="188"/>
                    </a:lnTo>
                    <a:lnTo>
                      <a:pt x="527" y="191"/>
                    </a:lnTo>
                    <a:lnTo>
                      <a:pt x="531" y="193"/>
                    </a:lnTo>
                    <a:lnTo>
                      <a:pt x="535" y="196"/>
                    </a:lnTo>
                    <a:lnTo>
                      <a:pt x="537" y="210"/>
                    </a:lnTo>
                    <a:lnTo>
                      <a:pt x="537" y="223"/>
                    </a:lnTo>
                    <a:lnTo>
                      <a:pt x="535" y="235"/>
                    </a:lnTo>
                    <a:lnTo>
                      <a:pt x="532" y="247"/>
                    </a:lnTo>
                    <a:lnTo>
                      <a:pt x="527" y="256"/>
                    </a:lnTo>
                    <a:lnTo>
                      <a:pt x="520" y="264"/>
                    </a:lnTo>
                    <a:lnTo>
                      <a:pt x="511" y="271"/>
                    </a:lnTo>
                    <a:lnTo>
                      <a:pt x="501" y="277"/>
                    </a:lnTo>
                    <a:lnTo>
                      <a:pt x="499" y="288"/>
                    </a:lnTo>
                    <a:lnTo>
                      <a:pt x="496" y="299"/>
                    </a:lnTo>
                    <a:lnTo>
                      <a:pt x="495" y="311"/>
                    </a:lnTo>
                    <a:lnTo>
                      <a:pt x="493" y="322"/>
                    </a:lnTo>
                    <a:lnTo>
                      <a:pt x="491" y="333"/>
                    </a:lnTo>
                    <a:lnTo>
                      <a:pt x="490" y="344"/>
                    </a:lnTo>
                    <a:lnTo>
                      <a:pt x="489" y="355"/>
                    </a:lnTo>
                    <a:lnTo>
                      <a:pt x="489" y="366"/>
                    </a:lnTo>
                    <a:lnTo>
                      <a:pt x="489" y="377"/>
                    </a:lnTo>
                    <a:lnTo>
                      <a:pt x="489" y="389"/>
                    </a:lnTo>
                    <a:lnTo>
                      <a:pt x="490" y="400"/>
                    </a:lnTo>
                    <a:lnTo>
                      <a:pt x="491" y="411"/>
                    </a:lnTo>
                    <a:lnTo>
                      <a:pt x="493" y="422"/>
                    </a:lnTo>
                    <a:lnTo>
                      <a:pt x="495" y="434"/>
                    </a:lnTo>
                    <a:lnTo>
                      <a:pt x="498" y="445"/>
                    </a:lnTo>
                    <a:lnTo>
                      <a:pt x="501" y="457"/>
                    </a:lnTo>
                    <a:lnTo>
                      <a:pt x="519" y="478"/>
                    </a:lnTo>
                    <a:lnTo>
                      <a:pt x="536" y="496"/>
                    </a:lnTo>
                    <a:lnTo>
                      <a:pt x="554" y="513"/>
                    </a:lnTo>
                    <a:lnTo>
                      <a:pt x="574" y="529"/>
                    </a:lnTo>
                    <a:lnTo>
                      <a:pt x="594" y="543"/>
                    </a:lnTo>
                    <a:lnTo>
                      <a:pt x="615" y="555"/>
                    </a:lnTo>
                    <a:lnTo>
                      <a:pt x="636" y="566"/>
                    </a:lnTo>
                    <a:lnTo>
                      <a:pt x="659" y="576"/>
                    </a:lnTo>
                    <a:lnTo>
                      <a:pt x="672" y="581"/>
                    </a:lnTo>
                    <a:lnTo>
                      <a:pt x="685" y="586"/>
                    </a:lnTo>
                    <a:lnTo>
                      <a:pt x="698" y="591"/>
                    </a:lnTo>
                    <a:lnTo>
                      <a:pt x="712" y="596"/>
                    </a:lnTo>
                    <a:lnTo>
                      <a:pt x="726" y="602"/>
                    </a:lnTo>
                    <a:lnTo>
                      <a:pt x="739" y="607"/>
                    </a:lnTo>
                    <a:lnTo>
                      <a:pt x="752" y="612"/>
                    </a:lnTo>
                    <a:lnTo>
                      <a:pt x="765" y="617"/>
                    </a:lnTo>
                    <a:lnTo>
                      <a:pt x="778" y="622"/>
                    </a:lnTo>
                    <a:lnTo>
                      <a:pt x="792" y="627"/>
                    </a:lnTo>
                    <a:lnTo>
                      <a:pt x="805" y="632"/>
                    </a:lnTo>
                    <a:lnTo>
                      <a:pt x="819" y="637"/>
                    </a:lnTo>
                    <a:lnTo>
                      <a:pt x="832" y="642"/>
                    </a:lnTo>
                    <a:lnTo>
                      <a:pt x="845" y="647"/>
                    </a:lnTo>
                    <a:lnTo>
                      <a:pt x="859" y="652"/>
                    </a:lnTo>
                    <a:lnTo>
                      <a:pt x="872" y="657"/>
                    </a:lnTo>
                    <a:lnTo>
                      <a:pt x="886" y="663"/>
                    </a:lnTo>
                    <a:lnTo>
                      <a:pt x="899" y="669"/>
                    </a:lnTo>
                    <a:lnTo>
                      <a:pt x="913" y="676"/>
                    </a:lnTo>
                    <a:lnTo>
                      <a:pt x="927" y="683"/>
                    </a:lnTo>
                    <a:lnTo>
                      <a:pt x="941" y="689"/>
                    </a:lnTo>
                    <a:lnTo>
                      <a:pt x="954" y="695"/>
                    </a:lnTo>
                    <a:lnTo>
                      <a:pt x="968" y="702"/>
                    </a:lnTo>
                    <a:lnTo>
                      <a:pt x="982" y="708"/>
                    </a:lnTo>
                    <a:lnTo>
                      <a:pt x="993" y="716"/>
                    </a:lnTo>
                    <a:lnTo>
                      <a:pt x="1004" y="723"/>
                    </a:lnTo>
                    <a:lnTo>
                      <a:pt x="1012" y="731"/>
                    </a:lnTo>
                    <a:lnTo>
                      <a:pt x="1020" y="739"/>
                    </a:lnTo>
                    <a:lnTo>
                      <a:pt x="1026" y="748"/>
                    </a:lnTo>
                    <a:lnTo>
                      <a:pt x="1031" y="756"/>
                    </a:lnTo>
                    <a:lnTo>
                      <a:pt x="1035" y="764"/>
                    </a:lnTo>
                    <a:lnTo>
                      <a:pt x="1038" y="772"/>
                    </a:lnTo>
                    <a:lnTo>
                      <a:pt x="1041" y="778"/>
                    </a:lnTo>
                    <a:lnTo>
                      <a:pt x="1043" y="784"/>
                    </a:lnTo>
                    <a:lnTo>
                      <a:pt x="1045" y="790"/>
                    </a:lnTo>
                    <a:lnTo>
                      <a:pt x="1047" y="795"/>
                    </a:lnTo>
                    <a:lnTo>
                      <a:pt x="1048" y="801"/>
                    </a:lnTo>
                    <a:lnTo>
                      <a:pt x="1048" y="807"/>
                    </a:lnTo>
                    <a:lnTo>
                      <a:pt x="1048" y="813"/>
                    </a:lnTo>
                    <a:lnTo>
                      <a:pt x="1047" y="820"/>
                    </a:lnTo>
                    <a:lnTo>
                      <a:pt x="1038" y="830"/>
                    </a:lnTo>
                    <a:lnTo>
                      <a:pt x="1027" y="839"/>
                    </a:lnTo>
                    <a:lnTo>
                      <a:pt x="1014" y="847"/>
                    </a:lnTo>
                    <a:lnTo>
                      <a:pt x="1000" y="855"/>
                    </a:lnTo>
                    <a:lnTo>
                      <a:pt x="983" y="861"/>
                    </a:lnTo>
                    <a:lnTo>
                      <a:pt x="964" y="867"/>
                    </a:lnTo>
                    <a:lnTo>
                      <a:pt x="943" y="871"/>
                    </a:lnTo>
                    <a:lnTo>
                      <a:pt x="919" y="875"/>
                    </a:lnTo>
                    <a:lnTo>
                      <a:pt x="900" y="877"/>
                    </a:lnTo>
                    <a:lnTo>
                      <a:pt x="883" y="878"/>
                    </a:lnTo>
                    <a:lnTo>
                      <a:pt x="866" y="879"/>
                    </a:lnTo>
                    <a:lnTo>
                      <a:pt x="850" y="879"/>
                    </a:lnTo>
                    <a:lnTo>
                      <a:pt x="836" y="879"/>
                    </a:lnTo>
                    <a:lnTo>
                      <a:pt x="822" y="878"/>
                    </a:lnTo>
                    <a:lnTo>
                      <a:pt x="810" y="877"/>
                    </a:lnTo>
                    <a:lnTo>
                      <a:pt x="799" y="876"/>
                    </a:lnTo>
                    <a:lnTo>
                      <a:pt x="787" y="875"/>
                    </a:lnTo>
                    <a:lnTo>
                      <a:pt x="778" y="873"/>
                    </a:lnTo>
                    <a:lnTo>
                      <a:pt x="769" y="871"/>
                    </a:lnTo>
                    <a:lnTo>
                      <a:pt x="761" y="869"/>
                    </a:lnTo>
                    <a:lnTo>
                      <a:pt x="754" y="867"/>
                    </a:lnTo>
                    <a:lnTo>
                      <a:pt x="747" y="866"/>
                    </a:lnTo>
                    <a:lnTo>
                      <a:pt x="741" y="864"/>
                    </a:lnTo>
                    <a:lnTo>
                      <a:pt x="736" y="863"/>
                    </a:lnTo>
                    <a:lnTo>
                      <a:pt x="725" y="860"/>
                    </a:lnTo>
                    <a:lnTo>
                      <a:pt x="713" y="858"/>
                    </a:lnTo>
                    <a:lnTo>
                      <a:pt x="701" y="856"/>
                    </a:lnTo>
                    <a:lnTo>
                      <a:pt x="690" y="853"/>
                    </a:lnTo>
                    <a:lnTo>
                      <a:pt x="678" y="851"/>
                    </a:lnTo>
                    <a:lnTo>
                      <a:pt x="667" y="848"/>
                    </a:lnTo>
                    <a:lnTo>
                      <a:pt x="655" y="846"/>
                    </a:lnTo>
                    <a:lnTo>
                      <a:pt x="642" y="843"/>
                    </a:lnTo>
                    <a:lnTo>
                      <a:pt x="631" y="841"/>
                    </a:lnTo>
                    <a:lnTo>
                      <a:pt x="619" y="838"/>
                    </a:lnTo>
                    <a:lnTo>
                      <a:pt x="608" y="835"/>
                    </a:lnTo>
                    <a:lnTo>
                      <a:pt x="597" y="831"/>
                    </a:lnTo>
                    <a:lnTo>
                      <a:pt x="585" y="828"/>
                    </a:lnTo>
                    <a:lnTo>
                      <a:pt x="573" y="824"/>
                    </a:lnTo>
                    <a:lnTo>
                      <a:pt x="563" y="820"/>
                    </a:lnTo>
                    <a:lnTo>
                      <a:pt x="552" y="815"/>
                    </a:lnTo>
                    <a:lnTo>
                      <a:pt x="539" y="809"/>
                    </a:lnTo>
                    <a:lnTo>
                      <a:pt x="525" y="803"/>
                    </a:lnTo>
                    <a:lnTo>
                      <a:pt x="510" y="795"/>
                    </a:lnTo>
                    <a:lnTo>
                      <a:pt x="496" y="788"/>
                    </a:lnTo>
                    <a:lnTo>
                      <a:pt x="484" y="781"/>
                    </a:lnTo>
                    <a:lnTo>
                      <a:pt x="473" y="775"/>
                    </a:lnTo>
                    <a:lnTo>
                      <a:pt x="464" y="770"/>
                    </a:lnTo>
                    <a:lnTo>
                      <a:pt x="458" y="768"/>
                    </a:lnTo>
                    <a:lnTo>
                      <a:pt x="435" y="770"/>
                    </a:lnTo>
                    <a:lnTo>
                      <a:pt x="416" y="773"/>
                    </a:lnTo>
                    <a:lnTo>
                      <a:pt x="399" y="776"/>
                    </a:lnTo>
                    <a:lnTo>
                      <a:pt x="383" y="779"/>
                    </a:lnTo>
                    <a:lnTo>
                      <a:pt x="366" y="782"/>
                    </a:lnTo>
                    <a:lnTo>
                      <a:pt x="349" y="785"/>
                    </a:lnTo>
                    <a:lnTo>
                      <a:pt x="330" y="787"/>
                    </a:lnTo>
                    <a:lnTo>
                      <a:pt x="308" y="789"/>
                    </a:lnTo>
                    <a:lnTo>
                      <a:pt x="289" y="790"/>
                    </a:lnTo>
                    <a:lnTo>
                      <a:pt x="271" y="791"/>
                    </a:lnTo>
                    <a:lnTo>
                      <a:pt x="252" y="791"/>
                    </a:lnTo>
                    <a:lnTo>
                      <a:pt x="232" y="792"/>
                    </a:lnTo>
                    <a:lnTo>
                      <a:pt x="213" y="792"/>
                    </a:lnTo>
                    <a:lnTo>
                      <a:pt x="194" y="792"/>
                    </a:lnTo>
                    <a:lnTo>
                      <a:pt x="176" y="791"/>
                    </a:lnTo>
                    <a:lnTo>
                      <a:pt x="156" y="789"/>
                    </a:lnTo>
                    <a:lnTo>
                      <a:pt x="137" y="786"/>
                    </a:lnTo>
                    <a:lnTo>
                      <a:pt x="118" y="781"/>
                    </a:lnTo>
                    <a:lnTo>
                      <a:pt x="98" y="776"/>
                    </a:lnTo>
                    <a:lnTo>
                      <a:pt x="80" y="771"/>
                    </a:lnTo>
                    <a:lnTo>
                      <a:pt x="61" y="765"/>
                    </a:lnTo>
                    <a:lnTo>
                      <a:pt x="42" y="758"/>
                    </a:lnTo>
                    <a:lnTo>
                      <a:pt x="22" y="753"/>
                    </a:lnTo>
                    <a:lnTo>
                      <a:pt x="3" y="747"/>
                    </a:lnTo>
                    <a:lnTo>
                      <a:pt x="2" y="735"/>
                    </a:lnTo>
                    <a:lnTo>
                      <a:pt x="1" y="724"/>
                    </a:lnTo>
                    <a:lnTo>
                      <a:pt x="0" y="712"/>
                    </a:lnTo>
                    <a:lnTo>
                      <a:pt x="0" y="701"/>
                    </a:lnTo>
                    <a:lnTo>
                      <a:pt x="0" y="690"/>
                    </a:lnTo>
                    <a:lnTo>
                      <a:pt x="0" y="679"/>
                    </a:lnTo>
                    <a:lnTo>
                      <a:pt x="1" y="668"/>
                    </a:lnTo>
                    <a:lnTo>
                      <a:pt x="3" y="657"/>
                    </a:lnTo>
                    <a:lnTo>
                      <a:pt x="5" y="646"/>
                    </a:lnTo>
                    <a:lnTo>
                      <a:pt x="7" y="636"/>
                    </a:lnTo>
                    <a:lnTo>
                      <a:pt x="10" y="626"/>
                    </a:lnTo>
                    <a:lnTo>
                      <a:pt x="14" y="615"/>
                    </a:lnTo>
                    <a:lnTo>
                      <a:pt x="18" y="606"/>
                    </a:lnTo>
                    <a:lnTo>
                      <a:pt x="23" y="595"/>
                    </a:lnTo>
                    <a:lnTo>
                      <a:pt x="29" y="585"/>
                    </a:lnTo>
                    <a:lnTo>
                      <a:pt x="36" y="576"/>
                    </a:lnTo>
                    <a:lnTo>
                      <a:pt x="36" y="565"/>
                    </a:lnTo>
                    <a:lnTo>
                      <a:pt x="36" y="554"/>
                    </a:lnTo>
                    <a:lnTo>
                      <a:pt x="36" y="543"/>
                    </a:lnTo>
                    <a:lnTo>
                      <a:pt x="37" y="533"/>
                    </a:lnTo>
                    <a:lnTo>
                      <a:pt x="40" y="521"/>
                    </a:lnTo>
                    <a:lnTo>
                      <a:pt x="41" y="511"/>
                    </a:lnTo>
                    <a:lnTo>
                      <a:pt x="44" y="500"/>
                    </a:lnTo>
                    <a:lnTo>
                      <a:pt x="46" y="490"/>
                    </a:lnTo>
                    <a:lnTo>
                      <a:pt x="47" y="486"/>
                    </a:lnTo>
                    <a:lnTo>
                      <a:pt x="50" y="482"/>
                    </a:lnTo>
                    <a:lnTo>
                      <a:pt x="53" y="478"/>
                    </a:lnTo>
                    <a:lnTo>
                      <a:pt x="58" y="474"/>
                    </a:lnTo>
                    <a:lnTo>
                      <a:pt x="64" y="470"/>
                    </a:lnTo>
                    <a:lnTo>
                      <a:pt x="71" y="467"/>
                    </a:lnTo>
                    <a:lnTo>
                      <a:pt x="79" y="464"/>
                    </a:lnTo>
                    <a:lnTo>
                      <a:pt x="88" y="461"/>
                    </a:lnTo>
                    <a:lnTo>
                      <a:pt x="74" y="455"/>
                    </a:lnTo>
                    <a:lnTo>
                      <a:pt x="65" y="447"/>
                    </a:lnTo>
                    <a:lnTo>
                      <a:pt x="59" y="439"/>
                    </a:lnTo>
                    <a:lnTo>
                      <a:pt x="57" y="429"/>
                    </a:lnTo>
                    <a:lnTo>
                      <a:pt x="57" y="419"/>
                    </a:lnTo>
                    <a:lnTo>
                      <a:pt x="60" y="408"/>
                    </a:lnTo>
                    <a:lnTo>
                      <a:pt x="65" y="396"/>
                    </a:lnTo>
                    <a:lnTo>
                      <a:pt x="71" y="384"/>
                    </a:lnTo>
                    <a:lnTo>
                      <a:pt x="78" y="378"/>
                    </a:lnTo>
                    <a:lnTo>
                      <a:pt x="86" y="372"/>
                    </a:lnTo>
                    <a:lnTo>
                      <a:pt x="93" y="367"/>
                    </a:lnTo>
                    <a:lnTo>
                      <a:pt x="100" y="362"/>
                    </a:lnTo>
                    <a:lnTo>
                      <a:pt x="90" y="355"/>
                    </a:lnTo>
                    <a:lnTo>
                      <a:pt x="82" y="347"/>
                    </a:lnTo>
                    <a:lnTo>
                      <a:pt x="76" y="339"/>
                    </a:lnTo>
                    <a:lnTo>
                      <a:pt x="71" y="330"/>
                    </a:lnTo>
                    <a:lnTo>
                      <a:pt x="68" y="321"/>
                    </a:lnTo>
                    <a:lnTo>
                      <a:pt x="66" y="311"/>
                    </a:lnTo>
                    <a:lnTo>
                      <a:pt x="66" y="300"/>
                    </a:lnTo>
                    <a:lnTo>
                      <a:pt x="67" y="289"/>
                    </a:lnTo>
                    <a:lnTo>
                      <a:pt x="62" y="269"/>
                    </a:lnTo>
                    <a:lnTo>
                      <a:pt x="59" y="249"/>
                    </a:lnTo>
                    <a:lnTo>
                      <a:pt x="57" y="229"/>
                    </a:lnTo>
                    <a:lnTo>
                      <a:pt x="57" y="211"/>
                    </a:lnTo>
                    <a:lnTo>
                      <a:pt x="58" y="193"/>
                    </a:lnTo>
                    <a:lnTo>
                      <a:pt x="61" y="176"/>
                    </a:lnTo>
                    <a:lnTo>
                      <a:pt x="65" y="159"/>
                    </a:lnTo>
                    <a:lnTo>
                      <a:pt x="71" y="144"/>
                    </a:lnTo>
                    <a:lnTo>
                      <a:pt x="64" y="136"/>
                    </a:lnTo>
                    <a:lnTo>
                      <a:pt x="58" y="128"/>
                    </a:lnTo>
                    <a:lnTo>
                      <a:pt x="53" y="118"/>
                    </a:lnTo>
                    <a:lnTo>
                      <a:pt x="49" y="108"/>
                    </a:lnTo>
                    <a:lnTo>
                      <a:pt x="46" y="97"/>
                    </a:lnTo>
                    <a:lnTo>
                      <a:pt x="44" y="83"/>
                    </a:lnTo>
                    <a:lnTo>
                      <a:pt x="42" y="70"/>
                    </a:lnTo>
                    <a:lnTo>
                      <a:pt x="42" y="56"/>
                    </a:lnTo>
                    <a:lnTo>
                      <a:pt x="41" y="49"/>
                    </a:lnTo>
                    <a:lnTo>
                      <a:pt x="41" y="43"/>
                    </a:lnTo>
                    <a:lnTo>
                      <a:pt x="43" y="37"/>
                    </a:lnTo>
                    <a:lnTo>
                      <a:pt x="47" y="31"/>
                    </a:lnTo>
                    <a:lnTo>
                      <a:pt x="53" y="25"/>
                    </a:lnTo>
                    <a:lnTo>
                      <a:pt x="60" y="19"/>
                    </a:lnTo>
                    <a:lnTo>
                      <a:pt x="69" y="13"/>
                    </a:lnTo>
                    <a:lnTo>
                      <a:pt x="79" y="8"/>
                    </a:lnTo>
                    <a:lnTo>
                      <a:pt x="83" y="23"/>
                    </a:lnTo>
                    <a:lnTo>
                      <a:pt x="87" y="36"/>
                    </a:lnTo>
                    <a:lnTo>
                      <a:pt x="93" y="47"/>
                    </a:lnTo>
                    <a:lnTo>
                      <a:pt x="100" y="58"/>
                    </a:lnTo>
                    <a:lnTo>
                      <a:pt x="109" y="68"/>
                    </a:lnTo>
                    <a:lnTo>
                      <a:pt x="118" y="76"/>
                    </a:lnTo>
                    <a:lnTo>
                      <a:pt x="128" y="83"/>
                    </a:lnTo>
                    <a:lnTo>
                      <a:pt x="139" y="89"/>
                    </a:lnTo>
                    <a:lnTo>
                      <a:pt x="159" y="96"/>
                    </a:lnTo>
                    <a:lnTo>
                      <a:pt x="178" y="100"/>
                    </a:lnTo>
                    <a:lnTo>
                      <a:pt x="196" y="103"/>
                    </a:lnTo>
                    <a:lnTo>
                      <a:pt x="213" y="104"/>
                    </a:lnTo>
                    <a:lnTo>
                      <a:pt x="229" y="104"/>
                    </a:lnTo>
                    <a:lnTo>
                      <a:pt x="246" y="103"/>
                    </a:lnTo>
                    <a:lnTo>
                      <a:pt x="261" y="101"/>
                    </a:lnTo>
                    <a:lnTo>
                      <a:pt x="275" y="99"/>
                    </a:lnTo>
                    <a:close/>
                  </a:path>
                </a:pathLst>
              </a:custGeom>
              <a:solidFill>
                <a:srgbClr val="7F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71" name="Freeform 643"/>
              <p:cNvSpPr>
                <a:spLocks/>
              </p:cNvSpPr>
              <p:nvPr/>
            </p:nvSpPr>
            <p:spPr bwMode="auto">
              <a:xfrm>
                <a:off x="4858" y="4058"/>
                <a:ext cx="131" cy="110"/>
              </a:xfrm>
              <a:custGeom>
                <a:avLst/>
                <a:gdLst/>
                <a:ahLst/>
                <a:cxnLst>
                  <a:cxn ang="0">
                    <a:pos x="326" y="85"/>
                  </a:cxn>
                  <a:cxn ang="0">
                    <a:pos x="393" y="58"/>
                  </a:cxn>
                  <a:cxn ang="0">
                    <a:pos x="439" y="24"/>
                  </a:cxn>
                  <a:cxn ang="0">
                    <a:pos x="464" y="3"/>
                  </a:cxn>
                  <a:cxn ang="0">
                    <a:pos x="486" y="19"/>
                  </a:cxn>
                  <a:cxn ang="0">
                    <a:pos x="504" y="56"/>
                  </a:cxn>
                  <a:cxn ang="0">
                    <a:pos x="494" y="108"/>
                  </a:cxn>
                  <a:cxn ang="0">
                    <a:pos x="486" y="139"/>
                  </a:cxn>
                  <a:cxn ang="0">
                    <a:pos x="501" y="175"/>
                  </a:cxn>
                  <a:cxn ang="0">
                    <a:pos x="519" y="185"/>
                  </a:cxn>
                  <a:cxn ang="0">
                    <a:pos x="535" y="196"/>
                  </a:cxn>
                  <a:cxn ang="0">
                    <a:pos x="527" y="256"/>
                  </a:cxn>
                  <a:cxn ang="0">
                    <a:pos x="499" y="288"/>
                  </a:cxn>
                  <a:cxn ang="0">
                    <a:pos x="490" y="344"/>
                  </a:cxn>
                  <a:cxn ang="0">
                    <a:pos x="490" y="400"/>
                  </a:cxn>
                  <a:cxn ang="0">
                    <a:pos x="501" y="457"/>
                  </a:cxn>
                  <a:cxn ang="0">
                    <a:pos x="574" y="529"/>
                  </a:cxn>
                  <a:cxn ang="0">
                    <a:pos x="659" y="576"/>
                  </a:cxn>
                  <a:cxn ang="0">
                    <a:pos x="726" y="602"/>
                  </a:cxn>
                  <a:cxn ang="0">
                    <a:pos x="792" y="627"/>
                  </a:cxn>
                  <a:cxn ang="0">
                    <a:pos x="859" y="652"/>
                  </a:cxn>
                  <a:cxn ang="0">
                    <a:pos x="913" y="676"/>
                  </a:cxn>
                  <a:cxn ang="0">
                    <a:pos x="982" y="708"/>
                  </a:cxn>
                  <a:cxn ang="0">
                    <a:pos x="1020" y="739"/>
                  </a:cxn>
                  <a:cxn ang="0">
                    <a:pos x="1038" y="772"/>
                  </a:cxn>
                  <a:cxn ang="0">
                    <a:pos x="1048" y="801"/>
                  </a:cxn>
                  <a:cxn ang="0">
                    <a:pos x="1038" y="830"/>
                  </a:cxn>
                  <a:cxn ang="0">
                    <a:pos x="964" y="867"/>
                  </a:cxn>
                  <a:cxn ang="0">
                    <a:pos x="883" y="878"/>
                  </a:cxn>
                  <a:cxn ang="0">
                    <a:pos x="810" y="877"/>
                  </a:cxn>
                  <a:cxn ang="0">
                    <a:pos x="761" y="869"/>
                  </a:cxn>
                  <a:cxn ang="0">
                    <a:pos x="736" y="863"/>
                  </a:cxn>
                  <a:cxn ang="0">
                    <a:pos x="678" y="851"/>
                  </a:cxn>
                  <a:cxn ang="0">
                    <a:pos x="619" y="838"/>
                  </a:cxn>
                  <a:cxn ang="0">
                    <a:pos x="563" y="820"/>
                  </a:cxn>
                  <a:cxn ang="0">
                    <a:pos x="510" y="795"/>
                  </a:cxn>
                  <a:cxn ang="0">
                    <a:pos x="458" y="768"/>
                  </a:cxn>
                  <a:cxn ang="0">
                    <a:pos x="383" y="779"/>
                  </a:cxn>
                  <a:cxn ang="0">
                    <a:pos x="308" y="789"/>
                  </a:cxn>
                  <a:cxn ang="0">
                    <a:pos x="213" y="792"/>
                  </a:cxn>
                  <a:cxn ang="0">
                    <a:pos x="137" y="786"/>
                  </a:cxn>
                  <a:cxn ang="0">
                    <a:pos x="42" y="758"/>
                  </a:cxn>
                  <a:cxn ang="0">
                    <a:pos x="1" y="724"/>
                  </a:cxn>
                  <a:cxn ang="0">
                    <a:pos x="1" y="668"/>
                  </a:cxn>
                  <a:cxn ang="0">
                    <a:pos x="14" y="615"/>
                  </a:cxn>
                  <a:cxn ang="0">
                    <a:pos x="36" y="576"/>
                  </a:cxn>
                  <a:cxn ang="0">
                    <a:pos x="40" y="521"/>
                  </a:cxn>
                  <a:cxn ang="0">
                    <a:pos x="47" y="486"/>
                  </a:cxn>
                  <a:cxn ang="0">
                    <a:pos x="71" y="467"/>
                  </a:cxn>
                  <a:cxn ang="0">
                    <a:pos x="65" y="447"/>
                  </a:cxn>
                  <a:cxn ang="0">
                    <a:pos x="65" y="396"/>
                  </a:cxn>
                  <a:cxn ang="0">
                    <a:pos x="93" y="367"/>
                  </a:cxn>
                  <a:cxn ang="0">
                    <a:pos x="76" y="339"/>
                  </a:cxn>
                  <a:cxn ang="0">
                    <a:pos x="67" y="289"/>
                  </a:cxn>
                  <a:cxn ang="0">
                    <a:pos x="57" y="211"/>
                  </a:cxn>
                  <a:cxn ang="0">
                    <a:pos x="71" y="144"/>
                  </a:cxn>
                  <a:cxn ang="0">
                    <a:pos x="46" y="97"/>
                  </a:cxn>
                  <a:cxn ang="0">
                    <a:pos x="41" y="49"/>
                  </a:cxn>
                  <a:cxn ang="0">
                    <a:pos x="60" y="19"/>
                  </a:cxn>
                  <a:cxn ang="0">
                    <a:pos x="87" y="36"/>
                  </a:cxn>
                  <a:cxn ang="0">
                    <a:pos x="128" y="83"/>
                  </a:cxn>
                  <a:cxn ang="0">
                    <a:pos x="196" y="103"/>
                  </a:cxn>
                  <a:cxn ang="0">
                    <a:pos x="275" y="99"/>
                  </a:cxn>
                </a:cxnLst>
                <a:rect l="0" t="0" r="r" b="b"/>
                <a:pathLst>
                  <a:path w="1048" h="879">
                    <a:moveTo>
                      <a:pt x="275" y="99"/>
                    </a:moveTo>
                    <a:lnTo>
                      <a:pt x="275" y="99"/>
                    </a:lnTo>
                    <a:lnTo>
                      <a:pt x="292" y="95"/>
                    </a:lnTo>
                    <a:lnTo>
                      <a:pt x="309" y="90"/>
                    </a:lnTo>
                    <a:lnTo>
                      <a:pt x="326" y="85"/>
                    </a:lnTo>
                    <a:lnTo>
                      <a:pt x="341" y="80"/>
                    </a:lnTo>
                    <a:lnTo>
                      <a:pt x="355" y="75"/>
                    </a:lnTo>
                    <a:lnTo>
                      <a:pt x="368" y="70"/>
                    </a:lnTo>
                    <a:lnTo>
                      <a:pt x="381" y="64"/>
                    </a:lnTo>
                    <a:lnTo>
                      <a:pt x="393" y="58"/>
                    </a:lnTo>
                    <a:lnTo>
                      <a:pt x="404" y="52"/>
                    </a:lnTo>
                    <a:lnTo>
                      <a:pt x="414" y="45"/>
                    </a:lnTo>
                    <a:lnTo>
                      <a:pt x="423" y="39"/>
                    </a:lnTo>
                    <a:lnTo>
                      <a:pt x="432" y="32"/>
                    </a:lnTo>
                    <a:lnTo>
                      <a:pt x="439" y="24"/>
                    </a:lnTo>
                    <a:lnTo>
                      <a:pt x="446" y="16"/>
                    </a:lnTo>
                    <a:lnTo>
                      <a:pt x="454" y="8"/>
                    </a:lnTo>
                    <a:lnTo>
                      <a:pt x="459" y="0"/>
                    </a:lnTo>
                    <a:lnTo>
                      <a:pt x="459" y="0"/>
                    </a:lnTo>
                    <a:lnTo>
                      <a:pt x="464" y="3"/>
                    </a:lnTo>
                    <a:lnTo>
                      <a:pt x="468" y="7"/>
                    </a:lnTo>
                    <a:lnTo>
                      <a:pt x="473" y="10"/>
                    </a:lnTo>
                    <a:lnTo>
                      <a:pt x="477" y="13"/>
                    </a:lnTo>
                    <a:lnTo>
                      <a:pt x="482" y="16"/>
                    </a:lnTo>
                    <a:lnTo>
                      <a:pt x="486" y="19"/>
                    </a:lnTo>
                    <a:lnTo>
                      <a:pt x="491" y="23"/>
                    </a:lnTo>
                    <a:lnTo>
                      <a:pt x="496" y="26"/>
                    </a:lnTo>
                    <a:lnTo>
                      <a:pt x="496" y="26"/>
                    </a:lnTo>
                    <a:lnTo>
                      <a:pt x="501" y="41"/>
                    </a:lnTo>
                    <a:lnTo>
                      <a:pt x="504" y="56"/>
                    </a:lnTo>
                    <a:lnTo>
                      <a:pt x="505" y="69"/>
                    </a:lnTo>
                    <a:lnTo>
                      <a:pt x="505" y="80"/>
                    </a:lnTo>
                    <a:lnTo>
                      <a:pt x="503" y="90"/>
                    </a:lnTo>
                    <a:lnTo>
                      <a:pt x="499" y="101"/>
                    </a:lnTo>
                    <a:lnTo>
                      <a:pt x="494" y="108"/>
                    </a:lnTo>
                    <a:lnTo>
                      <a:pt x="488" y="115"/>
                    </a:lnTo>
                    <a:lnTo>
                      <a:pt x="488" y="115"/>
                    </a:lnTo>
                    <a:lnTo>
                      <a:pt x="487" y="123"/>
                    </a:lnTo>
                    <a:lnTo>
                      <a:pt x="486" y="131"/>
                    </a:lnTo>
                    <a:lnTo>
                      <a:pt x="486" y="139"/>
                    </a:lnTo>
                    <a:lnTo>
                      <a:pt x="487" y="146"/>
                    </a:lnTo>
                    <a:lnTo>
                      <a:pt x="489" y="153"/>
                    </a:lnTo>
                    <a:lnTo>
                      <a:pt x="492" y="160"/>
                    </a:lnTo>
                    <a:lnTo>
                      <a:pt x="496" y="168"/>
                    </a:lnTo>
                    <a:lnTo>
                      <a:pt x="501" y="175"/>
                    </a:lnTo>
                    <a:lnTo>
                      <a:pt x="501" y="175"/>
                    </a:lnTo>
                    <a:lnTo>
                      <a:pt x="505" y="178"/>
                    </a:lnTo>
                    <a:lnTo>
                      <a:pt x="509" y="180"/>
                    </a:lnTo>
                    <a:lnTo>
                      <a:pt x="513" y="183"/>
                    </a:lnTo>
                    <a:lnTo>
                      <a:pt x="519" y="185"/>
                    </a:lnTo>
                    <a:lnTo>
                      <a:pt x="523" y="188"/>
                    </a:lnTo>
                    <a:lnTo>
                      <a:pt x="527" y="191"/>
                    </a:lnTo>
                    <a:lnTo>
                      <a:pt x="531" y="193"/>
                    </a:lnTo>
                    <a:lnTo>
                      <a:pt x="535" y="196"/>
                    </a:lnTo>
                    <a:lnTo>
                      <a:pt x="535" y="196"/>
                    </a:lnTo>
                    <a:lnTo>
                      <a:pt x="537" y="210"/>
                    </a:lnTo>
                    <a:lnTo>
                      <a:pt x="537" y="223"/>
                    </a:lnTo>
                    <a:lnTo>
                      <a:pt x="535" y="235"/>
                    </a:lnTo>
                    <a:lnTo>
                      <a:pt x="532" y="247"/>
                    </a:lnTo>
                    <a:lnTo>
                      <a:pt x="527" y="256"/>
                    </a:lnTo>
                    <a:lnTo>
                      <a:pt x="520" y="264"/>
                    </a:lnTo>
                    <a:lnTo>
                      <a:pt x="511" y="271"/>
                    </a:lnTo>
                    <a:lnTo>
                      <a:pt x="501" y="277"/>
                    </a:lnTo>
                    <a:lnTo>
                      <a:pt x="501" y="277"/>
                    </a:lnTo>
                    <a:lnTo>
                      <a:pt x="499" y="288"/>
                    </a:lnTo>
                    <a:lnTo>
                      <a:pt x="496" y="299"/>
                    </a:lnTo>
                    <a:lnTo>
                      <a:pt x="495" y="311"/>
                    </a:lnTo>
                    <a:lnTo>
                      <a:pt x="493" y="322"/>
                    </a:lnTo>
                    <a:lnTo>
                      <a:pt x="491" y="333"/>
                    </a:lnTo>
                    <a:lnTo>
                      <a:pt x="490" y="344"/>
                    </a:lnTo>
                    <a:lnTo>
                      <a:pt x="489" y="355"/>
                    </a:lnTo>
                    <a:lnTo>
                      <a:pt x="489" y="366"/>
                    </a:lnTo>
                    <a:lnTo>
                      <a:pt x="489" y="377"/>
                    </a:lnTo>
                    <a:lnTo>
                      <a:pt x="489" y="389"/>
                    </a:lnTo>
                    <a:lnTo>
                      <a:pt x="490" y="400"/>
                    </a:lnTo>
                    <a:lnTo>
                      <a:pt x="491" y="411"/>
                    </a:lnTo>
                    <a:lnTo>
                      <a:pt x="493" y="422"/>
                    </a:lnTo>
                    <a:lnTo>
                      <a:pt x="495" y="434"/>
                    </a:lnTo>
                    <a:lnTo>
                      <a:pt x="498" y="445"/>
                    </a:lnTo>
                    <a:lnTo>
                      <a:pt x="501" y="457"/>
                    </a:lnTo>
                    <a:lnTo>
                      <a:pt x="501" y="457"/>
                    </a:lnTo>
                    <a:lnTo>
                      <a:pt x="519" y="478"/>
                    </a:lnTo>
                    <a:lnTo>
                      <a:pt x="536" y="496"/>
                    </a:lnTo>
                    <a:lnTo>
                      <a:pt x="554" y="513"/>
                    </a:lnTo>
                    <a:lnTo>
                      <a:pt x="574" y="529"/>
                    </a:lnTo>
                    <a:lnTo>
                      <a:pt x="594" y="543"/>
                    </a:lnTo>
                    <a:lnTo>
                      <a:pt x="615" y="555"/>
                    </a:lnTo>
                    <a:lnTo>
                      <a:pt x="636" y="566"/>
                    </a:lnTo>
                    <a:lnTo>
                      <a:pt x="659" y="576"/>
                    </a:lnTo>
                    <a:lnTo>
                      <a:pt x="659" y="576"/>
                    </a:lnTo>
                    <a:lnTo>
                      <a:pt x="672" y="581"/>
                    </a:lnTo>
                    <a:lnTo>
                      <a:pt x="685" y="586"/>
                    </a:lnTo>
                    <a:lnTo>
                      <a:pt x="698" y="591"/>
                    </a:lnTo>
                    <a:lnTo>
                      <a:pt x="712" y="596"/>
                    </a:lnTo>
                    <a:lnTo>
                      <a:pt x="726" y="602"/>
                    </a:lnTo>
                    <a:lnTo>
                      <a:pt x="739" y="607"/>
                    </a:lnTo>
                    <a:lnTo>
                      <a:pt x="752" y="612"/>
                    </a:lnTo>
                    <a:lnTo>
                      <a:pt x="765" y="617"/>
                    </a:lnTo>
                    <a:lnTo>
                      <a:pt x="778" y="622"/>
                    </a:lnTo>
                    <a:lnTo>
                      <a:pt x="792" y="627"/>
                    </a:lnTo>
                    <a:lnTo>
                      <a:pt x="805" y="632"/>
                    </a:lnTo>
                    <a:lnTo>
                      <a:pt x="819" y="637"/>
                    </a:lnTo>
                    <a:lnTo>
                      <a:pt x="832" y="642"/>
                    </a:lnTo>
                    <a:lnTo>
                      <a:pt x="845" y="647"/>
                    </a:lnTo>
                    <a:lnTo>
                      <a:pt x="859" y="652"/>
                    </a:lnTo>
                    <a:lnTo>
                      <a:pt x="872" y="657"/>
                    </a:lnTo>
                    <a:lnTo>
                      <a:pt x="872" y="657"/>
                    </a:lnTo>
                    <a:lnTo>
                      <a:pt x="886" y="663"/>
                    </a:lnTo>
                    <a:lnTo>
                      <a:pt x="899" y="669"/>
                    </a:lnTo>
                    <a:lnTo>
                      <a:pt x="913" y="676"/>
                    </a:lnTo>
                    <a:lnTo>
                      <a:pt x="927" y="683"/>
                    </a:lnTo>
                    <a:lnTo>
                      <a:pt x="941" y="689"/>
                    </a:lnTo>
                    <a:lnTo>
                      <a:pt x="954" y="695"/>
                    </a:lnTo>
                    <a:lnTo>
                      <a:pt x="968" y="702"/>
                    </a:lnTo>
                    <a:lnTo>
                      <a:pt x="982" y="708"/>
                    </a:lnTo>
                    <a:lnTo>
                      <a:pt x="982" y="708"/>
                    </a:lnTo>
                    <a:lnTo>
                      <a:pt x="993" y="716"/>
                    </a:lnTo>
                    <a:lnTo>
                      <a:pt x="1004" y="723"/>
                    </a:lnTo>
                    <a:lnTo>
                      <a:pt x="1012" y="731"/>
                    </a:lnTo>
                    <a:lnTo>
                      <a:pt x="1020" y="739"/>
                    </a:lnTo>
                    <a:lnTo>
                      <a:pt x="1026" y="748"/>
                    </a:lnTo>
                    <a:lnTo>
                      <a:pt x="1031" y="756"/>
                    </a:lnTo>
                    <a:lnTo>
                      <a:pt x="1035" y="764"/>
                    </a:lnTo>
                    <a:lnTo>
                      <a:pt x="1038" y="772"/>
                    </a:lnTo>
                    <a:lnTo>
                      <a:pt x="1038" y="772"/>
                    </a:lnTo>
                    <a:lnTo>
                      <a:pt x="1041" y="778"/>
                    </a:lnTo>
                    <a:lnTo>
                      <a:pt x="1043" y="784"/>
                    </a:lnTo>
                    <a:lnTo>
                      <a:pt x="1045" y="790"/>
                    </a:lnTo>
                    <a:lnTo>
                      <a:pt x="1047" y="795"/>
                    </a:lnTo>
                    <a:lnTo>
                      <a:pt x="1048" y="801"/>
                    </a:lnTo>
                    <a:lnTo>
                      <a:pt x="1048" y="807"/>
                    </a:lnTo>
                    <a:lnTo>
                      <a:pt x="1048" y="813"/>
                    </a:lnTo>
                    <a:lnTo>
                      <a:pt x="1047" y="820"/>
                    </a:lnTo>
                    <a:lnTo>
                      <a:pt x="1047" y="820"/>
                    </a:lnTo>
                    <a:lnTo>
                      <a:pt x="1038" y="830"/>
                    </a:lnTo>
                    <a:lnTo>
                      <a:pt x="1027" y="839"/>
                    </a:lnTo>
                    <a:lnTo>
                      <a:pt x="1014" y="847"/>
                    </a:lnTo>
                    <a:lnTo>
                      <a:pt x="1000" y="855"/>
                    </a:lnTo>
                    <a:lnTo>
                      <a:pt x="983" y="861"/>
                    </a:lnTo>
                    <a:lnTo>
                      <a:pt x="964" y="867"/>
                    </a:lnTo>
                    <a:lnTo>
                      <a:pt x="943" y="871"/>
                    </a:lnTo>
                    <a:lnTo>
                      <a:pt x="919" y="875"/>
                    </a:lnTo>
                    <a:lnTo>
                      <a:pt x="919" y="875"/>
                    </a:lnTo>
                    <a:lnTo>
                      <a:pt x="900" y="877"/>
                    </a:lnTo>
                    <a:lnTo>
                      <a:pt x="883" y="878"/>
                    </a:lnTo>
                    <a:lnTo>
                      <a:pt x="866" y="879"/>
                    </a:lnTo>
                    <a:lnTo>
                      <a:pt x="850" y="879"/>
                    </a:lnTo>
                    <a:lnTo>
                      <a:pt x="836" y="879"/>
                    </a:lnTo>
                    <a:lnTo>
                      <a:pt x="822" y="878"/>
                    </a:lnTo>
                    <a:lnTo>
                      <a:pt x="810" y="877"/>
                    </a:lnTo>
                    <a:lnTo>
                      <a:pt x="799" y="876"/>
                    </a:lnTo>
                    <a:lnTo>
                      <a:pt x="787" y="875"/>
                    </a:lnTo>
                    <a:lnTo>
                      <a:pt x="778" y="873"/>
                    </a:lnTo>
                    <a:lnTo>
                      <a:pt x="769" y="871"/>
                    </a:lnTo>
                    <a:lnTo>
                      <a:pt x="761" y="869"/>
                    </a:lnTo>
                    <a:lnTo>
                      <a:pt x="754" y="867"/>
                    </a:lnTo>
                    <a:lnTo>
                      <a:pt x="747" y="866"/>
                    </a:lnTo>
                    <a:lnTo>
                      <a:pt x="741" y="864"/>
                    </a:lnTo>
                    <a:lnTo>
                      <a:pt x="736" y="863"/>
                    </a:lnTo>
                    <a:lnTo>
                      <a:pt x="736" y="863"/>
                    </a:lnTo>
                    <a:lnTo>
                      <a:pt x="725" y="860"/>
                    </a:lnTo>
                    <a:lnTo>
                      <a:pt x="713" y="858"/>
                    </a:lnTo>
                    <a:lnTo>
                      <a:pt x="701" y="856"/>
                    </a:lnTo>
                    <a:lnTo>
                      <a:pt x="690" y="853"/>
                    </a:lnTo>
                    <a:lnTo>
                      <a:pt x="678" y="851"/>
                    </a:lnTo>
                    <a:lnTo>
                      <a:pt x="667" y="848"/>
                    </a:lnTo>
                    <a:lnTo>
                      <a:pt x="655" y="846"/>
                    </a:lnTo>
                    <a:lnTo>
                      <a:pt x="642" y="843"/>
                    </a:lnTo>
                    <a:lnTo>
                      <a:pt x="631" y="841"/>
                    </a:lnTo>
                    <a:lnTo>
                      <a:pt x="619" y="838"/>
                    </a:lnTo>
                    <a:lnTo>
                      <a:pt x="608" y="835"/>
                    </a:lnTo>
                    <a:lnTo>
                      <a:pt x="597" y="831"/>
                    </a:lnTo>
                    <a:lnTo>
                      <a:pt x="585" y="828"/>
                    </a:lnTo>
                    <a:lnTo>
                      <a:pt x="573" y="824"/>
                    </a:lnTo>
                    <a:lnTo>
                      <a:pt x="563" y="820"/>
                    </a:lnTo>
                    <a:lnTo>
                      <a:pt x="552" y="815"/>
                    </a:lnTo>
                    <a:lnTo>
                      <a:pt x="552" y="815"/>
                    </a:lnTo>
                    <a:lnTo>
                      <a:pt x="539" y="809"/>
                    </a:lnTo>
                    <a:lnTo>
                      <a:pt x="525" y="803"/>
                    </a:lnTo>
                    <a:lnTo>
                      <a:pt x="510" y="795"/>
                    </a:lnTo>
                    <a:lnTo>
                      <a:pt x="496" y="788"/>
                    </a:lnTo>
                    <a:lnTo>
                      <a:pt x="484" y="781"/>
                    </a:lnTo>
                    <a:lnTo>
                      <a:pt x="473" y="775"/>
                    </a:lnTo>
                    <a:lnTo>
                      <a:pt x="464" y="770"/>
                    </a:lnTo>
                    <a:lnTo>
                      <a:pt x="458" y="768"/>
                    </a:lnTo>
                    <a:lnTo>
                      <a:pt x="458" y="768"/>
                    </a:lnTo>
                    <a:lnTo>
                      <a:pt x="435" y="770"/>
                    </a:lnTo>
                    <a:lnTo>
                      <a:pt x="416" y="773"/>
                    </a:lnTo>
                    <a:lnTo>
                      <a:pt x="399" y="776"/>
                    </a:lnTo>
                    <a:lnTo>
                      <a:pt x="383" y="779"/>
                    </a:lnTo>
                    <a:lnTo>
                      <a:pt x="366" y="782"/>
                    </a:lnTo>
                    <a:lnTo>
                      <a:pt x="349" y="785"/>
                    </a:lnTo>
                    <a:lnTo>
                      <a:pt x="330" y="787"/>
                    </a:lnTo>
                    <a:lnTo>
                      <a:pt x="308" y="789"/>
                    </a:lnTo>
                    <a:lnTo>
                      <a:pt x="308" y="789"/>
                    </a:lnTo>
                    <a:lnTo>
                      <a:pt x="289" y="790"/>
                    </a:lnTo>
                    <a:lnTo>
                      <a:pt x="271" y="791"/>
                    </a:lnTo>
                    <a:lnTo>
                      <a:pt x="252" y="791"/>
                    </a:lnTo>
                    <a:lnTo>
                      <a:pt x="232" y="792"/>
                    </a:lnTo>
                    <a:lnTo>
                      <a:pt x="213" y="792"/>
                    </a:lnTo>
                    <a:lnTo>
                      <a:pt x="194" y="792"/>
                    </a:lnTo>
                    <a:lnTo>
                      <a:pt x="176" y="791"/>
                    </a:lnTo>
                    <a:lnTo>
                      <a:pt x="156" y="789"/>
                    </a:lnTo>
                    <a:lnTo>
                      <a:pt x="156" y="789"/>
                    </a:lnTo>
                    <a:lnTo>
                      <a:pt x="137" y="786"/>
                    </a:lnTo>
                    <a:lnTo>
                      <a:pt x="118" y="781"/>
                    </a:lnTo>
                    <a:lnTo>
                      <a:pt x="98" y="776"/>
                    </a:lnTo>
                    <a:lnTo>
                      <a:pt x="80" y="771"/>
                    </a:lnTo>
                    <a:lnTo>
                      <a:pt x="61" y="765"/>
                    </a:lnTo>
                    <a:lnTo>
                      <a:pt x="42" y="758"/>
                    </a:lnTo>
                    <a:lnTo>
                      <a:pt x="22" y="753"/>
                    </a:lnTo>
                    <a:lnTo>
                      <a:pt x="3" y="747"/>
                    </a:lnTo>
                    <a:lnTo>
                      <a:pt x="3" y="747"/>
                    </a:lnTo>
                    <a:lnTo>
                      <a:pt x="2" y="735"/>
                    </a:lnTo>
                    <a:lnTo>
                      <a:pt x="1" y="724"/>
                    </a:lnTo>
                    <a:lnTo>
                      <a:pt x="0" y="712"/>
                    </a:lnTo>
                    <a:lnTo>
                      <a:pt x="0" y="701"/>
                    </a:lnTo>
                    <a:lnTo>
                      <a:pt x="0" y="690"/>
                    </a:lnTo>
                    <a:lnTo>
                      <a:pt x="0" y="679"/>
                    </a:lnTo>
                    <a:lnTo>
                      <a:pt x="1" y="668"/>
                    </a:lnTo>
                    <a:lnTo>
                      <a:pt x="3" y="657"/>
                    </a:lnTo>
                    <a:lnTo>
                      <a:pt x="5" y="646"/>
                    </a:lnTo>
                    <a:lnTo>
                      <a:pt x="7" y="636"/>
                    </a:lnTo>
                    <a:lnTo>
                      <a:pt x="10" y="626"/>
                    </a:lnTo>
                    <a:lnTo>
                      <a:pt x="14" y="615"/>
                    </a:lnTo>
                    <a:lnTo>
                      <a:pt x="18" y="606"/>
                    </a:lnTo>
                    <a:lnTo>
                      <a:pt x="23" y="595"/>
                    </a:lnTo>
                    <a:lnTo>
                      <a:pt x="29" y="585"/>
                    </a:lnTo>
                    <a:lnTo>
                      <a:pt x="36" y="576"/>
                    </a:lnTo>
                    <a:lnTo>
                      <a:pt x="36" y="576"/>
                    </a:lnTo>
                    <a:lnTo>
                      <a:pt x="36" y="565"/>
                    </a:lnTo>
                    <a:lnTo>
                      <a:pt x="36" y="554"/>
                    </a:lnTo>
                    <a:lnTo>
                      <a:pt x="36" y="543"/>
                    </a:lnTo>
                    <a:lnTo>
                      <a:pt x="37" y="533"/>
                    </a:lnTo>
                    <a:lnTo>
                      <a:pt x="40" y="521"/>
                    </a:lnTo>
                    <a:lnTo>
                      <a:pt x="41" y="511"/>
                    </a:lnTo>
                    <a:lnTo>
                      <a:pt x="44" y="500"/>
                    </a:lnTo>
                    <a:lnTo>
                      <a:pt x="46" y="490"/>
                    </a:lnTo>
                    <a:lnTo>
                      <a:pt x="46" y="490"/>
                    </a:lnTo>
                    <a:lnTo>
                      <a:pt x="47" y="486"/>
                    </a:lnTo>
                    <a:lnTo>
                      <a:pt x="50" y="482"/>
                    </a:lnTo>
                    <a:lnTo>
                      <a:pt x="53" y="478"/>
                    </a:lnTo>
                    <a:lnTo>
                      <a:pt x="58" y="474"/>
                    </a:lnTo>
                    <a:lnTo>
                      <a:pt x="64" y="470"/>
                    </a:lnTo>
                    <a:lnTo>
                      <a:pt x="71" y="467"/>
                    </a:lnTo>
                    <a:lnTo>
                      <a:pt x="79" y="464"/>
                    </a:lnTo>
                    <a:lnTo>
                      <a:pt x="88" y="461"/>
                    </a:lnTo>
                    <a:lnTo>
                      <a:pt x="88" y="461"/>
                    </a:lnTo>
                    <a:lnTo>
                      <a:pt x="74" y="455"/>
                    </a:lnTo>
                    <a:lnTo>
                      <a:pt x="65" y="447"/>
                    </a:lnTo>
                    <a:lnTo>
                      <a:pt x="59" y="439"/>
                    </a:lnTo>
                    <a:lnTo>
                      <a:pt x="57" y="429"/>
                    </a:lnTo>
                    <a:lnTo>
                      <a:pt x="57" y="419"/>
                    </a:lnTo>
                    <a:lnTo>
                      <a:pt x="60" y="408"/>
                    </a:lnTo>
                    <a:lnTo>
                      <a:pt x="65" y="396"/>
                    </a:lnTo>
                    <a:lnTo>
                      <a:pt x="71" y="384"/>
                    </a:lnTo>
                    <a:lnTo>
                      <a:pt x="71" y="384"/>
                    </a:lnTo>
                    <a:lnTo>
                      <a:pt x="78" y="378"/>
                    </a:lnTo>
                    <a:lnTo>
                      <a:pt x="86" y="372"/>
                    </a:lnTo>
                    <a:lnTo>
                      <a:pt x="93" y="367"/>
                    </a:lnTo>
                    <a:lnTo>
                      <a:pt x="100" y="362"/>
                    </a:lnTo>
                    <a:lnTo>
                      <a:pt x="100" y="362"/>
                    </a:lnTo>
                    <a:lnTo>
                      <a:pt x="90" y="355"/>
                    </a:lnTo>
                    <a:lnTo>
                      <a:pt x="82" y="347"/>
                    </a:lnTo>
                    <a:lnTo>
                      <a:pt x="76" y="339"/>
                    </a:lnTo>
                    <a:lnTo>
                      <a:pt x="71" y="330"/>
                    </a:lnTo>
                    <a:lnTo>
                      <a:pt x="68" y="321"/>
                    </a:lnTo>
                    <a:lnTo>
                      <a:pt x="66" y="311"/>
                    </a:lnTo>
                    <a:lnTo>
                      <a:pt x="66" y="300"/>
                    </a:lnTo>
                    <a:lnTo>
                      <a:pt x="67" y="289"/>
                    </a:lnTo>
                    <a:lnTo>
                      <a:pt x="67" y="289"/>
                    </a:lnTo>
                    <a:lnTo>
                      <a:pt x="62" y="269"/>
                    </a:lnTo>
                    <a:lnTo>
                      <a:pt x="59" y="249"/>
                    </a:lnTo>
                    <a:lnTo>
                      <a:pt x="57" y="229"/>
                    </a:lnTo>
                    <a:lnTo>
                      <a:pt x="57" y="211"/>
                    </a:lnTo>
                    <a:lnTo>
                      <a:pt x="58" y="193"/>
                    </a:lnTo>
                    <a:lnTo>
                      <a:pt x="61" y="176"/>
                    </a:lnTo>
                    <a:lnTo>
                      <a:pt x="65" y="159"/>
                    </a:lnTo>
                    <a:lnTo>
                      <a:pt x="71" y="144"/>
                    </a:lnTo>
                    <a:lnTo>
                      <a:pt x="71" y="144"/>
                    </a:lnTo>
                    <a:lnTo>
                      <a:pt x="64" y="136"/>
                    </a:lnTo>
                    <a:lnTo>
                      <a:pt x="58" y="128"/>
                    </a:lnTo>
                    <a:lnTo>
                      <a:pt x="53" y="118"/>
                    </a:lnTo>
                    <a:lnTo>
                      <a:pt x="49" y="108"/>
                    </a:lnTo>
                    <a:lnTo>
                      <a:pt x="46" y="97"/>
                    </a:lnTo>
                    <a:lnTo>
                      <a:pt x="44" y="83"/>
                    </a:lnTo>
                    <a:lnTo>
                      <a:pt x="42" y="70"/>
                    </a:lnTo>
                    <a:lnTo>
                      <a:pt x="42" y="56"/>
                    </a:lnTo>
                    <a:lnTo>
                      <a:pt x="42" y="56"/>
                    </a:lnTo>
                    <a:lnTo>
                      <a:pt x="41" y="49"/>
                    </a:lnTo>
                    <a:lnTo>
                      <a:pt x="41" y="43"/>
                    </a:lnTo>
                    <a:lnTo>
                      <a:pt x="43" y="37"/>
                    </a:lnTo>
                    <a:lnTo>
                      <a:pt x="47" y="31"/>
                    </a:lnTo>
                    <a:lnTo>
                      <a:pt x="53" y="25"/>
                    </a:lnTo>
                    <a:lnTo>
                      <a:pt x="60" y="19"/>
                    </a:lnTo>
                    <a:lnTo>
                      <a:pt x="69" y="13"/>
                    </a:lnTo>
                    <a:lnTo>
                      <a:pt x="79" y="8"/>
                    </a:lnTo>
                    <a:lnTo>
                      <a:pt x="79" y="8"/>
                    </a:lnTo>
                    <a:lnTo>
                      <a:pt x="83" y="23"/>
                    </a:lnTo>
                    <a:lnTo>
                      <a:pt x="87" y="36"/>
                    </a:lnTo>
                    <a:lnTo>
                      <a:pt x="93" y="47"/>
                    </a:lnTo>
                    <a:lnTo>
                      <a:pt x="100" y="58"/>
                    </a:lnTo>
                    <a:lnTo>
                      <a:pt x="109" y="68"/>
                    </a:lnTo>
                    <a:lnTo>
                      <a:pt x="118" y="76"/>
                    </a:lnTo>
                    <a:lnTo>
                      <a:pt x="128" y="83"/>
                    </a:lnTo>
                    <a:lnTo>
                      <a:pt x="139" y="89"/>
                    </a:lnTo>
                    <a:lnTo>
                      <a:pt x="139" y="89"/>
                    </a:lnTo>
                    <a:lnTo>
                      <a:pt x="159" y="96"/>
                    </a:lnTo>
                    <a:lnTo>
                      <a:pt x="178" y="100"/>
                    </a:lnTo>
                    <a:lnTo>
                      <a:pt x="196" y="103"/>
                    </a:lnTo>
                    <a:lnTo>
                      <a:pt x="213" y="104"/>
                    </a:lnTo>
                    <a:lnTo>
                      <a:pt x="229" y="104"/>
                    </a:lnTo>
                    <a:lnTo>
                      <a:pt x="246" y="103"/>
                    </a:lnTo>
                    <a:lnTo>
                      <a:pt x="261" y="101"/>
                    </a:lnTo>
                    <a:lnTo>
                      <a:pt x="275" y="9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72" name="Freeform 644"/>
              <p:cNvSpPr>
                <a:spLocks/>
              </p:cNvSpPr>
              <p:nvPr/>
            </p:nvSpPr>
            <p:spPr bwMode="auto">
              <a:xfrm>
                <a:off x="4881" y="4074"/>
                <a:ext cx="39" cy="8"/>
              </a:xfrm>
              <a:custGeom>
                <a:avLst/>
                <a:gdLst/>
                <a:ahLst/>
                <a:cxnLst>
                  <a:cxn ang="0">
                    <a:pos x="0" y="51"/>
                  </a:cxn>
                  <a:cxn ang="0">
                    <a:pos x="11" y="51"/>
                  </a:cxn>
                  <a:cxn ang="0">
                    <a:pos x="20" y="52"/>
                  </a:cxn>
                  <a:cxn ang="0">
                    <a:pos x="30" y="52"/>
                  </a:cxn>
                  <a:cxn ang="0">
                    <a:pos x="39" y="52"/>
                  </a:cxn>
                  <a:cxn ang="0">
                    <a:pos x="47" y="53"/>
                  </a:cxn>
                  <a:cxn ang="0">
                    <a:pos x="56" y="53"/>
                  </a:cxn>
                  <a:cxn ang="0">
                    <a:pos x="66" y="53"/>
                  </a:cxn>
                  <a:cxn ang="0">
                    <a:pos x="74" y="53"/>
                  </a:cxn>
                  <a:cxn ang="0">
                    <a:pos x="83" y="53"/>
                  </a:cxn>
                  <a:cxn ang="0">
                    <a:pos x="93" y="53"/>
                  </a:cxn>
                  <a:cxn ang="0">
                    <a:pos x="102" y="53"/>
                  </a:cxn>
                  <a:cxn ang="0">
                    <a:pos x="113" y="53"/>
                  </a:cxn>
                  <a:cxn ang="0">
                    <a:pos x="124" y="52"/>
                  </a:cxn>
                  <a:cxn ang="0">
                    <a:pos x="137" y="51"/>
                  </a:cxn>
                  <a:cxn ang="0">
                    <a:pos x="151" y="50"/>
                  </a:cxn>
                  <a:cxn ang="0">
                    <a:pos x="165" y="49"/>
                  </a:cxn>
                  <a:cxn ang="0">
                    <a:pos x="182" y="46"/>
                  </a:cxn>
                  <a:cxn ang="0">
                    <a:pos x="199" y="42"/>
                  </a:cxn>
                  <a:cxn ang="0">
                    <a:pos x="215" y="35"/>
                  </a:cxn>
                  <a:cxn ang="0">
                    <a:pos x="231" y="28"/>
                  </a:cxn>
                  <a:cxn ang="0">
                    <a:pos x="247" y="21"/>
                  </a:cxn>
                  <a:cxn ang="0">
                    <a:pos x="263" y="14"/>
                  </a:cxn>
                  <a:cxn ang="0">
                    <a:pos x="279" y="6"/>
                  </a:cxn>
                  <a:cxn ang="0">
                    <a:pos x="295" y="0"/>
                  </a:cxn>
                  <a:cxn ang="0">
                    <a:pos x="291" y="9"/>
                  </a:cxn>
                  <a:cxn ang="0">
                    <a:pos x="289" y="18"/>
                  </a:cxn>
                  <a:cxn ang="0">
                    <a:pos x="288" y="26"/>
                  </a:cxn>
                  <a:cxn ang="0">
                    <a:pos x="289" y="34"/>
                  </a:cxn>
                  <a:cxn ang="0">
                    <a:pos x="292" y="42"/>
                  </a:cxn>
                  <a:cxn ang="0">
                    <a:pos x="296" y="49"/>
                  </a:cxn>
                  <a:cxn ang="0">
                    <a:pos x="302" y="55"/>
                  </a:cxn>
                  <a:cxn ang="0">
                    <a:pos x="309" y="60"/>
                  </a:cxn>
                  <a:cxn ang="0">
                    <a:pos x="294" y="61"/>
                  </a:cxn>
                  <a:cxn ang="0">
                    <a:pos x="278" y="61"/>
                  </a:cxn>
                  <a:cxn ang="0">
                    <a:pos x="262" y="62"/>
                  </a:cxn>
                  <a:cxn ang="0">
                    <a:pos x="246" y="63"/>
                  </a:cxn>
                  <a:cxn ang="0">
                    <a:pos x="231" y="64"/>
                  </a:cxn>
                  <a:cxn ang="0">
                    <a:pos x="215" y="64"/>
                  </a:cxn>
                  <a:cxn ang="0">
                    <a:pos x="200" y="65"/>
                  </a:cxn>
                  <a:cxn ang="0">
                    <a:pos x="183" y="66"/>
                  </a:cxn>
                  <a:cxn ang="0">
                    <a:pos x="172" y="65"/>
                  </a:cxn>
                  <a:cxn ang="0">
                    <a:pos x="161" y="65"/>
                  </a:cxn>
                  <a:cxn ang="0">
                    <a:pos x="151" y="65"/>
                  </a:cxn>
                  <a:cxn ang="0">
                    <a:pos x="141" y="65"/>
                  </a:cxn>
                  <a:cxn ang="0">
                    <a:pos x="131" y="66"/>
                  </a:cxn>
                  <a:cxn ang="0">
                    <a:pos x="120" y="66"/>
                  </a:cxn>
                  <a:cxn ang="0">
                    <a:pos x="110" y="67"/>
                  </a:cxn>
                  <a:cxn ang="0">
                    <a:pos x="100" y="67"/>
                  </a:cxn>
                  <a:cxn ang="0">
                    <a:pos x="90" y="67"/>
                  </a:cxn>
                  <a:cxn ang="0">
                    <a:pos x="79" y="66"/>
                  </a:cxn>
                  <a:cxn ang="0">
                    <a:pos x="68" y="65"/>
                  </a:cxn>
                  <a:cxn ang="0">
                    <a:pos x="55" y="64"/>
                  </a:cxn>
                  <a:cxn ang="0">
                    <a:pos x="42" y="62"/>
                  </a:cxn>
                  <a:cxn ang="0">
                    <a:pos x="29" y="59"/>
                  </a:cxn>
                  <a:cxn ang="0">
                    <a:pos x="15" y="56"/>
                  </a:cxn>
                  <a:cxn ang="0">
                    <a:pos x="0" y="51"/>
                  </a:cxn>
                </a:cxnLst>
                <a:rect l="0" t="0" r="r" b="b"/>
                <a:pathLst>
                  <a:path w="309" h="67">
                    <a:moveTo>
                      <a:pt x="0" y="51"/>
                    </a:moveTo>
                    <a:lnTo>
                      <a:pt x="11" y="51"/>
                    </a:lnTo>
                    <a:lnTo>
                      <a:pt x="20" y="52"/>
                    </a:lnTo>
                    <a:lnTo>
                      <a:pt x="30" y="52"/>
                    </a:lnTo>
                    <a:lnTo>
                      <a:pt x="39" y="52"/>
                    </a:lnTo>
                    <a:lnTo>
                      <a:pt x="47" y="53"/>
                    </a:lnTo>
                    <a:lnTo>
                      <a:pt x="56" y="53"/>
                    </a:lnTo>
                    <a:lnTo>
                      <a:pt x="66" y="53"/>
                    </a:lnTo>
                    <a:lnTo>
                      <a:pt x="74" y="53"/>
                    </a:lnTo>
                    <a:lnTo>
                      <a:pt x="83" y="53"/>
                    </a:lnTo>
                    <a:lnTo>
                      <a:pt x="93" y="53"/>
                    </a:lnTo>
                    <a:lnTo>
                      <a:pt x="102" y="53"/>
                    </a:lnTo>
                    <a:lnTo>
                      <a:pt x="113" y="53"/>
                    </a:lnTo>
                    <a:lnTo>
                      <a:pt x="124" y="52"/>
                    </a:lnTo>
                    <a:lnTo>
                      <a:pt x="137" y="51"/>
                    </a:lnTo>
                    <a:lnTo>
                      <a:pt x="151" y="50"/>
                    </a:lnTo>
                    <a:lnTo>
                      <a:pt x="165" y="49"/>
                    </a:lnTo>
                    <a:lnTo>
                      <a:pt x="182" y="46"/>
                    </a:lnTo>
                    <a:lnTo>
                      <a:pt x="199" y="42"/>
                    </a:lnTo>
                    <a:lnTo>
                      <a:pt x="215" y="35"/>
                    </a:lnTo>
                    <a:lnTo>
                      <a:pt x="231" y="28"/>
                    </a:lnTo>
                    <a:lnTo>
                      <a:pt x="247" y="21"/>
                    </a:lnTo>
                    <a:lnTo>
                      <a:pt x="263" y="14"/>
                    </a:lnTo>
                    <a:lnTo>
                      <a:pt x="279" y="6"/>
                    </a:lnTo>
                    <a:lnTo>
                      <a:pt x="295" y="0"/>
                    </a:lnTo>
                    <a:lnTo>
                      <a:pt x="291" y="9"/>
                    </a:lnTo>
                    <a:lnTo>
                      <a:pt x="289" y="18"/>
                    </a:lnTo>
                    <a:lnTo>
                      <a:pt x="288" y="26"/>
                    </a:lnTo>
                    <a:lnTo>
                      <a:pt x="289" y="34"/>
                    </a:lnTo>
                    <a:lnTo>
                      <a:pt x="292" y="42"/>
                    </a:lnTo>
                    <a:lnTo>
                      <a:pt x="296" y="49"/>
                    </a:lnTo>
                    <a:lnTo>
                      <a:pt x="302" y="55"/>
                    </a:lnTo>
                    <a:lnTo>
                      <a:pt x="309" y="60"/>
                    </a:lnTo>
                    <a:lnTo>
                      <a:pt x="294" y="61"/>
                    </a:lnTo>
                    <a:lnTo>
                      <a:pt x="278" y="61"/>
                    </a:lnTo>
                    <a:lnTo>
                      <a:pt x="262" y="62"/>
                    </a:lnTo>
                    <a:lnTo>
                      <a:pt x="246" y="63"/>
                    </a:lnTo>
                    <a:lnTo>
                      <a:pt x="231" y="64"/>
                    </a:lnTo>
                    <a:lnTo>
                      <a:pt x="215" y="64"/>
                    </a:lnTo>
                    <a:lnTo>
                      <a:pt x="200" y="65"/>
                    </a:lnTo>
                    <a:lnTo>
                      <a:pt x="183" y="66"/>
                    </a:lnTo>
                    <a:lnTo>
                      <a:pt x="172" y="65"/>
                    </a:lnTo>
                    <a:lnTo>
                      <a:pt x="161" y="65"/>
                    </a:lnTo>
                    <a:lnTo>
                      <a:pt x="151" y="65"/>
                    </a:lnTo>
                    <a:lnTo>
                      <a:pt x="141" y="65"/>
                    </a:lnTo>
                    <a:lnTo>
                      <a:pt x="131" y="66"/>
                    </a:lnTo>
                    <a:lnTo>
                      <a:pt x="120" y="66"/>
                    </a:lnTo>
                    <a:lnTo>
                      <a:pt x="110" y="67"/>
                    </a:lnTo>
                    <a:lnTo>
                      <a:pt x="100" y="67"/>
                    </a:lnTo>
                    <a:lnTo>
                      <a:pt x="90" y="67"/>
                    </a:lnTo>
                    <a:lnTo>
                      <a:pt x="79" y="66"/>
                    </a:lnTo>
                    <a:lnTo>
                      <a:pt x="68" y="65"/>
                    </a:lnTo>
                    <a:lnTo>
                      <a:pt x="55" y="64"/>
                    </a:lnTo>
                    <a:lnTo>
                      <a:pt x="42" y="62"/>
                    </a:lnTo>
                    <a:lnTo>
                      <a:pt x="29" y="59"/>
                    </a:lnTo>
                    <a:lnTo>
                      <a:pt x="15" y="56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9E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73" name="Freeform 645"/>
              <p:cNvSpPr>
                <a:spLocks/>
              </p:cNvSpPr>
              <p:nvPr/>
            </p:nvSpPr>
            <p:spPr bwMode="auto">
              <a:xfrm>
                <a:off x="4866" y="4083"/>
                <a:ext cx="57" cy="55"/>
              </a:xfrm>
              <a:custGeom>
                <a:avLst/>
                <a:gdLst/>
                <a:ahLst/>
                <a:cxnLst>
                  <a:cxn ang="0">
                    <a:pos x="426" y="2"/>
                  </a:cxn>
                  <a:cxn ang="0">
                    <a:pos x="395" y="14"/>
                  </a:cxn>
                  <a:cxn ang="0">
                    <a:pos x="328" y="21"/>
                  </a:cxn>
                  <a:cxn ang="0">
                    <a:pos x="258" y="44"/>
                  </a:cxn>
                  <a:cxn ang="0">
                    <a:pos x="224" y="93"/>
                  </a:cxn>
                  <a:cxn ang="0">
                    <a:pos x="211" y="154"/>
                  </a:cxn>
                  <a:cxn ang="0">
                    <a:pos x="193" y="177"/>
                  </a:cxn>
                  <a:cxn ang="0">
                    <a:pos x="160" y="176"/>
                  </a:cxn>
                  <a:cxn ang="0">
                    <a:pos x="138" y="174"/>
                  </a:cxn>
                  <a:cxn ang="0">
                    <a:pos x="118" y="168"/>
                  </a:cxn>
                  <a:cxn ang="0">
                    <a:pos x="88" y="160"/>
                  </a:cxn>
                  <a:cxn ang="0">
                    <a:pos x="56" y="149"/>
                  </a:cxn>
                  <a:cxn ang="0">
                    <a:pos x="69" y="162"/>
                  </a:cxn>
                  <a:cxn ang="0">
                    <a:pos x="95" y="183"/>
                  </a:cxn>
                  <a:cxn ang="0">
                    <a:pos x="121" y="189"/>
                  </a:cxn>
                  <a:cxn ang="0">
                    <a:pos x="146" y="188"/>
                  </a:cxn>
                  <a:cxn ang="0">
                    <a:pos x="175" y="200"/>
                  </a:cxn>
                  <a:cxn ang="0">
                    <a:pos x="206" y="220"/>
                  </a:cxn>
                  <a:cxn ang="0">
                    <a:pos x="235" y="254"/>
                  </a:cxn>
                  <a:cxn ang="0">
                    <a:pos x="261" y="297"/>
                  </a:cxn>
                  <a:cxn ang="0">
                    <a:pos x="274" y="331"/>
                  </a:cxn>
                  <a:cxn ang="0">
                    <a:pos x="278" y="363"/>
                  </a:cxn>
                  <a:cxn ang="0">
                    <a:pos x="268" y="390"/>
                  </a:cxn>
                  <a:cxn ang="0">
                    <a:pos x="246" y="410"/>
                  </a:cxn>
                  <a:cxn ang="0">
                    <a:pos x="209" y="423"/>
                  </a:cxn>
                  <a:cxn ang="0">
                    <a:pos x="164" y="428"/>
                  </a:cxn>
                  <a:cxn ang="0">
                    <a:pos x="131" y="430"/>
                  </a:cxn>
                  <a:cxn ang="0">
                    <a:pos x="99" y="428"/>
                  </a:cxn>
                  <a:cxn ang="0">
                    <a:pos x="69" y="423"/>
                  </a:cxn>
                  <a:cxn ang="0">
                    <a:pos x="38" y="415"/>
                  </a:cxn>
                  <a:cxn ang="0">
                    <a:pos x="18" y="408"/>
                  </a:cxn>
                  <a:cxn ang="0">
                    <a:pos x="4" y="396"/>
                  </a:cxn>
                  <a:cxn ang="0">
                    <a:pos x="12" y="407"/>
                  </a:cxn>
                  <a:cxn ang="0">
                    <a:pos x="28" y="422"/>
                  </a:cxn>
                  <a:cxn ang="0">
                    <a:pos x="55" y="433"/>
                  </a:cxn>
                  <a:cxn ang="0">
                    <a:pos x="85" y="440"/>
                  </a:cxn>
                  <a:cxn ang="0">
                    <a:pos x="117" y="441"/>
                  </a:cxn>
                  <a:cxn ang="0">
                    <a:pos x="149" y="439"/>
                  </a:cxn>
                  <a:cxn ang="0">
                    <a:pos x="190" y="440"/>
                  </a:cxn>
                  <a:cxn ang="0">
                    <a:pos x="230" y="438"/>
                  </a:cxn>
                  <a:cxn ang="0">
                    <a:pos x="264" y="426"/>
                  </a:cxn>
                  <a:cxn ang="0">
                    <a:pos x="288" y="404"/>
                  </a:cxn>
                  <a:cxn ang="0">
                    <a:pos x="297" y="360"/>
                  </a:cxn>
                  <a:cxn ang="0">
                    <a:pos x="292" y="311"/>
                  </a:cxn>
                  <a:cxn ang="0">
                    <a:pos x="272" y="268"/>
                  </a:cxn>
                  <a:cxn ang="0">
                    <a:pos x="238" y="230"/>
                  </a:cxn>
                  <a:cxn ang="0">
                    <a:pos x="217" y="207"/>
                  </a:cxn>
                  <a:cxn ang="0">
                    <a:pos x="226" y="183"/>
                  </a:cxn>
                  <a:cxn ang="0">
                    <a:pos x="227" y="130"/>
                  </a:cxn>
                  <a:cxn ang="0">
                    <a:pos x="249" y="81"/>
                  </a:cxn>
                  <a:cxn ang="0">
                    <a:pos x="303" y="38"/>
                  </a:cxn>
                  <a:cxn ang="0">
                    <a:pos x="376" y="31"/>
                  </a:cxn>
                  <a:cxn ang="0">
                    <a:pos x="409" y="45"/>
                  </a:cxn>
                  <a:cxn ang="0">
                    <a:pos x="427" y="63"/>
                  </a:cxn>
                  <a:cxn ang="0">
                    <a:pos x="451" y="48"/>
                  </a:cxn>
                  <a:cxn ang="0">
                    <a:pos x="458" y="23"/>
                  </a:cxn>
                  <a:cxn ang="0">
                    <a:pos x="452" y="4"/>
                  </a:cxn>
                </a:cxnLst>
                <a:rect l="0" t="0" r="r" b="b"/>
                <a:pathLst>
                  <a:path w="458" h="442">
                    <a:moveTo>
                      <a:pt x="448" y="2"/>
                    </a:moveTo>
                    <a:lnTo>
                      <a:pt x="441" y="0"/>
                    </a:lnTo>
                    <a:lnTo>
                      <a:pt x="433" y="1"/>
                    </a:lnTo>
                    <a:lnTo>
                      <a:pt x="426" y="2"/>
                    </a:lnTo>
                    <a:lnTo>
                      <a:pt x="418" y="4"/>
                    </a:lnTo>
                    <a:lnTo>
                      <a:pt x="411" y="8"/>
                    </a:lnTo>
                    <a:lnTo>
                      <a:pt x="403" y="11"/>
                    </a:lnTo>
                    <a:lnTo>
                      <a:pt x="395" y="14"/>
                    </a:lnTo>
                    <a:lnTo>
                      <a:pt x="387" y="16"/>
                    </a:lnTo>
                    <a:lnTo>
                      <a:pt x="366" y="17"/>
                    </a:lnTo>
                    <a:lnTo>
                      <a:pt x="347" y="19"/>
                    </a:lnTo>
                    <a:lnTo>
                      <a:pt x="328" y="21"/>
                    </a:lnTo>
                    <a:lnTo>
                      <a:pt x="309" y="24"/>
                    </a:lnTo>
                    <a:lnTo>
                      <a:pt x="291" y="29"/>
                    </a:lnTo>
                    <a:lnTo>
                      <a:pt x="274" y="35"/>
                    </a:lnTo>
                    <a:lnTo>
                      <a:pt x="258" y="44"/>
                    </a:lnTo>
                    <a:lnTo>
                      <a:pt x="242" y="54"/>
                    </a:lnTo>
                    <a:lnTo>
                      <a:pt x="234" y="66"/>
                    </a:lnTo>
                    <a:lnTo>
                      <a:pt x="228" y="79"/>
                    </a:lnTo>
                    <a:lnTo>
                      <a:pt x="224" y="93"/>
                    </a:lnTo>
                    <a:lnTo>
                      <a:pt x="220" y="108"/>
                    </a:lnTo>
                    <a:lnTo>
                      <a:pt x="217" y="124"/>
                    </a:lnTo>
                    <a:lnTo>
                      <a:pt x="214" y="139"/>
                    </a:lnTo>
                    <a:lnTo>
                      <a:pt x="211" y="154"/>
                    </a:lnTo>
                    <a:lnTo>
                      <a:pt x="207" y="168"/>
                    </a:lnTo>
                    <a:lnTo>
                      <a:pt x="204" y="173"/>
                    </a:lnTo>
                    <a:lnTo>
                      <a:pt x="200" y="176"/>
                    </a:lnTo>
                    <a:lnTo>
                      <a:pt x="193" y="177"/>
                    </a:lnTo>
                    <a:lnTo>
                      <a:pt x="186" y="178"/>
                    </a:lnTo>
                    <a:lnTo>
                      <a:pt x="177" y="177"/>
                    </a:lnTo>
                    <a:lnTo>
                      <a:pt x="168" y="177"/>
                    </a:lnTo>
                    <a:lnTo>
                      <a:pt x="160" y="176"/>
                    </a:lnTo>
                    <a:lnTo>
                      <a:pt x="153" y="176"/>
                    </a:lnTo>
                    <a:lnTo>
                      <a:pt x="148" y="176"/>
                    </a:lnTo>
                    <a:lnTo>
                      <a:pt x="143" y="175"/>
                    </a:lnTo>
                    <a:lnTo>
                      <a:pt x="138" y="174"/>
                    </a:lnTo>
                    <a:lnTo>
                      <a:pt x="133" y="173"/>
                    </a:lnTo>
                    <a:lnTo>
                      <a:pt x="128" y="171"/>
                    </a:lnTo>
                    <a:lnTo>
                      <a:pt x="123" y="170"/>
                    </a:lnTo>
                    <a:lnTo>
                      <a:pt x="118" y="168"/>
                    </a:lnTo>
                    <a:lnTo>
                      <a:pt x="113" y="167"/>
                    </a:lnTo>
                    <a:lnTo>
                      <a:pt x="104" y="165"/>
                    </a:lnTo>
                    <a:lnTo>
                      <a:pt x="96" y="162"/>
                    </a:lnTo>
                    <a:lnTo>
                      <a:pt x="88" y="160"/>
                    </a:lnTo>
                    <a:lnTo>
                      <a:pt x="80" y="157"/>
                    </a:lnTo>
                    <a:lnTo>
                      <a:pt x="72" y="154"/>
                    </a:lnTo>
                    <a:lnTo>
                      <a:pt x="64" y="151"/>
                    </a:lnTo>
                    <a:lnTo>
                      <a:pt x="56" y="149"/>
                    </a:lnTo>
                    <a:lnTo>
                      <a:pt x="48" y="146"/>
                    </a:lnTo>
                    <a:lnTo>
                      <a:pt x="56" y="151"/>
                    </a:lnTo>
                    <a:lnTo>
                      <a:pt x="63" y="156"/>
                    </a:lnTo>
                    <a:lnTo>
                      <a:pt x="69" y="162"/>
                    </a:lnTo>
                    <a:lnTo>
                      <a:pt x="76" y="168"/>
                    </a:lnTo>
                    <a:lnTo>
                      <a:pt x="82" y="173"/>
                    </a:lnTo>
                    <a:lnTo>
                      <a:pt x="89" y="178"/>
                    </a:lnTo>
                    <a:lnTo>
                      <a:pt x="95" y="183"/>
                    </a:lnTo>
                    <a:lnTo>
                      <a:pt x="103" y="188"/>
                    </a:lnTo>
                    <a:lnTo>
                      <a:pt x="108" y="189"/>
                    </a:lnTo>
                    <a:lnTo>
                      <a:pt x="115" y="189"/>
                    </a:lnTo>
                    <a:lnTo>
                      <a:pt x="121" y="189"/>
                    </a:lnTo>
                    <a:lnTo>
                      <a:pt x="128" y="188"/>
                    </a:lnTo>
                    <a:lnTo>
                      <a:pt x="134" y="188"/>
                    </a:lnTo>
                    <a:lnTo>
                      <a:pt x="141" y="187"/>
                    </a:lnTo>
                    <a:lnTo>
                      <a:pt x="146" y="188"/>
                    </a:lnTo>
                    <a:lnTo>
                      <a:pt x="151" y="189"/>
                    </a:lnTo>
                    <a:lnTo>
                      <a:pt x="159" y="192"/>
                    </a:lnTo>
                    <a:lnTo>
                      <a:pt x="167" y="196"/>
                    </a:lnTo>
                    <a:lnTo>
                      <a:pt x="175" y="200"/>
                    </a:lnTo>
                    <a:lnTo>
                      <a:pt x="184" y="204"/>
                    </a:lnTo>
                    <a:lnTo>
                      <a:pt x="192" y="209"/>
                    </a:lnTo>
                    <a:lnTo>
                      <a:pt x="199" y="215"/>
                    </a:lnTo>
                    <a:lnTo>
                      <a:pt x="206" y="220"/>
                    </a:lnTo>
                    <a:lnTo>
                      <a:pt x="212" y="226"/>
                    </a:lnTo>
                    <a:lnTo>
                      <a:pt x="220" y="235"/>
                    </a:lnTo>
                    <a:lnTo>
                      <a:pt x="227" y="244"/>
                    </a:lnTo>
                    <a:lnTo>
                      <a:pt x="235" y="254"/>
                    </a:lnTo>
                    <a:lnTo>
                      <a:pt x="242" y="265"/>
                    </a:lnTo>
                    <a:lnTo>
                      <a:pt x="249" y="276"/>
                    </a:lnTo>
                    <a:lnTo>
                      <a:pt x="255" y="286"/>
                    </a:lnTo>
                    <a:lnTo>
                      <a:pt x="261" y="297"/>
                    </a:lnTo>
                    <a:lnTo>
                      <a:pt x="266" y="308"/>
                    </a:lnTo>
                    <a:lnTo>
                      <a:pt x="269" y="315"/>
                    </a:lnTo>
                    <a:lnTo>
                      <a:pt x="272" y="322"/>
                    </a:lnTo>
                    <a:lnTo>
                      <a:pt x="274" y="331"/>
                    </a:lnTo>
                    <a:lnTo>
                      <a:pt x="276" y="339"/>
                    </a:lnTo>
                    <a:lnTo>
                      <a:pt x="278" y="347"/>
                    </a:lnTo>
                    <a:lnTo>
                      <a:pt x="279" y="355"/>
                    </a:lnTo>
                    <a:lnTo>
                      <a:pt x="278" y="363"/>
                    </a:lnTo>
                    <a:lnTo>
                      <a:pt x="277" y="371"/>
                    </a:lnTo>
                    <a:lnTo>
                      <a:pt x="275" y="377"/>
                    </a:lnTo>
                    <a:lnTo>
                      <a:pt x="272" y="384"/>
                    </a:lnTo>
                    <a:lnTo>
                      <a:pt x="268" y="390"/>
                    </a:lnTo>
                    <a:lnTo>
                      <a:pt x="264" y="395"/>
                    </a:lnTo>
                    <a:lnTo>
                      <a:pt x="258" y="400"/>
                    </a:lnTo>
                    <a:lnTo>
                      <a:pt x="253" y="406"/>
                    </a:lnTo>
                    <a:lnTo>
                      <a:pt x="246" y="410"/>
                    </a:lnTo>
                    <a:lnTo>
                      <a:pt x="240" y="413"/>
                    </a:lnTo>
                    <a:lnTo>
                      <a:pt x="230" y="417"/>
                    </a:lnTo>
                    <a:lnTo>
                      <a:pt x="220" y="420"/>
                    </a:lnTo>
                    <a:lnTo>
                      <a:pt x="209" y="423"/>
                    </a:lnTo>
                    <a:lnTo>
                      <a:pt x="199" y="424"/>
                    </a:lnTo>
                    <a:lnTo>
                      <a:pt x="187" y="426"/>
                    </a:lnTo>
                    <a:lnTo>
                      <a:pt x="175" y="427"/>
                    </a:lnTo>
                    <a:lnTo>
                      <a:pt x="164" y="428"/>
                    </a:lnTo>
                    <a:lnTo>
                      <a:pt x="153" y="429"/>
                    </a:lnTo>
                    <a:lnTo>
                      <a:pt x="146" y="430"/>
                    </a:lnTo>
                    <a:lnTo>
                      <a:pt x="138" y="430"/>
                    </a:lnTo>
                    <a:lnTo>
                      <a:pt x="131" y="430"/>
                    </a:lnTo>
                    <a:lnTo>
                      <a:pt x="123" y="429"/>
                    </a:lnTo>
                    <a:lnTo>
                      <a:pt x="115" y="429"/>
                    </a:lnTo>
                    <a:lnTo>
                      <a:pt x="107" y="428"/>
                    </a:lnTo>
                    <a:lnTo>
                      <a:pt x="99" y="428"/>
                    </a:lnTo>
                    <a:lnTo>
                      <a:pt x="92" y="427"/>
                    </a:lnTo>
                    <a:lnTo>
                      <a:pt x="84" y="426"/>
                    </a:lnTo>
                    <a:lnTo>
                      <a:pt x="77" y="425"/>
                    </a:lnTo>
                    <a:lnTo>
                      <a:pt x="69" y="423"/>
                    </a:lnTo>
                    <a:lnTo>
                      <a:pt x="62" y="421"/>
                    </a:lnTo>
                    <a:lnTo>
                      <a:pt x="54" y="420"/>
                    </a:lnTo>
                    <a:lnTo>
                      <a:pt x="46" y="417"/>
                    </a:lnTo>
                    <a:lnTo>
                      <a:pt x="38" y="415"/>
                    </a:lnTo>
                    <a:lnTo>
                      <a:pt x="30" y="413"/>
                    </a:lnTo>
                    <a:lnTo>
                      <a:pt x="26" y="412"/>
                    </a:lnTo>
                    <a:lnTo>
                      <a:pt x="22" y="410"/>
                    </a:lnTo>
                    <a:lnTo>
                      <a:pt x="18" y="408"/>
                    </a:lnTo>
                    <a:lnTo>
                      <a:pt x="15" y="405"/>
                    </a:lnTo>
                    <a:lnTo>
                      <a:pt x="11" y="403"/>
                    </a:lnTo>
                    <a:lnTo>
                      <a:pt x="7" y="399"/>
                    </a:lnTo>
                    <a:lnTo>
                      <a:pt x="4" y="396"/>
                    </a:lnTo>
                    <a:lnTo>
                      <a:pt x="0" y="394"/>
                    </a:lnTo>
                    <a:lnTo>
                      <a:pt x="4" y="398"/>
                    </a:lnTo>
                    <a:lnTo>
                      <a:pt x="8" y="403"/>
                    </a:lnTo>
                    <a:lnTo>
                      <a:pt x="12" y="407"/>
                    </a:lnTo>
                    <a:lnTo>
                      <a:pt x="16" y="411"/>
                    </a:lnTo>
                    <a:lnTo>
                      <a:pt x="20" y="416"/>
                    </a:lnTo>
                    <a:lnTo>
                      <a:pt x="24" y="419"/>
                    </a:lnTo>
                    <a:lnTo>
                      <a:pt x="28" y="422"/>
                    </a:lnTo>
                    <a:lnTo>
                      <a:pt x="33" y="425"/>
                    </a:lnTo>
                    <a:lnTo>
                      <a:pt x="40" y="428"/>
                    </a:lnTo>
                    <a:lnTo>
                      <a:pt x="48" y="431"/>
                    </a:lnTo>
                    <a:lnTo>
                      <a:pt x="55" y="433"/>
                    </a:lnTo>
                    <a:lnTo>
                      <a:pt x="63" y="435"/>
                    </a:lnTo>
                    <a:lnTo>
                      <a:pt x="70" y="437"/>
                    </a:lnTo>
                    <a:lnTo>
                      <a:pt x="77" y="439"/>
                    </a:lnTo>
                    <a:lnTo>
                      <a:pt x="85" y="440"/>
                    </a:lnTo>
                    <a:lnTo>
                      <a:pt x="92" y="441"/>
                    </a:lnTo>
                    <a:lnTo>
                      <a:pt x="100" y="441"/>
                    </a:lnTo>
                    <a:lnTo>
                      <a:pt x="108" y="442"/>
                    </a:lnTo>
                    <a:lnTo>
                      <a:pt x="117" y="441"/>
                    </a:lnTo>
                    <a:lnTo>
                      <a:pt x="125" y="441"/>
                    </a:lnTo>
                    <a:lnTo>
                      <a:pt x="133" y="440"/>
                    </a:lnTo>
                    <a:lnTo>
                      <a:pt x="142" y="440"/>
                    </a:lnTo>
                    <a:lnTo>
                      <a:pt x="149" y="439"/>
                    </a:lnTo>
                    <a:lnTo>
                      <a:pt x="157" y="439"/>
                    </a:lnTo>
                    <a:lnTo>
                      <a:pt x="168" y="439"/>
                    </a:lnTo>
                    <a:lnTo>
                      <a:pt x="178" y="440"/>
                    </a:lnTo>
                    <a:lnTo>
                      <a:pt x="190" y="440"/>
                    </a:lnTo>
                    <a:lnTo>
                      <a:pt x="200" y="440"/>
                    </a:lnTo>
                    <a:lnTo>
                      <a:pt x="210" y="440"/>
                    </a:lnTo>
                    <a:lnTo>
                      <a:pt x="221" y="440"/>
                    </a:lnTo>
                    <a:lnTo>
                      <a:pt x="230" y="438"/>
                    </a:lnTo>
                    <a:lnTo>
                      <a:pt x="240" y="436"/>
                    </a:lnTo>
                    <a:lnTo>
                      <a:pt x="249" y="433"/>
                    </a:lnTo>
                    <a:lnTo>
                      <a:pt x="256" y="430"/>
                    </a:lnTo>
                    <a:lnTo>
                      <a:pt x="264" y="426"/>
                    </a:lnTo>
                    <a:lnTo>
                      <a:pt x="271" y="421"/>
                    </a:lnTo>
                    <a:lnTo>
                      <a:pt x="278" y="416"/>
                    </a:lnTo>
                    <a:lnTo>
                      <a:pt x="283" y="410"/>
                    </a:lnTo>
                    <a:lnTo>
                      <a:pt x="288" y="404"/>
                    </a:lnTo>
                    <a:lnTo>
                      <a:pt x="291" y="396"/>
                    </a:lnTo>
                    <a:lnTo>
                      <a:pt x="294" y="384"/>
                    </a:lnTo>
                    <a:lnTo>
                      <a:pt x="296" y="373"/>
                    </a:lnTo>
                    <a:lnTo>
                      <a:pt x="297" y="360"/>
                    </a:lnTo>
                    <a:lnTo>
                      <a:pt x="298" y="348"/>
                    </a:lnTo>
                    <a:lnTo>
                      <a:pt x="297" y="336"/>
                    </a:lnTo>
                    <a:lnTo>
                      <a:pt x="295" y="322"/>
                    </a:lnTo>
                    <a:lnTo>
                      <a:pt x="292" y="311"/>
                    </a:lnTo>
                    <a:lnTo>
                      <a:pt x="289" y="299"/>
                    </a:lnTo>
                    <a:lnTo>
                      <a:pt x="284" y="288"/>
                    </a:lnTo>
                    <a:lnTo>
                      <a:pt x="279" y="278"/>
                    </a:lnTo>
                    <a:lnTo>
                      <a:pt x="272" y="268"/>
                    </a:lnTo>
                    <a:lnTo>
                      <a:pt x="264" y="258"/>
                    </a:lnTo>
                    <a:lnTo>
                      <a:pt x="256" y="248"/>
                    </a:lnTo>
                    <a:lnTo>
                      <a:pt x="246" y="239"/>
                    </a:lnTo>
                    <a:lnTo>
                      <a:pt x="238" y="230"/>
                    </a:lnTo>
                    <a:lnTo>
                      <a:pt x="230" y="221"/>
                    </a:lnTo>
                    <a:lnTo>
                      <a:pt x="226" y="216"/>
                    </a:lnTo>
                    <a:lnTo>
                      <a:pt x="221" y="212"/>
                    </a:lnTo>
                    <a:lnTo>
                      <a:pt x="217" y="207"/>
                    </a:lnTo>
                    <a:lnTo>
                      <a:pt x="212" y="203"/>
                    </a:lnTo>
                    <a:lnTo>
                      <a:pt x="217" y="196"/>
                    </a:lnTo>
                    <a:lnTo>
                      <a:pt x="222" y="190"/>
                    </a:lnTo>
                    <a:lnTo>
                      <a:pt x="226" y="183"/>
                    </a:lnTo>
                    <a:lnTo>
                      <a:pt x="228" y="177"/>
                    </a:lnTo>
                    <a:lnTo>
                      <a:pt x="227" y="161"/>
                    </a:lnTo>
                    <a:lnTo>
                      <a:pt x="226" y="145"/>
                    </a:lnTo>
                    <a:lnTo>
                      <a:pt x="227" y="130"/>
                    </a:lnTo>
                    <a:lnTo>
                      <a:pt x="230" y="116"/>
                    </a:lnTo>
                    <a:lnTo>
                      <a:pt x="234" y="103"/>
                    </a:lnTo>
                    <a:lnTo>
                      <a:pt x="240" y="91"/>
                    </a:lnTo>
                    <a:lnTo>
                      <a:pt x="249" y="81"/>
                    </a:lnTo>
                    <a:lnTo>
                      <a:pt x="259" y="72"/>
                    </a:lnTo>
                    <a:lnTo>
                      <a:pt x="273" y="57"/>
                    </a:lnTo>
                    <a:lnTo>
                      <a:pt x="287" y="46"/>
                    </a:lnTo>
                    <a:lnTo>
                      <a:pt x="303" y="38"/>
                    </a:lnTo>
                    <a:lnTo>
                      <a:pt x="321" y="33"/>
                    </a:lnTo>
                    <a:lnTo>
                      <a:pt x="339" y="31"/>
                    </a:lnTo>
                    <a:lnTo>
                      <a:pt x="357" y="30"/>
                    </a:lnTo>
                    <a:lnTo>
                      <a:pt x="376" y="31"/>
                    </a:lnTo>
                    <a:lnTo>
                      <a:pt x="395" y="32"/>
                    </a:lnTo>
                    <a:lnTo>
                      <a:pt x="400" y="36"/>
                    </a:lnTo>
                    <a:lnTo>
                      <a:pt x="405" y="41"/>
                    </a:lnTo>
                    <a:lnTo>
                      <a:pt x="409" y="45"/>
                    </a:lnTo>
                    <a:lnTo>
                      <a:pt x="414" y="50"/>
                    </a:lnTo>
                    <a:lnTo>
                      <a:pt x="418" y="54"/>
                    </a:lnTo>
                    <a:lnTo>
                      <a:pt x="423" y="58"/>
                    </a:lnTo>
                    <a:lnTo>
                      <a:pt x="427" y="63"/>
                    </a:lnTo>
                    <a:lnTo>
                      <a:pt x="432" y="67"/>
                    </a:lnTo>
                    <a:lnTo>
                      <a:pt x="439" y="61"/>
                    </a:lnTo>
                    <a:lnTo>
                      <a:pt x="446" y="55"/>
                    </a:lnTo>
                    <a:lnTo>
                      <a:pt x="451" y="48"/>
                    </a:lnTo>
                    <a:lnTo>
                      <a:pt x="456" y="41"/>
                    </a:lnTo>
                    <a:lnTo>
                      <a:pt x="457" y="35"/>
                    </a:lnTo>
                    <a:lnTo>
                      <a:pt x="458" y="29"/>
                    </a:lnTo>
                    <a:lnTo>
                      <a:pt x="458" y="23"/>
                    </a:lnTo>
                    <a:lnTo>
                      <a:pt x="458" y="18"/>
                    </a:lnTo>
                    <a:lnTo>
                      <a:pt x="457" y="12"/>
                    </a:lnTo>
                    <a:lnTo>
                      <a:pt x="455" y="8"/>
                    </a:lnTo>
                    <a:lnTo>
                      <a:pt x="452" y="4"/>
                    </a:lnTo>
                    <a:lnTo>
                      <a:pt x="448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74" name="Freeform 646"/>
              <p:cNvSpPr>
                <a:spLocks/>
              </p:cNvSpPr>
              <p:nvPr/>
            </p:nvSpPr>
            <p:spPr bwMode="auto">
              <a:xfrm>
                <a:off x="4866" y="4083"/>
                <a:ext cx="57" cy="55"/>
              </a:xfrm>
              <a:custGeom>
                <a:avLst/>
                <a:gdLst/>
                <a:ahLst/>
                <a:cxnLst>
                  <a:cxn ang="0">
                    <a:pos x="426" y="2"/>
                  </a:cxn>
                  <a:cxn ang="0">
                    <a:pos x="387" y="16"/>
                  </a:cxn>
                  <a:cxn ang="0">
                    <a:pos x="309" y="24"/>
                  </a:cxn>
                  <a:cxn ang="0">
                    <a:pos x="242" y="54"/>
                  </a:cxn>
                  <a:cxn ang="0">
                    <a:pos x="217" y="124"/>
                  </a:cxn>
                  <a:cxn ang="0">
                    <a:pos x="204" y="173"/>
                  </a:cxn>
                  <a:cxn ang="0">
                    <a:pos x="168" y="177"/>
                  </a:cxn>
                  <a:cxn ang="0">
                    <a:pos x="143" y="175"/>
                  </a:cxn>
                  <a:cxn ang="0">
                    <a:pos x="118" y="168"/>
                  </a:cxn>
                  <a:cxn ang="0">
                    <a:pos x="88" y="160"/>
                  </a:cxn>
                  <a:cxn ang="0">
                    <a:pos x="48" y="146"/>
                  </a:cxn>
                  <a:cxn ang="0">
                    <a:pos x="76" y="168"/>
                  </a:cxn>
                  <a:cxn ang="0">
                    <a:pos x="103" y="188"/>
                  </a:cxn>
                  <a:cxn ang="0">
                    <a:pos x="134" y="188"/>
                  </a:cxn>
                  <a:cxn ang="0">
                    <a:pos x="159" y="192"/>
                  </a:cxn>
                  <a:cxn ang="0">
                    <a:pos x="199" y="215"/>
                  </a:cxn>
                  <a:cxn ang="0">
                    <a:pos x="227" y="244"/>
                  </a:cxn>
                  <a:cxn ang="0">
                    <a:pos x="261" y="297"/>
                  </a:cxn>
                  <a:cxn ang="0">
                    <a:pos x="274" y="331"/>
                  </a:cxn>
                  <a:cxn ang="0">
                    <a:pos x="277" y="371"/>
                  </a:cxn>
                  <a:cxn ang="0">
                    <a:pos x="264" y="395"/>
                  </a:cxn>
                  <a:cxn ang="0">
                    <a:pos x="240" y="413"/>
                  </a:cxn>
                  <a:cxn ang="0">
                    <a:pos x="187" y="426"/>
                  </a:cxn>
                  <a:cxn ang="0">
                    <a:pos x="146" y="430"/>
                  </a:cxn>
                  <a:cxn ang="0">
                    <a:pos x="107" y="428"/>
                  </a:cxn>
                  <a:cxn ang="0">
                    <a:pos x="77" y="425"/>
                  </a:cxn>
                  <a:cxn ang="0">
                    <a:pos x="38" y="415"/>
                  </a:cxn>
                  <a:cxn ang="0">
                    <a:pos x="18" y="408"/>
                  </a:cxn>
                  <a:cxn ang="0">
                    <a:pos x="0" y="394"/>
                  </a:cxn>
                  <a:cxn ang="0">
                    <a:pos x="16" y="411"/>
                  </a:cxn>
                  <a:cxn ang="0">
                    <a:pos x="33" y="425"/>
                  </a:cxn>
                  <a:cxn ang="0">
                    <a:pos x="70" y="437"/>
                  </a:cxn>
                  <a:cxn ang="0">
                    <a:pos x="100" y="441"/>
                  </a:cxn>
                  <a:cxn ang="0">
                    <a:pos x="142" y="440"/>
                  </a:cxn>
                  <a:cxn ang="0">
                    <a:pos x="178" y="440"/>
                  </a:cxn>
                  <a:cxn ang="0">
                    <a:pos x="230" y="438"/>
                  </a:cxn>
                  <a:cxn ang="0">
                    <a:pos x="264" y="426"/>
                  </a:cxn>
                  <a:cxn ang="0">
                    <a:pos x="291" y="396"/>
                  </a:cxn>
                  <a:cxn ang="0">
                    <a:pos x="298" y="348"/>
                  </a:cxn>
                  <a:cxn ang="0">
                    <a:pos x="289" y="299"/>
                  </a:cxn>
                  <a:cxn ang="0">
                    <a:pos x="256" y="248"/>
                  </a:cxn>
                  <a:cxn ang="0">
                    <a:pos x="226" y="216"/>
                  </a:cxn>
                  <a:cxn ang="0">
                    <a:pos x="217" y="196"/>
                  </a:cxn>
                  <a:cxn ang="0">
                    <a:pos x="227" y="161"/>
                  </a:cxn>
                  <a:cxn ang="0">
                    <a:pos x="240" y="91"/>
                  </a:cxn>
                  <a:cxn ang="0">
                    <a:pos x="287" y="46"/>
                  </a:cxn>
                  <a:cxn ang="0">
                    <a:pos x="376" y="31"/>
                  </a:cxn>
                  <a:cxn ang="0">
                    <a:pos x="409" y="45"/>
                  </a:cxn>
                  <a:cxn ang="0">
                    <a:pos x="432" y="67"/>
                  </a:cxn>
                  <a:cxn ang="0">
                    <a:pos x="456" y="41"/>
                  </a:cxn>
                  <a:cxn ang="0">
                    <a:pos x="458" y="18"/>
                  </a:cxn>
                </a:cxnLst>
                <a:rect l="0" t="0" r="r" b="b"/>
                <a:pathLst>
                  <a:path w="458" h="442">
                    <a:moveTo>
                      <a:pt x="448" y="2"/>
                    </a:moveTo>
                    <a:lnTo>
                      <a:pt x="448" y="2"/>
                    </a:lnTo>
                    <a:lnTo>
                      <a:pt x="441" y="0"/>
                    </a:lnTo>
                    <a:lnTo>
                      <a:pt x="433" y="1"/>
                    </a:lnTo>
                    <a:lnTo>
                      <a:pt x="426" y="2"/>
                    </a:lnTo>
                    <a:lnTo>
                      <a:pt x="418" y="4"/>
                    </a:lnTo>
                    <a:lnTo>
                      <a:pt x="411" y="8"/>
                    </a:lnTo>
                    <a:lnTo>
                      <a:pt x="403" y="11"/>
                    </a:lnTo>
                    <a:lnTo>
                      <a:pt x="395" y="14"/>
                    </a:lnTo>
                    <a:lnTo>
                      <a:pt x="387" y="16"/>
                    </a:lnTo>
                    <a:lnTo>
                      <a:pt x="387" y="16"/>
                    </a:lnTo>
                    <a:lnTo>
                      <a:pt x="366" y="17"/>
                    </a:lnTo>
                    <a:lnTo>
                      <a:pt x="347" y="19"/>
                    </a:lnTo>
                    <a:lnTo>
                      <a:pt x="328" y="21"/>
                    </a:lnTo>
                    <a:lnTo>
                      <a:pt x="309" y="24"/>
                    </a:lnTo>
                    <a:lnTo>
                      <a:pt x="291" y="29"/>
                    </a:lnTo>
                    <a:lnTo>
                      <a:pt x="274" y="35"/>
                    </a:lnTo>
                    <a:lnTo>
                      <a:pt x="258" y="44"/>
                    </a:lnTo>
                    <a:lnTo>
                      <a:pt x="242" y="54"/>
                    </a:lnTo>
                    <a:lnTo>
                      <a:pt x="242" y="54"/>
                    </a:lnTo>
                    <a:lnTo>
                      <a:pt x="234" y="66"/>
                    </a:lnTo>
                    <a:lnTo>
                      <a:pt x="228" y="79"/>
                    </a:lnTo>
                    <a:lnTo>
                      <a:pt x="224" y="93"/>
                    </a:lnTo>
                    <a:lnTo>
                      <a:pt x="220" y="108"/>
                    </a:lnTo>
                    <a:lnTo>
                      <a:pt x="217" y="124"/>
                    </a:lnTo>
                    <a:lnTo>
                      <a:pt x="214" y="139"/>
                    </a:lnTo>
                    <a:lnTo>
                      <a:pt x="211" y="154"/>
                    </a:lnTo>
                    <a:lnTo>
                      <a:pt x="207" y="168"/>
                    </a:lnTo>
                    <a:lnTo>
                      <a:pt x="207" y="168"/>
                    </a:lnTo>
                    <a:lnTo>
                      <a:pt x="204" y="173"/>
                    </a:lnTo>
                    <a:lnTo>
                      <a:pt x="200" y="176"/>
                    </a:lnTo>
                    <a:lnTo>
                      <a:pt x="193" y="177"/>
                    </a:lnTo>
                    <a:lnTo>
                      <a:pt x="186" y="178"/>
                    </a:lnTo>
                    <a:lnTo>
                      <a:pt x="177" y="177"/>
                    </a:lnTo>
                    <a:lnTo>
                      <a:pt x="168" y="177"/>
                    </a:lnTo>
                    <a:lnTo>
                      <a:pt x="160" y="176"/>
                    </a:lnTo>
                    <a:lnTo>
                      <a:pt x="153" y="176"/>
                    </a:lnTo>
                    <a:lnTo>
                      <a:pt x="153" y="176"/>
                    </a:lnTo>
                    <a:lnTo>
                      <a:pt x="148" y="176"/>
                    </a:lnTo>
                    <a:lnTo>
                      <a:pt x="143" y="175"/>
                    </a:lnTo>
                    <a:lnTo>
                      <a:pt x="138" y="174"/>
                    </a:lnTo>
                    <a:lnTo>
                      <a:pt x="133" y="173"/>
                    </a:lnTo>
                    <a:lnTo>
                      <a:pt x="128" y="171"/>
                    </a:lnTo>
                    <a:lnTo>
                      <a:pt x="123" y="170"/>
                    </a:lnTo>
                    <a:lnTo>
                      <a:pt x="118" y="168"/>
                    </a:lnTo>
                    <a:lnTo>
                      <a:pt x="113" y="167"/>
                    </a:lnTo>
                    <a:lnTo>
                      <a:pt x="113" y="167"/>
                    </a:lnTo>
                    <a:lnTo>
                      <a:pt x="104" y="165"/>
                    </a:lnTo>
                    <a:lnTo>
                      <a:pt x="96" y="162"/>
                    </a:lnTo>
                    <a:lnTo>
                      <a:pt x="88" y="160"/>
                    </a:lnTo>
                    <a:lnTo>
                      <a:pt x="80" y="157"/>
                    </a:lnTo>
                    <a:lnTo>
                      <a:pt x="72" y="154"/>
                    </a:lnTo>
                    <a:lnTo>
                      <a:pt x="64" y="151"/>
                    </a:lnTo>
                    <a:lnTo>
                      <a:pt x="56" y="149"/>
                    </a:lnTo>
                    <a:lnTo>
                      <a:pt x="48" y="146"/>
                    </a:lnTo>
                    <a:lnTo>
                      <a:pt x="48" y="146"/>
                    </a:lnTo>
                    <a:lnTo>
                      <a:pt x="56" y="151"/>
                    </a:lnTo>
                    <a:lnTo>
                      <a:pt x="63" y="156"/>
                    </a:lnTo>
                    <a:lnTo>
                      <a:pt x="69" y="162"/>
                    </a:lnTo>
                    <a:lnTo>
                      <a:pt x="76" y="168"/>
                    </a:lnTo>
                    <a:lnTo>
                      <a:pt x="82" y="173"/>
                    </a:lnTo>
                    <a:lnTo>
                      <a:pt x="89" y="178"/>
                    </a:lnTo>
                    <a:lnTo>
                      <a:pt x="95" y="183"/>
                    </a:lnTo>
                    <a:lnTo>
                      <a:pt x="103" y="188"/>
                    </a:lnTo>
                    <a:lnTo>
                      <a:pt x="103" y="188"/>
                    </a:lnTo>
                    <a:lnTo>
                      <a:pt x="108" y="189"/>
                    </a:lnTo>
                    <a:lnTo>
                      <a:pt x="115" y="189"/>
                    </a:lnTo>
                    <a:lnTo>
                      <a:pt x="121" y="189"/>
                    </a:lnTo>
                    <a:lnTo>
                      <a:pt x="128" y="188"/>
                    </a:lnTo>
                    <a:lnTo>
                      <a:pt x="134" y="188"/>
                    </a:lnTo>
                    <a:lnTo>
                      <a:pt x="141" y="187"/>
                    </a:lnTo>
                    <a:lnTo>
                      <a:pt x="146" y="188"/>
                    </a:lnTo>
                    <a:lnTo>
                      <a:pt x="151" y="189"/>
                    </a:lnTo>
                    <a:lnTo>
                      <a:pt x="151" y="189"/>
                    </a:lnTo>
                    <a:lnTo>
                      <a:pt x="159" y="192"/>
                    </a:lnTo>
                    <a:lnTo>
                      <a:pt x="167" y="196"/>
                    </a:lnTo>
                    <a:lnTo>
                      <a:pt x="175" y="200"/>
                    </a:lnTo>
                    <a:lnTo>
                      <a:pt x="184" y="204"/>
                    </a:lnTo>
                    <a:lnTo>
                      <a:pt x="192" y="209"/>
                    </a:lnTo>
                    <a:lnTo>
                      <a:pt x="199" y="215"/>
                    </a:lnTo>
                    <a:lnTo>
                      <a:pt x="206" y="220"/>
                    </a:lnTo>
                    <a:lnTo>
                      <a:pt x="212" y="226"/>
                    </a:lnTo>
                    <a:lnTo>
                      <a:pt x="212" y="226"/>
                    </a:lnTo>
                    <a:lnTo>
                      <a:pt x="220" y="235"/>
                    </a:lnTo>
                    <a:lnTo>
                      <a:pt x="227" y="244"/>
                    </a:lnTo>
                    <a:lnTo>
                      <a:pt x="235" y="254"/>
                    </a:lnTo>
                    <a:lnTo>
                      <a:pt x="242" y="265"/>
                    </a:lnTo>
                    <a:lnTo>
                      <a:pt x="249" y="276"/>
                    </a:lnTo>
                    <a:lnTo>
                      <a:pt x="255" y="286"/>
                    </a:lnTo>
                    <a:lnTo>
                      <a:pt x="261" y="297"/>
                    </a:lnTo>
                    <a:lnTo>
                      <a:pt x="266" y="308"/>
                    </a:lnTo>
                    <a:lnTo>
                      <a:pt x="266" y="308"/>
                    </a:lnTo>
                    <a:lnTo>
                      <a:pt x="269" y="315"/>
                    </a:lnTo>
                    <a:lnTo>
                      <a:pt x="272" y="322"/>
                    </a:lnTo>
                    <a:lnTo>
                      <a:pt x="274" y="331"/>
                    </a:lnTo>
                    <a:lnTo>
                      <a:pt x="276" y="339"/>
                    </a:lnTo>
                    <a:lnTo>
                      <a:pt x="278" y="347"/>
                    </a:lnTo>
                    <a:lnTo>
                      <a:pt x="279" y="355"/>
                    </a:lnTo>
                    <a:lnTo>
                      <a:pt x="278" y="363"/>
                    </a:lnTo>
                    <a:lnTo>
                      <a:pt x="277" y="371"/>
                    </a:lnTo>
                    <a:lnTo>
                      <a:pt x="277" y="371"/>
                    </a:lnTo>
                    <a:lnTo>
                      <a:pt x="275" y="377"/>
                    </a:lnTo>
                    <a:lnTo>
                      <a:pt x="272" y="384"/>
                    </a:lnTo>
                    <a:lnTo>
                      <a:pt x="268" y="390"/>
                    </a:lnTo>
                    <a:lnTo>
                      <a:pt x="264" y="395"/>
                    </a:lnTo>
                    <a:lnTo>
                      <a:pt x="258" y="400"/>
                    </a:lnTo>
                    <a:lnTo>
                      <a:pt x="253" y="406"/>
                    </a:lnTo>
                    <a:lnTo>
                      <a:pt x="246" y="410"/>
                    </a:lnTo>
                    <a:lnTo>
                      <a:pt x="240" y="413"/>
                    </a:lnTo>
                    <a:lnTo>
                      <a:pt x="240" y="413"/>
                    </a:lnTo>
                    <a:lnTo>
                      <a:pt x="230" y="417"/>
                    </a:lnTo>
                    <a:lnTo>
                      <a:pt x="220" y="420"/>
                    </a:lnTo>
                    <a:lnTo>
                      <a:pt x="209" y="423"/>
                    </a:lnTo>
                    <a:lnTo>
                      <a:pt x="199" y="424"/>
                    </a:lnTo>
                    <a:lnTo>
                      <a:pt x="187" y="426"/>
                    </a:lnTo>
                    <a:lnTo>
                      <a:pt x="175" y="427"/>
                    </a:lnTo>
                    <a:lnTo>
                      <a:pt x="164" y="428"/>
                    </a:lnTo>
                    <a:lnTo>
                      <a:pt x="153" y="429"/>
                    </a:lnTo>
                    <a:lnTo>
                      <a:pt x="153" y="429"/>
                    </a:lnTo>
                    <a:lnTo>
                      <a:pt x="146" y="430"/>
                    </a:lnTo>
                    <a:lnTo>
                      <a:pt x="138" y="430"/>
                    </a:lnTo>
                    <a:lnTo>
                      <a:pt x="131" y="430"/>
                    </a:lnTo>
                    <a:lnTo>
                      <a:pt x="123" y="429"/>
                    </a:lnTo>
                    <a:lnTo>
                      <a:pt x="115" y="429"/>
                    </a:lnTo>
                    <a:lnTo>
                      <a:pt x="107" y="428"/>
                    </a:lnTo>
                    <a:lnTo>
                      <a:pt x="99" y="428"/>
                    </a:lnTo>
                    <a:lnTo>
                      <a:pt x="92" y="427"/>
                    </a:lnTo>
                    <a:lnTo>
                      <a:pt x="92" y="427"/>
                    </a:lnTo>
                    <a:lnTo>
                      <a:pt x="84" y="426"/>
                    </a:lnTo>
                    <a:lnTo>
                      <a:pt x="77" y="425"/>
                    </a:lnTo>
                    <a:lnTo>
                      <a:pt x="69" y="423"/>
                    </a:lnTo>
                    <a:lnTo>
                      <a:pt x="62" y="421"/>
                    </a:lnTo>
                    <a:lnTo>
                      <a:pt x="54" y="420"/>
                    </a:lnTo>
                    <a:lnTo>
                      <a:pt x="46" y="417"/>
                    </a:lnTo>
                    <a:lnTo>
                      <a:pt x="38" y="415"/>
                    </a:lnTo>
                    <a:lnTo>
                      <a:pt x="30" y="413"/>
                    </a:lnTo>
                    <a:lnTo>
                      <a:pt x="30" y="413"/>
                    </a:lnTo>
                    <a:lnTo>
                      <a:pt x="26" y="412"/>
                    </a:lnTo>
                    <a:lnTo>
                      <a:pt x="22" y="410"/>
                    </a:lnTo>
                    <a:lnTo>
                      <a:pt x="18" y="408"/>
                    </a:lnTo>
                    <a:lnTo>
                      <a:pt x="15" y="405"/>
                    </a:lnTo>
                    <a:lnTo>
                      <a:pt x="11" y="403"/>
                    </a:lnTo>
                    <a:lnTo>
                      <a:pt x="7" y="399"/>
                    </a:lnTo>
                    <a:lnTo>
                      <a:pt x="4" y="396"/>
                    </a:lnTo>
                    <a:lnTo>
                      <a:pt x="0" y="394"/>
                    </a:lnTo>
                    <a:lnTo>
                      <a:pt x="0" y="394"/>
                    </a:lnTo>
                    <a:lnTo>
                      <a:pt x="4" y="398"/>
                    </a:lnTo>
                    <a:lnTo>
                      <a:pt x="8" y="403"/>
                    </a:lnTo>
                    <a:lnTo>
                      <a:pt x="12" y="407"/>
                    </a:lnTo>
                    <a:lnTo>
                      <a:pt x="16" y="411"/>
                    </a:lnTo>
                    <a:lnTo>
                      <a:pt x="20" y="416"/>
                    </a:lnTo>
                    <a:lnTo>
                      <a:pt x="24" y="419"/>
                    </a:lnTo>
                    <a:lnTo>
                      <a:pt x="28" y="422"/>
                    </a:lnTo>
                    <a:lnTo>
                      <a:pt x="33" y="425"/>
                    </a:lnTo>
                    <a:lnTo>
                      <a:pt x="33" y="425"/>
                    </a:lnTo>
                    <a:lnTo>
                      <a:pt x="40" y="428"/>
                    </a:lnTo>
                    <a:lnTo>
                      <a:pt x="48" y="431"/>
                    </a:lnTo>
                    <a:lnTo>
                      <a:pt x="55" y="433"/>
                    </a:lnTo>
                    <a:lnTo>
                      <a:pt x="63" y="435"/>
                    </a:lnTo>
                    <a:lnTo>
                      <a:pt x="70" y="437"/>
                    </a:lnTo>
                    <a:lnTo>
                      <a:pt x="77" y="439"/>
                    </a:lnTo>
                    <a:lnTo>
                      <a:pt x="85" y="440"/>
                    </a:lnTo>
                    <a:lnTo>
                      <a:pt x="92" y="441"/>
                    </a:lnTo>
                    <a:lnTo>
                      <a:pt x="92" y="441"/>
                    </a:lnTo>
                    <a:lnTo>
                      <a:pt x="100" y="441"/>
                    </a:lnTo>
                    <a:lnTo>
                      <a:pt x="108" y="442"/>
                    </a:lnTo>
                    <a:lnTo>
                      <a:pt x="117" y="441"/>
                    </a:lnTo>
                    <a:lnTo>
                      <a:pt x="125" y="441"/>
                    </a:lnTo>
                    <a:lnTo>
                      <a:pt x="133" y="440"/>
                    </a:lnTo>
                    <a:lnTo>
                      <a:pt x="142" y="440"/>
                    </a:lnTo>
                    <a:lnTo>
                      <a:pt x="149" y="439"/>
                    </a:lnTo>
                    <a:lnTo>
                      <a:pt x="157" y="439"/>
                    </a:lnTo>
                    <a:lnTo>
                      <a:pt x="157" y="439"/>
                    </a:lnTo>
                    <a:lnTo>
                      <a:pt x="168" y="439"/>
                    </a:lnTo>
                    <a:lnTo>
                      <a:pt x="178" y="440"/>
                    </a:lnTo>
                    <a:lnTo>
                      <a:pt x="190" y="440"/>
                    </a:lnTo>
                    <a:lnTo>
                      <a:pt x="200" y="440"/>
                    </a:lnTo>
                    <a:lnTo>
                      <a:pt x="210" y="440"/>
                    </a:lnTo>
                    <a:lnTo>
                      <a:pt x="221" y="440"/>
                    </a:lnTo>
                    <a:lnTo>
                      <a:pt x="230" y="438"/>
                    </a:lnTo>
                    <a:lnTo>
                      <a:pt x="240" y="436"/>
                    </a:lnTo>
                    <a:lnTo>
                      <a:pt x="240" y="436"/>
                    </a:lnTo>
                    <a:lnTo>
                      <a:pt x="249" y="433"/>
                    </a:lnTo>
                    <a:lnTo>
                      <a:pt x="256" y="430"/>
                    </a:lnTo>
                    <a:lnTo>
                      <a:pt x="264" y="426"/>
                    </a:lnTo>
                    <a:lnTo>
                      <a:pt x="271" y="421"/>
                    </a:lnTo>
                    <a:lnTo>
                      <a:pt x="278" y="416"/>
                    </a:lnTo>
                    <a:lnTo>
                      <a:pt x="283" y="410"/>
                    </a:lnTo>
                    <a:lnTo>
                      <a:pt x="288" y="404"/>
                    </a:lnTo>
                    <a:lnTo>
                      <a:pt x="291" y="396"/>
                    </a:lnTo>
                    <a:lnTo>
                      <a:pt x="291" y="396"/>
                    </a:lnTo>
                    <a:lnTo>
                      <a:pt x="294" y="384"/>
                    </a:lnTo>
                    <a:lnTo>
                      <a:pt x="296" y="373"/>
                    </a:lnTo>
                    <a:lnTo>
                      <a:pt x="297" y="360"/>
                    </a:lnTo>
                    <a:lnTo>
                      <a:pt x="298" y="348"/>
                    </a:lnTo>
                    <a:lnTo>
                      <a:pt x="297" y="336"/>
                    </a:lnTo>
                    <a:lnTo>
                      <a:pt x="295" y="322"/>
                    </a:lnTo>
                    <a:lnTo>
                      <a:pt x="292" y="311"/>
                    </a:lnTo>
                    <a:lnTo>
                      <a:pt x="289" y="299"/>
                    </a:lnTo>
                    <a:lnTo>
                      <a:pt x="289" y="299"/>
                    </a:lnTo>
                    <a:lnTo>
                      <a:pt x="284" y="288"/>
                    </a:lnTo>
                    <a:lnTo>
                      <a:pt x="279" y="278"/>
                    </a:lnTo>
                    <a:lnTo>
                      <a:pt x="272" y="268"/>
                    </a:lnTo>
                    <a:lnTo>
                      <a:pt x="264" y="258"/>
                    </a:lnTo>
                    <a:lnTo>
                      <a:pt x="256" y="248"/>
                    </a:lnTo>
                    <a:lnTo>
                      <a:pt x="246" y="239"/>
                    </a:lnTo>
                    <a:lnTo>
                      <a:pt x="238" y="230"/>
                    </a:lnTo>
                    <a:lnTo>
                      <a:pt x="230" y="221"/>
                    </a:lnTo>
                    <a:lnTo>
                      <a:pt x="230" y="221"/>
                    </a:lnTo>
                    <a:lnTo>
                      <a:pt x="226" y="216"/>
                    </a:lnTo>
                    <a:lnTo>
                      <a:pt x="221" y="212"/>
                    </a:lnTo>
                    <a:lnTo>
                      <a:pt x="217" y="207"/>
                    </a:lnTo>
                    <a:lnTo>
                      <a:pt x="212" y="203"/>
                    </a:lnTo>
                    <a:lnTo>
                      <a:pt x="212" y="203"/>
                    </a:lnTo>
                    <a:lnTo>
                      <a:pt x="217" y="196"/>
                    </a:lnTo>
                    <a:lnTo>
                      <a:pt x="222" y="190"/>
                    </a:lnTo>
                    <a:lnTo>
                      <a:pt x="226" y="183"/>
                    </a:lnTo>
                    <a:lnTo>
                      <a:pt x="228" y="177"/>
                    </a:lnTo>
                    <a:lnTo>
                      <a:pt x="228" y="177"/>
                    </a:lnTo>
                    <a:lnTo>
                      <a:pt x="227" y="161"/>
                    </a:lnTo>
                    <a:lnTo>
                      <a:pt x="226" y="145"/>
                    </a:lnTo>
                    <a:lnTo>
                      <a:pt x="227" y="130"/>
                    </a:lnTo>
                    <a:lnTo>
                      <a:pt x="230" y="116"/>
                    </a:lnTo>
                    <a:lnTo>
                      <a:pt x="234" y="103"/>
                    </a:lnTo>
                    <a:lnTo>
                      <a:pt x="240" y="91"/>
                    </a:lnTo>
                    <a:lnTo>
                      <a:pt x="249" y="81"/>
                    </a:lnTo>
                    <a:lnTo>
                      <a:pt x="259" y="72"/>
                    </a:lnTo>
                    <a:lnTo>
                      <a:pt x="259" y="72"/>
                    </a:lnTo>
                    <a:lnTo>
                      <a:pt x="273" y="57"/>
                    </a:lnTo>
                    <a:lnTo>
                      <a:pt x="287" y="46"/>
                    </a:lnTo>
                    <a:lnTo>
                      <a:pt x="303" y="38"/>
                    </a:lnTo>
                    <a:lnTo>
                      <a:pt x="321" y="33"/>
                    </a:lnTo>
                    <a:lnTo>
                      <a:pt x="339" y="31"/>
                    </a:lnTo>
                    <a:lnTo>
                      <a:pt x="357" y="30"/>
                    </a:lnTo>
                    <a:lnTo>
                      <a:pt x="376" y="31"/>
                    </a:lnTo>
                    <a:lnTo>
                      <a:pt x="395" y="32"/>
                    </a:lnTo>
                    <a:lnTo>
                      <a:pt x="395" y="32"/>
                    </a:lnTo>
                    <a:lnTo>
                      <a:pt x="400" y="36"/>
                    </a:lnTo>
                    <a:lnTo>
                      <a:pt x="405" y="41"/>
                    </a:lnTo>
                    <a:lnTo>
                      <a:pt x="409" y="45"/>
                    </a:lnTo>
                    <a:lnTo>
                      <a:pt x="414" y="50"/>
                    </a:lnTo>
                    <a:lnTo>
                      <a:pt x="418" y="54"/>
                    </a:lnTo>
                    <a:lnTo>
                      <a:pt x="423" y="58"/>
                    </a:lnTo>
                    <a:lnTo>
                      <a:pt x="427" y="63"/>
                    </a:lnTo>
                    <a:lnTo>
                      <a:pt x="432" y="67"/>
                    </a:lnTo>
                    <a:lnTo>
                      <a:pt x="432" y="67"/>
                    </a:lnTo>
                    <a:lnTo>
                      <a:pt x="439" y="61"/>
                    </a:lnTo>
                    <a:lnTo>
                      <a:pt x="446" y="55"/>
                    </a:lnTo>
                    <a:lnTo>
                      <a:pt x="451" y="48"/>
                    </a:lnTo>
                    <a:lnTo>
                      <a:pt x="456" y="41"/>
                    </a:lnTo>
                    <a:lnTo>
                      <a:pt x="456" y="41"/>
                    </a:lnTo>
                    <a:lnTo>
                      <a:pt x="457" y="35"/>
                    </a:lnTo>
                    <a:lnTo>
                      <a:pt x="458" y="29"/>
                    </a:lnTo>
                    <a:lnTo>
                      <a:pt x="458" y="23"/>
                    </a:lnTo>
                    <a:lnTo>
                      <a:pt x="458" y="18"/>
                    </a:lnTo>
                    <a:lnTo>
                      <a:pt x="457" y="12"/>
                    </a:lnTo>
                    <a:lnTo>
                      <a:pt x="455" y="8"/>
                    </a:lnTo>
                    <a:lnTo>
                      <a:pt x="452" y="4"/>
                    </a:lnTo>
                    <a:lnTo>
                      <a:pt x="448" y="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75" name="Freeform 647"/>
              <p:cNvSpPr>
                <a:spLocks/>
              </p:cNvSpPr>
              <p:nvPr/>
            </p:nvSpPr>
            <p:spPr bwMode="auto">
              <a:xfrm>
                <a:off x="4864" y="4063"/>
                <a:ext cx="8" cy="32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12" y="2"/>
                  </a:cxn>
                  <a:cxn ang="0">
                    <a:pos x="8" y="4"/>
                  </a:cxn>
                  <a:cxn ang="0">
                    <a:pos x="4" y="7"/>
                  </a:cxn>
                  <a:cxn ang="0">
                    <a:pos x="0" y="9"/>
                  </a:cxn>
                  <a:cxn ang="0">
                    <a:pos x="1" y="23"/>
                  </a:cxn>
                  <a:cxn ang="0">
                    <a:pos x="2" y="36"/>
                  </a:cxn>
                  <a:cxn ang="0">
                    <a:pos x="5" y="49"/>
                  </a:cxn>
                  <a:cxn ang="0">
                    <a:pos x="8" y="62"/>
                  </a:cxn>
                  <a:cxn ang="0">
                    <a:pos x="12" y="74"/>
                  </a:cxn>
                  <a:cxn ang="0">
                    <a:pos x="18" y="85"/>
                  </a:cxn>
                  <a:cxn ang="0">
                    <a:pos x="26" y="96"/>
                  </a:cxn>
                  <a:cxn ang="0">
                    <a:pos x="35" y="106"/>
                  </a:cxn>
                  <a:cxn ang="0">
                    <a:pos x="34" y="111"/>
                  </a:cxn>
                  <a:cxn ang="0">
                    <a:pos x="32" y="116"/>
                  </a:cxn>
                  <a:cxn ang="0">
                    <a:pos x="31" y="121"/>
                  </a:cxn>
                  <a:cxn ang="0">
                    <a:pos x="30" y="125"/>
                  </a:cxn>
                  <a:cxn ang="0">
                    <a:pos x="28" y="131"/>
                  </a:cxn>
                  <a:cxn ang="0">
                    <a:pos x="27" y="136"/>
                  </a:cxn>
                  <a:cxn ang="0">
                    <a:pos x="26" y="141"/>
                  </a:cxn>
                  <a:cxn ang="0">
                    <a:pos x="25" y="146"/>
                  </a:cxn>
                  <a:cxn ang="0">
                    <a:pos x="25" y="154"/>
                  </a:cxn>
                  <a:cxn ang="0">
                    <a:pos x="24" y="163"/>
                  </a:cxn>
                  <a:cxn ang="0">
                    <a:pos x="24" y="171"/>
                  </a:cxn>
                  <a:cxn ang="0">
                    <a:pos x="24" y="179"/>
                  </a:cxn>
                  <a:cxn ang="0">
                    <a:pos x="23" y="187"/>
                  </a:cxn>
                  <a:cxn ang="0">
                    <a:pos x="23" y="196"/>
                  </a:cxn>
                  <a:cxn ang="0">
                    <a:pos x="23" y="205"/>
                  </a:cxn>
                  <a:cxn ang="0">
                    <a:pos x="23" y="214"/>
                  </a:cxn>
                  <a:cxn ang="0">
                    <a:pos x="25" y="219"/>
                  </a:cxn>
                  <a:cxn ang="0">
                    <a:pos x="27" y="224"/>
                  </a:cxn>
                  <a:cxn ang="0">
                    <a:pos x="29" y="229"/>
                  </a:cxn>
                  <a:cxn ang="0">
                    <a:pos x="31" y="233"/>
                  </a:cxn>
                  <a:cxn ang="0">
                    <a:pos x="33" y="238"/>
                  </a:cxn>
                  <a:cxn ang="0">
                    <a:pos x="35" y="243"/>
                  </a:cxn>
                  <a:cxn ang="0">
                    <a:pos x="37" y="248"/>
                  </a:cxn>
                  <a:cxn ang="0">
                    <a:pos x="39" y="253"/>
                  </a:cxn>
                  <a:cxn ang="0">
                    <a:pos x="40" y="246"/>
                  </a:cxn>
                  <a:cxn ang="0">
                    <a:pos x="41" y="240"/>
                  </a:cxn>
                  <a:cxn ang="0">
                    <a:pos x="41" y="233"/>
                  </a:cxn>
                  <a:cxn ang="0">
                    <a:pos x="42" y="227"/>
                  </a:cxn>
                  <a:cxn ang="0">
                    <a:pos x="43" y="220"/>
                  </a:cxn>
                  <a:cxn ang="0">
                    <a:pos x="44" y="214"/>
                  </a:cxn>
                  <a:cxn ang="0">
                    <a:pos x="45" y="207"/>
                  </a:cxn>
                  <a:cxn ang="0">
                    <a:pos x="46" y="200"/>
                  </a:cxn>
                  <a:cxn ang="0">
                    <a:pos x="43" y="188"/>
                  </a:cxn>
                  <a:cxn ang="0">
                    <a:pos x="41" y="175"/>
                  </a:cxn>
                  <a:cxn ang="0">
                    <a:pos x="40" y="162"/>
                  </a:cxn>
                  <a:cxn ang="0">
                    <a:pos x="40" y="149"/>
                  </a:cxn>
                  <a:cxn ang="0">
                    <a:pos x="42" y="137"/>
                  </a:cxn>
                  <a:cxn ang="0">
                    <a:pos x="46" y="125"/>
                  </a:cxn>
                  <a:cxn ang="0">
                    <a:pos x="51" y="117"/>
                  </a:cxn>
                  <a:cxn ang="0">
                    <a:pos x="59" y="111"/>
                  </a:cxn>
                  <a:cxn ang="0">
                    <a:pos x="48" y="100"/>
                  </a:cxn>
                  <a:cxn ang="0">
                    <a:pos x="38" y="88"/>
                  </a:cxn>
                  <a:cxn ang="0">
                    <a:pos x="30" y="75"/>
                  </a:cxn>
                  <a:cxn ang="0">
                    <a:pos x="24" y="62"/>
                  </a:cxn>
                  <a:cxn ang="0">
                    <a:pos x="19" y="46"/>
                  </a:cxn>
                  <a:cxn ang="0">
                    <a:pos x="16" y="31"/>
                  </a:cxn>
                  <a:cxn ang="0">
                    <a:pos x="15" y="16"/>
                  </a:cxn>
                  <a:cxn ang="0">
                    <a:pos x="16" y="0"/>
                  </a:cxn>
                </a:cxnLst>
                <a:rect l="0" t="0" r="r" b="b"/>
                <a:pathLst>
                  <a:path w="59" h="253">
                    <a:moveTo>
                      <a:pt x="16" y="0"/>
                    </a:moveTo>
                    <a:lnTo>
                      <a:pt x="12" y="2"/>
                    </a:lnTo>
                    <a:lnTo>
                      <a:pt x="8" y="4"/>
                    </a:lnTo>
                    <a:lnTo>
                      <a:pt x="4" y="7"/>
                    </a:lnTo>
                    <a:lnTo>
                      <a:pt x="0" y="9"/>
                    </a:lnTo>
                    <a:lnTo>
                      <a:pt x="1" y="23"/>
                    </a:lnTo>
                    <a:lnTo>
                      <a:pt x="2" y="36"/>
                    </a:lnTo>
                    <a:lnTo>
                      <a:pt x="5" y="49"/>
                    </a:lnTo>
                    <a:lnTo>
                      <a:pt x="8" y="62"/>
                    </a:lnTo>
                    <a:lnTo>
                      <a:pt x="12" y="74"/>
                    </a:lnTo>
                    <a:lnTo>
                      <a:pt x="18" y="85"/>
                    </a:lnTo>
                    <a:lnTo>
                      <a:pt x="26" y="96"/>
                    </a:lnTo>
                    <a:lnTo>
                      <a:pt x="35" y="106"/>
                    </a:lnTo>
                    <a:lnTo>
                      <a:pt x="34" y="111"/>
                    </a:lnTo>
                    <a:lnTo>
                      <a:pt x="32" y="116"/>
                    </a:lnTo>
                    <a:lnTo>
                      <a:pt x="31" y="121"/>
                    </a:lnTo>
                    <a:lnTo>
                      <a:pt x="30" y="125"/>
                    </a:lnTo>
                    <a:lnTo>
                      <a:pt x="28" y="131"/>
                    </a:lnTo>
                    <a:lnTo>
                      <a:pt x="27" y="136"/>
                    </a:lnTo>
                    <a:lnTo>
                      <a:pt x="26" y="141"/>
                    </a:lnTo>
                    <a:lnTo>
                      <a:pt x="25" y="146"/>
                    </a:lnTo>
                    <a:lnTo>
                      <a:pt x="25" y="154"/>
                    </a:lnTo>
                    <a:lnTo>
                      <a:pt x="24" y="163"/>
                    </a:lnTo>
                    <a:lnTo>
                      <a:pt x="24" y="171"/>
                    </a:lnTo>
                    <a:lnTo>
                      <a:pt x="24" y="179"/>
                    </a:lnTo>
                    <a:lnTo>
                      <a:pt x="23" y="187"/>
                    </a:lnTo>
                    <a:lnTo>
                      <a:pt x="23" y="196"/>
                    </a:lnTo>
                    <a:lnTo>
                      <a:pt x="23" y="205"/>
                    </a:lnTo>
                    <a:lnTo>
                      <a:pt x="23" y="214"/>
                    </a:lnTo>
                    <a:lnTo>
                      <a:pt x="25" y="219"/>
                    </a:lnTo>
                    <a:lnTo>
                      <a:pt x="27" y="224"/>
                    </a:lnTo>
                    <a:lnTo>
                      <a:pt x="29" y="229"/>
                    </a:lnTo>
                    <a:lnTo>
                      <a:pt x="31" y="233"/>
                    </a:lnTo>
                    <a:lnTo>
                      <a:pt x="33" y="238"/>
                    </a:lnTo>
                    <a:lnTo>
                      <a:pt x="35" y="243"/>
                    </a:lnTo>
                    <a:lnTo>
                      <a:pt x="37" y="248"/>
                    </a:lnTo>
                    <a:lnTo>
                      <a:pt x="39" y="253"/>
                    </a:lnTo>
                    <a:lnTo>
                      <a:pt x="40" y="246"/>
                    </a:lnTo>
                    <a:lnTo>
                      <a:pt x="41" y="240"/>
                    </a:lnTo>
                    <a:lnTo>
                      <a:pt x="41" y="233"/>
                    </a:lnTo>
                    <a:lnTo>
                      <a:pt x="42" y="227"/>
                    </a:lnTo>
                    <a:lnTo>
                      <a:pt x="43" y="220"/>
                    </a:lnTo>
                    <a:lnTo>
                      <a:pt x="44" y="214"/>
                    </a:lnTo>
                    <a:lnTo>
                      <a:pt x="45" y="207"/>
                    </a:lnTo>
                    <a:lnTo>
                      <a:pt x="46" y="200"/>
                    </a:lnTo>
                    <a:lnTo>
                      <a:pt x="43" y="188"/>
                    </a:lnTo>
                    <a:lnTo>
                      <a:pt x="41" y="175"/>
                    </a:lnTo>
                    <a:lnTo>
                      <a:pt x="40" y="162"/>
                    </a:lnTo>
                    <a:lnTo>
                      <a:pt x="40" y="149"/>
                    </a:lnTo>
                    <a:lnTo>
                      <a:pt x="42" y="137"/>
                    </a:lnTo>
                    <a:lnTo>
                      <a:pt x="46" y="125"/>
                    </a:lnTo>
                    <a:lnTo>
                      <a:pt x="51" y="117"/>
                    </a:lnTo>
                    <a:lnTo>
                      <a:pt x="59" y="111"/>
                    </a:lnTo>
                    <a:lnTo>
                      <a:pt x="48" y="100"/>
                    </a:lnTo>
                    <a:lnTo>
                      <a:pt x="38" y="88"/>
                    </a:lnTo>
                    <a:lnTo>
                      <a:pt x="30" y="75"/>
                    </a:lnTo>
                    <a:lnTo>
                      <a:pt x="24" y="62"/>
                    </a:lnTo>
                    <a:lnTo>
                      <a:pt x="19" y="46"/>
                    </a:lnTo>
                    <a:lnTo>
                      <a:pt x="16" y="31"/>
                    </a:lnTo>
                    <a:lnTo>
                      <a:pt x="15" y="16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9E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76" name="Freeform 648"/>
              <p:cNvSpPr>
                <a:spLocks/>
              </p:cNvSpPr>
              <p:nvPr/>
            </p:nvSpPr>
            <p:spPr bwMode="auto">
              <a:xfrm>
                <a:off x="4908" y="4112"/>
                <a:ext cx="42" cy="32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16" y="19"/>
                  </a:cxn>
                  <a:cxn ang="0">
                    <a:pos x="24" y="40"/>
                  </a:cxn>
                  <a:cxn ang="0">
                    <a:pos x="30" y="61"/>
                  </a:cxn>
                  <a:cxn ang="0">
                    <a:pos x="38" y="81"/>
                  </a:cxn>
                  <a:cxn ang="0">
                    <a:pos x="46" y="101"/>
                  </a:cxn>
                  <a:cxn ang="0">
                    <a:pos x="56" y="120"/>
                  </a:cxn>
                  <a:cxn ang="0">
                    <a:pos x="68" y="136"/>
                  </a:cxn>
                  <a:cxn ang="0">
                    <a:pos x="83" y="150"/>
                  </a:cxn>
                  <a:cxn ang="0">
                    <a:pos x="96" y="159"/>
                  </a:cxn>
                  <a:cxn ang="0">
                    <a:pos x="110" y="168"/>
                  </a:cxn>
                  <a:cxn ang="0">
                    <a:pos x="125" y="176"/>
                  </a:cxn>
                  <a:cxn ang="0">
                    <a:pos x="140" y="183"/>
                  </a:cxn>
                  <a:cxn ang="0">
                    <a:pos x="155" y="189"/>
                  </a:cxn>
                  <a:cxn ang="0">
                    <a:pos x="171" y="195"/>
                  </a:cxn>
                  <a:cxn ang="0">
                    <a:pos x="187" y="200"/>
                  </a:cxn>
                  <a:cxn ang="0">
                    <a:pos x="203" y="205"/>
                  </a:cxn>
                  <a:cxn ang="0">
                    <a:pos x="219" y="210"/>
                  </a:cxn>
                  <a:cxn ang="0">
                    <a:pos x="236" y="215"/>
                  </a:cxn>
                  <a:cxn ang="0">
                    <a:pos x="253" y="219"/>
                  </a:cxn>
                  <a:cxn ang="0">
                    <a:pos x="269" y="224"/>
                  </a:cxn>
                  <a:cxn ang="0">
                    <a:pos x="285" y="228"/>
                  </a:cxn>
                  <a:cxn ang="0">
                    <a:pos x="301" y="233"/>
                  </a:cxn>
                  <a:cxn ang="0">
                    <a:pos x="317" y="238"/>
                  </a:cxn>
                  <a:cxn ang="0">
                    <a:pos x="334" y="244"/>
                  </a:cxn>
                  <a:cxn ang="0">
                    <a:pos x="314" y="244"/>
                  </a:cxn>
                  <a:cxn ang="0">
                    <a:pos x="295" y="244"/>
                  </a:cxn>
                  <a:cxn ang="0">
                    <a:pos x="276" y="247"/>
                  </a:cxn>
                  <a:cxn ang="0">
                    <a:pos x="256" y="249"/>
                  </a:cxn>
                  <a:cxn ang="0">
                    <a:pos x="235" y="251"/>
                  </a:cxn>
                  <a:cxn ang="0">
                    <a:pos x="215" y="254"/>
                  </a:cxn>
                  <a:cxn ang="0">
                    <a:pos x="196" y="256"/>
                  </a:cxn>
                  <a:cxn ang="0">
                    <a:pos x="175" y="258"/>
                  </a:cxn>
                  <a:cxn ang="0">
                    <a:pos x="156" y="259"/>
                  </a:cxn>
                  <a:cxn ang="0">
                    <a:pos x="137" y="260"/>
                  </a:cxn>
                  <a:cxn ang="0">
                    <a:pos x="118" y="259"/>
                  </a:cxn>
                  <a:cxn ang="0">
                    <a:pos x="99" y="257"/>
                  </a:cxn>
                  <a:cxn ang="0">
                    <a:pos x="82" y="253"/>
                  </a:cxn>
                  <a:cxn ang="0">
                    <a:pos x="65" y="248"/>
                  </a:cxn>
                  <a:cxn ang="0">
                    <a:pos x="49" y="240"/>
                  </a:cxn>
                  <a:cxn ang="0">
                    <a:pos x="33" y="230"/>
                  </a:cxn>
                  <a:cxn ang="0">
                    <a:pos x="23" y="221"/>
                  </a:cxn>
                  <a:cxn ang="0">
                    <a:pos x="15" y="210"/>
                  </a:cxn>
                  <a:cxn ang="0">
                    <a:pos x="9" y="199"/>
                  </a:cxn>
                  <a:cxn ang="0">
                    <a:pos x="4" y="186"/>
                  </a:cxn>
                  <a:cxn ang="0">
                    <a:pos x="2" y="172"/>
                  </a:cxn>
                  <a:cxn ang="0">
                    <a:pos x="0" y="157"/>
                  </a:cxn>
                  <a:cxn ang="0">
                    <a:pos x="0" y="142"/>
                  </a:cxn>
                  <a:cxn ang="0">
                    <a:pos x="1" y="127"/>
                  </a:cxn>
                  <a:cxn ang="0">
                    <a:pos x="2" y="111"/>
                  </a:cxn>
                  <a:cxn ang="0">
                    <a:pos x="3" y="94"/>
                  </a:cxn>
                  <a:cxn ang="0">
                    <a:pos x="5" y="78"/>
                  </a:cxn>
                  <a:cxn ang="0">
                    <a:pos x="7" y="62"/>
                  </a:cxn>
                  <a:cxn ang="0">
                    <a:pos x="8" y="46"/>
                  </a:cxn>
                  <a:cxn ang="0">
                    <a:pos x="9" y="30"/>
                  </a:cxn>
                  <a:cxn ang="0">
                    <a:pos x="9" y="14"/>
                  </a:cxn>
                  <a:cxn ang="0">
                    <a:pos x="8" y="0"/>
                  </a:cxn>
                </a:cxnLst>
                <a:rect l="0" t="0" r="r" b="b"/>
                <a:pathLst>
                  <a:path w="334" h="260">
                    <a:moveTo>
                      <a:pt x="8" y="0"/>
                    </a:moveTo>
                    <a:lnTo>
                      <a:pt x="16" y="19"/>
                    </a:lnTo>
                    <a:lnTo>
                      <a:pt x="24" y="40"/>
                    </a:lnTo>
                    <a:lnTo>
                      <a:pt x="30" y="61"/>
                    </a:lnTo>
                    <a:lnTo>
                      <a:pt x="38" y="81"/>
                    </a:lnTo>
                    <a:lnTo>
                      <a:pt x="46" y="101"/>
                    </a:lnTo>
                    <a:lnTo>
                      <a:pt x="56" y="120"/>
                    </a:lnTo>
                    <a:lnTo>
                      <a:pt x="68" y="136"/>
                    </a:lnTo>
                    <a:lnTo>
                      <a:pt x="83" y="150"/>
                    </a:lnTo>
                    <a:lnTo>
                      <a:pt x="96" y="159"/>
                    </a:lnTo>
                    <a:lnTo>
                      <a:pt x="110" y="168"/>
                    </a:lnTo>
                    <a:lnTo>
                      <a:pt x="125" y="176"/>
                    </a:lnTo>
                    <a:lnTo>
                      <a:pt x="140" y="183"/>
                    </a:lnTo>
                    <a:lnTo>
                      <a:pt x="155" y="189"/>
                    </a:lnTo>
                    <a:lnTo>
                      <a:pt x="171" y="195"/>
                    </a:lnTo>
                    <a:lnTo>
                      <a:pt x="187" y="200"/>
                    </a:lnTo>
                    <a:lnTo>
                      <a:pt x="203" y="205"/>
                    </a:lnTo>
                    <a:lnTo>
                      <a:pt x="219" y="210"/>
                    </a:lnTo>
                    <a:lnTo>
                      <a:pt x="236" y="215"/>
                    </a:lnTo>
                    <a:lnTo>
                      <a:pt x="253" y="219"/>
                    </a:lnTo>
                    <a:lnTo>
                      <a:pt x="269" y="224"/>
                    </a:lnTo>
                    <a:lnTo>
                      <a:pt x="285" y="228"/>
                    </a:lnTo>
                    <a:lnTo>
                      <a:pt x="301" y="233"/>
                    </a:lnTo>
                    <a:lnTo>
                      <a:pt x="317" y="238"/>
                    </a:lnTo>
                    <a:lnTo>
                      <a:pt x="334" y="244"/>
                    </a:lnTo>
                    <a:lnTo>
                      <a:pt x="314" y="244"/>
                    </a:lnTo>
                    <a:lnTo>
                      <a:pt x="295" y="244"/>
                    </a:lnTo>
                    <a:lnTo>
                      <a:pt x="276" y="247"/>
                    </a:lnTo>
                    <a:lnTo>
                      <a:pt x="256" y="249"/>
                    </a:lnTo>
                    <a:lnTo>
                      <a:pt x="235" y="251"/>
                    </a:lnTo>
                    <a:lnTo>
                      <a:pt x="215" y="254"/>
                    </a:lnTo>
                    <a:lnTo>
                      <a:pt x="196" y="256"/>
                    </a:lnTo>
                    <a:lnTo>
                      <a:pt x="175" y="258"/>
                    </a:lnTo>
                    <a:lnTo>
                      <a:pt x="156" y="259"/>
                    </a:lnTo>
                    <a:lnTo>
                      <a:pt x="137" y="260"/>
                    </a:lnTo>
                    <a:lnTo>
                      <a:pt x="118" y="259"/>
                    </a:lnTo>
                    <a:lnTo>
                      <a:pt x="99" y="257"/>
                    </a:lnTo>
                    <a:lnTo>
                      <a:pt x="82" y="253"/>
                    </a:lnTo>
                    <a:lnTo>
                      <a:pt x="65" y="248"/>
                    </a:lnTo>
                    <a:lnTo>
                      <a:pt x="49" y="240"/>
                    </a:lnTo>
                    <a:lnTo>
                      <a:pt x="33" y="230"/>
                    </a:lnTo>
                    <a:lnTo>
                      <a:pt x="23" y="221"/>
                    </a:lnTo>
                    <a:lnTo>
                      <a:pt x="15" y="210"/>
                    </a:lnTo>
                    <a:lnTo>
                      <a:pt x="9" y="199"/>
                    </a:lnTo>
                    <a:lnTo>
                      <a:pt x="4" y="186"/>
                    </a:lnTo>
                    <a:lnTo>
                      <a:pt x="2" y="172"/>
                    </a:lnTo>
                    <a:lnTo>
                      <a:pt x="0" y="157"/>
                    </a:lnTo>
                    <a:lnTo>
                      <a:pt x="0" y="142"/>
                    </a:lnTo>
                    <a:lnTo>
                      <a:pt x="1" y="127"/>
                    </a:lnTo>
                    <a:lnTo>
                      <a:pt x="2" y="111"/>
                    </a:lnTo>
                    <a:lnTo>
                      <a:pt x="3" y="94"/>
                    </a:lnTo>
                    <a:lnTo>
                      <a:pt x="5" y="78"/>
                    </a:lnTo>
                    <a:lnTo>
                      <a:pt x="7" y="62"/>
                    </a:lnTo>
                    <a:lnTo>
                      <a:pt x="8" y="46"/>
                    </a:lnTo>
                    <a:lnTo>
                      <a:pt x="9" y="30"/>
                    </a:lnTo>
                    <a:lnTo>
                      <a:pt x="9" y="1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E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77" name="Freeform 649"/>
              <p:cNvSpPr>
                <a:spLocks/>
              </p:cNvSpPr>
              <p:nvPr/>
            </p:nvSpPr>
            <p:spPr bwMode="auto">
              <a:xfrm>
                <a:off x="4743" y="4083"/>
                <a:ext cx="109" cy="123"/>
              </a:xfrm>
              <a:custGeom>
                <a:avLst/>
                <a:gdLst/>
                <a:ahLst/>
                <a:cxnLst>
                  <a:cxn ang="0">
                    <a:pos x="135" y="12"/>
                  </a:cxn>
                  <a:cxn ang="0">
                    <a:pos x="116" y="44"/>
                  </a:cxn>
                  <a:cxn ang="0">
                    <a:pos x="117" y="100"/>
                  </a:cxn>
                  <a:cxn ang="0">
                    <a:pos x="114" y="147"/>
                  </a:cxn>
                  <a:cxn ang="0">
                    <a:pos x="122" y="197"/>
                  </a:cxn>
                  <a:cxn ang="0">
                    <a:pos x="103" y="216"/>
                  </a:cxn>
                  <a:cxn ang="0">
                    <a:pos x="105" y="249"/>
                  </a:cxn>
                  <a:cxn ang="0">
                    <a:pos x="130" y="284"/>
                  </a:cxn>
                  <a:cxn ang="0">
                    <a:pos x="134" y="328"/>
                  </a:cxn>
                  <a:cxn ang="0">
                    <a:pos x="96" y="371"/>
                  </a:cxn>
                  <a:cxn ang="0">
                    <a:pos x="70" y="437"/>
                  </a:cxn>
                  <a:cxn ang="0">
                    <a:pos x="42" y="508"/>
                  </a:cxn>
                  <a:cxn ang="0">
                    <a:pos x="11" y="574"/>
                  </a:cxn>
                  <a:cxn ang="0">
                    <a:pos x="0" y="639"/>
                  </a:cxn>
                  <a:cxn ang="0">
                    <a:pos x="34" y="685"/>
                  </a:cxn>
                  <a:cxn ang="0">
                    <a:pos x="81" y="702"/>
                  </a:cxn>
                  <a:cxn ang="0">
                    <a:pos x="147" y="713"/>
                  </a:cxn>
                  <a:cxn ang="0">
                    <a:pos x="216" y="732"/>
                  </a:cxn>
                  <a:cxn ang="0">
                    <a:pos x="283" y="779"/>
                  </a:cxn>
                  <a:cxn ang="0">
                    <a:pos x="367" y="843"/>
                  </a:cxn>
                  <a:cxn ang="0">
                    <a:pos x="463" y="917"/>
                  </a:cxn>
                  <a:cxn ang="0">
                    <a:pos x="515" y="941"/>
                  </a:cxn>
                  <a:cxn ang="0">
                    <a:pos x="564" y="961"/>
                  </a:cxn>
                  <a:cxn ang="0">
                    <a:pos x="618" y="974"/>
                  </a:cxn>
                  <a:cxn ang="0">
                    <a:pos x="698" y="973"/>
                  </a:cxn>
                  <a:cxn ang="0">
                    <a:pos x="770" y="957"/>
                  </a:cxn>
                  <a:cxn ang="0">
                    <a:pos x="823" y="936"/>
                  </a:cxn>
                  <a:cxn ang="0">
                    <a:pos x="860" y="906"/>
                  </a:cxn>
                  <a:cxn ang="0">
                    <a:pos x="868" y="861"/>
                  </a:cxn>
                  <a:cxn ang="0">
                    <a:pos x="831" y="785"/>
                  </a:cxn>
                  <a:cxn ang="0">
                    <a:pos x="775" y="706"/>
                  </a:cxn>
                  <a:cxn ang="0">
                    <a:pos x="718" y="639"/>
                  </a:cxn>
                  <a:cxn ang="0">
                    <a:pos x="677" y="584"/>
                  </a:cxn>
                  <a:cxn ang="0">
                    <a:pos x="631" y="532"/>
                  </a:cxn>
                  <a:cxn ang="0">
                    <a:pos x="576" y="482"/>
                  </a:cxn>
                  <a:cxn ang="0">
                    <a:pos x="561" y="429"/>
                  </a:cxn>
                  <a:cxn ang="0">
                    <a:pos x="566" y="364"/>
                  </a:cxn>
                  <a:cxn ang="0">
                    <a:pos x="560" y="322"/>
                  </a:cxn>
                  <a:cxn ang="0">
                    <a:pos x="546" y="281"/>
                  </a:cxn>
                  <a:cxn ang="0">
                    <a:pos x="517" y="258"/>
                  </a:cxn>
                  <a:cxn ang="0">
                    <a:pos x="538" y="230"/>
                  </a:cxn>
                  <a:cxn ang="0">
                    <a:pos x="544" y="192"/>
                  </a:cxn>
                  <a:cxn ang="0">
                    <a:pos x="542" y="157"/>
                  </a:cxn>
                  <a:cxn ang="0">
                    <a:pos x="553" y="122"/>
                  </a:cxn>
                  <a:cxn ang="0">
                    <a:pos x="550" y="83"/>
                  </a:cxn>
                  <a:cxn ang="0">
                    <a:pos x="529" y="59"/>
                  </a:cxn>
                  <a:cxn ang="0">
                    <a:pos x="512" y="76"/>
                  </a:cxn>
                  <a:cxn ang="0">
                    <a:pos x="504" y="111"/>
                  </a:cxn>
                  <a:cxn ang="0">
                    <a:pos x="445" y="128"/>
                  </a:cxn>
                  <a:cxn ang="0">
                    <a:pos x="373" y="118"/>
                  </a:cxn>
                  <a:cxn ang="0">
                    <a:pos x="318" y="111"/>
                  </a:cxn>
                  <a:cxn ang="0">
                    <a:pos x="262" y="99"/>
                  </a:cxn>
                  <a:cxn ang="0">
                    <a:pos x="212" y="80"/>
                  </a:cxn>
                  <a:cxn ang="0">
                    <a:pos x="178" y="32"/>
                  </a:cxn>
                </a:cxnLst>
                <a:rect l="0" t="0" r="r" b="b"/>
                <a:pathLst>
                  <a:path w="869" h="979">
                    <a:moveTo>
                      <a:pt x="163" y="0"/>
                    </a:moveTo>
                    <a:lnTo>
                      <a:pt x="156" y="3"/>
                    </a:lnTo>
                    <a:lnTo>
                      <a:pt x="149" y="6"/>
                    </a:lnTo>
                    <a:lnTo>
                      <a:pt x="142" y="9"/>
                    </a:lnTo>
                    <a:lnTo>
                      <a:pt x="135" y="12"/>
                    </a:lnTo>
                    <a:lnTo>
                      <a:pt x="129" y="16"/>
                    </a:lnTo>
                    <a:lnTo>
                      <a:pt x="124" y="21"/>
                    </a:lnTo>
                    <a:lnTo>
                      <a:pt x="120" y="27"/>
                    </a:lnTo>
                    <a:lnTo>
                      <a:pt x="118" y="34"/>
                    </a:lnTo>
                    <a:lnTo>
                      <a:pt x="116" y="44"/>
                    </a:lnTo>
                    <a:lnTo>
                      <a:pt x="114" y="54"/>
                    </a:lnTo>
                    <a:lnTo>
                      <a:pt x="114" y="65"/>
                    </a:lnTo>
                    <a:lnTo>
                      <a:pt x="114" y="76"/>
                    </a:lnTo>
                    <a:lnTo>
                      <a:pt x="115" y="88"/>
                    </a:lnTo>
                    <a:lnTo>
                      <a:pt x="117" y="100"/>
                    </a:lnTo>
                    <a:lnTo>
                      <a:pt x="120" y="115"/>
                    </a:lnTo>
                    <a:lnTo>
                      <a:pt x="124" y="129"/>
                    </a:lnTo>
                    <a:lnTo>
                      <a:pt x="119" y="134"/>
                    </a:lnTo>
                    <a:lnTo>
                      <a:pt x="116" y="140"/>
                    </a:lnTo>
                    <a:lnTo>
                      <a:pt x="114" y="147"/>
                    </a:lnTo>
                    <a:lnTo>
                      <a:pt x="113" y="155"/>
                    </a:lnTo>
                    <a:lnTo>
                      <a:pt x="114" y="164"/>
                    </a:lnTo>
                    <a:lnTo>
                      <a:pt x="115" y="173"/>
                    </a:lnTo>
                    <a:lnTo>
                      <a:pt x="118" y="185"/>
                    </a:lnTo>
                    <a:lnTo>
                      <a:pt x="122" y="197"/>
                    </a:lnTo>
                    <a:lnTo>
                      <a:pt x="116" y="200"/>
                    </a:lnTo>
                    <a:lnTo>
                      <a:pt x="112" y="203"/>
                    </a:lnTo>
                    <a:lnTo>
                      <a:pt x="108" y="206"/>
                    </a:lnTo>
                    <a:lnTo>
                      <a:pt x="105" y="211"/>
                    </a:lnTo>
                    <a:lnTo>
                      <a:pt x="103" y="216"/>
                    </a:lnTo>
                    <a:lnTo>
                      <a:pt x="102" y="222"/>
                    </a:lnTo>
                    <a:lnTo>
                      <a:pt x="101" y="229"/>
                    </a:lnTo>
                    <a:lnTo>
                      <a:pt x="101" y="236"/>
                    </a:lnTo>
                    <a:lnTo>
                      <a:pt x="103" y="242"/>
                    </a:lnTo>
                    <a:lnTo>
                      <a:pt x="105" y="249"/>
                    </a:lnTo>
                    <a:lnTo>
                      <a:pt x="108" y="256"/>
                    </a:lnTo>
                    <a:lnTo>
                      <a:pt x="112" y="263"/>
                    </a:lnTo>
                    <a:lnTo>
                      <a:pt x="116" y="270"/>
                    </a:lnTo>
                    <a:lnTo>
                      <a:pt x="122" y="277"/>
                    </a:lnTo>
                    <a:lnTo>
                      <a:pt x="130" y="284"/>
                    </a:lnTo>
                    <a:lnTo>
                      <a:pt x="140" y="292"/>
                    </a:lnTo>
                    <a:lnTo>
                      <a:pt x="142" y="301"/>
                    </a:lnTo>
                    <a:lnTo>
                      <a:pt x="140" y="310"/>
                    </a:lnTo>
                    <a:lnTo>
                      <a:pt x="138" y="319"/>
                    </a:lnTo>
                    <a:lnTo>
                      <a:pt x="134" y="328"/>
                    </a:lnTo>
                    <a:lnTo>
                      <a:pt x="129" y="336"/>
                    </a:lnTo>
                    <a:lnTo>
                      <a:pt x="122" y="344"/>
                    </a:lnTo>
                    <a:lnTo>
                      <a:pt x="113" y="352"/>
                    </a:lnTo>
                    <a:lnTo>
                      <a:pt x="103" y="360"/>
                    </a:lnTo>
                    <a:lnTo>
                      <a:pt x="96" y="371"/>
                    </a:lnTo>
                    <a:lnTo>
                      <a:pt x="89" y="382"/>
                    </a:lnTo>
                    <a:lnTo>
                      <a:pt x="83" y="394"/>
                    </a:lnTo>
                    <a:lnTo>
                      <a:pt x="78" y="408"/>
                    </a:lnTo>
                    <a:lnTo>
                      <a:pt x="74" y="422"/>
                    </a:lnTo>
                    <a:lnTo>
                      <a:pt x="70" y="437"/>
                    </a:lnTo>
                    <a:lnTo>
                      <a:pt x="68" y="455"/>
                    </a:lnTo>
                    <a:lnTo>
                      <a:pt x="68" y="475"/>
                    </a:lnTo>
                    <a:lnTo>
                      <a:pt x="59" y="485"/>
                    </a:lnTo>
                    <a:lnTo>
                      <a:pt x="50" y="496"/>
                    </a:lnTo>
                    <a:lnTo>
                      <a:pt x="42" y="508"/>
                    </a:lnTo>
                    <a:lnTo>
                      <a:pt x="35" y="520"/>
                    </a:lnTo>
                    <a:lnTo>
                      <a:pt x="28" y="532"/>
                    </a:lnTo>
                    <a:lnTo>
                      <a:pt x="22" y="546"/>
                    </a:lnTo>
                    <a:lnTo>
                      <a:pt x="16" y="560"/>
                    </a:lnTo>
                    <a:lnTo>
                      <a:pt x="11" y="574"/>
                    </a:lnTo>
                    <a:lnTo>
                      <a:pt x="8" y="587"/>
                    </a:lnTo>
                    <a:lnTo>
                      <a:pt x="5" y="599"/>
                    </a:lnTo>
                    <a:lnTo>
                      <a:pt x="1" y="612"/>
                    </a:lnTo>
                    <a:lnTo>
                      <a:pt x="0" y="626"/>
                    </a:lnTo>
                    <a:lnTo>
                      <a:pt x="0" y="639"/>
                    </a:lnTo>
                    <a:lnTo>
                      <a:pt x="2" y="652"/>
                    </a:lnTo>
                    <a:lnTo>
                      <a:pt x="8" y="665"/>
                    </a:lnTo>
                    <a:lnTo>
                      <a:pt x="15" y="679"/>
                    </a:lnTo>
                    <a:lnTo>
                      <a:pt x="24" y="682"/>
                    </a:lnTo>
                    <a:lnTo>
                      <a:pt x="34" y="685"/>
                    </a:lnTo>
                    <a:lnTo>
                      <a:pt x="43" y="689"/>
                    </a:lnTo>
                    <a:lnTo>
                      <a:pt x="52" y="692"/>
                    </a:lnTo>
                    <a:lnTo>
                      <a:pt x="62" y="695"/>
                    </a:lnTo>
                    <a:lnTo>
                      <a:pt x="71" y="698"/>
                    </a:lnTo>
                    <a:lnTo>
                      <a:pt x="81" y="702"/>
                    </a:lnTo>
                    <a:lnTo>
                      <a:pt x="90" y="705"/>
                    </a:lnTo>
                    <a:lnTo>
                      <a:pt x="104" y="707"/>
                    </a:lnTo>
                    <a:lnTo>
                      <a:pt x="118" y="709"/>
                    </a:lnTo>
                    <a:lnTo>
                      <a:pt x="132" y="711"/>
                    </a:lnTo>
                    <a:lnTo>
                      <a:pt x="147" y="713"/>
                    </a:lnTo>
                    <a:lnTo>
                      <a:pt x="160" y="715"/>
                    </a:lnTo>
                    <a:lnTo>
                      <a:pt x="174" y="717"/>
                    </a:lnTo>
                    <a:lnTo>
                      <a:pt x="188" y="719"/>
                    </a:lnTo>
                    <a:lnTo>
                      <a:pt x="202" y="721"/>
                    </a:lnTo>
                    <a:lnTo>
                      <a:pt x="216" y="732"/>
                    </a:lnTo>
                    <a:lnTo>
                      <a:pt x="229" y="742"/>
                    </a:lnTo>
                    <a:lnTo>
                      <a:pt x="242" y="751"/>
                    </a:lnTo>
                    <a:lnTo>
                      <a:pt x="256" y="761"/>
                    </a:lnTo>
                    <a:lnTo>
                      <a:pt x="269" y="770"/>
                    </a:lnTo>
                    <a:lnTo>
                      <a:pt x="283" y="779"/>
                    </a:lnTo>
                    <a:lnTo>
                      <a:pt x="296" y="789"/>
                    </a:lnTo>
                    <a:lnTo>
                      <a:pt x="309" y="800"/>
                    </a:lnTo>
                    <a:lnTo>
                      <a:pt x="328" y="813"/>
                    </a:lnTo>
                    <a:lnTo>
                      <a:pt x="348" y="827"/>
                    </a:lnTo>
                    <a:lnTo>
                      <a:pt x="367" y="843"/>
                    </a:lnTo>
                    <a:lnTo>
                      <a:pt x="386" y="858"/>
                    </a:lnTo>
                    <a:lnTo>
                      <a:pt x="405" y="873"/>
                    </a:lnTo>
                    <a:lnTo>
                      <a:pt x="425" y="888"/>
                    </a:lnTo>
                    <a:lnTo>
                      <a:pt x="444" y="902"/>
                    </a:lnTo>
                    <a:lnTo>
                      <a:pt x="463" y="917"/>
                    </a:lnTo>
                    <a:lnTo>
                      <a:pt x="474" y="922"/>
                    </a:lnTo>
                    <a:lnTo>
                      <a:pt x="486" y="927"/>
                    </a:lnTo>
                    <a:lnTo>
                      <a:pt x="496" y="932"/>
                    </a:lnTo>
                    <a:lnTo>
                      <a:pt x="506" y="936"/>
                    </a:lnTo>
                    <a:lnTo>
                      <a:pt x="515" y="941"/>
                    </a:lnTo>
                    <a:lnTo>
                      <a:pt x="525" y="945"/>
                    </a:lnTo>
                    <a:lnTo>
                      <a:pt x="534" y="950"/>
                    </a:lnTo>
                    <a:lnTo>
                      <a:pt x="544" y="954"/>
                    </a:lnTo>
                    <a:lnTo>
                      <a:pt x="554" y="958"/>
                    </a:lnTo>
                    <a:lnTo>
                      <a:pt x="564" y="961"/>
                    </a:lnTo>
                    <a:lnTo>
                      <a:pt x="574" y="965"/>
                    </a:lnTo>
                    <a:lnTo>
                      <a:pt x="584" y="967"/>
                    </a:lnTo>
                    <a:lnTo>
                      <a:pt x="595" y="970"/>
                    </a:lnTo>
                    <a:lnTo>
                      <a:pt x="606" y="972"/>
                    </a:lnTo>
                    <a:lnTo>
                      <a:pt x="618" y="974"/>
                    </a:lnTo>
                    <a:lnTo>
                      <a:pt x="631" y="975"/>
                    </a:lnTo>
                    <a:lnTo>
                      <a:pt x="647" y="978"/>
                    </a:lnTo>
                    <a:lnTo>
                      <a:pt x="663" y="979"/>
                    </a:lnTo>
                    <a:lnTo>
                      <a:pt x="680" y="976"/>
                    </a:lnTo>
                    <a:lnTo>
                      <a:pt x="698" y="973"/>
                    </a:lnTo>
                    <a:lnTo>
                      <a:pt x="714" y="970"/>
                    </a:lnTo>
                    <a:lnTo>
                      <a:pt x="730" y="966"/>
                    </a:lnTo>
                    <a:lnTo>
                      <a:pt x="744" y="962"/>
                    </a:lnTo>
                    <a:lnTo>
                      <a:pt x="757" y="959"/>
                    </a:lnTo>
                    <a:lnTo>
                      <a:pt x="770" y="957"/>
                    </a:lnTo>
                    <a:lnTo>
                      <a:pt x="782" y="954"/>
                    </a:lnTo>
                    <a:lnTo>
                      <a:pt x="793" y="951"/>
                    </a:lnTo>
                    <a:lnTo>
                      <a:pt x="804" y="947"/>
                    </a:lnTo>
                    <a:lnTo>
                      <a:pt x="814" y="942"/>
                    </a:lnTo>
                    <a:lnTo>
                      <a:pt x="823" y="936"/>
                    </a:lnTo>
                    <a:lnTo>
                      <a:pt x="832" y="929"/>
                    </a:lnTo>
                    <a:lnTo>
                      <a:pt x="840" y="922"/>
                    </a:lnTo>
                    <a:lnTo>
                      <a:pt x="848" y="917"/>
                    </a:lnTo>
                    <a:lnTo>
                      <a:pt x="855" y="912"/>
                    </a:lnTo>
                    <a:lnTo>
                      <a:pt x="860" y="906"/>
                    </a:lnTo>
                    <a:lnTo>
                      <a:pt x="864" y="898"/>
                    </a:lnTo>
                    <a:lnTo>
                      <a:pt x="867" y="890"/>
                    </a:lnTo>
                    <a:lnTo>
                      <a:pt x="868" y="881"/>
                    </a:lnTo>
                    <a:lnTo>
                      <a:pt x="869" y="871"/>
                    </a:lnTo>
                    <a:lnTo>
                      <a:pt x="868" y="861"/>
                    </a:lnTo>
                    <a:lnTo>
                      <a:pt x="863" y="847"/>
                    </a:lnTo>
                    <a:lnTo>
                      <a:pt x="856" y="831"/>
                    </a:lnTo>
                    <a:lnTo>
                      <a:pt x="849" y="816"/>
                    </a:lnTo>
                    <a:lnTo>
                      <a:pt x="841" y="800"/>
                    </a:lnTo>
                    <a:lnTo>
                      <a:pt x="831" y="785"/>
                    </a:lnTo>
                    <a:lnTo>
                      <a:pt x="821" y="769"/>
                    </a:lnTo>
                    <a:lnTo>
                      <a:pt x="810" y="753"/>
                    </a:lnTo>
                    <a:lnTo>
                      <a:pt x="800" y="737"/>
                    </a:lnTo>
                    <a:lnTo>
                      <a:pt x="787" y="721"/>
                    </a:lnTo>
                    <a:lnTo>
                      <a:pt x="775" y="706"/>
                    </a:lnTo>
                    <a:lnTo>
                      <a:pt x="763" y="692"/>
                    </a:lnTo>
                    <a:lnTo>
                      <a:pt x="751" y="677"/>
                    </a:lnTo>
                    <a:lnTo>
                      <a:pt x="740" y="664"/>
                    </a:lnTo>
                    <a:lnTo>
                      <a:pt x="729" y="651"/>
                    </a:lnTo>
                    <a:lnTo>
                      <a:pt x="718" y="639"/>
                    </a:lnTo>
                    <a:lnTo>
                      <a:pt x="708" y="628"/>
                    </a:lnTo>
                    <a:lnTo>
                      <a:pt x="701" y="617"/>
                    </a:lnTo>
                    <a:lnTo>
                      <a:pt x="693" y="605"/>
                    </a:lnTo>
                    <a:lnTo>
                      <a:pt x="685" y="595"/>
                    </a:lnTo>
                    <a:lnTo>
                      <a:pt x="677" y="584"/>
                    </a:lnTo>
                    <a:lnTo>
                      <a:pt x="668" y="574"/>
                    </a:lnTo>
                    <a:lnTo>
                      <a:pt x="659" y="563"/>
                    </a:lnTo>
                    <a:lnTo>
                      <a:pt x="650" y="553"/>
                    </a:lnTo>
                    <a:lnTo>
                      <a:pt x="641" y="542"/>
                    </a:lnTo>
                    <a:lnTo>
                      <a:pt x="631" y="532"/>
                    </a:lnTo>
                    <a:lnTo>
                      <a:pt x="621" y="522"/>
                    </a:lnTo>
                    <a:lnTo>
                      <a:pt x="610" y="512"/>
                    </a:lnTo>
                    <a:lnTo>
                      <a:pt x="599" y="502"/>
                    </a:lnTo>
                    <a:lnTo>
                      <a:pt x="588" y="492"/>
                    </a:lnTo>
                    <a:lnTo>
                      <a:pt x="576" y="482"/>
                    </a:lnTo>
                    <a:lnTo>
                      <a:pt x="564" y="473"/>
                    </a:lnTo>
                    <a:lnTo>
                      <a:pt x="552" y="462"/>
                    </a:lnTo>
                    <a:lnTo>
                      <a:pt x="556" y="451"/>
                    </a:lnTo>
                    <a:lnTo>
                      <a:pt x="559" y="440"/>
                    </a:lnTo>
                    <a:lnTo>
                      <a:pt x="561" y="429"/>
                    </a:lnTo>
                    <a:lnTo>
                      <a:pt x="563" y="418"/>
                    </a:lnTo>
                    <a:lnTo>
                      <a:pt x="564" y="406"/>
                    </a:lnTo>
                    <a:lnTo>
                      <a:pt x="565" y="392"/>
                    </a:lnTo>
                    <a:lnTo>
                      <a:pt x="565" y="379"/>
                    </a:lnTo>
                    <a:lnTo>
                      <a:pt x="566" y="364"/>
                    </a:lnTo>
                    <a:lnTo>
                      <a:pt x="565" y="356"/>
                    </a:lnTo>
                    <a:lnTo>
                      <a:pt x="564" y="347"/>
                    </a:lnTo>
                    <a:lnTo>
                      <a:pt x="563" y="339"/>
                    </a:lnTo>
                    <a:lnTo>
                      <a:pt x="562" y="331"/>
                    </a:lnTo>
                    <a:lnTo>
                      <a:pt x="560" y="322"/>
                    </a:lnTo>
                    <a:lnTo>
                      <a:pt x="559" y="313"/>
                    </a:lnTo>
                    <a:lnTo>
                      <a:pt x="558" y="305"/>
                    </a:lnTo>
                    <a:lnTo>
                      <a:pt x="557" y="297"/>
                    </a:lnTo>
                    <a:lnTo>
                      <a:pt x="552" y="289"/>
                    </a:lnTo>
                    <a:lnTo>
                      <a:pt x="546" y="281"/>
                    </a:lnTo>
                    <a:lnTo>
                      <a:pt x="541" y="274"/>
                    </a:lnTo>
                    <a:lnTo>
                      <a:pt x="536" y="268"/>
                    </a:lnTo>
                    <a:lnTo>
                      <a:pt x="530" y="263"/>
                    </a:lnTo>
                    <a:lnTo>
                      <a:pt x="524" y="260"/>
                    </a:lnTo>
                    <a:lnTo>
                      <a:pt x="517" y="258"/>
                    </a:lnTo>
                    <a:lnTo>
                      <a:pt x="510" y="258"/>
                    </a:lnTo>
                    <a:lnTo>
                      <a:pt x="519" y="251"/>
                    </a:lnTo>
                    <a:lnTo>
                      <a:pt x="527" y="244"/>
                    </a:lnTo>
                    <a:lnTo>
                      <a:pt x="533" y="237"/>
                    </a:lnTo>
                    <a:lnTo>
                      <a:pt x="538" y="230"/>
                    </a:lnTo>
                    <a:lnTo>
                      <a:pt x="541" y="223"/>
                    </a:lnTo>
                    <a:lnTo>
                      <a:pt x="544" y="215"/>
                    </a:lnTo>
                    <a:lnTo>
                      <a:pt x="544" y="207"/>
                    </a:lnTo>
                    <a:lnTo>
                      <a:pt x="544" y="199"/>
                    </a:lnTo>
                    <a:lnTo>
                      <a:pt x="544" y="192"/>
                    </a:lnTo>
                    <a:lnTo>
                      <a:pt x="543" y="185"/>
                    </a:lnTo>
                    <a:lnTo>
                      <a:pt x="543" y="177"/>
                    </a:lnTo>
                    <a:lnTo>
                      <a:pt x="543" y="170"/>
                    </a:lnTo>
                    <a:lnTo>
                      <a:pt x="542" y="163"/>
                    </a:lnTo>
                    <a:lnTo>
                      <a:pt x="542" y="157"/>
                    </a:lnTo>
                    <a:lnTo>
                      <a:pt x="542" y="150"/>
                    </a:lnTo>
                    <a:lnTo>
                      <a:pt x="542" y="143"/>
                    </a:lnTo>
                    <a:lnTo>
                      <a:pt x="545" y="136"/>
                    </a:lnTo>
                    <a:lnTo>
                      <a:pt x="549" y="129"/>
                    </a:lnTo>
                    <a:lnTo>
                      <a:pt x="553" y="122"/>
                    </a:lnTo>
                    <a:lnTo>
                      <a:pt x="557" y="115"/>
                    </a:lnTo>
                    <a:lnTo>
                      <a:pt x="556" y="106"/>
                    </a:lnTo>
                    <a:lnTo>
                      <a:pt x="555" y="98"/>
                    </a:lnTo>
                    <a:lnTo>
                      <a:pt x="553" y="90"/>
                    </a:lnTo>
                    <a:lnTo>
                      <a:pt x="550" y="83"/>
                    </a:lnTo>
                    <a:lnTo>
                      <a:pt x="547" y="76"/>
                    </a:lnTo>
                    <a:lnTo>
                      <a:pt x="544" y="70"/>
                    </a:lnTo>
                    <a:lnTo>
                      <a:pt x="540" y="64"/>
                    </a:lnTo>
                    <a:lnTo>
                      <a:pt x="535" y="59"/>
                    </a:lnTo>
                    <a:lnTo>
                      <a:pt x="529" y="59"/>
                    </a:lnTo>
                    <a:lnTo>
                      <a:pt x="525" y="59"/>
                    </a:lnTo>
                    <a:lnTo>
                      <a:pt x="521" y="60"/>
                    </a:lnTo>
                    <a:lnTo>
                      <a:pt x="516" y="60"/>
                    </a:lnTo>
                    <a:lnTo>
                      <a:pt x="514" y="68"/>
                    </a:lnTo>
                    <a:lnTo>
                      <a:pt x="512" y="76"/>
                    </a:lnTo>
                    <a:lnTo>
                      <a:pt x="510" y="82"/>
                    </a:lnTo>
                    <a:lnTo>
                      <a:pt x="509" y="89"/>
                    </a:lnTo>
                    <a:lnTo>
                      <a:pt x="507" y="96"/>
                    </a:lnTo>
                    <a:lnTo>
                      <a:pt x="505" y="102"/>
                    </a:lnTo>
                    <a:lnTo>
                      <a:pt x="504" y="111"/>
                    </a:lnTo>
                    <a:lnTo>
                      <a:pt x="502" y="119"/>
                    </a:lnTo>
                    <a:lnTo>
                      <a:pt x="490" y="124"/>
                    </a:lnTo>
                    <a:lnTo>
                      <a:pt x="475" y="127"/>
                    </a:lnTo>
                    <a:lnTo>
                      <a:pt x="460" y="128"/>
                    </a:lnTo>
                    <a:lnTo>
                      <a:pt x="445" y="128"/>
                    </a:lnTo>
                    <a:lnTo>
                      <a:pt x="429" y="126"/>
                    </a:lnTo>
                    <a:lnTo>
                      <a:pt x="412" y="124"/>
                    </a:lnTo>
                    <a:lnTo>
                      <a:pt x="398" y="122"/>
                    </a:lnTo>
                    <a:lnTo>
                      <a:pt x="384" y="120"/>
                    </a:lnTo>
                    <a:lnTo>
                      <a:pt x="373" y="118"/>
                    </a:lnTo>
                    <a:lnTo>
                      <a:pt x="363" y="117"/>
                    </a:lnTo>
                    <a:lnTo>
                      <a:pt x="352" y="115"/>
                    </a:lnTo>
                    <a:lnTo>
                      <a:pt x="340" y="114"/>
                    </a:lnTo>
                    <a:lnTo>
                      <a:pt x="329" y="112"/>
                    </a:lnTo>
                    <a:lnTo>
                      <a:pt x="318" y="111"/>
                    </a:lnTo>
                    <a:lnTo>
                      <a:pt x="307" y="108"/>
                    </a:lnTo>
                    <a:lnTo>
                      <a:pt x="296" y="106"/>
                    </a:lnTo>
                    <a:lnTo>
                      <a:pt x="285" y="104"/>
                    </a:lnTo>
                    <a:lnTo>
                      <a:pt x="273" y="102"/>
                    </a:lnTo>
                    <a:lnTo>
                      <a:pt x="262" y="99"/>
                    </a:lnTo>
                    <a:lnTo>
                      <a:pt x="252" y="96"/>
                    </a:lnTo>
                    <a:lnTo>
                      <a:pt x="241" y="93"/>
                    </a:lnTo>
                    <a:lnTo>
                      <a:pt x="231" y="89"/>
                    </a:lnTo>
                    <a:lnTo>
                      <a:pt x="222" y="85"/>
                    </a:lnTo>
                    <a:lnTo>
                      <a:pt x="212" y="80"/>
                    </a:lnTo>
                    <a:lnTo>
                      <a:pt x="202" y="73"/>
                    </a:lnTo>
                    <a:lnTo>
                      <a:pt x="194" y="65"/>
                    </a:lnTo>
                    <a:lnTo>
                      <a:pt x="188" y="55"/>
                    </a:lnTo>
                    <a:lnTo>
                      <a:pt x="183" y="45"/>
                    </a:lnTo>
                    <a:lnTo>
                      <a:pt x="178" y="32"/>
                    </a:lnTo>
                    <a:lnTo>
                      <a:pt x="173" y="21"/>
                    </a:lnTo>
                    <a:lnTo>
                      <a:pt x="169" y="10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7F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78" name="Freeform 650"/>
              <p:cNvSpPr>
                <a:spLocks/>
              </p:cNvSpPr>
              <p:nvPr/>
            </p:nvSpPr>
            <p:spPr bwMode="auto">
              <a:xfrm>
                <a:off x="4743" y="4083"/>
                <a:ext cx="109" cy="123"/>
              </a:xfrm>
              <a:custGeom>
                <a:avLst/>
                <a:gdLst/>
                <a:ahLst/>
                <a:cxnLst>
                  <a:cxn ang="0">
                    <a:pos x="142" y="9"/>
                  </a:cxn>
                  <a:cxn ang="0">
                    <a:pos x="118" y="34"/>
                  </a:cxn>
                  <a:cxn ang="0">
                    <a:pos x="114" y="76"/>
                  </a:cxn>
                  <a:cxn ang="0">
                    <a:pos x="124" y="129"/>
                  </a:cxn>
                  <a:cxn ang="0">
                    <a:pos x="114" y="164"/>
                  </a:cxn>
                  <a:cxn ang="0">
                    <a:pos x="116" y="200"/>
                  </a:cxn>
                  <a:cxn ang="0">
                    <a:pos x="102" y="222"/>
                  </a:cxn>
                  <a:cxn ang="0">
                    <a:pos x="105" y="249"/>
                  </a:cxn>
                  <a:cxn ang="0">
                    <a:pos x="130" y="284"/>
                  </a:cxn>
                  <a:cxn ang="0">
                    <a:pos x="138" y="319"/>
                  </a:cxn>
                  <a:cxn ang="0">
                    <a:pos x="103" y="360"/>
                  </a:cxn>
                  <a:cxn ang="0">
                    <a:pos x="78" y="408"/>
                  </a:cxn>
                  <a:cxn ang="0">
                    <a:pos x="68" y="475"/>
                  </a:cxn>
                  <a:cxn ang="0">
                    <a:pos x="28" y="532"/>
                  </a:cxn>
                  <a:cxn ang="0">
                    <a:pos x="8" y="587"/>
                  </a:cxn>
                  <a:cxn ang="0">
                    <a:pos x="2" y="652"/>
                  </a:cxn>
                  <a:cxn ang="0">
                    <a:pos x="34" y="685"/>
                  </a:cxn>
                  <a:cxn ang="0">
                    <a:pos x="81" y="702"/>
                  </a:cxn>
                  <a:cxn ang="0">
                    <a:pos x="132" y="711"/>
                  </a:cxn>
                  <a:cxn ang="0">
                    <a:pos x="202" y="721"/>
                  </a:cxn>
                  <a:cxn ang="0">
                    <a:pos x="256" y="761"/>
                  </a:cxn>
                  <a:cxn ang="0">
                    <a:pos x="309" y="800"/>
                  </a:cxn>
                  <a:cxn ang="0">
                    <a:pos x="405" y="873"/>
                  </a:cxn>
                  <a:cxn ang="0">
                    <a:pos x="474" y="922"/>
                  </a:cxn>
                  <a:cxn ang="0">
                    <a:pos x="525" y="945"/>
                  </a:cxn>
                  <a:cxn ang="0">
                    <a:pos x="574" y="965"/>
                  </a:cxn>
                  <a:cxn ang="0">
                    <a:pos x="631" y="975"/>
                  </a:cxn>
                  <a:cxn ang="0">
                    <a:pos x="698" y="973"/>
                  </a:cxn>
                  <a:cxn ang="0">
                    <a:pos x="757" y="959"/>
                  </a:cxn>
                  <a:cxn ang="0">
                    <a:pos x="814" y="942"/>
                  </a:cxn>
                  <a:cxn ang="0">
                    <a:pos x="848" y="917"/>
                  </a:cxn>
                  <a:cxn ang="0">
                    <a:pos x="868" y="881"/>
                  </a:cxn>
                  <a:cxn ang="0">
                    <a:pos x="856" y="831"/>
                  </a:cxn>
                  <a:cxn ang="0">
                    <a:pos x="810" y="753"/>
                  </a:cxn>
                  <a:cxn ang="0">
                    <a:pos x="763" y="692"/>
                  </a:cxn>
                  <a:cxn ang="0">
                    <a:pos x="708" y="628"/>
                  </a:cxn>
                  <a:cxn ang="0">
                    <a:pos x="677" y="584"/>
                  </a:cxn>
                  <a:cxn ang="0">
                    <a:pos x="631" y="532"/>
                  </a:cxn>
                  <a:cxn ang="0">
                    <a:pos x="576" y="482"/>
                  </a:cxn>
                  <a:cxn ang="0">
                    <a:pos x="559" y="440"/>
                  </a:cxn>
                  <a:cxn ang="0">
                    <a:pos x="565" y="379"/>
                  </a:cxn>
                  <a:cxn ang="0">
                    <a:pos x="563" y="339"/>
                  </a:cxn>
                  <a:cxn ang="0">
                    <a:pos x="557" y="297"/>
                  </a:cxn>
                  <a:cxn ang="0">
                    <a:pos x="536" y="268"/>
                  </a:cxn>
                  <a:cxn ang="0">
                    <a:pos x="510" y="258"/>
                  </a:cxn>
                  <a:cxn ang="0">
                    <a:pos x="541" y="223"/>
                  </a:cxn>
                  <a:cxn ang="0">
                    <a:pos x="544" y="192"/>
                  </a:cxn>
                  <a:cxn ang="0">
                    <a:pos x="542" y="157"/>
                  </a:cxn>
                  <a:cxn ang="0">
                    <a:pos x="549" y="129"/>
                  </a:cxn>
                  <a:cxn ang="0">
                    <a:pos x="555" y="98"/>
                  </a:cxn>
                  <a:cxn ang="0">
                    <a:pos x="540" y="64"/>
                  </a:cxn>
                  <a:cxn ang="0">
                    <a:pos x="521" y="60"/>
                  </a:cxn>
                  <a:cxn ang="0">
                    <a:pos x="510" y="82"/>
                  </a:cxn>
                  <a:cxn ang="0">
                    <a:pos x="502" y="119"/>
                  </a:cxn>
                  <a:cxn ang="0">
                    <a:pos x="445" y="128"/>
                  </a:cxn>
                  <a:cxn ang="0">
                    <a:pos x="384" y="120"/>
                  </a:cxn>
                  <a:cxn ang="0">
                    <a:pos x="329" y="112"/>
                  </a:cxn>
                  <a:cxn ang="0">
                    <a:pos x="273" y="102"/>
                  </a:cxn>
                  <a:cxn ang="0">
                    <a:pos x="222" y="85"/>
                  </a:cxn>
                  <a:cxn ang="0">
                    <a:pos x="188" y="55"/>
                  </a:cxn>
                  <a:cxn ang="0">
                    <a:pos x="163" y="0"/>
                  </a:cxn>
                </a:cxnLst>
                <a:rect l="0" t="0" r="r" b="b"/>
                <a:pathLst>
                  <a:path w="869" h="979">
                    <a:moveTo>
                      <a:pt x="163" y="0"/>
                    </a:moveTo>
                    <a:lnTo>
                      <a:pt x="163" y="0"/>
                    </a:lnTo>
                    <a:lnTo>
                      <a:pt x="156" y="3"/>
                    </a:lnTo>
                    <a:lnTo>
                      <a:pt x="149" y="6"/>
                    </a:lnTo>
                    <a:lnTo>
                      <a:pt x="142" y="9"/>
                    </a:lnTo>
                    <a:lnTo>
                      <a:pt x="135" y="12"/>
                    </a:lnTo>
                    <a:lnTo>
                      <a:pt x="129" y="16"/>
                    </a:lnTo>
                    <a:lnTo>
                      <a:pt x="124" y="21"/>
                    </a:lnTo>
                    <a:lnTo>
                      <a:pt x="120" y="27"/>
                    </a:lnTo>
                    <a:lnTo>
                      <a:pt x="118" y="34"/>
                    </a:lnTo>
                    <a:lnTo>
                      <a:pt x="118" y="34"/>
                    </a:lnTo>
                    <a:lnTo>
                      <a:pt x="116" y="44"/>
                    </a:lnTo>
                    <a:lnTo>
                      <a:pt x="114" y="54"/>
                    </a:lnTo>
                    <a:lnTo>
                      <a:pt x="114" y="65"/>
                    </a:lnTo>
                    <a:lnTo>
                      <a:pt x="114" y="76"/>
                    </a:lnTo>
                    <a:lnTo>
                      <a:pt x="115" y="88"/>
                    </a:lnTo>
                    <a:lnTo>
                      <a:pt x="117" y="100"/>
                    </a:lnTo>
                    <a:lnTo>
                      <a:pt x="120" y="115"/>
                    </a:lnTo>
                    <a:lnTo>
                      <a:pt x="124" y="129"/>
                    </a:lnTo>
                    <a:lnTo>
                      <a:pt x="124" y="129"/>
                    </a:lnTo>
                    <a:lnTo>
                      <a:pt x="119" y="134"/>
                    </a:lnTo>
                    <a:lnTo>
                      <a:pt x="116" y="140"/>
                    </a:lnTo>
                    <a:lnTo>
                      <a:pt x="114" y="147"/>
                    </a:lnTo>
                    <a:lnTo>
                      <a:pt x="113" y="155"/>
                    </a:lnTo>
                    <a:lnTo>
                      <a:pt x="114" y="164"/>
                    </a:lnTo>
                    <a:lnTo>
                      <a:pt x="115" y="173"/>
                    </a:lnTo>
                    <a:lnTo>
                      <a:pt x="118" y="185"/>
                    </a:lnTo>
                    <a:lnTo>
                      <a:pt x="122" y="197"/>
                    </a:lnTo>
                    <a:lnTo>
                      <a:pt x="122" y="197"/>
                    </a:lnTo>
                    <a:lnTo>
                      <a:pt x="116" y="200"/>
                    </a:lnTo>
                    <a:lnTo>
                      <a:pt x="112" y="203"/>
                    </a:lnTo>
                    <a:lnTo>
                      <a:pt x="108" y="206"/>
                    </a:lnTo>
                    <a:lnTo>
                      <a:pt x="105" y="211"/>
                    </a:lnTo>
                    <a:lnTo>
                      <a:pt x="103" y="216"/>
                    </a:lnTo>
                    <a:lnTo>
                      <a:pt x="102" y="222"/>
                    </a:lnTo>
                    <a:lnTo>
                      <a:pt x="101" y="229"/>
                    </a:lnTo>
                    <a:lnTo>
                      <a:pt x="101" y="236"/>
                    </a:lnTo>
                    <a:lnTo>
                      <a:pt x="101" y="236"/>
                    </a:lnTo>
                    <a:lnTo>
                      <a:pt x="103" y="242"/>
                    </a:lnTo>
                    <a:lnTo>
                      <a:pt x="105" y="249"/>
                    </a:lnTo>
                    <a:lnTo>
                      <a:pt x="108" y="256"/>
                    </a:lnTo>
                    <a:lnTo>
                      <a:pt x="112" y="263"/>
                    </a:lnTo>
                    <a:lnTo>
                      <a:pt x="116" y="270"/>
                    </a:lnTo>
                    <a:lnTo>
                      <a:pt x="122" y="277"/>
                    </a:lnTo>
                    <a:lnTo>
                      <a:pt x="130" y="284"/>
                    </a:lnTo>
                    <a:lnTo>
                      <a:pt x="140" y="292"/>
                    </a:lnTo>
                    <a:lnTo>
                      <a:pt x="140" y="292"/>
                    </a:lnTo>
                    <a:lnTo>
                      <a:pt x="142" y="301"/>
                    </a:lnTo>
                    <a:lnTo>
                      <a:pt x="140" y="310"/>
                    </a:lnTo>
                    <a:lnTo>
                      <a:pt x="138" y="319"/>
                    </a:lnTo>
                    <a:lnTo>
                      <a:pt x="134" y="328"/>
                    </a:lnTo>
                    <a:lnTo>
                      <a:pt x="129" y="336"/>
                    </a:lnTo>
                    <a:lnTo>
                      <a:pt x="122" y="344"/>
                    </a:lnTo>
                    <a:lnTo>
                      <a:pt x="113" y="352"/>
                    </a:lnTo>
                    <a:lnTo>
                      <a:pt x="103" y="360"/>
                    </a:lnTo>
                    <a:lnTo>
                      <a:pt x="103" y="360"/>
                    </a:lnTo>
                    <a:lnTo>
                      <a:pt x="96" y="371"/>
                    </a:lnTo>
                    <a:lnTo>
                      <a:pt x="89" y="382"/>
                    </a:lnTo>
                    <a:lnTo>
                      <a:pt x="83" y="394"/>
                    </a:lnTo>
                    <a:lnTo>
                      <a:pt x="78" y="408"/>
                    </a:lnTo>
                    <a:lnTo>
                      <a:pt x="74" y="422"/>
                    </a:lnTo>
                    <a:lnTo>
                      <a:pt x="70" y="437"/>
                    </a:lnTo>
                    <a:lnTo>
                      <a:pt x="68" y="455"/>
                    </a:lnTo>
                    <a:lnTo>
                      <a:pt x="68" y="475"/>
                    </a:lnTo>
                    <a:lnTo>
                      <a:pt x="68" y="475"/>
                    </a:lnTo>
                    <a:lnTo>
                      <a:pt x="59" y="485"/>
                    </a:lnTo>
                    <a:lnTo>
                      <a:pt x="50" y="496"/>
                    </a:lnTo>
                    <a:lnTo>
                      <a:pt x="42" y="508"/>
                    </a:lnTo>
                    <a:lnTo>
                      <a:pt x="35" y="520"/>
                    </a:lnTo>
                    <a:lnTo>
                      <a:pt x="28" y="532"/>
                    </a:lnTo>
                    <a:lnTo>
                      <a:pt x="22" y="546"/>
                    </a:lnTo>
                    <a:lnTo>
                      <a:pt x="16" y="560"/>
                    </a:lnTo>
                    <a:lnTo>
                      <a:pt x="11" y="574"/>
                    </a:lnTo>
                    <a:lnTo>
                      <a:pt x="11" y="574"/>
                    </a:lnTo>
                    <a:lnTo>
                      <a:pt x="8" y="587"/>
                    </a:lnTo>
                    <a:lnTo>
                      <a:pt x="5" y="599"/>
                    </a:lnTo>
                    <a:lnTo>
                      <a:pt x="1" y="612"/>
                    </a:lnTo>
                    <a:lnTo>
                      <a:pt x="0" y="626"/>
                    </a:lnTo>
                    <a:lnTo>
                      <a:pt x="0" y="639"/>
                    </a:lnTo>
                    <a:lnTo>
                      <a:pt x="2" y="652"/>
                    </a:lnTo>
                    <a:lnTo>
                      <a:pt x="8" y="665"/>
                    </a:lnTo>
                    <a:lnTo>
                      <a:pt x="15" y="679"/>
                    </a:lnTo>
                    <a:lnTo>
                      <a:pt x="15" y="679"/>
                    </a:lnTo>
                    <a:lnTo>
                      <a:pt x="24" y="682"/>
                    </a:lnTo>
                    <a:lnTo>
                      <a:pt x="34" y="685"/>
                    </a:lnTo>
                    <a:lnTo>
                      <a:pt x="43" y="689"/>
                    </a:lnTo>
                    <a:lnTo>
                      <a:pt x="52" y="692"/>
                    </a:lnTo>
                    <a:lnTo>
                      <a:pt x="62" y="695"/>
                    </a:lnTo>
                    <a:lnTo>
                      <a:pt x="71" y="698"/>
                    </a:lnTo>
                    <a:lnTo>
                      <a:pt x="81" y="702"/>
                    </a:lnTo>
                    <a:lnTo>
                      <a:pt x="90" y="705"/>
                    </a:lnTo>
                    <a:lnTo>
                      <a:pt x="90" y="705"/>
                    </a:lnTo>
                    <a:lnTo>
                      <a:pt x="104" y="707"/>
                    </a:lnTo>
                    <a:lnTo>
                      <a:pt x="118" y="709"/>
                    </a:lnTo>
                    <a:lnTo>
                      <a:pt x="132" y="711"/>
                    </a:lnTo>
                    <a:lnTo>
                      <a:pt x="147" y="713"/>
                    </a:lnTo>
                    <a:lnTo>
                      <a:pt x="160" y="715"/>
                    </a:lnTo>
                    <a:lnTo>
                      <a:pt x="174" y="717"/>
                    </a:lnTo>
                    <a:lnTo>
                      <a:pt x="188" y="719"/>
                    </a:lnTo>
                    <a:lnTo>
                      <a:pt x="202" y="721"/>
                    </a:lnTo>
                    <a:lnTo>
                      <a:pt x="202" y="721"/>
                    </a:lnTo>
                    <a:lnTo>
                      <a:pt x="216" y="732"/>
                    </a:lnTo>
                    <a:lnTo>
                      <a:pt x="229" y="742"/>
                    </a:lnTo>
                    <a:lnTo>
                      <a:pt x="242" y="751"/>
                    </a:lnTo>
                    <a:lnTo>
                      <a:pt x="256" y="761"/>
                    </a:lnTo>
                    <a:lnTo>
                      <a:pt x="269" y="770"/>
                    </a:lnTo>
                    <a:lnTo>
                      <a:pt x="283" y="779"/>
                    </a:lnTo>
                    <a:lnTo>
                      <a:pt x="296" y="789"/>
                    </a:lnTo>
                    <a:lnTo>
                      <a:pt x="309" y="800"/>
                    </a:lnTo>
                    <a:lnTo>
                      <a:pt x="309" y="800"/>
                    </a:lnTo>
                    <a:lnTo>
                      <a:pt x="328" y="813"/>
                    </a:lnTo>
                    <a:lnTo>
                      <a:pt x="348" y="827"/>
                    </a:lnTo>
                    <a:lnTo>
                      <a:pt x="367" y="843"/>
                    </a:lnTo>
                    <a:lnTo>
                      <a:pt x="386" y="858"/>
                    </a:lnTo>
                    <a:lnTo>
                      <a:pt x="405" y="873"/>
                    </a:lnTo>
                    <a:lnTo>
                      <a:pt x="425" y="888"/>
                    </a:lnTo>
                    <a:lnTo>
                      <a:pt x="444" y="902"/>
                    </a:lnTo>
                    <a:lnTo>
                      <a:pt x="463" y="917"/>
                    </a:lnTo>
                    <a:lnTo>
                      <a:pt x="463" y="917"/>
                    </a:lnTo>
                    <a:lnTo>
                      <a:pt x="474" y="922"/>
                    </a:lnTo>
                    <a:lnTo>
                      <a:pt x="486" y="927"/>
                    </a:lnTo>
                    <a:lnTo>
                      <a:pt x="496" y="932"/>
                    </a:lnTo>
                    <a:lnTo>
                      <a:pt x="506" y="936"/>
                    </a:lnTo>
                    <a:lnTo>
                      <a:pt x="515" y="941"/>
                    </a:lnTo>
                    <a:lnTo>
                      <a:pt x="525" y="945"/>
                    </a:lnTo>
                    <a:lnTo>
                      <a:pt x="534" y="950"/>
                    </a:lnTo>
                    <a:lnTo>
                      <a:pt x="544" y="954"/>
                    </a:lnTo>
                    <a:lnTo>
                      <a:pt x="554" y="958"/>
                    </a:lnTo>
                    <a:lnTo>
                      <a:pt x="564" y="961"/>
                    </a:lnTo>
                    <a:lnTo>
                      <a:pt x="574" y="965"/>
                    </a:lnTo>
                    <a:lnTo>
                      <a:pt x="584" y="967"/>
                    </a:lnTo>
                    <a:lnTo>
                      <a:pt x="595" y="970"/>
                    </a:lnTo>
                    <a:lnTo>
                      <a:pt x="606" y="972"/>
                    </a:lnTo>
                    <a:lnTo>
                      <a:pt x="618" y="974"/>
                    </a:lnTo>
                    <a:lnTo>
                      <a:pt x="631" y="975"/>
                    </a:lnTo>
                    <a:lnTo>
                      <a:pt x="631" y="975"/>
                    </a:lnTo>
                    <a:lnTo>
                      <a:pt x="647" y="978"/>
                    </a:lnTo>
                    <a:lnTo>
                      <a:pt x="663" y="979"/>
                    </a:lnTo>
                    <a:lnTo>
                      <a:pt x="680" y="976"/>
                    </a:lnTo>
                    <a:lnTo>
                      <a:pt x="698" y="973"/>
                    </a:lnTo>
                    <a:lnTo>
                      <a:pt x="714" y="970"/>
                    </a:lnTo>
                    <a:lnTo>
                      <a:pt x="730" y="966"/>
                    </a:lnTo>
                    <a:lnTo>
                      <a:pt x="744" y="962"/>
                    </a:lnTo>
                    <a:lnTo>
                      <a:pt x="757" y="959"/>
                    </a:lnTo>
                    <a:lnTo>
                      <a:pt x="757" y="959"/>
                    </a:lnTo>
                    <a:lnTo>
                      <a:pt x="770" y="957"/>
                    </a:lnTo>
                    <a:lnTo>
                      <a:pt x="782" y="954"/>
                    </a:lnTo>
                    <a:lnTo>
                      <a:pt x="793" y="951"/>
                    </a:lnTo>
                    <a:lnTo>
                      <a:pt x="804" y="947"/>
                    </a:lnTo>
                    <a:lnTo>
                      <a:pt x="814" y="942"/>
                    </a:lnTo>
                    <a:lnTo>
                      <a:pt x="823" y="936"/>
                    </a:lnTo>
                    <a:lnTo>
                      <a:pt x="832" y="929"/>
                    </a:lnTo>
                    <a:lnTo>
                      <a:pt x="840" y="922"/>
                    </a:lnTo>
                    <a:lnTo>
                      <a:pt x="840" y="922"/>
                    </a:lnTo>
                    <a:lnTo>
                      <a:pt x="848" y="917"/>
                    </a:lnTo>
                    <a:lnTo>
                      <a:pt x="855" y="912"/>
                    </a:lnTo>
                    <a:lnTo>
                      <a:pt x="860" y="906"/>
                    </a:lnTo>
                    <a:lnTo>
                      <a:pt x="864" y="898"/>
                    </a:lnTo>
                    <a:lnTo>
                      <a:pt x="867" y="890"/>
                    </a:lnTo>
                    <a:lnTo>
                      <a:pt x="868" y="881"/>
                    </a:lnTo>
                    <a:lnTo>
                      <a:pt x="869" y="871"/>
                    </a:lnTo>
                    <a:lnTo>
                      <a:pt x="868" y="861"/>
                    </a:lnTo>
                    <a:lnTo>
                      <a:pt x="868" y="861"/>
                    </a:lnTo>
                    <a:lnTo>
                      <a:pt x="863" y="847"/>
                    </a:lnTo>
                    <a:lnTo>
                      <a:pt x="856" y="831"/>
                    </a:lnTo>
                    <a:lnTo>
                      <a:pt x="849" y="816"/>
                    </a:lnTo>
                    <a:lnTo>
                      <a:pt x="841" y="800"/>
                    </a:lnTo>
                    <a:lnTo>
                      <a:pt x="831" y="785"/>
                    </a:lnTo>
                    <a:lnTo>
                      <a:pt x="821" y="769"/>
                    </a:lnTo>
                    <a:lnTo>
                      <a:pt x="810" y="753"/>
                    </a:lnTo>
                    <a:lnTo>
                      <a:pt x="800" y="737"/>
                    </a:lnTo>
                    <a:lnTo>
                      <a:pt x="800" y="737"/>
                    </a:lnTo>
                    <a:lnTo>
                      <a:pt x="787" y="721"/>
                    </a:lnTo>
                    <a:lnTo>
                      <a:pt x="775" y="706"/>
                    </a:lnTo>
                    <a:lnTo>
                      <a:pt x="763" y="692"/>
                    </a:lnTo>
                    <a:lnTo>
                      <a:pt x="751" y="677"/>
                    </a:lnTo>
                    <a:lnTo>
                      <a:pt x="740" y="664"/>
                    </a:lnTo>
                    <a:lnTo>
                      <a:pt x="729" y="651"/>
                    </a:lnTo>
                    <a:lnTo>
                      <a:pt x="718" y="639"/>
                    </a:lnTo>
                    <a:lnTo>
                      <a:pt x="708" y="628"/>
                    </a:lnTo>
                    <a:lnTo>
                      <a:pt x="708" y="628"/>
                    </a:lnTo>
                    <a:lnTo>
                      <a:pt x="701" y="617"/>
                    </a:lnTo>
                    <a:lnTo>
                      <a:pt x="693" y="605"/>
                    </a:lnTo>
                    <a:lnTo>
                      <a:pt x="685" y="595"/>
                    </a:lnTo>
                    <a:lnTo>
                      <a:pt x="677" y="584"/>
                    </a:lnTo>
                    <a:lnTo>
                      <a:pt x="668" y="574"/>
                    </a:lnTo>
                    <a:lnTo>
                      <a:pt x="659" y="563"/>
                    </a:lnTo>
                    <a:lnTo>
                      <a:pt x="650" y="553"/>
                    </a:lnTo>
                    <a:lnTo>
                      <a:pt x="641" y="542"/>
                    </a:lnTo>
                    <a:lnTo>
                      <a:pt x="631" y="532"/>
                    </a:lnTo>
                    <a:lnTo>
                      <a:pt x="621" y="522"/>
                    </a:lnTo>
                    <a:lnTo>
                      <a:pt x="610" y="512"/>
                    </a:lnTo>
                    <a:lnTo>
                      <a:pt x="599" y="502"/>
                    </a:lnTo>
                    <a:lnTo>
                      <a:pt x="588" y="492"/>
                    </a:lnTo>
                    <a:lnTo>
                      <a:pt x="576" y="482"/>
                    </a:lnTo>
                    <a:lnTo>
                      <a:pt x="564" y="473"/>
                    </a:lnTo>
                    <a:lnTo>
                      <a:pt x="552" y="462"/>
                    </a:lnTo>
                    <a:lnTo>
                      <a:pt x="552" y="462"/>
                    </a:lnTo>
                    <a:lnTo>
                      <a:pt x="556" y="451"/>
                    </a:lnTo>
                    <a:lnTo>
                      <a:pt x="559" y="440"/>
                    </a:lnTo>
                    <a:lnTo>
                      <a:pt x="561" y="429"/>
                    </a:lnTo>
                    <a:lnTo>
                      <a:pt x="563" y="418"/>
                    </a:lnTo>
                    <a:lnTo>
                      <a:pt x="564" y="406"/>
                    </a:lnTo>
                    <a:lnTo>
                      <a:pt x="565" y="392"/>
                    </a:lnTo>
                    <a:lnTo>
                      <a:pt x="565" y="379"/>
                    </a:lnTo>
                    <a:lnTo>
                      <a:pt x="566" y="364"/>
                    </a:lnTo>
                    <a:lnTo>
                      <a:pt x="566" y="364"/>
                    </a:lnTo>
                    <a:lnTo>
                      <a:pt x="565" y="356"/>
                    </a:lnTo>
                    <a:lnTo>
                      <a:pt x="564" y="347"/>
                    </a:lnTo>
                    <a:lnTo>
                      <a:pt x="563" y="339"/>
                    </a:lnTo>
                    <a:lnTo>
                      <a:pt x="562" y="331"/>
                    </a:lnTo>
                    <a:lnTo>
                      <a:pt x="560" y="322"/>
                    </a:lnTo>
                    <a:lnTo>
                      <a:pt x="559" y="313"/>
                    </a:lnTo>
                    <a:lnTo>
                      <a:pt x="558" y="305"/>
                    </a:lnTo>
                    <a:lnTo>
                      <a:pt x="557" y="297"/>
                    </a:lnTo>
                    <a:lnTo>
                      <a:pt x="557" y="297"/>
                    </a:lnTo>
                    <a:lnTo>
                      <a:pt x="552" y="289"/>
                    </a:lnTo>
                    <a:lnTo>
                      <a:pt x="546" y="281"/>
                    </a:lnTo>
                    <a:lnTo>
                      <a:pt x="541" y="274"/>
                    </a:lnTo>
                    <a:lnTo>
                      <a:pt x="536" y="268"/>
                    </a:lnTo>
                    <a:lnTo>
                      <a:pt x="530" y="263"/>
                    </a:lnTo>
                    <a:lnTo>
                      <a:pt x="524" y="260"/>
                    </a:lnTo>
                    <a:lnTo>
                      <a:pt x="517" y="258"/>
                    </a:lnTo>
                    <a:lnTo>
                      <a:pt x="510" y="258"/>
                    </a:lnTo>
                    <a:lnTo>
                      <a:pt x="510" y="258"/>
                    </a:lnTo>
                    <a:lnTo>
                      <a:pt x="519" y="251"/>
                    </a:lnTo>
                    <a:lnTo>
                      <a:pt x="527" y="244"/>
                    </a:lnTo>
                    <a:lnTo>
                      <a:pt x="533" y="237"/>
                    </a:lnTo>
                    <a:lnTo>
                      <a:pt x="538" y="230"/>
                    </a:lnTo>
                    <a:lnTo>
                      <a:pt x="541" y="223"/>
                    </a:lnTo>
                    <a:lnTo>
                      <a:pt x="544" y="215"/>
                    </a:lnTo>
                    <a:lnTo>
                      <a:pt x="544" y="207"/>
                    </a:lnTo>
                    <a:lnTo>
                      <a:pt x="544" y="199"/>
                    </a:lnTo>
                    <a:lnTo>
                      <a:pt x="544" y="199"/>
                    </a:lnTo>
                    <a:lnTo>
                      <a:pt x="544" y="192"/>
                    </a:lnTo>
                    <a:lnTo>
                      <a:pt x="543" y="185"/>
                    </a:lnTo>
                    <a:lnTo>
                      <a:pt x="543" y="177"/>
                    </a:lnTo>
                    <a:lnTo>
                      <a:pt x="543" y="170"/>
                    </a:lnTo>
                    <a:lnTo>
                      <a:pt x="542" y="163"/>
                    </a:lnTo>
                    <a:lnTo>
                      <a:pt x="542" y="157"/>
                    </a:lnTo>
                    <a:lnTo>
                      <a:pt x="542" y="150"/>
                    </a:lnTo>
                    <a:lnTo>
                      <a:pt x="542" y="143"/>
                    </a:lnTo>
                    <a:lnTo>
                      <a:pt x="542" y="143"/>
                    </a:lnTo>
                    <a:lnTo>
                      <a:pt x="545" y="136"/>
                    </a:lnTo>
                    <a:lnTo>
                      <a:pt x="549" y="129"/>
                    </a:lnTo>
                    <a:lnTo>
                      <a:pt x="553" y="122"/>
                    </a:lnTo>
                    <a:lnTo>
                      <a:pt x="557" y="115"/>
                    </a:lnTo>
                    <a:lnTo>
                      <a:pt x="557" y="115"/>
                    </a:lnTo>
                    <a:lnTo>
                      <a:pt x="556" y="106"/>
                    </a:lnTo>
                    <a:lnTo>
                      <a:pt x="555" y="98"/>
                    </a:lnTo>
                    <a:lnTo>
                      <a:pt x="553" y="90"/>
                    </a:lnTo>
                    <a:lnTo>
                      <a:pt x="550" y="83"/>
                    </a:lnTo>
                    <a:lnTo>
                      <a:pt x="547" y="76"/>
                    </a:lnTo>
                    <a:lnTo>
                      <a:pt x="544" y="70"/>
                    </a:lnTo>
                    <a:lnTo>
                      <a:pt x="540" y="64"/>
                    </a:lnTo>
                    <a:lnTo>
                      <a:pt x="535" y="59"/>
                    </a:lnTo>
                    <a:lnTo>
                      <a:pt x="535" y="59"/>
                    </a:lnTo>
                    <a:lnTo>
                      <a:pt x="529" y="59"/>
                    </a:lnTo>
                    <a:lnTo>
                      <a:pt x="525" y="59"/>
                    </a:lnTo>
                    <a:lnTo>
                      <a:pt x="521" y="60"/>
                    </a:lnTo>
                    <a:lnTo>
                      <a:pt x="516" y="60"/>
                    </a:lnTo>
                    <a:lnTo>
                      <a:pt x="516" y="60"/>
                    </a:lnTo>
                    <a:lnTo>
                      <a:pt x="514" y="68"/>
                    </a:lnTo>
                    <a:lnTo>
                      <a:pt x="512" y="76"/>
                    </a:lnTo>
                    <a:lnTo>
                      <a:pt x="510" y="82"/>
                    </a:lnTo>
                    <a:lnTo>
                      <a:pt x="509" y="89"/>
                    </a:lnTo>
                    <a:lnTo>
                      <a:pt x="507" y="96"/>
                    </a:lnTo>
                    <a:lnTo>
                      <a:pt x="505" y="102"/>
                    </a:lnTo>
                    <a:lnTo>
                      <a:pt x="504" y="111"/>
                    </a:lnTo>
                    <a:lnTo>
                      <a:pt x="502" y="119"/>
                    </a:lnTo>
                    <a:lnTo>
                      <a:pt x="502" y="119"/>
                    </a:lnTo>
                    <a:lnTo>
                      <a:pt x="490" y="124"/>
                    </a:lnTo>
                    <a:lnTo>
                      <a:pt x="475" y="127"/>
                    </a:lnTo>
                    <a:lnTo>
                      <a:pt x="460" y="128"/>
                    </a:lnTo>
                    <a:lnTo>
                      <a:pt x="445" y="128"/>
                    </a:lnTo>
                    <a:lnTo>
                      <a:pt x="429" y="126"/>
                    </a:lnTo>
                    <a:lnTo>
                      <a:pt x="412" y="124"/>
                    </a:lnTo>
                    <a:lnTo>
                      <a:pt x="398" y="122"/>
                    </a:lnTo>
                    <a:lnTo>
                      <a:pt x="384" y="120"/>
                    </a:lnTo>
                    <a:lnTo>
                      <a:pt x="384" y="120"/>
                    </a:lnTo>
                    <a:lnTo>
                      <a:pt x="373" y="118"/>
                    </a:lnTo>
                    <a:lnTo>
                      <a:pt x="363" y="117"/>
                    </a:lnTo>
                    <a:lnTo>
                      <a:pt x="352" y="115"/>
                    </a:lnTo>
                    <a:lnTo>
                      <a:pt x="340" y="114"/>
                    </a:lnTo>
                    <a:lnTo>
                      <a:pt x="329" y="112"/>
                    </a:lnTo>
                    <a:lnTo>
                      <a:pt x="318" y="111"/>
                    </a:lnTo>
                    <a:lnTo>
                      <a:pt x="307" y="108"/>
                    </a:lnTo>
                    <a:lnTo>
                      <a:pt x="296" y="106"/>
                    </a:lnTo>
                    <a:lnTo>
                      <a:pt x="285" y="104"/>
                    </a:lnTo>
                    <a:lnTo>
                      <a:pt x="273" y="102"/>
                    </a:lnTo>
                    <a:lnTo>
                      <a:pt x="262" y="99"/>
                    </a:lnTo>
                    <a:lnTo>
                      <a:pt x="252" y="96"/>
                    </a:lnTo>
                    <a:lnTo>
                      <a:pt x="241" y="93"/>
                    </a:lnTo>
                    <a:lnTo>
                      <a:pt x="231" y="89"/>
                    </a:lnTo>
                    <a:lnTo>
                      <a:pt x="222" y="85"/>
                    </a:lnTo>
                    <a:lnTo>
                      <a:pt x="212" y="80"/>
                    </a:lnTo>
                    <a:lnTo>
                      <a:pt x="212" y="80"/>
                    </a:lnTo>
                    <a:lnTo>
                      <a:pt x="202" y="73"/>
                    </a:lnTo>
                    <a:lnTo>
                      <a:pt x="194" y="65"/>
                    </a:lnTo>
                    <a:lnTo>
                      <a:pt x="188" y="55"/>
                    </a:lnTo>
                    <a:lnTo>
                      <a:pt x="183" y="45"/>
                    </a:lnTo>
                    <a:lnTo>
                      <a:pt x="178" y="32"/>
                    </a:lnTo>
                    <a:lnTo>
                      <a:pt x="173" y="21"/>
                    </a:lnTo>
                    <a:lnTo>
                      <a:pt x="169" y="10"/>
                    </a:lnTo>
                    <a:lnTo>
                      <a:pt x="16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79" name="Freeform 651"/>
              <p:cNvSpPr>
                <a:spLocks/>
              </p:cNvSpPr>
              <p:nvPr/>
            </p:nvSpPr>
            <p:spPr bwMode="auto">
              <a:xfrm>
                <a:off x="4758" y="4094"/>
                <a:ext cx="30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5"/>
                  </a:cxn>
                  <a:cxn ang="0">
                    <a:pos x="2" y="10"/>
                  </a:cxn>
                  <a:cxn ang="0">
                    <a:pos x="3" y="16"/>
                  </a:cxn>
                  <a:cxn ang="0">
                    <a:pos x="5" y="21"/>
                  </a:cxn>
                  <a:cxn ang="0">
                    <a:pos x="6" y="26"/>
                  </a:cxn>
                  <a:cxn ang="0">
                    <a:pos x="7" y="32"/>
                  </a:cxn>
                  <a:cxn ang="0">
                    <a:pos x="8" y="37"/>
                  </a:cxn>
                  <a:cxn ang="0">
                    <a:pos x="9" y="42"/>
                  </a:cxn>
                  <a:cxn ang="0">
                    <a:pos x="22" y="50"/>
                  </a:cxn>
                  <a:cxn ang="0">
                    <a:pos x="35" y="59"/>
                  </a:cxn>
                  <a:cxn ang="0">
                    <a:pos x="47" y="68"/>
                  </a:cxn>
                  <a:cxn ang="0">
                    <a:pos x="59" y="76"/>
                  </a:cxn>
                  <a:cxn ang="0">
                    <a:pos x="71" y="84"/>
                  </a:cxn>
                  <a:cxn ang="0">
                    <a:pos x="84" y="92"/>
                  </a:cxn>
                  <a:cxn ang="0">
                    <a:pos x="98" y="98"/>
                  </a:cxn>
                  <a:cxn ang="0">
                    <a:pos x="112" y="104"/>
                  </a:cxn>
                  <a:cxn ang="0">
                    <a:pos x="127" y="108"/>
                  </a:cxn>
                  <a:cxn ang="0">
                    <a:pos x="143" y="110"/>
                  </a:cxn>
                  <a:cxn ang="0">
                    <a:pos x="160" y="112"/>
                  </a:cxn>
                  <a:cxn ang="0">
                    <a:pos x="176" y="112"/>
                  </a:cxn>
                  <a:cxn ang="0">
                    <a:pos x="192" y="113"/>
                  </a:cxn>
                  <a:cxn ang="0">
                    <a:pos x="208" y="113"/>
                  </a:cxn>
                  <a:cxn ang="0">
                    <a:pos x="226" y="113"/>
                  </a:cxn>
                  <a:cxn ang="0">
                    <a:pos x="242" y="114"/>
                  </a:cxn>
                  <a:cxn ang="0">
                    <a:pos x="224" y="110"/>
                  </a:cxn>
                  <a:cxn ang="0">
                    <a:pos x="207" y="106"/>
                  </a:cxn>
                  <a:cxn ang="0">
                    <a:pos x="190" y="102"/>
                  </a:cxn>
                  <a:cxn ang="0">
                    <a:pos x="173" y="97"/>
                  </a:cxn>
                  <a:cxn ang="0">
                    <a:pos x="155" y="93"/>
                  </a:cxn>
                  <a:cxn ang="0">
                    <a:pos x="139" y="88"/>
                  </a:cxn>
                  <a:cxn ang="0">
                    <a:pos x="123" y="83"/>
                  </a:cxn>
                  <a:cxn ang="0">
                    <a:pos x="107" y="76"/>
                  </a:cxn>
                  <a:cxn ang="0">
                    <a:pos x="93" y="69"/>
                  </a:cxn>
                  <a:cxn ang="0">
                    <a:pos x="78" y="60"/>
                  </a:cxn>
                  <a:cxn ang="0">
                    <a:pos x="65" y="51"/>
                  </a:cxn>
                  <a:cxn ang="0">
                    <a:pos x="52" y="41"/>
                  </a:cxn>
                  <a:cxn ang="0">
                    <a:pos x="40" y="31"/>
                  </a:cxn>
                  <a:cxn ang="0">
                    <a:pos x="27" y="20"/>
                  </a:cxn>
                  <a:cxn ang="0">
                    <a:pos x="13" y="10"/>
                  </a:cxn>
                  <a:cxn ang="0">
                    <a:pos x="0" y="0"/>
                  </a:cxn>
                </a:cxnLst>
                <a:rect l="0" t="0" r="r" b="b"/>
                <a:pathLst>
                  <a:path w="242" h="114">
                    <a:moveTo>
                      <a:pt x="0" y="0"/>
                    </a:moveTo>
                    <a:lnTo>
                      <a:pt x="1" y="5"/>
                    </a:lnTo>
                    <a:lnTo>
                      <a:pt x="2" y="10"/>
                    </a:lnTo>
                    <a:lnTo>
                      <a:pt x="3" y="16"/>
                    </a:lnTo>
                    <a:lnTo>
                      <a:pt x="5" y="21"/>
                    </a:lnTo>
                    <a:lnTo>
                      <a:pt x="6" y="26"/>
                    </a:lnTo>
                    <a:lnTo>
                      <a:pt x="7" y="32"/>
                    </a:lnTo>
                    <a:lnTo>
                      <a:pt x="8" y="37"/>
                    </a:lnTo>
                    <a:lnTo>
                      <a:pt x="9" y="42"/>
                    </a:lnTo>
                    <a:lnTo>
                      <a:pt x="22" y="50"/>
                    </a:lnTo>
                    <a:lnTo>
                      <a:pt x="35" y="59"/>
                    </a:lnTo>
                    <a:lnTo>
                      <a:pt x="47" y="68"/>
                    </a:lnTo>
                    <a:lnTo>
                      <a:pt x="59" y="76"/>
                    </a:lnTo>
                    <a:lnTo>
                      <a:pt x="71" y="84"/>
                    </a:lnTo>
                    <a:lnTo>
                      <a:pt x="84" y="92"/>
                    </a:lnTo>
                    <a:lnTo>
                      <a:pt x="98" y="98"/>
                    </a:lnTo>
                    <a:lnTo>
                      <a:pt x="112" y="104"/>
                    </a:lnTo>
                    <a:lnTo>
                      <a:pt x="127" y="108"/>
                    </a:lnTo>
                    <a:lnTo>
                      <a:pt x="143" y="110"/>
                    </a:lnTo>
                    <a:lnTo>
                      <a:pt x="160" y="112"/>
                    </a:lnTo>
                    <a:lnTo>
                      <a:pt x="176" y="112"/>
                    </a:lnTo>
                    <a:lnTo>
                      <a:pt x="192" y="113"/>
                    </a:lnTo>
                    <a:lnTo>
                      <a:pt x="208" y="113"/>
                    </a:lnTo>
                    <a:lnTo>
                      <a:pt x="226" y="113"/>
                    </a:lnTo>
                    <a:lnTo>
                      <a:pt x="242" y="114"/>
                    </a:lnTo>
                    <a:lnTo>
                      <a:pt x="224" y="110"/>
                    </a:lnTo>
                    <a:lnTo>
                      <a:pt x="207" y="106"/>
                    </a:lnTo>
                    <a:lnTo>
                      <a:pt x="190" y="102"/>
                    </a:lnTo>
                    <a:lnTo>
                      <a:pt x="173" y="97"/>
                    </a:lnTo>
                    <a:lnTo>
                      <a:pt x="155" y="93"/>
                    </a:lnTo>
                    <a:lnTo>
                      <a:pt x="139" y="88"/>
                    </a:lnTo>
                    <a:lnTo>
                      <a:pt x="123" y="83"/>
                    </a:lnTo>
                    <a:lnTo>
                      <a:pt x="107" y="76"/>
                    </a:lnTo>
                    <a:lnTo>
                      <a:pt x="93" y="69"/>
                    </a:lnTo>
                    <a:lnTo>
                      <a:pt x="78" y="60"/>
                    </a:lnTo>
                    <a:lnTo>
                      <a:pt x="65" y="51"/>
                    </a:lnTo>
                    <a:lnTo>
                      <a:pt x="52" y="41"/>
                    </a:lnTo>
                    <a:lnTo>
                      <a:pt x="40" y="31"/>
                    </a:lnTo>
                    <a:lnTo>
                      <a:pt x="27" y="20"/>
                    </a:lnTo>
                    <a:lnTo>
                      <a:pt x="13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80" name="Freeform 652"/>
              <p:cNvSpPr>
                <a:spLocks/>
              </p:cNvSpPr>
              <p:nvPr/>
            </p:nvSpPr>
            <p:spPr bwMode="auto">
              <a:xfrm>
                <a:off x="4792" y="4102"/>
                <a:ext cx="18" cy="9"/>
              </a:xfrm>
              <a:custGeom>
                <a:avLst/>
                <a:gdLst/>
                <a:ahLst/>
                <a:cxnLst>
                  <a:cxn ang="0">
                    <a:pos x="131" y="0"/>
                  </a:cxn>
                  <a:cxn ang="0">
                    <a:pos x="119" y="11"/>
                  </a:cxn>
                  <a:cxn ang="0">
                    <a:pos x="106" y="21"/>
                  </a:cxn>
                  <a:cxn ang="0">
                    <a:pos x="91" y="28"/>
                  </a:cxn>
                  <a:cxn ang="0">
                    <a:pos x="74" y="35"/>
                  </a:cxn>
                  <a:cxn ang="0">
                    <a:pos x="57" y="39"/>
                  </a:cxn>
                  <a:cxn ang="0">
                    <a:pos x="39" y="43"/>
                  </a:cxn>
                  <a:cxn ang="0">
                    <a:pos x="20" y="45"/>
                  </a:cxn>
                  <a:cxn ang="0">
                    <a:pos x="0" y="47"/>
                  </a:cxn>
                  <a:cxn ang="0">
                    <a:pos x="13" y="54"/>
                  </a:cxn>
                  <a:cxn ang="0">
                    <a:pos x="28" y="59"/>
                  </a:cxn>
                  <a:cxn ang="0">
                    <a:pos x="43" y="64"/>
                  </a:cxn>
                  <a:cxn ang="0">
                    <a:pos x="59" y="67"/>
                  </a:cxn>
                  <a:cxn ang="0">
                    <a:pos x="76" y="69"/>
                  </a:cxn>
                  <a:cxn ang="0">
                    <a:pos x="95" y="70"/>
                  </a:cxn>
                  <a:cxn ang="0">
                    <a:pos x="113" y="70"/>
                  </a:cxn>
                  <a:cxn ang="0">
                    <a:pos x="133" y="69"/>
                  </a:cxn>
                  <a:cxn ang="0">
                    <a:pos x="136" y="61"/>
                  </a:cxn>
                  <a:cxn ang="0">
                    <a:pos x="138" y="53"/>
                  </a:cxn>
                  <a:cxn ang="0">
                    <a:pos x="140" y="45"/>
                  </a:cxn>
                  <a:cxn ang="0">
                    <a:pos x="140" y="36"/>
                  </a:cxn>
                  <a:cxn ang="0">
                    <a:pos x="139" y="27"/>
                  </a:cxn>
                  <a:cxn ang="0">
                    <a:pos x="137" y="18"/>
                  </a:cxn>
                  <a:cxn ang="0">
                    <a:pos x="135" y="9"/>
                  </a:cxn>
                  <a:cxn ang="0">
                    <a:pos x="131" y="0"/>
                  </a:cxn>
                </a:cxnLst>
                <a:rect l="0" t="0" r="r" b="b"/>
                <a:pathLst>
                  <a:path w="140" h="70">
                    <a:moveTo>
                      <a:pt x="131" y="0"/>
                    </a:moveTo>
                    <a:lnTo>
                      <a:pt x="119" y="11"/>
                    </a:lnTo>
                    <a:lnTo>
                      <a:pt x="106" y="21"/>
                    </a:lnTo>
                    <a:lnTo>
                      <a:pt x="91" y="28"/>
                    </a:lnTo>
                    <a:lnTo>
                      <a:pt x="74" y="35"/>
                    </a:lnTo>
                    <a:lnTo>
                      <a:pt x="57" y="39"/>
                    </a:lnTo>
                    <a:lnTo>
                      <a:pt x="39" y="43"/>
                    </a:lnTo>
                    <a:lnTo>
                      <a:pt x="20" y="45"/>
                    </a:lnTo>
                    <a:lnTo>
                      <a:pt x="0" y="47"/>
                    </a:lnTo>
                    <a:lnTo>
                      <a:pt x="13" y="54"/>
                    </a:lnTo>
                    <a:lnTo>
                      <a:pt x="28" y="59"/>
                    </a:lnTo>
                    <a:lnTo>
                      <a:pt x="43" y="64"/>
                    </a:lnTo>
                    <a:lnTo>
                      <a:pt x="59" y="67"/>
                    </a:lnTo>
                    <a:lnTo>
                      <a:pt x="76" y="69"/>
                    </a:lnTo>
                    <a:lnTo>
                      <a:pt x="95" y="70"/>
                    </a:lnTo>
                    <a:lnTo>
                      <a:pt x="113" y="70"/>
                    </a:lnTo>
                    <a:lnTo>
                      <a:pt x="133" y="69"/>
                    </a:lnTo>
                    <a:lnTo>
                      <a:pt x="136" y="61"/>
                    </a:lnTo>
                    <a:lnTo>
                      <a:pt x="138" y="53"/>
                    </a:lnTo>
                    <a:lnTo>
                      <a:pt x="140" y="45"/>
                    </a:lnTo>
                    <a:lnTo>
                      <a:pt x="140" y="36"/>
                    </a:lnTo>
                    <a:lnTo>
                      <a:pt x="139" y="27"/>
                    </a:lnTo>
                    <a:lnTo>
                      <a:pt x="137" y="18"/>
                    </a:lnTo>
                    <a:lnTo>
                      <a:pt x="135" y="9"/>
                    </a:lnTo>
                    <a:lnTo>
                      <a:pt x="131" y="0"/>
                    </a:lnTo>
                    <a:close/>
                  </a:path>
                </a:pathLst>
              </a:custGeom>
              <a:solidFill>
                <a:srgbClr val="9E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81" name="Freeform 653"/>
              <p:cNvSpPr>
                <a:spLocks/>
              </p:cNvSpPr>
              <p:nvPr/>
            </p:nvSpPr>
            <p:spPr bwMode="auto">
              <a:xfrm>
                <a:off x="4757" y="4109"/>
                <a:ext cx="37" cy="10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19" y="0"/>
                  </a:cxn>
                  <a:cxn ang="0">
                    <a:pos x="13" y="2"/>
                  </a:cxn>
                  <a:cxn ang="0">
                    <a:pos x="8" y="6"/>
                  </a:cxn>
                  <a:cxn ang="0">
                    <a:pos x="4" y="11"/>
                  </a:cxn>
                  <a:cxn ang="0">
                    <a:pos x="1" y="18"/>
                  </a:cxn>
                  <a:cxn ang="0">
                    <a:pos x="0" y="25"/>
                  </a:cxn>
                  <a:cxn ang="0">
                    <a:pos x="0" y="33"/>
                  </a:cxn>
                  <a:cxn ang="0">
                    <a:pos x="2" y="41"/>
                  </a:cxn>
                  <a:cxn ang="0">
                    <a:pos x="14" y="51"/>
                  </a:cxn>
                  <a:cxn ang="0">
                    <a:pos x="27" y="58"/>
                  </a:cxn>
                  <a:cxn ang="0">
                    <a:pos x="44" y="64"/>
                  </a:cxn>
                  <a:cxn ang="0">
                    <a:pos x="60" y="67"/>
                  </a:cxn>
                  <a:cxn ang="0">
                    <a:pos x="78" y="70"/>
                  </a:cxn>
                  <a:cxn ang="0">
                    <a:pos x="99" y="73"/>
                  </a:cxn>
                  <a:cxn ang="0">
                    <a:pos x="119" y="76"/>
                  </a:cxn>
                  <a:cxn ang="0">
                    <a:pos x="139" y="80"/>
                  </a:cxn>
                  <a:cxn ang="0">
                    <a:pos x="158" y="77"/>
                  </a:cxn>
                  <a:cxn ang="0">
                    <a:pos x="178" y="74"/>
                  </a:cxn>
                  <a:cxn ang="0">
                    <a:pos x="197" y="71"/>
                  </a:cxn>
                  <a:cxn ang="0">
                    <a:pos x="216" y="68"/>
                  </a:cxn>
                  <a:cxn ang="0">
                    <a:pos x="236" y="65"/>
                  </a:cxn>
                  <a:cxn ang="0">
                    <a:pos x="255" y="62"/>
                  </a:cxn>
                  <a:cxn ang="0">
                    <a:pos x="274" y="60"/>
                  </a:cxn>
                  <a:cxn ang="0">
                    <a:pos x="293" y="57"/>
                  </a:cxn>
                  <a:cxn ang="0">
                    <a:pos x="274" y="58"/>
                  </a:cxn>
                  <a:cxn ang="0">
                    <a:pos x="255" y="58"/>
                  </a:cxn>
                  <a:cxn ang="0">
                    <a:pos x="237" y="57"/>
                  </a:cxn>
                  <a:cxn ang="0">
                    <a:pos x="218" y="55"/>
                  </a:cxn>
                  <a:cxn ang="0">
                    <a:pos x="201" y="53"/>
                  </a:cxn>
                  <a:cxn ang="0">
                    <a:pos x="184" y="51"/>
                  </a:cxn>
                  <a:cxn ang="0">
                    <a:pos x="167" y="47"/>
                  </a:cxn>
                  <a:cxn ang="0">
                    <a:pos x="150" y="43"/>
                  </a:cxn>
                  <a:cxn ang="0">
                    <a:pos x="133" y="39"/>
                  </a:cxn>
                  <a:cxn ang="0">
                    <a:pos x="118" y="35"/>
                  </a:cxn>
                  <a:cxn ang="0">
                    <a:pos x="102" y="30"/>
                  </a:cxn>
                  <a:cxn ang="0">
                    <a:pos x="86" y="25"/>
                  </a:cxn>
                  <a:cxn ang="0">
                    <a:pos x="71" y="19"/>
                  </a:cxn>
                  <a:cxn ang="0">
                    <a:pos x="57" y="13"/>
                  </a:cxn>
                  <a:cxn ang="0">
                    <a:pos x="42" y="7"/>
                  </a:cxn>
                  <a:cxn ang="0">
                    <a:pos x="27" y="0"/>
                  </a:cxn>
                </a:cxnLst>
                <a:rect l="0" t="0" r="r" b="b"/>
                <a:pathLst>
                  <a:path w="293" h="80">
                    <a:moveTo>
                      <a:pt x="27" y="0"/>
                    </a:moveTo>
                    <a:lnTo>
                      <a:pt x="19" y="0"/>
                    </a:lnTo>
                    <a:lnTo>
                      <a:pt x="13" y="2"/>
                    </a:lnTo>
                    <a:lnTo>
                      <a:pt x="8" y="6"/>
                    </a:lnTo>
                    <a:lnTo>
                      <a:pt x="4" y="11"/>
                    </a:lnTo>
                    <a:lnTo>
                      <a:pt x="1" y="18"/>
                    </a:lnTo>
                    <a:lnTo>
                      <a:pt x="0" y="25"/>
                    </a:lnTo>
                    <a:lnTo>
                      <a:pt x="0" y="33"/>
                    </a:lnTo>
                    <a:lnTo>
                      <a:pt x="2" y="41"/>
                    </a:lnTo>
                    <a:lnTo>
                      <a:pt x="14" y="51"/>
                    </a:lnTo>
                    <a:lnTo>
                      <a:pt x="27" y="58"/>
                    </a:lnTo>
                    <a:lnTo>
                      <a:pt x="44" y="64"/>
                    </a:lnTo>
                    <a:lnTo>
                      <a:pt x="60" y="67"/>
                    </a:lnTo>
                    <a:lnTo>
                      <a:pt x="78" y="70"/>
                    </a:lnTo>
                    <a:lnTo>
                      <a:pt x="99" y="73"/>
                    </a:lnTo>
                    <a:lnTo>
                      <a:pt x="119" y="76"/>
                    </a:lnTo>
                    <a:lnTo>
                      <a:pt x="139" y="80"/>
                    </a:lnTo>
                    <a:lnTo>
                      <a:pt x="158" y="77"/>
                    </a:lnTo>
                    <a:lnTo>
                      <a:pt x="178" y="74"/>
                    </a:lnTo>
                    <a:lnTo>
                      <a:pt x="197" y="71"/>
                    </a:lnTo>
                    <a:lnTo>
                      <a:pt x="216" y="68"/>
                    </a:lnTo>
                    <a:lnTo>
                      <a:pt x="236" y="65"/>
                    </a:lnTo>
                    <a:lnTo>
                      <a:pt x="255" y="62"/>
                    </a:lnTo>
                    <a:lnTo>
                      <a:pt x="274" y="60"/>
                    </a:lnTo>
                    <a:lnTo>
                      <a:pt x="293" y="57"/>
                    </a:lnTo>
                    <a:lnTo>
                      <a:pt x="274" y="58"/>
                    </a:lnTo>
                    <a:lnTo>
                      <a:pt x="255" y="58"/>
                    </a:lnTo>
                    <a:lnTo>
                      <a:pt x="237" y="57"/>
                    </a:lnTo>
                    <a:lnTo>
                      <a:pt x="218" y="55"/>
                    </a:lnTo>
                    <a:lnTo>
                      <a:pt x="201" y="53"/>
                    </a:lnTo>
                    <a:lnTo>
                      <a:pt x="184" y="51"/>
                    </a:lnTo>
                    <a:lnTo>
                      <a:pt x="167" y="47"/>
                    </a:lnTo>
                    <a:lnTo>
                      <a:pt x="150" y="43"/>
                    </a:lnTo>
                    <a:lnTo>
                      <a:pt x="133" y="39"/>
                    </a:lnTo>
                    <a:lnTo>
                      <a:pt x="118" y="35"/>
                    </a:lnTo>
                    <a:lnTo>
                      <a:pt x="102" y="30"/>
                    </a:lnTo>
                    <a:lnTo>
                      <a:pt x="86" y="25"/>
                    </a:lnTo>
                    <a:lnTo>
                      <a:pt x="71" y="19"/>
                    </a:lnTo>
                    <a:lnTo>
                      <a:pt x="57" y="13"/>
                    </a:lnTo>
                    <a:lnTo>
                      <a:pt x="42" y="7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9E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82" name="Freeform 654"/>
              <p:cNvSpPr>
                <a:spLocks/>
              </p:cNvSpPr>
              <p:nvPr/>
            </p:nvSpPr>
            <p:spPr bwMode="auto">
              <a:xfrm>
                <a:off x="4754" y="4116"/>
                <a:ext cx="55" cy="42"/>
              </a:xfrm>
              <a:custGeom>
                <a:avLst/>
                <a:gdLst/>
                <a:ahLst/>
                <a:cxnLst>
                  <a:cxn ang="0">
                    <a:pos x="426" y="15"/>
                  </a:cxn>
                  <a:cxn ang="0">
                    <a:pos x="403" y="5"/>
                  </a:cxn>
                  <a:cxn ang="0">
                    <a:pos x="378" y="0"/>
                  </a:cxn>
                  <a:cxn ang="0">
                    <a:pos x="332" y="5"/>
                  </a:cxn>
                  <a:cxn ang="0">
                    <a:pos x="286" y="17"/>
                  </a:cxn>
                  <a:cxn ang="0">
                    <a:pos x="246" y="32"/>
                  </a:cxn>
                  <a:cxn ang="0">
                    <a:pos x="218" y="51"/>
                  </a:cxn>
                  <a:cxn ang="0">
                    <a:pos x="190" y="76"/>
                  </a:cxn>
                  <a:cxn ang="0">
                    <a:pos x="161" y="68"/>
                  </a:cxn>
                  <a:cxn ang="0">
                    <a:pos x="125" y="48"/>
                  </a:cxn>
                  <a:cxn ang="0">
                    <a:pos x="82" y="36"/>
                  </a:cxn>
                  <a:cxn ang="0">
                    <a:pos x="105" y="58"/>
                  </a:cxn>
                  <a:cxn ang="0">
                    <a:pos x="139" y="84"/>
                  </a:cxn>
                  <a:cxn ang="0">
                    <a:pos x="165" y="115"/>
                  </a:cxn>
                  <a:cxn ang="0">
                    <a:pos x="165" y="149"/>
                  </a:cxn>
                  <a:cxn ang="0">
                    <a:pos x="166" y="181"/>
                  </a:cxn>
                  <a:cxn ang="0">
                    <a:pos x="175" y="216"/>
                  </a:cxn>
                  <a:cxn ang="0">
                    <a:pos x="194" y="249"/>
                  </a:cxn>
                  <a:cxn ang="0">
                    <a:pos x="201" y="284"/>
                  </a:cxn>
                  <a:cxn ang="0">
                    <a:pos x="189" y="300"/>
                  </a:cxn>
                  <a:cxn ang="0">
                    <a:pos x="166" y="309"/>
                  </a:cxn>
                  <a:cxn ang="0">
                    <a:pos x="140" y="311"/>
                  </a:cxn>
                  <a:cxn ang="0">
                    <a:pos x="104" y="305"/>
                  </a:cxn>
                  <a:cxn ang="0">
                    <a:pos x="71" y="292"/>
                  </a:cxn>
                  <a:cxn ang="0">
                    <a:pos x="42" y="270"/>
                  </a:cxn>
                  <a:cxn ang="0">
                    <a:pos x="21" y="241"/>
                  </a:cxn>
                  <a:cxn ang="0">
                    <a:pos x="0" y="212"/>
                  </a:cxn>
                  <a:cxn ang="0">
                    <a:pos x="15" y="246"/>
                  </a:cxn>
                  <a:cxn ang="0">
                    <a:pos x="31" y="279"/>
                  </a:cxn>
                  <a:cxn ang="0">
                    <a:pos x="56" y="305"/>
                  </a:cxn>
                  <a:cxn ang="0">
                    <a:pos x="89" y="323"/>
                  </a:cxn>
                  <a:cxn ang="0">
                    <a:pos x="126" y="333"/>
                  </a:cxn>
                  <a:cxn ang="0">
                    <a:pos x="160" y="333"/>
                  </a:cxn>
                  <a:cxn ang="0">
                    <a:pos x="194" y="326"/>
                  </a:cxn>
                  <a:cxn ang="0">
                    <a:pos x="223" y="311"/>
                  </a:cxn>
                  <a:cxn ang="0">
                    <a:pos x="228" y="299"/>
                  </a:cxn>
                  <a:cxn ang="0">
                    <a:pos x="226" y="282"/>
                  </a:cxn>
                  <a:cxn ang="0">
                    <a:pos x="220" y="261"/>
                  </a:cxn>
                  <a:cxn ang="0">
                    <a:pos x="206" y="234"/>
                  </a:cxn>
                  <a:cxn ang="0">
                    <a:pos x="192" y="207"/>
                  </a:cxn>
                  <a:cxn ang="0">
                    <a:pos x="186" y="179"/>
                  </a:cxn>
                  <a:cxn ang="0">
                    <a:pos x="187" y="151"/>
                  </a:cxn>
                  <a:cxn ang="0">
                    <a:pos x="188" y="122"/>
                  </a:cxn>
                  <a:cxn ang="0">
                    <a:pos x="197" y="108"/>
                  </a:cxn>
                  <a:cxn ang="0">
                    <a:pos x="204" y="91"/>
                  </a:cxn>
                  <a:cxn ang="0">
                    <a:pos x="215" y="76"/>
                  </a:cxn>
                  <a:cxn ang="0">
                    <a:pos x="234" y="58"/>
                  </a:cxn>
                  <a:cxn ang="0">
                    <a:pos x="255" y="45"/>
                  </a:cxn>
                  <a:cxn ang="0">
                    <a:pos x="291" y="32"/>
                  </a:cxn>
                  <a:cxn ang="0">
                    <a:pos x="336" y="24"/>
                  </a:cxn>
                  <a:cxn ang="0">
                    <a:pos x="381" y="19"/>
                  </a:cxn>
                  <a:cxn ang="0">
                    <a:pos x="404" y="19"/>
                  </a:cxn>
                  <a:cxn ang="0">
                    <a:pos x="426" y="20"/>
                  </a:cxn>
                </a:cxnLst>
                <a:rect l="0" t="0" r="r" b="b"/>
                <a:pathLst>
                  <a:path w="441" h="334">
                    <a:moveTo>
                      <a:pt x="441" y="21"/>
                    </a:moveTo>
                    <a:lnTo>
                      <a:pt x="433" y="18"/>
                    </a:lnTo>
                    <a:lnTo>
                      <a:pt x="426" y="15"/>
                    </a:lnTo>
                    <a:lnTo>
                      <a:pt x="418" y="11"/>
                    </a:lnTo>
                    <a:lnTo>
                      <a:pt x="411" y="8"/>
                    </a:lnTo>
                    <a:lnTo>
                      <a:pt x="403" y="5"/>
                    </a:lnTo>
                    <a:lnTo>
                      <a:pt x="394" y="2"/>
                    </a:lnTo>
                    <a:lnTo>
                      <a:pt x="386" y="1"/>
                    </a:lnTo>
                    <a:lnTo>
                      <a:pt x="378" y="0"/>
                    </a:lnTo>
                    <a:lnTo>
                      <a:pt x="363" y="1"/>
                    </a:lnTo>
                    <a:lnTo>
                      <a:pt x="348" y="3"/>
                    </a:lnTo>
                    <a:lnTo>
                      <a:pt x="332" y="5"/>
                    </a:lnTo>
                    <a:lnTo>
                      <a:pt x="316" y="8"/>
                    </a:lnTo>
                    <a:lnTo>
                      <a:pt x="301" y="12"/>
                    </a:lnTo>
                    <a:lnTo>
                      <a:pt x="286" y="17"/>
                    </a:lnTo>
                    <a:lnTo>
                      <a:pt x="271" y="22"/>
                    </a:lnTo>
                    <a:lnTo>
                      <a:pt x="256" y="27"/>
                    </a:lnTo>
                    <a:lnTo>
                      <a:pt x="246" y="32"/>
                    </a:lnTo>
                    <a:lnTo>
                      <a:pt x="237" y="38"/>
                    </a:lnTo>
                    <a:lnTo>
                      <a:pt x="227" y="44"/>
                    </a:lnTo>
                    <a:lnTo>
                      <a:pt x="218" y="51"/>
                    </a:lnTo>
                    <a:lnTo>
                      <a:pt x="209" y="59"/>
                    </a:lnTo>
                    <a:lnTo>
                      <a:pt x="200" y="68"/>
                    </a:lnTo>
                    <a:lnTo>
                      <a:pt x="190" y="76"/>
                    </a:lnTo>
                    <a:lnTo>
                      <a:pt x="181" y="83"/>
                    </a:lnTo>
                    <a:lnTo>
                      <a:pt x="171" y="75"/>
                    </a:lnTo>
                    <a:lnTo>
                      <a:pt x="161" y="68"/>
                    </a:lnTo>
                    <a:lnTo>
                      <a:pt x="150" y="60"/>
                    </a:lnTo>
                    <a:lnTo>
                      <a:pt x="138" y="54"/>
                    </a:lnTo>
                    <a:lnTo>
                      <a:pt x="125" y="48"/>
                    </a:lnTo>
                    <a:lnTo>
                      <a:pt x="111" y="43"/>
                    </a:lnTo>
                    <a:lnTo>
                      <a:pt x="97" y="39"/>
                    </a:lnTo>
                    <a:lnTo>
                      <a:pt x="82" y="36"/>
                    </a:lnTo>
                    <a:lnTo>
                      <a:pt x="89" y="43"/>
                    </a:lnTo>
                    <a:lnTo>
                      <a:pt x="97" y="50"/>
                    </a:lnTo>
                    <a:lnTo>
                      <a:pt x="105" y="58"/>
                    </a:lnTo>
                    <a:lnTo>
                      <a:pt x="115" y="67"/>
                    </a:lnTo>
                    <a:lnTo>
                      <a:pt x="127" y="75"/>
                    </a:lnTo>
                    <a:lnTo>
                      <a:pt x="139" y="84"/>
                    </a:lnTo>
                    <a:lnTo>
                      <a:pt x="151" y="94"/>
                    </a:lnTo>
                    <a:lnTo>
                      <a:pt x="165" y="104"/>
                    </a:lnTo>
                    <a:lnTo>
                      <a:pt x="165" y="115"/>
                    </a:lnTo>
                    <a:lnTo>
                      <a:pt x="165" y="126"/>
                    </a:lnTo>
                    <a:lnTo>
                      <a:pt x="165" y="138"/>
                    </a:lnTo>
                    <a:lnTo>
                      <a:pt x="165" y="149"/>
                    </a:lnTo>
                    <a:lnTo>
                      <a:pt x="164" y="160"/>
                    </a:lnTo>
                    <a:lnTo>
                      <a:pt x="165" y="171"/>
                    </a:lnTo>
                    <a:lnTo>
                      <a:pt x="166" y="181"/>
                    </a:lnTo>
                    <a:lnTo>
                      <a:pt x="167" y="192"/>
                    </a:lnTo>
                    <a:lnTo>
                      <a:pt x="170" y="203"/>
                    </a:lnTo>
                    <a:lnTo>
                      <a:pt x="175" y="216"/>
                    </a:lnTo>
                    <a:lnTo>
                      <a:pt x="181" y="227"/>
                    </a:lnTo>
                    <a:lnTo>
                      <a:pt x="187" y="238"/>
                    </a:lnTo>
                    <a:lnTo>
                      <a:pt x="194" y="249"/>
                    </a:lnTo>
                    <a:lnTo>
                      <a:pt x="198" y="260"/>
                    </a:lnTo>
                    <a:lnTo>
                      <a:pt x="201" y="272"/>
                    </a:lnTo>
                    <a:lnTo>
                      <a:pt x="201" y="284"/>
                    </a:lnTo>
                    <a:lnTo>
                      <a:pt x="199" y="290"/>
                    </a:lnTo>
                    <a:lnTo>
                      <a:pt x="195" y="296"/>
                    </a:lnTo>
                    <a:lnTo>
                      <a:pt x="189" y="300"/>
                    </a:lnTo>
                    <a:lnTo>
                      <a:pt x="182" y="304"/>
                    </a:lnTo>
                    <a:lnTo>
                      <a:pt x="174" y="307"/>
                    </a:lnTo>
                    <a:lnTo>
                      <a:pt x="166" y="309"/>
                    </a:lnTo>
                    <a:lnTo>
                      <a:pt x="158" y="311"/>
                    </a:lnTo>
                    <a:lnTo>
                      <a:pt x="151" y="311"/>
                    </a:lnTo>
                    <a:lnTo>
                      <a:pt x="140" y="311"/>
                    </a:lnTo>
                    <a:lnTo>
                      <a:pt x="128" y="309"/>
                    </a:lnTo>
                    <a:lnTo>
                      <a:pt x="115" y="308"/>
                    </a:lnTo>
                    <a:lnTo>
                      <a:pt x="104" y="305"/>
                    </a:lnTo>
                    <a:lnTo>
                      <a:pt x="92" y="301"/>
                    </a:lnTo>
                    <a:lnTo>
                      <a:pt x="81" y="297"/>
                    </a:lnTo>
                    <a:lnTo>
                      <a:pt x="71" y="292"/>
                    </a:lnTo>
                    <a:lnTo>
                      <a:pt x="61" y="286"/>
                    </a:lnTo>
                    <a:lnTo>
                      <a:pt x="51" y="278"/>
                    </a:lnTo>
                    <a:lnTo>
                      <a:pt x="42" y="270"/>
                    </a:lnTo>
                    <a:lnTo>
                      <a:pt x="35" y="261"/>
                    </a:lnTo>
                    <a:lnTo>
                      <a:pt x="28" y="251"/>
                    </a:lnTo>
                    <a:lnTo>
                      <a:pt x="21" y="241"/>
                    </a:lnTo>
                    <a:lnTo>
                      <a:pt x="14" y="231"/>
                    </a:lnTo>
                    <a:lnTo>
                      <a:pt x="7" y="221"/>
                    </a:lnTo>
                    <a:lnTo>
                      <a:pt x="0" y="212"/>
                    </a:lnTo>
                    <a:lnTo>
                      <a:pt x="6" y="223"/>
                    </a:lnTo>
                    <a:lnTo>
                      <a:pt x="11" y="234"/>
                    </a:lnTo>
                    <a:lnTo>
                      <a:pt x="15" y="246"/>
                    </a:lnTo>
                    <a:lnTo>
                      <a:pt x="20" y="257"/>
                    </a:lnTo>
                    <a:lnTo>
                      <a:pt x="25" y="268"/>
                    </a:lnTo>
                    <a:lnTo>
                      <a:pt x="31" y="279"/>
                    </a:lnTo>
                    <a:lnTo>
                      <a:pt x="38" y="289"/>
                    </a:lnTo>
                    <a:lnTo>
                      <a:pt x="46" y="298"/>
                    </a:lnTo>
                    <a:lnTo>
                      <a:pt x="56" y="305"/>
                    </a:lnTo>
                    <a:lnTo>
                      <a:pt x="66" y="312"/>
                    </a:lnTo>
                    <a:lnTo>
                      <a:pt x="77" y="318"/>
                    </a:lnTo>
                    <a:lnTo>
                      <a:pt x="89" y="323"/>
                    </a:lnTo>
                    <a:lnTo>
                      <a:pt x="101" y="327"/>
                    </a:lnTo>
                    <a:lnTo>
                      <a:pt x="113" y="330"/>
                    </a:lnTo>
                    <a:lnTo>
                      <a:pt x="126" y="333"/>
                    </a:lnTo>
                    <a:lnTo>
                      <a:pt x="138" y="334"/>
                    </a:lnTo>
                    <a:lnTo>
                      <a:pt x="149" y="334"/>
                    </a:lnTo>
                    <a:lnTo>
                      <a:pt x="160" y="333"/>
                    </a:lnTo>
                    <a:lnTo>
                      <a:pt x="171" y="332"/>
                    </a:lnTo>
                    <a:lnTo>
                      <a:pt x="182" y="329"/>
                    </a:lnTo>
                    <a:lnTo>
                      <a:pt x="194" y="326"/>
                    </a:lnTo>
                    <a:lnTo>
                      <a:pt x="204" y="322"/>
                    </a:lnTo>
                    <a:lnTo>
                      <a:pt x="214" y="317"/>
                    </a:lnTo>
                    <a:lnTo>
                      <a:pt x="223" y="311"/>
                    </a:lnTo>
                    <a:lnTo>
                      <a:pt x="226" y="308"/>
                    </a:lnTo>
                    <a:lnTo>
                      <a:pt x="228" y="304"/>
                    </a:lnTo>
                    <a:lnTo>
                      <a:pt x="228" y="299"/>
                    </a:lnTo>
                    <a:lnTo>
                      <a:pt x="228" y="293"/>
                    </a:lnTo>
                    <a:lnTo>
                      <a:pt x="227" y="288"/>
                    </a:lnTo>
                    <a:lnTo>
                      <a:pt x="226" y="282"/>
                    </a:lnTo>
                    <a:lnTo>
                      <a:pt x="224" y="276"/>
                    </a:lnTo>
                    <a:lnTo>
                      <a:pt x="223" y="271"/>
                    </a:lnTo>
                    <a:lnTo>
                      <a:pt x="220" y="261"/>
                    </a:lnTo>
                    <a:lnTo>
                      <a:pt x="216" y="252"/>
                    </a:lnTo>
                    <a:lnTo>
                      <a:pt x="211" y="243"/>
                    </a:lnTo>
                    <a:lnTo>
                      <a:pt x="206" y="234"/>
                    </a:lnTo>
                    <a:lnTo>
                      <a:pt x="201" y="226"/>
                    </a:lnTo>
                    <a:lnTo>
                      <a:pt x="196" y="217"/>
                    </a:lnTo>
                    <a:lnTo>
                      <a:pt x="192" y="207"/>
                    </a:lnTo>
                    <a:lnTo>
                      <a:pt x="188" y="197"/>
                    </a:lnTo>
                    <a:lnTo>
                      <a:pt x="187" y="188"/>
                    </a:lnTo>
                    <a:lnTo>
                      <a:pt x="186" y="179"/>
                    </a:lnTo>
                    <a:lnTo>
                      <a:pt x="186" y="169"/>
                    </a:lnTo>
                    <a:lnTo>
                      <a:pt x="186" y="160"/>
                    </a:lnTo>
                    <a:lnTo>
                      <a:pt x="187" y="151"/>
                    </a:lnTo>
                    <a:lnTo>
                      <a:pt x="187" y="141"/>
                    </a:lnTo>
                    <a:lnTo>
                      <a:pt x="188" y="131"/>
                    </a:lnTo>
                    <a:lnTo>
                      <a:pt x="188" y="122"/>
                    </a:lnTo>
                    <a:lnTo>
                      <a:pt x="192" y="118"/>
                    </a:lnTo>
                    <a:lnTo>
                      <a:pt x="195" y="113"/>
                    </a:lnTo>
                    <a:lnTo>
                      <a:pt x="197" y="108"/>
                    </a:lnTo>
                    <a:lnTo>
                      <a:pt x="199" y="102"/>
                    </a:lnTo>
                    <a:lnTo>
                      <a:pt x="202" y="96"/>
                    </a:lnTo>
                    <a:lnTo>
                      <a:pt x="204" y="91"/>
                    </a:lnTo>
                    <a:lnTo>
                      <a:pt x="206" y="86"/>
                    </a:lnTo>
                    <a:lnTo>
                      <a:pt x="209" y="83"/>
                    </a:lnTo>
                    <a:lnTo>
                      <a:pt x="215" y="76"/>
                    </a:lnTo>
                    <a:lnTo>
                      <a:pt x="221" y="70"/>
                    </a:lnTo>
                    <a:lnTo>
                      <a:pt x="227" y="63"/>
                    </a:lnTo>
                    <a:lnTo>
                      <a:pt x="234" y="58"/>
                    </a:lnTo>
                    <a:lnTo>
                      <a:pt x="240" y="53"/>
                    </a:lnTo>
                    <a:lnTo>
                      <a:pt x="247" y="49"/>
                    </a:lnTo>
                    <a:lnTo>
                      <a:pt x="255" y="45"/>
                    </a:lnTo>
                    <a:lnTo>
                      <a:pt x="263" y="41"/>
                    </a:lnTo>
                    <a:lnTo>
                      <a:pt x="277" y="36"/>
                    </a:lnTo>
                    <a:lnTo>
                      <a:pt x="291" y="32"/>
                    </a:lnTo>
                    <a:lnTo>
                      <a:pt x="306" y="29"/>
                    </a:lnTo>
                    <a:lnTo>
                      <a:pt x="320" y="26"/>
                    </a:lnTo>
                    <a:lnTo>
                      <a:pt x="336" y="24"/>
                    </a:lnTo>
                    <a:lnTo>
                      <a:pt x="351" y="22"/>
                    </a:lnTo>
                    <a:lnTo>
                      <a:pt x="366" y="20"/>
                    </a:lnTo>
                    <a:lnTo>
                      <a:pt x="381" y="19"/>
                    </a:lnTo>
                    <a:lnTo>
                      <a:pt x="388" y="19"/>
                    </a:lnTo>
                    <a:lnTo>
                      <a:pt x="397" y="18"/>
                    </a:lnTo>
                    <a:lnTo>
                      <a:pt x="404" y="19"/>
                    </a:lnTo>
                    <a:lnTo>
                      <a:pt x="412" y="19"/>
                    </a:lnTo>
                    <a:lnTo>
                      <a:pt x="419" y="20"/>
                    </a:lnTo>
                    <a:lnTo>
                      <a:pt x="426" y="20"/>
                    </a:lnTo>
                    <a:lnTo>
                      <a:pt x="434" y="21"/>
                    </a:lnTo>
                    <a:lnTo>
                      <a:pt x="441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83" name="Freeform 655"/>
              <p:cNvSpPr>
                <a:spLocks/>
              </p:cNvSpPr>
              <p:nvPr/>
            </p:nvSpPr>
            <p:spPr bwMode="auto">
              <a:xfrm>
                <a:off x="4754" y="4116"/>
                <a:ext cx="55" cy="42"/>
              </a:xfrm>
              <a:custGeom>
                <a:avLst/>
                <a:gdLst/>
                <a:ahLst/>
                <a:cxnLst>
                  <a:cxn ang="0">
                    <a:pos x="433" y="18"/>
                  </a:cxn>
                  <a:cxn ang="0">
                    <a:pos x="411" y="8"/>
                  </a:cxn>
                  <a:cxn ang="0">
                    <a:pos x="386" y="1"/>
                  </a:cxn>
                  <a:cxn ang="0">
                    <a:pos x="363" y="1"/>
                  </a:cxn>
                  <a:cxn ang="0">
                    <a:pos x="316" y="8"/>
                  </a:cxn>
                  <a:cxn ang="0">
                    <a:pos x="271" y="22"/>
                  </a:cxn>
                  <a:cxn ang="0">
                    <a:pos x="246" y="32"/>
                  </a:cxn>
                  <a:cxn ang="0">
                    <a:pos x="218" y="51"/>
                  </a:cxn>
                  <a:cxn ang="0">
                    <a:pos x="190" y="76"/>
                  </a:cxn>
                  <a:cxn ang="0">
                    <a:pos x="171" y="75"/>
                  </a:cxn>
                  <a:cxn ang="0">
                    <a:pos x="138" y="54"/>
                  </a:cxn>
                  <a:cxn ang="0">
                    <a:pos x="97" y="39"/>
                  </a:cxn>
                  <a:cxn ang="0">
                    <a:pos x="89" y="43"/>
                  </a:cxn>
                  <a:cxn ang="0">
                    <a:pos x="115" y="67"/>
                  </a:cxn>
                  <a:cxn ang="0">
                    <a:pos x="151" y="94"/>
                  </a:cxn>
                  <a:cxn ang="0">
                    <a:pos x="165" y="115"/>
                  </a:cxn>
                  <a:cxn ang="0">
                    <a:pos x="165" y="149"/>
                  </a:cxn>
                  <a:cxn ang="0">
                    <a:pos x="166" y="181"/>
                  </a:cxn>
                  <a:cxn ang="0">
                    <a:pos x="170" y="203"/>
                  </a:cxn>
                  <a:cxn ang="0">
                    <a:pos x="187" y="238"/>
                  </a:cxn>
                  <a:cxn ang="0">
                    <a:pos x="201" y="272"/>
                  </a:cxn>
                  <a:cxn ang="0">
                    <a:pos x="199" y="290"/>
                  </a:cxn>
                  <a:cxn ang="0">
                    <a:pos x="182" y="304"/>
                  </a:cxn>
                  <a:cxn ang="0">
                    <a:pos x="158" y="311"/>
                  </a:cxn>
                  <a:cxn ang="0">
                    <a:pos x="140" y="311"/>
                  </a:cxn>
                  <a:cxn ang="0">
                    <a:pos x="104" y="305"/>
                  </a:cxn>
                  <a:cxn ang="0">
                    <a:pos x="71" y="292"/>
                  </a:cxn>
                  <a:cxn ang="0">
                    <a:pos x="51" y="278"/>
                  </a:cxn>
                  <a:cxn ang="0">
                    <a:pos x="28" y="251"/>
                  </a:cxn>
                  <a:cxn ang="0">
                    <a:pos x="7" y="221"/>
                  </a:cxn>
                  <a:cxn ang="0">
                    <a:pos x="6" y="223"/>
                  </a:cxn>
                  <a:cxn ang="0">
                    <a:pos x="20" y="257"/>
                  </a:cxn>
                  <a:cxn ang="0">
                    <a:pos x="38" y="289"/>
                  </a:cxn>
                  <a:cxn ang="0">
                    <a:pos x="56" y="305"/>
                  </a:cxn>
                  <a:cxn ang="0">
                    <a:pos x="89" y="323"/>
                  </a:cxn>
                  <a:cxn ang="0">
                    <a:pos x="126" y="333"/>
                  </a:cxn>
                  <a:cxn ang="0">
                    <a:pos x="149" y="334"/>
                  </a:cxn>
                  <a:cxn ang="0">
                    <a:pos x="182" y="329"/>
                  </a:cxn>
                  <a:cxn ang="0">
                    <a:pos x="214" y="317"/>
                  </a:cxn>
                  <a:cxn ang="0">
                    <a:pos x="226" y="308"/>
                  </a:cxn>
                  <a:cxn ang="0">
                    <a:pos x="228" y="293"/>
                  </a:cxn>
                  <a:cxn ang="0">
                    <a:pos x="224" y="276"/>
                  </a:cxn>
                  <a:cxn ang="0">
                    <a:pos x="220" y="261"/>
                  </a:cxn>
                  <a:cxn ang="0">
                    <a:pos x="206" y="234"/>
                  </a:cxn>
                  <a:cxn ang="0">
                    <a:pos x="192" y="207"/>
                  </a:cxn>
                  <a:cxn ang="0">
                    <a:pos x="187" y="188"/>
                  </a:cxn>
                  <a:cxn ang="0">
                    <a:pos x="186" y="160"/>
                  </a:cxn>
                  <a:cxn ang="0">
                    <a:pos x="188" y="131"/>
                  </a:cxn>
                  <a:cxn ang="0">
                    <a:pos x="192" y="118"/>
                  </a:cxn>
                  <a:cxn ang="0">
                    <a:pos x="199" y="102"/>
                  </a:cxn>
                  <a:cxn ang="0">
                    <a:pos x="206" y="86"/>
                  </a:cxn>
                  <a:cxn ang="0">
                    <a:pos x="215" y="76"/>
                  </a:cxn>
                  <a:cxn ang="0">
                    <a:pos x="234" y="58"/>
                  </a:cxn>
                  <a:cxn ang="0">
                    <a:pos x="255" y="45"/>
                  </a:cxn>
                  <a:cxn ang="0">
                    <a:pos x="277" y="36"/>
                  </a:cxn>
                  <a:cxn ang="0">
                    <a:pos x="320" y="26"/>
                  </a:cxn>
                  <a:cxn ang="0">
                    <a:pos x="366" y="20"/>
                  </a:cxn>
                  <a:cxn ang="0">
                    <a:pos x="388" y="19"/>
                  </a:cxn>
                  <a:cxn ang="0">
                    <a:pos x="412" y="19"/>
                  </a:cxn>
                  <a:cxn ang="0">
                    <a:pos x="434" y="21"/>
                  </a:cxn>
                </a:cxnLst>
                <a:rect l="0" t="0" r="r" b="b"/>
                <a:pathLst>
                  <a:path w="441" h="334">
                    <a:moveTo>
                      <a:pt x="441" y="21"/>
                    </a:moveTo>
                    <a:lnTo>
                      <a:pt x="441" y="21"/>
                    </a:lnTo>
                    <a:lnTo>
                      <a:pt x="433" y="18"/>
                    </a:lnTo>
                    <a:lnTo>
                      <a:pt x="426" y="15"/>
                    </a:lnTo>
                    <a:lnTo>
                      <a:pt x="418" y="11"/>
                    </a:lnTo>
                    <a:lnTo>
                      <a:pt x="411" y="8"/>
                    </a:lnTo>
                    <a:lnTo>
                      <a:pt x="403" y="5"/>
                    </a:lnTo>
                    <a:lnTo>
                      <a:pt x="394" y="2"/>
                    </a:lnTo>
                    <a:lnTo>
                      <a:pt x="386" y="1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63" y="1"/>
                    </a:lnTo>
                    <a:lnTo>
                      <a:pt x="348" y="3"/>
                    </a:lnTo>
                    <a:lnTo>
                      <a:pt x="332" y="5"/>
                    </a:lnTo>
                    <a:lnTo>
                      <a:pt x="316" y="8"/>
                    </a:lnTo>
                    <a:lnTo>
                      <a:pt x="301" y="12"/>
                    </a:lnTo>
                    <a:lnTo>
                      <a:pt x="286" y="17"/>
                    </a:lnTo>
                    <a:lnTo>
                      <a:pt x="271" y="22"/>
                    </a:lnTo>
                    <a:lnTo>
                      <a:pt x="256" y="27"/>
                    </a:lnTo>
                    <a:lnTo>
                      <a:pt x="256" y="27"/>
                    </a:lnTo>
                    <a:lnTo>
                      <a:pt x="246" y="32"/>
                    </a:lnTo>
                    <a:lnTo>
                      <a:pt x="237" y="38"/>
                    </a:lnTo>
                    <a:lnTo>
                      <a:pt x="227" y="44"/>
                    </a:lnTo>
                    <a:lnTo>
                      <a:pt x="218" y="51"/>
                    </a:lnTo>
                    <a:lnTo>
                      <a:pt x="209" y="59"/>
                    </a:lnTo>
                    <a:lnTo>
                      <a:pt x="200" y="68"/>
                    </a:lnTo>
                    <a:lnTo>
                      <a:pt x="190" y="76"/>
                    </a:lnTo>
                    <a:lnTo>
                      <a:pt x="181" y="83"/>
                    </a:lnTo>
                    <a:lnTo>
                      <a:pt x="181" y="83"/>
                    </a:lnTo>
                    <a:lnTo>
                      <a:pt x="171" y="75"/>
                    </a:lnTo>
                    <a:lnTo>
                      <a:pt x="161" y="68"/>
                    </a:lnTo>
                    <a:lnTo>
                      <a:pt x="150" y="60"/>
                    </a:lnTo>
                    <a:lnTo>
                      <a:pt x="138" y="54"/>
                    </a:lnTo>
                    <a:lnTo>
                      <a:pt x="125" y="48"/>
                    </a:lnTo>
                    <a:lnTo>
                      <a:pt x="111" y="43"/>
                    </a:lnTo>
                    <a:lnTo>
                      <a:pt x="97" y="39"/>
                    </a:lnTo>
                    <a:lnTo>
                      <a:pt x="82" y="36"/>
                    </a:lnTo>
                    <a:lnTo>
                      <a:pt x="82" y="36"/>
                    </a:lnTo>
                    <a:lnTo>
                      <a:pt x="89" y="43"/>
                    </a:lnTo>
                    <a:lnTo>
                      <a:pt x="97" y="50"/>
                    </a:lnTo>
                    <a:lnTo>
                      <a:pt x="105" y="58"/>
                    </a:lnTo>
                    <a:lnTo>
                      <a:pt x="115" y="67"/>
                    </a:lnTo>
                    <a:lnTo>
                      <a:pt x="127" y="75"/>
                    </a:lnTo>
                    <a:lnTo>
                      <a:pt x="139" y="84"/>
                    </a:lnTo>
                    <a:lnTo>
                      <a:pt x="151" y="94"/>
                    </a:lnTo>
                    <a:lnTo>
                      <a:pt x="165" y="104"/>
                    </a:lnTo>
                    <a:lnTo>
                      <a:pt x="165" y="104"/>
                    </a:lnTo>
                    <a:lnTo>
                      <a:pt x="165" y="115"/>
                    </a:lnTo>
                    <a:lnTo>
                      <a:pt x="165" y="126"/>
                    </a:lnTo>
                    <a:lnTo>
                      <a:pt x="165" y="138"/>
                    </a:lnTo>
                    <a:lnTo>
                      <a:pt x="165" y="149"/>
                    </a:lnTo>
                    <a:lnTo>
                      <a:pt x="164" y="160"/>
                    </a:lnTo>
                    <a:lnTo>
                      <a:pt x="165" y="171"/>
                    </a:lnTo>
                    <a:lnTo>
                      <a:pt x="166" y="181"/>
                    </a:lnTo>
                    <a:lnTo>
                      <a:pt x="167" y="192"/>
                    </a:lnTo>
                    <a:lnTo>
                      <a:pt x="167" y="192"/>
                    </a:lnTo>
                    <a:lnTo>
                      <a:pt x="170" y="203"/>
                    </a:lnTo>
                    <a:lnTo>
                      <a:pt x="175" y="216"/>
                    </a:lnTo>
                    <a:lnTo>
                      <a:pt x="181" y="227"/>
                    </a:lnTo>
                    <a:lnTo>
                      <a:pt x="187" y="238"/>
                    </a:lnTo>
                    <a:lnTo>
                      <a:pt x="194" y="249"/>
                    </a:lnTo>
                    <a:lnTo>
                      <a:pt x="198" y="260"/>
                    </a:lnTo>
                    <a:lnTo>
                      <a:pt x="201" y="272"/>
                    </a:lnTo>
                    <a:lnTo>
                      <a:pt x="201" y="284"/>
                    </a:lnTo>
                    <a:lnTo>
                      <a:pt x="201" y="284"/>
                    </a:lnTo>
                    <a:lnTo>
                      <a:pt x="199" y="290"/>
                    </a:lnTo>
                    <a:lnTo>
                      <a:pt x="195" y="296"/>
                    </a:lnTo>
                    <a:lnTo>
                      <a:pt x="189" y="300"/>
                    </a:lnTo>
                    <a:lnTo>
                      <a:pt x="182" y="304"/>
                    </a:lnTo>
                    <a:lnTo>
                      <a:pt x="174" y="307"/>
                    </a:lnTo>
                    <a:lnTo>
                      <a:pt x="166" y="309"/>
                    </a:lnTo>
                    <a:lnTo>
                      <a:pt x="158" y="311"/>
                    </a:lnTo>
                    <a:lnTo>
                      <a:pt x="151" y="311"/>
                    </a:lnTo>
                    <a:lnTo>
                      <a:pt x="151" y="311"/>
                    </a:lnTo>
                    <a:lnTo>
                      <a:pt x="140" y="311"/>
                    </a:lnTo>
                    <a:lnTo>
                      <a:pt x="128" y="309"/>
                    </a:lnTo>
                    <a:lnTo>
                      <a:pt x="115" y="308"/>
                    </a:lnTo>
                    <a:lnTo>
                      <a:pt x="104" y="305"/>
                    </a:lnTo>
                    <a:lnTo>
                      <a:pt x="92" y="301"/>
                    </a:lnTo>
                    <a:lnTo>
                      <a:pt x="81" y="297"/>
                    </a:lnTo>
                    <a:lnTo>
                      <a:pt x="71" y="292"/>
                    </a:lnTo>
                    <a:lnTo>
                      <a:pt x="61" y="286"/>
                    </a:lnTo>
                    <a:lnTo>
                      <a:pt x="61" y="286"/>
                    </a:lnTo>
                    <a:lnTo>
                      <a:pt x="51" y="278"/>
                    </a:lnTo>
                    <a:lnTo>
                      <a:pt x="42" y="270"/>
                    </a:lnTo>
                    <a:lnTo>
                      <a:pt x="35" y="261"/>
                    </a:lnTo>
                    <a:lnTo>
                      <a:pt x="28" y="251"/>
                    </a:lnTo>
                    <a:lnTo>
                      <a:pt x="21" y="241"/>
                    </a:lnTo>
                    <a:lnTo>
                      <a:pt x="14" y="231"/>
                    </a:lnTo>
                    <a:lnTo>
                      <a:pt x="7" y="221"/>
                    </a:lnTo>
                    <a:lnTo>
                      <a:pt x="0" y="212"/>
                    </a:lnTo>
                    <a:lnTo>
                      <a:pt x="0" y="212"/>
                    </a:lnTo>
                    <a:lnTo>
                      <a:pt x="6" y="223"/>
                    </a:lnTo>
                    <a:lnTo>
                      <a:pt x="11" y="234"/>
                    </a:lnTo>
                    <a:lnTo>
                      <a:pt x="15" y="246"/>
                    </a:lnTo>
                    <a:lnTo>
                      <a:pt x="20" y="257"/>
                    </a:lnTo>
                    <a:lnTo>
                      <a:pt x="25" y="268"/>
                    </a:lnTo>
                    <a:lnTo>
                      <a:pt x="31" y="279"/>
                    </a:lnTo>
                    <a:lnTo>
                      <a:pt x="38" y="289"/>
                    </a:lnTo>
                    <a:lnTo>
                      <a:pt x="46" y="298"/>
                    </a:lnTo>
                    <a:lnTo>
                      <a:pt x="46" y="298"/>
                    </a:lnTo>
                    <a:lnTo>
                      <a:pt x="56" y="305"/>
                    </a:lnTo>
                    <a:lnTo>
                      <a:pt x="66" y="312"/>
                    </a:lnTo>
                    <a:lnTo>
                      <a:pt x="77" y="318"/>
                    </a:lnTo>
                    <a:lnTo>
                      <a:pt x="89" y="323"/>
                    </a:lnTo>
                    <a:lnTo>
                      <a:pt x="101" y="327"/>
                    </a:lnTo>
                    <a:lnTo>
                      <a:pt x="113" y="330"/>
                    </a:lnTo>
                    <a:lnTo>
                      <a:pt x="126" y="333"/>
                    </a:lnTo>
                    <a:lnTo>
                      <a:pt x="138" y="334"/>
                    </a:lnTo>
                    <a:lnTo>
                      <a:pt x="138" y="334"/>
                    </a:lnTo>
                    <a:lnTo>
                      <a:pt x="149" y="334"/>
                    </a:lnTo>
                    <a:lnTo>
                      <a:pt x="160" y="333"/>
                    </a:lnTo>
                    <a:lnTo>
                      <a:pt x="171" y="332"/>
                    </a:lnTo>
                    <a:lnTo>
                      <a:pt x="182" y="329"/>
                    </a:lnTo>
                    <a:lnTo>
                      <a:pt x="194" y="326"/>
                    </a:lnTo>
                    <a:lnTo>
                      <a:pt x="204" y="322"/>
                    </a:lnTo>
                    <a:lnTo>
                      <a:pt x="214" y="317"/>
                    </a:lnTo>
                    <a:lnTo>
                      <a:pt x="223" y="311"/>
                    </a:lnTo>
                    <a:lnTo>
                      <a:pt x="223" y="311"/>
                    </a:lnTo>
                    <a:lnTo>
                      <a:pt x="226" y="308"/>
                    </a:lnTo>
                    <a:lnTo>
                      <a:pt x="228" y="304"/>
                    </a:lnTo>
                    <a:lnTo>
                      <a:pt x="228" y="299"/>
                    </a:lnTo>
                    <a:lnTo>
                      <a:pt x="228" y="293"/>
                    </a:lnTo>
                    <a:lnTo>
                      <a:pt x="227" y="288"/>
                    </a:lnTo>
                    <a:lnTo>
                      <a:pt x="226" y="282"/>
                    </a:lnTo>
                    <a:lnTo>
                      <a:pt x="224" y="276"/>
                    </a:lnTo>
                    <a:lnTo>
                      <a:pt x="223" y="271"/>
                    </a:lnTo>
                    <a:lnTo>
                      <a:pt x="223" y="271"/>
                    </a:lnTo>
                    <a:lnTo>
                      <a:pt x="220" y="261"/>
                    </a:lnTo>
                    <a:lnTo>
                      <a:pt x="216" y="252"/>
                    </a:lnTo>
                    <a:lnTo>
                      <a:pt x="211" y="243"/>
                    </a:lnTo>
                    <a:lnTo>
                      <a:pt x="206" y="234"/>
                    </a:lnTo>
                    <a:lnTo>
                      <a:pt x="201" y="226"/>
                    </a:lnTo>
                    <a:lnTo>
                      <a:pt x="196" y="217"/>
                    </a:lnTo>
                    <a:lnTo>
                      <a:pt x="192" y="207"/>
                    </a:lnTo>
                    <a:lnTo>
                      <a:pt x="188" y="197"/>
                    </a:lnTo>
                    <a:lnTo>
                      <a:pt x="188" y="197"/>
                    </a:lnTo>
                    <a:lnTo>
                      <a:pt x="187" y="188"/>
                    </a:lnTo>
                    <a:lnTo>
                      <a:pt x="186" y="179"/>
                    </a:lnTo>
                    <a:lnTo>
                      <a:pt x="186" y="169"/>
                    </a:lnTo>
                    <a:lnTo>
                      <a:pt x="186" y="160"/>
                    </a:lnTo>
                    <a:lnTo>
                      <a:pt x="187" y="151"/>
                    </a:lnTo>
                    <a:lnTo>
                      <a:pt x="187" y="141"/>
                    </a:lnTo>
                    <a:lnTo>
                      <a:pt x="188" y="131"/>
                    </a:lnTo>
                    <a:lnTo>
                      <a:pt x="188" y="122"/>
                    </a:lnTo>
                    <a:lnTo>
                      <a:pt x="188" y="122"/>
                    </a:lnTo>
                    <a:lnTo>
                      <a:pt x="192" y="118"/>
                    </a:lnTo>
                    <a:lnTo>
                      <a:pt x="195" y="113"/>
                    </a:lnTo>
                    <a:lnTo>
                      <a:pt x="197" y="108"/>
                    </a:lnTo>
                    <a:lnTo>
                      <a:pt x="199" y="102"/>
                    </a:lnTo>
                    <a:lnTo>
                      <a:pt x="202" y="96"/>
                    </a:lnTo>
                    <a:lnTo>
                      <a:pt x="204" y="91"/>
                    </a:lnTo>
                    <a:lnTo>
                      <a:pt x="206" y="86"/>
                    </a:lnTo>
                    <a:lnTo>
                      <a:pt x="209" y="83"/>
                    </a:lnTo>
                    <a:lnTo>
                      <a:pt x="209" y="83"/>
                    </a:lnTo>
                    <a:lnTo>
                      <a:pt x="215" y="76"/>
                    </a:lnTo>
                    <a:lnTo>
                      <a:pt x="221" y="70"/>
                    </a:lnTo>
                    <a:lnTo>
                      <a:pt x="227" y="63"/>
                    </a:lnTo>
                    <a:lnTo>
                      <a:pt x="234" y="58"/>
                    </a:lnTo>
                    <a:lnTo>
                      <a:pt x="240" y="53"/>
                    </a:lnTo>
                    <a:lnTo>
                      <a:pt x="247" y="49"/>
                    </a:lnTo>
                    <a:lnTo>
                      <a:pt x="255" y="45"/>
                    </a:lnTo>
                    <a:lnTo>
                      <a:pt x="263" y="41"/>
                    </a:lnTo>
                    <a:lnTo>
                      <a:pt x="263" y="41"/>
                    </a:lnTo>
                    <a:lnTo>
                      <a:pt x="277" y="36"/>
                    </a:lnTo>
                    <a:lnTo>
                      <a:pt x="291" y="32"/>
                    </a:lnTo>
                    <a:lnTo>
                      <a:pt x="306" y="29"/>
                    </a:lnTo>
                    <a:lnTo>
                      <a:pt x="320" y="26"/>
                    </a:lnTo>
                    <a:lnTo>
                      <a:pt x="336" y="24"/>
                    </a:lnTo>
                    <a:lnTo>
                      <a:pt x="351" y="22"/>
                    </a:lnTo>
                    <a:lnTo>
                      <a:pt x="366" y="20"/>
                    </a:lnTo>
                    <a:lnTo>
                      <a:pt x="381" y="19"/>
                    </a:lnTo>
                    <a:lnTo>
                      <a:pt x="381" y="19"/>
                    </a:lnTo>
                    <a:lnTo>
                      <a:pt x="388" y="19"/>
                    </a:lnTo>
                    <a:lnTo>
                      <a:pt x="397" y="18"/>
                    </a:lnTo>
                    <a:lnTo>
                      <a:pt x="404" y="19"/>
                    </a:lnTo>
                    <a:lnTo>
                      <a:pt x="412" y="19"/>
                    </a:lnTo>
                    <a:lnTo>
                      <a:pt x="419" y="20"/>
                    </a:lnTo>
                    <a:lnTo>
                      <a:pt x="426" y="20"/>
                    </a:lnTo>
                    <a:lnTo>
                      <a:pt x="434" y="21"/>
                    </a:lnTo>
                    <a:lnTo>
                      <a:pt x="441" y="2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84" name="Freeform 656"/>
              <p:cNvSpPr>
                <a:spLocks/>
              </p:cNvSpPr>
              <p:nvPr/>
            </p:nvSpPr>
            <p:spPr bwMode="auto">
              <a:xfrm>
                <a:off x="4783" y="4147"/>
                <a:ext cx="24" cy="34"/>
              </a:xfrm>
              <a:custGeom>
                <a:avLst/>
                <a:gdLst/>
                <a:ahLst/>
                <a:cxnLst>
                  <a:cxn ang="0">
                    <a:pos x="110" y="0"/>
                  </a:cxn>
                  <a:cxn ang="0">
                    <a:pos x="104" y="9"/>
                  </a:cxn>
                  <a:cxn ang="0">
                    <a:pos x="97" y="17"/>
                  </a:cxn>
                  <a:cxn ang="0">
                    <a:pos x="88" y="25"/>
                  </a:cxn>
                  <a:cxn ang="0">
                    <a:pos x="81" y="34"/>
                  </a:cxn>
                  <a:cxn ang="0">
                    <a:pos x="74" y="43"/>
                  </a:cxn>
                  <a:cxn ang="0">
                    <a:pos x="70" y="52"/>
                  </a:cxn>
                  <a:cxn ang="0">
                    <a:pos x="67" y="61"/>
                  </a:cxn>
                  <a:cxn ang="0">
                    <a:pos x="68" y="70"/>
                  </a:cxn>
                  <a:cxn ang="0">
                    <a:pos x="72" y="84"/>
                  </a:cxn>
                  <a:cxn ang="0">
                    <a:pos x="77" y="97"/>
                  </a:cxn>
                  <a:cxn ang="0">
                    <a:pos x="83" y="111"/>
                  </a:cxn>
                  <a:cxn ang="0">
                    <a:pos x="89" y="124"/>
                  </a:cxn>
                  <a:cxn ang="0">
                    <a:pos x="97" y="137"/>
                  </a:cxn>
                  <a:cxn ang="0">
                    <a:pos x="105" y="150"/>
                  </a:cxn>
                  <a:cxn ang="0">
                    <a:pos x="112" y="162"/>
                  </a:cxn>
                  <a:cxn ang="0">
                    <a:pos x="120" y="175"/>
                  </a:cxn>
                  <a:cxn ang="0">
                    <a:pos x="129" y="188"/>
                  </a:cxn>
                  <a:cxn ang="0">
                    <a:pos x="137" y="200"/>
                  </a:cxn>
                  <a:cxn ang="0">
                    <a:pos x="146" y="213"/>
                  </a:cxn>
                  <a:cxn ang="0">
                    <a:pos x="154" y="225"/>
                  </a:cxn>
                  <a:cxn ang="0">
                    <a:pos x="163" y="237"/>
                  </a:cxn>
                  <a:cxn ang="0">
                    <a:pos x="172" y="250"/>
                  </a:cxn>
                  <a:cxn ang="0">
                    <a:pos x="179" y="263"/>
                  </a:cxn>
                  <a:cxn ang="0">
                    <a:pos x="187" y="276"/>
                  </a:cxn>
                  <a:cxn ang="0">
                    <a:pos x="176" y="267"/>
                  </a:cxn>
                  <a:cxn ang="0">
                    <a:pos x="164" y="259"/>
                  </a:cxn>
                  <a:cxn ang="0">
                    <a:pos x="151" y="249"/>
                  </a:cxn>
                  <a:cxn ang="0">
                    <a:pos x="138" y="241"/>
                  </a:cxn>
                  <a:cxn ang="0">
                    <a:pos x="126" y="233"/>
                  </a:cxn>
                  <a:cxn ang="0">
                    <a:pos x="114" y="225"/>
                  </a:cxn>
                  <a:cxn ang="0">
                    <a:pos x="101" y="217"/>
                  </a:cxn>
                  <a:cxn ang="0">
                    <a:pos x="88" y="209"/>
                  </a:cxn>
                  <a:cxn ang="0">
                    <a:pos x="76" y="200"/>
                  </a:cxn>
                  <a:cxn ang="0">
                    <a:pos x="65" y="192"/>
                  </a:cxn>
                  <a:cxn ang="0">
                    <a:pos x="53" y="183"/>
                  </a:cxn>
                  <a:cxn ang="0">
                    <a:pos x="42" y="172"/>
                  </a:cxn>
                  <a:cxn ang="0">
                    <a:pos x="32" y="163"/>
                  </a:cxn>
                  <a:cxn ang="0">
                    <a:pos x="21" y="152"/>
                  </a:cxn>
                  <a:cxn ang="0">
                    <a:pos x="12" y="141"/>
                  </a:cxn>
                  <a:cxn ang="0">
                    <a:pos x="4" y="130"/>
                  </a:cxn>
                  <a:cxn ang="0">
                    <a:pos x="0" y="121"/>
                  </a:cxn>
                  <a:cxn ang="0">
                    <a:pos x="0" y="111"/>
                  </a:cxn>
                  <a:cxn ang="0">
                    <a:pos x="2" y="99"/>
                  </a:cxn>
                  <a:cxn ang="0">
                    <a:pos x="7" y="88"/>
                  </a:cxn>
                  <a:cxn ang="0">
                    <a:pos x="12" y="77"/>
                  </a:cxn>
                  <a:cxn ang="0">
                    <a:pos x="19" y="67"/>
                  </a:cxn>
                  <a:cxn ang="0">
                    <a:pos x="27" y="57"/>
                  </a:cxn>
                  <a:cxn ang="0">
                    <a:pos x="34" y="48"/>
                  </a:cxn>
                  <a:cxn ang="0">
                    <a:pos x="41" y="40"/>
                  </a:cxn>
                  <a:cxn ang="0">
                    <a:pos x="50" y="32"/>
                  </a:cxn>
                  <a:cxn ang="0">
                    <a:pos x="59" y="26"/>
                  </a:cxn>
                  <a:cxn ang="0">
                    <a:pos x="69" y="20"/>
                  </a:cxn>
                  <a:cxn ang="0">
                    <a:pos x="79" y="15"/>
                  </a:cxn>
                  <a:cxn ang="0">
                    <a:pos x="89" y="10"/>
                  </a:cxn>
                  <a:cxn ang="0">
                    <a:pos x="100" y="5"/>
                  </a:cxn>
                  <a:cxn ang="0">
                    <a:pos x="110" y="0"/>
                  </a:cxn>
                </a:cxnLst>
                <a:rect l="0" t="0" r="r" b="b"/>
                <a:pathLst>
                  <a:path w="187" h="276">
                    <a:moveTo>
                      <a:pt x="110" y="0"/>
                    </a:moveTo>
                    <a:lnTo>
                      <a:pt x="104" y="9"/>
                    </a:lnTo>
                    <a:lnTo>
                      <a:pt x="97" y="17"/>
                    </a:lnTo>
                    <a:lnTo>
                      <a:pt x="88" y="25"/>
                    </a:lnTo>
                    <a:lnTo>
                      <a:pt x="81" y="34"/>
                    </a:lnTo>
                    <a:lnTo>
                      <a:pt x="74" y="43"/>
                    </a:lnTo>
                    <a:lnTo>
                      <a:pt x="70" y="52"/>
                    </a:lnTo>
                    <a:lnTo>
                      <a:pt x="67" y="61"/>
                    </a:lnTo>
                    <a:lnTo>
                      <a:pt x="68" y="70"/>
                    </a:lnTo>
                    <a:lnTo>
                      <a:pt x="72" y="84"/>
                    </a:lnTo>
                    <a:lnTo>
                      <a:pt x="77" y="97"/>
                    </a:lnTo>
                    <a:lnTo>
                      <a:pt x="83" y="111"/>
                    </a:lnTo>
                    <a:lnTo>
                      <a:pt x="89" y="124"/>
                    </a:lnTo>
                    <a:lnTo>
                      <a:pt x="97" y="137"/>
                    </a:lnTo>
                    <a:lnTo>
                      <a:pt x="105" y="150"/>
                    </a:lnTo>
                    <a:lnTo>
                      <a:pt x="112" y="162"/>
                    </a:lnTo>
                    <a:lnTo>
                      <a:pt x="120" y="175"/>
                    </a:lnTo>
                    <a:lnTo>
                      <a:pt x="129" y="188"/>
                    </a:lnTo>
                    <a:lnTo>
                      <a:pt x="137" y="200"/>
                    </a:lnTo>
                    <a:lnTo>
                      <a:pt x="146" y="213"/>
                    </a:lnTo>
                    <a:lnTo>
                      <a:pt x="154" y="225"/>
                    </a:lnTo>
                    <a:lnTo>
                      <a:pt x="163" y="237"/>
                    </a:lnTo>
                    <a:lnTo>
                      <a:pt x="172" y="250"/>
                    </a:lnTo>
                    <a:lnTo>
                      <a:pt x="179" y="263"/>
                    </a:lnTo>
                    <a:lnTo>
                      <a:pt x="187" y="276"/>
                    </a:lnTo>
                    <a:lnTo>
                      <a:pt x="176" y="267"/>
                    </a:lnTo>
                    <a:lnTo>
                      <a:pt x="164" y="259"/>
                    </a:lnTo>
                    <a:lnTo>
                      <a:pt x="151" y="249"/>
                    </a:lnTo>
                    <a:lnTo>
                      <a:pt x="138" y="241"/>
                    </a:lnTo>
                    <a:lnTo>
                      <a:pt x="126" y="233"/>
                    </a:lnTo>
                    <a:lnTo>
                      <a:pt x="114" y="225"/>
                    </a:lnTo>
                    <a:lnTo>
                      <a:pt x="101" y="217"/>
                    </a:lnTo>
                    <a:lnTo>
                      <a:pt x="88" y="209"/>
                    </a:lnTo>
                    <a:lnTo>
                      <a:pt x="76" y="200"/>
                    </a:lnTo>
                    <a:lnTo>
                      <a:pt x="65" y="192"/>
                    </a:lnTo>
                    <a:lnTo>
                      <a:pt x="53" y="183"/>
                    </a:lnTo>
                    <a:lnTo>
                      <a:pt x="42" y="172"/>
                    </a:lnTo>
                    <a:lnTo>
                      <a:pt x="32" y="163"/>
                    </a:lnTo>
                    <a:lnTo>
                      <a:pt x="21" y="152"/>
                    </a:lnTo>
                    <a:lnTo>
                      <a:pt x="12" y="141"/>
                    </a:lnTo>
                    <a:lnTo>
                      <a:pt x="4" y="130"/>
                    </a:lnTo>
                    <a:lnTo>
                      <a:pt x="0" y="121"/>
                    </a:lnTo>
                    <a:lnTo>
                      <a:pt x="0" y="111"/>
                    </a:lnTo>
                    <a:lnTo>
                      <a:pt x="2" y="99"/>
                    </a:lnTo>
                    <a:lnTo>
                      <a:pt x="7" y="88"/>
                    </a:lnTo>
                    <a:lnTo>
                      <a:pt x="12" y="77"/>
                    </a:lnTo>
                    <a:lnTo>
                      <a:pt x="19" y="67"/>
                    </a:lnTo>
                    <a:lnTo>
                      <a:pt x="27" y="57"/>
                    </a:lnTo>
                    <a:lnTo>
                      <a:pt x="34" y="48"/>
                    </a:lnTo>
                    <a:lnTo>
                      <a:pt x="41" y="40"/>
                    </a:lnTo>
                    <a:lnTo>
                      <a:pt x="50" y="32"/>
                    </a:lnTo>
                    <a:lnTo>
                      <a:pt x="59" y="26"/>
                    </a:lnTo>
                    <a:lnTo>
                      <a:pt x="69" y="20"/>
                    </a:lnTo>
                    <a:lnTo>
                      <a:pt x="79" y="15"/>
                    </a:lnTo>
                    <a:lnTo>
                      <a:pt x="89" y="10"/>
                    </a:lnTo>
                    <a:lnTo>
                      <a:pt x="100" y="5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9E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85" name="Freeform 657"/>
              <p:cNvSpPr>
                <a:spLocks/>
              </p:cNvSpPr>
              <p:nvPr/>
            </p:nvSpPr>
            <p:spPr bwMode="auto">
              <a:xfrm>
                <a:off x="4856" y="3274"/>
                <a:ext cx="181" cy="732"/>
              </a:xfrm>
              <a:custGeom>
                <a:avLst/>
                <a:gdLst/>
                <a:ahLst/>
                <a:cxnLst>
                  <a:cxn ang="0">
                    <a:pos x="864" y="5856"/>
                  </a:cxn>
                  <a:cxn ang="0">
                    <a:pos x="926" y="5849"/>
                  </a:cxn>
                  <a:cxn ang="0">
                    <a:pos x="982" y="5835"/>
                  </a:cxn>
                  <a:cxn ang="0">
                    <a:pos x="1031" y="5809"/>
                  </a:cxn>
                  <a:cxn ang="0">
                    <a:pos x="1087" y="5805"/>
                  </a:cxn>
                  <a:cxn ang="0">
                    <a:pos x="1146" y="5810"/>
                  </a:cxn>
                  <a:cxn ang="0">
                    <a:pos x="1216" y="5803"/>
                  </a:cxn>
                  <a:cxn ang="0">
                    <a:pos x="1253" y="5763"/>
                  </a:cxn>
                  <a:cxn ang="0">
                    <a:pos x="1258" y="5709"/>
                  </a:cxn>
                  <a:cxn ang="0">
                    <a:pos x="1260" y="5657"/>
                  </a:cxn>
                  <a:cxn ang="0">
                    <a:pos x="1263" y="5604"/>
                  </a:cxn>
                  <a:cxn ang="0">
                    <a:pos x="1265" y="5550"/>
                  </a:cxn>
                  <a:cxn ang="0">
                    <a:pos x="1312" y="5533"/>
                  </a:cxn>
                  <a:cxn ang="0">
                    <a:pos x="1363" y="5496"/>
                  </a:cxn>
                  <a:cxn ang="0">
                    <a:pos x="1404" y="5434"/>
                  </a:cxn>
                  <a:cxn ang="0">
                    <a:pos x="1439" y="5354"/>
                  </a:cxn>
                  <a:cxn ang="0">
                    <a:pos x="1433" y="5235"/>
                  </a:cxn>
                  <a:cxn ang="0">
                    <a:pos x="1413" y="5104"/>
                  </a:cxn>
                  <a:cxn ang="0">
                    <a:pos x="1393" y="4972"/>
                  </a:cxn>
                  <a:cxn ang="0">
                    <a:pos x="1374" y="4841"/>
                  </a:cxn>
                  <a:cxn ang="0">
                    <a:pos x="1354" y="4711"/>
                  </a:cxn>
                  <a:cxn ang="0">
                    <a:pos x="1336" y="4579"/>
                  </a:cxn>
                  <a:cxn ang="0">
                    <a:pos x="1320" y="4447"/>
                  </a:cxn>
                  <a:cxn ang="0">
                    <a:pos x="1307" y="4316"/>
                  </a:cxn>
                  <a:cxn ang="0">
                    <a:pos x="1295" y="4158"/>
                  </a:cxn>
                  <a:cxn ang="0">
                    <a:pos x="1284" y="3991"/>
                  </a:cxn>
                  <a:cxn ang="0">
                    <a:pos x="1276" y="3824"/>
                  </a:cxn>
                  <a:cxn ang="0">
                    <a:pos x="1270" y="3657"/>
                  </a:cxn>
                  <a:cxn ang="0">
                    <a:pos x="1265" y="3489"/>
                  </a:cxn>
                  <a:cxn ang="0">
                    <a:pos x="1260" y="3321"/>
                  </a:cxn>
                  <a:cxn ang="0">
                    <a:pos x="1254" y="3154"/>
                  </a:cxn>
                  <a:cxn ang="0">
                    <a:pos x="1247" y="2987"/>
                  </a:cxn>
                  <a:cxn ang="0">
                    <a:pos x="1240" y="2840"/>
                  </a:cxn>
                  <a:cxn ang="0">
                    <a:pos x="1233" y="2700"/>
                  </a:cxn>
                  <a:cxn ang="0">
                    <a:pos x="1227" y="2559"/>
                  </a:cxn>
                  <a:cxn ang="0">
                    <a:pos x="1220" y="2418"/>
                  </a:cxn>
                  <a:cxn ang="0">
                    <a:pos x="1211" y="2278"/>
                  </a:cxn>
                  <a:cxn ang="0">
                    <a:pos x="1202" y="2137"/>
                  </a:cxn>
                  <a:cxn ang="0">
                    <a:pos x="1191" y="1997"/>
                  </a:cxn>
                  <a:cxn ang="0">
                    <a:pos x="1177" y="1857"/>
                  </a:cxn>
                  <a:cxn ang="0">
                    <a:pos x="1158" y="1709"/>
                  </a:cxn>
                  <a:cxn ang="0">
                    <a:pos x="1131" y="1558"/>
                  </a:cxn>
                  <a:cxn ang="0">
                    <a:pos x="1098" y="1408"/>
                  </a:cxn>
                  <a:cxn ang="0">
                    <a:pos x="1054" y="1261"/>
                  </a:cxn>
                  <a:cxn ang="0">
                    <a:pos x="1017" y="1158"/>
                  </a:cxn>
                  <a:cxn ang="0">
                    <a:pos x="969" y="1047"/>
                  </a:cxn>
                  <a:cxn ang="0">
                    <a:pos x="910" y="917"/>
                  </a:cxn>
                  <a:cxn ang="0">
                    <a:pos x="842" y="778"/>
                  </a:cxn>
                  <a:cxn ang="0">
                    <a:pos x="771" y="639"/>
                  </a:cxn>
                  <a:cxn ang="0">
                    <a:pos x="699" y="509"/>
                  </a:cxn>
                  <a:cxn ang="0">
                    <a:pos x="630" y="396"/>
                  </a:cxn>
                  <a:cxn ang="0">
                    <a:pos x="567" y="309"/>
                  </a:cxn>
                  <a:cxn ang="0">
                    <a:pos x="428" y="176"/>
                  </a:cxn>
                  <a:cxn ang="0">
                    <a:pos x="263" y="75"/>
                  </a:cxn>
                  <a:cxn ang="0">
                    <a:pos x="118" y="24"/>
                  </a:cxn>
                  <a:cxn ang="0">
                    <a:pos x="16" y="3"/>
                  </a:cxn>
                </a:cxnLst>
                <a:rect l="0" t="0" r="r" b="b"/>
                <a:pathLst>
                  <a:path w="1447" h="5858">
                    <a:moveTo>
                      <a:pt x="816" y="5858"/>
                    </a:moveTo>
                    <a:lnTo>
                      <a:pt x="832" y="5857"/>
                    </a:lnTo>
                    <a:lnTo>
                      <a:pt x="848" y="5857"/>
                    </a:lnTo>
                    <a:lnTo>
                      <a:pt x="864" y="5856"/>
                    </a:lnTo>
                    <a:lnTo>
                      <a:pt x="880" y="5855"/>
                    </a:lnTo>
                    <a:lnTo>
                      <a:pt x="896" y="5853"/>
                    </a:lnTo>
                    <a:lnTo>
                      <a:pt x="911" y="5851"/>
                    </a:lnTo>
                    <a:lnTo>
                      <a:pt x="926" y="5849"/>
                    </a:lnTo>
                    <a:lnTo>
                      <a:pt x="940" y="5846"/>
                    </a:lnTo>
                    <a:lnTo>
                      <a:pt x="955" y="5843"/>
                    </a:lnTo>
                    <a:lnTo>
                      <a:pt x="969" y="5839"/>
                    </a:lnTo>
                    <a:lnTo>
                      <a:pt x="982" y="5835"/>
                    </a:lnTo>
                    <a:lnTo>
                      <a:pt x="995" y="5829"/>
                    </a:lnTo>
                    <a:lnTo>
                      <a:pt x="1007" y="5823"/>
                    </a:lnTo>
                    <a:lnTo>
                      <a:pt x="1020" y="5816"/>
                    </a:lnTo>
                    <a:lnTo>
                      <a:pt x="1031" y="5809"/>
                    </a:lnTo>
                    <a:lnTo>
                      <a:pt x="1042" y="5800"/>
                    </a:lnTo>
                    <a:lnTo>
                      <a:pt x="1057" y="5802"/>
                    </a:lnTo>
                    <a:lnTo>
                      <a:pt x="1071" y="5803"/>
                    </a:lnTo>
                    <a:lnTo>
                      <a:pt x="1087" y="5805"/>
                    </a:lnTo>
                    <a:lnTo>
                      <a:pt x="1102" y="5806"/>
                    </a:lnTo>
                    <a:lnTo>
                      <a:pt x="1117" y="5808"/>
                    </a:lnTo>
                    <a:lnTo>
                      <a:pt x="1131" y="5809"/>
                    </a:lnTo>
                    <a:lnTo>
                      <a:pt x="1146" y="5810"/>
                    </a:lnTo>
                    <a:lnTo>
                      <a:pt x="1161" y="5811"/>
                    </a:lnTo>
                    <a:lnTo>
                      <a:pt x="1183" y="5811"/>
                    </a:lnTo>
                    <a:lnTo>
                      <a:pt x="1201" y="5808"/>
                    </a:lnTo>
                    <a:lnTo>
                      <a:pt x="1216" y="5803"/>
                    </a:lnTo>
                    <a:lnTo>
                      <a:pt x="1230" y="5795"/>
                    </a:lnTo>
                    <a:lnTo>
                      <a:pt x="1240" y="5785"/>
                    </a:lnTo>
                    <a:lnTo>
                      <a:pt x="1248" y="5774"/>
                    </a:lnTo>
                    <a:lnTo>
                      <a:pt x="1253" y="5763"/>
                    </a:lnTo>
                    <a:lnTo>
                      <a:pt x="1256" y="5751"/>
                    </a:lnTo>
                    <a:lnTo>
                      <a:pt x="1257" y="5737"/>
                    </a:lnTo>
                    <a:lnTo>
                      <a:pt x="1257" y="5724"/>
                    </a:lnTo>
                    <a:lnTo>
                      <a:pt x="1258" y="5709"/>
                    </a:lnTo>
                    <a:lnTo>
                      <a:pt x="1259" y="5696"/>
                    </a:lnTo>
                    <a:lnTo>
                      <a:pt x="1259" y="5683"/>
                    </a:lnTo>
                    <a:lnTo>
                      <a:pt x="1260" y="5670"/>
                    </a:lnTo>
                    <a:lnTo>
                      <a:pt x="1260" y="5657"/>
                    </a:lnTo>
                    <a:lnTo>
                      <a:pt x="1261" y="5643"/>
                    </a:lnTo>
                    <a:lnTo>
                      <a:pt x="1262" y="5630"/>
                    </a:lnTo>
                    <a:lnTo>
                      <a:pt x="1262" y="5618"/>
                    </a:lnTo>
                    <a:lnTo>
                      <a:pt x="1263" y="5604"/>
                    </a:lnTo>
                    <a:lnTo>
                      <a:pt x="1263" y="5591"/>
                    </a:lnTo>
                    <a:lnTo>
                      <a:pt x="1264" y="5578"/>
                    </a:lnTo>
                    <a:lnTo>
                      <a:pt x="1265" y="5564"/>
                    </a:lnTo>
                    <a:lnTo>
                      <a:pt x="1265" y="5550"/>
                    </a:lnTo>
                    <a:lnTo>
                      <a:pt x="1266" y="5536"/>
                    </a:lnTo>
                    <a:lnTo>
                      <a:pt x="1282" y="5537"/>
                    </a:lnTo>
                    <a:lnTo>
                      <a:pt x="1298" y="5536"/>
                    </a:lnTo>
                    <a:lnTo>
                      <a:pt x="1312" y="5533"/>
                    </a:lnTo>
                    <a:lnTo>
                      <a:pt x="1326" y="5527"/>
                    </a:lnTo>
                    <a:lnTo>
                      <a:pt x="1338" y="5519"/>
                    </a:lnTo>
                    <a:lnTo>
                      <a:pt x="1350" y="5509"/>
                    </a:lnTo>
                    <a:lnTo>
                      <a:pt x="1363" y="5496"/>
                    </a:lnTo>
                    <a:lnTo>
                      <a:pt x="1374" y="5482"/>
                    </a:lnTo>
                    <a:lnTo>
                      <a:pt x="1384" y="5467"/>
                    </a:lnTo>
                    <a:lnTo>
                      <a:pt x="1394" y="5451"/>
                    </a:lnTo>
                    <a:lnTo>
                      <a:pt x="1404" y="5434"/>
                    </a:lnTo>
                    <a:lnTo>
                      <a:pt x="1413" y="5414"/>
                    </a:lnTo>
                    <a:lnTo>
                      <a:pt x="1421" y="5395"/>
                    </a:lnTo>
                    <a:lnTo>
                      <a:pt x="1431" y="5375"/>
                    </a:lnTo>
                    <a:lnTo>
                      <a:pt x="1439" y="5354"/>
                    </a:lnTo>
                    <a:lnTo>
                      <a:pt x="1447" y="5333"/>
                    </a:lnTo>
                    <a:lnTo>
                      <a:pt x="1443" y="5301"/>
                    </a:lnTo>
                    <a:lnTo>
                      <a:pt x="1438" y="5267"/>
                    </a:lnTo>
                    <a:lnTo>
                      <a:pt x="1433" y="5235"/>
                    </a:lnTo>
                    <a:lnTo>
                      <a:pt x="1429" y="5202"/>
                    </a:lnTo>
                    <a:lnTo>
                      <a:pt x="1423" y="5169"/>
                    </a:lnTo>
                    <a:lnTo>
                      <a:pt x="1418" y="5136"/>
                    </a:lnTo>
                    <a:lnTo>
                      <a:pt x="1413" y="5104"/>
                    </a:lnTo>
                    <a:lnTo>
                      <a:pt x="1408" y="5071"/>
                    </a:lnTo>
                    <a:lnTo>
                      <a:pt x="1403" y="5038"/>
                    </a:lnTo>
                    <a:lnTo>
                      <a:pt x="1398" y="5006"/>
                    </a:lnTo>
                    <a:lnTo>
                      <a:pt x="1393" y="4972"/>
                    </a:lnTo>
                    <a:lnTo>
                      <a:pt x="1388" y="4940"/>
                    </a:lnTo>
                    <a:lnTo>
                      <a:pt x="1383" y="4907"/>
                    </a:lnTo>
                    <a:lnTo>
                      <a:pt x="1378" y="4874"/>
                    </a:lnTo>
                    <a:lnTo>
                      <a:pt x="1374" y="4841"/>
                    </a:lnTo>
                    <a:lnTo>
                      <a:pt x="1369" y="4809"/>
                    </a:lnTo>
                    <a:lnTo>
                      <a:pt x="1364" y="4775"/>
                    </a:lnTo>
                    <a:lnTo>
                      <a:pt x="1359" y="4743"/>
                    </a:lnTo>
                    <a:lnTo>
                      <a:pt x="1354" y="4711"/>
                    </a:lnTo>
                    <a:lnTo>
                      <a:pt x="1349" y="4677"/>
                    </a:lnTo>
                    <a:lnTo>
                      <a:pt x="1344" y="4645"/>
                    </a:lnTo>
                    <a:lnTo>
                      <a:pt x="1340" y="4612"/>
                    </a:lnTo>
                    <a:lnTo>
                      <a:pt x="1336" y="4579"/>
                    </a:lnTo>
                    <a:lnTo>
                      <a:pt x="1332" y="4546"/>
                    </a:lnTo>
                    <a:lnTo>
                      <a:pt x="1328" y="4513"/>
                    </a:lnTo>
                    <a:lnTo>
                      <a:pt x="1324" y="4480"/>
                    </a:lnTo>
                    <a:lnTo>
                      <a:pt x="1320" y="4447"/>
                    </a:lnTo>
                    <a:lnTo>
                      <a:pt x="1316" y="4414"/>
                    </a:lnTo>
                    <a:lnTo>
                      <a:pt x="1313" y="4382"/>
                    </a:lnTo>
                    <a:lnTo>
                      <a:pt x="1310" y="4349"/>
                    </a:lnTo>
                    <a:lnTo>
                      <a:pt x="1307" y="4316"/>
                    </a:lnTo>
                    <a:lnTo>
                      <a:pt x="1304" y="4283"/>
                    </a:lnTo>
                    <a:lnTo>
                      <a:pt x="1301" y="4241"/>
                    </a:lnTo>
                    <a:lnTo>
                      <a:pt x="1298" y="4199"/>
                    </a:lnTo>
                    <a:lnTo>
                      <a:pt x="1295" y="4158"/>
                    </a:lnTo>
                    <a:lnTo>
                      <a:pt x="1292" y="4116"/>
                    </a:lnTo>
                    <a:lnTo>
                      <a:pt x="1289" y="4075"/>
                    </a:lnTo>
                    <a:lnTo>
                      <a:pt x="1286" y="4033"/>
                    </a:lnTo>
                    <a:lnTo>
                      <a:pt x="1284" y="3991"/>
                    </a:lnTo>
                    <a:lnTo>
                      <a:pt x="1282" y="3949"/>
                    </a:lnTo>
                    <a:lnTo>
                      <a:pt x="1280" y="3907"/>
                    </a:lnTo>
                    <a:lnTo>
                      <a:pt x="1278" y="3866"/>
                    </a:lnTo>
                    <a:lnTo>
                      <a:pt x="1276" y="3824"/>
                    </a:lnTo>
                    <a:lnTo>
                      <a:pt x="1274" y="3782"/>
                    </a:lnTo>
                    <a:lnTo>
                      <a:pt x="1273" y="3740"/>
                    </a:lnTo>
                    <a:lnTo>
                      <a:pt x="1271" y="3699"/>
                    </a:lnTo>
                    <a:lnTo>
                      <a:pt x="1270" y="3657"/>
                    </a:lnTo>
                    <a:lnTo>
                      <a:pt x="1269" y="3614"/>
                    </a:lnTo>
                    <a:lnTo>
                      <a:pt x="1267" y="3573"/>
                    </a:lnTo>
                    <a:lnTo>
                      <a:pt x="1266" y="3531"/>
                    </a:lnTo>
                    <a:lnTo>
                      <a:pt x="1265" y="3489"/>
                    </a:lnTo>
                    <a:lnTo>
                      <a:pt x="1264" y="3447"/>
                    </a:lnTo>
                    <a:lnTo>
                      <a:pt x="1262" y="3405"/>
                    </a:lnTo>
                    <a:lnTo>
                      <a:pt x="1261" y="3363"/>
                    </a:lnTo>
                    <a:lnTo>
                      <a:pt x="1260" y="3321"/>
                    </a:lnTo>
                    <a:lnTo>
                      <a:pt x="1259" y="3280"/>
                    </a:lnTo>
                    <a:lnTo>
                      <a:pt x="1257" y="3238"/>
                    </a:lnTo>
                    <a:lnTo>
                      <a:pt x="1256" y="3196"/>
                    </a:lnTo>
                    <a:lnTo>
                      <a:pt x="1254" y="3154"/>
                    </a:lnTo>
                    <a:lnTo>
                      <a:pt x="1253" y="3112"/>
                    </a:lnTo>
                    <a:lnTo>
                      <a:pt x="1251" y="3071"/>
                    </a:lnTo>
                    <a:lnTo>
                      <a:pt x="1249" y="3028"/>
                    </a:lnTo>
                    <a:lnTo>
                      <a:pt x="1247" y="2987"/>
                    </a:lnTo>
                    <a:lnTo>
                      <a:pt x="1245" y="2945"/>
                    </a:lnTo>
                    <a:lnTo>
                      <a:pt x="1243" y="2910"/>
                    </a:lnTo>
                    <a:lnTo>
                      <a:pt x="1242" y="2875"/>
                    </a:lnTo>
                    <a:lnTo>
                      <a:pt x="1240" y="2840"/>
                    </a:lnTo>
                    <a:lnTo>
                      <a:pt x="1238" y="2805"/>
                    </a:lnTo>
                    <a:lnTo>
                      <a:pt x="1237" y="2770"/>
                    </a:lnTo>
                    <a:lnTo>
                      <a:pt x="1235" y="2734"/>
                    </a:lnTo>
                    <a:lnTo>
                      <a:pt x="1233" y="2700"/>
                    </a:lnTo>
                    <a:lnTo>
                      <a:pt x="1232" y="2664"/>
                    </a:lnTo>
                    <a:lnTo>
                      <a:pt x="1230" y="2629"/>
                    </a:lnTo>
                    <a:lnTo>
                      <a:pt x="1229" y="2594"/>
                    </a:lnTo>
                    <a:lnTo>
                      <a:pt x="1227" y="2559"/>
                    </a:lnTo>
                    <a:lnTo>
                      <a:pt x="1225" y="2523"/>
                    </a:lnTo>
                    <a:lnTo>
                      <a:pt x="1224" y="2489"/>
                    </a:lnTo>
                    <a:lnTo>
                      <a:pt x="1222" y="2453"/>
                    </a:lnTo>
                    <a:lnTo>
                      <a:pt x="1220" y="2418"/>
                    </a:lnTo>
                    <a:lnTo>
                      <a:pt x="1217" y="2383"/>
                    </a:lnTo>
                    <a:lnTo>
                      <a:pt x="1215" y="2348"/>
                    </a:lnTo>
                    <a:lnTo>
                      <a:pt x="1213" y="2312"/>
                    </a:lnTo>
                    <a:lnTo>
                      <a:pt x="1211" y="2278"/>
                    </a:lnTo>
                    <a:lnTo>
                      <a:pt x="1209" y="2242"/>
                    </a:lnTo>
                    <a:lnTo>
                      <a:pt x="1207" y="2208"/>
                    </a:lnTo>
                    <a:lnTo>
                      <a:pt x="1204" y="2172"/>
                    </a:lnTo>
                    <a:lnTo>
                      <a:pt x="1202" y="2137"/>
                    </a:lnTo>
                    <a:lnTo>
                      <a:pt x="1199" y="2102"/>
                    </a:lnTo>
                    <a:lnTo>
                      <a:pt x="1196" y="2067"/>
                    </a:lnTo>
                    <a:lnTo>
                      <a:pt x="1194" y="2032"/>
                    </a:lnTo>
                    <a:lnTo>
                      <a:pt x="1191" y="1997"/>
                    </a:lnTo>
                    <a:lnTo>
                      <a:pt x="1187" y="1962"/>
                    </a:lnTo>
                    <a:lnTo>
                      <a:pt x="1184" y="1927"/>
                    </a:lnTo>
                    <a:lnTo>
                      <a:pt x="1181" y="1893"/>
                    </a:lnTo>
                    <a:lnTo>
                      <a:pt x="1177" y="1857"/>
                    </a:lnTo>
                    <a:lnTo>
                      <a:pt x="1173" y="1823"/>
                    </a:lnTo>
                    <a:lnTo>
                      <a:pt x="1168" y="1785"/>
                    </a:lnTo>
                    <a:lnTo>
                      <a:pt x="1164" y="1746"/>
                    </a:lnTo>
                    <a:lnTo>
                      <a:pt x="1158" y="1709"/>
                    </a:lnTo>
                    <a:lnTo>
                      <a:pt x="1152" y="1670"/>
                    </a:lnTo>
                    <a:lnTo>
                      <a:pt x="1145" y="1633"/>
                    </a:lnTo>
                    <a:lnTo>
                      <a:pt x="1138" y="1595"/>
                    </a:lnTo>
                    <a:lnTo>
                      <a:pt x="1131" y="1558"/>
                    </a:lnTo>
                    <a:lnTo>
                      <a:pt x="1124" y="1519"/>
                    </a:lnTo>
                    <a:lnTo>
                      <a:pt x="1115" y="1482"/>
                    </a:lnTo>
                    <a:lnTo>
                      <a:pt x="1107" y="1445"/>
                    </a:lnTo>
                    <a:lnTo>
                      <a:pt x="1098" y="1408"/>
                    </a:lnTo>
                    <a:lnTo>
                      <a:pt x="1088" y="1370"/>
                    </a:lnTo>
                    <a:lnTo>
                      <a:pt x="1076" y="1334"/>
                    </a:lnTo>
                    <a:lnTo>
                      <a:pt x="1066" y="1297"/>
                    </a:lnTo>
                    <a:lnTo>
                      <a:pt x="1054" y="1261"/>
                    </a:lnTo>
                    <a:lnTo>
                      <a:pt x="1042" y="1225"/>
                    </a:lnTo>
                    <a:lnTo>
                      <a:pt x="1035" y="1205"/>
                    </a:lnTo>
                    <a:lnTo>
                      <a:pt x="1026" y="1183"/>
                    </a:lnTo>
                    <a:lnTo>
                      <a:pt x="1017" y="1158"/>
                    </a:lnTo>
                    <a:lnTo>
                      <a:pt x="1005" y="1133"/>
                    </a:lnTo>
                    <a:lnTo>
                      <a:pt x="994" y="1106"/>
                    </a:lnTo>
                    <a:lnTo>
                      <a:pt x="982" y="1076"/>
                    </a:lnTo>
                    <a:lnTo>
                      <a:pt x="969" y="1047"/>
                    </a:lnTo>
                    <a:lnTo>
                      <a:pt x="955" y="1015"/>
                    </a:lnTo>
                    <a:lnTo>
                      <a:pt x="940" y="983"/>
                    </a:lnTo>
                    <a:lnTo>
                      <a:pt x="925" y="950"/>
                    </a:lnTo>
                    <a:lnTo>
                      <a:pt x="910" y="917"/>
                    </a:lnTo>
                    <a:lnTo>
                      <a:pt x="894" y="883"/>
                    </a:lnTo>
                    <a:lnTo>
                      <a:pt x="876" y="848"/>
                    </a:lnTo>
                    <a:lnTo>
                      <a:pt x="859" y="814"/>
                    </a:lnTo>
                    <a:lnTo>
                      <a:pt x="842" y="778"/>
                    </a:lnTo>
                    <a:lnTo>
                      <a:pt x="825" y="744"/>
                    </a:lnTo>
                    <a:lnTo>
                      <a:pt x="806" y="708"/>
                    </a:lnTo>
                    <a:lnTo>
                      <a:pt x="789" y="674"/>
                    </a:lnTo>
                    <a:lnTo>
                      <a:pt x="771" y="639"/>
                    </a:lnTo>
                    <a:lnTo>
                      <a:pt x="753" y="606"/>
                    </a:lnTo>
                    <a:lnTo>
                      <a:pt x="734" y="572"/>
                    </a:lnTo>
                    <a:lnTo>
                      <a:pt x="716" y="541"/>
                    </a:lnTo>
                    <a:lnTo>
                      <a:pt x="699" y="509"/>
                    </a:lnTo>
                    <a:lnTo>
                      <a:pt x="681" y="479"/>
                    </a:lnTo>
                    <a:lnTo>
                      <a:pt x="663" y="450"/>
                    </a:lnTo>
                    <a:lnTo>
                      <a:pt x="646" y="422"/>
                    </a:lnTo>
                    <a:lnTo>
                      <a:pt x="630" y="396"/>
                    </a:lnTo>
                    <a:lnTo>
                      <a:pt x="613" y="371"/>
                    </a:lnTo>
                    <a:lnTo>
                      <a:pt x="597" y="349"/>
                    </a:lnTo>
                    <a:lnTo>
                      <a:pt x="582" y="328"/>
                    </a:lnTo>
                    <a:lnTo>
                      <a:pt x="567" y="309"/>
                    </a:lnTo>
                    <a:lnTo>
                      <a:pt x="553" y="292"/>
                    </a:lnTo>
                    <a:lnTo>
                      <a:pt x="511" y="249"/>
                    </a:lnTo>
                    <a:lnTo>
                      <a:pt x="470" y="210"/>
                    </a:lnTo>
                    <a:lnTo>
                      <a:pt x="428" y="176"/>
                    </a:lnTo>
                    <a:lnTo>
                      <a:pt x="385" y="145"/>
                    </a:lnTo>
                    <a:lnTo>
                      <a:pt x="344" y="118"/>
                    </a:lnTo>
                    <a:lnTo>
                      <a:pt x="302" y="96"/>
                    </a:lnTo>
                    <a:lnTo>
                      <a:pt x="263" y="75"/>
                    </a:lnTo>
                    <a:lnTo>
                      <a:pt x="223" y="59"/>
                    </a:lnTo>
                    <a:lnTo>
                      <a:pt x="186" y="45"/>
                    </a:lnTo>
                    <a:lnTo>
                      <a:pt x="151" y="34"/>
                    </a:lnTo>
                    <a:lnTo>
                      <a:pt x="118" y="24"/>
                    </a:lnTo>
                    <a:lnTo>
                      <a:pt x="88" y="17"/>
                    </a:lnTo>
                    <a:lnTo>
                      <a:pt x="61" y="10"/>
                    </a:lnTo>
                    <a:lnTo>
                      <a:pt x="36" y="6"/>
                    </a:lnTo>
                    <a:lnTo>
                      <a:pt x="16" y="3"/>
                    </a:lnTo>
                    <a:lnTo>
                      <a:pt x="0" y="0"/>
                    </a:lnTo>
                    <a:lnTo>
                      <a:pt x="816" y="5858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86" name="Freeform 658"/>
              <p:cNvSpPr>
                <a:spLocks/>
              </p:cNvSpPr>
              <p:nvPr/>
            </p:nvSpPr>
            <p:spPr bwMode="auto">
              <a:xfrm>
                <a:off x="4856" y="3274"/>
                <a:ext cx="181" cy="732"/>
              </a:xfrm>
              <a:custGeom>
                <a:avLst/>
                <a:gdLst/>
                <a:ahLst/>
                <a:cxnLst>
                  <a:cxn ang="0">
                    <a:pos x="848" y="5857"/>
                  </a:cxn>
                  <a:cxn ang="0">
                    <a:pos x="911" y="5851"/>
                  </a:cxn>
                  <a:cxn ang="0">
                    <a:pos x="969" y="5839"/>
                  </a:cxn>
                  <a:cxn ang="0">
                    <a:pos x="1020" y="5816"/>
                  </a:cxn>
                  <a:cxn ang="0">
                    <a:pos x="1057" y="5802"/>
                  </a:cxn>
                  <a:cxn ang="0">
                    <a:pos x="1117" y="5808"/>
                  </a:cxn>
                  <a:cxn ang="0">
                    <a:pos x="1161" y="5811"/>
                  </a:cxn>
                  <a:cxn ang="0">
                    <a:pos x="1230" y="5795"/>
                  </a:cxn>
                  <a:cxn ang="0">
                    <a:pos x="1256" y="5751"/>
                  </a:cxn>
                  <a:cxn ang="0">
                    <a:pos x="1258" y="5709"/>
                  </a:cxn>
                  <a:cxn ang="0">
                    <a:pos x="1260" y="5657"/>
                  </a:cxn>
                  <a:cxn ang="0">
                    <a:pos x="1263" y="5604"/>
                  </a:cxn>
                  <a:cxn ang="0">
                    <a:pos x="1265" y="5550"/>
                  </a:cxn>
                  <a:cxn ang="0">
                    <a:pos x="1298" y="5536"/>
                  </a:cxn>
                  <a:cxn ang="0">
                    <a:pos x="1350" y="5509"/>
                  </a:cxn>
                  <a:cxn ang="0">
                    <a:pos x="1394" y="5451"/>
                  </a:cxn>
                  <a:cxn ang="0">
                    <a:pos x="1431" y="5375"/>
                  </a:cxn>
                  <a:cxn ang="0">
                    <a:pos x="1443" y="5301"/>
                  </a:cxn>
                  <a:cxn ang="0">
                    <a:pos x="1423" y="5169"/>
                  </a:cxn>
                  <a:cxn ang="0">
                    <a:pos x="1403" y="5038"/>
                  </a:cxn>
                  <a:cxn ang="0">
                    <a:pos x="1383" y="4907"/>
                  </a:cxn>
                  <a:cxn ang="0">
                    <a:pos x="1364" y="4775"/>
                  </a:cxn>
                  <a:cxn ang="0">
                    <a:pos x="1344" y="4645"/>
                  </a:cxn>
                  <a:cxn ang="0">
                    <a:pos x="1328" y="4513"/>
                  </a:cxn>
                  <a:cxn ang="0">
                    <a:pos x="1313" y="4382"/>
                  </a:cxn>
                  <a:cxn ang="0">
                    <a:pos x="1304" y="4283"/>
                  </a:cxn>
                  <a:cxn ang="0">
                    <a:pos x="1292" y="4116"/>
                  </a:cxn>
                  <a:cxn ang="0">
                    <a:pos x="1282" y="3949"/>
                  </a:cxn>
                  <a:cxn ang="0">
                    <a:pos x="1274" y="3782"/>
                  </a:cxn>
                  <a:cxn ang="0">
                    <a:pos x="1269" y="3614"/>
                  </a:cxn>
                  <a:cxn ang="0">
                    <a:pos x="1264" y="3447"/>
                  </a:cxn>
                  <a:cxn ang="0">
                    <a:pos x="1259" y="3280"/>
                  </a:cxn>
                  <a:cxn ang="0">
                    <a:pos x="1253" y="3112"/>
                  </a:cxn>
                  <a:cxn ang="0">
                    <a:pos x="1245" y="2945"/>
                  </a:cxn>
                  <a:cxn ang="0">
                    <a:pos x="1240" y="2840"/>
                  </a:cxn>
                  <a:cxn ang="0">
                    <a:pos x="1233" y="2700"/>
                  </a:cxn>
                  <a:cxn ang="0">
                    <a:pos x="1227" y="2559"/>
                  </a:cxn>
                  <a:cxn ang="0">
                    <a:pos x="1220" y="2418"/>
                  </a:cxn>
                  <a:cxn ang="0">
                    <a:pos x="1211" y="2278"/>
                  </a:cxn>
                  <a:cxn ang="0">
                    <a:pos x="1202" y="2137"/>
                  </a:cxn>
                  <a:cxn ang="0">
                    <a:pos x="1191" y="1997"/>
                  </a:cxn>
                  <a:cxn ang="0">
                    <a:pos x="1177" y="1857"/>
                  </a:cxn>
                  <a:cxn ang="0">
                    <a:pos x="1164" y="1746"/>
                  </a:cxn>
                  <a:cxn ang="0">
                    <a:pos x="1138" y="1595"/>
                  </a:cxn>
                  <a:cxn ang="0">
                    <a:pos x="1107" y="1445"/>
                  </a:cxn>
                  <a:cxn ang="0">
                    <a:pos x="1066" y="1297"/>
                  </a:cxn>
                  <a:cxn ang="0">
                    <a:pos x="1035" y="1205"/>
                  </a:cxn>
                  <a:cxn ang="0">
                    <a:pos x="994" y="1106"/>
                  </a:cxn>
                  <a:cxn ang="0">
                    <a:pos x="940" y="983"/>
                  </a:cxn>
                  <a:cxn ang="0">
                    <a:pos x="876" y="848"/>
                  </a:cxn>
                  <a:cxn ang="0">
                    <a:pos x="806" y="708"/>
                  </a:cxn>
                  <a:cxn ang="0">
                    <a:pos x="734" y="572"/>
                  </a:cxn>
                  <a:cxn ang="0">
                    <a:pos x="663" y="450"/>
                  </a:cxn>
                  <a:cxn ang="0">
                    <a:pos x="597" y="349"/>
                  </a:cxn>
                  <a:cxn ang="0">
                    <a:pos x="553" y="292"/>
                  </a:cxn>
                  <a:cxn ang="0">
                    <a:pos x="385" y="145"/>
                  </a:cxn>
                  <a:cxn ang="0">
                    <a:pos x="223" y="59"/>
                  </a:cxn>
                  <a:cxn ang="0">
                    <a:pos x="88" y="17"/>
                  </a:cxn>
                  <a:cxn ang="0">
                    <a:pos x="0" y="0"/>
                  </a:cxn>
                </a:cxnLst>
                <a:rect l="0" t="0" r="r" b="b"/>
                <a:pathLst>
                  <a:path w="1447" h="5858">
                    <a:moveTo>
                      <a:pt x="816" y="5858"/>
                    </a:moveTo>
                    <a:lnTo>
                      <a:pt x="816" y="5858"/>
                    </a:lnTo>
                    <a:lnTo>
                      <a:pt x="832" y="5857"/>
                    </a:lnTo>
                    <a:lnTo>
                      <a:pt x="848" y="5857"/>
                    </a:lnTo>
                    <a:lnTo>
                      <a:pt x="864" y="5856"/>
                    </a:lnTo>
                    <a:lnTo>
                      <a:pt x="880" y="5855"/>
                    </a:lnTo>
                    <a:lnTo>
                      <a:pt x="896" y="5853"/>
                    </a:lnTo>
                    <a:lnTo>
                      <a:pt x="911" y="5851"/>
                    </a:lnTo>
                    <a:lnTo>
                      <a:pt x="926" y="5849"/>
                    </a:lnTo>
                    <a:lnTo>
                      <a:pt x="940" y="5846"/>
                    </a:lnTo>
                    <a:lnTo>
                      <a:pt x="955" y="5843"/>
                    </a:lnTo>
                    <a:lnTo>
                      <a:pt x="969" y="5839"/>
                    </a:lnTo>
                    <a:lnTo>
                      <a:pt x="982" y="5835"/>
                    </a:lnTo>
                    <a:lnTo>
                      <a:pt x="995" y="5829"/>
                    </a:lnTo>
                    <a:lnTo>
                      <a:pt x="1007" y="5823"/>
                    </a:lnTo>
                    <a:lnTo>
                      <a:pt x="1020" y="5816"/>
                    </a:lnTo>
                    <a:lnTo>
                      <a:pt x="1031" y="5809"/>
                    </a:lnTo>
                    <a:lnTo>
                      <a:pt x="1042" y="5800"/>
                    </a:lnTo>
                    <a:lnTo>
                      <a:pt x="1042" y="5800"/>
                    </a:lnTo>
                    <a:lnTo>
                      <a:pt x="1057" y="5802"/>
                    </a:lnTo>
                    <a:lnTo>
                      <a:pt x="1071" y="5803"/>
                    </a:lnTo>
                    <a:lnTo>
                      <a:pt x="1087" y="5805"/>
                    </a:lnTo>
                    <a:lnTo>
                      <a:pt x="1102" y="5806"/>
                    </a:lnTo>
                    <a:lnTo>
                      <a:pt x="1117" y="5808"/>
                    </a:lnTo>
                    <a:lnTo>
                      <a:pt x="1131" y="5809"/>
                    </a:lnTo>
                    <a:lnTo>
                      <a:pt x="1146" y="5810"/>
                    </a:lnTo>
                    <a:lnTo>
                      <a:pt x="1161" y="5811"/>
                    </a:lnTo>
                    <a:lnTo>
                      <a:pt x="1161" y="5811"/>
                    </a:lnTo>
                    <a:lnTo>
                      <a:pt x="1183" y="5811"/>
                    </a:lnTo>
                    <a:lnTo>
                      <a:pt x="1201" y="5808"/>
                    </a:lnTo>
                    <a:lnTo>
                      <a:pt x="1216" y="5803"/>
                    </a:lnTo>
                    <a:lnTo>
                      <a:pt x="1230" y="5795"/>
                    </a:lnTo>
                    <a:lnTo>
                      <a:pt x="1240" y="5785"/>
                    </a:lnTo>
                    <a:lnTo>
                      <a:pt x="1248" y="5774"/>
                    </a:lnTo>
                    <a:lnTo>
                      <a:pt x="1253" y="5763"/>
                    </a:lnTo>
                    <a:lnTo>
                      <a:pt x="1256" y="5751"/>
                    </a:lnTo>
                    <a:lnTo>
                      <a:pt x="1256" y="5751"/>
                    </a:lnTo>
                    <a:lnTo>
                      <a:pt x="1257" y="5737"/>
                    </a:lnTo>
                    <a:lnTo>
                      <a:pt x="1257" y="5724"/>
                    </a:lnTo>
                    <a:lnTo>
                      <a:pt x="1258" y="5709"/>
                    </a:lnTo>
                    <a:lnTo>
                      <a:pt x="1259" y="5696"/>
                    </a:lnTo>
                    <a:lnTo>
                      <a:pt x="1259" y="5683"/>
                    </a:lnTo>
                    <a:lnTo>
                      <a:pt x="1260" y="5670"/>
                    </a:lnTo>
                    <a:lnTo>
                      <a:pt x="1260" y="5657"/>
                    </a:lnTo>
                    <a:lnTo>
                      <a:pt x="1261" y="5643"/>
                    </a:lnTo>
                    <a:lnTo>
                      <a:pt x="1262" y="5630"/>
                    </a:lnTo>
                    <a:lnTo>
                      <a:pt x="1262" y="5618"/>
                    </a:lnTo>
                    <a:lnTo>
                      <a:pt x="1263" y="5604"/>
                    </a:lnTo>
                    <a:lnTo>
                      <a:pt x="1263" y="5591"/>
                    </a:lnTo>
                    <a:lnTo>
                      <a:pt x="1264" y="5578"/>
                    </a:lnTo>
                    <a:lnTo>
                      <a:pt x="1265" y="5564"/>
                    </a:lnTo>
                    <a:lnTo>
                      <a:pt x="1265" y="5550"/>
                    </a:lnTo>
                    <a:lnTo>
                      <a:pt x="1266" y="5536"/>
                    </a:lnTo>
                    <a:lnTo>
                      <a:pt x="1266" y="5536"/>
                    </a:lnTo>
                    <a:lnTo>
                      <a:pt x="1282" y="5537"/>
                    </a:lnTo>
                    <a:lnTo>
                      <a:pt x="1298" y="5536"/>
                    </a:lnTo>
                    <a:lnTo>
                      <a:pt x="1312" y="5533"/>
                    </a:lnTo>
                    <a:lnTo>
                      <a:pt x="1326" y="5527"/>
                    </a:lnTo>
                    <a:lnTo>
                      <a:pt x="1338" y="5519"/>
                    </a:lnTo>
                    <a:lnTo>
                      <a:pt x="1350" y="5509"/>
                    </a:lnTo>
                    <a:lnTo>
                      <a:pt x="1363" y="5496"/>
                    </a:lnTo>
                    <a:lnTo>
                      <a:pt x="1374" y="5482"/>
                    </a:lnTo>
                    <a:lnTo>
                      <a:pt x="1384" y="5467"/>
                    </a:lnTo>
                    <a:lnTo>
                      <a:pt x="1394" y="5451"/>
                    </a:lnTo>
                    <a:lnTo>
                      <a:pt x="1404" y="5434"/>
                    </a:lnTo>
                    <a:lnTo>
                      <a:pt x="1413" y="5414"/>
                    </a:lnTo>
                    <a:lnTo>
                      <a:pt x="1421" y="5395"/>
                    </a:lnTo>
                    <a:lnTo>
                      <a:pt x="1431" y="5375"/>
                    </a:lnTo>
                    <a:lnTo>
                      <a:pt x="1439" y="5354"/>
                    </a:lnTo>
                    <a:lnTo>
                      <a:pt x="1447" y="5333"/>
                    </a:lnTo>
                    <a:lnTo>
                      <a:pt x="1447" y="5333"/>
                    </a:lnTo>
                    <a:lnTo>
                      <a:pt x="1443" y="5301"/>
                    </a:lnTo>
                    <a:lnTo>
                      <a:pt x="1438" y="5267"/>
                    </a:lnTo>
                    <a:lnTo>
                      <a:pt x="1433" y="5235"/>
                    </a:lnTo>
                    <a:lnTo>
                      <a:pt x="1429" y="5202"/>
                    </a:lnTo>
                    <a:lnTo>
                      <a:pt x="1423" y="5169"/>
                    </a:lnTo>
                    <a:lnTo>
                      <a:pt x="1418" y="5136"/>
                    </a:lnTo>
                    <a:lnTo>
                      <a:pt x="1413" y="5104"/>
                    </a:lnTo>
                    <a:lnTo>
                      <a:pt x="1408" y="5071"/>
                    </a:lnTo>
                    <a:lnTo>
                      <a:pt x="1403" y="5038"/>
                    </a:lnTo>
                    <a:lnTo>
                      <a:pt x="1398" y="5006"/>
                    </a:lnTo>
                    <a:lnTo>
                      <a:pt x="1393" y="4972"/>
                    </a:lnTo>
                    <a:lnTo>
                      <a:pt x="1388" y="4940"/>
                    </a:lnTo>
                    <a:lnTo>
                      <a:pt x="1383" y="4907"/>
                    </a:lnTo>
                    <a:lnTo>
                      <a:pt x="1378" y="4874"/>
                    </a:lnTo>
                    <a:lnTo>
                      <a:pt x="1374" y="4841"/>
                    </a:lnTo>
                    <a:lnTo>
                      <a:pt x="1369" y="4809"/>
                    </a:lnTo>
                    <a:lnTo>
                      <a:pt x="1364" y="4775"/>
                    </a:lnTo>
                    <a:lnTo>
                      <a:pt x="1359" y="4743"/>
                    </a:lnTo>
                    <a:lnTo>
                      <a:pt x="1354" y="4711"/>
                    </a:lnTo>
                    <a:lnTo>
                      <a:pt x="1349" y="4677"/>
                    </a:lnTo>
                    <a:lnTo>
                      <a:pt x="1344" y="4645"/>
                    </a:lnTo>
                    <a:lnTo>
                      <a:pt x="1340" y="4612"/>
                    </a:lnTo>
                    <a:lnTo>
                      <a:pt x="1336" y="4579"/>
                    </a:lnTo>
                    <a:lnTo>
                      <a:pt x="1332" y="4546"/>
                    </a:lnTo>
                    <a:lnTo>
                      <a:pt x="1328" y="4513"/>
                    </a:lnTo>
                    <a:lnTo>
                      <a:pt x="1324" y="4480"/>
                    </a:lnTo>
                    <a:lnTo>
                      <a:pt x="1320" y="4447"/>
                    </a:lnTo>
                    <a:lnTo>
                      <a:pt x="1316" y="4414"/>
                    </a:lnTo>
                    <a:lnTo>
                      <a:pt x="1313" y="4382"/>
                    </a:lnTo>
                    <a:lnTo>
                      <a:pt x="1310" y="4349"/>
                    </a:lnTo>
                    <a:lnTo>
                      <a:pt x="1307" y="4316"/>
                    </a:lnTo>
                    <a:lnTo>
                      <a:pt x="1304" y="4283"/>
                    </a:lnTo>
                    <a:lnTo>
                      <a:pt x="1304" y="4283"/>
                    </a:lnTo>
                    <a:lnTo>
                      <a:pt x="1301" y="4241"/>
                    </a:lnTo>
                    <a:lnTo>
                      <a:pt x="1298" y="4199"/>
                    </a:lnTo>
                    <a:lnTo>
                      <a:pt x="1295" y="4158"/>
                    </a:lnTo>
                    <a:lnTo>
                      <a:pt x="1292" y="4116"/>
                    </a:lnTo>
                    <a:lnTo>
                      <a:pt x="1289" y="4075"/>
                    </a:lnTo>
                    <a:lnTo>
                      <a:pt x="1286" y="4033"/>
                    </a:lnTo>
                    <a:lnTo>
                      <a:pt x="1284" y="3991"/>
                    </a:lnTo>
                    <a:lnTo>
                      <a:pt x="1282" y="3949"/>
                    </a:lnTo>
                    <a:lnTo>
                      <a:pt x="1280" y="3907"/>
                    </a:lnTo>
                    <a:lnTo>
                      <a:pt x="1278" y="3866"/>
                    </a:lnTo>
                    <a:lnTo>
                      <a:pt x="1276" y="3824"/>
                    </a:lnTo>
                    <a:lnTo>
                      <a:pt x="1274" y="3782"/>
                    </a:lnTo>
                    <a:lnTo>
                      <a:pt x="1273" y="3740"/>
                    </a:lnTo>
                    <a:lnTo>
                      <a:pt x="1271" y="3699"/>
                    </a:lnTo>
                    <a:lnTo>
                      <a:pt x="1270" y="3657"/>
                    </a:lnTo>
                    <a:lnTo>
                      <a:pt x="1269" y="3614"/>
                    </a:lnTo>
                    <a:lnTo>
                      <a:pt x="1267" y="3573"/>
                    </a:lnTo>
                    <a:lnTo>
                      <a:pt x="1266" y="3531"/>
                    </a:lnTo>
                    <a:lnTo>
                      <a:pt x="1265" y="3489"/>
                    </a:lnTo>
                    <a:lnTo>
                      <a:pt x="1264" y="3447"/>
                    </a:lnTo>
                    <a:lnTo>
                      <a:pt x="1262" y="3405"/>
                    </a:lnTo>
                    <a:lnTo>
                      <a:pt x="1261" y="3363"/>
                    </a:lnTo>
                    <a:lnTo>
                      <a:pt x="1260" y="3321"/>
                    </a:lnTo>
                    <a:lnTo>
                      <a:pt x="1259" y="3280"/>
                    </a:lnTo>
                    <a:lnTo>
                      <a:pt x="1257" y="3238"/>
                    </a:lnTo>
                    <a:lnTo>
                      <a:pt x="1256" y="3196"/>
                    </a:lnTo>
                    <a:lnTo>
                      <a:pt x="1254" y="3154"/>
                    </a:lnTo>
                    <a:lnTo>
                      <a:pt x="1253" y="3112"/>
                    </a:lnTo>
                    <a:lnTo>
                      <a:pt x="1251" y="3071"/>
                    </a:lnTo>
                    <a:lnTo>
                      <a:pt x="1249" y="3028"/>
                    </a:lnTo>
                    <a:lnTo>
                      <a:pt x="1247" y="2987"/>
                    </a:lnTo>
                    <a:lnTo>
                      <a:pt x="1245" y="2945"/>
                    </a:lnTo>
                    <a:lnTo>
                      <a:pt x="1245" y="2945"/>
                    </a:lnTo>
                    <a:lnTo>
                      <a:pt x="1243" y="2910"/>
                    </a:lnTo>
                    <a:lnTo>
                      <a:pt x="1242" y="2875"/>
                    </a:lnTo>
                    <a:lnTo>
                      <a:pt x="1240" y="2840"/>
                    </a:lnTo>
                    <a:lnTo>
                      <a:pt x="1238" y="2805"/>
                    </a:lnTo>
                    <a:lnTo>
                      <a:pt x="1237" y="2770"/>
                    </a:lnTo>
                    <a:lnTo>
                      <a:pt x="1235" y="2734"/>
                    </a:lnTo>
                    <a:lnTo>
                      <a:pt x="1233" y="2700"/>
                    </a:lnTo>
                    <a:lnTo>
                      <a:pt x="1232" y="2664"/>
                    </a:lnTo>
                    <a:lnTo>
                      <a:pt x="1230" y="2629"/>
                    </a:lnTo>
                    <a:lnTo>
                      <a:pt x="1229" y="2594"/>
                    </a:lnTo>
                    <a:lnTo>
                      <a:pt x="1227" y="2559"/>
                    </a:lnTo>
                    <a:lnTo>
                      <a:pt x="1225" y="2523"/>
                    </a:lnTo>
                    <a:lnTo>
                      <a:pt x="1224" y="2489"/>
                    </a:lnTo>
                    <a:lnTo>
                      <a:pt x="1222" y="2453"/>
                    </a:lnTo>
                    <a:lnTo>
                      <a:pt x="1220" y="2418"/>
                    </a:lnTo>
                    <a:lnTo>
                      <a:pt x="1217" y="2383"/>
                    </a:lnTo>
                    <a:lnTo>
                      <a:pt x="1215" y="2348"/>
                    </a:lnTo>
                    <a:lnTo>
                      <a:pt x="1213" y="2312"/>
                    </a:lnTo>
                    <a:lnTo>
                      <a:pt x="1211" y="2278"/>
                    </a:lnTo>
                    <a:lnTo>
                      <a:pt x="1209" y="2242"/>
                    </a:lnTo>
                    <a:lnTo>
                      <a:pt x="1207" y="2208"/>
                    </a:lnTo>
                    <a:lnTo>
                      <a:pt x="1204" y="2172"/>
                    </a:lnTo>
                    <a:lnTo>
                      <a:pt x="1202" y="2137"/>
                    </a:lnTo>
                    <a:lnTo>
                      <a:pt x="1199" y="2102"/>
                    </a:lnTo>
                    <a:lnTo>
                      <a:pt x="1196" y="2067"/>
                    </a:lnTo>
                    <a:lnTo>
                      <a:pt x="1194" y="2032"/>
                    </a:lnTo>
                    <a:lnTo>
                      <a:pt x="1191" y="1997"/>
                    </a:lnTo>
                    <a:lnTo>
                      <a:pt x="1187" y="1962"/>
                    </a:lnTo>
                    <a:lnTo>
                      <a:pt x="1184" y="1927"/>
                    </a:lnTo>
                    <a:lnTo>
                      <a:pt x="1181" y="1893"/>
                    </a:lnTo>
                    <a:lnTo>
                      <a:pt x="1177" y="1857"/>
                    </a:lnTo>
                    <a:lnTo>
                      <a:pt x="1173" y="1823"/>
                    </a:lnTo>
                    <a:lnTo>
                      <a:pt x="1173" y="1823"/>
                    </a:lnTo>
                    <a:lnTo>
                      <a:pt x="1168" y="1785"/>
                    </a:lnTo>
                    <a:lnTo>
                      <a:pt x="1164" y="1746"/>
                    </a:lnTo>
                    <a:lnTo>
                      <a:pt x="1158" y="1709"/>
                    </a:lnTo>
                    <a:lnTo>
                      <a:pt x="1152" y="1670"/>
                    </a:lnTo>
                    <a:lnTo>
                      <a:pt x="1145" y="1633"/>
                    </a:lnTo>
                    <a:lnTo>
                      <a:pt x="1138" y="1595"/>
                    </a:lnTo>
                    <a:lnTo>
                      <a:pt x="1131" y="1558"/>
                    </a:lnTo>
                    <a:lnTo>
                      <a:pt x="1124" y="1519"/>
                    </a:lnTo>
                    <a:lnTo>
                      <a:pt x="1115" y="1482"/>
                    </a:lnTo>
                    <a:lnTo>
                      <a:pt x="1107" y="1445"/>
                    </a:lnTo>
                    <a:lnTo>
                      <a:pt x="1098" y="1408"/>
                    </a:lnTo>
                    <a:lnTo>
                      <a:pt x="1088" y="1370"/>
                    </a:lnTo>
                    <a:lnTo>
                      <a:pt x="1076" y="1334"/>
                    </a:lnTo>
                    <a:lnTo>
                      <a:pt x="1066" y="1297"/>
                    </a:lnTo>
                    <a:lnTo>
                      <a:pt x="1054" y="1261"/>
                    </a:lnTo>
                    <a:lnTo>
                      <a:pt x="1042" y="1225"/>
                    </a:lnTo>
                    <a:lnTo>
                      <a:pt x="1042" y="1225"/>
                    </a:lnTo>
                    <a:lnTo>
                      <a:pt x="1035" y="1205"/>
                    </a:lnTo>
                    <a:lnTo>
                      <a:pt x="1026" y="1183"/>
                    </a:lnTo>
                    <a:lnTo>
                      <a:pt x="1017" y="1158"/>
                    </a:lnTo>
                    <a:lnTo>
                      <a:pt x="1005" y="1133"/>
                    </a:lnTo>
                    <a:lnTo>
                      <a:pt x="994" y="1106"/>
                    </a:lnTo>
                    <a:lnTo>
                      <a:pt x="982" y="1076"/>
                    </a:lnTo>
                    <a:lnTo>
                      <a:pt x="969" y="1047"/>
                    </a:lnTo>
                    <a:lnTo>
                      <a:pt x="955" y="1015"/>
                    </a:lnTo>
                    <a:lnTo>
                      <a:pt x="940" y="983"/>
                    </a:lnTo>
                    <a:lnTo>
                      <a:pt x="925" y="950"/>
                    </a:lnTo>
                    <a:lnTo>
                      <a:pt x="910" y="917"/>
                    </a:lnTo>
                    <a:lnTo>
                      <a:pt x="894" y="883"/>
                    </a:lnTo>
                    <a:lnTo>
                      <a:pt x="876" y="848"/>
                    </a:lnTo>
                    <a:lnTo>
                      <a:pt x="859" y="814"/>
                    </a:lnTo>
                    <a:lnTo>
                      <a:pt x="842" y="778"/>
                    </a:lnTo>
                    <a:lnTo>
                      <a:pt x="825" y="744"/>
                    </a:lnTo>
                    <a:lnTo>
                      <a:pt x="806" y="708"/>
                    </a:lnTo>
                    <a:lnTo>
                      <a:pt x="789" y="674"/>
                    </a:lnTo>
                    <a:lnTo>
                      <a:pt x="771" y="639"/>
                    </a:lnTo>
                    <a:lnTo>
                      <a:pt x="753" y="606"/>
                    </a:lnTo>
                    <a:lnTo>
                      <a:pt x="734" y="572"/>
                    </a:lnTo>
                    <a:lnTo>
                      <a:pt x="716" y="541"/>
                    </a:lnTo>
                    <a:lnTo>
                      <a:pt x="699" y="509"/>
                    </a:lnTo>
                    <a:lnTo>
                      <a:pt x="681" y="479"/>
                    </a:lnTo>
                    <a:lnTo>
                      <a:pt x="663" y="450"/>
                    </a:lnTo>
                    <a:lnTo>
                      <a:pt x="646" y="422"/>
                    </a:lnTo>
                    <a:lnTo>
                      <a:pt x="630" y="396"/>
                    </a:lnTo>
                    <a:lnTo>
                      <a:pt x="613" y="371"/>
                    </a:lnTo>
                    <a:lnTo>
                      <a:pt x="597" y="349"/>
                    </a:lnTo>
                    <a:lnTo>
                      <a:pt x="582" y="328"/>
                    </a:lnTo>
                    <a:lnTo>
                      <a:pt x="567" y="309"/>
                    </a:lnTo>
                    <a:lnTo>
                      <a:pt x="553" y="292"/>
                    </a:lnTo>
                    <a:lnTo>
                      <a:pt x="553" y="292"/>
                    </a:lnTo>
                    <a:lnTo>
                      <a:pt x="511" y="249"/>
                    </a:lnTo>
                    <a:lnTo>
                      <a:pt x="470" y="210"/>
                    </a:lnTo>
                    <a:lnTo>
                      <a:pt x="428" y="176"/>
                    </a:lnTo>
                    <a:lnTo>
                      <a:pt x="385" y="145"/>
                    </a:lnTo>
                    <a:lnTo>
                      <a:pt x="344" y="118"/>
                    </a:lnTo>
                    <a:lnTo>
                      <a:pt x="302" y="96"/>
                    </a:lnTo>
                    <a:lnTo>
                      <a:pt x="263" y="75"/>
                    </a:lnTo>
                    <a:lnTo>
                      <a:pt x="223" y="59"/>
                    </a:lnTo>
                    <a:lnTo>
                      <a:pt x="186" y="45"/>
                    </a:lnTo>
                    <a:lnTo>
                      <a:pt x="151" y="34"/>
                    </a:lnTo>
                    <a:lnTo>
                      <a:pt x="118" y="24"/>
                    </a:lnTo>
                    <a:lnTo>
                      <a:pt x="88" y="17"/>
                    </a:lnTo>
                    <a:lnTo>
                      <a:pt x="61" y="10"/>
                    </a:lnTo>
                    <a:lnTo>
                      <a:pt x="36" y="6"/>
                    </a:lnTo>
                    <a:lnTo>
                      <a:pt x="16" y="3"/>
                    </a:lnTo>
                    <a:lnTo>
                      <a:pt x="0" y="0"/>
                    </a:lnTo>
                    <a:lnTo>
                      <a:pt x="816" y="585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87" name="Freeform 659"/>
              <p:cNvSpPr>
                <a:spLocks noEditPoints="1"/>
              </p:cNvSpPr>
              <p:nvPr/>
            </p:nvSpPr>
            <p:spPr bwMode="auto">
              <a:xfrm>
                <a:off x="4951" y="3699"/>
                <a:ext cx="76" cy="303"/>
              </a:xfrm>
              <a:custGeom>
                <a:avLst/>
                <a:gdLst/>
                <a:ahLst/>
                <a:cxnLst>
                  <a:cxn ang="0">
                    <a:pos x="290" y="2267"/>
                  </a:cxn>
                  <a:cxn ang="0">
                    <a:pos x="259" y="2158"/>
                  </a:cxn>
                  <a:cxn ang="0">
                    <a:pos x="233" y="2050"/>
                  </a:cxn>
                  <a:cxn ang="0">
                    <a:pos x="220" y="1918"/>
                  </a:cxn>
                  <a:cxn ang="0">
                    <a:pos x="223" y="1771"/>
                  </a:cxn>
                  <a:cxn ang="0">
                    <a:pos x="223" y="1625"/>
                  </a:cxn>
                  <a:cxn ang="0">
                    <a:pos x="205" y="1482"/>
                  </a:cxn>
                  <a:cxn ang="0">
                    <a:pos x="177" y="1344"/>
                  </a:cxn>
                  <a:cxn ang="0">
                    <a:pos x="145" y="1207"/>
                  </a:cxn>
                  <a:cxn ang="0">
                    <a:pos x="108" y="1069"/>
                  </a:cxn>
                  <a:cxn ang="0">
                    <a:pos x="72" y="932"/>
                  </a:cxn>
                  <a:cxn ang="0">
                    <a:pos x="35" y="795"/>
                  </a:cxn>
                  <a:cxn ang="0">
                    <a:pos x="0" y="658"/>
                  </a:cxn>
                  <a:cxn ang="0">
                    <a:pos x="20" y="934"/>
                  </a:cxn>
                  <a:cxn ang="0">
                    <a:pos x="39" y="1210"/>
                  </a:cxn>
                  <a:cxn ang="0">
                    <a:pos x="60" y="1486"/>
                  </a:cxn>
                  <a:cxn ang="0">
                    <a:pos x="80" y="1761"/>
                  </a:cxn>
                  <a:cxn ang="0">
                    <a:pos x="99" y="2037"/>
                  </a:cxn>
                  <a:cxn ang="0">
                    <a:pos x="119" y="2311"/>
                  </a:cxn>
                  <a:cxn ang="0">
                    <a:pos x="171" y="2427"/>
                  </a:cxn>
                  <a:cxn ang="0">
                    <a:pos x="234" y="2412"/>
                  </a:cxn>
                  <a:cxn ang="0">
                    <a:pos x="287" y="2378"/>
                  </a:cxn>
                  <a:cxn ang="0">
                    <a:pos x="501" y="2100"/>
                  </a:cxn>
                  <a:cxn ang="0">
                    <a:pos x="489" y="1899"/>
                  </a:cxn>
                  <a:cxn ang="0">
                    <a:pos x="476" y="1689"/>
                  </a:cxn>
                  <a:cxn ang="0">
                    <a:pos x="453" y="1493"/>
                  </a:cxn>
                  <a:cxn ang="0">
                    <a:pos x="428" y="1363"/>
                  </a:cxn>
                  <a:cxn ang="0">
                    <a:pos x="398" y="1233"/>
                  </a:cxn>
                  <a:cxn ang="0">
                    <a:pos x="366" y="1105"/>
                  </a:cxn>
                  <a:cxn ang="0">
                    <a:pos x="333" y="975"/>
                  </a:cxn>
                  <a:cxn ang="0">
                    <a:pos x="300" y="846"/>
                  </a:cxn>
                  <a:cxn ang="0">
                    <a:pos x="270" y="716"/>
                  </a:cxn>
                  <a:cxn ang="0">
                    <a:pos x="246" y="603"/>
                  </a:cxn>
                  <a:cxn ang="0">
                    <a:pos x="227" y="499"/>
                  </a:cxn>
                  <a:cxn ang="0">
                    <a:pos x="210" y="396"/>
                  </a:cxn>
                  <a:cxn ang="0">
                    <a:pos x="193" y="292"/>
                  </a:cxn>
                  <a:cxn ang="0">
                    <a:pos x="176" y="188"/>
                  </a:cxn>
                  <a:cxn ang="0">
                    <a:pos x="159" y="84"/>
                  </a:cxn>
                  <a:cxn ang="0">
                    <a:pos x="155" y="34"/>
                  </a:cxn>
                  <a:cxn ang="0">
                    <a:pos x="205" y="203"/>
                  </a:cxn>
                  <a:cxn ang="0">
                    <a:pos x="255" y="373"/>
                  </a:cxn>
                  <a:cxn ang="0">
                    <a:pos x="304" y="541"/>
                  </a:cxn>
                  <a:cxn ang="0">
                    <a:pos x="354" y="710"/>
                  </a:cxn>
                  <a:cxn ang="0">
                    <a:pos x="403" y="880"/>
                  </a:cxn>
                  <a:cxn ang="0">
                    <a:pos x="451" y="1049"/>
                  </a:cxn>
                  <a:cxn ang="0">
                    <a:pos x="489" y="1183"/>
                  </a:cxn>
                  <a:cxn ang="0">
                    <a:pos x="523" y="1308"/>
                  </a:cxn>
                  <a:cxn ang="0">
                    <a:pos x="552" y="1435"/>
                  </a:cxn>
                  <a:cxn ang="0">
                    <a:pos x="574" y="1586"/>
                  </a:cxn>
                  <a:cxn ang="0">
                    <a:pos x="587" y="1768"/>
                  </a:cxn>
                  <a:cxn ang="0">
                    <a:pos x="598" y="1949"/>
                  </a:cxn>
                  <a:cxn ang="0">
                    <a:pos x="580" y="2072"/>
                  </a:cxn>
                  <a:cxn ang="0">
                    <a:pos x="516" y="2127"/>
                  </a:cxn>
                </a:cxnLst>
                <a:rect l="0" t="0" r="r" b="b"/>
                <a:pathLst>
                  <a:path w="606" h="2427">
                    <a:moveTo>
                      <a:pt x="314" y="2353"/>
                    </a:moveTo>
                    <a:lnTo>
                      <a:pt x="308" y="2332"/>
                    </a:lnTo>
                    <a:lnTo>
                      <a:pt x="303" y="2309"/>
                    </a:lnTo>
                    <a:lnTo>
                      <a:pt x="296" y="2288"/>
                    </a:lnTo>
                    <a:lnTo>
                      <a:pt x="290" y="2267"/>
                    </a:lnTo>
                    <a:lnTo>
                      <a:pt x="284" y="2244"/>
                    </a:lnTo>
                    <a:lnTo>
                      <a:pt x="277" y="2223"/>
                    </a:lnTo>
                    <a:lnTo>
                      <a:pt x="271" y="2202"/>
                    </a:lnTo>
                    <a:lnTo>
                      <a:pt x="265" y="2181"/>
                    </a:lnTo>
                    <a:lnTo>
                      <a:pt x="259" y="2158"/>
                    </a:lnTo>
                    <a:lnTo>
                      <a:pt x="253" y="2137"/>
                    </a:lnTo>
                    <a:lnTo>
                      <a:pt x="247" y="2115"/>
                    </a:lnTo>
                    <a:lnTo>
                      <a:pt x="241" y="2093"/>
                    </a:lnTo>
                    <a:lnTo>
                      <a:pt x="237" y="2071"/>
                    </a:lnTo>
                    <a:lnTo>
                      <a:pt x="233" y="2050"/>
                    </a:lnTo>
                    <a:lnTo>
                      <a:pt x="229" y="2027"/>
                    </a:lnTo>
                    <a:lnTo>
                      <a:pt x="226" y="2005"/>
                    </a:lnTo>
                    <a:lnTo>
                      <a:pt x="223" y="1977"/>
                    </a:lnTo>
                    <a:lnTo>
                      <a:pt x="221" y="1947"/>
                    </a:lnTo>
                    <a:lnTo>
                      <a:pt x="220" y="1918"/>
                    </a:lnTo>
                    <a:lnTo>
                      <a:pt x="220" y="1889"/>
                    </a:lnTo>
                    <a:lnTo>
                      <a:pt x="220" y="1860"/>
                    </a:lnTo>
                    <a:lnTo>
                      <a:pt x="221" y="1831"/>
                    </a:lnTo>
                    <a:lnTo>
                      <a:pt x="222" y="1801"/>
                    </a:lnTo>
                    <a:lnTo>
                      <a:pt x="223" y="1771"/>
                    </a:lnTo>
                    <a:lnTo>
                      <a:pt x="224" y="1741"/>
                    </a:lnTo>
                    <a:lnTo>
                      <a:pt x="224" y="1712"/>
                    </a:lnTo>
                    <a:lnTo>
                      <a:pt x="225" y="1683"/>
                    </a:lnTo>
                    <a:lnTo>
                      <a:pt x="224" y="1653"/>
                    </a:lnTo>
                    <a:lnTo>
                      <a:pt x="223" y="1625"/>
                    </a:lnTo>
                    <a:lnTo>
                      <a:pt x="222" y="1595"/>
                    </a:lnTo>
                    <a:lnTo>
                      <a:pt x="219" y="1566"/>
                    </a:lnTo>
                    <a:lnTo>
                      <a:pt x="215" y="1538"/>
                    </a:lnTo>
                    <a:lnTo>
                      <a:pt x="210" y="1510"/>
                    </a:lnTo>
                    <a:lnTo>
                      <a:pt x="205" y="1482"/>
                    </a:lnTo>
                    <a:lnTo>
                      <a:pt x="200" y="1455"/>
                    </a:lnTo>
                    <a:lnTo>
                      <a:pt x="195" y="1427"/>
                    </a:lnTo>
                    <a:lnTo>
                      <a:pt x="189" y="1400"/>
                    </a:lnTo>
                    <a:lnTo>
                      <a:pt x="184" y="1371"/>
                    </a:lnTo>
                    <a:lnTo>
                      <a:pt x="177" y="1344"/>
                    </a:lnTo>
                    <a:lnTo>
                      <a:pt x="171" y="1317"/>
                    </a:lnTo>
                    <a:lnTo>
                      <a:pt x="164" y="1289"/>
                    </a:lnTo>
                    <a:lnTo>
                      <a:pt x="158" y="1262"/>
                    </a:lnTo>
                    <a:lnTo>
                      <a:pt x="151" y="1234"/>
                    </a:lnTo>
                    <a:lnTo>
                      <a:pt x="145" y="1207"/>
                    </a:lnTo>
                    <a:lnTo>
                      <a:pt x="138" y="1179"/>
                    </a:lnTo>
                    <a:lnTo>
                      <a:pt x="131" y="1151"/>
                    </a:lnTo>
                    <a:lnTo>
                      <a:pt x="124" y="1124"/>
                    </a:lnTo>
                    <a:lnTo>
                      <a:pt x="117" y="1097"/>
                    </a:lnTo>
                    <a:lnTo>
                      <a:pt x="108" y="1069"/>
                    </a:lnTo>
                    <a:lnTo>
                      <a:pt x="101" y="1042"/>
                    </a:lnTo>
                    <a:lnTo>
                      <a:pt x="94" y="1014"/>
                    </a:lnTo>
                    <a:lnTo>
                      <a:pt x="87" y="987"/>
                    </a:lnTo>
                    <a:lnTo>
                      <a:pt x="79" y="960"/>
                    </a:lnTo>
                    <a:lnTo>
                      <a:pt x="72" y="932"/>
                    </a:lnTo>
                    <a:lnTo>
                      <a:pt x="65" y="905"/>
                    </a:lnTo>
                    <a:lnTo>
                      <a:pt x="57" y="878"/>
                    </a:lnTo>
                    <a:lnTo>
                      <a:pt x="50" y="850"/>
                    </a:lnTo>
                    <a:lnTo>
                      <a:pt x="42" y="823"/>
                    </a:lnTo>
                    <a:lnTo>
                      <a:pt x="35" y="795"/>
                    </a:lnTo>
                    <a:lnTo>
                      <a:pt x="28" y="768"/>
                    </a:lnTo>
                    <a:lnTo>
                      <a:pt x="20" y="741"/>
                    </a:lnTo>
                    <a:lnTo>
                      <a:pt x="14" y="713"/>
                    </a:lnTo>
                    <a:lnTo>
                      <a:pt x="7" y="686"/>
                    </a:lnTo>
                    <a:lnTo>
                      <a:pt x="0" y="658"/>
                    </a:lnTo>
                    <a:lnTo>
                      <a:pt x="4" y="713"/>
                    </a:lnTo>
                    <a:lnTo>
                      <a:pt x="8" y="769"/>
                    </a:lnTo>
                    <a:lnTo>
                      <a:pt x="12" y="824"/>
                    </a:lnTo>
                    <a:lnTo>
                      <a:pt x="16" y="879"/>
                    </a:lnTo>
                    <a:lnTo>
                      <a:pt x="20" y="934"/>
                    </a:lnTo>
                    <a:lnTo>
                      <a:pt x="24" y="989"/>
                    </a:lnTo>
                    <a:lnTo>
                      <a:pt x="28" y="1045"/>
                    </a:lnTo>
                    <a:lnTo>
                      <a:pt x="31" y="1100"/>
                    </a:lnTo>
                    <a:lnTo>
                      <a:pt x="35" y="1154"/>
                    </a:lnTo>
                    <a:lnTo>
                      <a:pt x="39" y="1210"/>
                    </a:lnTo>
                    <a:lnTo>
                      <a:pt x="43" y="1265"/>
                    </a:lnTo>
                    <a:lnTo>
                      <a:pt x="48" y="1320"/>
                    </a:lnTo>
                    <a:lnTo>
                      <a:pt x="52" y="1375"/>
                    </a:lnTo>
                    <a:lnTo>
                      <a:pt x="56" y="1430"/>
                    </a:lnTo>
                    <a:lnTo>
                      <a:pt x="60" y="1486"/>
                    </a:lnTo>
                    <a:lnTo>
                      <a:pt x="64" y="1541"/>
                    </a:lnTo>
                    <a:lnTo>
                      <a:pt x="68" y="1595"/>
                    </a:lnTo>
                    <a:lnTo>
                      <a:pt x="72" y="1651"/>
                    </a:lnTo>
                    <a:lnTo>
                      <a:pt x="76" y="1706"/>
                    </a:lnTo>
                    <a:lnTo>
                      <a:pt x="80" y="1761"/>
                    </a:lnTo>
                    <a:lnTo>
                      <a:pt x="83" y="1817"/>
                    </a:lnTo>
                    <a:lnTo>
                      <a:pt x="87" y="1871"/>
                    </a:lnTo>
                    <a:lnTo>
                      <a:pt x="91" y="1926"/>
                    </a:lnTo>
                    <a:lnTo>
                      <a:pt x="95" y="1982"/>
                    </a:lnTo>
                    <a:lnTo>
                      <a:pt x="99" y="2037"/>
                    </a:lnTo>
                    <a:lnTo>
                      <a:pt x="103" y="2091"/>
                    </a:lnTo>
                    <a:lnTo>
                      <a:pt x="107" y="2147"/>
                    </a:lnTo>
                    <a:lnTo>
                      <a:pt x="111" y="2202"/>
                    </a:lnTo>
                    <a:lnTo>
                      <a:pt x="115" y="2257"/>
                    </a:lnTo>
                    <a:lnTo>
                      <a:pt x="119" y="2311"/>
                    </a:lnTo>
                    <a:lnTo>
                      <a:pt x="123" y="2367"/>
                    </a:lnTo>
                    <a:lnTo>
                      <a:pt x="127" y="2422"/>
                    </a:lnTo>
                    <a:lnTo>
                      <a:pt x="142" y="2425"/>
                    </a:lnTo>
                    <a:lnTo>
                      <a:pt x="157" y="2426"/>
                    </a:lnTo>
                    <a:lnTo>
                      <a:pt x="171" y="2427"/>
                    </a:lnTo>
                    <a:lnTo>
                      <a:pt x="186" y="2426"/>
                    </a:lnTo>
                    <a:lnTo>
                      <a:pt x="199" y="2424"/>
                    </a:lnTo>
                    <a:lnTo>
                      <a:pt x="211" y="2421"/>
                    </a:lnTo>
                    <a:lnTo>
                      <a:pt x="223" y="2417"/>
                    </a:lnTo>
                    <a:lnTo>
                      <a:pt x="234" y="2412"/>
                    </a:lnTo>
                    <a:lnTo>
                      <a:pt x="245" y="2407"/>
                    </a:lnTo>
                    <a:lnTo>
                      <a:pt x="257" y="2401"/>
                    </a:lnTo>
                    <a:lnTo>
                      <a:pt x="267" y="2394"/>
                    </a:lnTo>
                    <a:lnTo>
                      <a:pt x="277" y="2386"/>
                    </a:lnTo>
                    <a:lnTo>
                      <a:pt x="287" y="2378"/>
                    </a:lnTo>
                    <a:lnTo>
                      <a:pt x="296" y="2370"/>
                    </a:lnTo>
                    <a:lnTo>
                      <a:pt x="305" y="2362"/>
                    </a:lnTo>
                    <a:lnTo>
                      <a:pt x="314" y="2353"/>
                    </a:lnTo>
                    <a:close/>
                    <a:moveTo>
                      <a:pt x="504" y="2138"/>
                    </a:moveTo>
                    <a:lnTo>
                      <a:pt x="501" y="2100"/>
                    </a:lnTo>
                    <a:lnTo>
                      <a:pt x="498" y="2062"/>
                    </a:lnTo>
                    <a:lnTo>
                      <a:pt x="495" y="2022"/>
                    </a:lnTo>
                    <a:lnTo>
                      <a:pt x="493" y="1982"/>
                    </a:lnTo>
                    <a:lnTo>
                      <a:pt x="491" y="1940"/>
                    </a:lnTo>
                    <a:lnTo>
                      <a:pt x="489" y="1899"/>
                    </a:lnTo>
                    <a:lnTo>
                      <a:pt x="486" y="1857"/>
                    </a:lnTo>
                    <a:lnTo>
                      <a:pt x="484" y="1814"/>
                    </a:lnTo>
                    <a:lnTo>
                      <a:pt x="482" y="1773"/>
                    </a:lnTo>
                    <a:lnTo>
                      <a:pt x="479" y="1730"/>
                    </a:lnTo>
                    <a:lnTo>
                      <a:pt x="476" y="1689"/>
                    </a:lnTo>
                    <a:lnTo>
                      <a:pt x="473" y="1648"/>
                    </a:lnTo>
                    <a:lnTo>
                      <a:pt x="469" y="1608"/>
                    </a:lnTo>
                    <a:lnTo>
                      <a:pt x="465" y="1568"/>
                    </a:lnTo>
                    <a:lnTo>
                      <a:pt x="460" y="1530"/>
                    </a:lnTo>
                    <a:lnTo>
                      <a:pt x="453" y="1493"/>
                    </a:lnTo>
                    <a:lnTo>
                      <a:pt x="448" y="1467"/>
                    </a:lnTo>
                    <a:lnTo>
                      <a:pt x="444" y="1441"/>
                    </a:lnTo>
                    <a:lnTo>
                      <a:pt x="439" y="1415"/>
                    </a:lnTo>
                    <a:lnTo>
                      <a:pt x="433" y="1389"/>
                    </a:lnTo>
                    <a:lnTo>
                      <a:pt x="428" y="1363"/>
                    </a:lnTo>
                    <a:lnTo>
                      <a:pt x="422" y="1337"/>
                    </a:lnTo>
                    <a:lnTo>
                      <a:pt x="417" y="1311"/>
                    </a:lnTo>
                    <a:lnTo>
                      <a:pt x="411" y="1285"/>
                    </a:lnTo>
                    <a:lnTo>
                      <a:pt x="405" y="1259"/>
                    </a:lnTo>
                    <a:lnTo>
                      <a:pt x="398" y="1233"/>
                    </a:lnTo>
                    <a:lnTo>
                      <a:pt x="392" y="1207"/>
                    </a:lnTo>
                    <a:lnTo>
                      <a:pt x="385" y="1182"/>
                    </a:lnTo>
                    <a:lnTo>
                      <a:pt x="379" y="1155"/>
                    </a:lnTo>
                    <a:lnTo>
                      <a:pt x="372" y="1130"/>
                    </a:lnTo>
                    <a:lnTo>
                      <a:pt x="366" y="1105"/>
                    </a:lnTo>
                    <a:lnTo>
                      <a:pt x="359" y="1078"/>
                    </a:lnTo>
                    <a:lnTo>
                      <a:pt x="352" y="1053"/>
                    </a:lnTo>
                    <a:lnTo>
                      <a:pt x="346" y="1027"/>
                    </a:lnTo>
                    <a:lnTo>
                      <a:pt x="339" y="1001"/>
                    </a:lnTo>
                    <a:lnTo>
                      <a:pt x="333" y="975"/>
                    </a:lnTo>
                    <a:lnTo>
                      <a:pt x="326" y="950"/>
                    </a:lnTo>
                    <a:lnTo>
                      <a:pt x="320" y="924"/>
                    </a:lnTo>
                    <a:lnTo>
                      <a:pt x="312" y="898"/>
                    </a:lnTo>
                    <a:lnTo>
                      <a:pt x="306" y="872"/>
                    </a:lnTo>
                    <a:lnTo>
                      <a:pt x="300" y="846"/>
                    </a:lnTo>
                    <a:lnTo>
                      <a:pt x="293" y="821"/>
                    </a:lnTo>
                    <a:lnTo>
                      <a:pt x="287" y="794"/>
                    </a:lnTo>
                    <a:lnTo>
                      <a:pt x="281" y="768"/>
                    </a:lnTo>
                    <a:lnTo>
                      <a:pt x="276" y="743"/>
                    </a:lnTo>
                    <a:lnTo>
                      <a:pt x="270" y="716"/>
                    </a:lnTo>
                    <a:lnTo>
                      <a:pt x="264" y="691"/>
                    </a:lnTo>
                    <a:lnTo>
                      <a:pt x="259" y="665"/>
                    </a:lnTo>
                    <a:lnTo>
                      <a:pt x="255" y="644"/>
                    </a:lnTo>
                    <a:lnTo>
                      <a:pt x="250" y="623"/>
                    </a:lnTo>
                    <a:lnTo>
                      <a:pt x="246" y="603"/>
                    </a:lnTo>
                    <a:lnTo>
                      <a:pt x="242" y="582"/>
                    </a:lnTo>
                    <a:lnTo>
                      <a:pt x="238" y="561"/>
                    </a:lnTo>
                    <a:lnTo>
                      <a:pt x="235" y="541"/>
                    </a:lnTo>
                    <a:lnTo>
                      <a:pt x="231" y="521"/>
                    </a:lnTo>
                    <a:lnTo>
                      <a:pt x="227" y="499"/>
                    </a:lnTo>
                    <a:lnTo>
                      <a:pt x="224" y="479"/>
                    </a:lnTo>
                    <a:lnTo>
                      <a:pt x="220" y="458"/>
                    </a:lnTo>
                    <a:lnTo>
                      <a:pt x="217" y="437"/>
                    </a:lnTo>
                    <a:lnTo>
                      <a:pt x="213" y="417"/>
                    </a:lnTo>
                    <a:lnTo>
                      <a:pt x="210" y="396"/>
                    </a:lnTo>
                    <a:lnTo>
                      <a:pt x="206" y="376"/>
                    </a:lnTo>
                    <a:lnTo>
                      <a:pt x="203" y="354"/>
                    </a:lnTo>
                    <a:lnTo>
                      <a:pt x="200" y="334"/>
                    </a:lnTo>
                    <a:lnTo>
                      <a:pt x="196" y="313"/>
                    </a:lnTo>
                    <a:lnTo>
                      <a:pt x="193" y="292"/>
                    </a:lnTo>
                    <a:lnTo>
                      <a:pt x="190" y="271"/>
                    </a:lnTo>
                    <a:lnTo>
                      <a:pt x="187" y="251"/>
                    </a:lnTo>
                    <a:lnTo>
                      <a:pt x="183" y="230"/>
                    </a:lnTo>
                    <a:lnTo>
                      <a:pt x="179" y="208"/>
                    </a:lnTo>
                    <a:lnTo>
                      <a:pt x="176" y="188"/>
                    </a:lnTo>
                    <a:lnTo>
                      <a:pt x="172" y="167"/>
                    </a:lnTo>
                    <a:lnTo>
                      <a:pt x="169" y="146"/>
                    </a:lnTo>
                    <a:lnTo>
                      <a:pt x="166" y="125"/>
                    </a:lnTo>
                    <a:lnTo>
                      <a:pt x="162" y="105"/>
                    </a:lnTo>
                    <a:lnTo>
                      <a:pt x="159" y="84"/>
                    </a:lnTo>
                    <a:lnTo>
                      <a:pt x="155" y="63"/>
                    </a:lnTo>
                    <a:lnTo>
                      <a:pt x="152" y="42"/>
                    </a:lnTo>
                    <a:lnTo>
                      <a:pt x="149" y="22"/>
                    </a:lnTo>
                    <a:lnTo>
                      <a:pt x="145" y="0"/>
                    </a:lnTo>
                    <a:lnTo>
                      <a:pt x="155" y="34"/>
                    </a:lnTo>
                    <a:lnTo>
                      <a:pt x="165" y="68"/>
                    </a:lnTo>
                    <a:lnTo>
                      <a:pt x="174" y="102"/>
                    </a:lnTo>
                    <a:lnTo>
                      <a:pt x="185" y="135"/>
                    </a:lnTo>
                    <a:lnTo>
                      <a:pt x="195" y="170"/>
                    </a:lnTo>
                    <a:lnTo>
                      <a:pt x="205" y="203"/>
                    </a:lnTo>
                    <a:lnTo>
                      <a:pt x="215" y="238"/>
                    </a:lnTo>
                    <a:lnTo>
                      <a:pt x="225" y="271"/>
                    </a:lnTo>
                    <a:lnTo>
                      <a:pt x="234" y="305"/>
                    </a:lnTo>
                    <a:lnTo>
                      <a:pt x="244" y="339"/>
                    </a:lnTo>
                    <a:lnTo>
                      <a:pt x="255" y="373"/>
                    </a:lnTo>
                    <a:lnTo>
                      <a:pt x="265" y="406"/>
                    </a:lnTo>
                    <a:lnTo>
                      <a:pt x="275" y="440"/>
                    </a:lnTo>
                    <a:lnTo>
                      <a:pt x="285" y="474"/>
                    </a:lnTo>
                    <a:lnTo>
                      <a:pt x="295" y="507"/>
                    </a:lnTo>
                    <a:lnTo>
                      <a:pt x="304" y="541"/>
                    </a:lnTo>
                    <a:lnTo>
                      <a:pt x="314" y="575"/>
                    </a:lnTo>
                    <a:lnTo>
                      <a:pt x="325" y="609"/>
                    </a:lnTo>
                    <a:lnTo>
                      <a:pt x="335" y="642"/>
                    </a:lnTo>
                    <a:lnTo>
                      <a:pt x="345" y="677"/>
                    </a:lnTo>
                    <a:lnTo>
                      <a:pt x="354" y="710"/>
                    </a:lnTo>
                    <a:lnTo>
                      <a:pt x="364" y="744"/>
                    </a:lnTo>
                    <a:lnTo>
                      <a:pt x="374" y="778"/>
                    </a:lnTo>
                    <a:lnTo>
                      <a:pt x="383" y="812"/>
                    </a:lnTo>
                    <a:lnTo>
                      <a:pt x="394" y="845"/>
                    </a:lnTo>
                    <a:lnTo>
                      <a:pt x="403" y="880"/>
                    </a:lnTo>
                    <a:lnTo>
                      <a:pt x="413" y="913"/>
                    </a:lnTo>
                    <a:lnTo>
                      <a:pt x="422" y="947"/>
                    </a:lnTo>
                    <a:lnTo>
                      <a:pt x="432" y="981"/>
                    </a:lnTo>
                    <a:lnTo>
                      <a:pt x="441" y="1014"/>
                    </a:lnTo>
                    <a:lnTo>
                      <a:pt x="451" y="1049"/>
                    </a:lnTo>
                    <a:lnTo>
                      <a:pt x="461" y="1082"/>
                    </a:lnTo>
                    <a:lnTo>
                      <a:pt x="468" y="1108"/>
                    </a:lnTo>
                    <a:lnTo>
                      <a:pt x="475" y="1132"/>
                    </a:lnTo>
                    <a:lnTo>
                      <a:pt x="482" y="1157"/>
                    </a:lnTo>
                    <a:lnTo>
                      <a:pt x="489" y="1183"/>
                    </a:lnTo>
                    <a:lnTo>
                      <a:pt x="496" y="1207"/>
                    </a:lnTo>
                    <a:lnTo>
                      <a:pt x="503" y="1232"/>
                    </a:lnTo>
                    <a:lnTo>
                      <a:pt x="510" y="1258"/>
                    </a:lnTo>
                    <a:lnTo>
                      <a:pt x="516" y="1283"/>
                    </a:lnTo>
                    <a:lnTo>
                      <a:pt x="523" y="1308"/>
                    </a:lnTo>
                    <a:lnTo>
                      <a:pt x="530" y="1334"/>
                    </a:lnTo>
                    <a:lnTo>
                      <a:pt x="536" y="1359"/>
                    </a:lnTo>
                    <a:lnTo>
                      <a:pt x="541" y="1385"/>
                    </a:lnTo>
                    <a:lnTo>
                      <a:pt x="547" y="1410"/>
                    </a:lnTo>
                    <a:lnTo>
                      <a:pt x="552" y="1435"/>
                    </a:lnTo>
                    <a:lnTo>
                      <a:pt x="557" y="1462"/>
                    </a:lnTo>
                    <a:lnTo>
                      <a:pt x="561" y="1487"/>
                    </a:lnTo>
                    <a:lnTo>
                      <a:pt x="566" y="1519"/>
                    </a:lnTo>
                    <a:lnTo>
                      <a:pt x="570" y="1552"/>
                    </a:lnTo>
                    <a:lnTo>
                      <a:pt x="574" y="1586"/>
                    </a:lnTo>
                    <a:lnTo>
                      <a:pt x="577" y="1622"/>
                    </a:lnTo>
                    <a:lnTo>
                      <a:pt x="580" y="1657"/>
                    </a:lnTo>
                    <a:lnTo>
                      <a:pt x="582" y="1694"/>
                    </a:lnTo>
                    <a:lnTo>
                      <a:pt x="585" y="1731"/>
                    </a:lnTo>
                    <a:lnTo>
                      <a:pt x="587" y="1768"/>
                    </a:lnTo>
                    <a:lnTo>
                      <a:pt x="589" y="1805"/>
                    </a:lnTo>
                    <a:lnTo>
                      <a:pt x="591" y="1842"/>
                    </a:lnTo>
                    <a:lnTo>
                      <a:pt x="594" y="1878"/>
                    </a:lnTo>
                    <a:lnTo>
                      <a:pt x="596" y="1914"/>
                    </a:lnTo>
                    <a:lnTo>
                      <a:pt x="598" y="1949"/>
                    </a:lnTo>
                    <a:lnTo>
                      <a:pt x="600" y="1984"/>
                    </a:lnTo>
                    <a:lnTo>
                      <a:pt x="603" y="2017"/>
                    </a:lnTo>
                    <a:lnTo>
                      <a:pt x="606" y="2050"/>
                    </a:lnTo>
                    <a:lnTo>
                      <a:pt x="593" y="2061"/>
                    </a:lnTo>
                    <a:lnTo>
                      <a:pt x="580" y="2072"/>
                    </a:lnTo>
                    <a:lnTo>
                      <a:pt x="567" y="2083"/>
                    </a:lnTo>
                    <a:lnTo>
                      <a:pt x="555" y="2093"/>
                    </a:lnTo>
                    <a:lnTo>
                      <a:pt x="542" y="2105"/>
                    </a:lnTo>
                    <a:lnTo>
                      <a:pt x="530" y="2116"/>
                    </a:lnTo>
                    <a:lnTo>
                      <a:pt x="516" y="2127"/>
                    </a:lnTo>
                    <a:lnTo>
                      <a:pt x="504" y="2138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88" name="Freeform 660"/>
              <p:cNvSpPr>
                <a:spLocks/>
              </p:cNvSpPr>
              <p:nvPr/>
            </p:nvSpPr>
            <p:spPr bwMode="auto">
              <a:xfrm>
                <a:off x="4966" y="3501"/>
                <a:ext cx="17" cy="191"/>
              </a:xfrm>
              <a:custGeom>
                <a:avLst/>
                <a:gdLst/>
                <a:ahLst/>
                <a:cxnLst>
                  <a:cxn ang="0">
                    <a:pos x="9" y="29"/>
                  </a:cxn>
                  <a:cxn ang="0">
                    <a:pos x="18" y="88"/>
                  </a:cxn>
                  <a:cxn ang="0">
                    <a:pos x="27" y="147"/>
                  </a:cxn>
                  <a:cxn ang="0">
                    <a:pos x="37" y="205"/>
                  </a:cxn>
                  <a:cxn ang="0">
                    <a:pos x="47" y="264"/>
                  </a:cxn>
                  <a:cxn ang="0">
                    <a:pos x="57" y="323"/>
                  </a:cxn>
                  <a:cxn ang="0">
                    <a:pos x="68" y="382"/>
                  </a:cxn>
                  <a:cxn ang="0">
                    <a:pos x="78" y="441"/>
                  </a:cxn>
                  <a:cxn ang="0">
                    <a:pos x="87" y="499"/>
                  </a:cxn>
                  <a:cxn ang="0">
                    <a:pos x="96" y="558"/>
                  </a:cxn>
                  <a:cxn ang="0">
                    <a:pos x="105" y="617"/>
                  </a:cxn>
                  <a:cxn ang="0">
                    <a:pos x="113" y="677"/>
                  </a:cxn>
                  <a:cxn ang="0">
                    <a:pos x="120" y="736"/>
                  </a:cxn>
                  <a:cxn ang="0">
                    <a:pos x="126" y="795"/>
                  </a:cxn>
                  <a:cxn ang="0">
                    <a:pos x="130" y="853"/>
                  </a:cxn>
                  <a:cxn ang="0">
                    <a:pos x="135" y="913"/>
                  </a:cxn>
                  <a:cxn ang="0">
                    <a:pos x="137" y="979"/>
                  </a:cxn>
                  <a:cxn ang="0">
                    <a:pos x="134" y="1052"/>
                  </a:cxn>
                  <a:cxn ang="0">
                    <a:pos x="126" y="1125"/>
                  </a:cxn>
                  <a:cxn ang="0">
                    <a:pos x="117" y="1198"/>
                  </a:cxn>
                  <a:cxn ang="0">
                    <a:pos x="105" y="1271"/>
                  </a:cxn>
                  <a:cxn ang="0">
                    <a:pos x="93" y="1344"/>
                  </a:cxn>
                  <a:cxn ang="0">
                    <a:pos x="81" y="1417"/>
                  </a:cxn>
                  <a:cxn ang="0">
                    <a:pos x="70" y="1490"/>
                  </a:cxn>
                  <a:cxn ang="0">
                    <a:pos x="60" y="1490"/>
                  </a:cxn>
                  <a:cxn ang="0">
                    <a:pos x="52" y="1417"/>
                  </a:cxn>
                  <a:cxn ang="0">
                    <a:pos x="43" y="1343"/>
                  </a:cxn>
                  <a:cxn ang="0">
                    <a:pos x="34" y="1270"/>
                  </a:cxn>
                  <a:cxn ang="0">
                    <a:pos x="25" y="1197"/>
                  </a:cxn>
                  <a:cxn ang="0">
                    <a:pos x="18" y="1124"/>
                  </a:cxn>
                  <a:cxn ang="0">
                    <a:pos x="11" y="1051"/>
                  </a:cxn>
                  <a:cxn ang="0">
                    <a:pos x="7" y="978"/>
                  </a:cxn>
                  <a:cxn ang="0">
                    <a:pos x="4" y="912"/>
                  </a:cxn>
                  <a:cxn ang="0">
                    <a:pos x="2" y="853"/>
                  </a:cxn>
                  <a:cxn ang="0">
                    <a:pos x="1" y="795"/>
                  </a:cxn>
                  <a:cxn ang="0">
                    <a:pos x="1" y="736"/>
                  </a:cxn>
                  <a:cxn ang="0">
                    <a:pos x="0" y="677"/>
                  </a:cxn>
                  <a:cxn ang="0">
                    <a:pos x="0" y="618"/>
                  </a:cxn>
                  <a:cxn ang="0">
                    <a:pos x="0" y="559"/>
                  </a:cxn>
                  <a:cxn ang="0">
                    <a:pos x="1" y="500"/>
                  </a:cxn>
                  <a:cxn ang="0">
                    <a:pos x="1" y="441"/>
                  </a:cxn>
                  <a:cxn ang="0">
                    <a:pos x="2" y="382"/>
                  </a:cxn>
                  <a:cxn ang="0">
                    <a:pos x="2" y="323"/>
                  </a:cxn>
                  <a:cxn ang="0">
                    <a:pos x="3" y="264"/>
                  </a:cxn>
                  <a:cxn ang="0">
                    <a:pos x="4" y="205"/>
                  </a:cxn>
                  <a:cxn ang="0">
                    <a:pos x="4" y="147"/>
                  </a:cxn>
                  <a:cxn ang="0">
                    <a:pos x="5" y="88"/>
                  </a:cxn>
                  <a:cxn ang="0">
                    <a:pos x="5" y="29"/>
                  </a:cxn>
                </a:cxnLst>
                <a:rect l="0" t="0" r="r" b="b"/>
                <a:pathLst>
                  <a:path w="137" h="1527">
                    <a:moveTo>
                      <a:pt x="5" y="0"/>
                    </a:moveTo>
                    <a:lnTo>
                      <a:pt x="9" y="29"/>
                    </a:lnTo>
                    <a:lnTo>
                      <a:pt x="13" y="58"/>
                    </a:lnTo>
                    <a:lnTo>
                      <a:pt x="18" y="88"/>
                    </a:lnTo>
                    <a:lnTo>
                      <a:pt x="22" y="117"/>
                    </a:lnTo>
                    <a:lnTo>
                      <a:pt x="27" y="147"/>
                    </a:lnTo>
                    <a:lnTo>
                      <a:pt x="32" y="176"/>
                    </a:lnTo>
                    <a:lnTo>
                      <a:pt x="37" y="205"/>
                    </a:lnTo>
                    <a:lnTo>
                      <a:pt x="42" y="235"/>
                    </a:lnTo>
                    <a:lnTo>
                      <a:pt x="47" y="264"/>
                    </a:lnTo>
                    <a:lnTo>
                      <a:pt x="52" y="294"/>
                    </a:lnTo>
                    <a:lnTo>
                      <a:pt x="57" y="323"/>
                    </a:lnTo>
                    <a:lnTo>
                      <a:pt x="62" y="352"/>
                    </a:lnTo>
                    <a:lnTo>
                      <a:pt x="68" y="382"/>
                    </a:lnTo>
                    <a:lnTo>
                      <a:pt x="73" y="411"/>
                    </a:lnTo>
                    <a:lnTo>
                      <a:pt x="78" y="441"/>
                    </a:lnTo>
                    <a:lnTo>
                      <a:pt x="83" y="470"/>
                    </a:lnTo>
                    <a:lnTo>
                      <a:pt x="87" y="499"/>
                    </a:lnTo>
                    <a:lnTo>
                      <a:pt x="92" y="529"/>
                    </a:lnTo>
                    <a:lnTo>
                      <a:pt x="96" y="558"/>
                    </a:lnTo>
                    <a:lnTo>
                      <a:pt x="101" y="588"/>
                    </a:lnTo>
                    <a:lnTo>
                      <a:pt x="105" y="617"/>
                    </a:lnTo>
                    <a:lnTo>
                      <a:pt x="109" y="647"/>
                    </a:lnTo>
                    <a:lnTo>
                      <a:pt x="113" y="677"/>
                    </a:lnTo>
                    <a:lnTo>
                      <a:pt x="116" y="706"/>
                    </a:lnTo>
                    <a:lnTo>
                      <a:pt x="120" y="736"/>
                    </a:lnTo>
                    <a:lnTo>
                      <a:pt x="123" y="765"/>
                    </a:lnTo>
                    <a:lnTo>
                      <a:pt x="126" y="795"/>
                    </a:lnTo>
                    <a:lnTo>
                      <a:pt x="128" y="824"/>
                    </a:lnTo>
                    <a:lnTo>
                      <a:pt x="130" y="853"/>
                    </a:lnTo>
                    <a:lnTo>
                      <a:pt x="133" y="884"/>
                    </a:lnTo>
                    <a:lnTo>
                      <a:pt x="135" y="913"/>
                    </a:lnTo>
                    <a:lnTo>
                      <a:pt x="136" y="943"/>
                    </a:lnTo>
                    <a:lnTo>
                      <a:pt x="137" y="979"/>
                    </a:lnTo>
                    <a:lnTo>
                      <a:pt x="136" y="1016"/>
                    </a:lnTo>
                    <a:lnTo>
                      <a:pt x="134" y="1052"/>
                    </a:lnTo>
                    <a:lnTo>
                      <a:pt x="130" y="1089"/>
                    </a:lnTo>
                    <a:lnTo>
                      <a:pt x="126" y="1125"/>
                    </a:lnTo>
                    <a:lnTo>
                      <a:pt x="122" y="1162"/>
                    </a:lnTo>
                    <a:lnTo>
                      <a:pt x="117" y="1198"/>
                    </a:lnTo>
                    <a:lnTo>
                      <a:pt x="111" y="1235"/>
                    </a:lnTo>
                    <a:lnTo>
                      <a:pt x="105" y="1271"/>
                    </a:lnTo>
                    <a:lnTo>
                      <a:pt x="99" y="1308"/>
                    </a:lnTo>
                    <a:lnTo>
                      <a:pt x="93" y="1344"/>
                    </a:lnTo>
                    <a:lnTo>
                      <a:pt x="87" y="1381"/>
                    </a:lnTo>
                    <a:lnTo>
                      <a:pt x="81" y="1417"/>
                    </a:lnTo>
                    <a:lnTo>
                      <a:pt x="75" y="1454"/>
                    </a:lnTo>
                    <a:lnTo>
                      <a:pt x="70" y="1490"/>
                    </a:lnTo>
                    <a:lnTo>
                      <a:pt x="65" y="1527"/>
                    </a:lnTo>
                    <a:lnTo>
                      <a:pt x="60" y="1490"/>
                    </a:lnTo>
                    <a:lnTo>
                      <a:pt x="56" y="1454"/>
                    </a:lnTo>
                    <a:lnTo>
                      <a:pt x="52" y="1417"/>
                    </a:lnTo>
                    <a:lnTo>
                      <a:pt x="47" y="1380"/>
                    </a:lnTo>
                    <a:lnTo>
                      <a:pt x="43" y="1343"/>
                    </a:lnTo>
                    <a:lnTo>
                      <a:pt x="38" y="1307"/>
                    </a:lnTo>
                    <a:lnTo>
                      <a:pt x="34" y="1270"/>
                    </a:lnTo>
                    <a:lnTo>
                      <a:pt x="30" y="1234"/>
                    </a:lnTo>
                    <a:lnTo>
                      <a:pt x="25" y="1197"/>
                    </a:lnTo>
                    <a:lnTo>
                      <a:pt x="21" y="1161"/>
                    </a:lnTo>
                    <a:lnTo>
                      <a:pt x="18" y="1124"/>
                    </a:lnTo>
                    <a:lnTo>
                      <a:pt x="14" y="1088"/>
                    </a:lnTo>
                    <a:lnTo>
                      <a:pt x="11" y="1051"/>
                    </a:lnTo>
                    <a:lnTo>
                      <a:pt x="9" y="1015"/>
                    </a:lnTo>
                    <a:lnTo>
                      <a:pt x="7" y="978"/>
                    </a:lnTo>
                    <a:lnTo>
                      <a:pt x="5" y="942"/>
                    </a:lnTo>
                    <a:lnTo>
                      <a:pt x="4" y="912"/>
                    </a:lnTo>
                    <a:lnTo>
                      <a:pt x="3" y="883"/>
                    </a:lnTo>
                    <a:lnTo>
                      <a:pt x="2" y="853"/>
                    </a:lnTo>
                    <a:lnTo>
                      <a:pt x="2" y="824"/>
                    </a:lnTo>
                    <a:lnTo>
                      <a:pt x="1" y="795"/>
                    </a:lnTo>
                    <a:lnTo>
                      <a:pt x="1" y="765"/>
                    </a:lnTo>
                    <a:lnTo>
                      <a:pt x="1" y="736"/>
                    </a:lnTo>
                    <a:lnTo>
                      <a:pt x="0" y="706"/>
                    </a:lnTo>
                    <a:lnTo>
                      <a:pt x="0" y="677"/>
                    </a:lnTo>
                    <a:lnTo>
                      <a:pt x="0" y="648"/>
                    </a:lnTo>
                    <a:lnTo>
                      <a:pt x="0" y="618"/>
                    </a:lnTo>
                    <a:lnTo>
                      <a:pt x="0" y="589"/>
                    </a:lnTo>
                    <a:lnTo>
                      <a:pt x="0" y="559"/>
                    </a:lnTo>
                    <a:lnTo>
                      <a:pt x="0" y="530"/>
                    </a:lnTo>
                    <a:lnTo>
                      <a:pt x="1" y="500"/>
                    </a:lnTo>
                    <a:lnTo>
                      <a:pt x="1" y="470"/>
                    </a:lnTo>
                    <a:lnTo>
                      <a:pt x="1" y="441"/>
                    </a:lnTo>
                    <a:lnTo>
                      <a:pt x="1" y="411"/>
                    </a:lnTo>
                    <a:lnTo>
                      <a:pt x="2" y="382"/>
                    </a:lnTo>
                    <a:lnTo>
                      <a:pt x="2" y="352"/>
                    </a:lnTo>
                    <a:lnTo>
                      <a:pt x="2" y="323"/>
                    </a:lnTo>
                    <a:lnTo>
                      <a:pt x="3" y="294"/>
                    </a:lnTo>
                    <a:lnTo>
                      <a:pt x="3" y="264"/>
                    </a:lnTo>
                    <a:lnTo>
                      <a:pt x="3" y="235"/>
                    </a:lnTo>
                    <a:lnTo>
                      <a:pt x="4" y="205"/>
                    </a:lnTo>
                    <a:lnTo>
                      <a:pt x="4" y="176"/>
                    </a:lnTo>
                    <a:lnTo>
                      <a:pt x="4" y="147"/>
                    </a:lnTo>
                    <a:lnTo>
                      <a:pt x="5" y="117"/>
                    </a:lnTo>
                    <a:lnTo>
                      <a:pt x="5" y="88"/>
                    </a:lnTo>
                    <a:lnTo>
                      <a:pt x="5" y="58"/>
                    </a:lnTo>
                    <a:lnTo>
                      <a:pt x="5" y="29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89" name="Freeform 661"/>
              <p:cNvSpPr>
                <a:spLocks/>
              </p:cNvSpPr>
              <p:nvPr/>
            </p:nvSpPr>
            <p:spPr bwMode="auto">
              <a:xfrm>
                <a:off x="4719" y="3604"/>
                <a:ext cx="54" cy="454"/>
              </a:xfrm>
              <a:custGeom>
                <a:avLst/>
                <a:gdLst/>
                <a:ahLst/>
                <a:cxnLst>
                  <a:cxn ang="0">
                    <a:pos x="19" y="3622"/>
                  </a:cxn>
                  <a:cxn ang="0">
                    <a:pos x="78" y="3600"/>
                  </a:cxn>
                  <a:cxn ang="0">
                    <a:pos x="136" y="3576"/>
                  </a:cxn>
                  <a:cxn ang="0">
                    <a:pos x="394" y="3568"/>
                  </a:cxn>
                  <a:cxn ang="0">
                    <a:pos x="397" y="3494"/>
                  </a:cxn>
                  <a:cxn ang="0">
                    <a:pos x="401" y="3420"/>
                  </a:cxn>
                  <a:cxn ang="0">
                    <a:pos x="405" y="3346"/>
                  </a:cxn>
                  <a:cxn ang="0">
                    <a:pos x="408" y="3272"/>
                  </a:cxn>
                  <a:cxn ang="0">
                    <a:pos x="411" y="3198"/>
                  </a:cxn>
                  <a:cxn ang="0">
                    <a:pos x="414" y="3125"/>
                  </a:cxn>
                  <a:cxn ang="0">
                    <a:pos x="418" y="3051"/>
                  </a:cxn>
                  <a:cxn ang="0">
                    <a:pos x="421" y="2977"/>
                  </a:cxn>
                  <a:cxn ang="0">
                    <a:pos x="425" y="2903"/>
                  </a:cxn>
                  <a:cxn ang="0">
                    <a:pos x="428" y="2829"/>
                  </a:cxn>
                  <a:cxn ang="0">
                    <a:pos x="417" y="2726"/>
                  </a:cxn>
                  <a:cxn ang="0">
                    <a:pos x="399" y="2607"/>
                  </a:cxn>
                  <a:cxn ang="0">
                    <a:pos x="381" y="2488"/>
                  </a:cxn>
                  <a:cxn ang="0">
                    <a:pos x="363" y="2370"/>
                  </a:cxn>
                  <a:cxn ang="0">
                    <a:pos x="346" y="2251"/>
                  </a:cxn>
                  <a:cxn ang="0">
                    <a:pos x="334" y="2135"/>
                  </a:cxn>
                  <a:cxn ang="0">
                    <a:pos x="333" y="2021"/>
                  </a:cxn>
                  <a:cxn ang="0">
                    <a:pos x="331" y="1908"/>
                  </a:cxn>
                  <a:cxn ang="0">
                    <a:pos x="329" y="1796"/>
                  </a:cxn>
                  <a:cxn ang="0">
                    <a:pos x="328" y="1682"/>
                  </a:cxn>
                  <a:cxn ang="0">
                    <a:pos x="327" y="1570"/>
                  </a:cxn>
                  <a:cxn ang="0">
                    <a:pos x="326" y="1456"/>
                  </a:cxn>
                  <a:cxn ang="0">
                    <a:pos x="325" y="1344"/>
                  </a:cxn>
                  <a:cxn ang="0">
                    <a:pos x="324" y="1230"/>
                  </a:cxn>
                  <a:cxn ang="0">
                    <a:pos x="323" y="1117"/>
                  </a:cxn>
                  <a:cxn ang="0">
                    <a:pos x="321" y="1004"/>
                  </a:cxn>
                  <a:cxn ang="0">
                    <a:pos x="234" y="21"/>
                  </a:cxn>
                  <a:cxn ang="0">
                    <a:pos x="220" y="85"/>
                  </a:cxn>
                  <a:cxn ang="0">
                    <a:pos x="207" y="149"/>
                  </a:cxn>
                  <a:cxn ang="0">
                    <a:pos x="194" y="213"/>
                  </a:cxn>
                  <a:cxn ang="0">
                    <a:pos x="180" y="277"/>
                  </a:cxn>
                  <a:cxn ang="0">
                    <a:pos x="167" y="341"/>
                  </a:cxn>
                  <a:cxn ang="0">
                    <a:pos x="153" y="405"/>
                  </a:cxn>
                  <a:cxn ang="0">
                    <a:pos x="140" y="468"/>
                  </a:cxn>
                  <a:cxn ang="0">
                    <a:pos x="127" y="532"/>
                  </a:cxn>
                  <a:cxn ang="0">
                    <a:pos x="113" y="595"/>
                  </a:cxn>
                  <a:cxn ang="0">
                    <a:pos x="99" y="659"/>
                  </a:cxn>
                  <a:cxn ang="0">
                    <a:pos x="93" y="771"/>
                  </a:cxn>
                  <a:cxn ang="0">
                    <a:pos x="89" y="907"/>
                  </a:cxn>
                  <a:cxn ang="0">
                    <a:pos x="86" y="1041"/>
                  </a:cxn>
                  <a:cxn ang="0">
                    <a:pos x="83" y="1177"/>
                  </a:cxn>
                  <a:cxn ang="0">
                    <a:pos x="79" y="1312"/>
                  </a:cxn>
                  <a:cxn ang="0">
                    <a:pos x="76" y="1448"/>
                  </a:cxn>
                  <a:cxn ang="0">
                    <a:pos x="73" y="1584"/>
                  </a:cxn>
                  <a:cxn ang="0">
                    <a:pos x="69" y="1719"/>
                  </a:cxn>
                  <a:cxn ang="0">
                    <a:pos x="66" y="1855"/>
                  </a:cxn>
                  <a:cxn ang="0">
                    <a:pos x="63" y="1989"/>
                  </a:cxn>
                  <a:cxn ang="0">
                    <a:pos x="60" y="2125"/>
                  </a:cxn>
                </a:cxnLst>
                <a:rect l="0" t="0" r="r" b="b"/>
                <a:pathLst>
                  <a:path w="429" h="3630">
                    <a:moveTo>
                      <a:pt x="60" y="2125"/>
                    </a:moveTo>
                    <a:lnTo>
                      <a:pt x="0" y="3630"/>
                    </a:lnTo>
                    <a:lnTo>
                      <a:pt x="19" y="3622"/>
                    </a:lnTo>
                    <a:lnTo>
                      <a:pt x="38" y="3615"/>
                    </a:lnTo>
                    <a:lnTo>
                      <a:pt x="58" y="3607"/>
                    </a:lnTo>
                    <a:lnTo>
                      <a:pt x="78" y="3600"/>
                    </a:lnTo>
                    <a:lnTo>
                      <a:pt x="97" y="3592"/>
                    </a:lnTo>
                    <a:lnTo>
                      <a:pt x="116" y="3585"/>
                    </a:lnTo>
                    <a:lnTo>
                      <a:pt x="136" y="3576"/>
                    </a:lnTo>
                    <a:lnTo>
                      <a:pt x="155" y="3569"/>
                    </a:lnTo>
                    <a:lnTo>
                      <a:pt x="393" y="3593"/>
                    </a:lnTo>
                    <a:lnTo>
                      <a:pt x="394" y="3568"/>
                    </a:lnTo>
                    <a:lnTo>
                      <a:pt x="395" y="3543"/>
                    </a:lnTo>
                    <a:lnTo>
                      <a:pt x="396" y="3519"/>
                    </a:lnTo>
                    <a:lnTo>
                      <a:pt x="397" y="3494"/>
                    </a:lnTo>
                    <a:lnTo>
                      <a:pt x="399" y="3470"/>
                    </a:lnTo>
                    <a:lnTo>
                      <a:pt x="400" y="3445"/>
                    </a:lnTo>
                    <a:lnTo>
                      <a:pt x="401" y="3420"/>
                    </a:lnTo>
                    <a:lnTo>
                      <a:pt x="402" y="3396"/>
                    </a:lnTo>
                    <a:lnTo>
                      <a:pt x="403" y="3371"/>
                    </a:lnTo>
                    <a:lnTo>
                      <a:pt x="405" y="3346"/>
                    </a:lnTo>
                    <a:lnTo>
                      <a:pt x="406" y="3322"/>
                    </a:lnTo>
                    <a:lnTo>
                      <a:pt x="407" y="3298"/>
                    </a:lnTo>
                    <a:lnTo>
                      <a:pt x="408" y="3272"/>
                    </a:lnTo>
                    <a:lnTo>
                      <a:pt x="409" y="3248"/>
                    </a:lnTo>
                    <a:lnTo>
                      <a:pt x="410" y="3224"/>
                    </a:lnTo>
                    <a:lnTo>
                      <a:pt x="411" y="3198"/>
                    </a:lnTo>
                    <a:lnTo>
                      <a:pt x="412" y="3174"/>
                    </a:lnTo>
                    <a:lnTo>
                      <a:pt x="413" y="3150"/>
                    </a:lnTo>
                    <a:lnTo>
                      <a:pt x="414" y="3125"/>
                    </a:lnTo>
                    <a:lnTo>
                      <a:pt x="416" y="3100"/>
                    </a:lnTo>
                    <a:lnTo>
                      <a:pt x="417" y="3076"/>
                    </a:lnTo>
                    <a:lnTo>
                      <a:pt x="418" y="3051"/>
                    </a:lnTo>
                    <a:lnTo>
                      <a:pt x="419" y="3027"/>
                    </a:lnTo>
                    <a:lnTo>
                      <a:pt x="420" y="3001"/>
                    </a:lnTo>
                    <a:lnTo>
                      <a:pt x="421" y="2977"/>
                    </a:lnTo>
                    <a:lnTo>
                      <a:pt x="422" y="2953"/>
                    </a:lnTo>
                    <a:lnTo>
                      <a:pt x="423" y="2927"/>
                    </a:lnTo>
                    <a:lnTo>
                      <a:pt x="425" y="2903"/>
                    </a:lnTo>
                    <a:lnTo>
                      <a:pt x="426" y="2879"/>
                    </a:lnTo>
                    <a:lnTo>
                      <a:pt x="427" y="2854"/>
                    </a:lnTo>
                    <a:lnTo>
                      <a:pt x="428" y="2829"/>
                    </a:lnTo>
                    <a:lnTo>
                      <a:pt x="429" y="2805"/>
                    </a:lnTo>
                    <a:lnTo>
                      <a:pt x="423" y="2765"/>
                    </a:lnTo>
                    <a:lnTo>
                      <a:pt x="417" y="2726"/>
                    </a:lnTo>
                    <a:lnTo>
                      <a:pt x="411" y="2686"/>
                    </a:lnTo>
                    <a:lnTo>
                      <a:pt x="405" y="2647"/>
                    </a:lnTo>
                    <a:lnTo>
                      <a:pt x="399" y="2607"/>
                    </a:lnTo>
                    <a:lnTo>
                      <a:pt x="392" y="2567"/>
                    </a:lnTo>
                    <a:lnTo>
                      <a:pt x="386" y="2528"/>
                    </a:lnTo>
                    <a:lnTo>
                      <a:pt x="381" y="2488"/>
                    </a:lnTo>
                    <a:lnTo>
                      <a:pt x="375" y="2449"/>
                    </a:lnTo>
                    <a:lnTo>
                      <a:pt x="369" y="2409"/>
                    </a:lnTo>
                    <a:lnTo>
                      <a:pt x="363" y="2370"/>
                    </a:lnTo>
                    <a:lnTo>
                      <a:pt x="357" y="2330"/>
                    </a:lnTo>
                    <a:lnTo>
                      <a:pt x="351" y="2291"/>
                    </a:lnTo>
                    <a:lnTo>
                      <a:pt x="346" y="2251"/>
                    </a:lnTo>
                    <a:lnTo>
                      <a:pt x="340" y="2212"/>
                    </a:lnTo>
                    <a:lnTo>
                      <a:pt x="334" y="2172"/>
                    </a:lnTo>
                    <a:lnTo>
                      <a:pt x="334" y="2135"/>
                    </a:lnTo>
                    <a:lnTo>
                      <a:pt x="333" y="2097"/>
                    </a:lnTo>
                    <a:lnTo>
                      <a:pt x="333" y="2059"/>
                    </a:lnTo>
                    <a:lnTo>
                      <a:pt x="333" y="2021"/>
                    </a:lnTo>
                    <a:lnTo>
                      <a:pt x="332" y="1983"/>
                    </a:lnTo>
                    <a:lnTo>
                      <a:pt x="332" y="1946"/>
                    </a:lnTo>
                    <a:lnTo>
                      <a:pt x="331" y="1908"/>
                    </a:lnTo>
                    <a:lnTo>
                      <a:pt x="331" y="1871"/>
                    </a:lnTo>
                    <a:lnTo>
                      <a:pt x="331" y="1833"/>
                    </a:lnTo>
                    <a:lnTo>
                      <a:pt x="329" y="1796"/>
                    </a:lnTo>
                    <a:lnTo>
                      <a:pt x="329" y="1758"/>
                    </a:lnTo>
                    <a:lnTo>
                      <a:pt x="329" y="1720"/>
                    </a:lnTo>
                    <a:lnTo>
                      <a:pt x="328" y="1682"/>
                    </a:lnTo>
                    <a:lnTo>
                      <a:pt x="328" y="1645"/>
                    </a:lnTo>
                    <a:lnTo>
                      <a:pt x="327" y="1607"/>
                    </a:lnTo>
                    <a:lnTo>
                      <a:pt x="327" y="1570"/>
                    </a:lnTo>
                    <a:lnTo>
                      <a:pt x="327" y="1532"/>
                    </a:lnTo>
                    <a:lnTo>
                      <a:pt x="326" y="1495"/>
                    </a:lnTo>
                    <a:lnTo>
                      <a:pt x="326" y="1456"/>
                    </a:lnTo>
                    <a:lnTo>
                      <a:pt x="326" y="1419"/>
                    </a:lnTo>
                    <a:lnTo>
                      <a:pt x="325" y="1381"/>
                    </a:lnTo>
                    <a:lnTo>
                      <a:pt x="325" y="1344"/>
                    </a:lnTo>
                    <a:lnTo>
                      <a:pt x="324" y="1306"/>
                    </a:lnTo>
                    <a:lnTo>
                      <a:pt x="324" y="1269"/>
                    </a:lnTo>
                    <a:lnTo>
                      <a:pt x="324" y="1230"/>
                    </a:lnTo>
                    <a:lnTo>
                      <a:pt x="323" y="1192"/>
                    </a:lnTo>
                    <a:lnTo>
                      <a:pt x="323" y="1155"/>
                    </a:lnTo>
                    <a:lnTo>
                      <a:pt x="323" y="1117"/>
                    </a:lnTo>
                    <a:lnTo>
                      <a:pt x="322" y="1080"/>
                    </a:lnTo>
                    <a:lnTo>
                      <a:pt x="322" y="1041"/>
                    </a:lnTo>
                    <a:lnTo>
                      <a:pt x="321" y="1004"/>
                    </a:lnTo>
                    <a:lnTo>
                      <a:pt x="321" y="966"/>
                    </a:lnTo>
                    <a:lnTo>
                      <a:pt x="238" y="0"/>
                    </a:lnTo>
                    <a:lnTo>
                      <a:pt x="234" y="21"/>
                    </a:lnTo>
                    <a:lnTo>
                      <a:pt x="229" y="43"/>
                    </a:lnTo>
                    <a:lnTo>
                      <a:pt x="225" y="64"/>
                    </a:lnTo>
                    <a:lnTo>
                      <a:pt x="220" y="85"/>
                    </a:lnTo>
                    <a:lnTo>
                      <a:pt x="216" y="106"/>
                    </a:lnTo>
                    <a:lnTo>
                      <a:pt x="212" y="128"/>
                    </a:lnTo>
                    <a:lnTo>
                      <a:pt x="207" y="149"/>
                    </a:lnTo>
                    <a:lnTo>
                      <a:pt x="203" y="170"/>
                    </a:lnTo>
                    <a:lnTo>
                      <a:pt x="198" y="192"/>
                    </a:lnTo>
                    <a:lnTo>
                      <a:pt x="194" y="213"/>
                    </a:lnTo>
                    <a:lnTo>
                      <a:pt x="189" y="234"/>
                    </a:lnTo>
                    <a:lnTo>
                      <a:pt x="184" y="255"/>
                    </a:lnTo>
                    <a:lnTo>
                      <a:pt x="180" y="277"/>
                    </a:lnTo>
                    <a:lnTo>
                      <a:pt x="175" y="298"/>
                    </a:lnTo>
                    <a:lnTo>
                      <a:pt x="171" y="319"/>
                    </a:lnTo>
                    <a:lnTo>
                      <a:pt x="167" y="341"/>
                    </a:lnTo>
                    <a:lnTo>
                      <a:pt x="162" y="362"/>
                    </a:lnTo>
                    <a:lnTo>
                      <a:pt x="158" y="383"/>
                    </a:lnTo>
                    <a:lnTo>
                      <a:pt x="153" y="405"/>
                    </a:lnTo>
                    <a:lnTo>
                      <a:pt x="149" y="426"/>
                    </a:lnTo>
                    <a:lnTo>
                      <a:pt x="144" y="447"/>
                    </a:lnTo>
                    <a:lnTo>
                      <a:pt x="140" y="468"/>
                    </a:lnTo>
                    <a:lnTo>
                      <a:pt x="136" y="490"/>
                    </a:lnTo>
                    <a:lnTo>
                      <a:pt x="131" y="511"/>
                    </a:lnTo>
                    <a:lnTo>
                      <a:pt x="127" y="532"/>
                    </a:lnTo>
                    <a:lnTo>
                      <a:pt x="121" y="553"/>
                    </a:lnTo>
                    <a:lnTo>
                      <a:pt x="117" y="574"/>
                    </a:lnTo>
                    <a:lnTo>
                      <a:pt x="113" y="595"/>
                    </a:lnTo>
                    <a:lnTo>
                      <a:pt x="108" y="616"/>
                    </a:lnTo>
                    <a:lnTo>
                      <a:pt x="104" y="638"/>
                    </a:lnTo>
                    <a:lnTo>
                      <a:pt x="99" y="659"/>
                    </a:lnTo>
                    <a:lnTo>
                      <a:pt x="95" y="680"/>
                    </a:lnTo>
                    <a:lnTo>
                      <a:pt x="94" y="726"/>
                    </a:lnTo>
                    <a:lnTo>
                      <a:pt x="93" y="771"/>
                    </a:lnTo>
                    <a:lnTo>
                      <a:pt x="92" y="816"/>
                    </a:lnTo>
                    <a:lnTo>
                      <a:pt x="91" y="861"/>
                    </a:lnTo>
                    <a:lnTo>
                      <a:pt x="89" y="907"/>
                    </a:lnTo>
                    <a:lnTo>
                      <a:pt x="88" y="951"/>
                    </a:lnTo>
                    <a:lnTo>
                      <a:pt x="87" y="997"/>
                    </a:lnTo>
                    <a:lnTo>
                      <a:pt x="86" y="1041"/>
                    </a:lnTo>
                    <a:lnTo>
                      <a:pt x="85" y="1087"/>
                    </a:lnTo>
                    <a:lnTo>
                      <a:pt x="84" y="1132"/>
                    </a:lnTo>
                    <a:lnTo>
                      <a:pt x="83" y="1177"/>
                    </a:lnTo>
                    <a:lnTo>
                      <a:pt x="82" y="1222"/>
                    </a:lnTo>
                    <a:lnTo>
                      <a:pt x="80" y="1268"/>
                    </a:lnTo>
                    <a:lnTo>
                      <a:pt x="79" y="1312"/>
                    </a:lnTo>
                    <a:lnTo>
                      <a:pt x="78" y="1358"/>
                    </a:lnTo>
                    <a:lnTo>
                      <a:pt x="77" y="1402"/>
                    </a:lnTo>
                    <a:lnTo>
                      <a:pt x="76" y="1448"/>
                    </a:lnTo>
                    <a:lnTo>
                      <a:pt x="75" y="1494"/>
                    </a:lnTo>
                    <a:lnTo>
                      <a:pt x="74" y="1538"/>
                    </a:lnTo>
                    <a:lnTo>
                      <a:pt x="73" y="1584"/>
                    </a:lnTo>
                    <a:lnTo>
                      <a:pt x="72" y="1628"/>
                    </a:lnTo>
                    <a:lnTo>
                      <a:pt x="71" y="1674"/>
                    </a:lnTo>
                    <a:lnTo>
                      <a:pt x="69" y="1719"/>
                    </a:lnTo>
                    <a:lnTo>
                      <a:pt x="68" y="1764"/>
                    </a:lnTo>
                    <a:lnTo>
                      <a:pt x="67" y="1809"/>
                    </a:lnTo>
                    <a:lnTo>
                      <a:pt x="66" y="1855"/>
                    </a:lnTo>
                    <a:lnTo>
                      <a:pt x="65" y="1899"/>
                    </a:lnTo>
                    <a:lnTo>
                      <a:pt x="64" y="1945"/>
                    </a:lnTo>
                    <a:lnTo>
                      <a:pt x="63" y="1989"/>
                    </a:lnTo>
                    <a:lnTo>
                      <a:pt x="62" y="2035"/>
                    </a:lnTo>
                    <a:lnTo>
                      <a:pt x="61" y="2080"/>
                    </a:lnTo>
                    <a:lnTo>
                      <a:pt x="60" y="2125"/>
                    </a:lnTo>
                    <a:close/>
                  </a:path>
                </a:pathLst>
              </a:custGeom>
              <a:solidFill>
                <a:srgbClr val="7F7F7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0" name="Freeform 662"/>
              <p:cNvSpPr>
                <a:spLocks/>
              </p:cNvSpPr>
              <p:nvPr/>
            </p:nvSpPr>
            <p:spPr bwMode="auto">
              <a:xfrm>
                <a:off x="4719" y="3604"/>
                <a:ext cx="54" cy="454"/>
              </a:xfrm>
              <a:custGeom>
                <a:avLst/>
                <a:gdLst/>
                <a:ahLst/>
                <a:cxnLst>
                  <a:cxn ang="0">
                    <a:pos x="0" y="3630"/>
                  </a:cxn>
                  <a:cxn ang="0">
                    <a:pos x="58" y="3607"/>
                  </a:cxn>
                  <a:cxn ang="0">
                    <a:pos x="116" y="3585"/>
                  </a:cxn>
                  <a:cxn ang="0">
                    <a:pos x="393" y="3593"/>
                  </a:cxn>
                  <a:cxn ang="0">
                    <a:pos x="395" y="3543"/>
                  </a:cxn>
                  <a:cxn ang="0">
                    <a:pos x="399" y="3470"/>
                  </a:cxn>
                  <a:cxn ang="0">
                    <a:pos x="402" y="3396"/>
                  </a:cxn>
                  <a:cxn ang="0">
                    <a:pos x="406" y="3322"/>
                  </a:cxn>
                  <a:cxn ang="0">
                    <a:pos x="409" y="3248"/>
                  </a:cxn>
                  <a:cxn ang="0">
                    <a:pos x="412" y="3174"/>
                  </a:cxn>
                  <a:cxn ang="0">
                    <a:pos x="416" y="3100"/>
                  </a:cxn>
                  <a:cxn ang="0">
                    <a:pos x="419" y="3027"/>
                  </a:cxn>
                  <a:cxn ang="0">
                    <a:pos x="422" y="2953"/>
                  </a:cxn>
                  <a:cxn ang="0">
                    <a:pos x="426" y="2879"/>
                  </a:cxn>
                  <a:cxn ang="0">
                    <a:pos x="429" y="2805"/>
                  </a:cxn>
                  <a:cxn ang="0">
                    <a:pos x="417" y="2726"/>
                  </a:cxn>
                  <a:cxn ang="0">
                    <a:pos x="399" y="2607"/>
                  </a:cxn>
                  <a:cxn ang="0">
                    <a:pos x="381" y="2488"/>
                  </a:cxn>
                  <a:cxn ang="0">
                    <a:pos x="363" y="2370"/>
                  </a:cxn>
                  <a:cxn ang="0">
                    <a:pos x="346" y="2251"/>
                  </a:cxn>
                  <a:cxn ang="0">
                    <a:pos x="334" y="2172"/>
                  </a:cxn>
                  <a:cxn ang="0">
                    <a:pos x="333" y="2059"/>
                  </a:cxn>
                  <a:cxn ang="0">
                    <a:pos x="332" y="1946"/>
                  </a:cxn>
                  <a:cxn ang="0">
                    <a:pos x="331" y="1833"/>
                  </a:cxn>
                  <a:cxn ang="0">
                    <a:pos x="329" y="1720"/>
                  </a:cxn>
                  <a:cxn ang="0">
                    <a:pos x="327" y="1607"/>
                  </a:cxn>
                  <a:cxn ang="0">
                    <a:pos x="326" y="1495"/>
                  </a:cxn>
                  <a:cxn ang="0">
                    <a:pos x="325" y="1381"/>
                  </a:cxn>
                  <a:cxn ang="0">
                    <a:pos x="324" y="1269"/>
                  </a:cxn>
                  <a:cxn ang="0">
                    <a:pos x="323" y="1155"/>
                  </a:cxn>
                  <a:cxn ang="0">
                    <a:pos x="322" y="1041"/>
                  </a:cxn>
                  <a:cxn ang="0">
                    <a:pos x="238" y="0"/>
                  </a:cxn>
                  <a:cxn ang="0">
                    <a:pos x="229" y="43"/>
                  </a:cxn>
                  <a:cxn ang="0">
                    <a:pos x="216" y="106"/>
                  </a:cxn>
                  <a:cxn ang="0">
                    <a:pos x="203" y="170"/>
                  </a:cxn>
                  <a:cxn ang="0">
                    <a:pos x="189" y="234"/>
                  </a:cxn>
                  <a:cxn ang="0">
                    <a:pos x="175" y="298"/>
                  </a:cxn>
                  <a:cxn ang="0">
                    <a:pos x="162" y="362"/>
                  </a:cxn>
                  <a:cxn ang="0">
                    <a:pos x="149" y="426"/>
                  </a:cxn>
                  <a:cxn ang="0">
                    <a:pos x="136" y="490"/>
                  </a:cxn>
                  <a:cxn ang="0">
                    <a:pos x="121" y="553"/>
                  </a:cxn>
                  <a:cxn ang="0">
                    <a:pos x="108" y="616"/>
                  </a:cxn>
                  <a:cxn ang="0">
                    <a:pos x="95" y="680"/>
                  </a:cxn>
                  <a:cxn ang="0">
                    <a:pos x="93" y="771"/>
                  </a:cxn>
                  <a:cxn ang="0">
                    <a:pos x="89" y="907"/>
                  </a:cxn>
                  <a:cxn ang="0">
                    <a:pos x="86" y="1041"/>
                  </a:cxn>
                  <a:cxn ang="0">
                    <a:pos x="83" y="1177"/>
                  </a:cxn>
                  <a:cxn ang="0">
                    <a:pos x="79" y="1312"/>
                  </a:cxn>
                  <a:cxn ang="0">
                    <a:pos x="76" y="1448"/>
                  </a:cxn>
                  <a:cxn ang="0">
                    <a:pos x="73" y="1584"/>
                  </a:cxn>
                  <a:cxn ang="0">
                    <a:pos x="69" y="1719"/>
                  </a:cxn>
                  <a:cxn ang="0">
                    <a:pos x="66" y="1855"/>
                  </a:cxn>
                  <a:cxn ang="0">
                    <a:pos x="63" y="1989"/>
                  </a:cxn>
                  <a:cxn ang="0">
                    <a:pos x="60" y="2125"/>
                  </a:cxn>
                </a:cxnLst>
                <a:rect l="0" t="0" r="r" b="b"/>
                <a:pathLst>
                  <a:path w="429" h="3630">
                    <a:moveTo>
                      <a:pt x="60" y="2125"/>
                    </a:moveTo>
                    <a:lnTo>
                      <a:pt x="0" y="3630"/>
                    </a:lnTo>
                    <a:lnTo>
                      <a:pt x="0" y="3630"/>
                    </a:lnTo>
                    <a:lnTo>
                      <a:pt x="19" y="3622"/>
                    </a:lnTo>
                    <a:lnTo>
                      <a:pt x="38" y="3615"/>
                    </a:lnTo>
                    <a:lnTo>
                      <a:pt x="58" y="3607"/>
                    </a:lnTo>
                    <a:lnTo>
                      <a:pt x="78" y="3600"/>
                    </a:lnTo>
                    <a:lnTo>
                      <a:pt x="97" y="3592"/>
                    </a:lnTo>
                    <a:lnTo>
                      <a:pt x="116" y="3585"/>
                    </a:lnTo>
                    <a:lnTo>
                      <a:pt x="136" y="3576"/>
                    </a:lnTo>
                    <a:lnTo>
                      <a:pt x="155" y="3569"/>
                    </a:lnTo>
                    <a:lnTo>
                      <a:pt x="393" y="3593"/>
                    </a:lnTo>
                    <a:lnTo>
                      <a:pt x="393" y="3593"/>
                    </a:lnTo>
                    <a:lnTo>
                      <a:pt x="394" y="3568"/>
                    </a:lnTo>
                    <a:lnTo>
                      <a:pt x="395" y="3543"/>
                    </a:lnTo>
                    <a:lnTo>
                      <a:pt x="396" y="3519"/>
                    </a:lnTo>
                    <a:lnTo>
                      <a:pt x="397" y="3494"/>
                    </a:lnTo>
                    <a:lnTo>
                      <a:pt x="399" y="3470"/>
                    </a:lnTo>
                    <a:lnTo>
                      <a:pt x="400" y="3445"/>
                    </a:lnTo>
                    <a:lnTo>
                      <a:pt x="401" y="3420"/>
                    </a:lnTo>
                    <a:lnTo>
                      <a:pt x="402" y="3396"/>
                    </a:lnTo>
                    <a:lnTo>
                      <a:pt x="403" y="3371"/>
                    </a:lnTo>
                    <a:lnTo>
                      <a:pt x="405" y="3346"/>
                    </a:lnTo>
                    <a:lnTo>
                      <a:pt x="406" y="3322"/>
                    </a:lnTo>
                    <a:lnTo>
                      <a:pt x="407" y="3298"/>
                    </a:lnTo>
                    <a:lnTo>
                      <a:pt x="408" y="3272"/>
                    </a:lnTo>
                    <a:lnTo>
                      <a:pt x="409" y="3248"/>
                    </a:lnTo>
                    <a:lnTo>
                      <a:pt x="410" y="3224"/>
                    </a:lnTo>
                    <a:lnTo>
                      <a:pt x="411" y="3198"/>
                    </a:lnTo>
                    <a:lnTo>
                      <a:pt x="412" y="3174"/>
                    </a:lnTo>
                    <a:lnTo>
                      <a:pt x="413" y="3150"/>
                    </a:lnTo>
                    <a:lnTo>
                      <a:pt x="414" y="3125"/>
                    </a:lnTo>
                    <a:lnTo>
                      <a:pt x="416" y="3100"/>
                    </a:lnTo>
                    <a:lnTo>
                      <a:pt x="417" y="3076"/>
                    </a:lnTo>
                    <a:lnTo>
                      <a:pt x="418" y="3051"/>
                    </a:lnTo>
                    <a:lnTo>
                      <a:pt x="419" y="3027"/>
                    </a:lnTo>
                    <a:lnTo>
                      <a:pt x="420" y="3001"/>
                    </a:lnTo>
                    <a:lnTo>
                      <a:pt x="421" y="2977"/>
                    </a:lnTo>
                    <a:lnTo>
                      <a:pt x="422" y="2953"/>
                    </a:lnTo>
                    <a:lnTo>
                      <a:pt x="423" y="2927"/>
                    </a:lnTo>
                    <a:lnTo>
                      <a:pt x="425" y="2903"/>
                    </a:lnTo>
                    <a:lnTo>
                      <a:pt x="426" y="2879"/>
                    </a:lnTo>
                    <a:lnTo>
                      <a:pt x="427" y="2854"/>
                    </a:lnTo>
                    <a:lnTo>
                      <a:pt x="428" y="2829"/>
                    </a:lnTo>
                    <a:lnTo>
                      <a:pt x="429" y="2805"/>
                    </a:lnTo>
                    <a:lnTo>
                      <a:pt x="429" y="2805"/>
                    </a:lnTo>
                    <a:lnTo>
                      <a:pt x="423" y="2765"/>
                    </a:lnTo>
                    <a:lnTo>
                      <a:pt x="417" y="2726"/>
                    </a:lnTo>
                    <a:lnTo>
                      <a:pt x="411" y="2686"/>
                    </a:lnTo>
                    <a:lnTo>
                      <a:pt x="405" y="2647"/>
                    </a:lnTo>
                    <a:lnTo>
                      <a:pt x="399" y="2607"/>
                    </a:lnTo>
                    <a:lnTo>
                      <a:pt x="392" y="2567"/>
                    </a:lnTo>
                    <a:lnTo>
                      <a:pt x="386" y="2528"/>
                    </a:lnTo>
                    <a:lnTo>
                      <a:pt x="381" y="2488"/>
                    </a:lnTo>
                    <a:lnTo>
                      <a:pt x="375" y="2449"/>
                    </a:lnTo>
                    <a:lnTo>
                      <a:pt x="369" y="2409"/>
                    </a:lnTo>
                    <a:lnTo>
                      <a:pt x="363" y="2370"/>
                    </a:lnTo>
                    <a:lnTo>
                      <a:pt x="357" y="2330"/>
                    </a:lnTo>
                    <a:lnTo>
                      <a:pt x="351" y="2291"/>
                    </a:lnTo>
                    <a:lnTo>
                      <a:pt x="346" y="2251"/>
                    </a:lnTo>
                    <a:lnTo>
                      <a:pt x="340" y="2212"/>
                    </a:lnTo>
                    <a:lnTo>
                      <a:pt x="334" y="2172"/>
                    </a:lnTo>
                    <a:lnTo>
                      <a:pt x="334" y="2172"/>
                    </a:lnTo>
                    <a:lnTo>
                      <a:pt x="334" y="2135"/>
                    </a:lnTo>
                    <a:lnTo>
                      <a:pt x="333" y="2097"/>
                    </a:lnTo>
                    <a:lnTo>
                      <a:pt x="333" y="2059"/>
                    </a:lnTo>
                    <a:lnTo>
                      <a:pt x="333" y="2021"/>
                    </a:lnTo>
                    <a:lnTo>
                      <a:pt x="332" y="1983"/>
                    </a:lnTo>
                    <a:lnTo>
                      <a:pt x="332" y="1946"/>
                    </a:lnTo>
                    <a:lnTo>
                      <a:pt x="331" y="1908"/>
                    </a:lnTo>
                    <a:lnTo>
                      <a:pt x="331" y="1871"/>
                    </a:lnTo>
                    <a:lnTo>
                      <a:pt x="331" y="1833"/>
                    </a:lnTo>
                    <a:lnTo>
                      <a:pt x="329" y="1796"/>
                    </a:lnTo>
                    <a:lnTo>
                      <a:pt x="329" y="1758"/>
                    </a:lnTo>
                    <a:lnTo>
                      <a:pt x="329" y="1720"/>
                    </a:lnTo>
                    <a:lnTo>
                      <a:pt x="328" y="1682"/>
                    </a:lnTo>
                    <a:lnTo>
                      <a:pt x="328" y="1645"/>
                    </a:lnTo>
                    <a:lnTo>
                      <a:pt x="327" y="1607"/>
                    </a:lnTo>
                    <a:lnTo>
                      <a:pt x="327" y="1570"/>
                    </a:lnTo>
                    <a:lnTo>
                      <a:pt x="327" y="1532"/>
                    </a:lnTo>
                    <a:lnTo>
                      <a:pt x="326" y="1495"/>
                    </a:lnTo>
                    <a:lnTo>
                      <a:pt x="326" y="1456"/>
                    </a:lnTo>
                    <a:lnTo>
                      <a:pt x="326" y="1419"/>
                    </a:lnTo>
                    <a:lnTo>
                      <a:pt x="325" y="1381"/>
                    </a:lnTo>
                    <a:lnTo>
                      <a:pt x="325" y="1344"/>
                    </a:lnTo>
                    <a:lnTo>
                      <a:pt x="324" y="1306"/>
                    </a:lnTo>
                    <a:lnTo>
                      <a:pt x="324" y="1269"/>
                    </a:lnTo>
                    <a:lnTo>
                      <a:pt x="324" y="1230"/>
                    </a:lnTo>
                    <a:lnTo>
                      <a:pt x="323" y="1192"/>
                    </a:lnTo>
                    <a:lnTo>
                      <a:pt x="323" y="1155"/>
                    </a:lnTo>
                    <a:lnTo>
                      <a:pt x="323" y="1117"/>
                    </a:lnTo>
                    <a:lnTo>
                      <a:pt x="322" y="1080"/>
                    </a:lnTo>
                    <a:lnTo>
                      <a:pt x="322" y="1041"/>
                    </a:lnTo>
                    <a:lnTo>
                      <a:pt x="321" y="1004"/>
                    </a:lnTo>
                    <a:lnTo>
                      <a:pt x="321" y="966"/>
                    </a:lnTo>
                    <a:lnTo>
                      <a:pt x="238" y="0"/>
                    </a:lnTo>
                    <a:lnTo>
                      <a:pt x="238" y="0"/>
                    </a:lnTo>
                    <a:lnTo>
                      <a:pt x="234" y="21"/>
                    </a:lnTo>
                    <a:lnTo>
                      <a:pt x="229" y="43"/>
                    </a:lnTo>
                    <a:lnTo>
                      <a:pt x="225" y="64"/>
                    </a:lnTo>
                    <a:lnTo>
                      <a:pt x="220" y="85"/>
                    </a:lnTo>
                    <a:lnTo>
                      <a:pt x="216" y="106"/>
                    </a:lnTo>
                    <a:lnTo>
                      <a:pt x="212" y="128"/>
                    </a:lnTo>
                    <a:lnTo>
                      <a:pt x="207" y="149"/>
                    </a:lnTo>
                    <a:lnTo>
                      <a:pt x="203" y="170"/>
                    </a:lnTo>
                    <a:lnTo>
                      <a:pt x="198" y="192"/>
                    </a:lnTo>
                    <a:lnTo>
                      <a:pt x="194" y="213"/>
                    </a:lnTo>
                    <a:lnTo>
                      <a:pt x="189" y="234"/>
                    </a:lnTo>
                    <a:lnTo>
                      <a:pt x="184" y="255"/>
                    </a:lnTo>
                    <a:lnTo>
                      <a:pt x="180" y="277"/>
                    </a:lnTo>
                    <a:lnTo>
                      <a:pt x="175" y="298"/>
                    </a:lnTo>
                    <a:lnTo>
                      <a:pt x="171" y="319"/>
                    </a:lnTo>
                    <a:lnTo>
                      <a:pt x="167" y="341"/>
                    </a:lnTo>
                    <a:lnTo>
                      <a:pt x="162" y="362"/>
                    </a:lnTo>
                    <a:lnTo>
                      <a:pt x="158" y="383"/>
                    </a:lnTo>
                    <a:lnTo>
                      <a:pt x="153" y="405"/>
                    </a:lnTo>
                    <a:lnTo>
                      <a:pt x="149" y="426"/>
                    </a:lnTo>
                    <a:lnTo>
                      <a:pt x="144" y="447"/>
                    </a:lnTo>
                    <a:lnTo>
                      <a:pt x="140" y="468"/>
                    </a:lnTo>
                    <a:lnTo>
                      <a:pt x="136" y="490"/>
                    </a:lnTo>
                    <a:lnTo>
                      <a:pt x="131" y="511"/>
                    </a:lnTo>
                    <a:lnTo>
                      <a:pt x="127" y="532"/>
                    </a:lnTo>
                    <a:lnTo>
                      <a:pt x="121" y="553"/>
                    </a:lnTo>
                    <a:lnTo>
                      <a:pt x="117" y="574"/>
                    </a:lnTo>
                    <a:lnTo>
                      <a:pt x="113" y="595"/>
                    </a:lnTo>
                    <a:lnTo>
                      <a:pt x="108" y="616"/>
                    </a:lnTo>
                    <a:lnTo>
                      <a:pt x="104" y="638"/>
                    </a:lnTo>
                    <a:lnTo>
                      <a:pt x="99" y="659"/>
                    </a:lnTo>
                    <a:lnTo>
                      <a:pt x="95" y="680"/>
                    </a:lnTo>
                    <a:lnTo>
                      <a:pt x="95" y="680"/>
                    </a:lnTo>
                    <a:lnTo>
                      <a:pt x="94" y="726"/>
                    </a:lnTo>
                    <a:lnTo>
                      <a:pt x="93" y="771"/>
                    </a:lnTo>
                    <a:lnTo>
                      <a:pt x="92" y="816"/>
                    </a:lnTo>
                    <a:lnTo>
                      <a:pt x="91" y="861"/>
                    </a:lnTo>
                    <a:lnTo>
                      <a:pt x="89" y="907"/>
                    </a:lnTo>
                    <a:lnTo>
                      <a:pt x="88" y="951"/>
                    </a:lnTo>
                    <a:lnTo>
                      <a:pt x="87" y="997"/>
                    </a:lnTo>
                    <a:lnTo>
                      <a:pt x="86" y="1041"/>
                    </a:lnTo>
                    <a:lnTo>
                      <a:pt x="85" y="1087"/>
                    </a:lnTo>
                    <a:lnTo>
                      <a:pt x="84" y="1132"/>
                    </a:lnTo>
                    <a:lnTo>
                      <a:pt x="83" y="1177"/>
                    </a:lnTo>
                    <a:lnTo>
                      <a:pt x="82" y="1222"/>
                    </a:lnTo>
                    <a:lnTo>
                      <a:pt x="80" y="1268"/>
                    </a:lnTo>
                    <a:lnTo>
                      <a:pt x="79" y="1312"/>
                    </a:lnTo>
                    <a:lnTo>
                      <a:pt x="78" y="1358"/>
                    </a:lnTo>
                    <a:lnTo>
                      <a:pt x="77" y="1402"/>
                    </a:lnTo>
                    <a:lnTo>
                      <a:pt x="76" y="1448"/>
                    </a:lnTo>
                    <a:lnTo>
                      <a:pt x="75" y="1494"/>
                    </a:lnTo>
                    <a:lnTo>
                      <a:pt x="74" y="1538"/>
                    </a:lnTo>
                    <a:lnTo>
                      <a:pt x="73" y="1584"/>
                    </a:lnTo>
                    <a:lnTo>
                      <a:pt x="72" y="1628"/>
                    </a:lnTo>
                    <a:lnTo>
                      <a:pt x="71" y="1674"/>
                    </a:lnTo>
                    <a:lnTo>
                      <a:pt x="69" y="1719"/>
                    </a:lnTo>
                    <a:lnTo>
                      <a:pt x="68" y="1764"/>
                    </a:lnTo>
                    <a:lnTo>
                      <a:pt x="67" y="1809"/>
                    </a:lnTo>
                    <a:lnTo>
                      <a:pt x="66" y="1855"/>
                    </a:lnTo>
                    <a:lnTo>
                      <a:pt x="65" y="1899"/>
                    </a:lnTo>
                    <a:lnTo>
                      <a:pt x="64" y="1945"/>
                    </a:lnTo>
                    <a:lnTo>
                      <a:pt x="63" y="1989"/>
                    </a:lnTo>
                    <a:lnTo>
                      <a:pt x="62" y="2035"/>
                    </a:lnTo>
                    <a:lnTo>
                      <a:pt x="61" y="2080"/>
                    </a:lnTo>
                    <a:lnTo>
                      <a:pt x="60" y="212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1" name="Freeform 663"/>
              <p:cNvSpPr>
                <a:spLocks/>
              </p:cNvSpPr>
              <p:nvPr/>
            </p:nvSpPr>
            <p:spPr bwMode="auto">
              <a:xfrm>
                <a:off x="4744" y="3272"/>
                <a:ext cx="230" cy="807"/>
              </a:xfrm>
              <a:custGeom>
                <a:avLst/>
                <a:gdLst/>
                <a:ahLst/>
                <a:cxnLst>
                  <a:cxn ang="0">
                    <a:pos x="481" y="354"/>
                  </a:cxn>
                  <a:cxn ang="0">
                    <a:pos x="393" y="689"/>
                  </a:cxn>
                  <a:cxn ang="0">
                    <a:pos x="305" y="1023"/>
                  </a:cxn>
                  <a:cxn ang="0">
                    <a:pos x="217" y="1358"/>
                  </a:cxn>
                  <a:cxn ang="0">
                    <a:pos x="153" y="1764"/>
                  </a:cxn>
                  <a:cxn ang="0">
                    <a:pos x="98" y="2179"/>
                  </a:cxn>
                  <a:cxn ang="0">
                    <a:pos x="48" y="2596"/>
                  </a:cxn>
                  <a:cxn ang="0">
                    <a:pos x="5" y="3014"/>
                  </a:cxn>
                  <a:cxn ang="0">
                    <a:pos x="11" y="3254"/>
                  </a:cxn>
                  <a:cxn ang="0">
                    <a:pos x="23" y="3465"/>
                  </a:cxn>
                  <a:cxn ang="0">
                    <a:pos x="35" y="3671"/>
                  </a:cxn>
                  <a:cxn ang="0">
                    <a:pos x="47" y="3869"/>
                  </a:cxn>
                  <a:cxn ang="0">
                    <a:pos x="57" y="4226"/>
                  </a:cxn>
                  <a:cxn ang="0">
                    <a:pos x="77" y="4605"/>
                  </a:cxn>
                  <a:cxn ang="0">
                    <a:pos x="106" y="4986"/>
                  </a:cxn>
                  <a:cxn ang="0">
                    <a:pos x="151" y="5366"/>
                  </a:cxn>
                  <a:cxn ang="0">
                    <a:pos x="155" y="5606"/>
                  </a:cxn>
                  <a:cxn ang="0">
                    <a:pos x="152" y="5830"/>
                  </a:cxn>
                  <a:cxn ang="0">
                    <a:pos x="149" y="6060"/>
                  </a:cxn>
                  <a:cxn ang="0">
                    <a:pos x="146" y="6296"/>
                  </a:cxn>
                  <a:cxn ang="0">
                    <a:pos x="283" y="6416"/>
                  </a:cxn>
                  <a:cxn ang="0">
                    <a:pos x="388" y="6446"/>
                  </a:cxn>
                  <a:cxn ang="0">
                    <a:pos x="486" y="6450"/>
                  </a:cxn>
                  <a:cxn ang="0">
                    <a:pos x="617" y="6414"/>
                  </a:cxn>
                  <a:cxn ang="0">
                    <a:pos x="748" y="6358"/>
                  </a:cxn>
                  <a:cxn ang="0">
                    <a:pos x="928" y="6282"/>
                  </a:cxn>
                  <a:cxn ang="0">
                    <a:pos x="1117" y="6202"/>
                  </a:cxn>
                  <a:cxn ang="0">
                    <a:pos x="1261" y="6145"/>
                  </a:cxn>
                  <a:cxn ang="0">
                    <a:pos x="1402" y="6100"/>
                  </a:cxn>
                  <a:cxn ang="0">
                    <a:pos x="1493" y="6090"/>
                  </a:cxn>
                  <a:cxn ang="0">
                    <a:pos x="1579" y="6096"/>
                  </a:cxn>
                  <a:cxn ang="0">
                    <a:pos x="1686" y="6099"/>
                  </a:cxn>
                  <a:cxn ang="0">
                    <a:pos x="1801" y="6042"/>
                  </a:cxn>
                  <a:cxn ang="0">
                    <a:pos x="1822" y="5951"/>
                  </a:cxn>
                  <a:cxn ang="0">
                    <a:pos x="1803" y="5716"/>
                  </a:cxn>
                  <a:cxn ang="0">
                    <a:pos x="1782" y="5464"/>
                  </a:cxn>
                  <a:cxn ang="0">
                    <a:pos x="1760" y="5211"/>
                  </a:cxn>
                  <a:cxn ang="0">
                    <a:pos x="1739" y="4959"/>
                  </a:cxn>
                  <a:cxn ang="0">
                    <a:pos x="1712" y="4686"/>
                  </a:cxn>
                  <a:cxn ang="0">
                    <a:pos x="1689" y="4408"/>
                  </a:cxn>
                  <a:cxn ang="0">
                    <a:pos x="1679" y="4124"/>
                  </a:cxn>
                  <a:cxn ang="0">
                    <a:pos x="1685" y="3833"/>
                  </a:cxn>
                  <a:cxn ang="0">
                    <a:pos x="1700" y="3543"/>
                  </a:cxn>
                  <a:cxn ang="0">
                    <a:pos x="1716" y="3250"/>
                  </a:cxn>
                  <a:cxn ang="0">
                    <a:pos x="1731" y="2945"/>
                  </a:cxn>
                  <a:cxn ang="0">
                    <a:pos x="1746" y="2621"/>
                  </a:cxn>
                  <a:cxn ang="0">
                    <a:pos x="1766" y="2447"/>
                  </a:cxn>
                  <a:cxn ang="0">
                    <a:pos x="1783" y="2289"/>
                  </a:cxn>
                  <a:cxn ang="0">
                    <a:pos x="1794" y="2119"/>
                  </a:cxn>
                  <a:cxn ang="0">
                    <a:pos x="1797" y="1934"/>
                  </a:cxn>
                  <a:cxn ang="0">
                    <a:pos x="1834" y="1638"/>
                  </a:cxn>
                  <a:cxn ang="0">
                    <a:pos x="1804" y="1328"/>
                  </a:cxn>
                  <a:cxn ang="0">
                    <a:pos x="1773" y="1106"/>
                  </a:cxn>
                  <a:cxn ang="0">
                    <a:pos x="1699" y="921"/>
                  </a:cxn>
                  <a:cxn ang="0">
                    <a:pos x="1522" y="697"/>
                  </a:cxn>
                  <a:cxn ang="0">
                    <a:pos x="1334" y="466"/>
                  </a:cxn>
                  <a:cxn ang="0">
                    <a:pos x="1135" y="246"/>
                  </a:cxn>
                  <a:cxn ang="0">
                    <a:pos x="935" y="28"/>
                  </a:cxn>
                  <a:cxn ang="0">
                    <a:pos x="756" y="27"/>
                  </a:cxn>
                  <a:cxn ang="0">
                    <a:pos x="580" y="57"/>
                  </a:cxn>
                </a:cxnLst>
                <a:rect l="0" t="0" r="r" b="b"/>
                <a:pathLst>
                  <a:path w="1834" h="6451">
                    <a:moveTo>
                      <a:pt x="558" y="61"/>
                    </a:moveTo>
                    <a:lnTo>
                      <a:pt x="547" y="103"/>
                    </a:lnTo>
                    <a:lnTo>
                      <a:pt x="535" y="144"/>
                    </a:lnTo>
                    <a:lnTo>
                      <a:pt x="525" y="187"/>
                    </a:lnTo>
                    <a:lnTo>
                      <a:pt x="514" y="228"/>
                    </a:lnTo>
                    <a:lnTo>
                      <a:pt x="503" y="270"/>
                    </a:lnTo>
                    <a:lnTo>
                      <a:pt x="492" y="311"/>
                    </a:lnTo>
                    <a:lnTo>
                      <a:pt x="481" y="354"/>
                    </a:lnTo>
                    <a:lnTo>
                      <a:pt x="470" y="396"/>
                    </a:lnTo>
                    <a:lnTo>
                      <a:pt x="459" y="437"/>
                    </a:lnTo>
                    <a:lnTo>
                      <a:pt x="448" y="479"/>
                    </a:lnTo>
                    <a:lnTo>
                      <a:pt x="437" y="521"/>
                    </a:lnTo>
                    <a:lnTo>
                      <a:pt x="426" y="563"/>
                    </a:lnTo>
                    <a:lnTo>
                      <a:pt x="415" y="605"/>
                    </a:lnTo>
                    <a:lnTo>
                      <a:pt x="405" y="646"/>
                    </a:lnTo>
                    <a:lnTo>
                      <a:pt x="393" y="689"/>
                    </a:lnTo>
                    <a:lnTo>
                      <a:pt x="382" y="730"/>
                    </a:lnTo>
                    <a:lnTo>
                      <a:pt x="371" y="772"/>
                    </a:lnTo>
                    <a:lnTo>
                      <a:pt x="360" y="813"/>
                    </a:lnTo>
                    <a:lnTo>
                      <a:pt x="349" y="856"/>
                    </a:lnTo>
                    <a:lnTo>
                      <a:pt x="338" y="898"/>
                    </a:lnTo>
                    <a:lnTo>
                      <a:pt x="327" y="939"/>
                    </a:lnTo>
                    <a:lnTo>
                      <a:pt x="316" y="981"/>
                    </a:lnTo>
                    <a:lnTo>
                      <a:pt x="305" y="1023"/>
                    </a:lnTo>
                    <a:lnTo>
                      <a:pt x="294" y="1065"/>
                    </a:lnTo>
                    <a:lnTo>
                      <a:pt x="283" y="1106"/>
                    </a:lnTo>
                    <a:lnTo>
                      <a:pt x="272" y="1148"/>
                    </a:lnTo>
                    <a:lnTo>
                      <a:pt x="260" y="1191"/>
                    </a:lnTo>
                    <a:lnTo>
                      <a:pt x="249" y="1232"/>
                    </a:lnTo>
                    <a:lnTo>
                      <a:pt x="239" y="1274"/>
                    </a:lnTo>
                    <a:lnTo>
                      <a:pt x="228" y="1315"/>
                    </a:lnTo>
                    <a:lnTo>
                      <a:pt x="217" y="1358"/>
                    </a:lnTo>
                    <a:lnTo>
                      <a:pt x="206" y="1400"/>
                    </a:lnTo>
                    <a:lnTo>
                      <a:pt x="197" y="1451"/>
                    </a:lnTo>
                    <a:lnTo>
                      <a:pt x="190" y="1503"/>
                    </a:lnTo>
                    <a:lnTo>
                      <a:pt x="183" y="1556"/>
                    </a:lnTo>
                    <a:lnTo>
                      <a:pt x="175" y="1607"/>
                    </a:lnTo>
                    <a:lnTo>
                      <a:pt x="168" y="1659"/>
                    </a:lnTo>
                    <a:lnTo>
                      <a:pt x="161" y="1711"/>
                    </a:lnTo>
                    <a:lnTo>
                      <a:pt x="153" y="1764"/>
                    </a:lnTo>
                    <a:lnTo>
                      <a:pt x="146" y="1815"/>
                    </a:lnTo>
                    <a:lnTo>
                      <a:pt x="139" y="1867"/>
                    </a:lnTo>
                    <a:lnTo>
                      <a:pt x="132" y="1919"/>
                    </a:lnTo>
                    <a:lnTo>
                      <a:pt x="125" y="1971"/>
                    </a:lnTo>
                    <a:lnTo>
                      <a:pt x="118" y="2023"/>
                    </a:lnTo>
                    <a:lnTo>
                      <a:pt x="111" y="2075"/>
                    </a:lnTo>
                    <a:lnTo>
                      <a:pt x="105" y="2128"/>
                    </a:lnTo>
                    <a:lnTo>
                      <a:pt x="98" y="2179"/>
                    </a:lnTo>
                    <a:lnTo>
                      <a:pt x="92" y="2231"/>
                    </a:lnTo>
                    <a:lnTo>
                      <a:pt x="85" y="2284"/>
                    </a:lnTo>
                    <a:lnTo>
                      <a:pt x="79" y="2335"/>
                    </a:lnTo>
                    <a:lnTo>
                      <a:pt x="73" y="2387"/>
                    </a:lnTo>
                    <a:lnTo>
                      <a:pt x="67" y="2440"/>
                    </a:lnTo>
                    <a:lnTo>
                      <a:pt x="60" y="2492"/>
                    </a:lnTo>
                    <a:lnTo>
                      <a:pt x="54" y="2544"/>
                    </a:lnTo>
                    <a:lnTo>
                      <a:pt x="48" y="2596"/>
                    </a:lnTo>
                    <a:lnTo>
                      <a:pt x="42" y="2648"/>
                    </a:lnTo>
                    <a:lnTo>
                      <a:pt x="37" y="2701"/>
                    </a:lnTo>
                    <a:lnTo>
                      <a:pt x="31" y="2752"/>
                    </a:lnTo>
                    <a:lnTo>
                      <a:pt x="26" y="2805"/>
                    </a:lnTo>
                    <a:lnTo>
                      <a:pt x="20" y="2857"/>
                    </a:lnTo>
                    <a:lnTo>
                      <a:pt x="15" y="2909"/>
                    </a:lnTo>
                    <a:lnTo>
                      <a:pt x="10" y="2961"/>
                    </a:lnTo>
                    <a:lnTo>
                      <a:pt x="5" y="3014"/>
                    </a:lnTo>
                    <a:lnTo>
                      <a:pt x="0" y="3066"/>
                    </a:lnTo>
                    <a:lnTo>
                      <a:pt x="2" y="3093"/>
                    </a:lnTo>
                    <a:lnTo>
                      <a:pt x="3" y="3120"/>
                    </a:lnTo>
                    <a:lnTo>
                      <a:pt x="5" y="3147"/>
                    </a:lnTo>
                    <a:lnTo>
                      <a:pt x="6" y="3174"/>
                    </a:lnTo>
                    <a:lnTo>
                      <a:pt x="8" y="3200"/>
                    </a:lnTo>
                    <a:lnTo>
                      <a:pt x="9" y="3228"/>
                    </a:lnTo>
                    <a:lnTo>
                      <a:pt x="11" y="3254"/>
                    </a:lnTo>
                    <a:lnTo>
                      <a:pt x="12" y="3281"/>
                    </a:lnTo>
                    <a:lnTo>
                      <a:pt x="14" y="3308"/>
                    </a:lnTo>
                    <a:lnTo>
                      <a:pt x="15" y="3334"/>
                    </a:lnTo>
                    <a:lnTo>
                      <a:pt x="17" y="3361"/>
                    </a:lnTo>
                    <a:lnTo>
                      <a:pt x="18" y="3387"/>
                    </a:lnTo>
                    <a:lnTo>
                      <a:pt x="20" y="3413"/>
                    </a:lnTo>
                    <a:lnTo>
                      <a:pt x="21" y="3440"/>
                    </a:lnTo>
                    <a:lnTo>
                      <a:pt x="23" y="3465"/>
                    </a:lnTo>
                    <a:lnTo>
                      <a:pt x="24" y="3491"/>
                    </a:lnTo>
                    <a:lnTo>
                      <a:pt x="26" y="3518"/>
                    </a:lnTo>
                    <a:lnTo>
                      <a:pt x="27" y="3543"/>
                    </a:lnTo>
                    <a:lnTo>
                      <a:pt x="29" y="3569"/>
                    </a:lnTo>
                    <a:lnTo>
                      <a:pt x="30" y="3595"/>
                    </a:lnTo>
                    <a:lnTo>
                      <a:pt x="32" y="3620"/>
                    </a:lnTo>
                    <a:lnTo>
                      <a:pt x="33" y="3646"/>
                    </a:lnTo>
                    <a:lnTo>
                      <a:pt x="35" y="3671"/>
                    </a:lnTo>
                    <a:lnTo>
                      <a:pt x="36" y="3696"/>
                    </a:lnTo>
                    <a:lnTo>
                      <a:pt x="38" y="3721"/>
                    </a:lnTo>
                    <a:lnTo>
                      <a:pt x="39" y="3746"/>
                    </a:lnTo>
                    <a:lnTo>
                      <a:pt x="41" y="3770"/>
                    </a:lnTo>
                    <a:lnTo>
                      <a:pt x="42" y="3796"/>
                    </a:lnTo>
                    <a:lnTo>
                      <a:pt x="44" y="3820"/>
                    </a:lnTo>
                    <a:lnTo>
                      <a:pt x="45" y="3844"/>
                    </a:lnTo>
                    <a:lnTo>
                      <a:pt x="47" y="3869"/>
                    </a:lnTo>
                    <a:lnTo>
                      <a:pt x="48" y="3893"/>
                    </a:lnTo>
                    <a:lnTo>
                      <a:pt x="49" y="3941"/>
                    </a:lnTo>
                    <a:lnTo>
                      <a:pt x="50" y="3988"/>
                    </a:lnTo>
                    <a:lnTo>
                      <a:pt x="51" y="4035"/>
                    </a:lnTo>
                    <a:lnTo>
                      <a:pt x="53" y="4083"/>
                    </a:lnTo>
                    <a:lnTo>
                      <a:pt x="54" y="4130"/>
                    </a:lnTo>
                    <a:lnTo>
                      <a:pt x="56" y="4178"/>
                    </a:lnTo>
                    <a:lnTo>
                      <a:pt x="57" y="4226"/>
                    </a:lnTo>
                    <a:lnTo>
                      <a:pt x="59" y="4272"/>
                    </a:lnTo>
                    <a:lnTo>
                      <a:pt x="61" y="4320"/>
                    </a:lnTo>
                    <a:lnTo>
                      <a:pt x="64" y="4368"/>
                    </a:lnTo>
                    <a:lnTo>
                      <a:pt x="66" y="4415"/>
                    </a:lnTo>
                    <a:lnTo>
                      <a:pt x="69" y="4463"/>
                    </a:lnTo>
                    <a:lnTo>
                      <a:pt x="71" y="4511"/>
                    </a:lnTo>
                    <a:lnTo>
                      <a:pt x="74" y="4558"/>
                    </a:lnTo>
                    <a:lnTo>
                      <a:pt x="77" y="4605"/>
                    </a:lnTo>
                    <a:lnTo>
                      <a:pt x="80" y="4653"/>
                    </a:lnTo>
                    <a:lnTo>
                      <a:pt x="83" y="4700"/>
                    </a:lnTo>
                    <a:lnTo>
                      <a:pt x="86" y="4748"/>
                    </a:lnTo>
                    <a:lnTo>
                      <a:pt x="90" y="4796"/>
                    </a:lnTo>
                    <a:lnTo>
                      <a:pt x="94" y="4843"/>
                    </a:lnTo>
                    <a:lnTo>
                      <a:pt x="98" y="4891"/>
                    </a:lnTo>
                    <a:lnTo>
                      <a:pt x="102" y="4939"/>
                    </a:lnTo>
                    <a:lnTo>
                      <a:pt x="106" y="4986"/>
                    </a:lnTo>
                    <a:lnTo>
                      <a:pt x="111" y="5033"/>
                    </a:lnTo>
                    <a:lnTo>
                      <a:pt x="116" y="5080"/>
                    </a:lnTo>
                    <a:lnTo>
                      <a:pt x="121" y="5128"/>
                    </a:lnTo>
                    <a:lnTo>
                      <a:pt x="127" y="5176"/>
                    </a:lnTo>
                    <a:lnTo>
                      <a:pt x="133" y="5223"/>
                    </a:lnTo>
                    <a:lnTo>
                      <a:pt x="139" y="5271"/>
                    </a:lnTo>
                    <a:lnTo>
                      <a:pt x="145" y="5319"/>
                    </a:lnTo>
                    <a:lnTo>
                      <a:pt x="151" y="5366"/>
                    </a:lnTo>
                    <a:lnTo>
                      <a:pt x="158" y="5414"/>
                    </a:lnTo>
                    <a:lnTo>
                      <a:pt x="158" y="5441"/>
                    </a:lnTo>
                    <a:lnTo>
                      <a:pt x="157" y="5468"/>
                    </a:lnTo>
                    <a:lnTo>
                      <a:pt x="157" y="5495"/>
                    </a:lnTo>
                    <a:lnTo>
                      <a:pt x="157" y="5523"/>
                    </a:lnTo>
                    <a:lnTo>
                      <a:pt x="156" y="5550"/>
                    </a:lnTo>
                    <a:lnTo>
                      <a:pt x="156" y="5577"/>
                    </a:lnTo>
                    <a:lnTo>
                      <a:pt x="155" y="5606"/>
                    </a:lnTo>
                    <a:lnTo>
                      <a:pt x="155" y="5633"/>
                    </a:lnTo>
                    <a:lnTo>
                      <a:pt x="155" y="5660"/>
                    </a:lnTo>
                    <a:lnTo>
                      <a:pt x="154" y="5689"/>
                    </a:lnTo>
                    <a:lnTo>
                      <a:pt x="154" y="5717"/>
                    </a:lnTo>
                    <a:lnTo>
                      <a:pt x="154" y="5745"/>
                    </a:lnTo>
                    <a:lnTo>
                      <a:pt x="153" y="5773"/>
                    </a:lnTo>
                    <a:lnTo>
                      <a:pt x="153" y="5801"/>
                    </a:lnTo>
                    <a:lnTo>
                      <a:pt x="152" y="5830"/>
                    </a:lnTo>
                    <a:lnTo>
                      <a:pt x="152" y="5858"/>
                    </a:lnTo>
                    <a:lnTo>
                      <a:pt x="152" y="5887"/>
                    </a:lnTo>
                    <a:lnTo>
                      <a:pt x="151" y="5915"/>
                    </a:lnTo>
                    <a:lnTo>
                      <a:pt x="151" y="5944"/>
                    </a:lnTo>
                    <a:lnTo>
                      <a:pt x="151" y="5973"/>
                    </a:lnTo>
                    <a:lnTo>
                      <a:pt x="150" y="6002"/>
                    </a:lnTo>
                    <a:lnTo>
                      <a:pt x="150" y="6031"/>
                    </a:lnTo>
                    <a:lnTo>
                      <a:pt x="149" y="6060"/>
                    </a:lnTo>
                    <a:lnTo>
                      <a:pt x="149" y="6089"/>
                    </a:lnTo>
                    <a:lnTo>
                      <a:pt x="149" y="6119"/>
                    </a:lnTo>
                    <a:lnTo>
                      <a:pt x="148" y="6148"/>
                    </a:lnTo>
                    <a:lnTo>
                      <a:pt x="148" y="6178"/>
                    </a:lnTo>
                    <a:lnTo>
                      <a:pt x="148" y="6207"/>
                    </a:lnTo>
                    <a:lnTo>
                      <a:pt x="147" y="6237"/>
                    </a:lnTo>
                    <a:lnTo>
                      <a:pt x="147" y="6267"/>
                    </a:lnTo>
                    <a:lnTo>
                      <a:pt x="146" y="6296"/>
                    </a:lnTo>
                    <a:lnTo>
                      <a:pt x="146" y="6327"/>
                    </a:lnTo>
                    <a:lnTo>
                      <a:pt x="165" y="6340"/>
                    </a:lnTo>
                    <a:lnTo>
                      <a:pt x="184" y="6353"/>
                    </a:lnTo>
                    <a:lnTo>
                      <a:pt x="204" y="6366"/>
                    </a:lnTo>
                    <a:lnTo>
                      <a:pt x="223" y="6380"/>
                    </a:lnTo>
                    <a:lnTo>
                      <a:pt x="242" y="6394"/>
                    </a:lnTo>
                    <a:lnTo>
                      <a:pt x="262" y="6405"/>
                    </a:lnTo>
                    <a:lnTo>
                      <a:pt x="283" y="6416"/>
                    </a:lnTo>
                    <a:lnTo>
                      <a:pt x="304" y="6424"/>
                    </a:lnTo>
                    <a:lnTo>
                      <a:pt x="315" y="6428"/>
                    </a:lnTo>
                    <a:lnTo>
                      <a:pt x="327" y="6431"/>
                    </a:lnTo>
                    <a:lnTo>
                      <a:pt x="340" y="6435"/>
                    </a:lnTo>
                    <a:lnTo>
                      <a:pt x="351" y="6438"/>
                    </a:lnTo>
                    <a:lnTo>
                      <a:pt x="363" y="6441"/>
                    </a:lnTo>
                    <a:lnTo>
                      <a:pt x="375" y="6443"/>
                    </a:lnTo>
                    <a:lnTo>
                      <a:pt x="388" y="6446"/>
                    </a:lnTo>
                    <a:lnTo>
                      <a:pt x="400" y="6448"/>
                    </a:lnTo>
                    <a:lnTo>
                      <a:pt x="413" y="6449"/>
                    </a:lnTo>
                    <a:lnTo>
                      <a:pt x="425" y="6450"/>
                    </a:lnTo>
                    <a:lnTo>
                      <a:pt x="437" y="6451"/>
                    </a:lnTo>
                    <a:lnTo>
                      <a:pt x="449" y="6451"/>
                    </a:lnTo>
                    <a:lnTo>
                      <a:pt x="461" y="6451"/>
                    </a:lnTo>
                    <a:lnTo>
                      <a:pt x="474" y="6451"/>
                    </a:lnTo>
                    <a:lnTo>
                      <a:pt x="486" y="6450"/>
                    </a:lnTo>
                    <a:lnTo>
                      <a:pt x="498" y="6448"/>
                    </a:lnTo>
                    <a:lnTo>
                      <a:pt x="515" y="6445"/>
                    </a:lnTo>
                    <a:lnTo>
                      <a:pt x="532" y="6441"/>
                    </a:lnTo>
                    <a:lnTo>
                      <a:pt x="550" y="6437"/>
                    </a:lnTo>
                    <a:lnTo>
                      <a:pt x="566" y="6432"/>
                    </a:lnTo>
                    <a:lnTo>
                      <a:pt x="583" y="6426"/>
                    </a:lnTo>
                    <a:lnTo>
                      <a:pt x="599" y="6420"/>
                    </a:lnTo>
                    <a:lnTo>
                      <a:pt x="617" y="6414"/>
                    </a:lnTo>
                    <a:lnTo>
                      <a:pt x="633" y="6407"/>
                    </a:lnTo>
                    <a:lnTo>
                      <a:pt x="649" y="6401"/>
                    </a:lnTo>
                    <a:lnTo>
                      <a:pt x="665" y="6394"/>
                    </a:lnTo>
                    <a:lnTo>
                      <a:pt x="682" y="6387"/>
                    </a:lnTo>
                    <a:lnTo>
                      <a:pt x="699" y="6378"/>
                    </a:lnTo>
                    <a:lnTo>
                      <a:pt x="715" y="6371"/>
                    </a:lnTo>
                    <a:lnTo>
                      <a:pt x="731" y="6364"/>
                    </a:lnTo>
                    <a:lnTo>
                      <a:pt x="748" y="6358"/>
                    </a:lnTo>
                    <a:lnTo>
                      <a:pt x="764" y="6351"/>
                    </a:lnTo>
                    <a:lnTo>
                      <a:pt x="787" y="6342"/>
                    </a:lnTo>
                    <a:lnTo>
                      <a:pt x="810" y="6332"/>
                    </a:lnTo>
                    <a:lnTo>
                      <a:pt x="835" y="6323"/>
                    </a:lnTo>
                    <a:lnTo>
                      <a:pt x="858" y="6313"/>
                    </a:lnTo>
                    <a:lnTo>
                      <a:pt x="881" y="6302"/>
                    </a:lnTo>
                    <a:lnTo>
                      <a:pt x="905" y="6292"/>
                    </a:lnTo>
                    <a:lnTo>
                      <a:pt x="928" y="6282"/>
                    </a:lnTo>
                    <a:lnTo>
                      <a:pt x="952" y="6272"/>
                    </a:lnTo>
                    <a:lnTo>
                      <a:pt x="975" y="6262"/>
                    </a:lnTo>
                    <a:lnTo>
                      <a:pt x="998" y="6252"/>
                    </a:lnTo>
                    <a:lnTo>
                      <a:pt x="1023" y="6242"/>
                    </a:lnTo>
                    <a:lnTo>
                      <a:pt x="1046" y="6231"/>
                    </a:lnTo>
                    <a:lnTo>
                      <a:pt x="1069" y="6221"/>
                    </a:lnTo>
                    <a:lnTo>
                      <a:pt x="1093" y="6211"/>
                    </a:lnTo>
                    <a:lnTo>
                      <a:pt x="1117" y="6202"/>
                    </a:lnTo>
                    <a:lnTo>
                      <a:pt x="1140" y="6193"/>
                    </a:lnTo>
                    <a:lnTo>
                      <a:pt x="1158" y="6186"/>
                    </a:lnTo>
                    <a:lnTo>
                      <a:pt x="1175" y="6180"/>
                    </a:lnTo>
                    <a:lnTo>
                      <a:pt x="1192" y="6173"/>
                    </a:lnTo>
                    <a:lnTo>
                      <a:pt x="1209" y="6165"/>
                    </a:lnTo>
                    <a:lnTo>
                      <a:pt x="1227" y="6158"/>
                    </a:lnTo>
                    <a:lnTo>
                      <a:pt x="1244" y="6152"/>
                    </a:lnTo>
                    <a:lnTo>
                      <a:pt x="1261" y="6145"/>
                    </a:lnTo>
                    <a:lnTo>
                      <a:pt x="1278" y="6138"/>
                    </a:lnTo>
                    <a:lnTo>
                      <a:pt x="1296" y="6132"/>
                    </a:lnTo>
                    <a:lnTo>
                      <a:pt x="1314" y="6126"/>
                    </a:lnTo>
                    <a:lnTo>
                      <a:pt x="1331" y="6120"/>
                    </a:lnTo>
                    <a:lnTo>
                      <a:pt x="1348" y="6115"/>
                    </a:lnTo>
                    <a:lnTo>
                      <a:pt x="1367" y="6109"/>
                    </a:lnTo>
                    <a:lnTo>
                      <a:pt x="1385" y="6104"/>
                    </a:lnTo>
                    <a:lnTo>
                      <a:pt x="1402" y="6100"/>
                    </a:lnTo>
                    <a:lnTo>
                      <a:pt x="1420" y="6096"/>
                    </a:lnTo>
                    <a:lnTo>
                      <a:pt x="1431" y="6093"/>
                    </a:lnTo>
                    <a:lnTo>
                      <a:pt x="1441" y="6092"/>
                    </a:lnTo>
                    <a:lnTo>
                      <a:pt x="1451" y="6091"/>
                    </a:lnTo>
                    <a:lnTo>
                      <a:pt x="1462" y="6090"/>
                    </a:lnTo>
                    <a:lnTo>
                      <a:pt x="1472" y="6090"/>
                    </a:lnTo>
                    <a:lnTo>
                      <a:pt x="1482" y="6090"/>
                    </a:lnTo>
                    <a:lnTo>
                      <a:pt x="1493" y="6090"/>
                    </a:lnTo>
                    <a:lnTo>
                      <a:pt x="1504" y="6091"/>
                    </a:lnTo>
                    <a:lnTo>
                      <a:pt x="1515" y="6091"/>
                    </a:lnTo>
                    <a:lnTo>
                      <a:pt x="1526" y="6092"/>
                    </a:lnTo>
                    <a:lnTo>
                      <a:pt x="1536" y="6093"/>
                    </a:lnTo>
                    <a:lnTo>
                      <a:pt x="1547" y="6093"/>
                    </a:lnTo>
                    <a:lnTo>
                      <a:pt x="1557" y="6095"/>
                    </a:lnTo>
                    <a:lnTo>
                      <a:pt x="1569" y="6096"/>
                    </a:lnTo>
                    <a:lnTo>
                      <a:pt x="1579" y="6096"/>
                    </a:lnTo>
                    <a:lnTo>
                      <a:pt x="1590" y="6096"/>
                    </a:lnTo>
                    <a:lnTo>
                      <a:pt x="1604" y="6096"/>
                    </a:lnTo>
                    <a:lnTo>
                      <a:pt x="1617" y="6097"/>
                    </a:lnTo>
                    <a:lnTo>
                      <a:pt x="1631" y="6099"/>
                    </a:lnTo>
                    <a:lnTo>
                      <a:pt x="1646" y="6100"/>
                    </a:lnTo>
                    <a:lnTo>
                      <a:pt x="1659" y="6100"/>
                    </a:lnTo>
                    <a:lnTo>
                      <a:pt x="1673" y="6100"/>
                    </a:lnTo>
                    <a:lnTo>
                      <a:pt x="1686" y="6099"/>
                    </a:lnTo>
                    <a:lnTo>
                      <a:pt x="1699" y="6096"/>
                    </a:lnTo>
                    <a:lnTo>
                      <a:pt x="1715" y="6090"/>
                    </a:lnTo>
                    <a:lnTo>
                      <a:pt x="1730" y="6083"/>
                    </a:lnTo>
                    <a:lnTo>
                      <a:pt x="1744" y="6076"/>
                    </a:lnTo>
                    <a:lnTo>
                      <a:pt x="1759" y="6068"/>
                    </a:lnTo>
                    <a:lnTo>
                      <a:pt x="1774" y="6060"/>
                    </a:lnTo>
                    <a:lnTo>
                      <a:pt x="1788" y="6051"/>
                    </a:lnTo>
                    <a:lnTo>
                      <a:pt x="1801" y="6042"/>
                    </a:lnTo>
                    <a:lnTo>
                      <a:pt x="1815" y="6033"/>
                    </a:lnTo>
                    <a:lnTo>
                      <a:pt x="1819" y="6024"/>
                    </a:lnTo>
                    <a:lnTo>
                      <a:pt x="1822" y="6012"/>
                    </a:lnTo>
                    <a:lnTo>
                      <a:pt x="1823" y="6001"/>
                    </a:lnTo>
                    <a:lnTo>
                      <a:pt x="1824" y="5989"/>
                    </a:lnTo>
                    <a:lnTo>
                      <a:pt x="1824" y="5976"/>
                    </a:lnTo>
                    <a:lnTo>
                      <a:pt x="1823" y="5963"/>
                    </a:lnTo>
                    <a:lnTo>
                      <a:pt x="1822" y="5951"/>
                    </a:lnTo>
                    <a:lnTo>
                      <a:pt x="1821" y="5937"/>
                    </a:lnTo>
                    <a:lnTo>
                      <a:pt x="1818" y="5906"/>
                    </a:lnTo>
                    <a:lnTo>
                      <a:pt x="1816" y="5874"/>
                    </a:lnTo>
                    <a:lnTo>
                      <a:pt x="1813" y="5843"/>
                    </a:lnTo>
                    <a:lnTo>
                      <a:pt x="1811" y="5811"/>
                    </a:lnTo>
                    <a:lnTo>
                      <a:pt x="1808" y="5779"/>
                    </a:lnTo>
                    <a:lnTo>
                      <a:pt x="1805" y="5748"/>
                    </a:lnTo>
                    <a:lnTo>
                      <a:pt x="1803" y="5716"/>
                    </a:lnTo>
                    <a:lnTo>
                      <a:pt x="1800" y="5685"/>
                    </a:lnTo>
                    <a:lnTo>
                      <a:pt x="1797" y="5653"/>
                    </a:lnTo>
                    <a:lnTo>
                      <a:pt x="1795" y="5622"/>
                    </a:lnTo>
                    <a:lnTo>
                      <a:pt x="1792" y="5591"/>
                    </a:lnTo>
                    <a:lnTo>
                      <a:pt x="1790" y="5558"/>
                    </a:lnTo>
                    <a:lnTo>
                      <a:pt x="1787" y="5527"/>
                    </a:lnTo>
                    <a:lnTo>
                      <a:pt x="1784" y="5495"/>
                    </a:lnTo>
                    <a:lnTo>
                      <a:pt x="1782" y="5464"/>
                    </a:lnTo>
                    <a:lnTo>
                      <a:pt x="1779" y="5432"/>
                    </a:lnTo>
                    <a:lnTo>
                      <a:pt x="1776" y="5401"/>
                    </a:lnTo>
                    <a:lnTo>
                      <a:pt x="1774" y="5369"/>
                    </a:lnTo>
                    <a:lnTo>
                      <a:pt x="1771" y="5338"/>
                    </a:lnTo>
                    <a:lnTo>
                      <a:pt x="1768" y="5306"/>
                    </a:lnTo>
                    <a:lnTo>
                      <a:pt x="1765" y="5274"/>
                    </a:lnTo>
                    <a:lnTo>
                      <a:pt x="1762" y="5243"/>
                    </a:lnTo>
                    <a:lnTo>
                      <a:pt x="1760" y="5211"/>
                    </a:lnTo>
                    <a:lnTo>
                      <a:pt x="1757" y="5180"/>
                    </a:lnTo>
                    <a:lnTo>
                      <a:pt x="1754" y="5148"/>
                    </a:lnTo>
                    <a:lnTo>
                      <a:pt x="1752" y="5117"/>
                    </a:lnTo>
                    <a:lnTo>
                      <a:pt x="1749" y="5086"/>
                    </a:lnTo>
                    <a:lnTo>
                      <a:pt x="1747" y="5053"/>
                    </a:lnTo>
                    <a:lnTo>
                      <a:pt x="1744" y="5022"/>
                    </a:lnTo>
                    <a:lnTo>
                      <a:pt x="1741" y="4990"/>
                    </a:lnTo>
                    <a:lnTo>
                      <a:pt x="1739" y="4959"/>
                    </a:lnTo>
                    <a:lnTo>
                      <a:pt x="1736" y="4927"/>
                    </a:lnTo>
                    <a:lnTo>
                      <a:pt x="1732" y="4893"/>
                    </a:lnTo>
                    <a:lnTo>
                      <a:pt x="1729" y="4858"/>
                    </a:lnTo>
                    <a:lnTo>
                      <a:pt x="1725" y="4824"/>
                    </a:lnTo>
                    <a:lnTo>
                      <a:pt x="1722" y="4789"/>
                    </a:lnTo>
                    <a:lnTo>
                      <a:pt x="1718" y="4755"/>
                    </a:lnTo>
                    <a:lnTo>
                      <a:pt x="1715" y="4720"/>
                    </a:lnTo>
                    <a:lnTo>
                      <a:pt x="1712" y="4686"/>
                    </a:lnTo>
                    <a:lnTo>
                      <a:pt x="1709" y="4652"/>
                    </a:lnTo>
                    <a:lnTo>
                      <a:pt x="1705" y="4617"/>
                    </a:lnTo>
                    <a:lnTo>
                      <a:pt x="1703" y="4583"/>
                    </a:lnTo>
                    <a:lnTo>
                      <a:pt x="1699" y="4548"/>
                    </a:lnTo>
                    <a:lnTo>
                      <a:pt x="1696" y="4513"/>
                    </a:lnTo>
                    <a:lnTo>
                      <a:pt x="1694" y="4478"/>
                    </a:lnTo>
                    <a:lnTo>
                      <a:pt x="1691" y="4443"/>
                    </a:lnTo>
                    <a:lnTo>
                      <a:pt x="1689" y="4408"/>
                    </a:lnTo>
                    <a:lnTo>
                      <a:pt x="1687" y="4373"/>
                    </a:lnTo>
                    <a:lnTo>
                      <a:pt x="1685" y="4338"/>
                    </a:lnTo>
                    <a:lnTo>
                      <a:pt x="1684" y="4303"/>
                    </a:lnTo>
                    <a:lnTo>
                      <a:pt x="1682" y="4267"/>
                    </a:lnTo>
                    <a:lnTo>
                      <a:pt x="1681" y="4232"/>
                    </a:lnTo>
                    <a:lnTo>
                      <a:pt x="1680" y="4196"/>
                    </a:lnTo>
                    <a:lnTo>
                      <a:pt x="1679" y="4160"/>
                    </a:lnTo>
                    <a:lnTo>
                      <a:pt x="1679" y="4124"/>
                    </a:lnTo>
                    <a:lnTo>
                      <a:pt x="1678" y="4089"/>
                    </a:lnTo>
                    <a:lnTo>
                      <a:pt x="1678" y="4052"/>
                    </a:lnTo>
                    <a:lnTo>
                      <a:pt x="1679" y="4016"/>
                    </a:lnTo>
                    <a:lnTo>
                      <a:pt x="1679" y="3979"/>
                    </a:lnTo>
                    <a:lnTo>
                      <a:pt x="1680" y="3943"/>
                    </a:lnTo>
                    <a:lnTo>
                      <a:pt x="1681" y="3906"/>
                    </a:lnTo>
                    <a:lnTo>
                      <a:pt x="1683" y="3870"/>
                    </a:lnTo>
                    <a:lnTo>
                      <a:pt x="1685" y="3833"/>
                    </a:lnTo>
                    <a:lnTo>
                      <a:pt x="1687" y="3796"/>
                    </a:lnTo>
                    <a:lnTo>
                      <a:pt x="1689" y="3759"/>
                    </a:lnTo>
                    <a:lnTo>
                      <a:pt x="1691" y="3724"/>
                    </a:lnTo>
                    <a:lnTo>
                      <a:pt x="1693" y="3687"/>
                    </a:lnTo>
                    <a:lnTo>
                      <a:pt x="1695" y="3652"/>
                    </a:lnTo>
                    <a:lnTo>
                      <a:pt x="1697" y="3615"/>
                    </a:lnTo>
                    <a:lnTo>
                      <a:pt x="1699" y="3579"/>
                    </a:lnTo>
                    <a:lnTo>
                      <a:pt x="1700" y="3543"/>
                    </a:lnTo>
                    <a:lnTo>
                      <a:pt x="1703" y="3507"/>
                    </a:lnTo>
                    <a:lnTo>
                      <a:pt x="1705" y="3470"/>
                    </a:lnTo>
                    <a:lnTo>
                      <a:pt x="1707" y="3434"/>
                    </a:lnTo>
                    <a:lnTo>
                      <a:pt x="1709" y="3397"/>
                    </a:lnTo>
                    <a:lnTo>
                      <a:pt x="1711" y="3361"/>
                    </a:lnTo>
                    <a:lnTo>
                      <a:pt x="1713" y="3324"/>
                    </a:lnTo>
                    <a:lnTo>
                      <a:pt x="1714" y="3287"/>
                    </a:lnTo>
                    <a:lnTo>
                      <a:pt x="1716" y="3250"/>
                    </a:lnTo>
                    <a:lnTo>
                      <a:pt x="1718" y="3213"/>
                    </a:lnTo>
                    <a:lnTo>
                      <a:pt x="1720" y="3175"/>
                    </a:lnTo>
                    <a:lnTo>
                      <a:pt x="1722" y="3138"/>
                    </a:lnTo>
                    <a:lnTo>
                      <a:pt x="1723" y="3099"/>
                    </a:lnTo>
                    <a:lnTo>
                      <a:pt x="1725" y="3061"/>
                    </a:lnTo>
                    <a:lnTo>
                      <a:pt x="1727" y="3023"/>
                    </a:lnTo>
                    <a:lnTo>
                      <a:pt x="1729" y="2983"/>
                    </a:lnTo>
                    <a:lnTo>
                      <a:pt x="1731" y="2945"/>
                    </a:lnTo>
                    <a:lnTo>
                      <a:pt x="1733" y="2905"/>
                    </a:lnTo>
                    <a:lnTo>
                      <a:pt x="1735" y="2866"/>
                    </a:lnTo>
                    <a:lnTo>
                      <a:pt x="1736" y="2826"/>
                    </a:lnTo>
                    <a:lnTo>
                      <a:pt x="1738" y="2786"/>
                    </a:lnTo>
                    <a:lnTo>
                      <a:pt x="1740" y="2745"/>
                    </a:lnTo>
                    <a:lnTo>
                      <a:pt x="1742" y="2705"/>
                    </a:lnTo>
                    <a:lnTo>
                      <a:pt x="1744" y="2663"/>
                    </a:lnTo>
                    <a:lnTo>
                      <a:pt x="1746" y="2621"/>
                    </a:lnTo>
                    <a:lnTo>
                      <a:pt x="1748" y="2579"/>
                    </a:lnTo>
                    <a:lnTo>
                      <a:pt x="1751" y="2561"/>
                    </a:lnTo>
                    <a:lnTo>
                      <a:pt x="1753" y="2541"/>
                    </a:lnTo>
                    <a:lnTo>
                      <a:pt x="1756" y="2523"/>
                    </a:lnTo>
                    <a:lnTo>
                      <a:pt x="1758" y="2504"/>
                    </a:lnTo>
                    <a:lnTo>
                      <a:pt x="1761" y="2485"/>
                    </a:lnTo>
                    <a:lnTo>
                      <a:pt x="1763" y="2466"/>
                    </a:lnTo>
                    <a:lnTo>
                      <a:pt x="1766" y="2447"/>
                    </a:lnTo>
                    <a:lnTo>
                      <a:pt x="1768" y="2428"/>
                    </a:lnTo>
                    <a:lnTo>
                      <a:pt x="1771" y="2407"/>
                    </a:lnTo>
                    <a:lnTo>
                      <a:pt x="1773" y="2388"/>
                    </a:lnTo>
                    <a:lnTo>
                      <a:pt x="1775" y="2369"/>
                    </a:lnTo>
                    <a:lnTo>
                      <a:pt x="1778" y="2349"/>
                    </a:lnTo>
                    <a:lnTo>
                      <a:pt x="1780" y="2329"/>
                    </a:lnTo>
                    <a:lnTo>
                      <a:pt x="1781" y="2309"/>
                    </a:lnTo>
                    <a:lnTo>
                      <a:pt x="1783" y="2289"/>
                    </a:lnTo>
                    <a:lnTo>
                      <a:pt x="1785" y="2269"/>
                    </a:lnTo>
                    <a:lnTo>
                      <a:pt x="1787" y="2247"/>
                    </a:lnTo>
                    <a:lnTo>
                      <a:pt x="1788" y="2227"/>
                    </a:lnTo>
                    <a:lnTo>
                      <a:pt x="1790" y="2206"/>
                    </a:lnTo>
                    <a:lnTo>
                      <a:pt x="1791" y="2184"/>
                    </a:lnTo>
                    <a:lnTo>
                      <a:pt x="1792" y="2163"/>
                    </a:lnTo>
                    <a:lnTo>
                      <a:pt x="1793" y="2141"/>
                    </a:lnTo>
                    <a:lnTo>
                      <a:pt x="1794" y="2119"/>
                    </a:lnTo>
                    <a:lnTo>
                      <a:pt x="1795" y="2097"/>
                    </a:lnTo>
                    <a:lnTo>
                      <a:pt x="1796" y="2075"/>
                    </a:lnTo>
                    <a:lnTo>
                      <a:pt x="1796" y="2052"/>
                    </a:lnTo>
                    <a:lnTo>
                      <a:pt x="1797" y="2029"/>
                    </a:lnTo>
                    <a:lnTo>
                      <a:pt x="1797" y="2006"/>
                    </a:lnTo>
                    <a:lnTo>
                      <a:pt x="1797" y="1982"/>
                    </a:lnTo>
                    <a:lnTo>
                      <a:pt x="1797" y="1958"/>
                    </a:lnTo>
                    <a:lnTo>
                      <a:pt x="1797" y="1934"/>
                    </a:lnTo>
                    <a:lnTo>
                      <a:pt x="1797" y="1910"/>
                    </a:lnTo>
                    <a:lnTo>
                      <a:pt x="1807" y="1871"/>
                    </a:lnTo>
                    <a:lnTo>
                      <a:pt x="1816" y="1832"/>
                    </a:lnTo>
                    <a:lnTo>
                      <a:pt x="1822" y="1793"/>
                    </a:lnTo>
                    <a:lnTo>
                      <a:pt x="1827" y="1753"/>
                    </a:lnTo>
                    <a:lnTo>
                      <a:pt x="1831" y="1715"/>
                    </a:lnTo>
                    <a:lnTo>
                      <a:pt x="1833" y="1676"/>
                    </a:lnTo>
                    <a:lnTo>
                      <a:pt x="1834" y="1638"/>
                    </a:lnTo>
                    <a:lnTo>
                      <a:pt x="1833" y="1598"/>
                    </a:lnTo>
                    <a:lnTo>
                      <a:pt x="1831" y="1560"/>
                    </a:lnTo>
                    <a:lnTo>
                      <a:pt x="1829" y="1521"/>
                    </a:lnTo>
                    <a:lnTo>
                      <a:pt x="1825" y="1483"/>
                    </a:lnTo>
                    <a:lnTo>
                      <a:pt x="1821" y="1443"/>
                    </a:lnTo>
                    <a:lnTo>
                      <a:pt x="1816" y="1405"/>
                    </a:lnTo>
                    <a:lnTo>
                      <a:pt x="1810" y="1366"/>
                    </a:lnTo>
                    <a:lnTo>
                      <a:pt x="1804" y="1328"/>
                    </a:lnTo>
                    <a:lnTo>
                      <a:pt x="1797" y="1289"/>
                    </a:lnTo>
                    <a:lnTo>
                      <a:pt x="1796" y="1262"/>
                    </a:lnTo>
                    <a:lnTo>
                      <a:pt x="1794" y="1235"/>
                    </a:lnTo>
                    <a:lnTo>
                      <a:pt x="1791" y="1209"/>
                    </a:lnTo>
                    <a:lnTo>
                      <a:pt x="1788" y="1183"/>
                    </a:lnTo>
                    <a:lnTo>
                      <a:pt x="1784" y="1157"/>
                    </a:lnTo>
                    <a:lnTo>
                      <a:pt x="1779" y="1132"/>
                    </a:lnTo>
                    <a:lnTo>
                      <a:pt x="1773" y="1106"/>
                    </a:lnTo>
                    <a:lnTo>
                      <a:pt x="1766" y="1082"/>
                    </a:lnTo>
                    <a:lnTo>
                      <a:pt x="1759" y="1058"/>
                    </a:lnTo>
                    <a:lnTo>
                      <a:pt x="1751" y="1034"/>
                    </a:lnTo>
                    <a:lnTo>
                      <a:pt x="1742" y="1011"/>
                    </a:lnTo>
                    <a:lnTo>
                      <a:pt x="1733" y="988"/>
                    </a:lnTo>
                    <a:lnTo>
                      <a:pt x="1723" y="966"/>
                    </a:lnTo>
                    <a:lnTo>
                      <a:pt x="1712" y="943"/>
                    </a:lnTo>
                    <a:lnTo>
                      <a:pt x="1699" y="921"/>
                    </a:lnTo>
                    <a:lnTo>
                      <a:pt x="1687" y="900"/>
                    </a:lnTo>
                    <a:lnTo>
                      <a:pt x="1664" y="870"/>
                    </a:lnTo>
                    <a:lnTo>
                      <a:pt x="1641" y="842"/>
                    </a:lnTo>
                    <a:lnTo>
                      <a:pt x="1616" y="812"/>
                    </a:lnTo>
                    <a:lnTo>
                      <a:pt x="1593" y="784"/>
                    </a:lnTo>
                    <a:lnTo>
                      <a:pt x="1570" y="755"/>
                    </a:lnTo>
                    <a:lnTo>
                      <a:pt x="1546" y="726"/>
                    </a:lnTo>
                    <a:lnTo>
                      <a:pt x="1522" y="697"/>
                    </a:lnTo>
                    <a:lnTo>
                      <a:pt x="1499" y="668"/>
                    </a:lnTo>
                    <a:lnTo>
                      <a:pt x="1475" y="639"/>
                    </a:lnTo>
                    <a:lnTo>
                      <a:pt x="1452" y="611"/>
                    </a:lnTo>
                    <a:lnTo>
                      <a:pt x="1428" y="581"/>
                    </a:lnTo>
                    <a:lnTo>
                      <a:pt x="1404" y="553"/>
                    </a:lnTo>
                    <a:lnTo>
                      <a:pt x="1381" y="523"/>
                    </a:lnTo>
                    <a:lnTo>
                      <a:pt x="1357" y="495"/>
                    </a:lnTo>
                    <a:lnTo>
                      <a:pt x="1334" y="466"/>
                    </a:lnTo>
                    <a:lnTo>
                      <a:pt x="1311" y="437"/>
                    </a:lnTo>
                    <a:lnTo>
                      <a:pt x="1285" y="410"/>
                    </a:lnTo>
                    <a:lnTo>
                      <a:pt x="1261" y="382"/>
                    </a:lnTo>
                    <a:lnTo>
                      <a:pt x="1236" y="355"/>
                    </a:lnTo>
                    <a:lnTo>
                      <a:pt x="1210" y="328"/>
                    </a:lnTo>
                    <a:lnTo>
                      <a:pt x="1185" y="300"/>
                    </a:lnTo>
                    <a:lnTo>
                      <a:pt x="1161" y="273"/>
                    </a:lnTo>
                    <a:lnTo>
                      <a:pt x="1135" y="246"/>
                    </a:lnTo>
                    <a:lnTo>
                      <a:pt x="1110" y="218"/>
                    </a:lnTo>
                    <a:lnTo>
                      <a:pt x="1084" y="191"/>
                    </a:lnTo>
                    <a:lnTo>
                      <a:pt x="1060" y="163"/>
                    </a:lnTo>
                    <a:lnTo>
                      <a:pt x="1035" y="136"/>
                    </a:lnTo>
                    <a:lnTo>
                      <a:pt x="1009" y="109"/>
                    </a:lnTo>
                    <a:lnTo>
                      <a:pt x="985" y="82"/>
                    </a:lnTo>
                    <a:lnTo>
                      <a:pt x="960" y="55"/>
                    </a:lnTo>
                    <a:lnTo>
                      <a:pt x="935" y="28"/>
                    </a:lnTo>
                    <a:lnTo>
                      <a:pt x="910" y="0"/>
                    </a:lnTo>
                    <a:lnTo>
                      <a:pt x="888" y="4"/>
                    </a:lnTo>
                    <a:lnTo>
                      <a:pt x="866" y="7"/>
                    </a:lnTo>
                    <a:lnTo>
                      <a:pt x="844" y="11"/>
                    </a:lnTo>
                    <a:lnTo>
                      <a:pt x="822" y="15"/>
                    </a:lnTo>
                    <a:lnTo>
                      <a:pt x="799" y="19"/>
                    </a:lnTo>
                    <a:lnTo>
                      <a:pt x="778" y="22"/>
                    </a:lnTo>
                    <a:lnTo>
                      <a:pt x="756" y="27"/>
                    </a:lnTo>
                    <a:lnTo>
                      <a:pt x="733" y="31"/>
                    </a:lnTo>
                    <a:lnTo>
                      <a:pt x="711" y="35"/>
                    </a:lnTo>
                    <a:lnTo>
                      <a:pt x="690" y="38"/>
                    </a:lnTo>
                    <a:lnTo>
                      <a:pt x="667" y="42"/>
                    </a:lnTo>
                    <a:lnTo>
                      <a:pt x="645" y="46"/>
                    </a:lnTo>
                    <a:lnTo>
                      <a:pt x="624" y="50"/>
                    </a:lnTo>
                    <a:lnTo>
                      <a:pt x="601" y="53"/>
                    </a:lnTo>
                    <a:lnTo>
                      <a:pt x="580" y="57"/>
                    </a:lnTo>
                    <a:lnTo>
                      <a:pt x="558" y="61"/>
                    </a:lnTo>
                    <a:close/>
                  </a:path>
                </a:pathLst>
              </a:custGeom>
              <a:solidFill>
                <a:srgbClr val="FFFFF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2" name="Freeform 664"/>
              <p:cNvSpPr>
                <a:spLocks/>
              </p:cNvSpPr>
              <p:nvPr/>
            </p:nvSpPr>
            <p:spPr bwMode="auto">
              <a:xfrm>
                <a:off x="4744" y="3272"/>
                <a:ext cx="230" cy="807"/>
              </a:xfrm>
              <a:custGeom>
                <a:avLst/>
                <a:gdLst/>
                <a:ahLst/>
                <a:cxnLst>
                  <a:cxn ang="0">
                    <a:pos x="492" y="311"/>
                  </a:cxn>
                  <a:cxn ang="0">
                    <a:pos x="405" y="646"/>
                  </a:cxn>
                  <a:cxn ang="0">
                    <a:pos x="316" y="981"/>
                  </a:cxn>
                  <a:cxn ang="0">
                    <a:pos x="228" y="1315"/>
                  </a:cxn>
                  <a:cxn ang="0">
                    <a:pos x="168" y="1659"/>
                  </a:cxn>
                  <a:cxn ang="0">
                    <a:pos x="111" y="2075"/>
                  </a:cxn>
                  <a:cxn ang="0">
                    <a:pos x="60" y="2492"/>
                  </a:cxn>
                  <a:cxn ang="0">
                    <a:pos x="15" y="2909"/>
                  </a:cxn>
                  <a:cxn ang="0">
                    <a:pos x="6" y="3174"/>
                  </a:cxn>
                  <a:cxn ang="0">
                    <a:pos x="18" y="3387"/>
                  </a:cxn>
                  <a:cxn ang="0">
                    <a:pos x="30" y="3595"/>
                  </a:cxn>
                  <a:cxn ang="0">
                    <a:pos x="42" y="3796"/>
                  </a:cxn>
                  <a:cxn ang="0">
                    <a:pos x="51" y="4035"/>
                  </a:cxn>
                  <a:cxn ang="0">
                    <a:pos x="66" y="4415"/>
                  </a:cxn>
                  <a:cxn ang="0">
                    <a:pos x="90" y="4796"/>
                  </a:cxn>
                  <a:cxn ang="0">
                    <a:pos x="127" y="5176"/>
                  </a:cxn>
                  <a:cxn ang="0">
                    <a:pos x="157" y="5468"/>
                  </a:cxn>
                  <a:cxn ang="0">
                    <a:pos x="154" y="5689"/>
                  </a:cxn>
                  <a:cxn ang="0">
                    <a:pos x="151" y="5915"/>
                  </a:cxn>
                  <a:cxn ang="0">
                    <a:pos x="148" y="6148"/>
                  </a:cxn>
                  <a:cxn ang="0">
                    <a:pos x="165" y="6340"/>
                  </a:cxn>
                  <a:cxn ang="0">
                    <a:pos x="304" y="6424"/>
                  </a:cxn>
                  <a:cxn ang="0">
                    <a:pos x="400" y="6448"/>
                  </a:cxn>
                  <a:cxn ang="0">
                    <a:pos x="498" y="6448"/>
                  </a:cxn>
                  <a:cxn ang="0">
                    <a:pos x="617" y="6414"/>
                  </a:cxn>
                  <a:cxn ang="0">
                    <a:pos x="748" y="6358"/>
                  </a:cxn>
                  <a:cxn ang="0">
                    <a:pos x="905" y="6292"/>
                  </a:cxn>
                  <a:cxn ang="0">
                    <a:pos x="1093" y="6211"/>
                  </a:cxn>
                  <a:cxn ang="0">
                    <a:pos x="1227" y="6158"/>
                  </a:cxn>
                  <a:cxn ang="0">
                    <a:pos x="1367" y="6109"/>
                  </a:cxn>
                  <a:cxn ang="0">
                    <a:pos x="1462" y="6090"/>
                  </a:cxn>
                  <a:cxn ang="0">
                    <a:pos x="1547" y="6093"/>
                  </a:cxn>
                  <a:cxn ang="0">
                    <a:pos x="1631" y="6099"/>
                  </a:cxn>
                  <a:cxn ang="0">
                    <a:pos x="1730" y="6083"/>
                  </a:cxn>
                  <a:cxn ang="0">
                    <a:pos x="1819" y="6024"/>
                  </a:cxn>
                  <a:cxn ang="0">
                    <a:pos x="1821" y="5937"/>
                  </a:cxn>
                  <a:cxn ang="0">
                    <a:pos x="1800" y="5685"/>
                  </a:cxn>
                  <a:cxn ang="0">
                    <a:pos x="1779" y="5432"/>
                  </a:cxn>
                  <a:cxn ang="0">
                    <a:pos x="1757" y="5180"/>
                  </a:cxn>
                  <a:cxn ang="0">
                    <a:pos x="1736" y="4927"/>
                  </a:cxn>
                  <a:cxn ang="0">
                    <a:pos x="1712" y="4686"/>
                  </a:cxn>
                  <a:cxn ang="0">
                    <a:pos x="1689" y="4408"/>
                  </a:cxn>
                  <a:cxn ang="0">
                    <a:pos x="1679" y="4124"/>
                  </a:cxn>
                  <a:cxn ang="0">
                    <a:pos x="1685" y="3833"/>
                  </a:cxn>
                  <a:cxn ang="0">
                    <a:pos x="1699" y="3579"/>
                  </a:cxn>
                  <a:cxn ang="0">
                    <a:pos x="1714" y="3287"/>
                  </a:cxn>
                  <a:cxn ang="0">
                    <a:pos x="1729" y="2983"/>
                  </a:cxn>
                  <a:cxn ang="0">
                    <a:pos x="1744" y="2663"/>
                  </a:cxn>
                  <a:cxn ang="0">
                    <a:pos x="1761" y="2485"/>
                  </a:cxn>
                  <a:cxn ang="0">
                    <a:pos x="1780" y="2329"/>
                  </a:cxn>
                  <a:cxn ang="0">
                    <a:pos x="1792" y="2163"/>
                  </a:cxn>
                  <a:cxn ang="0">
                    <a:pos x="1797" y="1982"/>
                  </a:cxn>
                  <a:cxn ang="0">
                    <a:pos x="1827" y="1753"/>
                  </a:cxn>
                  <a:cxn ang="0">
                    <a:pos x="1821" y="1443"/>
                  </a:cxn>
                  <a:cxn ang="0">
                    <a:pos x="1791" y="1209"/>
                  </a:cxn>
                  <a:cxn ang="0">
                    <a:pos x="1742" y="1011"/>
                  </a:cxn>
                  <a:cxn ang="0">
                    <a:pos x="1641" y="842"/>
                  </a:cxn>
                  <a:cxn ang="0">
                    <a:pos x="1452" y="611"/>
                  </a:cxn>
                  <a:cxn ang="0">
                    <a:pos x="1285" y="410"/>
                  </a:cxn>
                  <a:cxn ang="0">
                    <a:pos x="1084" y="191"/>
                  </a:cxn>
                  <a:cxn ang="0">
                    <a:pos x="910" y="0"/>
                  </a:cxn>
                  <a:cxn ang="0">
                    <a:pos x="733" y="31"/>
                  </a:cxn>
                  <a:cxn ang="0">
                    <a:pos x="558" y="61"/>
                  </a:cxn>
                </a:cxnLst>
                <a:rect l="0" t="0" r="r" b="b"/>
                <a:pathLst>
                  <a:path w="1834" h="6451">
                    <a:moveTo>
                      <a:pt x="558" y="61"/>
                    </a:moveTo>
                    <a:lnTo>
                      <a:pt x="558" y="61"/>
                    </a:lnTo>
                    <a:lnTo>
                      <a:pt x="547" y="103"/>
                    </a:lnTo>
                    <a:lnTo>
                      <a:pt x="535" y="144"/>
                    </a:lnTo>
                    <a:lnTo>
                      <a:pt x="525" y="187"/>
                    </a:lnTo>
                    <a:lnTo>
                      <a:pt x="514" y="228"/>
                    </a:lnTo>
                    <a:lnTo>
                      <a:pt x="503" y="270"/>
                    </a:lnTo>
                    <a:lnTo>
                      <a:pt x="492" y="311"/>
                    </a:lnTo>
                    <a:lnTo>
                      <a:pt x="481" y="354"/>
                    </a:lnTo>
                    <a:lnTo>
                      <a:pt x="470" y="396"/>
                    </a:lnTo>
                    <a:lnTo>
                      <a:pt x="459" y="437"/>
                    </a:lnTo>
                    <a:lnTo>
                      <a:pt x="448" y="479"/>
                    </a:lnTo>
                    <a:lnTo>
                      <a:pt x="437" y="521"/>
                    </a:lnTo>
                    <a:lnTo>
                      <a:pt x="426" y="563"/>
                    </a:lnTo>
                    <a:lnTo>
                      <a:pt x="415" y="605"/>
                    </a:lnTo>
                    <a:lnTo>
                      <a:pt x="405" y="646"/>
                    </a:lnTo>
                    <a:lnTo>
                      <a:pt x="393" y="689"/>
                    </a:lnTo>
                    <a:lnTo>
                      <a:pt x="382" y="730"/>
                    </a:lnTo>
                    <a:lnTo>
                      <a:pt x="371" y="772"/>
                    </a:lnTo>
                    <a:lnTo>
                      <a:pt x="360" y="813"/>
                    </a:lnTo>
                    <a:lnTo>
                      <a:pt x="349" y="856"/>
                    </a:lnTo>
                    <a:lnTo>
                      <a:pt x="338" y="898"/>
                    </a:lnTo>
                    <a:lnTo>
                      <a:pt x="327" y="939"/>
                    </a:lnTo>
                    <a:lnTo>
                      <a:pt x="316" y="981"/>
                    </a:lnTo>
                    <a:lnTo>
                      <a:pt x="305" y="1023"/>
                    </a:lnTo>
                    <a:lnTo>
                      <a:pt x="294" y="1065"/>
                    </a:lnTo>
                    <a:lnTo>
                      <a:pt x="283" y="1106"/>
                    </a:lnTo>
                    <a:lnTo>
                      <a:pt x="272" y="1148"/>
                    </a:lnTo>
                    <a:lnTo>
                      <a:pt x="260" y="1191"/>
                    </a:lnTo>
                    <a:lnTo>
                      <a:pt x="249" y="1232"/>
                    </a:lnTo>
                    <a:lnTo>
                      <a:pt x="239" y="1274"/>
                    </a:lnTo>
                    <a:lnTo>
                      <a:pt x="228" y="1315"/>
                    </a:lnTo>
                    <a:lnTo>
                      <a:pt x="217" y="1358"/>
                    </a:lnTo>
                    <a:lnTo>
                      <a:pt x="206" y="1400"/>
                    </a:lnTo>
                    <a:lnTo>
                      <a:pt x="206" y="1400"/>
                    </a:lnTo>
                    <a:lnTo>
                      <a:pt x="197" y="1451"/>
                    </a:lnTo>
                    <a:lnTo>
                      <a:pt x="190" y="1503"/>
                    </a:lnTo>
                    <a:lnTo>
                      <a:pt x="183" y="1556"/>
                    </a:lnTo>
                    <a:lnTo>
                      <a:pt x="175" y="1607"/>
                    </a:lnTo>
                    <a:lnTo>
                      <a:pt x="168" y="1659"/>
                    </a:lnTo>
                    <a:lnTo>
                      <a:pt x="161" y="1711"/>
                    </a:lnTo>
                    <a:lnTo>
                      <a:pt x="153" y="1764"/>
                    </a:lnTo>
                    <a:lnTo>
                      <a:pt x="146" y="1815"/>
                    </a:lnTo>
                    <a:lnTo>
                      <a:pt x="139" y="1867"/>
                    </a:lnTo>
                    <a:lnTo>
                      <a:pt x="132" y="1919"/>
                    </a:lnTo>
                    <a:lnTo>
                      <a:pt x="125" y="1971"/>
                    </a:lnTo>
                    <a:lnTo>
                      <a:pt x="118" y="2023"/>
                    </a:lnTo>
                    <a:lnTo>
                      <a:pt x="111" y="2075"/>
                    </a:lnTo>
                    <a:lnTo>
                      <a:pt x="105" y="2128"/>
                    </a:lnTo>
                    <a:lnTo>
                      <a:pt x="98" y="2179"/>
                    </a:lnTo>
                    <a:lnTo>
                      <a:pt x="92" y="2231"/>
                    </a:lnTo>
                    <a:lnTo>
                      <a:pt x="85" y="2284"/>
                    </a:lnTo>
                    <a:lnTo>
                      <a:pt x="79" y="2335"/>
                    </a:lnTo>
                    <a:lnTo>
                      <a:pt x="73" y="2387"/>
                    </a:lnTo>
                    <a:lnTo>
                      <a:pt x="67" y="2440"/>
                    </a:lnTo>
                    <a:lnTo>
                      <a:pt x="60" y="2492"/>
                    </a:lnTo>
                    <a:lnTo>
                      <a:pt x="54" y="2544"/>
                    </a:lnTo>
                    <a:lnTo>
                      <a:pt x="48" y="2596"/>
                    </a:lnTo>
                    <a:lnTo>
                      <a:pt x="42" y="2648"/>
                    </a:lnTo>
                    <a:lnTo>
                      <a:pt x="37" y="2701"/>
                    </a:lnTo>
                    <a:lnTo>
                      <a:pt x="31" y="2752"/>
                    </a:lnTo>
                    <a:lnTo>
                      <a:pt x="26" y="2805"/>
                    </a:lnTo>
                    <a:lnTo>
                      <a:pt x="20" y="2857"/>
                    </a:lnTo>
                    <a:lnTo>
                      <a:pt x="15" y="2909"/>
                    </a:lnTo>
                    <a:lnTo>
                      <a:pt x="10" y="2961"/>
                    </a:lnTo>
                    <a:lnTo>
                      <a:pt x="5" y="3014"/>
                    </a:lnTo>
                    <a:lnTo>
                      <a:pt x="0" y="3066"/>
                    </a:lnTo>
                    <a:lnTo>
                      <a:pt x="0" y="3066"/>
                    </a:lnTo>
                    <a:lnTo>
                      <a:pt x="2" y="3093"/>
                    </a:lnTo>
                    <a:lnTo>
                      <a:pt x="3" y="3120"/>
                    </a:lnTo>
                    <a:lnTo>
                      <a:pt x="5" y="3147"/>
                    </a:lnTo>
                    <a:lnTo>
                      <a:pt x="6" y="3174"/>
                    </a:lnTo>
                    <a:lnTo>
                      <a:pt x="8" y="3200"/>
                    </a:lnTo>
                    <a:lnTo>
                      <a:pt x="9" y="3228"/>
                    </a:lnTo>
                    <a:lnTo>
                      <a:pt x="11" y="3254"/>
                    </a:lnTo>
                    <a:lnTo>
                      <a:pt x="12" y="3281"/>
                    </a:lnTo>
                    <a:lnTo>
                      <a:pt x="14" y="3308"/>
                    </a:lnTo>
                    <a:lnTo>
                      <a:pt x="15" y="3334"/>
                    </a:lnTo>
                    <a:lnTo>
                      <a:pt x="17" y="3361"/>
                    </a:lnTo>
                    <a:lnTo>
                      <a:pt x="18" y="3387"/>
                    </a:lnTo>
                    <a:lnTo>
                      <a:pt x="20" y="3413"/>
                    </a:lnTo>
                    <a:lnTo>
                      <a:pt x="21" y="3440"/>
                    </a:lnTo>
                    <a:lnTo>
                      <a:pt x="23" y="3465"/>
                    </a:lnTo>
                    <a:lnTo>
                      <a:pt x="24" y="3491"/>
                    </a:lnTo>
                    <a:lnTo>
                      <a:pt x="26" y="3518"/>
                    </a:lnTo>
                    <a:lnTo>
                      <a:pt x="27" y="3543"/>
                    </a:lnTo>
                    <a:lnTo>
                      <a:pt x="29" y="3569"/>
                    </a:lnTo>
                    <a:lnTo>
                      <a:pt x="30" y="3595"/>
                    </a:lnTo>
                    <a:lnTo>
                      <a:pt x="32" y="3620"/>
                    </a:lnTo>
                    <a:lnTo>
                      <a:pt x="33" y="3646"/>
                    </a:lnTo>
                    <a:lnTo>
                      <a:pt x="35" y="3671"/>
                    </a:lnTo>
                    <a:lnTo>
                      <a:pt x="36" y="3696"/>
                    </a:lnTo>
                    <a:lnTo>
                      <a:pt x="38" y="3721"/>
                    </a:lnTo>
                    <a:lnTo>
                      <a:pt x="39" y="3746"/>
                    </a:lnTo>
                    <a:lnTo>
                      <a:pt x="41" y="3770"/>
                    </a:lnTo>
                    <a:lnTo>
                      <a:pt x="42" y="3796"/>
                    </a:lnTo>
                    <a:lnTo>
                      <a:pt x="44" y="3820"/>
                    </a:lnTo>
                    <a:lnTo>
                      <a:pt x="45" y="3844"/>
                    </a:lnTo>
                    <a:lnTo>
                      <a:pt x="47" y="3869"/>
                    </a:lnTo>
                    <a:lnTo>
                      <a:pt x="48" y="3893"/>
                    </a:lnTo>
                    <a:lnTo>
                      <a:pt x="48" y="3893"/>
                    </a:lnTo>
                    <a:lnTo>
                      <a:pt x="49" y="3941"/>
                    </a:lnTo>
                    <a:lnTo>
                      <a:pt x="50" y="3988"/>
                    </a:lnTo>
                    <a:lnTo>
                      <a:pt x="51" y="4035"/>
                    </a:lnTo>
                    <a:lnTo>
                      <a:pt x="53" y="4083"/>
                    </a:lnTo>
                    <a:lnTo>
                      <a:pt x="54" y="4130"/>
                    </a:lnTo>
                    <a:lnTo>
                      <a:pt x="56" y="4178"/>
                    </a:lnTo>
                    <a:lnTo>
                      <a:pt x="57" y="4226"/>
                    </a:lnTo>
                    <a:lnTo>
                      <a:pt x="59" y="4272"/>
                    </a:lnTo>
                    <a:lnTo>
                      <a:pt x="61" y="4320"/>
                    </a:lnTo>
                    <a:lnTo>
                      <a:pt x="64" y="4368"/>
                    </a:lnTo>
                    <a:lnTo>
                      <a:pt x="66" y="4415"/>
                    </a:lnTo>
                    <a:lnTo>
                      <a:pt x="69" y="4463"/>
                    </a:lnTo>
                    <a:lnTo>
                      <a:pt x="71" y="4511"/>
                    </a:lnTo>
                    <a:lnTo>
                      <a:pt x="74" y="4558"/>
                    </a:lnTo>
                    <a:lnTo>
                      <a:pt x="77" y="4605"/>
                    </a:lnTo>
                    <a:lnTo>
                      <a:pt x="80" y="4653"/>
                    </a:lnTo>
                    <a:lnTo>
                      <a:pt x="83" y="4700"/>
                    </a:lnTo>
                    <a:lnTo>
                      <a:pt x="86" y="4748"/>
                    </a:lnTo>
                    <a:lnTo>
                      <a:pt x="90" y="4796"/>
                    </a:lnTo>
                    <a:lnTo>
                      <a:pt x="94" y="4843"/>
                    </a:lnTo>
                    <a:lnTo>
                      <a:pt x="98" y="4891"/>
                    </a:lnTo>
                    <a:lnTo>
                      <a:pt x="102" y="4939"/>
                    </a:lnTo>
                    <a:lnTo>
                      <a:pt x="106" y="4986"/>
                    </a:lnTo>
                    <a:lnTo>
                      <a:pt x="111" y="5033"/>
                    </a:lnTo>
                    <a:lnTo>
                      <a:pt x="116" y="5080"/>
                    </a:lnTo>
                    <a:lnTo>
                      <a:pt x="121" y="5128"/>
                    </a:lnTo>
                    <a:lnTo>
                      <a:pt x="127" y="5176"/>
                    </a:lnTo>
                    <a:lnTo>
                      <a:pt x="133" y="5223"/>
                    </a:lnTo>
                    <a:lnTo>
                      <a:pt x="139" y="5271"/>
                    </a:lnTo>
                    <a:lnTo>
                      <a:pt x="145" y="5319"/>
                    </a:lnTo>
                    <a:lnTo>
                      <a:pt x="151" y="5366"/>
                    </a:lnTo>
                    <a:lnTo>
                      <a:pt x="158" y="5414"/>
                    </a:lnTo>
                    <a:lnTo>
                      <a:pt x="158" y="5414"/>
                    </a:lnTo>
                    <a:lnTo>
                      <a:pt x="158" y="5441"/>
                    </a:lnTo>
                    <a:lnTo>
                      <a:pt x="157" y="5468"/>
                    </a:lnTo>
                    <a:lnTo>
                      <a:pt x="157" y="5495"/>
                    </a:lnTo>
                    <a:lnTo>
                      <a:pt x="157" y="5523"/>
                    </a:lnTo>
                    <a:lnTo>
                      <a:pt x="156" y="5550"/>
                    </a:lnTo>
                    <a:lnTo>
                      <a:pt x="156" y="5577"/>
                    </a:lnTo>
                    <a:lnTo>
                      <a:pt x="155" y="5606"/>
                    </a:lnTo>
                    <a:lnTo>
                      <a:pt x="155" y="5633"/>
                    </a:lnTo>
                    <a:lnTo>
                      <a:pt x="155" y="5660"/>
                    </a:lnTo>
                    <a:lnTo>
                      <a:pt x="154" y="5689"/>
                    </a:lnTo>
                    <a:lnTo>
                      <a:pt x="154" y="5717"/>
                    </a:lnTo>
                    <a:lnTo>
                      <a:pt x="154" y="5745"/>
                    </a:lnTo>
                    <a:lnTo>
                      <a:pt x="153" y="5773"/>
                    </a:lnTo>
                    <a:lnTo>
                      <a:pt x="153" y="5801"/>
                    </a:lnTo>
                    <a:lnTo>
                      <a:pt x="152" y="5830"/>
                    </a:lnTo>
                    <a:lnTo>
                      <a:pt x="152" y="5858"/>
                    </a:lnTo>
                    <a:lnTo>
                      <a:pt x="152" y="5887"/>
                    </a:lnTo>
                    <a:lnTo>
                      <a:pt x="151" y="5915"/>
                    </a:lnTo>
                    <a:lnTo>
                      <a:pt x="151" y="5944"/>
                    </a:lnTo>
                    <a:lnTo>
                      <a:pt x="151" y="5973"/>
                    </a:lnTo>
                    <a:lnTo>
                      <a:pt x="150" y="6002"/>
                    </a:lnTo>
                    <a:lnTo>
                      <a:pt x="150" y="6031"/>
                    </a:lnTo>
                    <a:lnTo>
                      <a:pt x="149" y="6060"/>
                    </a:lnTo>
                    <a:lnTo>
                      <a:pt x="149" y="6089"/>
                    </a:lnTo>
                    <a:lnTo>
                      <a:pt x="149" y="6119"/>
                    </a:lnTo>
                    <a:lnTo>
                      <a:pt x="148" y="6148"/>
                    </a:lnTo>
                    <a:lnTo>
                      <a:pt x="148" y="6178"/>
                    </a:lnTo>
                    <a:lnTo>
                      <a:pt x="148" y="6207"/>
                    </a:lnTo>
                    <a:lnTo>
                      <a:pt x="147" y="6237"/>
                    </a:lnTo>
                    <a:lnTo>
                      <a:pt x="147" y="6267"/>
                    </a:lnTo>
                    <a:lnTo>
                      <a:pt x="146" y="6296"/>
                    </a:lnTo>
                    <a:lnTo>
                      <a:pt x="146" y="6327"/>
                    </a:lnTo>
                    <a:lnTo>
                      <a:pt x="146" y="6327"/>
                    </a:lnTo>
                    <a:lnTo>
                      <a:pt x="165" y="6340"/>
                    </a:lnTo>
                    <a:lnTo>
                      <a:pt x="184" y="6353"/>
                    </a:lnTo>
                    <a:lnTo>
                      <a:pt x="204" y="6366"/>
                    </a:lnTo>
                    <a:lnTo>
                      <a:pt x="223" y="6380"/>
                    </a:lnTo>
                    <a:lnTo>
                      <a:pt x="242" y="6394"/>
                    </a:lnTo>
                    <a:lnTo>
                      <a:pt x="262" y="6405"/>
                    </a:lnTo>
                    <a:lnTo>
                      <a:pt x="283" y="6416"/>
                    </a:lnTo>
                    <a:lnTo>
                      <a:pt x="304" y="6424"/>
                    </a:lnTo>
                    <a:lnTo>
                      <a:pt x="304" y="6424"/>
                    </a:lnTo>
                    <a:lnTo>
                      <a:pt x="315" y="6428"/>
                    </a:lnTo>
                    <a:lnTo>
                      <a:pt x="327" y="6431"/>
                    </a:lnTo>
                    <a:lnTo>
                      <a:pt x="340" y="6435"/>
                    </a:lnTo>
                    <a:lnTo>
                      <a:pt x="351" y="6438"/>
                    </a:lnTo>
                    <a:lnTo>
                      <a:pt x="363" y="6441"/>
                    </a:lnTo>
                    <a:lnTo>
                      <a:pt x="375" y="6443"/>
                    </a:lnTo>
                    <a:lnTo>
                      <a:pt x="388" y="6446"/>
                    </a:lnTo>
                    <a:lnTo>
                      <a:pt x="400" y="6448"/>
                    </a:lnTo>
                    <a:lnTo>
                      <a:pt x="413" y="6449"/>
                    </a:lnTo>
                    <a:lnTo>
                      <a:pt x="425" y="6450"/>
                    </a:lnTo>
                    <a:lnTo>
                      <a:pt x="437" y="6451"/>
                    </a:lnTo>
                    <a:lnTo>
                      <a:pt x="449" y="6451"/>
                    </a:lnTo>
                    <a:lnTo>
                      <a:pt x="461" y="6451"/>
                    </a:lnTo>
                    <a:lnTo>
                      <a:pt x="474" y="6451"/>
                    </a:lnTo>
                    <a:lnTo>
                      <a:pt x="486" y="6450"/>
                    </a:lnTo>
                    <a:lnTo>
                      <a:pt x="498" y="6448"/>
                    </a:lnTo>
                    <a:lnTo>
                      <a:pt x="498" y="6448"/>
                    </a:lnTo>
                    <a:lnTo>
                      <a:pt x="515" y="6445"/>
                    </a:lnTo>
                    <a:lnTo>
                      <a:pt x="532" y="6441"/>
                    </a:lnTo>
                    <a:lnTo>
                      <a:pt x="550" y="6437"/>
                    </a:lnTo>
                    <a:lnTo>
                      <a:pt x="566" y="6432"/>
                    </a:lnTo>
                    <a:lnTo>
                      <a:pt x="583" y="6426"/>
                    </a:lnTo>
                    <a:lnTo>
                      <a:pt x="599" y="6420"/>
                    </a:lnTo>
                    <a:lnTo>
                      <a:pt x="617" y="6414"/>
                    </a:lnTo>
                    <a:lnTo>
                      <a:pt x="633" y="6407"/>
                    </a:lnTo>
                    <a:lnTo>
                      <a:pt x="649" y="6401"/>
                    </a:lnTo>
                    <a:lnTo>
                      <a:pt x="665" y="6394"/>
                    </a:lnTo>
                    <a:lnTo>
                      <a:pt x="682" y="6387"/>
                    </a:lnTo>
                    <a:lnTo>
                      <a:pt x="699" y="6378"/>
                    </a:lnTo>
                    <a:lnTo>
                      <a:pt x="715" y="6371"/>
                    </a:lnTo>
                    <a:lnTo>
                      <a:pt x="731" y="6364"/>
                    </a:lnTo>
                    <a:lnTo>
                      <a:pt x="748" y="6358"/>
                    </a:lnTo>
                    <a:lnTo>
                      <a:pt x="764" y="6351"/>
                    </a:lnTo>
                    <a:lnTo>
                      <a:pt x="764" y="6351"/>
                    </a:lnTo>
                    <a:lnTo>
                      <a:pt x="787" y="6342"/>
                    </a:lnTo>
                    <a:lnTo>
                      <a:pt x="810" y="6332"/>
                    </a:lnTo>
                    <a:lnTo>
                      <a:pt x="835" y="6323"/>
                    </a:lnTo>
                    <a:lnTo>
                      <a:pt x="858" y="6313"/>
                    </a:lnTo>
                    <a:lnTo>
                      <a:pt x="881" y="6302"/>
                    </a:lnTo>
                    <a:lnTo>
                      <a:pt x="905" y="6292"/>
                    </a:lnTo>
                    <a:lnTo>
                      <a:pt x="928" y="6282"/>
                    </a:lnTo>
                    <a:lnTo>
                      <a:pt x="952" y="6272"/>
                    </a:lnTo>
                    <a:lnTo>
                      <a:pt x="975" y="6262"/>
                    </a:lnTo>
                    <a:lnTo>
                      <a:pt x="998" y="6252"/>
                    </a:lnTo>
                    <a:lnTo>
                      <a:pt x="1023" y="6242"/>
                    </a:lnTo>
                    <a:lnTo>
                      <a:pt x="1046" y="6231"/>
                    </a:lnTo>
                    <a:lnTo>
                      <a:pt x="1069" y="6221"/>
                    </a:lnTo>
                    <a:lnTo>
                      <a:pt x="1093" y="6211"/>
                    </a:lnTo>
                    <a:lnTo>
                      <a:pt x="1117" y="6202"/>
                    </a:lnTo>
                    <a:lnTo>
                      <a:pt x="1140" y="6193"/>
                    </a:lnTo>
                    <a:lnTo>
                      <a:pt x="1140" y="6193"/>
                    </a:lnTo>
                    <a:lnTo>
                      <a:pt x="1158" y="6186"/>
                    </a:lnTo>
                    <a:lnTo>
                      <a:pt x="1175" y="6180"/>
                    </a:lnTo>
                    <a:lnTo>
                      <a:pt x="1192" y="6173"/>
                    </a:lnTo>
                    <a:lnTo>
                      <a:pt x="1209" y="6165"/>
                    </a:lnTo>
                    <a:lnTo>
                      <a:pt x="1227" y="6158"/>
                    </a:lnTo>
                    <a:lnTo>
                      <a:pt x="1244" y="6152"/>
                    </a:lnTo>
                    <a:lnTo>
                      <a:pt x="1261" y="6145"/>
                    </a:lnTo>
                    <a:lnTo>
                      <a:pt x="1278" y="6138"/>
                    </a:lnTo>
                    <a:lnTo>
                      <a:pt x="1296" y="6132"/>
                    </a:lnTo>
                    <a:lnTo>
                      <a:pt x="1314" y="6126"/>
                    </a:lnTo>
                    <a:lnTo>
                      <a:pt x="1331" y="6120"/>
                    </a:lnTo>
                    <a:lnTo>
                      <a:pt x="1348" y="6115"/>
                    </a:lnTo>
                    <a:lnTo>
                      <a:pt x="1367" y="6109"/>
                    </a:lnTo>
                    <a:lnTo>
                      <a:pt x="1385" y="6104"/>
                    </a:lnTo>
                    <a:lnTo>
                      <a:pt x="1402" y="6100"/>
                    </a:lnTo>
                    <a:lnTo>
                      <a:pt x="1420" y="6096"/>
                    </a:lnTo>
                    <a:lnTo>
                      <a:pt x="1420" y="6096"/>
                    </a:lnTo>
                    <a:lnTo>
                      <a:pt x="1431" y="6093"/>
                    </a:lnTo>
                    <a:lnTo>
                      <a:pt x="1441" y="6092"/>
                    </a:lnTo>
                    <a:lnTo>
                      <a:pt x="1451" y="6091"/>
                    </a:lnTo>
                    <a:lnTo>
                      <a:pt x="1462" y="6090"/>
                    </a:lnTo>
                    <a:lnTo>
                      <a:pt x="1472" y="6090"/>
                    </a:lnTo>
                    <a:lnTo>
                      <a:pt x="1482" y="6090"/>
                    </a:lnTo>
                    <a:lnTo>
                      <a:pt x="1493" y="6090"/>
                    </a:lnTo>
                    <a:lnTo>
                      <a:pt x="1504" y="6091"/>
                    </a:lnTo>
                    <a:lnTo>
                      <a:pt x="1515" y="6091"/>
                    </a:lnTo>
                    <a:lnTo>
                      <a:pt x="1526" y="6092"/>
                    </a:lnTo>
                    <a:lnTo>
                      <a:pt x="1536" y="6093"/>
                    </a:lnTo>
                    <a:lnTo>
                      <a:pt x="1547" y="6093"/>
                    </a:lnTo>
                    <a:lnTo>
                      <a:pt x="1557" y="6095"/>
                    </a:lnTo>
                    <a:lnTo>
                      <a:pt x="1569" y="6096"/>
                    </a:lnTo>
                    <a:lnTo>
                      <a:pt x="1579" y="6096"/>
                    </a:lnTo>
                    <a:lnTo>
                      <a:pt x="1590" y="6096"/>
                    </a:lnTo>
                    <a:lnTo>
                      <a:pt x="1590" y="6096"/>
                    </a:lnTo>
                    <a:lnTo>
                      <a:pt x="1604" y="6096"/>
                    </a:lnTo>
                    <a:lnTo>
                      <a:pt x="1617" y="6097"/>
                    </a:lnTo>
                    <a:lnTo>
                      <a:pt x="1631" y="6099"/>
                    </a:lnTo>
                    <a:lnTo>
                      <a:pt x="1646" y="6100"/>
                    </a:lnTo>
                    <a:lnTo>
                      <a:pt x="1659" y="6100"/>
                    </a:lnTo>
                    <a:lnTo>
                      <a:pt x="1673" y="6100"/>
                    </a:lnTo>
                    <a:lnTo>
                      <a:pt x="1686" y="6099"/>
                    </a:lnTo>
                    <a:lnTo>
                      <a:pt x="1699" y="6096"/>
                    </a:lnTo>
                    <a:lnTo>
                      <a:pt x="1699" y="6096"/>
                    </a:lnTo>
                    <a:lnTo>
                      <a:pt x="1715" y="6090"/>
                    </a:lnTo>
                    <a:lnTo>
                      <a:pt x="1730" y="6083"/>
                    </a:lnTo>
                    <a:lnTo>
                      <a:pt x="1744" y="6076"/>
                    </a:lnTo>
                    <a:lnTo>
                      <a:pt x="1759" y="6068"/>
                    </a:lnTo>
                    <a:lnTo>
                      <a:pt x="1774" y="6060"/>
                    </a:lnTo>
                    <a:lnTo>
                      <a:pt x="1788" y="6051"/>
                    </a:lnTo>
                    <a:lnTo>
                      <a:pt x="1801" y="6042"/>
                    </a:lnTo>
                    <a:lnTo>
                      <a:pt x="1815" y="6033"/>
                    </a:lnTo>
                    <a:lnTo>
                      <a:pt x="1815" y="6033"/>
                    </a:lnTo>
                    <a:lnTo>
                      <a:pt x="1819" y="6024"/>
                    </a:lnTo>
                    <a:lnTo>
                      <a:pt x="1822" y="6012"/>
                    </a:lnTo>
                    <a:lnTo>
                      <a:pt x="1823" y="6001"/>
                    </a:lnTo>
                    <a:lnTo>
                      <a:pt x="1824" y="5989"/>
                    </a:lnTo>
                    <a:lnTo>
                      <a:pt x="1824" y="5976"/>
                    </a:lnTo>
                    <a:lnTo>
                      <a:pt x="1823" y="5963"/>
                    </a:lnTo>
                    <a:lnTo>
                      <a:pt x="1822" y="5951"/>
                    </a:lnTo>
                    <a:lnTo>
                      <a:pt x="1821" y="5937"/>
                    </a:lnTo>
                    <a:lnTo>
                      <a:pt x="1821" y="5937"/>
                    </a:lnTo>
                    <a:lnTo>
                      <a:pt x="1818" y="5906"/>
                    </a:lnTo>
                    <a:lnTo>
                      <a:pt x="1816" y="5874"/>
                    </a:lnTo>
                    <a:lnTo>
                      <a:pt x="1813" y="5843"/>
                    </a:lnTo>
                    <a:lnTo>
                      <a:pt x="1811" y="5811"/>
                    </a:lnTo>
                    <a:lnTo>
                      <a:pt x="1808" y="5779"/>
                    </a:lnTo>
                    <a:lnTo>
                      <a:pt x="1805" y="5748"/>
                    </a:lnTo>
                    <a:lnTo>
                      <a:pt x="1803" y="5716"/>
                    </a:lnTo>
                    <a:lnTo>
                      <a:pt x="1800" y="5685"/>
                    </a:lnTo>
                    <a:lnTo>
                      <a:pt x="1797" y="5653"/>
                    </a:lnTo>
                    <a:lnTo>
                      <a:pt x="1795" y="5622"/>
                    </a:lnTo>
                    <a:lnTo>
                      <a:pt x="1792" y="5591"/>
                    </a:lnTo>
                    <a:lnTo>
                      <a:pt x="1790" y="5558"/>
                    </a:lnTo>
                    <a:lnTo>
                      <a:pt x="1787" y="5527"/>
                    </a:lnTo>
                    <a:lnTo>
                      <a:pt x="1784" y="5495"/>
                    </a:lnTo>
                    <a:lnTo>
                      <a:pt x="1782" y="5464"/>
                    </a:lnTo>
                    <a:lnTo>
                      <a:pt x="1779" y="5432"/>
                    </a:lnTo>
                    <a:lnTo>
                      <a:pt x="1776" y="5401"/>
                    </a:lnTo>
                    <a:lnTo>
                      <a:pt x="1774" y="5369"/>
                    </a:lnTo>
                    <a:lnTo>
                      <a:pt x="1771" y="5338"/>
                    </a:lnTo>
                    <a:lnTo>
                      <a:pt x="1768" y="5306"/>
                    </a:lnTo>
                    <a:lnTo>
                      <a:pt x="1765" y="5274"/>
                    </a:lnTo>
                    <a:lnTo>
                      <a:pt x="1762" y="5243"/>
                    </a:lnTo>
                    <a:lnTo>
                      <a:pt x="1760" y="5211"/>
                    </a:lnTo>
                    <a:lnTo>
                      <a:pt x="1757" y="5180"/>
                    </a:lnTo>
                    <a:lnTo>
                      <a:pt x="1754" y="5148"/>
                    </a:lnTo>
                    <a:lnTo>
                      <a:pt x="1752" y="5117"/>
                    </a:lnTo>
                    <a:lnTo>
                      <a:pt x="1749" y="5086"/>
                    </a:lnTo>
                    <a:lnTo>
                      <a:pt x="1747" y="5053"/>
                    </a:lnTo>
                    <a:lnTo>
                      <a:pt x="1744" y="5022"/>
                    </a:lnTo>
                    <a:lnTo>
                      <a:pt x="1741" y="4990"/>
                    </a:lnTo>
                    <a:lnTo>
                      <a:pt x="1739" y="4959"/>
                    </a:lnTo>
                    <a:lnTo>
                      <a:pt x="1736" y="4927"/>
                    </a:lnTo>
                    <a:lnTo>
                      <a:pt x="1736" y="4927"/>
                    </a:lnTo>
                    <a:lnTo>
                      <a:pt x="1732" y="4893"/>
                    </a:lnTo>
                    <a:lnTo>
                      <a:pt x="1729" y="4858"/>
                    </a:lnTo>
                    <a:lnTo>
                      <a:pt x="1725" y="4824"/>
                    </a:lnTo>
                    <a:lnTo>
                      <a:pt x="1722" y="4789"/>
                    </a:lnTo>
                    <a:lnTo>
                      <a:pt x="1718" y="4755"/>
                    </a:lnTo>
                    <a:lnTo>
                      <a:pt x="1715" y="4720"/>
                    </a:lnTo>
                    <a:lnTo>
                      <a:pt x="1712" y="4686"/>
                    </a:lnTo>
                    <a:lnTo>
                      <a:pt x="1709" y="4652"/>
                    </a:lnTo>
                    <a:lnTo>
                      <a:pt x="1705" y="4617"/>
                    </a:lnTo>
                    <a:lnTo>
                      <a:pt x="1703" y="4583"/>
                    </a:lnTo>
                    <a:lnTo>
                      <a:pt x="1699" y="4548"/>
                    </a:lnTo>
                    <a:lnTo>
                      <a:pt x="1696" y="4513"/>
                    </a:lnTo>
                    <a:lnTo>
                      <a:pt x="1694" y="4478"/>
                    </a:lnTo>
                    <a:lnTo>
                      <a:pt x="1691" y="4443"/>
                    </a:lnTo>
                    <a:lnTo>
                      <a:pt x="1689" y="4408"/>
                    </a:lnTo>
                    <a:lnTo>
                      <a:pt x="1687" y="4373"/>
                    </a:lnTo>
                    <a:lnTo>
                      <a:pt x="1685" y="4338"/>
                    </a:lnTo>
                    <a:lnTo>
                      <a:pt x="1684" y="4303"/>
                    </a:lnTo>
                    <a:lnTo>
                      <a:pt x="1682" y="4267"/>
                    </a:lnTo>
                    <a:lnTo>
                      <a:pt x="1681" y="4232"/>
                    </a:lnTo>
                    <a:lnTo>
                      <a:pt x="1680" y="4196"/>
                    </a:lnTo>
                    <a:lnTo>
                      <a:pt x="1679" y="4160"/>
                    </a:lnTo>
                    <a:lnTo>
                      <a:pt x="1679" y="4124"/>
                    </a:lnTo>
                    <a:lnTo>
                      <a:pt x="1678" y="4089"/>
                    </a:lnTo>
                    <a:lnTo>
                      <a:pt x="1678" y="4052"/>
                    </a:lnTo>
                    <a:lnTo>
                      <a:pt x="1679" y="4016"/>
                    </a:lnTo>
                    <a:lnTo>
                      <a:pt x="1679" y="3979"/>
                    </a:lnTo>
                    <a:lnTo>
                      <a:pt x="1680" y="3943"/>
                    </a:lnTo>
                    <a:lnTo>
                      <a:pt x="1681" y="3906"/>
                    </a:lnTo>
                    <a:lnTo>
                      <a:pt x="1683" y="3870"/>
                    </a:lnTo>
                    <a:lnTo>
                      <a:pt x="1685" y="3833"/>
                    </a:lnTo>
                    <a:lnTo>
                      <a:pt x="1687" y="3796"/>
                    </a:lnTo>
                    <a:lnTo>
                      <a:pt x="1687" y="3796"/>
                    </a:lnTo>
                    <a:lnTo>
                      <a:pt x="1689" y="3759"/>
                    </a:lnTo>
                    <a:lnTo>
                      <a:pt x="1691" y="3724"/>
                    </a:lnTo>
                    <a:lnTo>
                      <a:pt x="1693" y="3687"/>
                    </a:lnTo>
                    <a:lnTo>
                      <a:pt x="1695" y="3652"/>
                    </a:lnTo>
                    <a:lnTo>
                      <a:pt x="1697" y="3615"/>
                    </a:lnTo>
                    <a:lnTo>
                      <a:pt x="1699" y="3579"/>
                    </a:lnTo>
                    <a:lnTo>
                      <a:pt x="1700" y="3543"/>
                    </a:lnTo>
                    <a:lnTo>
                      <a:pt x="1703" y="3507"/>
                    </a:lnTo>
                    <a:lnTo>
                      <a:pt x="1705" y="3470"/>
                    </a:lnTo>
                    <a:lnTo>
                      <a:pt x="1707" y="3434"/>
                    </a:lnTo>
                    <a:lnTo>
                      <a:pt x="1709" y="3397"/>
                    </a:lnTo>
                    <a:lnTo>
                      <a:pt x="1711" y="3361"/>
                    </a:lnTo>
                    <a:lnTo>
                      <a:pt x="1713" y="3324"/>
                    </a:lnTo>
                    <a:lnTo>
                      <a:pt x="1714" y="3287"/>
                    </a:lnTo>
                    <a:lnTo>
                      <a:pt x="1716" y="3250"/>
                    </a:lnTo>
                    <a:lnTo>
                      <a:pt x="1718" y="3213"/>
                    </a:lnTo>
                    <a:lnTo>
                      <a:pt x="1720" y="3175"/>
                    </a:lnTo>
                    <a:lnTo>
                      <a:pt x="1722" y="3138"/>
                    </a:lnTo>
                    <a:lnTo>
                      <a:pt x="1723" y="3099"/>
                    </a:lnTo>
                    <a:lnTo>
                      <a:pt x="1725" y="3061"/>
                    </a:lnTo>
                    <a:lnTo>
                      <a:pt x="1727" y="3023"/>
                    </a:lnTo>
                    <a:lnTo>
                      <a:pt x="1729" y="2983"/>
                    </a:lnTo>
                    <a:lnTo>
                      <a:pt x="1731" y="2945"/>
                    </a:lnTo>
                    <a:lnTo>
                      <a:pt x="1733" y="2905"/>
                    </a:lnTo>
                    <a:lnTo>
                      <a:pt x="1735" y="2866"/>
                    </a:lnTo>
                    <a:lnTo>
                      <a:pt x="1736" y="2826"/>
                    </a:lnTo>
                    <a:lnTo>
                      <a:pt x="1738" y="2786"/>
                    </a:lnTo>
                    <a:lnTo>
                      <a:pt x="1740" y="2745"/>
                    </a:lnTo>
                    <a:lnTo>
                      <a:pt x="1742" y="2705"/>
                    </a:lnTo>
                    <a:lnTo>
                      <a:pt x="1744" y="2663"/>
                    </a:lnTo>
                    <a:lnTo>
                      <a:pt x="1746" y="2621"/>
                    </a:lnTo>
                    <a:lnTo>
                      <a:pt x="1748" y="2579"/>
                    </a:lnTo>
                    <a:lnTo>
                      <a:pt x="1748" y="2579"/>
                    </a:lnTo>
                    <a:lnTo>
                      <a:pt x="1751" y="2561"/>
                    </a:lnTo>
                    <a:lnTo>
                      <a:pt x="1753" y="2541"/>
                    </a:lnTo>
                    <a:lnTo>
                      <a:pt x="1756" y="2523"/>
                    </a:lnTo>
                    <a:lnTo>
                      <a:pt x="1758" y="2504"/>
                    </a:lnTo>
                    <a:lnTo>
                      <a:pt x="1761" y="2485"/>
                    </a:lnTo>
                    <a:lnTo>
                      <a:pt x="1763" y="2466"/>
                    </a:lnTo>
                    <a:lnTo>
                      <a:pt x="1766" y="2447"/>
                    </a:lnTo>
                    <a:lnTo>
                      <a:pt x="1768" y="2428"/>
                    </a:lnTo>
                    <a:lnTo>
                      <a:pt x="1771" y="2407"/>
                    </a:lnTo>
                    <a:lnTo>
                      <a:pt x="1773" y="2388"/>
                    </a:lnTo>
                    <a:lnTo>
                      <a:pt x="1775" y="2369"/>
                    </a:lnTo>
                    <a:lnTo>
                      <a:pt x="1778" y="2349"/>
                    </a:lnTo>
                    <a:lnTo>
                      <a:pt x="1780" y="2329"/>
                    </a:lnTo>
                    <a:lnTo>
                      <a:pt x="1781" y="2309"/>
                    </a:lnTo>
                    <a:lnTo>
                      <a:pt x="1783" y="2289"/>
                    </a:lnTo>
                    <a:lnTo>
                      <a:pt x="1785" y="2269"/>
                    </a:lnTo>
                    <a:lnTo>
                      <a:pt x="1787" y="2247"/>
                    </a:lnTo>
                    <a:lnTo>
                      <a:pt x="1788" y="2227"/>
                    </a:lnTo>
                    <a:lnTo>
                      <a:pt x="1790" y="2206"/>
                    </a:lnTo>
                    <a:lnTo>
                      <a:pt x="1791" y="2184"/>
                    </a:lnTo>
                    <a:lnTo>
                      <a:pt x="1792" y="2163"/>
                    </a:lnTo>
                    <a:lnTo>
                      <a:pt x="1793" y="2141"/>
                    </a:lnTo>
                    <a:lnTo>
                      <a:pt x="1794" y="2119"/>
                    </a:lnTo>
                    <a:lnTo>
                      <a:pt x="1795" y="2097"/>
                    </a:lnTo>
                    <a:lnTo>
                      <a:pt x="1796" y="2075"/>
                    </a:lnTo>
                    <a:lnTo>
                      <a:pt x="1796" y="2052"/>
                    </a:lnTo>
                    <a:lnTo>
                      <a:pt x="1797" y="2029"/>
                    </a:lnTo>
                    <a:lnTo>
                      <a:pt x="1797" y="2006"/>
                    </a:lnTo>
                    <a:lnTo>
                      <a:pt x="1797" y="1982"/>
                    </a:lnTo>
                    <a:lnTo>
                      <a:pt x="1797" y="1958"/>
                    </a:lnTo>
                    <a:lnTo>
                      <a:pt x="1797" y="1934"/>
                    </a:lnTo>
                    <a:lnTo>
                      <a:pt x="1797" y="1910"/>
                    </a:lnTo>
                    <a:lnTo>
                      <a:pt x="1797" y="1910"/>
                    </a:lnTo>
                    <a:lnTo>
                      <a:pt x="1807" y="1871"/>
                    </a:lnTo>
                    <a:lnTo>
                      <a:pt x="1816" y="1832"/>
                    </a:lnTo>
                    <a:lnTo>
                      <a:pt x="1822" y="1793"/>
                    </a:lnTo>
                    <a:lnTo>
                      <a:pt x="1827" y="1753"/>
                    </a:lnTo>
                    <a:lnTo>
                      <a:pt x="1831" y="1715"/>
                    </a:lnTo>
                    <a:lnTo>
                      <a:pt x="1833" y="1676"/>
                    </a:lnTo>
                    <a:lnTo>
                      <a:pt x="1834" y="1638"/>
                    </a:lnTo>
                    <a:lnTo>
                      <a:pt x="1833" y="1598"/>
                    </a:lnTo>
                    <a:lnTo>
                      <a:pt x="1831" y="1560"/>
                    </a:lnTo>
                    <a:lnTo>
                      <a:pt x="1829" y="1521"/>
                    </a:lnTo>
                    <a:lnTo>
                      <a:pt x="1825" y="1483"/>
                    </a:lnTo>
                    <a:lnTo>
                      <a:pt x="1821" y="1443"/>
                    </a:lnTo>
                    <a:lnTo>
                      <a:pt x="1816" y="1405"/>
                    </a:lnTo>
                    <a:lnTo>
                      <a:pt x="1810" y="1366"/>
                    </a:lnTo>
                    <a:lnTo>
                      <a:pt x="1804" y="1328"/>
                    </a:lnTo>
                    <a:lnTo>
                      <a:pt x="1797" y="1289"/>
                    </a:lnTo>
                    <a:lnTo>
                      <a:pt x="1797" y="1289"/>
                    </a:lnTo>
                    <a:lnTo>
                      <a:pt x="1796" y="1262"/>
                    </a:lnTo>
                    <a:lnTo>
                      <a:pt x="1794" y="1235"/>
                    </a:lnTo>
                    <a:lnTo>
                      <a:pt x="1791" y="1209"/>
                    </a:lnTo>
                    <a:lnTo>
                      <a:pt x="1788" y="1183"/>
                    </a:lnTo>
                    <a:lnTo>
                      <a:pt x="1784" y="1157"/>
                    </a:lnTo>
                    <a:lnTo>
                      <a:pt x="1779" y="1132"/>
                    </a:lnTo>
                    <a:lnTo>
                      <a:pt x="1773" y="1106"/>
                    </a:lnTo>
                    <a:lnTo>
                      <a:pt x="1766" y="1082"/>
                    </a:lnTo>
                    <a:lnTo>
                      <a:pt x="1759" y="1058"/>
                    </a:lnTo>
                    <a:lnTo>
                      <a:pt x="1751" y="1034"/>
                    </a:lnTo>
                    <a:lnTo>
                      <a:pt x="1742" y="1011"/>
                    </a:lnTo>
                    <a:lnTo>
                      <a:pt x="1733" y="988"/>
                    </a:lnTo>
                    <a:lnTo>
                      <a:pt x="1723" y="966"/>
                    </a:lnTo>
                    <a:lnTo>
                      <a:pt x="1712" y="943"/>
                    </a:lnTo>
                    <a:lnTo>
                      <a:pt x="1699" y="921"/>
                    </a:lnTo>
                    <a:lnTo>
                      <a:pt x="1687" y="900"/>
                    </a:lnTo>
                    <a:lnTo>
                      <a:pt x="1687" y="900"/>
                    </a:lnTo>
                    <a:lnTo>
                      <a:pt x="1664" y="870"/>
                    </a:lnTo>
                    <a:lnTo>
                      <a:pt x="1641" y="842"/>
                    </a:lnTo>
                    <a:lnTo>
                      <a:pt x="1616" y="812"/>
                    </a:lnTo>
                    <a:lnTo>
                      <a:pt x="1593" y="784"/>
                    </a:lnTo>
                    <a:lnTo>
                      <a:pt x="1570" y="755"/>
                    </a:lnTo>
                    <a:lnTo>
                      <a:pt x="1546" y="726"/>
                    </a:lnTo>
                    <a:lnTo>
                      <a:pt x="1522" y="697"/>
                    </a:lnTo>
                    <a:lnTo>
                      <a:pt x="1499" y="668"/>
                    </a:lnTo>
                    <a:lnTo>
                      <a:pt x="1475" y="639"/>
                    </a:lnTo>
                    <a:lnTo>
                      <a:pt x="1452" y="611"/>
                    </a:lnTo>
                    <a:lnTo>
                      <a:pt x="1428" y="581"/>
                    </a:lnTo>
                    <a:lnTo>
                      <a:pt x="1404" y="553"/>
                    </a:lnTo>
                    <a:lnTo>
                      <a:pt x="1381" y="523"/>
                    </a:lnTo>
                    <a:lnTo>
                      <a:pt x="1357" y="495"/>
                    </a:lnTo>
                    <a:lnTo>
                      <a:pt x="1334" y="466"/>
                    </a:lnTo>
                    <a:lnTo>
                      <a:pt x="1311" y="437"/>
                    </a:lnTo>
                    <a:lnTo>
                      <a:pt x="1311" y="437"/>
                    </a:lnTo>
                    <a:lnTo>
                      <a:pt x="1285" y="410"/>
                    </a:lnTo>
                    <a:lnTo>
                      <a:pt x="1261" y="382"/>
                    </a:lnTo>
                    <a:lnTo>
                      <a:pt x="1236" y="355"/>
                    </a:lnTo>
                    <a:lnTo>
                      <a:pt x="1210" y="328"/>
                    </a:lnTo>
                    <a:lnTo>
                      <a:pt x="1185" y="300"/>
                    </a:lnTo>
                    <a:lnTo>
                      <a:pt x="1161" y="273"/>
                    </a:lnTo>
                    <a:lnTo>
                      <a:pt x="1135" y="246"/>
                    </a:lnTo>
                    <a:lnTo>
                      <a:pt x="1110" y="218"/>
                    </a:lnTo>
                    <a:lnTo>
                      <a:pt x="1084" y="191"/>
                    </a:lnTo>
                    <a:lnTo>
                      <a:pt x="1060" y="163"/>
                    </a:lnTo>
                    <a:lnTo>
                      <a:pt x="1035" y="136"/>
                    </a:lnTo>
                    <a:lnTo>
                      <a:pt x="1009" y="109"/>
                    </a:lnTo>
                    <a:lnTo>
                      <a:pt x="985" y="82"/>
                    </a:lnTo>
                    <a:lnTo>
                      <a:pt x="960" y="55"/>
                    </a:lnTo>
                    <a:lnTo>
                      <a:pt x="935" y="28"/>
                    </a:lnTo>
                    <a:lnTo>
                      <a:pt x="910" y="0"/>
                    </a:lnTo>
                    <a:lnTo>
                      <a:pt x="910" y="0"/>
                    </a:lnTo>
                    <a:lnTo>
                      <a:pt x="888" y="4"/>
                    </a:lnTo>
                    <a:lnTo>
                      <a:pt x="866" y="7"/>
                    </a:lnTo>
                    <a:lnTo>
                      <a:pt x="844" y="11"/>
                    </a:lnTo>
                    <a:lnTo>
                      <a:pt x="822" y="15"/>
                    </a:lnTo>
                    <a:lnTo>
                      <a:pt x="799" y="19"/>
                    </a:lnTo>
                    <a:lnTo>
                      <a:pt x="778" y="22"/>
                    </a:lnTo>
                    <a:lnTo>
                      <a:pt x="756" y="27"/>
                    </a:lnTo>
                    <a:lnTo>
                      <a:pt x="733" y="31"/>
                    </a:lnTo>
                    <a:lnTo>
                      <a:pt x="711" y="35"/>
                    </a:lnTo>
                    <a:lnTo>
                      <a:pt x="690" y="38"/>
                    </a:lnTo>
                    <a:lnTo>
                      <a:pt x="667" y="42"/>
                    </a:lnTo>
                    <a:lnTo>
                      <a:pt x="645" y="46"/>
                    </a:lnTo>
                    <a:lnTo>
                      <a:pt x="624" y="50"/>
                    </a:lnTo>
                    <a:lnTo>
                      <a:pt x="601" y="53"/>
                    </a:lnTo>
                    <a:lnTo>
                      <a:pt x="580" y="57"/>
                    </a:lnTo>
                    <a:lnTo>
                      <a:pt x="558" y="6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3" name="Freeform 665"/>
              <p:cNvSpPr>
                <a:spLocks noEditPoints="1"/>
              </p:cNvSpPr>
              <p:nvPr/>
            </p:nvSpPr>
            <p:spPr bwMode="auto">
              <a:xfrm>
                <a:off x="4748" y="3312"/>
                <a:ext cx="192" cy="711"/>
              </a:xfrm>
              <a:custGeom>
                <a:avLst/>
                <a:gdLst/>
                <a:ahLst/>
                <a:cxnLst>
                  <a:cxn ang="0">
                    <a:pos x="30" y="3653"/>
                  </a:cxn>
                  <a:cxn ang="0">
                    <a:pos x="31" y="4138"/>
                  </a:cxn>
                  <a:cxn ang="0">
                    <a:pos x="166" y="4634"/>
                  </a:cxn>
                  <a:cxn ang="0">
                    <a:pos x="364" y="4884"/>
                  </a:cxn>
                  <a:cxn ang="0">
                    <a:pos x="276" y="4489"/>
                  </a:cxn>
                  <a:cxn ang="0">
                    <a:pos x="177" y="4005"/>
                  </a:cxn>
                  <a:cxn ang="0">
                    <a:pos x="78" y="3520"/>
                  </a:cxn>
                  <a:cxn ang="0">
                    <a:pos x="30" y="2261"/>
                  </a:cxn>
                  <a:cxn ang="0">
                    <a:pos x="72" y="2725"/>
                  </a:cxn>
                  <a:cxn ang="0">
                    <a:pos x="433" y="3126"/>
                  </a:cxn>
                  <a:cxn ang="0">
                    <a:pos x="315" y="2780"/>
                  </a:cxn>
                  <a:cxn ang="0">
                    <a:pos x="151" y="2290"/>
                  </a:cxn>
                  <a:cxn ang="0">
                    <a:pos x="739" y="2270"/>
                  </a:cxn>
                  <a:cxn ang="0">
                    <a:pos x="697" y="2717"/>
                  </a:cxn>
                  <a:cxn ang="0">
                    <a:pos x="593" y="3199"/>
                  </a:cxn>
                  <a:cxn ang="0">
                    <a:pos x="378" y="3585"/>
                  </a:cxn>
                  <a:cxn ang="0">
                    <a:pos x="583" y="3421"/>
                  </a:cxn>
                  <a:cxn ang="0">
                    <a:pos x="763" y="2978"/>
                  </a:cxn>
                  <a:cxn ang="0">
                    <a:pos x="795" y="2525"/>
                  </a:cxn>
                  <a:cxn ang="0">
                    <a:pos x="820" y="2234"/>
                  </a:cxn>
                  <a:cxn ang="0">
                    <a:pos x="842" y="1942"/>
                  </a:cxn>
                  <a:cxn ang="0">
                    <a:pos x="779" y="2014"/>
                  </a:cxn>
                  <a:cxn ang="0">
                    <a:pos x="932" y="810"/>
                  </a:cxn>
                  <a:cxn ang="0">
                    <a:pos x="1006" y="1255"/>
                  </a:cxn>
                  <a:cxn ang="0">
                    <a:pos x="1042" y="1500"/>
                  </a:cxn>
                  <a:cxn ang="0">
                    <a:pos x="1031" y="1727"/>
                  </a:cxn>
                  <a:cxn ang="0">
                    <a:pos x="922" y="1710"/>
                  </a:cxn>
                  <a:cxn ang="0">
                    <a:pos x="932" y="1483"/>
                  </a:cxn>
                  <a:cxn ang="0">
                    <a:pos x="922" y="1246"/>
                  </a:cxn>
                  <a:cxn ang="0">
                    <a:pos x="908" y="982"/>
                  </a:cxn>
                  <a:cxn ang="0">
                    <a:pos x="893" y="711"/>
                  </a:cxn>
                  <a:cxn ang="0">
                    <a:pos x="977" y="104"/>
                  </a:cxn>
                  <a:cxn ang="0">
                    <a:pos x="1136" y="555"/>
                  </a:cxn>
                  <a:cxn ang="0">
                    <a:pos x="1273" y="1012"/>
                  </a:cxn>
                  <a:cxn ang="0">
                    <a:pos x="1315" y="1334"/>
                  </a:cxn>
                  <a:cxn ang="0">
                    <a:pos x="1304" y="1617"/>
                  </a:cxn>
                  <a:cxn ang="0">
                    <a:pos x="1296" y="1939"/>
                  </a:cxn>
                  <a:cxn ang="0">
                    <a:pos x="1295" y="2355"/>
                  </a:cxn>
                  <a:cxn ang="0">
                    <a:pos x="1287" y="2770"/>
                  </a:cxn>
                  <a:cxn ang="0">
                    <a:pos x="1250" y="3369"/>
                  </a:cxn>
                  <a:cxn ang="0">
                    <a:pos x="1202" y="4002"/>
                  </a:cxn>
                  <a:cxn ang="0">
                    <a:pos x="1166" y="4531"/>
                  </a:cxn>
                  <a:cxn ang="0">
                    <a:pos x="1148" y="4898"/>
                  </a:cxn>
                  <a:cxn ang="0">
                    <a:pos x="1127" y="5263"/>
                  </a:cxn>
                  <a:cxn ang="0">
                    <a:pos x="1093" y="5433"/>
                  </a:cxn>
                  <a:cxn ang="0">
                    <a:pos x="1337" y="5599"/>
                  </a:cxn>
                  <a:cxn ang="0">
                    <a:pos x="1396" y="5654"/>
                  </a:cxn>
                  <a:cxn ang="0">
                    <a:pos x="1095" y="5642"/>
                  </a:cxn>
                  <a:cxn ang="0">
                    <a:pos x="811" y="5559"/>
                  </a:cxn>
                  <a:cxn ang="0">
                    <a:pos x="573" y="5665"/>
                  </a:cxn>
                  <a:cxn ang="0">
                    <a:pos x="626" y="5483"/>
                  </a:cxn>
                  <a:cxn ang="0">
                    <a:pos x="764" y="5210"/>
                  </a:cxn>
                  <a:cxn ang="0">
                    <a:pos x="877" y="4843"/>
                  </a:cxn>
                  <a:cxn ang="0">
                    <a:pos x="979" y="4286"/>
                  </a:cxn>
                  <a:cxn ang="0">
                    <a:pos x="1053" y="3723"/>
                  </a:cxn>
                  <a:cxn ang="0">
                    <a:pos x="1109" y="3232"/>
                  </a:cxn>
                  <a:cxn ang="0">
                    <a:pos x="1147" y="2752"/>
                  </a:cxn>
                  <a:cxn ang="0">
                    <a:pos x="1168" y="2302"/>
                  </a:cxn>
                  <a:cxn ang="0">
                    <a:pos x="1178" y="1902"/>
                  </a:cxn>
                  <a:cxn ang="0">
                    <a:pos x="1165" y="1501"/>
                  </a:cxn>
                  <a:cxn ang="0">
                    <a:pos x="1093" y="918"/>
                  </a:cxn>
                  <a:cxn ang="0">
                    <a:pos x="995" y="321"/>
                  </a:cxn>
                </a:cxnLst>
                <a:rect l="0" t="0" r="r" b="b"/>
                <a:pathLst>
                  <a:path w="1539" h="5693">
                    <a:moveTo>
                      <a:pt x="32" y="3297"/>
                    </a:moveTo>
                    <a:lnTo>
                      <a:pt x="32" y="3327"/>
                    </a:lnTo>
                    <a:lnTo>
                      <a:pt x="32" y="3357"/>
                    </a:lnTo>
                    <a:lnTo>
                      <a:pt x="32" y="3386"/>
                    </a:lnTo>
                    <a:lnTo>
                      <a:pt x="31" y="3416"/>
                    </a:lnTo>
                    <a:lnTo>
                      <a:pt x="31" y="3445"/>
                    </a:lnTo>
                    <a:lnTo>
                      <a:pt x="31" y="3476"/>
                    </a:lnTo>
                    <a:lnTo>
                      <a:pt x="30" y="3505"/>
                    </a:lnTo>
                    <a:lnTo>
                      <a:pt x="30" y="3534"/>
                    </a:lnTo>
                    <a:lnTo>
                      <a:pt x="30" y="3565"/>
                    </a:lnTo>
                    <a:lnTo>
                      <a:pt x="30" y="3594"/>
                    </a:lnTo>
                    <a:lnTo>
                      <a:pt x="30" y="3624"/>
                    </a:lnTo>
                    <a:lnTo>
                      <a:pt x="30" y="3653"/>
                    </a:lnTo>
                    <a:lnTo>
                      <a:pt x="30" y="3684"/>
                    </a:lnTo>
                    <a:lnTo>
                      <a:pt x="31" y="3713"/>
                    </a:lnTo>
                    <a:lnTo>
                      <a:pt x="31" y="3742"/>
                    </a:lnTo>
                    <a:lnTo>
                      <a:pt x="32" y="3772"/>
                    </a:lnTo>
                    <a:lnTo>
                      <a:pt x="33" y="3812"/>
                    </a:lnTo>
                    <a:lnTo>
                      <a:pt x="33" y="3853"/>
                    </a:lnTo>
                    <a:lnTo>
                      <a:pt x="32" y="3893"/>
                    </a:lnTo>
                    <a:lnTo>
                      <a:pt x="32" y="3934"/>
                    </a:lnTo>
                    <a:lnTo>
                      <a:pt x="31" y="3975"/>
                    </a:lnTo>
                    <a:lnTo>
                      <a:pt x="30" y="4015"/>
                    </a:lnTo>
                    <a:lnTo>
                      <a:pt x="30" y="4056"/>
                    </a:lnTo>
                    <a:lnTo>
                      <a:pt x="30" y="4096"/>
                    </a:lnTo>
                    <a:lnTo>
                      <a:pt x="31" y="4138"/>
                    </a:lnTo>
                    <a:lnTo>
                      <a:pt x="32" y="4178"/>
                    </a:lnTo>
                    <a:lnTo>
                      <a:pt x="35" y="4218"/>
                    </a:lnTo>
                    <a:lnTo>
                      <a:pt x="39" y="4258"/>
                    </a:lnTo>
                    <a:lnTo>
                      <a:pt x="44" y="4298"/>
                    </a:lnTo>
                    <a:lnTo>
                      <a:pt x="51" y="4338"/>
                    </a:lnTo>
                    <a:lnTo>
                      <a:pt x="59" y="4377"/>
                    </a:lnTo>
                    <a:lnTo>
                      <a:pt x="69" y="4416"/>
                    </a:lnTo>
                    <a:lnTo>
                      <a:pt x="81" y="4453"/>
                    </a:lnTo>
                    <a:lnTo>
                      <a:pt x="95" y="4491"/>
                    </a:lnTo>
                    <a:lnTo>
                      <a:pt x="111" y="4527"/>
                    </a:lnTo>
                    <a:lnTo>
                      <a:pt x="128" y="4564"/>
                    </a:lnTo>
                    <a:lnTo>
                      <a:pt x="147" y="4598"/>
                    </a:lnTo>
                    <a:lnTo>
                      <a:pt x="166" y="4634"/>
                    </a:lnTo>
                    <a:lnTo>
                      <a:pt x="188" y="4668"/>
                    </a:lnTo>
                    <a:lnTo>
                      <a:pt x="209" y="4703"/>
                    </a:lnTo>
                    <a:lnTo>
                      <a:pt x="231" y="4736"/>
                    </a:lnTo>
                    <a:lnTo>
                      <a:pt x="254" y="4771"/>
                    </a:lnTo>
                    <a:lnTo>
                      <a:pt x="276" y="4804"/>
                    </a:lnTo>
                    <a:lnTo>
                      <a:pt x="299" y="4839"/>
                    </a:lnTo>
                    <a:lnTo>
                      <a:pt x="322" y="4872"/>
                    </a:lnTo>
                    <a:lnTo>
                      <a:pt x="343" y="4906"/>
                    </a:lnTo>
                    <a:lnTo>
                      <a:pt x="364" y="4941"/>
                    </a:lnTo>
                    <a:lnTo>
                      <a:pt x="385" y="4975"/>
                    </a:lnTo>
                    <a:lnTo>
                      <a:pt x="378" y="4945"/>
                    </a:lnTo>
                    <a:lnTo>
                      <a:pt x="370" y="4915"/>
                    </a:lnTo>
                    <a:lnTo>
                      <a:pt x="364" y="4884"/>
                    </a:lnTo>
                    <a:lnTo>
                      <a:pt x="357" y="4854"/>
                    </a:lnTo>
                    <a:lnTo>
                      <a:pt x="350" y="4823"/>
                    </a:lnTo>
                    <a:lnTo>
                      <a:pt x="343" y="4793"/>
                    </a:lnTo>
                    <a:lnTo>
                      <a:pt x="336" y="4762"/>
                    </a:lnTo>
                    <a:lnTo>
                      <a:pt x="329" y="4732"/>
                    </a:lnTo>
                    <a:lnTo>
                      <a:pt x="323" y="4702"/>
                    </a:lnTo>
                    <a:lnTo>
                      <a:pt x="316" y="4671"/>
                    </a:lnTo>
                    <a:lnTo>
                      <a:pt x="308" y="4641"/>
                    </a:lnTo>
                    <a:lnTo>
                      <a:pt x="302" y="4610"/>
                    </a:lnTo>
                    <a:lnTo>
                      <a:pt x="295" y="4580"/>
                    </a:lnTo>
                    <a:lnTo>
                      <a:pt x="289" y="4550"/>
                    </a:lnTo>
                    <a:lnTo>
                      <a:pt x="282" y="4519"/>
                    </a:lnTo>
                    <a:lnTo>
                      <a:pt x="276" y="4489"/>
                    </a:lnTo>
                    <a:lnTo>
                      <a:pt x="268" y="4451"/>
                    </a:lnTo>
                    <a:lnTo>
                      <a:pt x="261" y="4415"/>
                    </a:lnTo>
                    <a:lnTo>
                      <a:pt x="253" y="4377"/>
                    </a:lnTo>
                    <a:lnTo>
                      <a:pt x="246" y="4340"/>
                    </a:lnTo>
                    <a:lnTo>
                      <a:pt x="237" y="4303"/>
                    </a:lnTo>
                    <a:lnTo>
                      <a:pt x="230" y="4266"/>
                    </a:lnTo>
                    <a:lnTo>
                      <a:pt x="222" y="4228"/>
                    </a:lnTo>
                    <a:lnTo>
                      <a:pt x="215" y="4191"/>
                    </a:lnTo>
                    <a:lnTo>
                      <a:pt x="207" y="4154"/>
                    </a:lnTo>
                    <a:lnTo>
                      <a:pt x="200" y="4117"/>
                    </a:lnTo>
                    <a:lnTo>
                      <a:pt x="192" y="4079"/>
                    </a:lnTo>
                    <a:lnTo>
                      <a:pt x="185" y="4041"/>
                    </a:lnTo>
                    <a:lnTo>
                      <a:pt x="177" y="4005"/>
                    </a:lnTo>
                    <a:lnTo>
                      <a:pt x="169" y="3967"/>
                    </a:lnTo>
                    <a:lnTo>
                      <a:pt x="161" y="3930"/>
                    </a:lnTo>
                    <a:lnTo>
                      <a:pt x="154" y="3892"/>
                    </a:lnTo>
                    <a:lnTo>
                      <a:pt x="146" y="3856"/>
                    </a:lnTo>
                    <a:lnTo>
                      <a:pt x="139" y="3818"/>
                    </a:lnTo>
                    <a:lnTo>
                      <a:pt x="131" y="3781"/>
                    </a:lnTo>
                    <a:lnTo>
                      <a:pt x="124" y="3744"/>
                    </a:lnTo>
                    <a:lnTo>
                      <a:pt x="116" y="3707"/>
                    </a:lnTo>
                    <a:lnTo>
                      <a:pt x="109" y="3669"/>
                    </a:lnTo>
                    <a:lnTo>
                      <a:pt x="100" y="3632"/>
                    </a:lnTo>
                    <a:lnTo>
                      <a:pt x="93" y="3595"/>
                    </a:lnTo>
                    <a:lnTo>
                      <a:pt x="85" y="3558"/>
                    </a:lnTo>
                    <a:lnTo>
                      <a:pt x="78" y="3520"/>
                    </a:lnTo>
                    <a:lnTo>
                      <a:pt x="70" y="3483"/>
                    </a:lnTo>
                    <a:lnTo>
                      <a:pt x="63" y="3446"/>
                    </a:lnTo>
                    <a:lnTo>
                      <a:pt x="55" y="3409"/>
                    </a:lnTo>
                    <a:lnTo>
                      <a:pt x="48" y="3371"/>
                    </a:lnTo>
                    <a:lnTo>
                      <a:pt x="40" y="3335"/>
                    </a:lnTo>
                    <a:lnTo>
                      <a:pt x="32" y="3297"/>
                    </a:lnTo>
                    <a:close/>
                    <a:moveTo>
                      <a:pt x="69" y="2044"/>
                    </a:moveTo>
                    <a:lnTo>
                      <a:pt x="65" y="2079"/>
                    </a:lnTo>
                    <a:lnTo>
                      <a:pt x="60" y="2116"/>
                    </a:lnTo>
                    <a:lnTo>
                      <a:pt x="54" y="2152"/>
                    </a:lnTo>
                    <a:lnTo>
                      <a:pt x="46" y="2188"/>
                    </a:lnTo>
                    <a:lnTo>
                      <a:pt x="39" y="2224"/>
                    </a:lnTo>
                    <a:lnTo>
                      <a:pt x="30" y="2261"/>
                    </a:lnTo>
                    <a:lnTo>
                      <a:pt x="23" y="2297"/>
                    </a:lnTo>
                    <a:lnTo>
                      <a:pt x="16" y="2334"/>
                    </a:lnTo>
                    <a:lnTo>
                      <a:pt x="10" y="2369"/>
                    </a:lnTo>
                    <a:lnTo>
                      <a:pt x="5" y="2406"/>
                    </a:lnTo>
                    <a:lnTo>
                      <a:pt x="2" y="2441"/>
                    </a:lnTo>
                    <a:lnTo>
                      <a:pt x="0" y="2477"/>
                    </a:lnTo>
                    <a:lnTo>
                      <a:pt x="1" y="2512"/>
                    </a:lnTo>
                    <a:lnTo>
                      <a:pt x="4" y="2547"/>
                    </a:lnTo>
                    <a:lnTo>
                      <a:pt x="11" y="2581"/>
                    </a:lnTo>
                    <a:lnTo>
                      <a:pt x="20" y="2616"/>
                    </a:lnTo>
                    <a:lnTo>
                      <a:pt x="34" y="2653"/>
                    </a:lnTo>
                    <a:lnTo>
                      <a:pt x="52" y="2690"/>
                    </a:lnTo>
                    <a:lnTo>
                      <a:pt x="72" y="2725"/>
                    </a:lnTo>
                    <a:lnTo>
                      <a:pt x="94" y="2759"/>
                    </a:lnTo>
                    <a:lnTo>
                      <a:pt x="119" y="2791"/>
                    </a:lnTo>
                    <a:lnTo>
                      <a:pt x="145" y="2824"/>
                    </a:lnTo>
                    <a:lnTo>
                      <a:pt x="173" y="2854"/>
                    </a:lnTo>
                    <a:lnTo>
                      <a:pt x="201" y="2884"/>
                    </a:lnTo>
                    <a:lnTo>
                      <a:pt x="230" y="2915"/>
                    </a:lnTo>
                    <a:lnTo>
                      <a:pt x="260" y="2944"/>
                    </a:lnTo>
                    <a:lnTo>
                      <a:pt x="290" y="2974"/>
                    </a:lnTo>
                    <a:lnTo>
                      <a:pt x="321" y="3004"/>
                    </a:lnTo>
                    <a:lnTo>
                      <a:pt x="350" y="3034"/>
                    </a:lnTo>
                    <a:lnTo>
                      <a:pt x="379" y="3064"/>
                    </a:lnTo>
                    <a:lnTo>
                      <a:pt x="407" y="3094"/>
                    </a:lnTo>
                    <a:lnTo>
                      <a:pt x="433" y="3126"/>
                    </a:lnTo>
                    <a:lnTo>
                      <a:pt x="424" y="3099"/>
                    </a:lnTo>
                    <a:lnTo>
                      <a:pt x="415" y="3072"/>
                    </a:lnTo>
                    <a:lnTo>
                      <a:pt x="406" y="3046"/>
                    </a:lnTo>
                    <a:lnTo>
                      <a:pt x="397" y="3019"/>
                    </a:lnTo>
                    <a:lnTo>
                      <a:pt x="388" y="2993"/>
                    </a:lnTo>
                    <a:lnTo>
                      <a:pt x="379" y="2966"/>
                    </a:lnTo>
                    <a:lnTo>
                      <a:pt x="369" y="2939"/>
                    </a:lnTo>
                    <a:lnTo>
                      <a:pt x="360" y="2913"/>
                    </a:lnTo>
                    <a:lnTo>
                      <a:pt x="351" y="2886"/>
                    </a:lnTo>
                    <a:lnTo>
                      <a:pt x="342" y="2859"/>
                    </a:lnTo>
                    <a:lnTo>
                      <a:pt x="333" y="2833"/>
                    </a:lnTo>
                    <a:lnTo>
                      <a:pt x="324" y="2806"/>
                    </a:lnTo>
                    <a:lnTo>
                      <a:pt x="315" y="2780"/>
                    </a:lnTo>
                    <a:lnTo>
                      <a:pt x="305" y="2753"/>
                    </a:lnTo>
                    <a:lnTo>
                      <a:pt x="297" y="2726"/>
                    </a:lnTo>
                    <a:lnTo>
                      <a:pt x="288" y="2700"/>
                    </a:lnTo>
                    <a:lnTo>
                      <a:pt x="275" y="2659"/>
                    </a:lnTo>
                    <a:lnTo>
                      <a:pt x="261" y="2619"/>
                    </a:lnTo>
                    <a:lnTo>
                      <a:pt x="248" y="2577"/>
                    </a:lnTo>
                    <a:lnTo>
                      <a:pt x="233" y="2537"/>
                    </a:lnTo>
                    <a:lnTo>
                      <a:pt x="220" y="2496"/>
                    </a:lnTo>
                    <a:lnTo>
                      <a:pt x="206" y="2455"/>
                    </a:lnTo>
                    <a:lnTo>
                      <a:pt x="193" y="2414"/>
                    </a:lnTo>
                    <a:lnTo>
                      <a:pt x="179" y="2372"/>
                    </a:lnTo>
                    <a:lnTo>
                      <a:pt x="165" y="2332"/>
                    </a:lnTo>
                    <a:lnTo>
                      <a:pt x="151" y="2290"/>
                    </a:lnTo>
                    <a:lnTo>
                      <a:pt x="138" y="2250"/>
                    </a:lnTo>
                    <a:lnTo>
                      <a:pt x="124" y="2208"/>
                    </a:lnTo>
                    <a:lnTo>
                      <a:pt x="111" y="2168"/>
                    </a:lnTo>
                    <a:lnTo>
                      <a:pt x="96" y="2126"/>
                    </a:lnTo>
                    <a:lnTo>
                      <a:pt x="83" y="2085"/>
                    </a:lnTo>
                    <a:lnTo>
                      <a:pt x="69" y="2044"/>
                    </a:lnTo>
                    <a:close/>
                    <a:moveTo>
                      <a:pt x="749" y="2068"/>
                    </a:moveTo>
                    <a:lnTo>
                      <a:pt x="747" y="2102"/>
                    </a:lnTo>
                    <a:lnTo>
                      <a:pt x="745" y="2135"/>
                    </a:lnTo>
                    <a:lnTo>
                      <a:pt x="743" y="2169"/>
                    </a:lnTo>
                    <a:lnTo>
                      <a:pt x="742" y="2202"/>
                    </a:lnTo>
                    <a:lnTo>
                      <a:pt x="740" y="2235"/>
                    </a:lnTo>
                    <a:lnTo>
                      <a:pt x="739" y="2270"/>
                    </a:lnTo>
                    <a:lnTo>
                      <a:pt x="737" y="2303"/>
                    </a:lnTo>
                    <a:lnTo>
                      <a:pt x="736" y="2337"/>
                    </a:lnTo>
                    <a:lnTo>
                      <a:pt x="734" y="2370"/>
                    </a:lnTo>
                    <a:lnTo>
                      <a:pt x="732" y="2404"/>
                    </a:lnTo>
                    <a:lnTo>
                      <a:pt x="730" y="2437"/>
                    </a:lnTo>
                    <a:lnTo>
                      <a:pt x="727" y="2471"/>
                    </a:lnTo>
                    <a:lnTo>
                      <a:pt x="724" y="2504"/>
                    </a:lnTo>
                    <a:lnTo>
                      <a:pt x="721" y="2538"/>
                    </a:lnTo>
                    <a:lnTo>
                      <a:pt x="716" y="2570"/>
                    </a:lnTo>
                    <a:lnTo>
                      <a:pt x="712" y="2604"/>
                    </a:lnTo>
                    <a:lnTo>
                      <a:pt x="707" y="2641"/>
                    </a:lnTo>
                    <a:lnTo>
                      <a:pt x="702" y="2679"/>
                    </a:lnTo>
                    <a:lnTo>
                      <a:pt x="697" y="2717"/>
                    </a:lnTo>
                    <a:lnTo>
                      <a:pt x="692" y="2755"/>
                    </a:lnTo>
                    <a:lnTo>
                      <a:pt x="686" y="2792"/>
                    </a:lnTo>
                    <a:lnTo>
                      <a:pt x="680" y="2831"/>
                    </a:lnTo>
                    <a:lnTo>
                      <a:pt x="674" y="2868"/>
                    </a:lnTo>
                    <a:lnTo>
                      <a:pt x="668" y="2906"/>
                    </a:lnTo>
                    <a:lnTo>
                      <a:pt x="661" y="2943"/>
                    </a:lnTo>
                    <a:lnTo>
                      <a:pt x="654" y="2981"/>
                    </a:lnTo>
                    <a:lnTo>
                      <a:pt x="645" y="3017"/>
                    </a:lnTo>
                    <a:lnTo>
                      <a:pt x="636" y="3055"/>
                    </a:lnTo>
                    <a:lnTo>
                      <a:pt x="626" y="3091"/>
                    </a:lnTo>
                    <a:lnTo>
                      <a:pt x="616" y="3127"/>
                    </a:lnTo>
                    <a:lnTo>
                      <a:pt x="605" y="3163"/>
                    </a:lnTo>
                    <a:lnTo>
                      <a:pt x="593" y="3199"/>
                    </a:lnTo>
                    <a:lnTo>
                      <a:pt x="580" y="3230"/>
                    </a:lnTo>
                    <a:lnTo>
                      <a:pt x="567" y="3262"/>
                    </a:lnTo>
                    <a:lnTo>
                      <a:pt x="553" y="3292"/>
                    </a:lnTo>
                    <a:lnTo>
                      <a:pt x="538" y="3323"/>
                    </a:lnTo>
                    <a:lnTo>
                      <a:pt x="522" y="3353"/>
                    </a:lnTo>
                    <a:lnTo>
                      <a:pt x="504" y="3382"/>
                    </a:lnTo>
                    <a:lnTo>
                      <a:pt x="487" y="3412"/>
                    </a:lnTo>
                    <a:lnTo>
                      <a:pt x="470" y="3440"/>
                    </a:lnTo>
                    <a:lnTo>
                      <a:pt x="452" y="3470"/>
                    </a:lnTo>
                    <a:lnTo>
                      <a:pt x="432" y="3499"/>
                    </a:lnTo>
                    <a:lnTo>
                      <a:pt x="414" y="3527"/>
                    </a:lnTo>
                    <a:lnTo>
                      <a:pt x="396" y="3557"/>
                    </a:lnTo>
                    <a:lnTo>
                      <a:pt x="378" y="3585"/>
                    </a:lnTo>
                    <a:lnTo>
                      <a:pt x="359" y="3615"/>
                    </a:lnTo>
                    <a:lnTo>
                      <a:pt x="342" y="3644"/>
                    </a:lnTo>
                    <a:lnTo>
                      <a:pt x="325" y="3673"/>
                    </a:lnTo>
                    <a:lnTo>
                      <a:pt x="349" y="3647"/>
                    </a:lnTo>
                    <a:lnTo>
                      <a:pt x="373" y="3622"/>
                    </a:lnTo>
                    <a:lnTo>
                      <a:pt x="400" y="3596"/>
                    </a:lnTo>
                    <a:lnTo>
                      <a:pt x="425" y="3571"/>
                    </a:lnTo>
                    <a:lnTo>
                      <a:pt x="453" y="3547"/>
                    </a:lnTo>
                    <a:lnTo>
                      <a:pt x="479" y="3522"/>
                    </a:lnTo>
                    <a:lnTo>
                      <a:pt x="505" y="3497"/>
                    </a:lnTo>
                    <a:lnTo>
                      <a:pt x="532" y="3473"/>
                    </a:lnTo>
                    <a:lnTo>
                      <a:pt x="557" y="3447"/>
                    </a:lnTo>
                    <a:lnTo>
                      <a:pt x="583" y="3421"/>
                    </a:lnTo>
                    <a:lnTo>
                      <a:pt x="606" y="3395"/>
                    </a:lnTo>
                    <a:lnTo>
                      <a:pt x="628" y="3367"/>
                    </a:lnTo>
                    <a:lnTo>
                      <a:pt x="649" y="3339"/>
                    </a:lnTo>
                    <a:lnTo>
                      <a:pt x="669" y="3309"/>
                    </a:lnTo>
                    <a:lnTo>
                      <a:pt x="686" y="3279"/>
                    </a:lnTo>
                    <a:lnTo>
                      <a:pt x="701" y="3247"/>
                    </a:lnTo>
                    <a:lnTo>
                      <a:pt x="715" y="3211"/>
                    </a:lnTo>
                    <a:lnTo>
                      <a:pt x="728" y="3173"/>
                    </a:lnTo>
                    <a:lnTo>
                      <a:pt x="739" y="3135"/>
                    </a:lnTo>
                    <a:lnTo>
                      <a:pt x="747" y="3096"/>
                    </a:lnTo>
                    <a:lnTo>
                      <a:pt x="754" y="3057"/>
                    </a:lnTo>
                    <a:lnTo>
                      <a:pt x="759" y="3017"/>
                    </a:lnTo>
                    <a:lnTo>
                      <a:pt x="763" y="2978"/>
                    </a:lnTo>
                    <a:lnTo>
                      <a:pt x="766" y="2937"/>
                    </a:lnTo>
                    <a:lnTo>
                      <a:pt x="769" y="2897"/>
                    </a:lnTo>
                    <a:lnTo>
                      <a:pt x="771" y="2856"/>
                    </a:lnTo>
                    <a:lnTo>
                      <a:pt x="773" y="2816"/>
                    </a:lnTo>
                    <a:lnTo>
                      <a:pt x="774" y="2775"/>
                    </a:lnTo>
                    <a:lnTo>
                      <a:pt x="776" y="2734"/>
                    </a:lnTo>
                    <a:lnTo>
                      <a:pt x="779" y="2695"/>
                    </a:lnTo>
                    <a:lnTo>
                      <a:pt x="781" y="2654"/>
                    </a:lnTo>
                    <a:lnTo>
                      <a:pt x="785" y="2615"/>
                    </a:lnTo>
                    <a:lnTo>
                      <a:pt x="788" y="2592"/>
                    </a:lnTo>
                    <a:lnTo>
                      <a:pt x="791" y="2570"/>
                    </a:lnTo>
                    <a:lnTo>
                      <a:pt x="793" y="2548"/>
                    </a:lnTo>
                    <a:lnTo>
                      <a:pt x="795" y="2525"/>
                    </a:lnTo>
                    <a:lnTo>
                      <a:pt x="797" y="2503"/>
                    </a:lnTo>
                    <a:lnTo>
                      <a:pt x="799" y="2481"/>
                    </a:lnTo>
                    <a:lnTo>
                      <a:pt x="801" y="2459"/>
                    </a:lnTo>
                    <a:lnTo>
                      <a:pt x="803" y="2436"/>
                    </a:lnTo>
                    <a:lnTo>
                      <a:pt x="805" y="2414"/>
                    </a:lnTo>
                    <a:lnTo>
                      <a:pt x="807" y="2392"/>
                    </a:lnTo>
                    <a:lnTo>
                      <a:pt x="809" y="2369"/>
                    </a:lnTo>
                    <a:lnTo>
                      <a:pt x="811" y="2347"/>
                    </a:lnTo>
                    <a:lnTo>
                      <a:pt x="813" y="2325"/>
                    </a:lnTo>
                    <a:lnTo>
                      <a:pt x="814" y="2301"/>
                    </a:lnTo>
                    <a:lnTo>
                      <a:pt x="816" y="2279"/>
                    </a:lnTo>
                    <a:lnTo>
                      <a:pt x="818" y="2257"/>
                    </a:lnTo>
                    <a:lnTo>
                      <a:pt x="820" y="2234"/>
                    </a:lnTo>
                    <a:lnTo>
                      <a:pt x="821" y="2212"/>
                    </a:lnTo>
                    <a:lnTo>
                      <a:pt x="823" y="2190"/>
                    </a:lnTo>
                    <a:lnTo>
                      <a:pt x="825" y="2168"/>
                    </a:lnTo>
                    <a:lnTo>
                      <a:pt x="827" y="2145"/>
                    </a:lnTo>
                    <a:lnTo>
                      <a:pt x="828" y="2122"/>
                    </a:lnTo>
                    <a:lnTo>
                      <a:pt x="830" y="2100"/>
                    </a:lnTo>
                    <a:lnTo>
                      <a:pt x="832" y="2077"/>
                    </a:lnTo>
                    <a:lnTo>
                      <a:pt x="833" y="2055"/>
                    </a:lnTo>
                    <a:lnTo>
                      <a:pt x="835" y="2033"/>
                    </a:lnTo>
                    <a:lnTo>
                      <a:pt x="837" y="2010"/>
                    </a:lnTo>
                    <a:lnTo>
                      <a:pt x="839" y="1988"/>
                    </a:lnTo>
                    <a:lnTo>
                      <a:pt x="840" y="1965"/>
                    </a:lnTo>
                    <a:lnTo>
                      <a:pt x="842" y="1942"/>
                    </a:lnTo>
                    <a:lnTo>
                      <a:pt x="844" y="1920"/>
                    </a:lnTo>
                    <a:lnTo>
                      <a:pt x="846" y="1898"/>
                    </a:lnTo>
                    <a:lnTo>
                      <a:pt x="840" y="1908"/>
                    </a:lnTo>
                    <a:lnTo>
                      <a:pt x="834" y="1919"/>
                    </a:lnTo>
                    <a:lnTo>
                      <a:pt x="828" y="1929"/>
                    </a:lnTo>
                    <a:lnTo>
                      <a:pt x="822" y="1940"/>
                    </a:lnTo>
                    <a:lnTo>
                      <a:pt x="816" y="1951"/>
                    </a:lnTo>
                    <a:lnTo>
                      <a:pt x="810" y="1962"/>
                    </a:lnTo>
                    <a:lnTo>
                      <a:pt x="804" y="1972"/>
                    </a:lnTo>
                    <a:lnTo>
                      <a:pt x="798" y="1983"/>
                    </a:lnTo>
                    <a:lnTo>
                      <a:pt x="792" y="1993"/>
                    </a:lnTo>
                    <a:lnTo>
                      <a:pt x="785" y="2004"/>
                    </a:lnTo>
                    <a:lnTo>
                      <a:pt x="779" y="2014"/>
                    </a:lnTo>
                    <a:lnTo>
                      <a:pt x="773" y="2026"/>
                    </a:lnTo>
                    <a:lnTo>
                      <a:pt x="767" y="2036"/>
                    </a:lnTo>
                    <a:lnTo>
                      <a:pt x="761" y="2047"/>
                    </a:lnTo>
                    <a:lnTo>
                      <a:pt x="755" y="2057"/>
                    </a:lnTo>
                    <a:lnTo>
                      <a:pt x="749" y="2068"/>
                    </a:lnTo>
                    <a:close/>
                    <a:moveTo>
                      <a:pt x="883" y="523"/>
                    </a:moveTo>
                    <a:lnTo>
                      <a:pt x="890" y="563"/>
                    </a:lnTo>
                    <a:lnTo>
                      <a:pt x="897" y="605"/>
                    </a:lnTo>
                    <a:lnTo>
                      <a:pt x="903" y="645"/>
                    </a:lnTo>
                    <a:lnTo>
                      <a:pt x="910" y="687"/>
                    </a:lnTo>
                    <a:lnTo>
                      <a:pt x="917" y="728"/>
                    </a:lnTo>
                    <a:lnTo>
                      <a:pt x="925" y="769"/>
                    </a:lnTo>
                    <a:lnTo>
                      <a:pt x="932" y="810"/>
                    </a:lnTo>
                    <a:lnTo>
                      <a:pt x="938" y="851"/>
                    </a:lnTo>
                    <a:lnTo>
                      <a:pt x="945" y="892"/>
                    </a:lnTo>
                    <a:lnTo>
                      <a:pt x="952" y="933"/>
                    </a:lnTo>
                    <a:lnTo>
                      <a:pt x="959" y="974"/>
                    </a:lnTo>
                    <a:lnTo>
                      <a:pt x="965" y="1016"/>
                    </a:lnTo>
                    <a:lnTo>
                      <a:pt x="972" y="1056"/>
                    </a:lnTo>
                    <a:lnTo>
                      <a:pt x="979" y="1098"/>
                    </a:lnTo>
                    <a:lnTo>
                      <a:pt x="985" y="1138"/>
                    </a:lnTo>
                    <a:lnTo>
                      <a:pt x="993" y="1180"/>
                    </a:lnTo>
                    <a:lnTo>
                      <a:pt x="996" y="1199"/>
                    </a:lnTo>
                    <a:lnTo>
                      <a:pt x="999" y="1217"/>
                    </a:lnTo>
                    <a:lnTo>
                      <a:pt x="1003" y="1237"/>
                    </a:lnTo>
                    <a:lnTo>
                      <a:pt x="1006" y="1255"/>
                    </a:lnTo>
                    <a:lnTo>
                      <a:pt x="1010" y="1274"/>
                    </a:lnTo>
                    <a:lnTo>
                      <a:pt x="1014" y="1293"/>
                    </a:lnTo>
                    <a:lnTo>
                      <a:pt x="1017" y="1312"/>
                    </a:lnTo>
                    <a:lnTo>
                      <a:pt x="1021" y="1331"/>
                    </a:lnTo>
                    <a:lnTo>
                      <a:pt x="1024" y="1350"/>
                    </a:lnTo>
                    <a:lnTo>
                      <a:pt x="1027" y="1369"/>
                    </a:lnTo>
                    <a:lnTo>
                      <a:pt x="1030" y="1388"/>
                    </a:lnTo>
                    <a:lnTo>
                      <a:pt x="1033" y="1407"/>
                    </a:lnTo>
                    <a:lnTo>
                      <a:pt x="1036" y="1426"/>
                    </a:lnTo>
                    <a:lnTo>
                      <a:pt x="1038" y="1446"/>
                    </a:lnTo>
                    <a:lnTo>
                      <a:pt x="1040" y="1464"/>
                    </a:lnTo>
                    <a:lnTo>
                      <a:pt x="1041" y="1483"/>
                    </a:lnTo>
                    <a:lnTo>
                      <a:pt x="1042" y="1500"/>
                    </a:lnTo>
                    <a:lnTo>
                      <a:pt x="1042" y="1518"/>
                    </a:lnTo>
                    <a:lnTo>
                      <a:pt x="1042" y="1535"/>
                    </a:lnTo>
                    <a:lnTo>
                      <a:pt x="1042" y="1553"/>
                    </a:lnTo>
                    <a:lnTo>
                      <a:pt x="1041" y="1570"/>
                    </a:lnTo>
                    <a:lnTo>
                      <a:pt x="1040" y="1588"/>
                    </a:lnTo>
                    <a:lnTo>
                      <a:pt x="1039" y="1605"/>
                    </a:lnTo>
                    <a:lnTo>
                      <a:pt x="1038" y="1623"/>
                    </a:lnTo>
                    <a:lnTo>
                      <a:pt x="1037" y="1640"/>
                    </a:lnTo>
                    <a:lnTo>
                      <a:pt x="1036" y="1657"/>
                    </a:lnTo>
                    <a:lnTo>
                      <a:pt x="1035" y="1676"/>
                    </a:lnTo>
                    <a:lnTo>
                      <a:pt x="1033" y="1693"/>
                    </a:lnTo>
                    <a:lnTo>
                      <a:pt x="1032" y="1710"/>
                    </a:lnTo>
                    <a:lnTo>
                      <a:pt x="1031" y="1727"/>
                    </a:lnTo>
                    <a:lnTo>
                      <a:pt x="1030" y="1746"/>
                    </a:lnTo>
                    <a:lnTo>
                      <a:pt x="1029" y="1763"/>
                    </a:lnTo>
                    <a:lnTo>
                      <a:pt x="1016" y="1763"/>
                    </a:lnTo>
                    <a:lnTo>
                      <a:pt x="1002" y="1763"/>
                    </a:lnTo>
                    <a:lnTo>
                      <a:pt x="988" y="1763"/>
                    </a:lnTo>
                    <a:lnTo>
                      <a:pt x="974" y="1763"/>
                    </a:lnTo>
                    <a:lnTo>
                      <a:pt x="961" y="1763"/>
                    </a:lnTo>
                    <a:lnTo>
                      <a:pt x="947" y="1763"/>
                    </a:lnTo>
                    <a:lnTo>
                      <a:pt x="934" y="1763"/>
                    </a:lnTo>
                    <a:lnTo>
                      <a:pt x="919" y="1763"/>
                    </a:lnTo>
                    <a:lnTo>
                      <a:pt x="920" y="1746"/>
                    </a:lnTo>
                    <a:lnTo>
                      <a:pt x="921" y="1727"/>
                    </a:lnTo>
                    <a:lnTo>
                      <a:pt x="922" y="1710"/>
                    </a:lnTo>
                    <a:lnTo>
                      <a:pt x="923" y="1693"/>
                    </a:lnTo>
                    <a:lnTo>
                      <a:pt x="925" y="1676"/>
                    </a:lnTo>
                    <a:lnTo>
                      <a:pt x="926" y="1657"/>
                    </a:lnTo>
                    <a:lnTo>
                      <a:pt x="927" y="1640"/>
                    </a:lnTo>
                    <a:lnTo>
                      <a:pt x="928" y="1623"/>
                    </a:lnTo>
                    <a:lnTo>
                      <a:pt x="928" y="1606"/>
                    </a:lnTo>
                    <a:lnTo>
                      <a:pt x="929" y="1588"/>
                    </a:lnTo>
                    <a:lnTo>
                      <a:pt x="930" y="1570"/>
                    </a:lnTo>
                    <a:lnTo>
                      <a:pt x="931" y="1553"/>
                    </a:lnTo>
                    <a:lnTo>
                      <a:pt x="931" y="1536"/>
                    </a:lnTo>
                    <a:lnTo>
                      <a:pt x="932" y="1518"/>
                    </a:lnTo>
                    <a:lnTo>
                      <a:pt x="932" y="1500"/>
                    </a:lnTo>
                    <a:lnTo>
                      <a:pt x="932" y="1483"/>
                    </a:lnTo>
                    <a:lnTo>
                      <a:pt x="932" y="1465"/>
                    </a:lnTo>
                    <a:lnTo>
                      <a:pt x="932" y="1447"/>
                    </a:lnTo>
                    <a:lnTo>
                      <a:pt x="931" y="1428"/>
                    </a:lnTo>
                    <a:lnTo>
                      <a:pt x="931" y="1410"/>
                    </a:lnTo>
                    <a:lnTo>
                      <a:pt x="930" y="1392"/>
                    </a:lnTo>
                    <a:lnTo>
                      <a:pt x="929" y="1374"/>
                    </a:lnTo>
                    <a:lnTo>
                      <a:pt x="928" y="1355"/>
                    </a:lnTo>
                    <a:lnTo>
                      <a:pt x="928" y="1337"/>
                    </a:lnTo>
                    <a:lnTo>
                      <a:pt x="927" y="1319"/>
                    </a:lnTo>
                    <a:lnTo>
                      <a:pt x="926" y="1301"/>
                    </a:lnTo>
                    <a:lnTo>
                      <a:pt x="925" y="1282"/>
                    </a:lnTo>
                    <a:lnTo>
                      <a:pt x="923" y="1264"/>
                    </a:lnTo>
                    <a:lnTo>
                      <a:pt x="922" y="1246"/>
                    </a:lnTo>
                    <a:lnTo>
                      <a:pt x="921" y="1228"/>
                    </a:lnTo>
                    <a:lnTo>
                      <a:pt x="920" y="1209"/>
                    </a:lnTo>
                    <a:lnTo>
                      <a:pt x="919" y="1191"/>
                    </a:lnTo>
                    <a:lnTo>
                      <a:pt x="918" y="1170"/>
                    </a:lnTo>
                    <a:lnTo>
                      <a:pt x="917" y="1149"/>
                    </a:lnTo>
                    <a:lnTo>
                      <a:pt x="916" y="1128"/>
                    </a:lnTo>
                    <a:lnTo>
                      <a:pt x="915" y="1108"/>
                    </a:lnTo>
                    <a:lnTo>
                      <a:pt x="914" y="1087"/>
                    </a:lnTo>
                    <a:lnTo>
                      <a:pt x="913" y="1066"/>
                    </a:lnTo>
                    <a:lnTo>
                      <a:pt x="912" y="1045"/>
                    </a:lnTo>
                    <a:lnTo>
                      <a:pt x="910" y="1025"/>
                    </a:lnTo>
                    <a:lnTo>
                      <a:pt x="909" y="1003"/>
                    </a:lnTo>
                    <a:lnTo>
                      <a:pt x="908" y="982"/>
                    </a:lnTo>
                    <a:lnTo>
                      <a:pt x="907" y="962"/>
                    </a:lnTo>
                    <a:lnTo>
                      <a:pt x="906" y="941"/>
                    </a:lnTo>
                    <a:lnTo>
                      <a:pt x="905" y="920"/>
                    </a:lnTo>
                    <a:lnTo>
                      <a:pt x="904" y="899"/>
                    </a:lnTo>
                    <a:lnTo>
                      <a:pt x="903" y="878"/>
                    </a:lnTo>
                    <a:lnTo>
                      <a:pt x="901" y="857"/>
                    </a:lnTo>
                    <a:lnTo>
                      <a:pt x="900" y="836"/>
                    </a:lnTo>
                    <a:lnTo>
                      <a:pt x="899" y="816"/>
                    </a:lnTo>
                    <a:lnTo>
                      <a:pt x="898" y="795"/>
                    </a:lnTo>
                    <a:lnTo>
                      <a:pt x="897" y="773"/>
                    </a:lnTo>
                    <a:lnTo>
                      <a:pt x="896" y="753"/>
                    </a:lnTo>
                    <a:lnTo>
                      <a:pt x="894" y="732"/>
                    </a:lnTo>
                    <a:lnTo>
                      <a:pt x="893" y="711"/>
                    </a:lnTo>
                    <a:lnTo>
                      <a:pt x="892" y="690"/>
                    </a:lnTo>
                    <a:lnTo>
                      <a:pt x="891" y="669"/>
                    </a:lnTo>
                    <a:lnTo>
                      <a:pt x="890" y="649"/>
                    </a:lnTo>
                    <a:lnTo>
                      <a:pt x="889" y="627"/>
                    </a:lnTo>
                    <a:lnTo>
                      <a:pt x="888" y="606"/>
                    </a:lnTo>
                    <a:lnTo>
                      <a:pt x="886" y="586"/>
                    </a:lnTo>
                    <a:lnTo>
                      <a:pt x="885" y="564"/>
                    </a:lnTo>
                    <a:lnTo>
                      <a:pt x="884" y="544"/>
                    </a:lnTo>
                    <a:lnTo>
                      <a:pt x="883" y="523"/>
                    </a:lnTo>
                    <a:close/>
                    <a:moveTo>
                      <a:pt x="944" y="0"/>
                    </a:moveTo>
                    <a:lnTo>
                      <a:pt x="955" y="34"/>
                    </a:lnTo>
                    <a:lnTo>
                      <a:pt x="966" y="70"/>
                    </a:lnTo>
                    <a:lnTo>
                      <a:pt x="977" y="104"/>
                    </a:lnTo>
                    <a:lnTo>
                      <a:pt x="989" y="139"/>
                    </a:lnTo>
                    <a:lnTo>
                      <a:pt x="1002" y="174"/>
                    </a:lnTo>
                    <a:lnTo>
                      <a:pt x="1013" y="208"/>
                    </a:lnTo>
                    <a:lnTo>
                      <a:pt x="1025" y="243"/>
                    </a:lnTo>
                    <a:lnTo>
                      <a:pt x="1037" y="278"/>
                    </a:lnTo>
                    <a:lnTo>
                      <a:pt x="1050" y="313"/>
                    </a:lnTo>
                    <a:lnTo>
                      <a:pt x="1063" y="347"/>
                    </a:lnTo>
                    <a:lnTo>
                      <a:pt x="1075" y="382"/>
                    </a:lnTo>
                    <a:lnTo>
                      <a:pt x="1087" y="416"/>
                    </a:lnTo>
                    <a:lnTo>
                      <a:pt x="1099" y="452"/>
                    </a:lnTo>
                    <a:lnTo>
                      <a:pt x="1111" y="486"/>
                    </a:lnTo>
                    <a:lnTo>
                      <a:pt x="1123" y="521"/>
                    </a:lnTo>
                    <a:lnTo>
                      <a:pt x="1136" y="555"/>
                    </a:lnTo>
                    <a:lnTo>
                      <a:pt x="1148" y="591"/>
                    </a:lnTo>
                    <a:lnTo>
                      <a:pt x="1160" y="625"/>
                    </a:lnTo>
                    <a:lnTo>
                      <a:pt x="1171" y="660"/>
                    </a:lnTo>
                    <a:lnTo>
                      <a:pt x="1182" y="695"/>
                    </a:lnTo>
                    <a:lnTo>
                      <a:pt x="1194" y="730"/>
                    </a:lnTo>
                    <a:lnTo>
                      <a:pt x="1205" y="765"/>
                    </a:lnTo>
                    <a:lnTo>
                      <a:pt x="1216" y="800"/>
                    </a:lnTo>
                    <a:lnTo>
                      <a:pt x="1226" y="835"/>
                    </a:lnTo>
                    <a:lnTo>
                      <a:pt x="1236" y="870"/>
                    </a:lnTo>
                    <a:lnTo>
                      <a:pt x="1246" y="905"/>
                    </a:lnTo>
                    <a:lnTo>
                      <a:pt x="1255" y="941"/>
                    </a:lnTo>
                    <a:lnTo>
                      <a:pt x="1264" y="976"/>
                    </a:lnTo>
                    <a:lnTo>
                      <a:pt x="1273" y="1012"/>
                    </a:lnTo>
                    <a:lnTo>
                      <a:pt x="1281" y="1047"/>
                    </a:lnTo>
                    <a:lnTo>
                      <a:pt x="1289" y="1084"/>
                    </a:lnTo>
                    <a:lnTo>
                      <a:pt x="1296" y="1119"/>
                    </a:lnTo>
                    <a:lnTo>
                      <a:pt x="1300" y="1140"/>
                    </a:lnTo>
                    <a:lnTo>
                      <a:pt x="1303" y="1162"/>
                    </a:lnTo>
                    <a:lnTo>
                      <a:pt x="1306" y="1183"/>
                    </a:lnTo>
                    <a:lnTo>
                      <a:pt x="1308" y="1204"/>
                    </a:lnTo>
                    <a:lnTo>
                      <a:pt x="1310" y="1226"/>
                    </a:lnTo>
                    <a:lnTo>
                      <a:pt x="1312" y="1247"/>
                    </a:lnTo>
                    <a:lnTo>
                      <a:pt x="1313" y="1269"/>
                    </a:lnTo>
                    <a:lnTo>
                      <a:pt x="1314" y="1290"/>
                    </a:lnTo>
                    <a:lnTo>
                      <a:pt x="1315" y="1312"/>
                    </a:lnTo>
                    <a:lnTo>
                      <a:pt x="1315" y="1334"/>
                    </a:lnTo>
                    <a:lnTo>
                      <a:pt x="1315" y="1355"/>
                    </a:lnTo>
                    <a:lnTo>
                      <a:pt x="1315" y="1378"/>
                    </a:lnTo>
                    <a:lnTo>
                      <a:pt x="1315" y="1399"/>
                    </a:lnTo>
                    <a:lnTo>
                      <a:pt x="1314" y="1420"/>
                    </a:lnTo>
                    <a:lnTo>
                      <a:pt x="1313" y="1443"/>
                    </a:lnTo>
                    <a:lnTo>
                      <a:pt x="1313" y="1464"/>
                    </a:lnTo>
                    <a:lnTo>
                      <a:pt x="1311" y="1486"/>
                    </a:lnTo>
                    <a:lnTo>
                      <a:pt x="1310" y="1507"/>
                    </a:lnTo>
                    <a:lnTo>
                      <a:pt x="1309" y="1530"/>
                    </a:lnTo>
                    <a:lnTo>
                      <a:pt x="1308" y="1551"/>
                    </a:lnTo>
                    <a:lnTo>
                      <a:pt x="1306" y="1573"/>
                    </a:lnTo>
                    <a:lnTo>
                      <a:pt x="1305" y="1595"/>
                    </a:lnTo>
                    <a:lnTo>
                      <a:pt x="1304" y="1617"/>
                    </a:lnTo>
                    <a:lnTo>
                      <a:pt x="1302" y="1638"/>
                    </a:lnTo>
                    <a:lnTo>
                      <a:pt x="1301" y="1661"/>
                    </a:lnTo>
                    <a:lnTo>
                      <a:pt x="1300" y="1682"/>
                    </a:lnTo>
                    <a:lnTo>
                      <a:pt x="1299" y="1704"/>
                    </a:lnTo>
                    <a:lnTo>
                      <a:pt x="1298" y="1725"/>
                    </a:lnTo>
                    <a:lnTo>
                      <a:pt x="1297" y="1747"/>
                    </a:lnTo>
                    <a:lnTo>
                      <a:pt x="1297" y="1769"/>
                    </a:lnTo>
                    <a:lnTo>
                      <a:pt x="1296" y="1790"/>
                    </a:lnTo>
                    <a:lnTo>
                      <a:pt x="1296" y="1812"/>
                    </a:lnTo>
                    <a:lnTo>
                      <a:pt x="1296" y="1844"/>
                    </a:lnTo>
                    <a:lnTo>
                      <a:pt x="1296" y="1876"/>
                    </a:lnTo>
                    <a:lnTo>
                      <a:pt x="1296" y="1908"/>
                    </a:lnTo>
                    <a:lnTo>
                      <a:pt x="1296" y="1939"/>
                    </a:lnTo>
                    <a:lnTo>
                      <a:pt x="1295" y="1972"/>
                    </a:lnTo>
                    <a:lnTo>
                      <a:pt x="1295" y="2003"/>
                    </a:lnTo>
                    <a:lnTo>
                      <a:pt x="1295" y="2036"/>
                    </a:lnTo>
                    <a:lnTo>
                      <a:pt x="1295" y="2067"/>
                    </a:lnTo>
                    <a:lnTo>
                      <a:pt x="1295" y="2100"/>
                    </a:lnTo>
                    <a:lnTo>
                      <a:pt x="1295" y="2131"/>
                    </a:lnTo>
                    <a:lnTo>
                      <a:pt x="1295" y="2163"/>
                    </a:lnTo>
                    <a:lnTo>
                      <a:pt x="1295" y="2195"/>
                    </a:lnTo>
                    <a:lnTo>
                      <a:pt x="1295" y="2227"/>
                    </a:lnTo>
                    <a:lnTo>
                      <a:pt x="1295" y="2259"/>
                    </a:lnTo>
                    <a:lnTo>
                      <a:pt x="1295" y="2291"/>
                    </a:lnTo>
                    <a:lnTo>
                      <a:pt x="1295" y="2323"/>
                    </a:lnTo>
                    <a:lnTo>
                      <a:pt x="1295" y="2355"/>
                    </a:lnTo>
                    <a:lnTo>
                      <a:pt x="1294" y="2387"/>
                    </a:lnTo>
                    <a:lnTo>
                      <a:pt x="1294" y="2419"/>
                    </a:lnTo>
                    <a:lnTo>
                      <a:pt x="1294" y="2450"/>
                    </a:lnTo>
                    <a:lnTo>
                      <a:pt x="1293" y="2483"/>
                    </a:lnTo>
                    <a:lnTo>
                      <a:pt x="1293" y="2514"/>
                    </a:lnTo>
                    <a:lnTo>
                      <a:pt x="1293" y="2547"/>
                    </a:lnTo>
                    <a:lnTo>
                      <a:pt x="1292" y="2578"/>
                    </a:lnTo>
                    <a:lnTo>
                      <a:pt x="1291" y="2611"/>
                    </a:lnTo>
                    <a:lnTo>
                      <a:pt x="1291" y="2642"/>
                    </a:lnTo>
                    <a:lnTo>
                      <a:pt x="1290" y="2675"/>
                    </a:lnTo>
                    <a:lnTo>
                      <a:pt x="1289" y="2706"/>
                    </a:lnTo>
                    <a:lnTo>
                      <a:pt x="1288" y="2738"/>
                    </a:lnTo>
                    <a:lnTo>
                      <a:pt x="1287" y="2770"/>
                    </a:lnTo>
                    <a:lnTo>
                      <a:pt x="1285" y="2802"/>
                    </a:lnTo>
                    <a:lnTo>
                      <a:pt x="1284" y="2834"/>
                    </a:lnTo>
                    <a:lnTo>
                      <a:pt x="1282" y="2882"/>
                    </a:lnTo>
                    <a:lnTo>
                      <a:pt x="1279" y="2931"/>
                    </a:lnTo>
                    <a:lnTo>
                      <a:pt x="1277" y="2980"/>
                    </a:lnTo>
                    <a:lnTo>
                      <a:pt x="1274" y="3028"/>
                    </a:lnTo>
                    <a:lnTo>
                      <a:pt x="1271" y="3077"/>
                    </a:lnTo>
                    <a:lnTo>
                      <a:pt x="1268" y="3126"/>
                    </a:lnTo>
                    <a:lnTo>
                      <a:pt x="1264" y="3174"/>
                    </a:lnTo>
                    <a:lnTo>
                      <a:pt x="1261" y="3223"/>
                    </a:lnTo>
                    <a:lnTo>
                      <a:pt x="1257" y="3272"/>
                    </a:lnTo>
                    <a:lnTo>
                      <a:pt x="1254" y="3321"/>
                    </a:lnTo>
                    <a:lnTo>
                      <a:pt x="1250" y="3369"/>
                    </a:lnTo>
                    <a:lnTo>
                      <a:pt x="1247" y="3418"/>
                    </a:lnTo>
                    <a:lnTo>
                      <a:pt x="1243" y="3467"/>
                    </a:lnTo>
                    <a:lnTo>
                      <a:pt x="1239" y="3515"/>
                    </a:lnTo>
                    <a:lnTo>
                      <a:pt x="1236" y="3564"/>
                    </a:lnTo>
                    <a:lnTo>
                      <a:pt x="1232" y="3613"/>
                    </a:lnTo>
                    <a:lnTo>
                      <a:pt x="1228" y="3661"/>
                    </a:lnTo>
                    <a:lnTo>
                      <a:pt x="1224" y="3710"/>
                    </a:lnTo>
                    <a:lnTo>
                      <a:pt x="1221" y="3759"/>
                    </a:lnTo>
                    <a:lnTo>
                      <a:pt x="1217" y="3807"/>
                    </a:lnTo>
                    <a:lnTo>
                      <a:pt x="1213" y="3856"/>
                    </a:lnTo>
                    <a:lnTo>
                      <a:pt x="1209" y="3905"/>
                    </a:lnTo>
                    <a:lnTo>
                      <a:pt x="1206" y="3953"/>
                    </a:lnTo>
                    <a:lnTo>
                      <a:pt x="1202" y="4002"/>
                    </a:lnTo>
                    <a:lnTo>
                      <a:pt x="1198" y="4051"/>
                    </a:lnTo>
                    <a:lnTo>
                      <a:pt x="1194" y="4099"/>
                    </a:lnTo>
                    <a:lnTo>
                      <a:pt x="1190" y="4148"/>
                    </a:lnTo>
                    <a:lnTo>
                      <a:pt x="1187" y="4197"/>
                    </a:lnTo>
                    <a:lnTo>
                      <a:pt x="1183" y="4245"/>
                    </a:lnTo>
                    <a:lnTo>
                      <a:pt x="1180" y="4294"/>
                    </a:lnTo>
                    <a:lnTo>
                      <a:pt x="1177" y="4343"/>
                    </a:lnTo>
                    <a:lnTo>
                      <a:pt x="1174" y="4391"/>
                    </a:lnTo>
                    <a:lnTo>
                      <a:pt x="1172" y="4420"/>
                    </a:lnTo>
                    <a:lnTo>
                      <a:pt x="1171" y="4447"/>
                    </a:lnTo>
                    <a:lnTo>
                      <a:pt x="1169" y="4475"/>
                    </a:lnTo>
                    <a:lnTo>
                      <a:pt x="1167" y="4504"/>
                    </a:lnTo>
                    <a:lnTo>
                      <a:pt x="1166" y="4531"/>
                    </a:lnTo>
                    <a:lnTo>
                      <a:pt x="1164" y="4560"/>
                    </a:lnTo>
                    <a:lnTo>
                      <a:pt x="1163" y="4588"/>
                    </a:lnTo>
                    <a:lnTo>
                      <a:pt x="1161" y="4616"/>
                    </a:lnTo>
                    <a:lnTo>
                      <a:pt x="1160" y="4644"/>
                    </a:lnTo>
                    <a:lnTo>
                      <a:pt x="1158" y="4672"/>
                    </a:lnTo>
                    <a:lnTo>
                      <a:pt x="1157" y="4701"/>
                    </a:lnTo>
                    <a:lnTo>
                      <a:pt x="1156" y="4729"/>
                    </a:lnTo>
                    <a:lnTo>
                      <a:pt x="1154" y="4757"/>
                    </a:lnTo>
                    <a:lnTo>
                      <a:pt x="1153" y="4785"/>
                    </a:lnTo>
                    <a:lnTo>
                      <a:pt x="1152" y="4813"/>
                    </a:lnTo>
                    <a:lnTo>
                      <a:pt x="1150" y="4842"/>
                    </a:lnTo>
                    <a:lnTo>
                      <a:pt x="1149" y="4870"/>
                    </a:lnTo>
                    <a:lnTo>
                      <a:pt x="1148" y="4898"/>
                    </a:lnTo>
                    <a:lnTo>
                      <a:pt x="1146" y="4926"/>
                    </a:lnTo>
                    <a:lnTo>
                      <a:pt x="1145" y="4954"/>
                    </a:lnTo>
                    <a:lnTo>
                      <a:pt x="1144" y="4983"/>
                    </a:lnTo>
                    <a:lnTo>
                      <a:pt x="1142" y="5011"/>
                    </a:lnTo>
                    <a:lnTo>
                      <a:pt x="1141" y="5039"/>
                    </a:lnTo>
                    <a:lnTo>
                      <a:pt x="1139" y="5067"/>
                    </a:lnTo>
                    <a:lnTo>
                      <a:pt x="1138" y="5095"/>
                    </a:lnTo>
                    <a:lnTo>
                      <a:pt x="1136" y="5123"/>
                    </a:lnTo>
                    <a:lnTo>
                      <a:pt x="1135" y="5152"/>
                    </a:lnTo>
                    <a:lnTo>
                      <a:pt x="1133" y="5179"/>
                    </a:lnTo>
                    <a:lnTo>
                      <a:pt x="1131" y="5208"/>
                    </a:lnTo>
                    <a:lnTo>
                      <a:pt x="1130" y="5236"/>
                    </a:lnTo>
                    <a:lnTo>
                      <a:pt x="1127" y="5263"/>
                    </a:lnTo>
                    <a:lnTo>
                      <a:pt x="1125" y="5292"/>
                    </a:lnTo>
                    <a:lnTo>
                      <a:pt x="1124" y="5300"/>
                    </a:lnTo>
                    <a:lnTo>
                      <a:pt x="1122" y="5309"/>
                    </a:lnTo>
                    <a:lnTo>
                      <a:pt x="1120" y="5320"/>
                    </a:lnTo>
                    <a:lnTo>
                      <a:pt x="1117" y="5332"/>
                    </a:lnTo>
                    <a:lnTo>
                      <a:pt x="1113" y="5345"/>
                    </a:lnTo>
                    <a:lnTo>
                      <a:pt x="1109" y="5357"/>
                    </a:lnTo>
                    <a:lnTo>
                      <a:pt x="1106" y="5370"/>
                    </a:lnTo>
                    <a:lnTo>
                      <a:pt x="1102" y="5383"/>
                    </a:lnTo>
                    <a:lnTo>
                      <a:pt x="1099" y="5396"/>
                    </a:lnTo>
                    <a:lnTo>
                      <a:pt x="1096" y="5409"/>
                    </a:lnTo>
                    <a:lnTo>
                      <a:pt x="1094" y="5422"/>
                    </a:lnTo>
                    <a:lnTo>
                      <a:pt x="1093" y="5433"/>
                    </a:lnTo>
                    <a:lnTo>
                      <a:pt x="1093" y="5443"/>
                    </a:lnTo>
                    <a:lnTo>
                      <a:pt x="1094" y="5452"/>
                    </a:lnTo>
                    <a:lnTo>
                      <a:pt x="1097" y="5460"/>
                    </a:lnTo>
                    <a:lnTo>
                      <a:pt x="1101" y="5466"/>
                    </a:lnTo>
                    <a:lnTo>
                      <a:pt x="1124" y="5489"/>
                    </a:lnTo>
                    <a:lnTo>
                      <a:pt x="1149" y="5509"/>
                    </a:lnTo>
                    <a:lnTo>
                      <a:pt x="1174" y="5527"/>
                    </a:lnTo>
                    <a:lnTo>
                      <a:pt x="1200" y="5542"/>
                    </a:lnTo>
                    <a:lnTo>
                      <a:pt x="1226" y="5556"/>
                    </a:lnTo>
                    <a:lnTo>
                      <a:pt x="1253" y="5570"/>
                    </a:lnTo>
                    <a:lnTo>
                      <a:pt x="1281" y="5581"/>
                    </a:lnTo>
                    <a:lnTo>
                      <a:pt x="1308" y="5590"/>
                    </a:lnTo>
                    <a:lnTo>
                      <a:pt x="1337" y="5599"/>
                    </a:lnTo>
                    <a:lnTo>
                      <a:pt x="1365" y="5606"/>
                    </a:lnTo>
                    <a:lnTo>
                      <a:pt x="1393" y="5613"/>
                    </a:lnTo>
                    <a:lnTo>
                      <a:pt x="1423" y="5620"/>
                    </a:lnTo>
                    <a:lnTo>
                      <a:pt x="1452" y="5626"/>
                    </a:lnTo>
                    <a:lnTo>
                      <a:pt x="1481" y="5632"/>
                    </a:lnTo>
                    <a:lnTo>
                      <a:pt x="1510" y="5639"/>
                    </a:lnTo>
                    <a:lnTo>
                      <a:pt x="1539" y="5645"/>
                    </a:lnTo>
                    <a:lnTo>
                      <a:pt x="1515" y="5646"/>
                    </a:lnTo>
                    <a:lnTo>
                      <a:pt x="1491" y="5647"/>
                    </a:lnTo>
                    <a:lnTo>
                      <a:pt x="1467" y="5649"/>
                    </a:lnTo>
                    <a:lnTo>
                      <a:pt x="1444" y="5651"/>
                    </a:lnTo>
                    <a:lnTo>
                      <a:pt x="1421" y="5652"/>
                    </a:lnTo>
                    <a:lnTo>
                      <a:pt x="1396" y="5654"/>
                    </a:lnTo>
                    <a:lnTo>
                      <a:pt x="1373" y="5656"/>
                    </a:lnTo>
                    <a:lnTo>
                      <a:pt x="1350" y="5658"/>
                    </a:lnTo>
                    <a:lnTo>
                      <a:pt x="1326" y="5659"/>
                    </a:lnTo>
                    <a:lnTo>
                      <a:pt x="1302" y="5660"/>
                    </a:lnTo>
                    <a:lnTo>
                      <a:pt x="1279" y="5661"/>
                    </a:lnTo>
                    <a:lnTo>
                      <a:pt x="1255" y="5662"/>
                    </a:lnTo>
                    <a:lnTo>
                      <a:pt x="1232" y="5661"/>
                    </a:lnTo>
                    <a:lnTo>
                      <a:pt x="1209" y="5661"/>
                    </a:lnTo>
                    <a:lnTo>
                      <a:pt x="1185" y="5659"/>
                    </a:lnTo>
                    <a:lnTo>
                      <a:pt x="1162" y="5657"/>
                    </a:lnTo>
                    <a:lnTo>
                      <a:pt x="1140" y="5654"/>
                    </a:lnTo>
                    <a:lnTo>
                      <a:pt x="1117" y="5649"/>
                    </a:lnTo>
                    <a:lnTo>
                      <a:pt x="1095" y="5642"/>
                    </a:lnTo>
                    <a:lnTo>
                      <a:pt x="1073" y="5635"/>
                    </a:lnTo>
                    <a:lnTo>
                      <a:pt x="1051" y="5626"/>
                    </a:lnTo>
                    <a:lnTo>
                      <a:pt x="1030" y="5618"/>
                    </a:lnTo>
                    <a:lnTo>
                      <a:pt x="1008" y="5609"/>
                    </a:lnTo>
                    <a:lnTo>
                      <a:pt x="986" y="5600"/>
                    </a:lnTo>
                    <a:lnTo>
                      <a:pt x="965" y="5592"/>
                    </a:lnTo>
                    <a:lnTo>
                      <a:pt x="943" y="5584"/>
                    </a:lnTo>
                    <a:lnTo>
                      <a:pt x="921" y="5577"/>
                    </a:lnTo>
                    <a:lnTo>
                      <a:pt x="900" y="5570"/>
                    </a:lnTo>
                    <a:lnTo>
                      <a:pt x="878" y="5565"/>
                    </a:lnTo>
                    <a:lnTo>
                      <a:pt x="856" y="5562"/>
                    </a:lnTo>
                    <a:lnTo>
                      <a:pt x="833" y="5559"/>
                    </a:lnTo>
                    <a:lnTo>
                      <a:pt x="811" y="5559"/>
                    </a:lnTo>
                    <a:lnTo>
                      <a:pt x="792" y="5562"/>
                    </a:lnTo>
                    <a:lnTo>
                      <a:pt x="771" y="5565"/>
                    </a:lnTo>
                    <a:lnTo>
                      <a:pt x="753" y="5570"/>
                    </a:lnTo>
                    <a:lnTo>
                      <a:pt x="734" y="5577"/>
                    </a:lnTo>
                    <a:lnTo>
                      <a:pt x="715" y="5584"/>
                    </a:lnTo>
                    <a:lnTo>
                      <a:pt x="697" y="5592"/>
                    </a:lnTo>
                    <a:lnTo>
                      <a:pt x="679" y="5602"/>
                    </a:lnTo>
                    <a:lnTo>
                      <a:pt x="662" y="5611"/>
                    </a:lnTo>
                    <a:lnTo>
                      <a:pt x="643" y="5622"/>
                    </a:lnTo>
                    <a:lnTo>
                      <a:pt x="626" y="5632"/>
                    </a:lnTo>
                    <a:lnTo>
                      <a:pt x="609" y="5644"/>
                    </a:lnTo>
                    <a:lnTo>
                      <a:pt x="591" y="5655"/>
                    </a:lnTo>
                    <a:lnTo>
                      <a:pt x="573" y="5665"/>
                    </a:lnTo>
                    <a:lnTo>
                      <a:pt x="555" y="5675"/>
                    </a:lnTo>
                    <a:lnTo>
                      <a:pt x="538" y="5684"/>
                    </a:lnTo>
                    <a:lnTo>
                      <a:pt x="520" y="5693"/>
                    </a:lnTo>
                    <a:lnTo>
                      <a:pt x="530" y="5672"/>
                    </a:lnTo>
                    <a:lnTo>
                      <a:pt x="540" y="5651"/>
                    </a:lnTo>
                    <a:lnTo>
                      <a:pt x="550" y="5629"/>
                    </a:lnTo>
                    <a:lnTo>
                      <a:pt x="560" y="5609"/>
                    </a:lnTo>
                    <a:lnTo>
                      <a:pt x="571" y="5588"/>
                    </a:lnTo>
                    <a:lnTo>
                      <a:pt x="583" y="5567"/>
                    </a:lnTo>
                    <a:lnTo>
                      <a:pt x="593" y="5546"/>
                    </a:lnTo>
                    <a:lnTo>
                      <a:pt x="604" y="5525"/>
                    </a:lnTo>
                    <a:lnTo>
                      <a:pt x="615" y="5504"/>
                    </a:lnTo>
                    <a:lnTo>
                      <a:pt x="626" y="5483"/>
                    </a:lnTo>
                    <a:lnTo>
                      <a:pt x="637" y="5462"/>
                    </a:lnTo>
                    <a:lnTo>
                      <a:pt x="648" y="5442"/>
                    </a:lnTo>
                    <a:lnTo>
                      <a:pt x="660" y="5421"/>
                    </a:lnTo>
                    <a:lnTo>
                      <a:pt x="671" y="5400"/>
                    </a:lnTo>
                    <a:lnTo>
                      <a:pt x="682" y="5379"/>
                    </a:lnTo>
                    <a:lnTo>
                      <a:pt x="693" y="5358"/>
                    </a:lnTo>
                    <a:lnTo>
                      <a:pt x="703" y="5337"/>
                    </a:lnTo>
                    <a:lnTo>
                      <a:pt x="714" y="5316"/>
                    </a:lnTo>
                    <a:lnTo>
                      <a:pt x="725" y="5295"/>
                    </a:lnTo>
                    <a:lnTo>
                      <a:pt x="735" y="5274"/>
                    </a:lnTo>
                    <a:lnTo>
                      <a:pt x="745" y="5252"/>
                    </a:lnTo>
                    <a:lnTo>
                      <a:pt x="755" y="5231"/>
                    </a:lnTo>
                    <a:lnTo>
                      <a:pt x="764" y="5210"/>
                    </a:lnTo>
                    <a:lnTo>
                      <a:pt x="773" y="5188"/>
                    </a:lnTo>
                    <a:lnTo>
                      <a:pt x="782" y="5167"/>
                    </a:lnTo>
                    <a:lnTo>
                      <a:pt x="792" y="5145"/>
                    </a:lnTo>
                    <a:lnTo>
                      <a:pt x="800" y="5123"/>
                    </a:lnTo>
                    <a:lnTo>
                      <a:pt x="808" y="5101"/>
                    </a:lnTo>
                    <a:lnTo>
                      <a:pt x="815" y="5079"/>
                    </a:lnTo>
                    <a:lnTo>
                      <a:pt x="822" y="5057"/>
                    </a:lnTo>
                    <a:lnTo>
                      <a:pt x="829" y="5034"/>
                    </a:lnTo>
                    <a:lnTo>
                      <a:pt x="835" y="5012"/>
                    </a:lnTo>
                    <a:lnTo>
                      <a:pt x="846" y="4970"/>
                    </a:lnTo>
                    <a:lnTo>
                      <a:pt x="857" y="4928"/>
                    </a:lnTo>
                    <a:lnTo>
                      <a:pt x="867" y="4885"/>
                    </a:lnTo>
                    <a:lnTo>
                      <a:pt x="877" y="4843"/>
                    </a:lnTo>
                    <a:lnTo>
                      <a:pt x="886" y="4801"/>
                    </a:lnTo>
                    <a:lnTo>
                      <a:pt x="895" y="4758"/>
                    </a:lnTo>
                    <a:lnTo>
                      <a:pt x="904" y="4716"/>
                    </a:lnTo>
                    <a:lnTo>
                      <a:pt x="913" y="4672"/>
                    </a:lnTo>
                    <a:lnTo>
                      <a:pt x="921" y="4630"/>
                    </a:lnTo>
                    <a:lnTo>
                      <a:pt x="930" y="4587"/>
                    </a:lnTo>
                    <a:lnTo>
                      <a:pt x="937" y="4544"/>
                    </a:lnTo>
                    <a:lnTo>
                      <a:pt x="945" y="4501"/>
                    </a:lnTo>
                    <a:lnTo>
                      <a:pt x="952" y="4458"/>
                    </a:lnTo>
                    <a:lnTo>
                      <a:pt x="959" y="4416"/>
                    </a:lnTo>
                    <a:lnTo>
                      <a:pt x="966" y="4372"/>
                    </a:lnTo>
                    <a:lnTo>
                      <a:pt x="972" y="4328"/>
                    </a:lnTo>
                    <a:lnTo>
                      <a:pt x="979" y="4286"/>
                    </a:lnTo>
                    <a:lnTo>
                      <a:pt x="985" y="4242"/>
                    </a:lnTo>
                    <a:lnTo>
                      <a:pt x="991" y="4200"/>
                    </a:lnTo>
                    <a:lnTo>
                      <a:pt x="998" y="4156"/>
                    </a:lnTo>
                    <a:lnTo>
                      <a:pt x="1004" y="4112"/>
                    </a:lnTo>
                    <a:lnTo>
                      <a:pt x="1009" y="4070"/>
                    </a:lnTo>
                    <a:lnTo>
                      <a:pt x="1015" y="4026"/>
                    </a:lnTo>
                    <a:lnTo>
                      <a:pt x="1021" y="3983"/>
                    </a:lnTo>
                    <a:lnTo>
                      <a:pt x="1026" y="3940"/>
                    </a:lnTo>
                    <a:lnTo>
                      <a:pt x="1032" y="3896"/>
                    </a:lnTo>
                    <a:lnTo>
                      <a:pt x="1037" y="3853"/>
                    </a:lnTo>
                    <a:lnTo>
                      <a:pt x="1042" y="3809"/>
                    </a:lnTo>
                    <a:lnTo>
                      <a:pt x="1048" y="3767"/>
                    </a:lnTo>
                    <a:lnTo>
                      <a:pt x="1053" y="3723"/>
                    </a:lnTo>
                    <a:lnTo>
                      <a:pt x="1059" y="3680"/>
                    </a:lnTo>
                    <a:lnTo>
                      <a:pt x="1065" y="3637"/>
                    </a:lnTo>
                    <a:lnTo>
                      <a:pt x="1070" y="3600"/>
                    </a:lnTo>
                    <a:lnTo>
                      <a:pt x="1074" y="3564"/>
                    </a:lnTo>
                    <a:lnTo>
                      <a:pt x="1078" y="3526"/>
                    </a:lnTo>
                    <a:lnTo>
                      <a:pt x="1082" y="3490"/>
                    </a:lnTo>
                    <a:lnTo>
                      <a:pt x="1087" y="3453"/>
                    </a:lnTo>
                    <a:lnTo>
                      <a:pt x="1091" y="3416"/>
                    </a:lnTo>
                    <a:lnTo>
                      <a:pt x="1094" y="3379"/>
                    </a:lnTo>
                    <a:lnTo>
                      <a:pt x="1098" y="3343"/>
                    </a:lnTo>
                    <a:lnTo>
                      <a:pt x="1102" y="3305"/>
                    </a:lnTo>
                    <a:lnTo>
                      <a:pt x="1106" y="3269"/>
                    </a:lnTo>
                    <a:lnTo>
                      <a:pt x="1109" y="3232"/>
                    </a:lnTo>
                    <a:lnTo>
                      <a:pt x="1112" y="3195"/>
                    </a:lnTo>
                    <a:lnTo>
                      <a:pt x="1116" y="3158"/>
                    </a:lnTo>
                    <a:lnTo>
                      <a:pt x="1119" y="3122"/>
                    </a:lnTo>
                    <a:lnTo>
                      <a:pt x="1122" y="3084"/>
                    </a:lnTo>
                    <a:lnTo>
                      <a:pt x="1125" y="3048"/>
                    </a:lnTo>
                    <a:lnTo>
                      <a:pt x="1129" y="3010"/>
                    </a:lnTo>
                    <a:lnTo>
                      <a:pt x="1132" y="2974"/>
                    </a:lnTo>
                    <a:lnTo>
                      <a:pt x="1134" y="2936"/>
                    </a:lnTo>
                    <a:lnTo>
                      <a:pt x="1137" y="2900"/>
                    </a:lnTo>
                    <a:lnTo>
                      <a:pt x="1140" y="2863"/>
                    </a:lnTo>
                    <a:lnTo>
                      <a:pt x="1142" y="2826"/>
                    </a:lnTo>
                    <a:lnTo>
                      <a:pt x="1144" y="2789"/>
                    </a:lnTo>
                    <a:lnTo>
                      <a:pt x="1147" y="2752"/>
                    </a:lnTo>
                    <a:lnTo>
                      <a:pt x="1149" y="2715"/>
                    </a:lnTo>
                    <a:lnTo>
                      <a:pt x="1151" y="2678"/>
                    </a:lnTo>
                    <a:lnTo>
                      <a:pt x="1153" y="2641"/>
                    </a:lnTo>
                    <a:lnTo>
                      <a:pt x="1155" y="2605"/>
                    </a:lnTo>
                    <a:lnTo>
                      <a:pt x="1157" y="2567"/>
                    </a:lnTo>
                    <a:lnTo>
                      <a:pt x="1159" y="2531"/>
                    </a:lnTo>
                    <a:lnTo>
                      <a:pt x="1160" y="2493"/>
                    </a:lnTo>
                    <a:lnTo>
                      <a:pt x="1162" y="2457"/>
                    </a:lnTo>
                    <a:lnTo>
                      <a:pt x="1163" y="2426"/>
                    </a:lnTo>
                    <a:lnTo>
                      <a:pt x="1165" y="2395"/>
                    </a:lnTo>
                    <a:lnTo>
                      <a:pt x="1166" y="2364"/>
                    </a:lnTo>
                    <a:lnTo>
                      <a:pt x="1167" y="2334"/>
                    </a:lnTo>
                    <a:lnTo>
                      <a:pt x="1168" y="2302"/>
                    </a:lnTo>
                    <a:lnTo>
                      <a:pt x="1170" y="2272"/>
                    </a:lnTo>
                    <a:lnTo>
                      <a:pt x="1171" y="2242"/>
                    </a:lnTo>
                    <a:lnTo>
                      <a:pt x="1172" y="2210"/>
                    </a:lnTo>
                    <a:lnTo>
                      <a:pt x="1173" y="2180"/>
                    </a:lnTo>
                    <a:lnTo>
                      <a:pt x="1174" y="2148"/>
                    </a:lnTo>
                    <a:lnTo>
                      <a:pt x="1175" y="2118"/>
                    </a:lnTo>
                    <a:lnTo>
                      <a:pt x="1176" y="2086"/>
                    </a:lnTo>
                    <a:lnTo>
                      <a:pt x="1176" y="2056"/>
                    </a:lnTo>
                    <a:lnTo>
                      <a:pt x="1177" y="2026"/>
                    </a:lnTo>
                    <a:lnTo>
                      <a:pt x="1177" y="1994"/>
                    </a:lnTo>
                    <a:lnTo>
                      <a:pt x="1178" y="1964"/>
                    </a:lnTo>
                    <a:lnTo>
                      <a:pt x="1178" y="1932"/>
                    </a:lnTo>
                    <a:lnTo>
                      <a:pt x="1178" y="1902"/>
                    </a:lnTo>
                    <a:lnTo>
                      <a:pt x="1178" y="1870"/>
                    </a:lnTo>
                    <a:lnTo>
                      <a:pt x="1178" y="1840"/>
                    </a:lnTo>
                    <a:lnTo>
                      <a:pt x="1178" y="1809"/>
                    </a:lnTo>
                    <a:lnTo>
                      <a:pt x="1177" y="1778"/>
                    </a:lnTo>
                    <a:lnTo>
                      <a:pt x="1177" y="1748"/>
                    </a:lnTo>
                    <a:lnTo>
                      <a:pt x="1176" y="1716"/>
                    </a:lnTo>
                    <a:lnTo>
                      <a:pt x="1175" y="1686"/>
                    </a:lnTo>
                    <a:lnTo>
                      <a:pt x="1174" y="1655"/>
                    </a:lnTo>
                    <a:lnTo>
                      <a:pt x="1172" y="1624"/>
                    </a:lnTo>
                    <a:lnTo>
                      <a:pt x="1171" y="1594"/>
                    </a:lnTo>
                    <a:lnTo>
                      <a:pt x="1169" y="1563"/>
                    </a:lnTo>
                    <a:lnTo>
                      <a:pt x="1167" y="1532"/>
                    </a:lnTo>
                    <a:lnTo>
                      <a:pt x="1165" y="1501"/>
                    </a:lnTo>
                    <a:lnTo>
                      <a:pt x="1162" y="1471"/>
                    </a:lnTo>
                    <a:lnTo>
                      <a:pt x="1158" y="1424"/>
                    </a:lnTo>
                    <a:lnTo>
                      <a:pt x="1153" y="1379"/>
                    </a:lnTo>
                    <a:lnTo>
                      <a:pt x="1148" y="1332"/>
                    </a:lnTo>
                    <a:lnTo>
                      <a:pt x="1143" y="1286"/>
                    </a:lnTo>
                    <a:lnTo>
                      <a:pt x="1138" y="1241"/>
                    </a:lnTo>
                    <a:lnTo>
                      <a:pt x="1132" y="1194"/>
                    </a:lnTo>
                    <a:lnTo>
                      <a:pt x="1125" y="1148"/>
                    </a:lnTo>
                    <a:lnTo>
                      <a:pt x="1119" y="1102"/>
                    </a:lnTo>
                    <a:lnTo>
                      <a:pt x="1113" y="1056"/>
                    </a:lnTo>
                    <a:lnTo>
                      <a:pt x="1106" y="1011"/>
                    </a:lnTo>
                    <a:lnTo>
                      <a:pt x="1100" y="964"/>
                    </a:lnTo>
                    <a:lnTo>
                      <a:pt x="1093" y="918"/>
                    </a:lnTo>
                    <a:lnTo>
                      <a:pt x="1086" y="873"/>
                    </a:lnTo>
                    <a:lnTo>
                      <a:pt x="1079" y="826"/>
                    </a:lnTo>
                    <a:lnTo>
                      <a:pt x="1071" y="780"/>
                    </a:lnTo>
                    <a:lnTo>
                      <a:pt x="1064" y="735"/>
                    </a:lnTo>
                    <a:lnTo>
                      <a:pt x="1056" y="688"/>
                    </a:lnTo>
                    <a:lnTo>
                      <a:pt x="1048" y="642"/>
                    </a:lnTo>
                    <a:lnTo>
                      <a:pt x="1040" y="597"/>
                    </a:lnTo>
                    <a:lnTo>
                      <a:pt x="1033" y="551"/>
                    </a:lnTo>
                    <a:lnTo>
                      <a:pt x="1025" y="505"/>
                    </a:lnTo>
                    <a:lnTo>
                      <a:pt x="1018" y="459"/>
                    </a:lnTo>
                    <a:lnTo>
                      <a:pt x="1010" y="413"/>
                    </a:lnTo>
                    <a:lnTo>
                      <a:pt x="1003" y="368"/>
                    </a:lnTo>
                    <a:lnTo>
                      <a:pt x="995" y="321"/>
                    </a:lnTo>
                    <a:lnTo>
                      <a:pt x="987" y="275"/>
                    </a:lnTo>
                    <a:lnTo>
                      <a:pt x="979" y="230"/>
                    </a:lnTo>
                    <a:lnTo>
                      <a:pt x="972" y="183"/>
                    </a:lnTo>
                    <a:lnTo>
                      <a:pt x="965" y="137"/>
                    </a:lnTo>
                    <a:lnTo>
                      <a:pt x="958" y="92"/>
                    </a:lnTo>
                    <a:lnTo>
                      <a:pt x="951" y="45"/>
                    </a:lnTo>
                    <a:lnTo>
                      <a:pt x="944" y="0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4" name="Freeform 666"/>
              <p:cNvSpPr>
                <a:spLocks/>
              </p:cNvSpPr>
              <p:nvPr/>
            </p:nvSpPr>
            <p:spPr bwMode="auto">
              <a:xfrm>
                <a:off x="4948" y="3386"/>
                <a:ext cx="27" cy="129"/>
              </a:xfrm>
              <a:custGeom>
                <a:avLst/>
                <a:gdLst/>
                <a:ahLst/>
                <a:cxnLst>
                  <a:cxn ang="0">
                    <a:pos x="57" y="32"/>
                  </a:cxn>
                  <a:cxn ang="0">
                    <a:pos x="48" y="98"/>
                  </a:cxn>
                  <a:cxn ang="0">
                    <a:pos x="38" y="163"/>
                  </a:cxn>
                  <a:cxn ang="0">
                    <a:pos x="28" y="228"/>
                  </a:cxn>
                  <a:cxn ang="0">
                    <a:pos x="18" y="294"/>
                  </a:cxn>
                  <a:cxn ang="0">
                    <a:pos x="10" y="359"/>
                  </a:cxn>
                  <a:cxn ang="0">
                    <a:pos x="3" y="425"/>
                  </a:cxn>
                  <a:cxn ang="0">
                    <a:pos x="0" y="491"/>
                  </a:cxn>
                  <a:cxn ang="0">
                    <a:pos x="0" y="553"/>
                  </a:cxn>
                  <a:cxn ang="0">
                    <a:pos x="2" y="615"/>
                  </a:cxn>
                  <a:cxn ang="0">
                    <a:pos x="5" y="677"/>
                  </a:cxn>
                  <a:cxn ang="0">
                    <a:pos x="12" y="739"/>
                  </a:cxn>
                  <a:cxn ang="0">
                    <a:pos x="20" y="800"/>
                  </a:cxn>
                  <a:cxn ang="0">
                    <a:pos x="31" y="861"/>
                  </a:cxn>
                  <a:cxn ang="0">
                    <a:pos x="45" y="921"/>
                  </a:cxn>
                  <a:cxn ang="0">
                    <a:pos x="63" y="979"/>
                  </a:cxn>
                  <a:cxn ang="0">
                    <a:pos x="82" y="1019"/>
                  </a:cxn>
                  <a:cxn ang="0">
                    <a:pos x="110" y="1028"/>
                  </a:cxn>
                  <a:cxn ang="0">
                    <a:pos x="147" y="1024"/>
                  </a:cxn>
                  <a:cxn ang="0">
                    <a:pos x="175" y="1008"/>
                  </a:cxn>
                  <a:cxn ang="0">
                    <a:pos x="190" y="975"/>
                  </a:cxn>
                  <a:cxn ang="0">
                    <a:pos x="202" y="931"/>
                  </a:cxn>
                  <a:cxn ang="0">
                    <a:pos x="210" y="886"/>
                  </a:cxn>
                  <a:cxn ang="0">
                    <a:pos x="215" y="840"/>
                  </a:cxn>
                  <a:cxn ang="0">
                    <a:pos x="218" y="794"/>
                  </a:cxn>
                  <a:cxn ang="0">
                    <a:pos x="219" y="747"/>
                  </a:cxn>
                  <a:cxn ang="0">
                    <a:pos x="219" y="700"/>
                  </a:cxn>
                  <a:cxn ang="0">
                    <a:pos x="219" y="655"/>
                  </a:cxn>
                  <a:cxn ang="0">
                    <a:pos x="221" y="612"/>
                  </a:cxn>
                  <a:cxn ang="0">
                    <a:pos x="222" y="574"/>
                  </a:cxn>
                  <a:cxn ang="0">
                    <a:pos x="223" y="536"/>
                  </a:cxn>
                  <a:cxn ang="0">
                    <a:pos x="224" y="498"/>
                  </a:cxn>
                  <a:cxn ang="0">
                    <a:pos x="224" y="459"/>
                  </a:cxn>
                  <a:cxn ang="0">
                    <a:pos x="222" y="421"/>
                  </a:cxn>
                  <a:cxn ang="0">
                    <a:pos x="218" y="383"/>
                  </a:cxn>
                  <a:cxn ang="0">
                    <a:pos x="211" y="346"/>
                  </a:cxn>
                  <a:cxn ang="0">
                    <a:pos x="201" y="306"/>
                  </a:cxn>
                  <a:cxn ang="0">
                    <a:pos x="187" y="263"/>
                  </a:cxn>
                  <a:cxn ang="0">
                    <a:pos x="171" y="222"/>
                  </a:cxn>
                  <a:cxn ang="0">
                    <a:pos x="152" y="181"/>
                  </a:cxn>
                  <a:cxn ang="0">
                    <a:pos x="131" y="141"/>
                  </a:cxn>
                  <a:cxn ang="0">
                    <a:pos x="111" y="100"/>
                  </a:cxn>
                  <a:cxn ang="0">
                    <a:pos x="91" y="61"/>
                  </a:cxn>
                  <a:cxn ang="0">
                    <a:pos x="70" y="20"/>
                  </a:cxn>
                </a:cxnLst>
                <a:rect l="0" t="0" r="r" b="b"/>
                <a:pathLst>
                  <a:path w="224" h="1028">
                    <a:moveTo>
                      <a:pt x="61" y="0"/>
                    </a:moveTo>
                    <a:lnTo>
                      <a:pt x="57" y="32"/>
                    </a:lnTo>
                    <a:lnTo>
                      <a:pt x="53" y="65"/>
                    </a:lnTo>
                    <a:lnTo>
                      <a:pt x="48" y="98"/>
                    </a:lnTo>
                    <a:lnTo>
                      <a:pt x="43" y="131"/>
                    </a:lnTo>
                    <a:lnTo>
                      <a:pt x="38" y="163"/>
                    </a:lnTo>
                    <a:lnTo>
                      <a:pt x="33" y="195"/>
                    </a:lnTo>
                    <a:lnTo>
                      <a:pt x="28" y="228"/>
                    </a:lnTo>
                    <a:lnTo>
                      <a:pt x="23" y="261"/>
                    </a:lnTo>
                    <a:lnTo>
                      <a:pt x="18" y="294"/>
                    </a:lnTo>
                    <a:lnTo>
                      <a:pt x="14" y="326"/>
                    </a:lnTo>
                    <a:lnTo>
                      <a:pt x="10" y="359"/>
                    </a:lnTo>
                    <a:lnTo>
                      <a:pt x="6" y="392"/>
                    </a:lnTo>
                    <a:lnTo>
                      <a:pt x="3" y="425"/>
                    </a:lnTo>
                    <a:lnTo>
                      <a:pt x="1" y="457"/>
                    </a:lnTo>
                    <a:lnTo>
                      <a:pt x="0" y="491"/>
                    </a:lnTo>
                    <a:lnTo>
                      <a:pt x="0" y="523"/>
                    </a:lnTo>
                    <a:lnTo>
                      <a:pt x="0" y="553"/>
                    </a:lnTo>
                    <a:lnTo>
                      <a:pt x="1" y="584"/>
                    </a:lnTo>
                    <a:lnTo>
                      <a:pt x="2" y="615"/>
                    </a:lnTo>
                    <a:lnTo>
                      <a:pt x="4" y="646"/>
                    </a:lnTo>
                    <a:lnTo>
                      <a:pt x="5" y="677"/>
                    </a:lnTo>
                    <a:lnTo>
                      <a:pt x="9" y="708"/>
                    </a:lnTo>
                    <a:lnTo>
                      <a:pt x="12" y="739"/>
                    </a:lnTo>
                    <a:lnTo>
                      <a:pt x="16" y="769"/>
                    </a:lnTo>
                    <a:lnTo>
                      <a:pt x="20" y="800"/>
                    </a:lnTo>
                    <a:lnTo>
                      <a:pt x="25" y="830"/>
                    </a:lnTo>
                    <a:lnTo>
                      <a:pt x="31" y="861"/>
                    </a:lnTo>
                    <a:lnTo>
                      <a:pt x="37" y="891"/>
                    </a:lnTo>
                    <a:lnTo>
                      <a:pt x="45" y="921"/>
                    </a:lnTo>
                    <a:lnTo>
                      <a:pt x="53" y="951"/>
                    </a:lnTo>
                    <a:lnTo>
                      <a:pt x="63" y="979"/>
                    </a:lnTo>
                    <a:lnTo>
                      <a:pt x="73" y="1009"/>
                    </a:lnTo>
                    <a:lnTo>
                      <a:pt x="82" y="1019"/>
                    </a:lnTo>
                    <a:lnTo>
                      <a:pt x="95" y="1026"/>
                    </a:lnTo>
                    <a:lnTo>
                      <a:pt x="110" y="1028"/>
                    </a:lnTo>
                    <a:lnTo>
                      <a:pt x="128" y="1028"/>
                    </a:lnTo>
                    <a:lnTo>
                      <a:pt x="147" y="1024"/>
                    </a:lnTo>
                    <a:lnTo>
                      <a:pt x="162" y="1017"/>
                    </a:lnTo>
                    <a:lnTo>
                      <a:pt x="175" y="1008"/>
                    </a:lnTo>
                    <a:lnTo>
                      <a:pt x="183" y="997"/>
                    </a:lnTo>
                    <a:lnTo>
                      <a:pt x="190" y="975"/>
                    </a:lnTo>
                    <a:lnTo>
                      <a:pt x="197" y="953"/>
                    </a:lnTo>
                    <a:lnTo>
                      <a:pt x="202" y="931"/>
                    </a:lnTo>
                    <a:lnTo>
                      <a:pt x="206" y="908"/>
                    </a:lnTo>
                    <a:lnTo>
                      <a:pt x="210" y="886"/>
                    </a:lnTo>
                    <a:lnTo>
                      <a:pt x="213" y="864"/>
                    </a:lnTo>
                    <a:lnTo>
                      <a:pt x="215" y="840"/>
                    </a:lnTo>
                    <a:lnTo>
                      <a:pt x="217" y="817"/>
                    </a:lnTo>
                    <a:lnTo>
                      <a:pt x="218" y="794"/>
                    </a:lnTo>
                    <a:lnTo>
                      <a:pt x="218" y="770"/>
                    </a:lnTo>
                    <a:lnTo>
                      <a:pt x="219" y="747"/>
                    </a:lnTo>
                    <a:lnTo>
                      <a:pt x="219" y="724"/>
                    </a:lnTo>
                    <a:lnTo>
                      <a:pt x="219" y="700"/>
                    </a:lnTo>
                    <a:lnTo>
                      <a:pt x="219" y="677"/>
                    </a:lnTo>
                    <a:lnTo>
                      <a:pt x="219" y="655"/>
                    </a:lnTo>
                    <a:lnTo>
                      <a:pt x="220" y="632"/>
                    </a:lnTo>
                    <a:lnTo>
                      <a:pt x="221" y="612"/>
                    </a:lnTo>
                    <a:lnTo>
                      <a:pt x="221" y="593"/>
                    </a:lnTo>
                    <a:lnTo>
                      <a:pt x="222" y="574"/>
                    </a:lnTo>
                    <a:lnTo>
                      <a:pt x="223" y="555"/>
                    </a:lnTo>
                    <a:lnTo>
                      <a:pt x="223" y="536"/>
                    </a:lnTo>
                    <a:lnTo>
                      <a:pt x="224" y="517"/>
                    </a:lnTo>
                    <a:lnTo>
                      <a:pt x="224" y="498"/>
                    </a:lnTo>
                    <a:lnTo>
                      <a:pt x="224" y="478"/>
                    </a:lnTo>
                    <a:lnTo>
                      <a:pt x="224" y="459"/>
                    </a:lnTo>
                    <a:lnTo>
                      <a:pt x="223" y="440"/>
                    </a:lnTo>
                    <a:lnTo>
                      <a:pt x="222" y="421"/>
                    </a:lnTo>
                    <a:lnTo>
                      <a:pt x="220" y="402"/>
                    </a:lnTo>
                    <a:lnTo>
                      <a:pt x="218" y="383"/>
                    </a:lnTo>
                    <a:lnTo>
                      <a:pt x="216" y="365"/>
                    </a:lnTo>
                    <a:lnTo>
                      <a:pt x="211" y="346"/>
                    </a:lnTo>
                    <a:lnTo>
                      <a:pt x="207" y="327"/>
                    </a:lnTo>
                    <a:lnTo>
                      <a:pt x="201" y="306"/>
                    </a:lnTo>
                    <a:lnTo>
                      <a:pt x="195" y="285"/>
                    </a:lnTo>
                    <a:lnTo>
                      <a:pt x="187" y="263"/>
                    </a:lnTo>
                    <a:lnTo>
                      <a:pt x="179" y="242"/>
                    </a:lnTo>
                    <a:lnTo>
                      <a:pt x="171" y="222"/>
                    </a:lnTo>
                    <a:lnTo>
                      <a:pt x="162" y="202"/>
                    </a:lnTo>
                    <a:lnTo>
                      <a:pt x="152" y="181"/>
                    </a:lnTo>
                    <a:lnTo>
                      <a:pt x="142" y="161"/>
                    </a:lnTo>
                    <a:lnTo>
                      <a:pt x="131" y="141"/>
                    </a:lnTo>
                    <a:lnTo>
                      <a:pt x="121" y="120"/>
                    </a:lnTo>
                    <a:lnTo>
                      <a:pt x="111" y="100"/>
                    </a:lnTo>
                    <a:lnTo>
                      <a:pt x="101" y="81"/>
                    </a:lnTo>
                    <a:lnTo>
                      <a:pt x="91" y="61"/>
                    </a:lnTo>
                    <a:lnTo>
                      <a:pt x="81" y="40"/>
                    </a:lnTo>
                    <a:lnTo>
                      <a:pt x="70" y="20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7F7F7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5" name="Freeform 667"/>
              <p:cNvSpPr>
                <a:spLocks/>
              </p:cNvSpPr>
              <p:nvPr/>
            </p:nvSpPr>
            <p:spPr bwMode="auto">
              <a:xfrm>
                <a:off x="4948" y="3386"/>
                <a:ext cx="27" cy="129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53" y="65"/>
                  </a:cxn>
                  <a:cxn ang="0">
                    <a:pos x="43" y="131"/>
                  </a:cxn>
                  <a:cxn ang="0">
                    <a:pos x="33" y="195"/>
                  </a:cxn>
                  <a:cxn ang="0">
                    <a:pos x="23" y="261"/>
                  </a:cxn>
                  <a:cxn ang="0">
                    <a:pos x="14" y="326"/>
                  </a:cxn>
                  <a:cxn ang="0">
                    <a:pos x="6" y="392"/>
                  </a:cxn>
                  <a:cxn ang="0">
                    <a:pos x="1" y="457"/>
                  </a:cxn>
                  <a:cxn ang="0">
                    <a:pos x="0" y="523"/>
                  </a:cxn>
                  <a:cxn ang="0">
                    <a:pos x="0" y="553"/>
                  </a:cxn>
                  <a:cxn ang="0">
                    <a:pos x="2" y="615"/>
                  </a:cxn>
                  <a:cxn ang="0">
                    <a:pos x="5" y="677"/>
                  </a:cxn>
                  <a:cxn ang="0">
                    <a:pos x="12" y="739"/>
                  </a:cxn>
                  <a:cxn ang="0">
                    <a:pos x="20" y="800"/>
                  </a:cxn>
                  <a:cxn ang="0">
                    <a:pos x="31" y="861"/>
                  </a:cxn>
                  <a:cxn ang="0">
                    <a:pos x="45" y="921"/>
                  </a:cxn>
                  <a:cxn ang="0">
                    <a:pos x="63" y="979"/>
                  </a:cxn>
                  <a:cxn ang="0">
                    <a:pos x="73" y="1009"/>
                  </a:cxn>
                  <a:cxn ang="0">
                    <a:pos x="95" y="1026"/>
                  </a:cxn>
                  <a:cxn ang="0">
                    <a:pos x="128" y="1028"/>
                  </a:cxn>
                  <a:cxn ang="0">
                    <a:pos x="162" y="1017"/>
                  </a:cxn>
                  <a:cxn ang="0">
                    <a:pos x="183" y="997"/>
                  </a:cxn>
                  <a:cxn ang="0">
                    <a:pos x="190" y="975"/>
                  </a:cxn>
                  <a:cxn ang="0">
                    <a:pos x="202" y="931"/>
                  </a:cxn>
                  <a:cxn ang="0">
                    <a:pos x="210" y="886"/>
                  </a:cxn>
                  <a:cxn ang="0">
                    <a:pos x="215" y="840"/>
                  </a:cxn>
                  <a:cxn ang="0">
                    <a:pos x="218" y="794"/>
                  </a:cxn>
                  <a:cxn ang="0">
                    <a:pos x="219" y="747"/>
                  </a:cxn>
                  <a:cxn ang="0">
                    <a:pos x="219" y="700"/>
                  </a:cxn>
                  <a:cxn ang="0">
                    <a:pos x="219" y="655"/>
                  </a:cxn>
                  <a:cxn ang="0">
                    <a:pos x="220" y="632"/>
                  </a:cxn>
                  <a:cxn ang="0">
                    <a:pos x="221" y="593"/>
                  </a:cxn>
                  <a:cxn ang="0">
                    <a:pos x="223" y="555"/>
                  </a:cxn>
                  <a:cxn ang="0">
                    <a:pos x="224" y="517"/>
                  </a:cxn>
                  <a:cxn ang="0">
                    <a:pos x="224" y="478"/>
                  </a:cxn>
                  <a:cxn ang="0">
                    <a:pos x="223" y="440"/>
                  </a:cxn>
                  <a:cxn ang="0">
                    <a:pos x="220" y="402"/>
                  </a:cxn>
                  <a:cxn ang="0">
                    <a:pos x="216" y="365"/>
                  </a:cxn>
                  <a:cxn ang="0">
                    <a:pos x="207" y="327"/>
                  </a:cxn>
                  <a:cxn ang="0">
                    <a:pos x="201" y="306"/>
                  </a:cxn>
                  <a:cxn ang="0">
                    <a:pos x="187" y="263"/>
                  </a:cxn>
                  <a:cxn ang="0">
                    <a:pos x="171" y="222"/>
                  </a:cxn>
                  <a:cxn ang="0">
                    <a:pos x="152" y="181"/>
                  </a:cxn>
                  <a:cxn ang="0">
                    <a:pos x="131" y="141"/>
                  </a:cxn>
                  <a:cxn ang="0">
                    <a:pos x="111" y="100"/>
                  </a:cxn>
                  <a:cxn ang="0">
                    <a:pos x="91" y="61"/>
                  </a:cxn>
                  <a:cxn ang="0">
                    <a:pos x="70" y="20"/>
                  </a:cxn>
                </a:cxnLst>
                <a:rect l="0" t="0" r="r" b="b"/>
                <a:pathLst>
                  <a:path w="224" h="1028">
                    <a:moveTo>
                      <a:pt x="61" y="0"/>
                    </a:moveTo>
                    <a:lnTo>
                      <a:pt x="61" y="0"/>
                    </a:lnTo>
                    <a:lnTo>
                      <a:pt x="57" y="32"/>
                    </a:lnTo>
                    <a:lnTo>
                      <a:pt x="53" y="65"/>
                    </a:lnTo>
                    <a:lnTo>
                      <a:pt x="48" y="98"/>
                    </a:lnTo>
                    <a:lnTo>
                      <a:pt x="43" y="131"/>
                    </a:lnTo>
                    <a:lnTo>
                      <a:pt x="38" y="163"/>
                    </a:lnTo>
                    <a:lnTo>
                      <a:pt x="33" y="195"/>
                    </a:lnTo>
                    <a:lnTo>
                      <a:pt x="28" y="228"/>
                    </a:lnTo>
                    <a:lnTo>
                      <a:pt x="23" y="261"/>
                    </a:lnTo>
                    <a:lnTo>
                      <a:pt x="18" y="294"/>
                    </a:lnTo>
                    <a:lnTo>
                      <a:pt x="14" y="326"/>
                    </a:lnTo>
                    <a:lnTo>
                      <a:pt x="10" y="359"/>
                    </a:lnTo>
                    <a:lnTo>
                      <a:pt x="6" y="392"/>
                    </a:lnTo>
                    <a:lnTo>
                      <a:pt x="3" y="425"/>
                    </a:lnTo>
                    <a:lnTo>
                      <a:pt x="1" y="457"/>
                    </a:lnTo>
                    <a:lnTo>
                      <a:pt x="0" y="491"/>
                    </a:lnTo>
                    <a:lnTo>
                      <a:pt x="0" y="523"/>
                    </a:lnTo>
                    <a:lnTo>
                      <a:pt x="0" y="523"/>
                    </a:lnTo>
                    <a:lnTo>
                      <a:pt x="0" y="553"/>
                    </a:lnTo>
                    <a:lnTo>
                      <a:pt x="1" y="584"/>
                    </a:lnTo>
                    <a:lnTo>
                      <a:pt x="2" y="615"/>
                    </a:lnTo>
                    <a:lnTo>
                      <a:pt x="4" y="646"/>
                    </a:lnTo>
                    <a:lnTo>
                      <a:pt x="5" y="677"/>
                    </a:lnTo>
                    <a:lnTo>
                      <a:pt x="9" y="708"/>
                    </a:lnTo>
                    <a:lnTo>
                      <a:pt x="12" y="739"/>
                    </a:lnTo>
                    <a:lnTo>
                      <a:pt x="16" y="769"/>
                    </a:lnTo>
                    <a:lnTo>
                      <a:pt x="20" y="800"/>
                    </a:lnTo>
                    <a:lnTo>
                      <a:pt x="25" y="830"/>
                    </a:lnTo>
                    <a:lnTo>
                      <a:pt x="31" y="861"/>
                    </a:lnTo>
                    <a:lnTo>
                      <a:pt x="37" y="891"/>
                    </a:lnTo>
                    <a:lnTo>
                      <a:pt x="45" y="921"/>
                    </a:lnTo>
                    <a:lnTo>
                      <a:pt x="53" y="951"/>
                    </a:lnTo>
                    <a:lnTo>
                      <a:pt x="63" y="979"/>
                    </a:lnTo>
                    <a:lnTo>
                      <a:pt x="73" y="1009"/>
                    </a:lnTo>
                    <a:lnTo>
                      <a:pt x="73" y="1009"/>
                    </a:lnTo>
                    <a:lnTo>
                      <a:pt x="82" y="1019"/>
                    </a:lnTo>
                    <a:lnTo>
                      <a:pt x="95" y="1026"/>
                    </a:lnTo>
                    <a:lnTo>
                      <a:pt x="110" y="1028"/>
                    </a:lnTo>
                    <a:lnTo>
                      <a:pt x="128" y="1028"/>
                    </a:lnTo>
                    <a:lnTo>
                      <a:pt x="147" y="1024"/>
                    </a:lnTo>
                    <a:lnTo>
                      <a:pt x="162" y="1017"/>
                    </a:lnTo>
                    <a:lnTo>
                      <a:pt x="175" y="1008"/>
                    </a:lnTo>
                    <a:lnTo>
                      <a:pt x="183" y="997"/>
                    </a:lnTo>
                    <a:lnTo>
                      <a:pt x="183" y="997"/>
                    </a:lnTo>
                    <a:lnTo>
                      <a:pt x="190" y="975"/>
                    </a:lnTo>
                    <a:lnTo>
                      <a:pt x="197" y="953"/>
                    </a:lnTo>
                    <a:lnTo>
                      <a:pt x="202" y="931"/>
                    </a:lnTo>
                    <a:lnTo>
                      <a:pt x="206" y="908"/>
                    </a:lnTo>
                    <a:lnTo>
                      <a:pt x="210" y="886"/>
                    </a:lnTo>
                    <a:lnTo>
                      <a:pt x="213" y="864"/>
                    </a:lnTo>
                    <a:lnTo>
                      <a:pt x="215" y="840"/>
                    </a:lnTo>
                    <a:lnTo>
                      <a:pt x="217" y="817"/>
                    </a:lnTo>
                    <a:lnTo>
                      <a:pt x="218" y="794"/>
                    </a:lnTo>
                    <a:lnTo>
                      <a:pt x="218" y="770"/>
                    </a:lnTo>
                    <a:lnTo>
                      <a:pt x="219" y="747"/>
                    </a:lnTo>
                    <a:lnTo>
                      <a:pt x="219" y="724"/>
                    </a:lnTo>
                    <a:lnTo>
                      <a:pt x="219" y="700"/>
                    </a:lnTo>
                    <a:lnTo>
                      <a:pt x="219" y="677"/>
                    </a:lnTo>
                    <a:lnTo>
                      <a:pt x="219" y="655"/>
                    </a:lnTo>
                    <a:lnTo>
                      <a:pt x="220" y="632"/>
                    </a:lnTo>
                    <a:lnTo>
                      <a:pt x="220" y="632"/>
                    </a:lnTo>
                    <a:lnTo>
                      <a:pt x="221" y="612"/>
                    </a:lnTo>
                    <a:lnTo>
                      <a:pt x="221" y="593"/>
                    </a:lnTo>
                    <a:lnTo>
                      <a:pt x="222" y="574"/>
                    </a:lnTo>
                    <a:lnTo>
                      <a:pt x="223" y="555"/>
                    </a:lnTo>
                    <a:lnTo>
                      <a:pt x="223" y="536"/>
                    </a:lnTo>
                    <a:lnTo>
                      <a:pt x="224" y="517"/>
                    </a:lnTo>
                    <a:lnTo>
                      <a:pt x="224" y="498"/>
                    </a:lnTo>
                    <a:lnTo>
                      <a:pt x="224" y="478"/>
                    </a:lnTo>
                    <a:lnTo>
                      <a:pt x="224" y="459"/>
                    </a:lnTo>
                    <a:lnTo>
                      <a:pt x="223" y="440"/>
                    </a:lnTo>
                    <a:lnTo>
                      <a:pt x="222" y="421"/>
                    </a:lnTo>
                    <a:lnTo>
                      <a:pt x="220" y="402"/>
                    </a:lnTo>
                    <a:lnTo>
                      <a:pt x="218" y="383"/>
                    </a:lnTo>
                    <a:lnTo>
                      <a:pt x="216" y="365"/>
                    </a:lnTo>
                    <a:lnTo>
                      <a:pt x="211" y="346"/>
                    </a:lnTo>
                    <a:lnTo>
                      <a:pt x="207" y="327"/>
                    </a:lnTo>
                    <a:lnTo>
                      <a:pt x="207" y="327"/>
                    </a:lnTo>
                    <a:lnTo>
                      <a:pt x="201" y="306"/>
                    </a:lnTo>
                    <a:lnTo>
                      <a:pt x="195" y="285"/>
                    </a:lnTo>
                    <a:lnTo>
                      <a:pt x="187" y="263"/>
                    </a:lnTo>
                    <a:lnTo>
                      <a:pt x="179" y="242"/>
                    </a:lnTo>
                    <a:lnTo>
                      <a:pt x="171" y="222"/>
                    </a:lnTo>
                    <a:lnTo>
                      <a:pt x="162" y="202"/>
                    </a:lnTo>
                    <a:lnTo>
                      <a:pt x="152" y="181"/>
                    </a:lnTo>
                    <a:lnTo>
                      <a:pt x="142" y="161"/>
                    </a:lnTo>
                    <a:lnTo>
                      <a:pt x="131" y="141"/>
                    </a:lnTo>
                    <a:lnTo>
                      <a:pt x="121" y="120"/>
                    </a:lnTo>
                    <a:lnTo>
                      <a:pt x="111" y="100"/>
                    </a:lnTo>
                    <a:lnTo>
                      <a:pt x="101" y="81"/>
                    </a:lnTo>
                    <a:lnTo>
                      <a:pt x="91" y="61"/>
                    </a:lnTo>
                    <a:lnTo>
                      <a:pt x="81" y="40"/>
                    </a:lnTo>
                    <a:lnTo>
                      <a:pt x="70" y="20"/>
                    </a:lnTo>
                    <a:lnTo>
                      <a:pt x="6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" name="Freeform 668"/>
              <p:cNvSpPr>
                <a:spLocks/>
              </p:cNvSpPr>
              <p:nvPr/>
            </p:nvSpPr>
            <p:spPr bwMode="auto">
              <a:xfrm>
                <a:off x="4925" y="4017"/>
                <a:ext cx="47" cy="18"/>
              </a:xfrm>
              <a:custGeom>
                <a:avLst/>
                <a:gdLst/>
                <a:ahLst/>
                <a:cxnLst>
                  <a:cxn ang="0">
                    <a:pos x="16" y="131"/>
                  </a:cxn>
                  <a:cxn ang="0">
                    <a:pos x="48" y="121"/>
                  </a:cxn>
                  <a:cxn ang="0">
                    <a:pos x="82" y="111"/>
                  </a:cxn>
                  <a:cxn ang="0">
                    <a:pos x="114" y="100"/>
                  </a:cxn>
                  <a:cxn ang="0">
                    <a:pos x="143" y="86"/>
                  </a:cxn>
                  <a:cxn ang="0">
                    <a:pos x="158" y="65"/>
                  </a:cxn>
                  <a:cxn ang="0">
                    <a:pos x="159" y="42"/>
                  </a:cxn>
                  <a:cxn ang="0">
                    <a:pos x="146" y="15"/>
                  </a:cxn>
                  <a:cxn ang="0">
                    <a:pos x="147" y="1"/>
                  </a:cxn>
                  <a:cxn ang="0">
                    <a:pos x="170" y="4"/>
                  </a:cxn>
                  <a:cxn ang="0">
                    <a:pos x="194" y="7"/>
                  </a:cxn>
                  <a:cxn ang="0">
                    <a:pos x="217" y="9"/>
                  </a:cxn>
                  <a:cxn ang="0">
                    <a:pos x="239" y="12"/>
                  </a:cxn>
                  <a:cxn ang="0">
                    <a:pos x="262" y="14"/>
                  </a:cxn>
                  <a:cxn ang="0">
                    <a:pos x="283" y="17"/>
                  </a:cxn>
                  <a:cxn ang="0">
                    <a:pos x="304" y="21"/>
                  </a:cxn>
                  <a:cxn ang="0">
                    <a:pos x="326" y="24"/>
                  </a:cxn>
                  <a:cxn ang="0">
                    <a:pos x="343" y="30"/>
                  </a:cxn>
                  <a:cxn ang="0">
                    <a:pos x="358" y="39"/>
                  </a:cxn>
                  <a:cxn ang="0">
                    <a:pos x="369" y="48"/>
                  </a:cxn>
                  <a:cxn ang="0">
                    <a:pos x="374" y="59"/>
                  </a:cxn>
                  <a:cxn ang="0">
                    <a:pos x="372" y="73"/>
                  </a:cxn>
                  <a:cxn ang="0">
                    <a:pos x="367" y="83"/>
                  </a:cxn>
                  <a:cxn ang="0">
                    <a:pos x="360" y="92"/>
                  </a:cxn>
                  <a:cxn ang="0">
                    <a:pos x="347" y="102"/>
                  </a:cxn>
                  <a:cxn ang="0">
                    <a:pos x="330" y="115"/>
                  </a:cxn>
                  <a:cxn ang="0">
                    <a:pos x="309" y="126"/>
                  </a:cxn>
                  <a:cxn ang="0">
                    <a:pos x="288" y="134"/>
                  </a:cxn>
                  <a:cxn ang="0">
                    <a:pos x="261" y="140"/>
                  </a:cxn>
                  <a:cxn ang="0">
                    <a:pos x="227" y="144"/>
                  </a:cxn>
                  <a:cxn ang="0">
                    <a:pos x="194" y="146"/>
                  </a:cxn>
                  <a:cxn ang="0">
                    <a:pos x="160" y="146"/>
                  </a:cxn>
                  <a:cxn ang="0">
                    <a:pos x="126" y="146"/>
                  </a:cxn>
                  <a:cxn ang="0">
                    <a:pos x="89" y="144"/>
                  </a:cxn>
                  <a:cxn ang="0">
                    <a:pos x="54" y="141"/>
                  </a:cxn>
                  <a:cxn ang="0">
                    <a:pos x="18" y="137"/>
                  </a:cxn>
                </a:cxnLst>
                <a:rect l="0" t="0" r="r" b="b"/>
                <a:pathLst>
                  <a:path w="374" h="146">
                    <a:moveTo>
                      <a:pt x="0" y="136"/>
                    </a:moveTo>
                    <a:lnTo>
                      <a:pt x="16" y="131"/>
                    </a:lnTo>
                    <a:lnTo>
                      <a:pt x="32" y="126"/>
                    </a:lnTo>
                    <a:lnTo>
                      <a:pt x="48" y="121"/>
                    </a:lnTo>
                    <a:lnTo>
                      <a:pt x="66" y="116"/>
                    </a:lnTo>
                    <a:lnTo>
                      <a:pt x="82" y="111"/>
                    </a:lnTo>
                    <a:lnTo>
                      <a:pt x="98" y="105"/>
                    </a:lnTo>
                    <a:lnTo>
                      <a:pt x="114" y="100"/>
                    </a:lnTo>
                    <a:lnTo>
                      <a:pt x="131" y="95"/>
                    </a:lnTo>
                    <a:lnTo>
                      <a:pt x="143" y="86"/>
                    </a:lnTo>
                    <a:lnTo>
                      <a:pt x="152" y="77"/>
                    </a:lnTo>
                    <a:lnTo>
                      <a:pt x="158" y="65"/>
                    </a:lnTo>
                    <a:lnTo>
                      <a:pt x="160" y="54"/>
                    </a:lnTo>
                    <a:lnTo>
                      <a:pt x="159" y="42"/>
                    </a:lnTo>
                    <a:lnTo>
                      <a:pt x="154" y="29"/>
                    </a:lnTo>
                    <a:lnTo>
                      <a:pt x="146" y="15"/>
                    </a:lnTo>
                    <a:lnTo>
                      <a:pt x="135" y="0"/>
                    </a:lnTo>
                    <a:lnTo>
                      <a:pt x="147" y="1"/>
                    </a:lnTo>
                    <a:lnTo>
                      <a:pt x="159" y="3"/>
                    </a:lnTo>
                    <a:lnTo>
                      <a:pt x="170" y="4"/>
                    </a:lnTo>
                    <a:lnTo>
                      <a:pt x="182" y="5"/>
                    </a:lnTo>
                    <a:lnTo>
                      <a:pt x="194" y="7"/>
                    </a:lnTo>
                    <a:lnTo>
                      <a:pt x="206" y="8"/>
                    </a:lnTo>
                    <a:lnTo>
                      <a:pt x="217" y="9"/>
                    </a:lnTo>
                    <a:lnTo>
                      <a:pt x="228" y="10"/>
                    </a:lnTo>
                    <a:lnTo>
                      <a:pt x="239" y="12"/>
                    </a:lnTo>
                    <a:lnTo>
                      <a:pt x="250" y="13"/>
                    </a:lnTo>
                    <a:lnTo>
                      <a:pt x="262" y="14"/>
                    </a:lnTo>
                    <a:lnTo>
                      <a:pt x="273" y="16"/>
                    </a:lnTo>
                    <a:lnTo>
                      <a:pt x="283" y="17"/>
                    </a:lnTo>
                    <a:lnTo>
                      <a:pt x="294" y="19"/>
                    </a:lnTo>
                    <a:lnTo>
                      <a:pt x="304" y="21"/>
                    </a:lnTo>
                    <a:lnTo>
                      <a:pt x="315" y="23"/>
                    </a:lnTo>
                    <a:lnTo>
                      <a:pt x="326" y="24"/>
                    </a:lnTo>
                    <a:lnTo>
                      <a:pt x="335" y="27"/>
                    </a:lnTo>
                    <a:lnTo>
                      <a:pt x="343" y="30"/>
                    </a:lnTo>
                    <a:lnTo>
                      <a:pt x="351" y="34"/>
                    </a:lnTo>
                    <a:lnTo>
                      <a:pt x="358" y="39"/>
                    </a:lnTo>
                    <a:lnTo>
                      <a:pt x="364" y="43"/>
                    </a:lnTo>
                    <a:lnTo>
                      <a:pt x="369" y="48"/>
                    </a:lnTo>
                    <a:lnTo>
                      <a:pt x="374" y="52"/>
                    </a:lnTo>
                    <a:lnTo>
                      <a:pt x="374" y="59"/>
                    </a:lnTo>
                    <a:lnTo>
                      <a:pt x="373" y="65"/>
                    </a:lnTo>
                    <a:lnTo>
                      <a:pt x="372" y="73"/>
                    </a:lnTo>
                    <a:lnTo>
                      <a:pt x="370" y="78"/>
                    </a:lnTo>
                    <a:lnTo>
                      <a:pt x="367" y="83"/>
                    </a:lnTo>
                    <a:lnTo>
                      <a:pt x="364" y="88"/>
                    </a:lnTo>
                    <a:lnTo>
                      <a:pt x="360" y="92"/>
                    </a:lnTo>
                    <a:lnTo>
                      <a:pt x="355" y="95"/>
                    </a:lnTo>
                    <a:lnTo>
                      <a:pt x="347" y="102"/>
                    </a:lnTo>
                    <a:lnTo>
                      <a:pt x="339" y="109"/>
                    </a:lnTo>
                    <a:lnTo>
                      <a:pt x="330" y="115"/>
                    </a:lnTo>
                    <a:lnTo>
                      <a:pt x="319" y="121"/>
                    </a:lnTo>
                    <a:lnTo>
                      <a:pt x="309" y="126"/>
                    </a:lnTo>
                    <a:lnTo>
                      <a:pt x="299" y="131"/>
                    </a:lnTo>
                    <a:lnTo>
                      <a:pt x="288" y="134"/>
                    </a:lnTo>
                    <a:lnTo>
                      <a:pt x="277" y="136"/>
                    </a:lnTo>
                    <a:lnTo>
                      <a:pt x="261" y="140"/>
                    </a:lnTo>
                    <a:lnTo>
                      <a:pt x="244" y="142"/>
                    </a:lnTo>
                    <a:lnTo>
                      <a:pt x="227" y="144"/>
                    </a:lnTo>
                    <a:lnTo>
                      <a:pt x="211" y="145"/>
                    </a:lnTo>
                    <a:lnTo>
                      <a:pt x="194" y="146"/>
                    </a:lnTo>
                    <a:lnTo>
                      <a:pt x="177" y="146"/>
                    </a:lnTo>
                    <a:lnTo>
                      <a:pt x="160" y="146"/>
                    </a:lnTo>
                    <a:lnTo>
                      <a:pt x="144" y="146"/>
                    </a:lnTo>
                    <a:lnTo>
                      <a:pt x="126" y="146"/>
                    </a:lnTo>
                    <a:lnTo>
                      <a:pt x="107" y="145"/>
                    </a:lnTo>
                    <a:lnTo>
                      <a:pt x="89" y="144"/>
                    </a:lnTo>
                    <a:lnTo>
                      <a:pt x="72" y="143"/>
                    </a:lnTo>
                    <a:lnTo>
                      <a:pt x="54" y="141"/>
                    </a:lnTo>
                    <a:lnTo>
                      <a:pt x="35" y="140"/>
                    </a:lnTo>
                    <a:lnTo>
                      <a:pt x="18" y="137"/>
                    </a:lnTo>
                    <a:lnTo>
                      <a:pt x="0" y="136"/>
                    </a:lnTo>
                    <a:close/>
                  </a:path>
                </a:pathLst>
              </a:custGeom>
              <a:solidFill>
                <a:srgbClr val="7F7F7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" name="Freeform 669"/>
              <p:cNvSpPr>
                <a:spLocks/>
              </p:cNvSpPr>
              <p:nvPr/>
            </p:nvSpPr>
            <p:spPr bwMode="auto">
              <a:xfrm>
                <a:off x="4768" y="3482"/>
                <a:ext cx="88" cy="97"/>
              </a:xfrm>
              <a:custGeom>
                <a:avLst/>
                <a:gdLst/>
                <a:ahLst/>
                <a:cxnLst>
                  <a:cxn ang="0">
                    <a:pos x="693" y="18"/>
                  </a:cxn>
                  <a:cxn ang="0">
                    <a:pos x="666" y="61"/>
                  </a:cxn>
                  <a:cxn ang="0">
                    <a:pos x="637" y="108"/>
                  </a:cxn>
                  <a:cxn ang="0">
                    <a:pos x="606" y="145"/>
                  </a:cxn>
                  <a:cxn ang="0">
                    <a:pos x="569" y="170"/>
                  </a:cxn>
                  <a:cxn ang="0">
                    <a:pos x="525" y="189"/>
                  </a:cxn>
                  <a:cxn ang="0">
                    <a:pos x="480" y="205"/>
                  </a:cxn>
                  <a:cxn ang="0">
                    <a:pos x="435" y="220"/>
                  </a:cxn>
                  <a:cxn ang="0">
                    <a:pos x="389" y="235"/>
                  </a:cxn>
                  <a:cxn ang="0">
                    <a:pos x="343" y="250"/>
                  </a:cxn>
                  <a:cxn ang="0">
                    <a:pos x="300" y="268"/>
                  </a:cxn>
                  <a:cxn ang="0">
                    <a:pos x="258" y="290"/>
                  </a:cxn>
                  <a:cxn ang="0">
                    <a:pos x="227" y="313"/>
                  </a:cxn>
                  <a:cxn ang="0">
                    <a:pos x="205" y="333"/>
                  </a:cxn>
                  <a:cxn ang="0">
                    <a:pos x="188" y="355"/>
                  </a:cxn>
                  <a:cxn ang="0">
                    <a:pos x="172" y="381"/>
                  </a:cxn>
                  <a:cxn ang="0">
                    <a:pos x="157" y="407"/>
                  </a:cxn>
                  <a:cxn ang="0">
                    <a:pos x="142" y="433"/>
                  </a:cxn>
                  <a:cxn ang="0">
                    <a:pos x="128" y="461"/>
                  </a:cxn>
                  <a:cxn ang="0">
                    <a:pos x="113" y="486"/>
                  </a:cxn>
                  <a:cxn ang="0">
                    <a:pos x="93" y="515"/>
                  </a:cxn>
                  <a:cxn ang="0">
                    <a:pos x="64" y="547"/>
                  </a:cxn>
                  <a:cxn ang="0">
                    <a:pos x="38" y="578"/>
                  </a:cxn>
                  <a:cxn ang="0">
                    <a:pos x="16" y="613"/>
                  </a:cxn>
                  <a:cxn ang="0">
                    <a:pos x="3" y="649"/>
                  </a:cxn>
                  <a:cxn ang="0">
                    <a:pos x="0" y="686"/>
                  </a:cxn>
                  <a:cxn ang="0">
                    <a:pos x="3" y="722"/>
                  </a:cxn>
                  <a:cxn ang="0">
                    <a:pos x="6" y="760"/>
                  </a:cxn>
                  <a:cxn ang="0">
                    <a:pos x="19" y="771"/>
                  </a:cxn>
                  <a:cxn ang="0">
                    <a:pos x="40" y="759"/>
                  </a:cxn>
                  <a:cxn ang="0">
                    <a:pos x="62" y="746"/>
                  </a:cxn>
                  <a:cxn ang="0">
                    <a:pos x="85" y="734"/>
                  </a:cxn>
                  <a:cxn ang="0">
                    <a:pos x="107" y="720"/>
                  </a:cxn>
                  <a:cxn ang="0">
                    <a:pos x="128" y="707"/>
                  </a:cxn>
                  <a:cxn ang="0">
                    <a:pos x="148" y="693"/>
                  </a:cxn>
                  <a:cxn ang="0">
                    <a:pos x="168" y="677"/>
                  </a:cxn>
                  <a:cxn ang="0">
                    <a:pos x="198" y="648"/>
                  </a:cxn>
                  <a:cxn ang="0">
                    <a:pos x="239" y="606"/>
                  </a:cxn>
                  <a:cxn ang="0">
                    <a:pos x="278" y="561"/>
                  </a:cxn>
                  <a:cxn ang="0">
                    <a:pos x="318" y="517"/>
                  </a:cxn>
                  <a:cxn ang="0">
                    <a:pos x="356" y="471"/>
                  </a:cxn>
                  <a:cxn ang="0">
                    <a:pos x="394" y="425"/>
                  </a:cxn>
                  <a:cxn ang="0">
                    <a:pos x="434" y="381"/>
                  </a:cxn>
                  <a:cxn ang="0">
                    <a:pos x="473" y="337"/>
                  </a:cxn>
                  <a:cxn ang="0">
                    <a:pos x="513" y="299"/>
                  </a:cxn>
                  <a:cxn ang="0">
                    <a:pos x="553" y="266"/>
                  </a:cxn>
                  <a:cxn ang="0">
                    <a:pos x="596" y="236"/>
                  </a:cxn>
                  <a:cxn ang="0">
                    <a:pos x="635" y="201"/>
                  </a:cxn>
                  <a:cxn ang="0">
                    <a:pos x="656" y="174"/>
                  </a:cxn>
                  <a:cxn ang="0">
                    <a:pos x="666" y="155"/>
                  </a:cxn>
                  <a:cxn ang="0">
                    <a:pos x="674" y="131"/>
                  </a:cxn>
                  <a:cxn ang="0">
                    <a:pos x="681" y="107"/>
                  </a:cxn>
                  <a:cxn ang="0">
                    <a:pos x="687" y="81"/>
                  </a:cxn>
                  <a:cxn ang="0">
                    <a:pos x="692" y="55"/>
                  </a:cxn>
                  <a:cxn ang="0">
                    <a:pos x="699" y="32"/>
                  </a:cxn>
                  <a:cxn ang="0">
                    <a:pos x="704" y="10"/>
                  </a:cxn>
                </a:cxnLst>
                <a:rect l="0" t="0" r="r" b="b"/>
                <a:pathLst>
                  <a:path w="707" h="778">
                    <a:moveTo>
                      <a:pt x="707" y="0"/>
                    </a:moveTo>
                    <a:lnTo>
                      <a:pt x="693" y="18"/>
                    </a:lnTo>
                    <a:lnTo>
                      <a:pt x="679" y="39"/>
                    </a:lnTo>
                    <a:lnTo>
                      <a:pt x="666" y="61"/>
                    </a:lnTo>
                    <a:lnTo>
                      <a:pt x="652" y="85"/>
                    </a:lnTo>
                    <a:lnTo>
                      <a:pt x="637" y="108"/>
                    </a:lnTo>
                    <a:lnTo>
                      <a:pt x="621" y="128"/>
                    </a:lnTo>
                    <a:lnTo>
                      <a:pt x="606" y="145"/>
                    </a:lnTo>
                    <a:lnTo>
                      <a:pt x="589" y="159"/>
                    </a:lnTo>
                    <a:lnTo>
                      <a:pt x="569" y="170"/>
                    </a:lnTo>
                    <a:lnTo>
                      <a:pt x="547" y="180"/>
                    </a:lnTo>
                    <a:lnTo>
                      <a:pt x="525" y="189"/>
                    </a:lnTo>
                    <a:lnTo>
                      <a:pt x="503" y="197"/>
                    </a:lnTo>
                    <a:lnTo>
                      <a:pt x="480" y="205"/>
                    </a:lnTo>
                    <a:lnTo>
                      <a:pt x="457" y="213"/>
                    </a:lnTo>
                    <a:lnTo>
                      <a:pt x="435" y="220"/>
                    </a:lnTo>
                    <a:lnTo>
                      <a:pt x="411" y="228"/>
                    </a:lnTo>
                    <a:lnTo>
                      <a:pt x="389" y="235"/>
                    </a:lnTo>
                    <a:lnTo>
                      <a:pt x="366" y="242"/>
                    </a:lnTo>
                    <a:lnTo>
                      <a:pt x="343" y="250"/>
                    </a:lnTo>
                    <a:lnTo>
                      <a:pt x="321" y="259"/>
                    </a:lnTo>
                    <a:lnTo>
                      <a:pt x="300" y="268"/>
                    </a:lnTo>
                    <a:lnTo>
                      <a:pt x="278" y="279"/>
                    </a:lnTo>
                    <a:lnTo>
                      <a:pt x="258" y="290"/>
                    </a:lnTo>
                    <a:lnTo>
                      <a:pt x="238" y="304"/>
                    </a:lnTo>
                    <a:lnTo>
                      <a:pt x="227" y="313"/>
                    </a:lnTo>
                    <a:lnTo>
                      <a:pt x="215" y="322"/>
                    </a:lnTo>
                    <a:lnTo>
                      <a:pt x="205" y="333"/>
                    </a:lnTo>
                    <a:lnTo>
                      <a:pt x="196" y="344"/>
                    </a:lnTo>
                    <a:lnTo>
                      <a:pt x="188" y="355"/>
                    </a:lnTo>
                    <a:lnTo>
                      <a:pt x="179" y="367"/>
                    </a:lnTo>
                    <a:lnTo>
                      <a:pt x="172" y="381"/>
                    </a:lnTo>
                    <a:lnTo>
                      <a:pt x="164" y="394"/>
                    </a:lnTo>
                    <a:lnTo>
                      <a:pt x="157" y="407"/>
                    </a:lnTo>
                    <a:lnTo>
                      <a:pt x="150" y="420"/>
                    </a:lnTo>
                    <a:lnTo>
                      <a:pt x="142" y="433"/>
                    </a:lnTo>
                    <a:lnTo>
                      <a:pt x="135" y="448"/>
                    </a:lnTo>
                    <a:lnTo>
                      <a:pt x="128" y="461"/>
                    </a:lnTo>
                    <a:lnTo>
                      <a:pt x="121" y="473"/>
                    </a:lnTo>
                    <a:lnTo>
                      <a:pt x="113" y="486"/>
                    </a:lnTo>
                    <a:lnTo>
                      <a:pt x="105" y="498"/>
                    </a:lnTo>
                    <a:lnTo>
                      <a:pt x="93" y="515"/>
                    </a:lnTo>
                    <a:lnTo>
                      <a:pt x="78" y="531"/>
                    </a:lnTo>
                    <a:lnTo>
                      <a:pt x="64" y="547"/>
                    </a:lnTo>
                    <a:lnTo>
                      <a:pt x="51" y="562"/>
                    </a:lnTo>
                    <a:lnTo>
                      <a:pt x="38" y="578"/>
                    </a:lnTo>
                    <a:lnTo>
                      <a:pt x="26" y="596"/>
                    </a:lnTo>
                    <a:lnTo>
                      <a:pt x="16" y="613"/>
                    </a:lnTo>
                    <a:lnTo>
                      <a:pt x="7" y="632"/>
                    </a:lnTo>
                    <a:lnTo>
                      <a:pt x="3" y="649"/>
                    </a:lnTo>
                    <a:lnTo>
                      <a:pt x="1" y="668"/>
                    </a:lnTo>
                    <a:lnTo>
                      <a:pt x="0" y="686"/>
                    </a:lnTo>
                    <a:lnTo>
                      <a:pt x="1" y="704"/>
                    </a:lnTo>
                    <a:lnTo>
                      <a:pt x="3" y="722"/>
                    </a:lnTo>
                    <a:lnTo>
                      <a:pt x="5" y="742"/>
                    </a:lnTo>
                    <a:lnTo>
                      <a:pt x="6" y="760"/>
                    </a:lnTo>
                    <a:lnTo>
                      <a:pt x="7" y="778"/>
                    </a:lnTo>
                    <a:lnTo>
                      <a:pt x="19" y="771"/>
                    </a:lnTo>
                    <a:lnTo>
                      <a:pt x="29" y="765"/>
                    </a:lnTo>
                    <a:lnTo>
                      <a:pt x="40" y="759"/>
                    </a:lnTo>
                    <a:lnTo>
                      <a:pt x="51" y="752"/>
                    </a:lnTo>
                    <a:lnTo>
                      <a:pt x="62" y="746"/>
                    </a:lnTo>
                    <a:lnTo>
                      <a:pt x="73" y="740"/>
                    </a:lnTo>
                    <a:lnTo>
                      <a:pt x="85" y="734"/>
                    </a:lnTo>
                    <a:lnTo>
                      <a:pt x="96" y="726"/>
                    </a:lnTo>
                    <a:lnTo>
                      <a:pt x="107" y="720"/>
                    </a:lnTo>
                    <a:lnTo>
                      <a:pt x="117" y="713"/>
                    </a:lnTo>
                    <a:lnTo>
                      <a:pt x="128" y="707"/>
                    </a:lnTo>
                    <a:lnTo>
                      <a:pt x="138" y="700"/>
                    </a:lnTo>
                    <a:lnTo>
                      <a:pt x="148" y="693"/>
                    </a:lnTo>
                    <a:lnTo>
                      <a:pt x="159" y="685"/>
                    </a:lnTo>
                    <a:lnTo>
                      <a:pt x="168" y="677"/>
                    </a:lnTo>
                    <a:lnTo>
                      <a:pt x="177" y="669"/>
                    </a:lnTo>
                    <a:lnTo>
                      <a:pt x="198" y="648"/>
                    </a:lnTo>
                    <a:lnTo>
                      <a:pt x="219" y="627"/>
                    </a:lnTo>
                    <a:lnTo>
                      <a:pt x="239" y="606"/>
                    </a:lnTo>
                    <a:lnTo>
                      <a:pt x="259" y="583"/>
                    </a:lnTo>
                    <a:lnTo>
                      <a:pt x="278" y="561"/>
                    </a:lnTo>
                    <a:lnTo>
                      <a:pt x="298" y="539"/>
                    </a:lnTo>
                    <a:lnTo>
                      <a:pt x="318" y="517"/>
                    </a:lnTo>
                    <a:lnTo>
                      <a:pt x="337" y="493"/>
                    </a:lnTo>
                    <a:lnTo>
                      <a:pt x="356" y="471"/>
                    </a:lnTo>
                    <a:lnTo>
                      <a:pt x="375" y="449"/>
                    </a:lnTo>
                    <a:lnTo>
                      <a:pt x="394" y="425"/>
                    </a:lnTo>
                    <a:lnTo>
                      <a:pt x="413" y="403"/>
                    </a:lnTo>
                    <a:lnTo>
                      <a:pt x="434" y="381"/>
                    </a:lnTo>
                    <a:lnTo>
                      <a:pt x="453" y="358"/>
                    </a:lnTo>
                    <a:lnTo>
                      <a:pt x="473" y="337"/>
                    </a:lnTo>
                    <a:lnTo>
                      <a:pt x="494" y="316"/>
                    </a:lnTo>
                    <a:lnTo>
                      <a:pt x="513" y="299"/>
                    </a:lnTo>
                    <a:lnTo>
                      <a:pt x="533" y="282"/>
                    </a:lnTo>
                    <a:lnTo>
                      <a:pt x="553" y="266"/>
                    </a:lnTo>
                    <a:lnTo>
                      <a:pt x="576" y="251"/>
                    </a:lnTo>
                    <a:lnTo>
                      <a:pt x="596" y="236"/>
                    </a:lnTo>
                    <a:lnTo>
                      <a:pt x="616" y="219"/>
                    </a:lnTo>
                    <a:lnTo>
                      <a:pt x="635" y="201"/>
                    </a:lnTo>
                    <a:lnTo>
                      <a:pt x="651" y="182"/>
                    </a:lnTo>
                    <a:lnTo>
                      <a:pt x="656" y="174"/>
                    </a:lnTo>
                    <a:lnTo>
                      <a:pt x="661" y="165"/>
                    </a:lnTo>
                    <a:lnTo>
                      <a:pt x="666" y="155"/>
                    </a:lnTo>
                    <a:lnTo>
                      <a:pt x="670" y="143"/>
                    </a:lnTo>
                    <a:lnTo>
                      <a:pt x="674" y="131"/>
                    </a:lnTo>
                    <a:lnTo>
                      <a:pt x="677" y="119"/>
                    </a:lnTo>
                    <a:lnTo>
                      <a:pt x="681" y="107"/>
                    </a:lnTo>
                    <a:lnTo>
                      <a:pt x="684" y="94"/>
                    </a:lnTo>
                    <a:lnTo>
                      <a:pt x="687" y="81"/>
                    </a:lnTo>
                    <a:lnTo>
                      <a:pt x="690" y="68"/>
                    </a:lnTo>
                    <a:lnTo>
                      <a:pt x="692" y="55"/>
                    </a:lnTo>
                    <a:lnTo>
                      <a:pt x="696" y="43"/>
                    </a:lnTo>
                    <a:lnTo>
                      <a:pt x="699" y="32"/>
                    </a:lnTo>
                    <a:lnTo>
                      <a:pt x="702" y="21"/>
                    </a:lnTo>
                    <a:lnTo>
                      <a:pt x="704" y="10"/>
                    </a:lnTo>
                    <a:lnTo>
                      <a:pt x="707" y="0"/>
                    </a:lnTo>
                    <a:close/>
                  </a:path>
                </a:pathLst>
              </a:custGeom>
              <a:solidFill>
                <a:srgbClr val="7F7F7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" name="Freeform 670"/>
              <p:cNvSpPr>
                <a:spLocks/>
              </p:cNvSpPr>
              <p:nvPr/>
            </p:nvSpPr>
            <p:spPr bwMode="auto">
              <a:xfrm>
                <a:off x="4768" y="3482"/>
                <a:ext cx="88" cy="97"/>
              </a:xfrm>
              <a:custGeom>
                <a:avLst/>
                <a:gdLst/>
                <a:ahLst/>
                <a:cxnLst>
                  <a:cxn ang="0">
                    <a:pos x="707" y="0"/>
                  </a:cxn>
                  <a:cxn ang="0">
                    <a:pos x="679" y="39"/>
                  </a:cxn>
                  <a:cxn ang="0">
                    <a:pos x="652" y="85"/>
                  </a:cxn>
                  <a:cxn ang="0">
                    <a:pos x="621" y="128"/>
                  </a:cxn>
                  <a:cxn ang="0">
                    <a:pos x="589" y="159"/>
                  </a:cxn>
                  <a:cxn ang="0">
                    <a:pos x="569" y="170"/>
                  </a:cxn>
                  <a:cxn ang="0">
                    <a:pos x="525" y="189"/>
                  </a:cxn>
                  <a:cxn ang="0">
                    <a:pos x="480" y="205"/>
                  </a:cxn>
                  <a:cxn ang="0">
                    <a:pos x="435" y="220"/>
                  </a:cxn>
                  <a:cxn ang="0">
                    <a:pos x="389" y="235"/>
                  </a:cxn>
                  <a:cxn ang="0">
                    <a:pos x="343" y="250"/>
                  </a:cxn>
                  <a:cxn ang="0">
                    <a:pos x="300" y="268"/>
                  </a:cxn>
                  <a:cxn ang="0">
                    <a:pos x="258" y="290"/>
                  </a:cxn>
                  <a:cxn ang="0">
                    <a:pos x="238" y="304"/>
                  </a:cxn>
                  <a:cxn ang="0">
                    <a:pos x="215" y="322"/>
                  </a:cxn>
                  <a:cxn ang="0">
                    <a:pos x="196" y="344"/>
                  </a:cxn>
                  <a:cxn ang="0">
                    <a:pos x="179" y="367"/>
                  </a:cxn>
                  <a:cxn ang="0">
                    <a:pos x="164" y="394"/>
                  </a:cxn>
                  <a:cxn ang="0">
                    <a:pos x="150" y="420"/>
                  </a:cxn>
                  <a:cxn ang="0">
                    <a:pos x="135" y="448"/>
                  </a:cxn>
                  <a:cxn ang="0">
                    <a:pos x="121" y="473"/>
                  </a:cxn>
                  <a:cxn ang="0">
                    <a:pos x="105" y="498"/>
                  </a:cxn>
                  <a:cxn ang="0">
                    <a:pos x="93" y="515"/>
                  </a:cxn>
                  <a:cxn ang="0">
                    <a:pos x="64" y="547"/>
                  </a:cxn>
                  <a:cxn ang="0">
                    <a:pos x="38" y="578"/>
                  </a:cxn>
                  <a:cxn ang="0">
                    <a:pos x="16" y="613"/>
                  </a:cxn>
                  <a:cxn ang="0">
                    <a:pos x="7" y="632"/>
                  </a:cxn>
                  <a:cxn ang="0">
                    <a:pos x="1" y="668"/>
                  </a:cxn>
                  <a:cxn ang="0">
                    <a:pos x="1" y="704"/>
                  </a:cxn>
                  <a:cxn ang="0">
                    <a:pos x="5" y="742"/>
                  </a:cxn>
                  <a:cxn ang="0">
                    <a:pos x="7" y="778"/>
                  </a:cxn>
                  <a:cxn ang="0">
                    <a:pos x="19" y="771"/>
                  </a:cxn>
                  <a:cxn ang="0">
                    <a:pos x="40" y="759"/>
                  </a:cxn>
                  <a:cxn ang="0">
                    <a:pos x="62" y="746"/>
                  </a:cxn>
                  <a:cxn ang="0">
                    <a:pos x="85" y="734"/>
                  </a:cxn>
                  <a:cxn ang="0">
                    <a:pos x="107" y="720"/>
                  </a:cxn>
                  <a:cxn ang="0">
                    <a:pos x="128" y="707"/>
                  </a:cxn>
                  <a:cxn ang="0">
                    <a:pos x="148" y="693"/>
                  </a:cxn>
                  <a:cxn ang="0">
                    <a:pos x="168" y="677"/>
                  </a:cxn>
                  <a:cxn ang="0">
                    <a:pos x="177" y="669"/>
                  </a:cxn>
                  <a:cxn ang="0">
                    <a:pos x="219" y="627"/>
                  </a:cxn>
                  <a:cxn ang="0">
                    <a:pos x="259" y="583"/>
                  </a:cxn>
                  <a:cxn ang="0">
                    <a:pos x="298" y="539"/>
                  </a:cxn>
                  <a:cxn ang="0">
                    <a:pos x="337" y="493"/>
                  </a:cxn>
                  <a:cxn ang="0">
                    <a:pos x="375" y="449"/>
                  </a:cxn>
                  <a:cxn ang="0">
                    <a:pos x="413" y="403"/>
                  </a:cxn>
                  <a:cxn ang="0">
                    <a:pos x="453" y="358"/>
                  </a:cxn>
                  <a:cxn ang="0">
                    <a:pos x="494" y="316"/>
                  </a:cxn>
                  <a:cxn ang="0">
                    <a:pos x="513" y="299"/>
                  </a:cxn>
                  <a:cxn ang="0">
                    <a:pos x="553" y="266"/>
                  </a:cxn>
                  <a:cxn ang="0">
                    <a:pos x="596" y="236"/>
                  </a:cxn>
                  <a:cxn ang="0">
                    <a:pos x="635" y="201"/>
                  </a:cxn>
                  <a:cxn ang="0">
                    <a:pos x="651" y="182"/>
                  </a:cxn>
                  <a:cxn ang="0">
                    <a:pos x="661" y="165"/>
                  </a:cxn>
                  <a:cxn ang="0">
                    <a:pos x="670" y="143"/>
                  </a:cxn>
                  <a:cxn ang="0">
                    <a:pos x="677" y="119"/>
                  </a:cxn>
                  <a:cxn ang="0">
                    <a:pos x="684" y="94"/>
                  </a:cxn>
                  <a:cxn ang="0">
                    <a:pos x="690" y="68"/>
                  </a:cxn>
                  <a:cxn ang="0">
                    <a:pos x="696" y="43"/>
                  </a:cxn>
                  <a:cxn ang="0">
                    <a:pos x="702" y="21"/>
                  </a:cxn>
                  <a:cxn ang="0">
                    <a:pos x="707" y="0"/>
                  </a:cxn>
                </a:cxnLst>
                <a:rect l="0" t="0" r="r" b="b"/>
                <a:pathLst>
                  <a:path w="707" h="778">
                    <a:moveTo>
                      <a:pt x="707" y="0"/>
                    </a:moveTo>
                    <a:lnTo>
                      <a:pt x="707" y="0"/>
                    </a:lnTo>
                    <a:lnTo>
                      <a:pt x="693" y="18"/>
                    </a:lnTo>
                    <a:lnTo>
                      <a:pt x="679" y="39"/>
                    </a:lnTo>
                    <a:lnTo>
                      <a:pt x="666" y="61"/>
                    </a:lnTo>
                    <a:lnTo>
                      <a:pt x="652" y="85"/>
                    </a:lnTo>
                    <a:lnTo>
                      <a:pt x="637" y="108"/>
                    </a:lnTo>
                    <a:lnTo>
                      <a:pt x="621" y="128"/>
                    </a:lnTo>
                    <a:lnTo>
                      <a:pt x="606" y="145"/>
                    </a:lnTo>
                    <a:lnTo>
                      <a:pt x="589" y="159"/>
                    </a:lnTo>
                    <a:lnTo>
                      <a:pt x="589" y="159"/>
                    </a:lnTo>
                    <a:lnTo>
                      <a:pt x="569" y="170"/>
                    </a:lnTo>
                    <a:lnTo>
                      <a:pt x="547" y="180"/>
                    </a:lnTo>
                    <a:lnTo>
                      <a:pt x="525" y="189"/>
                    </a:lnTo>
                    <a:lnTo>
                      <a:pt x="503" y="197"/>
                    </a:lnTo>
                    <a:lnTo>
                      <a:pt x="480" y="205"/>
                    </a:lnTo>
                    <a:lnTo>
                      <a:pt x="457" y="213"/>
                    </a:lnTo>
                    <a:lnTo>
                      <a:pt x="435" y="220"/>
                    </a:lnTo>
                    <a:lnTo>
                      <a:pt x="411" y="228"/>
                    </a:lnTo>
                    <a:lnTo>
                      <a:pt x="389" y="235"/>
                    </a:lnTo>
                    <a:lnTo>
                      <a:pt x="366" y="242"/>
                    </a:lnTo>
                    <a:lnTo>
                      <a:pt x="343" y="250"/>
                    </a:lnTo>
                    <a:lnTo>
                      <a:pt x="321" y="259"/>
                    </a:lnTo>
                    <a:lnTo>
                      <a:pt x="300" y="268"/>
                    </a:lnTo>
                    <a:lnTo>
                      <a:pt x="278" y="279"/>
                    </a:lnTo>
                    <a:lnTo>
                      <a:pt x="258" y="290"/>
                    </a:lnTo>
                    <a:lnTo>
                      <a:pt x="238" y="304"/>
                    </a:lnTo>
                    <a:lnTo>
                      <a:pt x="238" y="304"/>
                    </a:lnTo>
                    <a:lnTo>
                      <a:pt x="227" y="313"/>
                    </a:lnTo>
                    <a:lnTo>
                      <a:pt x="215" y="322"/>
                    </a:lnTo>
                    <a:lnTo>
                      <a:pt x="205" y="333"/>
                    </a:lnTo>
                    <a:lnTo>
                      <a:pt x="196" y="344"/>
                    </a:lnTo>
                    <a:lnTo>
                      <a:pt x="188" y="355"/>
                    </a:lnTo>
                    <a:lnTo>
                      <a:pt x="179" y="367"/>
                    </a:lnTo>
                    <a:lnTo>
                      <a:pt x="172" y="381"/>
                    </a:lnTo>
                    <a:lnTo>
                      <a:pt x="164" y="394"/>
                    </a:lnTo>
                    <a:lnTo>
                      <a:pt x="157" y="407"/>
                    </a:lnTo>
                    <a:lnTo>
                      <a:pt x="150" y="420"/>
                    </a:lnTo>
                    <a:lnTo>
                      <a:pt x="142" y="433"/>
                    </a:lnTo>
                    <a:lnTo>
                      <a:pt x="135" y="448"/>
                    </a:lnTo>
                    <a:lnTo>
                      <a:pt x="128" y="461"/>
                    </a:lnTo>
                    <a:lnTo>
                      <a:pt x="121" y="473"/>
                    </a:lnTo>
                    <a:lnTo>
                      <a:pt x="113" y="486"/>
                    </a:lnTo>
                    <a:lnTo>
                      <a:pt x="105" y="498"/>
                    </a:lnTo>
                    <a:lnTo>
                      <a:pt x="105" y="498"/>
                    </a:lnTo>
                    <a:lnTo>
                      <a:pt x="93" y="515"/>
                    </a:lnTo>
                    <a:lnTo>
                      <a:pt x="78" y="531"/>
                    </a:lnTo>
                    <a:lnTo>
                      <a:pt x="64" y="547"/>
                    </a:lnTo>
                    <a:lnTo>
                      <a:pt x="51" y="562"/>
                    </a:lnTo>
                    <a:lnTo>
                      <a:pt x="38" y="578"/>
                    </a:lnTo>
                    <a:lnTo>
                      <a:pt x="26" y="596"/>
                    </a:lnTo>
                    <a:lnTo>
                      <a:pt x="16" y="613"/>
                    </a:lnTo>
                    <a:lnTo>
                      <a:pt x="7" y="632"/>
                    </a:lnTo>
                    <a:lnTo>
                      <a:pt x="7" y="632"/>
                    </a:lnTo>
                    <a:lnTo>
                      <a:pt x="3" y="649"/>
                    </a:lnTo>
                    <a:lnTo>
                      <a:pt x="1" y="668"/>
                    </a:lnTo>
                    <a:lnTo>
                      <a:pt x="0" y="686"/>
                    </a:lnTo>
                    <a:lnTo>
                      <a:pt x="1" y="704"/>
                    </a:lnTo>
                    <a:lnTo>
                      <a:pt x="3" y="722"/>
                    </a:lnTo>
                    <a:lnTo>
                      <a:pt x="5" y="742"/>
                    </a:lnTo>
                    <a:lnTo>
                      <a:pt x="6" y="760"/>
                    </a:lnTo>
                    <a:lnTo>
                      <a:pt x="7" y="778"/>
                    </a:lnTo>
                    <a:lnTo>
                      <a:pt x="7" y="778"/>
                    </a:lnTo>
                    <a:lnTo>
                      <a:pt x="19" y="771"/>
                    </a:lnTo>
                    <a:lnTo>
                      <a:pt x="29" y="765"/>
                    </a:lnTo>
                    <a:lnTo>
                      <a:pt x="40" y="759"/>
                    </a:lnTo>
                    <a:lnTo>
                      <a:pt x="51" y="752"/>
                    </a:lnTo>
                    <a:lnTo>
                      <a:pt x="62" y="746"/>
                    </a:lnTo>
                    <a:lnTo>
                      <a:pt x="73" y="740"/>
                    </a:lnTo>
                    <a:lnTo>
                      <a:pt x="85" y="734"/>
                    </a:lnTo>
                    <a:lnTo>
                      <a:pt x="96" y="726"/>
                    </a:lnTo>
                    <a:lnTo>
                      <a:pt x="107" y="720"/>
                    </a:lnTo>
                    <a:lnTo>
                      <a:pt x="117" y="713"/>
                    </a:lnTo>
                    <a:lnTo>
                      <a:pt x="128" y="707"/>
                    </a:lnTo>
                    <a:lnTo>
                      <a:pt x="138" y="700"/>
                    </a:lnTo>
                    <a:lnTo>
                      <a:pt x="148" y="693"/>
                    </a:lnTo>
                    <a:lnTo>
                      <a:pt x="159" y="685"/>
                    </a:lnTo>
                    <a:lnTo>
                      <a:pt x="168" y="677"/>
                    </a:lnTo>
                    <a:lnTo>
                      <a:pt x="177" y="669"/>
                    </a:lnTo>
                    <a:lnTo>
                      <a:pt x="177" y="669"/>
                    </a:lnTo>
                    <a:lnTo>
                      <a:pt x="198" y="648"/>
                    </a:lnTo>
                    <a:lnTo>
                      <a:pt x="219" y="627"/>
                    </a:lnTo>
                    <a:lnTo>
                      <a:pt x="239" y="606"/>
                    </a:lnTo>
                    <a:lnTo>
                      <a:pt x="259" y="583"/>
                    </a:lnTo>
                    <a:lnTo>
                      <a:pt x="278" y="561"/>
                    </a:lnTo>
                    <a:lnTo>
                      <a:pt x="298" y="539"/>
                    </a:lnTo>
                    <a:lnTo>
                      <a:pt x="318" y="517"/>
                    </a:lnTo>
                    <a:lnTo>
                      <a:pt x="337" y="493"/>
                    </a:lnTo>
                    <a:lnTo>
                      <a:pt x="356" y="471"/>
                    </a:lnTo>
                    <a:lnTo>
                      <a:pt x="375" y="449"/>
                    </a:lnTo>
                    <a:lnTo>
                      <a:pt x="394" y="425"/>
                    </a:lnTo>
                    <a:lnTo>
                      <a:pt x="413" y="403"/>
                    </a:lnTo>
                    <a:lnTo>
                      <a:pt x="434" y="381"/>
                    </a:lnTo>
                    <a:lnTo>
                      <a:pt x="453" y="358"/>
                    </a:lnTo>
                    <a:lnTo>
                      <a:pt x="473" y="337"/>
                    </a:lnTo>
                    <a:lnTo>
                      <a:pt x="494" y="316"/>
                    </a:lnTo>
                    <a:lnTo>
                      <a:pt x="494" y="316"/>
                    </a:lnTo>
                    <a:lnTo>
                      <a:pt x="513" y="299"/>
                    </a:lnTo>
                    <a:lnTo>
                      <a:pt x="533" y="282"/>
                    </a:lnTo>
                    <a:lnTo>
                      <a:pt x="553" y="266"/>
                    </a:lnTo>
                    <a:lnTo>
                      <a:pt x="576" y="251"/>
                    </a:lnTo>
                    <a:lnTo>
                      <a:pt x="596" y="236"/>
                    </a:lnTo>
                    <a:lnTo>
                      <a:pt x="616" y="219"/>
                    </a:lnTo>
                    <a:lnTo>
                      <a:pt x="635" y="201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56" y="174"/>
                    </a:lnTo>
                    <a:lnTo>
                      <a:pt x="661" y="165"/>
                    </a:lnTo>
                    <a:lnTo>
                      <a:pt x="666" y="155"/>
                    </a:lnTo>
                    <a:lnTo>
                      <a:pt x="670" y="143"/>
                    </a:lnTo>
                    <a:lnTo>
                      <a:pt x="674" y="131"/>
                    </a:lnTo>
                    <a:lnTo>
                      <a:pt x="677" y="119"/>
                    </a:lnTo>
                    <a:lnTo>
                      <a:pt x="681" y="107"/>
                    </a:lnTo>
                    <a:lnTo>
                      <a:pt x="684" y="94"/>
                    </a:lnTo>
                    <a:lnTo>
                      <a:pt x="687" y="81"/>
                    </a:lnTo>
                    <a:lnTo>
                      <a:pt x="690" y="68"/>
                    </a:lnTo>
                    <a:lnTo>
                      <a:pt x="692" y="55"/>
                    </a:lnTo>
                    <a:lnTo>
                      <a:pt x="696" y="43"/>
                    </a:lnTo>
                    <a:lnTo>
                      <a:pt x="699" y="32"/>
                    </a:lnTo>
                    <a:lnTo>
                      <a:pt x="702" y="21"/>
                    </a:lnTo>
                    <a:lnTo>
                      <a:pt x="704" y="10"/>
                    </a:lnTo>
                    <a:lnTo>
                      <a:pt x="70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" name="Freeform 671"/>
              <p:cNvSpPr>
                <a:spLocks/>
              </p:cNvSpPr>
              <p:nvPr/>
            </p:nvSpPr>
            <p:spPr bwMode="auto">
              <a:xfrm>
                <a:off x="4923" y="3376"/>
                <a:ext cx="32" cy="104"/>
              </a:xfrm>
              <a:custGeom>
                <a:avLst/>
                <a:gdLst/>
                <a:ahLst/>
                <a:cxnLst>
                  <a:cxn ang="0">
                    <a:pos x="122" y="68"/>
                  </a:cxn>
                  <a:cxn ang="0">
                    <a:pos x="152" y="62"/>
                  </a:cxn>
                  <a:cxn ang="0">
                    <a:pos x="187" y="70"/>
                  </a:cxn>
                  <a:cxn ang="0">
                    <a:pos x="212" y="76"/>
                  </a:cxn>
                  <a:cxn ang="0">
                    <a:pos x="237" y="81"/>
                  </a:cxn>
                  <a:cxn ang="0">
                    <a:pos x="251" y="100"/>
                  </a:cxn>
                  <a:cxn ang="0">
                    <a:pos x="245" y="146"/>
                  </a:cxn>
                  <a:cxn ang="0">
                    <a:pos x="239" y="191"/>
                  </a:cxn>
                  <a:cxn ang="0">
                    <a:pos x="233" y="237"/>
                  </a:cxn>
                  <a:cxn ang="0">
                    <a:pos x="227" y="283"/>
                  </a:cxn>
                  <a:cxn ang="0">
                    <a:pos x="221" y="328"/>
                  </a:cxn>
                  <a:cxn ang="0">
                    <a:pos x="214" y="375"/>
                  </a:cxn>
                  <a:cxn ang="0">
                    <a:pos x="207" y="421"/>
                  </a:cxn>
                  <a:cxn ang="0">
                    <a:pos x="198" y="469"/>
                  </a:cxn>
                  <a:cxn ang="0">
                    <a:pos x="192" y="516"/>
                  </a:cxn>
                  <a:cxn ang="0">
                    <a:pos x="188" y="562"/>
                  </a:cxn>
                  <a:cxn ang="0">
                    <a:pos x="186" y="611"/>
                  </a:cxn>
                  <a:cxn ang="0">
                    <a:pos x="188" y="660"/>
                  </a:cxn>
                  <a:cxn ang="0">
                    <a:pos x="190" y="708"/>
                  </a:cxn>
                  <a:cxn ang="0">
                    <a:pos x="194" y="757"/>
                  </a:cxn>
                  <a:cxn ang="0">
                    <a:pos x="197" y="806"/>
                  </a:cxn>
                  <a:cxn ang="0">
                    <a:pos x="197" y="823"/>
                  </a:cxn>
                  <a:cxn ang="0">
                    <a:pos x="189" y="778"/>
                  </a:cxn>
                  <a:cxn ang="0">
                    <a:pos x="182" y="734"/>
                  </a:cxn>
                  <a:cxn ang="0">
                    <a:pos x="175" y="689"/>
                  </a:cxn>
                  <a:cxn ang="0">
                    <a:pos x="168" y="645"/>
                  </a:cxn>
                  <a:cxn ang="0">
                    <a:pos x="163" y="600"/>
                  </a:cxn>
                  <a:cxn ang="0">
                    <a:pos x="159" y="557"/>
                  </a:cxn>
                  <a:cxn ang="0">
                    <a:pos x="156" y="515"/>
                  </a:cxn>
                  <a:cxn ang="0">
                    <a:pos x="154" y="471"/>
                  </a:cxn>
                  <a:cxn ang="0">
                    <a:pos x="152" y="429"/>
                  </a:cxn>
                  <a:cxn ang="0">
                    <a:pos x="151" y="387"/>
                  </a:cxn>
                  <a:cxn ang="0">
                    <a:pos x="150" y="351"/>
                  </a:cxn>
                  <a:cxn ang="0">
                    <a:pos x="147" y="321"/>
                  </a:cxn>
                  <a:cxn ang="0">
                    <a:pos x="139" y="290"/>
                  </a:cxn>
                  <a:cxn ang="0">
                    <a:pos x="126" y="257"/>
                  </a:cxn>
                  <a:cxn ang="0">
                    <a:pos x="109" y="224"/>
                  </a:cxn>
                  <a:cxn ang="0">
                    <a:pos x="84" y="189"/>
                  </a:cxn>
                  <a:cxn ang="0">
                    <a:pos x="58" y="154"/>
                  </a:cxn>
                  <a:cxn ang="0">
                    <a:pos x="39" y="116"/>
                  </a:cxn>
                  <a:cxn ang="0">
                    <a:pos x="25" y="78"/>
                  </a:cxn>
                  <a:cxn ang="0">
                    <a:pos x="12" y="39"/>
                  </a:cxn>
                  <a:cxn ang="0">
                    <a:pos x="0" y="0"/>
                  </a:cxn>
                  <a:cxn ang="0">
                    <a:pos x="39" y="29"/>
                  </a:cxn>
                  <a:cxn ang="0">
                    <a:pos x="79" y="58"/>
                  </a:cxn>
                </a:cxnLst>
                <a:rect l="0" t="0" r="r" b="b"/>
                <a:pathLst>
                  <a:path w="253" h="838">
                    <a:moveTo>
                      <a:pt x="105" y="78"/>
                    </a:moveTo>
                    <a:lnTo>
                      <a:pt x="113" y="72"/>
                    </a:lnTo>
                    <a:lnTo>
                      <a:pt x="122" y="68"/>
                    </a:lnTo>
                    <a:lnTo>
                      <a:pt x="132" y="65"/>
                    </a:lnTo>
                    <a:lnTo>
                      <a:pt x="142" y="62"/>
                    </a:lnTo>
                    <a:lnTo>
                      <a:pt x="152" y="62"/>
                    </a:lnTo>
                    <a:lnTo>
                      <a:pt x="163" y="63"/>
                    </a:lnTo>
                    <a:lnTo>
                      <a:pt x="175" y="66"/>
                    </a:lnTo>
                    <a:lnTo>
                      <a:pt x="187" y="70"/>
                    </a:lnTo>
                    <a:lnTo>
                      <a:pt x="195" y="72"/>
                    </a:lnTo>
                    <a:lnTo>
                      <a:pt x="204" y="74"/>
                    </a:lnTo>
                    <a:lnTo>
                      <a:pt x="212" y="76"/>
                    </a:lnTo>
                    <a:lnTo>
                      <a:pt x="220" y="77"/>
                    </a:lnTo>
                    <a:lnTo>
                      <a:pt x="228" y="79"/>
                    </a:lnTo>
                    <a:lnTo>
                      <a:pt x="237" y="81"/>
                    </a:lnTo>
                    <a:lnTo>
                      <a:pt x="245" y="83"/>
                    </a:lnTo>
                    <a:lnTo>
                      <a:pt x="253" y="85"/>
                    </a:lnTo>
                    <a:lnTo>
                      <a:pt x="251" y="100"/>
                    </a:lnTo>
                    <a:lnTo>
                      <a:pt x="249" y="115"/>
                    </a:lnTo>
                    <a:lnTo>
                      <a:pt x="247" y="130"/>
                    </a:lnTo>
                    <a:lnTo>
                      <a:pt x="245" y="146"/>
                    </a:lnTo>
                    <a:lnTo>
                      <a:pt x="243" y="161"/>
                    </a:lnTo>
                    <a:lnTo>
                      <a:pt x="241" y="176"/>
                    </a:lnTo>
                    <a:lnTo>
                      <a:pt x="239" y="191"/>
                    </a:lnTo>
                    <a:lnTo>
                      <a:pt x="237" y="206"/>
                    </a:lnTo>
                    <a:lnTo>
                      <a:pt x="235" y="222"/>
                    </a:lnTo>
                    <a:lnTo>
                      <a:pt x="233" y="237"/>
                    </a:lnTo>
                    <a:lnTo>
                      <a:pt x="231" y="252"/>
                    </a:lnTo>
                    <a:lnTo>
                      <a:pt x="229" y="267"/>
                    </a:lnTo>
                    <a:lnTo>
                      <a:pt x="227" y="283"/>
                    </a:lnTo>
                    <a:lnTo>
                      <a:pt x="225" y="298"/>
                    </a:lnTo>
                    <a:lnTo>
                      <a:pt x="223" y="313"/>
                    </a:lnTo>
                    <a:lnTo>
                      <a:pt x="221" y="328"/>
                    </a:lnTo>
                    <a:lnTo>
                      <a:pt x="219" y="343"/>
                    </a:lnTo>
                    <a:lnTo>
                      <a:pt x="217" y="360"/>
                    </a:lnTo>
                    <a:lnTo>
                      <a:pt x="214" y="375"/>
                    </a:lnTo>
                    <a:lnTo>
                      <a:pt x="212" y="391"/>
                    </a:lnTo>
                    <a:lnTo>
                      <a:pt x="210" y="406"/>
                    </a:lnTo>
                    <a:lnTo>
                      <a:pt x="207" y="421"/>
                    </a:lnTo>
                    <a:lnTo>
                      <a:pt x="204" y="438"/>
                    </a:lnTo>
                    <a:lnTo>
                      <a:pt x="202" y="453"/>
                    </a:lnTo>
                    <a:lnTo>
                      <a:pt x="198" y="469"/>
                    </a:lnTo>
                    <a:lnTo>
                      <a:pt x="196" y="484"/>
                    </a:lnTo>
                    <a:lnTo>
                      <a:pt x="194" y="500"/>
                    </a:lnTo>
                    <a:lnTo>
                      <a:pt x="192" y="516"/>
                    </a:lnTo>
                    <a:lnTo>
                      <a:pt x="190" y="531"/>
                    </a:lnTo>
                    <a:lnTo>
                      <a:pt x="189" y="547"/>
                    </a:lnTo>
                    <a:lnTo>
                      <a:pt x="188" y="562"/>
                    </a:lnTo>
                    <a:lnTo>
                      <a:pt x="187" y="579"/>
                    </a:lnTo>
                    <a:lnTo>
                      <a:pt x="187" y="595"/>
                    </a:lnTo>
                    <a:lnTo>
                      <a:pt x="186" y="611"/>
                    </a:lnTo>
                    <a:lnTo>
                      <a:pt x="187" y="627"/>
                    </a:lnTo>
                    <a:lnTo>
                      <a:pt x="187" y="644"/>
                    </a:lnTo>
                    <a:lnTo>
                      <a:pt x="188" y="660"/>
                    </a:lnTo>
                    <a:lnTo>
                      <a:pt x="188" y="676"/>
                    </a:lnTo>
                    <a:lnTo>
                      <a:pt x="189" y="692"/>
                    </a:lnTo>
                    <a:lnTo>
                      <a:pt x="190" y="708"/>
                    </a:lnTo>
                    <a:lnTo>
                      <a:pt x="191" y="725"/>
                    </a:lnTo>
                    <a:lnTo>
                      <a:pt x="193" y="741"/>
                    </a:lnTo>
                    <a:lnTo>
                      <a:pt x="194" y="757"/>
                    </a:lnTo>
                    <a:lnTo>
                      <a:pt x="195" y="773"/>
                    </a:lnTo>
                    <a:lnTo>
                      <a:pt x="196" y="790"/>
                    </a:lnTo>
                    <a:lnTo>
                      <a:pt x="197" y="806"/>
                    </a:lnTo>
                    <a:lnTo>
                      <a:pt x="198" y="822"/>
                    </a:lnTo>
                    <a:lnTo>
                      <a:pt x="199" y="838"/>
                    </a:lnTo>
                    <a:lnTo>
                      <a:pt x="197" y="823"/>
                    </a:lnTo>
                    <a:lnTo>
                      <a:pt x="194" y="808"/>
                    </a:lnTo>
                    <a:lnTo>
                      <a:pt x="192" y="794"/>
                    </a:lnTo>
                    <a:lnTo>
                      <a:pt x="189" y="778"/>
                    </a:lnTo>
                    <a:lnTo>
                      <a:pt x="187" y="763"/>
                    </a:lnTo>
                    <a:lnTo>
                      <a:pt x="184" y="748"/>
                    </a:lnTo>
                    <a:lnTo>
                      <a:pt x="182" y="734"/>
                    </a:lnTo>
                    <a:lnTo>
                      <a:pt x="180" y="719"/>
                    </a:lnTo>
                    <a:lnTo>
                      <a:pt x="177" y="703"/>
                    </a:lnTo>
                    <a:lnTo>
                      <a:pt x="175" y="689"/>
                    </a:lnTo>
                    <a:lnTo>
                      <a:pt x="172" y="674"/>
                    </a:lnTo>
                    <a:lnTo>
                      <a:pt x="170" y="660"/>
                    </a:lnTo>
                    <a:lnTo>
                      <a:pt x="168" y="645"/>
                    </a:lnTo>
                    <a:lnTo>
                      <a:pt x="166" y="629"/>
                    </a:lnTo>
                    <a:lnTo>
                      <a:pt x="165" y="615"/>
                    </a:lnTo>
                    <a:lnTo>
                      <a:pt x="163" y="600"/>
                    </a:lnTo>
                    <a:lnTo>
                      <a:pt x="162" y="586"/>
                    </a:lnTo>
                    <a:lnTo>
                      <a:pt x="160" y="572"/>
                    </a:lnTo>
                    <a:lnTo>
                      <a:pt x="159" y="557"/>
                    </a:lnTo>
                    <a:lnTo>
                      <a:pt x="158" y="543"/>
                    </a:lnTo>
                    <a:lnTo>
                      <a:pt x="157" y="529"/>
                    </a:lnTo>
                    <a:lnTo>
                      <a:pt x="156" y="515"/>
                    </a:lnTo>
                    <a:lnTo>
                      <a:pt x="155" y="500"/>
                    </a:lnTo>
                    <a:lnTo>
                      <a:pt x="154" y="485"/>
                    </a:lnTo>
                    <a:lnTo>
                      <a:pt x="154" y="471"/>
                    </a:lnTo>
                    <a:lnTo>
                      <a:pt x="153" y="457"/>
                    </a:lnTo>
                    <a:lnTo>
                      <a:pt x="152" y="443"/>
                    </a:lnTo>
                    <a:lnTo>
                      <a:pt x="152" y="429"/>
                    </a:lnTo>
                    <a:lnTo>
                      <a:pt x="152" y="414"/>
                    </a:lnTo>
                    <a:lnTo>
                      <a:pt x="151" y="400"/>
                    </a:lnTo>
                    <a:lnTo>
                      <a:pt x="151" y="387"/>
                    </a:lnTo>
                    <a:lnTo>
                      <a:pt x="151" y="373"/>
                    </a:lnTo>
                    <a:lnTo>
                      <a:pt x="151" y="363"/>
                    </a:lnTo>
                    <a:lnTo>
                      <a:pt x="150" y="351"/>
                    </a:lnTo>
                    <a:lnTo>
                      <a:pt x="150" y="341"/>
                    </a:lnTo>
                    <a:lnTo>
                      <a:pt x="148" y="331"/>
                    </a:lnTo>
                    <a:lnTo>
                      <a:pt x="147" y="321"/>
                    </a:lnTo>
                    <a:lnTo>
                      <a:pt x="145" y="310"/>
                    </a:lnTo>
                    <a:lnTo>
                      <a:pt x="142" y="300"/>
                    </a:lnTo>
                    <a:lnTo>
                      <a:pt x="139" y="290"/>
                    </a:lnTo>
                    <a:lnTo>
                      <a:pt x="136" y="278"/>
                    </a:lnTo>
                    <a:lnTo>
                      <a:pt x="132" y="268"/>
                    </a:lnTo>
                    <a:lnTo>
                      <a:pt x="126" y="257"/>
                    </a:lnTo>
                    <a:lnTo>
                      <a:pt x="121" y="246"/>
                    </a:lnTo>
                    <a:lnTo>
                      <a:pt x="115" y="235"/>
                    </a:lnTo>
                    <a:lnTo>
                      <a:pt x="109" y="224"/>
                    </a:lnTo>
                    <a:lnTo>
                      <a:pt x="102" y="213"/>
                    </a:lnTo>
                    <a:lnTo>
                      <a:pt x="94" y="200"/>
                    </a:lnTo>
                    <a:lnTo>
                      <a:pt x="84" y="189"/>
                    </a:lnTo>
                    <a:lnTo>
                      <a:pt x="75" y="177"/>
                    </a:lnTo>
                    <a:lnTo>
                      <a:pt x="67" y="166"/>
                    </a:lnTo>
                    <a:lnTo>
                      <a:pt x="58" y="154"/>
                    </a:lnTo>
                    <a:lnTo>
                      <a:pt x="51" y="142"/>
                    </a:lnTo>
                    <a:lnTo>
                      <a:pt x="45" y="129"/>
                    </a:lnTo>
                    <a:lnTo>
                      <a:pt x="39" y="116"/>
                    </a:lnTo>
                    <a:lnTo>
                      <a:pt x="34" y="104"/>
                    </a:lnTo>
                    <a:lnTo>
                      <a:pt x="29" y="91"/>
                    </a:lnTo>
                    <a:lnTo>
                      <a:pt x="25" y="78"/>
                    </a:lnTo>
                    <a:lnTo>
                      <a:pt x="20" y="66"/>
                    </a:lnTo>
                    <a:lnTo>
                      <a:pt x="16" y="52"/>
                    </a:lnTo>
                    <a:lnTo>
                      <a:pt x="12" y="39"/>
                    </a:lnTo>
                    <a:lnTo>
                      <a:pt x="8" y="26"/>
                    </a:lnTo>
                    <a:lnTo>
                      <a:pt x="4" y="13"/>
                    </a:lnTo>
                    <a:lnTo>
                      <a:pt x="0" y="0"/>
                    </a:lnTo>
                    <a:lnTo>
                      <a:pt x="13" y="10"/>
                    </a:lnTo>
                    <a:lnTo>
                      <a:pt x="26" y="19"/>
                    </a:lnTo>
                    <a:lnTo>
                      <a:pt x="39" y="29"/>
                    </a:lnTo>
                    <a:lnTo>
                      <a:pt x="52" y="39"/>
                    </a:lnTo>
                    <a:lnTo>
                      <a:pt x="66" y="49"/>
                    </a:lnTo>
                    <a:lnTo>
                      <a:pt x="79" y="58"/>
                    </a:lnTo>
                    <a:lnTo>
                      <a:pt x="92" y="69"/>
                    </a:lnTo>
                    <a:lnTo>
                      <a:pt x="105" y="78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0" name="Freeform 672"/>
              <p:cNvSpPr>
                <a:spLocks/>
              </p:cNvSpPr>
              <p:nvPr/>
            </p:nvSpPr>
            <p:spPr bwMode="auto">
              <a:xfrm>
                <a:off x="4820" y="3365"/>
                <a:ext cx="35" cy="117"/>
              </a:xfrm>
              <a:custGeom>
                <a:avLst/>
                <a:gdLst/>
                <a:ahLst/>
                <a:cxnLst>
                  <a:cxn ang="0">
                    <a:pos x="9" y="345"/>
                  </a:cxn>
                  <a:cxn ang="0">
                    <a:pos x="25" y="376"/>
                  </a:cxn>
                  <a:cxn ang="0">
                    <a:pos x="40" y="407"/>
                  </a:cxn>
                  <a:cxn ang="0">
                    <a:pos x="54" y="439"/>
                  </a:cxn>
                  <a:cxn ang="0">
                    <a:pos x="67" y="471"/>
                  </a:cxn>
                  <a:cxn ang="0">
                    <a:pos x="81" y="503"/>
                  </a:cxn>
                  <a:cxn ang="0">
                    <a:pos x="93" y="537"/>
                  </a:cxn>
                  <a:cxn ang="0">
                    <a:pos x="103" y="572"/>
                  </a:cxn>
                  <a:cxn ang="0">
                    <a:pos x="104" y="595"/>
                  </a:cxn>
                  <a:cxn ang="0">
                    <a:pos x="105" y="607"/>
                  </a:cxn>
                  <a:cxn ang="0">
                    <a:pos x="111" y="620"/>
                  </a:cxn>
                  <a:cxn ang="0">
                    <a:pos x="112" y="632"/>
                  </a:cxn>
                  <a:cxn ang="0">
                    <a:pos x="117" y="652"/>
                  </a:cxn>
                  <a:cxn ang="0">
                    <a:pos x="129" y="673"/>
                  </a:cxn>
                  <a:cxn ang="0">
                    <a:pos x="139" y="687"/>
                  </a:cxn>
                  <a:cxn ang="0">
                    <a:pos x="156" y="701"/>
                  </a:cxn>
                  <a:cxn ang="0">
                    <a:pos x="179" y="722"/>
                  </a:cxn>
                  <a:cxn ang="0">
                    <a:pos x="196" y="751"/>
                  </a:cxn>
                  <a:cxn ang="0">
                    <a:pos x="212" y="778"/>
                  </a:cxn>
                  <a:cxn ang="0">
                    <a:pos x="227" y="807"/>
                  </a:cxn>
                  <a:cxn ang="0">
                    <a:pos x="240" y="835"/>
                  </a:cxn>
                  <a:cxn ang="0">
                    <a:pos x="253" y="863"/>
                  </a:cxn>
                  <a:cxn ang="0">
                    <a:pos x="264" y="892"/>
                  </a:cxn>
                  <a:cxn ang="0">
                    <a:pos x="275" y="920"/>
                  </a:cxn>
                  <a:cxn ang="0">
                    <a:pos x="279" y="905"/>
                  </a:cxn>
                  <a:cxn ang="0">
                    <a:pos x="275" y="847"/>
                  </a:cxn>
                  <a:cxn ang="0">
                    <a:pos x="271" y="788"/>
                  </a:cxn>
                  <a:cxn ang="0">
                    <a:pos x="268" y="731"/>
                  </a:cxn>
                  <a:cxn ang="0">
                    <a:pos x="264" y="672"/>
                  </a:cxn>
                  <a:cxn ang="0">
                    <a:pos x="260" y="613"/>
                  </a:cxn>
                  <a:cxn ang="0">
                    <a:pos x="257" y="555"/>
                  </a:cxn>
                  <a:cxn ang="0">
                    <a:pos x="253" y="496"/>
                  </a:cxn>
                  <a:cxn ang="0">
                    <a:pos x="250" y="439"/>
                  </a:cxn>
                  <a:cxn ang="0">
                    <a:pos x="246" y="380"/>
                  </a:cxn>
                  <a:cxn ang="0">
                    <a:pos x="243" y="322"/>
                  </a:cxn>
                  <a:cxn ang="0">
                    <a:pos x="239" y="263"/>
                  </a:cxn>
                  <a:cxn ang="0">
                    <a:pos x="235" y="204"/>
                  </a:cxn>
                  <a:cxn ang="0">
                    <a:pos x="232" y="146"/>
                  </a:cxn>
                  <a:cxn ang="0">
                    <a:pos x="228" y="88"/>
                  </a:cxn>
                  <a:cxn ang="0">
                    <a:pos x="225" y="30"/>
                  </a:cxn>
                  <a:cxn ang="0">
                    <a:pos x="215" y="26"/>
                  </a:cxn>
                  <a:cxn ang="0">
                    <a:pos x="196" y="75"/>
                  </a:cxn>
                  <a:cxn ang="0">
                    <a:pos x="176" y="123"/>
                  </a:cxn>
                  <a:cxn ang="0">
                    <a:pos x="154" y="169"/>
                  </a:cxn>
                  <a:cxn ang="0">
                    <a:pos x="127" y="211"/>
                  </a:cxn>
                  <a:cxn ang="0">
                    <a:pos x="98" y="251"/>
                  </a:cxn>
                  <a:cxn ang="0">
                    <a:pos x="62" y="286"/>
                  </a:cxn>
                  <a:cxn ang="0">
                    <a:pos x="23" y="317"/>
                  </a:cxn>
                </a:cxnLst>
                <a:rect l="0" t="0" r="r" b="b"/>
                <a:pathLst>
                  <a:path w="281" h="934">
                    <a:moveTo>
                      <a:pt x="0" y="330"/>
                    </a:moveTo>
                    <a:lnTo>
                      <a:pt x="9" y="345"/>
                    </a:lnTo>
                    <a:lnTo>
                      <a:pt x="17" y="360"/>
                    </a:lnTo>
                    <a:lnTo>
                      <a:pt x="25" y="376"/>
                    </a:lnTo>
                    <a:lnTo>
                      <a:pt x="32" y="392"/>
                    </a:lnTo>
                    <a:lnTo>
                      <a:pt x="40" y="407"/>
                    </a:lnTo>
                    <a:lnTo>
                      <a:pt x="47" y="422"/>
                    </a:lnTo>
                    <a:lnTo>
                      <a:pt x="54" y="439"/>
                    </a:lnTo>
                    <a:lnTo>
                      <a:pt x="61" y="455"/>
                    </a:lnTo>
                    <a:lnTo>
                      <a:pt x="67" y="471"/>
                    </a:lnTo>
                    <a:lnTo>
                      <a:pt x="75" y="487"/>
                    </a:lnTo>
                    <a:lnTo>
                      <a:pt x="81" y="503"/>
                    </a:lnTo>
                    <a:lnTo>
                      <a:pt x="87" y="521"/>
                    </a:lnTo>
                    <a:lnTo>
                      <a:pt x="93" y="537"/>
                    </a:lnTo>
                    <a:lnTo>
                      <a:pt x="98" y="554"/>
                    </a:lnTo>
                    <a:lnTo>
                      <a:pt x="103" y="572"/>
                    </a:lnTo>
                    <a:lnTo>
                      <a:pt x="108" y="590"/>
                    </a:lnTo>
                    <a:lnTo>
                      <a:pt x="104" y="595"/>
                    </a:lnTo>
                    <a:lnTo>
                      <a:pt x="103" y="601"/>
                    </a:lnTo>
                    <a:lnTo>
                      <a:pt x="105" y="607"/>
                    </a:lnTo>
                    <a:lnTo>
                      <a:pt x="108" y="614"/>
                    </a:lnTo>
                    <a:lnTo>
                      <a:pt x="111" y="620"/>
                    </a:lnTo>
                    <a:lnTo>
                      <a:pt x="113" y="626"/>
                    </a:lnTo>
                    <a:lnTo>
                      <a:pt x="112" y="632"/>
                    </a:lnTo>
                    <a:lnTo>
                      <a:pt x="108" y="638"/>
                    </a:lnTo>
                    <a:lnTo>
                      <a:pt x="117" y="652"/>
                    </a:lnTo>
                    <a:lnTo>
                      <a:pt x="123" y="664"/>
                    </a:lnTo>
                    <a:lnTo>
                      <a:pt x="129" y="673"/>
                    </a:lnTo>
                    <a:lnTo>
                      <a:pt x="133" y="681"/>
                    </a:lnTo>
                    <a:lnTo>
                      <a:pt x="139" y="687"/>
                    </a:lnTo>
                    <a:lnTo>
                      <a:pt x="147" y="694"/>
                    </a:lnTo>
                    <a:lnTo>
                      <a:pt x="156" y="701"/>
                    </a:lnTo>
                    <a:lnTo>
                      <a:pt x="170" y="708"/>
                    </a:lnTo>
                    <a:lnTo>
                      <a:pt x="179" y="722"/>
                    </a:lnTo>
                    <a:lnTo>
                      <a:pt x="187" y="737"/>
                    </a:lnTo>
                    <a:lnTo>
                      <a:pt x="196" y="751"/>
                    </a:lnTo>
                    <a:lnTo>
                      <a:pt x="204" y="764"/>
                    </a:lnTo>
                    <a:lnTo>
                      <a:pt x="212" y="778"/>
                    </a:lnTo>
                    <a:lnTo>
                      <a:pt x="220" y="792"/>
                    </a:lnTo>
                    <a:lnTo>
                      <a:pt x="227" y="807"/>
                    </a:lnTo>
                    <a:lnTo>
                      <a:pt x="234" y="821"/>
                    </a:lnTo>
                    <a:lnTo>
                      <a:pt x="240" y="835"/>
                    </a:lnTo>
                    <a:lnTo>
                      <a:pt x="247" y="849"/>
                    </a:lnTo>
                    <a:lnTo>
                      <a:pt x="253" y="863"/>
                    </a:lnTo>
                    <a:lnTo>
                      <a:pt x="259" y="877"/>
                    </a:lnTo>
                    <a:lnTo>
                      <a:pt x="264" y="892"/>
                    </a:lnTo>
                    <a:lnTo>
                      <a:pt x="270" y="906"/>
                    </a:lnTo>
                    <a:lnTo>
                      <a:pt x="275" y="920"/>
                    </a:lnTo>
                    <a:lnTo>
                      <a:pt x="281" y="934"/>
                    </a:lnTo>
                    <a:lnTo>
                      <a:pt x="279" y="905"/>
                    </a:lnTo>
                    <a:lnTo>
                      <a:pt x="276" y="876"/>
                    </a:lnTo>
                    <a:lnTo>
                      <a:pt x="275" y="847"/>
                    </a:lnTo>
                    <a:lnTo>
                      <a:pt x="273" y="818"/>
                    </a:lnTo>
                    <a:lnTo>
                      <a:pt x="271" y="788"/>
                    </a:lnTo>
                    <a:lnTo>
                      <a:pt x="269" y="759"/>
                    </a:lnTo>
                    <a:lnTo>
                      <a:pt x="268" y="731"/>
                    </a:lnTo>
                    <a:lnTo>
                      <a:pt x="266" y="701"/>
                    </a:lnTo>
                    <a:lnTo>
                      <a:pt x="264" y="672"/>
                    </a:lnTo>
                    <a:lnTo>
                      <a:pt x="262" y="642"/>
                    </a:lnTo>
                    <a:lnTo>
                      <a:pt x="260" y="613"/>
                    </a:lnTo>
                    <a:lnTo>
                      <a:pt x="259" y="585"/>
                    </a:lnTo>
                    <a:lnTo>
                      <a:pt x="257" y="555"/>
                    </a:lnTo>
                    <a:lnTo>
                      <a:pt x="255" y="526"/>
                    </a:lnTo>
                    <a:lnTo>
                      <a:pt x="253" y="496"/>
                    </a:lnTo>
                    <a:lnTo>
                      <a:pt x="252" y="467"/>
                    </a:lnTo>
                    <a:lnTo>
                      <a:pt x="250" y="439"/>
                    </a:lnTo>
                    <a:lnTo>
                      <a:pt x="248" y="409"/>
                    </a:lnTo>
                    <a:lnTo>
                      <a:pt x="246" y="380"/>
                    </a:lnTo>
                    <a:lnTo>
                      <a:pt x="244" y="350"/>
                    </a:lnTo>
                    <a:lnTo>
                      <a:pt x="243" y="322"/>
                    </a:lnTo>
                    <a:lnTo>
                      <a:pt x="241" y="293"/>
                    </a:lnTo>
                    <a:lnTo>
                      <a:pt x="239" y="263"/>
                    </a:lnTo>
                    <a:lnTo>
                      <a:pt x="237" y="234"/>
                    </a:lnTo>
                    <a:lnTo>
                      <a:pt x="235" y="204"/>
                    </a:lnTo>
                    <a:lnTo>
                      <a:pt x="234" y="176"/>
                    </a:lnTo>
                    <a:lnTo>
                      <a:pt x="232" y="146"/>
                    </a:lnTo>
                    <a:lnTo>
                      <a:pt x="230" y="117"/>
                    </a:lnTo>
                    <a:lnTo>
                      <a:pt x="228" y="88"/>
                    </a:lnTo>
                    <a:lnTo>
                      <a:pt x="227" y="59"/>
                    </a:lnTo>
                    <a:lnTo>
                      <a:pt x="225" y="30"/>
                    </a:lnTo>
                    <a:lnTo>
                      <a:pt x="223" y="0"/>
                    </a:lnTo>
                    <a:lnTo>
                      <a:pt x="215" y="26"/>
                    </a:lnTo>
                    <a:lnTo>
                      <a:pt x="205" y="50"/>
                    </a:lnTo>
                    <a:lnTo>
                      <a:pt x="196" y="75"/>
                    </a:lnTo>
                    <a:lnTo>
                      <a:pt x="186" y="100"/>
                    </a:lnTo>
                    <a:lnTo>
                      <a:pt x="176" y="123"/>
                    </a:lnTo>
                    <a:lnTo>
                      <a:pt x="165" y="146"/>
                    </a:lnTo>
                    <a:lnTo>
                      <a:pt x="154" y="169"/>
                    </a:lnTo>
                    <a:lnTo>
                      <a:pt x="140" y="191"/>
                    </a:lnTo>
                    <a:lnTo>
                      <a:pt x="127" y="211"/>
                    </a:lnTo>
                    <a:lnTo>
                      <a:pt x="113" y="232"/>
                    </a:lnTo>
                    <a:lnTo>
                      <a:pt x="98" y="251"/>
                    </a:lnTo>
                    <a:lnTo>
                      <a:pt x="81" y="269"/>
                    </a:lnTo>
                    <a:lnTo>
                      <a:pt x="62" y="286"/>
                    </a:lnTo>
                    <a:lnTo>
                      <a:pt x="43" y="303"/>
                    </a:lnTo>
                    <a:lnTo>
                      <a:pt x="23" y="317"/>
                    </a:lnTo>
                    <a:lnTo>
                      <a:pt x="0" y="330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1" name="Freeform 673"/>
              <p:cNvSpPr>
                <a:spLocks/>
              </p:cNvSpPr>
              <p:nvPr/>
            </p:nvSpPr>
            <p:spPr bwMode="auto">
              <a:xfrm>
                <a:off x="4785" y="3431"/>
                <a:ext cx="32" cy="66"/>
              </a:xfrm>
              <a:custGeom>
                <a:avLst/>
                <a:gdLst/>
                <a:ahLst/>
                <a:cxnLst>
                  <a:cxn ang="0">
                    <a:pos x="248" y="85"/>
                  </a:cxn>
                  <a:cxn ang="0">
                    <a:pos x="241" y="106"/>
                  </a:cxn>
                  <a:cxn ang="0">
                    <a:pos x="234" y="129"/>
                  </a:cxn>
                  <a:cxn ang="0">
                    <a:pos x="227" y="150"/>
                  </a:cxn>
                  <a:cxn ang="0">
                    <a:pos x="220" y="171"/>
                  </a:cxn>
                  <a:cxn ang="0">
                    <a:pos x="211" y="192"/>
                  </a:cxn>
                  <a:cxn ang="0">
                    <a:pos x="202" y="214"/>
                  </a:cxn>
                  <a:cxn ang="0">
                    <a:pos x="192" y="234"/>
                  </a:cxn>
                  <a:cxn ang="0">
                    <a:pos x="174" y="259"/>
                  </a:cxn>
                  <a:cxn ang="0">
                    <a:pos x="146" y="287"/>
                  </a:cxn>
                  <a:cxn ang="0">
                    <a:pos x="114" y="314"/>
                  </a:cxn>
                  <a:cxn ang="0">
                    <a:pos x="85" y="341"/>
                  </a:cxn>
                  <a:cxn ang="0">
                    <a:pos x="66" y="367"/>
                  </a:cxn>
                  <a:cxn ang="0">
                    <a:pos x="56" y="387"/>
                  </a:cxn>
                  <a:cxn ang="0">
                    <a:pos x="46" y="407"/>
                  </a:cxn>
                  <a:cxn ang="0">
                    <a:pos x="38" y="429"/>
                  </a:cxn>
                  <a:cxn ang="0">
                    <a:pos x="30" y="450"/>
                  </a:cxn>
                  <a:cxn ang="0">
                    <a:pos x="23" y="472"/>
                  </a:cxn>
                  <a:cxn ang="0">
                    <a:pos x="15" y="494"/>
                  </a:cxn>
                  <a:cxn ang="0">
                    <a:pos x="6" y="515"/>
                  </a:cxn>
                  <a:cxn ang="0">
                    <a:pos x="2" y="515"/>
                  </a:cxn>
                  <a:cxn ang="0">
                    <a:pos x="2" y="492"/>
                  </a:cxn>
                  <a:cxn ang="0">
                    <a:pos x="2" y="467"/>
                  </a:cxn>
                  <a:cxn ang="0">
                    <a:pos x="1" y="444"/>
                  </a:cxn>
                  <a:cxn ang="0">
                    <a:pos x="0" y="421"/>
                  </a:cxn>
                  <a:cxn ang="0">
                    <a:pos x="1" y="398"/>
                  </a:cxn>
                  <a:cxn ang="0">
                    <a:pos x="2" y="375"/>
                  </a:cxn>
                  <a:cxn ang="0">
                    <a:pos x="4" y="353"/>
                  </a:cxn>
                  <a:cxn ang="0">
                    <a:pos x="12" y="321"/>
                  </a:cxn>
                  <a:cxn ang="0">
                    <a:pos x="26" y="281"/>
                  </a:cxn>
                  <a:cxn ang="0">
                    <a:pos x="44" y="242"/>
                  </a:cxn>
                  <a:cxn ang="0">
                    <a:pos x="61" y="204"/>
                  </a:cxn>
                  <a:cxn ang="0">
                    <a:pos x="72" y="173"/>
                  </a:cxn>
                  <a:cxn ang="0">
                    <a:pos x="80" y="150"/>
                  </a:cxn>
                  <a:cxn ang="0">
                    <a:pos x="86" y="127"/>
                  </a:cxn>
                  <a:cxn ang="0">
                    <a:pos x="93" y="104"/>
                  </a:cxn>
                  <a:cxn ang="0">
                    <a:pos x="99" y="81"/>
                  </a:cxn>
                  <a:cxn ang="0">
                    <a:pos x="105" y="58"/>
                  </a:cxn>
                  <a:cxn ang="0">
                    <a:pos x="112" y="34"/>
                  </a:cxn>
                  <a:cxn ang="0">
                    <a:pos x="118" y="11"/>
                  </a:cxn>
                  <a:cxn ang="0">
                    <a:pos x="120" y="35"/>
                  </a:cxn>
                  <a:cxn ang="0">
                    <a:pos x="121" y="95"/>
                  </a:cxn>
                  <a:cxn ang="0">
                    <a:pos x="127" y="138"/>
                  </a:cxn>
                  <a:cxn ang="0">
                    <a:pos x="139" y="163"/>
                  </a:cxn>
                  <a:cxn ang="0">
                    <a:pos x="156" y="172"/>
                  </a:cxn>
                  <a:cxn ang="0">
                    <a:pos x="177" y="165"/>
                  </a:cxn>
                  <a:cxn ang="0">
                    <a:pos x="203" y="142"/>
                  </a:cxn>
                  <a:cxn ang="0">
                    <a:pos x="235" y="101"/>
                  </a:cxn>
                </a:cxnLst>
                <a:rect l="0" t="0" r="r" b="b"/>
                <a:pathLst>
                  <a:path w="252" h="526">
                    <a:moveTo>
                      <a:pt x="252" y="75"/>
                    </a:moveTo>
                    <a:lnTo>
                      <a:pt x="248" y="85"/>
                    </a:lnTo>
                    <a:lnTo>
                      <a:pt x="244" y="96"/>
                    </a:lnTo>
                    <a:lnTo>
                      <a:pt x="241" y="106"/>
                    </a:lnTo>
                    <a:lnTo>
                      <a:pt x="237" y="117"/>
                    </a:lnTo>
                    <a:lnTo>
                      <a:pt x="234" y="129"/>
                    </a:lnTo>
                    <a:lnTo>
                      <a:pt x="231" y="140"/>
                    </a:lnTo>
                    <a:lnTo>
                      <a:pt x="227" y="150"/>
                    </a:lnTo>
                    <a:lnTo>
                      <a:pt x="224" y="161"/>
                    </a:lnTo>
                    <a:lnTo>
                      <a:pt x="220" y="171"/>
                    </a:lnTo>
                    <a:lnTo>
                      <a:pt x="216" y="182"/>
                    </a:lnTo>
                    <a:lnTo>
                      <a:pt x="211" y="192"/>
                    </a:lnTo>
                    <a:lnTo>
                      <a:pt x="207" y="204"/>
                    </a:lnTo>
                    <a:lnTo>
                      <a:pt x="202" y="214"/>
                    </a:lnTo>
                    <a:lnTo>
                      <a:pt x="197" y="224"/>
                    </a:lnTo>
                    <a:lnTo>
                      <a:pt x="192" y="234"/>
                    </a:lnTo>
                    <a:lnTo>
                      <a:pt x="186" y="243"/>
                    </a:lnTo>
                    <a:lnTo>
                      <a:pt x="174" y="259"/>
                    </a:lnTo>
                    <a:lnTo>
                      <a:pt x="161" y="274"/>
                    </a:lnTo>
                    <a:lnTo>
                      <a:pt x="146" y="287"/>
                    </a:lnTo>
                    <a:lnTo>
                      <a:pt x="129" y="300"/>
                    </a:lnTo>
                    <a:lnTo>
                      <a:pt x="114" y="314"/>
                    </a:lnTo>
                    <a:lnTo>
                      <a:pt x="99" y="327"/>
                    </a:lnTo>
                    <a:lnTo>
                      <a:pt x="85" y="341"/>
                    </a:lnTo>
                    <a:lnTo>
                      <a:pt x="72" y="358"/>
                    </a:lnTo>
                    <a:lnTo>
                      <a:pt x="66" y="367"/>
                    </a:lnTo>
                    <a:lnTo>
                      <a:pt x="61" y="377"/>
                    </a:lnTo>
                    <a:lnTo>
                      <a:pt x="56" y="387"/>
                    </a:lnTo>
                    <a:lnTo>
                      <a:pt x="51" y="397"/>
                    </a:lnTo>
                    <a:lnTo>
                      <a:pt x="46" y="407"/>
                    </a:lnTo>
                    <a:lnTo>
                      <a:pt x="42" y="418"/>
                    </a:lnTo>
                    <a:lnTo>
                      <a:pt x="38" y="429"/>
                    </a:lnTo>
                    <a:lnTo>
                      <a:pt x="34" y="439"/>
                    </a:lnTo>
                    <a:lnTo>
                      <a:pt x="30" y="450"/>
                    </a:lnTo>
                    <a:lnTo>
                      <a:pt x="27" y="461"/>
                    </a:lnTo>
                    <a:lnTo>
                      <a:pt x="23" y="472"/>
                    </a:lnTo>
                    <a:lnTo>
                      <a:pt x="19" y="482"/>
                    </a:lnTo>
                    <a:lnTo>
                      <a:pt x="15" y="494"/>
                    </a:lnTo>
                    <a:lnTo>
                      <a:pt x="11" y="505"/>
                    </a:lnTo>
                    <a:lnTo>
                      <a:pt x="6" y="515"/>
                    </a:lnTo>
                    <a:lnTo>
                      <a:pt x="2" y="526"/>
                    </a:lnTo>
                    <a:lnTo>
                      <a:pt x="2" y="515"/>
                    </a:lnTo>
                    <a:lnTo>
                      <a:pt x="2" y="503"/>
                    </a:lnTo>
                    <a:lnTo>
                      <a:pt x="2" y="492"/>
                    </a:lnTo>
                    <a:lnTo>
                      <a:pt x="2" y="479"/>
                    </a:lnTo>
                    <a:lnTo>
                      <a:pt x="2" y="467"/>
                    </a:lnTo>
                    <a:lnTo>
                      <a:pt x="1" y="456"/>
                    </a:lnTo>
                    <a:lnTo>
                      <a:pt x="1" y="444"/>
                    </a:lnTo>
                    <a:lnTo>
                      <a:pt x="1" y="433"/>
                    </a:lnTo>
                    <a:lnTo>
                      <a:pt x="0" y="421"/>
                    </a:lnTo>
                    <a:lnTo>
                      <a:pt x="0" y="409"/>
                    </a:lnTo>
                    <a:lnTo>
                      <a:pt x="1" y="398"/>
                    </a:lnTo>
                    <a:lnTo>
                      <a:pt x="1" y="386"/>
                    </a:lnTo>
                    <a:lnTo>
                      <a:pt x="2" y="375"/>
                    </a:lnTo>
                    <a:lnTo>
                      <a:pt x="3" y="364"/>
                    </a:lnTo>
                    <a:lnTo>
                      <a:pt x="4" y="353"/>
                    </a:lnTo>
                    <a:lnTo>
                      <a:pt x="6" y="341"/>
                    </a:lnTo>
                    <a:lnTo>
                      <a:pt x="12" y="321"/>
                    </a:lnTo>
                    <a:lnTo>
                      <a:pt x="18" y="301"/>
                    </a:lnTo>
                    <a:lnTo>
                      <a:pt x="26" y="281"/>
                    </a:lnTo>
                    <a:lnTo>
                      <a:pt x="35" y="261"/>
                    </a:lnTo>
                    <a:lnTo>
                      <a:pt x="44" y="242"/>
                    </a:lnTo>
                    <a:lnTo>
                      <a:pt x="53" y="223"/>
                    </a:lnTo>
                    <a:lnTo>
                      <a:pt x="61" y="204"/>
                    </a:lnTo>
                    <a:lnTo>
                      <a:pt x="68" y="184"/>
                    </a:lnTo>
                    <a:lnTo>
                      <a:pt x="72" y="173"/>
                    </a:lnTo>
                    <a:lnTo>
                      <a:pt x="76" y="161"/>
                    </a:lnTo>
                    <a:lnTo>
                      <a:pt x="80" y="150"/>
                    </a:lnTo>
                    <a:lnTo>
                      <a:pt x="83" y="139"/>
                    </a:lnTo>
                    <a:lnTo>
                      <a:pt x="86" y="127"/>
                    </a:lnTo>
                    <a:lnTo>
                      <a:pt x="90" y="115"/>
                    </a:lnTo>
                    <a:lnTo>
                      <a:pt x="93" y="104"/>
                    </a:lnTo>
                    <a:lnTo>
                      <a:pt x="96" y="92"/>
                    </a:lnTo>
                    <a:lnTo>
                      <a:pt x="99" y="81"/>
                    </a:lnTo>
                    <a:lnTo>
                      <a:pt x="102" y="70"/>
                    </a:lnTo>
                    <a:lnTo>
                      <a:pt x="105" y="58"/>
                    </a:lnTo>
                    <a:lnTo>
                      <a:pt x="109" y="46"/>
                    </a:lnTo>
                    <a:lnTo>
                      <a:pt x="112" y="34"/>
                    </a:lnTo>
                    <a:lnTo>
                      <a:pt x="115" y="23"/>
                    </a:lnTo>
                    <a:lnTo>
                      <a:pt x="118" y="11"/>
                    </a:lnTo>
                    <a:lnTo>
                      <a:pt x="121" y="0"/>
                    </a:lnTo>
                    <a:lnTo>
                      <a:pt x="120" y="35"/>
                    </a:lnTo>
                    <a:lnTo>
                      <a:pt x="120" y="67"/>
                    </a:lnTo>
                    <a:lnTo>
                      <a:pt x="121" y="95"/>
                    </a:lnTo>
                    <a:lnTo>
                      <a:pt x="124" y="118"/>
                    </a:lnTo>
                    <a:lnTo>
                      <a:pt x="127" y="138"/>
                    </a:lnTo>
                    <a:lnTo>
                      <a:pt x="132" y="152"/>
                    </a:lnTo>
                    <a:lnTo>
                      <a:pt x="139" y="163"/>
                    </a:lnTo>
                    <a:lnTo>
                      <a:pt x="147" y="170"/>
                    </a:lnTo>
                    <a:lnTo>
                      <a:pt x="156" y="172"/>
                    </a:lnTo>
                    <a:lnTo>
                      <a:pt x="166" y="171"/>
                    </a:lnTo>
                    <a:lnTo>
                      <a:pt x="177" y="165"/>
                    </a:lnTo>
                    <a:lnTo>
                      <a:pt x="189" y="156"/>
                    </a:lnTo>
                    <a:lnTo>
                      <a:pt x="203" y="142"/>
                    </a:lnTo>
                    <a:lnTo>
                      <a:pt x="219" y="123"/>
                    </a:lnTo>
                    <a:lnTo>
                      <a:pt x="235" y="101"/>
                    </a:lnTo>
                    <a:lnTo>
                      <a:pt x="252" y="75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2" name="Freeform 674"/>
              <p:cNvSpPr>
                <a:spLocks/>
              </p:cNvSpPr>
              <p:nvPr/>
            </p:nvSpPr>
            <p:spPr bwMode="auto">
              <a:xfrm>
                <a:off x="4560" y="3267"/>
                <a:ext cx="295" cy="818"/>
              </a:xfrm>
              <a:custGeom>
                <a:avLst/>
                <a:gdLst/>
                <a:ahLst/>
                <a:cxnLst>
                  <a:cxn ang="0">
                    <a:pos x="2137" y="757"/>
                  </a:cxn>
                  <a:cxn ang="0">
                    <a:pos x="2024" y="1006"/>
                  </a:cxn>
                  <a:cxn ang="0">
                    <a:pos x="1912" y="1255"/>
                  </a:cxn>
                  <a:cxn ang="0">
                    <a:pos x="1811" y="1507"/>
                  </a:cxn>
                  <a:cxn ang="0">
                    <a:pos x="1732" y="1743"/>
                  </a:cxn>
                  <a:cxn ang="0">
                    <a:pos x="1665" y="1977"/>
                  </a:cxn>
                  <a:cxn ang="0">
                    <a:pos x="1607" y="2214"/>
                  </a:cxn>
                  <a:cxn ang="0">
                    <a:pos x="1557" y="2453"/>
                  </a:cxn>
                  <a:cxn ang="0">
                    <a:pos x="1508" y="2740"/>
                  </a:cxn>
                  <a:cxn ang="0">
                    <a:pos x="1467" y="3035"/>
                  </a:cxn>
                  <a:cxn ang="0">
                    <a:pos x="1436" y="3331"/>
                  </a:cxn>
                  <a:cxn ang="0">
                    <a:pos x="1411" y="3627"/>
                  </a:cxn>
                  <a:cxn ang="0">
                    <a:pos x="1393" y="3910"/>
                  </a:cxn>
                  <a:cxn ang="0">
                    <a:pos x="1384" y="4191"/>
                  </a:cxn>
                  <a:cxn ang="0">
                    <a:pos x="1379" y="4471"/>
                  </a:cxn>
                  <a:cxn ang="0">
                    <a:pos x="1372" y="4751"/>
                  </a:cxn>
                  <a:cxn ang="0">
                    <a:pos x="1360" y="5100"/>
                  </a:cxn>
                  <a:cxn ang="0">
                    <a:pos x="1346" y="5459"/>
                  </a:cxn>
                  <a:cxn ang="0">
                    <a:pos x="1330" y="5817"/>
                  </a:cxn>
                  <a:cxn ang="0">
                    <a:pos x="1314" y="6176"/>
                  </a:cxn>
                  <a:cxn ang="0">
                    <a:pos x="1303" y="6362"/>
                  </a:cxn>
                  <a:cxn ang="0">
                    <a:pos x="1290" y="6523"/>
                  </a:cxn>
                  <a:cxn ang="0">
                    <a:pos x="1191" y="6480"/>
                  </a:cxn>
                  <a:cxn ang="0">
                    <a:pos x="1077" y="6416"/>
                  </a:cxn>
                  <a:cxn ang="0">
                    <a:pos x="942" y="6395"/>
                  </a:cxn>
                  <a:cxn ang="0">
                    <a:pos x="804" y="6381"/>
                  </a:cxn>
                  <a:cxn ang="0">
                    <a:pos x="710" y="6330"/>
                  </a:cxn>
                  <a:cxn ang="0">
                    <a:pos x="630" y="6264"/>
                  </a:cxn>
                  <a:cxn ang="0">
                    <a:pos x="595" y="6187"/>
                  </a:cxn>
                  <a:cxn ang="0">
                    <a:pos x="505" y="6140"/>
                  </a:cxn>
                  <a:cxn ang="0">
                    <a:pos x="362" y="6158"/>
                  </a:cxn>
                  <a:cxn ang="0">
                    <a:pos x="246" y="6055"/>
                  </a:cxn>
                  <a:cxn ang="0">
                    <a:pos x="255" y="5935"/>
                  </a:cxn>
                  <a:cxn ang="0">
                    <a:pos x="273" y="5827"/>
                  </a:cxn>
                  <a:cxn ang="0">
                    <a:pos x="317" y="5678"/>
                  </a:cxn>
                  <a:cxn ang="0">
                    <a:pos x="217" y="5640"/>
                  </a:cxn>
                  <a:cxn ang="0">
                    <a:pos x="114" y="5606"/>
                  </a:cxn>
                  <a:cxn ang="0">
                    <a:pos x="13" y="5568"/>
                  </a:cxn>
                  <a:cxn ang="0">
                    <a:pos x="108" y="5174"/>
                  </a:cxn>
                  <a:cxn ang="0">
                    <a:pos x="229" y="4729"/>
                  </a:cxn>
                  <a:cxn ang="0">
                    <a:pos x="351" y="4284"/>
                  </a:cxn>
                  <a:cxn ang="0">
                    <a:pos x="474" y="3840"/>
                  </a:cxn>
                  <a:cxn ang="0">
                    <a:pos x="551" y="3562"/>
                  </a:cxn>
                  <a:cxn ang="0">
                    <a:pos x="622" y="3307"/>
                  </a:cxn>
                  <a:cxn ang="0">
                    <a:pos x="693" y="3054"/>
                  </a:cxn>
                  <a:cxn ang="0">
                    <a:pos x="766" y="2800"/>
                  </a:cxn>
                  <a:cxn ang="0">
                    <a:pos x="858" y="2513"/>
                  </a:cxn>
                  <a:cxn ang="0">
                    <a:pos x="945" y="2220"/>
                  </a:cxn>
                  <a:cxn ang="0">
                    <a:pos x="999" y="1955"/>
                  </a:cxn>
                  <a:cxn ang="0">
                    <a:pos x="1040" y="1690"/>
                  </a:cxn>
                  <a:cxn ang="0">
                    <a:pos x="1083" y="1426"/>
                  </a:cxn>
                  <a:cxn ang="0">
                    <a:pos x="1137" y="1166"/>
                  </a:cxn>
                  <a:cxn ang="0">
                    <a:pos x="1193" y="959"/>
                  </a:cxn>
                  <a:cxn ang="0">
                    <a:pos x="1258" y="762"/>
                  </a:cxn>
                  <a:cxn ang="0">
                    <a:pos x="1334" y="568"/>
                  </a:cxn>
                  <a:cxn ang="0">
                    <a:pos x="1420" y="381"/>
                  </a:cxn>
                  <a:cxn ang="0">
                    <a:pos x="1545" y="194"/>
                  </a:cxn>
                  <a:cxn ang="0">
                    <a:pos x="1699" y="22"/>
                  </a:cxn>
                  <a:cxn ang="0">
                    <a:pos x="1998" y="37"/>
                  </a:cxn>
                  <a:cxn ang="0">
                    <a:pos x="2319" y="79"/>
                  </a:cxn>
                  <a:cxn ang="0">
                    <a:pos x="2306" y="284"/>
                  </a:cxn>
                  <a:cxn ang="0">
                    <a:pos x="2239" y="510"/>
                  </a:cxn>
                </a:cxnLst>
                <a:rect l="0" t="0" r="r" b="b"/>
                <a:pathLst>
                  <a:path w="2360" h="6543">
                    <a:moveTo>
                      <a:pt x="2229" y="537"/>
                    </a:moveTo>
                    <a:lnTo>
                      <a:pt x="2216" y="568"/>
                    </a:lnTo>
                    <a:lnTo>
                      <a:pt x="2203" y="600"/>
                    </a:lnTo>
                    <a:lnTo>
                      <a:pt x="2191" y="631"/>
                    </a:lnTo>
                    <a:lnTo>
                      <a:pt x="2178" y="663"/>
                    </a:lnTo>
                    <a:lnTo>
                      <a:pt x="2165" y="694"/>
                    </a:lnTo>
                    <a:lnTo>
                      <a:pt x="2150" y="726"/>
                    </a:lnTo>
                    <a:lnTo>
                      <a:pt x="2137" y="757"/>
                    </a:lnTo>
                    <a:lnTo>
                      <a:pt x="2123" y="789"/>
                    </a:lnTo>
                    <a:lnTo>
                      <a:pt x="2110" y="819"/>
                    </a:lnTo>
                    <a:lnTo>
                      <a:pt x="2096" y="850"/>
                    </a:lnTo>
                    <a:lnTo>
                      <a:pt x="2081" y="882"/>
                    </a:lnTo>
                    <a:lnTo>
                      <a:pt x="2067" y="912"/>
                    </a:lnTo>
                    <a:lnTo>
                      <a:pt x="2053" y="944"/>
                    </a:lnTo>
                    <a:lnTo>
                      <a:pt x="2039" y="974"/>
                    </a:lnTo>
                    <a:lnTo>
                      <a:pt x="2024" y="1006"/>
                    </a:lnTo>
                    <a:lnTo>
                      <a:pt x="2009" y="1037"/>
                    </a:lnTo>
                    <a:lnTo>
                      <a:pt x="1995" y="1067"/>
                    </a:lnTo>
                    <a:lnTo>
                      <a:pt x="1981" y="1099"/>
                    </a:lnTo>
                    <a:lnTo>
                      <a:pt x="1967" y="1129"/>
                    </a:lnTo>
                    <a:lnTo>
                      <a:pt x="1954" y="1161"/>
                    </a:lnTo>
                    <a:lnTo>
                      <a:pt x="1939" y="1192"/>
                    </a:lnTo>
                    <a:lnTo>
                      <a:pt x="1925" y="1224"/>
                    </a:lnTo>
                    <a:lnTo>
                      <a:pt x="1912" y="1255"/>
                    </a:lnTo>
                    <a:lnTo>
                      <a:pt x="1898" y="1285"/>
                    </a:lnTo>
                    <a:lnTo>
                      <a:pt x="1885" y="1317"/>
                    </a:lnTo>
                    <a:lnTo>
                      <a:pt x="1872" y="1348"/>
                    </a:lnTo>
                    <a:lnTo>
                      <a:pt x="1859" y="1381"/>
                    </a:lnTo>
                    <a:lnTo>
                      <a:pt x="1847" y="1412"/>
                    </a:lnTo>
                    <a:lnTo>
                      <a:pt x="1834" y="1444"/>
                    </a:lnTo>
                    <a:lnTo>
                      <a:pt x="1823" y="1476"/>
                    </a:lnTo>
                    <a:lnTo>
                      <a:pt x="1811" y="1507"/>
                    </a:lnTo>
                    <a:lnTo>
                      <a:pt x="1799" y="1540"/>
                    </a:lnTo>
                    <a:lnTo>
                      <a:pt x="1789" y="1568"/>
                    </a:lnTo>
                    <a:lnTo>
                      <a:pt x="1780" y="1598"/>
                    </a:lnTo>
                    <a:lnTo>
                      <a:pt x="1770" y="1626"/>
                    </a:lnTo>
                    <a:lnTo>
                      <a:pt x="1761" y="1656"/>
                    </a:lnTo>
                    <a:lnTo>
                      <a:pt x="1751" y="1684"/>
                    </a:lnTo>
                    <a:lnTo>
                      <a:pt x="1741" y="1713"/>
                    </a:lnTo>
                    <a:lnTo>
                      <a:pt x="1732" y="1743"/>
                    </a:lnTo>
                    <a:lnTo>
                      <a:pt x="1724" y="1771"/>
                    </a:lnTo>
                    <a:lnTo>
                      <a:pt x="1715" y="1801"/>
                    </a:lnTo>
                    <a:lnTo>
                      <a:pt x="1706" y="1830"/>
                    </a:lnTo>
                    <a:lnTo>
                      <a:pt x="1698" y="1859"/>
                    </a:lnTo>
                    <a:lnTo>
                      <a:pt x="1690" y="1889"/>
                    </a:lnTo>
                    <a:lnTo>
                      <a:pt x="1681" y="1918"/>
                    </a:lnTo>
                    <a:lnTo>
                      <a:pt x="1672" y="1948"/>
                    </a:lnTo>
                    <a:lnTo>
                      <a:pt x="1665" y="1977"/>
                    </a:lnTo>
                    <a:lnTo>
                      <a:pt x="1657" y="2006"/>
                    </a:lnTo>
                    <a:lnTo>
                      <a:pt x="1649" y="2036"/>
                    </a:lnTo>
                    <a:lnTo>
                      <a:pt x="1642" y="2065"/>
                    </a:lnTo>
                    <a:lnTo>
                      <a:pt x="1635" y="2096"/>
                    </a:lnTo>
                    <a:lnTo>
                      <a:pt x="1627" y="2125"/>
                    </a:lnTo>
                    <a:lnTo>
                      <a:pt x="1620" y="2154"/>
                    </a:lnTo>
                    <a:lnTo>
                      <a:pt x="1613" y="2185"/>
                    </a:lnTo>
                    <a:lnTo>
                      <a:pt x="1607" y="2214"/>
                    </a:lnTo>
                    <a:lnTo>
                      <a:pt x="1599" y="2244"/>
                    </a:lnTo>
                    <a:lnTo>
                      <a:pt x="1592" y="2274"/>
                    </a:lnTo>
                    <a:lnTo>
                      <a:pt x="1586" y="2303"/>
                    </a:lnTo>
                    <a:lnTo>
                      <a:pt x="1580" y="2334"/>
                    </a:lnTo>
                    <a:lnTo>
                      <a:pt x="1574" y="2363"/>
                    </a:lnTo>
                    <a:lnTo>
                      <a:pt x="1568" y="2393"/>
                    </a:lnTo>
                    <a:lnTo>
                      <a:pt x="1562" y="2423"/>
                    </a:lnTo>
                    <a:lnTo>
                      <a:pt x="1557" y="2453"/>
                    </a:lnTo>
                    <a:lnTo>
                      <a:pt x="1551" y="2483"/>
                    </a:lnTo>
                    <a:lnTo>
                      <a:pt x="1544" y="2519"/>
                    </a:lnTo>
                    <a:lnTo>
                      <a:pt x="1538" y="2556"/>
                    </a:lnTo>
                    <a:lnTo>
                      <a:pt x="1531" y="2592"/>
                    </a:lnTo>
                    <a:lnTo>
                      <a:pt x="1525" y="2629"/>
                    </a:lnTo>
                    <a:lnTo>
                      <a:pt x="1519" y="2665"/>
                    </a:lnTo>
                    <a:lnTo>
                      <a:pt x="1513" y="2703"/>
                    </a:lnTo>
                    <a:lnTo>
                      <a:pt x="1508" y="2740"/>
                    </a:lnTo>
                    <a:lnTo>
                      <a:pt x="1502" y="2776"/>
                    </a:lnTo>
                    <a:lnTo>
                      <a:pt x="1497" y="2813"/>
                    </a:lnTo>
                    <a:lnTo>
                      <a:pt x="1492" y="2850"/>
                    </a:lnTo>
                    <a:lnTo>
                      <a:pt x="1487" y="2887"/>
                    </a:lnTo>
                    <a:lnTo>
                      <a:pt x="1482" y="2924"/>
                    </a:lnTo>
                    <a:lnTo>
                      <a:pt x="1477" y="2961"/>
                    </a:lnTo>
                    <a:lnTo>
                      <a:pt x="1473" y="2997"/>
                    </a:lnTo>
                    <a:lnTo>
                      <a:pt x="1467" y="3035"/>
                    </a:lnTo>
                    <a:lnTo>
                      <a:pt x="1463" y="3071"/>
                    </a:lnTo>
                    <a:lnTo>
                      <a:pt x="1459" y="3109"/>
                    </a:lnTo>
                    <a:lnTo>
                      <a:pt x="1455" y="3145"/>
                    </a:lnTo>
                    <a:lnTo>
                      <a:pt x="1451" y="3183"/>
                    </a:lnTo>
                    <a:lnTo>
                      <a:pt x="1447" y="3219"/>
                    </a:lnTo>
                    <a:lnTo>
                      <a:pt x="1443" y="3257"/>
                    </a:lnTo>
                    <a:lnTo>
                      <a:pt x="1440" y="3293"/>
                    </a:lnTo>
                    <a:lnTo>
                      <a:pt x="1436" y="3331"/>
                    </a:lnTo>
                    <a:lnTo>
                      <a:pt x="1433" y="3367"/>
                    </a:lnTo>
                    <a:lnTo>
                      <a:pt x="1429" y="3405"/>
                    </a:lnTo>
                    <a:lnTo>
                      <a:pt x="1426" y="3442"/>
                    </a:lnTo>
                    <a:lnTo>
                      <a:pt x="1423" y="3479"/>
                    </a:lnTo>
                    <a:lnTo>
                      <a:pt x="1420" y="3516"/>
                    </a:lnTo>
                    <a:lnTo>
                      <a:pt x="1417" y="3553"/>
                    </a:lnTo>
                    <a:lnTo>
                      <a:pt x="1414" y="3590"/>
                    </a:lnTo>
                    <a:lnTo>
                      <a:pt x="1411" y="3627"/>
                    </a:lnTo>
                    <a:lnTo>
                      <a:pt x="1408" y="3664"/>
                    </a:lnTo>
                    <a:lnTo>
                      <a:pt x="1405" y="3700"/>
                    </a:lnTo>
                    <a:lnTo>
                      <a:pt x="1403" y="3734"/>
                    </a:lnTo>
                    <a:lnTo>
                      <a:pt x="1401" y="3770"/>
                    </a:lnTo>
                    <a:lnTo>
                      <a:pt x="1398" y="3804"/>
                    </a:lnTo>
                    <a:lnTo>
                      <a:pt x="1396" y="3840"/>
                    </a:lnTo>
                    <a:lnTo>
                      <a:pt x="1394" y="3874"/>
                    </a:lnTo>
                    <a:lnTo>
                      <a:pt x="1393" y="3910"/>
                    </a:lnTo>
                    <a:lnTo>
                      <a:pt x="1391" y="3944"/>
                    </a:lnTo>
                    <a:lnTo>
                      <a:pt x="1390" y="3980"/>
                    </a:lnTo>
                    <a:lnTo>
                      <a:pt x="1389" y="4015"/>
                    </a:lnTo>
                    <a:lnTo>
                      <a:pt x="1388" y="4050"/>
                    </a:lnTo>
                    <a:lnTo>
                      <a:pt x="1387" y="4085"/>
                    </a:lnTo>
                    <a:lnTo>
                      <a:pt x="1386" y="4121"/>
                    </a:lnTo>
                    <a:lnTo>
                      <a:pt x="1385" y="4155"/>
                    </a:lnTo>
                    <a:lnTo>
                      <a:pt x="1384" y="4191"/>
                    </a:lnTo>
                    <a:lnTo>
                      <a:pt x="1383" y="4225"/>
                    </a:lnTo>
                    <a:lnTo>
                      <a:pt x="1383" y="4261"/>
                    </a:lnTo>
                    <a:lnTo>
                      <a:pt x="1382" y="4296"/>
                    </a:lnTo>
                    <a:lnTo>
                      <a:pt x="1381" y="4331"/>
                    </a:lnTo>
                    <a:lnTo>
                      <a:pt x="1381" y="4366"/>
                    </a:lnTo>
                    <a:lnTo>
                      <a:pt x="1380" y="4402"/>
                    </a:lnTo>
                    <a:lnTo>
                      <a:pt x="1379" y="4436"/>
                    </a:lnTo>
                    <a:lnTo>
                      <a:pt x="1379" y="4471"/>
                    </a:lnTo>
                    <a:lnTo>
                      <a:pt x="1378" y="4507"/>
                    </a:lnTo>
                    <a:lnTo>
                      <a:pt x="1377" y="4541"/>
                    </a:lnTo>
                    <a:lnTo>
                      <a:pt x="1377" y="4577"/>
                    </a:lnTo>
                    <a:lnTo>
                      <a:pt x="1376" y="4611"/>
                    </a:lnTo>
                    <a:lnTo>
                      <a:pt x="1375" y="4647"/>
                    </a:lnTo>
                    <a:lnTo>
                      <a:pt x="1374" y="4681"/>
                    </a:lnTo>
                    <a:lnTo>
                      <a:pt x="1373" y="4717"/>
                    </a:lnTo>
                    <a:lnTo>
                      <a:pt x="1372" y="4751"/>
                    </a:lnTo>
                    <a:lnTo>
                      <a:pt x="1371" y="4787"/>
                    </a:lnTo>
                    <a:lnTo>
                      <a:pt x="1369" y="4831"/>
                    </a:lnTo>
                    <a:lnTo>
                      <a:pt x="1368" y="4876"/>
                    </a:lnTo>
                    <a:lnTo>
                      <a:pt x="1366" y="4921"/>
                    </a:lnTo>
                    <a:lnTo>
                      <a:pt x="1365" y="4966"/>
                    </a:lnTo>
                    <a:lnTo>
                      <a:pt x="1363" y="5011"/>
                    </a:lnTo>
                    <a:lnTo>
                      <a:pt x="1361" y="5056"/>
                    </a:lnTo>
                    <a:lnTo>
                      <a:pt x="1360" y="5100"/>
                    </a:lnTo>
                    <a:lnTo>
                      <a:pt x="1358" y="5145"/>
                    </a:lnTo>
                    <a:lnTo>
                      <a:pt x="1356" y="5190"/>
                    </a:lnTo>
                    <a:lnTo>
                      <a:pt x="1354" y="5235"/>
                    </a:lnTo>
                    <a:lnTo>
                      <a:pt x="1353" y="5280"/>
                    </a:lnTo>
                    <a:lnTo>
                      <a:pt x="1351" y="5324"/>
                    </a:lnTo>
                    <a:lnTo>
                      <a:pt x="1349" y="5369"/>
                    </a:lnTo>
                    <a:lnTo>
                      <a:pt x="1347" y="5415"/>
                    </a:lnTo>
                    <a:lnTo>
                      <a:pt x="1346" y="5459"/>
                    </a:lnTo>
                    <a:lnTo>
                      <a:pt x="1344" y="5504"/>
                    </a:lnTo>
                    <a:lnTo>
                      <a:pt x="1342" y="5548"/>
                    </a:lnTo>
                    <a:lnTo>
                      <a:pt x="1340" y="5593"/>
                    </a:lnTo>
                    <a:lnTo>
                      <a:pt x="1338" y="5639"/>
                    </a:lnTo>
                    <a:lnTo>
                      <a:pt x="1337" y="5683"/>
                    </a:lnTo>
                    <a:lnTo>
                      <a:pt x="1335" y="5728"/>
                    </a:lnTo>
                    <a:lnTo>
                      <a:pt x="1333" y="5772"/>
                    </a:lnTo>
                    <a:lnTo>
                      <a:pt x="1330" y="5817"/>
                    </a:lnTo>
                    <a:lnTo>
                      <a:pt x="1328" y="5863"/>
                    </a:lnTo>
                    <a:lnTo>
                      <a:pt x="1326" y="5907"/>
                    </a:lnTo>
                    <a:lnTo>
                      <a:pt x="1324" y="5952"/>
                    </a:lnTo>
                    <a:lnTo>
                      <a:pt x="1322" y="5997"/>
                    </a:lnTo>
                    <a:lnTo>
                      <a:pt x="1320" y="6041"/>
                    </a:lnTo>
                    <a:lnTo>
                      <a:pt x="1318" y="6087"/>
                    </a:lnTo>
                    <a:lnTo>
                      <a:pt x="1316" y="6131"/>
                    </a:lnTo>
                    <a:lnTo>
                      <a:pt x="1314" y="6176"/>
                    </a:lnTo>
                    <a:lnTo>
                      <a:pt x="1312" y="6221"/>
                    </a:lnTo>
                    <a:lnTo>
                      <a:pt x="1311" y="6241"/>
                    </a:lnTo>
                    <a:lnTo>
                      <a:pt x="1310" y="6261"/>
                    </a:lnTo>
                    <a:lnTo>
                      <a:pt x="1309" y="6282"/>
                    </a:lnTo>
                    <a:lnTo>
                      <a:pt x="1307" y="6301"/>
                    </a:lnTo>
                    <a:lnTo>
                      <a:pt x="1306" y="6321"/>
                    </a:lnTo>
                    <a:lnTo>
                      <a:pt x="1304" y="6341"/>
                    </a:lnTo>
                    <a:lnTo>
                      <a:pt x="1303" y="6362"/>
                    </a:lnTo>
                    <a:lnTo>
                      <a:pt x="1301" y="6382"/>
                    </a:lnTo>
                    <a:lnTo>
                      <a:pt x="1299" y="6402"/>
                    </a:lnTo>
                    <a:lnTo>
                      <a:pt x="1298" y="6422"/>
                    </a:lnTo>
                    <a:lnTo>
                      <a:pt x="1296" y="6443"/>
                    </a:lnTo>
                    <a:lnTo>
                      <a:pt x="1294" y="6462"/>
                    </a:lnTo>
                    <a:lnTo>
                      <a:pt x="1293" y="6482"/>
                    </a:lnTo>
                    <a:lnTo>
                      <a:pt x="1291" y="6503"/>
                    </a:lnTo>
                    <a:lnTo>
                      <a:pt x="1290" y="6523"/>
                    </a:lnTo>
                    <a:lnTo>
                      <a:pt x="1288" y="6543"/>
                    </a:lnTo>
                    <a:lnTo>
                      <a:pt x="1274" y="6535"/>
                    </a:lnTo>
                    <a:lnTo>
                      <a:pt x="1260" y="6526"/>
                    </a:lnTo>
                    <a:lnTo>
                      <a:pt x="1246" y="6517"/>
                    </a:lnTo>
                    <a:lnTo>
                      <a:pt x="1232" y="6508"/>
                    </a:lnTo>
                    <a:lnTo>
                      <a:pt x="1219" y="6499"/>
                    </a:lnTo>
                    <a:lnTo>
                      <a:pt x="1206" y="6489"/>
                    </a:lnTo>
                    <a:lnTo>
                      <a:pt x="1191" y="6480"/>
                    </a:lnTo>
                    <a:lnTo>
                      <a:pt x="1178" y="6471"/>
                    </a:lnTo>
                    <a:lnTo>
                      <a:pt x="1164" y="6462"/>
                    </a:lnTo>
                    <a:lnTo>
                      <a:pt x="1150" y="6453"/>
                    </a:lnTo>
                    <a:lnTo>
                      <a:pt x="1136" y="6445"/>
                    </a:lnTo>
                    <a:lnTo>
                      <a:pt x="1121" y="6438"/>
                    </a:lnTo>
                    <a:lnTo>
                      <a:pt x="1107" y="6430"/>
                    </a:lnTo>
                    <a:lnTo>
                      <a:pt x="1092" y="6424"/>
                    </a:lnTo>
                    <a:lnTo>
                      <a:pt x="1077" y="6416"/>
                    </a:lnTo>
                    <a:lnTo>
                      <a:pt x="1062" y="6411"/>
                    </a:lnTo>
                    <a:lnTo>
                      <a:pt x="1045" y="6406"/>
                    </a:lnTo>
                    <a:lnTo>
                      <a:pt x="1028" y="6403"/>
                    </a:lnTo>
                    <a:lnTo>
                      <a:pt x="1011" y="6400"/>
                    </a:lnTo>
                    <a:lnTo>
                      <a:pt x="994" y="6398"/>
                    </a:lnTo>
                    <a:lnTo>
                      <a:pt x="976" y="6397"/>
                    </a:lnTo>
                    <a:lnTo>
                      <a:pt x="959" y="6396"/>
                    </a:lnTo>
                    <a:lnTo>
                      <a:pt x="942" y="6395"/>
                    </a:lnTo>
                    <a:lnTo>
                      <a:pt x="925" y="6394"/>
                    </a:lnTo>
                    <a:lnTo>
                      <a:pt x="906" y="6394"/>
                    </a:lnTo>
                    <a:lnTo>
                      <a:pt x="889" y="6393"/>
                    </a:lnTo>
                    <a:lnTo>
                      <a:pt x="872" y="6392"/>
                    </a:lnTo>
                    <a:lnTo>
                      <a:pt x="855" y="6390"/>
                    </a:lnTo>
                    <a:lnTo>
                      <a:pt x="837" y="6388"/>
                    </a:lnTo>
                    <a:lnTo>
                      <a:pt x="820" y="6385"/>
                    </a:lnTo>
                    <a:lnTo>
                      <a:pt x="804" y="6381"/>
                    </a:lnTo>
                    <a:lnTo>
                      <a:pt x="788" y="6376"/>
                    </a:lnTo>
                    <a:lnTo>
                      <a:pt x="775" y="6371"/>
                    </a:lnTo>
                    <a:lnTo>
                      <a:pt x="764" y="6366"/>
                    </a:lnTo>
                    <a:lnTo>
                      <a:pt x="753" y="6360"/>
                    </a:lnTo>
                    <a:lnTo>
                      <a:pt x="742" y="6354"/>
                    </a:lnTo>
                    <a:lnTo>
                      <a:pt x="731" y="6346"/>
                    </a:lnTo>
                    <a:lnTo>
                      <a:pt x="721" y="6338"/>
                    </a:lnTo>
                    <a:lnTo>
                      <a:pt x="710" y="6330"/>
                    </a:lnTo>
                    <a:lnTo>
                      <a:pt x="700" y="6322"/>
                    </a:lnTo>
                    <a:lnTo>
                      <a:pt x="690" y="6314"/>
                    </a:lnTo>
                    <a:lnTo>
                      <a:pt x="681" y="6306"/>
                    </a:lnTo>
                    <a:lnTo>
                      <a:pt x="671" y="6297"/>
                    </a:lnTo>
                    <a:lnTo>
                      <a:pt x="661" y="6289"/>
                    </a:lnTo>
                    <a:lnTo>
                      <a:pt x="651" y="6280"/>
                    </a:lnTo>
                    <a:lnTo>
                      <a:pt x="640" y="6271"/>
                    </a:lnTo>
                    <a:lnTo>
                      <a:pt x="630" y="6264"/>
                    </a:lnTo>
                    <a:lnTo>
                      <a:pt x="620" y="6256"/>
                    </a:lnTo>
                    <a:lnTo>
                      <a:pt x="612" y="6249"/>
                    </a:lnTo>
                    <a:lnTo>
                      <a:pt x="606" y="6241"/>
                    </a:lnTo>
                    <a:lnTo>
                      <a:pt x="601" y="6233"/>
                    </a:lnTo>
                    <a:lnTo>
                      <a:pt x="597" y="6223"/>
                    </a:lnTo>
                    <a:lnTo>
                      <a:pt x="595" y="6212"/>
                    </a:lnTo>
                    <a:lnTo>
                      <a:pt x="594" y="6199"/>
                    </a:lnTo>
                    <a:lnTo>
                      <a:pt x="595" y="6187"/>
                    </a:lnTo>
                    <a:lnTo>
                      <a:pt x="597" y="6173"/>
                    </a:lnTo>
                    <a:lnTo>
                      <a:pt x="594" y="6169"/>
                    </a:lnTo>
                    <a:lnTo>
                      <a:pt x="588" y="6165"/>
                    </a:lnTo>
                    <a:lnTo>
                      <a:pt x="578" y="6160"/>
                    </a:lnTo>
                    <a:lnTo>
                      <a:pt x="566" y="6154"/>
                    </a:lnTo>
                    <a:lnTo>
                      <a:pt x="550" y="6149"/>
                    </a:lnTo>
                    <a:lnTo>
                      <a:pt x="530" y="6144"/>
                    </a:lnTo>
                    <a:lnTo>
                      <a:pt x="505" y="6140"/>
                    </a:lnTo>
                    <a:lnTo>
                      <a:pt x="477" y="6137"/>
                    </a:lnTo>
                    <a:lnTo>
                      <a:pt x="461" y="6137"/>
                    </a:lnTo>
                    <a:lnTo>
                      <a:pt x="445" y="6139"/>
                    </a:lnTo>
                    <a:lnTo>
                      <a:pt x="428" y="6142"/>
                    </a:lnTo>
                    <a:lnTo>
                      <a:pt x="412" y="6145"/>
                    </a:lnTo>
                    <a:lnTo>
                      <a:pt x="395" y="6149"/>
                    </a:lnTo>
                    <a:lnTo>
                      <a:pt x="379" y="6154"/>
                    </a:lnTo>
                    <a:lnTo>
                      <a:pt x="362" y="6158"/>
                    </a:lnTo>
                    <a:lnTo>
                      <a:pt x="346" y="6161"/>
                    </a:lnTo>
                    <a:lnTo>
                      <a:pt x="326" y="6155"/>
                    </a:lnTo>
                    <a:lnTo>
                      <a:pt x="308" y="6146"/>
                    </a:lnTo>
                    <a:lnTo>
                      <a:pt x="291" y="6133"/>
                    </a:lnTo>
                    <a:lnTo>
                      <a:pt x="277" y="6118"/>
                    </a:lnTo>
                    <a:lnTo>
                      <a:pt x="265" y="6100"/>
                    </a:lnTo>
                    <a:lnTo>
                      <a:pt x="254" y="6080"/>
                    </a:lnTo>
                    <a:lnTo>
                      <a:pt x="246" y="6055"/>
                    </a:lnTo>
                    <a:lnTo>
                      <a:pt x="238" y="6029"/>
                    </a:lnTo>
                    <a:lnTo>
                      <a:pt x="241" y="6016"/>
                    </a:lnTo>
                    <a:lnTo>
                      <a:pt x="244" y="6002"/>
                    </a:lnTo>
                    <a:lnTo>
                      <a:pt x="246" y="5988"/>
                    </a:lnTo>
                    <a:lnTo>
                      <a:pt x="248" y="5975"/>
                    </a:lnTo>
                    <a:lnTo>
                      <a:pt x="250" y="5961"/>
                    </a:lnTo>
                    <a:lnTo>
                      <a:pt x="253" y="5948"/>
                    </a:lnTo>
                    <a:lnTo>
                      <a:pt x="255" y="5935"/>
                    </a:lnTo>
                    <a:lnTo>
                      <a:pt x="257" y="5922"/>
                    </a:lnTo>
                    <a:lnTo>
                      <a:pt x="259" y="5907"/>
                    </a:lnTo>
                    <a:lnTo>
                      <a:pt x="262" y="5894"/>
                    </a:lnTo>
                    <a:lnTo>
                      <a:pt x="264" y="5881"/>
                    </a:lnTo>
                    <a:lnTo>
                      <a:pt x="266" y="5868"/>
                    </a:lnTo>
                    <a:lnTo>
                      <a:pt x="268" y="5854"/>
                    </a:lnTo>
                    <a:lnTo>
                      <a:pt x="271" y="5840"/>
                    </a:lnTo>
                    <a:lnTo>
                      <a:pt x="273" y="5827"/>
                    </a:lnTo>
                    <a:lnTo>
                      <a:pt x="275" y="5814"/>
                    </a:lnTo>
                    <a:lnTo>
                      <a:pt x="281" y="5795"/>
                    </a:lnTo>
                    <a:lnTo>
                      <a:pt x="287" y="5776"/>
                    </a:lnTo>
                    <a:lnTo>
                      <a:pt x="293" y="5756"/>
                    </a:lnTo>
                    <a:lnTo>
                      <a:pt x="299" y="5736"/>
                    </a:lnTo>
                    <a:lnTo>
                      <a:pt x="305" y="5717"/>
                    </a:lnTo>
                    <a:lnTo>
                      <a:pt x="312" y="5697"/>
                    </a:lnTo>
                    <a:lnTo>
                      <a:pt x="317" y="5678"/>
                    </a:lnTo>
                    <a:lnTo>
                      <a:pt x="323" y="5659"/>
                    </a:lnTo>
                    <a:lnTo>
                      <a:pt x="308" y="5656"/>
                    </a:lnTo>
                    <a:lnTo>
                      <a:pt x="292" y="5654"/>
                    </a:lnTo>
                    <a:lnTo>
                      <a:pt x="278" y="5651"/>
                    </a:lnTo>
                    <a:lnTo>
                      <a:pt x="263" y="5649"/>
                    </a:lnTo>
                    <a:lnTo>
                      <a:pt x="248" y="5646"/>
                    </a:lnTo>
                    <a:lnTo>
                      <a:pt x="232" y="5643"/>
                    </a:lnTo>
                    <a:lnTo>
                      <a:pt x="217" y="5640"/>
                    </a:lnTo>
                    <a:lnTo>
                      <a:pt x="203" y="5636"/>
                    </a:lnTo>
                    <a:lnTo>
                      <a:pt x="190" y="5632"/>
                    </a:lnTo>
                    <a:lnTo>
                      <a:pt x="178" y="5627"/>
                    </a:lnTo>
                    <a:lnTo>
                      <a:pt x="164" y="5623"/>
                    </a:lnTo>
                    <a:lnTo>
                      <a:pt x="152" y="5619"/>
                    </a:lnTo>
                    <a:lnTo>
                      <a:pt x="139" y="5615"/>
                    </a:lnTo>
                    <a:lnTo>
                      <a:pt x="127" y="5610"/>
                    </a:lnTo>
                    <a:lnTo>
                      <a:pt x="114" y="5606"/>
                    </a:lnTo>
                    <a:lnTo>
                      <a:pt x="101" y="5601"/>
                    </a:lnTo>
                    <a:lnTo>
                      <a:pt x="89" y="5596"/>
                    </a:lnTo>
                    <a:lnTo>
                      <a:pt x="76" y="5592"/>
                    </a:lnTo>
                    <a:lnTo>
                      <a:pt x="64" y="5587"/>
                    </a:lnTo>
                    <a:lnTo>
                      <a:pt x="51" y="5582"/>
                    </a:lnTo>
                    <a:lnTo>
                      <a:pt x="39" y="5577"/>
                    </a:lnTo>
                    <a:lnTo>
                      <a:pt x="25" y="5573"/>
                    </a:lnTo>
                    <a:lnTo>
                      <a:pt x="13" y="5568"/>
                    </a:lnTo>
                    <a:lnTo>
                      <a:pt x="0" y="5564"/>
                    </a:lnTo>
                    <a:lnTo>
                      <a:pt x="15" y="5508"/>
                    </a:lnTo>
                    <a:lnTo>
                      <a:pt x="30" y="5452"/>
                    </a:lnTo>
                    <a:lnTo>
                      <a:pt x="46" y="5396"/>
                    </a:lnTo>
                    <a:lnTo>
                      <a:pt x="61" y="5342"/>
                    </a:lnTo>
                    <a:lnTo>
                      <a:pt x="76" y="5286"/>
                    </a:lnTo>
                    <a:lnTo>
                      <a:pt x="91" y="5230"/>
                    </a:lnTo>
                    <a:lnTo>
                      <a:pt x="108" y="5174"/>
                    </a:lnTo>
                    <a:lnTo>
                      <a:pt x="123" y="5118"/>
                    </a:lnTo>
                    <a:lnTo>
                      <a:pt x="138" y="5063"/>
                    </a:lnTo>
                    <a:lnTo>
                      <a:pt x="153" y="5007"/>
                    </a:lnTo>
                    <a:lnTo>
                      <a:pt x="168" y="4951"/>
                    </a:lnTo>
                    <a:lnTo>
                      <a:pt x="184" y="4896"/>
                    </a:lnTo>
                    <a:lnTo>
                      <a:pt x="199" y="4841"/>
                    </a:lnTo>
                    <a:lnTo>
                      <a:pt x="214" y="4785"/>
                    </a:lnTo>
                    <a:lnTo>
                      <a:pt x="229" y="4729"/>
                    </a:lnTo>
                    <a:lnTo>
                      <a:pt x="245" y="4673"/>
                    </a:lnTo>
                    <a:lnTo>
                      <a:pt x="260" y="4618"/>
                    </a:lnTo>
                    <a:lnTo>
                      <a:pt x="275" y="4562"/>
                    </a:lnTo>
                    <a:lnTo>
                      <a:pt x="290" y="4507"/>
                    </a:lnTo>
                    <a:lnTo>
                      <a:pt x="305" y="4451"/>
                    </a:lnTo>
                    <a:lnTo>
                      <a:pt x="321" y="4395"/>
                    </a:lnTo>
                    <a:lnTo>
                      <a:pt x="336" y="4340"/>
                    </a:lnTo>
                    <a:lnTo>
                      <a:pt x="351" y="4284"/>
                    </a:lnTo>
                    <a:lnTo>
                      <a:pt x="366" y="4228"/>
                    </a:lnTo>
                    <a:lnTo>
                      <a:pt x="382" y="4173"/>
                    </a:lnTo>
                    <a:lnTo>
                      <a:pt x="398" y="4118"/>
                    </a:lnTo>
                    <a:lnTo>
                      <a:pt x="413" y="4062"/>
                    </a:lnTo>
                    <a:lnTo>
                      <a:pt x="428" y="4006"/>
                    </a:lnTo>
                    <a:lnTo>
                      <a:pt x="443" y="3950"/>
                    </a:lnTo>
                    <a:lnTo>
                      <a:pt x="459" y="3896"/>
                    </a:lnTo>
                    <a:lnTo>
                      <a:pt x="474" y="3840"/>
                    </a:lnTo>
                    <a:lnTo>
                      <a:pt x="489" y="3784"/>
                    </a:lnTo>
                    <a:lnTo>
                      <a:pt x="498" y="3753"/>
                    </a:lnTo>
                    <a:lnTo>
                      <a:pt x="506" y="3720"/>
                    </a:lnTo>
                    <a:lnTo>
                      <a:pt x="516" y="3689"/>
                    </a:lnTo>
                    <a:lnTo>
                      <a:pt x="525" y="3657"/>
                    </a:lnTo>
                    <a:lnTo>
                      <a:pt x="533" y="3625"/>
                    </a:lnTo>
                    <a:lnTo>
                      <a:pt x="542" y="3593"/>
                    </a:lnTo>
                    <a:lnTo>
                      <a:pt x="551" y="3562"/>
                    </a:lnTo>
                    <a:lnTo>
                      <a:pt x="559" y="3529"/>
                    </a:lnTo>
                    <a:lnTo>
                      <a:pt x="568" y="3498"/>
                    </a:lnTo>
                    <a:lnTo>
                      <a:pt x="577" y="3467"/>
                    </a:lnTo>
                    <a:lnTo>
                      <a:pt x="587" y="3434"/>
                    </a:lnTo>
                    <a:lnTo>
                      <a:pt x="595" y="3403"/>
                    </a:lnTo>
                    <a:lnTo>
                      <a:pt x="604" y="3371"/>
                    </a:lnTo>
                    <a:lnTo>
                      <a:pt x="613" y="3339"/>
                    </a:lnTo>
                    <a:lnTo>
                      <a:pt x="622" y="3307"/>
                    </a:lnTo>
                    <a:lnTo>
                      <a:pt x="631" y="3276"/>
                    </a:lnTo>
                    <a:lnTo>
                      <a:pt x="639" y="3243"/>
                    </a:lnTo>
                    <a:lnTo>
                      <a:pt x="648" y="3212"/>
                    </a:lnTo>
                    <a:lnTo>
                      <a:pt x="658" y="3181"/>
                    </a:lnTo>
                    <a:lnTo>
                      <a:pt x="667" y="3149"/>
                    </a:lnTo>
                    <a:lnTo>
                      <a:pt x="676" y="3117"/>
                    </a:lnTo>
                    <a:lnTo>
                      <a:pt x="685" y="3085"/>
                    </a:lnTo>
                    <a:lnTo>
                      <a:pt x="693" y="3054"/>
                    </a:lnTo>
                    <a:lnTo>
                      <a:pt x="702" y="3021"/>
                    </a:lnTo>
                    <a:lnTo>
                      <a:pt x="711" y="2990"/>
                    </a:lnTo>
                    <a:lnTo>
                      <a:pt x="721" y="2959"/>
                    </a:lnTo>
                    <a:lnTo>
                      <a:pt x="730" y="2927"/>
                    </a:lnTo>
                    <a:lnTo>
                      <a:pt x="739" y="2896"/>
                    </a:lnTo>
                    <a:lnTo>
                      <a:pt x="748" y="2863"/>
                    </a:lnTo>
                    <a:lnTo>
                      <a:pt x="757" y="2832"/>
                    </a:lnTo>
                    <a:lnTo>
                      <a:pt x="766" y="2800"/>
                    </a:lnTo>
                    <a:lnTo>
                      <a:pt x="775" y="2769"/>
                    </a:lnTo>
                    <a:lnTo>
                      <a:pt x="787" y="2732"/>
                    </a:lnTo>
                    <a:lnTo>
                      <a:pt x="798" y="2696"/>
                    </a:lnTo>
                    <a:lnTo>
                      <a:pt x="809" y="2659"/>
                    </a:lnTo>
                    <a:lnTo>
                      <a:pt x="821" y="2623"/>
                    </a:lnTo>
                    <a:lnTo>
                      <a:pt x="833" y="2586"/>
                    </a:lnTo>
                    <a:lnTo>
                      <a:pt x="845" y="2550"/>
                    </a:lnTo>
                    <a:lnTo>
                      <a:pt x="858" y="2513"/>
                    </a:lnTo>
                    <a:lnTo>
                      <a:pt x="870" y="2477"/>
                    </a:lnTo>
                    <a:lnTo>
                      <a:pt x="881" y="2440"/>
                    </a:lnTo>
                    <a:lnTo>
                      <a:pt x="893" y="2404"/>
                    </a:lnTo>
                    <a:lnTo>
                      <a:pt x="904" y="2367"/>
                    </a:lnTo>
                    <a:lnTo>
                      <a:pt x="915" y="2331"/>
                    </a:lnTo>
                    <a:lnTo>
                      <a:pt x="926" y="2294"/>
                    </a:lnTo>
                    <a:lnTo>
                      <a:pt x="936" y="2258"/>
                    </a:lnTo>
                    <a:lnTo>
                      <a:pt x="945" y="2220"/>
                    </a:lnTo>
                    <a:lnTo>
                      <a:pt x="954" y="2184"/>
                    </a:lnTo>
                    <a:lnTo>
                      <a:pt x="961" y="2151"/>
                    </a:lnTo>
                    <a:lnTo>
                      <a:pt x="968" y="2119"/>
                    </a:lnTo>
                    <a:lnTo>
                      <a:pt x="974" y="2085"/>
                    </a:lnTo>
                    <a:lnTo>
                      <a:pt x="981" y="2053"/>
                    </a:lnTo>
                    <a:lnTo>
                      <a:pt x="987" y="2021"/>
                    </a:lnTo>
                    <a:lnTo>
                      <a:pt x="993" y="1987"/>
                    </a:lnTo>
                    <a:lnTo>
                      <a:pt x="999" y="1955"/>
                    </a:lnTo>
                    <a:lnTo>
                      <a:pt x="1004" y="1921"/>
                    </a:lnTo>
                    <a:lnTo>
                      <a:pt x="1010" y="1889"/>
                    </a:lnTo>
                    <a:lnTo>
                      <a:pt x="1015" y="1855"/>
                    </a:lnTo>
                    <a:lnTo>
                      <a:pt x="1020" y="1822"/>
                    </a:lnTo>
                    <a:lnTo>
                      <a:pt x="1025" y="1789"/>
                    </a:lnTo>
                    <a:lnTo>
                      <a:pt x="1030" y="1756"/>
                    </a:lnTo>
                    <a:lnTo>
                      <a:pt x="1035" y="1723"/>
                    </a:lnTo>
                    <a:lnTo>
                      <a:pt x="1040" y="1690"/>
                    </a:lnTo>
                    <a:lnTo>
                      <a:pt x="1045" y="1657"/>
                    </a:lnTo>
                    <a:lnTo>
                      <a:pt x="1050" y="1624"/>
                    </a:lnTo>
                    <a:lnTo>
                      <a:pt x="1055" y="1591"/>
                    </a:lnTo>
                    <a:lnTo>
                      <a:pt x="1061" y="1558"/>
                    </a:lnTo>
                    <a:lnTo>
                      <a:pt x="1066" y="1525"/>
                    </a:lnTo>
                    <a:lnTo>
                      <a:pt x="1071" y="1492"/>
                    </a:lnTo>
                    <a:lnTo>
                      <a:pt x="1077" y="1459"/>
                    </a:lnTo>
                    <a:lnTo>
                      <a:pt x="1083" y="1426"/>
                    </a:lnTo>
                    <a:lnTo>
                      <a:pt x="1088" y="1394"/>
                    </a:lnTo>
                    <a:lnTo>
                      <a:pt x="1094" y="1360"/>
                    </a:lnTo>
                    <a:lnTo>
                      <a:pt x="1101" y="1328"/>
                    </a:lnTo>
                    <a:lnTo>
                      <a:pt x="1107" y="1296"/>
                    </a:lnTo>
                    <a:lnTo>
                      <a:pt x="1114" y="1263"/>
                    </a:lnTo>
                    <a:lnTo>
                      <a:pt x="1121" y="1231"/>
                    </a:lnTo>
                    <a:lnTo>
                      <a:pt x="1129" y="1198"/>
                    </a:lnTo>
                    <a:lnTo>
                      <a:pt x="1137" y="1166"/>
                    </a:lnTo>
                    <a:lnTo>
                      <a:pt x="1145" y="1133"/>
                    </a:lnTo>
                    <a:lnTo>
                      <a:pt x="1151" y="1108"/>
                    </a:lnTo>
                    <a:lnTo>
                      <a:pt x="1158" y="1084"/>
                    </a:lnTo>
                    <a:lnTo>
                      <a:pt x="1165" y="1058"/>
                    </a:lnTo>
                    <a:lnTo>
                      <a:pt x="1172" y="1034"/>
                    </a:lnTo>
                    <a:lnTo>
                      <a:pt x="1179" y="1009"/>
                    </a:lnTo>
                    <a:lnTo>
                      <a:pt x="1186" y="983"/>
                    </a:lnTo>
                    <a:lnTo>
                      <a:pt x="1193" y="959"/>
                    </a:lnTo>
                    <a:lnTo>
                      <a:pt x="1202" y="935"/>
                    </a:lnTo>
                    <a:lnTo>
                      <a:pt x="1209" y="909"/>
                    </a:lnTo>
                    <a:lnTo>
                      <a:pt x="1217" y="885"/>
                    </a:lnTo>
                    <a:lnTo>
                      <a:pt x="1225" y="859"/>
                    </a:lnTo>
                    <a:lnTo>
                      <a:pt x="1233" y="835"/>
                    </a:lnTo>
                    <a:lnTo>
                      <a:pt x="1241" y="811"/>
                    </a:lnTo>
                    <a:lnTo>
                      <a:pt x="1250" y="786"/>
                    </a:lnTo>
                    <a:lnTo>
                      <a:pt x="1258" y="762"/>
                    </a:lnTo>
                    <a:lnTo>
                      <a:pt x="1268" y="738"/>
                    </a:lnTo>
                    <a:lnTo>
                      <a:pt x="1277" y="713"/>
                    </a:lnTo>
                    <a:lnTo>
                      <a:pt x="1286" y="689"/>
                    </a:lnTo>
                    <a:lnTo>
                      <a:pt x="1295" y="665"/>
                    </a:lnTo>
                    <a:lnTo>
                      <a:pt x="1304" y="640"/>
                    </a:lnTo>
                    <a:lnTo>
                      <a:pt x="1314" y="616"/>
                    </a:lnTo>
                    <a:lnTo>
                      <a:pt x="1323" y="593"/>
                    </a:lnTo>
                    <a:lnTo>
                      <a:pt x="1334" y="568"/>
                    </a:lnTo>
                    <a:lnTo>
                      <a:pt x="1344" y="545"/>
                    </a:lnTo>
                    <a:lnTo>
                      <a:pt x="1354" y="521"/>
                    </a:lnTo>
                    <a:lnTo>
                      <a:pt x="1364" y="497"/>
                    </a:lnTo>
                    <a:lnTo>
                      <a:pt x="1375" y="474"/>
                    </a:lnTo>
                    <a:lnTo>
                      <a:pt x="1386" y="451"/>
                    </a:lnTo>
                    <a:lnTo>
                      <a:pt x="1396" y="428"/>
                    </a:lnTo>
                    <a:lnTo>
                      <a:pt x="1408" y="404"/>
                    </a:lnTo>
                    <a:lnTo>
                      <a:pt x="1420" y="381"/>
                    </a:lnTo>
                    <a:lnTo>
                      <a:pt x="1431" y="358"/>
                    </a:lnTo>
                    <a:lnTo>
                      <a:pt x="1444" y="332"/>
                    </a:lnTo>
                    <a:lnTo>
                      <a:pt x="1458" y="308"/>
                    </a:lnTo>
                    <a:lnTo>
                      <a:pt x="1475" y="285"/>
                    </a:lnTo>
                    <a:lnTo>
                      <a:pt x="1491" y="261"/>
                    </a:lnTo>
                    <a:lnTo>
                      <a:pt x="1508" y="239"/>
                    </a:lnTo>
                    <a:lnTo>
                      <a:pt x="1526" y="217"/>
                    </a:lnTo>
                    <a:lnTo>
                      <a:pt x="1545" y="194"/>
                    </a:lnTo>
                    <a:lnTo>
                      <a:pt x="1564" y="173"/>
                    </a:lnTo>
                    <a:lnTo>
                      <a:pt x="1583" y="152"/>
                    </a:lnTo>
                    <a:lnTo>
                      <a:pt x="1602" y="129"/>
                    </a:lnTo>
                    <a:lnTo>
                      <a:pt x="1622" y="108"/>
                    </a:lnTo>
                    <a:lnTo>
                      <a:pt x="1642" y="87"/>
                    </a:lnTo>
                    <a:lnTo>
                      <a:pt x="1661" y="66"/>
                    </a:lnTo>
                    <a:lnTo>
                      <a:pt x="1681" y="44"/>
                    </a:lnTo>
                    <a:lnTo>
                      <a:pt x="1699" y="22"/>
                    </a:lnTo>
                    <a:lnTo>
                      <a:pt x="1717" y="0"/>
                    </a:lnTo>
                    <a:lnTo>
                      <a:pt x="1758" y="5"/>
                    </a:lnTo>
                    <a:lnTo>
                      <a:pt x="1797" y="10"/>
                    </a:lnTo>
                    <a:lnTo>
                      <a:pt x="1838" y="16"/>
                    </a:lnTo>
                    <a:lnTo>
                      <a:pt x="1877" y="21"/>
                    </a:lnTo>
                    <a:lnTo>
                      <a:pt x="1918" y="26"/>
                    </a:lnTo>
                    <a:lnTo>
                      <a:pt x="1958" y="31"/>
                    </a:lnTo>
                    <a:lnTo>
                      <a:pt x="1998" y="37"/>
                    </a:lnTo>
                    <a:lnTo>
                      <a:pt x="2039" y="42"/>
                    </a:lnTo>
                    <a:lnTo>
                      <a:pt x="2078" y="47"/>
                    </a:lnTo>
                    <a:lnTo>
                      <a:pt x="2119" y="52"/>
                    </a:lnTo>
                    <a:lnTo>
                      <a:pt x="2159" y="57"/>
                    </a:lnTo>
                    <a:lnTo>
                      <a:pt x="2199" y="63"/>
                    </a:lnTo>
                    <a:lnTo>
                      <a:pt x="2239" y="69"/>
                    </a:lnTo>
                    <a:lnTo>
                      <a:pt x="2279" y="74"/>
                    </a:lnTo>
                    <a:lnTo>
                      <a:pt x="2319" y="79"/>
                    </a:lnTo>
                    <a:lnTo>
                      <a:pt x="2360" y="84"/>
                    </a:lnTo>
                    <a:lnTo>
                      <a:pt x="2351" y="112"/>
                    </a:lnTo>
                    <a:lnTo>
                      <a:pt x="2343" y="141"/>
                    </a:lnTo>
                    <a:lnTo>
                      <a:pt x="2336" y="169"/>
                    </a:lnTo>
                    <a:lnTo>
                      <a:pt x="2328" y="197"/>
                    </a:lnTo>
                    <a:lnTo>
                      <a:pt x="2321" y="227"/>
                    </a:lnTo>
                    <a:lnTo>
                      <a:pt x="2314" y="255"/>
                    </a:lnTo>
                    <a:lnTo>
                      <a:pt x="2306" y="284"/>
                    </a:lnTo>
                    <a:lnTo>
                      <a:pt x="2299" y="312"/>
                    </a:lnTo>
                    <a:lnTo>
                      <a:pt x="2291" y="341"/>
                    </a:lnTo>
                    <a:lnTo>
                      <a:pt x="2283" y="370"/>
                    </a:lnTo>
                    <a:lnTo>
                      <a:pt x="2275" y="398"/>
                    </a:lnTo>
                    <a:lnTo>
                      <a:pt x="2266" y="425"/>
                    </a:lnTo>
                    <a:lnTo>
                      <a:pt x="2258" y="454"/>
                    </a:lnTo>
                    <a:lnTo>
                      <a:pt x="2249" y="482"/>
                    </a:lnTo>
                    <a:lnTo>
                      <a:pt x="2239" y="510"/>
                    </a:lnTo>
                    <a:lnTo>
                      <a:pt x="2229" y="537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3" name="Freeform 675"/>
              <p:cNvSpPr>
                <a:spLocks/>
              </p:cNvSpPr>
              <p:nvPr/>
            </p:nvSpPr>
            <p:spPr bwMode="auto">
              <a:xfrm>
                <a:off x="4560" y="3267"/>
                <a:ext cx="295" cy="818"/>
              </a:xfrm>
              <a:custGeom>
                <a:avLst/>
                <a:gdLst/>
                <a:ahLst/>
                <a:cxnLst>
                  <a:cxn ang="0">
                    <a:pos x="2137" y="757"/>
                  </a:cxn>
                  <a:cxn ang="0">
                    <a:pos x="2009" y="1037"/>
                  </a:cxn>
                  <a:cxn ang="0">
                    <a:pos x="1885" y="1317"/>
                  </a:cxn>
                  <a:cxn ang="0">
                    <a:pos x="1789" y="1568"/>
                  </a:cxn>
                  <a:cxn ang="0">
                    <a:pos x="1706" y="1830"/>
                  </a:cxn>
                  <a:cxn ang="0">
                    <a:pos x="1635" y="2096"/>
                  </a:cxn>
                  <a:cxn ang="0">
                    <a:pos x="1574" y="2363"/>
                  </a:cxn>
                  <a:cxn ang="0">
                    <a:pos x="1525" y="2629"/>
                  </a:cxn>
                  <a:cxn ang="0">
                    <a:pos x="1477" y="2961"/>
                  </a:cxn>
                  <a:cxn ang="0">
                    <a:pos x="1440" y="3293"/>
                  </a:cxn>
                  <a:cxn ang="0">
                    <a:pos x="1411" y="3627"/>
                  </a:cxn>
                  <a:cxn ang="0">
                    <a:pos x="1393" y="3910"/>
                  </a:cxn>
                  <a:cxn ang="0">
                    <a:pos x="1383" y="4225"/>
                  </a:cxn>
                  <a:cxn ang="0">
                    <a:pos x="1377" y="4541"/>
                  </a:cxn>
                  <a:cxn ang="0">
                    <a:pos x="1369" y="4831"/>
                  </a:cxn>
                  <a:cxn ang="0">
                    <a:pos x="1354" y="5235"/>
                  </a:cxn>
                  <a:cxn ang="0">
                    <a:pos x="1338" y="5639"/>
                  </a:cxn>
                  <a:cxn ang="0">
                    <a:pos x="1320" y="6041"/>
                  </a:cxn>
                  <a:cxn ang="0">
                    <a:pos x="1307" y="6301"/>
                  </a:cxn>
                  <a:cxn ang="0">
                    <a:pos x="1293" y="6482"/>
                  </a:cxn>
                  <a:cxn ang="0">
                    <a:pos x="1219" y="6499"/>
                  </a:cxn>
                  <a:cxn ang="0">
                    <a:pos x="1092" y="6424"/>
                  </a:cxn>
                  <a:cxn ang="0">
                    <a:pos x="959" y="6396"/>
                  </a:cxn>
                  <a:cxn ang="0">
                    <a:pos x="804" y="6381"/>
                  </a:cxn>
                  <a:cxn ang="0">
                    <a:pos x="710" y="6330"/>
                  </a:cxn>
                  <a:cxn ang="0">
                    <a:pos x="620" y="6256"/>
                  </a:cxn>
                  <a:cxn ang="0">
                    <a:pos x="597" y="6173"/>
                  </a:cxn>
                  <a:cxn ang="0">
                    <a:pos x="477" y="6137"/>
                  </a:cxn>
                  <a:cxn ang="0">
                    <a:pos x="346" y="6161"/>
                  </a:cxn>
                  <a:cxn ang="0">
                    <a:pos x="238" y="6029"/>
                  </a:cxn>
                  <a:cxn ang="0">
                    <a:pos x="257" y="5922"/>
                  </a:cxn>
                  <a:cxn ang="0">
                    <a:pos x="275" y="5814"/>
                  </a:cxn>
                  <a:cxn ang="0">
                    <a:pos x="323" y="5659"/>
                  </a:cxn>
                  <a:cxn ang="0">
                    <a:pos x="203" y="5636"/>
                  </a:cxn>
                  <a:cxn ang="0">
                    <a:pos x="89" y="5596"/>
                  </a:cxn>
                  <a:cxn ang="0">
                    <a:pos x="15" y="5508"/>
                  </a:cxn>
                  <a:cxn ang="0">
                    <a:pos x="153" y="5007"/>
                  </a:cxn>
                  <a:cxn ang="0">
                    <a:pos x="290" y="4507"/>
                  </a:cxn>
                  <a:cxn ang="0">
                    <a:pos x="428" y="4006"/>
                  </a:cxn>
                  <a:cxn ang="0">
                    <a:pos x="525" y="3657"/>
                  </a:cxn>
                  <a:cxn ang="0">
                    <a:pos x="604" y="3371"/>
                  </a:cxn>
                  <a:cxn ang="0">
                    <a:pos x="685" y="3085"/>
                  </a:cxn>
                  <a:cxn ang="0">
                    <a:pos x="766" y="2800"/>
                  </a:cxn>
                  <a:cxn ang="0">
                    <a:pos x="858" y="2513"/>
                  </a:cxn>
                  <a:cxn ang="0">
                    <a:pos x="954" y="2184"/>
                  </a:cxn>
                  <a:cxn ang="0">
                    <a:pos x="1004" y="1921"/>
                  </a:cxn>
                  <a:cxn ang="0">
                    <a:pos x="1050" y="1624"/>
                  </a:cxn>
                  <a:cxn ang="0">
                    <a:pos x="1101" y="1328"/>
                  </a:cxn>
                  <a:cxn ang="0">
                    <a:pos x="1158" y="1084"/>
                  </a:cxn>
                  <a:cxn ang="0">
                    <a:pos x="1225" y="859"/>
                  </a:cxn>
                  <a:cxn ang="0">
                    <a:pos x="1304" y="640"/>
                  </a:cxn>
                  <a:cxn ang="0">
                    <a:pos x="1396" y="428"/>
                  </a:cxn>
                  <a:cxn ang="0">
                    <a:pos x="1508" y="239"/>
                  </a:cxn>
                  <a:cxn ang="0">
                    <a:pos x="1681" y="44"/>
                  </a:cxn>
                  <a:cxn ang="0">
                    <a:pos x="1958" y="31"/>
                  </a:cxn>
                  <a:cxn ang="0">
                    <a:pos x="2319" y="79"/>
                  </a:cxn>
                  <a:cxn ang="0">
                    <a:pos x="2306" y="284"/>
                  </a:cxn>
                  <a:cxn ang="0">
                    <a:pos x="2229" y="537"/>
                  </a:cxn>
                </a:cxnLst>
                <a:rect l="0" t="0" r="r" b="b"/>
                <a:pathLst>
                  <a:path w="2360" h="6543">
                    <a:moveTo>
                      <a:pt x="2229" y="537"/>
                    </a:moveTo>
                    <a:lnTo>
                      <a:pt x="2229" y="537"/>
                    </a:lnTo>
                    <a:lnTo>
                      <a:pt x="2216" y="568"/>
                    </a:lnTo>
                    <a:lnTo>
                      <a:pt x="2203" y="600"/>
                    </a:lnTo>
                    <a:lnTo>
                      <a:pt x="2191" y="631"/>
                    </a:lnTo>
                    <a:lnTo>
                      <a:pt x="2178" y="663"/>
                    </a:lnTo>
                    <a:lnTo>
                      <a:pt x="2165" y="694"/>
                    </a:lnTo>
                    <a:lnTo>
                      <a:pt x="2150" y="726"/>
                    </a:lnTo>
                    <a:lnTo>
                      <a:pt x="2137" y="757"/>
                    </a:lnTo>
                    <a:lnTo>
                      <a:pt x="2123" y="789"/>
                    </a:lnTo>
                    <a:lnTo>
                      <a:pt x="2110" y="819"/>
                    </a:lnTo>
                    <a:lnTo>
                      <a:pt x="2096" y="850"/>
                    </a:lnTo>
                    <a:lnTo>
                      <a:pt x="2081" y="882"/>
                    </a:lnTo>
                    <a:lnTo>
                      <a:pt x="2067" y="912"/>
                    </a:lnTo>
                    <a:lnTo>
                      <a:pt x="2053" y="944"/>
                    </a:lnTo>
                    <a:lnTo>
                      <a:pt x="2039" y="974"/>
                    </a:lnTo>
                    <a:lnTo>
                      <a:pt x="2024" y="1006"/>
                    </a:lnTo>
                    <a:lnTo>
                      <a:pt x="2009" y="1037"/>
                    </a:lnTo>
                    <a:lnTo>
                      <a:pt x="1995" y="1067"/>
                    </a:lnTo>
                    <a:lnTo>
                      <a:pt x="1981" y="1099"/>
                    </a:lnTo>
                    <a:lnTo>
                      <a:pt x="1967" y="1129"/>
                    </a:lnTo>
                    <a:lnTo>
                      <a:pt x="1954" y="1161"/>
                    </a:lnTo>
                    <a:lnTo>
                      <a:pt x="1939" y="1192"/>
                    </a:lnTo>
                    <a:lnTo>
                      <a:pt x="1925" y="1224"/>
                    </a:lnTo>
                    <a:lnTo>
                      <a:pt x="1912" y="1255"/>
                    </a:lnTo>
                    <a:lnTo>
                      <a:pt x="1898" y="1285"/>
                    </a:lnTo>
                    <a:lnTo>
                      <a:pt x="1885" y="1317"/>
                    </a:lnTo>
                    <a:lnTo>
                      <a:pt x="1872" y="1348"/>
                    </a:lnTo>
                    <a:lnTo>
                      <a:pt x="1859" y="1381"/>
                    </a:lnTo>
                    <a:lnTo>
                      <a:pt x="1847" y="1412"/>
                    </a:lnTo>
                    <a:lnTo>
                      <a:pt x="1834" y="1444"/>
                    </a:lnTo>
                    <a:lnTo>
                      <a:pt x="1823" y="1476"/>
                    </a:lnTo>
                    <a:lnTo>
                      <a:pt x="1811" y="1507"/>
                    </a:lnTo>
                    <a:lnTo>
                      <a:pt x="1799" y="1540"/>
                    </a:lnTo>
                    <a:lnTo>
                      <a:pt x="1799" y="1540"/>
                    </a:lnTo>
                    <a:lnTo>
                      <a:pt x="1789" y="1568"/>
                    </a:lnTo>
                    <a:lnTo>
                      <a:pt x="1780" y="1598"/>
                    </a:lnTo>
                    <a:lnTo>
                      <a:pt x="1770" y="1626"/>
                    </a:lnTo>
                    <a:lnTo>
                      <a:pt x="1761" y="1656"/>
                    </a:lnTo>
                    <a:lnTo>
                      <a:pt x="1751" y="1684"/>
                    </a:lnTo>
                    <a:lnTo>
                      <a:pt x="1741" y="1713"/>
                    </a:lnTo>
                    <a:lnTo>
                      <a:pt x="1732" y="1743"/>
                    </a:lnTo>
                    <a:lnTo>
                      <a:pt x="1724" y="1771"/>
                    </a:lnTo>
                    <a:lnTo>
                      <a:pt x="1715" y="1801"/>
                    </a:lnTo>
                    <a:lnTo>
                      <a:pt x="1706" y="1830"/>
                    </a:lnTo>
                    <a:lnTo>
                      <a:pt x="1698" y="1859"/>
                    </a:lnTo>
                    <a:lnTo>
                      <a:pt x="1690" y="1889"/>
                    </a:lnTo>
                    <a:lnTo>
                      <a:pt x="1681" y="1918"/>
                    </a:lnTo>
                    <a:lnTo>
                      <a:pt x="1672" y="1948"/>
                    </a:lnTo>
                    <a:lnTo>
                      <a:pt x="1665" y="1977"/>
                    </a:lnTo>
                    <a:lnTo>
                      <a:pt x="1657" y="2006"/>
                    </a:lnTo>
                    <a:lnTo>
                      <a:pt x="1649" y="2036"/>
                    </a:lnTo>
                    <a:lnTo>
                      <a:pt x="1642" y="2065"/>
                    </a:lnTo>
                    <a:lnTo>
                      <a:pt x="1635" y="2096"/>
                    </a:lnTo>
                    <a:lnTo>
                      <a:pt x="1627" y="2125"/>
                    </a:lnTo>
                    <a:lnTo>
                      <a:pt x="1620" y="2154"/>
                    </a:lnTo>
                    <a:lnTo>
                      <a:pt x="1613" y="2185"/>
                    </a:lnTo>
                    <a:lnTo>
                      <a:pt x="1607" y="2214"/>
                    </a:lnTo>
                    <a:lnTo>
                      <a:pt x="1599" y="2244"/>
                    </a:lnTo>
                    <a:lnTo>
                      <a:pt x="1592" y="2274"/>
                    </a:lnTo>
                    <a:lnTo>
                      <a:pt x="1586" y="2303"/>
                    </a:lnTo>
                    <a:lnTo>
                      <a:pt x="1580" y="2334"/>
                    </a:lnTo>
                    <a:lnTo>
                      <a:pt x="1574" y="2363"/>
                    </a:lnTo>
                    <a:lnTo>
                      <a:pt x="1568" y="2393"/>
                    </a:lnTo>
                    <a:lnTo>
                      <a:pt x="1562" y="2423"/>
                    </a:lnTo>
                    <a:lnTo>
                      <a:pt x="1557" y="2453"/>
                    </a:lnTo>
                    <a:lnTo>
                      <a:pt x="1551" y="2483"/>
                    </a:lnTo>
                    <a:lnTo>
                      <a:pt x="1551" y="2483"/>
                    </a:lnTo>
                    <a:lnTo>
                      <a:pt x="1544" y="2519"/>
                    </a:lnTo>
                    <a:lnTo>
                      <a:pt x="1538" y="2556"/>
                    </a:lnTo>
                    <a:lnTo>
                      <a:pt x="1531" y="2592"/>
                    </a:lnTo>
                    <a:lnTo>
                      <a:pt x="1525" y="2629"/>
                    </a:lnTo>
                    <a:lnTo>
                      <a:pt x="1519" y="2665"/>
                    </a:lnTo>
                    <a:lnTo>
                      <a:pt x="1513" y="2703"/>
                    </a:lnTo>
                    <a:lnTo>
                      <a:pt x="1508" y="2740"/>
                    </a:lnTo>
                    <a:lnTo>
                      <a:pt x="1502" y="2776"/>
                    </a:lnTo>
                    <a:lnTo>
                      <a:pt x="1497" y="2813"/>
                    </a:lnTo>
                    <a:lnTo>
                      <a:pt x="1492" y="2850"/>
                    </a:lnTo>
                    <a:lnTo>
                      <a:pt x="1487" y="2887"/>
                    </a:lnTo>
                    <a:lnTo>
                      <a:pt x="1482" y="2924"/>
                    </a:lnTo>
                    <a:lnTo>
                      <a:pt x="1477" y="2961"/>
                    </a:lnTo>
                    <a:lnTo>
                      <a:pt x="1473" y="2997"/>
                    </a:lnTo>
                    <a:lnTo>
                      <a:pt x="1467" y="3035"/>
                    </a:lnTo>
                    <a:lnTo>
                      <a:pt x="1463" y="3071"/>
                    </a:lnTo>
                    <a:lnTo>
                      <a:pt x="1459" y="3109"/>
                    </a:lnTo>
                    <a:lnTo>
                      <a:pt x="1455" y="3145"/>
                    </a:lnTo>
                    <a:lnTo>
                      <a:pt x="1451" y="3183"/>
                    </a:lnTo>
                    <a:lnTo>
                      <a:pt x="1447" y="3219"/>
                    </a:lnTo>
                    <a:lnTo>
                      <a:pt x="1443" y="3257"/>
                    </a:lnTo>
                    <a:lnTo>
                      <a:pt x="1440" y="3293"/>
                    </a:lnTo>
                    <a:lnTo>
                      <a:pt x="1436" y="3331"/>
                    </a:lnTo>
                    <a:lnTo>
                      <a:pt x="1433" y="3367"/>
                    </a:lnTo>
                    <a:lnTo>
                      <a:pt x="1429" y="3405"/>
                    </a:lnTo>
                    <a:lnTo>
                      <a:pt x="1426" y="3442"/>
                    </a:lnTo>
                    <a:lnTo>
                      <a:pt x="1423" y="3479"/>
                    </a:lnTo>
                    <a:lnTo>
                      <a:pt x="1420" y="3516"/>
                    </a:lnTo>
                    <a:lnTo>
                      <a:pt x="1417" y="3553"/>
                    </a:lnTo>
                    <a:lnTo>
                      <a:pt x="1414" y="3590"/>
                    </a:lnTo>
                    <a:lnTo>
                      <a:pt x="1411" y="3627"/>
                    </a:lnTo>
                    <a:lnTo>
                      <a:pt x="1408" y="3664"/>
                    </a:lnTo>
                    <a:lnTo>
                      <a:pt x="1408" y="3664"/>
                    </a:lnTo>
                    <a:lnTo>
                      <a:pt x="1405" y="3700"/>
                    </a:lnTo>
                    <a:lnTo>
                      <a:pt x="1403" y="3734"/>
                    </a:lnTo>
                    <a:lnTo>
                      <a:pt x="1401" y="3770"/>
                    </a:lnTo>
                    <a:lnTo>
                      <a:pt x="1398" y="3804"/>
                    </a:lnTo>
                    <a:lnTo>
                      <a:pt x="1396" y="3840"/>
                    </a:lnTo>
                    <a:lnTo>
                      <a:pt x="1394" y="3874"/>
                    </a:lnTo>
                    <a:lnTo>
                      <a:pt x="1393" y="3910"/>
                    </a:lnTo>
                    <a:lnTo>
                      <a:pt x="1391" y="3944"/>
                    </a:lnTo>
                    <a:lnTo>
                      <a:pt x="1390" y="3980"/>
                    </a:lnTo>
                    <a:lnTo>
                      <a:pt x="1389" y="4015"/>
                    </a:lnTo>
                    <a:lnTo>
                      <a:pt x="1388" y="4050"/>
                    </a:lnTo>
                    <a:lnTo>
                      <a:pt x="1387" y="4085"/>
                    </a:lnTo>
                    <a:lnTo>
                      <a:pt x="1386" y="4121"/>
                    </a:lnTo>
                    <a:lnTo>
                      <a:pt x="1385" y="4155"/>
                    </a:lnTo>
                    <a:lnTo>
                      <a:pt x="1384" y="4191"/>
                    </a:lnTo>
                    <a:lnTo>
                      <a:pt x="1383" y="4225"/>
                    </a:lnTo>
                    <a:lnTo>
                      <a:pt x="1383" y="4261"/>
                    </a:lnTo>
                    <a:lnTo>
                      <a:pt x="1382" y="4296"/>
                    </a:lnTo>
                    <a:lnTo>
                      <a:pt x="1381" y="4331"/>
                    </a:lnTo>
                    <a:lnTo>
                      <a:pt x="1381" y="4366"/>
                    </a:lnTo>
                    <a:lnTo>
                      <a:pt x="1380" y="4402"/>
                    </a:lnTo>
                    <a:lnTo>
                      <a:pt x="1379" y="4436"/>
                    </a:lnTo>
                    <a:lnTo>
                      <a:pt x="1379" y="4471"/>
                    </a:lnTo>
                    <a:lnTo>
                      <a:pt x="1378" y="4507"/>
                    </a:lnTo>
                    <a:lnTo>
                      <a:pt x="1377" y="4541"/>
                    </a:lnTo>
                    <a:lnTo>
                      <a:pt x="1377" y="4577"/>
                    </a:lnTo>
                    <a:lnTo>
                      <a:pt x="1376" y="4611"/>
                    </a:lnTo>
                    <a:lnTo>
                      <a:pt x="1375" y="4647"/>
                    </a:lnTo>
                    <a:lnTo>
                      <a:pt x="1374" y="4681"/>
                    </a:lnTo>
                    <a:lnTo>
                      <a:pt x="1373" y="4717"/>
                    </a:lnTo>
                    <a:lnTo>
                      <a:pt x="1372" y="4751"/>
                    </a:lnTo>
                    <a:lnTo>
                      <a:pt x="1371" y="4787"/>
                    </a:lnTo>
                    <a:lnTo>
                      <a:pt x="1371" y="4787"/>
                    </a:lnTo>
                    <a:lnTo>
                      <a:pt x="1369" y="4831"/>
                    </a:lnTo>
                    <a:lnTo>
                      <a:pt x="1368" y="4876"/>
                    </a:lnTo>
                    <a:lnTo>
                      <a:pt x="1366" y="4921"/>
                    </a:lnTo>
                    <a:lnTo>
                      <a:pt x="1365" y="4966"/>
                    </a:lnTo>
                    <a:lnTo>
                      <a:pt x="1363" y="5011"/>
                    </a:lnTo>
                    <a:lnTo>
                      <a:pt x="1361" y="5056"/>
                    </a:lnTo>
                    <a:lnTo>
                      <a:pt x="1360" y="5100"/>
                    </a:lnTo>
                    <a:lnTo>
                      <a:pt x="1358" y="5145"/>
                    </a:lnTo>
                    <a:lnTo>
                      <a:pt x="1356" y="5190"/>
                    </a:lnTo>
                    <a:lnTo>
                      <a:pt x="1354" y="5235"/>
                    </a:lnTo>
                    <a:lnTo>
                      <a:pt x="1353" y="5280"/>
                    </a:lnTo>
                    <a:lnTo>
                      <a:pt x="1351" y="5324"/>
                    </a:lnTo>
                    <a:lnTo>
                      <a:pt x="1349" y="5369"/>
                    </a:lnTo>
                    <a:lnTo>
                      <a:pt x="1347" y="5415"/>
                    </a:lnTo>
                    <a:lnTo>
                      <a:pt x="1346" y="5459"/>
                    </a:lnTo>
                    <a:lnTo>
                      <a:pt x="1344" y="5504"/>
                    </a:lnTo>
                    <a:lnTo>
                      <a:pt x="1342" y="5548"/>
                    </a:lnTo>
                    <a:lnTo>
                      <a:pt x="1340" y="5593"/>
                    </a:lnTo>
                    <a:lnTo>
                      <a:pt x="1338" y="5639"/>
                    </a:lnTo>
                    <a:lnTo>
                      <a:pt x="1337" y="5683"/>
                    </a:lnTo>
                    <a:lnTo>
                      <a:pt x="1335" y="5728"/>
                    </a:lnTo>
                    <a:lnTo>
                      <a:pt x="1333" y="5772"/>
                    </a:lnTo>
                    <a:lnTo>
                      <a:pt x="1330" y="5817"/>
                    </a:lnTo>
                    <a:lnTo>
                      <a:pt x="1328" y="5863"/>
                    </a:lnTo>
                    <a:lnTo>
                      <a:pt x="1326" y="5907"/>
                    </a:lnTo>
                    <a:lnTo>
                      <a:pt x="1324" y="5952"/>
                    </a:lnTo>
                    <a:lnTo>
                      <a:pt x="1322" y="5997"/>
                    </a:lnTo>
                    <a:lnTo>
                      <a:pt x="1320" y="6041"/>
                    </a:lnTo>
                    <a:lnTo>
                      <a:pt x="1318" y="6087"/>
                    </a:lnTo>
                    <a:lnTo>
                      <a:pt x="1316" y="6131"/>
                    </a:lnTo>
                    <a:lnTo>
                      <a:pt x="1314" y="6176"/>
                    </a:lnTo>
                    <a:lnTo>
                      <a:pt x="1312" y="6221"/>
                    </a:lnTo>
                    <a:lnTo>
                      <a:pt x="1312" y="6221"/>
                    </a:lnTo>
                    <a:lnTo>
                      <a:pt x="1311" y="6241"/>
                    </a:lnTo>
                    <a:lnTo>
                      <a:pt x="1310" y="6261"/>
                    </a:lnTo>
                    <a:lnTo>
                      <a:pt x="1309" y="6282"/>
                    </a:lnTo>
                    <a:lnTo>
                      <a:pt x="1307" y="6301"/>
                    </a:lnTo>
                    <a:lnTo>
                      <a:pt x="1306" y="6321"/>
                    </a:lnTo>
                    <a:lnTo>
                      <a:pt x="1304" y="6341"/>
                    </a:lnTo>
                    <a:lnTo>
                      <a:pt x="1303" y="6362"/>
                    </a:lnTo>
                    <a:lnTo>
                      <a:pt x="1301" y="6382"/>
                    </a:lnTo>
                    <a:lnTo>
                      <a:pt x="1299" y="6402"/>
                    </a:lnTo>
                    <a:lnTo>
                      <a:pt x="1298" y="6422"/>
                    </a:lnTo>
                    <a:lnTo>
                      <a:pt x="1296" y="6443"/>
                    </a:lnTo>
                    <a:lnTo>
                      <a:pt x="1294" y="6462"/>
                    </a:lnTo>
                    <a:lnTo>
                      <a:pt x="1293" y="6482"/>
                    </a:lnTo>
                    <a:lnTo>
                      <a:pt x="1291" y="6503"/>
                    </a:lnTo>
                    <a:lnTo>
                      <a:pt x="1290" y="6523"/>
                    </a:lnTo>
                    <a:lnTo>
                      <a:pt x="1288" y="6543"/>
                    </a:lnTo>
                    <a:lnTo>
                      <a:pt x="1288" y="6543"/>
                    </a:lnTo>
                    <a:lnTo>
                      <a:pt x="1274" y="6535"/>
                    </a:lnTo>
                    <a:lnTo>
                      <a:pt x="1260" y="6526"/>
                    </a:lnTo>
                    <a:lnTo>
                      <a:pt x="1246" y="6517"/>
                    </a:lnTo>
                    <a:lnTo>
                      <a:pt x="1232" y="6508"/>
                    </a:lnTo>
                    <a:lnTo>
                      <a:pt x="1219" y="6499"/>
                    </a:lnTo>
                    <a:lnTo>
                      <a:pt x="1206" y="6489"/>
                    </a:lnTo>
                    <a:lnTo>
                      <a:pt x="1191" y="6480"/>
                    </a:lnTo>
                    <a:lnTo>
                      <a:pt x="1178" y="6471"/>
                    </a:lnTo>
                    <a:lnTo>
                      <a:pt x="1164" y="6462"/>
                    </a:lnTo>
                    <a:lnTo>
                      <a:pt x="1150" y="6453"/>
                    </a:lnTo>
                    <a:lnTo>
                      <a:pt x="1136" y="6445"/>
                    </a:lnTo>
                    <a:lnTo>
                      <a:pt x="1121" y="6438"/>
                    </a:lnTo>
                    <a:lnTo>
                      <a:pt x="1107" y="6430"/>
                    </a:lnTo>
                    <a:lnTo>
                      <a:pt x="1092" y="6424"/>
                    </a:lnTo>
                    <a:lnTo>
                      <a:pt x="1077" y="6416"/>
                    </a:lnTo>
                    <a:lnTo>
                      <a:pt x="1062" y="6411"/>
                    </a:lnTo>
                    <a:lnTo>
                      <a:pt x="1062" y="6411"/>
                    </a:lnTo>
                    <a:lnTo>
                      <a:pt x="1045" y="6406"/>
                    </a:lnTo>
                    <a:lnTo>
                      <a:pt x="1028" y="6403"/>
                    </a:lnTo>
                    <a:lnTo>
                      <a:pt x="1011" y="6400"/>
                    </a:lnTo>
                    <a:lnTo>
                      <a:pt x="994" y="6398"/>
                    </a:lnTo>
                    <a:lnTo>
                      <a:pt x="976" y="6397"/>
                    </a:lnTo>
                    <a:lnTo>
                      <a:pt x="959" y="6396"/>
                    </a:lnTo>
                    <a:lnTo>
                      <a:pt x="942" y="6395"/>
                    </a:lnTo>
                    <a:lnTo>
                      <a:pt x="925" y="6394"/>
                    </a:lnTo>
                    <a:lnTo>
                      <a:pt x="906" y="6394"/>
                    </a:lnTo>
                    <a:lnTo>
                      <a:pt x="889" y="6393"/>
                    </a:lnTo>
                    <a:lnTo>
                      <a:pt x="872" y="6392"/>
                    </a:lnTo>
                    <a:lnTo>
                      <a:pt x="855" y="6390"/>
                    </a:lnTo>
                    <a:lnTo>
                      <a:pt x="837" y="6388"/>
                    </a:lnTo>
                    <a:lnTo>
                      <a:pt x="820" y="6385"/>
                    </a:lnTo>
                    <a:lnTo>
                      <a:pt x="804" y="6381"/>
                    </a:lnTo>
                    <a:lnTo>
                      <a:pt x="788" y="6376"/>
                    </a:lnTo>
                    <a:lnTo>
                      <a:pt x="788" y="6376"/>
                    </a:lnTo>
                    <a:lnTo>
                      <a:pt x="775" y="6371"/>
                    </a:lnTo>
                    <a:lnTo>
                      <a:pt x="764" y="6366"/>
                    </a:lnTo>
                    <a:lnTo>
                      <a:pt x="753" y="6360"/>
                    </a:lnTo>
                    <a:lnTo>
                      <a:pt x="742" y="6354"/>
                    </a:lnTo>
                    <a:lnTo>
                      <a:pt x="731" y="6346"/>
                    </a:lnTo>
                    <a:lnTo>
                      <a:pt x="721" y="6338"/>
                    </a:lnTo>
                    <a:lnTo>
                      <a:pt x="710" y="6330"/>
                    </a:lnTo>
                    <a:lnTo>
                      <a:pt x="700" y="6322"/>
                    </a:lnTo>
                    <a:lnTo>
                      <a:pt x="690" y="6314"/>
                    </a:lnTo>
                    <a:lnTo>
                      <a:pt x="681" y="6306"/>
                    </a:lnTo>
                    <a:lnTo>
                      <a:pt x="671" y="6297"/>
                    </a:lnTo>
                    <a:lnTo>
                      <a:pt x="661" y="6289"/>
                    </a:lnTo>
                    <a:lnTo>
                      <a:pt x="651" y="6280"/>
                    </a:lnTo>
                    <a:lnTo>
                      <a:pt x="640" y="6271"/>
                    </a:lnTo>
                    <a:lnTo>
                      <a:pt x="630" y="6264"/>
                    </a:lnTo>
                    <a:lnTo>
                      <a:pt x="620" y="6256"/>
                    </a:lnTo>
                    <a:lnTo>
                      <a:pt x="620" y="6256"/>
                    </a:lnTo>
                    <a:lnTo>
                      <a:pt x="612" y="6249"/>
                    </a:lnTo>
                    <a:lnTo>
                      <a:pt x="606" y="6241"/>
                    </a:lnTo>
                    <a:lnTo>
                      <a:pt x="601" y="6233"/>
                    </a:lnTo>
                    <a:lnTo>
                      <a:pt x="597" y="6223"/>
                    </a:lnTo>
                    <a:lnTo>
                      <a:pt x="595" y="6212"/>
                    </a:lnTo>
                    <a:lnTo>
                      <a:pt x="594" y="6199"/>
                    </a:lnTo>
                    <a:lnTo>
                      <a:pt x="595" y="6187"/>
                    </a:lnTo>
                    <a:lnTo>
                      <a:pt x="597" y="6173"/>
                    </a:lnTo>
                    <a:lnTo>
                      <a:pt x="597" y="6173"/>
                    </a:lnTo>
                    <a:lnTo>
                      <a:pt x="594" y="6169"/>
                    </a:lnTo>
                    <a:lnTo>
                      <a:pt x="588" y="6165"/>
                    </a:lnTo>
                    <a:lnTo>
                      <a:pt x="578" y="6160"/>
                    </a:lnTo>
                    <a:lnTo>
                      <a:pt x="566" y="6154"/>
                    </a:lnTo>
                    <a:lnTo>
                      <a:pt x="550" y="6149"/>
                    </a:lnTo>
                    <a:lnTo>
                      <a:pt x="530" y="6144"/>
                    </a:lnTo>
                    <a:lnTo>
                      <a:pt x="505" y="6140"/>
                    </a:lnTo>
                    <a:lnTo>
                      <a:pt x="477" y="6137"/>
                    </a:lnTo>
                    <a:lnTo>
                      <a:pt x="477" y="6137"/>
                    </a:lnTo>
                    <a:lnTo>
                      <a:pt x="461" y="6137"/>
                    </a:lnTo>
                    <a:lnTo>
                      <a:pt x="445" y="6139"/>
                    </a:lnTo>
                    <a:lnTo>
                      <a:pt x="428" y="6142"/>
                    </a:lnTo>
                    <a:lnTo>
                      <a:pt x="412" y="6145"/>
                    </a:lnTo>
                    <a:lnTo>
                      <a:pt x="395" y="6149"/>
                    </a:lnTo>
                    <a:lnTo>
                      <a:pt x="379" y="6154"/>
                    </a:lnTo>
                    <a:lnTo>
                      <a:pt x="362" y="6158"/>
                    </a:lnTo>
                    <a:lnTo>
                      <a:pt x="346" y="6161"/>
                    </a:lnTo>
                    <a:lnTo>
                      <a:pt x="346" y="6161"/>
                    </a:lnTo>
                    <a:lnTo>
                      <a:pt x="326" y="6155"/>
                    </a:lnTo>
                    <a:lnTo>
                      <a:pt x="308" y="6146"/>
                    </a:lnTo>
                    <a:lnTo>
                      <a:pt x="291" y="6133"/>
                    </a:lnTo>
                    <a:lnTo>
                      <a:pt x="277" y="6118"/>
                    </a:lnTo>
                    <a:lnTo>
                      <a:pt x="265" y="6100"/>
                    </a:lnTo>
                    <a:lnTo>
                      <a:pt x="254" y="6080"/>
                    </a:lnTo>
                    <a:lnTo>
                      <a:pt x="246" y="6055"/>
                    </a:lnTo>
                    <a:lnTo>
                      <a:pt x="238" y="6029"/>
                    </a:lnTo>
                    <a:lnTo>
                      <a:pt x="238" y="6029"/>
                    </a:lnTo>
                    <a:lnTo>
                      <a:pt x="241" y="6016"/>
                    </a:lnTo>
                    <a:lnTo>
                      <a:pt x="244" y="6002"/>
                    </a:lnTo>
                    <a:lnTo>
                      <a:pt x="246" y="5988"/>
                    </a:lnTo>
                    <a:lnTo>
                      <a:pt x="248" y="5975"/>
                    </a:lnTo>
                    <a:lnTo>
                      <a:pt x="250" y="5961"/>
                    </a:lnTo>
                    <a:lnTo>
                      <a:pt x="253" y="5948"/>
                    </a:lnTo>
                    <a:lnTo>
                      <a:pt x="255" y="5935"/>
                    </a:lnTo>
                    <a:lnTo>
                      <a:pt x="257" y="5922"/>
                    </a:lnTo>
                    <a:lnTo>
                      <a:pt x="259" y="5907"/>
                    </a:lnTo>
                    <a:lnTo>
                      <a:pt x="262" y="5894"/>
                    </a:lnTo>
                    <a:lnTo>
                      <a:pt x="264" y="5881"/>
                    </a:lnTo>
                    <a:lnTo>
                      <a:pt x="266" y="5868"/>
                    </a:lnTo>
                    <a:lnTo>
                      <a:pt x="268" y="5854"/>
                    </a:lnTo>
                    <a:lnTo>
                      <a:pt x="271" y="5840"/>
                    </a:lnTo>
                    <a:lnTo>
                      <a:pt x="273" y="5827"/>
                    </a:lnTo>
                    <a:lnTo>
                      <a:pt x="275" y="5814"/>
                    </a:lnTo>
                    <a:lnTo>
                      <a:pt x="275" y="5814"/>
                    </a:lnTo>
                    <a:lnTo>
                      <a:pt x="281" y="5795"/>
                    </a:lnTo>
                    <a:lnTo>
                      <a:pt x="287" y="5776"/>
                    </a:lnTo>
                    <a:lnTo>
                      <a:pt x="293" y="5756"/>
                    </a:lnTo>
                    <a:lnTo>
                      <a:pt x="299" y="5736"/>
                    </a:lnTo>
                    <a:lnTo>
                      <a:pt x="305" y="5717"/>
                    </a:lnTo>
                    <a:lnTo>
                      <a:pt x="312" y="5697"/>
                    </a:lnTo>
                    <a:lnTo>
                      <a:pt x="317" y="5678"/>
                    </a:lnTo>
                    <a:lnTo>
                      <a:pt x="323" y="5659"/>
                    </a:lnTo>
                    <a:lnTo>
                      <a:pt x="323" y="5659"/>
                    </a:lnTo>
                    <a:lnTo>
                      <a:pt x="308" y="5656"/>
                    </a:lnTo>
                    <a:lnTo>
                      <a:pt x="292" y="5654"/>
                    </a:lnTo>
                    <a:lnTo>
                      <a:pt x="278" y="5651"/>
                    </a:lnTo>
                    <a:lnTo>
                      <a:pt x="263" y="5649"/>
                    </a:lnTo>
                    <a:lnTo>
                      <a:pt x="248" y="5646"/>
                    </a:lnTo>
                    <a:lnTo>
                      <a:pt x="232" y="5643"/>
                    </a:lnTo>
                    <a:lnTo>
                      <a:pt x="217" y="5640"/>
                    </a:lnTo>
                    <a:lnTo>
                      <a:pt x="203" y="5636"/>
                    </a:lnTo>
                    <a:lnTo>
                      <a:pt x="203" y="5636"/>
                    </a:lnTo>
                    <a:lnTo>
                      <a:pt x="190" y="5632"/>
                    </a:lnTo>
                    <a:lnTo>
                      <a:pt x="178" y="5627"/>
                    </a:lnTo>
                    <a:lnTo>
                      <a:pt x="164" y="5623"/>
                    </a:lnTo>
                    <a:lnTo>
                      <a:pt x="152" y="5619"/>
                    </a:lnTo>
                    <a:lnTo>
                      <a:pt x="139" y="5615"/>
                    </a:lnTo>
                    <a:lnTo>
                      <a:pt x="127" y="5610"/>
                    </a:lnTo>
                    <a:lnTo>
                      <a:pt x="114" y="5606"/>
                    </a:lnTo>
                    <a:lnTo>
                      <a:pt x="101" y="5601"/>
                    </a:lnTo>
                    <a:lnTo>
                      <a:pt x="89" y="5596"/>
                    </a:lnTo>
                    <a:lnTo>
                      <a:pt x="76" y="5592"/>
                    </a:lnTo>
                    <a:lnTo>
                      <a:pt x="64" y="5587"/>
                    </a:lnTo>
                    <a:lnTo>
                      <a:pt x="51" y="5582"/>
                    </a:lnTo>
                    <a:lnTo>
                      <a:pt x="39" y="5577"/>
                    </a:lnTo>
                    <a:lnTo>
                      <a:pt x="25" y="5573"/>
                    </a:lnTo>
                    <a:lnTo>
                      <a:pt x="13" y="5568"/>
                    </a:lnTo>
                    <a:lnTo>
                      <a:pt x="0" y="5564"/>
                    </a:lnTo>
                    <a:lnTo>
                      <a:pt x="0" y="5564"/>
                    </a:lnTo>
                    <a:lnTo>
                      <a:pt x="15" y="5508"/>
                    </a:lnTo>
                    <a:lnTo>
                      <a:pt x="30" y="5452"/>
                    </a:lnTo>
                    <a:lnTo>
                      <a:pt x="46" y="5396"/>
                    </a:lnTo>
                    <a:lnTo>
                      <a:pt x="61" y="5342"/>
                    </a:lnTo>
                    <a:lnTo>
                      <a:pt x="76" y="5286"/>
                    </a:lnTo>
                    <a:lnTo>
                      <a:pt x="91" y="5230"/>
                    </a:lnTo>
                    <a:lnTo>
                      <a:pt x="108" y="5174"/>
                    </a:lnTo>
                    <a:lnTo>
                      <a:pt x="123" y="5118"/>
                    </a:lnTo>
                    <a:lnTo>
                      <a:pt x="138" y="5063"/>
                    </a:lnTo>
                    <a:lnTo>
                      <a:pt x="153" y="5007"/>
                    </a:lnTo>
                    <a:lnTo>
                      <a:pt x="168" y="4951"/>
                    </a:lnTo>
                    <a:lnTo>
                      <a:pt x="184" y="4896"/>
                    </a:lnTo>
                    <a:lnTo>
                      <a:pt x="199" y="4841"/>
                    </a:lnTo>
                    <a:lnTo>
                      <a:pt x="214" y="4785"/>
                    </a:lnTo>
                    <a:lnTo>
                      <a:pt x="229" y="4729"/>
                    </a:lnTo>
                    <a:lnTo>
                      <a:pt x="245" y="4673"/>
                    </a:lnTo>
                    <a:lnTo>
                      <a:pt x="260" y="4618"/>
                    </a:lnTo>
                    <a:lnTo>
                      <a:pt x="275" y="4562"/>
                    </a:lnTo>
                    <a:lnTo>
                      <a:pt x="290" y="4507"/>
                    </a:lnTo>
                    <a:lnTo>
                      <a:pt x="305" y="4451"/>
                    </a:lnTo>
                    <a:lnTo>
                      <a:pt x="321" y="4395"/>
                    </a:lnTo>
                    <a:lnTo>
                      <a:pt x="336" y="4340"/>
                    </a:lnTo>
                    <a:lnTo>
                      <a:pt x="351" y="4284"/>
                    </a:lnTo>
                    <a:lnTo>
                      <a:pt x="366" y="4228"/>
                    </a:lnTo>
                    <a:lnTo>
                      <a:pt x="382" y="4173"/>
                    </a:lnTo>
                    <a:lnTo>
                      <a:pt x="398" y="4118"/>
                    </a:lnTo>
                    <a:lnTo>
                      <a:pt x="413" y="4062"/>
                    </a:lnTo>
                    <a:lnTo>
                      <a:pt x="428" y="4006"/>
                    </a:lnTo>
                    <a:lnTo>
                      <a:pt x="443" y="3950"/>
                    </a:lnTo>
                    <a:lnTo>
                      <a:pt x="459" y="3896"/>
                    </a:lnTo>
                    <a:lnTo>
                      <a:pt x="474" y="3840"/>
                    </a:lnTo>
                    <a:lnTo>
                      <a:pt x="489" y="3784"/>
                    </a:lnTo>
                    <a:lnTo>
                      <a:pt x="489" y="3784"/>
                    </a:lnTo>
                    <a:lnTo>
                      <a:pt x="498" y="3753"/>
                    </a:lnTo>
                    <a:lnTo>
                      <a:pt x="506" y="3720"/>
                    </a:lnTo>
                    <a:lnTo>
                      <a:pt x="516" y="3689"/>
                    </a:lnTo>
                    <a:lnTo>
                      <a:pt x="525" y="3657"/>
                    </a:lnTo>
                    <a:lnTo>
                      <a:pt x="533" y="3625"/>
                    </a:lnTo>
                    <a:lnTo>
                      <a:pt x="542" y="3593"/>
                    </a:lnTo>
                    <a:lnTo>
                      <a:pt x="551" y="3562"/>
                    </a:lnTo>
                    <a:lnTo>
                      <a:pt x="559" y="3529"/>
                    </a:lnTo>
                    <a:lnTo>
                      <a:pt x="568" y="3498"/>
                    </a:lnTo>
                    <a:lnTo>
                      <a:pt x="577" y="3467"/>
                    </a:lnTo>
                    <a:lnTo>
                      <a:pt x="587" y="3434"/>
                    </a:lnTo>
                    <a:lnTo>
                      <a:pt x="595" y="3403"/>
                    </a:lnTo>
                    <a:lnTo>
                      <a:pt x="604" y="3371"/>
                    </a:lnTo>
                    <a:lnTo>
                      <a:pt x="613" y="3339"/>
                    </a:lnTo>
                    <a:lnTo>
                      <a:pt x="622" y="3307"/>
                    </a:lnTo>
                    <a:lnTo>
                      <a:pt x="631" y="3276"/>
                    </a:lnTo>
                    <a:lnTo>
                      <a:pt x="639" y="3243"/>
                    </a:lnTo>
                    <a:lnTo>
                      <a:pt x="648" y="3212"/>
                    </a:lnTo>
                    <a:lnTo>
                      <a:pt x="658" y="3181"/>
                    </a:lnTo>
                    <a:lnTo>
                      <a:pt x="667" y="3149"/>
                    </a:lnTo>
                    <a:lnTo>
                      <a:pt x="676" y="3117"/>
                    </a:lnTo>
                    <a:lnTo>
                      <a:pt x="685" y="3085"/>
                    </a:lnTo>
                    <a:lnTo>
                      <a:pt x="693" y="3054"/>
                    </a:lnTo>
                    <a:lnTo>
                      <a:pt x="702" y="3021"/>
                    </a:lnTo>
                    <a:lnTo>
                      <a:pt x="711" y="2990"/>
                    </a:lnTo>
                    <a:lnTo>
                      <a:pt x="721" y="2959"/>
                    </a:lnTo>
                    <a:lnTo>
                      <a:pt x="730" y="2927"/>
                    </a:lnTo>
                    <a:lnTo>
                      <a:pt x="739" y="2896"/>
                    </a:lnTo>
                    <a:lnTo>
                      <a:pt x="748" y="2863"/>
                    </a:lnTo>
                    <a:lnTo>
                      <a:pt x="757" y="2832"/>
                    </a:lnTo>
                    <a:lnTo>
                      <a:pt x="766" y="2800"/>
                    </a:lnTo>
                    <a:lnTo>
                      <a:pt x="775" y="2769"/>
                    </a:lnTo>
                    <a:lnTo>
                      <a:pt x="775" y="2769"/>
                    </a:lnTo>
                    <a:lnTo>
                      <a:pt x="787" y="2732"/>
                    </a:lnTo>
                    <a:lnTo>
                      <a:pt x="798" y="2696"/>
                    </a:lnTo>
                    <a:lnTo>
                      <a:pt x="809" y="2659"/>
                    </a:lnTo>
                    <a:lnTo>
                      <a:pt x="821" y="2623"/>
                    </a:lnTo>
                    <a:lnTo>
                      <a:pt x="833" y="2586"/>
                    </a:lnTo>
                    <a:lnTo>
                      <a:pt x="845" y="2550"/>
                    </a:lnTo>
                    <a:lnTo>
                      <a:pt x="858" y="2513"/>
                    </a:lnTo>
                    <a:lnTo>
                      <a:pt x="870" y="2477"/>
                    </a:lnTo>
                    <a:lnTo>
                      <a:pt x="881" y="2440"/>
                    </a:lnTo>
                    <a:lnTo>
                      <a:pt x="893" y="2404"/>
                    </a:lnTo>
                    <a:lnTo>
                      <a:pt x="904" y="2367"/>
                    </a:lnTo>
                    <a:lnTo>
                      <a:pt x="915" y="2331"/>
                    </a:lnTo>
                    <a:lnTo>
                      <a:pt x="926" y="2294"/>
                    </a:lnTo>
                    <a:lnTo>
                      <a:pt x="936" y="2258"/>
                    </a:lnTo>
                    <a:lnTo>
                      <a:pt x="945" y="2220"/>
                    </a:lnTo>
                    <a:lnTo>
                      <a:pt x="954" y="2184"/>
                    </a:lnTo>
                    <a:lnTo>
                      <a:pt x="954" y="2184"/>
                    </a:lnTo>
                    <a:lnTo>
                      <a:pt x="961" y="2151"/>
                    </a:lnTo>
                    <a:lnTo>
                      <a:pt x="968" y="2119"/>
                    </a:lnTo>
                    <a:lnTo>
                      <a:pt x="974" y="2085"/>
                    </a:lnTo>
                    <a:lnTo>
                      <a:pt x="981" y="2053"/>
                    </a:lnTo>
                    <a:lnTo>
                      <a:pt x="987" y="2021"/>
                    </a:lnTo>
                    <a:lnTo>
                      <a:pt x="993" y="1987"/>
                    </a:lnTo>
                    <a:lnTo>
                      <a:pt x="999" y="1955"/>
                    </a:lnTo>
                    <a:lnTo>
                      <a:pt x="1004" y="1921"/>
                    </a:lnTo>
                    <a:lnTo>
                      <a:pt x="1010" y="1889"/>
                    </a:lnTo>
                    <a:lnTo>
                      <a:pt x="1015" y="1855"/>
                    </a:lnTo>
                    <a:lnTo>
                      <a:pt x="1020" y="1822"/>
                    </a:lnTo>
                    <a:lnTo>
                      <a:pt x="1025" y="1789"/>
                    </a:lnTo>
                    <a:lnTo>
                      <a:pt x="1030" y="1756"/>
                    </a:lnTo>
                    <a:lnTo>
                      <a:pt x="1035" y="1723"/>
                    </a:lnTo>
                    <a:lnTo>
                      <a:pt x="1040" y="1690"/>
                    </a:lnTo>
                    <a:lnTo>
                      <a:pt x="1045" y="1657"/>
                    </a:lnTo>
                    <a:lnTo>
                      <a:pt x="1050" y="1624"/>
                    </a:lnTo>
                    <a:lnTo>
                      <a:pt x="1055" y="1591"/>
                    </a:lnTo>
                    <a:lnTo>
                      <a:pt x="1061" y="1558"/>
                    </a:lnTo>
                    <a:lnTo>
                      <a:pt x="1066" y="1525"/>
                    </a:lnTo>
                    <a:lnTo>
                      <a:pt x="1071" y="1492"/>
                    </a:lnTo>
                    <a:lnTo>
                      <a:pt x="1077" y="1459"/>
                    </a:lnTo>
                    <a:lnTo>
                      <a:pt x="1083" y="1426"/>
                    </a:lnTo>
                    <a:lnTo>
                      <a:pt x="1088" y="1394"/>
                    </a:lnTo>
                    <a:lnTo>
                      <a:pt x="1094" y="1360"/>
                    </a:lnTo>
                    <a:lnTo>
                      <a:pt x="1101" y="1328"/>
                    </a:lnTo>
                    <a:lnTo>
                      <a:pt x="1107" y="1296"/>
                    </a:lnTo>
                    <a:lnTo>
                      <a:pt x="1114" y="1263"/>
                    </a:lnTo>
                    <a:lnTo>
                      <a:pt x="1121" y="1231"/>
                    </a:lnTo>
                    <a:lnTo>
                      <a:pt x="1129" y="1198"/>
                    </a:lnTo>
                    <a:lnTo>
                      <a:pt x="1137" y="1166"/>
                    </a:lnTo>
                    <a:lnTo>
                      <a:pt x="1145" y="1133"/>
                    </a:lnTo>
                    <a:lnTo>
                      <a:pt x="1145" y="1133"/>
                    </a:lnTo>
                    <a:lnTo>
                      <a:pt x="1151" y="1108"/>
                    </a:lnTo>
                    <a:lnTo>
                      <a:pt x="1158" y="1084"/>
                    </a:lnTo>
                    <a:lnTo>
                      <a:pt x="1165" y="1058"/>
                    </a:lnTo>
                    <a:lnTo>
                      <a:pt x="1172" y="1034"/>
                    </a:lnTo>
                    <a:lnTo>
                      <a:pt x="1179" y="1009"/>
                    </a:lnTo>
                    <a:lnTo>
                      <a:pt x="1186" y="983"/>
                    </a:lnTo>
                    <a:lnTo>
                      <a:pt x="1193" y="959"/>
                    </a:lnTo>
                    <a:lnTo>
                      <a:pt x="1202" y="935"/>
                    </a:lnTo>
                    <a:lnTo>
                      <a:pt x="1209" y="909"/>
                    </a:lnTo>
                    <a:lnTo>
                      <a:pt x="1217" y="885"/>
                    </a:lnTo>
                    <a:lnTo>
                      <a:pt x="1225" y="859"/>
                    </a:lnTo>
                    <a:lnTo>
                      <a:pt x="1233" y="835"/>
                    </a:lnTo>
                    <a:lnTo>
                      <a:pt x="1241" y="811"/>
                    </a:lnTo>
                    <a:lnTo>
                      <a:pt x="1250" y="786"/>
                    </a:lnTo>
                    <a:lnTo>
                      <a:pt x="1258" y="762"/>
                    </a:lnTo>
                    <a:lnTo>
                      <a:pt x="1268" y="738"/>
                    </a:lnTo>
                    <a:lnTo>
                      <a:pt x="1277" y="713"/>
                    </a:lnTo>
                    <a:lnTo>
                      <a:pt x="1286" y="689"/>
                    </a:lnTo>
                    <a:lnTo>
                      <a:pt x="1295" y="665"/>
                    </a:lnTo>
                    <a:lnTo>
                      <a:pt x="1304" y="640"/>
                    </a:lnTo>
                    <a:lnTo>
                      <a:pt x="1314" y="616"/>
                    </a:lnTo>
                    <a:lnTo>
                      <a:pt x="1323" y="593"/>
                    </a:lnTo>
                    <a:lnTo>
                      <a:pt x="1334" y="568"/>
                    </a:lnTo>
                    <a:lnTo>
                      <a:pt x="1344" y="545"/>
                    </a:lnTo>
                    <a:lnTo>
                      <a:pt x="1354" y="521"/>
                    </a:lnTo>
                    <a:lnTo>
                      <a:pt x="1364" y="497"/>
                    </a:lnTo>
                    <a:lnTo>
                      <a:pt x="1375" y="474"/>
                    </a:lnTo>
                    <a:lnTo>
                      <a:pt x="1386" y="451"/>
                    </a:lnTo>
                    <a:lnTo>
                      <a:pt x="1396" y="428"/>
                    </a:lnTo>
                    <a:lnTo>
                      <a:pt x="1408" y="404"/>
                    </a:lnTo>
                    <a:lnTo>
                      <a:pt x="1420" y="381"/>
                    </a:lnTo>
                    <a:lnTo>
                      <a:pt x="1431" y="358"/>
                    </a:lnTo>
                    <a:lnTo>
                      <a:pt x="1431" y="358"/>
                    </a:lnTo>
                    <a:lnTo>
                      <a:pt x="1444" y="332"/>
                    </a:lnTo>
                    <a:lnTo>
                      <a:pt x="1458" y="308"/>
                    </a:lnTo>
                    <a:lnTo>
                      <a:pt x="1475" y="285"/>
                    </a:lnTo>
                    <a:lnTo>
                      <a:pt x="1491" y="261"/>
                    </a:lnTo>
                    <a:lnTo>
                      <a:pt x="1508" y="239"/>
                    </a:lnTo>
                    <a:lnTo>
                      <a:pt x="1526" y="217"/>
                    </a:lnTo>
                    <a:lnTo>
                      <a:pt x="1545" y="194"/>
                    </a:lnTo>
                    <a:lnTo>
                      <a:pt x="1564" y="173"/>
                    </a:lnTo>
                    <a:lnTo>
                      <a:pt x="1583" y="152"/>
                    </a:lnTo>
                    <a:lnTo>
                      <a:pt x="1602" y="129"/>
                    </a:lnTo>
                    <a:lnTo>
                      <a:pt x="1622" y="108"/>
                    </a:lnTo>
                    <a:lnTo>
                      <a:pt x="1642" y="87"/>
                    </a:lnTo>
                    <a:lnTo>
                      <a:pt x="1661" y="66"/>
                    </a:lnTo>
                    <a:lnTo>
                      <a:pt x="1681" y="44"/>
                    </a:lnTo>
                    <a:lnTo>
                      <a:pt x="1699" y="22"/>
                    </a:lnTo>
                    <a:lnTo>
                      <a:pt x="1717" y="0"/>
                    </a:lnTo>
                    <a:lnTo>
                      <a:pt x="1717" y="0"/>
                    </a:lnTo>
                    <a:lnTo>
                      <a:pt x="1758" y="5"/>
                    </a:lnTo>
                    <a:lnTo>
                      <a:pt x="1797" y="10"/>
                    </a:lnTo>
                    <a:lnTo>
                      <a:pt x="1838" y="16"/>
                    </a:lnTo>
                    <a:lnTo>
                      <a:pt x="1877" y="21"/>
                    </a:lnTo>
                    <a:lnTo>
                      <a:pt x="1918" y="26"/>
                    </a:lnTo>
                    <a:lnTo>
                      <a:pt x="1958" y="31"/>
                    </a:lnTo>
                    <a:lnTo>
                      <a:pt x="1998" y="37"/>
                    </a:lnTo>
                    <a:lnTo>
                      <a:pt x="2039" y="42"/>
                    </a:lnTo>
                    <a:lnTo>
                      <a:pt x="2078" y="47"/>
                    </a:lnTo>
                    <a:lnTo>
                      <a:pt x="2119" y="52"/>
                    </a:lnTo>
                    <a:lnTo>
                      <a:pt x="2159" y="57"/>
                    </a:lnTo>
                    <a:lnTo>
                      <a:pt x="2199" y="63"/>
                    </a:lnTo>
                    <a:lnTo>
                      <a:pt x="2239" y="69"/>
                    </a:lnTo>
                    <a:lnTo>
                      <a:pt x="2279" y="74"/>
                    </a:lnTo>
                    <a:lnTo>
                      <a:pt x="2319" y="79"/>
                    </a:lnTo>
                    <a:lnTo>
                      <a:pt x="2360" y="84"/>
                    </a:lnTo>
                    <a:lnTo>
                      <a:pt x="2360" y="84"/>
                    </a:lnTo>
                    <a:lnTo>
                      <a:pt x="2351" y="112"/>
                    </a:lnTo>
                    <a:lnTo>
                      <a:pt x="2343" y="141"/>
                    </a:lnTo>
                    <a:lnTo>
                      <a:pt x="2336" y="169"/>
                    </a:lnTo>
                    <a:lnTo>
                      <a:pt x="2328" y="197"/>
                    </a:lnTo>
                    <a:lnTo>
                      <a:pt x="2321" y="227"/>
                    </a:lnTo>
                    <a:lnTo>
                      <a:pt x="2314" y="255"/>
                    </a:lnTo>
                    <a:lnTo>
                      <a:pt x="2306" y="284"/>
                    </a:lnTo>
                    <a:lnTo>
                      <a:pt x="2299" y="312"/>
                    </a:lnTo>
                    <a:lnTo>
                      <a:pt x="2291" y="341"/>
                    </a:lnTo>
                    <a:lnTo>
                      <a:pt x="2283" y="370"/>
                    </a:lnTo>
                    <a:lnTo>
                      <a:pt x="2275" y="398"/>
                    </a:lnTo>
                    <a:lnTo>
                      <a:pt x="2266" y="425"/>
                    </a:lnTo>
                    <a:lnTo>
                      <a:pt x="2258" y="454"/>
                    </a:lnTo>
                    <a:lnTo>
                      <a:pt x="2249" y="482"/>
                    </a:lnTo>
                    <a:lnTo>
                      <a:pt x="2239" y="510"/>
                    </a:lnTo>
                    <a:lnTo>
                      <a:pt x="2229" y="53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4" name="Freeform 676"/>
              <p:cNvSpPr>
                <a:spLocks/>
              </p:cNvSpPr>
              <p:nvPr/>
            </p:nvSpPr>
            <p:spPr bwMode="auto">
              <a:xfrm>
                <a:off x="4792" y="3284"/>
                <a:ext cx="48" cy="20"/>
              </a:xfrm>
              <a:custGeom>
                <a:avLst/>
                <a:gdLst/>
                <a:ahLst/>
                <a:cxnLst>
                  <a:cxn ang="0">
                    <a:pos x="385" y="0"/>
                  </a:cxn>
                  <a:cxn ang="0">
                    <a:pos x="374" y="3"/>
                  </a:cxn>
                  <a:cxn ang="0">
                    <a:pos x="362" y="7"/>
                  </a:cxn>
                  <a:cxn ang="0">
                    <a:pos x="351" y="11"/>
                  </a:cxn>
                  <a:cxn ang="0">
                    <a:pos x="340" y="14"/>
                  </a:cxn>
                  <a:cxn ang="0">
                    <a:pos x="329" y="17"/>
                  </a:cxn>
                  <a:cxn ang="0">
                    <a:pos x="318" y="20"/>
                  </a:cxn>
                  <a:cxn ang="0">
                    <a:pos x="306" y="24"/>
                  </a:cxn>
                  <a:cxn ang="0">
                    <a:pos x="294" y="27"/>
                  </a:cxn>
                  <a:cxn ang="0">
                    <a:pos x="283" y="30"/>
                  </a:cxn>
                  <a:cxn ang="0">
                    <a:pos x="272" y="34"/>
                  </a:cxn>
                  <a:cxn ang="0">
                    <a:pos x="261" y="37"/>
                  </a:cxn>
                  <a:cxn ang="0">
                    <a:pos x="250" y="40"/>
                  </a:cxn>
                  <a:cxn ang="0">
                    <a:pos x="239" y="43"/>
                  </a:cxn>
                  <a:cxn ang="0">
                    <a:pos x="226" y="47"/>
                  </a:cxn>
                  <a:cxn ang="0">
                    <a:pos x="215" y="50"/>
                  </a:cxn>
                  <a:cxn ang="0">
                    <a:pos x="204" y="53"/>
                  </a:cxn>
                  <a:cxn ang="0">
                    <a:pos x="201" y="54"/>
                  </a:cxn>
                  <a:cxn ang="0">
                    <a:pos x="197" y="55"/>
                  </a:cxn>
                  <a:cxn ang="0">
                    <a:pos x="192" y="56"/>
                  </a:cxn>
                  <a:cxn ang="0">
                    <a:pos x="189" y="56"/>
                  </a:cxn>
                  <a:cxn ang="0">
                    <a:pos x="174" y="57"/>
                  </a:cxn>
                  <a:cxn ang="0">
                    <a:pos x="158" y="60"/>
                  </a:cxn>
                  <a:cxn ang="0">
                    <a:pos x="143" y="64"/>
                  </a:cxn>
                  <a:cxn ang="0">
                    <a:pos x="128" y="68"/>
                  </a:cxn>
                  <a:cxn ang="0">
                    <a:pos x="113" y="74"/>
                  </a:cxn>
                  <a:cxn ang="0">
                    <a:pos x="99" y="80"/>
                  </a:cxn>
                  <a:cxn ang="0">
                    <a:pos x="84" y="86"/>
                  </a:cxn>
                  <a:cxn ang="0">
                    <a:pos x="70" y="91"/>
                  </a:cxn>
                  <a:cxn ang="0">
                    <a:pos x="38" y="105"/>
                  </a:cxn>
                  <a:cxn ang="0">
                    <a:pos x="15" y="118"/>
                  </a:cxn>
                  <a:cxn ang="0">
                    <a:pos x="3" y="130"/>
                  </a:cxn>
                  <a:cxn ang="0">
                    <a:pos x="0" y="141"/>
                  </a:cxn>
                  <a:cxn ang="0">
                    <a:pos x="7" y="150"/>
                  </a:cxn>
                  <a:cxn ang="0">
                    <a:pos x="25" y="156"/>
                  </a:cxn>
                  <a:cxn ang="0">
                    <a:pos x="51" y="159"/>
                  </a:cxn>
                  <a:cxn ang="0">
                    <a:pos x="87" y="159"/>
                  </a:cxn>
                  <a:cxn ang="0">
                    <a:pos x="102" y="157"/>
                  </a:cxn>
                  <a:cxn ang="0">
                    <a:pos x="116" y="153"/>
                  </a:cxn>
                  <a:cxn ang="0">
                    <a:pos x="131" y="147"/>
                  </a:cxn>
                  <a:cxn ang="0">
                    <a:pos x="145" y="140"/>
                  </a:cxn>
                  <a:cxn ang="0">
                    <a:pos x="158" y="133"/>
                  </a:cxn>
                  <a:cxn ang="0">
                    <a:pos x="173" y="125"/>
                  </a:cxn>
                  <a:cxn ang="0">
                    <a:pos x="186" y="117"/>
                  </a:cxn>
                  <a:cxn ang="0">
                    <a:pos x="199" y="110"/>
                  </a:cxn>
                  <a:cxn ang="0">
                    <a:pos x="211" y="104"/>
                  </a:cxn>
                  <a:cxn ang="0">
                    <a:pos x="222" y="97"/>
                  </a:cxn>
                  <a:cxn ang="0">
                    <a:pos x="235" y="91"/>
                  </a:cxn>
                  <a:cxn ang="0">
                    <a:pos x="246" y="84"/>
                  </a:cxn>
                  <a:cxn ang="0">
                    <a:pos x="258" y="78"/>
                  </a:cxn>
                  <a:cxn ang="0">
                    <a:pos x="269" y="70"/>
                  </a:cxn>
                  <a:cxn ang="0">
                    <a:pos x="280" y="63"/>
                  </a:cxn>
                  <a:cxn ang="0">
                    <a:pos x="292" y="56"/>
                  </a:cxn>
                  <a:cxn ang="0">
                    <a:pos x="304" y="49"/>
                  </a:cxn>
                  <a:cxn ang="0">
                    <a:pos x="316" y="42"/>
                  </a:cxn>
                  <a:cxn ang="0">
                    <a:pos x="327" y="35"/>
                  </a:cxn>
                  <a:cxn ang="0">
                    <a:pos x="338" y="28"/>
                  </a:cxn>
                  <a:cxn ang="0">
                    <a:pos x="350" y="22"/>
                  </a:cxn>
                  <a:cxn ang="0">
                    <a:pos x="361" y="15"/>
                  </a:cxn>
                  <a:cxn ang="0">
                    <a:pos x="374" y="8"/>
                  </a:cxn>
                  <a:cxn ang="0">
                    <a:pos x="385" y="0"/>
                  </a:cxn>
                </a:cxnLst>
                <a:rect l="0" t="0" r="r" b="b"/>
                <a:pathLst>
                  <a:path w="385" h="159">
                    <a:moveTo>
                      <a:pt x="385" y="0"/>
                    </a:moveTo>
                    <a:lnTo>
                      <a:pt x="374" y="3"/>
                    </a:lnTo>
                    <a:lnTo>
                      <a:pt x="362" y="7"/>
                    </a:lnTo>
                    <a:lnTo>
                      <a:pt x="351" y="11"/>
                    </a:lnTo>
                    <a:lnTo>
                      <a:pt x="340" y="14"/>
                    </a:lnTo>
                    <a:lnTo>
                      <a:pt x="329" y="17"/>
                    </a:lnTo>
                    <a:lnTo>
                      <a:pt x="318" y="20"/>
                    </a:lnTo>
                    <a:lnTo>
                      <a:pt x="306" y="24"/>
                    </a:lnTo>
                    <a:lnTo>
                      <a:pt x="294" y="27"/>
                    </a:lnTo>
                    <a:lnTo>
                      <a:pt x="283" y="30"/>
                    </a:lnTo>
                    <a:lnTo>
                      <a:pt x="272" y="34"/>
                    </a:lnTo>
                    <a:lnTo>
                      <a:pt x="261" y="37"/>
                    </a:lnTo>
                    <a:lnTo>
                      <a:pt x="250" y="40"/>
                    </a:lnTo>
                    <a:lnTo>
                      <a:pt x="239" y="43"/>
                    </a:lnTo>
                    <a:lnTo>
                      <a:pt x="226" y="47"/>
                    </a:lnTo>
                    <a:lnTo>
                      <a:pt x="215" y="50"/>
                    </a:lnTo>
                    <a:lnTo>
                      <a:pt x="204" y="53"/>
                    </a:lnTo>
                    <a:lnTo>
                      <a:pt x="201" y="54"/>
                    </a:lnTo>
                    <a:lnTo>
                      <a:pt x="197" y="55"/>
                    </a:lnTo>
                    <a:lnTo>
                      <a:pt x="192" y="56"/>
                    </a:lnTo>
                    <a:lnTo>
                      <a:pt x="189" y="56"/>
                    </a:lnTo>
                    <a:lnTo>
                      <a:pt x="174" y="57"/>
                    </a:lnTo>
                    <a:lnTo>
                      <a:pt x="158" y="60"/>
                    </a:lnTo>
                    <a:lnTo>
                      <a:pt x="143" y="64"/>
                    </a:lnTo>
                    <a:lnTo>
                      <a:pt x="128" y="68"/>
                    </a:lnTo>
                    <a:lnTo>
                      <a:pt x="113" y="74"/>
                    </a:lnTo>
                    <a:lnTo>
                      <a:pt x="99" y="80"/>
                    </a:lnTo>
                    <a:lnTo>
                      <a:pt x="84" y="86"/>
                    </a:lnTo>
                    <a:lnTo>
                      <a:pt x="70" y="91"/>
                    </a:lnTo>
                    <a:lnTo>
                      <a:pt x="38" y="105"/>
                    </a:lnTo>
                    <a:lnTo>
                      <a:pt x="15" y="118"/>
                    </a:lnTo>
                    <a:lnTo>
                      <a:pt x="3" y="130"/>
                    </a:lnTo>
                    <a:lnTo>
                      <a:pt x="0" y="141"/>
                    </a:lnTo>
                    <a:lnTo>
                      <a:pt x="7" y="150"/>
                    </a:lnTo>
                    <a:lnTo>
                      <a:pt x="25" y="156"/>
                    </a:lnTo>
                    <a:lnTo>
                      <a:pt x="51" y="159"/>
                    </a:lnTo>
                    <a:lnTo>
                      <a:pt x="87" y="159"/>
                    </a:lnTo>
                    <a:lnTo>
                      <a:pt x="102" y="157"/>
                    </a:lnTo>
                    <a:lnTo>
                      <a:pt x="116" y="153"/>
                    </a:lnTo>
                    <a:lnTo>
                      <a:pt x="131" y="147"/>
                    </a:lnTo>
                    <a:lnTo>
                      <a:pt x="145" y="140"/>
                    </a:lnTo>
                    <a:lnTo>
                      <a:pt x="158" y="133"/>
                    </a:lnTo>
                    <a:lnTo>
                      <a:pt x="173" y="125"/>
                    </a:lnTo>
                    <a:lnTo>
                      <a:pt x="186" y="117"/>
                    </a:lnTo>
                    <a:lnTo>
                      <a:pt x="199" y="110"/>
                    </a:lnTo>
                    <a:lnTo>
                      <a:pt x="211" y="104"/>
                    </a:lnTo>
                    <a:lnTo>
                      <a:pt x="222" y="97"/>
                    </a:lnTo>
                    <a:lnTo>
                      <a:pt x="235" y="91"/>
                    </a:lnTo>
                    <a:lnTo>
                      <a:pt x="246" y="84"/>
                    </a:lnTo>
                    <a:lnTo>
                      <a:pt x="258" y="78"/>
                    </a:lnTo>
                    <a:lnTo>
                      <a:pt x="269" y="70"/>
                    </a:lnTo>
                    <a:lnTo>
                      <a:pt x="280" y="63"/>
                    </a:lnTo>
                    <a:lnTo>
                      <a:pt x="292" y="56"/>
                    </a:lnTo>
                    <a:lnTo>
                      <a:pt x="304" y="49"/>
                    </a:lnTo>
                    <a:lnTo>
                      <a:pt x="316" y="42"/>
                    </a:lnTo>
                    <a:lnTo>
                      <a:pt x="327" y="35"/>
                    </a:lnTo>
                    <a:lnTo>
                      <a:pt x="338" y="28"/>
                    </a:lnTo>
                    <a:lnTo>
                      <a:pt x="350" y="22"/>
                    </a:lnTo>
                    <a:lnTo>
                      <a:pt x="361" y="15"/>
                    </a:lnTo>
                    <a:lnTo>
                      <a:pt x="374" y="8"/>
                    </a:lnTo>
                    <a:lnTo>
                      <a:pt x="385" y="0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5" name="Freeform 677"/>
              <p:cNvSpPr>
                <a:spLocks/>
              </p:cNvSpPr>
              <p:nvPr/>
            </p:nvSpPr>
            <p:spPr bwMode="auto">
              <a:xfrm>
                <a:off x="4787" y="3283"/>
                <a:ext cx="58" cy="57"/>
              </a:xfrm>
              <a:custGeom>
                <a:avLst/>
                <a:gdLst/>
                <a:ahLst/>
                <a:cxnLst>
                  <a:cxn ang="0">
                    <a:pos x="459" y="17"/>
                  </a:cxn>
                  <a:cxn ang="0">
                    <a:pos x="443" y="48"/>
                  </a:cxn>
                  <a:cxn ang="0">
                    <a:pos x="427" y="80"/>
                  </a:cxn>
                  <a:cxn ang="0">
                    <a:pos x="409" y="112"/>
                  </a:cxn>
                  <a:cxn ang="0">
                    <a:pos x="391" y="137"/>
                  </a:cxn>
                  <a:cxn ang="0">
                    <a:pos x="376" y="159"/>
                  </a:cxn>
                  <a:cxn ang="0">
                    <a:pos x="361" y="180"/>
                  </a:cxn>
                  <a:cxn ang="0">
                    <a:pos x="345" y="201"/>
                  </a:cxn>
                  <a:cxn ang="0">
                    <a:pos x="327" y="221"/>
                  </a:cxn>
                  <a:cxn ang="0">
                    <a:pos x="310" y="242"/>
                  </a:cxn>
                  <a:cxn ang="0">
                    <a:pos x="293" y="261"/>
                  </a:cxn>
                  <a:cxn ang="0">
                    <a:pos x="275" y="280"/>
                  </a:cxn>
                  <a:cxn ang="0">
                    <a:pos x="254" y="300"/>
                  </a:cxn>
                  <a:cxn ang="0">
                    <a:pos x="232" y="323"/>
                  </a:cxn>
                  <a:cxn ang="0">
                    <a:pos x="210" y="345"/>
                  </a:cxn>
                  <a:cxn ang="0">
                    <a:pos x="186" y="367"/>
                  </a:cxn>
                  <a:cxn ang="0">
                    <a:pos x="162" y="389"/>
                  </a:cxn>
                  <a:cxn ang="0">
                    <a:pos x="137" y="408"/>
                  </a:cxn>
                  <a:cxn ang="0">
                    <a:pos x="111" y="425"/>
                  </a:cxn>
                  <a:cxn ang="0">
                    <a:pos x="83" y="439"/>
                  </a:cxn>
                  <a:cxn ang="0">
                    <a:pos x="37" y="455"/>
                  </a:cxn>
                  <a:cxn ang="0">
                    <a:pos x="4" y="448"/>
                  </a:cxn>
                  <a:cxn ang="0">
                    <a:pos x="4" y="417"/>
                  </a:cxn>
                  <a:cxn ang="0">
                    <a:pos x="36" y="376"/>
                  </a:cxn>
                  <a:cxn ang="0">
                    <a:pos x="75" y="347"/>
                  </a:cxn>
                  <a:cxn ang="0">
                    <a:pos x="96" y="335"/>
                  </a:cxn>
                  <a:cxn ang="0">
                    <a:pos x="117" y="323"/>
                  </a:cxn>
                  <a:cxn ang="0">
                    <a:pos x="140" y="311"/>
                  </a:cxn>
                  <a:cxn ang="0">
                    <a:pos x="163" y="298"/>
                  </a:cxn>
                  <a:cxn ang="0">
                    <a:pos x="185" y="286"/>
                  </a:cxn>
                  <a:cxn ang="0">
                    <a:pos x="207" y="274"/>
                  </a:cxn>
                  <a:cxn ang="0">
                    <a:pos x="228" y="262"/>
                  </a:cxn>
                  <a:cxn ang="0">
                    <a:pos x="256" y="241"/>
                  </a:cxn>
                  <a:cxn ang="0">
                    <a:pos x="291" y="208"/>
                  </a:cxn>
                  <a:cxn ang="0">
                    <a:pos x="322" y="174"/>
                  </a:cxn>
                  <a:cxn ang="0">
                    <a:pos x="354" y="137"/>
                  </a:cxn>
                  <a:cxn ang="0">
                    <a:pos x="382" y="106"/>
                  </a:cxn>
                  <a:cxn ang="0">
                    <a:pos x="406" y="75"/>
                  </a:cxn>
                  <a:cxn ang="0">
                    <a:pos x="431" y="45"/>
                  </a:cxn>
                  <a:cxn ang="0">
                    <a:pos x="455" y="16"/>
                  </a:cxn>
                </a:cxnLst>
                <a:rect l="0" t="0" r="r" b="b"/>
                <a:pathLst>
                  <a:path w="467" h="455">
                    <a:moveTo>
                      <a:pt x="467" y="0"/>
                    </a:moveTo>
                    <a:lnTo>
                      <a:pt x="459" y="17"/>
                    </a:lnTo>
                    <a:lnTo>
                      <a:pt x="451" y="32"/>
                    </a:lnTo>
                    <a:lnTo>
                      <a:pt x="443" y="48"/>
                    </a:lnTo>
                    <a:lnTo>
                      <a:pt x="435" y="64"/>
                    </a:lnTo>
                    <a:lnTo>
                      <a:pt x="427" y="80"/>
                    </a:lnTo>
                    <a:lnTo>
                      <a:pt x="418" y="97"/>
                    </a:lnTo>
                    <a:lnTo>
                      <a:pt x="409" y="112"/>
                    </a:lnTo>
                    <a:lnTo>
                      <a:pt x="398" y="127"/>
                    </a:lnTo>
                    <a:lnTo>
                      <a:pt x="391" y="137"/>
                    </a:lnTo>
                    <a:lnTo>
                      <a:pt x="383" y="148"/>
                    </a:lnTo>
                    <a:lnTo>
                      <a:pt x="376" y="159"/>
                    </a:lnTo>
                    <a:lnTo>
                      <a:pt x="368" y="170"/>
                    </a:lnTo>
                    <a:lnTo>
                      <a:pt x="361" y="180"/>
                    </a:lnTo>
                    <a:lnTo>
                      <a:pt x="353" y="191"/>
                    </a:lnTo>
                    <a:lnTo>
                      <a:pt x="345" y="201"/>
                    </a:lnTo>
                    <a:lnTo>
                      <a:pt x="336" y="211"/>
                    </a:lnTo>
                    <a:lnTo>
                      <a:pt x="327" y="221"/>
                    </a:lnTo>
                    <a:lnTo>
                      <a:pt x="319" y="232"/>
                    </a:lnTo>
                    <a:lnTo>
                      <a:pt x="310" y="242"/>
                    </a:lnTo>
                    <a:lnTo>
                      <a:pt x="302" y="252"/>
                    </a:lnTo>
                    <a:lnTo>
                      <a:pt x="293" y="261"/>
                    </a:lnTo>
                    <a:lnTo>
                      <a:pt x="284" y="271"/>
                    </a:lnTo>
                    <a:lnTo>
                      <a:pt x="275" y="280"/>
                    </a:lnTo>
                    <a:lnTo>
                      <a:pt x="265" y="289"/>
                    </a:lnTo>
                    <a:lnTo>
                      <a:pt x="254" y="300"/>
                    </a:lnTo>
                    <a:lnTo>
                      <a:pt x="243" y="312"/>
                    </a:lnTo>
                    <a:lnTo>
                      <a:pt x="232" y="323"/>
                    </a:lnTo>
                    <a:lnTo>
                      <a:pt x="221" y="334"/>
                    </a:lnTo>
                    <a:lnTo>
                      <a:pt x="210" y="345"/>
                    </a:lnTo>
                    <a:lnTo>
                      <a:pt x="197" y="356"/>
                    </a:lnTo>
                    <a:lnTo>
                      <a:pt x="186" y="367"/>
                    </a:lnTo>
                    <a:lnTo>
                      <a:pt x="174" y="378"/>
                    </a:lnTo>
                    <a:lnTo>
                      <a:pt x="162" y="389"/>
                    </a:lnTo>
                    <a:lnTo>
                      <a:pt x="150" y="399"/>
                    </a:lnTo>
                    <a:lnTo>
                      <a:pt x="137" y="408"/>
                    </a:lnTo>
                    <a:lnTo>
                      <a:pt x="124" y="417"/>
                    </a:lnTo>
                    <a:lnTo>
                      <a:pt x="111" y="425"/>
                    </a:lnTo>
                    <a:lnTo>
                      <a:pt x="97" y="432"/>
                    </a:lnTo>
                    <a:lnTo>
                      <a:pt x="83" y="439"/>
                    </a:lnTo>
                    <a:lnTo>
                      <a:pt x="69" y="446"/>
                    </a:lnTo>
                    <a:lnTo>
                      <a:pt x="37" y="455"/>
                    </a:lnTo>
                    <a:lnTo>
                      <a:pt x="16" y="455"/>
                    </a:lnTo>
                    <a:lnTo>
                      <a:pt x="4" y="448"/>
                    </a:lnTo>
                    <a:lnTo>
                      <a:pt x="0" y="434"/>
                    </a:lnTo>
                    <a:lnTo>
                      <a:pt x="4" y="417"/>
                    </a:lnTo>
                    <a:lnTo>
                      <a:pt x="16" y="397"/>
                    </a:lnTo>
                    <a:lnTo>
                      <a:pt x="36" y="376"/>
                    </a:lnTo>
                    <a:lnTo>
                      <a:pt x="64" y="354"/>
                    </a:lnTo>
                    <a:lnTo>
                      <a:pt x="75" y="347"/>
                    </a:lnTo>
                    <a:lnTo>
                      <a:pt x="85" y="341"/>
                    </a:lnTo>
                    <a:lnTo>
                      <a:pt x="96" y="335"/>
                    </a:lnTo>
                    <a:lnTo>
                      <a:pt x="107" y="329"/>
                    </a:lnTo>
                    <a:lnTo>
                      <a:pt x="117" y="323"/>
                    </a:lnTo>
                    <a:lnTo>
                      <a:pt x="128" y="317"/>
                    </a:lnTo>
                    <a:lnTo>
                      <a:pt x="140" y="311"/>
                    </a:lnTo>
                    <a:lnTo>
                      <a:pt x="152" y="305"/>
                    </a:lnTo>
                    <a:lnTo>
                      <a:pt x="163" y="298"/>
                    </a:lnTo>
                    <a:lnTo>
                      <a:pt x="174" y="292"/>
                    </a:lnTo>
                    <a:lnTo>
                      <a:pt x="185" y="286"/>
                    </a:lnTo>
                    <a:lnTo>
                      <a:pt x="195" y="280"/>
                    </a:lnTo>
                    <a:lnTo>
                      <a:pt x="207" y="274"/>
                    </a:lnTo>
                    <a:lnTo>
                      <a:pt x="218" y="268"/>
                    </a:lnTo>
                    <a:lnTo>
                      <a:pt x="228" y="262"/>
                    </a:lnTo>
                    <a:lnTo>
                      <a:pt x="238" y="255"/>
                    </a:lnTo>
                    <a:lnTo>
                      <a:pt x="256" y="241"/>
                    </a:lnTo>
                    <a:lnTo>
                      <a:pt x="274" y="225"/>
                    </a:lnTo>
                    <a:lnTo>
                      <a:pt x="291" y="208"/>
                    </a:lnTo>
                    <a:lnTo>
                      <a:pt x="307" y="191"/>
                    </a:lnTo>
                    <a:lnTo>
                      <a:pt x="322" y="174"/>
                    </a:lnTo>
                    <a:lnTo>
                      <a:pt x="339" y="155"/>
                    </a:lnTo>
                    <a:lnTo>
                      <a:pt x="354" y="137"/>
                    </a:lnTo>
                    <a:lnTo>
                      <a:pt x="369" y="120"/>
                    </a:lnTo>
                    <a:lnTo>
                      <a:pt x="382" y="106"/>
                    </a:lnTo>
                    <a:lnTo>
                      <a:pt x="394" y="91"/>
                    </a:lnTo>
                    <a:lnTo>
                      <a:pt x="406" y="75"/>
                    </a:lnTo>
                    <a:lnTo>
                      <a:pt x="419" y="60"/>
                    </a:lnTo>
                    <a:lnTo>
                      <a:pt x="431" y="45"/>
                    </a:lnTo>
                    <a:lnTo>
                      <a:pt x="443" y="31"/>
                    </a:lnTo>
                    <a:lnTo>
                      <a:pt x="455" y="16"/>
                    </a:lnTo>
                    <a:lnTo>
                      <a:pt x="467" y="0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6" name="Freeform 678"/>
              <p:cNvSpPr>
                <a:spLocks/>
              </p:cNvSpPr>
              <p:nvPr/>
            </p:nvSpPr>
            <p:spPr bwMode="auto">
              <a:xfrm>
                <a:off x="4582" y="3642"/>
                <a:ext cx="79" cy="332"/>
              </a:xfrm>
              <a:custGeom>
                <a:avLst/>
                <a:gdLst/>
                <a:ahLst/>
                <a:cxnLst>
                  <a:cxn ang="0">
                    <a:pos x="612" y="106"/>
                  </a:cxn>
                  <a:cxn ang="0">
                    <a:pos x="585" y="263"/>
                  </a:cxn>
                  <a:cxn ang="0">
                    <a:pos x="559" y="421"/>
                  </a:cxn>
                  <a:cxn ang="0">
                    <a:pos x="533" y="579"/>
                  </a:cxn>
                  <a:cxn ang="0">
                    <a:pos x="507" y="737"/>
                  </a:cxn>
                  <a:cxn ang="0">
                    <a:pos x="481" y="894"/>
                  </a:cxn>
                  <a:cxn ang="0">
                    <a:pos x="454" y="1053"/>
                  </a:cxn>
                  <a:cxn ang="0">
                    <a:pos x="427" y="1211"/>
                  </a:cxn>
                  <a:cxn ang="0">
                    <a:pos x="399" y="1368"/>
                  </a:cxn>
                  <a:cxn ang="0">
                    <a:pos x="372" y="1526"/>
                  </a:cxn>
                  <a:cxn ang="0">
                    <a:pos x="344" y="1683"/>
                  </a:cxn>
                  <a:cxn ang="0">
                    <a:pos x="326" y="1776"/>
                  </a:cxn>
                  <a:cxn ang="0">
                    <a:pos x="309" y="1867"/>
                  </a:cxn>
                  <a:cxn ang="0">
                    <a:pos x="291" y="1958"/>
                  </a:cxn>
                  <a:cxn ang="0">
                    <a:pos x="272" y="2050"/>
                  </a:cxn>
                  <a:cxn ang="0">
                    <a:pos x="252" y="2142"/>
                  </a:cxn>
                  <a:cxn ang="0">
                    <a:pos x="233" y="2233"/>
                  </a:cxn>
                  <a:cxn ang="0">
                    <a:pos x="214" y="2324"/>
                  </a:cxn>
                  <a:cxn ang="0">
                    <a:pos x="193" y="2416"/>
                  </a:cxn>
                  <a:cxn ang="0">
                    <a:pos x="174" y="2508"/>
                  </a:cxn>
                  <a:cxn ang="0">
                    <a:pos x="155" y="2599"/>
                  </a:cxn>
                  <a:cxn ang="0">
                    <a:pos x="123" y="2658"/>
                  </a:cxn>
                  <a:cxn ang="0">
                    <a:pos x="70" y="2650"/>
                  </a:cxn>
                  <a:cxn ang="0">
                    <a:pos x="17" y="2636"/>
                  </a:cxn>
                  <a:cxn ang="0">
                    <a:pos x="14" y="2567"/>
                  </a:cxn>
                  <a:cxn ang="0">
                    <a:pos x="35" y="2475"/>
                  </a:cxn>
                  <a:cxn ang="0">
                    <a:pos x="56" y="2383"/>
                  </a:cxn>
                  <a:cxn ang="0">
                    <a:pos x="78" y="2291"/>
                  </a:cxn>
                  <a:cxn ang="0">
                    <a:pos x="98" y="2199"/>
                  </a:cxn>
                  <a:cxn ang="0">
                    <a:pos x="119" y="2106"/>
                  </a:cxn>
                  <a:cxn ang="0">
                    <a:pos x="141" y="2014"/>
                  </a:cxn>
                  <a:cxn ang="0">
                    <a:pos x="162" y="1922"/>
                  </a:cxn>
                  <a:cxn ang="0">
                    <a:pos x="183" y="1830"/>
                  </a:cxn>
                  <a:cxn ang="0">
                    <a:pos x="205" y="1738"/>
                  </a:cxn>
                  <a:cxn ang="0">
                    <a:pos x="226" y="1647"/>
                  </a:cxn>
                  <a:cxn ang="0">
                    <a:pos x="263" y="1493"/>
                  </a:cxn>
                  <a:cxn ang="0">
                    <a:pos x="301" y="1338"/>
                  </a:cxn>
                  <a:cxn ang="0">
                    <a:pos x="339" y="1183"/>
                  </a:cxn>
                  <a:cxn ang="0">
                    <a:pos x="376" y="1029"/>
                  </a:cxn>
                  <a:cxn ang="0">
                    <a:pos x="415" y="874"/>
                  </a:cxn>
                  <a:cxn ang="0">
                    <a:pos x="452" y="720"/>
                  </a:cxn>
                  <a:cxn ang="0">
                    <a:pos x="491" y="566"/>
                  </a:cxn>
                  <a:cxn ang="0">
                    <a:pos x="528" y="412"/>
                  </a:cxn>
                  <a:cxn ang="0">
                    <a:pos x="567" y="258"/>
                  </a:cxn>
                  <a:cxn ang="0">
                    <a:pos x="604" y="103"/>
                  </a:cxn>
                </a:cxnLst>
                <a:rect l="0" t="0" r="r" b="b"/>
                <a:pathLst>
                  <a:path w="630" h="2660">
                    <a:moveTo>
                      <a:pt x="630" y="0"/>
                    </a:moveTo>
                    <a:lnTo>
                      <a:pt x="621" y="53"/>
                    </a:lnTo>
                    <a:lnTo>
                      <a:pt x="612" y="106"/>
                    </a:lnTo>
                    <a:lnTo>
                      <a:pt x="603" y="158"/>
                    </a:lnTo>
                    <a:lnTo>
                      <a:pt x="594" y="210"/>
                    </a:lnTo>
                    <a:lnTo>
                      <a:pt x="585" y="263"/>
                    </a:lnTo>
                    <a:lnTo>
                      <a:pt x="577" y="315"/>
                    </a:lnTo>
                    <a:lnTo>
                      <a:pt x="568" y="368"/>
                    </a:lnTo>
                    <a:lnTo>
                      <a:pt x="559" y="421"/>
                    </a:lnTo>
                    <a:lnTo>
                      <a:pt x="551" y="474"/>
                    </a:lnTo>
                    <a:lnTo>
                      <a:pt x="542" y="526"/>
                    </a:lnTo>
                    <a:lnTo>
                      <a:pt x="533" y="579"/>
                    </a:lnTo>
                    <a:lnTo>
                      <a:pt x="524" y="632"/>
                    </a:lnTo>
                    <a:lnTo>
                      <a:pt x="515" y="685"/>
                    </a:lnTo>
                    <a:lnTo>
                      <a:pt x="507" y="737"/>
                    </a:lnTo>
                    <a:lnTo>
                      <a:pt x="498" y="789"/>
                    </a:lnTo>
                    <a:lnTo>
                      <a:pt x="490" y="842"/>
                    </a:lnTo>
                    <a:lnTo>
                      <a:pt x="481" y="894"/>
                    </a:lnTo>
                    <a:lnTo>
                      <a:pt x="472" y="947"/>
                    </a:lnTo>
                    <a:lnTo>
                      <a:pt x="463" y="1000"/>
                    </a:lnTo>
                    <a:lnTo>
                      <a:pt x="454" y="1053"/>
                    </a:lnTo>
                    <a:lnTo>
                      <a:pt x="445" y="1105"/>
                    </a:lnTo>
                    <a:lnTo>
                      <a:pt x="436" y="1158"/>
                    </a:lnTo>
                    <a:lnTo>
                      <a:pt x="427" y="1211"/>
                    </a:lnTo>
                    <a:lnTo>
                      <a:pt x="418" y="1264"/>
                    </a:lnTo>
                    <a:lnTo>
                      <a:pt x="409" y="1315"/>
                    </a:lnTo>
                    <a:lnTo>
                      <a:pt x="399" y="1368"/>
                    </a:lnTo>
                    <a:lnTo>
                      <a:pt x="390" y="1421"/>
                    </a:lnTo>
                    <a:lnTo>
                      <a:pt x="381" y="1473"/>
                    </a:lnTo>
                    <a:lnTo>
                      <a:pt x="372" y="1526"/>
                    </a:lnTo>
                    <a:lnTo>
                      <a:pt x="363" y="1578"/>
                    </a:lnTo>
                    <a:lnTo>
                      <a:pt x="353" y="1631"/>
                    </a:lnTo>
                    <a:lnTo>
                      <a:pt x="344" y="1683"/>
                    </a:lnTo>
                    <a:lnTo>
                      <a:pt x="339" y="1714"/>
                    </a:lnTo>
                    <a:lnTo>
                      <a:pt x="333" y="1744"/>
                    </a:lnTo>
                    <a:lnTo>
                      <a:pt x="326" y="1776"/>
                    </a:lnTo>
                    <a:lnTo>
                      <a:pt x="321" y="1806"/>
                    </a:lnTo>
                    <a:lnTo>
                      <a:pt x="315" y="1837"/>
                    </a:lnTo>
                    <a:lnTo>
                      <a:pt x="309" y="1867"/>
                    </a:lnTo>
                    <a:lnTo>
                      <a:pt x="303" y="1897"/>
                    </a:lnTo>
                    <a:lnTo>
                      <a:pt x="297" y="1928"/>
                    </a:lnTo>
                    <a:lnTo>
                      <a:pt x="291" y="1958"/>
                    </a:lnTo>
                    <a:lnTo>
                      <a:pt x="285" y="1989"/>
                    </a:lnTo>
                    <a:lnTo>
                      <a:pt x="278" y="2019"/>
                    </a:lnTo>
                    <a:lnTo>
                      <a:pt x="272" y="2050"/>
                    </a:lnTo>
                    <a:lnTo>
                      <a:pt x="266" y="2081"/>
                    </a:lnTo>
                    <a:lnTo>
                      <a:pt x="259" y="2111"/>
                    </a:lnTo>
                    <a:lnTo>
                      <a:pt x="252" y="2142"/>
                    </a:lnTo>
                    <a:lnTo>
                      <a:pt x="246" y="2172"/>
                    </a:lnTo>
                    <a:lnTo>
                      <a:pt x="239" y="2203"/>
                    </a:lnTo>
                    <a:lnTo>
                      <a:pt x="233" y="2233"/>
                    </a:lnTo>
                    <a:lnTo>
                      <a:pt x="227" y="2263"/>
                    </a:lnTo>
                    <a:lnTo>
                      <a:pt x="220" y="2294"/>
                    </a:lnTo>
                    <a:lnTo>
                      <a:pt x="214" y="2324"/>
                    </a:lnTo>
                    <a:lnTo>
                      <a:pt x="207" y="2355"/>
                    </a:lnTo>
                    <a:lnTo>
                      <a:pt x="201" y="2385"/>
                    </a:lnTo>
                    <a:lnTo>
                      <a:pt x="193" y="2416"/>
                    </a:lnTo>
                    <a:lnTo>
                      <a:pt x="187" y="2446"/>
                    </a:lnTo>
                    <a:lnTo>
                      <a:pt x="180" y="2477"/>
                    </a:lnTo>
                    <a:lnTo>
                      <a:pt x="174" y="2508"/>
                    </a:lnTo>
                    <a:lnTo>
                      <a:pt x="167" y="2538"/>
                    </a:lnTo>
                    <a:lnTo>
                      <a:pt x="161" y="2569"/>
                    </a:lnTo>
                    <a:lnTo>
                      <a:pt x="155" y="2599"/>
                    </a:lnTo>
                    <a:lnTo>
                      <a:pt x="148" y="2629"/>
                    </a:lnTo>
                    <a:lnTo>
                      <a:pt x="142" y="2660"/>
                    </a:lnTo>
                    <a:lnTo>
                      <a:pt x="123" y="2658"/>
                    </a:lnTo>
                    <a:lnTo>
                      <a:pt x="105" y="2656"/>
                    </a:lnTo>
                    <a:lnTo>
                      <a:pt x="87" y="2654"/>
                    </a:lnTo>
                    <a:lnTo>
                      <a:pt x="70" y="2650"/>
                    </a:lnTo>
                    <a:lnTo>
                      <a:pt x="51" y="2647"/>
                    </a:lnTo>
                    <a:lnTo>
                      <a:pt x="34" y="2642"/>
                    </a:lnTo>
                    <a:lnTo>
                      <a:pt x="17" y="2636"/>
                    </a:lnTo>
                    <a:lnTo>
                      <a:pt x="0" y="2628"/>
                    </a:lnTo>
                    <a:lnTo>
                      <a:pt x="7" y="2598"/>
                    </a:lnTo>
                    <a:lnTo>
                      <a:pt x="14" y="2567"/>
                    </a:lnTo>
                    <a:lnTo>
                      <a:pt x="21" y="2536"/>
                    </a:lnTo>
                    <a:lnTo>
                      <a:pt x="28" y="2506"/>
                    </a:lnTo>
                    <a:lnTo>
                      <a:pt x="35" y="2475"/>
                    </a:lnTo>
                    <a:lnTo>
                      <a:pt x="42" y="2444"/>
                    </a:lnTo>
                    <a:lnTo>
                      <a:pt x="49" y="2413"/>
                    </a:lnTo>
                    <a:lnTo>
                      <a:pt x="56" y="2383"/>
                    </a:lnTo>
                    <a:lnTo>
                      <a:pt x="64" y="2352"/>
                    </a:lnTo>
                    <a:lnTo>
                      <a:pt x="71" y="2321"/>
                    </a:lnTo>
                    <a:lnTo>
                      <a:pt x="78" y="2291"/>
                    </a:lnTo>
                    <a:lnTo>
                      <a:pt x="84" y="2259"/>
                    </a:lnTo>
                    <a:lnTo>
                      <a:pt x="91" y="2229"/>
                    </a:lnTo>
                    <a:lnTo>
                      <a:pt x="98" y="2199"/>
                    </a:lnTo>
                    <a:lnTo>
                      <a:pt x="105" y="2168"/>
                    </a:lnTo>
                    <a:lnTo>
                      <a:pt x="112" y="2137"/>
                    </a:lnTo>
                    <a:lnTo>
                      <a:pt x="119" y="2106"/>
                    </a:lnTo>
                    <a:lnTo>
                      <a:pt x="126" y="2076"/>
                    </a:lnTo>
                    <a:lnTo>
                      <a:pt x="134" y="2044"/>
                    </a:lnTo>
                    <a:lnTo>
                      <a:pt x="141" y="2014"/>
                    </a:lnTo>
                    <a:lnTo>
                      <a:pt x="148" y="1984"/>
                    </a:lnTo>
                    <a:lnTo>
                      <a:pt x="155" y="1953"/>
                    </a:lnTo>
                    <a:lnTo>
                      <a:pt x="162" y="1922"/>
                    </a:lnTo>
                    <a:lnTo>
                      <a:pt x="169" y="1891"/>
                    </a:lnTo>
                    <a:lnTo>
                      <a:pt x="176" y="1861"/>
                    </a:lnTo>
                    <a:lnTo>
                      <a:pt x="183" y="1830"/>
                    </a:lnTo>
                    <a:lnTo>
                      <a:pt x="190" y="1800"/>
                    </a:lnTo>
                    <a:lnTo>
                      <a:pt x="198" y="1770"/>
                    </a:lnTo>
                    <a:lnTo>
                      <a:pt x="205" y="1738"/>
                    </a:lnTo>
                    <a:lnTo>
                      <a:pt x="212" y="1708"/>
                    </a:lnTo>
                    <a:lnTo>
                      <a:pt x="219" y="1677"/>
                    </a:lnTo>
                    <a:lnTo>
                      <a:pt x="226" y="1647"/>
                    </a:lnTo>
                    <a:lnTo>
                      <a:pt x="238" y="1595"/>
                    </a:lnTo>
                    <a:lnTo>
                      <a:pt x="250" y="1543"/>
                    </a:lnTo>
                    <a:lnTo>
                      <a:pt x="263" y="1493"/>
                    </a:lnTo>
                    <a:lnTo>
                      <a:pt x="276" y="1441"/>
                    </a:lnTo>
                    <a:lnTo>
                      <a:pt x="288" y="1389"/>
                    </a:lnTo>
                    <a:lnTo>
                      <a:pt x="301" y="1338"/>
                    </a:lnTo>
                    <a:lnTo>
                      <a:pt x="313" y="1286"/>
                    </a:lnTo>
                    <a:lnTo>
                      <a:pt x="325" y="1235"/>
                    </a:lnTo>
                    <a:lnTo>
                      <a:pt x="339" y="1183"/>
                    </a:lnTo>
                    <a:lnTo>
                      <a:pt x="351" y="1132"/>
                    </a:lnTo>
                    <a:lnTo>
                      <a:pt x="364" y="1080"/>
                    </a:lnTo>
                    <a:lnTo>
                      <a:pt x="376" y="1029"/>
                    </a:lnTo>
                    <a:lnTo>
                      <a:pt x="389" y="978"/>
                    </a:lnTo>
                    <a:lnTo>
                      <a:pt x="402" y="926"/>
                    </a:lnTo>
                    <a:lnTo>
                      <a:pt x="415" y="874"/>
                    </a:lnTo>
                    <a:lnTo>
                      <a:pt x="427" y="823"/>
                    </a:lnTo>
                    <a:lnTo>
                      <a:pt x="440" y="772"/>
                    </a:lnTo>
                    <a:lnTo>
                      <a:pt x="452" y="720"/>
                    </a:lnTo>
                    <a:lnTo>
                      <a:pt x="465" y="668"/>
                    </a:lnTo>
                    <a:lnTo>
                      <a:pt x="478" y="618"/>
                    </a:lnTo>
                    <a:lnTo>
                      <a:pt x="491" y="566"/>
                    </a:lnTo>
                    <a:lnTo>
                      <a:pt x="503" y="514"/>
                    </a:lnTo>
                    <a:lnTo>
                      <a:pt x="516" y="462"/>
                    </a:lnTo>
                    <a:lnTo>
                      <a:pt x="528" y="412"/>
                    </a:lnTo>
                    <a:lnTo>
                      <a:pt x="542" y="360"/>
                    </a:lnTo>
                    <a:lnTo>
                      <a:pt x="554" y="308"/>
                    </a:lnTo>
                    <a:lnTo>
                      <a:pt x="567" y="258"/>
                    </a:lnTo>
                    <a:lnTo>
                      <a:pt x="579" y="206"/>
                    </a:lnTo>
                    <a:lnTo>
                      <a:pt x="592" y="154"/>
                    </a:lnTo>
                    <a:lnTo>
                      <a:pt x="604" y="103"/>
                    </a:lnTo>
                    <a:lnTo>
                      <a:pt x="618" y="52"/>
                    </a:lnTo>
                    <a:lnTo>
                      <a:pt x="630" y="0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7" name="Freeform 679"/>
              <p:cNvSpPr>
                <a:spLocks/>
              </p:cNvSpPr>
              <p:nvPr/>
            </p:nvSpPr>
            <p:spPr bwMode="auto">
              <a:xfrm>
                <a:off x="4618" y="3392"/>
                <a:ext cx="98" cy="647"/>
              </a:xfrm>
              <a:custGeom>
                <a:avLst/>
                <a:gdLst/>
                <a:ahLst/>
                <a:cxnLst>
                  <a:cxn ang="0">
                    <a:pos x="768" y="124"/>
                  </a:cxn>
                  <a:cxn ang="0">
                    <a:pos x="749" y="279"/>
                  </a:cxn>
                  <a:cxn ang="0">
                    <a:pos x="730" y="434"/>
                  </a:cxn>
                  <a:cxn ang="0">
                    <a:pos x="711" y="590"/>
                  </a:cxn>
                  <a:cxn ang="0">
                    <a:pos x="692" y="744"/>
                  </a:cxn>
                  <a:cxn ang="0">
                    <a:pos x="674" y="899"/>
                  </a:cxn>
                  <a:cxn ang="0">
                    <a:pos x="647" y="1141"/>
                  </a:cxn>
                  <a:cxn ang="0">
                    <a:pos x="606" y="1513"/>
                  </a:cxn>
                  <a:cxn ang="0">
                    <a:pos x="566" y="1887"/>
                  </a:cxn>
                  <a:cxn ang="0">
                    <a:pos x="526" y="2260"/>
                  </a:cxn>
                  <a:cxn ang="0">
                    <a:pos x="486" y="2633"/>
                  </a:cxn>
                  <a:cxn ang="0">
                    <a:pos x="444" y="3006"/>
                  </a:cxn>
                  <a:cxn ang="0">
                    <a:pos x="403" y="3379"/>
                  </a:cxn>
                  <a:cxn ang="0">
                    <a:pos x="390" y="3489"/>
                  </a:cxn>
                  <a:cxn ang="0">
                    <a:pos x="375" y="3599"/>
                  </a:cxn>
                  <a:cxn ang="0">
                    <a:pos x="360" y="3710"/>
                  </a:cxn>
                  <a:cxn ang="0">
                    <a:pos x="345" y="3820"/>
                  </a:cxn>
                  <a:cxn ang="0">
                    <a:pos x="329" y="3931"/>
                  </a:cxn>
                  <a:cxn ang="0">
                    <a:pos x="313" y="4040"/>
                  </a:cxn>
                  <a:cxn ang="0">
                    <a:pos x="293" y="4185"/>
                  </a:cxn>
                  <a:cxn ang="0">
                    <a:pos x="267" y="4355"/>
                  </a:cxn>
                  <a:cxn ang="0">
                    <a:pos x="238" y="4524"/>
                  </a:cxn>
                  <a:cxn ang="0">
                    <a:pos x="210" y="4693"/>
                  </a:cxn>
                  <a:cxn ang="0">
                    <a:pos x="182" y="4863"/>
                  </a:cxn>
                  <a:cxn ang="0">
                    <a:pos x="154" y="5033"/>
                  </a:cxn>
                  <a:cxn ang="0">
                    <a:pos x="126" y="5167"/>
                  </a:cxn>
                  <a:cxn ang="0">
                    <a:pos x="114" y="5161"/>
                  </a:cxn>
                  <a:cxn ang="0">
                    <a:pos x="95" y="5153"/>
                  </a:cxn>
                  <a:cxn ang="0">
                    <a:pos x="0" y="5131"/>
                  </a:cxn>
                  <a:cxn ang="0">
                    <a:pos x="28" y="4961"/>
                  </a:cxn>
                  <a:cxn ang="0">
                    <a:pos x="56" y="4790"/>
                  </a:cxn>
                  <a:cxn ang="0">
                    <a:pos x="83" y="4618"/>
                  </a:cxn>
                  <a:cxn ang="0">
                    <a:pos x="110" y="4446"/>
                  </a:cxn>
                  <a:cxn ang="0">
                    <a:pos x="138" y="4275"/>
                  </a:cxn>
                  <a:cxn ang="0">
                    <a:pos x="165" y="4104"/>
                  </a:cxn>
                  <a:cxn ang="0">
                    <a:pos x="188" y="3971"/>
                  </a:cxn>
                  <a:cxn ang="0">
                    <a:pos x="207" y="3864"/>
                  </a:cxn>
                  <a:cxn ang="0">
                    <a:pos x="226" y="3755"/>
                  </a:cxn>
                  <a:cxn ang="0">
                    <a:pos x="245" y="3647"/>
                  </a:cxn>
                  <a:cxn ang="0">
                    <a:pos x="265" y="3538"/>
                  </a:cxn>
                  <a:cxn ang="0">
                    <a:pos x="283" y="3430"/>
                  </a:cxn>
                  <a:cxn ang="0">
                    <a:pos x="305" y="3271"/>
                  </a:cxn>
                  <a:cxn ang="0">
                    <a:pos x="353" y="2903"/>
                  </a:cxn>
                  <a:cxn ang="0">
                    <a:pos x="398" y="2535"/>
                  </a:cxn>
                  <a:cxn ang="0">
                    <a:pos x="441" y="2166"/>
                  </a:cxn>
                  <a:cxn ang="0">
                    <a:pos x="486" y="1798"/>
                  </a:cxn>
                  <a:cxn ang="0">
                    <a:pos x="533" y="1431"/>
                  </a:cxn>
                  <a:cxn ang="0">
                    <a:pos x="583" y="1064"/>
                  </a:cxn>
                  <a:cxn ang="0">
                    <a:pos x="613" y="866"/>
                  </a:cxn>
                  <a:cxn ang="0">
                    <a:pos x="640" y="711"/>
                  </a:cxn>
                  <a:cxn ang="0">
                    <a:pos x="671" y="556"/>
                  </a:cxn>
                  <a:cxn ang="0">
                    <a:pos x="702" y="402"/>
                  </a:cxn>
                  <a:cxn ang="0">
                    <a:pos x="734" y="248"/>
                  </a:cxn>
                  <a:cxn ang="0">
                    <a:pos x="765" y="93"/>
                  </a:cxn>
                </a:cxnLst>
                <a:rect l="0" t="0" r="r" b="b"/>
                <a:pathLst>
                  <a:path w="783" h="5169">
                    <a:moveTo>
                      <a:pt x="783" y="0"/>
                    </a:moveTo>
                    <a:lnTo>
                      <a:pt x="779" y="32"/>
                    </a:lnTo>
                    <a:lnTo>
                      <a:pt x="776" y="62"/>
                    </a:lnTo>
                    <a:lnTo>
                      <a:pt x="772" y="94"/>
                    </a:lnTo>
                    <a:lnTo>
                      <a:pt x="768" y="124"/>
                    </a:lnTo>
                    <a:lnTo>
                      <a:pt x="764" y="156"/>
                    </a:lnTo>
                    <a:lnTo>
                      <a:pt x="761" y="186"/>
                    </a:lnTo>
                    <a:lnTo>
                      <a:pt x="757" y="217"/>
                    </a:lnTo>
                    <a:lnTo>
                      <a:pt x="753" y="248"/>
                    </a:lnTo>
                    <a:lnTo>
                      <a:pt x="749" y="279"/>
                    </a:lnTo>
                    <a:lnTo>
                      <a:pt x="746" y="311"/>
                    </a:lnTo>
                    <a:lnTo>
                      <a:pt x="742" y="341"/>
                    </a:lnTo>
                    <a:lnTo>
                      <a:pt x="738" y="373"/>
                    </a:lnTo>
                    <a:lnTo>
                      <a:pt x="734" y="403"/>
                    </a:lnTo>
                    <a:lnTo>
                      <a:pt x="730" y="434"/>
                    </a:lnTo>
                    <a:lnTo>
                      <a:pt x="726" y="465"/>
                    </a:lnTo>
                    <a:lnTo>
                      <a:pt x="722" y="496"/>
                    </a:lnTo>
                    <a:lnTo>
                      <a:pt x="718" y="528"/>
                    </a:lnTo>
                    <a:lnTo>
                      <a:pt x="714" y="558"/>
                    </a:lnTo>
                    <a:lnTo>
                      <a:pt x="711" y="590"/>
                    </a:lnTo>
                    <a:lnTo>
                      <a:pt x="707" y="620"/>
                    </a:lnTo>
                    <a:lnTo>
                      <a:pt x="703" y="651"/>
                    </a:lnTo>
                    <a:lnTo>
                      <a:pt x="699" y="682"/>
                    </a:lnTo>
                    <a:lnTo>
                      <a:pt x="696" y="713"/>
                    </a:lnTo>
                    <a:lnTo>
                      <a:pt x="692" y="744"/>
                    </a:lnTo>
                    <a:lnTo>
                      <a:pt x="689" y="775"/>
                    </a:lnTo>
                    <a:lnTo>
                      <a:pt x="685" y="807"/>
                    </a:lnTo>
                    <a:lnTo>
                      <a:pt x="681" y="837"/>
                    </a:lnTo>
                    <a:lnTo>
                      <a:pt x="678" y="868"/>
                    </a:lnTo>
                    <a:lnTo>
                      <a:pt x="674" y="899"/>
                    </a:lnTo>
                    <a:lnTo>
                      <a:pt x="671" y="930"/>
                    </a:lnTo>
                    <a:lnTo>
                      <a:pt x="667" y="961"/>
                    </a:lnTo>
                    <a:lnTo>
                      <a:pt x="664" y="992"/>
                    </a:lnTo>
                    <a:lnTo>
                      <a:pt x="655" y="1066"/>
                    </a:lnTo>
                    <a:lnTo>
                      <a:pt x="647" y="1141"/>
                    </a:lnTo>
                    <a:lnTo>
                      <a:pt x="638" y="1215"/>
                    </a:lnTo>
                    <a:lnTo>
                      <a:pt x="630" y="1290"/>
                    </a:lnTo>
                    <a:lnTo>
                      <a:pt x="622" y="1364"/>
                    </a:lnTo>
                    <a:lnTo>
                      <a:pt x="614" y="1439"/>
                    </a:lnTo>
                    <a:lnTo>
                      <a:pt x="606" y="1513"/>
                    </a:lnTo>
                    <a:lnTo>
                      <a:pt x="598" y="1588"/>
                    </a:lnTo>
                    <a:lnTo>
                      <a:pt x="589" y="1662"/>
                    </a:lnTo>
                    <a:lnTo>
                      <a:pt x="582" y="1738"/>
                    </a:lnTo>
                    <a:lnTo>
                      <a:pt x="574" y="1813"/>
                    </a:lnTo>
                    <a:lnTo>
                      <a:pt x="566" y="1887"/>
                    </a:lnTo>
                    <a:lnTo>
                      <a:pt x="558" y="1962"/>
                    </a:lnTo>
                    <a:lnTo>
                      <a:pt x="550" y="2036"/>
                    </a:lnTo>
                    <a:lnTo>
                      <a:pt x="542" y="2111"/>
                    </a:lnTo>
                    <a:lnTo>
                      <a:pt x="534" y="2186"/>
                    </a:lnTo>
                    <a:lnTo>
                      <a:pt x="526" y="2260"/>
                    </a:lnTo>
                    <a:lnTo>
                      <a:pt x="517" y="2335"/>
                    </a:lnTo>
                    <a:lnTo>
                      <a:pt x="510" y="2409"/>
                    </a:lnTo>
                    <a:lnTo>
                      <a:pt x="502" y="2484"/>
                    </a:lnTo>
                    <a:lnTo>
                      <a:pt x="494" y="2559"/>
                    </a:lnTo>
                    <a:lnTo>
                      <a:pt x="486" y="2633"/>
                    </a:lnTo>
                    <a:lnTo>
                      <a:pt x="478" y="2708"/>
                    </a:lnTo>
                    <a:lnTo>
                      <a:pt x="470" y="2783"/>
                    </a:lnTo>
                    <a:lnTo>
                      <a:pt x="462" y="2857"/>
                    </a:lnTo>
                    <a:lnTo>
                      <a:pt x="453" y="2932"/>
                    </a:lnTo>
                    <a:lnTo>
                      <a:pt x="444" y="3006"/>
                    </a:lnTo>
                    <a:lnTo>
                      <a:pt x="436" y="3081"/>
                    </a:lnTo>
                    <a:lnTo>
                      <a:pt x="428" y="3155"/>
                    </a:lnTo>
                    <a:lnTo>
                      <a:pt x="420" y="3230"/>
                    </a:lnTo>
                    <a:lnTo>
                      <a:pt x="411" y="3304"/>
                    </a:lnTo>
                    <a:lnTo>
                      <a:pt x="403" y="3379"/>
                    </a:lnTo>
                    <a:lnTo>
                      <a:pt x="401" y="3402"/>
                    </a:lnTo>
                    <a:lnTo>
                      <a:pt x="398" y="3423"/>
                    </a:lnTo>
                    <a:lnTo>
                      <a:pt x="395" y="3445"/>
                    </a:lnTo>
                    <a:lnTo>
                      <a:pt x="393" y="3467"/>
                    </a:lnTo>
                    <a:lnTo>
                      <a:pt x="390" y="3489"/>
                    </a:lnTo>
                    <a:lnTo>
                      <a:pt x="387" y="3511"/>
                    </a:lnTo>
                    <a:lnTo>
                      <a:pt x="384" y="3533"/>
                    </a:lnTo>
                    <a:lnTo>
                      <a:pt x="381" y="3556"/>
                    </a:lnTo>
                    <a:lnTo>
                      <a:pt x="378" y="3577"/>
                    </a:lnTo>
                    <a:lnTo>
                      <a:pt x="375" y="3599"/>
                    </a:lnTo>
                    <a:lnTo>
                      <a:pt x="372" y="3622"/>
                    </a:lnTo>
                    <a:lnTo>
                      <a:pt x="369" y="3644"/>
                    </a:lnTo>
                    <a:lnTo>
                      <a:pt x="366" y="3666"/>
                    </a:lnTo>
                    <a:lnTo>
                      <a:pt x="363" y="3688"/>
                    </a:lnTo>
                    <a:lnTo>
                      <a:pt x="360" y="3710"/>
                    </a:lnTo>
                    <a:lnTo>
                      <a:pt x="357" y="3732"/>
                    </a:lnTo>
                    <a:lnTo>
                      <a:pt x="354" y="3754"/>
                    </a:lnTo>
                    <a:lnTo>
                      <a:pt x="351" y="3776"/>
                    </a:lnTo>
                    <a:lnTo>
                      <a:pt x="348" y="3798"/>
                    </a:lnTo>
                    <a:lnTo>
                      <a:pt x="345" y="3820"/>
                    </a:lnTo>
                    <a:lnTo>
                      <a:pt x="341" y="3843"/>
                    </a:lnTo>
                    <a:lnTo>
                      <a:pt x="338" y="3864"/>
                    </a:lnTo>
                    <a:lnTo>
                      <a:pt x="335" y="3886"/>
                    </a:lnTo>
                    <a:lnTo>
                      <a:pt x="332" y="3909"/>
                    </a:lnTo>
                    <a:lnTo>
                      <a:pt x="329" y="3931"/>
                    </a:lnTo>
                    <a:lnTo>
                      <a:pt x="326" y="3952"/>
                    </a:lnTo>
                    <a:lnTo>
                      <a:pt x="323" y="3974"/>
                    </a:lnTo>
                    <a:lnTo>
                      <a:pt x="320" y="3997"/>
                    </a:lnTo>
                    <a:lnTo>
                      <a:pt x="316" y="4018"/>
                    </a:lnTo>
                    <a:lnTo>
                      <a:pt x="313" y="4040"/>
                    </a:lnTo>
                    <a:lnTo>
                      <a:pt x="310" y="4062"/>
                    </a:lnTo>
                    <a:lnTo>
                      <a:pt x="307" y="4084"/>
                    </a:lnTo>
                    <a:lnTo>
                      <a:pt x="302" y="4117"/>
                    </a:lnTo>
                    <a:lnTo>
                      <a:pt x="298" y="4152"/>
                    </a:lnTo>
                    <a:lnTo>
                      <a:pt x="293" y="4185"/>
                    </a:lnTo>
                    <a:lnTo>
                      <a:pt x="288" y="4220"/>
                    </a:lnTo>
                    <a:lnTo>
                      <a:pt x="283" y="4253"/>
                    </a:lnTo>
                    <a:lnTo>
                      <a:pt x="277" y="4287"/>
                    </a:lnTo>
                    <a:lnTo>
                      <a:pt x="272" y="4321"/>
                    </a:lnTo>
                    <a:lnTo>
                      <a:pt x="267" y="4355"/>
                    </a:lnTo>
                    <a:lnTo>
                      <a:pt x="261" y="4388"/>
                    </a:lnTo>
                    <a:lnTo>
                      <a:pt x="256" y="4423"/>
                    </a:lnTo>
                    <a:lnTo>
                      <a:pt x="250" y="4456"/>
                    </a:lnTo>
                    <a:lnTo>
                      <a:pt x="244" y="4491"/>
                    </a:lnTo>
                    <a:lnTo>
                      <a:pt x="238" y="4524"/>
                    </a:lnTo>
                    <a:lnTo>
                      <a:pt x="233" y="4558"/>
                    </a:lnTo>
                    <a:lnTo>
                      <a:pt x="227" y="4592"/>
                    </a:lnTo>
                    <a:lnTo>
                      <a:pt x="221" y="4625"/>
                    </a:lnTo>
                    <a:lnTo>
                      <a:pt x="216" y="4660"/>
                    </a:lnTo>
                    <a:lnTo>
                      <a:pt x="210" y="4693"/>
                    </a:lnTo>
                    <a:lnTo>
                      <a:pt x="204" y="4728"/>
                    </a:lnTo>
                    <a:lnTo>
                      <a:pt x="199" y="4761"/>
                    </a:lnTo>
                    <a:lnTo>
                      <a:pt x="193" y="4795"/>
                    </a:lnTo>
                    <a:lnTo>
                      <a:pt x="187" y="4829"/>
                    </a:lnTo>
                    <a:lnTo>
                      <a:pt x="182" y="4863"/>
                    </a:lnTo>
                    <a:lnTo>
                      <a:pt x="175" y="4897"/>
                    </a:lnTo>
                    <a:lnTo>
                      <a:pt x="170" y="4931"/>
                    </a:lnTo>
                    <a:lnTo>
                      <a:pt x="165" y="4965"/>
                    </a:lnTo>
                    <a:lnTo>
                      <a:pt x="159" y="4999"/>
                    </a:lnTo>
                    <a:lnTo>
                      <a:pt x="154" y="5033"/>
                    </a:lnTo>
                    <a:lnTo>
                      <a:pt x="149" y="5067"/>
                    </a:lnTo>
                    <a:lnTo>
                      <a:pt x="144" y="5101"/>
                    </a:lnTo>
                    <a:lnTo>
                      <a:pt x="139" y="5135"/>
                    </a:lnTo>
                    <a:lnTo>
                      <a:pt x="134" y="5169"/>
                    </a:lnTo>
                    <a:lnTo>
                      <a:pt x="126" y="5167"/>
                    </a:lnTo>
                    <a:lnTo>
                      <a:pt x="121" y="5166"/>
                    </a:lnTo>
                    <a:lnTo>
                      <a:pt x="118" y="5164"/>
                    </a:lnTo>
                    <a:lnTo>
                      <a:pt x="116" y="5163"/>
                    </a:lnTo>
                    <a:lnTo>
                      <a:pt x="115" y="5162"/>
                    </a:lnTo>
                    <a:lnTo>
                      <a:pt x="114" y="5161"/>
                    </a:lnTo>
                    <a:lnTo>
                      <a:pt x="112" y="5160"/>
                    </a:lnTo>
                    <a:lnTo>
                      <a:pt x="111" y="5159"/>
                    </a:lnTo>
                    <a:lnTo>
                      <a:pt x="107" y="5158"/>
                    </a:lnTo>
                    <a:lnTo>
                      <a:pt x="102" y="5156"/>
                    </a:lnTo>
                    <a:lnTo>
                      <a:pt x="95" y="5153"/>
                    </a:lnTo>
                    <a:lnTo>
                      <a:pt x="84" y="5151"/>
                    </a:lnTo>
                    <a:lnTo>
                      <a:pt x="70" y="5147"/>
                    </a:lnTo>
                    <a:lnTo>
                      <a:pt x="52" y="5143"/>
                    </a:lnTo>
                    <a:lnTo>
                      <a:pt x="28" y="5138"/>
                    </a:lnTo>
                    <a:lnTo>
                      <a:pt x="0" y="5131"/>
                    </a:lnTo>
                    <a:lnTo>
                      <a:pt x="6" y="5098"/>
                    </a:lnTo>
                    <a:lnTo>
                      <a:pt x="11" y="5064"/>
                    </a:lnTo>
                    <a:lnTo>
                      <a:pt x="17" y="5029"/>
                    </a:lnTo>
                    <a:lnTo>
                      <a:pt x="22" y="4996"/>
                    </a:lnTo>
                    <a:lnTo>
                      <a:pt x="28" y="4961"/>
                    </a:lnTo>
                    <a:lnTo>
                      <a:pt x="33" y="4927"/>
                    </a:lnTo>
                    <a:lnTo>
                      <a:pt x="38" y="4893"/>
                    </a:lnTo>
                    <a:lnTo>
                      <a:pt x="45" y="4859"/>
                    </a:lnTo>
                    <a:lnTo>
                      <a:pt x="50" y="4824"/>
                    </a:lnTo>
                    <a:lnTo>
                      <a:pt x="56" y="4790"/>
                    </a:lnTo>
                    <a:lnTo>
                      <a:pt x="61" y="4755"/>
                    </a:lnTo>
                    <a:lnTo>
                      <a:pt x="67" y="4721"/>
                    </a:lnTo>
                    <a:lnTo>
                      <a:pt x="72" y="4686"/>
                    </a:lnTo>
                    <a:lnTo>
                      <a:pt x="78" y="4652"/>
                    </a:lnTo>
                    <a:lnTo>
                      <a:pt x="83" y="4618"/>
                    </a:lnTo>
                    <a:lnTo>
                      <a:pt x="88" y="4584"/>
                    </a:lnTo>
                    <a:lnTo>
                      <a:pt x="94" y="4549"/>
                    </a:lnTo>
                    <a:lnTo>
                      <a:pt x="99" y="4515"/>
                    </a:lnTo>
                    <a:lnTo>
                      <a:pt x="105" y="4480"/>
                    </a:lnTo>
                    <a:lnTo>
                      <a:pt x="110" y="4446"/>
                    </a:lnTo>
                    <a:lnTo>
                      <a:pt x="116" y="4412"/>
                    </a:lnTo>
                    <a:lnTo>
                      <a:pt x="122" y="4377"/>
                    </a:lnTo>
                    <a:lnTo>
                      <a:pt x="127" y="4344"/>
                    </a:lnTo>
                    <a:lnTo>
                      <a:pt x="133" y="4309"/>
                    </a:lnTo>
                    <a:lnTo>
                      <a:pt x="138" y="4275"/>
                    </a:lnTo>
                    <a:lnTo>
                      <a:pt x="143" y="4240"/>
                    </a:lnTo>
                    <a:lnTo>
                      <a:pt x="149" y="4207"/>
                    </a:lnTo>
                    <a:lnTo>
                      <a:pt x="154" y="4172"/>
                    </a:lnTo>
                    <a:lnTo>
                      <a:pt x="160" y="4138"/>
                    </a:lnTo>
                    <a:lnTo>
                      <a:pt x="165" y="4104"/>
                    </a:lnTo>
                    <a:lnTo>
                      <a:pt x="171" y="4070"/>
                    </a:lnTo>
                    <a:lnTo>
                      <a:pt x="176" y="4036"/>
                    </a:lnTo>
                    <a:lnTo>
                      <a:pt x="180" y="4015"/>
                    </a:lnTo>
                    <a:lnTo>
                      <a:pt x="184" y="3993"/>
                    </a:lnTo>
                    <a:lnTo>
                      <a:pt x="188" y="3971"/>
                    </a:lnTo>
                    <a:lnTo>
                      <a:pt x="191" y="3950"/>
                    </a:lnTo>
                    <a:lnTo>
                      <a:pt x="195" y="3929"/>
                    </a:lnTo>
                    <a:lnTo>
                      <a:pt x="199" y="3907"/>
                    </a:lnTo>
                    <a:lnTo>
                      <a:pt x="203" y="3885"/>
                    </a:lnTo>
                    <a:lnTo>
                      <a:pt x="207" y="3864"/>
                    </a:lnTo>
                    <a:lnTo>
                      <a:pt x="210" y="3842"/>
                    </a:lnTo>
                    <a:lnTo>
                      <a:pt x="214" y="3820"/>
                    </a:lnTo>
                    <a:lnTo>
                      <a:pt x="218" y="3799"/>
                    </a:lnTo>
                    <a:lnTo>
                      <a:pt x="222" y="3777"/>
                    </a:lnTo>
                    <a:lnTo>
                      <a:pt x="226" y="3755"/>
                    </a:lnTo>
                    <a:lnTo>
                      <a:pt x="230" y="3734"/>
                    </a:lnTo>
                    <a:lnTo>
                      <a:pt x="234" y="3712"/>
                    </a:lnTo>
                    <a:lnTo>
                      <a:pt x="238" y="3691"/>
                    </a:lnTo>
                    <a:lnTo>
                      <a:pt x="242" y="3669"/>
                    </a:lnTo>
                    <a:lnTo>
                      <a:pt x="245" y="3647"/>
                    </a:lnTo>
                    <a:lnTo>
                      <a:pt x="250" y="3626"/>
                    </a:lnTo>
                    <a:lnTo>
                      <a:pt x="254" y="3603"/>
                    </a:lnTo>
                    <a:lnTo>
                      <a:pt x="258" y="3582"/>
                    </a:lnTo>
                    <a:lnTo>
                      <a:pt x="262" y="3561"/>
                    </a:lnTo>
                    <a:lnTo>
                      <a:pt x="265" y="3538"/>
                    </a:lnTo>
                    <a:lnTo>
                      <a:pt x="269" y="3517"/>
                    </a:lnTo>
                    <a:lnTo>
                      <a:pt x="272" y="3496"/>
                    </a:lnTo>
                    <a:lnTo>
                      <a:pt x="276" y="3474"/>
                    </a:lnTo>
                    <a:lnTo>
                      <a:pt x="279" y="3452"/>
                    </a:lnTo>
                    <a:lnTo>
                      <a:pt x="283" y="3430"/>
                    </a:lnTo>
                    <a:lnTo>
                      <a:pt x="286" y="3409"/>
                    </a:lnTo>
                    <a:lnTo>
                      <a:pt x="289" y="3387"/>
                    </a:lnTo>
                    <a:lnTo>
                      <a:pt x="292" y="3365"/>
                    </a:lnTo>
                    <a:lnTo>
                      <a:pt x="295" y="3344"/>
                    </a:lnTo>
                    <a:lnTo>
                      <a:pt x="305" y="3271"/>
                    </a:lnTo>
                    <a:lnTo>
                      <a:pt x="314" y="3197"/>
                    </a:lnTo>
                    <a:lnTo>
                      <a:pt x="325" y="3124"/>
                    </a:lnTo>
                    <a:lnTo>
                      <a:pt x="334" y="3050"/>
                    </a:lnTo>
                    <a:lnTo>
                      <a:pt x="343" y="2977"/>
                    </a:lnTo>
                    <a:lnTo>
                      <a:pt x="353" y="2903"/>
                    </a:lnTo>
                    <a:lnTo>
                      <a:pt x="362" y="2830"/>
                    </a:lnTo>
                    <a:lnTo>
                      <a:pt x="370" y="2756"/>
                    </a:lnTo>
                    <a:lnTo>
                      <a:pt x="379" y="2683"/>
                    </a:lnTo>
                    <a:lnTo>
                      <a:pt x="389" y="2609"/>
                    </a:lnTo>
                    <a:lnTo>
                      <a:pt x="398" y="2535"/>
                    </a:lnTo>
                    <a:lnTo>
                      <a:pt x="407" y="2462"/>
                    </a:lnTo>
                    <a:lnTo>
                      <a:pt x="415" y="2388"/>
                    </a:lnTo>
                    <a:lnTo>
                      <a:pt x="424" y="2313"/>
                    </a:lnTo>
                    <a:lnTo>
                      <a:pt x="433" y="2240"/>
                    </a:lnTo>
                    <a:lnTo>
                      <a:pt x="441" y="2166"/>
                    </a:lnTo>
                    <a:lnTo>
                      <a:pt x="450" y="2093"/>
                    </a:lnTo>
                    <a:lnTo>
                      <a:pt x="460" y="2019"/>
                    </a:lnTo>
                    <a:lnTo>
                      <a:pt x="469" y="1945"/>
                    </a:lnTo>
                    <a:lnTo>
                      <a:pt x="477" y="1872"/>
                    </a:lnTo>
                    <a:lnTo>
                      <a:pt x="486" y="1798"/>
                    </a:lnTo>
                    <a:lnTo>
                      <a:pt x="495" y="1725"/>
                    </a:lnTo>
                    <a:lnTo>
                      <a:pt x="504" y="1651"/>
                    </a:lnTo>
                    <a:lnTo>
                      <a:pt x="514" y="1578"/>
                    </a:lnTo>
                    <a:lnTo>
                      <a:pt x="524" y="1504"/>
                    </a:lnTo>
                    <a:lnTo>
                      <a:pt x="533" y="1431"/>
                    </a:lnTo>
                    <a:lnTo>
                      <a:pt x="543" y="1357"/>
                    </a:lnTo>
                    <a:lnTo>
                      <a:pt x="553" y="1284"/>
                    </a:lnTo>
                    <a:lnTo>
                      <a:pt x="562" y="1211"/>
                    </a:lnTo>
                    <a:lnTo>
                      <a:pt x="572" y="1137"/>
                    </a:lnTo>
                    <a:lnTo>
                      <a:pt x="583" y="1064"/>
                    </a:lnTo>
                    <a:lnTo>
                      <a:pt x="594" y="991"/>
                    </a:lnTo>
                    <a:lnTo>
                      <a:pt x="599" y="960"/>
                    </a:lnTo>
                    <a:lnTo>
                      <a:pt x="603" y="929"/>
                    </a:lnTo>
                    <a:lnTo>
                      <a:pt x="608" y="898"/>
                    </a:lnTo>
                    <a:lnTo>
                      <a:pt x="613" y="866"/>
                    </a:lnTo>
                    <a:lnTo>
                      <a:pt x="618" y="836"/>
                    </a:lnTo>
                    <a:lnTo>
                      <a:pt x="624" y="805"/>
                    </a:lnTo>
                    <a:lnTo>
                      <a:pt x="629" y="773"/>
                    </a:lnTo>
                    <a:lnTo>
                      <a:pt x="635" y="743"/>
                    </a:lnTo>
                    <a:lnTo>
                      <a:pt x="640" y="711"/>
                    </a:lnTo>
                    <a:lnTo>
                      <a:pt x="646" y="681"/>
                    </a:lnTo>
                    <a:lnTo>
                      <a:pt x="652" y="649"/>
                    </a:lnTo>
                    <a:lnTo>
                      <a:pt x="658" y="618"/>
                    </a:lnTo>
                    <a:lnTo>
                      <a:pt x="665" y="588"/>
                    </a:lnTo>
                    <a:lnTo>
                      <a:pt x="671" y="556"/>
                    </a:lnTo>
                    <a:lnTo>
                      <a:pt x="677" y="526"/>
                    </a:lnTo>
                    <a:lnTo>
                      <a:pt x="683" y="494"/>
                    </a:lnTo>
                    <a:lnTo>
                      <a:pt x="689" y="464"/>
                    </a:lnTo>
                    <a:lnTo>
                      <a:pt x="696" y="432"/>
                    </a:lnTo>
                    <a:lnTo>
                      <a:pt x="702" y="402"/>
                    </a:lnTo>
                    <a:lnTo>
                      <a:pt x="708" y="371"/>
                    </a:lnTo>
                    <a:lnTo>
                      <a:pt x="715" y="340"/>
                    </a:lnTo>
                    <a:lnTo>
                      <a:pt x="721" y="310"/>
                    </a:lnTo>
                    <a:lnTo>
                      <a:pt x="728" y="278"/>
                    </a:lnTo>
                    <a:lnTo>
                      <a:pt x="734" y="248"/>
                    </a:lnTo>
                    <a:lnTo>
                      <a:pt x="741" y="216"/>
                    </a:lnTo>
                    <a:lnTo>
                      <a:pt x="747" y="186"/>
                    </a:lnTo>
                    <a:lnTo>
                      <a:pt x="753" y="155"/>
                    </a:lnTo>
                    <a:lnTo>
                      <a:pt x="759" y="124"/>
                    </a:lnTo>
                    <a:lnTo>
                      <a:pt x="765" y="93"/>
                    </a:lnTo>
                    <a:lnTo>
                      <a:pt x="771" y="62"/>
                    </a:lnTo>
                    <a:lnTo>
                      <a:pt x="777" y="31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8" name="Freeform 680"/>
              <p:cNvSpPr>
                <a:spLocks/>
              </p:cNvSpPr>
              <p:nvPr/>
            </p:nvSpPr>
            <p:spPr bwMode="auto">
              <a:xfrm>
                <a:off x="4719" y="3324"/>
                <a:ext cx="27" cy="283"/>
              </a:xfrm>
              <a:custGeom>
                <a:avLst/>
                <a:gdLst/>
                <a:ahLst/>
                <a:cxnLst>
                  <a:cxn ang="0">
                    <a:pos x="211" y="47"/>
                  </a:cxn>
                  <a:cxn ang="0">
                    <a:pos x="199" y="115"/>
                  </a:cxn>
                  <a:cxn ang="0">
                    <a:pos x="185" y="184"/>
                  </a:cxn>
                  <a:cxn ang="0">
                    <a:pos x="171" y="253"/>
                  </a:cxn>
                  <a:cxn ang="0">
                    <a:pos x="158" y="322"/>
                  </a:cxn>
                  <a:cxn ang="0">
                    <a:pos x="145" y="392"/>
                  </a:cxn>
                  <a:cxn ang="0">
                    <a:pos x="132" y="461"/>
                  </a:cxn>
                  <a:cxn ang="0">
                    <a:pos x="120" y="530"/>
                  </a:cxn>
                  <a:cxn ang="0">
                    <a:pos x="111" y="600"/>
                  </a:cxn>
                  <a:cxn ang="0">
                    <a:pos x="104" y="670"/>
                  </a:cxn>
                  <a:cxn ang="0">
                    <a:pos x="99" y="740"/>
                  </a:cxn>
                  <a:cxn ang="0">
                    <a:pos x="93" y="883"/>
                  </a:cxn>
                  <a:cxn ang="0">
                    <a:pos x="89" y="1026"/>
                  </a:cxn>
                  <a:cxn ang="0">
                    <a:pos x="88" y="1169"/>
                  </a:cxn>
                  <a:cxn ang="0">
                    <a:pos x="88" y="1312"/>
                  </a:cxn>
                  <a:cxn ang="0">
                    <a:pos x="89" y="1456"/>
                  </a:cxn>
                  <a:cxn ang="0">
                    <a:pos x="91" y="1599"/>
                  </a:cxn>
                  <a:cxn ang="0">
                    <a:pos x="94" y="1742"/>
                  </a:cxn>
                  <a:cxn ang="0">
                    <a:pos x="96" y="1885"/>
                  </a:cxn>
                  <a:cxn ang="0">
                    <a:pos x="98" y="2029"/>
                  </a:cxn>
                  <a:cxn ang="0">
                    <a:pos x="100" y="2172"/>
                  </a:cxn>
                  <a:cxn ang="0">
                    <a:pos x="97" y="2220"/>
                  </a:cxn>
                  <a:cxn ang="0">
                    <a:pos x="86" y="2076"/>
                  </a:cxn>
                  <a:cxn ang="0">
                    <a:pos x="73" y="1933"/>
                  </a:cxn>
                  <a:cxn ang="0">
                    <a:pos x="58" y="1790"/>
                  </a:cxn>
                  <a:cxn ang="0">
                    <a:pos x="44" y="1646"/>
                  </a:cxn>
                  <a:cxn ang="0">
                    <a:pos x="31" y="1503"/>
                  </a:cxn>
                  <a:cxn ang="0">
                    <a:pos x="19" y="1360"/>
                  </a:cxn>
                  <a:cxn ang="0">
                    <a:pos x="9" y="1217"/>
                  </a:cxn>
                  <a:cxn ang="0">
                    <a:pos x="3" y="1073"/>
                  </a:cxn>
                  <a:cxn ang="0">
                    <a:pos x="0" y="930"/>
                  </a:cxn>
                  <a:cxn ang="0">
                    <a:pos x="3" y="787"/>
                  </a:cxn>
                  <a:cxn ang="0">
                    <a:pos x="9" y="691"/>
                  </a:cxn>
                  <a:cxn ang="0">
                    <a:pos x="19" y="620"/>
                  </a:cxn>
                  <a:cxn ang="0">
                    <a:pos x="34" y="551"/>
                  </a:cxn>
                  <a:cxn ang="0">
                    <a:pos x="52" y="481"/>
                  </a:cxn>
                  <a:cxn ang="0">
                    <a:pos x="75" y="412"/>
                  </a:cxn>
                  <a:cxn ang="0">
                    <a:pos x="98" y="344"/>
                  </a:cxn>
                  <a:cxn ang="0">
                    <a:pos x="123" y="275"/>
                  </a:cxn>
                  <a:cxn ang="0">
                    <a:pos x="149" y="206"/>
                  </a:cxn>
                  <a:cxn ang="0">
                    <a:pos x="174" y="138"/>
                  </a:cxn>
                  <a:cxn ang="0">
                    <a:pos x="198" y="69"/>
                  </a:cxn>
                  <a:cxn ang="0">
                    <a:pos x="219" y="0"/>
                  </a:cxn>
                </a:cxnLst>
                <a:rect l="0" t="0" r="r" b="b"/>
                <a:pathLst>
                  <a:path w="219" h="2267">
                    <a:moveTo>
                      <a:pt x="219" y="0"/>
                    </a:moveTo>
                    <a:lnTo>
                      <a:pt x="215" y="23"/>
                    </a:lnTo>
                    <a:lnTo>
                      <a:pt x="211" y="47"/>
                    </a:lnTo>
                    <a:lnTo>
                      <a:pt x="207" y="69"/>
                    </a:lnTo>
                    <a:lnTo>
                      <a:pt x="203" y="92"/>
                    </a:lnTo>
                    <a:lnTo>
                      <a:pt x="199" y="115"/>
                    </a:lnTo>
                    <a:lnTo>
                      <a:pt x="194" y="139"/>
                    </a:lnTo>
                    <a:lnTo>
                      <a:pt x="189" y="161"/>
                    </a:lnTo>
                    <a:lnTo>
                      <a:pt x="185" y="184"/>
                    </a:lnTo>
                    <a:lnTo>
                      <a:pt x="180" y="208"/>
                    </a:lnTo>
                    <a:lnTo>
                      <a:pt x="176" y="230"/>
                    </a:lnTo>
                    <a:lnTo>
                      <a:pt x="171" y="253"/>
                    </a:lnTo>
                    <a:lnTo>
                      <a:pt x="167" y="277"/>
                    </a:lnTo>
                    <a:lnTo>
                      <a:pt x="162" y="300"/>
                    </a:lnTo>
                    <a:lnTo>
                      <a:pt x="158" y="322"/>
                    </a:lnTo>
                    <a:lnTo>
                      <a:pt x="153" y="346"/>
                    </a:lnTo>
                    <a:lnTo>
                      <a:pt x="149" y="369"/>
                    </a:lnTo>
                    <a:lnTo>
                      <a:pt x="145" y="392"/>
                    </a:lnTo>
                    <a:lnTo>
                      <a:pt x="140" y="415"/>
                    </a:lnTo>
                    <a:lnTo>
                      <a:pt x="136" y="438"/>
                    </a:lnTo>
                    <a:lnTo>
                      <a:pt x="132" y="461"/>
                    </a:lnTo>
                    <a:lnTo>
                      <a:pt x="128" y="485"/>
                    </a:lnTo>
                    <a:lnTo>
                      <a:pt x="124" y="508"/>
                    </a:lnTo>
                    <a:lnTo>
                      <a:pt x="120" y="530"/>
                    </a:lnTo>
                    <a:lnTo>
                      <a:pt x="117" y="554"/>
                    </a:lnTo>
                    <a:lnTo>
                      <a:pt x="114" y="577"/>
                    </a:lnTo>
                    <a:lnTo>
                      <a:pt x="111" y="600"/>
                    </a:lnTo>
                    <a:lnTo>
                      <a:pt x="108" y="624"/>
                    </a:lnTo>
                    <a:lnTo>
                      <a:pt x="106" y="647"/>
                    </a:lnTo>
                    <a:lnTo>
                      <a:pt x="104" y="670"/>
                    </a:lnTo>
                    <a:lnTo>
                      <a:pt x="102" y="693"/>
                    </a:lnTo>
                    <a:lnTo>
                      <a:pt x="100" y="717"/>
                    </a:lnTo>
                    <a:lnTo>
                      <a:pt x="99" y="740"/>
                    </a:lnTo>
                    <a:lnTo>
                      <a:pt x="97" y="788"/>
                    </a:lnTo>
                    <a:lnTo>
                      <a:pt x="95" y="835"/>
                    </a:lnTo>
                    <a:lnTo>
                      <a:pt x="93" y="883"/>
                    </a:lnTo>
                    <a:lnTo>
                      <a:pt x="92" y="931"/>
                    </a:lnTo>
                    <a:lnTo>
                      <a:pt x="90" y="978"/>
                    </a:lnTo>
                    <a:lnTo>
                      <a:pt x="89" y="1026"/>
                    </a:lnTo>
                    <a:lnTo>
                      <a:pt x="89" y="1074"/>
                    </a:lnTo>
                    <a:lnTo>
                      <a:pt x="88" y="1121"/>
                    </a:lnTo>
                    <a:lnTo>
                      <a:pt x="88" y="1169"/>
                    </a:lnTo>
                    <a:lnTo>
                      <a:pt x="88" y="1217"/>
                    </a:lnTo>
                    <a:lnTo>
                      <a:pt x="88" y="1264"/>
                    </a:lnTo>
                    <a:lnTo>
                      <a:pt x="88" y="1312"/>
                    </a:lnTo>
                    <a:lnTo>
                      <a:pt x="88" y="1360"/>
                    </a:lnTo>
                    <a:lnTo>
                      <a:pt x="89" y="1407"/>
                    </a:lnTo>
                    <a:lnTo>
                      <a:pt x="89" y="1456"/>
                    </a:lnTo>
                    <a:lnTo>
                      <a:pt x="90" y="1504"/>
                    </a:lnTo>
                    <a:lnTo>
                      <a:pt x="90" y="1551"/>
                    </a:lnTo>
                    <a:lnTo>
                      <a:pt x="91" y="1599"/>
                    </a:lnTo>
                    <a:lnTo>
                      <a:pt x="92" y="1647"/>
                    </a:lnTo>
                    <a:lnTo>
                      <a:pt x="93" y="1694"/>
                    </a:lnTo>
                    <a:lnTo>
                      <a:pt x="94" y="1742"/>
                    </a:lnTo>
                    <a:lnTo>
                      <a:pt x="95" y="1790"/>
                    </a:lnTo>
                    <a:lnTo>
                      <a:pt x="95" y="1837"/>
                    </a:lnTo>
                    <a:lnTo>
                      <a:pt x="96" y="1885"/>
                    </a:lnTo>
                    <a:lnTo>
                      <a:pt x="97" y="1933"/>
                    </a:lnTo>
                    <a:lnTo>
                      <a:pt x="98" y="1981"/>
                    </a:lnTo>
                    <a:lnTo>
                      <a:pt x="98" y="2029"/>
                    </a:lnTo>
                    <a:lnTo>
                      <a:pt x="99" y="2077"/>
                    </a:lnTo>
                    <a:lnTo>
                      <a:pt x="99" y="2124"/>
                    </a:lnTo>
                    <a:lnTo>
                      <a:pt x="100" y="2172"/>
                    </a:lnTo>
                    <a:lnTo>
                      <a:pt x="100" y="2220"/>
                    </a:lnTo>
                    <a:lnTo>
                      <a:pt x="100" y="2267"/>
                    </a:lnTo>
                    <a:lnTo>
                      <a:pt x="97" y="2220"/>
                    </a:lnTo>
                    <a:lnTo>
                      <a:pt x="94" y="2172"/>
                    </a:lnTo>
                    <a:lnTo>
                      <a:pt x="90" y="2124"/>
                    </a:lnTo>
                    <a:lnTo>
                      <a:pt x="86" y="2076"/>
                    </a:lnTo>
                    <a:lnTo>
                      <a:pt x="82" y="2028"/>
                    </a:lnTo>
                    <a:lnTo>
                      <a:pt x="78" y="1980"/>
                    </a:lnTo>
                    <a:lnTo>
                      <a:pt x="73" y="1933"/>
                    </a:lnTo>
                    <a:lnTo>
                      <a:pt x="69" y="1885"/>
                    </a:lnTo>
                    <a:lnTo>
                      <a:pt x="64" y="1837"/>
                    </a:lnTo>
                    <a:lnTo>
                      <a:pt x="58" y="1790"/>
                    </a:lnTo>
                    <a:lnTo>
                      <a:pt x="53" y="1742"/>
                    </a:lnTo>
                    <a:lnTo>
                      <a:pt x="49" y="1693"/>
                    </a:lnTo>
                    <a:lnTo>
                      <a:pt x="44" y="1646"/>
                    </a:lnTo>
                    <a:lnTo>
                      <a:pt x="39" y="1598"/>
                    </a:lnTo>
                    <a:lnTo>
                      <a:pt x="35" y="1550"/>
                    </a:lnTo>
                    <a:lnTo>
                      <a:pt x="31" y="1503"/>
                    </a:lnTo>
                    <a:lnTo>
                      <a:pt x="26" y="1455"/>
                    </a:lnTo>
                    <a:lnTo>
                      <a:pt x="22" y="1407"/>
                    </a:lnTo>
                    <a:lnTo>
                      <a:pt x="19" y="1360"/>
                    </a:lnTo>
                    <a:lnTo>
                      <a:pt x="15" y="1312"/>
                    </a:lnTo>
                    <a:lnTo>
                      <a:pt x="12" y="1264"/>
                    </a:lnTo>
                    <a:lnTo>
                      <a:pt x="9" y="1217"/>
                    </a:lnTo>
                    <a:lnTo>
                      <a:pt x="7" y="1169"/>
                    </a:lnTo>
                    <a:lnTo>
                      <a:pt x="4" y="1121"/>
                    </a:lnTo>
                    <a:lnTo>
                      <a:pt x="3" y="1073"/>
                    </a:lnTo>
                    <a:lnTo>
                      <a:pt x="1" y="1025"/>
                    </a:lnTo>
                    <a:lnTo>
                      <a:pt x="1" y="977"/>
                    </a:lnTo>
                    <a:lnTo>
                      <a:pt x="0" y="930"/>
                    </a:lnTo>
                    <a:lnTo>
                      <a:pt x="1" y="882"/>
                    </a:lnTo>
                    <a:lnTo>
                      <a:pt x="1" y="834"/>
                    </a:lnTo>
                    <a:lnTo>
                      <a:pt x="3" y="787"/>
                    </a:lnTo>
                    <a:lnTo>
                      <a:pt x="5" y="739"/>
                    </a:lnTo>
                    <a:lnTo>
                      <a:pt x="7" y="715"/>
                    </a:lnTo>
                    <a:lnTo>
                      <a:pt x="9" y="691"/>
                    </a:lnTo>
                    <a:lnTo>
                      <a:pt x="12" y="668"/>
                    </a:lnTo>
                    <a:lnTo>
                      <a:pt x="15" y="644"/>
                    </a:lnTo>
                    <a:lnTo>
                      <a:pt x="19" y="620"/>
                    </a:lnTo>
                    <a:lnTo>
                      <a:pt x="23" y="597"/>
                    </a:lnTo>
                    <a:lnTo>
                      <a:pt x="28" y="574"/>
                    </a:lnTo>
                    <a:lnTo>
                      <a:pt x="34" y="551"/>
                    </a:lnTo>
                    <a:lnTo>
                      <a:pt x="39" y="527"/>
                    </a:lnTo>
                    <a:lnTo>
                      <a:pt x="46" y="504"/>
                    </a:lnTo>
                    <a:lnTo>
                      <a:pt x="52" y="481"/>
                    </a:lnTo>
                    <a:lnTo>
                      <a:pt x="59" y="458"/>
                    </a:lnTo>
                    <a:lnTo>
                      <a:pt x="67" y="435"/>
                    </a:lnTo>
                    <a:lnTo>
                      <a:pt x="75" y="412"/>
                    </a:lnTo>
                    <a:lnTo>
                      <a:pt x="82" y="389"/>
                    </a:lnTo>
                    <a:lnTo>
                      <a:pt x="90" y="366"/>
                    </a:lnTo>
                    <a:lnTo>
                      <a:pt x="98" y="344"/>
                    </a:lnTo>
                    <a:lnTo>
                      <a:pt x="106" y="320"/>
                    </a:lnTo>
                    <a:lnTo>
                      <a:pt x="115" y="298"/>
                    </a:lnTo>
                    <a:lnTo>
                      <a:pt x="123" y="275"/>
                    </a:lnTo>
                    <a:lnTo>
                      <a:pt x="132" y="252"/>
                    </a:lnTo>
                    <a:lnTo>
                      <a:pt x="141" y="229"/>
                    </a:lnTo>
                    <a:lnTo>
                      <a:pt x="149" y="206"/>
                    </a:lnTo>
                    <a:lnTo>
                      <a:pt x="157" y="183"/>
                    </a:lnTo>
                    <a:lnTo>
                      <a:pt x="166" y="160"/>
                    </a:lnTo>
                    <a:lnTo>
                      <a:pt x="174" y="138"/>
                    </a:lnTo>
                    <a:lnTo>
                      <a:pt x="182" y="114"/>
                    </a:lnTo>
                    <a:lnTo>
                      <a:pt x="189" y="92"/>
                    </a:lnTo>
                    <a:lnTo>
                      <a:pt x="198" y="69"/>
                    </a:lnTo>
                    <a:lnTo>
                      <a:pt x="205" y="46"/>
                    </a:lnTo>
                    <a:lnTo>
                      <a:pt x="212" y="23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9" name="Freeform 681"/>
              <p:cNvSpPr>
                <a:spLocks/>
              </p:cNvSpPr>
              <p:nvPr/>
            </p:nvSpPr>
            <p:spPr bwMode="auto">
              <a:xfrm>
                <a:off x="4858" y="3275"/>
                <a:ext cx="106" cy="120"/>
              </a:xfrm>
              <a:custGeom>
                <a:avLst/>
                <a:gdLst/>
                <a:ahLst/>
                <a:cxnLst>
                  <a:cxn ang="0">
                    <a:pos x="194" y="419"/>
                  </a:cxn>
                  <a:cxn ang="0">
                    <a:pos x="229" y="468"/>
                  </a:cxn>
                  <a:cxn ang="0">
                    <a:pos x="266" y="516"/>
                  </a:cxn>
                  <a:cxn ang="0">
                    <a:pos x="305" y="562"/>
                  </a:cxn>
                  <a:cxn ang="0">
                    <a:pos x="346" y="607"/>
                  </a:cxn>
                  <a:cxn ang="0">
                    <a:pos x="389" y="650"/>
                  </a:cxn>
                  <a:cxn ang="0">
                    <a:pos x="432" y="692"/>
                  </a:cxn>
                  <a:cxn ang="0">
                    <a:pos x="477" y="734"/>
                  </a:cxn>
                  <a:cxn ang="0">
                    <a:pos x="519" y="769"/>
                  </a:cxn>
                  <a:cxn ang="0">
                    <a:pos x="559" y="798"/>
                  </a:cxn>
                  <a:cxn ang="0">
                    <a:pos x="601" y="827"/>
                  </a:cxn>
                  <a:cxn ang="0">
                    <a:pos x="644" y="853"/>
                  </a:cxn>
                  <a:cxn ang="0">
                    <a:pos x="689" y="878"/>
                  </a:cxn>
                  <a:cxn ang="0">
                    <a:pos x="735" y="903"/>
                  </a:cxn>
                  <a:cxn ang="0">
                    <a:pos x="779" y="928"/>
                  </a:cxn>
                  <a:cxn ang="0">
                    <a:pos x="823" y="954"/>
                  </a:cxn>
                  <a:cxn ang="0">
                    <a:pos x="836" y="942"/>
                  </a:cxn>
                  <a:cxn ang="0">
                    <a:pos x="820" y="892"/>
                  </a:cxn>
                  <a:cxn ang="0">
                    <a:pos x="804" y="841"/>
                  </a:cxn>
                  <a:cxn ang="0">
                    <a:pos x="788" y="791"/>
                  </a:cxn>
                  <a:cxn ang="0">
                    <a:pos x="772" y="741"/>
                  </a:cxn>
                  <a:cxn ang="0">
                    <a:pos x="755" y="691"/>
                  </a:cxn>
                  <a:cxn ang="0">
                    <a:pos x="736" y="642"/>
                  </a:cxn>
                  <a:cxn ang="0">
                    <a:pos x="714" y="596"/>
                  </a:cxn>
                  <a:cxn ang="0">
                    <a:pos x="688" y="546"/>
                  </a:cxn>
                  <a:cxn ang="0">
                    <a:pos x="660" y="494"/>
                  </a:cxn>
                  <a:cxn ang="0">
                    <a:pos x="630" y="443"/>
                  </a:cxn>
                  <a:cxn ang="0">
                    <a:pos x="600" y="392"/>
                  </a:cxn>
                  <a:cxn ang="0">
                    <a:pos x="566" y="342"/>
                  </a:cxn>
                  <a:cxn ang="0">
                    <a:pos x="531" y="296"/>
                  </a:cxn>
                  <a:cxn ang="0">
                    <a:pos x="492" y="251"/>
                  </a:cxn>
                  <a:cxn ang="0">
                    <a:pos x="451" y="210"/>
                  </a:cxn>
                  <a:cxn ang="0">
                    <a:pos x="405" y="174"/>
                  </a:cxn>
                  <a:cxn ang="0">
                    <a:pos x="356" y="142"/>
                  </a:cxn>
                  <a:cxn ang="0">
                    <a:pos x="304" y="116"/>
                  </a:cxn>
                  <a:cxn ang="0">
                    <a:pos x="250" y="94"/>
                  </a:cxn>
                  <a:cxn ang="0">
                    <a:pos x="195" y="72"/>
                  </a:cxn>
                  <a:cxn ang="0">
                    <a:pos x="138" y="53"/>
                  </a:cxn>
                  <a:cxn ang="0">
                    <a:pos x="82" y="33"/>
                  </a:cxn>
                  <a:cxn ang="0">
                    <a:pos x="27" y="12"/>
                  </a:cxn>
                  <a:cxn ang="0">
                    <a:pos x="11" y="26"/>
                  </a:cxn>
                  <a:cxn ang="0">
                    <a:pos x="31" y="75"/>
                  </a:cxn>
                  <a:cxn ang="0">
                    <a:pos x="52" y="126"/>
                  </a:cxn>
                  <a:cxn ang="0">
                    <a:pos x="71" y="177"/>
                  </a:cxn>
                  <a:cxn ang="0">
                    <a:pos x="91" y="228"/>
                  </a:cxn>
                  <a:cxn ang="0">
                    <a:pos x="114" y="277"/>
                  </a:cxn>
                  <a:cxn ang="0">
                    <a:pos x="137" y="326"/>
                  </a:cxn>
                  <a:cxn ang="0">
                    <a:pos x="163" y="373"/>
                  </a:cxn>
                </a:cxnLst>
                <a:rect l="0" t="0" r="r" b="b"/>
                <a:pathLst>
                  <a:path w="845" h="967">
                    <a:moveTo>
                      <a:pt x="178" y="395"/>
                    </a:moveTo>
                    <a:lnTo>
                      <a:pt x="194" y="419"/>
                    </a:lnTo>
                    <a:lnTo>
                      <a:pt x="211" y="445"/>
                    </a:lnTo>
                    <a:lnTo>
                      <a:pt x="229" y="468"/>
                    </a:lnTo>
                    <a:lnTo>
                      <a:pt x="248" y="492"/>
                    </a:lnTo>
                    <a:lnTo>
                      <a:pt x="266" y="516"/>
                    </a:lnTo>
                    <a:lnTo>
                      <a:pt x="285" y="539"/>
                    </a:lnTo>
                    <a:lnTo>
                      <a:pt x="305" y="562"/>
                    </a:lnTo>
                    <a:lnTo>
                      <a:pt x="326" y="585"/>
                    </a:lnTo>
                    <a:lnTo>
                      <a:pt x="346" y="607"/>
                    </a:lnTo>
                    <a:lnTo>
                      <a:pt x="367" y="629"/>
                    </a:lnTo>
                    <a:lnTo>
                      <a:pt x="389" y="650"/>
                    </a:lnTo>
                    <a:lnTo>
                      <a:pt x="410" y="672"/>
                    </a:lnTo>
                    <a:lnTo>
                      <a:pt x="432" y="692"/>
                    </a:lnTo>
                    <a:lnTo>
                      <a:pt x="454" y="713"/>
                    </a:lnTo>
                    <a:lnTo>
                      <a:pt x="477" y="734"/>
                    </a:lnTo>
                    <a:lnTo>
                      <a:pt x="499" y="753"/>
                    </a:lnTo>
                    <a:lnTo>
                      <a:pt x="519" y="769"/>
                    </a:lnTo>
                    <a:lnTo>
                      <a:pt x="539" y="784"/>
                    </a:lnTo>
                    <a:lnTo>
                      <a:pt x="559" y="798"/>
                    </a:lnTo>
                    <a:lnTo>
                      <a:pt x="579" y="813"/>
                    </a:lnTo>
                    <a:lnTo>
                      <a:pt x="601" y="827"/>
                    </a:lnTo>
                    <a:lnTo>
                      <a:pt x="623" y="840"/>
                    </a:lnTo>
                    <a:lnTo>
                      <a:pt x="644" y="853"/>
                    </a:lnTo>
                    <a:lnTo>
                      <a:pt x="667" y="865"/>
                    </a:lnTo>
                    <a:lnTo>
                      <a:pt x="689" y="878"/>
                    </a:lnTo>
                    <a:lnTo>
                      <a:pt x="711" y="891"/>
                    </a:lnTo>
                    <a:lnTo>
                      <a:pt x="735" y="903"/>
                    </a:lnTo>
                    <a:lnTo>
                      <a:pt x="757" y="915"/>
                    </a:lnTo>
                    <a:lnTo>
                      <a:pt x="779" y="928"/>
                    </a:lnTo>
                    <a:lnTo>
                      <a:pt x="802" y="940"/>
                    </a:lnTo>
                    <a:lnTo>
                      <a:pt x="823" y="954"/>
                    </a:lnTo>
                    <a:lnTo>
                      <a:pt x="845" y="967"/>
                    </a:lnTo>
                    <a:lnTo>
                      <a:pt x="836" y="942"/>
                    </a:lnTo>
                    <a:lnTo>
                      <a:pt x="828" y="917"/>
                    </a:lnTo>
                    <a:lnTo>
                      <a:pt x="820" y="892"/>
                    </a:lnTo>
                    <a:lnTo>
                      <a:pt x="812" y="866"/>
                    </a:lnTo>
                    <a:lnTo>
                      <a:pt x="804" y="841"/>
                    </a:lnTo>
                    <a:lnTo>
                      <a:pt x="797" y="816"/>
                    </a:lnTo>
                    <a:lnTo>
                      <a:pt x="788" y="791"/>
                    </a:lnTo>
                    <a:lnTo>
                      <a:pt x="780" y="766"/>
                    </a:lnTo>
                    <a:lnTo>
                      <a:pt x="772" y="741"/>
                    </a:lnTo>
                    <a:lnTo>
                      <a:pt x="763" y="716"/>
                    </a:lnTo>
                    <a:lnTo>
                      <a:pt x="755" y="691"/>
                    </a:lnTo>
                    <a:lnTo>
                      <a:pt x="745" y="667"/>
                    </a:lnTo>
                    <a:lnTo>
                      <a:pt x="736" y="642"/>
                    </a:lnTo>
                    <a:lnTo>
                      <a:pt x="726" y="619"/>
                    </a:lnTo>
                    <a:lnTo>
                      <a:pt x="714" y="596"/>
                    </a:lnTo>
                    <a:lnTo>
                      <a:pt x="702" y="572"/>
                    </a:lnTo>
                    <a:lnTo>
                      <a:pt x="688" y="546"/>
                    </a:lnTo>
                    <a:lnTo>
                      <a:pt x="674" y="521"/>
                    </a:lnTo>
                    <a:lnTo>
                      <a:pt x="660" y="494"/>
                    </a:lnTo>
                    <a:lnTo>
                      <a:pt x="645" y="469"/>
                    </a:lnTo>
                    <a:lnTo>
                      <a:pt x="630" y="443"/>
                    </a:lnTo>
                    <a:lnTo>
                      <a:pt x="615" y="417"/>
                    </a:lnTo>
                    <a:lnTo>
                      <a:pt x="600" y="392"/>
                    </a:lnTo>
                    <a:lnTo>
                      <a:pt x="583" y="366"/>
                    </a:lnTo>
                    <a:lnTo>
                      <a:pt x="566" y="342"/>
                    </a:lnTo>
                    <a:lnTo>
                      <a:pt x="549" y="319"/>
                    </a:lnTo>
                    <a:lnTo>
                      <a:pt x="531" y="296"/>
                    </a:lnTo>
                    <a:lnTo>
                      <a:pt x="512" y="273"/>
                    </a:lnTo>
                    <a:lnTo>
                      <a:pt x="492" y="251"/>
                    </a:lnTo>
                    <a:lnTo>
                      <a:pt x="472" y="230"/>
                    </a:lnTo>
                    <a:lnTo>
                      <a:pt x="451" y="210"/>
                    </a:lnTo>
                    <a:lnTo>
                      <a:pt x="428" y="191"/>
                    </a:lnTo>
                    <a:lnTo>
                      <a:pt x="405" y="174"/>
                    </a:lnTo>
                    <a:lnTo>
                      <a:pt x="380" y="158"/>
                    </a:lnTo>
                    <a:lnTo>
                      <a:pt x="356" y="142"/>
                    </a:lnTo>
                    <a:lnTo>
                      <a:pt x="331" y="129"/>
                    </a:lnTo>
                    <a:lnTo>
                      <a:pt x="304" y="116"/>
                    </a:lnTo>
                    <a:lnTo>
                      <a:pt x="277" y="104"/>
                    </a:lnTo>
                    <a:lnTo>
                      <a:pt x="250" y="94"/>
                    </a:lnTo>
                    <a:lnTo>
                      <a:pt x="222" y="83"/>
                    </a:lnTo>
                    <a:lnTo>
                      <a:pt x="195" y="72"/>
                    </a:lnTo>
                    <a:lnTo>
                      <a:pt x="166" y="63"/>
                    </a:lnTo>
                    <a:lnTo>
                      <a:pt x="138" y="53"/>
                    </a:lnTo>
                    <a:lnTo>
                      <a:pt x="111" y="43"/>
                    </a:lnTo>
                    <a:lnTo>
                      <a:pt x="82" y="33"/>
                    </a:lnTo>
                    <a:lnTo>
                      <a:pt x="55" y="23"/>
                    </a:lnTo>
                    <a:lnTo>
                      <a:pt x="27" y="12"/>
                    </a:lnTo>
                    <a:lnTo>
                      <a:pt x="0" y="0"/>
                    </a:lnTo>
                    <a:lnTo>
                      <a:pt x="11" y="26"/>
                    </a:lnTo>
                    <a:lnTo>
                      <a:pt x="21" y="50"/>
                    </a:lnTo>
                    <a:lnTo>
                      <a:pt x="31" y="75"/>
                    </a:lnTo>
                    <a:lnTo>
                      <a:pt x="42" y="101"/>
                    </a:lnTo>
                    <a:lnTo>
                      <a:pt x="52" y="126"/>
                    </a:lnTo>
                    <a:lnTo>
                      <a:pt x="62" y="152"/>
                    </a:lnTo>
                    <a:lnTo>
                      <a:pt x="71" y="177"/>
                    </a:lnTo>
                    <a:lnTo>
                      <a:pt x="81" y="202"/>
                    </a:lnTo>
                    <a:lnTo>
                      <a:pt x="91" y="228"/>
                    </a:lnTo>
                    <a:lnTo>
                      <a:pt x="102" y="253"/>
                    </a:lnTo>
                    <a:lnTo>
                      <a:pt x="114" y="277"/>
                    </a:lnTo>
                    <a:lnTo>
                      <a:pt x="125" y="302"/>
                    </a:lnTo>
                    <a:lnTo>
                      <a:pt x="137" y="326"/>
                    </a:lnTo>
                    <a:lnTo>
                      <a:pt x="150" y="349"/>
                    </a:lnTo>
                    <a:lnTo>
                      <a:pt x="163" y="373"/>
                    </a:lnTo>
                    <a:lnTo>
                      <a:pt x="178" y="395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10" name="Freeform 682"/>
              <p:cNvSpPr>
                <a:spLocks/>
              </p:cNvSpPr>
              <p:nvPr/>
            </p:nvSpPr>
            <p:spPr bwMode="auto">
              <a:xfrm>
                <a:off x="4858" y="3275"/>
                <a:ext cx="106" cy="1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11" y="26"/>
                  </a:cxn>
                  <a:cxn ang="0">
                    <a:pos x="21" y="50"/>
                  </a:cxn>
                  <a:cxn ang="0">
                    <a:pos x="31" y="75"/>
                  </a:cxn>
                  <a:cxn ang="0">
                    <a:pos x="42" y="101"/>
                  </a:cxn>
                  <a:cxn ang="0">
                    <a:pos x="52" y="126"/>
                  </a:cxn>
                  <a:cxn ang="0">
                    <a:pos x="62" y="152"/>
                  </a:cxn>
                  <a:cxn ang="0">
                    <a:pos x="71" y="177"/>
                  </a:cxn>
                  <a:cxn ang="0">
                    <a:pos x="81" y="202"/>
                  </a:cxn>
                  <a:cxn ang="0">
                    <a:pos x="91" y="228"/>
                  </a:cxn>
                  <a:cxn ang="0">
                    <a:pos x="102" y="253"/>
                  </a:cxn>
                  <a:cxn ang="0">
                    <a:pos x="114" y="277"/>
                  </a:cxn>
                  <a:cxn ang="0">
                    <a:pos x="125" y="302"/>
                  </a:cxn>
                  <a:cxn ang="0">
                    <a:pos x="137" y="326"/>
                  </a:cxn>
                  <a:cxn ang="0">
                    <a:pos x="150" y="349"/>
                  </a:cxn>
                  <a:cxn ang="0">
                    <a:pos x="163" y="373"/>
                  </a:cxn>
                  <a:cxn ang="0">
                    <a:pos x="178" y="395"/>
                  </a:cxn>
                  <a:cxn ang="0">
                    <a:pos x="178" y="395"/>
                  </a:cxn>
                  <a:cxn ang="0">
                    <a:pos x="194" y="419"/>
                  </a:cxn>
                  <a:cxn ang="0">
                    <a:pos x="211" y="445"/>
                  </a:cxn>
                  <a:cxn ang="0">
                    <a:pos x="229" y="468"/>
                  </a:cxn>
                  <a:cxn ang="0">
                    <a:pos x="248" y="492"/>
                  </a:cxn>
                  <a:cxn ang="0">
                    <a:pos x="266" y="516"/>
                  </a:cxn>
                  <a:cxn ang="0">
                    <a:pos x="285" y="539"/>
                  </a:cxn>
                  <a:cxn ang="0">
                    <a:pos x="305" y="562"/>
                  </a:cxn>
                  <a:cxn ang="0">
                    <a:pos x="326" y="585"/>
                  </a:cxn>
                  <a:cxn ang="0">
                    <a:pos x="346" y="607"/>
                  </a:cxn>
                  <a:cxn ang="0">
                    <a:pos x="367" y="629"/>
                  </a:cxn>
                  <a:cxn ang="0">
                    <a:pos x="389" y="650"/>
                  </a:cxn>
                  <a:cxn ang="0">
                    <a:pos x="410" y="672"/>
                  </a:cxn>
                  <a:cxn ang="0">
                    <a:pos x="432" y="692"/>
                  </a:cxn>
                  <a:cxn ang="0">
                    <a:pos x="454" y="713"/>
                  </a:cxn>
                  <a:cxn ang="0">
                    <a:pos x="477" y="734"/>
                  </a:cxn>
                  <a:cxn ang="0">
                    <a:pos x="499" y="753"/>
                  </a:cxn>
                  <a:cxn ang="0">
                    <a:pos x="499" y="753"/>
                  </a:cxn>
                  <a:cxn ang="0">
                    <a:pos x="519" y="769"/>
                  </a:cxn>
                  <a:cxn ang="0">
                    <a:pos x="539" y="784"/>
                  </a:cxn>
                  <a:cxn ang="0">
                    <a:pos x="559" y="798"/>
                  </a:cxn>
                  <a:cxn ang="0">
                    <a:pos x="579" y="813"/>
                  </a:cxn>
                  <a:cxn ang="0">
                    <a:pos x="601" y="827"/>
                  </a:cxn>
                  <a:cxn ang="0">
                    <a:pos x="623" y="840"/>
                  </a:cxn>
                  <a:cxn ang="0">
                    <a:pos x="644" y="853"/>
                  </a:cxn>
                  <a:cxn ang="0">
                    <a:pos x="667" y="865"/>
                  </a:cxn>
                  <a:cxn ang="0">
                    <a:pos x="689" y="878"/>
                  </a:cxn>
                  <a:cxn ang="0">
                    <a:pos x="711" y="891"/>
                  </a:cxn>
                  <a:cxn ang="0">
                    <a:pos x="735" y="903"/>
                  </a:cxn>
                  <a:cxn ang="0">
                    <a:pos x="757" y="915"/>
                  </a:cxn>
                  <a:cxn ang="0">
                    <a:pos x="779" y="928"/>
                  </a:cxn>
                  <a:cxn ang="0">
                    <a:pos x="802" y="940"/>
                  </a:cxn>
                  <a:cxn ang="0">
                    <a:pos x="823" y="954"/>
                  </a:cxn>
                  <a:cxn ang="0">
                    <a:pos x="845" y="967"/>
                  </a:cxn>
                </a:cxnLst>
                <a:rect l="0" t="0" r="r" b="b"/>
                <a:pathLst>
                  <a:path w="845" h="967"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" y="50"/>
                    </a:lnTo>
                    <a:lnTo>
                      <a:pt x="31" y="75"/>
                    </a:lnTo>
                    <a:lnTo>
                      <a:pt x="42" y="101"/>
                    </a:lnTo>
                    <a:lnTo>
                      <a:pt x="52" y="126"/>
                    </a:lnTo>
                    <a:lnTo>
                      <a:pt x="62" y="152"/>
                    </a:lnTo>
                    <a:lnTo>
                      <a:pt x="71" y="177"/>
                    </a:lnTo>
                    <a:lnTo>
                      <a:pt x="81" y="202"/>
                    </a:lnTo>
                    <a:lnTo>
                      <a:pt x="91" y="228"/>
                    </a:lnTo>
                    <a:lnTo>
                      <a:pt x="102" y="253"/>
                    </a:lnTo>
                    <a:lnTo>
                      <a:pt x="114" y="277"/>
                    </a:lnTo>
                    <a:lnTo>
                      <a:pt x="125" y="302"/>
                    </a:lnTo>
                    <a:lnTo>
                      <a:pt x="137" y="326"/>
                    </a:lnTo>
                    <a:lnTo>
                      <a:pt x="150" y="349"/>
                    </a:lnTo>
                    <a:lnTo>
                      <a:pt x="163" y="373"/>
                    </a:lnTo>
                    <a:lnTo>
                      <a:pt x="178" y="395"/>
                    </a:lnTo>
                    <a:lnTo>
                      <a:pt x="178" y="395"/>
                    </a:lnTo>
                    <a:lnTo>
                      <a:pt x="194" y="419"/>
                    </a:lnTo>
                    <a:lnTo>
                      <a:pt x="211" y="445"/>
                    </a:lnTo>
                    <a:lnTo>
                      <a:pt x="229" y="468"/>
                    </a:lnTo>
                    <a:lnTo>
                      <a:pt x="248" y="492"/>
                    </a:lnTo>
                    <a:lnTo>
                      <a:pt x="266" y="516"/>
                    </a:lnTo>
                    <a:lnTo>
                      <a:pt x="285" y="539"/>
                    </a:lnTo>
                    <a:lnTo>
                      <a:pt x="305" y="562"/>
                    </a:lnTo>
                    <a:lnTo>
                      <a:pt x="326" y="585"/>
                    </a:lnTo>
                    <a:lnTo>
                      <a:pt x="346" y="607"/>
                    </a:lnTo>
                    <a:lnTo>
                      <a:pt x="367" y="629"/>
                    </a:lnTo>
                    <a:lnTo>
                      <a:pt x="389" y="650"/>
                    </a:lnTo>
                    <a:lnTo>
                      <a:pt x="410" y="672"/>
                    </a:lnTo>
                    <a:lnTo>
                      <a:pt x="432" y="692"/>
                    </a:lnTo>
                    <a:lnTo>
                      <a:pt x="454" y="713"/>
                    </a:lnTo>
                    <a:lnTo>
                      <a:pt x="477" y="734"/>
                    </a:lnTo>
                    <a:lnTo>
                      <a:pt x="499" y="753"/>
                    </a:lnTo>
                    <a:lnTo>
                      <a:pt x="499" y="753"/>
                    </a:lnTo>
                    <a:lnTo>
                      <a:pt x="519" y="769"/>
                    </a:lnTo>
                    <a:lnTo>
                      <a:pt x="539" y="784"/>
                    </a:lnTo>
                    <a:lnTo>
                      <a:pt x="559" y="798"/>
                    </a:lnTo>
                    <a:lnTo>
                      <a:pt x="579" y="813"/>
                    </a:lnTo>
                    <a:lnTo>
                      <a:pt x="601" y="827"/>
                    </a:lnTo>
                    <a:lnTo>
                      <a:pt x="623" y="840"/>
                    </a:lnTo>
                    <a:lnTo>
                      <a:pt x="644" y="853"/>
                    </a:lnTo>
                    <a:lnTo>
                      <a:pt x="667" y="865"/>
                    </a:lnTo>
                    <a:lnTo>
                      <a:pt x="689" y="878"/>
                    </a:lnTo>
                    <a:lnTo>
                      <a:pt x="711" y="891"/>
                    </a:lnTo>
                    <a:lnTo>
                      <a:pt x="735" y="903"/>
                    </a:lnTo>
                    <a:lnTo>
                      <a:pt x="757" y="915"/>
                    </a:lnTo>
                    <a:lnTo>
                      <a:pt x="779" y="928"/>
                    </a:lnTo>
                    <a:lnTo>
                      <a:pt x="802" y="940"/>
                    </a:lnTo>
                    <a:lnTo>
                      <a:pt x="823" y="954"/>
                    </a:lnTo>
                    <a:lnTo>
                      <a:pt x="845" y="96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11" name="Freeform 683"/>
              <p:cNvSpPr>
                <a:spLocks/>
              </p:cNvSpPr>
              <p:nvPr/>
            </p:nvSpPr>
            <p:spPr bwMode="auto">
              <a:xfrm>
                <a:off x="4817" y="3131"/>
                <a:ext cx="72" cy="124"/>
              </a:xfrm>
              <a:custGeom>
                <a:avLst/>
                <a:gdLst/>
                <a:ahLst/>
                <a:cxnLst>
                  <a:cxn ang="0">
                    <a:pos x="376" y="11"/>
                  </a:cxn>
                  <a:cxn ang="0">
                    <a:pos x="400" y="41"/>
                  </a:cxn>
                  <a:cxn ang="0">
                    <a:pos x="421" y="93"/>
                  </a:cxn>
                  <a:cxn ang="0">
                    <a:pos x="437" y="153"/>
                  </a:cxn>
                  <a:cxn ang="0">
                    <a:pos x="450" y="217"/>
                  </a:cxn>
                  <a:cxn ang="0">
                    <a:pos x="457" y="283"/>
                  </a:cxn>
                  <a:cxn ang="0">
                    <a:pos x="459" y="344"/>
                  </a:cxn>
                  <a:cxn ang="0">
                    <a:pos x="449" y="395"/>
                  </a:cxn>
                  <a:cxn ang="0">
                    <a:pos x="468" y="417"/>
                  </a:cxn>
                  <a:cxn ang="0">
                    <a:pos x="498" y="438"/>
                  </a:cxn>
                  <a:cxn ang="0">
                    <a:pos x="539" y="502"/>
                  </a:cxn>
                  <a:cxn ang="0">
                    <a:pos x="573" y="576"/>
                  </a:cxn>
                  <a:cxn ang="0">
                    <a:pos x="559" y="606"/>
                  </a:cxn>
                  <a:cxn ang="0">
                    <a:pos x="529" y="615"/>
                  </a:cxn>
                  <a:cxn ang="0">
                    <a:pos x="505" y="627"/>
                  </a:cxn>
                  <a:cxn ang="0">
                    <a:pos x="481" y="633"/>
                  </a:cxn>
                  <a:cxn ang="0">
                    <a:pos x="467" y="667"/>
                  </a:cxn>
                  <a:cxn ang="0">
                    <a:pos x="458" y="709"/>
                  </a:cxn>
                  <a:cxn ang="0">
                    <a:pos x="457" y="748"/>
                  </a:cxn>
                  <a:cxn ang="0">
                    <a:pos x="461" y="784"/>
                  </a:cxn>
                  <a:cxn ang="0">
                    <a:pos x="474" y="812"/>
                  </a:cxn>
                  <a:cxn ang="0">
                    <a:pos x="491" y="836"/>
                  </a:cxn>
                  <a:cxn ang="0">
                    <a:pos x="499" y="870"/>
                  </a:cxn>
                  <a:cxn ang="0">
                    <a:pos x="505" y="906"/>
                  </a:cxn>
                  <a:cxn ang="0">
                    <a:pos x="500" y="948"/>
                  </a:cxn>
                  <a:cxn ang="0">
                    <a:pos x="475" y="974"/>
                  </a:cxn>
                  <a:cxn ang="0">
                    <a:pos x="409" y="991"/>
                  </a:cxn>
                  <a:cxn ang="0">
                    <a:pos x="342" y="981"/>
                  </a:cxn>
                  <a:cxn ang="0">
                    <a:pos x="294" y="976"/>
                  </a:cxn>
                  <a:cxn ang="0">
                    <a:pos x="251" y="980"/>
                  </a:cxn>
                  <a:cxn ang="0">
                    <a:pos x="207" y="982"/>
                  </a:cxn>
                  <a:cxn ang="0">
                    <a:pos x="168" y="972"/>
                  </a:cxn>
                  <a:cxn ang="0">
                    <a:pos x="132" y="941"/>
                  </a:cxn>
                  <a:cxn ang="0">
                    <a:pos x="108" y="897"/>
                  </a:cxn>
                  <a:cxn ang="0">
                    <a:pos x="90" y="847"/>
                  </a:cxn>
                  <a:cxn ang="0">
                    <a:pos x="74" y="799"/>
                  </a:cxn>
                  <a:cxn ang="0">
                    <a:pos x="53" y="742"/>
                  </a:cxn>
                  <a:cxn ang="0">
                    <a:pos x="28" y="682"/>
                  </a:cxn>
                  <a:cxn ang="0">
                    <a:pos x="8" y="621"/>
                  </a:cxn>
                  <a:cxn ang="0">
                    <a:pos x="0" y="559"/>
                  </a:cxn>
                  <a:cxn ang="0">
                    <a:pos x="6" y="473"/>
                  </a:cxn>
                  <a:cxn ang="0">
                    <a:pos x="22" y="380"/>
                  </a:cxn>
                  <a:cxn ang="0">
                    <a:pos x="49" y="290"/>
                  </a:cxn>
                  <a:cxn ang="0">
                    <a:pos x="87" y="205"/>
                  </a:cxn>
                  <a:cxn ang="0">
                    <a:pos x="135" y="141"/>
                  </a:cxn>
                  <a:cxn ang="0">
                    <a:pos x="196" y="94"/>
                  </a:cxn>
                  <a:cxn ang="0">
                    <a:pos x="263" y="52"/>
                  </a:cxn>
                  <a:cxn ang="0">
                    <a:pos x="329" y="11"/>
                  </a:cxn>
                </a:cxnLst>
                <a:rect l="0" t="0" r="r" b="b"/>
                <a:pathLst>
                  <a:path w="579" h="991">
                    <a:moveTo>
                      <a:pt x="344" y="0"/>
                    </a:moveTo>
                    <a:lnTo>
                      <a:pt x="356" y="3"/>
                    </a:lnTo>
                    <a:lnTo>
                      <a:pt x="366" y="6"/>
                    </a:lnTo>
                    <a:lnTo>
                      <a:pt x="376" y="11"/>
                    </a:lnTo>
                    <a:lnTo>
                      <a:pt x="384" y="17"/>
                    </a:lnTo>
                    <a:lnTo>
                      <a:pt x="390" y="24"/>
                    </a:lnTo>
                    <a:lnTo>
                      <a:pt x="396" y="32"/>
                    </a:lnTo>
                    <a:lnTo>
                      <a:pt x="400" y="41"/>
                    </a:lnTo>
                    <a:lnTo>
                      <a:pt x="403" y="51"/>
                    </a:lnTo>
                    <a:lnTo>
                      <a:pt x="409" y="64"/>
                    </a:lnTo>
                    <a:lnTo>
                      <a:pt x="415" y="79"/>
                    </a:lnTo>
                    <a:lnTo>
                      <a:pt x="421" y="93"/>
                    </a:lnTo>
                    <a:lnTo>
                      <a:pt x="426" y="107"/>
                    </a:lnTo>
                    <a:lnTo>
                      <a:pt x="430" y="122"/>
                    </a:lnTo>
                    <a:lnTo>
                      <a:pt x="434" y="137"/>
                    </a:lnTo>
                    <a:lnTo>
                      <a:pt x="437" y="153"/>
                    </a:lnTo>
                    <a:lnTo>
                      <a:pt x="442" y="168"/>
                    </a:lnTo>
                    <a:lnTo>
                      <a:pt x="445" y="184"/>
                    </a:lnTo>
                    <a:lnTo>
                      <a:pt x="447" y="200"/>
                    </a:lnTo>
                    <a:lnTo>
                      <a:pt x="450" y="217"/>
                    </a:lnTo>
                    <a:lnTo>
                      <a:pt x="452" y="233"/>
                    </a:lnTo>
                    <a:lnTo>
                      <a:pt x="454" y="250"/>
                    </a:lnTo>
                    <a:lnTo>
                      <a:pt x="456" y="266"/>
                    </a:lnTo>
                    <a:lnTo>
                      <a:pt x="457" y="283"/>
                    </a:lnTo>
                    <a:lnTo>
                      <a:pt x="459" y="301"/>
                    </a:lnTo>
                    <a:lnTo>
                      <a:pt x="460" y="316"/>
                    </a:lnTo>
                    <a:lnTo>
                      <a:pt x="460" y="330"/>
                    </a:lnTo>
                    <a:lnTo>
                      <a:pt x="459" y="344"/>
                    </a:lnTo>
                    <a:lnTo>
                      <a:pt x="458" y="357"/>
                    </a:lnTo>
                    <a:lnTo>
                      <a:pt x="456" y="371"/>
                    </a:lnTo>
                    <a:lnTo>
                      <a:pt x="452" y="383"/>
                    </a:lnTo>
                    <a:lnTo>
                      <a:pt x="449" y="395"/>
                    </a:lnTo>
                    <a:lnTo>
                      <a:pt x="444" y="407"/>
                    </a:lnTo>
                    <a:lnTo>
                      <a:pt x="452" y="410"/>
                    </a:lnTo>
                    <a:lnTo>
                      <a:pt x="460" y="413"/>
                    </a:lnTo>
                    <a:lnTo>
                      <a:pt x="468" y="417"/>
                    </a:lnTo>
                    <a:lnTo>
                      <a:pt x="476" y="421"/>
                    </a:lnTo>
                    <a:lnTo>
                      <a:pt x="483" y="426"/>
                    </a:lnTo>
                    <a:lnTo>
                      <a:pt x="491" y="431"/>
                    </a:lnTo>
                    <a:lnTo>
                      <a:pt x="498" y="438"/>
                    </a:lnTo>
                    <a:lnTo>
                      <a:pt x="506" y="444"/>
                    </a:lnTo>
                    <a:lnTo>
                      <a:pt x="518" y="463"/>
                    </a:lnTo>
                    <a:lnTo>
                      <a:pt x="529" y="482"/>
                    </a:lnTo>
                    <a:lnTo>
                      <a:pt x="539" y="502"/>
                    </a:lnTo>
                    <a:lnTo>
                      <a:pt x="549" y="522"/>
                    </a:lnTo>
                    <a:lnTo>
                      <a:pt x="558" y="541"/>
                    </a:lnTo>
                    <a:lnTo>
                      <a:pt x="566" y="559"/>
                    </a:lnTo>
                    <a:lnTo>
                      <a:pt x="573" y="576"/>
                    </a:lnTo>
                    <a:lnTo>
                      <a:pt x="579" y="593"/>
                    </a:lnTo>
                    <a:lnTo>
                      <a:pt x="572" y="599"/>
                    </a:lnTo>
                    <a:lnTo>
                      <a:pt x="566" y="603"/>
                    </a:lnTo>
                    <a:lnTo>
                      <a:pt x="559" y="606"/>
                    </a:lnTo>
                    <a:lnTo>
                      <a:pt x="552" y="609"/>
                    </a:lnTo>
                    <a:lnTo>
                      <a:pt x="545" y="611"/>
                    </a:lnTo>
                    <a:lnTo>
                      <a:pt x="537" y="613"/>
                    </a:lnTo>
                    <a:lnTo>
                      <a:pt x="529" y="615"/>
                    </a:lnTo>
                    <a:lnTo>
                      <a:pt x="521" y="617"/>
                    </a:lnTo>
                    <a:lnTo>
                      <a:pt x="516" y="621"/>
                    </a:lnTo>
                    <a:lnTo>
                      <a:pt x="511" y="624"/>
                    </a:lnTo>
                    <a:lnTo>
                      <a:pt x="505" y="627"/>
                    </a:lnTo>
                    <a:lnTo>
                      <a:pt x="499" y="629"/>
                    </a:lnTo>
                    <a:lnTo>
                      <a:pt x="492" y="630"/>
                    </a:lnTo>
                    <a:lnTo>
                      <a:pt x="486" y="632"/>
                    </a:lnTo>
                    <a:lnTo>
                      <a:pt x="481" y="633"/>
                    </a:lnTo>
                    <a:lnTo>
                      <a:pt x="475" y="634"/>
                    </a:lnTo>
                    <a:lnTo>
                      <a:pt x="472" y="645"/>
                    </a:lnTo>
                    <a:lnTo>
                      <a:pt x="469" y="656"/>
                    </a:lnTo>
                    <a:lnTo>
                      <a:pt x="467" y="667"/>
                    </a:lnTo>
                    <a:lnTo>
                      <a:pt x="465" y="677"/>
                    </a:lnTo>
                    <a:lnTo>
                      <a:pt x="462" y="688"/>
                    </a:lnTo>
                    <a:lnTo>
                      <a:pt x="460" y="699"/>
                    </a:lnTo>
                    <a:lnTo>
                      <a:pt x="458" y="709"/>
                    </a:lnTo>
                    <a:lnTo>
                      <a:pt x="455" y="720"/>
                    </a:lnTo>
                    <a:lnTo>
                      <a:pt x="456" y="730"/>
                    </a:lnTo>
                    <a:lnTo>
                      <a:pt x="457" y="739"/>
                    </a:lnTo>
                    <a:lnTo>
                      <a:pt x="457" y="748"/>
                    </a:lnTo>
                    <a:lnTo>
                      <a:pt x="458" y="757"/>
                    </a:lnTo>
                    <a:lnTo>
                      <a:pt x="459" y="766"/>
                    </a:lnTo>
                    <a:lnTo>
                      <a:pt x="460" y="775"/>
                    </a:lnTo>
                    <a:lnTo>
                      <a:pt x="461" y="784"/>
                    </a:lnTo>
                    <a:lnTo>
                      <a:pt x="462" y="794"/>
                    </a:lnTo>
                    <a:lnTo>
                      <a:pt x="466" y="800"/>
                    </a:lnTo>
                    <a:lnTo>
                      <a:pt x="470" y="806"/>
                    </a:lnTo>
                    <a:lnTo>
                      <a:pt x="474" y="812"/>
                    </a:lnTo>
                    <a:lnTo>
                      <a:pt x="479" y="818"/>
                    </a:lnTo>
                    <a:lnTo>
                      <a:pt x="483" y="824"/>
                    </a:lnTo>
                    <a:lnTo>
                      <a:pt x="487" y="830"/>
                    </a:lnTo>
                    <a:lnTo>
                      <a:pt x="491" y="836"/>
                    </a:lnTo>
                    <a:lnTo>
                      <a:pt x="495" y="842"/>
                    </a:lnTo>
                    <a:lnTo>
                      <a:pt x="496" y="851"/>
                    </a:lnTo>
                    <a:lnTo>
                      <a:pt x="497" y="860"/>
                    </a:lnTo>
                    <a:lnTo>
                      <a:pt x="499" y="870"/>
                    </a:lnTo>
                    <a:lnTo>
                      <a:pt x="500" y="879"/>
                    </a:lnTo>
                    <a:lnTo>
                      <a:pt x="502" y="888"/>
                    </a:lnTo>
                    <a:lnTo>
                      <a:pt x="503" y="897"/>
                    </a:lnTo>
                    <a:lnTo>
                      <a:pt x="505" y="906"/>
                    </a:lnTo>
                    <a:lnTo>
                      <a:pt x="506" y="915"/>
                    </a:lnTo>
                    <a:lnTo>
                      <a:pt x="505" y="927"/>
                    </a:lnTo>
                    <a:lnTo>
                      <a:pt x="503" y="937"/>
                    </a:lnTo>
                    <a:lnTo>
                      <a:pt x="500" y="948"/>
                    </a:lnTo>
                    <a:lnTo>
                      <a:pt x="496" y="956"/>
                    </a:lnTo>
                    <a:lnTo>
                      <a:pt x="490" y="963"/>
                    </a:lnTo>
                    <a:lnTo>
                      <a:pt x="483" y="969"/>
                    </a:lnTo>
                    <a:lnTo>
                      <a:pt x="475" y="974"/>
                    </a:lnTo>
                    <a:lnTo>
                      <a:pt x="466" y="978"/>
                    </a:lnTo>
                    <a:lnTo>
                      <a:pt x="447" y="986"/>
                    </a:lnTo>
                    <a:lnTo>
                      <a:pt x="427" y="990"/>
                    </a:lnTo>
                    <a:lnTo>
                      <a:pt x="409" y="991"/>
                    </a:lnTo>
                    <a:lnTo>
                      <a:pt x="392" y="990"/>
                    </a:lnTo>
                    <a:lnTo>
                      <a:pt x="375" y="988"/>
                    </a:lnTo>
                    <a:lnTo>
                      <a:pt x="358" y="985"/>
                    </a:lnTo>
                    <a:lnTo>
                      <a:pt x="342" y="981"/>
                    </a:lnTo>
                    <a:lnTo>
                      <a:pt x="327" y="978"/>
                    </a:lnTo>
                    <a:lnTo>
                      <a:pt x="317" y="977"/>
                    </a:lnTo>
                    <a:lnTo>
                      <a:pt x="306" y="976"/>
                    </a:lnTo>
                    <a:lnTo>
                      <a:pt x="294" y="976"/>
                    </a:lnTo>
                    <a:lnTo>
                      <a:pt x="284" y="977"/>
                    </a:lnTo>
                    <a:lnTo>
                      <a:pt x="273" y="978"/>
                    </a:lnTo>
                    <a:lnTo>
                      <a:pt x="262" y="979"/>
                    </a:lnTo>
                    <a:lnTo>
                      <a:pt x="251" y="980"/>
                    </a:lnTo>
                    <a:lnTo>
                      <a:pt x="240" y="981"/>
                    </a:lnTo>
                    <a:lnTo>
                      <a:pt x="228" y="982"/>
                    </a:lnTo>
                    <a:lnTo>
                      <a:pt x="217" y="982"/>
                    </a:lnTo>
                    <a:lnTo>
                      <a:pt x="207" y="982"/>
                    </a:lnTo>
                    <a:lnTo>
                      <a:pt x="196" y="981"/>
                    </a:lnTo>
                    <a:lnTo>
                      <a:pt x="186" y="979"/>
                    </a:lnTo>
                    <a:lnTo>
                      <a:pt x="177" y="977"/>
                    </a:lnTo>
                    <a:lnTo>
                      <a:pt x="168" y="972"/>
                    </a:lnTo>
                    <a:lnTo>
                      <a:pt x="158" y="967"/>
                    </a:lnTo>
                    <a:lnTo>
                      <a:pt x="149" y="959"/>
                    </a:lnTo>
                    <a:lnTo>
                      <a:pt x="140" y="951"/>
                    </a:lnTo>
                    <a:lnTo>
                      <a:pt x="132" y="941"/>
                    </a:lnTo>
                    <a:lnTo>
                      <a:pt x="125" y="930"/>
                    </a:lnTo>
                    <a:lnTo>
                      <a:pt x="119" y="920"/>
                    </a:lnTo>
                    <a:lnTo>
                      <a:pt x="113" y="909"/>
                    </a:lnTo>
                    <a:lnTo>
                      <a:pt x="108" y="897"/>
                    </a:lnTo>
                    <a:lnTo>
                      <a:pt x="103" y="885"/>
                    </a:lnTo>
                    <a:lnTo>
                      <a:pt x="99" y="873"/>
                    </a:lnTo>
                    <a:lnTo>
                      <a:pt x="94" y="860"/>
                    </a:lnTo>
                    <a:lnTo>
                      <a:pt x="90" y="847"/>
                    </a:lnTo>
                    <a:lnTo>
                      <a:pt x="86" y="835"/>
                    </a:lnTo>
                    <a:lnTo>
                      <a:pt x="82" y="823"/>
                    </a:lnTo>
                    <a:lnTo>
                      <a:pt x="78" y="811"/>
                    </a:lnTo>
                    <a:lnTo>
                      <a:pt x="74" y="799"/>
                    </a:lnTo>
                    <a:lnTo>
                      <a:pt x="70" y="786"/>
                    </a:lnTo>
                    <a:lnTo>
                      <a:pt x="64" y="772"/>
                    </a:lnTo>
                    <a:lnTo>
                      <a:pt x="59" y="757"/>
                    </a:lnTo>
                    <a:lnTo>
                      <a:pt x="53" y="742"/>
                    </a:lnTo>
                    <a:lnTo>
                      <a:pt x="46" y="728"/>
                    </a:lnTo>
                    <a:lnTo>
                      <a:pt x="40" y="712"/>
                    </a:lnTo>
                    <a:lnTo>
                      <a:pt x="34" y="697"/>
                    </a:lnTo>
                    <a:lnTo>
                      <a:pt x="28" y="682"/>
                    </a:lnTo>
                    <a:lnTo>
                      <a:pt x="22" y="667"/>
                    </a:lnTo>
                    <a:lnTo>
                      <a:pt x="17" y="652"/>
                    </a:lnTo>
                    <a:lnTo>
                      <a:pt x="12" y="636"/>
                    </a:lnTo>
                    <a:lnTo>
                      <a:pt x="8" y="621"/>
                    </a:lnTo>
                    <a:lnTo>
                      <a:pt x="5" y="606"/>
                    </a:lnTo>
                    <a:lnTo>
                      <a:pt x="2" y="590"/>
                    </a:lnTo>
                    <a:lnTo>
                      <a:pt x="1" y="574"/>
                    </a:lnTo>
                    <a:lnTo>
                      <a:pt x="0" y="559"/>
                    </a:lnTo>
                    <a:lnTo>
                      <a:pt x="0" y="543"/>
                    </a:lnTo>
                    <a:lnTo>
                      <a:pt x="1" y="520"/>
                    </a:lnTo>
                    <a:lnTo>
                      <a:pt x="3" y="496"/>
                    </a:lnTo>
                    <a:lnTo>
                      <a:pt x="6" y="473"/>
                    </a:lnTo>
                    <a:lnTo>
                      <a:pt x="9" y="450"/>
                    </a:lnTo>
                    <a:lnTo>
                      <a:pt x="12" y="426"/>
                    </a:lnTo>
                    <a:lnTo>
                      <a:pt x="17" y="403"/>
                    </a:lnTo>
                    <a:lnTo>
                      <a:pt x="22" y="380"/>
                    </a:lnTo>
                    <a:lnTo>
                      <a:pt x="27" y="356"/>
                    </a:lnTo>
                    <a:lnTo>
                      <a:pt x="34" y="334"/>
                    </a:lnTo>
                    <a:lnTo>
                      <a:pt x="41" y="312"/>
                    </a:lnTo>
                    <a:lnTo>
                      <a:pt x="49" y="290"/>
                    </a:lnTo>
                    <a:lnTo>
                      <a:pt x="58" y="268"/>
                    </a:lnTo>
                    <a:lnTo>
                      <a:pt x="67" y="247"/>
                    </a:lnTo>
                    <a:lnTo>
                      <a:pt x="77" y="226"/>
                    </a:lnTo>
                    <a:lnTo>
                      <a:pt x="87" y="205"/>
                    </a:lnTo>
                    <a:lnTo>
                      <a:pt x="100" y="186"/>
                    </a:lnTo>
                    <a:lnTo>
                      <a:pt x="111" y="170"/>
                    </a:lnTo>
                    <a:lnTo>
                      <a:pt x="123" y="156"/>
                    </a:lnTo>
                    <a:lnTo>
                      <a:pt x="135" y="141"/>
                    </a:lnTo>
                    <a:lnTo>
                      <a:pt x="149" y="129"/>
                    </a:lnTo>
                    <a:lnTo>
                      <a:pt x="164" y="117"/>
                    </a:lnTo>
                    <a:lnTo>
                      <a:pt x="180" y="105"/>
                    </a:lnTo>
                    <a:lnTo>
                      <a:pt x="196" y="94"/>
                    </a:lnTo>
                    <a:lnTo>
                      <a:pt x="212" y="84"/>
                    </a:lnTo>
                    <a:lnTo>
                      <a:pt x="228" y="73"/>
                    </a:lnTo>
                    <a:lnTo>
                      <a:pt x="246" y="62"/>
                    </a:lnTo>
                    <a:lnTo>
                      <a:pt x="263" y="52"/>
                    </a:lnTo>
                    <a:lnTo>
                      <a:pt x="279" y="42"/>
                    </a:lnTo>
                    <a:lnTo>
                      <a:pt x="296" y="32"/>
                    </a:lnTo>
                    <a:lnTo>
                      <a:pt x="313" y="22"/>
                    </a:lnTo>
                    <a:lnTo>
                      <a:pt x="329" y="11"/>
                    </a:lnTo>
                    <a:lnTo>
                      <a:pt x="344" y="0"/>
                    </a:lnTo>
                    <a:close/>
                  </a:path>
                </a:pathLst>
              </a:custGeom>
              <a:solidFill>
                <a:srgbClr val="D9A6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12" name="Freeform 684"/>
              <p:cNvSpPr>
                <a:spLocks/>
              </p:cNvSpPr>
              <p:nvPr/>
            </p:nvSpPr>
            <p:spPr bwMode="auto">
              <a:xfrm>
                <a:off x="4817" y="3131"/>
                <a:ext cx="72" cy="124"/>
              </a:xfrm>
              <a:custGeom>
                <a:avLst/>
                <a:gdLst/>
                <a:ahLst/>
                <a:cxnLst>
                  <a:cxn ang="0">
                    <a:pos x="366" y="6"/>
                  </a:cxn>
                  <a:cxn ang="0">
                    <a:pos x="396" y="32"/>
                  </a:cxn>
                  <a:cxn ang="0">
                    <a:pos x="409" y="64"/>
                  </a:cxn>
                  <a:cxn ang="0">
                    <a:pos x="430" y="122"/>
                  </a:cxn>
                  <a:cxn ang="0">
                    <a:pos x="445" y="184"/>
                  </a:cxn>
                  <a:cxn ang="0">
                    <a:pos x="454" y="250"/>
                  </a:cxn>
                  <a:cxn ang="0">
                    <a:pos x="459" y="301"/>
                  </a:cxn>
                  <a:cxn ang="0">
                    <a:pos x="458" y="357"/>
                  </a:cxn>
                  <a:cxn ang="0">
                    <a:pos x="444" y="407"/>
                  </a:cxn>
                  <a:cxn ang="0">
                    <a:pos x="468" y="417"/>
                  </a:cxn>
                  <a:cxn ang="0">
                    <a:pos x="498" y="438"/>
                  </a:cxn>
                  <a:cxn ang="0">
                    <a:pos x="529" y="482"/>
                  </a:cxn>
                  <a:cxn ang="0">
                    <a:pos x="566" y="559"/>
                  </a:cxn>
                  <a:cxn ang="0">
                    <a:pos x="572" y="599"/>
                  </a:cxn>
                  <a:cxn ang="0">
                    <a:pos x="545" y="611"/>
                  </a:cxn>
                  <a:cxn ang="0">
                    <a:pos x="521" y="617"/>
                  </a:cxn>
                  <a:cxn ang="0">
                    <a:pos x="499" y="629"/>
                  </a:cxn>
                  <a:cxn ang="0">
                    <a:pos x="475" y="634"/>
                  </a:cxn>
                  <a:cxn ang="0">
                    <a:pos x="467" y="667"/>
                  </a:cxn>
                  <a:cxn ang="0">
                    <a:pos x="458" y="709"/>
                  </a:cxn>
                  <a:cxn ang="0">
                    <a:pos x="457" y="739"/>
                  </a:cxn>
                  <a:cxn ang="0">
                    <a:pos x="460" y="775"/>
                  </a:cxn>
                  <a:cxn ang="0">
                    <a:pos x="466" y="800"/>
                  </a:cxn>
                  <a:cxn ang="0">
                    <a:pos x="483" y="824"/>
                  </a:cxn>
                  <a:cxn ang="0">
                    <a:pos x="495" y="842"/>
                  </a:cxn>
                  <a:cxn ang="0">
                    <a:pos x="500" y="879"/>
                  </a:cxn>
                  <a:cxn ang="0">
                    <a:pos x="506" y="915"/>
                  </a:cxn>
                  <a:cxn ang="0">
                    <a:pos x="500" y="948"/>
                  </a:cxn>
                  <a:cxn ang="0">
                    <a:pos x="475" y="974"/>
                  </a:cxn>
                  <a:cxn ang="0">
                    <a:pos x="427" y="990"/>
                  </a:cxn>
                  <a:cxn ang="0">
                    <a:pos x="358" y="985"/>
                  </a:cxn>
                  <a:cxn ang="0">
                    <a:pos x="317" y="977"/>
                  </a:cxn>
                  <a:cxn ang="0">
                    <a:pos x="273" y="978"/>
                  </a:cxn>
                  <a:cxn ang="0">
                    <a:pos x="228" y="982"/>
                  </a:cxn>
                  <a:cxn ang="0">
                    <a:pos x="186" y="979"/>
                  </a:cxn>
                  <a:cxn ang="0">
                    <a:pos x="158" y="967"/>
                  </a:cxn>
                  <a:cxn ang="0">
                    <a:pos x="125" y="930"/>
                  </a:cxn>
                  <a:cxn ang="0">
                    <a:pos x="103" y="885"/>
                  </a:cxn>
                  <a:cxn ang="0">
                    <a:pos x="86" y="835"/>
                  </a:cxn>
                  <a:cxn ang="0">
                    <a:pos x="70" y="786"/>
                  </a:cxn>
                  <a:cxn ang="0">
                    <a:pos x="53" y="742"/>
                  </a:cxn>
                  <a:cxn ang="0">
                    <a:pos x="28" y="682"/>
                  </a:cxn>
                  <a:cxn ang="0">
                    <a:pos x="8" y="621"/>
                  </a:cxn>
                  <a:cxn ang="0">
                    <a:pos x="0" y="559"/>
                  </a:cxn>
                  <a:cxn ang="0">
                    <a:pos x="3" y="496"/>
                  </a:cxn>
                  <a:cxn ang="0">
                    <a:pos x="17" y="403"/>
                  </a:cxn>
                  <a:cxn ang="0">
                    <a:pos x="41" y="312"/>
                  </a:cxn>
                  <a:cxn ang="0">
                    <a:pos x="77" y="226"/>
                  </a:cxn>
                  <a:cxn ang="0">
                    <a:pos x="111" y="170"/>
                  </a:cxn>
                  <a:cxn ang="0">
                    <a:pos x="164" y="117"/>
                  </a:cxn>
                  <a:cxn ang="0">
                    <a:pos x="228" y="73"/>
                  </a:cxn>
                  <a:cxn ang="0">
                    <a:pos x="296" y="32"/>
                  </a:cxn>
                </a:cxnLst>
                <a:rect l="0" t="0" r="r" b="b"/>
                <a:pathLst>
                  <a:path w="579" h="991">
                    <a:moveTo>
                      <a:pt x="344" y="0"/>
                    </a:moveTo>
                    <a:lnTo>
                      <a:pt x="344" y="0"/>
                    </a:lnTo>
                    <a:lnTo>
                      <a:pt x="356" y="3"/>
                    </a:lnTo>
                    <a:lnTo>
                      <a:pt x="366" y="6"/>
                    </a:lnTo>
                    <a:lnTo>
                      <a:pt x="376" y="11"/>
                    </a:lnTo>
                    <a:lnTo>
                      <a:pt x="384" y="17"/>
                    </a:lnTo>
                    <a:lnTo>
                      <a:pt x="390" y="24"/>
                    </a:lnTo>
                    <a:lnTo>
                      <a:pt x="396" y="32"/>
                    </a:lnTo>
                    <a:lnTo>
                      <a:pt x="400" y="41"/>
                    </a:lnTo>
                    <a:lnTo>
                      <a:pt x="403" y="51"/>
                    </a:lnTo>
                    <a:lnTo>
                      <a:pt x="403" y="51"/>
                    </a:lnTo>
                    <a:lnTo>
                      <a:pt x="409" y="64"/>
                    </a:lnTo>
                    <a:lnTo>
                      <a:pt x="415" y="79"/>
                    </a:lnTo>
                    <a:lnTo>
                      <a:pt x="421" y="93"/>
                    </a:lnTo>
                    <a:lnTo>
                      <a:pt x="426" y="107"/>
                    </a:lnTo>
                    <a:lnTo>
                      <a:pt x="430" y="122"/>
                    </a:lnTo>
                    <a:lnTo>
                      <a:pt x="434" y="137"/>
                    </a:lnTo>
                    <a:lnTo>
                      <a:pt x="437" y="153"/>
                    </a:lnTo>
                    <a:lnTo>
                      <a:pt x="442" y="168"/>
                    </a:lnTo>
                    <a:lnTo>
                      <a:pt x="445" y="184"/>
                    </a:lnTo>
                    <a:lnTo>
                      <a:pt x="447" y="200"/>
                    </a:lnTo>
                    <a:lnTo>
                      <a:pt x="450" y="217"/>
                    </a:lnTo>
                    <a:lnTo>
                      <a:pt x="452" y="233"/>
                    </a:lnTo>
                    <a:lnTo>
                      <a:pt x="454" y="250"/>
                    </a:lnTo>
                    <a:lnTo>
                      <a:pt x="456" y="266"/>
                    </a:lnTo>
                    <a:lnTo>
                      <a:pt x="457" y="283"/>
                    </a:lnTo>
                    <a:lnTo>
                      <a:pt x="459" y="301"/>
                    </a:lnTo>
                    <a:lnTo>
                      <a:pt x="459" y="301"/>
                    </a:lnTo>
                    <a:lnTo>
                      <a:pt x="460" y="316"/>
                    </a:lnTo>
                    <a:lnTo>
                      <a:pt x="460" y="330"/>
                    </a:lnTo>
                    <a:lnTo>
                      <a:pt x="459" y="344"/>
                    </a:lnTo>
                    <a:lnTo>
                      <a:pt x="458" y="357"/>
                    </a:lnTo>
                    <a:lnTo>
                      <a:pt x="456" y="371"/>
                    </a:lnTo>
                    <a:lnTo>
                      <a:pt x="452" y="383"/>
                    </a:lnTo>
                    <a:lnTo>
                      <a:pt x="449" y="395"/>
                    </a:lnTo>
                    <a:lnTo>
                      <a:pt x="444" y="407"/>
                    </a:lnTo>
                    <a:lnTo>
                      <a:pt x="444" y="407"/>
                    </a:lnTo>
                    <a:lnTo>
                      <a:pt x="452" y="410"/>
                    </a:lnTo>
                    <a:lnTo>
                      <a:pt x="460" y="413"/>
                    </a:lnTo>
                    <a:lnTo>
                      <a:pt x="468" y="417"/>
                    </a:lnTo>
                    <a:lnTo>
                      <a:pt x="476" y="421"/>
                    </a:lnTo>
                    <a:lnTo>
                      <a:pt x="483" y="426"/>
                    </a:lnTo>
                    <a:lnTo>
                      <a:pt x="491" y="431"/>
                    </a:lnTo>
                    <a:lnTo>
                      <a:pt x="498" y="438"/>
                    </a:lnTo>
                    <a:lnTo>
                      <a:pt x="506" y="444"/>
                    </a:lnTo>
                    <a:lnTo>
                      <a:pt x="506" y="444"/>
                    </a:lnTo>
                    <a:lnTo>
                      <a:pt x="518" y="463"/>
                    </a:lnTo>
                    <a:lnTo>
                      <a:pt x="529" y="482"/>
                    </a:lnTo>
                    <a:lnTo>
                      <a:pt x="539" y="502"/>
                    </a:lnTo>
                    <a:lnTo>
                      <a:pt x="549" y="522"/>
                    </a:lnTo>
                    <a:lnTo>
                      <a:pt x="558" y="541"/>
                    </a:lnTo>
                    <a:lnTo>
                      <a:pt x="566" y="559"/>
                    </a:lnTo>
                    <a:lnTo>
                      <a:pt x="573" y="576"/>
                    </a:lnTo>
                    <a:lnTo>
                      <a:pt x="579" y="593"/>
                    </a:lnTo>
                    <a:lnTo>
                      <a:pt x="579" y="593"/>
                    </a:lnTo>
                    <a:lnTo>
                      <a:pt x="572" y="599"/>
                    </a:lnTo>
                    <a:lnTo>
                      <a:pt x="566" y="603"/>
                    </a:lnTo>
                    <a:lnTo>
                      <a:pt x="559" y="606"/>
                    </a:lnTo>
                    <a:lnTo>
                      <a:pt x="552" y="609"/>
                    </a:lnTo>
                    <a:lnTo>
                      <a:pt x="545" y="611"/>
                    </a:lnTo>
                    <a:lnTo>
                      <a:pt x="537" y="613"/>
                    </a:lnTo>
                    <a:lnTo>
                      <a:pt x="529" y="615"/>
                    </a:lnTo>
                    <a:lnTo>
                      <a:pt x="521" y="617"/>
                    </a:lnTo>
                    <a:lnTo>
                      <a:pt x="521" y="617"/>
                    </a:lnTo>
                    <a:lnTo>
                      <a:pt x="516" y="621"/>
                    </a:lnTo>
                    <a:lnTo>
                      <a:pt x="511" y="624"/>
                    </a:lnTo>
                    <a:lnTo>
                      <a:pt x="505" y="627"/>
                    </a:lnTo>
                    <a:lnTo>
                      <a:pt x="499" y="629"/>
                    </a:lnTo>
                    <a:lnTo>
                      <a:pt x="492" y="630"/>
                    </a:lnTo>
                    <a:lnTo>
                      <a:pt x="486" y="632"/>
                    </a:lnTo>
                    <a:lnTo>
                      <a:pt x="481" y="633"/>
                    </a:lnTo>
                    <a:lnTo>
                      <a:pt x="475" y="634"/>
                    </a:lnTo>
                    <a:lnTo>
                      <a:pt x="475" y="634"/>
                    </a:lnTo>
                    <a:lnTo>
                      <a:pt x="472" y="645"/>
                    </a:lnTo>
                    <a:lnTo>
                      <a:pt x="469" y="656"/>
                    </a:lnTo>
                    <a:lnTo>
                      <a:pt x="467" y="667"/>
                    </a:lnTo>
                    <a:lnTo>
                      <a:pt x="465" y="677"/>
                    </a:lnTo>
                    <a:lnTo>
                      <a:pt x="462" y="688"/>
                    </a:lnTo>
                    <a:lnTo>
                      <a:pt x="460" y="699"/>
                    </a:lnTo>
                    <a:lnTo>
                      <a:pt x="458" y="709"/>
                    </a:lnTo>
                    <a:lnTo>
                      <a:pt x="455" y="720"/>
                    </a:lnTo>
                    <a:lnTo>
                      <a:pt x="455" y="720"/>
                    </a:lnTo>
                    <a:lnTo>
                      <a:pt x="456" y="730"/>
                    </a:lnTo>
                    <a:lnTo>
                      <a:pt x="457" y="739"/>
                    </a:lnTo>
                    <a:lnTo>
                      <a:pt x="457" y="748"/>
                    </a:lnTo>
                    <a:lnTo>
                      <a:pt x="458" y="757"/>
                    </a:lnTo>
                    <a:lnTo>
                      <a:pt x="459" y="766"/>
                    </a:lnTo>
                    <a:lnTo>
                      <a:pt x="460" y="775"/>
                    </a:lnTo>
                    <a:lnTo>
                      <a:pt x="461" y="784"/>
                    </a:lnTo>
                    <a:lnTo>
                      <a:pt x="462" y="794"/>
                    </a:lnTo>
                    <a:lnTo>
                      <a:pt x="462" y="794"/>
                    </a:lnTo>
                    <a:lnTo>
                      <a:pt x="466" y="800"/>
                    </a:lnTo>
                    <a:lnTo>
                      <a:pt x="470" y="806"/>
                    </a:lnTo>
                    <a:lnTo>
                      <a:pt x="474" y="812"/>
                    </a:lnTo>
                    <a:lnTo>
                      <a:pt x="479" y="818"/>
                    </a:lnTo>
                    <a:lnTo>
                      <a:pt x="483" y="824"/>
                    </a:lnTo>
                    <a:lnTo>
                      <a:pt x="487" y="830"/>
                    </a:lnTo>
                    <a:lnTo>
                      <a:pt x="491" y="836"/>
                    </a:lnTo>
                    <a:lnTo>
                      <a:pt x="495" y="842"/>
                    </a:lnTo>
                    <a:lnTo>
                      <a:pt x="495" y="842"/>
                    </a:lnTo>
                    <a:lnTo>
                      <a:pt x="496" y="851"/>
                    </a:lnTo>
                    <a:lnTo>
                      <a:pt x="497" y="860"/>
                    </a:lnTo>
                    <a:lnTo>
                      <a:pt x="499" y="870"/>
                    </a:lnTo>
                    <a:lnTo>
                      <a:pt x="500" y="879"/>
                    </a:lnTo>
                    <a:lnTo>
                      <a:pt x="502" y="888"/>
                    </a:lnTo>
                    <a:lnTo>
                      <a:pt x="503" y="897"/>
                    </a:lnTo>
                    <a:lnTo>
                      <a:pt x="505" y="906"/>
                    </a:lnTo>
                    <a:lnTo>
                      <a:pt x="506" y="915"/>
                    </a:lnTo>
                    <a:lnTo>
                      <a:pt x="506" y="915"/>
                    </a:lnTo>
                    <a:lnTo>
                      <a:pt x="505" y="927"/>
                    </a:lnTo>
                    <a:lnTo>
                      <a:pt x="503" y="937"/>
                    </a:lnTo>
                    <a:lnTo>
                      <a:pt x="500" y="948"/>
                    </a:lnTo>
                    <a:lnTo>
                      <a:pt x="496" y="956"/>
                    </a:lnTo>
                    <a:lnTo>
                      <a:pt x="490" y="963"/>
                    </a:lnTo>
                    <a:lnTo>
                      <a:pt x="483" y="969"/>
                    </a:lnTo>
                    <a:lnTo>
                      <a:pt x="475" y="974"/>
                    </a:lnTo>
                    <a:lnTo>
                      <a:pt x="466" y="978"/>
                    </a:lnTo>
                    <a:lnTo>
                      <a:pt x="466" y="978"/>
                    </a:lnTo>
                    <a:lnTo>
                      <a:pt x="447" y="986"/>
                    </a:lnTo>
                    <a:lnTo>
                      <a:pt x="427" y="990"/>
                    </a:lnTo>
                    <a:lnTo>
                      <a:pt x="409" y="991"/>
                    </a:lnTo>
                    <a:lnTo>
                      <a:pt x="392" y="990"/>
                    </a:lnTo>
                    <a:lnTo>
                      <a:pt x="375" y="988"/>
                    </a:lnTo>
                    <a:lnTo>
                      <a:pt x="358" y="985"/>
                    </a:lnTo>
                    <a:lnTo>
                      <a:pt x="342" y="981"/>
                    </a:lnTo>
                    <a:lnTo>
                      <a:pt x="327" y="978"/>
                    </a:lnTo>
                    <a:lnTo>
                      <a:pt x="327" y="978"/>
                    </a:lnTo>
                    <a:lnTo>
                      <a:pt x="317" y="977"/>
                    </a:lnTo>
                    <a:lnTo>
                      <a:pt x="306" y="976"/>
                    </a:lnTo>
                    <a:lnTo>
                      <a:pt x="294" y="976"/>
                    </a:lnTo>
                    <a:lnTo>
                      <a:pt x="284" y="977"/>
                    </a:lnTo>
                    <a:lnTo>
                      <a:pt x="273" y="978"/>
                    </a:lnTo>
                    <a:lnTo>
                      <a:pt x="262" y="979"/>
                    </a:lnTo>
                    <a:lnTo>
                      <a:pt x="251" y="980"/>
                    </a:lnTo>
                    <a:lnTo>
                      <a:pt x="240" y="981"/>
                    </a:lnTo>
                    <a:lnTo>
                      <a:pt x="228" y="982"/>
                    </a:lnTo>
                    <a:lnTo>
                      <a:pt x="217" y="982"/>
                    </a:lnTo>
                    <a:lnTo>
                      <a:pt x="207" y="982"/>
                    </a:lnTo>
                    <a:lnTo>
                      <a:pt x="196" y="981"/>
                    </a:lnTo>
                    <a:lnTo>
                      <a:pt x="186" y="979"/>
                    </a:lnTo>
                    <a:lnTo>
                      <a:pt x="177" y="977"/>
                    </a:lnTo>
                    <a:lnTo>
                      <a:pt x="168" y="972"/>
                    </a:lnTo>
                    <a:lnTo>
                      <a:pt x="158" y="967"/>
                    </a:lnTo>
                    <a:lnTo>
                      <a:pt x="158" y="967"/>
                    </a:lnTo>
                    <a:lnTo>
                      <a:pt x="149" y="959"/>
                    </a:lnTo>
                    <a:lnTo>
                      <a:pt x="140" y="951"/>
                    </a:lnTo>
                    <a:lnTo>
                      <a:pt x="132" y="941"/>
                    </a:lnTo>
                    <a:lnTo>
                      <a:pt x="125" y="930"/>
                    </a:lnTo>
                    <a:lnTo>
                      <a:pt x="119" y="920"/>
                    </a:lnTo>
                    <a:lnTo>
                      <a:pt x="113" y="909"/>
                    </a:lnTo>
                    <a:lnTo>
                      <a:pt x="108" y="897"/>
                    </a:lnTo>
                    <a:lnTo>
                      <a:pt x="103" y="885"/>
                    </a:lnTo>
                    <a:lnTo>
                      <a:pt x="99" y="873"/>
                    </a:lnTo>
                    <a:lnTo>
                      <a:pt x="94" y="860"/>
                    </a:lnTo>
                    <a:lnTo>
                      <a:pt x="90" y="847"/>
                    </a:lnTo>
                    <a:lnTo>
                      <a:pt x="86" y="835"/>
                    </a:lnTo>
                    <a:lnTo>
                      <a:pt x="82" y="823"/>
                    </a:lnTo>
                    <a:lnTo>
                      <a:pt x="78" y="811"/>
                    </a:lnTo>
                    <a:lnTo>
                      <a:pt x="74" y="799"/>
                    </a:lnTo>
                    <a:lnTo>
                      <a:pt x="70" y="786"/>
                    </a:lnTo>
                    <a:lnTo>
                      <a:pt x="70" y="786"/>
                    </a:lnTo>
                    <a:lnTo>
                      <a:pt x="64" y="772"/>
                    </a:lnTo>
                    <a:lnTo>
                      <a:pt x="59" y="757"/>
                    </a:lnTo>
                    <a:lnTo>
                      <a:pt x="53" y="742"/>
                    </a:lnTo>
                    <a:lnTo>
                      <a:pt x="46" y="728"/>
                    </a:lnTo>
                    <a:lnTo>
                      <a:pt x="40" y="712"/>
                    </a:lnTo>
                    <a:lnTo>
                      <a:pt x="34" y="697"/>
                    </a:lnTo>
                    <a:lnTo>
                      <a:pt x="28" y="682"/>
                    </a:lnTo>
                    <a:lnTo>
                      <a:pt x="22" y="667"/>
                    </a:lnTo>
                    <a:lnTo>
                      <a:pt x="17" y="652"/>
                    </a:lnTo>
                    <a:lnTo>
                      <a:pt x="12" y="636"/>
                    </a:lnTo>
                    <a:lnTo>
                      <a:pt x="8" y="621"/>
                    </a:lnTo>
                    <a:lnTo>
                      <a:pt x="5" y="606"/>
                    </a:lnTo>
                    <a:lnTo>
                      <a:pt x="2" y="590"/>
                    </a:lnTo>
                    <a:lnTo>
                      <a:pt x="1" y="574"/>
                    </a:lnTo>
                    <a:lnTo>
                      <a:pt x="0" y="559"/>
                    </a:lnTo>
                    <a:lnTo>
                      <a:pt x="0" y="543"/>
                    </a:lnTo>
                    <a:lnTo>
                      <a:pt x="0" y="543"/>
                    </a:lnTo>
                    <a:lnTo>
                      <a:pt x="1" y="520"/>
                    </a:lnTo>
                    <a:lnTo>
                      <a:pt x="3" y="496"/>
                    </a:lnTo>
                    <a:lnTo>
                      <a:pt x="6" y="473"/>
                    </a:lnTo>
                    <a:lnTo>
                      <a:pt x="9" y="450"/>
                    </a:lnTo>
                    <a:lnTo>
                      <a:pt x="12" y="426"/>
                    </a:lnTo>
                    <a:lnTo>
                      <a:pt x="17" y="403"/>
                    </a:lnTo>
                    <a:lnTo>
                      <a:pt x="22" y="380"/>
                    </a:lnTo>
                    <a:lnTo>
                      <a:pt x="27" y="356"/>
                    </a:lnTo>
                    <a:lnTo>
                      <a:pt x="34" y="334"/>
                    </a:lnTo>
                    <a:lnTo>
                      <a:pt x="41" y="312"/>
                    </a:lnTo>
                    <a:lnTo>
                      <a:pt x="49" y="290"/>
                    </a:lnTo>
                    <a:lnTo>
                      <a:pt x="58" y="268"/>
                    </a:lnTo>
                    <a:lnTo>
                      <a:pt x="67" y="247"/>
                    </a:lnTo>
                    <a:lnTo>
                      <a:pt x="77" y="226"/>
                    </a:lnTo>
                    <a:lnTo>
                      <a:pt x="87" y="205"/>
                    </a:lnTo>
                    <a:lnTo>
                      <a:pt x="100" y="186"/>
                    </a:lnTo>
                    <a:lnTo>
                      <a:pt x="100" y="186"/>
                    </a:lnTo>
                    <a:lnTo>
                      <a:pt x="111" y="170"/>
                    </a:lnTo>
                    <a:lnTo>
                      <a:pt x="123" y="156"/>
                    </a:lnTo>
                    <a:lnTo>
                      <a:pt x="135" y="141"/>
                    </a:lnTo>
                    <a:lnTo>
                      <a:pt x="149" y="129"/>
                    </a:lnTo>
                    <a:lnTo>
                      <a:pt x="164" y="117"/>
                    </a:lnTo>
                    <a:lnTo>
                      <a:pt x="180" y="105"/>
                    </a:lnTo>
                    <a:lnTo>
                      <a:pt x="196" y="94"/>
                    </a:lnTo>
                    <a:lnTo>
                      <a:pt x="212" y="84"/>
                    </a:lnTo>
                    <a:lnTo>
                      <a:pt x="228" y="73"/>
                    </a:lnTo>
                    <a:lnTo>
                      <a:pt x="246" y="62"/>
                    </a:lnTo>
                    <a:lnTo>
                      <a:pt x="263" y="52"/>
                    </a:lnTo>
                    <a:lnTo>
                      <a:pt x="279" y="42"/>
                    </a:lnTo>
                    <a:lnTo>
                      <a:pt x="296" y="32"/>
                    </a:lnTo>
                    <a:lnTo>
                      <a:pt x="313" y="22"/>
                    </a:lnTo>
                    <a:lnTo>
                      <a:pt x="329" y="11"/>
                    </a:lnTo>
                    <a:lnTo>
                      <a:pt x="34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13" name="Freeform 685"/>
              <p:cNvSpPr>
                <a:spLocks/>
              </p:cNvSpPr>
              <p:nvPr/>
            </p:nvSpPr>
            <p:spPr bwMode="auto">
              <a:xfrm>
                <a:off x="4843" y="3179"/>
                <a:ext cx="20" cy="9"/>
              </a:xfrm>
              <a:custGeom>
                <a:avLst/>
                <a:gdLst/>
                <a:ahLst/>
                <a:cxnLst>
                  <a:cxn ang="0">
                    <a:pos x="156" y="0"/>
                  </a:cxn>
                  <a:cxn ang="0">
                    <a:pos x="159" y="9"/>
                  </a:cxn>
                  <a:cxn ang="0">
                    <a:pos x="161" y="18"/>
                  </a:cxn>
                  <a:cxn ang="0">
                    <a:pos x="163" y="26"/>
                  </a:cxn>
                  <a:cxn ang="0">
                    <a:pos x="161" y="35"/>
                  </a:cxn>
                  <a:cxn ang="0">
                    <a:pos x="158" y="43"/>
                  </a:cxn>
                  <a:cxn ang="0">
                    <a:pos x="154" y="52"/>
                  </a:cxn>
                  <a:cxn ang="0">
                    <a:pos x="148" y="60"/>
                  </a:cxn>
                  <a:cxn ang="0">
                    <a:pos x="141" y="67"/>
                  </a:cxn>
                  <a:cxn ang="0">
                    <a:pos x="126" y="59"/>
                  </a:cxn>
                  <a:cxn ang="0">
                    <a:pos x="110" y="51"/>
                  </a:cxn>
                  <a:cxn ang="0">
                    <a:pos x="94" y="45"/>
                  </a:cxn>
                  <a:cxn ang="0">
                    <a:pos x="76" y="39"/>
                  </a:cxn>
                  <a:cxn ang="0">
                    <a:pos x="58" y="34"/>
                  </a:cxn>
                  <a:cxn ang="0">
                    <a:pos x="40" y="31"/>
                  </a:cxn>
                  <a:cxn ang="0">
                    <a:pos x="20" y="27"/>
                  </a:cxn>
                  <a:cxn ang="0">
                    <a:pos x="0" y="24"/>
                  </a:cxn>
                  <a:cxn ang="0">
                    <a:pos x="28" y="19"/>
                  </a:cxn>
                  <a:cxn ang="0">
                    <a:pos x="53" y="15"/>
                  </a:cxn>
                  <a:cxn ang="0">
                    <a:pos x="75" y="11"/>
                  </a:cxn>
                  <a:cxn ang="0">
                    <a:pos x="97" y="7"/>
                  </a:cxn>
                  <a:cxn ang="0">
                    <a:pos x="115" y="5"/>
                  </a:cxn>
                  <a:cxn ang="0">
                    <a:pos x="131" y="3"/>
                  </a:cxn>
                  <a:cxn ang="0">
                    <a:pos x="144" y="1"/>
                  </a:cxn>
                  <a:cxn ang="0">
                    <a:pos x="156" y="0"/>
                  </a:cxn>
                </a:cxnLst>
                <a:rect l="0" t="0" r="r" b="b"/>
                <a:pathLst>
                  <a:path w="163" h="67">
                    <a:moveTo>
                      <a:pt x="156" y="0"/>
                    </a:moveTo>
                    <a:lnTo>
                      <a:pt x="159" y="9"/>
                    </a:lnTo>
                    <a:lnTo>
                      <a:pt x="161" y="18"/>
                    </a:lnTo>
                    <a:lnTo>
                      <a:pt x="163" y="26"/>
                    </a:lnTo>
                    <a:lnTo>
                      <a:pt x="161" y="35"/>
                    </a:lnTo>
                    <a:lnTo>
                      <a:pt x="158" y="43"/>
                    </a:lnTo>
                    <a:lnTo>
                      <a:pt x="154" y="52"/>
                    </a:lnTo>
                    <a:lnTo>
                      <a:pt x="148" y="60"/>
                    </a:lnTo>
                    <a:lnTo>
                      <a:pt x="141" y="67"/>
                    </a:lnTo>
                    <a:lnTo>
                      <a:pt x="126" y="59"/>
                    </a:lnTo>
                    <a:lnTo>
                      <a:pt x="110" y="51"/>
                    </a:lnTo>
                    <a:lnTo>
                      <a:pt x="94" y="45"/>
                    </a:lnTo>
                    <a:lnTo>
                      <a:pt x="76" y="39"/>
                    </a:lnTo>
                    <a:lnTo>
                      <a:pt x="58" y="34"/>
                    </a:lnTo>
                    <a:lnTo>
                      <a:pt x="40" y="31"/>
                    </a:lnTo>
                    <a:lnTo>
                      <a:pt x="20" y="27"/>
                    </a:lnTo>
                    <a:lnTo>
                      <a:pt x="0" y="24"/>
                    </a:lnTo>
                    <a:lnTo>
                      <a:pt x="28" y="19"/>
                    </a:lnTo>
                    <a:lnTo>
                      <a:pt x="53" y="15"/>
                    </a:lnTo>
                    <a:lnTo>
                      <a:pt x="75" y="11"/>
                    </a:lnTo>
                    <a:lnTo>
                      <a:pt x="97" y="7"/>
                    </a:lnTo>
                    <a:lnTo>
                      <a:pt x="115" y="5"/>
                    </a:lnTo>
                    <a:lnTo>
                      <a:pt x="131" y="3"/>
                    </a:lnTo>
                    <a:lnTo>
                      <a:pt x="144" y="1"/>
                    </a:lnTo>
                    <a:lnTo>
                      <a:pt x="15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14" name="Freeform 686"/>
              <p:cNvSpPr>
                <a:spLocks/>
              </p:cNvSpPr>
              <p:nvPr/>
            </p:nvSpPr>
            <p:spPr bwMode="auto">
              <a:xfrm>
                <a:off x="4843" y="3179"/>
                <a:ext cx="20" cy="9"/>
              </a:xfrm>
              <a:custGeom>
                <a:avLst/>
                <a:gdLst/>
                <a:ahLst/>
                <a:cxnLst>
                  <a:cxn ang="0">
                    <a:pos x="156" y="0"/>
                  </a:cxn>
                  <a:cxn ang="0">
                    <a:pos x="156" y="0"/>
                  </a:cxn>
                  <a:cxn ang="0">
                    <a:pos x="159" y="9"/>
                  </a:cxn>
                  <a:cxn ang="0">
                    <a:pos x="161" y="18"/>
                  </a:cxn>
                  <a:cxn ang="0">
                    <a:pos x="163" y="26"/>
                  </a:cxn>
                  <a:cxn ang="0">
                    <a:pos x="161" y="35"/>
                  </a:cxn>
                  <a:cxn ang="0">
                    <a:pos x="158" y="43"/>
                  </a:cxn>
                  <a:cxn ang="0">
                    <a:pos x="154" y="52"/>
                  </a:cxn>
                  <a:cxn ang="0">
                    <a:pos x="148" y="60"/>
                  </a:cxn>
                  <a:cxn ang="0">
                    <a:pos x="141" y="67"/>
                  </a:cxn>
                  <a:cxn ang="0">
                    <a:pos x="141" y="67"/>
                  </a:cxn>
                  <a:cxn ang="0">
                    <a:pos x="126" y="59"/>
                  </a:cxn>
                  <a:cxn ang="0">
                    <a:pos x="110" y="51"/>
                  </a:cxn>
                  <a:cxn ang="0">
                    <a:pos x="94" y="45"/>
                  </a:cxn>
                  <a:cxn ang="0">
                    <a:pos x="76" y="39"/>
                  </a:cxn>
                  <a:cxn ang="0">
                    <a:pos x="58" y="34"/>
                  </a:cxn>
                  <a:cxn ang="0">
                    <a:pos x="40" y="31"/>
                  </a:cxn>
                  <a:cxn ang="0">
                    <a:pos x="20" y="27"/>
                  </a:cxn>
                  <a:cxn ang="0">
                    <a:pos x="0" y="24"/>
                  </a:cxn>
                  <a:cxn ang="0">
                    <a:pos x="0" y="24"/>
                  </a:cxn>
                  <a:cxn ang="0">
                    <a:pos x="28" y="19"/>
                  </a:cxn>
                  <a:cxn ang="0">
                    <a:pos x="53" y="15"/>
                  </a:cxn>
                  <a:cxn ang="0">
                    <a:pos x="75" y="11"/>
                  </a:cxn>
                  <a:cxn ang="0">
                    <a:pos x="97" y="7"/>
                  </a:cxn>
                  <a:cxn ang="0">
                    <a:pos x="115" y="5"/>
                  </a:cxn>
                  <a:cxn ang="0">
                    <a:pos x="131" y="3"/>
                  </a:cxn>
                  <a:cxn ang="0">
                    <a:pos x="144" y="1"/>
                  </a:cxn>
                  <a:cxn ang="0">
                    <a:pos x="156" y="0"/>
                  </a:cxn>
                </a:cxnLst>
                <a:rect l="0" t="0" r="r" b="b"/>
                <a:pathLst>
                  <a:path w="163" h="67">
                    <a:moveTo>
                      <a:pt x="156" y="0"/>
                    </a:moveTo>
                    <a:lnTo>
                      <a:pt x="156" y="0"/>
                    </a:lnTo>
                    <a:lnTo>
                      <a:pt x="159" y="9"/>
                    </a:lnTo>
                    <a:lnTo>
                      <a:pt x="161" y="18"/>
                    </a:lnTo>
                    <a:lnTo>
                      <a:pt x="163" y="26"/>
                    </a:lnTo>
                    <a:lnTo>
                      <a:pt x="161" y="35"/>
                    </a:lnTo>
                    <a:lnTo>
                      <a:pt x="158" y="43"/>
                    </a:lnTo>
                    <a:lnTo>
                      <a:pt x="154" y="52"/>
                    </a:lnTo>
                    <a:lnTo>
                      <a:pt x="148" y="60"/>
                    </a:lnTo>
                    <a:lnTo>
                      <a:pt x="141" y="67"/>
                    </a:lnTo>
                    <a:lnTo>
                      <a:pt x="141" y="67"/>
                    </a:lnTo>
                    <a:lnTo>
                      <a:pt x="126" y="59"/>
                    </a:lnTo>
                    <a:lnTo>
                      <a:pt x="110" y="51"/>
                    </a:lnTo>
                    <a:lnTo>
                      <a:pt x="94" y="45"/>
                    </a:lnTo>
                    <a:lnTo>
                      <a:pt x="76" y="39"/>
                    </a:lnTo>
                    <a:lnTo>
                      <a:pt x="58" y="34"/>
                    </a:lnTo>
                    <a:lnTo>
                      <a:pt x="40" y="31"/>
                    </a:lnTo>
                    <a:lnTo>
                      <a:pt x="20" y="27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28" y="19"/>
                    </a:lnTo>
                    <a:lnTo>
                      <a:pt x="53" y="15"/>
                    </a:lnTo>
                    <a:lnTo>
                      <a:pt x="75" y="11"/>
                    </a:lnTo>
                    <a:lnTo>
                      <a:pt x="97" y="7"/>
                    </a:lnTo>
                    <a:lnTo>
                      <a:pt x="115" y="5"/>
                    </a:lnTo>
                    <a:lnTo>
                      <a:pt x="131" y="3"/>
                    </a:lnTo>
                    <a:lnTo>
                      <a:pt x="144" y="1"/>
                    </a:lnTo>
                    <a:lnTo>
                      <a:pt x="15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15" name="Freeform 687"/>
              <p:cNvSpPr>
                <a:spLocks/>
              </p:cNvSpPr>
              <p:nvPr/>
            </p:nvSpPr>
            <p:spPr bwMode="auto">
              <a:xfrm>
                <a:off x="4839" y="3168"/>
                <a:ext cx="30" cy="11"/>
              </a:xfrm>
              <a:custGeom>
                <a:avLst/>
                <a:gdLst/>
                <a:ahLst/>
                <a:cxnLst>
                  <a:cxn ang="0">
                    <a:pos x="241" y="34"/>
                  </a:cxn>
                  <a:cxn ang="0">
                    <a:pos x="234" y="24"/>
                  </a:cxn>
                  <a:cxn ang="0">
                    <a:pos x="221" y="15"/>
                  </a:cxn>
                  <a:cxn ang="0">
                    <a:pos x="206" y="9"/>
                  </a:cxn>
                  <a:cxn ang="0">
                    <a:pos x="194" y="4"/>
                  </a:cxn>
                  <a:cxn ang="0">
                    <a:pos x="182" y="1"/>
                  </a:cxn>
                  <a:cxn ang="0">
                    <a:pos x="171" y="0"/>
                  </a:cxn>
                  <a:cxn ang="0">
                    <a:pos x="159" y="0"/>
                  </a:cxn>
                  <a:cxn ang="0">
                    <a:pos x="142" y="2"/>
                  </a:cxn>
                  <a:cxn ang="0">
                    <a:pos x="118" y="8"/>
                  </a:cxn>
                  <a:cxn ang="0">
                    <a:pos x="95" y="14"/>
                  </a:cxn>
                  <a:cxn ang="0">
                    <a:pos x="74" y="23"/>
                  </a:cxn>
                  <a:cxn ang="0">
                    <a:pos x="54" y="34"/>
                  </a:cxn>
                  <a:cxn ang="0">
                    <a:pos x="38" y="48"/>
                  </a:cxn>
                  <a:cxn ang="0">
                    <a:pos x="23" y="65"/>
                  </a:cxn>
                  <a:cxn ang="0">
                    <a:pos x="8" y="81"/>
                  </a:cxn>
                  <a:cxn ang="0">
                    <a:pos x="11" y="84"/>
                  </a:cxn>
                  <a:cxn ang="0">
                    <a:pos x="33" y="72"/>
                  </a:cxn>
                  <a:cxn ang="0">
                    <a:pos x="56" y="59"/>
                  </a:cxn>
                  <a:cxn ang="0">
                    <a:pos x="79" y="49"/>
                  </a:cxn>
                  <a:cxn ang="0">
                    <a:pos x="99" y="43"/>
                  </a:cxn>
                  <a:cxn ang="0">
                    <a:pos x="116" y="39"/>
                  </a:cxn>
                  <a:cxn ang="0">
                    <a:pos x="134" y="37"/>
                  </a:cxn>
                  <a:cxn ang="0">
                    <a:pos x="151" y="37"/>
                  </a:cxn>
                  <a:cxn ang="0">
                    <a:pos x="163" y="39"/>
                  </a:cxn>
                  <a:cxn ang="0">
                    <a:pos x="177" y="44"/>
                  </a:cxn>
                  <a:cxn ang="0">
                    <a:pos x="193" y="50"/>
                  </a:cxn>
                  <a:cxn ang="0">
                    <a:pos x="205" y="54"/>
                  </a:cxn>
                  <a:cxn ang="0">
                    <a:pos x="215" y="55"/>
                  </a:cxn>
                  <a:cxn ang="0">
                    <a:pos x="224" y="57"/>
                  </a:cxn>
                  <a:cxn ang="0">
                    <a:pos x="231" y="55"/>
                  </a:cxn>
                  <a:cxn ang="0">
                    <a:pos x="237" y="47"/>
                  </a:cxn>
                </a:cxnLst>
                <a:rect l="0" t="0" r="r" b="b"/>
                <a:pathLst>
                  <a:path w="241" h="89">
                    <a:moveTo>
                      <a:pt x="240" y="39"/>
                    </a:moveTo>
                    <a:lnTo>
                      <a:pt x="241" y="34"/>
                    </a:lnTo>
                    <a:lnTo>
                      <a:pt x="238" y="28"/>
                    </a:lnTo>
                    <a:lnTo>
                      <a:pt x="234" y="24"/>
                    </a:lnTo>
                    <a:lnTo>
                      <a:pt x="228" y="19"/>
                    </a:lnTo>
                    <a:lnTo>
                      <a:pt x="221" y="15"/>
                    </a:lnTo>
                    <a:lnTo>
                      <a:pt x="213" y="12"/>
                    </a:lnTo>
                    <a:lnTo>
                      <a:pt x="206" y="9"/>
                    </a:lnTo>
                    <a:lnTo>
                      <a:pt x="199" y="6"/>
                    </a:lnTo>
                    <a:lnTo>
                      <a:pt x="194" y="4"/>
                    </a:lnTo>
                    <a:lnTo>
                      <a:pt x="188" y="2"/>
                    </a:lnTo>
                    <a:lnTo>
                      <a:pt x="182" y="1"/>
                    </a:lnTo>
                    <a:lnTo>
                      <a:pt x="176" y="0"/>
                    </a:lnTo>
                    <a:lnTo>
                      <a:pt x="171" y="0"/>
                    </a:lnTo>
                    <a:lnTo>
                      <a:pt x="165" y="0"/>
                    </a:lnTo>
                    <a:lnTo>
                      <a:pt x="159" y="0"/>
                    </a:lnTo>
                    <a:lnTo>
                      <a:pt x="154" y="0"/>
                    </a:lnTo>
                    <a:lnTo>
                      <a:pt x="142" y="2"/>
                    </a:lnTo>
                    <a:lnTo>
                      <a:pt x="131" y="5"/>
                    </a:lnTo>
                    <a:lnTo>
                      <a:pt x="118" y="8"/>
                    </a:lnTo>
                    <a:lnTo>
                      <a:pt x="107" y="11"/>
                    </a:lnTo>
                    <a:lnTo>
                      <a:pt x="95" y="14"/>
                    </a:lnTo>
                    <a:lnTo>
                      <a:pt x="85" y="18"/>
                    </a:lnTo>
                    <a:lnTo>
                      <a:pt x="74" y="23"/>
                    </a:lnTo>
                    <a:lnTo>
                      <a:pt x="64" y="28"/>
                    </a:lnTo>
                    <a:lnTo>
                      <a:pt x="54" y="34"/>
                    </a:lnTo>
                    <a:lnTo>
                      <a:pt x="46" y="40"/>
                    </a:lnTo>
                    <a:lnTo>
                      <a:pt x="38" y="48"/>
                    </a:lnTo>
                    <a:lnTo>
                      <a:pt x="30" y="56"/>
                    </a:lnTo>
                    <a:lnTo>
                      <a:pt x="23" y="65"/>
                    </a:lnTo>
                    <a:lnTo>
                      <a:pt x="15" y="73"/>
                    </a:lnTo>
                    <a:lnTo>
                      <a:pt x="8" y="81"/>
                    </a:lnTo>
                    <a:lnTo>
                      <a:pt x="0" y="89"/>
                    </a:lnTo>
                    <a:lnTo>
                      <a:pt x="11" y="84"/>
                    </a:lnTo>
                    <a:lnTo>
                      <a:pt x="22" y="78"/>
                    </a:lnTo>
                    <a:lnTo>
                      <a:pt x="33" y="72"/>
                    </a:lnTo>
                    <a:lnTo>
                      <a:pt x="44" y="66"/>
                    </a:lnTo>
                    <a:lnTo>
                      <a:pt x="56" y="59"/>
                    </a:lnTo>
                    <a:lnTo>
                      <a:pt x="68" y="54"/>
                    </a:lnTo>
                    <a:lnTo>
                      <a:pt x="79" y="49"/>
                    </a:lnTo>
                    <a:lnTo>
                      <a:pt x="91" y="45"/>
                    </a:lnTo>
                    <a:lnTo>
                      <a:pt x="99" y="43"/>
                    </a:lnTo>
                    <a:lnTo>
                      <a:pt x="107" y="41"/>
                    </a:lnTo>
                    <a:lnTo>
                      <a:pt x="116" y="39"/>
                    </a:lnTo>
                    <a:lnTo>
                      <a:pt x="125" y="38"/>
                    </a:lnTo>
                    <a:lnTo>
                      <a:pt x="134" y="37"/>
                    </a:lnTo>
                    <a:lnTo>
                      <a:pt x="142" y="37"/>
                    </a:lnTo>
                    <a:lnTo>
                      <a:pt x="151" y="37"/>
                    </a:lnTo>
                    <a:lnTo>
                      <a:pt x="159" y="38"/>
                    </a:lnTo>
                    <a:lnTo>
                      <a:pt x="163" y="39"/>
                    </a:lnTo>
                    <a:lnTo>
                      <a:pt x="169" y="41"/>
                    </a:lnTo>
                    <a:lnTo>
                      <a:pt x="177" y="44"/>
                    </a:lnTo>
                    <a:lnTo>
                      <a:pt x="184" y="47"/>
                    </a:lnTo>
                    <a:lnTo>
                      <a:pt x="193" y="50"/>
                    </a:lnTo>
                    <a:lnTo>
                      <a:pt x="200" y="52"/>
                    </a:lnTo>
                    <a:lnTo>
                      <a:pt x="205" y="54"/>
                    </a:lnTo>
                    <a:lnTo>
                      <a:pt x="209" y="55"/>
                    </a:lnTo>
                    <a:lnTo>
                      <a:pt x="215" y="55"/>
                    </a:lnTo>
                    <a:lnTo>
                      <a:pt x="220" y="56"/>
                    </a:lnTo>
                    <a:lnTo>
                      <a:pt x="224" y="57"/>
                    </a:lnTo>
                    <a:lnTo>
                      <a:pt x="228" y="57"/>
                    </a:lnTo>
                    <a:lnTo>
                      <a:pt x="231" y="55"/>
                    </a:lnTo>
                    <a:lnTo>
                      <a:pt x="233" y="52"/>
                    </a:lnTo>
                    <a:lnTo>
                      <a:pt x="237" y="47"/>
                    </a:lnTo>
                    <a:lnTo>
                      <a:pt x="240" y="3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16" name="Freeform 688"/>
              <p:cNvSpPr>
                <a:spLocks/>
              </p:cNvSpPr>
              <p:nvPr/>
            </p:nvSpPr>
            <p:spPr bwMode="auto">
              <a:xfrm>
                <a:off x="4856" y="3179"/>
                <a:ext cx="6" cy="7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1" y="0"/>
                  </a:cxn>
                  <a:cxn ang="0">
                    <a:pos x="12" y="5"/>
                  </a:cxn>
                  <a:cxn ang="0">
                    <a:pos x="6" y="13"/>
                  </a:cxn>
                  <a:cxn ang="0">
                    <a:pos x="1" y="25"/>
                  </a:cxn>
                  <a:cxn ang="0">
                    <a:pos x="0" y="31"/>
                  </a:cxn>
                  <a:cxn ang="0">
                    <a:pos x="0" y="37"/>
                  </a:cxn>
                  <a:cxn ang="0">
                    <a:pos x="1" y="43"/>
                  </a:cxn>
                  <a:cxn ang="0">
                    <a:pos x="3" y="49"/>
                  </a:cxn>
                  <a:cxn ang="0">
                    <a:pos x="5" y="54"/>
                  </a:cxn>
                  <a:cxn ang="0">
                    <a:pos x="8" y="57"/>
                  </a:cxn>
                  <a:cxn ang="0">
                    <a:pos x="12" y="60"/>
                  </a:cxn>
                  <a:cxn ang="0">
                    <a:pos x="16" y="61"/>
                  </a:cxn>
                  <a:cxn ang="0">
                    <a:pos x="24" y="61"/>
                  </a:cxn>
                  <a:cxn ang="0">
                    <a:pos x="33" y="56"/>
                  </a:cxn>
                  <a:cxn ang="0">
                    <a:pos x="39" y="46"/>
                  </a:cxn>
                  <a:cxn ang="0">
                    <a:pos x="44" y="35"/>
                  </a:cxn>
                  <a:cxn ang="0">
                    <a:pos x="45" y="29"/>
                  </a:cxn>
                  <a:cxn ang="0">
                    <a:pos x="45" y="23"/>
                  </a:cxn>
                  <a:cxn ang="0">
                    <a:pos x="44" y="17"/>
                  </a:cxn>
                  <a:cxn ang="0">
                    <a:pos x="43" y="12"/>
                  </a:cxn>
                  <a:cxn ang="0">
                    <a:pos x="40" y="7"/>
                  </a:cxn>
                  <a:cxn ang="0">
                    <a:pos x="37" y="4"/>
                  </a:cxn>
                  <a:cxn ang="0">
                    <a:pos x="33" y="1"/>
                  </a:cxn>
                  <a:cxn ang="0">
                    <a:pos x="29" y="0"/>
                  </a:cxn>
                </a:cxnLst>
                <a:rect l="0" t="0" r="r" b="b"/>
                <a:pathLst>
                  <a:path w="45" h="61">
                    <a:moveTo>
                      <a:pt x="29" y="0"/>
                    </a:moveTo>
                    <a:lnTo>
                      <a:pt x="21" y="0"/>
                    </a:lnTo>
                    <a:lnTo>
                      <a:pt x="12" y="5"/>
                    </a:lnTo>
                    <a:lnTo>
                      <a:pt x="6" y="13"/>
                    </a:lnTo>
                    <a:lnTo>
                      <a:pt x="1" y="25"/>
                    </a:lnTo>
                    <a:lnTo>
                      <a:pt x="0" y="31"/>
                    </a:lnTo>
                    <a:lnTo>
                      <a:pt x="0" y="37"/>
                    </a:lnTo>
                    <a:lnTo>
                      <a:pt x="1" y="43"/>
                    </a:lnTo>
                    <a:lnTo>
                      <a:pt x="3" y="49"/>
                    </a:lnTo>
                    <a:lnTo>
                      <a:pt x="5" y="54"/>
                    </a:lnTo>
                    <a:lnTo>
                      <a:pt x="8" y="57"/>
                    </a:lnTo>
                    <a:lnTo>
                      <a:pt x="12" y="60"/>
                    </a:lnTo>
                    <a:lnTo>
                      <a:pt x="16" y="61"/>
                    </a:lnTo>
                    <a:lnTo>
                      <a:pt x="24" y="61"/>
                    </a:lnTo>
                    <a:lnTo>
                      <a:pt x="33" y="56"/>
                    </a:lnTo>
                    <a:lnTo>
                      <a:pt x="39" y="46"/>
                    </a:lnTo>
                    <a:lnTo>
                      <a:pt x="44" y="35"/>
                    </a:lnTo>
                    <a:lnTo>
                      <a:pt x="45" y="29"/>
                    </a:lnTo>
                    <a:lnTo>
                      <a:pt x="45" y="23"/>
                    </a:lnTo>
                    <a:lnTo>
                      <a:pt x="44" y="17"/>
                    </a:lnTo>
                    <a:lnTo>
                      <a:pt x="43" y="12"/>
                    </a:lnTo>
                    <a:lnTo>
                      <a:pt x="40" y="7"/>
                    </a:lnTo>
                    <a:lnTo>
                      <a:pt x="37" y="4"/>
                    </a:lnTo>
                    <a:lnTo>
                      <a:pt x="33" y="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9933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17" name="Freeform 689"/>
              <p:cNvSpPr>
                <a:spLocks/>
              </p:cNvSpPr>
              <p:nvPr/>
            </p:nvSpPr>
            <p:spPr bwMode="auto">
              <a:xfrm>
                <a:off x="4856" y="3179"/>
                <a:ext cx="6" cy="7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9" y="0"/>
                  </a:cxn>
                  <a:cxn ang="0">
                    <a:pos x="21" y="0"/>
                  </a:cxn>
                  <a:cxn ang="0">
                    <a:pos x="12" y="5"/>
                  </a:cxn>
                  <a:cxn ang="0">
                    <a:pos x="6" y="13"/>
                  </a:cxn>
                  <a:cxn ang="0">
                    <a:pos x="1" y="25"/>
                  </a:cxn>
                  <a:cxn ang="0">
                    <a:pos x="1" y="25"/>
                  </a:cxn>
                  <a:cxn ang="0">
                    <a:pos x="0" y="31"/>
                  </a:cxn>
                  <a:cxn ang="0">
                    <a:pos x="0" y="37"/>
                  </a:cxn>
                  <a:cxn ang="0">
                    <a:pos x="1" y="43"/>
                  </a:cxn>
                  <a:cxn ang="0">
                    <a:pos x="3" y="49"/>
                  </a:cxn>
                  <a:cxn ang="0">
                    <a:pos x="5" y="54"/>
                  </a:cxn>
                  <a:cxn ang="0">
                    <a:pos x="8" y="57"/>
                  </a:cxn>
                  <a:cxn ang="0">
                    <a:pos x="12" y="60"/>
                  </a:cxn>
                  <a:cxn ang="0">
                    <a:pos x="16" y="61"/>
                  </a:cxn>
                  <a:cxn ang="0">
                    <a:pos x="16" y="61"/>
                  </a:cxn>
                  <a:cxn ang="0">
                    <a:pos x="24" y="61"/>
                  </a:cxn>
                  <a:cxn ang="0">
                    <a:pos x="33" y="56"/>
                  </a:cxn>
                  <a:cxn ang="0">
                    <a:pos x="39" y="46"/>
                  </a:cxn>
                  <a:cxn ang="0">
                    <a:pos x="44" y="35"/>
                  </a:cxn>
                  <a:cxn ang="0">
                    <a:pos x="44" y="35"/>
                  </a:cxn>
                  <a:cxn ang="0">
                    <a:pos x="45" y="29"/>
                  </a:cxn>
                  <a:cxn ang="0">
                    <a:pos x="45" y="23"/>
                  </a:cxn>
                  <a:cxn ang="0">
                    <a:pos x="44" y="17"/>
                  </a:cxn>
                  <a:cxn ang="0">
                    <a:pos x="43" y="12"/>
                  </a:cxn>
                  <a:cxn ang="0">
                    <a:pos x="40" y="7"/>
                  </a:cxn>
                  <a:cxn ang="0">
                    <a:pos x="37" y="4"/>
                  </a:cxn>
                  <a:cxn ang="0">
                    <a:pos x="33" y="1"/>
                  </a:cxn>
                  <a:cxn ang="0">
                    <a:pos x="29" y="0"/>
                  </a:cxn>
                </a:cxnLst>
                <a:rect l="0" t="0" r="r" b="b"/>
                <a:pathLst>
                  <a:path w="45" h="61">
                    <a:moveTo>
                      <a:pt x="29" y="0"/>
                    </a:moveTo>
                    <a:lnTo>
                      <a:pt x="29" y="0"/>
                    </a:lnTo>
                    <a:lnTo>
                      <a:pt x="21" y="0"/>
                    </a:lnTo>
                    <a:lnTo>
                      <a:pt x="12" y="5"/>
                    </a:lnTo>
                    <a:lnTo>
                      <a:pt x="6" y="13"/>
                    </a:lnTo>
                    <a:lnTo>
                      <a:pt x="1" y="25"/>
                    </a:lnTo>
                    <a:lnTo>
                      <a:pt x="1" y="25"/>
                    </a:lnTo>
                    <a:lnTo>
                      <a:pt x="0" y="31"/>
                    </a:lnTo>
                    <a:lnTo>
                      <a:pt x="0" y="37"/>
                    </a:lnTo>
                    <a:lnTo>
                      <a:pt x="1" y="43"/>
                    </a:lnTo>
                    <a:lnTo>
                      <a:pt x="3" y="49"/>
                    </a:lnTo>
                    <a:lnTo>
                      <a:pt x="5" y="54"/>
                    </a:lnTo>
                    <a:lnTo>
                      <a:pt x="8" y="57"/>
                    </a:lnTo>
                    <a:lnTo>
                      <a:pt x="12" y="60"/>
                    </a:lnTo>
                    <a:lnTo>
                      <a:pt x="16" y="61"/>
                    </a:lnTo>
                    <a:lnTo>
                      <a:pt x="16" y="61"/>
                    </a:lnTo>
                    <a:lnTo>
                      <a:pt x="24" y="61"/>
                    </a:lnTo>
                    <a:lnTo>
                      <a:pt x="33" y="56"/>
                    </a:lnTo>
                    <a:lnTo>
                      <a:pt x="39" y="46"/>
                    </a:lnTo>
                    <a:lnTo>
                      <a:pt x="44" y="35"/>
                    </a:lnTo>
                    <a:lnTo>
                      <a:pt x="44" y="35"/>
                    </a:lnTo>
                    <a:lnTo>
                      <a:pt x="45" y="29"/>
                    </a:lnTo>
                    <a:lnTo>
                      <a:pt x="45" y="23"/>
                    </a:lnTo>
                    <a:lnTo>
                      <a:pt x="44" y="17"/>
                    </a:lnTo>
                    <a:lnTo>
                      <a:pt x="43" y="12"/>
                    </a:lnTo>
                    <a:lnTo>
                      <a:pt x="40" y="7"/>
                    </a:lnTo>
                    <a:lnTo>
                      <a:pt x="37" y="4"/>
                    </a:lnTo>
                    <a:lnTo>
                      <a:pt x="33" y="1"/>
                    </a:lnTo>
                    <a:lnTo>
                      <a:pt x="2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18" name="Freeform 690"/>
              <p:cNvSpPr>
                <a:spLocks/>
              </p:cNvSpPr>
              <p:nvPr/>
            </p:nvSpPr>
            <p:spPr bwMode="auto">
              <a:xfrm>
                <a:off x="4858" y="3181"/>
                <a:ext cx="3" cy="4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0" y="0"/>
                  </a:cxn>
                  <a:cxn ang="0">
                    <a:pos x="6" y="3"/>
                  </a:cxn>
                  <a:cxn ang="0">
                    <a:pos x="2" y="7"/>
                  </a:cxn>
                  <a:cxn ang="0">
                    <a:pos x="0" y="13"/>
                  </a:cxn>
                  <a:cxn ang="0">
                    <a:pos x="0" y="19"/>
                  </a:cxn>
                  <a:cxn ang="0">
                    <a:pos x="1" y="25"/>
                  </a:cxn>
                  <a:cxn ang="0">
                    <a:pos x="4" y="29"/>
                  </a:cxn>
                  <a:cxn ang="0">
                    <a:pos x="8" y="32"/>
                  </a:cxn>
                  <a:cxn ang="0">
                    <a:pos x="13" y="31"/>
                  </a:cxn>
                  <a:cxn ang="0">
                    <a:pos x="17" y="29"/>
                  </a:cxn>
                  <a:cxn ang="0">
                    <a:pos x="21" y="24"/>
                  </a:cxn>
                  <a:cxn ang="0">
                    <a:pos x="23" y="18"/>
                  </a:cxn>
                  <a:cxn ang="0">
                    <a:pos x="23" y="12"/>
                  </a:cxn>
                  <a:cxn ang="0">
                    <a:pos x="22" y="6"/>
                  </a:cxn>
                  <a:cxn ang="0">
                    <a:pos x="19" y="2"/>
                  </a:cxn>
                  <a:cxn ang="0">
                    <a:pos x="15" y="0"/>
                  </a:cxn>
                </a:cxnLst>
                <a:rect l="0" t="0" r="r" b="b"/>
                <a:pathLst>
                  <a:path w="23" h="32">
                    <a:moveTo>
                      <a:pt x="15" y="0"/>
                    </a:moveTo>
                    <a:lnTo>
                      <a:pt x="10" y="0"/>
                    </a:lnTo>
                    <a:lnTo>
                      <a:pt x="6" y="3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2"/>
                    </a:lnTo>
                    <a:lnTo>
                      <a:pt x="13" y="31"/>
                    </a:lnTo>
                    <a:lnTo>
                      <a:pt x="17" y="29"/>
                    </a:lnTo>
                    <a:lnTo>
                      <a:pt x="21" y="24"/>
                    </a:lnTo>
                    <a:lnTo>
                      <a:pt x="23" y="18"/>
                    </a:lnTo>
                    <a:lnTo>
                      <a:pt x="23" y="12"/>
                    </a:lnTo>
                    <a:lnTo>
                      <a:pt x="22" y="6"/>
                    </a:lnTo>
                    <a:lnTo>
                      <a:pt x="19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19" name="Freeform 691"/>
              <p:cNvSpPr>
                <a:spLocks/>
              </p:cNvSpPr>
              <p:nvPr/>
            </p:nvSpPr>
            <p:spPr bwMode="auto">
              <a:xfrm>
                <a:off x="4858" y="3181"/>
                <a:ext cx="3" cy="4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5" y="0"/>
                  </a:cxn>
                  <a:cxn ang="0">
                    <a:pos x="10" y="0"/>
                  </a:cxn>
                  <a:cxn ang="0">
                    <a:pos x="6" y="3"/>
                  </a:cxn>
                  <a:cxn ang="0">
                    <a:pos x="2" y="7"/>
                  </a:cxn>
                  <a:cxn ang="0">
                    <a:pos x="0" y="13"/>
                  </a:cxn>
                  <a:cxn ang="0">
                    <a:pos x="0" y="13"/>
                  </a:cxn>
                  <a:cxn ang="0">
                    <a:pos x="0" y="19"/>
                  </a:cxn>
                  <a:cxn ang="0">
                    <a:pos x="1" y="25"/>
                  </a:cxn>
                  <a:cxn ang="0">
                    <a:pos x="4" y="29"/>
                  </a:cxn>
                  <a:cxn ang="0">
                    <a:pos x="8" y="32"/>
                  </a:cxn>
                  <a:cxn ang="0">
                    <a:pos x="8" y="32"/>
                  </a:cxn>
                  <a:cxn ang="0">
                    <a:pos x="13" y="31"/>
                  </a:cxn>
                  <a:cxn ang="0">
                    <a:pos x="17" y="29"/>
                  </a:cxn>
                  <a:cxn ang="0">
                    <a:pos x="21" y="24"/>
                  </a:cxn>
                  <a:cxn ang="0">
                    <a:pos x="23" y="18"/>
                  </a:cxn>
                  <a:cxn ang="0">
                    <a:pos x="23" y="18"/>
                  </a:cxn>
                  <a:cxn ang="0">
                    <a:pos x="23" y="12"/>
                  </a:cxn>
                  <a:cxn ang="0">
                    <a:pos x="22" y="6"/>
                  </a:cxn>
                  <a:cxn ang="0">
                    <a:pos x="19" y="2"/>
                  </a:cxn>
                  <a:cxn ang="0">
                    <a:pos x="15" y="0"/>
                  </a:cxn>
                </a:cxnLst>
                <a:rect l="0" t="0" r="r" b="b"/>
                <a:pathLst>
                  <a:path w="23" h="32">
                    <a:moveTo>
                      <a:pt x="15" y="0"/>
                    </a:moveTo>
                    <a:lnTo>
                      <a:pt x="15" y="0"/>
                    </a:lnTo>
                    <a:lnTo>
                      <a:pt x="10" y="0"/>
                    </a:lnTo>
                    <a:lnTo>
                      <a:pt x="6" y="3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13" y="31"/>
                    </a:lnTo>
                    <a:lnTo>
                      <a:pt x="17" y="29"/>
                    </a:lnTo>
                    <a:lnTo>
                      <a:pt x="21" y="24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3" y="12"/>
                    </a:lnTo>
                    <a:lnTo>
                      <a:pt x="22" y="6"/>
                    </a:lnTo>
                    <a:lnTo>
                      <a:pt x="19" y="2"/>
                    </a:lnTo>
                    <a:lnTo>
                      <a:pt x="15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20" name="Freeform 692"/>
              <p:cNvSpPr>
                <a:spLocks/>
              </p:cNvSpPr>
              <p:nvPr/>
            </p:nvSpPr>
            <p:spPr bwMode="auto">
              <a:xfrm>
                <a:off x="4859" y="3181"/>
                <a:ext cx="2" cy="5"/>
              </a:xfrm>
              <a:custGeom>
                <a:avLst/>
                <a:gdLst/>
                <a:ahLst/>
                <a:cxnLst>
                  <a:cxn ang="0">
                    <a:pos x="0" y="37"/>
                  </a:cxn>
                  <a:cxn ang="0">
                    <a:pos x="4" y="36"/>
                  </a:cxn>
                  <a:cxn ang="0">
                    <a:pos x="9" y="35"/>
                  </a:cxn>
                  <a:cxn ang="0">
                    <a:pos x="13" y="32"/>
                  </a:cxn>
                  <a:cxn ang="0">
                    <a:pos x="16" y="26"/>
                  </a:cxn>
                  <a:cxn ang="0">
                    <a:pos x="13" y="18"/>
                  </a:cxn>
                  <a:cxn ang="0">
                    <a:pos x="11" y="11"/>
                  </a:cxn>
                  <a:cxn ang="0">
                    <a:pos x="8" y="6"/>
                  </a:cxn>
                  <a:cxn ang="0">
                    <a:pos x="6" y="0"/>
                  </a:cxn>
                  <a:cxn ang="0">
                    <a:pos x="8" y="6"/>
                  </a:cxn>
                  <a:cxn ang="0">
                    <a:pos x="8" y="11"/>
                  </a:cxn>
                  <a:cxn ang="0">
                    <a:pos x="8" y="16"/>
                  </a:cxn>
                  <a:cxn ang="0">
                    <a:pos x="8" y="21"/>
                  </a:cxn>
                  <a:cxn ang="0">
                    <a:pos x="6" y="25"/>
                  </a:cxn>
                  <a:cxn ang="0">
                    <a:pos x="4" y="30"/>
                  </a:cxn>
                  <a:cxn ang="0">
                    <a:pos x="2" y="34"/>
                  </a:cxn>
                  <a:cxn ang="0">
                    <a:pos x="0" y="37"/>
                  </a:cxn>
                </a:cxnLst>
                <a:rect l="0" t="0" r="r" b="b"/>
                <a:pathLst>
                  <a:path w="16" h="37">
                    <a:moveTo>
                      <a:pt x="0" y="37"/>
                    </a:moveTo>
                    <a:lnTo>
                      <a:pt x="4" y="36"/>
                    </a:lnTo>
                    <a:lnTo>
                      <a:pt x="9" y="35"/>
                    </a:lnTo>
                    <a:lnTo>
                      <a:pt x="13" y="32"/>
                    </a:lnTo>
                    <a:lnTo>
                      <a:pt x="16" y="26"/>
                    </a:lnTo>
                    <a:lnTo>
                      <a:pt x="13" y="18"/>
                    </a:lnTo>
                    <a:lnTo>
                      <a:pt x="11" y="11"/>
                    </a:lnTo>
                    <a:lnTo>
                      <a:pt x="8" y="6"/>
                    </a:lnTo>
                    <a:lnTo>
                      <a:pt x="6" y="0"/>
                    </a:lnTo>
                    <a:lnTo>
                      <a:pt x="8" y="6"/>
                    </a:lnTo>
                    <a:lnTo>
                      <a:pt x="8" y="11"/>
                    </a:lnTo>
                    <a:lnTo>
                      <a:pt x="8" y="16"/>
                    </a:lnTo>
                    <a:lnTo>
                      <a:pt x="8" y="21"/>
                    </a:lnTo>
                    <a:lnTo>
                      <a:pt x="6" y="25"/>
                    </a:lnTo>
                    <a:lnTo>
                      <a:pt x="4" y="30"/>
                    </a:lnTo>
                    <a:lnTo>
                      <a:pt x="2" y="34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21" name="Freeform 693"/>
              <p:cNvSpPr>
                <a:spLocks/>
              </p:cNvSpPr>
              <p:nvPr/>
            </p:nvSpPr>
            <p:spPr bwMode="auto">
              <a:xfrm>
                <a:off x="4857" y="3219"/>
                <a:ext cx="20" cy="11"/>
              </a:xfrm>
              <a:custGeom>
                <a:avLst/>
                <a:gdLst/>
                <a:ahLst/>
                <a:cxnLst>
                  <a:cxn ang="0">
                    <a:pos x="160" y="24"/>
                  </a:cxn>
                  <a:cxn ang="0">
                    <a:pos x="154" y="13"/>
                  </a:cxn>
                  <a:cxn ang="0">
                    <a:pos x="146" y="8"/>
                  </a:cxn>
                  <a:cxn ang="0">
                    <a:pos x="139" y="6"/>
                  </a:cxn>
                  <a:cxn ang="0">
                    <a:pos x="132" y="4"/>
                  </a:cxn>
                  <a:cxn ang="0">
                    <a:pos x="125" y="2"/>
                  </a:cxn>
                  <a:cxn ang="0">
                    <a:pos x="118" y="1"/>
                  </a:cxn>
                  <a:cxn ang="0">
                    <a:pos x="109" y="0"/>
                  </a:cxn>
                  <a:cxn ang="0">
                    <a:pos x="101" y="0"/>
                  </a:cxn>
                  <a:cxn ang="0">
                    <a:pos x="93" y="1"/>
                  </a:cxn>
                  <a:cxn ang="0">
                    <a:pos x="85" y="2"/>
                  </a:cxn>
                  <a:cxn ang="0">
                    <a:pos x="76" y="4"/>
                  </a:cxn>
                  <a:cxn ang="0">
                    <a:pos x="67" y="6"/>
                  </a:cxn>
                  <a:cxn ang="0">
                    <a:pos x="59" y="10"/>
                  </a:cxn>
                  <a:cxn ang="0">
                    <a:pos x="51" y="13"/>
                  </a:cxn>
                  <a:cxn ang="0">
                    <a:pos x="41" y="18"/>
                  </a:cxn>
                  <a:cxn ang="0">
                    <a:pos x="33" y="21"/>
                  </a:cxn>
                  <a:cxn ang="0">
                    <a:pos x="25" y="24"/>
                  </a:cxn>
                  <a:cxn ang="0">
                    <a:pos x="17" y="28"/>
                  </a:cxn>
                  <a:cxn ang="0">
                    <a:pos x="8" y="31"/>
                  </a:cxn>
                  <a:cxn ang="0">
                    <a:pos x="0" y="35"/>
                  </a:cxn>
                  <a:cxn ang="0">
                    <a:pos x="5" y="37"/>
                  </a:cxn>
                  <a:cxn ang="0">
                    <a:pos x="10" y="39"/>
                  </a:cxn>
                  <a:cxn ang="0">
                    <a:pos x="16" y="40"/>
                  </a:cxn>
                  <a:cxn ang="0">
                    <a:pos x="22" y="42"/>
                  </a:cxn>
                  <a:cxn ang="0">
                    <a:pos x="28" y="43"/>
                  </a:cxn>
                  <a:cxn ang="0">
                    <a:pos x="34" y="45"/>
                  </a:cxn>
                  <a:cxn ang="0">
                    <a:pos x="38" y="46"/>
                  </a:cxn>
                  <a:cxn ang="0">
                    <a:pos x="42" y="47"/>
                  </a:cxn>
                  <a:cxn ang="0">
                    <a:pos x="52" y="51"/>
                  </a:cxn>
                  <a:cxn ang="0">
                    <a:pos x="60" y="53"/>
                  </a:cxn>
                  <a:cxn ang="0">
                    <a:pos x="66" y="56"/>
                  </a:cxn>
                  <a:cxn ang="0">
                    <a:pos x="73" y="58"/>
                  </a:cxn>
                  <a:cxn ang="0">
                    <a:pos x="78" y="60"/>
                  </a:cxn>
                  <a:cxn ang="0">
                    <a:pos x="84" y="63"/>
                  </a:cxn>
                  <a:cxn ang="0">
                    <a:pos x="89" y="67"/>
                  </a:cxn>
                  <a:cxn ang="0">
                    <a:pos x="94" y="72"/>
                  </a:cxn>
                  <a:cxn ang="0">
                    <a:pos x="101" y="78"/>
                  </a:cxn>
                  <a:cxn ang="0">
                    <a:pos x="106" y="83"/>
                  </a:cxn>
                  <a:cxn ang="0">
                    <a:pos x="111" y="85"/>
                  </a:cxn>
                  <a:cxn ang="0">
                    <a:pos x="117" y="87"/>
                  </a:cxn>
                  <a:cxn ang="0">
                    <a:pos x="121" y="87"/>
                  </a:cxn>
                  <a:cxn ang="0">
                    <a:pos x="126" y="87"/>
                  </a:cxn>
                  <a:cxn ang="0">
                    <a:pos x="130" y="88"/>
                  </a:cxn>
                  <a:cxn ang="0">
                    <a:pos x="135" y="88"/>
                  </a:cxn>
                  <a:cxn ang="0">
                    <a:pos x="139" y="86"/>
                  </a:cxn>
                  <a:cxn ang="0">
                    <a:pos x="143" y="82"/>
                  </a:cxn>
                  <a:cxn ang="0">
                    <a:pos x="147" y="76"/>
                  </a:cxn>
                  <a:cxn ang="0">
                    <a:pos x="149" y="69"/>
                  </a:cxn>
                  <a:cxn ang="0">
                    <a:pos x="149" y="62"/>
                  </a:cxn>
                  <a:cxn ang="0">
                    <a:pos x="148" y="55"/>
                  </a:cxn>
                  <a:cxn ang="0">
                    <a:pos x="144" y="48"/>
                  </a:cxn>
                  <a:cxn ang="0">
                    <a:pos x="137" y="42"/>
                  </a:cxn>
                  <a:cxn ang="0">
                    <a:pos x="150" y="40"/>
                  </a:cxn>
                  <a:cxn ang="0">
                    <a:pos x="157" y="37"/>
                  </a:cxn>
                  <a:cxn ang="0">
                    <a:pos x="160" y="32"/>
                  </a:cxn>
                  <a:cxn ang="0">
                    <a:pos x="160" y="24"/>
                  </a:cxn>
                </a:cxnLst>
                <a:rect l="0" t="0" r="r" b="b"/>
                <a:pathLst>
                  <a:path w="160" h="88">
                    <a:moveTo>
                      <a:pt x="160" y="24"/>
                    </a:moveTo>
                    <a:lnTo>
                      <a:pt x="154" y="13"/>
                    </a:lnTo>
                    <a:lnTo>
                      <a:pt x="146" y="8"/>
                    </a:lnTo>
                    <a:lnTo>
                      <a:pt x="139" y="6"/>
                    </a:lnTo>
                    <a:lnTo>
                      <a:pt x="132" y="4"/>
                    </a:lnTo>
                    <a:lnTo>
                      <a:pt x="125" y="2"/>
                    </a:lnTo>
                    <a:lnTo>
                      <a:pt x="118" y="1"/>
                    </a:lnTo>
                    <a:lnTo>
                      <a:pt x="109" y="0"/>
                    </a:lnTo>
                    <a:lnTo>
                      <a:pt x="101" y="0"/>
                    </a:lnTo>
                    <a:lnTo>
                      <a:pt x="93" y="1"/>
                    </a:lnTo>
                    <a:lnTo>
                      <a:pt x="85" y="2"/>
                    </a:lnTo>
                    <a:lnTo>
                      <a:pt x="76" y="4"/>
                    </a:lnTo>
                    <a:lnTo>
                      <a:pt x="67" y="6"/>
                    </a:lnTo>
                    <a:lnTo>
                      <a:pt x="59" y="10"/>
                    </a:lnTo>
                    <a:lnTo>
                      <a:pt x="51" y="13"/>
                    </a:lnTo>
                    <a:lnTo>
                      <a:pt x="41" y="18"/>
                    </a:lnTo>
                    <a:lnTo>
                      <a:pt x="33" y="21"/>
                    </a:lnTo>
                    <a:lnTo>
                      <a:pt x="25" y="24"/>
                    </a:lnTo>
                    <a:lnTo>
                      <a:pt x="17" y="28"/>
                    </a:lnTo>
                    <a:lnTo>
                      <a:pt x="8" y="31"/>
                    </a:lnTo>
                    <a:lnTo>
                      <a:pt x="0" y="35"/>
                    </a:lnTo>
                    <a:lnTo>
                      <a:pt x="5" y="37"/>
                    </a:lnTo>
                    <a:lnTo>
                      <a:pt x="10" y="39"/>
                    </a:lnTo>
                    <a:lnTo>
                      <a:pt x="16" y="40"/>
                    </a:lnTo>
                    <a:lnTo>
                      <a:pt x="22" y="42"/>
                    </a:lnTo>
                    <a:lnTo>
                      <a:pt x="28" y="43"/>
                    </a:lnTo>
                    <a:lnTo>
                      <a:pt x="34" y="45"/>
                    </a:lnTo>
                    <a:lnTo>
                      <a:pt x="38" y="46"/>
                    </a:lnTo>
                    <a:lnTo>
                      <a:pt x="42" y="47"/>
                    </a:lnTo>
                    <a:lnTo>
                      <a:pt x="52" y="51"/>
                    </a:lnTo>
                    <a:lnTo>
                      <a:pt x="60" y="53"/>
                    </a:lnTo>
                    <a:lnTo>
                      <a:pt x="66" y="56"/>
                    </a:lnTo>
                    <a:lnTo>
                      <a:pt x="73" y="58"/>
                    </a:lnTo>
                    <a:lnTo>
                      <a:pt x="78" y="60"/>
                    </a:lnTo>
                    <a:lnTo>
                      <a:pt x="84" y="63"/>
                    </a:lnTo>
                    <a:lnTo>
                      <a:pt x="89" y="67"/>
                    </a:lnTo>
                    <a:lnTo>
                      <a:pt x="94" y="72"/>
                    </a:lnTo>
                    <a:lnTo>
                      <a:pt x="101" y="78"/>
                    </a:lnTo>
                    <a:lnTo>
                      <a:pt x="106" y="83"/>
                    </a:lnTo>
                    <a:lnTo>
                      <a:pt x="111" y="85"/>
                    </a:lnTo>
                    <a:lnTo>
                      <a:pt x="117" y="87"/>
                    </a:lnTo>
                    <a:lnTo>
                      <a:pt x="121" y="87"/>
                    </a:lnTo>
                    <a:lnTo>
                      <a:pt x="126" y="87"/>
                    </a:lnTo>
                    <a:lnTo>
                      <a:pt x="130" y="88"/>
                    </a:lnTo>
                    <a:lnTo>
                      <a:pt x="135" y="88"/>
                    </a:lnTo>
                    <a:lnTo>
                      <a:pt x="139" y="86"/>
                    </a:lnTo>
                    <a:lnTo>
                      <a:pt x="143" y="82"/>
                    </a:lnTo>
                    <a:lnTo>
                      <a:pt x="147" y="76"/>
                    </a:lnTo>
                    <a:lnTo>
                      <a:pt x="149" y="69"/>
                    </a:lnTo>
                    <a:lnTo>
                      <a:pt x="149" y="62"/>
                    </a:lnTo>
                    <a:lnTo>
                      <a:pt x="148" y="55"/>
                    </a:lnTo>
                    <a:lnTo>
                      <a:pt x="144" y="48"/>
                    </a:lnTo>
                    <a:lnTo>
                      <a:pt x="137" y="42"/>
                    </a:lnTo>
                    <a:lnTo>
                      <a:pt x="150" y="40"/>
                    </a:lnTo>
                    <a:lnTo>
                      <a:pt x="157" y="37"/>
                    </a:lnTo>
                    <a:lnTo>
                      <a:pt x="160" y="32"/>
                    </a:lnTo>
                    <a:lnTo>
                      <a:pt x="160" y="24"/>
                    </a:lnTo>
                    <a:close/>
                  </a:path>
                </a:pathLst>
              </a:custGeom>
              <a:solidFill>
                <a:srgbClr val="F0B8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22" name="Freeform 694"/>
              <p:cNvSpPr>
                <a:spLocks/>
              </p:cNvSpPr>
              <p:nvPr/>
            </p:nvSpPr>
            <p:spPr bwMode="auto">
              <a:xfrm>
                <a:off x="4857" y="3219"/>
                <a:ext cx="20" cy="11"/>
              </a:xfrm>
              <a:custGeom>
                <a:avLst/>
                <a:gdLst/>
                <a:ahLst/>
                <a:cxnLst>
                  <a:cxn ang="0">
                    <a:pos x="160" y="24"/>
                  </a:cxn>
                  <a:cxn ang="0">
                    <a:pos x="146" y="8"/>
                  </a:cxn>
                  <a:cxn ang="0">
                    <a:pos x="132" y="4"/>
                  </a:cxn>
                  <a:cxn ang="0">
                    <a:pos x="125" y="2"/>
                  </a:cxn>
                  <a:cxn ang="0">
                    <a:pos x="109" y="0"/>
                  </a:cxn>
                  <a:cxn ang="0">
                    <a:pos x="93" y="1"/>
                  </a:cxn>
                  <a:cxn ang="0">
                    <a:pos x="76" y="4"/>
                  </a:cxn>
                  <a:cxn ang="0">
                    <a:pos x="67" y="6"/>
                  </a:cxn>
                  <a:cxn ang="0">
                    <a:pos x="51" y="13"/>
                  </a:cxn>
                  <a:cxn ang="0">
                    <a:pos x="33" y="21"/>
                  </a:cxn>
                  <a:cxn ang="0">
                    <a:pos x="17" y="28"/>
                  </a:cxn>
                  <a:cxn ang="0">
                    <a:pos x="0" y="35"/>
                  </a:cxn>
                  <a:cxn ang="0">
                    <a:pos x="5" y="37"/>
                  </a:cxn>
                  <a:cxn ang="0">
                    <a:pos x="16" y="40"/>
                  </a:cxn>
                  <a:cxn ang="0">
                    <a:pos x="28" y="43"/>
                  </a:cxn>
                  <a:cxn ang="0">
                    <a:pos x="38" y="46"/>
                  </a:cxn>
                  <a:cxn ang="0">
                    <a:pos x="42" y="47"/>
                  </a:cxn>
                  <a:cxn ang="0">
                    <a:pos x="60" y="53"/>
                  </a:cxn>
                  <a:cxn ang="0">
                    <a:pos x="73" y="58"/>
                  </a:cxn>
                  <a:cxn ang="0">
                    <a:pos x="84" y="63"/>
                  </a:cxn>
                  <a:cxn ang="0">
                    <a:pos x="94" y="72"/>
                  </a:cxn>
                  <a:cxn ang="0">
                    <a:pos x="101" y="78"/>
                  </a:cxn>
                  <a:cxn ang="0">
                    <a:pos x="111" y="85"/>
                  </a:cxn>
                  <a:cxn ang="0">
                    <a:pos x="121" y="87"/>
                  </a:cxn>
                  <a:cxn ang="0">
                    <a:pos x="130" y="88"/>
                  </a:cxn>
                  <a:cxn ang="0">
                    <a:pos x="135" y="88"/>
                  </a:cxn>
                  <a:cxn ang="0">
                    <a:pos x="143" y="82"/>
                  </a:cxn>
                  <a:cxn ang="0">
                    <a:pos x="149" y="69"/>
                  </a:cxn>
                  <a:cxn ang="0">
                    <a:pos x="148" y="55"/>
                  </a:cxn>
                  <a:cxn ang="0">
                    <a:pos x="137" y="42"/>
                  </a:cxn>
                  <a:cxn ang="0">
                    <a:pos x="150" y="40"/>
                  </a:cxn>
                  <a:cxn ang="0">
                    <a:pos x="160" y="32"/>
                  </a:cxn>
                </a:cxnLst>
                <a:rect l="0" t="0" r="r" b="b"/>
                <a:pathLst>
                  <a:path w="160" h="88">
                    <a:moveTo>
                      <a:pt x="160" y="24"/>
                    </a:moveTo>
                    <a:lnTo>
                      <a:pt x="160" y="24"/>
                    </a:lnTo>
                    <a:lnTo>
                      <a:pt x="154" y="13"/>
                    </a:lnTo>
                    <a:lnTo>
                      <a:pt x="146" y="8"/>
                    </a:lnTo>
                    <a:lnTo>
                      <a:pt x="139" y="6"/>
                    </a:lnTo>
                    <a:lnTo>
                      <a:pt x="132" y="4"/>
                    </a:lnTo>
                    <a:lnTo>
                      <a:pt x="132" y="4"/>
                    </a:lnTo>
                    <a:lnTo>
                      <a:pt x="125" y="2"/>
                    </a:lnTo>
                    <a:lnTo>
                      <a:pt x="118" y="1"/>
                    </a:lnTo>
                    <a:lnTo>
                      <a:pt x="109" y="0"/>
                    </a:lnTo>
                    <a:lnTo>
                      <a:pt x="101" y="0"/>
                    </a:lnTo>
                    <a:lnTo>
                      <a:pt x="93" y="1"/>
                    </a:lnTo>
                    <a:lnTo>
                      <a:pt x="85" y="2"/>
                    </a:lnTo>
                    <a:lnTo>
                      <a:pt x="76" y="4"/>
                    </a:lnTo>
                    <a:lnTo>
                      <a:pt x="67" y="6"/>
                    </a:lnTo>
                    <a:lnTo>
                      <a:pt x="67" y="6"/>
                    </a:lnTo>
                    <a:lnTo>
                      <a:pt x="59" y="10"/>
                    </a:lnTo>
                    <a:lnTo>
                      <a:pt x="51" y="13"/>
                    </a:lnTo>
                    <a:lnTo>
                      <a:pt x="41" y="18"/>
                    </a:lnTo>
                    <a:lnTo>
                      <a:pt x="33" y="21"/>
                    </a:lnTo>
                    <a:lnTo>
                      <a:pt x="25" y="24"/>
                    </a:lnTo>
                    <a:lnTo>
                      <a:pt x="17" y="28"/>
                    </a:lnTo>
                    <a:lnTo>
                      <a:pt x="8" y="31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5" y="37"/>
                    </a:lnTo>
                    <a:lnTo>
                      <a:pt x="10" y="39"/>
                    </a:lnTo>
                    <a:lnTo>
                      <a:pt x="16" y="40"/>
                    </a:lnTo>
                    <a:lnTo>
                      <a:pt x="22" y="42"/>
                    </a:lnTo>
                    <a:lnTo>
                      <a:pt x="28" y="43"/>
                    </a:lnTo>
                    <a:lnTo>
                      <a:pt x="34" y="45"/>
                    </a:lnTo>
                    <a:lnTo>
                      <a:pt x="38" y="46"/>
                    </a:lnTo>
                    <a:lnTo>
                      <a:pt x="42" y="47"/>
                    </a:lnTo>
                    <a:lnTo>
                      <a:pt x="42" y="47"/>
                    </a:lnTo>
                    <a:lnTo>
                      <a:pt x="52" y="51"/>
                    </a:lnTo>
                    <a:lnTo>
                      <a:pt x="60" y="53"/>
                    </a:lnTo>
                    <a:lnTo>
                      <a:pt x="66" y="56"/>
                    </a:lnTo>
                    <a:lnTo>
                      <a:pt x="73" y="58"/>
                    </a:lnTo>
                    <a:lnTo>
                      <a:pt x="78" y="60"/>
                    </a:lnTo>
                    <a:lnTo>
                      <a:pt x="84" y="63"/>
                    </a:lnTo>
                    <a:lnTo>
                      <a:pt x="89" y="67"/>
                    </a:lnTo>
                    <a:lnTo>
                      <a:pt x="94" y="72"/>
                    </a:lnTo>
                    <a:lnTo>
                      <a:pt x="94" y="72"/>
                    </a:lnTo>
                    <a:lnTo>
                      <a:pt x="101" y="78"/>
                    </a:lnTo>
                    <a:lnTo>
                      <a:pt x="106" y="83"/>
                    </a:lnTo>
                    <a:lnTo>
                      <a:pt x="111" y="85"/>
                    </a:lnTo>
                    <a:lnTo>
                      <a:pt x="117" y="87"/>
                    </a:lnTo>
                    <a:lnTo>
                      <a:pt x="121" y="87"/>
                    </a:lnTo>
                    <a:lnTo>
                      <a:pt x="126" y="87"/>
                    </a:lnTo>
                    <a:lnTo>
                      <a:pt x="130" y="88"/>
                    </a:lnTo>
                    <a:lnTo>
                      <a:pt x="135" y="88"/>
                    </a:lnTo>
                    <a:lnTo>
                      <a:pt x="135" y="88"/>
                    </a:lnTo>
                    <a:lnTo>
                      <a:pt x="139" y="86"/>
                    </a:lnTo>
                    <a:lnTo>
                      <a:pt x="143" y="82"/>
                    </a:lnTo>
                    <a:lnTo>
                      <a:pt x="147" y="76"/>
                    </a:lnTo>
                    <a:lnTo>
                      <a:pt x="149" y="69"/>
                    </a:lnTo>
                    <a:lnTo>
                      <a:pt x="149" y="62"/>
                    </a:lnTo>
                    <a:lnTo>
                      <a:pt x="148" y="55"/>
                    </a:lnTo>
                    <a:lnTo>
                      <a:pt x="144" y="48"/>
                    </a:lnTo>
                    <a:lnTo>
                      <a:pt x="137" y="42"/>
                    </a:lnTo>
                    <a:lnTo>
                      <a:pt x="137" y="42"/>
                    </a:lnTo>
                    <a:lnTo>
                      <a:pt x="150" y="40"/>
                    </a:lnTo>
                    <a:lnTo>
                      <a:pt x="157" y="37"/>
                    </a:lnTo>
                    <a:lnTo>
                      <a:pt x="160" y="32"/>
                    </a:lnTo>
                    <a:lnTo>
                      <a:pt x="160" y="2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23" name="Freeform 695"/>
              <p:cNvSpPr>
                <a:spLocks/>
              </p:cNvSpPr>
              <p:nvPr/>
            </p:nvSpPr>
            <p:spPr bwMode="auto">
              <a:xfrm>
                <a:off x="4857" y="3219"/>
                <a:ext cx="20" cy="5"/>
              </a:xfrm>
              <a:custGeom>
                <a:avLst/>
                <a:gdLst/>
                <a:ahLst/>
                <a:cxnLst>
                  <a:cxn ang="0">
                    <a:pos x="160" y="24"/>
                  </a:cxn>
                  <a:cxn ang="0">
                    <a:pos x="154" y="13"/>
                  </a:cxn>
                  <a:cxn ang="0">
                    <a:pos x="146" y="8"/>
                  </a:cxn>
                  <a:cxn ang="0">
                    <a:pos x="139" y="6"/>
                  </a:cxn>
                  <a:cxn ang="0">
                    <a:pos x="132" y="4"/>
                  </a:cxn>
                  <a:cxn ang="0">
                    <a:pos x="125" y="2"/>
                  </a:cxn>
                  <a:cxn ang="0">
                    <a:pos x="118" y="1"/>
                  </a:cxn>
                  <a:cxn ang="0">
                    <a:pos x="109" y="0"/>
                  </a:cxn>
                  <a:cxn ang="0">
                    <a:pos x="101" y="0"/>
                  </a:cxn>
                  <a:cxn ang="0">
                    <a:pos x="93" y="1"/>
                  </a:cxn>
                  <a:cxn ang="0">
                    <a:pos x="85" y="2"/>
                  </a:cxn>
                  <a:cxn ang="0">
                    <a:pos x="76" y="4"/>
                  </a:cxn>
                  <a:cxn ang="0">
                    <a:pos x="67" y="6"/>
                  </a:cxn>
                  <a:cxn ang="0">
                    <a:pos x="59" y="10"/>
                  </a:cxn>
                  <a:cxn ang="0">
                    <a:pos x="51" y="13"/>
                  </a:cxn>
                  <a:cxn ang="0">
                    <a:pos x="41" y="18"/>
                  </a:cxn>
                  <a:cxn ang="0">
                    <a:pos x="33" y="21"/>
                  </a:cxn>
                  <a:cxn ang="0">
                    <a:pos x="25" y="24"/>
                  </a:cxn>
                  <a:cxn ang="0">
                    <a:pos x="17" y="28"/>
                  </a:cxn>
                  <a:cxn ang="0">
                    <a:pos x="8" y="31"/>
                  </a:cxn>
                  <a:cxn ang="0">
                    <a:pos x="0" y="35"/>
                  </a:cxn>
                  <a:cxn ang="0">
                    <a:pos x="18" y="33"/>
                  </a:cxn>
                  <a:cxn ang="0">
                    <a:pos x="36" y="30"/>
                  </a:cxn>
                  <a:cxn ang="0">
                    <a:pos x="55" y="29"/>
                  </a:cxn>
                  <a:cxn ang="0">
                    <a:pos x="73" y="29"/>
                  </a:cxn>
                  <a:cxn ang="0">
                    <a:pos x="90" y="30"/>
                  </a:cxn>
                  <a:cxn ang="0">
                    <a:pos x="106" y="32"/>
                  </a:cxn>
                  <a:cxn ang="0">
                    <a:pos x="123" y="36"/>
                  </a:cxn>
                  <a:cxn ang="0">
                    <a:pos x="137" y="42"/>
                  </a:cxn>
                  <a:cxn ang="0">
                    <a:pos x="150" y="40"/>
                  </a:cxn>
                  <a:cxn ang="0">
                    <a:pos x="157" y="37"/>
                  </a:cxn>
                  <a:cxn ang="0">
                    <a:pos x="160" y="32"/>
                  </a:cxn>
                  <a:cxn ang="0">
                    <a:pos x="160" y="24"/>
                  </a:cxn>
                </a:cxnLst>
                <a:rect l="0" t="0" r="r" b="b"/>
                <a:pathLst>
                  <a:path w="160" h="42">
                    <a:moveTo>
                      <a:pt x="160" y="24"/>
                    </a:moveTo>
                    <a:lnTo>
                      <a:pt x="154" y="13"/>
                    </a:lnTo>
                    <a:lnTo>
                      <a:pt x="146" y="8"/>
                    </a:lnTo>
                    <a:lnTo>
                      <a:pt x="139" y="6"/>
                    </a:lnTo>
                    <a:lnTo>
                      <a:pt x="132" y="4"/>
                    </a:lnTo>
                    <a:lnTo>
                      <a:pt x="125" y="2"/>
                    </a:lnTo>
                    <a:lnTo>
                      <a:pt x="118" y="1"/>
                    </a:lnTo>
                    <a:lnTo>
                      <a:pt x="109" y="0"/>
                    </a:lnTo>
                    <a:lnTo>
                      <a:pt x="101" y="0"/>
                    </a:lnTo>
                    <a:lnTo>
                      <a:pt x="93" y="1"/>
                    </a:lnTo>
                    <a:lnTo>
                      <a:pt x="85" y="2"/>
                    </a:lnTo>
                    <a:lnTo>
                      <a:pt x="76" y="4"/>
                    </a:lnTo>
                    <a:lnTo>
                      <a:pt x="67" y="6"/>
                    </a:lnTo>
                    <a:lnTo>
                      <a:pt x="59" y="10"/>
                    </a:lnTo>
                    <a:lnTo>
                      <a:pt x="51" y="13"/>
                    </a:lnTo>
                    <a:lnTo>
                      <a:pt x="41" y="18"/>
                    </a:lnTo>
                    <a:lnTo>
                      <a:pt x="33" y="21"/>
                    </a:lnTo>
                    <a:lnTo>
                      <a:pt x="25" y="24"/>
                    </a:lnTo>
                    <a:lnTo>
                      <a:pt x="17" y="28"/>
                    </a:lnTo>
                    <a:lnTo>
                      <a:pt x="8" y="31"/>
                    </a:lnTo>
                    <a:lnTo>
                      <a:pt x="0" y="35"/>
                    </a:lnTo>
                    <a:lnTo>
                      <a:pt x="18" y="33"/>
                    </a:lnTo>
                    <a:lnTo>
                      <a:pt x="36" y="30"/>
                    </a:lnTo>
                    <a:lnTo>
                      <a:pt x="55" y="29"/>
                    </a:lnTo>
                    <a:lnTo>
                      <a:pt x="73" y="29"/>
                    </a:lnTo>
                    <a:lnTo>
                      <a:pt x="90" y="30"/>
                    </a:lnTo>
                    <a:lnTo>
                      <a:pt x="106" y="32"/>
                    </a:lnTo>
                    <a:lnTo>
                      <a:pt x="123" y="36"/>
                    </a:lnTo>
                    <a:lnTo>
                      <a:pt x="137" y="42"/>
                    </a:lnTo>
                    <a:lnTo>
                      <a:pt x="150" y="40"/>
                    </a:lnTo>
                    <a:lnTo>
                      <a:pt x="157" y="37"/>
                    </a:lnTo>
                    <a:lnTo>
                      <a:pt x="160" y="32"/>
                    </a:lnTo>
                    <a:lnTo>
                      <a:pt x="160" y="24"/>
                    </a:lnTo>
                    <a:close/>
                  </a:path>
                </a:pathLst>
              </a:custGeom>
              <a:solidFill>
                <a:srgbClr val="E598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24" name="Freeform 696"/>
              <p:cNvSpPr>
                <a:spLocks/>
              </p:cNvSpPr>
              <p:nvPr/>
            </p:nvSpPr>
            <p:spPr bwMode="auto">
              <a:xfrm>
                <a:off x="4857" y="3219"/>
                <a:ext cx="20" cy="5"/>
              </a:xfrm>
              <a:custGeom>
                <a:avLst/>
                <a:gdLst/>
                <a:ahLst/>
                <a:cxnLst>
                  <a:cxn ang="0">
                    <a:pos x="160" y="24"/>
                  </a:cxn>
                  <a:cxn ang="0">
                    <a:pos x="160" y="24"/>
                  </a:cxn>
                  <a:cxn ang="0">
                    <a:pos x="154" y="13"/>
                  </a:cxn>
                  <a:cxn ang="0">
                    <a:pos x="146" y="8"/>
                  </a:cxn>
                  <a:cxn ang="0">
                    <a:pos x="139" y="6"/>
                  </a:cxn>
                  <a:cxn ang="0">
                    <a:pos x="132" y="4"/>
                  </a:cxn>
                  <a:cxn ang="0">
                    <a:pos x="132" y="4"/>
                  </a:cxn>
                  <a:cxn ang="0">
                    <a:pos x="125" y="2"/>
                  </a:cxn>
                  <a:cxn ang="0">
                    <a:pos x="118" y="1"/>
                  </a:cxn>
                  <a:cxn ang="0">
                    <a:pos x="109" y="0"/>
                  </a:cxn>
                  <a:cxn ang="0">
                    <a:pos x="101" y="0"/>
                  </a:cxn>
                  <a:cxn ang="0">
                    <a:pos x="93" y="1"/>
                  </a:cxn>
                  <a:cxn ang="0">
                    <a:pos x="85" y="2"/>
                  </a:cxn>
                  <a:cxn ang="0">
                    <a:pos x="76" y="4"/>
                  </a:cxn>
                  <a:cxn ang="0">
                    <a:pos x="67" y="6"/>
                  </a:cxn>
                  <a:cxn ang="0">
                    <a:pos x="67" y="6"/>
                  </a:cxn>
                  <a:cxn ang="0">
                    <a:pos x="59" y="10"/>
                  </a:cxn>
                  <a:cxn ang="0">
                    <a:pos x="51" y="13"/>
                  </a:cxn>
                  <a:cxn ang="0">
                    <a:pos x="41" y="18"/>
                  </a:cxn>
                  <a:cxn ang="0">
                    <a:pos x="33" y="21"/>
                  </a:cxn>
                  <a:cxn ang="0">
                    <a:pos x="25" y="24"/>
                  </a:cxn>
                  <a:cxn ang="0">
                    <a:pos x="17" y="28"/>
                  </a:cxn>
                  <a:cxn ang="0">
                    <a:pos x="8" y="31"/>
                  </a:cxn>
                  <a:cxn ang="0">
                    <a:pos x="0" y="35"/>
                  </a:cxn>
                  <a:cxn ang="0">
                    <a:pos x="0" y="35"/>
                  </a:cxn>
                  <a:cxn ang="0">
                    <a:pos x="18" y="33"/>
                  </a:cxn>
                  <a:cxn ang="0">
                    <a:pos x="36" y="30"/>
                  </a:cxn>
                  <a:cxn ang="0">
                    <a:pos x="55" y="29"/>
                  </a:cxn>
                  <a:cxn ang="0">
                    <a:pos x="73" y="29"/>
                  </a:cxn>
                  <a:cxn ang="0">
                    <a:pos x="90" y="30"/>
                  </a:cxn>
                  <a:cxn ang="0">
                    <a:pos x="106" y="32"/>
                  </a:cxn>
                  <a:cxn ang="0">
                    <a:pos x="123" y="36"/>
                  </a:cxn>
                  <a:cxn ang="0">
                    <a:pos x="137" y="42"/>
                  </a:cxn>
                  <a:cxn ang="0">
                    <a:pos x="137" y="42"/>
                  </a:cxn>
                  <a:cxn ang="0">
                    <a:pos x="150" y="40"/>
                  </a:cxn>
                  <a:cxn ang="0">
                    <a:pos x="157" y="37"/>
                  </a:cxn>
                  <a:cxn ang="0">
                    <a:pos x="160" y="32"/>
                  </a:cxn>
                  <a:cxn ang="0">
                    <a:pos x="160" y="24"/>
                  </a:cxn>
                </a:cxnLst>
                <a:rect l="0" t="0" r="r" b="b"/>
                <a:pathLst>
                  <a:path w="160" h="42">
                    <a:moveTo>
                      <a:pt x="160" y="24"/>
                    </a:moveTo>
                    <a:lnTo>
                      <a:pt x="160" y="24"/>
                    </a:lnTo>
                    <a:lnTo>
                      <a:pt x="154" y="13"/>
                    </a:lnTo>
                    <a:lnTo>
                      <a:pt x="146" y="8"/>
                    </a:lnTo>
                    <a:lnTo>
                      <a:pt x="139" y="6"/>
                    </a:lnTo>
                    <a:lnTo>
                      <a:pt x="132" y="4"/>
                    </a:lnTo>
                    <a:lnTo>
                      <a:pt x="132" y="4"/>
                    </a:lnTo>
                    <a:lnTo>
                      <a:pt x="125" y="2"/>
                    </a:lnTo>
                    <a:lnTo>
                      <a:pt x="118" y="1"/>
                    </a:lnTo>
                    <a:lnTo>
                      <a:pt x="109" y="0"/>
                    </a:lnTo>
                    <a:lnTo>
                      <a:pt x="101" y="0"/>
                    </a:lnTo>
                    <a:lnTo>
                      <a:pt x="93" y="1"/>
                    </a:lnTo>
                    <a:lnTo>
                      <a:pt x="85" y="2"/>
                    </a:lnTo>
                    <a:lnTo>
                      <a:pt x="76" y="4"/>
                    </a:lnTo>
                    <a:lnTo>
                      <a:pt x="67" y="6"/>
                    </a:lnTo>
                    <a:lnTo>
                      <a:pt x="67" y="6"/>
                    </a:lnTo>
                    <a:lnTo>
                      <a:pt x="59" y="10"/>
                    </a:lnTo>
                    <a:lnTo>
                      <a:pt x="51" y="13"/>
                    </a:lnTo>
                    <a:lnTo>
                      <a:pt x="41" y="18"/>
                    </a:lnTo>
                    <a:lnTo>
                      <a:pt x="33" y="21"/>
                    </a:lnTo>
                    <a:lnTo>
                      <a:pt x="25" y="24"/>
                    </a:lnTo>
                    <a:lnTo>
                      <a:pt x="17" y="28"/>
                    </a:lnTo>
                    <a:lnTo>
                      <a:pt x="8" y="31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18" y="33"/>
                    </a:lnTo>
                    <a:lnTo>
                      <a:pt x="36" y="30"/>
                    </a:lnTo>
                    <a:lnTo>
                      <a:pt x="55" y="29"/>
                    </a:lnTo>
                    <a:lnTo>
                      <a:pt x="73" y="29"/>
                    </a:lnTo>
                    <a:lnTo>
                      <a:pt x="90" y="30"/>
                    </a:lnTo>
                    <a:lnTo>
                      <a:pt x="106" y="32"/>
                    </a:lnTo>
                    <a:lnTo>
                      <a:pt x="123" y="36"/>
                    </a:lnTo>
                    <a:lnTo>
                      <a:pt x="137" y="42"/>
                    </a:lnTo>
                    <a:lnTo>
                      <a:pt x="137" y="42"/>
                    </a:lnTo>
                    <a:lnTo>
                      <a:pt x="150" y="40"/>
                    </a:lnTo>
                    <a:lnTo>
                      <a:pt x="157" y="37"/>
                    </a:lnTo>
                    <a:lnTo>
                      <a:pt x="160" y="32"/>
                    </a:lnTo>
                    <a:lnTo>
                      <a:pt x="160" y="2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25" name="Freeform 697"/>
              <p:cNvSpPr>
                <a:spLocks/>
              </p:cNvSpPr>
              <p:nvPr/>
            </p:nvSpPr>
            <p:spPr bwMode="auto">
              <a:xfrm>
                <a:off x="4871" y="3203"/>
                <a:ext cx="12" cy="4"/>
              </a:xfrm>
              <a:custGeom>
                <a:avLst/>
                <a:gdLst/>
                <a:ahLst/>
                <a:cxnLst>
                  <a:cxn ang="0">
                    <a:pos x="98" y="16"/>
                  </a:cxn>
                  <a:cxn ang="0">
                    <a:pos x="98" y="16"/>
                  </a:cxn>
                  <a:cxn ang="0">
                    <a:pos x="83" y="6"/>
                  </a:cxn>
                  <a:cxn ang="0">
                    <a:pos x="63" y="0"/>
                  </a:cxn>
                  <a:cxn ang="0">
                    <a:pos x="45" y="0"/>
                  </a:cxn>
                  <a:cxn ang="0">
                    <a:pos x="27" y="4"/>
                  </a:cxn>
                  <a:cxn ang="0">
                    <a:pos x="13" y="9"/>
                  </a:cxn>
                  <a:cxn ang="0">
                    <a:pos x="2" y="17"/>
                  </a:cxn>
                  <a:cxn ang="0">
                    <a:pos x="0" y="26"/>
                  </a:cxn>
                  <a:cxn ang="0">
                    <a:pos x="8" y="35"/>
                  </a:cxn>
                </a:cxnLst>
                <a:rect l="0" t="0" r="r" b="b"/>
                <a:pathLst>
                  <a:path w="98" h="35">
                    <a:moveTo>
                      <a:pt x="98" y="16"/>
                    </a:moveTo>
                    <a:lnTo>
                      <a:pt x="98" y="16"/>
                    </a:lnTo>
                    <a:lnTo>
                      <a:pt x="83" y="6"/>
                    </a:lnTo>
                    <a:lnTo>
                      <a:pt x="63" y="0"/>
                    </a:lnTo>
                    <a:lnTo>
                      <a:pt x="45" y="0"/>
                    </a:lnTo>
                    <a:lnTo>
                      <a:pt x="27" y="4"/>
                    </a:lnTo>
                    <a:lnTo>
                      <a:pt x="13" y="9"/>
                    </a:lnTo>
                    <a:lnTo>
                      <a:pt x="2" y="17"/>
                    </a:lnTo>
                    <a:lnTo>
                      <a:pt x="0" y="26"/>
                    </a:lnTo>
                    <a:lnTo>
                      <a:pt x="8" y="3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26" name="Freeform 698"/>
              <p:cNvSpPr>
                <a:spLocks/>
              </p:cNvSpPr>
              <p:nvPr/>
            </p:nvSpPr>
            <p:spPr bwMode="auto">
              <a:xfrm>
                <a:off x="4874" y="3205"/>
                <a:ext cx="8" cy="3"/>
              </a:xfrm>
              <a:custGeom>
                <a:avLst/>
                <a:gdLst/>
                <a:ahLst/>
                <a:cxnLst>
                  <a:cxn ang="0">
                    <a:pos x="23" y="1"/>
                  </a:cxn>
                  <a:cxn ang="0">
                    <a:pos x="29" y="0"/>
                  </a:cxn>
                  <a:cxn ang="0">
                    <a:pos x="36" y="0"/>
                  </a:cxn>
                  <a:cxn ang="0">
                    <a:pos x="42" y="0"/>
                  </a:cxn>
                  <a:cxn ang="0">
                    <a:pos x="49" y="1"/>
                  </a:cxn>
                  <a:cxn ang="0">
                    <a:pos x="54" y="2"/>
                  </a:cxn>
                  <a:cxn ang="0">
                    <a:pos x="58" y="4"/>
                  </a:cxn>
                  <a:cxn ang="0">
                    <a:pos x="60" y="6"/>
                  </a:cxn>
                  <a:cxn ang="0">
                    <a:pos x="61" y="8"/>
                  </a:cxn>
                  <a:cxn ang="0">
                    <a:pos x="56" y="10"/>
                  </a:cxn>
                  <a:cxn ang="0">
                    <a:pos x="51" y="12"/>
                  </a:cxn>
                  <a:cxn ang="0">
                    <a:pos x="44" y="14"/>
                  </a:cxn>
                  <a:cxn ang="0">
                    <a:pos x="38" y="15"/>
                  </a:cxn>
                  <a:cxn ang="0">
                    <a:pos x="32" y="17"/>
                  </a:cxn>
                  <a:cxn ang="0">
                    <a:pos x="26" y="18"/>
                  </a:cxn>
                  <a:cxn ang="0">
                    <a:pos x="21" y="20"/>
                  </a:cxn>
                  <a:cxn ang="0">
                    <a:pos x="16" y="21"/>
                  </a:cxn>
                  <a:cxn ang="0">
                    <a:pos x="8" y="21"/>
                  </a:cxn>
                  <a:cxn ang="0">
                    <a:pos x="4" y="18"/>
                  </a:cxn>
                  <a:cxn ang="0">
                    <a:pos x="1" y="14"/>
                  </a:cxn>
                  <a:cxn ang="0">
                    <a:pos x="0" y="10"/>
                  </a:cxn>
                  <a:cxn ang="0">
                    <a:pos x="1" y="7"/>
                  </a:cxn>
                  <a:cxn ang="0">
                    <a:pos x="5" y="4"/>
                  </a:cxn>
                  <a:cxn ang="0">
                    <a:pos x="12" y="3"/>
                  </a:cxn>
                  <a:cxn ang="0">
                    <a:pos x="23" y="1"/>
                  </a:cxn>
                </a:cxnLst>
                <a:rect l="0" t="0" r="r" b="b"/>
                <a:pathLst>
                  <a:path w="61" h="21">
                    <a:moveTo>
                      <a:pt x="23" y="1"/>
                    </a:moveTo>
                    <a:lnTo>
                      <a:pt x="29" y="0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49" y="1"/>
                    </a:lnTo>
                    <a:lnTo>
                      <a:pt x="54" y="2"/>
                    </a:lnTo>
                    <a:lnTo>
                      <a:pt x="58" y="4"/>
                    </a:lnTo>
                    <a:lnTo>
                      <a:pt x="60" y="6"/>
                    </a:lnTo>
                    <a:lnTo>
                      <a:pt x="61" y="8"/>
                    </a:lnTo>
                    <a:lnTo>
                      <a:pt x="56" y="10"/>
                    </a:lnTo>
                    <a:lnTo>
                      <a:pt x="51" y="12"/>
                    </a:lnTo>
                    <a:lnTo>
                      <a:pt x="44" y="14"/>
                    </a:lnTo>
                    <a:lnTo>
                      <a:pt x="38" y="15"/>
                    </a:lnTo>
                    <a:lnTo>
                      <a:pt x="32" y="17"/>
                    </a:lnTo>
                    <a:lnTo>
                      <a:pt x="26" y="18"/>
                    </a:lnTo>
                    <a:lnTo>
                      <a:pt x="21" y="20"/>
                    </a:lnTo>
                    <a:lnTo>
                      <a:pt x="16" y="21"/>
                    </a:lnTo>
                    <a:lnTo>
                      <a:pt x="8" y="21"/>
                    </a:lnTo>
                    <a:lnTo>
                      <a:pt x="4" y="18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1" y="7"/>
                    </a:lnTo>
                    <a:lnTo>
                      <a:pt x="5" y="4"/>
                    </a:lnTo>
                    <a:lnTo>
                      <a:pt x="12" y="3"/>
                    </a:ln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27" name="Freeform 699"/>
              <p:cNvSpPr>
                <a:spLocks/>
              </p:cNvSpPr>
              <p:nvPr/>
            </p:nvSpPr>
            <p:spPr bwMode="auto">
              <a:xfrm>
                <a:off x="4874" y="3205"/>
                <a:ext cx="8" cy="3"/>
              </a:xfrm>
              <a:custGeom>
                <a:avLst/>
                <a:gdLst/>
                <a:ahLst/>
                <a:cxnLst>
                  <a:cxn ang="0">
                    <a:pos x="23" y="1"/>
                  </a:cxn>
                  <a:cxn ang="0">
                    <a:pos x="23" y="1"/>
                  </a:cxn>
                  <a:cxn ang="0">
                    <a:pos x="29" y="0"/>
                  </a:cxn>
                  <a:cxn ang="0">
                    <a:pos x="36" y="0"/>
                  </a:cxn>
                  <a:cxn ang="0">
                    <a:pos x="42" y="0"/>
                  </a:cxn>
                  <a:cxn ang="0">
                    <a:pos x="49" y="1"/>
                  </a:cxn>
                  <a:cxn ang="0">
                    <a:pos x="54" y="2"/>
                  </a:cxn>
                  <a:cxn ang="0">
                    <a:pos x="58" y="4"/>
                  </a:cxn>
                  <a:cxn ang="0">
                    <a:pos x="60" y="6"/>
                  </a:cxn>
                  <a:cxn ang="0">
                    <a:pos x="61" y="8"/>
                  </a:cxn>
                  <a:cxn ang="0">
                    <a:pos x="61" y="8"/>
                  </a:cxn>
                  <a:cxn ang="0">
                    <a:pos x="56" y="10"/>
                  </a:cxn>
                  <a:cxn ang="0">
                    <a:pos x="51" y="12"/>
                  </a:cxn>
                  <a:cxn ang="0">
                    <a:pos x="44" y="14"/>
                  </a:cxn>
                  <a:cxn ang="0">
                    <a:pos x="38" y="15"/>
                  </a:cxn>
                  <a:cxn ang="0">
                    <a:pos x="32" y="17"/>
                  </a:cxn>
                  <a:cxn ang="0">
                    <a:pos x="26" y="18"/>
                  </a:cxn>
                  <a:cxn ang="0">
                    <a:pos x="21" y="20"/>
                  </a:cxn>
                  <a:cxn ang="0">
                    <a:pos x="16" y="21"/>
                  </a:cxn>
                  <a:cxn ang="0">
                    <a:pos x="16" y="21"/>
                  </a:cxn>
                  <a:cxn ang="0">
                    <a:pos x="8" y="21"/>
                  </a:cxn>
                  <a:cxn ang="0">
                    <a:pos x="4" y="18"/>
                  </a:cxn>
                  <a:cxn ang="0">
                    <a:pos x="1" y="14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1" y="7"/>
                  </a:cxn>
                  <a:cxn ang="0">
                    <a:pos x="5" y="4"/>
                  </a:cxn>
                  <a:cxn ang="0">
                    <a:pos x="12" y="3"/>
                  </a:cxn>
                  <a:cxn ang="0">
                    <a:pos x="23" y="1"/>
                  </a:cxn>
                </a:cxnLst>
                <a:rect l="0" t="0" r="r" b="b"/>
                <a:pathLst>
                  <a:path w="61" h="21">
                    <a:moveTo>
                      <a:pt x="23" y="1"/>
                    </a:moveTo>
                    <a:lnTo>
                      <a:pt x="23" y="1"/>
                    </a:lnTo>
                    <a:lnTo>
                      <a:pt x="29" y="0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49" y="1"/>
                    </a:lnTo>
                    <a:lnTo>
                      <a:pt x="54" y="2"/>
                    </a:lnTo>
                    <a:lnTo>
                      <a:pt x="58" y="4"/>
                    </a:lnTo>
                    <a:lnTo>
                      <a:pt x="60" y="6"/>
                    </a:lnTo>
                    <a:lnTo>
                      <a:pt x="61" y="8"/>
                    </a:lnTo>
                    <a:lnTo>
                      <a:pt x="61" y="8"/>
                    </a:lnTo>
                    <a:lnTo>
                      <a:pt x="56" y="10"/>
                    </a:lnTo>
                    <a:lnTo>
                      <a:pt x="51" y="12"/>
                    </a:lnTo>
                    <a:lnTo>
                      <a:pt x="44" y="14"/>
                    </a:lnTo>
                    <a:lnTo>
                      <a:pt x="38" y="15"/>
                    </a:lnTo>
                    <a:lnTo>
                      <a:pt x="32" y="17"/>
                    </a:lnTo>
                    <a:lnTo>
                      <a:pt x="26" y="18"/>
                    </a:lnTo>
                    <a:lnTo>
                      <a:pt x="21" y="20"/>
                    </a:lnTo>
                    <a:lnTo>
                      <a:pt x="16" y="21"/>
                    </a:lnTo>
                    <a:lnTo>
                      <a:pt x="16" y="21"/>
                    </a:lnTo>
                    <a:lnTo>
                      <a:pt x="8" y="21"/>
                    </a:lnTo>
                    <a:lnTo>
                      <a:pt x="4" y="18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7"/>
                    </a:lnTo>
                    <a:lnTo>
                      <a:pt x="5" y="4"/>
                    </a:lnTo>
                    <a:lnTo>
                      <a:pt x="12" y="3"/>
                    </a:lnTo>
                    <a:lnTo>
                      <a:pt x="23" y="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28" name="Freeform 700"/>
              <p:cNvSpPr>
                <a:spLocks/>
              </p:cNvSpPr>
              <p:nvPr/>
            </p:nvSpPr>
            <p:spPr bwMode="auto">
              <a:xfrm>
                <a:off x="4853" y="3212"/>
                <a:ext cx="27" cy="17"/>
              </a:xfrm>
              <a:custGeom>
                <a:avLst/>
                <a:gdLst/>
                <a:ahLst/>
                <a:cxnLst>
                  <a:cxn ang="0">
                    <a:pos x="201" y="87"/>
                  </a:cxn>
                  <a:cxn ang="0">
                    <a:pos x="207" y="79"/>
                  </a:cxn>
                  <a:cxn ang="0">
                    <a:pos x="212" y="70"/>
                  </a:cxn>
                  <a:cxn ang="0">
                    <a:pos x="216" y="61"/>
                  </a:cxn>
                  <a:cxn ang="0">
                    <a:pos x="217" y="51"/>
                  </a:cxn>
                  <a:cxn ang="0">
                    <a:pos x="214" y="41"/>
                  </a:cxn>
                  <a:cxn ang="0">
                    <a:pos x="211" y="31"/>
                  </a:cxn>
                  <a:cxn ang="0">
                    <a:pos x="205" y="22"/>
                  </a:cxn>
                  <a:cxn ang="0">
                    <a:pos x="197" y="16"/>
                  </a:cxn>
                  <a:cxn ang="0">
                    <a:pos x="188" y="10"/>
                  </a:cxn>
                  <a:cxn ang="0">
                    <a:pos x="179" y="5"/>
                  </a:cxn>
                  <a:cxn ang="0">
                    <a:pos x="168" y="2"/>
                  </a:cxn>
                  <a:cxn ang="0">
                    <a:pos x="148" y="0"/>
                  </a:cxn>
                  <a:cxn ang="0">
                    <a:pos x="124" y="1"/>
                  </a:cxn>
                  <a:cxn ang="0">
                    <a:pos x="105" y="3"/>
                  </a:cxn>
                  <a:cxn ang="0">
                    <a:pos x="88" y="7"/>
                  </a:cxn>
                  <a:cxn ang="0">
                    <a:pos x="66" y="14"/>
                  </a:cxn>
                  <a:cxn ang="0">
                    <a:pos x="44" y="21"/>
                  </a:cxn>
                  <a:cxn ang="0">
                    <a:pos x="28" y="26"/>
                  </a:cxn>
                  <a:cxn ang="0">
                    <a:pos x="15" y="30"/>
                  </a:cxn>
                  <a:cxn ang="0">
                    <a:pos x="2" y="41"/>
                  </a:cxn>
                  <a:cxn ang="0">
                    <a:pos x="2" y="69"/>
                  </a:cxn>
                  <a:cxn ang="0">
                    <a:pos x="11" y="103"/>
                  </a:cxn>
                  <a:cxn ang="0">
                    <a:pos x="16" y="129"/>
                  </a:cxn>
                  <a:cxn ang="0">
                    <a:pos x="20" y="117"/>
                  </a:cxn>
                  <a:cxn ang="0">
                    <a:pos x="33" y="90"/>
                  </a:cxn>
                  <a:cxn ang="0">
                    <a:pos x="49" y="73"/>
                  </a:cxn>
                  <a:cxn ang="0">
                    <a:pos x="68" y="63"/>
                  </a:cxn>
                  <a:cxn ang="0">
                    <a:pos x="90" y="56"/>
                  </a:cxn>
                  <a:cxn ang="0">
                    <a:pos x="111" y="54"/>
                  </a:cxn>
                  <a:cxn ang="0">
                    <a:pos x="132" y="55"/>
                  </a:cxn>
                  <a:cxn ang="0">
                    <a:pos x="153" y="59"/>
                  </a:cxn>
                  <a:cxn ang="0">
                    <a:pos x="168" y="66"/>
                  </a:cxn>
                  <a:cxn ang="0">
                    <a:pos x="177" y="73"/>
                  </a:cxn>
                  <a:cxn ang="0">
                    <a:pos x="186" y="81"/>
                  </a:cxn>
                  <a:cxn ang="0">
                    <a:pos x="195" y="88"/>
                  </a:cxn>
                </a:cxnLst>
                <a:rect l="0" t="0" r="r" b="b"/>
                <a:pathLst>
                  <a:path w="217" h="137">
                    <a:moveTo>
                      <a:pt x="199" y="91"/>
                    </a:moveTo>
                    <a:lnTo>
                      <a:pt x="201" y="87"/>
                    </a:lnTo>
                    <a:lnTo>
                      <a:pt x="204" y="83"/>
                    </a:lnTo>
                    <a:lnTo>
                      <a:pt x="207" y="79"/>
                    </a:lnTo>
                    <a:lnTo>
                      <a:pt x="209" y="74"/>
                    </a:lnTo>
                    <a:lnTo>
                      <a:pt x="212" y="70"/>
                    </a:lnTo>
                    <a:lnTo>
                      <a:pt x="214" y="65"/>
                    </a:lnTo>
                    <a:lnTo>
                      <a:pt x="216" y="61"/>
                    </a:lnTo>
                    <a:lnTo>
                      <a:pt x="217" y="56"/>
                    </a:lnTo>
                    <a:lnTo>
                      <a:pt x="217" y="51"/>
                    </a:lnTo>
                    <a:lnTo>
                      <a:pt x="216" y="46"/>
                    </a:lnTo>
                    <a:lnTo>
                      <a:pt x="214" y="41"/>
                    </a:lnTo>
                    <a:lnTo>
                      <a:pt x="213" y="36"/>
                    </a:lnTo>
                    <a:lnTo>
                      <a:pt x="211" y="31"/>
                    </a:lnTo>
                    <a:lnTo>
                      <a:pt x="208" y="26"/>
                    </a:lnTo>
                    <a:lnTo>
                      <a:pt x="205" y="22"/>
                    </a:lnTo>
                    <a:lnTo>
                      <a:pt x="202" y="19"/>
                    </a:lnTo>
                    <a:lnTo>
                      <a:pt x="197" y="16"/>
                    </a:lnTo>
                    <a:lnTo>
                      <a:pt x="193" y="13"/>
                    </a:lnTo>
                    <a:lnTo>
                      <a:pt x="188" y="10"/>
                    </a:lnTo>
                    <a:lnTo>
                      <a:pt x="184" y="7"/>
                    </a:lnTo>
                    <a:lnTo>
                      <a:pt x="179" y="5"/>
                    </a:lnTo>
                    <a:lnTo>
                      <a:pt x="173" y="3"/>
                    </a:lnTo>
                    <a:lnTo>
                      <a:pt x="168" y="2"/>
                    </a:lnTo>
                    <a:lnTo>
                      <a:pt x="162" y="1"/>
                    </a:lnTo>
                    <a:lnTo>
                      <a:pt x="148" y="0"/>
                    </a:lnTo>
                    <a:lnTo>
                      <a:pt x="135" y="0"/>
                    </a:lnTo>
                    <a:lnTo>
                      <a:pt x="124" y="1"/>
                    </a:lnTo>
                    <a:lnTo>
                      <a:pt x="114" y="1"/>
                    </a:lnTo>
                    <a:lnTo>
                      <a:pt x="105" y="3"/>
                    </a:lnTo>
                    <a:lnTo>
                      <a:pt x="96" y="5"/>
                    </a:lnTo>
                    <a:lnTo>
                      <a:pt x="88" y="7"/>
                    </a:lnTo>
                    <a:lnTo>
                      <a:pt x="80" y="9"/>
                    </a:lnTo>
                    <a:lnTo>
                      <a:pt x="66" y="14"/>
                    </a:lnTo>
                    <a:lnTo>
                      <a:pt x="54" y="18"/>
                    </a:lnTo>
                    <a:lnTo>
                      <a:pt x="44" y="21"/>
                    </a:lnTo>
                    <a:lnTo>
                      <a:pt x="36" y="24"/>
                    </a:lnTo>
                    <a:lnTo>
                      <a:pt x="28" y="26"/>
                    </a:lnTo>
                    <a:lnTo>
                      <a:pt x="21" y="28"/>
                    </a:lnTo>
                    <a:lnTo>
                      <a:pt x="15" y="30"/>
                    </a:lnTo>
                    <a:lnTo>
                      <a:pt x="9" y="32"/>
                    </a:lnTo>
                    <a:lnTo>
                      <a:pt x="2" y="41"/>
                    </a:lnTo>
                    <a:lnTo>
                      <a:pt x="0" y="54"/>
                    </a:lnTo>
                    <a:lnTo>
                      <a:pt x="2" y="69"/>
                    </a:lnTo>
                    <a:lnTo>
                      <a:pt x="5" y="86"/>
                    </a:lnTo>
                    <a:lnTo>
                      <a:pt x="11" y="103"/>
                    </a:lnTo>
                    <a:lnTo>
                      <a:pt x="14" y="118"/>
                    </a:lnTo>
                    <a:lnTo>
                      <a:pt x="16" y="129"/>
                    </a:lnTo>
                    <a:lnTo>
                      <a:pt x="14" y="137"/>
                    </a:lnTo>
                    <a:lnTo>
                      <a:pt x="20" y="117"/>
                    </a:lnTo>
                    <a:lnTo>
                      <a:pt x="27" y="101"/>
                    </a:lnTo>
                    <a:lnTo>
                      <a:pt x="33" y="90"/>
                    </a:lnTo>
                    <a:lnTo>
                      <a:pt x="41" y="81"/>
                    </a:lnTo>
                    <a:lnTo>
                      <a:pt x="49" y="73"/>
                    </a:lnTo>
                    <a:lnTo>
                      <a:pt x="58" y="68"/>
                    </a:lnTo>
                    <a:lnTo>
                      <a:pt x="68" y="63"/>
                    </a:lnTo>
                    <a:lnTo>
                      <a:pt x="80" y="58"/>
                    </a:lnTo>
                    <a:lnTo>
                      <a:pt x="90" y="56"/>
                    </a:lnTo>
                    <a:lnTo>
                      <a:pt x="101" y="55"/>
                    </a:lnTo>
                    <a:lnTo>
                      <a:pt x="111" y="54"/>
                    </a:lnTo>
                    <a:lnTo>
                      <a:pt x="122" y="54"/>
                    </a:lnTo>
                    <a:lnTo>
                      <a:pt x="132" y="55"/>
                    </a:lnTo>
                    <a:lnTo>
                      <a:pt x="142" y="56"/>
                    </a:lnTo>
                    <a:lnTo>
                      <a:pt x="153" y="59"/>
                    </a:lnTo>
                    <a:lnTo>
                      <a:pt x="163" y="62"/>
                    </a:lnTo>
                    <a:lnTo>
                      <a:pt x="168" y="66"/>
                    </a:lnTo>
                    <a:lnTo>
                      <a:pt x="172" y="69"/>
                    </a:lnTo>
                    <a:lnTo>
                      <a:pt x="177" y="73"/>
                    </a:lnTo>
                    <a:lnTo>
                      <a:pt x="181" y="77"/>
                    </a:lnTo>
                    <a:lnTo>
                      <a:pt x="186" y="81"/>
                    </a:lnTo>
                    <a:lnTo>
                      <a:pt x="190" y="84"/>
                    </a:lnTo>
                    <a:lnTo>
                      <a:pt x="195" y="88"/>
                    </a:lnTo>
                    <a:lnTo>
                      <a:pt x="199" y="91"/>
                    </a:lnTo>
                    <a:close/>
                  </a:path>
                </a:pathLst>
              </a:custGeom>
              <a:solidFill>
                <a:srgbClr val="57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29" name="Freeform 701"/>
              <p:cNvSpPr>
                <a:spLocks/>
              </p:cNvSpPr>
              <p:nvPr/>
            </p:nvSpPr>
            <p:spPr bwMode="auto">
              <a:xfrm>
                <a:off x="4843" y="3176"/>
                <a:ext cx="20" cy="6"/>
              </a:xfrm>
              <a:custGeom>
                <a:avLst/>
                <a:gdLst/>
                <a:ahLst/>
                <a:cxnLst>
                  <a:cxn ang="0">
                    <a:pos x="158" y="24"/>
                  </a:cxn>
                  <a:cxn ang="0">
                    <a:pos x="163" y="19"/>
                  </a:cxn>
                  <a:cxn ang="0">
                    <a:pos x="163" y="10"/>
                  </a:cxn>
                  <a:cxn ang="0">
                    <a:pos x="156" y="3"/>
                  </a:cxn>
                  <a:cxn ang="0">
                    <a:pos x="142" y="0"/>
                  </a:cxn>
                  <a:cxn ang="0">
                    <a:pos x="125" y="3"/>
                  </a:cxn>
                  <a:cxn ang="0">
                    <a:pos x="107" y="8"/>
                  </a:cxn>
                  <a:cxn ang="0">
                    <a:pos x="87" y="14"/>
                  </a:cxn>
                  <a:cxn ang="0">
                    <a:pos x="68" y="21"/>
                  </a:cxn>
                  <a:cxn ang="0">
                    <a:pos x="50" y="28"/>
                  </a:cxn>
                  <a:cxn ang="0">
                    <a:pos x="32" y="35"/>
                  </a:cxn>
                  <a:cxn ang="0">
                    <a:pos x="14" y="42"/>
                  </a:cxn>
                  <a:cxn ang="0">
                    <a:pos x="0" y="48"/>
                  </a:cxn>
                  <a:cxn ang="0">
                    <a:pos x="30" y="44"/>
                  </a:cxn>
                  <a:cxn ang="0">
                    <a:pos x="56" y="40"/>
                  </a:cxn>
                  <a:cxn ang="0">
                    <a:pos x="80" y="36"/>
                  </a:cxn>
                  <a:cxn ang="0">
                    <a:pos x="102" y="32"/>
                  </a:cxn>
                  <a:cxn ang="0">
                    <a:pos x="120" y="29"/>
                  </a:cxn>
                  <a:cxn ang="0">
                    <a:pos x="136" y="26"/>
                  </a:cxn>
                  <a:cxn ang="0">
                    <a:pos x="148" y="25"/>
                  </a:cxn>
                  <a:cxn ang="0">
                    <a:pos x="158" y="24"/>
                  </a:cxn>
                </a:cxnLst>
                <a:rect l="0" t="0" r="r" b="b"/>
                <a:pathLst>
                  <a:path w="163" h="48">
                    <a:moveTo>
                      <a:pt x="158" y="24"/>
                    </a:moveTo>
                    <a:lnTo>
                      <a:pt x="163" y="19"/>
                    </a:lnTo>
                    <a:lnTo>
                      <a:pt x="163" y="10"/>
                    </a:lnTo>
                    <a:lnTo>
                      <a:pt x="156" y="3"/>
                    </a:lnTo>
                    <a:lnTo>
                      <a:pt x="142" y="0"/>
                    </a:lnTo>
                    <a:lnTo>
                      <a:pt x="125" y="3"/>
                    </a:lnTo>
                    <a:lnTo>
                      <a:pt x="107" y="8"/>
                    </a:lnTo>
                    <a:lnTo>
                      <a:pt x="87" y="14"/>
                    </a:lnTo>
                    <a:lnTo>
                      <a:pt x="68" y="21"/>
                    </a:lnTo>
                    <a:lnTo>
                      <a:pt x="50" y="28"/>
                    </a:lnTo>
                    <a:lnTo>
                      <a:pt x="32" y="35"/>
                    </a:lnTo>
                    <a:lnTo>
                      <a:pt x="14" y="42"/>
                    </a:lnTo>
                    <a:lnTo>
                      <a:pt x="0" y="48"/>
                    </a:lnTo>
                    <a:lnTo>
                      <a:pt x="30" y="44"/>
                    </a:lnTo>
                    <a:lnTo>
                      <a:pt x="56" y="40"/>
                    </a:lnTo>
                    <a:lnTo>
                      <a:pt x="80" y="36"/>
                    </a:lnTo>
                    <a:lnTo>
                      <a:pt x="102" y="32"/>
                    </a:lnTo>
                    <a:lnTo>
                      <a:pt x="120" y="29"/>
                    </a:lnTo>
                    <a:lnTo>
                      <a:pt x="136" y="26"/>
                    </a:lnTo>
                    <a:lnTo>
                      <a:pt x="148" y="25"/>
                    </a:lnTo>
                    <a:lnTo>
                      <a:pt x="158" y="24"/>
                    </a:lnTo>
                    <a:close/>
                  </a:path>
                </a:pathLst>
              </a:custGeom>
              <a:solidFill>
                <a:srgbClr val="B298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30" name="Freeform 702"/>
              <p:cNvSpPr>
                <a:spLocks/>
              </p:cNvSpPr>
              <p:nvPr/>
            </p:nvSpPr>
            <p:spPr bwMode="auto">
              <a:xfrm>
                <a:off x="4843" y="3176"/>
                <a:ext cx="20" cy="6"/>
              </a:xfrm>
              <a:custGeom>
                <a:avLst/>
                <a:gdLst/>
                <a:ahLst/>
                <a:cxnLst>
                  <a:cxn ang="0">
                    <a:pos x="158" y="24"/>
                  </a:cxn>
                  <a:cxn ang="0">
                    <a:pos x="158" y="24"/>
                  </a:cxn>
                  <a:cxn ang="0">
                    <a:pos x="163" y="19"/>
                  </a:cxn>
                  <a:cxn ang="0">
                    <a:pos x="163" y="10"/>
                  </a:cxn>
                  <a:cxn ang="0">
                    <a:pos x="156" y="3"/>
                  </a:cxn>
                  <a:cxn ang="0">
                    <a:pos x="142" y="0"/>
                  </a:cxn>
                  <a:cxn ang="0">
                    <a:pos x="142" y="0"/>
                  </a:cxn>
                  <a:cxn ang="0">
                    <a:pos x="125" y="3"/>
                  </a:cxn>
                  <a:cxn ang="0">
                    <a:pos x="107" y="8"/>
                  </a:cxn>
                  <a:cxn ang="0">
                    <a:pos x="87" y="14"/>
                  </a:cxn>
                  <a:cxn ang="0">
                    <a:pos x="68" y="21"/>
                  </a:cxn>
                  <a:cxn ang="0">
                    <a:pos x="50" y="28"/>
                  </a:cxn>
                  <a:cxn ang="0">
                    <a:pos x="32" y="35"/>
                  </a:cxn>
                  <a:cxn ang="0">
                    <a:pos x="14" y="42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30" y="44"/>
                  </a:cxn>
                  <a:cxn ang="0">
                    <a:pos x="56" y="40"/>
                  </a:cxn>
                  <a:cxn ang="0">
                    <a:pos x="80" y="36"/>
                  </a:cxn>
                  <a:cxn ang="0">
                    <a:pos x="102" y="32"/>
                  </a:cxn>
                  <a:cxn ang="0">
                    <a:pos x="120" y="29"/>
                  </a:cxn>
                  <a:cxn ang="0">
                    <a:pos x="136" y="26"/>
                  </a:cxn>
                  <a:cxn ang="0">
                    <a:pos x="148" y="25"/>
                  </a:cxn>
                  <a:cxn ang="0">
                    <a:pos x="158" y="24"/>
                  </a:cxn>
                </a:cxnLst>
                <a:rect l="0" t="0" r="r" b="b"/>
                <a:pathLst>
                  <a:path w="163" h="48">
                    <a:moveTo>
                      <a:pt x="158" y="24"/>
                    </a:moveTo>
                    <a:lnTo>
                      <a:pt x="158" y="24"/>
                    </a:lnTo>
                    <a:lnTo>
                      <a:pt x="163" y="19"/>
                    </a:lnTo>
                    <a:lnTo>
                      <a:pt x="163" y="10"/>
                    </a:lnTo>
                    <a:lnTo>
                      <a:pt x="156" y="3"/>
                    </a:lnTo>
                    <a:lnTo>
                      <a:pt x="142" y="0"/>
                    </a:lnTo>
                    <a:lnTo>
                      <a:pt x="142" y="0"/>
                    </a:lnTo>
                    <a:lnTo>
                      <a:pt x="125" y="3"/>
                    </a:lnTo>
                    <a:lnTo>
                      <a:pt x="107" y="8"/>
                    </a:lnTo>
                    <a:lnTo>
                      <a:pt x="87" y="14"/>
                    </a:lnTo>
                    <a:lnTo>
                      <a:pt x="68" y="21"/>
                    </a:lnTo>
                    <a:lnTo>
                      <a:pt x="50" y="28"/>
                    </a:lnTo>
                    <a:lnTo>
                      <a:pt x="32" y="35"/>
                    </a:lnTo>
                    <a:lnTo>
                      <a:pt x="14" y="42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30" y="44"/>
                    </a:lnTo>
                    <a:lnTo>
                      <a:pt x="56" y="40"/>
                    </a:lnTo>
                    <a:lnTo>
                      <a:pt x="80" y="36"/>
                    </a:lnTo>
                    <a:lnTo>
                      <a:pt x="102" y="32"/>
                    </a:lnTo>
                    <a:lnTo>
                      <a:pt x="120" y="29"/>
                    </a:lnTo>
                    <a:lnTo>
                      <a:pt x="136" y="26"/>
                    </a:lnTo>
                    <a:lnTo>
                      <a:pt x="148" y="25"/>
                    </a:lnTo>
                    <a:lnTo>
                      <a:pt x="158" y="2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31" name="Freeform 703"/>
              <p:cNvSpPr>
                <a:spLocks/>
              </p:cNvSpPr>
              <p:nvPr/>
            </p:nvSpPr>
            <p:spPr bwMode="auto">
              <a:xfrm>
                <a:off x="4843" y="3177"/>
                <a:ext cx="24" cy="6"/>
              </a:xfrm>
              <a:custGeom>
                <a:avLst/>
                <a:gdLst/>
                <a:ahLst/>
                <a:cxnLst>
                  <a:cxn ang="0">
                    <a:pos x="158" y="18"/>
                  </a:cxn>
                  <a:cxn ang="0">
                    <a:pos x="163" y="18"/>
                  </a:cxn>
                  <a:cxn ang="0">
                    <a:pos x="168" y="18"/>
                  </a:cxn>
                  <a:cxn ang="0">
                    <a:pos x="173" y="17"/>
                  </a:cxn>
                  <a:cxn ang="0">
                    <a:pos x="178" y="17"/>
                  </a:cxn>
                  <a:cxn ang="0">
                    <a:pos x="182" y="15"/>
                  </a:cxn>
                  <a:cxn ang="0">
                    <a:pos x="186" y="14"/>
                  </a:cxn>
                  <a:cxn ang="0">
                    <a:pos x="189" y="11"/>
                  </a:cxn>
                  <a:cxn ang="0">
                    <a:pos x="191" y="7"/>
                  </a:cxn>
                  <a:cxn ang="0">
                    <a:pos x="183" y="10"/>
                  </a:cxn>
                  <a:cxn ang="0">
                    <a:pos x="177" y="13"/>
                  </a:cxn>
                  <a:cxn ang="0">
                    <a:pos x="170" y="14"/>
                  </a:cxn>
                  <a:cxn ang="0">
                    <a:pos x="163" y="13"/>
                  </a:cxn>
                  <a:cxn ang="0">
                    <a:pos x="169" y="11"/>
                  </a:cxn>
                  <a:cxn ang="0">
                    <a:pos x="173" y="8"/>
                  </a:cxn>
                  <a:cxn ang="0">
                    <a:pos x="177" y="4"/>
                  </a:cxn>
                  <a:cxn ang="0">
                    <a:pos x="182" y="0"/>
                  </a:cxn>
                  <a:cxn ang="0">
                    <a:pos x="177" y="2"/>
                  </a:cxn>
                  <a:cxn ang="0">
                    <a:pos x="172" y="4"/>
                  </a:cxn>
                  <a:cxn ang="0">
                    <a:pos x="167" y="6"/>
                  </a:cxn>
                  <a:cxn ang="0">
                    <a:pos x="162" y="8"/>
                  </a:cxn>
                  <a:cxn ang="0">
                    <a:pos x="156" y="9"/>
                  </a:cxn>
                  <a:cxn ang="0">
                    <a:pos x="152" y="10"/>
                  </a:cxn>
                  <a:cxn ang="0">
                    <a:pos x="148" y="11"/>
                  </a:cxn>
                  <a:cxn ang="0">
                    <a:pos x="145" y="11"/>
                  </a:cxn>
                  <a:cxn ang="0">
                    <a:pos x="142" y="11"/>
                  </a:cxn>
                  <a:cxn ang="0">
                    <a:pos x="138" y="12"/>
                  </a:cxn>
                  <a:cxn ang="0">
                    <a:pos x="133" y="12"/>
                  </a:cxn>
                  <a:cxn ang="0">
                    <a:pos x="128" y="13"/>
                  </a:cxn>
                  <a:cxn ang="0">
                    <a:pos x="123" y="14"/>
                  </a:cxn>
                  <a:cxn ang="0">
                    <a:pos x="118" y="14"/>
                  </a:cxn>
                  <a:cxn ang="0">
                    <a:pos x="113" y="15"/>
                  </a:cxn>
                  <a:cxn ang="0">
                    <a:pos x="110" y="15"/>
                  </a:cxn>
                  <a:cxn ang="0">
                    <a:pos x="101" y="17"/>
                  </a:cxn>
                  <a:cxn ang="0">
                    <a:pos x="89" y="20"/>
                  </a:cxn>
                  <a:cxn ang="0">
                    <a:pos x="76" y="23"/>
                  </a:cxn>
                  <a:cxn ang="0">
                    <a:pos x="62" y="27"/>
                  </a:cxn>
                  <a:cxn ang="0">
                    <a:pos x="47" y="31"/>
                  </a:cxn>
                  <a:cxn ang="0">
                    <a:pos x="31" y="36"/>
                  </a:cxn>
                  <a:cxn ang="0">
                    <a:pos x="15" y="40"/>
                  </a:cxn>
                  <a:cxn ang="0">
                    <a:pos x="0" y="43"/>
                  </a:cxn>
                  <a:cxn ang="0">
                    <a:pos x="20" y="40"/>
                  </a:cxn>
                  <a:cxn ang="0">
                    <a:pos x="42" y="37"/>
                  </a:cxn>
                  <a:cxn ang="0">
                    <a:pos x="63" y="34"/>
                  </a:cxn>
                  <a:cxn ang="0">
                    <a:pos x="84" y="31"/>
                  </a:cxn>
                  <a:cxn ang="0">
                    <a:pos x="106" y="28"/>
                  </a:cxn>
                  <a:cxn ang="0">
                    <a:pos x="125" y="25"/>
                  </a:cxn>
                  <a:cxn ang="0">
                    <a:pos x="143" y="22"/>
                  </a:cxn>
                  <a:cxn ang="0">
                    <a:pos x="158" y="18"/>
                  </a:cxn>
                </a:cxnLst>
                <a:rect l="0" t="0" r="r" b="b"/>
                <a:pathLst>
                  <a:path w="191" h="43">
                    <a:moveTo>
                      <a:pt x="158" y="18"/>
                    </a:moveTo>
                    <a:lnTo>
                      <a:pt x="163" y="18"/>
                    </a:lnTo>
                    <a:lnTo>
                      <a:pt x="168" y="18"/>
                    </a:lnTo>
                    <a:lnTo>
                      <a:pt x="173" y="17"/>
                    </a:lnTo>
                    <a:lnTo>
                      <a:pt x="178" y="17"/>
                    </a:lnTo>
                    <a:lnTo>
                      <a:pt x="182" y="15"/>
                    </a:lnTo>
                    <a:lnTo>
                      <a:pt x="186" y="14"/>
                    </a:lnTo>
                    <a:lnTo>
                      <a:pt x="189" y="11"/>
                    </a:lnTo>
                    <a:lnTo>
                      <a:pt x="191" y="7"/>
                    </a:lnTo>
                    <a:lnTo>
                      <a:pt x="183" y="10"/>
                    </a:lnTo>
                    <a:lnTo>
                      <a:pt x="177" y="13"/>
                    </a:lnTo>
                    <a:lnTo>
                      <a:pt x="170" y="14"/>
                    </a:lnTo>
                    <a:lnTo>
                      <a:pt x="163" y="13"/>
                    </a:lnTo>
                    <a:lnTo>
                      <a:pt x="169" y="11"/>
                    </a:lnTo>
                    <a:lnTo>
                      <a:pt x="173" y="8"/>
                    </a:lnTo>
                    <a:lnTo>
                      <a:pt x="177" y="4"/>
                    </a:lnTo>
                    <a:lnTo>
                      <a:pt x="182" y="0"/>
                    </a:lnTo>
                    <a:lnTo>
                      <a:pt x="177" y="2"/>
                    </a:lnTo>
                    <a:lnTo>
                      <a:pt x="172" y="4"/>
                    </a:lnTo>
                    <a:lnTo>
                      <a:pt x="167" y="6"/>
                    </a:lnTo>
                    <a:lnTo>
                      <a:pt x="162" y="8"/>
                    </a:lnTo>
                    <a:lnTo>
                      <a:pt x="156" y="9"/>
                    </a:lnTo>
                    <a:lnTo>
                      <a:pt x="152" y="10"/>
                    </a:lnTo>
                    <a:lnTo>
                      <a:pt x="148" y="11"/>
                    </a:lnTo>
                    <a:lnTo>
                      <a:pt x="145" y="11"/>
                    </a:lnTo>
                    <a:lnTo>
                      <a:pt x="142" y="11"/>
                    </a:lnTo>
                    <a:lnTo>
                      <a:pt x="138" y="12"/>
                    </a:lnTo>
                    <a:lnTo>
                      <a:pt x="133" y="12"/>
                    </a:lnTo>
                    <a:lnTo>
                      <a:pt x="128" y="13"/>
                    </a:lnTo>
                    <a:lnTo>
                      <a:pt x="123" y="14"/>
                    </a:lnTo>
                    <a:lnTo>
                      <a:pt x="118" y="14"/>
                    </a:lnTo>
                    <a:lnTo>
                      <a:pt x="113" y="15"/>
                    </a:lnTo>
                    <a:lnTo>
                      <a:pt x="110" y="15"/>
                    </a:lnTo>
                    <a:lnTo>
                      <a:pt x="101" y="17"/>
                    </a:lnTo>
                    <a:lnTo>
                      <a:pt x="89" y="20"/>
                    </a:lnTo>
                    <a:lnTo>
                      <a:pt x="76" y="23"/>
                    </a:lnTo>
                    <a:lnTo>
                      <a:pt x="62" y="27"/>
                    </a:lnTo>
                    <a:lnTo>
                      <a:pt x="47" y="31"/>
                    </a:lnTo>
                    <a:lnTo>
                      <a:pt x="31" y="36"/>
                    </a:lnTo>
                    <a:lnTo>
                      <a:pt x="15" y="40"/>
                    </a:lnTo>
                    <a:lnTo>
                      <a:pt x="0" y="43"/>
                    </a:lnTo>
                    <a:lnTo>
                      <a:pt x="20" y="40"/>
                    </a:lnTo>
                    <a:lnTo>
                      <a:pt x="42" y="37"/>
                    </a:lnTo>
                    <a:lnTo>
                      <a:pt x="63" y="34"/>
                    </a:lnTo>
                    <a:lnTo>
                      <a:pt x="84" y="31"/>
                    </a:lnTo>
                    <a:lnTo>
                      <a:pt x="106" y="28"/>
                    </a:lnTo>
                    <a:lnTo>
                      <a:pt x="125" y="25"/>
                    </a:lnTo>
                    <a:lnTo>
                      <a:pt x="143" y="22"/>
                    </a:lnTo>
                    <a:lnTo>
                      <a:pt x="158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32" name="Freeform 704"/>
              <p:cNvSpPr>
                <a:spLocks/>
              </p:cNvSpPr>
              <p:nvPr/>
            </p:nvSpPr>
            <p:spPr bwMode="auto">
              <a:xfrm>
                <a:off x="4769" y="3200"/>
                <a:ext cx="111" cy="89"/>
              </a:xfrm>
              <a:custGeom>
                <a:avLst/>
                <a:gdLst/>
                <a:ahLst/>
                <a:cxnLst>
                  <a:cxn ang="0">
                    <a:pos x="591" y="182"/>
                  </a:cxn>
                  <a:cxn ang="0">
                    <a:pos x="605" y="208"/>
                  </a:cxn>
                  <a:cxn ang="0">
                    <a:pos x="617" y="238"/>
                  </a:cxn>
                  <a:cxn ang="0">
                    <a:pos x="625" y="272"/>
                  </a:cxn>
                  <a:cxn ang="0">
                    <a:pos x="630" y="308"/>
                  </a:cxn>
                  <a:cxn ang="0">
                    <a:pos x="634" y="343"/>
                  </a:cxn>
                  <a:cxn ang="0">
                    <a:pos x="646" y="366"/>
                  </a:cxn>
                  <a:cxn ang="0">
                    <a:pos x="666" y="387"/>
                  </a:cxn>
                  <a:cxn ang="0">
                    <a:pos x="694" y="395"/>
                  </a:cxn>
                  <a:cxn ang="0">
                    <a:pos x="723" y="397"/>
                  </a:cxn>
                  <a:cxn ang="0">
                    <a:pos x="754" y="398"/>
                  </a:cxn>
                  <a:cxn ang="0">
                    <a:pos x="786" y="399"/>
                  </a:cxn>
                  <a:cxn ang="0">
                    <a:pos x="822" y="398"/>
                  </a:cxn>
                  <a:cxn ang="0">
                    <a:pos x="852" y="396"/>
                  </a:cxn>
                  <a:cxn ang="0">
                    <a:pos x="865" y="393"/>
                  </a:cxn>
                  <a:cxn ang="0">
                    <a:pos x="877" y="391"/>
                  </a:cxn>
                  <a:cxn ang="0">
                    <a:pos x="883" y="404"/>
                  </a:cxn>
                  <a:cxn ang="0">
                    <a:pos x="883" y="435"/>
                  </a:cxn>
                  <a:cxn ang="0">
                    <a:pos x="869" y="466"/>
                  </a:cxn>
                  <a:cxn ang="0">
                    <a:pos x="848" y="483"/>
                  </a:cxn>
                  <a:cxn ang="0">
                    <a:pos x="851" y="500"/>
                  </a:cxn>
                  <a:cxn ang="0">
                    <a:pos x="859" y="518"/>
                  </a:cxn>
                  <a:cxn ang="0">
                    <a:pos x="859" y="537"/>
                  </a:cxn>
                  <a:cxn ang="0">
                    <a:pos x="863" y="573"/>
                  </a:cxn>
                  <a:cxn ang="0">
                    <a:pos x="854" y="597"/>
                  </a:cxn>
                  <a:cxn ang="0">
                    <a:pos x="825" y="616"/>
                  </a:cxn>
                  <a:cxn ang="0">
                    <a:pos x="770" y="629"/>
                  </a:cxn>
                  <a:cxn ang="0">
                    <a:pos x="708" y="627"/>
                  </a:cxn>
                  <a:cxn ang="0">
                    <a:pos x="652" y="650"/>
                  </a:cxn>
                  <a:cxn ang="0">
                    <a:pos x="596" y="679"/>
                  </a:cxn>
                  <a:cxn ang="0">
                    <a:pos x="537" y="695"/>
                  </a:cxn>
                  <a:cxn ang="0">
                    <a:pos x="505" y="703"/>
                  </a:cxn>
                  <a:cxn ang="0">
                    <a:pos x="472" y="708"/>
                  </a:cxn>
                  <a:cxn ang="0">
                    <a:pos x="438" y="710"/>
                  </a:cxn>
                  <a:cxn ang="0">
                    <a:pos x="401" y="707"/>
                  </a:cxn>
                  <a:cxn ang="0">
                    <a:pos x="360" y="696"/>
                  </a:cxn>
                  <a:cxn ang="0">
                    <a:pos x="318" y="685"/>
                  </a:cxn>
                  <a:cxn ang="0">
                    <a:pos x="278" y="674"/>
                  </a:cxn>
                  <a:cxn ang="0">
                    <a:pos x="236" y="662"/>
                  </a:cxn>
                  <a:cxn ang="0">
                    <a:pos x="195" y="648"/>
                  </a:cxn>
                  <a:cxn ang="0">
                    <a:pos x="154" y="629"/>
                  </a:cxn>
                  <a:cxn ang="0">
                    <a:pos x="112" y="608"/>
                  </a:cxn>
                  <a:cxn ang="0">
                    <a:pos x="73" y="587"/>
                  </a:cxn>
                  <a:cxn ang="0">
                    <a:pos x="28" y="559"/>
                  </a:cxn>
                  <a:cxn ang="0">
                    <a:pos x="5" y="514"/>
                  </a:cxn>
                  <a:cxn ang="0">
                    <a:pos x="0" y="468"/>
                  </a:cxn>
                  <a:cxn ang="0">
                    <a:pos x="0" y="422"/>
                  </a:cxn>
                  <a:cxn ang="0">
                    <a:pos x="2" y="379"/>
                  </a:cxn>
                  <a:cxn ang="0">
                    <a:pos x="6" y="337"/>
                  </a:cxn>
                  <a:cxn ang="0">
                    <a:pos x="28" y="299"/>
                  </a:cxn>
                  <a:cxn ang="0">
                    <a:pos x="89" y="271"/>
                  </a:cxn>
                  <a:cxn ang="0">
                    <a:pos x="150" y="244"/>
                  </a:cxn>
                  <a:cxn ang="0">
                    <a:pos x="211" y="216"/>
                  </a:cxn>
                  <a:cxn ang="0">
                    <a:pos x="270" y="189"/>
                  </a:cxn>
                  <a:cxn ang="0">
                    <a:pos x="331" y="161"/>
                  </a:cxn>
                  <a:cxn ang="0">
                    <a:pos x="378" y="101"/>
                  </a:cxn>
                  <a:cxn ang="0">
                    <a:pos x="425" y="41"/>
                  </a:cxn>
                  <a:cxn ang="0">
                    <a:pos x="466" y="9"/>
                  </a:cxn>
                  <a:cxn ang="0">
                    <a:pos x="495" y="38"/>
                  </a:cxn>
                  <a:cxn ang="0">
                    <a:pos x="521" y="67"/>
                  </a:cxn>
                  <a:cxn ang="0">
                    <a:pos x="545" y="98"/>
                  </a:cxn>
                  <a:cxn ang="0">
                    <a:pos x="566" y="130"/>
                  </a:cxn>
                  <a:cxn ang="0">
                    <a:pos x="580" y="165"/>
                  </a:cxn>
                </a:cxnLst>
                <a:rect l="0" t="0" r="r" b="b"/>
                <a:pathLst>
                  <a:path w="885" h="710">
                    <a:moveTo>
                      <a:pt x="580" y="165"/>
                    </a:moveTo>
                    <a:lnTo>
                      <a:pt x="586" y="174"/>
                    </a:lnTo>
                    <a:lnTo>
                      <a:pt x="591" y="182"/>
                    </a:lnTo>
                    <a:lnTo>
                      <a:pt x="596" y="190"/>
                    </a:lnTo>
                    <a:lnTo>
                      <a:pt x="601" y="199"/>
                    </a:lnTo>
                    <a:lnTo>
                      <a:pt x="605" y="208"/>
                    </a:lnTo>
                    <a:lnTo>
                      <a:pt x="609" y="218"/>
                    </a:lnTo>
                    <a:lnTo>
                      <a:pt x="613" y="228"/>
                    </a:lnTo>
                    <a:lnTo>
                      <a:pt x="617" y="238"/>
                    </a:lnTo>
                    <a:lnTo>
                      <a:pt x="620" y="250"/>
                    </a:lnTo>
                    <a:lnTo>
                      <a:pt x="623" y="261"/>
                    </a:lnTo>
                    <a:lnTo>
                      <a:pt x="625" y="272"/>
                    </a:lnTo>
                    <a:lnTo>
                      <a:pt x="627" y="284"/>
                    </a:lnTo>
                    <a:lnTo>
                      <a:pt x="629" y="296"/>
                    </a:lnTo>
                    <a:lnTo>
                      <a:pt x="630" y="308"/>
                    </a:lnTo>
                    <a:lnTo>
                      <a:pt x="631" y="322"/>
                    </a:lnTo>
                    <a:lnTo>
                      <a:pt x="632" y="335"/>
                    </a:lnTo>
                    <a:lnTo>
                      <a:pt x="634" y="343"/>
                    </a:lnTo>
                    <a:lnTo>
                      <a:pt x="637" y="351"/>
                    </a:lnTo>
                    <a:lnTo>
                      <a:pt x="641" y="358"/>
                    </a:lnTo>
                    <a:lnTo>
                      <a:pt x="646" y="366"/>
                    </a:lnTo>
                    <a:lnTo>
                      <a:pt x="652" y="373"/>
                    </a:lnTo>
                    <a:lnTo>
                      <a:pt x="658" y="379"/>
                    </a:lnTo>
                    <a:lnTo>
                      <a:pt x="666" y="387"/>
                    </a:lnTo>
                    <a:lnTo>
                      <a:pt x="675" y="393"/>
                    </a:lnTo>
                    <a:lnTo>
                      <a:pt x="685" y="394"/>
                    </a:lnTo>
                    <a:lnTo>
                      <a:pt x="694" y="395"/>
                    </a:lnTo>
                    <a:lnTo>
                      <a:pt x="704" y="396"/>
                    </a:lnTo>
                    <a:lnTo>
                      <a:pt x="713" y="396"/>
                    </a:lnTo>
                    <a:lnTo>
                      <a:pt x="723" y="397"/>
                    </a:lnTo>
                    <a:lnTo>
                      <a:pt x="733" y="398"/>
                    </a:lnTo>
                    <a:lnTo>
                      <a:pt x="743" y="398"/>
                    </a:lnTo>
                    <a:lnTo>
                      <a:pt x="754" y="398"/>
                    </a:lnTo>
                    <a:lnTo>
                      <a:pt x="764" y="399"/>
                    </a:lnTo>
                    <a:lnTo>
                      <a:pt x="775" y="399"/>
                    </a:lnTo>
                    <a:lnTo>
                      <a:pt x="786" y="399"/>
                    </a:lnTo>
                    <a:lnTo>
                      <a:pt x="797" y="399"/>
                    </a:lnTo>
                    <a:lnTo>
                      <a:pt x="809" y="399"/>
                    </a:lnTo>
                    <a:lnTo>
                      <a:pt x="822" y="398"/>
                    </a:lnTo>
                    <a:lnTo>
                      <a:pt x="835" y="398"/>
                    </a:lnTo>
                    <a:lnTo>
                      <a:pt x="848" y="397"/>
                    </a:lnTo>
                    <a:lnTo>
                      <a:pt x="852" y="396"/>
                    </a:lnTo>
                    <a:lnTo>
                      <a:pt x="856" y="395"/>
                    </a:lnTo>
                    <a:lnTo>
                      <a:pt x="860" y="394"/>
                    </a:lnTo>
                    <a:lnTo>
                      <a:pt x="865" y="393"/>
                    </a:lnTo>
                    <a:lnTo>
                      <a:pt x="869" y="392"/>
                    </a:lnTo>
                    <a:lnTo>
                      <a:pt x="873" y="392"/>
                    </a:lnTo>
                    <a:lnTo>
                      <a:pt x="877" y="391"/>
                    </a:lnTo>
                    <a:lnTo>
                      <a:pt x="881" y="390"/>
                    </a:lnTo>
                    <a:lnTo>
                      <a:pt x="882" y="397"/>
                    </a:lnTo>
                    <a:lnTo>
                      <a:pt x="883" y="404"/>
                    </a:lnTo>
                    <a:lnTo>
                      <a:pt x="884" y="412"/>
                    </a:lnTo>
                    <a:lnTo>
                      <a:pt x="885" y="419"/>
                    </a:lnTo>
                    <a:lnTo>
                      <a:pt x="883" y="435"/>
                    </a:lnTo>
                    <a:lnTo>
                      <a:pt x="880" y="447"/>
                    </a:lnTo>
                    <a:lnTo>
                      <a:pt x="875" y="457"/>
                    </a:lnTo>
                    <a:lnTo>
                      <a:pt x="869" y="466"/>
                    </a:lnTo>
                    <a:lnTo>
                      <a:pt x="862" y="472"/>
                    </a:lnTo>
                    <a:lnTo>
                      <a:pt x="855" y="478"/>
                    </a:lnTo>
                    <a:lnTo>
                      <a:pt x="848" y="483"/>
                    </a:lnTo>
                    <a:lnTo>
                      <a:pt x="841" y="489"/>
                    </a:lnTo>
                    <a:lnTo>
                      <a:pt x="846" y="495"/>
                    </a:lnTo>
                    <a:lnTo>
                      <a:pt x="851" y="500"/>
                    </a:lnTo>
                    <a:lnTo>
                      <a:pt x="854" y="506"/>
                    </a:lnTo>
                    <a:lnTo>
                      <a:pt x="857" y="512"/>
                    </a:lnTo>
                    <a:lnTo>
                      <a:pt x="859" y="518"/>
                    </a:lnTo>
                    <a:lnTo>
                      <a:pt x="860" y="524"/>
                    </a:lnTo>
                    <a:lnTo>
                      <a:pt x="860" y="531"/>
                    </a:lnTo>
                    <a:lnTo>
                      <a:pt x="859" y="537"/>
                    </a:lnTo>
                    <a:lnTo>
                      <a:pt x="862" y="550"/>
                    </a:lnTo>
                    <a:lnTo>
                      <a:pt x="863" y="562"/>
                    </a:lnTo>
                    <a:lnTo>
                      <a:pt x="863" y="573"/>
                    </a:lnTo>
                    <a:lnTo>
                      <a:pt x="861" y="582"/>
                    </a:lnTo>
                    <a:lnTo>
                      <a:pt x="858" y="590"/>
                    </a:lnTo>
                    <a:lnTo>
                      <a:pt x="854" y="597"/>
                    </a:lnTo>
                    <a:lnTo>
                      <a:pt x="848" y="602"/>
                    </a:lnTo>
                    <a:lnTo>
                      <a:pt x="841" y="607"/>
                    </a:lnTo>
                    <a:lnTo>
                      <a:pt x="825" y="616"/>
                    </a:lnTo>
                    <a:lnTo>
                      <a:pt x="807" y="623"/>
                    </a:lnTo>
                    <a:lnTo>
                      <a:pt x="789" y="627"/>
                    </a:lnTo>
                    <a:lnTo>
                      <a:pt x="770" y="629"/>
                    </a:lnTo>
                    <a:lnTo>
                      <a:pt x="749" y="630"/>
                    </a:lnTo>
                    <a:lnTo>
                      <a:pt x="729" y="629"/>
                    </a:lnTo>
                    <a:lnTo>
                      <a:pt x="708" y="627"/>
                    </a:lnTo>
                    <a:lnTo>
                      <a:pt x="687" y="625"/>
                    </a:lnTo>
                    <a:lnTo>
                      <a:pt x="669" y="638"/>
                    </a:lnTo>
                    <a:lnTo>
                      <a:pt x="652" y="650"/>
                    </a:lnTo>
                    <a:lnTo>
                      <a:pt x="634" y="661"/>
                    </a:lnTo>
                    <a:lnTo>
                      <a:pt x="616" y="670"/>
                    </a:lnTo>
                    <a:lnTo>
                      <a:pt x="596" y="679"/>
                    </a:lnTo>
                    <a:lnTo>
                      <a:pt x="577" y="686"/>
                    </a:lnTo>
                    <a:lnTo>
                      <a:pt x="558" y="691"/>
                    </a:lnTo>
                    <a:lnTo>
                      <a:pt x="537" y="695"/>
                    </a:lnTo>
                    <a:lnTo>
                      <a:pt x="527" y="698"/>
                    </a:lnTo>
                    <a:lnTo>
                      <a:pt x="516" y="700"/>
                    </a:lnTo>
                    <a:lnTo>
                      <a:pt x="505" y="703"/>
                    </a:lnTo>
                    <a:lnTo>
                      <a:pt x="495" y="705"/>
                    </a:lnTo>
                    <a:lnTo>
                      <a:pt x="484" y="707"/>
                    </a:lnTo>
                    <a:lnTo>
                      <a:pt x="472" y="708"/>
                    </a:lnTo>
                    <a:lnTo>
                      <a:pt x="461" y="710"/>
                    </a:lnTo>
                    <a:lnTo>
                      <a:pt x="450" y="710"/>
                    </a:lnTo>
                    <a:lnTo>
                      <a:pt x="438" y="710"/>
                    </a:lnTo>
                    <a:lnTo>
                      <a:pt x="426" y="710"/>
                    </a:lnTo>
                    <a:lnTo>
                      <a:pt x="414" y="709"/>
                    </a:lnTo>
                    <a:lnTo>
                      <a:pt x="401" y="707"/>
                    </a:lnTo>
                    <a:lnTo>
                      <a:pt x="388" y="704"/>
                    </a:lnTo>
                    <a:lnTo>
                      <a:pt x="374" y="701"/>
                    </a:lnTo>
                    <a:lnTo>
                      <a:pt x="360" y="696"/>
                    </a:lnTo>
                    <a:lnTo>
                      <a:pt x="346" y="691"/>
                    </a:lnTo>
                    <a:lnTo>
                      <a:pt x="332" y="688"/>
                    </a:lnTo>
                    <a:lnTo>
                      <a:pt x="318" y="685"/>
                    </a:lnTo>
                    <a:lnTo>
                      <a:pt x="305" y="682"/>
                    </a:lnTo>
                    <a:lnTo>
                      <a:pt x="291" y="679"/>
                    </a:lnTo>
                    <a:lnTo>
                      <a:pt x="278" y="674"/>
                    </a:lnTo>
                    <a:lnTo>
                      <a:pt x="263" y="671"/>
                    </a:lnTo>
                    <a:lnTo>
                      <a:pt x="250" y="667"/>
                    </a:lnTo>
                    <a:lnTo>
                      <a:pt x="236" y="662"/>
                    </a:lnTo>
                    <a:lnTo>
                      <a:pt x="223" y="658"/>
                    </a:lnTo>
                    <a:lnTo>
                      <a:pt x="209" y="653"/>
                    </a:lnTo>
                    <a:lnTo>
                      <a:pt x="195" y="648"/>
                    </a:lnTo>
                    <a:lnTo>
                      <a:pt x="181" y="642"/>
                    </a:lnTo>
                    <a:lnTo>
                      <a:pt x="167" y="636"/>
                    </a:lnTo>
                    <a:lnTo>
                      <a:pt x="154" y="629"/>
                    </a:lnTo>
                    <a:lnTo>
                      <a:pt x="140" y="622"/>
                    </a:lnTo>
                    <a:lnTo>
                      <a:pt x="125" y="614"/>
                    </a:lnTo>
                    <a:lnTo>
                      <a:pt x="112" y="608"/>
                    </a:lnTo>
                    <a:lnTo>
                      <a:pt x="99" y="601"/>
                    </a:lnTo>
                    <a:lnTo>
                      <a:pt x="86" y="595"/>
                    </a:lnTo>
                    <a:lnTo>
                      <a:pt x="73" y="587"/>
                    </a:lnTo>
                    <a:lnTo>
                      <a:pt x="58" y="579"/>
                    </a:lnTo>
                    <a:lnTo>
                      <a:pt x="44" y="570"/>
                    </a:lnTo>
                    <a:lnTo>
                      <a:pt x="28" y="559"/>
                    </a:lnTo>
                    <a:lnTo>
                      <a:pt x="12" y="548"/>
                    </a:lnTo>
                    <a:lnTo>
                      <a:pt x="8" y="531"/>
                    </a:lnTo>
                    <a:lnTo>
                      <a:pt x="5" y="514"/>
                    </a:lnTo>
                    <a:lnTo>
                      <a:pt x="3" y="499"/>
                    </a:lnTo>
                    <a:lnTo>
                      <a:pt x="1" y="483"/>
                    </a:lnTo>
                    <a:lnTo>
                      <a:pt x="0" y="468"/>
                    </a:lnTo>
                    <a:lnTo>
                      <a:pt x="0" y="452"/>
                    </a:lnTo>
                    <a:lnTo>
                      <a:pt x="0" y="437"/>
                    </a:lnTo>
                    <a:lnTo>
                      <a:pt x="0" y="422"/>
                    </a:lnTo>
                    <a:lnTo>
                      <a:pt x="0" y="408"/>
                    </a:lnTo>
                    <a:lnTo>
                      <a:pt x="1" y="394"/>
                    </a:lnTo>
                    <a:lnTo>
                      <a:pt x="2" y="379"/>
                    </a:lnTo>
                    <a:lnTo>
                      <a:pt x="3" y="365"/>
                    </a:lnTo>
                    <a:lnTo>
                      <a:pt x="5" y="351"/>
                    </a:lnTo>
                    <a:lnTo>
                      <a:pt x="6" y="337"/>
                    </a:lnTo>
                    <a:lnTo>
                      <a:pt x="7" y="323"/>
                    </a:lnTo>
                    <a:lnTo>
                      <a:pt x="8" y="308"/>
                    </a:lnTo>
                    <a:lnTo>
                      <a:pt x="28" y="299"/>
                    </a:lnTo>
                    <a:lnTo>
                      <a:pt x="48" y="290"/>
                    </a:lnTo>
                    <a:lnTo>
                      <a:pt x="69" y="281"/>
                    </a:lnTo>
                    <a:lnTo>
                      <a:pt x="89" y="271"/>
                    </a:lnTo>
                    <a:lnTo>
                      <a:pt x="109" y="262"/>
                    </a:lnTo>
                    <a:lnTo>
                      <a:pt x="129" y="253"/>
                    </a:lnTo>
                    <a:lnTo>
                      <a:pt x="150" y="244"/>
                    </a:lnTo>
                    <a:lnTo>
                      <a:pt x="170" y="234"/>
                    </a:lnTo>
                    <a:lnTo>
                      <a:pt x="190" y="225"/>
                    </a:lnTo>
                    <a:lnTo>
                      <a:pt x="211" y="216"/>
                    </a:lnTo>
                    <a:lnTo>
                      <a:pt x="231" y="207"/>
                    </a:lnTo>
                    <a:lnTo>
                      <a:pt x="250" y="198"/>
                    </a:lnTo>
                    <a:lnTo>
                      <a:pt x="270" y="189"/>
                    </a:lnTo>
                    <a:lnTo>
                      <a:pt x="291" y="180"/>
                    </a:lnTo>
                    <a:lnTo>
                      <a:pt x="311" y="171"/>
                    </a:lnTo>
                    <a:lnTo>
                      <a:pt x="331" y="161"/>
                    </a:lnTo>
                    <a:lnTo>
                      <a:pt x="347" y="141"/>
                    </a:lnTo>
                    <a:lnTo>
                      <a:pt x="363" y="121"/>
                    </a:lnTo>
                    <a:lnTo>
                      <a:pt x="378" y="101"/>
                    </a:lnTo>
                    <a:lnTo>
                      <a:pt x="394" y="80"/>
                    </a:lnTo>
                    <a:lnTo>
                      <a:pt x="410" y="61"/>
                    </a:lnTo>
                    <a:lnTo>
                      <a:pt x="425" y="41"/>
                    </a:lnTo>
                    <a:lnTo>
                      <a:pt x="441" y="20"/>
                    </a:lnTo>
                    <a:lnTo>
                      <a:pt x="456" y="0"/>
                    </a:lnTo>
                    <a:lnTo>
                      <a:pt x="466" y="9"/>
                    </a:lnTo>
                    <a:lnTo>
                      <a:pt x="475" y="18"/>
                    </a:lnTo>
                    <a:lnTo>
                      <a:pt x="485" y="29"/>
                    </a:lnTo>
                    <a:lnTo>
                      <a:pt x="495" y="38"/>
                    </a:lnTo>
                    <a:lnTo>
                      <a:pt x="504" y="48"/>
                    </a:lnTo>
                    <a:lnTo>
                      <a:pt x="513" y="57"/>
                    </a:lnTo>
                    <a:lnTo>
                      <a:pt x="521" y="67"/>
                    </a:lnTo>
                    <a:lnTo>
                      <a:pt x="530" y="77"/>
                    </a:lnTo>
                    <a:lnTo>
                      <a:pt x="538" y="87"/>
                    </a:lnTo>
                    <a:lnTo>
                      <a:pt x="545" y="98"/>
                    </a:lnTo>
                    <a:lnTo>
                      <a:pt x="553" y="109"/>
                    </a:lnTo>
                    <a:lnTo>
                      <a:pt x="560" y="119"/>
                    </a:lnTo>
                    <a:lnTo>
                      <a:pt x="566" y="130"/>
                    </a:lnTo>
                    <a:lnTo>
                      <a:pt x="571" y="142"/>
                    </a:lnTo>
                    <a:lnTo>
                      <a:pt x="576" y="153"/>
                    </a:lnTo>
                    <a:lnTo>
                      <a:pt x="580" y="165"/>
                    </a:lnTo>
                    <a:close/>
                  </a:path>
                </a:pathLst>
              </a:custGeom>
              <a:solidFill>
                <a:srgbClr val="FFFFF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33" name="Freeform 705"/>
              <p:cNvSpPr>
                <a:spLocks/>
              </p:cNvSpPr>
              <p:nvPr/>
            </p:nvSpPr>
            <p:spPr bwMode="auto">
              <a:xfrm>
                <a:off x="4769" y="3200"/>
                <a:ext cx="111" cy="89"/>
              </a:xfrm>
              <a:custGeom>
                <a:avLst/>
                <a:gdLst/>
                <a:ahLst/>
                <a:cxnLst>
                  <a:cxn ang="0">
                    <a:pos x="591" y="182"/>
                  </a:cxn>
                  <a:cxn ang="0">
                    <a:pos x="609" y="218"/>
                  </a:cxn>
                  <a:cxn ang="0">
                    <a:pos x="623" y="261"/>
                  </a:cxn>
                  <a:cxn ang="0">
                    <a:pos x="630" y="308"/>
                  </a:cxn>
                  <a:cxn ang="0">
                    <a:pos x="634" y="343"/>
                  </a:cxn>
                  <a:cxn ang="0">
                    <a:pos x="652" y="373"/>
                  </a:cxn>
                  <a:cxn ang="0">
                    <a:pos x="675" y="393"/>
                  </a:cxn>
                  <a:cxn ang="0">
                    <a:pos x="713" y="396"/>
                  </a:cxn>
                  <a:cxn ang="0">
                    <a:pos x="754" y="398"/>
                  </a:cxn>
                  <a:cxn ang="0">
                    <a:pos x="797" y="399"/>
                  </a:cxn>
                  <a:cxn ang="0">
                    <a:pos x="848" y="397"/>
                  </a:cxn>
                  <a:cxn ang="0">
                    <a:pos x="860" y="394"/>
                  </a:cxn>
                  <a:cxn ang="0">
                    <a:pos x="877" y="391"/>
                  </a:cxn>
                  <a:cxn ang="0">
                    <a:pos x="883" y="404"/>
                  </a:cxn>
                  <a:cxn ang="0">
                    <a:pos x="883" y="435"/>
                  </a:cxn>
                  <a:cxn ang="0">
                    <a:pos x="862" y="472"/>
                  </a:cxn>
                  <a:cxn ang="0">
                    <a:pos x="841" y="489"/>
                  </a:cxn>
                  <a:cxn ang="0">
                    <a:pos x="857" y="512"/>
                  </a:cxn>
                  <a:cxn ang="0">
                    <a:pos x="859" y="537"/>
                  </a:cxn>
                  <a:cxn ang="0">
                    <a:pos x="863" y="573"/>
                  </a:cxn>
                  <a:cxn ang="0">
                    <a:pos x="848" y="602"/>
                  </a:cxn>
                  <a:cxn ang="0">
                    <a:pos x="807" y="623"/>
                  </a:cxn>
                  <a:cxn ang="0">
                    <a:pos x="729" y="629"/>
                  </a:cxn>
                  <a:cxn ang="0">
                    <a:pos x="669" y="638"/>
                  </a:cxn>
                  <a:cxn ang="0">
                    <a:pos x="596" y="679"/>
                  </a:cxn>
                  <a:cxn ang="0">
                    <a:pos x="537" y="695"/>
                  </a:cxn>
                  <a:cxn ang="0">
                    <a:pos x="495" y="705"/>
                  </a:cxn>
                  <a:cxn ang="0">
                    <a:pos x="450" y="710"/>
                  </a:cxn>
                  <a:cxn ang="0">
                    <a:pos x="401" y="707"/>
                  </a:cxn>
                  <a:cxn ang="0">
                    <a:pos x="346" y="691"/>
                  </a:cxn>
                  <a:cxn ang="0">
                    <a:pos x="305" y="682"/>
                  </a:cxn>
                  <a:cxn ang="0">
                    <a:pos x="250" y="667"/>
                  </a:cxn>
                  <a:cxn ang="0">
                    <a:pos x="195" y="648"/>
                  </a:cxn>
                  <a:cxn ang="0">
                    <a:pos x="140" y="622"/>
                  </a:cxn>
                  <a:cxn ang="0">
                    <a:pos x="99" y="601"/>
                  </a:cxn>
                  <a:cxn ang="0">
                    <a:pos x="44" y="570"/>
                  </a:cxn>
                  <a:cxn ang="0">
                    <a:pos x="8" y="531"/>
                  </a:cxn>
                  <a:cxn ang="0">
                    <a:pos x="0" y="468"/>
                  </a:cxn>
                  <a:cxn ang="0">
                    <a:pos x="0" y="408"/>
                  </a:cxn>
                  <a:cxn ang="0">
                    <a:pos x="5" y="351"/>
                  </a:cxn>
                  <a:cxn ang="0">
                    <a:pos x="8" y="308"/>
                  </a:cxn>
                  <a:cxn ang="0">
                    <a:pos x="89" y="271"/>
                  </a:cxn>
                  <a:cxn ang="0">
                    <a:pos x="170" y="234"/>
                  </a:cxn>
                  <a:cxn ang="0">
                    <a:pos x="250" y="198"/>
                  </a:cxn>
                  <a:cxn ang="0">
                    <a:pos x="331" y="161"/>
                  </a:cxn>
                  <a:cxn ang="0">
                    <a:pos x="378" y="101"/>
                  </a:cxn>
                  <a:cxn ang="0">
                    <a:pos x="441" y="20"/>
                  </a:cxn>
                  <a:cxn ang="0">
                    <a:pos x="475" y="18"/>
                  </a:cxn>
                  <a:cxn ang="0">
                    <a:pos x="513" y="57"/>
                  </a:cxn>
                  <a:cxn ang="0">
                    <a:pos x="545" y="98"/>
                  </a:cxn>
                  <a:cxn ang="0">
                    <a:pos x="571" y="142"/>
                  </a:cxn>
                </a:cxnLst>
                <a:rect l="0" t="0" r="r" b="b"/>
                <a:pathLst>
                  <a:path w="885" h="710">
                    <a:moveTo>
                      <a:pt x="580" y="165"/>
                    </a:moveTo>
                    <a:lnTo>
                      <a:pt x="580" y="165"/>
                    </a:lnTo>
                    <a:lnTo>
                      <a:pt x="586" y="174"/>
                    </a:lnTo>
                    <a:lnTo>
                      <a:pt x="591" y="182"/>
                    </a:lnTo>
                    <a:lnTo>
                      <a:pt x="596" y="190"/>
                    </a:lnTo>
                    <a:lnTo>
                      <a:pt x="601" y="199"/>
                    </a:lnTo>
                    <a:lnTo>
                      <a:pt x="605" y="208"/>
                    </a:lnTo>
                    <a:lnTo>
                      <a:pt x="609" y="218"/>
                    </a:lnTo>
                    <a:lnTo>
                      <a:pt x="613" y="228"/>
                    </a:lnTo>
                    <a:lnTo>
                      <a:pt x="617" y="238"/>
                    </a:lnTo>
                    <a:lnTo>
                      <a:pt x="620" y="250"/>
                    </a:lnTo>
                    <a:lnTo>
                      <a:pt x="623" y="261"/>
                    </a:lnTo>
                    <a:lnTo>
                      <a:pt x="625" y="272"/>
                    </a:lnTo>
                    <a:lnTo>
                      <a:pt x="627" y="284"/>
                    </a:lnTo>
                    <a:lnTo>
                      <a:pt x="629" y="296"/>
                    </a:lnTo>
                    <a:lnTo>
                      <a:pt x="630" y="308"/>
                    </a:lnTo>
                    <a:lnTo>
                      <a:pt x="631" y="322"/>
                    </a:lnTo>
                    <a:lnTo>
                      <a:pt x="632" y="335"/>
                    </a:lnTo>
                    <a:lnTo>
                      <a:pt x="632" y="335"/>
                    </a:lnTo>
                    <a:lnTo>
                      <a:pt x="634" y="343"/>
                    </a:lnTo>
                    <a:lnTo>
                      <a:pt x="637" y="351"/>
                    </a:lnTo>
                    <a:lnTo>
                      <a:pt x="641" y="358"/>
                    </a:lnTo>
                    <a:lnTo>
                      <a:pt x="646" y="366"/>
                    </a:lnTo>
                    <a:lnTo>
                      <a:pt x="652" y="373"/>
                    </a:lnTo>
                    <a:lnTo>
                      <a:pt x="658" y="379"/>
                    </a:lnTo>
                    <a:lnTo>
                      <a:pt x="666" y="387"/>
                    </a:lnTo>
                    <a:lnTo>
                      <a:pt x="675" y="393"/>
                    </a:lnTo>
                    <a:lnTo>
                      <a:pt x="675" y="393"/>
                    </a:lnTo>
                    <a:lnTo>
                      <a:pt x="685" y="394"/>
                    </a:lnTo>
                    <a:lnTo>
                      <a:pt x="694" y="395"/>
                    </a:lnTo>
                    <a:lnTo>
                      <a:pt x="704" y="396"/>
                    </a:lnTo>
                    <a:lnTo>
                      <a:pt x="713" y="396"/>
                    </a:lnTo>
                    <a:lnTo>
                      <a:pt x="723" y="397"/>
                    </a:lnTo>
                    <a:lnTo>
                      <a:pt x="733" y="398"/>
                    </a:lnTo>
                    <a:lnTo>
                      <a:pt x="743" y="398"/>
                    </a:lnTo>
                    <a:lnTo>
                      <a:pt x="754" y="398"/>
                    </a:lnTo>
                    <a:lnTo>
                      <a:pt x="764" y="399"/>
                    </a:lnTo>
                    <a:lnTo>
                      <a:pt x="775" y="399"/>
                    </a:lnTo>
                    <a:lnTo>
                      <a:pt x="786" y="399"/>
                    </a:lnTo>
                    <a:lnTo>
                      <a:pt x="797" y="399"/>
                    </a:lnTo>
                    <a:lnTo>
                      <a:pt x="809" y="399"/>
                    </a:lnTo>
                    <a:lnTo>
                      <a:pt x="822" y="398"/>
                    </a:lnTo>
                    <a:lnTo>
                      <a:pt x="835" y="398"/>
                    </a:lnTo>
                    <a:lnTo>
                      <a:pt x="848" y="397"/>
                    </a:lnTo>
                    <a:lnTo>
                      <a:pt x="848" y="397"/>
                    </a:lnTo>
                    <a:lnTo>
                      <a:pt x="852" y="396"/>
                    </a:lnTo>
                    <a:lnTo>
                      <a:pt x="856" y="395"/>
                    </a:lnTo>
                    <a:lnTo>
                      <a:pt x="860" y="394"/>
                    </a:lnTo>
                    <a:lnTo>
                      <a:pt x="865" y="393"/>
                    </a:lnTo>
                    <a:lnTo>
                      <a:pt x="869" y="392"/>
                    </a:lnTo>
                    <a:lnTo>
                      <a:pt x="873" y="392"/>
                    </a:lnTo>
                    <a:lnTo>
                      <a:pt x="877" y="391"/>
                    </a:lnTo>
                    <a:lnTo>
                      <a:pt x="881" y="390"/>
                    </a:lnTo>
                    <a:lnTo>
                      <a:pt x="881" y="390"/>
                    </a:lnTo>
                    <a:lnTo>
                      <a:pt x="882" y="397"/>
                    </a:lnTo>
                    <a:lnTo>
                      <a:pt x="883" y="404"/>
                    </a:lnTo>
                    <a:lnTo>
                      <a:pt x="884" y="412"/>
                    </a:lnTo>
                    <a:lnTo>
                      <a:pt x="885" y="419"/>
                    </a:lnTo>
                    <a:lnTo>
                      <a:pt x="885" y="419"/>
                    </a:lnTo>
                    <a:lnTo>
                      <a:pt x="883" y="435"/>
                    </a:lnTo>
                    <a:lnTo>
                      <a:pt x="880" y="447"/>
                    </a:lnTo>
                    <a:lnTo>
                      <a:pt x="875" y="457"/>
                    </a:lnTo>
                    <a:lnTo>
                      <a:pt x="869" y="466"/>
                    </a:lnTo>
                    <a:lnTo>
                      <a:pt x="862" y="472"/>
                    </a:lnTo>
                    <a:lnTo>
                      <a:pt x="855" y="478"/>
                    </a:lnTo>
                    <a:lnTo>
                      <a:pt x="848" y="483"/>
                    </a:lnTo>
                    <a:lnTo>
                      <a:pt x="841" y="489"/>
                    </a:lnTo>
                    <a:lnTo>
                      <a:pt x="841" y="489"/>
                    </a:lnTo>
                    <a:lnTo>
                      <a:pt x="846" y="495"/>
                    </a:lnTo>
                    <a:lnTo>
                      <a:pt x="851" y="500"/>
                    </a:lnTo>
                    <a:lnTo>
                      <a:pt x="854" y="506"/>
                    </a:lnTo>
                    <a:lnTo>
                      <a:pt x="857" y="512"/>
                    </a:lnTo>
                    <a:lnTo>
                      <a:pt x="859" y="518"/>
                    </a:lnTo>
                    <a:lnTo>
                      <a:pt x="860" y="524"/>
                    </a:lnTo>
                    <a:lnTo>
                      <a:pt x="860" y="531"/>
                    </a:lnTo>
                    <a:lnTo>
                      <a:pt x="859" y="537"/>
                    </a:lnTo>
                    <a:lnTo>
                      <a:pt x="859" y="537"/>
                    </a:lnTo>
                    <a:lnTo>
                      <a:pt x="862" y="550"/>
                    </a:lnTo>
                    <a:lnTo>
                      <a:pt x="863" y="562"/>
                    </a:lnTo>
                    <a:lnTo>
                      <a:pt x="863" y="573"/>
                    </a:lnTo>
                    <a:lnTo>
                      <a:pt x="861" y="582"/>
                    </a:lnTo>
                    <a:lnTo>
                      <a:pt x="858" y="590"/>
                    </a:lnTo>
                    <a:lnTo>
                      <a:pt x="854" y="597"/>
                    </a:lnTo>
                    <a:lnTo>
                      <a:pt x="848" y="602"/>
                    </a:lnTo>
                    <a:lnTo>
                      <a:pt x="841" y="607"/>
                    </a:lnTo>
                    <a:lnTo>
                      <a:pt x="841" y="607"/>
                    </a:lnTo>
                    <a:lnTo>
                      <a:pt x="825" y="616"/>
                    </a:lnTo>
                    <a:lnTo>
                      <a:pt x="807" y="623"/>
                    </a:lnTo>
                    <a:lnTo>
                      <a:pt x="789" y="627"/>
                    </a:lnTo>
                    <a:lnTo>
                      <a:pt x="770" y="629"/>
                    </a:lnTo>
                    <a:lnTo>
                      <a:pt x="749" y="630"/>
                    </a:lnTo>
                    <a:lnTo>
                      <a:pt x="729" y="629"/>
                    </a:lnTo>
                    <a:lnTo>
                      <a:pt x="708" y="627"/>
                    </a:lnTo>
                    <a:lnTo>
                      <a:pt x="687" y="625"/>
                    </a:lnTo>
                    <a:lnTo>
                      <a:pt x="687" y="625"/>
                    </a:lnTo>
                    <a:lnTo>
                      <a:pt x="669" y="638"/>
                    </a:lnTo>
                    <a:lnTo>
                      <a:pt x="652" y="650"/>
                    </a:lnTo>
                    <a:lnTo>
                      <a:pt x="634" y="661"/>
                    </a:lnTo>
                    <a:lnTo>
                      <a:pt x="616" y="670"/>
                    </a:lnTo>
                    <a:lnTo>
                      <a:pt x="596" y="679"/>
                    </a:lnTo>
                    <a:lnTo>
                      <a:pt x="577" y="686"/>
                    </a:lnTo>
                    <a:lnTo>
                      <a:pt x="558" y="691"/>
                    </a:lnTo>
                    <a:lnTo>
                      <a:pt x="537" y="695"/>
                    </a:lnTo>
                    <a:lnTo>
                      <a:pt x="537" y="695"/>
                    </a:lnTo>
                    <a:lnTo>
                      <a:pt x="527" y="698"/>
                    </a:lnTo>
                    <a:lnTo>
                      <a:pt x="516" y="700"/>
                    </a:lnTo>
                    <a:lnTo>
                      <a:pt x="505" y="703"/>
                    </a:lnTo>
                    <a:lnTo>
                      <a:pt x="495" y="705"/>
                    </a:lnTo>
                    <a:lnTo>
                      <a:pt x="484" y="707"/>
                    </a:lnTo>
                    <a:lnTo>
                      <a:pt x="472" y="708"/>
                    </a:lnTo>
                    <a:lnTo>
                      <a:pt x="461" y="710"/>
                    </a:lnTo>
                    <a:lnTo>
                      <a:pt x="450" y="710"/>
                    </a:lnTo>
                    <a:lnTo>
                      <a:pt x="438" y="710"/>
                    </a:lnTo>
                    <a:lnTo>
                      <a:pt x="426" y="710"/>
                    </a:lnTo>
                    <a:lnTo>
                      <a:pt x="414" y="709"/>
                    </a:lnTo>
                    <a:lnTo>
                      <a:pt x="401" y="707"/>
                    </a:lnTo>
                    <a:lnTo>
                      <a:pt x="388" y="704"/>
                    </a:lnTo>
                    <a:lnTo>
                      <a:pt x="374" y="701"/>
                    </a:lnTo>
                    <a:lnTo>
                      <a:pt x="360" y="696"/>
                    </a:lnTo>
                    <a:lnTo>
                      <a:pt x="346" y="691"/>
                    </a:lnTo>
                    <a:lnTo>
                      <a:pt x="346" y="691"/>
                    </a:lnTo>
                    <a:lnTo>
                      <a:pt x="332" y="688"/>
                    </a:lnTo>
                    <a:lnTo>
                      <a:pt x="318" y="685"/>
                    </a:lnTo>
                    <a:lnTo>
                      <a:pt x="305" y="682"/>
                    </a:lnTo>
                    <a:lnTo>
                      <a:pt x="291" y="679"/>
                    </a:lnTo>
                    <a:lnTo>
                      <a:pt x="278" y="674"/>
                    </a:lnTo>
                    <a:lnTo>
                      <a:pt x="263" y="671"/>
                    </a:lnTo>
                    <a:lnTo>
                      <a:pt x="250" y="667"/>
                    </a:lnTo>
                    <a:lnTo>
                      <a:pt x="236" y="662"/>
                    </a:lnTo>
                    <a:lnTo>
                      <a:pt x="223" y="658"/>
                    </a:lnTo>
                    <a:lnTo>
                      <a:pt x="209" y="653"/>
                    </a:lnTo>
                    <a:lnTo>
                      <a:pt x="195" y="648"/>
                    </a:lnTo>
                    <a:lnTo>
                      <a:pt x="181" y="642"/>
                    </a:lnTo>
                    <a:lnTo>
                      <a:pt x="167" y="636"/>
                    </a:lnTo>
                    <a:lnTo>
                      <a:pt x="154" y="629"/>
                    </a:lnTo>
                    <a:lnTo>
                      <a:pt x="140" y="622"/>
                    </a:lnTo>
                    <a:lnTo>
                      <a:pt x="125" y="614"/>
                    </a:lnTo>
                    <a:lnTo>
                      <a:pt x="125" y="614"/>
                    </a:lnTo>
                    <a:lnTo>
                      <a:pt x="112" y="608"/>
                    </a:lnTo>
                    <a:lnTo>
                      <a:pt x="99" y="601"/>
                    </a:lnTo>
                    <a:lnTo>
                      <a:pt x="86" y="595"/>
                    </a:lnTo>
                    <a:lnTo>
                      <a:pt x="73" y="587"/>
                    </a:lnTo>
                    <a:lnTo>
                      <a:pt x="58" y="579"/>
                    </a:lnTo>
                    <a:lnTo>
                      <a:pt x="44" y="570"/>
                    </a:lnTo>
                    <a:lnTo>
                      <a:pt x="28" y="559"/>
                    </a:lnTo>
                    <a:lnTo>
                      <a:pt x="12" y="548"/>
                    </a:lnTo>
                    <a:lnTo>
                      <a:pt x="12" y="548"/>
                    </a:lnTo>
                    <a:lnTo>
                      <a:pt x="8" y="531"/>
                    </a:lnTo>
                    <a:lnTo>
                      <a:pt x="5" y="514"/>
                    </a:lnTo>
                    <a:lnTo>
                      <a:pt x="3" y="499"/>
                    </a:lnTo>
                    <a:lnTo>
                      <a:pt x="1" y="483"/>
                    </a:lnTo>
                    <a:lnTo>
                      <a:pt x="0" y="468"/>
                    </a:lnTo>
                    <a:lnTo>
                      <a:pt x="0" y="452"/>
                    </a:lnTo>
                    <a:lnTo>
                      <a:pt x="0" y="437"/>
                    </a:lnTo>
                    <a:lnTo>
                      <a:pt x="0" y="422"/>
                    </a:lnTo>
                    <a:lnTo>
                      <a:pt x="0" y="408"/>
                    </a:lnTo>
                    <a:lnTo>
                      <a:pt x="1" y="394"/>
                    </a:lnTo>
                    <a:lnTo>
                      <a:pt x="2" y="379"/>
                    </a:lnTo>
                    <a:lnTo>
                      <a:pt x="3" y="365"/>
                    </a:lnTo>
                    <a:lnTo>
                      <a:pt x="5" y="351"/>
                    </a:lnTo>
                    <a:lnTo>
                      <a:pt x="6" y="337"/>
                    </a:lnTo>
                    <a:lnTo>
                      <a:pt x="7" y="323"/>
                    </a:lnTo>
                    <a:lnTo>
                      <a:pt x="8" y="308"/>
                    </a:lnTo>
                    <a:lnTo>
                      <a:pt x="8" y="308"/>
                    </a:lnTo>
                    <a:lnTo>
                      <a:pt x="28" y="299"/>
                    </a:lnTo>
                    <a:lnTo>
                      <a:pt x="48" y="290"/>
                    </a:lnTo>
                    <a:lnTo>
                      <a:pt x="69" y="281"/>
                    </a:lnTo>
                    <a:lnTo>
                      <a:pt x="89" y="271"/>
                    </a:lnTo>
                    <a:lnTo>
                      <a:pt x="109" y="262"/>
                    </a:lnTo>
                    <a:lnTo>
                      <a:pt x="129" y="253"/>
                    </a:lnTo>
                    <a:lnTo>
                      <a:pt x="150" y="244"/>
                    </a:lnTo>
                    <a:lnTo>
                      <a:pt x="170" y="234"/>
                    </a:lnTo>
                    <a:lnTo>
                      <a:pt x="190" y="225"/>
                    </a:lnTo>
                    <a:lnTo>
                      <a:pt x="211" y="216"/>
                    </a:lnTo>
                    <a:lnTo>
                      <a:pt x="231" y="207"/>
                    </a:lnTo>
                    <a:lnTo>
                      <a:pt x="250" y="198"/>
                    </a:lnTo>
                    <a:lnTo>
                      <a:pt x="270" y="189"/>
                    </a:lnTo>
                    <a:lnTo>
                      <a:pt x="291" y="180"/>
                    </a:lnTo>
                    <a:lnTo>
                      <a:pt x="311" y="171"/>
                    </a:lnTo>
                    <a:lnTo>
                      <a:pt x="331" y="161"/>
                    </a:lnTo>
                    <a:lnTo>
                      <a:pt x="331" y="161"/>
                    </a:lnTo>
                    <a:lnTo>
                      <a:pt x="347" y="141"/>
                    </a:lnTo>
                    <a:lnTo>
                      <a:pt x="363" y="121"/>
                    </a:lnTo>
                    <a:lnTo>
                      <a:pt x="378" y="101"/>
                    </a:lnTo>
                    <a:lnTo>
                      <a:pt x="394" y="80"/>
                    </a:lnTo>
                    <a:lnTo>
                      <a:pt x="410" y="61"/>
                    </a:lnTo>
                    <a:lnTo>
                      <a:pt x="425" y="41"/>
                    </a:lnTo>
                    <a:lnTo>
                      <a:pt x="441" y="2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66" y="9"/>
                    </a:lnTo>
                    <a:lnTo>
                      <a:pt x="475" y="18"/>
                    </a:lnTo>
                    <a:lnTo>
                      <a:pt x="485" y="29"/>
                    </a:lnTo>
                    <a:lnTo>
                      <a:pt x="495" y="38"/>
                    </a:lnTo>
                    <a:lnTo>
                      <a:pt x="504" y="48"/>
                    </a:lnTo>
                    <a:lnTo>
                      <a:pt x="513" y="57"/>
                    </a:lnTo>
                    <a:lnTo>
                      <a:pt x="521" y="67"/>
                    </a:lnTo>
                    <a:lnTo>
                      <a:pt x="530" y="77"/>
                    </a:lnTo>
                    <a:lnTo>
                      <a:pt x="538" y="87"/>
                    </a:lnTo>
                    <a:lnTo>
                      <a:pt x="545" y="98"/>
                    </a:lnTo>
                    <a:lnTo>
                      <a:pt x="553" y="109"/>
                    </a:lnTo>
                    <a:lnTo>
                      <a:pt x="560" y="119"/>
                    </a:lnTo>
                    <a:lnTo>
                      <a:pt x="566" y="130"/>
                    </a:lnTo>
                    <a:lnTo>
                      <a:pt x="571" y="142"/>
                    </a:lnTo>
                    <a:lnTo>
                      <a:pt x="576" y="153"/>
                    </a:lnTo>
                    <a:lnTo>
                      <a:pt x="580" y="16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34" name="Freeform 706"/>
              <p:cNvSpPr>
                <a:spLocks/>
              </p:cNvSpPr>
              <p:nvPr/>
            </p:nvSpPr>
            <p:spPr bwMode="auto">
              <a:xfrm>
                <a:off x="4842" y="3263"/>
                <a:ext cx="31" cy="9"/>
              </a:xfrm>
              <a:custGeom>
                <a:avLst/>
                <a:gdLst/>
                <a:ahLst/>
                <a:cxnLst>
                  <a:cxn ang="0">
                    <a:pos x="246" y="0"/>
                  </a:cxn>
                  <a:cxn ang="0">
                    <a:pos x="233" y="3"/>
                  </a:cxn>
                  <a:cxn ang="0">
                    <a:pos x="221" y="7"/>
                  </a:cxn>
                  <a:cxn ang="0">
                    <a:pos x="210" y="11"/>
                  </a:cxn>
                  <a:cxn ang="0">
                    <a:pos x="198" y="15"/>
                  </a:cxn>
                  <a:cxn ang="0">
                    <a:pos x="186" y="19"/>
                  </a:cxn>
                  <a:cxn ang="0">
                    <a:pos x="175" y="22"/>
                  </a:cxn>
                  <a:cxn ang="0">
                    <a:pos x="162" y="24"/>
                  </a:cxn>
                  <a:cxn ang="0">
                    <a:pos x="150" y="25"/>
                  </a:cxn>
                  <a:cxn ang="0">
                    <a:pos x="131" y="25"/>
                  </a:cxn>
                  <a:cxn ang="0">
                    <a:pos x="113" y="23"/>
                  </a:cxn>
                  <a:cxn ang="0">
                    <a:pos x="93" y="21"/>
                  </a:cxn>
                  <a:cxn ang="0">
                    <a:pos x="75" y="18"/>
                  </a:cxn>
                  <a:cxn ang="0">
                    <a:pos x="56" y="15"/>
                  </a:cxn>
                  <a:cxn ang="0">
                    <a:pos x="38" y="12"/>
                  </a:cxn>
                  <a:cxn ang="0">
                    <a:pos x="18" y="9"/>
                  </a:cxn>
                  <a:cxn ang="0">
                    <a:pos x="0" y="6"/>
                  </a:cxn>
                  <a:cxn ang="0">
                    <a:pos x="15" y="14"/>
                  </a:cxn>
                  <a:cxn ang="0">
                    <a:pos x="29" y="24"/>
                  </a:cxn>
                  <a:cxn ang="0">
                    <a:pos x="45" y="34"/>
                  </a:cxn>
                  <a:cxn ang="0">
                    <a:pos x="60" y="44"/>
                  </a:cxn>
                  <a:cxn ang="0">
                    <a:pos x="74" y="53"/>
                  </a:cxn>
                  <a:cxn ang="0">
                    <a:pos x="89" y="61"/>
                  </a:cxn>
                  <a:cxn ang="0">
                    <a:pos x="106" y="67"/>
                  </a:cxn>
                  <a:cxn ang="0">
                    <a:pos x="122" y="72"/>
                  </a:cxn>
                  <a:cxn ang="0">
                    <a:pos x="134" y="74"/>
                  </a:cxn>
                  <a:cxn ang="0">
                    <a:pos x="147" y="75"/>
                  </a:cxn>
                  <a:cxn ang="0">
                    <a:pos x="160" y="75"/>
                  </a:cxn>
                  <a:cxn ang="0">
                    <a:pos x="175" y="74"/>
                  </a:cxn>
                  <a:cxn ang="0">
                    <a:pos x="188" y="71"/>
                  </a:cxn>
                  <a:cxn ang="0">
                    <a:pos x="200" y="68"/>
                  </a:cxn>
                  <a:cxn ang="0">
                    <a:pos x="213" y="63"/>
                  </a:cxn>
                  <a:cxn ang="0">
                    <a:pos x="224" y="58"/>
                  </a:cxn>
                  <a:cxn ang="0">
                    <a:pos x="229" y="54"/>
                  </a:cxn>
                  <a:cxn ang="0">
                    <a:pos x="233" y="48"/>
                  </a:cxn>
                  <a:cxn ang="0">
                    <a:pos x="236" y="41"/>
                  </a:cxn>
                  <a:cxn ang="0">
                    <a:pos x="239" y="33"/>
                  </a:cxn>
                  <a:cxn ang="0">
                    <a:pos x="241" y="24"/>
                  </a:cxn>
                  <a:cxn ang="0">
                    <a:pos x="242" y="16"/>
                  </a:cxn>
                  <a:cxn ang="0">
                    <a:pos x="244" y="8"/>
                  </a:cxn>
                  <a:cxn ang="0">
                    <a:pos x="246" y="0"/>
                  </a:cxn>
                </a:cxnLst>
                <a:rect l="0" t="0" r="r" b="b"/>
                <a:pathLst>
                  <a:path w="246" h="75">
                    <a:moveTo>
                      <a:pt x="246" y="0"/>
                    </a:moveTo>
                    <a:lnTo>
                      <a:pt x="233" y="3"/>
                    </a:lnTo>
                    <a:lnTo>
                      <a:pt x="221" y="7"/>
                    </a:lnTo>
                    <a:lnTo>
                      <a:pt x="210" y="11"/>
                    </a:lnTo>
                    <a:lnTo>
                      <a:pt x="198" y="15"/>
                    </a:lnTo>
                    <a:lnTo>
                      <a:pt x="186" y="19"/>
                    </a:lnTo>
                    <a:lnTo>
                      <a:pt x="175" y="22"/>
                    </a:lnTo>
                    <a:lnTo>
                      <a:pt x="162" y="24"/>
                    </a:lnTo>
                    <a:lnTo>
                      <a:pt x="150" y="25"/>
                    </a:lnTo>
                    <a:lnTo>
                      <a:pt x="131" y="25"/>
                    </a:lnTo>
                    <a:lnTo>
                      <a:pt x="113" y="23"/>
                    </a:lnTo>
                    <a:lnTo>
                      <a:pt x="93" y="21"/>
                    </a:lnTo>
                    <a:lnTo>
                      <a:pt x="75" y="18"/>
                    </a:lnTo>
                    <a:lnTo>
                      <a:pt x="56" y="15"/>
                    </a:lnTo>
                    <a:lnTo>
                      <a:pt x="38" y="12"/>
                    </a:lnTo>
                    <a:lnTo>
                      <a:pt x="18" y="9"/>
                    </a:lnTo>
                    <a:lnTo>
                      <a:pt x="0" y="6"/>
                    </a:lnTo>
                    <a:lnTo>
                      <a:pt x="15" y="14"/>
                    </a:lnTo>
                    <a:lnTo>
                      <a:pt x="29" y="24"/>
                    </a:lnTo>
                    <a:lnTo>
                      <a:pt x="45" y="34"/>
                    </a:lnTo>
                    <a:lnTo>
                      <a:pt x="60" y="44"/>
                    </a:lnTo>
                    <a:lnTo>
                      <a:pt x="74" y="53"/>
                    </a:lnTo>
                    <a:lnTo>
                      <a:pt x="89" y="61"/>
                    </a:lnTo>
                    <a:lnTo>
                      <a:pt x="106" y="67"/>
                    </a:lnTo>
                    <a:lnTo>
                      <a:pt x="122" y="72"/>
                    </a:lnTo>
                    <a:lnTo>
                      <a:pt x="134" y="74"/>
                    </a:lnTo>
                    <a:lnTo>
                      <a:pt x="147" y="75"/>
                    </a:lnTo>
                    <a:lnTo>
                      <a:pt x="160" y="75"/>
                    </a:lnTo>
                    <a:lnTo>
                      <a:pt x="175" y="74"/>
                    </a:lnTo>
                    <a:lnTo>
                      <a:pt x="188" y="71"/>
                    </a:lnTo>
                    <a:lnTo>
                      <a:pt x="200" y="68"/>
                    </a:lnTo>
                    <a:lnTo>
                      <a:pt x="213" y="63"/>
                    </a:lnTo>
                    <a:lnTo>
                      <a:pt x="224" y="58"/>
                    </a:lnTo>
                    <a:lnTo>
                      <a:pt x="229" y="54"/>
                    </a:lnTo>
                    <a:lnTo>
                      <a:pt x="233" y="48"/>
                    </a:lnTo>
                    <a:lnTo>
                      <a:pt x="236" y="41"/>
                    </a:lnTo>
                    <a:lnTo>
                      <a:pt x="239" y="33"/>
                    </a:lnTo>
                    <a:lnTo>
                      <a:pt x="241" y="24"/>
                    </a:lnTo>
                    <a:lnTo>
                      <a:pt x="242" y="16"/>
                    </a:lnTo>
                    <a:lnTo>
                      <a:pt x="244" y="8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35" name="Freeform 707"/>
              <p:cNvSpPr>
                <a:spLocks/>
              </p:cNvSpPr>
              <p:nvPr/>
            </p:nvSpPr>
            <p:spPr bwMode="auto">
              <a:xfrm>
                <a:off x="4788" y="3225"/>
                <a:ext cx="32" cy="42"/>
              </a:xfrm>
              <a:custGeom>
                <a:avLst/>
                <a:gdLst/>
                <a:ahLst/>
                <a:cxnLst>
                  <a:cxn ang="0">
                    <a:pos x="87" y="12"/>
                  </a:cxn>
                  <a:cxn ang="0">
                    <a:pos x="93" y="38"/>
                  </a:cxn>
                  <a:cxn ang="0">
                    <a:pos x="98" y="64"/>
                  </a:cxn>
                  <a:cxn ang="0">
                    <a:pos x="103" y="90"/>
                  </a:cxn>
                  <a:cxn ang="0">
                    <a:pos x="109" y="117"/>
                  </a:cxn>
                  <a:cxn ang="0">
                    <a:pos x="115" y="142"/>
                  </a:cxn>
                  <a:cxn ang="0">
                    <a:pos x="124" y="167"/>
                  </a:cxn>
                  <a:cxn ang="0">
                    <a:pos x="133" y="191"/>
                  </a:cxn>
                  <a:cxn ang="0">
                    <a:pos x="150" y="221"/>
                  </a:cxn>
                  <a:cxn ang="0">
                    <a:pos x="177" y="255"/>
                  </a:cxn>
                  <a:cxn ang="0">
                    <a:pos x="209" y="287"/>
                  </a:cxn>
                  <a:cxn ang="0">
                    <a:pos x="241" y="318"/>
                  </a:cxn>
                  <a:cxn ang="0">
                    <a:pos x="245" y="330"/>
                  </a:cxn>
                  <a:cxn ang="0">
                    <a:pos x="222" y="320"/>
                  </a:cxn>
                  <a:cxn ang="0">
                    <a:pos x="198" y="312"/>
                  </a:cxn>
                  <a:cxn ang="0">
                    <a:pos x="174" y="304"/>
                  </a:cxn>
                  <a:cxn ang="0">
                    <a:pos x="151" y="295"/>
                  </a:cxn>
                  <a:cxn ang="0">
                    <a:pos x="129" y="285"/>
                  </a:cxn>
                  <a:cxn ang="0">
                    <a:pos x="107" y="273"/>
                  </a:cxn>
                  <a:cxn ang="0">
                    <a:pos x="89" y="259"/>
                  </a:cxn>
                  <a:cxn ang="0">
                    <a:pos x="72" y="238"/>
                  </a:cxn>
                  <a:cxn ang="0">
                    <a:pos x="58" y="215"/>
                  </a:cxn>
                  <a:cxn ang="0">
                    <a:pos x="46" y="190"/>
                  </a:cxn>
                  <a:cxn ang="0">
                    <a:pos x="36" y="162"/>
                  </a:cxn>
                  <a:cxn ang="0">
                    <a:pos x="28" y="134"/>
                  </a:cxn>
                  <a:cxn ang="0">
                    <a:pos x="21" y="105"/>
                  </a:cxn>
                  <a:cxn ang="0">
                    <a:pos x="13" y="78"/>
                  </a:cxn>
                  <a:cxn ang="0">
                    <a:pos x="5" y="50"/>
                  </a:cxn>
                  <a:cxn ang="0">
                    <a:pos x="10" y="31"/>
                  </a:cxn>
                  <a:cxn ang="0">
                    <a:pos x="31" y="22"/>
                  </a:cxn>
                  <a:cxn ang="0">
                    <a:pos x="52" y="13"/>
                  </a:cxn>
                  <a:cxn ang="0">
                    <a:pos x="74" y="4"/>
                  </a:cxn>
                </a:cxnLst>
                <a:rect l="0" t="0" r="r" b="b"/>
                <a:pathLst>
                  <a:path w="256" h="335">
                    <a:moveTo>
                      <a:pt x="84" y="0"/>
                    </a:moveTo>
                    <a:lnTo>
                      <a:pt x="87" y="12"/>
                    </a:lnTo>
                    <a:lnTo>
                      <a:pt x="90" y="25"/>
                    </a:lnTo>
                    <a:lnTo>
                      <a:pt x="93" y="38"/>
                    </a:lnTo>
                    <a:lnTo>
                      <a:pt x="96" y="52"/>
                    </a:lnTo>
                    <a:lnTo>
                      <a:pt x="98" y="64"/>
                    </a:lnTo>
                    <a:lnTo>
                      <a:pt x="101" y="77"/>
                    </a:lnTo>
                    <a:lnTo>
                      <a:pt x="103" y="90"/>
                    </a:lnTo>
                    <a:lnTo>
                      <a:pt x="106" y="103"/>
                    </a:lnTo>
                    <a:lnTo>
                      <a:pt x="109" y="117"/>
                    </a:lnTo>
                    <a:lnTo>
                      <a:pt x="112" y="129"/>
                    </a:lnTo>
                    <a:lnTo>
                      <a:pt x="115" y="142"/>
                    </a:lnTo>
                    <a:lnTo>
                      <a:pt x="119" y="154"/>
                    </a:lnTo>
                    <a:lnTo>
                      <a:pt x="124" y="167"/>
                    </a:lnTo>
                    <a:lnTo>
                      <a:pt x="129" y="179"/>
                    </a:lnTo>
                    <a:lnTo>
                      <a:pt x="133" y="191"/>
                    </a:lnTo>
                    <a:lnTo>
                      <a:pt x="139" y="203"/>
                    </a:lnTo>
                    <a:lnTo>
                      <a:pt x="150" y="221"/>
                    </a:lnTo>
                    <a:lnTo>
                      <a:pt x="163" y="239"/>
                    </a:lnTo>
                    <a:lnTo>
                      <a:pt x="177" y="255"/>
                    </a:lnTo>
                    <a:lnTo>
                      <a:pt x="193" y="272"/>
                    </a:lnTo>
                    <a:lnTo>
                      <a:pt x="209" y="287"/>
                    </a:lnTo>
                    <a:lnTo>
                      <a:pt x="225" y="302"/>
                    </a:lnTo>
                    <a:lnTo>
                      <a:pt x="241" y="318"/>
                    </a:lnTo>
                    <a:lnTo>
                      <a:pt x="256" y="335"/>
                    </a:lnTo>
                    <a:lnTo>
                      <a:pt x="245" y="330"/>
                    </a:lnTo>
                    <a:lnTo>
                      <a:pt x="234" y="324"/>
                    </a:lnTo>
                    <a:lnTo>
                      <a:pt x="222" y="320"/>
                    </a:lnTo>
                    <a:lnTo>
                      <a:pt x="210" y="316"/>
                    </a:lnTo>
                    <a:lnTo>
                      <a:pt x="198" y="312"/>
                    </a:lnTo>
                    <a:lnTo>
                      <a:pt x="186" y="308"/>
                    </a:lnTo>
                    <a:lnTo>
                      <a:pt x="174" y="304"/>
                    </a:lnTo>
                    <a:lnTo>
                      <a:pt x="162" y="299"/>
                    </a:lnTo>
                    <a:lnTo>
                      <a:pt x="151" y="295"/>
                    </a:lnTo>
                    <a:lnTo>
                      <a:pt x="139" y="290"/>
                    </a:lnTo>
                    <a:lnTo>
                      <a:pt x="129" y="285"/>
                    </a:lnTo>
                    <a:lnTo>
                      <a:pt x="117" y="279"/>
                    </a:lnTo>
                    <a:lnTo>
                      <a:pt x="107" y="273"/>
                    </a:lnTo>
                    <a:lnTo>
                      <a:pt x="98" y="266"/>
                    </a:lnTo>
                    <a:lnTo>
                      <a:pt x="89" y="259"/>
                    </a:lnTo>
                    <a:lnTo>
                      <a:pt x="81" y="249"/>
                    </a:lnTo>
                    <a:lnTo>
                      <a:pt x="72" y="238"/>
                    </a:lnTo>
                    <a:lnTo>
                      <a:pt x="65" y="227"/>
                    </a:lnTo>
                    <a:lnTo>
                      <a:pt x="58" y="215"/>
                    </a:lnTo>
                    <a:lnTo>
                      <a:pt x="51" y="202"/>
                    </a:lnTo>
                    <a:lnTo>
                      <a:pt x="46" y="190"/>
                    </a:lnTo>
                    <a:lnTo>
                      <a:pt x="41" y="175"/>
                    </a:lnTo>
                    <a:lnTo>
                      <a:pt x="36" y="162"/>
                    </a:lnTo>
                    <a:lnTo>
                      <a:pt x="32" y="148"/>
                    </a:lnTo>
                    <a:lnTo>
                      <a:pt x="28" y="134"/>
                    </a:lnTo>
                    <a:lnTo>
                      <a:pt x="25" y="120"/>
                    </a:lnTo>
                    <a:lnTo>
                      <a:pt x="21" y="105"/>
                    </a:lnTo>
                    <a:lnTo>
                      <a:pt x="17" y="91"/>
                    </a:lnTo>
                    <a:lnTo>
                      <a:pt x="13" y="78"/>
                    </a:lnTo>
                    <a:lnTo>
                      <a:pt x="9" y="64"/>
                    </a:lnTo>
                    <a:lnTo>
                      <a:pt x="5" y="50"/>
                    </a:lnTo>
                    <a:lnTo>
                      <a:pt x="0" y="36"/>
                    </a:lnTo>
                    <a:lnTo>
                      <a:pt x="10" y="31"/>
                    </a:lnTo>
                    <a:lnTo>
                      <a:pt x="21" y="27"/>
                    </a:lnTo>
                    <a:lnTo>
                      <a:pt x="31" y="22"/>
                    </a:lnTo>
                    <a:lnTo>
                      <a:pt x="42" y="18"/>
                    </a:lnTo>
                    <a:lnTo>
                      <a:pt x="52" y="13"/>
                    </a:lnTo>
                    <a:lnTo>
                      <a:pt x="64" y="9"/>
                    </a:lnTo>
                    <a:lnTo>
                      <a:pt x="74" y="4"/>
                    </a:lnTo>
                    <a:lnTo>
                      <a:pt x="84" y="0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36" name="Freeform 708"/>
              <p:cNvSpPr>
                <a:spLocks/>
              </p:cNvSpPr>
              <p:nvPr/>
            </p:nvSpPr>
            <p:spPr bwMode="auto">
              <a:xfrm>
                <a:off x="4706" y="3072"/>
                <a:ext cx="166" cy="170"/>
              </a:xfrm>
              <a:custGeom>
                <a:avLst/>
                <a:gdLst/>
                <a:ahLst/>
                <a:cxnLst>
                  <a:cxn ang="0">
                    <a:pos x="1271" y="299"/>
                  </a:cxn>
                  <a:cxn ang="0">
                    <a:pos x="1320" y="369"/>
                  </a:cxn>
                  <a:cxn ang="0">
                    <a:pos x="1321" y="474"/>
                  </a:cxn>
                  <a:cxn ang="0">
                    <a:pos x="1251" y="549"/>
                  </a:cxn>
                  <a:cxn ang="0">
                    <a:pos x="1169" y="621"/>
                  </a:cxn>
                  <a:cxn ang="0">
                    <a:pos x="1093" y="744"/>
                  </a:cxn>
                  <a:cxn ang="0">
                    <a:pos x="1023" y="870"/>
                  </a:cxn>
                  <a:cxn ang="0">
                    <a:pos x="975" y="1012"/>
                  </a:cxn>
                  <a:cxn ang="0">
                    <a:pos x="936" y="1121"/>
                  </a:cxn>
                  <a:cxn ang="0">
                    <a:pos x="838" y="1205"/>
                  </a:cxn>
                  <a:cxn ang="0">
                    <a:pos x="749" y="1237"/>
                  </a:cxn>
                  <a:cxn ang="0">
                    <a:pos x="682" y="1267"/>
                  </a:cxn>
                  <a:cxn ang="0">
                    <a:pos x="629" y="1294"/>
                  </a:cxn>
                  <a:cxn ang="0">
                    <a:pos x="576" y="1322"/>
                  </a:cxn>
                  <a:cxn ang="0">
                    <a:pos x="533" y="1345"/>
                  </a:cxn>
                  <a:cxn ang="0">
                    <a:pos x="507" y="1361"/>
                  </a:cxn>
                  <a:cxn ang="0">
                    <a:pos x="449" y="1348"/>
                  </a:cxn>
                  <a:cxn ang="0">
                    <a:pos x="422" y="1303"/>
                  </a:cxn>
                  <a:cxn ang="0">
                    <a:pos x="365" y="1272"/>
                  </a:cxn>
                  <a:cxn ang="0">
                    <a:pos x="320" y="1224"/>
                  </a:cxn>
                  <a:cxn ang="0">
                    <a:pos x="302" y="1133"/>
                  </a:cxn>
                  <a:cxn ang="0">
                    <a:pos x="260" y="1065"/>
                  </a:cxn>
                  <a:cxn ang="0">
                    <a:pos x="204" y="1052"/>
                  </a:cxn>
                  <a:cxn ang="0">
                    <a:pos x="99" y="1037"/>
                  </a:cxn>
                  <a:cxn ang="0">
                    <a:pos x="27" y="1033"/>
                  </a:cxn>
                  <a:cxn ang="0">
                    <a:pos x="6" y="984"/>
                  </a:cxn>
                  <a:cxn ang="0">
                    <a:pos x="46" y="887"/>
                  </a:cxn>
                  <a:cxn ang="0">
                    <a:pos x="99" y="798"/>
                  </a:cxn>
                  <a:cxn ang="0">
                    <a:pos x="166" y="716"/>
                  </a:cxn>
                  <a:cxn ang="0">
                    <a:pos x="214" y="667"/>
                  </a:cxn>
                  <a:cxn ang="0">
                    <a:pos x="243" y="612"/>
                  </a:cxn>
                  <a:cxn ang="0">
                    <a:pos x="243" y="546"/>
                  </a:cxn>
                  <a:cxn ang="0">
                    <a:pos x="274" y="475"/>
                  </a:cxn>
                  <a:cxn ang="0">
                    <a:pos x="325" y="406"/>
                  </a:cxn>
                  <a:cxn ang="0">
                    <a:pos x="385" y="340"/>
                  </a:cxn>
                  <a:cxn ang="0">
                    <a:pos x="440" y="277"/>
                  </a:cxn>
                  <a:cxn ang="0">
                    <a:pos x="497" y="220"/>
                  </a:cxn>
                  <a:cxn ang="0">
                    <a:pos x="565" y="168"/>
                  </a:cxn>
                  <a:cxn ang="0">
                    <a:pos x="628" y="119"/>
                  </a:cxn>
                  <a:cxn ang="0">
                    <a:pos x="698" y="81"/>
                  </a:cxn>
                  <a:cxn ang="0">
                    <a:pos x="767" y="94"/>
                  </a:cxn>
                  <a:cxn ang="0">
                    <a:pos x="830" y="84"/>
                  </a:cxn>
                  <a:cxn ang="0">
                    <a:pos x="859" y="35"/>
                  </a:cxn>
                  <a:cxn ang="0">
                    <a:pos x="918" y="3"/>
                  </a:cxn>
                  <a:cxn ang="0">
                    <a:pos x="986" y="6"/>
                  </a:cxn>
                  <a:cxn ang="0">
                    <a:pos x="980" y="50"/>
                  </a:cxn>
                  <a:cxn ang="0">
                    <a:pos x="997" y="64"/>
                  </a:cxn>
                  <a:cxn ang="0">
                    <a:pos x="1066" y="55"/>
                  </a:cxn>
                  <a:cxn ang="0">
                    <a:pos x="1135" y="100"/>
                  </a:cxn>
                  <a:cxn ang="0">
                    <a:pos x="1173" y="157"/>
                  </a:cxn>
                  <a:cxn ang="0">
                    <a:pos x="1197" y="180"/>
                  </a:cxn>
                  <a:cxn ang="0">
                    <a:pos x="1222" y="208"/>
                  </a:cxn>
                  <a:cxn ang="0">
                    <a:pos x="1217" y="238"/>
                  </a:cxn>
                </a:cxnLst>
                <a:rect l="0" t="0" r="r" b="b"/>
                <a:pathLst>
                  <a:path w="1331" h="1364">
                    <a:moveTo>
                      <a:pt x="1212" y="261"/>
                    </a:moveTo>
                    <a:lnTo>
                      <a:pt x="1228" y="270"/>
                    </a:lnTo>
                    <a:lnTo>
                      <a:pt x="1243" y="279"/>
                    </a:lnTo>
                    <a:lnTo>
                      <a:pt x="1257" y="289"/>
                    </a:lnTo>
                    <a:lnTo>
                      <a:pt x="1271" y="299"/>
                    </a:lnTo>
                    <a:lnTo>
                      <a:pt x="1283" y="309"/>
                    </a:lnTo>
                    <a:lnTo>
                      <a:pt x="1293" y="320"/>
                    </a:lnTo>
                    <a:lnTo>
                      <a:pt x="1303" y="333"/>
                    </a:lnTo>
                    <a:lnTo>
                      <a:pt x="1311" y="345"/>
                    </a:lnTo>
                    <a:lnTo>
                      <a:pt x="1320" y="369"/>
                    </a:lnTo>
                    <a:lnTo>
                      <a:pt x="1328" y="393"/>
                    </a:lnTo>
                    <a:lnTo>
                      <a:pt x="1331" y="415"/>
                    </a:lnTo>
                    <a:lnTo>
                      <a:pt x="1331" y="436"/>
                    </a:lnTo>
                    <a:lnTo>
                      <a:pt x="1328" y="455"/>
                    </a:lnTo>
                    <a:lnTo>
                      <a:pt x="1321" y="474"/>
                    </a:lnTo>
                    <a:lnTo>
                      <a:pt x="1312" y="491"/>
                    </a:lnTo>
                    <a:lnTo>
                      <a:pt x="1300" y="506"/>
                    </a:lnTo>
                    <a:lnTo>
                      <a:pt x="1284" y="520"/>
                    </a:lnTo>
                    <a:lnTo>
                      <a:pt x="1268" y="534"/>
                    </a:lnTo>
                    <a:lnTo>
                      <a:pt x="1251" y="549"/>
                    </a:lnTo>
                    <a:lnTo>
                      <a:pt x="1235" y="563"/>
                    </a:lnTo>
                    <a:lnTo>
                      <a:pt x="1218" y="577"/>
                    </a:lnTo>
                    <a:lnTo>
                      <a:pt x="1202" y="592"/>
                    </a:lnTo>
                    <a:lnTo>
                      <a:pt x="1185" y="606"/>
                    </a:lnTo>
                    <a:lnTo>
                      <a:pt x="1169" y="621"/>
                    </a:lnTo>
                    <a:lnTo>
                      <a:pt x="1154" y="646"/>
                    </a:lnTo>
                    <a:lnTo>
                      <a:pt x="1139" y="671"/>
                    </a:lnTo>
                    <a:lnTo>
                      <a:pt x="1124" y="696"/>
                    </a:lnTo>
                    <a:lnTo>
                      <a:pt x="1108" y="720"/>
                    </a:lnTo>
                    <a:lnTo>
                      <a:pt x="1093" y="744"/>
                    </a:lnTo>
                    <a:lnTo>
                      <a:pt x="1078" y="769"/>
                    </a:lnTo>
                    <a:lnTo>
                      <a:pt x="1064" y="794"/>
                    </a:lnTo>
                    <a:lnTo>
                      <a:pt x="1049" y="818"/>
                    </a:lnTo>
                    <a:lnTo>
                      <a:pt x="1035" y="844"/>
                    </a:lnTo>
                    <a:lnTo>
                      <a:pt x="1023" y="870"/>
                    </a:lnTo>
                    <a:lnTo>
                      <a:pt x="1011" y="896"/>
                    </a:lnTo>
                    <a:lnTo>
                      <a:pt x="1001" y="924"/>
                    </a:lnTo>
                    <a:lnTo>
                      <a:pt x="991" y="952"/>
                    </a:lnTo>
                    <a:lnTo>
                      <a:pt x="982" y="982"/>
                    </a:lnTo>
                    <a:lnTo>
                      <a:pt x="975" y="1012"/>
                    </a:lnTo>
                    <a:lnTo>
                      <a:pt x="970" y="1043"/>
                    </a:lnTo>
                    <a:lnTo>
                      <a:pt x="964" y="1063"/>
                    </a:lnTo>
                    <a:lnTo>
                      <a:pt x="956" y="1082"/>
                    </a:lnTo>
                    <a:lnTo>
                      <a:pt x="947" y="1101"/>
                    </a:lnTo>
                    <a:lnTo>
                      <a:pt x="936" y="1121"/>
                    </a:lnTo>
                    <a:lnTo>
                      <a:pt x="922" y="1140"/>
                    </a:lnTo>
                    <a:lnTo>
                      <a:pt x="904" y="1159"/>
                    </a:lnTo>
                    <a:lnTo>
                      <a:pt x="883" y="1178"/>
                    </a:lnTo>
                    <a:lnTo>
                      <a:pt x="857" y="1199"/>
                    </a:lnTo>
                    <a:lnTo>
                      <a:pt x="838" y="1205"/>
                    </a:lnTo>
                    <a:lnTo>
                      <a:pt x="821" y="1212"/>
                    </a:lnTo>
                    <a:lnTo>
                      <a:pt x="803" y="1218"/>
                    </a:lnTo>
                    <a:lnTo>
                      <a:pt x="786" y="1224"/>
                    </a:lnTo>
                    <a:lnTo>
                      <a:pt x="767" y="1231"/>
                    </a:lnTo>
                    <a:lnTo>
                      <a:pt x="749" y="1237"/>
                    </a:lnTo>
                    <a:lnTo>
                      <a:pt x="732" y="1244"/>
                    </a:lnTo>
                    <a:lnTo>
                      <a:pt x="714" y="1250"/>
                    </a:lnTo>
                    <a:lnTo>
                      <a:pt x="703" y="1255"/>
                    </a:lnTo>
                    <a:lnTo>
                      <a:pt x="692" y="1261"/>
                    </a:lnTo>
                    <a:lnTo>
                      <a:pt x="682" y="1267"/>
                    </a:lnTo>
                    <a:lnTo>
                      <a:pt x="672" y="1273"/>
                    </a:lnTo>
                    <a:lnTo>
                      <a:pt x="661" y="1278"/>
                    </a:lnTo>
                    <a:lnTo>
                      <a:pt x="651" y="1284"/>
                    </a:lnTo>
                    <a:lnTo>
                      <a:pt x="639" y="1289"/>
                    </a:lnTo>
                    <a:lnTo>
                      <a:pt x="629" y="1294"/>
                    </a:lnTo>
                    <a:lnTo>
                      <a:pt x="618" y="1300"/>
                    </a:lnTo>
                    <a:lnTo>
                      <a:pt x="608" y="1305"/>
                    </a:lnTo>
                    <a:lnTo>
                      <a:pt x="597" y="1311"/>
                    </a:lnTo>
                    <a:lnTo>
                      <a:pt x="587" y="1316"/>
                    </a:lnTo>
                    <a:lnTo>
                      <a:pt x="576" y="1322"/>
                    </a:lnTo>
                    <a:lnTo>
                      <a:pt x="565" y="1327"/>
                    </a:lnTo>
                    <a:lnTo>
                      <a:pt x="554" y="1333"/>
                    </a:lnTo>
                    <a:lnTo>
                      <a:pt x="544" y="1339"/>
                    </a:lnTo>
                    <a:lnTo>
                      <a:pt x="539" y="1342"/>
                    </a:lnTo>
                    <a:lnTo>
                      <a:pt x="533" y="1345"/>
                    </a:lnTo>
                    <a:lnTo>
                      <a:pt x="528" y="1348"/>
                    </a:lnTo>
                    <a:lnTo>
                      <a:pt x="523" y="1351"/>
                    </a:lnTo>
                    <a:lnTo>
                      <a:pt x="518" y="1354"/>
                    </a:lnTo>
                    <a:lnTo>
                      <a:pt x="512" y="1357"/>
                    </a:lnTo>
                    <a:lnTo>
                      <a:pt x="507" y="1361"/>
                    </a:lnTo>
                    <a:lnTo>
                      <a:pt x="500" y="1364"/>
                    </a:lnTo>
                    <a:lnTo>
                      <a:pt x="484" y="1362"/>
                    </a:lnTo>
                    <a:lnTo>
                      <a:pt x="470" y="1359"/>
                    </a:lnTo>
                    <a:lnTo>
                      <a:pt x="458" y="1354"/>
                    </a:lnTo>
                    <a:lnTo>
                      <a:pt x="449" y="1348"/>
                    </a:lnTo>
                    <a:lnTo>
                      <a:pt x="442" y="1340"/>
                    </a:lnTo>
                    <a:lnTo>
                      <a:pt x="436" y="1331"/>
                    </a:lnTo>
                    <a:lnTo>
                      <a:pt x="433" y="1320"/>
                    </a:lnTo>
                    <a:lnTo>
                      <a:pt x="433" y="1309"/>
                    </a:lnTo>
                    <a:lnTo>
                      <a:pt x="422" y="1303"/>
                    </a:lnTo>
                    <a:lnTo>
                      <a:pt x="410" y="1297"/>
                    </a:lnTo>
                    <a:lnTo>
                      <a:pt x="399" y="1291"/>
                    </a:lnTo>
                    <a:lnTo>
                      <a:pt x="388" y="1285"/>
                    </a:lnTo>
                    <a:lnTo>
                      <a:pt x="377" y="1279"/>
                    </a:lnTo>
                    <a:lnTo>
                      <a:pt x="365" y="1272"/>
                    </a:lnTo>
                    <a:lnTo>
                      <a:pt x="355" y="1265"/>
                    </a:lnTo>
                    <a:lnTo>
                      <a:pt x="345" y="1256"/>
                    </a:lnTo>
                    <a:lnTo>
                      <a:pt x="336" y="1247"/>
                    </a:lnTo>
                    <a:lnTo>
                      <a:pt x="328" y="1236"/>
                    </a:lnTo>
                    <a:lnTo>
                      <a:pt x="320" y="1224"/>
                    </a:lnTo>
                    <a:lnTo>
                      <a:pt x="314" y="1210"/>
                    </a:lnTo>
                    <a:lnTo>
                      <a:pt x="309" y="1194"/>
                    </a:lnTo>
                    <a:lnTo>
                      <a:pt x="305" y="1176"/>
                    </a:lnTo>
                    <a:lnTo>
                      <a:pt x="303" y="1156"/>
                    </a:lnTo>
                    <a:lnTo>
                      <a:pt x="302" y="1133"/>
                    </a:lnTo>
                    <a:lnTo>
                      <a:pt x="295" y="1112"/>
                    </a:lnTo>
                    <a:lnTo>
                      <a:pt x="289" y="1096"/>
                    </a:lnTo>
                    <a:lnTo>
                      <a:pt x="281" y="1082"/>
                    </a:lnTo>
                    <a:lnTo>
                      <a:pt x="271" y="1072"/>
                    </a:lnTo>
                    <a:lnTo>
                      <a:pt x="260" y="1065"/>
                    </a:lnTo>
                    <a:lnTo>
                      <a:pt x="249" y="1061"/>
                    </a:lnTo>
                    <a:lnTo>
                      <a:pt x="235" y="1060"/>
                    </a:lnTo>
                    <a:lnTo>
                      <a:pt x="220" y="1063"/>
                    </a:lnTo>
                    <a:lnTo>
                      <a:pt x="213" y="1057"/>
                    </a:lnTo>
                    <a:lnTo>
                      <a:pt x="204" y="1052"/>
                    </a:lnTo>
                    <a:lnTo>
                      <a:pt x="191" y="1049"/>
                    </a:lnTo>
                    <a:lnTo>
                      <a:pt x="174" y="1045"/>
                    </a:lnTo>
                    <a:lnTo>
                      <a:pt x="153" y="1042"/>
                    </a:lnTo>
                    <a:lnTo>
                      <a:pt x="128" y="1040"/>
                    </a:lnTo>
                    <a:lnTo>
                      <a:pt x="99" y="1037"/>
                    </a:lnTo>
                    <a:lnTo>
                      <a:pt x="63" y="1033"/>
                    </a:lnTo>
                    <a:lnTo>
                      <a:pt x="54" y="1033"/>
                    </a:lnTo>
                    <a:lnTo>
                      <a:pt x="45" y="1034"/>
                    </a:lnTo>
                    <a:lnTo>
                      <a:pt x="36" y="1034"/>
                    </a:lnTo>
                    <a:lnTo>
                      <a:pt x="27" y="1033"/>
                    </a:lnTo>
                    <a:lnTo>
                      <a:pt x="19" y="1030"/>
                    </a:lnTo>
                    <a:lnTo>
                      <a:pt x="12" y="1025"/>
                    </a:lnTo>
                    <a:lnTo>
                      <a:pt x="6" y="1016"/>
                    </a:lnTo>
                    <a:lnTo>
                      <a:pt x="0" y="1004"/>
                    </a:lnTo>
                    <a:lnTo>
                      <a:pt x="6" y="984"/>
                    </a:lnTo>
                    <a:lnTo>
                      <a:pt x="13" y="964"/>
                    </a:lnTo>
                    <a:lnTo>
                      <a:pt x="20" y="944"/>
                    </a:lnTo>
                    <a:lnTo>
                      <a:pt x="29" y="925"/>
                    </a:lnTo>
                    <a:lnTo>
                      <a:pt x="37" y="907"/>
                    </a:lnTo>
                    <a:lnTo>
                      <a:pt x="46" y="887"/>
                    </a:lnTo>
                    <a:lnTo>
                      <a:pt x="55" y="869"/>
                    </a:lnTo>
                    <a:lnTo>
                      <a:pt x="65" y="851"/>
                    </a:lnTo>
                    <a:lnTo>
                      <a:pt x="76" y="833"/>
                    </a:lnTo>
                    <a:lnTo>
                      <a:pt x="87" y="815"/>
                    </a:lnTo>
                    <a:lnTo>
                      <a:pt x="99" y="798"/>
                    </a:lnTo>
                    <a:lnTo>
                      <a:pt x="111" y="781"/>
                    </a:lnTo>
                    <a:lnTo>
                      <a:pt x="124" y="765"/>
                    </a:lnTo>
                    <a:lnTo>
                      <a:pt x="137" y="747"/>
                    </a:lnTo>
                    <a:lnTo>
                      <a:pt x="151" y="732"/>
                    </a:lnTo>
                    <a:lnTo>
                      <a:pt x="166" y="716"/>
                    </a:lnTo>
                    <a:lnTo>
                      <a:pt x="176" y="706"/>
                    </a:lnTo>
                    <a:lnTo>
                      <a:pt x="185" y="697"/>
                    </a:lnTo>
                    <a:lnTo>
                      <a:pt x="195" y="687"/>
                    </a:lnTo>
                    <a:lnTo>
                      <a:pt x="204" y="677"/>
                    </a:lnTo>
                    <a:lnTo>
                      <a:pt x="214" y="667"/>
                    </a:lnTo>
                    <a:lnTo>
                      <a:pt x="223" y="658"/>
                    </a:lnTo>
                    <a:lnTo>
                      <a:pt x="234" y="648"/>
                    </a:lnTo>
                    <a:lnTo>
                      <a:pt x="243" y="639"/>
                    </a:lnTo>
                    <a:lnTo>
                      <a:pt x="243" y="626"/>
                    </a:lnTo>
                    <a:lnTo>
                      <a:pt x="243" y="612"/>
                    </a:lnTo>
                    <a:lnTo>
                      <a:pt x="243" y="599"/>
                    </a:lnTo>
                    <a:lnTo>
                      <a:pt x="243" y="585"/>
                    </a:lnTo>
                    <a:lnTo>
                      <a:pt x="243" y="572"/>
                    </a:lnTo>
                    <a:lnTo>
                      <a:pt x="243" y="559"/>
                    </a:lnTo>
                    <a:lnTo>
                      <a:pt x="243" y="546"/>
                    </a:lnTo>
                    <a:lnTo>
                      <a:pt x="243" y="532"/>
                    </a:lnTo>
                    <a:lnTo>
                      <a:pt x="250" y="518"/>
                    </a:lnTo>
                    <a:lnTo>
                      <a:pt x="258" y="503"/>
                    </a:lnTo>
                    <a:lnTo>
                      <a:pt x="266" y="489"/>
                    </a:lnTo>
                    <a:lnTo>
                      <a:pt x="274" y="475"/>
                    </a:lnTo>
                    <a:lnTo>
                      <a:pt x="283" y="460"/>
                    </a:lnTo>
                    <a:lnTo>
                      <a:pt x="293" y="446"/>
                    </a:lnTo>
                    <a:lnTo>
                      <a:pt x="304" y="433"/>
                    </a:lnTo>
                    <a:lnTo>
                      <a:pt x="314" y="419"/>
                    </a:lnTo>
                    <a:lnTo>
                      <a:pt x="325" y="406"/>
                    </a:lnTo>
                    <a:lnTo>
                      <a:pt x="336" y="391"/>
                    </a:lnTo>
                    <a:lnTo>
                      <a:pt x="347" y="378"/>
                    </a:lnTo>
                    <a:lnTo>
                      <a:pt x="359" y="365"/>
                    </a:lnTo>
                    <a:lnTo>
                      <a:pt x="373" y="352"/>
                    </a:lnTo>
                    <a:lnTo>
                      <a:pt x="385" y="340"/>
                    </a:lnTo>
                    <a:lnTo>
                      <a:pt x="399" y="327"/>
                    </a:lnTo>
                    <a:lnTo>
                      <a:pt x="412" y="314"/>
                    </a:lnTo>
                    <a:lnTo>
                      <a:pt x="420" y="301"/>
                    </a:lnTo>
                    <a:lnTo>
                      <a:pt x="429" y="289"/>
                    </a:lnTo>
                    <a:lnTo>
                      <a:pt x="440" y="277"/>
                    </a:lnTo>
                    <a:lnTo>
                      <a:pt x="450" y="266"/>
                    </a:lnTo>
                    <a:lnTo>
                      <a:pt x="461" y="254"/>
                    </a:lnTo>
                    <a:lnTo>
                      <a:pt x="472" y="242"/>
                    </a:lnTo>
                    <a:lnTo>
                      <a:pt x="484" y="231"/>
                    </a:lnTo>
                    <a:lnTo>
                      <a:pt x="497" y="220"/>
                    </a:lnTo>
                    <a:lnTo>
                      <a:pt x="510" y="210"/>
                    </a:lnTo>
                    <a:lnTo>
                      <a:pt x="524" y="200"/>
                    </a:lnTo>
                    <a:lnTo>
                      <a:pt x="537" y="189"/>
                    </a:lnTo>
                    <a:lnTo>
                      <a:pt x="551" y="178"/>
                    </a:lnTo>
                    <a:lnTo>
                      <a:pt x="565" y="168"/>
                    </a:lnTo>
                    <a:lnTo>
                      <a:pt x="581" y="159"/>
                    </a:lnTo>
                    <a:lnTo>
                      <a:pt x="595" y="149"/>
                    </a:lnTo>
                    <a:lnTo>
                      <a:pt x="610" y="139"/>
                    </a:lnTo>
                    <a:lnTo>
                      <a:pt x="619" y="129"/>
                    </a:lnTo>
                    <a:lnTo>
                      <a:pt x="628" y="119"/>
                    </a:lnTo>
                    <a:lnTo>
                      <a:pt x="640" y="110"/>
                    </a:lnTo>
                    <a:lnTo>
                      <a:pt x="653" y="101"/>
                    </a:lnTo>
                    <a:lnTo>
                      <a:pt x="667" y="94"/>
                    </a:lnTo>
                    <a:lnTo>
                      <a:pt x="682" y="87"/>
                    </a:lnTo>
                    <a:lnTo>
                      <a:pt x="698" y="81"/>
                    </a:lnTo>
                    <a:lnTo>
                      <a:pt x="717" y="76"/>
                    </a:lnTo>
                    <a:lnTo>
                      <a:pt x="728" y="82"/>
                    </a:lnTo>
                    <a:lnTo>
                      <a:pt x="740" y="87"/>
                    </a:lnTo>
                    <a:lnTo>
                      <a:pt x="753" y="91"/>
                    </a:lnTo>
                    <a:lnTo>
                      <a:pt x="767" y="94"/>
                    </a:lnTo>
                    <a:lnTo>
                      <a:pt x="783" y="96"/>
                    </a:lnTo>
                    <a:lnTo>
                      <a:pt x="798" y="97"/>
                    </a:lnTo>
                    <a:lnTo>
                      <a:pt x="814" y="96"/>
                    </a:lnTo>
                    <a:lnTo>
                      <a:pt x="831" y="95"/>
                    </a:lnTo>
                    <a:lnTo>
                      <a:pt x="830" y="84"/>
                    </a:lnTo>
                    <a:lnTo>
                      <a:pt x="832" y="73"/>
                    </a:lnTo>
                    <a:lnTo>
                      <a:pt x="836" y="63"/>
                    </a:lnTo>
                    <a:lnTo>
                      <a:pt x="842" y="54"/>
                    </a:lnTo>
                    <a:lnTo>
                      <a:pt x="851" y="45"/>
                    </a:lnTo>
                    <a:lnTo>
                      <a:pt x="859" y="35"/>
                    </a:lnTo>
                    <a:lnTo>
                      <a:pt x="867" y="26"/>
                    </a:lnTo>
                    <a:lnTo>
                      <a:pt x="875" y="17"/>
                    </a:lnTo>
                    <a:lnTo>
                      <a:pt x="889" y="11"/>
                    </a:lnTo>
                    <a:lnTo>
                      <a:pt x="903" y="6"/>
                    </a:lnTo>
                    <a:lnTo>
                      <a:pt x="918" y="3"/>
                    </a:lnTo>
                    <a:lnTo>
                      <a:pt x="931" y="1"/>
                    </a:lnTo>
                    <a:lnTo>
                      <a:pt x="945" y="0"/>
                    </a:lnTo>
                    <a:lnTo>
                      <a:pt x="958" y="1"/>
                    </a:lnTo>
                    <a:lnTo>
                      <a:pt x="972" y="3"/>
                    </a:lnTo>
                    <a:lnTo>
                      <a:pt x="986" y="6"/>
                    </a:lnTo>
                    <a:lnTo>
                      <a:pt x="985" y="15"/>
                    </a:lnTo>
                    <a:lnTo>
                      <a:pt x="983" y="23"/>
                    </a:lnTo>
                    <a:lnTo>
                      <a:pt x="982" y="32"/>
                    </a:lnTo>
                    <a:lnTo>
                      <a:pt x="981" y="41"/>
                    </a:lnTo>
                    <a:lnTo>
                      <a:pt x="980" y="50"/>
                    </a:lnTo>
                    <a:lnTo>
                      <a:pt x="979" y="59"/>
                    </a:lnTo>
                    <a:lnTo>
                      <a:pt x="978" y="67"/>
                    </a:lnTo>
                    <a:lnTo>
                      <a:pt x="977" y="76"/>
                    </a:lnTo>
                    <a:lnTo>
                      <a:pt x="987" y="70"/>
                    </a:lnTo>
                    <a:lnTo>
                      <a:pt x="997" y="64"/>
                    </a:lnTo>
                    <a:lnTo>
                      <a:pt x="1008" y="59"/>
                    </a:lnTo>
                    <a:lnTo>
                      <a:pt x="1020" y="56"/>
                    </a:lnTo>
                    <a:lnTo>
                      <a:pt x="1033" y="54"/>
                    </a:lnTo>
                    <a:lnTo>
                      <a:pt x="1048" y="54"/>
                    </a:lnTo>
                    <a:lnTo>
                      <a:pt x="1066" y="55"/>
                    </a:lnTo>
                    <a:lnTo>
                      <a:pt x="1084" y="58"/>
                    </a:lnTo>
                    <a:lnTo>
                      <a:pt x="1098" y="68"/>
                    </a:lnTo>
                    <a:lnTo>
                      <a:pt x="1111" y="78"/>
                    </a:lnTo>
                    <a:lnTo>
                      <a:pt x="1124" y="89"/>
                    </a:lnTo>
                    <a:lnTo>
                      <a:pt x="1135" y="100"/>
                    </a:lnTo>
                    <a:lnTo>
                      <a:pt x="1146" y="113"/>
                    </a:lnTo>
                    <a:lnTo>
                      <a:pt x="1155" y="125"/>
                    </a:lnTo>
                    <a:lnTo>
                      <a:pt x="1164" y="137"/>
                    </a:lnTo>
                    <a:lnTo>
                      <a:pt x="1172" y="150"/>
                    </a:lnTo>
                    <a:lnTo>
                      <a:pt x="1173" y="157"/>
                    </a:lnTo>
                    <a:lnTo>
                      <a:pt x="1174" y="163"/>
                    </a:lnTo>
                    <a:lnTo>
                      <a:pt x="1175" y="169"/>
                    </a:lnTo>
                    <a:lnTo>
                      <a:pt x="1176" y="175"/>
                    </a:lnTo>
                    <a:lnTo>
                      <a:pt x="1187" y="177"/>
                    </a:lnTo>
                    <a:lnTo>
                      <a:pt x="1197" y="180"/>
                    </a:lnTo>
                    <a:lnTo>
                      <a:pt x="1205" y="185"/>
                    </a:lnTo>
                    <a:lnTo>
                      <a:pt x="1211" y="190"/>
                    </a:lnTo>
                    <a:lnTo>
                      <a:pt x="1216" y="195"/>
                    </a:lnTo>
                    <a:lnTo>
                      <a:pt x="1220" y="202"/>
                    </a:lnTo>
                    <a:lnTo>
                      <a:pt x="1222" y="208"/>
                    </a:lnTo>
                    <a:lnTo>
                      <a:pt x="1223" y="216"/>
                    </a:lnTo>
                    <a:lnTo>
                      <a:pt x="1222" y="222"/>
                    </a:lnTo>
                    <a:lnTo>
                      <a:pt x="1220" y="227"/>
                    </a:lnTo>
                    <a:lnTo>
                      <a:pt x="1219" y="233"/>
                    </a:lnTo>
                    <a:lnTo>
                      <a:pt x="1217" y="238"/>
                    </a:lnTo>
                    <a:lnTo>
                      <a:pt x="1216" y="244"/>
                    </a:lnTo>
                    <a:lnTo>
                      <a:pt x="1214" y="249"/>
                    </a:lnTo>
                    <a:lnTo>
                      <a:pt x="1213" y="256"/>
                    </a:lnTo>
                    <a:lnTo>
                      <a:pt x="1212" y="261"/>
                    </a:lnTo>
                    <a:close/>
                  </a:path>
                </a:pathLst>
              </a:custGeom>
              <a:solidFill>
                <a:srgbClr val="FFFFF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37" name="Freeform 709"/>
              <p:cNvSpPr>
                <a:spLocks/>
              </p:cNvSpPr>
              <p:nvPr/>
            </p:nvSpPr>
            <p:spPr bwMode="auto">
              <a:xfrm>
                <a:off x="4706" y="3072"/>
                <a:ext cx="166" cy="170"/>
              </a:xfrm>
              <a:custGeom>
                <a:avLst/>
                <a:gdLst/>
                <a:ahLst/>
                <a:cxnLst>
                  <a:cxn ang="0">
                    <a:pos x="1257" y="289"/>
                  </a:cxn>
                  <a:cxn ang="0">
                    <a:pos x="1311" y="345"/>
                  </a:cxn>
                  <a:cxn ang="0">
                    <a:pos x="1331" y="436"/>
                  </a:cxn>
                  <a:cxn ang="0">
                    <a:pos x="1300" y="506"/>
                  </a:cxn>
                  <a:cxn ang="0">
                    <a:pos x="1218" y="577"/>
                  </a:cxn>
                  <a:cxn ang="0">
                    <a:pos x="1154" y="646"/>
                  </a:cxn>
                  <a:cxn ang="0">
                    <a:pos x="1078" y="769"/>
                  </a:cxn>
                  <a:cxn ang="0">
                    <a:pos x="1011" y="896"/>
                  </a:cxn>
                  <a:cxn ang="0">
                    <a:pos x="970" y="1043"/>
                  </a:cxn>
                  <a:cxn ang="0">
                    <a:pos x="936" y="1121"/>
                  </a:cxn>
                  <a:cxn ang="0">
                    <a:pos x="857" y="1199"/>
                  </a:cxn>
                  <a:cxn ang="0">
                    <a:pos x="767" y="1231"/>
                  </a:cxn>
                  <a:cxn ang="0">
                    <a:pos x="703" y="1255"/>
                  </a:cxn>
                  <a:cxn ang="0">
                    <a:pos x="651" y="1284"/>
                  </a:cxn>
                  <a:cxn ang="0">
                    <a:pos x="597" y="1311"/>
                  </a:cxn>
                  <a:cxn ang="0">
                    <a:pos x="544" y="1339"/>
                  </a:cxn>
                  <a:cxn ang="0">
                    <a:pos x="523" y="1351"/>
                  </a:cxn>
                  <a:cxn ang="0">
                    <a:pos x="500" y="1364"/>
                  </a:cxn>
                  <a:cxn ang="0">
                    <a:pos x="442" y="1340"/>
                  </a:cxn>
                  <a:cxn ang="0">
                    <a:pos x="422" y="1303"/>
                  </a:cxn>
                  <a:cxn ang="0">
                    <a:pos x="365" y="1272"/>
                  </a:cxn>
                  <a:cxn ang="0">
                    <a:pos x="320" y="1224"/>
                  </a:cxn>
                  <a:cxn ang="0">
                    <a:pos x="302" y="1133"/>
                  </a:cxn>
                  <a:cxn ang="0">
                    <a:pos x="271" y="1072"/>
                  </a:cxn>
                  <a:cxn ang="0">
                    <a:pos x="220" y="1063"/>
                  </a:cxn>
                  <a:cxn ang="0">
                    <a:pos x="153" y="1042"/>
                  </a:cxn>
                  <a:cxn ang="0">
                    <a:pos x="54" y="1033"/>
                  </a:cxn>
                  <a:cxn ang="0">
                    <a:pos x="12" y="1025"/>
                  </a:cxn>
                  <a:cxn ang="0">
                    <a:pos x="13" y="964"/>
                  </a:cxn>
                  <a:cxn ang="0">
                    <a:pos x="55" y="869"/>
                  </a:cxn>
                  <a:cxn ang="0">
                    <a:pos x="111" y="781"/>
                  </a:cxn>
                  <a:cxn ang="0">
                    <a:pos x="166" y="716"/>
                  </a:cxn>
                  <a:cxn ang="0">
                    <a:pos x="214" y="667"/>
                  </a:cxn>
                  <a:cxn ang="0">
                    <a:pos x="243" y="626"/>
                  </a:cxn>
                  <a:cxn ang="0">
                    <a:pos x="243" y="559"/>
                  </a:cxn>
                  <a:cxn ang="0">
                    <a:pos x="258" y="503"/>
                  </a:cxn>
                  <a:cxn ang="0">
                    <a:pos x="304" y="433"/>
                  </a:cxn>
                  <a:cxn ang="0">
                    <a:pos x="359" y="365"/>
                  </a:cxn>
                  <a:cxn ang="0">
                    <a:pos x="412" y="314"/>
                  </a:cxn>
                  <a:cxn ang="0">
                    <a:pos x="461" y="254"/>
                  </a:cxn>
                  <a:cxn ang="0">
                    <a:pos x="524" y="200"/>
                  </a:cxn>
                  <a:cxn ang="0">
                    <a:pos x="595" y="149"/>
                  </a:cxn>
                  <a:cxn ang="0">
                    <a:pos x="640" y="110"/>
                  </a:cxn>
                  <a:cxn ang="0">
                    <a:pos x="717" y="76"/>
                  </a:cxn>
                  <a:cxn ang="0">
                    <a:pos x="767" y="94"/>
                  </a:cxn>
                  <a:cxn ang="0">
                    <a:pos x="831" y="95"/>
                  </a:cxn>
                  <a:cxn ang="0">
                    <a:pos x="851" y="45"/>
                  </a:cxn>
                  <a:cxn ang="0">
                    <a:pos x="889" y="11"/>
                  </a:cxn>
                  <a:cxn ang="0">
                    <a:pos x="958" y="1"/>
                  </a:cxn>
                  <a:cxn ang="0">
                    <a:pos x="983" y="23"/>
                  </a:cxn>
                  <a:cxn ang="0">
                    <a:pos x="978" y="67"/>
                  </a:cxn>
                  <a:cxn ang="0">
                    <a:pos x="1008" y="59"/>
                  </a:cxn>
                  <a:cxn ang="0">
                    <a:pos x="1084" y="58"/>
                  </a:cxn>
                  <a:cxn ang="0">
                    <a:pos x="1135" y="100"/>
                  </a:cxn>
                  <a:cxn ang="0">
                    <a:pos x="1172" y="150"/>
                  </a:cxn>
                  <a:cxn ang="0">
                    <a:pos x="1176" y="175"/>
                  </a:cxn>
                  <a:cxn ang="0">
                    <a:pos x="1216" y="195"/>
                  </a:cxn>
                  <a:cxn ang="0">
                    <a:pos x="1222" y="222"/>
                  </a:cxn>
                  <a:cxn ang="0">
                    <a:pos x="1214" y="249"/>
                  </a:cxn>
                </a:cxnLst>
                <a:rect l="0" t="0" r="r" b="b"/>
                <a:pathLst>
                  <a:path w="1331" h="1364">
                    <a:moveTo>
                      <a:pt x="1212" y="261"/>
                    </a:moveTo>
                    <a:lnTo>
                      <a:pt x="1212" y="261"/>
                    </a:lnTo>
                    <a:lnTo>
                      <a:pt x="1228" y="270"/>
                    </a:lnTo>
                    <a:lnTo>
                      <a:pt x="1243" y="279"/>
                    </a:lnTo>
                    <a:lnTo>
                      <a:pt x="1257" y="289"/>
                    </a:lnTo>
                    <a:lnTo>
                      <a:pt x="1271" y="299"/>
                    </a:lnTo>
                    <a:lnTo>
                      <a:pt x="1283" y="309"/>
                    </a:lnTo>
                    <a:lnTo>
                      <a:pt x="1293" y="320"/>
                    </a:lnTo>
                    <a:lnTo>
                      <a:pt x="1303" y="333"/>
                    </a:lnTo>
                    <a:lnTo>
                      <a:pt x="1311" y="345"/>
                    </a:lnTo>
                    <a:lnTo>
                      <a:pt x="1311" y="345"/>
                    </a:lnTo>
                    <a:lnTo>
                      <a:pt x="1320" y="369"/>
                    </a:lnTo>
                    <a:lnTo>
                      <a:pt x="1328" y="393"/>
                    </a:lnTo>
                    <a:lnTo>
                      <a:pt x="1331" y="415"/>
                    </a:lnTo>
                    <a:lnTo>
                      <a:pt x="1331" y="436"/>
                    </a:lnTo>
                    <a:lnTo>
                      <a:pt x="1328" y="455"/>
                    </a:lnTo>
                    <a:lnTo>
                      <a:pt x="1321" y="474"/>
                    </a:lnTo>
                    <a:lnTo>
                      <a:pt x="1312" y="491"/>
                    </a:lnTo>
                    <a:lnTo>
                      <a:pt x="1300" y="506"/>
                    </a:lnTo>
                    <a:lnTo>
                      <a:pt x="1300" y="506"/>
                    </a:lnTo>
                    <a:lnTo>
                      <a:pt x="1284" y="520"/>
                    </a:lnTo>
                    <a:lnTo>
                      <a:pt x="1268" y="534"/>
                    </a:lnTo>
                    <a:lnTo>
                      <a:pt x="1251" y="549"/>
                    </a:lnTo>
                    <a:lnTo>
                      <a:pt x="1235" y="563"/>
                    </a:lnTo>
                    <a:lnTo>
                      <a:pt x="1218" y="577"/>
                    </a:lnTo>
                    <a:lnTo>
                      <a:pt x="1202" y="592"/>
                    </a:lnTo>
                    <a:lnTo>
                      <a:pt x="1185" y="606"/>
                    </a:lnTo>
                    <a:lnTo>
                      <a:pt x="1169" y="621"/>
                    </a:lnTo>
                    <a:lnTo>
                      <a:pt x="1169" y="621"/>
                    </a:lnTo>
                    <a:lnTo>
                      <a:pt x="1154" y="646"/>
                    </a:lnTo>
                    <a:lnTo>
                      <a:pt x="1139" y="671"/>
                    </a:lnTo>
                    <a:lnTo>
                      <a:pt x="1124" y="696"/>
                    </a:lnTo>
                    <a:lnTo>
                      <a:pt x="1108" y="720"/>
                    </a:lnTo>
                    <a:lnTo>
                      <a:pt x="1093" y="744"/>
                    </a:lnTo>
                    <a:lnTo>
                      <a:pt x="1078" y="769"/>
                    </a:lnTo>
                    <a:lnTo>
                      <a:pt x="1064" y="794"/>
                    </a:lnTo>
                    <a:lnTo>
                      <a:pt x="1049" y="818"/>
                    </a:lnTo>
                    <a:lnTo>
                      <a:pt x="1035" y="844"/>
                    </a:lnTo>
                    <a:lnTo>
                      <a:pt x="1023" y="870"/>
                    </a:lnTo>
                    <a:lnTo>
                      <a:pt x="1011" y="896"/>
                    </a:lnTo>
                    <a:lnTo>
                      <a:pt x="1001" y="924"/>
                    </a:lnTo>
                    <a:lnTo>
                      <a:pt x="991" y="952"/>
                    </a:lnTo>
                    <a:lnTo>
                      <a:pt x="982" y="982"/>
                    </a:lnTo>
                    <a:lnTo>
                      <a:pt x="975" y="1012"/>
                    </a:lnTo>
                    <a:lnTo>
                      <a:pt x="970" y="1043"/>
                    </a:lnTo>
                    <a:lnTo>
                      <a:pt x="970" y="1043"/>
                    </a:lnTo>
                    <a:lnTo>
                      <a:pt x="964" y="1063"/>
                    </a:lnTo>
                    <a:lnTo>
                      <a:pt x="956" y="1082"/>
                    </a:lnTo>
                    <a:lnTo>
                      <a:pt x="947" y="1101"/>
                    </a:lnTo>
                    <a:lnTo>
                      <a:pt x="936" y="1121"/>
                    </a:lnTo>
                    <a:lnTo>
                      <a:pt x="922" y="1140"/>
                    </a:lnTo>
                    <a:lnTo>
                      <a:pt x="904" y="1159"/>
                    </a:lnTo>
                    <a:lnTo>
                      <a:pt x="883" y="1178"/>
                    </a:lnTo>
                    <a:lnTo>
                      <a:pt x="857" y="1199"/>
                    </a:lnTo>
                    <a:lnTo>
                      <a:pt x="857" y="1199"/>
                    </a:lnTo>
                    <a:lnTo>
                      <a:pt x="838" y="1205"/>
                    </a:lnTo>
                    <a:lnTo>
                      <a:pt x="821" y="1212"/>
                    </a:lnTo>
                    <a:lnTo>
                      <a:pt x="803" y="1218"/>
                    </a:lnTo>
                    <a:lnTo>
                      <a:pt x="786" y="1224"/>
                    </a:lnTo>
                    <a:lnTo>
                      <a:pt x="767" y="1231"/>
                    </a:lnTo>
                    <a:lnTo>
                      <a:pt x="749" y="1237"/>
                    </a:lnTo>
                    <a:lnTo>
                      <a:pt x="732" y="1244"/>
                    </a:lnTo>
                    <a:lnTo>
                      <a:pt x="714" y="1250"/>
                    </a:lnTo>
                    <a:lnTo>
                      <a:pt x="714" y="1250"/>
                    </a:lnTo>
                    <a:lnTo>
                      <a:pt x="703" y="1255"/>
                    </a:lnTo>
                    <a:lnTo>
                      <a:pt x="692" y="1261"/>
                    </a:lnTo>
                    <a:lnTo>
                      <a:pt x="682" y="1267"/>
                    </a:lnTo>
                    <a:lnTo>
                      <a:pt x="672" y="1273"/>
                    </a:lnTo>
                    <a:lnTo>
                      <a:pt x="661" y="1278"/>
                    </a:lnTo>
                    <a:lnTo>
                      <a:pt x="651" y="1284"/>
                    </a:lnTo>
                    <a:lnTo>
                      <a:pt x="639" y="1289"/>
                    </a:lnTo>
                    <a:lnTo>
                      <a:pt x="629" y="1294"/>
                    </a:lnTo>
                    <a:lnTo>
                      <a:pt x="618" y="1300"/>
                    </a:lnTo>
                    <a:lnTo>
                      <a:pt x="608" y="1305"/>
                    </a:lnTo>
                    <a:lnTo>
                      <a:pt x="597" y="1311"/>
                    </a:lnTo>
                    <a:lnTo>
                      <a:pt x="587" y="1316"/>
                    </a:lnTo>
                    <a:lnTo>
                      <a:pt x="576" y="1322"/>
                    </a:lnTo>
                    <a:lnTo>
                      <a:pt x="565" y="1327"/>
                    </a:lnTo>
                    <a:lnTo>
                      <a:pt x="554" y="1333"/>
                    </a:lnTo>
                    <a:lnTo>
                      <a:pt x="544" y="1339"/>
                    </a:lnTo>
                    <a:lnTo>
                      <a:pt x="544" y="1339"/>
                    </a:lnTo>
                    <a:lnTo>
                      <a:pt x="539" y="1342"/>
                    </a:lnTo>
                    <a:lnTo>
                      <a:pt x="533" y="1345"/>
                    </a:lnTo>
                    <a:lnTo>
                      <a:pt x="528" y="1348"/>
                    </a:lnTo>
                    <a:lnTo>
                      <a:pt x="523" y="1351"/>
                    </a:lnTo>
                    <a:lnTo>
                      <a:pt x="518" y="1354"/>
                    </a:lnTo>
                    <a:lnTo>
                      <a:pt x="512" y="1357"/>
                    </a:lnTo>
                    <a:lnTo>
                      <a:pt x="507" y="1361"/>
                    </a:lnTo>
                    <a:lnTo>
                      <a:pt x="500" y="1364"/>
                    </a:lnTo>
                    <a:lnTo>
                      <a:pt x="500" y="1364"/>
                    </a:lnTo>
                    <a:lnTo>
                      <a:pt x="484" y="1362"/>
                    </a:lnTo>
                    <a:lnTo>
                      <a:pt x="470" y="1359"/>
                    </a:lnTo>
                    <a:lnTo>
                      <a:pt x="458" y="1354"/>
                    </a:lnTo>
                    <a:lnTo>
                      <a:pt x="449" y="1348"/>
                    </a:lnTo>
                    <a:lnTo>
                      <a:pt x="442" y="1340"/>
                    </a:lnTo>
                    <a:lnTo>
                      <a:pt x="436" y="1331"/>
                    </a:lnTo>
                    <a:lnTo>
                      <a:pt x="433" y="1320"/>
                    </a:lnTo>
                    <a:lnTo>
                      <a:pt x="433" y="1309"/>
                    </a:lnTo>
                    <a:lnTo>
                      <a:pt x="433" y="1309"/>
                    </a:lnTo>
                    <a:lnTo>
                      <a:pt x="422" y="1303"/>
                    </a:lnTo>
                    <a:lnTo>
                      <a:pt x="410" y="1297"/>
                    </a:lnTo>
                    <a:lnTo>
                      <a:pt x="399" y="1291"/>
                    </a:lnTo>
                    <a:lnTo>
                      <a:pt x="388" y="1285"/>
                    </a:lnTo>
                    <a:lnTo>
                      <a:pt x="377" y="1279"/>
                    </a:lnTo>
                    <a:lnTo>
                      <a:pt x="365" y="1272"/>
                    </a:lnTo>
                    <a:lnTo>
                      <a:pt x="355" y="1265"/>
                    </a:lnTo>
                    <a:lnTo>
                      <a:pt x="345" y="1256"/>
                    </a:lnTo>
                    <a:lnTo>
                      <a:pt x="336" y="1247"/>
                    </a:lnTo>
                    <a:lnTo>
                      <a:pt x="328" y="1236"/>
                    </a:lnTo>
                    <a:lnTo>
                      <a:pt x="320" y="1224"/>
                    </a:lnTo>
                    <a:lnTo>
                      <a:pt x="314" y="1210"/>
                    </a:lnTo>
                    <a:lnTo>
                      <a:pt x="309" y="1194"/>
                    </a:lnTo>
                    <a:lnTo>
                      <a:pt x="305" y="1176"/>
                    </a:lnTo>
                    <a:lnTo>
                      <a:pt x="303" y="1156"/>
                    </a:lnTo>
                    <a:lnTo>
                      <a:pt x="302" y="1133"/>
                    </a:lnTo>
                    <a:lnTo>
                      <a:pt x="302" y="1133"/>
                    </a:lnTo>
                    <a:lnTo>
                      <a:pt x="295" y="1112"/>
                    </a:lnTo>
                    <a:lnTo>
                      <a:pt x="289" y="1096"/>
                    </a:lnTo>
                    <a:lnTo>
                      <a:pt x="281" y="1082"/>
                    </a:lnTo>
                    <a:lnTo>
                      <a:pt x="271" y="1072"/>
                    </a:lnTo>
                    <a:lnTo>
                      <a:pt x="260" y="1065"/>
                    </a:lnTo>
                    <a:lnTo>
                      <a:pt x="249" y="1061"/>
                    </a:lnTo>
                    <a:lnTo>
                      <a:pt x="235" y="1060"/>
                    </a:lnTo>
                    <a:lnTo>
                      <a:pt x="220" y="1063"/>
                    </a:lnTo>
                    <a:lnTo>
                      <a:pt x="220" y="1063"/>
                    </a:lnTo>
                    <a:lnTo>
                      <a:pt x="213" y="1057"/>
                    </a:lnTo>
                    <a:lnTo>
                      <a:pt x="204" y="1052"/>
                    </a:lnTo>
                    <a:lnTo>
                      <a:pt x="191" y="1049"/>
                    </a:lnTo>
                    <a:lnTo>
                      <a:pt x="174" y="1045"/>
                    </a:lnTo>
                    <a:lnTo>
                      <a:pt x="153" y="1042"/>
                    </a:lnTo>
                    <a:lnTo>
                      <a:pt x="128" y="1040"/>
                    </a:lnTo>
                    <a:lnTo>
                      <a:pt x="99" y="1037"/>
                    </a:lnTo>
                    <a:lnTo>
                      <a:pt x="63" y="1033"/>
                    </a:lnTo>
                    <a:lnTo>
                      <a:pt x="63" y="1033"/>
                    </a:lnTo>
                    <a:lnTo>
                      <a:pt x="54" y="1033"/>
                    </a:lnTo>
                    <a:lnTo>
                      <a:pt x="45" y="1034"/>
                    </a:lnTo>
                    <a:lnTo>
                      <a:pt x="36" y="1034"/>
                    </a:lnTo>
                    <a:lnTo>
                      <a:pt x="27" y="1033"/>
                    </a:lnTo>
                    <a:lnTo>
                      <a:pt x="19" y="1030"/>
                    </a:lnTo>
                    <a:lnTo>
                      <a:pt x="12" y="1025"/>
                    </a:lnTo>
                    <a:lnTo>
                      <a:pt x="6" y="1016"/>
                    </a:lnTo>
                    <a:lnTo>
                      <a:pt x="0" y="1004"/>
                    </a:lnTo>
                    <a:lnTo>
                      <a:pt x="0" y="1004"/>
                    </a:lnTo>
                    <a:lnTo>
                      <a:pt x="6" y="984"/>
                    </a:lnTo>
                    <a:lnTo>
                      <a:pt x="13" y="964"/>
                    </a:lnTo>
                    <a:lnTo>
                      <a:pt x="20" y="944"/>
                    </a:lnTo>
                    <a:lnTo>
                      <a:pt x="29" y="925"/>
                    </a:lnTo>
                    <a:lnTo>
                      <a:pt x="37" y="907"/>
                    </a:lnTo>
                    <a:lnTo>
                      <a:pt x="46" y="887"/>
                    </a:lnTo>
                    <a:lnTo>
                      <a:pt x="55" y="869"/>
                    </a:lnTo>
                    <a:lnTo>
                      <a:pt x="65" y="851"/>
                    </a:lnTo>
                    <a:lnTo>
                      <a:pt x="76" y="833"/>
                    </a:lnTo>
                    <a:lnTo>
                      <a:pt x="87" y="815"/>
                    </a:lnTo>
                    <a:lnTo>
                      <a:pt x="99" y="798"/>
                    </a:lnTo>
                    <a:lnTo>
                      <a:pt x="111" y="781"/>
                    </a:lnTo>
                    <a:lnTo>
                      <a:pt x="124" y="765"/>
                    </a:lnTo>
                    <a:lnTo>
                      <a:pt x="137" y="747"/>
                    </a:lnTo>
                    <a:lnTo>
                      <a:pt x="151" y="732"/>
                    </a:lnTo>
                    <a:lnTo>
                      <a:pt x="166" y="716"/>
                    </a:lnTo>
                    <a:lnTo>
                      <a:pt x="166" y="716"/>
                    </a:lnTo>
                    <a:lnTo>
                      <a:pt x="176" y="706"/>
                    </a:lnTo>
                    <a:lnTo>
                      <a:pt x="185" y="697"/>
                    </a:lnTo>
                    <a:lnTo>
                      <a:pt x="195" y="687"/>
                    </a:lnTo>
                    <a:lnTo>
                      <a:pt x="204" y="677"/>
                    </a:lnTo>
                    <a:lnTo>
                      <a:pt x="214" y="667"/>
                    </a:lnTo>
                    <a:lnTo>
                      <a:pt x="223" y="658"/>
                    </a:lnTo>
                    <a:lnTo>
                      <a:pt x="234" y="648"/>
                    </a:lnTo>
                    <a:lnTo>
                      <a:pt x="243" y="639"/>
                    </a:lnTo>
                    <a:lnTo>
                      <a:pt x="243" y="639"/>
                    </a:lnTo>
                    <a:lnTo>
                      <a:pt x="243" y="626"/>
                    </a:lnTo>
                    <a:lnTo>
                      <a:pt x="243" y="612"/>
                    </a:lnTo>
                    <a:lnTo>
                      <a:pt x="243" y="599"/>
                    </a:lnTo>
                    <a:lnTo>
                      <a:pt x="243" y="585"/>
                    </a:lnTo>
                    <a:lnTo>
                      <a:pt x="243" y="572"/>
                    </a:lnTo>
                    <a:lnTo>
                      <a:pt x="243" y="559"/>
                    </a:lnTo>
                    <a:lnTo>
                      <a:pt x="243" y="546"/>
                    </a:lnTo>
                    <a:lnTo>
                      <a:pt x="243" y="532"/>
                    </a:lnTo>
                    <a:lnTo>
                      <a:pt x="243" y="532"/>
                    </a:lnTo>
                    <a:lnTo>
                      <a:pt x="250" y="518"/>
                    </a:lnTo>
                    <a:lnTo>
                      <a:pt x="258" y="503"/>
                    </a:lnTo>
                    <a:lnTo>
                      <a:pt x="266" y="489"/>
                    </a:lnTo>
                    <a:lnTo>
                      <a:pt x="274" y="475"/>
                    </a:lnTo>
                    <a:lnTo>
                      <a:pt x="283" y="460"/>
                    </a:lnTo>
                    <a:lnTo>
                      <a:pt x="293" y="446"/>
                    </a:lnTo>
                    <a:lnTo>
                      <a:pt x="304" y="433"/>
                    </a:lnTo>
                    <a:lnTo>
                      <a:pt x="314" y="419"/>
                    </a:lnTo>
                    <a:lnTo>
                      <a:pt x="325" y="406"/>
                    </a:lnTo>
                    <a:lnTo>
                      <a:pt x="336" y="391"/>
                    </a:lnTo>
                    <a:lnTo>
                      <a:pt x="347" y="378"/>
                    </a:lnTo>
                    <a:lnTo>
                      <a:pt x="359" y="365"/>
                    </a:lnTo>
                    <a:lnTo>
                      <a:pt x="373" y="352"/>
                    </a:lnTo>
                    <a:lnTo>
                      <a:pt x="385" y="340"/>
                    </a:lnTo>
                    <a:lnTo>
                      <a:pt x="399" y="327"/>
                    </a:lnTo>
                    <a:lnTo>
                      <a:pt x="412" y="314"/>
                    </a:lnTo>
                    <a:lnTo>
                      <a:pt x="412" y="314"/>
                    </a:lnTo>
                    <a:lnTo>
                      <a:pt x="420" y="301"/>
                    </a:lnTo>
                    <a:lnTo>
                      <a:pt x="429" y="289"/>
                    </a:lnTo>
                    <a:lnTo>
                      <a:pt x="440" y="277"/>
                    </a:lnTo>
                    <a:lnTo>
                      <a:pt x="450" y="266"/>
                    </a:lnTo>
                    <a:lnTo>
                      <a:pt x="461" y="254"/>
                    </a:lnTo>
                    <a:lnTo>
                      <a:pt x="472" y="242"/>
                    </a:lnTo>
                    <a:lnTo>
                      <a:pt x="484" y="231"/>
                    </a:lnTo>
                    <a:lnTo>
                      <a:pt x="497" y="220"/>
                    </a:lnTo>
                    <a:lnTo>
                      <a:pt x="510" y="210"/>
                    </a:lnTo>
                    <a:lnTo>
                      <a:pt x="524" y="200"/>
                    </a:lnTo>
                    <a:lnTo>
                      <a:pt x="537" y="189"/>
                    </a:lnTo>
                    <a:lnTo>
                      <a:pt x="551" y="178"/>
                    </a:lnTo>
                    <a:lnTo>
                      <a:pt x="565" y="168"/>
                    </a:lnTo>
                    <a:lnTo>
                      <a:pt x="581" y="159"/>
                    </a:lnTo>
                    <a:lnTo>
                      <a:pt x="595" y="149"/>
                    </a:lnTo>
                    <a:lnTo>
                      <a:pt x="610" y="139"/>
                    </a:lnTo>
                    <a:lnTo>
                      <a:pt x="610" y="139"/>
                    </a:lnTo>
                    <a:lnTo>
                      <a:pt x="619" y="129"/>
                    </a:lnTo>
                    <a:lnTo>
                      <a:pt x="628" y="119"/>
                    </a:lnTo>
                    <a:lnTo>
                      <a:pt x="640" y="110"/>
                    </a:lnTo>
                    <a:lnTo>
                      <a:pt x="653" y="101"/>
                    </a:lnTo>
                    <a:lnTo>
                      <a:pt x="667" y="94"/>
                    </a:lnTo>
                    <a:lnTo>
                      <a:pt x="682" y="87"/>
                    </a:lnTo>
                    <a:lnTo>
                      <a:pt x="698" y="81"/>
                    </a:lnTo>
                    <a:lnTo>
                      <a:pt x="717" y="76"/>
                    </a:lnTo>
                    <a:lnTo>
                      <a:pt x="717" y="76"/>
                    </a:lnTo>
                    <a:lnTo>
                      <a:pt x="728" y="82"/>
                    </a:lnTo>
                    <a:lnTo>
                      <a:pt x="740" y="87"/>
                    </a:lnTo>
                    <a:lnTo>
                      <a:pt x="753" y="91"/>
                    </a:lnTo>
                    <a:lnTo>
                      <a:pt x="767" y="94"/>
                    </a:lnTo>
                    <a:lnTo>
                      <a:pt x="783" y="96"/>
                    </a:lnTo>
                    <a:lnTo>
                      <a:pt x="798" y="97"/>
                    </a:lnTo>
                    <a:lnTo>
                      <a:pt x="814" y="96"/>
                    </a:lnTo>
                    <a:lnTo>
                      <a:pt x="831" y="95"/>
                    </a:lnTo>
                    <a:lnTo>
                      <a:pt x="831" y="95"/>
                    </a:lnTo>
                    <a:lnTo>
                      <a:pt x="830" y="84"/>
                    </a:lnTo>
                    <a:lnTo>
                      <a:pt x="832" y="73"/>
                    </a:lnTo>
                    <a:lnTo>
                      <a:pt x="836" y="63"/>
                    </a:lnTo>
                    <a:lnTo>
                      <a:pt x="842" y="54"/>
                    </a:lnTo>
                    <a:lnTo>
                      <a:pt x="851" y="45"/>
                    </a:lnTo>
                    <a:lnTo>
                      <a:pt x="859" y="35"/>
                    </a:lnTo>
                    <a:lnTo>
                      <a:pt x="867" y="26"/>
                    </a:lnTo>
                    <a:lnTo>
                      <a:pt x="875" y="17"/>
                    </a:lnTo>
                    <a:lnTo>
                      <a:pt x="875" y="17"/>
                    </a:lnTo>
                    <a:lnTo>
                      <a:pt x="889" y="11"/>
                    </a:lnTo>
                    <a:lnTo>
                      <a:pt x="903" y="6"/>
                    </a:lnTo>
                    <a:lnTo>
                      <a:pt x="918" y="3"/>
                    </a:lnTo>
                    <a:lnTo>
                      <a:pt x="931" y="1"/>
                    </a:lnTo>
                    <a:lnTo>
                      <a:pt x="945" y="0"/>
                    </a:lnTo>
                    <a:lnTo>
                      <a:pt x="958" y="1"/>
                    </a:lnTo>
                    <a:lnTo>
                      <a:pt x="972" y="3"/>
                    </a:lnTo>
                    <a:lnTo>
                      <a:pt x="986" y="6"/>
                    </a:lnTo>
                    <a:lnTo>
                      <a:pt x="986" y="6"/>
                    </a:lnTo>
                    <a:lnTo>
                      <a:pt x="985" y="15"/>
                    </a:lnTo>
                    <a:lnTo>
                      <a:pt x="983" y="23"/>
                    </a:lnTo>
                    <a:lnTo>
                      <a:pt x="982" y="32"/>
                    </a:lnTo>
                    <a:lnTo>
                      <a:pt x="981" y="41"/>
                    </a:lnTo>
                    <a:lnTo>
                      <a:pt x="980" y="50"/>
                    </a:lnTo>
                    <a:lnTo>
                      <a:pt x="979" y="59"/>
                    </a:lnTo>
                    <a:lnTo>
                      <a:pt x="978" y="67"/>
                    </a:lnTo>
                    <a:lnTo>
                      <a:pt x="977" y="76"/>
                    </a:lnTo>
                    <a:lnTo>
                      <a:pt x="977" y="76"/>
                    </a:lnTo>
                    <a:lnTo>
                      <a:pt x="987" y="70"/>
                    </a:lnTo>
                    <a:lnTo>
                      <a:pt x="997" y="64"/>
                    </a:lnTo>
                    <a:lnTo>
                      <a:pt x="1008" y="59"/>
                    </a:lnTo>
                    <a:lnTo>
                      <a:pt x="1020" y="56"/>
                    </a:lnTo>
                    <a:lnTo>
                      <a:pt x="1033" y="54"/>
                    </a:lnTo>
                    <a:lnTo>
                      <a:pt x="1048" y="54"/>
                    </a:lnTo>
                    <a:lnTo>
                      <a:pt x="1066" y="55"/>
                    </a:lnTo>
                    <a:lnTo>
                      <a:pt x="1084" y="58"/>
                    </a:lnTo>
                    <a:lnTo>
                      <a:pt x="1084" y="58"/>
                    </a:lnTo>
                    <a:lnTo>
                      <a:pt x="1098" y="68"/>
                    </a:lnTo>
                    <a:lnTo>
                      <a:pt x="1111" y="78"/>
                    </a:lnTo>
                    <a:lnTo>
                      <a:pt x="1124" y="89"/>
                    </a:lnTo>
                    <a:lnTo>
                      <a:pt x="1135" y="100"/>
                    </a:lnTo>
                    <a:lnTo>
                      <a:pt x="1146" y="113"/>
                    </a:lnTo>
                    <a:lnTo>
                      <a:pt x="1155" y="125"/>
                    </a:lnTo>
                    <a:lnTo>
                      <a:pt x="1164" y="137"/>
                    </a:lnTo>
                    <a:lnTo>
                      <a:pt x="1172" y="150"/>
                    </a:lnTo>
                    <a:lnTo>
                      <a:pt x="1172" y="150"/>
                    </a:lnTo>
                    <a:lnTo>
                      <a:pt x="1173" y="157"/>
                    </a:lnTo>
                    <a:lnTo>
                      <a:pt x="1174" y="163"/>
                    </a:lnTo>
                    <a:lnTo>
                      <a:pt x="1175" y="169"/>
                    </a:lnTo>
                    <a:lnTo>
                      <a:pt x="1176" y="175"/>
                    </a:lnTo>
                    <a:lnTo>
                      <a:pt x="1176" y="175"/>
                    </a:lnTo>
                    <a:lnTo>
                      <a:pt x="1187" y="177"/>
                    </a:lnTo>
                    <a:lnTo>
                      <a:pt x="1197" y="180"/>
                    </a:lnTo>
                    <a:lnTo>
                      <a:pt x="1205" y="185"/>
                    </a:lnTo>
                    <a:lnTo>
                      <a:pt x="1211" y="190"/>
                    </a:lnTo>
                    <a:lnTo>
                      <a:pt x="1216" y="195"/>
                    </a:lnTo>
                    <a:lnTo>
                      <a:pt x="1220" y="202"/>
                    </a:lnTo>
                    <a:lnTo>
                      <a:pt x="1222" y="208"/>
                    </a:lnTo>
                    <a:lnTo>
                      <a:pt x="1223" y="216"/>
                    </a:lnTo>
                    <a:lnTo>
                      <a:pt x="1223" y="216"/>
                    </a:lnTo>
                    <a:lnTo>
                      <a:pt x="1222" y="222"/>
                    </a:lnTo>
                    <a:lnTo>
                      <a:pt x="1220" y="227"/>
                    </a:lnTo>
                    <a:lnTo>
                      <a:pt x="1219" y="233"/>
                    </a:lnTo>
                    <a:lnTo>
                      <a:pt x="1217" y="238"/>
                    </a:lnTo>
                    <a:lnTo>
                      <a:pt x="1216" y="244"/>
                    </a:lnTo>
                    <a:lnTo>
                      <a:pt x="1214" y="249"/>
                    </a:lnTo>
                    <a:lnTo>
                      <a:pt x="1213" y="256"/>
                    </a:lnTo>
                    <a:lnTo>
                      <a:pt x="1212" y="26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38" name="Freeform 710"/>
              <p:cNvSpPr>
                <a:spLocks/>
              </p:cNvSpPr>
              <p:nvPr/>
            </p:nvSpPr>
            <p:spPr bwMode="auto">
              <a:xfrm>
                <a:off x="4812" y="3161"/>
                <a:ext cx="18" cy="44"/>
              </a:xfrm>
              <a:custGeom>
                <a:avLst/>
                <a:gdLst/>
                <a:ahLst/>
                <a:cxnLst>
                  <a:cxn ang="0">
                    <a:pos x="146" y="0"/>
                  </a:cxn>
                  <a:cxn ang="0">
                    <a:pos x="146" y="0"/>
                  </a:cxn>
                  <a:cxn ang="0">
                    <a:pos x="140" y="20"/>
                  </a:cxn>
                  <a:cxn ang="0">
                    <a:pos x="133" y="39"/>
                  </a:cxn>
                  <a:cxn ang="0">
                    <a:pos x="127" y="60"/>
                  </a:cxn>
                  <a:cxn ang="0">
                    <a:pos x="121" y="80"/>
                  </a:cxn>
                  <a:cxn ang="0">
                    <a:pos x="114" y="99"/>
                  </a:cxn>
                  <a:cxn ang="0">
                    <a:pos x="108" y="119"/>
                  </a:cxn>
                  <a:cxn ang="0">
                    <a:pos x="101" y="139"/>
                  </a:cxn>
                  <a:cxn ang="0">
                    <a:pos x="94" y="158"/>
                  </a:cxn>
                  <a:cxn ang="0">
                    <a:pos x="94" y="158"/>
                  </a:cxn>
                  <a:cxn ang="0">
                    <a:pos x="89" y="170"/>
                  </a:cxn>
                  <a:cxn ang="0">
                    <a:pos x="84" y="183"/>
                  </a:cxn>
                  <a:cxn ang="0">
                    <a:pos x="78" y="196"/>
                  </a:cxn>
                  <a:cxn ang="0">
                    <a:pos x="72" y="208"/>
                  </a:cxn>
                  <a:cxn ang="0">
                    <a:pos x="67" y="220"/>
                  </a:cxn>
                  <a:cxn ang="0">
                    <a:pos x="60" y="233"/>
                  </a:cxn>
                  <a:cxn ang="0">
                    <a:pos x="54" y="245"/>
                  </a:cxn>
                  <a:cxn ang="0">
                    <a:pos x="48" y="257"/>
                  </a:cxn>
                  <a:cxn ang="0">
                    <a:pos x="42" y="270"/>
                  </a:cxn>
                  <a:cxn ang="0">
                    <a:pos x="36" y="282"/>
                  </a:cxn>
                  <a:cxn ang="0">
                    <a:pos x="30" y="294"/>
                  </a:cxn>
                  <a:cxn ang="0">
                    <a:pos x="24" y="306"/>
                  </a:cxn>
                  <a:cxn ang="0">
                    <a:pos x="18" y="319"/>
                  </a:cxn>
                  <a:cxn ang="0">
                    <a:pos x="12" y="331"/>
                  </a:cxn>
                  <a:cxn ang="0">
                    <a:pos x="6" y="344"/>
                  </a:cxn>
                  <a:cxn ang="0">
                    <a:pos x="0" y="356"/>
                  </a:cxn>
                </a:cxnLst>
                <a:rect l="0" t="0" r="r" b="b"/>
                <a:pathLst>
                  <a:path w="146" h="356">
                    <a:moveTo>
                      <a:pt x="146" y="0"/>
                    </a:moveTo>
                    <a:lnTo>
                      <a:pt x="146" y="0"/>
                    </a:lnTo>
                    <a:lnTo>
                      <a:pt x="140" y="20"/>
                    </a:lnTo>
                    <a:lnTo>
                      <a:pt x="133" y="39"/>
                    </a:lnTo>
                    <a:lnTo>
                      <a:pt x="127" y="60"/>
                    </a:lnTo>
                    <a:lnTo>
                      <a:pt x="121" y="80"/>
                    </a:lnTo>
                    <a:lnTo>
                      <a:pt x="114" y="99"/>
                    </a:lnTo>
                    <a:lnTo>
                      <a:pt x="108" y="119"/>
                    </a:lnTo>
                    <a:lnTo>
                      <a:pt x="101" y="139"/>
                    </a:lnTo>
                    <a:lnTo>
                      <a:pt x="94" y="158"/>
                    </a:lnTo>
                    <a:lnTo>
                      <a:pt x="94" y="158"/>
                    </a:lnTo>
                    <a:lnTo>
                      <a:pt x="89" y="170"/>
                    </a:lnTo>
                    <a:lnTo>
                      <a:pt x="84" y="183"/>
                    </a:lnTo>
                    <a:lnTo>
                      <a:pt x="78" y="196"/>
                    </a:lnTo>
                    <a:lnTo>
                      <a:pt x="72" y="208"/>
                    </a:lnTo>
                    <a:lnTo>
                      <a:pt x="67" y="220"/>
                    </a:lnTo>
                    <a:lnTo>
                      <a:pt x="60" y="233"/>
                    </a:lnTo>
                    <a:lnTo>
                      <a:pt x="54" y="245"/>
                    </a:lnTo>
                    <a:lnTo>
                      <a:pt x="48" y="257"/>
                    </a:lnTo>
                    <a:lnTo>
                      <a:pt x="42" y="270"/>
                    </a:lnTo>
                    <a:lnTo>
                      <a:pt x="36" y="282"/>
                    </a:lnTo>
                    <a:lnTo>
                      <a:pt x="30" y="294"/>
                    </a:lnTo>
                    <a:lnTo>
                      <a:pt x="24" y="306"/>
                    </a:lnTo>
                    <a:lnTo>
                      <a:pt x="18" y="319"/>
                    </a:lnTo>
                    <a:lnTo>
                      <a:pt x="12" y="331"/>
                    </a:lnTo>
                    <a:lnTo>
                      <a:pt x="6" y="344"/>
                    </a:lnTo>
                    <a:lnTo>
                      <a:pt x="0" y="35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39" name="Freeform 711"/>
              <p:cNvSpPr>
                <a:spLocks/>
              </p:cNvSpPr>
              <p:nvPr/>
            </p:nvSpPr>
            <p:spPr bwMode="auto">
              <a:xfrm>
                <a:off x="4840" y="3105"/>
                <a:ext cx="17" cy="32"/>
              </a:xfrm>
              <a:custGeom>
                <a:avLst/>
                <a:gdLst/>
                <a:ahLst/>
                <a:cxnLst>
                  <a:cxn ang="0">
                    <a:pos x="0" y="257"/>
                  </a:cxn>
                  <a:cxn ang="0">
                    <a:pos x="0" y="257"/>
                  </a:cxn>
                  <a:cxn ang="0">
                    <a:pos x="5" y="247"/>
                  </a:cxn>
                  <a:cxn ang="0">
                    <a:pos x="11" y="237"/>
                  </a:cxn>
                  <a:cxn ang="0">
                    <a:pos x="16" y="227"/>
                  </a:cxn>
                  <a:cxn ang="0">
                    <a:pos x="22" y="216"/>
                  </a:cxn>
                  <a:cxn ang="0">
                    <a:pos x="27" y="205"/>
                  </a:cxn>
                  <a:cxn ang="0">
                    <a:pos x="33" y="195"/>
                  </a:cxn>
                  <a:cxn ang="0">
                    <a:pos x="38" y="185"/>
                  </a:cxn>
                  <a:cxn ang="0">
                    <a:pos x="44" y="174"/>
                  </a:cxn>
                  <a:cxn ang="0">
                    <a:pos x="50" y="164"/>
                  </a:cxn>
                  <a:cxn ang="0">
                    <a:pos x="55" y="154"/>
                  </a:cxn>
                  <a:cxn ang="0">
                    <a:pos x="61" y="144"/>
                  </a:cxn>
                  <a:cxn ang="0">
                    <a:pos x="66" y="133"/>
                  </a:cxn>
                  <a:cxn ang="0">
                    <a:pos x="72" y="122"/>
                  </a:cxn>
                  <a:cxn ang="0">
                    <a:pos x="77" y="112"/>
                  </a:cxn>
                  <a:cxn ang="0">
                    <a:pos x="83" y="102"/>
                  </a:cxn>
                  <a:cxn ang="0">
                    <a:pos x="88" y="92"/>
                  </a:cxn>
                  <a:cxn ang="0">
                    <a:pos x="88" y="92"/>
                  </a:cxn>
                  <a:cxn ang="0">
                    <a:pos x="94" y="81"/>
                  </a:cxn>
                  <a:cxn ang="0">
                    <a:pos x="100" y="69"/>
                  </a:cxn>
                  <a:cxn ang="0">
                    <a:pos x="106" y="57"/>
                  </a:cxn>
                  <a:cxn ang="0">
                    <a:pos x="112" y="46"/>
                  </a:cxn>
                  <a:cxn ang="0">
                    <a:pos x="119" y="35"/>
                  </a:cxn>
                  <a:cxn ang="0">
                    <a:pos x="125" y="23"/>
                  </a:cxn>
                  <a:cxn ang="0">
                    <a:pos x="131" y="12"/>
                  </a:cxn>
                  <a:cxn ang="0">
                    <a:pos x="137" y="0"/>
                  </a:cxn>
                </a:cxnLst>
                <a:rect l="0" t="0" r="r" b="b"/>
                <a:pathLst>
                  <a:path w="137" h="257">
                    <a:moveTo>
                      <a:pt x="0" y="257"/>
                    </a:moveTo>
                    <a:lnTo>
                      <a:pt x="0" y="257"/>
                    </a:lnTo>
                    <a:lnTo>
                      <a:pt x="5" y="247"/>
                    </a:lnTo>
                    <a:lnTo>
                      <a:pt x="11" y="237"/>
                    </a:lnTo>
                    <a:lnTo>
                      <a:pt x="16" y="227"/>
                    </a:lnTo>
                    <a:lnTo>
                      <a:pt x="22" y="216"/>
                    </a:lnTo>
                    <a:lnTo>
                      <a:pt x="27" y="205"/>
                    </a:lnTo>
                    <a:lnTo>
                      <a:pt x="33" y="195"/>
                    </a:lnTo>
                    <a:lnTo>
                      <a:pt x="38" y="185"/>
                    </a:lnTo>
                    <a:lnTo>
                      <a:pt x="44" y="174"/>
                    </a:lnTo>
                    <a:lnTo>
                      <a:pt x="50" y="164"/>
                    </a:lnTo>
                    <a:lnTo>
                      <a:pt x="55" y="154"/>
                    </a:lnTo>
                    <a:lnTo>
                      <a:pt x="61" y="144"/>
                    </a:lnTo>
                    <a:lnTo>
                      <a:pt x="66" y="133"/>
                    </a:lnTo>
                    <a:lnTo>
                      <a:pt x="72" y="122"/>
                    </a:lnTo>
                    <a:lnTo>
                      <a:pt x="77" y="112"/>
                    </a:lnTo>
                    <a:lnTo>
                      <a:pt x="83" y="102"/>
                    </a:lnTo>
                    <a:lnTo>
                      <a:pt x="88" y="92"/>
                    </a:lnTo>
                    <a:lnTo>
                      <a:pt x="88" y="92"/>
                    </a:lnTo>
                    <a:lnTo>
                      <a:pt x="94" y="81"/>
                    </a:lnTo>
                    <a:lnTo>
                      <a:pt x="100" y="69"/>
                    </a:lnTo>
                    <a:lnTo>
                      <a:pt x="106" y="57"/>
                    </a:lnTo>
                    <a:lnTo>
                      <a:pt x="112" y="46"/>
                    </a:lnTo>
                    <a:lnTo>
                      <a:pt x="119" y="35"/>
                    </a:lnTo>
                    <a:lnTo>
                      <a:pt x="125" y="23"/>
                    </a:lnTo>
                    <a:lnTo>
                      <a:pt x="131" y="12"/>
                    </a:lnTo>
                    <a:lnTo>
                      <a:pt x="13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40" name="Freeform 712"/>
              <p:cNvSpPr>
                <a:spLocks/>
              </p:cNvSpPr>
              <p:nvPr/>
            </p:nvSpPr>
            <p:spPr bwMode="auto">
              <a:xfrm>
                <a:off x="4823" y="3091"/>
                <a:ext cx="29" cy="48"/>
              </a:xfrm>
              <a:custGeom>
                <a:avLst/>
                <a:gdLst/>
                <a:ahLst/>
                <a:cxnLst>
                  <a:cxn ang="0">
                    <a:pos x="229" y="0"/>
                  </a:cxn>
                  <a:cxn ang="0">
                    <a:pos x="229" y="0"/>
                  </a:cxn>
                  <a:cxn ang="0">
                    <a:pos x="221" y="11"/>
                  </a:cxn>
                  <a:cxn ang="0">
                    <a:pos x="213" y="22"/>
                  </a:cxn>
                  <a:cxn ang="0">
                    <a:pos x="204" y="34"/>
                  </a:cxn>
                  <a:cxn ang="0">
                    <a:pos x="196" y="44"/>
                  </a:cxn>
                  <a:cxn ang="0">
                    <a:pos x="188" y="55"/>
                  </a:cxn>
                  <a:cxn ang="0">
                    <a:pos x="179" y="66"/>
                  </a:cxn>
                  <a:cxn ang="0">
                    <a:pos x="172" y="77"/>
                  </a:cxn>
                  <a:cxn ang="0">
                    <a:pos x="164" y="88"/>
                  </a:cxn>
                  <a:cxn ang="0">
                    <a:pos x="164" y="88"/>
                  </a:cxn>
                  <a:cxn ang="0">
                    <a:pos x="155" y="100"/>
                  </a:cxn>
                  <a:cxn ang="0">
                    <a:pos x="147" y="113"/>
                  </a:cxn>
                  <a:cxn ang="0">
                    <a:pos x="138" y="124"/>
                  </a:cxn>
                  <a:cxn ang="0">
                    <a:pos x="129" y="136"/>
                  </a:cxn>
                  <a:cxn ang="0">
                    <a:pos x="120" y="148"/>
                  </a:cxn>
                  <a:cxn ang="0">
                    <a:pos x="111" y="160"/>
                  </a:cxn>
                  <a:cxn ang="0">
                    <a:pos x="102" y="171"/>
                  </a:cxn>
                  <a:cxn ang="0">
                    <a:pos x="93" y="184"/>
                  </a:cxn>
                  <a:cxn ang="0">
                    <a:pos x="85" y="196"/>
                  </a:cxn>
                  <a:cxn ang="0">
                    <a:pos x="76" y="208"/>
                  </a:cxn>
                  <a:cxn ang="0">
                    <a:pos x="68" y="220"/>
                  </a:cxn>
                  <a:cxn ang="0">
                    <a:pos x="60" y="232"/>
                  </a:cxn>
                  <a:cxn ang="0">
                    <a:pos x="52" y="244"/>
                  </a:cxn>
                  <a:cxn ang="0">
                    <a:pos x="44" y="258"/>
                  </a:cxn>
                  <a:cxn ang="0">
                    <a:pos x="36" y="270"/>
                  </a:cxn>
                  <a:cxn ang="0">
                    <a:pos x="29" y="283"/>
                  </a:cxn>
                  <a:cxn ang="0">
                    <a:pos x="29" y="283"/>
                  </a:cxn>
                  <a:cxn ang="0">
                    <a:pos x="24" y="295"/>
                  </a:cxn>
                  <a:cxn ang="0">
                    <a:pos x="19" y="307"/>
                  </a:cxn>
                  <a:cxn ang="0">
                    <a:pos x="15" y="319"/>
                  </a:cxn>
                  <a:cxn ang="0">
                    <a:pos x="12" y="333"/>
                  </a:cxn>
                  <a:cxn ang="0">
                    <a:pos x="9" y="346"/>
                  </a:cxn>
                  <a:cxn ang="0">
                    <a:pos x="7" y="360"/>
                  </a:cxn>
                  <a:cxn ang="0">
                    <a:pos x="3" y="372"/>
                  </a:cxn>
                  <a:cxn ang="0">
                    <a:pos x="0" y="385"/>
                  </a:cxn>
                </a:cxnLst>
                <a:rect l="0" t="0" r="r" b="b"/>
                <a:pathLst>
                  <a:path w="229" h="385">
                    <a:moveTo>
                      <a:pt x="229" y="0"/>
                    </a:moveTo>
                    <a:lnTo>
                      <a:pt x="229" y="0"/>
                    </a:lnTo>
                    <a:lnTo>
                      <a:pt x="221" y="11"/>
                    </a:lnTo>
                    <a:lnTo>
                      <a:pt x="213" y="22"/>
                    </a:lnTo>
                    <a:lnTo>
                      <a:pt x="204" y="34"/>
                    </a:lnTo>
                    <a:lnTo>
                      <a:pt x="196" y="44"/>
                    </a:lnTo>
                    <a:lnTo>
                      <a:pt x="188" y="55"/>
                    </a:lnTo>
                    <a:lnTo>
                      <a:pt x="179" y="66"/>
                    </a:lnTo>
                    <a:lnTo>
                      <a:pt x="172" y="77"/>
                    </a:lnTo>
                    <a:lnTo>
                      <a:pt x="164" y="88"/>
                    </a:lnTo>
                    <a:lnTo>
                      <a:pt x="164" y="88"/>
                    </a:lnTo>
                    <a:lnTo>
                      <a:pt x="155" y="100"/>
                    </a:lnTo>
                    <a:lnTo>
                      <a:pt x="147" y="113"/>
                    </a:lnTo>
                    <a:lnTo>
                      <a:pt x="138" y="124"/>
                    </a:lnTo>
                    <a:lnTo>
                      <a:pt x="129" y="136"/>
                    </a:lnTo>
                    <a:lnTo>
                      <a:pt x="120" y="148"/>
                    </a:lnTo>
                    <a:lnTo>
                      <a:pt x="111" y="160"/>
                    </a:lnTo>
                    <a:lnTo>
                      <a:pt x="102" y="171"/>
                    </a:lnTo>
                    <a:lnTo>
                      <a:pt x="93" y="184"/>
                    </a:lnTo>
                    <a:lnTo>
                      <a:pt x="85" y="196"/>
                    </a:lnTo>
                    <a:lnTo>
                      <a:pt x="76" y="208"/>
                    </a:lnTo>
                    <a:lnTo>
                      <a:pt x="68" y="220"/>
                    </a:lnTo>
                    <a:lnTo>
                      <a:pt x="60" y="232"/>
                    </a:lnTo>
                    <a:lnTo>
                      <a:pt x="52" y="244"/>
                    </a:lnTo>
                    <a:lnTo>
                      <a:pt x="44" y="258"/>
                    </a:lnTo>
                    <a:lnTo>
                      <a:pt x="36" y="270"/>
                    </a:lnTo>
                    <a:lnTo>
                      <a:pt x="29" y="283"/>
                    </a:lnTo>
                    <a:lnTo>
                      <a:pt x="29" y="283"/>
                    </a:lnTo>
                    <a:lnTo>
                      <a:pt x="24" y="295"/>
                    </a:lnTo>
                    <a:lnTo>
                      <a:pt x="19" y="307"/>
                    </a:lnTo>
                    <a:lnTo>
                      <a:pt x="15" y="319"/>
                    </a:lnTo>
                    <a:lnTo>
                      <a:pt x="12" y="333"/>
                    </a:lnTo>
                    <a:lnTo>
                      <a:pt x="9" y="346"/>
                    </a:lnTo>
                    <a:lnTo>
                      <a:pt x="7" y="360"/>
                    </a:lnTo>
                    <a:lnTo>
                      <a:pt x="3" y="372"/>
                    </a:lnTo>
                    <a:lnTo>
                      <a:pt x="0" y="38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41" name="Freeform 713"/>
              <p:cNvSpPr>
                <a:spLocks/>
              </p:cNvSpPr>
              <p:nvPr/>
            </p:nvSpPr>
            <p:spPr bwMode="auto">
              <a:xfrm>
                <a:off x="4777" y="3108"/>
                <a:ext cx="46" cy="130"/>
              </a:xfrm>
              <a:custGeom>
                <a:avLst/>
                <a:gdLst/>
                <a:ahLst/>
                <a:cxnLst>
                  <a:cxn ang="0">
                    <a:pos x="372" y="0"/>
                  </a:cxn>
                  <a:cxn ang="0">
                    <a:pos x="372" y="0"/>
                  </a:cxn>
                  <a:cxn ang="0">
                    <a:pos x="366" y="17"/>
                  </a:cxn>
                  <a:cxn ang="0">
                    <a:pos x="360" y="34"/>
                  </a:cxn>
                  <a:cxn ang="0">
                    <a:pos x="354" y="51"/>
                  </a:cxn>
                  <a:cxn ang="0">
                    <a:pos x="346" y="68"/>
                  </a:cxn>
                  <a:cxn ang="0">
                    <a:pos x="340" y="85"/>
                  </a:cxn>
                  <a:cxn ang="0">
                    <a:pos x="333" y="102"/>
                  </a:cxn>
                  <a:cxn ang="0">
                    <a:pos x="327" y="119"/>
                  </a:cxn>
                  <a:cxn ang="0">
                    <a:pos x="321" y="136"/>
                  </a:cxn>
                  <a:cxn ang="0">
                    <a:pos x="314" y="153"/>
                  </a:cxn>
                  <a:cxn ang="0">
                    <a:pos x="308" y="170"/>
                  </a:cxn>
                  <a:cxn ang="0">
                    <a:pos x="302" y="187"/>
                  </a:cxn>
                  <a:cxn ang="0">
                    <a:pos x="296" y="204"/>
                  </a:cxn>
                  <a:cxn ang="0">
                    <a:pos x="291" y="221"/>
                  </a:cxn>
                  <a:cxn ang="0">
                    <a:pos x="285" y="238"/>
                  </a:cxn>
                  <a:cxn ang="0">
                    <a:pos x="280" y="256"/>
                  </a:cxn>
                  <a:cxn ang="0">
                    <a:pos x="275" y="273"/>
                  </a:cxn>
                  <a:cxn ang="0">
                    <a:pos x="275" y="273"/>
                  </a:cxn>
                  <a:cxn ang="0">
                    <a:pos x="270" y="295"/>
                  </a:cxn>
                  <a:cxn ang="0">
                    <a:pos x="265" y="318"/>
                  </a:cxn>
                  <a:cxn ang="0">
                    <a:pos x="261" y="342"/>
                  </a:cxn>
                  <a:cxn ang="0">
                    <a:pos x="257" y="364"/>
                  </a:cxn>
                  <a:cxn ang="0">
                    <a:pos x="254" y="387"/>
                  </a:cxn>
                  <a:cxn ang="0">
                    <a:pos x="251" y="411"/>
                  </a:cxn>
                  <a:cxn ang="0">
                    <a:pos x="248" y="434"/>
                  </a:cxn>
                  <a:cxn ang="0">
                    <a:pos x="245" y="457"/>
                  </a:cxn>
                  <a:cxn ang="0">
                    <a:pos x="241" y="481"/>
                  </a:cxn>
                  <a:cxn ang="0">
                    <a:pos x="238" y="503"/>
                  </a:cxn>
                  <a:cxn ang="0">
                    <a:pos x="234" y="526"/>
                  </a:cxn>
                  <a:cxn ang="0">
                    <a:pos x="230" y="550"/>
                  </a:cxn>
                  <a:cxn ang="0">
                    <a:pos x="226" y="572"/>
                  </a:cxn>
                  <a:cxn ang="0">
                    <a:pos x="221" y="595"/>
                  </a:cxn>
                  <a:cxn ang="0">
                    <a:pos x="214" y="618"/>
                  </a:cxn>
                  <a:cxn ang="0">
                    <a:pos x="207" y="640"/>
                  </a:cxn>
                  <a:cxn ang="0">
                    <a:pos x="207" y="640"/>
                  </a:cxn>
                  <a:cxn ang="0">
                    <a:pos x="201" y="658"/>
                  </a:cxn>
                  <a:cxn ang="0">
                    <a:pos x="194" y="676"/>
                  </a:cxn>
                  <a:cxn ang="0">
                    <a:pos x="186" y="695"/>
                  </a:cxn>
                  <a:cxn ang="0">
                    <a:pos x="178" y="713"/>
                  </a:cxn>
                  <a:cxn ang="0">
                    <a:pos x="170" y="730"/>
                  </a:cxn>
                  <a:cxn ang="0">
                    <a:pos x="161" y="747"/>
                  </a:cxn>
                  <a:cxn ang="0">
                    <a:pos x="151" y="766"/>
                  </a:cxn>
                  <a:cxn ang="0">
                    <a:pos x="141" y="783"/>
                  </a:cxn>
                  <a:cxn ang="0">
                    <a:pos x="131" y="800"/>
                  </a:cxn>
                  <a:cxn ang="0">
                    <a:pos x="122" y="817"/>
                  </a:cxn>
                  <a:cxn ang="0">
                    <a:pos x="112" y="834"/>
                  </a:cxn>
                  <a:cxn ang="0">
                    <a:pos x="102" y="851"/>
                  </a:cxn>
                  <a:cxn ang="0">
                    <a:pos x="92" y="868"/>
                  </a:cxn>
                  <a:cxn ang="0">
                    <a:pos x="83" y="885"/>
                  </a:cxn>
                  <a:cxn ang="0">
                    <a:pos x="72" y="903"/>
                  </a:cxn>
                  <a:cxn ang="0">
                    <a:pos x="63" y="920"/>
                  </a:cxn>
                  <a:cxn ang="0">
                    <a:pos x="63" y="920"/>
                  </a:cxn>
                  <a:cxn ang="0">
                    <a:pos x="56" y="934"/>
                  </a:cxn>
                  <a:cxn ang="0">
                    <a:pos x="48" y="948"/>
                  </a:cxn>
                  <a:cxn ang="0">
                    <a:pos x="41" y="962"/>
                  </a:cxn>
                  <a:cxn ang="0">
                    <a:pos x="33" y="977"/>
                  </a:cxn>
                  <a:cxn ang="0">
                    <a:pos x="25" y="991"/>
                  </a:cxn>
                  <a:cxn ang="0">
                    <a:pos x="17" y="1006"/>
                  </a:cxn>
                  <a:cxn ang="0">
                    <a:pos x="8" y="1020"/>
                  </a:cxn>
                  <a:cxn ang="0">
                    <a:pos x="0" y="1034"/>
                  </a:cxn>
                </a:cxnLst>
                <a:rect l="0" t="0" r="r" b="b"/>
                <a:pathLst>
                  <a:path w="372" h="1034">
                    <a:moveTo>
                      <a:pt x="372" y="0"/>
                    </a:moveTo>
                    <a:lnTo>
                      <a:pt x="372" y="0"/>
                    </a:lnTo>
                    <a:lnTo>
                      <a:pt x="366" y="17"/>
                    </a:lnTo>
                    <a:lnTo>
                      <a:pt x="360" y="34"/>
                    </a:lnTo>
                    <a:lnTo>
                      <a:pt x="354" y="51"/>
                    </a:lnTo>
                    <a:lnTo>
                      <a:pt x="346" y="68"/>
                    </a:lnTo>
                    <a:lnTo>
                      <a:pt x="340" y="85"/>
                    </a:lnTo>
                    <a:lnTo>
                      <a:pt x="333" y="102"/>
                    </a:lnTo>
                    <a:lnTo>
                      <a:pt x="327" y="119"/>
                    </a:lnTo>
                    <a:lnTo>
                      <a:pt x="321" y="136"/>
                    </a:lnTo>
                    <a:lnTo>
                      <a:pt x="314" y="153"/>
                    </a:lnTo>
                    <a:lnTo>
                      <a:pt x="308" y="170"/>
                    </a:lnTo>
                    <a:lnTo>
                      <a:pt x="302" y="187"/>
                    </a:lnTo>
                    <a:lnTo>
                      <a:pt x="296" y="204"/>
                    </a:lnTo>
                    <a:lnTo>
                      <a:pt x="291" y="221"/>
                    </a:lnTo>
                    <a:lnTo>
                      <a:pt x="285" y="238"/>
                    </a:lnTo>
                    <a:lnTo>
                      <a:pt x="280" y="256"/>
                    </a:lnTo>
                    <a:lnTo>
                      <a:pt x="275" y="273"/>
                    </a:lnTo>
                    <a:lnTo>
                      <a:pt x="275" y="273"/>
                    </a:lnTo>
                    <a:lnTo>
                      <a:pt x="270" y="295"/>
                    </a:lnTo>
                    <a:lnTo>
                      <a:pt x="265" y="318"/>
                    </a:lnTo>
                    <a:lnTo>
                      <a:pt x="261" y="342"/>
                    </a:lnTo>
                    <a:lnTo>
                      <a:pt x="257" y="364"/>
                    </a:lnTo>
                    <a:lnTo>
                      <a:pt x="254" y="387"/>
                    </a:lnTo>
                    <a:lnTo>
                      <a:pt x="251" y="411"/>
                    </a:lnTo>
                    <a:lnTo>
                      <a:pt x="248" y="434"/>
                    </a:lnTo>
                    <a:lnTo>
                      <a:pt x="245" y="457"/>
                    </a:lnTo>
                    <a:lnTo>
                      <a:pt x="241" y="481"/>
                    </a:lnTo>
                    <a:lnTo>
                      <a:pt x="238" y="503"/>
                    </a:lnTo>
                    <a:lnTo>
                      <a:pt x="234" y="526"/>
                    </a:lnTo>
                    <a:lnTo>
                      <a:pt x="230" y="550"/>
                    </a:lnTo>
                    <a:lnTo>
                      <a:pt x="226" y="572"/>
                    </a:lnTo>
                    <a:lnTo>
                      <a:pt x="221" y="595"/>
                    </a:lnTo>
                    <a:lnTo>
                      <a:pt x="214" y="618"/>
                    </a:lnTo>
                    <a:lnTo>
                      <a:pt x="207" y="640"/>
                    </a:lnTo>
                    <a:lnTo>
                      <a:pt x="207" y="640"/>
                    </a:lnTo>
                    <a:lnTo>
                      <a:pt x="201" y="658"/>
                    </a:lnTo>
                    <a:lnTo>
                      <a:pt x="194" y="676"/>
                    </a:lnTo>
                    <a:lnTo>
                      <a:pt x="186" y="695"/>
                    </a:lnTo>
                    <a:lnTo>
                      <a:pt x="178" y="713"/>
                    </a:lnTo>
                    <a:lnTo>
                      <a:pt x="170" y="730"/>
                    </a:lnTo>
                    <a:lnTo>
                      <a:pt x="161" y="747"/>
                    </a:lnTo>
                    <a:lnTo>
                      <a:pt x="151" y="766"/>
                    </a:lnTo>
                    <a:lnTo>
                      <a:pt x="141" y="783"/>
                    </a:lnTo>
                    <a:lnTo>
                      <a:pt x="131" y="800"/>
                    </a:lnTo>
                    <a:lnTo>
                      <a:pt x="122" y="817"/>
                    </a:lnTo>
                    <a:lnTo>
                      <a:pt x="112" y="834"/>
                    </a:lnTo>
                    <a:lnTo>
                      <a:pt x="102" y="851"/>
                    </a:lnTo>
                    <a:lnTo>
                      <a:pt x="92" y="868"/>
                    </a:lnTo>
                    <a:lnTo>
                      <a:pt x="83" y="885"/>
                    </a:lnTo>
                    <a:lnTo>
                      <a:pt x="72" y="903"/>
                    </a:lnTo>
                    <a:lnTo>
                      <a:pt x="63" y="920"/>
                    </a:lnTo>
                    <a:lnTo>
                      <a:pt x="63" y="920"/>
                    </a:lnTo>
                    <a:lnTo>
                      <a:pt x="56" y="934"/>
                    </a:lnTo>
                    <a:lnTo>
                      <a:pt x="48" y="948"/>
                    </a:lnTo>
                    <a:lnTo>
                      <a:pt x="41" y="962"/>
                    </a:lnTo>
                    <a:lnTo>
                      <a:pt x="33" y="977"/>
                    </a:lnTo>
                    <a:lnTo>
                      <a:pt x="25" y="991"/>
                    </a:lnTo>
                    <a:lnTo>
                      <a:pt x="17" y="1006"/>
                    </a:lnTo>
                    <a:lnTo>
                      <a:pt x="8" y="1020"/>
                    </a:lnTo>
                    <a:lnTo>
                      <a:pt x="0" y="103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42" name="Freeform 714"/>
              <p:cNvSpPr>
                <a:spLocks/>
              </p:cNvSpPr>
              <p:nvPr/>
            </p:nvSpPr>
            <p:spPr bwMode="auto">
              <a:xfrm>
                <a:off x="4760" y="3087"/>
                <a:ext cx="68" cy="149"/>
              </a:xfrm>
              <a:custGeom>
                <a:avLst/>
                <a:gdLst/>
                <a:ahLst/>
                <a:cxnLst>
                  <a:cxn ang="0">
                    <a:pos x="544" y="0"/>
                  </a:cxn>
                  <a:cxn ang="0">
                    <a:pos x="528" y="24"/>
                  </a:cxn>
                  <a:cxn ang="0">
                    <a:pos x="511" y="47"/>
                  </a:cxn>
                  <a:cxn ang="0">
                    <a:pos x="494" y="72"/>
                  </a:cxn>
                  <a:cxn ang="0">
                    <a:pos x="477" y="95"/>
                  </a:cxn>
                  <a:cxn ang="0">
                    <a:pos x="460" y="119"/>
                  </a:cxn>
                  <a:cxn ang="0">
                    <a:pos x="444" y="144"/>
                  </a:cxn>
                  <a:cxn ang="0">
                    <a:pos x="429" y="169"/>
                  </a:cxn>
                  <a:cxn ang="0">
                    <a:pos x="416" y="194"/>
                  </a:cxn>
                  <a:cxn ang="0">
                    <a:pos x="406" y="212"/>
                  </a:cxn>
                  <a:cxn ang="0">
                    <a:pos x="390" y="247"/>
                  </a:cxn>
                  <a:cxn ang="0">
                    <a:pos x="374" y="284"/>
                  </a:cxn>
                  <a:cxn ang="0">
                    <a:pos x="359" y="319"/>
                  </a:cxn>
                  <a:cxn ang="0">
                    <a:pos x="345" y="356"/>
                  </a:cxn>
                  <a:cxn ang="0">
                    <a:pos x="330" y="392"/>
                  </a:cxn>
                  <a:cxn ang="0">
                    <a:pos x="317" y="429"/>
                  </a:cxn>
                  <a:cxn ang="0">
                    <a:pos x="305" y="466"/>
                  </a:cxn>
                  <a:cxn ang="0">
                    <a:pos x="299" y="484"/>
                  </a:cxn>
                  <a:cxn ang="0">
                    <a:pos x="292" y="511"/>
                  </a:cxn>
                  <a:cxn ang="0">
                    <a:pos x="285" y="537"/>
                  </a:cxn>
                  <a:cxn ang="0">
                    <a:pos x="280" y="563"/>
                  </a:cxn>
                  <a:cxn ang="0">
                    <a:pos x="276" y="591"/>
                  </a:cxn>
                  <a:cxn ang="0">
                    <a:pos x="270" y="617"/>
                  </a:cxn>
                  <a:cxn ang="0">
                    <a:pos x="266" y="645"/>
                  </a:cxn>
                  <a:cxn ang="0">
                    <a:pos x="261" y="672"/>
                  </a:cxn>
                  <a:cxn ang="0">
                    <a:pos x="255" y="698"/>
                  </a:cxn>
                  <a:cxn ang="0">
                    <a:pos x="251" y="715"/>
                  </a:cxn>
                  <a:cxn ang="0">
                    <a:pos x="244" y="748"/>
                  </a:cxn>
                  <a:cxn ang="0">
                    <a:pos x="236" y="783"/>
                  </a:cxn>
                  <a:cxn ang="0">
                    <a:pos x="229" y="816"/>
                  </a:cxn>
                  <a:cxn ang="0">
                    <a:pos x="220" y="849"/>
                  </a:cxn>
                  <a:cxn ang="0">
                    <a:pos x="211" y="883"/>
                  </a:cxn>
                  <a:cxn ang="0">
                    <a:pos x="200" y="915"/>
                  </a:cxn>
                  <a:cxn ang="0">
                    <a:pos x="189" y="948"/>
                  </a:cxn>
                  <a:cxn ang="0">
                    <a:pos x="182" y="963"/>
                  </a:cxn>
                  <a:cxn ang="0">
                    <a:pos x="172" y="985"/>
                  </a:cxn>
                  <a:cxn ang="0">
                    <a:pos x="160" y="1007"/>
                  </a:cxn>
                  <a:cxn ang="0">
                    <a:pos x="146" y="1027"/>
                  </a:cxn>
                  <a:cxn ang="0">
                    <a:pos x="131" y="1047"/>
                  </a:cxn>
                  <a:cxn ang="0">
                    <a:pos x="115" y="1067"/>
                  </a:cxn>
                  <a:cxn ang="0">
                    <a:pos x="99" y="1087"/>
                  </a:cxn>
                  <a:cxn ang="0">
                    <a:pos x="84" y="1106"/>
                  </a:cxn>
                  <a:cxn ang="0">
                    <a:pos x="67" y="1125"/>
                  </a:cxn>
                  <a:cxn ang="0">
                    <a:pos x="60" y="1133"/>
                  </a:cxn>
                  <a:cxn ang="0">
                    <a:pos x="44" y="1150"/>
                  </a:cxn>
                  <a:cxn ang="0">
                    <a:pos x="27" y="1165"/>
                  </a:cxn>
                  <a:cxn ang="0">
                    <a:pos x="9" y="1180"/>
                  </a:cxn>
                </a:cxnLst>
                <a:rect l="0" t="0" r="r" b="b"/>
                <a:pathLst>
                  <a:path w="544" h="1188">
                    <a:moveTo>
                      <a:pt x="544" y="0"/>
                    </a:moveTo>
                    <a:lnTo>
                      <a:pt x="544" y="0"/>
                    </a:lnTo>
                    <a:lnTo>
                      <a:pt x="536" y="12"/>
                    </a:lnTo>
                    <a:lnTo>
                      <a:pt x="528" y="24"/>
                    </a:lnTo>
                    <a:lnTo>
                      <a:pt x="520" y="36"/>
                    </a:lnTo>
                    <a:lnTo>
                      <a:pt x="511" y="47"/>
                    </a:lnTo>
                    <a:lnTo>
                      <a:pt x="503" y="59"/>
                    </a:lnTo>
                    <a:lnTo>
                      <a:pt x="494" y="72"/>
                    </a:lnTo>
                    <a:lnTo>
                      <a:pt x="486" y="84"/>
                    </a:lnTo>
                    <a:lnTo>
                      <a:pt x="477" y="95"/>
                    </a:lnTo>
                    <a:lnTo>
                      <a:pt x="468" y="107"/>
                    </a:lnTo>
                    <a:lnTo>
                      <a:pt x="460" y="119"/>
                    </a:lnTo>
                    <a:lnTo>
                      <a:pt x="452" y="131"/>
                    </a:lnTo>
                    <a:lnTo>
                      <a:pt x="444" y="144"/>
                    </a:lnTo>
                    <a:lnTo>
                      <a:pt x="437" y="157"/>
                    </a:lnTo>
                    <a:lnTo>
                      <a:pt x="429" y="169"/>
                    </a:lnTo>
                    <a:lnTo>
                      <a:pt x="423" y="181"/>
                    </a:lnTo>
                    <a:lnTo>
                      <a:pt x="416" y="194"/>
                    </a:lnTo>
                    <a:lnTo>
                      <a:pt x="416" y="194"/>
                    </a:lnTo>
                    <a:lnTo>
                      <a:pt x="406" y="212"/>
                    </a:lnTo>
                    <a:lnTo>
                      <a:pt x="398" y="230"/>
                    </a:lnTo>
                    <a:lnTo>
                      <a:pt x="390" y="247"/>
                    </a:lnTo>
                    <a:lnTo>
                      <a:pt x="382" y="265"/>
                    </a:lnTo>
                    <a:lnTo>
                      <a:pt x="374" y="284"/>
                    </a:lnTo>
                    <a:lnTo>
                      <a:pt x="367" y="301"/>
                    </a:lnTo>
                    <a:lnTo>
                      <a:pt x="359" y="319"/>
                    </a:lnTo>
                    <a:lnTo>
                      <a:pt x="352" y="337"/>
                    </a:lnTo>
                    <a:lnTo>
                      <a:pt x="345" y="356"/>
                    </a:lnTo>
                    <a:lnTo>
                      <a:pt x="337" y="374"/>
                    </a:lnTo>
                    <a:lnTo>
                      <a:pt x="330" y="392"/>
                    </a:lnTo>
                    <a:lnTo>
                      <a:pt x="324" y="410"/>
                    </a:lnTo>
                    <a:lnTo>
                      <a:pt x="317" y="429"/>
                    </a:lnTo>
                    <a:lnTo>
                      <a:pt x="311" y="448"/>
                    </a:lnTo>
                    <a:lnTo>
                      <a:pt x="305" y="466"/>
                    </a:lnTo>
                    <a:lnTo>
                      <a:pt x="299" y="484"/>
                    </a:lnTo>
                    <a:lnTo>
                      <a:pt x="299" y="484"/>
                    </a:lnTo>
                    <a:lnTo>
                      <a:pt x="295" y="498"/>
                    </a:lnTo>
                    <a:lnTo>
                      <a:pt x="292" y="511"/>
                    </a:lnTo>
                    <a:lnTo>
                      <a:pt x="288" y="524"/>
                    </a:lnTo>
                    <a:lnTo>
                      <a:pt x="285" y="537"/>
                    </a:lnTo>
                    <a:lnTo>
                      <a:pt x="283" y="550"/>
                    </a:lnTo>
                    <a:lnTo>
                      <a:pt x="280" y="563"/>
                    </a:lnTo>
                    <a:lnTo>
                      <a:pt x="278" y="577"/>
                    </a:lnTo>
                    <a:lnTo>
                      <a:pt x="276" y="591"/>
                    </a:lnTo>
                    <a:lnTo>
                      <a:pt x="272" y="604"/>
                    </a:lnTo>
                    <a:lnTo>
                      <a:pt x="270" y="617"/>
                    </a:lnTo>
                    <a:lnTo>
                      <a:pt x="268" y="631"/>
                    </a:lnTo>
                    <a:lnTo>
                      <a:pt x="266" y="645"/>
                    </a:lnTo>
                    <a:lnTo>
                      <a:pt x="263" y="658"/>
                    </a:lnTo>
                    <a:lnTo>
                      <a:pt x="261" y="672"/>
                    </a:lnTo>
                    <a:lnTo>
                      <a:pt x="258" y="685"/>
                    </a:lnTo>
                    <a:lnTo>
                      <a:pt x="255" y="698"/>
                    </a:lnTo>
                    <a:lnTo>
                      <a:pt x="255" y="698"/>
                    </a:lnTo>
                    <a:lnTo>
                      <a:pt x="251" y="715"/>
                    </a:lnTo>
                    <a:lnTo>
                      <a:pt x="247" y="732"/>
                    </a:lnTo>
                    <a:lnTo>
                      <a:pt x="244" y="748"/>
                    </a:lnTo>
                    <a:lnTo>
                      <a:pt x="240" y="765"/>
                    </a:lnTo>
                    <a:lnTo>
                      <a:pt x="236" y="783"/>
                    </a:lnTo>
                    <a:lnTo>
                      <a:pt x="232" y="799"/>
                    </a:lnTo>
                    <a:lnTo>
                      <a:pt x="229" y="816"/>
                    </a:lnTo>
                    <a:lnTo>
                      <a:pt x="225" y="832"/>
                    </a:lnTo>
                    <a:lnTo>
                      <a:pt x="220" y="849"/>
                    </a:lnTo>
                    <a:lnTo>
                      <a:pt x="216" y="866"/>
                    </a:lnTo>
                    <a:lnTo>
                      <a:pt x="211" y="883"/>
                    </a:lnTo>
                    <a:lnTo>
                      <a:pt x="205" y="899"/>
                    </a:lnTo>
                    <a:lnTo>
                      <a:pt x="200" y="915"/>
                    </a:lnTo>
                    <a:lnTo>
                      <a:pt x="195" y="932"/>
                    </a:lnTo>
                    <a:lnTo>
                      <a:pt x="189" y="948"/>
                    </a:lnTo>
                    <a:lnTo>
                      <a:pt x="182" y="963"/>
                    </a:lnTo>
                    <a:lnTo>
                      <a:pt x="182" y="963"/>
                    </a:lnTo>
                    <a:lnTo>
                      <a:pt x="177" y="974"/>
                    </a:lnTo>
                    <a:lnTo>
                      <a:pt x="172" y="985"/>
                    </a:lnTo>
                    <a:lnTo>
                      <a:pt x="166" y="995"/>
                    </a:lnTo>
                    <a:lnTo>
                      <a:pt x="160" y="1007"/>
                    </a:lnTo>
                    <a:lnTo>
                      <a:pt x="153" y="1017"/>
                    </a:lnTo>
                    <a:lnTo>
                      <a:pt x="146" y="1027"/>
                    </a:lnTo>
                    <a:lnTo>
                      <a:pt x="138" y="1037"/>
                    </a:lnTo>
                    <a:lnTo>
                      <a:pt x="131" y="1047"/>
                    </a:lnTo>
                    <a:lnTo>
                      <a:pt x="123" y="1057"/>
                    </a:lnTo>
                    <a:lnTo>
                      <a:pt x="115" y="1067"/>
                    </a:lnTo>
                    <a:lnTo>
                      <a:pt x="107" y="1077"/>
                    </a:lnTo>
                    <a:lnTo>
                      <a:pt x="99" y="1087"/>
                    </a:lnTo>
                    <a:lnTo>
                      <a:pt x="92" y="1096"/>
                    </a:lnTo>
                    <a:lnTo>
                      <a:pt x="84" y="1106"/>
                    </a:lnTo>
                    <a:lnTo>
                      <a:pt x="76" y="1115"/>
                    </a:lnTo>
                    <a:lnTo>
                      <a:pt x="67" y="1125"/>
                    </a:lnTo>
                    <a:lnTo>
                      <a:pt x="67" y="1125"/>
                    </a:lnTo>
                    <a:lnTo>
                      <a:pt x="60" y="1133"/>
                    </a:lnTo>
                    <a:lnTo>
                      <a:pt x="52" y="1141"/>
                    </a:lnTo>
                    <a:lnTo>
                      <a:pt x="44" y="1150"/>
                    </a:lnTo>
                    <a:lnTo>
                      <a:pt x="36" y="1158"/>
                    </a:lnTo>
                    <a:lnTo>
                      <a:pt x="27" y="1165"/>
                    </a:lnTo>
                    <a:lnTo>
                      <a:pt x="18" y="1173"/>
                    </a:lnTo>
                    <a:lnTo>
                      <a:pt x="9" y="1180"/>
                    </a:lnTo>
                    <a:lnTo>
                      <a:pt x="0" y="118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43" name="Freeform 715"/>
              <p:cNvSpPr>
                <a:spLocks/>
              </p:cNvSpPr>
              <p:nvPr/>
            </p:nvSpPr>
            <p:spPr bwMode="auto">
              <a:xfrm>
                <a:off x="4799" y="3082"/>
                <a:ext cx="29" cy="39"/>
              </a:xfrm>
              <a:custGeom>
                <a:avLst/>
                <a:gdLst/>
                <a:ahLst/>
                <a:cxnLst>
                  <a:cxn ang="0">
                    <a:pos x="230" y="0"/>
                  </a:cxn>
                  <a:cxn ang="0">
                    <a:pos x="230" y="0"/>
                  </a:cxn>
                  <a:cxn ang="0">
                    <a:pos x="213" y="17"/>
                  </a:cxn>
                  <a:cxn ang="0">
                    <a:pos x="196" y="34"/>
                  </a:cxn>
                  <a:cxn ang="0">
                    <a:pos x="178" y="50"/>
                  </a:cxn>
                  <a:cxn ang="0">
                    <a:pos x="159" y="66"/>
                  </a:cxn>
                  <a:cxn ang="0">
                    <a:pos x="142" y="82"/>
                  </a:cxn>
                  <a:cxn ang="0">
                    <a:pos x="125" y="98"/>
                  </a:cxn>
                  <a:cxn ang="0">
                    <a:pos x="110" y="117"/>
                  </a:cxn>
                  <a:cxn ang="0">
                    <a:pos x="94" y="135"/>
                  </a:cxn>
                  <a:cxn ang="0">
                    <a:pos x="94" y="135"/>
                  </a:cxn>
                  <a:cxn ang="0">
                    <a:pos x="87" y="145"/>
                  </a:cxn>
                  <a:cxn ang="0">
                    <a:pos x="80" y="155"/>
                  </a:cxn>
                  <a:cxn ang="0">
                    <a:pos x="74" y="165"/>
                  </a:cxn>
                  <a:cxn ang="0">
                    <a:pos x="67" y="177"/>
                  </a:cxn>
                  <a:cxn ang="0">
                    <a:pos x="61" y="188"/>
                  </a:cxn>
                  <a:cxn ang="0">
                    <a:pos x="56" y="199"/>
                  </a:cxn>
                  <a:cxn ang="0">
                    <a:pos x="50" y="210"/>
                  </a:cxn>
                  <a:cxn ang="0">
                    <a:pos x="45" y="221"/>
                  </a:cxn>
                  <a:cxn ang="0">
                    <a:pos x="39" y="232"/>
                  </a:cxn>
                  <a:cxn ang="0">
                    <a:pos x="33" y="243"/>
                  </a:cxn>
                  <a:cxn ang="0">
                    <a:pos x="27" y="255"/>
                  </a:cxn>
                  <a:cxn ang="0">
                    <a:pos x="22" y="266"/>
                  </a:cxn>
                  <a:cxn ang="0">
                    <a:pos x="17" y="277"/>
                  </a:cxn>
                  <a:cxn ang="0">
                    <a:pos x="11" y="288"/>
                  </a:cxn>
                  <a:cxn ang="0">
                    <a:pos x="6" y="299"/>
                  </a:cxn>
                  <a:cxn ang="0">
                    <a:pos x="0" y="310"/>
                  </a:cxn>
                </a:cxnLst>
                <a:rect l="0" t="0" r="r" b="b"/>
                <a:pathLst>
                  <a:path w="230" h="310">
                    <a:moveTo>
                      <a:pt x="230" y="0"/>
                    </a:moveTo>
                    <a:lnTo>
                      <a:pt x="230" y="0"/>
                    </a:lnTo>
                    <a:lnTo>
                      <a:pt x="213" y="17"/>
                    </a:lnTo>
                    <a:lnTo>
                      <a:pt x="196" y="34"/>
                    </a:lnTo>
                    <a:lnTo>
                      <a:pt x="178" y="50"/>
                    </a:lnTo>
                    <a:lnTo>
                      <a:pt x="159" y="66"/>
                    </a:lnTo>
                    <a:lnTo>
                      <a:pt x="142" y="82"/>
                    </a:lnTo>
                    <a:lnTo>
                      <a:pt x="125" y="98"/>
                    </a:lnTo>
                    <a:lnTo>
                      <a:pt x="110" y="117"/>
                    </a:lnTo>
                    <a:lnTo>
                      <a:pt x="94" y="135"/>
                    </a:lnTo>
                    <a:lnTo>
                      <a:pt x="94" y="135"/>
                    </a:lnTo>
                    <a:lnTo>
                      <a:pt x="87" y="145"/>
                    </a:lnTo>
                    <a:lnTo>
                      <a:pt x="80" y="155"/>
                    </a:lnTo>
                    <a:lnTo>
                      <a:pt x="74" y="165"/>
                    </a:lnTo>
                    <a:lnTo>
                      <a:pt x="67" y="177"/>
                    </a:lnTo>
                    <a:lnTo>
                      <a:pt x="61" y="188"/>
                    </a:lnTo>
                    <a:lnTo>
                      <a:pt x="56" y="199"/>
                    </a:lnTo>
                    <a:lnTo>
                      <a:pt x="50" y="210"/>
                    </a:lnTo>
                    <a:lnTo>
                      <a:pt x="45" y="221"/>
                    </a:lnTo>
                    <a:lnTo>
                      <a:pt x="39" y="232"/>
                    </a:lnTo>
                    <a:lnTo>
                      <a:pt x="33" y="243"/>
                    </a:lnTo>
                    <a:lnTo>
                      <a:pt x="27" y="255"/>
                    </a:lnTo>
                    <a:lnTo>
                      <a:pt x="22" y="266"/>
                    </a:lnTo>
                    <a:lnTo>
                      <a:pt x="17" y="277"/>
                    </a:lnTo>
                    <a:lnTo>
                      <a:pt x="11" y="288"/>
                    </a:lnTo>
                    <a:lnTo>
                      <a:pt x="6" y="299"/>
                    </a:lnTo>
                    <a:lnTo>
                      <a:pt x="0" y="31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44" name="Freeform 716"/>
              <p:cNvSpPr>
                <a:spLocks/>
              </p:cNvSpPr>
              <p:nvPr/>
            </p:nvSpPr>
            <p:spPr bwMode="auto">
              <a:xfrm>
                <a:off x="4748" y="3175"/>
                <a:ext cx="31" cy="52"/>
              </a:xfrm>
              <a:custGeom>
                <a:avLst/>
                <a:gdLst/>
                <a:ahLst/>
                <a:cxnLst>
                  <a:cxn ang="0">
                    <a:pos x="0" y="418"/>
                  </a:cxn>
                  <a:cxn ang="0">
                    <a:pos x="0" y="418"/>
                  </a:cxn>
                  <a:cxn ang="0">
                    <a:pos x="11" y="411"/>
                  </a:cxn>
                  <a:cxn ang="0">
                    <a:pos x="23" y="404"/>
                  </a:cxn>
                  <a:cxn ang="0">
                    <a:pos x="35" y="398"/>
                  </a:cxn>
                  <a:cxn ang="0">
                    <a:pos x="48" y="391"/>
                  </a:cxn>
                  <a:cxn ang="0">
                    <a:pos x="59" y="384"/>
                  </a:cxn>
                  <a:cxn ang="0">
                    <a:pos x="70" y="376"/>
                  </a:cxn>
                  <a:cxn ang="0">
                    <a:pos x="80" y="367"/>
                  </a:cxn>
                  <a:cxn ang="0">
                    <a:pos x="88" y="357"/>
                  </a:cxn>
                  <a:cxn ang="0">
                    <a:pos x="88" y="357"/>
                  </a:cxn>
                  <a:cxn ang="0">
                    <a:pos x="96" y="345"/>
                  </a:cxn>
                  <a:cxn ang="0">
                    <a:pos x="103" y="333"/>
                  </a:cxn>
                  <a:cxn ang="0">
                    <a:pos x="111" y="321"/>
                  </a:cxn>
                  <a:cxn ang="0">
                    <a:pos x="117" y="309"/>
                  </a:cxn>
                  <a:cxn ang="0">
                    <a:pos x="123" y="295"/>
                  </a:cxn>
                  <a:cxn ang="0">
                    <a:pos x="129" y="282"/>
                  </a:cxn>
                  <a:cxn ang="0">
                    <a:pos x="135" y="269"/>
                  </a:cxn>
                  <a:cxn ang="0">
                    <a:pos x="140" y="256"/>
                  </a:cxn>
                  <a:cxn ang="0">
                    <a:pos x="145" y="243"/>
                  </a:cxn>
                  <a:cxn ang="0">
                    <a:pos x="151" y="230"/>
                  </a:cxn>
                  <a:cxn ang="0">
                    <a:pos x="156" y="216"/>
                  </a:cxn>
                  <a:cxn ang="0">
                    <a:pos x="161" y="203"/>
                  </a:cxn>
                  <a:cxn ang="0">
                    <a:pos x="166" y="189"/>
                  </a:cxn>
                  <a:cxn ang="0">
                    <a:pos x="173" y="176"/>
                  </a:cxn>
                  <a:cxn ang="0">
                    <a:pos x="178" y="164"/>
                  </a:cxn>
                  <a:cxn ang="0">
                    <a:pos x="184" y="150"/>
                  </a:cxn>
                  <a:cxn ang="0">
                    <a:pos x="184" y="150"/>
                  </a:cxn>
                  <a:cxn ang="0">
                    <a:pos x="192" y="131"/>
                  </a:cxn>
                  <a:cxn ang="0">
                    <a:pos x="201" y="113"/>
                  </a:cxn>
                  <a:cxn ang="0">
                    <a:pos x="209" y="94"/>
                  </a:cxn>
                  <a:cxn ang="0">
                    <a:pos x="218" y="75"/>
                  </a:cxn>
                  <a:cxn ang="0">
                    <a:pos x="227" y="56"/>
                  </a:cxn>
                  <a:cxn ang="0">
                    <a:pos x="236" y="38"/>
                  </a:cxn>
                  <a:cxn ang="0">
                    <a:pos x="245" y="19"/>
                  </a:cxn>
                  <a:cxn ang="0">
                    <a:pos x="254" y="0"/>
                  </a:cxn>
                </a:cxnLst>
                <a:rect l="0" t="0" r="r" b="b"/>
                <a:pathLst>
                  <a:path w="254" h="418">
                    <a:moveTo>
                      <a:pt x="0" y="418"/>
                    </a:moveTo>
                    <a:lnTo>
                      <a:pt x="0" y="418"/>
                    </a:lnTo>
                    <a:lnTo>
                      <a:pt x="11" y="411"/>
                    </a:lnTo>
                    <a:lnTo>
                      <a:pt x="23" y="404"/>
                    </a:lnTo>
                    <a:lnTo>
                      <a:pt x="35" y="398"/>
                    </a:lnTo>
                    <a:lnTo>
                      <a:pt x="48" y="391"/>
                    </a:lnTo>
                    <a:lnTo>
                      <a:pt x="59" y="384"/>
                    </a:lnTo>
                    <a:lnTo>
                      <a:pt x="70" y="376"/>
                    </a:lnTo>
                    <a:lnTo>
                      <a:pt x="80" y="367"/>
                    </a:lnTo>
                    <a:lnTo>
                      <a:pt x="88" y="357"/>
                    </a:lnTo>
                    <a:lnTo>
                      <a:pt x="88" y="357"/>
                    </a:lnTo>
                    <a:lnTo>
                      <a:pt x="96" y="345"/>
                    </a:lnTo>
                    <a:lnTo>
                      <a:pt x="103" y="333"/>
                    </a:lnTo>
                    <a:lnTo>
                      <a:pt x="111" y="321"/>
                    </a:lnTo>
                    <a:lnTo>
                      <a:pt x="117" y="309"/>
                    </a:lnTo>
                    <a:lnTo>
                      <a:pt x="123" y="295"/>
                    </a:lnTo>
                    <a:lnTo>
                      <a:pt x="129" y="282"/>
                    </a:lnTo>
                    <a:lnTo>
                      <a:pt x="135" y="269"/>
                    </a:lnTo>
                    <a:lnTo>
                      <a:pt x="140" y="256"/>
                    </a:lnTo>
                    <a:lnTo>
                      <a:pt x="145" y="243"/>
                    </a:lnTo>
                    <a:lnTo>
                      <a:pt x="151" y="230"/>
                    </a:lnTo>
                    <a:lnTo>
                      <a:pt x="156" y="216"/>
                    </a:lnTo>
                    <a:lnTo>
                      <a:pt x="161" y="203"/>
                    </a:lnTo>
                    <a:lnTo>
                      <a:pt x="166" y="189"/>
                    </a:lnTo>
                    <a:lnTo>
                      <a:pt x="173" y="176"/>
                    </a:lnTo>
                    <a:lnTo>
                      <a:pt x="178" y="164"/>
                    </a:lnTo>
                    <a:lnTo>
                      <a:pt x="184" y="150"/>
                    </a:lnTo>
                    <a:lnTo>
                      <a:pt x="184" y="150"/>
                    </a:lnTo>
                    <a:lnTo>
                      <a:pt x="192" y="131"/>
                    </a:lnTo>
                    <a:lnTo>
                      <a:pt x="201" y="113"/>
                    </a:lnTo>
                    <a:lnTo>
                      <a:pt x="209" y="94"/>
                    </a:lnTo>
                    <a:lnTo>
                      <a:pt x="218" y="75"/>
                    </a:lnTo>
                    <a:lnTo>
                      <a:pt x="227" y="56"/>
                    </a:lnTo>
                    <a:lnTo>
                      <a:pt x="236" y="38"/>
                    </a:lnTo>
                    <a:lnTo>
                      <a:pt x="245" y="19"/>
                    </a:lnTo>
                    <a:lnTo>
                      <a:pt x="25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45" name="Freeform 717"/>
              <p:cNvSpPr>
                <a:spLocks/>
              </p:cNvSpPr>
              <p:nvPr/>
            </p:nvSpPr>
            <p:spPr bwMode="auto">
              <a:xfrm>
                <a:off x="4744" y="3084"/>
                <a:ext cx="66" cy="129"/>
              </a:xfrm>
              <a:custGeom>
                <a:avLst/>
                <a:gdLst/>
                <a:ahLst/>
                <a:cxnLst>
                  <a:cxn ang="0">
                    <a:pos x="530" y="0"/>
                  </a:cxn>
                  <a:cxn ang="0">
                    <a:pos x="509" y="25"/>
                  </a:cxn>
                  <a:cxn ang="0">
                    <a:pos x="487" y="49"/>
                  </a:cxn>
                  <a:cxn ang="0">
                    <a:pos x="464" y="73"/>
                  </a:cxn>
                  <a:cxn ang="0">
                    <a:pos x="442" y="97"/>
                  </a:cxn>
                  <a:cxn ang="0">
                    <a:pos x="420" y="121"/>
                  </a:cxn>
                  <a:cxn ang="0">
                    <a:pos x="398" y="146"/>
                  </a:cxn>
                  <a:cxn ang="0">
                    <a:pos x="379" y="172"/>
                  </a:cxn>
                  <a:cxn ang="0">
                    <a:pos x="362" y="199"/>
                  </a:cxn>
                  <a:cxn ang="0">
                    <a:pos x="350" y="219"/>
                  </a:cxn>
                  <a:cxn ang="0">
                    <a:pos x="327" y="262"/>
                  </a:cxn>
                  <a:cxn ang="0">
                    <a:pos x="306" y="305"/>
                  </a:cxn>
                  <a:cxn ang="0">
                    <a:pos x="286" y="348"/>
                  </a:cxn>
                  <a:cxn ang="0">
                    <a:pos x="266" y="393"/>
                  </a:cxn>
                  <a:cxn ang="0">
                    <a:pos x="248" y="437"/>
                  </a:cxn>
                  <a:cxn ang="0">
                    <a:pos x="231" y="481"/>
                  </a:cxn>
                  <a:cxn ang="0">
                    <a:pos x="214" y="526"/>
                  </a:cxn>
                  <a:cxn ang="0">
                    <a:pos x="205" y="548"/>
                  </a:cxn>
                  <a:cxn ang="0">
                    <a:pos x="196" y="572"/>
                  </a:cxn>
                  <a:cxn ang="0">
                    <a:pos x="188" y="597"/>
                  </a:cxn>
                  <a:cxn ang="0">
                    <a:pos x="182" y="621"/>
                  </a:cxn>
                  <a:cxn ang="0">
                    <a:pos x="176" y="645"/>
                  </a:cxn>
                  <a:cxn ang="0">
                    <a:pos x="169" y="671"/>
                  </a:cxn>
                  <a:cxn ang="0">
                    <a:pos x="163" y="695"/>
                  </a:cxn>
                  <a:cxn ang="0">
                    <a:pos x="155" y="719"/>
                  </a:cxn>
                  <a:cxn ang="0">
                    <a:pos x="146" y="743"/>
                  </a:cxn>
                  <a:cxn ang="0">
                    <a:pos x="138" y="761"/>
                  </a:cxn>
                  <a:cxn ang="0">
                    <a:pos x="121" y="798"/>
                  </a:cxn>
                  <a:cxn ang="0">
                    <a:pos x="103" y="835"/>
                  </a:cxn>
                  <a:cxn ang="0">
                    <a:pos x="85" y="871"/>
                  </a:cxn>
                  <a:cxn ang="0">
                    <a:pos x="65" y="908"/>
                  </a:cxn>
                  <a:cxn ang="0">
                    <a:pos x="46" y="943"/>
                  </a:cxn>
                  <a:cxn ang="0">
                    <a:pos x="28" y="980"/>
                  </a:cxn>
                  <a:cxn ang="0">
                    <a:pos x="9" y="1016"/>
                  </a:cxn>
                </a:cxnLst>
                <a:rect l="0" t="0" r="r" b="b"/>
                <a:pathLst>
                  <a:path w="530" h="1035">
                    <a:moveTo>
                      <a:pt x="530" y="0"/>
                    </a:moveTo>
                    <a:lnTo>
                      <a:pt x="530" y="0"/>
                    </a:lnTo>
                    <a:lnTo>
                      <a:pt x="520" y="12"/>
                    </a:lnTo>
                    <a:lnTo>
                      <a:pt x="509" y="25"/>
                    </a:lnTo>
                    <a:lnTo>
                      <a:pt x="498" y="37"/>
                    </a:lnTo>
                    <a:lnTo>
                      <a:pt x="487" y="49"/>
                    </a:lnTo>
                    <a:lnTo>
                      <a:pt x="475" y="61"/>
                    </a:lnTo>
                    <a:lnTo>
                      <a:pt x="464" y="73"/>
                    </a:lnTo>
                    <a:lnTo>
                      <a:pt x="453" y="85"/>
                    </a:lnTo>
                    <a:lnTo>
                      <a:pt x="442" y="97"/>
                    </a:lnTo>
                    <a:lnTo>
                      <a:pt x="431" y="109"/>
                    </a:lnTo>
                    <a:lnTo>
                      <a:pt x="420" y="121"/>
                    </a:lnTo>
                    <a:lnTo>
                      <a:pt x="409" y="133"/>
                    </a:lnTo>
                    <a:lnTo>
                      <a:pt x="398" y="146"/>
                    </a:lnTo>
                    <a:lnTo>
                      <a:pt x="389" y="159"/>
                    </a:lnTo>
                    <a:lnTo>
                      <a:pt x="379" y="172"/>
                    </a:lnTo>
                    <a:lnTo>
                      <a:pt x="370" y="185"/>
                    </a:lnTo>
                    <a:lnTo>
                      <a:pt x="362" y="199"/>
                    </a:lnTo>
                    <a:lnTo>
                      <a:pt x="362" y="199"/>
                    </a:lnTo>
                    <a:lnTo>
                      <a:pt x="350" y="219"/>
                    </a:lnTo>
                    <a:lnTo>
                      <a:pt x="338" y="241"/>
                    </a:lnTo>
                    <a:lnTo>
                      <a:pt x="327" y="262"/>
                    </a:lnTo>
                    <a:lnTo>
                      <a:pt x="316" y="283"/>
                    </a:lnTo>
                    <a:lnTo>
                      <a:pt x="306" y="305"/>
                    </a:lnTo>
                    <a:lnTo>
                      <a:pt x="296" y="327"/>
                    </a:lnTo>
                    <a:lnTo>
                      <a:pt x="286" y="348"/>
                    </a:lnTo>
                    <a:lnTo>
                      <a:pt x="277" y="370"/>
                    </a:lnTo>
                    <a:lnTo>
                      <a:pt x="266" y="393"/>
                    </a:lnTo>
                    <a:lnTo>
                      <a:pt x="257" y="415"/>
                    </a:lnTo>
                    <a:lnTo>
                      <a:pt x="248" y="437"/>
                    </a:lnTo>
                    <a:lnTo>
                      <a:pt x="240" y="459"/>
                    </a:lnTo>
                    <a:lnTo>
                      <a:pt x="231" y="481"/>
                    </a:lnTo>
                    <a:lnTo>
                      <a:pt x="222" y="503"/>
                    </a:lnTo>
                    <a:lnTo>
                      <a:pt x="214" y="526"/>
                    </a:lnTo>
                    <a:lnTo>
                      <a:pt x="205" y="548"/>
                    </a:lnTo>
                    <a:lnTo>
                      <a:pt x="205" y="548"/>
                    </a:lnTo>
                    <a:lnTo>
                      <a:pt x="200" y="560"/>
                    </a:lnTo>
                    <a:lnTo>
                      <a:pt x="196" y="572"/>
                    </a:lnTo>
                    <a:lnTo>
                      <a:pt x="192" y="584"/>
                    </a:lnTo>
                    <a:lnTo>
                      <a:pt x="188" y="597"/>
                    </a:lnTo>
                    <a:lnTo>
                      <a:pt x="185" y="609"/>
                    </a:lnTo>
                    <a:lnTo>
                      <a:pt x="182" y="621"/>
                    </a:lnTo>
                    <a:lnTo>
                      <a:pt x="179" y="633"/>
                    </a:lnTo>
                    <a:lnTo>
                      <a:pt x="176" y="645"/>
                    </a:lnTo>
                    <a:lnTo>
                      <a:pt x="173" y="658"/>
                    </a:lnTo>
                    <a:lnTo>
                      <a:pt x="169" y="671"/>
                    </a:lnTo>
                    <a:lnTo>
                      <a:pt x="166" y="683"/>
                    </a:lnTo>
                    <a:lnTo>
                      <a:pt x="163" y="695"/>
                    </a:lnTo>
                    <a:lnTo>
                      <a:pt x="159" y="707"/>
                    </a:lnTo>
                    <a:lnTo>
                      <a:pt x="155" y="719"/>
                    </a:lnTo>
                    <a:lnTo>
                      <a:pt x="151" y="730"/>
                    </a:lnTo>
                    <a:lnTo>
                      <a:pt x="146" y="743"/>
                    </a:lnTo>
                    <a:lnTo>
                      <a:pt x="146" y="743"/>
                    </a:lnTo>
                    <a:lnTo>
                      <a:pt x="138" y="761"/>
                    </a:lnTo>
                    <a:lnTo>
                      <a:pt x="129" y="780"/>
                    </a:lnTo>
                    <a:lnTo>
                      <a:pt x="121" y="798"/>
                    </a:lnTo>
                    <a:lnTo>
                      <a:pt x="112" y="817"/>
                    </a:lnTo>
                    <a:lnTo>
                      <a:pt x="103" y="835"/>
                    </a:lnTo>
                    <a:lnTo>
                      <a:pt x="94" y="853"/>
                    </a:lnTo>
                    <a:lnTo>
                      <a:pt x="85" y="871"/>
                    </a:lnTo>
                    <a:lnTo>
                      <a:pt x="76" y="890"/>
                    </a:lnTo>
                    <a:lnTo>
                      <a:pt x="65" y="908"/>
                    </a:lnTo>
                    <a:lnTo>
                      <a:pt x="56" y="926"/>
                    </a:lnTo>
                    <a:lnTo>
                      <a:pt x="46" y="943"/>
                    </a:lnTo>
                    <a:lnTo>
                      <a:pt x="37" y="962"/>
                    </a:lnTo>
                    <a:lnTo>
                      <a:pt x="28" y="980"/>
                    </a:lnTo>
                    <a:lnTo>
                      <a:pt x="18" y="998"/>
                    </a:lnTo>
                    <a:lnTo>
                      <a:pt x="9" y="1016"/>
                    </a:lnTo>
                    <a:lnTo>
                      <a:pt x="0" y="103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46" name="Freeform 718"/>
              <p:cNvSpPr>
                <a:spLocks/>
              </p:cNvSpPr>
              <p:nvPr/>
            </p:nvSpPr>
            <p:spPr bwMode="auto">
              <a:xfrm>
                <a:off x="4733" y="3153"/>
                <a:ext cx="16" cy="27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22" y="0"/>
                  </a:cxn>
                  <a:cxn ang="0">
                    <a:pos x="21" y="11"/>
                  </a:cxn>
                  <a:cxn ang="0">
                    <a:pos x="19" y="22"/>
                  </a:cxn>
                  <a:cxn ang="0">
                    <a:pos x="16" y="35"/>
                  </a:cxn>
                  <a:cxn ang="0">
                    <a:pos x="12" y="48"/>
                  </a:cxn>
                  <a:cxn ang="0">
                    <a:pos x="10" y="59"/>
                  </a:cxn>
                  <a:cxn ang="0">
                    <a:pos x="11" y="68"/>
                  </a:cxn>
                  <a:cxn ang="0">
                    <a:pos x="15" y="75"/>
                  </a:cxn>
                  <a:cxn ang="0">
                    <a:pos x="22" y="78"/>
                  </a:cxn>
                  <a:cxn ang="0">
                    <a:pos x="22" y="78"/>
                  </a:cxn>
                  <a:cxn ang="0">
                    <a:pos x="31" y="77"/>
                  </a:cxn>
                  <a:cxn ang="0">
                    <a:pos x="38" y="70"/>
                  </a:cxn>
                  <a:cxn ang="0">
                    <a:pos x="44" y="61"/>
                  </a:cxn>
                  <a:cxn ang="0">
                    <a:pos x="49" y="49"/>
                  </a:cxn>
                  <a:cxn ang="0">
                    <a:pos x="54" y="36"/>
                  </a:cxn>
                  <a:cxn ang="0">
                    <a:pos x="60" y="25"/>
                  </a:cxn>
                  <a:cxn ang="0">
                    <a:pos x="67" y="16"/>
                  </a:cxn>
                  <a:cxn ang="0">
                    <a:pos x="76" y="10"/>
                  </a:cxn>
                  <a:cxn ang="0">
                    <a:pos x="76" y="10"/>
                  </a:cxn>
                  <a:cxn ang="0">
                    <a:pos x="84" y="9"/>
                  </a:cxn>
                  <a:cxn ang="0">
                    <a:pos x="91" y="10"/>
                  </a:cxn>
                  <a:cxn ang="0">
                    <a:pos x="98" y="13"/>
                  </a:cxn>
                  <a:cxn ang="0">
                    <a:pos x="105" y="18"/>
                  </a:cxn>
                  <a:cxn ang="0">
                    <a:pos x="112" y="24"/>
                  </a:cxn>
                  <a:cxn ang="0">
                    <a:pos x="117" y="30"/>
                  </a:cxn>
                  <a:cxn ang="0">
                    <a:pos x="120" y="36"/>
                  </a:cxn>
                  <a:cxn ang="0">
                    <a:pos x="121" y="44"/>
                  </a:cxn>
                  <a:cxn ang="0">
                    <a:pos x="121" y="44"/>
                  </a:cxn>
                  <a:cxn ang="0">
                    <a:pos x="120" y="53"/>
                  </a:cxn>
                  <a:cxn ang="0">
                    <a:pos x="117" y="63"/>
                  </a:cxn>
                  <a:cxn ang="0">
                    <a:pos x="112" y="72"/>
                  </a:cxn>
                  <a:cxn ang="0">
                    <a:pos x="106" y="81"/>
                  </a:cxn>
                  <a:cxn ang="0">
                    <a:pos x="99" y="89"/>
                  </a:cxn>
                  <a:cxn ang="0">
                    <a:pos x="91" y="96"/>
                  </a:cxn>
                  <a:cxn ang="0">
                    <a:pos x="83" y="103"/>
                  </a:cxn>
                  <a:cxn ang="0">
                    <a:pos x="73" y="109"/>
                  </a:cxn>
                  <a:cxn ang="0">
                    <a:pos x="73" y="109"/>
                  </a:cxn>
                  <a:cxn ang="0">
                    <a:pos x="66" y="111"/>
                  </a:cxn>
                  <a:cxn ang="0">
                    <a:pos x="58" y="111"/>
                  </a:cxn>
                  <a:cxn ang="0">
                    <a:pos x="49" y="109"/>
                  </a:cxn>
                  <a:cxn ang="0">
                    <a:pos x="40" y="106"/>
                  </a:cxn>
                  <a:cxn ang="0">
                    <a:pos x="32" y="104"/>
                  </a:cxn>
                  <a:cxn ang="0">
                    <a:pos x="24" y="103"/>
                  </a:cxn>
                  <a:cxn ang="0">
                    <a:pos x="17" y="105"/>
                  </a:cxn>
                  <a:cxn ang="0">
                    <a:pos x="11" y="109"/>
                  </a:cxn>
                  <a:cxn ang="0">
                    <a:pos x="11" y="109"/>
                  </a:cxn>
                  <a:cxn ang="0">
                    <a:pos x="5" y="122"/>
                  </a:cxn>
                  <a:cxn ang="0">
                    <a:pos x="1" y="134"/>
                  </a:cxn>
                  <a:cxn ang="0">
                    <a:pos x="0" y="148"/>
                  </a:cxn>
                  <a:cxn ang="0">
                    <a:pos x="0" y="162"/>
                  </a:cxn>
                  <a:cxn ang="0">
                    <a:pos x="0" y="176"/>
                  </a:cxn>
                  <a:cxn ang="0">
                    <a:pos x="1" y="192"/>
                  </a:cxn>
                  <a:cxn ang="0">
                    <a:pos x="1" y="206"/>
                  </a:cxn>
                  <a:cxn ang="0">
                    <a:pos x="0" y="220"/>
                  </a:cxn>
                </a:cxnLst>
                <a:rect l="0" t="0" r="r" b="b"/>
                <a:pathLst>
                  <a:path w="121" h="220">
                    <a:moveTo>
                      <a:pt x="22" y="0"/>
                    </a:moveTo>
                    <a:lnTo>
                      <a:pt x="22" y="0"/>
                    </a:lnTo>
                    <a:lnTo>
                      <a:pt x="21" y="11"/>
                    </a:lnTo>
                    <a:lnTo>
                      <a:pt x="19" y="22"/>
                    </a:lnTo>
                    <a:lnTo>
                      <a:pt x="16" y="35"/>
                    </a:lnTo>
                    <a:lnTo>
                      <a:pt x="12" y="48"/>
                    </a:lnTo>
                    <a:lnTo>
                      <a:pt x="10" y="59"/>
                    </a:lnTo>
                    <a:lnTo>
                      <a:pt x="11" y="68"/>
                    </a:lnTo>
                    <a:lnTo>
                      <a:pt x="15" y="75"/>
                    </a:lnTo>
                    <a:lnTo>
                      <a:pt x="22" y="78"/>
                    </a:lnTo>
                    <a:lnTo>
                      <a:pt x="22" y="78"/>
                    </a:lnTo>
                    <a:lnTo>
                      <a:pt x="31" y="77"/>
                    </a:lnTo>
                    <a:lnTo>
                      <a:pt x="38" y="70"/>
                    </a:lnTo>
                    <a:lnTo>
                      <a:pt x="44" y="61"/>
                    </a:lnTo>
                    <a:lnTo>
                      <a:pt x="49" y="49"/>
                    </a:lnTo>
                    <a:lnTo>
                      <a:pt x="54" y="36"/>
                    </a:lnTo>
                    <a:lnTo>
                      <a:pt x="60" y="25"/>
                    </a:lnTo>
                    <a:lnTo>
                      <a:pt x="67" y="16"/>
                    </a:lnTo>
                    <a:lnTo>
                      <a:pt x="76" y="10"/>
                    </a:lnTo>
                    <a:lnTo>
                      <a:pt x="76" y="10"/>
                    </a:lnTo>
                    <a:lnTo>
                      <a:pt x="84" y="9"/>
                    </a:lnTo>
                    <a:lnTo>
                      <a:pt x="91" y="10"/>
                    </a:lnTo>
                    <a:lnTo>
                      <a:pt x="98" y="13"/>
                    </a:lnTo>
                    <a:lnTo>
                      <a:pt x="105" y="18"/>
                    </a:lnTo>
                    <a:lnTo>
                      <a:pt x="112" y="24"/>
                    </a:lnTo>
                    <a:lnTo>
                      <a:pt x="117" y="30"/>
                    </a:lnTo>
                    <a:lnTo>
                      <a:pt x="120" y="36"/>
                    </a:lnTo>
                    <a:lnTo>
                      <a:pt x="121" y="44"/>
                    </a:lnTo>
                    <a:lnTo>
                      <a:pt x="121" y="44"/>
                    </a:lnTo>
                    <a:lnTo>
                      <a:pt x="120" y="53"/>
                    </a:lnTo>
                    <a:lnTo>
                      <a:pt x="117" y="63"/>
                    </a:lnTo>
                    <a:lnTo>
                      <a:pt x="112" y="72"/>
                    </a:lnTo>
                    <a:lnTo>
                      <a:pt x="106" y="81"/>
                    </a:lnTo>
                    <a:lnTo>
                      <a:pt x="99" y="89"/>
                    </a:lnTo>
                    <a:lnTo>
                      <a:pt x="91" y="96"/>
                    </a:lnTo>
                    <a:lnTo>
                      <a:pt x="83" y="103"/>
                    </a:lnTo>
                    <a:lnTo>
                      <a:pt x="73" y="109"/>
                    </a:lnTo>
                    <a:lnTo>
                      <a:pt x="73" y="109"/>
                    </a:lnTo>
                    <a:lnTo>
                      <a:pt x="66" y="111"/>
                    </a:lnTo>
                    <a:lnTo>
                      <a:pt x="58" y="111"/>
                    </a:lnTo>
                    <a:lnTo>
                      <a:pt x="49" y="109"/>
                    </a:lnTo>
                    <a:lnTo>
                      <a:pt x="40" y="106"/>
                    </a:lnTo>
                    <a:lnTo>
                      <a:pt x="32" y="104"/>
                    </a:lnTo>
                    <a:lnTo>
                      <a:pt x="24" y="103"/>
                    </a:lnTo>
                    <a:lnTo>
                      <a:pt x="17" y="105"/>
                    </a:lnTo>
                    <a:lnTo>
                      <a:pt x="11" y="109"/>
                    </a:lnTo>
                    <a:lnTo>
                      <a:pt x="11" y="109"/>
                    </a:lnTo>
                    <a:lnTo>
                      <a:pt x="5" y="122"/>
                    </a:lnTo>
                    <a:lnTo>
                      <a:pt x="1" y="134"/>
                    </a:lnTo>
                    <a:lnTo>
                      <a:pt x="0" y="148"/>
                    </a:lnTo>
                    <a:lnTo>
                      <a:pt x="0" y="162"/>
                    </a:lnTo>
                    <a:lnTo>
                      <a:pt x="0" y="176"/>
                    </a:lnTo>
                    <a:lnTo>
                      <a:pt x="1" y="192"/>
                    </a:lnTo>
                    <a:lnTo>
                      <a:pt x="1" y="206"/>
                    </a:lnTo>
                    <a:lnTo>
                      <a:pt x="0" y="22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47" name="Freeform 719"/>
              <p:cNvSpPr>
                <a:spLocks/>
              </p:cNvSpPr>
              <p:nvPr/>
            </p:nvSpPr>
            <p:spPr bwMode="auto">
              <a:xfrm>
                <a:off x="4837" y="3094"/>
                <a:ext cx="19" cy="20"/>
              </a:xfrm>
              <a:custGeom>
                <a:avLst/>
                <a:gdLst/>
                <a:ahLst/>
                <a:cxnLst>
                  <a:cxn ang="0">
                    <a:pos x="114" y="0"/>
                  </a:cxn>
                  <a:cxn ang="0">
                    <a:pos x="99" y="17"/>
                  </a:cxn>
                  <a:cxn ang="0">
                    <a:pos x="84" y="35"/>
                  </a:cxn>
                  <a:cxn ang="0">
                    <a:pos x="68" y="53"/>
                  </a:cxn>
                  <a:cxn ang="0">
                    <a:pos x="54" y="73"/>
                  </a:cxn>
                  <a:cxn ang="0">
                    <a:pos x="41" y="94"/>
                  </a:cxn>
                  <a:cxn ang="0">
                    <a:pos x="27" y="115"/>
                  </a:cxn>
                  <a:cxn ang="0">
                    <a:pos x="14" y="136"/>
                  </a:cxn>
                  <a:cxn ang="0">
                    <a:pos x="0" y="159"/>
                  </a:cxn>
                  <a:cxn ang="0">
                    <a:pos x="20" y="143"/>
                  </a:cxn>
                  <a:cxn ang="0">
                    <a:pos x="39" y="129"/>
                  </a:cxn>
                  <a:cxn ang="0">
                    <a:pos x="58" y="114"/>
                  </a:cxn>
                  <a:cxn ang="0">
                    <a:pos x="78" y="99"/>
                  </a:cxn>
                  <a:cxn ang="0">
                    <a:pos x="97" y="85"/>
                  </a:cxn>
                  <a:cxn ang="0">
                    <a:pos x="116" y="69"/>
                  </a:cxn>
                  <a:cxn ang="0">
                    <a:pos x="135" y="55"/>
                  </a:cxn>
                  <a:cxn ang="0">
                    <a:pos x="155" y="40"/>
                  </a:cxn>
                  <a:cxn ang="0">
                    <a:pos x="154" y="34"/>
                  </a:cxn>
                  <a:cxn ang="0">
                    <a:pos x="152" y="29"/>
                  </a:cxn>
                  <a:cxn ang="0">
                    <a:pos x="148" y="23"/>
                  </a:cxn>
                  <a:cxn ang="0">
                    <a:pos x="144" y="18"/>
                  </a:cxn>
                  <a:cxn ang="0">
                    <a:pos x="138" y="14"/>
                  </a:cxn>
                  <a:cxn ang="0">
                    <a:pos x="131" y="9"/>
                  </a:cxn>
                  <a:cxn ang="0">
                    <a:pos x="123" y="5"/>
                  </a:cxn>
                  <a:cxn ang="0">
                    <a:pos x="114" y="0"/>
                  </a:cxn>
                </a:cxnLst>
                <a:rect l="0" t="0" r="r" b="b"/>
                <a:pathLst>
                  <a:path w="155" h="159">
                    <a:moveTo>
                      <a:pt x="114" y="0"/>
                    </a:moveTo>
                    <a:lnTo>
                      <a:pt x="99" y="17"/>
                    </a:lnTo>
                    <a:lnTo>
                      <a:pt x="84" y="35"/>
                    </a:lnTo>
                    <a:lnTo>
                      <a:pt x="68" y="53"/>
                    </a:lnTo>
                    <a:lnTo>
                      <a:pt x="54" y="73"/>
                    </a:lnTo>
                    <a:lnTo>
                      <a:pt x="41" y="94"/>
                    </a:lnTo>
                    <a:lnTo>
                      <a:pt x="27" y="115"/>
                    </a:lnTo>
                    <a:lnTo>
                      <a:pt x="14" y="136"/>
                    </a:lnTo>
                    <a:lnTo>
                      <a:pt x="0" y="159"/>
                    </a:lnTo>
                    <a:lnTo>
                      <a:pt x="20" y="143"/>
                    </a:lnTo>
                    <a:lnTo>
                      <a:pt x="39" y="129"/>
                    </a:lnTo>
                    <a:lnTo>
                      <a:pt x="58" y="114"/>
                    </a:lnTo>
                    <a:lnTo>
                      <a:pt x="78" y="99"/>
                    </a:lnTo>
                    <a:lnTo>
                      <a:pt x="97" y="85"/>
                    </a:lnTo>
                    <a:lnTo>
                      <a:pt x="116" y="69"/>
                    </a:lnTo>
                    <a:lnTo>
                      <a:pt x="135" y="55"/>
                    </a:lnTo>
                    <a:lnTo>
                      <a:pt x="155" y="40"/>
                    </a:lnTo>
                    <a:lnTo>
                      <a:pt x="154" y="34"/>
                    </a:lnTo>
                    <a:lnTo>
                      <a:pt x="152" y="29"/>
                    </a:lnTo>
                    <a:lnTo>
                      <a:pt x="148" y="23"/>
                    </a:lnTo>
                    <a:lnTo>
                      <a:pt x="144" y="18"/>
                    </a:lnTo>
                    <a:lnTo>
                      <a:pt x="138" y="14"/>
                    </a:lnTo>
                    <a:lnTo>
                      <a:pt x="131" y="9"/>
                    </a:lnTo>
                    <a:lnTo>
                      <a:pt x="123" y="5"/>
                    </a:lnTo>
                    <a:lnTo>
                      <a:pt x="114" y="0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48" name="Freeform 720"/>
              <p:cNvSpPr>
                <a:spLocks/>
              </p:cNvSpPr>
              <p:nvPr/>
            </p:nvSpPr>
            <p:spPr bwMode="auto">
              <a:xfrm>
                <a:off x="4845" y="3105"/>
                <a:ext cx="25" cy="24"/>
              </a:xfrm>
              <a:custGeom>
                <a:avLst/>
                <a:gdLst/>
                <a:ahLst/>
                <a:cxnLst>
                  <a:cxn ang="0">
                    <a:pos x="96" y="0"/>
                  </a:cxn>
                  <a:cxn ang="0">
                    <a:pos x="90" y="12"/>
                  </a:cxn>
                  <a:cxn ang="0">
                    <a:pos x="84" y="24"/>
                  </a:cxn>
                  <a:cxn ang="0">
                    <a:pos x="79" y="35"/>
                  </a:cxn>
                  <a:cxn ang="0">
                    <a:pos x="72" y="47"/>
                  </a:cxn>
                  <a:cxn ang="0">
                    <a:pos x="66" y="60"/>
                  </a:cxn>
                  <a:cxn ang="0">
                    <a:pos x="60" y="72"/>
                  </a:cxn>
                  <a:cxn ang="0">
                    <a:pos x="54" y="84"/>
                  </a:cxn>
                  <a:cxn ang="0">
                    <a:pos x="48" y="95"/>
                  </a:cxn>
                  <a:cxn ang="0">
                    <a:pos x="43" y="107"/>
                  </a:cxn>
                  <a:cxn ang="0">
                    <a:pos x="37" y="119"/>
                  </a:cxn>
                  <a:cxn ang="0">
                    <a:pos x="31" y="132"/>
                  </a:cxn>
                  <a:cxn ang="0">
                    <a:pos x="25" y="144"/>
                  </a:cxn>
                  <a:cxn ang="0">
                    <a:pos x="19" y="156"/>
                  </a:cxn>
                  <a:cxn ang="0">
                    <a:pos x="13" y="167"/>
                  </a:cxn>
                  <a:cxn ang="0">
                    <a:pos x="7" y="179"/>
                  </a:cxn>
                  <a:cxn ang="0">
                    <a:pos x="0" y="191"/>
                  </a:cxn>
                  <a:cxn ang="0">
                    <a:pos x="13" y="185"/>
                  </a:cxn>
                  <a:cxn ang="0">
                    <a:pos x="26" y="179"/>
                  </a:cxn>
                  <a:cxn ang="0">
                    <a:pos x="38" y="172"/>
                  </a:cxn>
                  <a:cxn ang="0">
                    <a:pos x="50" y="166"/>
                  </a:cxn>
                  <a:cxn ang="0">
                    <a:pos x="62" y="160"/>
                  </a:cxn>
                  <a:cxn ang="0">
                    <a:pos x="76" y="154"/>
                  </a:cxn>
                  <a:cxn ang="0">
                    <a:pos x="88" y="148"/>
                  </a:cxn>
                  <a:cxn ang="0">
                    <a:pos x="100" y="141"/>
                  </a:cxn>
                  <a:cxn ang="0">
                    <a:pos x="112" y="135"/>
                  </a:cxn>
                  <a:cxn ang="0">
                    <a:pos x="124" y="128"/>
                  </a:cxn>
                  <a:cxn ang="0">
                    <a:pos x="137" y="122"/>
                  </a:cxn>
                  <a:cxn ang="0">
                    <a:pos x="150" y="116"/>
                  </a:cxn>
                  <a:cxn ang="0">
                    <a:pos x="162" y="110"/>
                  </a:cxn>
                  <a:cxn ang="0">
                    <a:pos x="174" y="103"/>
                  </a:cxn>
                  <a:cxn ang="0">
                    <a:pos x="187" y="97"/>
                  </a:cxn>
                  <a:cxn ang="0">
                    <a:pos x="199" y="91"/>
                  </a:cxn>
                  <a:cxn ang="0">
                    <a:pos x="192" y="77"/>
                  </a:cxn>
                  <a:cxn ang="0">
                    <a:pos x="184" y="63"/>
                  </a:cxn>
                  <a:cxn ang="0">
                    <a:pos x="174" y="50"/>
                  </a:cxn>
                  <a:cxn ang="0">
                    <a:pos x="162" y="38"/>
                  </a:cxn>
                  <a:cxn ang="0">
                    <a:pos x="148" y="27"/>
                  </a:cxn>
                  <a:cxn ang="0">
                    <a:pos x="132" y="17"/>
                  </a:cxn>
                  <a:cxn ang="0">
                    <a:pos x="115" y="8"/>
                  </a:cxn>
                  <a:cxn ang="0">
                    <a:pos x="96" y="0"/>
                  </a:cxn>
                </a:cxnLst>
                <a:rect l="0" t="0" r="r" b="b"/>
                <a:pathLst>
                  <a:path w="199" h="191">
                    <a:moveTo>
                      <a:pt x="96" y="0"/>
                    </a:moveTo>
                    <a:lnTo>
                      <a:pt x="90" y="12"/>
                    </a:lnTo>
                    <a:lnTo>
                      <a:pt x="84" y="24"/>
                    </a:lnTo>
                    <a:lnTo>
                      <a:pt x="79" y="35"/>
                    </a:lnTo>
                    <a:lnTo>
                      <a:pt x="72" y="47"/>
                    </a:lnTo>
                    <a:lnTo>
                      <a:pt x="66" y="60"/>
                    </a:lnTo>
                    <a:lnTo>
                      <a:pt x="60" y="72"/>
                    </a:lnTo>
                    <a:lnTo>
                      <a:pt x="54" y="84"/>
                    </a:lnTo>
                    <a:lnTo>
                      <a:pt x="48" y="95"/>
                    </a:lnTo>
                    <a:lnTo>
                      <a:pt x="43" y="107"/>
                    </a:lnTo>
                    <a:lnTo>
                      <a:pt x="37" y="119"/>
                    </a:lnTo>
                    <a:lnTo>
                      <a:pt x="31" y="132"/>
                    </a:lnTo>
                    <a:lnTo>
                      <a:pt x="25" y="144"/>
                    </a:lnTo>
                    <a:lnTo>
                      <a:pt x="19" y="156"/>
                    </a:lnTo>
                    <a:lnTo>
                      <a:pt x="13" y="167"/>
                    </a:lnTo>
                    <a:lnTo>
                      <a:pt x="7" y="179"/>
                    </a:lnTo>
                    <a:lnTo>
                      <a:pt x="0" y="191"/>
                    </a:lnTo>
                    <a:lnTo>
                      <a:pt x="13" y="185"/>
                    </a:lnTo>
                    <a:lnTo>
                      <a:pt x="26" y="179"/>
                    </a:lnTo>
                    <a:lnTo>
                      <a:pt x="38" y="172"/>
                    </a:lnTo>
                    <a:lnTo>
                      <a:pt x="50" y="166"/>
                    </a:lnTo>
                    <a:lnTo>
                      <a:pt x="62" y="160"/>
                    </a:lnTo>
                    <a:lnTo>
                      <a:pt x="76" y="154"/>
                    </a:lnTo>
                    <a:lnTo>
                      <a:pt x="88" y="148"/>
                    </a:lnTo>
                    <a:lnTo>
                      <a:pt x="100" y="141"/>
                    </a:lnTo>
                    <a:lnTo>
                      <a:pt x="112" y="135"/>
                    </a:lnTo>
                    <a:lnTo>
                      <a:pt x="124" y="128"/>
                    </a:lnTo>
                    <a:lnTo>
                      <a:pt x="137" y="122"/>
                    </a:lnTo>
                    <a:lnTo>
                      <a:pt x="150" y="116"/>
                    </a:lnTo>
                    <a:lnTo>
                      <a:pt x="162" y="110"/>
                    </a:lnTo>
                    <a:lnTo>
                      <a:pt x="174" y="103"/>
                    </a:lnTo>
                    <a:lnTo>
                      <a:pt x="187" y="97"/>
                    </a:lnTo>
                    <a:lnTo>
                      <a:pt x="199" y="91"/>
                    </a:lnTo>
                    <a:lnTo>
                      <a:pt x="192" y="77"/>
                    </a:lnTo>
                    <a:lnTo>
                      <a:pt x="184" y="63"/>
                    </a:lnTo>
                    <a:lnTo>
                      <a:pt x="174" y="50"/>
                    </a:lnTo>
                    <a:lnTo>
                      <a:pt x="162" y="38"/>
                    </a:lnTo>
                    <a:lnTo>
                      <a:pt x="148" y="27"/>
                    </a:lnTo>
                    <a:lnTo>
                      <a:pt x="132" y="17"/>
                    </a:lnTo>
                    <a:lnTo>
                      <a:pt x="115" y="8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49" name="Freeform 721"/>
              <p:cNvSpPr>
                <a:spLocks/>
              </p:cNvSpPr>
              <p:nvPr/>
            </p:nvSpPr>
            <p:spPr bwMode="auto">
              <a:xfrm>
                <a:off x="4709" y="3162"/>
                <a:ext cx="24" cy="39"/>
              </a:xfrm>
              <a:custGeom>
                <a:avLst/>
                <a:gdLst/>
                <a:ahLst/>
                <a:cxnLst>
                  <a:cxn ang="0">
                    <a:pos x="165" y="0"/>
                  </a:cxn>
                  <a:cxn ang="0">
                    <a:pos x="153" y="13"/>
                  </a:cxn>
                  <a:cxn ang="0">
                    <a:pos x="139" y="25"/>
                  </a:cxn>
                  <a:cxn ang="0">
                    <a:pos x="127" y="39"/>
                  </a:cxn>
                  <a:cxn ang="0">
                    <a:pos x="114" y="51"/>
                  </a:cxn>
                  <a:cxn ang="0">
                    <a:pos x="102" y="64"/>
                  </a:cxn>
                  <a:cxn ang="0">
                    <a:pos x="90" y="77"/>
                  </a:cxn>
                  <a:cxn ang="0">
                    <a:pos x="79" y="91"/>
                  </a:cxn>
                  <a:cxn ang="0">
                    <a:pos x="69" y="106"/>
                  </a:cxn>
                  <a:cxn ang="0">
                    <a:pos x="63" y="117"/>
                  </a:cxn>
                  <a:cxn ang="0">
                    <a:pos x="58" y="127"/>
                  </a:cxn>
                  <a:cxn ang="0">
                    <a:pos x="53" y="138"/>
                  </a:cxn>
                  <a:cxn ang="0">
                    <a:pos x="49" y="148"/>
                  </a:cxn>
                  <a:cxn ang="0">
                    <a:pos x="44" y="159"/>
                  </a:cxn>
                  <a:cxn ang="0">
                    <a:pos x="40" y="170"/>
                  </a:cxn>
                  <a:cxn ang="0">
                    <a:pos x="36" y="181"/>
                  </a:cxn>
                  <a:cxn ang="0">
                    <a:pos x="32" y="193"/>
                  </a:cxn>
                  <a:cxn ang="0">
                    <a:pos x="28" y="204"/>
                  </a:cxn>
                  <a:cxn ang="0">
                    <a:pos x="24" y="215"/>
                  </a:cxn>
                  <a:cxn ang="0">
                    <a:pos x="21" y="227"/>
                  </a:cxn>
                  <a:cxn ang="0">
                    <a:pos x="17" y="238"/>
                  </a:cxn>
                  <a:cxn ang="0">
                    <a:pos x="13" y="249"/>
                  </a:cxn>
                  <a:cxn ang="0">
                    <a:pos x="9" y="261"/>
                  </a:cxn>
                  <a:cxn ang="0">
                    <a:pos x="4" y="272"/>
                  </a:cxn>
                  <a:cxn ang="0">
                    <a:pos x="0" y="283"/>
                  </a:cxn>
                  <a:cxn ang="0">
                    <a:pos x="13" y="288"/>
                  </a:cxn>
                  <a:cxn ang="0">
                    <a:pos x="25" y="292"/>
                  </a:cxn>
                  <a:cxn ang="0">
                    <a:pos x="37" y="296"/>
                  </a:cxn>
                  <a:cxn ang="0">
                    <a:pos x="49" y="299"/>
                  </a:cxn>
                  <a:cxn ang="0">
                    <a:pos x="61" y="302"/>
                  </a:cxn>
                  <a:cxn ang="0">
                    <a:pos x="73" y="304"/>
                  </a:cxn>
                  <a:cxn ang="0">
                    <a:pos x="86" y="307"/>
                  </a:cxn>
                  <a:cxn ang="0">
                    <a:pos x="98" y="308"/>
                  </a:cxn>
                  <a:cxn ang="0">
                    <a:pos x="110" y="309"/>
                  </a:cxn>
                  <a:cxn ang="0">
                    <a:pos x="122" y="310"/>
                  </a:cxn>
                  <a:cxn ang="0">
                    <a:pos x="134" y="310"/>
                  </a:cxn>
                  <a:cxn ang="0">
                    <a:pos x="147" y="310"/>
                  </a:cxn>
                  <a:cxn ang="0">
                    <a:pos x="159" y="309"/>
                  </a:cxn>
                  <a:cxn ang="0">
                    <a:pos x="171" y="308"/>
                  </a:cxn>
                  <a:cxn ang="0">
                    <a:pos x="182" y="306"/>
                  </a:cxn>
                  <a:cxn ang="0">
                    <a:pos x="194" y="304"/>
                  </a:cxn>
                  <a:cxn ang="0">
                    <a:pos x="193" y="285"/>
                  </a:cxn>
                  <a:cxn ang="0">
                    <a:pos x="191" y="266"/>
                  </a:cxn>
                  <a:cxn ang="0">
                    <a:pos x="190" y="245"/>
                  </a:cxn>
                  <a:cxn ang="0">
                    <a:pos x="189" y="226"/>
                  </a:cxn>
                  <a:cxn ang="0">
                    <a:pos x="187" y="207"/>
                  </a:cxn>
                  <a:cxn ang="0">
                    <a:pos x="186" y="188"/>
                  </a:cxn>
                  <a:cxn ang="0">
                    <a:pos x="184" y="169"/>
                  </a:cxn>
                  <a:cxn ang="0">
                    <a:pos x="183" y="150"/>
                  </a:cxn>
                  <a:cxn ang="0">
                    <a:pos x="181" y="131"/>
                  </a:cxn>
                  <a:cxn ang="0">
                    <a:pos x="179" y="113"/>
                  </a:cxn>
                  <a:cxn ang="0">
                    <a:pos x="177" y="93"/>
                  </a:cxn>
                  <a:cxn ang="0">
                    <a:pos x="175" y="75"/>
                  </a:cxn>
                  <a:cxn ang="0">
                    <a:pos x="172" y="56"/>
                  </a:cxn>
                  <a:cxn ang="0">
                    <a:pos x="170" y="37"/>
                  </a:cxn>
                  <a:cxn ang="0">
                    <a:pos x="167" y="18"/>
                  </a:cxn>
                  <a:cxn ang="0">
                    <a:pos x="165" y="0"/>
                  </a:cxn>
                </a:cxnLst>
                <a:rect l="0" t="0" r="r" b="b"/>
                <a:pathLst>
                  <a:path w="194" h="310">
                    <a:moveTo>
                      <a:pt x="165" y="0"/>
                    </a:moveTo>
                    <a:lnTo>
                      <a:pt x="153" y="13"/>
                    </a:lnTo>
                    <a:lnTo>
                      <a:pt x="139" y="25"/>
                    </a:lnTo>
                    <a:lnTo>
                      <a:pt x="127" y="39"/>
                    </a:lnTo>
                    <a:lnTo>
                      <a:pt x="114" y="51"/>
                    </a:lnTo>
                    <a:lnTo>
                      <a:pt x="102" y="64"/>
                    </a:lnTo>
                    <a:lnTo>
                      <a:pt x="90" y="77"/>
                    </a:lnTo>
                    <a:lnTo>
                      <a:pt x="79" y="91"/>
                    </a:lnTo>
                    <a:lnTo>
                      <a:pt x="69" y="106"/>
                    </a:lnTo>
                    <a:lnTo>
                      <a:pt x="63" y="117"/>
                    </a:lnTo>
                    <a:lnTo>
                      <a:pt x="58" y="127"/>
                    </a:lnTo>
                    <a:lnTo>
                      <a:pt x="53" y="138"/>
                    </a:lnTo>
                    <a:lnTo>
                      <a:pt x="49" y="148"/>
                    </a:lnTo>
                    <a:lnTo>
                      <a:pt x="44" y="159"/>
                    </a:lnTo>
                    <a:lnTo>
                      <a:pt x="40" y="170"/>
                    </a:lnTo>
                    <a:lnTo>
                      <a:pt x="36" y="181"/>
                    </a:lnTo>
                    <a:lnTo>
                      <a:pt x="32" y="193"/>
                    </a:lnTo>
                    <a:lnTo>
                      <a:pt x="28" y="204"/>
                    </a:lnTo>
                    <a:lnTo>
                      <a:pt x="24" y="215"/>
                    </a:lnTo>
                    <a:lnTo>
                      <a:pt x="21" y="227"/>
                    </a:lnTo>
                    <a:lnTo>
                      <a:pt x="17" y="238"/>
                    </a:lnTo>
                    <a:lnTo>
                      <a:pt x="13" y="249"/>
                    </a:lnTo>
                    <a:lnTo>
                      <a:pt x="9" y="261"/>
                    </a:lnTo>
                    <a:lnTo>
                      <a:pt x="4" y="272"/>
                    </a:lnTo>
                    <a:lnTo>
                      <a:pt x="0" y="283"/>
                    </a:lnTo>
                    <a:lnTo>
                      <a:pt x="13" y="288"/>
                    </a:lnTo>
                    <a:lnTo>
                      <a:pt x="25" y="292"/>
                    </a:lnTo>
                    <a:lnTo>
                      <a:pt x="37" y="296"/>
                    </a:lnTo>
                    <a:lnTo>
                      <a:pt x="49" y="299"/>
                    </a:lnTo>
                    <a:lnTo>
                      <a:pt x="61" y="302"/>
                    </a:lnTo>
                    <a:lnTo>
                      <a:pt x="73" y="304"/>
                    </a:lnTo>
                    <a:lnTo>
                      <a:pt x="86" y="307"/>
                    </a:lnTo>
                    <a:lnTo>
                      <a:pt x="98" y="308"/>
                    </a:lnTo>
                    <a:lnTo>
                      <a:pt x="110" y="309"/>
                    </a:lnTo>
                    <a:lnTo>
                      <a:pt x="122" y="310"/>
                    </a:lnTo>
                    <a:lnTo>
                      <a:pt x="134" y="310"/>
                    </a:lnTo>
                    <a:lnTo>
                      <a:pt x="147" y="310"/>
                    </a:lnTo>
                    <a:lnTo>
                      <a:pt x="159" y="309"/>
                    </a:lnTo>
                    <a:lnTo>
                      <a:pt x="171" y="308"/>
                    </a:lnTo>
                    <a:lnTo>
                      <a:pt x="182" y="306"/>
                    </a:lnTo>
                    <a:lnTo>
                      <a:pt x="194" y="304"/>
                    </a:lnTo>
                    <a:lnTo>
                      <a:pt x="193" y="285"/>
                    </a:lnTo>
                    <a:lnTo>
                      <a:pt x="191" y="266"/>
                    </a:lnTo>
                    <a:lnTo>
                      <a:pt x="190" y="245"/>
                    </a:lnTo>
                    <a:lnTo>
                      <a:pt x="189" y="226"/>
                    </a:lnTo>
                    <a:lnTo>
                      <a:pt x="187" y="207"/>
                    </a:lnTo>
                    <a:lnTo>
                      <a:pt x="186" y="188"/>
                    </a:lnTo>
                    <a:lnTo>
                      <a:pt x="184" y="169"/>
                    </a:lnTo>
                    <a:lnTo>
                      <a:pt x="183" y="150"/>
                    </a:lnTo>
                    <a:lnTo>
                      <a:pt x="181" y="131"/>
                    </a:lnTo>
                    <a:lnTo>
                      <a:pt x="179" y="113"/>
                    </a:lnTo>
                    <a:lnTo>
                      <a:pt x="177" y="93"/>
                    </a:lnTo>
                    <a:lnTo>
                      <a:pt x="175" y="75"/>
                    </a:lnTo>
                    <a:lnTo>
                      <a:pt x="172" y="56"/>
                    </a:lnTo>
                    <a:lnTo>
                      <a:pt x="170" y="37"/>
                    </a:lnTo>
                    <a:lnTo>
                      <a:pt x="167" y="18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50" name="Freeform 722"/>
              <p:cNvSpPr>
                <a:spLocks/>
              </p:cNvSpPr>
              <p:nvPr/>
            </p:nvSpPr>
            <p:spPr bwMode="auto">
              <a:xfrm>
                <a:off x="4738" y="3110"/>
                <a:ext cx="48" cy="98"/>
              </a:xfrm>
              <a:custGeom>
                <a:avLst/>
                <a:gdLst/>
                <a:ahLst/>
                <a:cxnLst>
                  <a:cxn ang="0">
                    <a:pos x="58" y="775"/>
                  </a:cxn>
                  <a:cxn ang="0">
                    <a:pos x="72" y="748"/>
                  </a:cxn>
                  <a:cxn ang="0">
                    <a:pos x="86" y="721"/>
                  </a:cxn>
                  <a:cxn ang="0">
                    <a:pos x="100" y="694"/>
                  </a:cxn>
                  <a:cxn ang="0">
                    <a:pos x="114" y="667"/>
                  </a:cxn>
                  <a:cxn ang="0">
                    <a:pos x="129" y="640"/>
                  </a:cxn>
                  <a:cxn ang="0">
                    <a:pos x="142" y="613"/>
                  </a:cxn>
                  <a:cxn ang="0">
                    <a:pos x="154" y="585"/>
                  </a:cxn>
                  <a:cxn ang="0">
                    <a:pos x="167" y="553"/>
                  </a:cxn>
                  <a:cxn ang="0">
                    <a:pos x="181" y="516"/>
                  </a:cxn>
                  <a:cxn ang="0">
                    <a:pos x="194" y="479"/>
                  </a:cxn>
                  <a:cxn ang="0">
                    <a:pos x="207" y="441"/>
                  </a:cxn>
                  <a:cxn ang="0">
                    <a:pos x="219" y="404"/>
                  </a:cxn>
                  <a:cxn ang="0">
                    <a:pos x="231" y="366"/>
                  </a:cxn>
                  <a:cxn ang="0">
                    <a:pos x="243" y="329"/>
                  </a:cxn>
                  <a:cxn ang="0">
                    <a:pos x="257" y="291"/>
                  </a:cxn>
                  <a:cxn ang="0">
                    <a:pos x="271" y="256"/>
                  </a:cxn>
                  <a:cxn ang="0">
                    <a:pos x="285" y="221"/>
                  </a:cxn>
                  <a:cxn ang="0">
                    <a:pos x="299" y="188"/>
                  </a:cxn>
                  <a:cxn ang="0">
                    <a:pos x="314" y="153"/>
                  </a:cxn>
                  <a:cxn ang="0">
                    <a:pos x="330" y="120"/>
                  </a:cxn>
                  <a:cxn ang="0">
                    <a:pos x="346" y="85"/>
                  </a:cxn>
                  <a:cxn ang="0">
                    <a:pos x="361" y="52"/>
                  </a:cxn>
                  <a:cxn ang="0">
                    <a:pos x="376" y="17"/>
                  </a:cxn>
                  <a:cxn ang="0">
                    <a:pos x="373" y="18"/>
                  </a:cxn>
                  <a:cxn ang="0">
                    <a:pos x="351" y="53"/>
                  </a:cxn>
                  <a:cxn ang="0">
                    <a:pos x="329" y="88"/>
                  </a:cxn>
                  <a:cxn ang="0">
                    <a:pos x="305" y="124"/>
                  </a:cxn>
                  <a:cxn ang="0">
                    <a:pos x="283" y="158"/>
                  </a:cxn>
                  <a:cxn ang="0">
                    <a:pos x="262" y="194"/>
                  </a:cxn>
                  <a:cxn ang="0">
                    <a:pos x="240" y="229"/>
                  </a:cxn>
                  <a:cxn ang="0">
                    <a:pos x="221" y="266"/>
                  </a:cxn>
                  <a:cxn ang="0">
                    <a:pos x="204" y="300"/>
                  </a:cxn>
                  <a:cxn ang="0">
                    <a:pos x="190" y="335"/>
                  </a:cxn>
                  <a:cxn ang="0">
                    <a:pos x="176" y="369"/>
                  </a:cxn>
                  <a:cxn ang="0">
                    <a:pos x="164" y="405"/>
                  </a:cxn>
                  <a:cxn ang="0">
                    <a:pos x="152" y="439"/>
                  </a:cxn>
                  <a:cxn ang="0">
                    <a:pos x="140" y="475"/>
                  </a:cxn>
                  <a:cxn ang="0">
                    <a:pos x="129" y="509"/>
                  </a:cxn>
                  <a:cxn ang="0">
                    <a:pos x="115" y="544"/>
                  </a:cxn>
                  <a:cxn ang="0">
                    <a:pos x="104" y="572"/>
                  </a:cxn>
                  <a:cxn ang="0">
                    <a:pos x="92" y="596"/>
                  </a:cxn>
                  <a:cxn ang="0">
                    <a:pos x="78" y="619"/>
                  </a:cxn>
                  <a:cxn ang="0">
                    <a:pos x="64" y="641"/>
                  </a:cxn>
                  <a:cxn ang="0">
                    <a:pos x="50" y="663"/>
                  </a:cxn>
                  <a:cxn ang="0">
                    <a:pos x="34" y="685"/>
                  </a:cxn>
                  <a:cxn ang="0">
                    <a:pos x="20" y="708"/>
                  </a:cxn>
                  <a:cxn ang="0">
                    <a:pos x="7" y="731"/>
                  </a:cxn>
                  <a:cxn ang="0">
                    <a:pos x="11" y="746"/>
                  </a:cxn>
                  <a:cxn ang="0">
                    <a:pos x="30" y="757"/>
                  </a:cxn>
                  <a:cxn ang="0">
                    <a:pos x="43" y="770"/>
                  </a:cxn>
                  <a:cxn ang="0">
                    <a:pos x="51" y="783"/>
                  </a:cxn>
                </a:cxnLst>
                <a:rect l="0" t="0" r="r" b="b"/>
                <a:pathLst>
                  <a:path w="384" h="788">
                    <a:moveTo>
                      <a:pt x="51" y="788"/>
                    </a:moveTo>
                    <a:lnTo>
                      <a:pt x="58" y="775"/>
                    </a:lnTo>
                    <a:lnTo>
                      <a:pt x="65" y="761"/>
                    </a:lnTo>
                    <a:lnTo>
                      <a:pt x="72" y="748"/>
                    </a:lnTo>
                    <a:lnTo>
                      <a:pt x="79" y="734"/>
                    </a:lnTo>
                    <a:lnTo>
                      <a:pt x="86" y="721"/>
                    </a:lnTo>
                    <a:lnTo>
                      <a:pt x="93" y="708"/>
                    </a:lnTo>
                    <a:lnTo>
                      <a:pt x="100" y="694"/>
                    </a:lnTo>
                    <a:lnTo>
                      <a:pt x="107" y="681"/>
                    </a:lnTo>
                    <a:lnTo>
                      <a:pt x="114" y="667"/>
                    </a:lnTo>
                    <a:lnTo>
                      <a:pt x="122" y="654"/>
                    </a:lnTo>
                    <a:lnTo>
                      <a:pt x="129" y="640"/>
                    </a:lnTo>
                    <a:lnTo>
                      <a:pt x="136" y="627"/>
                    </a:lnTo>
                    <a:lnTo>
                      <a:pt x="142" y="613"/>
                    </a:lnTo>
                    <a:lnTo>
                      <a:pt x="148" y="599"/>
                    </a:lnTo>
                    <a:lnTo>
                      <a:pt x="154" y="585"/>
                    </a:lnTo>
                    <a:lnTo>
                      <a:pt x="160" y="571"/>
                    </a:lnTo>
                    <a:lnTo>
                      <a:pt x="167" y="553"/>
                    </a:lnTo>
                    <a:lnTo>
                      <a:pt x="174" y="535"/>
                    </a:lnTo>
                    <a:lnTo>
                      <a:pt x="181" y="516"/>
                    </a:lnTo>
                    <a:lnTo>
                      <a:pt x="188" y="497"/>
                    </a:lnTo>
                    <a:lnTo>
                      <a:pt x="194" y="479"/>
                    </a:lnTo>
                    <a:lnTo>
                      <a:pt x="201" y="461"/>
                    </a:lnTo>
                    <a:lnTo>
                      <a:pt x="207" y="441"/>
                    </a:lnTo>
                    <a:lnTo>
                      <a:pt x="213" y="422"/>
                    </a:lnTo>
                    <a:lnTo>
                      <a:pt x="219" y="404"/>
                    </a:lnTo>
                    <a:lnTo>
                      <a:pt x="225" y="384"/>
                    </a:lnTo>
                    <a:lnTo>
                      <a:pt x="231" y="366"/>
                    </a:lnTo>
                    <a:lnTo>
                      <a:pt x="237" y="347"/>
                    </a:lnTo>
                    <a:lnTo>
                      <a:pt x="243" y="329"/>
                    </a:lnTo>
                    <a:lnTo>
                      <a:pt x="250" y="309"/>
                    </a:lnTo>
                    <a:lnTo>
                      <a:pt x="257" y="291"/>
                    </a:lnTo>
                    <a:lnTo>
                      <a:pt x="264" y="273"/>
                    </a:lnTo>
                    <a:lnTo>
                      <a:pt x="271" y="256"/>
                    </a:lnTo>
                    <a:lnTo>
                      <a:pt x="278" y="238"/>
                    </a:lnTo>
                    <a:lnTo>
                      <a:pt x="285" y="221"/>
                    </a:lnTo>
                    <a:lnTo>
                      <a:pt x="292" y="205"/>
                    </a:lnTo>
                    <a:lnTo>
                      <a:pt x="299" y="188"/>
                    </a:lnTo>
                    <a:lnTo>
                      <a:pt x="306" y="171"/>
                    </a:lnTo>
                    <a:lnTo>
                      <a:pt x="314" y="153"/>
                    </a:lnTo>
                    <a:lnTo>
                      <a:pt x="323" y="136"/>
                    </a:lnTo>
                    <a:lnTo>
                      <a:pt x="330" y="120"/>
                    </a:lnTo>
                    <a:lnTo>
                      <a:pt x="338" y="103"/>
                    </a:lnTo>
                    <a:lnTo>
                      <a:pt x="346" y="85"/>
                    </a:lnTo>
                    <a:lnTo>
                      <a:pt x="353" y="68"/>
                    </a:lnTo>
                    <a:lnTo>
                      <a:pt x="361" y="52"/>
                    </a:lnTo>
                    <a:lnTo>
                      <a:pt x="369" y="35"/>
                    </a:lnTo>
                    <a:lnTo>
                      <a:pt x="376" y="17"/>
                    </a:lnTo>
                    <a:lnTo>
                      <a:pt x="384" y="0"/>
                    </a:lnTo>
                    <a:lnTo>
                      <a:pt x="373" y="18"/>
                    </a:lnTo>
                    <a:lnTo>
                      <a:pt x="362" y="36"/>
                    </a:lnTo>
                    <a:lnTo>
                      <a:pt x="351" y="53"/>
                    </a:lnTo>
                    <a:lnTo>
                      <a:pt x="340" y="71"/>
                    </a:lnTo>
                    <a:lnTo>
                      <a:pt x="329" y="88"/>
                    </a:lnTo>
                    <a:lnTo>
                      <a:pt x="317" y="106"/>
                    </a:lnTo>
                    <a:lnTo>
                      <a:pt x="305" y="124"/>
                    </a:lnTo>
                    <a:lnTo>
                      <a:pt x="294" y="141"/>
                    </a:lnTo>
                    <a:lnTo>
                      <a:pt x="283" y="158"/>
                    </a:lnTo>
                    <a:lnTo>
                      <a:pt x="272" y="177"/>
                    </a:lnTo>
                    <a:lnTo>
                      <a:pt x="262" y="194"/>
                    </a:lnTo>
                    <a:lnTo>
                      <a:pt x="250" y="212"/>
                    </a:lnTo>
                    <a:lnTo>
                      <a:pt x="240" y="229"/>
                    </a:lnTo>
                    <a:lnTo>
                      <a:pt x="230" y="248"/>
                    </a:lnTo>
                    <a:lnTo>
                      <a:pt x="221" y="266"/>
                    </a:lnTo>
                    <a:lnTo>
                      <a:pt x="212" y="284"/>
                    </a:lnTo>
                    <a:lnTo>
                      <a:pt x="204" y="300"/>
                    </a:lnTo>
                    <a:lnTo>
                      <a:pt x="197" y="318"/>
                    </a:lnTo>
                    <a:lnTo>
                      <a:pt x="190" y="335"/>
                    </a:lnTo>
                    <a:lnTo>
                      <a:pt x="182" y="352"/>
                    </a:lnTo>
                    <a:lnTo>
                      <a:pt x="176" y="369"/>
                    </a:lnTo>
                    <a:lnTo>
                      <a:pt x="170" y="387"/>
                    </a:lnTo>
                    <a:lnTo>
                      <a:pt x="164" y="405"/>
                    </a:lnTo>
                    <a:lnTo>
                      <a:pt x="158" y="422"/>
                    </a:lnTo>
                    <a:lnTo>
                      <a:pt x="152" y="439"/>
                    </a:lnTo>
                    <a:lnTo>
                      <a:pt x="146" y="457"/>
                    </a:lnTo>
                    <a:lnTo>
                      <a:pt x="140" y="475"/>
                    </a:lnTo>
                    <a:lnTo>
                      <a:pt x="135" y="492"/>
                    </a:lnTo>
                    <a:lnTo>
                      <a:pt x="129" y="509"/>
                    </a:lnTo>
                    <a:lnTo>
                      <a:pt x="123" y="526"/>
                    </a:lnTo>
                    <a:lnTo>
                      <a:pt x="115" y="544"/>
                    </a:lnTo>
                    <a:lnTo>
                      <a:pt x="109" y="560"/>
                    </a:lnTo>
                    <a:lnTo>
                      <a:pt x="104" y="572"/>
                    </a:lnTo>
                    <a:lnTo>
                      <a:pt x="98" y="584"/>
                    </a:lnTo>
                    <a:lnTo>
                      <a:pt x="92" y="596"/>
                    </a:lnTo>
                    <a:lnTo>
                      <a:pt x="85" y="608"/>
                    </a:lnTo>
                    <a:lnTo>
                      <a:pt x="78" y="619"/>
                    </a:lnTo>
                    <a:lnTo>
                      <a:pt x="71" y="630"/>
                    </a:lnTo>
                    <a:lnTo>
                      <a:pt x="64" y="641"/>
                    </a:lnTo>
                    <a:lnTo>
                      <a:pt x="57" y="652"/>
                    </a:lnTo>
                    <a:lnTo>
                      <a:pt x="50" y="663"/>
                    </a:lnTo>
                    <a:lnTo>
                      <a:pt x="42" y="673"/>
                    </a:lnTo>
                    <a:lnTo>
                      <a:pt x="34" y="685"/>
                    </a:lnTo>
                    <a:lnTo>
                      <a:pt x="27" y="696"/>
                    </a:lnTo>
                    <a:lnTo>
                      <a:pt x="20" y="708"/>
                    </a:lnTo>
                    <a:lnTo>
                      <a:pt x="13" y="719"/>
                    </a:lnTo>
                    <a:lnTo>
                      <a:pt x="7" y="731"/>
                    </a:lnTo>
                    <a:lnTo>
                      <a:pt x="0" y="743"/>
                    </a:lnTo>
                    <a:lnTo>
                      <a:pt x="11" y="746"/>
                    </a:lnTo>
                    <a:lnTo>
                      <a:pt x="21" y="751"/>
                    </a:lnTo>
                    <a:lnTo>
                      <a:pt x="30" y="757"/>
                    </a:lnTo>
                    <a:lnTo>
                      <a:pt x="37" y="763"/>
                    </a:lnTo>
                    <a:lnTo>
                      <a:pt x="43" y="770"/>
                    </a:lnTo>
                    <a:lnTo>
                      <a:pt x="48" y="777"/>
                    </a:lnTo>
                    <a:lnTo>
                      <a:pt x="51" y="783"/>
                    </a:lnTo>
                    <a:lnTo>
                      <a:pt x="51" y="788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51" name="Freeform 723"/>
              <p:cNvSpPr>
                <a:spLocks/>
              </p:cNvSpPr>
              <p:nvPr/>
            </p:nvSpPr>
            <p:spPr bwMode="auto">
              <a:xfrm>
                <a:off x="4773" y="3248"/>
                <a:ext cx="61" cy="37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4" y="18"/>
                  </a:cxn>
                  <a:cxn ang="0">
                    <a:pos x="3" y="36"/>
                  </a:cxn>
                  <a:cxn ang="0">
                    <a:pos x="2" y="53"/>
                  </a:cxn>
                  <a:cxn ang="0">
                    <a:pos x="1" y="71"/>
                  </a:cxn>
                  <a:cxn ang="0">
                    <a:pos x="0" y="89"/>
                  </a:cxn>
                  <a:cxn ang="0">
                    <a:pos x="2" y="106"/>
                  </a:cxn>
                  <a:cxn ang="0">
                    <a:pos x="5" y="122"/>
                  </a:cxn>
                  <a:cxn ang="0">
                    <a:pos x="12" y="137"/>
                  </a:cxn>
                  <a:cxn ang="0">
                    <a:pos x="12" y="137"/>
                  </a:cxn>
                  <a:cxn ang="0">
                    <a:pos x="22" y="152"/>
                  </a:cxn>
                  <a:cxn ang="0">
                    <a:pos x="34" y="165"/>
                  </a:cxn>
                  <a:cxn ang="0">
                    <a:pos x="49" y="176"/>
                  </a:cxn>
                  <a:cxn ang="0">
                    <a:pos x="65" y="186"/>
                  </a:cxn>
                  <a:cxn ang="0">
                    <a:pos x="81" y="195"/>
                  </a:cxn>
                  <a:cxn ang="0">
                    <a:pos x="98" y="204"/>
                  </a:cxn>
                  <a:cxn ang="0">
                    <a:pos x="116" y="212"/>
                  </a:cxn>
                  <a:cxn ang="0">
                    <a:pos x="133" y="220"/>
                  </a:cxn>
                  <a:cxn ang="0">
                    <a:pos x="133" y="220"/>
                  </a:cxn>
                  <a:cxn ang="0">
                    <a:pos x="145" y="227"/>
                  </a:cxn>
                  <a:cxn ang="0">
                    <a:pos x="158" y="232"/>
                  </a:cxn>
                  <a:cxn ang="0">
                    <a:pos x="170" y="238"/>
                  </a:cxn>
                  <a:cxn ang="0">
                    <a:pos x="184" y="243"/>
                  </a:cxn>
                  <a:cxn ang="0">
                    <a:pos x="197" y="249"/>
                  </a:cxn>
                  <a:cxn ang="0">
                    <a:pos x="209" y="254"/>
                  </a:cxn>
                  <a:cxn ang="0">
                    <a:pos x="222" y="259"/>
                  </a:cxn>
                  <a:cxn ang="0">
                    <a:pos x="235" y="263"/>
                  </a:cxn>
                  <a:cxn ang="0">
                    <a:pos x="249" y="268"/>
                  </a:cxn>
                  <a:cxn ang="0">
                    <a:pos x="262" y="272"/>
                  </a:cxn>
                  <a:cxn ang="0">
                    <a:pos x="276" y="277"/>
                  </a:cxn>
                  <a:cxn ang="0">
                    <a:pos x="289" y="281"/>
                  </a:cxn>
                  <a:cxn ang="0">
                    <a:pos x="302" y="284"/>
                  </a:cxn>
                  <a:cxn ang="0">
                    <a:pos x="316" y="288"/>
                  </a:cxn>
                  <a:cxn ang="0">
                    <a:pos x="330" y="291"/>
                  </a:cxn>
                  <a:cxn ang="0">
                    <a:pos x="343" y="295"/>
                  </a:cxn>
                  <a:cxn ang="0">
                    <a:pos x="343" y="295"/>
                  </a:cxn>
                  <a:cxn ang="0">
                    <a:pos x="360" y="298"/>
                  </a:cxn>
                  <a:cxn ang="0">
                    <a:pos x="378" y="299"/>
                  </a:cxn>
                  <a:cxn ang="0">
                    <a:pos x="397" y="299"/>
                  </a:cxn>
                  <a:cxn ang="0">
                    <a:pos x="415" y="299"/>
                  </a:cxn>
                  <a:cxn ang="0">
                    <a:pos x="434" y="298"/>
                  </a:cxn>
                  <a:cxn ang="0">
                    <a:pos x="453" y="296"/>
                  </a:cxn>
                  <a:cxn ang="0">
                    <a:pos x="472" y="295"/>
                  </a:cxn>
                  <a:cxn ang="0">
                    <a:pos x="490" y="295"/>
                  </a:cxn>
                </a:cxnLst>
                <a:rect l="0" t="0" r="r" b="b"/>
                <a:pathLst>
                  <a:path w="490" h="299">
                    <a:moveTo>
                      <a:pt x="4" y="0"/>
                    </a:moveTo>
                    <a:lnTo>
                      <a:pt x="4" y="0"/>
                    </a:lnTo>
                    <a:lnTo>
                      <a:pt x="4" y="18"/>
                    </a:lnTo>
                    <a:lnTo>
                      <a:pt x="3" y="36"/>
                    </a:lnTo>
                    <a:lnTo>
                      <a:pt x="2" y="53"/>
                    </a:lnTo>
                    <a:lnTo>
                      <a:pt x="1" y="71"/>
                    </a:lnTo>
                    <a:lnTo>
                      <a:pt x="0" y="89"/>
                    </a:lnTo>
                    <a:lnTo>
                      <a:pt x="2" y="106"/>
                    </a:lnTo>
                    <a:lnTo>
                      <a:pt x="5" y="122"/>
                    </a:lnTo>
                    <a:lnTo>
                      <a:pt x="12" y="137"/>
                    </a:lnTo>
                    <a:lnTo>
                      <a:pt x="12" y="137"/>
                    </a:lnTo>
                    <a:lnTo>
                      <a:pt x="22" y="152"/>
                    </a:lnTo>
                    <a:lnTo>
                      <a:pt x="34" y="165"/>
                    </a:lnTo>
                    <a:lnTo>
                      <a:pt x="49" y="176"/>
                    </a:lnTo>
                    <a:lnTo>
                      <a:pt x="65" y="186"/>
                    </a:lnTo>
                    <a:lnTo>
                      <a:pt x="81" y="195"/>
                    </a:lnTo>
                    <a:lnTo>
                      <a:pt x="98" y="204"/>
                    </a:lnTo>
                    <a:lnTo>
                      <a:pt x="116" y="212"/>
                    </a:lnTo>
                    <a:lnTo>
                      <a:pt x="133" y="220"/>
                    </a:lnTo>
                    <a:lnTo>
                      <a:pt x="133" y="220"/>
                    </a:lnTo>
                    <a:lnTo>
                      <a:pt x="145" y="227"/>
                    </a:lnTo>
                    <a:lnTo>
                      <a:pt x="158" y="232"/>
                    </a:lnTo>
                    <a:lnTo>
                      <a:pt x="170" y="238"/>
                    </a:lnTo>
                    <a:lnTo>
                      <a:pt x="184" y="243"/>
                    </a:lnTo>
                    <a:lnTo>
                      <a:pt x="197" y="249"/>
                    </a:lnTo>
                    <a:lnTo>
                      <a:pt x="209" y="254"/>
                    </a:lnTo>
                    <a:lnTo>
                      <a:pt x="222" y="259"/>
                    </a:lnTo>
                    <a:lnTo>
                      <a:pt x="235" y="263"/>
                    </a:lnTo>
                    <a:lnTo>
                      <a:pt x="249" y="268"/>
                    </a:lnTo>
                    <a:lnTo>
                      <a:pt x="262" y="272"/>
                    </a:lnTo>
                    <a:lnTo>
                      <a:pt x="276" y="277"/>
                    </a:lnTo>
                    <a:lnTo>
                      <a:pt x="289" y="281"/>
                    </a:lnTo>
                    <a:lnTo>
                      <a:pt x="302" y="284"/>
                    </a:lnTo>
                    <a:lnTo>
                      <a:pt x="316" y="288"/>
                    </a:lnTo>
                    <a:lnTo>
                      <a:pt x="330" y="291"/>
                    </a:lnTo>
                    <a:lnTo>
                      <a:pt x="343" y="295"/>
                    </a:lnTo>
                    <a:lnTo>
                      <a:pt x="343" y="295"/>
                    </a:lnTo>
                    <a:lnTo>
                      <a:pt x="360" y="298"/>
                    </a:lnTo>
                    <a:lnTo>
                      <a:pt x="378" y="299"/>
                    </a:lnTo>
                    <a:lnTo>
                      <a:pt x="397" y="299"/>
                    </a:lnTo>
                    <a:lnTo>
                      <a:pt x="415" y="299"/>
                    </a:lnTo>
                    <a:lnTo>
                      <a:pt x="434" y="298"/>
                    </a:lnTo>
                    <a:lnTo>
                      <a:pt x="453" y="296"/>
                    </a:lnTo>
                    <a:lnTo>
                      <a:pt x="472" y="295"/>
                    </a:lnTo>
                    <a:lnTo>
                      <a:pt x="490" y="29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52" name="Freeform 724"/>
              <p:cNvSpPr>
                <a:spLocks/>
              </p:cNvSpPr>
              <p:nvPr/>
            </p:nvSpPr>
            <p:spPr bwMode="auto">
              <a:xfrm>
                <a:off x="4787" y="3226"/>
                <a:ext cx="62" cy="49"/>
              </a:xfrm>
              <a:custGeom>
                <a:avLst/>
                <a:gdLst/>
                <a:ahLst/>
                <a:cxnLst>
                  <a:cxn ang="0">
                    <a:pos x="115" y="0"/>
                  </a:cxn>
                  <a:cxn ang="0">
                    <a:pos x="120" y="31"/>
                  </a:cxn>
                  <a:cxn ang="0">
                    <a:pos x="125" y="63"/>
                  </a:cxn>
                  <a:cxn ang="0">
                    <a:pos x="133" y="93"/>
                  </a:cxn>
                  <a:cxn ang="0">
                    <a:pos x="142" y="122"/>
                  </a:cxn>
                  <a:cxn ang="0">
                    <a:pos x="150" y="139"/>
                  </a:cxn>
                  <a:cxn ang="0">
                    <a:pos x="166" y="172"/>
                  </a:cxn>
                  <a:cxn ang="0">
                    <a:pos x="185" y="202"/>
                  </a:cxn>
                  <a:cxn ang="0">
                    <a:pos x="207" y="230"/>
                  </a:cxn>
                  <a:cxn ang="0">
                    <a:pos x="230" y="258"/>
                  </a:cxn>
                  <a:cxn ang="0">
                    <a:pos x="257" y="284"/>
                  </a:cxn>
                  <a:cxn ang="0">
                    <a:pos x="287" y="311"/>
                  </a:cxn>
                  <a:cxn ang="0">
                    <a:pos x="321" y="339"/>
                  </a:cxn>
                  <a:cxn ang="0">
                    <a:pos x="340" y="353"/>
                  </a:cxn>
                  <a:cxn ang="0">
                    <a:pos x="351" y="354"/>
                  </a:cxn>
                  <a:cxn ang="0">
                    <a:pos x="372" y="352"/>
                  </a:cxn>
                  <a:cxn ang="0">
                    <a:pos x="393" y="350"/>
                  </a:cxn>
                  <a:cxn ang="0">
                    <a:pos x="407" y="349"/>
                  </a:cxn>
                  <a:cxn ang="0">
                    <a:pos x="419" y="350"/>
                  </a:cxn>
                  <a:cxn ang="0">
                    <a:pos x="442" y="354"/>
                  </a:cxn>
                  <a:cxn ang="0">
                    <a:pos x="464" y="361"/>
                  </a:cxn>
                  <a:cxn ang="0">
                    <a:pos x="487" y="368"/>
                  </a:cxn>
                  <a:cxn ang="0">
                    <a:pos x="498" y="371"/>
                  </a:cxn>
                  <a:cxn ang="0">
                    <a:pos x="465" y="385"/>
                  </a:cxn>
                  <a:cxn ang="0">
                    <a:pos x="430" y="393"/>
                  </a:cxn>
                  <a:cxn ang="0">
                    <a:pos x="392" y="395"/>
                  </a:cxn>
                  <a:cxn ang="0">
                    <a:pos x="358" y="393"/>
                  </a:cxn>
                  <a:cxn ang="0">
                    <a:pos x="343" y="391"/>
                  </a:cxn>
                  <a:cxn ang="0">
                    <a:pos x="312" y="386"/>
                  </a:cxn>
                  <a:cxn ang="0">
                    <a:pos x="281" y="380"/>
                  </a:cxn>
                  <a:cxn ang="0">
                    <a:pos x="250" y="373"/>
                  </a:cxn>
                  <a:cxn ang="0">
                    <a:pos x="221" y="365"/>
                  </a:cxn>
                  <a:cxn ang="0">
                    <a:pos x="191" y="354"/>
                  </a:cxn>
                  <a:cxn ang="0">
                    <a:pos x="163" y="342"/>
                  </a:cxn>
                  <a:cxn ang="0">
                    <a:pos x="137" y="328"/>
                  </a:cxn>
                  <a:cxn ang="0">
                    <a:pos x="123" y="319"/>
                  </a:cxn>
                  <a:cxn ang="0">
                    <a:pos x="93" y="292"/>
                  </a:cxn>
                  <a:cxn ang="0">
                    <a:pos x="70" y="257"/>
                  </a:cxn>
                  <a:cxn ang="0">
                    <a:pos x="49" y="218"/>
                  </a:cxn>
                  <a:cxn ang="0">
                    <a:pos x="32" y="179"/>
                  </a:cxn>
                  <a:cxn ang="0">
                    <a:pos x="26" y="164"/>
                  </a:cxn>
                  <a:cxn ang="0">
                    <a:pos x="17" y="134"/>
                  </a:cxn>
                  <a:cxn ang="0">
                    <a:pos x="10" y="102"/>
                  </a:cxn>
                  <a:cxn ang="0">
                    <a:pos x="4" y="70"/>
                  </a:cxn>
                </a:cxnLst>
                <a:rect l="0" t="0" r="r" b="b"/>
                <a:pathLst>
                  <a:path w="498" h="395">
                    <a:moveTo>
                      <a:pt x="115" y="0"/>
                    </a:moveTo>
                    <a:lnTo>
                      <a:pt x="115" y="0"/>
                    </a:lnTo>
                    <a:lnTo>
                      <a:pt x="118" y="15"/>
                    </a:lnTo>
                    <a:lnTo>
                      <a:pt x="120" y="31"/>
                    </a:lnTo>
                    <a:lnTo>
                      <a:pt x="123" y="47"/>
                    </a:lnTo>
                    <a:lnTo>
                      <a:pt x="125" y="63"/>
                    </a:lnTo>
                    <a:lnTo>
                      <a:pt x="128" y="78"/>
                    </a:lnTo>
                    <a:lnTo>
                      <a:pt x="133" y="93"/>
                    </a:lnTo>
                    <a:lnTo>
                      <a:pt x="137" y="107"/>
                    </a:lnTo>
                    <a:lnTo>
                      <a:pt x="142" y="122"/>
                    </a:lnTo>
                    <a:lnTo>
                      <a:pt x="142" y="122"/>
                    </a:lnTo>
                    <a:lnTo>
                      <a:pt x="150" y="139"/>
                    </a:lnTo>
                    <a:lnTo>
                      <a:pt x="158" y="156"/>
                    </a:lnTo>
                    <a:lnTo>
                      <a:pt x="166" y="172"/>
                    </a:lnTo>
                    <a:lnTo>
                      <a:pt x="175" y="188"/>
                    </a:lnTo>
                    <a:lnTo>
                      <a:pt x="185" y="202"/>
                    </a:lnTo>
                    <a:lnTo>
                      <a:pt x="195" y="217"/>
                    </a:lnTo>
                    <a:lnTo>
                      <a:pt x="207" y="230"/>
                    </a:lnTo>
                    <a:lnTo>
                      <a:pt x="218" y="244"/>
                    </a:lnTo>
                    <a:lnTo>
                      <a:pt x="230" y="258"/>
                    </a:lnTo>
                    <a:lnTo>
                      <a:pt x="243" y="271"/>
                    </a:lnTo>
                    <a:lnTo>
                      <a:pt x="257" y="284"/>
                    </a:lnTo>
                    <a:lnTo>
                      <a:pt x="272" y="297"/>
                    </a:lnTo>
                    <a:lnTo>
                      <a:pt x="287" y="311"/>
                    </a:lnTo>
                    <a:lnTo>
                      <a:pt x="304" y="325"/>
                    </a:lnTo>
                    <a:lnTo>
                      <a:pt x="321" y="339"/>
                    </a:lnTo>
                    <a:lnTo>
                      <a:pt x="340" y="353"/>
                    </a:lnTo>
                    <a:lnTo>
                      <a:pt x="340" y="353"/>
                    </a:lnTo>
                    <a:lnTo>
                      <a:pt x="344" y="354"/>
                    </a:lnTo>
                    <a:lnTo>
                      <a:pt x="351" y="354"/>
                    </a:lnTo>
                    <a:lnTo>
                      <a:pt x="361" y="353"/>
                    </a:lnTo>
                    <a:lnTo>
                      <a:pt x="372" y="352"/>
                    </a:lnTo>
                    <a:lnTo>
                      <a:pt x="383" y="351"/>
                    </a:lnTo>
                    <a:lnTo>
                      <a:pt x="393" y="350"/>
                    </a:lnTo>
                    <a:lnTo>
                      <a:pt x="401" y="349"/>
                    </a:lnTo>
                    <a:lnTo>
                      <a:pt x="407" y="349"/>
                    </a:lnTo>
                    <a:lnTo>
                      <a:pt x="407" y="349"/>
                    </a:lnTo>
                    <a:lnTo>
                      <a:pt x="419" y="350"/>
                    </a:lnTo>
                    <a:lnTo>
                      <a:pt x="430" y="351"/>
                    </a:lnTo>
                    <a:lnTo>
                      <a:pt x="442" y="354"/>
                    </a:lnTo>
                    <a:lnTo>
                      <a:pt x="453" y="357"/>
                    </a:lnTo>
                    <a:lnTo>
                      <a:pt x="464" y="361"/>
                    </a:lnTo>
                    <a:lnTo>
                      <a:pt x="476" y="365"/>
                    </a:lnTo>
                    <a:lnTo>
                      <a:pt x="487" y="368"/>
                    </a:lnTo>
                    <a:lnTo>
                      <a:pt x="498" y="371"/>
                    </a:lnTo>
                    <a:lnTo>
                      <a:pt x="498" y="371"/>
                    </a:lnTo>
                    <a:lnTo>
                      <a:pt x="483" y="379"/>
                    </a:lnTo>
                    <a:lnTo>
                      <a:pt x="465" y="385"/>
                    </a:lnTo>
                    <a:lnTo>
                      <a:pt x="448" y="390"/>
                    </a:lnTo>
                    <a:lnTo>
                      <a:pt x="430" y="393"/>
                    </a:lnTo>
                    <a:lnTo>
                      <a:pt x="412" y="395"/>
                    </a:lnTo>
                    <a:lnTo>
                      <a:pt x="392" y="395"/>
                    </a:lnTo>
                    <a:lnTo>
                      <a:pt x="375" y="395"/>
                    </a:lnTo>
                    <a:lnTo>
                      <a:pt x="358" y="393"/>
                    </a:lnTo>
                    <a:lnTo>
                      <a:pt x="358" y="393"/>
                    </a:lnTo>
                    <a:lnTo>
                      <a:pt x="343" y="391"/>
                    </a:lnTo>
                    <a:lnTo>
                      <a:pt x="327" y="389"/>
                    </a:lnTo>
                    <a:lnTo>
                      <a:pt x="312" y="386"/>
                    </a:lnTo>
                    <a:lnTo>
                      <a:pt x="297" y="384"/>
                    </a:lnTo>
                    <a:lnTo>
                      <a:pt x="281" y="380"/>
                    </a:lnTo>
                    <a:lnTo>
                      <a:pt x="265" y="377"/>
                    </a:lnTo>
                    <a:lnTo>
                      <a:pt x="250" y="373"/>
                    </a:lnTo>
                    <a:lnTo>
                      <a:pt x="236" y="369"/>
                    </a:lnTo>
                    <a:lnTo>
                      <a:pt x="221" y="365"/>
                    </a:lnTo>
                    <a:lnTo>
                      <a:pt x="206" y="360"/>
                    </a:lnTo>
                    <a:lnTo>
                      <a:pt x="191" y="354"/>
                    </a:lnTo>
                    <a:lnTo>
                      <a:pt x="177" y="349"/>
                    </a:lnTo>
                    <a:lnTo>
                      <a:pt x="163" y="342"/>
                    </a:lnTo>
                    <a:lnTo>
                      <a:pt x="150" y="335"/>
                    </a:lnTo>
                    <a:lnTo>
                      <a:pt x="137" y="328"/>
                    </a:lnTo>
                    <a:lnTo>
                      <a:pt x="123" y="319"/>
                    </a:lnTo>
                    <a:lnTo>
                      <a:pt x="123" y="319"/>
                    </a:lnTo>
                    <a:lnTo>
                      <a:pt x="107" y="306"/>
                    </a:lnTo>
                    <a:lnTo>
                      <a:pt x="93" y="292"/>
                    </a:lnTo>
                    <a:lnTo>
                      <a:pt x="81" y="275"/>
                    </a:lnTo>
                    <a:lnTo>
                      <a:pt x="70" y="257"/>
                    </a:lnTo>
                    <a:lnTo>
                      <a:pt x="59" y="237"/>
                    </a:lnTo>
                    <a:lnTo>
                      <a:pt x="49" y="218"/>
                    </a:lnTo>
                    <a:lnTo>
                      <a:pt x="41" y="199"/>
                    </a:lnTo>
                    <a:lnTo>
                      <a:pt x="32" y="179"/>
                    </a:lnTo>
                    <a:lnTo>
                      <a:pt x="32" y="179"/>
                    </a:lnTo>
                    <a:lnTo>
                      <a:pt x="26" y="164"/>
                    </a:lnTo>
                    <a:lnTo>
                      <a:pt x="21" y="150"/>
                    </a:lnTo>
                    <a:lnTo>
                      <a:pt x="17" y="134"/>
                    </a:lnTo>
                    <a:lnTo>
                      <a:pt x="13" y="119"/>
                    </a:lnTo>
                    <a:lnTo>
                      <a:pt x="10" y="102"/>
                    </a:lnTo>
                    <a:lnTo>
                      <a:pt x="7" y="86"/>
                    </a:lnTo>
                    <a:lnTo>
                      <a:pt x="4" y="70"/>
                    </a:lnTo>
                    <a:lnTo>
                      <a:pt x="0" y="5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53" name="Freeform 725"/>
              <p:cNvSpPr>
                <a:spLocks/>
              </p:cNvSpPr>
              <p:nvPr/>
            </p:nvSpPr>
            <p:spPr bwMode="auto">
              <a:xfrm>
                <a:off x="4828" y="3259"/>
                <a:ext cx="46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12" y="3"/>
                  </a:cxn>
                  <a:cxn ang="0">
                    <a:pos x="23" y="5"/>
                  </a:cxn>
                  <a:cxn ang="0">
                    <a:pos x="34" y="8"/>
                  </a:cxn>
                  <a:cxn ang="0">
                    <a:pos x="44" y="11"/>
                  </a:cxn>
                  <a:cxn ang="0">
                    <a:pos x="55" y="14"/>
                  </a:cxn>
                  <a:cxn ang="0">
                    <a:pos x="66" y="17"/>
                  </a:cxn>
                  <a:cxn ang="0">
                    <a:pos x="78" y="19"/>
                  </a:cxn>
                  <a:cxn ang="0">
                    <a:pos x="89" y="22"/>
                  </a:cxn>
                  <a:cxn ang="0">
                    <a:pos x="99" y="25"/>
                  </a:cxn>
                  <a:cxn ang="0">
                    <a:pos x="110" y="28"/>
                  </a:cxn>
                  <a:cxn ang="0">
                    <a:pos x="121" y="30"/>
                  </a:cxn>
                  <a:cxn ang="0">
                    <a:pos x="132" y="33"/>
                  </a:cxn>
                  <a:cxn ang="0">
                    <a:pos x="143" y="35"/>
                  </a:cxn>
                  <a:cxn ang="0">
                    <a:pos x="155" y="37"/>
                  </a:cxn>
                  <a:cxn ang="0">
                    <a:pos x="166" y="39"/>
                  </a:cxn>
                  <a:cxn ang="0">
                    <a:pos x="177" y="40"/>
                  </a:cxn>
                  <a:cxn ang="0">
                    <a:pos x="177" y="40"/>
                  </a:cxn>
                  <a:cxn ang="0">
                    <a:pos x="192" y="42"/>
                  </a:cxn>
                  <a:cxn ang="0">
                    <a:pos x="208" y="44"/>
                  </a:cxn>
                  <a:cxn ang="0">
                    <a:pos x="224" y="45"/>
                  </a:cxn>
                  <a:cxn ang="0">
                    <a:pos x="240" y="46"/>
                  </a:cxn>
                  <a:cxn ang="0">
                    <a:pos x="256" y="46"/>
                  </a:cxn>
                  <a:cxn ang="0">
                    <a:pos x="271" y="45"/>
                  </a:cxn>
                  <a:cxn ang="0">
                    <a:pos x="287" y="43"/>
                  </a:cxn>
                  <a:cxn ang="0">
                    <a:pos x="302" y="39"/>
                  </a:cxn>
                  <a:cxn ang="0">
                    <a:pos x="372" y="14"/>
                  </a:cxn>
                </a:cxnLst>
                <a:rect l="0" t="0" r="r" b="b"/>
                <a:pathLst>
                  <a:path w="372" h="46">
                    <a:moveTo>
                      <a:pt x="0" y="0"/>
                    </a:moveTo>
                    <a:lnTo>
                      <a:pt x="0" y="0"/>
                    </a:lnTo>
                    <a:lnTo>
                      <a:pt x="12" y="3"/>
                    </a:lnTo>
                    <a:lnTo>
                      <a:pt x="23" y="5"/>
                    </a:lnTo>
                    <a:lnTo>
                      <a:pt x="34" y="8"/>
                    </a:lnTo>
                    <a:lnTo>
                      <a:pt x="44" y="11"/>
                    </a:lnTo>
                    <a:lnTo>
                      <a:pt x="55" y="14"/>
                    </a:lnTo>
                    <a:lnTo>
                      <a:pt x="66" y="17"/>
                    </a:lnTo>
                    <a:lnTo>
                      <a:pt x="78" y="19"/>
                    </a:lnTo>
                    <a:lnTo>
                      <a:pt x="89" y="22"/>
                    </a:lnTo>
                    <a:lnTo>
                      <a:pt x="99" y="25"/>
                    </a:lnTo>
                    <a:lnTo>
                      <a:pt x="110" y="28"/>
                    </a:lnTo>
                    <a:lnTo>
                      <a:pt x="121" y="30"/>
                    </a:lnTo>
                    <a:lnTo>
                      <a:pt x="132" y="33"/>
                    </a:lnTo>
                    <a:lnTo>
                      <a:pt x="143" y="35"/>
                    </a:lnTo>
                    <a:lnTo>
                      <a:pt x="155" y="37"/>
                    </a:lnTo>
                    <a:lnTo>
                      <a:pt x="166" y="39"/>
                    </a:lnTo>
                    <a:lnTo>
                      <a:pt x="177" y="40"/>
                    </a:lnTo>
                    <a:lnTo>
                      <a:pt x="177" y="40"/>
                    </a:lnTo>
                    <a:lnTo>
                      <a:pt x="192" y="42"/>
                    </a:lnTo>
                    <a:lnTo>
                      <a:pt x="208" y="44"/>
                    </a:lnTo>
                    <a:lnTo>
                      <a:pt x="224" y="45"/>
                    </a:lnTo>
                    <a:lnTo>
                      <a:pt x="240" y="46"/>
                    </a:lnTo>
                    <a:lnTo>
                      <a:pt x="256" y="46"/>
                    </a:lnTo>
                    <a:lnTo>
                      <a:pt x="271" y="45"/>
                    </a:lnTo>
                    <a:lnTo>
                      <a:pt x="287" y="43"/>
                    </a:lnTo>
                    <a:lnTo>
                      <a:pt x="302" y="39"/>
                    </a:lnTo>
                    <a:lnTo>
                      <a:pt x="372" y="1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54" name="Freeform 726"/>
              <p:cNvSpPr>
                <a:spLocks noEditPoints="1"/>
              </p:cNvSpPr>
              <p:nvPr/>
            </p:nvSpPr>
            <p:spPr bwMode="auto">
              <a:xfrm>
                <a:off x="4866" y="3280"/>
                <a:ext cx="61" cy="73"/>
              </a:xfrm>
              <a:custGeom>
                <a:avLst/>
                <a:gdLst/>
                <a:ahLst/>
                <a:cxnLst>
                  <a:cxn ang="0">
                    <a:pos x="31" y="19"/>
                  </a:cxn>
                  <a:cxn ang="0">
                    <a:pos x="69" y="40"/>
                  </a:cxn>
                  <a:cxn ang="0">
                    <a:pos x="102" y="55"/>
                  </a:cxn>
                  <a:cxn ang="0">
                    <a:pos x="135" y="70"/>
                  </a:cxn>
                  <a:cxn ang="0">
                    <a:pos x="173" y="89"/>
                  </a:cxn>
                  <a:cxn ang="0">
                    <a:pos x="212" y="113"/>
                  </a:cxn>
                  <a:cxn ang="0">
                    <a:pos x="241" y="133"/>
                  </a:cxn>
                  <a:cxn ang="0">
                    <a:pos x="279" y="159"/>
                  </a:cxn>
                  <a:cxn ang="0">
                    <a:pos x="319" y="189"/>
                  </a:cxn>
                  <a:cxn ang="0">
                    <a:pos x="353" y="216"/>
                  </a:cxn>
                  <a:cxn ang="0">
                    <a:pos x="375" y="236"/>
                  </a:cxn>
                  <a:cxn ang="0">
                    <a:pos x="402" y="314"/>
                  </a:cxn>
                  <a:cxn ang="0">
                    <a:pos x="344" y="327"/>
                  </a:cxn>
                  <a:cxn ang="0">
                    <a:pos x="295" y="281"/>
                  </a:cxn>
                  <a:cxn ang="0">
                    <a:pos x="271" y="232"/>
                  </a:cxn>
                  <a:cxn ang="0">
                    <a:pos x="248" y="199"/>
                  </a:cxn>
                  <a:cxn ang="0">
                    <a:pos x="204" y="174"/>
                  </a:cxn>
                  <a:cxn ang="0">
                    <a:pos x="157" y="143"/>
                  </a:cxn>
                  <a:cxn ang="0">
                    <a:pos x="114" y="106"/>
                  </a:cxn>
                  <a:cxn ang="0">
                    <a:pos x="71" y="66"/>
                  </a:cxn>
                  <a:cxn ang="0">
                    <a:pos x="28" y="25"/>
                  </a:cxn>
                  <a:cxn ang="0">
                    <a:pos x="23" y="94"/>
                  </a:cxn>
                  <a:cxn ang="0">
                    <a:pos x="56" y="141"/>
                  </a:cxn>
                  <a:cxn ang="0">
                    <a:pos x="88" y="190"/>
                  </a:cxn>
                  <a:cxn ang="0">
                    <a:pos x="120" y="237"/>
                  </a:cxn>
                  <a:cxn ang="0">
                    <a:pos x="154" y="284"/>
                  </a:cxn>
                  <a:cxn ang="0">
                    <a:pos x="190" y="329"/>
                  </a:cxn>
                  <a:cxn ang="0">
                    <a:pos x="235" y="375"/>
                  </a:cxn>
                  <a:cxn ang="0">
                    <a:pos x="287" y="422"/>
                  </a:cxn>
                  <a:cxn ang="0">
                    <a:pos x="341" y="467"/>
                  </a:cxn>
                  <a:cxn ang="0">
                    <a:pos x="396" y="510"/>
                  </a:cxn>
                  <a:cxn ang="0">
                    <a:pos x="450" y="554"/>
                  </a:cxn>
                  <a:cxn ang="0">
                    <a:pos x="466" y="570"/>
                  </a:cxn>
                  <a:cxn ang="0">
                    <a:pos x="404" y="529"/>
                  </a:cxn>
                  <a:cxn ang="0">
                    <a:pos x="341" y="490"/>
                  </a:cxn>
                  <a:cxn ang="0">
                    <a:pos x="280" y="450"/>
                  </a:cxn>
                  <a:cxn ang="0">
                    <a:pos x="221" y="406"/>
                  </a:cxn>
                  <a:cxn ang="0">
                    <a:pos x="168" y="357"/>
                  </a:cxn>
                  <a:cxn ang="0">
                    <a:pos x="133" y="312"/>
                  </a:cxn>
                  <a:cxn ang="0">
                    <a:pos x="103" y="264"/>
                  </a:cxn>
                  <a:cxn ang="0">
                    <a:pos x="78" y="212"/>
                  </a:cxn>
                  <a:cxn ang="0">
                    <a:pos x="55" y="160"/>
                  </a:cxn>
                  <a:cxn ang="0">
                    <a:pos x="31" y="111"/>
                  </a:cxn>
                </a:cxnLst>
                <a:rect l="0" t="0" r="r" b="b"/>
                <a:pathLst>
                  <a:path w="486" h="584">
                    <a:moveTo>
                      <a:pt x="0" y="0"/>
                    </a:moveTo>
                    <a:lnTo>
                      <a:pt x="16" y="10"/>
                    </a:lnTo>
                    <a:lnTo>
                      <a:pt x="31" y="19"/>
                    </a:lnTo>
                    <a:lnTo>
                      <a:pt x="45" y="27"/>
                    </a:lnTo>
                    <a:lnTo>
                      <a:pt x="58" y="34"/>
                    </a:lnTo>
                    <a:lnTo>
                      <a:pt x="69" y="40"/>
                    </a:lnTo>
                    <a:lnTo>
                      <a:pt x="80" y="45"/>
                    </a:lnTo>
                    <a:lnTo>
                      <a:pt x="91" y="50"/>
                    </a:lnTo>
                    <a:lnTo>
                      <a:pt x="102" y="55"/>
                    </a:lnTo>
                    <a:lnTo>
                      <a:pt x="113" y="60"/>
                    </a:lnTo>
                    <a:lnTo>
                      <a:pt x="124" y="64"/>
                    </a:lnTo>
                    <a:lnTo>
                      <a:pt x="135" y="70"/>
                    </a:lnTo>
                    <a:lnTo>
                      <a:pt x="147" y="75"/>
                    </a:lnTo>
                    <a:lnTo>
                      <a:pt x="159" y="82"/>
                    </a:lnTo>
                    <a:lnTo>
                      <a:pt x="173" y="89"/>
                    </a:lnTo>
                    <a:lnTo>
                      <a:pt x="189" y="98"/>
                    </a:lnTo>
                    <a:lnTo>
                      <a:pt x="205" y="109"/>
                    </a:lnTo>
                    <a:lnTo>
                      <a:pt x="212" y="113"/>
                    </a:lnTo>
                    <a:lnTo>
                      <a:pt x="220" y="119"/>
                    </a:lnTo>
                    <a:lnTo>
                      <a:pt x="230" y="125"/>
                    </a:lnTo>
                    <a:lnTo>
                      <a:pt x="241" y="133"/>
                    </a:lnTo>
                    <a:lnTo>
                      <a:pt x="253" y="141"/>
                    </a:lnTo>
                    <a:lnTo>
                      <a:pt x="266" y="150"/>
                    </a:lnTo>
                    <a:lnTo>
                      <a:pt x="279" y="159"/>
                    </a:lnTo>
                    <a:lnTo>
                      <a:pt x="292" y="169"/>
                    </a:lnTo>
                    <a:lnTo>
                      <a:pt x="305" y="179"/>
                    </a:lnTo>
                    <a:lnTo>
                      <a:pt x="319" y="189"/>
                    </a:lnTo>
                    <a:lnTo>
                      <a:pt x="331" y="198"/>
                    </a:lnTo>
                    <a:lnTo>
                      <a:pt x="343" y="207"/>
                    </a:lnTo>
                    <a:lnTo>
                      <a:pt x="353" y="216"/>
                    </a:lnTo>
                    <a:lnTo>
                      <a:pt x="362" y="223"/>
                    </a:lnTo>
                    <a:lnTo>
                      <a:pt x="369" y="230"/>
                    </a:lnTo>
                    <a:lnTo>
                      <a:pt x="375" y="236"/>
                    </a:lnTo>
                    <a:lnTo>
                      <a:pt x="400" y="270"/>
                    </a:lnTo>
                    <a:lnTo>
                      <a:pt x="408" y="296"/>
                    </a:lnTo>
                    <a:lnTo>
                      <a:pt x="402" y="314"/>
                    </a:lnTo>
                    <a:lnTo>
                      <a:pt x="388" y="326"/>
                    </a:lnTo>
                    <a:lnTo>
                      <a:pt x="366" y="330"/>
                    </a:lnTo>
                    <a:lnTo>
                      <a:pt x="344" y="327"/>
                    </a:lnTo>
                    <a:lnTo>
                      <a:pt x="323" y="316"/>
                    </a:lnTo>
                    <a:lnTo>
                      <a:pt x="306" y="300"/>
                    </a:lnTo>
                    <a:lnTo>
                      <a:pt x="295" y="281"/>
                    </a:lnTo>
                    <a:lnTo>
                      <a:pt x="286" y="264"/>
                    </a:lnTo>
                    <a:lnTo>
                      <a:pt x="278" y="246"/>
                    </a:lnTo>
                    <a:lnTo>
                      <a:pt x="271" y="232"/>
                    </a:lnTo>
                    <a:lnTo>
                      <a:pt x="264" y="219"/>
                    </a:lnTo>
                    <a:lnTo>
                      <a:pt x="257" y="207"/>
                    </a:lnTo>
                    <a:lnTo>
                      <a:pt x="248" y="199"/>
                    </a:lnTo>
                    <a:lnTo>
                      <a:pt x="237" y="192"/>
                    </a:lnTo>
                    <a:lnTo>
                      <a:pt x="220" y="184"/>
                    </a:lnTo>
                    <a:lnTo>
                      <a:pt x="204" y="174"/>
                    </a:lnTo>
                    <a:lnTo>
                      <a:pt x="188" y="164"/>
                    </a:lnTo>
                    <a:lnTo>
                      <a:pt x="172" y="154"/>
                    </a:lnTo>
                    <a:lnTo>
                      <a:pt x="157" y="143"/>
                    </a:lnTo>
                    <a:lnTo>
                      <a:pt x="142" y="131"/>
                    </a:lnTo>
                    <a:lnTo>
                      <a:pt x="128" y="119"/>
                    </a:lnTo>
                    <a:lnTo>
                      <a:pt x="114" y="106"/>
                    </a:lnTo>
                    <a:lnTo>
                      <a:pt x="99" y="92"/>
                    </a:lnTo>
                    <a:lnTo>
                      <a:pt x="85" y="79"/>
                    </a:lnTo>
                    <a:lnTo>
                      <a:pt x="71" y="66"/>
                    </a:lnTo>
                    <a:lnTo>
                      <a:pt x="57" y="52"/>
                    </a:lnTo>
                    <a:lnTo>
                      <a:pt x="43" y="39"/>
                    </a:lnTo>
                    <a:lnTo>
                      <a:pt x="28" y="25"/>
                    </a:lnTo>
                    <a:lnTo>
                      <a:pt x="14" y="12"/>
                    </a:lnTo>
                    <a:lnTo>
                      <a:pt x="0" y="0"/>
                    </a:lnTo>
                    <a:close/>
                    <a:moveTo>
                      <a:pt x="23" y="94"/>
                    </a:moveTo>
                    <a:lnTo>
                      <a:pt x="34" y="110"/>
                    </a:lnTo>
                    <a:lnTo>
                      <a:pt x="46" y="126"/>
                    </a:lnTo>
                    <a:lnTo>
                      <a:pt x="56" y="141"/>
                    </a:lnTo>
                    <a:lnTo>
                      <a:pt x="67" y="157"/>
                    </a:lnTo>
                    <a:lnTo>
                      <a:pt x="77" y="173"/>
                    </a:lnTo>
                    <a:lnTo>
                      <a:pt x="88" y="190"/>
                    </a:lnTo>
                    <a:lnTo>
                      <a:pt x="98" y="206"/>
                    </a:lnTo>
                    <a:lnTo>
                      <a:pt x="110" y="221"/>
                    </a:lnTo>
                    <a:lnTo>
                      <a:pt x="120" y="237"/>
                    </a:lnTo>
                    <a:lnTo>
                      <a:pt x="131" y="254"/>
                    </a:lnTo>
                    <a:lnTo>
                      <a:pt x="142" y="269"/>
                    </a:lnTo>
                    <a:lnTo>
                      <a:pt x="154" y="284"/>
                    </a:lnTo>
                    <a:lnTo>
                      <a:pt x="165" y="299"/>
                    </a:lnTo>
                    <a:lnTo>
                      <a:pt x="178" y="314"/>
                    </a:lnTo>
                    <a:lnTo>
                      <a:pt x="190" y="329"/>
                    </a:lnTo>
                    <a:lnTo>
                      <a:pt x="203" y="343"/>
                    </a:lnTo>
                    <a:lnTo>
                      <a:pt x="219" y="359"/>
                    </a:lnTo>
                    <a:lnTo>
                      <a:pt x="235" y="375"/>
                    </a:lnTo>
                    <a:lnTo>
                      <a:pt x="253" y="391"/>
                    </a:lnTo>
                    <a:lnTo>
                      <a:pt x="270" y="407"/>
                    </a:lnTo>
                    <a:lnTo>
                      <a:pt x="287" y="422"/>
                    </a:lnTo>
                    <a:lnTo>
                      <a:pt x="304" y="437"/>
                    </a:lnTo>
                    <a:lnTo>
                      <a:pt x="323" y="452"/>
                    </a:lnTo>
                    <a:lnTo>
                      <a:pt x="341" y="467"/>
                    </a:lnTo>
                    <a:lnTo>
                      <a:pt x="359" y="481"/>
                    </a:lnTo>
                    <a:lnTo>
                      <a:pt x="377" y="496"/>
                    </a:lnTo>
                    <a:lnTo>
                      <a:pt x="396" y="510"/>
                    </a:lnTo>
                    <a:lnTo>
                      <a:pt x="414" y="524"/>
                    </a:lnTo>
                    <a:lnTo>
                      <a:pt x="432" y="540"/>
                    </a:lnTo>
                    <a:lnTo>
                      <a:pt x="450" y="554"/>
                    </a:lnTo>
                    <a:lnTo>
                      <a:pt x="468" y="569"/>
                    </a:lnTo>
                    <a:lnTo>
                      <a:pt x="486" y="584"/>
                    </a:lnTo>
                    <a:lnTo>
                      <a:pt x="466" y="570"/>
                    </a:lnTo>
                    <a:lnTo>
                      <a:pt x="445" y="557"/>
                    </a:lnTo>
                    <a:lnTo>
                      <a:pt x="425" y="543"/>
                    </a:lnTo>
                    <a:lnTo>
                      <a:pt x="404" y="529"/>
                    </a:lnTo>
                    <a:lnTo>
                      <a:pt x="383" y="516"/>
                    </a:lnTo>
                    <a:lnTo>
                      <a:pt x="362" y="503"/>
                    </a:lnTo>
                    <a:lnTo>
                      <a:pt x="341" y="490"/>
                    </a:lnTo>
                    <a:lnTo>
                      <a:pt x="321" y="477"/>
                    </a:lnTo>
                    <a:lnTo>
                      <a:pt x="300" y="463"/>
                    </a:lnTo>
                    <a:lnTo>
                      <a:pt x="280" y="450"/>
                    </a:lnTo>
                    <a:lnTo>
                      <a:pt x="260" y="436"/>
                    </a:lnTo>
                    <a:lnTo>
                      <a:pt x="240" y="421"/>
                    </a:lnTo>
                    <a:lnTo>
                      <a:pt x="221" y="406"/>
                    </a:lnTo>
                    <a:lnTo>
                      <a:pt x="203" y="390"/>
                    </a:lnTo>
                    <a:lnTo>
                      <a:pt x="186" y="374"/>
                    </a:lnTo>
                    <a:lnTo>
                      <a:pt x="168" y="357"/>
                    </a:lnTo>
                    <a:lnTo>
                      <a:pt x="156" y="343"/>
                    </a:lnTo>
                    <a:lnTo>
                      <a:pt x="144" y="328"/>
                    </a:lnTo>
                    <a:lnTo>
                      <a:pt x="133" y="312"/>
                    </a:lnTo>
                    <a:lnTo>
                      <a:pt x="123" y="296"/>
                    </a:lnTo>
                    <a:lnTo>
                      <a:pt x="113" y="280"/>
                    </a:lnTo>
                    <a:lnTo>
                      <a:pt x="103" y="264"/>
                    </a:lnTo>
                    <a:lnTo>
                      <a:pt x="94" y="246"/>
                    </a:lnTo>
                    <a:lnTo>
                      <a:pt x="86" y="229"/>
                    </a:lnTo>
                    <a:lnTo>
                      <a:pt x="78" y="212"/>
                    </a:lnTo>
                    <a:lnTo>
                      <a:pt x="70" y="195"/>
                    </a:lnTo>
                    <a:lnTo>
                      <a:pt x="63" y="178"/>
                    </a:lnTo>
                    <a:lnTo>
                      <a:pt x="55" y="160"/>
                    </a:lnTo>
                    <a:lnTo>
                      <a:pt x="48" y="143"/>
                    </a:lnTo>
                    <a:lnTo>
                      <a:pt x="39" y="127"/>
                    </a:lnTo>
                    <a:lnTo>
                      <a:pt x="31" y="111"/>
                    </a:lnTo>
                    <a:lnTo>
                      <a:pt x="23" y="94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55" name="Freeform 727"/>
              <p:cNvSpPr>
                <a:spLocks/>
              </p:cNvSpPr>
              <p:nvPr/>
            </p:nvSpPr>
            <p:spPr bwMode="auto">
              <a:xfrm>
                <a:off x="4773" y="3508"/>
                <a:ext cx="131" cy="70"/>
              </a:xfrm>
              <a:custGeom>
                <a:avLst/>
                <a:gdLst/>
                <a:ahLst/>
                <a:cxnLst>
                  <a:cxn ang="0">
                    <a:pos x="770" y="129"/>
                  </a:cxn>
                  <a:cxn ang="0">
                    <a:pos x="848" y="125"/>
                  </a:cxn>
                  <a:cxn ang="0">
                    <a:pos x="924" y="117"/>
                  </a:cxn>
                  <a:cxn ang="0">
                    <a:pos x="999" y="107"/>
                  </a:cxn>
                  <a:cxn ang="0">
                    <a:pos x="1027" y="143"/>
                  </a:cxn>
                  <a:cxn ang="0">
                    <a:pos x="1040" y="194"/>
                  </a:cxn>
                  <a:cxn ang="0">
                    <a:pos x="1043" y="263"/>
                  </a:cxn>
                  <a:cxn ang="0">
                    <a:pos x="1042" y="341"/>
                  </a:cxn>
                  <a:cxn ang="0">
                    <a:pos x="1029" y="410"/>
                  </a:cxn>
                  <a:cxn ang="0">
                    <a:pos x="1005" y="476"/>
                  </a:cxn>
                  <a:cxn ang="0">
                    <a:pos x="986" y="518"/>
                  </a:cxn>
                  <a:cxn ang="0">
                    <a:pos x="965" y="553"/>
                  </a:cxn>
                  <a:cxn ang="0">
                    <a:pos x="911" y="560"/>
                  </a:cxn>
                  <a:cxn ang="0">
                    <a:pos x="845" y="557"/>
                  </a:cxn>
                  <a:cxn ang="0">
                    <a:pos x="780" y="555"/>
                  </a:cxn>
                  <a:cxn ang="0">
                    <a:pos x="715" y="552"/>
                  </a:cxn>
                  <a:cxn ang="0">
                    <a:pos x="667" y="549"/>
                  </a:cxn>
                  <a:cxn ang="0">
                    <a:pos x="623" y="547"/>
                  </a:cxn>
                  <a:cxn ang="0">
                    <a:pos x="579" y="544"/>
                  </a:cxn>
                  <a:cxn ang="0">
                    <a:pos x="536" y="539"/>
                  </a:cxn>
                  <a:cxn ang="0">
                    <a:pos x="486" y="533"/>
                  </a:cxn>
                  <a:cxn ang="0">
                    <a:pos x="435" y="525"/>
                  </a:cxn>
                  <a:cxn ang="0">
                    <a:pos x="384" y="515"/>
                  </a:cxn>
                  <a:cxn ang="0">
                    <a:pos x="333" y="504"/>
                  </a:cxn>
                  <a:cxn ang="0">
                    <a:pos x="282" y="492"/>
                  </a:cxn>
                  <a:cxn ang="0">
                    <a:pos x="231" y="478"/>
                  </a:cxn>
                  <a:cxn ang="0">
                    <a:pos x="182" y="463"/>
                  </a:cxn>
                  <a:cxn ang="0">
                    <a:pos x="133" y="444"/>
                  </a:cxn>
                  <a:cxn ang="0">
                    <a:pos x="75" y="414"/>
                  </a:cxn>
                  <a:cxn ang="0">
                    <a:pos x="15" y="371"/>
                  </a:cxn>
                  <a:cxn ang="0">
                    <a:pos x="27" y="329"/>
                  </a:cxn>
                  <a:cxn ang="0">
                    <a:pos x="63" y="287"/>
                  </a:cxn>
                  <a:cxn ang="0">
                    <a:pos x="93" y="238"/>
                  </a:cxn>
                  <a:cxn ang="0">
                    <a:pos x="121" y="186"/>
                  </a:cxn>
                  <a:cxn ang="0">
                    <a:pos x="142" y="148"/>
                  </a:cxn>
                  <a:cxn ang="0">
                    <a:pos x="164" y="116"/>
                  </a:cxn>
                  <a:cxn ang="0">
                    <a:pos x="206" y="85"/>
                  </a:cxn>
                  <a:cxn ang="0">
                    <a:pos x="258" y="59"/>
                  </a:cxn>
                  <a:cxn ang="0">
                    <a:pos x="301" y="42"/>
                  </a:cxn>
                  <a:cxn ang="0">
                    <a:pos x="343" y="29"/>
                  </a:cxn>
                  <a:cxn ang="0">
                    <a:pos x="386" y="16"/>
                  </a:cxn>
                  <a:cxn ang="0">
                    <a:pos x="427" y="3"/>
                  </a:cxn>
                  <a:cxn ang="0">
                    <a:pos x="468" y="46"/>
                  </a:cxn>
                  <a:cxn ang="0">
                    <a:pos x="519" y="100"/>
                  </a:cxn>
                  <a:cxn ang="0">
                    <a:pos x="557" y="103"/>
                  </a:cxn>
                  <a:cxn ang="0">
                    <a:pos x="588" y="91"/>
                  </a:cxn>
                  <a:cxn ang="0">
                    <a:pos x="624" y="83"/>
                  </a:cxn>
                  <a:cxn ang="0">
                    <a:pos x="657" y="89"/>
                  </a:cxn>
                  <a:cxn ang="0">
                    <a:pos x="681" y="105"/>
                  </a:cxn>
                  <a:cxn ang="0">
                    <a:pos x="703" y="122"/>
                  </a:cxn>
                </a:cxnLst>
                <a:rect l="0" t="0" r="r" b="b"/>
                <a:pathLst>
                  <a:path w="1043" h="562">
                    <a:moveTo>
                      <a:pt x="708" y="126"/>
                    </a:moveTo>
                    <a:lnTo>
                      <a:pt x="730" y="128"/>
                    </a:lnTo>
                    <a:lnTo>
                      <a:pt x="750" y="128"/>
                    </a:lnTo>
                    <a:lnTo>
                      <a:pt x="770" y="129"/>
                    </a:lnTo>
                    <a:lnTo>
                      <a:pt x="790" y="129"/>
                    </a:lnTo>
                    <a:lnTo>
                      <a:pt x="810" y="128"/>
                    </a:lnTo>
                    <a:lnTo>
                      <a:pt x="829" y="127"/>
                    </a:lnTo>
                    <a:lnTo>
                      <a:pt x="848" y="125"/>
                    </a:lnTo>
                    <a:lnTo>
                      <a:pt x="868" y="124"/>
                    </a:lnTo>
                    <a:lnTo>
                      <a:pt x="886" y="122"/>
                    </a:lnTo>
                    <a:lnTo>
                      <a:pt x="905" y="120"/>
                    </a:lnTo>
                    <a:lnTo>
                      <a:pt x="924" y="117"/>
                    </a:lnTo>
                    <a:lnTo>
                      <a:pt x="943" y="115"/>
                    </a:lnTo>
                    <a:lnTo>
                      <a:pt x="961" y="112"/>
                    </a:lnTo>
                    <a:lnTo>
                      <a:pt x="980" y="110"/>
                    </a:lnTo>
                    <a:lnTo>
                      <a:pt x="999" y="107"/>
                    </a:lnTo>
                    <a:lnTo>
                      <a:pt x="1018" y="105"/>
                    </a:lnTo>
                    <a:lnTo>
                      <a:pt x="1020" y="117"/>
                    </a:lnTo>
                    <a:lnTo>
                      <a:pt x="1024" y="130"/>
                    </a:lnTo>
                    <a:lnTo>
                      <a:pt x="1027" y="143"/>
                    </a:lnTo>
                    <a:lnTo>
                      <a:pt x="1031" y="155"/>
                    </a:lnTo>
                    <a:lnTo>
                      <a:pt x="1035" y="169"/>
                    </a:lnTo>
                    <a:lnTo>
                      <a:pt x="1038" y="182"/>
                    </a:lnTo>
                    <a:lnTo>
                      <a:pt x="1040" y="194"/>
                    </a:lnTo>
                    <a:lnTo>
                      <a:pt x="1041" y="206"/>
                    </a:lnTo>
                    <a:lnTo>
                      <a:pt x="1042" y="224"/>
                    </a:lnTo>
                    <a:lnTo>
                      <a:pt x="1042" y="243"/>
                    </a:lnTo>
                    <a:lnTo>
                      <a:pt x="1043" y="263"/>
                    </a:lnTo>
                    <a:lnTo>
                      <a:pt x="1043" y="282"/>
                    </a:lnTo>
                    <a:lnTo>
                      <a:pt x="1043" y="302"/>
                    </a:lnTo>
                    <a:lnTo>
                      <a:pt x="1043" y="322"/>
                    </a:lnTo>
                    <a:lnTo>
                      <a:pt x="1042" y="341"/>
                    </a:lnTo>
                    <a:lnTo>
                      <a:pt x="1040" y="359"/>
                    </a:lnTo>
                    <a:lnTo>
                      <a:pt x="1038" y="376"/>
                    </a:lnTo>
                    <a:lnTo>
                      <a:pt x="1034" y="393"/>
                    </a:lnTo>
                    <a:lnTo>
                      <a:pt x="1029" y="410"/>
                    </a:lnTo>
                    <a:lnTo>
                      <a:pt x="1024" y="426"/>
                    </a:lnTo>
                    <a:lnTo>
                      <a:pt x="1018" y="442"/>
                    </a:lnTo>
                    <a:lnTo>
                      <a:pt x="1011" y="459"/>
                    </a:lnTo>
                    <a:lnTo>
                      <a:pt x="1005" y="476"/>
                    </a:lnTo>
                    <a:lnTo>
                      <a:pt x="999" y="492"/>
                    </a:lnTo>
                    <a:lnTo>
                      <a:pt x="996" y="501"/>
                    </a:lnTo>
                    <a:lnTo>
                      <a:pt x="990" y="509"/>
                    </a:lnTo>
                    <a:lnTo>
                      <a:pt x="986" y="518"/>
                    </a:lnTo>
                    <a:lnTo>
                      <a:pt x="981" y="527"/>
                    </a:lnTo>
                    <a:lnTo>
                      <a:pt x="975" y="536"/>
                    </a:lnTo>
                    <a:lnTo>
                      <a:pt x="970" y="545"/>
                    </a:lnTo>
                    <a:lnTo>
                      <a:pt x="965" y="553"/>
                    </a:lnTo>
                    <a:lnTo>
                      <a:pt x="960" y="562"/>
                    </a:lnTo>
                    <a:lnTo>
                      <a:pt x="944" y="561"/>
                    </a:lnTo>
                    <a:lnTo>
                      <a:pt x="928" y="561"/>
                    </a:lnTo>
                    <a:lnTo>
                      <a:pt x="911" y="560"/>
                    </a:lnTo>
                    <a:lnTo>
                      <a:pt x="894" y="559"/>
                    </a:lnTo>
                    <a:lnTo>
                      <a:pt x="878" y="558"/>
                    </a:lnTo>
                    <a:lnTo>
                      <a:pt x="862" y="558"/>
                    </a:lnTo>
                    <a:lnTo>
                      <a:pt x="845" y="557"/>
                    </a:lnTo>
                    <a:lnTo>
                      <a:pt x="829" y="556"/>
                    </a:lnTo>
                    <a:lnTo>
                      <a:pt x="813" y="556"/>
                    </a:lnTo>
                    <a:lnTo>
                      <a:pt x="797" y="555"/>
                    </a:lnTo>
                    <a:lnTo>
                      <a:pt x="780" y="555"/>
                    </a:lnTo>
                    <a:lnTo>
                      <a:pt x="764" y="554"/>
                    </a:lnTo>
                    <a:lnTo>
                      <a:pt x="748" y="553"/>
                    </a:lnTo>
                    <a:lnTo>
                      <a:pt x="732" y="552"/>
                    </a:lnTo>
                    <a:lnTo>
                      <a:pt x="715" y="552"/>
                    </a:lnTo>
                    <a:lnTo>
                      <a:pt x="699" y="551"/>
                    </a:lnTo>
                    <a:lnTo>
                      <a:pt x="688" y="550"/>
                    </a:lnTo>
                    <a:lnTo>
                      <a:pt x="678" y="550"/>
                    </a:lnTo>
                    <a:lnTo>
                      <a:pt x="667" y="549"/>
                    </a:lnTo>
                    <a:lnTo>
                      <a:pt x="656" y="549"/>
                    </a:lnTo>
                    <a:lnTo>
                      <a:pt x="644" y="548"/>
                    </a:lnTo>
                    <a:lnTo>
                      <a:pt x="634" y="547"/>
                    </a:lnTo>
                    <a:lnTo>
                      <a:pt x="623" y="547"/>
                    </a:lnTo>
                    <a:lnTo>
                      <a:pt x="612" y="546"/>
                    </a:lnTo>
                    <a:lnTo>
                      <a:pt x="601" y="545"/>
                    </a:lnTo>
                    <a:lnTo>
                      <a:pt x="590" y="544"/>
                    </a:lnTo>
                    <a:lnTo>
                      <a:pt x="579" y="544"/>
                    </a:lnTo>
                    <a:lnTo>
                      <a:pt x="568" y="543"/>
                    </a:lnTo>
                    <a:lnTo>
                      <a:pt x="557" y="542"/>
                    </a:lnTo>
                    <a:lnTo>
                      <a:pt x="546" y="540"/>
                    </a:lnTo>
                    <a:lnTo>
                      <a:pt x="536" y="539"/>
                    </a:lnTo>
                    <a:lnTo>
                      <a:pt x="525" y="538"/>
                    </a:lnTo>
                    <a:lnTo>
                      <a:pt x="511" y="536"/>
                    </a:lnTo>
                    <a:lnTo>
                      <a:pt x="499" y="535"/>
                    </a:lnTo>
                    <a:lnTo>
                      <a:pt x="486" y="533"/>
                    </a:lnTo>
                    <a:lnTo>
                      <a:pt x="474" y="531"/>
                    </a:lnTo>
                    <a:lnTo>
                      <a:pt x="461" y="529"/>
                    </a:lnTo>
                    <a:lnTo>
                      <a:pt x="448" y="527"/>
                    </a:lnTo>
                    <a:lnTo>
                      <a:pt x="435" y="525"/>
                    </a:lnTo>
                    <a:lnTo>
                      <a:pt x="422" y="522"/>
                    </a:lnTo>
                    <a:lnTo>
                      <a:pt x="409" y="520"/>
                    </a:lnTo>
                    <a:lnTo>
                      <a:pt x="397" y="517"/>
                    </a:lnTo>
                    <a:lnTo>
                      <a:pt x="384" y="515"/>
                    </a:lnTo>
                    <a:lnTo>
                      <a:pt x="370" y="512"/>
                    </a:lnTo>
                    <a:lnTo>
                      <a:pt x="358" y="510"/>
                    </a:lnTo>
                    <a:lnTo>
                      <a:pt x="345" y="507"/>
                    </a:lnTo>
                    <a:lnTo>
                      <a:pt x="333" y="504"/>
                    </a:lnTo>
                    <a:lnTo>
                      <a:pt x="320" y="501"/>
                    </a:lnTo>
                    <a:lnTo>
                      <a:pt x="307" y="498"/>
                    </a:lnTo>
                    <a:lnTo>
                      <a:pt x="294" y="495"/>
                    </a:lnTo>
                    <a:lnTo>
                      <a:pt x="282" y="492"/>
                    </a:lnTo>
                    <a:lnTo>
                      <a:pt x="269" y="489"/>
                    </a:lnTo>
                    <a:lnTo>
                      <a:pt x="257" y="485"/>
                    </a:lnTo>
                    <a:lnTo>
                      <a:pt x="244" y="482"/>
                    </a:lnTo>
                    <a:lnTo>
                      <a:pt x="231" y="478"/>
                    </a:lnTo>
                    <a:lnTo>
                      <a:pt x="219" y="475"/>
                    </a:lnTo>
                    <a:lnTo>
                      <a:pt x="206" y="471"/>
                    </a:lnTo>
                    <a:lnTo>
                      <a:pt x="194" y="467"/>
                    </a:lnTo>
                    <a:lnTo>
                      <a:pt x="182" y="463"/>
                    </a:lnTo>
                    <a:lnTo>
                      <a:pt x="169" y="459"/>
                    </a:lnTo>
                    <a:lnTo>
                      <a:pt x="156" y="454"/>
                    </a:lnTo>
                    <a:lnTo>
                      <a:pt x="145" y="449"/>
                    </a:lnTo>
                    <a:lnTo>
                      <a:pt x="133" y="444"/>
                    </a:lnTo>
                    <a:lnTo>
                      <a:pt x="121" y="439"/>
                    </a:lnTo>
                    <a:lnTo>
                      <a:pt x="106" y="432"/>
                    </a:lnTo>
                    <a:lnTo>
                      <a:pt x="90" y="423"/>
                    </a:lnTo>
                    <a:lnTo>
                      <a:pt x="75" y="414"/>
                    </a:lnTo>
                    <a:lnTo>
                      <a:pt x="60" y="403"/>
                    </a:lnTo>
                    <a:lnTo>
                      <a:pt x="45" y="393"/>
                    </a:lnTo>
                    <a:lnTo>
                      <a:pt x="29" y="382"/>
                    </a:lnTo>
                    <a:lnTo>
                      <a:pt x="15" y="371"/>
                    </a:lnTo>
                    <a:lnTo>
                      <a:pt x="0" y="361"/>
                    </a:lnTo>
                    <a:lnTo>
                      <a:pt x="9" y="350"/>
                    </a:lnTo>
                    <a:lnTo>
                      <a:pt x="18" y="340"/>
                    </a:lnTo>
                    <a:lnTo>
                      <a:pt x="27" y="329"/>
                    </a:lnTo>
                    <a:lnTo>
                      <a:pt x="38" y="319"/>
                    </a:lnTo>
                    <a:lnTo>
                      <a:pt x="47" y="309"/>
                    </a:lnTo>
                    <a:lnTo>
                      <a:pt x="55" y="297"/>
                    </a:lnTo>
                    <a:lnTo>
                      <a:pt x="63" y="287"/>
                    </a:lnTo>
                    <a:lnTo>
                      <a:pt x="71" y="276"/>
                    </a:lnTo>
                    <a:lnTo>
                      <a:pt x="79" y="264"/>
                    </a:lnTo>
                    <a:lnTo>
                      <a:pt x="86" y="251"/>
                    </a:lnTo>
                    <a:lnTo>
                      <a:pt x="93" y="238"/>
                    </a:lnTo>
                    <a:lnTo>
                      <a:pt x="100" y="224"/>
                    </a:lnTo>
                    <a:lnTo>
                      <a:pt x="107" y="212"/>
                    </a:lnTo>
                    <a:lnTo>
                      <a:pt x="114" y="199"/>
                    </a:lnTo>
                    <a:lnTo>
                      <a:pt x="121" y="186"/>
                    </a:lnTo>
                    <a:lnTo>
                      <a:pt x="128" y="174"/>
                    </a:lnTo>
                    <a:lnTo>
                      <a:pt x="133" y="166"/>
                    </a:lnTo>
                    <a:lnTo>
                      <a:pt x="138" y="156"/>
                    </a:lnTo>
                    <a:lnTo>
                      <a:pt x="142" y="148"/>
                    </a:lnTo>
                    <a:lnTo>
                      <a:pt x="147" y="139"/>
                    </a:lnTo>
                    <a:lnTo>
                      <a:pt x="152" y="131"/>
                    </a:lnTo>
                    <a:lnTo>
                      <a:pt x="158" y="123"/>
                    </a:lnTo>
                    <a:lnTo>
                      <a:pt x="164" y="116"/>
                    </a:lnTo>
                    <a:lnTo>
                      <a:pt x="172" y="110"/>
                    </a:lnTo>
                    <a:lnTo>
                      <a:pt x="183" y="101"/>
                    </a:lnTo>
                    <a:lnTo>
                      <a:pt x="194" y="93"/>
                    </a:lnTo>
                    <a:lnTo>
                      <a:pt x="206" y="85"/>
                    </a:lnTo>
                    <a:lnTo>
                      <a:pt x="219" y="78"/>
                    </a:lnTo>
                    <a:lnTo>
                      <a:pt x="231" y="71"/>
                    </a:lnTo>
                    <a:lnTo>
                      <a:pt x="245" y="65"/>
                    </a:lnTo>
                    <a:lnTo>
                      <a:pt x="258" y="59"/>
                    </a:lnTo>
                    <a:lnTo>
                      <a:pt x="271" y="54"/>
                    </a:lnTo>
                    <a:lnTo>
                      <a:pt x="281" y="50"/>
                    </a:lnTo>
                    <a:lnTo>
                      <a:pt x="291" y="46"/>
                    </a:lnTo>
                    <a:lnTo>
                      <a:pt x="301" y="42"/>
                    </a:lnTo>
                    <a:lnTo>
                      <a:pt x="312" y="39"/>
                    </a:lnTo>
                    <a:lnTo>
                      <a:pt x="323" y="36"/>
                    </a:lnTo>
                    <a:lnTo>
                      <a:pt x="333" y="32"/>
                    </a:lnTo>
                    <a:lnTo>
                      <a:pt x="343" y="29"/>
                    </a:lnTo>
                    <a:lnTo>
                      <a:pt x="354" y="26"/>
                    </a:lnTo>
                    <a:lnTo>
                      <a:pt x="364" y="23"/>
                    </a:lnTo>
                    <a:lnTo>
                      <a:pt x="374" y="20"/>
                    </a:lnTo>
                    <a:lnTo>
                      <a:pt x="386" y="16"/>
                    </a:lnTo>
                    <a:lnTo>
                      <a:pt x="396" y="13"/>
                    </a:lnTo>
                    <a:lnTo>
                      <a:pt x="406" y="10"/>
                    </a:lnTo>
                    <a:lnTo>
                      <a:pt x="417" y="7"/>
                    </a:lnTo>
                    <a:lnTo>
                      <a:pt x="427" y="3"/>
                    </a:lnTo>
                    <a:lnTo>
                      <a:pt x="437" y="0"/>
                    </a:lnTo>
                    <a:lnTo>
                      <a:pt x="447" y="15"/>
                    </a:lnTo>
                    <a:lnTo>
                      <a:pt x="457" y="31"/>
                    </a:lnTo>
                    <a:lnTo>
                      <a:pt x="468" y="46"/>
                    </a:lnTo>
                    <a:lnTo>
                      <a:pt x="479" y="60"/>
                    </a:lnTo>
                    <a:lnTo>
                      <a:pt x="491" y="74"/>
                    </a:lnTo>
                    <a:lnTo>
                      <a:pt x="504" y="87"/>
                    </a:lnTo>
                    <a:lnTo>
                      <a:pt x="519" y="100"/>
                    </a:lnTo>
                    <a:lnTo>
                      <a:pt x="534" y="112"/>
                    </a:lnTo>
                    <a:lnTo>
                      <a:pt x="542" y="109"/>
                    </a:lnTo>
                    <a:lnTo>
                      <a:pt x="550" y="106"/>
                    </a:lnTo>
                    <a:lnTo>
                      <a:pt x="557" y="103"/>
                    </a:lnTo>
                    <a:lnTo>
                      <a:pt x="565" y="100"/>
                    </a:lnTo>
                    <a:lnTo>
                      <a:pt x="572" y="97"/>
                    </a:lnTo>
                    <a:lnTo>
                      <a:pt x="580" y="94"/>
                    </a:lnTo>
                    <a:lnTo>
                      <a:pt x="588" y="91"/>
                    </a:lnTo>
                    <a:lnTo>
                      <a:pt x="596" y="87"/>
                    </a:lnTo>
                    <a:lnTo>
                      <a:pt x="606" y="85"/>
                    </a:lnTo>
                    <a:lnTo>
                      <a:pt x="615" y="83"/>
                    </a:lnTo>
                    <a:lnTo>
                      <a:pt x="624" y="83"/>
                    </a:lnTo>
                    <a:lnTo>
                      <a:pt x="633" y="84"/>
                    </a:lnTo>
                    <a:lnTo>
                      <a:pt x="641" y="85"/>
                    </a:lnTo>
                    <a:lnTo>
                      <a:pt x="648" y="87"/>
                    </a:lnTo>
                    <a:lnTo>
                      <a:pt x="657" y="89"/>
                    </a:lnTo>
                    <a:lnTo>
                      <a:pt x="664" y="93"/>
                    </a:lnTo>
                    <a:lnTo>
                      <a:pt x="670" y="97"/>
                    </a:lnTo>
                    <a:lnTo>
                      <a:pt x="675" y="101"/>
                    </a:lnTo>
                    <a:lnTo>
                      <a:pt x="681" y="105"/>
                    </a:lnTo>
                    <a:lnTo>
                      <a:pt x="686" y="109"/>
                    </a:lnTo>
                    <a:lnTo>
                      <a:pt x="692" y="114"/>
                    </a:lnTo>
                    <a:lnTo>
                      <a:pt x="697" y="118"/>
                    </a:lnTo>
                    <a:lnTo>
                      <a:pt x="703" y="122"/>
                    </a:lnTo>
                    <a:lnTo>
                      <a:pt x="708" y="126"/>
                    </a:lnTo>
                    <a:close/>
                  </a:path>
                </a:pathLst>
              </a:custGeom>
              <a:solidFill>
                <a:srgbClr val="BF8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56" name="Freeform 728"/>
              <p:cNvSpPr>
                <a:spLocks/>
              </p:cNvSpPr>
              <p:nvPr/>
            </p:nvSpPr>
            <p:spPr bwMode="auto">
              <a:xfrm>
                <a:off x="4773" y="3508"/>
                <a:ext cx="131" cy="70"/>
              </a:xfrm>
              <a:custGeom>
                <a:avLst/>
                <a:gdLst/>
                <a:ahLst/>
                <a:cxnLst>
                  <a:cxn ang="0">
                    <a:pos x="750" y="128"/>
                  </a:cxn>
                  <a:cxn ang="0">
                    <a:pos x="829" y="127"/>
                  </a:cxn>
                  <a:cxn ang="0">
                    <a:pos x="905" y="120"/>
                  </a:cxn>
                  <a:cxn ang="0">
                    <a:pos x="980" y="110"/>
                  </a:cxn>
                  <a:cxn ang="0">
                    <a:pos x="1020" y="117"/>
                  </a:cxn>
                  <a:cxn ang="0">
                    <a:pos x="1035" y="169"/>
                  </a:cxn>
                  <a:cxn ang="0">
                    <a:pos x="1041" y="206"/>
                  </a:cxn>
                  <a:cxn ang="0">
                    <a:pos x="1043" y="282"/>
                  </a:cxn>
                  <a:cxn ang="0">
                    <a:pos x="1040" y="359"/>
                  </a:cxn>
                  <a:cxn ang="0">
                    <a:pos x="1029" y="410"/>
                  </a:cxn>
                  <a:cxn ang="0">
                    <a:pos x="1005" y="476"/>
                  </a:cxn>
                  <a:cxn ang="0">
                    <a:pos x="990" y="509"/>
                  </a:cxn>
                  <a:cxn ang="0">
                    <a:pos x="970" y="545"/>
                  </a:cxn>
                  <a:cxn ang="0">
                    <a:pos x="944" y="561"/>
                  </a:cxn>
                  <a:cxn ang="0">
                    <a:pos x="878" y="558"/>
                  </a:cxn>
                  <a:cxn ang="0">
                    <a:pos x="813" y="556"/>
                  </a:cxn>
                  <a:cxn ang="0">
                    <a:pos x="748" y="553"/>
                  </a:cxn>
                  <a:cxn ang="0">
                    <a:pos x="699" y="551"/>
                  </a:cxn>
                  <a:cxn ang="0">
                    <a:pos x="656" y="549"/>
                  </a:cxn>
                  <a:cxn ang="0">
                    <a:pos x="612" y="546"/>
                  </a:cxn>
                  <a:cxn ang="0">
                    <a:pos x="568" y="543"/>
                  </a:cxn>
                  <a:cxn ang="0">
                    <a:pos x="525" y="538"/>
                  </a:cxn>
                  <a:cxn ang="0">
                    <a:pos x="486" y="533"/>
                  </a:cxn>
                  <a:cxn ang="0">
                    <a:pos x="435" y="525"/>
                  </a:cxn>
                  <a:cxn ang="0">
                    <a:pos x="384" y="515"/>
                  </a:cxn>
                  <a:cxn ang="0">
                    <a:pos x="333" y="504"/>
                  </a:cxn>
                  <a:cxn ang="0">
                    <a:pos x="294" y="495"/>
                  </a:cxn>
                  <a:cxn ang="0">
                    <a:pos x="244" y="482"/>
                  </a:cxn>
                  <a:cxn ang="0">
                    <a:pos x="194" y="467"/>
                  </a:cxn>
                  <a:cxn ang="0">
                    <a:pos x="145" y="449"/>
                  </a:cxn>
                  <a:cxn ang="0">
                    <a:pos x="106" y="432"/>
                  </a:cxn>
                  <a:cxn ang="0">
                    <a:pos x="45" y="393"/>
                  </a:cxn>
                  <a:cxn ang="0">
                    <a:pos x="0" y="361"/>
                  </a:cxn>
                  <a:cxn ang="0">
                    <a:pos x="38" y="319"/>
                  </a:cxn>
                  <a:cxn ang="0">
                    <a:pos x="71" y="276"/>
                  </a:cxn>
                  <a:cxn ang="0">
                    <a:pos x="93" y="238"/>
                  </a:cxn>
                  <a:cxn ang="0">
                    <a:pos x="121" y="186"/>
                  </a:cxn>
                  <a:cxn ang="0">
                    <a:pos x="138" y="156"/>
                  </a:cxn>
                  <a:cxn ang="0">
                    <a:pos x="158" y="123"/>
                  </a:cxn>
                  <a:cxn ang="0">
                    <a:pos x="183" y="101"/>
                  </a:cxn>
                  <a:cxn ang="0">
                    <a:pos x="231" y="71"/>
                  </a:cxn>
                  <a:cxn ang="0">
                    <a:pos x="271" y="54"/>
                  </a:cxn>
                  <a:cxn ang="0">
                    <a:pos x="312" y="39"/>
                  </a:cxn>
                  <a:cxn ang="0">
                    <a:pos x="354" y="26"/>
                  </a:cxn>
                  <a:cxn ang="0">
                    <a:pos x="396" y="13"/>
                  </a:cxn>
                  <a:cxn ang="0">
                    <a:pos x="437" y="0"/>
                  </a:cxn>
                  <a:cxn ang="0">
                    <a:pos x="468" y="46"/>
                  </a:cxn>
                  <a:cxn ang="0">
                    <a:pos x="519" y="100"/>
                  </a:cxn>
                  <a:cxn ang="0">
                    <a:pos x="550" y="106"/>
                  </a:cxn>
                  <a:cxn ang="0">
                    <a:pos x="580" y="94"/>
                  </a:cxn>
                  <a:cxn ang="0">
                    <a:pos x="606" y="85"/>
                  </a:cxn>
                  <a:cxn ang="0">
                    <a:pos x="641" y="85"/>
                  </a:cxn>
                  <a:cxn ang="0">
                    <a:pos x="664" y="93"/>
                  </a:cxn>
                  <a:cxn ang="0">
                    <a:pos x="686" y="109"/>
                  </a:cxn>
                  <a:cxn ang="0">
                    <a:pos x="708" y="126"/>
                  </a:cxn>
                </a:cxnLst>
                <a:rect l="0" t="0" r="r" b="b"/>
                <a:pathLst>
                  <a:path w="1043" h="562">
                    <a:moveTo>
                      <a:pt x="708" y="126"/>
                    </a:moveTo>
                    <a:lnTo>
                      <a:pt x="708" y="126"/>
                    </a:lnTo>
                    <a:lnTo>
                      <a:pt x="730" y="128"/>
                    </a:lnTo>
                    <a:lnTo>
                      <a:pt x="750" y="128"/>
                    </a:lnTo>
                    <a:lnTo>
                      <a:pt x="770" y="129"/>
                    </a:lnTo>
                    <a:lnTo>
                      <a:pt x="790" y="129"/>
                    </a:lnTo>
                    <a:lnTo>
                      <a:pt x="810" y="128"/>
                    </a:lnTo>
                    <a:lnTo>
                      <a:pt x="829" y="127"/>
                    </a:lnTo>
                    <a:lnTo>
                      <a:pt x="848" y="125"/>
                    </a:lnTo>
                    <a:lnTo>
                      <a:pt x="868" y="124"/>
                    </a:lnTo>
                    <a:lnTo>
                      <a:pt x="886" y="122"/>
                    </a:lnTo>
                    <a:lnTo>
                      <a:pt x="905" y="120"/>
                    </a:lnTo>
                    <a:lnTo>
                      <a:pt x="924" y="117"/>
                    </a:lnTo>
                    <a:lnTo>
                      <a:pt x="943" y="115"/>
                    </a:lnTo>
                    <a:lnTo>
                      <a:pt x="961" y="112"/>
                    </a:lnTo>
                    <a:lnTo>
                      <a:pt x="980" y="110"/>
                    </a:lnTo>
                    <a:lnTo>
                      <a:pt x="999" y="107"/>
                    </a:lnTo>
                    <a:lnTo>
                      <a:pt x="1018" y="105"/>
                    </a:lnTo>
                    <a:lnTo>
                      <a:pt x="1018" y="105"/>
                    </a:lnTo>
                    <a:lnTo>
                      <a:pt x="1020" y="117"/>
                    </a:lnTo>
                    <a:lnTo>
                      <a:pt x="1024" y="130"/>
                    </a:lnTo>
                    <a:lnTo>
                      <a:pt x="1027" y="143"/>
                    </a:lnTo>
                    <a:lnTo>
                      <a:pt x="1031" y="155"/>
                    </a:lnTo>
                    <a:lnTo>
                      <a:pt x="1035" y="169"/>
                    </a:lnTo>
                    <a:lnTo>
                      <a:pt x="1038" y="182"/>
                    </a:lnTo>
                    <a:lnTo>
                      <a:pt x="1040" y="194"/>
                    </a:lnTo>
                    <a:lnTo>
                      <a:pt x="1041" y="206"/>
                    </a:lnTo>
                    <a:lnTo>
                      <a:pt x="1041" y="206"/>
                    </a:lnTo>
                    <a:lnTo>
                      <a:pt x="1042" y="224"/>
                    </a:lnTo>
                    <a:lnTo>
                      <a:pt x="1042" y="243"/>
                    </a:lnTo>
                    <a:lnTo>
                      <a:pt x="1043" y="263"/>
                    </a:lnTo>
                    <a:lnTo>
                      <a:pt x="1043" y="282"/>
                    </a:lnTo>
                    <a:lnTo>
                      <a:pt x="1043" y="302"/>
                    </a:lnTo>
                    <a:lnTo>
                      <a:pt x="1043" y="322"/>
                    </a:lnTo>
                    <a:lnTo>
                      <a:pt x="1042" y="341"/>
                    </a:lnTo>
                    <a:lnTo>
                      <a:pt x="1040" y="359"/>
                    </a:lnTo>
                    <a:lnTo>
                      <a:pt x="1040" y="359"/>
                    </a:lnTo>
                    <a:lnTo>
                      <a:pt x="1038" y="376"/>
                    </a:lnTo>
                    <a:lnTo>
                      <a:pt x="1034" y="393"/>
                    </a:lnTo>
                    <a:lnTo>
                      <a:pt x="1029" y="410"/>
                    </a:lnTo>
                    <a:lnTo>
                      <a:pt x="1024" y="426"/>
                    </a:lnTo>
                    <a:lnTo>
                      <a:pt x="1018" y="442"/>
                    </a:lnTo>
                    <a:lnTo>
                      <a:pt x="1011" y="459"/>
                    </a:lnTo>
                    <a:lnTo>
                      <a:pt x="1005" y="476"/>
                    </a:lnTo>
                    <a:lnTo>
                      <a:pt x="999" y="492"/>
                    </a:lnTo>
                    <a:lnTo>
                      <a:pt x="999" y="492"/>
                    </a:lnTo>
                    <a:lnTo>
                      <a:pt x="996" y="501"/>
                    </a:lnTo>
                    <a:lnTo>
                      <a:pt x="990" y="509"/>
                    </a:lnTo>
                    <a:lnTo>
                      <a:pt x="986" y="518"/>
                    </a:lnTo>
                    <a:lnTo>
                      <a:pt x="981" y="527"/>
                    </a:lnTo>
                    <a:lnTo>
                      <a:pt x="975" y="536"/>
                    </a:lnTo>
                    <a:lnTo>
                      <a:pt x="970" y="545"/>
                    </a:lnTo>
                    <a:lnTo>
                      <a:pt x="965" y="553"/>
                    </a:lnTo>
                    <a:lnTo>
                      <a:pt x="960" y="562"/>
                    </a:lnTo>
                    <a:lnTo>
                      <a:pt x="960" y="562"/>
                    </a:lnTo>
                    <a:lnTo>
                      <a:pt x="944" y="561"/>
                    </a:lnTo>
                    <a:lnTo>
                      <a:pt x="928" y="561"/>
                    </a:lnTo>
                    <a:lnTo>
                      <a:pt x="911" y="560"/>
                    </a:lnTo>
                    <a:lnTo>
                      <a:pt x="894" y="559"/>
                    </a:lnTo>
                    <a:lnTo>
                      <a:pt x="878" y="558"/>
                    </a:lnTo>
                    <a:lnTo>
                      <a:pt x="862" y="558"/>
                    </a:lnTo>
                    <a:lnTo>
                      <a:pt x="845" y="557"/>
                    </a:lnTo>
                    <a:lnTo>
                      <a:pt x="829" y="556"/>
                    </a:lnTo>
                    <a:lnTo>
                      <a:pt x="813" y="556"/>
                    </a:lnTo>
                    <a:lnTo>
                      <a:pt x="797" y="555"/>
                    </a:lnTo>
                    <a:lnTo>
                      <a:pt x="780" y="555"/>
                    </a:lnTo>
                    <a:lnTo>
                      <a:pt x="764" y="554"/>
                    </a:lnTo>
                    <a:lnTo>
                      <a:pt x="748" y="553"/>
                    </a:lnTo>
                    <a:lnTo>
                      <a:pt x="732" y="552"/>
                    </a:lnTo>
                    <a:lnTo>
                      <a:pt x="715" y="552"/>
                    </a:lnTo>
                    <a:lnTo>
                      <a:pt x="699" y="551"/>
                    </a:lnTo>
                    <a:lnTo>
                      <a:pt x="699" y="551"/>
                    </a:lnTo>
                    <a:lnTo>
                      <a:pt x="688" y="550"/>
                    </a:lnTo>
                    <a:lnTo>
                      <a:pt x="678" y="550"/>
                    </a:lnTo>
                    <a:lnTo>
                      <a:pt x="667" y="549"/>
                    </a:lnTo>
                    <a:lnTo>
                      <a:pt x="656" y="549"/>
                    </a:lnTo>
                    <a:lnTo>
                      <a:pt x="644" y="548"/>
                    </a:lnTo>
                    <a:lnTo>
                      <a:pt x="634" y="547"/>
                    </a:lnTo>
                    <a:lnTo>
                      <a:pt x="623" y="547"/>
                    </a:lnTo>
                    <a:lnTo>
                      <a:pt x="612" y="546"/>
                    </a:lnTo>
                    <a:lnTo>
                      <a:pt x="601" y="545"/>
                    </a:lnTo>
                    <a:lnTo>
                      <a:pt x="590" y="544"/>
                    </a:lnTo>
                    <a:lnTo>
                      <a:pt x="579" y="544"/>
                    </a:lnTo>
                    <a:lnTo>
                      <a:pt x="568" y="543"/>
                    </a:lnTo>
                    <a:lnTo>
                      <a:pt x="557" y="542"/>
                    </a:lnTo>
                    <a:lnTo>
                      <a:pt x="546" y="540"/>
                    </a:lnTo>
                    <a:lnTo>
                      <a:pt x="536" y="539"/>
                    </a:lnTo>
                    <a:lnTo>
                      <a:pt x="525" y="538"/>
                    </a:lnTo>
                    <a:lnTo>
                      <a:pt x="525" y="538"/>
                    </a:lnTo>
                    <a:lnTo>
                      <a:pt x="511" y="536"/>
                    </a:lnTo>
                    <a:lnTo>
                      <a:pt x="499" y="535"/>
                    </a:lnTo>
                    <a:lnTo>
                      <a:pt x="486" y="533"/>
                    </a:lnTo>
                    <a:lnTo>
                      <a:pt x="474" y="531"/>
                    </a:lnTo>
                    <a:lnTo>
                      <a:pt x="461" y="529"/>
                    </a:lnTo>
                    <a:lnTo>
                      <a:pt x="448" y="527"/>
                    </a:lnTo>
                    <a:lnTo>
                      <a:pt x="435" y="525"/>
                    </a:lnTo>
                    <a:lnTo>
                      <a:pt x="422" y="522"/>
                    </a:lnTo>
                    <a:lnTo>
                      <a:pt x="409" y="520"/>
                    </a:lnTo>
                    <a:lnTo>
                      <a:pt x="397" y="517"/>
                    </a:lnTo>
                    <a:lnTo>
                      <a:pt x="384" y="515"/>
                    </a:lnTo>
                    <a:lnTo>
                      <a:pt x="370" y="512"/>
                    </a:lnTo>
                    <a:lnTo>
                      <a:pt x="358" y="510"/>
                    </a:lnTo>
                    <a:lnTo>
                      <a:pt x="345" y="507"/>
                    </a:lnTo>
                    <a:lnTo>
                      <a:pt x="333" y="504"/>
                    </a:lnTo>
                    <a:lnTo>
                      <a:pt x="320" y="501"/>
                    </a:lnTo>
                    <a:lnTo>
                      <a:pt x="320" y="501"/>
                    </a:lnTo>
                    <a:lnTo>
                      <a:pt x="307" y="498"/>
                    </a:lnTo>
                    <a:lnTo>
                      <a:pt x="294" y="495"/>
                    </a:lnTo>
                    <a:lnTo>
                      <a:pt x="282" y="492"/>
                    </a:lnTo>
                    <a:lnTo>
                      <a:pt x="269" y="489"/>
                    </a:lnTo>
                    <a:lnTo>
                      <a:pt x="257" y="485"/>
                    </a:lnTo>
                    <a:lnTo>
                      <a:pt x="244" y="482"/>
                    </a:lnTo>
                    <a:lnTo>
                      <a:pt x="231" y="478"/>
                    </a:lnTo>
                    <a:lnTo>
                      <a:pt x="219" y="475"/>
                    </a:lnTo>
                    <a:lnTo>
                      <a:pt x="206" y="471"/>
                    </a:lnTo>
                    <a:lnTo>
                      <a:pt x="194" y="467"/>
                    </a:lnTo>
                    <a:lnTo>
                      <a:pt x="182" y="463"/>
                    </a:lnTo>
                    <a:lnTo>
                      <a:pt x="169" y="459"/>
                    </a:lnTo>
                    <a:lnTo>
                      <a:pt x="156" y="454"/>
                    </a:lnTo>
                    <a:lnTo>
                      <a:pt x="145" y="449"/>
                    </a:lnTo>
                    <a:lnTo>
                      <a:pt x="133" y="444"/>
                    </a:lnTo>
                    <a:lnTo>
                      <a:pt x="121" y="439"/>
                    </a:lnTo>
                    <a:lnTo>
                      <a:pt x="121" y="439"/>
                    </a:lnTo>
                    <a:lnTo>
                      <a:pt x="106" y="432"/>
                    </a:lnTo>
                    <a:lnTo>
                      <a:pt x="90" y="423"/>
                    </a:lnTo>
                    <a:lnTo>
                      <a:pt x="75" y="414"/>
                    </a:lnTo>
                    <a:lnTo>
                      <a:pt x="60" y="403"/>
                    </a:lnTo>
                    <a:lnTo>
                      <a:pt x="45" y="393"/>
                    </a:lnTo>
                    <a:lnTo>
                      <a:pt x="29" y="382"/>
                    </a:lnTo>
                    <a:lnTo>
                      <a:pt x="15" y="371"/>
                    </a:lnTo>
                    <a:lnTo>
                      <a:pt x="0" y="361"/>
                    </a:lnTo>
                    <a:lnTo>
                      <a:pt x="0" y="361"/>
                    </a:lnTo>
                    <a:lnTo>
                      <a:pt x="9" y="350"/>
                    </a:lnTo>
                    <a:lnTo>
                      <a:pt x="18" y="340"/>
                    </a:lnTo>
                    <a:lnTo>
                      <a:pt x="27" y="329"/>
                    </a:lnTo>
                    <a:lnTo>
                      <a:pt x="38" y="319"/>
                    </a:lnTo>
                    <a:lnTo>
                      <a:pt x="47" y="309"/>
                    </a:lnTo>
                    <a:lnTo>
                      <a:pt x="55" y="297"/>
                    </a:lnTo>
                    <a:lnTo>
                      <a:pt x="63" y="287"/>
                    </a:lnTo>
                    <a:lnTo>
                      <a:pt x="71" y="276"/>
                    </a:lnTo>
                    <a:lnTo>
                      <a:pt x="71" y="276"/>
                    </a:lnTo>
                    <a:lnTo>
                      <a:pt x="79" y="264"/>
                    </a:lnTo>
                    <a:lnTo>
                      <a:pt x="86" y="251"/>
                    </a:lnTo>
                    <a:lnTo>
                      <a:pt x="93" y="238"/>
                    </a:lnTo>
                    <a:lnTo>
                      <a:pt x="100" y="224"/>
                    </a:lnTo>
                    <a:lnTo>
                      <a:pt x="107" y="212"/>
                    </a:lnTo>
                    <a:lnTo>
                      <a:pt x="114" y="199"/>
                    </a:lnTo>
                    <a:lnTo>
                      <a:pt x="121" y="186"/>
                    </a:lnTo>
                    <a:lnTo>
                      <a:pt x="128" y="174"/>
                    </a:lnTo>
                    <a:lnTo>
                      <a:pt x="128" y="174"/>
                    </a:lnTo>
                    <a:lnTo>
                      <a:pt x="133" y="166"/>
                    </a:lnTo>
                    <a:lnTo>
                      <a:pt x="138" y="156"/>
                    </a:lnTo>
                    <a:lnTo>
                      <a:pt x="142" y="148"/>
                    </a:lnTo>
                    <a:lnTo>
                      <a:pt x="147" y="139"/>
                    </a:lnTo>
                    <a:lnTo>
                      <a:pt x="152" y="131"/>
                    </a:lnTo>
                    <a:lnTo>
                      <a:pt x="158" y="123"/>
                    </a:lnTo>
                    <a:lnTo>
                      <a:pt x="164" y="116"/>
                    </a:lnTo>
                    <a:lnTo>
                      <a:pt x="172" y="110"/>
                    </a:lnTo>
                    <a:lnTo>
                      <a:pt x="172" y="110"/>
                    </a:lnTo>
                    <a:lnTo>
                      <a:pt x="183" y="101"/>
                    </a:lnTo>
                    <a:lnTo>
                      <a:pt x="194" y="93"/>
                    </a:lnTo>
                    <a:lnTo>
                      <a:pt x="206" y="85"/>
                    </a:lnTo>
                    <a:lnTo>
                      <a:pt x="219" y="78"/>
                    </a:lnTo>
                    <a:lnTo>
                      <a:pt x="231" y="71"/>
                    </a:lnTo>
                    <a:lnTo>
                      <a:pt x="245" y="65"/>
                    </a:lnTo>
                    <a:lnTo>
                      <a:pt x="258" y="59"/>
                    </a:lnTo>
                    <a:lnTo>
                      <a:pt x="271" y="54"/>
                    </a:lnTo>
                    <a:lnTo>
                      <a:pt x="271" y="54"/>
                    </a:lnTo>
                    <a:lnTo>
                      <a:pt x="281" y="50"/>
                    </a:lnTo>
                    <a:lnTo>
                      <a:pt x="291" y="46"/>
                    </a:lnTo>
                    <a:lnTo>
                      <a:pt x="301" y="42"/>
                    </a:lnTo>
                    <a:lnTo>
                      <a:pt x="312" y="39"/>
                    </a:lnTo>
                    <a:lnTo>
                      <a:pt x="323" y="36"/>
                    </a:lnTo>
                    <a:lnTo>
                      <a:pt x="333" y="32"/>
                    </a:lnTo>
                    <a:lnTo>
                      <a:pt x="343" y="29"/>
                    </a:lnTo>
                    <a:lnTo>
                      <a:pt x="354" y="26"/>
                    </a:lnTo>
                    <a:lnTo>
                      <a:pt x="364" y="23"/>
                    </a:lnTo>
                    <a:lnTo>
                      <a:pt x="374" y="20"/>
                    </a:lnTo>
                    <a:lnTo>
                      <a:pt x="386" y="16"/>
                    </a:lnTo>
                    <a:lnTo>
                      <a:pt x="396" y="13"/>
                    </a:lnTo>
                    <a:lnTo>
                      <a:pt x="406" y="10"/>
                    </a:lnTo>
                    <a:lnTo>
                      <a:pt x="417" y="7"/>
                    </a:lnTo>
                    <a:lnTo>
                      <a:pt x="427" y="3"/>
                    </a:lnTo>
                    <a:lnTo>
                      <a:pt x="437" y="0"/>
                    </a:lnTo>
                    <a:lnTo>
                      <a:pt x="437" y="0"/>
                    </a:lnTo>
                    <a:lnTo>
                      <a:pt x="447" y="15"/>
                    </a:lnTo>
                    <a:lnTo>
                      <a:pt x="457" y="31"/>
                    </a:lnTo>
                    <a:lnTo>
                      <a:pt x="468" y="46"/>
                    </a:lnTo>
                    <a:lnTo>
                      <a:pt x="479" y="60"/>
                    </a:lnTo>
                    <a:lnTo>
                      <a:pt x="491" y="74"/>
                    </a:lnTo>
                    <a:lnTo>
                      <a:pt x="504" y="87"/>
                    </a:lnTo>
                    <a:lnTo>
                      <a:pt x="519" y="100"/>
                    </a:lnTo>
                    <a:lnTo>
                      <a:pt x="534" y="112"/>
                    </a:lnTo>
                    <a:lnTo>
                      <a:pt x="534" y="112"/>
                    </a:lnTo>
                    <a:lnTo>
                      <a:pt x="542" y="109"/>
                    </a:lnTo>
                    <a:lnTo>
                      <a:pt x="550" y="106"/>
                    </a:lnTo>
                    <a:lnTo>
                      <a:pt x="557" y="103"/>
                    </a:lnTo>
                    <a:lnTo>
                      <a:pt x="565" y="100"/>
                    </a:lnTo>
                    <a:lnTo>
                      <a:pt x="572" y="97"/>
                    </a:lnTo>
                    <a:lnTo>
                      <a:pt x="580" y="94"/>
                    </a:lnTo>
                    <a:lnTo>
                      <a:pt x="588" y="91"/>
                    </a:lnTo>
                    <a:lnTo>
                      <a:pt x="596" y="87"/>
                    </a:lnTo>
                    <a:lnTo>
                      <a:pt x="596" y="87"/>
                    </a:lnTo>
                    <a:lnTo>
                      <a:pt x="606" y="85"/>
                    </a:lnTo>
                    <a:lnTo>
                      <a:pt x="615" y="83"/>
                    </a:lnTo>
                    <a:lnTo>
                      <a:pt x="624" y="83"/>
                    </a:lnTo>
                    <a:lnTo>
                      <a:pt x="633" y="84"/>
                    </a:lnTo>
                    <a:lnTo>
                      <a:pt x="641" y="85"/>
                    </a:lnTo>
                    <a:lnTo>
                      <a:pt x="648" y="87"/>
                    </a:lnTo>
                    <a:lnTo>
                      <a:pt x="657" y="89"/>
                    </a:lnTo>
                    <a:lnTo>
                      <a:pt x="664" y="93"/>
                    </a:lnTo>
                    <a:lnTo>
                      <a:pt x="664" y="93"/>
                    </a:lnTo>
                    <a:lnTo>
                      <a:pt x="670" y="97"/>
                    </a:lnTo>
                    <a:lnTo>
                      <a:pt x="675" y="101"/>
                    </a:lnTo>
                    <a:lnTo>
                      <a:pt x="681" y="105"/>
                    </a:lnTo>
                    <a:lnTo>
                      <a:pt x="686" y="109"/>
                    </a:lnTo>
                    <a:lnTo>
                      <a:pt x="692" y="114"/>
                    </a:lnTo>
                    <a:lnTo>
                      <a:pt x="697" y="118"/>
                    </a:lnTo>
                    <a:lnTo>
                      <a:pt x="703" y="122"/>
                    </a:lnTo>
                    <a:lnTo>
                      <a:pt x="708" y="12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57" name="Freeform 729"/>
              <p:cNvSpPr>
                <a:spLocks/>
              </p:cNvSpPr>
              <p:nvPr/>
            </p:nvSpPr>
            <p:spPr bwMode="auto">
              <a:xfrm>
                <a:off x="4773" y="3542"/>
                <a:ext cx="130" cy="36"/>
              </a:xfrm>
              <a:custGeom>
                <a:avLst/>
                <a:gdLst/>
                <a:ahLst/>
                <a:cxnLst>
                  <a:cxn ang="0">
                    <a:pos x="1034" y="117"/>
                  </a:cxn>
                  <a:cxn ang="0">
                    <a:pos x="1018" y="166"/>
                  </a:cxn>
                  <a:cxn ang="0">
                    <a:pos x="999" y="216"/>
                  </a:cxn>
                  <a:cxn ang="0">
                    <a:pos x="986" y="242"/>
                  </a:cxn>
                  <a:cxn ang="0">
                    <a:pos x="970" y="269"/>
                  </a:cxn>
                  <a:cxn ang="0">
                    <a:pos x="944" y="285"/>
                  </a:cxn>
                  <a:cxn ang="0">
                    <a:pos x="894" y="283"/>
                  </a:cxn>
                  <a:cxn ang="0">
                    <a:pos x="845" y="281"/>
                  </a:cxn>
                  <a:cxn ang="0">
                    <a:pos x="797" y="279"/>
                  </a:cxn>
                  <a:cxn ang="0">
                    <a:pos x="748" y="277"/>
                  </a:cxn>
                  <a:cxn ang="0">
                    <a:pos x="699" y="275"/>
                  </a:cxn>
                  <a:cxn ang="0">
                    <a:pos x="667" y="273"/>
                  </a:cxn>
                  <a:cxn ang="0">
                    <a:pos x="634" y="271"/>
                  </a:cxn>
                  <a:cxn ang="0">
                    <a:pos x="601" y="269"/>
                  </a:cxn>
                  <a:cxn ang="0">
                    <a:pos x="568" y="267"/>
                  </a:cxn>
                  <a:cxn ang="0">
                    <a:pos x="536" y="263"/>
                  </a:cxn>
                  <a:cxn ang="0">
                    <a:pos x="499" y="259"/>
                  </a:cxn>
                  <a:cxn ang="0">
                    <a:pos x="461" y="253"/>
                  </a:cxn>
                  <a:cxn ang="0">
                    <a:pos x="422" y="246"/>
                  </a:cxn>
                  <a:cxn ang="0">
                    <a:pos x="384" y="239"/>
                  </a:cxn>
                  <a:cxn ang="0">
                    <a:pos x="345" y="231"/>
                  </a:cxn>
                  <a:cxn ang="0">
                    <a:pos x="307" y="222"/>
                  </a:cxn>
                  <a:cxn ang="0">
                    <a:pos x="269" y="213"/>
                  </a:cxn>
                  <a:cxn ang="0">
                    <a:pos x="231" y="202"/>
                  </a:cxn>
                  <a:cxn ang="0">
                    <a:pos x="194" y="191"/>
                  </a:cxn>
                  <a:cxn ang="0">
                    <a:pos x="156" y="178"/>
                  </a:cxn>
                  <a:cxn ang="0">
                    <a:pos x="121" y="163"/>
                  </a:cxn>
                  <a:cxn ang="0">
                    <a:pos x="75" y="138"/>
                  </a:cxn>
                  <a:cxn ang="0">
                    <a:pos x="29" y="106"/>
                  </a:cxn>
                  <a:cxn ang="0">
                    <a:pos x="9" y="74"/>
                  </a:cxn>
                  <a:cxn ang="0">
                    <a:pos x="38" y="43"/>
                  </a:cxn>
                  <a:cxn ang="0">
                    <a:pos x="63" y="11"/>
                  </a:cxn>
                  <a:cxn ang="0">
                    <a:pos x="132" y="39"/>
                  </a:cxn>
                  <a:cxn ang="0">
                    <a:pos x="223" y="86"/>
                  </a:cxn>
                  <a:cxn ang="0">
                    <a:pos x="315" y="122"/>
                  </a:cxn>
                  <a:cxn ang="0">
                    <a:pos x="406" y="146"/>
                  </a:cxn>
                  <a:cxn ang="0">
                    <a:pos x="496" y="160"/>
                  </a:cxn>
                  <a:cxn ang="0">
                    <a:pos x="587" y="165"/>
                  </a:cxn>
                  <a:cxn ang="0">
                    <a:pos x="678" y="162"/>
                  </a:cxn>
                  <a:cxn ang="0">
                    <a:pos x="768" y="151"/>
                  </a:cxn>
                  <a:cxn ang="0">
                    <a:pos x="859" y="134"/>
                  </a:cxn>
                  <a:cxn ang="0">
                    <a:pos x="950" y="111"/>
                  </a:cxn>
                  <a:cxn ang="0">
                    <a:pos x="1040" y="83"/>
                  </a:cxn>
                </a:cxnLst>
                <a:rect l="0" t="0" r="r" b="b"/>
                <a:pathLst>
                  <a:path w="1040" h="286">
                    <a:moveTo>
                      <a:pt x="1040" y="83"/>
                    </a:moveTo>
                    <a:lnTo>
                      <a:pt x="1038" y="100"/>
                    </a:lnTo>
                    <a:lnTo>
                      <a:pt x="1034" y="117"/>
                    </a:lnTo>
                    <a:lnTo>
                      <a:pt x="1029" y="134"/>
                    </a:lnTo>
                    <a:lnTo>
                      <a:pt x="1024" y="150"/>
                    </a:lnTo>
                    <a:lnTo>
                      <a:pt x="1018" y="166"/>
                    </a:lnTo>
                    <a:lnTo>
                      <a:pt x="1011" y="183"/>
                    </a:lnTo>
                    <a:lnTo>
                      <a:pt x="1005" y="200"/>
                    </a:lnTo>
                    <a:lnTo>
                      <a:pt x="999" y="216"/>
                    </a:lnTo>
                    <a:lnTo>
                      <a:pt x="996" y="225"/>
                    </a:lnTo>
                    <a:lnTo>
                      <a:pt x="990" y="233"/>
                    </a:lnTo>
                    <a:lnTo>
                      <a:pt x="986" y="242"/>
                    </a:lnTo>
                    <a:lnTo>
                      <a:pt x="981" y="251"/>
                    </a:lnTo>
                    <a:lnTo>
                      <a:pt x="975" y="260"/>
                    </a:lnTo>
                    <a:lnTo>
                      <a:pt x="970" y="269"/>
                    </a:lnTo>
                    <a:lnTo>
                      <a:pt x="965" y="277"/>
                    </a:lnTo>
                    <a:lnTo>
                      <a:pt x="960" y="286"/>
                    </a:lnTo>
                    <a:lnTo>
                      <a:pt x="944" y="285"/>
                    </a:lnTo>
                    <a:lnTo>
                      <a:pt x="928" y="285"/>
                    </a:lnTo>
                    <a:lnTo>
                      <a:pt x="911" y="284"/>
                    </a:lnTo>
                    <a:lnTo>
                      <a:pt x="894" y="283"/>
                    </a:lnTo>
                    <a:lnTo>
                      <a:pt x="878" y="282"/>
                    </a:lnTo>
                    <a:lnTo>
                      <a:pt x="862" y="282"/>
                    </a:lnTo>
                    <a:lnTo>
                      <a:pt x="845" y="281"/>
                    </a:lnTo>
                    <a:lnTo>
                      <a:pt x="829" y="280"/>
                    </a:lnTo>
                    <a:lnTo>
                      <a:pt x="813" y="280"/>
                    </a:lnTo>
                    <a:lnTo>
                      <a:pt x="797" y="279"/>
                    </a:lnTo>
                    <a:lnTo>
                      <a:pt x="780" y="279"/>
                    </a:lnTo>
                    <a:lnTo>
                      <a:pt x="764" y="278"/>
                    </a:lnTo>
                    <a:lnTo>
                      <a:pt x="748" y="277"/>
                    </a:lnTo>
                    <a:lnTo>
                      <a:pt x="732" y="276"/>
                    </a:lnTo>
                    <a:lnTo>
                      <a:pt x="715" y="276"/>
                    </a:lnTo>
                    <a:lnTo>
                      <a:pt x="699" y="275"/>
                    </a:lnTo>
                    <a:lnTo>
                      <a:pt x="688" y="274"/>
                    </a:lnTo>
                    <a:lnTo>
                      <a:pt x="678" y="274"/>
                    </a:lnTo>
                    <a:lnTo>
                      <a:pt x="667" y="273"/>
                    </a:lnTo>
                    <a:lnTo>
                      <a:pt x="656" y="273"/>
                    </a:lnTo>
                    <a:lnTo>
                      <a:pt x="644" y="272"/>
                    </a:lnTo>
                    <a:lnTo>
                      <a:pt x="634" y="271"/>
                    </a:lnTo>
                    <a:lnTo>
                      <a:pt x="623" y="271"/>
                    </a:lnTo>
                    <a:lnTo>
                      <a:pt x="612" y="270"/>
                    </a:lnTo>
                    <a:lnTo>
                      <a:pt x="601" y="269"/>
                    </a:lnTo>
                    <a:lnTo>
                      <a:pt x="590" y="268"/>
                    </a:lnTo>
                    <a:lnTo>
                      <a:pt x="579" y="268"/>
                    </a:lnTo>
                    <a:lnTo>
                      <a:pt x="568" y="267"/>
                    </a:lnTo>
                    <a:lnTo>
                      <a:pt x="557" y="266"/>
                    </a:lnTo>
                    <a:lnTo>
                      <a:pt x="546" y="264"/>
                    </a:lnTo>
                    <a:lnTo>
                      <a:pt x="536" y="263"/>
                    </a:lnTo>
                    <a:lnTo>
                      <a:pt x="525" y="262"/>
                    </a:lnTo>
                    <a:lnTo>
                      <a:pt x="511" y="260"/>
                    </a:lnTo>
                    <a:lnTo>
                      <a:pt x="499" y="259"/>
                    </a:lnTo>
                    <a:lnTo>
                      <a:pt x="486" y="257"/>
                    </a:lnTo>
                    <a:lnTo>
                      <a:pt x="474" y="255"/>
                    </a:lnTo>
                    <a:lnTo>
                      <a:pt x="461" y="253"/>
                    </a:lnTo>
                    <a:lnTo>
                      <a:pt x="448" y="251"/>
                    </a:lnTo>
                    <a:lnTo>
                      <a:pt x="435" y="249"/>
                    </a:lnTo>
                    <a:lnTo>
                      <a:pt x="422" y="246"/>
                    </a:lnTo>
                    <a:lnTo>
                      <a:pt x="409" y="244"/>
                    </a:lnTo>
                    <a:lnTo>
                      <a:pt x="397" y="241"/>
                    </a:lnTo>
                    <a:lnTo>
                      <a:pt x="384" y="239"/>
                    </a:lnTo>
                    <a:lnTo>
                      <a:pt x="370" y="236"/>
                    </a:lnTo>
                    <a:lnTo>
                      <a:pt x="358" y="234"/>
                    </a:lnTo>
                    <a:lnTo>
                      <a:pt x="345" y="231"/>
                    </a:lnTo>
                    <a:lnTo>
                      <a:pt x="333" y="228"/>
                    </a:lnTo>
                    <a:lnTo>
                      <a:pt x="320" y="225"/>
                    </a:lnTo>
                    <a:lnTo>
                      <a:pt x="307" y="222"/>
                    </a:lnTo>
                    <a:lnTo>
                      <a:pt x="294" y="219"/>
                    </a:lnTo>
                    <a:lnTo>
                      <a:pt x="282" y="216"/>
                    </a:lnTo>
                    <a:lnTo>
                      <a:pt x="269" y="213"/>
                    </a:lnTo>
                    <a:lnTo>
                      <a:pt x="257" y="209"/>
                    </a:lnTo>
                    <a:lnTo>
                      <a:pt x="244" y="206"/>
                    </a:lnTo>
                    <a:lnTo>
                      <a:pt x="231" y="202"/>
                    </a:lnTo>
                    <a:lnTo>
                      <a:pt x="219" y="199"/>
                    </a:lnTo>
                    <a:lnTo>
                      <a:pt x="206" y="195"/>
                    </a:lnTo>
                    <a:lnTo>
                      <a:pt x="194" y="191"/>
                    </a:lnTo>
                    <a:lnTo>
                      <a:pt x="182" y="187"/>
                    </a:lnTo>
                    <a:lnTo>
                      <a:pt x="169" y="183"/>
                    </a:lnTo>
                    <a:lnTo>
                      <a:pt x="156" y="178"/>
                    </a:lnTo>
                    <a:lnTo>
                      <a:pt x="145" y="173"/>
                    </a:lnTo>
                    <a:lnTo>
                      <a:pt x="133" y="168"/>
                    </a:lnTo>
                    <a:lnTo>
                      <a:pt x="121" y="163"/>
                    </a:lnTo>
                    <a:lnTo>
                      <a:pt x="106" y="156"/>
                    </a:lnTo>
                    <a:lnTo>
                      <a:pt x="90" y="147"/>
                    </a:lnTo>
                    <a:lnTo>
                      <a:pt x="75" y="138"/>
                    </a:lnTo>
                    <a:lnTo>
                      <a:pt x="60" y="127"/>
                    </a:lnTo>
                    <a:lnTo>
                      <a:pt x="45" y="117"/>
                    </a:lnTo>
                    <a:lnTo>
                      <a:pt x="29" y="106"/>
                    </a:lnTo>
                    <a:lnTo>
                      <a:pt x="15" y="95"/>
                    </a:lnTo>
                    <a:lnTo>
                      <a:pt x="0" y="85"/>
                    </a:lnTo>
                    <a:lnTo>
                      <a:pt x="9" y="74"/>
                    </a:lnTo>
                    <a:lnTo>
                      <a:pt x="18" y="64"/>
                    </a:lnTo>
                    <a:lnTo>
                      <a:pt x="27" y="53"/>
                    </a:lnTo>
                    <a:lnTo>
                      <a:pt x="38" y="43"/>
                    </a:lnTo>
                    <a:lnTo>
                      <a:pt x="47" y="33"/>
                    </a:lnTo>
                    <a:lnTo>
                      <a:pt x="55" y="21"/>
                    </a:lnTo>
                    <a:lnTo>
                      <a:pt x="63" y="11"/>
                    </a:lnTo>
                    <a:lnTo>
                      <a:pt x="71" y="0"/>
                    </a:lnTo>
                    <a:lnTo>
                      <a:pt x="101" y="20"/>
                    </a:lnTo>
                    <a:lnTo>
                      <a:pt x="132" y="39"/>
                    </a:lnTo>
                    <a:lnTo>
                      <a:pt x="162" y="56"/>
                    </a:lnTo>
                    <a:lnTo>
                      <a:pt x="193" y="72"/>
                    </a:lnTo>
                    <a:lnTo>
                      <a:pt x="223" y="86"/>
                    </a:lnTo>
                    <a:lnTo>
                      <a:pt x="254" y="99"/>
                    </a:lnTo>
                    <a:lnTo>
                      <a:pt x="284" y="112"/>
                    </a:lnTo>
                    <a:lnTo>
                      <a:pt x="315" y="122"/>
                    </a:lnTo>
                    <a:lnTo>
                      <a:pt x="345" y="131"/>
                    </a:lnTo>
                    <a:lnTo>
                      <a:pt x="375" y="139"/>
                    </a:lnTo>
                    <a:lnTo>
                      <a:pt x="406" y="146"/>
                    </a:lnTo>
                    <a:lnTo>
                      <a:pt x="435" y="152"/>
                    </a:lnTo>
                    <a:lnTo>
                      <a:pt x="466" y="157"/>
                    </a:lnTo>
                    <a:lnTo>
                      <a:pt x="496" y="160"/>
                    </a:lnTo>
                    <a:lnTo>
                      <a:pt x="527" y="163"/>
                    </a:lnTo>
                    <a:lnTo>
                      <a:pt x="557" y="164"/>
                    </a:lnTo>
                    <a:lnTo>
                      <a:pt x="587" y="165"/>
                    </a:lnTo>
                    <a:lnTo>
                      <a:pt x="617" y="165"/>
                    </a:lnTo>
                    <a:lnTo>
                      <a:pt x="647" y="164"/>
                    </a:lnTo>
                    <a:lnTo>
                      <a:pt x="678" y="162"/>
                    </a:lnTo>
                    <a:lnTo>
                      <a:pt x="707" y="159"/>
                    </a:lnTo>
                    <a:lnTo>
                      <a:pt x="738" y="155"/>
                    </a:lnTo>
                    <a:lnTo>
                      <a:pt x="768" y="151"/>
                    </a:lnTo>
                    <a:lnTo>
                      <a:pt x="799" y="146"/>
                    </a:lnTo>
                    <a:lnTo>
                      <a:pt x="829" y="140"/>
                    </a:lnTo>
                    <a:lnTo>
                      <a:pt x="859" y="134"/>
                    </a:lnTo>
                    <a:lnTo>
                      <a:pt x="889" y="127"/>
                    </a:lnTo>
                    <a:lnTo>
                      <a:pt x="919" y="119"/>
                    </a:lnTo>
                    <a:lnTo>
                      <a:pt x="950" y="111"/>
                    </a:lnTo>
                    <a:lnTo>
                      <a:pt x="979" y="102"/>
                    </a:lnTo>
                    <a:lnTo>
                      <a:pt x="1010" y="93"/>
                    </a:lnTo>
                    <a:lnTo>
                      <a:pt x="1040" y="83"/>
                    </a:lnTo>
                    <a:close/>
                  </a:path>
                </a:pathLst>
              </a:custGeom>
              <a:solidFill>
                <a:srgbClr val="99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58" name="Freeform 730"/>
              <p:cNvSpPr>
                <a:spLocks/>
              </p:cNvSpPr>
              <p:nvPr/>
            </p:nvSpPr>
            <p:spPr bwMode="auto">
              <a:xfrm>
                <a:off x="4773" y="3542"/>
                <a:ext cx="130" cy="36"/>
              </a:xfrm>
              <a:custGeom>
                <a:avLst/>
                <a:gdLst/>
                <a:ahLst/>
                <a:cxnLst>
                  <a:cxn ang="0">
                    <a:pos x="1040" y="83"/>
                  </a:cxn>
                  <a:cxn ang="0">
                    <a:pos x="1034" y="117"/>
                  </a:cxn>
                  <a:cxn ang="0">
                    <a:pos x="1024" y="150"/>
                  </a:cxn>
                  <a:cxn ang="0">
                    <a:pos x="1011" y="183"/>
                  </a:cxn>
                  <a:cxn ang="0">
                    <a:pos x="999" y="216"/>
                  </a:cxn>
                  <a:cxn ang="0">
                    <a:pos x="996" y="225"/>
                  </a:cxn>
                  <a:cxn ang="0">
                    <a:pos x="986" y="242"/>
                  </a:cxn>
                  <a:cxn ang="0">
                    <a:pos x="975" y="260"/>
                  </a:cxn>
                  <a:cxn ang="0">
                    <a:pos x="965" y="277"/>
                  </a:cxn>
                  <a:cxn ang="0">
                    <a:pos x="960" y="286"/>
                  </a:cxn>
                  <a:cxn ang="0">
                    <a:pos x="928" y="285"/>
                  </a:cxn>
                  <a:cxn ang="0">
                    <a:pos x="894" y="283"/>
                  </a:cxn>
                  <a:cxn ang="0">
                    <a:pos x="862" y="282"/>
                  </a:cxn>
                  <a:cxn ang="0">
                    <a:pos x="829" y="280"/>
                  </a:cxn>
                  <a:cxn ang="0">
                    <a:pos x="797" y="279"/>
                  </a:cxn>
                  <a:cxn ang="0">
                    <a:pos x="764" y="278"/>
                  </a:cxn>
                  <a:cxn ang="0">
                    <a:pos x="732" y="276"/>
                  </a:cxn>
                  <a:cxn ang="0">
                    <a:pos x="699" y="275"/>
                  </a:cxn>
                  <a:cxn ang="0">
                    <a:pos x="688" y="274"/>
                  </a:cxn>
                  <a:cxn ang="0">
                    <a:pos x="667" y="273"/>
                  </a:cxn>
                  <a:cxn ang="0">
                    <a:pos x="644" y="272"/>
                  </a:cxn>
                  <a:cxn ang="0">
                    <a:pos x="623" y="271"/>
                  </a:cxn>
                  <a:cxn ang="0">
                    <a:pos x="601" y="269"/>
                  </a:cxn>
                  <a:cxn ang="0">
                    <a:pos x="579" y="268"/>
                  </a:cxn>
                  <a:cxn ang="0">
                    <a:pos x="557" y="266"/>
                  </a:cxn>
                  <a:cxn ang="0">
                    <a:pos x="536" y="263"/>
                  </a:cxn>
                  <a:cxn ang="0">
                    <a:pos x="525" y="262"/>
                  </a:cxn>
                  <a:cxn ang="0">
                    <a:pos x="499" y="259"/>
                  </a:cxn>
                  <a:cxn ang="0">
                    <a:pos x="474" y="255"/>
                  </a:cxn>
                  <a:cxn ang="0">
                    <a:pos x="448" y="251"/>
                  </a:cxn>
                  <a:cxn ang="0">
                    <a:pos x="422" y="246"/>
                  </a:cxn>
                  <a:cxn ang="0">
                    <a:pos x="397" y="241"/>
                  </a:cxn>
                  <a:cxn ang="0">
                    <a:pos x="370" y="236"/>
                  </a:cxn>
                  <a:cxn ang="0">
                    <a:pos x="345" y="231"/>
                  </a:cxn>
                  <a:cxn ang="0">
                    <a:pos x="320" y="225"/>
                  </a:cxn>
                  <a:cxn ang="0">
                    <a:pos x="307" y="222"/>
                  </a:cxn>
                  <a:cxn ang="0">
                    <a:pos x="282" y="216"/>
                  </a:cxn>
                  <a:cxn ang="0">
                    <a:pos x="257" y="209"/>
                  </a:cxn>
                  <a:cxn ang="0">
                    <a:pos x="231" y="202"/>
                  </a:cxn>
                  <a:cxn ang="0">
                    <a:pos x="206" y="195"/>
                  </a:cxn>
                  <a:cxn ang="0">
                    <a:pos x="182" y="187"/>
                  </a:cxn>
                  <a:cxn ang="0">
                    <a:pos x="156" y="178"/>
                  </a:cxn>
                  <a:cxn ang="0">
                    <a:pos x="133" y="168"/>
                  </a:cxn>
                  <a:cxn ang="0">
                    <a:pos x="121" y="163"/>
                  </a:cxn>
                  <a:cxn ang="0">
                    <a:pos x="90" y="147"/>
                  </a:cxn>
                  <a:cxn ang="0">
                    <a:pos x="60" y="127"/>
                  </a:cxn>
                  <a:cxn ang="0">
                    <a:pos x="29" y="106"/>
                  </a:cxn>
                  <a:cxn ang="0">
                    <a:pos x="0" y="85"/>
                  </a:cxn>
                  <a:cxn ang="0">
                    <a:pos x="9" y="74"/>
                  </a:cxn>
                  <a:cxn ang="0">
                    <a:pos x="27" y="53"/>
                  </a:cxn>
                  <a:cxn ang="0">
                    <a:pos x="47" y="33"/>
                  </a:cxn>
                  <a:cxn ang="0">
                    <a:pos x="63" y="11"/>
                  </a:cxn>
                </a:cxnLst>
                <a:rect l="0" t="0" r="r" b="b"/>
                <a:pathLst>
                  <a:path w="1040" h="286">
                    <a:moveTo>
                      <a:pt x="1040" y="83"/>
                    </a:moveTo>
                    <a:lnTo>
                      <a:pt x="1040" y="83"/>
                    </a:lnTo>
                    <a:lnTo>
                      <a:pt x="1038" y="100"/>
                    </a:lnTo>
                    <a:lnTo>
                      <a:pt x="1034" y="117"/>
                    </a:lnTo>
                    <a:lnTo>
                      <a:pt x="1029" y="134"/>
                    </a:lnTo>
                    <a:lnTo>
                      <a:pt x="1024" y="150"/>
                    </a:lnTo>
                    <a:lnTo>
                      <a:pt x="1018" y="166"/>
                    </a:lnTo>
                    <a:lnTo>
                      <a:pt x="1011" y="183"/>
                    </a:lnTo>
                    <a:lnTo>
                      <a:pt x="1005" y="200"/>
                    </a:lnTo>
                    <a:lnTo>
                      <a:pt x="999" y="216"/>
                    </a:lnTo>
                    <a:lnTo>
                      <a:pt x="999" y="216"/>
                    </a:lnTo>
                    <a:lnTo>
                      <a:pt x="996" y="225"/>
                    </a:lnTo>
                    <a:lnTo>
                      <a:pt x="990" y="233"/>
                    </a:lnTo>
                    <a:lnTo>
                      <a:pt x="986" y="242"/>
                    </a:lnTo>
                    <a:lnTo>
                      <a:pt x="981" y="251"/>
                    </a:lnTo>
                    <a:lnTo>
                      <a:pt x="975" y="260"/>
                    </a:lnTo>
                    <a:lnTo>
                      <a:pt x="970" y="269"/>
                    </a:lnTo>
                    <a:lnTo>
                      <a:pt x="965" y="277"/>
                    </a:lnTo>
                    <a:lnTo>
                      <a:pt x="960" y="286"/>
                    </a:lnTo>
                    <a:lnTo>
                      <a:pt x="960" y="286"/>
                    </a:lnTo>
                    <a:lnTo>
                      <a:pt x="944" y="285"/>
                    </a:lnTo>
                    <a:lnTo>
                      <a:pt x="928" y="285"/>
                    </a:lnTo>
                    <a:lnTo>
                      <a:pt x="911" y="284"/>
                    </a:lnTo>
                    <a:lnTo>
                      <a:pt x="894" y="283"/>
                    </a:lnTo>
                    <a:lnTo>
                      <a:pt x="878" y="282"/>
                    </a:lnTo>
                    <a:lnTo>
                      <a:pt x="862" y="282"/>
                    </a:lnTo>
                    <a:lnTo>
                      <a:pt x="845" y="281"/>
                    </a:lnTo>
                    <a:lnTo>
                      <a:pt x="829" y="280"/>
                    </a:lnTo>
                    <a:lnTo>
                      <a:pt x="813" y="280"/>
                    </a:lnTo>
                    <a:lnTo>
                      <a:pt x="797" y="279"/>
                    </a:lnTo>
                    <a:lnTo>
                      <a:pt x="780" y="279"/>
                    </a:lnTo>
                    <a:lnTo>
                      <a:pt x="764" y="278"/>
                    </a:lnTo>
                    <a:lnTo>
                      <a:pt x="748" y="277"/>
                    </a:lnTo>
                    <a:lnTo>
                      <a:pt x="732" y="276"/>
                    </a:lnTo>
                    <a:lnTo>
                      <a:pt x="715" y="276"/>
                    </a:lnTo>
                    <a:lnTo>
                      <a:pt x="699" y="275"/>
                    </a:lnTo>
                    <a:lnTo>
                      <a:pt x="699" y="275"/>
                    </a:lnTo>
                    <a:lnTo>
                      <a:pt x="688" y="274"/>
                    </a:lnTo>
                    <a:lnTo>
                      <a:pt x="678" y="274"/>
                    </a:lnTo>
                    <a:lnTo>
                      <a:pt x="667" y="273"/>
                    </a:lnTo>
                    <a:lnTo>
                      <a:pt x="656" y="273"/>
                    </a:lnTo>
                    <a:lnTo>
                      <a:pt x="644" y="272"/>
                    </a:lnTo>
                    <a:lnTo>
                      <a:pt x="634" y="271"/>
                    </a:lnTo>
                    <a:lnTo>
                      <a:pt x="623" y="271"/>
                    </a:lnTo>
                    <a:lnTo>
                      <a:pt x="612" y="270"/>
                    </a:lnTo>
                    <a:lnTo>
                      <a:pt x="601" y="269"/>
                    </a:lnTo>
                    <a:lnTo>
                      <a:pt x="590" y="268"/>
                    </a:lnTo>
                    <a:lnTo>
                      <a:pt x="579" y="268"/>
                    </a:lnTo>
                    <a:lnTo>
                      <a:pt x="568" y="267"/>
                    </a:lnTo>
                    <a:lnTo>
                      <a:pt x="557" y="266"/>
                    </a:lnTo>
                    <a:lnTo>
                      <a:pt x="546" y="264"/>
                    </a:lnTo>
                    <a:lnTo>
                      <a:pt x="536" y="263"/>
                    </a:lnTo>
                    <a:lnTo>
                      <a:pt x="525" y="262"/>
                    </a:lnTo>
                    <a:lnTo>
                      <a:pt x="525" y="262"/>
                    </a:lnTo>
                    <a:lnTo>
                      <a:pt x="511" y="260"/>
                    </a:lnTo>
                    <a:lnTo>
                      <a:pt x="499" y="259"/>
                    </a:lnTo>
                    <a:lnTo>
                      <a:pt x="486" y="257"/>
                    </a:lnTo>
                    <a:lnTo>
                      <a:pt x="474" y="255"/>
                    </a:lnTo>
                    <a:lnTo>
                      <a:pt x="461" y="253"/>
                    </a:lnTo>
                    <a:lnTo>
                      <a:pt x="448" y="251"/>
                    </a:lnTo>
                    <a:lnTo>
                      <a:pt x="435" y="249"/>
                    </a:lnTo>
                    <a:lnTo>
                      <a:pt x="422" y="246"/>
                    </a:lnTo>
                    <a:lnTo>
                      <a:pt x="409" y="244"/>
                    </a:lnTo>
                    <a:lnTo>
                      <a:pt x="397" y="241"/>
                    </a:lnTo>
                    <a:lnTo>
                      <a:pt x="384" y="239"/>
                    </a:lnTo>
                    <a:lnTo>
                      <a:pt x="370" y="236"/>
                    </a:lnTo>
                    <a:lnTo>
                      <a:pt x="358" y="234"/>
                    </a:lnTo>
                    <a:lnTo>
                      <a:pt x="345" y="231"/>
                    </a:lnTo>
                    <a:lnTo>
                      <a:pt x="333" y="228"/>
                    </a:lnTo>
                    <a:lnTo>
                      <a:pt x="320" y="225"/>
                    </a:lnTo>
                    <a:lnTo>
                      <a:pt x="320" y="225"/>
                    </a:lnTo>
                    <a:lnTo>
                      <a:pt x="307" y="222"/>
                    </a:lnTo>
                    <a:lnTo>
                      <a:pt x="294" y="219"/>
                    </a:lnTo>
                    <a:lnTo>
                      <a:pt x="282" y="216"/>
                    </a:lnTo>
                    <a:lnTo>
                      <a:pt x="269" y="213"/>
                    </a:lnTo>
                    <a:lnTo>
                      <a:pt x="257" y="209"/>
                    </a:lnTo>
                    <a:lnTo>
                      <a:pt x="244" y="206"/>
                    </a:lnTo>
                    <a:lnTo>
                      <a:pt x="231" y="202"/>
                    </a:lnTo>
                    <a:lnTo>
                      <a:pt x="219" y="199"/>
                    </a:lnTo>
                    <a:lnTo>
                      <a:pt x="206" y="195"/>
                    </a:lnTo>
                    <a:lnTo>
                      <a:pt x="194" y="191"/>
                    </a:lnTo>
                    <a:lnTo>
                      <a:pt x="182" y="187"/>
                    </a:lnTo>
                    <a:lnTo>
                      <a:pt x="169" y="183"/>
                    </a:lnTo>
                    <a:lnTo>
                      <a:pt x="156" y="178"/>
                    </a:lnTo>
                    <a:lnTo>
                      <a:pt x="145" y="173"/>
                    </a:lnTo>
                    <a:lnTo>
                      <a:pt x="133" y="168"/>
                    </a:lnTo>
                    <a:lnTo>
                      <a:pt x="121" y="163"/>
                    </a:lnTo>
                    <a:lnTo>
                      <a:pt x="121" y="163"/>
                    </a:lnTo>
                    <a:lnTo>
                      <a:pt x="106" y="156"/>
                    </a:lnTo>
                    <a:lnTo>
                      <a:pt x="90" y="147"/>
                    </a:lnTo>
                    <a:lnTo>
                      <a:pt x="75" y="138"/>
                    </a:lnTo>
                    <a:lnTo>
                      <a:pt x="60" y="127"/>
                    </a:lnTo>
                    <a:lnTo>
                      <a:pt x="45" y="117"/>
                    </a:lnTo>
                    <a:lnTo>
                      <a:pt x="29" y="106"/>
                    </a:lnTo>
                    <a:lnTo>
                      <a:pt x="15" y="9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9" y="74"/>
                    </a:lnTo>
                    <a:lnTo>
                      <a:pt x="18" y="64"/>
                    </a:lnTo>
                    <a:lnTo>
                      <a:pt x="27" y="53"/>
                    </a:lnTo>
                    <a:lnTo>
                      <a:pt x="38" y="43"/>
                    </a:lnTo>
                    <a:lnTo>
                      <a:pt x="47" y="33"/>
                    </a:lnTo>
                    <a:lnTo>
                      <a:pt x="55" y="21"/>
                    </a:lnTo>
                    <a:lnTo>
                      <a:pt x="63" y="11"/>
                    </a:lnTo>
                    <a:lnTo>
                      <a:pt x="7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59" name="Freeform 731"/>
              <p:cNvSpPr>
                <a:spLocks/>
              </p:cNvSpPr>
              <p:nvPr/>
            </p:nvSpPr>
            <p:spPr bwMode="auto">
              <a:xfrm>
                <a:off x="4828" y="3510"/>
                <a:ext cx="73" cy="24"/>
              </a:xfrm>
              <a:custGeom>
                <a:avLst/>
                <a:gdLst/>
                <a:ahLst/>
                <a:cxnLst>
                  <a:cxn ang="0">
                    <a:pos x="13" y="27"/>
                  </a:cxn>
                  <a:cxn ang="0">
                    <a:pos x="37" y="63"/>
                  </a:cxn>
                  <a:cxn ang="0">
                    <a:pos x="72" y="93"/>
                  </a:cxn>
                  <a:cxn ang="0">
                    <a:pos x="91" y="100"/>
                  </a:cxn>
                  <a:cxn ang="0">
                    <a:pos x="110" y="98"/>
                  </a:cxn>
                  <a:cxn ang="0">
                    <a:pos x="129" y="92"/>
                  </a:cxn>
                  <a:cxn ang="0">
                    <a:pos x="149" y="88"/>
                  </a:cxn>
                  <a:cxn ang="0">
                    <a:pos x="166" y="85"/>
                  </a:cxn>
                  <a:cxn ang="0">
                    <a:pos x="183" y="82"/>
                  </a:cxn>
                  <a:cxn ang="0">
                    <a:pos x="201" y="83"/>
                  </a:cxn>
                  <a:cxn ang="0">
                    <a:pos x="221" y="91"/>
                  </a:cxn>
                  <a:cxn ang="0">
                    <a:pos x="239" y="100"/>
                  </a:cxn>
                  <a:cxn ang="0">
                    <a:pos x="254" y="108"/>
                  </a:cxn>
                  <a:cxn ang="0">
                    <a:pos x="268" y="116"/>
                  </a:cxn>
                  <a:cxn ang="0">
                    <a:pos x="283" y="125"/>
                  </a:cxn>
                  <a:cxn ang="0">
                    <a:pos x="299" y="125"/>
                  </a:cxn>
                  <a:cxn ang="0">
                    <a:pos x="314" y="126"/>
                  </a:cxn>
                  <a:cxn ang="0">
                    <a:pos x="335" y="126"/>
                  </a:cxn>
                  <a:cxn ang="0">
                    <a:pos x="367" y="125"/>
                  </a:cxn>
                  <a:cxn ang="0">
                    <a:pos x="399" y="124"/>
                  </a:cxn>
                  <a:cxn ang="0">
                    <a:pos x="429" y="122"/>
                  </a:cxn>
                  <a:cxn ang="0">
                    <a:pos x="458" y="119"/>
                  </a:cxn>
                  <a:cxn ang="0">
                    <a:pos x="486" y="115"/>
                  </a:cxn>
                  <a:cxn ang="0">
                    <a:pos x="521" y="110"/>
                  </a:cxn>
                  <a:cxn ang="0">
                    <a:pos x="555" y="104"/>
                  </a:cxn>
                  <a:cxn ang="0">
                    <a:pos x="581" y="110"/>
                  </a:cxn>
                  <a:cxn ang="0">
                    <a:pos x="586" y="136"/>
                  </a:cxn>
                  <a:cxn ang="0">
                    <a:pos x="585" y="155"/>
                  </a:cxn>
                  <a:cxn ang="0">
                    <a:pos x="548" y="155"/>
                  </a:cxn>
                  <a:cxn ang="0">
                    <a:pos x="496" y="148"/>
                  </a:cxn>
                  <a:cxn ang="0">
                    <a:pos x="444" y="146"/>
                  </a:cxn>
                  <a:cxn ang="0">
                    <a:pos x="401" y="147"/>
                  </a:cxn>
                  <a:cxn ang="0">
                    <a:pos x="361" y="150"/>
                  </a:cxn>
                  <a:cxn ang="0">
                    <a:pos x="317" y="157"/>
                  </a:cxn>
                  <a:cxn ang="0">
                    <a:pos x="267" y="167"/>
                  </a:cxn>
                  <a:cxn ang="0">
                    <a:pos x="214" y="170"/>
                  </a:cxn>
                  <a:cxn ang="0">
                    <a:pos x="174" y="164"/>
                  </a:cxn>
                  <a:cxn ang="0">
                    <a:pos x="143" y="151"/>
                  </a:cxn>
                  <a:cxn ang="0">
                    <a:pos x="120" y="123"/>
                  </a:cxn>
                  <a:cxn ang="0">
                    <a:pos x="93" y="146"/>
                  </a:cxn>
                  <a:cxn ang="0">
                    <a:pos x="82" y="174"/>
                  </a:cxn>
                  <a:cxn ang="0">
                    <a:pos x="78" y="194"/>
                  </a:cxn>
                  <a:cxn ang="0">
                    <a:pos x="69" y="194"/>
                  </a:cxn>
                  <a:cxn ang="0">
                    <a:pos x="20" y="195"/>
                  </a:cxn>
                  <a:cxn ang="0">
                    <a:pos x="6" y="171"/>
                  </a:cxn>
                  <a:cxn ang="0">
                    <a:pos x="22" y="136"/>
                  </a:cxn>
                  <a:cxn ang="0">
                    <a:pos x="37" y="125"/>
                  </a:cxn>
                  <a:cxn ang="0">
                    <a:pos x="53" y="115"/>
                  </a:cxn>
                  <a:cxn ang="0">
                    <a:pos x="36" y="88"/>
                  </a:cxn>
                  <a:cxn ang="0">
                    <a:pos x="14" y="47"/>
                  </a:cxn>
                  <a:cxn ang="0">
                    <a:pos x="0" y="0"/>
                  </a:cxn>
                </a:cxnLst>
                <a:rect l="0" t="0" r="r" b="b"/>
                <a:pathLst>
                  <a:path w="586" h="198">
                    <a:moveTo>
                      <a:pt x="0" y="0"/>
                    </a:moveTo>
                    <a:lnTo>
                      <a:pt x="6" y="14"/>
                    </a:lnTo>
                    <a:lnTo>
                      <a:pt x="13" y="27"/>
                    </a:lnTo>
                    <a:lnTo>
                      <a:pt x="20" y="40"/>
                    </a:lnTo>
                    <a:lnTo>
                      <a:pt x="28" y="51"/>
                    </a:lnTo>
                    <a:lnTo>
                      <a:pt x="37" y="63"/>
                    </a:lnTo>
                    <a:lnTo>
                      <a:pt x="47" y="73"/>
                    </a:lnTo>
                    <a:lnTo>
                      <a:pt x="58" y="84"/>
                    </a:lnTo>
                    <a:lnTo>
                      <a:pt x="72" y="93"/>
                    </a:lnTo>
                    <a:lnTo>
                      <a:pt x="78" y="95"/>
                    </a:lnTo>
                    <a:lnTo>
                      <a:pt x="85" y="97"/>
                    </a:lnTo>
                    <a:lnTo>
                      <a:pt x="91" y="100"/>
                    </a:lnTo>
                    <a:lnTo>
                      <a:pt x="97" y="102"/>
                    </a:lnTo>
                    <a:lnTo>
                      <a:pt x="103" y="100"/>
                    </a:lnTo>
                    <a:lnTo>
                      <a:pt x="110" y="98"/>
                    </a:lnTo>
                    <a:lnTo>
                      <a:pt x="116" y="96"/>
                    </a:lnTo>
                    <a:lnTo>
                      <a:pt x="123" y="94"/>
                    </a:lnTo>
                    <a:lnTo>
                      <a:pt x="129" y="92"/>
                    </a:lnTo>
                    <a:lnTo>
                      <a:pt x="135" y="91"/>
                    </a:lnTo>
                    <a:lnTo>
                      <a:pt x="142" y="89"/>
                    </a:lnTo>
                    <a:lnTo>
                      <a:pt x="149" y="88"/>
                    </a:lnTo>
                    <a:lnTo>
                      <a:pt x="154" y="87"/>
                    </a:lnTo>
                    <a:lnTo>
                      <a:pt x="160" y="86"/>
                    </a:lnTo>
                    <a:lnTo>
                      <a:pt x="166" y="85"/>
                    </a:lnTo>
                    <a:lnTo>
                      <a:pt x="172" y="83"/>
                    </a:lnTo>
                    <a:lnTo>
                      <a:pt x="178" y="82"/>
                    </a:lnTo>
                    <a:lnTo>
                      <a:pt x="183" y="82"/>
                    </a:lnTo>
                    <a:lnTo>
                      <a:pt x="189" y="82"/>
                    </a:lnTo>
                    <a:lnTo>
                      <a:pt x="195" y="82"/>
                    </a:lnTo>
                    <a:lnTo>
                      <a:pt x="201" y="83"/>
                    </a:lnTo>
                    <a:lnTo>
                      <a:pt x="208" y="85"/>
                    </a:lnTo>
                    <a:lnTo>
                      <a:pt x="214" y="88"/>
                    </a:lnTo>
                    <a:lnTo>
                      <a:pt x="221" y="91"/>
                    </a:lnTo>
                    <a:lnTo>
                      <a:pt x="227" y="94"/>
                    </a:lnTo>
                    <a:lnTo>
                      <a:pt x="233" y="97"/>
                    </a:lnTo>
                    <a:lnTo>
                      <a:pt x="239" y="100"/>
                    </a:lnTo>
                    <a:lnTo>
                      <a:pt x="245" y="103"/>
                    </a:lnTo>
                    <a:lnTo>
                      <a:pt x="250" y="105"/>
                    </a:lnTo>
                    <a:lnTo>
                      <a:pt x="254" y="108"/>
                    </a:lnTo>
                    <a:lnTo>
                      <a:pt x="259" y="110"/>
                    </a:lnTo>
                    <a:lnTo>
                      <a:pt x="264" y="113"/>
                    </a:lnTo>
                    <a:lnTo>
                      <a:pt x="268" y="116"/>
                    </a:lnTo>
                    <a:lnTo>
                      <a:pt x="273" y="119"/>
                    </a:lnTo>
                    <a:lnTo>
                      <a:pt x="278" y="122"/>
                    </a:lnTo>
                    <a:lnTo>
                      <a:pt x="283" y="125"/>
                    </a:lnTo>
                    <a:lnTo>
                      <a:pt x="289" y="125"/>
                    </a:lnTo>
                    <a:lnTo>
                      <a:pt x="294" y="125"/>
                    </a:lnTo>
                    <a:lnTo>
                      <a:pt x="299" y="125"/>
                    </a:lnTo>
                    <a:lnTo>
                      <a:pt x="304" y="125"/>
                    </a:lnTo>
                    <a:lnTo>
                      <a:pt x="309" y="126"/>
                    </a:lnTo>
                    <a:lnTo>
                      <a:pt x="314" y="126"/>
                    </a:lnTo>
                    <a:lnTo>
                      <a:pt x="319" y="126"/>
                    </a:lnTo>
                    <a:lnTo>
                      <a:pt x="324" y="126"/>
                    </a:lnTo>
                    <a:lnTo>
                      <a:pt x="335" y="126"/>
                    </a:lnTo>
                    <a:lnTo>
                      <a:pt x="345" y="126"/>
                    </a:lnTo>
                    <a:lnTo>
                      <a:pt x="357" y="126"/>
                    </a:lnTo>
                    <a:lnTo>
                      <a:pt x="367" y="125"/>
                    </a:lnTo>
                    <a:lnTo>
                      <a:pt x="378" y="125"/>
                    </a:lnTo>
                    <a:lnTo>
                      <a:pt x="388" y="124"/>
                    </a:lnTo>
                    <a:lnTo>
                      <a:pt x="399" y="124"/>
                    </a:lnTo>
                    <a:lnTo>
                      <a:pt x="409" y="123"/>
                    </a:lnTo>
                    <a:lnTo>
                      <a:pt x="418" y="122"/>
                    </a:lnTo>
                    <a:lnTo>
                      <a:pt x="429" y="122"/>
                    </a:lnTo>
                    <a:lnTo>
                      <a:pt x="438" y="121"/>
                    </a:lnTo>
                    <a:lnTo>
                      <a:pt x="448" y="120"/>
                    </a:lnTo>
                    <a:lnTo>
                      <a:pt x="458" y="119"/>
                    </a:lnTo>
                    <a:lnTo>
                      <a:pt x="467" y="117"/>
                    </a:lnTo>
                    <a:lnTo>
                      <a:pt x="477" y="116"/>
                    </a:lnTo>
                    <a:lnTo>
                      <a:pt x="486" y="115"/>
                    </a:lnTo>
                    <a:lnTo>
                      <a:pt x="498" y="114"/>
                    </a:lnTo>
                    <a:lnTo>
                      <a:pt x="510" y="112"/>
                    </a:lnTo>
                    <a:lnTo>
                      <a:pt x="521" y="110"/>
                    </a:lnTo>
                    <a:lnTo>
                      <a:pt x="532" y="108"/>
                    </a:lnTo>
                    <a:lnTo>
                      <a:pt x="543" y="106"/>
                    </a:lnTo>
                    <a:lnTo>
                      <a:pt x="555" y="104"/>
                    </a:lnTo>
                    <a:lnTo>
                      <a:pt x="567" y="102"/>
                    </a:lnTo>
                    <a:lnTo>
                      <a:pt x="579" y="100"/>
                    </a:lnTo>
                    <a:lnTo>
                      <a:pt x="581" y="110"/>
                    </a:lnTo>
                    <a:lnTo>
                      <a:pt x="583" y="119"/>
                    </a:lnTo>
                    <a:lnTo>
                      <a:pt x="584" y="128"/>
                    </a:lnTo>
                    <a:lnTo>
                      <a:pt x="586" y="136"/>
                    </a:lnTo>
                    <a:lnTo>
                      <a:pt x="586" y="143"/>
                    </a:lnTo>
                    <a:lnTo>
                      <a:pt x="586" y="150"/>
                    </a:lnTo>
                    <a:lnTo>
                      <a:pt x="585" y="155"/>
                    </a:lnTo>
                    <a:lnTo>
                      <a:pt x="583" y="158"/>
                    </a:lnTo>
                    <a:lnTo>
                      <a:pt x="566" y="156"/>
                    </a:lnTo>
                    <a:lnTo>
                      <a:pt x="548" y="155"/>
                    </a:lnTo>
                    <a:lnTo>
                      <a:pt x="530" y="153"/>
                    </a:lnTo>
                    <a:lnTo>
                      <a:pt x="513" y="151"/>
                    </a:lnTo>
                    <a:lnTo>
                      <a:pt x="496" y="148"/>
                    </a:lnTo>
                    <a:lnTo>
                      <a:pt x="478" y="147"/>
                    </a:lnTo>
                    <a:lnTo>
                      <a:pt x="461" y="146"/>
                    </a:lnTo>
                    <a:lnTo>
                      <a:pt x="444" y="146"/>
                    </a:lnTo>
                    <a:lnTo>
                      <a:pt x="430" y="146"/>
                    </a:lnTo>
                    <a:lnTo>
                      <a:pt x="415" y="146"/>
                    </a:lnTo>
                    <a:lnTo>
                      <a:pt x="401" y="147"/>
                    </a:lnTo>
                    <a:lnTo>
                      <a:pt x="388" y="147"/>
                    </a:lnTo>
                    <a:lnTo>
                      <a:pt x="374" y="148"/>
                    </a:lnTo>
                    <a:lnTo>
                      <a:pt x="361" y="150"/>
                    </a:lnTo>
                    <a:lnTo>
                      <a:pt x="346" y="152"/>
                    </a:lnTo>
                    <a:lnTo>
                      <a:pt x="333" y="154"/>
                    </a:lnTo>
                    <a:lnTo>
                      <a:pt x="317" y="157"/>
                    </a:lnTo>
                    <a:lnTo>
                      <a:pt x="301" y="161"/>
                    </a:lnTo>
                    <a:lnTo>
                      <a:pt x="285" y="164"/>
                    </a:lnTo>
                    <a:lnTo>
                      <a:pt x="267" y="167"/>
                    </a:lnTo>
                    <a:lnTo>
                      <a:pt x="250" y="169"/>
                    </a:lnTo>
                    <a:lnTo>
                      <a:pt x="233" y="170"/>
                    </a:lnTo>
                    <a:lnTo>
                      <a:pt x="214" y="170"/>
                    </a:lnTo>
                    <a:lnTo>
                      <a:pt x="196" y="167"/>
                    </a:lnTo>
                    <a:lnTo>
                      <a:pt x="185" y="166"/>
                    </a:lnTo>
                    <a:lnTo>
                      <a:pt x="174" y="164"/>
                    </a:lnTo>
                    <a:lnTo>
                      <a:pt x="163" y="161"/>
                    </a:lnTo>
                    <a:lnTo>
                      <a:pt x="153" y="156"/>
                    </a:lnTo>
                    <a:lnTo>
                      <a:pt x="143" y="151"/>
                    </a:lnTo>
                    <a:lnTo>
                      <a:pt x="134" y="143"/>
                    </a:lnTo>
                    <a:lnTo>
                      <a:pt x="127" y="134"/>
                    </a:lnTo>
                    <a:lnTo>
                      <a:pt x="120" y="123"/>
                    </a:lnTo>
                    <a:lnTo>
                      <a:pt x="109" y="130"/>
                    </a:lnTo>
                    <a:lnTo>
                      <a:pt x="100" y="138"/>
                    </a:lnTo>
                    <a:lnTo>
                      <a:pt x="93" y="146"/>
                    </a:lnTo>
                    <a:lnTo>
                      <a:pt x="88" y="155"/>
                    </a:lnTo>
                    <a:lnTo>
                      <a:pt x="84" y="164"/>
                    </a:lnTo>
                    <a:lnTo>
                      <a:pt x="82" y="174"/>
                    </a:lnTo>
                    <a:lnTo>
                      <a:pt x="82" y="184"/>
                    </a:lnTo>
                    <a:lnTo>
                      <a:pt x="83" y="194"/>
                    </a:lnTo>
                    <a:lnTo>
                      <a:pt x="78" y="194"/>
                    </a:lnTo>
                    <a:lnTo>
                      <a:pt x="75" y="194"/>
                    </a:lnTo>
                    <a:lnTo>
                      <a:pt x="72" y="194"/>
                    </a:lnTo>
                    <a:lnTo>
                      <a:pt x="69" y="194"/>
                    </a:lnTo>
                    <a:lnTo>
                      <a:pt x="49" y="197"/>
                    </a:lnTo>
                    <a:lnTo>
                      <a:pt x="32" y="198"/>
                    </a:lnTo>
                    <a:lnTo>
                      <a:pt x="20" y="195"/>
                    </a:lnTo>
                    <a:lnTo>
                      <a:pt x="12" y="190"/>
                    </a:lnTo>
                    <a:lnTo>
                      <a:pt x="7" y="182"/>
                    </a:lnTo>
                    <a:lnTo>
                      <a:pt x="6" y="171"/>
                    </a:lnTo>
                    <a:lnTo>
                      <a:pt x="9" y="157"/>
                    </a:lnTo>
                    <a:lnTo>
                      <a:pt x="17" y="139"/>
                    </a:lnTo>
                    <a:lnTo>
                      <a:pt x="22" y="136"/>
                    </a:lnTo>
                    <a:lnTo>
                      <a:pt x="27" y="132"/>
                    </a:lnTo>
                    <a:lnTo>
                      <a:pt x="32" y="129"/>
                    </a:lnTo>
                    <a:lnTo>
                      <a:pt x="37" y="125"/>
                    </a:lnTo>
                    <a:lnTo>
                      <a:pt x="42" y="122"/>
                    </a:lnTo>
                    <a:lnTo>
                      <a:pt x="48" y="119"/>
                    </a:lnTo>
                    <a:lnTo>
                      <a:pt x="53" y="115"/>
                    </a:lnTo>
                    <a:lnTo>
                      <a:pt x="58" y="112"/>
                    </a:lnTo>
                    <a:lnTo>
                      <a:pt x="46" y="101"/>
                    </a:lnTo>
                    <a:lnTo>
                      <a:pt x="36" y="88"/>
                    </a:lnTo>
                    <a:lnTo>
                      <a:pt x="28" y="75"/>
                    </a:lnTo>
                    <a:lnTo>
                      <a:pt x="20" y="61"/>
                    </a:lnTo>
                    <a:lnTo>
                      <a:pt x="14" y="47"/>
                    </a:lnTo>
                    <a:lnTo>
                      <a:pt x="8" y="32"/>
                    </a:lnTo>
                    <a:lnTo>
                      <a:pt x="3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A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0" name="Freeform 732"/>
              <p:cNvSpPr>
                <a:spLocks/>
              </p:cNvSpPr>
              <p:nvPr/>
            </p:nvSpPr>
            <p:spPr bwMode="auto">
              <a:xfrm>
                <a:off x="5015" y="3386"/>
                <a:ext cx="16" cy="5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17"/>
                  </a:cxn>
                  <a:cxn ang="0">
                    <a:pos x="3" y="35"/>
                  </a:cxn>
                  <a:cxn ang="0">
                    <a:pos x="4" y="52"/>
                  </a:cxn>
                  <a:cxn ang="0">
                    <a:pos x="6" y="71"/>
                  </a:cxn>
                  <a:cxn ang="0">
                    <a:pos x="7" y="88"/>
                  </a:cxn>
                  <a:cxn ang="0">
                    <a:pos x="8" y="106"/>
                  </a:cxn>
                  <a:cxn ang="0">
                    <a:pos x="10" y="123"/>
                  </a:cxn>
                  <a:cxn ang="0">
                    <a:pos x="11" y="141"/>
                  </a:cxn>
                  <a:cxn ang="0">
                    <a:pos x="14" y="157"/>
                  </a:cxn>
                  <a:cxn ang="0">
                    <a:pos x="17" y="172"/>
                  </a:cxn>
                  <a:cxn ang="0">
                    <a:pos x="20" y="188"/>
                  </a:cxn>
                  <a:cxn ang="0">
                    <a:pos x="23" y="204"/>
                  </a:cxn>
                  <a:cxn ang="0">
                    <a:pos x="27" y="219"/>
                  </a:cxn>
                  <a:cxn ang="0">
                    <a:pos x="32" y="234"/>
                  </a:cxn>
                  <a:cxn ang="0">
                    <a:pos x="36" y="248"/>
                  </a:cxn>
                  <a:cxn ang="0">
                    <a:pos x="42" y="262"/>
                  </a:cxn>
                  <a:cxn ang="0">
                    <a:pos x="47" y="278"/>
                  </a:cxn>
                  <a:cxn ang="0">
                    <a:pos x="53" y="291"/>
                  </a:cxn>
                  <a:cxn ang="0">
                    <a:pos x="59" y="305"/>
                  </a:cxn>
                  <a:cxn ang="0">
                    <a:pos x="66" y="318"/>
                  </a:cxn>
                  <a:cxn ang="0">
                    <a:pos x="73" y="331"/>
                  </a:cxn>
                  <a:cxn ang="0">
                    <a:pos x="80" y="345"/>
                  </a:cxn>
                  <a:cxn ang="0">
                    <a:pos x="88" y="358"/>
                  </a:cxn>
                  <a:cxn ang="0">
                    <a:pos x="96" y="370"/>
                  </a:cxn>
                  <a:cxn ang="0">
                    <a:pos x="126" y="406"/>
                  </a:cxn>
                  <a:cxn ang="0">
                    <a:pos x="120" y="392"/>
                  </a:cxn>
                  <a:cxn ang="0">
                    <a:pos x="114" y="372"/>
                  </a:cxn>
                  <a:cxn ang="0">
                    <a:pos x="107" y="348"/>
                  </a:cxn>
                  <a:cxn ang="0">
                    <a:pos x="100" y="319"/>
                  </a:cxn>
                  <a:cxn ang="0">
                    <a:pos x="92" y="287"/>
                  </a:cxn>
                  <a:cxn ang="0">
                    <a:pos x="84" y="253"/>
                  </a:cxn>
                  <a:cxn ang="0">
                    <a:pos x="74" y="218"/>
                  </a:cxn>
                  <a:cxn ang="0">
                    <a:pos x="66" y="182"/>
                  </a:cxn>
                  <a:cxn ang="0">
                    <a:pos x="57" y="148"/>
                  </a:cxn>
                  <a:cxn ang="0">
                    <a:pos x="48" y="114"/>
                  </a:cxn>
                  <a:cxn ang="0">
                    <a:pos x="40" y="83"/>
                  </a:cxn>
                  <a:cxn ang="0">
                    <a:pos x="31" y="56"/>
                  </a:cxn>
                  <a:cxn ang="0">
                    <a:pos x="23" y="33"/>
                  </a:cxn>
                  <a:cxn ang="0">
                    <a:pos x="15" y="15"/>
                  </a:cxn>
                  <a:cxn ang="0">
                    <a:pos x="7" y="4"/>
                  </a:cxn>
                  <a:cxn ang="0">
                    <a:pos x="0" y="0"/>
                  </a:cxn>
                </a:cxnLst>
                <a:rect l="0" t="0" r="r" b="b"/>
                <a:pathLst>
                  <a:path w="126" h="406">
                    <a:moveTo>
                      <a:pt x="0" y="0"/>
                    </a:moveTo>
                    <a:lnTo>
                      <a:pt x="1" y="17"/>
                    </a:lnTo>
                    <a:lnTo>
                      <a:pt x="3" y="35"/>
                    </a:lnTo>
                    <a:lnTo>
                      <a:pt x="4" y="52"/>
                    </a:lnTo>
                    <a:lnTo>
                      <a:pt x="6" y="71"/>
                    </a:lnTo>
                    <a:lnTo>
                      <a:pt x="7" y="88"/>
                    </a:lnTo>
                    <a:lnTo>
                      <a:pt x="8" y="106"/>
                    </a:lnTo>
                    <a:lnTo>
                      <a:pt x="10" y="123"/>
                    </a:lnTo>
                    <a:lnTo>
                      <a:pt x="11" y="141"/>
                    </a:lnTo>
                    <a:lnTo>
                      <a:pt x="14" y="157"/>
                    </a:lnTo>
                    <a:lnTo>
                      <a:pt x="17" y="172"/>
                    </a:lnTo>
                    <a:lnTo>
                      <a:pt x="20" y="188"/>
                    </a:lnTo>
                    <a:lnTo>
                      <a:pt x="23" y="204"/>
                    </a:lnTo>
                    <a:lnTo>
                      <a:pt x="27" y="219"/>
                    </a:lnTo>
                    <a:lnTo>
                      <a:pt x="32" y="234"/>
                    </a:lnTo>
                    <a:lnTo>
                      <a:pt x="36" y="248"/>
                    </a:lnTo>
                    <a:lnTo>
                      <a:pt x="42" y="262"/>
                    </a:lnTo>
                    <a:lnTo>
                      <a:pt x="47" y="278"/>
                    </a:lnTo>
                    <a:lnTo>
                      <a:pt x="53" y="291"/>
                    </a:lnTo>
                    <a:lnTo>
                      <a:pt x="59" y="305"/>
                    </a:lnTo>
                    <a:lnTo>
                      <a:pt x="66" y="318"/>
                    </a:lnTo>
                    <a:lnTo>
                      <a:pt x="73" y="331"/>
                    </a:lnTo>
                    <a:lnTo>
                      <a:pt x="80" y="345"/>
                    </a:lnTo>
                    <a:lnTo>
                      <a:pt x="88" y="358"/>
                    </a:lnTo>
                    <a:lnTo>
                      <a:pt x="96" y="370"/>
                    </a:lnTo>
                    <a:lnTo>
                      <a:pt x="126" y="406"/>
                    </a:lnTo>
                    <a:lnTo>
                      <a:pt x="120" y="392"/>
                    </a:lnTo>
                    <a:lnTo>
                      <a:pt x="114" y="372"/>
                    </a:lnTo>
                    <a:lnTo>
                      <a:pt x="107" y="348"/>
                    </a:lnTo>
                    <a:lnTo>
                      <a:pt x="100" y="319"/>
                    </a:lnTo>
                    <a:lnTo>
                      <a:pt x="92" y="287"/>
                    </a:lnTo>
                    <a:lnTo>
                      <a:pt x="84" y="253"/>
                    </a:lnTo>
                    <a:lnTo>
                      <a:pt x="74" y="218"/>
                    </a:lnTo>
                    <a:lnTo>
                      <a:pt x="66" y="182"/>
                    </a:lnTo>
                    <a:lnTo>
                      <a:pt x="57" y="148"/>
                    </a:lnTo>
                    <a:lnTo>
                      <a:pt x="48" y="114"/>
                    </a:lnTo>
                    <a:lnTo>
                      <a:pt x="40" y="83"/>
                    </a:lnTo>
                    <a:lnTo>
                      <a:pt x="31" y="56"/>
                    </a:lnTo>
                    <a:lnTo>
                      <a:pt x="23" y="33"/>
                    </a:lnTo>
                    <a:lnTo>
                      <a:pt x="15" y="15"/>
                    </a:lnTo>
                    <a:lnTo>
                      <a:pt x="7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F7F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1" name="Freeform 733"/>
              <p:cNvSpPr>
                <a:spLocks/>
              </p:cNvSpPr>
              <p:nvPr/>
            </p:nvSpPr>
            <p:spPr bwMode="auto">
              <a:xfrm>
                <a:off x="5015" y="3386"/>
                <a:ext cx="16" cy="5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1" y="17"/>
                  </a:cxn>
                  <a:cxn ang="0">
                    <a:pos x="3" y="35"/>
                  </a:cxn>
                  <a:cxn ang="0">
                    <a:pos x="4" y="52"/>
                  </a:cxn>
                  <a:cxn ang="0">
                    <a:pos x="6" y="71"/>
                  </a:cxn>
                  <a:cxn ang="0">
                    <a:pos x="7" y="88"/>
                  </a:cxn>
                  <a:cxn ang="0">
                    <a:pos x="8" y="106"/>
                  </a:cxn>
                  <a:cxn ang="0">
                    <a:pos x="10" y="123"/>
                  </a:cxn>
                  <a:cxn ang="0">
                    <a:pos x="11" y="141"/>
                  </a:cxn>
                  <a:cxn ang="0">
                    <a:pos x="11" y="141"/>
                  </a:cxn>
                  <a:cxn ang="0">
                    <a:pos x="14" y="157"/>
                  </a:cxn>
                  <a:cxn ang="0">
                    <a:pos x="17" y="172"/>
                  </a:cxn>
                  <a:cxn ang="0">
                    <a:pos x="20" y="188"/>
                  </a:cxn>
                  <a:cxn ang="0">
                    <a:pos x="23" y="204"/>
                  </a:cxn>
                  <a:cxn ang="0">
                    <a:pos x="27" y="219"/>
                  </a:cxn>
                  <a:cxn ang="0">
                    <a:pos x="32" y="234"/>
                  </a:cxn>
                  <a:cxn ang="0">
                    <a:pos x="36" y="248"/>
                  </a:cxn>
                  <a:cxn ang="0">
                    <a:pos x="42" y="262"/>
                  </a:cxn>
                  <a:cxn ang="0">
                    <a:pos x="47" y="278"/>
                  </a:cxn>
                  <a:cxn ang="0">
                    <a:pos x="53" y="291"/>
                  </a:cxn>
                  <a:cxn ang="0">
                    <a:pos x="59" y="305"/>
                  </a:cxn>
                  <a:cxn ang="0">
                    <a:pos x="66" y="318"/>
                  </a:cxn>
                  <a:cxn ang="0">
                    <a:pos x="73" y="331"/>
                  </a:cxn>
                  <a:cxn ang="0">
                    <a:pos x="80" y="345"/>
                  </a:cxn>
                  <a:cxn ang="0">
                    <a:pos x="88" y="358"/>
                  </a:cxn>
                  <a:cxn ang="0">
                    <a:pos x="96" y="370"/>
                  </a:cxn>
                  <a:cxn ang="0">
                    <a:pos x="126" y="406"/>
                  </a:cxn>
                  <a:cxn ang="0">
                    <a:pos x="126" y="406"/>
                  </a:cxn>
                  <a:cxn ang="0">
                    <a:pos x="120" y="392"/>
                  </a:cxn>
                  <a:cxn ang="0">
                    <a:pos x="114" y="372"/>
                  </a:cxn>
                  <a:cxn ang="0">
                    <a:pos x="107" y="348"/>
                  </a:cxn>
                  <a:cxn ang="0">
                    <a:pos x="100" y="319"/>
                  </a:cxn>
                  <a:cxn ang="0">
                    <a:pos x="92" y="287"/>
                  </a:cxn>
                  <a:cxn ang="0">
                    <a:pos x="84" y="253"/>
                  </a:cxn>
                  <a:cxn ang="0">
                    <a:pos x="74" y="218"/>
                  </a:cxn>
                  <a:cxn ang="0">
                    <a:pos x="66" y="182"/>
                  </a:cxn>
                  <a:cxn ang="0">
                    <a:pos x="57" y="148"/>
                  </a:cxn>
                  <a:cxn ang="0">
                    <a:pos x="48" y="114"/>
                  </a:cxn>
                  <a:cxn ang="0">
                    <a:pos x="40" y="83"/>
                  </a:cxn>
                  <a:cxn ang="0">
                    <a:pos x="31" y="56"/>
                  </a:cxn>
                  <a:cxn ang="0">
                    <a:pos x="23" y="33"/>
                  </a:cxn>
                  <a:cxn ang="0">
                    <a:pos x="15" y="15"/>
                  </a:cxn>
                  <a:cxn ang="0">
                    <a:pos x="7" y="4"/>
                  </a:cxn>
                  <a:cxn ang="0">
                    <a:pos x="0" y="0"/>
                  </a:cxn>
                </a:cxnLst>
                <a:rect l="0" t="0" r="r" b="b"/>
                <a:pathLst>
                  <a:path w="126" h="406">
                    <a:moveTo>
                      <a:pt x="0" y="0"/>
                    </a:moveTo>
                    <a:lnTo>
                      <a:pt x="0" y="0"/>
                    </a:lnTo>
                    <a:lnTo>
                      <a:pt x="1" y="17"/>
                    </a:lnTo>
                    <a:lnTo>
                      <a:pt x="3" y="35"/>
                    </a:lnTo>
                    <a:lnTo>
                      <a:pt x="4" y="52"/>
                    </a:lnTo>
                    <a:lnTo>
                      <a:pt x="6" y="71"/>
                    </a:lnTo>
                    <a:lnTo>
                      <a:pt x="7" y="88"/>
                    </a:lnTo>
                    <a:lnTo>
                      <a:pt x="8" y="106"/>
                    </a:lnTo>
                    <a:lnTo>
                      <a:pt x="10" y="123"/>
                    </a:lnTo>
                    <a:lnTo>
                      <a:pt x="11" y="141"/>
                    </a:lnTo>
                    <a:lnTo>
                      <a:pt x="11" y="141"/>
                    </a:lnTo>
                    <a:lnTo>
                      <a:pt x="14" y="157"/>
                    </a:lnTo>
                    <a:lnTo>
                      <a:pt x="17" y="172"/>
                    </a:lnTo>
                    <a:lnTo>
                      <a:pt x="20" y="188"/>
                    </a:lnTo>
                    <a:lnTo>
                      <a:pt x="23" y="204"/>
                    </a:lnTo>
                    <a:lnTo>
                      <a:pt x="27" y="219"/>
                    </a:lnTo>
                    <a:lnTo>
                      <a:pt x="32" y="234"/>
                    </a:lnTo>
                    <a:lnTo>
                      <a:pt x="36" y="248"/>
                    </a:lnTo>
                    <a:lnTo>
                      <a:pt x="42" y="262"/>
                    </a:lnTo>
                    <a:lnTo>
                      <a:pt x="47" y="278"/>
                    </a:lnTo>
                    <a:lnTo>
                      <a:pt x="53" y="291"/>
                    </a:lnTo>
                    <a:lnTo>
                      <a:pt x="59" y="305"/>
                    </a:lnTo>
                    <a:lnTo>
                      <a:pt x="66" y="318"/>
                    </a:lnTo>
                    <a:lnTo>
                      <a:pt x="73" y="331"/>
                    </a:lnTo>
                    <a:lnTo>
                      <a:pt x="80" y="345"/>
                    </a:lnTo>
                    <a:lnTo>
                      <a:pt x="88" y="358"/>
                    </a:lnTo>
                    <a:lnTo>
                      <a:pt x="96" y="370"/>
                    </a:lnTo>
                    <a:lnTo>
                      <a:pt x="126" y="406"/>
                    </a:lnTo>
                    <a:lnTo>
                      <a:pt x="126" y="406"/>
                    </a:lnTo>
                    <a:lnTo>
                      <a:pt x="120" y="392"/>
                    </a:lnTo>
                    <a:lnTo>
                      <a:pt x="114" y="372"/>
                    </a:lnTo>
                    <a:lnTo>
                      <a:pt x="107" y="348"/>
                    </a:lnTo>
                    <a:lnTo>
                      <a:pt x="100" y="319"/>
                    </a:lnTo>
                    <a:lnTo>
                      <a:pt x="92" y="287"/>
                    </a:lnTo>
                    <a:lnTo>
                      <a:pt x="84" y="253"/>
                    </a:lnTo>
                    <a:lnTo>
                      <a:pt x="74" y="218"/>
                    </a:lnTo>
                    <a:lnTo>
                      <a:pt x="66" y="182"/>
                    </a:lnTo>
                    <a:lnTo>
                      <a:pt x="57" y="148"/>
                    </a:lnTo>
                    <a:lnTo>
                      <a:pt x="48" y="114"/>
                    </a:lnTo>
                    <a:lnTo>
                      <a:pt x="40" y="83"/>
                    </a:lnTo>
                    <a:lnTo>
                      <a:pt x="31" y="56"/>
                    </a:lnTo>
                    <a:lnTo>
                      <a:pt x="23" y="33"/>
                    </a:lnTo>
                    <a:lnTo>
                      <a:pt x="15" y="15"/>
                    </a:lnTo>
                    <a:lnTo>
                      <a:pt x="7" y="4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2" name="Freeform 734"/>
              <p:cNvSpPr>
                <a:spLocks/>
              </p:cNvSpPr>
              <p:nvPr/>
            </p:nvSpPr>
            <p:spPr bwMode="auto">
              <a:xfrm>
                <a:off x="5015" y="3360"/>
                <a:ext cx="117" cy="71"/>
              </a:xfrm>
              <a:custGeom>
                <a:avLst/>
                <a:gdLst/>
                <a:ahLst/>
                <a:cxnLst>
                  <a:cxn ang="0">
                    <a:pos x="15" y="402"/>
                  </a:cxn>
                  <a:cxn ang="0">
                    <a:pos x="47" y="506"/>
                  </a:cxn>
                  <a:cxn ang="0">
                    <a:pos x="99" y="562"/>
                  </a:cxn>
                  <a:cxn ang="0">
                    <a:pos x="180" y="518"/>
                  </a:cxn>
                  <a:cxn ang="0">
                    <a:pos x="268" y="467"/>
                  </a:cxn>
                  <a:cxn ang="0">
                    <a:pos x="351" y="457"/>
                  </a:cxn>
                  <a:cxn ang="0">
                    <a:pos x="437" y="455"/>
                  </a:cxn>
                  <a:cxn ang="0">
                    <a:pos x="494" y="444"/>
                  </a:cxn>
                  <a:cxn ang="0">
                    <a:pos x="566" y="429"/>
                  </a:cxn>
                  <a:cxn ang="0">
                    <a:pos x="649" y="397"/>
                  </a:cxn>
                  <a:cxn ang="0">
                    <a:pos x="733" y="352"/>
                  </a:cxn>
                  <a:cxn ang="0">
                    <a:pos x="807" y="317"/>
                  </a:cxn>
                  <a:cxn ang="0">
                    <a:pos x="830" y="275"/>
                  </a:cxn>
                  <a:cxn ang="0">
                    <a:pos x="757" y="285"/>
                  </a:cxn>
                  <a:cxn ang="0">
                    <a:pos x="659" y="316"/>
                  </a:cxn>
                  <a:cxn ang="0">
                    <a:pos x="595" y="336"/>
                  </a:cxn>
                  <a:cxn ang="0">
                    <a:pos x="632" y="317"/>
                  </a:cxn>
                  <a:cxn ang="0">
                    <a:pos x="701" y="291"/>
                  </a:cxn>
                  <a:cxn ang="0">
                    <a:pos x="770" y="265"/>
                  </a:cxn>
                  <a:cxn ang="0">
                    <a:pos x="857" y="233"/>
                  </a:cxn>
                  <a:cxn ang="0">
                    <a:pos x="892" y="189"/>
                  </a:cxn>
                  <a:cxn ang="0">
                    <a:pos x="821" y="192"/>
                  </a:cxn>
                  <a:cxn ang="0">
                    <a:pos x="751" y="210"/>
                  </a:cxn>
                  <a:cxn ang="0">
                    <a:pos x="680" y="226"/>
                  </a:cxn>
                  <a:cxn ang="0">
                    <a:pos x="609" y="241"/>
                  </a:cxn>
                  <a:cxn ang="0">
                    <a:pos x="615" y="237"/>
                  </a:cxn>
                  <a:cxn ang="0">
                    <a:pos x="699" y="213"/>
                  </a:cxn>
                  <a:cxn ang="0">
                    <a:pos x="782" y="190"/>
                  </a:cxn>
                  <a:cxn ang="0">
                    <a:pos x="872" y="161"/>
                  </a:cxn>
                  <a:cxn ang="0">
                    <a:pos x="933" y="123"/>
                  </a:cxn>
                  <a:cxn ang="0">
                    <a:pos x="786" y="123"/>
                  </a:cxn>
                  <a:cxn ang="0">
                    <a:pos x="697" y="143"/>
                  </a:cxn>
                  <a:cxn ang="0">
                    <a:pos x="609" y="167"/>
                  </a:cxn>
                  <a:cxn ang="0">
                    <a:pos x="743" y="125"/>
                  </a:cxn>
                  <a:cxn ang="0">
                    <a:pos x="838" y="88"/>
                  </a:cxn>
                  <a:cxn ang="0">
                    <a:pos x="854" y="43"/>
                  </a:cxn>
                  <a:cxn ang="0">
                    <a:pos x="773" y="47"/>
                  </a:cxn>
                  <a:cxn ang="0">
                    <a:pos x="673" y="75"/>
                  </a:cxn>
                  <a:cxn ang="0">
                    <a:pos x="611" y="93"/>
                  </a:cxn>
                  <a:cxn ang="0">
                    <a:pos x="554" y="105"/>
                  </a:cxn>
                  <a:cxn ang="0">
                    <a:pos x="485" y="119"/>
                  </a:cxn>
                  <a:cxn ang="0">
                    <a:pos x="444" y="115"/>
                  </a:cxn>
                  <a:cxn ang="0">
                    <a:pos x="467" y="92"/>
                  </a:cxn>
                  <a:cxn ang="0">
                    <a:pos x="581" y="81"/>
                  </a:cxn>
                  <a:cxn ang="0">
                    <a:pos x="636" y="59"/>
                  </a:cxn>
                  <a:cxn ang="0">
                    <a:pos x="661" y="25"/>
                  </a:cxn>
                  <a:cxn ang="0">
                    <a:pos x="614" y="14"/>
                  </a:cxn>
                  <a:cxn ang="0">
                    <a:pos x="575" y="12"/>
                  </a:cxn>
                  <a:cxn ang="0">
                    <a:pos x="528" y="0"/>
                  </a:cxn>
                  <a:cxn ang="0">
                    <a:pos x="415" y="11"/>
                  </a:cxn>
                  <a:cxn ang="0">
                    <a:pos x="326" y="58"/>
                  </a:cxn>
                  <a:cxn ang="0">
                    <a:pos x="251" y="134"/>
                  </a:cxn>
                  <a:cxn ang="0">
                    <a:pos x="184" y="218"/>
                  </a:cxn>
                  <a:cxn ang="0">
                    <a:pos x="119" y="259"/>
                  </a:cxn>
                  <a:cxn ang="0">
                    <a:pos x="54" y="286"/>
                  </a:cxn>
                </a:cxnLst>
                <a:rect l="0" t="0" r="r" b="b"/>
                <a:pathLst>
                  <a:path w="933" h="567">
                    <a:moveTo>
                      <a:pt x="0" y="312"/>
                    </a:moveTo>
                    <a:lnTo>
                      <a:pt x="2" y="329"/>
                    </a:lnTo>
                    <a:lnTo>
                      <a:pt x="4" y="347"/>
                    </a:lnTo>
                    <a:lnTo>
                      <a:pt x="7" y="365"/>
                    </a:lnTo>
                    <a:lnTo>
                      <a:pt x="10" y="383"/>
                    </a:lnTo>
                    <a:lnTo>
                      <a:pt x="15" y="402"/>
                    </a:lnTo>
                    <a:lnTo>
                      <a:pt x="19" y="421"/>
                    </a:lnTo>
                    <a:lnTo>
                      <a:pt x="24" y="439"/>
                    </a:lnTo>
                    <a:lnTo>
                      <a:pt x="29" y="456"/>
                    </a:lnTo>
                    <a:lnTo>
                      <a:pt x="35" y="473"/>
                    </a:lnTo>
                    <a:lnTo>
                      <a:pt x="41" y="490"/>
                    </a:lnTo>
                    <a:lnTo>
                      <a:pt x="47" y="506"/>
                    </a:lnTo>
                    <a:lnTo>
                      <a:pt x="54" y="520"/>
                    </a:lnTo>
                    <a:lnTo>
                      <a:pt x="62" y="534"/>
                    </a:lnTo>
                    <a:lnTo>
                      <a:pt x="69" y="546"/>
                    </a:lnTo>
                    <a:lnTo>
                      <a:pt x="78" y="558"/>
                    </a:lnTo>
                    <a:lnTo>
                      <a:pt x="87" y="567"/>
                    </a:lnTo>
                    <a:lnTo>
                      <a:pt x="99" y="562"/>
                    </a:lnTo>
                    <a:lnTo>
                      <a:pt x="111" y="556"/>
                    </a:lnTo>
                    <a:lnTo>
                      <a:pt x="124" y="550"/>
                    </a:lnTo>
                    <a:lnTo>
                      <a:pt x="137" y="542"/>
                    </a:lnTo>
                    <a:lnTo>
                      <a:pt x="152" y="534"/>
                    </a:lnTo>
                    <a:lnTo>
                      <a:pt x="166" y="526"/>
                    </a:lnTo>
                    <a:lnTo>
                      <a:pt x="180" y="518"/>
                    </a:lnTo>
                    <a:lnTo>
                      <a:pt x="195" y="509"/>
                    </a:lnTo>
                    <a:lnTo>
                      <a:pt x="209" y="501"/>
                    </a:lnTo>
                    <a:lnTo>
                      <a:pt x="225" y="492"/>
                    </a:lnTo>
                    <a:lnTo>
                      <a:pt x="239" y="484"/>
                    </a:lnTo>
                    <a:lnTo>
                      <a:pt x="254" y="476"/>
                    </a:lnTo>
                    <a:lnTo>
                      <a:pt x="268" y="467"/>
                    </a:lnTo>
                    <a:lnTo>
                      <a:pt x="281" y="461"/>
                    </a:lnTo>
                    <a:lnTo>
                      <a:pt x="295" y="454"/>
                    </a:lnTo>
                    <a:lnTo>
                      <a:pt x="308" y="449"/>
                    </a:lnTo>
                    <a:lnTo>
                      <a:pt x="322" y="452"/>
                    </a:lnTo>
                    <a:lnTo>
                      <a:pt x="337" y="455"/>
                    </a:lnTo>
                    <a:lnTo>
                      <a:pt x="351" y="457"/>
                    </a:lnTo>
                    <a:lnTo>
                      <a:pt x="367" y="459"/>
                    </a:lnTo>
                    <a:lnTo>
                      <a:pt x="382" y="459"/>
                    </a:lnTo>
                    <a:lnTo>
                      <a:pt x="397" y="459"/>
                    </a:lnTo>
                    <a:lnTo>
                      <a:pt x="412" y="459"/>
                    </a:lnTo>
                    <a:lnTo>
                      <a:pt x="429" y="457"/>
                    </a:lnTo>
                    <a:lnTo>
                      <a:pt x="437" y="455"/>
                    </a:lnTo>
                    <a:lnTo>
                      <a:pt x="445" y="453"/>
                    </a:lnTo>
                    <a:lnTo>
                      <a:pt x="453" y="451"/>
                    </a:lnTo>
                    <a:lnTo>
                      <a:pt x="463" y="450"/>
                    </a:lnTo>
                    <a:lnTo>
                      <a:pt x="472" y="448"/>
                    </a:lnTo>
                    <a:lnTo>
                      <a:pt x="482" y="446"/>
                    </a:lnTo>
                    <a:lnTo>
                      <a:pt x="494" y="444"/>
                    </a:lnTo>
                    <a:lnTo>
                      <a:pt x="505" y="442"/>
                    </a:lnTo>
                    <a:lnTo>
                      <a:pt x="516" y="439"/>
                    </a:lnTo>
                    <a:lnTo>
                      <a:pt x="528" y="437"/>
                    </a:lnTo>
                    <a:lnTo>
                      <a:pt x="540" y="434"/>
                    </a:lnTo>
                    <a:lnTo>
                      <a:pt x="552" y="432"/>
                    </a:lnTo>
                    <a:lnTo>
                      <a:pt x="566" y="429"/>
                    </a:lnTo>
                    <a:lnTo>
                      <a:pt x="579" y="425"/>
                    </a:lnTo>
                    <a:lnTo>
                      <a:pt x="592" y="422"/>
                    </a:lnTo>
                    <a:lnTo>
                      <a:pt x="606" y="418"/>
                    </a:lnTo>
                    <a:lnTo>
                      <a:pt x="617" y="413"/>
                    </a:lnTo>
                    <a:lnTo>
                      <a:pt x="633" y="406"/>
                    </a:lnTo>
                    <a:lnTo>
                      <a:pt x="649" y="397"/>
                    </a:lnTo>
                    <a:lnTo>
                      <a:pt x="666" y="389"/>
                    </a:lnTo>
                    <a:lnTo>
                      <a:pt x="683" y="380"/>
                    </a:lnTo>
                    <a:lnTo>
                      <a:pt x="700" y="372"/>
                    </a:lnTo>
                    <a:lnTo>
                      <a:pt x="713" y="365"/>
                    </a:lnTo>
                    <a:lnTo>
                      <a:pt x="722" y="359"/>
                    </a:lnTo>
                    <a:lnTo>
                      <a:pt x="733" y="352"/>
                    </a:lnTo>
                    <a:lnTo>
                      <a:pt x="745" y="346"/>
                    </a:lnTo>
                    <a:lnTo>
                      <a:pt x="758" y="340"/>
                    </a:lnTo>
                    <a:lnTo>
                      <a:pt x="771" y="334"/>
                    </a:lnTo>
                    <a:lnTo>
                      <a:pt x="784" y="328"/>
                    </a:lnTo>
                    <a:lnTo>
                      <a:pt x="796" y="322"/>
                    </a:lnTo>
                    <a:lnTo>
                      <a:pt x="807" y="317"/>
                    </a:lnTo>
                    <a:lnTo>
                      <a:pt x="816" y="311"/>
                    </a:lnTo>
                    <a:lnTo>
                      <a:pt x="824" y="304"/>
                    </a:lnTo>
                    <a:lnTo>
                      <a:pt x="830" y="296"/>
                    </a:lnTo>
                    <a:lnTo>
                      <a:pt x="834" y="289"/>
                    </a:lnTo>
                    <a:lnTo>
                      <a:pt x="834" y="281"/>
                    </a:lnTo>
                    <a:lnTo>
                      <a:pt x="830" y="275"/>
                    </a:lnTo>
                    <a:lnTo>
                      <a:pt x="824" y="272"/>
                    </a:lnTo>
                    <a:lnTo>
                      <a:pt x="814" y="271"/>
                    </a:lnTo>
                    <a:lnTo>
                      <a:pt x="801" y="274"/>
                    </a:lnTo>
                    <a:lnTo>
                      <a:pt x="791" y="276"/>
                    </a:lnTo>
                    <a:lnTo>
                      <a:pt x="776" y="280"/>
                    </a:lnTo>
                    <a:lnTo>
                      <a:pt x="757" y="285"/>
                    </a:lnTo>
                    <a:lnTo>
                      <a:pt x="737" y="291"/>
                    </a:lnTo>
                    <a:lnTo>
                      <a:pt x="718" y="297"/>
                    </a:lnTo>
                    <a:lnTo>
                      <a:pt x="700" y="303"/>
                    </a:lnTo>
                    <a:lnTo>
                      <a:pt x="685" y="307"/>
                    </a:lnTo>
                    <a:lnTo>
                      <a:pt x="676" y="311"/>
                    </a:lnTo>
                    <a:lnTo>
                      <a:pt x="659" y="316"/>
                    </a:lnTo>
                    <a:lnTo>
                      <a:pt x="645" y="321"/>
                    </a:lnTo>
                    <a:lnTo>
                      <a:pt x="633" y="325"/>
                    </a:lnTo>
                    <a:lnTo>
                      <a:pt x="623" y="328"/>
                    </a:lnTo>
                    <a:lnTo>
                      <a:pt x="614" y="332"/>
                    </a:lnTo>
                    <a:lnTo>
                      <a:pt x="605" y="334"/>
                    </a:lnTo>
                    <a:lnTo>
                      <a:pt x="595" y="336"/>
                    </a:lnTo>
                    <a:lnTo>
                      <a:pt x="583" y="337"/>
                    </a:lnTo>
                    <a:lnTo>
                      <a:pt x="591" y="334"/>
                    </a:lnTo>
                    <a:lnTo>
                      <a:pt x="600" y="329"/>
                    </a:lnTo>
                    <a:lnTo>
                      <a:pt x="610" y="325"/>
                    </a:lnTo>
                    <a:lnTo>
                      <a:pt x="620" y="321"/>
                    </a:lnTo>
                    <a:lnTo>
                      <a:pt x="632" y="317"/>
                    </a:lnTo>
                    <a:lnTo>
                      <a:pt x="643" y="313"/>
                    </a:lnTo>
                    <a:lnTo>
                      <a:pt x="655" y="308"/>
                    </a:lnTo>
                    <a:lnTo>
                      <a:pt x="666" y="304"/>
                    </a:lnTo>
                    <a:lnTo>
                      <a:pt x="678" y="300"/>
                    </a:lnTo>
                    <a:lnTo>
                      <a:pt x="689" y="295"/>
                    </a:lnTo>
                    <a:lnTo>
                      <a:pt x="701" y="291"/>
                    </a:lnTo>
                    <a:lnTo>
                      <a:pt x="712" y="287"/>
                    </a:lnTo>
                    <a:lnTo>
                      <a:pt x="722" y="283"/>
                    </a:lnTo>
                    <a:lnTo>
                      <a:pt x="732" y="280"/>
                    </a:lnTo>
                    <a:lnTo>
                      <a:pt x="742" y="276"/>
                    </a:lnTo>
                    <a:lnTo>
                      <a:pt x="750" y="273"/>
                    </a:lnTo>
                    <a:lnTo>
                      <a:pt x="770" y="265"/>
                    </a:lnTo>
                    <a:lnTo>
                      <a:pt x="786" y="259"/>
                    </a:lnTo>
                    <a:lnTo>
                      <a:pt x="800" y="253"/>
                    </a:lnTo>
                    <a:lnTo>
                      <a:pt x="813" y="248"/>
                    </a:lnTo>
                    <a:lnTo>
                      <a:pt x="826" y="244"/>
                    </a:lnTo>
                    <a:lnTo>
                      <a:pt x="841" y="239"/>
                    </a:lnTo>
                    <a:lnTo>
                      <a:pt x="857" y="233"/>
                    </a:lnTo>
                    <a:lnTo>
                      <a:pt x="876" y="226"/>
                    </a:lnTo>
                    <a:lnTo>
                      <a:pt x="888" y="219"/>
                    </a:lnTo>
                    <a:lnTo>
                      <a:pt x="895" y="212"/>
                    </a:lnTo>
                    <a:lnTo>
                      <a:pt x="898" y="203"/>
                    </a:lnTo>
                    <a:lnTo>
                      <a:pt x="897" y="195"/>
                    </a:lnTo>
                    <a:lnTo>
                      <a:pt x="892" y="189"/>
                    </a:lnTo>
                    <a:lnTo>
                      <a:pt x="883" y="183"/>
                    </a:lnTo>
                    <a:lnTo>
                      <a:pt x="872" y="181"/>
                    </a:lnTo>
                    <a:lnTo>
                      <a:pt x="858" y="182"/>
                    </a:lnTo>
                    <a:lnTo>
                      <a:pt x="846" y="185"/>
                    </a:lnTo>
                    <a:lnTo>
                      <a:pt x="834" y="189"/>
                    </a:lnTo>
                    <a:lnTo>
                      <a:pt x="821" y="192"/>
                    </a:lnTo>
                    <a:lnTo>
                      <a:pt x="810" y="195"/>
                    </a:lnTo>
                    <a:lnTo>
                      <a:pt x="798" y="199"/>
                    </a:lnTo>
                    <a:lnTo>
                      <a:pt x="786" y="202"/>
                    </a:lnTo>
                    <a:lnTo>
                      <a:pt x="775" y="205"/>
                    </a:lnTo>
                    <a:lnTo>
                      <a:pt x="763" y="208"/>
                    </a:lnTo>
                    <a:lnTo>
                      <a:pt x="751" y="210"/>
                    </a:lnTo>
                    <a:lnTo>
                      <a:pt x="740" y="213"/>
                    </a:lnTo>
                    <a:lnTo>
                      <a:pt x="728" y="216"/>
                    </a:lnTo>
                    <a:lnTo>
                      <a:pt x="717" y="218"/>
                    </a:lnTo>
                    <a:lnTo>
                      <a:pt x="705" y="221"/>
                    </a:lnTo>
                    <a:lnTo>
                      <a:pt x="692" y="223"/>
                    </a:lnTo>
                    <a:lnTo>
                      <a:pt x="680" y="226"/>
                    </a:lnTo>
                    <a:lnTo>
                      <a:pt x="669" y="229"/>
                    </a:lnTo>
                    <a:lnTo>
                      <a:pt x="657" y="231"/>
                    </a:lnTo>
                    <a:lnTo>
                      <a:pt x="645" y="234"/>
                    </a:lnTo>
                    <a:lnTo>
                      <a:pt x="633" y="236"/>
                    </a:lnTo>
                    <a:lnTo>
                      <a:pt x="621" y="239"/>
                    </a:lnTo>
                    <a:lnTo>
                      <a:pt x="609" y="241"/>
                    </a:lnTo>
                    <a:lnTo>
                      <a:pt x="597" y="244"/>
                    </a:lnTo>
                    <a:lnTo>
                      <a:pt x="586" y="246"/>
                    </a:lnTo>
                    <a:lnTo>
                      <a:pt x="575" y="248"/>
                    </a:lnTo>
                    <a:lnTo>
                      <a:pt x="588" y="244"/>
                    </a:lnTo>
                    <a:lnTo>
                      <a:pt x="601" y="241"/>
                    </a:lnTo>
                    <a:lnTo>
                      <a:pt x="615" y="237"/>
                    </a:lnTo>
                    <a:lnTo>
                      <a:pt x="629" y="233"/>
                    </a:lnTo>
                    <a:lnTo>
                      <a:pt x="643" y="229"/>
                    </a:lnTo>
                    <a:lnTo>
                      <a:pt x="657" y="225"/>
                    </a:lnTo>
                    <a:lnTo>
                      <a:pt x="670" y="221"/>
                    </a:lnTo>
                    <a:lnTo>
                      <a:pt x="684" y="217"/>
                    </a:lnTo>
                    <a:lnTo>
                      <a:pt x="699" y="213"/>
                    </a:lnTo>
                    <a:lnTo>
                      <a:pt x="713" y="209"/>
                    </a:lnTo>
                    <a:lnTo>
                      <a:pt x="727" y="205"/>
                    </a:lnTo>
                    <a:lnTo>
                      <a:pt x="740" y="201"/>
                    </a:lnTo>
                    <a:lnTo>
                      <a:pt x="754" y="198"/>
                    </a:lnTo>
                    <a:lnTo>
                      <a:pt x="768" y="194"/>
                    </a:lnTo>
                    <a:lnTo>
                      <a:pt x="782" y="190"/>
                    </a:lnTo>
                    <a:lnTo>
                      <a:pt x="795" y="185"/>
                    </a:lnTo>
                    <a:lnTo>
                      <a:pt x="808" y="181"/>
                    </a:lnTo>
                    <a:lnTo>
                      <a:pt x="823" y="176"/>
                    </a:lnTo>
                    <a:lnTo>
                      <a:pt x="840" y="171"/>
                    </a:lnTo>
                    <a:lnTo>
                      <a:pt x="856" y="166"/>
                    </a:lnTo>
                    <a:lnTo>
                      <a:pt x="872" y="161"/>
                    </a:lnTo>
                    <a:lnTo>
                      <a:pt x="888" y="156"/>
                    </a:lnTo>
                    <a:lnTo>
                      <a:pt x="904" y="151"/>
                    </a:lnTo>
                    <a:lnTo>
                      <a:pt x="917" y="147"/>
                    </a:lnTo>
                    <a:lnTo>
                      <a:pt x="926" y="140"/>
                    </a:lnTo>
                    <a:lnTo>
                      <a:pt x="931" y="131"/>
                    </a:lnTo>
                    <a:lnTo>
                      <a:pt x="933" y="123"/>
                    </a:lnTo>
                    <a:lnTo>
                      <a:pt x="932" y="113"/>
                    </a:lnTo>
                    <a:lnTo>
                      <a:pt x="927" y="106"/>
                    </a:lnTo>
                    <a:lnTo>
                      <a:pt x="919" y="101"/>
                    </a:lnTo>
                    <a:lnTo>
                      <a:pt x="908" y="98"/>
                    </a:lnTo>
                    <a:lnTo>
                      <a:pt x="893" y="99"/>
                    </a:lnTo>
                    <a:lnTo>
                      <a:pt x="786" y="123"/>
                    </a:lnTo>
                    <a:lnTo>
                      <a:pt x="771" y="126"/>
                    </a:lnTo>
                    <a:lnTo>
                      <a:pt x="756" y="129"/>
                    </a:lnTo>
                    <a:lnTo>
                      <a:pt x="741" y="132"/>
                    </a:lnTo>
                    <a:lnTo>
                      <a:pt x="726" y="135"/>
                    </a:lnTo>
                    <a:lnTo>
                      <a:pt x="712" y="139"/>
                    </a:lnTo>
                    <a:lnTo>
                      <a:pt x="697" y="143"/>
                    </a:lnTo>
                    <a:lnTo>
                      <a:pt x="682" y="146"/>
                    </a:lnTo>
                    <a:lnTo>
                      <a:pt x="667" y="150"/>
                    </a:lnTo>
                    <a:lnTo>
                      <a:pt x="653" y="154"/>
                    </a:lnTo>
                    <a:lnTo>
                      <a:pt x="638" y="158"/>
                    </a:lnTo>
                    <a:lnTo>
                      <a:pt x="623" y="163"/>
                    </a:lnTo>
                    <a:lnTo>
                      <a:pt x="609" y="167"/>
                    </a:lnTo>
                    <a:lnTo>
                      <a:pt x="594" y="171"/>
                    </a:lnTo>
                    <a:lnTo>
                      <a:pt x="580" y="175"/>
                    </a:lnTo>
                    <a:lnTo>
                      <a:pt x="565" y="179"/>
                    </a:lnTo>
                    <a:lnTo>
                      <a:pt x="550" y="183"/>
                    </a:lnTo>
                    <a:lnTo>
                      <a:pt x="729" y="129"/>
                    </a:lnTo>
                    <a:lnTo>
                      <a:pt x="743" y="125"/>
                    </a:lnTo>
                    <a:lnTo>
                      <a:pt x="759" y="120"/>
                    </a:lnTo>
                    <a:lnTo>
                      <a:pt x="776" y="113"/>
                    </a:lnTo>
                    <a:lnTo>
                      <a:pt x="793" y="107"/>
                    </a:lnTo>
                    <a:lnTo>
                      <a:pt x="810" y="100"/>
                    </a:lnTo>
                    <a:lnTo>
                      <a:pt x="825" y="94"/>
                    </a:lnTo>
                    <a:lnTo>
                      <a:pt x="838" y="88"/>
                    </a:lnTo>
                    <a:lnTo>
                      <a:pt x="848" y="83"/>
                    </a:lnTo>
                    <a:lnTo>
                      <a:pt x="856" y="76"/>
                    </a:lnTo>
                    <a:lnTo>
                      <a:pt x="860" y="68"/>
                    </a:lnTo>
                    <a:lnTo>
                      <a:pt x="861" y="59"/>
                    </a:lnTo>
                    <a:lnTo>
                      <a:pt x="859" y="50"/>
                    </a:lnTo>
                    <a:lnTo>
                      <a:pt x="854" y="43"/>
                    </a:lnTo>
                    <a:lnTo>
                      <a:pt x="846" y="37"/>
                    </a:lnTo>
                    <a:lnTo>
                      <a:pt x="836" y="34"/>
                    </a:lnTo>
                    <a:lnTo>
                      <a:pt x="822" y="36"/>
                    </a:lnTo>
                    <a:lnTo>
                      <a:pt x="805" y="39"/>
                    </a:lnTo>
                    <a:lnTo>
                      <a:pt x="789" y="43"/>
                    </a:lnTo>
                    <a:lnTo>
                      <a:pt x="773" y="47"/>
                    </a:lnTo>
                    <a:lnTo>
                      <a:pt x="755" y="52"/>
                    </a:lnTo>
                    <a:lnTo>
                      <a:pt x="739" y="56"/>
                    </a:lnTo>
                    <a:lnTo>
                      <a:pt x="722" y="61"/>
                    </a:lnTo>
                    <a:lnTo>
                      <a:pt x="705" y="66"/>
                    </a:lnTo>
                    <a:lnTo>
                      <a:pt x="687" y="70"/>
                    </a:lnTo>
                    <a:lnTo>
                      <a:pt x="673" y="75"/>
                    </a:lnTo>
                    <a:lnTo>
                      <a:pt x="661" y="79"/>
                    </a:lnTo>
                    <a:lnTo>
                      <a:pt x="650" y="83"/>
                    </a:lnTo>
                    <a:lnTo>
                      <a:pt x="639" y="86"/>
                    </a:lnTo>
                    <a:lnTo>
                      <a:pt x="630" y="89"/>
                    </a:lnTo>
                    <a:lnTo>
                      <a:pt x="619" y="91"/>
                    </a:lnTo>
                    <a:lnTo>
                      <a:pt x="611" y="93"/>
                    </a:lnTo>
                    <a:lnTo>
                      <a:pt x="602" y="95"/>
                    </a:lnTo>
                    <a:lnTo>
                      <a:pt x="593" y="97"/>
                    </a:lnTo>
                    <a:lnTo>
                      <a:pt x="585" y="99"/>
                    </a:lnTo>
                    <a:lnTo>
                      <a:pt x="575" y="101"/>
                    </a:lnTo>
                    <a:lnTo>
                      <a:pt x="566" y="103"/>
                    </a:lnTo>
                    <a:lnTo>
                      <a:pt x="554" y="105"/>
                    </a:lnTo>
                    <a:lnTo>
                      <a:pt x="543" y="107"/>
                    </a:lnTo>
                    <a:lnTo>
                      <a:pt x="531" y="110"/>
                    </a:lnTo>
                    <a:lnTo>
                      <a:pt x="517" y="113"/>
                    </a:lnTo>
                    <a:lnTo>
                      <a:pt x="507" y="116"/>
                    </a:lnTo>
                    <a:lnTo>
                      <a:pt x="496" y="117"/>
                    </a:lnTo>
                    <a:lnTo>
                      <a:pt x="485" y="119"/>
                    </a:lnTo>
                    <a:lnTo>
                      <a:pt x="475" y="120"/>
                    </a:lnTo>
                    <a:lnTo>
                      <a:pt x="465" y="121"/>
                    </a:lnTo>
                    <a:lnTo>
                      <a:pt x="456" y="122"/>
                    </a:lnTo>
                    <a:lnTo>
                      <a:pt x="447" y="121"/>
                    </a:lnTo>
                    <a:lnTo>
                      <a:pt x="439" y="120"/>
                    </a:lnTo>
                    <a:lnTo>
                      <a:pt x="444" y="115"/>
                    </a:lnTo>
                    <a:lnTo>
                      <a:pt x="448" y="111"/>
                    </a:lnTo>
                    <a:lnTo>
                      <a:pt x="451" y="107"/>
                    </a:lnTo>
                    <a:lnTo>
                      <a:pt x="455" y="104"/>
                    </a:lnTo>
                    <a:lnTo>
                      <a:pt x="458" y="101"/>
                    </a:lnTo>
                    <a:lnTo>
                      <a:pt x="462" y="97"/>
                    </a:lnTo>
                    <a:lnTo>
                      <a:pt x="467" y="92"/>
                    </a:lnTo>
                    <a:lnTo>
                      <a:pt x="473" y="85"/>
                    </a:lnTo>
                    <a:lnTo>
                      <a:pt x="502" y="88"/>
                    </a:lnTo>
                    <a:lnTo>
                      <a:pt x="527" y="89"/>
                    </a:lnTo>
                    <a:lnTo>
                      <a:pt x="547" y="88"/>
                    </a:lnTo>
                    <a:lnTo>
                      <a:pt x="566" y="85"/>
                    </a:lnTo>
                    <a:lnTo>
                      <a:pt x="581" y="81"/>
                    </a:lnTo>
                    <a:lnTo>
                      <a:pt x="594" y="77"/>
                    </a:lnTo>
                    <a:lnTo>
                      <a:pt x="606" y="72"/>
                    </a:lnTo>
                    <a:lnTo>
                      <a:pt x="617" y="68"/>
                    </a:lnTo>
                    <a:lnTo>
                      <a:pt x="623" y="65"/>
                    </a:lnTo>
                    <a:lnTo>
                      <a:pt x="630" y="62"/>
                    </a:lnTo>
                    <a:lnTo>
                      <a:pt x="636" y="59"/>
                    </a:lnTo>
                    <a:lnTo>
                      <a:pt x="641" y="55"/>
                    </a:lnTo>
                    <a:lnTo>
                      <a:pt x="646" y="52"/>
                    </a:lnTo>
                    <a:lnTo>
                      <a:pt x="651" y="47"/>
                    </a:lnTo>
                    <a:lnTo>
                      <a:pt x="655" y="42"/>
                    </a:lnTo>
                    <a:lnTo>
                      <a:pt x="658" y="36"/>
                    </a:lnTo>
                    <a:lnTo>
                      <a:pt x="661" y="25"/>
                    </a:lnTo>
                    <a:lnTo>
                      <a:pt x="661" y="16"/>
                    </a:lnTo>
                    <a:lnTo>
                      <a:pt x="655" y="9"/>
                    </a:lnTo>
                    <a:lnTo>
                      <a:pt x="640" y="7"/>
                    </a:lnTo>
                    <a:lnTo>
                      <a:pt x="631" y="10"/>
                    </a:lnTo>
                    <a:lnTo>
                      <a:pt x="622" y="13"/>
                    </a:lnTo>
                    <a:lnTo>
                      <a:pt x="614" y="14"/>
                    </a:lnTo>
                    <a:lnTo>
                      <a:pt x="606" y="15"/>
                    </a:lnTo>
                    <a:lnTo>
                      <a:pt x="599" y="16"/>
                    </a:lnTo>
                    <a:lnTo>
                      <a:pt x="593" y="16"/>
                    </a:lnTo>
                    <a:lnTo>
                      <a:pt x="587" y="16"/>
                    </a:lnTo>
                    <a:lnTo>
                      <a:pt x="582" y="15"/>
                    </a:lnTo>
                    <a:lnTo>
                      <a:pt x="575" y="12"/>
                    </a:lnTo>
                    <a:lnTo>
                      <a:pt x="568" y="9"/>
                    </a:lnTo>
                    <a:lnTo>
                      <a:pt x="561" y="6"/>
                    </a:lnTo>
                    <a:lnTo>
                      <a:pt x="553" y="3"/>
                    </a:lnTo>
                    <a:lnTo>
                      <a:pt x="545" y="1"/>
                    </a:lnTo>
                    <a:lnTo>
                      <a:pt x="537" y="0"/>
                    </a:lnTo>
                    <a:lnTo>
                      <a:pt x="528" y="0"/>
                    </a:lnTo>
                    <a:lnTo>
                      <a:pt x="518" y="0"/>
                    </a:lnTo>
                    <a:lnTo>
                      <a:pt x="500" y="0"/>
                    </a:lnTo>
                    <a:lnTo>
                      <a:pt x="479" y="1"/>
                    </a:lnTo>
                    <a:lnTo>
                      <a:pt x="458" y="3"/>
                    </a:lnTo>
                    <a:lnTo>
                      <a:pt x="436" y="7"/>
                    </a:lnTo>
                    <a:lnTo>
                      <a:pt x="415" y="11"/>
                    </a:lnTo>
                    <a:lnTo>
                      <a:pt x="396" y="16"/>
                    </a:lnTo>
                    <a:lnTo>
                      <a:pt x="379" y="22"/>
                    </a:lnTo>
                    <a:lnTo>
                      <a:pt x="366" y="28"/>
                    </a:lnTo>
                    <a:lnTo>
                      <a:pt x="353" y="37"/>
                    </a:lnTo>
                    <a:lnTo>
                      <a:pt x="339" y="48"/>
                    </a:lnTo>
                    <a:lnTo>
                      <a:pt x="326" y="58"/>
                    </a:lnTo>
                    <a:lnTo>
                      <a:pt x="313" y="69"/>
                    </a:lnTo>
                    <a:lnTo>
                      <a:pt x="301" y="81"/>
                    </a:lnTo>
                    <a:lnTo>
                      <a:pt x="288" y="93"/>
                    </a:lnTo>
                    <a:lnTo>
                      <a:pt x="275" y="106"/>
                    </a:lnTo>
                    <a:lnTo>
                      <a:pt x="263" y="120"/>
                    </a:lnTo>
                    <a:lnTo>
                      <a:pt x="251" y="134"/>
                    </a:lnTo>
                    <a:lnTo>
                      <a:pt x="240" y="148"/>
                    </a:lnTo>
                    <a:lnTo>
                      <a:pt x="228" y="162"/>
                    </a:lnTo>
                    <a:lnTo>
                      <a:pt x="217" y="176"/>
                    </a:lnTo>
                    <a:lnTo>
                      <a:pt x="205" y="191"/>
                    </a:lnTo>
                    <a:lnTo>
                      <a:pt x="194" y="205"/>
                    </a:lnTo>
                    <a:lnTo>
                      <a:pt x="184" y="218"/>
                    </a:lnTo>
                    <a:lnTo>
                      <a:pt x="174" y="232"/>
                    </a:lnTo>
                    <a:lnTo>
                      <a:pt x="163" y="238"/>
                    </a:lnTo>
                    <a:lnTo>
                      <a:pt x="152" y="243"/>
                    </a:lnTo>
                    <a:lnTo>
                      <a:pt x="140" y="248"/>
                    </a:lnTo>
                    <a:lnTo>
                      <a:pt x="130" y="253"/>
                    </a:lnTo>
                    <a:lnTo>
                      <a:pt x="119" y="259"/>
                    </a:lnTo>
                    <a:lnTo>
                      <a:pt x="108" y="264"/>
                    </a:lnTo>
                    <a:lnTo>
                      <a:pt x="98" y="268"/>
                    </a:lnTo>
                    <a:lnTo>
                      <a:pt x="87" y="272"/>
                    </a:lnTo>
                    <a:lnTo>
                      <a:pt x="76" y="277"/>
                    </a:lnTo>
                    <a:lnTo>
                      <a:pt x="65" y="281"/>
                    </a:lnTo>
                    <a:lnTo>
                      <a:pt x="54" y="286"/>
                    </a:lnTo>
                    <a:lnTo>
                      <a:pt x="44" y="291"/>
                    </a:lnTo>
                    <a:lnTo>
                      <a:pt x="33" y="296"/>
                    </a:lnTo>
                    <a:lnTo>
                      <a:pt x="23" y="301"/>
                    </a:lnTo>
                    <a:lnTo>
                      <a:pt x="12" y="306"/>
                    </a:lnTo>
                    <a:lnTo>
                      <a:pt x="0" y="312"/>
                    </a:lnTo>
                    <a:close/>
                  </a:path>
                </a:pathLst>
              </a:custGeom>
              <a:solidFill>
                <a:srgbClr val="D9A6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3" name="Freeform 735"/>
              <p:cNvSpPr>
                <a:spLocks/>
              </p:cNvSpPr>
              <p:nvPr/>
            </p:nvSpPr>
            <p:spPr bwMode="auto">
              <a:xfrm>
                <a:off x="5015" y="3360"/>
                <a:ext cx="117" cy="71"/>
              </a:xfrm>
              <a:custGeom>
                <a:avLst/>
                <a:gdLst/>
                <a:ahLst/>
                <a:cxnLst>
                  <a:cxn ang="0">
                    <a:pos x="10" y="383"/>
                  </a:cxn>
                  <a:cxn ang="0">
                    <a:pos x="41" y="490"/>
                  </a:cxn>
                  <a:cxn ang="0">
                    <a:pos x="87" y="567"/>
                  </a:cxn>
                  <a:cxn ang="0">
                    <a:pos x="152" y="534"/>
                  </a:cxn>
                  <a:cxn ang="0">
                    <a:pos x="239" y="484"/>
                  </a:cxn>
                  <a:cxn ang="0">
                    <a:pos x="308" y="449"/>
                  </a:cxn>
                  <a:cxn ang="0">
                    <a:pos x="397" y="459"/>
                  </a:cxn>
                  <a:cxn ang="0">
                    <a:pos x="453" y="451"/>
                  </a:cxn>
                  <a:cxn ang="0">
                    <a:pos x="516" y="439"/>
                  </a:cxn>
                  <a:cxn ang="0">
                    <a:pos x="592" y="422"/>
                  </a:cxn>
                  <a:cxn ang="0">
                    <a:pos x="666" y="389"/>
                  </a:cxn>
                  <a:cxn ang="0">
                    <a:pos x="733" y="352"/>
                  </a:cxn>
                  <a:cxn ang="0">
                    <a:pos x="807" y="317"/>
                  </a:cxn>
                  <a:cxn ang="0">
                    <a:pos x="834" y="281"/>
                  </a:cxn>
                  <a:cxn ang="0">
                    <a:pos x="791" y="276"/>
                  </a:cxn>
                  <a:cxn ang="0">
                    <a:pos x="685" y="307"/>
                  </a:cxn>
                  <a:cxn ang="0">
                    <a:pos x="623" y="328"/>
                  </a:cxn>
                  <a:cxn ang="0">
                    <a:pos x="591" y="334"/>
                  </a:cxn>
                  <a:cxn ang="0">
                    <a:pos x="655" y="308"/>
                  </a:cxn>
                  <a:cxn ang="0">
                    <a:pos x="722" y="283"/>
                  </a:cxn>
                  <a:cxn ang="0">
                    <a:pos x="786" y="259"/>
                  </a:cxn>
                  <a:cxn ang="0">
                    <a:pos x="876" y="226"/>
                  </a:cxn>
                  <a:cxn ang="0">
                    <a:pos x="892" y="189"/>
                  </a:cxn>
                  <a:cxn ang="0">
                    <a:pos x="834" y="189"/>
                  </a:cxn>
                  <a:cxn ang="0">
                    <a:pos x="763" y="208"/>
                  </a:cxn>
                  <a:cxn ang="0">
                    <a:pos x="705" y="221"/>
                  </a:cxn>
                  <a:cxn ang="0">
                    <a:pos x="633" y="236"/>
                  </a:cxn>
                  <a:cxn ang="0">
                    <a:pos x="575" y="248"/>
                  </a:cxn>
                  <a:cxn ang="0">
                    <a:pos x="657" y="225"/>
                  </a:cxn>
                  <a:cxn ang="0">
                    <a:pos x="740" y="201"/>
                  </a:cxn>
                  <a:cxn ang="0">
                    <a:pos x="808" y="181"/>
                  </a:cxn>
                  <a:cxn ang="0">
                    <a:pos x="904" y="151"/>
                  </a:cxn>
                  <a:cxn ang="0">
                    <a:pos x="932" y="113"/>
                  </a:cxn>
                  <a:cxn ang="0">
                    <a:pos x="786" y="123"/>
                  </a:cxn>
                  <a:cxn ang="0">
                    <a:pos x="697" y="143"/>
                  </a:cxn>
                  <a:cxn ang="0">
                    <a:pos x="609" y="167"/>
                  </a:cxn>
                  <a:cxn ang="0">
                    <a:pos x="729" y="129"/>
                  </a:cxn>
                  <a:cxn ang="0">
                    <a:pos x="825" y="94"/>
                  </a:cxn>
                  <a:cxn ang="0">
                    <a:pos x="861" y="59"/>
                  </a:cxn>
                  <a:cxn ang="0">
                    <a:pos x="822" y="36"/>
                  </a:cxn>
                  <a:cxn ang="0">
                    <a:pos x="722" y="61"/>
                  </a:cxn>
                  <a:cxn ang="0">
                    <a:pos x="650" y="83"/>
                  </a:cxn>
                  <a:cxn ang="0">
                    <a:pos x="593" y="97"/>
                  </a:cxn>
                  <a:cxn ang="0">
                    <a:pos x="531" y="110"/>
                  </a:cxn>
                  <a:cxn ang="0">
                    <a:pos x="475" y="120"/>
                  </a:cxn>
                  <a:cxn ang="0">
                    <a:pos x="444" y="115"/>
                  </a:cxn>
                  <a:cxn ang="0">
                    <a:pos x="467" y="92"/>
                  </a:cxn>
                  <a:cxn ang="0">
                    <a:pos x="566" y="85"/>
                  </a:cxn>
                  <a:cxn ang="0">
                    <a:pos x="623" y="65"/>
                  </a:cxn>
                  <a:cxn ang="0">
                    <a:pos x="655" y="42"/>
                  </a:cxn>
                  <a:cxn ang="0">
                    <a:pos x="640" y="7"/>
                  </a:cxn>
                  <a:cxn ang="0">
                    <a:pos x="599" y="16"/>
                  </a:cxn>
                  <a:cxn ang="0">
                    <a:pos x="568" y="9"/>
                  </a:cxn>
                  <a:cxn ang="0">
                    <a:pos x="518" y="0"/>
                  </a:cxn>
                  <a:cxn ang="0">
                    <a:pos x="415" y="11"/>
                  </a:cxn>
                  <a:cxn ang="0">
                    <a:pos x="339" y="48"/>
                  </a:cxn>
                  <a:cxn ang="0">
                    <a:pos x="263" y="120"/>
                  </a:cxn>
                  <a:cxn ang="0">
                    <a:pos x="194" y="205"/>
                  </a:cxn>
                  <a:cxn ang="0">
                    <a:pos x="140" y="248"/>
                  </a:cxn>
                  <a:cxn ang="0">
                    <a:pos x="76" y="277"/>
                  </a:cxn>
                  <a:cxn ang="0">
                    <a:pos x="12" y="306"/>
                  </a:cxn>
                </a:cxnLst>
                <a:rect l="0" t="0" r="r" b="b"/>
                <a:pathLst>
                  <a:path w="933" h="567">
                    <a:moveTo>
                      <a:pt x="0" y="312"/>
                    </a:moveTo>
                    <a:lnTo>
                      <a:pt x="0" y="312"/>
                    </a:lnTo>
                    <a:lnTo>
                      <a:pt x="2" y="329"/>
                    </a:lnTo>
                    <a:lnTo>
                      <a:pt x="4" y="347"/>
                    </a:lnTo>
                    <a:lnTo>
                      <a:pt x="7" y="365"/>
                    </a:lnTo>
                    <a:lnTo>
                      <a:pt x="10" y="383"/>
                    </a:lnTo>
                    <a:lnTo>
                      <a:pt x="15" y="402"/>
                    </a:lnTo>
                    <a:lnTo>
                      <a:pt x="19" y="421"/>
                    </a:lnTo>
                    <a:lnTo>
                      <a:pt x="24" y="439"/>
                    </a:lnTo>
                    <a:lnTo>
                      <a:pt x="29" y="456"/>
                    </a:lnTo>
                    <a:lnTo>
                      <a:pt x="35" y="473"/>
                    </a:lnTo>
                    <a:lnTo>
                      <a:pt x="41" y="490"/>
                    </a:lnTo>
                    <a:lnTo>
                      <a:pt x="47" y="506"/>
                    </a:lnTo>
                    <a:lnTo>
                      <a:pt x="54" y="520"/>
                    </a:lnTo>
                    <a:lnTo>
                      <a:pt x="62" y="534"/>
                    </a:lnTo>
                    <a:lnTo>
                      <a:pt x="69" y="546"/>
                    </a:lnTo>
                    <a:lnTo>
                      <a:pt x="78" y="558"/>
                    </a:lnTo>
                    <a:lnTo>
                      <a:pt x="87" y="567"/>
                    </a:lnTo>
                    <a:lnTo>
                      <a:pt x="87" y="567"/>
                    </a:lnTo>
                    <a:lnTo>
                      <a:pt x="99" y="562"/>
                    </a:lnTo>
                    <a:lnTo>
                      <a:pt x="111" y="556"/>
                    </a:lnTo>
                    <a:lnTo>
                      <a:pt x="124" y="550"/>
                    </a:lnTo>
                    <a:lnTo>
                      <a:pt x="137" y="542"/>
                    </a:lnTo>
                    <a:lnTo>
                      <a:pt x="152" y="534"/>
                    </a:lnTo>
                    <a:lnTo>
                      <a:pt x="166" y="526"/>
                    </a:lnTo>
                    <a:lnTo>
                      <a:pt x="180" y="518"/>
                    </a:lnTo>
                    <a:lnTo>
                      <a:pt x="195" y="509"/>
                    </a:lnTo>
                    <a:lnTo>
                      <a:pt x="209" y="501"/>
                    </a:lnTo>
                    <a:lnTo>
                      <a:pt x="225" y="492"/>
                    </a:lnTo>
                    <a:lnTo>
                      <a:pt x="239" y="484"/>
                    </a:lnTo>
                    <a:lnTo>
                      <a:pt x="254" y="476"/>
                    </a:lnTo>
                    <a:lnTo>
                      <a:pt x="268" y="467"/>
                    </a:lnTo>
                    <a:lnTo>
                      <a:pt x="281" y="461"/>
                    </a:lnTo>
                    <a:lnTo>
                      <a:pt x="295" y="454"/>
                    </a:lnTo>
                    <a:lnTo>
                      <a:pt x="308" y="449"/>
                    </a:lnTo>
                    <a:lnTo>
                      <a:pt x="308" y="449"/>
                    </a:lnTo>
                    <a:lnTo>
                      <a:pt x="322" y="452"/>
                    </a:lnTo>
                    <a:lnTo>
                      <a:pt x="337" y="455"/>
                    </a:lnTo>
                    <a:lnTo>
                      <a:pt x="351" y="457"/>
                    </a:lnTo>
                    <a:lnTo>
                      <a:pt x="367" y="459"/>
                    </a:lnTo>
                    <a:lnTo>
                      <a:pt x="382" y="459"/>
                    </a:lnTo>
                    <a:lnTo>
                      <a:pt x="397" y="459"/>
                    </a:lnTo>
                    <a:lnTo>
                      <a:pt x="412" y="459"/>
                    </a:lnTo>
                    <a:lnTo>
                      <a:pt x="429" y="457"/>
                    </a:lnTo>
                    <a:lnTo>
                      <a:pt x="429" y="457"/>
                    </a:lnTo>
                    <a:lnTo>
                      <a:pt x="437" y="455"/>
                    </a:lnTo>
                    <a:lnTo>
                      <a:pt x="445" y="453"/>
                    </a:lnTo>
                    <a:lnTo>
                      <a:pt x="453" y="451"/>
                    </a:lnTo>
                    <a:lnTo>
                      <a:pt x="463" y="450"/>
                    </a:lnTo>
                    <a:lnTo>
                      <a:pt x="472" y="448"/>
                    </a:lnTo>
                    <a:lnTo>
                      <a:pt x="482" y="446"/>
                    </a:lnTo>
                    <a:lnTo>
                      <a:pt x="494" y="444"/>
                    </a:lnTo>
                    <a:lnTo>
                      <a:pt x="505" y="442"/>
                    </a:lnTo>
                    <a:lnTo>
                      <a:pt x="516" y="439"/>
                    </a:lnTo>
                    <a:lnTo>
                      <a:pt x="528" y="437"/>
                    </a:lnTo>
                    <a:lnTo>
                      <a:pt x="540" y="434"/>
                    </a:lnTo>
                    <a:lnTo>
                      <a:pt x="552" y="432"/>
                    </a:lnTo>
                    <a:lnTo>
                      <a:pt x="566" y="429"/>
                    </a:lnTo>
                    <a:lnTo>
                      <a:pt x="579" y="425"/>
                    </a:lnTo>
                    <a:lnTo>
                      <a:pt x="592" y="422"/>
                    </a:lnTo>
                    <a:lnTo>
                      <a:pt x="606" y="418"/>
                    </a:lnTo>
                    <a:lnTo>
                      <a:pt x="606" y="418"/>
                    </a:lnTo>
                    <a:lnTo>
                      <a:pt x="617" y="413"/>
                    </a:lnTo>
                    <a:lnTo>
                      <a:pt x="633" y="406"/>
                    </a:lnTo>
                    <a:lnTo>
                      <a:pt x="649" y="397"/>
                    </a:lnTo>
                    <a:lnTo>
                      <a:pt x="666" y="389"/>
                    </a:lnTo>
                    <a:lnTo>
                      <a:pt x="683" y="380"/>
                    </a:lnTo>
                    <a:lnTo>
                      <a:pt x="700" y="372"/>
                    </a:lnTo>
                    <a:lnTo>
                      <a:pt x="713" y="365"/>
                    </a:lnTo>
                    <a:lnTo>
                      <a:pt x="722" y="359"/>
                    </a:lnTo>
                    <a:lnTo>
                      <a:pt x="722" y="359"/>
                    </a:lnTo>
                    <a:lnTo>
                      <a:pt x="733" y="352"/>
                    </a:lnTo>
                    <a:lnTo>
                      <a:pt x="745" y="346"/>
                    </a:lnTo>
                    <a:lnTo>
                      <a:pt x="758" y="340"/>
                    </a:lnTo>
                    <a:lnTo>
                      <a:pt x="771" y="334"/>
                    </a:lnTo>
                    <a:lnTo>
                      <a:pt x="784" y="328"/>
                    </a:lnTo>
                    <a:lnTo>
                      <a:pt x="796" y="322"/>
                    </a:lnTo>
                    <a:lnTo>
                      <a:pt x="807" y="317"/>
                    </a:lnTo>
                    <a:lnTo>
                      <a:pt x="816" y="311"/>
                    </a:lnTo>
                    <a:lnTo>
                      <a:pt x="816" y="311"/>
                    </a:lnTo>
                    <a:lnTo>
                      <a:pt x="824" y="304"/>
                    </a:lnTo>
                    <a:lnTo>
                      <a:pt x="830" y="296"/>
                    </a:lnTo>
                    <a:lnTo>
                      <a:pt x="834" y="289"/>
                    </a:lnTo>
                    <a:lnTo>
                      <a:pt x="834" y="281"/>
                    </a:lnTo>
                    <a:lnTo>
                      <a:pt x="830" y="275"/>
                    </a:lnTo>
                    <a:lnTo>
                      <a:pt x="824" y="272"/>
                    </a:lnTo>
                    <a:lnTo>
                      <a:pt x="814" y="271"/>
                    </a:lnTo>
                    <a:lnTo>
                      <a:pt x="801" y="274"/>
                    </a:lnTo>
                    <a:lnTo>
                      <a:pt x="801" y="274"/>
                    </a:lnTo>
                    <a:lnTo>
                      <a:pt x="791" y="276"/>
                    </a:lnTo>
                    <a:lnTo>
                      <a:pt x="776" y="280"/>
                    </a:lnTo>
                    <a:lnTo>
                      <a:pt x="757" y="285"/>
                    </a:lnTo>
                    <a:lnTo>
                      <a:pt x="737" y="291"/>
                    </a:lnTo>
                    <a:lnTo>
                      <a:pt x="718" y="297"/>
                    </a:lnTo>
                    <a:lnTo>
                      <a:pt x="700" y="303"/>
                    </a:lnTo>
                    <a:lnTo>
                      <a:pt x="685" y="307"/>
                    </a:lnTo>
                    <a:lnTo>
                      <a:pt x="676" y="311"/>
                    </a:lnTo>
                    <a:lnTo>
                      <a:pt x="676" y="311"/>
                    </a:lnTo>
                    <a:lnTo>
                      <a:pt x="659" y="316"/>
                    </a:lnTo>
                    <a:lnTo>
                      <a:pt x="645" y="321"/>
                    </a:lnTo>
                    <a:lnTo>
                      <a:pt x="633" y="325"/>
                    </a:lnTo>
                    <a:lnTo>
                      <a:pt x="623" y="328"/>
                    </a:lnTo>
                    <a:lnTo>
                      <a:pt x="614" y="332"/>
                    </a:lnTo>
                    <a:lnTo>
                      <a:pt x="605" y="334"/>
                    </a:lnTo>
                    <a:lnTo>
                      <a:pt x="595" y="336"/>
                    </a:lnTo>
                    <a:lnTo>
                      <a:pt x="583" y="337"/>
                    </a:lnTo>
                    <a:lnTo>
                      <a:pt x="583" y="337"/>
                    </a:lnTo>
                    <a:lnTo>
                      <a:pt x="591" y="334"/>
                    </a:lnTo>
                    <a:lnTo>
                      <a:pt x="600" y="329"/>
                    </a:lnTo>
                    <a:lnTo>
                      <a:pt x="610" y="325"/>
                    </a:lnTo>
                    <a:lnTo>
                      <a:pt x="620" y="321"/>
                    </a:lnTo>
                    <a:lnTo>
                      <a:pt x="632" y="317"/>
                    </a:lnTo>
                    <a:lnTo>
                      <a:pt x="643" y="313"/>
                    </a:lnTo>
                    <a:lnTo>
                      <a:pt x="655" y="308"/>
                    </a:lnTo>
                    <a:lnTo>
                      <a:pt x="666" y="304"/>
                    </a:lnTo>
                    <a:lnTo>
                      <a:pt x="678" y="300"/>
                    </a:lnTo>
                    <a:lnTo>
                      <a:pt x="689" y="295"/>
                    </a:lnTo>
                    <a:lnTo>
                      <a:pt x="701" y="291"/>
                    </a:lnTo>
                    <a:lnTo>
                      <a:pt x="712" y="287"/>
                    </a:lnTo>
                    <a:lnTo>
                      <a:pt x="722" y="283"/>
                    </a:lnTo>
                    <a:lnTo>
                      <a:pt x="732" y="280"/>
                    </a:lnTo>
                    <a:lnTo>
                      <a:pt x="742" y="276"/>
                    </a:lnTo>
                    <a:lnTo>
                      <a:pt x="750" y="273"/>
                    </a:lnTo>
                    <a:lnTo>
                      <a:pt x="750" y="273"/>
                    </a:lnTo>
                    <a:lnTo>
                      <a:pt x="770" y="265"/>
                    </a:lnTo>
                    <a:lnTo>
                      <a:pt x="786" y="259"/>
                    </a:lnTo>
                    <a:lnTo>
                      <a:pt x="800" y="253"/>
                    </a:lnTo>
                    <a:lnTo>
                      <a:pt x="813" y="248"/>
                    </a:lnTo>
                    <a:lnTo>
                      <a:pt x="826" y="244"/>
                    </a:lnTo>
                    <a:lnTo>
                      <a:pt x="841" y="239"/>
                    </a:lnTo>
                    <a:lnTo>
                      <a:pt x="857" y="233"/>
                    </a:lnTo>
                    <a:lnTo>
                      <a:pt x="876" y="226"/>
                    </a:lnTo>
                    <a:lnTo>
                      <a:pt x="876" y="226"/>
                    </a:lnTo>
                    <a:lnTo>
                      <a:pt x="888" y="219"/>
                    </a:lnTo>
                    <a:lnTo>
                      <a:pt x="895" y="212"/>
                    </a:lnTo>
                    <a:lnTo>
                      <a:pt x="898" y="203"/>
                    </a:lnTo>
                    <a:lnTo>
                      <a:pt x="897" y="195"/>
                    </a:lnTo>
                    <a:lnTo>
                      <a:pt x="892" y="189"/>
                    </a:lnTo>
                    <a:lnTo>
                      <a:pt x="883" y="183"/>
                    </a:lnTo>
                    <a:lnTo>
                      <a:pt x="872" y="181"/>
                    </a:lnTo>
                    <a:lnTo>
                      <a:pt x="858" y="182"/>
                    </a:lnTo>
                    <a:lnTo>
                      <a:pt x="858" y="182"/>
                    </a:lnTo>
                    <a:lnTo>
                      <a:pt x="846" y="185"/>
                    </a:lnTo>
                    <a:lnTo>
                      <a:pt x="834" y="189"/>
                    </a:lnTo>
                    <a:lnTo>
                      <a:pt x="821" y="192"/>
                    </a:lnTo>
                    <a:lnTo>
                      <a:pt x="810" y="195"/>
                    </a:lnTo>
                    <a:lnTo>
                      <a:pt x="798" y="199"/>
                    </a:lnTo>
                    <a:lnTo>
                      <a:pt x="786" y="202"/>
                    </a:lnTo>
                    <a:lnTo>
                      <a:pt x="775" y="205"/>
                    </a:lnTo>
                    <a:lnTo>
                      <a:pt x="763" y="208"/>
                    </a:lnTo>
                    <a:lnTo>
                      <a:pt x="763" y="208"/>
                    </a:lnTo>
                    <a:lnTo>
                      <a:pt x="751" y="210"/>
                    </a:lnTo>
                    <a:lnTo>
                      <a:pt x="740" y="213"/>
                    </a:lnTo>
                    <a:lnTo>
                      <a:pt x="728" y="216"/>
                    </a:lnTo>
                    <a:lnTo>
                      <a:pt x="717" y="218"/>
                    </a:lnTo>
                    <a:lnTo>
                      <a:pt x="705" y="221"/>
                    </a:lnTo>
                    <a:lnTo>
                      <a:pt x="692" y="223"/>
                    </a:lnTo>
                    <a:lnTo>
                      <a:pt x="680" y="226"/>
                    </a:lnTo>
                    <a:lnTo>
                      <a:pt x="669" y="229"/>
                    </a:lnTo>
                    <a:lnTo>
                      <a:pt x="657" y="231"/>
                    </a:lnTo>
                    <a:lnTo>
                      <a:pt x="645" y="234"/>
                    </a:lnTo>
                    <a:lnTo>
                      <a:pt x="633" y="236"/>
                    </a:lnTo>
                    <a:lnTo>
                      <a:pt x="621" y="239"/>
                    </a:lnTo>
                    <a:lnTo>
                      <a:pt x="609" y="241"/>
                    </a:lnTo>
                    <a:lnTo>
                      <a:pt x="597" y="244"/>
                    </a:lnTo>
                    <a:lnTo>
                      <a:pt x="586" y="246"/>
                    </a:lnTo>
                    <a:lnTo>
                      <a:pt x="575" y="248"/>
                    </a:lnTo>
                    <a:lnTo>
                      <a:pt x="575" y="248"/>
                    </a:lnTo>
                    <a:lnTo>
                      <a:pt x="588" y="244"/>
                    </a:lnTo>
                    <a:lnTo>
                      <a:pt x="601" y="241"/>
                    </a:lnTo>
                    <a:lnTo>
                      <a:pt x="615" y="237"/>
                    </a:lnTo>
                    <a:lnTo>
                      <a:pt x="629" y="233"/>
                    </a:lnTo>
                    <a:lnTo>
                      <a:pt x="643" y="229"/>
                    </a:lnTo>
                    <a:lnTo>
                      <a:pt x="657" y="225"/>
                    </a:lnTo>
                    <a:lnTo>
                      <a:pt x="670" y="221"/>
                    </a:lnTo>
                    <a:lnTo>
                      <a:pt x="684" y="217"/>
                    </a:lnTo>
                    <a:lnTo>
                      <a:pt x="699" y="213"/>
                    </a:lnTo>
                    <a:lnTo>
                      <a:pt x="713" y="209"/>
                    </a:lnTo>
                    <a:lnTo>
                      <a:pt x="727" y="205"/>
                    </a:lnTo>
                    <a:lnTo>
                      <a:pt x="740" y="201"/>
                    </a:lnTo>
                    <a:lnTo>
                      <a:pt x="754" y="198"/>
                    </a:lnTo>
                    <a:lnTo>
                      <a:pt x="768" y="194"/>
                    </a:lnTo>
                    <a:lnTo>
                      <a:pt x="782" y="190"/>
                    </a:lnTo>
                    <a:lnTo>
                      <a:pt x="795" y="185"/>
                    </a:lnTo>
                    <a:lnTo>
                      <a:pt x="795" y="185"/>
                    </a:lnTo>
                    <a:lnTo>
                      <a:pt x="808" y="181"/>
                    </a:lnTo>
                    <a:lnTo>
                      <a:pt x="823" y="176"/>
                    </a:lnTo>
                    <a:lnTo>
                      <a:pt x="840" y="171"/>
                    </a:lnTo>
                    <a:lnTo>
                      <a:pt x="856" y="166"/>
                    </a:lnTo>
                    <a:lnTo>
                      <a:pt x="872" y="161"/>
                    </a:lnTo>
                    <a:lnTo>
                      <a:pt x="888" y="156"/>
                    </a:lnTo>
                    <a:lnTo>
                      <a:pt x="904" y="151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26" y="140"/>
                    </a:lnTo>
                    <a:lnTo>
                      <a:pt x="931" y="131"/>
                    </a:lnTo>
                    <a:lnTo>
                      <a:pt x="933" y="123"/>
                    </a:lnTo>
                    <a:lnTo>
                      <a:pt x="932" y="113"/>
                    </a:lnTo>
                    <a:lnTo>
                      <a:pt x="927" y="106"/>
                    </a:lnTo>
                    <a:lnTo>
                      <a:pt x="919" y="101"/>
                    </a:lnTo>
                    <a:lnTo>
                      <a:pt x="908" y="98"/>
                    </a:lnTo>
                    <a:lnTo>
                      <a:pt x="893" y="99"/>
                    </a:lnTo>
                    <a:lnTo>
                      <a:pt x="786" y="123"/>
                    </a:lnTo>
                    <a:lnTo>
                      <a:pt x="786" y="123"/>
                    </a:lnTo>
                    <a:lnTo>
                      <a:pt x="771" y="126"/>
                    </a:lnTo>
                    <a:lnTo>
                      <a:pt x="756" y="129"/>
                    </a:lnTo>
                    <a:lnTo>
                      <a:pt x="741" y="132"/>
                    </a:lnTo>
                    <a:lnTo>
                      <a:pt x="726" y="135"/>
                    </a:lnTo>
                    <a:lnTo>
                      <a:pt x="712" y="139"/>
                    </a:lnTo>
                    <a:lnTo>
                      <a:pt x="697" y="143"/>
                    </a:lnTo>
                    <a:lnTo>
                      <a:pt x="682" y="146"/>
                    </a:lnTo>
                    <a:lnTo>
                      <a:pt x="667" y="150"/>
                    </a:lnTo>
                    <a:lnTo>
                      <a:pt x="653" y="154"/>
                    </a:lnTo>
                    <a:lnTo>
                      <a:pt x="638" y="158"/>
                    </a:lnTo>
                    <a:lnTo>
                      <a:pt x="623" y="163"/>
                    </a:lnTo>
                    <a:lnTo>
                      <a:pt x="609" y="167"/>
                    </a:lnTo>
                    <a:lnTo>
                      <a:pt x="594" y="171"/>
                    </a:lnTo>
                    <a:lnTo>
                      <a:pt x="580" y="175"/>
                    </a:lnTo>
                    <a:lnTo>
                      <a:pt x="565" y="179"/>
                    </a:lnTo>
                    <a:lnTo>
                      <a:pt x="550" y="183"/>
                    </a:lnTo>
                    <a:lnTo>
                      <a:pt x="729" y="129"/>
                    </a:lnTo>
                    <a:lnTo>
                      <a:pt x="729" y="129"/>
                    </a:lnTo>
                    <a:lnTo>
                      <a:pt x="743" y="125"/>
                    </a:lnTo>
                    <a:lnTo>
                      <a:pt x="759" y="120"/>
                    </a:lnTo>
                    <a:lnTo>
                      <a:pt x="776" y="113"/>
                    </a:lnTo>
                    <a:lnTo>
                      <a:pt x="793" y="107"/>
                    </a:lnTo>
                    <a:lnTo>
                      <a:pt x="810" y="100"/>
                    </a:lnTo>
                    <a:lnTo>
                      <a:pt x="825" y="94"/>
                    </a:lnTo>
                    <a:lnTo>
                      <a:pt x="838" y="88"/>
                    </a:lnTo>
                    <a:lnTo>
                      <a:pt x="848" y="83"/>
                    </a:lnTo>
                    <a:lnTo>
                      <a:pt x="848" y="83"/>
                    </a:lnTo>
                    <a:lnTo>
                      <a:pt x="856" y="76"/>
                    </a:lnTo>
                    <a:lnTo>
                      <a:pt x="860" y="68"/>
                    </a:lnTo>
                    <a:lnTo>
                      <a:pt x="861" y="59"/>
                    </a:lnTo>
                    <a:lnTo>
                      <a:pt x="859" y="50"/>
                    </a:lnTo>
                    <a:lnTo>
                      <a:pt x="854" y="43"/>
                    </a:lnTo>
                    <a:lnTo>
                      <a:pt x="846" y="37"/>
                    </a:lnTo>
                    <a:lnTo>
                      <a:pt x="836" y="34"/>
                    </a:lnTo>
                    <a:lnTo>
                      <a:pt x="822" y="36"/>
                    </a:lnTo>
                    <a:lnTo>
                      <a:pt x="822" y="36"/>
                    </a:lnTo>
                    <a:lnTo>
                      <a:pt x="805" y="39"/>
                    </a:lnTo>
                    <a:lnTo>
                      <a:pt x="789" y="43"/>
                    </a:lnTo>
                    <a:lnTo>
                      <a:pt x="773" y="47"/>
                    </a:lnTo>
                    <a:lnTo>
                      <a:pt x="755" y="52"/>
                    </a:lnTo>
                    <a:lnTo>
                      <a:pt x="739" y="56"/>
                    </a:lnTo>
                    <a:lnTo>
                      <a:pt x="722" y="61"/>
                    </a:lnTo>
                    <a:lnTo>
                      <a:pt x="705" y="66"/>
                    </a:lnTo>
                    <a:lnTo>
                      <a:pt x="687" y="70"/>
                    </a:lnTo>
                    <a:lnTo>
                      <a:pt x="687" y="70"/>
                    </a:lnTo>
                    <a:lnTo>
                      <a:pt x="673" y="75"/>
                    </a:lnTo>
                    <a:lnTo>
                      <a:pt x="661" y="79"/>
                    </a:lnTo>
                    <a:lnTo>
                      <a:pt x="650" y="83"/>
                    </a:lnTo>
                    <a:lnTo>
                      <a:pt x="639" y="86"/>
                    </a:lnTo>
                    <a:lnTo>
                      <a:pt x="630" y="89"/>
                    </a:lnTo>
                    <a:lnTo>
                      <a:pt x="619" y="91"/>
                    </a:lnTo>
                    <a:lnTo>
                      <a:pt x="611" y="93"/>
                    </a:lnTo>
                    <a:lnTo>
                      <a:pt x="602" y="95"/>
                    </a:lnTo>
                    <a:lnTo>
                      <a:pt x="593" y="97"/>
                    </a:lnTo>
                    <a:lnTo>
                      <a:pt x="585" y="99"/>
                    </a:lnTo>
                    <a:lnTo>
                      <a:pt x="575" y="101"/>
                    </a:lnTo>
                    <a:lnTo>
                      <a:pt x="566" y="103"/>
                    </a:lnTo>
                    <a:lnTo>
                      <a:pt x="554" y="105"/>
                    </a:lnTo>
                    <a:lnTo>
                      <a:pt x="543" y="107"/>
                    </a:lnTo>
                    <a:lnTo>
                      <a:pt x="531" y="110"/>
                    </a:lnTo>
                    <a:lnTo>
                      <a:pt x="517" y="113"/>
                    </a:lnTo>
                    <a:lnTo>
                      <a:pt x="517" y="113"/>
                    </a:lnTo>
                    <a:lnTo>
                      <a:pt x="507" y="116"/>
                    </a:lnTo>
                    <a:lnTo>
                      <a:pt x="496" y="117"/>
                    </a:lnTo>
                    <a:lnTo>
                      <a:pt x="485" y="119"/>
                    </a:lnTo>
                    <a:lnTo>
                      <a:pt x="475" y="120"/>
                    </a:lnTo>
                    <a:lnTo>
                      <a:pt x="465" y="121"/>
                    </a:lnTo>
                    <a:lnTo>
                      <a:pt x="456" y="122"/>
                    </a:lnTo>
                    <a:lnTo>
                      <a:pt x="447" y="121"/>
                    </a:lnTo>
                    <a:lnTo>
                      <a:pt x="439" y="120"/>
                    </a:lnTo>
                    <a:lnTo>
                      <a:pt x="439" y="120"/>
                    </a:lnTo>
                    <a:lnTo>
                      <a:pt x="444" y="115"/>
                    </a:lnTo>
                    <a:lnTo>
                      <a:pt x="448" y="111"/>
                    </a:lnTo>
                    <a:lnTo>
                      <a:pt x="451" y="107"/>
                    </a:lnTo>
                    <a:lnTo>
                      <a:pt x="455" y="104"/>
                    </a:lnTo>
                    <a:lnTo>
                      <a:pt x="458" y="101"/>
                    </a:lnTo>
                    <a:lnTo>
                      <a:pt x="462" y="97"/>
                    </a:lnTo>
                    <a:lnTo>
                      <a:pt x="467" y="92"/>
                    </a:lnTo>
                    <a:lnTo>
                      <a:pt x="473" y="85"/>
                    </a:lnTo>
                    <a:lnTo>
                      <a:pt x="473" y="85"/>
                    </a:lnTo>
                    <a:lnTo>
                      <a:pt x="502" y="88"/>
                    </a:lnTo>
                    <a:lnTo>
                      <a:pt x="527" y="89"/>
                    </a:lnTo>
                    <a:lnTo>
                      <a:pt x="547" y="88"/>
                    </a:lnTo>
                    <a:lnTo>
                      <a:pt x="566" y="85"/>
                    </a:lnTo>
                    <a:lnTo>
                      <a:pt x="581" y="81"/>
                    </a:lnTo>
                    <a:lnTo>
                      <a:pt x="594" y="77"/>
                    </a:lnTo>
                    <a:lnTo>
                      <a:pt x="606" y="72"/>
                    </a:lnTo>
                    <a:lnTo>
                      <a:pt x="617" y="68"/>
                    </a:lnTo>
                    <a:lnTo>
                      <a:pt x="617" y="68"/>
                    </a:lnTo>
                    <a:lnTo>
                      <a:pt x="623" y="65"/>
                    </a:lnTo>
                    <a:lnTo>
                      <a:pt x="630" y="62"/>
                    </a:lnTo>
                    <a:lnTo>
                      <a:pt x="636" y="59"/>
                    </a:lnTo>
                    <a:lnTo>
                      <a:pt x="641" y="55"/>
                    </a:lnTo>
                    <a:lnTo>
                      <a:pt x="646" y="52"/>
                    </a:lnTo>
                    <a:lnTo>
                      <a:pt x="651" y="47"/>
                    </a:lnTo>
                    <a:lnTo>
                      <a:pt x="655" y="42"/>
                    </a:lnTo>
                    <a:lnTo>
                      <a:pt x="658" y="36"/>
                    </a:lnTo>
                    <a:lnTo>
                      <a:pt x="658" y="36"/>
                    </a:lnTo>
                    <a:lnTo>
                      <a:pt x="661" y="25"/>
                    </a:lnTo>
                    <a:lnTo>
                      <a:pt x="661" y="16"/>
                    </a:lnTo>
                    <a:lnTo>
                      <a:pt x="655" y="9"/>
                    </a:lnTo>
                    <a:lnTo>
                      <a:pt x="640" y="7"/>
                    </a:lnTo>
                    <a:lnTo>
                      <a:pt x="640" y="7"/>
                    </a:lnTo>
                    <a:lnTo>
                      <a:pt x="631" y="10"/>
                    </a:lnTo>
                    <a:lnTo>
                      <a:pt x="622" y="13"/>
                    </a:lnTo>
                    <a:lnTo>
                      <a:pt x="614" y="14"/>
                    </a:lnTo>
                    <a:lnTo>
                      <a:pt x="606" y="15"/>
                    </a:lnTo>
                    <a:lnTo>
                      <a:pt x="599" y="16"/>
                    </a:lnTo>
                    <a:lnTo>
                      <a:pt x="593" y="16"/>
                    </a:lnTo>
                    <a:lnTo>
                      <a:pt x="587" y="16"/>
                    </a:lnTo>
                    <a:lnTo>
                      <a:pt x="582" y="15"/>
                    </a:lnTo>
                    <a:lnTo>
                      <a:pt x="582" y="15"/>
                    </a:lnTo>
                    <a:lnTo>
                      <a:pt x="575" y="12"/>
                    </a:lnTo>
                    <a:lnTo>
                      <a:pt x="568" y="9"/>
                    </a:lnTo>
                    <a:lnTo>
                      <a:pt x="561" y="6"/>
                    </a:lnTo>
                    <a:lnTo>
                      <a:pt x="553" y="3"/>
                    </a:lnTo>
                    <a:lnTo>
                      <a:pt x="545" y="1"/>
                    </a:lnTo>
                    <a:lnTo>
                      <a:pt x="537" y="0"/>
                    </a:lnTo>
                    <a:lnTo>
                      <a:pt x="528" y="0"/>
                    </a:lnTo>
                    <a:lnTo>
                      <a:pt x="518" y="0"/>
                    </a:lnTo>
                    <a:lnTo>
                      <a:pt x="518" y="0"/>
                    </a:lnTo>
                    <a:lnTo>
                      <a:pt x="500" y="0"/>
                    </a:lnTo>
                    <a:lnTo>
                      <a:pt x="479" y="1"/>
                    </a:lnTo>
                    <a:lnTo>
                      <a:pt x="458" y="3"/>
                    </a:lnTo>
                    <a:lnTo>
                      <a:pt x="436" y="7"/>
                    </a:lnTo>
                    <a:lnTo>
                      <a:pt x="415" y="11"/>
                    </a:lnTo>
                    <a:lnTo>
                      <a:pt x="396" y="16"/>
                    </a:lnTo>
                    <a:lnTo>
                      <a:pt x="379" y="22"/>
                    </a:lnTo>
                    <a:lnTo>
                      <a:pt x="366" y="28"/>
                    </a:lnTo>
                    <a:lnTo>
                      <a:pt x="366" y="28"/>
                    </a:lnTo>
                    <a:lnTo>
                      <a:pt x="353" y="37"/>
                    </a:lnTo>
                    <a:lnTo>
                      <a:pt x="339" y="48"/>
                    </a:lnTo>
                    <a:lnTo>
                      <a:pt x="326" y="58"/>
                    </a:lnTo>
                    <a:lnTo>
                      <a:pt x="313" y="69"/>
                    </a:lnTo>
                    <a:lnTo>
                      <a:pt x="301" y="81"/>
                    </a:lnTo>
                    <a:lnTo>
                      <a:pt x="288" y="93"/>
                    </a:lnTo>
                    <a:lnTo>
                      <a:pt x="275" y="106"/>
                    </a:lnTo>
                    <a:lnTo>
                      <a:pt x="263" y="120"/>
                    </a:lnTo>
                    <a:lnTo>
                      <a:pt x="251" y="134"/>
                    </a:lnTo>
                    <a:lnTo>
                      <a:pt x="240" y="148"/>
                    </a:lnTo>
                    <a:lnTo>
                      <a:pt x="228" y="162"/>
                    </a:lnTo>
                    <a:lnTo>
                      <a:pt x="217" y="176"/>
                    </a:lnTo>
                    <a:lnTo>
                      <a:pt x="205" y="191"/>
                    </a:lnTo>
                    <a:lnTo>
                      <a:pt x="194" y="205"/>
                    </a:lnTo>
                    <a:lnTo>
                      <a:pt x="184" y="218"/>
                    </a:lnTo>
                    <a:lnTo>
                      <a:pt x="174" y="232"/>
                    </a:lnTo>
                    <a:lnTo>
                      <a:pt x="174" y="232"/>
                    </a:lnTo>
                    <a:lnTo>
                      <a:pt x="163" y="238"/>
                    </a:lnTo>
                    <a:lnTo>
                      <a:pt x="152" y="243"/>
                    </a:lnTo>
                    <a:lnTo>
                      <a:pt x="140" y="248"/>
                    </a:lnTo>
                    <a:lnTo>
                      <a:pt x="130" y="253"/>
                    </a:lnTo>
                    <a:lnTo>
                      <a:pt x="119" y="259"/>
                    </a:lnTo>
                    <a:lnTo>
                      <a:pt x="108" y="264"/>
                    </a:lnTo>
                    <a:lnTo>
                      <a:pt x="98" y="268"/>
                    </a:lnTo>
                    <a:lnTo>
                      <a:pt x="87" y="272"/>
                    </a:lnTo>
                    <a:lnTo>
                      <a:pt x="76" y="277"/>
                    </a:lnTo>
                    <a:lnTo>
                      <a:pt x="65" y="281"/>
                    </a:lnTo>
                    <a:lnTo>
                      <a:pt x="54" y="286"/>
                    </a:lnTo>
                    <a:lnTo>
                      <a:pt x="44" y="291"/>
                    </a:lnTo>
                    <a:lnTo>
                      <a:pt x="33" y="296"/>
                    </a:lnTo>
                    <a:lnTo>
                      <a:pt x="23" y="301"/>
                    </a:lnTo>
                    <a:lnTo>
                      <a:pt x="12" y="306"/>
                    </a:lnTo>
                    <a:lnTo>
                      <a:pt x="0" y="31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4" name="Freeform 736"/>
              <p:cNvSpPr>
                <a:spLocks/>
              </p:cNvSpPr>
              <p:nvPr/>
            </p:nvSpPr>
            <p:spPr bwMode="auto">
              <a:xfrm>
                <a:off x="5067" y="3375"/>
                <a:ext cx="4" cy="7"/>
              </a:xfrm>
              <a:custGeom>
                <a:avLst/>
                <a:gdLst/>
                <a:ahLst/>
                <a:cxnLst>
                  <a:cxn ang="0">
                    <a:pos x="10" y="53"/>
                  </a:cxn>
                  <a:cxn ang="0">
                    <a:pos x="10" y="53"/>
                  </a:cxn>
                  <a:cxn ang="0">
                    <a:pos x="7" y="47"/>
                  </a:cxn>
                  <a:cxn ang="0">
                    <a:pos x="3" y="41"/>
                  </a:cxn>
                  <a:cxn ang="0">
                    <a:pos x="0" y="35"/>
                  </a:cxn>
                  <a:cxn ang="0">
                    <a:pos x="0" y="29"/>
                  </a:cxn>
                  <a:cxn ang="0">
                    <a:pos x="0" y="29"/>
                  </a:cxn>
                  <a:cxn ang="0">
                    <a:pos x="5" y="21"/>
                  </a:cxn>
                  <a:cxn ang="0">
                    <a:pos x="14" y="13"/>
                  </a:cxn>
                  <a:cxn ang="0">
                    <a:pos x="22" y="7"/>
                  </a:cxn>
                  <a:cxn ang="0">
                    <a:pos x="29" y="0"/>
                  </a:cxn>
                  <a:cxn ang="0">
                    <a:pos x="29" y="0"/>
                  </a:cxn>
                  <a:cxn ang="0">
                    <a:pos x="28" y="4"/>
                  </a:cxn>
                  <a:cxn ang="0">
                    <a:pos x="28" y="7"/>
                  </a:cxn>
                  <a:cxn ang="0">
                    <a:pos x="27" y="11"/>
                  </a:cxn>
                  <a:cxn ang="0">
                    <a:pos x="26" y="15"/>
                  </a:cxn>
                  <a:cxn ang="0">
                    <a:pos x="25" y="19"/>
                  </a:cxn>
                  <a:cxn ang="0">
                    <a:pos x="25" y="22"/>
                  </a:cxn>
                  <a:cxn ang="0">
                    <a:pos x="25" y="26"/>
                  </a:cxn>
                  <a:cxn ang="0">
                    <a:pos x="25" y="30"/>
                  </a:cxn>
                  <a:cxn ang="0">
                    <a:pos x="25" y="30"/>
                  </a:cxn>
                  <a:cxn ang="0">
                    <a:pos x="26" y="34"/>
                  </a:cxn>
                  <a:cxn ang="0">
                    <a:pos x="29" y="37"/>
                  </a:cxn>
                  <a:cxn ang="0">
                    <a:pos x="32" y="41"/>
                  </a:cxn>
                  <a:cxn ang="0">
                    <a:pos x="36" y="45"/>
                  </a:cxn>
                </a:cxnLst>
                <a:rect l="0" t="0" r="r" b="b"/>
                <a:pathLst>
                  <a:path w="36" h="53">
                    <a:moveTo>
                      <a:pt x="10" y="53"/>
                    </a:moveTo>
                    <a:lnTo>
                      <a:pt x="10" y="53"/>
                    </a:lnTo>
                    <a:lnTo>
                      <a:pt x="7" y="47"/>
                    </a:lnTo>
                    <a:lnTo>
                      <a:pt x="3" y="41"/>
                    </a:lnTo>
                    <a:lnTo>
                      <a:pt x="0" y="35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5" y="21"/>
                    </a:lnTo>
                    <a:lnTo>
                      <a:pt x="14" y="13"/>
                    </a:lnTo>
                    <a:lnTo>
                      <a:pt x="22" y="7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8" y="4"/>
                    </a:lnTo>
                    <a:lnTo>
                      <a:pt x="28" y="7"/>
                    </a:lnTo>
                    <a:lnTo>
                      <a:pt x="27" y="11"/>
                    </a:lnTo>
                    <a:lnTo>
                      <a:pt x="26" y="15"/>
                    </a:lnTo>
                    <a:lnTo>
                      <a:pt x="25" y="19"/>
                    </a:lnTo>
                    <a:lnTo>
                      <a:pt x="25" y="22"/>
                    </a:lnTo>
                    <a:lnTo>
                      <a:pt x="25" y="26"/>
                    </a:lnTo>
                    <a:lnTo>
                      <a:pt x="25" y="30"/>
                    </a:lnTo>
                    <a:lnTo>
                      <a:pt x="25" y="30"/>
                    </a:lnTo>
                    <a:lnTo>
                      <a:pt x="26" y="34"/>
                    </a:lnTo>
                    <a:lnTo>
                      <a:pt x="29" y="37"/>
                    </a:lnTo>
                    <a:lnTo>
                      <a:pt x="32" y="41"/>
                    </a:lnTo>
                    <a:lnTo>
                      <a:pt x="36" y="4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5" name="Freeform 737"/>
              <p:cNvSpPr>
                <a:spLocks/>
              </p:cNvSpPr>
              <p:nvPr/>
            </p:nvSpPr>
            <p:spPr bwMode="auto">
              <a:xfrm>
                <a:off x="4947" y="3395"/>
                <a:ext cx="76" cy="81"/>
              </a:xfrm>
              <a:custGeom>
                <a:avLst/>
                <a:gdLst/>
                <a:ahLst/>
                <a:cxnLst>
                  <a:cxn ang="0">
                    <a:pos x="45" y="68"/>
                  </a:cxn>
                  <a:cxn ang="0">
                    <a:pos x="38" y="112"/>
                  </a:cxn>
                  <a:cxn ang="0">
                    <a:pos x="31" y="158"/>
                  </a:cxn>
                  <a:cxn ang="0">
                    <a:pos x="24" y="203"/>
                  </a:cxn>
                  <a:cxn ang="0">
                    <a:pos x="18" y="247"/>
                  </a:cxn>
                  <a:cxn ang="0">
                    <a:pos x="13" y="289"/>
                  </a:cxn>
                  <a:cxn ang="0">
                    <a:pos x="8" y="321"/>
                  </a:cxn>
                  <a:cxn ang="0">
                    <a:pos x="5" y="355"/>
                  </a:cxn>
                  <a:cxn ang="0">
                    <a:pos x="3" y="388"/>
                  </a:cxn>
                  <a:cxn ang="0">
                    <a:pos x="1" y="423"/>
                  </a:cxn>
                  <a:cxn ang="0">
                    <a:pos x="0" y="456"/>
                  </a:cxn>
                  <a:cxn ang="0">
                    <a:pos x="0" y="493"/>
                  </a:cxn>
                  <a:cxn ang="0">
                    <a:pos x="1" y="529"/>
                  </a:cxn>
                  <a:cxn ang="0">
                    <a:pos x="3" y="566"/>
                  </a:cxn>
                  <a:cxn ang="0">
                    <a:pos x="5" y="602"/>
                  </a:cxn>
                  <a:cxn ang="0">
                    <a:pos x="7" y="639"/>
                  </a:cxn>
                  <a:cxn ang="0">
                    <a:pos x="47" y="629"/>
                  </a:cxn>
                  <a:cxn ang="0">
                    <a:pos x="107" y="597"/>
                  </a:cxn>
                  <a:cxn ang="0">
                    <a:pos x="168" y="567"/>
                  </a:cxn>
                  <a:cxn ang="0">
                    <a:pos x="207" y="547"/>
                  </a:cxn>
                  <a:cxn ang="0">
                    <a:pos x="248" y="528"/>
                  </a:cxn>
                  <a:cxn ang="0">
                    <a:pos x="289" y="510"/>
                  </a:cxn>
                  <a:cxn ang="0">
                    <a:pos x="329" y="490"/>
                  </a:cxn>
                  <a:cxn ang="0">
                    <a:pos x="368" y="468"/>
                  </a:cxn>
                  <a:cxn ang="0">
                    <a:pos x="407" y="446"/>
                  </a:cxn>
                  <a:cxn ang="0">
                    <a:pos x="450" y="432"/>
                  </a:cxn>
                  <a:cxn ang="0">
                    <a:pos x="494" y="422"/>
                  </a:cxn>
                  <a:cxn ang="0">
                    <a:pos x="537" y="410"/>
                  </a:cxn>
                  <a:cxn ang="0">
                    <a:pos x="578" y="394"/>
                  </a:cxn>
                  <a:cxn ang="0">
                    <a:pos x="593" y="361"/>
                  </a:cxn>
                  <a:cxn ang="0">
                    <a:pos x="560" y="304"/>
                  </a:cxn>
                  <a:cxn ang="0">
                    <a:pos x="528" y="237"/>
                  </a:cxn>
                  <a:cxn ang="0">
                    <a:pos x="502" y="161"/>
                  </a:cxn>
                  <a:cxn ang="0">
                    <a:pos x="484" y="82"/>
                  </a:cxn>
                  <a:cxn ang="0">
                    <a:pos x="479" y="0"/>
                  </a:cxn>
                  <a:cxn ang="0">
                    <a:pos x="434" y="28"/>
                  </a:cxn>
                  <a:cxn ang="0">
                    <a:pos x="387" y="51"/>
                  </a:cxn>
                  <a:cxn ang="0">
                    <a:pos x="336" y="68"/>
                  </a:cxn>
                  <a:cxn ang="0">
                    <a:pos x="277" y="72"/>
                  </a:cxn>
                  <a:cxn ang="0">
                    <a:pos x="220" y="69"/>
                  </a:cxn>
                  <a:cxn ang="0">
                    <a:pos x="163" y="62"/>
                  </a:cxn>
                  <a:cxn ang="0">
                    <a:pos x="106" y="50"/>
                  </a:cxn>
                  <a:cxn ang="0">
                    <a:pos x="50" y="38"/>
                  </a:cxn>
                </a:cxnLst>
                <a:rect l="0" t="0" r="r" b="b"/>
                <a:pathLst>
                  <a:path w="604" h="651">
                    <a:moveTo>
                      <a:pt x="50" y="38"/>
                    </a:moveTo>
                    <a:lnTo>
                      <a:pt x="48" y="53"/>
                    </a:lnTo>
                    <a:lnTo>
                      <a:pt x="45" y="68"/>
                    </a:lnTo>
                    <a:lnTo>
                      <a:pt x="43" y="83"/>
                    </a:lnTo>
                    <a:lnTo>
                      <a:pt x="41" y="98"/>
                    </a:lnTo>
                    <a:lnTo>
                      <a:pt x="38" y="112"/>
                    </a:lnTo>
                    <a:lnTo>
                      <a:pt x="36" y="127"/>
                    </a:lnTo>
                    <a:lnTo>
                      <a:pt x="33" y="143"/>
                    </a:lnTo>
                    <a:lnTo>
                      <a:pt x="31" y="158"/>
                    </a:lnTo>
                    <a:lnTo>
                      <a:pt x="29" y="172"/>
                    </a:lnTo>
                    <a:lnTo>
                      <a:pt x="26" y="187"/>
                    </a:lnTo>
                    <a:lnTo>
                      <a:pt x="24" y="203"/>
                    </a:lnTo>
                    <a:lnTo>
                      <a:pt x="22" y="218"/>
                    </a:lnTo>
                    <a:lnTo>
                      <a:pt x="20" y="233"/>
                    </a:lnTo>
                    <a:lnTo>
                      <a:pt x="18" y="247"/>
                    </a:lnTo>
                    <a:lnTo>
                      <a:pt x="16" y="262"/>
                    </a:lnTo>
                    <a:lnTo>
                      <a:pt x="14" y="278"/>
                    </a:lnTo>
                    <a:lnTo>
                      <a:pt x="13" y="289"/>
                    </a:lnTo>
                    <a:lnTo>
                      <a:pt x="12" y="300"/>
                    </a:lnTo>
                    <a:lnTo>
                      <a:pt x="11" y="310"/>
                    </a:lnTo>
                    <a:lnTo>
                      <a:pt x="8" y="321"/>
                    </a:lnTo>
                    <a:lnTo>
                      <a:pt x="7" y="332"/>
                    </a:lnTo>
                    <a:lnTo>
                      <a:pt x="6" y="343"/>
                    </a:lnTo>
                    <a:lnTo>
                      <a:pt x="5" y="355"/>
                    </a:lnTo>
                    <a:lnTo>
                      <a:pt x="4" y="366"/>
                    </a:lnTo>
                    <a:lnTo>
                      <a:pt x="3" y="377"/>
                    </a:lnTo>
                    <a:lnTo>
                      <a:pt x="3" y="388"/>
                    </a:lnTo>
                    <a:lnTo>
                      <a:pt x="2" y="400"/>
                    </a:lnTo>
                    <a:lnTo>
                      <a:pt x="1" y="411"/>
                    </a:lnTo>
                    <a:lnTo>
                      <a:pt x="1" y="423"/>
                    </a:lnTo>
                    <a:lnTo>
                      <a:pt x="0" y="434"/>
                    </a:lnTo>
                    <a:lnTo>
                      <a:pt x="0" y="445"/>
                    </a:lnTo>
                    <a:lnTo>
                      <a:pt x="0" y="456"/>
                    </a:lnTo>
                    <a:lnTo>
                      <a:pt x="0" y="468"/>
                    </a:lnTo>
                    <a:lnTo>
                      <a:pt x="0" y="480"/>
                    </a:lnTo>
                    <a:lnTo>
                      <a:pt x="0" y="493"/>
                    </a:lnTo>
                    <a:lnTo>
                      <a:pt x="0" y="505"/>
                    </a:lnTo>
                    <a:lnTo>
                      <a:pt x="1" y="517"/>
                    </a:lnTo>
                    <a:lnTo>
                      <a:pt x="1" y="529"/>
                    </a:lnTo>
                    <a:lnTo>
                      <a:pt x="2" y="541"/>
                    </a:lnTo>
                    <a:lnTo>
                      <a:pt x="2" y="553"/>
                    </a:lnTo>
                    <a:lnTo>
                      <a:pt x="3" y="566"/>
                    </a:lnTo>
                    <a:lnTo>
                      <a:pt x="4" y="578"/>
                    </a:lnTo>
                    <a:lnTo>
                      <a:pt x="4" y="590"/>
                    </a:lnTo>
                    <a:lnTo>
                      <a:pt x="5" y="602"/>
                    </a:lnTo>
                    <a:lnTo>
                      <a:pt x="6" y="614"/>
                    </a:lnTo>
                    <a:lnTo>
                      <a:pt x="6" y="626"/>
                    </a:lnTo>
                    <a:lnTo>
                      <a:pt x="7" y="639"/>
                    </a:lnTo>
                    <a:lnTo>
                      <a:pt x="7" y="651"/>
                    </a:lnTo>
                    <a:lnTo>
                      <a:pt x="28" y="640"/>
                    </a:lnTo>
                    <a:lnTo>
                      <a:pt x="47" y="629"/>
                    </a:lnTo>
                    <a:lnTo>
                      <a:pt x="67" y="618"/>
                    </a:lnTo>
                    <a:lnTo>
                      <a:pt x="88" y="608"/>
                    </a:lnTo>
                    <a:lnTo>
                      <a:pt x="107" y="597"/>
                    </a:lnTo>
                    <a:lnTo>
                      <a:pt x="127" y="587"/>
                    </a:lnTo>
                    <a:lnTo>
                      <a:pt x="148" y="577"/>
                    </a:lnTo>
                    <a:lnTo>
                      <a:pt x="168" y="567"/>
                    </a:lnTo>
                    <a:lnTo>
                      <a:pt x="181" y="560"/>
                    </a:lnTo>
                    <a:lnTo>
                      <a:pt x="194" y="553"/>
                    </a:lnTo>
                    <a:lnTo>
                      <a:pt x="207" y="547"/>
                    </a:lnTo>
                    <a:lnTo>
                      <a:pt x="221" y="541"/>
                    </a:lnTo>
                    <a:lnTo>
                      <a:pt x="235" y="535"/>
                    </a:lnTo>
                    <a:lnTo>
                      <a:pt x="248" y="528"/>
                    </a:lnTo>
                    <a:lnTo>
                      <a:pt x="262" y="522"/>
                    </a:lnTo>
                    <a:lnTo>
                      <a:pt x="275" y="516"/>
                    </a:lnTo>
                    <a:lnTo>
                      <a:pt x="289" y="510"/>
                    </a:lnTo>
                    <a:lnTo>
                      <a:pt x="303" y="503"/>
                    </a:lnTo>
                    <a:lnTo>
                      <a:pt x="316" y="497"/>
                    </a:lnTo>
                    <a:lnTo>
                      <a:pt x="329" y="490"/>
                    </a:lnTo>
                    <a:lnTo>
                      <a:pt x="342" y="482"/>
                    </a:lnTo>
                    <a:lnTo>
                      <a:pt x="355" y="475"/>
                    </a:lnTo>
                    <a:lnTo>
                      <a:pt x="368" y="468"/>
                    </a:lnTo>
                    <a:lnTo>
                      <a:pt x="380" y="460"/>
                    </a:lnTo>
                    <a:lnTo>
                      <a:pt x="393" y="452"/>
                    </a:lnTo>
                    <a:lnTo>
                      <a:pt x="407" y="446"/>
                    </a:lnTo>
                    <a:lnTo>
                      <a:pt x="422" y="440"/>
                    </a:lnTo>
                    <a:lnTo>
                      <a:pt x="436" y="436"/>
                    </a:lnTo>
                    <a:lnTo>
                      <a:pt x="450" y="432"/>
                    </a:lnTo>
                    <a:lnTo>
                      <a:pt x="465" y="428"/>
                    </a:lnTo>
                    <a:lnTo>
                      <a:pt x="479" y="425"/>
                    </a:lnTo>
                    <a:lnTo>
                      <a:pt x="494" y="422"/>
                    </a:lnTo>
                    <a:lnTo>
                      <a:pt x="509" y="419"/>
                    </a:lnTo>
                    <a:lnTo>
                      <a:pt x="523" y="414"/>
                    </a:lnTo>
                    <a:lnTo>
                      <a:pt x="537" y="410"/>
                    </a:lnTo>
                    <a:lnTo>
                      <a:pt x="551" y="406"/>
                    </a:lnTo>
                    <a:lnTo>
                      <a:pt x="565" y="400"/>
                    </a:lnTo>
                    <a:lnTo>
                      <a:pt x="578" y="394"/>
                    </a:lnTo>
                    <a:lnTo>
                      <a:pt x="591" y="386"/>
                    </a:lnTo>
                    <a:lnTo>
                      <a:pt x="604" y="377"/>
                    </a:lnTo>
                    <a:lnTo>
                      <a:pt x="593" y="361"/>
                    </a:lnTo>
                    <a:lnTo>
                      <a:pt x="582" y="343"/>
                    </a:lnTo>
                    <a:lnTo>
                      <a:pt x="571" y="324"/>
                    </a:lnTo>
                    <a:lnTo>
                      <a:pt x="560" y="304"/>
                    </a:lnTo>
                    <a:lnTo>
                      <a:pt x="549" y="283"/>
                    </a:lnTo>
                    <a:lnTo>
                      <a:pt x="538" y="260"/>
                    </a:lnTo>
                    <a:lnTo>
                      <a:pt x="528" y="237"/>
                    </a:lnTo>
                    <a:lnTo>
                      <a:pt x="519" y="213"/>
                    </a:lnTo>
                    <a:lnTo>
                      <a:pt x="510" y="187"/>
                    </a:lnTo>
                    <a:lnTo>
                      <a:pt x="502" y="161"/>
                    </a:lnTo>
                    <a:lnTo>
                      <a:pt x="495" y="136"/>
                    </a:lnTo>
                    <a:lnTo>
                      <a:pt x="489" y="108"/>
                    </a:lnTo>
                    <a:lnTo>
                      <a:pt x="484" y="82"/>
                    </a:lnTo>
                    <a:lnTo>
                      <a:pt x="481" y="54"/>
                    </a:lnTo>
                    <a:lnTo>
                      <a:pt x="479" y="27"/>
                    </a:lnTo>
                    <a:lnTo>
                      <a:pt x="479" y="0"/>
                    </a:lnTo>
                    <a:lnTo>
                      <a:pt x="464" y="10"/>
                    </a:lnTo>
                    <a:lnTo>
                      <a:pt x="449" y="19"/>
                    </a:lnTo>
                    <a:lnTo>
                      <a:pt x="434" y="28"/>
                    </a:lnTo>
                    <a:lnTo>
                      <a:pt x="418" y="37"/>
                    </a:lnTo>
                    <a:lnTo>
                      <a:pt x="402" y="44"/>
                    </a:lnTo>
                    <a:lnTo>
                      <a:pt x="387" y="51"/>
                    </a:lnTo>
                    <a:lnTo>
                      <a:pt x="371" y="59"/>
                    </a:lnTo>
                    <a:lnTo>
                      <a:pt x="355" y="64"/>
                    </a:lnTo>
                    <a:lnTo>
                      <a:pt x="336" y="68"/>
                    </a:lnTo>
                    <a:lnTo>
                      <a:pt x="317" y="71"/>
                    </a:lnTo>
                    <a:lnTo>
                      <a:pt x="298" y="72"/>
                    </a:lnTo>
                    <a:lnTo>
                      <a:pt x="277" y="72"/>
                    </a:lnTo>
                    <a:lnTo>
                      <a:pt x="258" y="71"/>
                    </a:lnTo>
                    <a:lnTo>
                      <a:pt x="239" y="70"/>
                    </a:lnTo>
                    <a:lnTo>
                      <a:pt x="220" y="69"/>
                    </a:lnTo>
                    <a:lnTo>
                      <a:pt x="200" y="67"/>
                    </a:lnTo>
                    <a:lnTo>
                      <a:pt x="181" y="65"/>
                    </a:lnTo>
                    <a:lnTo>
                      <a:pt x="163" y="62"/>
                    </a:lnTo>
                    <a:lnTo>
                      <a:pt x="143" y="59"/>
                    </a:lnTo>
                    <a:lnTo>
                      <a:pt x="125" y="54"/>
                    </a:lnTo>
                    <a:lnTo>
                      <a:pt x="106" y="50"/>
                    </a:lnTo>
                    <a:lnTo>
                      <a:pt x="88" y="46"/>
                    </a:lnTo>
                    <a:lnTo>
                      <a:pt x="68" y="42"/>
                    </a:lnTo>
                    <a:lnTo>
                      <a:pt x="50" y="38"/>
                    </a:lnTo>
                    <a:close/>
                  </a:path>
                </a:pathLst>
              </a:custGeom>
              <a:solidFill>
                <a:srgbClr val="BF8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6" name="Freeform 738"/>
              <p:cNvSpPr>
                <a:spLocks/>
              </p:cNvSpPr>
              <p:nvPr/>
            </p:nvSpPr>
            <p:spPr bwMode="auto">
              <a:xfrm>
                <a:off x="4947" y="3395"/>
                <a:ext cx="76" cy="81"/>
              </a:xfrm>
              <a:custGeom>
                <a:avLst/>
                <a:gdLst/>
                <a:ahLst/>
                <a:cxnLst>
                  <a:cxn ang="0">
                    <a:pos x="48" y="53"/>
                  </a:cxn>
                  <a:cxn ang="0">
                    <a:pos x="41" y="98"/>
                  </a:cxn>
                  <a:cxn ang="0">
                    <a:pos x="33" y="143"/>
                  </a:cxn>
                  <a:cxn ang="0">
                    <a:pos x="26" y="187"/>
                  </a:cxn>
                  <a:cxn ang="0">
                    <a:pos x="20" y="233"/>
                  </a:cxn>
                  <a:cxn ang="0">
                    <a:pos x="14" y="278"/>
                  </a:cxn>
                  <a:cxn ang="0">
                    <a:pos x="12" y="300"/>
                  </a:cxn>
                  <a:cxn ang="0">
                    <a:pos x="7" y="332"/>
                  </a:cxn>
                  <a:cxn ang="0">
                    <a:pos x="4" y="366"/>
                  </a:cxn>
                  <a:cxn ang="0">
                    <a:pos x="2" y="400"/>
                  </a:cxn>
                  <a:cxn ang="0">
                    <a:pos x="0" y="434"/>
                  </a:cxn>
                  <a:cxn ang="0">
                    <a:pos x="0" y="456"/>
                  </a:cxn>
                  <a:cxn ang="0">
                    <a:pos x="0" y="493"/>
                  </a:cxn>
                  <a:cxn ang="0">
                    <a:pos x="1" y="529"/>
                  </a:cxn>
                  <a:cxn ang="0">
                    <a:pos x="3" y="566"/>
                  </a:cxn>
                  <a:cxn ang="0">
                    <a:pos x="5" y="602"/>
                  </a:cxn>
                  <a:cxn ang="0">
                    <a:pos x="7" y="639"/>
                  </a:cxn>
                  <a:cxn ang="0">
                    <a:pos x="28" y="640"/>
                  </a:cxn>
                  <a:cxn ang="0">
                    <a:pos x="88" y="608"/>
                  </a:cxn>
                  <a:cxn ang="0">
                    <a:pos x="148" y="577"/>
                  </a:cxn>
                  <a:cxn ang="0">
                    <a:pos x="181" y="560"/>
                  </a:cxn>
                  <a:cxn ang="0">
                    <a:pos x="221" y="541"/>
                  </a:cxn>
                  <a:cxn ang="0">
                    <a:pos x="262" y="522"/>
                  </a:cxn>
                  <a:cxn ang="0">
                    <a:pos x="303" y="503"/>
                  </a:cxn>
                  <a:cxn ang="0">
                    <a:pos x="342" y="482"/>
                  </a:cxn>
                  <a:cxn ang="0">
                    <a:pos x="380" y="460"/>
                  </a:cxn>
                  <a:cxn ang="0">
                    <a:pos x="407" y="446"/>
                  </a:cxn>
                  <a:cxn ang="0">
                    <a:pos x="450" y="432"/>
                  </a:cxn>
                  <a:cxn ang="0">
                    <a:pos x="494" y="422"/>
                  </a:cxn>
                  <a:cxn ang="0">
                    <a:pos x="537" y="410"/>
                  </a:cxn>
                  <a:cxn ang="0">
                    <a:pos x="578" y="394"/>
                  </a:cxn>
                  <a:cxn ang="0">
                    <a:pos x="604" y="377"/>
                  </a:cxn>
                  <a:cxn ang="0">
                    <a:pos x="571" y="324"/>
                  </a:cxn>
                  <a:cxn ang="0">
                    <a:pos x="538" y="260"/>
                  </a:cxn>
                  <a:cxn ang="0">
                    <a:pos x="510" y="187"/>
                  </a:cxn>
                  <a:cxn ang="0">
                    <a:pos x="489" y="108"/>
                  </a:cxn>
                  <a:cxn ang="0">
                    <a:pos x="479" y="27"/>
                  </a:cxn>
                  <a:cxn ang="0">
                    <a:pos x="464" y="10"/>
                  </a:cxn>
                  <a:cxn ang="0">
                    <a:pos x="418" y="37"/>
                  </a:cxn>
                  <a:cxn ang="0">
                    <a:pos x="371" y="59"/>
                  </a:cxn>
                  <a:cxn ang="0">
                    <a:pos x="336" y="68"/>
                  </a:cxn>
                  <a:cxn ang="0">
                    <a:pos x="277" y="72"/>
                  </a:cxn>
                  <a:cxn ang="0">
                    <a:pos x="220" y="69"/>
                  </a:cxn>
                  <a:cxn ang="0">
                    <a:pos x="181" y="65"/>
                  </a:cxn>
                  <a:cxn ang="0">
                    <a:pos x="125" y="54"/>
                  </a:cxn>
                  <a:cxn ang="0">
                    <a:pos x="68" y="42"/>
                  </a:cxn>
                </a:cxnLst>
                <a:rect l="0" t="0" r="r" b="b"/>
                <a:pathLst>
                  <a:path w="604" h="651">
                    <a:moveTo>
                      <a:pt x="50" y="38"/>
                    </a:moveTo>
                    <a:lnTo>
                      <a:pt x="50" y="38"/>
                    </a:lnTo>
                    <a:lnTo>
                      <a:pt x="48" y="53"/>
                    </a:lnTo>
                    <a:lnTo>
                      <a:pt x="45" y="68"/>
                    </a:lnTo>
                    <a:lnTo>
                      <a:pt x="43" y="83"/>
                    </a:lnTo>
                    <a:lnTo>
                      <a:pt x="41" y="98"/>
                    </a:lnTo>
                    <a:lnTo>
                      <a:pt x="38" y="112"/>
                    </a:lnTo>
                    <a:lnTo>
                      <a:pt x="36" y="127"/>
                    </a:lnTo>
                    <a:lnTo>
                      <a:pt x="33" y="143"/>
                    </a:lnTo>
                    <a:lnTo>
                      <a:pt x="31" y="158"/>
                    </a:lnTo>
                    <a:lnTo>
                      <a:pt x="29" y="172"/>
                    </a:lnTo>
                    <a:lnTo>
                      <a:pt x="26" y="187"/>
                    </a:lnTo>
                    <a:lnTo>
                      <a:pt x="24" y="203"/>
                    </a:lnTo>
                    <a:lnTo>
                      <a:pt x="22" y="218"/>
                    </a:lnTo>
                    <a:lnTo>
                      <a:pt x="20" y="233"/>
                    </a:lnTo>
                    <a:lnTo>
                      <a:pt x="18" y="247"/>
                    </a:lnTo>
                    <a:lnTo>
                      <a:pt x="16" y="262"/>
                    </a:lnTo>
                    <a:lnTo>
                      <a:pt x="14" y="278"/>
                    </a:lnTo>
                    <a:lnTo>
                      <a:pt x="14" y="278"/>
                    </a:lnTo>
                    <a:lnTo>
                      <a:pt x="13" y="289"/>
                    </a:lnTo>
                    <a:lnTo>
                      <a:pt x="12" y="300"/>
                    </a:lnTo>
                    <a:lnTo>
                      <a:pt x="11" y="310"/>
                    </a:lnTo>
                    <a:lnTo>
                      <a:pt x="8" y="321"/>
                    </a:lnTo>
                    <a:lnTo>
                      <a:pt x="7" y="332"/>
                    </a:lnTo>
                    <a:lnTo>
                      <a:pt x="6" y="343"/>
                    </a:lnTo>
                    <a:lnTo>
                      <a:pt x="5" y="355"/>
                    </a:lnTo>
                    <a:lnTo>
                      <a:pt x="4" y="366"/>
                    </a:lnTo>
                    <a:lnTo>
                      <a:pt x="3" y="377"/>
                    </a:lnTo>
                    <a:lnTo>
                      <a:pt x="3" y="388"/>
                    </a:lnTo>
                    <a:lnTo>
                      <a:pt x="2" y="400"/>
                    </a:lnTo>
                    <a:lnTo>
                      <a:pt x="1" y="411"/>
                    </a:lnTo>
                    <a:lnTo>
                      <a:pt x="1" y="423"/>
                    </a:lnTo>
                    <a:lnTo>
                      <a:pt x="0" y="434"/>
                    </a:lnTo>
                    <a:lnTo>
                      <a:pt x="0" y="445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68"/>
                    </a:lnTo>
                    <a:lnTo>
                      <a:pt x="0" y="480"/>
                    </a:lnTo>
                    <a:lnTo>
                      <a:pt x="0" y="493"/>
                    </a:lnTo>
                    <a:lnTo>
                      <a:pt x="0" y="505"/>
                    </a:lnTo>
                    <a:lnTo>
                      <a:pt x="1" y="517"/>
                    </a:lnTo>
                    <a:lnTo>
                      <a:pt x="1" y="529"/>
                    </a:lnTo>
                    <a:lnTo>
                      <a:pt x="2" y="541"/>
                    </a:lnTo>
                    <a:lnTo>
                      <a:pt x="2" y="553"/>
                    </a:lnTo>
                    <a:lnTo>
                      <a:pt x="3" y="566"/>
                    </a:lnTo>
                    <a:lnTo>
                      <a:pt x="4" y="578"/>
                    </a:lnTo>
                    <a:lnTo>
                      <a:pt x="4" y="590"/>
                    </a:lnTo>
                    <a:lnTo>
                      <a:pt x="5" y="602"/>
                    </a:lnTo>
                    <a:lnTo>
                      <a:pt x="6" y="614"/>
                    </a:lnTo>
                    <a:lnTo>
                      <a:pt x="6" y="626"/>
                    </a:lnTo>
                    <a:lnTo>
                      <a:pt x="7" y="639"/>
                    </a:lnTo>
                    <a:lnTo>
                      <a:pt x="7" y="651"/>
                    </a:lnTo>
                    <a:lnTo>
                      <a:pt x="7" y="651"/>
                    </a:lnTo>
                    <a:lnTo>
                      <a:pt x="28" y="640"/>
                    </a:lnTo>
                    <a:lnTo>
                      <a:pt x="47" y="629"/>
                    </a:lnTo>
                    <a:lnTo>
                      <a:pt x="67" y="618"/>
                    </a:lnTo>
                    <a:lnTo>
                      <a:pt x="88" y="608"/>
                    </a:lnTo>
                    <a:lnTo>
                      <a:pt x="107" y="597"/>
                    </a:lnTo>
                    <a:lnTo>
                      <a:pt x="127" y="587"/>
                    </a:lnTo>
                    <a:lnTo>
                      <a:pt x="148" y="577"/>
                    </a:lnTo>
                    <a:lnTo>
                      <a:pt x="168" y="567"/>
                    </a:lnTo>
                    <a:lnTo>
                      <a:pt x="168" y="567"/>
                    </a:lnTo>
                    <a:lnTo>
                      <a:pt x="181" y="560"/>
                    </a:lnTo>
                    <a:lnTo>
                      <a:pt x="194" y="553"/>
                    </a:lnTo>
                    <a:lnTo>
                      <a:pt x="207" y="547"/>
                    </a:lnTo>
                    <a:lnTo>
                      <a:pt x="221" y="541"/>
                    </a:lnTo>
                    <a:lnTo>
                      <a:pt x="235" y="535"/>
                    </a:lnTo>
                    <a:lnTo>
                      <a:pt x="248" y="528"/>
                    </a:lnTo>
                    <a:lnTo>
                      <a:pt x="262" y="522"/>
                    </a:lnTo>
                    <a:lnTo>
                      <a:pt x="275" y="516"/>
                    </a:lnTo>
                    <a:lnTo>
                      <a:pt x="289" y="510"/>
                    </a:lnTo>
                    <a:lnTo>
                      <a:pt x="303" y="503"/>
                    </a:lnTo>
                    <a:lnTo>
                      <a:pt x="316" y="497"/>
                    </a:lnTo>
                    <a:lnTo>
                      <a:pt x="329" y="490"/>
                    </a:lnTo>
                    <a:lnTo>
                      <a:pt x="342" y="482"/>
                    </a:lnTo>
                    <a:lnTo>
                      <a:pt x="355" y="475"/>
                    </a:lnTo>
                    <a:lnTo>
                      <a:pt x="368" y="468"/>
                    </a:lnTo>
                    <a:lnTo>
                      <a:pt x="380" y="460"/>
                    </a:lnTo>
                    <a:lnTo>
                      <a:pt x="380" y="460"/>
                    </a:lnTo>
                    <a:lnTo>
                      <a:pt x="393" y="452"/>
                    </a:lnTo>
                    <a:lnTo>
                      <a:pt x="407" y="446"/>
                    </a:lnTo>
                    <a:lnTo>
                      <a:pt x="422" y="440"/>
                    </a:lnTo>
                    <a:lnTo>
                      <a:pt x="436" y="436"/>
                    </a:lnTo>
                    <a:lnTo>
                      <a:pt x="450" y="432"/>
                    </a:lnTo>
                    <a:lnTo>
                      <a:pt x="465" y="428"/>
                    </a:lnTo>
                    <a:lnTo>
                      <a:pt x="479" y="425"/>
                    </a:lnTo>
                    <a:lnTo>
                      <a:pt x="494" y="422"/>
                    </a:lnTo>
                    <a:lnTo>
                      <a:pt x="509" y="419"/>
                    </a:lnTo>
                    <a:lnTo>
                      <a:pt x="523" y="414"/>
                    </a:lnTo>
                    <a:lnTo>
                      <a:pt x="537" y="410"/>
                    </a:lnTo>
                    <a:lnTo>
                      <a:pt x="551" y="406"/>
                    </a:lnTo>
                    <a:lnTo>
                      <a:pt x="565" y="400"/>
                    </a:lnTo>
                    <a:lnTo>
                      <a:pt x="578" y="394"/>
                    </a:lnTo>
                    <a:lnTo>
                      <a:pt x="591" y="386"/>
                    </a:lnTo>
                    <a:lnTo>
                      <a:pt x="604" y="377"/>
                    </a:lnTo>
                    <a:lnTo>
                      <a:pt x="604" y="377"/>
                    </a:lnTo>
                    <a:lnTo>
                      <a:pt x="593" y="361"/>
                    </a:lnTo>
                    <a:lnTo>
                      <a:pt x="582" y="343"/>
                    </a:lnTo>
                    <a:lnTo>
                      <a:pt x="571" y="324"/>
                    </a:lnTo>
                    <a:lnTo>
                      <a:pt x="560" y="304"/>
                    </a:lnTo>
                    <a:lnTo>
                      <a:pt x="549" y="283"/>
                    </a:lnTo>
                    <a:lnTo>
                      <a:pt x="538" y="260"/>
                    </a:lnTo>
                    <a:lnTo>
                      <a:pt x="528" y="237"/>
                    </a:lnTo>
                    <a:lnTo>
                      <a:pt x="519" y="213"/>
                    </a:lnTo>
                    <a:lnTo>
                      <a:pt x="510" y="187"/>
                    </a:lnTo>
                    <a:lnTo>
                      <a:pt x="502" y="161"/>
                    </a:lnTo>
                    <a:lnTo>
                      <a:pt x="495" y="136"/>
                    </a:lnTo>
                    <a:lnTo>
                      <a:pt x="489" y="108"/>
                    </a:lnTo>
                    <a:lnTo>
                      <a:pt x="484" y="82"/>
                    </a:lnTo>
                    <a:lnTo>
                      <a:pt x="481" y="54"/>
                    </a:lnTo>
                    <a:lnTo>
                      <a:pt x="479" y="27"/>
                    </a:lnTo>
                    <a:lnTo>
                      <a:pt x="479" y="0"/>
                    </a:lnTo>
                    <a:lnTo>
                      <a:pt x="479" y="0"/>
                    </a:lnTo>
                    <a:lnTo>
                      <a:pt x="464" y="10"/>
                    </a:lnTo>
                    <a:lnTo>
                      <a:pt x="449" y="19"/>
                    </a:lnTo>
                    <a:lnTo>
                      <a:pt x="434" y="28"/>
                    </a:lnTo>
                    <a:lnTo>
                      <a:pt x="418" y="37"/>
                    </a:lnTo>
                    <a:lnTo>
                      <a:pt x="402" y="44"/>
                    </a:lnTo>
                    <a:lnTo>
                      <a:pt x="387" y="51"/>
                    </a:lnTo>
                    <a:lnTo>
                      <a:pt x="371" y="59"/>
                    </a:lnTo>
                    <a:lnTo>
                      <a:pt x="355" y="64"/>
                    </a:lnTo>
                    <a:lnTo>
                      <a:pt x="355" y="64"/>
                    </a:lnTo>
                    <a:lnTo>
                      <a:pt x="336" y="68"/>
                    </a:lnTo>
                    <a:lnTo>
                      <a:pt x="317" y="71"/>
                    </a:lnTo>
                    <a:lnTo>
                      <a:pt x="298" y="72"/>
                    </a:lnTo>
                    <a:lnTo>
                      <a:pt x="277" y="72"/>
                    </a:lnTo>
                    <a:lnTo>
                      <a:pt x="258" y="71"/>
                    </a:lnTo>
                    <a:lnTo>
                      <a:pt x="239" y="70"/>
                    </a:lnTo>
                    <a:lnTo>
                      <a:pt x="220" y="69"/>
                    </a:lnTo>
                    <a:lnTo>
                      <a:pt x="200" y="67"/>
                    </a:lnTo>
                    <a:lnTo>
                      <a:pt x="200" y="67"/>
                    </a:lnTo>
                    <a:lnTo>
                      <a:pt x="181" y="65"/>
                    </a:lnTo>
                    <a:lnTo>
                      <a:pt x="163" y="62"/>
                    </a:lnTo>
                    <a:lnTo>
                      <a:pt x="143" y="59"/>
                    </a:lnTo>
                    <a:lnTo>
                      <a:pt x="125" y="54"/>
                    </a:lnTo>
                    <a:lnTo>
                      <a:pt x="106" y="50"/>
                    </a:lnTo>
                    <a:lnTo>
                      <a:pt x="88" y="46"/>
                    </a:lnTo>
                    <a:lnTo>
                      <a:pt x="68" y="42"/>
                    </a:lnTo>
                    <a:lnTo>
                      <a:pt x="50" y="3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7" name="Freeform 739"/>
              <p:cNvSpPr>
                <a:spLocks/>
              </p:cNvSpPr>
              <p:nvPr/>
            </p:nvSpPr>
            <p:spPr bwMode="auto">
              <a:xfrm>
                <a:off x="4947" y="3421"/>
                <a:ext cx="76" cy="55"/>
              </a:xfrm>
              <a:custGeom>
                <a:avLst/>
                <a:gdLst/>
                <a:ahLst/>
                <a:cxnLst>
                  <a:cxn ang="0">
                    <a:pos x="13" y="80"/>
                  </a:cxn>
                  <a:cxn ang="0">
                    <a:pos x="11" y="101"/>
                  </a:cxn>
                  <a:cxn ang="0">
                    <a:pos x="7" y="123"/>
                  </a:cxn>
                  <a:cxn ang="0">
                    <a:pos x="5" y="146"/>
                  </a:cxn>
                  <a:cxn ang="0">
                    <a:pos x="3" y="168"/>
                  </a:cxn>
                  <a:cxn ang="0">
                    <a:pos x="2" y="191"/>
                  </a:cxn>
                  <a:cxn ang="0">
                    <a:pos x="1" y="214"/>
                  </a:cxn>
                  <a:cxn ang="0">
                    <a:pos x="0" y="236"/>
                  </a:cxn>
                  <a:cxn ang="0">
                    <a:pos x="0" y="259"/>
                  </a:cxn>
                  <a:cxn ang="0">
                    <a:pos x="0" y="284"/>
                  </a:cxn>
                  <a:cxn ang="0">
                    <a:pos x="1" y="308"/>
                  </a:cxn>
                  <a:cxn ang="0">
                    <a:pos x="2" y="332"/>
                  </a:cxn>
                  <a:cxn ang="0">
                    <a:pos x="3" y="357"/>
                  </a:cxn>
                  <a:cxn ang="0">
                    <a:pos x="4" y="381"/>
                  </a:cxn>
                  <a:cxn ang="0">
                    <a:pos x="6" y="405"/>
                  </a:cxn>
                  <a:cxn ang="0">
                    <a:pos x="7" y="430"/>
                  </a:cxn>
                  <a:cxn ang="0">
                    <a:pos x="28" y="431"/>
                  </a:cxn>
                  <a:cxn ang="0">
                    <a:pos x="67" y="409"/>
                  </a:cxn>
                  <a:cxn ang="0">
                    <a:pos x="107" y="388"/>
                  </a:cxn>
                  <a:cxn ang="0">
                    <a:pos x="148" y="368"/>
                  </a:cxn>
                  <a:cxn ang="0">
                    <a:pos x="181" y="351"/>
                  </a:cxn>
                  <a:cxn ang="0">
                    <a:pos x="207" y="338"/>
                  </a:cxn>
                  <a:cxn ang="0">
                    <a:pos x="235" y="326"/>
                  </a:cxn>
                  <a:cxn ang="0">
                    <a:pos x="262" y="313"/>
                  </a:cxn>
                  <a:cxn ang="0">
                    <a:pos x="289" y="301"/>
                  </a:cxn>
                  <a:cxn ang="0">
                    <a:pos x="316" y="288"/>
                  </a:cxn>
                  <a:cxn ang="0">
                    <a:pos x="342" y="273"/>
                  </a:cxn>
                  <a:cxn ang="0">
                    <a:pos x="368" y="259"/>
                  </a:cxn>
                  <a:cxn ang="0">
                    <a:pos x="393" y="243"/>
                  </a:cxn>
                  <a:cxn ang="0">
                    <a:pos x="422" y="231"/>
                  </a:cxn>
                  <a:cxn ang="0">
                    <a:pos x="450" y="223"/>
                  </a:cxn>
                  <a:cxn ang="0">
                    <a:pos x="479" y="216"/>
                  </a:cxn>
                  <a:cxn ang="0">
                    <a:pos x="509" y="210"/>
                  </a:cxn>
                  <a:cxn ang="0">
                    <a:pos x="537" y="201"/>
                  </a:cxn>
                  <a:cxn ang="0">
                    <a:pos x="565" y="191"/>
                  </a:cxn>
                  <a:cxn ang="0">
                    <a:pos x="591" y="177"/>
                  </a:cxn>
                  <a:cxn ang="0">
                    <a:pos x="599" y="160"/>
                  </a:cxn>
                  <a:cxn ang="0">
                    <a:pos x="588" y="143"/>
                  </a:cxn>
                  <a:cxn ang="0">
                    <a:pos x="577" y="124"/>
                  </a:cxn>
                  <a:cxn ang="0">
                    <a:pos x="565" y="104"/>
                  </a:cxn>
                  <a:cxn ang="0">
                    <a:pos x="553" y="83"/>
                  </a:cxn>
                  <a:cxn ang="0">
                    <a:pos x="542" y="60"/>
                  </a:cxn>
                  <a:cxn ang="0">
                    <a:pos x="532" y="36"/>
                  </a:cxn>
                  <a:cxn ang="0">
                    <a:pos x="522" y="12"/>
                  </a:cxn>
                  <a:cxn ang="0">
                    <a:pos x="477" y="33"/>
                  </a:cxn>
                  <a:cxn ang="0">
                    <a:pos x="402" y="86"/>
                  </a:cxn>
                  <a:cxn ang="0">
                    <a:pos x="332" y="122"/>
                  </a:cxn>
                  <a:cxn ang="0">
                    <a:pos x="266" y="142"/>
                  </a:cxn>
                  <a:cxn ang="0">
                    <a:pos x="204" y="148"/>
                  </a:cxn>
                  <a:cxn ang="0">
                    <a:pos x="145" y="140"/>
                  </a:cxn>
                  <a:cxn ang="0">
                    <a:pos x="91" y="119"/>
                  </a:cxn>
                  <a:cxn ang="0">
                    <a:pos x="39" y="88"/>
                  </a:cxn>
                </a:cxnLst>
                <a:rect l="0" t="0" r="r" b="b"/>
                <a:pathLst>
                  <a:path w="604" h="442">
                    <a:moveTo>
                      <a:pt x="14" y="69"/>
                    </a:moveTo>
                    <a:lnTo>
                      <a:pt x="13" y="80"/>
                    </a:lnTo>
                    <a:lnTo>
                      <a:pt x="12" y="91"/>
                    </a:lnTo>
                    <a:lnTo>
                      <a:pt x="11" y="101"/>
                    </a:lnTo>
                    <a:lnTo>
                      <a:pt x="8" y="112"/>
                    </a:lnTo>
                    <a:lnTo>
                      <a:pt x="7" y="123"/>
                    </a:lnTo>
                    <a:lnTo>
                      <a:pt x="6" y="134"/>
                    </a:lnTo>
                    <a:lnTo>
                      <a:pt x="5" y="146"/>
                    </a:lnTo>
                    <a:lnTo>
                      <a:pt x="4" y="157"/>
                    </a:lnTo>
                    <a:lnTo>
                      <a:pt x="3" y="168"/>
                    </a:lnTo>
                    <a:lnTo>
                      <a:pt x="3" y="179"/>
                    </a:lnTo>
                    <a:lnTo>
                      <a:pt x="2" y="191"/>
                    </a:lnTo>
                    <a:lnTo>
                      <a:pt x="1" y="202"/>
                    </a:lnTo>
                    <a:lnTo>
                      <a:pt x="1" y="214"/>
                    </a:lnTo>
                    <a:lnTo>
                      <a:pt x="0" y="225"/>
                    </a:lnTo>
                    <a:lnTo>
                      <a:pt x="0" y="236"/>
                    </a:lnTo>
                    <a:lnTo>
                      <a:pt x="0" y="247"/>
                    </a:lnTo>
                    <a:lnTo>
                      <a:pt x="0" y="259"/>
                    </a:lnTo>
                    <a:lnTo>
                      <a:pt x="0" y="271"/>
                    </a:lnTo>
                    <a:lnTo>
                      <a:pt x="0" y="284"/>
                    </a:lnTo>
                    <a:lnTo>
                      <a:pt x="0" y="296"/>
                    </a:lnTo>
                    <a:lnTo>
                      <a:pt x="1" y="308"/>
                    </a:lnTo>
                    <a:lnTo>
                      <a:pt x="1" y="320"/>
                    </a:lnTo>
                    <a:lnTo>
                      <a:pt x="2" y="332"/>
                    </a:lnTo>
                    <a:lnTo>
                      <a:pt x="2" y="344"/>
                    </a:lnTo>
                    <a:lnTo>
                      <a:pt x="3" y="357"/>
                    </a:lnTo>
                    <a:lnTo>
                      <a:pt x="4" y="369"/>
                    </a:lnTo>
                    <a:lnTo>
                      <a:pt x="4" y="381"/>
                    </a:lnTo>
                    <a:lnTo>
                      <a:pt x="5" y="393"/>
                    </a:lnTo>
                    <a:lnTo>
                      <a:pt x="6" y="405"/>
                    </a:lnTo>
                    <a:lnTo>
                      <a:pt x="6" y="417"/>
                    </a:lnTo>
                    <a:lnTo>
                      <a:pt x="7" y="430"/>
                    </a:lnTo>
                    <a:lnTo>
                      <a:pt x="7" y="442"/>
                    </a:lnTo>
                    <a:lnTo>
                      <a:pt x="28" y="431"/>
                    </a:lnTo>
                    <a:lnTo>
                      <a:pt x="47" y="420"/>
                    </a:lnTo>
                    <a:lnTo>
                      <a:pt x="67" y="409"/>
                    </a:lnTo>
                    <a:lnTo>
                      <a:pt x="88" y="399"/>
                    </a:lnTo>
                    <a:lnTo>
                      <a:pt x="107" y="388"/>
                    </a:lnTo>
                    <a:lnTo>
                      <a:pt x="127" y="378"/>
                    </a:lnTo>
                    <a:lnTo>
                      <a:pt x="148" y="368"/>
                    </a:lnTo>
                    <a:lnTo>
                      <a:pt x="168" y="358"/>
                    </a:lnTo>
                    <a:lnTo>
                      <a:pt x="181" y="351"/>
                    </a:lnTo>
                    <a:lnTo>
                      <a:pt x="194" y="344"/>
                    </a:lnTo>
                    <a:lnTo>
                      <a:pt x="207" y="338"/>
                    </a:lnTo>
                    <a:lnTo>
                      <a:pt x="221" y="332"/>
                    </a:lnTo>
                    <a:lnTo>
                      <a:pt x="235" y="326"/>
                    </a:lnTo>
                    <a:lnTo>
                      <a:pt x="248" y="319"/>
                    </a:lnTo>
                    <a:lnTo>
                      <a:pt x="262" y="313"/>
                    </a:lnTo>
                    <a:lnTo>
                      <a:pt x="275" y="307"/>
                    </a:lnTo>
                    <a:lnTo>
                      <a:pt x="289" y="301"/>
                    </a:lnTo>
                    <a:lnTo>
                      <a:pt x="303" y="294"/>
                    </a:lnTo>
                    <a:lnTo>
                      <a:pt x="316" y="288"/>
                    </a:lnTo>
                    <a:lnTo>
                      <a:pt x="329" y="281"/>
                    </a:lnTo>
                    <a:lnTo>
                      <a:pt x="342" y="273"/>
                    </a:lnTo>
                    <a:lnTo>
                      <a:pt x="355" y="266"/>
                    </a:lnTo>
                    <a:lnTo>
                      <a:pt x="368" y="259"/>
                    </a:lnTo>
                    <a:lnTo>
                      <a:pt x="380" y="251"/>
                    </a:lnTo>
                    <a:lnTo>
                      <a:pt x="393" y="243"/>
                    </a:lnTo>
                    <a:lnTo>
                      <a:pt x="407" y="237"/>
                    </a:lnTo>
                    <a:lnTo>
                      <a:pt x="422" y="231"/>
                    </a:lnTo>
                    <a:lnTo>
                      <a:pt x="436" y="227"/>
                    </a:lnTo>
                    <a:lnTo>
                      <a:pt x="450" y="223"/>
                    </a:lnTo>
                    <a:lnTo>
                      <a:pt x="465" y="219"/>
                    </a:lnTo>
                    <a:lnTo>
                      <a:pt x="479" y="216"/>
                    </a:lnTo>
                    <a:lnTo>
                      <a:pt x="494" y="213"/>
                    </a:lnTo>
                    <a:lnTo>
                      <a:pt x="509" y="210"/>
                    </a:lnTo>
                    <a:lnTo>
                      <a:pt x="523" y="205"/>
                    </a:lnTo>
                    <a:lnTo>
                      <a:pt x="537" y="201"/>
                    </a:lnTo>
                    <a:lnTo>
                      <a:pt x="551" y="197"/>
                    </a:lnTo>
                    <a:lnTo>
                      <a:pt x="565" y="191"/>
                    </a:lnTo>
                    <a:lnTo>
                      <a:pt x="578" y="185"/>
                    </a:lnTo>
                    <a:lnTo>
                      <a:pt x="591" y="177"/>
                    </a:lnTo>
                    <a:lnTo>
                      <a:pt x="604" y="168"/>
                    </a:lnTo>
                    <a:lnTo>
                      <a:pt x="599" y="160"/>
                    </a:lnTo>
                    <a:lnTo>
                      <a:pt x="593" y="152"/>
                    </a:lnTo>
                    <a:lnTo>
                      <a:pt x="588" y="143"/>
                    </a:lnTo>
                    <a:lnTo>
                      <a:pt x="582" y="133"/>
                    </a:lnTo>
                    <a:lnTo>
                      <a:pt x="577" y="124"/>
                    </a:lnTo>
                    <a:lnTo>
                      <a:pt x="571" y="114"/>
                    </a:lnTo>
                    <a:lnTo>
                      <a:pt x="565" y="104"/>
                    </a:lnTo>
                    <a:lnTo>
                      <a:pt x="560" y="94"/>
                    </a:lnTo>
                    <a:lnTo>
                      <a:pt x="553" y="83"/>
                    </a:lnTo>
                    <a:lnTo>
                      <a:pt x="548" y="72"/>
                    </a:lnTo>
                    <a:lnTo>
                      <a:pt x="542" y="60"/>
                    </a:lnTo>
                    <a:lnTo>
                      <a:pt x="537" y="48"/>
                    </a:lnTo>
                    <a:lnTo>
                      <a:pt x="532" y="36"/>
                    </a:lnTo>
                    <a:lnTo>
                      <a:pt x="527" y="24"/>
                    </a:lnTo>
                    <a:lnTo>
                      <a:pt x="522" y="12"/>
                    </a:lnTo>
                    <a:lnTo>
                      <a:pt x="517" y="0"/>
                    </a:lnTo>
                    <a:lnTo>
                      <a:pt x="477" y="33"/>
                    </a:lnTo>
                    <a:lnTo>
                      <a:pt x="439" y="61"/>
                    </a:lnTo>
                    <a:lnTo>
                      <a:pt x="402" y="86"/>
                    </a:lnTo>
                    <a:lnTo>
                      <a:pt x="367" y="106"/>
                    </a:lnTo>
                    <a:lnTo>
                      <a:pt x="332" y="122"/>
                    </a:lnTo>
                    <a:lnTo>
                      <a:pt x="299" y="133"/>
                    </a:lnTo>
                    <a:lnTo>
                      <a:pt x="266" y="142"/>
                    </a:lnTo>
                    <a:lnTo>
                      <a:pt x="235" y="147"/>
                    </a:lnTo>
                    <a:lnTo>
                      <a:pt x="204" y="148"/>
                    </a:lnTo>
                    <a:lnTo>
                      <a:pt x="174" y="145"/>
                    </a:lnTo>
                    <a:lnTo>
                      <a:pt x="145" y="140"/>
                    </a:lnTo>
                    <a:lnTo>
                      <a:pt x="118" y="130"/>
                    </a:lnTo>
                    <a:lnTo>
                      <a:pt x="91" y="119"/>
                    </a:lnTo>
                    <a:lnTo>
                      <a:pt x="64" y="105"/>
                    </a:lnTo>
                    <a:lnTo>
                      <a:pt x="39" y="88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99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8" name="Freeform 740"/>
              <p:cNvSpPr>
                <a:spLocks/>
              </p:cNvSpPr>
              <p:nvPr/>
            </p:nvSpPr>
            <p:spPr bwMode="auto">
              <a:xfrm>
                <a:off x="4947" y="3421"/>
                <a:ext cx="76" cy="55"/>
              </a:xfrm>
              <a:custGeom>
                <a:avLst/>
                <a:gdLst/>
                <a:ahLst/>
                <a:cxnLst>
                  <a:cxn ang="0">
                    <a:pos x="14" y="69"/>
                  </a:cxn>
                  <a:cxn ang="0">
                    <a:pos x="12" y="91"/>
                  </a:cxn>
                  <a:cxn ang="0">
                    <a:pos x="8" y="112"/>
                  </a:cxn>
                  <a:cxn ang="0">
                    <a:pos x="6" y="134"/>
                  </a:cxn>
                  <a:cxn ang="0">
                    <a:pos x="4" y="157"/>
                  </a:cxn>
                  <a:cxn ang="0">
                    <a:pos x="3" y="179"/>
                  </a:cxn>
                  <a:cxn ang="0">
                    <a:pos x="1" y="202"/>
                  </a:cxn>
                  <a:cxn ang="0">
                    <a:pos x="0" y="225"/>
                  </a:cxn>
                  <a:cxn ang="0">
                    <a:pos x="0" y="247"/>
                  </a:cxn>
                  <a:cxn ang="0">
                    <a:pos x="0" y="259"/>
                  </a:cxn>
                  <a:cxn ang="0">
                    <a:pos x="0" y="284"/>
                  </a:cxn>
                  <a:cxn ang="0">
                    <a:pos x="1" y="308"/>
                  </a:cxn>
                  <a:cxn ang="0">
                    <a:pos x="2" y="332"/>
                  </a:cxn>
                  <a:cxn ang="0">
                    <a:pos x="3" y="357"/>
                  </a:cxn>
                  <a:cxn ang="0">
                    <a:pos x="4" y="381"/>
                  </a:cxn>
                  <a:cxn ang="0">
                    <a:pos x="6" y="405"/>
                  </a:cxn>
                  <a:cxn ang="0">
                    <a:pos x="7" y="430"/>
                  </a:cxn>
                  <a:cxn ang="0">
                    <a:pos x="7" y="442"/>
                  </a:cxn>
                  <a:cxn ang="0">
                    <a:pos x="47" y="420"/>
                  </a:cxn>
                  <a:cxn ang="0">
                    <a:pos x="88" y="399"/>
                  </a:cxn>
                  <a:cxn ang="0">
                    <a:pos x="127" y="378"/>
                  </a:cxn>
                  <a:cxn ang="0">
                    <a:pos x="168" y="358"/>
                  </a:cxn>
                  <a:cxn ang="0">
                    <a:pos x="181" y="351"/>
                  </a:cxn>
                  <a:cxn ang="0">
                    <a:pos x="207" y="338"/>
                  </a:cxn>
                  <a:cxn ang="0">
                    <a:pos x="235" y="326"/>
                  </a:cxn>
                  <a:cxn ang="0">
                    <a:pos x="262" y="313"/>
                  </a:cxn>
                  <a:cxn ang="0">
                    <a:pos x="289" y="301"/>
                  </a:cxn>
                  <a:cxn ang="0">
                    <a:pos x="316" y="288"/>
                  </a:cxn>
                  <a:cxn ang="0">
                    <a:pos x="342" y="273"/>
                  </a:cxn>
                  <a:cxn ang="0">
                    <a:pos x="368" y="259"/>
                  </a:cxn>
                  <a:cxn ang="0">
                    <a:pos x="380" y="251"/>
                  </a:cxn>
                  <a:cxn ang="0">
                    <a:pos x="407" y="237"/>
                  </a:cxn>
                  <a:cxn ang="0">
                    <a:pos x="436" y="227"/>
                  </a:cxn>
                  <a:cxn ang="0">
                    <a:pos x="465" y="219"/>
                  </a:cxn>
                  <a:cxn ang="0">
                    <a:pos x="494" y="213"/>
                  </a:cxn>
                  <a:cxn ang="0">
                    <a:pos x="523" y="205"/>
                  </a:cxn>
                  <a:cxn ang="0">
                    <a:pos x="551" y="197"/>
                  </a:cxn>
                  <a:cxn ang="0">
                    <a:pos x="578" y="185"/>
                  </a:cxn>
                  <a:cxn ang="0">
                    <a:pos x="604" y="168"/>
                  </a:cxn>
                  <a:cxn ang="0">
                    <a:pos x="599" y="160"/>
                  </a:cxn>
                  <a:cxn ang="0">
                    <a:pos x="588" y="143"/>
                  </a:cxn>
                  <a:cxn ang="0">
                    <a:pos x="577" y="124"/>
                  </a:cxn>
                  <a:cxn ang="0">
                    <a:pos x="565" y="104"/>
                  </a:cxn>
                  <a:cxn ang="0">
                    <a:pos x="553" y="83"/>
                  </a:cxn>
                  <a:cxn ang="0">
                    <a:pos x="542" y="60"/>
                  </a:cxn>
                  <a:cxn ang="0">
                    <a:pos x="532" y="36"/>
                  </a:cxn>
                  <a:cxn ang="0">
                    <a:pos x="522" y="12"/>
                  </a:cxn>
                </a:cxnLst>
                <a:rect l="0" t="0" r="r" b="b"/>
                <a:pathLst>
                  <a:path w="604" h="442">
                    <a:moveTo>
                      <a:pt x="14" y="69"/>
                    </a:moveTo>
                    <a:lnTo>
                      <a:pt x="14" y="69"/>
                    </a:lnTo>
                    <a:lnTo>
                      <a:pt x="13" y="80"/>
                    </a:lnTo>
                    <a:lnTo>
                      <a:pt x="12" y="91"/>
                    </a:lnTo>
                    <a:lnTo>
                      <a:pt x="11" y="101"/>
                    </a:lnTo>
                    <a:lnTo>
                      <a:pt x="8" y="112"/>
                    </a:lnTo>
                    <a:lnTo>
                      <a:pt x="7" y="123"/>
                    </a:lnTo>
                    <a:lnTo>
                      <a:pt x="6" y="134"/>
                    </a:lnTo>
                    <a:lnTo>
                      <a:pt x="5" y="146"/>
                    </a:lnTo>
                    <a:lnTo>
                      <a:pt x="4" y="157"/>
                    </a:lnTo>
                    <a:lnTo>
                      <a:pt x="3" y="168"/>
                    </a:lnTo>
                    <a:lnTo>
                      <a:pt x="3" y="179"/>
                    </a:lnTo>
                    <a:lnTo>
                      <a:pt x="2" y="191"/>
                    </a:lnTo>
                    <a:lnTo>
                      <a:pt x="1" y="202"/>
                    </a:lnTo>
                    <a:lnTo>
                      <a:pt x="1" y="214"/>
                    </a:lnTo>
                    <a:lnTo>
                      <a:pt x="0" y="225"/>
                    </a:lnTo>
                    <a:lnTo>
                      <a:pt x="0" y="236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259"/>
                    </a:lnTo>
                    <a:lnTo>
                      <a:pt x="0" y="271"/>
                    </a:lnTo>
                    <a:lnTo>
                      <a:pt x="0" y="284"/>
                    </a:lnTo>
                    <a:lnTo>
                      <a:pt x="0" y="296"/>
                    </a:lnTo>
                    <a:lnTo>
                      <a:pt x="1" y="308"/>
                    </a:lnTo>
                    <a:lnTo>
                      <a:pt x="1" y="320"/>
                    </a:lnTo>
                    <a:lnTo>
                      <a:pt x="2" y="332"/>
                    </a:lnTo>
                    <a:lnTo>
                      <a:pt x="2" y="344"/>
                    </a:lnTo>
                    <a:lnTo>
                      <a:pt x="3" y="357"/>
                    </a:lnTo>
                    <a:lnTo>
                      <a:pt x="4" y="369"/>
                    </a:lnTo>
                    <a:lnTo>
                      <a:pt x="4" y="381"/>
                    </a:lnTo>
                    <a:lnTo>
                      <a:pt x="5" y="393"/>
                    </a:lnTo>
                    <a:lnTo>
                      <a:pt x="6" y="405"/>
                    </a:lnTo>
                    <a:lnTo>
                      <a:pt x="6" y="417"/>
                    </a:lnTo>
                    <a:lnTo>
                      <a:pt x="7" y="430"/>
                    </a:lnTo>
                    <a:lnTo>
                      <a:pt x="7" y="442"/>
                    </a:lnTo>
                    <a:lnTo>
                      <a:pt x="7" y="442"/>
                    </a:lnTo>
                    <a:lnTo>
                      <a:pt x="28" y="431"/>
                    </a:lnTo>
                    <a:lnTo>
                      <a:pt x="47" y="420"/>
                    </a:lnTo>
                    <a:lnTo>
                      <a:pt x="67" y="409"/>
                    </a:lnTo>
                    <a:lnTo>
                      <a:pt x="88" y="399"/>
                    </a:lnTo>
                    <a:lnTo>
                      <a:pt x="107" y="388"/>
                    </a:lnTo>
                    <a:lnTo>
                      <a:pt x="127" y="378"/>
                    </a:lnTo>
                    <a:lnTo>
                      <a:pt x="148" y="368"/>
                    </a:lnTo>
                    <a:lnTo>
                      <a:pt x="168" y="358"/>
                    </a:lnTo>
                    <a:lnTo>
                      <a:pt x="168" y="358"/>
                    </a:lnTo>
                    <a:lnTo>
                      <a:pt x="181" y="351"/>
                    </a:lnTo>
                    <a:lnTo>
                      <a:pt x="194" y="344"/>
                    </a:lnTo>
                    <a:lnTo>
                      <a:pt x="207" y="338"/>
                    </a:lnTo>
                    <a:lnTo>
                      <a:pt x="221" y="332"/>
                    </a:lnTo>
                    <a:lnTo>
                      <a:pt x="235" y="326"/>
                    </a:lnTo>
                    <a:lnTo>
                      <a:pt x="248" y="319"/>
                    </a:lnTo>
                    <a:lnTo>
                      <a:pt x="262" y="313"/>
                    </a:lnTo>
                    <a:lnTo>
                      <a:pt x="275" y="307"/>
                    </a:lnTo>
                    <a:lnTo>
                      <a:pt x="289" y="301"/>
                    </a:lnTo>
                    <a:lnTo>
                      <a:pt x="303" y="294"/>
                    </a:lnTo>
                    <a:lnTo>
                      <a:pt x="316" y="288"/>
                    </a:lnTo>
                    <a:lnTo>
                      <a:pt x="329" y="281"/>
                    </a:lnTo>
                    <a:lnTo>
                      <a:pt x="342" y="273"/>
                    </a:lnTo>
                    <a:lnTo>
                      <a:pt x="355" y="266"/>
                    </a:lnTo>
                    <a:lnTo>
                      <a:pt x="368" y="259"/>
                    </a:lnTo>
                    <a:lnTo>
                      <a:pt x="380" y="251"/>
                    </a:lnTo>
                    <a:lnTo>
                      <a:pt x="380" y="251"/>
                    </a:lnTo>
                    <a:lnTo>
                      <a:pt x="393" y="243"/>
                    </a:lnTo>
                    <a:lnTo>
                      <a:pt x="407" y="237"/>
                    </a:lnTo>
                    <a:lnTo>
                      <a:pt x="422" y="231"/>
                    </a:lnTo>
                    <a:lnTo>
                      <a:pt x="436" y="227"/>
                    </a:lnTo>
                    <a:lnTo>
                      <a:pt x="450" y="223"/>
                    </a:lnTo>
                    <a:lnTo>
                      <a:pt x="465" y="219"/>
                    </a:lnTo>
                    <a:lnTo>
                      <a:pt x="479" y="216"/>
                    </a:lnTo>
                    <a:lnTo>
                      <a:pt x="494" y="213"/>
                    </a:lnTo>
                    <a:lnTo>
                      <a:pt x="509" y="210"/>
                    </a:lnTo>
                    <a:lnTo>
                      <a:pt x="523" y="205"/>
                    </a:lnTo>
                    <a:lnTo>
                      <a:pt x="537" y="201"/>
                    </a:lnTo>
                    <a:lnTo>
                      <a:pt x="551" y="197"/>
                    </a:lnTo>
                    <a:lnTo>
                      <a:pt x="565" y="191"/>
                    </a:lnTo>
                    <a:lnTo>
                      <a:pt x="578" y="185"/>
                    </a:lnTo>
                    <a:lnTo>
                      <a:pt x="591" y="177"/>
                    </a:lnTo>
                    <a:lnTo>
                      <a:pt x="604" y="168"/>
                    </a:lnTo>
                    <a:lnTo>
                      <a:pt x="604" y="168"/>
                    </a:lnTo>
                    <a:lnTo>
                      <a:pt x="599" y="160"/>
                    </a:lnTo>
                    <a:lnTo>
                      <a:pt x="593" y="152"/>
                    </a:lnTo>
                    <a:lnTo>
                      <a:pt x="588" y="143"/>
                    </a:lnTo>
                    <a:lnTo>
                      <a:pt x="582" y="133"/>
                    </a:lnTo>
                    <a:lnTo>
                      <a:pt x="577" y="124"/>
                    </a:lnTo>
                    <a:lnTo>
                      <a:pt x="571" y="114"/>
                    </a:lnTo>
                    <a:lnTo>
                      <a:pt x="565" y="104"/>
                    </a:lnTo>
                    <a:lnTo>
                      <a:pt x="560" y="94"/>
                    </a:lnTo>
                    <a:lnTo>
                      <a:pt x="553" y="83"/>
                    </a:lnTo>
                    <a:lnTo>
                      <a:pt x="548" y="72"/>
                    </a:lnTo>
                    <a:lnTo>
                      <a:pt x="542" y="60"/>
                    </a:lnTo>
                    <a:lnTo>
                      <a:pt x="537" y="48"/>
                    </a:lnTo>
                    <a:lnTo>
                      <a:pt x="532" y="36"/>
                    </a:lnTo>
                    <a:lnTo>
                      <a:pt x="527" y="24"/>
                    </a:lnTo>
                    <a:lnTo>
                      <a:pt x="522" y="12"/>
                    </a:lnTo>
                    <a:lnTo>
                      <a:pt x="51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9" name="Freeform 741"/>
              <p:cNvSpPr>
                <a:spLocks/>
              </p:cNvSpPr>
              <p:nvPr/>
            </p:nvSpPr>
            <p:spPr bwMode="auto">
              <a:xfrm>
                <a:off x="5007" y="3386"/>
                <a:ext cx="24" cy="56"/>
              </a:xfrm>
              <a:custGeom>
                <a:avLst/>
                <a:gdLst/>
                <a:ahLst/>
                <a:cxnLst>
                  <a:cxn ang="0">
                    <a:pos x="5" y="58"/>
                  </a:cxn>
                  <a:cxn ang="0">
                    <a:pos x="20" y="39"/>
                  </a:cxn>
                  <a:cxn ang="0">
                    <a:pos x="36" y="22"/>
                  </a:cxn>
                  <a:cxn ang="0">
                    <a:pos x="54" y="7"/>
                  </a:cxn>
                  <a:cxn ang="0">
                    <a:pos x="65" y="17"/>
                  </a:cxn>
                  <a:cxn ang="0">
                    <a:pos x="68" y="52"/>
                  </a:cxn>
                  <a:cxn ang="0">
                    <a:pos x="71" y="88"/>
                  </a:cxn>
                  <a:cxn ang="0">
                    <a:pos x="74" y="123"/>
                  </a:cxn>
                  <a:cxn ang="0">
                    <a:pos x="78" y="157"/>
                  </a:cxn>
                  <a:cxn ang="0">
                    <a:pos x="84" y="188"/>
                  </a:cxn>
                  <a:cxn ang="0">
                    <a:pos x="91" y="219"/>
                  </a:cxn>
                  <a:cxn ang="0">
                    <a:pos x="100" y="248"/>
                  </a:cxn>
                  <a:cxn ang="0">
                    <a:pos x="111" y="278"/>
                  </a:cxn>
                  <a:cxn ang="0">
                    <a:pos x="123" y="305"/>
                  </a:cxn>
                  <a:cxn ang="0">
                    <a:pos x="137" y="331"/>
                  </a:cxn>
                  <a:cxn ang="0">
                    <a:pos x="152" y="358"/>
                  </a:cxn>
                  <a:cxn ang="0">
                    <a:pos x="163" y="374"/>
                  </a:cxn>
                  <a:cxn ang="0">
                    <a:pos x="171" y="383"/>
                  </a:cxn>
                  <a:cxn ang="0">
                    <a:pos x="178" y="392"/>
                  </a:cxn>
                  <a:cxn ang="0">
                    <a:pos x="186" y="401"/>
                  </a:cxn>
                  <a:cxn ang="0">
                    <a:pos x="184" y="411"/>
                  </a:cxn>
                  <a:cxn ang="0">
                    <a:pos x="170" y="422"/>
                  </a:cxn>
                  <a:cxn ang="0">
                    <a:pos x="154" y="433"/>
                  </a:cxn>
                  <a:cxn ang="0">
                    <a:pos x="135" y="443"/>
                  </a:cxn>
                  <a:cxn ang="0">
                    <a:pos x="111" y="435"/>
                  </a:cxn>
                  <a:cxn ang="0">
                    <a:pos x="85" y="403"/>
                  </a:cxn>
                  <a:cxn ang="0">
                    <a:pos x="61" y="369"/>
                  </a:cxn>
                  <a:cxn ang="0">
                    <a:pos x="43" y="331"/>
                  </a:cxn>
                  <a:cxn ang="0">
                    <a:pos x="32" y="297"/>
                  </a:cxn>
                  <a:cxn ang="0">
                    <a:pos x="25" y="267"/>
                  </a:cxn>
                  <a:cxn ang="0">
                    <a:pos x="19" y="237"/>
                  </a:cxn>
                  <a:cxn ang="0">
                    <a:pos x="14" y="207"/>
                  </a:cxn>
                  <a:cxn ang="0">
                    <a:pos x="10" y="176"/>
                  </a:cxn>
                  <a:cxn ang="0">
                    <a:pos x="6" y="145"/>
                  </a:cxn>
                  <a:cxn ang="0">
                    <a:pos x="3" y="113"/>
                  </a:cxn>
                  <a:cxn ang="0">
                    <a:pos x="1" y="83"/>
                  </a:cxn>
                </a:cxnLst>
                <a:rect l="0" t="0" r="r" b="b"/>
                <a:pathLst>
                  <a:path w="190" h="449">
                    <a:moveTo>
                      <a:pt x="0" y="68"/>
                    </a:moveTo>
                    <a:lnTo>
                      <a:pt x="5" y="58"/>
                    </a:lnTo>
                    <a:lnTo>
                      <a:pt x="13" y="47"/>
                    </a:lnTo>
                    <a:lnTo>
                      <a:pt x="20" y="39"/>
                    </a:lnTo>
                    <a:lnTo>
                      <a:pt x="28" y="30"/>
                    </a:lnTo>
                    <a:lnTo>
                      <a:pt x="36" y="22"/>
                    </a:lnTo>
                    <a:lnTo>
                      <a:pt x="45" y="15"/>
                    </a:lnTo>
                    <a:lnTo>
                      <a:pt x="54" y="7"/>
                    </a:lnTo>
                    <a:lnTo>
                      <a:pt x="64" y="0"/>
                    </a:lnTo>
                    <a:lnTo>
                      <a:pt x="65" y="17"/>
                    </a:lnTo>
                    <a:lnTo>
                      <a:pt x="67" y="35"/>
                    </a:lnTo>
                    <a:lnTo>
                      <a:pt x="68" y="52"/>
                    </a:lnTo>
                    <a:lnTo>
                      <a:pt x="70" y="71"/>
                    </a:lnTo>
                    <a:lnTo>
                      <a:pt x="71" y="88"/>
                    </a:lnTo>
                    <a:lnTo>
                      <a:pt x="72" y="106"/>
                    </a:lnTo>
                    <a:lnTo>
                      <a:pt x="74" y="123"/>
                    </a:lnTo>
                    <a:lnTo>
                      <a:pt x="75" y="141"/>
                    </a:lnTo>
                    <a:lnTo>
                      <a:pt x="78" y="157"/>
                    </a:lnTo>
                    <a:lnTo>
                      <a:pt x="81" y="172"/>
                    </a:lnTo>
                    <a:lnTo>
                      <a:pt x="84" y="188"/>
                    </a:lnTo>
                    <a:lnTo>
                      <a:pt x="87" y="204"/>
                    </a:lnTo>
                    <a:lnTo>
                      <a:pt x="91" y="219"/>
                    </a:lnTo>
                    <a:lnTo>
                      <a:pt x="96" y="234"/>
                    </a:lnTo>
                    <a:lnTo>
                      <a:pt x="100" y="248"/>
                    </a:lnTo>
                    <a:lnTo>
                      <a:pt x="106" y="262"/>
                    </a:lnTo>
                    <a:lnTo>
                      <a:pt x="111" y="278"/>
                    </a:lnTo>
                    <a:lnTo>
                      <a:pt x="117" y="291"/>
                    </a:lnTo>
                    <a:lnTo>
                      <a:pt x="123" y="305"/>
                    </a:lnTo>
                    <a:lnTo>
                      <a:pt x="130" y="318"/>
                    </a:lnTo>
                    <a:lnTo>
                      <a:pt x="137" y="331"/>
                    </a:lnTo>
                    <a:lnTo>
                      <a:pt x="144" y="345"/>
                    </a:lnTo>
                    <a:lnTo>
                      <a:pt x="152" y="358"/>
                    </a:lnTo>
                    <a:lnTo>
                      <a:pt x="160" y="370"/>
                    </a:lnTo>
                    <a:lnTo>
                      <a:pt x="163" y="374"/>
                    </a:lnTo>
                    <a:lnTo>
                      <a:pt x="167" y="379"/>
                    </a:lnTo>
                    <a:lnTo>
                      <a:pt x="171" y="383"/>
                    </a:lnTo>
                    <a:lnTo>
                      <a:pt x="175" y="388"/>
                    </a:lnTo>
                    <a:lnTo>
                      <a:pt x="178" y="392"/>
                    </a:lnTo>
                    <a:lnTo>
                      <a:pt x="182" y="397"/>
                    </a:lnTo>
                    <a:lnTo>
                      <a:pt x="186" y="401"/>
                    </a:lnTo>
                    <a:lnTo>
                      <a:pt x="190" y="406"/>
                    </a:lnTo>
                    <a:lnTo>
                      <a:pt x="184" y="411"/>
                    </a:lnTo>
                    <a:lnTo>
                      <a:pt x="177" y="417"/>
                    </a:lnTo>
                    <a:lnTo>
                      <a:pt x="170" y="422"/>
                    </a:lnTo>
                    <a:lnTo>
                      <a:pt x="162" y="428"/>
                    </a:lnTo>
                    <a:lnTo>
                      <a:pt x="154" y="433"/>
                    </a:lnTo>
                    <a:lnTo>
                      <a:pt x="144" y="438"/>
                    </a:lnTo>
                    <a:lnTo>
                      <a:pt x="135" y="443"/>
                    </a:lnTo>
                    <a:lnTo>
                      <a:pt x="125" y="449"/>
                    </a:lnTo>
                    <a:lnTo>
                      <a:pt x="111" y="435"/>
                    </a:lnTo>
                    <a:lnTo>
                      <a:pt x="97" y="420"/>
                    </a:lnTo>
                    <a:lnTo>
                      <a:pt x="85" y="403"/>
                    </a:lnTo>
                    <a:lnTo>
                      <a:pt x="72" y="386"/>
                    </a:lnTo>
                    <a:lnTo>
                      <a:pt x="61" y="369"/>
                    </a:lnTo>
                    <a:lnTo>
                      <a:pt x="51" y="350"/>
                    </a:lnTo>
                    <a:lnTo>
                      <a:pt x="43" y="331"/>
                    </a:lnTo>
                    <a:lnTo>
                      <a:pt x="36" y="311"/>
                    </a:lnTo>
                    <a:lnTo>
                      <a:pt x="32" y="297"/>
                    </a:lnTo>
                    <a:lnTo>
                      <a:pt x="28" y="283"/>
                    </a:lnTo>
                    <a:lnTo>
                      <a:pt x="25" y="267"/>
                    </a:lnTo>
                    <a:lnTo>
                      <a:pt x="22" y="252"/>
                    </a:lnTo>
                    <a:lnTo>
                      <a:pt x="19" y="237"/>
                    </a:lnTo>
                    <a:lnTo>
                      <a:pt x="16" y="222"/>
                    </a:lnTo>
                    <a:lnTo>
                      <a:pt x="14" y="207"/>
                    </a:lnTo>
                    <a:lnTo>
                      <a:pt x="12" y="191"/>
                    </a:lnTo>
                    <a:lnTo>
                      <a:pt x="10" y="176"/>
                    </a:lnTo>
                    <a:lnTo>
                      <a:pt x="8" y="160"/>
                    </a:lnTo>
                    <a:lnTo>
                      <a:pt x="6" y="145"/>
                    </a:lnTo>
                    <a:lnTo>
                      <a:pt x="5" y="129"/>
                    </a:lnTo>
                    <a:lnTo>
                      <a:pt x="3" y="113"/>
                    </a:lnTo>
                    <a:lnTo>
                      <a:pt x="2" y="98"/>
                    </a:lnTo>
                    <a:lnTo>
                      <a:pt x="1" y="83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0" name="Freeform 742"/>
              <p:cNvSpPr>
                <a:spLocks/>
              </p:cNvSpPr>
              <p:nvPr/>
            </p:nvSpPr>
            <p:spPr bwMode="auto">
              <a:xfrm>
                <a:off x="5007" y="3386"/>
                <a:ext cx="24" cy="56"/>
              </a:xfrm>
              <a:custGeom>
                <a:avLst/>
                <a:gdLst/>
                <a:ahLst/>
                <a:cxnLst>
                  <a:cxn ang="0">
                    <a:pos x="0" y="68"/>
                  </a:cxn>
                  <a:cxn ang="0">
                    <a:pos x="13" y="47"/>
                  </a:cxn>
                  <a:cxn ang="0">
                    <a:pos x="28" y="30"/>
                  </a:cxn>
                  <a:cxn ang="0">
                    <a:pos x="45" y="15"/>
                  </a:cxn>
                  <a:cxn ang="0">
                    <a:pos x="64" y="0"/>
                  </a:cxn>
                  <a:cxn ang="0">
                    <a:pos x="65" y="17"/>
                  </a:cxn>
                  <a:cxn ang="0">
                    <a:pos x="68" y="52"/>
                  </a:cxn>
                  <a:cxn ang="0">
                    <a:pos x="71" y="88"/>
                  </a:cxn>
                  <a:cxn ang="0">
                    <a:pos x="74" y="123"/>
                  </a:cxn>
                  <a:cxn ang="0">
                    <a:pos x="75" y="141"/>
                  </a:cxn>
                  <a:cxn ang="0">
                    <a:pos x="81" y="172"/>
                  </a:cxn>
                  <a:cxn ang="0">
                    <a:pos x="87" y="204"/>
                  </a:cxn>
                  <a:cxn ang="0">
                    <a:pos x="96" y="234"/>
                  </a:cxn>
                  <a:cxn ang="0">
                    <a:pos x="106" y="262"/>
                  </a:cxn>
                  <a:cxn ang="0">
                    <a:pos x="117" y="291"/>
                  </a:cxn>
                  <a:cxn ang="0">
                    <a:pos x="130" y="318"/>
                  </a:cxn>
                  <a:cxn ang="0">
                    <a:pos x="144" y="345"/>
                  </a:cxn>
                  <a:cxn ang="0">
                    <a:pos x="160" y="370"/>
                  </a:cxn>
                  <a:cxn ang="0">
                    <a:pos x="163" y="374"/>
                  </a:cxn>
                  <a:cxn ang="0">
                    <a:pos x="171" y="383"/>
                  </a:cxn>
                  <a:cxn ang="0">
                    <a:pos x="178" y="392"/>
                  </a:cxn>
                  <a:cxn ang="0">
                    <a:pos x="186" y="401"/>
                  </a:cxn>
                  <a:cxn ang="0">
                    <a:pos x="190" y="406"/>
                  </a:cxn>
                  <a:cxn ang="0">
                    <a:pos x="177" y="417"/>
                  </a:cxn>
                  <a:cxn ang="0">
                    <a:pos x="162" y="428"/>
                  </a:cxn>
                  <a:cxn ang="0">
                    <a:pos x="144" y="438"/>
                  </a:cxn>
                  <a:cxn ang="0">
                    <a:pos x="125" y="449"/>
                  </a:cxn>
                  <a:cxn ang="0">
                    <a:pos x="111" y="435"/>
                  </a:cxn>
                  <a:cxn ang="0">
                    <a:pos x="85" y="403"/>
                  </a:cxn>
                  <a:cxn ang="0">
                    <a:pos x="61" y="369"/>
                  </a:cxn>
                  <a:cxn ang="0">
                    <a:pos x="43" y="331"/>
                  </a:cxn>
                  <a:cxn ang="0">
                    <a:pos x="36" y="311"/>
                  </a:cxn>
                  <a:cxn ang="0">
                    <a:pos x="28" y="283"/>
                  </a:cxn>
                  <a:cxn ang="0">
                    <a:pos x="22" y="252"/>
                  </a:cxn>
                  <a:cxn ang="0">
                    <a:pos x="16" y="222"/>
                  </a:cxn>
                  <a:cxn ang="0">
                    <a:pos x="12" y="191"/>
                  </a:cxn>
                  <a:cxn ang="0">
                    <a:pos x="8" y="160"/>
                  </a:cxn>
                  <a:cxn ang="0">
                    <a:pos x="5" y="129"/>
                  </a:cxn>
                  <a:cxn ang="0">
                    <a:pos x="2" y="98"/>
                  </a:cxn>
                  <a:cxn ang="0">
                    <a:pos x="0" y="68"/>
                  </a:cxn>
                </a:cxnLst>
                <a:rect l="0" t="0" r="r" b="b"/>
                <a:pathLst>
                  <a:path w="190" h="449">
                    <a:moveTo>
                      <a:pt x="0" y="68"/>
                    </a:moveTo>
                    <a:lnTo>
                      <a:pt x="0" y="68"/>
                    </a:lnTo>
                    <a:lnTo>
                      <a:pt x="5" y="58"/>
                    </a:lnTo>
                    <a:lnTo>
                      <a:pt x="13" y="47"/>
                    </a:lnTo>
                    <a:lnTo>
                      <a:pt x="20" y="39"/>
                    </a:lnTo>
                    <a:lnTo>
                      <a:pt x="28" y="30"/>
                    </a:lnTo>
                    <a:lnTo>
                      <a:pt x="36" y="22"/>
                    </a:lnTo>
                    <a:lnTo>
                      <a:pt x="45" y="15"/>
                    </a:lnTo>
                    <a:lnTo>
                      <a:pt x="54" y="7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65" y="17"/>
                    </a:lnTo>
                    <a:lnTo>
                      <a:pt x="67" y="35"/>
                    </a:lnTo>
                    <a:lnTo>
                      <a:pt x="68" y="52"/>
                    </a:lnTo>
                    <a:lnTo>
                      <a:pt x="70" y="71"/>
                    </a:lnTo>
                    <a:lnTo>
                      <a:pt x="71" y="88"/>
                    </a:lnTo>
                    <a:lnTo>
                      <a:pt x="72" y="106"/>
                    </a:lnTo>
                    <a:lnTo>
                      <a:pt x="74" y="123"/>
                    </a:lnTo>
                    <a:lnTo>
                      <a:pt x="75" y="141"/>
                    </a:lnTo>
                    <a:lnTo>
                      <a:pt x="75" y="141"/>
                    </a:lnTo>
                    <a:lnTo>
                      <a:pt x="78" y="157"/>
                    </a:lnTo>
                    <a:lnTo>
                      <a:pt x="81" y="172"/>
                    </a:lnTo>
                    <a:lnTo>
                      <a:pt x="84" y="188"/>
                    </a:lnTo>
                    <a:lnTo>
                      <a:pt x="87" y="204"/>
                    </a:lnTo>
                    <a:lnTo>
                      <a:pt x="91" y="219"/>
                    </a:lnTo>
                    <a:lnTo>
                      <a:pt x="96" y="234"/>
                    </a:lnTo>
                    <a:lnTo>
                      <a:pt x="100" y="248"/>
                    </a:lnTo>
                    <a:lnTo>
                      <a:pt x="106" y="262"/>
                    </a:lnTo>
                    <a:lnTo>
                      <a:pt x="111" y="278"/>
                    </a:lnTo>
                    <a:lnTo>
                      <a:pt x="117" y="291"/>
                    </a:lnTo>
                    <a:lnTo>
                      <a:pt x="123" y="305"/>
                    </a:lnTo>
                    <a:lnTo>
                      <a:pt x="130" y="318"/>
                    </a:lnTo>
                    <a:lnTo>
                      <a:pt x="137" y="331"/>
                    </a:lnTo>
                    <a:lnTo>
                      <a:pt x="144" y="345"/>
                    </a:lnTo>
                    <a:lnTo>
                      <a:pt x="152" y="358"/>
                    </a:lnTo>
                    <a:lnTo>
                      <a:pt x="160" y="370"/>
                    </a:lnTo>
                    <a:lnTo>
                      <a:pt x="160" y="370"/>
                    </a:lnTo>
                    <a:lnTo>
                      <a:pt x="163" y="374"/>
                    </a:lnTo>
                    <a:lnTo>
                      <a:pt x="167" y="379"/>
                    </a:lnTo>
                    <a:lnTo>
                      <a:pt x="171" y="383"/>
                    </a:lnTo>
                    <a:lnTo>
                      <a:pt x="175" y="388"/>
                    </a:lnTo>
                    <a:lnTo>
                      <a:pt x="178" y="392"/>
                    </a:lnTo>
                    <a:lnTo>
                      <a:pt x="182" y="397"/>
                    </a:lnTo>
                    <a:lnTo>
                      <a:pt x="186" y="401"/>
                    </a:lnTo>
                    <a:lnTo>
                      <a:pt x="190" y="406"/>
                    </a:lnTo>
                    <a:lnTo>
                      <a:pt x="190" y="406"/>
                    </a:lnTo>
                    <a:lnTo>
                      <a:pt x="184" y="411"/>
                    </a:lnTo>
                    <a:lnTo>
                      <a:pt x="177" y="417"/>
                    </a:lnTo>
                    <a:lnTo>
                      <a:pt x="170" y="422"/>
                    </a:lnTo>
                    <a:lnTo>
                      <a:pt x="162" y="428"/>
                    </a:lnTo>
                    <a:lnTo>
                      <a:pt x="154" y="433"/>
                    </a:lnTo>
                    <a:lnTo>
                      <a:pt x="144" y="438"/>
                    </a:lnTo>
                    <a:lnTo>
                      <a:pt x="135" y="443"/>
                    </a:lnTo>
                    <a:lnTo>
                      <a:pt x="125" y="449"/>
                    </a:lnTo>
                    <a:lnTo>
                      <a:pt x="125" y="449"/>
                    </a:lnTo>
                    <a:lnTo>
                      <a:pt x="111" y="435"/>
                    </a:lnTo>
                    <a:lnTo>
                      <a:pt x="97" y="420"/>
                    </a:lnTo>
                    <a:lnTo>
                      <a:pt x="85" y="403"/>
                    </a:lnTo>
                    <a:lnTo>
                      <a:pt x="72" y="386"/>
                    </a:lnTo>
                    <a:lnTo>
                      <a:pt x="61" y="369"/>
                    </a:lnTo>
                    <a:lnTo>
                      <a:pt x="51" y="350"/>
                    </a:lnTo>
                    <a:lnTo>
                      <a:pt x="43" y="331"/>
                    </a:lnTo>
                    <a:lnTo>
                      <a:pt x="36" y="311"/>
                    </a:lnTo>
                    <a:lnTo>
                      <a:pt x="36" y="311"/>
                    </a:lnTo>
                    <a:lnTo>
                      <a:pt x="32" y="297"/>
                    </a:lnTo>
                    <a:lnTo>
                      <a:pt x="28" y="283"/>
                    </a:lnTo>
                    <a:lnTo>
                      <a:pt x="25" y="267"/>
                    </a:lnTo>
                    <a:lnTo>
                      <a:pt x="22" y="252"/>
                    </a:lnTo>
                    <a:lnTo>
                      <a:pt x="19" y="237"/>
                    </a:lnTo>
                    <a:lnTo>
                      <a:pt x="16" y="222"/>
                    </a:lnTo>
                    <a:lnTo>
                      <a:pt x="14" y="207"/>
                    </a:lnTo>
                    <a:lnTo>
                      <a:pt x="12" y="191"/>
                    </a:lnTo>
                    <a:lnTo>
                      <a:pt x="10" y="176"/>
                    </a:lnTo>
                    <a:lnTo>
                      <a:pt x="8" y="160"/>
                    </a:lnTo>
                    <a:lnTo>
                      <a:pt x="6" y="145"/>
                    </a:lnTo>
                    <a:lnTo>
                      <a:pt x="5" y="129"/>
                    </a:lnTo>
                    <a:lnTo>
                      <a:pt x="3" y="113"/>
                    </a:lnTo>
                    <a:lnTo>
                      <a:pt x="2" y="98"/>
                    </a:lnTo>
                    <a:lnTo>
                      <a:pt x="1" y="83"/>
                    </a:lnTo>
                    <a:lnTo>
                      <a:pt x="0" y="6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" name="Freeform 743"/>
              <p:cNvSpPr>
                <a:spLocks/>
              </p:cNvSpPr>
              <p:nvPr/>
            </p:nvSpPr>
            <p:spPr bwMode="auto">
              <a:xfrm>
                <a:off x="4954" y="3396"/>
                <a:ext cx="53" cy="26"/>
              </a:xfrm>
              <a:custGeom>
                <a:avLst/>
                <a:gdLst/>
                <a:ahLst/>
                <a:cxnLst>
                  <a:cxn ang="0">
                    <a:pos x="9" y="35"/>
                  </a:cxn>
                  <a:cxn ang="0">
                    <a:pos x="28" y="42"/>
                  </a:cxn>
                  <a:cxn ang="0">
                    <a:pos x="46" y="47"/>
                  </a:cxn>
                  <a:cxn ang="0">
                    <a:pos x="64" y="51"/>
                  </a:cxn>
                  <a:cxn ang="0">
                    <a:pos x="89" y="54"/>
                  </a:cxn>
                  <a:cxn ang="0">
                    <a:pos x="122" y="58"/>
                  </a:cxn>
                  <a:cxn ang="0">
                    <a:pos x="155" y="62"/>
                  </a:cxn>
                  <a:cxn ang="0">
                    <a:pos x="189" y="64"/>
                  </a:cxn>
                  <a:cxn ang="0">
                    <a:pos x="220" y="64"/>
                  </a:cxn>
                  <a:cxn ang="0">
                    <a:pos x="253" y="62"/>
                  </a:cxn>
                  <a:cxn ang="0">
                    <a:pos x="284" y="59"/>
                  </a:cxn>
                  <a:cxn ang="0">
                    <a:pos x="315" y="53"/>
                  </a:cxn>
                  <a:cxn ang="0">
                    <a:pos x="341" y="45"/>
                  </a:cxn>
                  <a:cxn ang="0">
                    <a:pos x="362" y="33"/>
                  </a:cxn>
                  <a:cxn ang="0">
                    <a:pos x="384" y="20"/>
                  </a:cxn>
                  <a:cxn ang="0">
                    <a:pos x="405" y="6"/>
                  </a:cxn>
                  <a:cxn ang="0">
                    <a:pos x="409" y="16"/>
                  </a:cxn>
                  <a:cxn ang="0">
                    <a:pos x="403" y="50"/>
                  </a:cxn>
                  <a:cxn ang="0">
                    <a:pos x="404" y="83"/>
                  </a:cxn>
                  <a:cxn ang="0">
                    <a:pos x="412" y="118"/>
                  </a:cxn>
                  <a:cxn ang="0">
                    <a:pos x="408" y="131"/>
                  </a:cxn>
                  <a:cxn ang="0">
                    <a:pos x="389" y="120"/>
                  </a:cxn>
                  <a:cxn ang="0">
                    <a:pos x="375" y="103"/>
                  </a:cxn>
                  <a:cxn ang="0">
                    <a:pos x="367" y="78"/>
                  </a:cxn>
                  <a:cxn ang="0">
                    <a:pos x="361" y="64"/>
                  </a:cxn>
                  <a:cxn ang="0">
                    <a:pos x="352" y="72"/>
                  </a:cxn>
                  <a:cxn ang="0">
                    <a:pos x="346" y="84"/>
                  </a:cxn>
                  <a:cxn ang="0">
                    <a:pos x="343" y="98"/>
                  </a:cxn>
                  <a:cxn ang="0">
                    <a:pos x="336" y="119"/>
                  </a:cxn>
                  <a:cxn ang="0">
                    <a:pos x="337" y="143"/>
                  </a:cxn>
                  <a:cxn ang="0">
                    <a:pos x="350" y="166"/>
                  </a:cxn>
                  <a:cxn ang="0">
                    <a:pos x="373" y="189"/>
                  </a:cxn>
                  <a:cxn ang="0">
                    <a:pos x="366" y="194"/>
                  </a:cxn>
                  <a:cxn ang="0">
                    <a:pos x="327" y="180"/>
                  </a:cxn>
                  <a:cxn ang="0">
                    <a:pos x="289" y="159"/>
                  </a:cxn>
                  <a:cxn ang="0">
                    <a:pos x="256" y="121"/>
                  </a:cxn>
                  <a:cxn ang="0">
                    <a:pos x="238" y="108"/>
                  </a:cxn>
                  <a:cxn ang="0">
                    <a:pos x="226" y="137"/>
                  </a:cxn>
                  <a:cxn ang="0">
                    <a:pos x="209" y="157"/>
                  </a:cxn>
                  <a:cxn ang="0">
                    <a:pos x="189" y="172"/>
                  </a:cxn>
                  <a:cxn ang="0">
                    <a:pos x="173" y="166"/>
                  </a:cxn>
                  <a:cxn ang="0">
                    <a:pos x="164" y="142"/>
                  </a:cxn>
                  <a:cxn ang="0">
                    <a:pos x="149" y="120"/>
                  </a:cxn>
                  <a:cxn ang="0">
                    <a:pos x="124" y="103"/>
                  </a:cxn>
                  <a:cxn ang="0">
                    <a:pos x="95" y="111"/>
                  </a:cxn>
                  <a:cxn ang="0">
                    <a:pos x="72" y="132"/>
                  </a:cxn>
                  <a:cxn ang="0">
                    <a:pos x="48" y="142"/>
                  </a:cxn>
                  <a:cxn ang="0">
                    <a:pos x="21" y="137"/>
                  </a:cxn>
                  <a:cxn ang="0">
                    <a:pos x="17" y="112"/>
                  </a:cxn>
                  <a:cxn ang="0">
                    <a:pos x="27" y="86"/>
                  </a:cxn>
                  <a:cxn ang="0">
                    <a:pos x="24" y="63"/>
                  </a:cxn>
                  <a:cxn ang="0">
                    <a:pos x="10" y="43"/>
                  </a:cxn>
                </a:cxnLst>
                <a:rect l="0" t="0" r="r" b="b"/>
                <a:pathLst>
                  <a:path w="418" h="201">
                    <a:moveTo>
                      <a:pt x="0" y="33"/>
                    </a:moveTo>
                    <a:lnTo>
                      <a:pt x="9" y="35"/>
                    </a:lnTo>
                    <a:lnTo>
                      <a:pt x="18" y="38"/>
                    </a:lnTo>
                    <a:lnTo>
                      <a:pt x="28" y="42"/>
                    </a:lnTo>
                    <a:lnTo>
                      <a:pt x="37" y="44"/>
                    </a:lnTo>
                    <a:lnTo>
                      <a:pt x="46" y="47"/>
                    </a:lnTo>
                    <a:lnTo>
                      <a:pt x="55" y="49"/>
                    </a:lnTo>
                    <a:lnTo>
                      <a:pt x="64" y="51"/>
                    </a:lnTo>
                    <a:lnTo>
                      <a:pt x="73" y="52"/>
                    </a:lnTo>
                    <a:lnTo>
                      <a:pt x="89" y="54"/>
                    </a:lnTo>
                    <a:lnTo>
                      <a:pt x="106" y="56"/>
                    </a:lnTo>
                    <a:lnTo>
                      <a:pt x="122" y="58"/>
                    </a:lnTo>
                    <a:lnTo>
                      <a:pt x="138" y="60"/>
                    </a:lnTo>
                    <a:lnTo>
                      <a:pt x="155" y="62"/>
                    </a:lnTo>
                    <a:lnTo>
                      <a:pt x="172" y="63"/>
                    </a:lnTo>
                    <a:lnTo>
                      <a:pt x="189" y="64"/>
                    </a:lnTo>
                    <a:lnTo>
                      <a:pt x="205" y="64"/>
                    </a:lnTo>
                    <a:lnTo>
                      <a:pt x="220" y="64"/>
                    </a:lnTo>
                    <a:lnTo>
                      <a:pt x="237" y="63"/>
                    </a:lnTo>
                    <a:lnTo>
                      <a:pt x="253" y="62"/>
                    </a:lnTo>
                    <a:lnTo>
                      <a:pt x="268" y="61"/>
                    </a:lnTo>
                    <a:lnTo>
                      <a:pt x="284" y="59"/>
                    </a:lnTo>
                    <a:lnTo>
                      <a:pt x="300" y="56"/>
                    </a:lnTo>
                    <a:lnTo>
                      <a:pt x="315" y="53"/>
                    </a:lnTo>
                    <a:lnTo>
                      <a:pt x="330" y="49"/>
                    </a:lnTo>
                    <a:lnTo>
                      <a:pt x="341" y="45"/>
                    </a:lnTo>
                    <a:lnTo>
                      <a:pt x="352" y="39"/>
                    </a:lnTo>
                    <a:lnTo>
                      <a:pt x="362" y="33"/>
                    </a:lnTo>
                    <a:lnTo>
                      <a:pt x="374" y="27"/>
                    </a:lnTo>
                    <a:lnTo>
                      <a:pt x="384" y="20"/>
                    </a:lnTo>
                    <a:lnTo>
                      <a:pt x="394" y="13"/>
                    </a:lnTo>
                    <a:lnTo>
                      <a:pt x="405" y="6"/>
                    </a:lnTo>
                    <a:lnTo>
                      <a:pt x="415" y="0"/>
                    </a:lnTo>
                    <a:lnTo>
                      <a:pt x="409" y="16"/>
                    </a:lnTo>
                    <a:lnTo>
                      <a:pt x="406" y="33"/>
                    </a:lnTo>
                    <a:lnTo>
                      <a:pt x="403" y="50"/>
                    </a:lnTo>
                    <a:lnTo>
                      <a:pt x="403" y="67"/>
                    </a:lnTo>
                    <a:lnTo>
                      <a:pt x="404" y="83"/>
                    </a:lnTo>
                    <a:lnTo>
                      <a:pt x="407" y="100"/>
                    </a:lnTo>
                    <a:lnTo>
                      <a:pt x="412" y="118"/>
                    </a:lnTo>
                    <a:lnTo>
                      <a:pt x="418" y="135"/>
                    </a:lnTo>
                    <a:lnTo>
                      <a:pt x="408" y="131"/>
                    </a:lnTo>
                    <a:lnTo>
                      <a:pt x="399" y="126"/>
                    </a:lnTo>
                    <a:lnTo>
                      <a:pt x="389" y="120"/>
                    </a:lnTo>
                    <a:lnTo>
                      <a:pt x="381" y="112"/>
                    </a:lnTo>
                    <a:lnTo>
                      <a:pt x="375" y="103"/>
                    </a:lnTo>
                    <a:lnTo>
                      <a:pt x="370" y="92"/>
                    </a:lnTo>
                    <a:lnTo>
                      <a:pt x="367" y="78"/>
                    </a:lnTo>
                    <a:lnTo>
                      <a:pt x="367" y="60"/>
                    </a:lnTo>
                    <a:lnTo>
                      <a:pt x="361" y="64"/>
                    </a:lnTo>
                    <a:lnTo>
                      <a:pt x="356" y="68"/>
                    </a:lnTo>
                    <a:lnTo>
                      <a:pt x="352" y="72"/>
                    </a:lnTo>
                    <a:lnTo>
                      <a:pt x="349" y="78"/>
                    </a:lnTo>
                    <a:lnTo>
                      <a:pt x="346" y="84"/>
                    </a:lnTo>
                    <a:lnTo>
                      <a:pt x="344" y="90"/>
                    </a:lnTo>
                    <a:lnTo>
                      <a:pt x="343" y="98"/>
                    </a:lnTo>
                    <a:lnTo>
                      <a:pt x="343" y="106"/>
                    </a:lnTo>
                    <a:lnTo>
                      <a:pt x="336" y="119"/>
                    </a:lnTo>
                    <a:lnTo>
                      <a:pt x="334" y="131"/>
                    </a:lnTo>
                    <a:lnTo>
                      <a:pt x="337" y="143"/>
                    </a:lnTo>
                    <a:lnTo>
                      <a:pt x="342" y="154"/>
                    </a:lnTo>
                    <a:lnTo>
                      <a:pt x="350" y="166"/>
                    </a:lnTo>
                    <a:lnTo>
                      <a:pt x="361" y="177"/>
                    </a:lnTo>
                    <a:lnTo>
                      <a:pt x="373" y="189"/>
                    </a:lnTo>
                    <a:lnTo>
                      <a:pt x="385" y="201"/>
                    </a:lnTo>
                    <a:lnTo>
                      <a:pt x="366" y="194"/>
                    </a:lnTo>
                    <a:lnTo>
                      <a:pt x="346" y="187"/>
                    </a:lnTo>
                    <a:lnTo>
                      <a:pt x="327" y="180"/>
                    </a:lnTo>
                    <a:lnTo>
                      <a:pt x="308" y="171"/>
                    </a:lnTo>
                    <a:lnTo>
                      <a:pt x="289" y="159"/>
                    </a:lnTo>
                    <a:lnTo>
                      <a:pt x="272" y="143"/>
                    </a:lnTo>
                    <a:lnTo>
                      <a:pt x="256" y="121"/>
                    </a:lnTo>
                    <a:lnTo>
                      <a:pt x="241" y="90"/>
                    </a:lnTo>
                    <a:lnTo>
                      <a:pt x="238" y="108"/>
                    </a:lnTo>
                    <a:lnTo>
                      <a:pt x="233" y="124"/>
                    </a:lnTo>
                    <a:lnTo>
                      <a:pt x="226" y="137"/>
                    </a:lnTo>
                    <a:lnTo>
                      <a:pt x="218" y="148"/>
                    </a:lnTo>
                    <a:lnTo>
                      <a:pt x="209" y="157"/>
                    </a:lnTo>
                    <a:lnTo>
                      <a:pt x="199" y="165"/>
                    </a:lnTo>
                    <a:lnTo>
                      <a:pt x="189" y="172"/>
                    </a:lnTo>
                    <a:lnTo>
                      <a:pt x="178" y="178"/>
                    </a:lnTo>
                    <a:lnTo>
                      <a:pt x="173" y="166"/>
                    </a:lnTo>
                    <a:lnTo>
                      <a:pt x="169" y="154"/>
                    </a:lnTo>
                    <a:lnTo>
                      <a:pt x="164" y="142"/>
                    </a:lnTo>
                    <a:lnTo>
                      <a:pt x="157" y="130"/>
                    </a:lnTo>
                    <a:lnTo>
                      <a:pt x="149" y="120"/>
                    </a:lnTo>
                    <a:lnTo>
                      <a:pt x="138" y="110"/>
                    </a:lnTo>
                    <a:lnTo>
                      <a:pt x="124" y="103"/>
                    </a:lnTo>
                    <a:lnTo>
                      <a:pt x="105" y="99"/>
                    </a:lnTo>
                    <a:lnTo>
                      <a:pt x="95" y="111"/>
                    </a:lnTo>
                    <a:lnTo>
                      <a:pt x="83" y="123"/>
                    </a:lnTo>
                    <a:lnTo>
                      <a:pt x="72" y="132"/>
                    </a:lnTo>
                    <a:lnTo>
                      <a:pt x="60" y="139"/>
                    </a:lnTo>
                    <a:lnTo>
                      <a:pt x="48" y="142"/>
                    </a:lnTo>
                    <a:lnTo>
                      <a:pt x="35" y="141"/>
                    </a:lnTo>
                    <a:lnTo>
                      <a:pt x="21" y="137"/>
                    </a:lnTo>
                    <a:lnTo>
                      <a:pt x="7" y="127"/>
                    </a:lnTo>
                    <a:lnTo>
                      <a:pt x="17" y="112"/>
                    </a:lnTo>
                    <a:lnTo>
                      <a:pt x="24" y="98"/>
                    </a:lnTo>
                    <a:lnTo>
                      <a:pt x="27" y="86"/>
                    </a:lnTo>
                    <a:lnTo>
                      <a:pt x="27" y="74"/>
                    </a:lnTo>
                    <a:lnTo>
                      <a:pt x="24" y="63"/>
                    </a:lnTo>
                    <a:lnTo>
                      <a:pt x="18" y="53"/>
                    </a:lnTo>
                    <a:lnTo>
                      <a:pt x="10" y="43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D6A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2" name="Freeform 744"/>
              <p:cNvSpPr>
                <a:spLocks/>
              </p:cNvSpPr>
              <p:nvPr/>
            </p:nvSpPr>
            <p:spPr bwMode="auto">
              <a:xfrm>
                <a:off x="4931" y="3507"/>
                <a:ext cx="28" cy="8"/>
              </a:xfrm>
              <a:custGeom>
                <a:avLst/>
                <a:gdLst/>
                <a:ahLst/>
                <a:cxnLst>
                  <a:cxn ang="0">
                    <a:pos x="228" y="64"/>
                  </a:cxn>
                  <a:cxn ang="0">
                    <a:pos x="228" y="64"/>
                  </a:cxn>
                  <a:cxn ang="0">
                    <a:pos x="207" y="56"/>
                  </a:cxn>
                  <a:cxn ang="0">
                    <a:pos x="186" y="47"/>
                  </a:cxn>
                  <a:cxn ang="0">
                    <a:pos x="165" y="38"/>
                  </a:cxn>
                  <a:cxn ang="0">
                    <a:pos x="144" y="29"/>
                  </a:cxn>
                  <a:cxn ang="0">
                    <a:pos x="122" y="20"/>
                  </a:cxn>
                  <a:cxn ang="0">
                    <a:pos x="104" y="13"/>
                  </a:cxn>
                  <a:cxn ang="0">
                    <a:pos x="87" y="7"/>
                  </a:cxn>
                  <a:cxn ang="0">
                    <a:pos x="73" y="3"/>
                  </a:cxn>
                  <a:cxn ang="0">
                    <a:pos x="73" y="3"/>
                  </a:cxn>
                  <a:cxn ang="0">
                    <a:pos x="61" y="2"/>
                  </a:cxn>
                  <a:cxn ang="0">
                    <a:pos x="53" y="2"/>
                  </a:cxn>
                  <a:cxn ang="0">
                    <a:pos x="47" y="5"/>
                  </a:cxn>
                  <a:cxn ang="0">
                    <a:pos x="43" y="8"/>
                  </a:cxn>
                  <a:cxn ang="0">
                    <a:pos x="39" y="11"/>
                  </a:cxn>
                  <a:cxn ang="0">
                    <a:pos x="36" y="15"/>
                  </a:cxn>
                  <a:cxn ang="0">
                    <a:pos x="32" y="17"/>
                  </a:cxn>
                  <a:cxn ang="0">
                    <a:pos x="28" y="18"/>
                  </a:cxn>
                  <a:cxn ang="0">
                    <a:pos x="28" y="18"/>
                  </a:cxn>
                  <a:cxn ang="0">
                    <a:pos x="20" y="16"/>
                  </a:cxn>
                  <a:cxn ang="0">
                    <a:pos x="13" y="11"/>
                  </a:cxn>
                  <a:cxn ang="0">
                    <a:pos x="7" y="5"/>
                  </a:cxn>
                  <a:cxn ang="0">
                    <a:pos x="0" y="0"/>
                  </a:cxn>
                </a:cxnLst>
                <a:rect l="0" t="0" r="r" b="b"/>
                <a:pathLst>
                  <a:path w="228" h="64">
                    <a:moveTo>
                      <a:pt x="228" y="64"/>
                    </a:moveTo>
                    <a:lnTo>
                      <a:pt x="228" y="64"/>
                    </a:lnTo>
                    <a:lnTo>
                      <a:pt x="207" y="56"/>
                    </a:lnTo>
                    <a:lnTo>
                      <a:pt x="186" y="47"/>
                    </a:lnTo>
                    <a:lnTo>
                      <a:pt x="165" y="38"/>
                    </a:lnTo>
                    <a:lnTo>
                      <a:pt x="144" y="29"/>
                    </a:lnTo>
                    <a:lnTo>
                      <a:pt x="122" y="20"/>
                    </a:lnTo>
                    <a:lnTo>
                      <a:pt x="104" y="13"/>
                    </a:lnTo>
                    <a:lnTo>
                      <a:pt x="87" y="7"/>
                    </a:lnTo>
                    <a:lnTo>
                      <a:pt x="73" y="3"/>
                    </a:lnTo>
                    <a:lnTo>
                      <a:pt x="73" y="3"/>
                    </a:lnTo>
                    <a:lnTo>
                      <a:pt x="61" y="2"/>
                    </a:lnTo>
                    <a:lnTo>
                      <a:pt x="53" y="2"/>
                    </a:lnTo>
                    <a:lnTo>
                      <a:pt x="47" y="5"/>
                    </a:lnTo>
                    <a:lnTo>
                      <a:pt x="43" y="8"/>
                    </a:lnTo>
                    <a:lnTo>
                      <a:pt x="39" y="11"/>
                    </a:lnTo>
                    <a:lnTo>
                      <a:pt x="36" y="15"/>
                    </a:lnTo>
                    <a:lnTo>
                      <a:pt x="32" y="17"/>
                    </a:lnTo>
                    <a:lnTo>
                      <a:pt x="28" y="18"/>
                    </a:lnTo>
                    <a:lnTo>
                      <a:pt x="28" y="18"/>
                    </a:lnTo>
                    <a:lnTo>
                      <a:pt x="20" y="16"/>
                    </a:lnTo>
                    <a:lnTo>
                      <a:pt x="13" y="11"/>
                    </a:lnTo>
                    <a:lnTo>
                      <a:pt x="7" y="5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3" name="Freeform 745"/>
              <p:cNvSpPr>
                <a:spLocks/>
              </p:cNvSpPr>
              <p:nvPr/>
            </p:nvSpPr>
            <p:spPr bwMode="auto">
              <a:xfrm>
                <a:off x="4921" y="3425"/>
                <a:ext cx="18" cy="83"/>
              </a:xfrm>
              <a:custGeom>
                <a:avLst/>
                <a:gdLst/>
                <a:ahLst/>
                <a:cxnLst>
                  <a:cxn ang="0">
                    <a:pos x="90" y="648"/>
                  </a:cxn>
                  <a:cxn ang="0">
                    <a:pos x="105" y="663"/>
                  </a:cxn>
                  <a:cxn ang="0">
                    <a:pos x="144" y="650"/>
                  </a:cxn>
                  <a:cxn ang="0">
                    <a:pos x="78" y="280"/>
                  </a:cxn>
                  <a:cxn ang="0">
                    <a:pos x="0" y="0"/>
                  </a:cxn>
                  <a:cxn ang="0">
                    <a:pos x="54" y="289"/>
                  </a:cxn>
                  <a:cxn ang="0">
                    <a:pos x="90" y="648"/>
                  </a:cxn>
                </a:cxnLst>
                <a:rect l="0" t="0" r="r" b="b"/>
                <a:pathLst>
                  <a:path w="144" h="663">
                    <a:moveTo>
                      <a:pt x="90" y="648"/>
                    </a:moveTo>
                    <a:lnTo>
                      <a:pt x="105" y="663"/>
                    </a:lnTo>
                    <a:lnTo>
                      <a:pt x="144" y="650"/>
                    </a:lnTo>
                    <a:lnTo>
                      <a:pt x="78" y="280"/>
                    </a:lnTo>
                    <a:lnTo>
                      <a:pt x="0" y="0"/>
                    </a:lnTo>
                    <a:lnTo>
                      <a:pt x="54" y="289"/>
                    </a:lnTo>
                    <a:lnTo>
                      <a:pt x="90" y="648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4" name="Freeform 746"/>
              <p:cNvSpPr>
                <a:spLocks/>
              </p:cNvSpPr>
              <p:nvPr/>
            </p:nvSpPr>
            <p:spPr bwMode="auto">
              <a:xfrm>
                <a:off x="4918" y="3369"/>
                <a:ext cx="25" cy="16"/>
              </a:xfrm>
              <a:custGeom>
                <a:avLst/>
                <a:gdLst/>
                <a:ahLst/>
                <a:cxnLst>
                  <a:cxn ang="0">
                    <a:pos x="200" y="112"/>
                  </a:cxn>
                  <a:cxn ang="0">
                    <a:pos x="200" y="112"/>
                  </a:cxn>
                  <a:cxn ang="0">
                    <a:pos x="192" y="112"/>
                  </a:cxn>
                  <a:cxn ang="0">
                    <a:pos x="185" y="113"/>
                  </a:cxn>
                  <a:cxn ang="0">
                    <a:pos x="178" y="115"/>
                  </a:cxn>
                  <a:cxn ang="0">
                    <a:pos x="171" y="117"/>
                  </a:cxn>
                  <a:cxn ang="0">
                    <a:pos x="165" y="119"/>
                  </a:cxn>
                  <a:cxn ang="0">
                    <a:pos x="160" y="122"/>
                  </a:cxn>
                  <a:cxn ang="0">
                    <a:pos x="154" y="125"/>
                  </a:cxn>
                  <a:cxn ang="0">
                    <a:pos x="149" y="128"/>
                  </a:cxn>
                  <a:cxn ang="0">
                    <a:pos x="149" y="128"/>
                  </a:cxn>
                  <a:cxn ang="0">
                    <a:pos x="137" y="119"/>
                  </a:cxn>
                  <a:cxn ang="0">
                    <a:pos x="124" y="109"/>
                  </a:cxn>
                  <a:cxn ang="0">
                    <a:pos x="112" y="100"/>
                  </a:cxn>
                  <a:cxn ang="0">
                    <a:pos x="98" y="91"/>
                  </a:cxn>
                  <a:cxn ang="0">
                    <a:pos x="85" y="82"/>
                  </a:cxn>
                  <a:cxn ang="0">
                    <a:pos x="72" y="73"/>
                  </a:cxn>
                  <a:cxn ang="0">
                    <a:pos x="60" y="63"/>
                  </a:cxn>
                  <a:cxn ang="0">
                    <a:pos x="47" y="54"/>
                  </a:cxn>
                  <a:cxn ang="0">
                    <a:pos x="47" y="54"/>
                  </a:cxn>
                  <a:cxn ang="0">
                    <a:pos x="41" y="50"/>
                  </a:cxn>
                  <a:cxn ang="0">
                    <a:pos x="35" y="45"/>
                  </a:cxn>
                  <a:cxn ang="0">
                    <a:pos x="30" y="39"/>
                  </a:cxn>
                  <a:cxn ang="0">
                    <a:pos x="25" y="32"/>
                  </a:cxn>
                  <a:cxn ang="0">
                    <a:pos x="19" y="25"/>
                  </a:cxn>
                  <a:cxn ang="0">
                    <a:pos x="13" y="18"/>
                  </a:cxn>
                  <a:cxn ang="0">
                    <a:pos x="7" y="9"/>
                  </a:cxn>
                  <a:cxn ang="0">
                    <a:pos x="0" y="0"/>
                  </a:cxn>
                </a:cxnLst>
                <a:rect l="0" t="0" r="r" b="b"/>
                <a:pathLst>
                  <a:path w="200" h="128">
                    <a:moveTo>
                      <a:pt x="200" y="112"/>
                    </a:moveTo>
                    <a:lnTo>
                      <a:pt x="200" y="112"/>
                    </a:lnTo>
                    <a:lnTo>
                      <a:pt x="192" y="112"/>
                    </a:lnTo>
                    <a:lnTo>
                      <a:pt x="185" y="113"/>
                    </a:lnTo>
                    <a:lnTo>
                      <a:pt x="178" y="115"/>
                    </a:lnTo>
                    <a:lnTo>
                      <a:pt x="171" y="117"/>
                    </a:lnTo>
                    <a:lnTo>
                      <a:pt x="165" y="119"/>
                    </a:lnTo>
                    <a:lnTo>
                      <a:pt x="160" y="122"/>
                    </a:lnTo>
                    <a:lnTo>
                      <a:pt x="154" y="125"/>
                    </a:lnTo>
                    <a:lnTo>
                      <a:pt x="149" y="128"/>
                    </a:lnTo>
                    <a:lnTo>
                      <a:pt x="149" y="128"/>
                    </a:lnTo>
                    <a:lnTo>
                      <a:pt x="137" y="119"/>
                    </a:lnTo>
                    <a:lnTo>
                      <a:pt x="124" y="109"/>
                    </a:lnTo>
                    <a:lnTo>
                      <a:pt x="112" y="100"/>
                    </a:lnTo>
                    <a:lnTo>
                      <a:pt x="98" y="91"/>
                    </a:lnTo>
                    <a:lnTo>
                      <a:pt x="85" y="82"/>
                    </a:lnTo>
                    <a:lnTo>
                      <a:pt x="72" y="73"/>
                    </a:lnTo>
                    <a:lnTo>
                      <a:pt x="60" y="63"/>
                    </a:lnTo>
                    <a:lnTo>
                      <a:pt x="47" y="54"/>
                    </a:lnTo>
                    <a:lnTo>
                      <a:pt x="47" y="54"/>
                    </a:lnTo>
                    <a:lnTo>
                      <a:pt x="41" y="50"/>
                    </a:lnTo>
                    <a:lnTo>
                      <a:pt x="35" y="45"/>
                    </a:lnTo>
                    <a:lnTo>
                      <a:pt x="30" y="39"/>
                    </a:lnTo>
                    <a:lnTo>
                      <a:pt x="25" y="32"/>
                    </a:lnTo>
                    <a:lnTo>
                      <a:pt x="19" y="25"/>
                    </a:lnTo>
                    <a:lnTo>
                      <a:pt x="13" y="18"/>
                    </a:lnTo>
                    <a:lnTo>
                      <a:pt x="7" y="9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5" name="Freeform 747"/>
              <p:cNvSpPr>
                <a:spLocks/>
              </p:cNvSpPr>
              <p:nvPr/>
            </p:nvSpPr>
            <p:spPr bwMode="auto">
              <a:xfrm>
                <a:off x="4818" y="3400"/>
                <a:ext cx="38" cy="81"/>
              </a:xfrm>
              <a:custGeom>
                <a:avLst/>
                <a:gdLst/>
                <a:ahLst/>
                <a:cxnLst>
                  <a:cxn ang="0">
                    <a:pos x="308" y="650"/>
                  </a:cxn>
                  <a:cxn ang="0">
                    <a:pos x="308" y="650"/>
                  </a:cxn>
                  <a:cxn ang="0">
                    <a:pos x="301" y="636"/>
                  </a:cxn>
                  <a:cxn ang="0">
                    <a:pos x="293" y="623"/>
                  </a:cxn>
                  <a:cxn ang="0">
                    <a:pos x="286" y="609"/>
                  </a:cxn>
                  <a:cxn ang="0">
                    <a:pos x="278" y="595"/>
                  </a:cxn>
                  <a:cxn ang="0">
                    <a:pos x="271" y="581"/>
                  </a:cxn>
                  <a:cxn ang="0">
                    <a:pos x="264" y="568"/>
                  </a:cxn>
                  <a:cxn ang="0">
                    <a:pos x="257" y="554"/>
                  </a:cxn>
                  <a:cxn ang="0">
                    <a:pos x="249" y="541"/>
                  </a:cxn>
                  <a:cxn ang="0">
                    <a:pos x="242" y="528"/>
                  </a:cxn>
                  <a:cxn ang="0">
                    <a:pos x="235" y="513"/>
                  </a:cxn>
                  <a:cxn ang="0">
                    <a:pos x="228" y="500"/>
                  </a:cxn>
                  <a:cxn ang="0">
                    <a:pos x="219" y="486"/>
                  </a:cxn>
                  <a:cxn ang="0">
                    <a:pos x="212" y="473"/>
                  </a:cxn>
                  <a:cxn ang="0">
                    <a:pos x="205" y="459"/>
                  </a:cxn>
                  <a:cxn ang="0">
                    <a:pos x="197" y="444"/>
                  </a:cxn>
                  <a:cxn ang="0">
                    <a:pos x="190" y="430"/>
                  </a:cxn>
                  <a:cxn ang="0">
                    <a:pos x="190" y="430"/>
                  </a:cxn>
                  <a:cxn ang="0">
                    <a:pos x="177" y="421"/>
                  </a:cxn>
                  <a:cxn ang="0">
                    <a:pos x="165" y="411"/>
                  </a:cxn>
                  <a:cxn ang="0">
                    <a:pos x="155" y="402"/>
                  </a:cxn>
                  <a:cxn ang="0">
                    <a:pos x="146" y="392"/>
                  </a:cxn>
                  <a:cxn ang="0">
                    <a:pos x="139" y="383"/>
                  </a:cxn>
                  <a:cxn ang="0">
                    <a:pos x="133" y="372"/>
                  </a:cxn>
                  <a:cxn ang="0">
                    <a:pos x="127" y="362"/>
                  </a:cxn>
                  <a:cxn ang="0">
                    <a:pos x="121" y="352"/>
                  </a:cxn>
                  <a:cxn ang="0">
                    <a:pos x="121" y="352"/>
                  </a:cxn>
                  <a:cxn ang="0">
                    <a:pos x="122" y="349"/>
                  </a:cxn>
                  <a:cxn ang="0">
                    <a:pos x="123" y="345"/>
                  </a:cxn>
                  <a:cxn ang="0">
                    <a:pos x="124" y="341"/>
                  </a:cxn>
                  <a:cxn ang="0">
                    <a:pos x="125" y="336"/>
                  </a:cxn>
                  <a:cxn ang="0">
                    <a:pos x="126" y="331"/>
                  </a:cxn>
                  <a:cxn ang="0">
                    <a:pos x="127" y="326"/>
                  </a:cxn>
                  <a:cxn ang="0">
                    <a:pos x="128" y="320"/>
                  </a:cxn>
                  <a:cxn ang="0">
                    <a:pos x="128" y="313"/>
                  </a:cxn>
                  <a:cxn ang="0">
                    <a:pos x="128" y="313"/>
                  </a:cxn>
                  <a:cxn ang="0">
                    <a:pos x="123" y="297"/>
                  </a:cxn>
                  <a:cxn ang="0">
                    <a:pos x="117" y="282"/>
                  </a:cxn>
                  <a:cxn ang="0">
                    <a:pos x="112" y="267"/>
                  </a:cxn>
                  <a:cxn ang="0">
                    <a:pos x="106" y="251"/>
                  </a:cxn>
                  <a:cxn ang="0">
                    <a:pos x="101" y="236"/>
                  </a:cxn>
                  <a:cxn ang="0">
                    <a:pos x="95" y="219"/>
                  </a:cxn>
                  <a:cxn ang="0">
                    <a:pos x="88" y="203"/>
                  </a:cxn>
                  <a:cxn ang="0">
                    <a:pos x="82" y="187"/>
                  </a:cxn>
                  <a:cxn ang="0">
                    <a:pos x="75" y="171"/>
                  </a:cxn>
                  <a:cxn ang="0">
                    <a:pos x="69" y="154"/>
                  </a:cxn>
                  <a:cxn ang="0">
                    <a:pos x="62" y="137"/>
                  </a:cxn>
                  <a:cxn ang="0">
                    <a:pos x="55" y="121"/>
                  </a:cxn>
                  <a:cxn ang="0">
                    <a:pos x="47" y="104"/>
                  </a:cxn>
                  <a:cxn ang="0">
                    <a:pos x="40" y="87"/>
                  </a:cxn>
                  <a:cxn ang="0">
                    <a:pos x="32" y="69"/>
                  </a:cxn>
                  <a:cxn ang="0">
                    <a:pos x="24" y="51"/>
                  </a:cxn>
                  <a:cxn ang="0">
                    <a:pos x="24" y="51"/>
                  </a:cxn>
                  <a:cxn ang="0">
                    <a:pos x="20" y="45"/>
                  </a:cxn>
                  <a:cxn ang="0">
                    <a:pos x="18" y="39"/>
                  </a:cxn>
                  <a:cxn ang="0">
                    <a:pos x="15" y="33"/>
                  </a:cxn>
                  <a:cxn ang="0">
                    <a:pos x="12" y="26"/>
                  </a:cxn>
                  <a:cxn ang="0">
                    <a:pos x="9" y="20"/>
                  </a:cxn>
                  <a:cxn ang="0">
                    <a:pos x="6" y="14"/>
                  </a:cxn>
                  <a:cxn ang="0">
                    <a:pos x="3" y="6"/>
                  </a:cxn>
                  <a:cxn ang="0">
                    <a:pos x="0" y="0"/>
                  </a:cxn>
                </a:cxnLst>
                <a:rect l="0" t="0" r="r" b="b"/>
                <a:pathLst>
                  <a:path w="308" h="650">
                    <a:moveTo>
                      <a:pt x="308" y="650"/>
                    </a:moveTo>
                    <a:lnTo>
                      <a:pt x="308" y="650"/>
                    </a:lnTo>
                    <a:lnTo>
                      <a:pt x="301" y="636"/>
                    </a:lnTo>
                    <a:lnTo>
                      <a:pt x="293" y="623"/>
                    </a:lnTo>
                    <a:lnTo>
                      <a:pt x="286" y="609"/>
                    </a:lnTo>
                    <a:lnTo>
                      <a:pt x="278" y="595"/>
                    </a:lnTo>
                    <a:lnTo>
                      <a:pt x="271" y="581"/>
                    </a:lnTo>
                    <a:lnTo>
                      <a:pt x="264" y="568"/>
                    </a:lnTo>
                    <a:lnTo>
                      <a:pt x="257" y="554"/>
                    </a:lnTo>
                    <a:lnTo>
                      <a:pt x="249" y="541"/>
                    </a:lnTo>
                    <a:lnTo>
                      <a:pt x="242" y="528"/>
                    </a:lnTo>
                    <a:lnTo>
                      <a:pt x="235" y="513"/>
                    </a:lnTo>
                    <a:lnTo>
                      <a:pt x="228" y="500"/>
                    </a:lnTo>
                    <a:lnTo>
                      <a:pt x="219" y="486"/>
                    </a:lnTo>
                    <a:lnTo>
                      <a:pt x="212" y="473"/>
                    </a:lnTo>
                    <a:lnTo>
                      <a:pt x="205" y="459"/>
                    </a:lnTo>
                    <a:lnTo>
                      <a:pt x="197" y="444"/>
                    </a:lnTo>
                    <a:lnTo>
                      <a:pt x="190" y="430"/>
                    </a:lnTo>
                    <a:lnTo>
                      <a:pt x="190" y="430"/>
                    </a:lnTo>
                    <a:lnTo>
                      <a:pt x="177" y="421"/>
                    </a:lnTo>
                    <a:lnTo>
                      <a:pt x="165" y="411"/>
                    </a:lnTo>
                    <a:lnTo>
                      <a:pt x="155" y="402"/>
                    </a:lnTo>
                    <a:lnTo>
                      <a:pt x="146" y="392"/>
                    </a:lnTo>
                    <a:lnTo>
                      <a:pt x="139" y="383"/>
                    </a:lnTo>
                    <a:lnTo>
                      <a:pt x="133" y="372"/>
                    </a:lnTo>
                    <a:lnTo>
                      <a:pt x="127" y="362"/>
                    </a:lnTo>
                    <a:lnTo>
                      <a:pt x="121" y="352"/>
                    </a:lnTo>
                    <a:lnTo>
                      <a:pt x="121" y="352"/>
                    </a:lnTo>
                    <a:lnTo>
                      <a:pt x="122" y="349"/>
                    </a:lnTo>
                    <a:lnTo>
                      <a:pt x="123" y="345"/>
                    </a:lnTo>
                    <a:lnTo>
                      <a:pt x="124" y="341"/>
                    </a:lnTo>
                    <a:lnTo>
                      <a:pt x="125" y="336"/>
                    </a:lnTo>
                    <a:lnTo>
                      <a:pt x="126" y="331"/>
                    </a:lnTo>
                    <a:lnTo>
                      <a:pt x="127" y="326"/>
                    </a:lnTo>
                    <a:lnTo>
                      <a:pt x="128" y="320"/>
                    </a:lnTo>
                    <a:lnTo>
                      <a:pt x="128" y="313"/>
                    </a:lnTo>
                    <a:lnTo>
                      <a:pt x="128" y="313"/>
                    </a:lnTo>
                    <a:lnTo>
                      <a:pt x="123" y="297"/>
                    </a:lnTo>
                    <a:lnTo>
                      <a:pt x="117" y="282"/>
                    </a:lnTo>
                    <a:lnTo>
                      <a:pt x="112" y="267"/>
                    </a:lnTo>
                    <a:lnTo>
                      <a:pt x="106" y="251"/>
                    </a:lnTo>
                    <a:lnTo>
                      <a:pt x="101" y="236"/>
                    </a:lnTo>
                    <a:lnTo>
                      <a:pt x="95" y="219"/>
                    </a:lnTo>
                    <a:lnTo>
                      <a:pt x="88" y="203"/>
                    </a:lnTo>
                    <a:lnTo>
                      <a:pt x="82" y="187"/>
                    </a:lnTo>
                    <a:lnTo>
                      <a:pt x="75" y="171"/>
                    </a:lnTo>
                    <a:lnTo>
                      <a:pt x="69" y="154"/>
                    </a:lnTo>
                    <a:lnTo>
                      <a:pt x="62" y="137"/>
                    </a:lnTo>
                    <a:lnTo>
                      <a:pt x="55" y="121"/>
                    </a:lnTo>
                    <a:lnTo>
                      <a:pt x="47" y="104"/>
                    </a:lnTo>
                    <a:lnTo>
                      <a:pt x="40" y="87"/>
                    </a:lnTo>
                    <a:lnTo>
                      <a:pt x="32" y="69"/>
                    </a:lnTo>
                    <a:lnTo>
                      <a:pt x="24" y="51"/>
                    </a:lnTo>
                    <a:lnTo>
                      <a:pt x="24" y="51"/>
                    </a:lnTo>
                    <a:lnTo>
                      <a:pt x="20" y="45"/>
                    </a:lnTo>
                    <a:lnTo>
                      <a:pt x="18" y="39"/>
                    </a:lnTo>
                    <a:lnTo>
                      <a:pt x="15" y="33"/>
                    </a:lnTo>
                    <a:lnTo>
                      <a:pt x="12" y="26"/>
                    </a:lnTo>
                    <a:lnTo>
                      <a:pt x="9" y="20"/>
                    </a:lnTo>
                    <a:lnTo>
                      <a:pt x="6" y="14"/>
                    </a:lnTo>
                    <a:lnTo>
                      <a:pt x="3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6" name="Freeform 748"/>
              <p:cNvSpPr>
                <a:spLocks/>
              </p:cNvSpPr>
              <p:nvPr/>
            </p:nvSpPr>
            <p:spPr bwMode="auto">
              <a:xfrm>
                <a:off x="4758" y="3559"/>
                <a:ext cx="11" cy="20"/>
              </a:xfrm>
              <a:custGeom>
                <a:avLst/>
                <a:gdLst/>
                <a:ahLst/>
                <a:cxnLst>
                  <a:cxn ang="0">
                    <a:pos x="86" y="164"/>
                  </a:cxn>
                  <a:cxn ang="0">
                    <a:pos x="86" y="164"/>
                  </a:cxn>
                  <a:cxn ang="0">
                    <a:pos x="79" y="156"/>
                  </a:cxn>
                  <a:cxn ang="0">
                    <a:pos x="73" y="147"/>
                  </a:cxn>
                  <a:cxn ang="0">
                    <a:pos x="67" y="138"/>
                  </a:cxn>
                  <a:cxn ang="0">
                    <a:pos x="60" y="129"/>
                  </a:cxn>
                  <a:cxn ang="0">
                    <a:pos x="54" y="120"/>
                  </a:cxn>
                  <a:cxn ang="0">
                    <a:pos x="49" y="110"/>
                  </a:cxn>
                  <a:cxn ang="0">
                    <a:pos x="43" y="100"/>
                  </a:cxn>
                  <a:cxn ang="0">
                    <a:pos x="38" y="90"/>
                  </a:cxn>
                  <a:cxn ang="0">
                    <a:pos x="32" y="80"/>
                  </a:cxn>
                  <a:cxn ang="0">
                    <a:pos x="27" y="70"/>
                  </a:cxn>
                  <a:cxn ang="0">
                    <a:pos x="22" y="59"/>
                  </a:cxn>
                  <a:cxn ang="0">
                    <a:pos x="17" y="48"/>
                  </a:cxn>
                  <a:cxn ang="0">
                    <a:pos x="12" y="36"/>
                  </a:cxn>
                  <a:cxn ang="0">
                    <a:pos x="8" y="24"/>
                  </a:cxn>
                  <a:cxn ang="0">
                    <a:pos x="4" y="12"/>
                  </a:cxn>
                  <a:cxn ang="0">
                    <a:pos x="0" y="0"/>
                  </a:cxn>
                </a:cxnLst>
                <a:rect l="0" t="0" r="r" b="b"/>
                <a:pathLst>
                  <a:path w="86" h="164">
                    <a:moveTo>
                      <a:pt x="86" y="164"/>
                    </a:moveTo>
                    <a:lnTo>
                      <a:pt x="86" y="164"/>
                    </a:lnTo>
                    <a:lnTo>
                      <a:pt x="79" y="156"/>
                    </a:lnTo>
                    <a:lnTo>
                      <a:pt x="73" y="147"/>
                    </a:lnTo>
                    <a:lnTo>
                      <a:pt x="67" y="138"/>
                    </a:lnTo>
                    <a:lnTo>
                      <a:pt x="60" y="129"/>
                    </a:lnTo>
                    <a:lnTo>
                      <a:pt x="54" y="120"/>
                    </a:lnTo>
                    <a:lnTo>
                      <a:pt x="49" y="110"/>
                    </a:lnTo>
                    <a:lnTo>
                      <a:pt x="43" y="100"/>
                    </a:lnTo>
                    <a:lnTo>
                      <a:pt x="38" y="90"/>
                    </a:lnTo>
                    <a:lnTo>
                      <a:pt x="32" y="80"/>
                    </a:lnTo>
                    <a:lnTo>
                      <a:pt x="27" y="70"/>
                    </a:lnTo>
                    <a:lnTo>
                      <a:pt x="22" y="59"/>
                    </a:lnTo>
                    <a:lnTo>
                      <a:pt x="17" y="48"/>
                    </a:lnTo>
                    <a:lnTo>
                      <a:pt x="12" y="36"/>
                    </a:lnTo>
                    <a:lnTo>
                      <a:pt x="8" y="24"/>
                    </a:lnTo>
                    <a:lnTo>
                      <a:pt x="4" y="1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7" name="Freeform 749"/>
              <p:cNvSpPr>
                <a:spLocks/>
              </p:cNvSpPr>
              <p:nvPr/>
            </p:nvSpPr>
            <p:spPr bwMode="auto">
              <a:xfrm>
                <a:off x="4911" y="3518"/>
                <a:ext cx="85" cy="61"/>
              </a:xfrm>
              <a:custGeom>
                <a:avLst/>
                <a:gdLst/>
                <a:ahLst/>
                <a:cxnLst>
                  <a:cxn ang="0">
                    <a:pos x="29" y="138"/>
                  </a:cxn>
                  <a:cxn ang="0">
                    <a:pos x="25" y="245"/>
                  </a:cxn>
                  <a:cxn ang="0">
                    <a:pos x="11" y="339"/>
                  </a:cxn>
                  <a:cxn ang="0">
                    <a:pos x="39" y="362"/>
                  </a:cxn>
                  <a:cxn ang="0">
                    <a:pos x="100" y="364"/>
                  </a:cxn>
                  <a:cxn ang="0">
                    <a:pos x="168" y="402"/>
                  </a:cxn>
                  <a:cxn ang="0">
                    <a:pos x="236" y="437"/>
                  </a:cxn>
                  <a:cxn ang="0">
                    <a:pos x="304" y="470"/>
                  </a:cxn>
                  <a:cxn ang="0">
                    <a:pos x="356" y="478"/>
                  </a:cxn>
                  <a:cxn ang="0">
                    <a:pos x="410" y="481"/>
                  </a:cxn>
                  <a:cxn ang="0">
                    <a:pos x="441" y="468"/>
                  </a:cxn>
                  <a:cxn ang="0">
                    <a:pos x="385" y="429"/>
                  </a:cxn>
                  <a:cxn ang="0">
                    <a:pos x="305" y="389"/>
                  </a:cxn>
                  <a:cxn ang="0">
                    <a:pos x="388" y="426"/>
                  </a:cxn>
                  <a:cxn ang="0">
                    <a:pos x="455" y="452"/>
                  </a:cxn>
                  <a:cxn ang="0">
                    <a:pos x="492" y="456"/>
                  </a:cxn>
                  <a:cxn ang="0">
                    <a:pos x="545" y="438"/>
                  </a:cxn>
                  <a:cxn ang="0">
                    <a:pos x="540" y="410"/>
                  </a:cxn>
                  <a:cxn ang="0">
                    <a:pos x="486" y="382"/>
                  </a:cxn>
                  <a:cxn ang="0">
                    <a:pos x="431" y="349"/>
                  </a:cxn>
                  <a:cxn ang="0">
                    <a:pos x="376" y="315"/>
                  </a:cxn>
                  <a:cxn ang="0">
                    <a:pos x="426" y="347"/>
                  </a:cxn>
                  <a:cxn ang="0">
                    <a:pos x="480" y="378"/>
                  </a:cxn>
                  <a:cxn ang="0">
                    <a:pos x="542" y="404"/>
                  </a:cxn>
                  <a:cxn ang="0">
                    <a:pos x="598" y="396"/>
                  </a:cxn>
                  <a:cxn ang="0">
                    <a:pos x="591" y="356"/>
                  </a:cxn>
                  <a:cxn ang="0">
                    <a:pos x="538" y="316"/>
                  </a:cxn>
                  <a:cxn ang="0">
                    <a:pos x="486" y="276"/>
                  </a:cxn>
                  <a:cxn ang="0">
                    <a:pos x="434" y="236"/>
                  </a:cxn>
                  <a:cxn ang="0">
                    <a:pos x="451" y="240"/>
                  </a:cxn>
                  <a:cxn ang="0">
                    <a:pos x="489" y="277"/>
                  </a:cxn>
                  <a:cxn ang="0">
                    <a:pos x="542" y="318"/>
                  </a:cxn>
                  <a:cxn ang="0">
                    <a:pos x="604" y="360"/>
                  </a:cxn>
                  <a:cxn ang="0">
                    <a:pos x="657" y="334"/>
                  </a:cxn>
                  <a:cxn ang="0">
                    <a:pos x="629" y="269"/>
                  </a:cxn>
                  <a:cxn ang="0">
                    <a:pos x="569" y="214"/>
                  </a:cxn>
                  <a:cxn ang="0">
                    <a:pos x="521" y="158"/>
                  </a:cxn>
                  <a:cxn ang="0">
                    <a:pos x="494" y="123"/>
                  </a:cxn>
                  <a:cxn ang="0">
                    <a:pos x="538" y="178"/>
                  </a:cxn>
                  <a:cxn ang="0">
                    <a:pos x="579" y="209"/>
                  </a:cxn>
                  <a:cxn ang="0">
                    <a:pos x="610" y="217"/>
                  </a:cxn>
                  <a:cxn ang="0">
                    <a:pos x="643" y="214"/>
                  </a:cxn>
                  <a:cxn ang="0">
                    <a:pos x="677" y="195"/>
                  </a:cxn>
                  <a:cxn ang="0">
                    <a:pos x="667" y="170"/>
                  </a:cxn>
                  <a:cxn ang="0">
                    <a:pos x="641" y="158"/>
                  </a:cxn>
                  <a:cxn ang="0">
                    <a:pos x="610" y="144"/>
                  </a:cxn>
                  <a:cxn ang="0">
                    <a:pos x="566" y="103"/>
                  </a:cxn>
                  <a:cxn ang="0">
                    <a:pos x="532" y="57"/>
                  </a:cxn>
                  <a:cxn ang="0">
                    <a:pos x="495" y="24"/>
                  </a:cxn>
                  <a:cxn ang="0">
                    <a:pos x="418" y="8"/>
                  </a:cxn>
                  <a:cxn ang="0">
                    <a:pos x="349" y="1"/>
                  </a:cxn>
                  <a:cxn ang="0">
                    <a:pos x="303" y="3"/>
                  </a:cxn>
                  <a:cxn ang="0">
                    <a:pos x="230" y="19"/>
                  </a:cxn>
                  <a:cxn ang="0">
                    <a:pos x="148" y="46"/>
                  </a:cxn>
                  <a:cxn ang="0">
                    <a:pos x="65" y="62"/>
                  </a:cxn>
                </a:cxnLst>
                <a:rect l="0" t="0" r="r" b="b"/>
                <a:pathLst>
                  <a:path w="678" h="481">
                    <a:moveTo>
                      <a:pt x="30" y="62"/>
                    </a:moveTo>
                    <a:lnTo>
                      <a:pt x="29" y="80"/>
                    </a:lnTo>
                    <a:lnTo>
                      <a:pt x="29" y="99"/>
                    </a:lnTo>
                    <a:lnTo>
                      <a:pt x="29" y="118"/>
                    </a:lnTo>
                    <a:lnTo>
                      <a:pt x="29" y="138"/>
                    </a:lnTo>
                    <a:lnTo>
                      <a:pt x="29" y="160"/>
                    </a:lnTo>
                    <a:lnTo>
                      <a:pt x="29" y="181"/>
                    </a:lnTo>
                    <a:lnTo>
                      <a:pt x="28" y="202"/>
                    </a:lnTo>
                    <a:lnTo>
                      <a:pt x="28" y="224"/>
                    </a:lnTo>
                    <a:lnTo>
                      <a:pt x="25" y="245"/>
                    </a:lnTo>
                    <a:lnTo>
                      <a:pt x="24" y="266"/>
                    </a:lnTo>
                    <a:lnTo>
                      <a:pt x="22" y="285"/>
                    </a:lnTo>
                    <a:lnTo>
                      <a:pt x="19" y="305"/>
                    </a:lnTo>
                    <a:lnTo>
                      <a:pt x="16" y="322"/>
                    </a:lnTo>
                    <a:lnTo>
                      <a:pt x="11" y="339"/>
                    </a:lnTo>
                    <a:lnTo>
                      <a:pt x="6" y="353"/>
                    </a:lnTo>
                    <a:lnTo>
                      <a:pt x="0" y="366"/>
                    </a:lnTo>
                    <a:lnTo>
                      <a:pt x="13" y="365"/>
                    </a:lnTo>
                    <a:lnTo>
                      <a:pt x="26" y="364"/>
                    </a:lnTo>
                    <a:lnTo>
                      <a:pt x="39" y="362"/>
                    </a:lnTo>
                    <a:lnTo>
                      <a:pt x="52" y="361"/>
                    </a:lnTo>
                    <a:lnTo>
                      <a:pt x="64" y="361"/>
                    </a:lnTo>
                    <a:lnTo>
                      <a:pt x="76" y="361"/>
                    </a:lnTo>
                    <a:lnTo>
                      <a:pt x="88" y="362"/>
                    </a:lnTo>
                    <a:lnTo>
                      <a:pt x="100" y="364"/>
                    </a:lnTo>
                    <a:lnTo>
                      <a:pt x="113" y="372"/>
                    </a:lnTo>
                    <a:lnTo>
                      <a:pt x="127" y="380"/>
                    </a:lnTo>
                    <a:lnTo>
                      <a:pt x="140" y="387"/>
                    </a:lnTo>
                    <a:lnTo>
                      <a:pt x="154" y="395"/>
                    </a:lnTo>
                    <a:lnTo>
                      <a:pt x="168" y="402"/>
                    </a:lnTo>
                    <a:lnTo>
                      <a:pt x="181" y="409"/>
                    </a:lnTo>
                    <a:lnTo>
                      <a:pt x="195" y="416"/>
                    </a:lnTo>
                    <a:lnTo>
                      <a:pt x="208" y="423"/>
                    </a:lnTo>
                    <a:lnTo>
                      <a:pt x="221" y="430"/>
                    </a:lnTo>
                    <a:lnTo>
                      <a:pt x="236" y="437"/>
                    </a:lnTo>
                    <a:lnTo>
                      <a:pt x="249" y="445"/>
                    </a:lnTo>
                    <a:lnTo>
                      <a:pt x="263" y="451"/>
                    </a:lnTo>
                    <a:lnTo>
                      <a:pt x="276" y="458"/>
                    </a:lnTo>
                    <a:lnTo>
                      <a:pt x="290" y="464"/>
                    </a:lnTo>
                    <a:lnTo>
                      <a:pt x="304" y="470"/>
                    </a:lnTo>
                    <a:lnTo>
                      <a:pt x="318" y="476"/>
                    </a:lnTo>
                    <a:lnTo>
                      <a:pt x="327" y="476"/>
                    </a:lnTo>
                    <a:lnTo>
                      <a:pt x="337" y="477"/>
                    </a:lnTo>
                    <a:lnTo>
                      <a:pt x="346" y="477"/>
                    </a:lnTo>
                    <a:lnTo>
                      <a:pt x="356" y="478"/>
                    </a:lnTo>
                    <a:lnTo>
                      <a:pt x="365" y="478"/>
                    </a:lnTo>
                    <a:lnTo>
                      <a:pt x="376" y="479"/>
                    </a:lnTo>
                    <a:lnTo>
                      <a:pt x="385" y="479"/>
                    </a:lnTo>
                    <a:lnTo>
                      <a:pt x="395" y="480"/>
                    </a:lnTo>
                    <a:lnTo>
                      <a:pt x="410" y="481"/>
                    </a:lnTo>
                    <a:lnTo>
                      <a:pt x="421" y="481"/>
                    </a:lnTo>
                    <a:lnTo>
                      <a:pt x="430" y="479"/>
                    </a:lnTo>
                    <a:lnTo>
                      <a:pt x="438" y="477"/>
                    </a:lnTo>
                    <a:lnTo>
                      <a:pt x="441" y="473"/>
                    </a:lnTo>
                    <a:lnTo>
                      <a:pt x="441" y="468"/>
                    </a:lnTo>
                    <a:lnTo>
                      <a:pt x="439" y="462"/>
                    </a:lnTo>
                    <a:lnTo>
                      <a:pt x="433" y="455"/>
                    </a:lnTo>
                    <a:lnTo>
                      <a:pt x="417" y="447"/>
                    </a:lnTo>
                    <a:lnTo>
                      <a:pt x="401" y="438"/>
                    </a:lnTo>
                    <a:lnTo>
                      <a:pt x="385" y="429"/>
                    </a:lnTo>
                    <a:lnTo>
                      <a:pt x="368" y="421"/>
                    </a:lnTo>
                    <a:lnTo>
                      <a:pt x="352" y="413"/>
                    </a:lnTo>
                    <a:lnTo>
                      <a:pt x="336" y="405"/>
                    </a:lnTo>
                    <a:lnTo>
                      <a:pt x="320" y="397"/>
                    </a:lnTo>
                    <a:lnTo>
                      <a:pt x="305" y="389"/>
                    </a:lnTo>
                    <a:lnTo>
                      <a:pt x="321" y="396"/>
                    </a:lnTo>
                    <a:lnTo>
                      <a:pt x="338" y="404"/>
                    </a:lnTo>
                    <a:lnTo>
                      <a:pt x="354" y="411"/>
                    </a:lnTo>
                    <a:lnTo>
                      <a:pt x="372" y="419"/>
                    </a:lnTo>
                    <a:lnTo>
                      <a:pt x="388" y="426"/>
                    </a:lnTo>
                    <a:lnTo>
                      <a:pt x="405" y="434"/>
                    </a:lnTo>
                    <a:lnTo>
                      <a:pt x="422" y="443"/>
                    </a:lnTo>
                    <a:lnTo>
                      <a:pt x="440" y="451"/>
                    </a:lnTo>
                    <a:lnTo>
                      <a:pt x="447" y="452"/>
                    </a:lnTo>
                    <a:lnTo>
                      <a:pt x="455" y="452"/>
                    </a:lnTo>
                    <a:lnTo>
                      <a:pt x="462" y="453"/>
                    </a:lnTo>
                    <a:lnTo>
                      <a:pt x="470" y="454"/>
                    </a:lnTo>
                    <a:lnTo>
                      <a:pt x="477" y="455"/>
                    </a:lnTo>
                    <a:lnTo>
                      <a:pt x="485" y="455"/>
                    </a:lnTo>
                    <a:lnTo>
                      <a:pt x="492" y="456"/>
                    </a:lnTo>
                    <a:lnTo>
                      <a:pt x="500" y="457"/>
                    </a:lnTo>
                    <a:lnTo>
                      <a:pt x="516" y="453"/>
                    </a:lnTo>
                    <a:lnTo>
                      <a:pt x="528" y="449"/>
                    </a:lnTo>
                    <a:lnTo>
                      <a:pt x="537" y="445"/>
                    </a:lnTo>
                    <a:lnTo>
                      <a:pt x="545" y="438"/>
                    </a:lnTo>
                    <a:lnTo>
                      <a:pt x="550" y="433"/>
                    </a:lnTo>
                    <a:lnTo>
                      <a:pt x="552" y="427"/>
                    </a:lnTo>
                    <a:lnTo>
                      <a:pt x="553" y="421"/>
                    </a:lnTo>
                    <a:lnTo>
                      <a:pt x="551" y="415"/>
                    </a:lnTo>
                    <a:lnTo>
                      <a:pt x="540" y="410"/>
                    </a:lnTo>
                    <a:lnTo>
                      <a:pt x="530" y="405"/>
                    </a:lnTo>
                    <a:lnTo>
                      <a:pt x="519" y="400"/>
                    </a:lnTo>
                    <a:lnTo>
                      <a:pt x="509" y="394"/>
                    </a:lnTo>
                    <a:lnTo>
                      <a:pt x="497" y="388"/>
                    </a:lnTo>
                    <a:lnTo>
                      <a:pt x="486" y="382"/>
                    </a:lnTo>
                    <a:lnTo>
                      <a:pt x="475" y="376"/>
                    </a:lnTo>
                    <a:lnTo>
                      <a:pt x="464" y="370"/>
                    </a:lnTo>
                    <a:lnTo>
                      <a:pt x="453" y="362"/>
                    </a:lnTo>
                    <a:lnTo>
                      <a:pt x="442" y="355"/>
                    </a:lnTo>
                    <a:lnTo>
                      <a:pt x="431" y="349"/>
                    </a:lnTo>
                    <a:lnTo>
                      <a:pt x="420" y="342"/>
                    </a:lnTo>
                    <a:lnTo>
                      <a:pt x="409" y="335"/>
                    </a:lnTo>
                    <a:lnTo>
                      <a:pt x="398" y="328"/>
                    </a:lnTo>
                    <a:lnTo>
                      <a:pt x="387" y="322"/>
                    </a:lnTo>
                    <a:lnTo>
                      <a:pt x="376" y="315"/>
                    </a:lnTo>
                    <a:lnTo>
                      <a:pt x="386" y="322"/>
                    </a:lnTo>
                    <a:lnTo>
                      <a:pt x="396" y="328"/>
                    </a:lnTo>
                    <a:lnTo>
                      <a:pt x="406" y="334"/>
                    </a:lnTo>
                    <a:lnTo>
                      <a:pt x="416" y="341"/>
                    </a:lnTo>
                    <a:lnTo>
                      <a:pt x="426" y="347"/>
                    </a:lnTo>
                    <a:lnTo>
                      <a:pt x="436" y="353"/>
                    </a:lnTo>
                    <a:lnTo>
                      <a:pt x="448" y="359"/>
                    </a:lnTo>
                    <a:lnTo>
                      <a:pt x="458" y="365"/>
                    </a:lnTo>
                    <a:lnTo>
                      <a:pt x="469" y="372"/>
                    </a:lnTo>
                    <a:lnTo>
                      <a:pt x="480" y="378"/>
                    </a:lnTo>
                    <a:lnTo>
                      <a:pt x="492" y="383"/>
                    </a:lnTo>
                    <a:lnTo>
                      <a:pt x="503" y="389"/>
                    </a:lnTo>
                    <a:lnTo>
                      <a:pt x="516" y="394"/>
                    </a:lnTo>
                    <a:lnTo>
                      <a:pt x="529" y="399"/>
                    </a:lnTo>
                    <a:lnTo>
                      <a:pt x="542" y="404"/>
                    </a:lnTo>
                    <a:lnTo>
                      <a:pt x="555" y="409"/>
                    </a:lnTo>
                    <a:lnTo>
                      <a:pt x="569" y="408"/>
                    </a:lnTo>
                    <a:lnTo>
                      <a:pt x="582" y="405"/>
                    </a:lnTo>
                    <a:lnTo>
                      <a:pt x="591" y="401"/>
                    </a:lnTo>
                    <a:lnTo>
                      <a:pt x="598" y="396"/>
                    </a:lnTo>
                    <a:lnTo>
                      <a:pt x="602" y="389"/>
                    </a:lnTo>
                    <a:lnTo>
                      <a:pt x="604" y="382"/>
                    </a:lnTo>
                    <a:lnTo>
                      <a:pt x="604" y="374"/>
                    </a:lnTo>
                    <a:lnTo>
                      <a:pt x="601" y="364"/>
                    </a:lnTo>
                    <a:lnTo>
                      <a:pt x="591" y="356"/>
                    </a:lnTo>
                    <a:lnTo>
                      <a:pt x="581" y="348"/>
                    </a:lnTo>
                    <a:lnTo>
                      <a:pt x="569" y="340"/>
                    </a:lnTo>
                    <a:lnTo>
                      <a:pt x="559" y="332"/>
                    </a:lnTo>
                    <a:lnTo>
                      <a:pt x="549" y="324"/>
                    </a:lnTo>
                    <a:lnTo>
                      <a:pt x="538" y="316"/>
                    </a:lnTo>
                    <a:lnTo>
                      <a:pt x="528" y="308"/>
                    </a:lnTo>
                    <a:lnTo>
                      <a:pt x="518" y="300"/>
                    </a:lnTo>
                    <a:lnTo>
                      <a:pt x="507" y="291"/>
                    </a:lnTo>
                    <a:lnTo>
                      <a:pt x="496" y="283"/>
                    </a:lnTo>
                    <a:lnTo>
                      <a:pt x="486" y="276"/>
                    </a:lnTo>
                    <a:lnTo>
                      <a:pt x="475" y="268"/>
                    </a:lnTo>
                    <a:lnTo>
                      <a:pt x="465" y="260"/>
                    </a:lnTo>
                    <a:lnTo>
                      <a:pt x="455" y="252"/>
                    </a:lnTo>
                    <a:lnTo>
                      <a:pt x="445" y="244"/>
                    </a:lnTo>
                    <a:lnTo>
                      <a:pt x="434" y="236"/>
                    </a:lnTo>
                    <a:lnTo>
                      <a:pt x="436" y="235"/>
                    </a:lnTo>
                    <a:lnTo>
                      <a:pt x="439" y="234"/>
                    </a:lnTo>
                    <a:lnTo>
                      <a:pt x="441" y="234"/>
                    </a:lnTo>
                    <a:lnTo>
                      <a:pt x="443" y="233"/>
                    </a:lnTo>
                    <a:lnTo>
                      <a:pt x="451" y="240"/>
                    </a:lnTo>
                    <a:lnTo>
                      <a:pt x="458" y="247"/>
                    </a:lnTo>
                    <a:lnTo>
                      <a:pt x="466" y="254"/>
                    </a:lnTo>
                    <a:lnTo>
                      <a:pt x="474" y="262"/>
                    </a:lnTo>
                    <a:lnTo>
                      <a:pt x="481" y="269"/>
                    </a:lnTo>
                    <a:lnTo>
                      <a:pt x="489" y="277"/>
                    </a:lnTo>
                    <a:lnTo>
                      <a:pt x="497" y="285"/>
                    </a:lnTo>
                    <a:lnTo>
                      <a:pt x="506" y="292"/>
                    </a:lnTo>
                    <a:lnTo>
                      <a:pt x="518" y="301"/>
                    </a:lnTo>
                    <a:lnTo>
                      <a:pt x="530" y="310"/>
                    </a:lnTo>
                    <a:lnTo>
                      <a:pt x="542" y="318"/>
                    </a:lnTo>
                    <a:lnTo>
                      <a:pt x="555" y="326"/>
                    </a:lnTo>
                    <a:lnTo>
                      <a:pt x="567" y="334"/>
                    </a:lnTo>
                    <a:lnTo>
                      <a:pt x="580" y="343"/>
                    </a:lnTo>
                    <a:lnTo>
                      <a:pt x="592" y="351"/>
                    </a:lnTo>
                    <a:lnTo>
                      <a:pt x="604" y="360"/>
                    </a:lnTo>
                    <a:lnTo>
                      <a:pt x="620" y="360"/>
                    </a:lnTo>
                    <a:lnTo>
                      <a:pt x="634" y="357"/>
                    </a:lnTo>
                    <a:lnTo>
                      <a:pt x="645" y="351"/>
                    </a:lnTo>
                    <a:lnTo>
                      <a:pt x="653" y="344"/>
                    </a:lnTo>
                    <a:lnTo>
                      <a:pt x="657" y="334"/>
                    </a:lnTo>
                    <a:lnTo>
                      <a:pt x="659" y="322"/>
                    </a:lnTo>
                    <a:lnTo>
                      <a:pt x="657" y="308"/>
                    </a:lnTo>
                    <a:lnTo>
                      <a:pt x="653" y="291"/>
                    </a:lnTo>
                    <a:lnTo>
                      <a:pt x="640" y="280"/>
                    </a:lnTo>
                    <a:lnTo>
                      <a:pt x="629" y="269"/>
                    </a:lnTo>
                    <a:lnTo>
                      <a:pt x="617" y="258"/>
                    </a:lnTo>
                    <a:lnTo>
                      <a:pt x="605" y="247"/>
                    </a:lnTo>
                    <a:lnTo>
                      <a:pt x="593" y="237"/>
                    </a:lnTo>
                    <a:lnTo>
                      <a:pt x="582" y="226"/>
                    </a:lnTo>
                    <a:lnTo>
                      <a:pt x="569" y="214"/>
                    </a:lnTo>
                    <a:lnTo>
                      <a:pt x="558" y="203"/>
                    </a:lnTo>
                    <a:lnTo>
                      <a:pt x="549" y="191"/>
                    </a:lnTo>
                    <a:lnTo>
                      <a:pt x="539" y="180"/>
                    </a:lnTo>
                    <a:lnTo>
                      <a:pt x="530" y="169"/>
                    </a:lnTo>
                    <a:lnTo>
                      <a:pt x="521" y="158"/>
                    </a:lnTo>
                    <a:lnTo>
                      <a:pt x="512" y="146"/>
                    </a:lnTo>
                    <a:lnTo>
                      <a:pt x="502" y="135"/>
                    </a:lnTo>
                    <a:lnTo>
                      <a:pt x="494" y="124"/>
                    </a:lnTo>
                    <a:lnTo>
                      <a:pt x="485" y="113"/>
                    </a:lnTo>
                    <a:lnTo>
                      <a:pt x="494" y="123"/>
                    </a:lnTo>
                    <a:lnTo>
                      <a:pt x="503" y="134"/>
                    </a:lnTo>
                    <a:lnTo>
                      <a:pt x="513" y="144"/>
                    </a:lnTo>
                    <a:lnTo>
                      <a:pt x="521" y="156"/>
                    </a:lnTo>
                    <a:lnTo>
                      <a:pt x="529" y="167"/>
                    </a:lnTo>
                    <a:lnTo>
                      <a:pt x="538" y="178"/>
                    </a:lnTo>
                    <a:lnTo>
                      <a:pt x="547" y="188"/>
                    </a:lnTo>
                    <a:lnTo>
                      <a:pt x="556" y="199"/>
                    </a:lnTo>
                    <a:lnTo>
                      <a:pt x="563" y="202"/>
                    </a:lnTo>
                    <a:lnTo>
                      <a:pt x="571" y="206"/>
                    </a:lnTo>
                    <a:lnTo>
                      <a:pt x="579" y="209"/>
                    </a:lnTo>
                    <a:lnTo>
                      <a:pt x="586" y="212"/>
                    </a:lnTo>
                    <a:lnTo>
                      <a:pt x="592" y="215"/>
                    </a:lnTo>
                    <a:lnTo>
                      <a:pt x="599" y="216"/>
                    </a:lnTo>
                    <a:lnTo>
                      <a:pt x="605" y="217"/>
                    </a:lnTo>
                    <a:lnTo>
                      <a:pt x="610" y="217"/>
                    </a:lnTo>
                    <a:lnTo>
                      <a:pt x="619" y="216"/>
                    </a:lnTo>
                    <a:lnTo>
                      <a:pt x="626" y="216"/>
                    </a:lnTo>
                    <a:lnTo>
                      <a:pt x="632" y="216"/>
                    </a:lnTo>
                    <a:lnTo>
                      <a:pt x="637" y="215"/>
                    </a:lnTo>
                    <a:lnTo>
                      <a:pt x="643" y="214"/>
                    </a:lnTo>
                    <a:lnTo>
                      <a:pt x="649" y="212"/>
                    </a:lnTo>
                    <a:lnTo>
                      <a:pt x="657" y="210"/>
                    </a:lnTo>
                    <a:lnTo>
                      <a:pt x="667" y="207"/>
                    </a:lnTo>
                    <a:lnTo>
                      <a:pt x="673" y="201"/>
                    </a:lnTo>
                    <a:lnTo>
                      <a:pt x="677" y="195"/>
                    </a:lnTo>
                    <a:lnTo>
                      <a:pt x="678" y="189"/>
                    </a:lnTo>
                    <a:lnTo>
                      <a:pt x="677" y="184"/>
                    </a:lnTo>
                    <a:lnTo>
                      <a:pt x="675" y="178"/>
                    </a:lnTo>
                    <a:lnTo>
                      <a:pt x="672" y="174"/>
                    </a:lnTo>
                    <a:lnTo>
                      <a:pt x="667" y="170"/>
                    </a:lnTo>
                    <a:lnTo>
                      <a:pt x="662" y="167"/>
                    </a:lnTo>
                    <a:lnTo>
                      <a:pt x="657" y="165"/>
                    </a:lnTo>
                    <a:lnTo>
                      <a:pt x="652" y="163"/>
                    </a:lnTo>
                    <a:lnTo>
                      <a:pt x="647" y="160"/>
                    </a:lnTo>
                    <a:lnTo>
                      <a:pt x="641" y="158"/>
                    </a:lnTo>
                    <a:lnTo>
                      <a:pt x="635" y="156"/>
                    </a:lnTo>
                    <a:lnTo>
                      <a:pt x="630" y="154"/>
                    </a:lnTo>
                    <a:lnTo>
                      <a:pt x="625" y="152"/>
                    </a:lnTo>
                    <a:lnTo>
                      <a:pt x="620" y="149"/>
                    </a:lnTo>
                    <a:lnTo>
                      <a:pt x="610" y="144"/>
                    </a:lnTo>
                    <a:lnTo>
                      <a:pt x="600" y="137"/>
                    </a:lnTo>
                    <a:lnTo>
                      <a:pt x="591" y="130"/>
                    </a:lnTo>
                    <a:lnTo>
                      <a:pt x="582" y="122"/>
                    </a:lnTo>
                    <a:lnTo>
                      <a:pt x="573" y="113"/>
                    </a:lnTo>
                    <a:lnTo>
                      <a:pt x="566" y="103"/>
                    </a:lnTo>
                    <a:lnTo>
                      <a:pt x="559" y="94"/>
                    </a:lnTo>
                    <a:lnTo>
                      <a:pt x="552" y="84"/>
                    </a:lnTo>
                    <a:lnTo>
                      <a:pt x="545" y="74"/>
                    </a:lnTo>
                    <a:lnTo>
                      <a:pt x="538" y="65"/>
                    </a:lnTo>
                    <a:lnTo>
                      <a:pt x="532" y="57"/>
                    </a:lnTo>
                    <a:lnTo>
                      <a:pt x="525" y="49"/>
                    </a:lnTo>
                    <a:lnTo>
                      <a:pt x="518" y="42"/>
                    </a:lnTo>
                    <a:lnTo>
                      <a:pt x="511" y="36"/>
                    </a:lnTo>
                    <a:lnTo>
                      <a:pt x="502" y="30"/>
                    </a:lnTo>
                    <a:lnTo>
                      <a:pt x="495" y="24"/>
                    </a:lnTo>
                    <a:lnTo>
                      <a:pt x="480" y="20"/>
                    </a:lnTo>
                    <a:lnTo>
                      <a:pt x="465" y="16"/>
                    </a:lnTo>
                    <a:lnTo>
                      <a:pt x="450" y="13"/>
                    </a:lnTo>
                    <a:lnTo>
                      <a:pt x="434" y="10"/>
                    </a:lnTo>
                    <a:lnTo>
                      <a:pt x="418" y="8"/>
                    </a:lnTo>
                    <a:lnTo>
                      <a:pt x="402" y="7"/>
                    </a:lnTo>
                    <a:lnTo>
                      <a:pt x="386" y="5"/>
                    </a:lnTo>
                    <a:lnTo>
                      <a:pt x="370" y="5"/>
                    </a:lnTo>
                    <a:lnTo>
                      <a:pt x="359" y="3"/>
                    </a:lnTo>
                    <a:lnTo>
                      <a:pt x="349" y="1"/>
                    </a:lnTo>
                    <a:lnTo>
                      <a:pt x="339" y="0"/>
                    </a:lnTo>
                    <a:lnTo>
                      <a:pt x="330" y="0"/>
                    </a:lnTo>
                    <a:lnTo>
                      <a:pt x="321" y="1"/>
                    </a:lnTo>
                    <a:lnTo>
                      <a:pt x="312" y="2"/>
                    </a:lnTo>
                    <a:lnTo>
                      <a:pt x="303" y="3"/>
                    </a:lnTo>
                    <a:lnTo>
                      <a:pt x="293" y="4"/>
                    </a:lnTo>
                    <a:lnTo>
                      <a:pt x="278" y="8"/>
                    </a:lnTo>
                    <a:lnTo>
                      <a:pt x="262" y="11"/>
                    </a:lnTo>
                    <a:lnTo>
                      <a:pt x="247" y="15"/>
                    </a:lnTo>
                    <a:lnTo>
                      <a:pt x="230" y="19"/>
                    </a:lnTo>
                    <a:lnTo>
                      <a:pt x="214" y="24"/>
                    </a:lnTo>
                    <a:lnTo>
                      <a:pt x="198" y="29"/>
                    </a:lnTo>
                    <a:lnTo>
                      <a:pt x="182" y="35"/>
                    </a:lnTo>
                    <a:lnTo>
                      <a:pt x="166" y="41"/>
                    </a:lnTo>
                    <a:lnTo>
                      <a:pt x="148" y="46"/>
                    </a:lnTo>
                    <a:lnTo>
                      <a:pt x="132" y="51"/>
                    </a:lnTo>
                    <a:lnTo>
                      <a:pt x="116" y="55"/>
                    </a:lnTo>
                    <a:lnTo>
                      <a:pt x="100" y="58"/>
                    </a:lnTo>
                    <a:lnTo>
                      <a:pt x="82" y="60"/>
                    </a:lnTo>
                    <a:lnTo>
                      <a:pt x="65" y="62"/>
                    </a:lnTo>
                    <a:lnTo>
                      <a:pt x="48" y="62"/>
                    </a:lnTo>
                    <a:lnTo>
                      <a:pt x="30" y="62"/>
                    </a:lnTo>
                    <a:close/>
                  </a:path>
                </a:pathLst>
              </a:custGeom>
              <a:solidFill>
                <a:srgbClr val="D9A6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8" name="Freeform 750"/>
              <p:cNvSpPr>
                <a:spLocks/>
              </p:cNvSpPr>
              <p:nvPr/>
            </p:nvSpPr>
            <p:spPr bwMode="auto">
              <a:xfrm>
                <a:off x="4911" y="3518"/>
                <a:ext cx="85" cy="61"/>
              </a:xfrm>
              <a:custGeom>
                <a:avLst/>
                <a:gdLst/>
                <a:ahLst/>
                <a:cxnLst>
                  <a:cxn ang="0">
                    <a:pos x="29" y="118"/>
                  </a:cxn>
                  <a:cxn ang="0">
                    <a:pos x="28" y="224"/>
                  </a:cxn>
                  <a:cxn ang="0">
                    <a:pos x="16" y="322"/>
                  </a:cxn>
                  <a:cxn ang="0">
                    <a:pos x="13" y="365"/>
                  </a:cxn>
                  <a:cxn ang="0">
                    <a:pos x="76" y="361"/>
                  </a:cxn>
                  <a:cxn ang="0">
                    <a:pos x="127" y="380"/>
                  </a:cxn>
                  <a:cxn ang="0">
                    <a:pos x="195" y="416"/>
                  </a:cxn>
                  <a:cxn ang="0">
                    <a:pos x="263" y="451"/>
                  </a:cxn>
                  <a:cxn ang="0">
                    <a:pos x="318" y="476"/>
                  </a:cxn>
                  <a:cxn ang="0">
                    <a:pos x="365" y="478"/>
                  </a:cxn>
                  <a:cxn ang="0">
                    <a:pos x="410" y="481"/>
                  </a:cxn>
                  <a:cxn ang="0">
                    <a:pos x="441" y="468"/>
                  </a:cxn>
                  <a:cxn ang="0">
                    <a:pos x="401" y="438"/>
                  </a:cxn>
                  <a:cxn ang="0">
                    <a:pos x="320" y="397"/>
                  </a:cxn>
                  <a:cxn ang="0">
                    <a:pos x="354" y="411"/>
                  </a:cxn>
                  <a:cxn ang="0">
                    <a:pos x="440" y="451"/>
                  </a:cxn>
                  <a:cxn ang="0">
                    <a:pos x="470" y="454"/>
                  </a:cxn>
                  <a:cxn ang="0">
                    <a:pos x="500" y="457"/>
                  </a:cxn>
                  <a:cxn ang="0">
                    <a:pos x="550" y="433"/>
                  </a:cxn>
                  <a:cxn ang="0">
                    <a:pos x="540" y="410"/>
                  </a:cxn>
                  <a:cxn ang="0">
                    <a:pos x="486" y="382"/>
                  </a:cxn>
                  <a:cxn ang="0">
                    <a:pos x="431" y="349"/>
                  </a:cxn>
                  <a:cxn ang="0">
                    <a:pos x="376" y="315"/>
                  </a:cxn>
                  <a:cxn ang="0">
                    <a:pos x="416" y="341"/>
                  </a:cxn>
                  <a:cxn ang="0">
                    <a:pos x="469" y="372"/>
                  </a:cxn>
                  <a:cxn ang="0">
                    <a:pos x="529" y="399"/>
                  </a:cxn>
                  <a:cxn ang="0">
                    <a:pos x="582" y="405"/>
                  </a:cxn>
                  <a:cxn ang="0">
                    <a:pos x="604" y="374"/>
                  </a:cxn>
                  <a:cxn ang="0">
                    <a:pos x="569" y="340"/>
                  </a:cxn>
                  <a:cxn ang="0">
                    <a:pos x="518" y="300"/>
                  </a:cxn>
                  <a:cxn ang="0">
                    <a:pos x="465" y="260"/>
                  </a:cxn>
                  <a:cxn ang="0">
                    <a:pos x="436" y="235"/>
                  </a:cxn>
                  <a:cxn ang="0">
                    <a:pos x="451" y="240"/>
                  </a:cxn>
                  <a:cxn ang="0">
                    <a:pos x="489" y="277"/>
                  </a:cxn>
                  <a:cxn ang="0">
                    <a:pos x="530" y="310"/>
                  </a:cxn>
                  <a:cxn ang="0">
                    <a:pos x="592" y="351"/>
                  </a:cxn>
                  <a:cxn ang="0">
                    <a:pos x="645" y="351"/>
                  </a:cxn>
                  <a:cxn ang="0">
                    <a:pos x="653" y="291"/>
                  </a:cxn>
                  <a:cxn ang="0">
                    <a:pos x="605" y="247"/>
                  </a:cxn>
                  <a:cxn ang="0">
                    <a:pos x="558" y="203"/>
                  </a:cxn>
                  <a:cxn ang="0">
                    <a:pos x="512" y="146"/>
                  </a:cxn>
                  <a:cxn ang="0">
                    <a:pos x="494" y="123"/>
                  </a:cxn>
                  <a:cxn ang="0">
                    <a:pos x="538" y="178"/>
                  </a:cxn>
                  <a:cxn ang="0">
                    <a:pos x="571" y="206"/>
                  </a:cxn>
                  <a:cxn ang="0">
                    <a:pos x="605" y="217"/>
                  </a:cxn>
                  <a:cxn ang="0">
                    <a:pos x="632" y="216"/>
                  </a:cxn>
                  <a:cxn ang="0">
                    <a:pos x="667" y="207"/>
                  </a:cxn>
                  <a:cxn ang="0">
                    <a:pos x="677" y="184"/>
                  </a:cxn>
                  <a:cxn ang="0">
                    <a:pos x="662" y="167"/>
                  </a:cxn>
                  <a:cxn ang="0">
                    <a:pos x="635" y="156"/>
                  </a:cxn>
                  <a:cxn ang="0">
                    <a:pos x="610" y="144"/>
                  </a:cxn>
                  <a:cxn ang="0">
                    <a:pos x="566" y="103"/>
                  </a:cxn>
                  <a:cxn ang="0">
                    <a:pos x="538" y="65"/>
                  </a:cxn>
                  <a:cxn ang="0">
                    <a:pos x="502" y="30"/>
                  </a:cxn>
                  <a:cxn ang="0">
                    <a:pos x="450" y="13"/>
                  </a:cxn>
                  <a:cxn ang="0">
                    <a:pos x="370" y="5"/>
                  </a:cxn>
                  <a:cxn ang="0">
                    <a:pos x="330" y="0"/>
                  </a:cxn>
                  <a:cxn ang="0">
                    <a:pos x="293" y="4"/>
                  </a:cxn>
                  <a:cxn ang="0">
                    <a:pos x="214" y="24"/>
                  </a:cxn>
                  <a:cxn ang="0">
                    <a:pos x="148" y="46"/>
                  </a:cxn>
                  <a:cxn ang="0">
                    <a:pos x="65" y="62"/>
                  </a:cxn>
                </a:cxnLst>
                <a:rect l="0" t="0" r="r" b="b"/>
                <a:pathLst>
                  <a:path w="678" h="481">
                    <a:moveTo>
                      <a:pt x="30" y="62"/>
                    </a:moveTo>
                    <a:lnTo>
                      <a:pt x="30" y="62"/>
                    </a:lnTo>
                    <a:lnTo>
                      <a:pt x="29" y="80"/>
                    </a:lnTo>
                    <a:lnTo>
                      <a:pt x="29" y="99"/>
                    </a:lnTo>
                    <a:lnTo>
                      <a:pt x="29" y="118"/>
                    </a:lnTo>
                    <a:lnTo>
                      <a:pt x="29" y="138"/>
                    </a:lnTo>
                    <a:lnTo>
                      <a:pt x="29" y="160"/>
                    </a:lnTo>
                    <a:lnTo>
                      <a:pt x="29" y="181"/>
                    </a:lnTo>
                    <a:lnTo>
                      <a:pt x="28" y="202"/>
                    </a:lnTo>
                    <a:lnTo>
                      <a:pt x="28" y="224"/>
                    </a:lnTo>
                    <a:lnTo>
                      <a:pt x="25" y="245"/>
                    </a:lnTo>
                    <a:lnTo>
                      <a:pt x="24" y="266"/>
                    </a:lnTo>
                    <a:lnTo>
                      <a:pt x="22" y="285"/>
                    </a:lnTo>
                    <a:lnTo>
                      <a:pt x="19" y="305"/>
                    </a:lnTo>
                    <a:lnTo>
                      <a:pt x="16" y="322"/>
                    </a:lnTo>
                    <a:lnTo>
                      <a:pt x="11" y="339"/>
                    </a:lnTo>
                    <a:lnTo>
                      <a:pt x="6" y="353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13" y="365"/>
                    </a:lnTo>
                    <a:lnTo>
                      <a:pt x="26" y="364"/>
                    </a:lnTo>
                    <a:lnTo>
                      <a:pt x="39" y="362"/>
                    </a:lnTo>
                    <a:lnTo>
                      <a:pt x="52" y="361"/>
                    </a:lnTo>
                    <a:lnTo>
                      <a:pt x="64" y="361"/>
                    </a:lnTo>
                    <a:lnTo>
                      <a:pt x="76" y="361"/>
                    </a:lnTo>
                    <a:lnTo>
                      <a:pt x="88" y="362"/>
                    </a:lnTo>
                    <a:lnTo>
                      <a:pt x="100" y="364"/>
                    </a:lnTo>
                    <a:lnTo>
                      <a:pt x="100" y="364"/>
                    </a:lnTo>
                    <a:lnTo>
                      <a:pt x="113" y="372"/>
                    </a:lnTo>
                    <a:lnTo>
                      <a:pt x="127" y="380"/>
                    </a:lnTo>
                    <a:lnTo>
                      <a:pt x="140" y="387"/>
                    </a:lnTo>
                    <a:lnTo>
                      <a:pt x="154" y="395"/>
                    </a:lnTo>
                    <a:lnTo>
                      <a:pt x="168" y="402"/>
                    </a:lnTo>
                    <a:lnTo>
                      <a:pt x="181" y="409"/>
                    </a:lnTo>
                    <a:lnTo>
                      <a:pt x="195" y="416"/>
                    </a:lnTo>
                    <a:lnTo>
                      <a:pt x="208" y="423"/>
                    </a:lnTo>
                    <a:lnTo>
                      <a:pt x="221" y="430"/>
                    </a:lnTo>
                    <a:lnTo>
                      <a:pt x="236" y="437"/>
                    </a:lnTo>
                    <a:lnTo>
                      <a:pt x="249" y="445"/>
                    </a:lnTo>
                    <a:lnTo>
                      <a:pt x="263" y="451"/>
                    </a:lnTo>
                    <a:lnTo>
                      <a:pt x="276" y="458"/>
                    </a:lnTo>
                    <a:lnTo>
                      <a:pt x="290" y="464"/>
                    </a:lnTo>
                    <a:lnTo>
                      <a:pt x="304" y="470"/>
                    </a:lnTo>
                    <a:lnTo>
                      <a:pt x="318" y="476"/>
                    </a:lnTo>
                    <a:lnTo>
                      <a:pt x="318" y="476"/>
                    </a:lnTo>
                    <a:lnTo>
                      <a:pt x="327" y="476"/>
                    </a:lnTo>
                    <a:lnTo>
                      <a:pt x="337" y="477"/>
                    </a:lnTo>
                    <a:lnTo>
                      <a:pt x="346" y="477"/>
                    </a:lnTo>
                    <a:lnTo>
                      <a:pt x="356" y="478"/>
                    </a:lnTo>
                    <a:lnTo>
                      <a:pt x="365" y="478"/>
                    </a:lnTo>
                    <a:lnTo>
                      <a:pt x="376" y="479"/>
                    </a:lnTo>
                    <a:lnTo>
                      <a:pt x="385" y="479"/>
                    </a:lnTo>
                    <a:lnTo>
                      <a:pt x="395" y="480"/>
                    </a:lnTo>
                    <a:lnTo>
                      <a:pt x="395" y="480"/>
                    </a:lnTo>
                    <a:lnTo>
                      <a:pt x="410" y="481"/>
                    </a:lnTo>
                    <a:lnTo>
                      <a:pt x="421" y="481"/>
                    </a:lnTo>
                    <a:lnTo>
                      <a:pt x="430" y="479"/>
                    </a:lnTo>
                    <a:lnTo>
                      <a:pt x="438" y="477"/>
                    </a:lnTo>
                    <a:lnTo>
                      <a:pt x="441" y="473"/>
                    </a:lnTo>
                    <a:lnTo>
                      <a:pt x="441" y="468"/>
                    </a:lnTo>
                    <a:lnTo>
                      <a:pt x="439" y="462"/>
                    </a:lnTo>
                    <a:lnTo>
                      <a:pt x="433" y="455"/>
                    </a:lnTo>
                    <a:lnTo>
                      <a:pt x="433" y="455"/>
                    </a:lnTo>
                    <a:lnTo>
                      <a:pt x="417" y="447"/>
                    </a:lnTo>
                    <a:lnTo>
                      <a:pt x="401" y="438"/>
                    </a:lnTo>
                    <a:lnTo>
                      <a:pt x="385" y="429"/>
                    </a:lnTo>
                    <a:lnTo>
                      <a:pt x="368" y="421"/>
                    </a:lnTo>
                    <a:lnTo>
                      <a:pt x="352" y="413"/>
                    </a:lnTo>
                    <a:lnTo>
                      <a:pt x="336" y="405"/>
                    </a:lnTo>
                    <a:lnTo>
                      <a:pt x="320" y="397"/>
                    </a:lnTo>
                    <a:lnTo>
                      <a:pt x="305" y="389"/>
                    </a:lnTo>
                    <a:lnTo>
                      <a:pt x="305" y="389"/>
                    </a:lnTo>
                    <a:lnTo>
                      <a:pt x="321" y="396"/>
                    </a:lnTo>
                    <a:lnTo>
                      <a:pt x="338" y="404"/>
                    </a:lnTo>
                    <a:lnTo>
                      <a:pt x="354" y="411"/>
                    </a:lnTo>
                    <a:lnTo>
                      <a:pt x="372" y="419"/>
                    </a:lnTo>
                    <a:lnTo>
                      <a:pt x="388" y="426"/>
                    </a:lnTo>
                    <a:lnTo>
                      <a:pt x="405" y="434"/>
                    </a:lnTo>
                    <a:lnTo>
                      <a:pt x="422" y="443"/>
                    </a:lnTo>
                    <a:lnTo>
                      <a:pt x="440" y="451"/>
                    </a:lnTo>
                    <a:lnTo>
                      <a:pt x="440" y="451"/>
                    </a:lnTo>
                    <a:lnTo>
                      <a:pt x="447" y="452"/>
                    </a:lnTo>
                    <a:lnTo>
                      <a:pt x="455" y="452"/>
                    </a:lnTo>
                    <a:lnTo>
                      <a:pt x="462" y="453"/>
                    </a:lnTo>
                    <a:lnTo>
                      <a:pt x="470" y="454"/>
                    </a:lnTo>
                    <a:lnTo>
                      <a:pt x="477" y="455"/>
                    </a:lnTo>
                    <a:lnTo>
                      <a:pt x="485" y="455"/>
                    </a:lnTo>
                    <a:lnTo>
                      <a:pt x="492" y="456"/>
                    </a:lnTo>
                    <a:lnTo>
                      <a:pt x="500" y="457"/>
                    </a:lnTo>
                    <a:lnTo>
                      <a:pt x="500" y="457"/>
                    </a:lnTo>
                    <a:lnTo>
                      <a:pt x="516" y="453"/>
                    </a:lnTo>
                    <a:lnTo>
                      <a:pt x="528" y="449"/>
                    </a:lnTo>
                    <a:lnTo>
                      <a:pt x="537" y="445"/>
                    </a:lnTo>
                    <a:lnTo>
                      <a:pt x="545" y="438"/>
                    </a:lnTo>
                    <a:lnTo>
                      <a:pt x="550" y="433"/>
                    </a:lnTo>
                    <a:lnTo>
                      <a:pt x="552" y="427"/>
                    </a:lnTo>
                    <a:lnTo>
                      <a:pt x="553" y="421"/>
                    </a:lnTo>
                    <a:lnTo>
                      <a:pt x="551" y="415"/>
                    </a:lnTo>
                    <a:lnTo>
                      <a:pt x="551" y="415"/>
                    </a:lnTo>
                    <a:lnTo>
                      <a:pt x="540" y="410"/>
                    </a:lnTo>
                    <a:lnTo>
                      <a:pt x="530" y="405"/>
                    </a:lnTo>
                    <a:lnTo>
                      <a:pt x="519" y="400"/>
                    </a:lnTo>
                    <a:lnTo>
                      <a:pt x="509" y="394"/>
                    </a:lnTo>
                    <a:lnTo>
                      <a:pt x="497" y="388"/>
                    </a:lnTo>
                    <a:lnTo>
                      <a:pt x="486" y="382"/>
                    </a:lnTo>
                    <a:lnTo>
                      <a:pt x="475" y="376"/>
                    </a:lnTo>
                    <a:lnTo>
                      <a:pt x="464" y="370"/>
                    </a:lnTo>
                    <a:lnTo>
                      <a:pt x="453" y="362"/>
                    </a:lnTo>
                    <a:lnTo>
                      <a:pt x="442" y="355"/>
                    </a:lnTo>
                    <a:lnTo>
                      <a:pt x="431" y="349"/>
                    </a:lnTo>
                    <a:lnTo>
                      <a:pt x="420" y="342"/>
                    </a:lnTo>
                    <a:lnTo>
                      <a:pt x="409" y="335"/>
                    </a:lnTo>
                    <a:lnTo>
                      <a:pt x="398" y="328"/>
                    </a:lnTo>
                    <a:lnTo>
                      <a:pt x="387" y="322"/>
                    </a:lnTo>
                    <a:lnTo>
                      <a:pt x="376" y="315"/>
                    </a:lnTo>
                    <a:lnTo>
                      <a:pt x="376" y="315"/>
                    </a:lnTo>
                    <a:lnTo>
                      <a:pt x="386" y="322"/>
                    </a:lnTo>
                    <a:lnTo>
                      <a:pt x="396" y="328"/>
                    </a:lnTo>
                    <a:lnTo>
                      <a:pt x="406" y="334"/>
                    </a:lnTo>
                    <a:lnTo>
                      <a:pt x="416" y="341"/>
                    </a:lnTo>
                    <a:lnTo>
                      <a:pt x="426" y="347"/>
                    </a:lnTo>
                    <a:lnTo>
                      <a:pt x="436" y="353"/>
                    </a:lnTo>
                    <a:lnTo>
                      <a:pt x="448" y="359"/>
                    </a:lnTo>
                    <a:lnTo>
                      <a:pt x="458" y="365"/>
                    </a:lnTo>
                    <a:lnTo>
                      <a:pt x="469" y="372"/>
                    </a:lnTo>
                    <a:lnTo>
                      <a:pt x="480" y="378"/>
                    </a:lnTo>
                    <a:lnTo>
                      <a:pt x="492" y="383"/>
                    </a:lnTo>
                    <a:lnTo>
                      <a:pt x="503" y="389"/>
                    </a:lnTo>
                    <a:lnTo>
                      <a:pt x="516" y="394"/>
                    </a:lnTo>
                    <a:lnTo>
                      <a:pt x="529" y="399"/>
                    </a:lnTo>
                    <a:lnTo>
                      <a:pt x="542" y="404"/>
                    </a:lnTo>
                    <a:lnTo>
                      <a:pt x="555" y="409"/>
                    </a:lnTo>
                    <a:lnTo>
                      <a:pt x="555" y="409"/>
                    </a:lnTo>
                    <a:lnTo>
                      <a:pt x="569" y="408"/>
                    </a:lnTo>
                    <a:lnTo>
                      <a:pt x="582" y="405"/>
                    </a:lnTo>
                    <a:lnTo>
                      <a:pt x="591" y="401"/>
                    </a:lnTo>
                    <a:lnTo>
                      <a:pt x="598" y="396"/>
                    </a:lnTo>
                    <a:lnTo>
                      <a:pt x="602" y="389"/>
                    </a:lnTo>
                    <a:lnTo>
                      <a:pt x="604" y="382"/>
                    </a:lnTo>
                    <a:lnTo>
                      <a:pt x="604" y="374"/>
                    </a:lnTo>
                    <a:lnTo>
                      <a:pt x="601" y="364"/>
                    </a:lnTo>
                    <a:lnTo>
                      <a:pt x="601" y="364"/>
                    </a:lnTo>
                    <a:lnTo>
                      <a:pt x="591" y="356"/>
                    </a:lnTo>
                    <a:lnTo>
                      <a:pt x="581" y="348"/>
                    </a:lnTo>
                    <a:lnTo>
                      <a:pt x="569" y="340"/>
                    </a:lnTo>
                    <a:lnTo>
                      <a:pt x="559" y="332"/>
                    </a:lnTo>
                    <a:lnTo>
                      <a:pt x="549" y="324"/>
                    </a:lnTo>
                    <a:lnTo>
                      <a:pt x="538" y="316"/>
                    </a:lnTo>
                    <a:lnTo>
                      <a:pt x="528" y="308"/>
                    </a:lnTo>
                    <a:lnTo>
                      <a:pt x="518" y="300"/>
                    </a:lnTo>
                    <a:lnTo>
                      <a:pt x="507" y="291"/>
                    </a:lnTo>
                    <a:lnTo>
                      <a:pt x="496" y="283"/>
                    </a:lnTo>
                    <a:lnTo>
                      <a:pt x="486" y="276"/>
                    </a:lnTo>
                    <a:lnTo>
                      <a:pt x="475" y="268"/>
                    </a:lnTo>
                    <a:lnTo>
                      <a:pt x="465" y="260"/>
                    </a:lnTo>
                    <a:lnTo>
                      <a:pt x="455" y="252"/>
                    </a:lnTo>
                    <a:lnTo>
                      <a:pt x="445" y="244"/>
                    </a:lnTo>
                    <a:lnTo>
                      <a:pt x="434" y="236"/>
                    </a:lnTo>
                    <a:lnTo>
                      <a:pt x="434" y="236"/>
                    </a:lnTo>
                    <a:lnTo>
                      <a:pt x="436" y="235"/>
                    </a:lnTo>
                    <a:lnTo>
                      <a:pt x="439" y="234"/>
                    </a:lnTo>
                    <a:lnTo>
                      <a:pt x="441" y="234"/>
                    </a:lnTo>
                    <a:lnTo>
                      <a:pt x="443" y="233"/>
                    </a:lnTo>
                    <a:lnTo>
                      <a:pt x="443" y="233"/>
                    </a:lnTo>
                    <a:lnTo>
                      <a:pt x="451" y="240"/>
                    </a:lnTo>
                    <a:lnTo>
                      <a:pt x="458" y="247"/>
                    </a:lnTo>
                    <a:lnTo>
                      <a:pt x="466" y="254"/>
                    </a:lnTo>
                    <a:lnTo>
                      <a:pt x="474" y="262"/>
                    </a:lnTo>
                    <a:lnTo>
                      <a:pt x="481" y="269"/>
                    </a:lnTo>
                    <a:lnTo>
                      <a:pt x="489" y="277"/>
                    </a:lnTo>
                    <a:lnTo>
                      <a:pt x="497" y="285"/>
                    </a:lnTo>
                    <a:lnTo>
                      <a:pt x="506" y="292"/>
                    </a:lnTo>
                    <a:lnTo>
                      <a:pt x="506" y="292"/>
                    </a:lnTo>
                    <a:lnTo>
                      <a:pt x="518" y="301"/>
                    </a:lnTo>
                    <a:lnTo>
                      <a:pt x="530" y="310"/>
                    </a:lnTo>
                    <a:lnTo>
                      <a:pt x="542" y="318"/>
                    </a:lnTo>
                    <a:lnTo>
                      <a:pt x="555" y="326"/>
                    </a:lnTo>
                    <a:lnTo>
                      <a:pt x="567" y="334"/>
                    </a:lnTo>
                    <a:lnTo>
                      <a:pt x="580" y="343"/>
                    </a:lnTo>
                    <a:lnTo>
                      <a:pt x="592" y="351"/>
                    </a:lnTo>
                    <a:lnTo>
                      <a:pt x="604" y="360"/>
                    </a:lnTo>
                    <a:lnTo>
                      <a:pt x="604" y="360"/>
                    </a:lnTo>
                    <a:lnTo>
                      <a:pt x="620" y="360"/>
                    </a:lnTo>
                    <a:lnTo>
                      <a:pt x="634" y="357"/>
                    </a:lnTo>
                    <a:lnTo>
                      <a:pt x="645" y="351"/>
                    </a:lnTo>
                    <a:lnTo>
                      <a:pt x="653" y="344"/>
                    </a:lnTo>
                    <a:lnTo>
                      <a:pt x="657" y="334"/>
                    </a:lnTo>
                    <a:lnTo>
                      <a:pt x="659" y="322"/>
                    </a:lnTo>
                    <a:lnTo>
                      <a:pt x="657" y="308"/>
                    </a:lnTo>
                    <a:lnTo>
                      <a:pt x="653" y="291"/>
                    </a:lnTo>
                    <a:lnTo>
                      <a:pt x="653" y="291"/>
                    </a:lnTo>
                    <a:lnTo>
                      <a:pt x="640" y="280"/>
                    </a:lnTo>
                    <a:lnTo>
                      <a:pt x="629" y="269"/>
                    </a:lnTo>
                    <a:lnTo>
                      <a:pt x="617" y="258"/>
                    </a:lnTo>
                    <a:lnTo>
                      <a:pt x="605" y="247"/>
                    </a:lnTo>
                    <a:lnTo>
                      <a:pt x="593" y="237"/>
                    </a:lnTo>
                    <a:lnTo>
                      <a:pt x="582" y="226"/>
                    </a:lnTo>
                    <a:lnTo>
                      <a:pt x="569" y="214"/>
                    </a:lnTo>
                    <a:lnTo>
                      <a:pt x="558" y="203"/>
                    </a:lnTo>
                    <a:lnTo>
                      <a:pt x="558" y="203"/>
                    </a:lnTo>
                    <a:lnTo>
                      <a:pt x="549" y="191"/>
                    </a:lnTo>
                    <a:lnTo>
                      <a:pt x="539" y="180"/>
                    </a:lnTo>
                    <a:lnTo>
                      <a:pt x="530" y="169"/>
                    </a:lnTo>
                    <a:lnTo>
                      <a:pt x="521" y="158"/>
                    </a:lnTo>
                    <a:lnTo>
                      <a:pt x="512" y="146"/>
                    </a:lnTo>
                    <a:lnTo>
                      <a:pt x="502" y="135"/>
                    </a:lnTo>
                    <a:lnTo>
                      <a:pt x="494" y="124"/>
                    </a:lnTo>
                    <a:lnTo>
                      <a:pt x="485" y="113"/>
                    </a:lnTo>
                    <a:lnTo>
                      <a:pt x="485" y="113"/>
                    </a:lnTo>
                    <a:lnTo>
                      <a:pt x="494" y="123"/>
                    </a:lnTo>
                    <a:lnTo>
                      <a:pt x="503" y="134"/>
                    </a:lnTo>
                    <a:lnTo>
                      <a:pt x="513" y="144"/>
                    </a:lnTo>
                    <a:lnTo>
                      <a:pt x="521" y="156"/>
                    </a:lnTo>
                    <a:lnTo>
                      <a:pt x="529" y="167"/>
                    </a:lnTo>
                    <a:lnTo>
                      <a:pt x="538" y="178"/>
                    </a:lnTo>
                    <a:lnTo>
                      <a:pt x="547" y="188"/>
                    </a:lnTo>
                    <a:lnTo>
                      <a:pt x="556" y="199"/>
                    </a:lnTo>
                    <a:lnTo>
                      <a:pt x="556" y="199"/>
                    </a:lnTo>
                    <a:lnTo>
                      <a:pt x="563" y="202"/>
                    </a:lnTo>
                    <a:lnTo>
                      <a:pt x="571" y="206"/>
                    </a:lnTo>
                    <a:lnTo>
                      <a:pt x="579" y="209"/>
                    </a:lnTo>
                    <a:lnTo>
                      <a:pt x="586" y="212"/>
                    </a:lnTo>
                    <a:lnTo>
                      <a:pt x="592" y="215"/>
                    </a:lnTo>
                    <a:lnTo>
                      <a:pt x="599" y="216"/>
                    </a:lnTo>
                    <a:lnTo>
                      <a:pt x="605" y="217"/>
                    </a:lnTo>
                    <a:lnTo>
                      <a:pt x="610" y="217"/>
                    </a:lnTo>
                    <a:lnTo>
                      <a:pt x="610" y="217"/>
                    </a:lnTo>
                    <a:lnTo>
                      <a:pt x="619" y="216"/>
                    </a:lnTo>
                    <a:lnTo>
                      <a:pt x="626" y="216"/>
                    </a:lnTo>
                    <a:lnTo>
                      <a:pt x="632" y="216"/>
                    </a:lnTo>
                    <a:lnTo>
                      <a:pt x="637" y="215"/>
                    </a:lnTo>
                    <a:lnTo>
                      <a:pt x="643" y="214"/>
                    </a:lnTo>
                    <a:lnTo>
                      <a:pt x="649" y="212"/>
                    </a:lnTo>
                    <a:lnTo>
                      <a:pt x="657" y="210"/>
                    </a:lnTo>
                    <a:lnTo>
                      <a:pt x="667" y="207"/>
                    </a:lnTo>
                    <a:lnTo>
                      <a:pt x="667" y="207"/>
                    </a:lnTo>
                    <a:lnTo>
                      <a:pt x="673" y="201"/>
                    </a:lnTo>
                    <a:lnTo>
                      <a:pt x="677" y="195"/>
                    </a:lnTo>
                    <a:lnTo>
                      <a:pt x="678" y="189"/>
                    </a:lnTo>
                    <a:lnTo>
                      <a:pt x="677" y="184"/>
                    </a:lnTo>
                    <a:lnTo>
                      <a:pt x="675" y="178"/>
                    </a:lnTo>
                    <a:lnTo>
                      <a:pt x="672" y="174"/>
                    </a:lnTo>
                    <a:lnTo>
                      <a:pt x="667" y="170"/>
                    </a:lnTo>
                    <a:lnTo>
                      <a:pt x="662" y="167"/>
                    </a:lnTo>
                    <a:lnTo>
                      <a:pt x="662" y="167"/>
                    </a:lnTo>
                    <a:lnTo>
                      <a:pt x="657" y="165"/>
                    </a:lnTo>
                    <a:lnTo>
                      <a:pt x="652" y="163"/>
                    </a:lnTo>
                    <a:lnTo>
                      <a:pt x="647" y="160"/>
                    </a:lnTo>
                    <a:lnTo>
                      <a:pt x="641" y="158"/>
                    </a:lnTo>
                    <a:lnTo>
                      <a:pt x="635" y="156"/>
                    </a:lnTo>
                    <a:lnTo>
                      <a:pt x="630" y="154"/>
                    </a:lnTo>
                    <a:lnTo>
                      <a:pt x="625" y="152"/>
                    </a:lnTo>
                    <a:lnTo>
                      <a:pt x="620" y="149"/>
                    </a:lnTo>
                    <a:lnTo>
                      <a:pt x="620" y="149"/>
                    </a:lnTo>
                    <a:lnTo>
                      <a:pt x="610" y="144"/>
                    </a:lnTo>
                    <a:lnTo>
                      <a:pt x="600" y="137"/>
                    </a:lnTo>
                    <a:lnTo>
                      <a:pt x="591" y="130"/>
                    </a:lnTo>
                    <a:lnTo>
                      <a:pt x="582" y="122"/>
                    </a:lnTo>
                    <a:lnTo>
                      <a:pt x="573" y="113"/>
                    </a:lnTo>
                    <a:lnTo>
                      <a:pt x="566" y="103"/>
                    </a:lnTo>
                    <a:lnTo>
                      <a:pt x="559" y="94"/>
                    </a:lnTo>
                    <a:lnTo>
                      <a:pt x="552" y="84"/>
                    </a:lnTo>
                    <a:lnTo>
                      <a:pt x="552" y="84"/>
                    </a:lnTo>
                    <a:lnTo>
                      <a:pt x="545" y="74"/>
                    </a:lnTo>
                    <a:lnTo>
                      <a:pt x="538" y="65"/>
                    </a:lnTo>
                    <a:lnTo>
                      <a:pt x="532" y="57"/>
                    </a:lnTo>
                    <a:lnTo>
                      <a:pt x="525" y="49"/>
                    </a:lnTo>
                    <a:lnTo>
                      <a:pt x="518" y="42"/>
                    </a:lnTo>
                    <a:lnTo>
                      <a:pt x="511" y="36"/>
                    </a:lnTo>
                    <a:lnTo>
                      <a:pt x="502" y="30"/>
                    </a:lnTo>
                    <a:lnTo>
                      <a:pt x="495" y="24"/>
                    </a:lnTo>
                    <a:lnTo>
                      <a:pt x="495" y="24"/>
                    </a:lnTo>
                    <a:lnTo>
                      <a:pt x="480" y="20"/>
                    </a:lnTo>
                    <a:lnTo>
                      <a:pt x="465" y="16"/>
                    </a:lnTo>
                    <a:lnTo>
                      <a:pt x="450" y="13"/>
                    </a:lnTo>
                    <a:lnTo>
                      <a:pt x="434" y="10"/>
                    </a:lnTo>
                    <a:lnTo>
                      <a:pt x="418" y="8"/>
                    </a:lnTo>
                    <a:lnTo>
                      <a:pt x="402" y="7"/>
                    </a:lnTo>
                    <a:lnTo>
                      <a:pt x="386" y="5"/>
                    </a:lnTo>
                    <a:lnTo>
                      <a:pt x="370" y="5"/>
                    </a:lnTo>
                    <a:lnTo>
                      <a:pt x="370" y="5"/>
                    </a:lnTo>
                    <a:lnTo>
                      <a:pt x="359" y="3"/>
                    </a:lnTo>
                    <a:lnTo>
                      <a:pt x="349" y="1"/>
                    </a:lnTo>
                    <a:lnTo>
                      <a:pt x="339" y="0"/>
                    </a:lnTo>
                    <a:lnTo>
                      <a:pt x="330" y="0"/>
                    </a:lnTo>
                    <a:lnTo>
                      <a:pt x="321" y="1"/>
                    </a:lnTo>
                    <a:lnTo>
                      <a:pt x="312" y="2"/>
                    </a:lnTo>
                    <a:lnTo>
                      <a:pt x="303" y="3"/>
                    </a:lnTo>
                    <a:lnTo>
                      <a:pt x="293" y="4"/>
                    </a:lnTo>
                    <a:lnTo>
                      <a:pt x="293" y="4"/>
                    </a:lnTo>
                    <a:lnTo>
                      <a:pt x="278" y="8"/>
                    </a:lnTo>
                    <a:lnTo>
                      <a:pt x="262" y="11"/>
                    </a:lnTo>
                    <a:lnTo>
                      <a:pt x="247" y="15"/>
                    </a:lnTo>
                    <a:lnTo>
                      <a:pt x="230" y="19"/>
                    </a:lnTo>
                    <a:lnTo>
                      <a:pt x="214" y="24"/>
                    </a:lnTo>
                    <a:lnTo>
                      <a:pt x="198" y="29"/>
                    </a:lnTo>
                    <a:lnTo>
                      <a:pt x="182" y="35"/>
                    </a:lnTo>
                    <a:lnTo>
                      <a:pt x="166" y="41"/>
                    </a:lnTo>
                    <a:lnTo>
                      <a:pt x="166" y="41"/>
                    </a:lnTo>
                    <a:lnTo>
                      <a:pt x="148" y="46"/>
                    </a:lnTo>
                    <a:lnTo>
                      <a:pt x="132" y="51"/>
                    </a:lnTo>
                    <a:lnTo>
                      <a:pt x="116" y="55"/>
                    </a:lnTo>
                    <a:lnTo>
                      <a:pt x="100" y="58"/>
                    </a:lnTo>
                    <a:lnTo>
                      <a:pt x="82" y="60"/>
                    </a:lnTo>
                    <a:lnTo>
                      <a:pt x="65" y="62"/>
                    </a:lnTo>
                    <a:lnTo>
                      <a:pt x="48" y="62"/>
                    </a:lnTo>
                    <a:lnTo>
                      <a:pt x="30" y="6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9" name="Freeform 751"/>
              <p:cNvSpPr>
                <a:spLocks/>
              </p:cNvSpPr>
              <p:nvPr/>
            </p:nvSpPr>
            <p:spPr bwMode="auto">
              <a:xfrm>
                <a:off x="4958" y="3532"/>
                <a:ext cx="7" cy="9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47" y="5"/>
                  </a:cxn>
                  <a:cxn ang="0">
                    <a:pos x="48" y="11"/>
                  </a:cxn>
                  <a:cxn ang="0">
                    <a:pos x="48" y="16"/>
                  </a:cxn>
                  <a:cxn ang="0">
                    <a:pos x="49" y="22"/>
                  </a:cxn>
                  <a:cxn ang="0">
                    <a:pos x="49" y="27"/>
                  </a:cxn>
                  <a:cxn ang="0">
                    <a:pos x="48" y="32"/>
                  </a:cxn>
                  <a:cxn ang="0">
                    <a:pos x="47" y="37"/>
                  </a:cxn>
                  <a:cxn ang="0">
                    <a:pos x="45" y="42"/>
                  </a:cxn>
                  <a:cxn ang="0">
                    <a:pos x="41" y="46"/>
                  </a:cxn>
                  <a:cxn ang="0">
                    <a:pos x="36" y="50"/>
                  </a:cxn>
                  <a:cxn ang="0">
                    <a:pos x="31" y="53"/>
                  </a:cxn>
                  <a:cxn ang="0">
                    <a:pos x="25" y="56"/>
                  </a:cxn>
                  <a:cxn ang="0">
                    <a:pos x="19" y="59"/>
                  </a:cxn>
                  <a:cxn ang="0">
                    <a:pos x="13" y="61"/>
                  </a:cxn>
                  <a:cxn ang="0">
                    <a:pos x="6" y="64"/>
                  </a:cxn>
                  <a:cxn ang="0">
                    <a:pos x="0" y="67"/>
                  </a:cxn>
                  <a:cxn ang="0">
                    <a:pos x="3" y="63"/>
                  </a:cxn>
                  <a:cxn ang="0">
                    <a:pos x="7" y="59"/>
                  </a:cxn>
                  <a:cxn ang="0">
                    <a:pos x="10" y="55"/>
                  </a:cxn>
                  <a:cxn ang="0">
                    <a:pos x="13" y="51"/>
                  </a:cxn>
                  <a:cxn ang="0">
                    <a:pos x="16" y="47"/>
                  </a:cxn>
                  <a:cxn ang="0">
                    <a:pos x="19" y="44"/>
                  </a:cxn>
                  <a:cxn ang="0">
                    <a:pos x="22" y="40"/>
                  </a:cxn>
                  <a:cxn ang="0">
                    <a:pos x="24" y="35"/>
                  </a:cxn>
                  <a:cxn ang="0">
                    <a:pos x="27" y="31"/>
                  </a:cxn>
                  <a:cxn ang="0">
                    <a:pos x="30" y="26"/>
                  </a:cxn>
                  <a:cxn ang="0">
                    <a:pos x="33" y="22"/>
                  </a:cxn>
                  <a:cxn ang="0">
                    <a:pos x="36" y="17"/>
                  </a:cxn>
                  <a:cxn ang="0">
                    <a:pos x="39" y="13"/>
                  </a:cxn>
                  <a:cxn ang="0">
                    <a:pos x="42" y="9"/>
                  </a:cxn>
                  <a:cxn ang="0">
                    <a:pos x="44" y="4"/>
                  </a:cxn>
                  <a:cxn ang="0">
                    <a:pos x="47" y="0"/>
                  </a:cxn>
                </a:cxnLst>
                <a:rect l="0" t="0" r="r" b="b"/>
                <a:pathLst>
                  <a:path w="49" h="67">
                    <a:moveTo>
                      <a:pt x="47" y="0"/>
                    </a:moveTo>
                    <a:lnTo>
                      <a:pt x="47" y="5"/>
                    </a:lnTo>
                    <a:lnTo>
                      <a:pt x="48" y="11"/>
                    </a:lnTo>
                    <a:lnTo>
                      <a:pt x="48" y="16"/>
                    </a:lnTo>
                    <a:lnTo>
                      <a:pt x="49" y="22"/>
                    </a:lnTo>
                    <a:lnTo>
                      <a:pt x="49" y="27"/>
                    </a:lnTo>
                    <a:lnTo>
                      <a:pt x="48" y="32"/>
                    </a:lnTo>
                    <a:lnTo>
                      <a:pt x="47" y="37"/>
                    </a:lnTo>
                    <a:lnTo>
                      <a:pt x="45" y="42"/>
                    </a:lnTo>
                    <a:lnTo>
                      <a:pt x="41" y="46"/>
                    </a:lnTo>
                    <a:lnTo>
                      <a:pt x="36" y="50"/>
                    </a:lnTo>
                    <a:lnTo>
                      <a:pt x="31" y="53"/>
                    </a:lnTo>
                    <a:lnTo>
                      <a:pt x="25" y="56"/>
                    </a:lnTo>
                    <a:lnTo>
                      <a:pt x="19" y="59"/>
                    </a:lnTo>
                    <a:lnTo>
                      <a:pt x="13" y="61"/>
                    </a:lnTo>
                    <a:lnTo>
                      <a:pt x="6" y="64"/>
                    </a:lnTo>
                    <a:lnTo>
                      <a:pt x="0" y="67"/>
                    </a:lnTo>
                    <a:lnTo>
                      <a:pt x="3" y="63"/>
                    </a:lnTo>
                    <a:lnTo>
                      <a:pt x="7" y="59"/>
                    </a:lnTo>
                    <a:lnTo>
                      <a:pt x="10" y="55"/>
                    </a:lnTo>
                    <a:lnTo>
                      <a:pt x="13" y="51"/>
                    </a:lnTo>
                    <a:lnTo>
                      <a:pt x="16" y="47"/>
                    </a:lnTo>
                    <a:lnTo>
                      <a:pt x="19" y="44"/>
                    </a:lnTo>
                    <a:lnTo>
                      <a:pt x="22" y="40"/>
                    </a:lnTo>
                    <a:lnTo>
                      <a:pt x="24" y="35"/>
                    </a:lnTo>
                    <a:lnTo>
                      <a:pt x="27" y="31"/>
                    </a:lnTo>
                    <a:lnTo>
                      <a:pt x="30" y="26"/>
                    </a:lnTo>
                    <a:lnTo>
                      <a:pt x="33" y="22"/>
                    </a:lnTo>
                    <a:lnTo>
                      <a:pt x="36" y="17"/>
                    </a:lnTo>
                    <a:lnTo>
                      <a:pt x="39" y="13"/>
                    </a:lnTo>
                    <a:lnTo>
                      <a:pt x="42" y="9"/>
                    </a:lnTo>
                    <a:lnTo>
                      <a:pt x="44" y="4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B27F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80" name="Freeform 752"/>
              <p:cNvSpPr>
                <a:spLocks/>
              </p:cNvSpPr>
              <p:nvPr/>
            </p:nvSpPr>
            <p:spPr bwMode="auto">
              <a:xfrm>
                <a:off x="4949" y="3545"/>
                <a:ext cx="7" cy="8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47" y="5"/>
                  </a:cxn>
                  <a:cxn ang="0">
                    <a:pos x="48" y="12"/>
                  </a:cxn>
                  <a:cxn ang="0">
                    <a:pos x="48" y="17"/>
                  </a:cxn>
                  <a:cxn ang="0">
                    <a:pos x="49" y="23"/>
                  </a:cxn>
                  <a:cxn ang="0">
                    <a:pos x="49" y="28"/>
                  </a:cxn>
                  <a:cxn ang="0">
                    <a:pos x="48" y="33"/>
                  </a:cxn>
                  <a:cxn ang="0">
                    <a:pos x="47" y="38"/>
                  </a:cxn>
                  <a:cxn ang="0">
                    <a:pos x="45" y="42"/>
                  </a:cxn>
                  <a:cxn ang="0">
                    <a:pos x="41" y="46"/>
                  </a:cxn>
                  <a:cxn ang="0">
                    <a:pos x="36" y="50"/>
                  </a:cxn>
                  <a:cxn ang="0">
                    <a:pos x="31" y="53"/>
                  </a:cxn>
                  <a:cxn ang="0">
                    <a:pos x="25" y="56"/>
                  </a:cxn>
                  <a:cxn ang="0">
                    <a:pos x="19" y="59"/>
                  </a:cxn>
                  <a:cxn ang="0">
                    <a:pos x="13" y="61"/>
                  </a:cxn>
                  <a:cxn ang="0">
                    <a:pos x="6" y="64"/>
                  </a:cxn>
                  <a:cxn ang="0">
                    <a:pos x="0" y="67"/>
                  </a:cxn>
                  <a:cxn ang="0">
                    <a:pos x="3" y="63"/>
                  </a:cxn>
                  <a:cxn ang="0">
                    <a:pos x="7" y="59"/>
                  </a:cxn>
                  <a:cxn ang="0">
                    <a:pos x="10" y="55"/>
                  </a:cxn>
                  <a:cxn ang="0">
                    <a:pos x="13" y="51"/>
                  </a:cxn>
                  <a:cxn ang="0">
                    <a:pos x="16" y="47"/>
                  </a:cxn>
                  <a:cxn ang="0">
                    <a:pos x="19" y="44"/>
                  </a:cxn>
                  <a:cxn ang="0">
                    <a:pos x="22" y="40"/>
                  </a:cxn>
                  <a:cxn ang="0">
                    <a:pos x="24" y="36"/>
                  </a:cxn>
                  <a:cxn ang="0">
                    <a:pos x="27" y="32"/>
                  </a:cxn>
                  <a:cxn ang="0">
                    <a:pos x="30" y="27"/>
                  </a:cxn>
                  <a:cxn ang="0">
                    <a:pos x="33" y="23"/>
                  </a:cxn>
                  <a:cxn ang="0">
                    <a:pos x="36" y="18"/>
                  </a:cxn>
                  <a:cxn ang="0">
                    <a:pos x="39" y="14"/>
                  </a:cxn>
                  <a:cxn ang="0">
                    <a:pos x="42" y="9"/>
                  </a:cxn>
                  <a:cxn ang="0">
                    <a:pos x="44" y="4"/>
                  </a:cxn>
                  <a:cxn ang="0">
                    <a:pos x="47" y="0"/>
                  </a:cxn>
                </a:cxnLst>
                <a:rect l="0" t="0" r="r" b="b"/>
                <a:pathLst>
                  <a:path w="49" h="67">
                    <a:moveTo>
                      <a:pt x="47" y="0"/>
                    </a:moveTo>
                    <a:lnTo>
                      <a:pt x="47" y="5"/>
                    </a:lnTo>
                    <a:lnTo>
                      <a:pt x="48" y="12"/>
                    </a:lnTo>
                    <a:lnTo>
                      <a:pt x="48" y="17"/>
                    </a:lnTo>
                    <a:lnTo>
                      <a:pt x="49" y="23"/>
                    </a:lnTo>
                    <a:lnTo>
                      <a:pt x="49" y="28"/>
                    </a:lnTo>
                    <a:lnTo>
                      <a:pt x="48" y="33"/>
                    </a:lnTo>
                    <a:lnTo>
                      <a:pt x="47" y="38"/>
                    </a:lnTo>
                    <a:lnTo>
                      <a:pt x="45" y="42"/>
                    </a:lnTo>
                    <a:lnTo>
                      <a:pt x="41" y="46"/>
                    </a:lnTo>
                    <a:lnTo>
                      <a:pt x="36" y="50"/>
                    </a:lnTo>
                    <a:lnTo>
                      <a:pt x="31" y="53"/>
                    </a:lnTo>
                    <a:lnTo>
                      <a:pt x="25" y="56"/>
                    </a:lnTo>
                    <a:lnTo>
                      <a:pt x="19" y="59"/>
                    </a:lnTo>
                    <a:lnTo>
                      <a:pt x="13" y="61"/>
                    </a:lnTo>
                    <a:lnTo>
                      <a:pt x="6" y="64"/>
                    </a:lnTo>
                    <a:lnTo>
                      <a:pt x="0" y="67"/>
                    </a:lnTo>
                    <a:lnTo>
                      <a:pt x="3" y="63"/>
                    </a:lnTo>
                    <a:lnTo>
                      <a:pt x="7" y="59"/>
                    </a:lnTo>
                    <a:lnTo>
                      <a:pt x="10" y="55"/>
                    </a:lnTo>
                    <a:lnTo>
                      <a:pt x="13" y="51"/>
                    </a:lnTo>
                    <a:lnTo>
                      <a:pt x="16" y="47"/>
                    </a:lnTo>
                    <a:lnTo>
                      <a:pt x="19" y="44"/>
                    </a:lnTo>
                    <a:lnTo>
                      <a:pt x="22" y="40"/>
                    </a:lnTo>
                    <a:lnTo>
                      <a:pt x="24" y="36"/>
                    </a:lnTo>
                    <a:lnTo>
                      <a:pt x="27" y="32"/>
                    </a:lnTo>
                    <a:lnTo>
                      <a:pt x="30" y="27"/>
                    </a:lnTo>
                    <a:lnTo>
                      <a:pt x="33" y="23"/>
                    </a:lnTo>
                    <a:lnTo>
                      <a:pt x="36" y="18"/>
                    </a:lnTo>
                    <a:lnTo>
                      <a:pt x="39" y="14"/>
                    </a:lnTo>
                    <a:lnTo>
                      <a:pt x="42" y="9"/>
                    </a:lnTo>
                    <a:lnTo>
                      <a:pt x="44" y="4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B27F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81" name="Freeform 753"/>
              <p:cNvSpPr>
                <a:spLocks/>
              </p:cNvSpPr>
              <p:nvPr/>
            </p:nvSpPr>
            <p:spPr bwMode="auto">
              <a:xfrm>
                <a:off x="4944" y="3555"/>
                <a:ext cx="5" cy="7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41" y="5"/>
                  </a:cxn>
                  <a:cxn ang="0">
                    <a:pos x="42" y="9"/>
                  </a:cxn>
                  <a:cxn ang="0">
                    <a:pos x="42" y="14"/>
                  </a:cxn>
                  <a:cxn ang="0">
                    <a:pos x="42" y="19"/>
                  </a:cxn>
                  <a:cxn ang="0">
                    <a:pos x="42" y="23"/>
                  </a:cxn>
                  <a:cxn ang="0">
                    <a:pos x="42" y="27"/>
                  </a:cxn>
                  <a:cxn ang="0">
                    <a:pos x="41" y="31"/>
                  </a:cxn>
                  <a:cxn ang="0">
                    <a:pos x="39" y="35"/>
                  </a:cxn>
                  <a:cxn ang="0">
                    <a:pos x="35" y="39"/>
                  </a:cxn>
                  <a:cxn ang="0">
                    <a:pos x="31" y="42"/>
                  </a:cxn>
                  <a:cxn ang="0">
                    <a:pos x="26" y="45"/>
                  </a:cxn>
                  <a:cxn ang="0">
                    <a:pos x="21" y="47"/>
                  </a:cxn>
                  <a:cxn ang="0">
                    <a:pos x="16" y="49"/>
                  </a:cxn>
                  <a:cxn ang="0">
                    <a:pos x="10" y="51"/>
                  </a:cxn>
                  <a:cxn ang="0">
                    <a:pos x="5" y="54"/>
                  </a:cxn>
                  <a:cxn ang="0">
                    <a:pos x="0" y="56"/>
                  </a:cxn>
                  <a:cxn ang="0">
                    <a:pos x="5" y="49"/>
                  </a:cxn>
                  <a:cxn ang="0">
                    <a:pos x="11" y="43"/>
                  </a:cxn>
                  <a:cxn ang="0">
                    <a:pos x="16" y="36"/>
                  </a:cxn>
                  <a:cxn ang="0">
                    <a:pos x="20" y="30"/>
                  </a:cxn>
                  <a:cxn ang="0">
                    <a:pos x="23" y="27"/>
                  </a:cxn>
                  <a:cxn ang="0">
                    <a:pos x="25" y="23"/>
                  </a:cxn>
                  <a:cxn ang="0">
                    <a:pos x="28" y="19"/>
                  </a:cxn>
                  <a:cxn ang="0">
                    <a:pos x="30" y="15"/>
                  </a:cxn>
                  <a:cxn ang="0">
                    <a:pos x="33" y="12"/>
                  </a:cxn>
                  <a:cxn ang="0">
                    <a:pos x="35" y="8"/>
                  </a:cxn>
                  <a:cxn ang="0">
                    <a:pos x="39" y="4"/>
                  </a:cxn>
                  <a:cxn ang="0">
                    <a:pos x="41" y="0"/>
                  </a:cxn>
                </a:cxnLst>
                <a:rect l="0" t="0" r="r" b="b"/>
                <a:pathLst>
                  <a:path w="42" h="56">
                    <a:moveTo>
                      <a:pt x="41" y="0"/>
                    </a:moveTo>
                    <a:lnTo>
                      <a:pt x="41" y="5"/>
                    </a:lnTo>
                    <a:lnTo>
                      <a:pt x="42" y="9"/>
                    </a:lnTo>
                    <a:lnTo>
                      <a:pt x="42" y="14"/>
                    </a:lnTo>
                    <a:lnTo>
                      <a:pt x="42" y="19"/>
                    </a:lnTo>
                    <a:lnTo>
                      <a:pt x="42" y="23"/>
                    </a:lnTo>
                    <a:lnTo>
                      <a:pt x="42" y="27"/>
                    </a:lnTo>
                    <a:lnTo>
                      <a:pt x="41" y="31"/>
                    </a:lnTo>
                    <a:lnTo>
                      <a:pt x="39" y="35"/>
                    </a:lnTo>
                    <a:lnTo>
                      <a:pt x="35" y="39"/>
                    </a:lnTo>
                    <a:lnTo>
                      <a:pt x="31" y="42"/>
                    </a:lnTo>
                    <a:lnTo>
                      <a:pt x="26" y="45"/>
                    </a:lnTo>
                    <a:lnTo>
                      <a:pt x="21" y="47"/>
                    </a:lnTo>
                    <a:lnTo>
                      <a:pt x="16" y="49"/>
                    </a:lnTo>
                    <a:lnTo>
                      <a:pt x="10" y="51"/>
                    </a:lnTo>
                    <a:lnTo>
                      <a:pt x="5" y="54"/>
                    </a:lnTo>
                    <a:lnTo>
                      <a:pt x="0" y="56"/>
                    </a:lnTo>
                    <a:lnTo>
                      <a:pt x="5" y="49"/>
                    </a:lnTo>
                    <a:lnTo>
                      <a:pt x="11" y="43"/>
                    </a:lnTo>
                    <a:lnTo>
                      <a:pt x="16" y="36"/>
                    </a:lnTo>
                    <a:lnTo>
                      <a:pt x="20" y="30"/>
                    </a:lnTo>
                    <a:lnTo>
                      <a:pt x="23" y="27"/>
                    </a:lnTo>
                    <a:lnTo>
                      <a:pt x="25" y="23"/>
                    </a:lnTo>
                    <a:lnTo>
                      <a:pt x="28" y="19"/>
                    </a:lnTo>
                    <a:lnTo>
                      <a:pt x="30" y="15"/>
                    </a:lnTo>
                    <a:lnTo>
                      <a:pt x="33" y="12"/>
                    </a:lnTo>
                    <a:lnTo>
                      <a:pt x="35" y="8"/>
                    </a:lnTo>
                    <a:lnTo>
                      <a:pt x="39" y="4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B27F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82" name="Freeform 754"/>
              <p:cNvSpPr>
                <a:spLocks/>
              </p:cNvSpPr>
              <p:nvPr/>
            </p:nvSpPr>
            <p:spPr bwMode="auto">
              <a:xfrm>
                <a:off x="4896" y="3518"/>
                <a:ext cx="20" cy="58"/>
              </a:xfrm>
              <a:custGeom>
                <a:avLst/>
                <a:gdLst/>
                <a:ahLst/>
                <a:cxnLst>
                  <a:cxn ang="0">
                    <a:pos x="138" y="8"/>
                  </a:cxn>
                  <a:cxn ang="0">
                    <a:pos x="144" y="25"/>
                  </a:cxn>
                  <a:cxn ang="0">
                    <a:pos x="152" y="42"/>
                  </a:cxn>
                  <a:cxn ang="0">
                    <a:pos x="156" y="58"/>
                  </a:cxn>
                  <a:cxn ang="0">
                    <a:pos x="158" y="83"/>
                  </a:cxn>
                  <a:cxn ang="0">
                    <a:pos x="159" y="113"/>
                  </a:cxn>
                  <a:cxn ang="0">
                    <a:pos x="159" y="144"/>
                  </a:cxn>
                  <a:cxn ang="0">
                    <a:pos x="160" y="175"/>
                  </a:cxn>
                  <a:cxn ang="0">
                    <a:pos x="159" y="206"/>
                  </a:cxn>
                  <a:cxn ang="0">
                    <a:pos x="159" y="237"/>
                  </a:cxn>
                  <a:cxn ang="0">
                    <a:pos x="157" y="268"/>
                  </a:cxn>
                  <a:cxn ang="0">
                    <a:pos x="155" y="298"/>
                  </a:cxn>
                  <a:cxn ang="0">
                    <a:pos x="150" y="332"/>
                  </a:cxn>
                  <a:cxn ang="0">
                    <a:pos x="139" y="369"/>
                  </a:cxn>
                  <a:cxn ang="0">
                    <a:pos x="127" y="406"/>
                  </a:cxn>
                  <a:cxn ang="0">
                    <a:pos x="114" y="444"/>
                  </a:cxn>
                  <a:cxn ang="0">
                    <a:pos x="96" y="463"/>
                  </a:cxn>
                  <a:cxn ang="0">
                    <a:pos x="70" y="464"/>
                  </a:cxn>
                  <a:cxn ang="0">
                    <a:pos x="44" y="463"/>
                  </a:cxn>
                  <a:cxn ang="0">
                    <a:pos x="16" y="460"/>
                  </a:cxn>
                  <a:cxn ang="0">
                    <a:pos x="3" y="447"/>
                  </a:cxn>
                  <a:cxn ang="0">
                    <a:pos x="11" y="423"/>
                  </a:cxn>
                  <a:cxn ang="0">
                    <a:pos x="20" y="401"/>
                  </a:cxn>
                  <a:cxn ang="0">
                    <a:pos x="27" y="379"/>
                  </a:cxn>
                  <a:cxn ang="0">
                    <a:pos x="35" y="355"/>
                  </a:cxn>
                  <a:cxn ang="0">
                    <a:pos x="42" y="333"/>
                  </a:cxn>
                  <a:cxn ang="0">
                    <a:pos x="48" y="311"/>
                  </a:cxn>
                  <a:cxn ang="0">
                    <a:pos x="52" y="287"/>
                  </a:cxn>
                  <a:cxn ang="0">
                    <a:pos x="55" y="266"/>
                  </a:cxn>
                  <a:cxn ang="0">
                    <a:pos x="57" y="245"/>
                  </a:cxn>
                  <a:cxn ang="0">
                    <a:pos x="58" y="223"/>
                  </a:cxn>
                  <a:cxn ang="0">
                    <a:pos x="58" y="202"/>
                  </a:cxn>
                  <a:cxn ang="0">
                    <a:pos x="58" y="181"/>
                  </a:cxn>
                  <a:cxn ang="0">
                    <a:pos x="57" y="160"/>
                  </a:cxn>
                  <a:cxn ang="0">
                    <a:pos x="56" y="138"/>
                  </a:cxn>
                  <a:cxn ang="0">
                    <a:pos x="55" y="117"/>
                  </a:cxn>
                  <a:cxn ang="0">
                    <a:pos x="53" y="97"/>
                  </a:cxn>
                  <a:cxn ang="0">
                    <a:pos x="50" y="76"/>
                  </a:cxn>
                  <a:cxn ang="0">
                    <a:pos x="45" y="55"/>
                  </a:cxn>
                  <a:cxn ang="0">
                    <a:pos x="40" y="35"/>
                  </a:cxn>
                  <a:cxn ang="0">
                    <a:pos x="48" y="20"/>
                  </a:cxn>
                  <a:cxn ang="0">
                    <a:pos x="70" y="13"/>
                  </a:cxn>
                  <a:cxn ang="0">
                    <a:pos x="96" y="6"/>
                  </a:cxn>
                  <a:cxn ang="0">
                    <a:pos x="122" y="2"/>
                  </a:cxn>
                </a:cxnLst>
                <a:rect l="0" t="0" r="r" b="b"/>
                <a:pathLst>
                  <a:path w="160" h="464">
                    <a:moveTo>
                      <a:pt x="135" y="0"/>
                    </a:moveTo>
                    <a:lnTo>
                      <a:pt x="138" y="8"/>
                    </a:lnTo>
                    <a:lnTo>
                      <a:pt x="141" y="17"/>
                    </a:lnTo>
                    <a:lnTo>
                      <a:pt x="144" y="25"/>
                    </a:lnTo>
                    <a:lnTo>
                      <a:pt x="148" y="34"/>
                    </a:lnTo>
                    <a:lnTo>
                      <a:pt x="152" y="42"/>
                    </a:lnTo>
                    <a:lnTo>
                      <a:pt x="154" y="50"/>
                    </a:lnTo>
                    <a:lnTo>
                      <a:pt x="156" y="58"/>
                    </a:lnTo>
                    <a:lnTo>
                      <a:pt x="157" y="67"/>
                    </a:lnTo>
                    <a:lnTo>
                      <a:pt x="158" y="83"/>
                    </a:lnTo>
                    <a:lnTo>
                      <a:pt x="158" y="98"/>
                    </a:lnTo>
                    <a:lnTo>
                      <a:pt x="159" y="113"/>
                    </a:lnTo>
                    <a:lnTo>
                      <a:pt x="159" y="128"/>
                    </a:lnTo>
                    <a:lnTo>
                      <a:pt x="159" y="144"/>
                    </a:lnTo>
                    <a:lnTo>
                      <a:pt x="159" y="160"/>
                    </a:lnTo>
                    <a:lnTo>
                      <a:pt x="160" y="175"/>
                    </a:lnTo>
                    <a:lnTo>
                      <a:pt x="160" y="190"/>
                    </a:lnTo>
                    <a:lnTo>
                      <a:pt x="159" y="206"/>
                    </a:lnTo>
                    <a:lnTo>
                      <a:pt x="159" y="221"/>
                    </a:lnTo>
                    <a:lnTo>
                      <a:pt x="159" y="237"/>
                    </a:lnTo>
                    <a:lnTo>
                      <a:pt x="158" y="253"/>
                    </a:lnTo>
                    <a:lnTo>
                      <a:pt x="157" y="268"/>
                    </a:lnTo>
                    <a:lnTo>
                      <a:pt x="156" y="283"/>
                    </a:lnTo>
                    <a:lnTo>
                      <a:pt x="155" y="298"/>
                    </a:lnTo>
                    <a:lnTo>
                      <a:pt x="153" y="314"/>
                    </a:lnTo>
                    <a:lnTo>
                      <a:pt x="150" y="332"/>
                    </a:lnTo>
                    <a:lnTo>
                      <a:pt x="145" y="351"/>
                    </a:lnTo>
                    <a:lnTo>
                      <a:pt x="139" y="369"/>
                    </a:lnTo>
                    <a:lnTo>
                      <a:pt x="133" y="388"/>
                    </a:lnTo>
                    <a:lnTo>
                      <a:pt x="127" y="406"/>
                    </a:lnTo>
                    <a:lnTo>
                      <a:pt x="120" y="424"/>
                    </a:lnTo>
                    <a:lnTo>
                      <a:pt x="114" y="444"/>
                    </a:lnTo>
                    <a:lnTo>
                      <a:pt x="108" y="462"/>
                    </a:lnTo>
                    <a:lnTo>
                      <a:pt x="96" y="463"/>
                    </a:lnTo>
                    <a:lnTo>
                      <a:pt x="84" y="464"/>
                    </a:lnTo>
                    <a:lnTo>
                      <a:pt x="70" y="464"/>
                    </a:lnTo>
                    <a:lnTo>
                      <a:pt x="57" y="464"/>
                    </a:lnTo>
                    <a:lnTo>
                      <a:pt x="44" y="463"/>
                    </a:lnTo>
                    <a:lnTo>
                      <a:pt x="30" y="462"/>
                    </a:lnTo>
                    <a:lnTo>
                      <a:pt x="16" y="460"/>
                    </a:lnTo>
                    <a:lnTo>
                      <a:pt x="0" y="458"/>
                    </a:lnTo>
                    <a:lnTo>
                      <a:pt x="3" y="447"/>
                    </a:lnTo>
                    <a:lnTo>
                      <a:pt x="7" y="435"/>
                    </a:lnTo>
                    <a:lnTo>
                      <a:pt x="11" y="423"/>
                    </a:lnTo>
                    <a:lnTo>
                      <a:pt x="16" y="412"/>
                    </a:lnTo>
                    <a:lnTo>
                      <a:pt x="20" y="401"/>
                    </a:lnTo>
                    <a:lnTo>
                      <a:pt x="24" y="390"/>
                    </a:lnTo>
                    <a:lnTo>
                      <a:pt x="27" y="379"/>
                    </a:lnTo>
                    <a:lnTo>
                      <a:pt x="31" y="366"/>
                    </a:lnTo>
                    <a:lnTo>
                      <a:pt x="35" y="355"/>
                    </a:lnTo>
                    <a:lnTo>
                      <a:pt x="38" y="344"/>
                    </a:lnTo>
                    <a:lnTo>
                      <a:pt x="42" y="333"/>
                    </a:lnTo>
                    <a:lnTo>
                      <a:pt x="45" y="322"/>
                    </a:lnTo>
                    <a:lnTo>
                      <a:pt x="48" y="311"/>
                    </a:lnTo>
                    <a:lnTo>
                      <a:pt x="50" y="298"/>
                    </a:lnTo>
                    <a:lnTo>
                      <a:pt x="52" y="287"/>
                    </a:lnTo>
                    <a:lnTo>
                      <a:pt x="54" y="276"/>
                    </a:lnTo>
                    <a:lnTo>
                      <a:pt x="55" y="266"/>
                    </a:lnTo>
                    <a:lnTo>
                      <a:pt x="56" y="255"/>
                    </a:lnTo>
                    <a:lnTo>
                      <a:pt x="57" y="245"/>
                    </a:lnTo>
                    <a:lnTo>
                      <a:pt x="58" y="234"/>
                    </a:lnTo>
                    <a:lnTo>
                      <a:pt x="58" y="223"/>
                    </a:lnTo>
                    <a:lnTo>
                      <a:pt x="58" y="212"/>
                    </a:lnTo>
                    <a:lnTo>
                      <a:pt x="58" y="202"/>
                    </a:lnTo>
                    <a:lnTo>
                      <a:pt x="58" y="191"/>
                    </a:lnTo>
                    <a:lnTo>
                      <a:pt x="58" y="181"/>
                    </a:lnTo>
                    <a:lnTo>
                      <a:pt x="57" y="170"/>
                    </a:lnTo>
                    <a:lnTo>
                      <a:pt x="57" y="160"/>
                    </a:lnTo>
                    <a:lnTo>
                      <a:pt x="56" y="148"/>
                    </a:lnTo>
                    <a:lnTo>
                      <a:pt x="56" y="138"/>
                    </a:lnTo>
                    <a:lnTo>
                      <a:pt x="55" y="127"/>
                    </a:lnTo>
                    <a:lnTo>
                      <a:pt x="55" y="117"/>
                    </a:lnTo>
                    <a:lnTo>
                      <a:pt x="54" y="107"/>
                    </a:lnTo>
                    <a:lnTo>
                      <a:pt x="53" y="97"/>
                    </a:lnTo>
                    <a:lnTo>
                      <a:pt x="52" y="87"/>
                    </a:lnTo>
                    <a:lnTo>
                      <a:pt x="50" y="76"/>
                    </a:lnTo>
                    <a:lnTo>
                      <a:pt x="48" y="65"/>
                    </a:lnTo>
                    <a:lnTo>
                      <a:pt x="45" y="55"/>
                    </a:lnTo>
                    <a:lnTo>
                      <a:pt x="43" y="45"/>
                    </a:lnTo>
                    <a:lnTo>
                      <a:pt x="40" y="35"/>
                    </a:lnTo>
                    <a:lnTo>
                      <a:pt x="38" y="25"/>
                    </a:lnTo>
                    <a:lnTo>
                      <a:pt x="48" y="20"/>
                    </a:lnTo>
                    <a:lnTo>
                      <a:pt x="59" y="16"/>
                    </a:lnTo>
                    <a:lnTo>
                      <a:pt x="70" y="13"/>
                    </a:lnTo>
                    <a:lnTo>
                      <a:pt x="83" y="9"/>
                    </a:lnTo>
                    <a:lnTo>
                      <a:pt x="96" y="6"/>
                    </a:lnTo>
                    <a:lnTo>
                      <a:pt x="108" y="4"/>
                    </a:lnTo>
                    <a:lnTo>
                      <a:pt x="122" y="2"/>
                    </a:lnTo>
                    <a:lnTo>
                      <a:pt x="135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83" name="Freeform 755"/>
              <p:cNvSpPr>
                <a:spLocks/>
              </p:cNvSpPr>
              <p:nvPr/>
            </p:nvSpPr>
            <p:spPr bwMode="auto">
              <a:xfrm>
                <a:off x="4896" y="3518"/>
                <a:ext cx="20" cy="58"/>
              </a:xfrm>
              <a:custGeom>
                <a:avLst/>
                <a:gdLst/>
                <a:ahLst/>
                <a:cxnLst>
                  <a:cxn ang="0">
                    <a:pos x="135" y="0"/>
                  </a:cxn>
                  <a:cxn ang="0">
                    <a:pos x="141" y="17"/>
                  </a:cxn>
                  <a:cxn ang="0">
                    <a:pos x="148" y="34"/>
                  </a:cxn>
                  <a:cxn ang="0">
                    <a:pos x="154" y="50"/>
                  </a:cxn>
                  <a:cxn ang="0">
                    <a:pos x="157" y="67"/>
                  </a:cxn>
                  <a:cxn ang="0">
                    <a:pos x="158" y="83"/>
                  </a:cxn>
                  <a:cxn ang="0">
                    <a:pos x="159" y="113"/>
                  </a:cxn>
                  <a:cxn ang="0">
                    <a:pos x="159" y="144"/>
                  </a:cxn>
                  <a:cxn ang="0">
                    <a:pos x="160" y="175"/>
                  </a:cxn>
                  <a:cxn ang="0">
                    <a:pos x="159" y="206"/>
                  </a:cxn>
                  <a:cxn ang="0">
                    <a:pos x="159" y="237"/>
                  </a:cxn>
                  <a:cxn ang="0">
                    <a:pos x="157" y="268"/>
                  </a:cxn>
                  <a:cxn ang="0">
                    <a:pos x="155" y="298"/>
                  </a:cxn>
                  <a:cxn ang="0">
                    <a:pos x="153" y="314"/>
                  </a:cxn>
                  <a:cxn ang="0">
                    <a:pos x="145" y="351"/>
                  </a:cxn>
                  <a:cxn ang="0">
                    <a:pos x="133" y="388"/>
                  </a:cxn>
                  <a:cxn ang="0">
                    <a:pos x="120" y="424"/>
                  </a:cxn>
                  <a:cxn ang="0">
                    <a:pos x="108" y="462"/>
                  </a:cxn>
                  <a:cxn ang="0">
                    <a:pos x="96" y="463"/>
                  </a:cxn>
                  <a:cxn ang="0">
                    <a:pos x="70" y="464"/>
                  </a:cxn>
                  <a:cxn ang="0">
                    <a:pos x="44" y="463"/>
                  </a:cxn>
                  <a:cxn ang="0">
                    <a:pos x="16" y="460"/>
                  </a:cxn>
                  <a:cxn ang="0">
                    <a:pos x="0" y="458"/>
                  </a:cxn>
                  <a:cxn ang="0">
                    <a:pos x="7" y="435"/>
                  </a:cxn>
                  <a:cxn ang="0">
                    <a:pos x="16" y="412"/>
                  </a:cxn>
                  <a:cxn ang="0">
                    <a:pos x="24" y="390"/>
                  </a:cxn>
                  <a:cxn ang="0">
                    <a:pos x="31" y="366"/>
                  </a:cxn>
                  <a:cxn ang="0">
                    <a:pos x="38" y="344"/>
                  </a:cxn>
                  <a:cxn ang="0">
                    <a:pos x="45" y="322"/>
                  </a:cxn>
                  <a:cxn ang="0">
                    <a:pos x="50" y="298"/>
                  </a:cxn>
                  <a:cxn ang="0">
                    <a:pos x="54" y="276"/>
                  </a:cxn>
                  <a:cxn ang="0">
                    <a:pos x="55" y="266"/>
                  </a:cxn>
                  <a:cxn ang="0">
                    <a:pos x="57" y="245"/>
                  </a:cxn>
                  <a:cxn ang="0">
                    <a:pos x="58" y="223"/>
                  </a:cxn>
                  <a:cxn ang="0">
                    <a:pos x="58" y="202"/>
                  </a:cxn>
                  <a:cxn ang="0">
                    <a:pos x="58" y="181"/>
                  </a:cxn>
                  <a:cxn ang="0">
                    <a:pos x="57" y="160"/>
                  </a:cxn>
                  <a:cxn ang="0">
                    <a:pos x="56" y="138"/>
                  </a:cxn>
                  <a:cxn ang="0">
                    <a:pos x="55" y="117"/>
                  </a:cxn>
                  <a:cxn ang="0">
                    <a:pos x="54" y="107"/>
                  </a:cxn>
                  <a:cxn ang="0">
                    <a:pos x="52" y="87"/>
                  </a:cxn>
                  <a:cxn ang="0">
                    <a:pos x="48" y="65"/>
                  </a:cxn>
                  <a:cxn ang="0">
                    <a:pos x="43" y="45"/>
                  </a:cxn>
                  <a:cxn ang="0">
                    <a:pos x="38" y="25"/>
                  </a:cxn>
                  <a:cxn ang="0">
                    <a:pos x="48" y="20"/>
                  </a:cxn>
                  <a:cxn ang="0">
                    <a:pos x="70" y="13"/>
                  </a:cxn>
                  <a:cxn ang="0">
                    <a:pos x="96" y="6"/>
                  </a:cxn>
                  <a:cxn ang="0">
                    <a:pos x="122" y="2"/>
                  </a:cxn>
                </a:cxnLst>
                <a:rect l="0" t="0" r="r" b="b"/>
                <a:pathLst>
                  <a:path w="160" h="464">
                    <a:moveTo>
                      <a:pt x="135" y="0"/>
                    </a:moveTo>
                    <a:lnTo>
                      <a:pt x="135" y="0"/>
                    </a:lnTo>
                    <a:lnTo>
                      <a:pt x="138" y="8"/>
                    </a:lnTo>
                    <a:lnTo>
                      <a:pt x="141" y="17"/>
                    </a:lnTo>
                    <a:lnTo>
                      <a:pt x="144" y="25"/>
                    </a:lnTo>
                    <a:lnTo>
                      <a:pt x="148" y="34"/>
                    </a:lnTo>
                    <a:lnTo>
                      <a:pt x="152" y="42"/>
                    </a:lnTo>
                    <a:lnTo>
                      <a:pt x="154" y="50"/>
                    </a:lnTo>
                    <a:lnTo>
                      <a:pt x="156" y="58"/>
                    </a:lnTo>
                    <a:lnTo>
                      <a:pt x="157" y="67"/>
                    </a:lnTo>
                    <a:lnTo>
                      <a:pt x="157" y="67"/>
                    </a:lnTo>
                    <a:lnTo>
                      <a:pt x="158" y="83"/>
                    </a:lnTo>
                    <a:lnTo>
                      <a:pt x="158" y="98"/>
                    </a:lnTo>
                    <a:lnTo>
                      <a:pt x="159" y="113"/>
                    </a:lnTo>
                    <a:lnTo>
                      <a:pt x="159" y="128"/>
                    </a:lnTo>
                    <a:lnTo>
                      <a:pt x="159" y="144"/>
                    </a:lnTo>
                    <a:lnTo>
                      <a:pt x="159" y="160"/>
                    </a:lnTo>
                    <a:lnTo>
                      <a:pt x="160" y="175"/>
                    </a:lnTo>
                    <a:lnTo>
                      <a:pt x="160" y="190"/>
                    </a:lnTo>
                    <a:lnTo>
                      <a:pt x="159" y="206"/>
                    </a:lnTo>
                    <a:lnTo>
                      <a:pt x="159" y="221"/>
                    </a:lnTo>
                    <a:lnTo>
                      <a:pt x="159" y="237"/>
                    </a:lnTo>
                    <a:lnTo>
                      <a:pt x="158" y="253"/>
                    </a:lnTo>
                    <a:lnTo>
                      <a:pt x="157" y="268"/>
                    </a:lnTo>
                    <a:lnTo>
                      <a:pt x="156" y="283"/>
                    </a:lnTo>
                    <a:lnTo>
                      <a:pt x="155" y="298"/>
                    </a:lnTo>
                    <a:lnTo>
                      <a:pt x="153" y="314"/>
                    </a:lnTo>
                    <a:lnTo>
                      <a:pt x="153" y="314"/>
                    </a:lnTo>
                    <a:lnTo>
                      <a:pt x="150" y="332"/>
                    </a:lnTo>
                    <a:lnTo>
                      <a:pt x="145" y="351"/>
                    </a:lnTo>
                    <a:lnTo>
                      <a:pt x="139" y="369"/>
                    </a:lnTo>
                    <a:lnTo>
                      <a:pt x="133" y="388"/>
                    </a:lnTo>
                    <a:lnTo>
                      <a:pt x="127" y="406"/>
                    </a:lnTo>
                    <a:lnTo>
                      <a:pt x="120" y="424"/>
                    </a:lnTo>
                    <a:lnTo>
                      <a:pt x="114" y="444"/>
                    </a:lnTo>
                    <a:lnTo>
                      <a:pt x="108" y="462"/>
                    </a:lnTo>
                    <a:lnTo>
                      <a:pt x="108" y="462"/>
                    </a:lnTo>
                    <a:lnTo>
                      <a:pt x="96" y="463"/>
                    </a:lnTo>
                    <a:lnTo>
                      <a:pt x="84" y="464"/>
                    </a:lnTo>
                    <a:lnTo>
                      <a:pt x="70" y="464"/>
                    </a:lnTo>
                    <a:lnTo>
                      <a:pt x="57" y="464"/>
                    </a:lnTo>
                    <a:lnTo>
                      <a:pt x="44" y="463"/>
                    </a:lnTo>
                    <a:lnTo>
                      <a:pt x="30" y="462"/>
                    </a:lnTo>
                    <a:lnTo>
                      <a:pt x="16" y="460"/>
                    </a:lnTo>
                    <a:lnTo>
                      <a:pt x="0" y="458"/>
                    </a:lnTo>
                    <a:lnTo>
                      <a:pt x="0" y="458"/>
                    </a:lnTo>
                    <a:lnTo>
                      <a:pt x="3" y="447"/>
                    </a:lnTo>
                    <a:lnTo>
                      <a:pt x="7" y="435"/>
                    </a:lnTo>
                    <a:lnTo>
                      <a:pt x="11" y="423"/>
                    </a:lnTo>
                    <a:lnTo>
                      <a:pt x="16" y="412"/>
                    </a:lnTo>
                    <a:lnTo>
                      <a:pt x="20" y="401"/>
                    </a:lnTo>
                    <a:lnTo>
                      <a:pt x="24" y="390"/>
                    </a:lnTo>
                    <a:lnTo>
                      <a:pt x="27" y="379"/>
                    </a:lnTo>
                    <a:lnTo>
                      <a:pt x="31" y="366"/>
                    </a:lnTo>
                    <a:lnTo>
                      <a:pt x="35" y="355"/>
                    </a:lnTo>
                    <a:lnTo>
                      <a:pt x="38" y="344"/>
                    </a:lnTo>
                    <a:lnTo>
                      <a:pt x="42" y="333"/>
                    </a:lnTo>
                    <a:lnTo>
                      <a:pt x="45" y="322"/>
                    </a:lnTo>
                    <a:lnTo>
                      <a:pt x="48" y="311"/>
                    </a:lnTo>
                    <a:lnTo>
                      <a:pt x="50" y="298"/>
                    </a:lnTo>
                    <a:lnTo>
                      <a:pt x="52" y="287"/>
                    </a:lnTo>
                    <a:lnTo>
                      <a:pt x="54" y="276"/>
                    </a:lnTo>
                    <a:lnTo>
                      <a:pt x="54" y="276"/>
                    </a:lnTo>
                    <a:lnTo>
                      <a:pt x="55" y="266"/>
                    </a:lnTo>
                    <a:lnTo>
                      <a:pt x="56" y="255"/>
                    </a:lnTo>
                    <a:lnTo>
                      <a:pt x="57" y="245"/>
                    </a:lnTo>
                    <a:lnTo>
                      <a:pt x="58" y="234"/>
                    </a:lnTo>
                    <a:lnTo>
                      <a:pt x="58" y="223"/>
                    </a:lnTo>
                    <a:lnTo>
                      <a:pt x="58" y="212"/>
                    </a:lnTo>
                    <a:lnTo>
                      <a:pt x="58" y="202"/>
                    </a:lnTo>
                    <a:lnTo>
                      <a:pt x="58" y="191"/>
                    </a:lnTo>
                    <a:lnTo>
                      <a:pt x="58" y="181"/>
                    </a:lnTo>
                    <a:lnTo>
                      <a:pt x="57" y="170"/>
                    </a:lnTo>
                    <a:lnTo>
                      <a:pt x="57" y="160"/>
                    </a:lnTo>
                    <a:lnTo>
                      <a:pt x="56" y="148"/>
                    </a:lnTo>
                    <a:lnTo>
                      <a:pt x="56" y="138"/>
                    </a:lnTo>
                    <a:lnTo>
                      <a:pt x="55" y="127"/>
                    </a:lnTo>
                    <a:lnTo>
                      <a:pt x="55" y="117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3" y="97"/>
                    </a:lnTo>
                    <a:lnTo>
                      <a:pt x="52" y="87"/>
                    </a:lnTo>
                    <a:lnTo>
                      <a:pt x="50" y="76"/>
                    </a:lnTo>
                    <a:lnTo>
                      <a:pt x="48" y="65"/>
                    </a:lnTo>
                    <a:lnTo>
                      <a:pt x="45" y="55"/>
                    </a:lnTo>
                    <a:lnTo>
                      <a:pt x="43" y="45"/>
                    </a:lnTo>
                    <a:lnTo>
                      <a:pt x="40" y="35"/>
                    </a:lnTo>
                    <a:lnTo>
                      <a:pt x="38" y="25"/>
                    </a:lnTo>
                    <a:lnTo>
                      <a:pt x="38" y="25"/>
                    </a:lnTo>
                    <a:lnTo>
                      <a:pt x="48" y="20"/>
                    </a:lnTo>
                    <a:lnTo>
                      <a:pt x="59" y="16"/>
                    </a:lnTo>
                    <a:lnTo>
                      <a:pt x="70" y="13"/>
                    </a:lnTo>
                    <a:lnTo>
                      <a:pt x="83" y="9"/>
                    </a:lnTo>
                    <a:lnTo>
                      <a:pt x="96" y="6"/>
                    </a:lnTo>
                    <a:lnTo>
                      <a:pt x="108" y="4"/>
                    </a:lnTo>
                    <a:lnTo>
                      <a:pt x="122" y="2"/>
                    </a:lnTo>
                    <a:lnTo>
                      <a:pt x="135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pt-BR" sz="1400" b="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192" name="Grupo 191"/>
          <p:cNvGrpSpPr/>
          <p:nvPr/>
        </p:nvGrpSpPr>
        <p:grpSpPr>
          <a:xfrm>
            <a:off x="2843808" y="4053412"/>
            <a:ext cx="2520280" cy="2756963"/>
            <a:chOff x="2843808" y="4053412"/>
            <a:chExt cx="2520280" cy="2756963"/>
          </a:xfrm>
        </p:grpSpPr>
        <p:sp>
          <p:nvSpPr>
            <p:cNvPr id="286781" name="Text Box 61"/>
            <p:cNvSpPr txBox="1">
              <a:spLocks noChangeArrowheads="1"/>
            </p:cNvSpPr>
            <p:nvPr/>
          </p:nvSpPr>
          <p:spPr bwMode="auto">
            <a:xfrm>
              <a:off x="4005263" y="6169025"/>
              <a:ext cx="1089025" cy="641350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pPr>
                <a:buFontTx/>
                <a:buChar char="•"/>
              </a:pPr>
              <a:r>
                <a:rPr lang="pt-BR" dirty="0">
                  <a:solidFill>
                    <a:srgbClr val="00B0F0"/>
                  </a:solidFill>
                </a:rPr>
                <a:t> Judeu</a:t>
              </a:r>
            </a:p>
            <a:p>
              <a:pPr>
                <a:buFontTx/>
                <a:buChar char="•"/>
              </a:pPr>
              <a:r>
                <a:rPr lang="pt-BR" dirty="0">
                  <a:solidFill>
                    <a:srgbClr val="00B0F0"/>
                  </a:solidFill>
                </a:rPr>
                <a:t> Chinês</a:t>
              </a:r>
            </a:p>
          </p:txBody>
        </p:sp>
        <p:pic>
          <p:nvPicPr>
            <p:cNvPr id="1526786" name="Picture 2" descr="C:\Boczko\Novos\religionjudaism_jewish_scroll_rabbi.gif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 flipH="1">
              <a:off x="2843808" y="4053412"/>
              <a:ext cx="1831746" cy="2183900"/>
            </a:xfrm>
            <a:prstGeom prst="rect">
              <a:avLst/>
            </a:prstGeom>
            <a:noFill/>
          </p:spPr>
        </p:pic>
        <p:pic>
          <p:nvPicPr>
            <p:cNvPr id="1526788" name="Picture 4" descr="C:\Boczko\Novos\architecture_chinese_architect.gif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4565778" y="4637246"/>
              <a:ext cx="798310" cy="1612098"/>
            </a:xfrm>
            <a:prstGeom prst="rect">
              <a:avLst/>
            </a:prstGeom>
            <a:noFill/>
          </p:spPr>
        </p:pic>
      </p:grpSp>
      <p:sp>
        <p:nvSpPr>
          <p:cNvPr id="191" name="Rectangle 238" descr="PEMED015"/>
          <p:cNvSpPr>
            <a:spLocks noGrp="1" noChangeAspect="1" noChangeArrowheads="1"/>
          </p:cNvSpPr>
          <p:nvPr isPhoto="1"/>
        </p:nvSpPr>
        <p:spPr bwMode="auto">
          <a:xfrm>
            <a:off x="8071048" y="5085184"/>
            <a:ext cx="533400" cy="1377950"/>
          </a:xfrm>
          <a:prstGeom prst="rect">
            <a:avLst/>
          </a:prstGeom>
          <a:blipFill dpi="0" rotWithShape="1">
            <a:blip r:embed="rId5" cstate="print"/>
            <a:srcRect/>
            <a:stretch>
              <a:fillRect r="-13"/>
            </a:stretch>
          </a:blipFill>
          <a:ln w="38100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/>
            <a:endParaRPr lang="pt-BR" sz="1400" b="0">
              <a:solidFill>
                <a:srgbClr val="0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20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20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2000"/>
                                        <p:tgtEl>
                                          <p:spTgt spid="2867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2867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6772" grpId="0"/>
      <p:bldP spid="286780" grpId="0"/>
      <p:bldP spid="191" grpId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FF6600"/>
            </a:gs>
            <a:gs pos="100000">
              <a:srgbClr val="006666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8050" name="Rectangle 2"/>
          <p:cNvSpPr>
            <a:spLocks noGrp="1" noChangeArrowheads="1"/>
          </p:cNvSpPr>
          <p:nvPr>
            <p:ph type="title"/>
          </p:nvPr>
        </p:nvSpPr>
        <p:spPr>
          <a:xfrm>
            <a:off x="286072" y="88230"/>
            <a:ext cx="8534400" cy="1252538"/>
          </a:xfrm>
          <a:noFill/>
          <a:ln/>
        </p:spPr>
        <p:txBody>
          <a:bodyPr/>
          <a:lstStyle/>
          <a:p>
            <a:r>
              <a:rPr lang="pt-BR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Incomensurabilidade entre</a:t>
            </a:r>
            <a:r>
              <a:rPr lang="pt-BR" sz="4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br>
              <a:rPr lang="pt-BR" sz="4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pt-BR" sz="4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Dias, </a:t>
            </a:r>
            <a:r>
              <a:rPr lang="pt-BR" sz="40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Lunações</a:t>
            </a:r>
            <a:r>
              <a:rPr lang="pt-BR" sz="4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e </a:t>
            </a:r>
            <a:r>
              <a:rPr lang="pt-BR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Ano Trópico</a:t>
            </a:r>
          </a:p>
        </p:txBody>
      </p:sp>
      <p:sp>
        <p:nvSpPr>
          <p:cNvPr id="91" name="Espaço Reservado para Número de Slide 9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42</a:t>
            </a:fld>
            <a:endParaRPr lang="pt-BR"/>
          </a:p>
        </p:txBody>
      </p:sp>
      <p:sp>
        <p:nvSpPr>
          <p:cNvPr id="898051" name="Rectangle 3"/>
          <p:cNvSpPr>
            <a:spLocks noChangeArrowheads="1"/>
          </p:cNvSpPr>
          <p:nvPr/>
        </p:nvSpPr>
        <p:spPr bwMode="auto">
          <a:xfrm>
            <a:off x="468313" y="3381375"/>
            <a:ext cx="8175625" cy="398463"/>
          </a:xfrm>
          <a:prstGeom prst="rect">
            <a:avLst/>
          </a:prstGeom>
          <a:solidFill>
            <a:srgbClr val="CC00FF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r>
              <a:rPr lang="pt-BR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Ano Trópico </a:t>
            </a:r>
            <a:r>
              <a:rPr lang="pt-BR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sym typeface="Symbol"/>
              </a:rPr>
              <a:t></a:t>
            </a:r>
            <a:r>
              <a:rPr lang="pt-BR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pt-BR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365,242.199 dias </a:t>
            </a:r>
            <a:r>
              <a:rPr lang="pt-BR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sym typeface="Symbol"/>
              </a:rPr>
              <a:t></a:t>
            </a:r>
            <a:r>
              <a:rPr lang="pt-BR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pt-BR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365</a:t>
            </a:r>
            <a:r>
              <a:rPr lang="pt-BR" baseline="30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pt-BR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05</a:t>
            </a:r>
            <a:r>
              <a:rPr lang="pt-BR" baseline="30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h</a:t>
            </a:r>
            <a:r>
              <a:rPr lang="pt-BR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48</a:t>
            </a:r>
            <a:r>
              <a:rPr lang="pt-BR" baseline="30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</a:t>
            </a:r>
            <a:r>
              <a:rPr lang="pt-BR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46</a:t>
            </a:r>
            <a:r>
              <a:rPr lang="pt-BR" baseline="30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</a:t>
            </a:r>
          </a:p>
        </p:txBody>
      </p:sp>
      <p:grpSp>
        <p:nvGrpSpPr>
          <p:cNvPr id="898052" name="Group 4"/>
          <p:cNvGrpSpPr>
            <a:grpSpLocks/>
          </p:cNvGrpSpPr>
          <p:nvPr/>
        </p:nvGrpSpPr>
        <p:grpSpPr bwMode="auto">
          <a:xfrm>
            <a:off x="468313" y="2522538"/>
            <a:ext cx="5691188" cy="390525"/>
            <a:chOff x="351" y="2028"/>
            <a:chExt cx="3585" cy="246"/>
          </a:xfrm>
        </p:grpSpPr>
        <p:sp>
          <p:nvSpPr>
            <p:cNvPr id="898053" name="Rectangle 5"/>
            <p:cNvSpPr>
              <a:spLocks noChangeArrowheads="1"/>
            </p:cNvSpPr>
            <p:nvPr/>
          </p:nvSpPr>
          <p:spPr bwMode="auto">
            <a:xfrm>
              <a:off x="351" y="2042"/>
              <a:ext cx="380" cy="232"/>
            </a:xfrm>
            <a:prstGeom prst="rect">
              <a:avLst/>
            </a:prstGeom>
            <a:solidFill>
              <a:srgbClr val="FF33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8054" name="Rectangle 6"/>
            <p:cNvSpPr>
              <a:spLocks noChangeArrowheads="1"/>
            </p:cNvSpPr>
            <p:nvPr/>
          </p:nvSpPr>
          <p:spPr bwMode="auto">
            <a:xfrm>
              <a:off x="774" y="2028"/>
              <a:ext cx="3162" cy="2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dirty="0" err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Lunação</a:t>
              </a:r>
              <a:r>
                <a:rPr lang="pt-BR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 </a:t>
              </a:r>
              <a:r>
                <a:rPr lang="pt-BR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sym typeface="Symbol"/>
                </a:rPr>
                <a:t></a:t>
              </a:r>
              <a:r>
                <a:rPr lang="pt-BR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 29,530.589 dias  </a:t>
              </a:r>
              <a:r>
                <a:rPr lang="pt-BR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sym typeface="Symbol"/>
                </a:rPr>
                <a:t></a:t>
              </a:r>
              <a:r>
                <a:rPr lang="pt-BR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  </a:t>
              </a:r>
              <a:r>
                <a:rPr lang="pt-BR" dirty="0" err="1" smtClean="0">
                  <a:solidFill>
                    <a:schemeClr val="accent3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29</a:t>
              </a:r>
              <a:r>
                <a:rPr lang="pt-BR" baseline="30000" dirty="0" err="1" smtClean="0">
                  <a:solidFill>
                    <a:schemeClr val="accent2"/>
                  </a:solidFill>
                </a:rPr>
                <a:t>d</a:t>
              </a:r>
              <a:r>
                <a:rPr lang="pt-BR" baseline="30000" dirty="0" smtClean="0">
                  <a:solidFill>
                    <a:schemeClr val="folHlink"/>
                  </a:solidFill>
                </a:rPr>
                <a:t> </a:t>
              </a:r>
              <a:r>
                <a:rPr lang="pt-BR" dirty="0" err="1" smtClean="0">
                  <a:solidFill>
                    <a:schemeClr val="accent3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12</a:t>
              </a:r>
              <a:r>
                <a:rPr lang="pt-BR" baseline="30000" dirty="0" err="1" smtClean="0">
                  <a:solidFill>
                    <a:schemeClr val="accent2"/>
                  </a:solidFill>
                </a:rPr>
                <a:t>h</a:t>
              </a:r>
              <a:r>
                <a:rPr lang="pt-BR" baseline="30000" dirty="0" smtClean="0">
                  <a:solidFill>
                    <a:schemeClr val="folHlink"/>
                  </a:solidFill>
                </a:rPr>
                <a:t> </a:t>
              </a:r>
              <a:r>
                <a:rPr lang="pt-BR" dirty="0" err="1" smtClean="0">
                  <a:solidFill>
                    <a:schemeClr val="accent3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44</a:t>
              </a:r>
              <a:r>
                <a:rPr lang="pt-BR" baseline="30000" dirty="0" err="1" smtClean="0">
                  <a:solidFill>
                    <a:schemeClr val="accent2"/>
                  </a:solidFill>
                </a:rPr>
                <a:t>m</a:t>
              </a:r>
              <a:r>
                <a:rPr lang="pt-BR" baseline="30000" dirty="0" smtClean="0">
                  <a:solidFill>
                    <a:schemeClr val="folHlink"/>
                  </a:solidFill>
                </a:rPr>
                <a:t> </a:t>
              </a:r>
              <a:r>
                <a:rPr lang="pt-BR" dirty="0" err="1" smtClean="0">
                  <a:solidFill>
                    <a:schemeClr val="accent3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03</a:t>
              </a:r>
              <a:r>
                <a:rPr lang="pt-BR" baseline="30000" dirty="0" err="1" smtClean="0">
                  <a:solidFill>
                    <a:schemeClr val="accent2"/>
                  </a:solidFill>
                </a:rPr>
                <a:t>s</a:t>
              </a:r>
              <a:endParaRPr lang="pt-BR" baseline="30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</p:grpSp>
      <p:sp>
        <p:nvSpPr>
          <p:cNvPr id="898055" name="Rectangle 7"/>
          <p:cNvSpPr>
            <a:spLocks noChangeArrowheads="1"/>
          </p:cNvSpPr>
          <p:nvPr/>
        </p:nvSpPr>
        <p:spPr bwMode="auto">
          <a:xfrm>
            <a:off x="468313" y="2011363"/>
            <a:ext cx="8151812" cy="368300"/>
          </a:xfrm>
          <a:prstGeom prst="rect">
            <a:avLst/>
          </a:prstGeom>
          <a:solidFill>
            <a:srgbClr val="CC00FF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r>
              <a:rPr lang="pt-BR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Ano Trópico </a:t>
            </a:r>
            <a:r>
              <a:rPr lang="pt-BR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sym typeface="Symbol"/>
              </a:rPr>
              <a:t></a:t>
            </a:r>
            <a:r>
              <a:rPr lang="pt-BR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pt-BR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12,368.267 </a:t>
            </a:r>
            <a:r>
              <a:rPr lang="pt-BR" dirty="0" err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lunações</a:t>
            </a:r>
            <a:r>
              <a:rPr lang="pt-BR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pt-BR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sym typeface="Symbol"/>
              </a:rPr>
              <a:t> </a:t>
            </a:r>
            <a:r>
              <a:rPr lang="pt-BR" dirty="0" err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12</a:t>
            </a:r>
            <a:r>
              <a:rPr lang="pt-BR" baseline="30000" dirty="0" err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lunações</a:t>
            </a:r>
            <a:r>
              <a:rPr lang="pt-BR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+ 10,875141419263</a:t>
            </a:r>
            <a:r>
              <a:rPr lang="pt-BR" baseline="30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dias</a:t>
            </a:r>
            <a:endParaRPr lang="pt-BR" dirty="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grpSp>
        <p:nvGrpSpPr>
          <p:cNvPr id="898056" name="Group 8"/>
          <p:cNvGrpSpPr>
            <a:grpSpLocks/>
          </p:cNvGrpSpPr>
          <p:nvPr/>
        </p:nvGrpSpPr>
        <p:grpSpPr bwMode="auto">
          <a:xfrm>
            <a:off x="468313" y="4856163"/>
            <a:ext cx="8623300" cy="517525"/>
            <a:chOff x="295" y="2795"/>
            <a:chExt cx="5432" cy="326"/>
          </a:xfrm>
        </p:grpSpPr>
        <p:sp>
          <p:nvSpPr>
            <p:cNvPr id="898057" name="Rectangle 9"/>
            <p:cNvSpPr>
              <a:spLocks noChangeArrowheads="1"/>
            </p:cNvSpPr>
            <p:nvPr/>
          </p:nvSpPr>
          <p:spPr bwMode="auto">
            <a:xfrm>
              <a:off x="5335" y="2853"/>
              <a:ext cx="88" cy="232"/>
            </a:xfrm>
            <a:prstGeom prst="rect">
              <a:avLst/>
            </a:prstGeom>
            <a:solidFill>
              <a:srgbClr val="FFFF00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8058" name="Rectangle 10"/>
            <p:cNvSpPr>
              <a:spLocks noChangeArrowheads="1"/>
            </p:cNvSpPr>
            <p:nvPr/>
          </p:nvSpPr>
          <p:spPr bwMode="auto">
            <a:xfrm>
              <a:off x="295" y="2850"/>
              <a:ext cx="5032" cy="232"/>
            </a:xfrm>
            <a:prstGeom prst="rect">
              <a:avLst/>
            </a:prstGeom>
            <a:solidFill>
              <a:srgbClr val="CC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r>
                <a:rPr lang="pt-BR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12 </a:t>
              </a:r>
              <a:r>
                <a:rPr lang="pt-BR" dirty="0" err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lunações</a:t>
              </a:r>
              <a:r>
                <a:rPr lang="pt-BR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 </a:t>
              </a:r>
              <a:r>
                <a:rPr lang="pt-BR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sym typeface="Symbol"/>
                </a:rPr>
                <a:t></a:t>
              </a:r>
              <a:r>
                <a:rPr lang="pt-BR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 </a:t>
              </a:r>
              <a:r>
                <a:rPr lang="pt-BR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354,36707 dias</a:t>
              </a:r>
              <a:endParaRPr lang="pt-BR" dirty="0"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898059" name="Rectangle 11"/>
            <p:cNvSpPr>
              <a:spLocks noChangeArrowheads="1"/>
            </p:cNvSpPr>
            <p:nvPr/>
          </p:nvSpPr>
          <p:spPr bwMode="auto">
            <a:xfrm>
              <a:off x="5388" y="2795"/>
              <a:ext cx="339" cy="32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400">
                  <a:solidFill>
                    <a:schemeClr val="tx1"/>
                  </a:solidFill>
                </a:rPr>
                <a:t>~11</a:t>
              </a:r>
            </a:p>
            <a:p>
              <a:pPr algn="l" defTabSz="762000"/>
              <a:r>
                <a:rPr lang="pt-BR" sz="1400">
                  <a:solidFill>
                    <a:schemeClr val="tx1"/>
                  </a:solidFill>
                </a:rPr>
                <a:t>dias</a:t>
              </a:r>
            </a:p>
          </p:txBody>
        </p:sp>
      </p:grpSp>
      <p:grpSp>
        <p:nvGrpSpPr>
          <p:cNvPr id="898060" name="Group 12"/>
          <p:cNvGrpSpPr>
            <a:grpSpLocks/>
          </p:cNvGrpSpPr>
          <p:nvPr/>
        </p:nvGrpSpPr>
        <p:grpSpPr bwMode="auto">
          <a:xfrm>
            <a:off x="34925" y="4006850"/>
            <a:ext cx="8974138" cy="398463"/>
            <a:chOff x="78" y="2160"/>
            <a:chExt cx="5632" cy="251"/>
          </a:xfrm>
        </p:grpSpPr>
        <p:sp>
          <p:nvSpPr>
            <p:cNvPr id="898061" name="Freeform 13"/>
            <p:cNvSpPr>
              <a:spLocks/>
            </p:cNvSpPr>
            <p:nvPr/>
          </p:nvSpPr>
          <p:spPr bwMode="auto">
            <a:xfrm>
              <a:off x="78" y="2170"/>
              <a:ext cx="241" cy="2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0" y="0"/>
                </a:cxn>
                <a:cxn ang="0">
                  <a:pos x="240" y="240"/>
                </a:cxn>
                <a:cxn ang="0">
                  <a:pos x="0" y="240"/>
                </a:cxn>
                <a:cxn ang="0">
                  <a:pos x="33" y="195"/>
                </a:cxn>
                <a:cxn ang="0">
                  <a:pos x="63" y="150"/>
                </a:cxn>
                <a:cxn ang="0">
                  <a:pos x="18" y="135"/>
                </a:cxn>
                <a:cxn ang="0">
                  <a:pos x="18" y="75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1" h="241">
                  <a:moveTo>
                    <a:pt x="0" y="0"/>
                  </a:moveTo>
                  <a:lnTo>
                    <a:pt x="240" y="0"/>
                  </a:lnTo>
                  <a:lnTo>
                    <a:pt x="240" y="240"/>
                  </a:lnTo>
                  <a:lnTo>
                    <a:pt x="0" y="240"/>
                  </a:lnTo>
                  <a:lnTo>
                    <a:pt x="33" y="195"/>
                  </a:lnTo>
                  <a:lnTo>
                    <a:pt x="63" y="150"/>
                  </a:lnTo>
                  <a:lnTo>
                    <a:pt x="18" y="135"/>
                  </a:lnTo>
                  <a:lnTo>
                    <a:pt x="18" y="75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6699FF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98062" name="Freeform 14"/>
            <p:cNvSpPr>
              <a:spLocks/>
            </p:cNvSpPr>
            <p:nvPr/>
          </p:nvSpPr>
          <p:spPr bwMode="auto">
            <a:xfrm>
              <a:off x="5490" y="2174"/>
              <a:ext cx="220" cy="236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0" y="0"/>
                </a:cxn>
                <a:cxn ang="0">
                  <a:pos x="0" y="240"/>
                </a:cxn>
                <a:cxn ang="0">
                  <a:pos x="192" y="240"/>
                </a:cxn>
                <a:cxn ang="0">
                  <a:pos x="198" y="195"/>
                </a:cxn>
                <a:cxn ang="0">
                  <a:pos x="153" y="195"/>
                </a:cxn>
                <a:cxn ang="0">
                  <a:pos x="153" y="150"/>
                </a:cxn>
                <a:cxn ang="0">
                  <a:pos x="198" y="135"/>
                </a:cxn>
                <a:cxn ang="0">
                  <a:pos x="153" y="105"/>
                </a:cxn>
                <a:cxn ang="0">
                  <a:pos x="153" y="60"/>
                </a:cxn>
                <a:cxn ang="0">
                  <a:pos x="192" y="0"/>
                </a:cxn>
                <a:cxn ang="0">
                  <a:pos x="192" y="0"/>
                </a:cxn>
              </a:cxnLst>
              <a:rect l="0" t="0" r="r" b="b"/>
              <a:pathLst>
                <a:path w="199" h="241">
                  <a:moveTo>
                    <a:pt x="192" y="0"/>
                  </a:moveTo>
                  <a:lnTo>
                    <a:pt x="0" y="0"/>
                  </a:lnTo>
                  <a:lnTo>
                    <a:pt x="0" y="240"/>
                  </a:lnTo>
                  <a:lnTo>
                    <a:pt x="192" y="240"/>
                  </a:lnTo>
                  <a:lnTo>
                    <a:pt x="198" y="195"/>
                  </a:lnTo>
                  <a:lnTo>
                    <a:pt x="153" y="195"/>
                  </a:lnTo>
                  <a:lnTo>
                    <a:pt x="153" y="150"/>
                  </a:lnTo>
                  <a:lnTo>
                    <a:pt x="198" y="135"/>
                  </a:lnTo>
                  <a:lnTo>
                    <a:pt x="153" y="105"/>
                  </a:lnTo>
                  <a:lnTo>
                    <a:pt x="153" y="60"/>
                  </a:lnTo>
                  <a:lnTo>
                    <a:pt x="192" y="0"/>
                  </a:lnTo>
                  <a:lnTo>
                    <a:pt x="192" y="0"/>
                  </a:lnTo>
                </a:path>
              </a:pathLst>
            </a:custGeom>
            <a:solidFill>
              <a:srgbClr val="99FF33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grpSp>
          <p:nvGrpSpPr>
            <p:cNvPr id="898063" name="Group 15"/>
            <p:cNvGrpSpPr>
              <a:grpSpLocks/>
            </p:cNvGrpSpPr>
            <p:nvPr/>
          </p:nvGrpSpPr>
          <p:grpSpPr bwMode="auto">
            <a:xfrm>
              <a:off x="346" y="2170"/>
              <a:ext cx="5128" cy="240"/>
              <a:chOff x="480" y="3648"/>
              <a:chExt cx="4416" cy="240"/>
            </a:xfrm>
          </p:grpSpPr>
          <p:sp>
            <p:nvSpPr>
              <p:cNvPr id="898064" name="Rectangle 16"/>
              <p:cNvSpPr>
                <a:spLocks noChangeArrowheads="1"/>
              </p:cNvSpPr>
              <p:nvPr/>
            </p:nvSpPr>
            <p:spPr bwMode="auto">
              <a:xfrm>
                <a:off x="480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98065" name="Rectangle 17"/>
              <p:cNvSpPr>
                <a:spLocks noChangeArrowheads="1"/>
              </p:cNvSpPr>
              <p:nvPr/>
            </p:nvSpPr>
            <p:spPr bwMode="auto">
              <a:xfrm>
                <a:off x="1584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98066" name="Rectangle 18"/>
              <p:cNvSpPr>
                <a:spLocks noChangeArrowheads="1"/>
              </p:cNvSpPr>
              <p:nvPr/>
            </p:nvSpPr>
            <p:spPr bwMode="auto">
              <a:xfrm>
                <a:off x="2688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98067" name="Rectangle 19"/>
              <p:cNvSpPr>
                <a:spLocks noChangeArrowheads="1"/>
              </p:cNvSpPr>
              <p:nvPr/>
            </p:nvSpPr>
            <p:spPr bwMode="auto">
              <a:xfrm>
                <a:off x="3792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898068" name="Rectangle 20"/>
            <p:cNvSpPr>
              <a:spLocks noChangeArrowheads="1"/>
            </p:cNvSpPr>
            <p:nvPr/>
          </p:nvSpPr>
          <p:spPr bwMode="auto">
            <a:xfrm>
              <a:off x="481" y="2160"/>
              <a:ext cx="88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chemeClr val="tx1"/>
                  </a:solidFill>
                  <a:effectLst>
                    <a:outerShdw blurRad="38100" dist="38100" dir="2700000" algn="tl">
                      <a:srgbClr val="FFFFFF"/>
                    </a:outerShdw>
                  </a:effectLst>
                </a:rPr>
                <a:t>Primavera</a:t>
              </a:r>
            </a:p>
          </p:txBody>
        </p:sp>
        <p:sp>
          <p:nvSpPr>
            <p:cNvPr id="898069" name="Rectangle 21"/>
            <p:cNvSpPr>
              <a:spLocks noChangeArrowheads="1"/>
            </p:cNvSpPr>
            <p:nvPr/>
          </p:nvSpPr>
          <p:spPr bwMode="auto">
            <a:xfrm>
              <a:off x="3194" y="2160"/>
              <a:ext cx="683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chemeClr val="tx1"/>
                  </a:solidFill>
                  <a:effectLst>
                    <a:outerShdw blurRad="38100" dist="38100" dir="2700000" algn="tl">
                      <a:srgbClr val="FFFFFF"/>
                    </a:outerShdw>
                  </a:effectLst>
                </a:rPr>
                <a:t>Outono</a:t>
              </a:r>
            </a:p>
          </p:txBody>
        </p:sp>
        <p:sp>
          <p:nvSpPr>
            <p:cNvPr id="898070" name="Rectangle 22"/>
            <p:cNvSpPr>
              <a:spLocks noChangeArrowheads="1"/>
            </p:cNvSpPr>
            <p:nvPr/>
          </p:nvSpPr>
          <p:spPr bwMode="auto">
            <a:xfrm>
              <a:off x="1956" y="2160"/>
              <a:ext cx="559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Verão</a:t>
              </a:r>
            </a:p>
          </p:txBody>
        </p:sp>
        <p:sp>
          <p:nvSpPr>
            <p:cNvPr id="898071" name="Rectangle 23"/>
            <p:cNvSpPr>
              <a:spLocks noChangeArrowheads="1"/>
            </p:cNvSpPr>
            <p:nvPr/>
          </p:nvSpPr>
          <p:spPr bwMode="auto">
            <a:xfrm>
              <a:off x="4490" y="2160"/>
              <a:ext cx="691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Inverno</a:t>
              </a:r>
            </a:p>
          </p:txBody>
        </p:sp>
      </p:grpSp>
      <p:grpSp>
        <p:nvGrpSpPr>
          <p:cNvPr id="898072" name="Group 24"/>
          <p:cNvGrpSpPr>
            <a:grpSpLocks/>
          </p:cNvGrpSpPr>
          <p:nvPr/>
        </p:nvGrpSpPr>
        <p:grpSpPr bwMode="auto">
          <a:xfrm>
            <a:off x="468313" y="6308725"/>
            <a:ext cx="8223250" cy="398463"/>
            <a:chOff x="295" y="3974"/>
            <a:chExt cx="5180" cy="251"/>
          </a:xfrm>
        </p:grpSpPr>
        <p:sp>
          <p:nvSpPr>
            <p:cNvPr id="898073" name="Rectangle 25"/>
            <p:cNvSpPr>
              <a:spLocks noChangeArrowheads="1"/>
            </p:cNvSpPr>
            <p:nvPr/>
          </p:nvSpPr>
          <p:spPr bwMode="auto">
            <a:xfrm>
              <a:off x="5376" y="3974"/>
              <a:ext cx="99" cy="251"/>
            </a:xfrm>
            <a:prstGeom prst="rect">
              <a:avLst/>
            </a:prstGeom>
            <a:solidFill>
              <a:schemeClr val="folHlink"/>
            </a:soli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8074" name="Rectangle 26"/>
            <p:cNvSpPr>
              <a:spLocks noChangeArrowheads="1"/>
            </p:cNvSpPr>
            <p:nvPr/>
          </p:nvSpPr>
          <p:spPr bwMode="auto">
            <a:xfrm>
              <a:off x="295" y="3974"/>
              <a:ext cx="5104" cy="251"/>
            </a:xfrm>
            <a:prstGeom prst="rect">
              <a:avLst/>
            </a:prstGeom>
            <a:solidFill>
              <a:schemeClr val="hlink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r>
                <a:rPr lang="pt-BR" dirty="0">
                  <a:solidFill>
                    <a:srgbClr val="FF0000"/>
                  </a:solidFill>
                </a:rPr>
                <a:t>Ano civil = 365 ou 366 dias inteiros</a:t>
              </a:r>
            </a:p>
          </p:txBody>
        </p:sp>
      </p:grpSp>
      <p:sp>
        <p:nvSpPr>
          <p:cNvPr id="898075" name="Line 27"/>
          <p:cNvSpPr>
            <a:spLocks noChangeShapeType="1"/>
          </p:cNvSpPr>
          <p:nvPr/>
        </p:nvSpPr>
        <p:spPr bwMode="auto">
          <a:xfrm>
            <a:off x="468313" y="1939925"/>
            <a:ext cx="0" cy="48244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898076" name="Line 28"/>
          <p:cNvSpPr>
            <a:spLocks noChangeShapeType="1"/>
          </p:cNvSpPr>
          <p:nvPr/>
        </p:nvSpPr>
        <p:spPr bwMode="auto">
          <a:xfrm>
            <a:off x="8637588" y="1933575"/>
            <a:ext cx="0" cy="48244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grpSp>
        <p:nvGrpSpPr>
          <p:cNvPr id="898077" name="Group 29"/>
          <p:cNvGrpSpPr>
            <a:grpSpLocks/>
          </p:cNvGrpSpPr>
          <p:nvPr/>
        </p:nvGrpSpPr>
        <p:grpSpPr bwMode="auto">
          <a:xfrm>
            <a:off x="434975" y="5762625"/>
            <a:ext cx="8277225" cy="403225"/>
            <a:chOff x="274" y="3630"/>
            <a:chExt cx="5214" cy="254"/>
          </a:xfrm>
        </p:grpSpPr>
        <p:grpSp>
          <p:nvGrpSpPr>
            <p:cNvPr id="898078" name="Group 30"/>
            <p:cNvGrpSpPr>
              <a:grpSpLocks/>
            </p:cNvGrpSpPr>
            <p:nvPr/>
          </p:nvGrpSpPr>
          <p:grpSpPr bwMode="auto">
            <a:xfrm>
              <a:off x="274" y="3630"/>
              <a:ext cx="5149" cy="254"/>
              <a:chOff x="274" y="3134"/>
              <a:chExt cx="5149" cy="254"/>
            </a:xfrm>
          </p:grpSpPr>
          <p:grpSp>
            <p:nvGrpSpPr>
              <p:cNvPr id="898079" name="Group 31"/>
              <p:cNvGrpSpPr>
                <a:grpSpLocks/>
              </p:cNvGrpSpPr>
              <p:nvPr/>
            </p:nvGrpSpPr>
            <p:grpSpPr bwMode="auto">
              <a:xfrm>
                <a:off x="274" y="3134"/>
                <a:ext cx="5149" cy="250"/>
                <a:chOff x="330" y="3132"/>
                <a:chExt cx="5149" cy="250"/>
              </a:xfrm>
            </p:grpSpPr>
            <p:sp>
              <p:nvSpPr>
                <p:cNvPr id="898080" name="Rectangle 32"/>
                <p:cNvSpPr>
                  <a:spLocks noChangeArrowheads="1"/>
                </p:cNvSpPr>
                <p:nvPr/>
              </p:nvSpPr>
              <p:spPr bwMode="auto">
                <a:xfrm>
                  <a:off x="5391" y="3146"/>
                  <a:ext cx="88" cy="232"/>
                </a:xfrm>
                <a:prstGeom prst="rect">
                  <a:avLst/>
                </a:prstGeom>
                <a:solidFill>
                  <a:srgbClr val="FFFF00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grpSp>
              <p:nvGrpSpPr>
                <p:cNvPr id="898081" name="Group 33"/>
                <p:cNvGrpSpPr>
                  <a:grpSpLocks/>
                </p:cNvGrpSpPr>
                <p:nvPr/>
              </p:nvGrpSpPr>
              <p:grpSpPr bwMode="auto">
                <a:xfrm>
                  <a:off x="351" y="3146"/>
                  <a:ext cx="1672" cy="232"/>
                  <a:chOff x="351" y="3146"/>
                  <a:chExt cx="1672" cy="232"/>
                </a:xfrm>
              </p:grpSpPr>
              <p:grpSp>
                <p:nvGrpSpPr>
                  <p:cNvPr id="898082" name="Group 34"/>
                  <p:cNvGrpSpPr>
                    <a:grpSpLocks/>
                  </p:cNvGrpSpPr>
                  <p:nvPr/>
                </p:nvGrpSpPr>
                <p:grpSpPr bwMode="auto">
                  <a:xfrm>
                    <a:off x="351" y="3146"/>
                    <a:ext cx="832" cy="232"/>
                    <a:chOff x="351" y="3146"/>
                    <a:chExt cx="832" cy="232"/>
                  </a:xfrm>
                </p:grpSpPr>
                <p:sp>
                  <p:nvSpPr>
                    <p:cNvPr id="898083" name="Rectangle 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51" y="3146"/>
                      <a:ext cx="412" cy="232"/>
                    </a:xfrm>
                    <a:prstGeom prst="rect">
                      <a:avLst/>
                    </a:prstGeom>
                    <a:solidFill>
                      <a:srgbClr val="FF33FF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  <p:sp>
                  <p:nvSpPr>
                    <p:cNvPr id="898084" name="Rectangle 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771" y="3146"/>
                      <a:ext cx="412" cy="232"/>
                    </a:xfrm>
                    <a:prstGeom prst="rect">
                      <a:avLst/>
                    </a:prstGeom>
                    <a:solidFill>
                      <a:srgbClr val="CC00FF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</p:grpSp>
              <p:grpSp>
                <p:nvGrpSpPr>
                  <p:cNvPr id="898085" name="Group 37"/>
                  <p:cNvGrpSpPr>
                    <a:grpSpLocks/>
                  </p:cNvGrpSpPr>
                  <p:nvPr/>
                </p:nvGrpSpPr>
                <p:grpSpPr bwMode="auto">
                  <a:xfrm>
                    <a:off x="1191" y="3146"/>
                    <a:ext cx="832" cy="232"/>
                    <a:chOff x="1191" y="3146"/>
                    <a:chExt cx="832" cy="232"/>
                  </a:xfrm>
                </p:grpSpPr>
                <p:sp>
                  <p:nvSpPr>
                    <p:cNvPr id="898086" name="Rectangle 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91" y="3146"/>
                      <a:ext cx="412" cy="232"/>
                    </a:xfrm>
                    <a:prstGeom prst="rect">
                      <a:avLst/>
                    </a:prstGeom>
                    <a:solidFill>
                      <a:srgbClr val="FF33FF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  <p:sp>
                  <p:nvSpPr>
                    <p:cNvPr id="898087" name="Rectangle 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11" y="3146"/>
                      <a:ext cx="412" cy="232"/>
                    </a:xfrm>
                    <a:prstGeom prst="rect">
                      <a:avLst/>
                    </a:prstGeom>
                    <a:solidFill>
                      <a:srgbClr val="CC00FF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</p:grpSp>
            </p:grpSp>
            <p:grpSp>
              <p:nvGrpSpPr>
                <p:cNvPr id="898088" name="Group 40"/>
                <p:cNvGrpSpPr>
                  <a:grpSpLocks/>
                </p:cNvGrpSpPr>
                <p:nvPr/>
              </p:nvGrpSpPr>
              <p:grpSpPr bwMode="auto">
                <a:xfrm>
                  <a:off x="2031" y="3146"/>
                  <a:ext cx="1672" cy="232"/>
                  <a:chOff x="2031" y="3146"/>
                  <a:chExt cx="1672" cy="232"/>
                </a:xfrm>
              </p:grpSpPr>
              <p:grpSp>
                <p:nvGrpSpPr>
                  <p:cNvPr id="898089" name="Group 41"/>
                  <p:cNvGrpSpPr>
                    <a:grpSpLocks/>
                  </p:cNvGrpSpPr>
                  <p:nvPr/>
                </p:nvGrpSpPr>
                <p:grpSpPr bwMode="auto">
                  <a:xfrm>
                    <a:off x="2031" y="3146"/>
                    <a:ext cx="832" cy="232"/>
                    <a:chOff x="2031" y="3146"/>
                    <a:chExt cx="832" cy="232"/>
                  </a:xfrm>
                </p:grpSpPr>
                <p:sp>
                  <p:nvSpPr>
                    <p:cNvPr id="898090" name="Rectangle 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31" y="3146"/>
                      <a:ext cx="412" cy="232"/>
                    </a:xfrm>
                    <a:prstGeom prst="rect">
                      <a:avLst/>
                    </a:prstGeom>
                    <a:solidFill>
                      <a:srgbClr val="FF33FF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  <p:sp>
                  <p:nvSpPr>
                    <p:cNvPr id="898091" name="Rectangle 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451" y="3146"/>
                      <a:ext cx="412" cy="232"/>
                    </a:xfrm>
                    <a:prstGeom prst="rect">
                      <a:avLst/>
                    </a:prstGeom>
                    <a:solidFill>
                      <a:srgbClr val="CC00FF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</p:grpSp>
              <p:grpSp>
                <p:nvGrpSpPr>
                  <p:cNvPr id="898092" name="Group 44"/>
                  <p:cNvGrpSpPr>
                    <a:grpSpLocks/>
                  </p:cNvGrpSpPr>
                  <p:nvPr/>
                </p:nvGrpSpPr>
                <p:grpSpPr bwMode="auto">
                  <a:xfrm>
                    <a:off x="2871" y="3146"/>
                    <a:ext cx="832" cy="232"/>
                    <a:chOff x="2871" y="3146"/>
                    <a:chExt cx="832" cy="232"/>
                  </a:xfrm>
                </p:grpSpPr>
                <p:sp>
                  <p:nvSpPr>
                    <p:cNvPr id="898093" name="Rectangle 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71" y="3146"/>
                      <a:ext cx="412" cy="232"/>
                    </a:xfrm>
                    <a:prstGeom prst="rect">
                      <a:avLst/>
                    </a:prstGeom>
                    <a:solidFill>
                      <a:srgbClr val="FF33FF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  <p:sp>
                  <p:nvSpPr>
                    <p:cNvPr id="898094" name="Rectangle 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91" y="3146"/>
                      <a:ext cx="412" cy="232"/>
                    </a:xfrm>
                    <a:prstGeom prst="rect">
                      <a:avLst/>
                    </a:prstGeom>
                    <a:solidFill>
                      <a:srgbClr val="CC00FF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</p:grpSp>
            </p:grpSp>
            <p:grpSp>
              <p:nvGrpSpPr>
                <p:cNvPr id="898095" name="Group 47"/>
                <p:cNvGrpSpPr>
                  <a:grpSpLocks/>
                </p:cNvGrpSpPr>
                <p:nvPr/>
              </p:nvGrpSpPr>
              <p:grpSpPr bwMode="auto">
                <a:xfrm>
                  <a:off x="3711" y="3146"/>
                  <a:ext cx="1672" cy="232"/>
                  <a:chOff x="3711" y="3146"/>
                  <a:chExt cx="1672" cy="232"/>
                </a:xfrm>
              </p:grpSpPr>
              <p:grpSp>
                <p:nvGrpSpPr>
                  <p:cNvPr id="898096" name="Group 48"/>
                  <p:cNvGrpSpPr>
                    <a:grpSpLocks/>
                  </p:cNvGrpSpPr>
                  <p:nvPr/>
                </p:nvGrpSpPr>
                <p:grpSpPr bwMode="auto">
                  <a:xfrm>
                    <a:off x="3711" y="3146"/>
                    <a:ext cx="832" cy="232"/>
                    <a:chOff x="3711" y="3146"/>
                    <a:chExt cx="832" cy="232"/>
                  </a:xfrm>
                </p:grpSpPr>
                <p:sp>
                  <p:nvSpPr>
                    <p:cNvPr id="898097" name="Rectangle 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711" y="3146"/>
                      <a:ext cx="412" cy="232"/>
                    </a:xfrm>
                    <a:prstGeom prst="rect">
                      <a:avLst/>
                    </a:prstGeom>
                    <a:solidFill>
                      <a:srgbClr val="FF33FF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  <p:sp>
                  <p:nvSpPr>
                    <p:cNvPr id="898098" name="Rectangle 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131" y="3146"/>
                      <a:ext cx="412" cy="232"/>
                    </a:xfrm>
                    <a:prstGeom prst="rect">
                      <a:avLst/>
                    </a:prstGeom>
                    <a:solidFill>
                      <a:srgbClr val="CC00FF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</p:grpSp>
              <p:grpSp>
                <p:nvGrpSpPr>
                  <p:cNvPr id="898099" name="Group 51"/>
                  <p:cNvGrpSpPr>
                    <a:grpSpLocks/>
                  </p:cNvGrpSpPr>
                  <p:nvPr/>
                </p:nvGrpSpPr>
                <p:grpSpPr bwMode="auto">
                  <a:xfrm>
                    <a:off x="4551" y="3146"/>
                    <a:ext cx="832" cy="232"/>
                    <a:chOff x="4551" y="3146"/>
                    <a:chExt cx="832" cy="232"/>
                  </a:xfrm>
                </p:grpSpPr>
                <p:sp>
                  <p:nvSpPr>
                    <p:cNvPr id="898100" name="Rectangle 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551" y="3146"/>
                      <a:ext cx="412" cy="232"/>
                    </a:xfrm>
                    <a:prstGeom prst="rect">
                      <a:avLst/>
                    </a:prstGeom>
                    <a:solidFill>
                      <a:srgbClr val="FF33FF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  <p:sp>
                  <p:nvSpPr>
                    <p:cNvPr id="898101" name="Rectangle 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971" y="3146"/>
                      <a:ext cx="412" cy="232"/>
                    </a:xfrm>
                    <a:prstGeom prst="rect">
                      <a:avLst/>
                    </a:prstGeom>
                    <a:solidFill>
                      <a:srgbClr val="CC00FF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</p:grpSp>
            </p:grpSp>
            <p:sp>
              <p:nvSpPr>
                <p:cNvPr id="898102" name="Rectangle 54"/>
                <p:cNvSpPr>
                  <a:spLocks noChangeArrowheads="1"/>
                </p:cNvSpPr>
                <p:nvPr/>
              </p:nvSpPr>
              <p:spPr bwMode="auto">
                <a:xfrm>
                  <a:off x="330" y="3132"/>
                  <a:ext cx="418" cy="25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lIns="92075" tIns="46038" rIns="92075" bIns="46038">
                  <a:spAutoFit/>
                </a:bodyPr>
                <a:lstStyle/>
                <a:p>
                  <a:r>
                    <a:rPr lang="pt-BR" sz="1200">
                      <a:solidFill>
                        <a:schemeClr val="bg1"/>
                      </a:solidFill>
                    </a:rPr>
                    <a:t>Mês </a:t>
                  </a:r>
                  <a:r>
                    <a:rPr lang="pt-BR" sz="2000">
                      <a:solidFill>
                        <a:schemeClr val="bg1"/>
                      </a:solidFill>
                    </a:rPr>
                    <a:t>1</a:t>
                  </a:r>
                </a:p>
              </p:txBody>
            </p:sp>
            <p:sp>
              <p:nvSpPr>
                <p:cNvPr id="898103" name="Rectangle 55"/>
                <p:cNvSpPr>
                  <a:spLocks noChangeArrowheads="1"/>
                </p:cNvSpPr>
                <p:nvPr/>
              </p:nvSpPr>
              <p:spPr bwMode="auto">
                <a:xfrm>
                  <a:off x="4965" y="3132"/>
                  <a:ext cx="462" cy="231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lIns="92075" tIns="46038" rIns="92075" bIns="46038">
                  <a:spAutoFit/>
                </a:bodyPr>
                <a:lstStyle/>
                <a:p>
                  <a:r>
                    <a:rPr lang="pt-BR" sz="1200">
                      <a:solidFill>
                        <a:schemeClr val="bg1"/>
                      </a:solidFill>
                    </a:rPr>
                    <a:t>Mês</a:t>
                  </a:r>
                  <a:r>
                    <a:rPr lang="pt-BR">
                      <a:solidFill>
                        <a:schemeClr val="bg1"/>
                      </a:solidFill>
                    </a:rPr>
                    <a:t>12</a:t>
                  </a:r>
                </a:p>
              </p:txBody>
            </p:sp>
          </p:grpSp>
          <p:sp>
            <p:nvSpPr>
              <p:cNvPr id="898104" name="Text Box 56"/>
              <p:cNvSpPr txBox="1">
                <a:spLocks noChangeArrowheads="1"/>
              </p:cNvSpPr>
              <p:nvPr/>
            </p:nvSpPr>
            <p:spPr bwMode="auto">
              <a:xfrm>
                <a:off x="1838" y="3157"/>
                <a:ext cx="2064" cy="231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>
                <a:spAutoFit/>
              </a:bodyPr>
              <a:lstStyle/>
              <a:p>
                <a:r>
                  <a:rPr lang="pt-BR">
                    <a:solidFill>
                      <a:schemeClr val="tx2"/>
                    </a:solidFill>
                    <a:effectLst>
                      <a:outerShdw blurRad="38100" dist="38100" dir="2700000" algn="tl">
                        <a:srgbClr val="FFFFFF"/>
                      </a:outerShdw>
                    </a:effectLst>
                  </a:rPr>
                  <a:t>Ano Lunar = 354 ou 355 dias</a:t>
                </a:r>
              </a:p>
            </p:txBody>
          </p:sp>
        </p:grpSp>
        <p:sp>
          <p:nvSpPr>
            <p:cNvPr id="898105" name="Text Box 57"/>
            <p:cNvSpPr txBox="1">
              <a:spLocks noChangeArrowheads="1"/>
            </p:cNvSpPr>
            <p:nvPr/>
          </p:nvSpPr>
          <p:spPr bwMode="auto">
            <a:xfrm>
              <a:off x="5284" y="3643"/>
              <a:ext cx="204" cy="231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/>
                <a:t>?</a:t>
              </a:r>
            </a:p>
          </p:txBody>
        </p:sp>
      </p:grpSp>
      <p:pic>
        <p:nvPicPr>
          <p:cNvPr id="898106" name="Picture 58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06375" y="4424363"/>
            <a:ext cx="549275" cy="5175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898107" name="Picture 59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370888" y="4414838"/>
            <a:ext cx="549275" cy="5175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sp>
        <p:nvSpPr>
          <p:cNvPr id="60" name="Lua 59"/>
          <p:cNvSpPr/>
          <p:nvPr/>
        </p:nvSpPr>
        <p:spPr bwMode="auto">
          <a:xfrm>
            <a:off x="407568" y="2601000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61" name="Lua 60"/>
          <p:cNvSpPr/>
          <p:nvPr/>
        </p:nvSpPr>
        <p:spPr bwMode="auto">
          <a:xfrm>
            <a:off x="971416" y="2588968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62" name="Lua 61"/>
          <p:cNvSpPr/>
          <p:nvPr/>
        </p:nvSpPr>
        <p:spPr bwMode="auto">
          <a:xfrm>
            <a:off x="395536" y="1628800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64" name="Lua 63"/>
          <p:cNvSpPr/>
          <p:nvPr/>
        </p:nvSpPr>
        <p:spPr bwMode="auto">
          <a:xfrm>
            <a:off x="1050073" y="1628800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65" name="Lua 64"/>
          <p:cNvSpPr/>
          <p:nvPr/>
        </p:nvSpPr>
        <p:spPr bwMode="auto">
          <a:xfrm>
            <a:off x="1704610" y="1628800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66" name="Lua 65"/>
          <p:cNvSpPr/>
          <p:nvPr/>
        </p:nvSpPr>
        <p:spPr bwMode="auto">
          <a:xfrm>
            <a:off x="2359147" y="1628800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67" name="Lua 66"/>
          <p:cNvSpPr/>
          <p:nvPr/>
        </p:nvSpPr>
        <p:spPr bwMode="auto">
          <a:xfrm>
            <a:off x="3013684" y="1628800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68" name="Lua 67"/>
          <p:cNvSpPr/>
          <p:nvPr/>
        </p:nvSpPr>
        <p:spPr bwMode="auto">
          <a:xfrm>
            <a:off x="3668221" y="1628800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69" name="Lua 68"/>
          <p:cNvSpPr/>
          <p:nvPr/>
        </p:nvSpPr>
        <p:spPr bwMode="auto">
          <a:xfrm>
            <a:off x="4322758" y="1628800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70" name="Lua 69"/>
          <p:cNvSpPr/>
          <p:nvPr/>
        </p:nvSpPr>
        <p:spPr bwMode="auto">
          <a:xfrm>
            <a:off x="4977295" y="1628800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71" name="Lua 70"/>
          <p:cNvSpPr/>
          <p:nvPr/>
        </p:nvSpPr>
        <p:spPr bwMode="auto">
          <a:xfrm>
            <a:off x="6286369" y="1628800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72" name="Lua 71"/>
          <p:cNvSpPr/>
          <p:nvPr/>
        </p:nvSpPr>
        <p:spPr bwMode="auto">
          <a:xfrm>
            <a:off x="7595443" y="1628800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73" name="Lua 72"/>
          <p:cNvSpPr/>
          <p:nvPr/>
        </p:nvSpPr>
        <p:spPr bwMode="auto">
          <a:xfrm>
            <a:off x="8249980" y="1628800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74" name="Lua 73"/>
          <p:cNvSpPr/>
          <p:nvPr/>
        </p:nvSpPr>
        <p:spPr bwMode="auto">
          <a:xfrm>
            <a:off x="5631832" y="1628800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75" name="Lua 74"/>
          <p:cNvSpPr/>
          <p:nvPr/>
        </p:nvSpPr>
        <p:spPr bwMode="auto">
          <a:xfrm>
            <a:off x="6940906" y="1628800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76" name="Lua 75"/>
          <p:cNvSpPr/>
          <p:nvPr/>
        </p:nvSpPr>
        <p:spPr bwMode="auto">
          <a:xfrm>
            <a:off x="8904512" y="1628800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77" name="CaixaDeTexto 76"/>
          <p:cNvSpPr txBox="1"/>
          <p:nvPr/>
        </p:nvSpPr>
        <p:spPr>
          <a:xfrm>
            <a:off x="323528" y="1345087"/>
            <a:ext cx="89704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pt-BR" sz="1400" dirty="0" smtClean="0">
                <a:solidFill>
                  <a:schemeClr val="tx1"/>
                </a:solidFill>
              </a:rPr>
              <a:t>0            1           2           3           4            5            6           7           8           9           10          11         12         13</a:t>
            </a:r>
            <a:endParaRPr lang="pt-BR" sz="1400" dirty="0">
              <a:solidFill>
                <a:schemeClr val="tx1"/>
              </a:solidFill>
            </a:endParaRPr>
          </a:p>
        </p:txBody>
      </p:sp>
      <p:sp>
        <p:nvSpPr>
          <p:cNvPr id="78" name="Lua 77"/>
          <p:cNvSpPr/>
          <p:nvPr/>
        </p:nvSpPr>
        <p:spPr bwMode="auto">
          <a:xfrm>
            <a:off x="395536" y="5409312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79" name="Lua 78"/>
          <p:cNvSpPr/>
          <p:nvPr/>
        </p:nvSpPr>
        <p:spPr bwMode="auto">
          <a:xfrm>
            <a:off x="1061610" y="5409312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80" name="Lua 79"/>
          <p:cNvSpPr/>
          <p:nvPr/>
        </p:nvSpPr>
        <p:spPr bwMode="auto">
          <a:xfrm>
            <a:off x="1727684" y="5409312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81" name="Lua 80"/>
          <p:cNvSpPr/>
          <p:nvPr/>
        </p:nvSpPr>
        <p:spPr bwMode="auto">
          <a:xfrm>
            <a:off x="2393758" y="5409312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82" name="Lua 81"/>
          <p:cNvSpPr/>
          <p:nvPr/>
        </p:nvSpPr>
        <p:spPr bwMode="auto">
          <a:xfrm>
            <a:off x="3059832" y="5409312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83" name="Lua 82"/>
          <p:cNvSpPr/>
          <p:nvPr/>
        </p:nvSpPr>
        <p:spPr bwMode="auto">
          <a:xfrm>
            <a:off x="3725906" y="5409312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84" name="Lua 83"/>
          <p:cNvSpPr/>
          <p:nvPr/>
        </p:nvSpPr>
        <p:spPr bwMode="auto">
          <a:xfrm>
            <a:off x="4391980" y="5409312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85" name="Lua 84"/>
          <p:cNvSpPr/>
          <p:nvPr/>
        </p:nvSpPr>
        <p:spPr bwMode="auto">
          <a:xfrm>
            <a:off x="5058054" y="5409312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86" name="Lua 85"/>
          <p:cNvSpPr/>
          <p:nvPr/>
        </p:nvSpPr>
        <p:spPr bwMode="auto">
          <a:xfrm>
            <a:off x="6390202" y="5409312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87" name="Lua 86"/>
          <p:cNvSpPr/>
          <p:nvPr/>
        </p:nvSpPr>
        <p:spPr bwMode="auto">
          <a:xfrm>
            <a:off x="7722350" y="5409312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88" name="Lua 87"/>
          <p:cNvSpPr/>
          <p:nvPr/>
        </p:nvSpPr>
        <p:spPr bwMode="auto">
          <a:xfrm>
            <a:off x="8388424" y="5409312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89" name="Lua 88"/>
          <p:cNvSpPr/>
          <p:nvPr/>
        </p:nvSpPr>
        <p:spPr bwMode="auto">
          <a:xfrm>
            <a:off x="5724128" y="5409312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90" name="Lua 89"/>
          <p:cNvSpPr/>
          <p:nvPr/>
        </p:nvSpPr>
        <p:spPr bwMode="auto">
          <a:xfrm>
            <a:off x="7056276" y="5409312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cxnSp>
        <p:nvCxnSpPr>
          <p:cNvPr id="92" name="Conector reto 91"/>
          <p:cNvCxnSpPr/>
          <p:nvPr/>
        </p:nvCxnSpPr>
        <p:spPr bwMode="auto">
          <a:xfrm>
            <a:off x="455696" y="4005248"/>
            <a:ext cx="0" cy="420016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</p:cxnSp>
      <p:cxnSp>
        <p:nvCxnSpPr>
          <p:cNvPr id="93" name="Conector reto 92"/>
          <p:cNvCxnSpPr/>
          <p:nvPr/>
        </p:nvCxnSpPr>
        <p:spPr bwMode="auto">
          <a:xfrm>
            <a:off x="8640912" y="3993216"/>
            <a:ext cx="0" cy="420016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8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98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2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3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4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5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9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0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1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2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8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2000"/>
                                        <p:tgtEl>
                                          <p:spTgt spid="898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8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1" dur="500"/>
                                        <p:tgtEl>
                                          <p:spTgt spid="8980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000"/>
                            </p:stCondLst>
                            <p:childTnLst>
                              <p:par>
                                <p:cTn id="3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500"/>
                            </p:stCondLst>
                            <p:childTnLst>
                              <p:par>
                                <p:cTn id="4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000"/>
                            </p:stCondLst>
                            <p:childTnLst>
                              <p:par>
                                <p:cTn id="4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500"/>
                            </p:stCondLst>
                            <p:childTnLst>
                              <p:par>
                                <p:cTn id="4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1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000"/>
                            </p:stCondLst>
                            <p:childTnLst>
                              <p:par>
                                <p:cTn id="5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500"/>
                            </p:stCondLst>
                            <p:childTnLst>
                              <p:par>
                                <p:cTn id="5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9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000"/>
                            </p:stCondLst>
                            <p:childTnLst>
                              <p:par>
                                <p:cTn id="6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3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4500"/>
                            </p:stCondLst>
                            <p:childTnLst>
                              <p:par>
                                <p:cTn id="6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0"/>
                            </p:stCondLst>
                            <p:childTnLst>
                              <p:par>
                                <p:cTn id="6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1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500"/>
                            </p:stCondLst>
                            <p:childTnLst>
                              <p:par>
                                <p:cTn id="7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000"/>
                            </p:stCondLst>
                            <p:childTnLst>
                              <p:par>
                                <p:cTn id="7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9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6500"/>
                            </p:stCondLst>
                            <p:childTnLst>
                              <p:par>
                                <p:cTn id="8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7000"/>
                            </p:stCondLst>
                            <p:childTnLst>
                              <p:par>
                                <p:cTn id="8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0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8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5" dur="500"/>
                                        <p:tgtEl>
                                          <p:spTgt spid="8980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500"/>
                            </p:stCondLst>
                            <p:childTnLst>
                              <p:par>
                                <p:cTn id="9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9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2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5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8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1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4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7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0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3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9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2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5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8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40" dur="500"/>
                                        <p:tgtEl>
                                          <p:spTgt spid="8980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7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80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5" dur="1000" fill="hold"/>
                                        <p:tgtEl>
                                          <p:spTgt spid="8980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6" dur="1000" fill="hold"/>
                                        <p:tgtEl>
                                          <p:spTgt spid="8980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8051" grpId="0" animBg="1"/>
      <p:bldP spid="898055" grpId="0" animBg="1"/>
      <p:bldP spid="60" grpId="0" animBg="1"/>
      <p:bldP spid="61" grpId="0" animBg="1"/>
      <p:bldP spid="62" grpId="0" animBg="1"/>
      <p:bldP spid="64" grpId="0" animBg="1"/>
      <p:bldP spid="65" grpId="0" animBg="1"/>
      <p:bldP spid="66" grpId="0" animBg="1"/>
      <p:bldP spid="67" grpId="0" animBg="1"/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6" grpId="0" animBg="1"/>
      <p:bldP spid="77" grpId="0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85" grpId="0" animBg="1"/>
      <p:bldP spid="86" grpId="0" animBg="1"/>
      <p:bldP spid="87" grpId="0" animBg="1"/>
      <p:bldP spid="88" grpId="0" animBg="1"/>
      <p:bldP spid="89" grpId="0" animBg="1"/>
      <p:bldP spid="90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tx1"/>
            </a:gs>
            <a:gs pos="100000">
              <a:srgbClr val="FFCC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831850" y="5483374"/>
            <a:ext cx="7940675" cy="1228725"/>
            <a:chOff x="524" y="3542"/>
            <a:chExt cx="5002" cy="774"/>
          </a:xfrm>
        </p:grpSpPr>
        <p:sp>
          <p:nvSpPr>
            <p:cNvPr id="868355" name="Rectangle 3"/>
            <p:cNvSpPr>
              <a:spLocks noChangeArrowheads="1"/>
            </p:cNvSpPr>
            <p:nvPr/>
          </p:nvSpPr>
          <p:spPr bwMode="auto">
            <a:xfrm>
              <a:off x="1280" y="3792"/>
              <a:ext cx="3369" cy="52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 lIns="92075" tIns="46038" rIns="92075" bIns="46038">
              <a:spAutoFit/>
            </a:bodyPr>
            <a:lstStyle/>
            <a:p>
              <a:pPr defTabSz="762000"/>
              <a:r>
                <a:rPr lang="pt-BR" sz="2400" dirty="0" smtClean="0">
                  <a:solidFill>
                    <a:srgbClr val="FF3300"/>
                  </a:solidFill>
                </a:rPr>
                <a:t>Ano </a:t>
              </a:r>
              <a:r>
                <a:rPr lang="pt-BR" sz="2400" dirty="0" err="1" smtClean="0">
                  <a:solidFill>
                    <a:srgbClr val="FF3300"/>
                  </a:solidFill>
                </a:rPr>
                <a:t>Adotado</a:t>
              </a:r>
              <a:r>
                <a:rPr lang="pt-BR" sz="2400" baseline="-25000" dirty="0" err="1" smtClean="0">
                  <a:solidFill>
                    <a:srgbClr val="0000CC"/>
                  </a:solidFill>
                </a:rPr>
                <a:t>longo</a:t>
              </a:r>
              <a:r>
                <a:rPr lang="pt-BR" sz="2400" dirty="0" smtClean="0">
                  <a:solidFill>
                    <a:srgbClr val="FF3300"/>
                  </a:solidFill>
                </a:rPr>
                <a:t> </a:t>
              </a:r>
              <a:r>
                <a:rPr lang="pt-BR" sz="2400" dirty="0">
                  <a:solidFill>
                    <a:srgbClr val="FF3300"/>
                  </a:solidFill>
                </a:rPr>
                <a:t>&gt; </a:t>
              </a:r>
              <a:r>
                <a:rPr lang="pt-BR" sz="2400" dirty="0" smtClean="0">
                  <a:solidFill>
                    <a:srgbClr val="FF3300"/>
                  </a:solidFill>
                </a:rPr>
                <a:t>Ano Trópico</a:t>
              </a:r>
              <a:endParaRPr lang="pt-BR" sz="2400" dirty="0">
                <a:solidFill>
                  <a:srgbClr val="FF3300"/>
                </a:solidFill>
              </a:endParaRPr>
            </a:p>
            <a:p>
              <a:pPr defTabSz="762000"/>
              <a:r>
                <a:rPr lang="pt-BR" sz="2400" dirty="0">
                  <a:solidFill>
                    <a:srgbClr val="FF3300"/>
                  </a:solidFill>
                </a:rPr>
                <a:t>( Calendário se atrasa )</a:t>
              </a:r>
            </a:p>
          </p:txBody>
        </p:sp>
        <p:grpSp>
          <p:nvGrpSpPr>
            <p:cNvPr id="3" name="Group 4"/>
            <p:cNvGrpSpPr>
              <a:grpSpLocks/>
            </p:cNvGrpSpPr>
            <p:nvPr/>
          </p:nvGrpSpPr>
          <p:grpSpPr bwMode="auto">
            <a:xfrm>
              <a:off x="524" y="3542"/>
              <a:ext cx="5002" cy="251"/>
              <a:chOff x="524" y="3542"/>
              <a:chExt cx="5002" cy="251"/>
            </a:xfrm>
          </p:grpSpPr>
          <p:grpSp>
            <p:nvGrpSpPr>
              <p:cNvPr id="4" name="Group 5"/>
              <p:cNvGrpSpPr>
                <a:grpSpLocks/>
              </p:cNvGrpSpPr>
              <p:nvPr/>
            </p:nvGrpSpPr>
            <p:grpSpPr bwMode="auto">
              <a:xfrm>
                <a:off x="524" y="3542"/>
                <a:ext cx="3329" cy="232"/>
                <a:chOff x="524" y="3542"/>
                <a:chExt cx="3329" cy="232"/>
              </a:xfrm>
            </p:grpSpPr>
            <p:sp>
              <p:nvSpPr>
                <p:cNvPr id="868358" name="Rectangle 6"/>
                <p:cNvSpPr>
                  <a:spLocks noChangeArrowheads="1"/>
                </p:cNvSpPr>
                <p:nvPr/>
              </p:nvSpPr>
              <p:spPr bwMode="auto">
                <a:xfrm>
                  <a:off x="524" y="3542"/>
                  <a:ext cx="1656" cy="232"/>
                </a:xfrm>
                <a:prstGeom prst="rect">
                  <a:avLst/>
                </a:prstGeom>
                <a:solidFill>
                  <a:srgbClr val="9900CC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868359" name="Rectangle 7"/>
                <p:cNvSpPr>
                  <a:spLocks noChangeArrowheads="1"/>
                </p:cNvSpPr>
                <p:nvPr/>
              </p:nvSpPr>
              <p:spPr bwMode="auto">
                <a:xfrm>
                  <a:off x="2197" y="3542"/>
                  <a:ext cx="1656" cy="232"/>
                </a:xfrm>
                <a:prstGeom prst="rect">
                  <a:avLst/>
                </a:prstGeom>
                <a:solidFill>
                  <a:srgbClr val="FF3399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  <p:sp>
            <p:nvSpPr>
              <p:cNvPr id="868360" name="Rectangle 8"/>
              <p:cNvSpPr>
                <a:spLocks noChangeArrowheads="1"/>
              </p:cNvSpPr>
              <p:nvPr/>
            </p:nvSpPr>
            <p:spPr bwMode="auto">
              <a:xfrm>
                <a:off x="3870" y="3542"/>
                <a:ext cx="1656" cy="232"/>
              </a:xfrm>
              <a:prstGeom prst="rect">
                <a:avLst/>
              </a:prstGeom>
              <a:solidFill>
                <a:srgbClr val="9900CC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68361" name="Rectangle 9"/>
              <p:cNvSpPr>
                <a:spLocks noChangeArrowheads="1"/>
              </p:cNvSpPr>
              <p:nvPr/>
            </p:nvSpPr>
            <p:spPr bwMode="auto">
              <a:xfrm>
                <a:off x="768" y="3543"/>
                <a:ext cx="1247" cy="2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r>
                  <a:rPr lang="pt-BR" sz="200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</a:rPr>
                  <a:t>Adotado longo</a:t>
                </a:r>
              </a:p>
            </p:txBody>
          </p:sp>
        </p:grpSp>
      </p:grpSp>
      <p:sp>
        <p:nvSpPr>
          <p:cNvPr id="868363" name="Rectangle 11"/>
          <p:cNvSpPr>
            <a:spLocks noGrp="1" noChangeArrowheads="1"/>
          </p:cNvSpPr>
          <p:nvPr>
            <p:ph type="title"/>
          </p:nvPr>
        </p:nvSpPr>
        <p:spPr>
          <a:xfrm>
            <a:off x="1588" y="874713"/>
            <a:ext cx="9140825" cy="609600"/>
          </a:xfrm>
          <a:noFill/>
          <a:ln/>
        </p:spPr>
        <p:txBody>
          <a:bodyPr/>
          <a:lstStyle/>
          <a:p>
            <a:r>
              <a:rPr lang="pt-BR" dirty="0">
                <a:solidFill>
                  <a:srgbClr val="FF0066"/>
                </a:solidFill>
              </a:rPr>
              <a:t>Sincronia entre Ano e Estações</a:t>
            </a:r>
          </a:p>
        </p:txBody>
      </p:sp>
      <p:sp>
        <p:nvSpPr>
          <p:cNvPr id="86" name="Espaço Reservado para Número de Slide 8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>
                <a:solidFill>
                  <a:srgbClr val="000000"/>
                </a:solidFill>
              </a:rPr>
              <a:pPr/>
              <a:t>43</a:t>
            </a:fld>
            <a:endParaRPr lang="pt-BR">
              <a:solidFill>
                <a:srgbClr val="000000"/>
              </a:solidFill>
            </a:endParaRPr>
          </a:p>
        </p:txBody>
      </p:sp>
      <p:grpSp>
        <p:nvGrpSpPr>
          <p:cNvPr id="5" name="Group 12"/>
          <p:cNvGrpSpPr>
            <a:grpSpLocks/>
          </p:cNvGrpSpPr>
          <p:nvPr/>
        </p:nvGrpSpPr>
        <p:grpSpPr bwMode="auto">
          <a:xfrm>
            <a:off x="833438" y="2209949"/>
            <a:ext cx="7207250" cy="1316038"/>
            <a:chOff x="525" y="1480"/>
            <a:chExt cx="4540" cy="829"/>
          </a:xfrm>
        </p:grpSpPr>
        <p:sp>
          <p:nvSpPr>
            <p:cNvPr id="868365" name="Rectangle 13"/>
            <p:cNvSpPr>
              <a:spLocks noChangeArrowheads="1"/>
            </p:cNvSpPr>
            <p:nvPr/>
          </p:nvSpPr>
          <p:spPr bwMode="auto">
            <a:xfrm>
              <a:off x="1465" y="1480"/>
              <a:ext cx="3094" cy="52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 lIns="92075" tIns="46038" rIns="92075" bIns="46038">
              <a:spAutoFit/>
            </a:bodyPr>
            <a:lstStyle/>
            <a:p>
              <a:pPr defTabSz="762000"/>
              <a:r>
                <a:rPr lang="pt-BR" sz="2400" dirty="0" smtClean="0">
                  <a:solidFill>
                    <a:srgbClr val="0000FF"/>
                  </a:solidFill>
                </a:rPr>
                <a:t>Ano </a:t>
              </a:r>
              <a:r>
                <a:rPr lang="pt-BR" sz="2400" dirty="0" err="1" smtClean="0">
                  <a:solidFill>
                    <a:srgbClr val="0000FF"/>
                  </a:solidFill>
                </a:rPr>
                <a:t>Adotado</a:t>
              </a:r>
              <a:r>
                <a:rPr lang="pt-BR" sz="2400" baseline="-25000" dirty="0" err="1" smtClean="0">
                  <a:solidFill>
                    <a:srgbClr val="FF0000"/>
                  </a:solidFill>
                </a:rPr>
                <a:t>curto</a:t>
              </a:r>
              <a:r>
                <a:rPr lang="pt-BR" sz="2400" dirty="0" smtClean="0">
                  <a:solidFill>
                    <a:srgbClr val="0000FF"/>
                  </a:solidFill>
                </a:rPr>
                <a:t> </a:t>
              </a:r>
              <a:r>
                <a:rPr lang="pt-BR" sz="2400" dirty="0">
                  <a:solidFill>
                    <a:srgbClr val="0000FF"/>
                  </a:solidFill>
                </a:rPr>
                <a:t>&lt; </a:t>
              </a:r>
              <a:r>
                <a:rPr lang="pt-BR" sz="2400" dirty="0" smtClean="0">
                  <a:solidFill>
                    <a:srgbClr val="0000FF"/>
                  </a:solidFill>
                </a:rPr>
                <a:t>Ano Trópico</a:t>
              </a:r>
              <a:endParaRPr lang="pt-BR" sz="2400" dirty="0">
                <a:solidFill>
                  <a:srgbClr val="0000FF"/>
                </a:solidFill>
              </a:endParaRPr>
            </a:p>
            <a:p>
              <a:pPr defTabSz="762000"/>
              <a:r>
                <a:rPr lang="pt-BR" sz="2400" dirty="0">
                  <a:solidFill>
                    <a:srgbClr val="0000FF"/>
                  </a:solidFill>
                </a:rPr>
                <a:t>( Calendário se adianta )</a:t>
              </a:r>
            </a:p>
          </p:txBody>
        </p:sp>
        <p:grpSp>
          <p:nvGrpSpPr>
            <p:cNvPr id="6" name="Group 14"/>
            <p:cNvGrpSpPr>
              <a:grpSpLocks/>
            </p:cNvGrpSpPr>
            <p:nvPr/>
          </p:nvGrpSpPr>
          <p:grpSpPr bwMode="auto">
            <a:xfrm>
              <a:off x="525" y="2058"/>
              <a:ext cx="4540" cy="251"/>
              <a:chOff x="531" y="2212"/>
              <a:chExt cx="3594" cy="251"/>
            </a:xfrm>
          </p:grpSpPr>
          <p:grpSp>
            <p:nvGrpSpPr>
              <p:cNvPr id="7" name="Group 15"/>
              <p:cNvGrpSpPr>
                <a:grpSpLocks/>
              </p:cNvGrpSpPr>
              <p:nvPr/>
            </p:nvGrpSpPr>
            <p:grpSpPr bwMode="auto">
              <a:xfrm>
                <a:off x="531" y="2212"/>
                <a:ext cx="2392" cy="232"/>
                <a:chOff x="340" y="2212"/>
                <a:chExt cx="1560" cy="232"/>
              </a:xfrm>
            </p:grpSpPr>
            <p:sp>
              <p:nvSpPr>
                <p:cNvPr id="868368" name="Rectangle 16"/>
                <p:cNvSpPr>
                  <a:spLocks noChangeArrowheads="1"/>
                </p:cNvSpPr>
                <p:nvPr/>
              </p:nvSpPr>
              <p:spPr bwMode="auto">
                <a:xfrm>
                  <a:off x="340" y="2212"/>
                  <a:ext cx="776" cy="232"/>
                </a:xfrm>
                <a:prstGeom prst="rect">
                  <a:avLst/>
                </a:prstGeom>
                <a:solidFill>
                  <a:srgbClr val="CC00FF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868369" name="Rectangle 17"/>
                <p:cNvSpPr>
                  <a:spLocks noChangeArrowheads="1"/>
                </p:cNvSpPr>
                <p:nvPr/>
              </p:nvSpPr>
              <p:spPr bwMode="auto">
                <a:xfrm>
                  <a:off x="1124" y="2212"/>
                  <a:ext cx="776" cy="232"/>
                </a:xfrm>
                <a:prstGeom prst="rect">
                  <a:avLst/>
                </a:prstGeom>
                <a:solidFill>
                  <a:srgbClr val="FF33FF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  <p:sp>
            <p:nvSpPr>
              <p:cNvPr id="868370" name="Rectangle 18"/>
              <p:cNvSpPr>
                <a:spLocks noChangeArrowheads="1"/>
              </p:cNvSpPr>
              <p:nvPr/>
            </p:nvSpPr>
            <p:spPr bwMode="auto">
              <a:xfrm>
                <a:off x="2935" y="2212"/>
                <a:ext cx="1190" cy="232"/>
              </a:xfrm>
              <a:prstGeom prst="rect">
                <a:avLst/>
              </a:prstGeom>
              <a:solidFill>
                <a:srgbClr val="CC00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68371" name="Rectangle 19"/>
              <p:cNvSpPr>
                <a:spLocks noChangeArrowheads="1"/>
              </p:cNvSpPr>
              <p:nvPr/>
            </p:nvSpPr>
            <p:spPr bwMode="auto">
              <a:xfrm>
                <a:off x="677" y="2213"/>
                <a:ext cx="958" cy="2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r>
                  <a:rPr lang="pt-BR" sz="200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</a:rPr>
                  <a:t>Adotado curto</a:t>
                </a:r>
              </a:p>
            </p:txBody>
          </p:sp>
        </p:grpSp>
      </p:grpSp>
      <p:grpSp>
        <p:nvGrpSpPr>
          <p:cNvPr id="8" name="Group 21"/>
          <p:cNvGrpSpPr>
            <a:grpSpLocks/>
          </p:cNvGrpSpPr>
          <p:nvPr/>
        </p:nvGrpSpPr>
        <p:grpSpPr bwMode="auto">
          <a:xfrm>
            <a:off x="300038" y="3702199"/>
            <a:ext cx="8526462" cy="384175"/>
            <a:chOff x="189" y="2420"/>
            <a:chExt cx="5371" cy="242"/>
          </a:xfrm>
        </p:grpSpPr>
        <p:sp>
          <p:nvSpPr>
            <p:cNvPr id="868374" name="Freeform 22"/>
            <p:cNvSpPr>
              <a:spLocks/>
            </p:cNvSpPr>
            <p:nvPr/>
          </p:nvSpPr>
          <p:spPr bwMode="auto">
            <a:xfrm>
              <a:off x="189" y="2420"/>
              <a:ext cx="332" cy="24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5" y="0"/>
                </a:cxn>
                <a:cxn ang="0">
                  <a:pos x="175" y="235"/>
                </a:cxn>
                <a:cxn ang="0">
                  <a:pos x="0" y="235"/>
                </a:cxn>
                <a:cxn ang="0">
                  <a:pos x="24" y="190"/>
                </a:cxn>
                <a:cxn ang="0">
                  <a:pos x="45" y="146"/>
                </a:cxn>
                <a:cxn ang="0">
                  <a:pos x="13" y="132"/>
                </a:cxn>
                <a:cxn ang="0">
                  <a:pos x="13" y="73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6" h="236">
                  <a:moveTo>
                    <a:pt x="0" y="0"/>
                  </a:moveTo>
                  <a:lnTo>
                    <a:pt x="175" y="0"/>
                  </a:lnTo>
                  <a:lnTo>
                    <a:pt x="175" y="235"/>
                  </a:lnTo>
                  <a:lnTo>
                    <a:pt x="0" y="235"/>
                  </a:lnTo>
                  <a:lnTo>
                    <a:pt x="24" y="190"/>
                  </a:lnTo>
                  <a:lnTo>
                    <a:pt x="45" y="146"/>
                  </a:lnTo>
                  <a:lnTo>
                    <a:pt x="13" y="132"/>
                  </a:lnTo>
                  <a:lnTo>
                    <a:pt x="13" y="7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rgbClr val="0000FF">
                    <a:tint val="66000"/>
                    <a:satMod val="160000"/>
                  </a:srgbClr>
                </a:gs>
                <a:gs pos="50000">
                  <a:srgbClr val="0000FF">
                    <a:tint val="44500"/>
                    <a:satMod val="160000"/>
                  </a:srgbClr>
                </a:gs>
                <a:gs pos="100000">
                  <a:srgbClr val="0000FF">
                    <a:tint val="23500"/>
                    <a:satMod val="160000"/>
                  </a:srgbClr>
                </a:gs>
              </a:gsLst>
              <a:lin ang="0" scaled="1"/>
              <a:tileRect/>
            </a:gra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grpSp>
          <p:nvGrpSpPr>
            <p:cNvPr id="9" name="Group 23"/>
            <p:cNvGrpSpPr>
              <a:grpSpLocks/>
            </p:cNvGrpSpPr>
            <p:nvPr/>
          </p:nvGrpSpPr>
          <p:grpSpPr bwMode="auto">
            <a:xfrm>
              <a:off x="2123" y="2422"/>
              <a:ext cx="1606" cy="240"/>
              <a:chOff x="480" y="3648"/>
              <a:chExt cx="4505" cy="240"/>
            </a:xfrm>
          </p:grpSpPr>
          <p:sp>
            <p:nvSpPr>
              <p:cNvPr id="868376" name="Rectangle 24"/>
              <p:cNvSpPr>
                <a:spLocks noChangeArrowheads="1"/>
              </p:cNvSpPr>
              <p:nvPr/>
            </p:nvSpPr>
            <p:spPr bwMode="auto">
              <a:xfrm>
                <a:off x="480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68377" name="Rectangle 25"/>
              <p:cNvSpPr>
                <a:spLocks noChangeArrowheads="1"/>
              </p:cNvSpPr>
              <p:nvPr/>
            </p:nvSpPr>
            <p:spPr bwMode="auto">
              <a:xfrm>
                <a:off x="1584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68378" name="Rectangle 26"/>
              <p:cNvSpPr>
                <a:spLocks noChangeArrowheads="1"/>
              </p:cNvSpPr>
              <p:nvPr/>
            </p:nvSpPr>
            <p:spPr bwMode="auto">
              <a:xfrm>
                <a:off x="2688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68379" name="Rectangle 27"/>
              <p:cNvSpPr>
                <a:spLocks noChangeArrowheads="1"/>
              </p:cNvSpPr>
              <p:nvPr/>
            </p:nvSpPr>
            <p:spPr bwMode="auto">
              <a:xfrm>
                <a:off x="3792" y="3648"/>
                <a:ext cx="1193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10" name="Group 28"/>
            <p:cNvGrpSpPr>
              <a:grpSpLocks/>
            </p:cNvGrpSpPr>
            <p:nvPr/>
          </p:nvGrpSpPr>
          <p:grpSpPr bwMode="auto">
            <a:xfrm>
              <a:off x="3735" y="2422"/>
              <a:ext cx="1574" cy="240"/>
              <a:chOff x="480" y="3648"/>
              <a:chExt cx="4416" cy="240"/>
            </a:xfrm>
          </p:grpSpPr>
          <p:sp>
            <p:nvSpPr>
              <p:cNvPr id="868381" name="Rectangle 29"/>
              <p:cNvSpPr>
                <a:spLocks noChangeArrowheads="1"/>
              </p:cNvSpPr>
              <p:nvPr/>
            </p:nvSpPr>
            <p:spPr bwMode="auto">
              <a:xfrm>
                <a:off x="480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68382" name="Rectangle 30"/>
              <p:cNvSpPr>
                <a:spLocks noChangeArrowheads="1"/>
              </p:cNvSpPr>
              <p:nvPr/>
            </p:nvSpPr>
            <p:spPr bwMode="auto">
              <a:xfrm>
                <a:off x="1584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68383" name="Rectangle 31"/>
              <p:cNvSpPr>
                <a:spLocks noChangeArrowheads="1"/>
              </p:cNvSpPr>
              <p:nvPr/>
            </p:nvSpPr>
            <p:spPr bwMode="auto">
              <a:xfrm>
                <a:off x="2688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68384" name="Rectangle 32"/>
              <p:cNvSpPr>
                <a:spLocks noChangeArrowheads="1"/>
              </p:cNvSpPr>
              <p:nvPr/>
            </p:nvSpPr>
            <p:spPr bwMode="auto">
              <a:xfrm>
                <a:off x="3792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11" name="Group 33"/>
            <p:cNvGrpSpPr>
              <a:grpSpLocks/>
            </p:cNvGrpSpPr>
            <p:nvPr/>
          </p:nvGrpSpPr>
          <p:grpSpPr bwMode="auto">
            <a:xfrm>
              <a:off x="535" y="2422"/>
              <a:ext cx="1574" cy="240"/>
              <a:chOff x="480" y="3648"/>
              <a:chExt cx="4416" cy="240"/>
            </a:xfrm>
          </p:grpSpPr>
          <p:sp>
            <p:nvSpPr>
              <p:cNvPr id="868386" name="Rectangle 34"/>
              <p:cNvSpPr>
                <a:spLocks noChangeArrowheads="1"/>
              </p:cNvSpPr>
              <p:nvPr/>
            </p:nvSpPr>
            <p:spPr bwMode="auto">
              <a:xfrm>
                <a:off x="480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68387" name="Rectangle 35"/>
              <p:cNvSpPr>
                <a:spLocks noChangeArrowheads="1"/>
              </p:cNvSpPr>
              <p:nvPr/>
            </p:nvSpPr>
            <p:spPr bwMode="auto">
              <a:xfrm>
                <a:off x="1584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68388" name="Rectangle 36"/>
              <p:cNvSpPr>
                <a:spLocks noChangeArrowheads="1"/>
              </p:cNvSpPr>
              <p:nvPr/>
            </p:nvSpPr>
            <p:spPr bwMode="auto">
              <a:xfrm>
                <a:off x="2688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68389" name="Rectangle 37"/>
              <p:cNvSpPr>
                <a:spLocks noChangeArrowheads="1"/>
              </p:cNvSpPr>
              <p:nvPr/>
            </p:nvSpPr>
            <p:spPr bwMode="auto">
              <a:xfrm>
                <a:off x="3792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868390" name="Freeform 38"/>
            <p:cNvSpPr>
              <a:spLocks/>
            </p:cNvSpPr>
            <p:nvPr/>
          </p:nvSpPr>
          <p:spPr bwMode="auto">
            <a:xfrm>
              <a:off x="5345" y="2420"/>
              <a:ext cx="215" cy="240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0" y="0"/>
                </a:cxn>
                <a:cxn ang="0">
                  <a:pos x="0" y="235"/>
                </a:cxn>
                <a:cxn ang="0">
                  <a:pos x="109" y="235"/>
                </a:cxn>
                <a:cxn ang="0">
                  <a:pos x="113" y="190"/>
                </a:cxn>
                <a:cxn ang="0">
                  <a:pos x="87" y="190"/>
                </a:cxn>
                <a:cxn ang="0">
                  <a:pos x="87" y="146"/>
                </a:cxn>
                <a:cxn ang="0">
                  <a:pos x="113" y="132"/>
                </a:cxn>
                <a:cxn ang="0">
                  <a:pos x="87" y="102"/>
                </a:cxn>
                <a:cxn ang="0">
                  <a:pos x="87" y="58"/>
                </a:cxn>
                <a:cxn ang="0">
                  <a:pos x="109" y="0"/>
                </a:cxn>
                <a:cxn ang="0">
                  <a:pos x="109" y="0"/>
                </a:cxn>
              </a:cxnLst>
              <a:rect l="0" t="0" r="r" b="b"/>
              <a:pathLst>
                <a:path w="114" h="236">
                  <a:moveTo>
                    <a:pt x="109" y="0"/>
                  </a:moveTo>
                  <a:lnTo>
                    <a:pt x="0" y="0"/>
                  </a:lnTo>
                  <a:lnTo>
                    <a:pt x="0" y="235"/>
                  </a:lnTo>
                  <a:lnTo>
                    <a:pt x="109" y="235"/>
                  </a:lnTo>
                  <a:lnTo>
                    <a:pt x="113" y="190"/>
                  </a:lnTo>
                  <a:lnTo>
                    <a:pt x="87" y="190"/>
                  </a:lnTo>
                  <a:lnTo>
                    <a:pt x="87" y="146"/>
                  </a:lnTo>
                  <a:lnTo>
                    <a:pt x="113" y="132"/>
                  </a:lnTo>
                  <a:lnTo>
                    <a:pt x="87" y="102"/>
                  </a:lnTo>
                  <a:lnTo>
                    <a:pt x="87" y="58"/>
                  </a:lnTo>
                  <a:lnTo>
                    <a:pt x="109" y="0"/>
                  </a:lnTo>
                  <a:lnTo>
                    <a:pt x="109" y="0"/>
                  </a:lnTo>
                </a:path>
              </a:pathLst>
            </a:custGeom>
            <a:solidFill>
              <a:srgbClr val="66FF33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12" name="Group 39"/>
          <p:cNvGrpSpPr>
            <a:grpSpLocks/>
          </p:cNvGrpSpPr>
          <p:nvPr/>
        </p:nvGrpSpPr>
        <p:grpSpPr bwMode="auto">
          <a:xfrm>
            <a:off x="850900" y="4308624"/>
            <a:ext cx="7578725" cy="398463"/>
            <a:chOff x="531" y="2212"/>
            <a:chExt cx="3594" cy="251"/>
          </a:xfrm>
        </p:grpSpPr>
        <p:grpSp>
          <p:nvGrpSpPr>
            <p:cNvPr id="13" name="Group 40"/>
            <p:cNvGrpSpPr>
              <a:grpSpLocks/>
            </p:cNvGrpSpPr>
            <p:nvPr/>
          </p:nvGrpSpPr>
          <p:grpSpPr bwMode="auto">
            <a:xfrm>
              <a:off x="531" y="2212"/>
              <a:ext cx="2392" cy="232"/>
              <a:chOff x="340" y="2212"/>
              <a:chExt cx="1560" cy="232"/>
            </a:xfrm>
          </p:grpSpPr>
          <p:sp>
            <p:nvSpPr>
              <p:cNvPr id="868393" name="Rectangle 41"/>
              <p:cNvSpPr>
                <a:spLocks noChangeArrowheads="1"/>
              </p:cNvSpPr>
              <p:nvPr/>
            </p:nvSpPr>
            <p:spPr bwMode="auto">
              <a:xfrm>
                <a:off x="340" y="2212"/>
                <a:ext cx="776" cy="232"/>
              </a:xfrm>
              <a:prstGeom prst="rect">
                <a:avLst/>
              </a:prstGeom>
              <a:solidFill>
                <a:srgbClr val="CC00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68394" name="Rectangle 42"/>
              <p:cNvSpPr>
                <a:spLocks noChangeArrowheads="1"/>
              </p:cNvSpPr>
              <p:nvPr/>
            </p:nvSpPr>
            <p:spPr bwMode="auto">
              <a:xfrm>
                <a:off x="1124" y="2212"/>
                <a:ext cx="776" cy="232"/>
              </a:xfrm>
              <a:prstGeom prst="rect">
                <a:avLst/>
              </a:prstGeom>
              <a:solidFill>
                <a:srgbClr val="FF33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868395" name="Rectangle 43"/>
            <p:cNvSpPr>
              <a:spLocks noChangeArrowheads="1"/>
            </p:cNvSpPr>
            <p:nvPr/>
          </p:nvSpPr>
          <p:spPr bwMode="auto">
            <a:xfrm>
              <a:off x="2935" y="2212"/>
              <a:ext cx="1190" cy="232"/>
            </a:xfrm>
            <a:prstGeom prst="rect">
              <a:avLst/>
            </a:prstGeom>
            <a:solidFill>
              <a:srgbClr val="CC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68396" name="Rectangle 44"/>
            <p:cNvSpPr>
              <a:spLocks noChangeArrowheads="1"/>
            </p:cNvSpPr>
            <p:nvPr/>
          </p:nvSpPr>
          <p:spPr bwMode="auto">
            <a:xfrm>
              <a:off x="867" y="2213"/>
              <a:ext cx="57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r>
                <a:rPr lang="pt-BR" sz="20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Adotado</a:t>
              </a:r>
            </a:p>
          </p:txBody>
        </p:sp>
      </p:grpSp>
      <p:grpSp>
        <p:nvGrpSpPr>
          <p:cNvPr id="14" name="Group 45"/>
          <p:cNvGrpSpPr>
            <a:grpSpLocks/>
          </p:cNvGrpSpPr>
          <p:nvPr/>
        </p:nvGrpSpPr>
        <p:grpSpPr bwMode="auto">
          <a:xfrm>
            <a:off x="300038" y="4886474"/>
            <a:ext cx="8532812" cy="385763"/>
            <a:chOff x="189" y="3166"/>
            <a:chExt cx="5375" cy="243"/>
          </a:xfrm>
        </p:grpSpPr>
        <p:sp>
          <p:nvSpPr>
            <p:cNvPr id="868398" name="Freeform 46"/>
            <p:cNvSpPr>
              <a:spLocks/>
            </p:cNvSpPr>
            <p:nvPr/>
          </p:nvSpPr>
          <p:spPr bwMode="auto">
            <a:xfrm>
              <a:off x="189" y="3166"/>
              <a:ext cx="332" cy="24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5" y="0"/>
                </a:cxn>
                <a:cxn ang="0">
                  <a:pos x="175" y="235"/>
                </a:cxn>
                <a:cxn ang="0">
                  <a:pos x="0" y="235"/>
                </a:cxn>
                <a:cxn ang="0">
                  <a:pos x="24" y="190"/>
                </a:cxn>
                <a:cxn ang="0">
                  <a:pos x="45" y="146"/>
                </a:cxn>
                <a:cxn ang="0">
                  <a:pos x="13" y="132"/>
                </a:cxn>
                <a:cxn ang="0">
                  <a:pos x="13" y="73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6" h="236">
                  <a:moveTo>
                    <a:pt x="0" y="0"/>
                  </a:moveTo>
                  <a:lnTo>
                    <a:pt x="175" y="0"/>
                  </a:lnTo>
                  <a:lnTo>
                    <a:pt x="175" y="235"/>
                  </a:lnTo>
                  <a:lnTo>
                    <a:pt x="0" y="235"/>
                  </a:lnTo>
                  <a:lnTo>
                    <a:pt x="24" y="190"/>
                  </a:lnTo>
                  <a:lnTo>
                    <a:pt x="45" y="146"/>
                  </a:lnTo>
                  <a:lnTo>
                    <a:pt x="13" y="132"/>
                  </a:lnTo>
                  <a:lnTo>
                    <a:pt x="13" y="7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rgbClr val="0000FF">
                    <a:tint val="66000"/>
                    <a:satMod val="160000"/>
                  </a:srgbClr>
                </a:gs>
                <a:gs pos="50000">
                  <a:srgbClr val="0000FF">
                    <a:tint val="44500"/>
                    <a:satMod val="160000"/>
                  </a:srgbClr>
                </a:gs>
                <a:gs pos="100000">
                  <a:srgbClr val="0000FF">
                    <a:tint val="23500"/>
                    <a:satMod val="160000"/>
                  </a:srgbClr>
                </a:gs>
              </a:gsLst>
              <a:lin ang="0" scaled="1"/>
              <a:tileRect/>
            </a:gra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grpSp>
          <p:nvGrpSpPr>
            <p:cNvPr id="15" name="Group 47"/>
            <p:cNvGrpSpPr>
              <a:grpSpLocks/>
            </p:cNvGrpSpPr>
            <p:nvPr/>
          </p:nvGrpSpPr>
          <p:grpSpPr bwMode="auto">
            <a:xfrm>
              <a:off x="2129" y="3169"/>
              <a:ext cx="1600" cy="240"/>
              <a:chOff x="480" y="3648"/>
              <a:chExt cx="4489" cy="240"/>
            </a:xfrm>
          </p:grpSpPr>
          <p:sp>
            <p:nvSpPr>
              <p:cNvPr id="868400" name="Rectangle 48"/>
              <p:cNvSpPr>
                <a:spLocks noChangeArrowheads="1"/>
              </p:cNvSpPr>
              <p:nvPr/>
            </p:nvSpPr>
            <p:spPr bwMode="auto">
              <a:xfrm>
                <a:off x="480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68401" name="Rectangle 49"/>
              <p:cNvSpPr>
                <a:spLocks noChangeArrowheads="1"/>
              </p:cNvSpPr>
              <p:nvPr/>
            </p:nvSpPr>
            <p:spPr bwMode="auto">
              <a:xfrm>
                <a:off x="1584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68402" name="Rectangle 50"/>
              <p:cNvSpPr>
                <a:spLocks noChangeArrowheads="1"/>
              </p:cNvSpPr>
              <p:nvPr/>
            </p:nvSpPr>
            <p:spPr bwMode="auto">
              <a:xfrm>
                <a:off x="2688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68403" name="Rectangle 51"/>
              <p:cNvSpPr>
                <a:spLocks noChangeArrowheads="1"/>
              </p:cNvSpPr>
              <p:nvPr/>
            </p:nvSpPr>
            <p:spPr bwMode="auto">
              <a:xfrm>
                <a:off x="3792" y="3648"/>
                <a:ext cx="1177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16" name="Group 52"/>
            <p:cNvGrpSpPr>
              <a:grpSpLocks/>
            </p:cNvGrpSpPr>
            <p:nvPr/>
          </p:nvGrpSpPr>
          <p:grpSpPr bwMode="auto">
            <a:xfrm>
              <a:off x="3741" y="3169"/>
              <a:ext cx="1574" cy="240"/>
              <a:chOff x="481" y="3648"/>
              <a:chExt cx="4415" cy="240"/>
            </a:xfrm>
          </p:grpSpPr>
          <p:sp>
            <p:nvSpPr>
              <p:cNvPr id="868405" name="Rectangle 53"/>
              <p:cNvSpPr>
                <a:spLocks noChangeArrowheads="1"/>
              </p:cNvSpPr>
              <p:nvPr/>
            </p:nvSpPr>
            <p:spPr bwMode="auto">
              <a:xfrm>
                <a:off x="481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68406" name="Rectangle 54"/>
              <p:cNvSpPr>
                <a:spLocks noChangeArrowheads="1"/>
              </p:cNvSpPr>
              <p:nvPr/>
            </p:nvSpPr>
            <p:spPr bwMode="auto">
              <a:xfrm>
                <a:off x="1584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68407" name="Rectangle 55"/>
              <p:cNvSpPr>
                <a:spLocks noChangeArrowheads="1"/>
              </p:cNvSpPr>
              <p:nvPr/>
            </p:nvSpPr>
            <p:spPr bwMode="auto">
              <a:xfrm>
                <a:off x="2688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68408" name="Rectangle 56"/>
              <p:cNvSpPr>
                <a:spLocks noChangeArrowheads="1"/>
              </p:cNvSpPr>
              <p:nvPr/>
            </p:nvSpPr>
            <p:spPr bwMode="auto">
              <a:xfrm>
                <a:off x="3792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17" name="Group 57"/>
            <p:cNvGrpSpPr>
              <a:grpSpLocks/>
            </p:cNvGrpSpPr>
            <p:nvPr/>
          </p:nvGrpSpPr>
          <p:grpSpPr bwMode="auto">
            <a:xfrm>
              <a:off x="555" y="3169"/>
              <a:ext cx="1574" cy="240"/>
              <a:chOff x="480" y="3648"/>
              <a:chExt cx="4416" cy="240"/>
            </a:xfrm>
          </p:grpSpPr>
          <p:sp>
            <p:nvSpPr>
              <p:cNvPr id="868410" name="Rectangle 58"/>
              <p:cNvSpPr>
                <a:spLocks noChangeArrowheads="1"/>
              </p:cNvSpPr>
              <p:nvPr/>
            </p:nvSpPr>
            <p:spPr bwMode="auto">
              <a:xfrm>
                <a:off x="480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68411" name="Rectangle 59"/>
              <p:cNvSpPr>
                <a:spLocks noChangeArrowheads="1"/>
              </p:cNvSpPr>
              <p:nvPr/>
            </p:nvSpPr>
            <p:spPr bwMode="auto">
              <a:xfrm>
                <a:off x="1584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68412" name="Rectangle 60"/>
              <p:cNvSpPr>
                <a:spLocks noChangeArrowheads="1"/>
              </p:cNvSpPr>
              <p:nvPr/>
            </p:nvSpPr>
            <p:spPr bwMode="auto">
              <a:xfrm>
                <a:off x="2688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68413" name="Rectangle 61"/>
              <p:cNvSpPr>
                <a:spLocks noChangeArrowheads="1"/>
              </p:cNvSpPr>
              <p:nvPr/>
            </p:nvSpPr>
            <p:spPr bwMode="auto">
              <a:xfrm>
                <a:off x="3792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868414" name="Freeform 62"/>
            <p:cNvSpPr>
              <a:spLocks/>
            </p:cNvSpPr>
            <p:nvPr/>
          </p:nvSpPr>
          <p:spPr bwMode="auto">
            <a:xfrm>
              <a:off x="5349" y="3166"/>
              <a:ext cx="215" cy="240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0" y="0"/>
                </a:cxn>
                <a:cxn ang="0">
                  <a:pos x="0" y="235"/>
                </a:cxn>
                <a:cxn ang="0">
                  <a:pos x="109" y="235"/>
                </a:cxn>
                <a:cxn ang="0">
                  <a:pos x="113" y="190"/>
                </a:cxn>
                <a:cxn ang="0">
                  <a:pos x="87" y="190"/>
                </a:cxn>
                <a:cxn ang="0">
                  <a:pos x="87" y="146"/>
                </a:cxn>
                <a:cxn ang="0">
                  <a:pos x="113" y="132"/>
                </a:cxn>
                <a:cxn ang="0">
                  <a:pos x="87" y="102"/>
                </a:cxn>
                <a:cxn ang="0">
                  <a:pos x="87" y="58"/>
                </a:cxn>
                <a:cxn ang="0">
                  <a:pos x="109" y="0"/>
                </a:cxn>
                <a:cxn ang="0">
                  <a:pos x="109" y="0"/>
                </a:cxn>
              </a:cxnLst>
              <a:rect l="0" t="0" r="r" b="b"/>
              <a:pathLst>
                <a:path w="114" h="236">
                  <a:moveTo>
                    <a:pt x="109" y="0"/>
                  </a:moveTo>
                  <a:lnTo>
                    <a:pt x="0" y="0"/>
                  </a:lnTo>
                  <a:lnTo>
                    <a:pt x="0" y="235"/>
                  </a:lnTo>
                  <a:lnTo>
                    <a:pt x="109" y="235"/>
                  </a:lnTo>
                  <a:lnTo>
                    <a:pt x="113" y="190"/>
                  </a:lnTo>
                  <a:lnTo>
                    <a:pt x="87" y="190"/>
                  </a:lnTo>
                  <a:lnTo>
                    <a:pt x="87" y="146"/>
                  </a:lnTo>
                  <a:lnTo>
                    <a:pt x="113" y="132"/>
                  </a:lnTo>
                  <a:lnTo>
                    <a:pt x="87" y="102"/>
                  </a:lnTo>
                  <a:lnTo>
                    <a:pt x="87" y="58"/>
                  </a:lnTo>
                  <a:lnTo>
                    <a:pt x="109" y="0"/>
                  </a:lnTo>
                  <a:lnTo>
                    <a:pt x="109" y="0"/>
                  </a:lnTo>
                </a:path>
              </a:pathLst>
            </a:custGeom>
            <a:solidFill>
              <a:srgbClr val="66FF33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18" name="Group 64"/>
          <p:cNvGrpSpPr>
            <a:grpSpLocks/>
          </p:cNvGrpSpPr>
          <p:nvPr/>
        </p:nvGrpSpPr>
        <p:grpSpPr bwMode="auto">
          <a:xfrm>
            <a:off x="252413" y="1844824"/>
            <a:ext cx="1155700" cy="4000502"/>
            <a:chOff x="159" y="1250"/>
            <a:chExt cx="728" cy="2520"/>
          </a:xfrm>
        </p:grpSpPr>
        <p:sp>
          <p:nvSpPr>
            <p:cNvPr id="868417" name="Line 65"/>
            <p:cNvSpPr>
              <a:spLocks noChangeShapeType="1"/>
            </p:cNvSpPr>
            <p:nvPr/>
          </p:nvSpPr>
          <p:spPr bwMode="auto">
            <a:xfrm flipV="1">
              <a:off x="532" y="2024"/>
              <a:ext cx="0" cy="1746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68419" name="Text Box 67"/>
            <p:cNvSpPr txBox="1">
              <a:spLocks noChangeArrowheads="1"/>
            </p:cNvSpPr>
            <p:nvPr/>
          </p:nvSpPr>
          <p:spPr bwMode="auto">
            <a:xfrm>
              <a:off x="159" y="1250"/>
              <a:ext cx="728" cy="366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600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FFFFFF"/>
                    </a:outerShdw>
                  </a:effectLst>
                </a:rPr>
                <a:t>Início da</a:t>
              </a:r>
            </a:p>
            <a:p>
              <a:r>
                <a:rPr lang="pt-BR" sz="1600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FFFFFF"/>
                    </a:outerShdw>
                  </a:effectLst>
                </a:rPr>
                <a:t>primavera</a:t>
              </a:r>
            </a:p>
          </p:txBody>
        </p:sp>
      </p:grpSp>
      <p:grpSp>
        <p:nvGrpSpPr>
          <p:cNvPr id="19" name="Group 68"/>
          <p:cNvGrpSpPr>
            <a:grpSpLocks/>
          </p:cNvGrpSpPr>
          <p:nvPr/>
        </p:nvGrpSpPr>
        <p:grpSpPr bwMode="auto">
          <a:xfrm>
            <a:off x="7880350" y="1844824"/>
            <a:ext cx="1155700" cy="3622675"/>
            <a:chOff x="4964" y="1250"/>
            <a:chExt cx="728" cy="2282"/>
          </a:xfrm>
        </p:grpSpPr>
        <p:sp>
          <p:nvSpPr>
            <p:cNvPr id="868421" name="Line 69"/>
            <p:cNvSpPr>
              <a:spLocks noChangeShapeType="1"/>
            </p:cNvSpPr>
            <p:nvPr/>
          </p:nvSpPr>
          <p:spPr bwMode="auto">
            <a:xfrm flipV="1">
              <a:off x="5331" y="2024"/>
              <a:ext cx="0" cy="1508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68422" name="Text Box 70"/>
            <p:cNvSpPr txBox="1">
              <a:spLocks noChangeArrowheads="1"/>
            </p:cNvSpPr>
            <p:nvPr/>
          </p:nvSpPr>
          <p:spPr bwMode="auto">
            <a:xfrm>
              <a:off x="4964" y="1250"/>
              <a:ext cx="728" cy="366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600">
                  <a:solidFill>
                    <a:srgbClr val="000000"/>
                  </a:solidFill>
                  <a:effectLst>
                    <a:outerShdw blurRad="38100" dist="38100" dir="2700000" algn="tl">
                      <a:srgbClr val="FFFFFF"/>
                    </a:outerShdw>
                  </a:effectLst>
                </a:rPr>
                <a:t>Início da</a:t>
              </a:r>
            </a:p>
            <a:p>
              <a:r>
                <a:rPr lang="pt-BR" sz="1600">
                  <a:solidFill>
                    <a:srgbClr val="000000"/>
                  </a:solidFill>
                  <a:effectLst>
                    <a:outerShdw blurRad="38100" dist="38100" dir="2700000" algn="tl">
                      <a:srgbClr val="FFFFFF"/>
                    </a:outerShdw>
                  </a:effectLst>
                </a:rPr>
                <a:t>primavera</a:t>
              </a:r>
            </a:p>
          </p:txBody>
        </p:sp>
      </p:grpSp>
      <p:pic>
        <p:nvPicPr>
          <p:cNvPr id="868425" name="Picture 73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436851" y="2375570"/>
            <a:ext cx="831274" cy="783224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868426" name="Picture 74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053676" y="2353345"/>
            <a:ext cx="831274" cy="783224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1476611" name="Picture 3" descr="C:\Boczko\Novos\fashion_girls_in_a_dress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 flipH="1">
            <a:off x="35496" y="2726233"/>
            <a:ext cx="256280" cy="995264"/>
          </a:xfrm>
          <a:prstGeom prst="rect">
            <a:avLst/>
          </a:prstGeom>
          <a:noFill/>
        </p:spPr>
      </p:pic>
      <p:pic>
        <p:nvPicPr>
          <p:cNvPr id="1476612" name="Picture 4" descr="C:\Boczko\Novos\adormecida_vestido_lilas.gif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 flipH="1">
            <a:off x="6246" y="5254103"/>
            <a:ext cx="533306" cy="987674"/>
          </a:xfrm>
          <a:prstGeom prst="rect">
            <a:avLst/>
          </a:prstGeom>
          <a:noFill/>
        </p:spPr>
      </p:pic>
      <p:pic>
        <p:nvPicPr>
          <p:cNvPr id="1665030" name="Picture 6" descr="http://states.phillipmartin.info/hawaii/hawaii_hula.gif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 flipH="1">
            <a:off x="-45690" y="3997497"/>
            <a:ext cx="585242" cy="979940"/>
          </a:xfrm>
          <a:prstGeom prst="rect">
            <a:avLst/>
          </a:prstGeom>
          <a:noFill/>
        </p:spPr>
      </p:pic>
      <p:pic>
        <p:nvPicPr>
          <p:cNvPr id="81" name="Picture 73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207038" y="4357537"/>
            <a:ext cx="284842" cy="268378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sp>
        <p:nvSpPr>
          <p:cNvPr id="82" name="Line 72"/>
          <p:cNvSpPr>
            <a:spLocks noChangeShapeType="1"/>
          </p:cNvSpPr>
          <p:nvPr/>
        </p:nvSpPr>
        <p:spPr bwMode="auto">
          <a:xfrm>
            <a:off x="5916088" y="4683196"/>
            <a:ext cx="0" cy="8144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83" name="Line 71"/>
          <p:cNvSpPr>
            <a:spLocks noChangeShapeType="1"/>
          </p:cNvSpPr>
          <p:nvPr/>
        </p:nvSpPr>
        <p:spPr bwMode="auto">
          <a:xfrm>
            <a:off x="3347864" y="4697143"/>
            <a:ext cx="0" cy="822839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pic>
        <p:nvPicPr>
          <p:cNvPr id="84" name="Picture 73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775262" y="4365343"/>
            <a:ext cx="284842" cy="268378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sp>
        <p:nvSpPr>
          <p:cNvPr id="868423" name="Line 71"/>
          <p:cNvSpPr>
            <a:spLocks noChangeShapeType="1"/>
          </p:cNvSpPr>
          <p:nvPr/>
        </p:nvSpPr>
        <p:spPr bwMode="auto">
          <a:xfrm>
            <a:off x="3359150" y="3483124"/>
            <a:ext cx="0" cy="88644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868424" name="Line 72"/>
          <p:cNvSpPr>
            <a:spLocks noChangeShapeType="1"/>
          </p:cNvSpPr>
          <p:nvPr/>
        </p:nvSpPr>
        <p:spPr bwMode="auto">
          <a:xfrm>
            <a:off x="5907088" y="3483124"/>
            <a:ext cx="0" cy="8144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pic>
        <p:nvPicPr>
          <p:cNvPr id="85" name="Picture 189" descr="628px-Attention_Sign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4404104" y="4290311"/>
            <a:ext cx="432694" cy="379322"/>
          </a:xfrm>
          <a:prstGeom prst="rect">
            <a:avLst/>
          </a:prstGeom>
          <a:noFill/>
        </p:spPr>
      </p:pic>
      <p:grpSp>
        <p:nvGrpSpPr>
          <p:cNvPr id="20" name="Grupo 93"/>
          <p:cNvGrpSpPr/>
          <p:nvPr/>
        </p:nvGrpSpPr>
        <p:grpSpPr>
          <a:xfrm>
            <a:off x="767608" y="3252354"/>
            <a:ext cx="5286122" cy="289215"/>
            <a:chOff x="767608" y="3391905"/>
            <a:chExt cx="5286122" cy="289215"/>
          </a:xfrm>
        </p:grpSpPr>
        <p:sp>
          <p:nvSpPr>
            <p:cNvPr id="87" name="CaixaDeTexto 86"/>
            <p:cNvSpPr txBox="1"/>
            <p:nvPr/>
          </p:nvSpPr>
          <p:spPr>
            <a:xfrm>
              <a:off x="767608" y="3404121"/>
              <a:ext cx="26962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200" dirty="0" smtClean="0">
                  <a:solidFill>
                    <a:srgbClr val="00FF00"/>
                  </a:solidFill>
                </a:rPr>
                <a:t>1</a:t>
              </a:r>
              <a:endParaRPr lang="pt-BR" sz="1200" dirty="0">
                <a:solidFill>
                  <a:srgbClr val="00FF00"/>
                </a:solidFill>
              </a:endParaRPr>
            </a:p>
          </p:txBody>
        </p:sp>
        <p:sp>
          <p:nvSpPr>
            <p:cNvPr id="88" name="CaixaDeTexto 87"/>
            <p:cNvSpPr txBox="1"/>
            <p:nvPr/>
          </p:nvSpPr>
          <p:spPr>
            <a:xfrm>
              <a:off x="3126367" y="3392904"/>
              <a:ext cx="26962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200" dirty="0" smtClean="0">
                  <a:solidFill>
                    <a:srgbClr val="00FF00"/>
                  </a:solidFill>
                </a:rPr>
                <a:t>1</a:t>
              </a:r>
              <a:endParaRPr lang="pt-BR" sz="1200" dirty="0">
                <a:solidFill>
                  <a:srgbClr val="00FF00"/>
                </a:solidFill>
              </a:endParaRPr>
            </a:p>
          </p:txBody>
        </p:sp>
        <p:sp>
          <p:nvSpPr>
            <p:cNvPr id="89" name="CaixaDeTexto 88"/>
            <p:cNvSpPr txBox="1"/>
            <p:nvPr/>
          </p:nvSpPr>
          <p:spPr>
            <a:xfrm>
              <a:off x="3230638" y="3393088"/>
              <a:ext cx="26962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200" dirty="0" smtClean="0">
                  <a:solidFill>
                    <a:srgbClr val="00FF00"/>
                  </a:solidFill>
                </a:rPr>
                <a:t>2</a:t>
              </a:r>
              <a:endParaRPr lang="pt-BR" sz="1200" dirty="0">
                <a:solidFill>
                  <a:srgbClr val="00FF00"/>
                </a:solidFill>
              </a:endParaRPr>
            </a:p>
          </p:txBody>
        </p:sp>
        <p:sp>
          <p:nvSpPr>
            <p:cNvPr id="90" name="CaixaDeTexto 89"/>
            <p:cNvSpPr txBox="1"/>
            <p:nvPr/>
          </p:nvSpPr>
          <p:spPr>
            <a:xfrm>
              <a:off x="5542191" y="3392904"/>
              <a:ext cx="26962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200" dirty="0" smtClean="0">
                  <a:solidFill>
                    <a:srgbClr val="00FF00"/>
                  </a:solidFill>
                </a:rPr>
                <a:t>1</a:t>
              </a:r>
              <a:endParaRPr lang="pt-BR" sz="1200" dirty="0">
                <a:solidFill>
                  <a:srgbClr val="00FF00"/>
                </a:solidFill>
              </a:endParaRPr>
            </a:p>
          </p:txBody>
        </p:sp>
        <p:sp>
          <p:nvSpPr>
            <p:cNvPr id="91" name="CaixaDeTexto 90"/>
            <p:cNvSpPr txBox="1"/>
            <p:nvPr/>
          </p:nvSpPr>
          <p:spPr>
            <a:xfrm>
              <a:off x="5658494" y="3393088"/>
              <a:ext cx="26962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200" dirty="0" smtClean="0">
                  <a:solidFill>
                    <a:srgbClr val="00FF00"/>
                  </a:solidFill>
                </a:rPr>
                <a:t>2</a:t>
              </a:r>
              <a:endParaRPr lang="pt-BR" sz="1200" dirty="0">
                <a:solidFill>
                  <a:srgbClr val="00FF00"/>
                </a:solidFill>
              </a:endParaRPr>
            </a:p>
          </p:txBody>
        </p:sp>
        <p:sp>
          <p:nvSpPr>
            <p:cNvPr id="93" name="CaixaDeTexto 92"/>
            <p:cNvSpPr txBox="1"/>
            <p:nvPr/>
          </p:nvSpPr>
          <p:spPr>
            <a:xfrm>
              <a:off x="5784104" y="3391905"/>
              <a:ext cx="26962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200" dirty="0" smtClean="0">
                  <a:solidFill>
                    <a:srgbClr val="00FF00"/>
                  </a:solidFill>
                </a:rPr>
                <a:t>3</a:t>
              </a:r>
              <a:endParaRPr lang="pt-BR" sz="1200" dirty="0">
                <a:solidFill>
                  <a:srgbClr val="00FF00"/>
                </a:solidFill>
              </a:endParaRPr>
            </a:p>
          </p:txBody>
        </p:sp>
      </p:grpSp>
      <p:grpSp>
        <p:nvGrpSpPr>
          <p:cNvPr id="21" name="Grupo 110"/>
          <p:cNvGrpSpPr/>
          <p:nvPr/>
        </p:nvGrpSpPr>
        <p:grpSpPr>
          <a:xfrm>
            <a:off x="767608" y="5448506"/>
            <a:ext cx="8184848" cy="458294"/>
            <a:chOff x="767608" y="5588057"/>
            <a:chExt cx="8184848" cy="458294"/>
          </a:xfrm>
        </p:grpSpPr>
        <p:sp>
          <p:nvSpPr>
            <p:cNvPr id="96" name="CaixaDeTexto 95"/>
            <p:cNvSpPr txBox="1"/>
            <p:nvPr/>
          </p:nvSpPr>
          <p:spPr>
            <a:xfrm>
              <a:off x="767608" y="5600273"/>
              <a:ext cx="26962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200" dirty="0" smtClean="0">
                  <a:solidFill>
                    <a:srgbClr val="00FF00"/>
                  </a:solidFill>
                </a:rPr>
                <a:t>1</a:t>
              </a:r>
              <a:endParaRPr lang="pt-BR" sz="1200" dirty="0">
                <a:solidFill>
                  <a:srgbClr val="00FF00"/>
                </a:solidFill>
              </a:endParaRPr>
            </a:p>
          </p:txBody>
        </p:sp>
        <p:sp>
          <p:nvSpPr>
            <p:cNvPr id="98" name="CaixaDeTexto 97"/>
            <p:cNvSpPr txBox="1"/>
            <p:nvPr/>
          </p:nvSpPr>
          <p:spPr>
            <a:xfrm>
              <a:off x="3109583" y="5589240"/>
              <a:ext cx="43954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200" dirty="0" smtClean="0">
                  <a:solidFill>
                    <a:srgbClr val="00FF00"/>
                  </a:solidFill>
                </a:rPr>
                <a:t>365</a:t>
              </a:r>
              <a:endParaRPr lang="pt-BR" sz="1200" dirty="0">
                <a:solidFill>
                  <a:srgbClr val="00FF00"/>
                </a:solidFill>
              </a:endParaRPr>
            </a:p>
          </p:txBody>
        </p:sp>
        <p:sp>
          <p:nvSpPr>
            <p:cNvPr id="100" name="CaixaDeTexto 99"/>
            <p:cNvSpPr txBox="1"/>
            <p:nvPr/>
          </p:nvSpPr>
          <p:spPr>
            <a:xfrm>
              <a:off x="5832232" y="5769352"/>
              <a:ext cx="43954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200" dirty="0" smtClean="0">
                  <a:solidFill>
                    <a:srgbClr val="00FF00"/>
                  </a:solidFill>
                </a:rPr>
                <a:t>365</a:t>
              </a:r>
              <a:endParaRPr lang="pt-BR" sz="1200" dirty="0">
                <a:solidFill>
                  <a:srgbClr val="00FF00"/>
                </a:solidFill>
              </a:endParaRPr>
            </a:p>
          </p:txBody>
        </p:sp>
        <p:sp>
          <p:nvSpPr>
            <p:cNvPr id="101" name="CaixaDeTexto 100"/>
            <p:cNvSpPr txBox="1"/>
            <p:nvPr/>
          </p:nvSpPr>
          <p:spPr>
            <a:xfrm>
              <a:off x="5716632" y="5588057"/>
              <a:ext cx="43954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200" dirty="0" smtClean="0">
                  <a:solidFill>
                    <a:srgbClr val="00FF00"/>
                  </a:solidFill>
                </a:rPr>
                <a:t>364</a:t>
              </a:r>
              <a:endParaRPr lang="pt-BR" sz="1200" dirty="0">
                <a:solidFill>
                  <a:srgbClr val="00FF00"/>
                </a:solidFill>
              </a:endParaRPr>
            </a:p>
          </p:txBody>
        </p:sp>
        <p:sp>
          <p:nvSpPr>
            <p:cNvPr id="102" name="CaixaDeTexto 101"/>
            <p:cNvSpPr txBox="1"/>
            <p:nvPr/>
          </p:nvSpPr>
          <p:spPr>
            <a:xfrm>
              <a:off x="8380928" y="5757320"/>
              <a:ext cx="43954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200" dirty="0" smtClean="0">
                  <a:solidFill>
                    <a:srgbClr val="00FF00"/>
                  </a:solidFill>
                </a:rPr>
                <a:t>364</a:t>
              </a:r>
              <a:endParaRPr lang="pt-BR" sz="1200" dirty="0">
                <a:solidFill>
                  <a:srgbClr val="00FF00"/>
                </a:solidFill>
              </a:endParaRPr>
            </a:p>
          </p:txBody>
        </p:sp>
        <p:sp>
          <p:nvSpPr>
            <p:cNvPr id="103" name="CaixaDeTexto 102"/>
            <p:cNvSpPr txBox="1"/>
            <p:nvPr/>
          </p:nvSpPr>
          <p:spPr>
            <a:xfrm>
              <a:off x="8512912" y="5589240"/>
              <a:ext cx="43954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200" dirty="0" smtClean="0">
                  <a:solidFill>
                    <a:srgbClr val="00FF00"/>
                  </a:solidFill>
                </a:rPr>
                <a:t>365</a:t>
              </a:r>
              <a:endParaRPr lang="pt-BR" sz="1200" dirty="0">
                <a:solidFill>
                  <a:srgbClr val="00FF00"/>
                </a:solidFill>
              </a:endParaRPr>
            </a:p>
          </p:txBody>
        </p:sp>
        <p:sp>
          <p:nvSpPr>
            <p:cNvPr id="108" name="CaixaDeTexto 107"/>
            <p:cNvSpPr txBox="1"/>
            <p:nvPr/>
          </p:nvSpPr>
          <p:spPr>
            <a:xfrm>
              <a:off x="8231262" y="5589240"/>
              <a:ext cx="43954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200" dirty="0" smtClean="0">
                  <a:solidFill>
                    <a:srgbClr val="00FF00"/>
                  </a:solidFill>
                </a:rPr>
                <a:t>363</a:t>
              </a:r>
              <a:endParaRPr lang="pt-BR" sz="1200" dirty="0">
                <a:solidFill>
                  <a:srgbClr val="00FF00"/>
                </a:solidFill>
              </a:endParaRPr>
            </a:p>
          </p:txBody>
        </p:sp>
        <p:sp>
          <p:nvSpPr>
            <p:cNvPr id="109" name="CaixaDeTexto 108"/>
            <p:cNvSpPr txBox="1"/>
            <p:nvPr/>
          </p:nvSpPr>
          <p:spPr>
            <a:xfrm>
              <a:off x="3395992" y="5588057"/>
              <a:ext cx="26962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200" dirty="0" smtClean="0">
                  <a:solidFill>
                    <a:srgbClr val="00FF00"/>
                  </a:solidFill>
                </a:rPr>
                <a:t>1</a:t>
              </a:r>
              <a:endParaRPr lang="pt-BR" sz="1200" dirty="0">
                <a:solidFill>
                  <a:srgbClr val="00FF00"/>
                </a:solidFill>
              </a:endParaRPr>
            </a:p>
          </p:txBody>
        </p:sp>
        <p:sp>
          <p:nvSpPr>
            <p:cNvPr id="110" name="CaixaDeTexto 109"/>
            <p:cNvSpPr txBox="1"/>
            <p:nvPr/>
          </p:nvSpPr>
          <p:spPr>
            <a:xfrm>
              <a:off x="6066663" y="5589240"/>
              <a:ext cx="26962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200" dirty="0" smtClean="0">
                  <a:solidFill>
                    <a:srgbClr val="00FF00"/>
                  </a:solidFill>
                </a:rPr>
                <a:t>1</a:t>
              </a:r>
              <a:endParaRPr lang="pt-BR" sz="1200" dirty="0">
                <a:solidFill>
                  <a:srgbClr val="00FF00"/>
                </a:solidFill>
              </a:endParaRPr>
            </a:p>
          </p:txBody>
        </p:sp>
      </p:grpSp>
      <p:grpSp>
        <p:nvGrpSpPr>
          <p:cNvPr id="107" name="Grupo 106"/>
          <p:cNvGrpSpPr/>
          <p:nvPr/>
        </p:nvGrpSpPr>
        <p:grpSpPr>
          <a:xfrm>
            <a:off x="2884256" y="3073425"/>
            <a:ext cx="5216136" cy="276999"/>
            <a:chOff x="2884256" y="3212976"/>
            <a:chExt cx="5216136" cy="276999"/>
          </a:xfrm>
        </p:grpSpPr>
        <p:sp>
          <p:nvSpPr>
            <p:cNvPr id="104" name="CaixaDeTexto 103"/>
            <p:cNvSpPr txBox="1"/>
            <p:nvPr/>
          </p:nvSpPr>
          <p:spPr>
            <a:xfrm>
              <a:off x="2884256" y="3212976"/>
              <a:ext cx="43954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200" dirty="0" smtClean="0">
                  <a:solidFill>
                    <a:srgbClr val="00FF00"/>
                  </a:solidFill>
                </a:rPr>
                <a:t>365</a:t>
              </a:r>
              <a:endParaRPr lang="pt-BR" sz="1200" dirty="0">
                <a:solidFill>
                  <a:srgbClr val="00FF00"/>
                </a:solidFill>
              </a:endParaRPr>
            </a:p>
          </p:txBody>
        </p:sp>
        <p:sp>
          <p:nvSpPr>
            <p:cNvPr id="105" name="CaixaDeTexto 104"/>
            <p:cNvSpPr txBox="1"/>
            <p:nvPr/>
          </p:nvSpPr>
          <p:spPr>
            <a:xfrm>
              <a:off x="5260520" y="3212976"/>
              <a:ext cx="43954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200" dirty="0" smtClean="0">
                  <a:solidFill>
                    <a:srgbClr val="00FF00"/>
                  </a:solidFill>
                </a:rPr>
                <a:t>365</a:t>
              </a:r>
              <a:endParaRPr lang="pt-BR" sz="1200" dirty="0">
                <a:solidFill>
                  <a:srgbClr val="00FF00"/>
                </a:solidFill>
              </a:endParaRPr>
            </a:p>
          </p:txBody>
        </p:sp>
        <p:sp>
          <p:nvSpPr>
            <p:cNvPr id="106" name="CaixaDeTexto 105"/>
            <p:cNvSpPr txBox="1"/>
            <p:nvPr/>
          </p:nvSpPr>
          <p:spPr>
            <a:xfrm>
              <a:off x="7660848" y="3212976"/>
              <a:ext cx="43954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200" dirty="0" smtClean="0">
                  <a:solidFill>
                    <a:srgbClr val="00FF00"/>
                  </a:solidFill>
                </a:rPr>
                <a:t>365</a:t>
              </a:r>
              <a:endParaRPr lang="pt-BR" sz="1200" dirty="0">
                <a:solidFill>
                  <a:srgbClr val="00FF00"/>
                </a:solidFill>
              </a:endParaRPr>
            </a:p>
          </p:txBody>
        </p:sp>
      </p:grpSp>
      <p:grpSp>
        <p:nvGrpSpPr>
          <p:cNvPr id="111" name="Grupo 93"/>
          <p:cNvGrpSpPr/>
          <p:nvPr/>
        </p:nvGrpSpPr>
        <p:grpSpPr>
          <a:xfrm>
            <a:off x="779640" y="4429545"/>
            <a:ext cx="5574154" cy="300064"/>
            <a:chOff x="767608" y="3381056"/>
            <a:chExt cx="5574154" cy="300064"/>
          </a:xfrm>
        </p:grpSpPr>
        <p:sp>
          <p:nvSpPr>
            <p:cNvPr id="112" name="CaixaDeTexto 111"/>
            <p:cNvSpPr txBox="1"/>
            <p:nvPr/>
          </p:nvSpPr>
          <p:spPr>
            <a:xfrm>
              <a:off x="767608" y="3404121"/>
              <a:ext cx="26962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200" dirty="0" smtClean="0">
                  <a:solidFill>
                    <a:srgbClr val="00FF00"/>
                  </a:solidFill>
                </a:rPr>
                <a:t>1</a:t>
              </a:r>
              <a:endParaRPr lang="pt-BR" sz="1200" dirty="0">
                <a:solidFill>
                  <a:srgbClr val="00FF00"/>
                </a:solidFill>
              </a:endParaRPr>
            </a:p>
          </p:txBody>
        </p:sp>
        <p:sp>
          <p:nvSpPr>
            <p:cNvPr id="113" name="CaixaDeTexto 112"/>
            <p:cNvSpPr txBox="1"/>
            <p:nvPr/>
          </p:nvSpPr>
          <p:spPr>
            <a:xfrm>
              <a:off x="3275856" y="3392904"/>
              <a:ext cx="26962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200" dirty="0" smtClean="0">
                  <a:solidFill>
                    <a:srgbClr val="00FF00"/>
                  </a:solidFill>
                </a:rPr>
                <a:t>1</a:t>
              </a:r>
              <a:endParaRPr lang="pt-BR" sz="1200" dirty="0">
                <a:solidFill>
                  <a:srgbClr val="00FF00"/>
                </a:solidFill>
              </a:endParaRPr>
            </a:p>
          </p:txBody>
        </p:sp>
        <p:sp>
          <p:nvSpPr>
            <p:cNvPr id="114" name="CaixaDeTexto 113"/>
            <p:cNvSpPr txBox="1"/>
            <p:nvPr/>
          </p:nvSpPr>
          <p:spPr>
            <a:xfrm>
              <a:off x="3426246" y="3393088"/>
              <a:ext cx="26962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200" dirty="0" smtClean="0">
                  <a:solidFill>
                    <a:srgbClr val="00FF00"/>
                  </a:solidFill>
                </a:rPr>
                <a:t>2</a:t>
              </a:r>
              <a:endParaRPr lang="pt-BR" sz="1200" dirty="0">
                <a:solidFill>
                  <a:srgbClr val="00FF00"/>
                </a:solidFill>
              </a:endParaRPr>
            </a:p>
          </p:txBody>
        </p:sp>
        <p:sp>
          <p:nvSpPr>
            <p:cNvPr id="115" name="CaixaDeTexto 114"/>
            <p:cNvSpPr txBox="1"/>
            <p:nvPr/>
          </p:nvSpPr>
          <p:spPr>
            <a:xfrm>
              <a:off x="5832048" y="3392904"/>
              <a:ext cx="26962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200" dirty="0" smtClean="0">
                  <a:solidFill>
                    <a:srgbClr val="00FF00"/>
                  </a:solidFill>
                </a:rPr>
                <a:t>1</a:t>
              </a:r>
              <a:endParaRPr lang="pt-BR" sz="1200" dirty="0">
                <a:solidFill>
                  <a:srgbClr val="00FF00"/>
                </a:solidFill>
              </a:endParaRPr>
            </a:p>
          </p:txBody>
        </p:sp>
        <p:sp>
          <p:nvSpPr>
            <p:cNvPr id="116" name="CaixaDeTexto 115"/>
            <p:cNvSpPr txBox="1"/>
            <p:nvPr/>
          </p:nvSpPr>
          <p:spPr>
            <a:xfrm>
              <a:off x="5946526" y="3381056"/>
              <a:ext cx="26962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200" dirty="0" smtClean="0">
                  <a:solidFill>
                    <a:srgbClr val="00FF00"/>
                  </a:solidFill>
                </a:rPr>
                <a:t>2</a:t>
              </a:r>
              <a:endParaRPr lang="pt-BR" sz="1200" dirty="0">
                <a:solidFill>
                  <a:srgbClr val="00FF00"/>
                </a:solidFill>
              </a:endParaRPr>
            </a:p>
          </p:txBody>
        </p:sp>
        <p:sp>
          <p:nvSpPr>
            <p:cNvPr id="117" name="CaixaDeTexto 116"/>
            <p:cNvSpPr txBox="1"/>
            <p:nvPr/>
          </p:nvSpPr>
          <p:spPr>
            <a:xfrm>
              <a:off x="6072136" y="3391905"/>
              <a:ext cx="26962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200" dirty="0" smtClean="0">
                  <a:solidFill>
                    <a:srgbClr val="00FF00"/>
                  </a:solidFill>
                </a:rPr>
                <a:t>3</a:t>
              </a:r>
              <a:endParaRPr lang="pt-BR" sz="1200" dirty="0">
                <a:solidFill>
                  <a:srgbClr val="00FF00"/>
                </a:solidFill>
              </a:endParaRPr>
            </a:p>
          </p:txBody>
        </p:sp>
      </p:grpSp>
      <p:sp>
        <p:nvSpPr>
          <p:cNvPr id="118" name="CaixaDeTexto 117"/>
          <p:cNvSpPr txBox="1"/>
          <p:nvPr/>
        </p:nvSpPr>
        <p:spPr>
          <a:xfrm>
            <a:off x="8406831" y="4437112"/>
            <a:ext cx="2696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200" dirty="0" smtClean="0">
                <a:solidFill>
                  <a:schemeClr val="accent3"/>
                </a:solidFill>
              </a:rPr>
              <a:t>1</a:t>
            </a:r>
            <a:endParaRPr lang="pt-BR" sz="1200" dirty="0">
              <a:solidFill>
                <a:schemeClr val="accent3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7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2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500"/>
                            </p:stCondLst>
                            <p:childTnLst>
                              <p:par>
                                <p:cTn id="1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7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7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34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29" dur="3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30" dur="1000" decel="50000" autoRev="1" fill="hold">
                                          <p:stCondLst>
                                            <p:cond delay="300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31" dur="1000" decel="100000" autoRev="1" fill="hold">
                                          <p:stCondLst>
                                            <p:cond delay="300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32" dur="1000" decel="100000" autoRev="1" fill="hold">
                                          <p:stCondLst>
                                            <p:cond delay="300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7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3000"/>
                                        <p:tgtEl>
                                          <p:spTgt spid="1476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0"/>
                            </p:stCondLst>
                            <p:childTnLst>
                              <p:par>
                                <p:cTn id="4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7000"/>
                            </p:stCondLst>
                            <p:childTnLst>
                              <p:par>
                                <p:cTn id="4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7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2000"/>
                            </p:stCondLst>
                            <p:childTnLst>
                              <p:par>
                                <p:cTn id="5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2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4000"/>
                            </p:stCondLst>
                            <p:childTnLst>
                              <p:par>
                                <p:cTn id="6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4" dur="3000"/>
                                        <p:tgtEl>
                                          <p:spTgt spid="14766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000082"/>
            </a:gs>
            <a:gs pos="13000">
              <a:srgbClr val="0047FF"/>
            </a:gs>
            <a:gs pos="28000">
              <a:srgbClr val="0099FF"/>
            </a:gs>
            <a:gs pos="42999">
              <a:srgbClr val="0047FF"/>
            </a:gs>
            <a:gs pos="58000">
              <a:srgbClr val="000082"/>
            </a:gs>
            <a:gs pos="72000">
              <a:srgbClr val="0047FF"/>
            </a:gs>
            <a:gs pos="87000">
              <a:srgbClr val="000082"/>
            </a:gs>
            <a:gs pos="100000">
              <a:srgbClr val="0047FF"/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85800" y="341784"/>
            <a:ext cx="7772400" cy="1143000"/>
          </a:xfrm>
        </p:spPr>
        <p:txBody>
          <a:bodyPr/>
          <a:lstStyle/>
          <a:p>
            <a:r>
              <a:rPr lang="pt-BR" dirty="0" smtClean="0">
                <a:solidFill>
                  <a:schemeClr val="accent3"/>
                </a:solidFill>
              </a:rPr>
              <a:t>Berços de alguns Calendários</a:t>
            </a:r>
            <a:endParaRPr lang="pt-BR" dirty="0">
              <a:solidFill>
                <a:schemeClr val="accent3"/>
              </a:solidFill>
            </a:endParaRPr>
          </a:p>
        </p:txBody>
      </p:sp>
      <p:sp>
        <p:nvSpPr>
          <p:cNvPr id="24" name="Espaço Reservado para Número de Slide 2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44</a:t>
            </a:fld>
            <a:endParaRPr lang="pt-BR"/>
          </a:p>
        </p:txBody>
      </p:sp>
      <p:pic>
        <p:nvPicPr>
          <p:cNvPr id="76802" name="Picture 2" descr="C:\Boczko\Novos\oval-world-map-globe.pn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-1586" y="1914740"/>
            <a:ext cx="9145586" cy="4682612"/>
          </a:xfrm>
          <a:prstGeom prst="rect">
            <a:avLst/>
          </a:prstGeom>
          <a:noFill/>
        </p:spPr>
      </p:pic>
      <p:sp>
        <p:nvSpPr>
          <p:cNvPr id="4" name="Rectangle 6"/>
          <p:cNvSpPr>
            <a:spLocks noChangeArrowheads="1"/>
          </p:cNvSpPr>
          <p:nvPr/>
        </p:nvSpPr>
        <p:spPr bwMode="auto">
          <a:xfrm>
            <a:off x="4677395" y="3408325"/>
            <a:ext cx="698909" cy="3391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r>
              <a:rPr lang="pt-BR" sz="1600" dirty="0">
                <a:solidFill>
                  <a:srgbClr val="FF0033"/>
                </a:solidFill>
              </a:rPr>
              <a:t>Egito</a:t>
            </a:r>
          </a:p>
        </p:txBody>
      </p:sp>
      <p:sp>
        <p:nvSpPr>
          <p:cNvPr id="5" name="Line 9"/>
          <p:cNvSpPr>
            <a:spLocks noChangeShapeType="1"/>
          </p:cNvSpPr>
          <p:nvPr/>
        </p:nvSpPr>
        <p:spPr bwMode="auto">
          <a:xfrm>
            <a:off x="-23812" y="4272608"/>
            <a:ext cx="9167812" cy="0"/>
          </a:xfrm>
          <a:prstGeom prst="line">
            <a:avLst/>
          </a:prstGeom>
          <a:noFill/>
          <a:ln w="19050">
            <a:solidFill>
              <a:srgbClr val="FF33FF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6" name="Rectangle 10"/>
          <p:cNvSpPr>
            <a:spLocks noChangeArrowheads="1"/>
          </p:cNvSpPr>
          <p:nvPr/>
        </p:nvSpPr>
        <p:spPr bwMode="auto">
          <a:xfrm>
            <a:off x="183998" y="4246288"/>
            <a:ext cx="1016304" cy="3391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r>
              <a:rPr lang="pt-BR" sz="1600" dirty="0">
                <a:solidFill>
                  <a:srgbClr val="FF33FF"/>
                </a:solidFill>
              </a:rPr>
              <a:t>Equador</a:t>
            </a:r>
          </a:p>
        </p:txBody>
      </p:sp>
      <p:sp>
        <p:nvSpPr>
          <p:cNvPr id="7" name="Rectangle 12"/>
          <p:cNvSpPr>
            <a:spLocks noChangeArrowheads="1"/>
          </p:cNvSpPr>
          <p:nvPr/>
        </p:nvSpPr>
        <p:spPr bwMode="auto">
          <a:xfrm>
            <a:off x="195789" y="3948758"/>
            <a:ext cx="1040348" cy="3391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r>
              <a:rPr lang="pt-BR" sz="1600">
                <a:solidFill>
                  <a:srgbClr val="FF33FF"/>
                </a:solidFill>
              </a:rPr>
              <a:t>Linha do</a:t>
            </a:r>
          </a:p>
        </p:txBody>
      </p:sp>
      <p:sp>
        <p:nvSpPr>
          <p:cNvPr id="8" name="Oval 13"/>
          <p:cNvSpPr>
            <a:spLocks noChangeAspect="1" noChangeArrowheads="1"/>
          </p:cNvSpPr>
          <p:nvPr/>
        </p:nvSpPr>
        <p:spPr bwMode="auto">
          <a:xfrm>
            <a:off x="2011432" y="3580131"/>
            <a:ext cx="108000" cy="108000"/>
          </a:xfrm>
          <a:prstGeom prst="ellipse">
            <a:avLst/>
          </a:prstGeom>
          <a:solidFill>
            <a:srgbClr val="FF3300"/>
          </a:solidFill>
          <a:ln w="12700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 sz="1400">
              <a:solidFill>
                <a:srgbClr val="FF0033"/>
              </a:solidFill>
            </a:endParaRPr>
          </a:p>
        </p:txBody>
      </p:sp>
      <p:sp>
        <p:nvSpPr>
          <p:cNvPr id="9" name="Rectangle 14"/>
          <p:cNvSpPr>
            <a:spLocks noChangeArrowheads="1"/>
          </p:cNvSpPr>
          <p:nvPr/>
        </p:nvSpPr>
        <p:spPr bwMode="auto">
          <a:xfrm>
            <a:off x="1715744" y="3210884"/>
            <a:ext cx="642804" cy="3391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r>
              <a:rPr lang="pt-BR" sz="1600" dirty="0" smtClean="0">
                <a:solidFill>
                  <a:srgbClr val="FF0033"/>
                </a:solidFill>
              </a:rPr>
              <a:t>Maia</a:t>
            </a:r>
            <a:endParaRPr lang="pt-BR" sz="1600" dirty="0">
              <a:solidFill>
                <a:srgbClr val="FF0033"/>
              </a:solidFill>
            </a:endParaRPr>
          </a:p>
        </p:txBody>
      </p:sp>
      <p:sp>
        <p:nvSpPr>
          <p:cNvPr id="10" name="Oval 15"/>
          <p:cNvSpPr>
            <a:spLocks noChangeAspect="1" noChangeArrowheads="1"/>
          </p:cNvSpPr>
          <p:nvPr/>
        </p:nvSpPr>
        <p:spPr bwMode="auto">
          <a:xfrm>
            <a:off x="2659504" y="4401200"/>
            <a:ext cx="108000" cy="108000"/>
          </a:xfrm>
          <a:prstGeom prst="ellipse">
            <a:avLst/>
          </a:prstGeom>
          <a:solidFill>
            <a:srgbClr val="C00000"/>
          </a:solidFill>
          <a:ln w="12700">
            <a:solidFill>
              <a:srgbClr val="C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 sz="1400">
              <a:solidFill>
                <a:srgbClr val="FF0033"/>
              </a:solidFill>
            </a:endParaRPr>
          </a:p>
        </p:txBody>
      </p:sp>
      <p:sp>
        <p:nvSpPr>
          <p:cNvPr id="11" name="Rectangle 16"/>
          <p:cNvSpPr>
            <a:spLocks noChangeArrowheads="1"/>
          </p:cNvSpPr>
          <p:nvPr/>
        </p:nvSpPr>
        <p:spPr bwMode="auto">
          <a:xfrm>
            <a:off x="2679539" y="4383856"/>
            <a:ext cx="596317" cy="3391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r>
              <a:rPr lang="pt-BR" sz="1600" dirty="0" smtClean="0">
                <a:solidFill>
                  <a:srgbClr val="3333CC"/>
                </a:solidFill>
              </a:rPr>
              <a:t>Inca</a:t>
            </a:r>
            <a:endParaRPr lang="pt-BR" sz="1600" dirty="0">
              <a:solidFill>
                <a:srgbClr val="3333CC"/>
              </a:solidFill>
            </a:endParaRPr>
          </a:p>
        </p:txBody>
      </p:sp>
      <p:sp>
        <p:nvSpPr>
          <p:cNvPr id="12" name="Oval 17"/>
          <p:cNvSpPr>
            <a:spLocks noChangeAspect="1" noChangeArrowheads="1"/>
          </p:cNvSpPr>
          <p:nvPr/>
        </p:nvSpPr>
        <p:spPr bwMode="auto">
          <a:xfrm>
            <a:off x="4822130" y="3035945"/>
            <a:ext cx="108000" cy="108000"/>
          </a:xfrm>
          <a:prstGeom prst="ellipse">
            <a:avLst/>
          </a:prstGeom>
          <a:solidFill>
            <a:srgbClr val="00B050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 sz="1400">
              <a:solidFill>
                <a:srgbClr val="FF0033"/>
              </a:solidFill>
            </a:endParaRPr>
          </a:p>
        </p:txBody>
      </p:sp>
      <p:sp>
        <p:nvSpPr>
          <p:cNvPr id="13" name="Oval 18"/>
          <p:cNvSpPr>
            <a:spLocks noChangeAspect="1" noChangeArrowheads="1"/>
          </p:cNvSpPr>
          <p:nvPr/>
        </p:nvSpPr>
        <p:spPr bwMode="auto">
          <a:xfrm>
            <a:off x="5076056" y="3105795"/>
            <a:ext cx="108000" cy="108000"/>
          </a:xfrm>
          <a:prstGeom prst="ellipse">
            <a:avLst/>
          </a:prstGeom>
          <a:solidFill>
            <a:schemeClr val="accent2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 sz="1400">
              <a:solidFill>
                <a:srgbClr val="FF0033"/>
              </a:solidFill>
            </a:endParaRPr>
          </a:p>
        </p:txBody>
      </p:sp>
      <p:sp>
        <p:nvSpPr>
          <p:cNvPr id="14" name="Oval 19"/>
          <p:cNvSpPr>
            <a:spLocks noChangeAspect="1" noChangeArrowheads="1"/>
          </p:cNvSpPr>
          <p:nvPr/>
        </p:nvSpPr>
        <p:spPr bwMode="auto">
          <a:xfrm>
            <a:off x="5580112" y="3284984"/>
            <a:ext cx="108000" cy="108000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 sz="1400">
              <a:solidFill>
                <a:srgbClr val="FF0033"/>
              </a:solidFill>
            </a:endParaRPr>
          </a:p>
        </p:txBody>
      </p:sp>
      <p:sp>
        <p:nvSpPr>
          <p:cNvPr id="15" name="Oval 20"/>
          <p:cNvSpPr>
            <a:spLocks noChangeAspect="1" noChangeArrowheads="1"/>
          </p:cNvSpPr>
          <p:nvPr/>
        </p:nvSpPr>
        <p:spPr bwMode="auto">
          <a:xfrm>
            <a:off x="5220072" y="3424808"/>
            <a:ext cx="108000" cy="108000"/>
          </a:xfrm>
          <a:prstGeom prst="ellipse">
            <a:avLst/>
          </a:prstGeom>
          <a:solidFill>
            <a:srgbClr val="FF3300"/>
          </a:solidFill>
          <a:ln w="12700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 sz="1400">
              <a:solidFill>
                <a:srgbClr val="FF0033"/>
              </a:solidFill>
            </a:endParaRPr>
          </a:p>
        </p:txBody>
      </p:sp>
      <p:sp>
        <p:nvSpPr>
          <p:cNvPr id="16" name="Oval 21"/>
          <p:cNvSpPr>
            <a:spLocks noChangeAspect="1" noChangeArrowheads="1"/>
          </p:cNvSpPr>
          <p:nvPr/>
        </p:nvSpPr>
        <p:spPr bwMode="auto">
          <a:xfrm>
            <a:off x="7078782" y="3280792"/>
            <a:ext cx="108000" cy="108000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 sz="1400">
              <a:solidFill>
                <a:srgbClr val="FF0033"/>
              </a:solidFill>
            </a:endParaRPr>
          </a:p>
        </p:txBody>
      </p:sp>
      <p:sp>
        <p:nvSpPr>
          <p:cNvPr id="17" name="Rectangle 22"/>
          <p:cNvSpPr>
            <a:spLocks noChangeArrowheads="1"/>
          </p:cNvSpPr>
          <p:nvPr/>
        </p:nvSpPr>
        <p:spPr bwMode="auto">
          <a:xfrm>
            <a:off x="6697306" y="2996952"/>
            <a:ext cx="755014" cy="3391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r>
              <a:rPr lang="pt-BR" sz="1600" dirty="0">
                <a:solidFill>
                  <a:srgbClr val="FF0033"/>
                </a:solidFill>
              </a:rPr>
              <a:t>China</a:t>
            </a:r>
          </a:p>
        </p:txBody>
      </p:sp>
      <p:sp>
        <p:nvSpPr>
          <p:cNvPr id="18" name="Oval 23"/>
          <p:cNvSpPr>
            <a:spLocks noChangeAspect="1" noChangeArrowheads="1"/>
          </p:cNvSpPr>
          <p:nvPr/>
        </p:nvSpPr>
        <p:spPr bwMode="auto">
          <a:xfrm>
            <a:off x="6466639" y="3764976"/>
            <a:ext cx="108000" cy="108000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 sz="1400">
              <a:solidFill>
                <a:srgbClr val="FF0033"/>
              </a:solidFill>
            </a:endParaRPr>
          </a:p>
        </p:txBody>
      </p:sp>
      <p:sp>
        <p:nvSpPr>
          <p:cNvPr id="19" name="Rectangle 24"/>
          <p:cNvSpPr>
            <a:spLocks noChangeArrowheads="1"/>
          </p:cNvSpPr>
          <p:nvPr/>
        </p:nvSpPr>
        <p:spPr bwMode="auto">
          <a:xfrm>
            <a:off x="6211009" y="3933056"/>
            <a:ext cx="665247" cy="3391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r>
              <a:rPr lang="pt-BR" sz="1600" dirty="0">
                <a:solidFill>
                  <a:srgbClr val="FFC000"/>
                </a:solidFill>
              </a:rPr>
              <a:t>Índia</a:t>
            </a:r>
          </a:p>
        </p:txBody>
      </p:sp>
      <p:sp>
        <p:nvSpPr>
          <p:cNvPr id="20" name="Oval 25"/>
          <p:cNvSpPr>
            <a:spLocks noChangeArrowheads="1"/>
          </p:cNvSpPr>
          <p:nvPr/>
        </p:nvSpPr>
        <p:spPr bwMode="auto">
          <a:xfrm>
            <a:off x="4283968" y="2848620"/>
            <a:ext cx="1584325" cy="863600"/>
          </a:xfrm>
          <a:prstGeom prst="ellipse">
            <a:avLst/>
          </a:prstGeom>
          <a:noFill/>
          <a:ln w="38100">
            <a:solidFill>
              <a:srgbClr val="CC00CC"/>
            </a:solidFill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pt-BR" sz="1400">
              <a:solidFill>
                <a:srgbClr val="FF0033"/>
              </a:solidFill>
            </a:endParaRPr>
          </a:p>
        </p:txBody>
      </p:sp>
      <p:sp>
        <p:nvSpPr>
          <p:cNvPr id="21" name="Rectangle 7"/>
          <p:cNvSpPr>
            <a:spLocks noChangeArrowheads="1"/>
          </p:cNvSpPr>
          <p:nvPr/>
        </p:nvSpPr>
        <p:spPr bwMode="auto">
          <a:xfrm>
            <a:off x="5580112" y="3159720"/>
            <a:ext cx="1109278" cy="3391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r>
              <a:rPr lang="pt-BR" sz="1600" dirty="0">
                <a:solidFill>
                  <a:srgbClr val="00B050"/>
                </a:solidFill>
              </a:rPr>
              <a:t>Babilônia</a:t>
            </a:r>
          </a:p>
        </p:txBody>
      </p:sp>
      <p:sp>
        <p:nvSpPr>
          <p:cNvPr id="22" name="Rectangle 11"/>
          <p:cNvSpPr>
            <a:spLocks noChangeArrowheads="1"/>
          </p:cNvSpPr>
          <p:nvPr/>
        </p:nvSpPr>
        <p:spPr bwMode="auto">
          <a:xfrm>
            <a:off x="5114605" y="2943696"/>
            <a:ext cx="825547" cy="3391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/>
            <a:r>
              <a:rPr lang="pt-BR" sz="1600" dirty="0">
                <a:solidFill>
                  <a:srgbClr val="0000FF"/>
                </a:solidFill>
              </a:rPr>
              <a:t>Grécia</a:t>
            </a:r>
          </a:p>
        </p:txBody>
      </p:sp>
      <p:sp>
        <p:nvSpPr>
          <p:cNvPr id="23" name="Rectangle 8"/>
          <p:cNvSpPr>
            <a:spLocks noChangeArrowheads="1"/>
          </p:cNvSpPr>
          <p:nvPr/>
        </p:nvSpPr>
        <p:spPr bwMode="auto">
          <a:xfrm>
            <a:off x="4462090" y="2708920"/>
            <a:ext cx="755014" cy="3391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r>
              <a:rPr lang="pt-BR" sz="1600" dirty="0">
                <a:solidFill>
                  <a:srgbClr val="00B050"/>
                </a:solidFill>
              </a:rPr>
              <a:t>Roma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330" name="Picture 2"/>
          <p:cNvPicPr>
            <a:picLocks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0"/>
            <a:ext cx="9216189" cy="6848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99331" name="Rectangle 3"/>
          <p:cNvSpPr>
            <a:spLocks noGrp="1" noChangeArrowheads="1"/>
          </p:cNvSpPr>
          <p:nvPr>
            <p:ph type="title"/>
          </p:nvPr>
        </p:nvSpPr>
        <p:spPr>
          <a:xfrm>
            <a:off x="4499992" y="4792914"/>
            <a:ext cx="3773488" cy="1352550"/>
          </a:xfrm>
          <a:noFill/>
          <a:ln/>
        </p:spPr>
        <p:txBody>
          <a:bodyPr/>
          <a:lstStyle/>
          <a:p>
            <a:r>
              <a:rPr lang="pt-BR" sz="4800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Calendário</a:t>
            </a:r>
            <a:br>
              <a:rPr lang="pt-BR" sz="4800" dirty="0">
                <a:effectLst>
                  <a:outerShdw blurRad="38100" dist="38100" dir="2700000" algn="tl">
                    <a:srgbClr val="C0C0C0"/>
                  </a:outerShdw>
                </a:effectLst>
              </a:rPr>
            </a:br>
            <a:r>
              <a:rPr lang="pt-BR" sz="4800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Egípcio</a:t>
            </a:r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45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19000">
              <a:schemeClr val="tx1"/>
            </a:gs>
            <a:gs pos="100000">
              <a:schemeClr val="bg1">
                <a:lumMod val="5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0433" name="Picture 81" descr="egypt-general%20history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4067944" y="2229619"/>
            <a:ext cx="1698625" cy="695325"/>
          </a:xfrm>
          <a:prstGeom prst="rect">
            <a:avLst/>
          </a:prstGeom>
          <a:noFill/>
        </p:spPr>
      </p:pic>
      <p:grpSp>
        <p:nvGrpSpPr>
          <p:cNvPr id="2" name="Group 80"/>
          <p:cNvGrpSpPr>
            <a:grpSpLocks/>
          </p:cNvGrpSpPr>
          <p:nvPr/>
        </p:nvGrpSpPr>
        <p:grpSpPr bwMode="auto">
          <a:xfrm>
            <a:off x="490538" y="5685700"/>
            <a:ext cx="8124826" cy="486486"/>
            <a:chOff x="309" y="2087"/>
            <a:chExt cx="5118" cy="419"/>
          </a:xfrm>
        </p:grpSpPr>
        <p:grpSp>
          <p:nvGrpSpPr>
            <p:cNvPr id="3" name="Group 46"/>
            <p:cNvGrpSpPr>
              <a:grpSpLocks/>
            </p:cNvGrpSpPr>
            <p:nvPr/>
          </p:nvGrpSpPr>
          <p:grpSpPr bwMode="auto">
            <a:xfrm>
              <a:off x="340" y="2116"/>
              <a:ext cx="5080" cy="328"/>
              <a:chOff x="340" y="2116"/>
              <a:chExt cx="5080" cy="328"/>
            </a:xfrm>
          </p:grpSpPr>
          <p:grpSp>
            <p:nvGrpSpPr>
              <p:cNvPr id="4" name="Group 44"/>
              <p:cNvGrpSpPr>
                <a:grpSpLocks/>
              </p:cNvGrpSpPr>
              <p:nvPr/>
            </p:nvGrpSpPr>
            <p:grpSpPr bwMode="auto">
              <a:xfrm>
                <a:off x="340" y="2116"/>
                <a:ext cx="4888" cy="328"/>
                <a:chOff x="340" y="2116"/>
                <a:chExt cx="4888" cy="328"/>
              </a:xfrm>
            </p:grpSpPr>
            <p:grpSp>
              <p:nvGrpSpPr>
                <p:cNvPr id="5" name="Group 29"/>
                <p:cNvGrpSpPr>
                  <a:grpSpLocks/>
                </p:cNvGrpSpPr>
                <p:nvPr/>
              </p:nvGrpSpPr>
              <p:grpSpPr bwMode="auto">
                <a:xfrm>
                  <a:off x="340" y="2116"/>
                  <a:ext cx="1625" cy="328"/>
                  <a:chOff x="340" y="2116"/>
                  <a:chExt cx="1625" cy="328"/>
                </a:xfrm>
              </p:grpSpPr>
              <p:grpSp>
                <p:nvGrpSpPr>
                  <p:cNvPr id="6" name="Group 25"/>
                  <p:cNvGrpSpPr>
                    <a:grpSpLocks/>
                  </p:cNvGrpSpPr>
                  <p:nvPr/>
                </p:nvGrpSpPr>
                <p:grpSpPr bwMode="auto">
                  <a:xfrm>
                    <a:off x="340" y="2116"/>
                    <a:ext cx="808" cy="328"/>
                    <a:chOff x="340" y="2116"/>
                    <a:chExt cx="808" cy="328"/>
                  </a:xfrm>
                </p:grpSpPr>
                <p:sp>
                  <p:nvSpPr>
                    <p:cNvPr id="100375" name="Rectangle 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0" y="2116"/>
                      <a:ext cx="400" cy="328"/>
                    </a:xfrm>
                    <a:prstGeom prst="rect">
                      <a:avLst/>
                    </a:prstGeom>
                    <a:solidFill>
                      <a:schemeClr val="accent1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  <p:sp>
                  <p:nvSpPr>
                    <p:cNvPr id="100376" name="Rectangle 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748" y="2116"/>
                      <a:ext cx="400" cy="328"/>
                    </a:xfrm>
                    <a:prstGeom prst="rect">
                      <a:avLst/>
                    </a:prstGeom>
                    <a:solidFill>
                      <a:srgbClr val="0000FF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r>
                        <a:rPr lang="pt-BR" dirty="0" smtClean="0"/>
                        <a:t>30</a:t>
                      </a:r>
                      <a:endParaRPr lang="pt-BR" dirty="0"/>
                    </a:p>
                  </p:txBody>
                </p:sp>
              </p:grpSp>
              <p:grpSp>
                <p:nvGrpSpPr>
                  <p:cNvPr id="7" name="Group 28"/>
                  <p:cNvGrpSpPr>
                    <a:grpSpLocks/>
                  </p:cNvGrpSpPr>
                  <p:nvPr/>
                </p:nvGrpSpPr>
                <p:grpSpPr bwMode="auto">
                  <a:xfrm>
                    <a:off x="1156" y="2116"/>
                    <a:ext cx="809" cy="328"/>
                    <a:chOff x="1156" y="2116"/>
                    <a:chExt cx="809" cy="328"/>
                  </a:xfrm>
                </p:grpSpPr>
                <p:sp>
                  <p:nvSpPr>
                    <p:cNvPr id="100378" name="Rectangle 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56" y="2116"/>
                      <a:ext cx="400" cy="328"/>
                    </a:xfrm>
                    <a:prstGeom prst="rect">
                      <a:avLst/>
                    </a:prstGeom>
                    <a:solidFill>
                      <a:schemeClr val="accent1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r>
                        <a:rPr lang="pt-BR" dirty="0" smtClean="0"/>
                        <a:t>30</a:t>
                      </a:r>
                      <a:endParaRPr lang="pt-BR" dirty="0"/>
                    </a:p>
                  </p:txBody>
                </p:sp>
                <p:sp>
                  <p:nvSpPr>
                    <p:cNvPr id="100379" name="Rectangle 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64" y="2116"/>
                      <a:ext cx="401" cy="328"/>
                    </a:xfrm>
                    <a:prstGeom prst="rect">
                      <a:avLst/>
                    </a:prstGeom>
                    <a:solidFill>
                      <a:srgbClr val="0000FF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r>
                        <a:rPr lang="pt-BR" dirty="0" smtClean="0"/>
                        <a:t>30</a:t>
                      </a:r>
                      <a:endParaRPr lang="pt-BR" dirty="0"/>
                    </a:p>
                  </p:txBody>
                </p:sp>
              </p:grpSp>
            </p:grpSp>
            <p:grpSp>
              <p:nvGrpSpPr>
                <p:cNvPr id="8" name="Group 36"/>
                <p:cNvGrpSpPr>
                  <a:grpSpLocks/>
                </p:cNvGrpSpPr>
                <p:nvPr/>
              </p:nvGrpSpPr>
              <p:grpSpPr bwMode="auto">
                <a:xfrm>
                  <a:off x="1973" y="2116"/>
                  <a:ext cx="1623" cy="328"/>
                  <a:chOff x="1973" y="2116"/>
                  <a:chExt cx="1623" cy="328"/>
                </a:xfrm>
              </p:grpSpPr>
              <p:grpSp>
                <p:nvGrpSpPr>
                  <p:cNvPr id="9" name="Group 32"/>
                  <p:cNvGrpSpPr>
                    <a:grpSpLocks/>
                  </p:cNvGrpSpPr>
                  <p:nvPr/>
                </p:nvGrpSpPr>
                <p:grpSpPr bwMode="auto">
                  <a:xfrm>
                    <a:off x="1973" y="2116"/>
                    <a:ext cx="807" cy="328"/>
                    <a:chOff x="1973" y="2116"/>
                    <a:chExt cx="807" cy="328"/>
                  </a:xfrm>
                </p:grpSpPr>
                <p:sp>
                  <p:nvSpPr>
                    <p:cNvPr id="100382" name="Rectangle 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973" y="2116"/>
                      <a:ext cx="399" cy="328"/>
                    </a:xfrm>
                    <a:prstGeom prst="rect">
                      <a:avLst/>
                    </a:prstGeom>
                    <a:solidFill>
                      <a:schemeClr val="accent1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r>
                        <a:rPr lang="pt-BR" dirty="0" smtClean="0"/>
                        <a:t>30</a:t>
                      </a:r>
                      <a:endParaRPr lang="pt-BR" dirty="0"/>
                    </a:p>
                  </p:txBody>
                </p:sp>
                <p:sp>
                  <p:nvSpPr>
                    <p:cNvPr id="100383" name="Rectangle 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380" y="2116"/>
                      <a:ext cx="400" cy="328"/>
                    </a:xfrm>
                    <a:prstGeom prst="rect">
                      <a:avLst/>
                    </a:prstGeom>
                    <a:solidFill>
                      <a:srgbClr val="0000FF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r>
                        <a:rPr lang="pt-BR" dirty="0" smtClean="0"/>
                        <a:t>30</a:t>
                      </a:r>
                      <a:endParaRPr lang="pt-BR" dirty="0"/>
                    </a:p>
                  </p:txBody>
                </p:sp>
              </p:grpSp>
              <p:grpSp>
                <p:nvGrpSpPr>
                  <p:cNvPr id="10" name="Group 35"/>
                  <p:cNvGrpSpPr>
                    <a:grpSpLocks/>
                  </p:cNvGrpSpPr>
                  <p:nvPr/>
                </p:nvGrpSpPr>
                <p:grpSpPr bwMode="auto">
                  <a:xfrm>
                    <a:off x="2788" y="2116"/>
                    <a:ext cx="808" cy="328"/>
                    <a:chOff x="2788" y="2116"/>
                    <a:chExt cx="808" cy="328"/>
                  </a:xfrm>
                </p:grpSpPr>
                <p:sp>
                  <p:nvSpPr>
                    <p:cNvPr id="100385" name="Rectangle 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88" y="2116"/>
                      <a:ext cx="401" cy="328"/>
                    </a:xfrm>
                    <a:prstGeom prst="rect">
                      <a:avLst/>
                    </a:prstGeom>
                    <a:solidFill>
                      <a:schemeClr val="accent1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r>
                        <a:rPr lang="pt-BR" dirty="0" smtClean="0"/>
                        <a:t>30</a:t>
                      </a:r>
                      <a:endParaRPr lang="pt-BR" dirty="0"/>
                    </a:p>
                  </p:txBody>
                </p:sp>
                <p:sp>
                  <p:nvSpPr>
                    <p:cNvPr id="100386" name="Rectangle 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97" y="2116"/>
                      <a:ext cx="399" cy="328"/>
                    </a:xfrm>
                    <a:prstGeom prst="rect">
                      <a:avLst/>
                    </a:prstGeom>
                    <a:solidFill>
                      <a:srgbClr val="0000FF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r>
                        <a:rPr lang="pt-BR" dirty="0" smtClean="0"/>
                        <a:t>30</a:t>
                      </a:r>
                      <a:endParaRPr lang="pt-BR" dirty="0"/>
                    </a:p>
                  </p:txBody>
                </p:sp>
              </p:grpSp>
            </p:grpSp>
            <p:grpSp>
              <p:nvGrpSpPr>
                <p:cNvPr id="11" name="Group 43"/>
                <p:cNvGrpSpPr>
                  <a:grpSpLocks/>
                </p:cNvGrpSpPr>
                <p:nvPr/>
              </p:nvGrpSpPr>
              <p:grpSpPr bwMode="auto">
                <a:xfrm>
                  <a:off x="3605" y="2116"/>
                  <a:ext cx="1623" cy="328"/>
                  <a:chOff x="3605" y="2116"/>
                  <a:chExt cx="1623" cy="328"/>
                </a:xfrm>
              </p:grpSpPr>
              <p:grpSp>
                <p:nvGrpSpPr>
                  <p:cNvPr id="12" name="Group 39"/>
                  <p:cNvGrpSpPr>
                    <a:grpSpLocks/>
                  </p:cNvGrpSpPr>
                  <p:nvPr/>
                </p:nvGrpSpPr>
                <p:grpSpPr bwMode="auto">
                  <a:xfrm>
                    <a:off x="3605" y="2116"/>
                    <a:ext cx="807" cy="328"/>
                    <a:chOff x="3605" y="2116"/>
                    <a:chExt cx="807" cy="328"/>
                  </a:xfrm>
                </p:grpSpPr>
                <p:sp>
                  <p:nvSpPr>
                    <p:cNvPr id="100389" name="Rectangle 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5" y="2116"/>
                      <a:ext cx="399" cy="328"/>
                    </a:xfrm>
                    <a:prstGeom prst="rect">
                      <a:avLst/>
                    </a:prstGeom>
                    <a:solidFill>
                      <a:schemeClr val="accent1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r>
                        <a:rPr lang="pt-BR" dirty="0" smtClean="0"/>
                        <a:t>30</a:t>
                      </a:r>
                      <a:endParaRPr lang="pt-BR" dirty="0"/>
                    </a:p>
                  </p:txBody>
                </p:sp>
                <p:sp>
                  <p:nvSpPr>
                    <p:cNvPr id="100390" name="Rectangle 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12" y="2116"/>
                      <a:ext cx="400" cy="328"/>
                    </a:xfrm>
                    <a:prstGeom prst="rect">
                      <a:avLst/>
                    </a:prstGeom>
                    <a:solidFill>
                      <a:srgbClr val="0000FF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r>
                        <a:rPr lang="pt-BR" dirty="0" smtClean="0"/>
                        <a:t>30</a:t>
                      </a:r>
                      <a:endParaRPr lang="pt-BR" dirty="0"/>
                    </a:p>
                  </p:txBody>
                </p:sp>
              </p:grpSp>
              <p:grpSp>
                <p:nvGrpSpPr>
                  <p:cNvPr id="13" name="Group 42"/>
                  <p:cNvGrpSpPr>
                    <a:grpSpLocks/>
                  </p:cNvGrpSpPr>
                  <p:nvPr/>
                </p:nvGrpSpPr>
                <p:grpSpPr bwMode="auto">
                  <a:xfrm>
                    <a:off x="4420" y="2116"/>
                    <a:ext cx="808" cy="328"/>
                    <a:chOff x="4420" y="2116"/>
                    <a:chExt cx="808" cy="328"/>
                  </a:xfrm>
                </p:grpSpPr>
                <p:sp>
                  <p:nvSpPr>
                    <p:cNvPr id="100392" name="Rectangle 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20" y="2116"/>
                      <a:ext cx="401" cy="328"/>
                    </a:xfrm>
                    <a:prstGeom prst="rect">
                      <a:avLst/>
                    </a:prstGeom>
                    <a:solidFill>
                      <a:schemeClr val="accent1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r>
                        <a:rPr lang="pt-BR" dirty="0" smtClean="0"/>
                        <a:t>30</a:t>
                      </a:r>
                      <a:endParaRPr lang="pt-BR" dirty="0"/>
                    </a:p>
                  </p:txBody>
                </p:sp>
                <p:sp>
                  <p:nvSpPr>
                    <p:cNvPr id="100393" name="Rectangle 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829" y="2116"/>
                      <a:ext cx="399" cy="328"/>
                    </a:xfrm>
                    <a:prstGeom prst="rect">
                      <a:avLst/>
                    </a:prstGeom>
                    <a:solidFill>
                      <a:srgbClr val="0000FF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</p:grpSp>
            </p:grpSp>
          </p:grpSp>
          <p:sp>
            <p:nvSpPr>
              <p:cNvPr id="100397" name="Rectangle 45"/>
              <p:cNvSpPr>
                <a:spLocks noChangeArrowheads="1"/>
              </p:cNvSpPr>
              <p:nvPr/>
            </p:nvSpPr>
            <p:spPr bwMode="auto">
              <a:xfrm>
                <a:off x="5236" y="2116"/>
                <a:ext cx="184" cy="328"/>
              </a:xfrm>
              <a:prstGeom prst="rect">
                <a:avLst/>
              </a:prstGeom>
              <a:solidFill>
                <a:srgbClr val="FF3300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100399" name="Rectangle 47"/>
            <p:cNvSpPr>
              <a:spLocks noChangeArrowheads="1"/>
            </p:cNvSpPr>
            <p:nvPr/>
          </p:nvSpPr>
          <p:spPr bwMode="auto">
            <a:xfrm>
              <a:off x="309" y="2105"/>
              <a:ext cx="461" cy="3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>
                <a:lnSpc>
                  <a:spcPct val="80000"/>
                </a:lnSpc>
              </a:pPr>
              <a:r>
                <a:rPr lang="pt-BR" sz="1000" dirty="0" smtClean="0">
                  <a:solidFill>
                    <a:srgbClr val="FFFFFF"/>
                  </a:solidFill>
                </a:rPr>
                <a:t>Mês com</a:t>
              </a:r>
            </a:p>
            <a:p>
              <a:pPr defTabSz="762000">
                <a:lnSpc>
                  <a:spcPct val="80000"/>
                </a:lnSpc>
              </a:pPr>
              <a:r>
                <a:rPr lang="pt-BR" sz="2000" dirty="0" smtClean="0">
                  <a:solidFill>
                    <a:srgbClr val="FFFFFF"/>
                  </a:solidFill>
                </a:rPr>
                <a:t>30</a:t>
              </a:r>
              <a:endParaRPr lang="pt-BR" sz="2000" dirty="0">
                <a:solidFill>
                  <a:srgbClr val="FFFFFF"/>
                </a:solidFill>
              </a:endParaRPr>
            </a:p>
          </p:txBody>
        </p:sp>
        <p:sp>
          <p:nvSpPr>
            <p:cNvPr id="100400" name="Rectangle 48"/>
            <p:cNvSpPr>
              <a:spLocks noChangeArrowheads="1"/>
            </p:cNvSpPr>
            <p:nvPr/>
          </p:nvSpPr>
          <p:spPr bwMode="auto">
            <a:xfrm>
              <a:off x="4882" y="2087"/>
              <a:ext cx="311" cy="4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>
                <a:lnSpc>
                  <a:spcPct val="80000"/>
                </a:lnSpc>
              </a:pPr>
              <a:r>
                <a:rPr lang="pt-BR" sz="2000" dirty="0" smtClean="0">
                  <a:solidFill>
                    <a:srgbClr val="FFFFFF"/>
                  </a:solidFill>
                </a:rPr>
                <a:t>30</a:t>
              </a:r>
            </a:p>
            <a:p>
              <a:pPr defTabSz="762000">
                <a:lnSpc>
                  <a:spcPct val="80000"/>
                </a:lnSpc>
              </a:pPr>
              <a:r>
                <a:rPr lang="pt-BR" sz="1200" dirty="0" smtClean="0">
                  <a:solidFill>
                    <a:srgbClr val="FFFFFF"/>
                  </a:solidFill>
                </a:rPr>
                <a:t>dias</a:t>
              </a:r>
              <a:endParaRPr lang="pt-BR" sz="1200" dirty="0">
                <a:solidFill>
                  <a:srgbClr val="FFFFFF"/>
                </a:solidFill>
              </a:endParaRPr>
            </a:p>
          </p:txBody>
        </p:sp>
        <p:sp>
          <p:nvSpPr>
            <p:cNvPr id="100401" name="Rectangle 49"/>
            <p:cNvSpPr>
              <a:spLocks noChangeArrowheads="1"/>
            </p:cNvSpPr>
            <p:nvPr/>
          </p:nvSpPr>
          <p:spPr bwMode="auto">
            <a:xfrm>
              <a:off x="5222" y="2150"/>
              <a:ext cx="205" cy="3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FFFFFF"/>
                  </a:solidFill>
                </a:rPr>
                <a:t>5</a:t>
              </a:r>
            </a:p>
          </p:txBody>
        </p:sp>
      </p:grpSp>
      <p:sp>
        <p:nvSpPr>
          <p:cNvPr id="100354" name="Rectangle 2"/>
          <p:cNvSpPr>
            <a:spLocks noGrp="1" noChangeArrowheads="1"/>
          </p:cNvSpPr>
          <p:nvPr>
            <p:ph type="title"/>
          </p:nvPr>
        </p:nvSpPr>
        <p:spPr>
          <a:xfrm>
            <a:off x="1763713" y="482600"/>
            <a:ext cx="5594350" cy="714375"/>
          </a:xfrm>
          <a:noFill/>
          <a:ln/>
        </p:spPr>
        <p:txBody>
          <a:bodyPr/>
          <a:lstStyle/>
          <a:p>
            <a:r>
              <a:rPr lang="pt-BR">
                <a:solidFill>
                  <a:schemeClr val="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Calendário Egípcio</a:t>
            </a:r>
          </a:p>
        </p:txBody>
      </p:sp>
      <p:sp>
        <p:nvSpPr>
          <p:cNvPr id="210" name="Espaço Reservado para Número de Slide 209"/>
          <p:cNvSpPr>
            <a:spLocks noGrp="1"/>
          </p:cNvSpPr>
          <p:nvPr>
            <p:ph type="sldNum" sz="quarter" idx="12"/>
          </p:nvPr>
        </p:nvSpPr>
        <p:spPr>
          <a:xfrm>
            <a:off x="7272392" y="6548136"/>
            <a:ext cx="1905000" cy="457200"/>
          </a:xfrm>
        </p:spPr>
        <p:txBody>
          <a:bodyPr/>
          <a:lstStyle/>
          <a:p>
            <a:fld id="{F8151B3F-8942-458D-B35F-72FF26C757A3}" type="slidenum">
              <a:rPr lang="pt-BR" smtClean="0">
                <a:solidFill>
                  <a:srgbClr val="3333CC"/>
                </a:solidFill>
              </a:rPr>
              <a:pPr/>
              <a:t>46</a:t>
            </a:fld>
            <a:endParaRPr lang="pt-BR" dirty="0">
              <a:solidFill>
                <a:srgbClr val="3333CC"/>
              </a:solidFill>
            </a:endParaRPr>
          </a:p>
        </p:txBody>
      </p:sp>
      <p:sp>
        <p:nvSpPr>
          <p:cNvPr id="100355" name="Rectangle 3"/>
          <p:cNvSpPr>
            <a:spLocks noChangeArrowheads="1"/>
          </p:cNvSpPr>
          <p:nvPr/>
        </p:nvSpPr>
        <p:spPr bwMode="auto">
          <a:xfrm>
            <a:off x="1560" y="6294264"/>
            <a:ext cx="9130408" cy="4623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92075" tIns="46038" rIns="92075" bIns="46038">
            <a:spAutoFit/>
          </a:bodyPr>
          <a:lstStyle/>
          <a:p>
            <a:pPr defTabSz="762000"/>
            <a:r>
              <a:rPr lang="pt-BR" sz="2400" dirty="0">
                <a:solidFill>
                  <a:srgbClr val="FFFF00"/>
                </a:solidFill>
              </a:rPr>
              <a:t>Ano Egípcio = </a:t>
            </a:r>
            <a:r>
              <a:rPr lang="pt-BR" sz="2400" dirty="0" err="1" smtClean="0">
                <a:solidFill>
                  <a:srgbClr val="FFFF00"/>
                </a:solidFill>
              </a:rPr>
              <a:t>12</a:t>
            </a:r>
            <a:r>
              <a:rPr lang="pt-BR" sz="2400" baseline="-25000" dirty="0" err="1" smtClean="0">
                <a:solidFill>
                  <a:srgbClr val="FFFF00"/>
                </a:solidFill>
              </a:rPr>
              <a:t>meses</a:t>
            </a:r>
            <a:r>
              <a:rPr lang="pt-BR" sz="2400" dirty="0" smtClean="0">
                <a:solidFill>
                  <a:srgbClr val="FFFF00"/>
                </a:solidFill>
              </a:rPr>
              <a:t> </a:t>
            </a:r>
            <a:r>
              <a:rPr lang="pt-BR" sz="2400" dirty="0">
                <a:solidFill>
                  <a:srgbClr val="FFFF00"/>
                </a:solidFill>
              </a:rPr>
              <a:t>x </a:t>
            </a:r>
            <a:r>
              <a:rPr lang="pt-BR" sz="2400" dirty="0" err="1" smtClean="0">
                <a:solidFill>
                  <a:srgbClr val="FFFF00"/>
                </a:solidFill>
              </a:rPr>
              <a:t>30</a:t>
            </a:r>
            <a:r>
              <a:rPr lang="pt-BR" sz="2400" baseline="-25000" dirty="0" err="1" smtClean="0">
                <a:solidFill>
                  <a:srgbClr val="FFFF00"/>
                </a:solidFill>
              </a:rPr>
              <a:t>dias</a:t>
            </a:r>
            <a:r>
              <a:rPr lang="pt-BR" sz="2400" dirty="0" smtClean="0">
                <a:solidFill>
                  <a:srgbClr val="FFFF00"/>
                </a:solidFill>
              </a:rPr>
              <a:t> + </a:t>
            </a:r>
            <a:r>
              <a:rPr lang="pt-BR" sz="2400" dirty="0">
                <a:solidFill>
                  <a:srgbClr val="3333CC"/>
                </a:solidFill>
              </a:rPr>
              <a:t>5 Dias de festas</a:t>
            </a:r>
            <a:r>
              <a:rPr lang="pt-BR" sz="2400" dirty="0">
                <a:solidFill>
                  <a:srgbClr val="FF33CC"/>
                </a:solidFill>
              </a:rPr>
              <a:t> </a:t>
            </a:r>
            <a:r>
              <a:rPr lang="pt-BR" sz="2400" dirty="0">
                <a:solidFill>
                  <a:schemeClr val="tx1"/>
                </a:solidFill>
              </a:rPr>
              <a:t>= </a:t>
            </a:r>
            <a:r>
              <a:rPr lang="pt-BR" sz="2400" dirty="0" err="1" smtClean="0">
                <a:solidFill>
                  <a:schemeClr val="tx1"/>
                </a:solidFill>
              </a:rPr>
              <a:t>365</a:t>
            </a:r>
            <a:r>
              <a:rPr lang="pt-BR" sz="2400" baseline="-25000" dirty="0" err="1" smtClean="0">
                <a:solidFill>
                  <a:schemeClr val="tx1"/>
                </a:solidFill>
              </a:rPr>
              <a:t>dias</a:t>
            </a:r>
            <a:r>
              <a:rPr lang="pt-BR" sz="2400" dirty="0" smtClean="0">
                <a:solidFill>
                  <a:schemeClr val="tx1"/>
                </a:solidFill>
              </a:rPr>
              <a:t> </a:t>
            </a:r>
            <a:endParaRPr lang="pt-BR" sz="2400" dirty="0">
              <a:solidFill>
                <a:schemeClr val="tx1"/>
              </a:solidFill>
            </a:endParaRPr>
          </a:p>
        </p:txBody>
      </p:sp>
      <p:sp>
        <p:nvSpPr>
          <p:cNvPr id="100402" name="Rectangle 50"/>
          <p:cNvSpPr>
            <a:spLocks noChangeArrowheads="1"/>
          </p:cNvSpPr>
          <p:nvPr/>
        </p:nvSpPr>
        <p:spPr bwMode="auto">
          <a:xfrm>
            <a:off x="8164874" y="5795910"/>
            <a:ext cx="1075614" cy="5854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r" defTabSz="762000"/>
            <a:r>
              <a:rPr lang="pt-BR" sz="1600" dirty="0">
                <a:solidFill>
                  <a:srgbClr val="FF0000"/>
                </a:solidFill>
              </a:rPr>
              <a:t>Dias  </a:t>
            </a:r>
          </a:p>
          <a:p>
            <a:pPr algn="r" defTabSz="762000"/>
            <a:r>
              <a:rPr lang="pt-BR" sz="1600" dirty="0">
                <a:solidFill>
                  <a:srgbClr val="FF0000"/>
                </a:solidFill>
              </a:rPr>
              <a:t>de festas</a:t>
            </a:r>
          </a:p>
        </p:txBody>
      </p:sp>
      <p:grpSp>
        <p:nvGrpSpPr>
          <p:cNvPr id="187" name="Group 68"/>
          <p:cNvGrpSpPr>
            <a:grpSpLocks/>
          </p:cNvGrpSpPr>
          <p:nvPr/>
        </p:nvGrpSpPr>
        <p:grpSpPr bwMode="auto">
          <a:xfrm>
            <a:off x="76200" y="3068960"/>
            <a:ext cx="8953500" cy="398463"/>
            <a:chOff x="78" y="2160"/>
            <a:chExt cx="5640" cy="251"/>
          </a:xfrm>
        </p:grpSpPr>
        <p:sp>
          <p:nvSpPr>
            <p:cNvPr id="189" name="Freeform 69"/>
            <p:cNvSpPr>
              <a:spLocks/>
            </p:cNvSpPr>
            <p:nvPr/>
          </p:nvSpPr>
          <p:spPr bwMode="auto">
            <a:xfrm>
              <a:off x="78" y="2170"/>
              <a:ext cx="241" cy="2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0" y="0"/>
                </a:cxn>
                <a:cxn ang="0">
                  <a:pos x="240" y="240"/>
                </a:cxn>
                <a:cxn ang="0">
                  <a:pos x="0" y="240"/>
                </a:cxn>
                <a:cxn ang="0">
                  <a:pos x="33" y="195"/>
                </a:cxn>
                <a:cxn ang="0">
                  <a:pos x="63" y="150"/>
                </a:cxn>
                <a:cxn ang="0">
                  <a:pos x="18" y="135"/>
                </a:cxn>
                <a:cxn ang="0">
                  <a:pos x="18" y="75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1" h="241">
                  <a:moveTo>
                    <a:pt x="0" y="0"/>
                  </a:moveTo>
                  <a:lnTo>
                    <a:pt x="240" y="0"/>
                  </a:lnTo>
                  <a:lnTo>
                    <a:pt x="240" y="240"/>
                  </a:lnTo>
                  <a:lnTo>
                    <a:pt x="0" y="240"/>
                  </a:lnTo>
                  <a:lnTo>
                    <a:pt x="33" y="195"/>
                  </a:lnTo>
                  <a:lnTo>
                    <a:pt x="63" y="150"/>
                  </a:lnTo>
                  <a:lnTo>
                    <a:pt x="18" y="135"/>
                  </a:lnTo>
                  <a:lnTo>
                    <a:pt x="18" y="75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6699FF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91" name="Freeform 70"/>
            <p:cNvSpPr>
              <a:spLocks/>
            </p:cNvSpPr>
            <p:nvPr/>
          </p:nvSpPr>
          <p:spPr bwMode="auto">
            <a:xfrm>
              <a:off x="5498" y="2166"/>
              <a:ext cx="220" cy="236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0" y="0"/>
                </a:cxn>
                <a:cxn ang="0">
                  <a:pos x="0" y="240"/>
                </a:cxn>
                <a:cxn ang="0">
                  <a:pos x="192" y="240"/>
                </a:cxn>
                <a:cxn ang="0">
                  <a:pos x="198" y="195"/>
                </a:cxn>
                <a:cxn ang="0">
                  <a:pos x="153" y="195"/>
                </a:cxn>
                <a:cxn ang="0">
                  <a:pos x="153" y="150"/>
                </a:cxn>
                <a:cxn ang="0">
                  <a:pos x="198" y="135"/>
                </a:cxn>
                <a:cxn ang="0">
                  <a:pos x="153" y="105"/>
                </a:cxn>
                <a:cxn ang="0">
                  <a:pos x="153" y="60"/>
                </a:cxn>
                <a:cxn ang="0">
                  <a:pos x="192" y="0"/>
                </a:cxn>
                <a:cxn ang="0">
                  <a:pos x="192" y="0"/>
                </a:cxn>
              </a:cxnLst>
              <a:rect l="0" t="0" r="r" b="b"/>
              <a:pathLst>
                <a:path w="199" h="241">
                  <a:moveTo>
                    <a:pt x="192" y="0"/>
                  </a:moveTo>
                  <a:lnTo>
                    <a:pt x="0" y="0"/>
                  </a:lnTo>
                  <a:lnTo>
                    <a:pt x="0" y="240"/>
                  </a:lnTo>
                  <a:lnTo>
                    <a:pt x="192" y="240"/>
                  </a:lnTo>
                  <a:lnTo>
                    <a:pt x="198" y="195"/>
                  </a:lnTo>
                  <a:lnTo>
                    <a:pt x="153" y="195"/>
                  </a:lnTo>
                  <a:lnTo>
                    <a:pt x="153" y="150"/>
                  </a:lnTo>
                  <a:lnTo>
                    <a:pt x="198" y="135"/>
                  </a:lnTo>
                  <a:lnTo>
                    <a:pt x="153" y="105"/>
                  </a:lnTo>
                  <a:lnTo>
                    <a:pt x="153" y="60"/>
                  </a:lnTo>
                  <a:lnTo>
                    <a:pt x="192" y="0"/>
                  </a:lnTo>
                  <a:lnTo>
                    <a:pt x="192" y="0"/>
                  </a:lnTo>
                </a:path>
              </a:pathLst>
            </a:custGeom>
            <a:solidFill>
              <a:srgbClr val="99FF33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grpSp>
          <p:nvGrpSpPr>
            <p:cNvPr id="192" name="Group 71"/>
            <p:cNvGrpSpPr>
              <a:grpSpLocks/>
            </p:cNvGrpSpPr>
            <p:nvPr/>
          </p:nvGrpSpPr>
          <p:grpSpPr bwMode="auto">
            <a:xfrm>
              <a:off x="346" y="2170"/>
              <a:ext cx="5128" cy="240"/>
              <a:chOff x="480" y="3648"/>
              <a:chExt cx="4416" cy="240"/>
            </a:xfrm>
          </p:grpSpPr>
          <p:sp>
            <p:nvSpPr>
              <p:cNvPr id="197" name="Rectangle 72"/>
              <p:cNvSpPr>
                <a:spLocks noChangeArrowheads="1"/>
              </p:cNvSpPr>
              <p:nvPr/>
            </p:nvSpPr>
            <p:spPr bwMode="auto">
              <a:xfrm>
                <a:off x="480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8" name="Rectangle 73"/>
              <p:cNvSpPr>
                <a:spLocks noChangeArrowheads="1"/>
              </p:cNvSpPr>
              <p:nvPr/>
            </p:nvSpPr>
            <p:spPr bwMode="auto">
              <a:xfrm>
                <a:off x="1584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9" name="Rectangle 74"/>
              <p:cNvSpPr>
                <a:spLocks noChangeArrowheads="1"/>
              </p:cNvSpPr>
              <p:nvPr/>
            </p:nvSpPr>
            <p:spPr bwMode="auto">
              <a:xfrm>
                <a:off x="2688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0" name="Rectangle 75"/>
              <p:cNvSpPr>
                <a:spLocks noChangeArrowheads="1"/>
              </p:cNvSpPr>
              <p:nvPr/>
            </p:nvSpPr>
            <p:spPr bwMode="auto">
              <a:xfrm>
                <a:off x="3792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193" name="Rectangle 76"/>
            <p:cNvSpPr>
              <a:spLocks noChangeArrowheads="1"/>
            </p:cNvSpPr>
            <p:nvPr/>
          </p:nvSpPr>
          <p:spPr bwMode="auto">
            <a:xfrm>
              <a:off x="480" y="2160"/>
              <a:ext cx="889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000000"/>
                  </a:solidFill>
                </a:rPr>
                <a:t>Primavera</a:t>
              </a:r>
            </a:p>
          </p:txBody>
        </p:sp>
        <p:sp>
          <p:nvSpPr>
            <p:cNvPr id="194" name="Rectangle 77"/>
            <p:cNvSpPr>
              <a:spLocks noChangeArrowheads="1"/>
            </p:cNvSpPr>
            <p:nvPr/>
          </p:nvSpPr>
          <p:spPr bwMode="auto">
            <a:xfrm>
              <a:off x="3194" y="2160"/>
              <a:ext cx="685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000000"/>
                  </a:solidFill>
                </a:rPr>
                <a:t>Outono</a:t>
              </a:r>
            </a:p>
          </p:txBody>
        </p:sp>
        <p:sp>
          <p:nvSpPr>
            <p:cNvPr id="195" name="Rectangle 78"/>
            <p:cNvSpPr>
              <a:spLocks noChangeArrowheads="1"/>
            </p:cNvSpPr>
            <p:nvPr/>
          </p:nvSpPr>
          <p:spPr bwMode="auto">
            <a:xfrm>
              <a:off x="1956" y="2160"/>
              <a:ext cx="561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FFFFFF"/>
                  </a:solidFill>
                </a:rPr>
                <a:t>Verão</a:t>
              </a:r>
            </a:p>
          </p:txBody>
        </p:sp>
        <p:sp>
          <p:nvSpPr>
            <p:cNvPr id="196" name="Rectangle 79"/>
            <p:cNvSpPr>
              <a:spLocks noChangeArrowheads="1"/>
            </p:cNvSpPr>
            <p:nvPr/>
          </p:nvSpPr>
          <p:spPr bwMode="auto">
            <a:xfrm>
              <a:off x="4490" y="2160"/>
              <a:ext cx="694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FFFFFF"/>
                  </a:solidFill>
                </a:rPr>
                <a:t>Inverno</a:t>
              </a:r>
            </a:p>
          </p:txBody>
        </p:sp>
      </p:grpSp>
      <p:grpSp>
        <p:nvGrpSpPr>
          <p:cNvPr id="205" name="Grupo 204"/>
          <p:cNvGrpSpPr/>
          <p:nvPr/>
        </p:nvGrpSpPr>
        <p:grpSpPr>
          <a:xfrm>
            <a:off x="68263" y="82550"/>
            <a:ext cx="3711649" cy="2842394"/>
            <a:chOff x="68263" y="82550"/>
            <a:chExt cx="3711649" cy="2842394"/>
          </a:xfrm>
        </p:grpSpPr>
        <p:grpSp>
          <p:nvGrpSpPr>
            <p:cNvPr id="14" name="Group 12"/>
            <p:cNvGrpSpPr>
              <a:grpSpLocks/>
            </p:cNvGrpSpPr>
            <p:nvPr/>
          </p:nvGrpSpPr>
          <p:grpSpPr bwMode="auto">
            <a:xfrm>
              <a:off x="68263" y="82550"/>
              <a:ext cx="3670300" cy="2249488"/>
              <a:chOff x="43" y="52"/>
              <a:chExt cx="2312" cy="1417"/>
            </a:xfrm>
          </p:grpSpPr>
          <p:sp>
            <p:nvSpPr>
              <p:cNvPr id="100356" name="Line 4"/>
              <p:cNvSpPr>
                <a:spLocks noChangeShapeType="1"/>
              </p:cNvSpPr>
              <p:nvPr/>
            </p:nvSpPr>
            <p:spPr bwMode="auto">
              <a:xfrm>
                <a:off x="329" y="1469"/>
                <a:ext cx="2026" cy="0"/>
              </a:xfrm>
              <a:prstGeom prst="line">
                <a:avLst/>
              </a:prstGeom>
              <a:noFill/>
              <a:ln w="50800">
                <a:solidFill>
                  <a:srgbClr val="FF6600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357" name="Rectangle 5"/>
              <p:cNvSpPr>
                <a:spLocks noChangeArrowheads="1"/>
              </p:cNvSpPr>
              <p:nvPr/>
            </p:nvSpPr>
            <p:spPr bwMode="auto">
              <a:xfrm>
                <a:off x="445" y="591"/>
                <a:ext cx="36" cy="874"/>
              </a:xfrm>
              <a:prstGeom prst="rect">
                <a:avLst/>
              </a:prstGeom>
              <a:solidFill>
                <a:srgbClr val="FF33CC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00358" name="Line 6"/>
              <p:cNvSpPr>
                <a:spLocks noChangeShapeType="1"/>
              </p:cNvSpPr>
              <p:nvPr/>
            </p:nvSpPr>
            <p:spPr bwMode="auto">
              <a:xfrm flipH="1" flipV="1">
                <a:off x="151" y="391"/>
                <a:ext cx="1937" cy="1078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359" name="Line 7"/>
              <p:cNvSpPr>
                <a:spLocks noChangeShapeType="1"/>
              </p:cNvSpPr>
              <p:nvPr/>
            </p:nvSpPr>
            <p:spPr bwMode="auto">
              <a:xfrm flipH="1" flipV="1">
                <a:off x="373" y="171"/>
                <a:ext cx="356" cy="1298"/>
              </a:xfrm>
              <a:prstGeom prst="line">
                <a:avLst/>
              </a:prstGeom>
              <a:noFill/>
              <a:ln w="12700">
                <a:solidFill>
                  <a:srgbClr val="FF3300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360" name="Line 8"/>
              <p:cNvSpPr>
                <a:spLocks noChangeShapeType="1"/>
              </p:cNvSpPr>
              <p:nvPr/>
            </p:nvSpPr>
            <p:spPr bwMode="auto">
              <a:xfrm>
                <a:off x="262" y="293"/>
                <a:ext cx="935" cy="1176"/>
              </a:xfrm>
              <a:prstGeom prst="line">
                <a:avLst/>
              </a:prstGeom>
              <a:noFill/>
              <a:ln w="12700">
                <a:solidFill>
                  <a:srgbClr val="009900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361" name="Oval 9"/>
              <p:cNvSpPr>
                <a:spLocks noChangeArrowheads="1"/>
              </p:cNvSpPr>
              <p:nvPr/>
            </p:nvSpPr>
            <p:spPr bwMode="auto">
              <a:xfrm>
                <a:off x="311" y="52"/>
                <a:ext cx="103" cy="115"/>
              </a:xfrm>
              <a:prstGeom prst="ellipse">
                <a:avLst/>
              </a:prstGeom>
              <a:solidFill>
                <a:srgbClr val="FF33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00362" name="Oval 10"/>
              <p:cNvSpPr>
                <a:spLocks noChangeArrowheads="1"/>
              </p:cNvSpPr>
              <p:nvPr/>
            </p:nvSpPr>
            <p:spPr bwMode="auto">
              <a:xfrm>
                <a:off x="43" y="297"/>
                <a:ext cx="104" cy="115"/>
              </a:xfrm>
              <a:prstGeom prst="ellipse">
                <a:avLst/>
              </a:prstGeom>
              <a:solidFill>
                <a:srgbClr val="0000FF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00363" name="Oval 11"/>
              <p:cNvSpPr>
                <a:spLocks noChangeArrowheads="1"/>
              </p:cNvSpPr>
              <p:nvPr/>
            </p:nvSpPr>
            <p:spPr bwMode="auto">
              <a:xfrm>
                <a:off x="155" y="150"/>
                <a:ext cx="103" cy="115"/>
              </a:xfrm>
              <a:prstGeom prst="ellipse">
                <a:avLst/>
              </a:prstGeom>
              <a:solidFill>
                <a:srgbClr val="FFFF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75" name="Group 2"/>
            <p:cNvGrpSpPr>
              <a:grpSpLocks/>
            </p:cNvGrpSpPr>
            <p:nvPr/>
          </p:nvGrpSpPr>
          <p:grpSpPr bwMode="auto">
            <a:xfrm>
              <a:off x="827584" y="2397008"/>
              <a:ext cx="593686" cy="393042"/>
              <a:chOff x="1800" y="2597"/>
              <a:chExt cx="1080" cy="715"/>
            </a:xfrm>
          </p:grpSpPr>
          <p:sp>
            <p:nvSpPr>
              <p:cNvPr id="76" name="Freeform 3"/>
              <p:cNvSpPr>
                <a:spLocks/>
              </p:cNvSpPr>
              <p:nvPr/>
            </p:nvSpPr>
            <p:spPr bwMode="auto">
              <a:xfrm>
                <a:off x="1834" y="2597"/>
                <a:ext cx="1046" cy="264"/>
              </a:xfrm>
              <a:custGeom>
                <a:avLst/>
                <a:gdLst/>
                <a:ahLst/>
                <a:cxnLst>
                  <a:cxn ang="0">
                    <a:pos x="4" y="1014"/>
                  </a:cxn>
                  <a:cxn ang="0">
                    <a:pos x="0" y="931"/>
                  </a:cxn>
                  <a:cxn ang="0">
                    <a:pos x="93" y="808"/>
                  </a:cxn>
                  <a:cxn ang="0">
                    <a:pos x="125" y="561"/>
                  </a:cxn>
                  <a:cxn ang="0">
                    <a:pos x="43" y="374"/>
                  </a:cxn>
                  <a:cxn ang="0">
                    <a:pos x="93" y="215"/>
                  </a:cxn>
                  <a:cxn ang="0">
                    <a:pos x="35" y="86"/>
                  </a:cxn>
                  <a:cxn ang="0">
                    <a:pos x="456" y="17"/>
                  </a:cxn>
                  <a:cxn ang="0">
                    <a:pos x="774" y="107"/>
                  </a:cxn>
                  <a:cxn ang="0">
                    <a:pos x="1101" y="24"/>
                  </a:cxn>
                  <a:cxn ang="0">
                    <a:pos x="1653" y="0"/>
                  </a:cxn>
                  <a:cxn ang="0">
                    <a:pos x="1840" y="107"/>
                  </a:cxn>
                  <a:cxn ang="0">
                    <a:pos x="2163" y="114"/>
                  </a:cxn>
                  <a:cxn ang="0">
                    <a:pos x="2333" y="47"/>
                  </a:cxn>
                  <a:cxn ang="0">
                    <a:pos x="2703" y="51"/>
                  </a:cxn>
                  <a:cxn ang="0">
                    <a:pos x="2684" y="309"/>
                  </a:cxn>
                  <a:cxn ang="0">
                    <a:pos x="2641" y="371"/>
                  </a:cxn>
                  <a:cxn ang="0">
                    <a:pos x="2735" y="624"/>
                  </a:cxn>
                  <a:cxn ang="0">
                    <a:pos x="2660" y="838"/>
                  </a:cxn>
                  <a:cxn ang="0">
                    <a:pos x="2649" y="1056"/>
                  </a:cxn>
                  <a:cxn ang="0">
                    <a:pos x="4" y="1014"/>
                  </a:cxn>
                  <a:cxn ang="0">
                    <a:pos x="4" y="1014"/>
                  </a:cxn>
                </a:cxnLst>
                <a:rect l="0" t="0" r="r" b="b"/>
                <a:pathLst>
                  <a:path w="2735" h="1056">
                    <a:moveTo>
                      <a:pt x="4" y="1014"/>
                    </a:moveTo>
                    <a:lnTo>
                      <a:pt x="0" y="931"/>
                    </a:lnTo>
                    <a:lnTo>
                      <a:pt x="93" y="808"/>
                    </a:lnTo>
                    <a:lnTo>
                      <a:pt x="125" y="561"/>
                    </a:lnTo>
                    <a:lnTo>
                      <a:pt x="43" y="374"/>
                    </a:lnTo>
                    <a:lnTo>
                      <a:pt x="93" y="215"/>
                    </a:lnTo>
                    <a:lnTo>
                      <a:pt x="35" y="86"/>
                    </a:lnTo>
                    <a:lnTo>
                      <a:pt x="456" y="17"/>
                    </a:lnTo>
                    <a:lnTo>
                      <a:pt x="774" y="107"/>
                    </a:lnTo>
                    <a:lnTo>
                      <a:pt x="1101" y="24"/>
                    </a:lnTo>
                    <a:lnTo>
                      <a:pt x="1653" y="0"/>
                    </a:lnTo>
                    <a:lnTo>
                      <a:pt x="1840" y="107"/>
                    </a:lnTo>
                    <a:lnTo>
                      <a:pt x="2163" y="114"/>
                    </a:lnTo>
                    <a:lnTo>
                      <a:pt x="2333" y="47"/>
                    </a:lnTo>
                    <a:lnTo>
                      <a:pt x="2703" y="51"/>
                    </a:lnTo>
                    <a:lnTo>
                      <a:pt x="2684" y="309"/>
                    </a:lnTo>
                    <a:lnTo>
                      <a:pt x="2641" y="371"/>
                    </a:lnTo>
                    <a:lnTo>
                      <a:pt x="2735" y="624"/>
                    </a:lnTo>
                    <a:lnTo>
                      <a:pt x="2660" y="838"/>
                    </a:lnTo>
                    <a:lnTo>
                      <a:pt x="2649" y="1056"/>
                    </a:lnTo>
                    <a:lnTo>
                      <a:pt x="4" y="1014"/>
                    </a:lnTo>
                    <a:lnTo>
                      <a:pt x="4" y="1014"/>
                    </a:lnTo>
                    <a:close/>
                  </a:path>
                </a:pathLst>
              </a:custGeom>
              <a:solidFill>
                <a:srgbClr val="B2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" name="Freeform 4"/>
              <p:cNvSpPr>
                <a:spLocks/>
              </p:cNvSpPr>
              <p:nvPr/>
            </p:nvSpPr>
            <p:spPr bwMode="auto">
              <a:xfrm>
                <a:off x="2249" y="2706"/>
                <a:ext cx="152" cy="111"/>
              </a:xfrm>
              <a:custGeom>
                <a:avLst/>
                <a:gdLst/>
                <a:ahLst/>
                <a:cxnLst>
                  <a:cxn ang="0">
                    <a:pos x="17" y="338"/>
                  </a:cxn>
                  <a:cxn ang="0">
                    <a:pos x="0" y="235"/>
                  </a:cxn>
                  <a:cxn ang="0">
                    <a:pos x="36" y="141"/>
                  </a:cxn>
                  <a:cxn ang="0">
                    <a:pos x="118" y="48"/>
                  </a:cxn>
                  <a:cxn ang="0">
                    <a:pos x="229" y="4"/>
                  </a:cxn>
                  <a:cxn ang="0">
                    <a:pos x="338" y="0"/>
                  </a:cxn>
                  <a:cxn ang="0">
                    <a:pos x="501" y="48"/>
                  </a:cxn>
                  <a:cxn ang="0">
                    <a:pos x="585" y="118"/>
                  </a:cxn>
                  <a:cxn ang="0">
                    <a:pos x="607" y="212"/>
                  </a:cxn>
                  <a:cxn ang="0">
                    <a:pos x="582" y="299"/>
                  </a:cxn>
                  <a:cxn ang="0">
                    <a:pos x="515" y="377"/>
                  </a:cxn>
                  <a:cxn ang="0">
                    <a:pos x="399" y="433"/>
                  </a:cxn>
                  <a:cxn ang="0">
                    <a:pos x="255" y="447"/>
                  </a:cxn>
                  <a:cxn ang="0">
                    <a:pos x="112" y="417"/>
                  </a:cxn>
                  <a:cxn ang="0">
                    <a:pos x="17" y="338"/>
                  </a:cxn>
                  <a:cxn ang="0">
                    <a:pos x="17" y="338"/>
                  </a:cxn>
                </a:cxnLst>
                <a:rect l="0" t="0" r="r" b="b"/>
                <a:pathLst>
                  <a:path w="607" h="447">
                    <a:moveTo>
                      <a:pt x="17" y="338"/>
                    </a:moveTo>
                    <a:lnTo>
                      <a:pt x="0" y="235"/>
                    </a:lnTo>
                    <a:lnTo>
                      <a:pt x="36" y="141"/>
                    </a:lnTo>
                    <a:lnTo>
                      <a:pt x="118" y="48"/>
                    </a:lnTo>
                    <a:lnTo>
                      <a:pt x="229" y="4"/>
                    </a:lnTo>
                    <a:lnTo>
                      <a:pt x="338" y="0"/>
                    </a:lnTo>
                    <a:lnTo>
                      <a:pt x="501" y="48"/>
                    </a:lnTo>
                    <a:lnTo>
                      <a:pt x="585" y="118"/>
                    </a:lnTo>
                    <a:lnTo>
                      <a:pt x="607" y="212"/>
                    </a:lnTo>
                    <a:lnTo>
                      <a:pt x="582" y="299"/>
                    </a:lnTo>
                    <a:lnTo>
                      <a:pt x="515" y="377"/>
                    </a:lnTo>
                    <a:lnTo>
                      <a:pt x="399" y="433"/>
                    </a:lnTo>
                    <a:lnTo>
                      <a:pt x="255" y="447"/>
                    </a:lnTo>
                    <a:lnTo>
                      <a:pt x="112" y="417"/>
                    </a:lnTo>
                    <a:lnTo>
                      <a:pt x="17" y="338"/>
                    </a:lnTo>
                    <a:lnTo>
                      <a:pt x="17" y="338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" name="Freeform 5"/>
              <p:cNvSpPr>
                <a:spLocks/>
              </p:cNvSpPr>
              <p:nvPr/>
            </p:nvSpPr>
            <p:spPr bwMode="auto">
              <a:xfrm>
                <a:off x="2595" y="2716"/>
                <a:ext cx="88" cy="104"/>
              </a:xfrm>
              <a:custGeom>
                <a:avLst/>
                <a:gdLst/>
                <a:ahLst/>
                <a:cxnLst>
                  <a:cxn ang="0">
                    <a:pos x="56" y="384"/>
                  </a:cxn>
                  <a:cxn ang="0">
                    <a:pos x="69" y="367"/>
                  </a:cxn>
                  <a:cxn ang="0">
                    <a:pos x="119" y="273"/>
                  </a:cxn>
                  <a:cxn ang="0">
                    <a:pos x="190" y="293"/>
                  </a:cxn>
                  <a:cxn ang="0">
                    <a:pos x="225" y="322"/>
                  </a:cxn>
                  <a:cxn ang="0">
                    <a:pos x="267" y="386"/>
                  </a:cxn>
                  <a:cxn ang="0">
                    <a:pos x="293" y="415"/>
                  </a:cxn>
                  <a:cxn ang="0">
                    <a:pos x="311" y="401"/>
                  </a:cxn>
                  <a:cxn ang="0">
                    <a:pos x="315" y="353"/>
                  </a:cxn>
                  <a:cxn ang="0">
                    <a:pos x="269" y="289"/>
                  </a:cxn>
                  <a:cxn ang="0">
                    <a:pos x="210" y="242"/>
                  </a:cxn>
                  <a:cxn ang="0">
                    <a:pos x="223" y="216"/>
                  </a:cxn>
                  <a:cxn ang="0">
                    <a:pos x="332" y="188"/>
                  </a:cxn>
                  <a:cxn ang="0">
                    <a:pos x="353" y="161"/>
                  </a:cxn>
                  <a:cxn ang="0">
                    <a:pos x="324" y="136"/>
                  </a:cxn>
                  <a:cxn ang="0">
                    <a:pos x="265" y="131"/>
                  </a:cxn>
                  <a:cxn ang="0">
                    <a:pos x="172" y="168"/>
                  </a:cxn>
                  <a:cxn ang="0">
                    <a:pos x="195" y="89"/>
                  </a:cxn>
                  <a:cxn ang="0">
                    <a:pos x="234" y="17"/>
                  </a:cxn>
                  <a:cxn ang="0">
                    <a:pos x="226" y="0"/>
                  </a:cxn>
                  <a:cxn ang="0">
                    <a:pos x="182" y="7"/>
                  </a:cxn>
                  <a:cxn ang="0">
                    <a:pos x="144" y="50"/>
                  </a:cxn>
                  <a:cxn ang="0">
                    <a:pos x="123" y="121"/>
                  </a:cxn>
                  <a:cxn ang="0">
                    <a:pos x="86" y="65"/>
                  </a:cxn>
                  <a:cxn ang="0">
                    <a:pos x="37" y="12"/>
                  </a:cxn>
                  <a:cxn ang="0">
                    <a:pos x="10" y="20"/>
                  </a:cxn>
                  <a:cxn ang="0">
                    <a:pos x="0" y="67"/>
                  </a:cxn>
                  <a:cxn ang="0">
                    <a:pos x="29" y="107"/>
                  </a:cxn>
                  <a:cxn ang="0">
                    <a:pos x="75" y="136"/>
                  </a:cxn>
                  <a:cxn ang="0">
                    <a:pos x="29" y="149"/>
                  </a:cxn>
                  <a:cxn ang="0">
                    <a:pos x="9" y="168"/>
                  </a:cxn>
                  <a:cxn ang="0">
                    <a:pos x="10" y="183"/>
                  </a:cxn>
                  <a:cxn ang="0">
                    <a:pos x="101" y="184"/>
                  </a:cxn>
                  <a:cxn ang="0">
                    <a:pos x="84" y="213"/>
                  </a:cxn>
                  <a:cxn ang="0">
                    <a:pos x="50" y="264"/>
                  </a:cxn>
                  <a:cxn ang="0">
                    <a:pos x="36" y="315"/>
                  </a:cxn>
                  <a:cxn ang="0">
                    <a:pos x="42" y="360"/>
                  </a:cxn>
                  <a:cxn ang="0">
                    <a:pos x="56" y="384"/>
                  </a:cxn>
                  <a:cxn ang="0">
                    <a:pos x="56" y="384"/>
                  </a:cxn>
                </a:cxnLst>
                <a:rect l="0" t="0" r="r" b="b"/>
                <a:pathLst>
                  <a:path w="353" h="415">
                    <a:moveTo>
                      <a:pt x="56" y="384"/>
                    </a:moveTo>
                    <a:lnTo>
                      <a:pt x="69" y="367"/>
                    </a:lnTo>
                    <a:lnTo>
                      <a:pt x="119" y="273"/>
                    </a:lnTo>
                    <a:lnTo>
                      <a:pt x="190" y="293"/>
                    </a:lnTo>
                    <a:lnTo>
                      <a:pt x="225" y="322"/>
                    </a:lnTo>
                    <a:lnTo>
                      <a:pt x="267" y="386"/>
                    </a:lnTo>
                    <a:lnTo>
                      <a:pt x="293" y="415"/>
                    </a:lnTo>
                    <a:lnTo>
                      <a:pt x="311" y="401"/>
                    </a:lnTo>
                    <a:lnTo>
                      <a:pt x="315" y="353"/>
                    </a:lnTo>
                    <a:lnTo>
                      <a:pt x="269" y="289"/>
                    </a:lnTo>
                    <a:lnTo>
                      <a:pt x="210" y="242"/>
                    </a:lnTo>
                    <a:lnTo>
                      <a:pt x="223" y="216"/>
                    </a:lnTo>
                    <a:lnTo>
                      <a:pt x="332" y="188"/>
                    </a:lnTo>
                    <a:lnTo>
                      <a:pt x="353" y="161"/>
                    </a:lnTo>
                    <a:lnTo>
                      <a:pt x="324" y="136"/>
                    </a:lnTo>
                    <a:lnTo>
                      <a:pt x="265" y="131"/>
                    </a:lnTo>
                    <a:lnTo>
                      <a:pt x="172" y="168"/>
                    </a:lnTo>
                    <a:lnTo>
                      <a:pt x="195" y="89"/>
                    </a:lnTo>
                    <a:lnTo>
                      <a:pt x="234" y="17"/>
                    </a:lnTo>
                    <a:lnTo>
                      <a:pt x="226" y="0"/>
                    </a:lnTo>
                    <a:lnTo>
                      <a:pt x="182" y="7"/>
                    </a:lnTo>
                    <a:lnTo>
                      <a:pt x="144" y="50"/>
                    </a:lnTo>
                    <a:lnTo>
                      <a:pt x="123" y="121"/>
                    </a:lnTo>
                    <a:lnTo>
                      <a:pt x="86" y="65"/>
                    </a:lnTo>
                    <a:lnTo>
                      <a:pt x="37" y="12"/>
                    </a:lnTo>
                    <a:lnTo>
                      <a:pt x="10" y="20"/>
                    </a:lnTo>
                    <a:lnTo>
                      <a:pt x="0" y="67"/>
                    </a:lnTo>
                    <a:lnTo>
                      <a:pt x="29" y="107"/>
                    </a:lnTo>
                    <a:lnTo>
                      <a:pt x="75" y="136"/>
                    </a:lnTo>
                    <a:lnTo>
                      <a:pt x="29" y="149"/>
                    </a:lnTo>
                    <a:lnTo>
                      <a:pt x="9" y="168"/>
                    </a:lnTo>
                    <a:lnTo>
                      <a:pt x="10" y="183"/>
                    </a:lnTo>
                    <a:lnTo>
                      <a:pt x="101" y="184"/>
                    </a:lnTo>
                    <a:lnTo>
                      <a:pt x="84" y="213"/>
                    </a:lnTo>
                    <a:lnTo>
                      <a:pt x="50" y="264"/>
                    </a:lnTo>
                    <a:lnTo>
                      <a:pt x="36" y="315"/>
                    </a:lnTo>
                    <a:lnTo>
                      <a:pt x="42" y="360"/>
                    </a:lnTo>
                    <a:lnTo>
                      <a:pt x="56" y="384"/>
                    </a:lnTo>
                    <a:lnTo>
                      <a:pt x="56" y="384"/>
                    </a:lnTo>
                    <a:close/>
                  </a:path>
                </a:pathLst>
              </a:custGeom>
              <a:solidFill>
                <a:srgbClr val="00C4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" name="Freeform 6"/>
              <p:cNvSpPr>
                <a:spLocks/>
              </p:cNvSpPr>
              <p:nvPr/>
            </p:nvSpPr>
            <p:spPr bwMode="auto">
              <a:xfrm>
                <a:off x="2523" y="2735"/>
                <a:ext cx="81" cy="90"/>
              </a:xfrm>
              <a:custGeom>
                <a:avLst/>
                <a:gdLst/>
                <a:ahLst/>
                <a:cxnLst>
                  <a:cxn ang="0">
                    <a:pos x="132" y="350"/>
                  </a:cxn>
                  <a:cxn ang="0">
                    <a:pos x="134" y="283"/>
                  </a:cxn>
                  <a:cxn ang="0">
                    <a:pos x="147" y="242"/>
                  </a:cxn>
                  <a:cxn ang="0">
                    <a:pos x="162" y="230"/>
                  </a:cxn>
                  <a:cxn ang="0">
                    <a:pos x="190" y="230"/>
                  </a:cxn>
                  <a:cxn ang="0">
                    <a:pos x="216" y="246"/>
                  </a:cxn>
                  <a:cxn ang="0">
                    <a:pos x="243" y="232"/>
                  </a:cxn>
                  <a:cxn ang="0">
                    <a:pos x="249" y="196"/>
                  </a:cxn>
                  <a:cxn ang="0">
                    <a:pos x="325" y="182"/>
                  </a:cxn>
                  <a:cxn ang="0">
                    <a:pos x="320" y="171"/>
                  </a:cxn>
                  <a:cxn ang="0">
                    <a:pos x="302" y="156"/>
                  </a:cxn>
                  <a:cxn ang="0">
                    <a:pos x="268" y="153"/>
                  </a:cxn>
                  <a:cxn ang="0">
                    <a:pos x="219" y="167"/>
                  </a:cxn>
                  <a:cxn ang="0">
                    <a:pos x="211" y="156"/>
                  </a:cxn>
                  <a:cxn ang="0">
                    <a:pos x="217" y="133"/>
                  </a:cxn>
                  <a:cxn ang="0">
                    <a:pos x="262" y="79"/>
                  </a:cxn>
                  <a:cxn ang="0">
                    <a:pos x="268" y="52"/>
                  </a:cxn>
                  <a:cxn ang="0">
                    <a:pos x="240" y="38"/>
                  </a:cxn>
                  <a:cxn ang="0">
                    <a:pos x="200" y="70"/>
                  </a:cxn>
                  <a:cxn ang="0">
                    <a:pos x="183" y="104"/>
                  </a:cxn>
                  <a:cxn ang="0">
                    <a:pos x="177" y="133"/>
                  </a:cxn>
                  <a:cxn ang="0">
                    <a:pos x="161" y="76"/>
                  </a:cxn>
                  <a:cxn ang="0">
                    <a:pos x="133" y="21"/>
                  </a:cxn>
                  <a:cxn ang="0">
                    <a:pos x="106" y="0"/>
                  </a:cxn>
                  <a:cxn ang="0">
                    <a:pos x="87" y="0"/>
                  </a:cxn>
                  <a:cxn ang="0">
                    <a:pos x="66" y="17"/>
                  </a:cxn>
                  <a:cxn ang="0">
                    <a:pos x="70" y="62"/>
                  </a:cxn>
                  <a:cxn ang="0">
                    <a:pos x="139" y="153"/>
                  </a:cxn>
                  <a:cxn ang="0">
                    <a:pos x="81" y="137"/>
                  </a:cxn>
                  <a:cxn ang="0">
                    <a:pos x="28" y="138"/>
                  </a:cxn>
                  <a:cxn ang="0">
                    <a:pos x="0" y="152"/>
                  </a:cxn>
                  <a:cxn ang="0">
                    <a:pos x="0" y="186"/>
                  </a:cxn>
                  <a:cxn ang="0">
                    <a:pos x="106" y="177"/>
                  </a:cxn>
                  <a:cxn ang="0">
                    <a:pos x="144" y="184"/>
                  </a:cxn>
                  <a:cxn ang="0">
                    <a:pos x="148" y="195"/>
                  </a:cxn>
                  <a:cxn ang="0">
                    <a:pos x="114" y="213"/>
                  </a:cxn>
                  <a:cxn ang="0">
                    <a:pos x="86" y="253"/>
                  </a:cxn>
                  <a:cxn ang="0">
                    <a:pos x="86" y="311"/>
                  </a:cxn>
                  <a:cxn ang="0">
                    <a:pos x="96" y="345"/>
                  </a:cxn>
                  <a:cxn ang="0">
                    <a:pos x="121" y="358"/>
                  </a:cxn>
                  <a:cxn ang="0">
                    <a:pos x="132" y="350"/>
                  </a:cxn>
                  <a:cxn ang="0">
                    <a:pos x="132" y="350"/>
                  </a:cxn>
                </a:cxnLst>
                <a:rect l="0" t="0" r="r" b="b"/>
                <a:pathLst>
                  <a:path w="325" h="358">
                    <a:moveTo>
                      <a:pt x="132" y="350"/>
                    </a:moveTo>
                    <a:lnTo>
                      <a:pt x="134" y="283"/>
                    </a:lnTo>
                    <a:lnTo>
                      <a:pt x="147" y="242"/>
                    </a:lnTo>
                    <a:lnTo>
                      <a:pt x="162" y="230"/>
                    </a:lnTo>
                    <a:lnTo>
                      <a:pt x="190" y="230"/>
                    </a:lnTo>
                    <a:lnTo>
                      <a:pt x="216" y="246"/>
                    </a:lnTo>
                    <a:lnTo>
                      <a:pt x="243" y="232"/>
                    </a:lnTo>
                    <a:lnTo>
                      <a:pt x="249" y="196"/>
                    </a:lnTo>
                    <a:lnTo>
                      <a:pt x="325" y="182"/>
                    </a:lnTo>
                    <a:lnTo>
                      <a:pt x="320" y="171"/>
                    </a:lnTo>
                    <a:lnTo>
                      <a:pt x="302" y="156"/>
                    </a:lnTo>
                    <a:lnTo>
                      <a:pt x="268" y="153"/>
                    </a:lnTo>
                    <a:lnTo>
                      <a:pt x="219" y="167"/>
                    </a:lnTo>
                    <a:lnTo>
                      <a:pt x="211" y="156"/>
                    </a:lnTo>
                    <a:lnTo>
                      <a:pt x="217" y="133"/>
                    </a:lnTo>
                    <a:lnTo>
                      <a:pt x="262" y="79"/>
                    </a:lnTo>
                    <a:lnTo>
                      <a:pt x="268" y="52"/>
                    </a:lnTo>
                    <a:lnTo>
                      <a:pt x="240" y="38"/>
                    </a:lnTo>
                    <a:lnTo>
                      <a:pt x="200" y="70"/>
                    </a:lnTo>
                    <a:lnTo>
                      <a:pt x="183" y="104"/>
                    </a:lnTo>
                    <a:lnTo>
                      <a:pt x="177" y="133"/>
                    </a:lnTo>
                    <a:lnTo>
                      <a:pt x="161" y="76"/>
                    </a:lnTo>
                    <a:lnTo>
                      <a:pt x="133" y="21"/>
                    </a:lnTo>
                    <a:lnTo>
                      <a:pt x="106" y="0"/>
                    </a:lnTo>
                    <a:lnTo>
                      <a:pt x="87" y="0"/>
                    </a:lnTo>
                    <a:lnTo>
                      <a:pt x="66" y="17"/>
                    </a:lnTo>
                    <a:lnTo>
                      <a:pt x="70" y="62"/>
                    </a:lnTo>
                    <a:lnTo>
                      <a:pt x="139" y="153"/>
                    </a:lnTo>
                    <a:lnTo>
                      <a:pt x="81" y="137"/>
                    </a:lnTo>
                    <a:lnTo>
                      <a:pt x="28" y="138"/>
                    </a:lnTo>
                    <a:lnTo>
                      <a:pt x="0" y="152"/>
                    </a:lnTo>
                    <a:lnTo>
                      <a:pt x="0" y="186"/>
                    </a:lnTo>
                    <a:lnTo>
                      <a:pt x="106" y="177"/>
                    </a:lnTo>
                    <a:lnTo>
                      <a:pt x="144" y="184"/>
                    </a:lnTo>
                    <a:lnTo>
                      <a:pt x="148" y="195"/>
                    </a:lnTo>
                    <a:lnTo>
                      <a:pt x="114" y="213"/>
                    </a:lnTo>
                    <a:lnTo>
                      <a:pt x="86" y="253"/>
                    </a:lnTo>
                    <a:lnTo>
                      <a:pt x="86" y="311"/>
                    </a:lnTo>
                    <a:lnTo>
                      <a:pt x="96" y="345"/>
                    </a:lnTo>
                    <a:lnTo>
                      <a:pt x="121" y="358"/>
                    </a:lnTo>
                    <a:lnTo>
                      <a:pt x="132" y="350"/>
                    </a:lnTo>
                    <a:lnTo>
                      <a:pt x="132" y="350"/>
                    </a:lnTo>
                    <a:close/>
                  </a:path>
                </a:pathLst>
              </a:custGeom>
              <a:solidFill>
                <a:srgbClr val="00C4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0" name="Freeform 7"/>
              <p:cNvSpPr>
                <a:spLocks/>
              </p:cNvSpPr>
              <p:nvPr/>
            </p:nvSpPr>
            <p:spPr bwMode="auto">
              <a:xfrm>
                <a:off x="2016" y="2844"/>
                <a:ext cx="671" cy="74"/>
              </a:xfrm>
              <a:custGeom>
                <a:avLst/>
                <a:gdLst/>
                <a:ahLst/>
                <a:cxnLst>
                  <a:cxn ang="0">
                    <a:pos x="19" y="195"/>
                  </a:cxn>
                  <a:cxn ang="0">
                    <a:pos x="0" y="97"/>
                  </a:cxn>
                  <a:cxn ang="0">
                    <a:pos x="4" y="0"/>
                  </a:cxn>
                  <a:cxn ang="0">
                    <a:pos x="2658" y="8"/>
                  </a:cxn>
                  <a:cxn ang="0">
                    <a:pos x="2686" y="120"/>
                  </a:cxn>
                  <a:cxn ang="0">
                    <a:pos x="129" y="297"/>
                  </a:cxn>
                  <a:cxn ang="0">
                    <a:pos x="19" y="195"/>
                  </a:cxn>
                  <a:cxn ang="0">
                    <a:pos x="19" y="195"/>
                  </a:cxn>
                </a:cxnLst>
                <a:rect l="0" t="0" r="r" b="b"/>
                <a:pathLst>
                  <a:path w="2686" h="297">
                    <a:moveTo>
                      <a:pt x="19" y="195"/>
                    </a:moveTo>
                    <a:lnTo>
                      <a:pt x="0" y="97"/>
                    </a:lnTo>
                    <a:lnTo>
                      <a:pt x="4" y="0"/>
                    </a:lnTo>
                    <a:lnTo>
                      <a:pt x="2658" y="8"/>
                    </a:lnTo>
                    <a:lnTo>
                      <a:pt x="2686" y="120"/>
                    </a:lnTo>
                    <a:lnTo>
                      <a:pt x="129" y="297"/>
                    </a:lnTo>
                    <a:lnTo>
                      <a:pt x="19" y="195"/>
                    </a:lnTo>
                    <a:lnTo>
                      <a:pt x="19" y="195"/>
                    </a:lnTo>
                    <a:close/>
                  </a:path>
                </a:pathLst>
              </a:custGeom>
              <a:solidFill>
                <a:srgbClr val="5E75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1" name="Freeform 8"/>
              <p:cNvSpPr>
                <a:spLocks/>
              </p:cNvSpPr>
              <p:nvPr/>
            </p:nvSpPr>
            <p:spPr bwMode="auto">
              <a:xfrm>
                <a:off x="2573" y="2786"/>
                <a:ext cx="24" cy="81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34" y="235"/>
                  </a:cxn>
                  <a:cxn ang="0">
                    <a:pos x="34" y="170"/>
                  </a:cxn>
                  <a:cxn ang="0">
                    <a:pos x="0" y="29"/>
                  </a:cxn>
                  <a:cxn ang="0">
                    <a:pos x="25" y="29"/>
                  </a:cxn>
                  <a:cxn ang="0">
                    <a:pos x="34" y="0"/>
                  </a:cxn>
                  <a:cxn ang="0">
                    <a:pos x="62" y="95"/>
                  </a:cxn>
                  <a:cxn ang="0">
                    <a:pos x="86" y="201"/>
                  </a:cxn>
                  <a:cxn ang="0">
                    <a:pos x="97" y="299"/>
                  </a:cxn>
                  <a:cxn ang="0">
                    <a:pos x="49" y="324"/>
                  </a:cxn>
                  <a:cxn ang="0">
                    <a:pos x="15" y="307"/>
                  </a:cxn>
                  <a:cxn ang="0">
                    <a:pos x="15" y="307"/>
                  </a:cxn>
                </a:cxnLst>
                <a:rect l="0" t="0" r="r" b="b"/>
                <a:pathLst>
                  <a:path w="97" h="324">
                    <a:moveTo>
                      <a:pt x="15" y="307"/>
                    </a:moveTo>
                    <a:lnTo>
                      <a:pt x="34" y="235"/>
                    </a:lnTo>
                    <a:lnTo>
                      <a:pt x="34" y="170"/>
                    </a:lnTo>
                    <a:lnTo>
                      <a:pt x="0" y="29"/>
                    </a:lnTo>
                    <a:lnTo>
                      <a:pt x="25" y="29"/>
                    </a:lnTo>
                    <a:lnTo>
                      <a:pt x="34" y="0"/>
                    </a:lnTo>
                    <a:lnTo>
                      <a:pt x="62" y="95"/>
                    </a:lnTo>
                    <a:lnTo>
                      <a:pt x="86" y="201"/>
                    </a:lnTo>
                    <a:lnTo>
                      <a:pt x="97" y="299"/>
                    </a:lnTo>
                    <a:lnTo>
                      <a:pt x="49" y="324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solidFill>
                <a:srgbClr val="DDB79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" name="Freeform 9"/>
              <p:cNvSpPr>
                <a:spLocks/>
              </p:cNvSpPr>
              <p:nvPr/>
            </p:nvSpPr>
            <p:spPr bwMode="auto">
              <a:xfrm>
                <a:off x="2271" y="2846"/>
                <a:ext cx="130" cy="49"/>
              </a:xfrm>
              <a:custGeom>
                <a:avLst/>
                <a:gdLst/>
                <a:ahLst/>
                <a:cxnLst>
                  <a:cxn ang="0">
                    <a:pos x="45" y="6"/>
                  </a:cxn>
                  <a:cxn ang="0">
                    <a:pos x="11" y="15"/>
                  </a:cxn>
                  <a:cxn ang="0">
                    <a:pos x="6" y="29"/>
                  </a:cxn>
                  <a:cxn ang="0">
                    <a:pos x="52" y="36"/>
                  </a:cxn>
                  <a:cxn ang="0">
                    <a:pos x="127" y="49"/>
                  </a:cxn>
                  <a:cxn ang="0">
                    <a:pos x="119" y="56"/>
                  </a:cxn>
                  <a:cxn ang="0">
                    <a:pos x="54" y="60"/>
                  </a:cxn>
                  <a:cxn ang="0">
                    <a:pos x="16" y="68"/>
                  </a:cxn>
                  <a:cxn ang="0">
                    <a:pos x="28" y="77"/>
                  </a:cxn>
                  <a:cxn ang="0">
                    <a:pos x="62" y="85"/>
                  </a:cxn>
                  <a:cxn ang="0">
                    <a:pos x="102" y="93"/>
                  </a:cxn>
                  <a:cxn ang="0">
                    <a:pos x="100" y="99"/>
                  </a:cxn>
                  <a:cxn ang="0">
                    <a:pos x="72" y="106"/>
                  </a:cxn>
                  <a:cxn ang="0">
                    <a:pos x="40" y="111"/>
                  </a:cxn>
                  <a:cxn ang="0">
                    <a:pos x="98" y="133"/>
                  </a:cxn>
                  <a:cxn ang="0">
                    <a:pos x="116" y="147"/>
                  </a:cxn>
                  <a:cxn ang="0">
                    <a:pos x="90" y="156"/>
                  </a:cxn>
                  <a:cxn ang="0">
                    <a:pos x="206" y="185"/>
                  </a:cxn>
                  <a:cxn ang="0">
                    <a:pos x="475" y="180"/>
                  </a:cxn>
                  <a:cxn ang="0">
                    <a:pos x="437" y="171"/>
                  </a:cxn>
                  <a:cxn ang="0">
                    <a:pos x="404" y="161"/>
                  </a:cxn>
                  <a:cxn ang="0">
                    <a:pos x="372" y="151"/>
                  </a:cxn>
                  <a:cxn ang="0">
                    <a:pos x="347" y="141"/>
                  </a:cxn>
                  <a:cxn ang="0">
                    <a:pos x="336" y="128"/>
                  </a:cxn>
                  <a:cxn ang="0">
                    <a:pos x="353" y="125"/>
                  </a:cxn>
                  <a:cxn ang="0">
                    <a:pos x="419" y="112"/>
                  </a:cxn>
                  <a:cxn ang="0">
                    <a:pos x="384" y="106"/>
                  </a:cxn>
                  <a:cxn ang="0">
                    <a:pos x="299" y="91"/>
                  </a:cxn>
                  <a:cxn ang="0">
                    <a:pos x="297" y="80"/>
                  </a:cxn>
                  <a:cxn ang="0">
                    <a:pos x="332" y="74"/>
                  </a:cxn>
                  <a:cxn ang="0">
                    <a:pos x="458" y="69"/>
                  </a:cxn>
                  <a:cxn ang="0">
                    <a:pos x="504" y="53"/>
                  </a:cxn>
                  <a:cxn ang="0">
                    <a:pos x="495" y="48"/>
                  </a:cxn>
                  <a:cxn ang="0">
                    <a:pos x="420" y="43"/>
                  </a:cxn>
                  <a:cxn ang="0">
                    <a:pos x="350" y="37"/>
                  </a:cxn>
                  <a:cxn ang="0">
                    <a:pos x="414" y="31"/>
                  </a:cxn>
                  <a:cxn ang="0">
                    <a:pos x="499" y="27"/>
                  </a:cxn>
                  <a:cxn ang="0">
                    <a:pos x="520" y="15"/>
                  </a:cxn>
                  <a:cxn ang="0">
                    <a:pos x="509" y="0"/>
                  </a:cxn>
                  <a:cxn ang="0">
                    <a:pos x="66" y="2"/>
                  </a:cxn>
                </a:cxnLst>
                <a:rect l="0" t="0" r="r" b="b"/>
                <a:pathLst>
                  <a:path w="520" h="194">
                    <a:moveTo>
                      <a:pt x="66" y="2"/>
                    </a:moveTo>
                    <a:lnTo>
                      <a:pt x="45" y="6"/>
                    </a:lnTo>
                    <a:lnTo>
                      <a:pt x="28" y="10"/>
                    </a:lnTo>
                    <a:lnTo>
                      <a:pt x="11" y="15"/>
                    </a:lnTo>
                    <a:lnTo>
                      <a:pt x="0" y="26"/>
                    </a:lnTo>
                    <a:lnTo>
                      <a:pt x="6" y="29"/>
                    </a:lnTo>
                    <a:lnTo>
                      <a:pt x="16" y="32"/>
                    </a:lnTo>
                    <a:lnTo>
                      <a:pt x="52" y="36"/>
                    </a:lnTo>
                    <a:lnTo>
                      <a:pt x="116" y="45"/>
                    </a:lnTo>
                    <a:lnTo>
                      <a:pt x="127" y="49"/>
                    </a:lnTo>
                    <a:lnTo>
                      <a:pt x="127" y="53"/>
                    </a:lnTo>
                    <a:lnTo>
                      <a:pt x="119" y="56"/>
                    </a:lnTo>
                    <a:lnTo>
                      <a:pt x="101" y="58"/>
                    </a:lnTo>
                    <a:lnTo>
                      <a:pt x="54" y="60"/>
                    </a:lnTo>
                    <a:lnTo>
                      <a:pt x="20" y="64"/>
                    </a:lnTo>
                    <a:lnTo>
                      <a:pt x="16" y="68"/>
                    </a:lnTo>
                    <a:lnTo>
                      <a:pt x="19" y="72"/>
                    </a:lnTo>
                    <a:lnTo>
                      <a:pt x="28" y="77"/>
                    </a:lnTo>
                    <a:lnTo>
                      <a:pt x="43" y="82"/>
                    </a:lnTo>
                    <a:lnTo>
                      <a:pt x="62" y="85"/>
                    </a:lnTo>
                    <a:lnTo>
                      <a:pt x="86" y="89"/>
                    </a:lnTo>
                    <a:lnTo>
                      <a:pt x="102" y="93"/>
                    </a:lnTo>
                    <a:lnTo>
                      <a:pt x="106" y="96"/>
                    </a:lnTo>
                    <a:lnTo>
                      <a:pt x="100" y="99"/>
                    </a:lnTo>
                    <a:lnTo>
                      <a:pt x="88" y="103"/>
                    </a:lnTo>
                    <a:lnTo>
                      <a:pt x="72" y="106"/>
                    </a:lnTo>
                    <a:lnTo>
                      <a:pt x="57" y="108"/>
                    </a:lnTo>
                    <a:lnTo>
                      <a:pt x="40" y="111"/>
                    </a:lnTo>
                    <a:lnTo>
                      <a:pt x="90" y="130"/>
                    </a:lnTo>
                    <a:lnTo>
                      <a:pt x="98" y="133"/>
                    </a:lnTo>
                    <a:lnTo>
                      <a:pt x="114" y="140"/>
                    </a:lnTo>
                    <a:lnTo>
                      <a:pt x="116" y="147"/>
                    </a:lnTo>
                    <a:lnTo>
                      <a:pt x="107" y="151"/>
                    </a:lnTo>
                    <a:lnTo>
                      <a:pt x="90" y="156"/>
                    </a:lnTo>
                    <a:lnTo>
                      <a:pt x="86" y="194"/>
                    </a:lnTo>
                    <a:lnTo>
                      <a:pt x="206" y="185"/>
                    </a:lnTo>
                    <a:lnTo>
                      <a:pt x="484" y="183"/>
                    </a:lnTo>
                    <a:lnTo>
                      <a:pt x="475" y="180"/>
                    </a:lnTo>
                    <a:lnTo>
                      <a:pt x="452" y="175"/>
                    </a:lnTo>
                    <a:lnTo>
                      <a:pt x="437" y="171"/>
                    </a:lnTo>
                    <a:lnTo>
                      <a:pt x="420" y="166"/>
                    </a:lnTo>
                    <a:lnTo>
                      <a:pt x="404" y="161"/>
                    </a:lnTo>
                    <a:lnTo>
                      <a:pt x="388" y="156"/>
                    </a:lnTo>
                    <a:lnTo>
                      <a:pt x="372" y="151"/>
                    </a:lnTo>
                    <a:lnTo>
                      <a:pt x="359" y="146"/>
                    </a:lnTo>
                    <a:lnTo>
                      <a:pt x="347" y="141"/>
                    </a:lnTo>
                    <a:lnTo>
                      <a:pt x="338" y="137"/>
                    </a:lnTo>
                    <a:lnTo>
                      <a:pt x="336" y="128"/>
                    </a:lnTo>
                    <a:lnTo>
                      <a:pt x="341" y="126"/>
                    </a:lnTo>
                    <a:lnTo>
                      <a:pt x="353" y="125"/>
                    </a:lnTo>
                    <a:lnTo>
                      <a:pt x="423" y="115"/>
                    </a:lnTo>
                    <a:lnTo>
                      <a:pt x="419" y="112"/>
                    </a:lnTo>
                    <a:lnTo>
                      <a:pt x="406" y="109"/>
                    </a:lnTo>
                    <a:lnTo>
                      <a:pt x="384" y="106"/>
                    </a:lnTo>
                    <a:lnTo>
                      <a:pt x="350" y="101"/>
                    </a:lnTo>
                    <a:lnTo>
                      <a:pt x="299" y="91"/>
                    </a:lnTo>
                    <a:lnTo>
                      <a:pt x="293" y="85"/>
                    </a:lnTo>
                    <a:lnTo>
                      <a:pt x="297" y="80"/>
                    </a:lnTo>
                    <a:lnTo>
                      <a:pt x="311" y="77"/>
                    </a:lnTo>
                    <a:lnTo>
                      <a:pt x="332" y="74"/>
                    </a:lnTo>
                    <a:lnTo>
                      <a:pt x="393" y="72"/>
                    </a:lnTo>
                    <a:lnTo>
                      <a:pt x="458" y="69"/>
                    </a:lnTo>
                    <a:lnTo>
                      <a:pt x="500" y="59"/>
                    </a:lnTo>
                    <a:lnTo>
                      <a:pt x="504" y="53"/>
                    </a:lnTo>
                    <a:lnTo>
                      <a:pt x="501" y="50"/>
                    </a:lnTo>
                    <a:lnTo>
                      <a:pt x="495" y="48"/>
                    </a:lnTo>
                    <a:lnTo>
                      <a:pt x="467" y="45"/>
                    </a:lnTo>
                    <a:lnTo>
                      <a:pt x="420" y="43"/>
                    </a:lnTo>
                    <a:lnTo>
                      <a:pt x="352" y="40"/>
                    </a:lnTo>
                    <a:lnTo>
                      <a:pt x="350" y="37"/>
                    </a:lnTo>
                    <a:lnTo>
                      <a:pt x="362" y="35"/>
                    </a:lnTo>
                    <a:lnTo>
                      <a:pt x="414" y="31"/>
                    </a:lnTo>
                    <a:lnTo>
                      <a:pt x="476" y="29"/>
                    </a:lnTo>
                    <a:lnTo>
                      <a:pt x="499" y="27"/>
                    </a:lnTo>
                    <a:lnTo>
                      <a:pt x="513" y="25"/>
                    </a:lnTo>
                    <a:lnTo>
                      <a:pt x="520" y="15"/>
                    </a:lnTo>
                    <a:lnTo>
                      <a:pt x="515" y="5"/>
                    </a:lnTo>
                    <a:lnTo>
                      <a:pt x="509" y="0"/>
                    </a:lnTo>
                    <a:lnTo>
                      <a:pt x="66" y="2"/>
                    </a:lnTo>
                    <a:lnTo>
                      <a:pt x="66" y="2"/>
                    </a:lnTo>
                    <a:close/>
                  </a:path>
                </a:pathLst>
              </a:custGeom>
              <a:solidFill>
                <a:srgbClr val="3BE8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3" name="Freeform 10"/>
              <p:cNvSpPr>
                <a:spLocks/>
              </p:cNvSpPr>
              <p:nvPr/>
            </p:nvSpPr>
            <p:spPr bwMode="auto">
              <a:xfrm>
                <a:off x="2626" y="2783"/>
                <a:ext cx="27" cy="7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23" y="0"/>
                  </a:cxn>
                  <a:cxn ang="0">
                    <a:pos x="52" y="13"/>
                  </a:cxn>
                  <a:cxn ang="0">
                    <a:pos x="58" y="50"/>
                  </a:cxn>
                  <a:cxn ang="0">
                    <a:pos x="88" y="131"/>
                  </a:cxn>
                  <a:cxn ang="0">
                    <a:pos x="100" y="203"/>
                  </a:cxn>
                  <a:cxn ang="0">
                    <a:pos x="107" y="314"/>
                  </a:cxn>
                  <a:cxn ang="0">
                    <a:pos x="47" y="308"/>
                  </a:cxn>
                  <a:cxn ang="0">
                    <a:pos x="56" y="254"/>
                  </a:cxn>
                  <a:cxn ang="0">
                    <a:pos x="39" y="153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107" h="314">
                    <a:moveTo>
                      <a:pt x="0" y="4"/>
                    </a:moveTo>
                    <a:lnTo>
                      <a:pt x="23" y="0"/>
                    </a:lnTo>
                    <a:lnTo>
                      <a:pt x="52" y="13"/>
                    </a:lnTo>
                    <a:lnTo>
                      <a:pt x="58" y="50"/>
                    </a:lnTo>
                    <a:lnTo>
                      <a:pt x="88" y="131"/>
                    </a:lnTo>
                    <a:lnTo>
                      <a:pt x="100" y="203"/>
                    </a:lnTo>
                    <a:lnTo>
                      <a:pt x="107" y="314"/>
                    </a:lnTo>
                    <a:lnTo>
                      <a:pt x="47" y="308"/>
                    </a:lnTo>
                    <a:lnTo>
                      <a:pt x="56" y="254"/>
                    </a:lnTo>
                    <a:lnTo>
                      <a:pt x="39" y="153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DB79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4" name="Freeform 11"/>
              <p:cNvSpPr>
                <a:spLocks/>
              </p:cNvSpPr>
              <p:nvPr/>
            </p:nvSpPr>
            <p:spPr bwMode="auto">
              <a:xfrm>
                <a:off x="1800" y="2852"/>
                <a:ext cx="1080" cy="460"/>
              </a:xfrm>
              <a:custGeom>
                <a:avLst/>
                <a:gdLst/>
                <a:ahLst/>
                <a:cxnLst>
                  <a:cxn ang="0">
                    <a:pos x="470" y="130"/>
                  </a:cxn>
                  <a:cxn ang="0">
                    <a:pos x="659" y="127"/>
                  </a:cxn>
                  <a:cxn ang="0">
                    <a:pos x="802" y="128"/>
                  </a:cxn>
                  <a:cxn ang="0">
                    <a:pos x="913" y="146"/>
                  </a:cxn>
                  <a:cxn ang="0">
                    <a:pos x="1035" y="148"/>
                  </a:cxn>
                  <a:cxn ang="0">
                    <a:pos x="1458" y="132"/>
                  </a:cxn>
                  <a:cxn ang="0">
                    <a:pos x="1611" y="118"/>
                  </a:cxn>
                  <a:cxn ang="0">
                    <a:pos x="1722" y="117"/>
                  </a:cxn>
                  <a:cxn ang="0">
                    <a:pos x="1957" y="81"/>
                  </a:cxn>
                  <a:cxn ang="0">
                    <a:pos x="2274" y="50"/>
                  </a:cxn>
                  <a:cxn ang="0">
                    <a:pos x="2351" y="34"/>
                  </a:cxn>
                  <a:cxn ang="0">
                    <a:pos x="2374" y="41"/>
                  </a:cxn>
                  <a:cxn ang="0">
                    <a:pos x="2422" y="13"/>
                  </a:cxn>
                  <a:cxn ang="0">
                    <a:pos x="2590" y="0"/>
                  </a:cxn>
                  <a:cxn ang="0">
                    <a:pos x="2596" y="15"/>
                  </a:cxn>
                  <a:cxn ang="0">
                    <a:pos x="2610" y="28"/>
                  </a:cxn>
                  <a:cxn ang="0">
                    <a:pos x="2631" y="27"/>
                  </a:cxn>
                  <a:cxn ang="0">
                    <a:pos x="2710" y="29"/>
                  </a:cxn>
                  <a:cxn ang="0">
                    <a:pos x="2793" y="60"/>
                  </a:cxn>
                  <a:cxn ang="0">
                    <a:pos x="2696" y="387"/>
                  </a:cxn>
                  <a:cxn ang="0">
                    <a:pos x="2683" y="772"/>
                  </a:cxn>
                  <a:cxn ang="0">
                    <a:pos x="2597" y="1193"/>
                  </a:cxn>
                  <a:cxn ang="0">
                    <a:pos x="2659" y="1574"/>
                  </a:cxn>
                  <a:cxn ang="0">
                    <a:pos x="2198" y="1704"/>
                  </a:cxn>
                  <a:cxn ang="0">
                    <a:pos x="1619" y="1790"/>
                  </a:cxn>
                  <a:cxn ang="0">
                    <a:pos x="1125" y="1708"/>
                  </a:cxn>
                  <a:cxn ang="0">
                    <a:pos x="631" y="1841"/>
                  </a:cxn>
                  <a:cxn ang="0">
                    <a:pos x="163" y="1714"/>
                  </a:cxn>
                  <a:cxn ang="0">
                    <a:pos x="0" y="1348"/>
                  </a:cxn>
                  <a:cxn ang="0">
                    <a:pos x="28" y="874"/>
                  </a:cxn>
                  <a:cxn ang="0">
                    <a:pos x="67" y="551"/>
                  </a:cxn>
                  <a:cxn ang="0">
                    <a:pos x="114" y="123"/>
                  </a:cxn>
                  <a:cxn ang="0">
                    <a:pos x="372" y="138"/>
                  </a:cxn>
                </a:cxnLst>
                <a:rect l="0" t="0" r="r" b="b"/>
                <a:pathLst>
                  <a:path w="2793" h="1841">
                    <a:moveTo>
                      <a:pt x="372" y="138"/>
                    </a:moveTo>
                    <a:lnTo>
                      <a:pt x="470" y="130"/>
                    </a:lnTo>
                    <a:lnTo>
                      <a:pt x="596" y="142"/>
                    </a:lnTo>
                    <a:lnTo>
                      <a:pt x="659" y="127"/>
                    </a:lnTo>
                    <a:lnTo>
                      <a:pt x="703" y="138"/>
                    </a:lnTo>
                    <a:lnTo>
                      <a:pt x="802" y="128"/>
                    </a:lnTo>
                    <a:lnTo>
                      <a:pt x="837" y="139"/>
                    </a:lnTo>
                    <a:lnTo>
                      <a:pt x="913" y="146"/>
                    </a:lnTo>
                    <a:lnTo>
                      <a:pt x="981" y="135"/>
                    </a:lnTo>
                    <a:lnTo>
                      <a:pt x="1035" y="148"/>
                    </a:lnTo>
                    <a:lnTo>
                      <a:pt x="1269" y="144"/>
                    </a:lnTo>
                    <a:lnTo>
                      <a:pt x="1458" y="132"/>
                    </a:lnTo>
                    <a:lnTo>
                      <a:pt x="1525" y="120"/>
                    </a:lnTo>
                    <a:lnTo>
                      <a:pt x="1611" y="118"/>
                    </a:lnTo>
                    <a:lnTo>
                      <a:pt x="1683" y="117"/>
                    </a:lnTo>
                    <a:lnTo>
                      <a:pt x="1722" y="117"/>
                    </a:lnTo>
                    <a:lnTo>
                      <a:pt x="1819" y="93"/>
                    </a:lnTo>
                    <a:lnTo>
                      <a:pt x="1957" y="81"/>
                    </a:lnTo>
                    <a:lnTo>
                      <a:pt x="2117" y="71"/>
                    </a:lnTo>
                    <a:lnTo>
                      <a:pt x="2274" y="50"/>
                    </a:lnTo>
                    <a:lnTo>
                      <a:pt x="2341" y="29"/>
                    </a:lnTo>
                    <a:lnTo>
                      <a:pt x="2351" y="34"/>
                    </a:lnTo>
                    <a:lnTo>
                      <a:pt x="2361" y="38"/>
                    </a:lnTo>
                    <a:lnTo>
                      <a:pt x="2374" y="41"/>
                    </a:lnTo>
                    <a:lnTo>
                      <a:pt x="2401" y="38"/>
                    </a:lnTo>
                    <a:lnTo>
                      <a:pt x="2422" y="13"/>
                    </a:lnTo>
                    <a:lnTo>
                      <a:pt x="2508" y="15"/>
                    </a:lnTo>
                    <a:lnTo>
                      <a:pt x="2590" y="0"/>
                    </a:lnTo>
                    <a:lnTo>
                      <a:pt x="2592" y="8"/>
                    </a:lnTo>
                    <a:lnTo>
                      <a:pt x="2596" y="15"/>
                    </a:lnTo>
                    <a:lnTo>
                      <a:pt x="2602" y="22"/>
                    </a:lnTo>
                    <a:lnTo>
                      <a:pt x="2610" y="28"/>
                    </a:lnTo>
                    <a:lnTo>
                      <a:pt x="2620" y="31"/>
                    </a:lnTo>
                    <a:lnTo>
                      <a:pt x="2631" y="27"/>
                    </a:lnTo>
                    <a:lnTo>
                      <a:pt x="2645" y="17"/>
                    </a:lnTo>
                    <a:lnTo>
                      <a:pt x="2710" y="29"/>
                    </a:lnTo>
                    <a:lnTo>
                      <a:pt x="2764" y="38"/>
                    </a:lnTo>
                    <a:lnTo>
                      <a:pt x="2793" y="60"/>
                    </a:lnTo>
                    <a:lnTo>
                      <a:pt x="2778" y="239"/>
                    </a:lnTo>
                    <a:lnTo>
                      <a:pt x="2696" y="387"/>
                    </a:lnTo>
                    <a:lnTo>
                      <a:pt x="2737" y="585"/>
                    </a:lnTo>
                    <a:lnTo>
                      <a:pt x="2683" y="772"/>
                    </a:lnTo>
                    <a:lnTo>
                      <a:pt x="2645" y="1007"/>
                    </a:lnTo>
                    <a:lnTo>
                      <a:pt x="2597" y="1193"/>
                    </a:lnTo>
                    <a:lnTo>
                      <a:pt x="2696" y="1424"/>
                    </a:lnTo>
                    <a:lnTo>
                      <a:pt x="2659" y="1574"/>
                    </a:lnTo>
                    <a:lnTo>
                      <a:pt x="2691" y="1730"/>
                    </a:lnTo>
                    <a:lnTo>
                      <a:pt x="2198" y="1704"/>
                    </a:lnTo>
                    <a:lnTo>
                      <a:pt x="1977" y="1618"/>
                    </a:lnTo>
                    <a:lnTo>
                      <a:pt x="1619" y="1790"/>
                    </a:lnTo>
                    <a:lnTo>
                      <a:pt x="1347" y="1781"/>
                    </a:lnTo>
                    <a:lnTo>
                      <a:pt x="1125" y="1708"/>
                    </a:lnTo>
                    <a:lnTo>
                      <a:pt x="899" y="1719"/>
                    </a:lnTo>
                    <a:lnTo>
                      <a:pt x="631" y="1841"/>
                    </a:lnTo>
                    <a:lnTo>
                      <a:pt x="481" y="1785"/>
                    </a:lnTo>
                    <a:lnTo>
                      <a:pt x="163" y="1714"/>
                    </a:lnTo>
                    <a:lnTo>
                      <a:pt x="30" y="1730"/>
                    </a:lnTo>
                    <a:lnTo>
                      <a:pt x="0" y="1348"/>
                    </a:lnTo>
                    <a:lnTo>
                      <a:pt x="28" y="1140"/>
                    </a:lnTo>
                    <a:lnTo>
                      <a:pt x="28" y="874"/>
                    </a:lnTo>
                    <a:lnTo>
                      <a:pt x="13" y="628"/>
                    </a:lnTo>
                    <a:lnTo>
                      <a:pt x="67" y="551"/>
                    </a:lnTo>
                    <a:lnTo>
                      <a:pt x="121" y="297"/>
                    </a:lnTo>
                    <a:lnTo>
                      <a:pt x="114" y="123"/>
                    </a:lnTo>
                    <a:lnTo>
                      <a:pt x="372" y="138"/>
                    </a:lnTo>
                    <a:lnTo>
                      <a:pt x="372" y="138"/>
                    </a:lnTo>
                    <a:close/>
                  </a:path>
                </a:pathLst>
              </a:custGeom>
              <a:solidFill>
                <a:srgbClr val="FFFF8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5" name="Freeform 12"/>
              <p:cNvSpPr>
                <a:spLocks/>
              </p:cNvSpPr>
              <p:nvPr/>
            </p:nvSpPr>
            <p:spPr bwMode="auto">
              <a:xfrm>
                <a:off x="2606" y="2725"/>
                <a:ext cx="65" cy="83"/>
              </a:xfrm>
              <a:custGeom>
                <a:avLst/>
                <a:gdLst/>
                <a:ahLst/>
                <a:cxnLst>
                  <a:cxn ang="0">
                    <a:pos x="4" y="34"/>
                  </a:cxn>
                  <a:cxn ang="0">
                    <a:pos x="21" y="73"/>
                  </a:cxn>
                  <a:cxn ang="0">
                    <a:pos x="48" y="107"/>
                  </a:cxn>
                  <a:cxn ang="0">
                    <a:pos x="58" y="122"/>
                  </a:cxn>
                  <a:cxn ang="0">
                    <a:pos x="17" y="121"/>
                  </a:cxn>
                  <a:cxn ang="0">
                    <a:pos x="11" y="129"/>
                  </a:cxn>
                  <a:cxn ang="0">
                    <a:pos x="64" y="144"/>
                  </a:cxn>
                  <a:cxn ang="0">
                    <a:pos x="68" y="169"/>
                  </a:cxn>
                  <a:cxn ang="0">
                    <a:pos x="45" y="203"/>
                  </a:cxn>
                  <a:cxn ang="0">
                    <a:pos x="24" y="246"/>
                  </a:cxn>
                  <a:cxn ang="0">
                    <a:pos x="21" y="278"/>
                  </a:cxn>
                  <a:cxn ang="0">
                    <a:pos x="38" y="249"/>
                  </a:cxn>
                  <a:cxn ang="0">
                    <a:pos x="63" y="222"/>
                  </a:cxn>
                  <a:cxn ang="0">
                    <a:pos x="79" y="216"/>
                  </a:cxn>
                  <a:cxn ang="0">
                    <a:pos x="118" y="222"/>
                  </a:cxn>
                  <a:cxn ang="0">
                    <a:pos x="139" y="233"/>
                  </a:cxn>
                  <a:cxn ang="0">
                    <a:pos x="159" y="247"/>
                  </a:cxn>
                  <a:cxn ang="0">
                    <a:pos x="196" y="280"/>
                  </a:cxn>
                  <a:cxn ang="0">
                    <a:pos x="222" y="316"/>
                  </a:cxn>
                  <a:cxn ang="0">
                    <a:pos x="233" y="324"/>
                  </a:cxn>
                  <a:cxn ang="0">
                    <a:pos x="226" y="290"/>
                  </a:cxn>
                  <a:cxn ang="0">
                    <a:pos x="212" y="269"/>
                  </a:cxn>
                  <a:cxn ang="0">
                    <a:pos x="188" y="242"/>
                  </a:cxn>
                  <a:cxn ang="0">
                    <a:pos x="151" y="211"/>
                  </a:cxn>
                  <a:cxn ang="0">
                    <a:pos x="141" y="182"/>
                  </a:cxn>
                  <a:cxn ang="0">
                    <a:pos x="156" y="170"/>
                  </a:cxn>
                  <a:cxn ang="0">
                    <a:pos x="174" y="159"/>
                  </a:cxn>
                  <a:cxn ang="0">
                    <a:pos x="196" y="148"/>
                  </a:cxn>
                  <a:cxn ang="0">
                    <a:pos x="217" y="139"/>
                  </a:cxn>
                  <a:cxn ang="0">
                    <a:pos x="238" y="135"/>
                  </a:cxn>
                  <a:cxn ang="0">
                    <a:pos x="251" y="130"/>
                  </a:cxn>
                  <a:cxn ang="0">
                    <a:pos x="230" y="122"/>
                  </a:cxn>
                  <a:cxn ang="0">
                    <a:pos x="185" y="125"/>
                  </a:cxn>
                  <a:cxn ang="0">
                    <a:pos x="153" y="134"/>
                  </a:cxn>
                  <a:cxn ang="0">
                    <a:pos x="134" y="141"/>
                  </a:cxn>
                  <a:cxn ang="0">
                    <a:pos x="111" y="151"/>
                  </a:cxn>
                  <a:cxn ang="0">
                    <a:pos x="120" y="87"/>
                  </a:cxn>
                  <a:cxn ang="0">
                    <a:pos x="134" y="36"/>
                  </a:cxn>
                  <a:cxn ang="0">
                    <a:pos x="144" y="16"/>
                  </a:cxn>
                  <a:cxn ang="0">
                    <a:pos x="153" y="0"/>
                  </a:cxn>
                  <a:cxn ang="0">
                    <a:pos x="126" y="23"/>
                  </a:cxn>
                  <a:cxn ang="0">
                    <a:pos x="100" y="77"/>
                  </a:cxn>
                  <a:cxn ang="0">
                    <a:pos x="84" y="122"/>
                  </a:cxn>
                  <a:cxn ang="0">
                    <a:pos x="1" y="24"/>
                  </a:cxn>
                </a:cxnLst>
                <a:rect l="0" t="0" r="r" b="b"/>
                <a:pathLst>
                  <a:path w="257" h="333">
                    <a:moveTo>
                      <a:pt x="1" y="24"/>
                    </a:moveTo>
                    <a:lnTo>
                      <a:pt x="4" y="34"/>
                    </a:lnTo>
                    <a:lnTo>
                      <a:pt x="14" y="58"/>
                    </a:lnTo>
                    <a:lnTo>
                      <a:pt x="21" y="73"/>
                    </a:lnTo>
                    <a:lnTo>
                      <a:pt x="33" y="91"/>
                    </a:lnTo>
                    <a:lnTo>
                      <a:pt x="48" y="107"/>
                    </a:lnTo>
                    <a:lnTo>
                      <a:pt x="65" y="125"/>
                    </a:lnTo>
                    <a:lnTo>
                      <a:pt x="58" y="122"/>
                    </a:lnTo>
                    <a:lnTo>
                      <a:pt x="39" y="121"/>
                    </a:lnTo>
                    <a:lnTo>
                      <a:pt x="17" y="121"/>
                    </a:lnTo>
                    <a:lnTo>
                      <a:pt x="0" y="127"/>
                    </a:lnTo>
                    <a:lnTo>
                      <a:pt x="11" y="129"/>
                    </a:lnTo>
                    <a:lnTo>
                      <a:pt x="38" y="135"/>
                    </a:lnTo>
                    <a:lnTo>
                      <a:pt x="64" y="144"/>
                    </a:lnTo>
                    <a:lnTo>
                      <a:pt x="78" y="156"/>
                    </a:lnTo>
                    <a:lnTo>
                      <a:pt x="68" y="169"/>
                    </a:lnTo>
                    <a:lnTo>
                      <a:pt x="58" y="184"/>
                    </a:lnTo>
                    <a:lnTo>
                      <a:pt x="45" y="203"/>
                    </a:lnTo>
                    <a:lnTo>
                      <a:pt x="34" y="223"/>
                    </a:lnTo>
                    <a:lnTo>
                      <a:pt x="24" y="246"/>
                    </a:lnTo>
                    <a:lnTo>
                      <a:pt x="15" y="290"/>
                    </a:lnTo>
                    <a:lnTo>
                      <a:pt x="21" y="278"/>
                    </a:lnTo>
                    <a:lnTo>
                      <a:pt x="28" y="264"/>
                    </a:lnTo>
                    <a:lnTo>
                      <a:pt x="38" y="249"/>
                    </a:lnTo>
                    <a:lnTo>
                      <a:pt x="49" y="235"/>
                    </a:lnTo>
                    <a:lnTo>
                      <a:pt x="63" y="222"/>
                    </a:lnTo>
                    <a:lnTo>
                      <a:pt x="72" y="218"/>
                    </a:lnTo>
                    <a:lnTo>
                      <a:pt x="79" y="216"/>
                    </a:lnTo>
                    <a:lnTo>
                      <a:pt x="98" y="216"/>
                    </a:lnTo>
                    <a:lnTo>
                      <a:pt x="118" y="222"/>
                    </a:lnTo>
                    <a:lnTo>
                      <a:pt x="129" y="227"/>
                    </a:lnTo>
                    <a:lnTo>
                      <a:pt x="139" y="233"/>
                    </a:lnTo>
                    <a:lnTo>
                      <a:pt x="149" y="240"/>
                    </a:lnTo>
                    <a:lnTo>
                      <a:pt x="159" y="247"/>
                    </a:lnTo>
                    <a:lnTo>
                      <a:pt x="178" y="263"/>
                    </a:lnTo>
                    <a:lnTo>
                      <a:pt x="196" y="280"/>
                    </a:lnTo>
                    <a:lnTo>
                      <a:pt x="209" y="299"/>
                    </a:lnTo>
                    <a:lnTo>
                      <a:pt x="222" y="316"/>
                    </a:lnTo>
                    <a:lnTo>
                      <a:pt x="230" y="333"/>
                    </a:lnTo>
                    <a:lnTo>
                      <a:pt x="233" y="324"/>
                    </a:lnTo>
                    <a:lnTo>
                      <a:pt x="230" y="300"/>
                    </a:lnTo>
                    <a:lnTo>
                      <a:pt x="226" y="290"/>
                    </a:lnTo>
                    <a:lnTo>
                      <a:pt x="219" y="280"/>
                    </a:lnTo>
                    <a:lnTo>
                      <a:pt x="212" y="269"/>
                    </a:lnTo>
                    <a:lnTo>
                      <a:pt x="202" y="256"/>
                    </a:lnTo>
                    <a:lnTo>
                      <a:pt x="188" y="242"/>
                    </a:lnTo>
                    <a:lnTo>
                      <a:pt x="172" y="227"/>
                    </a:lnTo>
                    <a:lnTo>
                      <a:pt x="151" y="211"/>
                    </a:lnTo>
                    <a:lnTo>
                      <a:pt x="127" y="193"/>
                    </a:lnTo>
                    <a:lnTo>
                      <a:pt x="141" y="182"/>
                    </a:lnTo>
                    <a:lnTo>
                      <a:pt x="148" y="177"/>
                    </a:lnTo>
                    <a:lnTo>
                      <a:pt x="156" y="170"/>
                    </a:lnTo>
                    <a:lnTo>
                      <a:pt x="165" y="165"/>
                    </a:lnTo>
                    <a:lnTo>
                      <a:pt x="174" y="159"/>
                    </a:lnTo>
                    <a:lnTo>
                      <a:pt x="184" y="153"/>
                    </a:lnTo>
                    <a:lnTo>
                      <a:pt x="196" y="148"/>
                    </a:lnTo>
                    <a:lnTo>
                      <a:pt x="206" y="143"/>
                    </a:lnTo>
                    <a:lnTo>
                      <a:pt x="217" y="139"/>
                    </a:lnTo>
                    <a:lnTo>
                      <a:pt x="227" y="136"/>
                    </a:lnTo>
                    <a:lnTo>
                      <a:pt x="238" y="135"/>
                    </a:lnTo>
                    <a:lnTo>
                      <a:pt x="257" y="136"/>
                    </a:lnTo>
                    <a:lnTo>
                      <a:pt x="251" y="130"/>
                    </a:lnTo>
                    <a:lnTo>
                      <a:pt x="243" y="126"/>
                    </a:lnTo>
                    <a:lnTo>
                      <a:pt x="230" y="122"/>
                    </a:lnTo>
                    <a:lnTo>
                      <a:pt x="211" y="121"/>
                    </a:lnTo>
                    <a:lnTo>
                      <a:pt x="185" y="125"/>
                    </a:lnTo>
                    <a:lnTo>
                      <a:pt x="170" y="129"/>
                    </a:lnTo>
                    <a:lnTo>
                      <a:pt x="153" y="134"/>
                    </a:lnTo>
                    <a:lnTo>
                      <a:pt x="142" y="137"/>
                    </a:lnTo>
                    <a:lnTo>
                      <a:pt x="134" y="141"/>
                    </a:lnTo>
                    <a:lnTo>
                      <a:pt x="122" y="146"/>
                    </a:lnTo>
                    <a:lnTo>
                      <a:pt x="111" y="151"/>
                    </a:lnTo>
                    <a:lnTo>
                      <a:pt x="113" y="132"/>
                    </a:lnTo>
                    <a:lnTo>
                      <a:pt x="120" y="87"/>
                    </a:lnTo>
                    <a:lnTo>
                      <a:pt x="125" y="62"/>
                    </a:lnTo>
                    <a:lnTo>
                      <a:pt x="134" y="36"/>
                    </a:lnTo>
                    <a:lnTo>
                      <a:pt x="139" y="26"/>
                    </a:lnTo>
                    <a:lnTo>
                      <a:pt x="144" y="16"/>
                    </a:lnTo>
                    <a:lnTo>
                      <a:pt x="158" y="1"/>
                    </a:lnTo>
                    <a:lnTo>
                      <a:pt x="153" y="0"/>
                    </a:lnTo>
                    <a:lnTo>
                      <a:pt x="136" y="10"/>
                    </a:lnTo>
                    <a:lnTo>
                      <a:pt x="126" y="23"/>
                    </a:lnTo>
                    <a:lnTo>
                      <a:pt x="113" y="45"/>
                    </a:lnTo>
                    <a:lnTo>
                      <a:pt x="100" y="77"/>
                    </a:lnTo>
                    <a:lnTo>
                      <a:pt x="92" y="98"/>
                    </a:lnTo>
                    <a:lnTo>
                      <a:pt x="84" y="122"/>
                    </a:lnTo>
                    <a:lnTo>
                      <a:pt x="1" y="24"/>
                    </a:lnTo>
                    <a:lnTo>
                      <a:pt x="1" y="24"/>
                    </a:lnTo>
                    <a:close/>
                  </a:path>
                </a:pathLst>
              </a:custGeom>
              <a:solidFill>
                <a:srgbClr val="1AFF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6" name="Freeform 13"/>
              <p:cNvSpPr>
                <a:spLocks/>
              </p:cNvSpPr>
              <p:nvPr/>
            </p:nvSpPr>
            <p:spPr bwMode="auto">
              <a:xfrm>
                <a:off x="2534" y="2745"/>
                <a:ext cx="59" cy="70"/>
              </a:xfrm>
              <a:custGeom>
                <a:avLst/>
                <a:gdLst/>
                <a:ahLst/>
                <a:cxnLst>
                  <a:cxn ang="0">
                    <a:pos x="0" y="124"/>
                  </a:cxn>
                  <a:cxn ang="0">
                    <a:pos x="10" y="123"/>
                  </a:cxn>
                  <a:cxn ang="0">
                    <a:pos x="36" y="119"/>
                  </a:cxn>
                  <a:cxn ang="0">
                    <a:pos x="72" y="118"/>
                  </a:cxn>
                  <a:cxn ang="0">
                    <a:pos x="108" y="123"/>
                  </a:cxn>
                  <a:cxn ang="0">
                    <a:pos x="98" y="110"/>
                  </a:cxn>
                  <a:cxn ang="0">
                    <a:pos x="88" y="96"/>
                  </a:cxn>
                  <a:cxn ang="0">
                    <a:pos x="77" y="80"/>
                  </a:cxn>
                  <a:cxn ang="0">
                    <a:pos x="65" y="61"/>
                  </a:cxn>
                  <a:cxn ang="0">
                    <a:pos x="56" y="39"/>
                  </a:cxn>
                  <a:cxn ang="0">
                    <a:pos x="49" y="0"/>
                  </a:cxn>
                  <a:cxn ang="0">
                    <a:pos x="134" y="115"/>
                  </a:cxn>
                  <a:cxn ang="0">
                    <a:pos x="137" y="101"/>
                  </a:cxn>
                  <a:cxn ang="0">
                    <a:pos x="142" y="89"/>
                  </a:cxn>
                  <a:cxn ang="0">
                    <a:pos x="150" y="73"/>
                  </a:cxn>
                  <a:cxn ang="0">
                    <a:pos x="159" y="57"/>
                  </a:cxn>
                  <a:cxn ang="0">
                    <a:pos x="169" y="43"/>
                  </a:cxn>
                  <a:cxn ang="0">
                    <a:pos x="181" y="32"/>
                  </a:cxn>
                  <a:cxn ang="0">
                    <a:pos x="189" y="28"/>
                  </a:cxn>
                  <a:cxn ang="0">
                    <a:pos x="197" y="27"/>
                  </a:cxn>
                  <a:cxn ang="0">
                    <a:pos x="189" y="41"/>
                  </a:cxn>
                  <a:cxn ang="0">
                    <a:pos x="175" y="73"/>
                  </a:cxn>
                  <a:cxn ang="0">
                    <a:pos x="159" y="137"/>
                  </a:cxn>
                  <a:cxn ang="0">
                    <a:pos x="169" y="133"/>
                  </a:cxn>
                  <a:cxn ang="0">
                    <a:pos x="190" y="128"/>
                  </a:cxn>
                  <a:cxn ang="0">
                    <a:pos x="216" y="125"/>
                  </a:cxn>
                  <a:cxn ang="0">
                    <a:pos x="236" y="126"/>
                  </a:cxn>
                  <a:cxn ang="0">
                    <a:pos x="224" y="130"/>
                  </a:cxn>
                  <a:cxn ang="0">
                    <a:pos x="212" y="137"/>
                  </a:cxn>
                  <a:cxn ang="0">
                    <a:pos x="199" y="143"/>
                  </a:cxn>
                  <a:cxn ang="0">
                    <a:pos x="192" y="147"/>
                  </a:cxn>
                  <a:cxn ang="0">
                    <a:pos x="185" y="150"/>
                  </a:cxn>
                  <a:cxn ang="0">
                    <a:pos x="173" y="161"/>
                  </a:cxn>
                  <a:cxn ang="0">
                    <a:pos x="161" y="179"/>
                  </a:cxn>
                  <a:cxn ang="0">
                    <a:pos x="145" y="177"/>
                  </a:cxn>
                  <a:cxn ang="0">
                    <a:pos x="111" y="179"/>
                  </a:cxn>
                  <a:cxn ang="0">
                    <a:pos x="79" y="207"/>
                  </a:cxn>
                  <a:cxn ang="0">
                    <a:pos x="70" y="238"/>
                  </a:cxn>
                  <a:cxn ang="0">
                    <a:pos x="70" y="281"/>
                  </a:cxn>
                  <a:cxn ang="0">
                    <a:pos x="64" y="265"/>
                  </a:cxn>
                  <a:cxn ang="0">
                    <a:pos x="60" y="227"/>
                  </a:cxn>
                  <a:cxn ang="0">
                    <a:pos x="65" y="206"/>
                  </a:cxn>
                  <a:cxn ang="0">
                    <a:pos x="70" y="195"/>
                  </a:cxn>
                  <a:cxn ang="0">
                    <a:pos x="77" y="185"/>
                  </a:cxn>
                  <a:cxn ang="0">
                    <a:pos x="87" y="176"/>
                  </a:cxn>
                  <a:cxn ang="0">
                    <a:pos x="92" y="171"/>
                  </a:cxn>
                  <a:cxn ang="0">
                    <a:pos x="98" y="167"/>
                  </a:cxn>
                  <a:cxn ang="0">
                    <a:pos x="106" y="163"/>
                  </a:cxn>
                  <a:cxn ang="0">
                    <a:pos x="113" y="161"/>
                  </a:cxn>
                  <a:cxn ang="0">
                    <a:pos x="132" y="154"/>
                  </a:cxn>
                  <a:cxn ang="0">
                    <a:pos x="0" y="124"/>
                  </a:cxn>
                  <a:cxn ang="0">
                    <a:pos x="0" y="124"/>
                  </a:cxn>
                </a:cxnLst>
                <a:rect l="0" t="0" r="r" b="b"/>
                <a:pathLst>
                  <a:path w="236" h="281">
                    <a:moveTo>
                      <a:pt x="0" y="124"/>
                    </a:moveTo>
                    <a:lnTo>
                      <a:pt x="10" y="123"/>
                    </a:lnTo>
                    <a:lnTo>
                      <a:pt x="36" y="119"/>
                    </a:lnTo>
                    <a:lnTo>
                      <a:pt x="72" y="118"/>
                    </a:lnTo>
                    <a:lnTo>
                      <a:pt x="108" y="123"/>
                    </a:lnTo>
                    <a:lnTo>
                      <a:pt x="98" y="110"/>
                    </a:lnTo>
                    <a:lnTo>
                      <a:pt x="88" y="96"/>
                    </a:lnTo>
                    <a:lnTo>
                      <a:pt x="77" y="80"/>
                    </a:lnTo>
                    <a:lnTo>
                      <a:pt x="65" y="61"/>
                    </a:lnTo>
                    <a:lnTo>
                      <a:pt x="56" y="39"/>
                    </a:lnTo>
                    <a:lnTo>
                      <a:pt x="49" y="0"/>
                    </a:lnTo>
                    <a:lnTo>
                      <a:pt x="134" y="115"/>
                    </a:lnTo>
                    <a:lnTo>
                      <a:pt x="137" y="101"/>
                    </a:lnTo>
                    <a:lnTo>
                      <a:pt x="142" y="89"/>
                    </a:lnTo>
                    <a:lnTo>
                      <a:pt x="150" y="73"/>
                    </a:lnTo>
                    <a:lnTo>
                      <a:pt x="159" y="57"/>
                    </a:lnTo>
                    <a:lnTo>
                      <a:pt x="169" y="43"/>
                    </a:lnTo>
                    <a:lnTo>
                      <a:pt x="181" y="32"/>
                    </a:lnTo>
                    <a:lnTo>
                      <a:pt x="189" y="28"/>
                    </a:lnTo>
                    <a:lnTo>
                      <a:pt x="197" y="27"/>
                    </a:lnTo>
                    <a:lnTo>
                      <a:pt x="189" y="41"/>
                    </a:lnTo>
                    <a:lnTo>
                      <a:pt x="175" y="73"/>
                    </a:lnTo>
                    <a:lnTo>
                      <a:pt x="159" y="137"/>
                    </a:lnTo>
                    <a:lnTo>
                      <a:pt x="169" y="133"/>
                    </a:lnTo>
                    <a:lnTo>
                      <a:pt x="190" y="128"/>
                    </a:lnTo>
                    <a:lnTo>
                      <a:pt x="216" y="125"/>
                    </a:lnTo>
                    <a:lnTo>
                      <a:pt x="236" y="126"/>
                    </a:lnTo>
                    <a:lnTo>
                      <a:pt x="224" y="130"/>
                    </a:lnTo>
                    <a:lnTo>
                      <a:pt x="212" y="137"/>
                    </a:lnTo>
                    <a:lnTo>
                      <a:pt x="199" y="143"/>
                    </a:lnTo>
                    <a:lnTo>
                      <a:pt x="192" y="147"/>
                    </a:lnTo>
                    <a:lnTo>
                      <a:pt x="185" y="150"/>
                    </a:lnTo>
                    <a:lnTo>
                      <a:pt x="173" y="161"/>
                    </a:lnTo>
                    <a:lnTo>
                      <a:pt x="161" y="179"/>
                    </a:lnTo>
                    <a:lnTo>
                      <a:pt x="145" y="177"/>
                    </a:lnTo>
                    <a:lnTo>
                      <a:pt x="111" y="179"/>
                    </a:lnTo>
                    <a:lnTo>
                      <a:pt x="79" y="207"/>
                    </a:lnTo>
                    <a:lnTo>
                      <a:pt x="70" y="238"/>
                    </a:lnTo>
                    <a:lnTo>
                      <a:pt x="70" y="281"/>
                    </a:lnTo>
                    <a:lnTo>
                      <a:pt x="64" y="265"/>
                    </a:lnTo>
                    <a:lnTo>
                      <a:pt x="60" y="227"/>
                    </a:lnTo>
                    <a:lnTo>
                      <a:pt x="65" y="206"/>
                    </a:lnTo>
                    <a:lnTo>
                      <a:pt x="70" y="195"/>
                    </a:lnTo>
                    <a:lnTo>
                      <a:pt x="77" y="185"/>
                    </a:lnTo>
                    <a:lnTo>
                      <a:pt x="87" y="176"/>
                    </a:lnTo>
                    <a:lnTo>
                      <a:pt x="92" y="171"/>
                    </a:lnTo>
                    <a:lnTo>
                      <a:pt x="98" y="167"/>
                    </a:lnTo>
                    <a:lnTo>
                      <a:pt x="106" y="163"/>
                    </a:lnTo>
                    <a:lnTo>
                      <a:pt x="113" y="161"/>
                    </a:lnTo>
                    <a:lnTo>
                      <a:pt x="132" y="154"/>
                    </a:lnTo>
                    <a:lnTo>
                      <a:pt x="0" y="124"/>
                    </a:ln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1AFF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7" name="Freeform 14"/>
              <p:cNvSpPr>
                <a:spLocks/>
              </p:cNvSpPr>
              <p:nvPr/>
            </p:nvSpPr>
            <p:spPr bwMode="auto">
              <a:xfrm>
                <a:off x="2023" y="3145"/>
                <a:ext cx="102" cy="84"/>
              </a:xfrm>
              <a:custGeom>
                <a:avLst/>
                <a:gdLst/>
                <a:ahLst/>
                <a:cxnLst>
                  <a:cxn ang="0">
                    <a:pos x="313" y="90"/>
                  </a:cxn>
                  <a:cxn ang="0">
                    <a:pos x="287" y="118"/>
                  </a:cxn>
                  <a:cxn ang="0">
                    <a:pos x="265" y="138"/>
                  </a:cxn>
                  <a:cxn ang="0">
                    <a:pos x="246" y="152"/>
                  </a:cxn>
                  <a:cxn ang="0">
                    <a:pos x="232" y="161"/>
                  </a:cxn>
                  <a:cxn ang="0">
                    <a:pos x="217" y="169"/>
                  </a:cxn>
                  <a:cxn ang="0">
                    <a:pos x="194" y="178"/>
                  </a:cxn>
                  <a:cxn ang="0">
                    <a:pos x="162" y="183"/>
                  </a:cxn>
                  <a:cxn ang="0">
                    <a:pos x="172" y="209"/>
                  </a:cxn>
                  <a:cxn ang="0">
                    <a:pos x="185" y="229"/>
                  </a:cxn>
                  <a:cxn ang="0">
                    <a:pos x="204" y="251"/>
                  </a:cxn>
                  <a:cxn ang="0">
                    <a:pos x="224" y="267"/>
                  </a:cxn>
                  <a:cxn ang="0">
                    <a:pos x="241" y="279"/>
                  </a:cxn>
                  <a:cxn ang="0">
                    <a:pos x="260" y="288"/>
                  </a:cxn>
                  <a:cxn ang="0">
                    <a:pos x="281" y="296"/>
                  </a:cxn>
                  <a:cxn ang="0">
                    <a:pos x="305" y="304"/>
                  </a:cxn>
                  <a:cxn ang="0">
                    <a:pos x="348" y="312"/>
                  </a:cxn>
                  <a:cxn ang="0">
                    <a:pos x="409" y="324"/>
                  </a:cxn>
                  <a:cxn ang="0">
                    <a:pos x="385" y="330"/>
                  </a:cxn>
                  <a:cxn ang="0">
                    <a:pos x="299" y="336"/>
                  </a:cxn>
                  <a:cxn ang="0">
                    <a:pos x="146" y="260"/>
                  </a:cxn>
                  <a:cxn ang="0">
                    <a:pos x="102" y="180"/>
                  </a:cxn>
                  <a:cxn ang="0">
                    <a:pos x="80" y="170"/>
                  </a:cxn>
                  <a:cxn ang="0">
                    <a:pos x="54" y="135"/>
                  </a:cxn>
                  <a:cxn ang="0">
                    <a:pos x="55" y="106"/>
                  </a:cxn>
                  <a:cxn ang="0">
                    <a:pos x="49" y="88"/>
                  </a:cxn>
                  <a:cxn ang="0">
                    <a:pos x="41" y="83"/>
                  </a:cxn>
                  <a:cxn ang="0">
                    <a:pos x="11" y="80"/>
                  </a:cxn>
                  <a:cxn ang="0">
                    <a:pos x="1" y="56"/>
                  </a:cxn>
                  <a:cxn ang="0">
                    <a:pos x="13" y="44"/>
                  </a:cxn>
                  <a:cxn ang="0">
                    <a:pos x="32" y="45"/>
                  </a:cxn>
                  <a:cxn ang="0">
                    <a:pos x="35" y="0"/>
                  </a:cxn>
                  <a:cxn ang="0">
                    <a:pos x="53" y="5"/>
                  </a:cxn>
                  <a:cxn ang="0">
                    <a:pos x="78" y="0"/>
                  </a:cxn>
                  <a:cxn ang="0">
                    <a:pos x="327" y="74"/>
                  </a:cxn>
                </a:cxnLst>
                <a:rect l="0" t="0" r="r" b="b"/>
                <a:pathLst>
                  <a:path w="409" h="336">
                    <a:moveTo>
                      <a:pt x="327" y="74"/>
                    </a:moveTo>
                    <a:lnTo>
                      <a:pt x="313" y="90"/>
                    </a:lnTo>
                    <a:lnTo>
                      <a:pt x="297" y="108"/>
                    </a:lnTo>
                    <a:lnTo>
                      <a:pt x="287" y="118"/>
                    </a:lnTo>
                    <a:lnTo>
                      <a:pt x="277" y="128"/>
                    </a:lnTo>
                    <a:lnTo>
                      <a:pt x="265" y="138"/>
                    </a:lnTo>
                    <a:lnTo>
                      <a:pt x="252" y="147"/>
                    </a:lnTo>
                    <a:lnTo>
                      <a:pt x="246" y="152"/>
                    </a:lnTo>
                    <a:lnTo>
                      <a:pt x="238" y="157"/>
                    </a:lnTo>
                    <a:lnTo>
                      <a:pt x="232" y="161"/>
                    </a:lnTo>
                    <a:lnTo>
                      <a:pt x="224" y="165"/>
                    </a:lnTo>
                    <a:lnTo>
                      <a:pt x="217" y="169"/>
                    </a:lnTo>
                    <a:lnTo>
                      <a:pt x="209" y="173"/>
                    </a:lnTo>
                    <a:lnTo>
                      <a:pt x="194" y="178"/>
                    </a:lnTo>
                    <a:lnTo>
                      <a:pt x="179" y="181"/>
                    </a:lnTo>
                    <a:lnTo>
                      <a:pt x="162" y="183"/>
                    </a:lnTo>
                    <a:lnTo>
                      <a:pt x="169" y="200"/>
                    </a:lnTo>
                    <a:lnTo>
                      <a:pt x="172" y="209"/>
                    </a:lnTo>
                    <a:lnTo>
                      <a:pt x="179" y="219"/>
                    </a:lnTo>
                    <a:lnTo>
                      <a:pt x="185" y="229"/>
                    </a:lnTo>
                    <a:lnTo>
                      <a:pt x="194" y="241"/>
                    </a:lnTo>
                    <a:lnTo>
                      <a:pt x="204" y="251"/>
                    </a:lnTo>
                    <a:lnTo>
                      <a:pt x="217" y="262"/>
                    </a:lnTo>
                    <a:lnTo>
                      <a:pt x="224" y="267"/>
                    </a:lnTo>
                    <a:lnTo>
                      <a:pt x="233" y="274"/>
                    </a:lnTo>
                    <a:lnTo>
                      <a:pt x="241" y="279"/>
                    </a:lnTo>
                    <a:lnTo>
                      <a:pt x="250" y="284"/>
                    </a:lnTo>
                    <a:lnTo>
                      <a:pt x="260" y="288"/>
                    </a:lnTo>
                    <a:lnTo>
                      <a:pt x="270" y="293"/>
                    </a:lnTo>
                    <a:lnTo>
                      <a:pt x="281" y="296"/>
                    </a:lnTo>
                    <a:lnTo>
                      <a:pt x="292" y="300"/>
                    </a:lnTo>
                    <a:lnTo>
                      <a:pt x="305" y="304"/>
                    </a:lnTo>
                    <a:lnTo>
                      <a:pt x="319" y="308"/>
                    </a:lnTo>
                    <a:lnTo>
                      <a:pt x="348" y="312"/>
                    </a:lnTo>
                    <a:lnTo>
                      <a:pt x="392" y="318"/>
                    </a:lnTo>
                    <a:lnTo>
                      <a:pt x="409" y="324"/>
                    </a:lnTo>
                    <a:lnTo>
                      <a:pt x="404" y="328"/>
                    </a:lnTo>
                    <a:lnTo>
                      <a:pt x="385" y="330"/>
                    </a:lnTo>
                    <a:lnTo>
                      <a:pt x="329" y="334"/>
                    </a:lnTo>
                    <a:lnTo>
                      <a:pt x="299" y="336"/>
                    </a:lnTo>
                    <a:lnTo>
                      <a:pt x="217" y="315"/>
                    </a:lnTo>
                    <a:lnTo>
                      <a:pt x="146" y="260"/>
                    </a:lnTo>
                    <a:lnTo>
                      <a:pt x="112" y="183"/>
                    </a:lnTo>
                    <a:lnTo>
                      <a:pt x="102" y="180"/>
                    </a:lnTo>
                    <a:lnTo>
                      <a:pt x="92" y="176"/>
                    </a:lnTo>
                    <a:lnTo>
                      <a:pt x="80" y="170"/>
                    </a:lnTo>
                    <a:lnTo>
                      <a:pt x="60" y="150"/>
                    </a:lnTo>
                    <a:lnTo>
                      <a:pt x="54" y="135"/>
                    </a:lnTo>
                    <a:lnTo>
                      <a:pt x="54" y="114"/>
                    </a:lnTo>
                    <a:lnTo>
                      <a:pt x="55" y="106"/>
                    </a:lnTo>
                    <a:lnTo>
                      <a:pt x="54" y="98"/>
                    </a:lnTo>
                    <a:lnTo>
                      <a:pt x="49" y="88"/>
                    </a:lnTo>
                    <a:lnTo>
                      <a:pt x="45" y="85"/>
                    </a:lnTo>
                    <a:lnTo>
                      <a:pt x="41" y="83"/>
                    </a:lnTo>
                    <a:lnTo>
                      <a:pt x="31" y="82"/>
                    </a:lnTo>
                    <a:lnTo>
                      <a:pt x="11" y="80"/>
                    </a:lnTo>
                    <a:lnTo>
                      <a:pt x="0" y="72"/>
                    </a:lnTo>
                    <a:lnTo>
                      <a:pt x="1" y="56"/>
                    </a:lnTo>
                    <a:lnTo>
                      <a:pt x="8" y="46"/>
                    </a:lnTo>
                    <a:lnTo>
                      <a:pt x="13" y="44"/>
                    </a:lnTo>
                    <a:lnTo>
                      <a:pt x="20" y="41"/>
                    </a:lnTo>
                    <a:lnTo>
                      <a:pt x="32" y="45"/>
                    </a:lnTo>
                    <a:lnTo>
                      <a:pt x="27" y="5"/>
                    </a:lnTo>
                    <a:lnTo>
                      <a:pt x="35" y="0"/>
                    </a:lnTo>
                    <a:lnTo>
                      <a:pt x="42" y="0"/>
                    </a:lnTo>
                    <a:lnTo>
                      <a:pt x="53" y="5"/>
                    </a:lnTo>
                    <a:lnTo>
                      <a:pt x="60" y="20"/>
                    </a:lnTo>
                    <a:lnTo>
                      <a:pt x="78" y="0"/>
                    </a:lnTo>
                    <a:lnTo>
                      <a:pt x="327" y="74"/>
                    </a:lnTo>
                    <a:lnTo>
                      <a:pt x="327" y="74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8" name="Freeform 15"/>
              <p:cNvSpPr>
                <a:spLocks/>
              </p:cNvSpPr>
              <p:nvPr/>
            </p:nvSpPr>
            <p:spPr bwMode="auto">
              <a:xfrm>
                <a:off x="2073" y="2967"/>
                <a:ext cx="503" cy="218"/>
              </a:xfrm>
              <a:custGeom>
                <a:avLst/>
                <a:gdLst/>
                <a:ahLst/>
                <a:cxnLst>
                  <a:cxn ang="0">
                    <a:pos x="154" y="4"/>
                  </a:cxn>
                  <a:cxn ang="0">
                    <a:pos x="101" y="209"/>
                  </a:cxn>
                  <a:cxn ang="0">
                    <a:pos x="79" y="328"/>
                  </a:cxn>
                  <a:cxn ang="0">
                    <a:pos x="25" y="468"/>
                  </a:cxn>
                  <a:cxn ang="0">
                    <a:pos x="0" y="590"/>
                  </a:cxn>
                  <a:cxn ang="0">
                    <a:pos x="74" y="785"/>
                  </a:cxn>
                  <a:cxn ang="0">
                    <a:pos x="256" y="784"/>
                  </a:cxn>
                  <a:cxn ang="0">
                    <a:pos x="424" y="805"/>
                  </a:cxn>
                  <a:cxn ang="0">
                    <a:pos x="694" y="795"/>
                  </a:cxn>
                  <a:cxn ang="0">
                    <a:pos x="1047" y="844"/>
                  </a:cxn>
                  <a:cxn ang="0">
                    <a:pos x="1433" y="845"/>
                  </a:cxn>
                  <a:cxn ang="0">
                    <a:pos x="1766" y="867"/>
                  </a:cxn>
                  <a:cxn ang="0">
                    <a:pos x="1993" y="873"/>
                  </a:cxn>
                  <a:cxn ang="0">
                    <a:pos x="1989" y="785"/>
                  </a:cxn>
                  <a:cxn ang="0">
                    <a:pos x="2005" y="737"/>
                  </a:cxn>
                  <a:cxn ang="0">
                    <a:pos x="2006" y="694"/>
                  </a:cxn>
                  <a:cxn ang="0">
                    <a:pos x="2011" y="298"/>
                  </a:cxn>
                  <a:cxn ang="0">
                    <a:pos x="381" y="0"/>
                  </a:cxn>
                  <a:cxn ang="0">
                    <a:pos x="154" y="4"/>
                  </a:cxn>
                  <a:cxn ang="0">
                    <a:pos x="154" y="4"/>
                  </a:cxn>
                </a:cxnLst>
                <a:rect l="0" t="0" r="r" b="b"/>
                <a:pathLst>
                  <a:path w="2011" h="873">
                    <a:moveTo>
                      <a:pt x="154" y="4"/>
                    </a:moveTo>
                    <a:lnTo>
                      <a:pt x="101" y="209"/>
                    </a:lnTo>
                    <a:lnTo>
                      <a:pt x="79" y="328"/>
                    </a:lnTo>
                    <a:lnTo>
                      <a:pt x="25" y="468"/>
                    </a:lnTo>
                    <a:lnTo>
                      <a:pt x="0" y="590"/>
                    </a:lnTo>
                    <a:lnTo>
                      <a:pt x="74" y="785"/>
                    </a:lnTo>
                    <a:lnTo>
                      <a:pt x="256" y="784"/>
                    </a:lnTo>
                    <a:lnTo>
                      <a:pt x="424" y="805"/>
                    </a:lnTo>
                    <a:lnTo>
                      <a:pt x="694" y="795"/>
                    </a:lnTo>
                    <a:lnTo>
                      <a:pt x="1047" y="844"/>
                    </a:lnTo>
                    <a:lnTo>
                      <a:pt x="1433" y="845"/>
                    </a:lnTo>
                    <a:lnTo>
                      <a:pt x="1766" y="867"/>
                    </a:lnTo>
                    <a:lnTo>
                      <a:pt x="1993" y="873"/>
                    </a:lnTo>
                    <a:lnTo>
                      <a:pt x="1989" y="785"/>
                    </a:lnTo>
                    <a:lnTo>
                      <a:pt x="2005" y="737"/>
                    </a:lnTo>
                    <a:lnTo>
                      <a:pt x="2006" y="694"/>
                    </a:lnTo>
                    <a:lnTo>
                      <a:pt x="2011" y="298"/>
                    </a:lnTo>
                    <a:lnTo>
                      <a:pt x="381" y="0"/>
                    </a:lnTo>
                    <a:lnTo>
                      <a:pt x="154" y="4"/>
                    </a:lnTo>
                    <a:lnTo>
                      <a:pt x="154" y="4"/>
                    </a:lnTo>
                    <a:close/>
                  </a:path>
                </a:pathLst>
              </a:custGeom>
              <a:solidFill>
                <a:srgbClr val="00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" name="Freeform 16"/>
              <p:cNvSpPr>
                <a:spLocks/>
              </p:cNvSpPr>
              <p:nvPr/>
            </p:nvSpPr>
            <p:spPr bwMode="auto">
              <a:xfrm>
                <a:off x="2132" y="2925"/>
                <a:ext cx="52" cy="44"/>
              </a:xfrm>
              <a:custGeom>
                <a:avLst/>
                <a:gdLst/>
                <a:ahLst/>
                <a:cxnLst>
                  <a:cxn ang="0">
                    <a:pos x="104" y="173"/>
                  </a:cxn>
                  <a:cxn ang="0">
                    <a:pos x="87" y="156"/>
                  </a:cxn>
                  <a:cxn ang="0">
                    <a:pos x="82" y="139"/>
                  </a:cxn>
                  <a:cxn ang="0">
                    <a:pos x="86" y="128"/>
                  </a:cxn>
                  <a:cxn ang="0">
                    <a:pos x="96" y="118"/>
                  </a:cxn>
                  <a:cxn ang="0">
                    <a:pos x="119" y="101"/>
                  </a:cxn>
                  <a:cxn ang="0">
                    <a:pos x="133" y="87"/>
                  </a:cxn>
                  <a:cxn ang="0">
                    <a:pos x="134" y="82"/>
                  </a:cxn>
                  <a:cxn ang="0">
                    <a:pos x="130" y="78"/>
                  </a:cxn>
                  <a:cxn ang="0">
                    <a:pos x="120" y="74"/>
                  </a:cxn>
                  <a:cxn ang="0">
                    <a:pos x="104" y="72"/>
                  </a:cxn>
                  <a:cxn ang="0">
                    <a:pos x="86" y="72"/>
                  </a:cxn>
                  <a:cxn ang="0">
                    <a:pos x="75" y="75"/>
                  </a:cxn>
                  <a:cxn ang="0">
                    <a:pos x="63" y="89"/>
                  </a:cxn>
                  <a:cxn ang="0">
                    <a:pos x="53" y="102"/>
                  </a:cxn>
                  <a:cxn ang="0">
                    <a:pos x="43" y="104"/>
                  </a:cxn>
                  <a:cxn ang="0">
                    <a:pos x="28" y="103"/>
                  </a:cxn>
                  <a:cxn ang="0">
                    <a:pos x="11" y="96"/>
                  </a:cxn>
                  <a:cxn ang="0">
                    <a:pos x="3" y="86"/>
                  </a:cxn>
                  <a:cxn ang="0">
                    <a:pos x="0" y="73"/>
                  </a:cxn>
                  <a:cxn ang="0">
                    <a:pos x="3" y="59"/>
                  </a:cxn>
                  <a:cxn ang="0">
                    <a:pos x="10" y="45"/>
                  </a:cxn>
                  <a:cxn ang="0">
                    <a:pos x="20" y="34"/>
                  </a:cxn>
                  <a:cxn ang="0">
                    <a:pos x="28" y="29"/>
                  </a:cxn>
                  <a:cxn ang="0">
                    <a:pos x="34" y="25"/>
                  </a:cxn>
                  <a:cxn ang="0">
                    <a:pos x="43" y="22"/>
                  </a:cxn>
                  <a:cxn ang="0">
                    <a:pos x="51" y="21"/>
                  </a:cxn>
                  <a:cxn ang="0">
                    <a:pos x="72" y="0"/>
                  </a:cxn>
                  <a:cxn ang="0">
                    <a:pos x="210" y="10"/>
                  </a:cxn>
                  <a:cxn ang="0">
                    <a:pos x="167" y="175"/>
                  </a:cxn>
                  <a:cxn ang="0">
                    <a:pos x="104" y="173"/>
                  </a:cxn>
                  <a:cxn ang="0">
                    <a:pos x="104" y="173"/>
                  </a:cxn>
                </a:cxnLst>
                <a:rect l="0" t="0" r="r" b="b"/>
                <a:pathLst>
                  <a:path w="210" h="175">
                    <a:moveTo>
                      <a:pt x="104" y="173"/>
                    </a:moveTo>
                    <a:lnTo>
                      <a:pt x="87" y="156"/>
                    </a:lnTo>
                    <a:lnTo>
                      <a:pt x="82" y="139"/>
                    </a:lnTo>
                    <a:lnTo>
                      <a:pt x="86" y="128"/>
                    </a:lnTo>
                    <a:lnTo>
                      <a:pt x="96" y="118"/>
                    </a:lnTo>
                    <a:lnTo>
                      <a:pt x="119" y="101"/>
                    </a:lnTo>
                    <a:lnTo>
                      <a:pt x="133" y="87"/>
                    </a:lnTo>
                    <a:lnTo>
                      <a:pt x="134" y="82"/>
                    </a:lnTo>
                    <a:lnTo>
                      <a:pt x="130" y="78"/>
                    </a:lnTo>
                    <a:lnTo>
                      <a:pt x="120" y="74"/>
                    </a:lnTo>
                    <a:lnTo>
                      <a:pt x="104" y="72"/>
                    </a:lnTo>
                    <a:lnTo>
                      <a:pt x="86" y="72"/>
                    </a:lnTo>
                    <a:lnTo>
                      <a:pt x="75" y="75"/>
                    </a:lnTo>
                    <a:lnTo>
                      <a:pt x="63" y="89"/>
                    </a:lnTo>
                    <a:lnTo>
                      <a:pt x="53" y="102"/>
                    </a:lnTo>
                    <a:lnTo>
                      <a:pt x="43" y="104"/>
                    </a:lnTo>
                    <a:lnTo>
                      <a:pt x="28" y="103"/>
                    </a:lnTo>
                    <a:lnTo>
                      <a:pt x="11" y="96"/>
                    </a:lnTo>
                    <a:lnTo>
                      <a:pt x="3" y="86"/>
                    </a:lnTo>
                    <a:lnTo>
                      <a:pt x="0" y="73"/>
                    </a:lnTo>
                    <a:lnTo>
                      <a:pt x="3" y="59"/>
                    </a:lnTo>
                    <a:lnTo>
                      <a:pt x="10" y="45"/>
                    </a:lnTo>
                    <a:lnTo>
                      <a:pt x="20" y="34"/>
                    </a:lnTo>
                    <a:lnTo>
                      <a:pt x="28" y="29"/>
                    </a:lnTo>
                    <a:lnTo>
                      <a:pt x="34" y="25"/>
                    </a:lnTo>
                    <a:lnTo>
                      <a:pt x="43" y="22"/>
                    </a:lnTo>
                    <a:lnTo>
                      <a:pt x="51" y="21"/>
                    </a:lnTo>
                    <a:lnTo>
                      <a:pt x="72" y="0"/>
                    </a:lnTo>
                    <a:lnTo>
                      <a:pt x="210" y="10"/>
                    </a:lnTo>
                    <a:lnTo>
                      <a:pt x="167" y="175"/>
                    </a:lnTo>
                    <a:lnTo>
                      <a:pt x="104" y="173"/>
                    </a:lnTo>
                    <a:lnTo>
                      <a:pt x="104" y="173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0" name="Freeform 17"/>
              <p:cNvSpPr>
                <a:spLocks/>
              </p:cNvSpPr>
              <p:nvPr/>
            </p:nvSpPr>
            <p:spPr bwMode="auto">
              <a:xfrm>
                <a:off x="2262" y="2918"/>
                <a:ext cx="62" cy="47"/>
              </a:xfrm>
              <a:custGeom>
                <a:avLst/>
                <a:gdLst/>
                <a:ahLst/>
                <a:cxnLst>
                  <a:cxn ang="0">
                    <a:pos x="123" y="157"/>
                  </a:cxn>
                  <a:cxn ang="0">
                    <a:pos x="122" y="136"/>
                  </a:cxn>
                  <a:cxn ang="0">
                    <a:pos x="120" y="127"/>
                  </a:cxn>
                  <a:cxn ang="0">
                    <a:pos x="114" y="122"/>
                  </a:cxn>
                  <a:cxn ang="0">
                    <a:pos x="108" y="118"/>
                  </a:cxn>
                  <a:cxn ang="0">
                    <a:pos x="101" y="118"/>
                  </a:cxn>
                  <a:cxn ang="0">
                    <a:pos x="88" y="123"/>
                  </a:cxn>
                  <a:cxn ang="0">
                    <a:pos x="73" y="130"/>
                  </a:cxn>
                  <a:cxn ang="0">
                    <a:pos x="55" y="136"/>
                  </a:cxn>
                  <a:cxn ang="0">
                    <a:pos x="37" y="140"/>
                  </a:cxn>
                  <a:cxn ang="0">
                    <a:pos x="21" y="142"/>
                  </a:cxn>
                  <a:cxn ang="0">
                    <a:pos x="8" y="140"/>
                  </a:cxn>
                  <a:cxn ang="0">
                    <a:pos x="1" y="132"/>
                  </a:cxn>
                  <a:cxn ang="0">
                    <a:pos x="0" y="117"/>
                  </a:cxn>
                  <a:cxn ang="0">
                    <a:pos x="5" y="101"/>
                  </a:cxn>
                  <a:cxn ang="0">
                    <a:pos x="13" y="91"/>
                  </a:cxn>
                  <a:cxn ang="0">
                    <a:pos x="19" y="87"/>
                  </a:cxn>
                  <a:cxn ang="0">
                    <a:pos x="25" y="85"/>
                  </a:cxn>
                  <a:cxn ang="0">
                    <a:pos x="37" y="83"/>
                  </a:cxn>
                  <a:cxn ang="0">
                    <a:pos x="61" y="83"/>
                  </a:cxn>
                  <a:cxn ang="0">
                    <a:pos x="75" y="80"/>
                  </a:cxn>
                  <a:cxn ang="0">
                    <a:pos x="73" y="73"/>
                  </a:cxn>
                  <a:cxn ang="0">
                    <a:pos x="59" y="69"/>
                  </a:cxn>
                  <a:cxn ang="0">
                    <a:pos x="39" y="67"/>
                  </a:cxn>
                  <a:cxn ang="0">
                    <a:pos x="59" y="2"/>
                  </a:cxn>
                  <a:cxn ang="0">
                    <a:pos x="188" y="0"/>
                  </a:cxn>
                  <a:cxn ang="0">
                    <a:pos x="246" y="189"/>
                  </a:cxn>
                  <a:cxn ang="0">
                    <a:pos x="123" y="157"/>
                  </a:cxn>
                  <a:cxn ang="0">
                    <a:pos x="123" y="157"/>
                  </a:cxn>
                </a:cxnLst>
                <a:rect l="0" t="0" r="r" b="b"/>
                <a:pathLst>
                  <a:path w="246" h="189">
                    <a:moveTo>
                      <a:pt x="123" y="157"/>
                    </a:moveTo>
                    <a:lnTo>
                      <a:pt x="122" y="136"/>
                    </a:lnTo>
                    <a:lnTo>
                      <a:pt x="120" y="127"/>
                    </a:lnTo>
                    <a:lnTo>
                      <a:pt x="114" y="122"/>
                    </a:lnTo>
                    <a:lnTo>
                      <a:pt x="108" y="118"/>
                    </a:lnTo>
                    <a:lnTo>
                      <a:pt x="101" y="118"/>
                    </a:lnTo>
                    <a:lnTo>
                      <a:pt x="88" y="123"/>
                    </a:lnTo>
                    <a:lnTo>
                      <a:pt x="73" y="130"/>
                    </a:lnTo>
                    <a:lnTo>
                      <a:pt x="55" y="136"/>
                    </a:lnTo>
                    <a:lnTo>
                      <a:pt x="37" y="140"/>
                    </a:lnTo>
                    <a:lnTo>
                      <a:pt x="21" y="142"/>
                    </a:lnTo>
                    <a:lnTo>
                      <a:pt x="8" y="140"/>
                    </a:lnTo>
                    <a:lnTo>
                      <a:pt x="1" y="132"/>
                    </a:lnTo>
                    <a:lnTo>
                      <a:pt x="0" y="117"/>
                    </a:lnTo>
                    <a:lnTo>
                      <a:pt x="5" y="101"/>
                    </a:lnTo>
                    <a:lnTo>
                      <a:pt x="13" y="91"/>
                    </a:lnTo>
                    <a:lnTo>
                      <a:pt x="19" y="87"/>
                    </a:lnTo>
                    <a:lnTo>
                      <a:pt x="25" y="85"/>
                    </a:lnTo>
                    <a:lnTo>
                      <a:pt x="37" y="83"/>
                    </a:lnTo>
                    <a:lnTo>
                      <a:pt x="61" y="83"/>
                    </a:lnTo>
                    <a:lnTo>
                      <a:pt x="75" y="80"/>
                    </a:lnTo>
                    <a:lnTo>
                      <a:pt x="73" y="73"/>
                    </a:lnTo>
                    <a:lnTo>
                      <a:pt x="59" y="69"/>
                    </a:lnTo>
                    <a:lnTo>
                      <a:pt x="39" y="67"/>
                    </a:lnTo>
                    <a:lnTo>
                      <a:pt x="59" y="2"/>
                    </a:lnTo>
                    <a:lnTo>
                      <a:pt x="188" y="0"/>
                    </a:lnTo>
                    <a:lnTo>
                      <a:pt x="246" y="189"/>
                    </a:lnTo>
                    <a:lnTo>
                      <a:pt x="123" y="157"/>
                    </a:lnTo>
                    <a:lnTo>
                      <a:pt x="123" y="157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1" name="Freeform 18"/>
              <p:cNvSpPr>
                <a:spLocks/>
              </p:cNvSpPr>
              <p:nvPr/>
            </p:nvSpPr>
            <p:spPr bwMode="auto">
              <a:xfrm>
                <a:off x="2069" y="2920"/>
                <a:ext cx="54" cy="63"/>
              </a:xfrm>
              <a:custGeom>
                <a:avLst/>
                <a:gdLst/>
                <a:ahLst/>
                <a:cxnLst>
                  <a:cxn ang="0">
                    <a:pos x="3" y="226"/>
                  </a:cxn>
                  <a:cxn ang="0">
                    <a:pos x="6" y="234"/>
                  </a:cxn>
                  <a:cxn ang="0">
                    <a:pos x="10" y="248"/>
                  </a:cxn>
                  <a:cxn ang="0">
                    <a:pos x="13" y="252"/>
                  </a:cxn>
                  <a:cxn ang="0">
                    <a:pos x="16" y="252"/>
                  </a:cxn>
                  <a:cxn ang="0">
                    <a:pos x="22" y="229"/>
                  </a:cxn>
                  <a:cxn ang="0">
                    <a:pos x="29" y="180"/>
                  </a:cxn>
                  <a:cxn ang="0">
                    <a:pos x="35" y="150"/>
                  </a:cxn>
                  <a:cxn ang="0">
                    <a:pos x="41" y="135"/>
                  </a:cxn>
                  <a:cxn ang="0">
                    <a:pos x="49" y="121"/>
                  </a:cxn>
                  <a:cxn ang="0">
                    <a:pos x="58" y="106"/>
                  </a:cxn>
                  <a:cxn ang="0">
                    <a:pos x="70" y="91"/>
                  </a:cxn>
                  <a:cxn ang="0">
                    <a:pos x="84" y="76"/>
                  </a:cxn>
                  <a:cxn ang="0">
                    <a:pos x="103" y="62"/>
                  </a:cxn>
                  <a:cxn ang="0">
                    <a:pos x="108" y="58"/>
                  </a:cxn>
                  <a:cxn ang="0">
                    <a:pos x="113" y="54"/>
                  </a:cxn>
                  <a:cxn ang="0">
                    <a:pos x="118" y="52"/>
                  </a:cxn>
                  <a:cxn ang="0">
                    <a:pos x="123" y="48"/>
                  </a:cxn>
                  <a:cxn ang="0">
                    <a:pos x="136" y="42"/>
                  </a:cxn>
                  <a:cxn ang="0">
                    <a:pos x="149" y="36"/>
                  </a:cxn>
                  <a:cxn ang="0">
                    <a:pos x="162" y="29"/>
                  </a:cxn>
                  <a:cxn ang="0">
                    <a:pos x="178" y="23"/>
                  </a:cxn>
                  <a:cxn ang="0">
                    <a:pos x="194" y="18"/>
                  </a:cxn>
                  <a:cxn ang="0">
                    <a:pos x="212" y="12"/>
                  </a:cxn>
                  <a:cxn ang="0">
                    <a:pos x="218" y="4"/>
                  </a:cxn>
                  <a:cxn ang="0">
                    <a:pos x="216" y="1"/>
                  </a:cxn>
                  <a:cxn ang="0">
                    <a:pos x="209" y="0"/>
                  </a:cxn>
                  <a:cxn ang="0">
                    <a:pos x="174" y="3"/>
                  </a:cxn>
                  <a:cxn ang="0">
                    <a:pos x="98" y="24"/>
                  </a:cxn>
                  <a:cxn ang="0">
                    <a:pos x="30" y="78"/>
                  </a:cxn>
                  <a:cxn ang="0">
                    <a:pos x="0" y="148"/>
                  </a:cxn>
                  <a:cxn ang="0">
                    <a:pos x="3" y="226"/>
                  </a:cxn>
                  <a:cxn ang="0">
                    <a:pos x="3" y="226"/>
                  </a:cxn>
                </a:cxnLst>
                <a:rect l="0" t="0" r="r" b="b"/>
                <a:pathLst>
                  <a:path w="218" h="252">
                    <a:moveTo>
                      <a:pt x="3" y="226"/>
                    </a:moveTo>
                    <a:lnTo>
                      <a:pt x="6" y="234"/>
                    </a:lnTo>
                    <a:lnTo>
                      <a:pt x="10" y="248"/>
                    </a:lnTo>
                    <a:lnTo>
                      <a:pt x="13" y="252"/>
                    </a:lnTo>
                    <a:lnTo>
                      <a:pt x="16" y="252"/>
                    </a:lnTo>
                    <a:lnTo>
                      <a:pt x="22" y="229"/>
                    </a:lnTo>
                    <a:lnTo>
                      <a:pt x="29" y="180"/>
                    </a:lnTo>
                    <a:lnTo>
                      <a:pt x="35" y="150"/>
                    </a:lnTo>
                    <a:lnTo>
                      <a:pt x="41" y="135"/>
                    </a:lnTo>
                    <a:lnTo>
                      <a:pt x="49" y="121"/>
                    </a:lnTo>
                    <a:lnTo>
                      <a:pt x="58" y="106"/>
                    </a:lnTo>
                    <a:lnTo>
                      <a:pt x="70" y="91"/>
                    </a:lnTo>
                    <a:lnTo>
                      <a:pt x="84" y="76"/>
                    </a:lnTo>
                    <a:lnTo>
                      <a:pt x="103" y="62"/>
                    </a:lnTo>
                    <a:lnTo>
                      <a:pt x="108" y="58"/>
                    </a:lnTo>
                    <a:lnTo>
                      <a:pt x="113" y="54"/>
                    </a:lnTo>
                    <a:lnTo>
                      <a:pt x="118" y="52"/>
                    </a:lnTo>
                    <a:lnTo>
                      <a:pt x="123" y="48"/>
                    </a:lnTo>
                    <a:lnTo>
                      <a:pt x="136" y="42"/>
                    </a:lnTo>
                    <a:lnTo>
                      <a:pt x="149" y="36"/>
                    </a:lnTo>
                    <a:lnTo>
                      <a:pt x="162" y="29"/>
                    </a:lnTo>
                    <a:lnTo>
                      <a:pt x="178" y="23"/>
                    </a:lnTo>
                    <a:lnTo>
                      <a:pt x="194" y="18"/>
                    </a:lnTo>
                    <a:lnTo>
                      <a:pt x="212" y="12"/>
                    </a:lnTo>
                    <a:lnTo>
                      <a:pt x="218" y="4"/>
                    </a:lnTo>
                    <a:lnTo>
                      <a:pt x="216" y="1"/>
                    </a:lnTo>
                    <a:lnTo>
                      <a:pt x="209" y="0"/>
                    </a:lnTo>
                    <a:lnTo>
                      <a:pt x="174" y="3"/>
                    </a:lnTo>
                    <a:lnTo>
                      <a:pt x="98" y="24"/>
                    </a:lnTo>
                    <a:lnTo>
                      <a:pt x="30" y="78"/>
                    </a:lnTo>
                    <a:lnTo>
                      <a:pt x="0" y="148"/>
                    </a:lnTo>
                    <a:lnTo>
                      <a:pt x="3" y="226"/>
                    </a:lnTo>
                    <a:lnTo>
                      <a:pt x="3" y="226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2" name="Freeform 19"/>
              <p:cNvSpPr>
                <a:spLocks/>
              </p:cNvSpPr>
              <p:nvPr/>
            </p:nvSpPr>
            <p:spPr bwMode="auto">
              <a:xfrm>
                <a:off x="2084" y="2940"/>
                <a:ext cx="48" cy="49"/>
              </a:xfrm>
              <a:custGeom>
                <a:avLst/>
                <a:gdLst/>
                <a:ahLst/>
                <a:cxnLst>
                  <a:cxn ang="0">
                    <a:pos x="3" y="141"/>
                  </a:cxn>
                  <a:cxn ang="0">
                    <a:pos x="0" y="183"/>
                  </a:cxn>
                  <a:cxn ang="0">
                    <a:pos x="2" y="193"/>
                  </a:cxn>
                  <a:cxn ang="0">
                    <a:pos x="4" y="196"/>
                  </a:cxn>
                  <a:cxn ang="0">
                    <a:pos x="16" y="164"/>
                  </a:cxn>
                  <a:cxn ang="0">
                    <a:pos x="21" y="149"/>
                  </a:cxn>
                  <a:cxn ang="0">
                    <a:pos x="28" y="135"/>
                  </a:cxn>
                  <a:cxn ang="0">
                    <a:pos x="36" y="121"/>
                  </a:cxn>
                  <a:cxn ang="0">
                    <a:pos x="45" y="107"/>
                  </a:cxn>
                  <a:cxn ang="0">
                    <a:pos x="55" y="95"/>
                  </a:cxn>
                  <a:cxn ang="0">
                    <a:pos x="65" y="82"/>
                  </a:cxn>
                  <a:cxn ang="0">
                    <a:pos x="76" y="71"/>
                  </a:cxn>
                  <a:cxn ang="0">
                    <a:pos x="88" y="59"/>
                  </a:cxn>
                  <a:cxn ang="0">
                    <a:pos x="112" y="42"/>
                  </a:cxn>
                  <a:cxn ang="0">
                    <a:pos x="117" y="38"/>
                  </a:cxn>
                  <a:cxn ang="0">
                    <a:pos x="123" y="34"/>
                  </a:cxn>
                  <a:cxn ang="0">
                    <a:pos x="134" y="28"/>
                  </a:cxn>
                  <a:cxn ang="0">
                    <a:pos x="146" y="23"/>
                  </a:cxn>
                  <a:cxn ang="0">
                    <a:pos x="156" y="19"/>
                  </a:cxn>
                  <a:cxn ang="0">
                    <a:pos x="173" y="15"/>
                  </a:cxn>
                  <a:cxn ang="0">
                    <a:pos x="191" y="11"/>
                  </a:cxn>
                  <a:cxn ang="0">
                    <a:pos x="186" y="5"/>
                  </a:cxn>
                  <a:cxn ang="0">
                    <a:pos x="177" y="3"/>
                  </a:cxn>
                  <a:cxn ang="0">
                    <a:pos x="166" y="0"/>
                  </a:cxn>
                  <a:cxn ang="0">
                    <a:pos x="141" y="1"/>
                  </a:cxn>
                  <a:cxn ang="0">
                    <a:pos x="88" y="13"/>
                  </a:cxn>
                  <a:cxn ang="0">
                    <a:pos x="33" y="63"/>
                  </a:cxn>
                  <a:cxn ang="0">
                    <a:pos x="3" y="141"/>
                  </a:cxn>
                  <a:cxn ang="0">
                    <a:pos x="3" y="141"/>
                  </a:cxn>
                </a:cxnLst>
                <a:rect l="0" t="0" r="r" b="b"/>
                <a:pathLst>
                  <a:path w="191" h="196">
                    <a:moveTo>
                      <a:pt x="3" y="141"/>
                    </a:moveTo>
                    <a:lnTo>
                      <a:pt x="0" y="183"/>
                    </a:lnTo>
                    <a:lnTo>
                      <a:pt x="2" y="193"/>
                    </a:lnTo>
                    <a:lnTo>
                      <a:pt x="4" y="196"/>
                    </a:lnTo>
                    <a:lnTo>
                      <a:pt x="16" y="164"/>
                    </a:lnTo>
                    <a:lnTo>
                      <a:pt x="21" y="149"/>
                    </a:lnTo>
                    <a:lnTo>
                      <a:pt x="28" y="135"/>
                    </a:lnTo>
                    <a:lnTo>
                      <a:pt x="36" y="121"/>
                    </a:lnTo>
                    <a:lnTo>
                      <a:pt x="45" y="107"/>
                    </a:lnTo>
                    <a:lnTo>
                      <a:pt x="55" y="95"/>
                    </a:lnTo>
                    <a:lnTo>
                      <a:pt x="65" y="82"/>
                    </a:lnTo>
                    <a:lnTo>
                      <a:pt x="76" y="71"/>
                    </a:lnTo>
                    <a:lnTo>
                      <a:pt x="88" y="59"/>
                    </a:lnTo>
                    <a:lnTo>
                      <a:pt x="112" y="42"/>
                    </a:lnTo>
                    <a:lnTo>
                      <a:pt x="117" y="38"/>
                    </a:lnTo>
                    <a:lnTo>
                      <a:pt x="123" y="34"/>
                    </a:lnTo>
                    <a:lnTo>
                      <a:pt x="134" y="28"/>
                    </a:lnTo>
                    <a:lnTo>
                      <a:pt x="146" y="23"/>
                    </a:lnTo>
                    <a:lnTo>
                      <a:pt x="156" y="19"/>
                    </a:lnTo>
                    <a:lnTo>
                      <a:pt x="173" y="15"/>
                    </a:lnTo>
                    <a:lnTo>
                      <a:pt x="191" y="11"/>
                    </a:lnTo>
                    <a:lnTo>
                      <a:pt x="186" y="5"/>
                    </a:lnTo>
                    <a:lnTo>
                      <a:pt x="177" y="3"/>
                    </a:lnTo>
                    <a:lnTo>
                      <a:pt x="166" y="0"/>
                    </a:lnTo>
                    <a:lnTo>
                      <a:pt x="141" y="1"/>
                    </a:lnTo>
                    <a:lnTo>
                      <a:pt x="88" y="13"/>
                    </a:lnTo>
                    <a:lnTo>
                      <a:pt x="33" y="63"/>
                    </a:lnTo>
                    <a:lnTo>
                      <a:pt x="3" y="141"/>
                    </a:lnTo>
                    <a:lnTo>
                      <a:pt x="3" y="141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3" name="Freeform 20"/>
              <p:cNvSpPr>
                <a:spLocks/>
              </p:cNvSpPr>
              <p:nvPr/>
            </p:nvSpPr>
            <p:spPr bwMode="auto">
              <a:xfrm>
                <a:off x="2317" y="3107"/>
                <a:ext cx="247" cy="70"/>
              </a:xfrm>
              <a:custGeom>
                <a:avLst/>
                <a:gdLst/>
                <a:ahLst/>
                <a:cxnLst>
                  <a:cxn ang="0">
                    <a:pos x="99" y="281"/>
                  </a:cxn>
                  <a:cxn ang="0">
                    <a:pos x="65" y="245"/>
                  </a:cxn>
                  <a:cxn ang="0">
                    <a:pos x="68" y="239"/>
                  </a:cxn>
                  <a:cxn ang="0">
                    <a:pos x="80" y="224"/>
                  </a:cxn>
                  <a:cxn ang="0">
                    <a:pos x="89" y="214"/>
                  </a:cxn>
                  <a:cxn ang="0">
                    <a:pos x="99" y="202"/>
                  </a:cxn>
                  <a:cxn ang="0">
                    <a:pos x="110" y="190"/>
                  </a:cxn>
                  <a:cxn ang="0">
                    <a:pos x="121" y="178"/>
                  </a:cxn>
                  <a:cxn ang="0">
                    <a:pos x="135" y="166"/>
                  </a:cxn>
                  <a:cxn ang="0">
                    <a:pos x="149" y="154"/>
                  </a:cxn>
                  <a:cxn ang="0">
                    <a:pos x="157" y="149"/>
                  </a:cxn>
                  <a:cxn ang="0">
                    <a:pos x="166" y="144"/>
                  </a:cxn>
                  <a:cxn ang="0">
                    <a:pos x="173" y="139"/>
                  </a:cxn>
                  <a:cxn ang="0">
                    <a:pos x="181" y="135"/>
                  </a:cxn>
                  <a:cxn ang="0">
                    <a:pos x="188" y="132"/>
                  </a:cxn>
                  <a:cxn ang="0">
                    <a:pos x="197" y="128"/>
                  </a:cxn>
                  <a:cxn ang="0">
                    <a:pos x="214" y="123"/>
                  </a:cxn>
                  <a:cxn ang="0">
                    <a:pos x="230" y="121"/>
                  </a:cxn>
                  <a:cxn ang="0">
                    <a:pos x="246" y="123"/>
                  </a:cxn>
                  <a:cxn ang="0">
                    <a:pos x="286" y="127"/>
                  </a:cxn>
                  <a:cxn ang="0">
                    <a:pos x="334" y="127"/>
                  </a:cxn>
                  <a:cxn ang="0">
                    <a:pos x="435" y="123"/>
                  </a:cxn>
                  <a:cxn ang="0">
                    <a:pos x="483" y="119"/>
                  </a:cxn>
                  <a:cxn ang="0">
                    <a:pos x="520" y="115"/>
                  </a:cxn>
                  <a:cxn ang="0">
                    <a:pos x="556" y="110"/>
                  </a:cxn>
                  <a:cxn ang="0">
                    <a:pos x="553" y="124"/>
                  </a:cxn>
                  <a:cxn ang="0">
                    <a:pos x="556" y="129"/>
                  </a:cxn>
                  <a:cxn ang="0">
                    <a:pos x="562" y="132"/>
                  </a:cxn>
                  <a:cxn ang="0">
                    <a:pos x="591" y="128"/>
                  </a:cxn>
                  <a:cxn ang="0">
                    <a:pos x="648" y="113"/>
                  </a:cxn>
                  <a:cxn ang="0">
                    <a:pos x="659" y="115"/>
                  </a:cxn>
                  <a:cxn ang="0">
                    <a:pos x="690" y="121"/>
                  </a:cxn>
                  <a:cxn ang="0">
                    <a:pos x="711" y="124"/>
                  </a:cxn>
                  <a:cxn ang="0">
                    <a:pos x="736" y="129"/>
                  </a:cxn>
                  <a:cxn ang="0">
                    <a:pos x="762" y="132"/>
                  </a:cxn>
                  <a:cxn ang="0">
                    <a:pos x="789" y="135"/>
                  </a:cxn>
                  <a:cxn ang="0">
                    <a:pos x="847" y="140"/>
                  </a:cxn>
                  <a:cxn ang="0">
                    <a:pos x="903" y="140"/>
                  </a:cxn>
                  <a:cxn ang="0">
                    <a:pos x="952" y="133"/>
                  </a:cxn>
                  <a:cxn ang="0">
                    <a:pos x="972" y="127"/>
                  </a:cxn>
                  <a:cxn ang="0">
                    <a:pos x="988" y="119"/>
                  </a:cxn>
                  <a:cxn ang="0">
                    <a:pos x="134" y="0"/>
                  </a:cxn>
                  <a:cxn ang="0">
                    <a:pos x="0" y="282"/>
                  </a:cxn>
                  <a:cxn ang="0">
                    <a:pos x="99" y="281"/>
                  </a:cxn>
                  <a:cxn ang="0">
                    <a:pos x="99" y="281"/>
                  </a:cxn>
                </a:cxnLst>
                <a:rect l="0" t="0" r="r" b="b"/>
                <a:pathLst>
                  <a:path w="988" h="282">
                    <a:moveTo>
                      <a:pt x="99" y="281"/>
                    </a:moveTo>
                    <a:lnTo>
                      <a:pt x="65" y="245"/>
                    </a:lnTo>
                    <a:lnTo>
                      <a:pt x="68" y="239"/>
                    </a:lnTo>
                    <a:lnTo>
                      <a:pt x="80" y="224"/>
                    </a:lnTo>
                    <a:lnTo>
                      <a:pt x="89" y="214"/>
                    </a:lnTo>
                    <a:lnTo>
                      <a:pt x="99" y="202"/>
                    </a:lnTo>
                    <a:lnTo>
                      <a:pt x="110" y="190"/>
                    </a:lnTo>
                    <a:lnTo>
                      <a:pt x="121" y="178"/>
                    </a:lnTo>
                    <a:lnTo>
                      <a:pt x="135" y="166"/>
                    </a:lnTo>
                    <a:lnTo>
                      <a:pt x="149" y="154"/>
                    </a:lnTo>
                    <a:lnTo>
                      <a:pt x="157" y="149"/>
                    </a:lnTo>
                    <a:lnTo>
                      <a:pt x="166" y="144"/>
                    </a:lnTo>
                    <a:lnTo>
                      <a:pt x="173" y="139"/>
                    </a:lnTo>
                    <a:lnTo>
                      <a:pt x="181" y="135"/>
                    </a:lnTo>
                    <a:lnTo>
                      <a:pt x="188" y="132"/>
                    </a:lnTo>
                    <a:lnTo>
                      <a:pt x="197" y="128"/>
                    </a:lnTo>
                    <a:lnTo>
                      <a:pt x="214" y="123"/>
                    </a:lnTo>
                    <a:lnTo>
                      <a:pt x="230" y="121"/>
                    </a:lnTo>
                    <a:lnTo>
                      <a:pt x="246" y="123"/>
                    </a:lnTo>
                    <a:lnTo>
                      <a:pt x="286" y="127"/>
                    </a:lnTo>
                    <a:lnTo>
                      <a:pt x="334" y="127"/>
                    </a:lnTo>
                    <a:lnTo>
                      <a:pt x="435" y="123"/>
                    </a:lnTo>
                    <a:lnTo>
                      <a:pt x="483" y="119"/>
                    </a:lnTo>
                    <a:lnTo>
                      <a:pt x="520" y="115"/>
                    </a:lnTo>
                    <a:lnTo>
                      <a:pt x="556" y="110"/>
                    </a:lnTo>
                    <a:lnTo>
                      <a:pt x="553" y="124"/>
                    </a:lnTo>
                    <a:lnTo>
                      <a:pt x="556" y="129"/>
                    </a:lnTo>
                    <a:lnTo>
                      <a:pt x="562" y="132"/>
                    </a:lnTo>
                    <a:lnTo>
                      <a:pt x="591" y="128"/>
                    </a:lnTo>
                    <a:lnTo>
                      <a:pt x="648" y="113"/>
                    </a:lnTo>
                    <a:lnTo>
                      <a:pt x="659" y="115"/>
                    </a:lnTo>
                    <a:lnTo>
                      <a:pt x="690" y="121"/>
                    </a:lnTo>
                    <a:lnTo>
                      <a:pt x="711" y="124"/>
                    </a:lnTo>
                    <a:lnTo>
                      <a:pt x="736" y="129"/>
                    </a:lnTo>
                    <a:lnTo>
                      <a:pt x="762" y="132"/>
                    </a:lnTo>
                    <a:lnTo>
                      <a:pt x="789" y="135"/>
                    </a:lnTo>
                    <a:lnTo>
                      <a:pt x="847" y="140"/>
                    </a:lnTo>
                    <a:lnTo>
                      <a:pt x="903" y="140"/>
                    </a:lnTo>
                    <a:lnTo>
                      <a:pt x="952" y="133"/>
                    </a:lnTo>
                    <a:lnTo>
                      <a:pt x="972" y="127"/>
                    </a:lnTo>
                    <a:lnTo>
                      <a:pt x="988" y="119"/>
                    </a:lnTo>
                    <a:lnTo>
                      <a:pt x="134" y="0"/>
                    </a:lnTo>
                    <a:lnTo>
                      <a:pt x="0" y="282"/>
                    </a:lnTo>
                    <a:lnTo>
                      <a:pt x="99" y="281"/>
                    </a:lnTo>
                    <a:lnTo>
                      <a:pt x="99" y="281"/>
                    </a:lnTo>
                    <a:close/>
                  </a:path>
                </a:pathLst>
              </a:custGeom>
              <a:solidFill>
                <a:srgbClr val="0099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4" name="Freeform 21"/>
              <p:cNvSpPr>
                <a:spLocks/>
              </p:cNvSpPr>
              <p:nvPr/>
            </p:nvSpPr>
            <p:spPr bwMode="auto">
              <a:xfrm>
                <a:off x="2156" y="2967"/>
                <a:ext cx="44" cy="39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5" y="9"/>
                  </a:cxn>
                  <a:cxn ang="0">
                    <a:pos x="20" y="22"/>
                  </a:cxn>
                  <a:cxn ang="0">
                    <a:pos x="32" y="31"/>
                  </a:cxn>
                  <a:cxn ang="0">
                    <a:pos x="38" y="36"/>
                  </a:cxn>
                  <a:cxn ang="0">
                    <a:pos x="44" y="40"/>
                  </a:cxn>
                  <a:cxn ang="0">
                    <a:pos x="52" y="45"/>
                  </a:cxn>
                  <a:cxn ang="0">
                    <a:pos x="59" y="50"/>
                  </a:cxn>
                  <a:cxn ang="0">
                    <a:pos x="68" y="53"/>
                  </a:cxn>
                  <a:cxn ang="0">
                    <a:pos x="77" y="58"/>
                  </a:cxn>
                  <a:cxn ang="0">
                    <a:pos x="86" y="64"/>
                  </a:cxn>
                  <a:cxn ang="0">
                    <a:pos x="95" y="70"/>
                  </a:cxn>
                  <a:cxn ang="0">
                    <a:pos x="114" y="84"/>
                  </a:cxn>
                  <a:cxn ang="0">
                    <a:pos x="130" y="100"/>
                  </a:cxn>
                  <a:cxn ang="0">
                    <a:pos x="145" y="117"/>
                  </a:cxn>
                  <a:cxn ang="0">
                    <a:pos x="158" y="132"/>
                  </a:cxn>
                  <a:cxn ang="0">
                    <a:pos x="168" y="146"/>
                  </a:cxn>
                  <a:cxn ang="0">
                    <a:pos x="177" y="157"/>
                  </a:cxn>
                  <a:cxn ang="0">
                    <a:pos x="178" y="89"/>
                  </a:cxn>
                  <a:cxn ang="0">
                    <a:pos x="56" y="0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178" h="157">
                    <a:moveTo>
                      <a:pt x="0" y="4"/>
                    </a:moveTo>
                    <a:lnTo>
                      <a:pt x="5" y="9"/>
                    </a:lnTo>
                    <a:lnTo>
                      <a:pt x="20" y="22"/>
                    </a:lnTo>
                    <a:lnTo>
                      <a:pt x="32" y="31"/>
                    </a:lnTo>
                    <a:lnTo>
                      <a:pt x="38" y="36"/>
                    </a:lnTo>
                    <a:lnTo>
                      <a:pt x="44" y="40"/>
                    </a:lnTo>
                    <a:lnTo>
                      <a:pt x="52" y="45"/>
                    </a:lnTo>
                    <a:lnTo>
                      <a:pt x="59" y="50"/>
                    </a:lnTo>
                    <a:lnTo>
                      <a:pt x="68" y="53"/>
                    </a:lnTo>
                    <a:lnTo>
                      <a:pt x="77" y="58"/>
                    </a:lnTo>
                    <a:lnTo>
                      <a:pt x="86" y="64"/>
                    </a:lnTo>
                    <a:lnTo>
                      <a:pt x="95" y="70"/>
                    </a:lnTo>
                    <a:lnTo>
                      <a:pt x="114" y="84"/>
                    </a:lnTo>
                    <a:lnTo>
                      <a:pt x="130" y="100"/>
                    </a:lnTo>
                    <a:lnTo>
                      <a:pt x="145" y="117"/>
                    </a:lnTo>
                    <a:lnTo>
                      <a:pt x="158" y="132"/>
                    </a:lnTo>
                    <a:lnTo>
                      <a:pt x="168" y="146"/>
                    </a:lnTo>
                    <a:lnTo>
                      <a:pt x="177" y="157"/>
                    </a:lnTo>
                    <a:lnTo>
                      <a:pt x="178" y="89"/>
                    </a:lnTo>
                    <a:lnTo>
                      <a:pt x="56" y="0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99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" name="Freeform 22"/>
              <p:cNvSpPr>
                <a:spLocks/>
              </p:cNvSpPr>
              <p:nvPr/>
            </p:nvSpPr>
            <p:spPr bwMode="auto">
              <a:xfrm>
                <a:off x="2080" y="3126"/>
                <a:ext cx="212" cy="40"/>
              </a:xfrm>
              <a:custGeom>
                <a:avLst/>
                <a:gdLst/>
                <a:ahLst/>
                <a:cxnLst>
                  <a:cxn ang="0">
                    <a:pos x="100" y="149"/>
                  </a:cxn>
                  <a:cxn ang="0">
                    <a:pos x="108" y="138"/>
                  </a:cxn>
                  <a:cxn ang="0">
                    <a:pos x="121" y="125"/>
                  </a:cxn>
                  <a:cxn ang="0">
                    <a:pos x="137" y="110"/>
                  </a:cxn>
                  <a:cxn ang="0">
                    <a:pos x="159" y="93"/>
                  </a:cxn>
                  <a:cxn ang="0">
                    <a:pos x="165" y="90"/>
                  </a:cxn>
                  <a:cxn ang="0">
                    <a:pos x="172" y="86"/>
                  </a:cxn>
                  <a:cxn ang="0">
                    <a:pos x="178" y="81"/>
                  </a:cxn>
                  <a:cxn ang="0">
                    <a:pos x="184" y="77"/>
                  </a:cxn>
                  <a:cxn ang="0">
                    <a:pos x="192" y="73"/>
                  </a:cxn>
                  <a:cxn ang="0">
                    <a:pos x="199" y="69"/>
                  </a:cxn>
                  <a:cxn ang="0">
                    <a:pos x="207" y="67"/>
                  </a:cxn>
                  <a:cxn ang="0">
                    <a:pos x="214" y="63"/>
                  </a:cxn>
                  <a:cxn ang="0">
                    <a:pos x="231" y="57"/>
                  </a:cxn>
                  <a:cxn ang="0">
                    <a:pos x="249" y="52"/>
                  </a:cxn>
                  <a:cxn ang="0">
                    <a:pos x="257" y="54"/>
                  </a:cxn>
                  <a:cxn ang="0">
                    <a:pos x="281" y="58"/>
                  </a:cxn>
                  <a:cxn ang="0">
                    <a:pos x="314" y="64"/>
                  </a:cxn>
                  <a:cxn ang="0">
                    <a:pos x="334" y="68"/>
                  </a:cxn>
                  <a:cxn ang="0">
                    <a:pos x="356" y="72"/>
                  </a:cxn>
                  <a:cxn ang="0">
                    <a:pos x="379" y="76"/>
                  </a:cxn>
                  <a:cxn ang="0">
                    <a:pos x="400" y="80"/>
                  </a:cxn>
                  <a:cxn ang="0">
                    <a:pos x="444" y="86"/>
                  </a:cxn>
                  <a:cxn ang="0">
                    <a:pos x="483" y="90"/>
                  </a:cxn>
                  <a:cxn ang="0">
                    <a:pos x="515" y="91"/>
                  </a:cxn>
                  <a:cxn ang="0">
                    <a:pos x="579" y="83"/>
                  </a:cxn>
                  <a:cxn ang="0">
                    <a:pos x="616" y="77"/>
                  </a:cxn>
                  <a:cxn ang="0">
                    <a:pos x="634" y="73"/>
                  </a:cxn>
                  <a:cxn ang="0">
                    <a:pos x="653" y="71"/>
                  </a:cxn>
                  <a:cxn ang="0">
                    <a:pos x="687" y="64"/>
                  </a:cxn>
                  <a:cxn ang="0">
                    <a:pos x="718" y="59"/>
                  </a:cxn>
                  <a:cxn ang="0">
                    <a:pos x="742" y="57"/>
                  </a:cxn>
                  <a:cxn ang="0">
                    <a:pos x="759" y="58"/>
                  </a:cxn>
                  <a:cxn ang="0">
                    <a:pos x="770" y="63"/>
                  </a:cxn>
                  <a:cxn ang="0">
                    <a:pos x="780" y="72"/>
                  </a:cxn>
                  <a:cxn ang="0">
                    <a:pos x="795" y="93"/>
                  </a:cxn>
                  <a:cxn ang="0">
                    <a:pos x="795" y="105"/>
                  </a:cxn>
                  <a:cxn ang="0">
                    <a:pos x="789" y="115"/>
                  </a:cxn>
                  <a:cxn ang="0">
                    <a:pos x="784" y="120"/>
                  </a:cxn>
                  <a:cxn ang="0">
                    <a:pos x="776" y="124"/>
                  </a:cxn>
                  <a:cxn ang="0">
                    <a:pos x="765" y="126"/>
                  </a:cxn>
                  <a:cxn ang="0">
                    <a:pos x="752" y="128"/>
                  </a:cxn>
                  <a:cxn ang="0">
                    <a:pos x="673" y="81"/>
                  </a:cxn>
                  <a:cxn ang="0">
                    <a:pos x="663" y="85"/>
                  </a:cxn>
                  <a:cxn ang="0">
                    <a:pos x="651" y="90"/>
                  </a:cxn>
                  <a:cxn ang="0">
                    <a:pos x="640" y="96"/>
                  </a:cxn>
                  <a:cxn ang="0">
                    <a:pos x="621" y="121"/>
                  </a:cxn>
                  <a:cxn ang="0">
                    <a:pos x="616" y="162"/>
                  </a:cxn>
                  <a:cxn ang="0">
                    <a:pos x="813" y="155"/>
                  </a:cxn>
                  <a:cxn ang="0">
                    <a:pos x="850" y="123"/>
                  </a:cxn>
                  <a:cxn ang="0">
                    <a:pos x="844" y="51"/>
                  </a:cxn>
                  <a:cxn ang="0">
                    <a:pos x="745" y="0"/>
                  </a:cxn>
                  <a:cxn ang="0">
                    <a:pos x="219" y="1"/>
                  </a:cxn>
                  <a:cxn ang="0">
                    <a:pos x="0" y="138"/>
                  </a:cxn>
                  <a:cxn ang="0">
                    <a:pos x="100" y="149"/>
                  </a:cxn>
                  <a:cxn ang="0">
                    <a:pos x="100" y="149"/>
                  </a:cxn>
                </a:cxnLst>
                <a:rect l="0" t="0" r="r" b="b"/>
                <a:pathLst>
                  <a:path w="850" h="162">
                    <a:moveTo>
                      <a:pt x="100" y="149"/>
                    </a:moveTo>
                    <a:lnTo>
                      <a:pt x="108" y="138"/>
                    </a:lnTo>
                    <a:lnTo>
                      <a:pt x="121" y="125"/>
                    </a:lnTo>
                    <a:lnTo>
                      <a:pt x="137" y="110"/>
                    </a:lnTo>
                    <a:lnTo>
                      <a:pt x="159" y="93"/>
                    </a:lnTo>
                    <a:lnTo>
                      <a:pt x="165" y="90"/>
                    </a:lnTo>
                    <a:lnTo>
                      <a:pt x="172" y="86"/>
                    </a:lnTo>
                    <a:lnTo>
                      <a:pt x="178" y="81"/>
                    </a:lnTo>
                    <a:lnTo>
                      <a:pt x="184" y="77"/>
                    </a:lnTo>
                    <a:lnTo>
                      <a:pt x="192" y="73"/>
                    </a:lnTo>
                    <a:lnTo>
                      <a:pt x="199" y="69"/>
                    </a:lnTo>
                    <a:lnTo>
                      <a:pt x="207" y="67"/>
                    </a:lnTo>
                    <a:lnTo>
                      <a:pt x="214" y="63"/>
                    </a:lnTo>
                    <a:lnTo>
                      <a:pt x="231" y="57"/>
                    </a:lnTo>
                    <a:lnTo>
                      <a:pt x="249" y="52"/>
                    </a:lnTo>
                    <a:lnTo>
                      <a:pt x="257" y="54"/>
                    </a:lnTo>
                    <a:lnTo>
                      <a:pt x="281" y="58"/>
                    </a:lnTo>
                    <a:lnTo>
                      <a:pt x="314" y="64"/>
                    </a:lnTo>
                    <a:lnTo>
                      <a:pt x="334" y="68"/>
                    </a:lnTo>
                    <a:lnTo>
                      <a:pt x="356" y="72"/>
                    </a:lnTo>
                    <a:lnTo>
                      <a:pt x="379" y="76"/>
                    </a:lnTo>
                    <a:lnTo>
                      <a:pt x="400" y="80"/>
                    </a:lnTo>
                    <a:lnTo>
                      <a:pt x="444" y="86"/>
                    </a:lnTo>
                    <a:lnTo>
                      <a:pt x="483" y="90"/>
                    </a:lnTo>
                    <a:lnTo>
                      <a:pt x="515" y="91"/>
                    </a:lnTo>
                    <a:lnTo>
                      <a:pt x="579" y="83"/>
                    </a:lnTo>
                    <a:lnTo>
                      <a:pt x="616" y="77"/>
                    </a:lnTo>
                    <a:lnTo>
                      <a:pt x="634" y="73"/>
                    </a:lnTo>
                    <a:lnTo>
                      <a:pt x="653" y="71"/>
                    </a:lnTo>
                    <a:lnTo>
                      <a:pt x="687" y="64"/>
                    </a:lnTo>
                    <a:lnTo>
                      <a:pt x="718" y="59"/>
                    </a:lnTo>
                    <a:lnTo>
                      <a:pt x="742" y="57"/>
                    </a:lnTo>
                    <a:lnTo>
                      <a:pt x="759" y="58"/>
                    </a:lnTo>
                    <a:lnTo>
                      <a:pt x="770" y="63"/>
                    </a:lnTo>
                    <a:lnTo>
                      <a:pt x="780" y="72"/>
                    </a:lnTo>
                    <a:lnTo>
                      <a:pt x="795" y="93"/>
                    </a:lnTo>
                    <a:lnTo>
                      <a:pt x="795" y="105"/>
                    </a:lnTo>
                    <a:lnTo>
                      <a:pt x="789" y="115"/>
                    </a:lnTo>
                    <a:lnTo>
                      <a:pt x="784" y="120"/>
                    </a:lnTo>
                    <a:lnTo>
                      <a:pt x="776" y="124"/>
                    </a:lnTo>
                    <a:lnTo>
                      <a:pt x="765" y="126"/>
                    </a:lnTo>
                    <a:lnTo>
                      <a:pt x="752" y="128"/>
                    </a:lnTo>
                    <a:lnTo>
                      <a:pt x="673" y="81"/>
                    </a:lnTo>
                    <a:lnTo>
                      <a:pt x="663" y="85"/>
                    </a:lnTo>
                    <a:lnTo>
                      <a:pt x="651" y="90"/>
                    </a:lnTo>
                    <a:lnTo>
                      <a:pt x="640" y="96"/>
                    </a:lnTo>
                    <a:lnTo>
                      <a:pt x="621" y="121"/>
                    </a:lnTo>
                    <a:lnTo>
                      <a:pt x="616" y="162"/>
                    </a:lnTo>
                    <a:lnTo>
                      <a:pt x="813" y="155"/>
                    </a:lnTo>
                    <a:lnTo>
                      <a:pt x="850" y="123"/>
                    </a:lnTo>
                    <a:lnTo>
                      <a:pt x="844" y="51"/>
                    </a:lnTo>
                    <a:lnTo>
                      <a:pt x="745" y="0"/>
                    </a:lnTo>
                    <a:lnTo>
                      <a:pt x="219" y="1"/>
                    </a:lnTo>
                    <a:lnTo>
                      <a:pt x="0" y="138"/>
                    </a:lnTo>
                    <a:lnTo>
                      <a:pt x="100" y="149"/>
                    </a:lnTo>
                    <a:lnTo>
                      <a:pt x="100" y="149"/>
                    </a:lnTo>
                    <a:close/>
                  </a:path>
                </a:pathLst>
              </a:custGeom>
              <a:solidFill>
                <a:srgbClr val="0099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6" name="Freeform 23"/>
              <p:cNvSpPr>
                <a:spLocks/>
              </p:cNvSpPr>
              <p:nvPr/>
            </p:nvSpPr>
            <p:spPr bwMode="auto">
              <a:xfrm>
                <a:off x="2233" y="3166"/>
                <a:ext cx="114" cy="66"/>
              </a:xfrm>
              <a:custGeom>
                <a:avLst/>
                <a:gdLst/>
                <a:ahLst/>
                <a:cxnLst>
                  <a:cxn ang="0">
                    <a:pos x="439" y="63"/>
                  </a:cxn>
                  <a:cxn ang="0">
                    <a:pos x="455" y="121"/>
                  </a:cxn>
                  <a:cxn ang="0">
                    <a:pos x="449" y="143"/>
                  </a:cxn>
                  <a:cxn ang="0">
                    <a:pos x="434" y="161"/>
                  </a:cxn>
                  <a:cxn ang="0">
                    <a:pos x="420" y="168"/>
                  </a:cxn>
                  <a:cxn ang="0">
                    <a:pos x="404" y="173"/>
                  </a:cxn>
                  <a:cxn ang="0">
                    <a:pos x="377" y="177"/>
                  </a:cxn>
                  <a:cxn ang="0">
                    <a:pos x="332" y="162"/>
                  </a:cxn>
                  <a:cxn ang="0">
                    <a:pos x="348" y="202"/>
                  </a:cxn>
                  <a:cxn ang="0">
                    <a:pos x="344" y="235"/>
                  </a:cxn>
                  <a:cxn ang="0">
                    <a:pos x="328" y="252"/>
                  </a:cxn>
                  <a:cxn ang="0">
                    <a:pos x="310" y="259"/>
                  </a:cxn>
                  <a:cxn ang="0">
                    <a:pos x="284" y="264"/>
                  </a:cxn>
                  <a:cxn ang="0">
                    <a:pos x="238" y="264"/>
                  </a:cxn>
                  <a:cxn ang="0">
                    <a:pos x="203" y="250"/>
                  </a:cxn>
                  <a:cxn ang="0">
                    <a:pos x="180" y="216"/>
                  </a:cxn>
                  <a:cxn ang="0">
                    <a:pos x="156" y="239"/>
                  </a:cxn>
                  <a:cxn ang="0">
                    <a:pos x="140" y="249"/>
                  </a:cxn>
                  <a:cxn ang="0">
                    <a:pos x="121" y="255"/>
                  </a:cxn>
                  <a:cxn ang="0">
                    <a:pos x="78" y="248"/>
                  </a:cxn>
                  <a:cxn ang="0">
                    <a:pos x="41" y="201"/>
                  </a:cxn>
                  <a:cxn ang="0">
                    <a:pos x="43" y="164"/>
                  </a:cxn>
                  <a:cxn ang="0">
                    <a:pos x="55" y="142"/>
                  </a:cxn>
                  <a:cxn ang="0">
                    <a:pos x="79" y="114"/>
                  </a:cxn>
                  <a:cxn ang="0">
                    <a:pos x="102" y="96"/>
                  </a:cxn>
                  <a:cxn ang="0">
                    <a:pos x="112" y="90"/>
                  </a:cxn>
                  <a:cxn ang="0">
                    <a:pos x="89" y="66"/>
                  </a:cxn>
                  <a:cxn ang="0">
                    <a:pos x="73" y="53"/>
                  </a:cxn>
                  <a:cxn ang="0">
                    <a:pos x="62" y="46"/>
                  </a:cxn>
                  <a:cxn ang="0">
                    <a:pos x="43" y="39"/>
                  </a:cxn>
                  <a:cxn ang="0">
                    <a:pos x="9" y="18"/>
                  </a:cxn>
                  <a:cxn ang="0">
                    <a:pos x="429" y="47"/>
                  </a:cxn>
                </a:cxnLst>
                <a:rect l="0" t="0" r="r" b="b"/>
                <a:pathLst>
                  <a:path w="455" h="267">
                    <a:moveTo>
                      <a:pt x="429" y="47"/>
                    </a:moveTo>
                    <a:lnTo>
                      <a:pt x="439" y="63"/>
                    </a:lnTo>
                    <a:lnTo>
                      <a:pt x="454" y="100"/>
                    </a:lnTo>
                    <a:lnTo>
                      <a:pt x="455" y="121"/>
                    </a:lnTo>
                    <a:lnTo>
                      <a:pt x="454" y="133"/>
                    </a:lnTo>
                    <a:lnTo>
                      <a:pt x="449" y="143"/>
                    </a:lnTo>
                    <a:lnTo>
                      <a:pt x="443" y="152"/>
                    </a:lnTo>
                    <a:lnTo>
                      <a:pt x="434" y="161"/>
                    </a:lnTo>
                    <a:lnTo>
                      <a:pt x="428" y="164"/>
                    </a:lnTo>
                    <a:lnTo>
                      <a:pt x="420" y="168"/>
                    </a:lnTo>
                    <a:lnTo>
                      <a:pt x="413" y="171"/>
                    </a:lnTo>
                    <a:lnTo>
                      <a:pt x="404" y="173"/>
                    </a:lnTo>
                    <a:lnTo>
                      <a:pt x="396" y="174"/>
                    </a:lnTo>
                    <a:lnTo>
                      <a:pt x="377" y="177"/>
                    </a:lnTo>
                    <a:lnTo>
                      <a:pt x="354" y="174"/>
                    </a:lnTo>
                    <a:lnTo>
                      <a:pt x="332" y="162"/>
                    </a:lnTo>
                    <a:lnTo>
                      <a:pt x="339" y="173"/>
                    </a:lnTo>
                    <a:lnTo>
                      <a:pt x="348" y="202"/>
                    </a:lnTo>
                    <a:lnTo>
                      <a:pt x="349" y="219"/>
                    </a:lnTo>
                    <a:lnTo>
                      <a:pt x="344" y="235"/>
                    </a:lnTo>
                    <a:lnTo>
                      <a:pt x="332" y="249"/>
                    </a:lnTo>
                    <a:lnTo>
                      <a:pt x="328" y="252"/>
                    </a:lnTo>
                    <a:lnTo>
                      <a:pt x="323" y="254"/>
                    </a:lnTo>
                    <a:lnTo>
                      <a:pt x="310" y="259"/>
                    </a:lnTo>
                    <a:lnTo>
                      <a:pt x="298" y="263"/>
                    </a:lnTo>
                    <a:lnTo>
                      <a:pt x="284" y="264"/>
                    </a:lnTo>
                    <a:lnTo>
                      <a:pt x="260" y="267"/>
                    </a:lnTo>
                    <a:lnTo>
                      <a:pt x="238" y="264"/>
                    </a:lnTo>
                    <a:lnTo>
                      <a:pt x="218" y="259"/>
                    </a:lnTo>
                    <a:lnTo>
                      <a:pt x="203" y="250"/>
                    </a:lnTo>
                    <a:lnTo>
                      <a:pt x="190" y="240"/>
                    </a:lnTo>
                    <a:lnTo>
                      <a:pt x="180" y="216"/>
                    </a:lnTo>
                    <a:lnTo>
                      <a:pt x="169" y="228"/>
                    </a:lnTo>
                    <a:lnTo>
                      <a:pt x="156" y="239"/>
                    </a:lnTo>
                    <a:lnTo>
                      <a:pt x="149" y="244"/>
                    </a:lnTo>
                    <a:lnTo>
                      <a:pt x="140" y="249"/>
                    </a:lnTo>
                    <a:lnTo>
                      <a:pt x="131" y="253"/>
                    </a:lnTo>
                    <a:lnTo>
                      <a:pt x="121" y="255"/>
                    </a:lnTo>
                    <a:lnTo>
                      <a:pt x="99" y="257"/>
                    </a:lnTo>
                    <a:lnTo>
                      <a:pt x="78" y="248"/>
                    </a:lnTo>
                    <a:lnTo>
                      <a:pt x="55" y="228"/>
                    </a:lnTo>
                    <a:lnTo>
                      <a:pt x="41" y="201"/>
                    </a:lnTo>
                    <a:lnTo>
                      <a:pt x="40" y="176"/>
                    </a:lnTo>
                    <a:lnTo>
                      <a:pt x="43" y="164"/>
                    </a:lnTo>
                    <a:lnTo>
                      <a:pt x="48" y="153"/>
                    </a:lnTo>
                    <a:lnTo>
                      <a:pt x="55" y="142"/>
                    </a:lnTo>
                    <a:lnTo>
                      <a:pt x="63" y="132"/>
                    </a:lnTo>
                    <a:lnTo>
                      <a:pt x="79" y="114"/>
                    </a:lnTo>
                    <a:lnTo>
                      <a:pt x="96" y="101"/>
                    </a:lnTo>
                    <a:lnTo>
                      <a:pt x="102" y="96"/>
                    </a:lnTo>
                    <a:lnTo>
                      <a:pt x="107" y="92"/>
                    </a:lnTo>
                    <a:lnTo>
                      <a:pt x="112" y="90"/>
                    </a:lnTo>
                    <a:lnTo>
                      <a:pt x="106" y="82"/>
                    </a:lnTo>
                    <a:lnTo>
                      <a:pt x="89" y="66"/>
                    </a:lnTo>
                    <a:lnTo>
                      <a:pt x="79" y="57"/>
                    </a:lnTo>
                    <a:lnTo>
                      <a:pt x="73" y="53"/>
                    </a:lnTo>
                    <a:lnTo>
                      <a:pt x="67" y="49"/>
                    </a:lnTo>
                    <a:lnTo>
                      <a:pt x="62" y="46"/>
                    </a:lnTo>
                    <a:lnTo>
                      <a:pt x="55" y="43"/>
                    </a:lnTo>
                    <a:lnTo>
                      <a:pt x="43" y="39"/>
                    </a:lnTo>
                    <a:lnTo>
                      <a:pt x="22" y="30"/>
                    </a:lnTo>
                    <a:lnTo>
                      <a:pt x="9" y="18"/>
                    </a:lnTo>
                    <a:lnTo>
                      <a:pt x="0" y="0"/>
                    </a:lnTo>
                    <a:lnTo>
                      <a:pt x="429" y="47"/>
                    </a:lnTo>
                    <a:lnTo>
                      <a:pt x="429" y="47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7" name="Freeform 24"/>
              <p:cNvSpPr>
                <a:spLocks/>
              </p:cNvSpPr>
              <p:nvPr/>
            </p:nvSpPr>
            <p:spPr bwMode="auto">
              <a:xfrm>
                <a:off x="2336" y="3193"/>
                <a:ext cx="54" cy="22"/>
              </a:xfrm>
              <a:custGeom>
                <a:avLst/>
                <a:gdLst/>
                <a:ahLst/>
                <a:cxnLst>
                  <a:cxn ang="0">
                    <a:pos x="19" y="77"/>
                  </a:cxn>
                  <a:cxn ang="0">
                    <a:pos x="11" y="73"/>
                  </a:cxn>
                  <a:cxn ang="0">
                    <a:pos x="0" y="63"/>
                  </a:cxn>
                  <a:cxn ang="0">
                    <a:pos x="0" y="55"/>
                  </a:cxn>
                  <a:cxn ang="0">
                    <a:pos x="11" y="53"/>
                  </a:cxn>
                  <a:cxn ang="0">
                    <a:pos x="32" y="54"/>
                  </a:cxn>
                  <a:cxn ang="0">
                    <a:pos x="82" y="53"/>
                  </a:cxn>
                  <a:cxn ang="0">
                    <a:pos x="131" y="44"/>
                  </a:cxn>
                  <a:cxn ang="0">
                    <a:pos x="153" y="36"/>
                  </a:cxn>
                  <a:cxn ang="0">
                    <a:pos x="163" y="32"/>
                  </a:cxn>
                  <a:cxn ang="0">
                    <a:pos x="173" y="27"/>
                  </a:cxn>
                  <a:cxn ang="0">
                    <a:pos x="181" y="22"/>
                  </a:cxn>
                  <a:cxn ang="0">
                    <a:pos x="189" y="17"/>
                  </a:cxn>
                  <a:cxn ang="0">
                    <a:pos x="202" y="7"/>
                  </a:cxn>
                  <a:cxn ang="0">
                    <a:pos x="211" y="0"/>
                  </a:cxn>
                  <a:cxn ang="0">
                    <a:pos x="215" y="0"/>
                  </a:cxn>
                  <a:cxn ang="0">
                    <a:pos x="216" y="5"/>
                  </a:cxn>
                  <a:cxn ang="0">
                    <a:pos x="215" y="13"/>
                  </a:cxn>
                  <a:cxn ang="0">
                    <a:pos x="210" y="32"/>
                  </a:cxn>
                  <a:cxn ang="0">
                    <a:pos x="206" y="42"/>
                  </a:cxn>
                  <a:cxn ang="0">
                    <a:pos x="149" y="79"/>
                  </a:cxn>
                  <a:cxn ang="0">
                    <a:pos x="86" y="90"/>
                  </a:cxn>
                  <a:cxn ang="0">
                    <a:pos x="19" y="77"/>
                  </a:cxn>
                  <a:cxn ang="0">
                    <a:pos x="19" y="77"/>
                  </a:cxn>
                </a:cxnLst>
                <a:rect l="0" t="0" r="r" b="b"/>
                <a:pathLst>
                  <a:path w="216" h="90">
                    <a:moveTo>
                      <a:pt x="19" y="77"/>
                    </a:moveTo>
                    <a:lnTo>
                      <a:pt x="11" y="73"/>
                    </a:lnTo>
                    <a:lnTo>
                      <a:pt x="0" y="63"/>
                    </a:lnTo>
                    <a:lnTo>
                      <a:pt x="0" y="55"/>
                    </a:lnTo>
                    <a:lnTo>
                      <a:pt x="11" y="53"/>
                    </a:lnTo>
                    <a:lnTo>
                      <a:pt x="32" y="54"/>
                    </a:lnTo>
                    <a:lnTo>
                      <a:pt x="82" y="53"/>
                    </a:lnTo>
                    <a:lnTo>
                      <a:pt x="131" y="44"/>
                    </a:lnTo>
                    <a:lnTo>
                      <a:pt x="153" y="36"/>
                    </a:lnTo>
                    <a:lnTo>
                      <a:pt x="163" y="32"/>
                    </a:lnTo>
                    <a:lnTo>
                      <a:pt x="173" y="27"/>
                    </a:lnTo>
                    <a:lnTo>
                      <a:pt x="181" y="22"/>
                    </a:lnTo>
                    <a:lnTo>
                      <a:pt x="189" y="17"/>
                    </a:lnTo>
                    <a:lnTo>
                      <a:pt x="202" y="7"/>
                    </a:lnTo>
                    <a:lnTo>
                      <a:pt x="211" y="0"/>
                    </a:lnTo>
                    <a:lnTo>
                      <a:pt x="215" y="0"/>
                    </a:lnTo>
                    <a:lnTo>
                      <a:pt x="216" y="5"/>
                    </a:lnTo>
                    <a:lnTo>
                      <a:pt x="215" y="13"/>
                    </a:lnTo>
                    <a:lnTo>
                      <a:pt x="210" y="32"/>
                    </a:lnTo>
                    <a:lnTo>
                      <a:pt x="206" y="42"/>
                    </a:lnTo>
                    <a:lnTo>
                      <a:pt x="149" y="79"/>
                    </a:lnTo>
                    <a:lnTo>
                      <a:pt x="86" y="90"/>
                    </a:lnTo>
                    <a:lnTo>
                      <a:pt x="19" y="77"/>
                    </a:lnTo>
                    <a:lnTo>
                      <a:pt x="19" y="77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8" name="Freeform 25"/>
              <p:cNvSpPr>
                <a:spLocks/>
              </p:cNvSpPr>
              <p:nvPr/>
            </p:nvSpPr>
            <p:spPr bwMode="auto">
              <a:xfrm>
                <a:off x="2316" y="3195"/>
                <a:ext cx="103" cy="51"/>
              </a:xfrm>
              <a:custGeom>
                <a:avLst/>
                <a:gdLst/>
                <a:ahLst/>
                <a:cxnLst>
                  <a:cxn ang="0">
                    <a:pos x="20" y="172"/>
                  </a:cxn>
                  <a:cxn ang="0">
                    <a:pos x="13" y="167"/>
                  </a:cxn>
                  <a:cxn ang="0">
                    <a:pos x="0" y="157"/>
                  </a:cxn>
                  <a:cxn ang="0">
                    <a:pos x="1" y="149"/>
                  </a:cxn>
                  <a:cxn ang="0">
                    <a:pos x="32" y="150"/>
                  </a:cxn>
                  <a:cxn ang="0">
                    <a:pos x="62" y="153"/>
                  </a:cxn>
                  <a:cxn ang="0">
                    <a:pos x="99" y="155"/>
                  </a:cxn>
                  <a:cxn ang="0">
                    <a:pos x="140" y="155"/>
                  </a:cxn>
                  <a:cxn ang="0">
                    <a:pos x="186" y="150"/>
                  </a:cxn>
                  <a:cxn ang="0">
                    <a:pos x="209" y="147"/>
                  </a:cxn>
                  <a:cxn ang="0">
                    <a:pos x="233" y="139"/>
                  </a:cxn>
                  <a:cxn ang="0">
                    <a:pos x="244" y="135"/>
                  </a:cxn>
                  <a:cxn ang="0">
                    <a:pos x="255" y="131"/>
                  </a:cxn>
                  <a:cxn ang="0">
                    <a:pos x="267" y="126"/>
                  </a:cxn>
                  <a:cxn ang="0">
                    <a:pos x="279" y="120"/>
                  </a:cxn>
                  <a:cxn ang="0">
                    <a:pos x="291" y="114"/>
                  </a:cxn>
                  <a:cxn ang="0">
                    <a:pos x="302" y="106"/>
                  </a:cxn>
                  <a:cxn ang="0">
                    <a:pos x="307" y="102"/>
                  </a:cxn>
                  <a:cxn ang="0">
                    <a:pos x="313" y="99"/>
                  </a:cxn>
                  <a:cxn ang="0">
                    <a:pos x="323" y="90"/>
                  </a:cxn>
                  <a:cxn ang="0">
                    <a:pos x="345" y="71"/>
                  </a:cxn>
                  <a:cxn ang="0">
                    <a:pos x="365" y="48"/>
                  </a:cxn>
                  <a:cxn ang="0">
                    <a:pos x="374" y="38"/>
                  </a:cxn>
                  <a:cxn ang="0">
                    <a:pos x="382" y="28"/>
                  </a:cxn>
                  <a:cxn ang="0">
                    <a:pos x="395" y="13"/>
                  </a:cxn>
                  <a:cxn ang="0">
                    <a:pos x="411" y="0"/>
                  </a:cxn>
                  <a:cxn ang="0">
                    <a:pos x="414" y="5"/>
                  </a:cxn>
                  <a:cxn ang="0">
                    <a:pos x="411" y="20"/>
                  </a:cxn>
                  <a:cxn ang="0">
                    <a:pos x="402" y="43"/>
                  </a:cxn>
                  <a:cxn ang="0">
                    <a:pos x="395" y="54"/>
                  </a:cxn>
                  <a:cxn ang="0">
                    <a:pos x="390" y="65"/>
                  </a:cxn>
                  <a:cxn ang="0">
                    <a:pos x="382" y="82"/>
                  </a:cxn>
                  <a:cxn ang="0">
                    <a:pos x="378" y="90"/>
                  </a:cxn>
                  <a:cxn ang="0">
                    <a:pos x="289" y="163"/>
                  </a:cxn>
                  <a:cxn ang="0">
                    <a:pos x="180" y="205"/>
                  </a:cxn>
                  <a:cxn ang="0">
                    <a:pos x="20" y="172"/>
                  </a:cxn>
                  <a:cxn ang="0">
                    <a:pos x="20" y="172"/>
                  </a:cxn>
                </a:cxnLst>
                <a:rect l="0" t="0" r="r" b="b"/>
                <a:pathLst>
                  <a:path w="414" h="205">
                    <a:moveTo>
                      <a:pt x="20" y="172"/>
                    </a:moveTo>
                    <a:lnTo>
                      <a:pt x="13" y="167"/>
                    </a:lnTo>
                    <a:lnTo>
                      <a:pt x="0" y="157"/>
                    </a:lnTo>
                    <a:lnTo>
                      <a:pt x="1" y="149"/>
                    </a:lnTo>
                    <a:lnTo>
                      <a:pt x="32" y="150"/>
                    </a:lnTo>
                    <a:lnTo>
                      <a:pt x="62" y="153"/>
                    </a:lnTo>
                    <a:lnTo>
                      <a:pt x="99" y="155"/>
                    </a:lnTo>
                    <a:lnTo>
                      <a:pt x="140" y="155"/>
                    </a:lnTo>
                    <a:lnTo>
                      <a:pt x="186" y="150"/>
                    </a:lnTo>
                    <a:lnTo>
                      <a:pt x="209" y="147"/>
                    </a:lnTo>
                    <a:lnTo>
                      <a:pt x="233" y="139"/>
                    </a:lnTo>
                    <a:lnTo>
                      <a:pt x="244" y="135"/>
                    </a:lnTo>
                    <a:lnTo>
                      <a:pt x="255" y="131"/>
                    </a:lnTo>
                    <a:lnTo>
                      <a:pt x="267" y="126"/>
                    </a:lnTo>
                    <a:lnTo>
                      <a:pt x="279" y="120"/>
                    </a:lnTo>
                    <a:lnTo>
                      <a:pt x="291" y="114"/>
                    </a:lnTo>
                    <a:lnTo>
                      <a:pt x="302" y="106"/>
                    </a:lnTo>
                    <a:lnTo>
                      <a:pt x="307" y="102"/>
                    </a:lnTo>
                    <a:lnTo>
                      <a:pt x="313" y="99"/>
                    </a:lnTo>
                    <a:lnTo>
                      <a:pt x="323" y="90"/>
                    </a:lnTo>
                    <a:lnTo>
                      <a:pt x="345" y="71"/>
                    </a:lnTo>
                    <a:lnTo>
                      <a:pt x="365" y="48"/>
                    </a:lnTo>
                    <a:lnTo>
                      <a:pt x="374" y="38"/>
                    </a:lnTo>
                    <a:lnTo>
                      <a:pt x="382" y="28"/>
                    </a:lnTo>
                    <a:lnTo>
                      <a:pt x="395" y="13"/>
                    </a:lnTo>
                    <a:lnTo>
                      <a:pt x="411" y="0"/>
                    </a:lnTo>
                    <a:lnTo>
                      <a:pt x="414" y="5"/>
                    </a:lnTo>
                    <a:lnTo>
                      <a:pt x="411" y="20"/>
                    </a:lnTo>
                    <a:lnTo>
                      <a:pt x="402" y="43"/>
                    </a:lnTo>
                    <a:lnTo>
                      <a:pt x="395" y="54"/>
                    </a:lnTo>
                    <a:lnTo>
                      <a:pt x="390" y="65"/>
                    </a:lnTo>
                    <a:lnTo>
                      <a:pt x="382" y="82"/>
                    </a:lnTo>
                    <a:lnTo>
                      <a:pt x="378" y="90"/>
                    </a:lnTo>
                    <a:lnTo>
                      <a:pt x="289" y="163"/>
                    </a:lnTo>
                    <a:lnTo>
                      <a:pt x="180" y="205"/>
                    </a:lnTo>
                    <a:lnTo>
                      <a:pt x="20" y="172"/>
                    </a:lnTo>
                    <a:lnTo>
                      <a:pt x="20" y="172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" name="Freeform 26"/>
              <p:cNvSpPr>
                <a:spLocks/>
              </p:cNvSpPr>
              <p:nvPr/>
            </p:nvSpPr>
            <p:spPr bwMode="auto">
              <a:xfrm>
                <a:off x="2091" y="3189"/>
                <a:ext cx="59" cy="25"/>
              </a:xfrm>
              <a:custGeom>
                <a:avLst/>
                <a:gdLst/>
                <a:ahLst/>
                <a:cxnLst>
                  <a:cxn ang="0">
                    <a:pos x="6" y="19"/>
                  </a:cxn>
                  <a:cxn ang="0">
                    <a:pos x="4" y="14"/>
                  </a:cxn>
                  <a:cxn ang="0">
                    <a:pos x="0" y="5"/>
                  </a:cxn>
                  <a:cxn ang="0">
                    <a:pos x="4" y="0"/>
                  </a:cxn>
                  <a:cxn ang="0">
                    <a:pos x="23" y="9"/>
                  </a:cxn>
                  <a:cxn ang="0">
                    <a:pos x="50" y="31"/>
                  </a:cxn>
                  <a:cxn ang="0">
                    <a:pos x="66" y="42"/>
                  </a:cxn>
                  <a:cxn ang="0">
                    <a:pos x="74" y="48"/>
                  </a:cxn>
                  <a:cxn ang="0">
                    <a:pos x="83" y="53"/>
                  </a:cxn>
                  <a:cxn ang="0">
                    <a:pos x="93" y="58"/>
                  </a:cxn>
                  <a:cxn ang="0">
                    <a:pos x="105" y="64"/>
                  </a:cxn>
                  <a:cxn ang="0">
                    <a:pos x="117" y="66"/>
                  </a:cxn>
                  <a:cxn ang="0">
                    <a:pos x="130" y="69"/>
                  </a:cxn>
                  <a:cxn ang="0">
                    <a:pos x="162" y="71"/>
                  </a:cxn>
                  <a:cxn ang="0">
                    <a:pos x="199" y="67"/>
                  </a:cxn>
                  <a:cxn ang="0">
                    <a:pos x="229" y="64"/>
                  </a:cxn>
                  <a:cxn ang="0">
                    <a:pos x="237" y="65"/>
                  </a:cxn>
                  <a:cxn ang="0">
                    <a:pos x="231" y="70"/>
                  </a:cxn>
                  <a:cxn ang="0">
                    <a:pos x="223" y="74"/>
                  </a:cxn>
                  <a:cxn ang="0">
                    <a:pos x="215" y="77"/>
                  </a:cxn>
                  <a:cxn ang="0">
                    <a:pos x="203" y="81"/>
                  </a:cxn>
                  <a:cxn ang="0">
                    <a:pos x="192" y="86"/>
                  </a:cxn>
                  <a:cxn ang="0">
                    <a:pos x="181" y="90"/>
                  </a:cxn>
                  <a:cxn ang="0">
                    <a:pos x="170" y="93"/>
                  </a:cxn>
                  <a:cxn ang="0">
                    <a:pos x="154" y="99"/>
                  </a:cxn>
                  <a:cxn ang="0">
                    <a:pos x="146" y="100"/>
                  </a:cxn>
                  <a:cxn ang="0">
                    <a:pos x="96" y="99"/>
                  </a:cxn>
                  <a:cxn ang="0">
                    <a:pos x="48" y="77"/>
                  </a:cxn>
                  <a:cxn ang="0">
                    <a:pos x="6" y="19"/>
                  </a:cxn>
                  <a:cxn ang="0">
                    <a:pos x="6" y="19"/>
                  </a:cxn>
                </a:cxnLst>
                <a:rect l="0" t="0" r="r" b="b"/>
                <a:pathLst>
                  <a:path w="237" h="100">
                    <a:moveTo>
                      <a:pt x="6" y="19"/>
                    </a:moveTo>
                    <a:lnTo>
                      <a:pt x="4" y="14"/>
                    </a:lnTo>
                    <a:lnTo>
                      <a:pt x="0" y="5"/>
                    </a:lnTo>
                    <a:lnTo>
                      <a:pt x="4" y="0"/>
                    </a:lnTo>
                    <a:lnTo>
                      <a:pt x="23" y="9"/>
                    </a:lnTo>
                    <a:lnTo>
                      <a:pt x="50" y="31"/>
                    </a:lnTo>
                    <a:lnTo>
                      <a:pt x="66" y="42"/>
                    </a:lnTo>
                    <a:lnTo>
                      <a:pt x="74" y="48"/>
                    </a:lnTo>
                    <a:lnTo>
                      <a:pt x="83" y="53"/>
                    </a:lnTo>
                    <a:lnTo>
                      <a:pt x="93" y="58"/>
                    </a:lnTo>
                    <a:lnTo>
                      <a:pt x="105" y="64"/>
                    </a:lnTo>
                    <a:lnTo>
                      <a:pt x="117" y="66"/>
                    </a:lnTo>
                    <a:lnTo>
                      <a:pt x="130" y="69"/>
                    </a:lnTo>
                    <a:lnTo>
                      <a:pt x="162" y="71"/>
                    </a:lnTo>
                    <a:lnTo>
                      <a:pt x="199" y="67"/>
                    </a:lnTo>
                    <a:lnTo>
                      <a:pt x="229" y="64"/>
                    </a:lnTo>
                    <a:lnTo>
                      <a:pt x="237" y="65"/>
                    </a:lnTo>
                    <a:lnTo>
                      <a:pt x="231" y="70"/>
                    </a:lnTo>
                    <a:lnTo>
                      <a:pt x="223" y="74"/>
                    </a:lnTo>
                    <a:lnTo>
                      <a:pt x="215" y="77"/>
                    </a:lnTo>
                    <a:lnTo>
                      <a:pt x="203" y="81"/>
                    </a:lnTo>
                    <a:lnTo>
                      <a:pt x="192" y="86"/>
                    </a:lnTo>
                    <a:lnTo>
                      <a:pt x="181" y="90"/>
                    </a:lnTo>
                    <a:lnTo>
                      <a:pt x="170" y="93"/>
                    </a:lnTo>
                    <a:lnTo>
                      <a:pt x="154" y="99"/>
                    </a:lnTo>
                    <a:lnTo>
                      <a:pt x="146" y="100"/>
                    </a:lnTo>
                    <a:lnTo>
                      <a:pt x="96" y="99"/>
                    </a:lnTo>
                    <a:lnTo>
                      <a:pt x="48" y="77"/>
                    </a:lnTo>
                    <a:lnTo>
                      <a:pt x="6" y="19"/>
                    </a:lnTo>
                    <a:lnTo>
                      <a:pt x="6" y="19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" name="Freeform 27"/>
              <p:cNvSpPr>
                <a:spLocks/>
              </p:cNvSpPr>
              <p:nvPr/>
            </p:nvSpPr>
            <p:spPr bwMode="auto">
              <a:xfrm>
                <a:off x="2268" y="3205"/>
                <a:ext cx="173" cy="69"/>
              </a:xfrm>
              <a:custGeom>
                <a:avLst/>
                <a:gdLst/>
                <a:ahLst/>
                <a:cxnLst>
                  <a:cxn ang="0">
                    <a:pos x="0" y="107"/>
                  </a:cxn>
                  <a:cxn ang="0">
                    <a:pos x="10" y="102"/>
                  </a:cxn>
                  <a:cxn ang="0">
                    <a:pos x="49" y="117"/>
                  </a:cxn>
                  <a:cxn ang="0">
                    <a:pos x="62" y="125"/>
                  </a:cxn>
                  <a:cxn ang="0">
                    <a:pos x="76" y="135"/>
                  </a:cxn>
                  <a:cxn ang="0">
                    <a:pos x="91" y="146"/>
                  </a:cxn>
                  <a:cxn ang="0">
                    <a:pos x="109" y="157"/>
                  </a:cxn>
                  <a:cxn ang="0">
                    <a:pos x="126" y="169"/>
                  </a:cxn>
                  <a:cxn ang="0">
                    <a:pos x="148" y="181"/>
                  </a:cxn>
                  <a:cxn ang="0">
                    <a:pos x="170" y="193"/>
                  </a:cxn>
                  <a:cxn ang="0">
                    <a:pos x="194" y="203"/>
                  </a:cxn>
                  <a:cxn ang="0">
                    <a:pos x="221" y="213"/>
                  </a:cxn>
                  <a:cxn ang="0">
                    <a:pos x="249" y="221"/>
                  </a:cxn>
                  <a:cxn ang="0">
                    <a:pos x="280" y="227"/>
                  </a:cxn>
                  <a:cxn ang="0">
                    <a:pos x="349" y="232"/>
                  </a:cxn>
                  <a:cxn ang="0">
                    <a:pos x="446" y="219"/>
                  </a:cxn>
                  <a:cxn ang="0">
                    <a:pos x="482" y="209"/>
                  </a:cxn>
                  <a:cxn ang="0">
                    <a:pos x="515" y="195"/>
                  </a:cxn>
                  <a:cxn ang="0">
                    <a:pos x="537" y="184"/>
                  </a:cxn>
                  <a:cxn ang="0">
                    <a:pos x="551" y="176"/>
                  </a:cxn>
                  <a:cxn ang="0">
                    <a:pos x="563" y="168"/>
                  </a:cxn>
                  <a:cxn ang="0">
                    <a:pos x="581" y="155"/>
                  </a:cxn>
                  <a:cxn ang="0">
                    <a:pos x="617" y="118"/>
                  </a:cxn>
                  <a:cxn ang="0">
                    <a:pos x="644" y="82"/>
                  </a:cxn>
                  <a:cxn ang="0">
                    <a:pos x="667" y="34"/>
                  </a:cxn>
                  <a:cxn ang="0">
                    <a:pos x="678" y="2"/>
                  </a:cxn>
                  <a:cxn ang="0">
                    <a:pos x="688" y="0"/>
                  </a:cxn>
                  <a:cxn ang="0">
                    <a:pos x="692" y="49"/>
                  </a:cxn>
                  <a:cxn ang="0">
                    <a:pos x="606" y="186"/>
                  </a:cxn>
                  <a:cxn ang="0">
                    <a:pos x="385" y="276"/>
                  </a:cxn>
                  <a:cxn ang="0">
                    <a:pos x="177" y="248"/>
                  </a:cxn>
                  <a:cxn ang="0">
                    <a:pos x="4" y="125"/>
                  </a:cxn>
                </a:cxnLst>
                <a:rect l="0" t="0" r="r" b="b"/>
                <a:pathLst>
                  <a:path w="694" h="276">
                    <a:moveTo>
                      <a:pt x="4" y="125"/>
                    </a:moveTo>
                    <a:lnTo>
                      <a:pt x="0" y="107"/>
                    </a:lnTo>
                    <a:lnTo>
                      <a:pt x="4" y="103"/>
                    </a:lnTo>
                    <a:lnTo>
                      <a:pt x="10" y="102"/>
                    </a:lnTo>
                    <a:lnTo>
                      <a:pt x="38" y="111"/>
                    </a:lnTo>
                    <a:lnTo>
                      <a:pt x="49" y="117"/>
                    </a:lnTo>
                    <a:lnTo>
                      <a:pt x="56" y="121"/>
                    </a:lnTo>
                    <a:lnTo>
                      <a:pt x="62" y="125"/>
                    </a:lnTo>
                    <a:lnTo>
                      <a:pt x="68" y="130"/>
                    </a:lnTo>
                    <a:lnTo>
                      <a:pt x="76" y="135"/>
                    </a:lnTo>
                    <a:lnTo>
                      <a:pt x="83" y="140"/>
                    </a:lnTo>
                    <a:lnTo>
                      <a:pt x="91" y="146"/>
                    </a:lnTo>
                    <a:lnTo>
                      <a:pt x="100" y="151"/>
                    </a:lnTo>
                    <a:lnTo>
                      <a:pt x="109" y="157"/>
                    </a:lnTo>
                    <a:lnTo>
                      <a:pt x="117" y="164"/>
                    </a:lnTo>
                    <a:lnTo>
                      <a:pt x="126" y="169"/>
                    </a:lnTo>
                    <a:lnTo>
                      <a:pt x="138" y="175"/>
                    </a:lnTo>
                    <a:lnTo>
                      <a:pt x="148" y="181"/>
                    </a:lnTo>
                    <a:lnTo>
                      <a:pt x="159" y="186"/>
                    </a:lnTo>
                    <a:lnTo>
                      <a:pt x="170" y="193"/>
                    </a:lnTo>
                    <a:lnTo>
                      <a:pt x="182" y="198"/>
                    </a:lnTo>
                    <a:lnTo>
                      <a:pt x="194" y="203"/>
                    </a:lnTo>
                    <a:lnTo>
                      <a:pt x="207" y="208"/>
                    </a:lnTo>
                    <a:lnTo>
                      <a:pt x="221" y="213"/>
                    </a:lnTo>
                    <a:lnTo>
                      <a:pt x="235" y="218"/>
                    </a:lnTo>
                    <a:lnTo>
                      <a:pt x="249" y="221"/>
                    </a:lnTo>
                    <a:lnTo>
                      <a:pt x="264" y="224"/>
                    </a:lnTo>
                    <a:lnTo>
                      <a:pt x="280" y="227"/>
                    </a:lnTo>
                    <a:lnTo>
                      <a:pt x="313" y="231"/>
                    </a:lnTo>
                    <a:lnTo>
                      <a:pt x="349" y="232"/>
                    </a:lnTo>
                    <a:lnTo>
                      <a:pt x="426" y="224"/>
                    </a:lnTo>
                    <a:lnTo>
                      <a:pt x="446" y="219"/>
                    </a:lnTo>
                    <a:lnTo>
                      <a:pt x="465" y="214"/>
                    </a:lnTo>
                    <a:lnTo>
                      <a:pt x="482" y="209"/>
                    </a:lnTo>
                    <a:lnTo>
                      <a:pt x="499" y="203"/>
                    </a:lnTo>
                    <a:lnTo>
                      <a:pt x="515" y="195"/>
                    </a:lnTo>
                    <a:lnTo>
                      <a:pt x="530" y="189"/>
                    </a:lnTo>
                    <a:lnTo>
                      <a:pt x="537" y="184"/>
                    </a:lnTo>
                    <a:lnTo>
                      <a:pt x="544" y="180"/>
                    </a:lnTo>
                    <a:lnTo>
                      <a:pt x="551" y="176"/>
                    </a:lnTo>
                    <a:lnTo>
                      <a:pt x="557" y="173"/>
                    </a:lnTo>
                    <a:lnTo>
                      <a:pt x="563" y="168"/>
                    </a:lnTo>
                    <a:lnTo>
                      <a:pt x="569" y="164"/>
                    </a:lnTo>
                    <a:lnTo>
                      <a:pt x="581" y="155"/>
                    </a:lnTo>
                    <a:lnTo>
                      <a:pt x="601" y="137"/>
                    </a:lnTo>
                    <a:lnTo>
                      <a:pt x="617" y="118"/>
                    </a:lnTo>
                    <a:lnTo>
                      <a:pt x="633" y="99"/>
                    </a:lnTo>
                    <a:lnTo>
                      <a:pt x="644" y="82"/>
                    </a:lnTo>
                    <a:lnTo>
                      <a:pt x="654" y="64"/>
                    </a:lnTo>
                    <a:lnTo>
                      <a:pt x="667" y="34"/>
                    </a:lnTo>
                    <a:lnTo>
                      <a:pt x="674" y="6"/>
                    </a:lnTo>
                    <a:lnTo>
                      <a:pt x="678" y="2"/>
                    </a:lnTo>
                    <a:lnTo>
                      <a:pt x="683" y="0"/>
                    </a:lnTo>
                    <a:lnTo>
                      <a:pt x="688" y="0"/>
                    </a:lnTo>
                    <a:lnTo>
                      <a:pt x="694" y="11"/>
                    </a:lnTo>
                    <a:lnTo>
                      <a:pt x="692" y="49"/>
                    </a:lnTo>
                    <a:lnTo>
                      <a:pt x="667" y="125"/>
                    </a:lnTo>
                    <a:lnTo>
                      <a:pt x="606" y="186"/>
                    </a:lnTo>
                    <a:lnTo>
                      <a:pt x="508" y="243"/>
                    </a:lnTo>
                    <a:lnTo>
                      <a:pt x="385" y="276"/>
                    </a:lnTo>
                    <a:lnTo>
                      <a:pt x="260" y="271"/>
                    </a:lnTo>
                    <a:lnTo>
                      <a:pt x="177" y="248"/>
                    </a:lnTo>
                    <a:lnTo>
                      <a:pt x="43" y="171"/>
                    </a:lnTo>
                    <a:lnTo>
                      <a:pt x="4" y="125"/>
                    </a:lnTo>
                    <a:lnTo>
                      <a:pt x="4" y="125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1" name="Freeform 28"/>
              <p:cNvSpPr>
                <a:spLocks/>
              </p:cNvSpPr>
              <p:nvPr/>
            </p:nvSpPr>
            <p:spPr bwMode="auto">
              <a:xfrm>
                <a:off x="2046" y="2906"/>
                <a:ext cx="82" cy="80"/>
              </a:xfrm>
              <a:custGeom>
                <a:avLst/>
                <a:gdLst/>
                <a:ahLst/>
                <a:cxnLst>
                  <a:cxn ang="0">
                    <a:pos x="0" y="291"/>
                  </a:cxn>
                  <a:cxn ang="0">
                    <a:pos x="4" y="315"/>
                  </a:cxn>
                  <a:cxn ang="0">
                    <a:pos x="6" y="320"/>
                  </a:cxn>
                  <a:cxn ang="0">
                    <a:pos x="10" y="321"/>
                  </a:cxn>
                  <a:cxn ang="0">
                    <a:pos x="23" y="298"/>
                  </a:cxn>
                  <a:cxn ang="0">
                    <a:pos x="37" y="238"/>
                  </a:cxn>
                  <a:cxn ang="0">
                    <a:pos x="47" y="197"/>
                  </a:cxn>
                  <a:cxn ang="0">
                    <a:pos x="53" y="176"/>
                  </a:cxn>
                  <a:cxn ang="0">
                    <a:pos x="62" y="154"/>
                  </a:cxn>
                  <a:cxn ang="0">
                    <a:pos x="67" y="143"/>
                  </a:cxn>
                  <a:cxn ang="0">
                    <a:pos x="73" y="133"/>
                  </a:cxn>
                  <a:cxn ang="0">
                    <a:pos x="79" y="123"/>
                  </a:cxn>
                  <a:cxn ang="0">
                    <a:pos x="86" y="113"/>
                  </a:cxn>
                  <a:cxn ang="0">
                    <a:pos x="93" y="103"/>
                  </a:cxn>
                  <a:cxn ang="0">
                    <a:pos x="102" y="94"/>
                  </a:cxn>
                  <a:cxn ang="0">
                    <a:pos x="121" y="76"/>
                  </a:cxn>
                  <a:cxn ang="0">
                    <a:pos x="126" y="71"/>
                  </a:cxn>
                  <a:cxn ang="0">
                    <a:pos x="133" y="67"/>
                  </a:cxn>
                  <a:cxn ang="0">
                    <a:pos x="139" y="63"/>
                  </a:cxn>
                  <a:cxn ang="0">
                    <a:pos x="145" y="61"/>
                  </a:cxn>
                  <a:cxn ang="0">
                    <a:pos x="150" y="57"/>
                  </a:cxn>
                  <a:cxn ang="0">
                    <a:pos x="158" y="53"/>
                  </a:cxn>
                  <a:cxn ang="0">
                    <a:pos x="172" y="47"/>
                  </a:cxn>
                  <a:cxn ang="0">
                    <a:pos x="187" y="42"/>
                  </a:cxn>
                  <a:cxn ang="0">
                    <a:pos x="203" y="37"/>
                  </a:cxn>
                  <a:cxn ang="0">
                    <a:pos x="221" y="33"/>
                  </a:cxn>
                  <a:cxn ang="0">
                    <a:pos x="239" y="31"/>
                  </a:cxn>
                  <a:cxn ang="0">
                    <a:pos x="273" y="26"/>
                  </a:cxn>
                  <a:cxn ang="0">
                    <a:pos x="298" y="21"/>
                  </a:cxn>
                  <a:cxn ang="0">
                    <a:pos x="326" y="14"/>
                  </a:cxn>
                  <a:cxn ang="0">
                    <a:pos x="328" y="9"/>
                  </a:cxn>
                  <a:cxn ang="0">
                    <a:pos x="314" y="5"/>
                  </a:cxn>
                  <a:cxn ang="0">
                    <a:pos x="265" y="2"/>
                  </a:cxn>
                  <a:cxn ang="0">
                    <a:pos x="235" y="0"/>
                  </a:cxn>
                  <a:cxn ang="0">
                    <a:pos x="154" y="14"/>
                  </a:cxn>
                  <a:cxn ang="0">
                    <a:pos x="62" y="63"/>
                  </a:cxn>
                  <a:cxn ang="0">
                    <a:pos x="15" y="151"/>
                  </a:cxn>
                  <a:cxn ang="0">
                    <a:pos x="0" y="291"/>
                  </a:cxn>
                  <a:cxn ang="0">
                    <a:pos x="0" y="291"/>
                  </a:cxn>
                </a:cxnLst>
                <a:rect l="0" t="0" r="r" b="b"/>
                <a:pathLst>
                  <a:path w="328" h="321">
                    <a:moveTo>
                      <a:pt x="0" y="291"/>
                    </a:moveTo>
                    <a:lnTo>
                      <a:pt x="4" y="315"/>
                    </a:lnTo>
                    <a:lnTo>
                      <a:pt x="6" y="320"/>
                    </a:lnTo>
                    <a:lnTo>
                      <a:pt x="10" y="321"/>
                    </a:lnTo>
                    <a:lnTo>
                      <a:pt x="23" y="298"/>
                    </a:lnTo>
                    <a:lnTo>
                      <a:pt x="37" y="238"/>
                    </a:lnTo>
                    <a:lnTo>
                      <a:pt x="47" y="197"/>
                    </a:lnTo>
                    <a:lnTo>
                      <a:pt x="53" y="176"/>
                    </a:lnTo>
                    <a:lnTo>
                      <a:pt x="62" y="154"/>
                    </a:lnTo>
                    <a:lnTo>
                      <a:pt x="67" y="143"/>
                    </a:lnTo>
                    <a:lnTo>
                      <a:pt x="73" y="133"/>
                    </a:lnTo>
                    <a:lnTo>
                      <a:pt x="79" y="123"/>
                    </a:lnTo>
                    <a:lnTo>
                      <a:pt x="86" y="113"/>
                    </a:lnTo>
                    <a:lnTo>
                      <a:pt x="93" y="103"/>
                    </a:lnTo>
                    <a:lnTo>
                      <a:pt x="102" y="94"/>
                    </a:lnTo>
                    <a:lnTo>
                      <a:pt x="121" y="76"/>
                    </a:lnTo>
                    <a:lnTo>
                      <a:pt x="126" y="71"/>
                    </a:lnTo>
                    <a:lnTo>
                      <a:pt x="133" y="67"/>
                    </a:lnTo>
                    <a:lnTo>
                      <a:pt x="139" y="63"/>
                    </a:lnTo>
                    <a:lnTo>
                      <a:pt x="145" y="61"/>
                    </a:lnTo>
                    <a:lnTo>
                      <a:pt x="150" y="57"/>
                    </a:lnTo>
                    <a:lnTo>
                      <a:pt x="158" y="53"/>
                    </a:lnTo>
                    <a:lnTo>
                      <a:pt x="172" y="47"/>
                    </a:lnTo>
                    <a:lnTo>
                      <a:pt x="187" y="42"/>
                    </a:lnTo>
                    <a:lnTo>
                      <a:pt x="203" y="37"/>
                    </a:lnTo>
                    <a:lnTo>
                      <a:pt x="221" y="33"/>
                    </a:lnTo>
                    <a:lnTo>
                      <a:pt x="239" y="31"/>
                    </a:lnTo>
                    <a:lnTo>
                      <a:pt x="273" y="26"/>
                    </a:lnTo>
                    <a:lnTo>
                      <a:pt x="298" y="21"/>
                    </a:lnTo>
                    <a:lnTo>
                      <a:pt x="326" y="14"/>
                    </a:lnTo>
                    <a:lnTo>
                      <a:pt x="328" y="9"/>
                    </a:lnTo>
                    <a:lnTo>
                      <a:pt x="314" y="5"/>
                    </a:lnTo>
                    <a:lnTo>
                      <a:pt x="265" y="2"/>
                    </a:lnTo>
                    <a:lnTo>
                      <a:pt x="235" y="0"/>
                    </a:lnTo>
                    <a:lnTo>
                      <a:pt x="154" y="14"/>
                    </a:lnTo>
                    <a:lnTo>
                      <a:pt x="62" y="63"/>
                    </a:lnTo>
                    <a:lnTo>
                      <a:pt x="15" y="151"/>
                    </a:lnTo>
                    <a:lnTo>
                      <a:pt x="0" y="291"/>
                    </a:lnTo>
                    <a:lnTo>
                      <a:pt x="0" y="291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2" name="Freeform 29"/>
              <p:cNvSpPr>
                <a:spLocks/>
              </p:cNvSpPr>
              <p:nvPr/>
            </p:nvSpPr>
            <p:spPr bwMode="auto">
              <a:xfrm>
                <a:off x="2009" y="3145"/>
                <a:ext cx="110" cy="111"/>
              </a:xfrm>
              <a:custGeom>
                <a:avLst/>
                <a:gdLst/>
                <a:ahLst/>
                <a:cxnLst>
                  <a:cxn ang="0">
                    <a:pos x="18" y="29"/>
                  </a:cxn>
                  <a:cxn ang="0">
                    <a:pos x="23" y="19"/>
                  </a:cxn>
                  <a:cxn ang="0">
                    <a:pos x="27" y="11"/>
                  </a:cxn>
                  <a:cxn ang="0">
                    <a:pos x="33" y="4"/>
                  </a:cxn>
                  <a:cxn ang="0">
                    <a:pos x="38" y="0"/>
                  </a:cxn>
                  <a:cxn ang="0">
                    <a:pos x="42" y="2"/>
                  </a:cxn>
                  <a:cxn ang="0">
                    <a:pos x="43" y="34"/>
                  </a:cxn>
                  <a:cxn ang="0">
                    <a:pos x="47" y="132"/>
                  </a:cxn>
                  <a:cxn ang="0">
                    <a:pos x="53" y="167"/>
                  </a:cxn>
                  <a:cxn ang="0">
                    <a:pos x="57" y="183"/>
                  </a:cxn>
                  <a:cxn ang="0">
                    <a:pos x="62" y="201"/>
                  </a:cxn>
                  <a:cxn ang="0">
                    <a:pos x="70" y="217"/>
                  </a:cxn>
                  <a:cxn ang="0">
                    <a:pos x="76" y="233"/>
                  </a:cxn>
                  <a:cxn ang="0">
                    <a:pos x="85" y="250"/>
                  </a:cxn>
                  <a:cxn ang="0">
                    <a:pos x="95" y="266"/>
                  </a:cxn>
                  <a:cxn ang="0">
                    <a:pos x="106" y="280"/>
                  </a:cxn>
                  <a:cxn ang="0">
                    <a:pos x="119" y="294"/>
                  </a:cxn>
                  <a:cxn ang="0">
                    <a:pos x="132" y="308"/>
                  </a:cxn>
                  <a:cxn ang="0">
                    <a:pos x="147" y="321"/>
                  </a:cxn>
                  <a:cxn ang="0">
                    <a:pos x="162" y="333"/>
                  </a:cxn>
                  <a:cxn ang="0">
                    <a:pos x="169" y="338"/>
                  </a:cxn>
                  <a:cxn ang="0">
                    <a:pos x="178" y="345"/>
                  </a:cxn>
                  <a:cxn ang="0">
                    <a:pos x="186" y="350"/>
                  </a:cxn>
                  <a:cxn ang="0">
                    <a:pos x="195" y="355"/>
                  </a:cxn>
                  <a:cxn ang="0">
                    <a:pos x="204" y="360"/>
                  </a:cxn>
                  <a:cxn ang="0">
                    <a:pos x="212" y="365"/>
                  </a:cxn>
                  <a:cxn ang="0">
                    <a:pos x="221" y="370"/>
                  </a:cxn>
                  <a:cxn ang="0">
                    <a:pos x="230" y="374"/>
                  </a:cxn>
                  <a:cxn ang="0">
                    <a:pos x="240" y="379"/>
                  </a:cxn>
                  <a:cxn ang="0">
                    <a:pos x="249" y="383"/>
                  </a:cxn>
                  <a:cxn ang="0">
                    <a:pos x="258" y="386"/>
                  </a:cxn>
                  <a:cxn ang="0">
                    <a:pos x="268" y="390"/>
                  </a:cxn>
                  <a:cxn ang="0">
                    <a:pos x="277" y="394"/>
                  </a:cxn>
                  <a:cxn ang="0">
                    <a:pos x="287" y="398"/>
                  </a:cxn>
                  <a:cxn ang="0">
                    <a:pos x="306" y="404"/>
                  </a:cxn>
                  <a:cxn ang="0">
                    <a:pos x="325" y="409"/>
                  </a:cxn>
                  <a:cxn ang="0">
                    <a:pos x="344" y="414"/>
                  </a:cxn>
                  <a:cxn ang="0">
                    <a:pos x="361" y="418"/>
                  </a:cxn>
                  <a:cxn ang="0">
                    <a:pos x="394" y="424"/>
                  </a:cxn>
                  <a:cxn ang="0">
                    <a:pos x="417" y="431"/>
                  </a:cxn>
                  <a:cxn ang="0">
                    <a:pos x="438" y="438"/>
                  </a:cxn>
                  <a:cxn ang="0">
                    <a:pos x="435" y="442"/>
                  </a:cxn>
                  <a:cxn ang="0">
                    <a:pos x="413" y="443"/>
                  </a:cxn>
                  <a:cxn ang="0">
                    <a:pos x="349" y="442"/>
                  </a:cxn>
                  <a:cxn ang="0">
                    <a:pos x="313" y="439"/>
                  </a:cxn>
                  <a:cxn ang="0">
                    <a:pos x="187" y="400"/>
                  </a:cxn>
                  <a:cxn ang="0">
                    <a:pos x="57" y="295"/>
                  </a:cxn>
                  <a:cxn ang="0">
                    <a:pos x="0" y="170"/>
                  </a:cxn>
                  <a:cxn ang="0">
                    <a:pos x="18" y="29"/>
                  </a:cxn>
                  <a:cxn ang="0">
                    <a:pos x="18" y="29"/>
                  </a:cxn>
                </a:cxnLst>
                <a:rect l="0" t="0" r="r" b="b"/>
                <a:pathLst>
                  <a:path w="438" h="443">
                    <a:moveTo>
                      <a:pt x="18" y="29"/>
                    </a:moveTo>
                    <a:lnTo>
                      <a:pt x="23" y="19"/>
                    </a:lnTo>
                    <a:lnTo>
                      <a:pt x="27" y="11"/>
                    </a:lnTo>
                    <a:lnTo>
                      <a:pt x="33" y="4"/>
                    </a:lnTo>
                    <a:lnTo>
                      <a:pt x="38" y="0"/>
                    </a:lnTo>
                    <a:lnTo>
                      <a:pt x="42" y="2"/>
                    </a:lnTo>
                    <a:lnTo>
                      <a:pt x="43" y="34"/>
                    </a:lnTo>
                    <a:lnTo>
                      <a:pt x="47" y="132"/>
                    </a:lnTo>
                    <a:lnTo>
                      <a:pt x="53" y="167"/>
                    </a:lnTo>
                    <a:lnTo>
                      <a:pt x="57" y="183"/>
                    </a:lnTo>
                    <a:lnTo>
                      <a:pt x="62" y="201"/>
                    </a:lnTo>
                    <a:lnTo>
                      <a:pt x="70" y="217"/>
                    </a:lnTo>
                    <a:lnTo>
                      <a:pt x="76" y="233"/>
                    </a:lnTo>
                    <a:lnTo>
                      <a:pt x="85" y="250"/>
                    </a:lnTo>
                    <a:lnTo>
                      <a:pt x="95" y="266"/>
                    </a:lnTo>
                    <a:lnTo>
                      <a:pt x="106" y="280"/>
                    </a:lnTo>
                    <a:lnTo>
                      <a:pt x="119" y="294"/>
                    </a:lnTo>
                    <a:lnTo>
                      <a:pt x="132" y="308"/>
                    </a:lnTo>
                    <a:lnTo>
                      <a:pt x="147" y="321"/>
                    </a:lnTo>
                    <a:lnTo>
                      <a:pt x="162" y="333"/>
                    </a:lnTo>
                    <a:lnTo>
                      <a:pt x="169" y="338"/>
                    </a:lnTo>
                    <a:lnTo>
                      <a:pt x="178" y="345"/>
                    </a:lnTo>
                    <a:lnTo>
                      <a:pt x="186" y="350"/>
                    </a:lnTo>
                    <a:lnTo>
                      <a:pt x="195" y="355"/>
                    </a:lnTo>
                    <a:lnTo>
                      <a:pt x="204" y="360"/>
                    </a:lnTo>
                    <a:lnTo>
                      <a:pt x="212" y="365"/>
                    </a:lnTo>
                    <a:lnTo>
                      <a:pt x="221" y="370"/>
                    </a:lnTo>
                    <a:lnTo>
                      <a:pt x="230" y="374"/>
                    </a:lnTo>
                    <a:lnTo>
                      <a:pt x="240" y="379"/>
                    </a:lnTo>
                    <a:lnTo>
                      <a:pt x="249" y="383"/>
                    </a:lnTo>
                    <a:lnTo>
                      <a:pt x="258" y="386"/>
                    </a:lnTo>
                    <a:lnTo>
                      <a:pt x="268" y="390"/>
                    </a:lnTo>
                    <a:lnTo>
                      <a:pt x="277" y="394"/>
                    </a:lnTo>
                    <a:lnTo>
                      <a:pt x="287" y="398"/>
                    </a:lnTo>
                    <a:lnTo>
                      <a:pt x="306" y="404"/>
                    </a:lnTo>
                    <a:lnTo>
                      <a:pt x="325" y="409"/>
                    </a:lnTo>
                    <a:lnTo>
                      <a:pt x="344" y="414"/>
                    </a:lnTo>
                    <a:lnTo>
                      <a:pt x="361" y="418"/>
                    </a:lnTo>
                    <a:lnTo>
                      <a:pt x="394" y="424"/>
                    </a:lnTo>
                    <a:lnTo>
                      <a:pt x="417" y="431"/>
                    </a:lnTo>
                    <a:lnTo>
                      <a:pt x="438" y="438"/>
                    </a:lnTo>
                    <a:lnTo>
                      <a:pt x="435" y="442"/>
                    </a:lnTo>
                    <a:lnTo>
                      <a:pt x="413" y="443"/>
                    </a:lnTo>
                    <a:lnTo>
                      <a:pt x="349" y="442"/>
                    </a:lnTo>
                    <a:lnTo>
                      <a:pt x="313" y="439"/>
                    </a:lnTo>
                    <a:lnTo>
                      <a:pt x="187" y="400"/>
                    </a:lnTo>
                    <a:lnTo>
                      <a:pt x="57" y="295"/>
                    </a:lnTo>
                    <a:lnTo>
                      <a:pt x="0" y="170"/>
                    </a:lnTo>
                    <a:lnTo>
                      <a:pt x="18" y="29"/>
                    </a:lnTo>
                    <a:lnTo>
                      <a:pt x="18" y="29"/>
                    </a:lnTo>
                    <a:close/>
                  </a:path>
                </a:pathLst>
              </a:custGeom>
              <a:solidFill>
                <a:srgbClr val="CCC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3" name="Freeform 30"/>
              <p:cNvSpPr>
                <a:spLocks/>
              </p:cNvSpPr>
              <p:nvPr/>
            </p:nvSpPr>
            <p:spPr bwMode="auto">
              <a:xfrm>
                <a:off x="2017" y="2922"/>
                <a:ext cx="549" cy="246"/>
              </a:xfrm>
              <a:custGeom>
                <a:avLst/>
                <a:gdLst/>
                <a:ahLst/>
                <a:cxnLst>
                  <a:cxn ang="0">
                    <a:pos x="613" y="403"/>
                  </a:cxn>
                  <a:cxn ang="0">
                    <a:pos x="631" y="260"/>
                  </a:cxn>
                  <a:cxn ang="0">
                    <a:pos x="491" y="285"/>
                  </a:cxn>
                  <a:cxn ang="0">
                    <a:pos x="517" y="203"/>
                  </a:cxn>
                  <a:cxn ang="0">
                    <a:pos x="516" y="146"/>
                  </a:cxn>
                  <a:cxn ang="0">
                    <a:pos x="590" y="120"/>
                  </a:cxn>
                  <a:cxn ang="0">
                    <a:pos x="770" y="216"/>
                  </a:cxn>
                  <a:cxn ang="0">
                    <a:pos x="734" y="352"/>
                  </a:cxn>
                  <a:cxn ang="0">
                    <a:pos x="1104" y="255"/>
                  </a:cxn>
                  <a:cxn ang="0">
                    <a:pos x="1020" y="269"/>
                  </a:cxn>
                  <a:cxn ang="0">
                    <a:pos x="969" y="199"/>
                  </a:cxn>
                  <a:cxn ang="0">
                    <a:pos x="989" y="102"/>
                  </a:cxn>
                  <a:cxn ang="0">
                    <a:pos x="1059" y="26"/>
                  </a:cxn>
                  <a:cxn ang="0">
                    <a:pos x="1167" y="147"/>
                  </a:cxn>
                  <a:cxn ang="0">
                    <a:pos x="1143" y="14"/>
                  </a:cxn>
                  <a:cxn ang="0">
                    <a:pos x="1279" y="101"/>
                  </a:cxn>
                  <a:cxn ang="0">
                    <a:pos x="1273" y="216"/>
                  </a:cxn>
                  <a:cxn ang="0">
                    <a:pos x="1354" y="246"/>
                  </a:cxn>
                  <a:cxn ang="0">
                    <a:pos x="1241" y="358"/>
                  </a:cxn>
                  <a:cxn ang="0">
                    <a:pos x="1973" y="352"/>
                  </a:cxn>
                  <a:cxn ang="0">
                    <a:pos x="2189" y="492"/>
                  </a:cxn>
                  <a:cxn ang="0">
                    <a:pos x="2190" y="801"/>
                  </a:cxn>
                  <a:cxn ang="0">
                    <a:pos x="2171" y="909"/>
                  </a:cxn>
                  <a:cxn ang="0">
                    <a:pos x="2146" y="981"/>
                  </a:cxn>
                  <a:cxn ang="0">
                    <a:pos x="2130" y="1013"/>
                  </a:cxn>
                  <a:cxn ang="0">
                    <a:pos x="2094" y="1057"/>
                  </a:cxn>
                  <a:cxn ang="0">
                    <a:pos x="1734" y="1035"/>
                  </a:cxn>
                  <a:cxn ang="0">
                    <a:pos x="1303" y="1091"/>
                  </a:cxn>
                  <a:cxn ang="0">
                    <a:pos x="1281" y="1284"/>
                  </a:cxn>
                  <a:cxn ang="0">
                    <a:pos x="1224" y="1331"/>
                  </a:cxn>
                  <a:cxn ang="0">
                    <a:pos x="1131" y="1334"/>
                  </a:cxn>
                  <a:cxn ang="0">
                    <a:pos x="1180" y="1407"/>
                  </a:cxn>
                  <a:cxn ang="0">
                    <a:pos x="1083" y="1402"/>
                  </a:cxn>
                  <a:cxn ang="0">
                    <a:pos x="1032" y="1296"/>
                  </a:cxn>
                  <a:cxn ang="0">
                    <a:pos x="979" y="1413"/>
                  </a:cxn>
                  <a:cxn ang="0">
                    <a:pos x="950" y="1281"/>
                  </a:cxn>
                  <a:cxn ang="0">
                    <a:pos x="907" y="1183"/>
                  </a:cxn>
                  <a:cxn ang="0">
                    <a:pos x="989" y="1123"/>
                  </a:cxn>
                  <a:cxn ang="0">
                    <a:pos x="1102" y="1147"/>
                  </a:cxn>
                  <a:cxn ang="0">
                    <a:pos x="799" y="1078"/>
                  </a:cxn>
                  <a:cxn ang="0">
                    <a:pos x="372" y="1091"/>
                  </a:cxn>
                  <a:cxn ang="0">
                    <a:pos x="111" y="1215"/>
                  </a:cxn>
                  <a:cxn ang="0">
                    <a:pos x="42" y="1091"/>
                  </a:cxn>
                  <a:cxn ang="0">
                    <a:pos x="0" y="1006"/>
                  </a:cxn>
                  <a:cxn ang="0">
                    <a:pos x="22" y="918"/>
                  </a:cxn>
                  <a:cxn ang="0">
                    <a:pos x="136" y="879"/>
                  </a:cxn>
                  <a:cxn ang="0">
                    <a:pos x="141" y="971"/>
                  </a:cxn>
                  <a:cxn ang="0">
                    <a:pos x="424" y="899"/>
                  </a:cxn>
                  <a:cxn ang="0">
                    <a:pos x="737" y="518"/>
                  </a:cxn>
                </a:cxnLst>
                <a:rect l="0" t="0" r="r" b="b"/>
                <a:pathLst>
                  <a:path w="2198" h="1428">
                    <a:moveTo>
                      <a:pt x="737" y="518"/>
                    </a:moveTo>
                    <a:lnTo>
                      <a:pt x="700" y="446"/>
                    </a:lnTo>
                    <a:lnTo>
                      <a:pt x="613" y="403"/>
                    </a:lnTo>
                    <a:lnTo>
                      <a:pt x="601" y="353"/>
                    </a:lnTo>
                    <a:lnTo>
                      <a:pt x="638" y="284"/>
                    </a:lnTo>
                    <a:lnTo>
                      <a:pt x="631" y="260"/>
                    </a:lnTo>
                    <a:lnTo>
                      <a:pt x="550" y="246"/>
                    </a:lnTo>
                    <a:lnTo>
                      <a:pt x="524" y="281"/>
                    </a:lnTo>
                    <a:lnTo>
                      <a:pt x="491" y="285"/>
                    </a:lnTo>
                    <a:lnTo>
                      <a:pt x="473" y="262"/>
                    </a:lnTo>
                    <a:lnTo>
                      <a:pt x="474" y="233"/>
                    </a:lnTo>
                    <a:lnTo>
                      <a:pt x="517" y="203"/>
                    </a:lnTo>
                    <a:lnTo>
                      <a:pt x="488" y="178"/>
                    </a:lnTo>
                    <a:lnTo>
                      <a:pt x="492" y="147"/>
                    </a:lnTo>
                    <a:lnTo>
                      <a:pt x="516" y="146"/>
                    </a:lnTo>
                    <a:lnTo>
                      <a:pt x="542" y="159"/>
                    </a:lnTo>
                    <a:lnTo>
                      <a:pt x="545" y="118"/>
                    </a:lnTo>
                    <a:lnTo>
                      <a:pt x="590" y="120"/>
                    </a:lnTo>
                    <a:lnTo>
                      <a:pt x="607" y="164"/>
                    </a:lnTo>
                    <a:lnTo>
                      <a:pt x="728" y="164"/>
                    </a:lnTo>
                    <a:lnTo>
                      <a:pt x="770" y="216"/>
                    </a:lnTo>
                    <a:lnTo>
                      <a:pt x="766" y="259"/>
                    </a:lnTo>
                    <a:lnTo>
                      <a:pt x="728" y="309"/>
                    </a:lnTo>
                    <a:lnTo>
                      <a:pt x="734" y="352"/>
                    </a:lnTo>
                    <a:lnTo>
                      <a:pt x="873" y="385"/>
                    </a:lnTo>
                    <a:lnTo>
                      <a:pt x="1146" y="356"/>
                    </a:lnTo>
                    <a:lnTo>
                      <a:pt x="1104" y="255"/>
                    </a:lnTo>
                    <a:lnTo>
                      <a:pt x="1075" y="228"/>
                    </a:lnTo>
                    <a:lnTo>
                      <a:pt x="1045" y="238"/>
                    </a:lnTo>
                    <a:lnTo>
                      <a:pt x="1020" y="269"/>
                    </a:lnTo>
                    <a:lnTo>
                      <a:pt x="989" y="265"/>
                    </a:lnTo>
                    <a:lnTo>
                      <a:pt x="967" y="237"/>
                    </a:lnTo>
                    <a:lnTo>
                      <a:pt x="969" y="199"/>
                    </a:lnTo>
                    <a:lnTo>
                      <a:pt x="1045" y="153"/>
                    </a:lnTo>
                    <a:lnTo>
                      <a:pt x="1021" y="126"/>
                    </a:lnTo>
                    <a:lnTo>
                      <a:pt x="989" y="102"/>
                    </a:lnTo>
                    <a:lnTo>
                      <a:pt x="986" y="50"/>
                    </a:lnTo>
                    <a:lnTo>
                      <a:pt x="1034" y="19"/>
                    </a:lnTo>
                    <a:lnTo>
                      <a:pt x="1059" y="26"/>
                    </a:lnTo>
                    <a:lnTo>
                      <a:pt x="1069" y="107"/>
                    </a:lnTo>
                    <a:lnTo>
                      <a:pt x="1113" y="150"/>
                    </a:lnTo>
                    <a:lnTo>
                      <a:pt x="1167" y="147"/>
                    </a:lnTo>
                    <a:lnTo>
                      <a:pt x="1203" y="111"/>
                    </a:lnTo>
                    <a:lnTo>
                      <a:pt x="1146" y="60"/>
                    </a:lnTo>
                    <a:lnTo>
                      <a:pt x="1143" y="14"/>
                    </a:lnTo>
                    <a:lnTo>
                      <a:pt x="1237" y="0"/>
                    </a:lnTo>
                    <a:lnTo>
                      <a:pt x="1281" y="53"/>
                    </a:lnTo>
                    <a:lnTo>
                      <a:pt x="1279" y="101"/>
                    </a:lnTo>
                    <a:lnTo>
                      <a:pt x="1220" y="174"/>
                    </a:lnTo>
                    <a:lnTo>
                      <a:pt x="1223" y="219"/>
                    </a:lnTo>
                    <a:lnTo>
                      <a:pt x="1273" y="216"/>
                    </a:lnTo>
                    <a:lnTo>
                      <a:pt x="1311" y="173"/>
                    </a:lnTo>
                    <a:lnTo>
                      <a:pt x="1354" y="194"/>
                    </a:lnTo>
                    <a:lnTo>
                      <a:pt x="1354" y="246"/>
                    </a:lnTo>
                    <a:lnTo>
                      <a:pt x="1318" y="279"/>
                    </a:lnTo>
                    <a:lnTo>
                      <a:pt x="1217" y="271"/>
                    </a:lnTo>
                    <a:lnTo>
                      <a:pt x="1241" y="358"/>
                    </a:lnTo>
                    <a:lnTo>
                      <a:pt x="1265" y="404"/>
                    </a:lnTo>
                    <a:lnTo>
                      <a:pt x="1383" y="375"/>
                    </a:lnTo>
                    <a:lnTo>
                      <a:pt x="1973" y="352"/>
                    </a:lnTo>
                    <a:lnTo>
                      <a:pt x="2179" y="408"/>
                    </a:lnTo>
                    <a:lnTo>
                      <a:pt x="2183" y="430"/>
                    </a:lnTo>
                    <a:lnTo>
                      <a:pt x="2189" y="492"/>
                    </a:lnTo>
                    <a:lnTo>
                      <a:pt x="2198" y="688"/>
                    </a:lnTo>
                    <a:lnTo>
                      <a:pt x="2195" y="744"/>
                    </a:lnTo>
                    <a:lnTo>
                      <a:pt x="2190" y="801"/>
                    </a:lnTo>
                    <a:lnTo>
                      <a:pt x="2183" y="856"/>
                    </a:lnTo>
                    <a:lnTo>
                      <a:pt x="2178" y="883"/>
                    </a:lnTo>
                    <a:lnTo>
                      <a:pt x="2171" y="909"/>
                    </a:lnTo>
                    <a:lnTo>
                      <a:pt x="2164" y="934"/>
                    </a:lnTo>
                    <a:lnTo>
                      <a:pt x="2155" y="958"/>
                    </a:lnTo>
                    <a:lnTo>
                      <a:pt x="2146" y="981"/>
                    </a:lnTo>
                    <a:lnTo>
                      <a:pt x="2141" y="993"/>
                    </a:lnTo>
                    <a:lnTo>
                      <a:pt x="2135" y="1003"/>
                    </a:lnTo>
                    <a:lnTo>
                      <a:pt x="2130" y="1013"/>
                    </a:lnTo>
                    <a:lnTo>
                      <a:pt x="2123" y="1023"/>
                    </a:lnTo>
                    <a:lnTo>
                      <a:pt x="2109" y="1041"/>
                    </a:lnTo>
                    <a:lnTo>
                      <a:pt x="2094" y="1057"/>
                    </a:lnTo>
                    <a:lnTo>
                      <a:pt x="2078" y="1071"/>
                    </a:lnTo>
                    <a:lnTo>
                      <a:pt x="1890" y="1033"/>
                    </a:lnTo>
                    <a:lnTo>
                      <a:pt x="1734" y="1035"/>
                    </a:lnTo>
                    <a:lnTo>
                      <a:pt x="1526" y="1028"/>
                    </a:lnTo>
                    <a:lnTo>
                      <a:pt x="1382" y="1049"/>
                    </a:lnTo>
                    <a:lnTo>
                      <a:pt x="1303" y="1091"/>
                    </a:lnTo>
                    <a:lnTo>
                      <a:pt x="1209" y="1222"/>
                    </a:lnTo>
                    <a:lnTo>
                      <a:pt x="1261" y="1248"/>
                    </a:lnTo>
                    <a:lnTo>
                      <a:pt x="1281" y="1284"/>
                    </a:lnTo>
                    <a:lnTo>
                      <a:pt x="1271" y="1334"/>
                    </a:lnTo>
                    <a:lnTo>
                      <a:pt x="1246" y="1353"/>
                    </a:lnTo>
                    <a:lnTo>
                      <a:pt x="1224" y="1331"/>
                    </a:lnTo>
                    <a:lnTo>
                      <a:pt x="1174" y="1284"/>
                    </a:lnTo>
                    <a:lnTo>
                      <a:pt x="1148" y="1296"/>
                    </a:lnTo>
                    <a:lnTo>
                      <a:pt x="1131" y="1334"/>
                    </a:lnTo>
                    <a:lnTo>
                      <a:pt x="1135" y="1355"/>
                    </a:lnTo>
                    <a:lnTo>
                      <a:pt x="1171" y="1378"/>
                    </a:lnTo>
                    <a:lnTo>
                      <a:pt x="1180" y="1407"/>
                    </a:lnTo>
                    <a:lnTo>
                      <a:pt x="1142" y="1428"/>
                    </a:lnTo>
                    <a:lnTo>
                      <a:pt x="1095" y="1427"/>
                    </a:lnTo>
                    <a:lnTo>
                      <a:pt x="1083" y="1402"/>
                    </a:lnTo>
                    <a:lnTo>
                      <a:pt x="1083" y="1316"/>
                    </a:lnTo>
                    <a:lnTo>
                      <a:pt x="1061" y="1288"/>
                    </a:lnTo>
                    <a:lnTo>
                      <a:pt x="1032" y="1296"/>
                    </a:lnTo>
                    <a:lnTo>
                      <a:pt x="1015" y="1331"/>
                    </a:lnTo>
                    <a:lnTo>
                      <a:pt x="1015" y="1388"/>
                    </a:lnTo>
                    <a:lnTo>
                      <a:pt x="979" y="1413"/>
                    </a:lnTo>
                    <a:lnTo>
                      <a:pt x="926" y="1380"/>
                    </a:lnTo>
                    <a:lnTo>
                      <a:pt x="921" y="1323"/>
                    </a:lnTo>
                    <a:lnTo>
                      <a:pt x="950" y="1281"/>
                    </a:lnTo>
                    <a:lnTo>
                      <a:pt x="989" y="1251"/>
                    </a:lnTo>
                    <a:lnTo>
                      <a:pt x="979" y="1226"/>
                    </a:lnTo>
                    <a:lnTo>
                      <a:pt x="907" y="1183"/>
                    </a:lnTo>
                    <a:lnTo>
                      <a:pt x="901" y="1140"/>
                    </a:lnTo>
                    <a:lnTo>
                      <a:pt x="930" y="1115"/>
                    </a:lnTo>
                    <a:lnTo>
                      <a:pt x="989" y="1123"/>
                    </a:lnTo>
                    <a:lnTo>
                      <a:pt x="1008" y="1181"/>
                    </a:lnTo>
                    <a:lnTo>
                      <a:pt x="1074" y="1187"/>
                    </a:lnTo>
                    <a:lnTo>
                      <a:pt x="1102" y="1147"/>
                    </a:lnTo>
                    <a:lnTo>
                      <a:pt x="1090" y="1083"/>
                    </a:lnTo>
                    <a:lnTo>
                      <a:pt x="997" y="1047"/>
                    </a:lnTo>
                    <a:lnTo>
                      <a:pt x="799" y="1078"/>
                    </a:lnTo>
                    <a:lnTo>
                      <a:pt x="652" y="1072"/>
                    </a:lnTo>
                    <a:lnTo>
                      <a:pt x="479" y="1042"/>
                    </a:lnTo>
                    <a:lnTo>
                      <a:pt x="372" y="1091"/>
                    </a:lnTo>
                    <a:lnTo>
                      <a:pt x="227" y="1235"/>
                    </a:lnTo>
                    <a:lnTo>
                      <a:pt x="137" y="1258"/>
                    </a:lnTo>
                    <a:lnTo>
                      <a:pt x="111" y="1215"/>
                    </a:lnTo>
                    <a:lnTo>
                      <a:pt x="109" y="1120"/>
                    </a:lnTo>
                    <a:lnTo>
                      <a:pt x="84" y="1089"/>
                    </a:lnTo>
                    <a:lnTo>
                      <a:pt x="42" y="1091"/>
                    </a:lnTo>
                    <a:lnTo>
                      <a:pt x="20" y="1062"/>
                    </a:lnTo>
                    <a:lnTo>
                      <a:pt x="26" y="1030"/>
                    </a:lnTo>
                    <a:lnTo>
                      <a:pt x="0" y="1006"/>
                    </a:lnTo>
                    <a:lnTo>
                      <a:pt x="12" y="960"/>
                    </a:lnTo>
                    <a:lnTo>
                      <a:pt x="31" y="963"/>
                    </a:lnTo>
                    <a:lnTo>
                      <a:pt x="22" y="918"/>
                    </a:lnTo>
                    <a:lnTo>
                      <a:pt x="53" y="897"/>
                    </a:lnTo>
                    <a:lnTo>
                      <a:pt x="93" y="922"/>
                    </a:lnTo>
                    <a:lnTo>
                      <a:pt x="136" y="879"/>
                    </a:lnTo>
                    <a:lnTo>
                      <a:pt x="171" y="889"/>
                    </a:lnTo>
                    <a:lnTo>
                      <a:pt x="175" y="931"/>
                    </a:lnTo>
                    <a:lnTo>
                      <a:pt x="141" y="971"/>
                    </a:lnTo>
                    <a:lnTo>
                      <a:pt x="193" y="1042"/>
                    </a:lnTo>
                    <a:lnTo>
                      <a:pt x="266" y="985"/>
                    </a:lnTo>
                    <a:lnTo>
                      <a:pt x="424" y="899"/>
                    </a:lnTo>
                    <a:lnTo>
                      <a:pt x="618" y="897"/>
                    </a:lnTo>
                    <a:lnTo>
                      <a:pt x="702" y="922"/>
                    </a:lnTo>
                    <a:lnTo>
                      <a:pt x="737" y="518"/>
                    </a:lnTo>
                    <a:lnTo>
                      <a:pt x="737" y="518"/>
                    </a:lnTo>
                    <a:close/>
                  </a:path>
                </a:pathLst>
              </a:custGeom>
              <a:solidFill>
                <a:srgbClr val="F59E9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4" name="Freeform 31"/>
              <p:cNvSpPr>
                <a:spLocks/>
              </p:cNvSpPr>
              <p:nvPr/>
            </p:nvSpPr>
            <p:spPr bwMode="auto">
              <a:xfrm>
                <a:off x="2187" y="2969"/>
                <a:ext cx="42" cy="143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58" y="129"/>
                  </a:cxn>
                  <a:cxn ang="0">
                    <a:pos x="48" y="205"/>
                  </a:cxn>
                  <a:cxn ang="0">
                    <a:pos x="17" y="301"/>
                  </a:cxn>
                  <a:cxn ang="0">
                    <a:pos x="0" y="494"/>
                  </a:cxn>
                  <a:cxn ang="0">
                    <a:pos x="85" y="570"/>
                  </a:cxn>
                  <a:cxn ang="0">
                    <a:pos x="109" y="408"/>
                  </a:cxn>
                  <a:cxn ang="0">
                    <a:pos x="109" y="295"/>
                  </a:cxn>
                  <a:cxn ang="0">
                    <a:pos x="148" y="158"/>
                  </a:cxn>
                  <a:cxn ang="0">
                    <a:pos x="166" y="0"/>
                  </a:cxn>
                  <a:cxn ang="0">
                    <a:pos x="166" y="0"/>
                  </a:cxn>
                </a:cxnLst>
                <a:rect l="0" t="0" r="r" b="b"/>
                <a:pathLst>
                  <a:path w="166" h="570">
                    <a:moveTo>
                      <a:pt x="166" y="0"/>
                    </a:moveTo>
                    <a:lnTo>
                      <a:pt x="58" y="129"/>
                    </a:lnTo>
                    <a:lnTo>
                      <a:pt x="48" y="205"/>
                    </a:lnTo>
                    <a:lnTo>
                      <a:pt x="17" y="301"/>
                    </a:lnTo>
                    <a:lnTo>
                      <a:pt x="0" y="494"/>
                    </a:lnTo>
                    <a:lnTo>
                      <a:pt x="85" y="570"/>
                    </a:lnTo>
                    <a:lnTo>
                      <a:pt x="109" y="408"/>
                    </a:lnTo>
                    <a:lnTo>
                      <a:pt x="109" y="295"/>
                    </a:lnTo>
                    <a:lnTo>
                      <a:pt x="148" y="158"/>
                    </a:lnTo>
                    <a:lnTo>
                      <a:pt x="166" y="0"/>
                    </a:lnTo>
                    <a:lnTo>
                      <a:pt x="166" y="0"/>
                    </a:lnTo>
                    <a:close/>
                  </a:path>
                </a:pathLst>
              </a:custGeom>
              <a:solidFill>
                <a:srgbClr val="FF00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" name="Freeform 32"/>
              <p:cNvSpPr>
                <a:spLocks/>
              </p:cNvSpPr>
              <p:nvPr/>
            </p:nvSpPr>
            <p:spPr bwMode="auto">
              <a:xfrm>
                <a:off x="2394" y="2968"/>
                <a:ext cx="122" cy="117"/>
              </a:xfrm>
              <a:custGeom>
                <a:avLst/>
                <a:gdLst/>
                <a:ahLst/>
                <a:cxnLst>
                  <a:cxn ang="0">
                    <a:pos x="471" y="452"/>
                  </a:cxn>
                  <a:cxn ang="0">
                    <a:pos x="389" y="184"/>
                  </a:cxn>
                  <a:cxn ang="0">
                    <a:pos x="379" y="185"/>
                  </a:cxn>
                  <a:cxn ang="0">
                    <a:pos x="352" y="190"/>
                  </a:cxn>
                  <a:cxn ang="0">
                    <a:pos x="314" y="193"/>
                  </a:cxn>
                  <a:cxn ang="0">
                    <a:pos x="272" y="189"/>
                  </a:cxn>
                  <a:cxn ang="0">
                    <a:pos x="230" y="177"/>
                  </a:cxn>
                  <a:cxn ang="0">
                    <a:pos x="195" y="150"/>
                  </a:cxn>
                  <a:cxn ang="0">
                    <a:pos x="182" y="131"/>
                  </a:cxn>
                  <a:cxn ang="0">
                    <a:pos x="173" y="106"/>
                  </a:cxn>
                  <a:cxn ang="0">
                    <a:pos x="169" y="41"/>
                  </a:cxn>
                  <a:cxn ang="0">
                    <a:pos x="148" y="43"/>
                  </a:cxn>
                  <a:cxn ang="0">
                    <a:pos x="97" y="45"/>
                  </a:cxn>
                  <a:cxn ang="0">
                    <a:pos x="40" y="44"/>
                  </a:cxn>
                  <a:cxn ang="0">
                    <a:pos x="1" y="38"/>
                  </a:cxn>
                  <a:cxn ang="0">
                    <a:pos x="0" y="14"/>
                  </a:cxn>
                  <a:cxn ang="0">
                    <a:pos x="397" y="0"/>
                  </a:cxn>
                  <a:cxn ang="0">
                    <a:pos x="487" y="466"/>
                  </a:cxn>
                  <a:cxn ang="0">
                    <a:pos x="471" y="452"/>
                  </a:cxn>
                  <a:cxn ang="0">
                    <a:pos x="471" y="452"/>
                  </a:cxn>
                </a:cxnLst>
                <a:rect l="0" t="0" r="r" b="b"/>
                <a:pathLst>
                  <a:path w="487" h="466">
                    <a:moveTo>
                      <a:pt x="471" y="452"/>
                    </a:moveTo>
                    <a:lnTo>
                      <a:pt x="389" y="184"/>
                    </a:lnTo>
                    <a:lnTo>
                      <a:pt x="379" y="185"/>
                    </a:lnTo>
                    <a:lnTo>
                      <a:pt x="352" y="190"/>
                    </a:lnTo>
                    <a:lnTo>
                      <a:pt x="314" y="193"/>
                    </a:lnTo>
                    <a:lnTo>
                      <a:pt x="272" y="189"/>
                    </a:lnTo>
                    <a:lnTo>
                      <a:pt x="230" y="177"/>
                    </a:lnTo>
                    <a:lnTo>
                      <a:pt x="195" y="150"/>
                    </a:lnTo>
                    <a:lnTo>
                      <a:pt x="182" y="131"/>
                    </a:lnTo>
                    <a:lnTo>
                      <a:pt x="173" y="106"/>
                    </a:lnTo>
                    <a:lnTo>
                      <a:pt x="169" y="41"/>
                    </a:lnTo>
                    <a:lnTo>
                      <a:pt x="148" y="43"/>
                    </a:lnTo>
                    <a:lnTo>
                      <a:pt x="97" y="45"/>
                    </a:lnTo>
                    <a:lnTo>
                      <a:pt x="40" y="44"/>
                    </a:lnTo>
                    <a:lnTo>
                      <a:pt x="1" y="38"/>
                    </a:lnTo>
                    <a:lnTo>
                      <a:pt x="0" y="14"/>
                    </a:lnTo>
                    <a:lnTo>
                      <a:pt x="397" y="0"/>
                    </a:lnTo>
                    <a:lnTo>
                      <a:pt x="487" y="466"/>
                    </a:lnTo>
                    <a:lnTo>
                      <a:pt x="471" y="452"/>
                    </a:lnTo>
                    <a:lnTo>
                      <a:pt x="471" y="452"/>
                    </a:lnTo>
                    <a:close/>
                  </a:path>
                </a:pathLst>
              </a:custGeom>
              <a:solidFill>
                <a:srgbClr val="C2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" name="Freeform 33"/>
              <p:cNvSpPr>
                <a:spLocks/>
              </p:cNvSpPr>
              <p:nvPr/>
            </p:nvSpPr>
            <p:spPr bwMode="auto">
              <a:xfrm>
                <a:off x="2330" y="2969"/>
                <a:ext cx="135" cy="114"/>
              </a:xfrm>
              <a:custGeom>
                <a:avLst/>
                <a:gdLst/>
                <a:ahLst/>
                <a:cxnLst>
                  <a:cxn ang="0">
                    <a:pos x="9" y="43"/>
                  </a:cxn>
                  <a:cxn ang="0">
                    <a:pos x="0" y="159"/>
                  </a:cxn>
                  <a:cxn ang="0">
                    <a:pos x="39" y="274"/>
                  </a:cxn>
                  <a:cxn ang="0">
                    <a:pos x="106" y="363"/>
                  </a:cxn>
                  <a:cxn ang="0">
                    <a:pos x="201" y="427"/>
                  </a:cxn>
                  <a:cxn ang="0">
                    <a:pos x="302" y="456"/>
                  </a:cxn>
                  <a:cxn ang="0">
                    <a:pos x="417" y="454"/>
                  </a:cxn>
                  <a:cxn ang="0">
                    <a:pos x="492" y="442"/>
                  </a:cxn>
                  <a:cxn ang="0">
                    <a:pos x="535" y="403"/>
                  </a:cxn>
                  <a:cxn ang="0">
                    <a:pos x="539" y="364"/>
                  </a:cxn>
                  <a:cxn ang="0">
                    <a:pos x="515" y="334"/>
                  </a:cxn>
                  <a:cxn ang="0">
                    <a:pos x="436" y="248"/>
                  </a:cxn>
                  <a:cxn ang="0">
                    <a:pos x="413" y="206"/>
                  </a:cxn>
                  <a:cxn ang="0">
                    <a:pos x="408" y="197"/>
                  </a:cxn>
                  <a:cxn ang="0">
                    <a:pos x="402" y="186"/>
                  </a:cxn>
                  <a:cxn ang="0">
                    <a:pos x="395" y="171"/>
                  </a:cxn>
                  <a:cxn ang="0">
                    <a:pos x="386" y="151"/>
                  </a:cxn>
                  <a:cxn ang="0">
                    <a:pos x="376" y="128"/>
                  </a:cxn>
                  <a:cxn ang="0">
                    <a:pos x="367" y="101"/>
                  </a:cxn>
                  <a:cxn ang="0">
                    <a:pos x="357" y="71"/>
                  </a:cxn>
                  <a:cxn ang="0">
                    <a:pos x="356" y="68"/>
                  </a:cxn>
                  <a:cxn ang="0">
                    <a:pos x="352" y="67"/>
                  </a:cxn>
                  <a:cxn ang="0">
                    <a:pos x="341" y="66"/>
                  </a:cxn>
                  <a:cxn ang="0">
                    <a:pos x="308" y="63"/>
                  </a:cxn>
                  <a:cxn ang="0">
                    <a:pos x="292" y="58"/>
                  </a:cxn>
                  <a:cxn ang="0">
                    <a:pos x="277" y="47"/>
                  </a:cxn>
                  <a:cxn ang="0">
                    <a:pos x="265" y="28"/>
                  </a:cxn>
                  <a:cxn ang="0">
                    <a:pos x="261" y="0"/>
                  </a:cxn>
                  <a:cxn ang="0">
                    <a:pos x="222" y="1"/>
                  </a:cxn>
                  <a:cxn ang="0">
                    <a:pos x="9" y="43"/>
                  </a:cxn>
                  <a:cxn ang="0">
                    <a:pos x="9" y="43"/>
                  </a:cxn>
                </a:cxnLst>
                <a:rect l="0" t="0" r="r" b="b"/>
                <a:pathLst>
                  <a:path w="539" h="456">
                    <a:moveTo>
                      <a:pt x="9" y="43"/>
                    </a:moveTo>
                    <a:lnTo>
                      <a:pt x="0" y="159"/>
                    </a:lnTo>
                    <a:lnTo>
                      <a:pt x="39" y="274"/>
                    </a:lnTo>
                    <a:lnTo>
                      <a:pt x="106" y="363"/>
                    </a:lnTo>
                    <a:lnTo>
                      <a:pt x="201" y="427"/>
                    </a:lnTo>
                    <a:lnTo>
                      <a:pt x="302" y="456"/>
                    </a:lnTo>
                    <a:lnTo>
                      <a:pt x="417" y="454"/>
                    </a:lnTo>
                    <a:lnTo>
                      <a:pt x="492" y="442"/>
                    </a:lnTo>
                    <a:lnTo>
                      <a:pt x="535" y="403"/>
                    </a:lnTo>
                    <a:lnTo>
                      <a:pt x="539" y="364"/>
                    </a:lnTo>
                    <a:lnTo>
                      <a:pt x="515" y="334"/>
                    </a:lnTo>
                    <a:lnTo>
                      <a:pt x="436" y="248"/>
                    </a:lnTo>
                    <a:lnTo>
                      <a:pt x="413" y="206"/>
                    </a:lnTo>
                    <a:lnTo>
                      <a:pt x="408" y="197"/>
                    </a:lnTo>
                    <a:lnTo>
                      <a:pt x="402" y="186"/>
                    </a:lnTo>
                    <a:lnTo>
                      <a:pt x="395" y="171"/>
                    </a:lnTo>
                    <a:lnTo>
                      <a:pt x="386" y="151"/>
                    </a:lnTo>
                    <a:lnTo>
                      <a:pt x="376" y="128"/>
                    </a:lnTo>
                    <a:lnTo>
                      <a:pt x="367" y="101"/>
                    </a:lnTo>
                    <a:lnTo>
                      <a:pt x="357" y="71"/>
                    </a:lnTo>
                    <a:lnTo>
                      <a:pt x="356" y="68"/>
                    </a:lnTo>
                    <a:lnTo>
                      <a:pt x="352" y="67"/>
                    </a:lnTo>
                    <a:lnTo>
                      <a:pt x="341" y="66"/>
                    </a:lnTo>
                    <a:lnTo>
                      <a:pt x="308" y="63"/>
                    </a:lnTo>
                    <a:lnTo>
                      <a:pt x="292" y="58"/>
                    </a:lnTo>
                    <a:lnTo>
                      <a:pt x="277" y="47"/>
                    </a:lnTo>
                    <a:lnTo>
                      <a:pt x="265" y="28"/>
                    </a:lnTo>
                    <a:lnTo>
                      <a:pt x="261" y="0"/>
                    </a:lnTo>
                    <a:lnTo>
                      <a:pt x="222" y="1"/>
                    </a:lnTo>
                    <a:lnTo>
                      <a:pt x="9" y="43"/>
                    </a:lnTo>
                    <a:lnTo>
                      <a:pt x="9" y="4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7" name="Freeform 34"/>
              <p:cNvSpPr>
                <a:spLocks/>
              </p:cNvSpPr>
              <p:nvPr/>
            </p:nvSpPr>
            <p:spPr bwMode="auto">
              <a:xfrm>
                <a:off x="2475" y="3096"/>
                <a:ext cx="49" cy="2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0" y="74"/>
                  </a:cxn>
                  <a:cxn ang="0">
                    <a:pos x="9" y="79"/>
                  </a:cxn>
                  <a:cxn ang="0">
                    <a:pos x="21" y="82"/>
                  </a:cxn>
                  <a:cxn ang="0">
                    <a:pos x="34" y="87"/>
                  </a:cxn>
                  <a:cxn ang="0">
                    <a:pos x="51" y="91"/>
                  </a:cxn>
                  <a:cxn ang="0">
                    <a:pos x="68" y="94"/>
                  </a:cxn>
                  <a:cxn ang="0">
                    <a:pos x="86" y="96"/>
                  </a:cxn>
                  <a:cxn ang="0">
                    <a:pos x="123" y="99"/>
                  </a:cxn>
                  <a:cxn ang="0">
                    <a:pos x="157" y="96"/>
                  </a:cxn>
                  <a:cxn ang="0">
                    <a:pos x="182" y="87"/>
                  </a:cxn>
                  <a:cxn ang="0">
                    <a:pos x="197" y="70"/>
                  </a:cxn>
                  <a:cxn ang="0">
                    <a:pos x="196" y="43"/>
                  </a:cxn>
                  <a:cxn ang="0">
                    <a:pos x="162" y="62"/>
                  </a:cxn>
                  <a:cxn ang="0">
                    <a:pos x="29" y="55"/>
                  </a:cxn>
                  <a:cxn ang="0">
                    <a:pos x="2" y="29"/>
                  </a:cxn>
                  <a:cxn ang="0">
                    <a:pos x="4" y="0"/>
                  </a:cxn>
                  <a:cxn ang="0">
                    <a:pos x="4" y="0"/>
                  </a:cxn>
                </a:cxnLst>
                <a:rect l="0" t="0" r="r" b="b"/>
                <a:pathLst>
                  <a:path w="197" h="99">
                    <a:moveTo>
                      <a:pt x="4" y="0"/>
                    </a:moveTo>
                    <a:lnTo>
                      <a:pt x="0" y="74"/>
                    </a:lnTo>
                    <a:lnTo>
                      <a:pt x="9" y="79"/>
                    </a:lnTo>
                    <a:lnTo>
                      <a:pt x="21" y="82"/>
                    </a:lnTo>
                    <a:lnTo>
                      <a:pt x="34" y="87"/>
                    </a:lnTo>
                    <a:lnTo>
                      <a:pt x="51" y="91"/>
                    </a:lnTo>
                    <a:lnTo>
                      <a:pt x="68" y="94"/>
                    </a:lnTo>
                    <a:lnTo>
                      <a:pt x="86" y="96"/>
                    </a:lnTo>
                    <a:lnTo>
                      <a:pt x="123" y="99"/>
                    </a:lnTo>
                    <a:lnTo>
                      <a:pt x="157" y="96"/>
                    </a:lnTo>
                    <a:lnTo>
                      <a:pt x="182" y="87"/>
                    </a:lnTo>
                    <a:lnTo>
                      <a:pt x="197" y="70"/>
                    </a:lnTo>
                    <a:lnTo>
                      <a:pt x="196" y="43"/>
                    </a:lnTo>
                    <a:lnTo>
                      <a:pt x="162" y="62"/>
                    </a:lnTo>
                    <a:lnTo>
                      <a:pt x="29" y="55"/>
                    </a:lnTo>
                    <a:lnTo>
                      <a:pt x="2" y="29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2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8" name="Freeform 35"/>
              <p:cNvSpPr>
                <a:spLocks/>
              </p:cNvSpPr>
              <p:nvPr/>
            </p:nvSpPr>
            <p:spPr bwMode="auto">
              <a:xfrm>
                <a:off x="2466" y="3111"/>
                <a:ext cx="39" cy="18"/>
              </a:xfrm>
              <a:custGeom>
                <a:avLst/>
                <a:gdLst/>
                <a:ahLst/>
                <a:cxnLst>
                  <a:cxn ang="0">
                    <a:pos x="74" y="0"/>
                  </a:cxn>
                  <a:cxn ang="0">
                    <a:pos x="16" y="37"/>
                  </a:cxn>
                  <a:cxn ang="0">
                    <a:pos x="0" y="61"/>
                  </a:cxn>
                  <a:cxn ang="0">
                    <a:pos x="11" y="74"/>
                  </a:cxn>
                  <a:cxn ang="0">
                    <a:pos x="67" y="64"/>
                  </a:cxn>
                  <a:cxn ang="0">
                    <a:pos x="155" y="12"/>
                  </a:cxn>
                  <a:cxn ang="0">
                    <a:pos x="74" y="0"/>
                  </a:cxn>
                  <a:cxn ang="0">
                    <a:pos x="74" y="0"/>
                  </a:cxn>
                </a:cxnLst>
                <a:rect l="0" t="0" r="r" b="b"/>
                <a:pathLst>
                  <a:path w="155" h="74">
                    <a:moveTo>
                      <a:pt x="74" y="0"/>
                    </a:moveTo>
                    <a:lnTo>
                      <a:pt x="16" y="37"/>
                    </a:lnTo>
                    <a:lnTo>
                      <a:pt x="0" y="61"/>
                    </a:lnTo>
                    <a:lnTo>
                      <a:pt x="11" y="74"/>
                    </a:lnTo>
                    <a:lnTo>
                      <a:pt x="67" y="64"/>
                    </a:lnTo>
                    <a:lnTo>
                      <a:pt x="155" y="12"/>
                    </a:lnTo>
                    <a:lnTo>
                      <a:pt x="74" y="0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FFFF8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9" name="Freeform 36"/>
              <p:cNvSpPr>
                <a:spLocks/>
              </p:cNvSpPr>
              <p:nvPr/>
            </p:nvSpPr>
            <p:spPr bwMode="auto">
              <a:xfrm>
                <a:off x="2242" y="3149"/>
                <a:ext cx="26" cy="30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29" y="26"/>
                  </a:cxn>
                  <a:cxn ang="0">
                    <a:pos x="33" y="45"/>
                  </a:cxn>
                  <a:cxn ang="0">
                    <a:pos x="39" y="52"/>
                  </a:cxn>
                  <a:cxn ang="0">
                    <a:pos x="44" y="56"/>
                  </a:cxn>
                  <a:cxn ang="0">
                    <a:pos x="49" y="57"/>
                  </a:cxn>
                  <a:cxn ang="0">
                    <a:pos x="73" y="66"/>
                  </a:cxn>
                  <a:cxn ang="0">
                    <a:pos x="92" y="81"/>
                  </a:cxn>
                  <a:cxn ang="0">
                    <a:pos x="103" y="101"/>
                  </a:cxn>
                  <a:cxn ang="0">
                    <a:pos x="103" y="121"/>
                  </a:cxn>
                  <a:cxn ang="0">
                    <a:pos x="12" y="63"/>
                  </a:cxn>
                  <a:cxn ang="0">
                    <a:pos x="0" y="18"/>
                  </a:cxn>
                  <a:cxn ang="0">
                    <a:pos x="34" y="0"/>
                  </a:cxn>
                  <a:cxn ang="0">
                    <a:pos x="34" y="0"/>
                  </a:cxn>
                </a:cxnLst>
                <a:rect l="0" t="0" r="r" b="b"/>
                <a:pathLst>
                  <a:path w="103" h="121">
                    <a:moveTo>
                      <a:pt x="34" y="0"/>
                    </a:moveTo>
                    <a:lnTo>
                      <a:pt x="29" y="26"/>
                    </a:lnTo>
                    <a:lnTo>
                      <a:pt x="33" y="45"/>
                    </a:lnTo>
                    <a:lnTo>
                      <a:pt x="39" y="52"/>
                    </a:lnTo>
                    <a:lnTo>
                      <a:pt x="44" y="56"/>
                    </a:lnTo>
                    <a:lnTo>
                      <a:pt x="49" y="57"/>
                    </a:lnTo>
                    <a:lnTo>
                      <a:pt x="73" y="66"/>
                    </a:lnTo>
                    <a:lnTo>
                      <a:pt x="92" y="81"/>
                    </a:lnTo>
                    <a:lnTo>
                      <a:pt x="103" y="101"/>
                    </a:lnTo>
                    <a:lnTo>
                      <a:pt x="103" y="121"/>
                    </a:lnTo>
                    <a:lnTo>
                      <a:pt x="12" y="63"/>
                    </a:lnTo>
                    <a:lnTo>
                      <a:pt x="0" y="18"/>
                    </a:lnTo>
                    <a:lnTo>
                      <a:pt x="34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C2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" name="Freeform 37"/>
              <p:cNvSpPr>
                <a:spLocks/>
              </p:cNvSpPr>
              <p:nvPr/>
            </p:nvSpPr>
            <p:spPr bwMode="auto">
              <a:xfrm>
                <a:off x="2016" y="3111"/>
                <a:ext cx="277" cy="69"/>
              </a:xfrm>
              <a:custGeom>
                <a:avLst/>
                <a:gdLst/>
                <a:ahLst/>
                <a:cxnLst>
                  <a:cxn ang="0">
                    <a:pos x="1110" y="110"/>
                  </a:cxn>
                  <a:cxn ang="0">
                    <a:pos x="1101" y="86"/>
                  </a:cxn>
                  <a:cxn ang="0">
                    <a:pos x="1083" y="70"/>
                  </a:cxn>
                  <a:cxn ang="0">
                    <a:pos x="1068" y="62"/>
                  </a:cxn>
                  <a:cxn ang="0">
                    <a:pos x="1050" y="56"/>
                  </a:cxn>
                  <a:cxn ang="0">
                    <a:pos x="1000" y="48"/>
                  </a:cxn>
                  <a:cxn ang="0">
                    <a:pos x="880" y="51"/>
                  </a:cxn>
                  <a:cxn ang="0">
                    <a:pos x="793" y="59"/>
                  </a:cxn>
                  <a:cxn ang="0">
                    <a:pos x="634" y="63"/>
                  </a:cxn>
                  <a:cxn ang="0">
                    <a:pos x="578" y="52"/>
                  </a:cxn>
                  <a:cxn ang="0">
                    <a:pos x="555" y="43"/>
                  </a:cxn>
                  <a:cxn ang="0">
                    <a:pos x="530" y="33"/>
                  </a:cxn>
                  <a:cxn ang="0">
                    <a:pos x="505" y="27"/>
                  </a:cxn>
                  <a:cxn ang="0">
                    <a:pos x="467" y="27"/>
                  </a:cxn>
                  <a:cxn ang="0">
                    <a:pos x="432" y="49"/>
                  </a:cxn>
                  <a:cxn ang="0">
                    <a:pos x="416" y="56"/>
                  </a:cxn>
                  <a:cxn ang="0">
                    <a:pos x="400" y="65"/>
                  </a:cxn>
                  <a:cxn ang="0">
                    <a:pos x="380" y="75"/>
                  </a:cxn>
                  <a:cxn ang="0">
                    <a:pos x="358" y="86"/>
                  </a:cxn>
                  <a:cxn ang="0">
                    <a:pos x="338" y="100"/>
                  </a:cxn>
                  <a:cxn ang="0">
                    <a:pos x="318" y="114"/>
                  </a:cxn>
                  <a:cxn ang="0">
                    <a:pos x="289" y="145"/>
                  </a:cxn>
                  <a:cxn ang="0">
                    <a:pos x="262" y="183"/>
                  </a:cxn>
                  <a:cxn ang="0">
                    <a:pos x="230" y="219"/>
                  </a:cxn>
                  <a:cxn ang="0">
                    <a:pos x="221" y="225"/>
                  </a:cxn>
                  <a:cxn ang="0">
                    <a:pos x="200" y="235"/>
                  </a:cxn>
                  <a:cxn ang="0">
                    <a:pos x="165" y="238"/>
                  </a:cxn>
                  <a:cxn ang="0">
                    <a:pos x="150" y="240"/>
                  </a:cxn>
                  <a:cxn ang="0">
                    <a:pos x="141" y="212"/>
                  </a:cxn>
                  <a:cxn ang="0">
                    <a:pos x="140" y="157"/>
                  </a:cxn>
                  <a:cxn ang="0">
                    <a:pos x="129" y="120"/>
                  </a:cxn>
                  <a:cxn ang="0">
                    <a:pos x="111" y="95"/>
                  </a:cxn>
                  <a:cxn ang="0">
                    <a:pos x="101" y="90"/>
                  </a:cxn>
                  <a:cxn ang="0">
                    <a:pos x="74" y="95"/>
                  </a:cxn>
                  <a:cxn ang="0">
                    <a:pos x="33" y="70"/>
                  </a:cxn>
                  <a:cxn ang="0">
                    <a:pos x="64" y="52"/>
                  </a:cxn>
                  <a:cxn ang="0">
                    <a:pos x="24" y="27"/>
                  </a:cxn>
                  <a:cxn ang="0">
                    <a:pos x="0" y="20"/>
                  </a:cxn>
                  <a:cxn ang="0">
                    <a:pos x="25" y="63"/>
                  </a:cxn>
                  <a:cxn ang="0">
                    <a:pos x="103" y="114"/>
                  </a:cxn>
                  <a:cxn ang="0">
                    <a:pos x="125" y="263"/>
                  </a:cxn>
                  <a:cxn ang="0">
                    <a:pos x="261" y="241"/>
                  </a:cxn>
                  <a:cxn ang="0">
                    <a:pos x="498" y="58"/>
                  </a:cxn>
                  <a:cxn ang="0">
                    <a:pos x="872" y="95"/>
                  </a:cxn>
                  <a:cxn ang="0">
                    <a:pos x="1091" y="107"/>
                  </a:cxn>
                  <a:cxn ang="0">
                    <a:pos x="1108" y="125"/>
                  </a:cxn>
                </a:cxnLst>
                <a:rect l="0" t="0" r="r" b="b"/>
                <a:pathLst>
                  <a:path w="1110" h="279">
                    <a:moveTo>
                      <a:pt x="1108" y="125"/>
                    </a:moveTo>
                    <a:lnTo>
                      <a:pt x="1110" y="110"/>
                    </a:lnTo>
                    <a:lnTo>
                      <a:pt x="1106" y="95"/>
                    </a:lnTo>
                    <a:lnTo>
                      <a:pt x="1101" y="86"/>
                    </a:lnTo>
                    <a:lnTo>
                      <a:pt x="1093" y="77"/>
                    </a:lnTo>
                    <a:lnTo>
                      <a:pt x="1083" y="70"/>
                    </a:lnTo>
                    <a:lnTo>
                      <a:pt x="1075" y="66"/>
                    </a:lnTo>
                    <a:lnTo>
                      <a:pt x="1068" y="62"/>
                    </a:lnTo>
                    <a:lnTo>
                      <a:pt x="1060" y="59"/>
                    </a:lnTo>
                    <a:lnTo>
                      <a:pt x="1050" y="56"/>
                    </a:lnTo>
                    <a:lnTo>
                      <a:pt x="1028" y="51"/>
                    </a:lnTo>
                    <a:lnTo>
                      <a:pt x="1000" y="48"/>
                    </a:lnTo>
                    <a:lnTo>
                      <a:pt x="966" y="47"/>
                    </a:lnTo>
                    <a:lnTo>
                      <a:pt x="880" y="51"/>
                    </a:lnTo>
                    <a:lnTo>
                      <a:pt x="833" y="56"/>
                    </a:lnTo>
                    <a:lnTo>
                      <a:pt x="793" y="59"/>
                    </a:lnTo>
                    <a:lnTo>
                      <a:pt x="724" y="63"/>
                    </a:lnTo>
                    <a:lnTo>
                      <a:pt x="634" y="63"/>
                    </a:lnTo>
                    <a:lnTo>
                      <a:pt x="603" y="58"/>
                    </a:lnTo>
                    <a:lnTo>
                      <a:pt x="578" y="52"/>
                    </a:lnTo>
                    <a:lnTo>
                      <a:pt x="567" y="48"/>
                    </a:lnTo>
                    <a:lnTo>
                      <a:pt x="555" y="43"/>
                    </a:lnTo>
                    <a:lnTo>
                      <a:pt x="543" y="38"/>
                    </a:lnTo>
                    <a:lnTo>
                      <a:pt x="530" y="33"/>
                    </a:lnTo>
                    <a:lnTo>
                      <a:pt x="517" y="29"/>
                    </a:lnTo>
                    <a:lnTo>
                      <a:pt x="505" y="27"/>
                    </a:lnTo>
                    <a:lnTo>
                      <a:pt x="485" y="24"/>
                    </a:lnTo>
                    <a:lnTo>
                      <a:pt x="467" y="27"/>
                    </a:lnTo>
                    <a:lnTo>
                      <a:pt x="454" y="30"/>
                    </a:lnTo>
                    <a:lnTo>
                      <a:pt x="432" y="49"/>
                    </a:lnTo>
                    <a:lnTo>
                      <a:pt x="427" y="51"/>
                    </a:lnTo>
                    <a:lnTo>
                      <a:pt x="416" y="56"/>
                    </a:lnTo>
                    <a:lnTo>
                      <a:pt x="409" y="59"/>
                    </a:lnTo>
                    <a:lnTo>
                      <a:pt x="400" y="65"/>
                    </a:lnTo>
                    <a:lnTo>
                      <a:pt x="390" y="68"/>
                    </a:lnTo>
                    <a:lnTo>
                      <a:pt x="380" y="75"/>
                    </a:lnTo>
                    <a:lnTo>
                      <a:pt x="370" y="80"/>
                    </a:lnTo>
                    <a:lnTo>
                      <a:pt x="358" y="86"/>
                    </a:lnTo>
                    <a:lnTo>
                      <a:pt x="348" y="94"/>
                    </a:lnTo>
                    <a:lnTo>
                      <a:pt x="338" y="100"/>
                    </a:lnTo>
                    <a:lnTo>
                      <a:pt x="328" y="107"/>
                    </a:lnTo>
                    <a:lnTo>
                      <a:pt x="318" y="114"/>
                    </a:lnTo>
                    <a:lnTo>
                      <a:pt x="303" y="129"/>
                    </a:lnTo>
                    <a:lnTo>
                      <a:pt x="289" y="145"/>
                    </a:lnTo>
                    <a:lnTo>
                      <a:pt x="276" y="164"/>
                    </a:lnTo>
                    <a:lnTo>
                      <a:pt x="262" y="183"/>
                    </a:lnTo>
                    <a:lnTo>
                      <a:pt x="247" y="202"/>
                    </a:lnTo>
                    <a:lnTo>
                      <a:pt x="230" y="219"/>
                    </a:lnTo>
                    <a:lnTo>
                      <a:pt x="226" y="221"/>
                    </a:lnTo>
                    <a:lnTo>
                      <a:pt x="221" y="225"/>
                    </a:lnTo>
                    <a:lnTo>
                      <a:pt x="211" y="230"/>
                    </a:lnTo>
                    <a:lnTo>
                      <a:pt x="200" y="235"/>
                    </a:lnTo>
                    <a:lnTo>
                      <a:pt x="189" y="238"/>
                    </a:lnTo>
                    <a:lnTo>
                      <a:pt x="165" y="238"/>
                    </a:lnTo>
                    <a:lnTo>
                      <a:pt x="160" y="240"/>
                    </a:lnTo>
                    <a:lnTo>
                      <a:pt x="150" y="240"/>
                    </a:lnTo>
                    <a:lnTo>
                      <a:pt x="141" y="234"/>
                    </a:lnTo>
                    <a:lnTo>
                      <a:pt x="141" y="212"/>
                    </a:lnTo>
                    <a:lnTo>
                      <a:pt x="142" y="177"/>
                    </a:lnTo>
                    <a:lnTo>
                      <a:pt x="140" y="157"/>
                    </a:lnTo>
                    <a:lnTo>
                      <a:pt x="135" y="138"/>
                    </a:lnTo>
                    <a:lnTo>
                      <a:pt x="129" y="120"/>
                    </a:lnTo>
                    <a:lnTo>
                      <a:pt x="120" y="105"/>
                    </a:lnTo>
                    <a:lnTo>
                      <a:pt x="111" y="95"/>
                    </a:lnTo>
                    <a:lnTo>
                      <a:pt x="106" y="91"/>
                    </a:lnTo>
                    <a:lnTo>
                      <a:pt x="101" y="90"/>
                    </a:lnTo>
                    <a:lnTo>
                      <a:pt x="93" y="92"/>
                    </a:lnTo>
                    <a:lnTo>
                      <a:pt x="74" y="95"/>
                    </a:lnTo>
                    <a:lnTo>
                      <a:pt x="52" y="90"/>
                    </a:lnTo>
                    <a:lnTo>
                      <a:pt x="33" y="70"/>
                    </a:lnTo>
                    <a:lnTo>
                      <a:pt x="33" y="57"/>
                    </a:lnTo>
                    <a:lnTo>
                      <a:pt x="64" y="52"/>
                    </a:lnTo>
                    <a:lnTo>
                      <a:pt x="40" y="42"/>
                    </a:lnTo>
                    <a:lnTo>
                      <a:pt x="24" y="27"/>
                    </a:lnTo>
                    <a:lnTo>
                      <a:pt x="16" y="0"/>
                    </a:lnTo>
                    <a:lnTo>
                      <a:pt x="0" y="20"/>
                    </a:lnTo>
                    <a:lnTo>
                      <a:pt x="25" y="51"/>
                    </a:lnTo>
                    <a:lnTo>
                      <a:pt x="25" y="63"/>
                    </a:lnTo>
                    <a:lnTo>
                      <a:pt x="43" y="113"/>
                    </a:lnTo>
                    <a:lnTo>
                      <a:pt x="103" y="114"/>
                    </a:lnTo>
                    <a:lnTo>
                      <a:pt x="122" y="195"/>
                    </a:lnTo>
                    <a:lnTo>
                      <a:pt x="125" y="263"/>
                    </a:lnTo>
                    <a:lnTo>
                      <a:pt x="171" y="279"/>
                    </a:lnTo>
                    <a:lnTo>
                      <a:pt x="261" y="241"/>
                    </a:lnTo>
                    <a:lnTo>
                      <a:pt x="352" y="131"/>
                    </a:lnTo>
                    <a:lnTo>
                      <a:pt x="498" y="58"/>
                    </a:lnTo>
                    <a:lnTo>
                      <a:pt x="679" y="101"/>
                    </a:lnTo>
                    <a:lnTo>
                      <a:pt x="872" y="95"/>
                    </a:lnTo>
                    <a:lnTo>
                      <a:pt x="1002" y="71"/>
                    </a:lnTo>
                    <a:lnTo>
                      <a:pt x="1091" y="107"/>
                    </a:lnTo>
                    <a:lnTo>
                      <a:pt x="1108" y="125"/>
                    </a:lnTo>
                    <a:lnTo>
                      <a:pt x="1108" y="125"/>
                    </a:lnTo>
                    <a:close/>
                  </a:path>
                </a:pathLst>
              </a:custGeom>
              <a:solidFill>
                <a:srgbClr val="C2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1" name="Freeform 38"/>
              <p:cNvSpPr>
                <a:spLocks/>
              </p:cNvSpPr>
              <p:nvPr/>
            </p:nvSpPr>
            <p:spPr bwMode="auto">
              <a:xfrm>
                <a:off x="2166" y="2941"/>
                <a:ext cx="43" cy="60"/>
              </a:xfrm>
              <a:custGeom>
                <a:avLst/>
                <a:gdLst/>
                <a:ahLst/>
                <a:cxnLst>
                  <a:cxn ang="0">
                    <a:pos x="176" y="199"/>
                  </a:cxn>
                  <a:cxn ang="0">
                    <a:pos x="166" y="184"/>
                  </a:cxn>
                  <a:cxn ang="0">
                    <a:pos x="156" y="168"/>
                  </a:cxn>
                  <a:cxn ang="0">
                    <a:pos x="140" y="149"/>
                  </a:cxn>
                  <a:cxn ang="0">
                    <a:pos x="133" y="138"/>
                  </a:cxn>
                  <a:cxn ang="0">
                    <a:pos x="124" y="130"/>
                  </a:cxn>
                  <a:cxn ang="0">
                    <a:pos x="104" y="112"/>
                  </a:cxn>
                  <a:cxn ang="0">
                    <a:pos x="99" y="108"/>
                  </a:cxn>
                  <a:cxn ang="0">
                    <a:pos x="92" y="104"/>
                  </a:cxn>
                  <a:cxn ang="0">
                    <a:pos x="81" y="98"/>
                  </a:cxn>
                  <a:cxn ang="0">
                    <a:pos x="70" y="94"/>
                  </a:cxn>
                  <a:cxn ang="0">
                    <a:pos x="57" y="92"/>
                  </a:cxn>
                  <a:cxn ang="0">
                    <a:pos x="38" y="84"/>
                  </a:cxn>
                  <a:cxn ang="0">
                    <a:pos x="29" y="73"/>
                  </a:cxn>
                  <a:cxn ang="0">
                    <a:pos x="25" y="59"/>
                  </a:cxn>
                  <a:cxn ang="0">
                    <a:pos x="28" y="42"/>
                  </a:cxn>
                  <a:cxn ang="0">
                    <a:pos x="34" y="26"/>
                  </a:cxn>
                  <a:cxn ang="0">
                    <a:pos x="41" y="12"/>
                  </a:cxn>
                  <a:cxn ang="0">
                    <a:pos x="48" y="0"/>
                  </a:cxn>
                  <a:cxn ang="0">
                    <a:pos x="0" y="46"/>
                  </a:cxn>
                  <a:cxn ang="0">
                    <a:pos x="22" y="106"/>
                  </a:cxn>
                  <a:cxn ang="0">
                    <a:pos x="133" y="183"/>
                  </a:cxn>
                  <a:cxn ang="0">
                    <a:pos x="152" y="241"/>
                  </a:cxn>
                  <a:cxn ang="0">
                    <a:pos x="176" y="199"/>
                  </a:cxn>
                  <a:cxn ang="0">
                    <a:pos x="176" y="199"/>
                  </a:cxn>
                </a:cxnLst>
                <a:rect l="0" t="0" r="r" b="b"/>
                <a:pathLst>
                  <a:path w="176" h="241">
                    <a:moveTo>
                      <a:pt x="176" y="199"/>
                    </a:moveTo>
                    <a:lnTo>
                      <a:pt x="166" y="184"/>
                    </a:lnTo>
                    <a:lnTo>
                      <a:pt x="156" y="168"/>
                    </a:lnTo>
                    <a:lnTo>
                      <a:pt x="140" y="149"/>
                    </a:lnTo>
                    <a:lnTo>
                      <a:pt x="133" y="138"/>
                    </a:lnTo>
                    <a:lnTo>
                      <a:pt x="124" y="130"/>
                    </a:lnTo>
                    <a:lnTo>
                      <a:pt x="104" y="112"/>
                    </a:lnTo>
                    <a:lnTo>
                      <a:pt x="99" y="108"/>
                    </a:lnTo>
                    <a:lnTo>
                      <a:pt x="92" y="104"/>
                    </a:lnTo>
                    <a:lnTo>
                      <a:pt x="81" y="98"/>
                    </a:lnTo>
                    <a:lnTo>
                      <a:pt x="70" y="94"/>
                    </a:lnTo>
                    <a:lnTo>
                      <a:pt x="57" y="92"/>
                    </a:lnTo>
                    <a:lnTo>
                      <a:pt x="38" y="84"/>
                    </a:lnTo>
                    <a:lnTo>
                      <a:pt x="29" y="73"/>
                    </a:lnTo>
                    <a:lnTo>
                      <a:pt x="25" y="59"/>
                    </a:lnTo>
                    <a:lnTo>
                      <a:pt x="28" y="42"/>
                    </a:lnTo>
                    <a:lnTo>
                      <a:pt x="34" y="26"/>
                    </a:lnTo>
                    <a:lnTo>
                      <a:pt x="41" y="12"/>
                    </a:lnTo>
                    <a:lnTo>
                      <a:pt x="48" y="0"/>
                    </a:lnTo>
                    <a:lnTo>
                      <a:pt x="0" y="46"/>
                    </a:lnTo>
                    <a:lnTo>
                      <a:pt x="22" y="106"/>
                    </a:lnTo>
                    <a:lnTo>
                      <a:pt x="133" y="183"/>
                    </a:lnTo>
                    <a:lnTo>
                      <a:pt x="152" y="241"/>
                    </a:lnTo>
                    <a:lnTo>
                      <a:pt x="176" y="199"/>
                    </a:lnTo>
                    <a:lnTo>
                      <a:pt x="176" y="199"/>
                    </a:lnTo>
                    <a:close/>
                  </a:path>
                </a:pathLst>
              </a:custGeom>
              <a:solidFill>
                <a:srgbClr val="C2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2" name="Freeform 39"/>
              <p:cNvSpPr>
                <a:spLocks/>
              </p:cNvSpPr>
              <p:nvPr/>
            </p:nvSpPr>
            <p:spPr bwMode="auto">
              <a:xfrm>
                <a:off x="2524" y="2967"/>
                <a:ext cx="82" cy="169"/>
              </a:xfrm>
              <a:custGeom>
                <a:avLst/>
                <a:gdLst/>
                <a:ahLst/>
                <a:cxnLst>
                  <a:cxn ang="0">
                    <a:pos x="0" y="655"/>
                  </a:cxn>
                  <a:cxn ang="0">
                    <a:pos x="75" y="622"/>
                  </a:cxn>
                  <a:cxn ang="0">
                    <a:pos x="61" y="546"/>
                  </a:cxn>
                  <a:cxn ang="0">
                    <a:pos x="116" y="496"/>
                  </a:cxn>
                  <a:cxn ang="0">
                    <a:pos x="103" y="388"/>
                  </a:cxn>
                  <a:cxn ang="0">
                    <a:pos x="150" y="325"/>
                  </a:cxn>
                  <a:cxn ang="0">
                    <a:pos x="157" y="283"/>
                  </a:cxn>
                  <a:cxn ang="0">
                    <a:pos x="107" y="90"/>
                  </a:cxn>
                  <a:cxn ang="0">
                    <a:pos x="147" y="75"/>
                  </a:cxn>
                  <a:cxn ang="0">
                    <a:pos x="133" y="0"/>
                  </a:cxn>
                  <a:cxn ang="0">
                    <a:pos x="217" y="61"/>
                  </a:cxn>
                  <a:cxn ang="0">
                    <a:pos x="277" y="127"/>
                  </a:cxn>
                  <a:cxn ang="0">
                    <a:pos x="242" y="162"/>
                  </a:cxn>
                  <a:cxn ang="0">
                    <a:pos x="277" y="210"/>
                  </a:cxn>
                  <a:cxn ang="0">
                    <a:pos x="241" y="263"/>
                  </a:cxn>
                  <a:cxn ang="0">
                    <a:pos x="305" y="330"/>
                  </a:cxn>
                  <a:cxn ang="0">
                    <a:pos x="258" y="389"/>
                  </a:cxn>
                  <a:cxn ang="0">
                    <a:pos x="328" y="454"/>
                  </a:cxn>
                  <a:cxn ang="0">
                    <a:pos x="215" y="540"/>
                  </a:cxn>
                  <a:cxn ang="0">
                    <a:pos x="212" y="640"/>
                  </a:cxn>
                  <a:cxn ang="0">
                    <a:pos x="162" y="676"/>
                  </a:cxn>
                  <a:cxn ang="0">
                    <a:pos x="0" y="655"/>
                  </a:cxn>
                  <a:cxn ang="0">
                    <a:pos x="0" y="655"/>
                  </a:cxn>
                </a:cxnLst>
                <a:rect l="0" t="0" r="r" b="b"/>
                <a:pathLst>
                  <a:path w="328" h="676">
                    <a:moveTo>
                      <a:pt x="0" y="655"/>
                    </a:moveTo>
                    <a:lnTo>
                      <a:pt x="75" y="622"/>
                    </a:lnTo>
                    <a:lnTo>
                      <a:pt x="61" y="546"/>
                    </a:lnTo>
                    <a:lnTo>
                      <a:pt x="116" y="496"/>
                    </a:lnTo>
                    <a:lnTo>
                      <a:pt x="103" y="388"/>
                    </a:lnTo>
                    <a:lnTo>
                      <a:pt x="150" y="325"/>
                    </a:lnTo>
                    <a:lnTo>
                      <a:pt x="157" y="283"/>
                    </a:lnTo>
                    <a:lnTo>
                      <a:pt x="107" y="90"/>
                    </a:lnTo>
                    <a:lnTo>
                      <a:pt x="147" y="75"/>
                    </a:lnTo>
                    <a:lnTo>
                      <a:pt x="133" y="0"/>
                    </a:lnTo>
                    <a:lnTo>
                      <a:pt x="217" y="61"/>
                    </a:lnTo>
                    <a:lnTo>
                      <a:pt x="277" y="127"/>
                    </a:lnTo>
                    <a:lnTo>
                      <a:pt x="242" y="162"/>
                    </a:lnTo>
                    <a:lnTo>
                      <a:pt x="277" y="210"/>
                    </a:lnTo>
                    <a:lnTo>
                      <a:pt x="241" y="263"/>
                    </a:lnTo>
                    <a:lnTo>
                      <a:pt x="305" y="330"/>
                    </a:lnTo>
                    <a:lnTo>
                      <a:pt x="258" y="389"/>
                    </a:lnTo>
                    <a:lnTo>
                      <a:pt x="328" y="454"/>
                    </a:lnTo>
                    <a:lnTo>
                      <a:pt x="215" y="540"/>
                    </a:lnTo>
                    <a:lnTo>
                      <a:pt x="212" y="640"/>
                    </a:lnTo>
                    <a:lnTo>
                      <a:pt x="162" y="676"/>
                    </a:lnTo>
                    <a:lnTo>
                      <a:pt x="0" y="655"/>
                    </a:lnTo>
                    <a:lnTo>
                      <a:pt x="0" y="655"/>
                    </a:lnTo>
                    <a:close/>
                  </a:path>
                </a:pathLst>
              </a:custGeom>
              <a:solidFill>
                <a:srgbClr val="78857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3" name="Freeform 40"/>
              <p:cNvSpPr>
                <a:spLocks/>
              </p:cNvSpPr>
              <p:nvPr/>
            </p:nvSpPr>
            <p:spPr bwMode="auto">
              <a:xfrm>
                <a:off x="2249" y="3188"/>
                <a:ext cx="28" cy="31"/>
              </a:xfrm>
              <a:custGeom>
                <a:avLst/>
                <a:gdLst/>
                <a:ahLst/>
                <a:cxnLst>
                  <a:cxn ang="0">
                    <a:pos x="0" y="73"/>
                  </a:cxn>
                  <a:cxn ang="0">
                    <a:pos x="2" y="75"/>
                  </a:cxn>
                  <a:cxn ang="0">
                    <a:pos x="9" y="80"/>
                  </a:cxn>
                  <a:cxn ang="0">
                    <a:pos x="19" y="85"/>
                  </a:cxn>
                  <a:cxn ang="0">
                    <a:pos x="30" y="92"/>
                  </a:cxn>
                  <a:cxn ang="0">
                    <a:pos x="43" y="94"/>
                  </a:cxn>
                  <a:cxn ang="0">
                    <a:pos x="54" y="93"/>
                  </a:cxn>
                  <a:cxn ang="0">
                    <a:pos x="63" y="85"/>
                  </a:cxn>
                  <a:cxn ang="0">
                    <a:pos x="69" y="70"/>
                  </a:cxn>
                  <a:cxn ang="0">
                    <a:pos x="77" y="37"/>
                  </a:cxn>
                  <a:cxn ang="0">
                    <a:pos x="82" y="16"/>
                  </a:cxn>
                  <a:cxn ang="0">
                    <a:pos x="92" y="5"/>
                  </a:cxn>
                  <a:cxn ang="0">
                    <a:pos x="101" y="1"/>
                  </a:cxn>
                  <a:cxn ang="0">
                    <a:pos x="111" y="0"/>
                  </a:cxn>
                  <a:cxn ang="0">
                    <a:pos x="88" y="30"/>
                  </a:cxn>
                  <a:cxn ang="0">
                    <a:pos x="87" y="91"/>
                  </a:cxn>
                  <a:cxn ang="0">
                    <a:pos x="67" y="122"/>
                  </a:cxn>
                  <a:cxn ang="0">
                    <a:pos x="10" y="112"/>
                  </a:cxn>
                  <a:cxn ang="0">
                    <a:pos x="0" y="73"/>
                  </a:cxn>
                  <a:cxn ang="0">
                    <a:pos x="0" y="73"/>
                  </a:cxn>
                </a:cxnLst>
                <a:rect l="0" t="0" r="r" b="b"/>
                <a:pathLst>
                  <a:path w="111" h="122">
                    <a:moveTo>
                      <a:pt x="0" y="73"/>
                    </a:moveTo>
                    <a:lnTo>
                      <a:pt x="2" y="75"/>
                    </a:lnTo>
                    <a:lnTo>
                      <a:pt x="9" y="80"/>
                    </a:lnTo>
                    <a:lnTo>
                      <a:pt x="19" y="85"/>
                    </a:lnTo>
                    <a:lnTo>
                      <a:pt x="30" y="92"/>
                    </a:lnTo>
                    <a:lnTo>
                      <a:pt x="43" y="94"/>
                    </a:lnTo>
                    <a:lnTo>
                      <a:pt x="54" y="93"/>
                    </a:lnTo>
                    <a:lnTo>
                      <a:pt x="63" y="85"/>
                    </a:lnTo>
                    <a:lnTo>
                      <a:pt x="69" y="70"/>
                    </a:lnTo>
                    <a:lnTo>
                      <a:pt x="77" y="37"/>
                    </a:lnTo>
                    <a:lnTo>
                      <a:pt x="82" y="16"/>
                    </a:lnTo>
                    <a:lnTo>
                      <a:pt x="92" y="5"/>
                    </a:lnTo>
                    <a:lnTo>
                      <a:pt x="101" y="1"/>
                    </a:lnTo>
                    <a:lnTo>
                      <a:pt x="111" y="0"/>
                    </a:lnTo>
                    <a:lnTo>
                      <a:pt x="88" y="30"/>
                    </a:lnTo>
                    <a:lnTo>
                      <a:pt x="87" y="91"/>
                    </a:lnTo>
                    <a:lnTo>
                      <a:pt x="67" y="122"/>
                    </a:lnTo>
                    <a:lnTo>
                      <a:pt x="10" y="112"/>
                    </a:lnTo>
                    <a:lnTo>
                      <a:pt x="0" y="73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C2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4" name="Freeform 41"/>
              <p:cNvSpPr>
                <a:spLocks/>
              </p:cNvSpPr>
              <p:nvPr/>
            </p:nvSpPr>
            <p:spPr bwMode="auto">
              <a:xfrm>
                <a:off x="2458" y="2900"/>
                <a:ext cx="66" cy="188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56" y="0"/>
                  </a:cxn>
                  <a:cxn ang="0">
                    <a:pos x="176" y="207"/>
                  </a:cxn>
                  <a:cxn ang="0">
                    <a:pos x="245" y="390"/>
                  </a:cxn>
                  <a:cxn ang="0">
                    <a:pos x="263" y="750"/>
                  </a:cxn>
                  <a:cxn ang="0">
                    <a:pos x="225" y="736"/>
                  </a:cxn>
                  <a:cxn ang="0">
                    <a:pos x="144" y="384"/>
                  </a:cxn>
                  <a:cxn ang="0">
                    <a:pos x="94" y="211"/>
                  </a:cxn>
                  <a:cxn ang="0">
                    <a:pos x="0" y="2"/>
                  </a:cxn>
                  <a:cxn ang="0">
                    <a:pos x="0" y="2"/>
                  </a:cxn>
                </a:cxnLst>
                <a:rect l="0" t="0" r="r" b="b"/>
                <a:pathLst>
                  <a:path w="263" h="750">
                    <a:moveTo>
                      <a:pt x="0" y="2"/>
                    </a:moveTo>
                    <a:lnTo>
                      <a:pt x="56" y="0"/>
                    </a:lnTo>
                    <a:lnTo>
                      <a:pt x="176" y="207"/>
                    </a:lnTo>
                    <a:lnTo>
                      <a:pt x="245" y="390"/>
                    </a:lnTo>
                    <a:lnTo>
                      <a:pt x="263" y="750"/>
                    </a:lnTo>
                    <a:lnTo>
                      <a:pt x="225" y="736"/>
                    </a:lnTo>
                    <a:lnTo>
                      <a:pt x="144" y="384"/>
                    </a:lnTo>
                    <a:lnTo>
                      <a:pt x="94" y="211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8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5" name="Freeform 42"/>
              <p:cNvSpPr>
                <a:spLocks/>
              </p:cNvSpPr>
              <p:nvPr/>
            </p:nvSpPr>
            <p:spPr bwMode="auto">
              <a:xfrm>
                <a:off x="2305" y="3183"/>
                <a:ext cx="30" cy="21"/>
              </a:xfrm>
              <a:custGeom>
                <a:avLst/>
                <a:gdLst/>
                <a:ahLst/>
                <a:cxnLst>
                  <a:cxn ang="0">
                    <a:pos x="120" y="53"/>
                  </a:cxn>
                  <a:cxn ang="0">
                    <a:pos x="115" y="57"/>
                  </a:cxn>
                  <a:cxn ang="0">
                    <a:pos x="111" y="61"/>
                  </a:cxn>
                  <a:cxn ang="0">
                    <a:pos x="105" y="63"/>
                  </a:cxn>
                  <a:cxn ang="0">
                    <a:pos x="92" y="62"/>
                  </a:cxn>
                  <a:cxn ang="0">
                    <a:pos x="81" y="47"/>
                  </a:cxn>
                  <a:cxn ang="0">
                    <a:pos x="76" y="34"/>
                  </a:cxn>
                  <a:cxn ang="0">
                    <a:pos x="68" y="23"/>
                  </a:cxn>
                  <a:cxn ang="0">
                    <a:pos x="59" y="13"/>
                  </a:cxn>
                  <a:cxn ang="0">
                    <a:pos x="54" y="9"/>
                  </a:cxn>
                  <a:cxn ang="0">
                    <a:pos x="48" y="5"/>
                  </a:cxn>
                  <a:cxn ang="0">
                    <a:pos x="37" y="1"/>
                  </a:cxn>
                  <a:cxn ang="0">
                    <a:pos x="25" y="0"/>
                  </a:cxn>
                  <a:cxn ang="0">
                    <a:pos x="13" y="4"/>
                  </a:cxn>
                  <a:cxn ang="0">
                    <a:pos x="0" y="13"/>
                  </a:cxn>
                  <a:cxn ang="0">
                    <a:pos x="49" y="37"/>
                  </a:cxn>
                  <a:cxn ang="0">
                    <a:pos x="88" y="82"/>
                  </a:cxn>
                  <a:cxn ang="0">
                    <a:pos x="115" y="74"/>
                  </a:cxn>
                  <a:cxn ang="0">
                    <a:pos x="120" y="53"/>
                  </a:cxn>
                  <a:cxn ang="0">
                    <a:pos x="120" y="53"/>
                  </a:cxn>
                </a:cxnLst>
                <a:rect l="0" t="0" r="r" b="b"/>
                <a:pathLst>
                  <a:path w="120" h="82">
                    <a:moveTo>
                      <a:pt x="120" y="53"/>
                    </a:moveTo>
                    <a:lnTo>
                      <a:pt x="115" y="57"/>
                    </a:lnTo>
                    <a:lnTo>
                      <a:pt x="111" y="61"/>
                    </a:lnTo>
                    <a:lnTo>
                      <a:pt x="105" y="63"/>
                    </a:lnTo>
                    <a:lnTo>
                      <a:pt x="92" y="62"/>
                    </a:lnTo>
                    <a:lnTo>
                      <a:pt x="81" y="47"/>
                    </a:lnTo>
                    <a:lnTo>
                      <a:pt x="76" y="34"/>
                    </a:lnTo>
                    <a:lnTo>
                      <a:pt x="68" y="23"/>
                    </a:lnTo>
                    <a:lnTo>
                      <a:pt x="59" y="13"/>
                    </a:lnTo>
                    <a:lnTo>
                      <a:pt x="54" y="9"/>
                    </a:lnTo>
                    <a:lnTo>
                      <a:pt x="48" y="5"/>
                    </a:lnTo>
                    <a:lnTo>
                      <a:pt x="37" y="1"/>
                    </a:lnTo>
                    <a:lnTo>
                      <a:pt x="25" y="0"/>
                    </a:lnTo>
                    <a:lnTo>
                      <a:pt x="13" y="4"/>
                    </a:lnTo>
                    <a:lnTo>
                      <a:pt x="0" y="13"/>
                    </a:lnTo>
                    <a:lnTo>
                      <a:pt x="49" y="37"/>
                    </a:lnTo>
                    <a:lnTo>
                      <a:pt x="88" y="82"/>
                    </a:lnTo>
                    <a:lnTo>
                      <a:pt x="115" y="74"/>
                    </a:lnTo>
                    <a:lnTo>
                      <a:pt x="120" y="53"/>
                    </a:lnTo>
                    <a:lnTo>
                      <a:pt x="120" y="53"/>
                    </a:lnTo>
                    <a:close/>
                  </a:path>
                </a:pathLst>
              </a:custGeom>
              <a:solidFill>
                <a:srgbClr val="C2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6" name="Freeform 43"/>
              <p:cNvSpPr>
                <a:spLocks/>
              </p:cNvSpPr>
              <p:nvPr/>
            </p:nvSpPr>
            <p:spPr bwMode="auto">
              <a:xfrm>
                <a:off x="2313" y="3111"/>
                <a:ext cx="164" cy="63"/>
              </a:xfrm>
              <a:custGeom>
                <a:avLst/>
                <a:gdLst/>
                <a:ahLst/>
                <a:cxnLst>
                  <a:cxn ang="0">
                    <a:pos x="642" y="0"/>
                  </a:cxn>
                  <a:cxn ang="0">
                    <a:pos x="609" y="21"/>
                  </a:cxn>
                  <a:cxn ang="0">
                    <a:pos x="506" y="23"/>
                  </a:cxn>
                  <a:cxn ang="0">
                    <a:pos x="418" y="21"/>
                  </a:cxn>
                  <a:cxn ang="0">
                    <a:pos x="340" y="16"/>
                  </a:cxn>
                  <a:cxn ang="0">
                    <a:pos x="310" y="11"/>
                  </a:cxn>
                  <a:cxn ang="0">
                    <a:pos x="277" y="9"/>
                  </a:cxn>
                  <a:cxn ang="0">
                    <a:pos x="214" y="11"/>
                  </a:cxn>
                  <a:cxn ang="0">
                    <a:pos x="184" y="18"/>
                  </a:cxn>
                  <a:cxn ang="0">
                    <a:pos x="169" y="23"/>
                  </a:cxn>
                  <a:cxn ang="0">
                    <a:pos x="154" y="30"/>
                  </a:cxn>
                  <a:cxn ang="0">
                    <a:pos x="146" y="34"/>
                  </a:cxn>
                  <a:cxn ang="0">
                    <a:pos x="140" y="38"/>
                  </a:cxn>
                  <a:cxn ang="0">
                    <a:pos x="132" y="43"/>
                  </a:cxn>
                  <a:cxn ang="0">
                    <a:pos x="126" y="48"/>
                  </a:cxn>
                  <a:cxn ang="0">
                    <a:pos x="99" y="74"/>
                  </a:cxn>
                  <a:cxn ang="0">
                    <a:pos x="88" y="90"/>
                  </a:cxn>
                  <a:cxn ang="0">
                    <a:pos x="77" y="105"/>
                  </a:cxn>
                  <a:cxn ang="0">
                    <a:pos x="67" y="120"/>
                  </a:cxn>
                  <a:cxn ang="0">
                    <a:pos x="56" y="135"/>
                  </a:cxn>
                  <a:cxn ang="0">
                    <a:pos x="48" y="150"/>
                  </a:cxn>
                  <a:cxn ang="0">
                    <a:pos x="39" y="164"/>
                  </a:cxn>
                  <a:cxn ang="0">
                    <a:pos x="31" y="178"/>
                  </a:cxn>
                  <a:cxn ang="0">
                    <a:pos x="25" y="192"/>
                  </a:cxn>
                  <a:cxn ang="0">
                    <a:pos x="19" y="203"/>
                  </a:cxn>
                  <a:cxn ang="0">
                    <a:pos x="13" y="215"/>
                  </a:cxn>
                  <a:cxn ang="0">
                    <a:pos x="6" y="232"/>
                  </a:cxn>
                  <a:cxn ang="0">
                    <a:pos x="0" y="249"/>
                  </a:cxn>
                  <a:cxn ang="0">
                    <a:pos x="30" y="251"/>
                  </a:cxn>
                  <a:cxn ang="0">
                    <a:pos x="77" y="162"/>
                  </a:cxn>
                  <a:cxn ang="0">
                    <a:pos x="160" y="88"/>
                  </a:cxn>
                  <a:cxn ang="0">
                    <a:pos x="255" y="54"/>
                  </a:cxn>
                  <a:cxn ang="0">
                    <a:pos x="382" y="47"/>
                  </a:cxn>
                  <a:cxn ang="0">
                    <a:pos x="609" y="54"/>
                  </a:cxn>
                  <a:cxn ang="0">
                    <a:pos x="656" y="14"/>
                  </a:cxn>
                  <a:cxn ang="0">
                    <a:pos x="642" y="0"/>
                  </a:cxn>
                  <a:cxn ang="0">
                    <a:pos x="642" y="0"/>
                  </a:cxn>
                </a:cxnLst>
                <a:rect l="0" t="0" r="r" b="b"/>
                <a:pathLst>
                  <a:path w="656" h="251">
                    <a:moveTo>
                      <a:pt x="642" y="0"/>
                    </a:moveTo>
                    <a:lnTo>
                      <a:pt x="609" y="21"/>
                    </a:lnTo>
                    <a:lnTo>
                      <a:pt x="506" y="23"/>
                    </a:lnTo>
                    <a:lnTo>
                      <a:pt x="418" y="21"/>
                    </a:lnTo>
                    <a:lnTo>
                      <a:pt x="340" y="16"/>
                    </a:lnTo>
                    <a:lnTo>
                      <a:pt x="310" y="11"/>
                    </a:lnTo>
                    <a:lnTo>
                      <a:pt x="277" y="9"/>
                    </a:lnTo>
                    <a:lnTo>
                      <a:pt x="214" y="11"/>
                    </a:lnTo>
                    <a:lnTo>
                      <a:pt x="184" y="18"/>
                    </a:lnTo>
                    <a:lnTo>
                      <a:pt x="169" y="23"/>
                    </a:lnTo>
                    <a:lnTo>
                      <a:pt x="154" y="30"/>
                    </a:lnTo>
                    <a:lnTo>
                      <a:pt x="146" y="34"/>
                    </a:lnTo>
                    <a:lnTo>
                      <a:pt x="140" y="38"/>
                    </a:lnTo>
                    <a:lnTo>
                      <a:pt x="132" y="43"/>
                    </a:lnTo>
                    <a:lnTo>
                      <a:pt x="126" y="48"/>
                    </a:lnTo>
                    <a:lnTo>
                      <a:pt x="99" y="74"/>
                    </a:lnTo>
                    <a:lnTo>
                      <a:pt x="88" y="90"/>
                    </a:lnTo>
                    <a:lnTo>
                      <a:pt x="77" y="105"/>
                    </a:lnTo>
                    <a:lnTo>
                      <a:pt x="67" y="120"/>
                    </a:lnTo>
                    <a:lnTo>
                      <a:pt x="56" y="135"/>
                    </a:lnTo>
                    <a:lnTo>
                      <a:pt x="48" y="150"/>
                    </a:lnTo>
                    <a:lnTo>
                      <a:pt x="39" y="164"/>
                    </a:lnTo>
                    <a:lnTo>
                      <a:pt x="31" y="178"/>
                    </a:lnTo>
                    <a:lnTo>
                      <a:pt x="25" y="192"/>
                    </a:lnTo>
                    <a:lnTo>
                      <a:pt x="19" y="203"/>
                    </a:lnTo>
                    <a:lnTo>
                      <a:pt x="13" y="215"/>
                    </a:lnTo>
                    <a:lnTo>
                      <a:pt x="6" y="232"/>
                    </a:lnTo>
                    <a:lnTo>
                      <a:pt x="0" y="249"/>
                    </a:lnTo>
                    <a:lnTo>
                      <a:pt x="30" y="251"/>
                    </a:lnTo>
                    <a:lnTo>
                      <a:pt x="77" y="162"/>
                    </a:lnTo>
                    <a:lnTo>
                      <a:pt x="160" y="88"/>
                    </a:lnTo>
                    <a:lnTo>
                      <a:pt x="255" y="54"/>
                    </a:lnTo>
                    <a:lnTo>
                      <a:pt x="382" y="47"/>
                    </a:lnTo>
                    <a:lnTo>
                      <a:pt x="609" y="54"/>
                    </a:lnTo>
                    <a:lnTo>
                      <a:pt x="656" y="14"/>
                    </a:lnTo>
                    <a:lnTo>
                      <a:pt x="642" y="0"/>
                    </a:lnTo>
                    <a:lnTo>
                      <a:pt x="642" y="0"/>
                    </a:lnTo>
                    <a:close/>
                  </a:path>
                </a:pathLst>
              </a:custGeom>
              <a:solidFill>
                <a:srgbClr val="C2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7" name="Freeform 44"/>
              <p:cNvSpPr>
                <a:spLocks/>
              </p:cNvSpPr>
              <p:nvPr/>
            </p:nvSpPr>
            <p:spPr bwMode="auto">
              <a:xfrm>
                <a:off x="2412" y="2900"/>
                <a:ext cx="80" cy="105"/>
              </a:xfrm>
              <a:custGeom>
                <a:avLst/>
                <a:gdLst/>
                <a:ahLst/>
                <a:cxnLst>
                  <a:cxn ang="0">
                    <a:pos x="30" y="123"/>
                  </a:cxn>
                  <a:cxn ang="0">
                    <a:pos x="0" y="69"/>
                  </a:cxn>
                  <a:cxn ang="0">
                    <a:pos x="25" y="7"/>
                  </a:cxn>
                  <a:cxn ang="0">
                    <a:pos x="178" y="0"/>
                  </a:cxn>
                  <a:cxn ang="0">
                    <a:pos x="270" y="198"/>
                  </a:cxn>
                  <a:cxn ang="0">
                    <a:pos x="316" y="363"/>
                  </a:cxn>
                  <a:cxn ang="0">
                    <a:pos x="224" y="420"/>
                  </a:cxn>
                  <a:cxn ang="0">
                    <a:pos x="131" y="392"/>
                  </a:cxn>
                  <a:cxn ang="0">
                    <a:pos x="101" y="333"/>
                  </a:cxn>
                  <a:cxn ang="0">
                    <a:pos x="109" y="274"/>
                  </a:cxn>
                  <a:cxn ang="0">
                    <a:pos x="30" y="123"/>
                  </a:cxn>
                  <a:cxn ang="0">
                    <a:pos x="30" y="123"/>
                  </a:cxn>
                </a:cxnLst>
                <a:rect l="0" t="0" r="r" b="b"/>
                <a:pathLst>
                  <a:path w="316" h="420">
                    <a:moveTo>
                      <a:pt x="30" y="123"/>
                    </a:moveTo>
                    <a:lnTo>
                      <a:pt x="0" y="69"/>
                    </a:lnTo>
                    <a:lnTo>
                      <a:pt x="25" y="7"/>
                    </a:lnTo>
                    <a:lnTo>
                      <a:pt x="178" y="0"/>
                    </a:lnTo>
                    <a:lnTo>
                      <a:pt x="270" y="198"/>
                    </a:lnTo>
                    <a:lnTo>
                      <a:pt x="316" y="363"/>
                    </a:lnTo>
                    <a:lnTo>
                      <a:pt x="224" y="420"/>
                    </a:lnTo>
                    <a:lnTo>
                      <a:pt x="131" y="392"/>
                    </a:lnTo>
                    <a:lnTo>
                      <a:pt x="101" y="333"/>
                    </a:lnTo>
                    <a:lnTo>
                      <a:pt x="109" y="274"/>
                    </a:lnTo>
                    <a:lnTo>
                      <a:pt x="30" y="123"/>
                    </a:lnTo>
                    <a:lnTo>
                      <a:pt x="30" y="123"/>
                    </a:lnTo>
                    <a:close/>
                  </a:path>
                </a:pathLst>
              </a:custGeom>
              <a:solidFill>
                <a:srgbClr val="CCA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8" name="Freeform 45"/>
              <p:cNvSpPr>
                <a:spLocks/>
              </p:cNvSpPr>
              <p:nvPr/>
            </p:nvSpPr>
            <p:spPr bwMode="auto">
              <a:xfrm>
                <a:off x="2360" y="2931"/>
                <a:ext cx="107" cy="41"/>
              </a:xfrm>
              <a:custGeom>
                <a:avLst/>
                <a:gdLst/>
                <a:ahLst/>
                <a:cxnLst>
                  <a:cxn ang="0">
                    <a:pos x="430" y="69"/>
                  </a:cxn>
                  <a:cxn ang="0">
                    <a:pos x="373" y="32"/>
                  </a:cxn>
                  <a:cxn ang="0">
                    <a:pos x="295" y="0"/>
                  </a:cxn>
                  <a:cxn ang="0">
                    <a:pos x="151" y="14"/>
                  </a:cxn>
                  <a:cxn ang="0">
                    <a:pos x="63" y="60"/>
                  </a:cxn>
                  <a:cxn ang="0">
                    <a:pos x="0" y="129"/>
                  </a:cxn>
                  <a:cxn ang="0">
                    <a:pos x="107" y="158"/>
                  </a:cxn>
                  <a:cxn ang="0">
                    <a:pos x="219" y="165"/>
                  </a:cxn>
                  <a:cxn ang="0">
                    <a:pos x="348" y="139"/>
                  </a:cxn>
                  <a:cxn ang="0">
                    <a:pos x="430" y="69"/>
                  </a:cxn>
                  <a:cxn ang="0">
                    <a:pos x="430" y="69"/>
                  </a:cxn>
                </a:cxnLst>
                <a:rect l="0" t="0" r="r" b="b"/>
                <a:pathLst>
                  <a:path w="430" h="165">
                    <a:moveTo>
                      <a:pt x="430" y="69"/>
                    </a:moveTo>
                    <a:lnTo>
                      <a:pt x="373" y="32"/>
                    </a:lnTo>
                    <a:lnTo>
                      <a:pt x="295" y="0"/>
                    </a:lnTo>
                    <a:lnTo>
                      <a:pt x="151" y="14"/>
                    </a:lnTo>
                    <a:lnTo>
                      <a:pt x="63" y="60"/>
                    </a:lnTo>
                    <a:lnTo>
                      <a:pt x="0" y="129"/>
                    </a:lnTo>
                    <a:lnTo>
                      <a:pt x="107" y="158"/>
                    </a:lnTo>
                    <a:lnTo>
                      <a:pt x="219" y="165"/>
                    </a:lnTo>
                    <a:lnTo>
                      <a:pt x="348" y="139"/>
                    </a:lnTo>
                    <a:lnTo>
                      <a:pt x="430" y="69"/>
                    </a:lnTo>
                    <a:lnTo>
                      <a:pt x="430" y="69"/>
                    </a:lnTo>
                    <a:close/>
                  </a:path>
                </a:pathLst>
              </a:custGeom>
              <a:solidFill>
                <a:srgbClr val="96DE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9" name="Freeform 46"/>
              <p:cNvSpPr>
                <a:spLocks/>
              </p:cNvSpPr>
              <p:nvPr/>
            </p:nvSpPr>
            <p:spPr bwMode="auto">
              <a:xfrm>
                <a:off x="2357" y="2929"/>
                <a:ext cx="115" cy="46"/>
              </a:xfrm>
              <a:custGeom>
                <a:avLst/>
                <a:gdLst/>
                <a:ahLst/>
                <a:cxnLst>
                  <a:cxn ang="0">
                    <a:pos x="442" y="58"/>
                  </a:cxn>
                  <a:cxn ang="0">
                    <a:pos x="432" y="52"/>
                  </a:cxn>
                  <a:cxn ang="0">
                    <a:pos x="419" y="43"/>
                  </a:cxn>
                  <a:cxn ang="0">
                    <a:pos x="404" y="35"/>
                  </a:cxn>
                  <a:cxn ang="0">
                    <a:pos x="388" y="26"/>
                  </a:cxn>
                  <a:cxn ang="0">
                    <a:pos x="369" y="19"/>
                  </a:cxn>
                  <a:cxn ang="0">
                    <a:pos x="349" y="12"/>
                  </a:cxn>
                  <a:cxn ang="0">
                    <a:pos x="303" y="2"/>
                  </a:cxn>
                  <a:cxn ang="0">
                    <a:pos x="250" y="0"/>
                  </a:cxn>
                  <a:cxn ang="0">
                    <a:pos x="160" y="15"/>
                  </a:cxn>
                  <a:cxn ang="0">
                    <a:pos x="134" y="24"/>
                  </a:cxn>
                  <a:cxn ang="0">
                    <a:pos x="110" y="34"/>
                  </a:cxn>
                  <a:cxn ang="0">
                    <a:pos x="90" y="45"/>
                  </a:cxn>
                  <a:cxn ang="0">
                    <a:pos x="72" y="57"/>
                  </a:cxn>
                  <a:cxn ang="0">
                    <a:pos x="56" y="68"/>
                  </a:cxn>
                  <a:cxn ang="0">
                    <a:pos x="15" y="112"/>
                  </a:cxn>
                  <a:cxn ang="0">
                    <a:pos x="0" y="146"/>
                  </a:cxn>
                  <a:cxn ang="0">
                    <a:pos x="28" y="153"/>
                  </a:cxn>
                  <a:cxn ang="0">
                    <a:pos x="63" y="161"/>
                  </a:cxn>
                  <a:cxn ang="0">
                    <a:pos x="96" y="172"/>
                  </a:cxn>
                  <a:cxn ang="0">
                    <a:pos x="124" y="179"/>
                  </a:cxn>
                  <a:cxn ang="0">
                    <a:pos x="205" y="184"/>
                  </a:cxn>
                  <a:cxn ang="0">
                    <a:pos x="314" y="175"/>
                  </a:cxn>
                  <a:cxn ang="0">
                    <a:pos x="356" y="165"/>
                  </a:cxn>
                  <a:cxn ang="0">
                    <a:pos x="381" y="156"/>
                  </a:cxn>
                  <a:cxn ang="0">
                    <a:pos x="404" y="144"/>
                  </a:cxn>
                  <a:cxn ang="0">
                    <a:pos x="434" y="122"/>
                  </a:cxn>
                  <a:cxn ang="0">
                    <a:pos x="414" y="89"/>
                  </a:cxn>
                  <a:cxn ang="0">
                    <a:pos x="402" y="97"/>
                  </a:cxn>
                  <a:cxn ang="0">
                    <a:pos x="380" y="110"/>
                  </a:cxn>
                  <a:cxn ang="0">
                    <a:pos x="368" y="117"/>
                  </a:cxn>
                  <a:cxn ang="0">
                    <a:pos x="352" y="125"/>
                  </a:cxn>
                  <a:cxn ang="0">
                    <a:pos x="335" y="132"/>
                  </a:cxn>
                  <a:cxn ang="0">
                    <a:pos x="317" y="140"/>
                  </a:cxn>
                  <a:cxn ang="0">
                    <a:pos x="297" y="146"/>
                  </a:cxn>
                  <a:cxn ang="0">
                    <a:pos x="255" y="156"/>
                  </a:cxn>
                  <a:cxn ang="0">
                    <a:pos x="211" y="161"/>
                  </a:cxn>
                  <a:cxn ang="0">
                    <a:pos x="37" y="134"/>
                  </a:cxn>
                  <a:cxn ang="0">
                    <a:pos x="52" y="112"/>
                  </a:cxn>
                  <a:cxn ang="0">
                    <a:pos x="71" y="92"/>
                  </a:cxn>
                  <a:cxn ang="0">
                    <a:pos x="92" y="74"/>
                  </a:cxn>
                  <a:cxn ang="0">
                    <a:pos x="110" y="63"/>
                  </a:cxn>
                  <a:cxn ang="0">
                    <a:pos x="130" y="52"/>
                  </a:cxn>
                  <a:cxn ang="0">
                    <a:pos x="154" y="43"/>
                  </a:cxn>
                  <a:cxn ang="0">
                    <a:pos x="179" y="35"/>
                  </a:cxn>
                  <a:cxn ang="0">
                    <a:pos x="225" y="28"/>
                  </a:cxn>
                  <a:cxn ang="0">
                    <a:pos x="338" y="33"/>
                  </a:cxn>
                  <a:cxn ang="0">
                    <a:pos x="365" y="44"/>
                  </a:cxn>
                  <a:cxn ang="0">
                    <a:pos x="389" y="54"/>
                  </a:cxn>
                  <a:cxn ang="0">
                    <a:pos x="405" y="62"/>
                  </a:cxn>
                  <a:cxn ang="0">
                    <a:pos x="426" y="73"/>
                  </a:cxn>
                  <a:cxn ang="0">
                    <a:pos x="461" y="74"/>
                  </a:cxn>
                </a:cxnLst>
                <a:rect l="0" t="0" r="r" b="b"/>
                <a:pathLst>
                  <a:path w="461" h="184">
                    <a:moveTo>
                      <a:pt x="461" y="74"/>
                    </a:moveTo>
                    <a:lnTo>
                      <a:pt x="442" y="58"/>
                    </a:lnTo>
                    <a:lnTo>
                      <a:pt x="437" y="54"/>
                    </a:lnTo>
                    <a:lnTo>
                      <a:pt x="432" y="52"/>
                    </a:lnTo>
                    <a:lnTo>
                      <a:pt x="426" y="47"/>
                    </a:lnTo>
                    <a:lnTo>
                      <a:pt x="419" y="43"/>
                    </a:lnTo>
                    <a:lnTo>
                      <a:pt x="412" y="39"/>
                    </a:lnTo>
                    <a:lnTo>
                      <a:pt x="404" y="35"/>
                    </a:lnTo>
                    <a:lnTo>
                      <a:pt x="397" y="31"/>
                    </a:lnTo>
                    <a:lnTo>
                      <a:pt x="388" y="26"/>
                    </a:lnTo>
                    <a:lnTo>
                      <a:pt x="379" y="23"/>
                    </a:lnTo>
                    <a:lnTo>
                      <a:pt x="369" y="19"/>
                    </a:lnTo>
                    <a:lnTo>
                      <a:pt x="360" y="16"/>
                    </a:lnTo>
                    <a:lnTo>
                      <a:pt x="349" y="12"/>
                    </a:lnTo>
                    <a:lnTo>
                      <a:pt x="327" y="6"/>
                    </a:lnTo>
                    <a:lnTo>
                      <a:pt x="303" y="2"/>
                    </a:lnTo>
                    <a:lnTo>
                      <a:pt x="277" y="0"/>
                    </a:lnTo>
                    <a:lnTo>
                      <a:pt x="250" y="0"/>
                    </a:lnTo>
                    <a:lnTo>
                      <a:pt x="189" y="7"/>
                    </a:lnTo>
                    <a:lnTo>
                      <a:pt x="160" y="15"/>
                    </a:lnTo>
                    <a:lnTo>
                      <a:pt x="147" y="20"/>
                    </a:lnTo>
                    <a:lnTo>
                      <a:pt x="134" y="24"/>
                    </a:lnTo>
                    <a:lnTo>
                      <a:pt x="121" y="29"/>
                    </a:lnTo>
                    <a:lnTo>
                      <a:pt x="110" y="34"/>
                    </a:lnTo>
                    <a:lnTo>
                      <a:pt x="100" y="39"/>
                    </a:lnTo>
                    <a:lnTo>
                      <a:pt x="90" y="45"/>
                    </a:lnTo>
                    <a:lnTo>
                      <a:pt x="81" y="50"/>
                    </a:lnTo>
                    <a:lnTo>
                      <a:pt x="72" y="57"/>
                    </a:lnTo>
                    <a:lnTo>
                      <a:pt x="63" y="62"/>
                    </a:lnTo>
                    <a:lnTo>
                      <a:pt x="56" y="68"/>
                    </a:lnTo>
                    <a:lnTo>
                      <a:pt x="32" y="91"/>
                    </a:lnTo>
                    <a:lnTo>
                      <a:pt x="15" y="112"/>
                    </a:lnTo>
                    <a:lnTo>
                      <a:pt x="5" y="130"/>
                    </a:lnTo>
                    <a:lnTo>
                      <a:pt x="0" y="146"/>
                    </a:lnTo>
                    <a:lnTo>
                      <a:pt x="13" y="149"/>
                    </a:lnTo>
                    <a:lnTo>
                      <a:pt x="28" y="153"/>
                    </a:lnTo>
                    <a:lnTo>
                      <a:pt x="46" y="156"/>
                    </a:lnTo>
                    <a:lnTo>
                      <a:pt x="63" y="161"/>
                    </a:lnTo>
                    <a:lnTo>
                      <a:pt x="81" y="167"/>
                    </a:lnTo>
                    <a:lnTo>
                      <a:pt x="96" y="172"/>
                    </a:lnTo>
                    <a:lnTo>
                      <a:pt x="106" y="175"/>
                    </a:lnTo>
                    <a:lnTo>
                      <a:pt x="124" y="179"/>
                    </a:lnTo>
                    <a:lnTo>
                      <a:pt x="159" y="183"/>
                    </a:lnTo>
                    <a:lnTo>
                      <a:pt x="205" y="184"/>
                    </a:lnTo>
                    <a:lnTo>
                      <a:pt x="259" y="183"/>
                    </a:lnTo>
                    <a:lnTo>
                      <a:pt x="314" y="175"/>
                    </a:lnTo>
                    <a:lnTo>
                      <a:pt x="342" y="169"/>
                    </a:lnTo>
                    <a:lnTo>
                      <a:pt x="356" y="165"/>
                    </a:lnTo>
                    <a:lnTo>
                      <a:pt x="369" y="161"/>
                    </a:lnTo>
                    <a:lnTo>
                      <a:pt x="381" y="156"/>
                    </a:lnTo>
                    <a:lnTo>
                      <a:pt x="393" y="150"/>
                    </a:lnTo>
                    <a:lnTo>
                      <a:pt x="404" y="144"/>
                    </a:lnTo>
                    <a:lnTo>
                      <a:pt x="415" y="137"/>
                    </a:lnTo>
                    <a:lnTo>
                      <a:pt x="434" y="122"/>
                    </a:lnTo>
                    <a:lnTo>
                      <a:pt x="451" y="103"/>
                    </a:lnTo>
                    <a:lnTo>
                      <a:pt x="414" y="89"/>
                    </a:lnTo>
                    <a:lnTo>
                      <a:pt x="408" y="93"/>
                    </a:lnTo>
                    <a:lnTo>
                      <a:pt x="402" y="97"/>
                    </a:lnTo>
                    <a:lnTo>
                      <a:pt x="391" y="103"/>
                    </a:lnTo>
                    <a:lnTo>
                      <a:pt x="380" y="110"/>
                    </a:lnTo>
                    <a:lnTo>
                      <a:pt x="374" y="113"/>
                    </a:lnTo>
                    <a:lnTo>
                      <a:pt x="368" y="117"/>
                    </a:lnTo>
                    <a:lnTo>
                      <a:pt x="360" y="121"/>
                    </a:lnTo>
                    <a:lnTo>
                      <a:pt x="352" y="125"/>
                    </a:lnTo>
                    <a:lnTo>
                      <a:pt x="344" y="129"/>
                    </a:lnTo>
                    <a:lnTo>
                      <a:pt x="335" y="132"/>
                    </a:lnTo>
                    <a:lnTo>
                      <a:pt x="326" y="136"/>
                    </a:lnTo>
                    <a:lnTo>
                      <a:pt x="317" y="140"/>
                    </a:lnTo>
                    <a:lnTo>
                      <a:pt x="307" y="143"/>
                    </a:lnTo>
                    <a:lnTo>
                      <a:pt x="297" y="146"/>
                    </a:lnTo>
                    <a:lnTo>
                      <a:pt x="277" y="153"/>
                    </a:lnTo>
                    <a:lnTo>
                      <a:pt x="255" y="156"/>
                    </a:lnTo>
                    <a:lnTo>
                      <a:pt x="234" y="160"/>
                    </a:lnTo>
                    <a:lnTo>
                      <a:pt x="211" y="161"/>
                    </a:lnTo>
                    <a:lnTo>
                      <a:pt x="164" y="158"/>
                    </a:lnTo>
                    <a:lnTo>
                      <a:pt x="37" y="134"/>
                    </a:lnTo>
                    <a:lnTo>
                      <a:pt x="40" y="129"/>
                    </a:lnTo>
                    <a:lnTo>
                      <a:pt x="52" y="112"/>
                    </a:lnTo>
                    <a:lnTo>
                      <a:pt x="59" y="102"/>
                    </a:lnTo>
                    <a:lnTo>
                      <a:pt x="71" y="92"/>
                    </a:lnTo>
                    <a:lnTo>
                      <a:pt x="85" y="79"/>
                    </a:lnTo>
                    <a:lnTo>
                      <a:pt x="92" y="74"/>
                    </a:lnTo>
                    <a:lnTo>
                      <a:pt x="101" y="68"/>
                    </a:lnTo>
                    <a:lnTo>
                      <a:pt x="110" y="63"/>
                    </a:lnTo>
                    <a:lnTo>
                      <a:pt x="120" y="57"/>
                    </a:lnTo>
                    <a:lnTo>
                      <a:pt x="130" y="52"/>
                    </a:lnTo>
                    <a:lnTo>
                      <a:pt x="142" y="47"/>
                    </a:lnTo>
                    <a:lnTo>
                      <a:pt x="154" y="43"/>
                    </a:lnTo>
                    <a:lnTo>
                      <a:pt x="167" y="39"/>
                    </a:lnTo>
                    <a:lnTo>
                      <a:pt x="179" y="35"/>
                    </a:lnTo>
                    <a:lnTo>
                      <a:pt x="195" y="31"/>
                    </a:lnTo>
                    <a:lnTo>
                      <a:pt x="225" y="28"/>
                    </a:lnTo>
                    <a:lnTo>
                      <a:pt x="259" y="25"/>
                    </a:lnTo>
                    <a:lnTo>
                      <a:pt x="338" y="33"/>
                    </a:lnTo>
                    <a:lnTo>
                      <a:pt x="351" y="38"/>
                    </a:lnTo>
                    <a:lnTo>
                      <a:pt x="365" y="44"/>
                    </a:lnTo>
                    <a:lnTo>
                      <a:pt x="380" y="50"/>
                    </a:lnTo>
                    <a:lnTo>
                      <a:pt x="389" y="54"/>
                    </a:lnTo>
                    <a:lnTo>
                      <a:pt x="397" y="58"/>
                    </a:lnTo>
                    <a:lnTo>
                      <a:pt x="405" y="62"/>
                    </a:lnTo>
                    <a:lnTo>
                      <a:pt x="413" y="65"/>
                    </a:lnTo>
                    <a:lnTo>
                      <a:pt x="426" y="73"/>
                    </a:lnTo>
                    <a:lnTo>
                      <a:pt x="433" y="79"/>
                    </a:lnTo>
                    <a:lnTo>
                      <a:pt x="461" y="74"/>
                    </a:lnTo>
                    <a:lnTo>
                      <a:pt x="461" y="7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0" name="Freeform 47"/>
              <p:cNvSpPr>
                <a:spLocks/>
              </p:cNvSpPr>
              <p:nvPr/>
            </p:nvSpPr>
            <p:spPr bwMode="auto">
              <a:xfrm>
                <a:off x="2384" y="2948"/>
                <a:ext cx="147" cy="14"/>
              </a:xfrm>
              <a:custGeom>
                <a:avLst/>
                <a:gdLst/>
                <a:ahLst/>
                <a:cxnLst>
                  <a:cxn ang="0">
                    <a:pos x="584" y="60"/>
                  </a:cxn>
                  <a:cxn ang="0">
                    <a:pos x="591" y="27"/>
                  </a:cxn>
                  <a:cxn ang="0">
                    <a:pos x="586" y="24"/>
                  </a:cxn>
                  <a:cxn ang="0">
                    <a:pos x="580" y="22"/>
                  </a:cxn>
                  <a:cxn ang="0">
                    <a:pos x="563" y="17"/>
                  </a:cxn>
                  <a:cxn ang="0">
                    <a:pos x="539" y="13"/>
                  </a:cxn>
                  <a:cxn ang="0">
                    <a:pos x="510" y="9"/>
                  </a:cxn>
                  <a:cxn ang="0">
                    <a:pos x="476" y="5"/>
                  </a:cxn>
                  <a:cxn ang="0">
                    <a:pos x="438" y="3"/>
                  </a:cxn>
                  <a:cxn ang="0">
                    <a:pos x="353" y="0"/>
                  </a:cxn>
                  <a:cxn ang="0">
                    <a:pos x="260" y="3"/>
                  </a:cxn>
                  <a:cxn ang="0">
                    <a:pos x="166" y="9"/>
                  </a:cxn>
                  <a:cxn ang="0">
                    <a:pos x="122" y="14"/>
                  </a:cxn>
                  <a:cxn ang="0">
                    <a:pos x="78" y="21"/>
                  </a:cxn>
                  <a:cxn ang="0">
                    <a:pos x="56" y="24"/>
                  </a:cxn>
                  <a:cxn ang="0">
                    <a:pos x="38" y="29"/>
                  </a:cxn>
                  <a:cxn ang="0">
                    <a:pos x="17" y="33"/>
                  </a:cxn>
                  <a:cxn ang="0">
                    <a:pos x="0" y="38"/>
                  </a:cxn>
                  <a:cxn ang="0">
                    <a:pos x="67" y="34"/>
                  </a:cxn>
                  <a:cxn ang="0">
                    <a:pos x="140" y="29"/>
                  </a:cxn>
                  <a:cxn ang="0">
                    <a:pos x="227" y="27"/>
                  </a:cxn>
                  <a:cxn ang="0">
                    <a:pos x="416" y="29"/>
                  </a:cxn>
                  <a:cxn ang="0">
                    <a:pos x="501" y="38"/>
                  </a:cxn>
                  <a:cxn ang="0">
                    <a:pos x="538" y="46"/>
                  </a:cxn>
                  <a:cxn ang="0">
                    <a:pos x="554" y="50"/>
                  </a:cxn>
                  <a:cxn ang="0">
                    <a:pos x="569" y="55"/>
                  </a:cxn>
                  <a:cxn ang="0">
                    <a:pos x="584" y="60"/>
                  </a:cxn>
                  <a:cxn ang="0">
                    <a:pos x="584" y="60"/>
                  </a:cxn>
                </a:cxnLst>
                <a:rect l="0" t="0" r="r" b="b"/>
                <a:pathLst>
                  <a:path w="591" h="60">
                    <a:moveTo>
                      <a:pt x="584" y="60"/>
                    </a:moveTo>
                    <a:lnTo>
                      <a:pt x="591" y="27"/>
                    </a:lnTo>
                    <a:lnTo>
                      <a:pt x="586" y="24"/>
                    </a:lnTo>
                    <a:lnTo>
                      <a:pt x="580" y="22"/>
                    </a:lnTo>
                    <a:lnTo>
                      <a:pt x="563" y="17"/>
                    </a:lnTo>
                    <a:lnTo>
                      <a:pt x="539" y="13"/>
                    </a:lnTo>
                    <a:lnTo>
                      <a:pt x="510" y="9"/>
                    </a:lnTo>
                    <a:lnTo>
                      <a:pt x="476" y="5"/>
                    </a:lnTo>
                    <a:lnTo>
                      <a:pt x="438" y="3"/>
                    </a:lnTo>
                    <a:lnTo>
                      <a:pt x="353" y="0"/>
                    </a:lnTo>
                    <a:lnTo>
                      <a:pt x="260" y="3"/>
                    </a:lnTo>
                    <a:lnTo>
                      <a:pt x="166" y="9"/>
                    </a:lnTo>
                    <a:lnTo>
                      <a:pt x="122" y="14"/>
                    </a:lnTo>
                    <a:lnTo>
                      <a:pt x="78" y="21"/>
                    </a:lnTo>
                    <a:lnTo>
                      <a:pt x="56" y="24"/>
                    </a:lnTo>
                    <a:lnTo>
                      <a:pt x="38" y="29"/>
                    </a:lnTo>
                    <a:lnTo>
                      <a:pt x="17" y="33"/>
                    </a:lnTo>
                    <a:lnTo>
                      <a:pt x="0" y="38"/>
                    </a:lnTo>
                    <a:lnTo>
                      <a:pt x="67" y="34"/>
                    </a:lnTo>
                    <a:lnTo>
                      <a:pt x="140" y="29"/>
                    </a:lnTo>
                    <a:lnTo>
                      <a:pt x="227" y="27"/>
                    </a:lnTo>
                    <a:lnTo>
                      <a:pt x="416" y="29"/>
                    </a:lnTo>
                    <a:lnTo>
                      <a:pt x="501" y="38"/>
                    </a:lnTo>
                    <a:lnTo>
                      <a:pt x="538" y="46"/>
                    </a:lnTo>
                    <a:lnTo>
                      <a:pt x="554" y="50"/>
                    </a:lnTo>
                    <a:lnTo>
                      <a:pt x="569" y="55"/>
                    </a:lnTo>
                    <a:lnTo>
                      <a:pt x="584" y="60"/>
                    </a:lnTo>
                    <a:lnTo>
                      <a:pt x="584" y="6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1" name="Freeform 48"/>
              <p:cNvSpPr>
                <a:spLocks/>
              </p:cNvSpPr>
              <p:nvPr/>
            </p:nvSpPr>
            <p:spPr bwMode="auto">
              <a:xfrm>
                <a:off x="2396" y="2944"/>
                <a:ext cx="16" cy="9"/>
              </a:xfrm>
              <a:custGeom>
                <a:avLst/>
                <a:gdLst/>
                <a:ahLst/>
                <a:cxnLst>
                  <a:cxn ang="0">
                    <a:pos x="39" y="38"/>
                  </a:cxn>
                  <a:cxn ang="0">
                    <a:pos x="25" y="27"/>
                  </a:cxn>
                  <a:cxn ang="0">
                    <a:pos x="12" y="15"/>
                  </a:cxn>
                  <a:cxn ang="0">
                    <a:pos x="2" y="5"/>
                  </a:cxn>
                  <a:cxn ang="0">
                    <a:pos x="0" y="0"/>
                  </a:cxn>
                  <a:cxn ang="0">
                    <a:pos x="5" y="0"/>
                  </a:cxn>
                  <a:cxn ang="0">
                    <a:pos x="14" y="4"/>
                  </a:cxn>
                  <a:cxn ang="0">
                    <a:pos x="26" y="12"/>
                  </a:cxn>
                  <a:cxn ang="0">
                    <a:pos x="34" y="15"/>
                  </a:cxn>
                  <a:cxn ang="0">
                    <a:pos x="43" y="20"/>
                  </a:cxn>
                  <a:cxn ang="0">
                    <a:pos x="53" y="27"/>
                  </a:cxn>
                  <a:cxn ang="0">
                    <a:pos x="58" y="30"/>
                  </a:cxn>
                  <a:cxn ang="0">
                    <a:pos x="64" y="34"/>
                  </a:cxn>
                  <a:cxn ang="0">
                    <a:pos x="39" y="38"/>
                  </a:cxn>
                  <a:cxn ang="0">
                    <a:pos x="39" y="38"/>
                  </a:cxn>
                </a:cxnLst>
                <a:rect l="0" t="0" r="r" b="b"/>
                <a:pathLst>
                  <a:path w="64" h="38">
                    <a:moveTo>
                      <a:pt x="39" y="38"/>
                    </a:moveTo>
                    <a:lnTo>
                      <a:pt x="25" y="27"/>
                    </a:lnTo>
                    <a:lnTo>
                      <a:pt x="12" y="15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4" y="4"/>
                    </a:lnTo>
                    <a:lnTo>
                      <a:pt x="26" y="12"/>
                    </a:lnTo>
                    <a:lnTo>
                      <a:pt x="34" y="15"/>
                    </a:lnTo>
                    <a:lnTo>
                      <a:pt x="43" y="20"/>
                    </a:lnTo>
                    <a:lnTo>
                      <a:pt x="53" y="27"/>
                    </a:lnTo>
                    <a:lnTo>
                      <a:pt x="58" y="30"/>
                    </a:lnTo>
                    <a:lnTo>
                      <a:pt x="64" y="34"/>
                    </a:lnTo>
                    <a:lnTo>
                      <a:pt x="39" y="38"/>
                    </a:lnTo>
                    <a:lnTo>
                      <a:pt x="39" y="3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2" name="Freeform 49"/>
              <p:cNvSpPr>
                <a:spLocks/>
              </p:cNvSpPr>
              <p:nvPr/>
            </p:nvSpPr>
            <p:spPr bwMode="auto">
              <a:xfrm>
                <a:off x="2415" y="2940"/>
                <a:ext cx="26" cy="12"/>
              </a:xfrm>
              <a:custGeom>
                <a:avLst/>
                <a:gdLst/>
                <a:ahLst/>
                <a:cxnLst>
                  <a:cxn ang="0">
                    <a:pos x="50" y="49"/>
                  </a:cxn>
                  <a:cxn ang="0">
                    <a:pos x="31" y="33"/>
                  </a:cxn>
                  <a:cxn ang="0">
                    <a:pos x="15" y="20"/>
                  </a:cxn>
                  <a:cxn ang="0">
                    <a:pos x="2" y="7"/>
                  </a:cxn>
                  <a:cxn ang="0">
                    <a:pos x="0" y="0"/>
                  </a:cxn>
                  <a:cxn ang="0">
                    <a:pos x="11" y="1"/>
                  </a:cxn>
                  <a:cxn ang="0">
                    <a:pos x="25" y="6"/>
                  </a:cxn>
                  <a:cxn ang="0">
                    <a:pos x="34" y="9"/>
                  </a:cxn>
                  <a:cxn ang="0">
                    <a:pos x="44" y="14"/>
                  </a:cxn>
                  <a:cxn ang="0">
                    <a:pos x="57" y="19"/>
                  </a:cxn>
                  <a:cxn ang="0">
                    <a:pos x="69" y="26"/>
                  </a:cxn>
                  <a:cxn ang="0">
                    <a:pos x="77" y="30"/>
                  </a:cxn>
                  <a:cxn ang="0">
                    <a:pos x="86" y="34"/>
                  </a:cxn>
                  <a:cxn ang="0">
                    <a:pos x="93" y="38"/>
                  </a:cxn>
                  <a:cxn ang="0">
                    <a:pos x="103" y="43"/>
                  </a:cxn>
                  <a:cxn ang="0">
                    <a:pos x="50" y="49"/>
                  </a:cxn>
                  <a:cxn ang="0">
                    <a:pos x="50" y="49"/>
                  </a:cxn>
                </a:cxnLst>
                <a:rect l="0" t="0" r="r" b="b"/>
                <a:pathLst>
                  <a:path w="103" h="49">
                    <a:moveTo>
                      <a:pt x="50" y="49"/>
                    </a:moveTo>
                    <a:lnTo>
                      <a:pt x="31" y="33"/>
                    </a:lnTo>
                    <a:lnTo>
                      <a:pt x="15" y="20"/>
                    </a:lnTo>
                    <a:lnTo>
                      <a:pt x="2" y="7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5" y="6"/>
                    </a:lnTo>
                    <a:lnTo>
                      <a:pt x="34" y="9"/>
                    </a:lnTo>
                    <a:lnTo>
                      <a:pt x="44" y="14"/>
                    </a:lnTo>
                    <a:lnTo>
                      <a:pt x="57" y="19"/>
                    </a:lnTo>
                    <a:lnTo>
                      <a:pt x="69" y="26"/>
                    </a:lnTo>
                    <a:lnTo>
                      <a:pt x="77" y="30"/>
                    </a:lnTo>
                    <a:lnTo>
                      <a:pt x="86" y="34"/>
                    </a:lnTo>
                    <a:lnTo>
                      <a:pt x="93" y="38"/>
                    </a:lnTo>
                    <a:lnTo>
                      <a:pt x="103" y="43"/>
                    </a:lnTo>
                    <a:lnTo>
                      <a:pt x="50" y="49"/>
                    </a:lnTo>
                    <a:lnTo>
                      <a:pt x="50" y="4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3" name="Freeform 50"/>
              <p:cNvSpPr>
                <a:spLocks/>
              </p:cNvSpPr>
              <p:nvPr/>
            </p:nvSpPr>
            <p:spPr bwMode="auto">
              <a:xfrm>
                <a:off x="2396" y="2954"/>
                <a:ext cx="16" cy="10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25" y="12"/>
                  </a:cxn>
                  <a:cxn ang="0">
                    <a:pos x="14" y="22"/>
                  </a:cxn>
                  <a:cxn ang="0">
                    <a:pos x="4" y="32"/>
                  </a:cxn>
                  <a:cxn ang="0">
                    <a:pos x="0" y="39"/>
                  </a:cxn>
                  <a:cxn ang="0">
                    <a:pos x="6" y="37"/>
                  </a:cxn>
                  <a:cxn ang="0">
                    <a:pos x="14" y="32"/>
                  </a:cxn>
                  <a:cxn ang="0">
                    <a:pos x="20" y="29"/>
                  </a:cxn>
                  <a:cxn ang="0">
                    <a:pos x="26" y="25"/>
                  </a:cxn>
                  <a:cxn ang="0">
                    <a:pos x="34" y="20"/>
                  </a:cxn>
                  <a:cxn ang="0">
                    <a:pos x="43" y="13"/>
                  </a:cxn>
                  <a:cxn ang="0">
                    <a:pos x="53" y="7"/>
                  </a:cxn>
                  <a:cxn ang="0">
                    <a:pos x="59" y="3"/>
                  </a:cxn>
                  <a:cxn ang="0">
                    <a:pos x="66" y="0"/>
                  </a:cxn>
                  <a:cxn ang="0">
                    <a:pos x="40" y="0"/>
                  </a:cxn>
                  <a:cxn ang="0">
                    <a:pos x="40" y="0"/>
                  </a:cxn>
                </a:cxnLst>
                <a:rect l="0" t="0" r="r" b="b"/>
                <a:pathLst>
                  <a:path w="66" h="39">
                    <a:moveTo>
                      <a:pt x="40" y="0"/>
                    </a:moveTo>
                    <a:lnTo>
                      <a:pt x="25" y="12"/>
                    </a:lnTo>
                    <a:lnTo>
                      <a:pt x="14" y="22"/>
                    </a:lnTo>
                    <a:lnTo>
                      <a:pt x="4" y="32"/>
                    </a:lnTo>
                    <a:lnTo>
                      <a:pt x="0" y="39"/>
                    </a:lnTo>
                    <a:lnTo>
                      <a:pt x="6" y="37"/>
                    </a:lnTo>
                    <a:lnTo>
                      <a:pt x="14" y="32"/>
                    </a:lnTo>
                    <a:lnTo>
                      <a:pt x="20" y="29"/>
                    </a:lnTo>
                    <a:lnTo>
                      <a:pt x="26" y="25"/>
                    </a:lnTo>
                    <a:lnTo>
                      <a:pt x="34" y="20"/>
                    </a:lnTo>
                    <a:lnTo>
                      <a:pt x="43" y="13"/>
                    </a:lnTo>
                    <a:lnTo>
                      <a:pt x="53" y="7"/>
                    </a:lnTo>
                    <a:lnTo>
                      <a:pt x="59" y="3"/>
                    </a:lnTo>
                    <a:lnTo>
                      <a:pt x="66" y="0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4" name="Freeform 51"/>
              <p:cNvSpPr>
                <a:spLocks/>
              </p:cNvSpPr>
              <p:nvPr/>
            </p:nvSpPr>
            <p:spPr bwMode="auto">
              <a:xfrm>
                <a:off x="2417" y="2952"/>
                <a:ext cx="24" cy="13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33" y="15"/>
                  </a:cxn>
                  <a:cxn ang="0">
                    <a:pos x="17" y="29"/>
                  </a:cxn>
                  <a:cxn ang="0">
                    <a:pos x="4" y="42"/>
                  </a:cxn>
                  <a:cxn ang="0">
                    <a:pos x="0" y="50"/>
                  </a:cxn>
                  <a:cxn ang="0">
                    <a:pos x="10" y="47"/>
                  </a:cxn>
                  <a:cxn ang="0">
                    <a:pos x="23" y="42"/>
                  </a:cxn>
                  <a:cxn ang="0">
                    <a:pos x="31" y="37"/>
                  </a:cxn>
                  <a:cxn ang="0">
                    <a:pos x="41" y="32"/>
                  </a:cxn>
                  <a:cxn ang="0">
                    <a:pos x="52" y="26"/>
                  </a:cxn>
                  <a:cxn ang="0">
                    <a:pos x="58" y="23"/>
                  </a:cxn>
                  <a:cxn ang="0">
                    <a:pos x="65" y="18"/>
                  </a:cxn>
                  <a:cxn ang="0">
                    <a:pos x="72" y="14"/>
                  </a:cxn>
                  <a:cxn ang="0">
                    <a:pos x="80" y="10"/>
                  </a:cxn>
                  <a:cxn ang="0">
                    <a:pos x="89" y="5"/>
                  </a:cxn>
                  <a:cxn ang="0">
                    <a:pos x="97" y="0"/>
                  </a:cxn>
                  <a:cxn ang="0">
                    <a:pos x="52" y="0"/>
                  </a:cxn>
                  <a:cxn ang="0">
                    <a:pos x="52" y="0"/>
                  </a:cxn>
                </a:cxnLst>
                <a:rect l="0" t="0" r="r" b="b"/>
                <a:pathLst>
                  <a:path w="97" h="50">
                    <a:moveTo>
                      <a:pt x="52" y="0"/>
                    </a:moveTo>
                    <a:lnTo>
                      <a:pt x="33" y="15"/>
                    </a:lnTo>
                    <a:lnTo>
                      <a:pt x="17" y="29"/>
                    </a:lnTo>
                    <a:lnTo>
                      <a:pt x="4" y="42"/>
                    </a:lnTo>
                    <a:lnTo>
                      <a:pt x="0" y="50"/>
                    </a:lnTo>
                    <a:lnTo>
                      <a:pt x="10" y="47"/>
                    </a:lnTo>
                    <a:lnTo>
                      <a:pt x="23" y="42"/>
                    </a:lnTo>
                    <a:lnTo>
                      <a:pt x="31" y="37"/>
                    </a:lnTo>
                    <a:lnTo>
                      <a:pt x="41" y="32"/>
                    </a:lnTo>
                    <a:lnTo>
                      <a:pt x="52" y="26"/>
                    </a:lnTo>
                    <a:lnTo>
                      <a:pt x="58" y="23"/>
                    </a:lnTo>
                    <a:lnTo>
                      <a:pt x="65" y="18"/>
                    </a:lnTo>
                    <a:lnTo>
                      <a:pt x="72" y="14"/>
                    </a:lnTo>
                    <a:lnTo>
                      <a:pt x="80" y="10"/>
                    </a:lnTo>
                    <a:lnTo>
                      <a:pt x="89" y="5"/>
                    </a:lnTo>
                    <a:lnTo>
                      <a:pt x="97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5" name="Freeform 52"/>
              <p:cNvSpPr>
                <a:spLocks/>
              </p:cNvSpPr>
              <p:nvPr/>
            </p:nvSpPr>
            <p:spPr bwMode="auto">
              <a:xfrm>
                <a:off x="2434" y="2952"/>
                <a:ext cx="66" cy="56"/>
              </a:xfrm>
              <a:custGeom>
                <a:avLst/>
                <a:gdLst/>
                <a:ahLst/>
                <a:cxnLst>
                  <a:cxn ang="0">
                    <a:pos x="16" y="66"/>
                  </a:cxn>
                  <a:cxn ang="0">
                    <a:pos x="8" y="82"/>
                  </a:cxn>
                  <a:cxn ang="0">
                    <a:pos x="0" y="121"/>
                  </a:cxn>
                  <a:cxn ang="0">
                    <a:pos x="2" y="144"/>
                  </a:cxn>
                  <a:cxn ang="0">
                    <a:pos x="11" y="167"/>
                  </a:cxn>
                  <a:cxn ang="0">
                    <a:pos x="18" y="178"/>
                  </a:cxn>
                  <a:cxn ang="0">
                    <a:pos x="28" y="188"/>
                  </a:cxn>
                  <a:cxn ang="0">
                    <a:pos x="35" y="193"/>
                  </a:cxn>
                  <a:cxn ang="0">
                    <a:pos x="42" y="198"/>
                  </a:cxn>
                  <a:cxn ang="0">
                    <a:pos x="50" y="202"/>
                  </a:cxn>
                  <a:cxn ang="0">
                    <a:pos x="59" y="206"/>
                  </a:cxn>
                  <a:cxn ang="0">
                    <a:pos x="67" y="210"/>
                  </a:cxn>
                  <a:cxn ang="0">
                    <a:pos x="76" y="212"/>
                  </a:cxn>
                  <a:cxn ang="0">
                    <a:pos x="95" y="217"/>
                  </a:cxn>
                  <a:cxn ang="0">
                    <a:pos x="113" y="221"/>
                  </a:cxn>
                  <a:cxn ang="0">
                    <a:pos x="132" y="224"/>
                  </a:cxn>
                  <a:cxn ang="0">
                    <a:pos x="197" y="225"/>
                  </a:cxn>
                  <a:cxn ang="0">
                    <a:pos x="245" y="217"/>
                  </a:cxn>
                  <a:cxn ang="0">
                    <a:pos x="264" y="213"/>
                  </a:cxn>
                  <a:cxn ang="0">
                    <a:pos x="207" y="1"/>
                  </a:cxn>
                  <a:cxn ang="0">
                    <a:pos x="175" y="0"/>
                  </a:cxn>
                  <a:cxn ang="0">
                    <a:pos x="215" y="144"/>
                  </a:cxn>
                  <a:cxn ang="0">
                    <a:pos x="189" y="128"/>
                  </a:cxn>
                  <a:cxn ang="0">
                    <a:pos x="189" y="97"/>
                  </a:cxn>
                  <a:cxn ang="0">
                    <a:pos x="184" y="99"/>
                  </a:cxn>
                  <a:cxn ang="0">
                    <a:pos x="173" y="104"/>
                  </a:cxn>
                  <a:cxn ang="0">
                    <a:pos x="156" y="119"/>
                  </a:cxn>
                  <a:cxn ang="0">
                    <a:pos x="158" y="102"/>
                  </a:cxn>
                  <a:cxn ang="0">
                    <a:pos x="162" y="88"/>
                  </a:cxn>
                  <a:cxn ang="0">
                    <a:pos x="171" y="77"/>
                  </a:cxn>
                  <a:cxn ang="0">
                    <a:pos x="151" y="85"/>
                  </a:cxn>
                  <a:cxn ang="0">
                    <a:pos x="124" y="109"/>
                  </a:cxn>
                  <a:cxn ang="0">
                    <a:pos x="127" y="69"/>
                  </a:cxn>
                  <a:cxn ang="0">
                    <a:pos x="123" y="71"/>
                  </a:cxn>
                  <a:cxn ang="0">
                    <a:pos x="115" y="77"/>
                  </a:cxn>
                  <a:cxn ang="0">
                    <a:pos x="93" y="95"/>
                  </a:cxn>
                  <a:cxn ang="0">
                    <a:pos x="76" y="120"/>
                  </a:cxn>
                  <a:cxn ang="0">
                    <a:pos x="74" y="134"/>
                  </a:cxn>
                  <a:cxn ang="0">
                    <a:pos x="79" y="148"/>
                  </a:cxn>
                  <a:cxn ang="0">
                    <a:pos x="89" y="159"/>
                  </a:cxn>
                  <a:cxn ang="0">
                    <a:pos x="98" y="168"/>
                  </a:cxn>
                  <a:cxn ang="0">
                    <a:pos x="103" y="171"/>
                  </a:cxn>
                  <a:cxn ang="0">
                    <a:pos x="106" y="174"/>
                  </a:cxn>
                  <a:cxn ang="0">
                    <a:pos x="114" y="178"/>
                  </a:cxn>
                  <a:cxn ang="0">
                    <a:pos x="130" y="182"/>
                  </a:cxn>
                  <a:cxn ang="0">
                    <a:pos x="112" y="183"/>
                  </a:cxn>
                  <a:cxn ang="0">
                    <a:pos x="74" y="176"/>
                  </a:cxn>
                  <a:cxn ang="0">
                    <a:pos x="65" y="169"/>
                  </a:cxn>
                  <a:cxn ang="0">
                    <a:pos x="56" y="162"/>
                  </a:cxn>
                  <a:cxn ang="0">
                    <a:pos x="43" y="140"/>
                  </a:cxn>
                  <a:cxn ang="0">
                    <a:pos x="38" y="106"/>
                  </a:cxn>
                  <a:cxn ang="0">
                    <a:pos x="40" y="85"/>
                  </a:cxn>
                  <a:cxn ang="0">
                    <a:pos x="45" y="59"/>
                  </a:cxn>
                  <a:cxn ang="0">
                    <a:pos x="16" y="66"/>
                  </a:cxn>
                  <a:cxn ang="0">
                    <a:pos x="16" y="66"/>
                  </a:cxn>
                </a:cxnLst>
                <a:rect l="0" t="0" r="r" b="b"/>
                <a:pathLst>
                  <a:path w="264" h="225">
                    <a:moveTo>
                      <a:pt x="16" y="66"/>
                    </a:moveTo>
                    <a:lnTo>
                      <a:pt x="8" y="82"/>
                    </a:lnTo>
                    <a:lnTo>
                      <a:pt x="0" y="121"/>
                    </a:lnTo>
                    <a:lnTo>
                      <a:pt x="2" y="144"/>
                    </a:lnTo>
                    <a:lnTo>
                      <a:pt x="11" y="167"/>
                    </a:lnTo>
                    <a:lnTo>
                      <a:pt x="18" y="178"/>
                    </a:lnTo>
                    <a:lnTo>
                      <a:pt x="28" y="188"/>
                    </a:lnTo>
                    <a:lnTo>
                      <a:pt x="35" y="193"/>
                    </a:lnTo>
                    <a:lnTo>
                      <a:pt x="42" y="198"/>
                    </a:lnTo>
                    <a:lnTo>
                      <a:pt x="50" y="202"/>
                    </a:lnTo>
                    <a:lnTo>
                      <a:pt x="59" y="206"/>
                    </a:lnTo>
                    <a:lnTo>
                      <a:pt x="67" y="210"/>
                    </a:lnTo>
                    <a:lnTo>
                      <a:pt x="76" y="212"/>
                    </a:lnTo>
                    <a:lnTo>
                      <a:pt x="95" y="217"/>
                    </a:lnTo>
                    <a:lnTo>
                      <a:pt x="113" y="221"/>
                    </a:lnTo>
                    <a:lnTo>
                      <a:pt x="132" y="224"/>
                    </a:lnTo>
                    <a:lnTo>
                      <a:pt x="197" y="225"/>
                    </a:lnTo>
                    <a:lnTo>
                      <a:pt x="245" y="217"/>
                    </a:lnTo>
                    <a:lnTo>
                      <a:pt x="264" y="213"/>
                    </a:lnTo>
                    <a:lnTo>
                      <a:pt x="207" y="1"/>
                    </a:lnTo>
                    <a:lnTo>
                      <a:pt x="175" y="0"/>
                    </a:lnTo>
                    <a:lnTo>
                      <a:pt x="215" y="144"/>
                    </a:lnTo>
                    <a:lnTo>
                      <a:pt x="189" y="128"/>
                    </a:lnTo>
                    <a:lnTo>
                      <a:pt x="189" y="97"/>
                    </a:lnTo>
                    <a:lnTo>
                      <a:pt x="184" y="99"/>
                    </a:lnTo>
                    <a:lnTo>
                      <a:pt x="173" y="104"/>
                    </a:lnTo>
                    <a:lnTo>
                      <a:pt x="156" y="119"/>
                    </a:lnTo>
                    <a:lnTo>
                      <a:pt x="158" y="102"/>
                    </a:lnTo>
                    <a:lnTo>
                      <a:pt x="162" y="88"/>
                    </a:lnTo>
                    <a:lnTo>
                      <a:pt x="171" y="77"/>
                    </a:lnTo>
                    <a:lnTo>
                      <a:pt x="151" y="85"/>
                    </a:lnTo>
                    <a:lnTo>
                      <a:pt x="124" y="109"/>
                    </a:lnTo>
                    <a:lnTo>
                      <a:pt x="127" y="69"/>
                    </a:lnTo>
                    <a:lnTo>
                      <a:pt x="123" y="71"/>
                    </a:lnTo>
                    <a:lnTo>
                      <a:pt x="115" y="77"/>
                    </a:lnTo>
                    <a:lnTo>
                      <a:pt x="93" y="95"/>
                    </a:lnTo>
                    <a:lnTo>
                      <a:pt x="76" y="120"/>
                    </a:lnTo>
                    <a:lnTo>
                      <a:pt x="74" y="134"/>
                    </a:lnTo>
                    <a:lnTo>
                      <a:pt x="79" y="148"/>
                    </a:lnTo>
                    <a:lnTo>
                      <a:pt x="89" y="159"/>
                    </a:lnTo>
                    <a:lnTo>
                      <a:pt x="98" y="168"/>
                    </a:lnTo>
                    <a:lnTo>
                      <a:pt x="103" y="171"/>
                    </a:lnTo>
                    <a:lnTo>
                      <a:pt x="106" y="174"/>
                    </a:lnTo>
                    <a:lnTo>
                      <a:pt x="114" y="178"/>
                    </a:lnTo>
                    <a:lnTo>
                      <a:pt x="130" y="182"/>
                    </a:lnTo>
                    <a:lnTo>
                      <a:pt x="112" y="183"/>
                    </a:lnTo>
                    <a:lnTo>
                      <a:pt x="74" y="176"/>
                    </a:lnTo>
                    <a:lnTo>
                      <a:pt x="65" y="169"/>
                    </a:lnTo>
                    <a:lnTo>
                      <a:pt x="56" y="162"/>
                    </a:lnTo>
                    <a:lnTo>
                      <a:pt x="43" y="140"/>
                    </a:lnTo>
                    <a:lnTo>
                      <a:pt x="38" y="106"/>
                    </a:lnTo>
                    <a:lnTo>
                      <a:pt x="40" y="85"/>
                    </a:lnTo>
                    <a:lnTo>
                      <a:pt x="45" y="59"/>
                    </a:lnTo>
                    <a:lnTo>
                      <a:pt x="16" y="66"/>
                    </a:lnTo>
                    <a:lnTo>
                      <a:pt x="16" y="6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" name="Freeform 53"/>
              <p:cNvSpPr>
                <a:spLocks/>
              </p:cNvSpPr>
              <p:nvPr/>
            </p:nvSpPr>
            <p:spPr bwMode="auto">
              <a:xfrm>
                <a:off x="2408" y="2896"/>
                <a:ext cx="72" cy="44"/>
              </a:xfrm>
              <a:custGeom>
                <a:avLst/>
                <a:gdLst/>
                <a:ahLst/>
                <a:cxnLst>
                  <a:cxn ang="0">
                    <a:pos x="24" y="132"/>
                  </a:cxn>
                  <a:cxn ang="0">
                    <a:pos x="3" y="95"/>
                  </a:cxn>
                  <a:cxn ang="0">
                    <a:pos x="3" y="61"/>
                  </a:cxn>
                  <a:cxn ang="0">
                    <a:pos x="19" y="37"/>
                  </a:cxn>
                  <a:cxn ang="0">
                    <a:pos x="42" y="19"/>
                  </a:cxn>
                  <a:cxn ang="0">
                    <a:pos x="63" y="8"/>
                  </a:cxn>
                  <a:cxn ang="0">
                    <a:pos x="102" y="1"/>
                  </a:cxn>
                  <a:cxn ang="0">
                    <a:pos x="227" y="3"/>
                  </a:cxn>
                  <a:cxn ang="0">
                    <a:pos x="270" y="12"/>
                  </a:cxn>
                  <a:cxn ang="0">
                    <a:pos x="234" y="29"/>
                  </a:cxn>
                  <a:cxn ang="0">
                    <a:pos x="125" y="32"/>
                  </a:cxn>
                  <a:cxn ang="0">
                    <a:pos x="54" y="48"/>
                  </a:cxn>
                  <a:cxn ang="0">
                    <a:pos x="32" y="71"/>
                  </a:cxn>
                  <a:cxn ang="0">
                    <a:pos x="34" y="96"/>
                  </a:cxn>
                  <a:cxn ang="0">
                    <a:pos x="48" y="116"/>
                  </a:cxn>
                  <a:cxn ang="0">
                    <a:pos x="58" y="102"/>
                  </a:cxn>
                  <a:cxn ang="0">
                    <a:pos x="67" y="81"/>
                  </a:cxn>
                  <a:cxn ang="0">
                    <a:pos x="82" y="65"/>
                  </a:cxn>
                  <a:cxn ang="0">
                    <a:pos x="89" y="96"/>
                  </a:cxn>
                  <a:cxn ang="0">
                    <a:pos x="113" y="77"/>
                  </a:cxn>
                  <a:cxn ang="0">
                    <a:pos x="121" y="71"/>
                  </a:cxn>
                  <a:cxn ang="0">
                    <a:pos x="133" y="63"/>
                  </a:cxn>
                  <a:cxn ang="0">
                    <a:pos x="150" y="54"/>
                  </a:cxn>
                  <a:cxn ang="0">
                    <a:pos x="145" y="86"/>
                  </a:cxn>
                  <a:cxn ang="0">
                    <a:pos x="162" y="78"/>
                  </a:cxn>
                  <a:cxn ang="0">
                    <a:pos x="183" y="72"/>
                  </a:cxn>
                  <a:cxn ang="0">
                    <a:pos x="225" y="89"/>
                  </a:cxn>
                  <a:cxn ang="0">
                    <a:pos x="227" y="144"/>
                  </a:cxn>
                  <a:cxn ang="0">
                    <a:pos x="220" y="162"/>
                  </a:cxn>
                  <a:cxn ang="0">
                    <a:pos x="196" y="176"/>
                  </a:cxn>
                  <a:cxn ang="0">
                    <a:pos x="92" y="144"/>
                  </a:cxn>
                  <a:cxn ang="0">
                    <a:pos x="39" y="147"/>
                  </a:cxn>
                </a:cxnLst>
                <a:rect l="0" t="0" r="r" b="b"/>
                <a:pathLst>
                  <a:path w="288" h="178">
                    <a:moveTo>
                      <a:pt x="39" y="147"/>
                    </a:moveTo>
                    <a:lnTo>
                      <a:pt x="24" y="132"/>
                    </a:lnTo>
                    <a:lnTo>
                      <a:pt x="13" y="116"/>
                    </a:lnTo>
                    <a:lnTo>
                      <a:pt x="3" y="95"/>
                    </a:lnTo>
                    <a:lnTo>
                      <a:pt x="0" y="72"/>
                    </a:lnTo>
                    <a:lnTo>
                      <a:pt x="3" y="61"/>
                    </a:lnTo>
                    <a:lnTo>
                      <a:pt x="9" y="48"/>
                    </a:lnTo>
                    <a:lnTo>
                      <a:pt x="19" y="37"/>
                    </a:lnTo>
                    <a:lnTo>
                      <a:pt x="33" y="24"/>
                    </a:lnTo>
                    <a:lnTo>
                      <a:pt x="42" y="19"/>
                    </a:lnTo>
                    <a:lnTo>
                      <a:pt x="52" y="13"/>
                    </a:lnTo>
                    <a:lnTo>
                      <a:pt x="63" y="8"/>
                    </a:lnTo>
                    <a:lnTo>
                      <a:pt x="76" y="3"/>
                    </a:lnTo>
                    <a:lnTo>
                      <a:pt x="102" y="1"/>
                    </a:lnTo>
                    <a:lnTo>
                      <a:pt x="162" y="0"/>
                    </a:lnTo>
                    <a:lnTo>
                      <a:pt x="227" y="3"/>
                    </a:lnTo>
                    <a:lnTo>
                      <a:pt x="254" y="6"/>
                    </a:lnTo>
                    <a:lnTo>
                      <a:pt x="270" y="12"/>
                    </a:lnTo>
                    <a:lnTo>
                      <a:pt x="288" y="33"/>
                    </a:lnTo>
                    <a:lnTo>
                      <a:pt x="234" y="29"/>
                    </a:lnTo>
                    <a:lnTo>
                      <a:pt x="181" y="29"/>
                    </a:lnTo>
                    <a:lnTo>
                      <a:pt x="125" y="32"/>
                    </a:lnTo>
                    <a:lnTo>
                      <a:pt x="75" y="41"/>
                    </a:lnTo>
                    <a:lnTo>
                      <a:pt x="54" y="48"/>
                    </a:lnTo>
                    <a:lnTo>
                      <a:pt x="39" y="58"/>
                    </a:lnTo>
                    <a:lnTo>
                      <a:pt x="32" y="71"/>
                    </a:lnTo>
                    <a:lnTo>
                      <a:pt x="32" y="87"/>
                    </a:lnTo>
                    <a:lnTo>
                      <a:pt x="34" y="96"/>
                    </a:lnTo>
                    <a:lnTo>
                      <a:pt x="41" y="106"/>
                    </a:lnTo>
                    <a:lnTo>
                      <a:pt x="48" y="116"/>
                    </a:lnTo>
                    <a:lnTo>
                      <a:pt x="59" y="129"/>
                    </a:lnTo>
                    <a:lnTo>
                      <a:pt x="58" y="102"/>
                    </a:lnTo>
                    <a:lnTo>
                      <a:pt x="62" y="91"/>
                    </a:lnTo>
                    <a:lnTo>
                      <a:pt x="67" y="81"/>
                    </a:lnTo>
                    <a:lnTo>
                      <a:pt x="76" y="70"/>
                    </a:lnTo>
                    <a:lnTo>
                      <a:pt x="82" y="65"/>
                    </a:lnTo>
                    <a:lnTo>
                      <a:pt x="90" y="61"/>
                    </a:lnTo>
                    <a:lnTo>
                      <a:pt x="89" y="96"/>
                    </a:lnTo>
                    <a:lnTo>
                      <a:pt x="95" y="90"/>
                    </a:lnTo>
                    <a:lnTo>
                      <a:pt x="113" y="77"/>
                    </a:lnTo>
                    <a:lnTo>
                      <a:pt x="118" y="73"/>
                    </a:lnTo>
                    <a:lnTo>
                      <a:pt x="121" y="71"/>
                    </a:lnTo>
                    <a:lnTo>
                      <a:pt x="128" y="67"/>
                    </a:lnTo>
                    <a:lnTo>
                      <a:pt x="133" y="63"/>
                    </a:lnTo>
                    <a:lnTo>
                      <a:pt x="142" y="58"/>
                    </a:lnTo>
                    <a:lnTo>
                      <a:pt x="150" y="54"/>
                    </a:lnTo>
                    <a:lnTo>
                      <a:pt x="139" y="90"/>
                    </a:lnTo>
                    <a:lnTo>
                      <a:pt x="145" y="86"/>
                    </a:lnTo>
                    <a:lnTo>
                      <a:pt x="153" y="82"/>
                    </a:lnTo>
                    <a:lnTo>
                      <a:pt x="162" y="78"/>
                    </a:lnTo>
                    <a:lnTo>
                      <a:pt x="172" y="75"/>
                    </a:lnTo>
                    <a:lnTo>
                      <a:pt x="183" y="72"/>
                    </a:lnTo>
                    <a:lnTo>
                      <a:pt x="207" y="71"/>
                    </a:lnTo>
                    <a:lnTo>
                      <a:pt x="225" y="89"/>
                    </a:lnTo>
                    <a:lnTo>
                      <a:pt x="231" y="125"/>
                    </a:lnTo>
                    <a:lnTo>
                      <a:pt x="227" y="144"/>
                    </a:lnTo>
                    <a:lnTo>
                      <a:pt x="225" y="153"/>
                    </a:lnTo>
                    <a:lnTo>
                      <a:pt x="220" y="162"/>
                    </a:lnTo>
                    <a:lnTo>
                      <a:pt x="206" y="173"/>
                    </a:lnTo>
                    <a:lnTo>
                      <a:pt x="196" y="176"/>
                    </a:lnTo>
                    <a:lnTo>
                      <a:pt x="186" y="178"/>
                    </a:lnTo>
                    <a:lnTo>
                      <a:pt x="92" y="144"/>
                    </a:lnTo>
                    <a:lnTo>
                      <a:pt x="39" y="147"/>
                    </a:lnTo>
                    <a:lnTo>
                      <a:pt x="39" y="1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7" name="Freeform 54"/>
              <p:cNvSpPr>
                <a:spLocks/>
              </p:cNvSpPr>
              <p:nvPr/>
            </p:nvSpPr>
            <p:spPr bwMode="auto">
              <a:xfrm>
                <a:off x="2453" y="2900"/>
                <a:ext cx="33" cy="5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4" y="202"/>
                  </a:cxn>
                  <a:cxn ang="0">
                    <a:pos x="130" y="204"/>
                  </a:cxn>
                  <a:cxn ang="0">
                    <a:pos x="29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30" h="204">
                    <a:moveTo>
                      <a:pt x="0" y="0"/>
                    </a:moveTo>
                    <a:lnTo>
                      <a:pt x="94" y="202"/>
                    </a:lnTo>
                    <a:lnTo>
                      <a:pt x="130" y="204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8" name="Freeform 55"/>
              <p:cNvSpPr>
                <a:spLocks/>
              </p:cNvSpPr>
              <p:nvPr/>
            </p:nvSpPr>
            <p:spPr bwMode="auto">
              <a:xfrm>
                <a:off x="2469" y="2901"/>
                <a:ext cx="57" cy="18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5" y="205"/>
                  </a:cxn>
                  <a:cxn ang="0">
                    <a:pos x="192" y="401"/>
                  </a:cxn>
                  <a:cxn ang="0">
                    <a:pos x="206" y="732"/>
                  </a:cxn>
                  <a:cxn ang="0">
                    <a:pos x="227" y="757"/>
                  </a:cxn>
                  <a:cxn ang="0">
                    <a:pos x="212" y="383"/>
                  </a:cxn>
                  <a:cxn ang="0">
                    <a:pos x="145" y="202"/>
                  </a:cxn>
                  <a:cxn ang="0">
                    <a:pos x="31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27" h="757">
                    <a:moveTo>
                      <a:pt x="0" y="0"/>
                    </a:moveTo>
                    <a:lnTo>
                      <a:pt x="115" y="205"/>
                    </a:lnTo>
                    <a:lnTo>
                      <a:pt x="192" y="401"/>
                    </a:lnTo>
                    <a:lnTo>
                      <a:pt x="206" y="732"/>
                    </a:lnTo>
                    <a:lnTo>
                      <a:pt x="227" y="757"/>
                    </a:lnTo>
                    <a:lnTo>
                      <a:pt x="212" y="383"/>
                    </a:lnTo>
                    <a:lnTo>
                      <a:pt x="145" y="202"/>
                    </a:lnTo>
                    <a:lnTo>
                      <a:pt x="31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9" name="Freeform 56"/>
              <p:cNvSpPr>
                <a:spLocks/>
              </p:cNvSpPr>
              <p:nvPr/>
            </p:nvSpPr>
            <p:spPr bwMode="auto">
              <a:xfrm>
                <a:off x="2473" y="3078"/>
                <a:ext cx="56" cy="38"/>
              </a:xfrm>
              <a:custGeom>
                <a:avLst/>
                <a:gdLst/>
                <a:ahLst/>
                <a:cxnLst>
                  <a:cxn ang="0">
                    <a:pos x="165" y="0"/>
                  </a:cxn>
                  <a:cxn ang="0">
                    <a:pos x="162" y="39"/>
                  </a:cxn>
                  <a:cxn ang="0">
                    <a:pos x="191" y="63"/>
                  </a:cxn>
                  <a:cxn ang="0">
                    <a:pos x="196" y="77"/>
                  </a:cxn>
                  <a:cxn ang="0">
                    <a:pos x="196" y="92"/>
                  </a:cxn>
                  <a:cxn ang="0">
                    <a:pos x="193" y="100"/>
                  </a:cxn>
                  <a:cxn ang="0">
                    <a:pos x="188" y="106"/>
                  </a:cxn>
                  <a:cxn ang="0">
                    <a:pos x="175" y="118"/>
                  </a:cxn>
                  <a:cxn ang="0">
                    <a:pos x="165" y="122"/>
                  </a:cxn>
                  <a:cxn ang="0">
                    <a:pos x="155" y="124"/>
                  </a:cxn>
                  <a:cxn ang="0">
                    <a:pos x="129" y="125"/>
                  </a:cxn>
                  <a:cxn ang="0">
                    <a:pos x="73" y="120"/>
                  </a:cxn>
                  <a:cxn ang="0">
                    <a:pos x="34" y="110"/>
                  </a:cxn>
                  <a:cxn ang="0">
                    <a:pos x="16" y="92"/>
                  </a:cxn>
                  <a:cxn ang="0">
                    <a:pos x="19" y="80"/>
                  </a:cxn>
                  <a:cxn ang="0">
                    <a:pos x="29" y="65"/>
                  </a:cxn>
                  <a:cxn ang="0">
                    <a:pos x="44" y="53"/>
                  </a:cxn>
                  <a:cxn ang="0">
                    <a:pos x="56" y="51"/>
                  </a:cxn>
                  <a:cxn ang="0">
                    <a:pos x="67" y="55"/>
                  </a:cxn>
                  <a:cxn ang="0">
                    <a:pos x="74" y="62"/>
                  </a:cxn>
                  <a:cxn ang="0">
                    <a:pos x="86" y="81"/>
                  </a:cxn>
                  <a:cxn ang="0">
                    <a:pos x="90" y="92"/>
                  </a:cxn>
                  <a:cxn ang="0">
                    <a:pos x="92" y="96"/>
                  </a:cxn>
                  <a:cxn ang="0">
                    <a:pos x="100" y="103"/>
                  </a:cxn>
                  <a:cxn ang="0">
                    <a:pos x="106" y="101"/>
                  </a:cxn>
                  <a:cxn ang="0">
                    <a:pos x="109" y="82"/>
                  </a:cxn>
                  <a:cxn ang="0">
                    <a:pos x="106" y="67"/>
                  </a:cxn>
                  <a:cxn ang="0">
                    <a:pos x="100" y="52"/>
                  </a:cxn>
                  <a:cxn ang="0">
                    <a:pos x="90" y="39"/>
                  </a:cxn>
                  <a:cxn ang="0">
                    <a:pos x="83" y="34"/>
                  </a:cxn>
                  <a:cxn ang="0">
                    <a:pos x="77" y="31"/>
                  </a:cxn>
                  <a:cxn ang="0">
                    <a:pos x="69" y="27"/>
                  </a:cxn>
                  <a:cxn ang="0">
                    <a:pos x="62" y="26"/>
                  </a:cxn>
                  <a:cxn ang="0">
                    <a:pos x="47" y="26"/>
                  </a:cxn>
                  <a:cxn ang="0">
                    <a:pos x="16" y="50"/>
                  </a:cxn>
                  <a:cxn ang="0">
                    <a:pos x="0" y="89"/>
                  </a:cxn>
                  <a:cxn ang="0">
                    <a:pos x="3" y="105"/>
                  </a:cxn>
                  <a:cxn ang="0">
                    <a:pos x="6" y="113"/>
                  </a:cxn>
                  <a:cxn ang="0">
                    <a:pos x="13" y="120"/>
                  </a:cxn>
                  <a:cxn ang="0">
                    <a:pos x="19" y="127"/>
                  </a:cxn>
                  <a:cxn ang="0">
                    <a:pos x="29" y="133"/>
                  </a:cxn>
                  <a:cxn ang="0">
                    <a:pos x="39" y="138"/>
                  </a:cxn>
                  <a:cxn ang="0">
                    <a:pos x="52" y="142"/>
                  </a:cxn>
                  <a:cxn ang="0">
                    <a:pos x="67" y="146"/>
                  </a:cxn>
                  <a:cxn ang="0">
                    <a:pos x="83" y="147"/>
                  </a:cxn>
                  <a:cxn ang="0">
                    <a:pos x="121" y="149"/>
                  </a:cxn>
                  <a:cxn ang="0">
                    <a:pos x="158" y="146"/>
                  </a:cxn>
                  <a:cxn ang="0">
                    <a:pos x="187" y="137"/>
                  </a:cxn>
                  <a:cxn ang="0">
                    <a:pos x="220" y="111"/>
                  </a:cxn>
                  <a:cxn ang="0">
                    <a:pos x="226" y="96"/>
                  </a:cxn>
                  <a:cxn ang="0">
                    <a:pos x="226" y="80"/>
                  </a:cxn>
                  <a:cxn ang="0">
                    <a:pos x="222" y="63"/>
                  </a:cxn>
                  <a:cxn ang="0">
                    <a:pos x="212" y="50"/>
                  </a:cxn>
                  <a:cxn ang="0">
                    <a:pos x="194" y="22"/>
                  </a:cxn>
                  <a:cxn ang="0">
                    <a:pos x="165" y="0"/>
                  </a:cxn>
                  <a:cxn ang="0">
                    <a:pos x="165" y="0"/>
                  </a:cxn>
                </a:cxnLst>
                <a:rect l="0" t="0" r="r" b="b"/>
                <a:pathLst>
                  <a:path w="226" h="149">
                    <a:moveTo>
                      <a:pt x="165" y="0"/>
                    </a:moveTo>
                    <a:lnTo>
                      <a:pt x="162" y="39"/>
                    </a:lnTo>
                    <a:lnTo>
                      <a:pt x="191" y="63"/>
                    </a:lnTo>
                    <a:lnTo>
                      <a:pt x="196" y="77"/>
                    </a:lnTo>
                    <a:lnTo>
                      <a:pt x="196" y="92"/>
                    </a:lnTo>
                    <a:lnTo>
                      <a:pt x="193" y="100"/>
                    </a:lnTo>
                    <a:lnTo>
                      <a:pt x="188" y="106"/>
                    </a:lnTo>
                    <a:lnTo>
                      <a:pt x="175" y="118"/>
                    </a:lnTo>
                    <a:lnTo>
                      <a:pt x="165" y="122"/>
                    </a:lnTo>
                    <a:lnTo>
                      <a:pt x="155" y="124"/>
                    </a:lnTo>
                    <a:lnTo>
                      <a:pt x="129" y="125"/>
                    </a:lnTo>
                    <a:lnTo>
                      <a:pt x="73" y="120"/>
                    </a:lnTo>
                    <a:lnTo>
                      <a:pt x="34" y="110"/>
                    </a:lnTo>
                    <a:lnTo>
                      <a:pt x="16" y="92"/>
                    </a:lnTo>
                    <a:lnTo>
                      <a:pt x="19" y="80"/>
                    </a:lnTo>
                    <a:lnTo>
                      <a:pt x="29" y="65"/>
                    </a:lnTo>
                    <a:lnTo>
                      <a:pt x="44" y="53"/>
                    </a:lnTo>
                    <a:lnTo>
                      <a:pt x="56" y="51"/>
                    </a:lnTo>
                    <a:lnTo>
                      <a:pt x="67" y="55"/>
                    </a:lnTo>
                    <a:lnTo>
                      <a:pt x="74" y="62"/>
                    </a:lnTo>
                    <a:lnTo>
                      <a:pt x="86" y="81"/>
                    </a:lnTo>
                    <a:lnTo>
                      <a:pt x="90" y="92"/>
                    </a:lnTo>
                    <a:lnTo>
                      <a:pt x="92" y="96"/>
                    </a:lnTo>
                    <a:lnTo>
                      <a:pt x="100" y="103"/>
                    </a:lnTo>
                    <a:lnTo>
                      <a:pt x="106" y="101"/>
                    </a:lnTo>
                    <a:lnTo>
                      <a:pt x="109" y="82"/>
                    </a:lnTo>
                    <a:lnTo>
                      <a:pt x="106" y="67"/>
                    </a:lnTo>
                    <a:lnTo>
                      <a:pt x="100" y="52"/>
                    </a:lnTo>
                    <a:lnTo>
                      <a:pt x="90" y="39"/>
                    </a:lnTo>
                    <a:lnTo>
                      <a:pt x="83" y="34"/>
                    </a:lnTo>
                    <a:lnTo>
                      <a:pt x="77" y="31"/>
                    </a:lnTo>
                    <a:lnTo>
                      <a:pt x="69" y="27"/>
                    </a:lnTo>
                    <a:lnTo>
                      <a:pt x="62" y="26"/>
                    </a:lnTo>
                    <a:lnTo>
                      <a:pt x="47" y="26"/>
                    </a:lnTo>
                    <a:lnTo>
                      <a:pt x="16" y="50"/>
                    </a:lnTo>
                    <a:lnTo>
                      <a:pt x="0" y="89"/>
                    </a:lnTo>
                    <a:lnTo>
                      <a:pt x="3" y="105"/>
                    </a:lnTo>
                    <a:lnTo>
                      <a:pt x="6" y="113"/>
                    </a:lnTo>
                    <a:lnTo>
                      <a:pt x="13" y="120"/>
                    </a:lnTo>
                    <a:lnTo>
                      <a:pt x="19" y="127"/>
                    </a:lnTo>
                    <a:lnTo>
                      <a:pt x="29" y="133"/>
                    </a:lnTo>
                    <a:lnTo>
                      <a:pt x="39" y="138"/>
                    </a:lnTo>
                    <a:lnTo>
                      <a:pt x="52" y="142"/>
                    </a:lnTo>
                    <a:lnTo>
                      <a:pt x="67" y="146"/>
                    </a:lnTo>
                    <a:lnTo>
                      <a:pt x="83" y="147"/>
                    </a:lnTo>
                    <a:lnTo>
                      <a:pt x="121" y="149"/>
                    </a:lnTo>
                    <a:lnTo>
                      <a:pt x="158" y="146"/>
                    </a:lnTo>
                    <a:lnTo>
                      <a:pt x="187" y="137"/>
                    </a:lnTo>
                    <a:lnTo>
                      <a:pt x="220" y="111"/>
                    </a:lnTo>
                    <a:lnTo>
                      <a:pt x="226" y="96"/>
                    </a:lnTo>
                    <a:lnTo>
                      <a:pt x="226" y="80"/>
                    </a:lnTo>
                    <a:lnTo>
                      <a:pt x="222" y="63"/>
                    </a:lnTo>
                    <a:lnTo>
                      <a:pt x="212" y="50"/>
                    </a:lnTo>
                    <a:lnTo>
                      <a:pt x="194" y="22"/>
                    </a:lnTo>
                    <a:lnTo>
                      <a:pt x="165" y="0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0" name="Freeform 57"/>
              <p:cNvSpPr>
                <a:spLocks/>
              </p:cNvSpPr>
              <p:nvPr/>
            </p:nvSpPr>
            <p:spPr bwMode="auto">
              <a:xfrm>
                <a:off x="2493" y="3003"/>
                <a:ext cx="23" cy="79"/>
              </a:xfrm>
              <a:custGeom>
                <a:avLst/>
                <a:gdLst/>
                <a:ahLst/>
                <a:cxnLst>
                  <a:cxn ang="0">
                    <a:pos x="77" y="316"/>
                  </a:cxn>
                  <a:cxn ang="0">
                    <a:pos x="0" y="0"/>
                  </a:cxn>
                  <a:cxn ang="0">
                    <a:pos x="27" y="3"/>
                  </a:cxn>
                  <a:cxn ang="0">
                    <a:pos x="95" y="315"/>
                  </a:cxn>
                  <a:cxn ang="0">
                    <a:pos x="77" y="316"/>
                  </a:cxn>
                  <a:cxn ang="0">
                    <a:pos x="77" y="316"/>
                  </a:cxn>
                </a:cxnLst>
                <a:rect l="0" t="0" r="r" b="b"/>
                <a:pathLst>
                  <a:path w="95" h="316">
                    <a:moveTo>
                      <a:pt x="77" y="316"/>
                    </a:moveTo>
                    <a:lnTo>
                      <a:pt x="0" y="0"/>
                    </a:lnTo>
                    <a:lnTo>
                      <a:pt x="27" y="3"/>
                    </a:lnTo>
                    <a:lnTo>
                      <a:pt x="95" y="315"/>
                    </a:lnTo>
                    <a:lnTo>
                      <a:pt x="77" y="316"/>
                    </a:lnTo>
                    <a:lnTo>
                      <a:pt x="77" y="3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1" name="Freeform 58"/>
              <p:cNvSpPr>
                <a:spLocks/>
              </p:cNvSpPr>
              <p:nvPr/>
            </p:nvSpPr>
            <p:spPr bwMode="auto">
              <a:xfrm>
                <a:off x="2462" y="3110"/>
                <a:ext cx="52" cy="22"/>
              </a:xfrm>
              <a:custGeom>
                <a:avLst/>
                <a:gdLst/>
                <a:ahLst/>
                <a:cxnLst>
                  <a:cxn ang="0">
                    <a:pos x="207" y="12"/>
                  </a:cxn>
                  <a:cxn ang="0">
                    <a:pos x="201" y="17"/>
                  </a:cxn>
                  <a:cxn ang="0">
                    <a:pos x="195" y="21"/>
                  </a:cxn>
                  <a:cxn ang="0">
                    <a:pos x="186" y="27"/>
                  </a:cxn>
                  <a:cxn ang="0">
                    <a:pos x="181" y="29"/>
                  </a:cxn>
                  <a:cxn ang="0">
                    <a:pos x="176" y="33"/>
                  </a:cxn>
                  <a:cxn ang="0">
                    <a:pos x="169" y="37"/>
                  </a:cxn>
                  <a:cxn ang="0">
                    <a:pos x="164" y="41"/>
                  </a:cxn>
                  <a:cxn ang="0">
                    <a:pos x="158" y="45"/>
                  </a:cxn>
                  <a:cxn ang="0">
                    <a:pos x="150" y="48"/>
                  </a:cxn>
                  <a:cxn ang="0">
                    <a:pos x="144" y="53"/>
                  </a:cxn>
                  <a:cxn ang="0">
                    <a:pos x="136" y="57"/>
                  </a:cxn>
                  <a:cxn ang="0">
                    <a:pos x="129" y="61"/>
                  </a:cxn>
                  <a:cxn ang="0">
                    <a:pos x="121" y="65"/>
                  </a:cxn>
                  <a:cxn ang="0">
                    <a:pos x="114" y="69"/>
                  </a:cxn>
                  <a:cxn ang="0">
                    <a:pos x="106" y="72"/>
                  </a:cxn>
                  <a:cxn ang="0">
                    <a:pos x="97" y="76"/>
                  </a:cxn>
                  <a:cxn ang="0">
                    <a:pos x="90" y="79"/>
                  </a:cxn>
                  <a:cxn ang="0">
                    <a:pos x="75" y="85"/>
                  </a:cxn>
                  <a:cxn ang="0">
                    <a:pos x="59" y="89"/>
                  </a:cxn>
                  <a:cxn ang="0">
                    <a:pos x="44" y="91"/>
                  </a:cxn>
                  <a:cxn ang="0">
                    <a:pos x="18" y="90"/>
                  </a:cxn>
                  <a:cxn ang="0">
                    <a:pos x="3" y="81"/>
                  </a:cxn>
                  <a:cxn ang="0">
                    <a:pos x="0" y="70"/>
                  </a:cxn>
                  <a:cxn ang="0">
                    <a:pos x="4" y="62"/>
                  </a:cxn>
                  <a:cxn ang="0">
                    <a:pos x="9" y="55"/>
                  </a:cxn>
                  <a:cxn ang="0">
                    <a:pos x="25" y="39"/>
                  </a:cxn>
                  <a:cxn ang="0">
                    <a:pos x="43" y="24"/>
                  </a:cxn>
                  <a:cxn ang="0">
                    <a:pos x="53" y="18"/>
                  </a:cxn>
                  <a:cxn ang="0">
                    <a:pos x="62" y="12"/>
                  </a:cxn>
                  <a:cxn ang="0">
                    <a:pos x="70" y="8"/>
                  </a:cxn>
                  <a:cxn ang="0">
                    <a:pos x="75" y="4"/>
                  </a:cxn>
                  <a:cxn ang="0">
                    <a:pos x="81" y="0"/>
                  </a:cxn>
                  <a:cxn ang="0">
                    <a:pos x="101" y="8"/>
                  </a:cxn>
                  <a:cxn ang="0">
                    <a:pos x="97" y="10"/>
                  </a:cxn>
                  <a:cxn ang="0">
                    <a:pos x="86" y="17"/>
                  </a:cxn>
                  <a:cxn ang="0">
                    <a:pos x="78" y="21"/>
                  </a:cxn>
                  <a:cxn ang="0">
                    <a:pos x="71" y="26"/>
                  </a:cxn>
                  <a:cxn ang="0">
                    <a:pos x="63" y="31"/>
                  </a:cxn>
                  <a:cxn ang="0">
                    <a:pos x="54" y="36"/>
                  </a:cxn>
                  <a:cxn ang="0">
                    <a:pos x="29" y="56"/>
                  </a:cxn>
                  <a:cxn ang="0">
                    <a:pos x="25" y="63"/>
                  </a:cxn>
                  <a:cxn ang="0">
                    <a:pos x="32" y="69"/>
                  </a:cxn>
                  <a:cxn ang="0">
                    <a:pos x="46" y="69"/>
                  </a:cxn>
                  <a:cxn ang="0">
                    <a:pos x="63" y="63"/>
                  </a:cxn>
                  <a:cxn ang="0">
                    <a:pos x="73" y="60"/>
                  </a:cxn>
                  <a:cxn ang="0">
                    <a:pos x="82" y="55"/>
                  </a:cxn>
                  <a:cxn ang="0">
                    <a:pos x="92" y="50"/>
                  </a:cxn>
                  <a:cxn ang="0">
                    <a:pos x="102" y="45"/>
                  </a:cxn>
                  <a:cxn ang="0">
                    <a:pos x="112" y="38"/>
                  </a:cxn>
                  <a:cxn ang="0">
                    <a:pos x="121" y="33"/>
                  </a:cxn>
                  <a:cxn ang="0">
                    <a:pos x="129" y="28"/>
                  </a:cxn>
                  <a:cxn ang="0">
                    <a:pos x="136" y="23"/>
                  </a:cxn>
                  <a:cxn ang="0">
                    <a:pos x="141" y="19"/>
                  </a:cxn>
                  <a:cxn ang="0">
                    <a:pos x="147" y="17"/>
                  </a:cxn>
                  <a:cxn ang="0">
                    <a:pos x="150" y="14"/>
                  </a:cxn>
                  <a:cxn ang="0">
                    <a:pos x="207" y="12"/>
                  </a:cxn>
                  <a:cxn ang="0">
                    <a:pos x="207" y="12"/>
                  </a:cxn>
                </a:cxnLst>
                <a:rect l="0" t="0" r="r" b="b"/>
                <a:pathLst>
                  <a:path w="207" h="91">
                    <a:moveTo>
                      <a:pt x="207" y="12"/>
                    </a:moveTo>
                    <a:lnTo>
                      <a:pt x="201" y="17"/>
                    </a:lnTo>
                    <a:lnTo>
                      <a:pt x="195" y="21"/>
                    </a:lnTo>
                    <a:lnTo>
                      <a:pt x="186" y="27"/>
                    </a:lnTo>
                    <a:lnTo>
                      <a:pt x="181" y="29"/>
                    </a:lnTo>
                    <a:lnTo>
                      <a:pt x="176" y="33"/>
                    </a:lnTo>
                    <a:lnTo>
                      <a:pt x="169" y="37"/>
                    </a:lnTo>
                    <a:lnTo>
                      <a:pt x="164" y="41"/>
                    </a:lnTo>
                    <a:lnTo>
                      <a:pt x="158" y="45"/>
                    </a:lnTo>
                    <a:lnTo>
                      <a:pt x="150" y="48"/>
                    </a:lnTo>
                    <a:lnTo>
                      <a:pt x="144" y="53"/>
                    </a:lnTo>
                    <a:lnTo>
                      <a:pt x="136" y="57"/>
                    </a:lnTo>
                    <a:lnTo>
                      <a:pt x="129" y="61"/>
                    </a:lnTo>
                    <a:lnTo>
                      <a:pt x="121" y="65"/>
                    </a:lnTo>
                    <a:lnTo>
                      <a:pt x="114" y="69"/>
                    </a:lnTo>
                    <a:lnTo>
                      <a:pt x="106" y="72"/>
                    </a:lnTo>
                    <a:lnTo>
                      <a:pt x="97" y="76"/>
                    </a:lnTo>
                    <a:lnTo>
                      <a:pt x="90" y="79"/>
                    </a:lnTo>
                    <a:lnTo>
                      <a:pt x="75" y="85"/>
                    </a:lnTo>
                    <a:lnTo>
                      <a:pt x="59" y="89"/>
                    </a:lnTo>
                    <a:lnTo>
                      <a:pt x="44" y="91"/>
                    </a:lnTo>
                    <a:lnTo>
                      <a:pt x="18" y="90"/>
                    </a:lnTo>
                    <a:lnTo>
                      <a:pt x="3" y="81"/>
                    </a:lnTo>
                    <a:lnTo>
                      <a:pt x="0" y="70"/>
                    </a:lnTo>
                    <a:lnTo>
                      <a:pt x="4" y="62"/>
                    </a:lnTo>
                    <a:lnTo>
                      <a:pt x="9" y="55"/>
                    </a:lnTo>
                    <a:lnTo>
                      <a:pt x="25" y="39"/>
                    </a:lnTo>
                    <a:lnTo>
                      <a:pt x="43" y="24"/>
                    </a:lnTo>
                    <a:lnTo>
                      <a:pt x="53" y="18"/>
                    </a:lnTo>
                    <a:lnTo>
                      <a:pt x="62" y="12"/>
                    </a:lnTo>
                    <a:lnTo>
                      <a:pt x="70" y="8"/>
                    </a:lnTo>
                    <a:lnTo>
                      <a:pt x="75" y="4"/>
                    </a:lnTo>
                    <a:lnTo>
                      <a:pt x="81" y="0"/>
                    </a:lnTo>
                    <a:lnTo>
                      <a:pt x="101" y="8"/>
                    </a:lnTo>
                    <a:lnTo>
                      <a:pt x="97" y="10"/>
                    </a:lnTo>
                    <a:lnTo>
                      <a:pt x="86" y="17"/>
                    </a:lnTo>
                    <a:lnTo>
                      <a:pt x="78" y="21"/>
                    </a:lnTo>
                    <a:lnTo>
                      <a:pt x="71" y="26"/>
                    </a:lnTo>
                    <a:lnTo>
                      <a:pt x="63" y="31"/>
                    </a:lnTo>
                    <a:lnTo>
                      <a:pt x="54" y="36"/>
                    </a:lnTo>
                    <a:lnTo>
                      <a:pt x="29" y="56"/>
                    </a:lnTo>
                    <a:lnTo>
                      <a:pt x="25" y="63"/>
                    </a:lnTo>
                    <a:lnTo>
                      <a:pt x="32" y="69"/>
                    </a:lnTo>
                    <a:lnTo>
                      <a:pt x="46" y="69"/>
                    </a:lnTo>
                    <a:lnTo>
                      <a:pt x="63" y="63"/>
                    </a:lnTo>
                    <a:lnTo>
                      <a:pt x="73" y="60"/>
                    </a:lnTo>
                    <a:lnTo>
                      <a:pt x="82" y="55"/>
                    </a:lnTo>
                    <a:lnTo>
                      <a:pt x="92" y="50"/>
                    </a:lnTo>
                    <a:lnTo>
                      <a:pt x="102" y="45"/>
                    </a:lnTo>
                    <a:lnTo>
                      <a:pt x="112" y="38"/>
                    </a:lnTo>
                    <a:lnTo>
                      <a:pt x="121" y="33"/>
                    </a:lnTo>
                    <a:lnTo>
                      <a:pt x="129" y="28"/>
                    </a:lnTo>
                    <a:lnTo>
                      <a:pt x="136" y="23"/>
                    </a:lnTo>
                    <a:lnTo>
                      <a:pt x="141" y="19"/>
                    </a:lnTo>
                    <a:lnTo>
                      <a:pt x="147" y="17"/>
                    </a:lnTo>
                    <a:lnTo>
                      <a:pt x="150" y="14"/>
                    </a:lnTo>
                    <a:lnTo>
                      <a:pt x="207" y="12"/>
                    </a:lnTo>
                    <a:lnTo>
                      <a:pt x="207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2" name="Freeform 59"/>
              <p:cNvSpPr>
                <a:spLocks/>
              </p:cNvSpPr>
              <p:nvPr/>
            </p:nvSpPr>
            <p:spPr bwMode="auto">
              <a:xfrm>
                <a:off x="2463" y="3005"/>
                <a:ext cx="7" cy="19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3" y="26"/>
                  </a:cxn>
                  <a:cxn ang="0">
                    <a:pos x="9" y="50"/>
                  </a:cxn>
                  <a:cxn ang="0">
                    <a:pos x="7" y="62"/>
                  </a:cxn>
                  <a:cxn ang="0">
                    <a:pos x="0" y="74"/>
                  </a:cxn>
                  <a:cxn ang="0">
                    <a:pos x="14" y="56"/>
                  </a:cxn>
                  <a:cxn ang="0">
                    <a:pos x="28" y="3"/>
                  </a:cxn>
                  <a:cxn ang="0">
                    <a:pos x="12" y="0"/>
                  </a:cxn>
                  <a:cxn ang="0">
                    <a:pos x="12" y="0"/>
                  </a:cxn>
                </a:cxnLst>
                <a:rect l="0" t="0" r="r" b="b"/>
                <a:pathLst>
                  <a:path w="28" h="74">
                    <a:moveTo>
                      <a:pt x="12" y="0"/>
                    </a:moveTo>
                    <a:lnTo>
                      <a:pt x="13" y="26"/>
                    </a:lnTo>
                    <a:lnTo>
                      <a:pt x="9" y="50"/>
                    </a:lnTo>
                    <a:lnTo>
                      <a:pt x="7" y="62"/>
                    </a:lnTo>
                    <a:lnTo>
                      <a:pt x="0" y="74"/>
                    </a:lnTo>
                    <a:lnTo>
                      <a:pt x="14" y="56"/>
                    </a:lnTo>
                    <a:lnTo>
                      <a:pt x="28" y="3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" name="Freeform 60"/>
              <p:cNvSpPr>
                <a:spLocks/>
              </p:cNvSpPr>
              <p:nvPr/>
            </p:nvSpPr>
            <p:spPr bwMode="auto">
              <a:xfrm>
                <a:off x="2136" y="2924"/>
                <a:ext cx="42" cy="15"/>
              </a:xfrm>
              <a:custGeom>
                <a:avLst/>
                <a:gdLst/>
                <a:ahLst/>
                <a:cxnLst>
                  <a:cxn ang="0">
                    <a:pos x="171" y="37"/>
                  </a:cxn>
                  <a:cxn ang="0">
                    <a:pos x="163" y="28"/>
                  </a:cxn>
                  <a:cxn ang="0">
                    <a:pos x="153" y="21"/>
                  </a:cxn>
                  <a:cxn ang="0">
                    <a:pos x="148" y="17"/>
                  </a:cxn>
                  <a:cxn ang="0">
                    <a:pos x="140" y="13"/>
                  </a:cxn>
                  <a:cxn ang="0">
                    <a:pos x="133" y="9"/>
                  </a:cxn>
                  <a:cxn ang="0">
                    <a:pos x="125" y="5"/>
                  </a:cxn>
                  <a:cxn ang="0">
                    <a:pos x="106" y="0"/>
                  </a:cxn>
                  <a:cxn ang="0">
                    <a:pos x="85" y="0"/>
                  </a:cxn>
                  <a:cxn ang="0">
                    <a:pos x="61" y="4"/>
                  </a:cxn>
                  <a:cxn ang="0">
                    <a:pos x="57" y="13"/>
                  </a:cxn>
                  <a:cxn ang="0">
                    <a:pos x="53" y="21"/>
                  </a:cxn>
                  <a:cxn ang="0">
                    <a:pos x="47" y="28"/>
                  </a:cxn>
                  <a:cxn ang="0">
                    <a:pos x="44" y="32"/>
                  </a:cxn>
                  <a:cxn ang="0">
                    <a:pos x="39" y="34"/>
                  </a:cxn>
                  <a:cxn ang="0">
                    <a:pos x="31" y="36"/>
                  </a:cxn>
                  <a:cxn ang="0">
                    <a:pos x="19" y="31"/>
                  </a:cxn>
                  <a:cxn ang="0">
                    <a:pos x="7" y="18"/>
                  </a:cxn>
                  <a:cxn ang="0">
                    <a:pos x="0" y="42"/>
                  </a:cxn>
                  <a:cxn ang="0">
                    <a:pos x="32" y="63"/>
                  </a:cxn>
                  <a:cxn ang="0">
                    <a:pos x="74" y="21"/>
                  </a:cxn>
                  <a:cxn ang="0">
                    <a:pos x="171" y="37"/>
                  </a:cxn>
                  <a:cxn ang="0">
                    <a:pos x="171" y="37"/>
                  </a:cxn>
                </a:cxnLst>
                <a:rect l="0" t="0" r="r" b="b"/>
                <a:pathLst>
                  <a:path w="171" h="63">
                    <a:moveTo>
                      <a:pt x="171" y="37"/>
                    </a:moveTo>
                    <a:lnTo>
                      <a:pt x="163" y="28"/>
                    </a:lnTo>
                    <a:lnTo>
                      <a:pt x="153" y="21"/>
                    </a:lnTo>
                    <a:lnTo>
                      <a:pt x="148" y="17"/>
                    </a:lnTo>
                    <a:lnTo>
                      <a:pt x="140" y="13"/>
                    </a:lnTo>
                    <a:lnTo>
                      <a:pt x="133" y="9"/>
                    </a:lnTo>
                    <a:lnTo>
                      <a:pt x="125" y="5"/>
                    </a:lnTo>
                    <a:lnTo>
                      <a:pt x="106" y="0"/>
                    </a:lnTo>
                    <a:lnTo>
                      <a:pt x="85" y="0"/>
                    </a:lnTo>
                    <a:lnTo>
                      <a:pt x="61" y="4"/>
                    </a:lnTo>
                    <a:lnTo>
                      <a:pt x="57" y="13"/>
                    </a:lnTo>
                    <a:lnTo>
                      <a:pt x="53" y="21"/>
                    </a:lnTo>
                    <a:lnTo>
                      <a:pt x="47" y="28"/>
                    </a:lnTo>
                    <a:lnTo>
                      <a:pt x="44" y="32"/>
                    </a:lnTo>
                    <a:lnTo>
                      <a:pt x="39" y="34"/>
                    </a:lnTo>
                    <a:lnTo>
                      <a:pt x="31" y="36"/>
                    </a:lnTo>
                    <a:lnTo>
                      <a:pt x="19" y="31"/>
                    </a:lnTo>
                    <a:lnTo>
                      <a:pt x="7" y="18"/>
                    </a:lnTo>
                    <a:lnTo>
                      <a:pt x="0" y="42"/>
                    </a:lnTo>
                    <a:lnTo>
                      <a:pt x="32" y="63"/>
                    </a:lnTo>
                    <a:lnTo>
                      <a:pt x="74" y="21"/>
                    </a:lnTo>
                    <a:lnTo>
                      <a:pt x="171" y="37"/>
                    </a:lnTo>
                    <a:lnTo>
                      <a:pt x="171" y="37"/>
                    </a:lnTo>
                    <a:close/>
                  </a:path>
                </a:pathLst>
              </a:custGeom>
              <a:solidFill>
                <a:srgbClr val="C24D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4" name="Freeform 61"/>
              <p:cNvSpPr>
                <a:spLocks/>
              </p:cNvSpPr>
              <p:nvPr/>
            </p:nvSpPr>
            <p:spPr bwMode="auto">
              <a:xfrm>
                <a:off x="2474" y="3006"/>
                <a:ext cx="5" cy="20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0" y="82"/>
                  </a:cxn>
                  <a:cxn ang="0">
                    <a:pos x="20" y="1"/>
                  </a:cxn>
                  <a:cxn ang="0">
                    <a:pos x="5" y="0"/>
                  </a:cxn>
                  <a:cxn ang="0">
                    <a:pos x="5" y="0"/>
                  </a:cxn>
                </a:cxnLst>
                <a:rect l="0" t="0" r="r" b="b"/>
                <a:pathLst>
                  <a:path w="20" h="82">
                    <a:moveTo>
                      <a:pt x="5" y="0"/>
                    </a:moveTo>
                    <a:lnTo>
                      <a:pt x="0" y="82"/>
                    </a:lnTo>
                    <a:lnTo>
                      <a:pt x="20" y="1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5" name="Freeform 62"/>
              <p:cNvSpPr>
                <a:spLocks/>
              </p:cNvSpPr>
              <p:nvPr/>
            </p:nvSpPr>
            <p:spPr bwMode="auto">
              <a:xfrm>
                <a:off x="2480" y="3005"/>
                <a:ext cx="9" cy="20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6" y="32"/>
                  </a:cxn>
                  <a:cxn ang="0">
                    <a:pos x="16" y="57"/>
                  </a:cxn>
                  <a:cxn ang="0">
                    <a:pos x="24" y="69"/>
                  </a:cxn>
                  <a:cxn ang="0">
                    <a:pos x="34" y="81"/>
                  </a:cxn>
                  <a:cxn ang="0">
                    <a:pos x="27" y="54"/>
                  </a:cxn>
                  <a:cxn ang="0">
                    <a:pos x="16" y="0"/>
                  </a:cxn>
                  <a:cxn ang="0">
                    <a:pos x="0" y="2"/>
                  </a:cxn>
                  <a:cxn ang="0">
                    <a:pos x="0" y="2"/>
                  </a:cxn>
                </a:cxnLst>
                <a:rect l="0" t="0" r="r" b="b"/>
                <a:pathLst>
                  <a:path w="34" h="81">
                    <a:moveTo>
                      <a:pt x="0" y="2"/>
                    </a:moveTo>
                    <a:lnTo>
                      <a:pt x="6" y="32"/>
                    </a:lnTo>
                    <a:lnTo>
                      <a:pt x="16" y="57"/>
                    </a:lnTo>
                    <a:lnTo>
                      <a:pt x="24" y="69"/>
                    </a:lnTo>
                    <a:lnTo>
                      <a:pt x="34" y="81"/>
                    </a:lnTo>
                    <a:lnTo>
                      <a:pt x="27" y="54"/>
                    </a:lnTo>
                    <a:lnTo>
                      <a:pt x="16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6" name="Freeform 63"/>
              <p:cNvSpPr>
                <a:spLocks/>
              </p:cNvSpPr>
              <p:nvPr/>
            </p:nvSpPr>
            <p:spPr bwMode="auto">
              <a:xfrm>
                <a:off x="2327" y="2972"/>
                <a:ext cx="140" cy="114"/>
              </a:xfrm>
              <a:custGeom>
                <a:avLst/>
                <a:gdLst/>
                <a:ahLst/>
                <a:cxnLst>
                  <a:cxn ang="0">
                    <a:pos x="41" y="12"/>
                  </a:cxn>
                  <a:cxn ang="0">
                    <a:pos x="32" y="2"/>
                  </a:cxn>
                  <a:cxn ang="0">
                    <a:pos x="22" y="0"/>
                  </a:cxn>
                  <a:cxn ang="0">
                    <a:pos x="1" y="56"/>
                  </a:cxn>
                  <a:cxn ang="0">
                    <a:pos x="3" y="168"/>
                  </a:cxn>
                  <a:cxn ang="0">
                    <a:pos x="19" y="221"/>
                  </a:cxn>
                  <a:cxn ang="0">
                    <a:pos x="31" y="248"/>
                  </a:cxn>
                  <a:cxn ang="0">
                    <a:pos x="46" y="276"/>
                  </a:cxn>
                  <a:cxn ang="0">
                    <a:pos x="67" y="304"/>
                  </a:cxn>
                  <a:cxn ang="0">
                    <a:pos x="89" y="331"/>
                  </a:cxn>
                  <a:cxn ang="0">
                    <a:pos x="117" y="357"/>
                  </a:cxn>
                  <a:cxn ang="0">
                    <a:pos x="147" y="382"/>
                  </a:cxn>
                  <a:cxn ang="0">
                    <a:pos x="163" y="392"/>
                  </a:cxn>
                  <a:cxn ang="0">
                    <a:pos x="178" y="403"/>
                  </a:cxn>
                  <a:cxn ang="0">
                    <a:pos x="193" y="411"/>
                  </a:cxn>
                  <a:cxn ang="0">
                    <a:pos x="208" y="419"/>
                  </a:cxn>
                  <a:cxn ang="0">
                    <a:pos x="223" y="425"/>
                  </a:cxn>
                  <a:cxn ang="0">
                    <a:pos x="253" y="437"/>
                  </a:cxn>
                  <a:cxn ang="0">
                    <a:pos x="282" y="445"/>
                  </a:cxn>
                  <a:cxn ang="0">
                    <a:pos x="325" y="454"/>
                  </a:cxn>
                  <a:cxn ang="0">
                    <a:pos x="404" y="456"/>
                  </a:cxn>
                  <a:cxn ang="0">
                    <a:pos x="468" y="445"/>
                  </a:cxn>
                  <a:cxn ang="0">
                    <a:pos x="502" y="435"/>
                  </a:cxn>
                  <a:cxn ang="0">
                    <a:pos x="527" y="424"/>
                  </a:cxn>
                  <a:cxn ang="0">
                    <a:pos x="550" y="405"/>
                  </a:cxn>
                  <a:cxn ang="0">
                    <a:pos x="560" y="375"/>
                  </a:cxn>
                  <a:cxn ang="0">
                    <a:pos x="553" y="346"/>
                  </a:cxn>
                  <a:cxn ang="0">
                    <a:pos x="538" y="324"/>
                  </a:cxn>
                  <a:cxn ang="0">
                    <a:pos x="512" y="294"/>
                  </a:cxn>
                  <a:cxn ang="0">
                    <a:pos x="496" y="271"/>
                  </a:cxn>
                  <a:cxn ang="0">
                    <a:pos x="479" y="247"/>
                  </a:cxn>
                  <a:cxn ang="0">
                    <a:pos x="463" y="223"/>
                  </a:cxn>
                  <a:cxn ang="0">
                    <a:pos x="440" y="189"/>
                  </a:cxn>
                  <a:cxn ang="0">
                    <a:pos x="434" y="183"/>
                  </a:cxn>
                  <a:cxn ang="0">
                    <a:pos x="421" y="183"/>
                  </a:cxn>
                  <a:cxn ang="0">
                    <a:pos x="421" y="205"/>
                  </a:cxn>
                  <a:cxn ang="0">
                    <a:pos x="433" y="232"/>
                  </a:cxn>
                  <a:cxn ang="0">
                    <a:pos x="444" y="252"/>
                  </a:cxn>
                  <a:cxn ang="0">
                    <a:pos x="458" y="274"/>
                  </a:cxn>
                  <a:cxn ang="0">
                    <a:pos x="474" y="294"/>
                  </a:cxn>
                  <a:cxn ang="0">
                    <a:pos x="502" y="320"/>
                  </a:cxn>
                  <a:cxn ang="0">
                    <a:pos x="512" y="327"/>
                  </a:cxn>
                  <a:cxn ang="0">
                    <a:pos x="538" y="343"/>
                  </a:cxn>
                  <a:cxn ang="0">
                    <a:pos x="543" y="375"/>
                  </a:cxn>
                  <a:cxn ang="0">
                    <a:pos x="524" y="408"/>
                  </a:cxn>
                  <a:cxn ang="0">
                    <a:pos x="498" y="424"/>
                  </a:cxn>
                  <a:cxn ang="0">
                    <a:pos x="468" y="428"/>
                  </a:cxn>
                  <a:cxn ang="0">
                    <a:pos x="396" y="432"/>
                  </a:cxn>
                  <a:cxn ang="0">
                    <a:pos x="277" y="427"/>
                  </a:cxn>
                  <a:cxn ang="0">
                    <a:pos x="227" y="413"/>
                  </a:cxn>
                  <a:cxn ang="0">
                    <a:pos x="203" y="401"/>
                  </a:cxn>
                  <a:cxn ang="0">
                    <a:pos x="187" y="392"/>
                  </a:cxn>
                  <a:cxn ang="0">
                    <a:pos x="170" y="382"/>
                  </a:cxn>
                  <a:cxn ang="0">
                    <a:pos x="146" y="363"/>
                  </a:cxn>
                  <a:cxn ang="0">
                    <a:pos x="116" y="333"/>
                  </a:cxn>
                  <a:cxn ang="0">
                    <a:pos x="88" y="295"/>
                  </a:cxn>
                  <a:cxn ang="0">
                    <a:pos x="69" y="262"/>
                  </a:cxn>
                  <a:cxn ang="0">
                    <a:pos x="56" y="237"/>
                  </a:cxn>
                  <a:cxn ang="0">
                    <a:pos x="40" y="197"/>
                  </a:cxn>
                  <a:cxn ang="0">
                    <a:pos x="29" y="101"/>
                  </a:cxn>
                  <a:cxn ang="0">
                    <a:pos x="160" y="17"/>
                  </a:cxn>
                  <a:cxn ang="0">
                    <a:pos x="166" y="2"/>
                  </a:cxn>
                  <a:cxn ang="0">
                    <a:pos x="156" y="1"/>
                  </a:cxn>
                </a:cxnLst>
                <a:rect l="0" t="0" r="r" b="b"/>
                <a:pathLst>
                  <a:path w="560" h="457">
                    <a:moveTo>
                      <a:pt x="156" y="1"/>
                    </a:moveTo>
                    <a:lnTo>
                      <a:pt x="41" y="12"/>
                    </a:lnTo>
                    <a:lnTo>
                      <a:pt x="39" y="8"/>
                    </a:lnTo>
                    <a:lnTo>
                      <a:pt x="32" y="2"/>
                    </a:lnTo>
                    <a:lnTo>
                      <a:pt x="27" y="0"/>
                    </a:lnTo>
                    <a:lnTo>
                      <a:pt x="22" y="0"/>
                    </a:lnTo>
                    <a:lnTo>
                      <a:pt x="12" y="11"/>
                    </a:lnTo>
                    <a:lnTo>
                      <a:pt x="1" y="56"/>
                    </a:lnTo>
                    <a:lnTo>
                      <a:pt x="0" y="142"/>
                    </a:lnTo>
                    <a:lnTo>
                      <a:pt x="3" y="168"/>
                    </a:lnTo>
                    <a:lnTo>
                      <a:pt x="10" y="193"/>
                    </a:lnTo>
                    <a:lnTo>
                      <a:pt x="19" y="221"/>
                    </a:lnTo>
                    <a:lnTo>
                      <a:pt x="25" y="235"/>
                    </a:lnTo>
                    <a:lnTo>
                      <a:pt x="31" y="248"/>
                    </a:lnTo>
                    <a:lnTo>
                      <a:pt x="39" y="262"/>
                    </a:lnTo>
                    <a:lnTo>
                      <a:pt x="46" y="276"/>
                    </a:lnTo>
                    <a:lnTo>
                      <a:pt x="56" y="290"/>
                    </a:lnTo>
                    <a:lnTo>
                      <a:pt x="67" y="304"/>
                    </a:lnTo>
                    <a:lnTo>
                      <a:pt x="78" y="318"/>
                    </a:lnTo>
                    <a:lnTo>
                      <a:pt x="89" y="331"/>
                    </a:lnTo>
                    <a:lnTo>
                      <a:pt x="103" y="344"/>
                    </a:lnTo>
                    <a:lnTo>
                      <a:pt x="117" y="357"/>
                    </a:lnTo>
                    <a:lnTo>
                      <a:pt x="132" y="370"/>
                    </a:lnTo>
                    <a:lnTo>
                      <a:pt x="147" y="382"/>
                    </a:lnTo>
                    <a:lnTo>
                      <a:pt x="155" y="387"/>
                    </a:lnTo>
                    <a:lnTo>
                      <a:pt x="163" y="392"/>
                    </a:lnTo>
                    <a:lnTo>
                      <a:pt x="170" y="397"/>
                    </a:lnTo>
                    <a:lnTo>
                      <a:pt x="178" y="403"/>
                    </a:lnTo>
                    <a:lnTo>
                      <a:pt x="185" y="406"/>
                    </a:lnTo>
                    <a:lnTo>
                      <a:pt x="193" y="411"/>
                    </a:lnTo>
                    <a:lnTo>
                      <a:pt x="200" y="415"/>
                    </a:lnTo>
                    <a:lnTo>
                      <a:pt x="208" y="419"/>
                    </a:lnTo>
                    <a:lnTo>
                      <a:pt x="216" y="423"/>
                    </a:lnTo>
                    <a:lnTo>
                      <a:pt x="223" y="425"/>
                    </a:lnTo>
                    <a:lnTo>
                      <a:pt x="238" y="432"/>
                    </a:lnTo>
                    <a:lnTo>
                      <a:pt x="253" y="437"/>
                    </a:lnTo>
                    <a:lnTo>
                      <a:pt x="269" y="442"/>
                    </a:lnTo>
                    <a:lnTo>
                      <a:pt x="282" y="445"/>
                    </a:lnTo>
                    <a:lnTo>
                      <a:pt x="298" y="449"/>
                    </a:lnTo>
                    <a:lnTo>
                      <a:pt x="325" y="454"/>
                    </a:lnTo>
                    <a:lnTo>
                      <a:pt x="352" y="457"/>
                    </a:lnTo>
                    <a:lnTo>
                      <a:pt x="404" y="456"/>
                    </a:lnTo>
                    <a:lnTo>
                      <a:pt x="449" y="449"/>
                    </a:lnTo>
                    <a:lnTo>
                      <a:pt x="468" y="445"/>
                    </a:lnTo>
                    <a:lnTo>
                      <a:pt x="487" y="440"/>
                    </a:lnTo>
                    <a:lnTo>
                      <a:pt x="502" y="435"/>
                    </a:lnTo>
                    <a:lnTo>
                      <a:pt x="516" y="429"/>
                    </a:lnTo>
                    <a:lnTo>
                      <a:pt x="527" y="424"/>
                    </a:lnTo>
                    <a:lnTo>
                      <a:pt x="536" y="418"/>
                    </a:lnTo>
                    <a:lnTo>
                      <a:pt x="550" y="405"/>
                    </a:lnTo>
                    <a:lnTo>
                      <a:pt x="558" y="390"/>
                    </a:lnTo>
                    <a:lnTo>
                      <a:pt x="560" y="375"/>
                    </a:lnTo>
                    <a:lnTo>
                      <a:pt x="558" y="360"/>
                    </a:lnTo>
                    <a:lnTo>
                      <a:pt x="553" y="346"/>
                    </a:lnTo>
                    <a:lnTo>
                      <a:pt x="545" y="333"/>
                    </a:lnTo>
                    <a:lnTo>
                      <a:pt x="538" y="324"/>
                    </a:lnTo>
                    <a:lnTo>
                      <a:pt x="527" y="313"/>
                    </a:lnTo>
                    <a:lnTo>
                      <a:pt x="512" y="294"/>
                    </a:lnTo>
                    <a:lnTo>
                      <a:pt x="505" y="284"/>
                    </a:lnTo>
                    <a:lnTo>
                      <a:pt x="496" y="271"/>
                    </a:lnTo>
                    <a:lnTo>
                      <a:pt x="487" y="260"/>
                    </a:lnTo>
                    <a:lnTo>
                      <a:pt x="479" y="247"/>
                    </a:lnTo>
                    <a:lnTo>
                      <a:pt x="471" y="235"/>
                    </a:lnTo>
                    <a:lnTo>
                      <a:pt x="463" y="223"/>
                    </a:lnTo>
                    <a:lnTo>
                      <a:pt x="449" y="203"/>
                    </a:lnTo>
                    <a:lnTo>
                      <a:pt x="440" y="189"/>
                    </a:lnTo>
                    <a:lnTo>
                      <a:pt x="437" y="184"/>
                    </a:lnTo>
                    <a:lnTo>
                      <a:pt x="434" y="183"/>
                    </a:lnTo>
                    <a:lnTo>
                      <a:pt x="428" y="180"/>
                    </a:lnTo>
                    <a:lnTo>
                      <a:pt x="421" y="183"/>
                    </a:lnTo>
                    <a:lnTo>
                      <a:pt x="419" y="194"/>
                    </a:lnTo>
                    <a:lnTo>
                      <a:pt x="421" y="205"/>
                    </a:lnTo>
                    <a:lnTo>
                      <a:pt x="428" y="222"/>
                    </a:lnTo>
                    <a:lnTo>
                      <a:pt x="433" y="232"/>
                    </a:lnTo>
                    <a:lnTo>
                      <a:pt x="438" y="242"/>
                    </a:lnTo>
                    <a:lnTo>
                      <a:pt x="444" y="252"/>
                    </a:lnTo>
                    <a:lnTo>
                      <a:pt x="450" y="264"/>
                    </a:lnTo>
                    <a:lnTo>
                      <a:pt x="458" y="274"/>
                    </a:lnTo>
                    <a:lnTo>
                      <a:pt x="467" y="284"/>
                    </a:lnTo>
                    <a:lnTo>
                      <a:pt x="474" y="294"/>
                    </a:lnTo>
                    <a:lnTo>
                      <a:pt x="483" y="304"/>
                    </a:lnTo>
                    <a:lnTo>
                      <a:pt x="502" y="320"/>
                    </a:lnTo>
                    <a:lnTo>
                      <a:pt x="507" y="324"/>
                    </a:lnTo>
                    <a:lnTo>
                      <a:pt x="512" y="327"/>
                    </a:lnTo>
                    <a:lnTo>
                      <a:pt x="522" y="332"/>
                    </a:lnTo>
                    <a:lnTo>
                      <a:pt x="538" y="343"/>
                    </a:lnTo>
                    <a:lnTo>
                      <a:pt x="544" y="358"/>
                    </a:lnTo>
                    <a:lnTo>
                      <a:pt x="543" y="375"/>
                    </a:lnTo>
                    <a:lnTo>
                      <a:pt x="535" y="392"/>
                    </a:lnTo>
                    <a:lnTo>
                      <a:pt x="524" y="408"/>
                    </a:lnTo>
                    <a:lnTo>
                      <a:pt x="507" y="420"/>
                    </a:lnTo>
                    <a:lnTo>
                      <a:pt x="498" y="424"/>
                    </a:lnTo>
                    <a:lnTo>
                      <a:pt x="488" y="428"/>
                    </a:lnTo>
                    <a:lnTo>
                      <a:pt x="468" y="428"/>
                    </a:lnTo>
                    <a:lnTo>
                      <a:pt x="439" y="428"/>
                    </a:lnTo>
                    <a:lnTo>
                      <a:pt x="396" y="432"/>
                    </a:lnTo>
                    <a:lnTo>
                      <a:pt x="341" y="434"/>
                    </a:lnTo>
                    <a:lnTo>
                      <a:pt x="277" y="427"/>
                    </a:lnTo>
                    <a:lnTo>
                      <a:pt x="245" y="418"/>
                    </a:lnTo>
                    <a:lnTo>
                      <a:pt x="227" y="413"/>
                    </a:lnTo>
                    <a:lnTo>
                      <a:pt x="211" y="405"/>
                    </a:lnTo>
                    <a:lnTo>
                      <a:pt x="203" y="401"/>
                    </a:lnTo>
                    <a:lnTo>
                      <a:pt x="194" y="397"/>
                    </a:lnTo>
                    <a:lnTo>
                      <a:pt x="187" y="392"/>
                    </a:lnTo>
                    <a:lnTo>
                      <a:pt x="179" y="387"/>
                    </a:lnTo>
                    <a:lnTo>
                      <a:pt x="170" y="382"/>
                    </a:lnTo>
                    <a:lnTo>
                      <a:pt x="163" y="376"/>
                    </a:lnTo>
                    <a:lnTo>
                      <a:pt x="146" y="363"/>
                    </a:lnTo>
                    <a:lnTo>
                      <a:pt x="131" y="349"/>
                    </a:lnTo>
                    <a:lnTo>
                      <a:pt x="116" y="333"/>
                    </a:lnTo>
                    <a:lnTo>
                      <a:pt x="102" y="315"/>
                    </a:lnTo>
                    <a:lnTo>
                      <a:pt x="88" y="295"/>
                    </a:lnTo>
                    <a:lnTo>
                      <a:pt x="75" y="274"/>
                    </a:lnTo>
                    <a:lnTo>
                      <a:pt x="69" y="262"/>
                    </a:lnTo>
                    <a:lnTo>
                      <a:pt x="63" y="250"/>
                    </a:lnTo>
                    <a:lnTo>
                      <a:pt x="56" y="237"/>
                    </a:lnTo>
                    <a:lnTo>
                      <a:pt x="50" y="224"/>
                    </a:lnTo>
                    <a:lnTo>
                      <a:pt x="40" y="197"/>
                    </a:lnTo>
                    <a:lnTo>
                      <a:pt x="29" y="150"/>
                    </a:lnTo>
                    <a:lnTo>
                      <a:pt x="29" y="101"/>
                    </a:lnTo>
                    <a:lnTo>
                      <a:pt x="36" y="43"/>
                    </a:lnTo>
                    <a:lnTo>
                      <a:pt x="160" y="17"/>
                    </a:lnTo>
                    <a:lnTo>
                      <a:pt x="166" y="8"/>
                    </a:lnTo>
                    <a:lnTo>
                      <a:pt x="166" y="2"/>
                    </a:lnTo>
                    <a:lnTo>
                      <a:pt x="156" y="1"/>
                    </a:lnTo>
                    <a:lnTo>
                      <a:pt x="156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7" name="Freeform 64"/>
              <p:cNvSpPr>
                <a:spLocks/>
              </p:cNvSpPr>
              <p:nvPr/>
            </p:nvSpPr>
            <p:spPr bwMode="auto">
              <a:xfrm>
                <a:off x="2353" y="2978"/>
                <a:ext cx="77" cy="94"/>
              </a:xfrm>
              <a:custGeom>
                <a:avLst/>
                <a:gdLst/>
                <a:ahLst/>
                <a:cxnLst>
                  <a:cxn ang="0">
                    <a:pos x="63" y="7"/>
                  </a:cxn>
                  <a:cxn ang="0">
                    <a:pos x="71" y="1"/>
                  </a:cxn>
                  <a:cxn ang="0">
                    <a:pos x="178" y="51"/>
                  </a:cxn>
                  <a:cxn ang="0">
                    <a:pos x="181" y="67"/>
                  </a:cxn>
                  <a:cxn ang="0">
                    <a:pos x="161" y="73"/>
                  </a:cxn>
                  <a:cxn ang="0">
                    <a:pos x="96" y="80"/>
                  </a:cxn>
                  <a:cxn ang="0">
                    <a:pos x="120" y="136"/>
                  </a:cxn>
                  <a:cxn ang="0">
                    <a:pos x="211" y="135"/>
                  </a:cxn>
                  <a:cxn ang="0">
                    <a:pos x="270" y="151"/>
                  </a:cxn>
                  <a:cxn ang="0">
                    <a:pos x="264" y="155"/>
                  </a:cxn>
                  <a:cxn ang="0">
                    <a:pos x="216" y="160"/>
                  </a:cxn>
                  <a:cxn ang="0">
                    <a:pos x="115" y="176"/>
                  </a:cxn>
                  <a:cxn ang="0">
                    <a:pos x="128" y="222"/>
                  </a:cxn>
                  <a:cxn ang="0">
                    <a:pos x="138" y="250"/>
                  </a:cxn>
                  <a:cxn ang="0">
                    <a:pos x="203" y="255"/>
                  </a:cxn>
                  <a:cxn ang="0">
                    <a:pos x="299" y="242"/>
                  </a:cxn>
                  <a:cxn ang="0">
                    <a:pos x="307" y="251"/>
                  </a:cxn>
                  <a:cxn ang="0">
                    <a:pos x="296" y="260"/>
                  </a:cxn>
                  <a:cxn ang="0">
                    <a:pos x="265" y="267"/>
                  </a:cxn>
                  <a:cxn ang="0">
                    <a:pos x="224" y="274"/>
                  </a:cxn>
                  <a:cxn ang="0">
                    <a:pos x="168" y="281"/>
                  </a:cxn>
                  <a:cxn ang="0">
                    <a:pos x="186" y="333"/>
                  </a:cxn>
                  <a:cxn ang="0">
                    <a:pos x="277" y="332"/>
                  </a:cxn>
                  <a:cxn ang="0">
                    <a:pos x="202" y="356"/>
                  </a:cxn>
                  <a:cxn ang="0">
                    <a:pos x="222" y="365"/>
                  </a:cxn>
                  <a:cxn ang="0">
                    <a:pos x="249" y="368"/>
                  </a:cxn>
                  <a:cxn ang="0">
                    <a:pos x="248" y="373"/>
                  </a:cxn>
                  <a:cxn ang="0">
                    <a:pos x="215" y="375"/>
                  </a:cxn>
                  <a:cxn ang="0">
                    <a:pos x="183" y="361"/>
                  </a:cxn>
                  <a:cxn ang="0">
                    <a:pos x="161" y="365"/>
                  </a:cxn>
                  <a:cxn ang="0">
                    <a:pos x="153" y="360"/>
                  </a:cxn>
                  <a:cxn ang="0">
                    <a:pos x="166" y="342"/>
                  </a:cxn>
                  <a:cxn ang="0">
                    <a:pos x="43" y="281"/>
                  </a:cxn>
                  <a:cxn ang="0">
                    <a:pos x="114" y="257"/>
                  </a:cxn>
                  <a:cxn ang="0">
                    <a:pos x="17" y="178"/>
                  </a:cxn>
                  <a:cxn ang="0">
                    <a:pos x="78" y="142"/>
                  </a:cxn>
                  <a:cxn ang="0">
                    <a:pos x="5" y="92"/>
                  </a:cxn>
                  <a:cxn ang="0">
                    <a:pos x="60" y="49"/>
                  </a:cxn>
                </a:cxnLst>
                <a:rect l="0" t="0" r="r" b="b"/>
                <a:pathLst>
                  <a:path w="308" h="376">
                    <a:moveTo>
                      <a:pt x="60" y="49"/>
                    </a:moveTo>
                    <a:lnTo>
                      <a:pt x="63" y="7"/>
                    </a:lnTo>
                    <a:lnTo>
                      <a:pt x="66" y="0"/>
                    </a:lnTo>
                    <a:lnTo>
                      <a:pt x="71" y="1"/>
                    </a:lnTo>
                    <a:lnTo>
                      <a:pt x="89" y="45"/>
                    </a:lnTo>
                    <a:lnTo>
                      <a:pt x="178" y="51"/>
                    </a:lnTo>
                    <a:lnTo>
                      <a:pt x="183" y="64"/>
                    </a:lnTo>
                    <a:lnTo>
                      <a:pt x="181" y="67"/>
                    </a:lnTo>
                    <a:lnTo>
                      <a:pt x="176" y="69"/>
                    </a:lnTo>
                    <a:lnTo>
                      <a:pt x="161" y="73"/>
                    </a:lnTo>
                    <a:lnTo>
                      <a:pt x="135" y="78"/>
                    </a:lnTo>
                    <a:lnTo>
                      <a:pt x="96" y="80"/>
                    </a:lnTo>
                    <a:lnTo>
                      <a:pt x="104" y="137"/>
                    </a:lnTo>
                    <a:lnTo>
                      <a:pt x="120" y="136"/>
                    </a:lnTo>
                    <a:lnTo>
                      <a:pt x="159" y="133"/>
                    </a:lnTo>
                    <a:lnTo>
                      <a:pt x="211" y="135"/>
                    </a:lnTo>
                    <a:lnTo>
                      <a:pt x="259" y="145"/>
                    </a:lnTo>
                    <a:lnTo>
                      <a:pt x="270" y="151"/>
                    </a:lnTo>
                    <a:lnTo>
                      <a:pt x="269" y="154"/>
                    </a:lnTo>
                    <a:lnTo>
                      <a:pt x="264" y="155"/>
                    </a:lnTo>
                    <a:lnTo>
                      <a:pt x="245" y="159"/>
                    </a:lnTo>
                    <a:lnTo>
                      <a:pt x="216" y="160"/>
                    </a:lnTo>
                    <a:lnTo>
                      <a:pt x="111" y="164"/>
                    </a:lnTo>
                    <a:lnTo>
                      <a:pt x="115" y="176"/>
                    </a:lnTo>
                    <a:lnTo>
                      <a:pt x="123" y="205"/>
                    </a:lnTo>
                    <a:lnTo>
                      <a:pt x="128" y="222"/>
                    </a:lnTo>
                    <a:lnTo>
                      <a:pt x="133" y="237"/>
                    </a:lnTo>
                    <a:lnTo>
                      <a:pt x="138" y="250"/>
                    </a:lnTo>
                    <a:lnTo>
                      <a:pt x="143" y="257"/>
                    </a:lnTo>
                    <a:lnTo>
                      <a:pt x="203" y="255"/>
                    </a:lnTo>
                    <a:lnTo>
                      <a:pt x="283" y="243"/>
                    </a:lnTo>
                    <a:lnTo>
                      <a:pt x="299" y="242"/>
                    </a:lnTo>
                    <a:lnTo>
                      <a:pt x="308" y="246"/>
                    </a:lnTo>
                    <a:lnTo>
                      <a:pt x="307" y="251"/>
                    </a:lnTo>
                    <a:lnTo>
                      <a:pt x="303" y="255"/>
                    </a:lnTo>
                    <a:lnTo>
                      <a:pt x="296" y="260"/>
                    </a:lnTo>
                    <a:lnTo>
                      <a:pt x="283" y="264"/>
                    </a:lnTo>
                    <a:lnTo>
                      <a:pt x="265" y="267"/>
                    </a:lnTo>
                    <a:lnTo>
                      <a:pt x="245" y="271"/>
                    </a:lnTo>
                    <a:lnTo>
                      <a:pt x="224" y="274"/>
                    </a:lnTo>
                    <a:lnTo>
                      <a:pt x="203" y="276"/>
                    </a:lnTo>
                    <a:lnTo>
                      <a:pt x="168" y="281"/>
                    </a:lnTo>
                    <a:lnTo>
                      <a:pt x="154" y="283"/>
                    </a:lnTo>
                    <a:lnTo>
                      <a:pt x="186" y="333"/>
                    </a:lnTo>
                    <a:lnTo>
                      <a:pt x="267" y="314"/>
                    </a:lnTo>
                    <a:lnTo>
                      <a:pt x="277" y="332"/>
                    </a:lnTo>
                    <a:lnTo>
                      <a:pt x="200" y="353"/>
                    </a:lnTo>
                    <a:lnTo>
                      <a:pt x="202" y="356"/>
                    </a:lnTo>
                    <a:lnTo>
                      <a:pt x="210" y="360"/>
                    </a:lnTo>
                    <a:lnTo>
                      <a:pt x="222" y="365"/>
                    </a:lnTo>
                    <a:lnTo>
                      <a:pt x="243" y="367"/>
                    </a:lnTo>
                    <a:lnTo>
                      <a:pt x="249" y="368"/>
                    </a:lnTo>
                    <a:lnTo>
                      <a:pt x="251" y="370"/>
                    </a:lnTo>
                    <a:lnTo>
                      <a:pt x="248" y="373"/>
                    </a:lnTo>
                    <a:lnTo>
                      <a:pt x="240" y="376"/>
                    </a:lnTo>
                    <a:lnTo>
                      <a:pt x="215" y="375"/>
                    </a:lnTo>
                    <a:lnTo>
                      <a:pt x="200" y="370"/>
                    </a:lnTo>
                    <a:lnTo>
                      <a:pt x="183" y="361"/>
                    </a:lnTo>
                    <a:lnTo>
                      <a:pt x="176" y="363"/>
                    </a:lnTo>
                    <a:lnTo>
                      <a:pt x="161" y="365"/>
                    </a:lnTo>
                    <a:lnTo>
                      <a:pt x="156" y="363"/>
                    </a:lnTo>
                    <a:lnTo>
                      <a:pt x="153" y="360"/>
                    </a:lnTo>
                    <a:lnTo>
                      <a:pt x="157" y="352"/>
                    </a:lnTo>
                    <a:lnTo>
                      <a:pt x="166" y="342"/>
                    </a:lnTo>
                    <a:lnTo>
                      <a:pt x="125" y="283"/>
                    </a:lnTo>
                    <a:lnTo>
                      <a:pt x="43" y="281"/>
                    </a:lnTo>
                    <a:lnTo>
                      <a:pt x="34" y="267"/>
                    </a:lnTo>
                    <a:lnTo>
                      <a:pt x="114" y="257"/>
                    </a:lnTo>
                    <a:lnTo>
                      <a:pt x="82" y="168"/>
                    </a:lnTo>
                    <a:lnTo>
                      <a:pt x="17" y="178"/>
                    </a:lnTo>
                    <a:lnTo>
                      <a:pt x="10" y="160"/>
                    </a:lnTo>
                    <a:lnTo>
                      <a:pt x="78" y="142"/>
                    </a:lnTo>
                    <a:lnTo>
                      <a:pt x="68" y="87"/>
                    </a:lnTo>
                    <a:lnTo>
                      <a:pt x="5" y="92"/>
                    </a:lnTo>
                    <a:lnTo>
                      <a:pt x="0" y="70"/>
                    </a:lnTo>
                    <a:lnTo>
                      <a:pt x="60" y="49"/>
                    </a:lnTo>
                    <a:lnTo>
                      <a:pt x="60" y="4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8" name="Freeform 65"/>
              <p:cNvSpPr>
                <a:spLocks/>
              </p:cNvSpPr>
              <p:nvPr/>
            </p:nvSpPr>
            <p:spPr bwMode="auto">
              <a:xfrm>
                <a:off x="2132" y="2863"/>
                <a:ext cx="227" cy="230"/>
              </a:xfrm>
              <a:custGeom>
                <a:avLst/>
                <a:gdLst/>
                <a:ahLst/>
                <a:cxnLst>
                  <a:cxn ang="0">
                    <a:pos x="744" y="284"/>
                  </a:cxn>
                  <a:cxn ang="0">
                    <a:pos x="859" y="275"/>
                  </a:cxn>
                  <a:cxn ang="0">
                    <a:pos x="849" y="209"/>
                  </a:cxn>
                  <a:cxn ang="0">
                    <a:pos x="749" y="232"/>
                  </a:cxn>
                  <a:cxn ang="0">
                    <a:pos x="786" y="148"/>
                  </a:cxn>
                  <a:cxn ang="0">
                    <a:pos x="786" y="36"/>
                  </a:cxn>
                  <a:cxn ang="0">
                    <a:pos x="694" y="54"/>
                  </a:cxn>
                  <a:cxn ang="0">
                    <a:pos x="753" y="130"/>
                  </a:cxn>
                  <a:cxn ang="0">
                    <a:pos x="652" y="170"/>
                  </a:cxn>
                  <a:cxn ang="0">
                    <a:pos x="584" y="47"/>
                  </a:cxn>
                  <a:cxn ang="0">
                    <a:pos x="532" y="96"/>
                  </a:cxn>
                  <a:cxn ang="0">
                    <a:pos x="593" y="159"/>
                  </a:cxn>
                  <a:cxn ang="0">
                    <a:pos x="516" y="242"/>
                  </a:cxn>
                  <a:cxn ang="0">
                    <a:pos x="577" y="251"/>
                  </a:cxn>
                  <a:cxn ang="0">
                    <a:pos x="667" y="290"/>
                  </a:cxn>
                  <a:cxn ang="0">
                    <a:pos x="641" y="390"/>
                  </a:cxn>
                  <a:cxn ang="0">
                    <a:pos x="372" y="409"/>
                  </a:cxn>
                  <a:cxn ang="0">
                    <a:pos x="290" y="379"/>
                  </a:cxn>
                  <a:cxn ang="0">
                    <a:pos x="263" y="300"/>
                  </a:cxn>
                  <a:cxn ang="0">
                    <a:pos x="268" y="194"/>
                  </a:cxn>
                  <a:cxn ang="0">
                    <a:pos x="123" y="143"/>
                  </a:cxn>
                  <a:cxn ang="0">
                    <a:pos x="99" y="212"/>
                  </a:cxn>
                  <a:cxn ang="0">
                    <a:pos x="40" y="178"/>
                  </a:cxn>
                  <a:cxn ang="0">
                    <a:pos x="66" y="227"/>
                  </a:cxn>
                  <a:cxn ang="0">
                    <a:pos x="34" y="288"/>
                  </a:cxn>
                  <a:cxn ang="0">
                    <a:pos x="86" y="251"/>
                  </a:cxn>
                  <a:cxn ang="0">
                    <a:pos x="186" y="318"/>
                  </a:cxn>
                  <a:cxn ang="0">
                    <a:pos x="178" y="413"/>
                  </a:cxn>
                  <a:cxn ang="0">
                    <a:pos x="255" y="460"/>
                  </a:cxn>
                  <a:cxn ang="0">
                    <a:pos x="272" y="672"/>
                  </a:cxn>
                  <a:cxn ang="0">
                    <a:pos x="234" y="922"/>
                  </a:cxn>
                  <a:cxn ang="0">
                    <a:pos x="230" y="719"/>
                  </a:cxn>
                  <a:cxn ang="0">
                    <a:pos x="263" y="544"/>
                  </a:cxn>
                  <a:cxn ang="0">
                    <a:pos x="206" y="463"/>
                  </a:cxn>
                  <a:cxn ang="0">
                    <a:pos x="144" y="425"/>
                  </a:cxn>
                  <a:cxn ang="0">
                    <a:pos x="162" y="280"/>
                  </a:cxn>
                  <a:cxn ang="0">
                    <a:pos x="79" y="294"/>
                  </a:cxn>
                  <a:cxn ang="0">
                    <a:pos x="0" y="269"/>
                  </a:cxn>
                  <a:cxn ang="0">
                    <a:pos x="43" y="216"/>
                  </a:cxn>
                  <a:cxn ang="0">
                    <a:pos x="32" y="149"/>
                  </a:cxn>
                  <a:cxn ang="0">
                    <a:pos x="84" y="125"/>
                  </a:cxn>
                  <a:cxn ang="0">
                    <a:pos x="159" y="167"/>
                  </a:cxn>
                  <a:cxn ang="0">
                    <a:pos x="310" y="192"/>
                  </a:cxn>
                  <a:cxn ang="0">
                    <a:pos x="284" y="329"/>
                  </a:cxn>
                  <a:cxn ang="0">
                    <a:pos x="337" y="370"/>
                  </a:cxn>
                  <a:cxn ang="0">
                    <a:pos x="475" y="380"/>
                  </a:cxn>
                  <a:cxn ang="0">
                    <a:pos x="622" y="261"/>
                  </a:cxn>
                  <a:cxn ang="0">
                    <a:pos x="538" y="295"/>
                  </a:cxn>
                  <a:cxn ang="0">
                    <a:pos x="526" y="188"/>
                  </a:cxn>
                  <a:cxn ang="0">
                    <a:pos x="565" y="158"/>
                  </a:cxn>
                  <a:cxn ang="0">
                    <a:pos x="510" y="76"/>
                  </a:cxn>
                  <a:cxn ang="0">
                    <a:pos x="575" y="17"/>
                  </a:cxn>
                  <a:cxn ang="0">
                    <a:pos x="627" y="120"/>
                  </a:cxn>
                  <a:cxn ang="0">
                    <a:pos x="716" y="143"/>
                  </a:cxn>
                  <a:cxn ang="0">
                    <a:pos x="671" y="78"/>
                  </a:cxn>
                  <a:cxn ang="0">
                    <a:pos x="702" y="11"/>
                  </a:cxn>
                  <a:cxn ang="0">
                    <a:pos x="827" y="53"/>
                  </a:cxn>
                  <a:cxn ang="0">
                    <a:pos x="792" y="160"/>
                  </a:cxn>
                  <a:cxn ang="0">
                    <a:pos x="807" y="213"/>
                  </a:cxn>
                  <a:cxn ang="0">
                    <a:pos x="874" y="177"/>
                  </a:cxn>
                  <a:cxn ang="0">
                    <a:pos x="897" y="285"/>
                  </a:cxn>
                  <a:cxn ang="0">
                    <a:pos x="786" y="293"/>
                  </a:cxn>
                </a:cxnLst>
                <a:rect l="0" t="0" r="r" b="b"/>
                <a:pathLst>
                  <a:path w="909" h="922">
                    <a:moveTo>
                      <a:pt x="790" y="365"/>
                    </a:moveTo>
                    <a:lnTo>
                      <a:pt x="788" y="379"/>
                    </a:lnTo>
                    <a:lnTo>
                      <a:pt x="784" y="381"/>
                    </a:lnTo>
                    <a:lnTo>
                      <a:pt x="779" y="381"/>
                    </a:lnTo>
                    <a:lnTo>
                      <a:pt x="763" y="369"/>
                    </a:lnTo>
                    <a:lnTo>
                      <a:pt x="745" y="299"/>
                    </a:lnTo>
                    <a:lnTo>
                      <a:pt x="744" y="284"/>
                    </a:lnTo>
                    <a:lnTo>
                      <a:pt x="749" y="274"/>
                    </a:lnTo>
                    <a:lnTo>
                      <a:pt x="754" y="271"/>
                    </a:lnTo>
                    <a:lnTo>
                      <a:pt x="763" y="270"/>
                    </a:lnTo>
                    <a:lnTo>
                      <a:pt x="779" y="274"/>
                    </a:lnTo>
                    <a:lnTo>
                      <a:pt x="797" y="276"/>
                    </a:lnTo>
                    <a:lnTo>
                      <a:pt x="817" y="279"/>
                    </a:lnTo>
                    <a:lnTo>
                      <a:pt x="859" y="275"/>
                    </a:lnTo>
                    <a:lnTo>
                      <a:pt x="883" y="254"/>
                    </a:lnTo>
                    <a:lnTo>
                      <a:pt x="883" y="226"/>
                    </a:lnTo>
                    <a:lnTo>
                      <a:pt x="877" y="217"/>
                    </a:lnTo>
                    <a:lnTo>
                      <a:pt x="873" y="213"/>
                    </a:lnTo>
                    <a:lnTo>
                      <a:pt x="868" y="211"/>
                    </a:lnTo>
                    <a:lnTo>
                      <a:pt x="859" y="208"/>
                    </a:lnTo>
                    <a:lnTo>
                      <a:pt x="849" y="209"/>
                    </a:lnTo>
                    <a:lnTo>
                      <a:pt x="834" y="225"/>
                    </a:lnTo>
                    <a:lnTo>
                      <a:pt x="827" y="235"/>
                    </a:lnTo>
                    <a:lnTo>
                      <a:pt x="817" y="242"/>
                    </a:lnTo>
                    <a:lnTo>
                      <a:pt x="806" y="247"/>
                    </a:lnTo>
                    <a:lnTo>
                      <a:pt x="792" y="250"/>
                    </a:lnTo>
                    <a:lnTo>
                      <a:pt x="767" y="246"/>
                    </a:lnTo>
                    <a:lnTo>
                      <a:pt x="749" y="232"/>
                    </a:lnTo>
                    <a:lnTo>
                      <a:pt x="743" y="212"/>
                    </a:lnTo>
                    <a:lnTo>
                      <a:pt x="747" y="189"/>
                    </a:lnTo>
                    <a:lnTo>
                      <a:pt x="753" y="178"/>
                    </a:lnTo>
                    <a:lnTo>
                      <a:pt x="760" y="167"/>
                    </a:lnTo>
                    <a:lnTo>
                      <a:pt x="772" y="156"/>
                    </a:lnTo>
                    <a:lnTo>
                      <a:pt x="778" y="151"/>
                    </a:lnTo>
                    <a:lnTo>
                      <a:pt x="786" y="148"/>
                    </a:lnTo>
                    <a:lnTo>
                      <a:pt x="798" y="136"/>
                    </a:lnTo>
                    <a:lnTo>
                      <a:pt x="806" y="121"/>
                    </a:lnTo>
                    <a:lnTo>
                      <a:pt x="810" y="84"/>
                    </a:lnTo>
                    <a:lnTo>
                      <a:pt x="806" y="67"/>
                    </a:lnTo>
                    <a:lnTo>
                      <a:pt x="800" y="52"/>
                    </a:lnTo>
                    <a:lnTo>
                      <a:pt x="791" y="40"/>
                    </a:lnTo>
                    <a:lnTo>
                      <a:pt x="786" y="36"/>
                    </a:lnTo>
                    <a:lnTo>
                      <a:pt x="779" y="34"/>
                    </a:lnTo>
                    <a:lnTo>
                      <a:pt x="767" y="31"/>
                    </a:lnTo>
                    <a:lnTo>
                      <a:pt x="750" y="30"/>
                    </a:lnTo>
                    <a:lnTo>
                      <a:pt x="719" y="31"/>
                    </a:lnTo>
                    <a:lnTo>
                      <a:pt x="705" y="36"/>
                    </a:lnTo>
                    <a:lnTo>
                      <a:pt x="696" y="44"/>
                    </a:lnTo>
                    <a:lnTo>
                      <a:pt x="694" y="54"/>
                    </a:lnTo>
                    <a:lnTo>
                      <a:pt x="699" y="69"/>
                    </a:lnTo>
                    <a:lnTo>
                      <a:pt x="709" y="83"/>
                    </a:lnTo>
                    <a:lnTo>
                      <a:pt x="720" y="95"/>
                    </a:lnTo>
                    <a:lnTo>
                      <a:pt x="726" y="100"/>
                    </a:lnTo>
                    <a:lnTo>
                      <a:pt x="733" y="103"/>
                    </a:lnTo>
                    <a:lnTo>
                      <a:pt x="743" y="112"/>
                    </a:lnTo>
                    <a:lnTo>
                      <a:pt x="753" y="130"/>
                    </a:lnTo>
                    <a:lnTo>
                      <a:pt x="750" y="143"/>
                    </a:lnTo>
                    <a:lnTo>
                      <a:pt x="739" y="159"/>
                    </a:lnTo>
                    <a:lnTo>
                      <a:pt x="721" y="173"/>
                    </a:lnTo>
                    <a:lnTo>
                      <a:pt x="710" y="177"/>
                    </a:lnTo>
                    <a:lnTo>
                      <a:pt x="699" y="178"/>
                    </a:lnTo>
                    <a:lnTo>
                      <a:pt x="676" y="177"/>
                    </a:lnTo>
                    <a:lnTo>
                      <a:pt x="652" y="170"/>
                    </a:lnTo>
                    <a:lnTo>
                      <a:pt x="639" y="164"/>
                    </a:lnTo>
                    <a:lnTo>
                      <a:pt x="629" y="158"/>
                    </a:lnTo>
                    <a:lnTo>
                      <a:pt x="610" y="144"/>
                    </a:lnTo>
                    <a:lnTo>
                      <a:pt x="598" y="127"/>
                    </a:lnTo>
                    <a:lnTo>
                      <a:pt x="591" y="112"/>
                    </a:lnTo>
                    <a:lnTo>
                      <a:pt x="587" y="54"/>
                    </a:lnTo>
                    <a:lnTo>
                      <a:pt x="584" y="47"/>
                    </a:lnTo>
                    <a:lnTo>
                      <a:pt x="581" y="44"/>
                    </a:lnTo>
                    <a:lnTo>
                      <a:pt x="577" y="43"/>
                    </a:lnTo>
                    <a:lnTo>
                      <a:pt x="567" y="45"/>
                    </a:lnTo>
                    <a:lnTo>
                      <a:pt x="561" y="49"/>
                    </a:lnTo>
                    <a:lnTo>
                      <a:pt x="552" y="55"/>
                    </a:lnTo>
                    <a:lnTo>
                      <a:pt x="533" y="83"/>
                    </a:lnTo>
                    <a:lnTo>
                      <a:pt x="532" y="96"/>
                    </a:lnTo>
                    <a:lnTo>
                      <a:pt x="536" y="107"/>
                    </a:lnTo>
                    <a:lnTo>
                      <a:pt x="543" y="117"/>
                    </a:lnTo>
                    <a:lnTo>
                      <a:pt x="552" y="126"/>
                    </a:lnTo>
                    <a:lnTo>
                      <a:pt x="556" y="129"/>
                    </a:lnTo>
                    <a:lnTo>
                      <a:pt x="561" y="131"/>
                    </a:lnTo>
                    <a:lnTo>
                      <a:pt x="567" y="135"/>
                    </a:lnTo>
                    <a:lnTo>
                      <a:pt x="593" y="159"/>
                    </a:lnTo>
                    <a:lnTo>
                      <a:pt x="596" y="173"/>
                    </a:lnTo>
                    <a:lnTo>
                      <a:pt x="587" y="182"/>
                    </a:lnTo>
                    <a:lnTo>
                      <a:pt x="566" y="189"/>
                    </a:lnTo>
                    <a:lnTo>
                      <a:pt x="553" y="194"/>
                    </a:lnTo>
                    <a:lnTo>
                      <a:pt x="541" y="202"/>
                    </a:lnTo>
                    <a:lnTo>
                      <a:pt x="522" y="220"/>
                    </a:lnTo>
                    <a:lnTo>
                      <a:pt x="516" y="242"/>
                    </a:lnTo>
                    <a:lnTo>
                      <a:pt x="518" y="254"/>
                    </a:lnTo>
                    <a:lnTo>
                      <a:pt x="523" y="263"/>
                    </a:lnTo>
                    <a:lnTo>
                      <a:pt x="531" y="270"/>
                    </a:lnTo>
                    <a:lnTo>
                      <a:pt x="538" y="274"/>
                    </a:lnTo>
                    <a:lnTo>
                      <a:pt x="556" y="274"/>
                    </a:lnTo>
                    <a:lnTo>
                      <a:pt x="570" y="260"/>
                    </a:lnTo>
                    <a:lnTo>
                      <a:pt x="577" y="251"/>
                    </a:lnTo>
                    <a:lnTo>
                      <a:pt x="586" y="244"/>
                    </a:lnTo>
                    <a:lnTo>
                      <a:pt x="596" y="239"/>
                    </a:lnTo>
                    <a:lnTo>
                      <a:pt x="608" y="236"/>
                    </a:lnTo>
                    <a:lnTo>
                      <a:pt x="630" y="239"/>
                    </a:lnTo>
                    <a:lnTo>
                      <a:pt x="649" y="256"/>
                    </a:lnTo>
                    <a:lnTo>
                      <a:pt x="658" y="271"/>
                    </a:lnTo>
                    <a:lnTo>
                      <a:pt x="667" y="290"/>
                    </a:lnTo>
                    <a:lnTo>
                      <a:pt x="675" y="311"/>
                    </a:lnTo>
                    <a:lnTo>
                      <a:pt x="683" y="332"/>
                    </a:lnTo>
                    <a:lnTo>
                      <a:pt x="690" y="351"/>
                    </a:lnTo>
                    <a:lnTo>
                      <a:pt x="695" y="367"/>
                    </a:lnTo>
                    <a:lnTo>
                      <a:pt x="700" y="383"/>
                    </a:lnTo>
                    <a:lnTo>
                      <a:pt x="671" y="386"/>
                    </a:lnTo>
                    <a:lnTo>
                      <a:pt x="641" y="390"/>
                    </a:lnTo>
                    <a:lnTo>
                      <a:pt x="605" y="394"/>
                    </a:lnTo>
                    <a:lnTo>
                      <a:pt x="569" y="399"/>
                    </a:lnTo>
                    <a:lnTo>
                      <a:pt x="533" y="403"/>
                    </a:lnTo>
                    <a:lnTo>
                      <a:pt x="484" y="410"/>
                    </a:lnTo>
                    <a:lnTo>
                      <a:pt x="451" y="413"/>
                    </a:lnTo>
                    <a:lnTo>
                      <a:pt x="409" y="413"/>
                    </a:lnTo>
                    <a:lnTo>
                      <a:pt x="372" y="409"/>
                    </a:lnTo>
                    <a:lnTo>
                      <a:pt x="346" y="403"/>
                    </a:lnTo>
                    <a:lnTo>
                      <a:pt x="339" y="398"/>
                    </a:lnTo>
                    <a:lnTo>
                      <a:pt x="330" y="393"/>
                    </a:lnTo>
                    <a:lnTo>
                      <a:pt x="320" y="389"/>
                    </a:lnTo>
                    <a:lnTo>
                      <a:pt x="310" y="385"/>
                    </a:lnTo>
                    <a:lnTo>
                      <a:pt x="300" y="381"/>
                    </a:lnTo>
                    <a:lnTo>
                      <a:pt x="290" y="379"/>
                    </a:lnTo>
                    <a:lnTo>
                      <a:pt x="268" y="376"/>
                    </a:lnTo>
                    <a:lnTo>
                      <a:pt x="259" y="375"/>
                    </a:lnTo>
                    <a:lnTo>
                      <a:pt x="253" y="369"/>
                    </a:lnTo>
                    <a:lnTo>
                      <a:pt x="248" y="347"/>
                    </a:lnTo>
                    <a:lnTo>
                      <a:pt x="252" y="323"/>
                    </a:lnTo>
                    <a:lnTo>
                      <a:pt x="257" y="311"/>
                    </a:lnTo>
                    <a:lnTo>
                      <a:pt x="263" y="300"/>
                    </a:lnTo>
                    <a:lnTo>
                      <a:pt x="278" y="285"/>
                    </a:lnTo>
                    <a:lnTo>
                      <a:pt x="292" y="270"/>
                    </a:lnTo>
                    <a:lnTo>
                      <a:pt x="301" y="254"/>
                    </a:lnTo>
                    <a:lnTo>
                      <a:pt x="300" y="232"/>
                    </a:lnTo>
                    <a:lnTo>
                      <a:pt x="291" y="212"/>
                    </a:lnTo>
                    <a:lnTo>
                      <a:pt x="277" y="198"/>
                    </a:lnTo>
                    <a:lnTo>
                      <a:pt x="268" y="194"/>
                    </a:lnTo>
                    <a:lnTo>
                      <a:pt x="255" y="192"/>
                    </a:lnTo>
                    <a:lnTo>
                      <a:pt x="221" y="192"/>
                    </a:lnTo>
                    <a:lnTo>
                      <a:pt x="182" y="193"/>
                    </a:lnTo>
                    <a:lnTo>
                      <a:pt x="149" y="188"/>
                    </a:lnTo>
                    <a:lnTo>
                      <a:pt x="137" y="183"/>
                    </a:lnTo>
                    <a:lnTo>
                      <a:pt x="127" y="173"/>
                    </a:lnTo>
                    <a:lnTo>
                      <a:pt x="123" y="143"/>
                    </a:lnTo>
                    <a:lnTo>
                      <a:pt x="117" y="141"/>
                    </a:lnTo>
                    <a:lnTo>
                      <a:pt x="103" y="139"/>
                    </a:lnTo>
                    <a:lnTo>
                      <a:pt x="91" y="143"/>
                    </a:lnTo>
                    <a:lnTo>
                      <a:pt x="90" y="149"/>
                    </a:lnTo>
                    <a:lnTo>
                      <a:pt x="91" y="159"/>
                    </a:lnTo>
                    <a:lnTo>
                      <a:pt x="101" y="202"/>
                    </a:lnTo>
                    <a:lnTo>
                      <a:pt x="99" y="212"/>
                    </a:lnTo>
                    <a:lnTo>
                      <a:pt x="91" y="207"/>
                    </a:lnTo>
                    <a:lnTo>
                      <a:pt x="80" y="192"/>
                    </a:lnTo>
                    <a:lnTo>
                      <a:pt x="67" y="178"/>
                    </a:lnTo>
                    <a:lnTo>
                      <a:pt x="60" y="173"/>
                    </a:lnTo>
                    <a:lnTo>
                      <a:pt x="52" y="172"/>
                    </a:lnTo>
                    <a:lnTo>
                      <a:pt x="46" y="173"/>
                    </a:lnTo>
                    <a:lnTo>
                      <a:pt x="40" y="178"/>
                    </a:lnTo>
                    <a:lnTo>
                      <a:pt x="36" y="185"/>
                    </a:lnTo>
                    <a:lnTo>
                      <a:pt x="37" y="193"/>
                    </a:lnTo>
                    <a:lnTo>
                      <a:pt x="48" y="206"/>
                    </a:lnTo>
                    <a:lnTo>
                      <a:pt x="56" y="211"/>
                    </a:lnTo>
                    <a:lnTo>
                      <a:pt x="62" y="215"/>
                    </a:lnTo>
                    <a:lnTo>
                      <a:pt x="70" y="217"/>
                    </a:lnTo>
                    <a:lnTo>
                      <a:pt x="66" y="227"/>
                    </a:lnTo>
                    <a:lnTo>
                      <a:pt x="51" y="232"/>
                    </a:lnTo>
                    <a:lnTo>
                      <a:pt x="41" y="239"/>
                    </a:lnTo>
                    <a:lnTo>
                      <a:pt x="32" y="246"/>
                    </a:lnTo>
                    <a:lnTo>
                      <a:pt x="22" y="264"/>
                    </a:lnTo>
                    <a:lnTo>
                      <a:pt x="23" y="273"/>
                    </a:lnTo>
                    <a:lnTo>
                      <a:pt x="29" y="283"/>
                    </a:lnTo>
                    <a:lnTo>
                      <a:pt x="34" y="288"/>
                    </a:lnTo>
                    <a:lnTo>
                      <a:pt x="40" y="290"/>
                    </a:lnTo>
                    <a:lnTo>
                      <a:pt x="48" y="290"/>
                    </a:lnTo>
                    <a:lnTo>
                      <a:pt x="58" y="287"/>
                    </a:lnTo>
                    <a:lnTo>
                      <a:pt x="66" y="279"/>
                    </a:lnTo>
                    <a:lnTo>
                      <a:pt x="77" y="263"/>
                    </a:lnTo>
                    <a:lnTo>
                      <a:pt x="81" y="254"/>
                    </a:lnTo>
                    <a:lnTo>
                      <a:pt x="86" y="251"/>
                    </a:lnTo>
                    <a:lnTo>
                      <a:pt x="101" y="250"/>
                    </a:lnTo>
                    <a:lnTo>
                      <a:pt x="119" y="252"/>
                    </a:lnTo>
                    <a:lnTo>
                      <a:pt x="147" y="257"/>
                    </a:lnTo>
                    <a:lnTo>
                      <a:pt x="173" y="264"/>
                    </a:lnTo>
                    <a:lnTo>
                      <a:pt x="187" y="274"/>
                    </a:lnTo>
                    <a:lnTo>
                      <a:pt x="190" y="302"/>
                    </a:lnTo>
                    <a:lnTo>
                      <a:pt x="186" y="318"/>
                    </a:lnTo>
                    <a:lnTo>
                      <a:pt x="177" y="332"/>
                    </a:lnTo>
                    <a:lnTo>
                      <a:pt x="165" y="350"/>
                    </a:lnTo>
                    <a:lnTo>
                      <a:pt x="158" y="374"/>
                    </a:lnTo>
                    <a:lnTo>
                      <a:pt x="158" y="386"/>
                    </a:lnTo>
                    <a:lnTo>
                      <a:pt x="162" y="398"/>
                    </a:lnTo>
                    <a:lnTo>
                      <a:pt x="172" y="408"/>
                    </a:lnTo>
                    <a:lnTo>
                      <a:pt x="178" y="413"/>
                    </a:lnTo>
                    <a:lnTo>
                      <a:pt x="187" y="415"/>
                    </a:lnTo>
                    <a:lnTo>
                      <a:pt x="205" y="423"/>
                    </a:lnTo>
                    <a:lnTo>
                      <a:pt x="214" y="428"/>
                    </a:lnTo>
                    <a:lnTo>
                      <a:pt x="223" y="433"/>
                    </a:lnTo>
                    <a:lnTo>
                      <a:pt x="231" y="439"/>
                    </a:lnTo>
                    <a:lnTo>
                      <a:pt x="240" y="446"/>
                    </a:lnTo>
                    <a:lnTo>
                      <a:pt x="255" y="460"/>
                    </a:lnTo>
                    <a:lnTo>
                      <a:pt x="269" y="475"/>
                    </a:lnTo>
                    <a:lnTo>
                      <a:pt x="279" y="490"/>
                    </a:lnTo>
                    <a:lnTo>
                      <a:pt x="290" y="516"/>
                    </a:lnTo>
                    <a:lnTo>
                      <a:pt x="290" y="553"/>
                    </a:lnTo>
                    <a:lnTo>
                      <a:pt x="284" y="602"/>
                    </a:lnTo>
                    <a:lnTo>
                      <a:pt x="277" y="652"/>
                    </a:lnTo>
                    <a:lnTo>
                      <a:pt x="272" y="672"/>
                    </a:lnTo>
                    <a:lnTo>
                      <a:pt x="267" y="687"/>
                    </a:lnTo>
                    <a:lnTo>
                      <a:pt x="249" y="753"/>
                    </a:lnTo>
                    <a:lnTo>
                      <a:pt x="247" y="811"/>
                    </a:lnTo>
                    <a:lnTo>
                      <a:pt x="247" y="837"/>
                    </a:lnTo>
                    <a:lnTo>
                      <a:pt x="242" y="875"/>
                    </a:lnTo>
                    <a:lnTo>
                      <a:pt x="236" y="908"/>
                    </a:lnTo>
                    <a:lnTo>
                      <a:pt x="234" y="922"/>
                    </a:lnTo>
                    <a:lnTo>
                      <a:pt x="195" y="914"/>
                    </a:lnTo>
                    <a:lnTo>
                      <a:pt x="199" y="900"/>
                    </a:lnTo>
                    <a:lnTo>
                      <a:pt x="206" y="868"/>
                    </a:lnTo>
                    <a:lnTo>
                      <a:pt x="215" y="826"/>
                    </a:lnTo>
                    <a:lnTo>
                      <a:pt x="220" y="788"/>
                    </a:lnTo>
                    <a:lnTo>
                      <a:pt x="224" y="754"/>
                    </a:lnTo>
                    <a:lnTo>
                      <a:pt x="230" y="719"/>
                    </a:lnTo>
                    <a:lnTo>
                      <a:pt x="234" y="703"/>
                    </a:lnTo>
                    <a:lnTo>
                      <a:pt x="239" y="688"/>
                    </a:lnTo>
                    <a:lnTo>
                      <a:pt x="244" y="676"/>
                    </a:lnTo>
                    <a:lnTo>
                      <a:pt x="249" y="665"/>
                    </a:lnTo>
                    <a:lnTo>
                      <a:pt x="258" y="635"/>
                    </a:lnTo>
                    <a:lnTo>
                      <a:pt x="263" y="590"/>
                    </a:lnTo>
                    <a:lnTo>
                      <a:pt x="263" y="544"/>
                    </a:lnTo>
                    <a:lnTo>
                      <a:pt x="260" y="527"/>
                    </a:lnTo>
                    <a:lnTo>
                      <a:pt x="255" y="513"/>
                    </a:lnTo>
                    <a:lnTo>
                      <a:pt x="248" y="504"/>
                    </a:lnTo>
                    <a:lnTo>
                      <a:pt x="239" y="492"/>
                    </a:lnTo>
                    <a:lnTo>
                      <a:pt x="229" y="484"/>
                    </a:lnTo>
                    <a:lnTo>
                      <a:pt x="218" y="473"/>
                    </a:lnTo>
                    <a:lnTo>
                      <a:pt x="206" y="463"/>
                    </a:lnTo>
                    <a:lnTo>
                      <a:pt x="200" y="460"/>
                    </a:lnTo>
                    <a:lnTo>
                      <a:pt x="194" y="456"/>
                    </a:lnTo>
                    <a:lnTo>
                      <a:pt x="187" y="452"/>
                    </a:lnTo>
                    <a:lnTo>
                      <a:pt x="181" y="448"/>
                    </a:lnTo>
                    <a:lnTo>
                      <a:pt x="167" y="443"/>
                    </a:lnTo>
                    <a:lnTo>
                      <a:pt x="154" y="437"/>
                    </a:lnTo>
                    <a:lnTo>
                      <a:pt x="144" y="425"/>
                    </a:lnTo>
                    <a:lnTo>
                      <a:pt x="128" y="396"/>
                    </a:lnTo>
                    <a:lnTo>
                      <a:pt x="125" y="364"/>
                    </a:lnTo>
                    <a:lnTo>
                      <a:pt x="130" y="347"/>
                    </a:lnTo>
                    <a:lnTo>
                      <a:pt x="141" y="332"/>
                    </a:lnTo>
                    <a:lnTo>
                      <a:pt x="167" y="292"/>
                    </a:lnTo>
                    <a:lnTo>
                      <a:pt x="166" y="285"/>
                    </a:lnTo>
                    <a:lnTo>
                      <a:pt x="162" y="280"/>
                    </a:lnTo>
                    <a:lnTo>
                      <a:pt x="154" y="276"/>
                    </a:lnTo>
                    <a:lnTo>
                      <a:pt x="144" y="274"/>
                    </a:lnTo>
                    <a:lnTo>
                      <a:pt x="122" y="271"/>
                    </a:lnTo>
                    <a:lnTo>
                      <a:pt x="105" y="271"/>
                    </a:lnTo>
                    <a:lnTo>
                      <a:pt x="94" y="275"/>
                    </a:lnTo>
                    <a:lnTo>
                      <a:pt x="88" y="281"/>
                    </a:lnTo>
                    <a:lnTo>
                      <a:pt x="79" y="294"/>
                    </a:lnTo>
                    <a:lnTo>
                      <a:pt x="62" y="308"/>
                    </a:lnTo>
                    <a:lnTo>
                      <a:pt x="51" y="313"/>
                    </a:lnTo>
                    <a:lnTo>
                      <a:pt x="40" y="313"/>
                    </a:lnTo>
                    <a:lnTo>
                      <a:pt x="27" y="308"/>
                    </a:lnTo>
                    <a:lnTo>
                      <a:pt x="14" y="297"/>
                    </a:lnTo>
                    <a:lnTo>
                      <a:pt x="4" y="283"/>
                    </a:lnTo>
                    <a:lnTo>
                      <a:pt x="0" y="269"/>
                    </a:lnTo>
                    <a:lnTo>
                      <a:pt x="3" y="256"/>
                    </a:lnTo>
                    <a:lnTo>
                      <a:pt x="8" y="245"/>
                    </a:lnTo>
                    <a:lnTo>
                      <a:pt x="16" y="236"/>
                    </a:lnTo>
                    <a:lnTo>
                      <a:pt x="24" y="228"/>
                    </a:lnTo>
                    <a:lnTo>
                      <a:pt x="33" y="222"/>
                    </a:lnTo>
                    <a:lnTo>
                      <a:pt x="41" y="220"/>
                    </a:lnTo>
                    <a:lnTo>
                      <a:pt x="43" y="216"/>
                    </a:lnTo>
                    <a:lnTo>
                      <a:pt x="41" y="212"/>
                    </a:lnTo>
                    <a:lnTo>
                      <a:pt x="33" y="207"/>
                    </a:lnTo>
                    <a:lnTo>
                      <a:pt x="24" y="201"/>
                    </a:lnTo>
                    <a:lnTo>
                      <a:pt x="12" y="183"/>
                    </a:lnTo>
                    <a:lnTo>
                      <a:pt x="12" y="172"/>
                    </a:lnTo>
                    <a:lnTo>
                      <a:pt x="19" y="159"/>
                    </a:lnTo>
                    <a:lnTo>
                      <a:pt x="32" y="149"/>
                    </a:lnTo>
                    <a:lnTo>
                      <a:pt x="42" y="144"/>
                    </a:lnTo>
                    <a:lnTo>
                      <a:pt x="52" y="144"/>
                    </a:lnTo>
                    <a:lnTo>
                      <a:pt x="61" y="148"/>
                    </a:lnTo>
                    <a:lnTo>
                      <a:pt x="77" y="164"/>
                    </a:lnTo>
                    <a:lnTo>
                      <a:pt x="75" y="143"/>
                    </a:lnTo>
                    <a:lnTo>
                      <a:pt x="80" y="127"/>
                    </a:lnTo>
                    <a:lnTo>
                      <a:pt x="84" y="125"/>
                    </a:lnTo>
                    <a:lnTo>
                      <a:pt x="89" y="122"/>
                    </a:lnTo>
                    <a:lnTo>
                      <a:pt x="101" y="120"/>
                    </a:lnTo>
                    <a:lnTo>
                      <a:pt x="139" y="122"/>
                    </a:lnTo>
                    <a:lnTo>
                      <a:pt x="144" y="127"/>
                    </a:lnTo>
                    <a:lnTo>
                      <a:pt x="146" y="137"/>
                    </a:lnTo>
                    <a:lnTo>
                      <a:pt x="152" y="159"/>
                    </a:lnTo>
                    <a:lnTo>
                      <a:pt x="159" y="167"/>
                    </a:lnTo>
                    <a:lnTo>
                      <a:pt x="171" y="169"/>
                    </a:lnTo>
                    <a:lnTo>
                      <a:pt x="196" y="167"/>
                    </a:lnTo>
                    <a:lnTo>
                      <a:pt x="231" y="164"/>
                    </a:lnTo>
                    <a:lnTo>
                      <a:pt x="268" y="167"/>
                    </a:lnTo>
                    <a:lnTo>
                      <a:pt x="283" y="170"/>
                    </a:lnTo>
                    <a:lnTo>
                      <a:pt x="293" y="177"/>
                    </a:lnTo>
                    <a:lnTo>
                      <a:pt x="310" y="192"/>
                    </a:lnTo>
                    <a:lnTo>
                      <a:pt x="324" y="211"/>
                    </a:lnTo>
                    <a:lnTo>
                      <a:pt x="331" y="232"/>
                    </a:lnTo>
                    <a:lnTo>
                      <a:pt x="326" y="257"/>
                    </a:lnTo>
                    <a:lnTo>
                      <a:pt x="321" y="271"/>
                    </a:lnTo>
                    <a:lnTo>
                      <a:pt x="314" y="281"/>
                    </a:lnTo>
                    <a:lnTo>
                      <a:pt x="300" y="299"/>
                    </a:lnTo>
                    <a:lnTo>
                      <a:pt x="284" y="329"/>
                    </a:lnTo>
                    <a:lnTo>
                      <a:pt x="286" y="345"/>
                    </a:lnTo>
                    <a:lnTo>
                      <a:pt x="288" y="353"/>
                    </a:lnTo>
                    <a:lnTo>
                      <a:pt x="292" y="356"/>
                    </a:lnTo>
                    <a:lnTo>
                      <a:pt x="296" y="359"/>
                    </a:lnTo>
                    <a:lnTo>
                      <a:pt x="306" y="359"/>
                    </a:lnTo>
                    <a:lnTo>
                      <a:pt x="324" y="365"/>
                    </a:lnTo>
                    <a:lnTo>
                      <a:pt x="337" y="370"/>
                    </a:lnTo>
                    <a:lnTo>
                      <a:pt x="353" y="376"/>
                    </a:lnTo>
                    <a:lnTo>
                      <a:pt x="369" y="381"/>
                    </a:lnTo>
                    <a:lnTo>
                      <a:pt x="387" y="385"/>
                    </a:lnTo>
                    <a:lnTo>
                      <a:pt x="403" y="388"/>
                    </a:lnTo>
                    <a:lnTo>
                      <a:pt x="418" y="386"/>
                    </a:lnTo>
                    <a:lnTo>
                      <a:pt x="441" y="384"/>
                    </a:lnTo>
                    <a:lnTo>
                      <a:pt x="475" y="380"/>
                    </a:lnTo>
                    <a:lnTo>
                      <a:pt x="517" y="376"/>
                    </a:lnTo>
                    <a:lnTo>
                      <a:pt x="561" y="372"/>
                    </a:lnTo>
                    <a:lnTo>
                      <a:pt x="641" y="366"/>
                    </a:lnTo>
                    <a:lnTo>
                      <a:pt x="675" y="364"/>
                    </a:lnTo>
                    <a:lnTo>
                      <a:pt x="632" y="268"/>
                    </a:lnTo>
                    <a:lnTo>
                      <a:pt x="627" y="264"/>
                    </a:lnTo>
                    <a:lnTo>
                      <a:pt x="622" y="261"/>
                    </a:lnTo>
                    <a:lnTo>
                      <a:pt x="614" y="259"/>
                    </a:lnTo>
                    <a:lnTo>
                      <a:pt x="599" y="257"/>
                    </a:lnTo>
                    <a:lnTo>
                      <a:pt x="585" y="268"/>
                    </a:lnTo>
                    <a:lnTo>
                      <a:pt x="574" y="284"/>
                    </a:lnTo>
                    <a:lnTo>
                      <a:pt x="566" y="289"/>
                    </a:lnTo>
                    <a:lnTo>
                      <a:pt x="557" y="294"/>
                    </a:lnTo>
                    <a:lnTo>
                      <a:pt x="538" y="295"/>
                    </a:lnTo>
                    <a:lnTo>
                      <a:pt x="516" y="283"/>
                    </a:lnTo>
                    <a:lnTo>
                      <a:pt x="499" y="263"/>
                    </a:lnTo>
                    <a:lnTo>
                      <a:pt x="494" y="239"/>
                    </a:lnTo>
                    <a:lnTo>
                      <a:pt x="498" y="218"/>
                    </a:lnTo>
                    <a:lnTo>
                      <a:pt x="505" y="203"/>
                    </a:lnTo>
                    <a:lnTo>
                      <a:pt x="521" y="192"/>
                    </a:lnTo>
                    <a:lnTo>
                      <a:pt x="526" y="188"/>
                    </a:lnTo>
                    <a:lnTo>
                      <a:pt x="531" y="184"/>
                    </a:lnTo>
                    <a:lnTo>
                      <a:pt x="537" y="182"/>
                    </a:lnTo>
                    <a:lnTo>
                      <a:pt x="542" y="178"/>
                    </a:lnTo>
                    <a:lnTo>
                      <a:pt x="553" y="172"/>
                    </a:lnTo>
                    <a:lnTo>
                      <a:pt x="562" y="167"/>
                    </a:lnTo>
                    <a:lnTo>
                      <a:pt x="572" y="163"/>
                    </a:lnTo>
                    <a:lnTo>
                      <a:pt x="565" y="158"/>
                    </a:lnTo>
                    <a:lnTo>
                      <a:pt x="557" y="154"/>
                    </a:lnTo>
                    <a:lnTo>
                      <a:pt x="548" y="148"/>
                    </a:lnTo>
                    <a:lnTo>
                      <a:pt x="531" y="132"/>
                    </a:lnTo>
                    <a:lnTo>
                      <a:pt x="517" y="116"/>
                    </a:lnTo>
                    <a:lnTo>
                      <a:pt x="512" y="97"/>
                    </a:lnTo>
                    <a:lnTo>
                      <a:pt x="510" y="87"/>
                    </a:lnTo>
                    <a:lnTo>
                      <a:pt x="510" y="76"/>
                    </a:lnTo>
                    <a:lnTo>
                      <a:pt x="519" y="54"/>
                    </a:lnTo>
                    <a:lnTo>
                      <a:pt x="527" y="43"/>
                    </a:lnTo>
                    <a:lnTo>
                      <a:pt x="537" y="34"/>
                    </a:lnTo>
                    <a:lnTo>
                      <a:pt x="543" y="30"/>
                    </a:lnTo>
                    <a:lnTo>
                      <a:pt x="550" y="26"/>
                    </a:lnTo>
                    <a:lnTo>
                      <a:pt x="562" y="21"/>
                    </a:lnTo>
                    <a:lnTo>
                      <a:pt x="575" y="17"/>
                    </a:lnTo>
                    <a:lnTo>
                      <a:pt x="586" y="17"/>
                    </a:lnTo>
                    <a:lnTo>
                      <a:pt x="596" y="20"/>
                    </a:lnTo>
                    <a:lnTo>
                      <a:pt x="605" y="26"/>
                    </a:lnTo>
                    <a:lnTo>
                      <a:pt x="613" y="49"/>
                    </a:lnTo>
                    <a:lnTo>
                      <a:pt x="615" y="84"/>
                    </a:lnTo>
                    <a:lnTo>
                      <a:pt x="619" y="102"/>
                    </a:lnTo>
                    <a:lnTo>
                      <a:pt x="627" y="120"/>
                    </a:lnTo>
                    <a:lnTo>
                      <a:pt x="635" y="135"/>
                    </a:lnTo>
                    <a:lnTo>
                      <a:pt x="648" y="145"/>
                    </a:lnTo>
                    <a:lnTo>
                      <a:pt x="656" y="150"/>
                    </a:lnTo>
                    <a:lnTo>
                      <a:pt x="665" y="153"/>
                    </a:lnTo>
                    <a:lnTo>
                      <a:pt x="685" y="153"/>
                    </a:lnTo>
                    <a:lnTo>
                      <a:pt x="704" y="149"/>
                    </a:lnTo>
                    <a:lnTo>
                      <a:pt x="716" y="143"/>
                    </a:lnTo>
                    <a:lnTo>
                      <a:pt x="726" y="129"/>
                    </a:lnTo>
                    <a:lnTo>
                      <a:pt x="723" y="120"/>
                    </a:lnTo>
                    <a:lnTo>
                      <a:pt x="716" y="111"/>
                    </a:lnTo>
                    <a:lnTo>
                      <a:pt x="706" y="103"/>
                    </a:lnTo>
                    <a:lnTo>
                      <a:pt x="699" y="100"/>
                    </a:lnTo>
                    <a:lnTo>
                      <a:pt x="692" y="96"/>
                    </a:lnTo>
                    <a:lnTo>
                      <a:pt x="671" y="78"/>
                    </a:lnTo>
                    <a:lnTo>
                      <a:pt x="666" y="55"/>
                    </a:lnTo>
                    <a:lnTo>
                      <a:pt x="667" y="44"/>
                    </a:lnTo>
                    <a:lnTo>
                      <a:pt x="672" y="33"/>
                    </a:lnTo>
                    <a:lnTo>
                      <a:pt x="680" y="24"/>
                    </a:lnTo>
                    <a:lnTo>
                      <a:pt x="685" y="20"/>
                    </a:lnTo>
                    <a:lnTo>
                      <a:pt x="690" y="16"/>
                    </a:lnTo>
                    <a:lnTo>
                      <a:pt x="702" y="11"/>
                    </a:lnTo>
                    <a:lnTo>
                      <a:pt x="716" y="6"/>
                    </a:lnTo>
                    <a:lnTo>
                      <a:pt x="730" y="2"/>
                    </a:lnTo>
                    <a:lnTo>
                      <a:pt x="744" y="0"/>
                    </a:lnTo>
                    <a:lnTo>
                      <a:pt x="771" y="0"/>
                    </a:lnTo>
                    <a:lnTo>
                      <a:pt x="792" y="9"/>
                    </a:lnTo>
                    <a:lnTo>
                      <a:pt x="810" y="28"/>
                    </a:lnTo>
                    <a:lnTo>
                      <a:pt x="827" y="53"/>
                    </a:lnTo>
                    <a:lnTo>
                      <a:pt x="836" y="82"/>
                    </a:lnTo>
                    <a:lnTo>
                      <a:pt x="836" y="97"/>
                    </a:lnTo>
                    <a:lnTo>
                      <a:pt x="832" y="112"/>
                    </a:lnTo>
                    <a:lnTo>
                      <a:pt x="825" y="126"/>
                    </a:lnTo>
                    <a:lnTo>
                      <a:pt x="815" y="137"/>
                    </a:lnTo>
                    <a:lnTo>
                      <a:pt x="803" y="149"/>
                    </a:lnTo>
                    <a:lnTo>
                      <a:pt x="792" y="160"/>
                    </a:lnTo>
                    <a:lnTo>
                      <a:pt x="776" y="182"/>
                    </a:lnTo>
                    <a:lnTo>
                      <a:pt x="771" y="206"/>
                    </a:lnTo>
                    <a:lnTo>
                      <a:pt x="774" y="216"/>
                    </a:lnTo>
                    <a:lnTo>
                      <a:pt x="781" y="221"/>
                    </a:lnTo>
                    <a:lnTo>
                      <a:pt x="788" y="222"/>
                    </a:lnTo>
                    <a:lnTo>
                      <a:pt x="798" y="220"/>
                    </a:lnTo>
                    <a:lnTo>
                      <a:pt x="807" y="213"/>
                    </a:lnTo>
                    <a:lnTo>
                      <a:pt x="815" y="207"/>
                    </a:lnTo>
                    <a:lnTo>
                      <a:pt x="822" y="192"/>
                    </a:lnTo>
                    <a:lnTo>
                      <a:pt x="825" y="185"/>
                    </a:lnTo>
                    <a:lnTo>
                      <a:pt x="832" y="179"/>
                    </a:lnTo>
                    <a:lnTo>
                      <a:pt x="841" y="175"/>
                    </a:lnTo>
                    <a:lnTo>
                      <a:pt x="851" y="174"/>
                    </a:lnTo>
                    <a:lnTo>
                      <a:pt x="874" y="177"/>
                    </a:lnTo>
                    <a:lnTo>
                      <a:pt x="884" y="182"/>
                    </a:lnTo>
                    <a:lnTo>
                      <a:pt x="893" y="189"/>
                    </a:lnTo>
                    <a:lnTo>
                      <a:pt x="904" y="213"/>
                    </a:lnTo>
                    <a:lnTo>
                      <a:pt x="909" y="244"/>
                    </a:lnTo>
                    <a:lnTo>
                      <a:pt x="909" y="257"/>
                    </a:lnTo>
                    <a:lnTo>
                      <a:pt x="906" y="273"/>
                    </a:lnTo>
                    <a:lnTo>
                      <a:pt x="897" y="285"/>
                    </a:lnTo>
                    <a:lnTo>
                      <a:pt x="884" y="295"/>
                    </a:lnTo>
                    <a:lnTo>
                      <a:pt x="878" y="299"/>
                    </a:lnTo>
                    <a:lnTo>
                      <a:pt x="869" y="302"/>
                    </a:lnTo>
                    <a:lnTo>
                      <a:pt x="853" y="304"/>
                    </a:lnTo>
                    <a:lnTo>
                      <a:pt x="821" y="303"/>
                    </a:lnTo>
                    <a:lnTo>
                      <a:pt x="796" y="297"/>
                    </a:lnTo>
                    <a:lnTo>
                      <a:pt x="786" y="293"/>
                    </a:lnTo>
                    <a:lnTo>
                      <a:pt x="771" y="309"/>
                    </a:lnTo>
                    <a:lnTo>
                      <a:pt x="776" y="326"/>
                    </a:lnTo>
                    <a:lnTo>
                      <a:pt x="782" y="345"/>
                    </a:lnTo>
                    <a:lnTo>
                      <a:pt x="790" y="365"/>
                    </a:lnTo>
                    <a:lnTo>
                      <a:pt x="790" y="36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9" name="Freeform 66"/>
              <p:cNvSpPr>
                <a:spLocks/>
              </p:cNvSpPr>
              <p:nvPr/>
            </p:nvSpPr>
            <p:spPr bwMode="auto">
              <a:xfrm>
                <a:off x="2265" y="2986"/>
                <a:ext cx="11" cy="36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34" y="140"/>
                  </a:cxn>
                  <a:cxn ang="0">
                    <a:pos x="43" y="142"/>
                  </a:cxn>
                  <a:cxn ang="0">
                    <a:pos x="44" y="130"/>
                  </a:cxn>
                  <a:cxn ang="0">
                    <a:pos x="38" y="122"/>
                  </a:cxn>
                  <a:cxn ang="0">
                    <a:pos x="28" y="115"/>
                  </a:cxn>
                  <a:cxn ang="0">
                    <a:pos x="8" y="91"/>
                  </a:cxn>
                  <a:cxn ang="0">
                    <a:pos x="0" y="55"/>
                  </a:cxn>
                  <a:cxn ang="0">
                    <a:pos x="4" y="44"/>
                  </a:cxn>
                  <a:cxn ang="0">
                    <a:pos x="9" y="30"/>
                  </a:cxn>
                  <a:cxn ang="0">
                    <a:pos x="15" y="16"/>
                  </a:cxn>
                  <a:cxn ang="0">
                    <a:pos x="26" y="0"/>
                  </a:cxn>
                  <a:cxn ang="0">
                    <a:pos x="26" y="0"/>
                  </a:cxn>
                </a:cxnLst>
                <a:rect l="0" t="0" r="r" b="b"/>
                <a:pathLst>
                  <a:path w="44" h="142">
                    <a:moveTo>
                      <a:pt x="26" y="0"/>
                    </a:moveTo>
                    <a:lnTo>
                      <a:pt x="34" y="140"/>
                    </a:lnTo>
                    <a:lnTo>
                      <a:pt x="43" y="142"/>
                    </a:lnTo>
                    <a:lnTo>
                      <a:pt x="44" y="130"/>
                    </a:lnTo>
                    <a:lnTo>
                      <a:pt x="38" y="122"/>
                    </a:lnTo>
                    <a:lnTo>
                      <a:pt x="28" y="115"/>
                    </a:lnTo>
                    <a:lnTo>
                      <a:pt x="8" y="91"/>
                    </a:lnTo>
                    <a:lnTo>
                      <a:pt x="0" y="55"/>
                    </a:lnTo>
                    <a:lnTo>
                      <a:pt x="4" y="44"/>
                    </a:lnTo>
                    <a:lnTo>
                      <a:pt x="9" y="30"/>
                    </a:lnTo>
                    <a:lnTo>
                      <a:pt x="15" y="16"/>
                    </a:lnTo>
                    <a:lnTo>
                      <a:pt x="26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0" name="Freeform 67"/>
              <p:cNvSpPr>
                <a:spLocks/>
              </p:cNvSpPr>
              <p:nvPr/>
            </p:nvSpPr>
            <p:spPr bwMode="auto">
              <a:xfrm>
                <a:off x="2255" y="3049"/>
                <a:ext cx="25" cy="43"/>
              </a:xfrm>
              <a:custGeom>
                <a:avLst/>
                <a:gdLst/>
                <a:ahLst/>
                <a:cxnLst>
                  <a:cxn ang="0">
                    <a:pos x="84" y="144"/>
                  </a:cxn>
                  <a:cxn ang="0">
                    <a:pos x="89" y="149"/>
                  </a:cxn>
                  <a:cxn ang="0">
                    <a:pos x="98" y="158"/>
                  </a:cxn>
                  <a:cxn ang="0">
                    <a:pos x="97" y="167"/>
                  </a:cxn>
                  <a:cxn ang="0">
                    <a:pos x="89" y="169"/>
                  </a:cxn>
                  <a:cxn ang="0">
                    <a:pos x="74" y="169"/>
                  </a:cxn>
                  <a:cxn ang="0">
                    <a:pos x="55" y="164"/>
                  </a:cxn>
                  <a:cxn ang="0">
                    <a:pos x="45" y="159"/>
                  </a:cxn>
                  <a:cxn ang="0">
                    <a:pos x="35" y="152"/>
                  </a:cxn>
                  <a:cxn ang="0">
                    <a:pos x="17" y="134"/>
                  </a:cxn>
                  <a:cxn ang="0">
                    <a:pos x="5" y="111"/>
                  </a:cxn>
                  <a:cxn ang="0">
                    <a:pos x="0" y="85"/>
                  </a:cxn>
                  <a:cxn ang="0">
                    <a:pos x="5" y="57"/>
                  </a:cxn>
                  <a:cxn ang="0">
                    <a:pos x="12" y="43"/>
                  </a:cxn>
                  <a:cxn ang="0">
                    <a:pos x="24" y="28"/>
                  </a:cxn>
                  <a:cxn ang="0">
                    <a:pos x="38" y="14"/>
                  </a:cxn>
                  <a:cxn ang="0">
                    <a:pos x="48" y="8"/>
                  </a:cxn>
                  <a:cxn ang="0">
                    <a:pos x="52" y="4"/>
                  </a:cxn>
                  <a:cxn ang="0">
                    <a:pos x="58" y="0"/>
                  </a:cxn>
                  <a:cxn ang="0">
                    <a:pos x="63" y="15"/>
                  </a:cxn>
                  <a:cxn ang="0">
                    <a:pos x="52" y="28"/>
                  </a:cxn>
                  <a:cxn ang="0">
                    <a:pos x="41" y="42"/>
                  </a:cxn>
                  <a:cxn ang="0">
                    <a:pos x="33" y="59"/>
                  </a:cxn>
                  <a:cxn ang="0">
                    <a:pos x="29" y="78"/>
                  </a:cxn>
                  <a:cxn ang="0">
                    <a:pos x="33" y="100"/>
                  </a:cxn>
                  <a:cxn ang="0">
                    <a:pos x="39" y="111"/>
                  </a:cxn>
                  <a:cxn ang="0">
                    <a:pos x="47" y="121"/>
                  </a:cxn>
                  <a:cxn ang="0">
                    <a:pos x="59" y="131"/>
                  </a:cxn>
                  <a:cxn ang="0">
                    <a:pos x="67" y="136"/>
                  </a:cxn>
                  <a:cxn ang="0">
                    <a:pos x="74" y="142"/>
                  </a:cxn>
                  <a:cxn ang="0">
                    <a:pos x="84" y="144"/>
                  </a:cxn>
                  <a:cxn ang="0">
                    <a:pos x="84" y="144"/>
                  </a:cxn>
                </a:cxnLst>
                <a:rect l="0" t="0" r="r" b="b"/>
                <a:pathLst>
                  <a:path w="98" h="169">
                    <a:moveTo>
                      <a:pt x="84" y="144"/>
                    </a:moveTo>
                    <a:lnTo>
                      <a:pt x="89" y="149"/>
                    </a:lnTo>
                    <a:lnTo>
                      <a:pt x="98" y="158"/>
                    </a:lnTo>
                    <a:lnTo>
                      <a:pt x="97" y="167"/>
                    </a:lnTo>
                    <a:lnTo>
                      <a:pt x="89" y="169"/>
                    </a:lnTo>
                    <a:lnTo>
                      <a:pt x="74" y="169"/>
                    </a:lnTo>
                    <a:lnTo>
                      <a:pt x="55" y="164"/>
                    </a:lnTo>
                    <a:lnTo>
                      <a:pt x="45" y="159"/>
                    </a:lnTo>
                    <a:lnTo>
                      <a:pt x="35" y="152"/>
                    </a:lnTo>
                    <a:lnTo>
                      <a:pt x="17" y="134"/>
                    </a:lnTo>
                    <a:lnTo>
                      <a:pt x="5" y="111"/>
                    </a:lnTo>
                    <a:lnTo>
                      <a:pt x="0" y="85"/>
                    </a:lnTo>
                    <a:lnTo>
                      <a:pt x="5" y="57"/>
                    </a:lnTo>
                    <a:lnTo>
                      <a:pt x="12" y="43"/>
                    </a:lnTo>
                    <a:lnTo>
                      <a:pt x="24" y="28"/>
                    </a:lnTo>
                    <a:lnTo>
                      <a:pt x="38" y="14"/>
                    </a:lnTo>
                    <a:lnTo>
                      <a:pt x="48" y="8"/>
                    </a:lnTo>
                    <a:lnTo>
                      <a:pt x="52" y="4"/>
                    </a:lnTo>
                    <a:lnTo>
                      <a:pt x="58" y="0"/>
                    </a:lnTo>
                    <a:lnTo>
                      <a:pt x="63" y="15"/>
                    </a:lnTo>
                    <a:lnTo>
                      <a:pt x="52" y="28"/>
                    </a:lnTo>
                    <a:lnTo>
                      <a:pt x="41" y="42"/>
                    </a:lnTo>
                    <a:lnTo>
                      <a:pt x="33" y="59"/>
                    </a:lnTo>
                    <a:lnTo>
                      <a:pt x="29" y="78"/>
                    </a:lnTo>
                    <a:lnTo>
                      <a:pt x="33" y="100"/>
                    </a:lnTo>
                    <a:lnTo>
                      <a:pt x="39" y="111"/>
                    </a:lnTo>
                    <a:lnTo>
                      <a:pt x="47" y="121"/>
                    </a:lnTo>
                    <a:lnTo>
                      <a:pt x="59" y="131"/>
                    </a:lnTo>
                    <a:lnTo>
                      <a:pt x="67" y="136"/>
                    </a:lnTo>
                    <a:lnTo>
                      <a:pt x="74" y="142"/>
                    </a:lnTo>
                    <a:lnTo>
                      <a:pt x="84" y="144"/>
                    </a:lnTo>
                    <a:lnTo>
                      <a:pt x="84" y="14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1" name="Freeform 68"/>
              <p:cNvSpPr>
                <a:spLocks/>
              </p:cNvSpPr>
              <p:nvPr/>
            </p:nvSpPr>
            <p:spPr bwMode="auto">
              <a:xfrm>
                <a:off x="2042" y="2964"/>
                <a:ext cx="191" cy="169"/>
              </a:xfrm>
              <a:custGeom>
                <a:avLst/>
                <a:gdLst/>
                <a:ahLst/>
                <a:cxnLst>
                  <a:cxn ang="0">
                    <a:pos x="651" y="114"/>
                  </a:cxn>
                  <a:cxn ang="0">
                    <a:pos x="671" y="77"/>
                  </a:cxn>
                  <a:cxn ang="0">
                    <a:pos x="703" y="39"/>
                  </a:cxn>
                  <a:cxn ang="0">
                    <a:pos x="731" y="18"/>
                  </a:cxn>
                  <a:cxn ang="0">
                    <a:pos x="755" y="4"/>
                  </a:cxn>
                  <a:cxn ang="0">
                    <a:pos x="752" y="67"/>
                  </a:cxn>
                  <a:cxn ang="0">
                    <a:pos x="734" y="213"/>
                  </a:cxn>
                  <a:cxn ang="0">
                    <a:pos x="714" y="288"/>
                  </a:cxn>
                  <a:cxn ang="0">
                    <a:pos x="703" y="483"/>
                  </a:cxn>
                  <a:cxn ang="0">
                    <a:pos x="690" y="625"/>
                  </a:cxn>
                  <a:cxn ang="0">
                    <a:pos x="670" y="659"/>
                  </a:cxn>
                  <a:cxn ang="0">
                    <a:pos x="642" y="623"/>
                  </a:cxn>
                  <a:cxn ang="0">
                    <a:pos x="619" y="572"/>
                  </a:cxn>
                  <a:cxn ang="0">
                    <a:pos x="595" y="548"/>
                  </a:cxn>
                  <a:cxn ang="0">
                    <a:pos x="577" y="537"/>
                  </a:cxn>
                  <a:cxn ang="0">
                    <a:pos x="531" y="522"/>
                  </a:cxn>
                  <a:cxn ang="0">
                    <a:pos x="396" y="522"/>
                  </a:cxn>
                  <a:cxn ang="0">
                    <a:pos x="322" y="532"/>
                  </a:cxn>
                  <a:cxn ang="0">
                    <a:pos x="296" y="549"/>
                  </a:cxn>
                  <a:cxn ang="0">
                    <a:pos x="265" y="563"/>
                  </a:cxn>
                  <a:cxn ang="0">
                    <a:pos x="227" y="580"/>
                  </a:cxn>
                  <a:cxn ang="0">
                    <a:pos x="190" y="596"/>
                  </a:cxn>
                  <a:cxn ang="0">
                    <a:pos x="160" y="613"/>
                  </a:cxn>
                  <a:cxn ang="0">
                    <a:pos x="114" y="659"/>
                  </a:cxn>
                  <a:cxn ang="0">
                    <a:pos x="89" y="675"/>
                  </a:cxn>
                  <a:cxn ang="0">
                    <a:pos x="64" y="645"/>
                  </a:cxn>
                  <a:cxn ang="0">
                    <a:pos x="39" y="608"/>
                  </a:cxn>
                  <a:cxn ang="0">
                    <a:pos x="31" y="565"/>
                  </a:cxn>
                  <a:cxn ang="0">
                    <a:pos x="59" y="546"/>
                  </a:cxn>
                  <a:cxn ang="0">
                    <a:pos x="58" y="504"/>
                  </a:cxn>
                  <a:cxn ang="0">
                    <a:pos x="27" y="509"/>
                  </a:cxn>
                  <a:cxn ang="0">
                    <a:pos x="3" y="507"/>
                  </a:cxn>
                  <a:cxn ang="0">
                    <a:pos x="26" y="485"/>
                  </a:cxn>
                  <a:cxn ang="0">
                    <a:pos x="69" y="485"/>
                  </a:cxn>
                  <a:cxn ang="0">
                    <a:pos x="85" y="537"/>
                  </a:cxn>
                  <a:cxn ang="0">
                    <a:pos x="64" y="571"/>
                  </a:cxn>
                  <a:cxn ang="0">
                    <a:pos x="79" y="618"/>
                  </a:cxn>
                  <a:cxn ang="0">
                    <a:pos x="95" y="629"/>
                  </a:cxn>
                  <a:cxn ang="0">
                    <a:pos x="127" y="600"/>
                  </a:cxn>
                  <a:cxn ang="0">
                    <a:pos x="152" y="585"/>
                  </a:cxn>
                  <a:cxn ang="0">
                    <a:pos x="185" y="570"/>
                  </a:cxn>
                  <a:cxn ang="0">
                    <a:pos x="223" y="555"/>
                  </a:cxn>
                  <a:cxn ang="0">
                    <a:pos x="263" y="537"/>
                  </a:cxn>
                  <a:cxn ang="0">
                    <a:pos x="303" y="514"/>
                  </a:cxn>
                  <a:cxn ang="0">
                    <a:pos x="327" y="499"/>
                  </a:cxn>
                  <a:cxn ang="0">
                    <a:pos x="404" y="491"/>
                  </a:cxn>
                  <a:cxn ang="0">
                    <a:pos x="525" y="489"/>
                  </a:cxn>
                  <a:cxn ang="0">
                    <a:pos x="593" y="507"/>
                  </a:cxn>
                  <a:cxn ang="0">
                    <a:pos x="618" y="522"/>
                  </a:cxn>
                  <a:cxn ang="0">
                    <a:pos x="661" y="568"/>
                  </a:cxn>
                  <a:cxn ang="0">
                    <a:pos x="681" y="311"/>
                  </a:cxn>
                  <a:cxn ang="0">
                    <a:pos x="696" y="244"/>
                  </a:cxn>
                  <a:cxn ang="0">
                    <a:pos x="724" y="144"/>
                  </a:cxn>
                  <a:cxn ang="0">
                    <a:pos x="726" y="62"/>
                  </a:cxn>
                  <a:cxn ang="0">
                    <a:pos x="684" y="110"/>
                  </a:cxn>
                  <a:cxn ang="0">
                    <a:pos x="659" y="152"/>
                  </a:cxn>
                  <a:cxn ang="0">
                    <a:pos x="637" y="152"/>
                  </a:cxn>
                </a:cxnLst>
                <a:rect l="0" t="0" r="r" b="b"/>
                <a:pathLst>
                  <a:path w="763" h="675">
                    <a:moveTo>
                      <a:pt x="637" y="152"/>
                    </a:moveTo>
                    <a:lnTo>
                      <a:pt x="643" y="134"/>
                    </a:lnTo>
                    <a:lnTo>
                      <a:pt x="651" y="114"/>
                    </a:lnTo>
                    <a:lnTo>
                      <a:pt x="657" y="102"/>
                    </a:lnTo>
                    <a:lnTo>
                      <a:pt x="664" y="90"/>
                    </a:lnTo>
                    <a:lnTo>
                      <a:pt x="671" y="77"/>
                    </a:lnTo>
                    <a:lnTo>
                      <a:pt x="681" y="64"/>
                    </a:lnTo>
                    <a:lnTo>
                      <a:pt x="691" y="52"/>
                    </a:lnTo>
                    <a:lnTo>
                      <a:pt x="703" y="39"/>
                    </a:lnTo>
                    <a:lnTo>
                      <a:pt x="715" y="28"/>
                    </a:lnTo>
                    <a:lnTo>
                      <a:pt x="723" y="23"/>
                    </a:lnTo>
                    <a:lnTo>
                      <a:pt x="731" y="18"/>
                    </a:lnTo>
                    <a:lnTo>
                      <a:pt x="738" y="13"/>
                    </a:lnTo>
                    <a:lnTo>
                      <a:pt x="746" y="8"/>
                    </a:lnTo>
                    <a:lnTo>
                      <a:pt x="755" y="4"/>
                    </a:lnTo>
                    <a:lnTo>
                      <a:pt x="763" y="0"/>
                    </a:lnTo>
                    <a:lnTo>
                      <a:pt x="760" y="20"/>
                    </a:lnTo>
                    <a:lnTo>
                      <a:pt x="752" y="67"/>
                    </a:lnTo>
                    <a:lnTo>
                      <a:pt x="741" y="172"/>
                    </a:lnTo>
                    <a:lnTo>
                      <a:pt x="738" y="192"/>
                    </a:lnTo>
                    <a:lnTo>
                      <a:pt x="734" y="213"/>
                    </a:lnTo>
                    <a:lnTo>
                      <a:pt x="728" y="239"/>
                    </a:lnTo>
                    <a:lnTo>
                      <a:pt x="722" y="263"/>
                    </a:lnTo>
                    <a:lnTo>
                      <a:pt x="714" y="288"/>
                    </a:lnTo>
                    <a:lnTo>
                      <a:pt x="708" y="311"/>
                    </a:lnTo>
                    <a:lnTo>
                      <a:pt x="702" y="349"/>
                    </a:lnTo>
                    <a:lnTo>
                      <a:pt x="703" y="483"/>
                    </a:lnTo>
                    <a:lnTo>
                      <a:pt x="700" y="566"/>
                    </a:lnTo>
                    <a:lnTo>
                      <a:pt x="696" y="600"/>
                    </a:lnTo>
                    <a:lnTo>
                      <a:pt x="690" y="625"/>
                    </a:lnTo>
                    <a:lnTo>
                      <a:pt x="683" y="642"/>
                    </a:lnTo>
                    <a:lnTo>
                      <a:pt x="676" y="654"/>
                    </a:lnTo>
                    <a:lnTo>
                      <a:pt x="670" y="659"/>
                    </a:lnTo>
                    <a:lnTo>
                      <a:pt x="664" y="659"/>
                    </a:lnTo>
                    <a:lnTo>
                      <a:pt x="651" y="642"/>
                    </a:lnTo>
                    <a:lnTo>
                      <a:pt x="642" y="623"/>
                    </a:lnTo>
                    <a:lnTo>
                      <a:pt x="633" y="597"/>
                    </a:lnTo>
                    <a:lnTo>
                      <a:pt x="627" y="585"/>
                    </a:lnTo>
                    <a:lnTo>
                      <a:pt x="619" y="572"/>
                    </a:lnTo>
                    <a:lnTo>
                      <a:pt x="611" y="562"/>
                    </a:lnTo>
                    <a:lnTo>
                      <a:pt x="601" y="552"/>
                    </a:lnTo>
                    <a:lnTo>
                      <a:pt x="595" y="548"/>
                    </a:lnTo>
                    <a:lnTo>
                      <a:pt x="589" y="543"/>
                    </a:lnTo>
                    <a:lnTo>
                      <a:pt x="583" y="539"/>
                    </a:lnTo>
                    <a:lnTo>
                      <a:pt x="577" y="537"/>
                    </a:lnTo>
                    <a:lnTo>
                      <a:pt x="561" y="531"/>
                    </a:lnTo>
                    <a:lnTo>
                      <a:pt x="546" y="525"/>
                    </a:lnTo>
                    <a:lnTo>
                      <a:pt x="531" y="522"/>
                    </a:lnTo>
                    <a:lnTo>
                      <a:pt x="513" y="519"/>
                    </a:lnTo>
                    <a:lnTo>
                      <a:pt x="477" y="517"/>
                    </a:lnTo>
                    <a:lnTo>
                      <a:pt x="396" y="522"/>
                    </a:lnTo>
                    <a:lnTo>
                      <a:pt x="366" y="523"/>
                    </a:lnTo>
                    <a:lnTo>
                      <a:pt x="335" y="525"/>
                    </a:lnTo>
                    <a:lnTo>
                      <a:pt x="322" y="532"/>
                    </a:lnTo>
                    <a:lnTo>
                      <a:pt x="311" y="538"/>
                    </a:lnTo>
                    <a:lnTo>
                      <a:pt x="303" y="546"/>
                    </a:lnTo>
                    <a:lnTo>
                      <a:pt x="296" y="549"/>
                    </a:lnTo>
                    <a:lnTo>
                      <a:pt x="289" y="553"/>
                    </a:lnTo>
                    <a:lnTo>
                      <a:pt x="277" y="558"/>
                    </a:lnTo>
                    <a:lnTo>
                      <a:pt x="265" y="563"/>
                    </a:lnTo>
                    <a:lnTo>
                      <a:pt x="252" y="570"/>
                    </a:lnTo>
                    <a:lnTo>
                      <a:pt x="239" y="575"/>
                    </a:lnTo>
                    <a:lnTo>
                      <a:pt x="227" y="580"/>
                    </a:lnTo>
                    <a:lnTo>
                      <a:pt x="214" y="585"/>
                    </a:lnTo>
                    <a:lnTo>
                      <a:pt x="203" y="591"/>
                    </a:lnTo>
                    <a:lnTo>
                      <a:pt x="190" y="596"/>
                    </a:lnTo>
                    <a:lnTo>
                      <a:pt x="180" y="601"/>
                    </a:lnTo>
                    <a:lnTo>
                      <a:pt x="169" y="608"/>
                    </a:lnTo>
                    <a:lnTo>
                      <a:pt x="160" y="613"/>
                    </a:lnTo>
                    <a:lnTo>
                      <a:pt x="151" y="619"/>
                    </a:lnTo>
                    <a:lnTo>
                      <a:pt x="126" y="643"/>
                    </a:lnTo>
                    <a:lnTo>
                      <a:pt x="114" y="659"/>
                    </a:lnTo>
                    <a:lnTo>
                      <a:pt x="104" y="669"/>
                    </a:lnTo>
                    <a:lnTo>
                      <a:pt x="95" y="675"/>
                    </a:lnTo>
                    <a:lnTo>
                      <a:pt x="89" y="675"/>
                    </a:lnTo>
                    <a:lnTo>
                      <a:pt x="78" y="666"/>
                    </a:lnTo>
                    <a:lnTo>
                      <a:pt x="69" y="653"/>
                    </a:lnTo>
                    <a:lnTo>
                      <a:pt x="64" y="645"/>
                    </a:lnTo>
                    <a:lnTo>
                      <a:pt x="56" y="634"/>
                    </a:lnTo>
                    <a:lnTo>
                      <a:pt x="48" y="621"/>
                    </a:lnTo>
                    <a:lnTo>
                      <a:pt x="39" y="608"/>
                    </a:lnTo>
                    <a:lnTo>
                      <a:pt x="27" y="582"/>
                    </a:lnTo>
                    <a:lnTo>
                      <a:pt x="26" y="572"/>
                    </a:lnTo>
                    <a:lnTo>
                      <a:pt x="31" y="565"/>
                    </a:lnTo>
                    <a:lnTo>
                      <a:pt x="37" y="560"/>
                    </a:lnTo>
                    <a:lnTo>
                      <a:pt x="45" y="556"/>
                    </a:lnTo>
                    <a:lnTo>
                      <a:pt x="59" y="546"/>
                    </a:lnTo>
                    <a:lnTo>
                      <a:pt x="66" y="532"/>
                    </a:lnTo>
                    <a:lnTo>
                      <a:pt x="64" y="513"/>
                    </a:lnTo>
                    <a:lnTo>
                      <a:pt x="58" y="504"/>
                    </a:lnTo>
                    <a:lnTo>
                      <a:pt x="49" y="501"/>
                    </a:lnTo>
                    <a:lnTo>
                      <a:pt x="39" y="504"/>
                    </a:lnTo>
                    <a:lnTo>
                      <a:pt x="27" y="509"/>
                    </a:lnTo>
                    <a:lnTo>
                      <a:pt x="8" y="527"/>
                    </a:lnTo>
                    <a:lnTo>
                      <a:pt x="0" y="546"/>
                    </a:lnTo>
                    <a:lnTo>
                      <a:pt x="3" y="507"/>
                    </a:lnTo>
                    <a:lnTo>
                      <a:pt x="13" y="494"/>
                    </a:lnTo>
                    <a:lnTo>
                      <a:pt x="20" y="489"/>
                    </a:lnTo>
                    <a:lnTo>
                      <a:pt x="26" y="485"/>
                    </a:lnTo>
                    <a:lnTo>
                      <a:pt x="37" y="481"/>
                    </a:lnTo>
                    <a:lnTo>
                      <a:pt x="49" y="480"/>
                    </a:lnTo>
                    <a:lnTo>
                      <a:pt x="69" y="485"/>
                    </a:lnTo>
                    <a:lnTo>
                      <a:pt x="82" y="496"/>
                    </a:lnTo>
                    <a:lnTo>
                      <a:pt x="87" y="515"/>
                    </a:lnTo>
                    <a:lnTo>
                      <a:pt x="85" y="537"/>
                    </a:lnTo>
                    <a:lnTo>
                      <a:pt x="77" y="558"/>
                    </a:lnTo>
                    <a:lnTo>
                      <a:pt x="69" y="567"/>
                    </a:lnTo>
                    <a:lnTo>
                      <a:pt x="64" y="571"/>
                    </a:lnTo>
                    <a:lnTo>
                      <a:pt x="58" y="575"/>
                    </a:lnTo>
                    <a:lnTo>
                      <a:pt x="77" y="611"/>
                    </a:lnTo>
                    <a:lnTo>
                      <a:pt x="79" y="618"/>
                    </a:lnTo>
                    <a:lnTo>
                      <a:pt x="85" y="627"/>
                    </a:lnTo>
                    <a:lnTo>
                      <a:pt x="90" y="629"/>
                    </a:lnTo>
                    <a:lnTo>
                      <a:pt x="95" y="629"/>
                    </a:lnTo>
                    <a:lnTo>
                      <a:pt x="112" y="614"/>
                    </a:lnTo>
                    <a:lnTo>
                      <a:pt x="121" y="604"/>
                    </a:lnTo>
                    <a:lnTo>
                      <a:pt x="127" y="600"/>
                    </a:lnTo>
                    <a:lnTo>
                      <a:pt x="135" y="595"/>
                    </a:lnTo>
                    <a:lnTo>
                      <a:pt x="143" y="590"/>
                    </a:lnTo>
                    <a:lnTo>
                      <a:pt x="152" y="585"/>
                    </a:lnTo>
                    <a:lnTo>
                      <a:pt x="162" y="580"/>
                    </a:lnTo>
                    <a:lnTo>
                      <a:pt x="174" y="575"/>
                    </a:lnTo>
                    <a:lnTo>
                      <a:pt x="185" y="570"/>
                    </a:lnTo>
                    <a:lnTo>
                      <a:pt x="198" y="565"/>
                    </a:lnTo>
                    <a:lnTo>
                      <a:pt x="210" y="560"/>
                    </a:lnTo>
                    <a:lnTo>
                      <a:pt x="223" y="555"/>
                    </a:lnTo>
                    <a:lnTo>
                      <a:pt x="237" y="548"/>
                    </a:lnTo>
                    <a:lnTo>
                      <a:pt x="250" y="543"/>
                    </a:lnTo>
                    <a:lnTo>
                      <a:pt x="263" y="537"/>
                    </a:lnTo>
                    <a:lnTo>
                      <a:pt x="277" y="532"/>
                    </a:lnTo>
                    <a:lnTo>
                      <a:pt x="290" y="524"/>
                    </a:lnTo>
                    <a:lnTo>
                      <a:pt x="303" y="514"/>
                    </a:lnTo>
                    <a:lnTo>
                      <a:pt x="314" y="505"/>
                    </a:lnTo>
                    <a:lnTo>
                      <a:pt x="320" y="501"/>
                    </a:lnTo>
                    <a:lnTo>
                      <a:pt x="327" y="499"/>
                    </a:lnTo>
                    <a:lnTo>
                      <a:pt x="347" y="495"/>
                    </a:lnTo>
                    <a:lnTo>
                      <a:pt x="367" y="495"/>
                    </a:lnTo>
                    <a:lnTo>
                      <a:pt x="404" y="491"/>
                    </a:lnTo>
                    <a:lnTo>
                      <a:pt x="443" y="488"/>
                    </a:lnTo>
                    <a:lnTo>
                      <a:pt x="484" y="486"/>
                    </a:lnTo>
                    <a:lnTo>
                      <a:pt x="525" y="489"/>
                    </a:lnTo>
                    <a:lnTo>
                      <a:pt x="565" y="496"/>
                    </a:lnTo>
                    <a:lnTo>
                      <a:pt x="584" y="503"/>
                    </a:lnTo>
                    <a:lnTo>
                      <a:pt x="593" y="507"/>
                    </a:lnTo>
                    <a:lnTo>
                      <a:pt x="602" y="512"/>
                    </a:lnTo>
                    <a:lnTo>
                      <a:pt x="611" y="515"/>
                    </a:lnTo>
                    <a:lnTo>
                      <a:pt x="618" y="522"/>
                    </a:lnTo>
                    <a:lnTo>
                      <a:pt x="635" y="534"/>
                    </a:lnTo>
                    <a:lnTo>
                      <a:pt x="649" y="551"/>
                    </a:lnTo>
                    <a:lnTo>
                      <a:pt x="661" y="568"/>
                    </a:lnTo>
                    <a:lnTo>
                      <a:pt x="670" y="509"/>
                    </a:lnTo>
                    <a:lnTo>
                      <a:pt x="678" y="374"/>
                    </a:lnTo>
                    <a:lnTo>
                      <a:pt x="681" y="311"/>
                    </a:lnTo>
                    <a:lnTo>
                      <a:pt x="685" y="285"/>
                    </a:lnTo>
                    <a:lnTo>
                      <a:pt x="690" y="263"/>
                    </a:lnTo>
                    <a:lnTo>
                      <a:pt x="696" y="244"/>
                    </a:lnTo>
                    <a:lnTo>
                      <a:pt x="703" y="225"/>
                    </a:lnTo>
                    <a:lnTo>
                      <a:pt x="715" y="187"/>
                    </a:lnTo>
                    <a:lnTo>
                      <a:pt x="724" y="144"/>
                    </a:lnTo>
                    <a:lnTo>
                      <a:pt x="731" y="100"/>
                    </a:lnTo>
                    <a:lnTo>
                      <a:pt x="736" y="53"/>
                    </a:lnTo>
                    <a:lnTo>
                      <a:pt x="726" y="62"/>
                    </a:lnTo>
                    <a:lnTo>
                      <a:pt x="714" y="72"/>
                    </a:lnTo>
                    <a:lnTo>
                      <a:pt x="700" y="88"/>
                    </a:lnTo>
                    <a:lnTo>
                      <a:pt x="684" y="110"/>
                    </a:lnTo>
                    <a:lnTo>
                      <a:pt x="676" y="123"/>
                    </a:lnTo>
                    <a:lnTo>
                      <a:pt x="667" y="136"/>
                    </a:lnTo>
                    <a:lnTo>
                      <a:pt x="659" y="152"/>
                    </a:lnTo>
                    <a:lnTo>
                      <a:pt x="651" y="168"/>
                    </a:lnTo>
                    <a:lnTo>
                      <a:pt x="635" y="207"/>
                    </a:lnTo>
                    <a:lnTo>
                      <a:pt x="637" y="152"/>
                    </a:lnTo>
                    <a:lnTo>
                      <a:pt x="637" y="15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2" name="Freeform 69"/>
              <p:cNvSpPr>
                <a:spLocks/>
              </p:cNvSpPr>
              <p:nvPr/>
            </p:nvSpPr>
            <p:spPr bwMode="auto">
              <a:xfrm>
                <a:off x="2012" y="3089"/>
                <a:ext cx="454" cy="138"/>
              </a:xfrm>
              <a:custGeom>
                <a:avLst/>
                <a:gdLst/>
                <a:ahLst/>
                <a:cxnLst>
                  <a:cxn ang="0">
                    <a:pos x="66" y="19"/>
                  </a:cxn>
                  <a:cxn ang="0">
                    <a:pos x="73" y="76"/>
                  </a:cxn>
                  <a:cxn ang="0">
                    <a:pos x="66" y="93"/>
                  </a:cxn>
                  <a:cxn ang="0">
                    <a:pos x="30" y="122"/>
                  </a:cxn>
                  <a:cxn ang="0">
                    <a:pos x="50" y="152"/>
                  </a:cxn>
                  <a:cxn ang="0">
                    <a:pos x="84" y="190"/>
                  </a:cxn>
                  <a:cxn ang="0">
                    <a:pos x="146" y="334"/>
                  </a:cxn>
                  <a:cxn ang="0">
                    <a:pos x="232" y="330"/>
                  </a:cxn>
                  <a:cxn ang="0">
                    <a:pos x="322" y="238"/>
                  </a:cxn>
                  <a:cxn ang="0">
                    <a:pos x="379" y="191"/>
                  </a:cxn>
                  <a:cxn ang="0">
                    <a:pos x="432" y="162"/>
                  </a:cxn>
                  <a:cxn ang="0">
                    <a:pos x="501" y="124"/>
                  </a:cxn>
                  <a:cxn ang="0">
                    <a:pos x="589" y="155"/>
                  </a:cxn>
                  <a:cxn ang="0">
                    <a:pos x="831" y="168"/>
                  </a:cxn>
                  <a:cxn ang="0">
                    <a:pos x="1060" y="151"/>
                  </a:cxn>
                  <a:cxn ang="0">
                    <a:pos x="1136" y="235"/>
                  </a:cxn>
                  <a:cxn ang="0">
                    <a:pos x="1084" y="312"/>
                  </a:cxn>
                  <a:cxn ang="0">
                    <a:pos x="957" y="242"/>
                  </a:cxn>
                  <a:cxn ang="0">
                    <a:pos x="962" y="309"/>
                  </a:cxn>
                  <a:cxn ang="0">
                    <a:pos x="1021" y="367"/>
                  </a:cxn>
                  <a:cxn ang="0">
                    <a:pos x="961" y="486"/>
                  </a:cxn>
                  <a:cxn ang="0">
                    <a:pos x="1029" y="472"/>
                  </a:cxn>
                  <a:cxn ang="0">
                    <a:pos x="1063" y="384"/>
                  </a:cxn>
                  <a:cxn ang="0">
                    <a:pos x="1112" y="455"/>
                  </a:cxn>
                  <a:cxn ang="0">
                    <a:pos x="1179" y="522"/>
                  </a:cxn>
                  <a:cxn ang="0">
                    <a:pos x="1141" y="435"/>
                  </a:cxn>
                  <a:cxn ang="0">
                    <a:pos x="1220" y="391"/>
                  </a:cxn>
                  <a:cxn ang="0">
                    <a:pos x="1288" y="425"/>
                  </a:cxn>
                  <a:cxn ang="0">
                    <a:pos x="1235" y="347"/>
                  </a:cxn>
                  <a:cxn ang="0">
                    <a:pos x="1241" y="286"/>
                  </a:cxn>
                  <a:cxn ang="0">
                    <a:pos x="1314" y="194"/>
                  </a:cxn>
                  <a:cxn ang="0">
                    <a:pos x="1370" y="157"/>
                  </a:cxn>
                  <a:cxn ang="0">
                    <a:pos x="1490" y="127"/>
                  </a:cxn>
                  <a:cxn ang="0">
                    <a:pos x="1581" y="152"/>
                  </a:cxn>
                  <a:cxn ang="0">
                    <a:pos x="1358" y="195"/>
                  </a:cxn>
                  <a:cxn ang="0">
                    <a:pos x="1266" y="296"/>
                  </a:cxn>
                  <a:cxn ang="0">
                    <a:pos x="1303" y="367"/>
                  </a:cxn>
                  <a:cxn ang="0">
                    <a:pos x="1268" y="467"/>
                  </a:cxn>
                  <a:cxn ang="0">
                    <a:pos x="1193" y="411"/>
                  </a:cxn>
                  <a:cxn ang="0">
                    <a:pos x="1177" y="467"/>
                  </a:cxn>
                  <a:cxn ang="0">
                    <a:pos x="1170" y="550"/>
                  </a:cxn>
                  <a:cxn ang="0">
                    <a:pos x="1087" y="482"/>
                  </a:cxn>
                  <a:cxn ang="0">
                    <a:pos x="1069" y="411"/>
                  </a:cxn>
                  <a:cxn ang="0">
                    <a:pos x="1024" y="523"/>
                  </a:cxn>
                  <a:cxn ang="0">
                    <a:pos x="934" y="487"/>
                  </a:cxn>
                  <a:cxn ang="0">
                    <a:pos x="970" y="378"/>
                  </a:cxn>
                  <a:cxn ang="0">
                    <a:pos x="920" y="232"/>
                  </a:cxn>
                  <a:cxn ang="0">
                    <a:pos x="1006" y="220"/>
                  </a:cxn>
                  <a:cxn ang="0">
                    <a:pos x="1084" y="282"/>
                  </a:cxn>
                  <a:cxn ang="0">
                    <a:pos x="1081" y="191"/>
                  </a:cxn>
                  <a:cxn ang="0">
                    <a:pos x="937" y="180"/>
                  </a:cxn>
                  <a:cxn ang="0">
                    <a:pos x="653" y="191"/>
                  </a:cxn>
                  <a:cxn ang="0">
                    <a:pos x="481" y="170"/>
                  </a:cxn>
                  <a:cxn ang="0">
                    <a:pos x="413" y="205"/>
                  </a:cxn>
                  <a:cxn ang="0">
                    <a:pos x="331" y="281"/>
                  </a:cxn>
                  <a:cxn ang="0">
                    <a:pos x="251" y="357"/>
                  </a:cxn>
                  <a:cxn ang="0">
                    <a:pos x="156" y="377"/>
                  </a:cxn>
                  <a:cxn ang="0">
                    <a:pos x="112" y="235"/>
                  </a:cxn>
                  <a:cxn ang="0">
                    <a:pos x="29" y="181"/>
                  </a:cxn>
                  <a:cxn ang="0">
                    <a:pos x="1" y="102"/>
                  </a:cxn>
                  <a:cxn ang="0">
                    <a:pos x="47" y="8"/>
                  </a:cxn>
                </a:cxnLst>
                <a:rect l="0" t="0" r="r" b="b"/>
                <a:pathLst>
                  <a:path w="1815" h="552">
                    <a:moveTo>
                      <a:pt x="111" y="46"/>
                    </a:moveTo>
                    <a:lnTo>
                      <a:pt x="106" y="38"/>
                    </a:lnTo>
                    <a:lnTo>
                      <a:pt x="93" y="24"/>
                    </a:lnTo>
                    <a:lnTo>
                      <a:pt x="88" y="22"/>
                    </a:lnTo>
                    <a:lnTo>
                      <a:pt x="84" y="19"/>
                    </a:lnTo>
                    <a:lnTo>
                      <a:pt x="76" y="17"/>
                    </a:lnTo>
                    <a:lnTo>
                      <a:pt x="66" y="19"/>
                    </a:lnTo>
                    <a:lnTo>
                      <a:pt x="57" y="28"/>
                    </a:lnTo>
                    <a:lnTo>
                      <a:pt x="50" y="41"/>
                    </a:lnTo>
                    <a:lnTo>
                      <a:pt x="52" y="52"/>
                    </a:lnTo>
                    <a:lnTo>
                      <a:pt x="57" y="62"/>
                    </a:lnTo>
                    <a:lnTo>
                      <a:pt x="64" y="70"/>
                    </a:lnTo>
                    <a:lnTo>
                      <a:pt x="69" y="74"/>
                    </a:lnTo>
                    <a:lnTo>
                      <a:pt x="73" y="76"/>
                    </a:lnTo>
                    <a:lnTo>
                      <a:pt x="82" y="81"/>
                    </a:lnTo>
                    <a:lnTo>
                      <a:pt x="91" y="85"/>
                    </a:lnTo>
                    <a:lnTo>
                      <a:pt x="95" y="94"/>
                    </a:lnTo>
                    <a:lnTo>
                      <a:pt x="93" y="100"/>
                    </a:lnTo>
                    <a:lnTo>
                      <a:pt x="86" y="103"/>
                    </a:lnTo>
                    <a:lnTo>
                      <a:pt x="73" y="98"/>
                    </a:lnTo>
                    <a:lnTo>
                      <a:pt x="66" y="93"/>
                    </a:lnTo>
                    <a:lnTo>
                      <a:pt x="59" y="88"/>
                    </a:lnTo>
                    <a:lnTo>
                      <a:pt x="52" y="84"/>
                    </a:lnTo>
                    <a:lnTo>
                      <a:pt x="45" y="81"/>
                    </a:lnTo>
                    <a:lnTo>
                      <a:pt x="40" y="83"/>
                    </a:lnTo>
                    <a:lnTo>
                      <a:pt x="35" y="88"/>
                    </a:lnTo>
                    <a:lnTo>
                      <a:pt x="29" y="104"/>
                    </a:lnTo>
                    <a:lnTo>
                      <a:pt x="30" y="122"/>
                    </a:lnTo>
                    <a:lnTo>
                      <a:pt x="36" y="128"/>
                    </a:lnTo>
                    <a:lnTo>
                      <a:pt x="47" y="133"/>
                    </a:lnTo>
                    <a:lnTo>
                      <a:pt x="60" y="134"/>
                    </a:lnTo>
                    <a:lnTo>
                      <a:pt x="79" y="132"/>
                    </a:lnTo>
                    <a:lnTo>
                      <a:pt x="83" y="146"/>
                    </a:lnTo>
                    <a:lnTo>
                      <a:pt x="59" y="148"/>
                    </a:lnTo>
                    <a:lnTo>
                      <a:pt x="50" y="152"/>
                    </a:lnTo>
                    <a:lnTo>
                      <a:pt x="49" y="157"/>
                    </a:lnTo>
                    <a:lnTo>
                      <a:pt x="50" y="165"/>
                    </a:lnTo>
                    <a:lnTo>
                      <a:pt x="54" y="174"/>
                    </a:lnTo>
                    <a:lnTo>
                      <a:pt x="58" y="180"/>
                    </a:lnTo>
                    <a:lnTo>
                      <a:pt x="63" y="185"/>
                    </a:lnTo>
                    <a:lnTo>
                      <a:pt x="69" y="189"/>
                    </a:lnTo>
                    <a:lnTo>
                      <a:pt x="84" y="190"/>
                    </a:lnTo>
                    <a:lnTo>
                      <a:pt x="105" y="185"/>
                    </a:lnTo>
                    <a:lnTo>
                      <a:pt x="116" y="185"/>
                    </a:lnTo>
                    <a:lnTo>
                      <a:pt x="125" y="192"/>
                    </a:lnTo>
                    <a:lnTo>
                      <a:pt x="137" y="219"/>
                    </a:lnTo>
                    <a:lnTo>
                      <a:pt x="148" y="275"/>
                    </a:lnTo>
                    <a:lnTo>
                      <a:pt x="145" y="321"/>
                    </a:lnTo>
                    <a:lnTo>
                      <a:pt x="146" y="334"/>
                    </a:lnTo>
                    <a:lnTo>
                      <a:pt x="153" y="343"/>
                    </a:lnTo>
                    <a:lnTo>
                      <a:pt x="156" y="347"/>
                    </a:lnTo>
                    <a:lnTo>
                      <a:pt x="161" y="349"/>
                    </a:lnTo>
                    <a:lnTo>
                      <a:pt x="177" y="350"/>
                    </a:lnTo>
                    <a:lnTo>
                      <a:pt x="213" y="340"/>
                    </a:lnTo>
                    <a:lnTo>
                      <a:pt x="223" y="335"/>
                    </a:lnTo>
                    <a:lnTo>
                      <a:pt x="232" y="330"/>
                    </a:lnTo>
                    <a:lnTo>
                      <a:pt x="242" y="325"/>
                    </a:lnTo>
                    <a:lnTo>
                      <a:pt x="251" y="319"/>
                    </a:lnTo>
                    <a:lnTo>
                      <a:pt x="270" y="304"/>
                    </a:lnTo>
                    <a:lnTo>
                      <a:pt x="286" y="287"/>
                    </a:lnTo>
                    <a:lnTo>
                      <a:pt x="302" y="270"/>
                    </a:lnTo>
                    <a:lnTo>
                      <a:pt x="314" y="249"/>
                    </a:lnTo>
                    <a:lnTo>
                      <a:pt x="322" y="238"/>
                    </a:lnTo>
                    <a:lnTo>
                      <a:pt x="331" y="228"/>
                    </a:lnTo>
                    <a:lnTo>
                      <a:pt x="341" y="218"/>
                    </a:lnTo>
                    <a:lnTo>
                      <a:pt x="352" y="209"/>
                    </a:lnTo>
                    <a:lnTo>
                      <a:pt x="358" y="204"/>
                    </a:lnTo>
                    <a:lnTo>
                      <a:pt x="366" y="200"/>
                    </a:lnTo>
                    <a:lnTo>
                      <a:pt x="372" y="195"/>
                    </a:lnTo>
                    <a:lnTo>
                      <a:pt x="379" y="191"/>
                    </a:lnTo>
                    <a:lnTo>
                      <a:pt x="386" y="186"/>
                    </a:lnTo>
                    <a:lnTo>
                      <a:pt x="393" y="182"/>
                    </a:lnTo>
                    <a:lnTo>
                      <a:pt x="399" y="179"/>
                    </a:lnTo>
                    <a:lnTo>
                      <a:pt x="406" y="175"/>
                    </a:lnTo>
                    <a:lnTo>
                      <a:pt x="413" y="171"/>
                    </a:lnTo>
                    <a:lnTo>
                      <a:pt x="419" y="168"/>
                    </a:lnTo>
                    <a:lnTo>
                      <a:pt x="432" y="162"/>
                    </a:lnTo>
                    <a:lnTo>
                      <a:pt x="443" y="157"/>
                    </a:lnTo>
                    <a:lnTo>
                      <a:pt x="454" y="152"/>
                    </a:lnTo>
                    <a:lnTo>
                      <a:pt x="468" y="146"/>
                    </a:lnTo>
                    <a:lnTo>
                      <a:pt x="475" y="143"/>
                    </a:lnTo>
                    <a:lnTo>
                      <a:pt x="475" y="132"/>
                    </a:lnTo>
                    <a:lnTo>
                      <a:pt x="482" y="124"/>
                    </a:lnTo>
                    <a:lnTo>
                      <a:pt x="501" y="124"/>
                    </a:lnTo>
                    <a:lnTo>
                      <a:pt x="516" y="128"/>
                    </a:lnTo>
                    <a:lnTo>
                      <a:pt x="525" y="132"/>
                    </a:lnTo>
                    <a:lnTo>
                      <a:pt x="535" y="136"/>
                    </a:lnTo>
                    <a:lnTo>
                      <a:pt x="547" y="141"/>
                    </a:lnTo>
                    <a:lnTo>
                      <a:pt x="559" y="144"/>
                    </a:lnTo>
                    <a:lnTo>
                      <a:pt x="573" y="150"/>
                    </a:lnTo>
                    <a:lnTo>
                      <a:pt x="589" y="155"/>
                    </a:lnTo>
                    <a:lnTo>
                      <a:pt x="606" y="160"/>
                    </a:lnTo>
                    <a:lnTo>
                      <a:pt x="625" y="163"/>
                    </a:lnTo>
                    <a:lnTo>
                      <a:pt x="645" y="167"/>
                    </a:lnTo>
                    <a:lnTo>
                      <a:pt x="667" y="170"/>
                    </a:lnTo>
                    <a:lnTo>
                      <a:pt x="717" y="174"/>
                    </a:lnTo>
                    <a:lnTo>
                      <a:pt x="775" y="174"/>
                    </a:lnTo>
                    <a:lnTo>
                      <a:pt x="831" y="168"/>
                    </a:lnTo>
                    <a:lnTo>
                      <a:pt x="874" y="162"/>
                    </a:lnTo>
                    <a:lnTo>
                      <a:pt x="905" y="155"/>
                    </a:lnTo>
                    <a:lnTo>
                      <a:pt x="932" y="148"/>
                    </a:lnTo>
                    <a:lnTo>
                      <a:pt x="953" y="143"/>
                    </a:lnTo>
                    <a:lnTo>
                      <a:pt x="976" y="139"/>
                    </a:lnTo>
                    <a:lnTo>
                      <a:pt x="1030" y="143"/>
                    </a:lnTo>
                    <a:lnTo>
                      <a:pt x="1060" y="151"/>
                    </a:lnTo>
                    <a:lnTo>
                      <a:pt x="1084" y="160"/>
                    </a:lnTo>
                    <a:lnTo>
                      <a:pt x="1093" y="163"/>
                    </a:lnTo>
                    <a:lnTo>
                      <a:pt x="1102" y="168"/>
                    </a:lnTo>
                    <a:lnTo>
                      <a:pt x="1113" y="179"/>
                    </a:lnTo>
                    <a:lnTo>
                      <a:pt x="1127" y="198"/>
                    </a:lnTo>
                    <a:lnTo>
                      <a:pt x="1134" y="214"/>
                    </a:lnTo>
                    <a:lnTo>
                      <a:pt x="1136" y="235"/>
                    </a:lnTo>
                    <a:lnTo>
                      <a:pt x="1132" y="266"/>
                    </a:lnTo>
                    <a:lnTo>
                      <a:pt x="1127" y="280"/>
                    </a:lnTo>
                    <a:lnTo>
                      <a:pt x="1120" y="294"/>
                    </a:lnTo>
                    <a:lnTo>
                      <a:pt x="1111" y="304"/>
                    </a:lnTo>
                    <a:lnTo>
                      <a:pt x="1105" y="307"/>
                    </a:lnTo>
                    <a:lnTo>
                      <a:pt x="1098" y="309"/>
                    </a:lnTo>
                    <a:lnTo>
                      <a:pt x="1084" y="312"/>
                    </a:lnTo>
                    <a:lnTo>
                      <a:pt x="1071" y="314"/>
                    </a:lnTo>
                    <a:lnTo>
                      <a:pt x="1043" y="311"/>
                    </a:lnTo>
                    <a:lnTo>
                      <a:pt x="1020" y="302"/>
                    </a:lnTo>
                    <a:lnTo>
                      <a:pt x="1005" y="286"/>
                    </a:lnTo>
                    <a:lnTo>
                      <a:pt x="994" y="253"/>
                    </a:lnTo>
                    <a:lnTo>
                      <a:pt x="982" y="243"/>
                    </a:lnTo>
                    <a:lnTo>
                      <a:pt x="957" y="242"/>
                    </a:lnTo>
                    <a:lnTo>
                      <a:pt x="942" y="244"/>
                    </a:lnTo>
                    <a:lnTo>
                      <a:pt x="934" y="253"/>
                    </a:lnTo>
                    <a:lnTo>
                      <a:pt x="933" y="264"/>
                    </a:lnTo>
                    <a:lnTo>
                      <a:pt x="935" y="277"/>
                    </a:lnTo>
                    <a:lnTo>
                      <a:pt x="942" y="290"/>
                    </a:lnTo>
                    <a:lnTo>
                      <a:pt x="952" y="301"/>
                    </a:lnTo>
                    <a:lnTo>
                      <a:pt x="962" y="309"/>
                    </a:lnTo>
                    <a:lnTo>
                      <a:pt x="972" y="311"/>
                    </a:lnTo>
                    <a:lnTo>
                      <a:pt x="992" y="316"/>
                    </a:lnTo>
                    <a:lnTo>
                      <a:pt x="1001" y="321"/>
                    </a:lnTo>
                    <a:lnTo>
                      <a:pt x="1010" y="329"/>
                    </a:lnTo>
                    <a:lnTo>
                      <a:pt x="1021" y="344"/>
                    </a:lnTo>
                    <a:lnTo>
                      <a:pt x="1025" y="360"/>
                    </a:lnTo>
                    <a:lnTo>
                      <a:pt x="1021" y="367"/>
                    </a:lnTo>
                    <a:lnTo>
                      <a:pt x="1015" y="373"/>
                    </a:lnTo>
                    <a:lnTo>
                      <a:pt x="1006" y="379"/>
                    </a:lnTo>
                    <a:lnTo>
                      <a:pt x="997" y="387"/>
                    </a:lnTo>
                    <a:lnTo>
                      <a:pt x="961" y="420"/>
                    </a:lnTo>
                    <a:lnTo>
                      <a:pt x="953" y="446"/>
                    </a:lnTo>
                    <a:lnTo>
                      <a:pt x="956" y="474"/>
                    </a:lnTo>
                    <a:lnTo>
                      <a:pt x="961" y="486"/>
                    </a:lnTo>
                    <a:lnTo>
                      <a:pt x="968" y="496"/>
                    </a:lnTo>
                    <a:lnTo>
                      <a:pt x="975" y="498"/>
                    </a:lnTo>
                    <a:lnTo>
                      <a:pt x="981" y="501"/>
                    </a:lnTo>
                    <a:lnTo>
                      <a:pt x="995" y="502"/>
                    </a:lnTo>
                    <a:lnTo>
                      <a:pt x="1010" y="498"/>
                    </a:lnTo>
                    <a:lnTo>
                      <a:pt x="1020" y="492"/>
                    </a:lnTo>
                    <a:lnTo>
                      <a:pt x="1029" y="472"/>
                    </a:lnTo>
                    <a:lnTo>
                      <a:pt x="1029" y="429"/>
                    </a:lnTo>
                    <a:lnTo>
                      <a:pt x="1033" y="411"/>
                    </a:lnTo>
                    <a:lnTo>
                      <a:pt x="1038" y="403"/>
                    </a:lnTo>
                    <a:lnTo>
                      <a:pt x="1044" y="396"/>
                    </a:lnTo>
                    <a:lnTo>
                      <a:pt x="1048" y="392"/>
                    </a:lnTo>
                    <a:lnTo>
                      <a:pt x="1053" y="390"/>
                    </a:lnTo>
                    <a:lnTo>
                      <a:pt x="1063" y="384"/>
                    </a:lnTo>
                    <a:lnTo>
                      <a:pt x="1074" y="383"/>
                    </a:lnTo>
                    <a:lnTo>
                      <a:pt x="1088" y="383"/>
                    </a:lnTo>
                    <a:lnTo>
                      <a:pt x="1101" y="387"/>
                    </a:lnTo>
                    <a:lnTo>
                      <a:pt x="1110" y="395"/>
                    </a:lnTo>
                    <a:lnTo>
                      <a:pt x="1117" y="416"/>
                    </a:lnTo>
                    <a:lnTo>
                      <a:pt x="1116" y="439"/>
                    </a:lnTo>
                    <a:lnTo>
                      <a:pt x="1112" y="455"/>
                    </a:lnTo>
                    <a:lnTo>
                      <a:pt x="1110" y="496"/>
                    </a:lnTo>
                    <a:lnTo>
                      <a:pt x="1116" y="516"/>
                    </a:lnTo>
                    <a:lnTo>
                      <a:pt x="1122" y="522"/>
                    </a:lnTo>
                    <a:lnTo>
                      <a:pt x="1130" y="526"/>
                    </a:lnTo>
                    <a:lnTo>
                      <a:pt x="1148" y="528"/>
                    </a:lnTo>
                    <a:lnTo>
                      <a:pt x="1165" y="528"/>
                    </a:lnTo>
                    <a:lnTo>
                      <a:pt x="1179" y="522"/>
                    </a:lnTo>
                    <a:lnTo>
                      <a:pt x="1185" y="504"/>
                    </a:lnTo>
                    <a:lnTo>
                      <a:pt x="1184" y="493"/>
                    </a:lnTo>
                    <a:lnTo>
                      <a:pt x="1179" y="486"/>
                    </a:lnTo>
                    <a:lnTo>
                      <a:pt x="1173" y="479"/>
                    </a:lnTo>
                    <a:lnTo>
                      <a:pt x="1164" y="475"/>
                    </a:lnTo>
                    <a:lnTo>
                      <a:pt x="1139" y="455"/>
                    </a:lnTo>
                    <a:lnTo>
                      <a:pt x="1141" y="435"/>
                    </a:lnTo>
                    <a:lnTo>
                      <a:pt x="1149" y="414"/>
                    </a:lnTo>
                    <a:lnTo>
                      <a:pt x="1155" y="403"/>
                    </a:lnTo>
                    <a:lnTo>
                      <a:pt x="1163" y="396"/>
                    </a:lnTo>
                    <a:lnTo>
                      <a:pt x="1172" y="390"/>
                    </a:lnTo>
                    <a:lnTo>
                      <a:pt x="1180" y="386"/>
                    </a:lnTo>
                    <a:lnTo>
                      <a:pt x="1199" y="384"/>
                    </a:lnTo>
                    <a:lnTo>
                      <a:pt x="1220" y="391"/>
                    </a:lnTo>
                    <a:lnTo>
                      <a:pt x="1236" y="407"/>
                    </a:lnTo>
                    <a:lnTo>
                      <a:pt x="1246" y="432"/>
                    </a:lnTo>
                    <a:lnTo>
                      <a:pt x="1251" y="444"/>
                    </a:lnTo>
                    <a:lnTo>
                      <a:pt x="1259" y="449"/>
                    </a:lnTo>
                    <a:lnTo>
                      <a:pt x="1266" y="450"/>
                    </a:lnTo>
                    <a:lnTo>
                      <a:pt x="1275" y="445"/>
                    </a:lnTo>
                    <a:lnTo>
                      <a:pt x="1288" y="425"/>
                    </a:lnTo>
                    <a:lnTo>
                      <a:pt x="1289" y="397"/>
                    </a:lnTo>
                    <a:lnTo>
                      <a:pt x="1283" y="383"/>
                    </a:lnTo>
                    <a:lnTo>
                      <a:pt x="1273" y="371"/>
                    </a:lnTo>
                    <a:lnTo>
                      <a:pt x="1261" y="360"/>
                    </a:lnTo>
                    <a:lnTo>
                      <a:pt x="1254" y="357"/>
                    </a:lnTo>
                    <a:lnTo>
                      <a:pt x="1247" y="353"/>
                    </a:lnTo>
                    <a:lnTo>
                      <a:pt x="1235" y="347"/>
                    </a:lnTo>
                    <a:lnTo>
                      <a:pt x="1223" y="342"/>
                    </a:lnTo>
                    <a:lnTo>
                      <a:pt x="1213" y="339"/>
                    </a:lnTo>
                    <a:lnTo>
                      <a:pt x="1216" y="334"/>
                    </a:lnTo>
                    <a:lnTo>
                      <a:pt x="1222" y="319"/>
                    </a:lnTo>
                    <a:lnTo>
                      <a:pt x="1227" y="310"/>
                    </a:lnTo>
                    <a:lnTo>
                      <a:pt x="1233" y="299"/>
                    </a:lnTo>
                    <a:lnTo>
                      <a:pt x="1241" y="286"/>
                    </a:lnTo>
                    <a:lnTo>
                      <a:pt x="1249" y="273"/>
                    </a:lnTo>
                    <a:lnTo>
                      <a:pt x="1257" y="259"/>
                    </a:lnTo>
                    <a:lnTo>
                      <a:pt x="1268" y="246"/>
                    </a:lnTo>
                    <a:lnTo>
                      <a:pt x="1278" y="232"/>
                    </a:lnTo>
                    <a:lnTo>
                      <a:pt x="1289" y="219"/>
                    </a:lnTo>
                    <a:lnTo>
                      <a:pt x="1302" y="205"/>
                    </a:lnTo>
                    <a:lnTo>
                      <a:pt x="1314" y="194"/>
                    </a:lnTo>
                    <a:lnTo>
                      <a:pt x="1328" y="182"/>
                    </a:lnTo>
                    <a:lnTo>
                      <a:pt x="1334" y="177"/>
                    </a:lnTo>
                    <a:lnTo>
                      <a:pt x="1342" y="174"/>
                    </a:lnTo>
                    <a:lnTo>
                      <a:pt x="1348" y="168"/>
                    </a:lnTo>
                    <a:lnTo>
                      <a:pt x="1356" y="165"/>
                    </a:lnTo>
                    <a:lnTo>
                      <a:pt x="1362" y="161"/>
                    </a:lnTo>
                    <a:lnTo>
                      <a:pt x="1370" y="157"/>
                    </a:lnTo>
                    <a:lnTo>
                      <a:pt x="1385" y="151"/>
                    </a:lnTo>
                    <a:lnTo>
                      <a:pt x="1399" y="146"/>
                    </a:lnTo>
                    <a:lnTo>
                      <a:pt x="1414" y="141"/>
                    </a:lnTo>
                    <a:lnTo>
                      <a:pt x="1428" y="137"/>
                    </a:lnTo>
                    <a:lnTo>
                      <a:pt x="1443" y="133"/>
                    </a:lnTo>
                    <a:lnTo>
                      <a:pt x="1458" y="131"/>
                    </a:lnTo>
                    <a:lnTo>
                      <a:pt x="1490" y="127"/>
                    </a:lnTo>
                    <a:lnTo>
                      <a:pt x="1521" y="126"/>
                    </a:lnTo>
                    <a:lnTo>
                      <a:pt x="1591" y="127"/>
                    </a:lnTo>
                    <a:lnTo>
                      <a:pt x="1665" y="129"/>
                    </a:lnTo>
                    <a:lnTo>
                      <a:pt x="1738" y="133"/>
                    </a:lnTo>
                    <a:lnTo>
                      <a:pt x="1815" y="136"/>
                    </a:lnTo>
                    <a:lnTo>
                      <a:pt x="1804" y="153"/>
                    </a:lnTo>
                    <a:lnTo>
                      <a:pt x="1581" y="152"/>
                    </a:lnTo>
                    <a:lnTo>
                      <a:pt x="1471" y="157"/>
                    </a:lnTo>
                    <a:lnTo>
                      <a:pt x="1439" y="162"/>
                    </a:lnTo>
                    <a:lnTo>
                      <a:pt x="1409" y="170"/>
                    </a:lnTo>
                    <a:lnTo>
                      <a:pt x="1395" y="175"/>
                    </a:lnTo>
                    <a:lnTo>
                      <a:pt x="1382" y="181"/>
                    </a:lnTo>
                    <a:lnTo>
                      <a:pt x="1370" y="187"/>
                    </a:lnTo>
                    <a:lnTo>
                      <a:pt x="1358" y="195"/>
                    </a:lnTo>
                    <a:lnTo>
                      <a:pt x="1338" y="211"/>
                    </a:lnTo>
                    <a:lnTo>
                      <a:pt x="1318" y="233"/>
                    </a:lnTo>
                    <a:lnTo>
                      <a:pt x="1308" y="243"/>
                    </a:lnTo>
                    <a:lnTo>
                      <a:pt x="1299" y="254"/>
                    </a:lnTo>
                    <a:lnTo>
                      <a:pt x="1290" y="266"/>
                    </a:lnTo>
                    <a:lnTo>
                      <a:pt x="1281" y="276"/>
                    </a:lnTo>
                    <a:lnTo>
                      <a:pt x="1266" y="296"/>
                    </a:lnTo>
                    <a:lnTo>
                      <a:pt x="1255" y="312"/>
                    </a:lnTo>
                    <a:lnTo>
                      <a:pt x="1245" y="326"/>
                    </a:lnTo>
                    <a:lnTo>
                      <a:pt x="1255" y="331"/>
                    </a:lnTo>
                    <a:lnTo>
                      <a:pt x="1266" y="338"/>
                    </a:lnTo>
                    <a:lnTo>
                      <a:pt x="1273" y="342"/>
                    </a:lnTo>
                    <a:lnTo>
                      <a:pt x="1279" y="345"/>
                    </a:lnTo>
                    <a:lnTo>
                      <a:pt x="1303" y="367"/>
                    </a:lnTo>
                    <a:lnTo>
                      <a:pt x="1312" y="393"/>
                    </a:lnTo>
                    <a:lnTo>
                      <a:pt x="1309" y="421"/>
                    </a:lnTo>
                    <a:lnTo>
                      <a:pt x="1302" y="445"/>
                    </a:lnTo>
                    <a:lnTo>
                      <a:pt x="1295" y="454"/>
                    </a:lnTo>
                    <a:lnTo>
                      <a:pt x="1288" y="462"/>
                    </a:lnTo>
                    <a:lnTo>
                      <a:pt x="1279" y="465"/>
                    </a:lnTo>
                    <a:lnTo>
                      <a:pt x="1268" y="467"/>
                    </a:lnTo>
                    <a:lnTo>
                      <a:pt x="1256" y="464"/>
                    </a:lnTo>
                    <a:lnTo>
                      <a:pt x="1245" y="456"/>
                    </a:lnTo>
                    <a:lnTo>
                      <a:pt x="1226" y="435"/>
                    </a:lnTo>
                    <a:lnTo>
                      <a:pt x="1216" y="424"/>
                    </a:lnTo>
                    <a:lnTo>
                      <a:pt x="1204" y="415"/>
                    </a:lnTo>
                    <a:lnTo>
                      <a:pt x="1198" y="412"/>
                    </a:lnTo>
                    <a:lnTo>
                      <a:pt x="1193" y="411"/>
                    </a:lnTo>
                    <a:lnTo>
                      <a:pt x="1178" y="412"/>
                    </a:lnTo>
                    <a:lnTo>
                      <a:pt x="1166" y="419"/>
                    </a:lnTo>
                    <a:lnTo>
                      <a:pt x="1159" y="426"/>
                    </a:lnTo>
                    <a:lnTo>
                      <a:pt x="1159" y="444"/>
                    </a:lnTo>
                    <a:lnTo>
                      <a:pt x="1164" y="453"/>
                    </a:lnTo>
                    <a:lnTo>
                      <a:pt x="1170" y="460"/>
                    </a:lnTo>
                    <a:lnTo>
                      <a:pt x="1177" y="467"/>
                    </a:lnTo>
                    <a:lnTo>
                      <a:pt x="1184" y="469"/>
                    </a:lnTo>
                    <a:lnTo>
                      <a:pt x="1208" y="492"/>
                    </a:lnTo>
                    <a:lnTo>
                      <a:pt x="1212" y="510"/>
                    </a:lnTo>
                    <a:lnTo>
                      <a:pt x="1206" y="526"/>
                    </a:lnTo>
                    <a:lnTo>
                      <a:pt x="1190" y="540"/>
                    </a:lnTo>
                    <a:lnTo>
                      <a:pt x="1180" y="545"/>
                    </a:lnTo>
                    <a:lnTo>
                      <a:pt x="1170" y="550"/>
                    </a:lnTo>
                    <a:lnTo>
                      <a:pt x="1159" y="552"/>
                    </a:lnTo>
                    <a:lnTo>
                      <a:pt x="1148" y="552"/>
                    </a:lnTo>
                    <a:lnTo>
                      <a:pt x="1120" y="547"/>
                    </a:lnTo>
                    <a:lnTo>
                      <a:pt x="1107" y="540"/>
                    </a:lnTo>
                    <a:lnTo>
                      <a:pt x="1098" y="531"/>
                    </a:lnTo>
                    <a:lnTo>
                      <a:pt x="1088" y="508"/>
                    </a:lnTo>
                    <a:lnTo>
                      <a:pt x="1087" y="482"/>
                    </a:lnTo>
                    <a:lnTo>
                      <a:pt x="1091" y="455"/>
                    </a:lnTo>
                    <a:lnTo>
                      <a:pt x="1092" y="444"/>
                    </a:lnTo>
                    <a:lnTo>
                      <a:pt x="1091" y="432"/>
                    </a:lnTo>
                    <a:lnTo>
                      <a:pt x="1088" y="424"/>
                    </a:lnTo>
                    <a:lnTo>
                      <a:pt x="1083" y="416"/>
                    </a:lnTo>
                    <a:lnTo>
                      <a:pt x="1077" y="412"/>
                    </a:lnTo>
                    <a:lnTo>
                      <a:pt x="1069" y="411"/>
                    </a:lnTo>
                    <a:lnTo>
                      <a:pt x="1060" y="414"/>
                    </a:lnTo>
                    <a:lnTo>
                      <a:pt x="1052" y="420"/>
                    </a:lnTo>
                    <a:lnTo>
                      <a:pt x="1043" y="439"/>
                    </a:lnTo>
                    <a:lnTo>
                      <a:pt x="1045" y="459"/>
                    </a:lnTo>
                    <a:lnTo>
                      <a:pt x="1048" y="494"/>
                    </a:lnTo>
                    <a:lnTo>
                      <a:pt x="1038" y="510"/>
                    </a:lnTo>
                    <a:lnTo>
                      <a:pt x="1024" y="523"/>
                    </a:lnTo>
                    <a:lnTo>
                      <a:pt x="1016" y="527"/>
                    </a:lnTo>
                    <a:lnTo>
                      <a:pt x="1006" y="531"/>
                    </a:lnTo>
                    <a:lnTo>
                      <a:pt x="980" y="530"/>
                    </a:lnTo>
                    <a:lnTo>
                      <a:pt x="966" y="523"/>
                    </a:lnTo>
                    <a:lnTo>
                      <a:pt x="958" y="520"/>
                    </a:lnTo>
                    <a:lnTo>
                      <a:pt x="953" y="515"/>
                    </a:lnTo>
                    <a:lnTo>
                      <a:pt x="934" y="487"/>
                    </a:lnTo>
                    <a:lnTo>
                      <a:pt x="928" y="451"/>
                    </a:lnTo>
                    <a:lnTo>
                      <a:pt x="929" y="432"/>
                    </a:lnTo>
                    <a:lnTo>
                      <a:pt x="935" y="415"/>
                    </a:lnTo>
                    <a:lnTo>
                      <a:pt x="944" y="398"/>
                    </a:lnTo>
                    <a:lnTo>
                      <a:pt x="957" y="387"/>
                    </a:lnTo>
                    <a:lnTo>
                      <a:pt x="963" y="383"/>
                    </a:lnTo>
                    <a:lnTo>
                      <a:pt x="970" y="378"/>
                    </a:lnTo>
                    <a:lnTo>
                      <a:pt x="981" y="372"/>
                    </a:lnTo>
                    <a:lnTo>
                      <a:pt x="994" y="362"/>
                    </a:lnTo>
                    <a:lnTo>
                      <a:pt x="992" y="355"/>
                    </a:lnTo>
                    <a:lnTo>
                      <a:pt x="983" y="347"/>
                    </a:lnTo>
                    <a:lnTo>
                      <a:pt x="910" y="280"/>
                    </a:lnTo>
                    <a:lnTo>
                      <a:pt x="910" y="254"/>
                    </a:lnTo>
                    <a:lnTo>
                      <a:pt x="920" y="232"/>
                    </a:lnTo>
                    <a:lnTo>
                      <a:pt x="927" y="224"/>
                    </a:lnTo>
                    <a:lnTo>
                      <a:pt x="932" y="220"/>
                    </a:lnTo>
                    <a:lnTo>
                      <a:pt x="937" y="218"/>
                    </a:lnTo>
                    <a:lnTo>
                      <a:pt x="947" y="213"/>
                    </a:lnTo>
                    <a:lnTo>
                      <a:pt x="961" y="211"/>
                    </a:lnTo>
                    <a:lnTo>
                      <a:pt x="986" y="214"/>
                    </a:lnTo>
                    <a:lnTo>
                      <a:pt x="1006" y="220"/>
                    </a:lnTo>
                    <a:lnTo>
                      <a:pt x="1021" y="233"/>
                    </a:lnTo>
                    <a:lnTo>
                      <a:pt x="1029" y="251"/>
                    </a:lnTo>
                    <a:lnTo>
                      <a:pt x="1036" y="271"/>
                    </a:lnTo>
                    <a:lnTo>
                      <a:pt x="1050" y="285"/>
                    </a:lnTo>
                    <a:lnTo>
                      <a:pt x="1058" y="287"/>
                    </a:lnTo>
                    <a:lnTo>
                      <a:pt x="1068" y="288"/>
                    </a:lnTo>
                    <a:lnTo>
                      <a:pt x="1084" y="282"/>
                    </a:lnTo>
                    <a:lnTo>
                      <a:pt x="1097" y="264"/>
                    </a:lnTo>
                    <a:lnTo>
                      <a:pt x="1103" y="240"/>
                    </a:lnTo>
                    <a:lnTo>
                      <a:pt x="1102" y="216"/>
                    </a:lnTo>
                    <a:lnTo>
                      <a:pt x="1098" y="208"/>
                    </a:lnTo>
                    <a:lnTo>
                      <a:pt x="1092" y="200"/>
                    </a:lnTo>
                    <a:lnTo>
                      <a:pt x="1084" y="194"/>
                    </a:lnTo>
                    <a:lnTo>
                      <a:pt x="1081" y="191"/>
                    </a:lnTo>
                    <a:lnTo>
                      <a:pt x="1076" y="187"/>
                    </a:lnTo>
                    <a:lnTo>
                      <a:pt x="1063" y="182"/>
                    </a:lnTo>
                    <a:lnTo>
                      <a:pt x="1048" y="176"/>
                    </a:lnTo>
                    <a:lnTo>
                      <a:pt x="1031" y="172"/>
                    </a:lnTo>
                    <a:lnTo>
                      <a:pt x="1012" y="171"/>
                    </a:lnTo>
                    <a:lnTo>
                      <a:pt x="966" y="175"/>
                    </a:lnTo>
                    <a:lnTo>
                      <a:pt x="937" y="180"/>
                    </a:lnTo>
                    <a:lnTo>
                      <a:pt x="901" y="186"/>
                    </a:lnTo>
                    <a:lnTo>
                      <a:pt x="862" y="191"/>
                    </a:lnTo>
                    <a:lnTo>
                      <a:pt x="821" y="196"/>
                    </a:lnTo>
                    <a:lnTo>
                      <a:pt x="776" y="199"/>
                    </a:lnTo>
                    <a:lnTo>
                      <a:pt x="732" y="199"/>
                    </a:lnTo>
                    <a:lnTo>
                      <a:pt x="692" y="196"/>
                    </a:lnTo>
                    <a:lnTo>
                      <a:pt x="653" y="191"/>
                    </a:lnTo>
                    <a:lnTo>
                      <a:pt x="636" y="186"/>
                    </a:lnTo>
                    <a:lnTo>
                      <a:pt x="619" y="184"/>
                    </a:lnTo>
                    <a:lnTo>
                      <a:pt x="588" y="177"/>
                    </a:lnTo>
                    <a:lnTo>
                      <a:pt x="562" y="172"/>
                    </a:lnTo>
                    <a:lnTo>
                      <a:pt x="539" y="168"/>
                    </a:lnTo>
                    <a:lnTo>
                      <a:pt x="497" y="163"/>
                    </a:lnTo>
                    <a:lnTo>
                      <a:pt x="481" y="170"/>
                    </a:lnTo>
                    <a:lnTo>
                      <a:pt x="472" y="174"/>
                    </a:lnTo>
                    <a:lnTo>
                      <a:pt x="462" y="179"/>
                    </a:lnTo>
                    <a:lnTo>
                      <a:pt x="451" y="184"/>
                    </a:lnTo>
                    <a:lnTo>
                      <a:pt x="438" y="190"/>
                    </a:lnTo>
                    <a:lnTo>
                      <a:pt x="425" y="198"/>
                    </a:lnTo>
                    <a:lnTo>
                      <a:pt x="419" y="201"/>
                    </a:lnTo>
                    <a:lnTo>
                      <a:pt x="413" y="205"/>
                    </a:lnTo>
                    <a:lnTo>
                      <a:pt x="406" y="209"/>
                    </a:lnTo>
                    <a:lnTo>
                      <a:pt x="400" y="214"/>
                    </a:lnTo>
                    <a:lnTo>
                      <a:pt x="394" y="219"/>
                    </a:lnTo>
                    <a:lnTo>
                      <a:pt x="386" y="223"/>
                    </a:lnTo>
                    <a:lnTo>
                      <a:pt x="362" y="244"/>
                    </a:lnTo>
                    <a:lnTo>
                      <a:pt x="339" y="268"/>
                    </a:lnTo>
                    <a:lnTo>
                      <a:pt x="331" y="281"/>
                    </a:lnTo>
                    <a:lnTo>
                      <a:pt x="321" y="292"/>
                    </a:lnTo>
                    <a:lnTo>
                      <a:pt x="310" y="304"/>
                    </a:lnTo>
                    <a:lnTo>
                      <a:pt x="300" y="315"/>
                    </a:lnTo>
                    <a:lnTo>
                      <a:pt x="281" y="334"/>
                    </a:lnTo>
                    <a:lnTo>
                      <a:pt x="261" y="349"/>
                    </a:lnTo>
                    <a:lnTo>
                      <a:pt x="256" y="353"/>
                    </a:lnTo>
                    <a:lnTo>
                      <a:pt x="251" y="357"/>
                    </a:lnTo>
                    <a:lnTo>
                      <a:pt x="241" y="362"/>
                    </a:lnTo>
                    <a:lnTo>
                      <a:pt x="231" y="367"/>
                    </a:lnTo>
                    <a:lnTo>
                      <a:pt x="221" y="372"/>
                    </a:lnTo>
                    <a:lnTo>
                      <a:pt x="209" y="376"/>
                    </a:lnTo>
                    <a:lnTo>
                      <a:pt x="199" y="377"/>
                    </a:lnTo>
                    <a:lnTo>
                      <a:pt x="177" y="379"/>
                    </a:lnTo>
                    <a:lnTo>
                      <a:pt x="156" y="377"/>
                    </a:lnTo>
                    <a:lnTo>
                      <a:pt x="143" y="371"/>
                    </a:lnTo>
                    <a:lnTo>
                      <a:pt x="125" y="348"/>
                    </a:lnTo>
                    <a:lnTo>
                      <a:pt x="120" y="318"/>
                    </a:lnTo>
                    <a:lnTo>
                      <a:pt x="122" y="287"/>
                    </a:lnTo>
                    <a:lnTo>
                      <a:pt x="121" y="261"/>
                    </a:lnTo>
                    <a:lnTo>
                      <a:pt x="117" y="247"/>
                    </a:lnTo>
                    <a:lnTo>
                      <a:pt x="112" y="235"/>
                    </a:lnTo>
                    <a:lnTo>
                      <a:pt x="106" y="225"/>
                    </a:lnTo>
                    <a:lnTo>
                      <a:pt x="102" y="216"/>
                    </a:lnTo>
                    <a:lnTo>
                      <a:pt x="97" y="210"/>
                    </a:lnTo>
                    <a:lnTo>
                      <a:pt x="88" y="213"/>
                    </a:lnTo>
                    <a:lnTo>
                      <a:pt x="67" y="214"/>
                    </a:lnTo>
                    <a:lnTo>
                      <a:pt x="44" y="206"/>
                    </a:lnTo>
                    <a:lnTo>
                      <a:pt x="29" y="181"/>
                    </a:lnTo>
                    <a:lnTo>
                      <a:pt x="26" y="153"/>
                    </a:lnTo>
                    <a:lnTo>
                      <a:pt x="30" y="143"/>
                    </a:lnTo>
                    <a:lnTo>
                      <a:pt x="35" y="142"/>
                    </a:lnTo>
                    <a:lnTo>
                      <a:pt x="39" y="143"/>
                    </a:lnTo>
                    <a:lnTo>
                      <a:pt x="30" y="138"/>
                    </a:lnTo>
                    <a:lnTo>
                      <a:pt x="14" y="123"/>
                    </a:lnTo>
                    <a:lnTo>
                      <a:pt x="1" y="102"/>
                    </a:lnTo>
                    <a:lnTo>
                      <a:pt x="0" y="90"/>
                    </a:lnTo>
                    <a:lnTo>
                      <a:pt x="5" y="80"/>
                    </a:lnTo>
                    <a:lnTo>
                      <a:pt x="21" y="65"/>
                    </a:lnTo>
                    <a:lnTo>
                      <a:pt x="33" y="61"/>
                    </a:lnTo>
                    <a:lnTo>
                      <a:pt x="43" y="64"/>
                    </a:lnTo>
                    <a:lnTo>
                      <a:pt x="40" y="12"/>
                    </a:lnTo>
                    <a:lnTo>
                      <a:pt x="47" y="8"/>
                    </a:lnTo>
                    <a:lnTo>
                      <a:pt x="52" y="4"/>
                    </a:lnTo>
                    <a:lnTo>
                      <a:pt x="62" y="0"/>
                    </a:lnTo>
                    <a:lnTo>
                      <a:pt x="82" y="0"/>
                    </a:lnTo>
                    <a:lnTo>
                      <a:pt x="115" y="27"/>
                    </a:lnTo>
                    <a:lnTo>
                      <a:pt x="111" y="46"/>
                    </a:lnTo>
                    <a:lnTo>
                      <a:pt x="111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3" name="Freeform 70"/>
              <p:cNvSpPr>
                <a:spLocks/>
              </p:cNvSpPr>
              <p:nvPr/>
            </p:nvSpPr>
            <p:spPr bwMode="auto">
              <a:xfrm>
                <a:off x="2281" y="2998"/>
                <a:ext cx="11" cy="11"/>
              </a:xfrm>
              <a:custGeom>
                <a:avLst/>
                <a:gdLst/>
                <a:ahLst/>
                <a:cxnLst>
                  <a:cxn ang="0">
                    <a:pos x="23" y="46"/>
                  </a:cxn>
                  <a:cxn ang="0">
                    <a:pos x="31" y="43"/>
                  </a:cxn>
                  <a:cxn ang="0">
                    <a:pos x="38" y="38"/>
                  </a:cxn>
                  <a:cxn ang="0">
                    <a:pos x="45" y="23"/>
                  </a:cxn>
                  <a:cxn ang="0">
                    <a:pos x="43" y="14"/>
                  </a:cxn>
                  <a:cxn ang="0">
                    <a:pos x="38" y="7"/>
                  </a:cxn>
                  <a:cxn ang="0">
                    <a:pos x="31" y="2"/>
                  </a:cxn>
                  <a:cxn ang="0">
                    <a:pos x="23" y="0"/>
                  </a:cxn>
                  <a:cxn ang="0">
                    <a:pos x="14" y="2"/>
                  </a:cxn>
                  <a:cxn ang="0">
                    <a:pos x="7" y="7"/>
                  </a:cxn>
                  <a:cxn ang="0">
                    <a:pos x="0" y="23"/>
                  </a:cxn>
                  <a:cxn ang="0">
                    <a:pos x="2" y="32"/>
                  </a:cxn>
                  <a:cxn ang="0">
                    <a:pos x="7" y="38"/>
                  </a:cxn>
                  <a:cxn ang="0">
                    <a:pos x="14" y="43"/>
                  </a:cxn>
                  <a:cxn ang="0">
                    <a:pos x="23" y="46"/>
                  </a:cxn>
                  <a:cxn ang="0">
                    <a:pos x="23" y="46"/>
                  </a:cxn>
                </a:cxnLst>
                <a:rect l="0" t="0" r="r" b="b"/>
                <a:pathLst>
                  <a:path w="45" h="46">
                    <a:moveTo>
                      <a:pt x="23" y="46"/>
                    </a:moveTo>
                    <a:lnTo>
                      <a:pt x="31" y="43"/>
                    </a:lnTo>
                    <a:lnTo>
                      <a:pt x="38" y="38"/>
                    </a:lnTo>
                    <a:lnTo>
                      <a:pt x="45" y="23"/>
                    </a:lnTo>
                    <a:lnTo>
                      <a:pt x="43" y="14"/>
                    </a:lnTo>
                    <a:lnTo>
                      <a:pt x="38" y="7"/>
                    </a:lnTo>
                    <a:lnTo>
                      <a:pt x="31" y="2"/>
                    </a:lnTo>
                    <a:lnTo>
                      <a:pt x="23" y="0"/>
                    </a:lnTo>
                    <a:lnTo>
                      <a:pt x="14" y="2"/>
                    </a:lnTo>
                    <a:lnTo>
                      <a:pt x="7" y="7"/>
                    </a:lnTo>
                    <a:lnTo>
                      <a:pt x="0" y="23"/>
                    </a:lnTo>
                    <a:lnTo>
                      <a:pt x="2" y="32"/>
                    </a:lnTo>
                    <a:lnTo>
                      <a:pt x="7" y="38"/>
                    </a:lnTo>
                    <a:lnTo>
                      <a:pt x="14" y="43"/>
                    </a:lnTo>
                    <a:lnTo>
                      <a:pt x="23" y="46"/>
                    </a:lnTo>
                    <a:lnTo>
                      <a:pt x="23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4" name="Freeform 71"/>
              <p:cNvSpPr>
                <a:spLocks/>
              </p:cNvSpPr>
              <p:nvPr/>
            </p:nvSpPr>
            <p:spPr bwMode="auto">
              <a:xfrm>
                <a:off x="2280" y="3060"/>
                <a:ext cx="12" cy="12"/>
              </a:xfrm>
              <a:custGeom>
                <a:avLst/>
                <a:gdLst/>
                <a:ahLst/>
                <a:cxnLst>
                  <a:cxn ang="0">
                    <a:pos x="24" y="47"/>
                  </a:cxn>
                  <a:cxn ang="0">
                    <a:pos x="32" y="46"/>
                  </a:cxn>
                  <a:cxn ang="0">
                    <a:pos x="40" y="41"/>
                  </a:cxn>
                  <a:cxn ang="0">
                    <a:pos x="48" y="24"/>
                  </a:cxn>
                  <a:cxn ang="0">
                    <a:pos x="45" y="15"/>
                  </a:cxn>
                  <a:cxn ang="0">
                    <a:pos x="40" y="8"/>
                  </a:cxn>
                  <a:cxn ang="0">
                    <a:pos x="36" y="4"/>
                  </a:cxn>
                  <a:cxn ang="0">
                    <a:pos x="32" y="3"/>
                  </a:cxn>
                  <a:cxn ang="0">
                    <a:pos x="24" y="0"/>
                  </a:cxn>
                  <a:cxn ang="0">
                    <a:pos x="15" y="3"/>
                  </a:cxn>
                  <a:cxn ang="0">
                    <a:pos x="7" y="8"/>
                  </a:cxn>
                  <a:cxn ang="0">
                    <a:pos x="0" y="24"/>
                  </a:cxn>
                  <a:cxn ang="0">
                    <a:pos x="2" y="33"/>
                  </a:cxn>
                  <a:cxn ang="0">
                    <a:pos x="7" y="41"/>
                  </a:cxn>
                  <a:cxn ang="0">
                    <a:pos x="11" y="43"/>
                  </a:cxn>
                  <a:cxn ang="0">
                    <a:pos x="15" y="46"/>
                  </a:cxn>
                  <a:cxn ang="0">
                    <a:pos x="24" y="47"/>
                  </a:cxn>
                  <a:cxn ang="0">
                    <a:pos x="24" y="47"/>
                  </a:cxn>
                </a:cxnLst>
                <a:rect l="0" t="0" r="r" b="b"/>
                <a:pathLst>
                  <a:path w="48" h="47">
                    <a:moveTo>
                      <a:pt x="24" y="47"/>
                    </a:moveTo>
                    <a:lnTo>
                      <a:pt x="32" y="46"/>
                    </a:lnTo>
                    <a:lnTo>
                      <a:pt x="40" y="41"/>
                    </a:lnTo>
                    <a:lnTo>
                      <a:pt x="48" y="24"/>
                    </a:lnTo>
                    <a:lnTo>
                      <a:pt x="45" y="15"/>
                    </a:lnTo>
                    <a:lnTo>
                      <a:pt x="40" y="8"/>
                    </a:lnTo>
                    <a:lnTo>
                      <a:pt x="36" y="4"/>
                    </a:lnTo>
                    <a:lnTo>
                      <a:pt x="32" y="3"/>
                    </a:lnTo>
                    <a:lnTo>
                      <a:pt x="24" y="0"/>
                    </a:lnTo>
                    <a:lnTo>
                      <a:pt x="15" y="3"/>
                    </a:lnTo>
                    <a:lnTo>
                      <a:pt x="7" y="8"/>
                    </a:lnTo>
                    <a:lnTo>
                      <a:pt x="0" y="24"/>
                    </a:lnTo>
                    <a:lnTo>
                      <a:pt x="2" y="33"/>
                    </a:lnTo>
                    <a:lnTo>
                      <a:pt x="7" y="41"/>
                    </a:lnTo>
                    <a:lnTo>
                      <a:pt x="11" y="43"/>
                    </a:lnTo>
                    <a:lnTo>
                      <a:pt x="15" y="46"/>
                    </a:lnTo>
                    <a:lnTo>
                      <a:pt x="24" y="47"/>
                    </a:lnTo>
                    <a:lnTo>
                      <a:pt x="24" y="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5" name="Freeform 72"/>
              <p:cNvSpPr>
                <a:spLocks/>
              </p:cNvSpPr>
              <p:nvPr/>
            </p:nvSpPr>
            <p:spPr bwMode="auto">
              <a:xfrm>
                <a:off x="2084" y="3159"/>
                <a:ext cx="168" cy="12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215" y="0"/>
                  </a:cxn>
                  <a:cxn ang="0">
                    <a:pos x="243" y="2"/>
                  </a:cxn>
                  <a:cxn ang="0">
                    <a:pos x="277" y="8"/>
                  </a:cxn>
                  <a:cxn ang="0">
                    <a:pos x="294" y="12"/>
                  </a:cxn>
                  <a:cxn ang="0">
                    <a:pos x="311" y="14"/>
                  </a:cxn>
                  <a:cxn ang="0">
                    <a:pos x="337" y="18"/>
                  </a:cxn>
                  <a:cxn ang="0">
                    <a:pos x="643" y="19"/>
                  </a:cxn>
                  <a:cxn ang="0">
                    <a:pos x="672" y="40"/>
                  </a:cxn>
                  <a:cxn ang="0">
                    <a:pos x="638" y="42"/>
                  </a:cxn>
                  <a:cxn ang="0">
                    <a:pos x="600" y="45"/>
                  </a:cxn>
                  <a:cxn ang="0">
                    <a:pos x="552" y="47"/>
                  </a:cxn>
                  <a:cxn ang="0">
                    <a:pos x="437" y="50"/>
                  </a:cxn>
                  <a:cxn ang="0">
                    <a:pos x="320" y="45"/>
                  </a:cxn>
                  <a:cxn ang="0">
                    <a:pos x="269" y="41"/>
                  </a:cxn>
                  <a:cxn ang="0">
                    <a:pos x="226" y="36"/>
                  </a:cxn>
                  <a:cxn ang="0">
                    <a:pos x="158" y="31"/>
                  </a:cxn>
                  <a:cxn ang="0">
                    <a:pos x="90" y="29"/>
                  </a:cxn>
                  <a:cxn ang="0">
                    <a:pos x="0" y="33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672" h="50">
                    <a:moveTo>
                      <a:pt x="32" y="4"/>
                    </a:moveTo>
                    <a:lnTo>
                      <a:pt x="215" y="0"/>
                    </a:lnTo>
                    <a:lnTo>
                      <a:pt x="243" y="2"/>
                    </a:lnTo>
                    <a:lnTo>
                      <a:pt x="277" y="8"/>
                    </a:lnTo>
                    <a:lnTo>
                      <a:pt x="294" y="12"/>
                    </a:lnTo>
                    <a:lnTo>
                      <a:pt x="311" y="14"/>
                    </a:lnTo>
                    <a:lnTo>
                      <a:pt x="337" y="18"/>
                    </a:lnTo>
                    <a:lnTo>
                      <a:pt x="643" y="19"/>
                    </a:lnTo>
                    <a:lnTo>
                      <a:pt x="672" y="40"/>
                    </a:lnTo>
                    <a:lnTo>
                      <a:pt x="638" y="42"/>
                    </a:lnTo>
                    <a:lnTo>
                      <a:pt x="600" y="45"/>
                    </a:lnTo>
                    <a:lnTo>
                      <a:pt x="552" y="47"/>
                    </a:lnTo>
                    <a:lnTo>
                      <a:pt x="437" y="50"/>
                    </a:lnTo>
                    <a:lnTo>
                      <a:pt x="320" y="45"/>
                    </a:lnTo>
                    <a:lnTo>
                      <a:pt x="269" y="41"/>
                    </a:lnTo>
                    <a:lnTo>
                      <a:pt x="226" y="36"/>
                    </a:lnTo>
                    <a:lnTo>
                      <a:pt x="158" y="31"/>
                    </a:lnTo>
                    <a:lnTo>
                      <a:pt x="90" y="29"/>
                    </a:lnTo>
                    <a:lnTo>
                      <a:pt x="0" y="33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6" name="Freeform 73"/>
              <p:cNvSpPr>
                <a:spLocks/>
              </p:cNvSpPr>
              <p:nvPr/>
            </p:nvSpPr>
            <p:spPr bwMode="auto">
              <a:xfrm>
                <a:off x="2068" y="2965"/>
                <a:ext cx="110" cy="160"/>
              </a:xfrm>
              <a:custGeom>
                <a:avLst/>
                <a:gdLst/>
                <a:ahLst/>
                <a:cxnLst>
                  <a:cxn ang="0">
                    <a:pos x="0" y="641"/>
                  </a:cxn>
                  <a:cxn ang="0">
                    <a:pos x="8" y="574"/>
                  </a:cxn>
                  <a:cxn ang="0">
                    <a:pos x="14" y="541"/>
                  </a:cxn>
                  <a:cxn ang="0">
                    <a:pos x="23" y="505"/>
                  </a:cxn>
                  <a:cxn ang="0">
                    <a:pos x="28" y="485"/>
                  </a:cxn>
                  <a:cxn ang="0">
                    <a:pos x="34" y="464"/>
                  </a:cxn>
                  <a:cxn ang="0">
                    <a:pos x="41" y="443"/>
                  </a:cxn>
                  <a:cxn ang="0">
                    <a:pos x="50" y="421"/>
                  </a:cxn>
                  <a:cxn ang="0">
                    <a:pos x="57" y="401"/>
                  </a:cxn>
                  <a:cxn ang="0">
                    <a:pos x="63" y="384"/>
                  </a:cxn>
                  <a:cxn ang="0">
                    <a:pos x="76" y="353"/>
                  </a:cxn>
                  <a:cxn ang="0">
                    <a:pos x="85" y="329"/>
                  </a:cxn>
                  <a:cxn ang="0">
                    <a:pos x="91" y="309"/>
                  </a:cxn>
                  <a:cxn ang="0">
                    <a:pos x="104" y="241"/>
                  </a:cxn>
                  <a:cxn ang="0">
                    <a:pos x="109" y="207"/>
                  </a:cxn>
                  <a:cxn ang="0">
                    <a:pos x="116" y="183"/>
                  </a:cxn>
                  <a:cxn ang="0">
                    <a:pos x="134" y="112"/>
                  </a:cxn>
                  <a:cxn ang="0">
                    <a:pos x="144" y="64"/>
                  </a:cxn>
                  <a:cxn ang="0">
                    <a:pos x="153" y="29"/>
                  </a:cxn>
                  <a:cxn ang="0">
                    <a:pos x="159" y="7"/>
                  </a:cxn>
                  <a:cxn ang="0">
                    <a:pos x="162" y="0"/>
                  </a:cxn>
                  <a:cxn ang="0">
                    <a:pos x="401" y="0"/>
                  </a:cxn>
                  <a:cxn ang="0">
                    <a:pos x="440" y="26"/>
                  </a:cxn>
                  <a:cxn ang="0">
                    <a:pos x="187" y="25"/>
                  </a:cxn>
                  <a:cxn ang="0">
                    <a:pos x="162" y="116"/>
                  </a:cxn>
                  <a:cxn ang="0">
                    <a:pos x="157" y="132"/>
                  </a:cxn>
                  <a:cxn ang="0">
                    <a:pos x="148" y="170"/>
                  </a:cxn>
                  <a:cxn ang="0">
                    <a:pos x="139" y="212"/>
                  </a:cxn>
                  <a:cxn ang="0">
                    <a:pos x="134" y="241"/>
                  </a:cxn>
                  <a:cxn ang="0">
                    <a:pos x="130" y="270"/>
                  </a:cxn>
                  <a:cxn ang="0">
                    <a:pos x="125" y="293"/>
                  </a:cxn>
                  <a:cxn ang="0">
                    <a:pos x="119" y="319"/>
                  </a:cxn>
                  <a:cxn ang="0">
                    <a:pos x="110" y="347"/>
                  </a:cxn>
                  <a:cxn ang="0">
                    <a:pos x="100" y="376"/>
                  </a:cxn>
                  <a:cxn ang="0">
                    <a:pos x="87" y="404"/>
                  </a:cxn>
                  <a:cxn ang="0">
                    <a:pos x="81" y="416"/>
                  </a:cxn>
                  <a:cxn ang="0">
                    <a:pos x="75" y="429"/>
                  </a:cxn>
                  <a:cxn ang="0">
                    <a:pos x="53" y="483"/>
                  </a:cxn>
                  <a:cxn ang="0">
                    <a:pos x="46" y="540"/>
                  </a:cxn>
                  <a:cxn ang="0">
                    <a:pos x="47" y="603"/>
                  </a:cxn>
                  <a:cxn ang="0">
                    <a:pos x="0" y="641"/>
                  </a:cxn>
                  <a:cxn ang="0">
                    <a:pos x="0" y="641"/>
                  </a:cxn>
                </a:cxnLst>
                <a:rect l="0" t="0" r="r" b="b"/>
                <a:pathLst>
                  <a:path w="440" h="641">
                    <a:moveTo>
                      <a:pt x="0" y="641"/>
                    </a:moveTo>
                    <a:lnTo>
                      <a:pt x="8" y="574"/>
                    </a:lnTo>
                    <a:lnTo>
                      <a:pt x="14" y="541"/>
                    </a:lnTo>
                    <a:lnTo>
                      <a:pt x="23" y="505"/>
                    </a:lnTo>
                    <a:lnTo>
                      <a:pt x="28" y="485"/>
                    </a:lnTo>
                    <a:lnTo>
                      <a:pt x="34" y="464"/>
                    </a:lnTo>
                    <a:lnTo>
                      <a:pt x="41" y="443"/>
                    </a:lnTo>
                    <a:lnTo>
                      <a:pt x="50" y="421"/>
                    </a:lnTo>
                    <a:lnTo>
                      <a:pt x="57" y="401"/>
                    </a:lnTo>
                    <a:lnTo>
                      <a:pt x="63" y="384"/>
                    </a:lnTo>
                    <a:lnTo>
                      <a:pt x="76" y="353"/>
                    </a:lnTo>
                    <a:lnTo>
                      <a:pt x="85" y="329"/>
                    </a:lnTo>
                    <a:lnTo>
                      <a:pt x="91" y="309"/>
                    </a:lnTo>
                    <a:lnTo>
                      <a:pt x="104" y="241"/>
                    </a:lnTo>
                    <a:lnTo>
                      <a:pt x="109" y="207"/>
                    </a:lnTo>
                    <a:lnTo>
                      <a:pt x="116" y="183"/>
                    </a:lnTo>
                    <a:lnTo>
                      <a:pt x="134" y="112"/>
                    </a:lnTo>
                    <a:lnTo>
                      <a:pt x="144" y="64"/>
                    </a:lnTo>
                    <a:lnTo>
                      <a:pt x="153" y="29"/>
                    </a:lnTo>
                    <a:lnTo>
                      <a:pt x="159" y="7"/>
                    </a:lnTo>
                    <a:lnTo>
                      <a:pt x="162" y="0"/>
                    </a:lnTo>
                    <a:lnTo>
                      <a:pt x="401" y="0"/>
                    </a:lnTo>
                    <a:lnTo>
                      <a:pt x="440" y="26"/>
                    </a:lnTo>
                    <a:lnTo>
                      <a:pt x="187" y="25"/>
                    </a:lnTo>
                    <a:lnTo>
                      <a:pt x="162" y="116"/>
                    </a:lnTo>
                    <a:lnTo>
                      <a:pt x="157" y="132"/>
                    </a:lnTo>
                    <a:lnTo>
                      <a:pt x="148" y="170"/>
                    </a:lnTo>
                    <a:lnTo>
                      <a:pt x="139" y="212"/>
                    </a:lnTo>
                    <a:lnTo>
                      <a:pt x="134" y="241"/>
                    </a:lnTo>
                    <a:lnTo>
                      <a:pt x="130" y="270"/>
                    </a:lnTo>
                    <a:lnTo>
                      <a:pt x="125" y="293"/>
                    </a:lnTo>
                    <a:lnTo>
                      <a:pt x="119" y="319"/>
                    </a:lnTo>
                    <a:lnTo>
                      <a:pt x="110" y="347"/>
                    </a:lnTo>
                    <a:lnTo>
                      <a:pt x="100" y="376"/>
                    </a:lnTo>
                    <a:lnTo>
                      <a:pt x="87" y="404"/>
                    </a:lnTo>
                    <a:lnTo>
                      <a:pt x="81" y="416"/>
                    </a:lnTo>
                    <a:lnTo>
                      <a:pt x="75" y="429"/>
                    </a:lnTo>
                    <a:lnTo>
                      <a:pt x="53" y="483"/>
                    </a:lnTo>
                    <a:lnTo>
                      <a:pt x="46" y="540"/>
                    </a:lnTo>
                    <a:lnTo>
                      <a:pt x="47" y="603"/>
                    </a:lnTo>
                    <a:lnTo>
                      <a:pt x="0" y="641"/>
                    </a:lnTo>
                    <a:lnTo>
                      <a:pt x="0" y="64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7" name="Freeform 74"/>
              <p:cNvSpPr>
                <a:spLocks/>
              </p:cNvSpPr>
              <p:nvPr/>
            </p:nvSpPr>
            <p:spPr bwMode="auto">
              <a:xfrm>
                <a:off x="2087" y="3055"/>
                <a:ext cx="102" cy="12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48" y="3"/>
                  </a:cxn>
                  <a:cxn ang="0">
                    <a:pos x="78" y="7"/>
                  </a:cxn>
                  <a:cxn ang="0">
                    <a:pos x="113" y="11"/>
                  </a:cxn>
                  <a:cxn ang="0">
                    <a:pos x="153" y="15"/>
                  </a:cxn>
                  <a:cxn ang="0">
                    <a:pos x="190" y="16"/>
                  </a:cxn>
                  <a:cxn ang="0">
                    <a:pos x="252" y="13"/>
                  </a:cxn>
                  <a:cxn ang="0">
                    <a:pos x="276" y="10"/>
                  </a:cxn>
                  <a:cxn ang="0">
                    <a:pos x="302" y="8"/>
                  </a:cxn>
                  <a:cxn ang="0">
                    <a:pos x="352" y="10"/>
                  </a:cxn>
                  <a:cxn ang="0">
                    <a:pos x="390" y="15"/>
                  </a:cxn>
                  <a:cxn ang="0">
                    <a:pos x="405" y="17"/>
                  </a:cxn>
                  <a:cxn ang="0">
                    <a:pos x="408" y="46"/>
                  </a:cxn>
                  <a:cxn ang="0">
                    <a:pos x="391" y="45"/>
                  </a:cxn>
                  <a:cxn ang="0">
                    <a:pos x="352" y="42"/>
                  </a:cxn>
                  <a:cxn ang="0">
                    <a:pos x="302" y="42"/>
                  </a:cxn>
                  <a:cxn ang="0">
                    <a:pos x="256" y="46"/>
                  </a:cxn>
                  <a:cxn ang="0">
                    <a:pos x="230" y="49"/>
                  </a:cxn>
                  <a:cxn ang="0">
                    <a:pos x="194" y="49"/>
                  </a:cxn>
                  <a:cxn ang="0">
                    <a:pos x="108" y="44"/>
                  </a:cxn>
                  <a:cxn ang="0">
                    <a:pos x="31" y="37"/>
                  </a:cxn>
                  <a:cxn ang="0">
                    <a:pos x="0" y="35"/>
                  </a:cxn>
                  <a:cxn ang="0">
                    <a:pos x="21" y="0"/>
                  </a:cxn>
                  <a:cxn ang="0">
                    <a:pos x="21" y="0"/>
                  </a:cxn>
                </a:cxnLst>
                <a:rect l="0" t="0" r="r" b="b"/>
                <a:pathLst>
                  <a:path w="408" h="49">
                    <a:moveTo>
                      <a:pt x="21" y="0"/>
                    </a:moveTo>
                    <a:lnTo>
                      <a:pt x="48" y="3"/>
                    </a:lnTo>
                    <a:lnTo>
                      <a:pt x="78" y="7"/>
                    </a:lnTo>
                    <a:lnTo>
                      <a:pt x="113" y="11"/>
                    </a:lnTo>
                    <a:lnTo>
                      <a:pt x="153" y="15"/>
                    </a:lnTo>
                    <a:lnTo>
                      <a:pt x="190" y="16"/>
                    </a:lnTo>
                    <a:lnTo>
                      <a:pt x="252" y="13"/>
                    </a:lnTo>
                    <a:lnTo>
                      <a:pt x="276" y="10"/>
                    </a:lnTo>
                    <a:lnTo>
                      <a:pt x="302" y="8"/>
                    </a:lnTo>
                    <a:lnTo>
                      <a:pt x="352" y="10"/>
                    </a:lnTo>
                    <a:lnTo>
                      <a:pt x="390" y="15"/>
                    </a:lnTo>
                    <a:lnTo>
                      <a:pt x="405" y="17"/>
                    </a:lnTo>
                    <a:lnTo>
                      <a:pt x="408" y="46"/>
                    </a:lnTo>
                    <a:lnTo>
                      <a:pt x="391" y="45"/>
                    </a:lnTo>
                    <a:lnTo>
                      <a:pt x="352" y="42"/>
                    </a:lnTo>
                    <a:lnTo>
                      <a:pt x="302" y="42"/>
                    </a:lnTo>
                    <a:lnTo>
                      <a:pt x="256" y="46"/>
                    </a:lnTo>
                    <a:lnTo>
                      <a:pt x="230" y="49"/>
                    </a:lnTo>
                    <a:lnTo>
                      <a:pt x="194" y="49"/>
                    </a:lnTo>
                    <a:lnTo>
                      <a:pt x="108" y="44"/>
                    </a:lnTo>
                    <a:lnTo>
                      <a:pt x="31" y="37"/>
                    </a:lnTo>
                    <a:lnTo>
                      <a:pt x="0" y="35"/>
                    </a:lnTo>
                    <a:lnTo>
                      <a:pt x="21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8" name="Freeform 75"/>
              <p:cNvSpPr>
                <a:spLocks/>
              </p:cNvSpPr>
              <p:nvPr/>
            </p:nvSpPr>
            <p:spPr bwMode="auto">
              <a:xfrm>
                <a:off x="2099" y="3018"/>
                <a:ext cx="100" cy="12"/>
              </a:xfrm>
              <a:custGeom>
                <a:avLst/>
                <a:gdLst/>
                <a:ahLst/>
                <a:cxnLst>
                  <a:cxn ang="0">
                    <a:pos x="0" y="18"/>
                  </a:cxn>
                  <a:cxn ang="0">
                    <a:pos x="69" y="14"/>
                  </a:cxn>
                  <a:cxn ang="0">
                    <a:pos x="185" y="3"/>
                  </a:cxn>
                  <a:cxn ang="0">
                    <a:pos x="213" y="0"/>
                  </a:cxn>
                  <a:cxn ang="0">
                    <a:pos x="246" y="0"/>
                  </a:cxn>
                  <a:cxn ang="0">
                    <a:pos x="316" y="5"/>
                  </a:cxn>
                  <a:cxn ang="0">
                    <a:pos x="348" y="9"/>
                  </a:cxn>
                  <a:cxn ang="0">
                    <a:pos x="375" y="13"/>
                  </a:cxn>
                  <a:cxn ang="0">
                    <a:pos x="400" y="16"/>
                  </a:cxn>
                  <a:cxn ang="0">
                    <a:pos x="392" y="49"/>
                  </a:cxn>
                  <a:cxn ang="0">
                    <a:pos x="366" y="45"/>
                  </a:cxn>
                  <a:cxn ang="0">
                    <a:pos x="338" y="42"/>
                  </a:cxn>
                  <a:cxn ang="0">
                    <a:pos x="304" y="37"/>
                  </a:cxn>
                  <a:cxn ang="0">
                    <a:pos x="267" y="34"/>
                  </a:cxn>
                  <a:cxn ang="0">
                    <a:pos x="232" y="30"/>
                  </a:cxn>
                  <a:cxn ang="0">
                    <a:pos x="176" y="32"/>
                  </a:cxn>
                  <a:cxn ang="0">
                    <a:pos x="154" y="34"/>
                  </a:cxn>
                  <a:cxn ang="0">
                    <a:pos x="126" y="38"/>
                  </a:cxn>
                  <a:cxn ang="0">
                    <a:pos x="68" y="43"/>
                  </a:cxn>
                  <a:cxn ang="0">
                    <a:pos x="20" y="47"/>
                  </a:cxn>
                  <a:cxn ang="0">
                    <a:pos x="0" y="49"/>
                  </a:cxn>
                  <a:cxn ang="0">
                    <a:pos x="0" y="18"/>
                  </a:cxn>
                  <a:cxn ang="0">
                    <a:pos x="0" y="18"/>
                  </a:cxn>
                </a:cxnLst>
                <a:rect l="0" t="0" r="r" b="b"/>
                <a:pathLst>
                  <a:path w="400" h="49">
                    <a:moveTo>
                      <a:pt x="0" y="18"/>
                    </a:moveTo>
                    <a:lnTo>
                      <a:pt x="69" y="14"/>
                    </a:lnTo>
                    <a:lnTo>
                      <a:pt x="185" y="3"/>
                    </a:lnTo>
                    <a:lnTo>
                      <a:pt x="213" y="0"/>
                    </a:lnTo>
                    <a:lnTo>
                      <a:pt x="246" y="0"/>
                    </a:lnTo>
                    <a:lnTo>
                      <a:pt x="316" y="5"/>
                    </a:lnTo>
                    <a:lnTo>
                      <a:pt x="348" y="9"/>
                    </a:lnTo>
                    <a:lnTo>
                      <a:pt x="375" y="13"/>
                    </a:lnTo>
                    <a:lnTo>
                      <a:pt x="400" y="16"/>
                    </a:lnTo>
                    <a:lnTo>
                      <a:pt x="392" y="49"/>
                    </a:lnTo>
                    <a:lnTo>
                      <a:pt x="366" y="45"/>
                    </a:lnTo>
                    <a:lnTo>
                      <a:pt x="338" y="42"/>
                    </a:lnTo>
                    <a:lnTo>
                      <a:pt x="304" y="37"/>
                    </a:lnTo>
                    <a:lnTo>
                      <a:pt x="267" y="34"/>
                    </a:lnTo>
                    <a:lnTo>
                      <a:pt x="232" y="30"/>
                    </a:lnTo>
                    <a:lnTo>
                      <a:pt x="176" y="32"/>
                    </a:lnTo>
                    <a:lnTo>
                      <a:pt x="154" y="34"/>
                    </a:lnTo>
                    <a:lnTo>
                      <a:pt x="126" y="38"/>
                    </a:lnTo>
                    <a:lnTo>
                      <a:pt x="68" y="43"/>
                    </a:lnTo>
                    <a:lnTo>
                      <a:pt x="20" y="47"/>
                    </a:lnTo>
                    <a:lnTo>
                      <a:pt x="0" y="49"/>
                    </a:lnTo>
                    <a:lnTo>
                      <a:pt x="0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9" name="Freeform 76"/>
              <p:cNvSpPr>
                <a:spLocks/>
              </p:cNvSpPr>
              <p:nvPr/>
            </p:nvSpPr>
            <p:spPr bwMode="auto">
              <a:xfrm>
                <a:off x="2107" y="2982"/>
                <a:ext cx="92" cy="12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25" y="3"/>
                  </a:cxn>
                  <a:cxn ang="0">
                    <a:pos x="70" y="6"/>
                  </a:cxn>
                  <a:cxn ang="0">
                    <a:pos x="127" y="9"/>
                  </a:cxn>
                  <a:cxn ang="0">
                    <a:pos x="185" y="8"/>
                  </a:cxn>
                  <a:cxn ang="0">
                    <a:pos x="241" y="6"/>
                  </a:cxn>
                  <a:cxn ang="0">
                    <a:pos x="295" y="9"/>
                  </a:cxn>
                  <a:cxn ang="0">
                    <a:pos x="354" y="14"/>
                  </a:cxn>
                  <a:cxn ang="0">
                    <a:pos x="367" y="49"/>
                  </a:cxn>
                  <a:cxn ang="0">
                    <a:pos x="349" y="47"/>
                  </a:cxn>
                  <a:cxn ang="0">
                    <a:pos x="304" y="42"/>
                  </a:cxn>
                  <a:cxn ang="0">
                    <a:pos x="243" y="38"/>
                  </a:cxn>
                  <a:cxn ang="0">
                    <a:pos x="183" y="37"/>
                  </a:cxn>
                  <a:cxn ang="0">
                    <a:pos x="122" y="37"/>
                  </a:cxn>
                  <a:cxn ang="0">
                    <a:pos x="63" y="32"/>
                  </a:cxn>
                  <a:cxn ang="0">
                    <a:pos x="17" y="28"/>
                  </a:cxn>
                  <a:cxn ang="0">
                    <a:pos x="0" y="25"/>
                  </a:cxn>
                  <a:cxn ang="0">
                    <a:pos x="7" y="0"/>
                  </a:cxn>
                  <a:cxn ang="0">
                    <a:pos x="7" y="0"/>
                  </a:cxn>
                </a:cxnLst>
                <a:rect l="0" t="0" r="r" b="b"/>
                <a:pathLst>
                  <a:path w="367" h="49">
                    <a:moveTo>
                      <a:pt x="7" y="0"/>
                    </a:moveTo>
                    <a:lnTo>
                      <a:pt x="25" y="3"/>
                    </a:lnTo>
                    <a:lnTo>
                      <a:pt x="70" y="6"/>
                    </a:lnTo>
                    <a:lnTo>
                      <a:pt x="127" y="9"/>
                    </a:lnTo>
                    <a:lnTo>
                      <a:pt x="185" y="8"/>
                    </a:lnTo>
                    <a:lnTo>
                      <a:pt x="241" y="6"/>
                    </a:lnTo>
                    <a:lnTo>
                      <a:pt x="295" y="9"/>
                    </a:lnTo>
                    <a:lnTo>
                      <a:pt x="354" y="14"/>
                    </a:lnTo>
                    <a:lnTo>
                      <a:pt x="367" y="49"/>
                    </a:lnTo>
                    <a:lnTo>
                      <a:pt x="349" y="47"/>
                    </a:lnTo>
                    <a:lnTo>
                      <a:pt x="304" y="42"/>
                    </a:lnTo>
                    <a:lnTo>
                      <a:pt x="243" y="38"/>
                    </a:lnTo>
                    <a:lnTo>
                      <a:pt x="183" y="37"/>
                    </a:lnTo>
                    <a:lnTo>
                      <a:pt x="122" y="37"/>
                    </a:lnTo>
                    <a:lnTo>
                      <a:pt x="63" y="32"/>
                    </a:lnTo>
                    <a:lnTo>
                      <a:pt x="17" y="28"/>
                    </a:lnTo>
                    <a:lnTo>
                      <a:pt x="0" y="25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0" name="Freeform 77"/>
              <p:cNvSpPr>
                <a:spLocks/>
              </p:cNvSpPr>
              <p:nvPr/>
            </p:nvSpPr>
            <p:spPr bwMode="auto">
              <a:xfrm>
                <a:off x="2077" y="3088"/>
                <a:ext cx="43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9" y="22"/>
                  </a:cxn>
                  <a:cxn ang="0">
                    <a:pos x="144" y="46"/>
                  </a:cxn>
                  <a:cxn ang="0">
                    <a:pos x="2" y="29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69" h="46">
                    <a:moveTo>
                      <a:pt x="0" y="0"/>
                    </a:moveTo>
                    <a:lnTo>
                      <a:pt x="169" y="22"/>
                    </a:lnTo>
                    <a:lnTo>
                      <a:pt x="144" y="46"/>
                    </a:lnTo>
                    <a:lnTo>
                      <a:pt x="2" y="29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1" name="Freeform 78"/>
              <p:cNvSpPr>
                <a:spLocks/>
              </p:cNvSpPr>
              <p:nvPr/>
            </p:nvSpPr>
            <p:spPr bwMode="auto">
              <a:xfrm>
                <a:off x="2104" y="3141"/>
                <a:ext cx="120" cy="12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39" y="2"/>
                  </a:cxn>
                  <a:cxn ang="0">
                    <a:pos x="74" y="4"/>
                  </a:cxn>
                  <a:cxn ang="0">
                    <a:pos x="123" y="5"/>
                  </a:cxn>
                  <a:cxn ang="0">
                    <a:pos x="183" y="2"/>
                  </a:cxn>
                  <a:cxn ang="0">
                    <a:pos x="214" y="0"/>
                  </a:cxn>
                  <a:cxn ang="0">
                    <a:pos x="248" y="2"/>
                  </a:cxn>
                  <a:cxn ang="0">
                    <a:pos x="283" y="5"/>
                  </a:cxn>
                  <a:cxn ang="0">
                    <a:pos x="318" y="10"/>
                  </a:cxn>
                  <a:cxn ang="0">
                    <a:pos x="355" y="16"/>
                  </a:cxn>
                  <a:cxn ang="0">
                    <a:pos x="390" y="19"/>
                  </a:cxn>
                  <a:cxn ang="0">
                    <a:pos x="425" y="22"/>
                  </a:cxn>
                  <a:cxn ang="0">
                    <a:pos x="459" y="22"/>
                  </a:cxn>
                  <a:cxn ang="0">
                    <a:pos x="464" y="24"/>
                  </a:cxn>
                  <a:cxn ang="0">
                    <a:pos x="476" y="31"/>
                  </a:cxn>
                  <a:cxn ang="0">
                    <a:pos x="482" y="38"/>
                  </a:cxn>
                  <a:cxn ang="0">
                    <a:pos x="474" y="45"/>
                  </a:cxn>
                  <a:cxn ang="0">
                    <a:pos x="454" y="46"/>
                  </a:cxn>
                  <a:cxn ang="0">
                    <a:pos x="406" y="48"/>
                  </a:cxn>
                  <a:cxn ang="0">
                    <a:pos x="351" y="47"/>
                  </a:cxn>
                  <a:cxn ang="0">
                    <a:pos x="308" y="41"/>
                  </a:cxn>
                  <a:cxn ang="0">
                    <a:pos x="290" y="37"/>
                  </a:cxn>
                  <a:cxn ang="0">
                    <a:pos x="267" y="33"/>
                  </a:cxn>
                  <a:cxn ang="0">
                    <a:pos x="218" y="32"/>
                  </a:cxn>
                  <a:cxn ang="0">
                    <a:pos x="131" y="36"/>
                  </a:cxn>
                  <a:cxn ang="0">
                    <a:pos x="94" y="34"/>
                  </a:cxn>
                  <a:cxn ang="0">
                    <a:pos x="52" y="31"/>
                  </a:cxn>
                  <a:cxn ang="0">
                    <a:pos x="15" y="26"/>
                  </a:cxn>
                  <a:cxn ang="0">
                    <a:pos x="0" y="23"/>
                  </a:cxn>
                  <a:cxn ang="0">
                    <a:pos x="25" y="0"/>
                  </a:cxn>
                  <a:cxn ang="0">
                    <a:pos x="25" y="0"/>
                  </a:cxn>
                </a:cxnLst>
                <a:rect l="0" t="0" r="r" b="b"/>
                <a:pathLst>
                  <a:path w="482" h="48">
                    <a:moveTo>
                      <a:pt x="25" y="0"/>
                    </a:moveTo>
                    <a:lnTo>
                      <a:pt x="39" y="2"/>
                    </a:lnTo>
                    <a:lnTo>
                      <a:pt x="74" y="4"/>
                    </a:lnTo>
                    <a:lnTo>
                      <a:pt x="123" y="5"/>
                    </a:lnTo>
                    <a:lnTo>
                      <a:pt x="183" y="2"/>
                    </a:lnTo>
                    <a:lnTo>
                      <a:pt x="214" y="0"/>
                    </a:lnTo>
                    <a:lnTo>
                      <a:pt x="248" y="2"/>
                    </a:lnTo>
                    <a:lnTo>
                      <a:pt x="283" y="5"/>
                    </a:lnTo>
                    <a:lnTo>
                      <a:pt x="318" y="10"/>
                    </a:lnTo>
                    <a:lnTo>
                      <a:pt x="355" y="16"/>
                    </a:lnTo>
                    <a:lnTo>
                      <a:pt x="390" y="19"/>
                    </a:lnTo>
                    <a:lnTo>
                      <a:pt x="425" y="22"/>
                    </a:lnTo>
                    <a:lnTo>
                      <a:pt x="459" y="22"/>
                    </a:lnTo>
                    <a:lnTo>
                      <a:pt x="464" y="24"/>
                    </a:lnTo>
                    <a:lnTo>
                      <a:pt x="476" y="31"/>
                    </a:lnTo>
                    <a:lnTo>
                      <a:pt x="482" y="38"/>
                    </a:lnTo>
                    <a:lnTo>
                      <a:pt x="474" y="45"/>
                    </a:lnTo>
                    <a:lnTo>
                      <a:pt x="454" y="46"/>
                    </a:lnTo>
                    <a:lnTo>
                      <a:pt x="406" y="48"/>
                    </a:lnTo>
                    <a:lnTo>
                      <a:pt x="351" y="47"/>
                    </a:lnTo>
                    <a:lnTo>
                      <a:pt x="308" y="41"/>
                    </a:lnTo>
                    <a:lnTo>
                      <a:pt x="290" y="37"/>
                    </a:lnTo>
                    <a:lnTo>
                      <a:pt x="267" y="33"/>
                    </a:lnTo>
                    <a:lnTo>
                      <a:pt x="218" y="32"/>
                    </a:lnTo>
                    <a:lnTo>
                      <a:pt x="131" y="36"/>
                    </a:lnTo>
                    <a:lnTo>
                      <a:pt x="94" y="34"/>
                    </a:lnTo>
                    <a:lnTo>
                      <a:pt x="52" y="31"/>
                    </a:lnTo>
                    <a:lnTo>
                      <a:pt x="15" y="26"/>
                    </a:lnTo>
                    <a:lnTo>
                      <a:pt x="0" y="23"/>
                    </a:lnTo>
                    <a:lnTo>
                      <a:pt x="25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2" name="Freeform 79"/>
              <p:cNvSpPr>
                <a:spLocks/>
              </p:cNvSpPr>
              <p:nvPr/>
            </p:nvSpPr>
            <p:spPr bwMode="auto">
              <a:xfrm>
                <a:off x="2326" y="3136"/>
                <a:ext cx="251" cy="54"/>
              </a:xfrm>
              <a:custGeom>
                <a:avLst/>
                <a:gdLst/>
                <a:ahLst/>
                <a:cxnLst>
                  <a:cxn ang="0">
                    <a:pos x="0" y="150"/>
                  </a:cxn>
                  <a:cxn ang="0">
                    <a:pos x="96" y="151"/>
                  </a:cxn>
                  <a:cxn ang="0">
                    <a:pos x="232" y="150"/>
                  </a:cxn>
                  <a:cxn ang="0">
                    <a:pos x="285" y="147"/>
                  </a:cxn>
                  <a:cxn ang="0">
                    <a:pos x="357" y="145"/>
                  </a:cxn>
                  <a:cxn ang="0">
                    <a:pos x="434" y="147"/>
                  </a:cxn>
                  <a:cxn ang="0">
                    <a:pos x="503" y="154"/>
                  </a:cxn>
                  <a:cxn ang="0">
                    <a:pos x="534" y="158"/>
                  </a:cxn>
                  <a:cxn ang="0">
                    <a:pos x="563" y="161"/>
                  </a:cxn>
                  <a:cxn ang="0">
                    <a:pos x="618" y="166"/>
                  </a:cxn>
                  <a:cxn ang="0">
                    <a:pos x="674" y="168"/>
                  </a:cxn>
                  <a:cxn ang="0">
                    <a:pos x="731" y="166"/>
                  </a:cxn>
                  <a:cxn ang="0">
                    <a:pos x="801" y="168"/>
                  </a:cxn>
                  <a:cxn ang="0">
                    <a:pos x="881" y="174"/>
                  </a:cxn>
                  <a:cxn ang="0">
                    <a:pos x="945" y="182"/>
                  </a:cxn>
                  <a:cxn ang="0">
                    <a:pos x="972" y="184"/>
                  </a:cxn>
                  <a:cxn ang="0">
                    <a:pos x="969" y="144"/>
                  </a:cxn>
                  <a:cxn ang="0">
                    <a:pos x="972" y="110"/>
                  </a:cxn>
                  <a:cxn ang="0">
                    <a:pos x="974" y="94"/>
                  </a:cxn>
                  <a:cxn ang="0">
                    <a:pos x="979" y="82"/>
                  </a:cxn>
                  <a:cxn ang="0">
                    <a:pos x="988" y="54"/>
                  </a:cxn>
                  <a:cxn ang="0">
                    <a:pos x="991" y="25"/>
                  </a:cxn>
                  <a:cxn ang="0">
                    <a:pos x="992" y="5"/>
                  </a:cxn>
                  <a:cxn ang="0">
                    <a:pos x="993" y="0"/>
                  </a:cxn>
                  <a:cxn ang="0">
                    <a:pos x="997" y="2"/>
                  </a:cxn>
                  <a:cxn ang="0">
                    <a:pos x="1003" y="17"/>
                  </a:cxn>
                  <a:cxn ang="0">
                    <a:pos x="1003" y="43"/>
                  </a:cxn>
                  <a:cxn ang="0">
                    <a:pos x="1000" y="70"/>
                  </a:cxn>
                  <a:cxn ang="0">
                    <a:pos x="993" y="97"/>
                  </a:cxn>
                  <a:cxn ang="0">
                    <a:pos x="991" y="129"/>
                  </a:cxn>
                  <a:cxn ang="0">
                    <a:pos x="993" y="166"/>
                  </a:cxn>
                  <a:cxn ang="0">
                    <a:pos x="1000" y="213"/>
                  </a:cxn>
                  <a:cxn ang="0">
                    <a:pos x="967" y="212"/>
                  </a:cxn>
                  <a:cxn ang="0">
                    <a:pos x="888" y="207"/>
                  </a:cxn>
                  <a:cxn ang="0">
                    <a:pos x="798" y="203"/>
                  </a:cxn>
                  <a:cxn ang="0">
                    <a:pos x="726" y="202"/>
                  </a:cxn>
                  <a:cxn ang="0">
                    <a:pos x="609" y="201"/>
                  </a:cxn>
                  <a:cxn ang="0">
                    <a:pos x="493" y="190"/>
                  </a:cxn>
                  <a:cxn ang="0">
                    <a:pos x="428" y="187"/>
                  </a:cxn>
                  <a:cxn ang="0">
                    <a:pos x="347" y="184"/>
                  </a:cxn>
                  <a:cxn ang="0">
                    <a:pos x="223" y="184"/>
                  </a:cxn>
                  <a:cxn ang="0">
                    <a:pos x="113" y="182"/>
                  </a:cxn>
                  <a:cxn ang="0">
                    <a:pos x="34" y="177"/>
                  </a:cxn>
                  <a:cxn ang="0">
                    <a:pos x="0" y="150"/>
                  </a:cxn>
                  <a:cxn ang="0">
                    <a:pos x="0" y="150"/>
                  </a:cxn>
                </a:cxnLst>
                <a:rect l="0" t="0" r="r" b="b"/>
                <a:pathLst>
                  <a:path w="1003" h="213">
                    <a:moveTo>
                      <a:pt x="0" y="150"/>
                    </a:moveTo>
                    <a:lnTo>
                      <a:pt x="96" y="151"/>
                    </a:lnTo>
                    <a:lnTo>
                      <a:pt x="232" y="150"/>
                    </a:lnTo>
                    <a:lnTo>
                      <a:pt x="285" y="147"/>
                    </a:lnTo>
                    <a:lnTo>
                      <a:pt x="357" y="145"/>
                    </a:lnTo>
                    <a:lnTo>
                      <a:pt x="434" y="147"/>
                    </a:lnTo>
                    <a:lnTo>
                      <a:pt x="503" y="154"/>
                    </a:lnTo>
                    <a:lnTo>
                      <a:pt x="534" y="158"/>
                    </a:lnTo>
                    <a:lnTo>
                      <a:pt x="563" y="161"/>
                    </a:lnTo>
                    <a:lnTo>
                      <a:pt x="618" y="166"/>
                    </a:lnTo>
                    <a:lnTo>
                      <a:pt x="674" y="168"/>
                    </a:lnTo>
                    <a:lnTo>
                      <a:pt x="731" y="166"/>
                    </a:lnTo>
                    <a:lnTo>
                      <a:pt x="801" y="168"/>
                    </a:lnTo>
                    <a:lnTo>
                      <a:pt x="881" y="174"/>
                    </a:lnTo>
                    <a:lnTo>
                      <a:pt x="945" y="182"/>
                    </a:lnTo>
                    <a:lnTo>
                      <a:pt x="972" y="184"/>
                    </a:lnTo>
                    <a:lnTo>
                      <a:pt x="969" y="144"/>
                    </a:lnTo>
                    <a:lnTo>
                      <a:pt x="972" y="110"/>
                    </a:lnTo>
                    <a:lnTo>
                      <a:pt x="974" y="94"/>
                    </a:lnTo>
                    <a:lnTo>
                      <a:pt x="979" y="82"/>
                    </a:lnTo>
                    <a:lnTo>
                      <a:pt x="988" y="54"/>
                    </a:lnTo>
                    <a:lnTo>
                      <a:pt x="991" y="25"/>
                    </a:lnTo>
                    <a:lnTo>
                      <a:pt x="992" y="5"/>
                    </a:lnTo>
                    <a:lnTo>
                      <a:pt x="993" y="0"/>
                    </a:lnTo>
                    <a:lnTo>
                      <a:pt x="997" y="2"/>
                    </a:lnTo>
                    <a:lnTo>
                      <a:pt x="1003" y="17"/>
                    </a:lnTo>
                    <a:lnTo>
                      <a:pt x="1003" y="43"/>
                    </a:lnTo>
                    <a:lnTo>
                      <a:pt x="1000" y="70"/>
                    </a:lnTo>
                    <a:lnTo>
                      <a:pt x="993" y="97"/>
                    </a:lnTo>
                    <a:lnTo>
                      <a:pt x="991" y="129"/>
                    </a:lnTo>
                    <a:lnTo>
                      <a:pt x="993" y="166"/>
                    </a:lnTo>
                    <a:lnTo>
                      <a:pt x="1000" y="213"/>
                    </a:lnTo>
                    <a:lnTo>
                      <a:pt x="967" y="212"/>
                    </a:lnTo>
                    <a:lnTo>
                      <a:pt x="888" y="207"/>
                    </a:lnTo>
                    <a:lnTo>
                      <a:pt x="798" y="203"/>
                    </a:lnTo>
                    <a:lnTo>
                      <a:pt x="726" y="202"/>
                    </a:lnTo>
                    <a:lnTo>
                      <a:pt x="609" y="201"/>
                    </a:lnTo>
                    <a:lnTo>
                      <a:pt x="493" y="190"/>
                    </a:lnTo>
                    <a:lnTo>
                      <a:pt x="428" y="187"/>
                    </a:lnTo>
                    <a:lnTo>
                      <a:pt x="347" y="184"/>
                    </a:lnTo>
                    <a:lnTo>
                      <a:pt x="223" y="184"/>
                    </a:lnTo>
                    <a:lnTo>
                      <a:pt x="113" y="182"/>
                    </a:lnTo>
                    <a:lnTo>
                      <a:pt x="34" y="177"/>
                    </a:lnTo>
                    <a:lnTo>
                      <a:pt x="0" y="150"/>
                    </a:ln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3" name="Freeform 80"/>
              <p:cNvSpPr>
                <a:spLocks/>
              </p:cNvSpPr>
              <p:nvPr/>
            </p:nvSpPr>
            <p:spPr bwMode="auto">
              <a:xfrm>
                <a:off x="2326" y="3153"/>
                <a:ext cx="78" cy="10"/>
              </a:xfrm>
              <a:custGeom>
                <a:avLst/>
                <a:gdLst/>
                <a:ahLst/>
                <a:cxnLst>
                  <a:cxn ang="0">
                    <a:pos x="24" y="11"/>
                  </a:cxn>
                  <a:cxn ang="0">
                    <a:pos x="122" y="8"/>
                  </a:cxn>
                  <a:cxn ang="0">
                    <a:pos x="261" y="0"/>
                  </a:cxn>
                  <a:cxn ang="0">
                    <a:pos x="280" y="0"/>
                  </a:cxn>
                  <a:cxn ang="0">
                    <a:pos x="295" y="3"/>
                  </a:cxn>
                  <a:cxn ang="0">
                    <a:pos x="310" y="15"/>
                  </a:cxn>
                  <a:cxn ang="0">
                    <a:pos x="309" y="22"/>
                  </a:cxn>
                  <a:cxn ang="0">
                    <a:pos x="305" y="25"/>
                  </a:cxn>
                  <a:cxn ang="0">
                    <a:pos x="299" y="28"/>
                  </a:cxn>
                  <a:cxn ang="0">
                    <a:pos x="281" y="32"/>
                  </a:cxn>
                  <a:cxn ang="0">
                    <a:pos x="252" y="32"/>
                  </a:cxn>
                  <a:cxn ang="0">
                    <a:pos x="175" y="30"/>
                  </a:cxn>
                  <a:cxn ang="0">
                    <a:pos x="93" y="34"/>
                  </a:cxn>
                  <a:cxn ang="0">
                    <a:pos x="27" y="38"/>
                  </a:cxn>
                  <a:cxn ang="0">
                    <a:pos x="0" y="41"/>
                  </a:cxn>
                  <a:cxn ang="0">
                    <a:pos x="24" y="11"/>
                  </a:cxn>
                  <a:cxn ang="0">
                    <a:pos x="24" y="11"/>
                  </a:cxn>
                </a:cxnLst>
                <a:rect l="0" t="0" r="r" b="b"/>
                <a:pathLst>
                  <a:path w="310" h="41">
                    <a:moveTo>
                      <a:pt x="24" y="11"/>
                    </a:moveTo>
                    <a:lnTo>
                      <a:pt x="122" y="8"/>
                    </a:lnTo>
                    <a:lnTo>
                      <a:pt x="261" y="0"/>
                    </a:lnTo>
                    <a:lnTo>
                      <a:pt x="280" y="0"/>
                    </a:lnTo>
                    <a:lnTo>
                      <a:pt x="295" y="3"/>
                    </a:lnTo>
                    <a:lnTo>
                      <a:pt x="310" y="15"/>
                    </a:lnTo>
                    <a:lnTo>
                      <a:pt x="309" y="22"/>
                    </a:lnTo>
                    <a:lnTo>
                      <a:pt x="305" y="25"/>
                    </a:lnTo>
                    <a:lnTo>
                      <a:pt x="299" y="28"/>
                    </a:lnTo>
                    <a:lnTo>
                      <a:pt x="281" y="32"/>
                    </a:lnTo>
                    <a:lnTo>
                      <a:pt x="252" y="32"/>
                    </a:lnTo>
                    <a:lnTo>
                      <a:pt x="175" y="30"/>
                    </a:lnTo>
                    <a:lnTo>
                      <a:pt x="93" y="34"/>
                    </a:lnTo>
                    <a:lnTo>
                      <a:pt x="27" y="38"/>
                    </a:lnTo>
                    <a:lnTo>
                      <a:pt x="0" y="41"/>
                    </a:lnTo>
                    <a:lnTo>
                      <a:pt x="24" y="11"/>
                    </a:lnTo>
                    <a:lnTo>
                      <a:pt x="24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4" name="Freeform 81"/>
              <p:cNvSpPr>
                <a:spLocks/>
              </p:cNvSpPr>
              <p:nvPr/>
            </p:nvSpPr>
            <p:spPr bwMode="auto">
              <a:xfrm>
                <a:off x="2436" y="3153"/>
                <a:ext cx="129" cy="1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0" y="32"/>
                  </a:cxn>
                  <a:cxn ang="0">
                    <a:pos x="74" y="34"/>
                  </a:cxn>
                  <a:cxn ang="0">
                    <a:pos x="157" y="32"/>
                  </a:cxn>
                  <a:cxn ang="0">
                    <a:pos x="235" y="32"/>
                  </a:cxn>
                  <a:cxn ang="0">
                    <a:pos x="299" y="36"/>
                  </a:cxn>
                  <a:cxn ang="0">
                    <a:pos x="330" y="40"/>
                  </a:cxn>
                  <a:cxn ang="0">
                    <a:pos x="361" y="43"/>
                  </a:cxn>
                  <a:cxn ang="0">
                    <a:pos x="425" y="48"/>
                  </a:cxn>
                  <a:cxn ang="0">
                    <a:pos x="496" y="51"/>
                  </a:cxn>
                  <a:cxn ang="0">
                    <a:pos x="514" y="37"/>
                  </a:cxn>
                  <a:cxn ang="0">
                    <a:pos x="516" y="28"/>
                  </a:cxn>
                  <a:cxn ang="0">
                    <a:pos x="510" y="24"/>
                  </a:cxn>
                  <a:cxn ang="0">
                    <a:pos x="496" y="22"/>
                  </a:cxn>
                  <a:cxn ang="0">
                    <a:pos x="308" y="7"/>
                  </a:cxn>
                  <a:cxn ang="0">
                    <a:pos x="289" y="3"/>
                  </a:cxn>
                  <a:cxn ang="0">
                    <a:pos x="251" y="2"/>
                  </a:cxn>
                  <a:cxn ang="0">
                    <a:pos x="148" y="0"/>
                  </a:cxn>
                  <a:cxn ang="0">
                    <a:pos x="4" y="0"/>
                  </a:cxn>
                  <a:cxn ang="0">
                    <a:pos x="4" y="0"/>
                  </a:cxn>
                </a:cxnLst>
                <a:rect l="0" t="0" r="r" b="b"/>
                <a:pathLst>
                  <a:path w="516" h="51">
                    <a:moveTo>
                      <a:pt x="4" y="0"/>
                    </a:moveTo>
                    <a:lnTo>
                      <a:pt x="0" y="32"/>
                    </a:lnTo>
                    <a:lnTo>
                      <a:pt x="74" y="34"/>
                    </a:lnTo>
                    <a:lnTo>
                      <a:pt x="157" y="32"/>
                    </a:lnTo>
                    <a:lnTo>
                      <a:pt x="235" y="32"/>
                    </a:lnTo>
                    <a:lnTo>
                      <a:pt x="299" y="36"/>
                    </a:lnTo>
                    <a:lnTo>
                      <a:pt x="330" y="40"/>
                    </a:lnTo>
                    <a:lnTo>
                      <a:pt x="361" y="43"/>
                    </a:lnTo>
                    <a:lnTo>
                      <a:pt x="425" y="48"/>
                    </a:lnTo>
                    <a:lnTo>
                      <a:pt x="496" y="51"/>
                    </a:lnTo>
                    <a:lnTo>
                      <a:pt x="514" y="37"/>
                    </a:lnTo>
                    <a:lnTo>
                      <a:pt x="516" y="28"/>
                    </a:lnTo>
                    <a:lnTo>
                      <a:pt x="510" y="24"/>
                    </a:lnTo>
                    <a:lnTo>
                      <a:pt x="496" y="22"/>
                    </a:lnTo>
                    <a:lnTo>
                      <a:pt x="308" y="7"/>
                    </a:lnTo>
                    <a:lnTo>
                      <a:pt x="289" y="3"/>
                    </a:lnTo>
                    <a:lnTo>
                      <a:pt x="251" y="2"/>
                    </a:lnTo>
                    <a:lnTo>
                      <a:pt x="148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5" name="Freeform 82"/>
              <p:cNvSpPr>
                <a:spLocks/>
              </p:cNvSpPr>
              <p:nvPr/>
            </p:nvSpPr>
            <p:spPr bwMode="auto">
              <a:xfrm>
                <a:off x="2483" y="3123"/>
                <a:ext cx="86" cy="16"/>
              </a:xfrm>
              <a:custGeom>
                <a:avLst/>
                <a:gdLst/>
                <a:ahLst/>
                <a:cxnLst>
                  <a:cxn ang="0">
                    <a:pos x="43" y="0"/>
                  </a:cxn>
                  <a:cxn ang="0">
                    <a:pos x="51" y="2"/>
                  </a:cxn>
                  <a:cxn ang="0">
                    <a:pos x="74" y="7"/>
                  </a:cxn>
                  <a:cxn ang="0">
                    <a:pos x="107" y="13"/>
                  </a:cxn>
                  <a:cxn ang="0">
                    <a:pos x="127" y="17"/>
                  </a:cxn>
                  <a:cxn ang="0">
                    <a:pos x="149" y="19"/>
                  </a:cxn>
                  <a:cxn ang="0">
                    <a:pos x="171" y="23"/>
                  </a:cxn>
                  <a:cxn ang="0">
                    <a:pos x="195" y="26"/>
                  </a:cxn>
                  <a:cxn ang="0">
                    <a:pos x="242" y="31"/>
                  </a:cxn>
                  <a:cxn ang="0">
                    <a:pos x="288" y="32"/>
                  </a:cxn>
                  <a:cxn ang="0">
                    <a:pos x="327" y="29"/>
                  </a:cxn>
                  <a:cxn ang="0">
                    <a:pos x="341" y="40"/>
                  </a:cxn>
                  <a:cxn ang="0">
                    <a:pos x="339" y="50"/>
                  </a:cxn>
                  <a:cxn ang="0">
                    <a:pos x="337" y="52"/>
                  </a:cxn>
                  <a:cxn ang="0">
                    <a:pos x="333" y="55"/>
                  </a:cxn>
                  <a:cxn ang="0">
                    <a:pos x="319" y="61"/>
                  </a:cxn>
                  <a:cxn ang="0">
                    <a:pos x="293" y="64"/>
                  </a:cxn>
                  <a:cxn ang="0">
                    <a:pos x="253" y="61"/>
                  </a:cxn>
                  <a:cxn ang="0">
                    <a:pos x="204" y="56"/>
                  </a:cxn>
                  <a:cxn ang="0">
                    <a:pos x="179" y="52"/>
                  </a:cxn>
                  <a:cxn ang="0">
                    <a:pos x="152" y="47"/>
                  </a:cxn>
                  <a:cxn ang="0">
                    <a:pos x="126" y="43"/>
                  </a:cxn>
                  <a:cxn ang="0">
                    <a:pos x="101" y="40"/>
                  </a:cxn>
                  <a:cxn ang="0">
                    <a:pos x="77" y="34"/>
                  </a:cxn>
                  <a:cxn ang="0">
                    <a:pos x="55" y="31"/>
                  </a:cxn>
                  <a:cxn ang="0">
                    <a:pos x="35" y="26"/>
                  </a:cxn>
                  <a:cxn ang="0">
                    <a:pos x="20" y="23"/>
                  </a:cxn>
                  <a:cxn ang="0">
                    <a:pos x="0" y="18"/>
                  </a:cxn>
                  <a:cxn ang="0">
                    <a:pos x="43" y="0"/>
                  </a:cxn>
                  <a:cxn ang="0">
                    <a:pos x="43" y="0"/>
                  </a:cxn>
                </a:cxnLst>
                <a:rect l="0" t="0" r="r" b="b"/>
                <a:pathLst>
                  <a:path w="341" h="64">
                    <a:moveTo>
                      <a:pt x="43" y="0"/>
                    </a:moveTo>
                    <a:lnTo>
                      <a:pt x="51" y="2"/>
                    </a:lnTo>
                    <a:lnTo>
                      <a:pt x="74" y="7"/>
                    </a:lnTo>
                    <a:lnTo>
                      <a:pt x="107" y="13"/>
                    </a:lnTo>
                    <a:lnTo>
                      <a:pt x="127" y="17"/>
                    </a:lnTo>
                    <a:lnTo>
                      <a:pt x="149" y="19"/>
                    </a:lnTo>
                    <a:lnTo>
                      <a:pt x="171" y="23"/>
                    </a:lnTo>
                    <a:lnTo>
                      <a:pt x="195" y="26"/>
                    </a:lnTo>
                    <a:lnTo>
                      <a:pt x="242" y="31"/>
                    </a:lnTo>
                    <a:lnTo>
                      <a:pt x="288" y="32"/>
                    </a:lnTo>
                    <a:lnTo>
                      <a:pt x="327" y="29"/>
                    </a:lnTo>
                    <a:lnTo>
                      <a:pt x="341" y="40"/>
                    </a:lnTo>
                    <a:lnTo>
                      <a:pt x="339" y="50"/>
                    </a:lnTo>
                    <a:lnTo>
                      <a:pt x="337" y="52"/>
                    </a:lnTo>
                    <a:lnTo>
                      <a:pt x="333" y="55"/>
                    </a:lnTo>
                    <a:lnTo>
                      <a:pt x="319" y="61"/>
                    </a:lnTo>
                    <a:lnTo>
                      <a:pt x="293" y="64"/>
                    </a:lnTo>
                    <a:lnTo>
                      <a:pt x="253" y="61"/>
                    </a:lnTo>
                    <a:lnTo>
                      <a:pt x="204" y="56"/>
                    </a:lnTo>
                    <a:lnTo>
                      <a:pt x="179" y="52"/>
                    </a:lnTo>
                    <a:lnTo>
                      <a:pt x="152" y="47"/>
                    </a:lnTo>
                    <a:lnTo>
                      <a:pt x="126" y="43"/>
                    </a:lnTo>
                    <a:lnTo>
                      <a:pt x="101" y="40"/>
                    </a:lnTo>
                    <a:lnTo>
                      <a:pt x="77" y="34"/>
                    </a:lnTo>
                    <a:lnTo>
                      <a:pt x="55" y="31"/>
                    </a:lnTo>
                    <a:lnTo>
                      <a:pt x="35" y="26"/>
                    </a:lnTo>
                    <a:lnTo>
                      <a:pt x="20" y="23"/>
                    </a:lnTo>
                    <a:lnTo>
                      <a:pt x="0" y="18"/>
                    </a:lnTo>
                    <a:lnTo>
                      <a:pt x="43" y="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6" name="Freeform 83"/>
              <p:cNvSpPr>
                <a:spLocks/>
              </p:cNvSpPr>
              <p:nvPr/>
            </p:nvSpPr>
            <p:spPr bwMode="auto">
              <a:xfrm>
                <a:off x="2538" y="3099"/>
                <a:ext cx="40" cy="30"/>
              </a:xfrm>
              <a:custGeom>
                <a:avLst/>
                <a:gdLst/>
                <a:ahLst/>
                <a:cxnLst>
                  <a:cxn ang="0">
                    <a:pos x="9" y="30"/>
                  </a:cxn>
                  <a:cxn ang="0">
                    <a:pos x="0" y="16"/>
                  </a:cxn>
                  <a:cxn ang="0">
                    <a:pos x="2" y="6"/>
                  </a:cxn>
                  <a:cxn ang="0">
                    <a:pos x="9" y="2"/>
                  </a:cxn>
                  <a:cxn ang="0">
                    <a:pos x="20" y="0"/>
                  </a:cxn>
                  <a:cxn ang="0">
                    <a:pos x="36" y="2"/>
                  </a:cxn>
                  <a:cxn ang="0">
                    <a:pos x="47" y="6"/>
                  </a:cxn>
                  <a:cxn ang="0">
                    <a:pos x="58" y="11"/>
                  </a:cxn>
                  <a:cxn ang="0">
                    <a:pos x="69" y="18"/>
                  </a:cxn>
                  <a:cxn ang="0">
                    <a:pos x="74" y="21"/>
                  </a:cxn>
                  <a:cxn ang="0">
                    <a:pos x="81" y="25"/>
                  </a:cxn>
                  <a:cxn ang="0">
                    <a:pos x="87" y="29"/>
                  </a:cxn>
                  <a:cxn ang="0">
                    <a:pos x="92" y="33"/>
                  </a:cxn>
                  <a:cxn ang="0">
                    <a:pos x="98" y="37"/>
                  </a:cxn>
                  <a:cxn ang="0">
                    <a:pos x="105" y="42"/>
                  </a:cxn>
                  <a:cxn ang="0">
                    <a:pos x="110" y="45"/>
                  </a:cxn>
                  <a:cxn ang="0">
                    <a:pos x="115" y="49"/>
                  </a:cxn>
                  <a:cxn ang="0">
                    <a:pos x="126" y="57"/>
                  </a:cxn>
                  <a:cxn ang="0">
                    <a:pos x="144" y="72"/>
                  </a:cxn>
                  <a:cxn ang="0">
                    <a:pos x="160" y="86"/>
                  </a:cxn>
                  <a:cxn ang="0">
                    <a:pos x="161" y="106"/>
                  </a:cxn>
                  <a:cxn ang="0">
                    <a:pos x="159" y="112"/>
                  </a:cxn>
                  <a:cxn ang="0">
                    <a:pos x="153" y="116"/>
                  </a:cxn>
                  <a:cxn ang="0">
                    <a:pos x="144" y="116"/>
                  </a:cxn>
                  <a:cxn ang="0">
                    <a:pos x="129" y="111"/>
                  </a:cxn>
                  <a:cxn ang="0">
                    <a:pos x="9" y="30"/>
                  </a:cxn>
                  <a:cxn ang="0">
                    <a:pos x="9" y="30"/>
                  </a:cxn>
                </a:cxnLst>
                <a:rect l="0" t="0" r="r" b="b"/>
                <a:pathLst>
                  <a:path w="161" h="116">
                    <a:moveTo>
                      <a:pt x="9" y="30"/>
                    </a:moveTo>
                    <a:lnTo>
                      <a:pt x="0" y="16"/>
                    </a:lnTo>
                    <a:lnTo>
                      <a:pt x="2" y="6"/>
                    </a:lnTo>
                    <a:lnTo>
                      <a:pt x="9" y="2"/>
                    </a:lnTo>
                    <a:lnTo>
                      <a:pt x="20" y="0"/>
                    </a:lnTo>
                    <a:lnTo>
                      <a:pt x="36" y="2"/>
                    </a:lnTo>
                    <a:lnTo>
                      <a:pt x="47" y="6"/>
                    </a:lnTo>
                    <a:lnTo>
                      <a:pt x="58" y="11"/>
                    </a:lnTo>
                    <a:lnTo>
                      <a:pt x="69" y="18"/>
                    </a:lnTo>
                    <a:lnTo>
                      <a:pt x="74" y="21"/>
                    </a:lnTo>
                    <a:lnTo>
                      <a:pt x="81" y="25"/>
                    </a:lnTo>
                    <a:lnTo>
                      <a:pt x="87" y="29"/>
                    </a:lnTo>
                    <a:lnTo>
                      <a:pt x="92" y="33"/>
                    </a:lnTo>
                    <a:lnTo>
                      <a:pt x="98" y="37"/>
                    </a:lnTo>
                    <a:lnTo>
                      <a:pt x="105" y="42"/>
                    </a:lnTo>
                    <a:lnTo>
                      <a:pt x="110" y="45"/>
                    </a:lnTo>
                    <a:lnTo>
                      <a:pt x="115" y="49"/>
                    </a:lnTo>
                    <a:lnTo>
                      <a:pt x="126" y="57"/>
                    </a:lnTo>
                    <a:lnTo>
                      <a:pt x="144" y="72"/>
                    </a:lnTo>
                    <a:lnTo>
                      <a:pt x="160" y="86"/>
                    </a:lnTo>
                    <a:lnTo>
                      <a:pt x="161" y="106"/>
                    </a:lnTo>
                    <a:lnTo>
                      <a:pt x="159" y="112"/>
                    </a:lnTo>
                    <a:lnTo>
                      <a:pt x="153" y="116"/>
                    </a:lnTo>
                    <a:lnTo>
                      <a:pt x="144" y="116"/>
                    </a:lnTo>
                    <a:lnTo>
                      <a:pt x="129" y="111"/>
                    </a:lnTo>
                    <a:lnTo>
                      <a:pt x="9" y="30"/>
                    </a:lnTo>
                    <a:lnTo>
                      <a:pt x="9" y="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7" name="Freeform 84"/>
              <p:cNvSpPr>
                <a:spLocks/>
              </p:cNvSpPr>
              <p:nvPr/>
            </p:nvSpPr>
            <p:spPr bwMode="auto">
              <a:xfrm>
                <a:off x="2551" y="3060"/>
                <a:ext cx="50" cy="2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0" y="29"/>
                  </a:cxn>
                  <a:cxn ang="0">
                    <a:pos x="8" y="36"/>
                  </a:cxn>
                  <a:cxn ang="0">
                    <a:pos x="21" y="41"/>
                  </a:cxn>
                  <a:cxn ang="0">
                    <a:pos x="34" y="47"/>
                  </a:cxn>
                  <a:cxn ang="0">
                    <a:pos x="49" y="52"/>
                  </a:cxn>
                  <a:cxn ang="0">
                    <a:pos x="64" y="58"/>
                  </a:cxn>
                  <a:cxn ang="0">
                    <a:pos x="80" y="65"/>
                  </a:cxn>
                  <a:cxn ang="0">
                    <a:pos x="97" y="70"/>
                  </a:cxn>
                  <a:cxn ang="0">
                    <a:pos x="113" y="75"/>
                  </a:cxn>
                  <a:cxn ang="0">
                    <a:pos x="130" y="80"/>
                  </a:cxn>
                  <a:cxn ang="0">
                    <a:pos x="144" y="85"/>
                  </a:cxn>
                  <a:cxn ang="0">
                    <a:pos x="157" y="89"/>
                  </a:cxn>
                  <a:cxn ang="0">
                    <a:pos x="170" y="92"/>
                  </a:cxn>
                  <a:cxn ang="0">
                    <a:pos x="188" y="98"/>
                  </a:cxn>
                  <a:cxn ang="0">
                    <a:pos x="194" y="100"/>
                  </a:cxn>
                  <a:cxn ang="0">
                    <a:pos x="199" y="63"/>
                  </a:cxn>
                  <a:cxn ang="0">
                    <a:pos x="188" y="58"/>
                  </a:cxn>
                  <a:cxn ang="0">
                    <a:pos x="175" y="53"/>
                  </a:cxn>
                  <a:cxn ang="0">
                    <a:pos x="161" y="48"/>
                  </a:cxn>
                  <a:cxn ang="0">
                    <a:pos x="146" y="43"/>
                  </a:cxn>
                  <a:cxn ang="0">
                    <a:pos x="130" y="38"/>
                  </a:cxn>
                  <a:cxn ang="0">
                    <a:pos x="113" y="33"/>
                  </a:cxn>
                  <a:cxn ang="0">
                    <a:pos x="97" y="28"/>
                  </a:cxn>
                  <a:cxn ang="0">
                    <a:pos x="82" y="23"/>
                  </a:cxn>
                  <a:cxn ang="0">
                    <a:pos x="67" y="18"/>
                  </a:cxn>
                  <a:cxn ang="0">
                    <a:pos x="51" y="14"/>
                  </a:cxn>
                  <a:cxn ang="0">
                    <a:pos x="39" y="10"/>
                  </a:cxn>
                  <a:cxn ang="0">
                    <a:pos x="27" y="7"/>
                  </a:cxn>
                  <a:cxn ang="0">
                    <a:pos x="11" y="3"/>
                  </a:cxn>
                  <a:cxn ang="0">
                    <a:pos x="5" y="0"/>
                  </a:cxn>
                  <a:cxn ang="0">
                    <a:pos x="5" y="0"/>
                  </a:cxn>
                </a:cxnLst>
                <a:rect l="0" t="0" r="r" b="b"/>
                <a:pathLst>
                  <a:path w="199" h="100">
                    <a:moveTo>
                      <a:pt x="5" y="0"/>
                    </a:moveTo>
                    <a:lnTo>
                      <a:pt x="0" y="29"/>
                    </a:lnTo>
                    <a:lnTo>
                      <a:pt x="8" y="36"/>
                    </a:lnTo>
                    <a:lnTo>
                      <a:pt x="21" y="41"/>
                    </a:lnTo>
                    <a:lnTo>
                      <a:pt x="34" y="47"/>
                    </a:lnTo>
                    <a:lnTo>
                      <a:pt x="49" y="52"/>
                    </a:lnTo>
                    <a:lnTo>
                      <a:pt x="64" y="58"/>
                    </a:lnTo>
                    <a:lnTo>
                      <a:pt x="80" y="65"/>
                    </a:lnTo>
                    <a:lnTo>
                      <a:pt x="97" y="70"/>
                    </a:lnTo>
                    <a:lnTo>
                      <a:pt x="113" y="75"/>
                    </a:lnTo>
                    <a:lnTo>
                      <a:pt x="130" y="80"/>
                    </a:lnTo>
                    <a:lnTo>
                      <a:pt x="144" y="85"/>
                    </a:lnTo>
                    <a:lnTo>
                      <a:pt x="157" y="89"/>
                    </a:lnTo>
                    <a:lnTo>
                      <a:pt x="170" y="92"/>
                    </a:lnTo>
                    <a:lnTo>
                      <a:pt x="188" y="98"/>
                    </a:lnTo>
                    <a:lnTo>
                      <a:pt x="194" y="100"/>
                    </a:lnTo>
                    <a:lnTo>
                      <a:pt x="199" y="63"/>
                    </a:lnTo>
                    <a:lnTo>
                      <a:pt x="188" y="58"/>
                    </a:lnTo>
                    <a:lnTo>
                      <a:pt x="175" y="53"/>
                    </a:lnTo>
                    <a:lnTo>
                      <a:pt x="161" y="48"/>
                    </a:lnTo>
                    <a:lnTo>
                      <a:pt x="146" y="43"/>
                    </a:lnTo>
                    <a:lnTo>
                      <a:pt x="130" y="38"/>
                    </a:lnTo>
                    <a:lnTo>
                      <a:pt x="113" y="33"/>
                    </a:lnTo>
                    <a:lnTo>
                      <a:pt x="97" y="28"/>
                    </a:lnTo>
                    <a:lnTo>
                      <a:pt x="82" y="23"/>
                    </a:lnTo>
                    <a:lnTo>
                      <a:pt x="67" y="18"/>
                    </a:lnTo>
                    <a:lnTo>
                      <a:pt x="51" y="14"/>
                    </a:lnTo>
                    <a:lnTo>
                      <a:pt x="39" y="10"/>
                    </a:lnTo>
                    <a:lnTo>
                      <a:pt x="27" y="7"/>
                    </a:lnTo>
                    <a:lnTo>
                      <a:pt x="11" y="3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8" name="Freeform 85"/>
              <p:cNvSpPr>
                <a:spLocks/>
              </p:cNvSpPr>
              <p:nvPr/>
            </p:nvSpPr>
            <p:spPr bwMode="auto">
              <a:xfrm>
                <a:off x="2560" y="3035"/>
                <a:ext cx="44" cy="19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" y="5"/>
                  </a:cxn>
                  <a:cxn ang="0">
                    <a:pos x="0" y="13"/>
                  </a:cxn>
                  <a:cxn ang="0">
                    <a:pos x="15" y="25"/>
                  </a:cxn>
                  <a:cxn ang="0">
                    <a:pos x="22" y="29"/>
                  </a:cxn>
                  <a:cxn ang="0">
                    <a:pos x="31" y="33"/>
                  </a:cxn>
                  <a:cxn ang="0">
                    <a:pos x="43" y="37"/>
                  </a:cxn>
                  <a:cxn ang="0">
                    <a:pos x="54" y="40"/>
                  </a:cxn>
                  <a:cxn ang="0">
                    <a:pos x="65" y="45"/>
                  </a:cxn>
                  <a:cxn ang="0">
                    <a:pos x="78" y="49"/>
                  </a:cxn>
                  <a:cxn ang="0">
                    <a:pos x="91" y="53"/>
                  </a:cxn>
                  <a:cxn ang="0">
                    <a:pos x="103" y="58"/>
                  </a:cxn>
                  <a:cxn ang="0">
                    <a:pos x="116" y="61"/>
                  </a:cxn>
                  <a:cxn ang="0">
                    <a:pos x="127" y="64"/>
                  </a:cxn>
                  <a:cxn ang="0">
                    <a:pos x="146" y="71"/>
                  </a:cxn>
                  <a:cxn ang="0">
                    <a:pos x="165" y="76"/>
                  </a:cxn>
                  <a:cxn ang="0">
                    <a:pos x="173" y="48"/>
                  </a:cxn>
                  <a:cxn ang="0">
                    <a:pos x="15" y="0"/>
                  </a:cxn>
                  <a:cxn ang="0">
                    <a:pos x="15" y="0"/>
                  </a:cxn>
                </a:cxnLst>
                <a:rect l="0" t="0" r="r" b="b"/>
                <a:pathLst>
                  <a:path w="173" h="76">
                    <a:moveTo>
                      <a:pt x="15" y="0"/>
                    </a:moveTo>
                    <a:lnTo>
                      <a:pt x="1" y="5"/>
                    </a:lnTo>
                    <a:lnTo>
                      <a:pt x="0" y="13"/>
                    </a:lnTo>
                    <a:lnTo>
                      <a:pt x="15" y="25"/>
                    </a:lnTo>
                    <a:lnTo>
                      <a:pt x="22" y="29"/>
                    </a:lnTo>
                    <a:lnTo>
                      <a:pt x="31" y="33"/>
                    </a:lnTo>
                    <a:lnTo>
                      <a:pt x="43" y="37"/>
                    </a:lnTo>
                    <a:lnTo>
                      <a:pt x="54" y="40"/>
                    </a:lnTo>
                    <a:lnTo>
                      <a:pt x="65" y="45"/>
                    </a:lnTo>
                    <a:lnTo>
                      <a:pt x="78" y="49"/>
                    </a:lnTo>
                    <a:lnTo>
                      <a:pt x="91" y="53"/>
                    </a:lnTo>
                    <a:lnTo>
                      <a:pt x="103" y="58"/>
                    </a:lnTo>
                    <a:lnTo>
                      <a:pt x="116" y="61"/>
                    </a:lnTo>
                    <a:lnTo>
                      <a:pt x="127" y="64"/>
                    </a:lnTo>
                    <a:lnTo>
                      <a:pt x="146" y="71"/>
                    </a:lnTo>
                    <a:lnTo>
                      <a:pt x="165" y="76"/>
                    </a:lnTo>
                    <a:lnTo>
                      <a:pt x="173" y="48"/>
                    </a:lnTo>
                    <a:lnTo>
                      <a:pt x="15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9" name="Freeform 86"/>
              <p:cNvSpPr>
                <a:spLocks/>
              </p:cNvSpPr>
              <p:nvPr/>
            </p:nvSpPr>
            <p:spPr bwMode="auto">
              <a:xfrm>
                <a:off x="2547" y="2988"/>
                <a:ext cx="49" cy="33"/>
              </a:xfrm>
              <a:custGeom>
                <a:avLst/>
                <a:gdLst/>
                <a:ahLst/>
                <a:cxnLst>
                  <a:cxn ang="0">
                    <a:pos x="34" y="1"/>
                  </a:cxn>
                  <a:cxn ang="0">
                    <a:pos x="24" y="0"/>
                  </a:cxn>
                  <a:cxn ang="0">
                    <a:pos x="8" y="0"/>
                  </a:cxn>
                  <a:cxn ang="0">
                    <a:pos x="0" y="7"/>
                  </a:cxn>
                  <a:cxn ang="0">
                    <a:pos x="6" y="15"/>
                  </a:cxn>
                  <a:cxn ang="0">
                    <a:pos x="20" y="26"/>
                  </a:cxn>
                  <a:cxn ang="0">
                    <a:pos x="30" y="33"/>
                  </a:cxn>
                  <a:cxn ang="0">
                    <a:pos x="40" y="39"/>
                  </a:cxn>
                  <a:cxn ang="0">
                    <a:pos x="52" y="45"/>
                  </a:cxn>
                  <a:cxn ang="0">
                    <a:pos x="62" y="53"/>
                  </a:cxn>
                  <a:cxn ang="0">
                    <a:pos x="73" y="59"/>
                  </a:cxn>
                  <a:cxn ang="0">
                    <a:pos x="83" y="65"/>
                  </a:cxn>
                  <a:cxn ang="0">
                    <a:pos x="95" y="73"/>
                  </a:cxn>
                  <a:cxn ang="0">
                    <a:pos x="105" y="79"/>
                  </a:cxn>
                  <a:cxn ang="0">
                    <a:pos x="115" y="86"/>
                  </a:cxn>
                  <a:cxn ang="0">
                    <a:pos x="124" y="92"/>
                  </a:cxn>
                  <a:cxn ang="0">
                    <a:pos x="134" y="97"/>
                  </a:cxn>
                  <a:cxn ang="0">
                    <a:pos x="141" y="103"/>
                  </a:cxn>
                  <a:cxn ang="0">
                    <a:pos x="165" y="124"/>
                  </a:cxn>
                  <a:cxn ang="0">
                    <a:pos x="174" y="130"/>
                  </a:cxn>
                  <a:cxn ang="0">
                    <a:pos x="181" y="134"/>
                  </a:cxn>
                  <a:cxn ang="0">
                    <a:pos x="187" y="134"/>
                  </a:cxn>
                  <a:cxn ang="0">
                    <a:pos x="191" y="130"/>
                  </a:cxn>
                  <a:cxn ang="0">
                    <a:pos x="193" y="115"/>
                  </a:cxn>
                  <a:cxn ang="0">
                    <a:pos x="191" y="102"/>
                  </a:cxn>
                  <a:cxn ang="0">
                    <a:pos x="186" y="88"/>
                  </a:cxn>
                  <a:cxn ang="0">
                    <a:pos x="181" y="81"/>
                  </a:cxn>
                  <a:cxn ang="0">
                    <a:pos x="173" y="73"/>
                  </a:cxn>
                  <a:cxn ang="0">
                    <a:pos x="154" y="57"/>
                  </a:cxn>
                  <a:cxn ang="0">
                    <a:pos x="148" y="53"/>
                  </a:cxn>
                  <a:cxn ang="0">
                    <a:pos x="141" y="50"/>
                  </a:cxn>
                  <a:cxn ang="0">
                    <a:pos x="135" y="46"/>
                  </a:cxn>
                  <a:cxn ang="0">
                    <a:pos x="129" y="43"/>
                  </a:cxn>
                  <a:cxn ang="0">
                    <a:pos x="122" y="39"/>
                  </a:cxn>
                  <a:cxn ang="0">
                    <a:pos x="116" y="35"/>
                  </a:cxn>
                  <a:cxn ang="0">
                    <a:pos x="102" y="29"/>
                  </a:cxn>
                  <a:cxn ang="0">
                    <a:pos x="90" y="22"/>
                  </a:cxn>
                  <a:cxn ang="0">
                    <a:pos x="77" y="17"/>
                  </a:cxn>
                  <a:cxn ang="0">
                    <a:pos x="66" y="12"/>
                  </a:cxn>
                  <a:cxn ang="0">
                    <a:pos x="54" y="9"/>
                  </a:cxn>
                  <a:cxn ang="0">
                    <a:pos x="39" y="2"/>
                  </a:cxn>
                  <a:cxn ang="0">
                    <a:pos x="34" y="1"/>
                  </a:cxn>
                  <a:cxn ang="0">
                    <a:pos x="34" y="1"/>
                  </a:cxn>
                </a:cxnLst>
                <a:rect l="0" t="0" r="r" b="b"/>
                <a:pathLst>
                  <a:path w="193" h="134">
                    <a:moveTo>
                      <a:pt x="34" y="1"/>
                    </a:moveTo>
                    <a:lnTo>
                      <a:pt x="24" y="0"/>
                    </a:lnTo>
                    <a:lnTo>
                      <a:pt x="8" y="0"/>
                    </a:lnTo>
                    <a:lnTo>
                      <a:pt x="0" y="7"/>
                    </a:lnTo>
                    <a:lnTo>
                      <a:pt x="6" y="15"/>
                    </a:lnTo>
                    <a:lnTo>
                      <a:pt x="20" y="26"/>
                    </a:lnTo>
                    <a:lnTo>
                      <a:pt x="30" y="33"/>
                    </a:lnTo>
                    <a:lnTo>
                      <a:pt x="40" y="39"/>
                    </a:lnTo>
                    <a:lnTo>
                      <a:pt x="52" y="45"/>
                    </a:lnTo>
                    <a:lnTo>
                      <a:pt x="62" y="53"/>
                    </a:lnTo>
                    <a:lnTo>
                      <a:pt x="73" y="59"/>
                    </a:lnTo>
                    <a:lnTo>
                      <a:pt x="83" y="65"/>
                    </a:lnTo>
                    <a:lnTo>
                      <a:pt x="95" y="73"/>
                    </a:lnTo>
                    <a:lnTo>
                      <a:pt x="105" y="79"/>
                    </a:lnTo>
                    <a:lnTo>
                      <a:pt x="115" y="86"/>
                    </a:lnTo>
                    <a:lnTo>
                      <a:pt x="124" y="92"/>
                    </a:lnTo>
                    <a:lnTo>
                      <a:pt x="134" y="97"/>
                    </a:lnTo>
                    <a:lnTo>
                      <a:pt x="141" y="103"/>
                    </a:lnTo>
                    <a:lnTo>
                      <a:pt x="165" y="124"/>
                    </a:lnTo>
                    <a:lnTo>
                      <a:pt x="174" y="130"/>
                    </a:lnTo>
                    <a:lnTo>
                      <a:pt x="181" y="134"/>
                    </a:lnTo>
                    <a:lnTo>
                      <a:pt x="187" y="134"/>
                    </a:lnTo>
                    <a:lnTo>
                      <a:pt x="191" y="130"/>
                    </a:lnTo>
                    <a:lnTo>
                      <a:pt x="193" y="115"/>
                    </a:lnTo>
                    <a:lnTo>
                      <a:pt x="191" y="102"/>
                    </a:lnTo>
                    <a:lnTo>
                      <a:pt x="186" y="88"/>
                    </a:lnTo>
                    <a:lnTo>
                      <a:pt x="181" y="81"/>
                    </a:lnTo>
                    <a:lnTo>
                      <a:pt x="173" y="73"/>
                    </a:lnTo>
                    <a:lnTo>
                      <a:pt x="154" y="57"/>
                    </a:lnTo>
                    <a:lnTo>
                      <a:pt x="148" y="53"/>
                    </a:lnTo>
                    <a:lnTo>
                      <a:pt x="141" y="50"/>
                    </a:lnTo>
                    <a:lnTo>
                      <a:pt x="135" y="46"/>
                    </a:lnTo>
                    <a:lnTo>
                      <a:pt x="129" y="43"/>
                    </a:lnTo>
                    <a:lnTo>
                      <a:pt x="122" y="39"/>
                    </a:lnTo>
                    <a:lnTo>
                      <a:pt x="116" y="35"/>
                    </a:lnTo>
                    <a:lnTo>
                      <a:pt x="102" y="29"/>
                    </a:lnTo>
                    <a:lnTo>
                      <a:pt x="90" y="22"/>
                    </a:lnTo>
                    <a:lnTo>
                      <a:pt x="77" y="17"/>
                    </a:lnTo>
                    <a:lnTo>
                      <a:pt x="66" y="12"/>
                    </a:lnTo>
                    <a:lnTo>
                      <a:pt x="54" y="9"/>
                    </a:lnTo>
                    <a:lnTo>
                      <a:pt x="39" y="2"/>
                    </a:lnTo>
                    <a:lnTo>
                      <a:pt x="34" y="1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0" name="Freeform 87"/>
              <p:cNvSpPr>
                <a:spLocks/>
              </p:cNvSpPr>
              <p:nvPr/>
            </p:nvSpPr>
            <p:spPr bwMode="auto">
              <a:xfrm>
                <a:off x="2554" y="2966"/>
                <a:ext cx="42" cy="36"/>
              </a:xfrm>
              <a:custGeom>
                <a:avLst/>
                <a:gdLst/>
                <a:ahLst/>
                <a:cxnLst>
                  <a:cxn ang="0">
                    <a:pos x="26" y="29"/>
                  </a:cxn>
                  <a:cxn ang="0">
                    <a:pos x="23" y="27"/>
                  </a:cxn>
                  <a:cxn ang="0">
                    <a:pos x="17" y="23"/>
                  </a:cxn>
                  <a:cxn ang="0">
                    <a:pos x="3" y="10"/>
                  </a:cxn>
                  <a:cxn ang="0">
                    <a:pos x="0" y="4"/>
                  </a:cxn>
                  <a:cxn ang="0">
                    <a:pos x="4" y="0"/>
                  </a:cxn>
                  <a:cxn ang="0">
                    <a:pos x="37" y="4"/>
                  </a:cxn>
                  <a:cxn ang="0">
                    <a:pos x="64" y="13"/>
                  </a:cxn>
                  <a:cxn ang="0">
                    <a:pos x="76" y="19"/>
                  </a:cxn>
                  <a:cxn ang="0">
                    <a:pos x="89" y="27"/>
                  </a:cxn>
                  <a:cxn ang="0">
                    <a:pos x="94" y="31"/>
                  </a:cxn>
                  <a:cxn ang="0">
                    <a:pos x="100" y="36"/>
                  </a:cxn>
                  <a:cxn ang="0">
                    <a:pos x="110" y="43"/>
                  </a:cxn>
                  <a:cxn ang="0">
                    <a:pos x="129" y="61"/>
                  </a:cxn>
                  <a:cxn ang="0">
                    <a:pos x="146" y="77"/>
                  </a:cxn>
                  <a:cxn ang="0">
                    <a:pos x="157" y="91"/>
                  </a:cxn>
                  <a:cxn ang="0">
                    <a:pos x="167" y="105"/>
                  </a:cxn>
                  <a:cxn ang="0">
                    <a:pos x="167" y="134"/>
                  </a:cxn>
                  <a:cxn ang="0">
                    <a:pos x="165" y="141"/>
                  </a:cxn>
                  <a:cxn ang="0">
                    <a:pos x="158" y="144"/>
                  </a:cxn>
                  <a:cxn ang="0">
                    <a:pos x="149" y="142"/>
                  </a:cxn>
                  <a:cxn ang="0">
                    <a:pos x="136" y="130"/>
                  </a:cxn>
                  <a:cxn ang="0">
                    <a:pos x="119" y="114"/>
                  </a:cxn>
                  <a:cxn ang="0">
                    <a:pos x="100" y="96"/>
                  </a:cxn>
                  <a:cxn ang="0">
                    <a:pos x="83" y="80"/>
                  </a:cxn>
                  <a:cxn ang="0">
                    <a:pos x="65" y="63"/>
                  </a:cxn>
                  <a:cxn ang="0">
                    <a:pos x="48" y="50"/>
                  </a:cxn>
                  <a:cxn ang="0">
                    <a:pos x="37" y="39"/>
                  </a:cxn>
                  <a:cxn ang="0">
                    <a:pos x="26" y="29"/>
                  </a:cxn>
                  <a:cxn ang="0">
                    <a:pos x="26" y="29"/>
                  </a:cxn>
                </a:cxnLst>
                <a:rect l="0" t="0" r="r" b="b"/>
                <a:pathLst>
                  <a:path w="167" h="144">
                    <a:moveTo>
                      <a:pt x="26" y="29"/>
                    </a:moveTo>
                    <a:lnTo>
                      <a:pt x="23" y="27"/>
                    </a:lnTo>
                    <a:lnTo>
                      <a:pt x="17" y="23"/>
                    </a:lnTo>
                    <a:lnTo>
                      <a:pt x="3" y="10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37" y="4"/>
                    </a:lnTo>
                    <a:lnTo>
                      <a:pt x="64" y="13"/>
                    </a:lnTo>
                    <a:lnTo>
                      <a:pt x="76" y="19"/>
                    </a:lnTo>
                    <a:lnTo>
                      <a:pt x="89" y="27"/>
                    </a:lnTo>
                    <a:lnTo>
                      <a:pt x="94" y="31"/>
                    </a:lnTo>
                    <a:lnTo>
                      <a:pt x="100" y="36"/>
                    </a:lnTo>
                    <a:lnTo>
                      <a:pt x="110" y="43"/>
                    </a:lnTo>
                    <a:lnTo>
                      <a:pt x="129" y="61"/>
                    </a:lnTo>
                    <a:lnTo>
                      <a:pt x="146" y="77"/>
                    </a:lnTo>
                    <a:lnTo>
                      <a:pt x="157" y="91"/>
                    </a:lnTo>
                    <a:lnTo>
                      <a:pt x="167" y="105"/>
                    </a:lnTo>
                    <a:lnTo>
                      <a:pt x="167" y="134"/>
                    </a:lnTo>
                    <a:lnTo>
                      <a:pt x="165" y="141"/>
                    </a:lnTo>
                    <a:lnTo>
                      <a:pt x="158" y="144"/>
                    </a:lnTo>
                    <a:lnTo>
                      <a:pt x="149" y="142"/>
                    </a:lnTo>
                    <a:lnTo>
                      <a:pt x="136" y="130"/>
                    </a:lnTo>
                    <a:lnTo>
                      <a:pt x="119" y="114"/>
                    </a:lnTo>
                    <a:lnTo>
                      <a:pt x="100" y="96"/>
                    </a:lnTo>
                    <a:lnTo>
                      <a:pt x="83" y="80"/>
                    </a:lnTo>
                    <a:lnTo>
                      <a:pt x="65" y="63"/>
                    </a:lnTo>
                    <a:lnTo>
                      <a:pt x="48" y="50"/>
                    </a:lnTo>
                    <a:lnTo>
                      <a:pt x="37" y="39"/>
                    </a:lnTo>
                    <a:lnTo>
                      <a:pt x="26" y="29"/>
                    </a:lnTo>
                    <a:lnTo>
                      <a:pt x="26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1" name="Freeform 88"/>
              <p:cNvSpPr>
                <a:spLocks/>
              </p:cNvSpPr>
              <p:nvPr/>
            </p:nvSpPr>
            <p:spPr bwMode="auto">
              <a:xfrm>
                <a:off x="2006" y="3146"/>
                <a:ext cx="96" cy="110"/>
              </a:xfrm>
              <a:custGeom>
                <a:avLst/>
                <a:gdLst/>
                <a:ahLst/>
                <a:cxnLst>
                  <a:cxn ang="0">
                    <a:pos x="26" y="6"/>
                  </a:cxn>
                  <a:cxn ang="0">
                    <a:pos x="35" y="0"/>
                  </a:cxn>
                  <a:cxn ang="0">
                    <a:pos x="40" y="21"/>
                  </a:cxn>
                  <a:cxn ang="0">
                    <a:pos x="32" y="141"/>
                  </a:cxn>
                  <a:cxn ang="0">
                    <a:pos x="44" y="201"/>
                  </a:cxn>
                  <a:cxn ang="0">
                    <a:pos x="54" y="231"/>
                  </a:cxn>
                  <a:cxn ang="0">
                    <a:pos x="68" y="260"/>
                  </a:cxn>
                  <a:cxn ang="0">
                    <a:pos x="87" y="289"/>
                  </a:cxn>
                  <a:cxn ang="0">
                    <a:pos x="112" y="317"/>
                  </a:cxn>
                  <a:cxn ang="0">
                    <a:pos x="141" y="342"/>
                  </a:cxn>
                  <a:cxn ang="0">
                    <a:pos x="157" y="354"/>
                  </a:cxn>
                  <a:cxn ang="0">
                    <a:pos x="176" y="365"/>
                  </a:cxn>
                  <a:cxn ang="0">
                    <a:pos x="197" y="375"/>
                  </a:cxn>
                  <a:cxn ang="0">
                    <a:pos x="219" y="384"/>
                  </a:cxn>
                  <a:cxn ang="0">
                    <a:pos x="242" y="391"/>
                  </a:cxn>
                  <a:cxn ang="0">
                    <a:pos x="267" y="399"/>
                  </a:cxn>
                  <a:cxn ang="0">
                    <a:pos x="314" y="410"/>
                  </a:cxn>
                  <a:cxn ang="0">
                    <a:pos x="347" y="420"/>
                  </a:cxn>
                  <a:cxn ang="0">
                    <a:pos x="381" y="432"/>
                  </a:cxn>
                  <a:cxn ang="0">
                    <a:pos x="377" y="438"/>
                  </a:cxn>
                  <a:cxn ang="0">
                    <a:pos x="304" y="431"/>
                  </a:cxn>
                  <a:cxn ang="0">
                    <a:pos x="252" y="422"/>
                  </a:cxn>
                  <a:cxn ang="0">
                    <a:pos x="205" y="409"/>
                  </a:cxn>
                  <a:cxn ang="0">
                    <a:pos x="173" y="395"/>
                  </a:cxn>
                  <a:cxn ang="0">
                    <a:pos x="160" y="386"/>
                  </a:cxn>
                  <a:cxn ang="0">
                    <a:pos x="146" y="378"/>
                  </a:cxn>
                  <a:cxn ang="0">
                    <a:pos x="130" y="367"/>
                  </a:cxn>
                  <a:cxn ang="0">
                    <a:pos x="113" y="355"/>
                  </a:cxn>
                  <a:cxn ang="0">
                    <a:pos x="79" y="324"/>
                  </a:cxn>
                  <a:cxn ang="0">
                    <a:pos x="48" y="287"/>
                  </a:cxn>
                  <a:cxn ang="0">
                    <a:pos x="27" y="251"/>
                  </a:cxn>
                  <a:cxn ang="0">
                    <a:pos x="5" y="179"/>
                  </a:cxn>
                  <a:cxn ang="0">
                    <a:pos x="5" y="69"/>
                  </a:cxn>
                  <a:cxn ang="0">
                    <a:pos x="21" y="11"/>
                  </a:cxn>
                </a:cxnLst>
                <a:rect l="0" t="0" r="r" b="b"/>
                <a:pathLst>
                  <a:path w="383" h="438">
                    <a:moveTo>
                      <a:pt x="21" y="11"/>
                    </a:moveTo>
                    <a:lnTo>
                      <a:pt x="26" y="6"/>
                    </a:lnTo>
                    <a:lnTo>
                      <a:pt x="30" y="4"/>
                    </a:lnTo>
                    <a:lnTo>
                      <a:pt x="35" y="0"/>
                    </a:lnTo>
                    <a:lnTo>
                      <a:pt x="43" y="1"/>
                    </a:lnTo>
                    <a:lnTo>
                      <a:pt x="40" y="21"/>
                    </a:lnTo>
                    <a:lnTo>
                      <a:pt x="30" y="88"/>
                    </a:lnTo>
                    <a:lnTo>
                      <a:pt x="32" y="141"/>
                    </a:lnTo>
                    <a:lnTo>
                      <a:pt x="36" y="170"/>
                    </a:lnTo>
                    <a:lnTo>
                      <a:pt x="44" y="201"/>
                    </a:lnTo>
                    <a:lnTo>
                      <a:pt x="48" y="216"/>
                    </a:lnTo>
                    <a:lnTo>
                      <a:pt x="54" y="231"/>
                    </a:lnTo>
                    <a:lnTo>
                      <a:pt x="60" y="246"/>
                    </a:lnTo>
                    <a:lnTo>
                      <a:pt x="68" y="260"/>
                    </a:lnTo>
                    <a:lnTo>
                      <a:pt x="77" y="275"/>
                    </a:lnTo>
                    <a:lnTo>
                      <a:pt x="87" y="289"/>
                    </a:lnTo>
                    <a:lnTo>
                      <a:pt x="99" y="303"/>
                    </a:lnTo>
                    <a:lnTo>
                      <a:pt x="112" y="317"/>
                    </a:lnTo>
                    <a:lnTo>
                      <a:pt x="126" y="330"/>
                    </a:lnTo>
                    <a:lnTo>
                      <a:pt x="141" y="342"/>
                    </a:lnTo>
                    <a:lnTo>
                      <a:pt x="150" y="348"/>
                    </a:lnTo>
                    <a:lnTo>
                      <a:pt x="157" y="354"/>
                    </a:lnTo>
                    <a:lnTo>
                      <a:pt x="168" y="360"/>
                    </a:lnTo>
                    <a:lnTo>
                      <a:pt x="176" y="365"/>
                    </a:lnTo>
                    <a:lnTo>
                      <a:pt x="186" y="370"/>
                    </a:lnTo>
                    <a:lnTo>
                      <a:pt x="197" y="375"/>
                    </a:lnTo>
                    <a:lnTo>
                      <a:pt x="208" y="379"/>
                    </a:lnTo>
                    <a:lnTo>
                      <a:pt x="219" y="384"/>
                    </a:lnTo>
                    <a:lnTo>
                      <a:pt x="231" y="388"/>
                    </a:lnTo>
                    <a:lnTo>
                      <a:pt x="242" y="391"/>
                    </a:lnTo>
                    <a:lnTo>
                      <a:pt x="255" y="395"/>
                    </a:lnTo>
                    <a:lnTo>
                      <a:pt x="267" y="399"/>
                    </a:lnTo>
                    <a:lnTo>
                      <a:pt x="293" y="405"/>
                    </a:lnTo>
                    <a:lnTo>
                      <a:pt x="314" y="410"/>
                    </a:lnTo>
                    <a:lnTo>
                      <a:pt x="332" y="415"/>
                    </a:lnTo>
                    <a:lnTo>
                      <a:pt x="347" y="420"/>
                    </a:lnTo>
                    <a:lnTo>
                      <a:pt x="370" y="427"/>
                    </a:lnTo>
                    <a:lnTo>
                      <a:pt x="381" y="432"/>
                    </a:lnTo>
                    <a:lnTo>
                      <a:pt x="383" y="436"/>
                    </a:lnTo>
                    <a:lnTo>
                      <a:pt x="377" y="438"/>
                    </a:lnTo>
                    <a:lnTo>
                      <a:pt x="348" y="437"/>
                    </a:lnTo>
                    <a:lnTo>
                      <a:pt x="304" y="431"/>
                    </a:lnTo>
                    <a:lnTo>
                      <a:pt x="279" y="427"/>
                    </a:lnTo>
                    <a:lnTo>
                      <a:pt x="252" y="422"/>
                    </a:lnTo>
                    <a:lnTo>
                      <a:pt x="228" y="415"/>
                    </a:lnTo>
                    <a:lnTo>
                      <a:pt x="205" y="409"/>
                    </a:lnTo>
                    <a:lnTo>
                      <a:pt x="186" y="402"/>
                    </a:lnTo>
                    <a:lnTo>
                      <a:pt x="173" y="395"/>
                    </a:lnTo>
                    <a:lnTo>
                      <a:pt x="166" y="391"/>
                    </a:lnTo>
                    <a:lnTo>
                      <a:pt x="160" y="386"/>
                    </a:lnTo>
                    <a:lnTo>
                      <a:pt x="154" y="383"/>
                    </a:lnTo>
                    <a:lnTo>
                      <a:pt x="146" y="378"/>
                    </a:lnTo>
                    <a:lnTo>
                      <a:pt x="138" y="372"/>
                    </a:lnTo>
                    <a:lnTo>
                      <a:pt x="130" y="367"/>
                    </a:lnTo>
                    <a:lnTo>
                      <a:pt x="122" y="361"/>
                    </a:lnTo>
                    <a:lnTo>
                      <a:pt x="113" y="355"/>
                    </a:lnTo>
                    <a:lnTo>
                      <a:pt x="97" y="341"/>
                    </a:lnTo>
                    <a:lnTo>
                      <a:pt x="79" y="324"/>
                    </a:lnTo>
                    <a:lnTo>
                      <a:pt x="63" y="307"/>
                    </a:lnTo>
                    <a:lnTo>
                      <a:pt x="48" y="287"/>
                    </a:lnTo>
                    <a:lnTo>
                      <a:pt x="34" y="264"/>
                    </a:lnTo>
                    <a:lnTo>
                      <a:pt x="27" y="251"/>
                    </a:lnTo>
                    <a:lnTo>
                      <a:pt x="21" y="239"/>
                    </a:lnTo>
                    <a:lnTo>
                      <a:pt x="5" y="179"/>
                    </a:lnTo>
                    <a:lnTo>
                      <a:pt x="0" y="108"/>
                    </a:lnTo>
                    <a:lnTo>
                      <a:pt x="5" y="69"/>
                    </a:lnTo>
                    <a:lnTo>
                      <a:pt x="13" y="25"/>
                    </a:lnTo>
                    <a:lnTo>
                      <a:pt x="21" y="11"/>
                    </a:lnTo>
                    <a:lnTo>
                      <a:pt x="21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2" name="Freeform 89"/>
              <p:cNvSpPr>
                <a:spLocks/>
              </p:cNvSpPr>
              <p:nvPr/>
            </p:nvSpPr>
            <p:spPr bwMode="auto">
              <a:xfrm>
                <a:off x="2049" y="3181"/>
                <a:ext cx="63" cy="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49"/>
                  </a:cxn>
                  <a:cxn ang="0">
                    <a:pos x="6" y="72"/>
                  </a:cxn>
                  <a:cxn ang="0">
                    <a:pos x="15" y="96"/>
                  </a:cxn>
                  <a:cxn ang="0">
                    <a:pos x="22" y="109"/>
                  </a:cxn>
                  <a:cxn ang="0">
                    <a:pos x="30" y="122"/>
                  </a:cxn>
                  <a:cxn ang="0">
                    <a:pos x="40" y="135"/>
                  </a:cxn>
                  <a:cxn ang="0">
                    <a:pos x="53" y="147"/>
                  </a:cxn>
                  <a:cxn ang="0">
                    <a:pos x="65" y="160"/>
                  </a:cxn>
                  <a:cxn ang="0">
                    <a:pos x="72" y="165"/>
                  </a:cxn>
                  <a:cxn ang="0">
                    <a:pos x="79" y="170"/>
                  </a:cxn>
                  <a:cxn ang="0">
                    <a:pos x="85" y="174"/>
                  </a:cxn>
                  <a:cxn ang="0">
                    <a:pos x="93" y="178"/>
                  </a:cxn>
                  <a:cxn ang="0">
                    <a:pos x="101" y="181"/>
                  </a:cxn>
                  <a:cxn ang="0">
                    <a:pos x="108" y="184"/>
                  </a:cxn>
                  <a:cxn ang="0">
                    <a:pos x="122" y="189"/>
                  </a:cxn>
                  <a:cxn ang="0">
                    <a:pos x="137" y="193"/>
                  </a:cxn>
                  <a:cxn ang="0">
                    <a:pos x="164" y="198"/>
                  </a:cxn>
                  <a:cxn ang="0">
                    <a:pos x="208" y="199"/>
                  </a:cxn>
                  <a:cxn ang="0">
                    <a:pos x="226" y="197"/>
                  </a:cxn>
                  <a:cxn ang="0">
                    <a:pos x="234" y="194"/>
                  </a:cxn>
                  <a:cxn ang="0">
                    <a:pos x="250" y="189"/>
                  </a:cxn>
                  <a:cxn ang="0">
                    <a:pos x="251" y="184"/>
                  </a:cxn>
                  <a:cxn ang="0">
                    <a:pos x="241" y="181"/>
                  </a:cxn>
                  <a:cxn ang="0">
                    <a:pos x="219" y="179"/>
                  </a:cxn>
                  <a:cxn ang="0">
                    <a:pos x="160" y="170"/>
                  </a:cxn>
                  <a:cxn ang="0">
                    <a:pos x="145" y="165"/>
                  </a:cxn>
                  <a:cxn ang="0">
                    <a:pos x="130" y="159"/>
                  </a:cxn>
                  <a:cxn ang="0">
                    <a:pos x="114" y="151"/>
                  </a:cxn>
                  <a:cxn ang="0">
                    <a:pos x="108" y="146"/>
                  </a:cxn>
                  <a:cxn ang="0">
                    <a:pos x="101" y="142"/>
                  </a:cxn>
                  <a:cxn ang="0">
                    <a:pos x="73" y="120"/>
                  </a:cxn>
                  <a:cxn ang="0">
                    <a:pos x="61" y="106"/>
                  </a:cxn>
                  <a:cxn ang="0">
                    <a:pos x="50" y="89"/>
                  </a:cxn>
                  <a:cxn ang="0">
                    <a:pos x="40" y="72"/>
                  </a:cxn>
                  <a:cxn ang="0">
                    <a:pos x="32" y="53"/>
                  </a:cxn>
                  <a:cxn ang="0">
                    <a:pos x="21" y="6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1" h="199">
                    <a:moveTo>
                      <a:pt x="0" y="0"/>
                    </a:moveTo>
                    <a:lnTo>
                      <a:pt x="1" y="49"/>
                    </a:lnTo>
                    <a:lnTo>
                      <a:pt x="6" y="72"/>
                    </a:lnTo>
                    <a:lnTo>
                      <a:pt x="15" y="96"/>
                    </a:lnTo>
                    <a:lnTo>
                      <a:pt x="22" y="109"/>
                    </a:lnTo>
                    <a:lnTo>
                      <a:pt x="30" y="122"/>
                    </a:lnTo>
                    <a:lnTo>
                      <a:pt x="40" y="135"/>
                    </a:lnTo>
                    <a:lnTo>
                      <a:pt x="53" y="147"/>
                    </a:lnTo>
                    <a:lnTo>
                      <a:pt x="65" y="160"/>
                    </a:lnTo>
                    <a:lnTo>
                      <a:pt x="72" y="165"/>
                    </a:lnTo>
                    <a:lnTo>
                      <a:pt x="79" y="170"/>
                    </a:lnTo>
                    <a:lnTo>
                      <a:pt x="85" y="174"/>
                    </a:lnTo>
                    <a:lnTo>
                      <a:pt x="93" y="178"/>
                    </a:lnTo>
                    <a:lnTo>
                      <a:pt x="101" y="181"/>
                    </a:lnTo>
                    <a:lnTo>
                      <a:pt x="108" y="184"/>
                    </a:lnTo>
                    <a:lnTo>
                      <a:pt x="122" y="189"/>
                    </a:lnTo>
                    <a:lnTo>
                      <a:pt x="137" y="193"/>
                    </a:lnTo>
                    <a:lnTo>
                      <a:pt x="164" y="198"/>
                    </a:lnTo>
                    <a:lnTo>
                      <a:pt x="208" y="199"/>
                    </a:lnTo>
                    <a:lnTo>
                      <a:pt x="226" y="197"/>
                    </a:lnTo>
                    <a:lnTo>
                      <a:pt x="234" y="194"/>
                    </a:lnTo>
                    <a:lnTo>
                      <a:pt x="250" y="189"/>
                    </a:lnTo>
                    <a:lnTo>
                      <a:pt x="251" y="184"/>
                    </a:lnTo>
                    <a:lnTo>
                      <a:pt x="241" y="181"/>
                    </a:lnTo>
                    <a:lnTo>
                      <a:pt x="219" y="179"/>
                    </a:lnTo>
                    <a:lnTo>
                      <a:pt x="160" y="170"/>
                    </a:lnTo>
                    <a:lnTo>
                      <a:pt x="145" y="165"/>
                    </a:lnTo>
                    <a:lnTo>
                      <a:pt x="130" y="159"/>
                    </a:lnTo>
                    <a:lnTo>
                      <a:pt x="114" y="151"/>
                    </a:lnTo>
                    <a:lnTo>
                      <a:pt x="108" y="146"/>
                    </a:lnTo>
                    <a:lnTo>
                      <a:pt x="101" y="142"/>
                    </a:lnTo>
                    <a:lnTo>
                      <a:pt x="73" y="120"/>
                    </a:lnTo>
                    <a:lnTo>
                      <a:pt x="61" y="106"/>
                    </a:lnTo>
                    <a:lnTo>
                      <a:pt x="50" y="89"/>
                    </a:lnTo>
                    <a:lnTo>
                      <a:pt x="40" y="72"/>
                    </a:lnTo>
                    <a:lnTo>
                      <a:pt x="32" y="53"/>
                    </a:lnTo>
                    <a:lnTo>
                      <a:pt x="21" y="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3" name="Freeform 90"/>
              <p:cNvSpPr>
                <a:spLocks/>
              </p:cNvSpPr>
              <p:nvPr/>
            </p:nvSpPr>
            <p:spPr bwMode="auto">
              <a:xfrm>
                <a:off x="2091" y="3191"/>
                <a:ext cx="44" cy="24"/>
              </a:xfrm>
              <a:custGeom>
                <a:avLst/>
                <a:gdLst/>
                <a:ahLst/>
                <a:cxnLst>
                  <a:cxn ang="0">
                    <a:pos x="3" y="19"/>
                  </a:cxn>
                  <a:cxn ang="0">
                    <a:pos x="0" y="4"/>
                  </a:cxn>
                  <a:cxn ang="0">
                    <a:pos x="3" y="0"/>
                  </a:cxn>
                  <a:cxn ang="0">
                    <a:pos x="14" y="12"/>
                  </a:cxn>
                  <a:cxn ang="0">
                    <a:pos x="24" y="23"/>
                  </a:cxn>
                  <a:cxn ang="0">
                    <a:pos x="34" y="36"/>
                  </a:cxn>
                  <a:cxn ang="0">
                    <a:pos x="47" y="48"/>
                  </a:cxn>
                  <a:cxn ang="0">
                    <a:pos x="62" y="61"/>
                  </a:cxn>
                  <a:cxn ang="0">
                    <a:pos x="71" y="66"/>
                  </a:cxn>
                  <a:cxn ang="0">
                    <a:pos x="80" y="71"/>
                  </a:cxn>
                  <a:cxn ang="0">
                    <a:pos x="89" y="75"/>
                  </a:cxn>
                  <a:cxn ang="0">
                    <a:pos x="99" y="77"/>
                  </a:cxn>
                  <a:cxn ang="0">
                    <a:pos x="121" y="82"/>
                  </a:cxn>
                  <a:cxn ang="0">
                    <a:pos x="147" y="81"/>
                  </a:cxn>
                  <a:cxn ang="0">
                    <a:pos x="177" y="81"/>
                  </a:cxn>
                  <a:cxn ang="0">
                    <a:pos x="172" y="86"/>
                  </a:cxn>
                  <a:cxn ang="0">
                    <a:pos x="161" y="90"/>
                  </a:cxn>
                  <a:cxn ang="0">
                    <a:pos x="145" y="94"/>
                  </a:cxn>
                  <a:cxn ang="0">
                    <a:pos x="130" y="96"/>
                  </a:cxn>
                  <a:cxn ang="0">
                    <a:pos x="115" y="97"/>
                  </a:cxn>
                  <a:cxn ang="0">
                    <a:pos x="85" y="95"/>
                  </a:cxn>
                  <a:cxn ang="0">
                    <a:pos x="53" y="84"/>
                  </a:cxn>
                  <a:cxn ang="0">
                    <a:pos x="24" y="60"/>
                  </a:cxn>
                  <a:cxn ang="0">
                    <a:pos x="12" y="42"/>
                  </a:cxn>
                  <a:cxn ang="0">
                    <a:pos x="3" y="19"/>
                  </a:cxn>
                  <a:cxn ang="0">
                    <a:pos x="3" y="19"/>
                  </a:cxn>
                </a:cxnLst>
                <a:rect l="0" t="0" r="r" b="b"/>
                <a:pathLst>
                  <a:path w="177" h="97">
                    <a:moveTo>
                      <a:pt x="3" y="19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14" y="12"/>
                    </a:lnTo>
                    <a:lnTo>
                      <a:pt x="24" y="23"/>
                    </a:lnTo>
                    <a:lnTo>
                      <a:pt x="34" y="36"/>
                    </a:lnTo>
                    <a:lnTo>
                      <a:pt x="47" y="48"/>
                    </a:lnTo>
                    <a:lnTo>
                      <a:pt x="62" y="61"/>
                    </a:lnTo>
                    <a:lnTo>
                      <a:pt x="71" y="66"/>
                    </a:lnTo>
                    <a:lnTo>
                      <a:pt x="80" y="71"/>
                    </a:lnTo>
                    <a:lnTo>
                      <a:pt x="89" y="75"/>
                    </a:lnTo>
                    <a:lnTo>
                      <a:pt x="99" y="77"/>
                    </a:lnTo>
                    <a:lnTo>
                      <a:pt x="121" y="82"/>
                    </a:lnTo>
                    <a:lnTo>
                      <a:pt x="147" y="81"/>
                    </a:lnTo>
                    <a:lnTo>
                      <a:pt x="177" y="81"/>
                    </a:lnTo>
                    <a:lnTo>
                      <a:pt x="172" y="86"/>
                    </a:lnTo>
                    <a:lnTo>
                      <a:pt x="161" y="90"/>
                    </a:lnTo>
                    <a:lnTo>
                      <a:pt x="145" y="94"/>
                    </a:lnTo>
                    <a:lnTo>
                      <a:pt x="130" y="96"/>
                    </a:lnTo>
                    <a:lnTo>
                      <a:pt x="115" y="97"/>
                    </a:lnTo>
                    <a:lnTo>
                      <a:pt x="85" y="95"/>
                    </a:lnTo>
                    <a:lnTo>
                      <a:pt x="53" y="84"/>
                    </a:lnTo>
                    <a:lnTo>
                      <a:pt x="24" y="60"/>
                    </a:lnTo>
                    <a:lnTo>
                      <a:pt x="12" y="42"/>
                    </a:lnTo>
                    <a:lnTo>
                      <a:pt x="3" y="19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4" name="Freeform 91"/>
              <p:cNvSpPr>
                <a:spLocks/>
              </p:cNvSpPr>
              <p:nvPr/>
            </p:nvSpPr>
            <p:spPr bwMode="auto">
              <a:xfrm>
                <a:off x="2267" y="3212"/>
                <a:ext cx="177" cy="65"/>
              </a:xfrm>
              <a:custGeom>
                <a:avLst/>
                <a:gdLst/>
                <a:ahLst/>
                <a:cxnLst>
                  <a:cxn ang="0">
                    <a:pos x="0" y="88"/>
                  </a:cxn>
                  <a:cxn ang="0">
                    <a:pos x="7" y="83"/>
                  </a:cxn>
                  <a:cxn ang="0">
                    <a:pos x="50" y="114"/>
                  </a:cxn>
                  <a:cxn ang="0">
                    <a:pos x="76" y="138"/>
                  </a:cxn>
                  <a:cxn ang="0">
                    <a:pos x="110" y="164"/>
                  </a:cxn>
                  <a:cxn ang="0">
                    <a:pos x="120" y="170"/>
                  </a:cxn>
                  <a:cxn ang="0">
                    <a:pos x="140" y="184"/>
                  </a:cxn>
                  <a:cxn ang="0">
                    <a:pos x="164" y="197"/>
                  </a:cxn>
                  <a:cxn ang="0">
                    <a:pos x="190" y="207"/>
                  </a:cxn>
                  <a:cxn ang="0">
                    <a:pos x="218" y="217"/>
                  </a:cxn>
                  <a:cxn ang="0">
                    <a:pos x="250" y="225"/>
                  </a:cxn>
                  <a:cxn ang="0">
                    <a:pos x="302" y="231"/>
                  </a:cxn>
                  <a:cxn ang="0">
                    <a:pos x="382" y="227"/>
                  </a:cxn>
                  <a:cxn ang="0">
                    <a:pos x="451" y="216"/>
                  </a:cxn>
                  <a:cxn ang="0">
                    <a:pos x="491" y="203"/>
                  </a:cxn>
                  <a:cxn ang="0">
                    <a:pos x="528" y="191"/>
                  </a:cxn>
                  <a:cxn ang="0">
                    <a:pos x="544" y="183"/>
                  </a:cxn>
                  <a:cxn ang="0">
                    <a:pos x="559" y="175"/>
                  </a:cxn>
                  <a:cxn ang="0">
                    <a:pos x="573" y="167"/>
                  </a:cxn>
                  <a:cxn ang="0">
                    <a:pos x="586" y="159"/>
                  </a:cxn>
                  <a:cxn ang="0">
                    <a:pos x="598" y="150"/>
                  </a:cxn>
                  <a:cxn ang="0">
                    <a:pos x="636" y="115"/>
                  </a:cxn>
                  <a:cxn ang="0">
                    <a:pos x="661" y="82"/>
                  </a:cxn>
                  <a:cxn ang="0">
                    <a:pos x="680" y="39"/>
                  </a:cxn>
                  <a:cxn ang="0">
                    <a:pos x="689" y="10"/>
                  </a:cxn>
                  <a:cxn ang="0">
                    <a:pos x="698" y="0"/>
                  </a:cxn>
                  <a:cxn ang="0">
                    <a:pos x="706" y="18"/>
                  </a:cxn>
                  <a:cxn ang="0">
                    <a:pos x="701" y="49"/>
                  </a:cxn>
                  <a:cxn ang="0">
                    <a:pos x="688" y="79"/>
                  </a:cxn>
                  <a:cxn ang="0">
                    <a:pos x="666" y="115"/>
                  </a:cxn>
                  <a:cxn ang="0">
                    <a:pos x="635" y="150"/>
                  </a:cxn>
                  <a:cxn ang="0">
                    <a:pos x="593" y="186"/>
                  </a:cxn>
                  <a:cxn ang="0">
                    <a:pos x="581" y="193"/>
                  </a:cxn>
                  <a:cxn ang="0">
                    <a:pos x="568" y="202"/>
                  </a:cxn>
                  <a:cxn ang="0">
                    <a:pos x="554" y="210"/>
                  </a:cxn>
                  <a:cxn ang="0">
                    <a:pos x="539" y="216"/>
                  </a:cxn>
                  <a:cxn ang="0">
                    <a:pos x="524" y="223"/>
                  </a:cxn>
                  <a:cxn ang="0">
                    <a:pos x="490" y="235"/>
                  </a:cxn>
                  <a:cxn ang="0">
                    <a:pos x="453" y="245"/>
                  </a:cxn>
                  <a:cxn ang="0">
                    <a:pos x="413" y="254"/>
                  </a:cxn>
                  <a:cxn ang="0">
                    <a:pos x="353" y="259"/>
                  </a:cxn>
                  <a:cxn ang="0">
                    <a:pos x="241" y="251"/>
                  </a:cxn>
                  <a:cxn ang="0">
                    <a:pos x="190" y="240"/>
                  </a:cxn>
                  <a:cxn ang="0">
                    <a:pos x="158" y="230"/>
                  </a:cxn>
                  <a:cxn ang="0">
                    <a:pos x="129" y="218"/>
                  </a:cxn>
                  <a:cxn ang="0">
                    <a:pos x="101" y="206"/>
                  </a:cxn>
                  <a:cxn ang="0">
                    <a:pos x="77" y="192"/>
                  </a:cxn>
                  <a:cxn ang="0">
                    <a:pos x="60" y="180"/>
                  </a:cxn>
                  <a:cxn ang="0">
                    <a:pos x="45" y="169"/>
                  </a:cxn>
                  <a:cxn ang="0">
                    <a:pos x="15" y="139"/>
                  </a:cxn>
                  <a:cxn ang="0">
                    <a:pos x="0" y="107"/>
                  </a:cxn>
                </a:cxnLst>
                <a:rect l="0" t="0" r="r" b="b"/>
                <a:pathLst>
                  <a:path w="706" h="259">
                    <a:moveTo>
                      <a:pt x="0" y="107"/>
                    </a:moveTo>
                    <a:lnTo>
                      <a:pt x="0" y="88"/>
                    </a:lnTo>
                    <a:lnTo>
                      <a:pt x="2" y="84"/>
                    </a:lnTo>
                    <a:lnTo>
                      <a:pt x="7" y="83"/>
                    </a:lnTo>
                    <a:lnTo>
                      <a:pt x="31" y="96"/>
                    </a:lnTo>
                    <a:lnTo>
                      <a:pt x="50" y="114"/>
                    </a:lnTo>
                    <a:lnTo>
                      <a:pt x="62" y="125"/>
                    </a:lnTo>
                    <a:lnTo>
                      <a:pt x="76" y="138"/>
                    </a:lnTo>
                    <a:lnTo>
                      <a:pt x="92" y="150"/>
                    </a:lnTo>
                    <a:lnTo>
                      <a:pt x="110" y="164"/>
                    </a:lnTo>
                    <a:lnTo>
                      <a:pt x="115" y="168"/>
                    </a:lnTo>
                    <a:lnTo>
                      <a:pt x="120" y="170"/>
                    </a:lnTo>
                    <a:lnTo>
                      <a:pt x="130" y="178"/>
                    </a:lnTo>
                    <a:lnTo>
                      <a:pt x="140" y="184"/>
                    </a:lnTo>
                    <a:lnTo>
                      <a:pt x="151" y="191"/>
                    </a:lnTo>
                    <a:lnTo>
                      <a:pt x="164" y="197"/>
                    </a:lnTo>
                    <a:lnTo>
                      <a:pt x="177" y="202"/>
                    </a:lnTo>
                    <a:lnTo>
                      <a:pt x="190" y="207"/>
                    </a:lnTo>
                    <a:lnTo>
                      <a:pt x="204" y="212"/>
                    </a:lnTo>
                    <a:lnTo>
                      <a:pt x="218" y="217"/>
                    </a:lnTo>
                    <a:lnTo>
                      <a:pt x="233" y="221"/>
                    </a:lnTo>
                    <a:lnTo>
                      <a:pt x="250" y="225"/>
                    </a:lnTo>
                    <a:lnTo>
                      <a:pt x="266" y="227"/>
                    </a:lnTo>
                    <a:lnTo>
                      <a:pt x="302" y="231"/>
                    </a:lnTo>
                    <a:lnTo>
                      <a:pt x="341" y="231"/>
                    </a:lnTo>
                    <a:lnTo>
                      <a:pt x="382" y="227"/>
                    </a:lnTo>
                    <a:lnTo>
                      <a:pt x="428" y="221"/>
                    </a:lnTo>
                    <a:lnTo>
                      <a:pt x="451" y="216"/>
                    </a:lnTo>
                    <a:lnTo>
                      <a:pt x="472" y="210"/>
                    </a:lnTo>
                    <a:lnTo>
                      <a:pt x="491" y="203"/>
                    </a:lnTo>
                    <a:lnTo>
                      <a:pt x="510" y="197"/>
                    </a:lnTo>
                    <a:lnTo>
                      <a:pt x="528" y="191"/>
                    </a:lnTo>
                    <a:lnTo>
                      <a:pt x="535" y="187"/>
                    </a:lnTo>
                    <a:lnTo>
                      <a:pt x="544" y="183"/>
                    </a:lnTo>
                    <a:lnTo>
                      <a:pt x="552" y="179"/>
                    </a:lnTo>
                    <a:lnTo>
                      <a:pt x="559" y="175"/>
                    </a:lnTo>
                    <a:lnTo>
                      <a:pt x="565" y="170"/>
                    </a:lnTo>
                    <a:lnTo>
                      <a:pt x="573" y="167"/>
                    </a:lnTo>
                    <a:lnTo>
                      <a:pt x="579" y="163"/>
                    </a:lnTo>
                    <a:lnTo>
                      <a:pt x="586" y="159"/>
                    </a:lnTo>
                    <a:lnTo>
                      <a:pt x="592" y="154"/>
                    </a:lnTo>
                    <a:lnTo>
                      <a:pt x="598" y="150"/>
                    </a:lnTo>
                    <a:lnTo>
                      <a:pt x="618" y="132"/>
                    </a:lnTo>
                    <a:lnTo>
                      <a:pt x="636" y="115"/>
                    </a:lnTo>
                    <a:lnTo>
                      <a:pt x="650" y="98"/>
                    </a:lnTo>
                    <a:lnTo>
                      <a:pt x="661" y="82"/>
                    </a:lnTo>
                    <a:lnTo>
                      <a:pt x="670" y="66"/>
                    </a:lnTo>
                    <a:lnTo>
                      <a:pt x="680" y="39"/>
                    </a:lnTo>
                    <a:lnTo>
                      <a:pt x="687" y="14"/>
                    </a:lnTo>
                    <a:lnTo>
                      <a:pt x="689" y="10"/>
                    </a:lnTo>
                    <a:lnTo>
                      <a:pt x="694" y="2"/>
                    </a:lnTo>
                    <a:lnTo>
                      <a:pt x="698" y="0"/>
                    </a:lnTo>
                    <a:lnTo>
                      <a:pt x="701" y="2"/>
                    </a:lnTo>
                    <a:lnTo>
                      <a:pt x="706" y="18"/>
                    </a:lnTo>
                    <a:lnTo>
                      <a:pt x="704" y="36"/>
                    </a:lnTo>
                    <a:lnTo>
                      <a:pt x="701" y="49"/>
                    </a:lnTo>
                    <a:lnTo>
                      <a:pt x="695" y="64"/>
                    </a:lnTo>
                    <a:lnTo>
                      <a:pt x="688" y="79"/>
                    </a:lnTo>
                    <a:lnTo>
                      <a:pt x="678" y="97"/>
                    </a:lnTo>
                    <a:lnTo>
                      <a:pt x="666" y="115"/>
                    </a:lnTo>
                    <a:lnTo>
                      <a:pt x="651" y="132"/>
                    </a:lnTo>
                    <a:lnTo>
                      <a:pt x="635" y="150"/>
                    </a:lnTo>
                    <a:lnTo>
                      <a:pt x="616" y="168"/>
                    </a:lnTo>
                    <a:lnTo>
                      <a:pt x="593" y="186"/>
                    </a:lnTo>
                    <a:lnTo>
                      <a:pt x="587" y="189"/>
                    </a:lnTo>
                    <a:lnTo>
                      <a:pt x="581" y="193"/>
                    </a:lnTo>
                    <a:lnTo>
                      <a:pt x="574" y="197"/>
                    </a:lnTo>
                    <a:lnTo>
                      <a:pt x="568" y="202"/>
                    </a:lnTo>
                    <a:lnTo>
                      <a:pt x="560" y="206"/>
                    </a:lnTo>
                    <a:lnTo>
                      <a:pt x="554" y="210"/>
                    </a:lnTo>
                    <a:lnTo>
                      <a:pt x="546" y="213"/>
                    </a:lnTo>
                    <a:lnTo>
                      <a:pt x="539" y="216"/>
                    </a:lnTo>
                    <a:lnTo>
                      <a:pt x="531" y="220"/>
                    </a:lnTo>
                    <a:lnTo>
                      <a:pt x="524" y="223"/>
                    </a:lnTo>
                    <a:lnTo>
                      <a:pt x="507" y="230"/>
                    </a:lnTo>
                    <a:lnTo>
                      <a:pt x="490" y="235"/>
                    </a:lnTo>
                    <a:lnTo>
                      <a:pt x="472" y="241"/>
                    </a:lnTo>
                    <a:lnTo>
                      <a:pt x="453" y="245"/>
                    </a:lnTo>
                    <a:lnTo>
                      <a:pt x="433" y="250"/>
                    </a:lnTo>
                    <a:lnTo>
                      <a:pt x="413" y="254"/>
                    </a:lnTo>
                    <a:lnTo>
                      <a:pt x="392" y="256"/>
                    </a:lnTo>
                    <a:lnTo>
                      <a:pt x="353" y="259"/>
                    </a:lnTo>
                    <a:lnTo>
                      <a:pt x="278" y="256"/>
                    </a:lnTo>
                    <a:lnTo>
                      <a:pt x="241" y="251"/>
                    </a:lnTo>
                    <a:lnTo>
                      <a:pt x="207" y="244"/>
                    </a:lnTo>
                    <a:lnTo>
                      <a:pt x="190" y="240"/>
                    </a:lnTo>
                    <a:lnTo>
                      <a:pt x="174" y="235"/>
                    </a:lnTo>
                    <a:lnTo>
                      <a:pt x="158" y="230"/>
                    </a:lnTo>
                    <a:lnTo>
                      <a:pt x="144" y="225"/>
                    </a:lnTo>
                    <a:lnTo>
                      <a:pt x="129" y="218"/>
                    </a:lnTo>
                    <a:lnTo>
                      <a:pt x="115" y="212"/>
                    </a:lnTo>
                    <a:lnTo>
                      <a:pt x="101" y="206"/>
                    </a:lnTo>
                    <a:lnTo>
                      <a:pt x="89" y="198"/>
                    </a:lnTo>
                    <a:lnTo>
                      <a:pt x="77" y="192"/>
                    </a:lnTo>
                    <a:lnTo>
                      <a:pt x="65" y="184"/>
                    </a:lnTo>
                    <a:lnTo>
                      <a:pt x="60" y="180"/>
                    </a:lnTo>
                    <a:lnTo>
                      <a:pt x="55" y="177"/>
                    </a:lnTo>
                    <a:lnTo>
                      <a:pt x="45" y="169"/>
                    </a:lnTo>
                    <a:lnTo>
                      <a:pt x="29" y="154"/>
                    </a:lnTo>
                    <a:lnTo>
                      <a:pt x="15" y="139"/>
                    </a:lnTo>
                    <a:lnTo>
                      <a:pt x="0" y="107"/>
                    </a:ln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5" name="Freeform 92"/>
              <p:cNvSpPr>
                <a:spLocks/>
              </p:cNvSpPr>
              <p:nvPr/>
            </p:nvSpPr>
            <p:spPr bwMode="auto">
              <a:xfrm>
                <a:off x="2316" y="3209"/>
                <a:ext cx="98" cy="39"/>
              </a:xfrm>
              <a:custGeom>
                <a:avLst/>
                <a:gdLst/>
                <a:ahLst/>
                <a:cxnLst>
                  <a:cxn ang="0">
                    <a:pos x="31" y="106"/>
                  </a:cxn>
                  <a:cxn ang="0">
                    <a:pos x="16" y="102"/>
                  </a:cxn>
                  <a:cxn ang="0">
                    <a:pos x="2" y="100"/>
                  </a:cxn>
                  <a:cxn ang="0">
                    <a:pos x="0" y="105"/>
                  </a:cxn>
                  <a:cxn ang="0">
                    <a:pos x="21" y="121"/>
                  </a:cxn>
                  <a:cxn ang="0">
                    <a:pos x="26" y="125"/>
                  </a:cxn>
                  <a:cxn ang="0">
                    <a:pos x="31" y="128"/>
                  </a:cxn>
                  <a:cxn ang="0">
                    <a:pos x="37" y="131"/>
                  </a:cxn>
                  <a:cxn ang="0">
                    <a:pos x="43" y="135"/>
                  </a:cxn>
                  <a:cxn ang="0">
                    <a:pos x="52" y="138"/>
                  </a:cxn>
                  <a:cxn ang="0">
                    <a:pos x="60" y="141"/>
                  </a:cxn>
                  <a:cxn ang="0">
                    <a:pos x="79" y="146"/>
                  </a:cxn>
                  <a:cxn ang="0">
                    <a:pos x="100" y="152"/>
                  </a:cxn>
                  <a:cxn ang="0">
                    <a:pos x="123" y="155"/>
                  </a:cxn>
                  <a:cxn ang="0">
                    <a:pos x="173" y="157"/>
                  </a:cxn>
                  <a:cxn ang="0">
                    <a:pos x="228" y="148"/>
                  </a:cxn>
                  <a:cxn ang="0">
                    <a:pos x="242" y="143"/>
                  </a:cxn>
                  <a:cxn ang="0">
                    <a:pos x="256" y="138"/>
                  </a:cxn>
                  <a:cxn ang="0">
                    <a:pos x="269" y="131"/>
                  </a:cxn>
                  <a:cxn ang="0">
                    <a:pos x="283" y="125"/>
                  </a:cxn>
                  <a:cxn ang="0">
                    <a:pos x="290" y="121"/>
                  </a:cxn>
                  <a:cxn ang="0">
                    <a:pos x="296" y="116"/>
                  </a:cxn>
                  <a:cxn ang="0">
                    <a:pos x="304" y="112"/>
                  </a:cxn>
                  <a:cxn ang="0">
                    <a:pos x="310" y="107"/>
                  </a:cxn>
                  <a:cxn ang="0">
                    <a:pos x="335" y="85"/>
                  </a:cxn>
                  <a:cxn ang="0">
                    <a:pos x="349" y="72"/>
                  </a:cxn>
                  <a:cxn ang="0">
                    <a:pos x="360" y="58"/>
                  </a:cxn>
                  <a:cxn ang="0">
                    <a:pos x="373" y="43"/>
                  </a:cxn>
                  <a:cxn ang="0">
                    <a:pos x="384" y="26"/>
                  </a:cxn>
                  <a:cxn ang="0">
                    <a:pos x="393" y="4"/>
                  </a:cxn>
                  <a:cxn ang="0">
                    <a:pos x="388" y="0"/>
                  </a:cxn>
                  <a:cxn ang="0">
                    <a:pos x="367" y="13"/>
                  </a:cxn>
                  <a:cxn ang="0">
                    <a:pos x="349" y="28"/>
                  </a:cxn>
                  <a:cxn ang="0">
                    <a:pos x="329" y="48"/>
                  </a:cxn>
                  <a:cxn ang="0">
                    <a:pos x="316" y="59"/>
                  </a:cxn>
                  <a:cxn ang="0">
                    <a:pos x="302" y="69"/>
                  </a:cxn>
                  <a:cxn ang="0">
                    <a:pos x="295" y="76"/>
                  </a:cxn>
                  <a:cxn ang="0">
                    <a:pos x="286" y="81"/>
                  </a:cxn>
                  <a:cxn ang="0">
                    <a:pos x="277" y="86"/>
                  </a:cxn>
                  <a:cxn ang="0">
                    <a:pos x="268" y="91"/>
                  </a:cxn>
                  <a:cxn ang="0">
                    <a:pos x="259" y="95"/>
                  </a:cxn>
                  <a:cxn ang="0">
                    <a:pos x="248" y="100"/>
                  </a:cxn>
                  <a:cxn ang="0">
                    <a:pos x="238" y="104"/>
                  </a:cxn>
                  <a:cxn ang="0">
                    <a:pos x="226" y="107"/>
                  </a:cxn>
                  <a:cxn ang="0">
                    <a:pos x="214" y="111"/>
                  </a:cxn>
                  <a:cxn ang="0">
                    <a:pos x="201" y="114"/>
                  </a:cxn>
                  <a:cxn ang="0">
                    <a:pos x="173" y="117"/>
                  </a:cxn>
                  <a:cxn ang="0">
                    <a:pos x="109" y="117"/>
                  </a:cxn>
                  <a:cxn ang="0">
                    <a:pos x="31" y="106"/>
                  </a:cxn>
                  <a:cxn ang="0">
                    <a:pos x="31" y="106"/>
                  </a:cxn>
                </a:cxnLst>
                <a:rect l="0" t="0" r="r" b="b"/>
                <a:pathLst>
                  <a:path w="393" h="157">
                    <a:moveTo>
                      <a:pt x="31" y="106"/>
                    </a:moveTo>
                    <a:lnTo>
                      <a:pt x="16" y="102"/>
                    </a:lnTo>
                    <a:lnTo>
                      <a:pt x="2" y="100"/>
                    </a:lnTo>
                    <a:lnTo>
                      <a:pt x="0" y="105"/>
                    </a:lnTo>
                    <a:lnTo>
                      <a:pt x="21" y="121"/>
                    </a:lnTo>
                    <a:lnTo>
                      <a:pt x="26" y="125"/>
                    </a:lnTo>
                    <a:lnTo>
                      <a:pt x="31" y="128"/>
                    </a:lnTo>
                    <a:lnTo>
                      <a:pt x="37" y="131"/>
                    </a:lnTo>
                    <a:lnTo>
                      <a:pt x="43" y="135"/>
                    </a:lnTo>
                    <a:lnTo>
                      <a:pt x="52" y="138"/>
                    </a:lnTo>
                    <a:lnTo>
                      <a:pt x="60" y="141"/>
                    </a:lnTo>
                    <a:lnTo>
                      <a:pt x="79" y="146"/>
                    </a:lnTo>
                    <a:lnTo>
                      <a:pt x="100" y="152"/>
                    </a:lnTo>
                    <a:lnTo>
                      <a:pt x="123" y="155"/>
                    </a:lnTo>
                    <a:lnTo>
                      <a:pt x="173" y="157"/>
                    </a:lnTo>
                    <a:lnTo>
                      <a:pt x="228" y="148"/>
                    </a:lnTo>
                    <a:lnTo>
                      <a:pt x="242" y="143"/>
                    </a:lnTo>
                    <a:lnTo>
                      <a:pt x="256" y="138"/>
                    </a:lnTo>
                    <a:lnTo>
                      <a:pt x="269" y="131"/>
                    </a:lnTo>
                    <a:lnTo>
                      <a:pt x="283" y="125"/>
                    </a:lnTo>
                    <a:lnTo>
                      <a:pt x="290" y="121"/>
                    </a:lnTo>
                    <a:lnTo>
                      <a:pt x="296" y="116"/>
                    </a:lnTo>
                    <a:lnTo>
                      <a:pt x="304" y="112"/>
                    </a:lnTo>
                    <a:lnTo>
                      <a:pt x="310" y="107"/>
                    </a:lnTo>
                    <a:lnTo>
                      <a:pt x="335" y="85"/>
                    </a:lnTo>
                    <a:lnTo>
                      <a:pt x="349" y="72"/>
                    </a:lnTo>
                    <a:lnTo>
                      <a:pt x="360" y="58"/>
                    </a:lnTo>
                    <a:lnTo>
                      <a:pt x="373" y="43"/>
                    </a:lnTo>
                    <a:lnTo>
                      <a:pt x="384" y="26"/>
                    </a:lnTo>
                    <a:lnTo>
                      <a:pt x="393" y="4"/>
                    </a:lnTo>
                    <a:lnTo>
                      <a:pt x="388" y="0"/>
                    </a:lnTo>
                    <a:lnTo>
                      <a:pt x="367" y="13"/>
                    </a:lnTo>
                    <a:lnTo>
                      <a:pt x="349" y="28"/>
                    </a:lnTo>
                    <a:lnTo>
                      <a:pt x="329" y="48"/>
                    </a:lnTo>
                    <a:lnTo>
                      <a:pt x="316" y="59"/>
                    </a:lnTo>
                    <a:lnTo>
                      <a:pt x="302" y="69"/>
                    </a:lnTo>
                    <a:lnTo>
                      <a:pt x="295" y="76"/>
                    </a:lnTo>
                    <a:lnTo>
                      <a:pt x="286" y="81"/>
                    </a:lnTo>
                    <a:lnTo>
                      <a:pt x="277" y="86"/>
                    </a:lnTo>
                    <a:lnTo>
                      <a:pt x="268" y="91"/>
                    </a:lnTo>
                    <a:lnTo>
                      <a:pt x="259" y="95"/>
                    </a:lnTo>
                    <a:lnTo>
                      <a:pt x="248" y="100"/>
                    </a:lnTo>
                    <a:lnTo>
                      <a:pt x="238" y="104"/>
                    </a:lnTo>
                    <a:lnTo>
                      <a:pt x="226" y="107"/>
                    </a:lnTo>
                    <a:lnTo>
                      <a:pt x="214" y="111"/>
                    </a:lnTo>
                    <a:lnTo>
                      <a:pt x="201" y="114"/>
                    </a:lnTo>
                    <a:lnTo>
                      <a:pt x="173" y="117"/>
                    </a:lnTo>
                    <a:lnTo>
                      <a:pt x="109" y="117"/>
                    </a:lnTo>
                    <a:lnTo>
                      <a:pt x="31" y="106"/>
                    </a:lnTo>
                    <a:lnTo>
                      <a:pt x="31" y="10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6" name="Freeform 93"/>
              <p:cNvSpPr>
                <a:spLocks/>
              </p:cNvSpPr>
              <p:nvPr/>
            </p:nvSpPr>
            <p:spPr bwMode="auto">
              <a:xfrm>
                <a:off x="2337" y="3197"/>
                <a:ext cx="53" cy="21"/>
              </a:xfrm>
              <a:custGeom>
                <a:avLst/>
                <a:gdLst/>
                <a:ahLst/>
                <a:cxnLst>
                  <a:cxn ang="0">
                    <a:pos x="12" y="62"/>
                  </a:cxn>
                  <a:cxn ang="0">
                    <a:pos x="0" y="52"/>
                  </a:cxn>
                  <a:cxn ang="0">
                    <a:pos x="1" y="47"/>
                  </a:cxn>
                  <a:cxn ang="0">
                    <a:pos x="23" y="48"/>
                  </a:cxn>
                  <a:cxn ang="0">
                    <a:pos x="40" y="52"/>
                  </a:cxn>
                  <a:cxn ang="0">
                    <a:pos x="60" y="56"/>
                  </a:cxn>
                  <a:cxn ang="0">
                    <a:pos x="102" y="57"/>
                  </a:cxn>
                  <a:cxn ang="0">
                    <a:pos x="125" y="54"/>
                  </a:cxn>
                  <a:cxn ang="0">
                    <a:pos x="149" y="45"/>
                  </a:cxn>
                  <a:cxn ang="0">
                    <a:pos x="161" y="40"/>
                  </a:cxn>
                  <a:cxn ang="0">
                    <a:pos x="174" y="32"/>
                  </a:cxn>
                  <a:cxn ang="0">
                    <a:pos x="199" y="12"/>
                  </a:cxn>
                  <a:cxn ang="0">
                    <a:pos x="202" y="7"/>
                  </a:cxn>
                  <a:cxn ang="0">
                    <a:pos x="207" y="0"/>
                  </a:cxn>
                  <a:cxn ang="0">
                    <a:pos x="212" y="0"/>
                  </a:cxn>
                  <a:cxn ang="0">
                    <a:pos x="211" y="17"/>
                  </a:cxn>
                  <a:cxn ang="0">
                    <a:pos x="208" y="24"/>
                  </a:cxn>
                  <a:cxn ang="0">
                    <a:pos x="204" y="33"/>
                  </a:cxn>
                  <a:cxn ang="0">
                    <a:pos x="188" y="48"/>
                  </a:cxn>
                  <a:cxn ang="0">
                    <a:pos x="184" y="52"/>
                  </a:cxn>
                  <a:cxn ang="0">
                    <a:pos x="178" y="56"/>
                  </a:cxn>
                  <a:cxn ang="0">
                    <a:pos x="173" y="59"/>
                  </a:cxn>
                  <a:cxn ang="0">
                    <a:pos x="166" y="62"/>
                  </a:cxn>
                  <a:cxn ang="0">
                    <a:pos x="154" y="69"/>
                  </a:cxn>
                  <a:cxn ang="0">
                    <a:pos x="140" y="74"/>
                  </a:cxn>
                  <a:cxn ang="0">
                    <a:pos x="125" y="78"/>
                  </a:cxn>
                  <a:cxn ang="0">
                    <a:pos x="108" y="81"/>
                  </a:cxn>
                  <a:cxn ang="0">
                    <a:pos x="77" y="83"/>
                  </a:cxn>
                  <a:cxn ang="0">
                    <a:pos x="44" y="76"/>
                  </a:cxn>
                  <a:cxn ang="0">
                    <a:pos x="28" y="71"/>
                  </a:cxn>
                  <a:cxn ang="0">
                    <a:pos x="12" y="62"/>
                  </a:cxn>
                  <a:cxn ang="0">
                    <a:pos x="12" y="62"/>
                  </a:cxn>
                </a:cxnLst>
                <a:rect l="0" t="0" r="r" b="b"/>
                <a:pathLst>
                  <a:path w="212" h="83">
                    <a:moveTo>
                      <a:pt x="12" y="62"/>
                    </a:moveTo>
                    <a:lnTo>
                      <a:pt x="0" y="52"/>
                    </a:lnTo>
                    <a:lnTo>
                      <a:pt x="1" y="47"/>
                    </a:lnTo>
                    <a:lnTo>
                      <a:pt x="23" y="48"/>
                    </a:lnTo>
                    <a:lnTo>
                      <a:pt x="40" y="52"/>
                    </a:lnTo>
                    <a:lnTo>
                      <a:pt x="60" y="56"/>
                    </a:lnTo>
                    <a:lnTo>
                      <a:pt x="102" y="57"/>
                    </a:lnTo>
                    <a:lnTo>
                      <a:pt x="125" y="54"/>
                    </a:lnTo>
                    <a:lnTo>
                      <a:pt x="149" y="45"/>
                    </a:lnTo>
                    <a:lnTo>
                      <a:pt x="161" y="40"/>
                    </a:lnTo>
                    <a:lnTo>
                      <a:pt x="174" y="32"/>
                    </a:lnTo>
                    <a:lnTo>
                      <a:pt x="199" y="12"/>
                    </a:lnTo>
                    <a:lnTo>
                      <a:pt x="202" y="7"/>
                    </a:lnTo>
                    <a:lnTo>
                      <a:pt x="207" y="0"/>
                    </a:lnTo>
                    <a:lnTo>
                      <a:pt x="212" y="0"/>
                    </a:lnTo>
                    <a:lnTo>
                      <a:pt x="211" y="17"/>
                    </a:lnTo>
                    <a:lnTo>
                      <a:pt x="208" y="24"/>
                    </a:lnTo>
                    <a:lnTo>
                      <a:pt x="204" y="33"/>
                    </a:lnTo>
                    <a:lnTo>
                      <a:pt x="188" y="48"/>
                    </a:lnTo>
                    <a:lnTo>
                      <a:pt x="184" y="52"/>
                    </a:lnTo>
                    <a:lnTo>
                      <a:pt x="178" y="56"/>
                    </a:lnTo>
                    <a:lnTo>
                      <a:pt x="173" y="59"/>
                    </a:lnTo>
                    <a:lnTo>
                      <a:pt x="166" y="62"/>
                    </a:lnTo>
                    <a:lnTo>
                      <a:pt x="154" y="69"/>
                    </a:lnTo>
                    <a:lnTo>
                      <a:pt x="140" y="74"/>
                    </a:lnTo>
                    <a:lnTo>
                      <a:pt x="125" y="78"/>
                    </a:lnTo>
                    <a:lnTo>
                      <a:pt x="108" y="81"/>
                    </a:lnTo>
                    <a:lnTo>
                      <a:pt x="77" y="83"/>
                    </a:lnTo>
                    <a:lnTo>
                      <a:pt x="44" y="76"/>
                    </a:lnTo>
                    <a:lnTo>
                      <a:pt x="28" y="71"/>
                    </a:lnTo>
                    <a:lnTo>
                      <a:pt x="12" y="62"/>
                    </a:lnTo>
                    <a:lnTo>
                      <a:pt x="12" y="6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7" name="Freeform 94"/>
              <p:cNvSpPr>
                <a:spLocks/>
              </p:cNvSpPr>
              <p:nvPr/>
            </p:nvSpPr>
            <p:spPr bwMode="auto">
              <a:xfrm>
                <a:off x="2083" y="2939"/>
                <a:ext cx="41" cy="47"/>
              </a:xfrm>
              <a:custGeom>
                <a:avLst/>
                <a:gdLst/>
                <a:ahLst/>
                <a:cxnLst>
                  <a:cxn ang="0">
                    <a:pos x="8" y="155"/>
                  </a:cxn>
                  <a:cxn ang="0">
                    <a:pos x="14" y="136"/>
                  </a:cxn>
                  <a:cxn ang="0">
                    <a:pos x="19" y="128"/>
                  </a:cxn>
                  <a:cxn ang="0">
                    <a:pos x="24" y="117"/>
                  </a:cxn>
                  <a:cxn ang="0">
                    <a:pos x="29" y="106"/>
                  </a:cxn>
                  <a:cxn ang="0">
                    <a:pos x="37" y="93"/>
                  </a:cxn>
                  <a:cxn ang="0">
                    <a:pos x="45" y="82"/>
                  </a:cxn>
                  <a:cxn ang="0">
                    <a:pos x="55" y="69"/>
                  </a:cxn>
                  <a:cxn ang="0">
                    <a:pos x="67" y="58"/>
                  </a:cxn>
                  <a:cxn ang="0">
                    <a:pos x="79" y="47"/>
                  </a:cxn>
                  <a:cxn ang="0">
                    <a:pos x="86" y="42"/>
                  </a:cxn>
                  <a:cxn ang="0">
                    <a:pos x="92" y="37"/>
                  </a:cxn>
                  <a:cxn ang="0">
                    <a:pos x="100" y="32"/>
                  </a:cxn>
                  <a:cxn ang="0">
                    <a:pos x="109" y="26"/>
                  </a:cxn>
                  <a:cxn ang="0">
                    <a:pos x="116" y="23"/>
                  </a:cxn>
                  <a:cxn ang="0">
                    <a:pos x="125" y="19"/>
                  </a:cxn>
                  <a:cxn ang="0">
                    <a:pos x="134" y="16"/>
                  </a:cxn>
                  <a:cxn ang="0">
                    <a:pos x="144" y="14"/>
                  </a:cxn>
                  <a:cxn ang="0">
                    <a:pos x="150" y="11"/>
                  </a:cxn>
                  <a:cxn ang="0">
                    <a:pos x="160" y="8"/>
                  </a:cxn>
                  <a:cxn ang="0">
                    <a:pos x="162" y="2"/>
                  </a:cxn>
                  <a:cxn ang="0">
                    <a:pos x="140" y="0"/>
                  </a:cxn>
                  <a:cxn ang="0">
                    <a:pos x="120" y="1"/>
                  </a:cxn>
                  <a:cxn ang="0">
                    <a:pos x="97" y="8"/>
                  </a:cxn>
                  <a:cxn ang="0">
                    <a:pos x="86" y="13"/>
                  </a:cxn>
                  <a:cxn ang="0">
                    <a:pos x="76" y="19"/>
                  </a:cxn>
                  <a:cxn ang="0">
                    <a:pos x="64" y="26"/>
                  </a:cxn>
                  <a:cxn ang="0">
                    <a:pos x="54" y="34"/>
                  </a:cxn>
                  <a:cxn ang="0">
                    <a:pos x="34" y="54"/>
                  </a:cxn>
                  <a:cxn ang="0">
                    <a:pos x="19" y="80"/>
                  </a:cxn>
                  <a:cxn ang="0">
                    <a:pos x="8" y="109"/>
                  </a:cxn>
                  <a:cxn ang="0">
                    <a:pos x="1" y="141"/>
                  </a:cxn>
                  <a:cxn ang="0">
                    <a:pos x="0" y="184"/>
                  </a:cxn>
                  <a:cxn ang="0">
                    <a:pos x="1" y="188"/>
                  </a:cxn>
                  <a:cxn ang="0">
                    <a:pos x="2" y="184"/>
                  </a:cxn>
                  <a:cxn ang="0">
                    <a:pos x="8" y="155"/>
                  </a:cxn>
                  <a:cxn ang="0">
                    <a:pos x="8" y="155"/>
                  </a:cxn>
                </a:cxnLst>
                <a:rect l="0" t="0" r="r" b="b"/>
                <a:pathLst>
                  <a:path w="162" h="188">
                    <a:moveTo>
                      <a:pt x="8" y="155"/>
                    </a:moveTo>
                    <a:lnTo>
                      <a:pt x="14" y="136"/>
                    </a:lnTo>
                    <a:lnTo>
                      <a:pt x="19" y="128"/>
                    </a:lnTo>
                    <a:lnTo>
                      <a:pt x="24" y="117"/>
                    </a:lnTo>
                    <a:lnTo>
                      <a:pt x="29" y="106"/>
                    </a:lnTo>
                    <a:lnTo>
                      <a:pt x="37" y="93"/>
                    </a:lnTo>
                    <a:lnTo>
                      <a:pt x="45" y="82"/>
                    </a:lnTo>
                    <a:lnTo>
                      <a:pt x="55" y="69"/>
                    </a:lnTo>
                    <a:lnTo>
                      <a:pt x="67" y="58"/>
                    </a:lnTo>
                    <a:lnTo>
                      <a:pt x="79" y="47"/>
                    </a:lnTo>
                    <a:lnTo>
                      <a:pt x="86" y="42"/>
                    </a:lnTo>
                    <a:lnTo>
                      <a:pt x="92" y="37"/>
                    </a:lnTo>
                    <a:lnTo>
                      <a:pt x="100" y="32"/>
                    </a:lnTo>
                    <a:lnTo>
                      <a:pt x="109" y="26"/>
                    </a:lnTo>
                    <a:lnTo>
                      <a:pt x="116" y="23"/>
                    </a:lnTo>
                    <a:lnTo>
                      <a:pt x="125" y="19"/>
                    </a:lnTo>
                    <a:lnTo>
                      <a:pt x="134" y="16"/>
                    </a:lnTo>
                    <a:lnTo>
                      <a:pt x="144" y="14"/>
                    </a:lnTo>
                    <a:lnTo>
                      <a:pt x="150" y="11"/>
                    </a:lnTo>
                    <a:lnTo>
                      <a:pt x="160" y="8"/>
                    </a:lnTo>
                    <a:lnTo>
                      <a:pt x="162" y="2"/>
                    </a:lnTo>
                    <a:lnTo>
                      <a:pt x="140" y="0"/>
                    </a:lnTo>
                    <a:lnTo>
                      <a:pt x="120" y="1"/>
                    </a:lnTo>
                    <a:lnTo>
                      <a:pt x="97" y="8"/>
                    </a:lnTo>
                    <a:lnTo>
                      <a:pt x="86" y="13"/>
                    </a:lnTo>
                    <a:lnTo>
                      <a:pt x="76" y="19"/>
                    </a:lnTo>
                    <a:lnTo>
                      <a:pt x="64" y="26"/>
                    </a:lnTo>
                    <a:lnTo>
                      <a:pt x="54" y="34"/>
                    </a:lnTo>
                    <a:lnTo>
                      <a:pt x="34" y="54"/>
                    </a:lnTo>
                    <a:lnTo>
                      <a:pt x="19" y="80"/>
                    </a:lnTo>
                    <a:lnTo>
                      <a:pt x="8" y="109"/>
                    </a:lnTo>
                    <a:lnTo>
                      <a:pt x="1" y="141"/>
                    </a:lnTo>
                    <a:lnTo>
                      <a:pt x="0" y="184"/>
                    </a:lnTo>
                    <a:lnTo>
                      <a:pt x="1" y="188"/>
                    </a:lnTo>
                    <a:lnTo>
                      <a:pt x="2" y="184"/>
                    </a:lnTo>
                    <a:lnTo>
                      <a:pt x="8" y="155"/>
                    </a:lnTo>
                    <a:lnTo>
                      <a:pt x="8" y="15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8" name="Freeform 95"/>
              <p:cNvSpPr>
                <a:spLocks/>
              </p:cNvSpPr>
              <p:nvPr/>
            </p:nvSpPr>
            <p:spPr bwMode="auto">
              <a:xfrm>
                <a:off x="2067" y="2918"/>
                <a:ext cx="53" cy="61"/>
              </a:xfrm>
              <a:custGeom>
                <a:avLst/>
                <a:gdLst/>
                <a:ahLst/>
                <a:cxnLst>
                  <a:cxn ang="0">
                    <a:pos x="176" y="1"/>
                  </a:cxn>
                  <a:cxn ang="0">
                    <a:pos x="211" y="6"/>
                  </a:cxn>
                  <a:cxn ang="0">
                    <a:pos x="215" y="11"/>
                  </a:cxn>
                  <a:cxn ang="0">
                    <a:pos x="202" y="16"/>
                  </a:cxn>
                  <a:cxn ang="0">
                    <a:pos x="176" y="21"/>
                  </a:cxn>
                  <a:cxn ang="0">
                    <a:pos x="141" y="29"/>
                  </a:cxn>
                  <a:cxn ang="0">
                    <a:pos x="126" y="35"/>
                  </a:cxn>
                  <a:cxn ang="0">
                    <a:pos x="111" y="43"/>
                  </a:cxn>
                  <a:cxn ang="0">
                    <a:pos x="105" y="46"/>
                  </a:cxn>
                  <a:cxn ang="0">
                    <a:pos x="97" y="50"/>
                  </a:cxn>
                  <a:cxn ang="0">
                    <a:pos x="91" y="55"/>
                  </a:cxn>
                  <a:cxn ang="0">
                    <a:pos x="85" y="60"/>
                  </a:cxn>
                  <a:cxn ang="0">
                    <a:pos x="62" y="83"/>
                  </a:cxn>
                  <a:cxn ang="0">
                    <a:pos x="52" y="96"/>
                  </a:cxn>
                  <a:cxn ang="0">
                    <a:pos x="43" y="109"/>
                  </a:cxn>
                  <a:cxn ang="0">
                    <a:pos x="35" y="123"/>
                  </a:cxn>
                  <a:cxn ang="0">
                    <a:pos x="29" y="139"/>
                  </a:cxn>
                  <a:cxn ang="0">
                    <a:pos x="16" y="203"/>
                  </a:cxn>
                  <a:cxn ang="0">
                    <a:pos x="13" y="243"/>
                  </a:cxn>
                  <a:cxn ang="0">
                    <a:pos x="11" y="245"/>
                  </a:cxn>
                  <a:cxn ang="0">
                    <a:pos x="9" y="240"/>
                  </a:cxn>
                  <a:cxn ang="0">
                    <a:pos x="0" y="198"/>
                  </a:cxn>
                  <a:cxn ang="0">
                    <a:pos x="5" y="107"/>
                  </a:cxn>
                  <a:cxn ang="0">
                    <a:pos x="13" y="91"/>
                  </a:cxn>
                  <a:cxn ang="0">
                    <a:pos x="23" y="74"/>
                  </a:cxn>
                  <a:cxn ang="0">
                    <a:pos x="35" y="58"/>
                  </a:cxn>
                  <a:cxn ang="0">
                    <a:pos x="52" y="43"/>
                  </a:cxn>
                  <a:cxn ang="0">
                    <a:pos x="57" y="40"/>
                  </a:cxn>
                  <a:cxn ang="0">
                    <a:pos x="62" y="36"/>
                  </a:cxn>
                  <a:cxn ang="0">
                    <a:pos x="67" y="32"/>
                  </a:cxn>
                  <a:cxn ang="0">
                    <a:pos x="72" y="30"/>
                  </a:cxn>
                  <a:cxn ang="0">
                    <a:pos x="85" y="24"/>
                  </a:cxn>
                  <a:cxn ang="0">
                    <a:pos x="97" y="17"/>
                  </a:cxn>
                  <a:cxn ang="0">
                    <a:pos x="111" y="12"/>
                  </a:cxn>
                  <a:cxn ang="0">
                    <a:pos x="128" y="7"/>
                  </a:cxn>
                  <a:cxn ang="0">
                    <a:pos x="144" y="2"/>
                  </a:cxn>
                  <a:cxn ang="0">
                    <a:pos x="162" y="0"/>
                  </a:cxn>
                  <a:cxn ang="0">
                    <a:pos x="176" y="1"/>
                  </a:cxn>
                  <a:cxn ang="0">
                    <a:pos x="176" y="1"/>
                  </a:cxn>
                </a:cxnLst>
                <a:rect l="0" t="0" r="r" b="b"/>
                <a:pathLst>
                  <a:path w="215" h="245">
                    <a:moveTo>
                      <a:pt x="176" y="1"/>
                    </a:moveTo>
                    <a:lnTo>
                      <a:pt x="211" y="6"/>
                    </a:lnTo>
                    <a:lnTo>
                      <a:pt x="215" y="11"/>
                    </a:lnTo>
                    <a:lnTo>
                      <a:pt x="202" y="16"/>
                    </a:lnTo>
                    <a:lnTo>
                      <a:pt x="176" y="21"/>
                    </a:lnTo>
                    <a:lnTo>
                      <a:pt x="141" y="29"/>
                    </a:lnTo>
                    <a:lnTo>
                      <a:pt x="126" y="35"/>
                    </a:lnTo>
                    <a:lnTo>
                      <a:pt x="111" y="43"/>
                    </a:lnTo>
                    <a:lnTo>
                      <a:pt x="105" y="46"/>
                    </a:lnTo>
                    <a:lnTo>
                      <a:pt x="97" y="50"/>
                    </a:lnTo>
                    <a:lnTo>
                      <a:pt x="91" y="55"/>
                    </a:lnTo>
                    <a:lnTo>
                      <a:pt x="85" y="60"/>
                    </a:lnTo>
                    <a:lnTo>
                      <a:pt x="62" y="83"/>
                    </a:lnTo>
                    <a:lnTo>
                      <a:pt x="52" y="96"/>
                    </a:lnTo>
                    <a:lnTo>
                      <a:pt x="43" y="109"/>
                    </a:lnTo>
                    <a:lnTo>
                      <a:pt x="35" y="123"/>
                    </a:lnTo>
                    <a:lnTo>
                      <a:pt x="29" y="139"/>
                    </a:lnTo>
                    <a:lnTo>
                      <a:pt x="16" y="203"/>
                    </a:lnTo>
                    <a:lnTo>
                      <a:pt x="13" y="243"/>
                    </a:lnTo>
                    <a:lnTo>
                      <a:pt x="11" y="245"/>
                    </a:lnTo>
                    <a:lnTo>
                      <a:pt x="9" y="240"/>
                    </a:lnTo>
                    <a:lnTo>
                      <a:pt x="0" y="198"/>
                    </a:lnTo>
                    <a:lnTo>
                      <a:pt x="5" y="107"/>
                    </a:lnTo>
                    <a:lnTo>
                      <a:pt x="13" y="91"/>
                    </a:lnTo>
                    <a:lnTo>
                      <a:pt x="23" y="74"/>
                    </a:lnTo>
                    <a:lnTo>
                      <a:pt x="35" y="58"/>
                    </a:lnTo>
                    <a:lnTo>
                      <a:pt x="52" y="43"/>
                    </a:lnTo>
                    <a:lnTo>
                      <a:pt x="57" y="40"/>
                    </a:lnTo>
                    <a:lnTo>
                      <a:pt x="62" y="36"/>
                    </a:lnTo>
                    <a:lnTo>
                      <a:pt x="67" y="32"/>
                    </a:lnTo>
                    <a:lnTo>
                      <a:pt x="72" y="30"/>
                    </a:lnTo>
                    <a:lnTo>
                      <a:pt x="85" y="24"/>
                    </a:lnTo>
                    <a:lnTo>
                      <a:pt x="97" y="17"/>
                    </a:lnTo>
                    <a:lnTo>
                      <a:pt x="111" y="12"/>
                    </a:lnTo>
                    <a:lnTo>
                      <a:pt x="128" y="7"/>
                    </a:lnTo>
                    <a:lnTo>
                      <a:pt x="144" y="2"/>
                    </a:lnTo>
                    <a:lnTo>
                      <a:pt x="162" y="0"/>
                    </a:lnTo>
                    <a:lnTo>
                      <a:pt x="176" y="1"/>
                    </a:lnTo>
                    <a:lnTo>
                      <a:pt x="176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9" name="Freeform 96"/>
              <p:cNvSpPr>
                <a:spLocks/>
              </p:cNvSpPr>
              <p:nvPr/>
            </p:nvSpPr>
            <p:spPr bwMode="auto">
              <a:xfrm>
                <a:off x="2044" y="2905"/>
                <a:ext cx="75" cy="76"/>
              </a:xfrm>
              <a:custGeom>
                <a:avLst/>
                <a:gdLst/>
                <a:ahLst/>
                <a:cxnLst>
                  <a:cxn ang="0">
                    <a:pos x="23" y="256"/>
                  </a:cxn>
                  <a:cxn ang="0">
                    <a:pos x="21" y="272"/>
                  </a:cxn>
                  <a:cxn ang="0">
                    <a:pos x="16" y="299"/>
                  </a:cxn>
                  <a:cxn ang="0">
                    <a:pos x="12" y="306"/>
                  </a:cxn>
                  <a:cxn ang="0">
                    <a:pos x="10" y="304"/>
                  </a:cxn>
                  <a:cxn ang="0">
                    <a:pos x="1" y="258"/>
                  </a:cxn>
                  <a:cxn ang="0">
                    <a:pos x="0" y="216"/>
                  </a:cxn>
                  <a:cxn ang="0">
                    <a:pos x="6" y="171"/>
                  </a:cxn>
                  <a:cxn ang="0">
                    <a:pos x="11" y="150"/>
                  </a:cxn>
                  <a:cxn ang="0">
                    <a:pos x="20" y="128"/>
                  </a:cxn>
                  <a:cxn ang="0">
                    <a:pos x="24" y="117"/>
                  </a:cxn>
                  <a:cxn ang="0">
                    <a:pos x="30" y="107"/>
                  </a:cxn>
                  <a:cxn ang="0">
                    <a:pos x="35" y="97"/>
                  </a:cxn>
                  <a:cxn ang="0">
                    <a:pos x="42" y="88"/>
                  </a:cxn>
                  <a:cxn ang="0">
                    <a:pos x="57" y="69"/>
                  </a:cxn>
                  <a:cxn ang="0">
                    <a:pos x="74" y="51"/>
                  </a:cxn>
                  <a:cxn ang="0">
                    <a:pos x="93" y="36"/>
                  </a:cxn>
                  <a:cxn ang="0">
                    <a:pos x="100" y="34"/>
                  </a:cxn>
                  <a:cxn ang="0">
                    <a:pos x="105" y="30"/>
                  </a:cxn>
                  <a:cxn ang="0">
                    <a:pos x="116" y="24"/>
                  </a:cxn>
                  <a:cxn ang="0">
                    <a:pos x="129" y="18"/>
                  </a:cxn>
                  <a:cxn ang="0">
                    <a:pos x="141" y="13"/>
                  </a:cxn>
                  <a:cxn ang="0">
                    <a:pos x="155" y="8"/>
                  </a:cxn>
                  <a:cxn ang="0">
                    <a:pos x="169" y="6"/>
                  </a:cxn>
                  <a:cxn ang="0">
                    <a:pos x="201" y="1"/>
                  </a:cxn>
                  <a:cxn ang="0">
                    <a:pos x="235" y="0"/>
                  </a:cxn>
                  <a:cxn ang="0">
                    <a:pos x="303" y="3"/>
                  </a:cxn>
                  <a:cxn ang="0">
                    <a:pos x="302" y="5"/>
                  </a:cxn>
                  <a:cxn ang="0">
                    <a:pos x="294" y="7"/>
                  </a:cxn>
                  <a:cxn ang="0">
                    <a:pos x="265" y="12"/>
                  </a:cxn>
                  <a:cxn ang="0">
                    <a:pos x="225" y="20"/>
                  </a:cxn>
                  <a:cxn ang="0">
                    <a:pos x="203" y="24"/>
                  </a:cxn>
                  <a:cxn ang="0">
                    <a:pos x="182" y="27"/>
                  </a:cxn>
                  <a:cxn ang="0">
                    <a:pos x="161" y="32"/>
                  </a:cxn>
                  <a:cxn ang="0">
                    <a:pos x="143" y="37"/>
                  </a:cxn>
                  <a:cxn ang="0">
                    <a:pos x="127" y="44"/>
                  </a:cxn>
                  <a:cxn ang="0">
                    <a:pos x="116" y="50"/>
                  </a:cxn>
                  <a:cxn ang="0">
                    <a:pos x="98" y="64"/>
                  </a:cxn>
                  <a:cxn ang="0">
                    <a:pos x="82" y="79"/>
                  </a:cxn>
                  <a:cxn ang="0">
                    <a:pos x="68" y="97"/>
                  </a:cxn>
                  <a:cxn ang="0">
                    <a:pos x="55" y="118"/>
                  </a:cxn>
                  <a:cxn ang="0">
                    <a:pos x="44" y="144"/>
                  </a:cxn>
                  <a:cxn ang="0">
                    <a:pos x="35" y="175"/>
                  </a:cxn>
                  <a:cxn ang="0">
                    <a:pos x="23" y="256"/>
                  </a:cxn>
                  <a:cxn ang="0">
                    <a:pos x="23" y="256"/>
                  </a:cxn>
                </a:cxnLst>
                <a:rect l="0" t="0" r="r" b="b"/>
                <a:pathLst>
                  <a:path w="303" h="306">
                    <a:moveTo>
                      <a:pt x="23" y="256"/>
                    </a:moveTo>
                    <a:lnTo>
                      <a:pt x="21" y="272"/>
                    </a:lnTo>
                    <a:lnTo>
                      <a:pt x="16" y="299"/>
                    </a:lnTo>
                    <a:lnTo>
                      <a:pt x="12" y="306"/>
                    </a:lnTo>
                    <a:lnTo>
                      <a:pt x="10" y="304"/>
                    </a:lnTo>
                    <a:lnTo>
                      <a:pt x="1" y="258"/>
                    </a:lnTo>
                    <a:lnTo>
                      <a:pt x="0" y="216"/>
                    </a:lnTo>
                    <a:lnTo>
                      <a:pt x="6" y="171"/>
                    </a:lnTo>
                    <a:lnTo>
                      <a:pt x="11" y="150"/>
                    </a:lnTo>
                    <a:lnTo>
                      <a:pt x="20" y="128"/>
                    </a:lnTo>
                    <a:lnTo>
                      <a:pt x="24" y="117"/>
                    </a:lnTo>
                    <a:lnTo>
                      <a:pt x="30" y="107"/>
                    </a:lnTo>
                    <a:lnTo>
                      <a:pt x="35" y="97"/>
                    </a:lnTo>
                    <a:lnTo>
                      <a:pt x="42" y="88"/>
                    </a:lnTo>
                    <a:lnTo>
                      <a:pt x="57" y="69"/>
                    </a:lnTo>
                    <a:lnTo>
                      <a:pt x="74" y="51"/>
                    </a:lnTo>
                    <a:lnTo>
                      <a:pt x="93" y="36"/>
                    </a:lnTo>
                    <a:lnTo>
                      <a:pt x="100" y="34"/>
                    </a:lnTo>
                    <a:lnTo>
                      <a:pt x="105" y="30"/>
                    </a:lnTo>
                    <a:lnTo>
                      <a:pt x="116" y="24"/>
                    </a:lnTo>
                    <a:lnTo>
                      <a:pt x="129" y="18"/>
                    </a:lnTo>
                    <a:lnTo>
                      <a:pt x="141" y="13"/>
                    </a:lnTo>
                    <a:lnTo>
                      <a:pt x="155" y="8"/>
                    </a:lnTo>
                    <a:lnTo>
                      <a:pt x="169" y="6"/>
                    </a:lnTo>
                    <a:lnTo>
                      <a:pt x="201" y="1"/>
                    </a:lnTo>
                    <a:lnTo>
                      <a:pt x="235" y="0"/>
                    </a:lnTo>
                    <a:lnTo>
                      <a:pt x="303" y="3"/>
                    </a:lnTo>
                    <a:lnTo>
                      <a:pt x="302" y="5"/>
                    </a:lnTo>
                    <a:lnTo>
                      <a:pt x="294" y="7"/>
                    </a:lnTo>
                    <a:lnTo>
                      <a:pt x="265" y="12"/>
                    </a:lnTo>
                    <a:lnTo>
                      <a:pt x="225" y="20"/>
                    </a:lnTo>
                    <a:lnTo>
                      <a:pt x="203" y="24"/>
                    </a:lnTo>
                    <a:lnTo>
                      <a:pt x="182" y="27"/>
                    </a:lnTo>
                    <a:lnTo>
                      <a:pt x="161" y="32"/>
                    </a:lnTo>
                    <a:lnTo>
                      <a:pt x="143" y="37"/>
                    </a:lnTo>
                    <a:lnTo>
                      <a:pt x="127" y="44"/>
                    </a:lnTo>
                    <a:lnTo>
                      <a:pt x="116" y="50"/>
                    </a:lnTo>
                    <a:lnTo>
                      <a:pt x="98" y="64"/>
                    </a:lnTo>
                    <a:lnTo>
                      <a:pt x="82" y="79"/>
                    </a:lnTo>
                    <a:lnTo>
                      <a:pt x="68" y="97"/>
                    </a:lnTo>
                    <a:lnTo>
                      <a:pt x="55" y="118"/>
                    </a:lnTo>
                    <a:lnTo>
                      <a:pt x="44" y="144"/>
                    </a:lnTo>
                    <a:lnTo>
                      <a:pt x="35" y="175"/>
                    </a:lnTo>
                    <a:lnTo>
                      <a:pt x="23" y="256"/>
                    </a:lnTo>
                    <a:lnTo>
                      <a:pt x="23" y="25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0" name="Freeform 97"/>
              <p:cNvSpPr>
                <a:spLocks/>
              </p:cNvSpPr>
              <p:nvPr/>
            </p:nvSpPr>
            <p:spPr bwMode="auto">
              <a:xfrm>
                <a:off x="2155" y="2883"/>
                <a:ext cx="107" cy="7"/>
              </a:xfrm>
              <a:custGeom>
                <a:avLst/>
                <a:gdLst/>
                <a:ahLst/>
                <a:cxnLst>
                  <a:cxn ang="0">
                    <a:pos x="425" y="14"/>
                  </a:cxn>
                  <a:cxn ang="0">
                    <a:pos x="403" y="17"/>
                  </a:cxn>
                  <a:cxn ang="0">
                    <a:pos x="360" y="13"/>
                  </a:cxn>
                  <a:cxn ang="0">
                    <a:pos x="337" y="8"/>
                  </a:cxn>
                  <a:cxn ang="0">
                    <a:pos x="313" y="8"/>
                  </a:cxn>
                  <a:cxn ang="0">
                    <a:pos x="267" y="13"/>
                  </a:cxn>
                  <a:cxn ang="0">
                    <a:pos x="243" y="15"/>
                  </a:cxn>
                  <a:cxn ang="0">
                    <a:pos x="216" y="13"/>
                  </a:cxn>
                  <a:cxn ang="0">
                    <a:pos x="168" y="3"/>
                  </a:cxn>
                  <a:cxn ang="0">
                    <a:pos x="156" y="0"/>
                  </a:cxn>
                  <a:cxn ang="0">
                    <a:pos x="142" y="0"/>
                  </a:cxn>
                  <a:cxn ang="0">
                    <a:pos x="110" y="4"/>
                  </a:cxn>
                  <a:cxn ang="0">
                    <a:pos x="79" y="8"/>
                  </a:cxn>
                  <a:cxn ang="0">
                    <a:pos x="53" y="6"/>
                  </a:cxn>
                  <a:cxn ang="0">
                    <a:pos x="29" y="3"/>
                  </a:cxn>
                  <a:cxn ang="0">
                    <a:pos x="8" y="1"/>
                  </a:cxn>
                  <a:cxn ang="0">
                    <a:pos x="0" y="4"/>
                  </a:cxn>
                  <a:cxn ang="0">
                    <a:pos x="5" y="8"/>
                  </a:cxn>
                  <a:cxn ang="0">
                    <a:pos x="10" y="11"/>
                  </a:cxn>
                  <a:cxn ang="0">
                    <a:pos x="18" y="14"/>
                  </a:cxn>
                  <a:cxn ang="0">
                    <a:pos x="27" y="18"/>
                  </a:cxn>
                  <a:cxn ang="0">
                    <a:pos x="36" y="20"/>
                  </a:cxn>
                  <a:cxn ang="0">
                    <a:pos x="53" y="23"/>
                  </a:cxn>
                  <a:cxn ang="0">
                    <a:pos x="87" y="22"/>
                  </a:cxn>
                  <a:cxn ang="0">
                    <a:pos x="119" y="18"/>
                  </a:cxn>
                  <a:cxn ang="0">
                    <a:pos x="147" y="17"/>
                  </a:cxn>
                  <a:cxn ang="0">
                    <a:pos x="177" y="22"/>
                  </a:cxn>
                  <a:cxn ang="0">
                    <a:pos x="195" y="25"/>
                  </a:cxn>
                  <a:cxn ang="0">
                    <a:pos x="214" y="28"/>
                  </a:cxn>
                  <a:cxn ang="0">
                    <a:pos x="249" y="32"/>
                  </a:cxn>
                  <a:cxn ang="0">
                    <a:pos x="278" y="28"/>
                  </a:cxn>
                  <a:cxn ang="0">
                    <a:pos x="291" y="24"/>
                  </a:cxn>
                  <a:cxn ang="0">
                    <a:pos x="305" y="24"/>
                  </a:cxn>
                  <a:cxn ang="0">
                    <a:pos x="331" y="24"/>
                  </a:cxn>
                  <a:cxn ang="0">
                    <a:pos x="355" y="28"/>
                  </a:cxn>
                  <a:cxn ang="0">
                    <a:pos x="371" y="30"/>
                  </a:cxn>
                  <a:cxn ang="0">
                    <a:pos x="431" y="28"/>
                  </a:cxn>
                  <a:cxn ang="0">
                    <a:pos x="425" y="14"/>
                  </a:cxn>
                  <a:cxn ang="0">
                    <a:pos x="425" y="14"/>
                  </a:cxn>
                </a:cxnLst>
                <a:rect l="0" t="0" r="r" b="b"/>
                <a:pathLst>
                  <a:path w="431" h="32">
                    <a:moveTo>
                      <a:pt x="425" y="14"/>
                    </a:moveTo>
                    <a:lnTo>
                      <a:pt x="403" y="17"/>
                    </a:lnTo>
                    <a:lnTo>
                      <a:pt x="360" y="13"/>
                    </a:lnTo>
                    <a:lnTo>
                      <a:pt x="337" y="8"/>
                    </a:lnTo>
                    <a:lnTo>
                      <a:pt x="313" y="8"/>
                    </a:lnTo>
                    <a:lnTo>
                      <a:pt x="267" y="13"/>
                    </a:lnTo>
                    <a:lnTo>
                      <a:pt x="243" y="15"/>
                    </a:lnTo>
                    <a:lnTo>
                      <a:pt x="216" y="13"/>
                    </a:lnTo>
                    <a:lnTo>
                      <a:pt x="168" y="3"/>
                    </a:lnTo>
                    <a:lnTo>
                      <a:pt x="156" y="0"/>
                    </a:lnTo>
                    <a:lnTo>
                      <a:pt x="142" y="0"/>
                    </a:lnTo>
                    <a:lnTo>
                      <a:pt x="110" y="4"/>
                    </a:lnTo>
                    <a:lnTo>
                      <a:pt x="79" y="8"/>
                    </a:lnTo>
                    <a:lnTo>
                      <a:pt x="53" y="6"/>
                    </a:lnTo>
                    <a:lnTo>
                      <a:pt x="29" y="3"/>
                    </a:lnTo>
                    <a:lnTo>
                      <a:pt x="8" y="1"/>
                    </a:lnTo>
                    <a:lnTo>
                      <a:pt x="0" y="4"/>
                    </a:lnTo>
                    <a:lnTo>
                      <a:pt x="5" y="8"/>
                    </a:lnTo>
                    <a:lnTo>
                      <a:pt x="10" y="11"/>
                    </a:lnTo>
                    <a:lnTo>
                      <a:pt x="18" y="14"/>
                    </a:lnTo>
                    <a:lnTo>
                      <a:pt x="27" y="18"/>
                    </a:lnTo>
                    <a:lnTo>
                      <a:pt x="36" y="20"/>
                    </a:lnTo>
                    <a:lnTo>
                      <a:pt x="53" y="23"/>
                    </a:lnTo>
                    <a:lnTo>
                      <a:pt x="87" y="22"/>
                    </a:lnTo>
                    <a:lnTo>
                      <a:pt x="119" y="18"/>
                    </a:lnTo>
                    <a:lnTo>
                      <a:pt x="147" y="17"/>
                    </a:lnTo>
                    <a:lnTo>
                      <a:pt x="177" y="22"/>
                    </a:lnTo>
                    <a:lnTo>
                      <a:pt x="195" y="25"/>
                    </a:lnTo>
                    <a:lnTo>
                      <a:pt x="214" y="28"/>
                    </a:lnTo>
                    <a:lnTo>
                      <a:pt x="249" y="32"/>
                    </a:lnTo>
                    <a:lnTo>
                      <a:pt x="278" y="28"/>
                    </a:lnTo>
                    <a:lnTo>
                      <a:pt x="291" y="24"/>
                    </a:lnTo>
                    <a:lnTo>
                      <a:pt x="305" y="24"/>
                    </a:lnTo>
                    <a:lnTo>
                      <a:pt x="331" y="24"/>
                    </a:lnTo>
                    <a:lnTo>
                      <a:pt x="355" y="28"/>
                    </a:lnTo>
                    <a:lnTo>
                      <a:pt x="371" y="30"/>
                    </a:lnTo>
                    <a:lnTo>
                      <a:pt x="431" y="28"/>
                    </a:lnTo>
                    <a:lnTo>
                      <a:pt x="425" y="14"/>
                    </a:lnTo>
                    <a:lnTo>
                      <a:pt x="425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1" name="Freeform 98"/>
              <p:cNvSpPr>
                <a:spLocks/>
              </p:cNvSpPr>
              <p:nvPr/>
            </p:nvSpPr>
            <p:spPr bwMode="auto">
              <a:xfrm>
                <a:off x="2355" y="2715"/>
                <a:ext cx="337" cy="171"/>
              </a:xfrm>
              <a:custGeom>
                <a:avLst/>
                <a:gdLst/>
                <a:ahLst/>
                <a:cxnLst>
                  <a:cxn ang="0">
                    <a:pos x="312" y="662"/>
                  </a:cxn>
                  <a:cxn ang="0">
                    <a:pos x="703" y="621"/>
                  </a:cxn>
                  <a:cxn ang="0">
                    <a:pos x="910" y="435"/>
                  </a:cxn>
                  <a:cxn ang="0">
                    <a:pos x="828" y="308"/>
                  </a:cxn>
                  <a:cxn ang="0">
                    <a:pos x="761" y="355"/>
                  </a:cxn>
                  <a:cxn ang="0">
                    <a:pos x="831" y="284"/>
                  </a:cxn>
                  <a:cxn ang="0">
                    <a:pos x="674" y="242"/>
                  </a:cxn>
                  <a:cxn ang="0">
                    <a:pos x="821" y="236"/>
                  </a:cxn>
                  <a:cxn ang="0">
                    <a:pos x="763" y="83"/>
                  </a:cxn>
                  <a:cxn ang="0">
                    <a:pos x="854" y="208"/>
                  </a:cxn>
                  <a:cxn ang="0">
                    <a:pos x="932" y="141"/>
                  </a:cxn>
                  <a:cxn ang="0">
                    <a:pos x="894" y="251"/>
                  </a:cxn>
                  <a:cxn ang="0">
                    <a:pos x="900" y="288"/>
                  </a:cxn>
                  <a:cxn ang="0">
                    <a:pos x="962" y="566"/>
                  </a:cxn>
                  <a:cxn ang="0">
                    <a:pos x="1146" y="509"/>
                  </a:cxn>
                  <a:cxn ang="0">
                    <a:pos x="1090" y="274"/>
                  </a:cxn>
                  <a:cxn ang="0">
                    <a:pos x="1034" y="245"/>
                  </a:cxn>
                  <a:cxn ang="0">
                    <a:pos x="976" y="173"/>
                  </a:cxn>
                  <a:cxn ang="0">
                    <a:pos x="991" y="104"/>
                  </a:cxn>
                  <a:cxn ang="0">
                    <a:pos x="1040" y="78"/>
                  </a:cxn>
                  <a:cxn ang="0">
                    <a:pos x="1092" y="115"/>
                  </a:cxn>
                  <a:cxn ang="0">
                    <a:pos x="1160" y="17"/>
                  </a:cxn>
                  <a:cxn ang="0">
                    <a:pos x="1128" y="183"/>
                  </a:cxn>
                  <a:cxn ang="0">
                    <a:pos x="1244" y="146"/>
                  </a:cxn>
                  <a:cxn ang="0">
                    <a:pos x="1178" y="212"/>
                  </a:cxn>
                  <a:cxn ang="0">
                    <a:pos x="1264" y="362"/>
                  </a:cxn>
                  <a:cxn ang="0">
                    <a:pos x="1189" y="324"/>
                  </a:cxn>
                  <a:cxn ang="0">
                    <a:pos x="1152" y="371"/>
                  </a:cxn>
                  <a:cxn ang="0">
                    <a:pos x="1304" y="595"/>
                  </a:cxn>
                  <a:cxn ang="0">
                    <a:pos x="1312" y="576"/>
                  </a:cxn>
                  <a:cxn ang="0">
                    <a:pos x="1188" y="458"/>
                  </a:cxn>
                  <a:cxn ang="0">
                    <a:pos x="1182" y="337"/>
                  </a:cxn>
                  <a:cxn ang="0">
                    <a:pos x="1261" y="432"/>
                  </a:cxn>
                  <a:cxn ang="0">
                    <a:pos x="1223" y="279"/>
                  </a:cxn>
                  <a:cxn ang="0">
                    <a:pos x="1285" y="207"/>
                  </a:cxn>
                  <a:cxn ang="0">
                    <a:pos x="1231" y="127"/>
                  </a:cxn>
                  <a:cxn ang="0">
                    <a:pos x="1160" y="101"/>
                  </a:cxn>
                  <a:cxn ang="0">
                    <a:pos x="1162" y="0"/>
                  </a:cxn>
                  <a:cxn ang="0">
                    <a:pos x="1062" y="82"/>
                  </a:cxn>
                  <a:cxn ang="0">
                    <a:pos x="955" y="27"/>
                  </a:cxn>
                  <a:cxn ang="0">
                    <a:pos x="1019" y="139"/>
                  </a:cxn>
                  <a:cxn ang="0">
                    <a:pos x="1004" y="266"/>
                  </a:cxn>
                  <a:cxn ang="0">
                    <a:pos x="1042" y="360"/>
                  </a:cxn>
                  <a:cxn ang="0">
                    <a:pos x="1128" y="531"/>
                  </a:cxn>
                  <a:cxn ang="0">
                    <a:pos x="951" y="411"/>
                  </a:cxn>
                  <a:cxn ang="0">
                    <a:pos x="985" y="241"/>
                  </a:cxn>
                  <a:cxn ang="0">
                    <a:pos x="896" y="211"/>
                  </a:cxn>
                  <a:cxn ang="0">
                    <a:pos x="862" y="154"/>
                  </a:cxn>
                  <a:cxn ang="0">
                    <a:pos x="778" y="75"/>
                  </a:cxn>
                  <a:cxn ang="0">
                    <a:pos x="750" y="182"/>
                  </a:cxn>
                  <a:cxn ang="0">
                    <a:pos x="662" y="242"/>
                  </a:cxn>
                  <a:cxn ang="0">
                    <a:pos x="780" y="288"/>
                  </a:cxn>
                  <a:cxn ang="0">
                    <a:pos x="797" y="444"/>
                  </a:cxn>
                  <a:cxn ang="0">
                    <a:pos x="872" y="339"/>
                  </a:cxn>
                  <a:cxn ang="0">
                    <a:pos x="866" y="572"/>
                  </a:cxn>
                  <a:cxn ang="0">
                    <a:pos x="648" y="603"/>
                  </a:cxn>
                  <a:cxn ang="0">
                    <a:pos x="292" y="650"/>
                  </a:cxn>
                </a:cxnLst>
                <a:rect l="0" t="0" r="r" b="b"/>
                <a:pathLst>
                  <a:path w="1347" h="683">
                    <a:moveTo>
                      <a:pt x="0" y="672"/>
                    </a:moveTo>
                    <a:lnTo>
                      <a:pt x="1" y="683"/>
                    </a:lnTo>
                    <a:lnTo>
                      <a:pt x="39" y="680"/>
                    </a:lnTo>
                    <a:lnTo>
                      <a:pt x="63" y="677"/>
                    </a:lnTo>
                    <a:lnTo>
                      <a:pt x="82" y="673"/>
                    </a:lnTo>
                    <a:lnTo>
                      <a:pt x="105" y="672"/>
                    </a:lnTo>
                    <a:lnTo>
                      <a:pt x="177" y="674"/>
                    </a:lnTo>
                    <a:lnTo>
                      <a:pt x="255" y="672"/>
                    </a:lnTo>
                    <a:lnTo>
                      <a:pt x="290" y="667"/>
                    </a:lnTo>
                    <a:lnTo>
                      <a:pt x="312" y="662"/>
                    </a:lnTo>
                    <a:lnTo>
                      <a:pt x="333" y="658"/>
                    </a:lnTo>
                    <a:lnTo>
                      <a:pt x="354" y="654"/>
                    </a:lnTo>
                    <a:lnTo>
                      <a:pt x="371" y="650"/>
                    </a:lnTo>
                    <a:lnTo>
                      <a:pt x="394" y="646"/>
                    </a:lnTo>
                    <a:lnTo>
                      <a:pt x="448" y="643"/>
                    </a:lnTo>
                    <a:lnTo>
                      <a:pt x="499" y="636"/>
                    </a:lnTo>
                    <a:lnTo>
                      <a:pt x="525" y="634"/>
                    </a:lnTo>
                    <a:lnTo>
                      <a:pt x="569" y="632"/>
                    </a:lnTo>
                    <a:lnTo>
                      <a:pt x="653" y="627"/>
                    </a:lnTo>
                    <a:lnTo>
                      <a:pt x="703" y="621"/>
                    </a:lnTo>
                    <a:lnTo>
                      <a:pt x="741" y="617"/>
                    </a:lnTo>
                    <a:lnTo>
                      <a:pt x="783" y="611"/>
                    </a:lnTo>
                    <a:lnTo>
                      <a:pt x="823" y="605"/>
                    </a:lnTo>
                    <a:lnTo>
                      <a:pt x="859" y="597"/>
                    </a:lnTo>
                    <a:lnTo>
                      <a:pt x="885" y="588"/>
                    </a:lnTo>
                    <a:lnTo>
                      <a:pt x="900" y="578"/>
                    </a:lnTo>
                    <a:lnTo>
                      <a:pt x="910" y="554"/>
                    </a:lnTo>
                    <a:lnTo>
                      <a:pt x="914" y="525"/>
                    </a:lnTo>
                    <a:lnTo>
                      <a:pt x="914" y="456"/>
                    </a:lnTo>
                    <a:lnTo>
                      <a:pt x="910" y="435"/>
                    </a:lnTo>
                    <a:lnTo>
                      <a:pt x="907" y="411"/>
                    </a:lnTo>
                    <a:lnTo>
                      <a:pt x="900" y="389"/>
                    </a:lnTo>
                    <a:lnTo>
                      <a:pt x="895" y="366"/>
                    </a:lnTo>
                    <a:lnTo>
                      <a:pt x="889" y="344"/>
                    </a:lnTo>
                    <a:lnTo>
                      <a:pt x="884" y="328"/>
                    </a:lnTo>
                    <a:lnTo>
                      <a:pt x="879" y="313"/>
                    </a:lnTo>
                    <a:lnTo>
                      <a:pt x="876" y="312"/>
                    </a:lnTo>
                    <a:lnTo>
                      <a:pt x="870" y="307"/>
                    </a:lnTo>
                    <a:lnTo>
                      <a:pt x="854" y="304"/>
                    </a:lnTo>
                    <a:lnTo>
                      <a:pt x="828" y="308"/>
                    </a:lnTo>
                    <a:lnTo>
                      <a:pt x="814" y="315"/>
                    </a:lnTo>
                    <a:lnTo>
                      <a:pt x="806" y="329"/>
                    </a:lnTo>
                    <a:lnTo>
                      <a:pt x="797" y="366"/>
                    </a:lnTo>
                    <a:lnTo>
                      <a:pt x="797" y="416"/>
                    </a:lnTo>
                    <a:lnTo>
                      <a:pt x="793" y="427"/>
                    </a:lnTo>
                    <a:lnTo>
                      <a:pt x="790" y="429"/>
                    </a:lnTo>
                    <a:lnTo>
                      <a:pt x="787" y="430"/>
                    </a:lnTo>
                    <a:lnTo>
                      <a:pt x="775" y="424"/>
                    </a:lnTo>
                    <a:lnTo>
                      <a:pt x="764" y="398"/>
                    </a:lnTo>
                    <a:lnTo>
                      <a:pt x="761" y="355"/>
                    </a:lnTo>
                    <a:lnTo>
                      <a:pt x="766" y="331"/>
                    </a:lnTo>
                    <a:lnTo>
                      <a:pt x="770" y="320"/>
                    </a:lnTo>
                    <a:lnTo>
                      <a:pt x="777" y="310"/>
                    </a:lnTo>
                    <a:lnTo>
                      <a:pt x="783" y="302"/>
                    </a:lnTo>
                    <a:lnTo>
                      <a:pt x="790" y="293"/>
                    </a:lnTo>
                    <a:lnTo>
                      <a:pt x="795" y="290"/>
                    </a:lnTo>
                    <a:lnTo>
                      <a:pt x="801" y="286"/>
                    </a:lnTo>
                    <a:lnTo>
                      <a:pt x="812" y="283"/>
                    </a:lnTo>
                    <a:lnTo>
                      <a:pt x="818" y="284"/>
                    </a:lnTo>
                    <a:lnTo>
                      <a:pt x="831" y="284"/>
                    </a:lnTo>
                    <a:lnTo>
                      <a:pt x="837" y="279"/>
                    </a:lnTo>
                    <a:lnTo>
                      <a:pt x="835" y="274"/>
                    </a:lnTo>
                    <a:lnTo>
                      <a:pt x="828" y="265"/>
                    </a:lnTo>
                    <a:lnTo>
                      <a:pt x="822" y="260"/>
                    </a:lnTo>
                    <a:lnTo>
                      <a:pt x="813" y="256"/>
                    </a:lnTo>
                    <a:lnTo>
                      <a:pt x="793" y="252"/>
                    </a:lnTo>
                    <a:lnTo>
                      <a:pt x="742" y="252"/>
                    </a:lnTo>
                    <a:lnTo>
                      <a:pt x="696" y="257"/>
                    </a:lnTo>
                    <a:lnTo>
                      <a:pt x="677" y="261"/>
                    </a:lnTo>
                    <a:lnTo>
                      <a:pt x="674" y="242"/>
                    </a:lnTo>
                    <a:lnTo>
                      <a:pt x="678" y="236"/>
                    </a:lnTo>
                    <a:lnTo>
                      <a:pt x="682" y="232"/>
                    </a:lnTo>
                    <a:lnTo>
                      <a:pt x="687" y="230"/>
                    </a:lnTo>
                    <a:lnTo>
                      <a:pt x="702" y="226"/>
                    </a:lnTo>
                    <a:lnTo>
                      <a:pt x="724" y="223"/>
                    </a:lnTo>
                    <a:lnTo>
                      <a:pt x="765" y="227"/>
                    </a:lnTo>
                    <a:lnTo>
                      <a:pt x="792" y="233"/>
                    </a:lnTo>
                    <a:lnTo>
                      <a:pt x="807" y="240"/>
                    </a:lnTo>
                    <a:lnTo>
                      <a:pt x="811" y="243"/>
                    </a:lnTo>
                    <a:lnTo>
                      <a:pt x="821" y="236"/>
                    </a:lnTo>
                    <a:lnTo>
                      <a:pt x="814" y="228"/>
                    </a:lnTo>
                    <a:lnTo>
                      <a:pt x="802" y="214"/>
                    </a:lnTo>
                    <a:lnTo>
                      <a:pt x="785" y="195"/>
                    </a:lnTo>
                    <a:lnTo>
                      <a:pt x="769" y="175"/>
                    </a:lnTo>
                    <a:lnTo>
                      <a:pt x="754" y="152"/>
                    </a:lnTo>
                    <a:lnTo>
                      <a:pt x="744" y="130"/>
                    </a:lnTo>
                    <a:lnTo>
                      <a:pt x="740" y="110"/>
                    </a:lnTo>
                    <a:lnTo>
                      <a:pt x="749" y="92"/>
                    </a:lnTo>
                    <a:lnTo>
                      <a:pt x="755" y="86"/>
                    </a:lnTo>
                    <a:lnTo>
                      <a:pt x="763" y="83"/>
                    </a:lnTo>
                    <a:lnTo>
                      <a:pt x="778" y="89"/>
                    </a:lnTo>
                    <a:lnTo>
                      <a:pt x="793" y="104"/>
                    </a:lnTo>
                    <a:lnTo>
                      <a:pt x="808" y="127"/>
                    </a:lnTo>
                    <a:lnTo>
                      <a:pt x="814" y="140"/>
                    </a:lnTo>
                    <a:lnTo>
                      <a:pt x="821" y="152"/>
                    </a:lnTo>
                    <a:lnTo>
                      <a:pt x="831" y="176"/>
                    </a:lnTo>
                    <a:lnTo>
                      <a:pt x="840" y="208"/>
                    </a:lnTo>
                    <a:lnTo>
                      <a:pt x="842" y="219"/>
                    </a:lnTo>
                    <a:lnTo>
                      <a:pt x="846" y="224"/>
                    </a:lnTo>
                    <a:lnTo>
                      <a:pt x="854" y="208"/>
                    </a:lnTo>
                    <a:lnTo>
                      <a:pt x="855" y="197"/>
                    </a:lnTo>
                    <a:lnTo>
                      <a:pt x="860" y="183"/>
                    </a:lnTo>
                    <a:lnTo>
                      <a:pt x="869" y="168"/>
                    </a:lnTo>
                    <a:lnTo>
                      <a:pt x="879" y="152"/>
                    </a:lnTo>
                    <a:lnTo>
                      <a:pt x="890" y="140"/>
                    </a:lnTo>
                    <a:lnTo>
                      <a:pt x="895" y="135"/>
                    </a:lnTo>
                    <a:lnTo>
                      <a:pt x="902" y="131"/>
                    </a:lnTo>
                    <a:lnTo>
                      <a:pt x="914" y="128"/>
                    </a:lnTo>
                    <a:lnTo>
                      <a:pt x="926" y="132"/>
                    </a:lnTo>
                    <a:lnTo>
                      <a:pt x="932" y="141"/>
                    </a:lnTo>
                    <a:lnTo>
                      <a:pt x="929" y="151"/>
                    </a:lnTo>
                    <a:lnTo>
                      <a:pt x="922" y="163"/>
                    </a:lnTo>
                    <a:lnTo>
                      <a:pt x="910" y="175"/>
                    </a:lnTo>
                    <a:lnTo>
                      <a:pt x="898" y="190"/>
                    </a:lnTo>
                    <a:lnTo>
                      <a:pt x="886" y="206"/>
                    </a:lnTo>
                    <a:lnTo>
                      <a:pt x="879" y="222"/>
                    </a:lnTo>
                    <a:lnTo>
                      <a:pt x="876" y="240"/>
                    </a:lnTo>
                    <a:lnTo>
                      <a:pt x="878" y="247"/>
                    </a:lnTo>
                    <a:lnTo>
                      <a:pt x="883" y="251"/>
                    </a:lnTo>
                    <a:lnTo>
                      <a:pt x="894" y="251"/>
                    </a:lnTo>
                    <a:lnTo>
                      <a:pt x="914" y="245"/>
                    </a:lnTo>
                    <a:lnTo>
                      <a:pt x="926" y="242"/>
                    </a:lnTo>
                    <a:lnTo>
                      <a:pt x="939" y="240"/>
                    </a:lnTo>
                    <a:lnTo>
                      <a:pt x="966" y="241"/>
                    </a:lnTo>
                    <a:lnTo>
                      <a:pt x="977" y="246"/>
                    </a:lnTo>
                    <a:lnTo>
                      <a:pt x="987" y="257"/>
                    </a:lnTo>
                    <a:lnTo>
                      <a:pt x="943" y="260"/>
                    </a:lnTo>
                    <a:lnTo>
                      <a:pt x="914" y="269"/>
                    </a:lnTo>
                    <a:lnTo>
                      <a:pt x="904" y="276"/>
                    </a:lnTo>
                    <a:lnTo>
                      <a:pt x="900" y="288"/>
                    </a:lnTo>
                    <a:lnTo>
                      <a:pt x="902" y="304"/>
                    </a:lnTo>
                    <a:lnTo>
                      <a:pt x="907" y="326"/>
                    </a:lnTo>
                    <a:lnTo>
                      <a:pt x="914" y="351"/>
                    </a:lnTo>
                    <a:lnTo>
                      <a:pt x="923" y="380"/>
                    </a:lnTo>
                    <a:lnTo>
                      <a:pt x="932" y="411"/>
                    </a:lnTo>
                    <a:lnTo>
                      <a:pt x="939" y="446"/>
                    </a:lnTo>
                    <a:lnTo>
                      <a:pt x="948" y="516"/>
                    </a:lnTo>
                    <a:lnTo>
                      <a:pt x="948" y="542"/>
                    </a:lnTo>
                    <a:lnTo>
                      <a:pt x="956" y="559"/>
                    </a:lnTo>
                    <a:lnTo>
                      <a:pt x="962" y="566"/>
                    </a:lnTo>
                    <a:lnTo>
                      <a:pt x="972" y="568"/>
                    </a:lnTo>
                    <a:lnTo>
                      <a:pt x="1081" y="568"/>
                    </a:lnTo>
                    <a:lnTo>
                      <a:pt x="1085" y="567"/>
                    </a:lnTo>
                    <a:lnTo>
                      <a:pt x="1092" y="563"/>
                    </a:lnTo>
                    <a:lnTo>
                      <a:pt x="1104" y="559"/>
                    </a:lnTo>
                    <a:lnTo>
                      <a:pt x="1116" y="557"/>
                    </a:lnTo>
                    <a:lnTo>
                      <a:pt x="1138" y="558"/>
                    </a:lnTo>
                    <a:lnTo>
                      <a:pt x="1145" y="554"/>
                    </a:lnTo>
                    <a:lnTo>
                      <a:pt x="1149" y="542"/>
                    </a:lnTo>
                    <a:lnTo>
                      <a:pt x="1146" y="509"/>
                    </a:lnTo>
                    <a:lnTo>
                      <a:pt x="1139" y="457"/>
                    </a:lnTo>
                    <a:lnTo>
                      <a:pt x="1133" y="429"/>
                    </a:lnTo>
                    <a:lnTo>
                      <a:pt x="1126" y="401"/>
                    </a:lnTo>
                    <a:lnTo>
                      <a:pt x="1120" y="376"/>
                    </a:lnTo>
                    <a:lnTo>
                      <a:pt x="1114" y="355"/>
                    </a:lnTo>
                    <a:lnTo>
                      <a:pt x="1104" y="322"/>
                    </a:lnTo>
                    <a:lnTo>
                      <a:pt x="1099" y="300"/>
                    </a:lnTo>
                    <a:lnTo>
                      <a:pt x="1096" y="284"/>
                    </a:lnTo>
                    <a:lnTo>
                      <a:pt x="1093" y="276"/>
                    </a:lnTo>
                    <a:lnTo>
                      <a:pt x="1090" y="274"/>
                    </a:lnTo>
                    <a:lnTo>
                      <a:pt x="1087" y="272"/>
                    </a:lnTo>
                    <a:lnTo>
                      <a:pt x="1075" y="272"/>
                    </a:lnTo>
                    <a:lnTo>
                      <a:pt x="1058" y="286"/>
                    </a:lnTo>
                    <a:lnTo>
                      <a:pt x="1048" y="300"/>
                    </a:lnTo>
                    <a:lnTo>
                      <a:pt x="1038" y="315"/>
                    </a:lnTo>
                    <a:lnTo>
                      <a:pt x="1030" y="332"/>
                    </a:lnTo>
                    <a:lnTo>
                      <a:pt x="1023" y="348"/>
                    </a:lnTo>
                    <a:lnTo>
                      <a:pt x="1016" y="376"/>
                    </a:lnTo>
                    <a:lnTo>
                      <a:pt x="1020" y="265"/>
                    </a:lnTo>
                    <a:lnTo>
                      <a:pt x="1034" y="245"/>
                    </a:lnTo>
                    <a:lnTo>
                      <a:pt x="1044" y="231"/>
                    </a:lnTo>
                    <a:lnTo>
                      <a:pt x="1059" y="212"/>
                    </a:lnTo>
                    <a:lnTo>
                      <a:pt x="1069" y="202"/>
                    </a:lnTo>
                    <a:lnTo>
                      <a:pt x="1066" y="183"/>
                    </a:lnTo>
                    <a:lnTo>
                      <a:pt x="1058" y="180"/>
                    </a:lnTo>
                    <a:lnTo>
                      <a:pt x="1047" y="178"/>
                    </a:lnTo>
                    <a:lnTo>
                      <a:pt x="1020" y="176"/>
                    </a:lnTo>
                    <a:lnTo>
                      <a:pt x="994" y="179"/>
                    </a:lnTo>
                    <a:lnTo>
                      <a:pt x="976" y="185"/>
                    </a:lnTo>
                    <a:lnTo>
                      <a:pt x="976" y="173"/>
                    </a:lnTo>
                    <a:lnTo>
                      <a:pt x="984" y="164"/>
                    </a:lnTo>
                    <a:lnTo>
                      <a:pt x="991" y="159"/>
                    </a:lnTo>
                    <a:lnTo>
                      <a:pt x="1003" y="155"/>
                    </a:lnTo>
                    <a:lnTo>
                      <a:pt x="1025" y="151"/>
                    </a:lnTo>
                    <a:lnTo>
                      <a:pt x="1040" y="150"/>
                    </a:lnTo>
                    <a:lnTo>
                      <a:pt x="1052" y="150"/>
                    </a:lnTo>
                    <a:lnTo>
                      <a:pt x="1023" y="126"/>
                    </a:lnTo>
                    <a:lnTo>
                      <a:pt x="1014" y="122"/>
                    </a:lnTo>
                    <a:lnTo>
                      <a:pt x="1005" y="116"/>
                    </a:lnTo>
                    <a:lnTo>
                      <a:pt x="991" y="104"/>
                    </a:lnTo>
                    <a:lnTo>
                      <a:pt x="974" y="78"/>
                    </a:lnTo>
                    <a:lnTo>
                      <a:pt x="971" y="50"/>
                    </a:lnTo>
                    <a:lnTo>
                      <a:pt x="975" y="39"/>
                    </a:lnTo>
                    <a:lnTo>
                      <a:pt x="984" y="29"/>
                    </a:lnTo>
                    <a:lnTo>
                      <a:pt x="989" y="26"/>
                    </a:lnTo>
                    <a:lnTo>
                      <a:pt x="995" y="27"/>
                    </a:lnTo>
                    <a:lnTo>
                      <a:pt x="1010" y="38"/>
                    </a:lnTo>
                    <a:lnTo>
                      <a:pt x="1025" y="55"/>
                    </a:lnTo>
                    <a:lnTo>
                      <a:pt x="1033" y="67"/>
                    </a:lnTo>
                    <a:lnTo>
                      <a:pt x="1040" y="78"/>
                    </a:lnTo>
                    <a:lnTo>
                      <a:pt x="1048" y="89"/>
                    </a:lnTo>
                    <a:lnTo>
                      <a:pt x="1054" y="102"/>
                    </a:lnTo>
                    <a:lnTo>
                      <a:pt x="1061" y="112"/>
                    </a:lnTo>
                    <a:lnTo>
                      <a:pt x="1066" y="122"/>
                    </a:lnTo>
                    <a:lnTo>
                      <a:pt x="1075" y="139"/>
                    </a:lnTo>
                    <a:lnTo>
                      <a:pt x="1077" y="144"/>
                    </a:lnTo>
                    <a:lnTo>
                      <a:pt x="1083" y="151"/>
                    </a:lnTo>
                    <a:lnTo>
                      <a:pt x="1088" y="152"/>
                    </a:lnTo>
                    <a:lnTo>
                      <a:pt x="1091" y="142"/>
                    </a:lnTo>
                    <a:lnTo>
                      <a:pt x="1092" y="115"/>
                    </a:lnTo>
                    <a:lnTo>
                      <a:pt x="1096" y="96"/>
                    </a:lnTo>
                    <a:lnTo>
                      <a:pt x="1102" y="75"/>
                    </a:lnTo>
                    <a:lnTo>
                      <a:pt x="1107" y="64"/>
                    </a:lnTo>
                    <a:lnTo>
                      <a:pt x="1112" y="55"/>
                    </a:lnTo>
                    <a:lnTo>
                      <a:pt x="1120" y="45"/>
                    </a:lnTo>
                    <a:lnTo>
                      <a:pt x="1128" y="36"/>
                    </a:lnTo>
                    <a:lnTo>
                      <a:pt x="1136" y="29"/>
                    </a:lnTo>
                    <a:lnTo>
                      <a:pt x="1143" y="26"/>
                    </a:lnTo>
                    <a:lnTo>
                      <a:pt x="1148" y="22"/>
                    </a:lnTo>
                    <a:lnTo>
                      <a:pt x="1160" y="17"/>
                    </a:lnTo>
                    <a:lnTo>
                      <a:pt x="1174" y="14"/>
                    </a:lnTo>
                    <a:lnTo>
                      <a:pt x="1181" y="32"/>
                    </a:lnTo>
                    <a:lnTo>
                      <a:pt x="1174" y="41"/>
                    </a:lnTo>
                    <a:lnTo>
                      <a:pt x="1165" y="56"/>
                    </a:lnTo>
                    <a:lnTo>
                      <a:pt x="1155" y="74"/>
                    </a:lnTo>
                    <a:lnTo>
                      <a:pt x="1144" y="94"/>
                    </a:lnTo>
                    <a:lnTo>
                      <a:pt x="1135" y="117"/>
                    </a:lnTo>
                    <a:lnTo>
                      <a:pt x="1128" y="141"/>
                    </a:lnTo>
                    <a:lnTo>
                      <a:pt x="1124" y="185"/>
                    </a:lnTo>
                    <a:lnTo>
                      <a:pt x="1128" y="183"/>
                    </a:lnTo>
                    <a:lnTo>
                      <a:pt x="1139" y="178"/>
                    </a:lnTo>
                    <a:lnTo>
                      <a:pt x="1146" y="174"/>
                    </a:lnTo>
                    <a:lnTo>
                      <a:pt x="1154" y="170"/>
                    </a:lnTo>
                    <a:lnTo>
                      <a:pt x="1164" y="166"/>
                    </a:lnTo>
                    <a:lnTo>
                      <a:pt x="1174" y="163"/>
                    </a:lnTo>
                    <a:lnTo>
                      <a:pt x="1186" y="159"/>
                    </a:lnTo>
                    <a:lnTo>
                      <a:pt x="1198" y="155"/>
                    </a:lnTo>
                    <a:lnTo>
                      <a:pt x="1210" y="152"/>
                    </a:lnTo>
                    <a:lnTo>
                      <a:pt x="1221" y="150"/>
                    </a:lnTo>
                    <a:lnTo>
                      <a:pt x="1244" y="146"/>
                    </a:lnTo>
                    <a:lnTo>
                      <a:pt x="1265" y="147"/>
                    </a:lnTo>
                    <a:lnTo>
                      <a:pt x="1293" y="158"/>
                    </a:lnTo>
                    <a:lnTo>
                      <a:pt x="1298" y="170"/>
                    </a:lnTo>
                    <a:lnTo>
                      <a:pt x="1293" y="176"/>
                    </a:lnTo>
                    <a:lnTo>
                      <a:pt x="1289" y="180"/>
                    </a:lnTo>
                    <a:lnTo>
                      <a:pt x="1284" y="183"/>
                    </a:lnTo>
                    <a:lnTo>
                      <a:pt x="1271" y="188"/>
                    </a:lnTo>
                    <a:lnTo>
                      <a:pt x="1256" y="193"/>
                    </a:lnTo>
                    <a:lnTo>
                      <a:pt x="1191" y="207"/>
                    </a:lnTo>
                    <a:lnTo>
                      <a:pt x="1178" y="212"/>
                    </a:lnTo>
                    <a:lnTo>
                      <a:pt x="1168" y="221"/>
                    </a:lnTo>
                    <a:lnTo>
                      <a:pt x="1157" y="248"/>
                    </a:lnTo>
                    <a:lnTo>
                      <a:pt x="1160" y="252"/>
                    </a:lnTo>
                    <a:lnTo>
                      <a:pt x="1172" y="260"/>
                    </a:lnTo>
                    <a:lnTo>
                      <a:pt x="1187" y="272"/>
                    </a:lnTo>
                    <a:lnTo>
                      <a:pt x="1205" y="288"/>
                    </a:lnTo>
                    <a:lnTo>
                      <a:pt x="1223" y="305"/>
                    </a:lnTo>
                    <a:lnTo>
                      <a:pt x="1241" y="324"/>
                    </a:lnTo>
                    <a:lnTo>
                      <a:pt x="1255" y="343"/>
                    </a:lnTo>
                    <a:lnTo>
                      <a:pt x="1264" y="362"/>
                    </a:lnTo>
                    <a:lnTo>
                      <a:pt x="1266" y="390"/>
                    </a:lnTo>
                    <a:lnTo>
                      <a:pt x="1264" y="400"/>
                    </a:lnTo>
                    <a:lnTo>
                      <a:pt x="1259" y="405"/>
                    </a:lnTo>
                    <a:lnTo>
                      <a:pt x="1253" y="406"/>
                    </a:lnTo>
                    <a:lnTo>
                      <a:pt x="1246" y="404"/>
                    </a:lnTo>
                    <a:lnTo>
                      <a:pt x="1231" y="385"/>
                    </a:lnTo>
                    <a:lnTo>
                      <a:pt x="1222" y="371"/>
                    </a:lnTo>
                    <a:lnTo>
                      <a:pt x="1213" y="355"/>
                    </a:lnTo>
                    <a:lnTo>
                      <a:pt x="1202" y="339"/>
                    </a:lnTo>
                    <a:lnTo>
                      <a:pt x="1189" y="324"/>
                    </a:lnTo>
                    <a:lnTo>
                      <a:pt x="1176" y="309"/>
                    </a:lnTo>
                    <a:lnTo>
                      <a:pt x="1160" y="295"/>
                    </a:lnTo>
                    <a:lnTo>
                      <a:pt x="1153" y="290"/>
                    </a:lnTo>
                    <a:lnTo>
                      <a:pt x="1144" y="285"/>
                    </a:lnTo>
                    <a:lnTo>
                      <a:pt x="1135" y="280"/>
                    </a:lnTo>
                    <a:lnTo>
                      <a:pt x="1125" y="276"/>
                    </a:lnTo>
                    <a:lnTo>
                      <a:pt x="1129" y="313"/>
                    </a:lnTo>
                    <a:lnTo>
                      <a:pt x="1134" y="326"/>
                    </a:lnTo>
                    <a:lnTo>
                      <a:pt x="1141" y="346"/>
                    </a:lnTo>
                    <a:lnTo>
                      <a:pt x="1152" y="371"/>
                    </a:lnTo>
                    <a:lnTo>
                      <a:pt x="1160" y="403"/>
                    </a:lnTo>
                    <a:lnTo>
                      <a:pt x="1176" y="478"/>
                    </a:lnTo>
                    <a:lnTo>
                      <a:pt x="1178" y="521"/>
                    </a:lnTo>
                    <a:lnTo>
                      <a:pt x="1176" y="567"/>
                    </a:lnTo>
                    <a:lnTo>
                      <a:pt x="1179" y="571"/>
                    </a:lnTo>
                    <a:lnTo>
                      <a:pt x="1183" y="574"/>
                    </a:lnTo>
                    <a:lnTo>
                      <a:pt x="1192" y="578"/>
                    </a:lnTo>
                    <a:lnTo>
                      <a:pt x="1216" y="581"/>
                    </a:lnTo>
                    <a:lnTo>
                      <a:pt x="1259" y="586"/>
                    </a:lnTo>
                    <a:lnTo>
                      <a:pt x="1304" y="595"/>
                    </a:lnTo>
                    <a:lnTo>
                      <a:pt x="1322" y="601"/>
                    </a:lnTo>
                    <a:lnTo>
                      <a:pt x="1336" y="610"/>
                    </a:lnTo>
                    <a:lnTo>
                      <a:pt x="1343" y="616"/>
                    </a:lnTo>
                    <a:lnTo>
                      <a:pt x="1347" y="617"/>
                    </a:lnTo>
                    <a:lnTo>
                      <a:pt x="1345" y="607"/>
                    </a:lnTo>
                    <a:lnTo>
                      <a:pt x="1340" y="600"/>
                    </a:lnTo>
                    <a:lnTo>
                      <a:pt x="1332" y="591"/>
                    </a:lnTo>
                    <a:lnTo>
                      <a:pt x="1323" y="583"/>
                    </a:lnTo>
                    <a:lnTo>
                      <a:pt x="1318" y="579"/>
                    </a:lnTo>
                    <a:lnTo>
                      <a:pt x="1312" y="576"/>
                    </a:lnTo>
                    <a:lnTo>
                      <a:pt x="1299" y="572"/>
                    </a:lnTo>
                    <a:lnTo>
                      <a:pt x="1283" y="567"/>
                    </a:lnTo>
                    <a:lnTo>
                      <a:pt x="1266" y="563"/>
                    </a:lnTo>
                    <a:lnTo>
                      <a:pt x="1250" y="560"/>
                    </a:lnTo>
                    <a:lnTo>
                      <a:pt x="1222" y="557"/>
                    </a:lnTo>
                    <a:lnTo>
                      <a:pt x="1211" y="554"/>
                    </a:lnTo>
                    <a:lnTo>
                      <a:pt x="1210" y="555"/>
                    </a:lnTo>
                    <a:lnTo>
                      <a:pt x="1205" y="557"/>
                    </a:lnTo>
                    <a:lnTo>
                      <a:pt x="1196" y="539"/>
                    </a:lnTo>
                    <a:lnTo>
                      <a:pt x="1188" y="458"/>
                    </a:lnTo>
                    <a:lnTo>
                      <a:pt x="1183" y="427"/>
                    </a:lnTo>
                    <a:lnTo>
                      <a:pt x="1176" y="394"/>
                    </a:lnTo>
                    <a:lnTo>
                      <a:pt x="1170" y="376"/>
                    </a:lnTo>
                    <a:lnTo>
                      <a:pt x="1165" y="358"/>
                    </a:lnTo>
                    <a:lnTo>
                      <a:pt x="1158" y="341"/>
                    </a:lnTo>
                    <a:lnTo>
                      <a:pt x="1150" y="323"/>
                    </a:lnTo>
                    <a:lnTo>
                      <a:pt x="1148" y="314"/>
                    </a:lnTo>
                    <a:lnTo>
                      <a:pt x="1150" y="310"/>
                    </a:lnTo>
                    <a:lnTo>
                      <a:pt x="1163" y="317"/>
                    </a:lnTo>
                    <a:lnTo>
                      <a:pt x="1182" y="337"/>
                    </a:lnTo>
                    <a:lnTo>
                      <a:pt x="1191" y="350"/>
                    </a:lnTo>
                    <a:lnTo>
                      <a:pt x="1198" y="362"/>
                    </a:lnTo>
                    <a:lnTo>
                      <a:pt x="1205" y="375"/>
                    </a:lnTo>
                    <a:lnTo>
                      <a:pt x="1211" y="385"/>
                    </a:lnTo>
                    <a:lnTo>
                      <a:pt x="1215" y="395"/>
                    </a:lnTo>
                    <a:lnTo>
                      <a:pt x="1226" y="409"/>
                    </a:lnTo>
                    <a:lnTo>
                      <a:pt x="1236" y="420"/>
                    </a:lnTo>
                    <a:lnTo>
                      <a:pt x="1242" y="425"/>
                    </a:lnTo>
                    <a:lnTo>
                      <a:pt x="1249" y="429"/>
                    </a:lnTo>
                    <a:lnTo>
                      <a:pt x="1261" y="432"/>
                    </a:lnTo>
                    <a:lnTo>
                      <a:pt x="1271" y="423"/>
                    </a:lnTo>
                    <a:lnTo>
                      <a:pt x="1279" y="400"/>
                    </a:lnTo>
                    <a:lnTo>
                      <a:pt x="1282" y="360"/>
                    </a:lnTo>
                    <a:lnTo>
                      <a:pt x="1278" y="351"/>
                    </a:lnTo>
                    <a:lnTo>
                      <a:pt x="1274" y="341"/>
                    </a:lnTo>
                    <a:lnTo>
                      <a:pt x="1265" y="326"/>
                    </a:lnTo>
                    <a:lnTo>
                      <a:pt x="1253" y="309"/>
                    </a:lnTo>
                    <a:lnTo>
                      <a:pt x="1244" y="299"/>
                    </a:lnTo>
                    <a:lnTo>
                      <a:pt x="1235" y="289"/>
                    </a:lnTo>
                    <a:lnTo>
                      <a:pt x="1223" y="279"/>
                    </a:lnTo>
                    <a:lnTo>
                      <a:pt x="1210" y="267"/>
                    </a:lnTo>
                    <a:lnTo>
                      <a:pt x="1194" y="256"/>
                    </a:lnTo>
                    <a:lnTo>
                      <a:pt x="1187" y="251"/>
                    </a:lnTo>
                    <a:lnTo>
                      <a:pt x="1178" y="245"/>
                    </a:lnTo>
                    <a:lnTo>
                      <a:pt x="1193" y="231"/>
                    </a:lnTo>
                    <a:lnTo>
                      <a:pt x="1203" y="226"/>
                    </a:lnTo>
                    <a:lnTo>
                      <a:pt x="1218" y="219"/>
                    </a:lnTo>
                    <a:lnTo>
                      <a:pt x="1237" y="216"/>
                    </a:lnTo>
                    <a:lnTo>
                      <a:pt x="1261" y="212"/>
                    </a:lnTo>
                    <a:lnTo>
                      <a:pt x="1285" y="207"/>
                    </a:lnTo>
                    <a:lnTo>
                      <a:pt x="1304" y="198"/>
                    </a:lnTo>
                    <a:lnTo>
                      <a:pt x="1316" y="185"/>
                    </a:lnTo>
                    <a:lnTo>
                      <a:pt x="1321" y="171"/>
                    </a:lnTo>
                    <a:lnTo>
                      <a:pt x="1318" y="158"/>
                    </a:lnTo>
                    <a:lnTo>
                      <a:pt x="1308" y="145"/>
                    </a:lnTo>
                    <a:lnTo>
                      <a:pt x="1299" y="139"/>
                    </a:lnTo>
                    <a:lnTo>
                      <a:pt x="1289" y="135"/>
                    </a:lnTo>
                    <a:lnTo>
                      <a:pt x="1277" y="131"/>
                    </a:lnTo>
                    <a:lnTo>
                      <a:pt x="1261" y="128"/>
                    </a:lnTo>
                    <a:lnTo>
                      <a:pt x="1231" y="127"/>
                    </a:lnTo>
                    <a:lnTo>
                      <a:pt x="1206" y="130"/>
                    </a:lnTo>
                    <a:lnTo>
                      <a:pt x="1184" y="136"/>
                    </a:lnTo>
                    <a:lnTo>
                      <a:pt x="1168" y="144"/>
                    </a:lnTo>
                    <a:lnTo>
                      <a:pt x="1154" y="151"/>
                    </a:lnTo>
                    <a:lnTo>
                      <a:pt x="1144" y="158"/>
                    </a:lnTo>
                    <a:lnTo>
                      <a:pt x="1138" y="165"/>
                    </a:lnTo>
                    <a:lnTo>
                      <a:pt x="1140" y="155"/>
                    </a:lnTo>
                    <a:lnTo>
                      <a:pt x="1149" y="128"/>
                    </a:lnTo>
                    <a:lnTo>
                      <a:pt x="1157" y="111"/>
                    </a:lnTo>
                    <a:lnTo>
                      <a:pt x="1160" y="101"/>
                    </a:lnTo>
                    <a:lnTo>
                      <a:pt x="1165" y="91"/>
                    </a:lnTo>
                    <a:lnTo>
                      <a:pt x="1172" y="79"/>
                    </a:lnTo>
                    <a:lnTo>
                      <a:pt x="1178" y="68"/>
                    </a:lnTo>
                    <a:lnTo>
                      <a:pt x="1184" y="56"/>
                    </a:lnTo>
                    <a:lnTo>
                      <a:pt x="1192" y="45"/>
                    </a:lnTo>
                    <a:lnTo>
                      <a:pt x="1202" y="24"/>
                    </a:lnTo>
                    <a:lnTo>
                      <a:pt x="1203" y="11"/>
                    </a:lnTo>
                    <a:lnTo>
                      <a:pt x="1198" y="3"/>
                    </a:lnTo>
                    <a:lnTo>
                      <a:pt x="1188" y="0"/>
                    </a:lnTo>
                    <a:lnTo>
                      <a:pt x="1162" y="0"/>
                    </a:lnTo>
                    <a:lnTo>
                      <a:pt x="1143" y="3"/>
                    </a:lnTo>
                    <a:lnTo>
                      <a:pt x="1126" y="15"/>
                    </a:lnTo>
                    <a:lnTo>
                      <a:pt x="1115" y="26"/>
                    </a:lnTo>
                    <a:lnTo>
                      <a:pt x="1104" y="40"/>
                    </a:lnTo>
                    <a:lnTo>
                      <a:pt x="1092" y="56"/>
                    </a:lnTo>
                    <a:lnTo>
                      <a:pt x="1083" y="74"/>
                    </a:lnTo>
                    <a:lnTo>
                      <a:pt x="1075" y="111"/>
                    </a:lnTo>
                    <a:lnTo>
                      <a:pt x="1073" y="106"/>
                    </a:lnTo>
                    <a:lnTo>
                      <a:pt x="1066" y="92"/>
                    </a:lnTo>
                    <a:lnTo>
                      <a:pt x="1062" y="82"/>
                    </a:lnTo>
                    <a:lnTo>
                      <a:pt x="1056" y="72"/>
                    </a:lnTo>
                    <a:lnTo>
                      <a:pt x="1049" y="62"/>
                    </a:lnTo>
                    <a:lnTo>
                      <a:pt x="1043" y="50"/>
                    </a:lnTo>
                    <a:lnTo>
                      <a:pt x="1035" y="40"/>
                    </a:lnTo>
                    <a:lnTo>
                      <a:pt x="1027" y="30"/>
                    </a:lnTo>
                    <a:lnTo>
                      <a:pt x="1009" y="15"/>
                    </a:lnTo>
                    <a:lnTo>
                      <a:pt x="1000" y="11"/>
                    </a:lnTo>
                    <a:lnTo>
                      <a:pt x="990" y="8"/>
                    </a:lnTo>
                    <a:lnTo>
                      <a:pt x="970" y="14"/>
                    </a:lnTo>
                    <a:lnTo>
                      <a:pt x="955" y="27"/>
                    </a:lnTo>
                    <a:lnTo>
                      <a:pt x="948" y="45"/>
                    </a:lnTo>
                    <a:lnTo>
                      <a:pt x="950" y="64"/>
                    </a:lnTo>
                    <a:lnTo>
                      <a:pt x="956" y="84"/>
                    </a:lnTo>
                    <a:lnTo>
                      <a:pt x="962" y="93"/>
                    </a:lnTo>
                    <a:lnTo>
                      <a:pt x="968" y="102"/>
                    </a:lnTo>
                    <a:lnTo>
                      <a:pt x="984" y="118"/>
                    </a:lnTo>
                    <a:lnTo>
                      <a:pt x="992" y="126"/>
                    </a:lnTo>
                    <a:lnTo>
                      <a:pt x="1001" y="131"/>
                    </a:lnTo>
                    <a:lnTo>
                      <a:pt x="1010" y="135"/>
                    </a:lnTo>
                    <a:lnTo>
                      <a:pt x="1019" y="139"/>
                    </a:lnTo>
                    <a:lnTo>
                      <a:pt x="985" y="149"/>
                    </a:lnTo>
                    <a:lnTo>
                      <a:pt x="963" y="166"/>
                    </a:lnTo>
                    <a:lnTo>
                      <a:pt x="956" y="197"/>
                    </a:lnTo>
                    <a:lnTo>
                      <a:pt x="1049" y="194"/>
                    </a:lnTo>
                    <a:lnTo>
                      <a:pt x="1045" y="200"/>
                    </a:lnTo>
                    <a:lnTo>
                      <a:pt x="1033" y="214"/>
                    </a:lnTo>
                    <a:lnTo>
                      <a:pt x="1027" y="226"/>
                    </a:lnTo>
                    <a:lnTo>
                      <a:pt x="1019" y="237"/>
                    </a:lnTo>
                    <a:lnTo>
                      <a:pt x="1011" y="251"/>
                    </a:lnTo>
                    <a:lnTo>
                      <a:pt x="1004" y="266"/>
                    </a:lnTo>
                    <a:lnTo>
                      <a:pt x="992" y="298"/>
                    </a:lnTo>
                    <a:lnTo>
                      <a:pt x="987" y="332"/>
                    </a:lnTo>
                    <a:lnTo>
                      <a:pt x="989" y="348"/>
                    </a:lnTo>
                    <a:lnTo>
                      <a:pt x="994" y="366"/>
                    </a:lnTo>
                    <a:lnTo>
                      <a:pt x="1001" y="381"/>
                    </a:lnTo>
                    <a:lnTo>
                      <a:pt x="1013" y="398"/>
                    </a:lnTo>
                    <a:lnTo>
                      <a:pt x="1015" y="398"/>
                    </a:lnTo>
                    <a:lnTo>
                      <a:pt x="1024" y="390"/>
                    </a:lnTo>
                    <a:lnTo>
                      <a:pt x="1032" y="379"/>
                    </a:lnTo>
                    <a:lnTo>
                      <a:pt x="1042" y="360"/>
                    </a:lnTo>
                    <a:lnTo>
                      <a:pt x="1049" y="348"/>
                    </a:lnTo>
                    <a:lnTo>
                      <a:pt x="1057" y="333"/>
                    </a:lnTo>
                    <a:lnTo>
                      <a:pt x="1066" y="315"/>
                    </a:lnTo>
                    <a:lnTo>
                      <a:pt x="1075" y="296"/>
                    </a:lnTo>
                    <a:lnTo>
                      <a:pt x="1083" y="322"/>
                    </a:lnTo>
                    <a:lnTo>
                      <a:pt x="1092" y="350"/>
                    </a:lnTo>
                    <a:lnTo>
                      <a:pt x="1102" y="384"/>
                    </a:lnTo>
                    <a:lnTo>
                      <a:pt x="1111" y="422"/>
                    </a:lnTo>
                    <a:lnTo>
                      <a:pt x="1120" y="461"/>
                    </a:lnTo>
                    <a:lnTo>
                      <a:pt x="1128" y="531"/>
                    </a:lnTo>
                    <a:lnTo>
                      <a:pt x="1107" y="535"/>
                    </a:lnTo>
                    <a:lnTo>
                      <a:pt x="1077" y="545"/>
                    </a:lnTo>
                    <a:lnTo>
                      <a:pt x="1068" y="548"/>
                    </a:lnTo>
                    <a:lnTo>
                      <a:pt x="1056" y="549"/>
                    </a:lnTo>
                    <a:lnTo>
                      <a:pt x="1023" y="550"/>
                    </a:lnTo>
                    <a:lnTo>
                      <a:pt x="980" y="547"/>
                    </a:lnTo>
                    <a:lnTo>
                      <a:pt x="972" y="518"/>
                    </a:lnTo>
                    <a:lnTo>
                      <a:pt x="966" y="480"/>
                    </a:lnTo>
                    <a:lnTo>
                      <a:pt x="958" y="447"/>
                    </a:lnTo>
                    <a:lnTo>
                      <a:pt x="951" y="411"/>
                    </a:lnTo>
                    <a:lnTo>
                      <a:pt x="942" y="375"/>
                    </a:lnTo>
                    <a:lnTo>
                      <a:pt x="933" y="341"/>
                    </a:lnTo>
                    <a:lnTo>
                      <a:pt x="927" y="313"/>
                    </a:lnTo>
                    <a:lnTo>
                      <a:pt x="922" y="296"/>
                    </a:lnTo>
                    <a:lnTo>
                      <a:pt x="933" y="285"/>
                    </a:lnTo>
                    <a:lnTo>
                      <a:pt x="942" y="280"/>
                    </a:lnTo>
                    <a:lnTo>
                      <a:pt x="955" y="276"/>
                    </a:lnTo>
                    <a:lnTo>
                      <a:pt x="971" y="272"/>
                    </a:lnTo>
                    <a:lnTo>
                      <a:pt x="991" y="270"/>
                    </a:lnTo>
                    <a:lnTo>
                      <a:pt x="985" y="241"/>
                    </a:lnTo>
                    <a:lnTo>
                      <a:pt x="979" y="237"/>
                    </a:lnTo>
                    <a:lnTo>
                      <a:pt x="974" y="233"/>
                    </a:lnTo>
                    <a:lnTo>
                      <a:pt x="960" y="228"/>
                    </a:lnTo>
                    <a:lnTo>
                      <a:pt x="931" y="230"/>
                    </a:lnTo>
                    <a:lnTo>
                      <a:pt x="907" y="235"/>
                    </a:lnTo>
                    <a:lnTo>
                      <a:pt x="896" y="238"/>
                    </a:lnTo>
                    <a:lnTo>
                      <a:pt x="891" y="242"/>
                    </a:lnTo>
                    <a:lnTo>
                      <a:pt x="889" y="228"/>
                    </a:lnTo>
                    <a:lnTo>
                      <a:pt x="891" y="219"/>
                    </a:lnTo>
                    <a:lnTo>
                      <a:pt x="896" y="211"/>
                    </a:lnTo>
                    <a:lnTo>
                      <a:pt x="914" y="194"/>
                    </a:lnTo>
                    <a:lnTo>
                      <a:pt x="943" y="155"/>
                    </a:lnTo>
                    <a:lnTo>
                      <a:pt x="943" y="134"/>
                    </a:lnTo>
                    <a:lnTo>
                      <a:pt x="938" y="125"/>
                    </a:lnTo>
                    <a:lnTo>
                      <a:pt x="932" y="118"/>
                    </a:lnTo>
                    <a:lnTo>
                      <a:pt x="924" y="115"/>
                    </a:lnTo>
                    <a:lnTo>
                      <a:pt x="914" y="112"/>
                    </a:lnTo>
                    <a:lnTo>
                      <a:pt x="896" y="118"/>
                    </a:lnTo>
                    <a:lnTo>
                      <a:pt x="878" y="135"/>
                    </a:lnTo>
                    <a:lnTo>
                      <a:pt x="862" y="154"/>
                    </a:lnTo>
                    <a:lnTo>
                      <a:pt x="846" y="194"/>
                    </a:lnTo>
                    <a:lnTo>
                      <a:pt x="840" y="170"/>
                    </a:lnTo>
                    <a:lnTo>
                      <a:pt x="832" y="147"/>
                    </a:lnTo>
                    <a:lnTo>
                      <a:pt x="827" y="134"/>
                    </a:lnTo>
                    <a:lnTo>
                      <a:pt x="821" y="121"/>
                    </a:lnTo>
                    <a:lnTo>
                      <a:pt x="814" y="108"/>
                    </a:lnTo>
                    <a:lnTo>
                      <a:pt x="807" y="98"/>
                    </a:lnTo>
                    <a:lnTo>
                      <a:pt x="798" y="88"/>
                    </a:lnTo>
                    <a:lnTo>
                      <a:pt x="788" y="80"/>
                    </a:lnTo>
                    <a:lnTo>
                      <a:pt x="778" y="75"/>
                    </a:lnTo>
                    <a:lnTo>
                      <a:pt x="766" y="74"/>
                    </a:lnTo>
                    <a:lnTo>
                      <a:pt x="755" y="75"/>
                    </a:lnTo>
                    <a:lnTo>
                      <a:pt x="741" y="82"/>
                    </a:lnTo>
                    <a:lnTo>
                      <a:pt x="724" y="101"/>
                    </a:lnTo>
                    <a:lnTo>
                      <a:pt x="720" y="122"/>
                    </a:lnTo>
                    <a:lnTo>
                      <a:pt x="722" y="135"/>
                    </a:lnTo>
                    <a:lnTo>
                      <a:pt x="727" y="146"/>
                    </a:lnTo>
                    <a:lnTo>
                      <a:pt x="734" y="159"/>
                    </a:lnTo>
                    <a:lnTo>
                      <a:pt x="741" y="170"/>
                    </a:lnTo>
                    <a:lnTo>
                      <a:pt x="750" y="182"/>
                    </a:lnTo>
                    <a:lnTo>
                      <a:pt x="760" y="192"/>
                    </a:lnTo>
                    <a:lnTo>
                      <a:pt x="778" y="209"/>
                    </a:lnTo>
                    <a:lnTo>
                      <a:pt x="795" y="224"/>
                    </a:lnTo>
                    <a:lnTo>
                      <a:pt x="790" y="222"/>
                    </a:lnTo>
                    <a:lnTo>
                      <a:pt x="773" y="217"/>
                    </a:lnTo>
                    <a:lnTo>
                      <a:pt x="749" y="212"/>
                    </a:lnTo>
                    <a:lnTo>
                      <a:pt x="720" y="211"/>
                    </a:lnTo>
                    <a:lnTo>
                      <a:pt x="692" y="214"/>
                    </a:lnTo>
                    <a:lnTo>
                      <a:pt x="672" y="224"/>
                    </a:lnTo>
                    <a:lnTo>
                      <a:pt x="662" y="242"/>
                    </a:lnTo>
                    <a:lnTo>
                      <a:pt x="663" y="255"/>
                    </a:lnTo>
                    <a:lnTo>
                      <a:pt x="668" y="270"/>
                    </a:lnTo>
                    <a:lnTo>
                      <a:pt x="687" y="269"/>
                    </a:lnTo>
                    <a:lnTo>
                      <a:pt x="730" y="264"/>
                    </a:lnTo>
                    <a:lnTo>
                      <a:pt x="779" y="264"/>
                    </a:lnTo>
                    <a:lnTo>
                      <a:pt x="812" y="270"/>
                    </a:lnTo>
                    <a:lnTo>
                      <a:pt x="802" y="274"/>
                    </a:lnTo>
                    <a:lnTo>
                      <a:pt x="792" y="280"/>
                    </a:lnTo>
                    <a:lnTo>
                      <a:pt x="787" y="284"/>
                    </a:lnTo>
                    <a:lnTo>
                      <a:pt x="780" y="288"/>
                    </a:lnTo>
                    <a:lnTo>
                      <a:pt x="758" y="310"/>
                    </a:lnTo>
                    <a:lnTo>
                      <a:pt x="745" y="342"/>
                    </a:lnTo>
                    <a:lnTo>
                      <a:pt x="745" y="375"/>
                    </a:lnTo>
                    <a:lnTo>
                      <a:pt x="750" y="404"/>
                    </a:lnTo>
                    <a:lnTo>
                      <a:pt x="754" y="415"/>
                    </a:lnTo>
                    <a:lnTo>
                      <a:pt x="760" y="425"/>
                    </a:lnTo>
                    <a:lnTo>
                      <a:pt x="773" y="438"/>
                    </a:lnTo>
                    <a:lnTo>
                      <a:pt x="779" y="442"/>
                    </a:lnTo>
                    <a:lnTo>
                      <a:pt x="785" y="444"/>
                    </a:lnTo>
                    <a:lnTo>
                      <a:pt x="797" y="444"/>
                    </a:lnTo>
                    <a:lnTo>
                      <a:pt x="804" y="437"/>
                    </a:lnTo>
                    <a:lnTo>
                      <a:pt x="808" y="419"/>
                    </a:lnTo>
                    <a:lnTo>
                      <a:pt x="809" y="362"/>
                    </a:lnTo>
                    <a:lnTo>
                      <a:pt x="816" y="336"/>
                    </a:lnTo>
                    <a:lnTo>
                      <a:pt x="822" y="327"/>
                    </a:lnTo>
                    <a:lnTo>
                      <a:pt x="830" y="320"/>
                    </a:lnTo>
                    <a:lnTo>
                      <a:pt x="846" y="317"/>
                    </a:lnTo>
                    <a:lnTo>
                      <a:pt x="857" y="318"/>
                    </a:lnTo>
                    <a:lnTo>
                      <a:pt x="867" y="324"/>
                    </a:lnTo>
                    <a:lnTo>
                      <a:pt x="872" y="339"/>
                    </a:lnTo>
                    <a:lnTo>
                      <a:pt x="878" y="357"/>
                    </a:lnTo>
                    <a:lnTo>
                      <a:pt x="884" y="377"/>
                    </a:lnTo>
                    <a:lnTo>
                      <a:pt x="895" y="420"/>
                    </a:lnTo>
                    <a:lnTo>
                      <a:pt x="900" y="456"/>
                    </a:lnTo>
                    <a:lnTo>
                      <a:pt x="896" y="518"/>
                    </a:lnTo>
                    <a:lnTo>
                      <a:pt x="893" y="545"/>
                    </a:lnTo>
                    <a:lnTo>
                      <a:pt x="888" y="563"/>
                    </a:lnTo>
                    <a:lnTo>
                      <a:pt x="884" y="566"/>
                    </a:lnTo>
                    <a:lnTo>
                      <a:pt x="876" y="568"/>
                    </a:lnTo>
                    <a:lnTo>
                      <a:pt x="866" y="572"/>
                    </a:lnTo>
                    <a:lnTo>
                      <a:pt x="854" y="576"/>
                    </a:lnTo>
                    <a:lnTo>
                      <a:pt x="840" y="579"/>
                    </a:lnTo>
                    <a:lnTo>
                      <a:pt x="823" y="583"/>
                    </a:lnTo>
                    <a:lnTo>
                      <a:pt x="804" y="587"/>
                    </a:lnTo>
                    <a:lnTo>
                      <a:pt x="785" y="591"/>
                    </a:lnTo>
                    <a:lnTo>
                      <a:pt x="766" y="595"/>
                    </a:lnTo>
                    <a:lnTo>
                      <a:pt x="746" y="597"/>
                    </a:lnTo>
                    <a:lnTo>
                      <a:pt x="708" y="602"/>
                    </a:lnTo>
                    <a:lnTo>
                      <a:pt x="674" y="605"/>
                    </a:lnTo>
                    <a:lnTo>
                      <a:pt x="648" y="603"/>
                    </a:lnTo>
                    <a:lnTo>
                      <a:pt x="599" y="603"/>
                    </a:lnTo>
                    <a:lnTo>
                      <a:pt x="543" y="610"/>
                    </a:lnTo>
                    <a:lnTo>
                      <a:pt x="516" y="615"/>
                    </a:lnTo>
                    <a:lnTo>
                      <a:pt x="494" y="619"/>
                    </a:lnTo>
                    <a:lnTo>
                      <a:pt x="463" y="625"/>
                    </a:lnTo>
                    <a:lnTo>
                      <a:pt x="436" y="627"/>
                    </a:lnTo>
                    <a:lnTo>
                      <a:pt x="394" y="631"/>
                    </a:lnTo>
                    <a:lnTo>
                      <a:pt x="316" y="643"/>
                    </a:lnTo>
                    <a:lnTo>
                      <a:pt x="303" y="646"/>
                    </a:lnTo>
                    <a:lnTo>
                      <a:pt x="292" y="650"/>
                    </a:lnTo>
                    <a:lnTo>
                      <a:pt x="279" y="654"/>
                    </a:lnTo>
                    <a:lnTo>
                      <a:pt x="266" y="656"/>
                    </a:lnTo>
                    <a:lnTo>
                      <a:pt x="242" y="659"/>
                    </a:lnTo>
                    <a:lnTo>
                      <a:pt x="218" y="656"/>
                    </a:lnTo>
                    <a:lnTo>
                      <a:pt x="177" y="654"/>
                    </a:lnTo>
                    <a:lnTo>
                      <a:pt x="114" y="658"/>
                    </a:lnTo>
                    <a:lnTo>
                      <a:pt x="48" y="664"/>
                    </a:lnTo>
                    <a:lnTo>
                      <a:pt x="0" y="672"/>
                    </a:lnTo>
                    <a:lnTo>
                      <a:pt x="0" y="6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2" name="Freeform 99"/>
              <p:cNvSpPr>
                <a:spLocks/>
              </p:cNvSpPr>
              <p:nvPr/>
            </p:nvSpPr>
            <p:spPr bwMode="auto">
              <a:xfrm>
                <a:off x="2236" y="2844"/>
                <a:ext cx="333" cy="7"/>
              </a:xfrm>
              <a:custGeom>
                <a:avLst/>
                <a:gdLst/>
                <a:ahLst/>
                <a:cxnLst>
                  <a:cxn ang="0">
                    <a:pos x="1320" y="0"/>
                  </a:cxn>
                  <a:cxn ang="0">
                    <a:pos x="6" y="0"/>
                  </a:cxn>
                  <a:cxn ang="0">
                    <a:pos x="0" y="4"/>
                  </a:cxn>
                  <a:cxn ang="0">
                    <a:pos x="3" y="6"/>
                  </a:cxn>
                  <a:cxn ang="0">
                    <a:pos x="20" y="7"/>
                  </a:cxn>
                  <a:cxn ang="0">
                    <a:pos x="63" y="10"/>
                  </a:cxn>
                  <a:cxn ang="0">
                    <a:pos x="126" y="14"/>
                  </a:cxn>
                  <a:cxn ang="0">
                    <a:pos x="191" y="16"/>
                  </a:cxn>
                  <a:cxn ang="0">
                    <a:pos x="243" y="15"/>
                  </a:cxn>
                  <a:cxn ang="0">
                    <a:pos x="333" y="12"/>
                  </a:cxn>
                  <a:cxn ang="0">
                    <a:pos x="401" y="14"/>
                  </a:cxn>
                  <a:cxn ang="0">
                    <a:pos x="523" y="16"/>
                  </a:cxn>
                  <a:cxn ang="0">
                    <a:pos x="642" y="15"/>
                  </a:cxn>
                  <a:cxn ang="0">
                    <a:pos x="914" y="17"/>
                  </a:cxn>
                  <a:cxn ang="0">
                    <a:pos x="1107" y="28"/>
                  </a:cxn>
                  <a:cxn ang="0">
                    <a:pos x="1133" y="25"/>
                  </a:cxn>
                  <a:cxn ang="0">
                    <a:pos x="1193" y="20"/>
                  </a:cxn>
                  <a:cxn ang="0">
                    <a:pos x="1256" y="16"/>
                  </a:cxn>
                  <a:cxn ang="0">
                    <a:pos x="1291" y="14"/>
                  </a:cxn>
                  <a:cxn ang="0">
                    <a:pos x="1329" y="17"/>
                  </a:cxn>
                  <a:cxn ang="0">
                    <a:pos x="1332" y="9"/>
                  </a:cxn>
                  <a:cxn ang="0">
                    <a:pos x="1329" y="2"/>
                  </a:cxn>
                  <a:cxn ang="0">
                    <a:pos x="1320" y="0"/>
                  </a:cxn>
                  <a:cxn ang="0">
                    <a:pos x="1320" y="0"/>
                  </a:cxn>
                </a:cxnLst>
                <a:rect l="0" t="0" r="r" b="b"/>
                <a:pathLst>
                  <a:path w="1332" h="28">
                    <a:moveTo>
                      <a:pt x="1320" y="0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20" y="7"/>
                    </a:lnTo>
                    <a:lnTo>
                      <a:pt x="63" y="10"/>
                    </a:lnTo>
                    <a:lnTo>
                      <a:pt x="126" y="14"/>
                    </a:lnTo>
                    <a:lnTo>
                      <a:pt x="191" y="16"/>
                    </a:lnTo>
                    <a:lnTo>
                      <a:pt x="243" y="15"/>
                    </a:lnTo>
                    <a:lnTo>
                      <a:pt x="333" y="12"/>
                    </a:lnTo>
                    <a:lnTo>
                      <a:pt x="401" y="14"/>
                    </a:lnTo>
                    <a:lnTo>
                      <a:pt x="523" y="16"/>
                    </a:lnTo>
                    <a:lnTo>
                      <a:pt x="642" y="15"/>
                    </a:lnTo>
                    <a:lnTo>
                      <a:pt x="914" y="17"/>
                    </a:lnTo>
                    <a:lnTo>
                      <a:pt x="1107" y="28"/>
                    </a:lnTo>
                    <a:lnTo>
                      <a:pt x="1133" y="25"/>
                    </a:lnTo>
                    <a:lnTo>
                      <a:pt x="1193" y="20"/>
                    </a:lnTo>
                    <a:lnTo>
                      <a:pt x="1256" y="16"/>
                    </a:lnTo>
                    <a:lnTo>
                      <a:pt x="1291" y="14"/>
                    </a:lnTo>
                    <a:lnTo>
                      <a:pt x="1329" y="17"/>
                    </a:lnTo>
                    <a:lnTo>
                      <a:pt x="1332" y="9"/>
                    </a:lnTo>
                    <a:lnTo>
                      <a:pt x="1329" y="2"/>
                    </a:lnTo>
                    <a:lnTo>
                      <a:pt x="1320" y="0"/>
                    </a:lnTo>
                    <a:lnTo>
                      <a:pt x="13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3" name="Freeform 100"/>
              <p:cNvSpPr>
                <a:spLocks/>
              </p:cNvSpPr>
              <p:nvPr/>
            </p:nvSpPr>
            <p:spPr bwMode="auto">
              <a:xfrm>
                <a:off x="2102" y="2843"/>
                <a:ext cx="104" cy="5"/>
              </a:xfrm>
              <a:custGeom>
                <a:avLst/>
                <a:gdLst/>
                <a:ahLst/>
                <a:cxnLst>
                  <a:cxn ang="0">
                    <a:pos x="416" y="4"/>
                  </a:cxn>
                  <a:cxn ang="0">
                    <a:pos x="414" y="16"/>
                  </a:cxn>
                  <a:cxn ang="0">
                    <a:pos x="402" y="18"/>
                  </a:cxn>
                  <a:cxn ang="0">
                    <a:pos x="387" y="19"/>
                  </a:cxn>
                  <a:cxn ang="0">
                    <a:pos x="347" y="17"/>
                  </a:cxn>
                  <a:cxn ang="0">
                    <a:pos x="308" y="13"/>
                  </a:cxn>
                  <a:cxn ang="0">
                    <a:pos x="279" y="12"/>
                  </a:cxn>
                  <a:cxn ang="0">
                    <a:pos x="214" y="13"/>
                  </a:cxn>
                  <a:cxn ang="0">
                    <a:pos x="167" y="16"/>
                  </a:cxn>
                  <a:cxn ang="0">
                    <a:pos x="124" y="17"/>
                  </a:cxn>
                  <a:cxn ang="0">
                    <a:pos x="70" y="17"/>
                  </a:cxn>
                  <a:cxn ang="0">
                    <a:pos x="29" y="14"/>
                  </a:cxn>
                  <a:cxn ang="0">
                    <a:pos x="0" y="12"/>
                  </a:cxn>
                  <a:cxn ang="0">
                    <a:pos x="1" y="0"/>
                  </a:cxn>
                  <a:cxn ang="0">
                    <a:pos x="217" y="2"/>
                  </a:cxn>
                  <a:cxn ang="0">
                    <a:pos x="416" y="4"/>
                  </a:cxn>
                  <a:cxn ang="0">
                    <a:pos x="416" y="4"/>
                  </a:cxn>
                </a:cxnLst>
                <a:rect l="0" t="0" r="r" b="b"/>
                <a:pathLst>
                  <a:path w="416" h="19">
                    <a:moveTo>
                      <a:pt x="416" y="4"/>
                    </a:moveTo>
                    <a:lnTo>
                      <a:pt x="414" y="16"/>
                    </a:lnTo>
                    <a:lnTo>
                      <a:pt x="402" y="18"/>
                    </a:lnTo>
                    <a:lnTo>
                      <a:pt x="387" y="19"/>
                    </a:lnTo>
                    <a:lnTo>
                      <a:pt x="347" y="17"/>
                    </a:lnTo>
                    <a:lnTo>
                      <a:pt x="308" y="13"/>
                    </a:lnTo>
                    <a:lnTo>
                      <a:pt x="279" y="12"/>
                    </a:lnTo>
                    <a:lnTo>
                      <a:pt x="214" y="13"/>
                    </a:lnTo>
                    <a:lnTo>
                      <a:pt x="167" y="16"/>
                    </a:lnTo>
                    <a:lnTo>
                      <a:pt x="124" y="17"/>
                    </a:lnTo>
                    <a:lnTo>
                      <a:pt x="70" y="17"/>
                    </a:lnTo>
                    <a:lnTo>
                      <a:pt x="29" y="14"/>
                    </a:lnTo>
                    <a:lnTo>
                      <a:pt x="0" y="12"/>
                    </a:lnTo>
                    <a:lnTo>
                      <a:pt x="1" y="0"/>
                    </a:lnTo>
                    <a:lnTo>
                      <a:pt x="217" y="2"/>
                    </a:lnTo>
                    <a:lnTo>
                      <a:pt x="416" y="4"/>
                    </a:lnTo>
                    <a:lnTo>
                      <a:pt x="416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4" name="Freeform 101"/>
              <p:cNvSpPr>
                <a:spLocks/>
              </p:cNvSpPr>
              <p:nvPr/>
            </p:nvSpPr>
            <p:spPr bwMode="auto">
              <a:xfrm>
                <a:off x="2244" y="2702"/>
                <a:ext cx="162" cy="120"/>
              </a:xfrm>
              <a:custGeom>
                <a:avLst/>
                <a:gdLst/>
                <a:ahLst/>
                <a:cxnLst>
                  <a:cxn ang="0">
                    <a:pos x="343" y="3"/>
                  </a:cxn>
                  <a:cxn ang="0">
                    <a:pos x="465" y="32"/>
                  </a:cxn>
                  <a:cxn ang="0">
                    <a:pos x="571" y="80"/>
                  </a:cxn>
                  <a:cxn ang="0">
                    <a:pos x="619" y="120"/>
                  </a:cxn>
                  <a:cxn ang="0">
                    <a:pos x="645" y="224"/>
                  </a:cxn>
                  <a:cxn ang="0">
                    <a:pos x="630" y="286"/>
                  </a:cxn>
                  <a:cxn ang="0">
                    <a:pos x="611" y="324"/>
                  </a:cxn>
                  <a:cxn ang="0">
                    <a:pos x="576" y="372"/>
                  </a:cxn>
                  <a:cxn ang="0">
                    <a:pos x="542" y="401"/>
                  </a:cxn>
                  <a:cxn ang="0">
                    <a:pos x="516" y="417"/>
                  </a:cxn>
                  <a:cxn ang="0">
                    <a:pos x="487" y="434"/>
                  </a:cxn>
                  <a:cxn ang="0">
                    <a:pos x="453" y="449"/>
                  </a:cxn>
                  <a:cxn ang="0">
                    <a:pos x="414" y="463"/>
                  </a:cxn>
                  <a:cxn ang="0">
                    <a:pos x="372" y="473"/>
                  </a:cxn>
                  <a:cxn ang="0">
                    <a:pos x="241" y="477"/>
                  </a:cxn>
                  <a:cxn ang="0">
                    <a:pos x="169" y="460"/>
                  </a:cxn>
                  <a:cxn ang="0">
                    <a:pos x="121" y="442"/>
                  </a:cxn>
                  <a:cxn ang="0">
                    <a:pos x="92" y="429"/>
                  </a:cxn>
                  <a:cxn ang="0">
                    <a:pos x="64" y="412"/>
                  </a:cxn>
                  <a:cxn ang="0">
                    <a:pos x="14" y="354"/>
                  </a:cxn>
                  <a:cxn ang="0">
                    <a:pos x="1" y="262"/>
                  </a:cxn>
                  <a:cxn ang="0">
                    <a:pos x="20" y="199"/>
                  </a:cxn>
                  <a:cxn ang="0">
                    <a:pos x="45" y="152"/>
                  </a:cxn>
                  <a:cxn ang="0">
                    <a:pos x="74" y="111"/>
                  </a:cxn>
                  <a:cxn ang="0">
                    <a:pos x="107" y="75"/>
                  </a:cxn>
                  <a:cxn ang="0">
                    <a:pos x="146" y="43"/>
                  </a:cxn>
                  <a:cxn ang="0">
                    <a:pos x="172" y="29"/>
                  </a:cxn>
                  <a:cxn ang="0">
                    <a:pos x="213" y="15"/>
                  </a:cxn>
                  <a:cxn ang="0">
                    <a:pos x="256" y="5"/>
                  </a:cxn>
                  <a:cxn ang="0">
                    <a:pos x="273" y="33"/>
                  </a:cxn>
                  <a:cxn ang="0">
                    <a:pos x="159" y="67"/>
                  </a:cxn>
                  <a:cxn ang="0">
                    <a:pos x="108" y="109"/>
                  </a:cxn>
                  <a:cxn ang="0">
                    <a:pos x="72" y="156"/>
                  </a:cxn>
                  <a:cxn ang="0">
                    <a:pos x="38" y="250"/>
                  </a:cxn>
                  <a:cxn ang="0">
                    <a:pos x="55" y="333"/>
                  </a:cxn>
                  <a:cxn ang="0">
                    <a:pos x="79" y="369"/>
                  </a:cxn>
                  <a:cxn ang="0">
                    <a:pos x="121" y="405"/>
                  </a:cxn>
                  <a:cxn ang="0">
                    <a:pos x="151" y="421"/>
                  </a:cxn>
                  <a:cxn ang="0">
                    <a:pos x="188" y="434"/>
                  </a:cxn>
                  <a:cxn ang="0">
                    <a:pos x="260" y="446"/>
                  </a:cxn>
                  <a:cxn ang="0">
                    <a:pos x="441" y="427"/>
                  </a:cxn>
                  <a:cxn ang="0">
                    <a:pos x="482" y="411"/>
                  </a:cxn>
                  <a:cxn ang="0">
                    <a:pos x="504" y="398"/>
                  </a:cxn>
                  <a:cxn ang="0">
                    <a:pos x="569" y="334"/>
                  </a:cxn>
                  <a:cxn ang="0">
                    <a:pos x="593" y="283"/>
                  </a:cxn>
                  <a:cxn ang="0">
                    <a:pos x="592" y="158"/>
                  </a:cxn>
                  <a:cxn ang="0">
                    <a:pos x="576" y="129"/>
                  </a:cxn>
                  <a:cxn ang="0">
                    <a:pos x="544" y="99"/>
                  </a:cxn>
                  <a:cxn ang="0">
                    <a:pos x="514" y="82"/>
                  </a:cxn>
                  <a:cxn ang="0">
                    <a:pos x="483" y="67"/>
                  </a:cxn>
                  <a:cxn ang="0">
                    <a:pos x="451" y="56"/>
                  </a:cxn>
                  <a:cxn ang="0">
                    <a:pos x="386" y="41"/>
                  </a:cxn>
                  <a:cxn ang="0">
                    <a:pos x="318" y="29"/>
                  </a:cxn>
                </a:cxnLst>
                <a:rect l="0" t="0" r="r" b="b"/>
                <a:pathLst>
                  <a:path w="645" h="480">
                    <a:moveTo>
                      <a:pt x="290" y="27"/>
                    </a:moveTo>
                    <a:lnTo>
                      <a:pt x="308" y="0"/>
                    </a:lnTo>
                    <a:lnTo>
                      <a:pt x="343" y="3"/>
                    </a:lnTo>
                    <a:lnTo>
                      <a:pt x="370" y="8"/>
                    </a:lnTo>
                    <a:lnTo>
                      <a:pt x="418" y="18"/>
                    </a:lnTo>
                    <a:lnTo>
                      <a:pt x="465" y="32"/>
                    </a:lnTo>
                    <a:lnTo>
                      <a:pt x="528" y="56"/>
                    </a:lnTo>
                    <a:lnTo>
                      <a:pt x="552" y="69"/>
                    </a:lnTo>
                    <a:lnTo>
                      <a:pt x="571" y="80"/>
                    </a:lnTo>
                    <a:lnTo>
                      <a:pt x="586" y="89"/>
                    </a:lnTo>
                    <a:lnTo>
                      <a:pt x="603" y="101"/>
                    </a:lnTo>
                    <a:lnTo>
                      <a:pt x="619" y="120"/>
                    </a:lnTo>
                    <a:lnTo>
                      <a:pt x="630" y="141"/>
                    </a:lnTo>
                    <a:lnTo>
                      <a:pt x="644" y="182"/>
                    </a:lnTo>
                    <a:lnTo>
                      <a:pt x="645" y="224"/>
                    </a:lnTo>
                    <a:lnTo>
                      <a:pt x="643" y="245"/>
                    </a:lnTo>
                    <a:lnTo>
                      <a:pt x="637" y="266"/>
                    </a:lnTo>
                    <a:lnTo>
                      <a:pt x="630" y="286"/>
                    </a:lnTo>
                    <a:lnTo>
                      <a:pt x="626" y="295"/>
                    </a:lnTo>
                    <a:lnTo>
                      <a:pt x="621" y="305"/>
                    </a:lnTo>
                    <a:lnTo>
                      <a:pt x="611" y="324"/>
                    </a:lnTo>
                    <a:lnTo>
                      <a:pt x="601" y="340"/>
                    </a:lnTo>
                    <a:lnTo>
                      <a:pt x="588" y="357"/>
                    </a:lnTo>
                    <a:lnTo>
                      <a:pt x="576" y="372"/>
                    </a:lnTo>
                    <a:lnTo>
                      <a:pt x="562" y="384"/>
                    </a:lnTo>
                    <a:lnTo>
                      <a:pt x="549" y="396"/>
                    </a:lnTo>
                    <a:lnTo>
                      <a:pt x="542" y="401"/>
                    </a:lnTo>
                    <a:lnTo>
                      <a:pt x="534" y="406"/>
                    </a:lnTo>
                    <a:lnTo>
                      <a:pt x="525" y="412"/>
                    </a:lnTo>
                    <a:lnTo>
                      <a:pt x="516" y="417"/>
                    </a:lnTo>
                    <a:lnTo>
                      <a:pt x="507" y="422"/>
                    </a:lnTo>
                    <a:lnTo>
                      <a:pt x="497" y="429"/>
                    </a:lnTo>
                    <a:lnTo>
                      <a:pt x="487" y="434"/>
                    </a:lnTo>
                    <a:lnTo>
                      <a:pt x="476" y="439"/>
                    </a:lnTo>
                    <a:lnTo>
                      <a:pt x="465" y="444"/>
                    </a:lnTo>
                    <a:lnTo>
                      <a:pt x="453" y="449"/>
                    </a:lnTo>
                    <a:lnTo>
                      <a:pt x="441" y="454"/>
                    </a:lnTo>
                    <a:lnTo>
                      <a:pt x="428" y="459"/>
                    </a:lnTo>
                    <a:lnTo>
                      <a:pt x="414" y="463"/>
                    </a:lnTo>
                    <a:lnTo>
                      <a:pt x="400" y="466"/>
                    </a:lnTo>
                    <a:lnTo>
                      <a:pt x="386" y="470"/>
                    </a:lnTo>
                    <a:lnTo>
                      <a:pt x="372" y="473"/>
                    </a:lnTo>
                    <a:lnTo>
                      <a:pt x="342" y="478"/>
                    </a:lnTo>
                    <a:lnTo>
                      <a:pt x="309" y="480"/>
                    </a:lnTo>
                    <a:lnTo>
                      <a:pt x="241" y="477"/>
                    </a:lnTo>
                    <a:lnTo>
                      <a:pt x="206" y="470"/>
                    </a:lnTo>
                    <a:lnTo>
                      <a:pt x="187" y="465"/>
                    </a:lnTo>
                    <a:lnTo>
                      <a:pt x="169" y="460"/>
                    </a:lnTo>
                    <a:lnTo>
                      <a:pt x="150" y="454"/>
                    </a:lnTo>
                    <a:lnTo>
                      <a:pt x="130" y="446"/>
                    </a:lnTo>
                    <a:lnTo>
                      <a:pt x="121" y="442"/>
                    </a:lnTo>
                    <a:lnTo>
                      <a:pt x="111" y="439"/>
                    </a:lnTo>
                    <a:lnTo>
                      <a:pt x="102" y="434"/>
                    </a:lnTo>
                    <a:lnTo>
                      <a:pt x="92" y="429"/>
                    </a:lnTo>
                    <a:lnTo>
                      <a:pt x="82" y="423"/>
                    </a:lnTo>
                    <a:lnTo>
                      <a:pt x="73" y="418"/>
                    </a:lnTo>
                    <a:lnTo>
                      <a:pt x="64" y="412"/>
                    </a:lnTo>
                    <a:lnTo>
                      <a:pt x="57" y="407"/>
                    </a:lnTo>
                    <a:lnTo>
                      <a:pt x="31" y="382"/>
                    </a:lnTo>
                    <a:lnTo>
                      <a:pt x="14" y="354"/>
                    </a:lnTo>
                    <a:lnTo>
                      <a:pt x="4" y="325"/>
                    </a:lnTo>
                    <a:lnTo>
                      <a:pt x="0" y="293"/>
                    </a:lnTo>
                    <a:lnTo>
                      <a:pt x="1" y="262"/>
                    </a:lnTo>
                    <a:lnTo>
                      <a:pt x="9" y="230"/>
                    </a:lnTo>
                    <a:lnTo>
                      <a:pt x="15" y="214"/>
                    </a:lnTo>
                    <a:lnTo>
                      <a:pt x="20" y="199"/>
                    </a:lnTo>
                    <a:lnTo>
                      <a:pt x="28" y="182"/>
                    </a:lnTo>
                    <a:lnTo>
                      <a:pt x="36" y="167"/>
                    </a:lnTo>
                    <a:lnTo>
                      <a:pt x="45" y="152"/>
                    </a:lnTo>
                    <a:lnTo>
                      <a:pt x="54" y="138"/>
                    </a:lnTo>
                    <a:lnTo>
                      <a:pt x="64" y="124"/>
                    </a:lnTo>
                    <a:lnTo>
                      <a:pt x="74" y="111"/>
                    </a:lnTo>
                    <a:lnTo>
                      <a:pt x="86" y="98"/>
                    </a:lnTo>
                    <a:lnTo>
                      <a:pt x="96" y="86"/>
                    </a:lnTo>
                    <a:lnTo>
                      <a:pt x="107" y="75"/>
                    </a:lnTo>
                    <a:lnTo>
                      <a:pt x="119" y="65"/>
                    </a:lnTo>
                    <a:lnTo>
                      <a:pt x="140" y="47"/>
                    </a:lnTo>
                    <a:lnTo>
                      <a:pt x="146" y="43"/>
                    </a:lnTo>
                    <a:lnTo>
                      <a:pt x="151" y="39"/>
                    </a:lnTo>
                    <a:lnTo>
                      <a:pt x="161" y="34"/>
                    </a:lnTo>
                    <a:lnTo>
                      <a:pt x="172" y="29"/>
                    </a:lnTo>
                    <a:lnTo>
                      <a:pt x="180" y="26"/>
                    </a:lnTo>
                    <a:lnTo>
                      <a:pt x="198" y="21"/>
                    </a:lnTo>
                    <a:lnTo>
                      <a:pt x="213" y="15"/>
                    </a:lnTo>
                    <a:lnTo>
                      <a:pt x="227" y="12"/>
                    </a:lnTo>
                    <a:lnTo>
                      <a:pt x="238" y="9"/>
                    </a:lnTo>
                    <a:lnTo>
                      <a:pt x="256" y="5"/>
                    </a:lnTo>
                    <a:lnTo>
                      <a:pt x="269" y="3"/>
                    </a:lnTo>
                    <a:lnTo>
                      <a:pt x="280" y="2"/>
                    </a:lnTo>
                    <a:lnTo>
                      <a:pt x="273" y="33"/>
                    </a:lnTo>
                    <a:lnTo>
                      <a:pt x="179" y="55"/>
                    </a:lnTo>
                    <a:lnTo>
                      <a:pt x="170" y="60"/>
                    </a:lnTo>
                    <a:lnTo>
                      <a:pt x="159" y="67"/>
                    </a:lnTo>
                    <a:lnTo>
                      <a:pt x="135" y="85"/>
                    </a:lnTo>
                    <a:lnTo>
                      <a:pt x="122" y="96"/>
                    </a:lnTo>
                    <a:lnTo>
                      <a:pt x="108" y="109"/>
                    </a:lnTo>
                    <a:lnTo>
                      <a:pt x="96" y="124"/>
                    </a:lnTo>
                    <a:lnTo>
                      <a:pt x="83" y="139"/>
                    </a:lnTo>
                    <a:lnTo>
                      <a:pt x="72" y="156"/>
                    </a:lnTo>
                    <a:lnTo>
                      <a:pt x="60" y="172"/>
                    </a:lnTo>
                    <a:lnTo>
                      <a:pt x="45" y="210"/>
                    </a:lnTo>
                    <a:lnTo>
                      <a:pt x="38" y="250"/>
                    </a:lnTo>
                    <a:lnTo>
                      <a:pt x="42" y="292"/>
                    </a:lnTo>
                    <a:lnTo>
                      <a:pt x="48" y="314"/>
                    </a:lnTo>
                    <a:lnTo>
                      <a:pt x="55" y="333"/>
                    </a:lnTo>
                    <a:lnTo>
                      <a:pt x="60" y="343"/>
                    </a:lnTo>
                    <a:lnTo>
                      <a:pt x="67" y="351"/>
                    </a:lnTo>
                    <a:lnTo>
                      <a:pt x="79" y="369"/>
                    </a:lnTo>
                    <a:lnTo>
                      <a:pt x="95" y="384"/>
                    </a:lnTo>
                    <a:lnTo>
                      <a:pt x="111" y="398"/>
                    </a:lnTo>
                    <a:lnTo>
                      <a:pt x="121" y="405"/>
                    </a:lnTo>
                    <a:lnTo>
                      <a:pt x="130" y="411"/>
                    </a:lnTo>
                    <a:lnTo>
                      <a:pt x="141" y="416"/>
                    </a:lnTo>
                    <a:lnTo>
                      <a:pt x="151" y="421"/>
                    </a:lnTo>
                    <a:lnTo>
                      <a:pt x="164" y="426"/>
                    </a:lnTo>
                    <a:lnTo>
                      <a:pt x="175" y="431"/>
                    </a:lnTo>
                    <a:lnTo>
                      <a:pt x="188" y="434"/>
                    </a:lnTo>
                    <a:lnTo>
                      <a:pt x="202" y="437"/>
                    </a:lnTo>
                    <a:lnTo>
                      <a:pt x="230" y="442"/>
                    </a:lnTo>
                    <a:lnTo>
                      <a:pt x="260" y="446"/>
                    </a:lnTo>
                    <a:lnTo>
                      <a:pt x="327" y="446"/>
                    </a:lnTo>
                    <a:lnTo>
                      <a:pt x="403" y="436"/>
                    </a:lnTo>
                    <a:lnTo>
                      <a:pt x="441" y="427"/>
                    </a:lnTo>
                    <a:lnTo>
                      <a:pt x="458" y="421"/>
                    </a:lnTo>
                    <a:lnTo>
                      <a:pt x="475" y="415"/>
                    </a:lnTo>
                    <a:lnTo>
                      <a:pt x="482" y="411"/>
                    </a:lnTo>
                    <a:lnTo>
                      <a:pt x="490" y="407"/>
                    </a:lnTo>
                    <a:lnTo>
                      <a:pt x="497" y="403"/>
                    </a:lnTo>
                    <a:lnTo>
                      <a:pt x="504" y="398"/>
                    </a:lnTo>
                    <a:lnTo>
                      <a:pt x="530" y="379"/>
                    </a:lnTo>
                    <a:lnTo>
                      <a:pt x="552" y="358"/>
                    </a:lnTo>
                    <a:lnTo>
                      <a:pt x="569" y="334"/>
                    </a:lnTo>
                    <a:lnTo>
                      <a:pt x="576" y="321"/>
                    </a:lnTo>
                    <a:lnTo>
                      <a:pt x="582" y="309"/>
                    </a:lnTo>
                    <a:lnTo>
                      <a:pt x="593" y="283"/>
                    </a:lnTo>
                    <a:lnTo>
                      <a:pt x="602" y="231"/>
                    </a:lnTo>
                    <a:lnTo>
                      <a:pt x="598" y="181"/>
                    </a:lnTo>
                    <a:lnTo>
                      <a:pt x="592" y="158"/>
                    </a:lnTo>
                    <a:lnTo>
                      <a:pt x="587" y="148"/>
                    </a:lnTo>
                    <a:lnTo>
                      <a:pt x="582" y="138"/>
                    </a:lnTo>
                    <a:lnTo>
                      <a:pt x="576" y="129"/>
                    </a:lnTo>
                    <a:lnTo>
                      <a:pt x="568" y="120"/>
                    </a:lnTo>
                    <a:lnTo>
                      <a:pt x="553" y="105"/>
                    </a:lnTo>
                    <a:lnTo>
                      <a:pt x="544" y="99"/>
                    </a:lnTo>
                    <a:lnTo>
                      <a:pt x="534" y="93"/>
                    </a:lnTo>
                    <a:lnTo>
                      <a:pt x="524" y="87"/>
                    </a:lnTo>
                    <a:lnTo>
                      <a:pt x="514" y="82"/>
                    </a:lnTo>
                    <a:lnTo>
                      <a:pt x="504" y="77"/>
                    </a:lnTo>
                    <a:lnTo>
                      <a:pt x="494" y="72"/>
                    </a:lnTo>
                    <a:lnTo>
                      <a:pt x="483" y="67"/>
                    </a:lnTo>
                    <a:lnTo>
                      <a:pt x="472" y="63"/>
                    </a:lnTo>
                    <a:lnTo>
                      <a:pt x="461" y="60"/>
                    </a:lnTo>
                    <a:lnTo>
                      <a:pt x="451" y="56"/>
                    </a:lnTo>
                    <a:lnTo>
                      <a:pt x="428" y="50"/>
                    </a:lnTo>
                    <a:lnTo>
                      <a:pt x="406" y="45"/>
                    </a:lnTo>
                    <a:lnTo>
                      <a:pt x="386" y="41"/>
                    </a:lnTo>
                    <a:lnTo>
                      <a:pt x="366" y="37"/>
                    </a:lnTo>
                    <a:lnTo>
                      <a:pt x="348" y="33"/>
                    </a:lnTo>
                    <a:lnTo>
                      <a:pt x="318" y="29"/>
                    </a:lnTo>
                    <a:lnTo>
                      <a:pt x="290" y="27"/>
                    </a:lnTo>
                    <a:lnTo>
                      <a:pt x="290" y="2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5" name="Freeform 102"/>
              <p:cNvSpPr>
                <a:spLocks/>
              </p:cNvSpPr>
              <p:nvPr/>
            </p:nvSpPr>
            <p:spPr bwMode="auto">
              <a:xfrm>
                <a:off x="2310" y="2702"/>
                <a:ext cx="16" cy="8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62" y="0"/>
                  </a:cxn>
                  <a:cxn ang="0">
                    <a:pos x="55" y="27"/>
                  </a:cxn>
                  <a:cxn ang="0">
                    <a:pos x="0" y="32"/>
                  </a:cxn>
                  <a:cxn ang="0">
                    <a:pos x="10" y="0"/>
                  </a:cxn>
                  <a:cxn ang="0">
                    <a:pos x="10" y="0"/>
                  </a:cxn>
                </a:cxnLst>
                <a:rect l="0" t="0" r="r" b="b"/>
                <a:pathLst>
                  <a:path w="62" h="32">
                    <a:moveTo>
                      <a:pt x="10" y="0"/>
                    </a:moveTo>
                    <a:lnTo>
                      <a:pt x="62" y="0"/>
                    </a:lnTo>
                    <a:lnTo>
                      <a:pt x="55" y="27"/>
                    </a:lnTo>
                    <a:lnTo>
                      <a:pt x="0" y="32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6" name="Freeform 103"/>
              <p:cNvSpPr>
                <a:spLocks/>
              </p:cNvSpPr>
              <p:nvPr/>
            </p:nvSpPr>
            <p:spPr bwMode="auto">
              <a:xfrm>
                <a:off x="2188" y="2804"/>
                <a:ext cx="46" cy="36"/>
              </a:xfrm>
              <a:custGeom>
                <a:avLst/>
                <a:gdLst/>
                <a:ahLst/>
                <a:cxnLst>
                  <a:cxn ang="0">
                    <a:pos x="149" y="2"/>
                  </a:cxn>
                  <a:cxn ang="0">
                    <a:pos x="159" y="0"/>
                  </a:cxn>
                  <a:cxn ang="0">
                    <a:pos x="177" y="0"/>
                  </a:cxn>
                  <a:cxn ang="0">
                    <a:pos x="184" y="7"/>
                  </a:cxn>
                  <a:cxn ang="0">
                    <a:pos x="179" y="17"/>
                  </a:cxn>
                  <a:cxn ang="0">
                    <a:pos x="166" y="32"/>
                  </a:cxn>
                  <a:cxn ang="0">
                    <a:pos x="143" y="51"/>
                  </a:cxn>
                  <a:cxn ang="0">
                    <a:pos x="118" y="70"/>
                  </a:cxn>
                  <a:cxn ang="0">
                    <a:pos x="111" y="75"/>
                  </a:cxn>
                  <a:cxn ang="0">
                    <a:pos x="105" y="79"/>
                  </a:cxn>
                  <a:cxn ang="0">
                    <a:pos x="99" y="84"/>
                  </a:cxn>
                  <a:cxn ang="0">
                    <a:pos x="91" y="89"/>
                  </a:cxn>
                  <a:cxn ang="0">
                    <a:pos x="85" y="93"/>
                  </a:cxn>
                  <a:cxn ang="0">
                    <a:pos x="78" y="97"/>
                  </a:cxn>
                  <a:cxn ang="0">
                    <a:pos x="72" y="102"/>
                  </a:cxn>
                  <a:cxn ang="0">
                    <a:pos x="66" y="106"/>
                  </a:cxn>
                  <a:cxn ang="0">
                    <a:pos x="59" y="109"/>
                  </a:cxn>
                  <a:cxn ang="0">
                    <a:pos x="53" y="113"/>
                  </a:cxn>
                  <a:cxn ang="0">
                    <a:pos x="48" y="117"/>
                  </a:cxn>
                  <a:cxn ang="0">
                    <a:pos x="42" y="121"/>
                  </a:cxn>
                  <a:cxn ang="0">
                    <a:pos x="32" y="126"/>
                  </a:cxn>
                  <a:cxn ang="0">
                    <a:pos x="23" y="132"/>
                  </a:cxn>
                  <a:cxn ang="0">
                    <a:pos x="15" y="136"/>
                  </a:cxn>
                  <a:cxn ang="0">
                    <a:pos x="10" y="140"/>
                  </a:cxn>
                  <a:cxn ang="0">
                    <a:pos x="5" y="142"/>
                  </a:cxn>
                  <a:cxn ang="0">
                    <a:pos x="0" y="125"/>
                  </a:cxn>
                  <a:cxn ang="0">
                    <a:pos x="11" y="112"/>
                  </a:cxn>
                  <a:cxn ang="0">
                    <a:pos x="32" y="94"/>
                  </a:cxn>
                  <a:cxn ang="0">
                    <a:pos x="43" y="84"/>
                  </a:cxn>
                  <a:cxn ang="0">
                    <a:pos x="56" y="74"/>
                  </a:cxn>
                  <a:cxn ang="0">
                    <a:pos x="68" y="64"/>
                  </a:cxn>
                  <a:cxn ang="0">
                    <a:pos x="82" y="54"/>
                  </a:cxn>
                  <a:cxn ang="0">
                    <a:pos x="107" y="34"/>
                  </a:cxn>
                  <a:cxn ang="0">
                    <a:pos x="129" y="17"/>
                  </a:cxn>
                  <a:cxn ang="0">
                    <a:pos x="149" y="2"/>
                  </a:cxn>
                  <a:cxn ang="0">
                    <a:pos x="149" y="2"/>
                  </a:cxn>
                </a:cxnLst>
                <a:rect l="0" t="0" r="r" b="b"/>
                <a:pathLst>
                  <a:path w="184" h="142">
                    <a:moveTo>
                      <a:pt x="149" y="2"/>
                    </a:moveTo>
                    <a:lnTo>
                      <a:pt x="159" y="0"/>
                    </a:lnTo>
                    <a:lnTo>
                      <a:pt x="177" y="0"/>
                    </a:lnTo>
                    <a:lnTo>
                      <a:pt x="184" y="7"/>
                    </a:lnTo>
                    <a:lnTo>
                      <a:pt x="179" y="17"/>
                    </a:lnTo>
                    <a:lnTo>
                      <a:pt x="166" y="32"/>
                    </a:lnTo>
                    <a:lnTo>
                      <a:pt x="143" y="51"/>
                    </a:lnTo>
                    <a:lnTo>
                      <a:pt x="118" y="70"/>
                    </a:lnTo>
                    <a:lnTo>
                      <a:pt x="111" y="75"/>
                    </a:lnTo>
                    <a:lnTo>
                      <a:pt x="105" y="79"/>
                    </a:lnTo>
                    <a:lnTo>
                      <a:pt x="99" y="84"/>
                    </a:lnTo>
                    <a:lnTo>
                      <a:pt x="91" y="89"/>
                    </a:lnTo>
                    <a:lnTo>
                      <a:pt x="85" y="93"/>
                    </a:lnTo>
                    <a:lnTo>
                      <a:pt x="78" y="97"/>
                    </a:lnTo>
                    <a:lnTo>
                      <a:pt x="72" y="102"/>
                    </a:lnTo>
                    <a:lnTo>
                      <a:pt x="66" y="106"/>
                    </a:lnTo>
                    <a:lnTo>
                      <a:pt x="59" y="109"/>
                    </a:lnTo>
                    <a:lnTo>
                      <a:pt x="53" y="113"/>
                    </a:lnTo>
                    <a:lnTo>
                      <a:pt x="48" y="117"/>
                    </a:lnTo>
                    <a:lnTo>
                      <a:pt x="42" y="121"/>
                    </a:lnTo>
                    <a:lnTo>
                      <a:pt x="32" y="126"/>
                    </a:lnTo>
                    <a:lnTo>
                      <a:pt x="23" y="132"/>
                    </a:lnTo>
                    <a:lnTo>
                      <a:pt x="15" y="136"/>
                    </a:lnTo>
                    <a:lnTo>
                      <a:pt x="10" y="140"/>
                    </a:lnTo>
                    <a:lnTo>
                      <a:pt x="5" y="142"/>
                    </a:lnTo>
                    <a:lnTo>
                      <a:pt x="0" y="125"/>
                    </a:lnTo>
                    <a:lnTo>
                      <a:pt x="11" y="112"/>
                    </a:lnTo>
                    <a:lnTo>
                      <a:pt x="32" y="94"/>
                    </a:lnTo>
                    <a:lnTo>
                      <a:pt x="43" y="84"/>
                    </a:lnTo>
                    <a:lnTo>
                      <a:pt x="56" y="74"/>
                    </a:lnTo>
                    <a:lnTo>
                      <a:pt x="68" y="64"/>
                    </a:lnTo>
                    <a:lnTo>
                      <a:pt x="82" y="54"/>
                    </a:lnTo>
                    <a:lnTo>
                      <a:pt x="107" y="34"/>
                    </a:lnTo>
                    <a:lnTo>
                      <a:pt x="129" y="17"/>
                    </a:lnTo>
                    <a:lnTo>
                      <a:pt x="149" y="2"/>
                    </a:lnTo>
                    <a:lnTo>
                      <a:pt x="149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7" name="Freeform 104"/>
              <p:cNvSpPr>
                <a:spLocks/>
              </p:cNvSpPr>
              <p:nvPr/>
            </p:nvSpPr>
            <p:spPr bwMode="auto">
              <a:xfrm>
                <a:off x="2286" y="2828"/>
                <a:ext cx="13" cy="35"/>
              </a:xfrm>
              <a:custGeom>
                <a:avLst/>
                <a:gdLst/>
                <a:ahLst/>
                <a:cxnLst>
                  <a:cxn ang="0">
                    <a:pos x="19" y="10"/>
                  </a:cxn>
                  <a:cxn ang="0">
                    <a:pos x="24" y="6"/>
                  </a:cxn>
                  <a:cxn ang="0">
                    <a:pos x="28" y="2"/>
                  </a:cxn>
                  <a:cxn ang="0">
                    <a:pos x="33" y="0"/>
                  </a:cxn>
                  <a:cxn ang="0">
                    <a:pos x="44" y="0"/>
                  </a:cxn>
                  <a:cxn ang="0">
                    <a:pos x="50" y="14"/>
                  </a:cxn>
                  <a:cxn ang="0">
                    <a:pos x="15" y="126"/>
                  </a:cxn>
                  <a:cxn ang="0">
                    <a:pos x="7" y="136"/>
                  </a:cxn>
                  <a:cxn ang="0">
                    <a:pos x="2" y="138"/>
                  </a:cxn>
                  <a:cxn ang="0">
                    <a:pos x="0" y="125"/>
                  </a:cxn>
                  <a:cxn ang="0">
                    <a:pos x="19" y="10"/>
                  </a:cxn>
                  <a:cxn ang="0">
                    <a:pos x="19" y="10"/>
                  </a:cxn>
                </a:cxnLst>
                <a:rect l="0" t="0" r="r" b="b"/>
                <a:pathLst>
                  <a:path w="50" h="138">
                    <a:moveTo>
                      <a:pt x="19" y="10"/>
                    </a:moveTo>
                    <a:lnTo>
                      <a:pt x="24" y="6"/>
                    </a:lnTo>
                    <a:lnTo>
                      <a:pt x="28" y="2"/>
                    </a:lnTo>
                    <a:lnTo>
                      <a:pt x="33" y="0"/>
                    </a:lnTo>
                    <a:lnTo>
                      <a:pt x="44" y="0"/>
                    </a:lnTo>
                    <a:lnTo>
                      <a:pt x="50" y="14"/>
                    </a:lnTo>
                    <a:lnTo>
                      <a:pt x="15" y="126"/>
                    </a:lnTo>
                    <a:lnTo>
                      <a:pt x="7" y="136"/>
                    </a:lnTo>
                    <a:lnTo>
                      <a:pt x="2" y="138"/>
                    </a:lnTo>
                    <a:lnTo>
                      <a:pt x="0" y="125"/>
                    </a:lnTo>
                    <a:lnTo>
                      <a:pt x="19" y="10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8" name="Freeform 105"/>
              <p:cNvSpPr>
                <a:spLocks/>
              </p:cNvSpPr>
              <p:nvPr/>
            </p:nvSpPr>
            <p:spPr bwMode="auto">
              <a:xfrm>
                <a:off x="2353" y="2827"/>
                <a:ext cx="16" cy="34"/>
              </a:xfrm>
              <a:custGeom>
                <a:avLst/>
                <a:gdLst/>
                <a:ahLst/>
                <a:cxnLst>
                  <a:cxn ang="0">
                    <a:pos x="0" y="23"/>
                  </a:cxn>
                  <a:cxn ang="0">
                    <a:pos x="1" y="17"/>
                  </a:cxn>
                  <a:cxn ang="0">
                    <a:pos x="8" y="6"/>
                  </a:cxn>
                  <a:cxn ang="0">
                    <a:pos x="13" y="2"/>
                  </a:cxn>
                  <a:cxn ang="0">
                    <a:pos x="19" y="0"/>
                  </a:cxn>
                  <a:cxn ang="0">
                    <a:pos x="27" y="1"/>
                  </a:cxn>
                  <a:cxn ang="0">
                    <a:pos x="37" y="7"/>
                  </a:cxn>
                  <a:cxn ang="0">
                    <a:pos x="66" y="126"/>
                  </a:cxn>
                  <a:cxn ang="0">
                    <a:pos x="60" y="135"/>
                  </a:cxn>
                  <a:cxn ang="0">
                    <a:pos x="53" y="137"/>
                  </a:cxn>
                  <a:cxn ang="0">
                    <a:pos x="47" y="131"/>
                  </a:cxn>
                  <a:cxn ang="0">
                    <a:pos x="0" y="23"/>
                  </a:cxn>
                  <a:cxn ang="0">
                    <a:pos x="0" y="23"/>
                  </a:cxn>
                </a:cxnLst>
                <a:rect l="0" t="0" r="r" b="b"/>
                <a:pathLst>
                  <a:path w="66" h="137">
                    <a:moveTo>
                      <a:pt x="0" y="23"/>
                    </a:moveTo>
                    <a:lnTo>
                      <a:pt x="1" y="17"/>
                    </a:lnTo>
                    <a:lnTo>
                      <a:pt x="8" y="6"/>
                    </a:lnTo>
                    <a:lnTo>
                      <a:pt x="13" y="2"/>
                    </a:lnTo>
                    <a:lnTo>
                      <a:pt x="19" y="0"/>
                    </a:lnTo>
                    <a:lnTo>
                      <a:pt x="27" y="1"/>
                    </a:lnTo>
                    <a:lnTo>
                      <a:pt x="37" y="7"/>
                    </a:lnTo>
                    <a:lnTo>
                      <a:pt x="66" y="126"/>
                    </a:lnTo>
                    <a:lnTo>
                      <a:pt x="60" y="135"/>
                    </a:lnTo>
                    <a:lnTo>
                      <a:pt x="53" y="137"/>
                    </a:lnTo>
                    <a:lnTo>
                      <a:pt x="47" y="131"/>
                    </a:lnTo>
                    <a:lnTo>
                      <a:pt x="0" y="23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9" name="Freeform 106"/>
              <p:cNvSpPr>
                <a:spLocks/>
              </p:cNvSpPr>
              <p:nvPr/>
            </p:nvSpPr>
            <p:spPr bwMode="auto">
              <a:xfrm>
                <a:off x="2413" y="2808"/>
                <a:ext cx="20" cy="24"/>
              </a:xfrm>
              <a:custGeom>
                <a:avLst/>
                <a:gdLst/>
                <a:ahLst/>
                <a:cxnLst>
                  <a:cxn ang="0">
                    <a:pos x="31" y="1"/>
                  </a:cxn>
                  <a:cxn ang="0">
                    <a:pos x="24" y="0"/>
                  </a:cxn>
                  <a:cxn ang="0">
                    <a:pos x="10" y="0"/>
                  </a:cxn>
                  <a:cxn ang="0">
                    <a:pos x="0" y="8"/>
                  </a:cxn>
                  <a:cxn ang="0">
                    <a:pos x="0" y="16"/>
                  </a:cxn>
                  <a:cxn ang="0">
                    <a:pos x="6" y="30"/>
                  </a:cxn>
                  <a:cxn ang="0">
                    <a:pos x="71" y="96"/>
                  </a:cxn>
                  <a:cxn ang="0">
                    <a:pos x="82" y="85"/>
                  </a:cxn>
                  <a:cxn ang="0">
                    <a:pos x="31" y="1"/>
                  </a:cxn>
                  <a:cxn ang="0">
                    <a:pos x="31" y="1"/>
                  </a:cxn>
                </a:cxnLst>
                <a:rect l="0" t="0" r="r" b="b"/>
                <a:pathLst>
                  <a:path w="82" h="96">
                    <a:moveTo>
                      <a:pt x="31" y="1"/>
                    </a:moveTo>
                    <a:lnTo>
                      <a:pt x="24" y="0"/>
                    </a:lnTo>
                    <a:lnTo>
                      <a:pt x="10" y="0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6" y="30"/>
                    </a:lnTo>
                    <a:lnTo>
                      <a:pt x="71" y="96"/>
                    </a:lnTo>
                    <a:lnTo>
                      <a:pt x="82" y="85"/>
                    </a:lnTo>
                    <a:lnTo>
                      <a:pt x="31" y="1"/>
                    </a:lnTo>
                    <a:lnTo>
                      <a:pt x="31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0" name="Freeform 107"/>
              <p:cNvSpPr>
                <a:spLocks/>
              </p:cNvSpPr>
              <p:nvPr/>
            </p:nvSpPr>
            <p:spPr bwMode="auto">
              <a:xfrm>
                <a:off x="2438" y="2771"/>
                <a:ext cx="44" cy="36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0" y="33"/>
                  </a:cxn>
                  <a:cxn ang="0">
                    <a:pos x="168" y="142"/>
                  </a:cxn>
                  <a:cxn ang="0">
                    <a:pos x="178" y="117"/>
                  </a:cxn>
                  <a:cxn ang="0">
                    <a:pos x="18" y="0"/>
                  </a:cxn>
                  <a:cxn ang="0">
                    <a:pos x="18" y="0"/>
                  </a:cxn>
                </a:cxnLst>
                <a:rect l="0" t="0" r="r" b="b"/>
                <a:pathLst>
                  <a:path w="178" h="142">
                    <a:moveTo>
                      <a:pt x="18" y="0"/>
                    </a:moveTo>
                    <a:lnTo>
                      <a:pt x="0" y="33"/>
                    </a:lnTo>
                    <a:lnTo>
                      <a:pt x="168" y="142"/>
                    </a:lnTo>
                    <a:lnTo>
                      <a:pt x="178" y="117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1" name="Freeform 108"/>
              <p:cNvSpPr>
                <a:spLocks/>
              </p:cNvSpPr>
              <p:nvPr/>
            </p:nvSpPr>
            <p:spPr bwMode="auto">
              <a:xfrm>
                <a:off x="2420" y="2702"/>
                <a:ext cx="42" cy="13"/>
              </a:xfrm>
              <a:custGeom>
                <a:avLst/>
                <a:gdLst/>
                <a:ahLst/>
                <a:cxnLst>
                  <a:cxn ang="0">
                    <a:pos x="8" y="18"/>
                  </a:cxn>
                  <a:cxn ang="0">
                    <a:pos x="6" y="24"/>
                  </a:cxn>
                  <a:cxn ang="0">
                    <a:pos x="0" y="37"/>
                  </a:cxn>
                  <a:cxn ang="0">
                    <a:pos x="2" y="50"/>
                  </a:cxn>
                  <a:cxn ang="0">
                    <a:pos x="8" y="53"/>
                  </a:cxn>
                  <a:cxn ang="0">
                    <a:pos x="21" y="55"/>
                  </a:cxn>
                  <a:cxn ang="0">
                    <a:pos x="159" y="22"/>
                  </a:cxn>
                  <a:cxn ang="0">
                    <a:pos x="169" y="12"/>
                  </a:cxn>
                  <a:cxn ang="0">
                    <a:pos x="169" y="4"/>
                  </a:cxn>
                  <a:cxn ang="0">
                    <a:pos x="164" y="2"/>
                  </a:cxn>
                  <a:cxn ang="0">
                    <a:pos x="155" y="0"/>
                  </a:cxn>
                  <a:cxn ang="0">
                    <a:pos x="8" y="18"/>
                  </a:cxn>
                  <a:cxn ang="0">
                    <a:pos x="8" y="18"/>
                  </a:cxn>
                </a:cxnLst>
                <a:rect l="0" t="0" r="r" b="b"/>
                <a:pathLst>
                  <a:path w="169" h="55">
                    <a:moveTo>
                      <a:pt x="8" y="18"/>
                    </a:moveTo>
                    <a:lnTo>
                      <a:pt x="6" y="24"/>
                    </a:lnTo>
                    <a:lnTo>
                      <a:pt x="0" y="37"/>
                    </a:lnTo>
                    <a:lnTo>
                      <a:pt x="2" y="50"/>
                    </a:lnTo>
                    <a:lnTo>
                      <a:pt x="8" y="53"/>
                    </a:lnTo>
                    <a:lnTo>
                      <a:pt x="21" y="55"/>
                    </a:lnTo>
                    <a:lnTo>
                      <a:pt x="159" y="22"/>
                    </a:lnTo>
                    <a:lnTo>
                      <a:pt x="169" y="12"/>
                    </a:lnTo>
                    <a:lnTo>
                      <a:pt x="169" y="4"/>
                    </a:lnTo>
                    <a:lnTo>
                      <a:pt x="164" y="2"/>
                    </a:lnTo>
                    <a:lnTo>
                      <a:pt x="155" y="0"/>
                    </a:lnTo>
                    <a:lnTo>
                      <a:pt x="8" y="18"/>
                    </a:lnTo>
                    <a:lnTo>
                      <a:pt x="8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2" name="Freeform 109"/>
              <p:cNvSpPr>
                <a:spLocks/>
              </p:cNvSpPr>
              <p:nvPr/>
            </p:nvSpPr>
            <p:spPr bwMode="auto">
              <a:xfrm>
                <a:off x="2374" y="2629"/>
                <a:ext cx="20" cy="37"/>
              </a:xfrm>
              <a:custGeom>
                <a:avLst/>
                <a:gdLst/>
                <a:ahLst/>
                <a:cxnLst>
                  <a:cxn ang="0">
                    <a:pos x="0" y="124"/>
                  </a:cxn>
                  <a:cxn ang="0">
                    <a:pos x="7" y="140"/>
                  </a:cxn>
                  <a:cxn ang="0">
                    <a:pos x="12" y="144"/>
                  </a:cxn>
                  <a:cxn ang="0">
                    <a:pos x="19" y="147"/>
                  </a:cxn>
                  <a:cxn ang="0">
                    <a:pos x="38" y="138"/>
                  </a:cxn>
                  <a:cxn ang="0">
                    <a:pos x="81" y="13"/>
                  </a:cxn>
                  <a:cxn ang="0">
                    <a:pos x="77" y="3"/>
                  </a:cxn>
                  <a:cxn ang="0">
                    <a:pos x="74" y="0"/>
                  </a:cxn>
                  <a:cxn ang="0">
                    <a:pos x="72" y="0"/>
                  </a:cxn>
                  <a:cxn ang="0">
                    <a:pos x="63" y="8"/>
                  </a:cxn>
                  <a:cxn ang="0">
                    <a:pos x="0" y="124"/>
                  </a:cxn>
                  <a:cxn ang="0">
                    <a:pos x="0" y="124"/>
                  </a:cxn>
                </a:cxnLst>
                <a:rect l="0" t="0" r="r" b="b"/>
                <a:pathLst>
                  <a:path w="81" h="147">
                    <a:moveTo>
                      <a:pt x="0" y="124"/>
                    </a:moveTo>
                    <a:lnTo>
                      <a:pt x="7" y="140"/>
                    </a:lnTo>
                    <a:lnTo>
                      <a:pt x="12" y="144"/>
                    </a:lnTo>
                    <a:lnTo>
                      <a:pt x="19" y="147"/>
                    </a:lnTo>
                    <a:lnTo>
                      <a:pt x="38" y="138"/>
                    </a:lnTo>
                    <a:lnTo>
                      <a:pt x="81" y="13"/>
                    </a:lnTo>
                    <a:lnTo>
                      <a:pt x="77" y="3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63" y="8"/>
                    </a:lnTo>
                    <a:lnTo>
                      <a:pt x="0" y="124"/>
                    </a:ln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3" name="Freeform 110"/>
              <p:cNvSpPr>
                <a:spLocks/>
              </p:cNvSpPr>
              <p:nvPr/>
            </p:nvSpPr>
            <p:spPr bwMode="auto">
              <a:xfrm>
                <a:off x="2279" y="2630"/>
                <a:ext cx="14" cy="35"/>
              </a:xfrm>
              <a:custGeom>
                <a:avLst/>
                <a:gdLst/>
                <a:ahLst/>
                <a:cxnLst>
                  <a:cxn ang="0">
                    <a:pos x="24" y="130"/>
                  </a:cxn>
                  <a:cxn ang="0">
                    <a:pos x="29" y="134"/>
                  </a:cxn>
                  <a:cxn ang="0">
                    <a:pos x="33" y="136"/>
                  </a:cxn>
                  <a:cxn ang="0">
                    <a:pos x="39" y="139"/>
                  </a:cxn>
                  <a:cxn ang="0">
                    <a:pos x="52" y="138"/>
                  </a:cxn>
                  <a:cxn ang="0">
                    <a:pos x="58" y="122"/>
                  </a:cxn>
                  <a:cxn ang="0">
                    <a:pos x="19" y="15"/>
                  </a:cxn>
                  <a:cxn ang="0">
                    <a:pos x="17" y="10"/>
                  </a:cxn>
                  <a:cxn ang="0">
                    <a:pos x="9" y="2"/>
                  </a:cxn>
                  <a:cxn ang="0">
                    <a:pos x="5" y="0"/>
                  </a:cxn>
                  <a:cxn ang="0">
                    <a:pos x="3" y="2"/>
                  </a:cxn>
                  <a:cxn ang="0">
                    <a:pos x="0" y="19"/>
                  </a:cxn>
                  <a:cxn ang="0">
                    <a:pos x="24" y="130"/>
                  </a:cxn>
                  <a:cxn ang="0">
                    <a:pos x="24" y="130"/>
                  </a:cxn>
                </a:cxnLst>
                <a:rect l="0" t="0" r="r" b="b"/>
                <a:pathLst>
                  <a:path w="58" h="139">
                    <a:moveTo>
                      <a:pt x="24" y="130"/>
                    </a:moveTo>
                    <a:lnTo>
                      <a:pt x="29" y="134"/>
                    </a:lnTo>
                    <a:lnTo>
                      <a:pt x="33" y="136"/>
                    </a:lnTo>
                    <a:lnTo>
                      <a:pt x="39" y="139"/>
                    </a:lnTo>
                    <a:lnTo>
                      <a:pt x="52" y="138"/>
                    </a:lnTo>
                    <a:lnTo>
                      <a:pt x="58" y="122"/>
                    </a:lnTo>
                    <a:lnTo>
                      <a:pt x="19" y="15"/>
                    </a:lnTo>
                    <a:lnTo>
                      <a:pt x="17" y="10"/>
                    </a:lnTo>
                    <a:lnTo>
                      <a:pt x="9" y="2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0" y="19"/>
                    </a:lnTo>
                    <a:lnTo>
                      <a:pt x="24" y="130"/>
                    </a:lnTo>
                    <a:lnTo>
                      <a:pt x="24" y="1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4" name="Freeform 111"/>
              <p:cNvSpPr>
                <a:spLocks/>
              </p:cNvSpPr>
              <p:nvPr/>
            </p:nvSpPr>
            <p:spPr bwMode="auto">
              <a:xfrm>
                <a:off x="2198" y="2668"/>
                <a:ext cx="37" cy="29"/>
              </a:xfrm>
              <a:custGeom>
                <a:avLst/>
                <a:gdLst/>
                <a:ahLst/>
                <a:cxnLst>
                  <a:cxn ang="0">
                    <a:pos x="125" y="115"/>
                  </a:cxn>
                  <a:cxn ang="0">
                    <a:pos x="138" y="115"/>
                  </a:cxn>
                  <a:cxn ang="0">
                    <a:pos x="146" y="108"/>
                  </a:cxn>
                  <a:cxn ang="0">
                    <a:pos x="143" y="90"/>
                  </a:cxn>
                  <a:cxn ang="0">
                    <a:pos x="13" y="0"/>
                  </a:cxn>
                  <a:cxn ang="0">
                    <a:pos x="0" y="12"/>
                  </a:cxn>
                  <a:cxn ang="0">
                    <a:pos x="125" y="115"/>
                  </a:cxn>
                  <a:cxn ang="0">
                    <a:pos x="125" y="115"/>
                  </a:cxn>
                </a:cxnLst>
                <a:rect l="0" t="0" r="r" b="b"/>
                <a:pathLst>
                  <a:path w="146" h="115">
                    <a:moveTo>
                      <a:pt x="125" y="115"/>
                    </a:moveTo>
                    <a:lnTo>
                      <a:pt x="138" y="115"/>
                    </a:lnTo>
                    <a:lnTo>
                      <a:pt x="146" y="108"/>
                    </a:lnTo>
                    <a:lnTo>
                      <a:pt x="143" y="90"/>
                    </a:lnTo>
                    <a:lnTo>
                      <a:pt x="13" y="0"/>
                    </a:lnTo>
                    <a:lnTo>
                      <a:pt x="0" y="12"/>
                    </a:lnTo>
                    <a:lnTo>
                      <a:pt x="125" y="115"/>
                    </a:lnTo>
                    <a:lnTo>
                      <a:pt x="125" y="1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5" name="Freeform 112"/>
              <p:cNvSpPr>
                <a:spLocks/>
              </p:cNvSpPr>
              <p:nvPr/>
            </p:nvSpPr>
            <p:spPr bwMode="auto">
              <a:xfrm>
                <a:off x="2154" y="2744"/>
                <a:ext cx="59" cy="11"/>
              </a:xfrm>
              <a:custGeom>
                <a:avLst/>
                <a:gdLst/>
                <a:ahLst/>
                <a:cxnLst>
                  <a:cxn ang="0">
                    <a:pos x="234" y="0"/>
                  </a:cxn>
                  <a:cxn ang="0">
                    <a:pos x="236" y="33"/>
                  </a:cxn>
                  <a:cxn ang="0">
                    <a:pos x="3" y="45"/>
                  </a:cxn>
                  <a:cxn ang="0">
                    <a:pos x="0" y="26"/>
                  </a:cxn>
                  <a:cxn ang="0">
                    <a:pos x="234" y="0"/>
                  </a:cxn>
                  <a:cxn ang="0">
                    <a:pos x="234" y="0"/>
                  </a:cxn>
                </a:cxnLst>
                <a:rect l="0" t="0" r="r" b="b"/>
                <a:pathLst>
                  <a:path w="236" h="45">
                    <a:moveTo>
                      <a:pt x="234" y="0"/>
                    </a:moveTo>
                    <a:lnTo>
                      <a:pt x="236" y="33"/>
                    </a:lnTo>
                    <a:lnTo>
                      <a:pt x="3" y="45"/>
                    </a:lnTo>
                    <a:lnTo>
                      <a:pt x="0" y="26"/>
                    </a:lnTo>
                    <a:lnTo>
                      <a:pt x="234" y="0"/>
                    </a:lnTo>
                    <a:lnTo>
                      <a:pt x="2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6" name="Freeform 113"/>
              <p:cNvSpPr>
                <a:spLocks/>
              </p:cNvSpPr>
              <p:nvPr/>
            </p:nvSpPr>
            <p:spPr bwMode="auto">
              <a:xfrm>
                <a:off x="2268" y="2742"/>
                <a:ext cx="63" cy="62"/>
              </a:xfrm>
              <a:custGeom>
                <a:avLst/>
                <a:gdLst/>
                <a:ahLst/>
                <a:cxnLst>
                  <a:cxn ang="0">
                    <a:pos x="60" y="0"/>
                  </a:cxn>
                  <a:cxn ang="0">
                    <a:pos x="56" y="10"/>
                  </a:cxn>
                  <a:cxn ang="0">
                    <a:pos x="49" y="37"/>
                  </a:cxn>
                  <a:cxn ang="0">
                    <a:pos x="42" y="75"/>
                  </a:cxn>
                  <a:cxn ang="0">
                    <a:pos x="45" y="119"/>
                  </a:cxn>
                  <a:cxn ang="0">
                    <a:pos x="50" y="142"/>
                  </a:cxn>
                  <a:cxn ang="0">
                    <a:pos x="55" y="153"/>
                  </a:cxn>
                  <a:cxn ang="0">
                    <a:pos x="60" y="163"/>
                  </a:cxn>
                  <a:cxn ang="0">
                    <a:pos x="66" y="173"/>
                  </a:cxn>
                  <a:cxn ang="0">
                    <a:pos x="75" y="183"/>
                  </a:cxn>
                  <a:cxn ang="0">
                    <a:pos x="84" y="194"/>
                  </a:cxn>
                  <a:cxn ang="0">
                    <a:pos x="96" y="202"/>
                  </a:cxn>
                  <a:cxn ang="0">
                    <a:pos x="102" y="206"/>
                  </a:cxn>
                  <a:cxn ang="0">
                    <a:pos x="108" y="210"/>
                  </a:cxn>
                  <a:cxn ang="0">
                    <a:pos x="116" y="214"/>
                  </a:cxn>
                  <a:cxn ang="0">
                    <a:pos x="122" y="218"/>
                  </a:cxn>
                  <a:cxn ang="0">
                    <a:pos x="130" y="221"/>
                  </a:cxn>
                  <a:cxn ang="0">
                    <a:pos x="138" y="224"/>
                  </a:cxn>
                  <a:cxn ang="0">
                    <a:pos x="156" y="230"/>
                  </a:cxn>
                  <a:cxn ang="0">
                    <a:pos x="176" y="234"/>
                  </a:cxn>
                  <a:cxn ang="0">
                    <a:pos x="198" y="238"/>
                  </a:cxn>
                  <a:cxn ang="0">
                    <a:pos x="250" y="242"/>
                  </a:cxn>
                  <a:cxn ang="0">
                    <a:pos x="236" y="244"/>
                  </a:cxn>
                  <a:cxn ang="0">
                    <a:pos x="200" y="247"/>
                  </a:cxn>
                  <a:cxn ang="0">
                    <a:pos x="151" y="247"/>
                  </a:cxn>
                  <a:cxn ang="0">
                    <a:pos x="98" y="238"/>
                  </a:cxn>
                  <a:cxn ang="0">
                    <a:pos x="73" y="229"/>
                  </a:cxn>
                  <a:cxn ang="0">
                    <a:pos x="60" y="224"/>
                  </a:cxn>
                  <a:cxn ang="0">
                    <a:pos x="49" y="218"/>
                  </a:cxn>
                  <a:cxn ang="0">
                    <a:pos x="13" y="178"/>
                  </a:cxn>
                  <a:cxn ang="0">
                    <a:pos x="3" y="152"/>
                  </a:cxn>
                  <a:cxn ang="0">
                    <a:pos x="0" y="119"/>
                  </a:cxn>
                  <a:cxn ang="0">
                    <a:pos x="3" y="80"/>
                  </a:cxn>
                  <a:cxn ang="0">
                    <a:pos x="8" y="57"/>
                  </a:cxn>
                  <a:cxn ang="0">
                    <a:pos x="16" y="33"/>
                  </a:cxn>
                  <a:cxn ang="0">
                    <a:pos x="60" y="0"/>
                  </a:cxn>
                  <a:cxn ang="0">
                    <a:pos x="60" y="0"/>
                  </a:cxn>
                </a:cxnLst>
                <a:rect l="0" t="0" r="r" b="b"/>
                <a:pathLst>
                  <a:path w="250" h="247">
                    <a:moveTo>
                      <a:pt x="60" y="0"/>
                    </a:moveTo>
                    <a:lnTo>
                      <a:pt x="56" y="10"/>
                    </a:lnTo>
                    <a:lnTo>
                      <a:pt x="49" y="37"/>
                    </a:lnTo>
                    <a:lnTo>
                      <a:pt x="42" y="75"/>
                    </a:lnTo>
                    <a:lnTo>
                      <a:pt x="45" y="119"/>
                    </a:lnTo>
                    <a:lnTo>
                      <a:pt x="50" y="142"/>
                    </a:lnTo>
                    <a:lnTo>
                      <a:pt x="55" y="153"/>
                    </a:lnTo>
                    <a:lnTo>
                      <a:pt x="60" y="163"/>
                    </a:lnTo>
                    <a:lnTo>
                      <a:pt x="66" y="173"/>
                    </a:lnTo>
                    <a:lnTo>
                      <a:pt x="75" y="183"/>
                    </a:lnTo>
                    <a:lnTo>
                      <a:pt x="84" y="194"/>
                    </a:lnTo>
                    <a:lnTo>
                      <a:pt x="96" y="202"/>
                    </a:lnTo>
                    <a:lnTo>
                      <a:pt x="102" y="206"/>
                    </a:lnTo>
                    <a:lnTo>
                      <a:pt x="108" y="210"/>
                    </a:lnTo>
                    <a:lnTo>
                      <a:pt x="116" y="214"/>
                    </a:lnTo>
                    <a:lnTo>
                      <a:pt x="122" y="218"/>
                    </a:lnTo>
                    <a:lnTo>
                      <a:pt x="130" y="221"/>
                    </a:lnTo>
                    <a:lnTo>
                      <a:pt x="138" y="224"/>
                    </a:lnTo>
                    <a:lnTo>
                      <a:pt x="156" y="230"/>
                    </a:lnTo>
                    <a:lnTo>
                      <a:pt x="176" y="234"/>
                    </a:lnTo>
                    <a:lnTo>
                      <a:pt x="198" y="238"/>
                    </a:lnTo>
                    <a:lnTo>
                      <a:pt x="250" y="242"/>
                    </a:lnTo>
                    <a:lnTo>
                      <a:pt x="236" y="244"/>
                    </a:lnTo>
                    <a:lnTo>
                      <a:pt x="200" y="247"/>
                    </a:lnTo>
                    <a:lnTo>
                      <a:pt x="151" y="247"/>
                    </a:lnTo>
                    <a:lnTo>
                      <a:pt x="98" y="238"/>
                    </a:lnTo>
                    <a:lnTo>
                      <a:pt x="73" y="229"/>
                    </a:lnTo>
                    <a:lnTo>
                      <a:pt x="60" y="224"/>
                    </a:lnTo>
                    <a:lnTo>
                      <a:pt x="49" y="218"/>
                    </a:lnTo>
                    <a:lnTo>
                      <a:pt x="13" y="178"/>
                    </a:lnTo>
                    <a:lnTo>
                      <a:pt x="3" y="152"/>
                    </a:lnTo>
                    <a:lnTo>
                      <a:pt x="0" y="119"/>
                    </a:lnTo>
                    <a:lnTo>
                      <a:pt x="3" y="80"/>
                    </a:lnTo>
                    <a:lnTo>
                      <a:pt x="8" y="57"/>
                    </a:lnTo>
                    <a:lnTo>
                      <a:pt x="16" y="33"/>
                    </a:lnTo>
                    <a:lnTo>
                      <a:pt x="60" y="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pic>
          <p:nvPicPr>
            <p:cNvPr id="188" name="Picture 123" descr="j0078949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3023920" y="2420888"/>
              <a:ext cx="480444" cy="422176"/>
            </a:xfrm>
            <a:prstGeom prst="rect">
              <a:avLst/>
            </a:prstGeom>
            <a:noFill/>
          </p:spPr>
        </p:pic>
        <p:pic>
          <p:nvPicPr>
            <p:cNvPr id="190" name="Picture 732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1538690" y="1635056"/>
              <a:ext cx="717022" cy="677912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</p:pic>
        <p:pic>
          <p:nvPicPr>
            <p:cNvPr id="202" name="Picture 122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1712044" y="2335126"/>
              <a:ext cx="483692" cy="589818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</p:pic>
        <p:pic>
          <p:nvPicPr>
            <p:cNvPr id="204" name="Picture 11" descr="C:\Boczko\Imagens\ClipArt\Gente\Transparente\architecture_egypt_architect.gif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3284306" y="1412576"/>
              <a:ext cx="495606" cy="936304"/>
            </a:xfrm>
            <a:prstGeom prst="rect">
              <a:avLst/>
            </a:prstGeom>
            <a:noFill/>
          </p:spPr>
        </p:pic>
      </p:grpSp>
      <p:grpSp>
        <p:nvGrpSpPr>
          <p:cNvPr id="211" name="Grupo 210"/>
          <p:cNvGrpSpPr/>
          <p:nvPr/>
        </p:nvGrpSpPr>
        <p:grpSpPr>
          <a:xfrm>
            <a:off x="125413" y="3590528"/>
            <a:ext cx="8907462" cy="1926704"/>
            <a:chOff x="125413" y="3590528"/>
            <a:chExt cx="8907462" cy="1926704"/>
          </a:xfrm>
        </p:grpSpPr>
        <p:grpSp>
          <p:nvGrpSpPr>
            <p:cNvPr id="15" name="Group 60"/>
            <p:cNvGrpSpPr>
              <a:grpSpLocks/>
            </p:cNvGrpSpPr>
            <p:nvPr/>
          </p:nvGrpSpPr>
          <p:grpSpPr bwMode="auto">
            <a:xfrm>
              <a:off x="125413" y="3590528"/>
              <a:ext cx="8907462" cy="990600"/>
              <a:chOff x="79" y="3686"/>
              <a:chExt cx="5611" cy="624"/>
            </a:xfrm>
          </p:grpSpPr>
          <p:sp>
            <p:nvSpPr>
              <p:cNvPr id="100403" name="Rectangle 51"/>
              <p:cNvSpPr>
                <a:spLocks noChangeArrowheads="1"/>
              </p:cNvSpPr>
              <p:nvPr/>
            </p:nvSpPr>
            <p:spPr bwMode="auto">
              <a:xfrm>
                <a:off x="341" y="4036"/>
                <a:ext cx="1725" cy="232"/>
              </a:xfrm>
              <a:prstGeom prst="rect">
                <a:avLst/>
              </a:prstGeom>
              <a:solidFill>
                <a:srgbClr val="66FF33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00404" name="Rectangle 52"/>
              <p:cNvSpPr>
                <a:spLocks noChangeArrowheads="1"/>
              </p:cNvSpPr>
              <p:nvPr/>
            </p:nvSpPr>
            <p:spPr bwMode="auto">
              <a:xfrm>
                <a:off x="2010" y="4036"/>
                <a:ext cx="1725" cy="232"/>
              </a:xfrm>
              <a:prstGeom prst="rect">
                <a:avLst/>
              </a:prstGeom>
              <a:solidFill>
                <a:srgbClr val="FF3300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00405" name="Rectangle 53"/>
              <p:cNvSpPr>
                <a:spLocks noChangeArrowheads="1"/>
              </p:cNvSpPr>
              <p:nvPr/>
            </p:nvSpPr>
            <p:spPr bwMode="auto">
              <a:xfrm>
                <a:off x="3743" y="4036"/>
                <a:ext cx="1725" cy="232"/>
              </a:xfrm>
              <a:prstGeom prst="rect">
                <a:avLst/>
              </a:prstGeom>
              <a:solidFill>
                <a:srgbClr val="FFFF00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00406" name="Rectangle 54"/>
              <p:cNvSpPr>
                <a:spLocks noChangeArrowheads="1"/>
              </p:cNvSpPr>
              <p:nvPr/>
            </p:nvSpPr>
            <p:spPr bwMode="auto">
              <a:xfrm>
                <a:off x="724" y="4022"/>
                <a:ext cx="746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rgbClr val="000000"/>
                    </a:solidFill>
                  </a:rPr>
                  <a:t>Cheias</a:t>
                </a:r>
              </a:p>
            </p:txBody>
          </p:sp>
          <p:sp>
            <p:nvSpPr>
              <p:cNvPr id="100407" name="Rectangle 55"/>
              <p:cNvSpPr>
                <a:spLocks noChangeArrowheads="1"/>
              </p:cNvSpPr>
              <p:nvPr/>
            </p:nvSpPr>
            <p:spPr bwMode="auto">
              <a:xfrm>
                <a:off x="4111" y="4022"/>
                <a:ext cx="873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rgbClr val="000000"/>
                    </a:solidFill>
                  </a:rPr>
                  <a:t>Colheita</a:t>
                </a:r>
              </a:p>
            </p:txBody>
          </p:sp>
          <p:sp>
            <p:nvSpPr>
              <p:cNvPr id="100408" name="Rectangle 56"/>
              <p:cNvSpPr>
                <a:spLocks noChangeArrowheads="1"/>
              </p:cNvSpPr>
              <p:nvPr/>
            </p:nvSpPr>
            <p:spPr bwMode="auto">
              <a:xfrm>
                <a:off x="2298" y="4022"/>
                <a:ext cx="1151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rgbClr val="FFFFFF"/>
                    </a:solidFill>
                  </a:rPr>
                  <a:t>Semeadura</a:t>
                </a:r>
              </a:p>
            </p:txBody>
          </p:sp>
          <p:sp>
            <p:nvSpPr>
              <p:cNvPr id="100409" name="Freeform 57"/>
              <p:cNvSpPr>
                <a:spLocks/>
              </p:cNvSpPr>
              <p:nvPr/>
            </p:nvSpPr>
            <p:spPr bwMode="auto">
              <a:xfrm>
                <a:off x="79" y="4032"/>
                <a:ext cx="241" cy="24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0" y="0"/>
                  </a:cxn>
                  <a:cxn ang="0">
                    <a:pos x="240" y="240"/>
                  </a:cxn>
                  <a:cxn ang="0">
                    <a:pos x="0" y="240"/>
                  </a:cxn>
                  <a:cxn ang="0">
                    <a:pos x="33" y="195"/>
                  </a:cxn>
                  <a:cxn ang="0">
                    <a:pos x="63" y="150"/>
                  </a:cxn>
                  <a:cxn ang="0">
                    <a:pos x="18" y="135"/>
                  </a:cxn>
                  <a:cxn ang="0">
                    <a:pos x="18" y="75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1" h="241">
                    <a:moveTo>
                      <a:pt x="0" y="0"/>
                    </a:moveTo>
                    <a:lnTo>
                      <a:pt x="240" y="0"/>
                    </a:lnTo>
                    <a:lnTo>
                      <a:pt x="240" y="240"/>
                    </a:lnTo>
                    <a:lnTo>
                      <a:pt x="0" y="240"/>
                    </a:lnTo>
                    <a:lnTo>
                      <a:pt x="33" y="195"/>
                    </a:lnTo>
                    <a:lnTo>
                      <a:pt x="63" y="150"/>
                    </a:lnTo>
                    <a:lnTo>
                      <a:pt x="18" y="135"/>
                    </a:lnTo>
                    <a:lnTo>
                      <a:pt x="18" y="75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00FF"/>
              </a:solidFill>
              <a:ln w="12700" cap="rnd" cmpd="sng">
                <a:noFill/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410" name="Freeform 58"/>
              <p:cNvSpPr>
                <a:spLocks/>
              </p:cNvSpPr>
              <p:nvPr/>
            </p:nvSpPr>
            <p:spPr bwMode="auto">
              <a:xfrm>
                <a:off x="5491" y="4032"/>
                <a:ext cx="199" cy="241"/>
              </a:xfrm>
              <a:custGeom>
                <a:avLst/>
                <a:gdLst/>
                <a:ahLst/>
                <a:cxnLst>
                  <a:cxn ang="0">
                    <a:pos x="192" y="0"/>
                  </a:cxn>
                  <a:cxn ang="0">
                    <a:pos x="0" y="0"/>
                  </a:cxn>
                  <a:cxn ang="0">
                    <a:pos x="0" y="240"/>
                  </a:cxn>
                  <a:cxn ang="0">
                    <a:pos x="192" y="240"/>
                  </a:cxn>
                  <a:cxn ang="0">
                    <a:pos x="198" y="195"/>
                  </a:cxn>
                  <a:cxn ang="0">
                    <a:pos x="153" y="195"/>
                  </a:cxn>
                  <a:cxn ang="0">
                    <a:pos x="153" y="150"/>
                  </a:cxn>
                  <a:cxn ang="0">
                    <a:pos x="198" y="135"/>
                  </a:cxn>
                  <a:cxn ang="0">
                    <a:pos x="153" y="105"/>
                  </a:cxn>
                  <a:cxn ang="0">
                    <a:pos x="153" y="60"/>
                  </a:cxn>
                  <a:cxn ang="0">
                    <a:pos x="192" y="0"/>
                  </a:cxn>
                  <a:cxn ang="0">
                    <a:pos x="192" y="0"/>
                  </a:cxn>
                </a:cxnLst>
                <a:rect l="0" t="0" r="r" b="b"/>
                <a:pathLst>
                  <a:path w="199" h="241">
                    <a:moveTo>
                      <a:pt x="192" y="0"/>
                    </a:moveTo>
                    <a:lnTo>
                      <a:pt x="0" y="0"/>
                    </a:lnTo>
                    <a:lnTo>
                      <a:pt x="0" y="240"/>
                    </a:lnTo>
                    <a:lnTo>
                      <a:pt x="192" y="240"/>
                    </a:lnTo>
                    <a:lnTo>
                      <a:pt x="198" y="195"/>
                    </a:lnTo>
                    <a:lnTo>
                      <a:pt x="153" y="195"/>
                    </a:lnTo>
                    <a:lnTo>
                      <a:pt x="153" y="150"/>
                    </a:lnTo>
                    <a:lnTo>
                      <a:pt x="198" y="135"/>
                    </a:lnTo>
                    <a:lnTo>
                      <a:pt x="153" y="105"/>
                    </a:lnTo>
                    <a:lnTo>
                      <a:pt x="153" y="60"/>
                    </a:lnTo>
                    <a:lnTo>
                      <a:pt x="192" y="0"/>
                    </a:lnTo>
                    <a:lnTo>
                      <a:pt x="192" y="0"/>
                    </a:lnTo>
                  </a:path>
                </a:pathLst>
              </a:custGeom>
              <a:solidFill>
                <a:srgbClr val="0000FF"/>
              </a:solidFill>
              <a:ln w="12700" cap="rnd" cmpd="sng">
                <a:noFill/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0411" name="Rectangle 59"/>
              <p:cNvSpPr>
                <a:spLocks noChangeArrowheads="1"/>
              </p:cNvSpPr>
              <p:nvPr/>
            </p:nvSpPr>
            <p:spPr bwMode="auto">
              <a:xfrm>
                <a:off x="2030" y="3686"/>
                <a:ext cx="1802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defTabSz="762000"/>
                <a:r>
                  <a:rPr lang="pt-BR" sz="2400"/>
                  <a:t>Estações Egípcias</a:t>
                </a:r>
              </a:p>
            </p:txBody>
          </p:sp>
        </p:grpSp>
        <p:pic>
          <p:nvPicPr>
            <p:cNvPr id="101084" name="Picture 732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366548" y="3745609"/>
              <a:ext cx="349250" cy="330200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</p:pic>
        <p:pic>
          <p:nvPicPr>
            <p:cNvPr id="101085" name="Picture 733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8494964" y="3736084"/>
              <a:ext cx="349250" cy="330200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</p:pic>
        <p:pic>
          <p:nvPicPr>
            <p:cNvPr id="206" name="Picture 2" descr="http://www.lavia.org/english/archivo/grafica/Ajet.jpg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1115616" y="4580418"/>
              <a:ext cx="1296144" cy="936814"/>
            </a:xfrm>
            <a:prstGeom prst="rect">
              <a:avLst/>
            </a:prstGeom>
            <a:noFill/>
          </p:spPr>
        </p:pic>
        <p:pic>
          <p:nvPicPr>
            <p:cNvPr id="207" name="Picture 4" descr="http://www.lavia.org/english/archivo/grafica/Peret.jpg"/>
            <p:cNvPicPr>
              <a:picLocks noChangeAspect="1" noChangeArrowheads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3923928" y="4580418"/>
              <a:ext cx="1279286" cy="936814"/>
            </a:xfrm>
            <a:prstGeom prst="rect">
              <a:avLst/>
            </a:prstGeom>
            <a:noFill/>
          </p:spPr>
        </p:pic>
        <p:pic>
          <p:nvPicPr>
            <p:cNvPr id="208" name="Picture 6" descr="http://www.lavia.org/english/archivo/grafica/Shemu.jpg"/>
            <p:cNvPicPr>
              <a:picLocks noChangeAspect="1" noChangeArrowheads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6681955" y="4580418"/>
              <a:ext cx="1225846" cy="936814"/>
            </a:xfrm>
            <a:prstGeom prst="rect">
              <a:avLst/>
            </a:prstGeom>
            <a:noFill/>
          </p:spPr>
        </p:pic>
      </p:grpSp>
      <p:pic>
        <p:nvPicPr>
          <p:cNvPr id="201" name="Picture 3" descr="C:\Boczko\Novos\fashion_girls_in_a_dress.png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 flipH="1">
            <a:off x="107504" y="5850704"/>
            <a:ext cx="256280" cy="995264"/>
          </a:xfrm>
          <a:prstGeom prst="rect">
            <a:avLst/>
          </a:prstGeom>
          <a:noFill/>
        </p:spPr>
      </p:pic>
      <p:pic>
        <p:nvPicPr>
          <p:cNvPr id="203" name="Picture 141" descr="Nile%20Delta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7093272" y="44624"/>
            <a:ext cx="2015232" cy="2689446"/>
          </a:xfrm>
          <a:prstGeom prst="rect">
            <a:avLst/>
          </a:prstGeom>
          <a:noFill/>
        </p:spPr>
      </p:pic>
      <p:pic>
        <p:nvPicPr>
          <p:cNvPr id="209" name="Picture 23" descr="C:\Boczko\Imagens\ClipArt\Gente\Transparente\cleopatra.png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6648384" y="1076800"/>
            <a:ext cx="1350000" cy="1800000"/>
          </a:xfrm>
          <a:prstGeom prst="rect">
            <a:avLst/>
          </a:prstGeom>
          <a:noFill/>
        </p:spPr>
      </p:pic>
      <p:cxnSp>
        <p:nvCxnSpPr>
          <p:cNvPr id="212" name="Conector de seta reta 211"/>
          <p:cNvCxnSpPr/>
          <p:nvPr/>
        </p:nvCxnSpPr>
        <p:spPr bwMode="auto">
          <a:xfrm flipH="1" flipV="1">
            <a:off x="7932312" y="1687688"/>
            <a:ext cx="336883" cy="445168"/>
          </a:xfrm>
          <a:prstGeom prst="straightConnector1">
            <a:avLst/>
          </a:prstGeom>
          <a:solidFill>
            <a:schemeClr val="accent1"/>
          </a:solidFill>
          <a:ln w="28575" cap="flat" cmpd="sng" algn="ctr">
            <a:solidFill>
              <a:srgbClr val="FF0000"/>
            </a:solidFill>
            <a:prstDash val="solid"/>
            <a:round/>
            <a:headEnd type="none" w="sm" len="sm"/>
            <a:tailEnd type="arrow"/>
          </a:ln>
          <a:effectLst/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20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20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00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100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355" grpId="0"/>
      <p:bldP spid="100402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FF0066"/>
            </a:gs>
            <a:gs pos="50000">
              <a:schemeClr val="accent2"/>
            </a:gs>
            <a:gs pos="100000">
              <a:srgbClr val="FF0066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66754" name="Picture 2" descr="http://wallpaper.ultradownloads.com.br/55376_Papel-de-Parede-Lua-Crescente-Parque-Nacional-Arches-Utah_1400x1050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339752" y="764704"/>
            <a:ext cx="4464334" cy="3346308"/>
          </a:xfrm>
          <a:prstGeom prst="rect">
            <a:avLst/>
          </a:prstGeom>
          <a:noFill/>
        </p:spPr>
      </p:pic>
      <p:cxnSp>
        <p:nvCxnSpPr>
          <p:cNvPr id="52" name="Conector reto 51"/>
          <p:cNvCxnSpPr/>
          <p:nvPr/>
        </p:nvCxnSpPr>
        <p:spPr bwMode="auto">
          <a:xfrm flipV="1">
            <a:off x="8784376" y="4917559"/>
            <a:ext cx="0" cy="720080"/>
          </a:xfrm>
          <a:prstGeom prst="line">
            <a:avLst/>
          </a:prstGeom>
          <a:solidFill>
            <a:schemeClr val="accent1"/>
          </a:solidFill>
          <a:ln w="12700" cap="flat" cmpd="sng" algn="ctr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/>
        </p:spPr>
      </p:cxnSp>
      <p:cxnSp>
        <p:nvCxnSpPr>
          <p:cNvPr id="50" name="Conector reto 49"/>
          <p:cNvCxnSpPr/>
          <p:nvPr/>
        </p:nvCxnSpPr>
        <p:spPr bwMode="auto">
          <a:xfrm flipV="1">
            <a:off x="827584" y="4917559"/>
            <a:ext cx="0" cy="720080"/>
          </a:xfrm>
          <a:prstGeom prst="line">
            <a:avLst/>
          </a:prstGeom>
          <a:solidFill>
            <a:schemeClr val="accent1"/>
          </a:solidFill>
          <a:ln w="12700" cap="flat" cmpd="sng" algn="ctr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/>
        </p:spPr>
      </p:cxnSp>
      <p:sp>
        <p:nvSpPr>
          <p:cNvPr id="106498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144016"/>
            <a:ext cx="9142413" cy="620688"/>
          </a:xfrm>
          <a:noFill/>
          <a:ln/>
        </p:spPr>
        <p:txBody>
          <a:bodyPr/>
          <a:lstStyle/>
          <a:p>
            <a:r>
              <a:rPr lang="pt-BR" sz="4400" dirty="0">
                <a:solidFill>
                  <a:srgbClr val="FFFF00"/>
                </a:solidFill>
              </a:rPr>
              <a:t>Mês Babilônio</a:t>
            </a:r>
          </a:p>
        </p:txBody>
      </p:sp>
      <p:sp>
        <p:nvSpPr>
          <p:cNvPr id="48" name="Espaço Reservado para Número de Slide 4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D3996-59C8-440A-9F73-CCB9E61B61D5}" type="slidenum">
              <a:rPr lang="pt-BR" smtClean="0">
                <a:solidFill>
                  <a:srgbClr val="3333CC"/>
                </a:solidFill>
              </a:rPr>
              <a:pPr/>
              <a:t>47</a:t>
            </a:fld>
            <a:endParaRPr lang="pt-BR">
              <a:solidFill>
                <a:srgbClr val="3333CC"/>
              </a:solidFill>
            </a:endParaRPr>
          </a:p>
        </p:txBody>
      </p:sp>
      <p:sp>
        <p:nvSpPr>
          <p:cNvPr id="106499" name="Rectangle 3"/>
          <p:cNvSpPr>
            <a:spLocks noChangeArrowheads="1"/>
          </p:cNvSpPr>
          <p:nvPr/>
        </p:nvSpPr>
        <p:spPr bwMode="auto">
          <a:xfrm>
            <a:off x="367234" y="5090398"/>
            <a:ext cx="2044700" cy="368300"/>
          </a:xfrm>
          <a:prstGeom prst="rect">
            <a:avLst/>
          </a:prstGeom>
          <a:solidFill>
            <a:srgbClr val="4D4D4D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06500" name="Rectangle 4"/>
          <p:cNvSpPr>
            <a:spLocks noChangeArrowheads="1"/>
          </p:cNvSpPr>
          <p:nvPr/>
        </p:nvSpPr>
        <p:spPr bwMode="auto">
          <a:xfrm>
            <a:off x="2348434" y="5090398"/>
            <a:ext cx="2044700" cy="368300"/>
          </a:xfrm>
          <a:prstGeom prst="rect">
            <a:avLst/>
          </a:prstGeom>
          <a:solidFill>
            <a:srgbClr val="CCCC00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06501" name="Rectangle 5"/>
          <p:cNvSpPr>
            <a:spLocks noChangeArrowheads="1"/>
          </p:cNvSpPr>
          <p:nvPr/>
        </p:nvSpPr>
        <p:spPr bwMode="auto">
          <a:xfrm>
            <a:off x="4405834" y="5090398"/>
            <a:ext cx="2044700" cy="368300"/>
          </a:xfrm>
          <a:prstGeom prst="rect">
            <a:avLst/>
          </a:prstGeom>
          <a:solidFill>
            <a:srgbClr val="FFFF00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06502" name="Rectangle 6"/>
          <p:cNvSpPr>
            <a:spLocks noChangeArrowheads="1"/>
          </p:cNvSpPr>
          <p:nvPr/>
        </p:nvSpPr>
        <p:spPr bwMode="auto">
          <a:xfrm>
            <a:off x="6463234" y="5090398"/>
            <a:ext cx="1759594" cy="368300"/>
          </a:xfrm>
          <a:prstGeom prst="rect">
            <a:avLst/>
          </a:prstGeom>
          <a:solidFill>
            <a:srgbClr val="FFCC99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06503" name="Rectangle 7"/>
          <p:cNvSpPr>
            <a:spLocks noChangeArrowheads="1"/>
          </p:cNvSpPr>
          <p:nvPr/>
        </p:nvSpPr>
        <p:spPr bwMode="auto">
          <a:xfrm>
            <a:off x="802209" y="5036423"/>
            <a:ext cx="9302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/>
              <a:t>Nova</a:t>
            </a:r>
          </a:p>
        </p:txBody>
      </p:sp>
      <p:sp>
        <p:nvSpPr>
          <p:cNvPr id="106504" name="Rectangle 8"/>
          <p:cNvSpPr>
            <a:spLocks noChangeArrowheads="1"/>
          </p:cNvSpPr>
          <p:nvPr/>
        </p:nvSpPr>
        <p:spPr bwMode="auto">
          <a:xfrm>
            <a:off x="4912246" y="5036423"/>
            <a:ext cx="10144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/>
              <a:t>Cheia</a:t>
            </a:r>
          </a:p>
        </p:txBody>
      </p:sp>
      <p:sp>
        <p:nvSpPr>
          <p:cNvPr id="106505" name="Rectangle 9"/>
          <p:cNvSpPr>
            <a:spLocks noChangeArrowheads="1"/>
          </p:cNvSpPr>
          <p:nvPr/>
        </p:nvSpPr>
        <p:spPr bwMode="auto">
          <a:xfrm>
            <a:off x="2554809" y="5036423"/>
            <a:ext cx="1658937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/>
              <a:t>Crescente</a:t>
            </a:r>
          </a:p>
        </p:txBody>
      </p:sp>
      <p:sp>
        <p:nvSpPr>
          <p:cNvPr id="106506" name="Rectangle 10"/>
          <p:cNvSpPr>
            <a:spLocks noChangeArrowheads="1"/>
          </p:cNvSpPr>
          <p:nvPr/>
        </p:nvSpPr>
        <p:spPr bwMode="auto">
          <a:xfrm>
            <a:off x="6566644" y="5036423"/>
            <a:ext cx="17081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/>
              <a:t>Minguante</a:t>
            </a:r>
          </a:p>
        </p:txBody>
      </p:sp>
      <p:grpSp>
        <p:nvGrpSpPr>
          <p:cNvPr id="53" name="Grupo 52"/>
          <p:cNvGrpSpPr/>
          <p:nvPr/>
        </p:nvGrpSpPr>
        <p:grpSpPr>
          <a:xfrm>
            <a:off x="806004" y="5668793"/>
            <a:ext cx="7992690" cy="461963"/>
            <a:chOff x="806004" y="5044330"/>
            <a:chExt cx="7992690" cy="461963"/>
          </a:xfrm>
        </p:grpSpPr>
        <p:sp>
          <p:nvSpPr>
            <p:cNvPr id="106507" name="Rectangle 11"/>
            <p:cNvSpPr>
              <a:spLocks noChangeArrowheads="1"/>
            </p:cNvSpPr>
            <p:nvPr/>
          </p:nvSpPr>
          <p:spPr bwMode="auto">
            <a:xfrm>
              <a:off x="806004" y="5095130"/>
              <a:ext cx="7992690" cy="368300"/>
            </a:xfrm>
            <a:prstGeom prst="rect">
              <a:avLst/>
            </a:prstGeom>
            <a:solidFill>
              <a:srgbClr val="006699"/>
            </a:solidFill>
            <a:ln w="12700">
              <a:solidFill>
                <a:schemeClr val="accent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6508" name="Rectangle 12"/>
            <p:cNvSpPr>
              <a:spLocks noChangeArrowheads="1"/>
            </p:cNvSpPr>
            <p:nvPr/>
          </p:nvSpPr>
          <p:spPr bwMode="auto">
            <a:xfrm>
              <a:off x="3307616" y="5044330"/>
              <a:ext cx="3209233" cy="4619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 dirty="0">
                  <a:solidFill>
                    <a:srgbClr val="FFFFFF"/>
                  </a:solidFill>
                </a:rPr>
                <a:t>Mês </a:t>
              </a:r>
              <a:r>
                <a:rPr lang="pt-BR" sz="2400" dirty="0" smtClean="0">
                  <a:solidFill>
                    <a:srgbClr val="FFFFFF"/>
                  </a:solidFill>
                </a:rPr>
                <a:t>Lunar Babilônio</a:t>
              </a:r>
              <a:endParaRPr lang="pt-BR" sz="240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54" name="Grupo 53"/>
          <p:cNvGrpSpPr/>
          <p:nvPr/>
        </p:nvGrpSpPr>
        <p:grpSpPr>
          <a:xfrm>
            <a:off x="806004" y="6279061"/>
            <a:ext cx="7992690" cy="462307"/>
            <a:chOff x="806004" y="5654598"/>
            <a:chExt cx="7992690" cy="462307"/>
          </a:xfrm>
        </p:grpSpPr>
        <p:sp>
          <p:nvSpPr>
            <p:cNvPr id="106510" name="Rectangle 14"/>
            <p:cNvSpPr>
              <a:spLocks noChangeArrowheads="1"/>
            </p:cNvSpPr>
            <p:nvPr/>
          </p:nvSpPr>
          <p:spPr bwMode="auto">
            <a:xfrm>
              <a:off x="806004" y="5704730"/>
              <a:ext cx="7992690" cy="368300"/>
            </a:xfrm>
            <a:prstGeom prst="rect">
              <a:avLst/>
            </a:prstGeom>
            <a:solidFill>
              <a:srgbClr val="009999"/>
            </a:solidFill>
            <a:ln w="12700">
              <a:solidFill>
                <a:schemeClr val="bg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6511" name="Rectangle 15"/>
            <p:cNvSpPr>
              <a:spLocks noChangeArrowheads="1"/>
            </p:cNvSpPr>
            <p:nvPr/>
          </p:nvSpPr>
          <p:spPr bwMode="auto">
            <a:xfrm>
              <a:off x="2753313" y="5654598"/>
              <a:ext cx="4098879" cy="4623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400" dirty="0" smtClean="0">
                  <a:solidFill>
                    <a:srgbClr val="FFFF66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Mês Lunar : </a:t>
              </a:r>
              <a:r>
                <a:rPr lang="pt-BR" sz="2400" dirty="0" smtClean="0">
                  <a:solidFill>
                    <a:srgbClr val="FFFFFF"/>
                  </a:solidFill>
                </a:rPr>
                <a:t>29  </a:t>
              </a:r>
              <a:r>
                <a:rPr lang="pt-BR" sz="2400" dirty="0">
                  <a:solidFill>
                    <a:srgbClr val="FFFFFF"/>
                  </a:solidFill>
                </a:rPr>
                <a:t>ou  30 dias</a:t>
              </a:r>
            </a:p>
          </p:txBody>
        </p:sp>
      </p:grpSp>
      <p:sp>
        <p:nvSpPr>
          <p:cNvPr id="106514" name="Oval 18"/>
          <p:cNvSpPr>
            <a:spLocks noChangeArrowheads="1"/>
          </p:cNvSpPr>
          <p:nvPr/>
        </p:nvSpPr>
        <p:spPr bwMode="auto">
          <a:xfrm>
            <a:off x="3953396" y="4200604"/>
            <a:ext cx="762000" cy="762000"/>
          </a:xfrm>
          <a:prstGeom prst="ellipse">
            <a:avLst/>
          </a:prstGeom>
          <a:solidFill>
            <a:srgbClr val="FFFF00"/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06518" name="Rectangle 22"/>
          <p:cNvSpPr>
            <a:spLocks noChangeArrowheads="1"/>
          </p:cNvSpPr>
          <p:nvPr/>
        </p:nvSpPr>
        <p:spPr bwMode="auto">
          <a:xfrm>
            <a:off x="3887660" y="4376397"/>
            <a:ext cx="884858" cy="4007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000" dirty="0">
                <a:solidFill>
                  <a:srgbClr val="FF0000"/>
                </a:solidFill>
              </a:rPr>
              <a:t>Cheia</a:t>
            </a:r>
          </a:p>
        </p:txBody>
      </p:sp>
      <p:grpSp>
        <p:nvGrpSpPr>
          <p:cNvPr id="4" name="Group 33"/>
          <p:cNvGrpSpPr>
            <a:grpSpLocks/>
          </p:cNvGrpSpPr>
          <p:nvPr/>
        </p:nvGrpSpPr>
        <p:grpSpPr bwMode="auto">
          <a:xfrm>
            <a:off x="1976959" y="4176792"/>
            <a:ext cx="785812" cy="809625"/>
            <a:chOff x="1395" y="2115"/>
            <a:chExt cx="495" cy="510"/>
          </a:xfrm>
        </p:grpSpPr>
        <p:sp>
          <p:nvSpPr>
            <p:cNvPr id="106527" name="Oval 31"/>
            <p:cNvSpPr>
              <a:spLocks noChangeArrowheads="1"/>
            </p:cNvSpPr>
            <p:nvPr/>
          </p:nvSpPr>
          <p:spPr bwMode="auto">
            <a:xfrm>
              <a:off x="1395" y="2130"/>
              <a:ext cx="480" cy="480"/>
            </a:xfrm>
            <a:prstGeom prst="ellipse">
              <a:avLst/>
            </a:prstGeom>
            <a:solidFill>
              <a:srgbClr val="FFFF00"/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 useBgFill="1">
          <p:nvSpPr>
            <p:cNvPr id="106528" name="Rectangle 32"/>
            <p:cNvSpPr>
              <a:spLocks noChangeArrowheads="1"/>
            </p:cNvSpPr>
            <p:nvPr/>
          </p:nvSpPr>
          <p:spPr bwMode="auto">
            <a:xfrm>
              <a:off x="1635" y="2115"/>
              <a:ext cx="255" cy="510"/>
            </a:xfrm>
            <a:prstGeom prst="rect">
              <a:avLst/>
            </a:prstGeom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5" name="Group 37"/>
          <p:cNvGrpSpPr>
            <a:grpSpLocks/>
          </p:cNvGrpSpPr>
          <p:nvPr/>
        </p:nvGrpSpPr>
        <p:grpSpPr bwMode="auto">
          <a:xfrm>
            <a:off x="6033021" y="4176792"/>
            <a:ext cx="785813" cy="809625"/>
            <a:chOff x="3950" y="2121"/>
            <a:chExt cx="495" cy="510"/>
          </a:xfrm>
        </p:grpSpPr>
        <p:sp>
          <p:nvSpPr>
            <p:cNvPr id="106531" name="Oval 35"/>
            <p:cNvSpPr>
              <a:spLocks noChangeArrowheads="1"/>
            </p:cNvSpPr>
            <p:nvPr/>
          </p:nvSpPr>
          <p:spPr bwMode="auto">
            <a:xfrm>
              <a:off x="3965" y="2136"/>
              <a:ext cx="480" cy="480"/>
            </a:xfrm>
            <a:prstGeom prst="ellipse">
              <a:avLst/>
            </a:prstGeom>
            <a:solidFill>
              <a:srgbClr val="FFFF00"/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 useBgFill="1">
          <p:nvSpPr>
            <p:cNvPr id="106532" name="Rectangle 36"/>
            <p:cNvSpPr>
              <a:spLocks noChangeArrowheads="1"/>
            </p:cNvSpPr>
            <p:nvPr/>
          </p:nvSpPr>
          <p:spPr bwMode="auto">
            <a:xfrm>
              <a:off x="3950" y="2121"/>
              <a:ext cx="255" cy="510"/>
            </a:xfrm>
            <a:prstGeom prst="rect">
              <a:avLst/>
            </a:prstGeom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6" name="Grupo 39"/>
          <p:cNvGrpSpPr/>
          <p:nvPr/>
        </p:nvGrpSpPr>
        <p:grpSpPr>
          <a:xfrm>
            <a:off x="539552" y="3132775"/>
            <a:ext cx="1854675" cy="1764568"/>
            <a:chOff x="539552" y="2304988"/>
            <a:chExt cx="1854675" cy="1764568"/>
          </a:xfrm>
        </p:grpSpPr>
        <p:sp>
          <p:nvSpPr>
            <p:cNvPr id="106515" name="Rectangle 19"/>
            <p:cNvSpPr>
              <a:spLocks noChangeArrowheads="1"/>
            </p:cNvSpPr>
            <p:nvPr/>
          </p:nvSpPr>
          <p:spPr bwMode="auto">
            <a:xfrm>
              <a:off x="539552" y="2304988"/>
              <a:ext cx="1854675" cy="10163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 dirty="0">
                  <a:solidFill>
                    <a:srgbClr val="FFFFFF"/>
                  </a:solidFill>
                </a:rPr>
                <a:t>Crescente</a:t>
              </a:r>
            </a:p>
            <a:p>
              <a:pPr algn="l" defTabSz="762000"/>
              <a:r>
                <a:rPr lang="pt-BR" sz="2000" dirty="0" smtClean="0">
                  <a:solidFill>
                    <a:srgbClr val="FFFFFF"/>
                  </a:solidFill>
                </a:rPr>
                <a:t>observado ao</a:t>
              </a:r>
              <a:endParaRPr lang="pt-BR" sz="2000" dirty="0">
                <a:solidFill>
                  <a:srgbClr val="FFFFFF"/>
                </a:solidFill>
              </a:endParaRPr>
            </a:p>
            <a:p>
              <a:pPr algn="l" defTabSz="762000"/>
              <a:r>
                <a:rPr lang="pt-BR" sz="2000" dirty="0">
                  <a:solidFill>
                    <a:srgbClr val="FFFFFF"/>
                  </a:solidFill>
                </a:rPr>
                <a:t>entardecer</a:t>
              </a:r>
            </a:p>
          </p:txBody>
        </p:sp>
        <p:sp>
          <p:nvSpPr>
            <p:cNvPr id="106534" name="AutoShape 38"/>
            <p:cNvSpPr>
              <a:spLocks noChangeArrowheads="1"/>
            </p:cNvSpPr>
            <p:nvPr/>
          </p:nvSpPr>
          <p:spPr bwMode="auto">
            <a:xfrm>
              <a:off x="765356" y="3459956"/>
              <a:ext cx="304800" cy="609600"/>
            </a:xfrm>
            <a:prstGeom prst="moon">
              <a:avLst>
                <a:gd name="adj" fmla="val 23958"/>
              </a:avLst>
            </a:prstGeom>
            <a:solidFill>
              <a:srgbClr val="FFFF66"/>
            </a:soli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7" name="Grupo 40"/>
          <p:cNvGrpSpPr/>
          <p:nvPr/>
        </p:nvGrpSpPr>
        <p:grpSpPr>
          <a:xfrm>
            <a:off x="7253829" y="3132775"/>
            <a:ext cx="1854675" cy="1764568"/>
            <a:chOff x="7253829" y="2304988"/>
            <a:chExt cx="1854675" cy="1764568"/>
          </a:xfrm>
        </p:grpSpPr>
        <p:sp>
          <p:nvSpPr>
            <p:cNvPr id="106519" name="Rectangle 23"/>
            <p:cNvSpPr>
              <a:spLocks noChangeArrowheads="1"/>
            </p:cNvSpPr>
            <p:nvPr/>
          </p:nvSpPr>
          <p:spPr bwMode="auto">
            <a:xfrm>
              <a:off x="7253829" y="2304988"/>
              <a:ext cx="1854675" cy="10163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r" defTabSz="762000"/>
              <a:r>
                <a:rPr lang="pt-BR" sz="2000" dirty="0">
                  <a:solidFill>
                    <a:srgbClr val="FFFFFF"/>
                  </a:solidFill>
                </a:rPr>
                <a:t>Crescente</a:t>
              </a:r>
            </a:p>
            <a:p>
              <a:pPr algn="r" defTabSz="762000"/>
              <a:r>
                <a:rPr lang="pt-BR" sz="2000" dirty="0" smtClean="0">
                  <a:solidFill>
                    <a:srgbClr val="FFFFFF"/>
                  </a:solidFill>
                </a:rPr>
                <a:t>observado ao</a:t>
              </a:r>
              <a:endParaRPr lang="pt-BR" sz="2000" dirty="0">
                <a:solidFill>
                  <a:srgbClr val="FFFFFF"/>
                </a:solidFill>
              </a:endParaRPr>
            </a:p>
            <a:p>
              <a:pPr algn="r" defTabSz="762000"/>
              <a:r>
                <a:rPr lang="pt-BR" sz="2000" dirty="0">
                  <a:solidFill>
                    <a:srgbClr val="FFFFFF"/>
                  </a:solidFill>
                </a:rPr>
                <a:t>entardecer</a:t>
              </a:r>
            </a:p>
          </p:txBody>
        </p:sp>
        <p:sp>
          <p:nvSpPr>
            <p:cNvPr id="106535" name="AutoShape 39"/>
            <p:cNvSpPr>
              <a:spLocks noChangeArrowheads="1"/>
            </p:cNvSpPr>
            <p:nvPr/>
          </p:nvSpPr>
          <p:spPr bwMode="auto">
            <a:xfrm>
              <a:off x="8731696" y="3459956"/>
              <a:ext cx="304800" cy="609600"/>
            </a:xfrm>
            <a:prstGeom prst="moon">
              <a:avLst>
                <a:gd name="adj" fmla="val 23958"/>
              </a:avLst>
            </a:prstGeom>
            <a:solidFill>
              <a:srgbClr val="FFFF66"/>
            </a:soli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8" name="Grupo 37"/>
          <p:cNvGrpSpPr/>
          <p:nvPr/>
        </p:nvGrpSpPr>
        <p:grpSpPr>
          <a:xfrm>
            <a:off x="7812360" y="4232354"/>
            <a:ext cx="698500" cy="698500"/>
            <a:chOff x="7812360" y="3460750"/>
            <a:chExt cx="698500" cy="698500"/>
          </a:xfrm>
        </p:grpSpPr>
        <p:sp>
          <p:nvSpPr>
            <p:cNvPr id="106536" name="Oval 40"/>
            <p:cNvSpPr>
              <a:spLocks noChangeArrowheads="1"/>
            </p:cNvSpPr>
            <p:nvPr/>
          </p:nvSpPr>
          <p:spPr bwMode="auto">
            <a:xfrm>
              <a:off x="7812360" y="3460750"/>
              <a:ext cx="698500" cy="698500"/>
            </a:xfrm>
            <a:prstGeom prst="ellipse">
              <a:avLst/>
            </a:prstGeom>
            <a:noFill/>
            <a:ln w="3175">
              <a:solidFill>
                <a:schemeClr val="bg1"/>
              </a:solidFill>
              <a:prstDash val="sysDot"/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6537" name="Text Box 41"/>
            <p:cNvSpPr txBox="1">
              <a:spLocks noChangeArrowheads="1"/>
            </p:cNvSpPr>
            <p:nvPr/>
          </p:nvSpPr>
          <p:spPr bwMode="auto">
            <a:xfrm>
              <a:off x="7869259" y="3669088"/>
              <a:ext cx="617537" cy="304800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400" dirty="0">
                  <a:solidFill>
                    <a:srgbClr val="FFFFFF"/>
                  </a:solidFill>
                </a:rPr>
                <a:t>Nova</a:t>
              </a:r>
            </a:p>
          </p:txBody>
        </p:sp>
      </p:grpSp>
      <p:grpSp>
        <p:nvGrpSpPr>
          <p:cNvPr id="9" name="Grupo 36"/>
          <p:cNvGrpSpPr/>
          <p:nvPr/>
        </p:nvGrpSpPr>
        <p:grpSpPr>
          <a:xfrm>
            <a:off x="35496" y="4232354"/>
            <a:ext cx="698500" cy="698500"/>
            <a:chOff x="35496" y="3356992"/>
            <a:chExt cx="698500" cy="698500"/>
          </a:xfrm>
        </p:grpSpPr>
        <p:sp>
          <p:nvSpPr>
            <p:cNvPr id="35" name="Oval 40"/>
            <p:cNvSpPr>
              <a:spLocks noChangeArrowheads="1"/>
            </p:cNvSpPr>
            <p:nvPr/>
          </p:nvSpPr>
          <p:spPr bwMode="auto">
            <a:xfrm>
              <a:off x="35496" y="3356992"/>
              <a:ext cx="698500" cy="698500"/>
            </a:xfrm>
            <a:prstGeom prst="ellipse">
              <a:avLst/>
            </a:prstGeom>
            <a:noFill/>
            <a:ln w="3175">
              <a:solidFill>
                <a:schemeClr val="bg1"/>
              </a:solidFill>
              <a:prstDash val="sysDot"/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6" name="Text Box 41"/>
            <p:cNvSpPr txBox="1">
              <a:spLocks noChangeArrowheads="1"/>
            </p:cNvSpPr>
            <p:nvPr/>
          </p:nvSpPr>
          <p:spPr bwMode="auto">
            <a:xfrm>
              <a:off x="92395" y="3565330"/>
              <a:ext cx="617537" cy="304800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400" dirty="0">
                  <a:solidFill>
                    <a:srgbClr val="FFFFFF"/>
                  </a:solidFill>
                </a:rPr>
                <a:t>Nova</a:t>
              </a:r>
            </a:p>
          </p:txBody>
        </p:sp>
      </p:grpSp>
      <p:sp>
        <p:nvSpPr>
          <p:cNvPr id="39" name="Forma livre 38"/>
          <p:cNvSpPr/>
          <p:nvPr/>
        </p:nvSpPr>
        <p:spPr bwMode="auto">
          <a:xfrm>
            <a:off x="8220528" y="5088059"/>
            <a:ext cx="923472" cy="372978"/>
          </a:xfrm>
          <a:custGeom>
            <a:avLst/>
            <a:gdLst>
              <a:gd name="connsiteX0" fmla="*/ 469231 w 469231"/>
              <a:gd name="connsiteY0" fmla="*/ 0 h 372978"/>
              <a:gd name="connsiteX1" fmla="*/ 0 w 469231"/>
              <a:gd name="connsiteY1" fmla="*/ 0 h 372978"/>
              <a:gd name="connsiteX2" fmla="*/ 12031 w 469231"/>
              <a:gd name="connsiteY2" fmla="*/ 372978 h 372978"/>
              <a:gd name="connsiteX3" fmla="*/ 445168 w 469231"/>
              <a:gd name="connsiteY3" fmla="*/ 372978 h 372978"/>
              <a:gd name="connsiteX4" fmla="*/ 264694 w 469231"/>
              <a:gd name="connsiteY4" fmla="*/ 264694 h 372978"/>
              <a:gd name="connsiteX5" fmla="*/ 457200 w 469231"/>
              <a:gd name="connsiteY5" fmla="*/ 228600 h 372978"/>
              <a:gd name="connsiteX6" fmla="*/ 324852 w 469231"/>
              <a:gd name="connsiteY6" fmla="*/ 144378 h 372978"/>
              <a:gd name="connsiteX7" fmla="*/ 469231 w 469231"/>
              <a:gd name="connsiteY7" fmla="*/ 0 h 372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69231" h="372978">
                <a:moveTo>
                  <a:pt x="469231" y="0"/>
                </a:moveTo>
                <a:lnTo>
                  <a:pt x="0" y="0"/>
                </a:lnTo>
                <a:lnTo>
                  <a:pt x="12031" y="372978"/>
                </a:lnTo>
                <a:lnTo>
                  <a:pt x="445168" y="372978"/>
                </a:lnTo>
                <a:lnTo>
                  <a:pt x="264694" y="264694"/>
                </a:lnTo>
                <a:lnTo>
                  <a:pt x="457200" y="228600"/>
                </a:lnTo>
                <a:lnTo>
                  <a:pt x="324852" y="144378"/>
                </a:lnTo>
                <a:lnTo>
                  <a:pt x="469231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12700" cap="flat" cmpd="sng" algn="ctr">
            <a:noFill/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  <p:grpSp>
        <p:nvGrpSpPr>
          <p:cNvPr id="10" name="Grupo 411"/>
          <p:cNvGrpSpPr/>
          <p:nvPr/>
        </p:nvGrpSpPr>
        <p:grpSpPr>
          <a:xfrm>
            <a:off x="33590" y="1461175"/>
            <a:ext cx="1442066" cy="1656184"/>
            <a:chOff x="3131840" y="980728"/>
            <a:chExt cx="1442066" cy="1656184"/>
          </a:xfrm>
        </p:grpSpPr>
        <p:pic>
          <p:nvPicPr>
            <p:cNvPr id="410" name="Picture 20" descr="C:\Boczko\Imagens\ClipArt\Gente\hammurabi.gif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3995936" y="1412976"/>
              <a:ext cx="577970" cy="1223936"/>
            </a:xfrm>
            <a:prstGeom prst="rect">
              <a:avLst/>
            </a:prstGeom>
            <a:noFill/>
          </p:spPr>
        </p:pic>
        <p:pic>
          <p:nvPicPr>
            <p:cNvPr id="411" name="Picture 23" descr="C:\Boczko\Imagens\ClipArt\Gente\intl_meso_king.gif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3131840" y="980728"/>
              <a:ext cx="746214" cy="1655984"/>
            </a:xfrm>
            <a:prstGeom prst="rect">
              <a:avLst/>
            </a:prstGeom>
            <a:noFill/>
          </p:spPr>
        </p:pic>
      </p:grpSp>
      <p:grpSp>
        <p:nvGrpSpPr>
          <p:cNvPr id="57" name="Grupo 56"/>
          <p:cNvGrpSpPr/>
          <p:nvPr/>
        </p:nvGrpSpPr>
        <p:grpSpPr>
          <a:xfrm>
            <a:off x="6948264" y="1461175"/>
            <a:ext cx="2164310" cy="1655984"/>
            <a:chOff x="6948264" y="836712"/>
            <a:chExt cx="2164310" cy="1655984"/>
          </a:xfrm>
        </p:grpSpPr>
        <p:pic>
          <p:nvPicPr>
            <p:cNvPr id="56" name="Picture 3" descr="C:\Boczko\Novos\india_teacher.gif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8172400" y="1124744"/>
              <a:ext cx="940174" cy="1233264"/>
            </a:xfrm>
            <a:prstGeom prst="rect">
              <a:avLst/>
            </a:prstGeom>
            <a:noFill/>
          </p:spPr>
        </p:pic>
        <p:pic>
          <p:nvPicPr>
            <p:cNvPr id="415" name="Picture 23" descr="C:\Boczko\Imagens\ClipArt\Gente\intl_meso_king.gif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7740352" y="836712"/>
              <a:ext cx="746214" cy="1655984"/>
            </a:xfrm>
            <a:prstGeom prst="rect">
              <a:avLst/>
            </a:prstGeom>
            <a:noFill/>
          </p:spPr>
        </p:pic>
        <p:pic>
          <p:nvPicPr>
            <p:cNvPr id="55" name="Picture 3" descr="C:\Boczko\Novos\india_teacher.gif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6948264" y="1120280"/>
              <a:ext cx="940174" cy="1233264"/>
            </a:xfrm>
            <a:prstGeom prst="rect">
              <a:avLst/>
            </a:prstGeom>
            <a:noFill/>
          </p:spPr>
        </p:pic>
      </p:grpSp>
      <p:sp>
        <p:nvSpPr>
          <p:cNvPr id="106516" name="Rectangle 20"/>
          <p:cNvSpPr>
            <a:spLocks noChangeArrowheads="1"/>
          </p:cNvSpPr>
          <p:nvPr/>
        </p:nvSpPr>
        <p:spPr bwMode="auto">
          <a:xfrm>
            <a:off x="2295029" y="4196544"/>
            <a:ext cx="1426673" cy="7085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000" dirty="0">
                <a:solidFill>
                  <a:srgbClr val="FFFFFF"/>
                </a:solidFill>
              </a:rPr>
              <a:t>Quarto</a:t>
            </a:r>
          </a:p>
          <a:p>
            <a:pPr algn="l" defTabSz="762000"/>
            <a:r>
              <a:rPr lang="pt-BR" sz="2000" dirty="0">
                <a:solidFill>
                  <a:srgbClr val="FFFFFF"/>
                </a:solidFill>
              </a:rPr>
              <a:t>Crescente</a:t>
            </a:r>
          </a:p>
        </p:txBody>
      </p:sp>
      <p:sp>
        <p:nvSpPr>
          <p:cNvPr id="106517" name="Rectangle 21"/>
          <p:cNvSpPr>
            <a:spLocks noChangeArrowheads="1"/>
          </p:cNvSpPr>
          <p:nvPr/>
        </p:nvSpPr>
        <p:spPr bwMode="auto">
          <a:xfrm>
            <a:off x="5004048" y="4196544"/>
            <a:ext cx="1468351" cy="7085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r" defTabSz="762000"/>
            <a:r>
              <a:rPr lang="pt-BR" sz="2000" dirty="0">
                <a:solidFill>
                  <a:srgbClr val="FFFFFF"/>
                </a:solidFill>
              </a:rPr>
              <a:t>Quarto</a:t>
            </a:r>
          </a:p>
          <a:p>
            <a:pPr algn="r" defTabSz="762000"/>
            <a:r>
              <a:rPr lang="pt-BR" sz="2000" dirty="0">
                <a:solidFill>
                  <a:srgbClr val="FFFFFF"/>
                </a:solidFill>
              </a:rPr>
              <a:t>Minguante</a:t>
            </a:r>
          </a:p>
        </p:txBody>
      </p:sp>
      <p:sp>
        <p:nvSpPr>
          <p:cNvPr id="51" name="CaixaDeTexto 50"/>
          <p:cNvSpPr txBox="1"/>
          <p:nvPr/>
        </p:nvSpPr>
        <p:spPr>
          <a:xfrm>
            <a:off x="2392971" y="2926685"/>
            <a:ext cx="153095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dirty="0" smtClean="0">
                <a:solidFill>
                  <a:schemeClr val="accent3"/>
                </a:solidFill>
              </a:rPr>
              <a:t>Lua se pondo ao entardecer</a:t>
            </a:r>
            <a:endParaRPr lang="pt-BR" dirty="0">
              <a:solidFill>
                <a:schemeClr val="accent3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6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8667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1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2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3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4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500"/>
                            </p:stCondLst>
                            <p:childTnLst>
                              <p:par>
                                <p:cTn id="3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000"/>
                            </p:stCondLst>
                            <p:childTnLst>
                              <p:par>
                                <p:cTn id="4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7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FFFF66"/>
            </a:gs>
            <a:gs pos="99000">
              <a:srgbClr val="CC00CC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818" name="Rectangle 2"/>
          <p:cNvSpPr>
            <a:spLocks noGrp="1" noChangeArrowheads="1"/>
          </p:cNvSpPr>
          <p:nvPr>
            <p:ph type="title"/>
          </p:nvPr>
        </p:nvSpPr>
        <p:spPr>
          <a:xfrm>
            <a:off x="2411760" y="3561168"/>
            <a:ext cx="5105400" cy="1143000"/>
          </a:xfrm>
          <a:noFill/>
          <a:ln/>
        </p:spPr>
        <p:txBody>
          <a:bodyPr/>
          <a:lstStyle/>
          <a:p>
            <a:r>
              <a:rPr lang="pt-BR" dirty="0">
                <a:solidFill>
                  <a:schemeClr val="accent2"/>
                </a:solidFill>
              </a:rPr>
              <a:t>Ano </a:t>
            </a:r>
            <a:r>
              <a:rPr lang="pt-BR" dirty="0" smtClean="0">
                <a:solidFill>
                  <a:schemeClr val="accent2"/>
                </a:solidFill>
              </a:rPr>
              <a:t>Babilônio</a:t>
            </a:r>
            <a:r>
              <a:rPr lang="pt-BR" dirty="0">
                <a:solidFill>
                  <a:schemeClr val="accent2"/>
                </a:solidFill>
              </a:rPr>
              <a:t/>
            </a:r>
            <a:br>
              <a:rPr lang="pt-BR" dirty="0">
                <a:solidFill>
                  <a:schemeClr val="accent2"/>
                </a:solidFill>
              </a:rPr>
            </a:br>
            <a:r>
              <a:rPr lang="pt-BR" sz="2800" dirty="0" smtClean="0">
                <a:solidFill>
                  <a:schemeClr val="accent2"/>
                </a:solidFill>
              </a:rPr>
              <a:t>( </a:t>
            </a:r>
            <a:r>
              <a:rPr lang="pt-BR" sz="2800" dirty="0">
                <a:solidFill>
                  <a:srgbClr val="00FF00"/>
                </a:solidFill>
              </a:rPr>
              <a:t>Lunar</a:t>
            </a:r>
            <a:r>
              <a:rPr lang="pt-BR" sz="2800" dirty="0">
                <a:solidFill>
                  <a:schemeClr val="accent2"/>
                </a:solidFill>
              </a:rPr>
              <a:t> )</a:t>
            </a:r>
            <a:endParaRPr lang="pt-BR" dirty="0">
              <a:solidFill>
                <a:schemeClr val="accent2"/>
              </a:solidFill>
            </a:endParaRPr>
          </a:p>
        </p:txBody>
      </p:sp>
      <p:sp>
        <p:nvSpPr>
          <p:cNvPr id="205" name="Espaço Reservado para Número de Slide 20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48</a:t>
            </a:fld>
            <a:endParaRPr lang="pt-BR"/>
          </a:p>
        </p:txBody>
      </p:sp>
      <p:sp>
        <p:nvSpPr>
          <p:cNvPr id="1058828" name="Rectangle 12"/>
          <p:cNvSpPr>
            <a:spLocks noChangeArrowheads="1"/>
          </p:cNvSpPr>
          <p:nvPr/>
        </p:nvSpPr>
        <p:spPr bwMode="auto">
          <a:xfrm>
            <a:off x="467544" y="6294264"/>
            <a:ext cx="8064896" cy="519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92075" tIns="46038" rIns="92075" bIns="46038">
            <a:spAutoFit/>
          </a:bodyPr>
          <a:lstStyle/>
          <a:p>
            <a:pPr defTabSz="762000"/>
            <a:r>
              <a:rPr lang="pt-BR" sz="2800" dirty="0">
                <a:solidFill>
                  <a:schemeClr val="accent2"/>
                </a:solidFill>
              </a:rPr>
              <a:t>Ano Babilônio = 12 Meses Lunares = 354 dias</a:t>
            </a:r>
          </a:p>
        </p:txBody>
      </p:sp>
      <p:grpSp>
        <p:nvGrpSpPr>
          <p:cNvPr id="184" name="Grupo 183"/>
          <p:cNvGrpSpPr/>
          <p:nvPr/>
        </p:nvGrpSpPr>
        <p:grpSpPr>
          <a:xfrm>
            <a:off x="8295356" y="5693816"/>
            <a:ext cx="466725" cy="471488"/>
            <a:chOff x="8307388" y="5117752"/>
            <a:chExt cx="466725" cy="471488"/>
          </a:xfrm>
        </p:grpSpPr>
        <p:sp>
          <p:nvSpPr>
            <p:cNvPr id="1058829" name="Rectangle 13"/>
            <p:cNvSpPr>
              <a:spLocks noChangeArrowheads="1"/>
            </p:cNvSpPr>
            <p:nvPr/>
          </p:nvSpPr>
          <p:spPr bwMode="auto">
            <a:xfrm>
              <a:off x="8377238" y="5117752"/>
              <a:ext cx="330200" cy="471488"/>
            </a:xfrm>
            <a:prstGeom prst="rect">
              <a:avLst/>
            </a:prstGeom>
            <a:solidFill>
              <a:srgbClr val="FF3300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58830" name="Rectangle 14"/>
            <p:cNvSpPr>
              <a:spLocks noChangeArrowheads="1"/>
            </p:cNvSpPr>
            <p:nvPr/>
          </p:nvSpPr>
          <p:spPr bwMode="auto">
            <a:xfrm>
              <a:off x="8307388" y="5174902"/>
              <a:ext cx="466725" cy="3968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chemeClr val="bg1"/>
                  </a:solidFill>
                </a:rPr>
                <a:t>11</a:t>
              </a:r>
            </a:p>
          </p:txBody>
        </p:sp>
      </p:grpSp>
      <p:grpSp>
        <p:nvGrpSpPr>
          <p:cNvPr id="190" name="Grupo 189"/>
          <p:cNvGrpSpPr/>
          <p:nvPr/>
        </p:nvGrpSpPr>
        <p:grpSpPr>
          <a:xfrm>
            <a:off x="604838" y="5855766"/>
            <a:ext cx="7759700" cy="463550"/>
            <a:chOff x="604838" y="5135686"/>
            <a:chExt cx="7759700" cy="463550"/>
          </a:xfrm>
        </p:grpSpPr>
        <p:grpSp>
          <p:nvGrpSpPr>
            <p:cNvPr id="1058831" name="Group 15"/>
            <p:cNvGrpSpPr>
              <a:grpSpLocks/>
            </p:cNvGrpSpPr>
            <p:nvPr/>
          </p:nvGrpSpPr>
          <p:grpSpPr bwMode="auto">
            <a:xfrm>
              <a:off x="604838" y="5135686"/>
              <a:ext cx="7759700" cy="444500"/>
              <a:chOff x="381" y="2836"/>
              <a:chExt cx="4888" cy="280"/>
            </a:xfrm>
          </p:grpSpPr>
          <p:grpSp>
            <p:nvGrpSpPr>
              <p:cNvPr id="1058832" name="Group 16"/>
              <p:cNvGrpSpPr>
                <a:grpSpLocks/>
              </p:cNvGrpSpPr>
              <p:nvPr/>
            </p:nvGrpSpPr>
            <p:grpSpPr bwMode="auto">
              <a:xfrm>
                <a:off x="381" y="2836"/>
                <a:ext cx="1625" cy="280"/>
                <a:chOff x="381" y="2836"/>
                <a:chExt cx="1625" cy="280"/>
              </a:xfrm>
            </p:grpSpPr>
            <p:grpSp>
              <p:nvGrpSpPr>
                <p:cNvPr id="1058833" name="Group 17"/>
                <p:cNvGrpSpPr>
                  <a:grpSpLocks/>
                </p:cNvGrpSpPr>
                <p:nvPr/>
              </p:nvGrpSpPr>
              <p:grpSpPr bwMode="auto">
                <a:xfrm>
                  <a:off x="381" y="2836"/>
                  <a:ext cx="808" cy="280"/>
                  <a:chOff x="381" y="2836"/>
                  <a:chExt cx="808" cy="280"/>
                </a:xfrm>
              </p:grpSpPr>
              <p:sp>
                <p:nvSpPr>
                  <p:cNvPr id="1058834" name="Rectangle 18"/>
                  <p:cNvSpPr>
                    <a:spLocks noChangeArrowheads="1"/>
                  </p:cNvSpPr>
                  <p:nvPr/>
                </p:nvSpPr>
                <p:spPr bwMode="auto">
                  <a:xfrm>
                    <a:off x="381" y="2836"/>
                    <a:ext cx="400" cy="280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1058835" name="Rectangle 19"/>
                  <p:cNvSpPr>
                    <a:spLocks noChangeArrowheads="1"/>
                  </p:cNvSpPr>
                  <p:nvPr/>
                </p:nvSpPr>
                <p:spPr bwMode="auto">
                  <a:xfrm>
                    <a:off x="789" y="2836"/>
                    <a:ext cx="400" cy="280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  <p:grpSp>
              <p:nvGrpSpPr>
                <p:cNvPr id="1058836" name="Group 20"/>
                <p:cNvGrpSpPr>
                  <a:grpSpLocks/>
                </p:cNvGrpSpPr>
                <p:nvPr/>
              </p:nvGrpSpPr>
              <p:grpSpPr bwMode="auto">
                <a:xfrm>
                  <a:off x="1197" y="2836"/>
                  <a:ext cx="809" cy="280"/>
                  <a:chOff x="1197" y="2836"/>
                  <a:chExt cx="809" cy="280"/>
                </a:xfrm>
              </p:grpSpPr>
              <p:sp>
                <p:nvSpPr>
                  <p:cNvPr id="1058837" name="Rectangle 21"/>
                  <p:cNvSpPr>
                    <a:spLocks noChangeArrowheads="1"/>
                  </p:cNvSpPr>
                  <p:nvPr/>
                </p:nvSpPr>
                <p:spPr bwMode="auto">
                  <a:xfrm>
                    <a:off x="1197" y="2836"/>
                    <a:ext cx="400" cy="280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1058838" name="Rectangle 22"/>
                  <p:cNvSpPr>
                    <a:spLocks noChangeArrowheads="1"/>
                  </p:cNvSpPr>
                  <p:nvPr/>
                </p:nvSpPr>
                <p:spPr bwMode="auto">
                  <a:xfrm>
                    <a:off x="1605" y="2836"/>
                    <a:ext cx="401" cy="280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</p:grpSp>
          <p:grpSp>
            <p:nvGrpSpPr>
              <p:cNvPr id="1058839" name="Group 23"/>
              <p:cNvGrpSpPr>
                <a:grpSpLocks/>
              </p:cNvGrpSpPr>
              <p:nvPr/>
            </p:nvGrpSpPr>
            <p:grpSpPr bwMode="auto">
              <a:xfrm>
                <a:off x="2014" y="2836"/>
                <a:ext cx="1623" cy="280"/>
                <a:chOff x="2014" y="2836"/>
                <a:chExt cx="1623" cy="280"/>
              </a:xfrm>
            </p:grpSpPr>
            <p:grpSp>
              <p:nvGrpSpPr>
                <p:cNvPr id="1058840" name="Group 24"/>
                <p:cNvGrpSpPr>
                  <a:grpSpLocks/>
                </p:cNvGrpSpPr>
                <p:nvPr/>
              </p:nvGrpSpPr>
              <p:grpSpPr bwMode="auto">
                <a:xfrm>
                  <a:off x="2014" y="2836"/>
                  <a:ext cx="807" cy="280"/>
                  <a:chOff x="2014" y="2836"/>
                  <a:chExt cx="807" cy="280"/>
                </a:xfrm>
              </p:grpSpPr>
              <p:sp>
                <p:nvSpPr>
                  <p:cNvPr id="1058841" name="Rectangle 25"/>
                  <p:cNvSpPr>
                    <a:spLocks noChangeArrowheads="1"/>
                  </p:cNvSpPr>
                  <p:nvPr/>
                </p:nvSpPr>
                <p:spPr bwMode="auto">
                  <a:xfrm>
                    <a:off x="2014" y="2836"/>
                    <a:ext cx="399" cy="280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1058842" name="Rectangle 26"/>
                  <p:cNvSpPr>
                    <a:spLocks noChangeArrowheads="1"/>
                  </p:cNvSpPr>
                  <p:nvPr/>
                </p:nvSpPr>
                <p:spPr bwMode="auto">
                  <a:xfrm>
                    <a:off x="2421" y="2836"/>
                    <a:ext cx="400" cy="280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  <p:grpSp>
              <p:nvGrpSpPr>
                <p:cNvPr id="1058843" name="Group 27"/>
                <p:cNvGrpSpPr>
                  <a:grpSpLocks/>
                </p:cNvGrpSpPr>
                <p:nvPr/>
              </p:nvGrpSpPr>
              <p:grpSpPr bwMode="auto">
                <a:xfrm>
                  <a:off x="2829" y="2836"/>
                  <a:ext cx="808" cy="280"/>
                  <a:chOff x="2829" y="2836"/>
                  <a:chExt cx="808" cy="280"/>
                </a:xfrm>
              </p:grpSpPr>
              <p:sp>
                <p:nvSpPr>
                  <p:cNvPr id="1058844" name="Rectangle 28"/>
                  <p:cNvSpPr>
                    <a:spLocks noChangeArrowheads="1"/>
                  </p:cNvSpPr>
                  <p:nvPr/>
                </p:nvSpPr>
                <p:spPr bwMode="auto">
                  <a:xfrm>
                    <a:off x="2829" y="2836"/>
                    <a:ext cx="401" cy="280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1058845" name="Rectangle 29"/>
                  <p:cNvSpPr>
                    <a:spLocks noChangeArrowheads="1"/>
                  </p:cNvSpPr>
                  <p:nvPr/>
                </p:nvSpPr>
                <p:spPr bwMode="auto">
                  <a:xfrm>
                    <a:off x="3238" y="2836"/>
                    <a:ext cx="399" cy="280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</p:grpSp>
          <p:grpSp>
            <p:nvGrpSpPr>
              <p:cNvPr id="1058846" name="Group 30"/>
              <p:cNvGrpSpPr>
                <a:grpSpLocks/>
              </p:cNvGrpSpPr>
              <p:nvPr/>
            </p:nvGrpSpPr>
            <p:grpSpPr bwMode="auto">
              <a:xfrm>
                <a:off x="3646" y="2836"/>
                <a:ext cx="1623" cy="280"/>
                <a:chOff x="3646" y="2836"/>
                <a:chExt cx="1623" cy="280"/>
              </a:xfrm>
            </p:grpSpPr>
            <p:grpSp>
              <p:nvGrpSpPr>
                <p:cNvPr id="1058847" name="Group 31"/>
                <p:cNvGrpSpPr>
                  <a:grpSpLocks/>
                </p:cNvGrpSpPr>
                <p:nvPr/>
              </p:nvGrpSpPr>
              <p:grpSpPr bwMode="auto">
                <a:xfrm>
                  <a:off x="3646" y="2836"/>
                  <a:ext cx="807" cy="280"/>
                  <a:chOff x="3646" y="2836"/>
                  <a:chExt cx="807" cy="280"/>
                </a:xfrm>
              </p:grpSpPr>
              <p:sp>
                <p:nvSpPr>
                  <p:cNvPr id="1058848" name="Rectangle 32"/>
                  <p:cNvSpPr>
                    <a:spLocks noChangeArrowheads="1"/>
                  </p:cNvSpPr>
                  <p:nvPr/>
                </p:nvSpPr>
                <p:spPr bwMode="auto">
                  <a:xfrm>
                    <a:off x="3646" y="2836"/>
                    <a:ext cx="399" cy="280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1058849" name="Rectangle 33"/>
                  <p:cNvSpPr>
                    <a:spLocks noChangeArrowheads="1"/>
                  </p:cNvSpPr>
                  <p:nvPr/>
                </p:nvSpPr>
                <p:spPr bwMode="auto">
                  <a:xfrm>
                    <a:off x="4053" y="2836"/>
                    <a:ext cx="400" cy="280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  <p:grpSp>
              <p:nvGrpSpPr>
                <p:cNvPr id="1058850" name="Group 34"/>
                <p:cNvGrpSpPr>
                  <a:grpSpLocks/>
                </p:cNvGrpSpPr>
                <p:nvPr/>
              </p:nvGrpSpPr>
              <p:grpSpPr bwMode="auto">
                <a:xfrm>
                  <a:off x="4461" y="2836"/>
                  <a:ext cx="808" cy="280"/>
                  <a:chOff x="4461" y="2836"/>
                  <a:chExt cx="808" cy="280"/>
                </a:xfrm>
              </p:grpSpPr>
              <p:sp>
                <p:nvSpPr>
                  <p:cNvPr id="1058851" name="Rectangle 35"/>
                  <p:cNvSpPr>
                    <a:spLocks noChangeArrowheads="1"/>
                  </p:cNvSpPr>
                  <p:nvPr/>
                </p:nvSpPr>
                <p:spPr bwMode="auto">
                  <a:xfrm>
                    <a:off x="4461" y="2836"/>
                    <a:ext cx="401" cy="280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1058852" name="Rectangle 36"/>
                  <p:cNvSpPr>
                    <a:spLocks noChangeArrowheads="1"/>
                  </p:cNvSpPr>
                  <p:nvPr/>
                </p:nvSpPr>
                <p:spPr bwMode="auto">
                  <a:xfrm>
                    <a:off x="4870" y="2836"/>
                    <a:ext cx="399" cy="280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</p:grpSp>
        </p:grpSp>
        <p:sp>
          <p:nvSpPr>
            <p:cNvPr id="1058853" name="Rectangle 37"/>
            <p:cNvSpPr>
              <a:spLocks noChangeArrowheads="1"/>
            </p:cNvSpPr>
            <p:nvPr/>
          </p:nvSpPr>
          <p:spPr bwMode="auto">
            <a:xfrm>
              <a:off x="658813" y="5142036"/>
              <a:ext cx="523875" cy="4572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chemeClr val="bg1"/>
                  </a:solidFill>
                </a:rPr>
                <a:t>30</a:t>
              </a:r>
            </a:p>
          </p:txBody>
        </p:sp>
        <p:sp>
          <p:nvSpPr>
            <p:cNvPr id="1058854" name="Rectangle 38"/>
            <p:cNvSpPr>
              <a:spLocks noChangeArrowheads="1"/>
            </p:cNvSpPr>
            <p:nvPr/>
          </p:nvSpPr>
          <p:spPr bwMode="auto">
            <a:xfrm>
              <a:off x="1344613" y="5142036"/>
              <a:ext cx="523875" cy="4572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chemeClr val="accent1"/>
                  </a:solidFill>
                </a:rPr>
                <a:t>29</a:t>
              </a:r>
            </a:p>
          </p:txBody>
        </p:sp>
        <p:sp>
          <p:nvSpPr>
            <p:cNvPr id="1058855" name="Rectangle 39"/>
            <p:cNvSpPr>
              <a:spLocks noChangeArrowheads="1"/>
            </p:cNvSpPr>
            <p:nvPr/>
          </p:nvSpPr>
          <p:spPr bwMode="auto">
            <a:xfrm>
              <a:off x="1954213" y="5142036"/>
              <a:ext cx="523875" cy="4572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chemeClr val="bg1"/>
                  </a:solidFill>
                </a:rPr>
                <a:t>30</a:t>
              </a:r>
            </a:p>
          </p:txBody>
        </p:sp>
        <p:sp>
          <p:nvSpPr>
            <p:cNvPr id="1058856" name="Rectangle 40"/>
            <p:cNvSpPr>
              <a:spLocks noChangeArrowheads="1"/>
            </p:cNvSpPr>
            <p:nvPr/>
          </p:nvSpPr>
          <p:spPr bwMode="auto">
            <a:xfrm>
              <a:off x="7832725" y="5142036"/>
              <a:ext cx="523875" cy="4572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chemeClr val="bg1"/>
                  </a:solidFill>
                </a:rPr>
                <a:t>30</a:t>
              </a:r>
            </a:p>
          </p:txBody>
        </p:sp>
      </p:grpSp>
      <p:grpSp>
        <p:nvGrpSpPr>
          <p:cNvPr id="1058857" name="Group 41"/>
          <p:cNvGrpSpPr>
            <a:grpSpLocks/>
          </p:cNvGrpSpPr>
          <p:nvPr/>
        </p:nvGrpSpPr>
        <p:grpSpPr bwMode="auto">
          <a:xfrm>
            <a:off x="123825" y="4758730"/>
            <a:ext cx="8940800" cy="398462"/>
            <a:chOff x="78" y="2160"/>
            <a:chExt cx="5632" cy="251"/>
          </a:xfrm>
        </p:grpSpPr>
        <p:sp>
          <p:nvSpPr>
            <p:cNvPr id="1058858" name="Freeform 42"/>
            <p:cNvSpPr>
              <a:spLocks/>
            </p:cNvSpPr>
            <p:nvPr/>
          </p:nvSpPr>
          <p:spPr bwMode="auto">
            <a:xfrm>
              <a:off x="78" y="2170"/>
              <a:ext cx="241" cy="2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0" y="0"/>
                </a:cxn>
                <a:cxn ang="0">
                  <a:pos x="240" y="240"/>
                </a:cxn>
                <a:cxn ang="0">
                  <a:pos x="0" y="240"/>
                </a:cxn>
                <a:cxn ang="0">
                  <a:pos x="33" y="195"/>
                </a:cxn>
                <a:cxn ang="0">
                  <a:pos x="63" y="150"/>
                </a:cxn>
                <a:cxn ang="0">
                  <a:pos x="18" y="135"/>
                </a:cxn>
                <a:cxn ang="0">
                  <a:pos x="18" y="75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1" h="241">
                  <a:moveTo>
                    <a:pt x="0" y="0"/>
                  </a:moveTo>
                  <a:lnTo>
                    <a:pt x="240" y="0"/>
                  </a:lnTo>
                  <a:lnTo>
                    <a:pt x="240" y="240"/>
                  </a:lnTo>
                  <a:lnTo>
                    <a:pt x="0" y="240"/>
                  </a:lnTo>
                  <a:lnTo>
                    <a:pt x="33" y="195"/>
                  </a:lnTo>
                  <a:lnTo>
                    <a:pt x="63" y="150"/>
                  </a:lnTo>
                  <a:lnTo>
                    <a:pt x="18" y="135"/>
                  </a:lnTo>
                  <a:lnTo>
                    <a:pt x="18" y="75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6699FF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058859" name="Freeform 43"/>
            <p:cNvSpPr>
              <a:spLocks/>
            </p:cNvSpPr>
            <p:nvPr/>
          </p:nvSpPr>
          <p:spPr bwMode="auto">
            <a:xfrm>
              <a:off x="5490" y="2174"/>
              <a:ext cx="220" cy="236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0" y="0"/>
                </a:cxn>
                <a:cxn ang="0">
                  <a:pos x="0" y="240"/>
                </a:cxn>
                <a:cxn ang="0">
                  <a:pos x="192" y="240"/>
                </a:cxn>
                <a:cxn ang="0">
                  <a:pos x="198" y="195"/>
                </a:cxn>
                <a:cxn ang="0">
                  <a:pos x="153" y="195"/>
                </a:cxn>
                <a:cxn ang="0">
                  <a:pos x="153" y="150"/>
                </a:cxn>
                <a:cxn ang="0">
                  <a:pos x="198" y="135"/>
                </a:cxn>
                <a:cxn ang="0">
                  <a:pos x="153" y="105"/>
                </a:cxn>
                <a:cxn ang="0">
                  <a:pos x="153" y="60"/>
                </a:cxn>
                <a:cxn ang="0">
                  <a:pos x="192" y="0"/>
                </a:cxn>
                <a:cxn ang="0">
                  <a:pos x="192" y="0"/>
                </a:cxn>
              </a:cxnLst>
              <a:rect l="0" t="0" r="r" b="b"/>
              <a:pathLst>
                <a:path w="199" h="241">
                  <a:moveTo>
                    <a:pt x="192" y="0"/>
                  </a:moveTo>
                  <a:lnTo>
                    <a:pt x="0" y="0"/>
                  </a:lnTo>
                  <a:lnTo>
                    <a:pt x="0" y="240"/>
                  </a:lnTo>
                  <a:lnTo>
                    <a:pt x="192" y="240"/>
                  </a:lnTo>
                  <a:lnTo>
                    <a:pt x="198" y="195"/>
                  </a:lnTo>
                  <a:lnTo>
                    <a:pt x="153" y="195"/>
                  </a:lnTo>
                  <a:lnTo>
                    <a:pt x="153" y="150"/>
                  </a:lnTo>
                  <a:lnTo>
                    <a:pt x="198" y="135"/>
                  </a:lnTo>
                  <a:lnTo>
                    <a:pt x="153" y="105"/>
                  </a:lnTo>
                  <a:lnTo>
                    <a:pt x="153" y="60"/>
                  </a:lnTo>
                  <a:lnTo>
                    <a:pt x="192" y="0"/>
                  </a:lnTo>
                  <a:lnTo>
                    <a:pt x="192" y="0"/>
                  </a:lnTo>
                </a:path>
              </a:pathLst>
            </a:custGeom>
            <a:solidFill>
              <a:srgbClr val="99FF33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grpSp>
          <p:nvGrpSpPr>
            <p:cNvPr id="1058860" name="Group 44"/>
            <p:cNvGrpSpPr>
              <a:grpSpLocks/>
            </p:cNvGrpSpPr>
            <p:nvPr/>
          </p:nvGrpSpPr>
          <p:grpSpPr bwMode="auto">
            <a:xfrm>
              <a:off x="346" y="2170"/>
              <a:ext cx="5128" cy="240"/>
              <a:chOff x="480" y="3648"/>
              <a:chExt cx="4416" cy="240"/>
            </a:xfrm>
          </p:grpSpPr>
          <p:sp>
            <p:nvSpPr>
              <p:cNvPr id="1058861" name="Rectangle 45"/>
              <p:cNvSpPr>
                <a:spLocks noChangeArrowheads="1"/>
              </p:cNvSpPr>
              <p:nvPr/>
            </p:nvSpPr>
            <p:spPr bwMode="auto">
              <a:xfrm>
                <a:off x="480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058862" name="Rectangle 46"/>
              <p:cNvSpPr>
                <a:spLocks noChangeArrowheads="1"/>
              </p:cNvSpPr>
              <p:nvPr/>
            </p:nvSpPr>
            <p:spPr bwMode="auto">
              <a:xfrm>
                <a:off x="1584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058863" name="Rectangle 47"/>
              <p:cNvSpPr>
                <a:spLocks noChangeArrowheads="1"/>
              </p:cNvSpPr>
              <p:nvPr/>
            </p:nvSpPr>
            <p:spPr bwMode="auto">
              <a:xfrm>
                <a:off x="2688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058864" name="Rectangle 48"/>
              <p:cNvSpPr>
                <a:spLocks noChangeArrowheads="1"/>
              </p:cNvSpPr>
              <p:nvPr/>
            </p:nvSpPr>
            <p:spPr bwMode="auto">
              <a:xfrm>
                <a:off x="3792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1058865" name="Rectangle 49"/>
            <p:cNvSpPr>
              <a:spLocks noChangeArrowheads="1"/>
            </p:cNvSpPr>
            <p:nvPr/>
          </p:nvSpPr>
          <p:spPr bwMode="auto">
            <a:xfrm>
              <a:off x="480" y="2160"/>
              <a:ext cx="889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chemeClr val="tx1"/>
                  </a:solidFill>
                </a:rPr>
                <a:t>Primavera</a:t>
              </a:r>
            </a:p>
          </p:txBody>
        </p:sp>
        <p:sp>
          <p:nvSpPr>
            <p:cNvPr id="1058866" name="Rectangle 50"/>
            <p:cNvSpPr>
              <a:spLocks noChangeArrowheads="1"/>
            </p:cNvSpPr>
            <p:nvPr/>
          </p:nvSpPr>
          <p:spPr bwMode="auto">
            <a:xfrm>
              <a:off x="3194" y="2160"/>
              <a:ext cx="685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chemeClr val="tx1"/>
                  </a:solidFill>
                </a:rPr>
                <a:t>Outono</a:t>
              </a:r>
            </a:p>
          </p:txBody>
        </p:sp>
        <p:sp>
          <p:nvSpPr>
            <p:cNvPr id="1058867" name="Rectangle 51"/>
            <p:cNvSpPr>
              <a:spLocks noChangeArrowheads="1"/>
            </p:cNvSpPr>
            <p:nvPr/>
          </p:nvSpPr>
          <p:spPr bwMode="auto">
            <a:xfrm>
              <a:off x="1956" y="2160"/>
              <a:ext cx="561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chemeClr val="bg1"/>
                  </a:solidFill>
                </a:rPr>
                <a:t>Verão</a:t>
              </a:r>
            </a:p>
          </p:txBody>
        </p:sp>
        <p:sp>
          <p:nvSpPr>
            <p:cNvPr id="1058868" name="Rectangle 52"/>
            <p:cNvSpPr>
              <a:spLocks noChangeArrowheads="1"/>
            </p:cNvSpPr>
            <p:nvPr/>
          </p:nvSpPr>
          <p:spPr bwMode="auto">
            <a:xfrm>
              <a:off x="4490" y="2160"/>
              <a:ext cx="694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chemeClr val="bg1"/>
                  </a:solidFill>
                </a:rPr>
                <a:t>Inverno</a:t>
              </a:r>
            </a:p>
          </p:txBody>
        </p:sp>
      </p:grpSp>
      <p:pic>
        <p:nvPicPr>
          <p:cNvPr id="1058996" name="Picture 180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60350" y="4228505"/>
            <a:ext cx="549275" cy="5175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1058997" name="Picture 18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415338" y="4206280"/>
            <a:ext cx="549275" cy="5175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1496065" name="Picture 1" descr="C:\Boczko\Imagens\Ceu\Sahara_Tassili-Lines_tafreshi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32680" y="81422"/>
            <a:ext cx="8907416" cy="3527690"/>
          </a:xfrm>
          <a:prstGeom prst="rect">
            <a:avLst/>
          </a:prstGeom>
          <a:noFill/>
        </p:spPr>
      </p:pic>
      <p:grpSp>
        <p:nvGrpSpPr>
          <p:cNvPr id="182" name="Grupo 181"/>
          <p:cNvGrpSpPr/>
          <p:nvPr/>
        </p:nvGrpSpPr>
        <p:grpSpPr>
          <a:xfrm>
            <a:off x="107504" y="2246536"/>
            <a:ext cx="2149414" cy="1830536"/>
            <a:chOff x="5249863" y="158750"/>
            <a:chExt cx="3670300" cy="3125788"/>
          </a:xfrm>
        </p:grpSpPr>
        <p:grpSp>
          <p:nvGrpSpPr>
            <p:cNvPr id="1058819" name="Group 3"/>
            <p:cNvGrpSpPr>
              <a:grpSpLocks/>
            </p:cNvGrpSpPr>
            <p:nvPr/>
          </p:nvGrpSpPr>
          <p:grpSpPr bwMode="auto">
            <a:xfrm>
              <a:off x="5249863" y="158750"/>
              <a:ext cx="3670300" cy="2249488"/>
              <a:chOff x="3307" y="100"/>
              <a:chExt cx="2312" cy="1417"/>
            </a:xfrm>
          </p:grpSpPr>
          <p:sp>
            <p:nvSpPr>
              <p:cNvPr id="1058820" name="Line 4"/>
              <p:cNvSpPr>
                <a:spLocks noChangeShapeType="1"/>
              </p:cNvSpPr>
              <p:nvPr/>
            </p:nvSpPr>
            <p:spPr bwMode="auto">
              <a:xfrm>
                <a:off x="3593" y="1517"/>
                <a:ext cx="2026" cy="0"/>
              </a:xfrm>
              <a:prstGeom prst="line">
                <a:avLst/>
              </a:prstGeom>
              <a:noFill/>
              <a:ln w="508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21" name="Rectangle 5"/>
              <p:cNvSpPr>
                <a:spLocks noChangeArrowheads="1"/>
              </p:cNvSpPr>
              <p:nvPr/>
            </p:nvSpPr>
            <p:spPr bwMode="auto">
              <a:xfrm>
                <a:off x="3709" y="639"/>
                <a:ext cx="36" cy="874"/>
              </a:xfrm>
              <a:prstGeom prst="rect">
                <a:avLst/>
              </a:prstGeom>
              <a:solidFill>
                <a:srgbClr val="FF33CC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058822" name="Line 6"/>
              <p:cNvSpPr>
                <a:spLocks noChangeShapeType="1"/>
              </p:cNvSpPr>
              <p:nvPr/>
            </p:nvSpPr>
            <p:spPr bwMode="auto">
              <a:xfrm flipH="1" flipV="1">
                <a:off x="3415" y="439"/>
                <a:ext cx="1937" cy="1078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23" name="Line 7"/>
              <p:cNvSpPr>
                <a:spLocks noChangeShapeType="1"/>
              </p:cNvSpPr>
              <p:nvPr/>
            </p:nvSpPr>
            <p:spPr bwMode="auto">
              <a:xfrm flipH="1" flipV="1">
                <a:off x="3637" y="219"/>
                <a:ext cx="356" cy="1298"/>
              </a:xfrm>
              <a:prstGeom prst="line">
                <a:avLst/>
              </a:prstGeom>
              <a:noFill/>
              <a:ln w="12700">
                <a:solidFill>
                  <a:srgbClr val="FF3300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24" name="Line 8"/>
              <p:cNvSpPr>
                <a:spLocks noChangeShapeType="1"/>
              </p:cNvSpPr>
              <p:nvPr/>
            </p:nvSpPr>
            <p:spPr bwMode="auto">
              <a:xfrm>
                <a:off x="3526" y="341"/>
                <a:ext cx="935" cy="1176"/>
              </a:xfrm>
              <a:prstGeom prst="line">
                <a:avLst/>
              </a:prstGeom>
              <a:noFill/>
              <a:ln w="12700">
                <a:solidFill>
                  <a:srgbClr val="009900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25" name="Oval 9"/>
              <p:cNvSpPr>
                <a:spLocks noChangeArrowheads="1"/>
              </p:cNvSpPr>
              <p:nvPr/>
            </p:nvSpPr>
            <p:spPr bwMode="auto">
              <a:xfrm>
                <a:off x="3575" y="100"/>
                <a:ext cx="103" cy="115"/>
              </a:xfrm>
              <a:prstGeom prst="ellipse">
                <a:avLst/>
              </a:prstGeom>
              <a:solidFill>
                <a:srgbClr val="FF33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058826" name="Oval 10"/>
              <p:cNvSpPr>
                <a:spLocks noChangeArrowheads="1"/>
              </p:cNvSpPr>
              <p:nvPr/>
            </p:nvSpPr>
            <p:spPr bwMode="auto">
              <a:xfrm>
                <a:off x="3307" y="345"/>
                <a:ext cx="104" cy="115"/>
              </a:xfrm>
              <a:prstGeom prst="ellipse">
                <a:avLst/>
              </a:prstGeom>
              <a:solidFill>
                <a:srgbClr val="0000FF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058827" name="Oval 11"/>
              <p:cNvSpPr>
                <a:spLocks noChangeArrowheads="1"/>
              </p:cNvSpPr>
              <p:nvPr/>
            </p:nvSpPr>
            <p:spPr bwMode="auto">
              <a:xfrm>
                <a:off x="3419" y="198"/>
                <a:ext cx="103" cy="115"/>
              </a:xfrm>
              <a:prstGeom prst="ellipse">
                <a:avLst/>
              </a:prstGeom>
              <a:solidFill>
                <a:srgbClr val="FFFF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1058869" name="Group 53"/>
            <p:cNvGrpSpPr>
              <a:grpSpLocks/>
            </p:cNvGrpSpPr>
            <p:nvPr/>
          </p:nvGrpSpPr>
          <p:grpSpPr bwMode="auto">
            <a:xfrm flipH="1">
              <a:off x="8521700" y="1660525"/>
              <a:ext cx="371475" cy="739775"/>
              <a:chOff x="4560" y="3072"/>
              <a:chExt cx="572" cy="1138"/>
            </a:xfrm>
          </p:grpSpPr>
          <p:sp>
            <p:nvSpPr>
              <p:cNvPr id="1058870" name="Freeform 54"/>
              <p:cNvSpPr>
                <a:spLocks/>
              </p:cNvSpPr>
              <p:nvPr/>
            </p:nvSpPr>
            <p:spPr bwMode="auto">
              <a:xfrm>
                <a:off x="4743" y="4167"/>
                <a:ext cx="110" cy="43"/>
              </a:xfrm>
              <a:custGeom>
                <a:avLst/>
                <a:gdLst/>
                <a:ahLst/>
                <a:cxnLst>
                  <a:cxn ang="0">
                    <a:pos x="151" y="84"/>
                  </a:cxn>
                  <a:cxn ang="0">
                    <a:pos x="106" y="80"/>
                  </a:cxn>
                  <a:cxn ang="0">
                    <a:pos x="62" y="73"/>
                  </a:cxn>
                  <a:cxn ang="0">
                    <a:pos x="43" y="66"/>
                  </a:cxn>
                  <a:cxn ang="0">
                    <a:pos x="23" y="56"/>
                  </a:cxn>
                  <a:cxn ang="0">
                    <a:pos x="7" y="46"/>
                  </a:cxn>
                  <a:cxn ang="0">
                    <a:pos x="0" y="30"/>
                  </a:cxn>
                  <a:cxn ang="0">
                    <a:pos x="5" y="7"/>
                  </a:cxn>
                  <a:cxn ang="0">
                    <a:pos x="33" y="5"/>
                  </a:cxn>
                  <a:cxn ang="0">
                    <a:pos x="72" y="13"/>
                  </a:cxn>
                  <a:cxn ang="0">
                    <a:pos x="111" y="22"/>
                  </a:cxn>
                  <a:cxn ang="0">
                    <a:pos x="150" y="31"/>
                  </a:cxn>
                  <a:cxn ang="0">
                    <a:pos x="188" y="39"/>
                  </a:cxn>
                  <a:cxn ang="0">
                    <a:pos x="233" y="56"/>
                  </a:cxn>
                  <a:cxn ang="0">
                    <a:pos x="289" y="101"/>
                  </a:cxn>
                  <a:cxn ang="0">
                    <a:pos x="345" y="147"/>
                  </a:cxn>
                  <a:cxn ang="0">
                    <a:pos x="400" y="191"/>
                  </a:cxn>
                  <a:cxn ang="0">
                    <a:pos x="460" y="227"/>
                  </a:cxn>
                  <a:cxn ang="0">
                    <a:pos x="525" y="254"/>
                  </a:cxn>
                  <a:cxn ang="0">
                    <a:pos x="586" y="263"/>
                  </a:cxn>
                  <a:cxn ang="0">
                    <a:pos x="648" y="259"/>
                  </a:cxn>
                  <a:cxn ang="0">
                    <a:pos x="711" y="249"/>
                  </a:cxn>
                  <a:cxn ang="0">
                    <a:pos x="774" y="234"/>
                  </a:cxn>
                  <a:cxn ang="0">
                    <a:pos x="837" y="223"/>
                  </a:cxn>
                  <a:cxn ang="0">
                    <a:pos x="868" y="235"/>
                  </a:cxn>
                  <a:cxn ang="0">
                    <a:pos x="876" y="256"/>
                  </a:cxn>
                  <a:cxn ang="0">
                    <a:pos x="874" y="282"/>
                  </a:cxn>
                  <a:cxn ang="0">
                    <a:pos x="842" y="301"/>
                  </a:cxn>
                  <a:cxn ang="0">
                    <a:pos x="811" y="320"/>
                  </a:cxn>
                  <a:cxn ang="0">
                    <a:pos x="771" y="333"/>
                  </a:cxn>
                  <a:cxn ang="0">
                    <a:pos x="719" y="341"/>
                  </a:cxn>
                  <a:cxn ang="0">
                    <a:pos x="666" y="345"/>
                  </a:cxn>
                  <a:cxn ang="0">
                    <a:pos x="623" y="345"/>
                  </a:cxn>
                  <a:cxn ang="0">
                    <a:pos x="580" y="341"/>
                  </a:cxn>
                  <a:cxn ang="0">
                    <a:pos x="541" y="333"/>
                  </a:cxn>
                  <a:cxn ang="0">
                    <a:pos x="497" y="315"/>
                  </a:cxn>
                  <a:cxn ang="0">
                    <a:pos x="454" y="292"/>
                  </a:cxn>
                  <a:cxn ang="0">
                    <a:pos x="413" y="267"/>
                  </a:cxn>
                  <a:cxn ang="0">
                    <a:pos x="370" y="230"/>
                  </a:cxn>
                  <a:cxn ang="0">
                    <a:pos x="328" y="193"/>
                  </a:cxn>
                  <a:cxn ang="0">
                    <a:pos x="283" y="156"/>
                  </a:cxn>
                  <a:cxn ang="0">
                    <a:pos x="234" y="116"/>
                  </a:cxn>
                  <a:cxn ang="0">
                    <a:pos x="180" y="88"/>
                  </a:cxn>
                </a:cxnLst>
                <a:rect l="0" t="0" r="r" b="b"/>
                <a:pathLst>
                  <a:path w="876" h="345">
                    <a:moveTo>
                      <a:pt x="180" y="88"/>
                    </a:moveTo>
                    <a:lnTo>
                      <a:pt x="166" y="86"/>
                    </a:lnTo>
                    <a:lnTo>
                      <a:pt x="151" y="84"/>
                    </a:lnTo>
                    <a:lnTo>
                      <a:pt x="135" y="83"/>
                    </a:lnTo>
                    <a:lnTo>
                      <a:pt x="120" y="81"/>
                    </a:lnTo>
                    <a:lnTo>
                      <a:pt x="106" y="80"/>
                    </a:lnTo>
                    <a:lnTo>
                      <a:pt x="91" y="78"/>
                    </a:lnTo>
                    <a:lnTo>
                      <a:pt x="77" y="76"/>
                    </a:lnTo>
                    <a:lnTo>
                      <a:pt x="62" y="73"/>
                    </a:lnTo>
                    <a:lnTo>
                      <a:pt x="56" y="71"/>
                    </a:lnTo>
                    <a:lnTo>
                      <a:pt x="50" y="69"/>
                    </a:lnTo>
                    <a:lnTo>
                      <a:pt x="43" y="66"/>
                    </a:lnTo>
                    <a:lnTo>
                      <a:pt x="37" y="63"/>
                    </a:lnTo>
                    <a:lnTo>
                      <a:pt x="30" y="60"/>
                    </a:lnTo>
                    <a:lnTo>
                      <a:pt x="23" y="56"/>
                    </a:lnTo>
                    <a:lnTo>
                      <a:pt x="17" y="53"/>
                    </a:lnTo>
                    <a:lnTo>
                      <a:pt x="11" y="50"/>
                    </a:lnTo>
                    <a:lnTo>
                      <a:pt x="7" y="46"/>
                    </a:lnTo>
                    <a:lnTo>
                      <a:pt x="4" y="41"/>
                    </a:lnTo>
                    <a:lnTo>
                      <a:pt x="2" y="36"/>
                    </a:lnTo>
                    <a:lnTo>
                      <a:pt x="0" y="30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5" y="7"/>
                    </a:lnTo>
                    <a:lnTo>
                      <a:pt x="8" y="0"/>
                    </a:lnTo>
                    <a:lnTo>
                      <a:pt x="20" y="2"/>
                    </a:lnTo>
                    <a:lnTo>
                      <a:pt x="33" y="5"/>
                    </a:lnTo>
                    <a:lnTo>
                      <a:pt x="46" y="7"/>
                    </a:lnTo>
                    <a:lnTo>
                      <a:pt x="58" y="10"/>
                    </a:lnTo>
                    <a:lnTo>
                      <a:pt x="72" y="13"/>
                    </a:lnTo>
                    <a:lnTo>
                      <a:pt x="85" y="16"/>
                    </a:lnTo>
                    <a:lnTo>
                      <a:pt x="98" y="19"/>
                    </a:lnTo>
                    <a:lnTo>
                      <a:pt x="111" y="22"/>
                    </a:lnTo>
                    <a:lnTo>
                      <a:pt x="124" y="25"/>
                    </a:lnTo>
                    <a:lnTo>
                      <a:pt x="137" y="28"/>
                    </a:lnTo>
                    <a:lnTo>
                      <a:pt x="150" y="31"/>
                    </a:lnTo>
                    <a:lnTo>
                      <a:pt x="163" y="33"/>
                    </a:lnTo>
                    <a:lnTo>
                      <a:pt x="176" y="36"/>
                    </a:lnTo>
                    <a:lnTo>
                      <a:pt x="188" y="39"/>
                    </a:lnTo>
                    <a:lnTo>
                      <a:pt x="201" y="41"/>
                    </a:lnTo>
                    <a:lnTo>
                      <a:pt x="214" y="43"/>
                    </a:lnTo>
                    <a:lnTo>
                      <a:pt x="233" y="56"/>
                    </a:lnTo>
                    <a:lnTo>
                      <a:pt x="252" y="70"/>
                    </a:lnTo>
                    <a:lnTo>
                      <a:pt x="270" y="85"/>
                    </a:lnTo>
                    <a:lnTo>
                      <a:pt x="289" y="101"/>
                    </a:lnTo>
                    <a:lnTo>
                      <a:pt x="307" y="116"/>
                    </a:lnTo>
                    <a:lnTo>
                      <a:pt x="326" y="131"/>
                    </a:lnTo>
                    <a:lnTo>
                      <a:pt x="345" y="147"/>
                    </a:lnTo>
                    <a:lnTo>
                      <a:pt x="363" y="161"/>
                    </a:lnTo>
                    <a:lnTo>
                      <a:pt x="382" y="177"/>
                    </a:lnTo>
                    <a:lnTo>
                      <a:pt x="400" y="191"/>
                    </a:lnTo>
                    <a:lnTo>
                      <a:pt x="421" y="204"/>
                    </a:lnTo>
                    <a:lnTo>
                      <a:pt x="440" y="216"/>
                    </a:lnTo>
                    <a:lnTo>
                      <a:pt x="460" y="227"/>
                    </a:lnTo>
                    <a:lnTo>
                      <a:pt x="482" y="238"/>
                    </a:lnTo>
                    <a:lnTo>
                      <a:pt x="503" y="247"/>
                    </a:lnTo>
                    <a:lnTo>
                      <a:pt x="525" y="254"/>
                    </a:lnTo>
                    <a:lnTo>
                      <a:pt x="545" y="259"/>
                    </a:lnTo>
                    <a:lnTo>
                      <a:pt x="566" y="261"/>
                    </a:lnTo>
                    <a:lnTo>
                      <a:pt x="586" y="263"/>
                    </a:lnTo>
                    <a:lnTo>
                      <a:pt x="606" y="263"/>
                    </a:lnTo>
                    <a:lnTo>
                      <a:pt x="627" y="261"/>
                    </a:lnTo>
                    <a:lnTo>
                      <a:pt x="648" y="259"/>
                    </a:lnTo>
                    <a:lnTo>
                      <a:pt x="668" y="256"/>
                    </a:lnTo>
                    <a:lnTo>
                      <a:pt x="690" y="253"/>
                    </a:lnTo>
                    <a:lnTo>
                      <a:pt x="711" y="249"/>
                    </a:lnTo>
                    <a:lnTo>
                      <a:pt x="732" y="244"/>
                    </a:lnTo>
                    <a:lnTo>
                      <a:pt x="752" y="240"/>
                    </a:lnTo>
                    <a:lnTo>
                      <a:pt x="774" y="234"/>
                    </a:lnTo>
                    <a:lnTo>
                      <a:pt x="795" y="230"/>
                    </a:lnTo>
                    <a:lnTo>
                      <a:pt x="816" y="226"/>
                    </a:lnTo>
                    <a:lnTo>
                      <a:pt x="837" y="223"/>
                    </a:lnTo>
                    <a:lnTo>
                      <a:pt x="858" y="221"/>
                    </a:lnTo>
                    <a:lnTo>
                      <a:pt x="863" y="228"/>
                    </a:lnTo>
                    <a:lnTo>
                      <a:pt x="868" y="235"/>
                    </a:lnTo>
                    <a:lnTo>
                      <a:pt x="871" y="243"/>
                    </a:lnTo>
                    <a:lnTo>
                      <a:pt x="874" y="249"/>
                    </a:lnTo>
                    <a:lnTo>
                      <a:pt x="876" y="256"/>
                    </a:lnTo>
                    <a:lnTo>
                      <a:pt x="876" y="264"/>
                    </a:lnTo>
                    <a:lnTo>
                      <a:pt x="876" y="272"/>
                    </a:lnTo>
                    <a:lnTo>
                      <a:pt x="874" y="282"/>
                    </a:lnTo>
                    <a:lnTo>
                      <a:pt x="863" y="288"/>
                    </a:lnTo>
                    <a:lnTo>
                      <a:pt x="853" y="294"/>
                    </a:lnTo>
                    <a:lnTo>
                      <a:pt x="842" y="301"/>
                    </a:lnTo>
                    <a:lnTo>
                      <a:pt x="832" y="307"/>
                    </a:lnTo>
                    <a:lnTo>
                      <a:pt x="822" y="315"/>
                    </a:lnTo>
                    <a:lnTo>
                      <a:pt x="811" y="320"/>
                    </a:lnTo>
                    <a:lnTo>
                      <a:pt x="800" y="325"/>
                    </a:lnTo>
                    <a:lnTo>
                      <a:pt x="788" y="329"/>
                    </a:lnTo>
                    <a:lnTo>
                      <a:pt x="771" y="333"/>
                    </a:lnTo>
                    <a:lnTo>
                      <a:pt x="754" y="336"/>
                    </a:lnTo>
                    <a:lnTo>
                      <a:pt x="736" y="339"/>
                    </a:lnTo>
                    <a:lnTo>
                      <a:pt x="719" y="341"/>
                    </a:lnTo>
                    <a:lnTo>
                      <a:pt x="702" y="343"/>
                    </a:lnTo>
                    <a:lnTo>
                      <a:pt x="683" y="344"/>
                    </a:lnTo>
                    <a:lnTo>
                      <a:pt x="666" y="345"/>
                    </a:lnTo>
                    <a:lnTo>
                      <a:pt x="649" y="345"/>
                    </a:lnTo>
                    <a:lnTo>
                      <a:pt x="636" y="345"/>
                    </a:lnTo>
                    <a:lnTo>
                      <a:pt x="623" y="345"/>
                    </a:lnTo>
                    <a:lnTo>
                      <a:pt x="608" y="344"/>
                    </a:lnTo>
                    <a:lnTo>
                      <a:pt x="594" y="343"/>
                    </a:lnTo>
                    <a:lnTo>
                      <a:pt x="580" y="341"/>
                    </a:lnTo>
                    <a:lnTo>
                      <a:pt x="567" y="339"/>
                    </a:lnTo>
                    <a:lnTo>
                      <a:pt x="554" y="336"/>
                    </a:lnTo>
                    <a:lnTo>
                      <a:pt x="541" y="333"/>
                    </a:lnTo>
                    <a:lnTo>
                      <a:pt x="526" y="327"/>
                    </a:lnTo>
                    <a:lnTo>
                      <a:pt x="512" y="321"/>
                    </a:lnTo>
                    <a:lnTo>
                      <a:pt x="497" y="315"/>
                    </a:lnTo>
                    <a:lnTo>
                      <a:pt x="483" y="307"/>
                    </a:lnTo>
                    <a:lnTo>
                      <a:pt x="468" y="299"/>
                    </a:lnTo>
                    <a:lnTo>
                      <a:pt x="454" y="292"/>
                    </a:lnTo>
                    <a:lnTo>
                      <a:pt x="441" y="285"/>
                    </a:lnTo>
                    <a:lnTo>
                      <a:pt x="428" y="277"/>
                    </a:lnTo>
                    <a:lnTo>
                      <a:pt x="413" y="267"/>
                    </a:lnTo>
                    <a:lnTo>
                      <a:pt x="398" y="256"/>
                    </a:lnTo>
                    <a:lnTo>
                      <a:pt x="384" y="244"/>
                    </a:lnTo>
                    <a:lnTo>
                      <a:pt x="370" y="230"/>
                    </a:lnTo>
                    <a:lnTo>
                      <a:pt x="356" y="217"/>
                    </a:lnTo>
                    <a:lnTo>
                      <a:pt x="341" y="205"/>
                    </a:lnTo>
                    <a:lnTo>
                      <a:pt x="328" y="193"/>
                    </a:lnTo>
                    <a:lnTo>
                      <a:pt x="314" y="182"/>
                    </a:lnTo>
                    <a:lnTo>
                      <a:pt x="298" y="170"/>
                    </a:lnTo>
                    <a:lnTo>
                      <a:pt x="283" y="156"/>
                    </a:lnTo>
                    <a:lnTo>
                      <a:pt x="266" y="142"/>
                    </a:lnTo>
                    <a:lnTo>
                      <a:pt x="250" y="129"/>
                    </a:lnTo>
                    <a:lnTo>
                      <a:pt x="234" y="116"/>
                    </a:lnTo>
                    <a:lnTo>
                      <a:pt x="217" y="105"/>
                    </a:lnTo>
                    <a:lnTo>
                      <a:pt x="198" y="96"/>
                    </a:lnTo>
                    <a:lnTo>
                      <a:pt x="180" y="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71" name="Freeform 55"/>
              <p:cNvSpPr>
                <a:spLocks/>
              </p:cNvSpPr>
              <p:nvPr/>
            </p:nvSpPr>
            <p:spPr bwMode="auto">
              <a:xfrm>
                <a:off x="4743" y="4167"/>
                <a:ext cx="110" cy="43"/>
              </a:xfrm>
              <a:custGeom>
                <a:avLst/>
                <a:gdLst/>
                <a:ahLst/>
                <a:cxnLst>
                  <a:cxn ang="0">
                    <a:pos x="166" y="86"/>
                  </a:cxn>
                  <a:cxn ang="0">
                    <a:pos x="120" y="81"/>
                  </a:cxn>
                  <a:cxn ang="0">
                    <a:pos x="77" y="76"/>
                  </a:cxn>
                  <a:cxn ang="0">
                    <a:pos x="56" y="71"/>
                  </a:cxn>
                  <a:cxn ang="0">
                    <a:pos x="37" y="63"/>
                  </a:cxn>
                  <a:cxn ang="0">
                    <a:pos x="17" y="53"/>
                  </a:cxn>
                  <a:cxn ang="0">
                    <a:pos x="7" y="46"/>
                  </a:cxn>
                  <a:cxn ang="0">
                    <a:pos x="0" y="30"/>
                  </a:cxn>
                  <a:cxn ang="0">
                    <a:pos x="5" y="7"/>
                  </a:cxn>
                  <a:cxn ang="0">
                    <a:pos x="20" y="2"/>
                  </a:cxn>
                  <a:cxn ang="0">
                    <a:pos x="58" y="10"/>
                  </a:cxn>
                  <a:cxn ang="0">
                    <a:pos x="98" y="19"/>
                  </a:cxn>
                  <a:cxn ang="0">
                    <a:pos x="137" y="28"/>
                  </a:cxn>
                  <a:cxn ang="0">
                    <a:pos x="176" y="36"/>
                  </a:cxn>
                  <a:cxn ang="0">
                    <a:pos x="214" y="43"/>
                  </a:cxn>
                  <a:cxn ang="0">
                    <a:pos x="252" y="70"/>
                  </a:cxn>
                  <a:cxn ang="0">
                    <a:pos x="307" y="116"/>
                  </a:cxn>
                  <a:cxn ang="0">
                    <a:pos x="363" y="161"/>
                  </a:cxn>
                  <a:cxn ang="0">
                    <a:pos x="421" y="204"/>
                  </a:cxn>
                  <a:cxn ang="0">
                    <a:pos x="482" y="238"/>
                  </a:cxn>
                  <a:cxn ang="0">
                    <a:pos x="525" y="254"/>
                  </a:cxn>
                  <a:cxn ang="0">
                    <a:pos x="586" y="263"/>
                  </a:cxn>
                  <a:cxn ang="0">
                    <a:pos x="648" y="259"/>
                  </a:cxn>
                  <a:cxn ang="0">
                    <a:pos x="711" y="249"/>
                  </a:cxn>
                  <a:cxn ang="0">
                    <a:pos x="774" y="234"/>
                  </a:cxn>
                  <a:cxn ang="0">
                    <a:pos x="837" y="223"/>
                  </a:cxn>
                  <a:cxn ang="0">
                    <a:pos x="863" y="228"/>
                  </a:cxn>
                  <a:cxn ang="0">
                    <a:pos x="874" y="249"/>
                  </a:cxn>
                  <a:cxn ang="0">
                    <a:pos x="876" y="272"/>
                  </a:cxn>
                  <a:cxn ang="0">
                    <a:pos x="863" y="288"/>
                  </a:cxn>
                  <a:cxn ang="0">
                    <a:pos x="832" y="307"/>
                  </a:cxn>
                  <a:cxn ang="0">
                    <a:pos x="800" y="325"/>
                  </a:cxn>
                  <a:cxn ang="0">
                    <a:pos x="771" y="333"/>
                  </a:cxn>
                  <a:cxn ang="0">
                    <a:pos x="719" y="341"/>
                  </a:cxn>
                  <a:cxn ang="0">
                    <a:pos x="666" y="345"/>
                  </a:cxn>
                  <a:cxn ang="0">
                    <a:pos x="636" y="345"/>
                  </a:cxn>
                  <a:cxn ang="0">
                    <a:pos x="594" y="343"/>
                  </a:cxn>
                  <a:cxn ang="0">
                    <a:pos x="554" y="336"/>
                  </a:cxn>
                  <a:cxn ang="0">
                    <a:pos x="526" y="327"/>
                  </a:cxn>
                  <a:cxn ang="0">
                    <a:pos x="483" y="307"/>
                  </a:cxn>
                  <a:cxn ang="0">
                    <a:pos x="441" y="285"/>
                  </a:cxn>
                  <a:cxn ang="0">
                    <a:pos x="413" y="267"/>
                  </a:cxn>
                  <a:cxn ang="0">
                    <a:pos x="370" y="230"/>
                  </a:cxn>
                  <a:cxn ang="0">
                    <a:pos x="328" y="193"/>
                  </a:cxn>
                  <a:cxn ang="0">
                    <a:pos x="298" y="170"/>
                  </a:cxn>
                  <a:cxn ang="0">
                    <a:pos x="250" y="129"/>
                  </a:cxn>
                  <a:cxn ang="0">
                    <a:pos x="198" y="96"/>
                  </a:cxn>
                </a:cxnLst>
                <a:rect l="0" t="0" r="r" b="b"/>
                <a:pathLst>
                  <a:path w="876" h="345">
                    <a:moveTo>
                      <a:pt x="180" y="88"/>
                    </a:moveTo>
                    <a:lnTo>
                      <a:pt x="180" y="88"/>
                    </a:lnTo>
                    <a:lnTo>
                      <a:pt x="166" y="86"/>
                    </a:lnTo>
                    <a:lnTo>
                      <a:pt x="151" y="84"/>
                    </a:lnTo>
                    <a:lnTo>
                      <a:pt x="135" y="83"/>
                    </a:lnTo>
                    <a:lnTo>
                      <a:pt x="120" y="81"/>
                    </a:lnTo>
                    <a:lnTo>
                      <a:pt x="106" y="80"/>
                    </a:lnTo>
                    <a:lnTo>
                      <a:pt x="91" y="78"/>
                    </a:lnTo>
                    <a:lnTo>
                      <a:pt x="77" y="76"/>
                    </a:lnTo>
                    <a:lnTo>
                      <a:pt x="62" y="73"/>
                    </a:lnTo>
                    <a:lnTo>
                      <a:pt x="62" y="73"/>
                    </a:lnTo>
                    <a:lnTo>
                      <a:pt x="56" y="71"/>
                    </a:lnTo>
                    <a:lnTo>
                      <a:pt x="50" y="69"/>
                    </a:lnTo>
                    <a:lnTo>
                      <a:pt x="43" y="66"/>
                    </a:lnTo>
                    <a:lnTo>
                      <a:pt x="37" y="63"/>
                    </a:lnTo>
                    <a:lnTo>
                      <a:pt x="30" y="60"/>
                    </a:lnTo>
                    <a:lnTo>
                      <a:pt x="23" y="56"/>
                    </a:lnTo>
                    <a:lnTo>
                      <a:pt x="17" y="53"/>
                    </a:lnTo>
                    <a:lnTo>
                      <a:pt x="11" y="50"/>
                    </a:lnTo>
                    <a:lnTo>
                      <a:pt x="11" y="50"/>
                    </a:lnTo>
                    <a:lnTo>
                      <a:pt x="7" y="46"/>
                    </a:lnTo>
                    <a:lnTo>
                      <a:pt x="4" y="41"/>
                    </a:lnTo>
                    <a:lnTo>
                      <a:pt x="2" y="36"/>
                    </a:lnTo>
                    <a:lnTo>
                      <a:pt x="0" y="30"/>
                    </a:lnTo>
                    <a:lnTo>
                      <a:pt x="0" y="23"/>
                    </a:lnTo>
                    <a:lnTo>
                      <a:pt x="3" y="15"/>
                    </a:lnTo>
                    <a:lnTo>
                      <a:pt x="5" y="7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20" y="2"/>
                    </a:lnTo>
                    <a:lnTo>
                      <a:pt x="33" y="5"/>
                    </a:lnTo>
                    <a:lnTo>
                      <a:pt x="46" y="7"/>
                    </a:lnTo>
                    <a:lnTo>
                      <a:pt x="58" y="10"/>
                    </a:lnTo>
                    <a:lnTo>
                      <a:pt x="72" y="13"/>
                    </a:lnTo>
                    <a:lnTo>
                      <a:pt x="85" y="16"/>
                    </a:lnTo>
                    <a:lnTo>
                      <a:pt x="98" y="19"/>
                    </a:lnTo>
                    <a:lnTo>
                      <a:pt x="111" y="22"/>
                    </a:lnTo>
                    <a:lnTo>
                      <a:pt x="124" y="25"/>
                    </a:lnTo>
                    <a:lnTo>
                      <a:pt x="137" y="28"/>
                    </a:lnTo>
                    <a:lnTo>
                      <a:pt x="150" y="31"/>
                    </a:lnTo>
                    <a:lnTo>
                      <a:pt x="163" y="33"/>
                    </a:lnTo>
                    <a:lnTo>
                      <a:pt x="176" y="36"/>
                    </a:lnTo>
                    <a:lnTo>
                      <a:pt x="188" y="39"/>
                    </a:lnTo>
                    <a:lnTo>
                      <a:pt x="201" y="41"/>
                    </a:lnTo>
                    <a:lnTo>
                      <a:pt x="214" y="43"/>
                    </a:lnTo>
                    <a:lnTo>
                      <a:pt x="214" y="43"/>
                    </a:lnTo>
                    <a:lnTo>
                      <a:pt x="233" y="56"/>
                    </a:lnTo>
                    <a:lnTo>
                      <a:pt x="252" y="70"/>
                    </a:lnTo>
                    <a:lnTo>
                      <a:pt x="270" y="85"/>
                    </a:lnTo>
                    <a:lnTo>
                      <a:pt x="289" y="101"/>
                    </a:lnTo>
                    <a:lnTo>
                      <a:pt x="307" y="116"/>
                    </a:lnTo>
                    <a:lnTo>
                      <a:pt x="326" y="131"/>
                    </a:lnTo>
                    <a:lnTo>
                      <a:pt x="345" y="147"/>
                    </a:lnTo>
                    <a:lnTo>
                      <a:pt x="363" y="161"/>
                    </a:lnTo>
                    <a:lnTo>
                      <a:pt x="382" y="177"/>
                    </a:lnTo>
                    <a:lnTo>
                      <a:pt x="400" y="191"/>
                    </a:lnTo>
                    <a:lnTo>
                      <a:pt x="421" y="204"/>
                    </a:lnTo>
                    <a:lnTo>
                      <a:pt x="440" y="216"/>
                    </a:lnTo>
                    <a:lnTo>
                      <a:pt x="460" y="227"/>
                    </a:lnTo>
                    <a:lnTo>
                      <a:pt x="482" y="238"/>
                    </a:lnTo>
                    <a:lnTo>
                      <a:pt x="503" y="247"/>
                    </a:lnTo>
                    <a:lnTo>
                      <a:pt x="525" y="254"/>
                    </a:lnTo>
                    <a:lnTo>
                      <a:pt x="525" y="254"/>
                    </a:lnTo>
                    <a:lnTo>
                      <a:pt x="545" y="259"/>
                    </a:lnTo>
                    <a:lnTo>
                      <a:pt x="566" y="261"/>
                    </a:lnTo>
                    <a:lnTo>
                      <a:pt x="586" y="263"/>
                    </a:lnTo>
                    <a:lnTo>
                      <a:pt x="606" y="263"/>
                    </a:lnTo>
                    <a:lnTo>
                      <a:pt x="627" y="261"/>
                    </a:lnTo>
                    <a:lnTo>
                      <a:pt x="648" y="259"/>
                    </a:lnTo>
                    <a:lnTo>
                      <a:pt x="668" y="256"/>
                    </a:lnTo>
                    <a:lnTo>
                      <a:pt x="690" y="253"/>
                    </a:lnTo>
                    <a:lnTo>
                      <a:pt x="711" y="249"/>
                    </a:lnTo>
                    <a:lnTo>
                      <a:pt x="732" y="244"/>
                    </a:lnTo>
                    <a:lnTo>
                      <a:pt x="752" y="240"/>
                    </a:lnTo>
                    <a:lnTo>
                      <a:pt x="774" y="234"/>
                    </a:lnTo>
                    <a:lnTo>
                      <a:pt x="795" y="230"/>
                    </a:lnTo>
                    <a:lnTo>
                      <a:pt x="816" y="226"/>
                    </a:lnTo>
                    <a:lnTo>
                      <a:pt x="837" y="223"/>
                    </a:lnTo>
                    <a:lnTo>
                      <a:pt x="858" y="221"/>
                    </a:lnTo>
                    <a:lnTo>
                      <a:pt x="858" y="221"/>
                    </a:lnTo>
                    <a:lnTo>
                      <a:pt x="863" y="228"/>
                    </a:lnTo>
                    <a:lnTo>
                      <a:pt x="868" y="235"/>
                    </a:lnTo>
                    <a:lnTo>
                      <a:pt x="871" y="243"/>
                    </a:lnTo>
                    <a:lnTo>
                      <a:pt x="874" y="249"/>
                    </a:lnTo>
                    <a:lnTo>
                      <a:pt x="876" y="256"/>
                    </a:lnTo>
                    <a:lnTo>
                      <a:pt x="876" y="264"/>
                    </a:lnTo>
                    <a:lnTo>
                      <a:pt x="876" y="272"/>
                    </a:lnTo>
                    <a:lnTo>
                      <a:pt x="874" y="282"/>
                    </a:lnTo>
                    <a:lnTo>
                      <a:pt x="874" y="282"/>
                    </a:lnTo>
                    <a:lnTo>
                      <a:pt x="863" y="288"/>
                    </a:lnTo>
                    <a:lnTo>
                      <a:pt x="853" y="294"/>
                    </a:lnTo>
                    <a:lnTo>
                      <a:pt x="842" y="301"/>
                    </a:lnTo>
                    <a:lnTo>
                      <a:pt x="832" y="307"/>
                    </a:lnTo>
                    <a:lnTo>
                      <a:pt x="822" y="315"/>
                    </a:lnTo>
                    <a:lnTo>
                      <a:pt x="811" y="320"/>
                    </a:lnTo>
                    <a:lnTo>
                      <a:pt x="800" y="325"/>
                    </a:lnTo>
                    <a:lnTo>
                      <a:pt x="788" y="329"/>
                    </a:lnTo>
                    <a:lnTo>
                      <a:pt x="788" y="329"/>
                    </a:lnTo>
                    <a:lnTo>
                      <a:pt x="771" y="333"/>
                    </a:lnTo>
                    <a:lnTo>
                      <a:pt x="754" y="336"/>
                    </a:lnTo>
                    <a:lnTo>
                      <a:pt x="736" y="339"/>
                    </a:lnTo>
                    <a:lnTo>
                      <a:pt x="719" y="341"/>
                    </a:lnTo>
                    <a:lnTo>
                      <a:pt x="702" y="343"/>
                    </a:lnTo>
                    <a:lnTo>
                      <a:pt x="683" y="344"/>
                    </a:lnTo>
                    <a:lnTo>
                      <a:pt x="666" y="345"/>
                    </a:lnTo>
                    <a:lnTo>
                      <a:pt x="649" y="345"/>
                    </a:lnTo>
                    <a:lnTo>
                      <a:pt x="649" y="345"/>
                    </a:lnTo>
                    <a:lnTo>
                      <a:pt x="636" y="345"/>
                    </a:lnTo>
                    <a:lnTo>
                      <a:pt x="623" y="345"/>
                    </a:lnTo>
                    <a:lnTo>
                      <a:pt x="608" y="344"/>
                    </a:lnTo>
                    <a:lnTo>
                      <a:pt x="594" y="343"/>
                    </a:lnTo>
                    <a:lnTo>
                      <a:pt x="580" y="341"/>
                    </a:lnTo>
                    <a:lnTo>
                      <a:pt x="567" y="339"/>
                    </a:lnTo>
                    <a:lnTo>
                      <a:pt x="554" y="336"/>
                    </a:lnTo>
                    <a:lnTo>
                      <a:pt x="541" y="333"/>
                    </a:lnTo>
                    <a:lnTo>
                      <a:pt x="541" y="333"/>
                    </a:lnTo>
                    <a:lnTo>
                      <a:pt x="526" y="327"/>
                    </a:lnTo>
                    <a:lnTo>
                      <a:pt x="512" y="321"/>
                    </a:lnTo>
                    <a:lnTo>
                      <a:pt x="497" y="315"/>
                    </a:lnTo>
                    <a:lnTo>
                      <a:pt x="483" y="307"/>
                    </a:lnTo>
                    <a:lnTo>
                      <a:pt x="468" y="299"/>
                    </a:lnTo>
                    <a:lnTo>
                      <a:pt x="454" y="292"/>
                    </a:lnTo>
                    <a:lnTo>
                      <a:pt x="441" y="285"/>
                    </a:lnTo>
                    <a:lnTo>
                      <a:pt x="428" y="277"/>
                    </a:lnTo>
                    <a:lnTo>
                      <a:pt x="428" y="277"/>
                    </a:lnTo>
                    <a:lnTo>
                      <a:pt x="413" y="267"/>
                    </a:lnTo>
                    <a:lnTo>
                      <a:pt x="398" y="256"/>
                    </a:lnTo>
                    <a:lnTo>
                      <a:pt x="384" y="244"/>
                    </a:lnTo>
                    <a:lnTo>
                      <a:pt x="370" y="230"/>
                    </a:lnTo>
                    <a:lnTo>
                      <a:pt x="356" y="217"/>
                    </a:lnTo>
                    <a:lnTo>
                      <a:pt x="341" y="205"/>
                    </a:lnTo>
                    <a:lnTo>
                      <a:pt x="328" y="193"/>
                    </a:lnTo>
                    <a:lnTo>
                      <a:pt x="314" y="182"/>
                    </a:lnTo>
                    <a:lnTo>
                      <a:pt x="314" y="182"/>
                    </a:lnTo>
                    <a:lnTo>
                      <a:pt x="298" y="170"/>
                    </a:lnTo>
                    <a:lnTo>
                      <a:pt x="283" y="156"/>
                    </a:lnTo>
                    <a:lnTo>
                      <a:pt x="266" y="142"/>
                    </a:lnTo>
                    <a:lnTo>
                      <a:pt x="250" y="129"/>
                    </a:lnTo>
                    <a:lnTo>
                      <a:pt x="234" y="116"/>
                    </a:lnTo>
                    <a:lnTo>
                      <a:pt x="217" y="105"/>
                    </a:lnTo>
                    <a:lnTo>
                      <a:pt x="198" y="96"/>
                    </a:lnTo>
                    <a:lnTo>
                      <a:pt x="180" y="8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72" name="Freeform 56"/>
              <p:cNvSpPr>
                <a:spLocks noEditPoints="1"/>
              </p:cNvSpPr>
              <p:nvPr/>
            </p:nvSpPr>
            <p:spPr bwMode="auto">
              <a:xfrm>
                <a:off x="4763" y="4028"/>
                <a:ext cx="153" cy="72"/>
              </a:xfrm>
              <a:custGeom>
                <a:avLst/>
                <a:gdLst/>
                <a:ahLst/>
                <a:cxnLst>
                  <a:cxn ang="0">
                    <a:pos x="1220" y="39"/>
                  </a:cxn>
                  <a:cxn ang="0">
                    <a:pos x="1223" y="98"/>
                  </a:cxn>
                  <a:cxn ang="0">
                    <a:pos x="1222" y="157"/>
                  </a:cxn>
                  <a:cxn ang="0">
                    <a:pos x="1217" y="217"/>
                  </a:cxn>
                  <a:cxn ang="0">
                    <a:pos x="1210" y="277"/>
                  </a:cxn>
                  <a:cxn ang="0">
                    <a:pos x="1186" y="323"/>
                  </a:cxn>
                  <a:cxn ang="0">
                    <a:pos x="1135" y="346"/>
                  </a:cxn>
                  <a:cxn ang="0">
                    <a:pos x="1084" y="363"/>
                  </a:cxn>
                  <a:cxn ang="0">
                    <a:pos x="1041" y="367"/>
                  </a:cxn>
                  <a:cxn ang="0">
                    <a:pos x="1004" y="367"/>
                  </a:cxn>
                  <a:cxn ang="0">
                    <a:pos x="966" y="364"/>
                  </a:cxn>
                  <a:cxn ang="0">
                    <a:pos x="928" y="359"/>
                  </a:cxn>
                  <a:cxn ang="0">
                    <a:pos x="891" y="352"/>
                  </a:cxn>
                  <a:cxn ang="0">
                    <a:pos x="860" y="342"/>
                  </a:cxn>
                  <a:cxn ang="0">
                    <a:pos x="848" y="323"/>
                  </a:cxn>
                  <a:cxn ang="0">
                    <a:pos x="839" y="301"/>
                  </a:cxn>
                  <a:cxn ang="0">
                    <a:pos x="835" y="265"/>
                  </a:cxn>
                  <a:cxn ang="0">
                    <a:pos x="836" y="227"/>
                  </a:cxn>
                  <a:cxn ang="0">
                    <a:pos x="838" y="197"/>
                  </a:cxn>
                  <a:cxn ang="0">
                    <a:pos x="842" y="169"/>
                  </a:cxn>
                  <a:cxn ang="0">
                    <a:pos x="846" y="144"/>
                  </a:cxn>
                  <a:cxn ang="0">
                    <a:pos x="873" y="119"/>
                  </a:cxn>
                  <a:cxn ang="0">
                    <a:pos x="941" y="95"/>
                  </a:cxn>
                  <a:cxn ang="0">
                    <a:pos x="1010" y="71"/>
                  </a:cxn>
                  <a:cxn ang="0">
                    <a:pos x="1078" y="47"/>
                  </a:cxn>
                  <a:cxn ang="0">
                    <a:pos x="1147" y="23"/>
                  </a:cxn>
                  <a:cxn ang="0">
                    <a:pos x="1215" y="0"/>
                  </a:cxn>
                  <a:cxn ang="0">
                    <a:pos x="364" y="392"/>
                  </a:cxn>
                  <a:cxn ang="0">
                    <a:pos x="364" y="430"/>
                  </a:cxn>
                  <a:cxn ang="0">
                    <a:pos x="362" y="468"/>
                  </a:cxn>
                  <a:cxn ang="0">
                    <a:pos x="358" y="507"/>
                  </a:cxn>
                  <a:cxn ang="0">
                    <a:pos x="353" y="545"/>
                  </a:cxn>
                  <a:cxn ang="0">
                    <a:pos x="334" y="572"/>
                  </a:cxn>
                  <a:cxn ang="0">
                    <a:pos x="290" y="571"/>
                  </a:cxn>
                  <a:cxn ang="0">
                    <a:pos x="245" y="571"/>
                  </a:cxn>
                  <a:cxn ang="0">
                    <a:pos x="206" y="565"/>
                  </a:cxn>
                  <a:cxn ang="0">
                    <a:pos x="170" y="556"/>
                  </a:cxn>
                  <a:cxn ang="0">
                    <a:pos x="135" y="547"/>
                  </a:cxn>
                  <a:cxn ang="0">
                    <a:pos x="98" y="538"/>
                  </a:cxn>
                  <a:cxn ang="0">
                    <a:pos x="63" y="530"/>
                  </a:cxn>
                  <a:cxn ang="0">
                    <a:pos x="34" y="520"/>
                  </a:cxn>
                  <a:cxn ang="0">
                    <a:pos x="22" y="509"/>
                  </a:cxn>
                  <a:cxn ang="0">
                    <a:pos x="9" y="498"/>
                  </a:cxn>
                  <a:cxn ang="0">
                    <a:pos x="2" y="464"/>
                  </a:cxn>
                  <a:cxn ang="0">
                    <a:pos x="0" y="419"/>
                  </a:cxn>
                  <a:cxn ang="0">
                    <a:pos x="0" y="373"/>
                  </a:cxn>
                  <a:cxn ang="0">
                    <a:pos x="2" y="327"/>
                  </a:cxn>
                  <a:cxn ang="0">
                    <a:pos x="6" y="282"/>
                  </a:cxn>
                  <a:cxn ang="0">
                    <a:pos x="31" y="258"/>
                  </a:cxn>
                  <a:cxn ang="0">
                    <a:pos x="97" y="280"/>
                  </a:cxn>
                  <a:cxn ang="0">
                    <a:pos x="163" y="302"/>
                  </a:cxn>
                  <a:cxn ang="0">
                    <a:pos x="230" y="323"/>
                  </a:cxn>
                  <a:cxn ang="0">
                    <a:pos x="296" y="346"/>
                  </a:cxn>
                  <a:cxn ang="0">
                    <a:pos x="362" y="367"/>
                  </a:cxn>
                </a:cxnLst>
                <a:rect l="0" t="0" r="r" b="b"/>
                <a:pathLst>
                  <a:path w="1223" h="572">
                    <a:moveTo>
                      <a:pt x="1215" y="0"/>
                    </a:moveTo>
                    <a:lnTo>
                      <a:pt x="1218" y="19"/>
                    </a:lnTo>
                    <a:lnTo>
                      <a:pt x="1220" y="39"/>
                    </a:lnTo>
                    <a:lnTo>
                      <a:pt x="1221" y="59"/>
                    </a:lnTo>
                    <a:lnTo>
                      <a:pt x="1223" y="78"/>
                    </a:lnTo>
                    <a:lnTo>
                      <a:pt x="1223" y="98"/>
                    </a:lnTo>
                    <a:lnTo>
                      <a:pt x="1223" y="118"/>
                    </a:lnTo>
                    <a:lnTo>
                      <a:pt x="1223" y="138"/>
                    </a:lnTo>
                    <a:lnTo>
                      <a:pt x="1222" y="157"/>
                    </a:lnTo>
                    <a:lnTo>
                      <a:pt x="1221" y="177"/>
                    </a:lnTo>
                    <a:lnTo>
                      <a:pt x="1219" y="197"/>
                    </a:lnTo>
                    <a:lnTo>
                      <a:pt x="1217" y="217"/>
                    </a:lnTo>
                    <a:lnTo>
                      <a:pt x="1215" y="236"/>
                    </a:lnTo>
                    <a:lnTo>
                      <a:pt x="1213" y="256"/>
                    </a:lnTo>
                    <a:lnTo>
                      <a:pt x="1210" y="277"/>
                    </a:lnTo>
                    <a:lnTo>
                      <a:pt x="1205" y="296"/>
                    </a:lnTo>
                    <a:lnTo>
                      <a:pt x="1202" y="316"/>
                    </a:lnTo>
                    <a:lnTo>
                      <a:pt x="1186" y="323"/>
                    </a:lnTo>
                    <a:lnTo>
                      <a:pt x="1169" y="330"/>
                    </a:lnTo>
                    <a:lnTo>
                      <a:pt x="1153" y="338"/>
                    </a:lnTo>
                    <a:lnTo>
                      <a:pt x="1135" y="346"/>
                    </a:lnTo>
                    <a:lnTo>
                      <a:pt x="1118" y="353"/>
                    </a:lnTo>
                    <a:lnTo>
                      <a:pt x="1102" y="359"/>
                    </a:lnTo>
                    <a:lnTo>
                      <a:pt x="1084" y="363"/>
                    </a:lnTo>
                    <a:lnTo>
                      <a:pt x="1066" y="366"/>
                    </a:lnTo>
                    <a:lnTo>
                      <a:pt x="1054" y="367"/>
                    </a:lnTo>
                    <a:lnTo>
                      <a:pt x="1041" y="367"/>
                    </a:lnTo>
                    <a:lnTo>
                      <a:pt x="1029" y="368"/>
                    </a:lnTo>
                    <a:lnTo>
                      <a:pt x="1017" y="367"/>
                    </a:lnTo>
                    <a:lnTo>
                      <a:pt x="1004" y="367"/>
                    </a:lnTo>
                    <a:lnTo>
                      <a:pt x="991" y="367"/>
                    </a:lnTo>
                    <a:lnTo>
                      <a:pt x="978" y="366"/>
                    </a:lnTo>
                    <a:lnTo>
                      <a:pt x="966" y="364"/>
                    </a:lnTo>
                    <a:lnTo>
                      <a:pt x="953" y="363"/>
                    </a:lnTo>
                    <a:lnTo>
                      <a:pt x="941" y="361"/>
                    </a:lnTo>
                    <a:lnTo>
                      <a:pt x="928" y="359"/>
                    </a:lnTo>
                    <a:lnTo>
                      <a:pt x="915" y="357"/>
                    </a:lnTo>
                    <a:lnTo>
                      <a:pt x="903" y="354"/>
                    </a:lnTo>
                    <a:lnTo>
                      <a:pt x="891" y="352"/>
                    </a:lnTo>
                    <a:lnTo>
                      <a:pt x="879" y="348"/>
                    </a:lnTo>
                    <a:lnTo>
                      <a:pt x="866" y="345"/>
                    </a:lnTo>
                    <a:lnTo>
                      <a:pt x="860" y="342"/>
                    </a:lnTo>
                    <a:lnTo>
                      <a:pt x="855" y="337"/>
                    </a:lnTo>
                    <a:lnTo>
                      <a:pt x="851" y="330"/>
                    </a:lnTo>
                    <a:lnTo>
                      <a:pt x="848" y="323"/>
                    </a:lnTo>
                    <a:lnTo>
                      <a:pt x="845" y="316"/>
                    </a:lnTo>
                    <a:lnTo>
                      <a:pt x="842" y="308"/>
                    </a:lnTo>
                    <a:lnTo>
                      <a:pt x="839" y="301"/>
                    </a:lnTo>
                    <a:lnTo>
                      <a:pt x="836" y="294"/>
                    </a:lnTo>
                    <a:lnTo>
                      <a:pt x="835" y="279"/>
                    </a:lnTo>
                    <a:lnTo>
                      <a:pt x="835" y="265"/>
                    </a:lnTo>
                    <a:lnTo>
                      <a:pt x="835" y="251"/>
                    </a:lnTo>
                    <a:lnTo>
                      <a:pt x="835" y="239"/>
                    </a:lnTo>
                    <a:lnTo>
                      <a:pt x="836" y="227"/>
                    </a:lnTo>
                    <a:lnTo>
                      <a:pt x="837" y="217"/>
                    </a:lnTo>
                    <a:lnTo>
                      <a:pt x="837" y="206"/>
                    </a:lnTo>
                    <a:lnTo>
                      <a:pt x="838" y="197"/>
                    </a:lnTo>
                    <a:lnTo>
                      <a:pt x="840" y="186"/>
                    </a:lnTo>
                    <a:lnTo>
                      <a:pt x="841" y="177"/>
                    </a:lnTo>
                    <a:lnTo>
                      <a:pt x="842" y="169"/>
                    </a:lnTo>
                    <a:lnTo>
                      <a:pt x="843" y="160"/>
                    </a:lnTo>
                    <a:lnTo>
                      <a:pt x="845" y="152"/>
                    </a:lnTo>
                    <a:lnTo>
                      <a:pt x="846" y="144"/>
                    </a:lnTo>
                    <a:lnTo>
                      <a:pt x="848" y="135"/>
                    </a:lnTo>
                    <a:lnTo>
                      <a:pt x="849" y="127"/>
                    </a:lnTo>
                    <a:lnTo>
                      <a:pt x="873" y="119"/>
                    </a:lnTo>
                    <a:lnTo>
                      <a:pt x="895" y="110"/>
                    </a:lnTo>
                    <a:lnTo>
                      <a:pt x="918" y="102"/>
                    </a:lnTo>
                    <a:lnTo>
                      <a:pt x="941" y="95"/>
                    </a:lnTo>
                    <a:lnTo>
                      <a:pt x="964" y="87"/>
                    </a:lnTo>
                    <a:lnTo>
                      <a:pt x="986" y="79"/>
                    </a:lnTo>
                    <a:lnTo>
                      <a:pt x="1010" y="71"/>
                    </a:lnTo>
                    <a:lnTo>
                      <a:pt x="1032" y="63"/>
                    </a:lnTo>
                    <a:lnTo>
                      <a:pt x="1055" y="55"/>
                    </a:lnTo>
                    <a:lnTo>
                      <a:pt x="1078" y="47"/>
                    </a:lnTo>
                    <a:lnTo>
                      <a:pt x="1101" y="39"/>
                    </a:lnTo>
                    <a:lnTo>
                      <a:pt x="1123" y="31"/>
                    </a:lnTo>
                    <a:lnTo>
                      <a:pt x="1147" y="23"/>
                    </a:lnTo>
                    <a:lnTo>
                      <a:pt x="1169" y="15"/>
                    </a:lnTo>
                    <a:lnTo>
                      <a:pt x="1192" y="8"/>
                    </a:lnTo>
                    <a:lnTo>
                      <a:pt x="1215" y="0"/>
                    </a:lnTo>
                    <a:close/>
                    <a:moveTo>
                      <a:pt x="362" y="367"/>
                    </a:moveTo>
                    <a:lnTo>
                      <a:pt x="363" y="379"/>
                    </a:lnTo>
                    <a:lnTo>
                      <a:pt x="364" y="392"/>
                    </a:lnTo>
                    <a:lnTo>
                      <a:pt x="364" y="405"/>
                    </a:lnTo>
                    <a:lnTo>
                      <a:pt x="364" y="418"/>
                    </a:lnTo>
                    <a:lnTo>
                      <a:pt x="364" y="430"/>
                    </a:lnTo>
                    <a:lnTo>
                      <a:pt x="363" y="443"/>
                    </a:lnTo>
                    <a:lnTo>
                      <a:pt x="363" y="455"/>
                    </a:lnTo>
                    <a:lnTo>
                      <a:pt x="362" y="468"/>
                    </a:lnTo>
                    <a:lnTo>
                      <a:pt x="361" y="482"/>
                    </a:lnTo>
                    <a:lnTo>
                      <a:pt x="360" y="494"/>
                    </a:lnTo>
                    <a:lnTo>
                      <a:pt x="358" y="507"/>
                    </a:lnTo>
                    <a:lnTo>
                      <a:pt x="357" y="520"/>
                    </a:lnTo>
                    <a:lnTo>
                      <a:pt x="355" y="532"/>
                    </a:lnTo>
                    <a:lnTo>
                      <a:pt x="353" y="545"/>
                    </a:lnTo>
                    <a:lnTo>
                      <a:pt x="351" y="559"/>
                    </a:lnTo>
                    <a:lnTo>
                      <a:pt x="349" y="572"/>
                    </a:lnTo>
                    <a:lnTo>
                      <a:pt x="334" y="572"/>
                    </a:lnTo>
                    <a:lnTo>
                      <a:pt x="319" y="571"/>
                    </a:lnTo>
                    <a:lnTo>
                      <a:pt x="304" y="571"/>
                    </a:lnTo>
                    <a:lnTo>
                      <a:pt x="290" y="571"/>
                    </a:lnTo>
                    <a:lnTo>
                      <a:pt x="275" y="571"/>
                    </a:lnTo>
                    <a:lnTo>
                      <a:pt x="260" y="571"/>
                    </a:lnTo>
                    <a:lnTo>
                      <a:pt x="245" y="571"/>
                    </a:lnTo>
                    <a:lnTo>
                      <a:pt x="230" y="571"/>
                    </a:lnTo>
                    <a:lnTo>
                      <a:pt x="218" y="568"/>
                    </a:lnTo>
                    <a:lnTo>
                      <a:pt x="206" y="565"/>
                    </a:lnTo>
                    <a:lnTo>
                      <a:pt x="195" y="562"/>
                    </a:lnTo>
                    <a:lnTo>
                      <a:pt x="182" y="559"/>
                    </a:lnTo>
                    <a:lnTo>
                      <a:pt x="170" y="556"/>
                    </a:lnTo>
                    <a:lnTo>
                      <a:pt x="158" y="553"/>
                    </a:lnTo>
                    <a:lnTo>
                      <a:pt x="146" y="550"/>
                    </a:lnTo>
                    <a:lnTo>
                      <a:pt x="135" y="547"/>
                    </a:lnTo>
                    <a:lnTo>
                      <a:pt x="123" y="544"/>
                    </a:lnTo>
                    <a:lnTo>
                      <a:pt x="110" y="541"/>
                    </a:lnTo>
                    <a:lnTo>
                      <a:pt x="98" y="538"/>
                    </a:lnTo>
                    <a:lnTo>
                      <a:pt x="86" y="535"/>
                    </a:lnTo>
                    <a:lnTo>
                      <a:pt x="74" y="532"/>
                    </a:lnTo>
                    <a:lnTo>
                      <a:pt x="63" y="530"/>
                    </a:lnTo>
                    <a:lnTo>
                      <a:pt x="51" y="527"/>
                    </a:lnTo>
                    <a:lnTo>
                      <a:pt x="38" y="524"/>
                    </a:lnTo>
                    <a:lnTo>
                      <a:pt x="34" y="520"/>
                    </a:lnTo>
                    <a:lnTo>
                      <a:pt x="30" y="517"/>
                    </a:lnTo>
                    <a:lnTo>
                      <a:pt x="26" y="513"/>
                    </a:lnTo>
                    <a:lnTo>
                      <a:pt x="22" y="509"/>
                    </a:lnTo>
                    <a:lnTo>
                      <a:pt x="17" y="505"/>
                    </a:lnTo>
                    <a:lnTo>
                      <a:pt x="13" y="502"/>
                    </a:lnTo>
                    <a:lnTo>
                      <a:pt x="9" y="498"/>
                    </a:lnTo>
                    <a:lnTo>
                      <a:pt x="5" y="495"/>
                    </a:lnTo>
                    <a:lnTo>
                      <a:pt x="4" y="480"/>
                    </a:lnTo>
                    <a:lnTo>
                      <a:pt x="2" y="464"/>
                    </a:lnTo>
                    <a:lnTo>
                      <a:pt x="2" y="449"/>
                    </a:lnTo>
                    <a:lnTo>
                      <a:pt x="1" y="434"/>
                    </a:lnTo>
                    <a:lnTo>
                      <a:pt x="0" y="419"/>
                    </a:lnTo>
                    <a:lnTo>
                      <a:pt x="0" y="403"/>
                    </a:lnTo>
                    <a:lnTo>
                      <a:pt x="0" y="388"/>
                    </a:lnTo>
                    <a:lnTo>
                      <a:pt x="0" y="373"/>
                    </a:lnTo>
                    <a:lnTo>
                      <a:pt x="1" y="358"/>
                    </a:lnTo>
                    <a:lnTo>
                      <a:pt x="1" y="343"/>
                    </a:lnTo>
                    <a:lnTo>
                      <a:pt x="2" y="327"/>
                    </a:lnTo>
                    <a:lnTo>
                      <a:pt x="3" y="312"/>
                    </a:lnTo>
                    <a:lnTo>
                      <a:pt x="4" y="297"/>
                    </a:lnTo>
                    <a:lnTo>
                      <a:pt x="6" y="282"/>
                    </a:lnTo>
                    <a:lnTo>
                      <a:pt x="7" y="267"/>
                    </a:lnTo>
                    <a:lnTo>
                      <a:pt x="9" y="251"/>
                    </a:lnTo>
                    <a:lnTo>
                      <a:pt x="31" y="258"/>
                    </a:lnTo>
                    <a:lnTo>
                      <a:pt x="54" y="266"/>
                    </a:lnTo>
                    <a:lnTo>
                      <a:pt x="75" y="273"/>
                    </a:lnTo>
                    <a:lnTo>
                      <a:pt x="97" y="280"/>
                    </a:lnTo>
                    <a:lnTo>
                      <a:pt x="120" y="288"/>
                    </a:lnTo>
                    <a:lnTo>
                      <a:pt x="142" y="295"/>
                    </a:lnTo>
                    <a:lnTo>
                      <a:pt x="163" y="302"/>
                    </a:lnTo>
                    <a:lnTo>
                      <a:pt x="186" y="309"/>
                    </a:lnTo>
                    <a:lnTo>
                      <a:pt x="208" y="316"/>
                    </a:lnTo>
                    <a:lnTo>
                      <a:pt x="230" y="323"/>
                    </a:lnTo>
                    <a:lnTo>
                      <a:pt x="251" y="330"/>
                    </a:lnTo>
                    <a:lnTo>
                      <a:pt x="274" y="338"/>
                    </a:lnTo>
                    <a:lnTo>
                      <a:pt x="296" y="346"/>
                    </a:lnTo>
                    <a:lnTo>
                      <a:pt x="318" y="353"/>
                    </a:lnTo>
                    <a:lnTo>
                      <a:pt x="340" y="360"/>
                    </a:lnTo>
                    <a:lnTo>
                      <a:pt x="362" y="367"/>
                    </a:lnTo>
                    <a:close/>
                  </a:path>
                </a:pathLst>
              </a:custGeom>
              <a:solidFill>
                <a:srgbClr val="CC99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73" name="Freeform 57"/>
              <p:cNvSpPr>
                <a:spLocks/>
              </p:cNvSpPr>
              <p:nvPr/>
            </p:nvSpPr>
            <p:spPr bwMode="auto">
              <a:xfrm>
                <a:off x="4868" y="4028"/>
                <a:ext cx="48" cy="46"/>
              </a:xfrm>
              <a:custGeom>
                <a:avLst/>
                <a:gdLst/>
                <a:ahLst/>
                <a:cxnLst>
                  <a:cxn ang="0">
                    <a:pos x="380" y="0"/>
                  </a:cxn>
                  <a:cxn ang="0">
                    <a:pos x="385" y="39"/>
                  </a:cxn>
                  <a:cxn ang="0">
                    <a:pos x="388" y="78"/>
                  </a:cxn>
                  <a:cxn ang="0">
                    <a:pos x="388" y="118"/>
                  </a:cxn>
                  <a:cxn ang="0">
                    <a:pos x="387" y="157"/>
                  </a:cxn>
                  <a:cxn ang="0">
                    <a:pos x="384" y="197"/>
                  </a:cxn>
                  <a:cxn ang="0">
                    <a:pos x="380" y="236"/>
                  </a:cxn>
                  <a:cxn ang="0">
                    <a:pos x="375" y="277"/>
                  </a:cxn>
                  <a:cxn ang="0">
                    <a:pos x="367" y="316"/>
                  </a:cxn>
                  <a:cxn ang="0">
                    <a:pos x="351" y="323"/>
                  </a:cxn>
                  <a:cxn ang="0">
                    <a:pos x="318" y="338"/>
                  </a:cxn>
                  <a:cxn ang="0">
                    <a:pos x="283" y="353"/>
                  </a:cxn>
                  <a:cxn ang="0">
                    <a:pos x="249" y="363"/>
                  </a:cxn>
                  <a:cxn ang="0">
                    <a:pos x="231" y="366"/>
                  </a:cxn>
                  <a:cxn ang="0">
                    <a:pos x="206" y="367"/>
                  </a:cxn>
                  <a:cxn ang="0">
                    <a:pos x="182" y="367"/>
                  </a:cxn>
                  <a:cxn ang="0">
                    <a:pos x="156" y="367"/>
                  </a:cxn>
                  <a:cxn ang="0">
                    <a:pos x="131" y="364"/>
                  </a:cxn>
                  <a:cxn ang="0">
                    <a:pos x="106" y="361"/>
                  </a:cxn>
                  <a:cxn ang="0">
                    <a:pos x="80" y="357"/>
                  </a:cxn>
                  <a:cxn ang="0">
                    <a:pos x="56" y="352"/>
                  </a:cxn>
                  <a:cxn ang="0">
                    <a:pos x="31" y="345"/>
                  </a:cxn>
                  <a:cxn ang="0">
                    <a:pos x="25" y="342"/>
                  </a:cxn>
                  <a:cxn ang="0">
                    <a:pos x="16" y="330"/>
                  </a:cxn>
                  <a:cxn ang="0">
                    <a:pos x="10" y="316"/>
                  </a:cxn>
                  <a:cxn ang="0">
                    <a:pos x="4" y="301"/>
                  </a:cxn>
                  <a:cxn ang="0">
                    <a:pos x="1" y="294"/>
                  </a:cxn>
                  <a:cxn ang="0">
                    <a:pos x="0" y="265"/>
                  </a:cxn>
                  <a:cxn ang="0">
                    <a:pos x="0" y="239"/>
                  </a:cxn>
                  <a:cxn ang="0">
                    <a:pos x="2" y="217"/>
                  </a:cxn>
                  <a:cxn ang="0">
                    <a:pos x="3" y="197"/>
                  </a:cxn>
                  <a:cxn ang="0">
                    <a:pos x="6" y="177"/>
                  </a:cxn>
                  <a:cxn ang="0">
                    <a:pos x="8" y="160"/>
                  </a:cxn>
                  <a:cxn ang="0">
                    <a:pos x="11" y="144"/>
                  </a:cxn>
                  <a:cxn ang="0">
                    <a:pos x="14" y="127"/>
                  </a:cxn>
                  <a:cxn ang="0">
                    <a:pos x="38" y="119"/>
                  </a:cxn>
                  <a:cxn ang="0">
                    <a:pos x="83" y="102"/>
                  </a:cxn>
                  <a:cxn ang="0">
                    <a:pos x="129" y="87"/>
                  </a:cxn>
                  <a:cxn ang="0">
                    <a:pos x="175" y="71"/>
                  </a:cxn>
                  <a:cxn ang="0">
                    <a:pos x="220" y="55"/>
                  </a:cxn>
                  <a:cxn ang="0">
                    <a:pos x="266" y="39"/>
                  </a:cxn>
                  <a:cxn ang="0">
                    <a:pos x="312" y="23"/>
                  </a:cxn>
                  <a:cxn ang="0">
                    <a:pos x="357" y="8"/>
                  </a:cxn>
                </a:cxnLst>
                <a:rect l="0" t="0" r="r" b="b"/>
                <a:pathLst>
                  <a:path w="388" h="368">
                    <a:moveTo>
                      <a:pt x="380" y="0"/>
                    </a:moveTo>
                    <a:lnTo>
                      <a:pt x="380" y="0"/>
                    </a:lnTo>
                    <a:lnTo>
                      <a:pt x="383" y="19"/>
                    </a:lnTo>
                    <a:lnTo>
                      <a:pt x="385" y="39"/>
                    </a:lnTo>
                    <a:lnTo>
                      <a:pt x="386" y="59"/>
                    </a:lnTo>
                    <a:lnTo>
                      <a:pt x="388" y="78"/>
                    </a:lnTo>
                    <a:lnTo>
                      <a:pt x="388" y="98"/>
                    </a:lnTo>
                    <a:lnTo>
                      <a:pt x="388" y="118"/>
                    </a:lnTo>
                    <a:lnTo>
                      <a:pt x="388" y="138"/>
                    </a:lnTo>
                    <a:lnTo>
                      <a:pt x="387" y="157"/>
                    </a:lnTo>
                    <a:lnTo>
                      <a:pt x="386" y="177"/>
                    </a:lnTo>
                    <a:lnTo>
                      <a:pt x="384" y="197"/>
                    </a:lnTo>
                    <a:lnTo>
                      <a:pt x="382" y="217"/>
                    </a:lnTo>
                    <a:lnTo>
                      <a:pt x="380" y="236"/>
                    </a:lnTo>
                    <a:lnTo>
                      <a:pt x="378" y="256"/>
                    </a:lnTo>
                    <a:lnTo>
                      <a:pt x="375" y="277"/>
                    </a:lnTo>
                    <a:lnTo>
                      <a:pt x="370" y="296"/>
                    </a:lnTo>
                    <a:lnTo>
                      <a:pt x="367" y="316"/>
                    </a:lnTo>
                    <a:lnTo>
                      <a:pt x="367" y="316"/>
                    </a:lnTo>
                    <a:lnTo>
                      <a:pt x="351" y="323"/>
                    </a:lnTo>
                    <a:lnTo>
                      <a:pt x="334" y="330"/>
                    </a:lnTo>
                    <a:lnTo>
                      <a:pt x="318" y="338"/>
                    </a:lnTo>
                    <a:lnTo>
                      <a:pt x="300" y="346"/>
                    </a:lnTo>
                    <a:lnTo>
                      <a:pt x="283" y="353"/>
                    </a:lnTo>
                    <a:lnTo>
                      <a:pt x="267" y="359"/>
                    </a:lnTo>
                    <a:lnTo>
                      <a:pt x="249" y="363"/>
                    </a:lnTo>
                    <a:lnTo>
                      <a:pt x="231" y="366"/>
                    </a:lnTo>
                    <a:lnTo>
                      <a:pt x="231" y="366"/>
                    </a:lnTo>
                    <a:lnTo>
                      <a:pt x="219" y="367"/>
                    </a:lnTo>
                    <a:lnTo>
                      <a:pt x="206" y="367"/>
                    </a:lnTo>
                    <a:lnTo>
                      <a:pt x="194" y="368"/>
                    </a:lnTo>
                    <a:lnTo>
                      <a:pt x="182" y="367"/>
                    </a:lnTo>
                    <a:lnTo>
                      <a:pt x="169" y="367"/>
                    </a:lnTo>
                    <a:lnTo>
                      <a:pt x="156" y="367"/>
                    </a:lnTo>
                    <a:lnTo>
                      <a:pt x="143" y="366"/>
                    </a:lnTo>
                    <a:lnTo>
                      <a:pt x="131" y="364"/>
                    </a:lnTo>
                    <a:lnTo>
                      <a:pt x="118" y="363"/>
                    </a:lnTo>
                    <a:lnTo>
                      <a:pt x="106" y="361"/>
                    </a:lnTo>
                    <a:lnTo>
                      <a:pt x="93" y="359"/>
                    </a:lnTo>
                    <a:lnTo>
                      <a:pt x="80" y="357"/>
                    </a:lnTo>
                    <a:lnTo>
                      <a:pt x="68" y="354"/>
                    </a:lnTo>
                    <a:lnTo>
                      <a:pt x="56" y="352"/>
                    </a:lnTo>
                    <a:lnTo>
                      <a:pt x="44" y="348"/>
                    </a:lnTo>
                    <a:lnTo>
                      <a:pt x="31" y="345"/>
                    </a:lnTo>
                    <a:lnTo>
                      <a:pt x="31" y="345"/>
                    </a:lnTo>
                    <a:lnTo>
                      <a:pt x="25" y="342"/>
                    </a:lnTo>
                    <a:lnTo>
                      <a:pt x="20" y="337"/>
                    </a:lnTo>
                    <a:lnTo>
                      <a:pt x="16" y="330"/>
                    </a:lnTo>
                    <a:lnTo>
                      <a:pt x="13" y="323"/>
                    </a:lnTo>
                    <a:lnTo>
                      <a:pt x="10" y="316"/>
                    </a:lnTo>
                    <a:lnTo>
                      <a:pt x="7" y="308"/>
                    </a:lnTo>
                    <a:lnTo>
                      <a:pt x="4" y="301"/>
                    </a:lnTo>
                    <a:lnTo>
                      <a:pt x="1" y="294"/>
                    </a:lnTo>
                    <a:lnTo>
                      <a:pt x="1" y="294"/>
                    </a:lnTo>
                    <a:lnTo>
                      <a:pt x="0" y="279"/>
                    </a:lnTo>
                    <a:lnTo>
                      <a:pt x="0" y="265"/>
                    </a:lnTo>
                    <a:lnTo>
                      <a:pt x="0" y="251"/>
                    </a:lnTo>
                    <a:lnTo>
                      <a:pt x="0" y="239"/>
                    </a:lnTo>
                    <a:lnTo>
                      <a:pt x="1" y="227"/>
                    </a:lnTo>
                    <a:lnTo>
                      <a:pt x="2" y="217"/>
                    </a:lnTo>
                    <a:lnTo>
                      <a:pt x="2" y="206"/>
                    </a:lnTo>
                    <a:lnTo>
                      <a:pt x="3" y="197"/>
                    </a:lnTo>
                    <a:lnTo>
                      <a:pt x="5" y="186"/>
                    </a:lnTo>
                    <a:lnTo>
                      <a:pt x="6" y="177"/>
                    </a:lnTo>
                    <a:lnTo>
                      <a:pt x="7" y="169"/>
                    </a:lnTo>
                    <a:lnTo>
                      <a:pt x="8" y="160"/>
                    </a:lnTo>
                    <a:lnTo>
                      <a:pt x="10" y="152"/>
                    </a:lnTo>
                    <a:lnTo>
                      <a:pt x="11" y="144"/>
                    </a:lnTo>
                    <a:lnTo>
                      <a:pt x="13" y="135"/>
                    </a:lnTo>
                    <a:lnTo>
                      <a:pt x="14" y="127"/>
                    </a:lnTo>
                    <a:lnTo>
                      <a:pt x="14" y="127"/>
                    </a:lnTo>
                    <a:lnTo>
                      <a:pt x="38" y="119"/>
                    </a:lnTo>
                    <a:lnTo>
                      <a:pt x="60" y="110"/>
                    </a:lnTo>
                    <a:lnTo>
                      <a:pt x="83" y="102"/>
                    </a:lnTo>
                    <a:lnTo>
                      <a:pt x="106" y="95"/>
                    </a:lnTo>
                    <a:lnTo>
                      <a:pt x="129" y="87"/>
                    </a:lnTo>
                    <a:lnTo>
                      <a:pt x="151" y="79"/>
                    </a:lnTo>
                    <a:lnTo>
                      <a:pt x="175" y="71"/>
                    </a:lnTo>
                    <a:lnTo>
                      <a:pt x="197" y="63"/>
                    </a:lnTo>
                    <a:lnTo>
                      <a:pt x="220" y="55"/>
                    </a:lnTo>
                    <a:lnTo>
                      <a:pt x="243" y="47"/>
                    </a:lnTo>
                    <a:lnTo>
                      <a:pt x="266" y="39"/>
                    </a:lnTo>
                    <a:lnTo>
                      <a:pt x="288" y="31"/>
                    </a:lnTo>
                    <a:lnTo>
                      <a:pt x="312" y="23"/>
                    </a:lnTo>
                    <a:lnTo>
                      <a:pt x="334" y="15"/>
                    </a:lnTo>
                    <a:lnTo>
                      <a:pt x="357" y="8"/>
                    </a:lnTo>
                    <a:lnTo>
                      <a:pt x="38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74" name="Freeform 58"/>
              <p:cNvSpPr>
                <a:spLocks/>
              </p:cNvSpPr>
              <p:nvPr/>
            </p:nvSpPr>
            <p:spPr bwMode="auto">
              <a:xfrm>
                <a:off x="4763" y="4060"/>
                <a:ext cx="46" cy="40"/>
              </a:xfrm>
              <a:custGeom>
                <a:avLst/>
                <a:gdLst/>
                <a:ahLst/>
                <a:cxnLst>
                  <a:cxn ang="0">
                    <a:pos x="362" y="116"/>
                  </a:cxn>
                  <a:cxn ang="0">
                    <a:pos x="364" y="141"/>
                  </a:cxn>
                  <a:cxn ang="0">
                    <a:pos x="364" y="167"/>
                  </a:cxn>
                  <a:cxn ang="0">
                    <a:pos x="363" y="192"/>
                  </a:cxn>
                  <a:cxn ang="0">
                    <a:pos x="362" y="217"/>
                  </a:cxn>
                  <a:cxn ang="0">
                    <a:pos x="360" y="243"/>
                  </a:cxn>
                  <a:cxn ang="0">
                    <a:pos x="357" y="269"/>
                  </a:cxn>
                  <a:cxn ang="0">
                    <a:pos x="353" y="294"/>
                  </a:cxn>
                  <a:cxn ang="0">
                    <a:pos x="349" y="321"/>
                  </a:cxn>
                  <a:cxn ang="0">
                    <a:pos x="334" y="321"/>
                  </a:cxn>
                  <a:cxn ang="0">
                    <a:pos x="304" y="320"/>
                  </a:cxn>
                  <a:cxn ang="0">
                    <a:pos x="275" y="320"/>
                  </a:cxn>
                  <a:cxn ang="0">
                    <a:pos x="245" y="320"/>
                  </a:cxn>
                  <a:cxn ang="0">
                    <a:pos x="230" y="320"/>
                  </a:cxn>
                  <a:cxn ang="0">
                    <a:pos x="206" y="314"/>
                  </a:cxn>
                  <a:cxn ang="0">
                    <a:pos x="182" y="308"/>
                  </a:cxn>
                  <a:cxn ang="0">
                    <a:pos x="158" y="302"/>
                  </a:cxn>
                  <a:cxn ang="0">
                    <a:pos x="135" y="296"/>
                  </a:cxn>
                  <a:cxn ang="0">
                    <a:pos x="110" y="290"/>
                  </a:cxn>
                  <a:cxn ang="0">
                    <a:pos x="86" y="284"/>
                  </a:cxn>
                  <a:cxn ang="0">
                    <a:pos x="63" y="279"/>
                  </a:cxn>
                  <a:cxn ang="0">
                    <a:pos x="38" y="273"/>
                  </a:cxn>
                  <a:cxn ang="0">
                    <a:pos x="34" y="269"/>
                  </a:cxn>
                  <a:cxn ang="0">
                    <a:pos x="26" y="262"/>
                  </a:cxn>
                  <a:cxn ang="0">
                    <a:pos x="17" y="254"/>
                  </a:cxn>
                  <a:cxn ang="0">
                    <a:pos x="9" y="247"/>
                  </a:cxn>
                  <a:cxn ang="0">
                    <a:pos x="5" y="244"/>
                  </a:cxn>
                  <a:cxn ang="0">
                    <a:pos x="2" y="213"/>
                  </a:cxn>
                  <a:cxn ang="0">
                    <a:pos x="1" y="183"/>
                  </a:cxn>
                  <a:cxn ang="0">
                    <a:pos x="0" y="152"/>
                  </a:cxn>
                  <a:cxn ang="0">
                    <a:pos x="0" y="122"/>
                  </a:cxn>
                  <a:cxn ang="0">
                    <a:pos x="1" y="92"/>
                  </a:cxn>
                  <a:cxn ang="0">
                    <a:pos x="3" y="61"/>
                  </a:cxn>
                  <a:cxn ang="0">
                    <a:pos x="6" y="31"/>
                  </a:cxn>
                  <a:cxn ang="0">
                    <a:pos x="9" y="0"/>
                  </a:cxn>
                  <a:cxn ang="0">
                    <a:pos x="31" y="7"/>
                  </a:cxn>
                  <a:cxn ang="0">
                    <a:pos x="75" y="22"/>
                  </a:cxn>
                  <a:cxn ang="0">
                    <a:pos x="120" y="37"/>
                  </a:cxn>
                  <a:cxn ang="0">
                    <a:pos x="163" y="51"/>
                  </a:cxn>
                  <a:cxn ang="0">
                    <a:pos x="208" y="65"/>
                  </a:cxn>
                  <a:cxn ang="0">
                    <a:pos x="251" y="79"/>
                  </a:cxn>
                  <a:cxn ang="0">
                    <a:pos x="296" y="95"/>
                  </a:cxn>
                  <a:cxn ang="0">
                    <a:pos x="340" y="109"/>
                  </a:cxn>
                </a:cxnLst>
                <a:rect l="0" t="0" r="r" b="b"/>
                <a:pathLst>
                  <a:path w="364" h="321">
                    <a:moveTo>
                      <a:pt x="362" y="116"/>
                    </a:moveTo>
                    <a:lnTo>
                      <a:pt x="362" y="116"/>
                    </a:lnTo>
                    <a:lnTo>
                      <a:pt x="363" y="128"/>
                    </a:lnTo>
                    <a:lnTo>
                      <a:pt x="364" y="141"/>
                    </a:lnTo>
                    <a:lnTo>
                      <a:pt x="364" y="154"/>
                    </a:lnTo>
                    <a:lnTo>
                      <a:pt x="364" y="167"/>
                    </a:lnTo>
                    <a:lnTo>
                      <a:pt x="364" y="179"/>
                    </a:lnTo>
                    <a:lnTo>
                      <a:pt x="363" y="192"/>
                    </a:lnTo>
                    <a:lnTo>
                      <a:pt x="363" y="204"/>
                    </a:lnTo>
                    <a:lnTo>
                      <a:pt x="362" y="217"/>
                    </a:lnTo>
                    <a:lnTo>
                      <a:pt x="361" y="231"/>
                    </a:lnTo>
                    <a:lnTo>
                      <a:pt x="360" y="243"/>
                    </a:lnTo>
                    <a:lnTo>
                      <a:pt x="358" y="256"/>
                    </a:lnTo>
                    <a:lnTo>
                      <a:pt x="357" y="269"/>
                    </a:lnTo>
                    <a:lnTo>
                      <a:pt x="355" y="281"/>
                    </a:lnTo>
                    <a:lnTo>
                      <a:pt x="353" y="294"/>
                    </a:lnTo>
                    <a:lnTo>
                      <a:pt x="351" y="308"/>
                    </a:lnTo>
                    <a:lnTo>
                      <a:pt x="349" y="321"/>
                    </a:lnTo>
                    <a:lnTo>
                      <a:pt x="349" y="321"/>
                    </a:lnTo>
                    <a:lnTo>
                      <a:pt x="334" y="321"/>
                    </a:lnTo>
                    <a:lnTo>
                      <a:pt x="319" y="320"/>
                    </a:lnTo>
                    <a:lnTo>
                      <a:pt x="304" y="320"/>
                    </a:lnTo>
                    <a:lnTo>
                      <a:pt x="290" y="320"/>
                    </a:lnTo>
                    <a:lnTo>
                      <a:pt x="275" y="320"/>
                    </a:lnTo>
                    <a:lnTo>
                      <a:pt x="260" y="320"/>
                    </a:lnTo>
                    <a:lnTo>
                      <a:pt x="245" y="320"/>
                    </a:lnTo>
                    <a:lnTo>
                      <a:pt x="230" y="320"/>
                    </a:lnTo>
                    <a:lnTo>
                      <a:pt x="230" y="320"/>
                    </a:lnTo>
                    <a:lnTo>
                      <a:pt x="218" y="317"/>
                    </a:lnTo>
                    <a:lnTo>
                      <a:pt x="206" y="314"/>
                    </a:lnTo>
                    <a:lnTo>
                      <a:pt x="195" y="311"/>
                    </a:lnTo>
                    <a:lnTo>
                      <a:pt x="182" y="308"/>
                    </a:lnTo>
                    <a:lnTo>
                      <a:pt x="170" y="305"/>
                    </a:lnTo>
                    <a:lnTo>
                      <a:pt x="158" y="302"/>
                    </a:lnTo>
                    <a:lnTo>
                      <a:pt x="146" y="299"/>
                    </a:lnTo>
                    <a:lnTo>
                      <a:pt x="135" y="296"/>
                    </a:lnTo>
                    <a:lnTo>
                      <a:pt x="123" y="293"/>
                    </a:lnTo>
                    <a:lnTo>
                      <a:pt x="110" y="290"/>
                    </a:lnTo>
                    <a:lnTo>
                      <a:pt x="98" y="287"/>
                    </a:lnTo>
                    <a:lnTo>
                      <a:pt x="86" y="284"/>
                    </a:lnTo>
                    <a:lnTo>
                      <a:pt x="74" y="281"/>
                    </a:lnTo>
                    <a:lnTo>
                      <a:pt x="63" y="279"/>
                    </a:lnTo>
                    <a:lnTo>
                      <a:pt x="51" y="276"/>
                    </a:lnTo>
                    <a:lnTo>
                      <a:pt x="38" y="273"/>
                    </a:lnTo>
                    <a:lnTo>
                      <a:pt x="38" y="273"/>
                    </a:lnTo>
                    <a:lnTo>
                      <a:pt x="34" y="269"/>
                    </a:lnTo>
                    <a:lnTo>
                      <a:pt x="30" y="266"/>
                    </a:lnTo>
                    <a:lnTo>
                      <a:pt x="26" y="262"/>
                    </a:lnTo>
                    <a:lnTo>
                      <a:pt x="22" y="258"/>
                    </a:lnTo>
                    <a:lnTo>
                      <a:pt x="17" y="254"/>
                    </a:lnTo>
                    <a:lnTo>
                      <a:pt x="13" y="251"/>
                    </a:lnTo>
                    <a:lnTo>
                      <a:pt x="9" y="247"/>
                    </a:lnTo>
                    <a:lnTo>
                      <a:pt x="5" y="244"/>
                    </a:lnTo>
                    <a:lnTo>
                      <a:pt x="5" y="244"/>
                    </a:lnTo>
                    <a:lnTo>
                      <a:pt x="4" y="229"/>
                    </a:lnTo>
                    <a:lnTo>
                      <a:pt x="2" y="213"/>
                    </a:lnTo>
                    <a:lnTo>
                      <a:pt x="2" y="198"/>
                    </a:lnTo>
                    <a:lnTo>
                      <a:pt x="1" y="183"/>
                    </a:lnTo>
                    <a:lnTo>
                      <a:pt x="0" y="168"/>
                    </a:lnTo>
                    <a:lnTo>
                      <a:pt x="0" y="152"/>
                    </a:lnTo>
                    <a:lnTo>
                      <a:pt x="0" y="137"/>
                    </a:lnTo>
                    <a:lnTo>
                      <a:pt x="0" y="122"/>
                    </a:lnTo>
                    <a:lnTo>
                      <a:pt x="1" y="107"/>
                    </a:lnTo>
                    <a:lnTo>
                      <a:pt x="1" y="92"/>
                    </a:lnTo>
                    <a:lnTo>
                      <a:pt x="2" y="76"/>
                    </a:lnTo>
                    <a:lnTo>
                      <a:pt x="3" y="61"/>
                    </a:lnTo>
                    <a:lnTo>
                      <a:pt x="4" y="46"/>
                    </a:lnTo>
                    <a:lnTo>
                      <a:pt x="6" y="31"/>
                    </a:lnTo>
                    <a:lnTo>
                      <a:pt x="7" y="16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31" y="7"/>
                    </a:lnTo>
                    <a:lnTo>
                      <a:pt x="54" y="15"/>
                    </a:lnTo>
                    <a:lnTo>
                      <a:pt x="75" y="22"/>
                    </a:lnTo>
                    <a:lnTo>
                      <a:pt x="97" y="29"/>
                    </a:lnTo>
                    <a:lnTo>
                      <a:pt x="120" y="37"/>
                    </a:lnTo>
                    <a:lnTo>
                      <a:pt x="142" y="44"/>
                    </a:lnTo>
                    <a:lnTo>
                      <a:pt x="163" y="51"/>
                    </a:lnTo>
                    <a:lnTo>
                      <a:pt x="186" y="58"/>
                    </a:lnTo>
                    <a:lnTo>
                      <a:pt x="208" y="65"/>
                    </a:lnTo>
                    <a:lnTo>
                      <a:pt x="230" y="72"/>
                    </a:lnTo>
                    <a:lnTo>
                      <a:pt x="251" y="79"/>
                    </a:lnTo>
                    <a:lnTo>
                      <a:pt x="274" y="87"/>
                    </a:lnTo>
                    <a:lnTo>
                      <a:pt x="296" y="95"/>
                    </a:lnTo>
                    <a:lnTo>
                      <a:pt x="318" y="102"/>
                    </a:lnTo>
                    <a:lnTo>
                      <a:pt x="340" y="109"/>
                    </a:lnTo>
                    <a:lnTo>
                      <a:pt x="362" y="11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75" name="Freeform 59"/>
              <p:cNvSpPr>
                <a:spLocks/>
              </p:cNvSpPr>
              <p:nvPr/>
            </p:nvSpPr>
            <p:spPr bwMode="auto">
              <a:xfrm>
                <a:off x="4859" y="4151"/>
                <a:ext cx="133" cy="22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0" y="38"/>
                  </a:cxn>
                  <a:cxn ang="0">
                    <a:pos x="0" y="62"/>
                  </a:cxn>
                  <a:cxn ang="0">
                    <a:pos x="42" y="73"/>
                  </a:cxn>
                  <a:cxn ang="0">
                    <a:pos x="83" y="84"/>
                  </a:cxn>
                  <a:cxn ang="0">
                    <a:pos x="130" y="91"/>
                  </a:cxn>
                  <a:cxn ang="0">
                    <a:pos x="186" y="96"/>
                  </a:cxn>
                  <a:cxn ang="0">
                    <a:pos x="243" y="98"/>
                  </a:cxn>
                  <a:cxn ang="0">
                    <a:pos x="286" y="97"/>
                  </a:cxn>
                  <a:cxn ang="0">
                    <a:pos x="324" y="91"/>
                  </a:cxn>
                  <a:cxn ang="0">
                    <a:pos x="361" y="87"/>
                  </a:cxn>
                  <a:cxn ang="0">
                    <a:pos x="386" y="82"/>
                  </a:cxn>
                  <a:cxn ang="0">
                    <a:pos x="415" y="75"/>
                  </a:cxn>
                  <a:cxn ang="0">
                    <a:pos x="452" y="79"/>
                  </a:cxn>
                  <a:cxn ang="0">
                    <a:pos x="506" y="102"/>
                  </a:cxn>
                  <a:cxn ang="0">
                    <a:pos x="561" y="123"/>
                  </a:cxn>
                  <a:cxn ang="0">
                    <a:pos x="603" y="133"/>
                  </a:cxn>
                  <a:cxn ang="0">
                    <a:pos x="636" y="142"/>
                  </a:cxn>
                  <a:cxn ang="0">
                    <a:pos x="670" y="151"/>
                  </a:cxn>
                  <a:cxn ang="0">
                    <a:pos x="703" y="159"/>
                  </a:cxn>
                  <a:cxn ang="0">
                    <a:pos x="737" y="165"/>
                  </a:cxn>
                  <a:cxn ang="0">
                    <a:pos x="777" y="169"/>
                  </a:cxn>
                  <a:cxn ang="0">
                    <a:pos x="838" y="170"/>
                  </a:cxn>
                  <a:cxn ang="0">
                    <a:pos x="898" y="170"/>
                  </a:cxn>
                  <a:cxn ang="0">
                    <a:pos x="948" y="167"/>
                  </a:cxn>
                  <a:cxn ang="0">
                    <a:pos x="995" y="158"/>
                  </a:cxn>
                  <a:cxn ang="0">
                    <a:pos x="1039" y="146"/>
                  </a:cxn>
                  <a:cxn ang="0">
                    <a:pos x="1055" y="137"/>
                  </a:cxn>
                  <a:cxn ang="0">
                    <a:pos x="1065" y="120"/>
                  </a:cxn>
                  <a:cxn ang="0">
                    <a:pos x="1063" y="99"/>
                  </a:cxn>
                  <a:cxn ang="0">
                    <a:pos x="1057" y="81"/>
                  </a:cxn>
                  <a:cxn ang="0">
                    <a:pos x="1051" y="62"/>
                  </a:cxn>
                  <a:cxn ang="0">
                    <a:pos x="972" y="49"/>
                  </a:cxn>
                  <a:cxn ang="0">
                    <a:pos x="858" y="38"/>
                  </a:cxn>
                  <a:cxn ang="0">
                    <a:pos x="742" y="28"/>
                  </a:cxn>
                  <a:cxn ang="0">
                    <a:pos x="626" y="18"/>
                  </a:cxn>
                  <a:cxn ang="0">
                    <a:pos x="511" y="8"/>
                  </a:cxn>
                  <a:cxn ang="0">
                    <a:pos x="407" y="1"/>
                  </a:cxn>
                  <a:cxn ang="0">
                    <a:pos x="326" y="0"/>
                  </a:cxn>
                  <a:cxn ang="0">
                    <a:pos x="244" y="0"/>
                  </a:cxn>
                  <a:cxn ang="0">
                    <a:pos x="162" y="0"/>
                  </a:cxn>
                  <a:cxn ang="0">
                    <a:pos x="81" y="0"/>
                  </a:cxn>
                  <a:cxn ang="0">
                    <a:pos x="0" y="0"/>
                  </a:cxn>
                </a:cxnLst>
                <a:rect l="0" t="0" r="r" b="b"/>
                <a:pathLst>
                  <a:path w="1066" h="170">
                    <a:moveTo>
                      <a:pt x="0" y="0"/>
                    </a:moveTo>
                    <a:lnTo>
                      <a:pt x="0" y="8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0" y="54"/>
                    </a:lnTo>
                    <a:lnTo>
                      <a:pt x="0" y="62"/>
                    </a:lnTo>
                    <a:lnTo>
                      <a:pt x="14" y="65"/>
                    </a:lnTo>
                    <a:lnTo>
                      <a:pt x="27" y="69"/>
                    </a:lnTo>
                    <a:lnTo>
                      <a:pt x="42" y="73"/>
                    </a:lnTo>
                    <a:lnTo>
                      <a:pt x="56" y="77"/>
                    </a:lnTo>
                    <a:lnTo>
                      <a:pt x="69" y="81"/>
                    </a:lnTo>
                    <a:lnTo>
                      <a:pt x="83" y="84"/>
                    </a:lnTo>
                    <a:lnTo>
                      <a:pt x="97" y="87"/>
                    </a:lnTo>
                    <a:lnTo>
                      <a:pt x="112" y="89"/>
                    </a:lnTo>
                    <a:lnTo>
                      <a:pt x="130" y="91"/>
                    </a:lnTo>
                    <a:lnTo>
                      <a:pt x="148" y="93"/>
                    </a:lnTo>
                    <a:lnTo>
                      <a:pt x="167" y="94"/>
                    </a:lnTo>
                    <a:lnTo>
                      <a:pt x="186" y="96"/>
                    </a:lnTo>
                    <a:lnTo>
                      <a:pt x="205" y="97"/>
                    </a:lnTo>
                    <a:lnTo>
                      <a:pt x="223" y="97"/>
                    </a:lnTo>
                    <a:lnTo>
                      <a:pt x="243" y="98"/>
                    </a:lnTo>
                    <a:lnTo>
                      <a:pt x="261" y="98"/>
                    </a:lnTo>
                    <a:lnTo>
                      <a:pt x="273" y="98"/>
                    </a:lnTo>
                    <a:lnTo>
                      <a:pt x="286" y="97"/>
                    </a:lnTo>
                    <a:lnTo>
                      <a:pt x="298" y="95"/>
                    </a:lnTo>
                    <a:lnTo>
                      <a:pt x="312" y="93"/>
                    </a:lnTo>
                    <a:lnTo>
                      <a:pt x="324" y="91"/>
                    </a:lnTo>
                    <a:lnTo>
                      <a:pt x="337" y="90"/>
                    </a:lnTo>
                    <a:lnTo>
                      <a:pt x="349" y="88"/>
                    </a:lnTo>
                    <a:lnTo>
                      <a:pt x="361" y="87"/>
                    </a:lnTo>
                    <a:lnTo>
                      <a:pt x="368" y="86"/>
                    </a:lnTo>
                    <a:lnTo>
                      <a:pt x="377" y="85"/>
                    </a:lnTo>
                    <a:lnTo>
                      <a:pt x="386" y="82"/>
                    </a:lnTo>
                    <a:lnTo>
                      <a:pt x="396" y="80"/>
                    </a:lnTo>
                    <a:lnTo>
                      <a:pt x="405" y="78"/>
                    </a:lnTo>
                    <a:lnTo>
                      <a:pt x="415" y="75"/>
                    </a:lnTo>
                    <a:lnTo>
                      <a:pt x="424" y="74"/>
                    </a:lnTo>
                    <a:lnTo>
                      <a:pt x="431" y="73"/>
                    </a:lnTo>
                    <a:lnTo>
                      <a:pt x="452" y="79"/>
                    </a:lnTo>
                    <a:lnTo>
                      <a:pt x="470" y="86"/>
                    </a:lnTo>
                    <a:lnTo>
                      <a:pt x="488" y="94"/>
                    </a:lnTo>
                    <a:lnTo>
                      <a:pt x="506" y="102"/>
                    </a:lnTo>
                    <a:lnTo>
                      <a:pt x="524" y="109"/>
                    </a:lnTo>
                    <a:lnTo>
                      <a:pt x="542" y="116"/>
                    </a:lnTo>
                    <a:lnTo>
                      <a:pt x="561" y="123"/>
                    </a:lnTo>
                    <a:lnTo>
                      <a:pt x="582" y="128"/>
                    </a:lnTo>
                    <a:lnTo>
                      <a:pt x="593" y="131"/>
                    </a:lnTo>
                    <a:lnTo>
                      <a:pt x="603" y="133"/>
                    </a:lnTo>
                    <a:lnTo>
                      <a:pt x="614" y="136"/>
                    </a:lnTo>
                    <a:lnTo>
                      <a:pt x="625" y="139"/>
                    </a:lnTo>
                    <a:lnTo>
                      <a:pt x="636" y="142"/>
                    </a:lnTo>
                    <a:lnTo>
                      <a:pt x="647" y="146"/>
                    </a:lnTo>
                    <a:lnTo>
                      <a:pt x="659" y="149"/>
                    </a:lnTo>
                    <a:lnTo>
                      <a:pt x="670" y="151"/>
                    </a:lnTo>
                    <a:lnTo>
                      <a:pt x="681" y="154"/>
                    </a:lnTo>
                    <a:lnTo>
                      <a:pt x="692" y="157"/>
                    </a:lnTo>
                    <a:lnTo>
                      <a:pt x="703" y="159"/>
                    </a:lnTo>
                    <a:lnTo>
                      <a:pt x="714" y="162"/>
                    </a:lnTo>
                    <a:lnTo>
                      <a:pt x="726" y="164"/>
                    </a:lnTo>
                    <a:lnTo>
                      <a:pt x="737" y="165"/>
                    </a:lnTo>
                    <a:lnTo>
                      <a:pt x="748" y="167"/>
                    </a:lnTo>
                    <a:lnTo>
                      <a:pt x="759" y="168"/>
                    </a:lnTo>
                    <a:lnTo>
                      <a:pt x="777" y="169"/>
                    </a:lnTo>
                    <a:lnTo>
                      <a:pt x="797" y="170"/>
                    </a:lnTo>
                    <a:lnTo>
                      <a:pt x="817" y="170"/>
                    </a:lnTo>
                    <a:lnTo>
                      <a:pt x="838" y="170"/>
                    </a:lnTo>
                    <a:lnTo>
                      <a:pt x="859" y="170"/>
                    </a:lnTo>
                    <a:lnTo>
                      <a:pt x="879" y="170"/>
                    </a:lnTo>
                    <a:lnTo>
                      <a:pt x="898" y="170"/>
                    </a:lnTo>
                    <a:lnTo>
                      <a:pt x="917" y="169"/>
                    </a:lnTo>
                    <a:lnTo>
                      <a:pt x="933" y="168"/>
                    </a:lnTo>
                    <a:lnTo>
                      <a:pt x="948" y="167"/>
                    </a:lnTo>
                    <a:lnTo>
                      <a:pt x="964" y="164"/>
                    </a:lnTo>
                    <a:lnTo>
                      <a:pt x="979" y="162"/>
                    </a:lnTo>
                    <a:lnTo>
                      <a:pt x="995" y="158"/>
                    </a:lnTo>
                    <a:lnTo>
                      <a:pt x="1010" y="155"/>
                    </a:lnTo>
                    <a:lnTo>
                      <a:pt x="1025" y="150"/>
                    </a:lnTo>
                    <a:lnTo>
                      <a:pt x="1039" y="146"/>
                    </a:lnTo>
                    <a:lnTo>
                      <a:pt x="1045" y="143"/>
                    </a:lnTo>
                    <a:lnTo>
                      <a:pt x="1050" y="140"/>
                    </a:lnTo>
                    <a:lnTo>
                      <a:pt x="1055" y="137"/>
                    </a:lnTo>
                    <a:lnTo>
                      <a:pt x="1060" y="132"/>
                    </a:lnTo>
                    <a:lnTo>
                      <a:pt x="1063" y="127"/>
                    </a:lnTo>
                    <a:lnTo>
                      <a:pt x="1065" y="120"/>
                    </a:lnTo>
                    <a:lnTo>
                      <a:pt x="1066" y="113"/>
                    </a:lnTo>
                    <a:lnTo>
                      <a:pt x="1066" y="105"/>
                    </a:lnTo>
                    <a:lnTo>
                      <a:pt x="1063" y="99"/>
                    </a:lnTo>
                    <a:lnTo>
                      <a:pt x="1061" y="93"/>
                    </a:lnTo>
                    <a:lnTo>
                      <a:pt x="1059" y="87"/>
                    </a:lnTo>
                    <a:lnTo>
                      <a:pt x="1057" y="81"/>
                    </a:lnTo>
                    <a:lnTo>
                      <a:pt x="1055" y="75"/>
                    </a:lnTo>
                    <a:lnTo>
                      <a:pt x="1053" y="68"/>
                    </a:lnTo>
                    <a:lnTo>
                      <a:pt x="1051" y="62"/>
                    </a:lnTo>
                    <a:lnTo>
                      <a:pt x="1049" y="56"/>
                    </a:lnTo>
                    <a:lnTo>
                      <a:pt x="1011" y="52"/>
                    </a:lnTo>
                    <a:lnTo>
                      <a:pt x="972" y="49"/>
                    </a:lnTo>
                    <a:lnTo>
                      <a:pt x="934" y="45"/>
                    </a:lnTo>
                    <a:lnTo>
                      <a:pt x="896" y="42"/>
                    </a:lnTo>
                    <a:lnTo>
                      <a:pt x="858" y="38"/>
                    </a:lnTo>
                    <a:lnTo>
                      <a:pt x="819" y="35"/>
                    </a:lnTo>
                    <a:lnTo>
                      <a:pt x="780" y="32"/>
                    </a:lnTo>
                    <a:lnTo>
                      <a:pt x="742" y="28"/>
                    </a:lnTo>
                    <a:lnTo>
                      <a:pt x="703" y="25"/>
                    </a:lnTo>
                    <a:lnTo>
                      <a:pt x="665" y="21"/>
                    </a:lnTo>
                    <a:lnTo>
                      <a:pt x="626" y="18"/>
                    </a:lnTo>
                    <a:lnTo>
                      <a:pt x="589" y="15"/>
                    </a:lnTo>
                    <a:lnTo>
                      <a:pt x="550" y="11"/>
                    </a:lnTo>
                    <a:lnTo>
                      <a:pt x="511" y="8"/>
                    </a:lnTo>
                    <a:lnTo>
                      <a:pt x="473" y="4"/>
                    </a:lnTo>
                    <a:lnTo>
                      <a:pt x="434" y="1"/>
                    </a:lnTo>
                    <a:lnTo>
                      <a:pt x="407" y="1"/>
                    </a:lnTo>
                    <a:lnTo>
                      <a:pt x="380" y="1"/>
                    </a:lnTo>
                    <a:lnTo>
                      <a:pt x="353" y="1"/>
                    </a:lnTo>
                    <a:lnTo>
                      <a:pt x="326" y="0"/>
                    </a:lnTo>
                    <a:lnTo>
                      <a:pt x="298" y="0"/>
                    </a:lnTo>
                    <a:lnTo>
                      <a:pt x="271" y="0"/>
                    </a:lnTo>
                    <a:lnTo>
                      <a:pt x="244" y="0"/>
                    </a:lnTo>
                    <a:lnTo>
                      <a:pt x="217" y="0"/>
                    </a:lnTo>
                    <a:lnTo>
                      <a:pt x="190" y="0"/>
                    </a:lnTo>
                    <a:lnTo>
                      <a:pt x="162" y="0"/>
                    </a:lnTo>
                    <a:lnTo>
                      <a:pt x="135" y="0"/>
                    </a:lnTo>
                    <a:lnTo>
                      <a:pt x="109" y="0"/>
                    </a:lnTo>
                    <a:lnTo>
                      <a:pt x="81" y="0"/>
                    </a:lnTo>
                    <a:lnTo>
                      <a:pt x="54" y="0"/>
                    </a:lnTo>
                    <a:lnTo>
                      <a:pt x="2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76" name="Freeform 60"/>
              <p:cNvSpPr>
                <a:spLocks/>
              </p:cNvSpPr>
              <p:nvPr/>
            </p:nvSpPr>
            <p:spPr bwMode="auto">
              <a:xfrm>
                <a:off x="4859" y="4151"/>
                <a:ext cx="133" cy="2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31"/>
                  </a:cxn>
                  <a:cxn ang="0">
                    <a:pos x="0" y="54"/>
                  </a:cxn>
                  <a:cxn ang="0">
                    <a:pos x="14" y="65"/>
                  </a:cxn>
                  <a:cxn ang="0">
                    <a:pos x="56" y="77"/>
                  </a:cxn>
                  <a:cxn ang="0">
                    <a:pos x="97" y="87"/>
                  </a:cxn>
                  <a:cxn ang="0">
                    <a:pos x="130" y="91"/>
                  </a:cxn>
                  <a:cxn ang="0">
                    <a:pos x="186" y="96"/>
                  </a:cxn>
                  <a:cxn ang="0">
                    <a:pos x="243" y="98"/>
                  </a:cxn>
                  <a:cxn ang="0">
                    <a:pos x="273" y="98"/>
                  </a:cxn>
                  <a:cxn ang="0">
                    <a:pos x="312" y="93"/>
                  </a:cxn>
                  <a:cxn ang="0">
                    <a:pos x="349" y="88"/>
                  </a:cxn>
                  <a:cxn ang="0">
                    <a:pos x="368" y="86"/>
                  </a:cxn>
                  <a:cxn ang="0">
                    <a:pos x="396" y="80"/>
                  </a:cxn>
                  <a:cxn ang="0">
                    <a:pos x="424" y="74"/>
                  </a:cxn>
                  <a:cxn ang="0">
                    <a:pos x="452" y="79"/>
                  </a:cxn>
                  <a:cxn ang="0">
                    <a:pos x="506" y="102"/>
                  </a:cxn>
                  <a:cxn ang="0">
                    <a:pos x="561" y="123"/>
                  </a:cxn>
                  <a:cxn ang="0">
                    <a:pos x="593" y="131"/>
                  </a:cxn>
                  <a:cxn ang="0">
                    <a:pos x="625" y="139"/>
                  </a:cxn>
                  <a:cxn ang="0">
                    <a:pos x="659" y="149"/>
                  </a:cxn>
                  <a:cxn ang="0">
                    <a:pos x="692" y="157"/>
                  </a:cxn>
                  <a:cxn ang="0">
                    <a:pos x="726" y="164"/>
                  </a:cxn>
                  <a:cxn ang="0">
                    <a:pos x="759" y="168"/>
                  </a:cxn>
                  <a:cxn ang="0">
                    <a:pos x="797" y="170"/>
                  </a:cxn>
                  <a:cxn ang="0">
                    <a:pos x="859" y="170"/>
                  </a:cxn>
                  <a:cxn ang="0">
                    <a:pos x="917" y="169"/>
                  </a:cxn>
                  <a:cxn ang="0">
                    <a:pos x="948" y="167"/>
                  </a:cxn>
                  <a:cxn ang="0">
                    <a:pos x="995" y="158"/>
                  </a:cxn>
                  <a:cxn ang="0">
                    <a:pos x="1039" y="146"/>
                  </a:cxn>
                  <a:cxn ang="0">
                    <a:pos x="1050" y="140"/>
                  </a:cxn>
                  <a:cxn ang="0">
                    <a:pos x="1063" y="127"/>
                  </a:cxn>
                  <a:cxn ang="0">
                    <a:pos x="1066" y="105"/>
                  </a:cxn>
                  <a:cxn ang="0">
                    <a:pos x="1061" y="93"/>
                  </a:cxn>
                  <a:cxn ang="0">
                    <a:pos x="1055" y="75"/>
                  </a:cxn>
                  <a:cxn ang="0">
                    <a:pos x="1049" y="56"/>
                  </a:cxn>
                  <a:cxn ang="0">
                    <a:pos x="972" y="49"/>
                  </a:cxn>
                  <a:cxn ang="0">
                    <a:pos x="858" y="38"/>
                  </a:cxn>
                  <a:cxn ang="0">
                    <a:pos x="742" y="28"/>
                  </a:cxn>
                  <a:cxn ang="0">
                    <a:pos x="626" y="18"/>
                  </a:cxn>
                  <a:cxn ang="0">
                    <a:pos x="511" y="8"/>
                  </a:cxn>
                  <a:cxn ang="0">
                    <a:pos x="434" y="1"/>
                  </a:cxn>
                  <a:cxn ang="0">
                    <a:pos x="353" y="1"/>
                  </a:cxn>
                  <a:cxn ang="0">
                    <a:pos x="271" y="0"/>
                  </a:cxn>
                  <a:cxn ang="0">
                    <a:pos x="190" y="0"/>
                  </a:cxn>
                  <a:cxn ang="0">
                    <a:pos x="109" y="0"/>
                  </a:cxn>
                  <a:cxn ang="0">
                    <a:pos x="27" y="0"/>
                  </a:cxn>
                </a:cxnLst>
                <a:rect l="0" t="0" r="r" b="b"/>
                <a:pathLst>
                  <a:path w="1066" h="170">
                    <a:moveTo>
                      <a:pt x="0" y="0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0" y="54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14" y="65"/>
                    </a:lnTo>
                    <a:lnTo>
                      <a:pt x="27" y="69"/>
                    </a:lnTo>
                    <a:lnTo>
                      <a:pt x="42" y="73"/>
                    </a:lnTo>
                    <a:lnTo>
                      <a:pt x="56" y="77"/>
                    </a:lnTo>
                    <a:lnTo>
                      <a:pt x="69" y="81"/>
                    </a:lnTo>
                    <a:lnTo>
                      <a:pt x="83" y="84"/>
                    </a:lnTo>
                    <a:lnTo>
                      <a:pt x="97" y="87"/>
                    </a:lnTo>
                    <a:lnTo>
                      <a:pt x="112" y="89"/>
                    </a:lnTo>
                    <a:lnTo>
                      <a:pt x="112" y="89"/>
                    </a:lnTo>
                    <a:lnTo>
                      <a:pt x="130" y="91"/>
                    </a:lnTo>
                    <a:lnTo>
                      <a:pt x="148" y="93"/>
                    </a:lnTo>
                    <a:lnTo>
                      <a:pt x="167" y="94"/>
                    </a:lnTo>
                    <a:lnTo>
                      <a:pt x="186" y="96"/>
                    </a:lnTo>
                    <a:lnTo>
                      <a:pt x="205" y="97"/>
                    </a:lnTo>
                    <a:lnTo>
                      <a:pt x="223" y="97"/>
                    </a:lnTo>
                    <a:lnTo>
                      <a:pt x="243" y="98"/>
                    </a:lnTo>
                    <a:lnTo>
                      <a:pt x="261" y="98"/>
                    </a:lnTo>
                    <a:lnTo>
                      <a:pt x="261" y="98"/>
                    </a:lnTo>
                    <a:lnTo>
                      <a:pt x="273" y="98"/>
                    </a:lnTo>
                    <a:lnTo>
                      <a:pt x="286" y="97"/>
                    </a:lnTo>
                    <a:lnTo>
                      <a:pt x="298" y="95"/>
                    </a:lnTo>
                    <a:lnTo>
                      <a:pt x="312" y="93"/>
                    </a:lnTo>
                    <a:lnTo>
                      <a:pt x="324" y="91"/>
                    </a:lnTo>
                    <a:lnTo>
                      <a:pt x="337" y="90"/>
                    </a:lnTo>
                    <a:lnTo>
                      <a:pt x="349" y="88"/>
                    </a:lnTo>
                    <a:lnTo>
                      <a:pt x="361" y="87"/>
                    </a:lnTo>
                    <a:lnTo>
                      <a:pt x="361" y="87"/>
                    </a:lnTo>
                    <a:lnTo>
                      <a:pt x="368" y="86"/>
                    </a:lnTo>
                    <a:lnTo>
                      <a:pt x="377" y="85"/>
                    </a:lnTo>
                    <a:lnTo>
                      <a:pt x="386" y="82"/>
                    </a:lnTo>
                    <a:lnTo>
                      <a:pt x="396" y="80"/>
                    </a:lnTo>
                    <a:lnTo>
                      <a:pt x="405" y="78"/>
                    </a:lnTo>
                    <a:lnTo>
                      <a:pt x="415" y="75"/>
                    </a:lnTo>
                    <a:lnTo>
                      <a:pt x="424" y="74"/>
                    </a:lnTo>
                    <a:lnTo>
                      <a:pt x="431" y="73"/>
                    </a:lnTo>
                    <a:lnTo>
                      <a:pt x="431" y="73"/>
                    </a:lnTo>
                    <a:lnTo>
                      <a:pt x="452" y="79"/>
                    </a:lnTo>
                    <a:lnTo>
                      <a:pt x="470" y="86"/>
                    </a:lnTo>
                    <a:lnTo>
                      <a:pt x="488" y="94"/>
                    </a:lnTo>
                    <a:lnTo>
                      <a:pt x="506" y="102"/>
                    </a:lnTo>
                    <a:lnTo>
                      <a:pt x="524" y="109"/>
                    </a:lnTo>
                    <a:lnTo>
                      <a:pt x="542" y="116"/>
                    </a:lnTo>
                    <a:lnTo>
                      <a:pt x="561" y="123"/>
                    </a:lnTo>
                    <a:lnTo>
                      <a:pt x="582" y="128"/>
                    </a:lnTo>
                    <a:lnTo>
                      <a:pt x="582" y="128"/>
                    </a:lnTo>
                    <a:lnTo>
                      <a:pt x="593" y="131"/>
                    </a:lnTo>
                    <a:lnTo>
                      <a:pt x="603" y="133"/>
                    </a:lnTo>
                    <a:lnTo>
                      <a:pt x="614" y="136"/>
                    </a:lnTo>
                    <a:lnTo>
                      <a:pt x="625" y="139"/>
                    </a:lnTo>
                    <a:lnTo>
                      <a:pt x="636" y="142"/>
                    </a:lnTo>
                    <a:lnTo>
                      <a:pt x="647" y="146"/>
                    </a:lnTo>
                    <a:lnTo>
                      <a:pt x="659" y="149"/>
                    </a:lnTo>
                    <a:lnTo>
                      <a:pt x="670" y="151"/>
                    </a:lnTo>
                    <a:lnTo>
                      <a:pt x="681" y="154"/>
                    </a:lnTo>
                    <a:lnTo>
                      <a:pt x="692" y="157"/>
                    </a:lnTo>
                    <a:lnTo>
                      <a:pt x="703" y="159"/>
                    </a:lnTo>
                    <a:lnTo>
                      <a:pt x="714" y="162"/>
                    </a:lnTo>
                    <a:lnTo>
                      <a:pt x="726" y="164"/>
                    </a:lnTo>
                    <a:lnTo>
                      <a:pt x="737" y="165"/>
                    </a:lnTo>
                    <a:lnTo>
                      <a:pt x="748" y="167"/>
                    </a:lnTo>
                    <a:lnTo>
                      <a:pt x="759" y="168"/>
                    </a:lnTo>
                    <a:lnTo>
                      <a:pt x="759" y="168"/>
                    </a:lnTo>
                    <a:lnTo>
                      <a:pt x="777" y="169"/>
                    </a:lnTo>
                    <a:lnTo>
                      <a:pt x="797" y="170"/>
                    </a:lnTo>
                    <a:lnTo>
                      <a:pt x="817" y="170"/>
                    </a:lnTo>
                    <a:lnTo>
                      <a:pt x="838" y="170"/>
                    </a:lnTo>
                    <a:lnTo>
                      <a:pt x="859" y="170"/>
                    </a:lnTo>
                    <a:lnTo>
                      <a:pt x="879" y="170"/>
                    </a:lnTo>
                    <a:lnTo>
                      <a:pt x="898" y="170"/>
                    </a:lnTo>
                    <a:lnTo>
                      <a:pt x="917" y="169"/>
                    </a:lnTo>
                    <a:lnTo>
                      <a:pt x="917" y="169"/>
                    </a:lnTo>
                    <a:lnTo>
                      <a:pt x="933" y="168"/>
                    </a:lnTo>
                    <a:lnTo>
                      <a:pt x="948" y="167"/>
                    </a:lnTo>
                    <a:lnTo>
                      <a:pt x="964" y="164"/>
                    </a:lnTo>
                    <a:lnTo>
                      <a:pt x="979" y="162"/>
                    </a:lnTo>
                    <a:lnTo>
                      <a:pt x="995" y="158"/>
                    </a:lnTo>
                    <a:lnTo>
                      <a:pt x="1010" y="155"/>
                    </a:lnTo>
                    <a:lnTo>
                      <a:pt x="1025" y="150"/>
                    </a:lnTo>
                    <a:lnTo>
                      <a:pt x="1039" y="146"/>
                    </a:lnTo>
                    <a:lnTo>
                      <a:pt x="1039" y="146"/>
                    </a:lnTo>
                    <a:lnTo>
                      <a:pt x="1045" y="143"/>
                    </a:lnTo>
                    <a:lnTo>
                      <a:pt x="1050" y="140"/>
                    </a:lnTo>
                    <a:lnTo>
                      <a:pt x="1055" y="137"/>
                    </a:lnTo>
                    <a:lnTo>
                      <a:pt x="1060" y="132"/>
                    </a:lnTo>
                    <a:lnTo>
                      <a:pt x="1063" y="127"/>
                    </a:lnTo>
                    <a:lnTo>
                      <a:pt x="1065" y="120"/>
                    </a:lnTo>
                    <a:lnTo>
                      <a:pt x="1066" y="113"/>
                    </a:lnTo>
                    <a:lnTo>
                      <a:pt x="1066" y="105"/>
                    </a:lnTo>
                    <a:lnTo>
                      <a:pt x="1066" y="105"/>
                    </a:lnTo>
                    <a:lnTo>
                      <a:pt x="1063" y="99"/>
                    </a:lnTo>
                    <a:lnTo>
                      <a:pt x="1061" y="93"/>
                    </a:lnTo>
                    <a:lnTo>
                      <a:pt x="1059" y="87"/>
                    </a:lnTo>
                    <a:lnTo>
                      <a:pt x="1057" y="81"/>
                    </a:lnTo>
                    <a:lnTo>
                      <a:pt x="1055" y="75"/>
                    </a:lnTo>
                    <a:lnTo>
                      <a:pt x="1053" y="68"/>
                    </a:lnTo>
                    <a:lnTo>
                      <a:pt x="1051" y="62"/>
                    </a:lnTo>
                    <a:lnTo>
                      <a:pt x="1049" y="56"/>
                    </a:lnTo>
                    <a:lnTo>
                      <a:pt x="1049" y="56"/>
                    </a:lnTo>
                    <a:lnTo>
                      <a:pt x="1011" y="52"/>
                    </a:lnTo>
                    <a:lnTo>
                      <a:pt x="972" y="49"/>
                    </a:lnTo>
                    <a:lnTo>
                      <a:pt x="934" y="45"/>
                    </a:lnTo>
                    <a:lnTo>
                      <a:pt x="896" y="42"/>
                    </a:lnTo>
                    <a:lnTo>
                      <a:pt x="858" y="38"/>
                    </a:lnTo>
                    <a:lnTo>
                      <a:pt x="819" y="35"/>
                    </a:lnTo>
                    <a:lnTo>
                      <a:pt x="780" y="32"/>
                    </a:lnTo>
                    <a:lnTo>
                      <a:pt x="742" y="28"/>
                    </a:lnTo>
                    <a:lnTo>
                      <a:pt x="703" y="25"/>
                    </a:lnTo>
                    <a:lnTo>
                      <a:pt x="665" y="21"/>
                    </a:lnTo>
                    <a:lnTo>
                      <a:pt x="626" y="18"/>
                    </a:lnTo>
                    <a:lnTo>
                      <a:pt x="589" y="15"/>
                    </a:lnTo>
                    <a:lnTo>
                      <a:pt x="550" y="11"/>
                    </a:lnTo>
                    <a:lnTo>
                      <a:pt x="511" y="8"/>
                    </a:lnTo>
                    <a:lnTo>
                      <a:pt x="473" y="4"/>
                    </a:lnTo>
                    <a:lnTo>
                      <a:pt x="434" y="1"/>
                    </a:lnTo>
                    <a:lnTo>
                      <a:pt x="434" y="1"/>
                    </a:lnTo>
                    <a:lnTo>
                      <a:pt x="407" y="1"/>
                    </a:lnTo>
                    <a:lnTo>
                      <a:pt x="380" y="1"/>
                    </a:lnTo>
                    <a:lnTo>
                      <a:pt x="353" y="1"/>
                    </a:lnTo>
                    <a:lnTo>
                      <a:pt x="326" y="0"/>
                    </a:lnTo>
                    <a:lnTo>
                      <a:pt x="298" y="0"/>
                    </a:lnTo>
                    <a:lnTo>
                      <a:pt x="271" y="0"/>
                    </a:lnTo>
                    <a:lnTo>
                      <a:pt x="244" y="0"/>
                    </a:lnTo>
                    <a:lnTo>
                      <a:pt x="217" y="0"/>
                    </a:lnTo>
                    <a:lnTo>
                      <a:pt x="190" y="0"/>
                    </a:lnTo>
                    <a:lnTo>
                      <a:pt x="162" y="0"/>
                    </a:lnTo>
                    <a:lnTo>
                      <a:pt x="135" y="0"/>
                    </a:lnTo>
                    <a:lnTo>
                      <a:pt x="109" y="0"/>
                    </a:lnTo>
                    <a:lnTo>
                      <a:pt x="81" y="0"/>
                    </a:lnTo>
                    <a:lnTo>
                      <a:pt x="54" y="0"/>
                    </a:lnTo>
                    <a:lnTo>
                      <a:pt x="27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77" name="Freeform 61"/>
              <p:cNvSpPr>
                <a:spLocks/>
              </p:cNvSpPr>
              <p:nvPr/>
            </p:nvSpPr>
            <p:spPr bwMode="auto">
              <a:xfrm>
                <a:off x="4858" y="4058"/>
                <a:ext cx="131" cy="110"/>
              </a:xfrm>
              <a:custGeom>
                <a:avLst/>
                <a:gdLst/>
                <a:ahLst/>
                <a:cxnLst>
                  <a:cxn ang="0">
                    <a:pos x="341" y="80"/>
                  </a:cxn>
                  <a:cxn ang="0">
                    <a:pos x="404" y="52"/>
                  </a:cxn>
                  <a:cxn ang="0">
                    <a:pos x="446" y="16"/>
                  </a:cxn>
                  <a:cxn ang="0">
                    <a:pos x="473" y="10"/>
                  </a:cxn>
                  <a:cxn ang="0">
                    <a:pos x="496" y="26"/>
                  </a:cxn>
                  <a:cxn ang="0">
                    <a:pos x="503" y="90"/>
                  </a:cxn>
                  <a:cxn ang="0">
                    <a:pos x="486" y="131"/>
                  </a:cxn>
                  <a:cxn ang="0">
                    <a:pos x="496" y="168"/>
                  </a:cxn>
                  <a:cxn ang="0">
                    <a:pos x="519" y="185"/>
                  </a:cxn>
                  <a:cxn ang="0">
                    <a:pos x="537" y="210"/>
                  </a:cxn>
                  <a:cxn ang="0">
                    <a:pos x="520" y="264"/>
                  </a:cxn>
                  <a:cxn ang="0">
                    <a:pos x="495" y="311"/>
                  </a:cxn>
                  <a:cxn ang="0">
                    <a:pos x="489" y="366"/>
                  </a:cxn>
                  <a:cxn ang="0">
                    <a:pos x="493" y="422"/>
                  </a:cxn>
                  <a:cxn ang="0">
                    <a:pos x="536" y="496"/>
                  </a:cxn>
                  <a:cxn ang="0">
                    <a:pos x="636" y="566"/>
                  </a:cxn>
                  <a:cxn ang="0">
                    <a:pos x="712" y="596"/>
                  </a:cxn>
                  <a:cxn ang="0">
                    <a:pos x="778" y="622"/>
                  </a:cxn>
                  <a:cxn ang="0">
                    <a:pos x="845" y="647"/>
                  </a:cxn>
                  <a:cxn ang="0">
                    <a:pos x="913" y="676"/>
                  </a:cxn>
                  <a:cxn ang="0">
                    <a:pos x="982" y="708"/>
                  </a:cxn>
                  <a:cxn ang="0">
                    <a:pos x="1026" y="748"/>
                  </a:cxn>
                  <a:cxn ang="0">
                    <a:pos x="1043" y="784"/>
                  </a:cxn>
                  <a:cxn ang="0">
                    <a:pos x="1048" y="813"/>
                  </a:cxn>
                  <a:cxn ang="0">
                    <a:pos x="1000" y="855"/>
                  </a:cxn>
                  <a:cxn ang="0">
                    <a:pos x="900" y="877"/>
                  </a:cxn>
                  <a:cxn ang="0">
                    <a:pos x="822" y="878"/>
                  </a:cxn>
                  <a:cxn ang="0">
                    <a:pos x="769" y="871"/>
                  </a:cxn>
                  <a:cxn ang="0">
                    <a:pos x="736" y="863"/>
                  </a:cxn>
                  <a:cxn ang="0">
                    <a:pos x="678" y="851"/>
                  </a:cxn>
                  <a:cxn ang="0">
                    <a:pos x="619" y="838"/>
                  </a:cxn>
                  <a:cxn ang="0">
                    <a:pos x="563" y="820"/>
                  </a:cxn>
                  <a:cxn ang="0">
                    <a:pos x="496" y="788"/>
                  </a:cxn>
                  <a:cxn ang="0">
                    <a:pos x="435" y="770"/>
                  </a:cxn>
                  <a:cxn ang="0">
                    <a:pos x="349" y="785"/>
                  </a:cxn>
                  <a:cxn ang="0">
                    <a:pos x="252" y="791"/>
                  </a:cxn>
                  <a:cxn ang="0">
                    <a:pos x="156" y="789"/>
                  </a:cxn>
                  <a:cxn ang="0">
                    <a:pos x="61" y="765"/>
                  </a:cxn>
                  <a:cxn ang="0">
                    <a:pos x="1" y="724"/>
                  </a:cxn>
                  <a:cxn ang="0">
                    <a:pos x="1" y="668"/>
                  </a:cxn>
                  <a:cxn ang="0">
                    <a:pos x="14" y="615"/>
                  </a:cxn>
                  <a:cxn ang="0">
                    <a:pos x="36" y="565"/>
                  </a:cxn>
                  <a:cxn ang="0">
                    <a:pos x="41" y="511"/>
                  </a:cxn>
                  <a:cxn ang="0">
                    <a:pos x="53" y="478"/>
                  </a:cxn>
                  <a:cxn ang="0">
                    <a:pos x="88" y="461"/>
                  </a:cxn>
                  <a:cxn ang="0">
                    <a:pos x="57" y="419"/>
                  </a:cxn>
                  <a:cxn ang="0">
                    <a:pos x="86" y="372"/>
                  </a:cxn>
                  <a:cxn ang="0">
                    <a:pos x="76" y="339"/>
                  </a:cxn>
                  <a:cxn ang="0">
                    <a:pos x="67" y="289"/>
                  </a:cxn>
                  <a:cxn ang="0">
                    <a:pos x="58" y="193"/>
                  </a:cxn>
                  <a:cxn ang="0">
                    <a:pos x="58" y="128"/>
                  </a:cxn>
                  <a:cxn ang="0">
                    <a:pos x="42" y="70"/>
                  </a:cxn>
                  <a:cxn ang="0">
                    <a:pos x="47" y="31"/>
                  </a:cxn>
                  <a:cxn ang="0">
                    <a:pos x="83" y="23"/>
                  </a:cxn>
                  <a:cxn ang="0">
                    <a:pos x="118" y="76"/>
                  </a:cxn>
                  <a:cxn ang="0">
                    <a:pos x="196" y="103"/>
                  </a:cxn>
                  <a:cxn ang="0">
                    <a:pos x="275" y="99"/>
                  </a:cxn>
                </a:cxnLst>
                <a:rect l="0" t="0" r="r" b="b"/>
                <a:pathLst>
                  <a:path w="1048" h="879">
                    <a:moveTo>
                      <a:pt x="275" y="99"/>
                    </a:moveTo>
                    <a:lnTo>
                      <a:pt x="292" y="95"/>
                    </a:lnTo>
                    <a:lnTo>
                      <a:pt x="309" y="90"/>
                    </a:lnTo>
                    <a:lnTo>
                      <a:pt x="326" y="85"/>
                    </a:lnTo>
                    <a:lnTo>
                      <a:pt x="341" y="80"/>
                    </a:lnTo>
                    <a:lnTo>
                      <a:pt x="355" y="75"/>
                    </a:lnTo>
                    <a:lnTo>
                      <a:pt x="368" y="70"/>
                    </a:lnTo>
                    <a:lnTo>
                      <a:pt x="381" y="64"/>
                    </a:lnTo>
                    <a:lnTo>
                      <a:pt x="393" y="58"/>
                    </a:lnTo>
                    <a:lnTo>
                      <a:pt x="404" y="52"/>
                    </a:lnTo>
                    <a:lnTo>
                      <a:pt x="414" y="45"/>
                    </a:lnTo>
                    <a:lnTo>
                      <a:pt x="423" y="39"/>
                    </a:lnTo>
                    <a:lnTo>
                      <a:pt x="432" y="32"/>
                    </a:lnTo>
                    <a:lnTo>
                      <a:pt x="439" y="24"/>
                    </a:lnTo>
                    <a:lnTo>
                      <a:pt x="446" y="16"/>
                    </a:lnTo>
                    <a:lnTo>
                      <a:pt x="454" y="8"/>
                    </a:lnTo>
                    <a:lnTo>
                      <a:pt x="459" y="0"/>
                    </a:lnTo>
                    <a:lnTo>
                      <a:pt x="464" y="3"/>
                    </a:lnTo>
                    <a:lnTo>
                      <a:pt x="468" y="7"/>
                    </a:lnTo>
                    <a:lnTo>
                      <a:pt x="473" y="10"/>
                    </a:lnTo>
                    <a:lnTo>
                      <a:pt x="477" y="13"/>
                    </a:lnTo>
                    <a:lnTo>
                      <a:pt x="482" y="16"/>
                    </a:lnTo>
                    <a:lnTo>
                      <a:pt x="486" y="19"/>
                    </a:lnTo>
                    <a:lnTo>
                      <a:pt x="491" y="23"/>
                    </a:lnTo>
                    <a:lnTo>
                      <a:pt x="496" y="26"/>
                    </a:lnTo>
                    <a:lnTo>
                      <a:pt x="501" y="41"/>
                    </a:lnTo>
                    <a:lnTo>
                      <a:pt x="504" y="56"/>
                    </a:lnTo>
                    <a:lnTo>
                      <a:pt x="505" y="69"/>
                    </a:lnTo>
                    <a:lnTo>
                      <a:pt x="505" y="80"/>
                    </a:lnTo>
                    <a:lnTo>
                      <a:pt x="503" y="90"/>
                    </a:lnTo>
                    <a:lnTo>
                      <a:pt x="499" y="101"/>
                    </a:lnTo>
                    <a:lnTo>
                      <a:pt x="494" y="108"/>
                    </a:lnTo>
                    <a:lnTo>
                      <a:pt x="488" y="115"/>
                    </a:lnTo>
                    <a:lnTo>
                      <a:pt x="487" y="123"/>
                    </a:lnTo>
                    <a:lnTo>
                      <a:pt x="486" y="131"/>
                    </a:lnTo>
                    <a:lnTo>
                      <a:pt x="486" y="139"/>
                    </a:lnTo>
                    <a:lnTo>
                      <a:pt x="487" y="146"/>
                    </a:lnTo>
                    <a:lnTo>
                      <a:pt x="489" y="153"/>
                    </a:lnTo>
                    <a:lnTo>
                      <a:pt x="492" y="160"/>
                    </a:lnTo>
                    <a:lnTo>
                      <a:pt x="496" y="168"/>
                    </a:lnTo>
                    <a:lnTo>
                      <a:pt x="501" y="175"/>
                    </a:lnTo>
                    <a:lnTo>
                      <a:pt x="505" y="178"/>
                    </a:lnTo>
                    <a:lnTo>
                      <a:pt x="509" y="180"/>
                    </a:lnTo>
                    <a:lnTo>
                      <a:pt x="513" y="183"/>
                    </a:lnTo>
                    <a:lnTo>
                      <a:pt x="519" y="185"/>
                    </a:lnTo>
                    <a:lnTo>
                      <a:pt x="523" y="188"/>
                    </a:lnTo>
                    <a:lnTo>
                      <a:pt x="527" y="191"/>
                    </a:lnTo>
                    <a:lnTo>
                      <a:pt x="531" y="193"/>
                    </a:lnTo>
                    <a:lnTo>
                      <a:pt x="535" y="196"/>
                    </a:lnTo>
                    <a:lnTo>
                      <a:pt x="537" y="210"/>
                    </a:lnTo>
                    <a:lnTo>
                      <a:pt x="537" y="223"/>
                    </a:lnTo>
                    <a:lnTo>
                      <a:pt x="535" y="235"/>
                    </a:lnTo>
                    <a:lnTo>
                      <a:pt x="532" y="247"/>
                    </a:lnTo>
                    <a:lnTo>
                      <a:pt x="527" y="256"/>
                    </a:lnTo>
                    <a:lnTo>
                      <a:pt x="520" y="264"/>
                    </a:lnTo>
                    <a:lnTo>
                      <a:pt x="511" y="271"/>
                    </a:lnTo>
                    <a:lnTo>
                      <a:pt x="501" y="277"/>
                    </a:lnTo>
                    <a:lnTo>
                      <a:pt x="499" y="288"/>
                    </a:lnTo>
                    <a:lnTo>
                      <a:pt x="496" y="299"/>
                    </a:lnTo>
                    <a:lnTo>
                      <a:pt x="495" y="311"/>
                    </a:lnTo>
                    <a:lnTo>
                      <a:pt x="493" y="322"/>
                    </a:lnTo>
                    <a:lnTo>
                      <a:pt x="491" y="333"/>
                    </a:lnTo>
                    <a:lnTo>
                      <a:pt x="490" y="344"/>
                    </a:lnTo>
                    <a:lnTo>
                      <a:pt x="489" y="355"/>
                    </a:lnTo>
                    <a:lnTo>
                      <a:pt x="489" y="366"/>
                    </a:lnTo>
                    <a:lnTo>
                      <a:pt x="489" y="377"/>
                    </a:lnTo>
                    <a:lnTo>
                      <a:pt x="489" y="389"/>
                    </a:lnTo>
                    <a:lnTo>
                      <a:pt x="490" y="400"/>
                    </a:lnTo>
                    <a:lnTo>
                      <a:pt x="491" y="411"/>
                    </a:lnTo>
                    <a:lnTo>
                      <a:pt x="493" y="422"/>
                    </a:lnTo>
                    <a:lnTo>
                      <a:pt x="495" y="434"/>
                    </a:lnTo>
                    <a:lnTo>
                      <a:pt x="498" y="445"/>
                    </a:lnTo>
                    <a:lnTo>
                      <a:pt x="501" y="457"/>
                    </a:lnTo>
                    <a:lnTo>
                      <a:pt x="519" y="478"/>
                    </a:lnTo>
                    <a:lnTo>
                      <a:pt x="536" y="496"/>
                    </a:lnTo>
                    <a:lnTo>
                      <a:pt x="554" y="513"/>
                    </a:lnTo>
                    <a:lnTo>
                      <a:pt x="574" y="529"/>
                    </a:lnTo>
                    <a:lnTo>
                      <a:pt x="594" y="543"/>
                    </a:lnTo>
                    <a:lnTo>
                      <a:pt x="615" y="555"/>
                    </a:lnTo>
                    <a:lnTo>
                      <a:pt x="636" y="566"/>
                    </a:lnTo>
                    <a:lnTo>
                      <a:pt x="659" y="576"/>
                    </a:lnTo>
                    <a:lnTo>
                      <a:pt x="672" y="581"/>
                    </a:lnTo>
                    <a:lnTo>
                      <a:pt x="685" y="586"/>
                    </a:lnTo>
                    <a:lnTo>
                      <a:pt x="698" y="591"/>
                    </a:lnTo>
                    <a:lnTo>
                      <a:pt x="712" y="596"/>
                    </a:lnTo>
                    <a:lnTo>
                      <a:pt x="726" y="602"/>
                    </a:lnTo>
                    <a:lnTo>
                      <a:pt x="739" y="607"/>
                    </a:lnTo>
                    <a:lnTo>
                      <a:pt x="752" y="612"/>
                    </a:lnTo>
                    <a:lnTo>
                      <a:pt x="765" y="617"/>
                    </a:lnTo>
                    <a:lnTo>
                      <a:pt x="778" y="622"/>
                    </a:lnTo>
                    <a:lnTo>
                      <a:pt x="792" y="627"/>
                    </a:lnTo>
                    <a:lnTo>
                      <a:pt x="805" y="632"/>
                    </a:lnTo>
                    <a:lnTo>
                      <a:pt x="819" y="637"/>
                    </a:lnTo>
                    <a:lnTo>
                      <a:pt x="832" y="642"/>
                    </a:lnTo>
                    <a:lnTo>
                      <a:pt x="845" y="647"/>
                    </a:lnTo>
                    <a:lnTo>
                      <a:pt x="859" y="652"/>
                    </a:lnTo>
                    <a:lnTo>
                      <a:pt x="872" y="657"/>
                    </a:lnTo>
                    <a:lnTo>
                      <a:pt x="886" y="663"/>
                    </a:lnTo>
                    <a:lnTo>
                      <a:pt x="899" y="669"/>
                    </a:lnTo>
                    <a:lnTo>
                      <a:pt x="913" y="676"/>
                    </a:lnTo>
                    <a:lnTo>
                      <a:pt x="927" y="683"/>
                    </a:lnTo>
                    <a:lnTo>
                      <a:pt x="941" y="689"/>
                    </a:lnTo>
                    <a:lnTo>
                      <a:pt x="954" y="695"/>
                    </a:lnTo>
                    <a:lnTo>
                      <a:pt x="968" y="702"/>
                    </a:lnTo>
                    <a:lnTo>
                      <a:pt x="982" y="708"/>
                    </a:lnTo>
                    <a:lnTo>
                      <a:pt x="993" y="716"/>
                    </a:lnTo>
                    <a:lnTo>
                      <a:pt x="1004" y="723"/>
                    </a:lnTo>
                    <a:lnTo>
                      <a:pt x="1012" y="731"/>
                    </a:lnTo>
                    <a:lnTo>
                      <a:pt x="1020" y="739"/>
                    </a:lnTo>
                    <a:lnTo>
                      <a:pt x="1026" y="748"/>
                    </a:lnTo>
                    <a:lnTo>
                      <a:pt x="1031" y="756"/>
                    </a:lnTo>
                    <a:lnTo>
                      <a:pt x="1035" y="764"/>
                    </a:lnTo>
                    <a:lnTo>
                      <a:pt x="1038" y="772"/>
                    </a:lnTo>
                    <a:lnTo>
                      <a:pt x="1041" y="778"/>
                    </a:lnTo>
                    <a:lnTo>
                      <a:pt x="1043" y="784"/>
                    </a:lnTo>
                    <a:lnTo>
                      <a:pt x="1045" y="790"/>
                    </a:lnTo>
                    <a:lnTo>
                      <a:pt x="1047" y="795"/>
                    </a:lnTo>
                    <a:lnTo>
                      <a:pt x="1048" y="801"/>
                    </a:lnTo>
                    <a:lnTo>
                      <a:pt x="1048" y="807"/>
                    </a:lnTo>
                    <a:lnTo>
                      <a:pt x="1048" y="813"/>
                    </a:lnTo>
                    <a:lnTo>
                      <a:pt x="1047" y="820"/>
                    </a:lnTo>
                    <a:lnTo>
                      <a:pt x="1038" y="830"/>
                    </a:lnTo>
                    <a:lnTo>
                      <a:pt x="1027" y="839"/>
                    </a:lnTo>
                    <a:lnTo>
                      <a:pt x="1014" y="847"/>
                    </a:lnTo>
                    <a:lnTo>
                      <a:pt x="1000" y="855"/>
                    </a:lnTo>
                    <a:lnTo>
                      <a:pt x="983" y="861"/>
                    </a:lnTo>
                    <a:lnTo>
                      <a:pt x="964" y="867"/>
                    </a:lnTo>
                    <a:lnTo>
                      <a:pt x="943" y="871"/>
                    </a:lnTo>
                    <a:lnTo>
                      <a:pt x="919" y="875"/>
                    </a:lnTo>
                    <a:lnTo>
                      <a:pt x="900" y="877"/>
                    </a:lnTo>
                    <a:lnTo>
                      <a:pt x="883" y="878"/>
                    </a:lnTo>
                    <a:lnTo>
                      <a:pt x="866" y="879"/>
                    </a:lnTo>
                    <a:lnTo>
                      <a:pt x="850" y="879"/>
                    </a:lnTo>
                    <a:lnTo>
                      <a:pt x="836" y="879"/>
                    </a:lnTo>
                    <a:lnTo>
                      <a:pt x="822" y="878"/>
                    </a:lnTo>
                    <a:lnTo>
                      <a:pt x="810" y="877"/>
                    </a:lnTo>
                    <a:lnTo>
                      <a:pt x="799" y="876"/>
                    </a:lnTo>
                    <a:lnTo>
                      <a:pt x="787" y="875"/>
                    </a:lnTo>
                    <a:lnTo>
                      <a:pt x="778" y="873"/>
                    </a:lnTo>
                    <a:lnTo>
                      <a:pt x="769" y="871"/>
                    </a:lnTo>
                    <a:lnTo>
                      <a:pt x="761" y="869"/>
                    </a:lnTo>
                    <a:lnTo>
                      <a:pt x="754" y="867"/>
                    </a:lnTo>
                    <a:lnTo>
                      <a:pt x="747" y="866"/>
                    </a:lnTo>
                    <a:lnTo>
                      <a:pt x="741" y="864"/>
                    </a:lnTo>
                    <a:lnTo>
                      <a:pt x="736" y="863"/>
                    </a:lnTo>
                    <a:lnTo>
                      <a:pt x="725" y="860"/>
                    </a:lnTo>
                    <a:lnTo>
                      <a:pt x="713" y="858"/>
                    </a:lnTo>
                    <a:lnTo>
                      <a:pt x="701" y="856"/>
                    </a:lnTo>
                    <a:lnTo>
                      <a:pt x="690" y="853"/>
                    </a:lnTo>
                    <a:lnTo>
                      <a:pt x="678" y="851"/>
                    </a:lnTo>
                    <a:lnTo>
                      <a:pt x="667" y="848"/>
                    </a:lnTo>
                    <a:lnTo>
                      <a:pt x="655" y="846"/>
                    </a:lnTo>
                    <a:lnTo>
                      <a:pt x="642" y="843"/>
                    </a:lnTo>
                    <a:lnTo>
                      <a:pt x="631" y="841"/>
                    </a:lnTo>
                    <a:lnTo>
                      <a:pt x="619" y="838"/>
                    </a:lnTo>
                    <a:lnTo>
                      <a:pt x="608" y="835"/>
                    </a:lnTo>
                    <a:lnTo>
                      <a:pt x="597" y="831"/>
                    </a:lnTo>
                    <a:lnTo>
                      <a:pt x="585" y="828"/>
                    </a:lnTo>
                    <a:lnTo>
                      <a:pt x="573" y="824"/>
                    </a:lnTo>
                    <a:lnTo>
                      <a:pt x="563" y="820"/>
                    </a:lnTo>
                    <a:lnTo>
                      <a:pt x="552" y="815"/>
                    </a:lnTo>
                    <a:lnTo>
                      <a:pt x="539" y="809"/>
                    </a:lnTo>
                    <a:lnTo>
                      <a:pt x="525" y="803"/>
                    </a:lnTo>
                    <a:lnTo>
                      <a:pt x="510" y="795"/>
                    </a:lnTo>
                    <a:lnTo>
                      <a:pt x="496" y="788"/>
                    </a:lnTo>
                    <a:lnTo>
                      <a:pt x="484" y="781"/>
                    </a:lnTo>
                    <a:lnTo>
                      <a:pt x="473" y="775"/>
                    </a:lnTo>
                    <a:lnTo>
                      <a:pt x="464" y="770"/>
                    </a:lnTo>
                    <a:lnTo>
                      <a:pt x="458" y="768"/>
                    </a:lnTo>
                    <a:lnTo>
                      <a:pt x="435" y="770"/>
                    </a:lnTo>
                    <a:lnTo>
                      <a:pt x="416" y="773"/>
                    </a:lnTo>
                    <a:lnTo>
                      <a:pt x="399" y="776"/>
                    </a:lnTo>
                    <a:lnTo>
                      <a:pt x="383" y="779"/>
                    </a:lnTo>
                    <a:lnTo>
                      <a:pt x="366" y="782"/>
                    </a:lnTo>
                    <a:lnTo>
                      <a:pt x="349" y="785"/>
                    </a:lnTo>
                    <a:lnTo>
                      <a:pt x="330" y="787"/>
                    </a:lnTo>
                    <a:lnTo>
                      <a:pt x="308" y="789"/>
                    </a:lnTo>
                    <a:lnTo>
                      <a:pt x="289" y="790"/>
                    </a:lnTo>
                    <a:lnTo>
                      <a:pt x="271" y="791"/>
                    </a:lnTo>
                    <a:lnTo>
                      <a:pt x="252" y="791"/>
                    </a:lnTo>
                    <a:lnTo>
                      <a:pt x="232" y="792"/>
                    </a:lnTo>
                    <a:lnTo>
                      <a:pt x="213" y="792"/>
                    </a:lnTo>
                    <a:lnTo>
                      <a:pt x="194" y="792"/>
                    </a:lnTo>
                    <a:lnTo>
                      <a:pt x="176" y="791"/>
                    </a:lnTo>
                    <a:lnTo>
                      <a:pt x="156" y="789"/>
                    </a:lnTo>
                    <a:lnTo>
                      <a:pt x="137" y="786"/>
                    </a:lnTo>
                    <a:lnTo>
                      <a:pt x="118" y="781"/>
                    </a:lnTo>
                    <a:lnTo>
                      <a:pt x="98" y="776"/>
                    </a:lnTo>
                    <a:lnTo>
                      <a:pt x="80" y="771"/>
                    </a:lnTo>
                    <a:lnTo>
                      <a:pt x="61" y="765"/>
                    </a:lnTo>
                    <a:lnTo>
                      <a:pt x="42" y="758"/>
                    </a:lnTo>
                    <a:lnTo>
                      <a:pt x="22" y="753"/>
                    </a:lnTo>
                    <a:lnTo>
                      <a:pt x="3" y="747"/>
                    </a:lnTo>
                    <a:lnTo>
                      <a:pt x="2" y="735"/>
                    </a:lnTo>
                    <a:lnTo>
                      <a:pt x="1" y="724"/>
                    </a:lnTo>
                    <a:lnTo>
                      <a:pt x="0" y="712"/>
                    </a:lnTo>
                    <a:lnTo>
                      <a:pt x="0" y="701"/>
                    </a:lnTo>
                    <a:lnTo>
                      <a:pt x="0" y="690"/>
                    </a:lnTo>
                    <a:lnTo>
                      <a:pt x="0" y="679"/>
                    </a:lnTo>
                    <a:lnTo>
                      <a:pt x="1" y="668"/>
                    </a:lnTo>
                    <a:lnTo>
                      <a:pt x="3" y="657"/>
                    </a:lnTo>
                    <a:lnTo>
                      <a:pt x="5" y="646"/>
                    </a:lnTo>
                    <a:lnTo>
                      <a:pt x="7" y="636"/>
                    </a:lnTo>
                    <a:lnTo>
                      <a:pt x="10" y="626"/>
                    </a:lnTo>
                    <a:lnTo>
                      <a:pt x="14" y="615"/>
                    </a:lnTo>
                    <a:lnTo>
                      <a:pt x="18" y="606"/>
                    </a:lnTo>
                    <a:lnTo>
                      <a:pt x="23" y="595"/>
                    </a:lnTo>
                    <a:lnTo>
                      <a:pt x="29" y="585"/>
                    </a:lnTo>
                    <a:lnTo>
                      <a:pt x="36" y="576"/>
                    </a:lnTo>
                    <a:lnTo>
                      <a:pt x="36" y="565"/>
                    </a:lnTo>
                    <a:lnTo>
                      <a:pt x="36" y="554"/>
                    </a:lnTo>
                    <a:lnTo>
                      <a:pt x="36" y="543"/>
                    </a:lnTo>
                    <a:lnTo>
                      <a:pt x="37" y="533"/>
                    </a:lnTo>
                    <a:lnTo>
                      <a:pt x="40" y="521"/>
                    </a:lnTo>
                    <a:lnTo>
                      <a:pt x="41" y="511"/>
                    </a:lnTo>
                    <a:lnTo>
                      <a:pt x="44" y="500"/>
                    </a:lnTo>
                    <a:lnTo>
                      <a:pt x="46" y="490"/>
                    </a:lnTo>
                    <a:lnTo>
                      <a:pt x="47" y="486"/>
                    </a:lnTo>
                    <a:lnTo>
                      <a:pt x="50" y="482"/>
                    </a:lnTo>
                    <a:lnTo>
                      <a:pt x="53" y="478"/>
                    </a:lnTo>
                    <a:lnTo>
                      <a:pt x="58" y="474"/>
                    </a:lnTo>
                    <a:lnTo>
                      <a:pt x="64" y="470"/>
                    </a:lnTo>
                    <a:lnTo>
                      <a:pt x="71" y="467"/>
                    </a:lnTo>
                    <a:lnTo>
                      <a:pt x="79" y="464"/>
                    </a:lnTo>
                    <a:lnTo>
                      <a:pt x="88" y="461"/>
                    </a:lnTo>
                    <a:lnTo>
                      <a:pt x="74" y="455"/>
                    </a:lnTo>
                    <a:lnTo>
                      <a:pt x="65" y="447"/>
                    </a:lnTo>
                    <a:lnTo>
                      <a:pt x="59" y="439"/>
                    </a:lnTo>
                    <a:lnTo>
                      <a:pt x="57" y="429"/>
                    </a:lnTo>
                    <a:lnTo>
                      <a:pt x="57" y="419"/>
                    </a:lnTo>
                    <a:lnTo>
                      <a:pt x="60" y="408"/>
                    </a:lnTo>
                    <a:lnTo>
                      <a:pt x="65" y="396"/>
                    </a:lnTo>
                    <a:lnTo>
                      <a:pt x="71" y="384"/>
                    </a:lnTo>
                    <a:lnTo>
                      <a:pt x="78" y="378"/>
                    </a:lnTo>
                    <a:lnTo>
                      <a:pt x="86" y="372"/>
                    </a:lnTo>
                    <a:lnTo>
                      <a:pt x="93" y="367"/>
                    </a:lnTo>
                    <a:lnTo>
                      <a:pt x="100" y="362"/>
                    </a:lnTo>
                    <a:lnTo>
                      <a:pt x="90" y="355"/>
                    </a:lnTo>
                    <a:lnTo>
                      <a:pt x="82" y="347"/>
                    </a:lnTo>
                    <a:lnTo>
                      <a:pt x="76" y="339"/>
                    </a:lnTo>
                    <a:lnTo>
                      <a:pt x="71" y="330"/>
                    </a:lnTo>
                    <a:lnTo>
                      <a:pt x="68" y="321"/>
                    </a:lnTo>
                    <a:lnTo>
                      <a:pt x="66" y="311"/>
                    </a:lnTo>
                    <a:lnTo>
                      <a:pt x="66" y="300"/>
                    </a:lnTo>
                    <a:lnTo>
                      <a:pt x="67" y="289"/>
                    </a:lnTo>
                    <a:lnTo>
                      <a:pt x="62" y="269"/>
                    </a:lnTo>
                    <a:lnTo>
                      <a:pt x="59" y="249"/>
                    </a:lnTo>
                    <a:lnTo>
                      <a:pt x="57" y="229"/>
                    </a:lnTo>
                    <a:lnTo>
                      <a:pt x="57" y="211"/>
                    </a:lnTo>
                    <a:lnTo>
                      <a:pt x="58" y="193"/>
                    </a:lnTo>
                    <a:lnTo>
                      <a:pt x="61" y="176"/>
                    </a:lnTo>
                    <a:lnTo>
                      <a:pt x="65" y="159"/>
                    </a:lnTo>
                    <a:lnTo>
                      <a:pt x="71" y="144"/>
                    </a:lnTo>
                    <a:lnTo>
                      <a:pt x="64" y="136"/>
                    </a:lnTo>
                    <a:lnTo>
                      <a:pt x="58" y="128"/>
                    </a:lnTo>
                    <a:lnTo>
                      <a:pt x="53" y="118"/>
                    </a:lnTo>
                    <a:lnTo>
                      <a:pt x="49" y="108"/>
                    </a:lnTo>
                    <a:lnTo>
                      <a:pt x="46" y="97"/>
                    </a:lnTo>
                    <a:lnTo>
                      <a:pt x="44" y="83"/>
                    </a:lnTo>
                    <a:lnTo>
                      <a:pt x="42" y="70"/>
                    </a:lnTo>
                    <a:lnTo>
                      <a:pt x="42" y="56"/>
                    </a:lnTo>
                    <a:lnTo>
                      <a:pt x="41" y="49"/>
                    </a:lnTo>
                    <a:lnTo>
                      <a:pt x="41" y="43"/>
                    </a:lnTo>
                    <a:lnTo>
                      <a:pt x="43" y="37"/>
                    </a:lnTo>
                    <a:lnTo>
                      <a:pt x="47" y="31"/>
                    </a:lnTo>
                    <a:lnTo>
                      <a:pt x="53" y="25"/>
                    </a:lnTo>
                    <a:lnTo>
                      <a:pt x="60" y="19"/>
                    </a:lnTo>
                    <a:lnTo>
                      <a:pt x="69" y="13"/>
                    </a:lnTo>
                    <a:lnTo>
                      <a:pt x="79" y="8"/>
                    </a:lnTo>
                    <a:lnTo>
                      <a:pt x="83" y="23"/>
                    </a:lnTo>
                    <a:lnTo>
                      <a:pt x="87" y="36"/>
                    </a:lnTo>
                    <a:lnTo>
                      <a:pt x="93" y="47"/>
                    </a:lnTo>
                    <a:lnTo>
                      <a:pt x="100" y="58"/>
                    </a:lnTo>
                    <a:lnTo>
                      <a:pt x="109" y="68"/>
                    </a:lnTo>
                    <a:lnTo>
                      <a:pt x="118" y="76"/>
                    </a:lnTo>
                    <a:lnTo>
                      <a:pt x="128" y="83"/>
                    </a:lnTo>
                    <a:lnTo>
                      <a:pt x="139" y="89"/>
                    </a:lnTo>
                    <a:lnTo>
                      <a:pt x="159" y="96"/>
                    </a:lnTo>
                    <a:lnTo>
                      <a:pt x="178" y="100"/>
                    </a:lnTo>
                    <a:lnTo>
                      <a:pt x="196" y="103"/>
                    </a:lnTo>
                    <a:lnTo>
                      <a:pt x="213" y="104"/>
                    </a:lnTo>
                    <a:lnTo>
                      <a:pt x="229" y="104"/>
                    </a:lnTo>
                    <a:lnTo>
                      <a:pt x="246" y="103"/>
                    </a:lnTo>
                    <a:lnTo>
                      <a:pt x="261" y="101"/>
                    </a:lnTo>
                    <a:lnTo>
                      <a:pt x="275" y="99"/>
                    </a:lnTo>
                    <a:close/>
                  </a:path>
                </a:pathLst>
              </a:custGeom>
              <a:solidFill>
                <a:srgbClr val="7F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78" name="Freeform 62"/>
              <p:cNvSpPr>
                <a:spLocks/>
              </p:cNvSpPr>
              <p:nvPr/>
            </p:nvSpPr>
            <p:spPr bwMode="auto">
              <a:xfrm>
                <a:off x="4858" y="4058"/>
                <a:ext cx="131" cy="110"/>
              </a:xfrm>
              <a:custGeom>
                <a:avLst/>
                <a:gdLst/>
                <a:ahLst/>
                <a:cxnLst>
                  <a:cxn ang="0">
                    <a:pos x="326" y="85"/>
                  </a:cxn>
                  <a:cxn ang="0">
                    <a:pos x="393" y="58"/>
                  </a:cxn>
                  <a:cxn ang="0">
                    <a:pos x="439" y="24"/>
                  </a:cxn>
                  <a:cxn ang="0">
                    <a:pos x="464" y="3"/>
                  </a:cxn>
                  <a:cxn ang="0">
                    <a:pos x="486" y="19"/>
                  </a:cxn>
                  <a:cxn ang="0">
                    <a:pos x="504" y="56"/>
                  </a:cxn>
                  <a:cxn ang="0">
                    <a:pos x="494" y="108"/>
                  </a:cxn>
                  <a:cxn ang="0">
                    <a:pos x="486" y="139"/>
                  </a:cxn>
                  <a:cxn ang="0">
                    <a:pos x="501" y="175"/>
                  </a:cxn>
                  <a:cxn ang="0">
                    <a:pos x="519" y="185"/>
                  </a:cxn>
                  <a:cxn ang="0">
                    <a:pos x="535" y="196"/>
                  </a:cxn>
                  <a:cxn ang="0">
                    <a:pos x="527" y="256"/>
                  </a:cxn>
                  <a:cxn ang="0">
                    <a:pos x="499" y="288"/>
                  </a:cxn>
                  <a:cxn ang="0">
                    <a:pos x="490" y="344"/>
                  </a:cxn>
                  <a:cxn ang="0">
                    <a:pos x="490" y="400"/>
                  </a:cxn>
                  <a:cxn ang="0">
                    <a:pos x="501" y="457"/>
                  </a:cxn>
                  <a:cxn ang="0">
                    <a:pos x="574" y="529"/>
                  </a:cxn>
                  <a:cxn ang="0">
                    <a:pos x="659" y="576"/>
                  </a:cxn>
                  <a:cxn ang="0">
                    <a:pos x="726" y="602"/>
                  </a:cxn>
                  <a:cxn ang="0">
                    <a:pos x="792" y="627"/>
                  </a:cxn>
                  <a:cxn ang="0">
                    <a:pos x="859" y="652"/>
                  </a:cxn>
                  <a:cxn ang="0">
                    <a:pos x="913" y="676"/>
                  </a:cxn>
                  <a:cxn ang="0">
                    <a:pos x="982" y="708"/>
                  </a:cxn>
                  <a:cxn ang="0">
                    <a:pos x="1020" y="739"/>
                  </a:cxn>
                  <a:cxn ang="0">
                    <a:pos x="1038" y="772"/>
                  </a:cxn>
                  <a:cxn ang="0">
                    <a:pos x="1048" y="801"/>
                  </a:cxn>
                  <a:cxn ang="0">
                    <a:pos x="1038" y="830"/>
                  </a:cxn>
                  <a:cxn ang="0">
                    <a:pos x="964" y="867"/>
                  </a:cxn>
                  <a:cxn ang="0">
                    <a:pos x="883" y="878"/>
                  </a:cxn>
                  <a:cxn ang="0">
                    <a:pos x="810" y="877"/>
                  </a:cxn>
                  <a:cxn ang="0">
                    <a:pos x="761" y="869"/>
                  </a:cxn>
                  <a:cxn ang="0">
                    <a:pos x="736" y="863"/>
                  </a:cxn>
                  <a:cxn ang="0">
                    <a:pos x="678" y="851"/>
                  </a:cxn>
                  <a:cxn ang="0">
                    <a:pos x="619" y="838"/>
                  </a:cxn>
                  <a:cxn ang="0">
                    <a:pos x="563" y="820"/>
                  </a:cxn>
                  <a:cxn ang="0">
                    <a:pos x="510" y="795"/>
                  </a:cxn>
                  <a:cxn ang="0">
                    <a:pos x="458" y="768"/>
                  </a:cxn>
                  <a:cxn ang="0">
                    <a:pos x="383" y="779"/>
                  </a:cxn>
                  <a:cxn ang="0">
                    <a:pos x="308" y="789"/>
                  </a:cxn>
                  <a:cxn ang="0">
                    <a:pos x="213" y="792"/>
                  </a:cxn>
                  <a:cxn ang="0">
                    <a:pos x="137" y="786"/>
                  </a:cxn>
                  <a:cxn ang="0">
                    <a:pos x="42" y="758"/>
                  </a:cxn>
                  <a:cxn ang="0">
                    <a:pos x="1" y="724"/>
                  </a:cxn>
                  <a:cxn ang="0">
                    <a:pos x="1" y="668"/>
                  </a:cxn>
                  <a:cxn ang="0">
                    <a:pos x="14" y="615"/>
                  </a:cxn>
                  <a:cxn ang="0">
                    <a:pos x="36" y="576"/>
                  </a:cxn>
                  <a:cxn ang="0">
                    <a:pos x="40" y="521"/>
                  </a:cxn>
                  <a:cxn ang="0">
                    <a:pos x="47" y="486"/>
                  </a:cxn>
                  <a:cxn ang="0">
                    <a:pos x="71" y="467"/>
                  </a:cxn>
                  <a:cxn ang="0">
                    <a:pos x="65" y="447"/>
                  </a:cxn>
                  <a:cxn ang="0">
                    <a:pos x="65" y="396"/>
                  </a:cxn>
                  <a:cxn ang="0">
                    <a:pos x="93" y="367"/>
                  </a:cxn>
                  <a:cxn ang="0">
                    <a:pos x="76" y="339"/>
                  </a:cxn>
                  <a:cxn ang="0">
                    <a:pos x="67" y="289"/>
                  </a:cxn>
                  <a:cxn ang="0">
                    <a:pos x="57" y="211"/>
                  </a:cxn>
                  <a:cxn ang="0">
                    <a:pos x="71" y="144"/>
                  </a:cxn>
                  <a:cxn ang="0">
                    <a:pos x="46" y="97"/>
                  </a:cxn>
                  <a:cxn ang="0">
                    <a:pos x="41" y="49"/>
                  </a:cxn>
                  <a:cxn ang="0">
                    <a:pos x="60" y="19"/>
                  </a:cxn>
                  <a:cxn ang="0">
                    <a:pos x="87" y="36"/>
                  </a:cxn>
                  <a:cxn ang="0">
                    <a:pos x="128" y="83"/>
                  </a:cxn>
                  <a:cxn ang="0">
                    <a:pos x="196" y="103"/>
                  </a:cxn>
                  <a:cxn ang="0">
                    <a:pos x="275" y="99"/>
                  </a:cxn>
                </a:cxnLst>
                <a:rect l="0" t="0" r="r" b="b"/>
                <a:pathLst>
                  <a:path w="1048" h="879">
                    <a:moveTo>
                      <a:pt x="275" y="99"/>
                    </a:moveTo>
                    <a:lnTo>
                      <a:pt x="275" y="99"/>
                    </a:lnTo>
                    <a:lnTo>
                      <a:pt x="292" y="95"/>
                    </a:lnTo>
                    <a:lnTo>
                      <a:pt x="309" y="90"/>
                    </a:lnTo>
                    <a:lnTo>
                      <a:pt x="326" y="85"/>
                    </a:lnTo>
                    <a:lnTo>
                      <a:pt x="341" y="80"/>
                    </a:lnTo>
                    <a:lnTo>
                      <a:pt x="355" y="75"/>
                    </a:lnTo>
                    <a:lnTo>
                      <a:pt x="368" y="70"/>
                    </a:lnTo>
                    <a:lnTo>
                      <a:pt x="381" y="64"/>
                    </a:lnTo>
                    <a:lnTo>
                      <a:pt x="393" y="58"/>
                    </a:lnTo>
                    <a:lnTo>
                      <a:pt x="404" y="52"/>
                    </a:lnTo>
                    <a:lnTo>
                      <a:pt x="414" y="45"/>
                    </a:lnTo>
                    <a:lnTo>
                      <a:pt x="423" y="39"/>
                    </a:lnTo>
                    <a:lnTo>
                      <a:pt x="432" y="32"/>
                    </a:lnTo>
                    <a:lnTo>
                      <a:pt x="439" y="24"/>
                    </a:lnTo>
                    <a:lnTo>
                      <a:pt x="446" y="16"/>
                    </a:lnTo>
                    <a:lnTo>
                      <a:pt x="454" y="8"/>
                    </a:lnTo>
                    <a:lnTo>
                      <a:pt x="459" y="0"/>
                    </a:lnTo>
                    <a:lnTo>
                      <a:pt x="459" y="0"/>
                    </a:lnTo>
                    <a:lnTo>
                      <a:pt x="464" y="3"/>
                    </a:lnTo>
                    <a:lnTo>
                      <a:pt x="468" y="7"/>
                    </a:lnTo>
                    <a:lnTo>
                      <a:pt x="473" y="10"/>
                    </a:lnTo>
                    <a:lnTo>
                      <a:pt x="477" y="13"/>
                    </a:lnTo>
                    <a:lnTo>
                      <a:pt x="482" y="16"/>
                    </a:lnTo>
                    <a:lnTo>
                      <a:pt x="486" y="19"/>
                    </a:lnTo>
                    <a:lnTo>
                      <a:pt x="491" y="23"/>
                    </a:lnTo>
                    <a:lnTo>
                      <a:pt x="496" y="26"/>
                    </a:lnTo>
                    <a:lnTo>
                      <a:pt x="496" y="26"/>
                    </a:lnTo>
                    <a:lnTo>
                      <a:pt x="501" y="41"/>
                    </a:lnTo>
                    <a:lnTo>
                      <a:pt x="504" y="56"/>
                    </a:lnTo>
                    <a:lnTo>
                      <a:pt x="505" y="69"/>
                    </a:lnTo>
                    <a:lnTo>
                      <a:pt x="505" y="80"/>
                    </a:lnTo>
                    <a:lnTo>
                      <a:pt x="503" y="90"/>
                    </a:lnTo>
                    <a:lnTo>
                      <a:pt x="499" y="101"/>
                    </a:lnTo>
                    <a:lnTo>
                      <a:pt x="494" y="108"/>
                    </a:lnTo>
                    <a:lnTo>
                      <a:pt x="488" y="115"/>
                    </a:lnTo>
                    <a:lnTo>
                      <a:pt x="488" y="115"/>
                    </a:lnTo>
                    <a:lnTo>
                      <a:pt x="487" y="123"/>
                    </a:lnTo>
                    <a:lnTo>
                      <a:pt x="486" y="131"/>
                    </a:lnTo>
                    <a:lnTo>
                      <a:pt x="486" y="139"/>
                    </a:lnTo>
                    <a:lnTo>
                      <a:pt x="487" y="146"/>
                    </a:lnTo>
                    <a:lnTo>
                      <a:pt x="489" y="153"/>
                    </a:lnTo>
                    <a:lnTo>
                      <a:pt x="492" y="160"/>
                    </a:lnTo>
                    <a:lnTo>
                      <a:pt x="496" y="168"/>
                    </a:lnTo>
                    <a:lnTo>
                      <a:pt x="501" y="175"/>
                    </a:lnTo>
                    <a:lnTo>
                      <a:pt x="501" y="175"/>
                    </a:lnTo>
                    <a:lnTo>
                      <a:pt x="505" y="178"/>
                    </a:lnTo>
                    <a:lnTo>
                      <a:pt x="509" y="180"/>
                    </a:lnTo>
                    <a:lnTo>
                      <a:pt x="513" y="183"/>
                    </a:lnTo>
                    <a:lnTo>
                      <a:pt x="519" y="185"/>
                    </a:lnTo>
                    <a:lnTo>
                      <a:pt x="523" y="188"/>
                    </a:lnTo>
                    <a:lnTo>
                      <a:pt x="527" y="191"/>
                    </a:lnTo>
                    <a:lnTo>
                      <a:pt x="531" y="193"/>
                    </a:lnTo>
                    <a:lnTo>
                      <a:pt x="535" y="196"/>
                    </a:lnTo>
                    <a:lnTo>
                      <a:pt x="535" y="196"/>
                    </a:lnTo>
                    <a:lnTo>
                      <a:pt x="537" y="210"/>
                    </a:lnTo>
                    <a:lnTo>
                      <a:pt x="537" y="223"/>
                    </a:lnTo>
                    <a:lnTo>
                      <a:pt x="535" y="235"/>
                    </a:lnTo>
                    <a:lnTo>
                      <a:pt x="532" y="247"/>
                    </a:lnTo>
                    <a:lnTo>
                      <a:pt x="527" y="256"/>
                    </a:lnTo>
                    <a:lnTo>
                      <a:pt x="520" y="264"/>
                    </a:lnTo>
                    <a:lnTo>
                      <a:pt x="511" y="271"/>
                    </a:lnTo>
                    <a:lnTo>
                      <a:pt x="501" y="277"/>
                    </a:lnTo>
                    <a:lnTo>
                      <a:pt x="501" y="277"/>
                    </a:lnTo>
                    <a:lnTo>
                      <a:pt x="499" y="288"/>
                    </a:lnTo>
                    <a:lnTo>
                      <a:pt x="496" y="299"/>
                    </a:lnTo>
                    <a:lnTo>
                      <a:pt x="495" y="311"/>
                    </a:lnTo>
                    <a:lnTo>
                      <a:pt x="493" y="322"/>
                    </a:lnTo>
                    <a:lnTo>
                      <a:pt x="491" y="333"/>
                    </a:lnTo>
                    <a:lnTo>
                      <a:pt x="490" y="344"/>
                    </a:lnTo>
                    <a:lnTo>
                      <a:pt x="489" y="355"/>
                    </a:lnTo>
                    <a:lnTo>
                      <a:pt x="489" y="366"/>
                    </a:lnTo>
                    <a:lnTo>
                      <a:pt x="489" y="377"/>
                    </a:lnTo>
                    <a:lnTo>
                      <a:pt x="489" y="389"/>
                    </a:lnTo>
                    <a:lnTo>
                      <a:pt x="490" y="400"/>
                    </a:lnTo>
                    <a:lnTo>
                      <a:pt x="491" y="411"/>
                    </a:lnTo>
                    <a:lnTo>
                      <a:pt x="493" y="422"/>
                    </a:lnTo>
                    <a:lnTo>
                      <a:pt x="495" y="434"/>
                    </a:lnTo>
                    <a:lnTo>
                      <a:pt x="498" y="445"/>
                    </a:lnTo>
                    <a:lnTo>
                      <a:pt x="501" y="457"/>
                    </a:lnTo>
                    <a:lnTo>
                      <a:pt x="501" y="457"/>
                    </a:lnTo>
                    <a:lnTo>
                      <a:pt x="519" y="478"/>
                    </a:lnTo>
                    <a:lnTo>
                      <a:pt x="536" y="496"/>
                    </a:lnTo>
                    <a:lnTo>
                      <a:pt x="554" y="513"/>
                    </a:lnTo>
                    <a:lnTo>
                      <a:pt x="574" y="529"/>
                    </a:lnTo>
                    <a:lnTo>
                      <a:pt x="594" y="543"/>
                    </a:lnTo>
                    <a:lnTo>
                      <a:pt x="615" y="555"/>
                    </a:lnTo>
                    <a:lnTo>
                      <a:pt x="636" y="566"/>
                    </a:lnTo>
                    <a:lnTo>
                      <a:pt x="659" y="576"/>
                    </a:lnTo>
                    <a:lnTo>
                      <a:pt x="659" y="576"/>
                    </a:lnTo>
                    <a:lnTo>
                      <a:pt x="672" y="581"/>
                    </a:lnTo>
                    <a:lnTo>
                      <a:pt x="685" y="586"/>
                    </a:lnTo>
                    <a:lnTo>
                      <a:pt x="698" y="591"/>
                    </a:lnTo>
                    <a:lnTo>
                      <a:pt x="712" y="596"/>
                    </a:lnTo>
                    <a:lnTo>
                      <a:pt x="726" y="602"/>
                    </a:lnTo>
                    <a:lnTo>
                      <a:pt x="739" y="607"/>
                    </a:lnTo>
                    <a:lnTo>
                      <a:pt x="752" y="612"/>
                    </a:lnTo>
                    <a:lnTo>
                      <a:pt x="765" y="617"/>
                    </a:lnTo>
                    <a:lnTo>
                      <a:pt x="778" y="622"/>
                    </a:lnTo>
                    <a:lnTo>
                      <a:pt x="792" y="627"/>
                    </a:lnTo>
                    <a:lnTo>
                      <a:pt x="805" y="632"/>
                    </a:lnTo>
                    <a:lnTo>
                      <a:pt x="819" y="637"/>
                    </a:lnTo>
                    <a:lnTo>
                      <a:pt x="832" y="642"/>
                    </a:lnTo>
                    <a:lnTo>
                      <a:pt x="845" y="647"/>
                    </a:lnTo>
                    <a:lnTo>
                      <a:pt x="859" y="652"/>
                    </a:lnTo>
                    <a:lnTo>
                      <a:pt x="872" y="657"/>
                    </a:lnTo>
                    <a:lnTo>
                      <a:pt x="872" y="657"/>
                    </a:lnTo>
                    <a:lnTo>
                      <a:pt x="886" y="663"/>
                    </a:lnTo>
                    <a:lnTo>
                      <a:pt x="899" y="669"/>
                    </a:lnTo>
                    <a:lnTo>
                      <a:pt x="913" y="676"/>
                    </a:lnTo>
                    <a:lnTo>
                      <a:pt x="927" y="683"/>
                    </a:lnTo>
                    <a:lnTo>
                      <a:pt x="941" y="689"/>
                    </a:lnTo>
                    <a:lnTo>
                      <a:pt x="954" y="695"/>
                    </a:lnTo>
                    <a:lnTo>
                      <a:pt x="968" y="702"/>
                    </a:lnTo>
                    <a:lnTo>
                      <a:pt x="982" y="708"/>
                    </a:lnTo>
                    <a:lnTo>
                      <a:pt x="982" y="708"/>
                    </a:lnTo>
                    <a:lnTo>
                      <a:pt x="993" y="716"/>
                    </a:lnTo>
                    <a:lnTo>
                      <a:pt x="1004" y="723"/>
                    </a:lnTo>
                    <a:lnTo>
                      <a:pt x="1012" y="731"/>
                    </a:lnTo>
                    <a:lnTo>
                      <a:pt x="1020" y="739"/>
                    </a:lnTo>
                    <a:lnTo>
                      <a:pt x="1026" y="748"/>
                    </a:lnTo>
                    <a:lnTo>
                      <a:pt x="1031" y="756"/>
                    </a:lnTo>
                    <a:lnTo>
                      <a:pt x="1035" y="764"/>
                    </a:lnTo>
                    <a:lnTo>
                      <a:pt x="1038" y="772"/>
                    </a:lnTo>
                    <a:lnTo>
                      <a:pt x="1038" y="772"/>
                    </a:lnTo>
                    <a:lnTo>
                      <a:pt x="1041" y="778"/>
                    </a:lnTo>
                    <a:lnTo>
                      <a:pt x="1043" y="784"/>
                    </a:lnTo>
                    <a:lnTo>
                      <a:pt x="1045" y="790"/>
                    </a:lnTo>
                    <a:lnTo>
                      <a:pt x="1047" y="795"/>
                    </a:lnTo>
                    <a:lnTo>
                      <a:pt x="1048" y="801"/>
                    </a:lnTo>
                    <a:lnTo>
                      <a:pt x="1048" y="807"/>
                    </a:lnTo>
                    <a:lnTo>
                      <a:pt x="1048" y="813"/>
                    </a:lnTo>
                    <a:lnTo>
                      <a:pt x="1047" y="820"/>
                    </a:lnTo>
                    <a:lnTo>
                      <a:pt x="1047" y="820"/>
                    </a:lnTo>
                    <a:lnTo>
                      <a:pt x="1038" y="830"/>
                    </a:lnTo>
                    <a:lnTo>
                      <a:pt x="1027" y="839"/>
                    </a:lnTo>
                    <a:lnTo>
                      <a:pt x="1014" y="847"/>
                    </a:lnTo>
                    <a:lnTo>
                      <a:pt x="1000" y="855"/>
                    </a:lnTo>
                    <a:lnTo>
                      <a:pt x="983" y="861"/>
                    </a:lnTo>
                    <a:lnTo>
                      <a:pt x="964" y="867"/>
                    </a:lnTo>
                    <a:lnTo>
                      <a:pt x="943" y="871"/>
                    </a:lnTo>
                    <a:lnTo>
                      <a:pt x="919" y="875"/>
                    </a:lnTo>
                    <a:lnTo>
                      <a:pt x="919" y="875"/>
                    </a:lnTo>
                    <a:lnTo>
                      <a:pt x="900" y="877"/>
                    </a:lnTo>
                    <a:lnTo>
                      <a:pt x="883" y="878"/>
                    </a:lnTo>
                    <a:lnTo>
                      <a:pt x="866" y="879"/>
                    </a:lnTo>
                    <a:lnTo>
                      <a:pt x="850" y="879"/>
                    </a:lnTo>
                    <a:lnTo>
                      <a:pt x="836" y="879"/>
                    </a:lnTo>
                    <a:lnTo>
                      <a:pt x="822" y="878"/>
                    </a:lnTo>
                    <a:lnTo>
                      <a:pt x="810" y="877"/>
                    </a:lnTo>
                    <a:lnTo>
                      <a:pt x="799" y="876"/>
                    </a:lnTo>
                    <a:lnTo>
                      <a:pt x="787" y="875"/>
                    </a:lnTo>
                    <a:lnTo>
                      <a:pt x="778" y="873"/>
                    </a:lnTo>
                    <a:lnTo>
                      <a:pt x="769" y="871"/>
                    </a:lnTo>
                    <a:lnTo>
                      <a:pt x="761" y="869"/>
                    </a:lnTo>
                    <a:lnTo>
                      <a:pt x="754" y="867"/>
                    </a:lnTo>
                    <a:lnTo>
                      <a:pt x="747" y="866"/>
                    </a:lnTo>
                    <a:lnTo>
                      <a:pt x="741" y="864"/>
                    </a:lnTo>
                    <a:lnTo>
                      <a:pt x="736" y="863"/>
                    </a:lnTo>
                    <a:lnTo>
                      <a:pt x="736" y="863"/>
                    </a:lnTo>
                    <a:lnTo>
                      <a:pt x="725" y="860"/>
                    </a:lnTo>
                    <a:lnTo>
                      <a:pt x="713" y="858"/>
                    </a:lnTo>
                    <a:lnTo>
                      <a:pt x="701" y="856"/>
                    </a:lnTo>
                    <a:lnTo>
                      <a:pt x="690" y="853"/>
                    </a:lnTo>
                    <a:lnTo>
                      <a:pt x="678" y="851"/>
                    </a:lnTo>
                    <a:lnTo>
                      <a:pt x="667" y="848"/>
                    </a:lnTo>
                    <a:lnTo>
                      <a:pt x="655" y="846"/>
                    </a:lnTo>
                    <a:lnTo>
                      <a:pt x="642" y="843"/>
                    </a:lnTo>
                    <a:lnTo>
                      <a:pt x="631" y="841"/>
                    </a:lnTo>
                    <a:lnTo>
                      <a:pt x="619" y="838"/>
                    </a:lnTo>
                    <a:lnTo>
                      <a:pt x="608" y="835"/>
                    </a:lnTo>
                    <a:lnTo>
                      <a:pt x="597" y="831"/>
                    </a:lnTo>
                    <a:lnTo>
                      <a:pt x="585" y="828"/>
                    </a:lnTo>
                    <a:lnTo>
                      <a:pt x="573" y="824"/>
                    </a:lnTo>
                    <a:lnTo>
                      <a:pt x="563" y="820"/>
                    </a:lnTo>
                    <a:lnTo>
                      <a:pt x="552" y="815"/>
                    </a:lnTo>
                    <a:lnTo>
                      <a:pt x="552" y="815"/>
                    </a:lnTo>
                    <a:lnTo>
                      <a:pt x="539" y="809"/>
                    </a:lnTo>
                    <a:lnTo>
                      <a:pt x="525" y="803"/>
                    </a:lnTo>
                    <a:lnTo>
                      <a:pt x="510" y="795"/>
                    </a:lnTo>
                    <a:lnTo>
                      <a:pt x="496" y="788"/>
                    </a:lnTo>
                    <a:lnTo>
                      <a:pt x="484" y="781"/>
                    </a:lnTo>
                    <a:lnTo>
                      <a:pt x="473" y="775"/>
                    </a:lnTo>
                    <a:lnTo>
                      <a:pt x="464" y="770"/>
                    </a:lnTo>
                    <a:lnTo>
                      <a:pt x="458" y="768"/>
                    </a:lnTo>
                    <a:lnTo>
                      <a:pt x="458" y="768"/>
                    </a:lnTo>
                    <a:lnTo>
                      <a:pt x="435" y="770"/>
                    </a:lnTo>
                    <a:lnTo>
                      <a:pt x="416" y="773"/>
                    </a:lnTo>
                    <a:lnTo>
                      <a:pt x="399" y="776"/>
                    </a:lnTo>
                    <a:lnTo>
                      <a:pt x="383" y="779"/>
                    </a:lnTo>
                    <a:lnTo>
                      <a:pt x="366" y="782"/>
                    </a:lnTo>
                    <a:lnTo>
                      <a:pt x="349" y="785"/>
                    </a:lnTo>
                    <a:lnTo>
                      <a:pt x="330" y="787"/>
                    </a:lnTo>
                    <a:lnTo>
                      <a:pt x="308" y="789"/>
                    </a:lnTo>
                    <a:lnTo>
                      <a:pt x="308" y="789"/>
                    </a:lnTo>
                    <a:lnTo>
                      <a:pt x="289" y="790"/>
                    </a:lnTo>
                    <a:lnTo>
                      <a:pt x="271" y="791"/>
                    </a:lnTo>
                    <a:lnTo>
                      <a:pt x="252" y="791"/>
                    </a:lnTo>
                    <a:lnTo>
                      <a:pt x="232" y="792"/>
                    </a:lnTo>
                    <a:lnTo>
                      <a:pt x="213" y="792"/>
                    </a:lnTo>
                    <a:lnTo>
                      <a:pt x="194" y="792"/>
                    </a:lnTo>
                    <a:lnTo>
                      <a:pt x="176" y="791"/>
                    </a:lnTo>
                    <a:lnTo>
                      <a:pt x="156" y="789"/>
                    </a:lnTo>
                    <a:lnTo>
                      <a:pt x="156" y="789"/>
                    </a:lnTo>
                    <a:lnTo>
                      <a:pt x="137" y="786"/>
                    </a:lnTo>
                    <a:lnTo>
                      <a:pt x="118" y="781"/>
                    </a:lnTo>
                    <a:lnTo>
                      <a:pt x="98" y="776"/>
                    </a:lnTo>
                    <a:lnTo>
                      <a:pt x="80" y="771"/>
                    </a:lnTo>
                    <a:lnTo>
                      <a:pt x="61" y="765"/>
                    </a:lnTo>
                    <a:lnTo>
                      <a:pt x="42" y="758"/>
                    </a:lnTo>
                    <a:lnTo>
                      <a:pt x="22" y="753"/>
                    </a:lnTo>
                    <a:lnTo>
                      <a:pt x="3" y="747"/>
                    </a:lnTo>
                    <a:lnTo>
                      <a:pt x="3" y="747"/>
                    </a:lnTo>
                    <a:lnTo>
                      <a:pt x="2" y="735"/>
                    </a:lnTo>
                    <a:lnTo>
                      <a:pt x="1" y="724"/>
                    </a:lnTo>
                    <a:lnTo>
                      <a:pt x="0" y="712"/>
                    </a:lnTo>
                    <a:lnTo>
                      <a:pt x="0" y="701"/>
                    </a:lnTo>
                    <a:lnTo>
                      <a:pt x="0" y="690"/>
                    </a:lnTo>
                    <a:lnTo>
                      <a:pt x="0" y="679"/>
                    </a:lnTo>
                    <a:lnTo>
                      <a:pt x="1" y="668"/>
                    </a:lnTo>
                    <a:lnTo>
                      <a:pt x="3" y="657"/>
                    </a:lnTo>
                    <a:lnTo>
                      <a:pt x="5" y="646"/>
                    </a:lnTo>
                    <a:lnTo>
                      <a:pt x="7" y="636"/>
                    </a:lnTo>
                    <a:lnTo>
                      <a:pt x="10" y="626"/>
                    </a:lnTo>
                    <a:lnTo>
                      <a:pt x="14" y="615"/>
                    </a:lnTo>
                    <a:lnTo>
                      <a:pt x="18" y="606"/>
                    </a:lnTo>
                    <a:lnTo>
                      <a:pt x="23" y="595"/>
                    </a:lnTo>
                    <a:lnTo>
                      <a:pt x="29" y="585"/>
                    </a:lnTo>
                    <a:lnTo>
                      <a:pt x="36" y="576"/>
                    </a:lnTo>
                    <a:lnTo>
                      <a:pt x="36" y="576"/>
                    </a:lnTo>
                    <a:lnTo>
                      <a:pt x="36" y="565"/>
                    </a:lnTo>
                    <a:lnTo>
                      <a:pt x="36" y="554"/>
                    </a:lnTo>
                    <a:lnTo>
                      <a:pt x="36" y="543"/>
                    </a:lnTo>
                    <a:lnTo>
                      <a:pt x="37" y="533"/>
                    </a:lnTo>
                    <a:lnTo>
                      <a:pt x="40" y="521"/>
                    </a:lnTo>
                    <a:lnTo>
                      <a:pt x="41" y="511"/>
                    </a:lnTo>
                    <a:lnTo>
                      <a:pt x="44" y="500"/>
                    </a:lnTo>
                    <a:lnTo>
                      <a:pt x="46" y="490"/>
                    </a:lnTo>
                    <a:lnTo>
                      <a:pt x="46" y="490"/>
                    </a:lnTo>
                    <a:lnTo>
                      <a:pt x="47" y="486"/>
                    </a:lnTo>
                    <a:lnTo>
                      <a:pt x="50" y="482"/>
                    </a:lnTo>
                    <a:lnTo>
                      <a:pt x="53" y="478"/>
                    </a:lnTo>
                    <a:lnTo>
                      <a:pt x="58" y="474"/>
                    </a:lnTo>
                    <a:lnTo>
                      <a:pt x="64" y="470"/>
                    </a:lnTo>
                    <a:lnTo>
                      <a:pt x="71" y="467"/>
                    </a:lnTo>
                    <a:lnTo>
                      <a:pt x="79" y="464"/>
                    </a:lnTo>
                    <a:lnTo>
                      <a:pt x="88" y="461"/>
                    </a:lnTo>
                    <a:lnTo>
                      <a:pt x="88" y="461"/>
                    </a:lnTo>
                    <a:lnTo>
                      <a:pt x="74" y="455"/>
                    </a:lnTo>
                    <a:lnTo>
                      <a:pt x="65" y="447"/>
                    </a:lnTo>
                    <a:lnTo>
                      <a:pt x="59" y="439"/>
                    </a:lnTo>
                    <a:lnTo>
                      <a:pt x="57" y="429"/>
                    </a:lnTo>
                    <a:lnTo>
                      <a:pt x="57" y="419"/>
                    </a:lnTo>
                    <a:lnTo>
                      <a:pt x="60" y="408"/>
                    </a:lnTo>
                    <a:lnTo>
                      <a:pt x="65" y="396"/>
                    </a:lnTo>
                    <a:lnTo>
                      <a:pt x="71" y="384"/>
                    </a:lnTo>
                    <a:lnTo>
                      <a:pt x="71" y="384"/>
                    </a:lnTo>
                    <a:lnTo>
                      <a:pt x="78" y="378"/>
                    </a:lnTo>
                    <a:lnTo>
                      <a:pt x="86" y="372"/>
                    </a:lnTo>
                    <a:lnTo>
                      <a:pt x="93" y="367"/>
                    </a:lnTo>
                    <a:lnTo>
                      <a:pt x="100" y="362"/>
                    </a:lnTo>
                    <a:lnTo>
                      <a:pt x="100" y="362"/>
                    </a:lnTo>
                    <a:lnTo>
                      <a:pt x="90" y="355"/>
                    </a:lnTo>
                    <a:lnTo>
                      <a:pt x="82" y="347"/>
                    </a:lnTo>
                    <a:lnTo>
                      <a:pt x="76" y="339"/>
                    </a:lnTo>
                    <a:lnTo>
                      <a:pt x="71" y="330"/>
                    </a:lnTo>
                    <a:lnTo>
                      <a:pt x="68" y="321"/>
                    </a:lnTo>
                    <a:lnTo>
                      <a:pt x="66" y="311"/>
                    </a:lnTo>
                    <a:lnTo>
                      <a:pt x="66" y="300"/>
                    </a:lnTo>
                    <a:lnTo>
                      <a:pt x="67" y="289"/>
                    </a:lnTo>
                    <a:lnTo>
                      <a:pt x="67" y="289"/>
                    </a:lnTo>
                    <a:lnTo>
                      <a:pt x="62" y="269"/>
                    </a:lnTo>
                    <a:lnTo>
                      <a:pt x="59" y="249"/>
                    </a:lnTo>
                    <a:lnTo>
                      <a:pt x="57" y="229"/>
                    </a:lnTo>
                    <a:lnTo>
                      <a:pt x="57" y="211"/>
                    </a:lnTo>
                    <a:lnTo>
                      <a:pt x="58" y="193"/>
                    </a:lnTo>
                    <a:lnTo>
                      <a:pt x="61" y="176"/>
                    </a:lnTo>
                    <a:lnTo>
                      <a:pt x="65" y="159"/>
                    </a:lnTo>
                    <a:lnTo>
                      <a:pt x="71" y="144"/>
                    </a:lnTo>
                    <a:lnTo>
                      <a:pt x="71" y="144"/>
                    </a:lnTo>
                    <a:lnTo>
                      <a:pt x="64" y="136"/>
                    </a:lnTo>
                    <a:lnTo>
                      <a:pt x="58" y="128"/>
                    </a:lnTo>
                    <a:lnTo>
                      <a:pt x="53" y="118"/>
                    </a:lnTo>
                    <a:lnTo>
                      <a:pt x="49" y="108"/>
                    </a:lnTo>
                    <a:lnTo>
                      <a:pt x="46" y="97"/>
                    </a:lnTo>
                    <a:lnTo>
                      <a:pt x="44" y="83"/>
                    </a:lnTo>
                    <a:lnTo>
                      <a:pt x="42" y="70"/>
                    </a:lnTo>
                    <a:lnTo>
                      <a:pt x="42" y="56"/>
                    </a:lnTo>
                    <a:lnTo>
                      <a:pt x="42" y="56"/>
                    </a:lnTo>
                    <a:lnTo>
                      <a:pt x="41" y="49"/>
                    </a:lnTo>
                    <a:lnTo>
                      <a:pt x="41" y="43"/>
                    </a:lnTo>
                    <a:lnTo>
                      <a:pt x="43" y="37"/>
                    </a:lnTo>
                    <a:lnTo>
                      <a:pt x="47" y="31"/>
                    </a:lnTo>
                    <a:lnTo>
                      <a:pt x="53" y="25"/>
                    </a:lnTo>
                    <a:lnTo>
                      <a:pt x="60" y="19"/>
                    </a:lnTo>
                    <a:lnTo>
                      <a:pt x="69" y="13"/>
                    </a:lnTo>
                    <a:lnTo>
                      <a:pt x="79" y="8"/>
                    </a:lnTo>
                    <a:lnTo>
                      <a:pt x="79" y="8"/>
                    </a:lnTo>
                    <a:lnTo>
                      <a:pt x="83" y="23"/>
                    </a:lnTo>
                    <a:lnTo>
                      <a:pt x="87" y="36"/>
                    </a:lnTo>
                    <a:lnTo>
                      <a:pt x="93" y="47"/>
                    </a:lnTo>
                    <a:lnTo>
                      <a:pt x="100" y="58"/>
                    </a:lnTo>
                    <a:lnTo>
                      <a:pt x="109" y="68"/>
                    </a:lnTo>
                    <a:lnTo>
                      <a:pt x="118" y="76"/>
                    </a:lnTo>
                    <a:lnTo>
                      <a:pt x="128" y="83"/>
                    </a:lnTo>
                    <a:lnTo>
                      <a:pt x="139" y="89"/>
                    </a:lnTo>
                    <a:lnTo>
                      <a:pt x="139" y="89"/>
                    </a:lnTo>
                    <a:lnTo>
                      <a:pt x="159" y="96"/>
                    </a:lnTo>
                    <a:lnTo>
                      <a:pt x="178" y="100"/>
                    </a:lnTo>
                    <a:lnTo>
                      <a:pt x="196" y="103"/>
                    </a:lnTo>
                    <a:lnTo>
                      <a:pt x="213" y="104"/>
                    </a:lnTo>
                    <a:lnTo>
                      <a:pt x="229" y="104"/>
                    </a:lnTo>
                    <a:lnTo>
                      <a:pt x="246" y="103"/>
                    </a:lnTo>
                    <a:lnTo>
                      <a:pt x="261" y="101"/>
                    </a:lnTo>
                    <a:lnTo>
                      <a:pt x="275" y="9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79" name="Freeform 63"/>
              <p:cNvSpPr>
                <a:spLocks/>
              </p:cNvSpPr>
              <p:nvPr/>
            </p:nvSpPr>
            <p:spPr bwMode="auto">
              <a:xfrm>
                <a:off x="4881" y="4074"/>
                <a:ext cx="39" cy="8"/>
              </a:xfrm>
              <a:custGeom>
                <a:avLst/>
                <a:gdLst/>
                <a:ahLst/>
                <a:cxnLst>
                  <a:cxn ang="0">
                    <a:pos x="0" y="51"/>
                  </a:cxn>
                  <a:cxn ang="0">
                    <a:pos x="11" y="51"/>
                  </a:cxn>
                  <a:cxn ang="0">
                    <a:pos x="20" y="52"/>
                  </a:cxn>
                  <a:cxn ang="0">
                    <a:pos x="30" y="52"/>
                  </a:cxn>
                  <a:cxn ang="0">
                    <a:pos x="39" y="52"/>
                  </a:cxn>
                  <a:cxn ang="0">
                    <a:pos x="47" y="53"/>
                  </a:cxn>
                  <a:cxn ang="0">
                    <a:pos x="56" y="53"/>
                  </a:cxn>
                  <a:cxn ang="0">
                    <a:pos x="66" y="53"/>
                  </a:cxn>
                  <a:cxn ang="0">
                    <a:pos x="74" y="53"/>
                  </a:cxn>
                  <a:cxn ang="0">
                    <a:pos x="83" y="53"/>
                  </a:cxn>
                  <a:cxn ang="0">
                    <a:pos x="93" y="53"/>
                  </a:cxn>
                  <a:cxn ang="0">
                    <a:pos x="102" y="53"/>
                  </a:cxn>
                  <a:cxn ang="0">
                    <a:pos x="113" y="53"/>
                  </a:cxn>
                  <a:cxn ang="0">
                    <a:pos x="124" y="52"/>
                  </a:cxn>
                  <a:cxn ang="0">
                    <a:pos x="137" y="51"/>
                  </a:cxn>
                  <a:cxn ang="0">
                    <a:pos x="151" y="50"/>
                  </a:cxn>
                  <a:cxn ang="0">
                    <a:pos x="165" y="49"/>
                  </a:cxn>
                  <a:cxn ang="0">
                    <a:pos x="182" y="46"/>
                  </a:cxn>
                  <a:cxn ang="0">
                    <a:pos x="199" y="42"/>
                  </a:cxn>
                  <a:cxn ang="0">
                    <a:pos x="215" y="35"/>
                  </a:cxn>
                  <a:cxn ang="0">
                    <a:pos x="231" y="28"/>
                  </a:cxn>
                  <a:cxn ang="0">
                    <a:pos x="247" y="21"/>
                  </a:cxn>
                  <a:cxn ang="0">
                    <a:pos x="263" y="14"/>
                  </a:cxn>
                  <a:cxn ang="0">
                    <a:pos x="279" y="6"/>
                  </a:cxn>
                  <a:cxn ang="0">
                    <a:pos x="295" y="0"/>
                  </a:cxn>
                  <a:cxn ang="0">
                    <a:pos x="291" y="9"/>
                  </a:cxn>
                  <a:cxn ang="0">
                    <a:pos x="289" y="18"/>
                  </a:cxn>
                  <a:cxn ang="0">
                    <a:pos x="288" y="26"/>
                  </a:cxn>
                  <a:cxn ang="0">
                    <a:pos x="289" y="34"/>
                  </a:cxn>
                  <a:cxn ang="0">
                    <a:pos x="292" y="42"/>
                  </a:cxn>
                  <a:cxn ang="0">
                    <a:pos x="296" y="49"/>
                  </a:cxn>
                  <a:cxn ang="0">
                    <a:pos x="302" y="55"/>
                  </a:cxn>
                  <a:cxn ang="0">
                    <a:pos x="309" y="60"/>
                  </a:cxn>
                  <a:cxn ang="0">
                    <a:pos x="294" y="61"/>
                  </a:cxn>
                  <a:cxn ang="0">
                    <a:pos x="278" y="61"/>
                  </a:cxn>
                  <a:cxn ang="0">
                    <a:pos x="262" y="62"/>
                  </a:cxn>
                  <a:cxn ang="0">
                    <a:pos x="246" y="63"/>
                  </a:cxn>
                  <a:cxn ang="0">
                    <a:pos x="231" y="64"/>
                  </a:cxn>
                  <a:cxn ang="0">
                    <a:pos x="215" y="64"/>
                  </a:cxn>
                  <a:cxn ang="0">
                    <a:pos x="200" y="65"/>
                  </a:cxn>
                  <a:cxn ang="0">
                    <a:pos x="183" y="66"/>
                  </a:cxn>
                  <a:cxn ang="0">
                    <a:pos x="172" y="65"/>
                  </a:cxn>
                  <a:cxn ang="0">
                    <a:pos x="161" y="65"/>
                  </a:cxn>
                  <a:cxn ang="0">
                    <a:pos x="151" y="65"/>
                  </a:cxn>
                  <a:cxn ang="0">
                    <a:pos x="141" y="65"/>
                  </a:cxn>
                  <a:cxn ang="0">
                    <a:pos x="131" y="66"/>
                  </a:cxn>
                  <a:cxn ang="0">
                    <a:pos x="120" y="66"/>
                  </a:cxn>
                  <a:cxn ang="0">
                    <a:pos x="110" y="67"/>
                  </a:cxn>
                  <a:cxn ang="0">
                    <a:pos x="100" y="67"/>
                  </a:cxn>
                  <a:cxn ang="0">
                    <a:pos x="90" y="67"/>
                  </a:cxn>
                  <a:cxn ang="0">
                    <a:pos x="79" y="66"/>
                  </a:cxn>
                  <a:cxn ang="0">
                    <a:pos x="68" y="65"/>
                  </a:cxn>
                  <a:cxn ang="0">
                    <a:pos x="55" y="64"/>
                  </a:cxn>
                  <a:cxn ang="0">
                    <a:pos x="42" y="62"/>
                  </a:cxn>
                  <a:cxn ang="0">
                    <a:pos x="29" y="59"/>
                  </a:cxn>
                  <a:cxn ang="0">
                    <a:pos x="15" y="56"/>
                  </a:cxn>
                  <a:cxn ang="0">
                    <a:pos x="0" y="51"/>
                  </a:cxn>
                </a:cxnLst>
                <a:rect l="0" t="0" r="r" b="b"/>
                <a:pathLst>
                  <a:path w="309" h="67">
                    <a:moveTo>
                      <a:pt x="0" y="51"/>
                    </a:moveTo>
                    <a:lnTo>
                      <a:pt x="11" y="51"/>
                    </a:lnTo>
                    <a:lnTo>
                      <a:pt x="20" y="52"/>
                    </a:lnTo>
                    <a:lnTo>
                      <a:pt x="30" y="52"/>
                    </a:lnTo>
                    <a:lnTo>
                      <a:pt x="39" y="52"/>
                    </a:lnTo>
                    <a:lnTo>
                      <a:pt x="47" y="53"/>
                    </a:lnTo>
                    <a:lnTo>
                      <a:pt x="56" y="53"/>
                    </a:lnTo>
                    <a:lnTo>
                      <a:pt x="66" y="53"/>
                    </a:lnTo>
                    <a:lnTo>
                      <a:pt x="74" y="53"/>
                    </a:lnTo>
                    <a:lnTo>
                      <a:pt x="83" y="53"/>
                    </a:lnTo>
                    <a:lnTo>
                      <a:pt x="93" y="53"/>
                    </a:lnTo>
                    <a:lnTo>
                      <a:pt x="102" y="53"/>
                    </a:lnTo>
                    <a:lnTo>
                      <a:pt x="113" y="53"/>
                    </a:lnTo>
                    <a:lnTo>
                      <a:pt x="124" y="52"/>
                    </a:lnTo>
                    <a:lnTo>
                      <a:pt x="137" y="51"/>
                    </a:lnTo>
                    <a:lnTo>
                      <a:pt x="151" y="50"/>
                    </a:lnTo>
                    <a:lnTo>
                      <a:pt x="165" y="49"/>
                    </a:lnTo>
                    <a:lnTo>
                      <a:pt x="182" y="46"/>
                    </a:lnTo>
                    <a:lnTo>
                      <a:pt x="199" y="42"/>
                    </a:lnTo>
                    <a:lnTo>
                      <a:pt x="215" y="35"/>
                    </a:lnTo>
                    <a:lnTo>
                      <a:pt x="231" y="28"/>
                    </a:lnTo>
                    <a:lnTo>
                      <a:pt x="247" y="21"/>
                    </a:lnTo>
                    <a:lnTo>
                      <a:pt x="263" y="14"/>
                    </a:lnTo>
                    <a:lnTo>
                      <a:pt x="279" y="6"/>
                    </a:lnTo>
                    <a:lnTo>
                      <a:pt x="295" y="0"/>
                    </a:lnTo>
                    <a:lnTo>
                      <a:pt x="291" y="9"/>
                    </a:lnTo>
                    <a:lnTo>
                      <a:pt x="289" y="18"/>
                    </a:lnTo>
                    <a:lnTo>
                      <a:pt x="288" y="26"/>
                    </a:lnTo>
                    <a:lnTo>
                      <a:pt x="289" y="34"/>
                    </a:lnTo>
                    <a:lnTo>
                      <a:pt x="292" y="42"/>
                    </a:lnTo>
                    <a:lnTo>
                      <a:pt x="296" y="49"/>
                    </a:lnTo>
                    <a:lnTo>
                      <a:pt x="302" y="55"/>
                    </a:lnTo>
                    <a:lnTo>
                      <a:pt x="309" y="60"/>
                    </a:lnTo>
                    <a:lnTo>
                      <a:pt x="294" y="61"/>
                    </a:lnTo>
                    <a:lnTo>
                      <a:pt x="278" y="61"/>
                    </a:lnTo>
                    <a:lnTo>
                      <a:pt x="262" y="62"/>
                    </a:lnTo>
                    <a:lnTo>
                      <a:pt x="246" y="63"/>
                    </a:lnTo>
                    <a:lnTo>
                      <a:pt x="231" y="64"/>
                    </a:lnTo>
                    <a:lnTo>
                      <a:pt x="215" y="64"/>
                    </a:lnTo>
                    <a:lnTo>
                      <a:pt x="200" y="65"/>
                    </a:lnTo>
                    <a:lnTo>
                      <a:pt x="183" y="66"/>
                    </a:lnTo>
                    <a:lnTo>
                      <a:pt x="172" y="65"/>
                    </a:lnTo>
                    <a:lnTo>
                      <a:pt x="161" y="65"/>
                    </a:lnTo>
                    <a:lnTo>
                      <a:pt x="151" y="65"/>
                    </a:lnTo>
                    <a:lnTo>
                      <a:pt x="141" y="65"/>
                    </a:lnTo>
                    <a:lnTo>
                      <a:pt x="131" y="66"/>
                    </a:lnTo>
                    <a:lnTo>
                      <a:pt x="120" y="66"/>
                    </a:lnTo>
                    <a:lnTo>
                      <a:pt x="110" y="67"/>
                    </a:lnTo>
                    <a:lnTo>
                      <a:pt x="100" y="67"/>
                    </a:lnTo>
                    <a:lnTo>
                      <a:pt x="90" y="67"/>
                    </a:lnTo>
                    <a:lnTo>
                      <a:pt x="79" y="66"/>
                    </a:lnTo>
                    <a:lnTo>
                      <a:pt x="68" y="65"/>
                    </a:lnTo>
                    <a:lnTo>
                      <a:pt x="55" y="64"/>
                    </a:lnTo>
                    <a:lnTo>
                      <a:pt x="42" y="62"/>
                    </a:lnTo>
                    <a:lnTo>
                      <a:pt x="29" y="59"/>
                    </a:lnTo>
                    <a:lnTo>
                      <a:pt x="15" y="56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9E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80" name="Freeform 64"/>
              <p:cNvSpPr>
                <a:spLocks/>
              </p:cNvSpPr>
              <p:nvPr/>
            </p:nvSpPr>
            <p:spPr bwMode="auto">
              <a:xfrm>
                <a:off x="4866" y="4083"/>
                <a:ext cx="57" cy="55"/>
              </a:xfrm>
              <a:custGeom>
                <a:avLst/>
                <a:gdLst/>
                <a:ahLst/>
                <a:cxnLst>
                  <a:cxn ang="0">
                    <a:pos x="426" y="2"/>
                  </a:cxn>
                  <a:cxn ang="0">
                    <a:pos x="395" y="14"/>
                  </a:cxn>
                  <a:cxn ang="0">
                    <a:pos x="328" y="21"/>
                  </a:cxn>
                  <a:cxn ang="0">
                    <a:pos x="258" y="44"/>
                  </a:cxn>
                  <a:cxn ang="0">
                    <a:pos x="224" y="93"/>
                  </a:cxn>
                  <a:cxn ang="0">
                    <a:pos x="211" y="154"/>
                  </a:cxn>
                  <a:cxn ang="0">
                    <a:pos x="193" y="177"/>
                  </a:cxn>
                  <a:cxn ang="0">
                    <a:pos x="160" y="176"/>
                  </a:cxn>
                  <a:cxn ang="0">
                    <a:pos x="138" y="174"/>
                  </a:cxn>
                  <a:cxn ang="0">
                    <a:pos x="118" y="168"/>
                  </a:cxn>
                  <a:cxn ang="0">
                    <a:pos x="88" y="160"/>
                  </a:cxn>
                  <a:cxn ang="0">
                    <a:pos x="56" y="149"/>
                  </a:cxn>
                  <a:cxn ang="0">
                    <a:pos x="69" y="162"/>
                  </a:cxn>
                  <a:cxn ang="0">
                    <a:pos x="95" y="183"/>
                  </a:cxn>
                  <a:cxn ang="0">
                    <a:pos x="121" y="189"/>
                  </a:cxn>
                  <a:cxn ang="0">
                    <a:pos x="146" y="188"/>
                  </a:cxn>
                  <a:cxn ang="0">
                    <a:pos x="175" y="200"/>
                  </a:cxn>
                  <a:cxn ang="0">
                    <a:pos x="206" y="220"/>
                  </a:cxn>
                  <a:cxn ang="0">
                    <a:pos x="235" y="254"/>
                  </a:cxn>
                  <a:cxn ang="0">
                    <a:pos x="261" y="297"/>
                  </a:cxn>
                  <a:cxn ang="0">
                    <a:pos x="274" y="331"/>
                  </a:cxn>
                  <a:cxn ang="0">
                    <a:pos x="278" y="363"/>
                  </a:cxn>
                  <a:cxn ang="0">
                    <a:pos x="268" y="390"/>
                  </a:cxn>
                  <a:cxn ang="0">
                    <a:pos x="246" y="410"/>
                  </a:cxn>
                  <a:cxn ang="0">
                    <a:pos x="209" y="423"/>
                  </a:cxn>
                  <a:cxn ang="0">
                    <a:pos x="164" y="428"/>
                  </a:cxn>
                  <a:cxn ang="0">
                    <a:pos x="131" y="430"/>
                  </a:cxn>
                  <a:cxn ang="0">
                    <a:pos x="99" y="428"/>
                  </a:cxn>
                  <a:cxn ang="0">
                    <a:pos x="69" y="423"/>
                  </a:cxn>
                  <a:cxn ang="0">
                    <a:pos x="38" y="415"/>
                  </a:cxn>
                  <a:cxn ang="0">
                    <a:pos x="18" y="408"/>
                  </a:cxn>
                  <a:cxn ang="0">
                    <a:pos x="4" y="396"/>
                  </a:cxn>
                  <a:cxn ang="0">
                    <a:pos x="12" y="407"/>
                  </a:cxn>
                  <a:cxn ang="0">
                    <a:pos x="28" y="422"/>
                  </a:cxn>
                  <a:cxn ang="0">
                    <a:pos x="55" y="433"/>
                  </a:cxn>
                  <a:cxn ang="0">
                    <a:pos x="85" y="440"/>
                  </a:cxn>
                  <a:cxn ang="0">
                    <a:pos x="117" y="441"/>
                  </a:cxn>
                  <a:cxn ang="0">
                    <a:pos x="149" y="439"/>
                  </a:cxn>
                  <a:cxn ang="0">
                    <a:pos x="190" y="440"/>
                  </a:cxn>
                  <a:cxn ang="0">
                    <a:pos x="230" y="438"/>
                  </a:cxn>
                  <a:cxn ang="0">
                    <a:pos x="264" y="426"/>
                  </a:cxn>
                  <a:cxn ang="0">
                    <a:pos x="288" y="404"/>
                  </a:cxn>
                  <a:cxn ang="0">
                    <a:pos x="297" y="360"/>
                  </a:cxn>
                  <a:cxn ang="0">
                    <a:pos x="292" y="311"/>
                  </a:cxn>
                  <a:cxn ang="0">
                    <a:pos x="272" y="268"/>
                  </a:cxn>
                  <a:cxn ang="0">
                    <a:pos x="238" y="230"/>
                  </a:cxn>
                  <a:cxn ang="0">
                    <a:pos x="217" y="207"/>
                  </a:cxn>
                  <a:cxn ang="0">
                    <a:pos x="226" y="183"/>
                  </a:cxn>
                  <a:cxn ang="0">
                    <a:pos x="227" y="130"/>
                  </a:cxn>
                  <a:cxn ang="0">
                    <a:pos x="249" y="81"/>
                  </a:cxn>
                  <a:cxn ang="0">
                    <a:pos x="303" y="38"/>
                  </a:cxn>
                  <a:cxn ang="0">
                    <a:pos x="376" y="31"/>
                  </a:cxn>
                  <a:cxn ang="0">
                    <a:pos x="409" y="45"/>
                  </a:cxn>
                  <a:cxn ang="0">
                    <a:pos x="427" y="63"/>
                  </a:cxn>
                  <a:cxn ang="0">
                    <a:pos x="451" y="48"/>
                  </a:cxn>
                  <a:cxn ang="0">
                    <a:pos x="458" y="23"/>
                  </a:cxn>
                  <a:cxn ang="0">
                    <a:pos x="452" y="4"/>
                  </a:cxn>
                </a:cxnLst>
                <a:rect l="0" t="0" r="r" b="b"/>
                <a:pathLst>
                  <a:path w="458" h="442">
                    <a:moveTo>
                      <a:pt x="448" y="2"/>
                    </a:moveTo>
                    <a:lnTo>
                      <a:pt x="441" y="0"/>
                    </a:lnTo>
                    <a:lnTo>
                      <a:pt x="433" y="1"/>
                    </a:lnTo>
                    <a:lnTo>
                      <a:pt x="426" y="2"/>
                    </a:lnTo>
                    <a:lnTo>
                      <a:pt x="418" y="4"/>
                    </a:lnTo>
                    <a:lnTo>
                      <a:pt x="411" y="8"/>
                    </a:lnTo>
                    <a:lnTo>
                      <a:pt x="403" y="11"/>
                    </a:lnTo>
                    <a:lnTo>
                      <a:pt x="395" y="14"/>
                    </a:lnTo>
                    <a:lnTo>
                      <a:pt x="387" y="16"/>
                    </a:lnTo>
                    <a:lnTo>
                      <a:pt x="366" y="17"/>
                    </a:lnTo>
                    <a:lnTo>
                      <a:pt x="347" y="19"/>
                    </a:lnTo>
                    <a:lnTo>
                      <a:pt x="328" y="21"/>
                    </a:lnTo>
                    <a:lnTo>
                      <a:pt x="309" y="24"/>
                    </a:lnTo>
                    <a:lnTo>
                      <a:pt x="291" y="29"/>
                    </a:lnTo>
                    <a:lnTo>
                      <a:pt x="274" y="35"/>
                    </a:lnTo>
                    <a:lnTo>
                      <a:pt x="258" y="44"/>
                    </a:lnTo>
                    <a:lnTo>
                      <a:pt x="242" y="54"/>
                    </a:lnTo>
                    <a:lnTo>
                      <a:pt x="234" y="66"/>
                    </a:lnTo>
                    <a:lnTo>
                      <a:pt x="228" y="79"/>
                    </a:lnTo>
                    <a:lnTo>
                      <a:pt x="224" y="93"/>
                    </a:lnTo>
                    <a:lnTo>
                      <a:pt x="220" y="108"/>
                    </a:lnTo>
                    <a:lnTo>
                      <a:pt x="217" y="124"/>
                    </a:lnTo>
                    <a:lnTo>
                      <a:pt x="214" y="139"/>
                    </a:lnTo>
                    <a:lnTo>
                      <a:pt x="211" y="154"/>
                    </a:lnTo>
                    <a:lnTo>
                      <a:pt x="207" y="168"/>
                    </a:lnTo>
                    <a:lnTo>
                      <a:pt x="204" y="173"/>
                    </a:lnTo>
                    <a:lnTo>
                      <a:pt x="200" y="176"/>
                    </a:lnTo>
                    <a:lnTo>
                      <a:pt x="193" y="177"/>
                    </a:lnTo>
                    <a:lnTo>
                      <a:pt x="186" y="178"/>
                    </a:lnTo>
                    <a:lnTo>
                      <a:pt x="177" y="177"/>
                    </a:lnTo>
                    <a:lnTo>
                      <a:pt x="168" y="177"/>
                    </a:lnTo>
                    <a:lnTo>
                      <a:pt x="160" y="176"/>
                    </a:lnTo>
                    <a:lnTo>
                      <a:pt x="153" y="176"/>
                    </a:lnTo>
                    <a:lnTo>
                      <a:pt x="148" y="176"/>
                    </a:lnTo>
                    <a:lnTo>
                      <a:pt x="143" y="175"/>
                    </a:lnTo>
                    <a:lnTo>
                      <a:pt x="138" y="174"/>
                    </a:lnTo>
                    <a:lnTo>
                      <a:pt x="133" y="173"/>
                    </a:lnTo>
                    <a:lnTo>
                      <a:pt x="128" y="171"/>
                    </a:lnTo>
                    <a:lnTo>
                      <a:pt x="123" y="170"/>
                    </a:lnTo>
                    <a:lnTo>
                      <a:pt x="118" y="168"/>
                    </a:lnTo>
                    <a:lnTo>
                      <a:pt x="113" y="167"/>
                    </a:lnTo>
                    <a:lnTo>
                      <a:pt x="104" y="165"/>
                    </a:lnTo>
                    <a:lnTo>
                      <a:pt x="96" y="162"/>
                    </a:lnTo>
                    <a:lnTo>
                      <a:pt x="88" y="160"/>
                    </a:lnTo>
                    <a:lnTo>
                      <a:pt x="80" y="157"/>
                    </a:lnTo>
                    <a:lnTo>
                      <a:pt x="72" y="154"/>
                    </a:lnTo>
                    <a:lnTo>
                      <a:pt x="64" y="151"/>
                    </a:lnTo>
                    <a:lnTo>
                      <a:pt x="56" y="149"/>
                    </a:lnTo>
                    <a:lnTo>
                      <a:pt x="48" y="146"/>
                    </a:lnTo>
                    <a:lnTo>
                      <a:pt x="56" y="151"/>
                    </a:lnTo>
                    <a:lnTo>
                      <a:pt x="63" y="156"/>
                    </a:lnTo>
                    <a:lnTo>
                      <a:pt x="69" y="162"/>
                    </a:lnTo>
                    <a:lnTo>
                      <a:pt x="76" y="168"/>
                    </a:lnTo>
                    <a:lnTo>
                      <a:pt x="82" y="173"/>
                    </a:lnTo>
                    <a:lnTo>
                      <a:pt x="89" y="178"/>
                    </a:lnTo>
                    <a:lnTo>
                      <a:pt x="95" y="183"/>
                    </a:lnTo>
                    <a:lnTo>
                      <a:pt x="103" y="188"/>
                    </a:lnTo>
                    <a:lnTo>
                      <a:pt x="108" y="189"/>
                    </a:lnTo>
                    <a:lnTo>
                      <a:pt x="115" y="189"/>
                    </a:lnTo>
                    <a:lnTo>
                      <a:pt x="121" y="189"/>
                    </a:lnTo>
                    <a:lnTo>
                      <a:pt x="128" y="188"/>
                    </a:lnTo>
                    <a:lnTo>
                      <a:pt x="134" y="188"/>
                    </a:lnTo>
                    <a:lnTo>
                      <a:pt x="141" y="187"/>
                    </a:lnTo>
                    <a:lnTo>
                      <a:pt x="146" y="188"/>
                    </a:lnTo>
                    <a:lnTo>
                      <a:pt x="151" y="189"/>
                    </a:lnTo>
                    <a:lnTo>
                      <a:pt x="159" y="192"/>
                    </a:lnTo>
                    <a:lnTo>
                      <a:pt x="167" y="196"/>
                    </a:lnTo>
                    <a:lnTo>
                      <a:pt x="175" y="200"/>
                    </a:lnTo>
                    <a:lnTo>
                      <a:pt x="184" y="204"/>
                    </a:lnTo>
                    <a:lnTo>
                      <a:pt x="192" y="209"/>
                    </a:lnTo>
                    <a:lnTo>
                      <a:pt x="199" y="215"/>
                    </a:lnTo>
                    <a:lnTo>
                      <a:pt x="206" y="220"/>
                    </a:lnTo>
                    <a:lnTo>
                      <a:pt x="212" y="226"/>
                    </a:lnTo>
                    <a:lnTo>
                      <a:pt x="220" y="235"/>
                    </a:lnTo>
                    <a:lnTo>
                      <a:pt x="227" y="244"/>
                    </a:lnTo>
                    <a:lnTo>
                      <a:pt x="235" y="254"/>
                    </a:lnTo>
                    <a:lnTo>
                      <a:pt x="242" y="265"/>
                    </a:lnTo>
                    <a:lnTo>
                      <a:pt x="249" y="276"/>
                    </a:lnTo>
                    <a:lnTo>
                      <a:pt x="255" y="286"/>
                    </a:lnTo>
                    <a:lnTo>
                      <a:pt x="261" y="297"/>
                    </a:lnTo>
                    <a:lnTo>
                      <a:pt x="266" y="308"/>
                    </a:lnTo>
                    <a:lnTo>
                      <a:pt x="269" y="315"/>
                    </a:lnTo>
                    <a:lnTo>
                      <a:pt x="272" y="322"/>
                    </a:lnTo>
                    <a:lnTo>
                      <a:pt x="274" y="331"/>
                    </a:lnTo>
                    <a:lnTo>
                      <a:pt x="276" y="339"/>
                    </a:lnTo>
                    <a:lnTo>
                      <a:pt x="278" y="347"/>
                    </a:lnTo>
                    <a:lnTo>
                      <a:pt x="279" y="355"/>
                    </a:lnTo>
                    <a:lnTo>
                      <a:pt x="278" y="363"/>
                    </a:lnTo>
                    <a:lnTo>
                      <a:pt x="277" y="371"/>
                    </a:lnTo>
                    <a:lnTo>
                      <a:pt x="275" y="377"/>
                    </a:lnTo>
                    <a:lnTo>
                      <a:pt x="272" y="384"/>
                    </a:lnTo>
                    <a:lnTo>
                      <a:pt x="268" y="390"/>
                    </a:lnTo>
                    <a:lnTo>
                      <a:pt x="264" y="395"/>
                    </a:lnTo>
                    <a:lnTo>
                      <a:pt x="258" y="400"/>
                    </a:lnTo>
                    <a:lnTo>
                      <a:pt x="253" y="406"/>
                    </a:lnTo>
                    <a:lnTo>
                      <a:pt x="246" y="410"/>
                    </a:lnTo>
                    <a:lnTo>
                      <a:pt x="240" y="413"/>
                    </a:lnTo>
                    <a:lnTo>
                      <a:pt x="230" y="417"/>
                    </a:lnTo>
                    <a:lnTo>
                      <a:pt x="220" y="420"/>
                    </a:lnTo>
                    <a:lnTo>
                      <a:pt x="209" y="423"/>
                    </a:lnTo>
                    <a:lnTo>
                      <a:pt x="199" y="424"/>
                    </a:lnTo>
                    <a:lnTo>
                      <a:pt x="187" y="426"/>
                    </a:lnTo>
                    <a:lnTo>
                      <a:pt x="175" y="427"/>
                    </a:lnTo>
                    <a:lnTo>
                      <a:pt x="164" y="428"/>
                    </a:lnTo>
                    <a:lnTo>
                      <a:pt x="153" y="429"/>
                    </a:lnTo>
                    <a:lnTo>
                      <a:pt x="146" y="430"/>
                    </a:lnTo>
                    <a:lnTo>
                      <a:pt x="138" y="430"/>
                    </a:lnTo>
                    <a:lnTo>
                      <a:pt x="131" y="430"/>
                    </a:lnTo>
                    <a:lnTo>
                      <a:pt x="123" y="429"/>
                    </a:lnTo>
                    <a:lnTo>
                      <a:pt x="115" y="429"/>
                    </a:lnTo>
                    <a:lnTo>
                      <a:pt x="107" y="428"/>
                    </a:lnTo>
                    <a:lnTo>
                      <a:pt x="99" y="428"/>
                    </a:lnTo>
                    <a:lnTo>
                      <a:pt x="92" y="427"/>
                    </a:lnTo>
                    <a:lnTo>
                      <a:pt x="84" y="426"/>
                    </a:lnTo>
                    <a:lnTo>
                      <a:pt x="77" y="425"/>
                    </a:lnTo>
                    <a:lnTo>
                      <a:pt x="69" y="423"/>
                    </a:lnTo>
                    <a:lnTo>
                      <a:pt x="62" y="421"/>
                    </a:lnTo>
                    <a:lnTo>
                      <a:pt x="54" y="420"/>
                    </a:lnTo>
                    <a:lnTo>
                      <a:pt x="46" y="417"/>
                    </a:lnTo>
                    <a:lnTo>
                      <a:pt x="38" y="415"/>
                    </a:lnTo>
                    <a:lnTo>
                      <a:pt x="30" y="413"/>
                    </a:lnTo>
                    <a:lnTo>
                      <a:pt x="26" y="412"/>
                    </a:lnTo>
                    <a:lnTo>
                      <a:pt x="22" y="410"/>
                    </a:lnTo>
                    <a:lnTo>
                      <a:pt x="18" y="408"/>
                    </a:lnTo>
                    <a:lnTo>
                      <a:pt x="15" y="405"/>
                    </a:lnTo>
                    <a:lnTo>
                      <a:pt x="11" y="403"/>
                    </a:lnTo>
                    <a:lnTo>
                      <a:pt x="7" y="399"/>
                    </a:lnTo>
                    <a:lnTo>
                      <a:pt x="4" y="396"/>
                    </a:lnTo>
                    <a:lnTo>
                      <a:pt x="0" y="394"/>
                    </a:lnTo>
                    <a:lnTo>
                      <a:pt x="4" y="398"/>
                    </a:lnTo>
                    <a:lnTo>
                      <a:pt x="8" y="403"/>
                    </a:lnTo>
                    <a:lnTo>
                      <a:pt x="12" y="407"/>
                    </a:lnTo>
                    <a:lnTo>
                      <a:pt x="16" y="411"/>
                    </a:lnTo>
                    <a:lnTo>
                      <a:pt x="20" y="416"/>
                    </a:lnTo>
                    <a:lnTo>
                      <a:pt x="24" y="419"/>
                    </a:lnTo>
                    <a:lnTo>
                      <a:pt x="28" y="422"/>
                    </a:lnTo>
                    <a:lnTo>
                      <a:pt x="33" y="425"/>
                    </a:lnTo>
                    <a:lnTo>
                      <a:pt x="40" y="428"/>
                    </a:lnTo>
                    <a:lnTo>
                      <a:pt x="48" y="431"/>
                    </a:lnTo>
                    <a:lnTo>
                      <a:pt x="55" y="433"/>
                    </a:lnTo>
                    <a:lnTo>
                      <a:pt x="63" y="435"/>
                    </a:lnTo>
                    <a:lnTo>
                      <a:pt x="70" y="437"/>
                    </a:lnTo>
                    <a:lnTo>
                      <a:pt x="77" y="439"/>
                    </a:lnTo>
                    <a:lnTo>
                      <a:pt x="85" y="440"/>
                    </a:lnTo>
                    <a:lnTo>
                      <a:pt x="92" y="441"/>
                    </a:lnTo>
                    <a:lnTo>
                      <a:pt x="100" y="441"/>
                    </a:lnTo>
                    <a:lnTo>
                      <a:pt x="108" y="442"/>
                    </a:lnTo>
                    <a:lnTo>
                      <a:pt x="117" y="441"/>
                    </a:lnTo>
                    <a:lnTo>
                      <a:pt x="125" y="441"/>
                    </a:lnTo>
                    <a:lnTo>
                      <a:pt x="133" y="440"/>
                    </a:lnTo>
                    <a:lnTo>
                      <a:pt x="142" y="440"/>
                    </a:lnTo>
                    <a:lnTo>
                      <a:pt x="149" y="439"/>
                    </a:lnTo>
                    <a:lnTo>
                      <a:pt x="157" y="439"/>
                    </a:lnTo>
                    <a:lnTo>
                      <a:pt x="168" y="439"/>
                    </a:lnTo>
                    <a:lnTo>
                      <a:pt x="178" y="440"/>
                    </a:lnTo>
                    <a:lnTo>
                      <a:pt x="190" y="440"/>
                    </a:lnTo>
                    <a:lnTo>
                      <a:pt x="200" y="440"/>
                    </a:lnTo>
                    <a:lnTo>
                      <a:pt x="210" y="440"/>
                    </a:lnTo>
                    <a:lnTo>
                      <a:pt x="221" y="440"/>
                    </a:lnTo>
                    <a:lnTo>
                      <a:pt x="230" y="438"/>
                    </a:lnTo>
                    <a:lnTo>
                      <a:pt x="240" y="436"/>
                    </a:lnTo>
                    <a:lnTo>
                      <a:pt x="249" y="433"/>
                    </a:lnTo>
                    <a:lnTo>
                      <a:pt x="256" y="430"/>
                    </a:lnTo>
                    <a:lnTo>
                      <a:pt x="264" y="426"/>
                    </a:lnTo>
                    <a:lnTo>
                      <a:pt x="271" y="421"/>
                    </a:lnTo>
                    <a:lnTo>
                      <a:pt x="278" y="416"/>
                    </a:lnTo>
                    <a:lnTo>
                      <a:pt x="283" y="410"/>
                    </a:lnTo>
                    <a:lnTo>
                      <a:pt x="288" y="404"/>
                    </a:lnTo>
                    <a:lnTo>
                      <a:pt x="291" y="396"/>
                    </a:lnTo>
                    <a:lnTo>
                      <a:pt x="294" y="384"/>
                    </a:lnTo>
                    <a:lnTo>
                      <a:pt x="296" y="373"/>
                    </a:lnTo>
                    <a:lnTo>
                      <a:pt x="297" y="360"/>
                    </a:lnTo>
                    <a:lnTo>
                      <a:pt x="298" y="348"/>
                    </a:lnTo>
                    <a:lnTo>
                      <a:pt x="297" y="336"/>
                    </a:lnTo>
                    <a:lnTo>
                      <a:pt x="295" y="322"/>
                    </a:lnTo>
                    <a:lnTo>
                      <a:pt x="292" y="311"/>
                    </a:lnTo>
                    <a:lnTo>
                      <a:pt x="289" y="299"/>
                    </a:lnTo>
                    <a:lnTo>
                      <a:pt x="284" y="288"/>
                    </a:lnTo>
                    <a:lnTo>
                      <a:pt x="279" y="278"/>
                    </a:lnTo>
                    <a:lnTo>
                      <a:pt x="272" y="268"/>
                    </a:lnTo>
                    <a:lnTo>
                      <a:pt x="264" y="258"/>
                    </a:lnTo>
                    <a:lnTo>
                      <a:pt x="256" y="248"/>
                    </a:lnTo>
                    <a:lnTo>
                      <a:pt x="246" y="239"/>
                    </a:lnTo>
                    <a:lnTo>
                      <a:pt x="238" y="230"/>
                    </a:lnTo>
                    <a:lnTo>
                      <a:pt x="230" y="221"/>
                    </a:lnTo>
                    <a:lnTo>
                      <a:pt x="226" y="216"/>
                    </a:lnTo>
                    <a:lnTo>
                      <a:pt x="221" y="212"/>
                    </a:lnTo>
                    <a:lnTo>
                      <a:pt x="217" y="207"/>
                    </a:lnTo>
                    <a:lnTo>
                      <a:pt x="212" y="203"/>
                    </a:lnTo>
                    <a:lnTo>
                      <a:pt x="217" y="196"/>
                    </a:lnTo>
                    <a:lnTo>
                      <a:pt x="222" y="190"/>
                    </a:lnTo>
                    <a:lnTo>
                      <a:pt x="226" y="183"/>
                    </a:lnTo>
                    <a:lnTo>
                      <a:pt x="228" y="177"/>
                    </a:lnTo>
                    <a:lnTo>
                      <a:pt x="227" y="161"/>
                    </a:lnTo>
                    <a:lnTo>
                      <a:pt x="226" y="145"/>
                    </a:lnTo>
                    <a:lnTo>
                      <a:pt x="227" y="130"/>
                    </a:lnTo>
                    <a:lnTo>
                      <a:pt x="230" y="116"/>
                    </a:lnTo>
                    <a:lnTo>
                      <a:pt x="234" y="103"/>
                    </a:lnTo>
                    <a:lnTo>
                      <a:pt x="240" y="91"/>
                    </a:lnTo>
                    <a:lnTo>
                      <a:pt x="249" y="81"/>
                    </a:lnTo>
                    <a:lnTo>
                      <a:pt x="259" y="72"/>
                    </a:lnTo>
                    <a:lnTo>
                      <a:pt x="273" y="57"/>
                    </a:lnTo>
                    <a:lnTo>
                      <a:pt x="287" y="46"/>
                    </a:lnTo>
                    <a:lnTo>
                      <a:pt x="303" y="38"/>
                    </a:lnTo>
                    <a:lnTo>
                      <a:pt x="321" y="33"/>
                    </a:lnTo>
                    <a:lnTo>
                      <a:pt x="339" y="31"/>
                    </a:lnTo>
                    <a:lnTo>
                      <a:pt x="357" y="30"/>
                    </a:lnTo>
                    <a:lnTo>
                      <a:pt x="376" y="31"/>
                    </a:lnTo>
                    <a:lnTo>
                      <a:pt x="395" y="32"/>
                    </a:lnTo>
                    <a:lnTo>
                      <a:pt x="400" y="36"/>
                    </a:lnTo>
                    <a:lnTo>
                      <a:pt x="405" y="41"/>
                    </a:lnTo>
                    <a:lnTo>
                      <a:pt x="409" y="45"/>
                    </a:lnTo>
                    <a:lnTo>
                      <a:pt x="414" y="50"/>
                    </a:lnTo>
                    <a:lnTo>
                      <a:pt x="418" y="54"/>
                    </a:lnTo>
                    <a:lnTo>
                      <a:pt x="423" y="58"/>
                    </a:lnTo>
                    <a:lnTo>
                      <a:pt x="427" y="63"/>
                    </a:lnTo>
                    <a:lnTo>
                      <a:pt x="432" y="67"/>
                    </a:lnTo>
                    <a:lnTo>
                      <a:pt x="439" y="61"/>
                    </a:lnTo>
                    <a:lnTo>
                      <a:pt x="446" y="55"/>
                    </a:lnTo>
                    <a:lnTo>
                      <a:pt x="451" y="48"/>
                    </a:lnTo>
                    <a:lnTo>
                      <a:pt x="456" y="41"/>
                    </a:lnTo>
                    <a:lnTo>
                      <a:pt x="457" y="35"/>
                    </a:lnTo>
                    <a:lnTo>
                      <a:pt x="458" y="29"/>
                    </a:lnTo>
                    <a:lnTo>
                      <a:pt x="458" y="23"/>
                    </a:lnTo>
                    <a:lnTo>
                      <a:pt x="458" y="18"/>
                    </a:lnTo>
                    <a:lnTo>
                      <a:pt x="457" y="12"/>
                    </a:lnTo>
                    <a:lnTo>
                      <a:pt x="455" y="8"/>
                    </a:lnTo>
                    <a:lnTo>
                      <a:pt x="452" y="4"/>
                    </a:lnTo>
                    <a:lnTo>
                      <a:pt x="448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81" name="Freeform 65"/>
              <p:cNvSpPr>
                <a:spLocks/>
              </p:cNvSpPr>
              <p:nvPr/>
            </p:nvSpPr>
            <p:spPr bwMode="auto">
              <a:xfrm>
                <a:off x="4866" y="4083"/>
                <a:ext cx="57" cy="55"/>
              </a:xfrm>
              <a:custGeom>
                <a:avLst/>
                <a:gdLst/>
                <a:ahLst/>
                <a:cxnLst>
                  <a:cxn ang="0">
                    <a:pos x="426" y="2"/>
                  </a:cxn>
                  <a:cxn ang="0">
                    <a:pos x="387" y="16"/>
                  </a:cxn>
                  <a:cxn ang="0">
                    <a:pos x="309" y="24"/>
                  </a:cxn>
                  <a:cxn ang="0">
                    <a:pos x="242" y="54"/>
                  </a:cxn>
                  <a:cxn ang="0">
                    <a:pos x="217" y="124"/>
                  </a:cxn>
                  <a:cxn ang="0">
                    <a:pos x="204" y="173"/>
                  </a:cxn>
                  <a:cxn ang="0">
                    <a:pos x="168" y="177"/>
                  </a:cxn>
                  <a:cxn ang="0">
                    <a:pos x="143" y="175"/>
                  </a:cxn>
                  <a:cxn ang="0">
                    <a:pos x="118" y="168"/>
                  </a:cxn>
                  <a:cxn ang="0">
                    <a:pos x="88" y="160"/>
                  </a:cxn>
                  <a:cxn ang="0">
                    <a:pos x="48" y="146"/>
                  </a:cxn>
                  <a:cxn ang="0">
                    <a:pos x="76" y="168"/>
                  </a:cxn>
                  <a:cxn ang="0">
                    <a:pos x="103" y="188"/>
                  </a:cxn>
                  <a:cxn ang="0">
                    <a:pos x="134" y="188"/>
                  </a:cxn>
                  <a:cxn ang="0">
                    <a:pos x="159" y="192"/>
                  </a:cxn>
                  <a:cxn ang="0">
                    <a:pos x="199" y="215"/>
                  </a:cxn>
                  <a:cxn ang="0">
                    <a:pos x="227" y="244"/>
                  </a:cxn>
                  <a:cxn ang="0">
                    <a:pos x="261" y="297"/>
                  </a:cxn>
                  <a:cxn ang="0">
                    <a:pos x="274" y="331"/>
                  </a:cxn>
                  <a:cxn ang="0">
                    <a:pos x="277" y="371"/>
                  </a:cxn>
                  <a:cxn ang="0">
                    <a:pos x="264" y="395"/>
                  </a:cxn>
                  <a:cxn ang="0">
                    <a:pos x="240" y="413"/>
                  </a:cxn>
                  <a:cxn ang="0">
                    <a:pos x="187" y="426"/>
                  </a:cxn>
                  <a:cxn ang="0">
                    <a:pos x="146" y="430"/>
                  </a:cxn>
                  <a:cxn ang="0">
                    <a:pos x="107" y="428"/>
                  </a:cxn>
                  <a:cxn ang="0">
                    <a:pos x="77" y="425"/>
                  </a:cxn>
                  <a:cxn ang="0">
                    <a:pos x="38" y="415"/>
                  </a:cxn>
                  <a:cxn ang="0">
                    <a:pos x="18" y="408"/>
                  </a:cxn>
                  <a:cxn ang="0">
                    <a:pos x="0" y="394"/>
                  </a:cxn>
                  <a:cxn ang="0">
                    <a:pos x="16" y="411"/>
                  </a:cxn>
                  <a:cxn ang="0">
                    <a:pos x="33" y="425"/>
                  </a:cxn>
                  <a:cxn ang="0">
                    <a:pos x="70" y="437"/>
                  </a:cxn>
                  <a:cxn ang="0">
                    <a:pos x="100" y="441"/>
                  </a:cxn>
                  <a:cxn ang="0">
                    <a:pos x="142" y="440"/>
                  </a:cxn>
                  <a:cxn ang="0">
                    <a:pos x="178" y="440"/>
                  </a:cxn>
                  <a:cxn ang="0">
                    <a:pos x="230" y="438"/>
                  </a:cxn>
                  <a:cxn ang="0">
                    <a:pos x="264" y="426"/>
                  </a:cxn>
                  <a:cxn ang="0">
                    <a:pos x="291" y="396"/>
                  </a:cxn>
                  <a:cxn ang="0">
                    <a:pos x="298" y="348"/>
                  </a:cxn>
                  <a:cxn ang="0">
                    <a:pos x="289" y="299"/>
                  </a:cxn>
                  <a:cxn ang="0">
                    <a:pos x="256" y="248"/>
                  </a:cxn>
                  <a:cxn ang="0">
                    <a:pos x="226" y="216"/>
                  </a:cxn>
                  <a:cxn ang="0">
                    <a:pos x="217" y="196"/>
                  </a:cxn>
                  <a:cxn ang="0">
                    <a:pos x="227" y="161"/>
                  </a:cxn>
                  <a:cxn ang="0">
                    <a:pos x="240" y="91"/>
                  </a:cxn>
                  <a:cxn ang="0">
                    <a:pos x="287" y="46"/>
                  </a:cxn>
                  <a:cxn ang="0">
                    <a:pos x="376" y="31"/>
                  </a:cxn>
                  <a:cxn ang="0">
                    <a:pos x="409" y="45"/>
                  </a:cxn>
                  <a:cxn ang="0">
                    <a:pos x="432" y="67"/>
                  </a:cxn>
                  <a:cxn ang="0">
                    <a:pos x="456" y="41"/>
                  </a:cxn>
                  <a:cxn ang="0">
                    <a:pos x="458" y="18"/>
                  </a:cxn>
                </a:cxnLst>
                <a:rect l="0" t="0" r="r" b="b"/>
                <a:pathLst>
                  <a:path w="458" h="442">
                    <a:moveTo>
                      <a:pt x="448" y="2"/>
                    </a:moveTo>
                    <a:lnTo>
                      <a:pt x="448" y="2"/>
                    </a:lnTo>
                    <a:lnTo>
                      <a:pt x="441" y="0"/>
                    </a:lnTo>
                    <a:lnTo>
                      <a:pt x="433" y="1"/>
                    </a:lnTo>
                    <a:lnTo>
                      <a:pt x="426" y="2"/>
                    </a:lnTo>
                    <a:lnTo>
                      <a:pt x="418" y="4"/>
                    </a:lnTo>
                    <a:lnTo>
                      <a:pt x="411" y="8"/>
                    </a:lnTo>
                    <a:lnTo>
                      <a:pt x="403" y="11"/>
                    </a:lnTo>
                    <a:lnTo>
                      <a:pt x="395" y="14"/>
                    </a:lnTo>
                    <a:lnTo>
                      <a:pt x="387" y="16"/>
                    </a:lnTo>
                    <a:lnTo>
                      <a:pt x="387" y="16"/>
                    </a:lnTo>
                    <a:lnTo>
                      <a:pt x="366" y="17"/>
                    </a:lnTo>
                    <a:lnTo>
                      <a:pt x="347" y="19"/>
                    </a:lnTo>
                    <a:lnTo>
                      <a:pt x="328" y="21"/>
                    </a:lnTo>
                    <a:lnTo>
                      <a:pt x="309" y="24"/>
                    </a:lnTo>
                    <a:lnTo>
                      <a:pt x="291" y="29"/>
                    </a:lnTo>
                    <a:lnTo>
                      <a:pt x="274" y="35"/>
                    </a:lnTo>
                    <a:lnTo>
                      <a:pt x="258" y="44"/>
                    </a:lnTo>
                    <a:lnTo>
                      <a:pt x="242" y="54"/>
                    </a:lnTo>
                    <a:lnTo>
                      <a:pt x="242" y="54"/>
                    </a:lnTo>
                    <a:lnTo>
                      <a:pt x="234" y="66"/>
                    </a:lnTo>
                    <a:lnTo>
                      <a:pt x="228" y="79"/>
                    </a:lnTo>
                    <a:lnTo>
                      <a:pt x="224" y="93"/>
                    </a:lnTo>
                    <a:lnTo>
                      <a:pt x="220" y="108"/>
                    </a:lnTo>
                    <a:lnTo>
                      <a:pt x="217" y="124"/>
                    </a:lnTo>
                    <a:lnTo>
                      <a:pt x="214" y="139"/>
                    </a:lnTo>
                    <a:lnTo>
                      <a:pt x="211" y="154"/>
                    </a:lnTo>
                    <a:lnTo>
                      <a:pt x="207" y="168"/>
                    </a:lnTo>
                    <a:lnTo>
                      <a:pt x="207" y="168"/>
                    </a:lnTo>
                    <a:lnTo>
                      <a:pt x="204" y="173"/>
                    </a:lnTo>
                    <a:lnTo>
                      <a:pt x="200" y="176"/>
                    </a:lnTo>
                    <a:lnTo>
                      <a:pt x="193" y="177"/>
                    </a:lnTo>
                    <a:lnTo>
                      <a:pt x="186" y="178"/>
                    </a:lnTo>
                    <a:lnTo>
                      <a:pt x="177" y="177"/>
                    </a:lnTo>
                    <a:lnTo>
                      <a:pt x="168" y="177"/>
                    </a:lnTo>
                    <a:lnTo>
                      <a:pt x="160" y="176"/>
                    </a:lnTo>
                    <a:lnTo>
                      <a:pt x="153" y="176"/>
                    </a:lnTo>
                    <a:lnTo>
                      <a:pt x="153" y="176"/>
                    </a:lnTo>
                    <a:lnTo>
                      <a:pt x="148" y="176"/>
                    </a:lnTo>
                    <a:lnTo>
                      <a:pt x="143" y="175"/>
                    </a:lnTo>
                    <a:lnTo>
                      <a:pt x="138" y="174"/>
                    </a:lnTo>
                    <a:lnTo>
                      <a:pt x="133" y="173"/>
                    </a:lnTo>
                    <a:lnTo>
                      <a:pt x="128" y="171"/>
                    </a:lnTo>
                    <a:lnTo>
                      <a:pt x="123" y="170"/>
                    </a:lnTo>
                    <a:lnTo>
                      <a:pt x="118" y="168"/>
                    </a:lnTo>
                    <a:lnTo>
                      <a:pt x="113" y="167"/>
                    </a:lnTo>
                    <a:lnTo>
                      <a:pt x="113" y="167"/>
                    </a:lnTo>
                    <a:lnTo>
                      <a:pt x="104" y="165"/>
                    </a:lnTo>
                    <a:lnTo>
                      <a:pt x="96" y="162"/>
                    </a:lnTo>
                    <a:lnTo>
                      <a:pt x="88" y="160"/>
                    </a:lnTo>
                    <a:lnTo>
                      <a:pt x="80" y="157"/>
                    </a:lnTo>
                    <a:lnTo>
                      <a:pt x="72" y="154"/>
                    </a:lnTo>
                    <a:lnTo>
                      <a:pt x="64" y="151"/>
                    </a:lnTo>
                    <a:lnTo>
                      <a:pt x="56" y="149"/>
                    </a:lnTo>
                    <a:lnTo>
                      <a:pt x="48" y="146"/>
                    </a:lnTo>
                    <a:lnTo>
                      <a:pt x="48" y="146"/>
                    </a:lnTo>
                    <a:lnTo>
                      <a:pt x="56" y="151"/>
                    </a:lnTo>
                    <a:lnTo>
                      <a:pt x="63" y="156"/>
                    </a:lnTo>
                    <a:lnTo>
                      <a:pt x="69" y="162"/>
                    </a:lnTo>
                    <a:lnTo>
                      <a:pt x="76" y="168"/>
                    </a:lnTo>
                    <a:lnTo>
                      <a:pt x="82" y="173"/>
                    </a:lnTo>
                    <a:lnTo>
                      <a:pt x="89" y="178"/>
                    </a:lnTo>
                    <a:lnTo>
                      <a:pt x="95" y="183"/>
                    </a:lnTo>
                    <a:lnTo>
                      <a:pt x="103" y="188"/>
                    </a:lnTo>
                    <a:lnTo>
                      <a:pt x="103" y="188"/>
                    </a:lnTo>
                    <a:lnTo>
                      <a:pt x="108" y="189"/>
                    </a:lnTo>
                    <a:lnTo>
                      <a:pt x="115" y="189"/>
                    </a:lnTo>
                    <a:lnTo>
                      <a:pt x="121" y="189"/>
                    </a:lnTo>
                    <a:lnTo>
                      <a:pt x="128" y="188"/>
                    </a:lnTo>
                    <a:lnTo>
                      <a:pt x="134" y="188"/>
                    </a:lnTo>
                    <a:lnTo>
                      <a:pt x="141" y="187"/>
                    </a:lnTo>
                    <a:lnTo>
                      <a:pt x="146" y="188"/>
                    </a:lnTo>
                    <a:lnTo>
                      <a:pt x="151" y="189"/>
                    </a:lnTo>
                    <a:lnTo>
                      <a:pt x="151" y="189"/>
                    </a:lnTo>
                    <a:lnTo>
                      <a:pt x="159" y="192"/>
                    </a:lnTo>
                    <a:lnTo>
                      <a:pt x="167" y="196"/>
                    </a:lnTo>
                    <a:lnTo>
                      <a:pt x="175" y="200"/>
                    </a:lnTo>
                    <a:lnTo>
                      <a:pt x="184" y="204"/>
                    </a:lnTo>
                    <a:lnTo>
                      <a:pt x="192" y="209"/>
                    </a:lnTo>
                    <a:lnTo>
                      <a:pt x="199" y="215"/>
                    </a:lnTo>
                    <a:lnTo>
                      <a:pt x="206" y="220"/>
                    </a:lnTo>
                    <a:lnTo>
                      <a:pt x="212" y="226"/>
                    </a:lnTo>
                    <a:lnTo>
                      <a:pt x="212" y="226"/>
                    </a:lnTo>
                    <a:lnTo>
                      <a:pt x="220" y="235"/>
                    </a:lnTo>
                    <a:lnTo>
                      <a:pt x="227" y="244"/>
                    </a:lnTo>
                    <a:lnTo>
                      <a:pt x="235" y="254"/>
                    </a:lnTo>
                    <a:lnTo>
                      <a:pt x="242" y="265"/>
                    </a:lnTo>
                    <a:lnTo>
                      <a:pt x="249" y="276"/>
                    </a:lnTo>
                    <a:lnTo>
                      <a:pt x="255" y="286"/>
                    </a:lnTo>
                    <a:lnTo>
                      <a:pt x="261" y="297"/>
                    </a:lnTo>
                    <a:lnTo>
                      <a:pt x="266" y="308"/>
                    </a:lnTo>
                    <a:lnTo>
                      <a:pt x="266" y="308"/>
                    </a:lnTo>
                    <a:lnTo>
                      <a:pt x="269" y="315"/>
                    </a:lnTo>
                    <a:lnTo>
                      <a:pt x="272" y="322"/>
                    </a:lnTo>
                    <a:lnTo>
                      <a:pt x="274" y="331"/>
                    </a:lnTo>
                    <a:lnTo>
                      <a:pt x="276" y="339"/>
                    </a:lnTo>
                    <a:lnTo>
                      <a:pt x="278" y="347"/>
                    </a:lnTo>
                    <a:lnTo>
                      <a:pt x="279" y="355"/>
                    </a:lnTo>
                    <a:lnTo>
                      <a:pt x="278" y="363"/>
                    </a:lnTo>
                    <a:lnTo>
                      <a:pt x="277" y="371"/>
                    </a:lnTo>
                    <a:lnTo>
                      <a:pt x="277" y="371"/>
                    </a:lnTo>
                    <a:lnTo>
                      <a:pt x="275" y="377"/>
                    </a:lnTo>
                    <a:lnTo>
                      <a:pt x="272" y="384"/>
                    </a:lnTo>
                    <a:lnTo>
                      <a:pt x="268" y="390"/>
                    </a:lnTo>
                    <a:lnTo>
                      <a:pt x="264" y="395"/>
                    </a:lnTo>
                    <a:lnTo>
                      <a:pt x="258" y="400"/>
                    </a:lnTo>
                    <a:lnTo>
                      <a:pt x="253" y="406"/>
                    </a:lnTo>
                    <a:lnTo>
                      <a:pt x="246" y="410"/>
                    </a:lnTo>
                    <a:lnTo>
                      <a:pt x="240" y="413"/>
                    </a:lnTo>
                    <a:lnTo>
                      <a:pt x="240" y="413"/>
                    </a:lnTo>
                    <a:lnTo>
                      <a:pt x="230" y="417"/>
                    </a:lnTo>
                    <a:lnTo>
                      <a:pt x="220" y="420"/>
                    </a:lnTo>
                    <a:lnTo>
                      <a:pt x="209" y="423"/>
                    </a:lnTo>
                    <a:lnTo>
                      <a:pt x="199" y="424"/>
                    </a:lnTo>
                    <a:lnTo>
                      <a:pt x="187" y="426"/>
                    </a:lnTo>
                    <a:lnTo>
                      <a:pt x="175" y="427"/>
                    </a:lnTo>
                    <a:lnTo>
                      <a:pt x="164" y="428"/>
                    </a:lnTo>
                    <a:lnTo>
                      <a:pt x="153" y="429"/>
                    </a:lnTo>
                    <a:lnTo>
                      <a:pt x="153" y="429"/>
                    </a:lnTo>
                    <a:lnTo>
                      <a:pt x="146" y="430"/>
                    </a:lnTo>
                    <a:lnTo>
                      <a:pt x="138" y="430"/>
                    </a:lnTo>
                    <a:lnTo>
                      <a:pt x="131" y="430"/>
                    </a:lnTo>
                    <a:lnTo>
                      <a:pt x="123" y="429"/>
                    </a:lnTo>
                    <a:lnTo>
                      <a:pt x="115" y="429"/>
                    </a:lnTo>
                    <a:lnTo>
                      <a:pt x="107" y="428"/>
                    </a:lnTo>
                    <a:lnTo>
                      <a:pt x="99" y="428"/>
                    </a:lnTo>
                    <a:lnTo>
                      <a:pt x="92" y="427"/>
                    </a:lnTo>
                    <a:lnTo>
                      <a:pt x="92" y="427"/>
                    </a:lnTo>
                    <a:lnTo>
                      <a:pt x="84" y="426"/>
                    </a:lnTo>
                    <a:lnTo>
                      <a:pt x="77" y="425"/>
                    </a:lnTo>
                    <a:lnTo>
                      <a:pt x="69" y="423"/>
                    </a:lnTo>
                    <a:lnTo>
                      <a:pt x="62" y="421"/>
                    </a:lnTo>
                    <a:lnTo>
                      <a:pt x="54" y="420"/>
                    </a:lnTo>
                    <a:lnTo>
                      <a:pt x="46" y="417"/>
                    </a:lnTo>
                    <a:lnTo>
                      <a:pt x="38" y="415"/>
                    </a:lnTo>
                    <a:lnTo>
                      <a:pt x="30" y="413"/>
                    </a:lnTo>
                    <a:lnTo>
                      <a:pt x="30" y="413"/>
                    </a:lnTo>
                    <a:lnTo>
                      <a:pt x="26" y="412"/>
                    </a:lnTo>
                    <a:lnTo>
                      <a:pt x="22" y="410"/>
                    </a:lnTo>
                    <a:lnTo>
                      <a:pt x="18" y="408"/>
                    </a:lnTo>
                    <a:lnTo>
                      <a:pt x="15" y="405"/>
                    </a:lnTo>
                    <a:lnTo>
                      <a:pt x="11" y="403"/>
                    </a:lnTo>
                    <a:lnTo>
                      <a:pt x="7" y="399"/>
                    </a:lnTo>
                    <a:lnTo>
                      <a:pt x="4" y="396"/>
                    </a:lnTo>
                    <a:lnTo>
                      <a:pt x="0" y="394"/>
                    </a:lnTo>
                    <a:lnTo>
                      <a:pt x="0" y="394"/>
                    </a:lnTo>
                    <a:lnTo>
                      <a:pt x="4" y="398"/>
                    </a:lnTo>
                    <a:lnTo>
                      <a:pt x="8" y="403"/>
                    </a:lnTo>
                    <a:lnTo>
                      <a:pt x="12" y="407"/>
                    </a:lnTo>
                    <a:lnTo>
                      <a:pt x="16" y="411"/>
                    </a:lnTo>
                    <a:lnTo>
                      <a:pt x="20" y="416"/>
                    </a:lnTo>
                    <a:lnTo>
                      <a:pt x="24" y="419"/>
                    </a:lnTo>
                    <a:lnTo>
                      <a:pt x="28" y="422"/>
                    </a:lnTo>
                    <a:lnTo>
                      <a:pt x="33" y="425"/>
                    </a:lnTo>
                    <a:lnTo>
                      <a:pt x="33" y="425"/>
                    </a:lnTo>
                    <a:lnTo>
                      <a:pt x="40" y="428"/>
                    </a:lnTo>
                    <a:lnTo>
                      <a:pt x="48" y="431"/>
                    </a:lnTo>
                    <a:lnTo>
                      <a:pt x="55" y="433"/>
                    </a:lnTo>
                    <a:lnTo>
                      <a:pt x="63" y="435"/>
                    </a:lnTo>
                    <a:lnTo>
                      <a:pt x="70" y="437"/>
                    </a:lnTo>
                    <a:lnTo>
                      <a:pt x="77" y="439"/>
                    </a:lnTo>
                    <a:lnTo>
                      <a:pt x="85" y="440"/>
                    </a:lnTo>
                    <a:lnTo>
                      <a:pt x="92" y="441"/>
                    </a:lnTo>
                    <a:lnTo>
                      <a:pt x="92" y="441"/>
                    </a:lnTo>
                    <a:lnTo>
                      <a:pt x="100" y="441"/>
                    </a:lnTo>
                    <a:lnTo>
                      <a:pt x="108" y="442"/>
                    </a:lnTo>
                    <a:lnTo>
                      <a:pt x="117" y="441"/>
                    </a:lnTo>
                    <a:lnTo>
                      <a:pt x="125" y="441"/>
                    </a:lnTo>
                    <a:lnTo>
                      <a:pt x="133" y="440"/>
                    </a:lnTo>
                    <a:lnTo>
                      <a:pt x="142" y="440"/>
                    </a:lnTo>
                    <a:lnTo>
                      <a:pt x="149" y="439"/>
                    </a:lnTo>
                    <a:lnTo>
                      <a:pt x="157" y="439"/>
                    </a:lnTo>
                    <a:lnTo>
                      <a:pt x="157" y="439"/>
                    </a:lnTo>
                    <a:lnTo>
                      <a:pt x="168" y="439"/>
                    </a:lnTo>
                    <a:lnTo>
                      <a:pt x="178" y="440"/>
                    </a:lnTo>
                    <a:lnTo>
                      <a:pt x="190" y="440"/>
                    </a:lnTo>
                    <a:lnTo>
                      <a:pt x="200" y="440"/>
                    </a:lnTo>
                    <a:lnTo>
                      <a:pt x="210" y="440"/>
                    </a:lnTo>
                    <a:lnTo>
                      <a:pt x="221" y="440"/>
                    </a:lnTo>
                    <a:lnTo>
                      <a:pt x="230" y="438"/>
                    </a:lnTo>
                    <a:lnTo>
                      <a:pt x="240" y="436"/>
                    </a:lnTo>
                    <a:lnTo>
                      <a:pt x="240" y="436"/>
                    </a:lnTo>
                    <a:lnTo>
                      <a:pt x="249" y="433"/>
                    </a:lnTo>
                    <a:lnTo>
                      <a:pt x="256" y="430"/>
                    </a:lnTo>
                    <a:lnTo>
                      <a:pt x="264" y="426"/>
                    </a:lnTo>
                    <a:lnTo>
                      <a:pt x="271" y="421"/>
                    </a:lnTo>
                    <a:lnTo>
                      <a:pt x="278" y="416"/>
                    </a:lnTo>
                    <a:lnTo>
                      <a:pt x="283" y="410"/>
                    </a:lnTo>
                    <a:lnTo>
                      <a:pt x="288" y="404"/>
                    </a:lnTo>
                    <a:lnTo>
                      <a:pt x="291" y="396"/>
                    </a:lnTo>
                    <a:lnTo>
                      <a:pt x="291" y="396"/>
                    </a:lnTo>
                    <a:lnTo>
                      <a:pt x="294" y="384"/>
                    </a:lnTo>
                    <a:lnTo>
                      <a:pt x="296" y="373"/>
                    </a:lnTo>
                    <a:lnTo>
                      <a:pt x="297" y="360"/>
                    </a:lnTo>
                    <a:lnTo>
                      <a:pt x="298" y="348"/>
                    </a:lnTo>
                    <a:lnTo>
                      <a:pt x="297" y="336"/>
                    </a:lnTo>
                    <a:lnTo>
                      <a:pt x="295" y="322"/>
                    </a:lnTo>
                    <a:lnTo>
                      <a:pt x="292" y="311"/>
                    </a:lnTo>
                    <a:lnTo>
                      <a:pt x="289" y="299"/>
                    </a:lnTo>
                    <a:lnTo>
                      <a:pt x="289" y="299"/>
                    </a:lnTo>
                    <a:lnTo>
                      <a:pt x="284" y="288"/>
                    </a:lnTo>
                    <a:lnTo>
                      <a:pt x="279" y="278"/>
                    </a:lnTo>
                    <a:lnTo>
                      <a:pt x="272" y="268"/>
                    </a:lnTo>
                    <a:lnTo>
                      <a:pt x="264" y="258"/>
                    </a:lnTo>
                    <a:lnTo>
                      <a:pt x="256" y="248"/>
                    </a:lnTo>
                    <a:lnTo>
                      <a:pt x="246" y="239"/>
                    </a:lnTo>
                    <a:lnTo>
                      <a:pt x="238" y="230"/>
                    </a:lnTo>
                    <a:lnTo>
                      <a:pt x="230" y="221"/>
                    </a:lnTo>
                    <a:lnTo>
                      <a:pt x="230" y="221"/>
                    </a:lnTo>
                    <a:lnTo>
                      <a:pt x="226" y="216"/>
                    </a:lnTo>
                    <a:lnTo>
                      <a:pt x="221" y="212"/>
                    </a:lnTo>
                    <a:lnTo>
                      <a:pt x="217" y="207"/>
                    </a:lnTo>
                    <a:lnTo>
                      <a:pt x="212" y="203"/>
                    </a:lnTo>
                    <a:lnTo>
                      <a:pt x="212" y="203"/>
                    </a:lnTo>
                    <a:lnTo>
                      <a:pt x="217" y="196"/>
                    </a:lnTo>
                    <a:lnTo>
                      <a:pt x="222" y="190"/>
                    </a:lnTo>
                    <a:lnTo>
                      <a:pt x="226" y="183"/>
                    </a:lnTo>
                    <a:lnTo>
                      <a:pt x="228" y="177"/>
                    </a:lnTo>
                    <a:lnTo>
                      <a:pt x="228" y="177"/>
                    </a:lnTo>
                    <a:lnTo>
                      <a:pt x="227" y="161"/>
                    </a:lnTo>
                    <a:lnTo>
                      <a:pt x="226" y="145"/>
                    </a:lnTo>
                    <a:lnTo>
                      <a:pt x="227" y="130"/>
                    </a:lnTo>
                    <a:lnTo>
                      <a:pt x="230" y="116"/>
                    </a:lnTo>
                    <a:lnTo>
                      <a:pt x="234" y="103"/>
                    </a:lnTo>
                    <a:lnTo>
                      <a:pt x="240" y="91"/>
                    </a:lnTo>
                    <a:lnTo>
                      <a:pt x="249" y="81"/>
                    </a:lnTo>
                    <a:lnTo>
                      <a:pt x="259" y="72"/>
                    </a:lnTo>
                    <a:lnTo>
                      <a:pt x="259" y="72"/>
                    </a:lnTo>
                    <a:lnTo>
                      <a:pt x="273" y="57"/>
                    </a:lnTo>
                    <a:lnTo>
                      <a:pt x="287" y="46"/>
                    </a:lnTo>
                    <a:lnTo>
                      <a:pt x="303" y="38"/>
                    </a:lnTo>
                    <a:lnTo>
                      <a:pt x="321" y="33"/>
                    </a:lnTo>
                    <a:lnTo>
                      <a:pt x="339" y="31"/>
                    </a:lnTo>
                    <a:lnTo>
                      <a:pt x="357" y="30"/>
                    </a:lnTo>
                    <a:lnTo>
                      <a:pt x="376" y="31"/>
                    </a:lnTo>
                    <a:lnTo>
                      <a:pt x="395" y="32"/>
                    </a:lnTo>
                    <a:lnTo>
                      <a:pt x="395" y="32"/>
                    </a:lnTo>
                    <a:lnTo>
                      <a:pt x="400" y="36"/>
                    </a:lnTo>
                    <a:lnTo>
                      <a:pt x="405" y="41"/>
                    </a:lnTo>
                    <a:lnTo>
                      <a:pt x="409" y="45"/>
                    </a:lnTo>
                    <a:lnTo>
                      <a:pt x="414" y="50"/>
                    </a:lnTo>
                    <a:lnTo>
                      <a:pt x="418" y="54"/>
                    </a:lnTo>
                    <a:lnTo>
                      <a:pt x="423" y="58"/>
                    </a:lnTo>
                    <a:lnTo>
                      <a:pt x="427" y="63"/>
                    </a:lnTo>
                    <a:lnTo>
                      <a:pt x="432" y="67"/>
                    </a:lnTo>
                    <a:lnTo>
                      <a:pt x="432" y="67"/>
                    </a:lnTo>
                    <a:lnTo>
                      <a:pt x="439" y="61"/>
                    </a:lnTo>
                    <a:lnTo>
                      <a:pt x="446" y="55"/>
                    </a:lnTo>
                    <a:lnTo>
                      <a:pt x="451" y="48"/>
                    </a:lnTo>
                    <a:lnTo>
                      <a:pt x="456" y="41"/>
                    </a:lnTo>
                    <a:lnTo>
                      <a:pt x="456" y="41"/>
                    </a:lnTo>
                    <a:lnTo>
                      <a:pt x="457" y="35"/>
                    </a:lnTo>
                    <a:lnTo>
                      <a:pt x="458" y="29"/>
                    </a:lnTo>
                    <a:lnTo>
                      <a:pt x="458" y="23"/>
                    </a:lnTo>
                    <a:lnTo>
                      <a:pt x="458" y="18"/>
                    </a:lnTo>
                    <a:lnTo>
                      <a:pt x="457" y="12"/>
                    </a:lnTo>
                    <a:lnTo>
                      <a:pt x="455" y="8"/>
                    </a:lnTo>
                    <a:lnTo>
                      <a:pt x="452" y="4"/>
                    </a:lnTo>
                    <a:lnTo>
                      <a:pt x="448" y="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82" name="Freeform 66"/>
              <p:cNvSpPr>
                <a:spLocks/>
              </p:cNvSpPr>
              <p:nvPr/>
            </p:nvSpPr>
            <p:spPr bwMode="auto">
              <a:xfrm>
                <a:off x="4864" y="4063"/>
                <a:ext cx="8" cy="32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12" y="2"/>
                  </a:cxn>
                  <a:cxn ang="0">
                    <a:pos x="8" y="4"/>
                  </a:cxn>
                  <a:cxn ang="0">
                    <a:pos x="4" y="7"/>
                  </a:cxn>
                  <a:cxn ang="0">
                    <a:pos x="0" y="9"/>
                  </a:cxn>
                  <a:cxn ang="0">
                    <a:pos x="1" y="23"/>
                  </a:cxn>
                  <a:cxn ang="0">
                    <a:pos x="2" y="36"/>
                  </a:cxn>
                  <a:cxn ang="0">
                    <a:pos x="5" y="49"/>
                  </a:cxn>
                  <a:cxn ang="0">
                    <a:pos x="8" y="62"/>
                  </a:cxn>
                  <a:cxn ang="0">
                    <a:pos x="12" y="74"/>
                  </a:cxn>
                  <a:cxn ang="0">
                    <a:pos x="18" y="85"/>
                  </a:cxn>
                  <a:cxn ang="0">
                    <a:pos x="26" y="96"/>
                  </a:cxn>
                  <a:cxn ang="0">
                    <a:pos x="35" y="106"/>
                  </a:cxn>
                  <a:cxn ang="0">
                    <a:pos x="34" y="111"/>
                  </a:cxn>
                  <a:cxn ang="0">
                    <a:pos x="32" y="116"/>
                  </a:cxn>
                  <a:cxn ang="0">
                    <a:pos x="31" y="121"/>
                  </a:cxn>
                  <a:cxn ang="0">
                    <a:pos x="30" y="125"/>
                  </a:cxn>
                  <a:cxn ang="0">
                    <a:pos x="28" y="131"/>
                  </a:cxn>
                  <a:cxn ang="0">
                    <a:pos x="27" y="136"/>
                  </a:cxn>
                  <a:cxn ang="0">
                    <a:pos x="26" y="141"/>
                  </a:cxn>
                  <a:cxn ang="0">
                    <a:pos x="25" y="146"/>
                  </a:cxn>
                  <a:cxn ang="0">
                    <a:pos x="25" y="154"/>
                  </a:cxn>
                  <a:cxn ang="0">
                    <a:pos x="24" y="163"/>
                  </a:cxn>
                  <a:cxn ang="0">
                    <a:pos x="24" y="171"/>
                  </a:cxn>
                  <a:cxn ang="0">
                    <a:pos x="24" y="179"/>
                  </a:cxn>
                  <a:cxn ang="0">
                    <a:pos x="23" y="187"/>
                  </a:cxn>
                  <a:cxn ang="0">
                    <a:pos x="23" y="196"/>
                  </a:cxn>
                  <a:cxn ang="0">
                    <a:pos x="23" y="205"/>
                  </a:cxn>
                  <a:cxn ang="0">
                    <a:pos x="23" y="214"/>
                  </a:cxn>
                  <a:cxn ang="0">
                    <a:pos x="25" y="219"/>
                  </a:cxn>
                  <a:cxn ang="0">
                    <a:pos x="27" y="224"/>
                  </a:cxn>
                  <a:cxn ang="0">
                    <a:pos x="29" y="229"/>
                  </a:cxn>
                  <a:cxn ang="0">
                    <a:pos x="31" y="233"/>
                  </a:cxn>
                  <a:cxn ang="0">
                    <a:pos x="33" y="238"/>
                  </a:cxn>
                  <a:cxn ang="0">
                    <a:pos x="35" y="243"/>
                  </a:cxn>
                  <a:cxn ang="0">
                    <a:pos x="37" y="248"/>
                  </a:cxn>
                  <a:cxn ang="0">
                    <a:pos x="39" y="253"/>
                  </a:cxn>
                  <a:cxn ang="0">
                    <a:pos x="40" y="246"/>
                  </a:cxn>
                  <a:cxn ang="0">
                    <a:pos x="41" y="240"/>
                  </a:cxn>
                  <a:cxn ang="0">
                    <a:pos x="41" y="233"/>
                  </a:cxn>
                  <a:cxn ang="0">
                    <a:pos x="42" y="227"/>
                  </a:cxn>
                  <a:cxn ang="0">
                    <a:pos x="43" y="220"/>
                  </a:cxn>
                  <a:cxn ang="0">
                    <a:pos x="44" y="214"/>
                  </a:cxn>
                  <a:cxn ang="0">
                    <a:pos x="45" y="207"/>
                  </a:cxn>
                  <a:cxn ang="0">
                    <a:pos x="46" y="200"/>
                  </a:cxn>
                  <a:cxn ang="0">
                    <a:pos x="43" y="188"/>
                  </a:cxn>
                  <a:cxn ang="0">
                    <a:pos x="41" y="175"/>
                  </a:cxn>
                  <a:cxn ang="0">
                    <a:pos x="40" y="162"/>
                  </a:cxn>
                  <a:cxn ang="0">
                    <a:pos x="40" y="149"/>
                  </a:cxn>
                  <a:cxn ang="0">
                    <a:pos x="42" y="137"/>
                  </a:cxn>
                  <a:cxn ang="0">
                    <a:pos x="46" y="125"/>
                  </a:cxn>
                  <a:cxn ang="0">
                    <a:pos x="51" y="117"/>
                  </a:cxn>
                  <a:cxn ang="0">
                    <a:pos x="59" y="111"/>
                  </a:cxn>
                  <a:cxn ang="0">
                    <a:pos x="48" y="100"/>
                  </a:cxn>
                  <a:cxn ang="0">
                    <a:pos x="38" y="88"/>
                  </a:cxn>
                  <a:cxn ang="0">
                    <a:pos x="30" y="75"/>
                  </a:cxn>
                  <a:cxn ang="0">
                    <a:pos x="24" y="62"/>
                  </a:cxn>
                  <a:cxn ang="0">
                    <a:pos x="19" y="46"/>
                  </a:cxn>
                  <a:cxn ang="0">
                    <a:pos x="16" y="31"/>
                  </a:cxn>
                  <a:cxn ang="0">
                    <a:pos x="15" y="16"/>
                  </a:cxn>
                  <a:cxn ang="0">
                    <a:pos x="16" y="0"/>
                  </a:cxn>
                </a:cxnLst>
                <a:rect l="0" t="0" r="r" b="b"/>
                <a:pathLst>
                  <a:path w="59" h="253">
                    <a:moveTo>
                      <a:pt x="16" y="0"/>
                    </a:moveTo>
                    <a:lnTo>
                      <a:pt x="12" y="2"/>
                    </a:lnTo>
                    <a:lnTo>
                      <a:pt x="8" y="4"/>
                    </a:lnTo>
                    <a:lnTo>
                      <a:pt x="4" y="7"/>
                    </a:lnTo>
                    <a:lnTo>
                      <a:pt x="0" y="9"/>
                    </a:lnTo>
                    <a:lnTo>
                      <a:pt x="1" y="23"/>
                    </a:lnTo>
                    <a:lnTo>
                      <a:pt x="2" y="36"/>
                    </a:lnTo>
                    <a:lnTo>
                      <a:pt x="5" y="49"/>
                    </a:lnTo>
                    <a:lnTo>
                      <a:pt x="8" y="62"/>
                    </a:lnTo>
                    <a:lnTo>
                      <a:pt x="12" y="74"/>
                    </a:lnTo>
                    <a:lnTo>
                      <a:pt x="18" y="85"/>
                    </a:lnTo>
                    <a:lnTo>
                      <a:pt x="26" y="96"/>
                    </a:lnTo>
                    <a:lnTo>
                      <a:pt x="35" y="106"/>
                    </a:lnTo>
                    <a:lnTo>
                      <a:pt x="34" y="111"/>
                    </a:lnTo>
                    <a:lnTo>
                      <a:pt x="32" y="116"/>
                    </a:lnTo>
                    <a:lnTo>
                      <a:pt x="31" y="121"/>
                    </a:lnTo>
                    <a:lnTo>
                      <a:pt x="30" y="125"/>
                    </a:lnTo>
                    <a:lnTo>
                      <a:pt x="28" y="131"/>
                    </a:lnTo>
                    <a:lnTo>
                      <a:pt x="27" y="136"/>
                    </a:lnTo>
                    <a:lnTo>
                      <a:pt x="26" y="141"/>
                    </a:lnTo>
                    <a:lnTo>
                      <a:pt x="25" y="146"/>
                    </a:lnTo>
                    <a:lnTo>
                      <a:pt x="25" y="154"/>
                    </a:lnTo>
                    <a:lnTo>
                      <a:pt x="24" y="163"/>
                    </a:lnTo>
                    <a:lnTo>
                      <a:pt x="24" y="171"/>
                    </a:lnTo>
                    <a:lnTo>
                      <a:pt x="24" y="179"/>
                    </a:lnTo>
                    <a:lnTo>
                      <a:pt x="23" y="187"/>
                    </a:lnTo>
                    <a:lnTo>
                      <a:pt x="23" y="196"/>
                    </a:lnTo>
                    <a:lnTo>
                      <a:pt x="23" y="205"/>
                    </a:lnTo>
                    <a:lnTo>
                      <a:pt x="23" y="214"/>
                    </a:lnTo>
                    <a:lnTo>
                      <a:pt x="25" y="219"/>
                    </a:lnTo>
                    <a:lnTo>
                      <a:pt x="27" y="224"/>
                    </a:lnTo>
                    <a:lnTo>
                      <a:pt x="29" y="229"/>
                    </a:lnTo>
                    <a:lnTo>
                      <a:pt x="31" y="233"/>
                    </a:lnTo>
                    <a:lnTo>
                      <a:pt x="33" y="238"/>
                    </a:lnTo>
                    <a:lnTo>
                      <a:pt x="35" y="243"/>
                    </a:lnTo>
                    <a:lnTo>
                      <a:pt x="37" y="248"/>
                    </a:lnTo>
                    <a:lnTo>
                      <a:pt x="39" y="253"/>
                    </a:lnTo>
                    <a:lnTo>
                      <a:pt x="40" y="246"/>
                    </a:lnTo>
                    <a:lnTo>
                      <a:pt x="41" y="240"/>
                    </a:lnTo>
                    <a:lnTo>
                      <a:pt x="41" y="233"/>
                    </a:lnTo>
                    <a:lnTo>
                      <a:pt x="42" y="227"/>
                    </a:lnTo>
                    <a:lnTo>
                      <a:pt x="43" y="220"/>
                    </a:lnTo>
                    <a:lnTo>
                      <a:pt x="44" y="214"/>
                    </a:lnTo>
                    <a:lnTo>
                      <a:pt x="45" y="207"/>
                    </a:lnTo>
                    <a:lnTo>
                      <a:pt x="46" y="200"/>
                    </a:lnTo>
                    <a:lnTo>
                      <a:pt x="43" y="188"/>
                    </a:lnTo>
                    <a:lnTo>
                      <a:pt x="41" y="175"/>
                    </a:lnTo>
                    <a:lnTo>
                      <a:pt x="40" y="162"/>
                    </a:lnTo>
                    <a:lnTo>
                      <a:pt x="40" y="149"/>
                    </a:lnTo>
                    <a:lnTo>
                      <a:pt x="42" y="137"/>
                    </a:lnTo>
                    <a:lnTo>
                      <a:pt x="46" y="125"/>
                    </a:lnTo>
                    <a:lnTo>
                      <a:pt x="51" y="117"/>
                    </a:lnTo>
                    <a:lnTo>
                      <a:pt x="59" y="111"/>
                    </a:lnTo>
                    <a:lnTo>
                      <a:pt x="48" y="100"/>
                    </a:lnTo>
                    <a:lnTo>
                      <a:pt x="38" y="88"/>
                    </a:lnTo>
                    <a:lnTo>
                      <a:pt x="30" y="75"/>
                    </a:lnTo>
                    <a:lnTo>
                      <a:pt x="24" y="62"/>
                    </a:lnTo>
                    <a:lnTo>
                      <a:pt x="19" y="46"/>
                    </a:lnTo>
                    <a:lnTo>
                      <a:pt x="16" y="31"/>
                    </a:lnTo>
                    <a:lnTo>
                      <a:pt x="15" y="16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9E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83" name="Freeform 67"/>
              <p:cNvSpPr>
                <a:spLocks/>
              </p:cNvSpPr>
              <p:nvPr/>
            </p:nvSpPr>
            <p:spPr bwMode="auto">
              <a:xfrm>
                <a:off x="4908" y="4112"/>
                <a:ext cx="42" cy="32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16" y="19"/>
                  </a:cxn>
                  <a:cxn ang="0">
                    <a:pos x="24" y="40"/>
                  </a:cxn>
                  <a:cxn ang="0">
                    <a:pos x="30" y="61"/>
                  </a:cxn>
                  <a:cxn ang="0">
                    <a:pos x="38" y="81"/>
                  </a:cxn>
                  <a:cxn ang="0">
                    <a:pos x="46" y="101"/>
                  </a:cxn>
                  <a:cxn ang="0">
                    <a:pos x="56" y="120"/>
                  </a:cxn>
                  <a:cxn ang="0">
                    <a:pos x="68" y="136"/>
                  </a:cxn>
                  <a:cxn ang="0">
                    <a:pos x="83" y="150"/>
                  </a:cxn>
                  <a:cxn ang="0">
                    <a:pos x="96" y="159"/>
                  </a:cxn>
                  <a:cxn ang="0">
                    <a:pos x="110" y="168"/>
                  </a:cxn>
                  <a:cxn ang="0">
                    <a:pos x="125" y="176"/>
                  </a:cxn>
                  <a:cxn ang="0">
                    <a:pos x="140" y="183"/>
                  </a:cxn>
                  <a:cxn ang="0">
                    <a:pos x="155" y="189"/>
                  </a:cxn>
                  <a:cxn ang="0">
                    <a:pos x="171" y="195"/>
                  </a:cxn>
                  <a:cxn ang="0">
                    <a:pos x="187" y="200"/>
                  </a:cxn>
                  <a:cxn ang="0">
                    <a:pos x="203" y="205"/>
                  </a:cxn>
                  <a:cxn ang="0">
                    <a:pos x="219" y="210"/>
                  </a:cxn>
                  <a:cxn ang="0">
                    <a:pos x="236" y="215"/>
                  </a:cxn>
                  <a:cxn ang="0">
                    <a:pos x="253" y="219"/>
                  </a:cxn>
                  <a:cxn ang="0">
                    <a:pos x="269" y="224"/>
                  </a:cxn>
                  <a:cxn ang="0">
                    <a:pos x="285" y="228"/>
                  </a:cxn>
                  <a:cxn ang="0">
                    <a:pos x="301" y="233"/>
                  </a:cxn>
                  <a:cxn ang="0">
                    <a:pos x="317" y="238"/>
                  </a:cxn>
                  <a:cxn ang="0">
                    <a:pos x="334" y="244"/>
                  </a:cxn>
                  <a:cxn ang="0">
                    <a:pos x="314" y="244"/>
                  </a:cxn>
                  <a:cxn ang="0">
                    <a:pos x="295" y="244"/>
                  </a:cxn>
                  <a:cxn ang="0">
                    <a:pos x="276" y="247"/>
                  </a:cxn>
                  <a:cxn ang="0">
                    <a:pos x="256" y="249"/>
                  </a:cxn>
                  <a:cxn ang="0">
                    <a:pos x="235" y="251"/>
                  </a:cxn>
                  <a:cxn ang="0">
                    <a:pos x="215" y="254"/>
                  </a:cxn>
                  <a:cxn ang="0">
                    <a:pos x="196" y="256"/>
                  </a:cxn>
                  <a:cxn ang="0">
                    <a:pos x="175" y="258"/>
                  </a:cxn>
                  <a:cxn ang="0">
                    <a:pos x="156" y="259"/>
                  </a:cxn>
                  <a:cxn ang="0">
                    <a:pos x="137" y="260"/>
                  </a:cxn>
                  <a:cxn ang="0">
                    <a:pos x="118" y="259"/>
                  </a:cxn>
                  <a:cxn ang="0">
                    <a:pos x="99" y="257"/>
                  </a:cxn>
                  <a:cxn ang="0">
                    <a:pos x="82" y="253"/>
                  </a:cxn>
                  <a:cxn ang="0">
                    <a:pos x="65" y="248"/>
                  </a:cxn>
                  <a:cxn ang="0">
                    <a:pos x="49" y="240"/>
                  </a:cxn>
                  <a:cxn ang="0">
                    <a:pos x="33" y="230"/>
                  </a:cxn>
                  <a:cxn ang="0">
                    <a:pos x="23" y="221"/>
                  </a:cxn>
                  <a:cxn ang="0">
                    <a:pos x="15" y="210"/>
                  </a:cxn>
                  <a:cxn ang="0">
                    <a:pos x="9" y="199"/>
                  </a:cxn>
                  <a:cxn ang="0">
                    <a:pos x="4" y="186"/>
                  </a:cxn>
                  <a:cxn ang="0">
                    <a:pos x="2" y="172"/>
                  </a:cxn>
                  <a:cxn ang="0">
                    <a:pos x="0" y="157"/>
                  </a:cxn>
                  <a:cxn ang="0">
                    <a:pos x="0" y="142"/>
                  </a:cxn>
                  <a:cxn ang="0">
                    <a:pos x="1" y="127"/>
                  </a:cxn>
                  <a:cxn ang="0">
                    <a:pos x="2" y="111"/>
                  </a:cxn>
                  <a:cxn ang="0">
                    <a:pos x="3" y="94"/>
                  </a:cxn>
                  <a:cxn ang="0">
                    <a:pos x="5" y="78"/>
                  </a:cxn>
                  <a:cxn ang="0">
                    <a:pos x="7" y="62"/>
                  </a:cxn>
                  <a:cxn ang="0">
                    <a:pos x="8" y="46"/>
                  </a:cxn>
                  <a:cxn ang="0">
                    <a:pos x="9" y="30"/>
                  </a:cxn>
                  <a:cxn ang="0">
                    <a:pos x="9" y="14"/>
                  </a:cxn>
                  <a:cxn ang="0">
                    <a:pos x="8" y="0"/>
                  </a:cxn>
                </a:cxnLst>
                <a:rect l="0" t="0" r="r" b="b"/>
                <a:pathLst>
                  <a:path w="334" h="260">
                    <a:moveTo>
                      <a:pt x="8" y="0"/>
                    </a:moveTo>
                    <a:lnTo>
                      <a:pt x="16" y="19"/>
                    </a:lnTo>
                    <a:lnTo>
                      <a:pt x="24" y="40"/>
                    </a:lnTo>
                    <a:lnTo>
                      <a:pt x="30" y="61"/>
                    </a:lnTo>
                    <a:lnTo>
                      <a:pt x="38" y="81"/>
                    </a:lnTo>
                    <a:lnTo>
                      <a:pt x="46" y="101"/>
                    </a:lnTo>
                    <a:lnTo>
                      <a:pt x="56" y="120"/>
                    </a:lnTo>
                    <a:lnTo>
                      <a:pt x="68" y="136"/>
                    </a:lnTo>
                    <a:lnTo>
                      <a:pt x="83" y="150"/>
                    </a:lnTo>
                    <a:lnTo>
                      <a:pt x="96" y="159"/>
                    </a:lnTo>
                    <a:lnTo>
                      <a:pt x="110" y="168"/>
                    </a:lnTo>
                    <a:lnTo>
                      <a:pt x="125" y="176"/>
                    </a:lnTo>
                    <a:lnTo>
                      <a:pt x="140" y="183"/>
                    </a:lnTo>
                    <a:lnTo>
                      <a:pt x="155" y="189"/>
                    </a:lnTo>
                    <a:lnTo>
                      <a:pt x="171" y="195"/>
                    </a:lnTo>
                    <a:lnTo>
                      <a:pt x="187" y="200"/>
                    </a:lnTo>
                    <a:lnTo>
                      <a:pt x="203" y="205"/>
                    </a:lnTo>
                    <a:lnTo>
                      <a:pt x="219" y="210"/>
                    </a:lnTo>
                    <a:lnTo>
                      <a:pt x="236" y="215"/>
                    </a:lnTo>
                    <a:lnTo>
                      <a:pt x="253" y="219"/>
                    </a:lnTo>
                    <a:lnTo>
                      <a:pt x="269" y="224"/>
                    </a:lnTo>
                    <a:lnTo>
                      <a:pt x="285" y="228"/>
                    </a:lnTo>
                    <a:lnTo>
                      <a:pt x="301" y="233"/>
                    </a:lnTo>
                    <a:lnTo>
                      <a:pt x="317" y="238"/>
                    </a:lnTo>
                    <a:lnTo>
                      <a:pt x="334" y="244"/>
                    </a:lnTo>
                    <a:lnTo>
                      <a:pt x="314" y="244"/>
                    </a:lnTo>
                    <a:lnTo>
                      <a:pt x="295" y="244"/>
                    </a:lnTo>
                    <a:lnTo>
                      <a:pt x="276" y="247"/>
                    </a:lnTo>
                    <a:lnTo>
                      <a:pt x="256" y="249"/>
                    </a:lnTo>
                    <a:lnTo>
                      <a:pt x="235" y="251"/>
                    </a:lnTo>
                    <a:lnTo>
                      <a:pt x="215" y="254"/>
                    </a:lnTo>
                    <a:lnTo>
                      <a:pt x="196" y="256"/>
                    </a:lnTo>
                    <a:lnTo>
                      <a:pt x="175" y="258"/>
                    </a:lnTo>
                    <a:lnTo>
                      <a:pt x="156" y="259"/>
                    </a:lnTo>
                    <a:lnTo>
                      <a:pt x="137" y="260"/>
                    </a:lnTo>
                    <a:lnTo>
                      <a:pt x="118" y="259"/>
                    </a:lnTo>
                    <a:lnTo>
                      <a:pt x="99" y="257"/>
                    </a:lnTo>
                    <a:lnTo>
                      <a:pt x="82" y="253"/>
                    </a:lnTo>
                    <a:lnTo>
                      <a:pt x="65" y="248"/>
                    </a:lnTo>
                    <a:lnTo>
                      <a:pt x="49" y="240"/>
                    </a:lnTo>
                    <a:lnTo>
                      <a:pt x="33" y="230"/>
                    </a:lnTo>
                    <a:lnTo>
                      <a:pt x="23" y="221"/>
                    </a:lnTo>
                    <a:lnTo>
                      <a:pt x="15" y="210"/>
                    </a:lnTo>
                    <a:lnTo>
                      <a:pt x="9" y="199"/>
                    </a:lnTo>
                    <a:lnTo>
                      <a:pt x="4" y="186"/>
                    </a:lnTo>
                    <a:lnTo>
                      <a:pt x="2" y="172"/>
                    </a:lnTo>
                    <a:lnTo>
                      <a:pt x="0" y="157"/>
                    </a:lnTo>
                    <a:lnTo>
                      <a:pt x="0" y="142"/>
                    </a:lnTo>
                    <a:lnTo>
                      <a:pt x="1" y="127"/>
                    </a:lnTo>
                    <a:lnTo>
                      <a:pt x="2" y="111"/>
                    </a:lnTo>
                    <a:lnTo>
                      <a:pt x="3" y="94"/>
                    </a:lnTo>
                    <a:lnTo>
                      <a:pt x="5" y="78"/>
                    </a:lnTo>
                    <a:lnTo>
                      <a:pt x="7" y="62"/>
                    </a:lnTo>
                    <a:lnTo>
                      <a:pt x="8" y="46"/>
                    </a:lnTo>
                    <a:lnTo>
                      <a:pt x="9" y="30"/>
                    </a:lnTo>
                    <a:lnTo>
                      <a:pt x="9" y="1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E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84" name="Freeform 68"/>
              <p:cNvSpPr>
                <a:spLocks/>
              </p:cNvSpPr>
              <p:nvPr/>
            </p:nvSpPr>
            <p:spPr bwMode="auto">
              <a:xfrm>
                <a:off x="4743" y="4083"/>
                <a:ext cx="109" cy="123"/>
              </a:xfrm>
              <a:custGeom>
                <a:avLst/>
                <a:gdLst/>
                <a:ahLst/>
                <a:cxnLst>
                  <a:cxn ang="0">
                    <a:pos x="135" y="12"/>
                  </a:cxn>
                  <a:cxn ang="0">
                    <a:pos x="116" y="44"/>
                  </a:cxn>
                  <a:cxn ang="0">
                    <a:pos x="117" y="100"/>
                  </a:cxn>
                  <a:cxn ang="0">
                    <a:pos x="114" y="147"/>
                  </a:cxn>
                  <a:cxn ang="0">
                    <a:pos x="122" y="197"/>
                  </a:cxn>
                  <a:cxn ang="0">
                    <a:pos x="103" y="216"/>
                  </a:cxn>
                  <a:cxn ang="0">
                    <a:pos x="105" y="249"/>
                  </a:cxn>
                  <a:cxn ang="0">
                    <a:pos x="130" y="284"/>
                  </a:cxn>
                  <a:cxn ang="0">
                    <a:pos x="134" y="328"/>
                  </a:cxn>
                  <a:cxn ang="0">
                    <a:pos x="96" y="371"/>
                  </a:cxn>
                  <a:cxn ang="0">
                    <a:pos x="70" y="437"/>
                  </a:cxn>
                  <a:cxn ang="0">
                    <a:pos x="42" y="508"/>
                  </a:cxn>
                  <a:cxn ang="0">
                    <a:pos x="11" y="574"/>
                  </a:cxn>
                  <a:cxn ang="0">
                    <a:pos x="0" y="639"/>
                  </a:cxn>
                  <a:cxn ang="0">
                    <a:pos x="34" y="685"/>
                  </a:cxn>
                  <a:cxn ang="0">
                    <a:pos x="81" y="702"/>
                  </a:cxn>
                  <a:cxn ang="0">
                    <a:pos x="147" y="713"/>
                  </a:cxn>
                  <a:cxn ang="0">
                    <a:pos x="216" y="732"/>
                  </a:cxn>
                  <a:cxn ang="0">
                    <a:pos x="283" y="779"/>
                  </a:cxn>
                  <a:cxn ang="0">
                    <a:pos x="367" y="843"/>
                  </a:cxn>
                  <a:cxn ang="0">
                    <a:pos x="463" y="917"/>
                  </a:cxn>
                  <a:cxn ang="0">
                    <a:pos x="515" y="941"/>
                  </a:cxn>
                  <a:cxn ang="0">
                    <a:pos x="564" y="961"/>
                  </a:cxn>
                  <a:cxn ang="0">
                    <a:pos x="618" y="974"/>
                  </a:cxn>
                  <a:cxn ang="0">
                    <a:pos x="698" y="973"/>
                  </a:cxn>
                  <a:cxn ang="0">
                    <a:pos x="770" y="957"/>
                  </a:cxn>
                  <a:cxn ang="0">
                    <a:pos x="823" y="936"/>
                  </a:cxn>
                  <a:cxn ang="0">
                    <a:pos x="860" y="906"/>
                  </a:cxn>
                  <a:cxn ang="0">
                    <a:pos x="868" y="861"/>
                  </a:cxn>
                  <a:cxn ang="0">
                    <a:pos x="831" y="785"/>
                  </a:cxn>
                  <a:cxn ang="0">
                    <a:pos x="775" y="706"/>
                  </a:cxn>
                  <a:cxn ang="0">
                    <a:pos x="718" y="639"/>
                  </a:cxn>
                  <a:cxn ang="0">
                    <a:pos x="677" y="584"/>
                  </a:cxn>
                  <a:cxn ang="0">
                    <a:pos x="631" y="532"/>
                  </a:cxn>
                  <a:cxn ang="0">
                    <a:pos x="576" y="482"/>
                  </a:cxn>
                  <a:cxn ang="0">
                    <a:pos x="561" y="429"/>
                  </a:cxn>
                  <a:cxn ang="0">
                    <a:pos x="566" y="364"/>
                  </a:cxn>
                  <a:cxn ang="0">
                    <a:pos x="560" y="322"/>
                  </a:cxn>
                  <a:cxn ang="0">
                    <a:pos x="546" y="281"/>
                  </a:cxn>
                  <a:cxn ang="0">
                    <a:pos x="517" y="258"/>
                  </a:cxn>
                  <a:cxn ang="0">
                    <a:pos x="538" y="230"/>
                  </a:cxn>
                  <a:cxn ang="0">
                    <a:pos x="544" y="192"/>
                  </a:cxn>
                  <a:cxn ang="0">
                    <a:pos x="542" y="157"/>
                  </a:cxn>
                  <a:cxn ang="0">
                    <a:pos x="553" y="122"/>
                  </a:cxn>
                  <a:cxn ang="0">
                    <a:pos x="550" y="83"/>
                  </a:cxn>
                  <a:cxn ang="0">
                    <a:pos x="529" y="59"/>
                  </a:cxn>
                  <a:cxn ang="0">
                    <a:pos x="512" y="76"/>
                  </a:cxn>
                  <a:cxn ang="0">
                    <a:pos x="504" y="111"/>
                  </a:cxn>
                  <a:cxn ang="0">
                    <a:pos x="445" y="128"/>
                  </a:cxn>
                  <a:cxn ang="0">
                    <a:pos x="373" y="118"/>
                  </a:cxn>
                  <a:cxn ang="0">
                    <a:pos x="318" y="111"/>
                  </a:cxn>
                  <a:cxn ang="0">
                    <a:pos x="262" y="99"/>
                  </a:cxn>
                  <a:cxn ang="0">
                    <a:pos x="212" y="80"/>
                  </a:cxn>
                  <a:cxn ang="0">
                    <a:pos x="178" y="32"/>
                  </a:cxn>
                </a:cxnLst>
                <a:rect l="0" t="0" r="r" b="b"/>
                <a:pathLst>
                  <a:path w="869" h="979">
                    <a:moveTo>
                      <a:pt x="163" y="0"/>
                    </a:moveTo>
                    <a:lnTo>
                      <a:pt x="156" y="3"/>
                    </a:lnTo>
                    <a:lnTo>
                      <a:pt x="149" y="6"/>
                    </a:lnTo>
                    <a:lnTo>
                      <a:pt x="142" y="9"/>
                    </a:lnTo>
                    <a:lnTo>
                      <a:pt x="135" y="12"/>
                    </a:lnTo>
                    <a:lnTo>
                      <a:pt x="129" y="16"/>
                    </a:lnTo>
                    <a:lnTo>
                      <a:pt x="124" y="21"/>
                    </a:lnTo>
                    <a:lnTo>
                      <a:pt x="120" y="27"/>
                    </a:lnTo>
                    <a:lnTo>
                      <a:pt x="118" y="34"/>
                    </a:lnTo>
                    <a:lnTo>
                      <a:pt x="116" y="44"/>
                    </a:lnTo>
                    <a:lnTo>
                      <a:pt x="114" y="54"/>
                    </a:lnTo>
                    <a:lnTo>
                      <a:pt x="114" y="65"/>
                    </a:lnTo>
                    <a:lnTo>
                      <a:pt x="114" y="76"/>
                    </a:lnTo>
                    <a:lnTo>
                      <a:pt x="115" y="88"/>
                    </a:lnTo>
                    <a:lnTo>
                      <a:pt x="117" y="100"/>
                    </a:lnTo>
                    <a:lnTo>
                      <a:pt x="120" y="115"/>
                    </a:lnTo>
                    <a:lnTo>
                      <a:pt x="124" y="129"/>
                    </a:lnTo>
                    <a:lnTo>
                      <a:pt x="119" y="134"/>
                    </a:lnTo>
                    <a:lnTo>
                      <a:pt x="116" y="140"/>
                    </a:lnTo>
                    <a:lnTo>
                      <a:pt x="114" y="147"/>
                    </a:lnTo>
                    <a:lnTo>
                      <a:pt x="113" y="155"/>
                    </a:lnTo>
                    <a:lnTo>
                      <a:pt x="114" y="164"/>
                    </a:lnTo>
                    <a:lnTo>
                      <a:pt x="115" y="173"/>
                    </a:lnTo>
                    <a:lnTo>
                      <a:pt x="118" y="185"/>
                    </a:lnTo>
                    <a:lnTo>
                      <a:pt x="122" y="197"/>
                    </a:lnTo>
                    <a:lnTo>
                      <a:pt x="116" y="200"/>
                    </a:lnTo>
                    <a:lnTo>
                      <a:pt x="112" y="203"/>
                    </a:lnTo>
                    <a:lnTo>
                      <a:pt x="108" y="206"/>
                    </a:lnTo>
                    <a:lnTo>
                      <a:pt x="105" y="211"/>
                    </a:lnTo>
                    <a:lnTo>
                      <a:pt x="103" y="216"/>
                    </a:lnTo>
                    <a:lnTo>
                      <a:pt x="102" y="222"/>
                    </a:lnTo>
                    <a:lnTo>
                      <a:pt x="101" y="229"/>
                    </a:lnTo>
                    <a:lnTo>
                      <a:pt x="101" y="236"/>
                    </a:lnTo>
                    <a:lnTo>
                      <a:pt x="103" y="242"/>
                    </a:lnTo>
                    <a:lnTo>
                      <a:pt x="105" y="249"/>
                    </a:lnTo>
                    <a:lnTo>
                      <a:pt x="108" y="256"/>
                    </a:lnTo>
                    <a:lnTo>
                      <a:pt x="112" y="263"/>
                    </a:lnTo>
                    <a:lnTo>
                      <a:pt x="116" y="270"/>
                    </a:lnTo>
                    <a:lnTo>
                      <a:pt x="122" y="277"/>
                    </a:lnTo>
                    <a:lnTo>
                      <a:pt x="130" y="284"/>
                    </a:lnTo>
                    <a:lnTo>
                      <a:pt x="140" y="292"/>
                    </a:lnTo>
                    <a:lnTo>
                      <a:pt x="142" y="301"/>
                    </a:lnTo>
                    <a:lnTo>
                      <a:pt x="140" y="310"/>
                    </a:lnTo>
                    <a:lnTo>
                      <a:pt x="138" y="319"/>
                    </a:lnTo>
                    <a:lnTo>
                      <a:pt x="134" y="328"/>
                    </a:lnTo>
                    <a:lnTo>
                      <a:pt x="129" y="336"/>
                    </a:lnTo>
                    <a:lnTo>
                      <a:pt x="122" y="344"/>
                    </a:lnTo>
                    <a:lnTo>
                      <a:pt x="113" y="352"/>
                    </a:lnTo>
                    <a:lnTo>
                      <a:pt x="103" y="360"/>
                    </a:lnTo>
                    <a:lnTo>
                      <a:pt x="96" y="371"/>
                    </a:lnTo>
                    <a:lnTo>
                      <a:pt x="89" y="382"/>
                    </a:lnTo>
                    <a:lnTo>
                      <a:pt x="83" y="394"/>
                    </a:lnTo>
                    <a:lnTo>
                      <a:pt x="78" y="408"/>
                    </a:lnTo>
                    <a:lnTo>
                      <a:pt x="74" y="422"/>
                    </a:lnTo>
                    <a:lnTo>
                      <a:pt x="70" y="437"/>
                    </a:lnTo>
                    <a:lnTo>
                      <a:pt x="68" y="455"/>
                    </a:lnTo>
                    <a:lnTo>
                      <a:pt x="68" y="475"/>
                    </a:lnTo>
                    <a:lnTo>
                      <a:pt x="59" y="485"/>
                    </a:lnTo>
                    <a:lnTo>
                      <a:pt x="50" y="496"/>
                    </a:lnTo>
                    <a:lnTo>
                      <a:pt x="42" y="508"/>
                    </a:lnTo>
                    <a:lnTo>
                      <a:pt x="35" y="520"/>
                    </a:lnTo>
                    <a:lnTo>
                      <a:pt x="28" y="532"/>
                    </a:lnTo>
                    <a:lnTo>
                      <a:pt x="22" y="546"/>
                    </a:lnTo>
                    <a:lnTo>
                      <a:pt x="16" y="560"/>
                    </a:lnTo>
                    <a:lnTo>
                      <a:pt x="11" y="574"/>
                    </a:lnTo>
                    <a:lnTo>
                      <a:pt x="8" y="587"/>
                    </a:lnTo>
                    <a:lnTo>
                      <a:pt x="5" y="599"/>
                    </a:lnTo>
                    <a:lnTo>
                      <a:pt x="1" y="612"/>
                    </a:lnTo>
                    <a:lnTo>
                      <a:pt x="0" y="626"/>
                    </a:lnTo>
                    <a:lnTo>
                      <a:pt x="0" y="639"/>
                    </a:lnTo>
                    <a:lnTo>
                      <a:pt x="2" y="652"/>
                    </a:lnTo>
                    <a:lnTo>
                      <a:pt x="8" y="665"/>
                    </a:lnTo>
                    <a:lnTo>
                      <a:pt x="15" y="679"/>
                    </a:lnTo>
                    <a:lnTo>
                      <a:pt x="24" y="682"/>
                    </a:lnTo>
                    <a:lnTo>
                      <a:pt x="34" y="685"/>
                    </a:lnTo>
                    <a:lnTo>
                      <a:pt x="43" y="689"/>
                    </a:lnTo>
                    <a:lnTo>
                      <a:pt x="52" y="692"/>
                    </a:lnTo>
                    <a:lnTo>
                      <a:pt x="62" y="695"/>
                    </a:lnTo>
                    <a:lnTo>
                      <a:pt x="71" y="698"/>
                    </a:lnTo>
                    <a:lnTo>
                      <a:pt x="81" y="702"/>
                    </a:lnTo>
                    <a:lnTo>
                      <a:pt x="90" y="705"/>
                    </a:lnTo>
                    <a:lnTo>
                      <a:pt x="104" y="707"/>
                    </a:lnTo>
                    <a:lnTo>
                      <a:pt x="118" y="709"/>
                    </a:lnTo>
                    <a:lnTo>
                      <a:pt x="132" y="711"/>
                    </a:lnTo>
                    <a:lnTo>
                      <a:pt x="147" y="713"/>
                    </a:lnTo>
                    <a:lnTo>
                      <a:pt x="160" y="715"/>
                    </a:lnTo>
                    <a:lnTo>
                      <a:pt x="174" y="717"/>
                    </a:lnTo>
                    <a:lnTo>
                      <a:pt x="188" y="719"/>
                    </a:lnTo>
                    <a:lnTo>
                      <a:pt x="202" y="721"/>
                    </a:lnTo>
                    <a:lnTo>
                      <a:pt x="216" y="732"/>
                    </a:lnTo>
                    <a:lnTo>
                      <a:pt x="229" y="742"/>
                    </a:lnTo>
                    <a:lnTo>
                      <a:pt x="242" y="751"/>
                    </a:lnTo>
                    <a:lnTo>
                      <a:pt x="256" y="761"/>
                    </a:lnTo>
                    <a:lnTo>
                      <a:pt x="269" y="770"/>
                    </a:lnTo>
                    <a:lnTo>
                      <a:pt x="283" y="779"/>
                    </a:lnTo>
                    <a:lnTo>
                      <a:pt x="296" y="789"/>
                    </a:lnTo>
                    <a:lnTo>
                      <a:pt x="309" y="800"/>
                    </a:lnTo>
                    <a:lnTo>
                      <a:pt x="328" y="813"/>
                    </a:lnTo>
                    <a:lnTo>
                      <a:pt x="348" y="827"/>
                    </a:lnTo>
                    <a:lnTo>
                      <a:pt x="367" y="843"/>
                    </a:lnTo>
                    <a:lnTo>
                      <a:pt x="386" y="858"/>
                    </a:lnTo>
                    <a:lnTo>
                      <a:pt x="405" y="873"/>
                    </a:lnTo>
                    <a:lnTo>
                      <a:pt x="425" y="888"/>
                    </a:lnTo>
                    <a:lnTo>
                      <a:pt x="444" y="902"/>
                    </a:lnTo>
                    <a:lnTo>
                      <a:pt x="463" y="917"/>
                    </a:lnTo>
                    <a:lnTo>
                      <a:pt x="474" y="922"/>
                    </a:lnTo>
                    <a:lnTo>
                      <a:pt x="486" y="927"/>
                    </a:lnTo>
                    <a:lnTo>
                      <a:pt x="496" y="932"/>
                    </a:lnTo>
                    <a:lnTo>
                      <a:pt x="506" y="936"/>
                    </a:lnTo>
                    <a:lnTo>
                      <a:pt x="515" y="941"/>
                    </a:lnTo>
                    <a:lnTo>
                      <a:pt x="525" y="945"/>
                    </a:lnTo>
                    <a:lnTo>
                      <a:pt x="534" y="950"/>
                    </a:lnTo>
                    <a:lnTo>
                      <a:pt x="544" y="954"/>
                    </a:lnTo>
                    <a:lnTo>
                      <a:pt x="554" y="958"/>
                    </a:lnTo>
                    <a:lnTo>
                      <a:pt x="564" y="961"/>
                    </a:lnTo>
                    <a:lnTo>
                      <a:pt x="574" y="965"/>
                    </a:lnTo>
                    <a:lnTo>
                      <a:pt x="584" y="967"/>
                    </a:lnTo>
                    <a:lnTo>
                      <a:pt x="595" y="970"/>
                    </a:lnTo>
                    <a:lnTo>
                      <a:pt x="606" y="972"/>
                    </a:lnTo>
                    <a:lnTo>
                      <a:pt x="618" y="974"/>
                    </a:lnTo>
                    <a:lnTo>
                      <a:pt x="631" y="975"/>
                    </a:lnTo>
                    <a:lnTo>
                      <a:pt x="647" y="978"/>
                    </a:lnTo>
                    <a:lnTo>
                      <a:pt x="663" y="979"/>
                    </a:lnTo>
                    <a:lnTo>
                      <a:pt x="680" y="976"/>
                    </a:lnTo>
                    <a:lnTo>
                      <a:pt x="698" y="973"/>
                    </a:lnTo>
                    <a:lnTo>
                      <a:pt x="714" y="970"/>
                    </a:lnTo>
                    <a:lnTo>
                      <a:pt x="730" y="966"/>
                    </a:lnTo>
                    <a:lnTo>
                      <a:pt x="744" y="962"/>
                    </a:lnTo>
                    <a:lnTo>
                      <a:pt x="757" y="959"/>
                    </a:lnTo>
                    <a:lnTo>
                      <a:pt x="770" y="957"/>
                    </a:lnTo>
                    <a:lnTo>
                      <a:pt x="782" y="954"/>
                    </a:lnTo>
                    <a:lnTo>
                      <a:pt x="793" y="951"/>
                    </a:lnTo>
                    <a:lnTo>
                      <a:pt x="804" y="947"/>
                    </a:lnTo>
                    <a:lnTo>
                      <a:pt x="814" y="942"/>
                    </a:lnTo>
                    <a:lnTo>
                      <a:pt x="823" y="936"/>
                    </a:lnTo>
                    <a:lnTo>
                      <a:pt x="832" y="929"/>
                    </a:lnTo>
                    <a:lnTo>
                      <a:pt x="840" y="922"/>
                    </a:lnTo>
                    <a:lnTo>
                      <a:pt x="848" y="917"/>
                    </a:lnTo>
                    <a:lnTo>
                      <a:pt x="855" y="912"/>
                    </a:lnTo>
                    <a:lnTo>
                      <a:pt x="860" y="906"/>
                    </a:lnTo>
                    <a:lnTo>
                      <a:pt x="864" y="898"/>
                    </a:lnTo>
                    <a:lnTo>
                      <a:pt x="867" y="890"/>
                    </a:lnTo>
                    <a:lnTo>
                      <a:pt x="868" y="881"/>
                    </a:lnTo>
                    <a:lnTo>
                      <a:pt x="869" y="871"/>
                    </a:lnTo>
                    <a:lnTo>
                      <a:pt x="868" y="861"/>
                    </a:lnTo>
                    <a:lnTo>
                      <a:pt x="863" y="847"/>
                    </a:lnTo>
                    <a:lnTo>
                      <a:pt x="856" y="831"/>
                    </a:lnTo>
                    <a:lnTo>
                      <a:pt x="849" y="816"/>
                    </a:lnTo>
                    <a:lnTo>
                      <a:pt x="841" y="800"/>
                    </a:lnTo>
                    <a:lnTo>
                      <a:pt x="831" y="785"/>
                    </a:lnTo>
                    <a:lnTo>
                      <a:pt x="821" y="769"/>
                    </a:lnTo>
                    <a:lnTo>
                      <a:pt x="810" y="753"/>
                    </a:lnTo>
                    <a:lnTo>
                      <a:pt x="800" y="737"/>
                    </a:lnTo>
                    <a:lnTo>
                      <a:pt x="787" y="721"/>
                    </a:lnTo>
                    <a:lnTo>
                      <a:pt x="775" y="706"/>
                    </a:lnTo>
                    <a:lnTo>
                      <a:pt x="763" y="692"/>
                    </a:lnTo>
                    <a:lnTo>
                      <a:pt x="751" y="677"/>
                    </a:lnTo>
                    <a:lnTo>
                      <a:pt x="740" y="664"/>
                    </a:lnTo>
                    <a:lnTo>
                      <a:pt x="729" y="651"/>
                    </a:lnTo>
                    <a:lnTo>
                      <a:pt x="718" y="639"/>
                    </a:lnTo>
                    <a:lnTo>
                      <a:pt x="708" y="628"/>
                    </a:lnTo>
                    <a:lnTo>
                      <a:pt x="701" y="617"/>
                    </a:lnTo>
                    <a:lnTo>
                      <a:pt x="693" y="605"/>
                    </a:lnTo>
                    <a:lnTo>
                      <a:pt x="685" y="595"/>
                    </a:lnTo>
                    <a:lnTo>
                      <a:pt x="677" y="584"/>
                    </a:lnTo>
                    <a:lnTo>
                      <a:pt x="668" y="574"/>
                    </a:lnTo>
                    <a:lnTo>
                      <a:pt x="659" y="563"/>
                    </a:lnTo>
                    <a:lnTo>
                      <a:pt x="650" y="553"/>
                    </a:lnTo>
                    <a:lnTo>
                      <a:pt x="641" y="542"/>
                    </a:lnTo>
                    <a:lnTo>
                      <a:pt x="631" y="532"/>
                    </a:lnTo>
                    <a:lnTo>
                      <a:pt x="621" y="522"/>
                    </a:lnTo>
                    <a:lnTo>
                      <a:pt x="610" y="512"/>
                    </a:lnTo>
                    <a:lnTo>
                      <a:pt x="599" y="502"/>
                    </a:lnTo>
                    <a:lnTo>
                      <a:pt x="588" y="492"/>
                    </a:lnTo>
                    <a:lnTo>
                      <a:pt x="576" y="482"/>
                    </a:lnTo>
                    <a:lnTo>
                      <a:pt x="564" y="473"/>
                    </a:lnTo>
                    <a:lnTo>
                      <a:pt x="552" y="462"/>
                    </a:lnTo>
                    <a:lnTo>
                      <a:pt x="556" y="451"/>
                    </a:lnTo>
                    <a:lnTo>
                      <a:pt x="559" y="440"/>
                    </a:lnTo>
                    <a:lnTo>
                      <a:pt x="561" y="429"/>
                    </a:lnTo>
                    <a:lnTo>
                      <a:pt x="563" y="418"/>
                    </a:lnTo>
                    <a:lnTo>
                      <a:pt x="564" y="406"/>
                    </a:lnTo>
                    <a:lnTo>
                      <a:pt x="565" y="392"/>
                    </a:lnTo>
                    <a:lnTo>
                      <a:pt x="565" y="379"/>
                    </a:lnTo>
                    <a:lnTo>
                      <a:pt x="566" y="364"/>
                    </a:lnTo>
                    <a:lnTo>
                      <a:pt x="565" y="356"/>
                    </a:lnTo>
                    <a:lnTo>
                      <a:pt x="564" y="347"/>
                    </a:lnTo>
                    <a:lnTo>
                      <a:pt x="563" y="339"/>
                    </a:lnTo>
                    <a:lnTo>
                      <a:pt x="562" y="331"/>
                    </a:lnTo>
                    <a:lnTo>
                      <a:pt x="560" y="322"/>
                    </a:lnTo>
                    <a:lnTo>
                      <a:pt x="559" y="313"/>
                    </a:lnTo>
                    <a:lnTo>
                      <a:pt x="558" y="305"/>
                    </a:lnTo>
                    <a:lnTo>
                      <a:pt x="557" y="297"/>
                    </a:lnTo>
                    <a:lnTo>
                      <a:pt x="552" y="289"/>
                    </a:lnTo>
                    <a:lnTo>
                      <a:pt x="546" y="281"/>
                    </a:lnTo>
                    <a:lnTo>
                      <a:pt x="541" y="274"/>
                    </a:lnTo>
                    <a:lnTo>
                      <a:pt x="536" y="268"/>
                    </a:lnTo>
                    <a:lnTo>
                      <a:pt x="530" y="263"/>
                    </a:lnTo>
                    <a:lnTo>
                      <a:pt x="524" y="260"/>
                    </a:lnTo>
                    <a:lnTo>
                      <a:pt x="517" y="258"/>
                    </a:lnTo>
                    <a:lnTo>
                      <a:pt x="510" y="258"/>
                    </a:lnTo>
                    <a:lnTo>
                      <a:pt x="519" y="251"/>
                    </a:lnTo>
                    <a:lnTo>
                      <a:pt x="527" y="244"/>
                    </a:lnTo>
                    <a:lnTo>
                      <a:pt x="533" y="237"/>
                    </a:lnTo>
                    <a:lnTo>
                      <a:pt x="538" y="230"/>
                    </a:lnTo>
                    <a:lnTo>
                      <a:pt x="541" y="223"/>
                    </a:lnTo>
                    <a:lnTo>
                      <a:pt x="544" y="215"/>
                    </a:lnTo>
                    <a:lnTo>
                      <a:pt x="544" y="207"/>
                    </a:lnTo>
                    <a:lnTo>
                      <a:pt x="544" y="199"/>
                    </a:lnTo>
                    <a:lnTo>
                      <a:pt x="544" y="192"/>
                    </a:lnTo>
                    <a:lnTo>
                      <a:pt x="543" y="185"/>
                    </a:lnTo>
                    <a:lnTo>
                      <a:pt x="543" y="177"/>
                    </a:lnTo>
                    <a:lnTo>
                      <a:pt x="543" y="170"/>
                    </a:lnTo>
                    <a:lnTo>
                      <a:pt x="542" y="163"/>
                    </a:lnTo>
                    <a:lnTo>
                      <a:pt x="542" y="157"/>
                    </a:lnTo>
                    <a:lnTo>
                      <a:pt x="542" y="150"/>
                    </a:lnTo>
                    <a:lnTo>
                      <a:pt x="542" y="143"/>
                    </a:lnTo>
                    <a:lnTo>
                      <a:pt x="545" y="136"/>
                    </a:lnTo>
                    <a:lnTo>
                      <a:pt x="549" y="129"/>
                    </a:lnTo>
                    <a:lnTo>
                      <a:pt x="553" y="122"/>
                    </a:lnTo>
                    <a:lnTo>
                      <a:pt x="557" y="115"/>
                    </a:lnTo>
                    <a:lnTo>
                      <a:pt x="556" y="106"/>
                    </a:lnTo>
                    <a:lnTo>
                      <a:pt x="555" y="98"/>
                    </a:lnTo>
                    <a:lnTo>
                      <a:pt x="553" y="90"/>
                    </a:lnTo>
                    <a:lnTo>
                      <a:pt x="550" y="83"/>
                    </a:lnTo>
                    <a:lnTo>
                      <a:pt x="547" y="76"/>
                    </a:lnTo>
                    <a:lnTo>
                      <a:pt x="544" y="70"/>
                    </a:lnTo>
                    <a:lnTo>
                      <a:pt x="540" y="64"/>
                    </a:lnTo>
                    <a:lnTo>
                      <a:pt x="535" y="59"/>
                    </a:lnTo>
                    <a:lnTo>
                      <a:pt x="529" y="59"/>
                    </a:lnTo>
                    <a:lnTo>
                      <a:pt x="525" y="59"/>
                    </a:lnTo>
                    <a:lnTo>
                      <a:pt x="521" y="60"/>
                    </a:lnTo>
                    <a:lnTo>
                      <a:pt x="516" y="60"/>
                    </a:lnTo>
                    <a:lnTo>
                      <a:pt x="514" y="68"/>
                    </a:lnTo>
                    <a:lnTo>
                      <a:pt x="512" y="76"/>
                    </a:lnTo>
                    <a:lnTo>
                      <a:pt x="510" y="82"/>
                    </a:lnTo>
                    <a:lnTo>
                      <a:pt x="509" y="89"/>
                    </a:lnTo>
                    <a:lnTo>
                      <a:pt x="507" y="96"/>
                    </a:lnTo>
                    <a:lnTo>
                      <a:pt x="505" y="102"/>
                    </a:lnTo>
                    <a:lnTo>
                      <a:pt x="504" y="111"/>
                    </a:lnTo>
                    <a:lnTo>
                      <a:pt x="502" y="119"/>
                    </a:lnTo>
                    <a:lnTo>
                      <a:pt x="490" y="124"/>
                    </a:lnTo>
                    <a:lnTo>
                      <a:pt x="475" y="127"/>
                    </a:lnTo>
                    <a:lnTo>
                      <a:pt x="460" y="128"/>
                    </a:lnTo>
                    <a:lnTo>
                      <a:pt x="445" y="128"/>
                    </a:lnTo>
                    <a:lnTo>
                      <a:pt x="429" y="126"/>
                    </a:lnTo>
                    <a:lnTo>
                      <a:pt x="412" y="124"/>
                    </a:lnTo>
                    <a:lnTo>
                      <a:pt x="398" y="122"/>
                    </a:lnTo>
                    <a:lnTo>
                      <a:pt x="384" y="120"/>
                    </a:lnTo>
                    <a:lnTo>
                      <a:pt x="373" y="118"/>
                    </a:lnTo>
                    <a:lnTo>
                      <a:pt x="363" y="117"/>
                    </a:lnTo>
                    <a:lnTo>
                      <a:pt x="352" y="115"/>
                    </a:lnTo>
                    <a:lnTo>
                      <a:pt x="340" y="114"/>
                    </a:lnTo>
                    <a:lnTo>
                      <a:pt x="329" y="112"/>
                    </a:lnTo>
                    <a:lnTo>
                      <a:pt x="318" y="111"/>
                    </a:lnTo>
                    <a:lnTo>
                      <a:pt x="307" y="108"/>
                    </a:lnTo>
                    <a:lnTo>
                      <a:pt x="296" y="106"/>
                    </a:lnTo>
                    <a:lnTo>
                      <a:pt x="285" y="104"/>
                    </a:lnTo>
                    <a:lnTo>
                      <a:pt x="273" y="102"/>
                    </a:lnTo>
                    <a:lnTo>
                      <a:pt x="262" y="99"/>
                    </a:lnTo>
                    <a:lnTo>
                      <a:pt x="252" y="96"/>
                    </a:lnTo>
                    <a:lnTo>
                      <a:pt x="241" y="93"/>
                    </a:lnTo>
                    <a:lnTo>
                      <a:pt x="231" y="89"/>
                    </a:lnTo>
                    <a:lnTo>
                      <a:pt x="222" y="85"/>
                    </a:lnTo>
                    <a:lnTo>
                      <a:pt x="212" y="80"/>
                    </a:lnTo>
                    <a:lnTo>
                      <a:pt x="202" y="73"/>
                    </a:lnTo>
                    <a:lnTo>
                      <a:pt x="194" y="65"/>
                    </a:lnTo>
                    <a:lnTo>
                      <a:pt x="188" y="55"/>
                    </a:lnTo>
                    <a:lnTo>
                      <a:pt x="183" y="45"/>
                    </a:lnTo>
                    <a:lnTo>
                      <a:pt x="178" y="32"/>
                    </a:lnTo>
                    <a:lnTo>
                      <a:pt x="173" y="21"/>
                    </a:lnTo>
                    <a:lnTo>
                      <a:pt x="169" y="10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7F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85" name="Freeform 69"/>
              <p:cNvSpPr>
                <a:spLocks/>
              </p:cNvSpPr>
              <p:nvPr/>
            </p:nvSpPr>
            <p:spPr bwMode="auto">
              <a:xfrm>
                <a:off x="4743" y="4083"/>
                <a:ext cx="109" cy="123"/>
              </a:xfrm>
              <a:custGeom>
                <a:avLst/>
                <a:gdLst/>
                <a:ahLst/>
                <a:cxnLst>
                  <a:cxn ang="0">
                    <a:pos x="142" y="9"/>
                  </a:cxn>
                  <a:cxn ang="0">
                    <a:pos x="118" y="34"/>
                  </a:cxn>
                  <a:cxn ang="0">
                    <a:pos x="114" y="76"/>
                  </a:cxn>
                  <a:cxn ang="0">
                    <a:pos x="124" y="129"/>
                  </a:cxn>
                  <a:cxn ang="0">
                    <a:pos x="114" y="164"/>
                  </a:cxn>
                  <a:cxn ang="0">
                    <a:pos x="116" y="200"/>
                  </a:cxn>
                  <a:cxn ang="0">
                    <a:pos x="102" y="222"/>
                  </a:cxn>
                  <a:cxn ang="0">
                    <a:pos x="105" y="249"/>
                  </a:cxn>
                  <a:cxn ang="0">
                    <a:pos x="130" y="284"/>
                  </a:cxn>
                  <a:cxn ang="0">
                    <a:pos x="138" y="319"/>
                  </a:cxn>
                  <a:cxn ang="0">
                    <a:pos x="103" y="360"/>
                  </a:cxn>
                  <a:cxn ang="0">
                    <a:pos x="78" y="408"/>
                  </a:cxn>
                  <a:cxn ang="0">
                    <a:pos x="68" y="475"/>
                  </a:cxn>
                  <a:cxn ang="0">
                    <a:pos x="28" y="532"/>
                  </a:cxn>
                  <a:cxn ang="0">
                    <a:pos x="8" y="587"/>
                  </a:cxn>
                  <a:cxn ang="0">
                    <a:pos x="2" y="652"/>
                  </a:cxn>
                  <a:cxn ang="0">
                    <a:pos x="34" y="685"/>
                  </a:cxn>
                  <a:cxn ang="0">
                    <a:pos x="81" y="702"/>
                  </a:cxn>
                  <a:cxn ang="0">
                    <a:pos x="132" y="711"/>
                  </a:cxn>
                  <a:cxn ang="0">
                    <a:pos x="202" y="721"/>
                  </a:cxn>
                  <a:cxn ang="0">
                    <a:pos x="256" y="761"/>
                  </a:cxn>
                  <a:cxn ang="0">
                    <a:pos x="309" y="800"/>
                  </a:cxn>
                  <a:cxn ang="0">
                    <a:pos x="405" y="873"/>
                  </a:cxn>
                  <a:cxn ang="0">
                    <a:pos x="474" y="922"/>
                  </a:cxn>
                  <a:cxn ang="0">
                    <a:pos x="525" y="945"/>
                  </a:cxn>
                  <a:cxn ang="0">
                    <a:pos x="574" y="965"/>
                  </a:cxn>
                  <a:cxn ang="0">
                    <a:pos x="631" y="975"/>
                  </a:cxn>
                  <a:cxn ang="0">
                    <a:pos x="698" y="973"/>
                  </a:cxn>
                  <a:cxn ang="0">
                    <a:pos x="757" y="959"/>
                  </a:cxn>
                  <a:cxn ang="0">
                    <a:pos x="814" y="942"/>
                  </a:cxn>
                  <a:cxn ang="0">
                    <a:pos x="848" y="917"/>
                  </a:cxn>
                  <a:cxn ang="0">
                    <a:pos x="868" y="881"/>
                  </a:cxn>
                  <a:cxn ang="0">
                    <a:pos x="856" y="831"/>
                  </a:cxn>
                  <a:cxn ang="0">
                    <a:pos x="810" y="753"/>
                  </a:cxn>
                  <a:cxn ang="0">
                    <a:pos x="763" y="692"/>
                  </a:cxn>
                  <a:cxn ang="0">
                    <a:pos x="708" y="628"/>
                  </a:cxn>
                  <a:cxn ang="0">
                    <a:pos x="677" y="584"/>
                  </a:cxn>
                  <a:cxn ang="0">
                    <a:pos x="631" y="532"/>
                  </a:cxn>
                  <a:cxn ang="0">
                    <a:pos x="576" y="482"/>
                  </a:cxn>
                  <a:cxn ang="0">
                    <a:pos x="559" y="440"/>
                  </a:cxn>
                  <a:cxn ang="0">
                    <a:pos x="565" y="379"/>
                  </a:cxn>
                  <a:cxn ang="0">
                    <a:pos x="563" y="339"/>
                  </a:cxn>
                  <a:cxn ang="0">
                    <a:pos x="557" y="297"/>
                  </a:cxn>
                  <a:cxn ang="0">
                    <a:pos x="536" y="268"/>
                  </a:cxn>
                  <a:cxn ang="0">
                    <a:pos x="510" y="258"/>
                  </a:cxn>
                  <a:cxn ang="0">
                    <a:pos x="541" y="223"/>
                  </a:cxn>
                  <a:cxn ang="0">
                    <a:pos x="544" y="192"/>
                  </a:cxn>
                  <a:cxn ang="0">
                    <a:pos x="542" y="157"/>
                  </a:cxn>
                  <a:cxn ang="0">
                    <a:pos x="549" y="129"/>
                  </a:cxn>
                  <a:cxn ang="0">
                    <a:pos x="555" y="98"/>
                  </a:cxn>
                  <a:cxn ang="0">
                    <a:pos x="540" y="64"/>
                  </a:cxn>
                  <a:cxn ang="0">
                    <a:pos x="521" y="60"/>
                  </a:cxn>
                  <a:cxn ang="0">
                    <a:pos x="510" y="82"/>
                  </a:cxn>
                  <a:cxn ang="0">
                    <a:pos x="502" y="119"/>
                  </a:cxn>
                  <a:cxn ang="0">
                    <a:pos x="445" y="128"/>
                  </a:cxn>
                  <a:cxn ang="0">
                    <a:pos x="384" y="120"/>
                  </a:cxn>
                  <a:cxn ang="0">
                    <a:pos x="329" y="112"/>
                  </a:cxn>
                  <a:cxn ang="0">
                    <a:pos x="273" y="102"/>
                  </a:cxn>
                  <a:cxn ang="0">
                    <a:pos x="222" y="85"/>
                  </a:cxn>
                  <a:cxn ang="0">
                    <a:pos x="188" y="55"/>
                  </a:cxn>
                  <a:cxn ang="0">
                    <a:pos x="163" y="0"/>
                  </a:cxn>
                </a:cxnLst>
                <a:rect l="0" t="0" r="r" b="b"/>
                <a:pathLst>
                  <a:path w="869" h="979">
                    <a:moveTo>
                      <a:pt x="163" y="0"/>
                    </a:moveTo>
                    <a:lnTo>
                      <a:pt x="163" y="0"/>
                    </a:lnTo>
                    <a:lnTo>
                      <a:pt x="156" y="3"/>
                    </a:lnTo>
                    <a:lnTo>
                      <a:pt x="149" y="6"/>
                    </a:lnTo>
                    <a:lnTo>
                      <a:pt x="142" y="9"/>
                    </a:lnTo>
                    <a:lnTo>
                      <a:pt x="135" y="12"/>
                    </a:lnTo>
                    <a:lnTo>
                      <a:pt x="129" y="16"/>
                    </a:lnTo>
                    <a:lnTo>
                      <a:pt x="124" y="21"/>
                    </a:lnTo>
                    <a:lnTo>
                      <a:pt x="120" y="27"/>
                    </a:lnTo>
                    <a:lnTo>
                      <a:pt x="118" y="34"/>
                    </a:lnTo>
                    <a:lnTo>
                      <a:pt x="118" y="34"/>
                    </a:lnTo>
                    <a:lnTo>
                      <a:pt x="116" y="44"/>
                    </a:lnTo>
                    <a:lnTo>
                      <a:pt x="114" y="54"/>
                    </a:lnTo>
                    <a:lnTo>
                      <a:pt x="114" y="65"/>
                    </a:lnTo>
                    <a:lnTo>
                      <a:pt x="114" y="76"/>
                    </a:lnTo>
                    <a:lnTo>
                      <a:pt x="115" y="88"/>
                    </a:lnTo>
                    <a:lnTo>
                      <a:pt x="117" y="100"/>
                    </a:lnTo>
                    <a:lnTo>
                      <a:pt x="120" y="115"/>
                    </a:lnTo>
                    <a:lnTo>
                      <a:pt x="124" y="129"/>
                    </a:lnTo>
                    <a:lnTo>
                      <a:pt x="124" y="129"/>
                    </a:lnTo>
                    <a:lnTo>
                      <a:pt x="119" y="134"/>
                    </a:lnTo>
                    <a:lnTo>
                      <a:pt x="116" y="140"/>
                    </a:lnTo>
                    <a:lnTo>
                      <a:pt x="114" y="147"/>
                    </a:lnTo>
                    <a:lnTo>
                      <a:pt x="113" y="155"/>
                    </a:lnTo>
                    <a:lnTo>
                      <a:pt x="114" y="164"/>
                    </a:lnTo>
                    <a:lnTo>
                      <a:pt x="115" y="173"/>
                    </a:lnTo>
                    <a:lnTo>
                      <a:pt x="118" y="185"/>
                    </a:lnTo>
                    <a:lnTo>
                      <a:pt x="122" y="197"/>
                    </a:lnTo>
                    <a:lnTo>
                      <a:pt x="122" y="197"/>
                    </a:lnTo>
                    <a:lnTo>
                      <a:pt x="116" y="200"/>
                    </a:lnTo>
                    <a:lnTo>
                      <a:pt x="112" y="203"/>
                    </a:lnTo>
                    <a:lnTo>
                      <a:pt x="108" y="206"/>
                    </a:lnTo>
                    <a:lnTo>
                      <a:pt x="105" y="211"/>
                    </a:lnTo>
                    <a:lnTo>
                      <a:pt x="103" y="216"/>
                    </a:lnTo>
                    <a:lnTo>
                      <a:pt x="102" y="222"/>
                    </a:lnTo>
                    <a:lnTo>
                      <a:pt x="101" y="229"/>
                    </a:lnTo>
                    <a:lnTo>
                      <a:pt x="101" y="236"/>
                    </a:lnTo>
                    <a:lnTo>
                      <a:pt x="101" y="236"/>
                    </a:lnTo>
                    <a:lnTo>
                      <a:pt x="103" y="242"/>
                    </a:lnTo>
                    <a:lnTo>
                      <a:pt x="105" y="249"/>
                    </a:lnTo>
                    <a:lnTo>
                      <a:pt x="108" y="256"/>
                    </a:lnTo>
                    <a:lnTo>
                      <a:pt x="112" y="263"/>
                    </a:lnTo>
                    <a:lnTo>
                      <a:pt x="116" y="270"/>
                    </a:lnTo>
                    <a:lnTo>
                      <a:pt x="122" y="277"/>
                    </a:lnTo>
                    <a:lnTo>
                      <a:pt x="130" y="284"/>
                    </a:lnTo>
                    <a:lnTo>
                      <a:pt x="140" y="292"/>
                    </a:lnTo>
                    <a:lnTo>
                      <a:pt x="140" y="292"/>
                    </a:lnTo>
                    <a:lnTo>
                      <a:pt x="142" y="301"/>
                    </a:lnTo>
                    <a:lnTo>
                      <a:pt x="140" y="310"/>
                    </a:lnTo>
                    <a:lnTo>
                      <a:pt x="138" y="319"/>
                    </a:lnTo>
                    <a:lnTo>
                      <a:pt x="134" y="328"/>
                    </a:lnTo>
                    <a:lnTo>
                      <a:pt x="129" y="336"/>
                    </a:lnTo>
                    <a:lnTo>
                      <a:pt x="122" y="344"/>
                    </a:lnTo>
                    <a:lnTo>
                      <a:pt x="113" y="352"/>
                    </a:lnTo>
                    <a:lnTo>
                      <a:pt x="103" y="360"/>
                    </a:lnTo>
                    <a:lnTo>
                      <a:pt x="103" y="360"/>
                    </a:lnTo>
                    <a:lnTo>
                      <a:pt x="96" y="371"/>
                    </a:lnTo>
                    <a:lnTo>
                      <a:pt x="89" y="382"/>
                    </a:lnTo>
                    <a:lnTo>
                      <a:pt x="83" y="394"/>
                    </a:lnTo>
                    <a:lnTo>
                      <a:pt x="78" y="408"/>
                    </a:lnTo>
                    <a:lnTo>
                      <a:pt x="74" y="422"/>
                    </a:lnTo>
                    <a:lnTo>
                      <a:pt x="70" y="437"/>
                    </a:lnTo>
                    <a:lnTo>
                      <a:pt x="68" y="455"/>
                    </a:lnTo>
                    <a:lnTo>
                      <a:pt x="68" y="475"/>
                    </a:lnTo>
                    <a:lnTo>
                      <a:pt x="68" y="475"/>
                    </a:lnTo>
                    <a:lnTo>
                      <a:pt x="59" y="485"/>
                    </a:lnTo>
                    <a:lnTo>
                      <a:pt x="50" y="496"/>
                    </a:lnTo>
                    <a:lnTo>
                      <a:pt x="42" y="508"/>
                    </a:lnTo>
                    <a:lnTo>
                      <a:pt x="35" y="520"/>
                    </a:lnTo>
                    <a:lnTo>
                      <a:pt x="28" y="532"/>
                    </a:lnTo>
                    <a:lnTo>
                      <a:pt x="22" y="546"/>
                    </a:lnTo>
                    <a:lnTo>
                      <a:pt x="16" y="560"/>
                    </a:lnTo>
                    <a:lnTo>
                      <a:pt x="11" y="574"/>
                    </a:lnTo>
                    <a:lnTo>
                      <a:pt x="11" y="574"/>
                    </a:lnTo>
                    <a:lnTo>
                      <a:pt x="8" y="587"/>
                    </a:lnTo>
                    <a:lnTo>
                      <a:pt x="5" y="599"/>
                    </a:lnTo>
                    <a:lnTo>
                      <a:pt x="1" y="612"/>
                    </a:lnTo>
                    <a:lnTo>
                      <a:pt x="0" y="626"/>
                    </a:lnTo>
                    <a:lnTo>
                      <a:pt x="0" y="639"/>
                    </a:lnTo>
                    <a:lnTo>
                      <a:pt x="2" y="652"/>
                    </a:lnTo>
                    <a:lnTo>
                      <a:pt x="8" y="665"/>
                    </a:lnTo>
                    <a:lnTo>
                      <a:pt x="15" y="679"/>
                    </a:lnTo>
                    <a:lnTo>
                      <a:pt x="15" y="679"/>
                    </a:lnTo>
                    <a:lnTo>
                      <a:pt x="24" y="682"/>
                    </a:lnTo>
                    <a:lnTo>
                      <a:pt x="34" y="685"/>
                    </a:lnTo>
                    <a:lnTo>
                      <a:pt x="43" y="689"/>
                    </a:lnTo>
                    <a:lnTo>
                      <a:pt x="52" y="692"/>
                    </a:lnTo>
                    <a:lnTo>
                      <a:pt x="62" y="695"/>
                    </a:lnTo>
                    <a:lnTo>
                      <a:pt x="71" y="698"/>
                    </a:lnTo>
                    <a:lnTo>
                      <a:pt x="81" y="702"/>
                    </a:lnTo>
                    <a:lnTo>
                      <a:pt x="90" y="705"/>
                    </a:lnTo>
                    <a:lnTo>
                      <a:pt x="90" y="705"/>
                    </a:lnTo>
                    <a:lnTo>
                      <a:pt x="104" y="707"/>
                    </a:lnTo>
                    <a:lnTo>
                      <a:pt x="118" y="709"/>
                    </a:lnTo>
                    <a:lnTo>
                      <a:pt x="132" y="711"/>
                    </a:lnTo>
                    <a:lnTo>
                      <a:pt x="147" y="713"/>
                    </a:lnTo>
                    <a:lnTo>
                      <a:pt x="160" y="715"/>
                    </a:lnTo>
                    <a:lnTo>
                      <a:pt x="174" y="717"/>
                    </a:lnTo>
                    <a:lnTo>
                      <a:pt x="188" y="719"/>
                    </a:lnTo>
                    <a:lnTo>
                      <a:pt x="202" y="721"/>
                    </a:lnTo>
                    <a:lnTo>
                      <a:pt x="202" y="721"/>
                    </a:lnTo>
                    <a:lnTo>
                      <a:pt x="216" y="732"/>
                    </a:lnTo>
                    <a:lnTo>
                      <a:pt x="229" y="742"/>
                    </a:lnTo>
                    <a:lnTo>
                      <a:pt x="242" y="751"/>
                    </a:lnTo>
                    <a:lnTo>
                      <a:pt x="256" y="761"/>
                    </a:lnTo>
                    <a:lnTo>
                      <a:pt x="269" y="770"/>
                    </a:lnTo>
                    <a:lnTo>
                      <a:pt x="283" y="779"/>
                    </a:lnTo>
                    <a:lnTo>
                      <a:pt x="296" y="789"/>
                    </a:lnTo>
                    <a:lnTo>
                      <a:pt x="309" y="800"/>
                    </a:lnTo>
                    <a:lnTo>
                      <a:pt x="309" y="800"/>
                    </a:lnTo>
                    <a:lnTo>
                      <a:pt x="328" y="813"/>
                    </a:lnTo>
                    <a:lnTo>
                      <a:pt x="348" y="827"/>
                    </a:lnTo>
                    <a:lnTo>
                      <a:pt x="367" y="843"/>
                    </a:lnTo>
                    <a:lnTo>
                      <a:pt x="386" y="858"/>
                    </a:lnTo>
                    <a:lnTo>
                      <a:pt x="405" y="873"/>
                    </a:lnTo>
                    <a:lnTo>
                      <a:pt x="425" y="888"/>
                    </a:lnTo>
                    <a:lnTo>
                      <a:pt x="444" y="902"/>
                    </a:lnTo>
                    <a:lnTo>
                      <a:pt x="463" y="917"/>
                    </a:lnTo>
                    <a:lnTo>
                      <a:pt x="463" y="917"/>
                    </a:lnTo>
                    <a:lnTo>
                      <a:pt x="474" y="922"/>
                    </a:lnTo>
                    <a:lnTo>
                      <a:pt x="486" y="927"/>
                    </a:lnTo>
                    <a:lnTo>
                      <a:pt x="496" y="932"/>
                    </a:lnTo>
                    <a:lnTo>
                      <a:pt x="506" y="936"/>
                    </a:lnTo>
                    <a:lnTo>
                      <a:pt x="515" y="941"/>
                    </a:lnTo>
                    <a:lnTo>
                      <a:pt x="525" y="945"/>
                    </a:lnTo>
                    <a:lnTo>
                      <a:pt x="534" y="950"/>
                    </a:lnTo>
                    <a:lnTo>
                      <a:pt x="544" y="954"/>
                    </a:lnTo>
                    <a:lnTo>
                      <a:pt x="554" y="958"/>
                    </a:lnTo>
                    <a:lnTo>
                      <a:pt x="564" y="961"/>
                    </a:lnTo>
                    <a:lnTo>
                      <a:pt x="574" y="965"/>
                    </a:lnTo>
                    <a:lnTo>
                      <a:pt x="584" y="967"/>
                    </a:lnTo>
                    <a:lnTo>
                      <a:pt x="595" y="970"/>
                    </a:lnTo>
                    <a:lnTo>
                      <a:pt x="606" y="972"/>
                    </a:lnTo>
                    <a:lnTo>
                      <a:pt x="618" y="974"/>
                    </a:lnTo>
                    <a:lnTo>
                      <a:pt x="631" y="975"/>
                    </a:lnTo>
                    <a:lnTo>
                      <a:pt x="631" y="975"/>
                    </a:lnTo>
                    <a:lnTo>
                      <a:pt x="647" y="978"/>
                    </a:lnTo>
                    <a:lnTo>
                      <a:pt x="663" y="979"/>
                    </a:lnTo>
                    <a:lnTo>
                      <a:pt x="680" y="976"/>
                    </a:lnTo>
                    <a:lnTo>
                      <a:pt x="698" y="973"/>
                    </a:lnTo>
                    <a:lnTo>
                      <a:pt x="714" y="970"/>
                    </a:lnTo>
                    <a:lnTo>
                      <a:pt x="730" y="966"/>
                    </a:lnTo>
                    <a:lnTo>
                      <a:pt x="744" y="962"/>
                    </a:lnTo>
                    <a:lnTo>
                      <a:pt x="757" y="959"/>
                    </a:lnTo>
                    <a:lnTo>
                      <a:pt x="757" y="959"/>
                    </a:lnTo>
                    <a:lnTo>
                      <a:pt x="770" y="957"/>
                    </a:lnTo>
                    <a:lnTo>
                      <a:pt x="782" y="954"/>
                    </a:lnTo>
                    <a:lnTo>
                      <a:pt x="793" y="951"/>
                    </a:lnTo>
                    <a:lnTo>
                      <a:pt x="804" y="947"/>
                    </a:lnTo>
                    <a:lnTo>
                      <a:pt x="814" y="942"/>
                    </a:lnTo>
                    <a:lnTo>
                      <a:pt x="823" y="936"/>
                    </a:lnTo>
                    <a:lnTo>
                      <a:pt x="832" y="929"/>
                    </a:lnTo>
                    <a:lnTo>
                      <a:pt x="840" y="922"/>
                    </a:lnTo>
                    <a:lnTo>
                      <a:pt x="840" y="922"/>
                    </a:lnTo>
                    <a:lnTo>
                      <a:pt x="848" y="917"/>
                    </a:lnTo>
                    <a:lnTo>
                      <a:pt x="855" y="912"/>
                    </a:lnTo>
                    <a:lnTo>
                      <a:pt x="860" y="906"/>
                    </a:lnTo>
                    <a:lnTo>
                      <a:pt x="864" y="898"/>
                    </a:lnTo>
                    <a:lnTo>
                      <a:pt x="867" y="890"/>
                    </a:lnTo>
                    <a:lnTo>
                      <a:pt x="868" y="881"/>
                    </a:lnTo>
                    <a:lnTo>
                      <a:pt x="869" y="871"/>
                    </a:lnTo>
                    <a:lnTo>
                      <a:pt x="868" y="861"/>
                    </a:lnTo>
                    <a:lnTo>
                      <a:pt x="868" y="861"/>
                    </a:lnTo>
                    <a:lnTo>
                      <a:pt x="863" y="847"/>
                    </a:lnTo>
                    <a:lnTo>
                      <a:pt x="856" y="831"/>
                    </a:lnTo>
                    <a:lnTo>
                      <a:pt x="849" y="816"/>
                    </a:lnTo>
                    <a:lnTo>
                      <a:pt x="841" y="800"/>
                    </a:lnTo>
                    <a:lnTo>
                      <a:pt x="831" y="785"/>
                    </a:lnTo>
                    <a:lnTo>
                      <a:pt x="821" y="769"/>
                    </a:lnTo>
                    <a:lnTo>
                      <a:pt x="810" y="753"/>
                    </a:lnTo>
                    <a:lnTo>
                      <a:pt x="800" y="737"/>
                    </a:lnTo>
                    <a:lnTo>
                      <a:pt x="800" y="737"/>
                    </a:lnTo>
                    <a:lnTo>
                      <a:pt x="787" y="721"/>
                    </a:lnTo>
                    <a:lnTo>
                      <a:pt x="775" y="706"/>
                    </a:lnTo>
                    <a:lnTo>
                      <a:pt x="763" y="692"/>
                    </a:lnTo>
                    <a:lnTo>
                      <a:pt x="751" y="677"/>
                    </a:lnTo>
                    <a:lnTo>
                      <a:pt x="740" y="664"/>
                    </a:lnTo>
                    <a:lnTo>
                      <a:pt x="729" y="651"/>
                    </a:lnTo>
                    <a:lnTo>
                      <a:pt x="718" y="639"/>
                    </a:lnTo>
                    <a:lnTo>
                      <a:pt x="708" y="628"/>
                    </a:lnTo>
                    <a:lnTo>
                      <a:pt x="708" y="628"/>
                    </a:lnTo>
                    <a:lnTo>
                      <a:pt x="701" y="617"/>
                    </a:lnTo>
                    <a:lnTo>
                      <a:pt x="693" y="605"/>
                    </a:lnTo>
                    <a:lnTo>
                      <a:pt x="685" y="595"/>
                    </a:lnTo>
                    <a:lnTo>
                      <a:pt x="677" y="584"/>
                    </a:lnTo>
                    <a:lnTo>
                      <a:pt x="668" y="574"/>
                    </a:lnTo>
                    <a:lnTo>
                      <a:pt x="659" y="563"/>
                    </a:lnTo>
                    <a:lnTo>
                      <a:pt x="650" y="553"/>
                    </a:lnTo>
                    <a:lnTo>
                      <a:pt x="641" y="542"/>
                    </a:lnTo>
                    <a:lnTo>
                      <a:pt x="631" y="532"/>
                    </a:lnTo>
                    <a:lnTo>
                      <a:pt x="621" y="522"/>
                    </a:lnTo>
                    <a:lnTo>
                      <a:pt x="610" y="512"/>
                    </a:lnTo>
                    <a:lnTo>
                      <a:pt x="599" y="502"/>
                    </a:lnTo>
                    <a:lnTo>
                      <a:pt x="588" y="492"/>
                    </a:lnTo>
                    <a:lnTo>
                      <a:pt x="576" y="482"/>
                    </a:lnTo>
                    <a:lnTo>
                      <a:pt x="564" y="473"/>
                    </a:lnTo>
                    <a:lnTo>
                      <a:pt x="552" y="462"/>
                    </a:lnTo>
                    <a:lnTo>
                      <a:pt x="552" y="462"/>
                    </a:lnTo>
                    <a:lnTo>
                      <a:pt x="556" y="451"/>
                    </a:lnTo>
                    <a:lnTo>
                      <a:pt x="559" y="440"/>
                    </a:lnTo>
                    <a:lnTo>
                      <a:pt x="561" y="429"/>
                    </a:lnTo>
                    <a:lnTo>
                      <a:pt x="563" y="418"/>
                    </a:lnTo>
                    <a:lnTo>
                      <a:pt x="564" y="406"/>
                    </a:lnTo>
                    <a:lnTo>
                      <a:pt x="565" y="392"/>
                    </a:lnTo>
                    <a:lnTo>
                      <a:pt x="565" y="379"/>
                    </a:lnTo>
                    <a:lnTo>
                      <a:pt x="566" y="364"/>
                    </a:lnTo>
                    <a:lnTo>
                      <a:pt x="566" y="364"/>
                    </a:lnTo>
                    <a:lnTo>
                      <a:pt x="565" y="356"/>
                    </a:lnTo>
                    <a:lnTo>
                      <a:pt x="564" y="347"/>
                    </a:lnTo>
                    <a:lnTo>
                      <a:pt x="563" y="339"/>
                    </a:lnTo>
                    <a:lnTo>
                      <a:pt x="562" y="331"/>
                    </a:lnTo>
                    <a:lnTo>
                      <a:pt x="560" y="322"/>
                    </a:lnTo>
                    <a:lnTo>
                      <a:pt x="559" y="313"/>
                    </a:lnTo>
                    <a:lnTo>
                      <a:pt x="558" y="305"/>
                    </a:lnTo>
                    <a:lnTo>
                      <a:pt x="557" y="297"/>
                    </a:lnTo>
                    <a:lnTo>
                      <a:pt x="557" y="297"/>
                    </a:lnTo>
                    <a:lnTo>
                      <a:pt x="552" y="289"/>
                    </a:lnTo>
                    <a:lnTo>
                      <a:pt x="546" y="281"/>
                    </a:lnTo>
                    <a:lnTo>
                      <a:pt x="541" y="274"/>
                    </a:lnTo>
                    <a:lnTo>
                      <a:pt x="536" y="268"/>
                    </a:lnTo>
                    <a:lnTo>
                      <a:pt x="530" y="263"/>
                    </a:lnTo>
                    <a:lnTo>
                      <a:pt x="524" y="260"/>
                    </a:lnTo>
                    <a:lnTo>
                      <a:pt x="517" y="258"/>
                    </a:lnTo>
                    <a:lnTo>
                      <a:pt x="510" y="258"/>
                    </a:lnTo>
                    <a:lnTo>
                      <a:pt x="510" y="258"/>
                    </a:lnTo>
                    <a:lnTo>
                      <a:pt x="519" y="251"/>
                    </a:lnTo>
                    <a:lnTo>
                      <a:pt x="527" y="244"/>
                    </a:lnTo>
                    <a:lnTo>
                      <a:pt x="533" y="237"/>
                    </a:lnTo>
                    <a:lnTo>
                      <a:pt x="538" y="230"/>
                    </a:lnTo>
                    <a:lnTo>
                      <a:pt x="541" y="223"/>
                    </a:lnTo>
                    <a:lnTo>
                      <a:pt x="544" y="215"/>
                    </a:lnTo>
                    <a:lnTo>
                      <a:pt x="544" y="207"/>
                    </a:lnTo>
                    <a:lnTo>
                      <a:pt x="544" y="199"/>
                    </a:lnTo>
                    <a:lnTo>
                      <a:pt x="544" y="199"/>
                    </a:lnTo>
                    <a:lnTo>
                      <a:pt x="544" y="192"/>
                    </a:lnTo>
                    <a:lnTo>
                      <a:pt x="543" y="185"/>
                    </a:lnTo>
                    <a:lnTo>
                      <a:pt x="543" y="177"/>
                    </a:lnTo>
                    <a:lnTo>
                      <a:pt x="543" y="170"/>
                    </a:lnTo>
                    <a:lnTo>
                      <a:pt x="542" y="163"/>
                    </a:lnTo>
                    <a:lnTo>
                      <a:pt x="542" y="157"/>
                    </a:lnTo>
                    <a:lnTo>
                      <a:pt x="542" y="150"/>
                    </a:lnTo>
                    <a:lnTo>
                      <a:pt x="542" y="143"/>
                    </a:lnTo>
                    <a:lnTo>
                      <a:pt x="542" y="143"/>
                    </a:lnTo>
                    <a:lnTo>
                      <a:pt x="545" y="136"/>
                    </a:lnTo>
                    <a:lnTo>
                      <a:pt x="549" y="129"/>
                    </a:lnTo>
                    <a:lnTo>
                      <a:pt x="553" y="122"/>
                    </a:lnTo>
                    <a:lnTo>
                      <a:pt x="557" y="115"/>
                    </a:lnTo>
                    <a:lnTo>
                      <a:pt x="557" y="115"/>
                    </a:lnTo>
                    <a:lnTo>
                      <a:pt x="556" y="106"/>
                    </a:lnTo>
                    <a:lnTo>
                      <a:pt x="555" y="98"/>
                    </a:lnTo>
                    <a:lnTo>
                      <a:pt x="553" y="90"/>
                    </a:lnTo>
                    <a:lnTo>
                      <a:pt x="550" y="83"/>
                    </a:lnTo>
                    <a:lnTo>
                      <a:pt x="547" y="76"/>
                    </a:lnTo>
                    <a:lnTo>
                      <a:pt x="544" y="70"/>
                    </a:lnTo>
                    <a:lnTo>
                      <a:pt x="540" y="64"/>
                    </a:lnTo>
                    <a:lnTo>
                      <a:pt x="535" y="59"/>
                    </a:lnTo>
                    <a:lnTo>
                      <a:pt x="535" y="59"/>
                    </a:lnTo>
                    <a:lnTo>
                      <a:pt x="529" y="59"/>
                    </a:lnTo>
                    <a:lnTo>
                      <a:pt x="525" y="59"/>
                    </a:lnTo>
                    <a:lnTo>
                      <a:pt x="521" y="60"/>
                    </a:lnTo>
                    <a:lnTo>
                      <a:pt x="516" y="60"/>
                    </a:lnTo>
                    <a:lnTo>
                      <a:pt x="516" y="60"/>
                    </a:lnTo>
                    <a:lnTo>
                      <a:pt x="514" y="68"/>
                    </a:lnTo>
                    <a:lnTo>
                      <a:pt x="512" y="76"/>
                    </a:lnTo>
                    <a:lnTo>
                      <a:pt x="510" y="82"/>
                    </a:lnTo>
                    <a:lnTo>
                      <a:pt x="509" y="89"/>
                    </a:lnTo>
                    <a:lnTo>
                      <a:pt x="507" y="96"/>
                    </a:lnTo>
                    <a:lnTo>
                      <a:pt x="505" y="102"/>
                    </a:lnTo>
                    <a:lnTo>
                      <a:pt x="504" y="111"/>
                    </a:lnTo>
                    <a:lnTo>
                      <a:pt x="502" y="119"/>
                    </a:lnTo>
                    <a:lnTo>
                      <a:pt x="502" y="119"/>
                    </a:lnTo>
                    <a:lnTo>
                      <a:pt x="490" y="124"/>
                    </a:lnTo>
                    <a:lnTo>
                      <a:pt x="475" y="127"/>
                    </a:lnTo>
                    <a:lnTo>
                      <a:pt x="460" y="128"/>
                    </a:lnTo>
                    <a:lnTo>
                      <a:pt x="445" y="128"/>
                    </a:lnTo>
                    <a:lnTo>
                      <a:pt x="429" y="126"/>
                    </a:lnTo>
                    <a:lnTo>
                      <a:pt x="412" y="124"/>
                    </a:lnTo>
                    <a:lnTo>
                      <a:pt x="398" y="122"/>
                    </a:lnTo>
                    <a:lnTo>
                      <a:pt x="384" y="120"/>
                    </a:lnTo>
                    <a:lnTo>
                      <a:pt x="384" y="120"/>
                    </a:lnTo>
                    <a:lnTo>
                      <a:pt x="373" y="118"/>
                    </a:lnTo>
                    <a:lnTo>
                      <a:pt x="363" y="117"/>
                    </a:lnTo>
                    <a:lnTo>
                      <a:pt x="352" y="115"/>
                    </a:lnTo>
                    <a:lnTo>
                      <a:pt x="340" y="114"/>
                    </a:lnTo>
                    <a:lnTo>
                      <a:pt x="329" y="112"/>
                    </a:lnTo>
                    <a:lnTo>
                      <a:pt x="318" y="111"/>
                    </a:lnTo>
                    <a:lnTo>
                      <a:pt x="307" y="108"/>
                    </a:lnTo>
                    <a:lnTo>
                      <a:pt x="296" y="106"/>
                    </a:lnTo>
                    <a:lnTo>
                      <a:pt x="285" y="104"/>
                    </a:lnTo>
                    <a:lnTo>
                      <a:pt x="273" y="102"/>
                    </a:lnTo>
                    <a:lnTo>
                      <a:pt x="262" y="99"/>
                    </a:lnTo>
                    <a:lnTo>
                      <a:pt x="252" y="96"/>
                    </a:lnTo>
                    <a:lnTo>
                      <a:pt x="241" y="93"/>
                    </a:lnTo>
                    <a:lnTo>
                      <a:pt x="231" y="89"/>
                    </a:lnTo>
                    <a:lnTo>
                      <a:pt x="222" y="85"/>
                    </a:lnTo>
                    <a:lnTo>
                      <a:pt x="212" y="80"/>
                    </a:lnTo>
                    <a:lnTo>
                      <a:pt x="212" y="80"/>
                    </a:lnTo>
                    <a:lnTo>
                      <a:pt x="202" y="73"/>
                    </a:lnTo>
                    <a:lnTo>
                      <a:pt x="194" y="65"/>
                    </a:lnTo>
                    <a:lnTo>
                      <a:pt x="188" y="55"/>
                    </a:lnTo>
                    <a:lnTo>
                      <a:pt x="183" y="45"/>
                    </a:lnTo>
                    <a:lnTo>
                      <a:pt x="178" y="32"/>
                    </a:lnTo>
                    <a:lnTo>
                      <a:pt x="173" y="21"/>
                    </a:lnTo>
                    <a:lnTo>
                      <a:pt x="169" y="10"/>
                    </a:lnTo>
                    <a:lnTo>
                      <a:pt x="16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86" name="Freeform 70"/>
              <p:cNvSpPr>
                <a:spLocks/>
              </p:cNvSpPr>
              <p:nvPr/>
            </p:nvSpPr>
            <p:spPr bwMode="auto">
              <a:xfrm>
                <a:off x="4758" y="4094"/>
                <a:ext cx="30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5"/>
                  </a:cxn>
                  <a:cxn ang="0">
                    <a:pos x="2" y="10"/>
                  </a:cxn>
                  <a:cxn ang="0">
                    <a:pos x="3" y="16"/>
                  </a:cxn>
                  <a:cxn ang="0">
                    <a:pos x="5" y="21"/>
                  </a:cxn>
                  <a:cxn ang="0">
                    <a:pos x="6" y="26"/>
                  </a:cxn>
                  <a:cxn ang="0">
                    <a:pos x="7" y="32"/>
                  </a:cxn>
                  <a:cxn ang="0">
                    <a:pos x="8" y="37"/>
                  </a:cxn>
                  <a:cxn ang="0">
                    <a:pos x="9" y="42"/>
                  </a:cxn>
                  <a:cxn ang="0">
                    <a:pos x="22" y="50"/>
                  </a:cxn>
                  <a:cxn ang="0">
                    <a:pos x="35" y="59"/>
                  </a:cxn>
                  <a:cxn ang="0">
                    <a:pos x="47" y="68"/>
                  </a:cxn>
                  <a:cxn ang="0">
                    <a:pos x="59" y="76"/>
                  </a:cxn>
                  <a:cxn ang="0">
                    <a:pos x="71" y="84"/>
                  </a:cxn>
                  <a:cxn ang="0">
                    <a:pos x="84" y="92"/>
                  </a:cxn>
                  <a:cxn ang="0">
                    <a:pos x="98" y="98"/>
                  </a:cxn>
                  <a:cxn ang="0">
                    <a:pos x="112" y="104"/>
                  </a:cxn>
                  <a:cxn ang="0">
                    <a:pos x="127" y="108"/>
                  </a:cxn>
                  <a:cxn ang="0">
                    <a:pos x="143" y="110"/>
                  </a:cxn>
                  <a:cxn ang="0">
                    <a:pos x="160" y="112"/>
                  </a:cxn>
                  <a:cxn ang="0">
                    <a:pos x="176" y="112"/>
                  </a:cxn>
                  <a:cxn ang="0">
                    <a:pos x="192" y="113"/>
                  </a:cxn>
                  <a:cxn ang="0">
                    <a:pos x="208" y="113"/>
                  </a:cxn>
                  <a:cxn ang="0">
                    <a:pos x="226" y="113"/>
                  </a:cxn>
                  <a:cxn ang="0">
                    <a:pos x="242" y="114"/>
                  </a:cxn>
                  <a:cxn ang="0">
                    <a:pos x="224" y="110"/>
                  </a:cxn>
                  <a:cxn ang="0">
                    <a:pos x="207" y="106"/>
                  </a:cxn>
                  <a:cxn ang="0">
                    <a:pos x="190" y="102"/>
                  </a:cxn>
                  <a:cxn ang="0">
                    <a:pos x="173" y="97"/>
                  </a:cxn>
                  <a:cxn ang="0">
                    <a:pos x="155" y="93"/>
                  </a:cxn>
                  <a:cxn ang="0">
                    <a:pos x="139" y="88"/>
                  </a:cxn>
                  <a:cxn ang="0">
                    <a:pos x="123" y="83"/>
                  </a:cxn>
                  <a:cxn ang="0">
                    <a:pos x="107" y="76"/>
                  </a:cxn>
                  <a:cxn ang="0">
                    <a:pos x="93" y="69"/>
                  </a:cxn>
                  <a:cxn ang="0">
                    <a:pos x="78" y="60"/>
                  </a:cxn>
                  <a:cxn ang="0">
                    <a:pos x="65" y="51"/>
                  </a:cxn>
                  <a:cxn ang="0">
                    <a:pos x="52" y="41"/>
                  </a:cxn>
                  <a:cxn ang="0">
                    <a:pos x="40" y="31"/>
                  </a:cxn>
                  <a:cxn ang="0">
                    <a:pos x="27" y="20"/>
                  </a:cxn>
                  <a:cxn ang="0">
                    <a:pos x="13" y="10"/>
                  </a:cxn>
                  <a:cxn ang="0">
                    <a:pos x="0" y="0"/>
                  </a:cxn>
                </a:cxnLst>
                <a:rect l="0" t="0" r="r" b="b"/>
                <a:pathLst>
                  <a:path w="242" h="114">
                    <a:moveTo>
                      <a:pt x="0" y="0"/>
                    </a:moveTo>
                    <a:lnTo>
                      <a:pt x="1" y="5"/>
                    </a:lnTo>
                    <a:lnTo>
                      <a:pt x="2" y="10"/>
                    </a:lnTo>
                    <a:lnTo>
                      <a:pt x="3" y="16"/>
                    </a:lnTo>
                    <a:lnTo>
                      <a:pt x="5" y="21"/>
                    </a:lnTo>
                    <a:lnTo>
                      <a:pt x="6" y="26"/>
                    </a:lnTo>
                    <a:lnTo>
                      <a:pt x="7" y="32"/>
                    </a:lnTo>
                    <a:lnTo>
                      <a:pt x="8" y="37"/>
                    </a:lnTo>
                    <a:lnTo>
                      <a:pt x="9" y="42"/>
                    </a:lnTo>
                    <a:lnTo>
                      <a:pt x="22" y="50"/>
                    </a:lnTo>
                    <a:lnTo>
                      <a:pt x="35" y="59"/>
                    </a:lnTo>
                    <a:lnTo>
                      <a:pt x="47" y="68"/>
                    </a:lnTo>
                    <a:lnTo>
                      <a:pt x="59" y="76"/>
                    </a:lnTo>
                    <a:lnTo>
                      <a:pt x="71" y="84"/>
                    </a:lnTo>
                    <a:lnTo>
                      <a:pt x="84" y="92"/>
                    </a:lnTo>
                    <a:lnTo>
                      <a:pt x="98" y="98"/>
                    </a:lnTo>
                    <a:lnTo>
                      <a:pt x="112" y="104"/>
                    </a:lnTo>
                    <a:lnTo>
                      <a:pt x="127" y="108"/>
                    </a:lnTo>
                    <a:lnTo>
                      <a:pt x="143" y="110"/>
                    </a:lnTo>
                    <a:lnTo>
                      <a:pt x="160" y="112"/>
                    </a:lnTo>
                    <a:lnTo>
                      <a:pt x="176" y="112"/>
                    </a:lnTo>
                    <a:lnTo>
                      <a:pt x="192" y="113"/>
                    </a:lnTo>
                    <a:lnTo>
                      <a:pt x="208" y="113"/>
                    </a:lnTo>
                    <a:lnTo>
                      <a:pt x="226" y="113"/>
                    </a:lnTo>
                    <a:lnTo>
                      <a:pt x="242" y="114"/>
                    </a:lnTo>
                    <a:lnTo>
                      <a:pt x="224" y="110"/>
                    </a:lnTo>
                    <a:lnTo>
                      <a:pt x="207" y="106"/>
                    </a:lnTo>
                    <a:lnTo>
                      <a:pt x="190" y="102"/>
                    </a:lnTo>
                    <a:lnTo>
                      <a:pt x="173" y="97"/>
                    </a:lnTo>
                    <a:lnTo>
                      <a:pt x="155" y="93"/>
                    </a:lnTo>
                    <a:lnTo>
                      <a:pt x="139" y="88"/>
                    </a:lnTo>
                    <a:lnTo>
                      <a:pt x="123" y="83"/>
                    </a:lnTo>
                    <a:lnTo>
                      <a:pt x="107" y="76"/>
                    </a:lnTo>
                    <a:lnTo>
                      <a:pt x="93" y="69"/>
                    </a:lnTo>
                    <a:lnTo>
                      <a:pt x="78" y="60"/>
                    </a:lnTo>
                    <a:lnTo>
                      <a:pt x="65" y="51"/>
                    </a:lnTo>
                    <a:lnTo>
                      <a:pt x="52" y="41"/>
                    </a:lnTo>
                    <a:lnTo>
                      <a:pt x="40" y="31"/>
                    </a:lnTo>
                    <a:lnTo>
                      <a:pt x="27" y="20"/>
                    </a:lnTo>
                    <a:lnTo>
                      <a:pt x="13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87" name="Freeform 71"/>
              <p:cNvSpPr>
                <a:spLocks/>
              </p:cNvSpPr>
              <p:nvPr/>
            </p:nvSpPr>
            <p:spPr bwMode="auto">
              <a:xfrm>
                <a:off x="4792" y="4102"/>
                <a:ext cx="18" cy="9"/>
              </a:xfrm>
              <a:custGeom>
                <a:avLst/>
                <a:gdLst/>
                <a:ahLst/>
                <a:cxnLst>
                  <a:cxn ang="0">
                    <a:pos x="131" y="0"/>
                  </a:cxn>
                  <a:cxn ang="0">
                    <a:pos x="119" y="11"/>
                  </a:cxn>
                  <a:cxn ang="0">
                    <a:pos x="106" y="21"/>
                  </a:cxn>
                  <a:cxn ang="0">
                    <a:pos x="91" y="28"/>
                  </a:cxn>
                  <a:cxn ang="0">
                    <a:pos x="74" y="35"/>
                  </a:cxn>
                  <a:cxn ang="0">
                    <a:pos x="57" y="39"/>
                  </a:cxn>
                  <a:cxn ang="0">
                    <a:pos x="39" y="43"/>
                  </a:cxn>
                  <a:cxn ang="0">
                    <a:pos x="20" y="45"/>
                  </a:cxn>
                  <a:cxn ang="0">
                    <a:pos x="0" y="47"/>
                  </a:cxn>
                  <a:cxn ang="0">
                    <a:pos x="13" y="54"/>
                  </a:cxn>
                  <a:cxn ang="0">
                    <a:pos x="28" y="59"/>
                  </a:cxn>
                  <a:cxn ang="0">
                    <a:pos x="43" y="64"/>
                  </a:cxn>
                  <a:cxn ang="0">
                    <a:pos x="59" y="67"/>
                  </a:cxn>
                  <a:cxn ang="0">
                    <a:pos x="76" y="69"/>
                  </a:cxn>
                  <a:cxn ang="0">
                    <a:pos x="95" y="70"/>
                  </a:cxn>
                  <a:cxn ang="0">
                    <a:pos x="113" y="70"/>
                  </a:cxn>
                  <a:cxn ang="0">
                    <a:pos x="133" y="69"/>
                  </a:cxn>
                  <a:cxn ang="0">
                    <a:pos x="136" y="61"/>
                  </a:cxn>
                  <a:cxn ang="0">
                    <a:pos x="138" y="53"/>
                  </a:cxn>
                  <a:cxn ang="0">
                    <a:pos x="140" y="45"/>
                  </a:cxn>
                  <a:cxn ang="0">
                    <a:pos x="140" y="36"/>
                  </a:cxn>
                  <a:cxn ang="0">
                    <a:pos x="139" y="27"/>
                  </a:cxn>
                  <a:cxn ang="0">
                    <a:pos x="137" y="18"/>
                  </a:cxn>
                  <a:cxn ang="0">
                    <a:pos x="135" y="9"/>
                  </a:cxn>
                  <a:cxn ang="0">
                    <a:pos x="131" y="0"/>
                  </a:cxn>
                </a:cxnLst>
                <a:rect l="0" t="0" r="r" b="b"/>
                <a:pathLst>
                  <a:path w="140" h="70">
                    <a:moveTo>
                      <a:pt x="131" y="0"/>
                    </a:moveTo>
                    <a:lnTo>
                      <a:pt x="119" y="11"/>
                    </a:lnTo>
                    <a:lnTo>
                      <a:pt x="106" y="21"/>
                    </a:lnTo>
                    <a:lnTo>
                      <a:pt x="91" y="28"/>
                    </a:lnTo>
                    <a:lnTo>
                      <a:pt x="74" y="35"/>
                    </a:lnTo>
                    <a:lnTo>
                      <a:pt x="57" y="39"/>
                    </a:lnTo>
                    <a:lnTo>
                      <a:pt x="39" y="43"/>
                    </a:lnTo>
                    <a:lnTo>
                      <a:pt x="20" y="45"/>
                    </a:lnTo>
                    <a:lnTo>
                      <a:pt x="0" y="47"/>
                    </a:lnTo>
                    <a:lnTo>
                      <a:pt x="13" y="54"/>
                    </a:lnTo>
                    <a:lnTo>
                      <a:pt x="28" y="59"/>
                    </a:lnTo>
                    <a:lnTo>
                      <a:pt x="43" y="64"/>
                    </a:lnTo>
                    <a:lnTo>
                      <a:pt x="59" y="67"/>
                    </a:lnTo>
                    <a:lnTo>
                      <a:pt x="76" y="69"/>
                    </a:lnTo>
                    <a:lnTo>
                      <a:pt x="95" y="70"/>
                    </a:lnTo>
                    <a:lnTo>
                      <a:pt x="113" y="70"/>
                    </a:lnTo>
                    <a:lnTo>
                      <a:pt x="133" y="69"/>
                    </a:lnTo>
                    <a:lnTo>
                      <a:pt x="136" y="61"/>
                    </a:lnTo>
                    <a:lnTo>
                      <a:pt x="138" y="53"/>
                    </a:lnTo>
                    <a:lnTo>
                      <a:pt x="140" y="45"/>
                    </a:lnTo>
                    <a:lnTo>
                      <a:pt x="140" y="36"/>
                    </a:lnTo>
                    <a:lnTo>
                      <a:pt x="139" y="27"/>
                    </a:lnTo>
                    <a:lnTo>
                      <a:pt x="137" y="18"/>
                    </a:lnTo>
                    <a:lnTo>
                      <a:pt x="135" y="9"/>
                    </a:lnTo>
                    <a:lnTo>
                      <a:pt x="131" y="0"/>
                    </a:lnTo>
                    <a:close/>
                  </a:path>
                </a:pathLst>
              </a:custGeom>
              <a:solidFill>
                <a:srgbClr val="9E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88" name="Freeform 72"/>
              <p:cNvSpPr>
                <a:spLocks/>
              </p:cNvSpPr>
              <p:nvPr/>
            </p:nvSpPr>
            <p:spPr bwMode="auto">
              <a:xfrm>
                <a:off x="4757" y="4109"/>
                <a:ext cx="37" cy="10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19" y="0"/>
                  </a:cxn>
                  <a:cxn ang="0">
                    <a:pos x="13" y="2"/>
                  </a:cxn>
                  <a:cxn ang="0">
                    <a:pos x="8" y="6"/>
                  </a:cxn>
                  <a:cxn ang="0">
                    <a:pos x="4" y="11"/>
                  </a:cxn>
                  <a:cxn ang="0">
                    <a:pos x="1" y="18"/>
                  </a:cxn>
                  <a:cxn ang="0">
                    <a:pos x="0" y="25"/>
                  </a:cxn>
                  <a:cxn ang="0">
                    <a:pos x="0" y="33"/>
                  </a:cxn>
                  <a:cxn ang="0">
                    <a:pos x="2" y="41"/>
                  </a:cxn>
                  <a:cxn ang="0">
                    <a:pos x="14" y="51"/>
                  </a:cxn>
                  <a:cxn ang="0">
                    <a:pos x="27" y="58"/>
                  </a:cxn>
                  <a:cxn ang="0">
                    <a:pos x="44" y="64"/>
                  </a:cxn>
                  <a:cxn ang="0">
                    <a:pos x="60" y="67"/>
                  </a:cxn>
                  <a:cxn ang="0">
                    <a:pos x="78" y="70"/>
                  </a:cxn>
                  <a:cxn ang="0">
                    <a:pos x="99" y="73"/>
                  </a:cxn>
                  <a:cxn ang="0">
                    <a:pos x="119" y="76"/>
                  </a:cxn>
                  <a:cxn ang="0">
                    <a:pos x="139" y="80"/>
                  </a:cxn>
                  <a:cxn ang="0">
                    <a:pos x="158" y="77"/>
                  </a:cxn>
                  <a:cxn ang="0">
                    <a:pos x="178" y="74"/>
                  </a:cxn>
                  <a:cxn ang="0">
                    <a:pos x="197" y="71"/>
                  </a:cxn>
                  <a:cxn ang="0">
                    <a:pos x="216" y="68"/>
                  </a:cxn>
                  <a:cxn ang="0">
                    <a:pos x="236" y="65"/>
                  </a:cxn>
                  <a:cxn ang="0">
                    <a:pos x="255" y="62"/>
                  </a:cxn>
                  <a:cxn ang="0">
                    <a:pos x="274" y="60"/>
                  </a:cxn>
                  <a:cxn ang="0">
                    <a:pos x="293" y="57"/>
                  </a:cxn>
                  <a:cxn ang="0">
                    <a:pos x="274" y="58"/>
                  </a:cxn>
                  <a:cxn ang="0">
                    <a:pos x="255" y="58"/>
                  </a:cxn>
                  <a:cxn ang="0">
                    <a:pos x="237" y="57"/>
                  </a:cxn>
                  <a:cxn ang="0">
                    <a:pos x="218" y="55"/>
                  </a:cxn>
                  <a:cxn ang="0">
                    <a:pos x="201" y="53"/>
                  </a:cxn>
                  <a:cxn ang="0">
                    <a:pos x="184" y="51"/>
                  </a:cxn>
                  <a:cxn ang="0">
                    <a:pos x="167" y="47"/>
                  </a:cxn>
                  <a:cxn ang="0">
                    <a:pos x="150" y="43"/>
                  </a:cxn>
                  <a:cxn ang="0">
                    <a:pos x="133" y="39"/>
                  </a:cxn>
                  <a:cxn ang="0">
                    <a:pos x="118" y="35"/>
                  </a:cxn>
                  <a:cxn ang="0">
                    <a:pos x="102" y="30"/>
                  </a:cxn>
                  <a:cxn ang="0">
                    <a:pos x="86" y="25"/>
                  </a:cxn>
                  <a:cxn ang="0">
                    <a:pos x="71" y="19"/>
                  </a:cxn>
                  <a:cxn ang="0">
                    <a:pos x="57" y="13"/>
                  </a:cxn>
                  <a:cxn ang="0">
                    <a:pos x="42" y="7"/>
                  </a:cxn>
                  <a:cxn ang="0">
                    <a:pos x="27" y="0"/>
                  </a:cxn>
                </a:cxnLst>
                <a:rect l="0" t="0" r="r" b="b"/>
                <a:pathLst>
                  <a:path w="293" h="80">
                    <a:moveTo>
                      <a:pt x="27" y="0"/>
                    </a:moveTo>
                    <a:lnTo>
                      <a:pt x="19" y="0"/>
                    </a:lnTo>
                    <a:lnTo>
                      <a:pt x="13" y="2"/>
                    </a:lnTo>
                    <a:lnTo>
                      <a:pt x="8" y="6"/>
                    </a:lnTo>
                    <a:lnTo>
                      <a:pt x="4" y="11"/>
                    </a:lnTo>
                    <a:lnTo>
                      <a:pt x="1" y="18"/>
                    </a:lnTo>
                    <a:lnTo>
                      <a:pt x="0" y="25"/>
                    </a:lnTo>
                    <a:lnTo>
                      <a:pt x="0" y="33"/>
                    </a:lnTo>
                    <a:lnTo>
                      <a:pt x="2" y="41"/>
                    </a:lnTo>
                    <a:lnTo>
                      <a:pt x="14" y="51"/>
                    </a:lnTo>
                    <a:lnTo>
                      <a:pt x="27" y="58"/>
                    </a:lnTo>
                    <a:lnTo>
                      <a:pt x="44" y="64"/>
                    </a:lnTo>
                    <a:lnTo>
                      <a:pt x="60" y="67"/>
                    </a:lnTo>
                    <a:lnTo>
                      <a:pt x="78" y="70"/>
                    </a:lnTo>
                    <a:lnTo>
                      <a:pt x="99" y="73"/>
                    </a:lnTo>
                    <a:lnTo>
                      <a:pt x="119" y="76"/>
                    </a:lnTo>
                    <a:lnTo>
                      <a:pt x="139" y="80"/>
                    </a:lnTo>
                    <a:lnTo>
                      <a:pt x="158" y="77"/>
                    </a:lnTo>
                    <a:lnTo>
                      <a:pt x="178" y="74"/>
                    </a:lnTo>
                    <a:lnTo>
                      <a:pt x="197" y="71"/>
                    </a:lnTo>
                    <a:lnTo>
                      <a:pt x="216" y="68"/>
                    </a:lnTo>
                    <a:lnTo>
                      <a:pt x="236" y="65"/>
                    </a:lnTo>
                    <a:lnTo>
                      <a:pt x="255" y="62"/>
                    </a:lnTo>
                    <a:lnTo>
                      <a:pt x="274" y="60"/>
                    </a:lnTo>
                    <a:lnTo>
                      <a:pt x="293" y="57"/>
                    </a:lnTo>
                    <a:lnTo>
                      <a:pt x="274" y="58"/>
                    </a:lnTo>
                    <a:lnTo>
                      <a:pt x="255" y="58"/>
                    </a:lnTo>
                    <a:lnTo>
                      <a:pt x="237" y="57"/>
                    </a:lnTo>
                    <a:lnTo>
                      <a:pt x="218" y="55"/>
                    </a:lnTo>
                    <a:lnTo>
                      <a:pt x="201" y="53"/>
                    </a:lnTo>
                    <a:lnTo>
                      <a:pt x="184" y="51"/>
                    </a:lnTo>
                    <a:lnTo>
                      <a:pt x="167" y="47"/>
                    </a:lnTo>
                    <a:lnTo>
                      <a:pt x="150" y="43"/>
                    </a:lnTo>
                    <a:lnTo>
                      <a:pt x="133" y="39"/>
                    </a:lnTo>
                    <a:lnTo>
                      <a:pt x="118" y="35"/>
                    </a:lnTo>
                    <a:lnTo>
                      <a:pt x="102" y="30"/>
                    </a:lnTo>
                    <a:lnTo>
                      <a:pt x="86" y="25"/>
                    </a:lnTo>
                    <a:lnTo>
                      <a:pt x="71" y="19"/>
                    </a:lnTo>
                    <a:lnTo>
                      <a:pt x="57" y="13"/>
                    </a:lnTo>
                    <a:lnTo>
                      <a:pt x="42" y="7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9E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89" name="Freeform 73"/>
              <p:cNvSpPr>
                <a:spLocks/>
              </p:cNvSpPr>
              <p:nvPr/>
            </p:nvSpPr>
            <p:spPr bwMode="auto">
              <a:xfrm>
                <a:off x="4754" y="4116"/>
                <a:ext cx="55" cy="42"/>
              </a:xfrm>
              <a:custGeom>
                <a:avLst/>
                <a:gdLst/>
                <a:ahLst/>
                <a:cxnLst>
                  <a:cxn ang="0">
                    <a:pos x="426" y="15"/>
                  </a:cxn>
                  <a:cxn ang="0">
                    <a:pos x="403" y="5"/>
                  </a:cxn>
                  <a:cxn ang="0">
                    <a:pos x="378" y="0"/>
                  </a:cxn>
                  <a:cxn ang="0">
                    <a:pos x="332" y="5"/>
                  </a:cxn>
                  <a:cxn ang="0">
                    <a:pos x="286" y="17"/>
                  </a:cxn>
                  <a:cxn ang="0">
                    <a:pos x="246" y="32"/>
                  </a:cxn>
                  <a:cxn ang="0">
                    <a:pos x="218" y="51"/>
                  </a:cxn>
                  <a:cxn ang="0">
                    <a:pos x="190" y="76"/>
                  </a:cxn>
                  <a:cxn ang="0">
                    <a:pos x="161" y="68"/>
                  </a:cxn>
                  <a:cxn ang="0">
                    <a:pos x="125" y="48"/>
                  </a:cxn>
                  <a:cxn ang="0">
                    <a:pos x="82" y="36"/>
                  </a:cxn>
                  <a:cxn ang="0">
                    <a:pos x="105" y="58"/>
                  </a:cxn>
                  <a:cxn ang="0">
                    <a:pos x="139" y="84"/>
                  </a:cxn>
                  <a:cxn ang="0">
                    <a:pos x="165" y="115"/>
                  </a:cxn>
                  <a:cxn ang="0">
                    <a:pos x="165" y="149"/>
                  </a:cxn>
                  <a:cxn ang="0">
                    <a:pos x="166" y="181"/>
                  </a:cxn>
                  <a:cxn ang="0">
                    <a:pos x="175" y="216"/>
                  </a:cxn>
                  <a:cxn ang="0">
                    <a:pos x="194" y="249"/>
                  </a:cxn>
                  <a:cxn ang="0">
                    <a:pos x="201" y="284"/>
                  </a:cxn>
                  <a:cxn ang="0">
                    <a:pos x="189" y="300"/>
                  </a:cxn>
                  <a:cxn ang="0">
                    <a:pos x="166" y="309"/>
                  </a:cxn>
                  <a:cxn ang="0">
                    <a:pos x="140" y="311"/>
                  </a:cxn>
                  <a:cxn ang="0">
                    <a:pos x="104" y="305"/>
                  </a:cxn>
                  <a:cxn ang="0">
                    <a:pos x="71" y="292"/>
                  </a:cxn>
                  <a:cxn ang="0">
                    <a:pos x="42" y="270"/>
                  </a:cxn>
                  <a:cxn ang="0">
                    <a:pos x="21" y="241"/>
                  </a:cxn>
                  <a:cxn ang="0">
                    <a:pos x="0" y="212"/>
                  </a:cxn>
                  <a:cxn ang="0">
                    <a:pos x="15" y="246"/>
                  </a:cxn>
                  <a:cxn ang="0">
                    <a:pos x="31" y="279"/>
                  </a:cxn>
                  <a:cxn ang="0">
                    <a:pos x="56" y="305"/>
                  </a:cxn>
                  <a:cxn ang="0">
                    <a:pos x="89" y="323"/>
                  </a:cxn>
                  <a:cxn ang="0">
                    <a:pos x="126" y="333"/>
                  </a:cxn>
                  <a:cxn ang="0">
                    <a:pos x="160" y="333"/>
                  </a:cxn>
                  <a:cxn ang="0">
                    <a:pos x="194" y="326"/>
                  </a:cxn>
                  <a:cxn ang="0">
                    <a:pos x="223" y="311"/>
                  </a:cxn>
                  <a:cxn ang="0">
                    <a:pos x="228" y="299"/>
                  </a:cxn>
                  <a:cxn ang="0">
                    <a:pos x="226" y="282"/>
                  </a:cxn>
                  <a:cxn ang="0">
                    <a:pos x="220" y="261"/>
                  </a:cxn>
                  <a:cxn ang="0">
                    <a:pos x="206" y="234"/>
                  </a:cxn>
                  <a:cxn ang="0">
                    <a:pos x="192" y="207"/>
                  </a:cxn>
                  <a:cxn ang="0">
                    <a:pos x="186" y="179"/>
                  </a:cxn>
                  <a:cxn ang="0">
                    <a:pos x="187" y="151"/>
                  </a:cxn>
                  <a:cxn ang="0">
                    <a:pos x="188" y="122"/>
                  </a:cxn>
                  <a:cxn ang="0">
                    <a:pos x="197" y="108"/>
                  </a:cxn>
                  <a:cxn ang="0">
                    <a:pos x="204" y="91"/>
                  </a:cxn>
                  <a:cxn ang="0">
                    <a:pos x="215" y="76"/>
                  </a:cxn>
                  <a:cxn ang="0">
                    <a:pos x="234" y="58"/>
                  </a:cxn>
                  <a:cxn ang="0">
                    <a:pos x="255" y="45"/>
                  </a:cxn>
                  <a:cxn ang="0">
                    <a:pos x="291" y="32"/>
                  </a:cxn>
                  <a:cxn ang="0">
                    <a:pos x="336" y="24"/>
                  </a:cxn>
                  <a:cxn ang="0">
                    <a:pos x="381" y="19"/>
                  </a:cxn>
                  <a:cxn ang="0">
                    <a:pos x="404" y="19"/>
                  </a:cxn>
                  <a:cxn ang="0">
                    <a:pos x="426" y="20"/>
                  </a:cxn>
                </a:cxnLst>
                <a:rect l="0" t="0" r="r" b="b"/>
                <a:pathLst>
                  <a:path w="441" h="334">
                    <a:moveTo>
                      <a:pt x="441" y="21"/>
                    </a:moveTo>
                    <a:lnTo>
                      <a:pt x="433" y="18"/>
                    </a:lnTo>
                    <a:lnTo>
                      <a:pt x="426" y="15"/>
                    </a:lnTo>
                    <a:lnTo>
                      <a:pt x="418" y="11"/>
                    </a:lnTo>
                    <a:lnTo>
                      <a:pt x="411" y="8"/>
                    </a:lnTo>
                    <a:lnTo>
                      <a:pt x="403" y="5"/>
                    </a:lnTo>
                    <a:lnTo>
                      <a:pt x="394" y="2"/>
                    </a:lnTo>
                    <a:lnTo>
                      <a:pt x="386" y="1"/>
                    </a:lnTo>
                    <a:lnTo>
                      <a:pt x="378" y="0"/>
                    </a:lnTo>
                    <a:lnTo>
                      <a:pt x="363" y="1"/>
                    </a:lnTo>
                    <a:lnTo>
                      <a:pt x="348" y="3"/>
                    </a:lnTo>
                    <a:lnTo>
                      <a:pt x="332" y="5"/>
                    </a:lnTo>
                    <a:lnTo>
                      <a:pt x="316" y="8"/>
                    </a:lnTo>
                    <a:lnTo>
                      <a:pt x="301" y="12"/>
                    </a:lnTo>
                    <a:lnTo>
                      <a:pt x="286" y="17"/>
                    </a:lnTo>
                    <a:lnTo>
                      <a:pt x="271" y="22"/>
                    </a:lnTo>
                    <a:lnTo>
                      <a:pt x="256" y="27"/>
                    </a:lnTo>
                    <a:lnTo>
                      <a:pt x="246" y="32"/>
                    </a:lnTo>
                    <a:lnTo>
                      <a:pt x="237" y="38"/>
                    </a:lnTo>
                    <a:lnTo>
                      <a:pt x="227" y="44"/>
                    </a:lnTo>
                    <a:lnTo>
                      <a:pt x="218" y="51"/>
                    </a:lnTo>
                    <a:lnTo>
                      <a:pt x="209" y="59"/>
                    </a:lnTo>
                    <a:lnTo>
                      <a:pt x="200" y="68"/>
                    </a:lnTo>
                    <a:lnTo>
                      <a:pt x="190" y="76"/>
                    </a:lnTo>
                    <a:lnTo>
                      <a:pt x="181" y="83"/>
                    </a:lnTo>
                    <a:lnTo>
                      <a:pt x="171" y="75"/>
                    </a:lnTo>
                    <a:lnTo>
                      <a:pt x="161" y="68"/>
                    </a:lnTo>
                    <a:lnTo>
                      <a:pt x="150" y="60"/>
                    </a:lnTo>
                    <a:lnTo>
                      <a:pt x="138" y="54"/>
                    </a:lnTo>
                    <a:lnTo>
                      <a:pt x="125" y="48"/>
                    </a:lnTo>
                    <a:lnTo>
                      <a:pt x="111" y="43"/>
                    </a:lnTo>
                    <a:lnTo>
                      <a:pt x="97" y="39"/>
                    </a:lnTo>
                    <a:lnTo>
                      <a:pt x="82" y="36"/>
                    </a:lnTo>
                    <a:lnTo>
                      <a:pt x="89" y="43"/>
                    </a:lnTo>
                    <a:lnTo>
                      <a:pt x="97" y="50"/>
                    </a:lnTo>
                    <a:lnTo>
                      <a:pt x="105" y="58"/>
                    </a:lnTo>
                    <a:lnTo>
                      <a:pt x="115" y="67"/>
                    </a:lnTo>
                    <a:lnTo>
                      <a:pt x="127" y="75"/>
                    </a:lnTo>
                    <a:lnTo>
                      <a:pt x="139" y="84"/>
                    </a:lnTo>
                    <a:lnTo>
                      <a:pt x="151" y="94"/>
                    </a:lnTo>
                    <a:lnTo>
                      <a:pt x="165" y="104"/>
                    </a:lnTo>
                    <a:lnTo>
                      <a:pt x="165" y="115"/>
                    </a:lnTo>
                    <a:lnTo>
                      <a:pt x="165" y="126"/>
                    </a:lnTo>
                    <a:lnTo>
                      <a:pt x="165" y="138"/>
                    </a:lnTo>
                    <a:lnTo>
                      <a:pt x="165" y="149"/>
                    </a:lnTo>
                    <a:lnTo>
                      <a:pt x="164" y="160"/>
                    </a:lnTo>
                    <a:lnTo>
                      <a:pt x="165" y="171"/>
                    </a:lnTo>
                    <a:lnTo>
                      <a:pt x="166" y="181"/>
                    </a:lnTo>
                    <a:lnTo>
                      <a:pt x="167" y="192"/>
                    </a:lnTo>
                    <a:lnTo>
                      <a:pt x="170" y="203"/>
                    </a:lnTo>
                    <a:lnTo>
                      <a:pt x="175" y="216"/>
                    </a:lnTo>
                    <a:lnTo>
                      <a:pt x="181" y="227"/>
                    </a:lnTo>
                    <a:lnTo>
                      <a:pt x="187" y="238"/>
                    </a:lnTo>
                    <a:lnTo>
                      <a:pt x="194" y="249"/>
                    </a:lnTo>
                    <a:lnTo>
                      <a:pt x="198" y="260"/>
                    </a:lnTo>
                    <a:lnTo>
                      <a:pt x="201" y="272"/>
                    </a:lnTo>
                    <a:lnTo>
                      <a:pt x="201" y="284"/>
                    </a:lnTo>
                    <a:lnTo>
                      <a:pt x="199" y="290"/>
                    </a:lnTo>
                    <a:lnTo>
                      <a:pt x="195" y="296"/>
                    </a:lnTo>
                    <a:lnTo>
                      <a:pt x="189" y="300"/>
                    </a:lnTo>
                    <a:lnTo>
                      <a:pt x="182" y="304"/>
                    </a:lnTo>
                    <a:lnTo>
                      <a:pt x="174" y="307"/>
                    </a:lnTo>
                    <a:lnTo>
                      <a:pt x="166" y="309"/>
                    </a:lnTo>
                    <a:lnTo>
                      <a:pt x="158" y="311"/>
                    </a:lnTo>
                    <a:lnTo>
                      <a:pt x="151" y="311"/>
                    </a:lnTo>
                    <a:lnTo>
                      <a:pt x="140" y="311"/>
                    </a:lnTo>
                    <a:lnTo>
                      <a:pt x="128" y="309"/>
                    </a:lnTo>
                    <a:lnTo>
                      <a:pt x="115" y="308"/>
                    </a:lnTo>
                    <a:lnTo>
                      <a:pt x="104" y="305"/>
                    </a:lnTo>
                    <a:lnTo>
                      <a:pt x="92" y="301"/>
                    </a:lnTo>
                    <a:lnTo>
                      <a:pt x="81" y="297"/>
                    </a:lnTo>
                    <a:lnTo>
                      <a:pt x="71" y="292"/>
                    </a:lnTo>
                    <a:lnTo>
                      <a:pt x="61" y="286"/>
                    </a:lnTo>
                    <a:lnTo>
                      <a:pt x="51" y="278"/>
                    </a:lnTo>
                    <a:lnTo>
                      <a:pt x="42" y="270"/>
                    </a:lnTo>
                    <a:lnTo>
                      <a:pt x="35" y="261"/>
                    </a:lnTo>
                    <a:lnTo>
                      <a:pt x="28" y="251"/>
                    </a:lnTo>
                    <a:lnTo>
                      <a:pt x="21" y="241"/>
                    </a:lnTo>
                    <a:lnTo>
                      <a:pt x="14" y="231"/>
                    </a:lnTo>
                    <a:lnTo>
                      <a:pt x="7" y="221"/>
                    </a:lnTo>
                    <a:lnTo>
                      <a:pt x="0" y="212"/>
                    </a:lnTo>
                    <a:lnTo>
                      <a:pt x="6" y="223"/>
                    </a:lnTo>
                    <a:lnTo>
                      <a:pt x="11" y="234"/>
                    </a:lnTo>
                    <a:lnTo>
                      <a:pt x="15" y="246"/>
                    </a:lnTo>
                    <a:lnTo>
                      <a:pt x="20" y="257"/>
                    </a:lnTo>
                    <a:lnTo>
                      <a:pt x="25" y="268"/>
                    </a:lnTo>
                    <a:lnTo>
                      <a:pt x="31" y="279"/>
                    </a:lnTo>
                    <a:lnTo>
                      <a:pt x="38" y="289"/>
                    </a:lnTo>
                    <a:lnTo>
                      <a:pt x="46" y="298"/>
                    </a:lnTo>
                    <a:lnTo>
                      <a:pt x="56" y="305"/>
                    </a:lnTo>
                    <a:lnTo>
                      <a:pt x="66" y="312"/>
                    </a:lnTo>
                    <a:lnTo>
                      <a:pt x="77" y="318"/>
                    </a:lnTo>
                    <a:lnTo>
                      <a:pt x="89" y="323"/>
                    </a:lnTo>
                    <a:lnTo>
                      <a:pt x="101" y="327"/>
                    </a:lnTo>
                    <a:lnTo>
                      <a:pt x="113" y="330"/>
                    </a:lnTo>
                    <a:lnTo>
                      <a:pt x="126" y="333"/>
                    </a:lnTo>
                    <a:lnTo>
                      <a:pt x="138" y="334"/>
                    </a:lnTo>
                    <a:lnTo>
                      <a:pt x="149" y="334"/>
                    </a:lnTo>
                    <a:lnTo>
                      <a:pt x="160" y="333"/>
                    </a:lnTo>
                    <a:lnTo>
                      <a:pt x="171" y="332"/>
                    </a:lnTo>
                    <a:lnTo>
                      <a:pt x="182" y="329"/>
                    </a:lnTo>
                    <a:lnTo>
                      <a:pt x="194" y="326"/>
                    </a:lnTo>
                    <a:lnTo>
                      <a:pt x="204" y="322"/>
                    </a:lnTo>
                    <a:lnTo>
                      <a:pt x="214" y="317"/>
                    </a:lnTo>
                    <a:lnTo>
                      <a:pt x="223" y="311"/>
                    </a:lnTo>
                    <a:lnTo>
                      <a:pt x="226" y="308"/>
                    </a:lnTo>
                    <a:lnTo>
                      <a:pt x="228" y="304"/>
                    </a:lnTo>
                    <a:lnTo>
                      <a:pt x="228" y="299"/>
                    </a:lnTo>
                    <a:lnTo>
                      <a:pt x="228" y="293"/>
                    </a:lnTo>
                    <a:lnTo>
                      <a:pt x="227" y="288"/>
                    </a:lnTo>
                    <a:lnTo>
                      <a:pt x="226" y="282"/>
                    </a:lnTo>
                    <a:lnTo>
                      <a:pt x="224" y="276"/>
                    </a:lnTo>
                    <a:lnTo>
                      <a:pt x="223" y="271"/>
                    </a:lnTo>
                    <a:lnTo>
                      <a:pt x="220" y="261"/>
                    </a:lnTo>
                    <a:lnTo>
                      <a:pt x="216" y="252"/>
                    </a:lnTo>
                    <a:lnTo>
                      <a:pt x="211" y="243"/>
                    </a:lnTo>
                    <a:lnTo>
                      <a:pt x="206" y="234"/>
                    </a:lnTo>
                    <a:lnTo>
                      <a:pt x="201" y="226"/>
                    </a:lnTo>
                    <a:lnTo>
                      <a:pt x="196" y="217"/>
                    </a:lnTo>
                    <a:lnTo>
                      <a:pt x="192" y="207"/>
                    </a:lnTo>
                    <a:lnTo>
                      <a:pt x="188" y="197"/>
                    </a:lnTo>
                    <a:lnTo>
                      <a:pt x="187" y="188"/>
                    </a:lnTo>
                    <a:lnTo>
                      <a:pt x="186" y="179"/>
                    </a:lnTo>
                    <a:lnTo>
                      <a:pt x="186" y="169"/>
                    </a:lnTo>
                    <a:lnTo>
                      <a:pt x="186" y="160"/>
                    </a:lnTo>
                    <a:lnTo>
                      <a:pt x="187" y="151"/>
                    </a:lnTo>
                    <a:lnTo>
                      <a:pt x="187" y="141"/>
                    </a:lnTo>
                    <a:lnTo>
                      <a:pt x="188" y="131"/>
                    </a:lnTo>
                    <a:lnTo>
                      <a:pt x="188" y="122"/>
                    </a:lnTo>
                    <a:lnTo>
                      <a:pt x="192" y="118"/>
                    </a:lnTo>
                    <a:lnTo>
                      <a:pt x="195" y="113"/>
                    </a:lnTo>
                    <a:lnTo>
                      <a:pt x="197" y="108"/>
                    </a:lnTo>
                    <a:lnTo>
                      <a:pt x="199" y="102"/>
                    </a:lnTo>
                    <a:lnTo>
                      <a:pt x="202" y="96"/>
                    </a:lnTo>
                    <a:lnTo>
                      <a:pt x="204" y="91"/>
                    </a:lnTo>
                    <a:lnTo>
                      <a:pt x="206" y="86"/>
                    </a:lnTo>
                    <a:lnTo>
                      <a:pt x="209" y="83"/>
                    </a:lnTo>
                    <a:lnTo>
                      <a:pt x="215" y="76"/>
                    </a:lnTo>
                    <a:lnTo>
                      <a:pt x="221" y="70"/>
                    </a:lnTo>
                    <a:lnTo>
                      <a:pt x="227" y="63"/>
                    </a:lnTo>
                    <a:lnTo>
                      <a:pt x="234" y="58"/>
                    </a:lnTo>
                    <a:lnTo>
                      <a:pt x="240" y="53"/>
                    </a:lnTo>
                    <a:lnTo>
                      <a:pt x="247" y="49"/>
                    </a:lnTo>
                    <a:lnTo>
                      <a:pt x="255" y="45"/>
                    </a:lnTo>
                    <a:lnTo>
                      <a:pt x="263" y="41"/>
                    </a:lnTo>
                    <a:lnTo>
                      <a:pt x="277" y="36"/>
                    </a:lnTo>
                    <a:lnTo>
                      <a:pt x="291" y="32"/>
                    </a:lnTo>
                    <a:lnTo>
                      <a:pt x="306" y="29"/>
                    </a:lnTo>
                    <a:lnTo>
                      <a:pt x="320" y="26"/>
                    </a:lnTo>
                    <a:lnTo>
                      <a:pt x="336" y="24"/>
                    </a:lnTo>
                    <a:lnTo>
                      <a:pt x="351" y="22"/>
                    </a:lnTo>
                    <a:lnTo>
                      <a:pt x="366" y="20"/>
                    </a:lnTo>
                    <a:lnTo>
                      <a:pt x="381" y="19"/>
                    </a:lnTo>
                    <a:lnTo>
                      <a:pt x="388" y="19"/>
                    </a:lnTo>
                    <a:lnTo>
                      <a:pt x="397" y="18"/>
                    </a:lnTo>
                    <a:lnTo>
                      <a:pt x="404" y="19"/>
                    </a:lnTo>
                    <a:lnTo>
                      <a:pt x="412" y="19"/>
                    </a:lnTo>
                    <a:lnTo>
                      <a:pt x="419" y="20"/>
                    </a:lnTo>
                    <a:lnTo>
                      <a:pt x="426" y="20"/>
                    </a:lnTo>
                    <a:lnTo>
                      <a:pt x="434" y="21"/>
                    </a:lnTo>
                    <a:lnTo>
                      <a:pt x="441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90" name="Freeform 74"/>
              <p:cNvSpPr>
                <a:spLocks/>
              </p:cNvSpPr>
              <p:nvPr/>
            </p:nvSpPr>
            <p:spPr bwMode="auto">
              <a:xfrm>
                <a:off x="4754" y="4116"/>
                <a:ext cx="55" cy="42"/>
              </a:xfrm>
              <a:custGeom>
                <a:avLst/>
                <a:gdLst/>
                <a:ahLst/>
                <a:cxnLst>
                  <a:cxn ang="0">
                    <a:pos x="433" y="18"/>
                  </a:cxn>
                  <a:cxn ang="0">
                    <a:pos x="411" y="8"/>
                  </a:cxn>
                  <a:cxn ang="0">
                    <a:pos x="386" y="1"/>
                  </a:cxn>
                  <a:cxn ang="0">
                    <a:pos x="363" y="1"/>
                  </a:cxn>
                  <a:cxn ang="0">
                    <a:pos x="316" y="8"/>
                  </a:cxn>
                  <a:cxn ang="0">
                    <a:pos x="271" y="22"/>
                  </a:cxn>
                  <a:cxn ang="0">
                    <a:pos x="246" y="32"/>
                  </a:cxn>
                  <a:cxn ang="0">
                    <a:pos x="218" y="51"/>
                  </a:cxn>
                  <a:cxn ang="0">
                    <a:pos x="190" y="76"/>
                  </a:cxn>
                  <a:cxn ang="0">
                    <a:pos x="171" y="75"/>
                  </a:cxn>
                  <a:cxn ang="0">
                    <a:pos x="138" y="54"/>
                  </a:cxn>
                  <a:cxn ang="0">
                    <a:pos x="97" y="39"/>
                  </a:cxn>
                  <a:cxn ang="0">
                    <a:pos x="89" y="43"/>
                  </a:cxn>
                  <a:cxn ang="0">
                    <a:pos x="115" y="67"/>
                  </a:cxn>
                  <a:cxn ang="0">
                    <a:pos x="151" y="94"/>
                  </a:cxn>
                  <a:cxn ang="0">
                    <a:pos x="165" y="115"/>
                  </a:cxn>
                  <a:cxn ang="0">
                    <a:pos x="165" y="149"/>
                  </a:cxn>
                  <a:cxn ang="0">
                    <a:pos x="166" y="181"/>
                  </a:cxn>
                  <a:cxn ang="0">
                    <a:pos x="170" y="203"/>
                  </a:cxn>
                  <a:cxn ang="0">
                    <a:pos x="187" y="238"/>
                  </a:cxn>
                  <a:cxn ang="0">
                    <a:pos x="201" y="272"/>
                  </a:cxn>
                  <a:cxn ang="0">
                    <a:pos x="199" y="290"/>
                  </a:cxn>
                  <a:cxn ang="0">
                    <a:pos x="182" y="304"/>
                  </a:cxn>
                  <a:cxn ang="0">
                    <a:pos x="158" y="311"/>
                  </a:cxn>
                  <a:cxn ang="0">
                    <a:pos x="140" y="311"/>
                  </a:cxn>
                  <a:cxn ang="0">
                    <a:pos x="104" y="305"/>
                  </a:cxn>
                  <a:cxn ang="0">
                    <a:pos x="71" y="292"/>
                  </a:cxn>
                  <a:cxn ang="0">
                    <a:pos x="51" y="278"/>
                  </a:cxn>
                  <a:cxn ang="0">
                    <a:pos x="28" y="251"/>
                  </a:cxn>
                  <a:cxn ang="0">
                    <a:pos x="7" y="221"/>
                  </a:cxn>
                  <a:cxn ang="0">
                    <a:pos x="6" y="223"/>
                  </a:cxn>
                  <a:cxn ang="0">
                    <a:pos x="20" y="257"/>
                  </a:cxn>
                  <a:cxn ang="0">
                    <a:pos x="38" y="289"/>
                  </a:cxn>
                  <a:cxn ang="0">
                    <a:pos x="56" y="305"/>
                  </a:cxn>
                  <a:cxn ang="0">
                    <a:pos x="89" y="323"/>
                  </a:cxn>
                  <a:cxn ang="0">
                    <a:pos x="126" y="333"/>
                  </a:cxn>
                  <a:cxn ang="0">
                    <a:pos x="149" y="334"/>
                  </a:cxn>
                  <a:cxn ang="0">
                    <a:pos x="182" y="329"/>
                  </a:cxn>
                  <a:cxn ang="0">
                    <a:pos x="214" y="317"/>
                  </a:cxn>
                  <a:cxn ang="0">
                    <a:pos x="226" y="308"/>
                  </a:cxn>
                  <a:cxn ang="0">
                    <a:pos x="228" y="293"/>
                  </a:cxn>
                  <a:cxn ang="0">
                    <a:pos x="224" y="276"/>
                  </a:cxn>
                  <a:cxn ang="0">
                    <a:pos x="220" y="261"/>
                  </a:cxn>
                  <a:cxn ang="0">
                    <a:pos x="206" y="234"/>
                  </a:cxn>
                  <a:cxn ang="0">
                    <a:pos x="192" y="207"/>
                  </a:cxn>
                  <a:cxn ang="0">
                    <a:pos x="187" y="188"/>
                  </a:cxn>
                  <a:cxn ang="0">
                    <a:pos x="186" y="160"/>
                  </a:cxn>
                  <a:cxn ang="0">
                    <a:pos x="188" y="131"/>
                  </a:cxn>
                  <a:cxn ang="0">
                    <a:pos x="192" y="118"/>
                  </a:cxn>
                  <a:cxn ang="0">
                    <a:pos x="199" y="102"/>
                  </a:cxn>
                  <a:cxn ang="0">
                    <a:pos x="206" y="86"/>
                  </a:cxn>
                  <a:cxn ang="0">
                    <a:pos x="215" y="76"/>
                  </a:cxn>
                  <a:cxn ang="0">
                    <a:pos x="234" y="58"/>
                  </a:cxn>
                  <a:cxn ang="0">
                    <a:pos x="255" y="45"/>
                  </a:cxn>
                  <a:cxn ang="0">
                    <a:pos x="277" y="36"/>
                  </a:cxn>
                  <a:cxn ang="0">
                    <a:pos x="320" y="26"/>
                  </a:cxn>
                  <a:cxn ang="0">
                    <a:pos x="366" y="20"/>
                  </a:cxn>
                  <a:cxn ang="0">
                    <a:pos x="388" y="19"/>
                  </a:cxn>
                  <a:cxn ang="0">
                    <a:pos x="412" y="19"/>
                  </a:cxn>
                  <a:cxn ang="0">
                    <a:pos x="434" y="21"/>
                  </a:cxn>
                </a:cxnLst>
                <a:rect l="0" t="0" r="r" b="b"/>
                <a:pathLst>
                  <a:path w="441" h="334">
                    <a:moveTo>
                      <a:pt x="441" y="21"/>
                    </a:moveTo>
                    <a:lnTo>
                      <a:pt x="441" y="21"/>
                    </a:lnTo>
                    <a:lnTo>
                      <a:pt x="433" y="18"/>
                    </a:lnTo>
                    <a:lnTo>
                      <a:pt x="426" y="15"/>
                    </a:lnTo>
                    <a:lnTo>
                      <a:pt x="418" y="11"/>
                    </a:lnTo>
                    <a:lnTo>
                      <a:pt x="411" y="8"/>
                    </a:lnTo>
                    <a:lnTo>
                      <a:pt x="403" y="5"/>
                    </a:lnTo>
                    <a:lnTo>
                      <a:pt x="394" y="2"/>
                    </a:lnTo>
                    <a:lnTo>
                      <a:pt x="386" y="1"/>
                    </a:lnTo>
                    <a:lnTo>
                      <a:pt x="378" y="0"/>
                    </a:lnTo>
                    <a:lnTo>
                      <a:pt x="378" y="0"/>
                    </a:lnTo>
                    <a:lnTo>
                      <a:pt x="363" y="1"/>
                    </a:lnTo>
                    <a:lnTo>
                      <a:pt x="348" y="3"/>
                    </a:lnTo>
                    <a:lnTo>
                      <a:pt x="332" y="5"/>
                    </a:lnTo>
                    <a:lnTo>
                      <a:pt x="316" y="8"/>
                    </a:lnTo>
                    <a:lnTo>
                      <a:pt x="301" y="12"/>
                    </a:lnTo>
                    <a:lnTo>
                      <a:pt x="286" y="17"/>
                    </a:lnTo>
                    <a:lnTo>
                      <a:pt x="271" y="22"/>
                    </a:lnTo>
                    <a:lnTo>
                      <a:pt x="256" y="27"/>
                    </a:lnTo>
                    <a:lnTo>
                      <a:pt x="256" y="27"/>
                    </a:lnTo>
                    <a:lnTo>
                      <a:pt x="246" y="32"/>
                    </a:lnTo>
                    <a:lnTo>
                      <a:pt x="237" y="38"/>
                    </a:lnTo>
                    <a:lnTo>
                      <a:pt x="227" y="44"/>
                    </a:lnTo>
                    <a:lnTo>
                      <a:pt x="218" y="51"/>
                    </a:lnTo>
                    <a:lnTo>
                      <a:pt x="209" y="59"/>
                    </a:lnTo>
                    <a:lnTo>
                      <a:pt x="200" y="68"/>
                    </a:lnTo>
                    <a:lnTo>
                      <a:pt x="190" y="76"/>
                    </a:lnTo>
                    <a:lnTo>
                      <a:pt x="181" y="83"/>
                    </a:lnTo>
                    <a:lnTo>
                      <a:pt x="181" y="83"/>
                    </a:lnTo>
                    <a:lnTo>
                      <a:pt x="171" y="75"/>
                    </a:lnTo>
                    <a:lnTo>
                      <a:pt x="161" y="68"/>
                    </a:lnTo>
                    <a:lnTo>
                      <a:pt x="150" y="60"/>
                    </a:lnTo>
                    <a:lnTo>
                      <a:pt x="138" y="54"/>
                    </a:lnTo>
                    <a:lnTo>
                      <a:pt x="125" y="48"/>
                    </a:lnTo>
                    <a:lnTo>
                      <a:pt x="111" y="43"/>
                    </a:lnTo>
                    <a:lnTo>
                      <a:pt x="97" y="39"/>
                    </a:lnTo>
                    <a:lnTo>
                      <a:pt x="82" y="36"/>
                    </a:lnTo>
                    <a:lnTo>
                      <a:pt x="82" y="36"/>
                    </a:lnTo>
                    <a:lnTo>
                      <a:pt x="89" y="43"/>
                    </a:lnTo>
                    <a:lnTo>
                      <a:pt x="97" y="50"/>
                    </a:lnTo>
                    <a:lnTo>
                      <a:pt x="105" y="58"/>
                    </a:lnTo>
                    <a:lnTo>
                      <a:pt x="115" y="67"/>
                    </a:lnTo>
                    <a:lnTo>
                      <a:pt x="127" y="75"/>
                    </a:lnTo>
                    <a:lnTo>
                      <a:pt x="139" y="84"/>
                    </a:lnTo>
                    <a:lnTo>
                      <a:pt x="151" y="94"/>
                    </a:lnTo>
                    <a:lnTo>
                      <a:pt x="165" y="104"/>
                    </a:lnTo>
                    <a:lnTo>
                      <a:pt x="165" y="104"/>
                    </a:lnTo>
                    <a:lnTo>
                      <a:pt x="165" y="115"/>
                    </a:lnTo>
                    <a:lnTo>
                      <a:pt x="165" y="126"/>
                    </a:lnTo>
                    <a:lnTo>
                      <a:pt x="165" y="138"/>
                    </a:lnTo>
                    <a:lnTo>
                      <a:pt x="165" y="149"/>
                    </a:lnTo>
                    <a:lnTo>
                      <a:pt x="164" y="160"/>
                    </a:lnTo>
                    <a:lnTo>
                      <a:pt x="165" y="171"/>
                    </a:lnTo>
                    <a:lnTo>
                      <a:pt x="166" y="181"/>
                    </a:lnTo>
                    <a:lnTo>
                      <a:pt x="167" y="192"/>
                    </a:lnTo>
                    <a:lnTo>
                      <a:pt x="167" y="192"/>
                    </a:lnTo>
                    <a:lnTo>
                      <a:pt x="170" y="203"/>
                    </a:lnTo>
                    <a:lnTo>
                      <a:pt x="175" y="216"/>
                    </a:lnTo>
                    <a:lnTo>
                      <a:pt x="181" y="227"/>
                    </a:lnTo>
                    <a:lnTo>
                      <a:pt x="187" y="238"/>
                    </a:lnTo>
                    <a:lnTo>
                      <a:pt x="194" y="249"/>
                    </a:lnTo>
                    <a:lnTo>
                      <a:pt x="198" y="260"/>
                    </a:lnTo>
                    <a:lnTo>
                      <a:pt x="201" y="272"/>
                    </a:lnTo>
                    <a:lnTo>
                      <a:pt x="201" y="284"/>
                    </a:lnTo>
                    <a:lnTo>
                      <a:pt x="201" y="284"/>
                    </a:lnTo>
                    <a:lnTo>
                      <a:pt x="199" y="290"/>
                    </a:lnTo>
                    <a:lnTo>
                      <a:pt x="195" y="296"/>
                    </a:lnTo>
                    <a:lnTo>
                      <a:pt x="189" y="300"/>
                    </a:lnTo>
                    <a:lnTo>
                      <a:pt x="182" y="304"/>
                    </a:lnTo>
                    <a:lnTo>
                      <a:pt x="174" y="307"/>
                    </a:lnTo>
                    <a:lnTo>
                      <a:pt x="166" y="309"/>
                    </a:lnTo>
                    <a:lnTo>
                      <a:pt x="158" y="311"/>
                    </a:lnTo>
                    <a:lnTo>
                      <a:pt x="151" y="311"/>
                    </a:lnTo>
                    <a:lnTo>
                      <a:pt x="151" y="311"/>
                    </a:lnTo>
                    <a:lnTo>
                      <a:pt x="140" y="311"/>
                    </a:lnTo>
                    <a:lnTo>
                      <a:pt x="128" y="309"/>
                    </a:lnTo>
                    <a:lnTo>
                      <a:pt x="115" y="308"/>
                    </a:lnTo>
                    <a:lnTo>
                      <a:pt x="104" y="305"/>
                    </a:lnTo>
                    <a:lnTo>
                      <a:pt x="92" y="301"/>
                    </a:lnTo>
                    <a:lnTo>
                      <a:pt x="81" y="297"/>
                    </a:lnTo>
                    <a:lnTo>
                      <a:pt x="71" y="292"/>
                    </a:lnTo>
                    <a:lnTo>
                      <a:pt x="61" y="286"/>
                    </a:lnTo>
                    <a:lnTo>
                      <a:pt x="61" y="286"/>
                    </a:lnTo>
                    <a:lnTo>
                      <a:pt x="51" y="278"/>
                    </a:lnTo>
                    <a:lnTo>
                      <a:pt x="42" y="270"/>
                    </a:lnTo>
                    <a:lnTo>
                      <a:pt x="35" y="261"/>
                    </a:lnTo>
                    <a:lnTo>
                      <a:pt x="28" y="251"/>
                    </a:lnTo>
                    <a:lnTo>
                      <a:pt x="21" y="241"/>
                    </a:lnTo>
                    <a:lnTo>
                      <a:pt x="14" y="231"/>
                    </a:lnTo>
                    <a:lnTo>
                      <a:pt x="7" y="221"/>
                    </a:lnTo>
                    <a:lnTo>
                      <a:pt x="0" y="212"/>
                    </a:lnTo>
                    <a:lnTo>
                      <a:pt x="0" y="212"/>
                    </a:lnTo>
                    <a:lnTo>
                      <a:pt x="6" y="223"/>
                    </a:lnTo>
                    <a:lnTo>
                      <a:pt x="11" y="234"/>
                    </a:lnTo>
                    <a:lnTo>
                      <a:pt x="15" y="246"/>
                    </a:lnTo>
                    <a:lnTo>
                      <a:pt x="20" y="257"/>
                    </a:lnTo>
                    <a:lnTo>
                      <a:pt x="25" y="268"/>
                    </a:lnTo>
                    <a:lnTo>
                      <a:pt x="31" y="279"/>
                    </a:lnTo>
                    <a:lnTo>
                      <a:pt x="38" y="289"/>
                    </a:lnTo>
                    <a:lnTo>
                      <a:pt x="46" y="298"/>
                    </a:lnTo>
                    <a:lnTo>
                      <a:pt x="46" y="298"/>
                    </a:lnTo>
                    <a:lnTo>
                      <a:pt x="56" y="305"/>
                    </a:lnTo>
                    <a:lnTo>
                      <a:pt x="66" y="312"/>
                    </a:lnTo>
                    <a:lnTo>
                      <a:pt x="77" y="318"/>
                    </a:lnTo>
                    <a:lnTo>
                      <a:pt x="89" y="323"/>
                    </a:lnTo>
                    <a:lnTo>
                      <a:pt x="101" y="327"/>
                    </a:lnTo>
                    <a:lnTo>
                      <a:pt x="113" y="330"/>
                    </a:lnTo>
                    <a:lnTo>
                      <a:pt x="126" y="333"/>
                    </a:lnTo>
                    <a:lnTo>
                      <a:pt x="138" y="334"/>
                    </a:lnTo>
                    <a:lnTo>
                      <a:pt x="138" y="334"/>
                    </a:lnTo>
                    <a:lnTo>
                      <a:pt x="149" y="334"/>
                    </a:lnTo>
                    <a:lnTo>
                      <a:pt x="160" y="333"/>
                    </a:lnTo>
                    <a:lnTo>
                      <a:pt x="171" y="332"/>
                    </a:lnTo>
                    <a:lnTo>
                      <a:pt x="182" y="329"/>
                    </a:lnTo>
                    <a:lnTo>
                      <a:pt x="194" y="326"/>
                    </a:lnTo>
                    <a:lnTo>
                      <a:pt x="204" y="322"/>
                    </a:lnTo>
                    <a:lnTo>
                      <a:pt x="214" y="317"/>
                    </a:lnTo>
                    <a:lnTo>
                      <a:pt x="223" y="311"/>
                    </a:lnTo>
                    <a:lnTo>
                      <a:pt x="223" y="311"/>
                    </a:lnTo>
                    <a:lnTo>
                      <a:pt x="226" y="308"/>
                    </a:lnTo>
                    <a:lnTo>
                      <a:pt x="228" y="304"/>
                    </a:lnTo>
                    <a:lnTo>
                      <a:pt x="228" y="299"/>
                    </a:lnTo>
                    <a:lnTo>
                      <a:pt x="228" y="293"/>
                    </a:lnTo>
                    <a:lnTo>
                      <a:pt x="227" y="288"/>
                    </a:lnTo>
                    <a:lnTo>
                      <a:pt x="226" y="282"/>
                    </a:lnTo>
                    <a:lnTo>
                      <a:pt x="224" y="276"/>
                    </a:lnTo>
                    <a:lnTo>
                      <a:pt x="223" y="271"/>
                    </a:lnTo>
                    <a:lnTo>
                      <a:pt x="223" y="271"/>
                    </a:lnTo>
                    <a:lnTo>
                      <a:pt x="220" y="261"/>
                    </a:lnTo>
                    <a:lnTo>
                      <a:pt x="216" y="252"/>
                    </a:lnTo>
                    <a:lnTo>
                      <a:pt x="211" y="243"/>
                    </a:lnTo>
                    <a:lnTo>
                      <a:pt x="206" y="234"/>
                    </a:lnTo>
                    <a:lnTo>
                      <a:pt x="201" y="226"/>
                    </a:lnTo>
                    <a:lnTo>
                      <a:pt x="196" y="217"/>
                    </a:lnTo>
                    <a:lnTo>
                      <a:pt x="192" y="207"/>
                    </a:lnTo>
                    <a:lnTo>
                      <a:pt x="188" y="197"/>
                    </a:lnTo>
                    <a:lnTo>
                      <a:pt x="188" y="197"/>
                    </a:lnTo>
                    <a:lnTo>
                      <a:pt x="187" y="188"/>
                    </a:lnTo>
                    <a:lnTo>
                      <a:pt x="186" y="179"/>
                    </a:lnTo>
                    <a:lnTo>
                      <a:pt x="186" y="169"/>
                    </a:lnTo>
                    <a:lnTo>
                      <a:pt x="186" y="160"/>
                    </a:lnTo>
                    <a:lnTo>
                      <a:pt x="187" y="151"/>
                    </a:lnTo>
                    <a:lnTo>
                      <a:pt x="187" y="141"/>
                    </a:lnTo>
                    <a:lnTo>
                      <a:pt x="188" y="131"/>
                    </a:lnTo>
                    <a:lnTo>
                      <a:pt x="188" y="122"/>
                    </a:lnTo>
                    <a:lnTo>
                      <a:pt x="188" y="122"/>
                    </a:lnTo>
                    <a:lnTo>
                      <a:pt x="192" y="118"/>
                    </a:lnTo>
                    <a:lnTo>
                      <a:pt x="195" y="113"/>
                    </a:lnTo>
                    <a:lnTo>
                      <a:pt x="197" y="108"/>
                    </a:lnTo>
                    <a:lnTo>
                      <a:pt x="199" y="102"/>
                    </a:lnTo>
                    <a:lnTo>
                      <a:pt x="202" y="96"/>
                    </a:lnTo>
                    <a:lnTo>
                      <a:pt x="204" y="91"/>
                    </a:lnTo>
                    <a:lnTo>
                      <a:pt x="206" y="86"/>
                    </a:lnTo>
                    <a:lnTo>
                      <a:pt x="209" y="83"/>
                    </a:lnTo>
                    <a:lnTo>
                      <a:pt x="209" y="83"/>
                    </a:lnTo>
                    <a:lnTo>
                      <a:pt x="215" y="76"/>
                    </a:lnTo>
                    <a:lnTo>
                      <a:pt x="221" y="70"/>
                    </a:lnTo>
                    <a:lnTo>
                      <a:pt x="227" y="63"/>
                    </a:lnTo>
                    <a:lnTo>
                      <a:pt x="234" y="58"/>
                    </a:lnTo>
                    <a:lnTo>
                      <a:pt x="240" y="53"/>
                    </a:lnTo>
                    <a:lnTo>
                      <a:pt x="247" y="49"/>
                    </a:lnTo>
                    <a:lnTo>
                      <a:pt x="255" y="45"/>
                    </a:lnTo>
                    <a:lnTo>
                      <a:pt x="263" y="41"/>
                    </a:lnTo>
                    <a:lnTo>
                      <a:pt x="263" y="41"/>
                    </a:lnTo>
                    <a:lnTo>
                      <a:pt x="277" y="36"/>
                    </a:lnTo>
                    <a:lnTo>
                      <a:pt x="291" y="32"/>
                    </a:lnTo>
                    <a:lnTo>
                      <a:pt x="306" y="29"/>
                    </a:lnTo>
                    <a:lnTo>
                      <a:pt x="320" y="26"/>
                    </a:lnTo>
                    <a:lnTo>
                      <a:pt x="336" y="24"/>
                    </a:lnTo>
                    <a:lnTo>
                      <a:pt x="351" y="22"/>
                    </a:lnTo>
                    <a:lnTo>
                      <a:pt x="366" y="20"/>
                    </a:lnTo>
                    <a:lnTo>
                      <a:pt x="381" y="19"/>
                    </a:lnTo>
                    <a:lnTo>
                      <a:pt x="381" y="19"/>
                    </a:lnTo>
                    <a:lnTo>
                      <a:pt x="388" y="19"/>
                    </a:lnTo>
                    <a:lnTo>
                      <a:pt x="397" y="18"/>
                    </a:lnTo>
                    <a:lnTo>
                      <a:pt x="404" y="19"/>
                    </a:lnTo>
                    <a:lnTo>
                      <a:pt x="412" y="19"/>
                    </a:lnTo>
                    <a:lnTo>
                      <a:pt x="419" y="20"/>
                    </a:lnTo>
                    <a:lnTo>
                      <a:pt x="426" y="20"/>
                    </a:lnTo>
                    <a:lnTo>
                      <a:pt x="434" y="21"/>
                    </a:lnTo>
                    <a:lnTo>
                      <a:pt x="441" y="2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91" name="Freeform 75"/>
              <p:cNvSpPr>
                <a:spLocks/>
              </p:cNvSpPr>
              <p:nvPr/>
            </p:nvSpPr>
            <p:spPr bwMode="auto">
              <a:xfrm>
                <a:off x="4783" y="4147"/>
                <a:ext cx="24" cy="34"/>
              </a:xfrm>
              <a:custGeom>
                <a:avLst/>
                <a:gdLst/>
                <a:ahLst/>
                <a:cxnLst>
                  <a:cxn ang="0">
                    <a:pos x="110" y="0"/>
                  </a:cxn>
                  <a:cxn ang="0">
                    <a:pos x="104" y="9"/>
                  </a:cxn>
                  <a:cxn ang="0">
                    <a:pos x="97" y="17"/>
                  </a:cxn>
                  <a:cxn ang="0">
                    <a:pos x="88" y="25"/>
                  </a:cxn>
                  <a:cxn ang="0">
                    <a:pos x="81" y="34"/>
                  </a:cxn>
                  <a:cxn ang="0">
                    <a:pos x="74" y="43"/>
                  </a:cxn>
                  <a:cxn ang="0">
                    <a:pos x="70" y="52"/>
                  </a:cxn>
                  <a:cxn ang="0">
                    <a:pos x="67" y="61"/>
                  </a:cxn>
                  <a:cxn ang="0">
                    <a:pos x="68" y="70"/>
                  </a:cxn>
                  <a:cxn ang="0">
                    <a:pos x="72" y="84"/>
                  </a:cxn>
                  <a:cxn ang="0">
                    <a:pos x="77" y="97"/>
                  </a:cxn>
                  <a:cxn ang="0">
                    <a:pos x="83" y="111"/>
                  </a:cxn>
                  <a:cxn ang="0">
                    <a:pos x="89" y="124"/>
                  </a:cxn>
                  <a:cxn ang="0">
                    <a:pos x="97" y="137"/>
                  </a:cxn>
                  <a:cxn ang="0">
                    <a:pos x="105" y="150"/>
                  </a:cxn>
                  <a:cxn ang="0">
                    <a:pos x="112" y="162"/>
                  </a:cxn>
                  <a:cxn ang="0">
                    <a:pos x="120" y="175"/>
                  </a:cxn>
                  <a:cxn ang="0">
                    <a:pos x="129" y="188"/>
                  </a:cxn>
                  <a:cxn ang="0">
                    <a:pos x="137" y="200"/>
                  </a:cxn>
                  <a:cxn ang="0">
                    <a:pos x="146" y="213"/>
                  </a:cxn>
                  <a:cxn ang="0">
                    <a:pos x="154" y="225"/>
                  </a:cxn>
                  <a:cxn ang="0">
                    <a:pos x="163" y="237"/>
                  </a:cxn>
                  <a:cxn ang="0">
                    <a:pos x="172" y="250"/>
                  </a:cxn>
                  <a:cxn ang="0">
                    <a:pos x="179" y="263"/>
                  </a:cxn>
                  <a:cxn ang="0">
                    <a:pos x="187" y="276"/>
                  </a:cxn>
                  <a:cxn ang="0">
                    <a:pos x="176" y="267"/>
                  </a:cxn>
                  <a:cxn ang="0">
                    <a:pos x="164" y="259"/>
                  </a:cxn>
                  <a:cxn ang="0">
                    <a:pos x="151" y="249"/>
                  </a:cxn>
                  <a:cxn ang="0">
                    <a:pos x="138" y="241"/>
                  </a:cxn>
                  <a:cxn ang="0">
                    <a:pos x="126" y="233"/>
                  </a:cxn>
                  <a:cxn ang="0">
                    <a:pos x="114" y="225"/>
                  </a:cxn>
                  <a:cxn ang="0">
                    <a:pos x="101" y="217"/>
                  </a:cxn>
                  <a:cxn ang="0">
                    <a:pos x="88" y="209"/>
                  </a:cxn>
                  <a:cxn ang="0">
                    <a:pos x="76" y="200"/>
                  </a:cxn>
                  <a:cxn ang="0">
                    <a:pos x="65" y="192"/>
                  </a:cxn>
                  <a:cxn ang="0">
                    <a:pos x="53" y="183"/>
                  </a:cxn>
                  <a:cxn ang="0">
                    <a:pos x="42" y="172"/>
                  </a:cxn>
                  <a:cxn ang="0">
                    <a:pos x="32" y="163"/>
                  </a:cxn>
                  <a:cxn ang="0">
                    <a:pos x="21" y="152"/>
                  </a:cxn>
                  <a:cxn ang="0">
                    <a:pos x="12" y="141"/>
                  </a:cxn>
                  <a:cxn ang="0">
                    <a:pos x="4" y="130"/>
                  </a:cxn>
                  <a:cxn ang="0">
                    <a:pos x="0" y="121"/>
                  </a:cxn>
                  <a:cxn ang="0">
                    <a:pos x="0" y="111"/>
                  </a:cxn>
                  <a:cxn ang="0">
                    <a:pos x="2" y="99"/>
                  </a:cxn>
                  <a:cxn ang="0">
                    <a:pos x="7" y="88"/>
                  </a:cxn>
                  <a:cxn ang="0">
                    <a:pos x="12" y="77"/>
                  </a:cxn>
                  <a:cxn ang="0">
                    <a:pos x="19" y="67"/>
                  </a:cxn>
                  <a:cxn ang="0">
                    <a:pos x="27" y="57"/>
                  </a:cxn>
                  <a:cxn ang="0">
                    <a:pos x="34" y="48"/>
                  </a:cxn>
                  <a:cxn ang="0">
                    <a:pos x="41" y="40"/>
                  </a:cxn>
                  <a:cxn ang="0">
                    <a:pos x="50" y="32"/>
                  </a:cxn>
                  <a:cxn ang="0">
                    <a:pos x="59" y="26"/>
                  </a:cxn>
                  <a:cxn ang="0">
                    <a:pos x="69" y="20"/>
                  </a:cxn>
                  <a:cxn ang="0">
                    <a:pos x="79" y="15"/>
                  </a:cxn>
                  <a:cxn ang="0">
                    <a:pos x="89" y="10"/>
                  </a:cxn>
                  <a:cxn ang="0">
                    <a:pos x="100" y="5"/>
                  </a:cxn>
                  <a:cxn ang="0">
                    <a:pos x="110" y="0"/>
                  </a:cxn>
                </a:cxnLst>
                <a:rect l="0" t="0" r="r" b="b"/>
                <a:pathLst>
                  <a:path w="187" h="276">
                    <a:moveTo>
                      <a:pt x="110" y="0"/>
                    </a:moveTo>
                    <a:lnTo>
                      <a:pt x="104" y="9"/>
                    </a:lnTo>
                    <a:lnTo>
                      <a:pt x="97" y="17"/>
                    </a:lnTo>
                    <a:lnTo>
                      <a:pt x="88" y="25"/>
                    </a:lnTo>
                    <a:lnTo>
                      <a:pt x="81" y="34"/>
                    </a:lnTo>
                    <a:lnTo>
                      <a:pt x="74" y="43"/>
                    </a:lnTo>
                    <a:lnTo>
                      <a:pt x="70" y="52"/>
                    </a:lnTo>
                    <a:lnTo>
                      <a:pt x="67" y="61"/>
                    </a:lnTo>
                    <a:lnTo>
                      <a:pt x="68" y="70"/>
                    </a:lnTo>
                    <a:lnTo>
                      <a:pt x="72" y="84"/>
                    </a:lnTo>
                    <a:lnTo>
                      <a:pt x="77" y="97"/>
                    </a:lnTo>
                    <a:lnTo>
                      <a:pt x="83" y="111"/>
                    </a:lnTo>
                    <a:lnTo>
                      <a:pt x="89" y="124"/>
                    </a:lnTo>
                    <a:lnTo>
                      <a:pt x="97" y="137"/>
                    </a:lnTo>
                    <a:lnTo>
                      <a:pt x="105" y="150"/>
                    </a:lnTo>
                    <a:lnTo>
                      <a:pt x="112" y="162"/>
                    </a:lnTo>
                    <a:lnTo>
                      <a:pt x="120" y="175"/>
                    </a:lnTo>
                    <a:lnTo>
                      <a:pt x="129" y="188"/>
                    </a:lnTo>
                    <a:lnTo>
                      <a:pt x="137" y="200"/>
                    </a:lnTo>
                    <a:lnTo>
                      <a:pt x="146" y="213"/>
                    </a:lnTo>
                    <a:lnTo>
                      <a:pt x="154" y="225"/>
                    </a:lnTo>
                    <a:lnTo>
                      <a:pt x="163" y="237"/>
                    </a:lnTo>
                    <a:lnTo>
                      <a:pt x="172" y="250"/>
                    </a:lnTo>
                    <a:lnTo>
                      <a:pt x="179" y="263"/>
                    </a:lnTo>
                    <a:lnTo>
                      <a:pt x="187" y="276"/>
                    </a:lnTo>
                    <a:lnTo>
                      <a:pt x="176" y="267"/>
                    </a:lnTo>
                    <a:lnTo>
                      <a:pt x="164" y="259"/>
                    </a:lnTo>
                    <a:lnTo>
                      <a:pt x="151" y="249"/>
                    </a:lnTo>
                    <a:lnTo>
                      <a:pt x="138" y="241"/>
                    </a:lnTo>
                    <a:lnTo>
                      <a:pt x="126" y="233"/>
                    </a:lnTo>
                    <a:lnTo>
                      <a:pt x="114" y="225"/>
                    </a:lnTo>
                    <a:lnTo>
                      <a:pt x="101" y="217"/>
                    </a:lnTo>
                    <a:lnTo>
                      <a:pt x="88" y="209"/>
                    </a:lnTo>
                    <a:lnTo>
                      <a:pt x="76" y="200"/>
                    </a:lnTo>
                    <a:lnTo>
                      <a:pt x="65" y="192"/>
                    </a:lnTo>
                    <a:lnTo>
                      <a:pt x="53" y="183"/>
                    </a:lnTo>
                    <a:lnTo>
                      <a:pt x="42" y="172"/>
                    </a:lnTo>
                    <a:lnTo>
                      <a:pt x="32" y="163"/>
                    </a:lnTo>
                    <a:lnTo>
                      <a:pt x="21" y="152"/>
                    </a:lnTo>
                    <a:lnTo>
                      <a:pt x="12" y="141"/>
                    </a:lnTo>
                    <a:lnTo>
                      <a:pt x="4" y="130"/>
                    </a:lnTo>
                    <a:lnTo>
                      <a:pt x="0" y="121"/>
                    </a:lnTo>
                    <a:lnTo>
                      <a:pt x="0" y="111"/>
                    </a:lnTo>
                    <a:lnTo>
                      <a:pt x="2" y="99"/>
                    </a:lnTo>
                    <a:lnTo>
                      <a:pt x="7" y="88"/>
                    </a:lnTo>
                    <a:lnTo>
                      <a:pt x="12" y="77"/>
                    </a:lnTo>
                    <a:lnTo>
                      <a:pt x="19" y="67"/>
                    </a:lnTo>
                    <a:lnTo>
                      <a:pt x="27" y="57"/>
                    </a:lnTo>
                    <a:lnTo>
                      <a:pt x="34" y="48"/>
                    </a:lnTo>
                    <a:lnTo>
                      <a:pt x="41" y="40"/>
                    </a:lnTo>
                    <a:lnTo>
                      <a:pt x="50" y="32"/>
                    </a:lnTo>
                    <a:lnTo>
                      <a:pt x="59" y="26"/>
                    </a:lnTo>
                    <a:lnTo>
                      <a:pt x="69" y="20"/>
                    </a:lnTo>
                    <a:lnTo>
                      <a:pt x="79" y="15"/>
                    </a:lnTo>
                    <a:lnTo>
                      <a:pt x="89" y="10"/>
                    </a:lnTo>
                    <a:lnTo>
                      <a:pt x="100" y="5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9E7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92" name="Freeform 76"/>
              <p:cNvSpPr>
                <a:spLocks/>
              </p:cNvSpPr>
              <p:nvPr/>
            </p:nvSpPr>
            <p:spPr bwMode="auto">
              <a:xfrm>
                <a:off x="4856" y="3274"/>
                <a:ext cx="181" cy="732"/>
              </a:xfrm>
              <a:custGeom>
                <a:avLst/>
                <a:gdLst/>
                <a:ahLst/>
                <a:cxnLst>
                  <a:cxn ang="0">
                    <a:pos x="864" y="5856"/>
                  </a:cxn>
                  <a:cxn ang="0">
                    <a:pos x="926" y="5849"/>
                  </a:cxn>
                  <a:cxn ang="0">
                    <a:pos x="982" y="5835"/>
                  </a:cxn>
                  <a:cxn ang="0">
                    <a:pos x="1031" y="5809"/>
                  </a:cxn>
                  <a:cxn ang="0">
                    <a:pos x="1087" y="5805"/>
                  </a:cxn>
                  <a:cxn ang="0">
                    <a:pos x="1146" y="5810"/>
                  </a:cxn>
                  <a:cxn ang="0">
                    <a:pos x="1216" y="5803"/>
                  </a:cxn>
                  <a:cxn ang="0">
                    <a:pos x="1253" y="5763"/>
                  </a:cxn>
                  <a:cxn ang="0">
                    <a:pos x="1258" y="5709"/>
                  </a:cxn>
                  <a:cxn ang="0">
                    <a:pos x="1260" y="5657"/>
                  </a:cxn>
                  <a:cxn ang="0">
                    <a:pos x="1263" y="5604"/>
                  </a:cxn>
                  <a:cxn ang="0">
                    <a:pos x="1265" y="5550"/>
                  </a:cxn>
                  <a:cxn ang="0">
                    <a:pos x="1312" y="5533"/>
                  </a:cxn>
                  <a:cxn ang="0">
                    <a:pos x="1363" y="5496"/>
                  </a:cxn>
                  <a:cxn ang="0">
                    <a:pos x="1404" y="5434"/>
                  </a:cxn>
                  <a:cxn ang="0">
                    <a:pos x="1439" y="5354"/>
                  </a:cxn>
                  <a:cxn ang="0">
                    <a:pos x="1433" y="5235"/>
                  </a:cxn>
                  <a:cxn ang="0">
                    <a:pos x="1413" y="5104"/>
                  </a:cxn>
                  <a:cxn ang="0">
                    <a:pos x="1393" y="4972"/>
                  </a:cxn>
                  <a:cxn ang="0">
                    <a:pos x="1374" y="4841"/>
                  </a:cxn>
                  <a:cxn ang="0">
                    <a:pos x="1354" y="4711"/>
                  </a:cxn>
                  <a:cxn ang="0">
                    <a:pos x="1336" y="4579"/>
                  </a:cxn>
                  <a:cxn ang="0">
                    <a:pos x="1320" y="4447"/>
                  </a:cxn>
                  <a:cxn ang="0">
                    <a:pos x="1307" y="4316"/>
                  </a:cxn>
                  <a:cxn ang="0">
                    <a:pos x="1295" y="4158"/>
                  </a:cxn>
                  <a:cxn ang="0">
                    <a:pos x="1284" y="3991"/>
                  </a:cxn>
                  <a:cxn ang="0">
                    <a:pos x="1276" y="3824"/>
                  </a:cxn>
                  <a:cxn ang="0">
                    <a:pos x="1270" y="3657"/>
                  </a:cxn>
                  <a:cxn ang="0">
                    <a:pos x="1265" y="3489"/>
                  </a:cxn>
                  <a:cxn ang="0">
                    <a:pos x="1260" y="3321"/>
                  </a:cxn>
                  <a:cxn ang="0">
                    <a:pos x="1254" y="3154"/>
                  </a:cxn>
                  <a:cxn ang="0">
                    <a:pos x="1247" y="2987"/>
                  </a:cxn>
                  <a:cxn ang="0">
                    <a:pos x="1240" y="2840"/>
                  </a:cxn>
                  <a:cxn ang="0">
                    <a:pos x="1233" y="2700"/>
                  </a:cxn>
                  <a:cxn ang="0">
                    <a:pos x="1227" y="2559"/>
                  </a:cxn>
                  <a:cxn ang="0">
                    <a:pos x="1220" y="2418"/>
                  </a:cxn>
                  <a:cxn ang="0">
                    <a:pos x="1211" y="2278"/>
                  </a:cxn>
                  <a:cxn ang="0">
                    <a:pos x="1202" y="2137"/>
                  </a:cxn>
                  <a:cxn ang="0">
                    <a:pos x="1191" y="1997"/>
                  </a:cxn>
                  <a:cxn ang="0">
                    <a:pos x="1177" y="1857"/>
                  </a:cxn>
                  <a:cxn ang="0">
                    <a:pos x="1158" y="1709"/>
                  </a:cxn>
                  <a:cxn ang="0">
                    <a:pos x="1131" y="1558"/>
                  </a:cxn>
                  <a:cxn ang="0">
                    <a:pos x="1098" y="1408"/>
                  </a:cxn>
                  <a:cxn ang="0">
                    <a:pos x="1054" y="1261"/>
                  </a:cxn>
                  <a:cxn ang="0">
                    <a:pos x="1017" y="1158"/>
                  </a:cxn>
                  <a:cxn ang="0">
                    <a:pos x="969" y="1047"/>
                  </a:cxn>
                  <a:cxn ang="0">
                    <a:pos x="910" y="917"/>
                  </a:cxn>
                  <a:cxn ang="0">
                    <a:pos x="842" y="778"/>
                  </a:cxn>
                  <a:cxn ang="0">
                    <a:pos x="771" y="639"/>
                  </a:cxn>
                  <a:cxn ang="0">
                    <a:pos x="699" y="509"/>
                  </a:cxn>
                  <a:cxn ang="0">
                    <a:pos x="630" y="396"/>
                  </a:cxn>
                  <a:cxn ang="0">
                    <a:pos x="567" y="309"/>
                  </a:cxn>
                  <a:cxn ang="0">
                    <a:pos x="428" y="176"/>
                  </a:cxn>
                  <a:cxn ang="0">
                    <a:pos x="263" y="75"/>
                  </a:cxn>
                  <a:cxn ang="0">
                    <a:pos x="118" y="24"/>
                  </a:cxn>
                  <a:cxn ang="0">
                    <a:pos x="16" y="3"/>
                  </a:cxn>
                </a:cxnLst>
                <a:rect l="0" t="0" r="r" b="b"/>
                <a:pathLst>
                  <a:path w="1447" h="5858">
                    <a:moveTo>
                      <a:pt x="816" y="5858"/>
                    </a:moveTo>
                    <a:lnTo>
                      <a:pt x="832" y="5857"/>
                    </a:lnTo>
                    <a:lnTo>
                      <a:pt x="848" y="5857"/>
                    </a:lnTo>
                    <a:lnTo>
                      <a:pt x="864" y="5856"/>
                    </a:lnTo>
                    <a:lnTo>
                      <a:pt x="880" y="5855"/>
                    </a:lnTo>
                    <a:lnTo>
                      <a:pt x="896" y="5853"/>
                    </a:lnTo>
                    <a:lnTo>
                      <a:pt x="911" y="5851"/>
                    </a:lnTo>
                    <a:lnTo>
                      <a:pt x="926" y="5849"/>
                    </a:lnTo>
                    <a:lnTo>
                      <a:pt x="940" y="5846"/>
                    </a:lnTo>
                    <a:lnTo>
                      <a:pt x="955" y="5843"/>
                    </a:lnTo>
                    <a:lnTo>
                      <a:pt x="969" y="5839"/>
                    </a:lnTo>
                    <a:lnTo>
                      <a:pt x="982" y="5835"/>
                    </a:lnTo>
                    <a:lnTo>
                      <a:pt x="995" y="5829"/>
                    </a:lnTo>
                    <a:lnTo>
                      <a:pt x="1007" y="5823"/>
                    </a:lnTo>
                    <a:lnTo>
                      <a:pt x="1020" y="5816"/>
                    </a:lnTo>
                    <a:lnTo>
                      <a:pt x="1031" y="5809"/>
                    </a:lnTo>
                    <a:lnTo>
                      <a:pt x="1042" y="5800"/>
                    </a:lnTo>
                    <a:lnTo>
                      <a:pt x="1057" y="5802"/>
                    </a:lnTo>
                    <a:lnTo>
                      <a:pt x="1071" y="5803"/>
                    </a:lnTo>
                    <a:lnTo>
                      <a:pt x="1087" y="5805"/>
                    </a:lnTo>
                    <a:lnTo>
                      <a:pt x="1102" y="5806"/>
                    </a:lnTo>
                    <a:lnTo>
                      <a:pt x="1117" y="5808"/>
                    </a:lnTo>
                    <a:lnTo>
                      <a:pt x="1131" y="5809"/>
                    </a:lnTo>
                    <a:lnTo>
                      <a:pt x="1146" y="5810"/>
                    </a:lnTo>
                    <a:lnTo>
                      <a:pt x="1161" y="5811"/>
                    </a:lnTo>
                    <a:lnTo>
                      <a:pt x="1183" y="5811"/>
                    </a:lnTo>
                    <a:lnTo>
                      <a:pt x="1201" y="5808"/>
                    </a:lnTo>
                    <a:lnTo>
                      <a:pt x="1216" y="5803"/>
                    </a:lnTo>
                    <a:lnTo>
                      <a:pt x="1230" y="5795"/>
                    </a:lnTo>
                    <a:lnTo>
                      <a:pt x="1240" y="5785"/>
                    </a:lnTo>
                    <a:lnTo>
                      <a:pt x="1248" y="5774"/>
                    </a:lnTo>
                    <a:lnTo>
                      <a:pt x="1253" y="5763"/>
                    </a:lnTo>
                    <a:lnTo>
                      <a:pt x="1256" y="5751"/>
                    </a:lnTo>
                    <a:lnTo>
                      <a:pt x="1257" y="5737"/>
                    </a:lnTo>
                    <a:lnTo>
                      <a:pt x="1257" y="5724"/>
                    </a:lnTo>
                    <a:lnTo>
                      <a:pt x="1258" y="5709"/>
                    </a:lnTo>
                    <a:lnTo>
                      <a:pt x="1259" y="5696"/>
                    </a:lnTo>
                    <a:lnTo>
                      <a:pt x="1259" y="5683"/>
                    </a:lnTo>
                    <a:lnTo>
                      <a:pt x="1260" y="5670"/>
                    </a:lnTo>
                    <a:lnTo>
                      <a:pt x="1260" y="5657"/>
                    </a:lnTo>
                    <a:lnTo>
                      <a:pt x="1261" y="5643"/>
                    </a:lnTo>
                    <a:lnTo>
                      <a:pt x="1262" y="5630"/>
                    </a:lnTo>
                    <a:lnTo>
                      <a:pt x="1262" y="5618"/>
                    </a:lnTo>
                    <a:lnTo>
                      <a:pt x="1263" y="5604"/>
                    </a:lnTo>
                    <a:lnTo>
                      <a:pt x="1263" y="5591"/>
                    </a:lnTo>
                    <a:lnTo>
                      <a:pt x="1264" y="5578"/>
                    </a:lnTo>
                    <a:lnTo>
                      <a:pt x="1265" y="5564"/>
                    </a:lnTo>
                    <a:lnTo>
                      <a:pt x="1265" y="5550"/>
                    </a:lnTo>
                    <a:lnTo>
                      <a:pt x="1266" y="5536"/>
                    </a:lnTo>
                    <a:lnTo>
                      <a:pt x="1282" y="5537"/>
                    </a:lnTo>
                    <a:lnTo>
                      <a:pt x="1298" y="5536"/>
                    </a:lnTo>
                    <a:lnTo>
                      <a:pt x="1312" y="5533"/>
                    </a:lnTo>
                    <a:lnTo>
                      <a:pt x="1326" y="5527"/>
                    </a:lnTo>
                    <a:lnTo>
                      <a:pt x="1338" y="5519"/>
                    </a:lnTo>
                    <a:lnTo>
                      <a:pt x="1350" y="5509"/>
                    </a:lnTo>
                    <a:lnTo>
                      <a:pt x="1363" y="5496"/>
                    </a:lnTo>
                    <a:lnTo>
                      <a:pt x="1374" y="5482"/>
                    </a:lnTo>
                    <a:lnTo>
                      <a:pt x="1384" y="5467"/>
                    </a:lnTo>
                    <a:lnTo>
                      <a:pt x="1394" y="5451"/>
                    </a:lnTo>
                    <a:lnTo>
                      <a:pt x="1404" y="5434"/>
                    </a:lnTo>
                    <a:lnTo>
                      <a:pt x="1413" y="5414"/>
                    </a:lnTo>
                    <a:lnTo>
                      <a:pt x="1421" y="5395"/>
                    </a:lnTo>
                    <a:lnTo>
                      <a:pt x="1431" y="5375"/>
                    </a:lnTo>
                    <a:lnTo>
                      <a:pt x="1439" y="5354"/>
                    </a:lnTo>
                    <a:lnTo>
                      <a:pt x="1447" y="5333"/>
                    </a:lnTo>
                    <a:lnTo>
                      <a:pt x="1443" y="5301"/>
                    </a:lnTo>
                    <a:lnTo>
                      <a:pt x="1438" y="5267"/>
                    </a:lnTo>
                    <a:lnTo>
                      <a:pt x="1433" y="5235"/>
                    </a:lnTo>
                    <a:lnTo>
                      <a:pt x="1429" y="5202"/>
                    </a:lnTo>
                    <a:lnTo>
                      <a:pt x="1423" y="5169"/>
                    </a:lnTo>
                    <a:lnTo>
                      <a:pt x="1418" y="5136"/>
                    </a:lnTo>
                    <a:lnTo>
                      <a:pt x="1413" y="5104"/>
                    </a:lnTo>
                    <a:lnTo>
                      <a:pt x="1408" y="5071"/>
                    </a:lnTo>
                    <a:lnTo>
                      <a:pt x="1403" y="5038"/>
                    </a:lnTo>
                    <a:lnTo>
                      <a:pt x="1398" y="5006"/>
                    </a:lnTo>
                    <a:lnTo>
                      <a:pt x="1393" y="4972"/>
                    </a:lnTo>
                    <a:lnTo>
                      <a:pt x="1388" y="4940"/>
                    </a:lnTo>
                    <a:lnTo>
                      <a:pt x="1383" y="4907"/>
                    </a:lnTo>
                    <a:lnTo>
                      <a:pt x="1378" y="4874"/>
                    </a:lnTo>
                    <a:lnTo>
                      <a:pt x="1374" y="4841"/>
                    </a:lnTo>
                    <a:lnTo>
                      <a:pt x="1369" y="4809"/>
                    </a:lnTo>
                    <a:lnTo>
                      <a:pt x="1364" y="4775"/>
                    </a:lnTo>
                    <a:lnTo>
                      <a:pt x="1359" y="4743"/>
                    </a:lnTo>
                    <a:lnTo>
                      <a:pt x="1354" y="4711"/>
                    </a:lnTo>
                    <a:lnTo>
                      <a:pt x="1349" y="4677"/>
                    </a:lnTo>
                    <a:lnTo>
                      <a:pt x="1344" y="4645"/>
                    </a:lnTo>
                    <a:lnTo>
                      <a:pt x="1340" y="4612"/>
                    </a:lnTo>
                    <a:lnTo>
                      <a:pt x="1336" y="4579"/>
                    </a:lnTo>
                    <a:lnTo>
                      <a:pt x="1332" y="4546"/>
                    </a:lnTo>
                    <a:lnTo>
                      <a:pt x="1328" y="4513"/>
                    </a:lnTo>
                    <a:lnTo>
                      <a:pt x="1324" y="4480"/>
                    </a:lnTo>
                    <a:lnTo>
                      <a:pt x="1320" y="4447"/>
                    </a:lnTo>
                    <a:lnTo>
                      <a:pt x="1316" y="4414"/>
                    </a:lnTo>
                    <a:lnTo>
                      <a:pt x="1313" y="4382"/>
                    </a:lnTo>
                    <a:lnTo>
                      <a:pt x="1310" y="4349"/>
                    </a:lnTo>
                    <a:lnTo>
                      <a:pt x="1307" y="4316"/>
                    </a:lnTo>
                    <a:lnTo>
                      <a:pt x="1304" y="4283"/>
                    </a:lnTo>
                    <a:lnTo>
                      <a:pt x="1301" y="4241"/>
                    </a:lnTo>
                    <a:lnTo>
                      <a:pt x="1298" y="4199"/>
                    </a:lnTo>
                    <a:lnTo>
                      <a:pt x="1295" y="4158"/>
                    </a:lnTo>
                    <a:lnTo>
                      <a:pt x="1292" y="4116"/>
                    </a:lnTo>
                    <a:lnTo>
                      <a:pt x="1289" y="4075"/>
                    </a:lnTo>
                    <a:lnTo>
                      <a:pt x="1286" y="4033"/>
                    </a:lnTo>
                    <a:lnTo>
                      <a:pt x="1284" y="3991"/>
                    </a:lnTo>
                    <a:lnTo>
                      <a:pt x="1282" y="3949"/>
                    </a:lnTo>
                    <a:lnTo>
                      <a:pt x="1280" y="3907"/>
                    </a:lnTo>
                    <a:lnTo>
                      <a:pt x="1278" y="3866"/>
                    </a:lnTo>
                    <a:lnTo>
                      <a:pt x="1276" y="3824"/>
                    </a:lnTo>
                    <a:lnTo>
                      <a:pt x="1274" y="3782"/>
                    </a:lnTo>
                    <a:lnTo>
                      <a:pt x="1273" y="3740"/>
                    </a:lnTo>
                    <a:lnTo>
                      <a:pt x="1271" y="3699"/>
                    </a:lnTo>
                    <a:lnTo>
                      <a:pt x="1270" y="3657"/>
                    </a:lnTo>
                    <a:lnTo>
                      <a:pt x="1269" y="3614"/>
                    </a:lnTo>
                    <a:lnTo>
                      <a:pt x="1267" y="3573"/>
                    </a:lnTo>
                    <a:lnTo>
                      <a:pt x="1266" y="3531"/>
                    </a:lnTo>
                    <a:lnTo>
                      <a:pt x="1265" y="3489"/>
                    </a:lnTo>
                    <a:lnTo>
                      <a:pt x="1264" y="3447"/>
                    </a:lnTo>
                    <a:lnTo>
                      <a:pt x="1262" y="3405"/>
                    </a:lnTo>
                    <a:lnTo>
                      <a:pt x="1261" y="3363"/>
                    </a:lnTo>
                    <a:lnTo>
                      <a:pt x="1260" y="3321"/>
                    </a:lnTo>
                    <a:lnTo>
                      <a:pt x="1259" y="3280"/>
                    </a:lnTo>
                    <a:lnTo>
                      <a:pt x="1257" y="3238"/>
                    </a:lnTo>
                    <a:lnTo>
                      <a:pt x="1256" y="3196"/>
                    </a:lnTo>
                    <a:lnTo>
                      <a:pt x="1254" y="3154"/>
                    </a:lnTo>
                    <a:lnTo>
                      <a:pt x="1253" y="3112"/>
                    </a:lnTo>
                    <a:lnTo>
                      <a:pt x="1251" y="3071"/>
                    </a:lnTo>
                    <a:lnTo>
                      <a:pt x="1249" y="3028"/>
                    </a:lnTo>
                    <a:lnTo>
                      <a:pt x="1247" y="2987"/>
                    </a:lnTo>
                    <a:lnTo>
                      <a:pt x="1245" y="2945"/>
                    </a:lnTo>
                    <a:lnTo>
                      <a:pt x="1243" y="2910"/>
                    </a:lnTo>
                    <a:lnTo>
                      <a:pt x="1242" y="2875"/>
                    </a:lnTo>
                    <a:lnTo>
                      <a:pt x="1240" y="2840"/>
                    </a:lnTo>
                    <a:lnTo>
                      <a:pt x="1238" y="2805"/>
                    </a:lnTo>
                    <a:lnTo>
                      <a:pt x="1237" y="2770"/>
                    </a:lnTo>
                    <a:lnTo>
                      <a:pt x="1235" y="2734"/>
                    </a:lnTo>
                    <a:lnTo>
                      <a:pt x="1233" y="2700"/>
                    </a:lnTo>
                    <a:lnTo>
                      <a:pt x="1232" y="2664"/>
                    </a:lnTo>
                    <a:lnTo>
                      <a:pt x="1230" y="2629"/>
                    </a:lnTo>
                    <a:lnTo>
                      <a:pt x="1229" y="2594"/>
                    </a:lnTo>
                    <a:lnTo>
                      <a:pt x="1227" y="2559"/>
                    </a:lnTo>
                    <a:lnTo>
                      <a:pt x="1225" y="2523"/>
                    </a:lnTo>
                    <a:lnTo>
                      <a:pt x="1224" y="2489"/>
                    </a:lnTo>
                    <a:lnTo>
                      <a:pt x="1222" y="2453"/>
                    </a:lnTo>
                    <a:lnTo>
                      <a:pt x="1220" y="2418"/>
                    </a:lnTo>
                    <a:lnTo>
                      <a:pt x="1217" y="2383"/>
                    </a:lnTo>
                    <a:lnTo>
                      <a:pt x="1215" y="2348"/>
                    </a:lnTo>
                    <a:lnTo>
                      <a:pt x="1213" y="2312"/>
                    </a:lnTo>
                    <a:lnTo>
                      <a:pt x="1211" y="2278"/>
                    </a:lnTo>
                    <a:lnTo>
                      <a:pt x="1209" y="2242"/>
                    </a:lnTo>
                    <a:lnTo>
                      <a:pt x="1207" y="2208"/>
                    </a:lnTo>
                    <a:lnTo>
                      <a:pt x="1204" y="2172"/>
                    </a:lnTo>
                    <a:lnTo>
                      <a:pt x="1202" y="2137"/>
                    </a:lnTo>
                    <a:lnTo>
                      <a:pt x="1199" y="2102"/>
                    </a:lnTo>
                    <a:lnTo>
                      <a:pt x="1196" y="2067"/>
                    </a:lnTo>
                    <a:lnTo>
                      <a:pt x="1194" y="2032"/>
                    </a:lnTo>
                    <a:lnTo>
                      <a:pt x="1191" y="1997"/>
                    </a:lnTo>
                    <a:lnTo>
                      <a:pt x="1187" y="1962"/>
                    </a:lnTo>
                    <a:lnTo>
                      <a:pt x="1184" y="1927"/>
                    </a:lnTo>
                    <a:lnTo>
                      <a:pt x="1181" y="1893"/>
                    </a:lnTo>
                    <a:lnTo>
                      <a:pt x="1177" y="1857"/>
                    </a:lnTo>
                    <a:lnTo>
                      <a:pt x="1173" y="1823"/>
                    </a:lnTo>
                    <a:lnTo>
                      <a:pt x="1168" y="1785"/>
                    </a:lnTo>
                    <a:lnTo>
                      <a:pt x="1164" y="1746"/>
                    </a:lnTo>
                    <a:lnTo>
                      <a:pt x="1158" y="1709"/>
                    </a:lnTo>
                    <a:lnTo>
                      <a:pt x="1152" y="1670"/>
                    </a:lnTo>
                    <a:lnTo>
                      <a:pt x="1145" y="1633"/>
                    </a:lnTo>
                    <a:lnTo>
                      <a:pt x="1138" y="1595"/>
                    </a:lnTo>
                    <a:lnTo>
                      <a:pt x="1131" y="1558"/>
                    </a:lnTo>
                    <a:lnTo>
                      <a:pt x="1124" y="1519"/>
                    </a:lnTo>
                    <a:lnTo>
                      <a:pt x="1115" y="1482"/>
                    </a:lnTo>
                    <a:lnTo>
                      <a:pt x="1107" y="1445"/>
                    </a:lnTo>
                    <a:lnTo>
                      <a:pt x="1098" y="1408"/>
                    </a:lnTo>
                    <a:lnTo>
                      <a:pt x="1088" y="1370"/>
                    </a:lnTo>
                    <a:lnTo>
                      <a:pt x="1076" y="1334"/>
                    </a:lnTo>
                    <a:lnTo>
                      <a:pt x="1066" y="1297"/>
                    </a:lnTo>
                    <a:lnTo>
                      <a:pt x="1054" y="1261"/>
                    </a:lnTo>
                    <a:lnTo>
                      <a:pt x="1042" y="1225"/>
                    </a:lnTo>
                    <a:lnTo>
                      <a:pt x="1035" y="1205"/>
                    </a:lnTo>
                    <a:lnTo>
                      <a:pt x="1026" y="1183"/>
                    </a:lnTo>
                    <a:lnTo>
                      <a:pt x="1017" y="1158"/>
                    </a:lnTo>
                    <a:lnTo>
                      <a:pt x="1005" y="1133"/>
                    </a:lnTo>
                    <a:lnTo>
                      <a:pt x="994" y="1106"/>
                    </a:lnTo>
                    <a:lnTo>
                      <a:pt x="982" y="1076"/>
                    </a:lnTo>
                    <a:lnTo>
                      <a:pt x="969" y="1047"/>
                    </a:lnTo>
                    <a:lnTo>
                      <a:pt x="955" y="1015"/>
                    </a:lnTo>
                    <a:lnTo>
                      <a:pt x="940" y="983"/>
                    </a:lnTo>
                    <a:lnTo>
                      <a:pt x="925" y="950"/>
                    </a:lnTo>
                    <a:lnTo>
                      <a:pt x="910" y="917"/>
                    </a:lnTo>
                    <a:lnTo>
                      <a:pt x="894" y="883"/>
                    </a:lnTo>
                    <a:lnTo>
                      <a:pt x="876" y="848"/>
                    </a:lnTo>
                    <a:lnTo>
                      <a:pt x="859" y="814"/>
                    </a:lnTo>
                    <a:lnTo>
                      <a:pt x="842" y="778"/>
                    </a:lnTo>
                    <a:lnTo>
                      <a:pt x="825" y="744"/>
                    </a:lnTo>
                    <a:lnTo>
                      <a:pt x="806" y="708"/>
                    </a:lnTo>
                    <a:lnTo>
                      <a:pt x="789" y="674"/>
                    </a:lnTo>
                    <a:lnTo>
                      <a:pt x="771" y="639"/>
                    </a:lnTo>
                    <a:lnTo>
                      <a:pt x="753" y="606"/>
                    </a:lnTo>
                    <a:lnTo>
                      <a:pt x="734" y="572"/>
                    </a:lnTo>
                    <a:lnTo>
                      <a:pt x="716" y="541"/>
                    </a:lnTo>
                    <a:lnTo>
                      <a:pt x="699" y="509"/>
                    </a:lnTo>
                    <a:lnTo>
                      <a:pt x="681" y="479"/>
                    </a:lnTo>
                    <a:lnTo>
                      <a:pt x="663" y="450"/>
                    </a:lnTo>
                    <a:lnTo>
                      <a:pt x="646" y="422"/>
                    </a:lnTo>
                    <a:lnTo>
                      <a:pt x="630" y="396"/>
                    </a:lnTo>
                    <a:lnTo>
                      <a:pt x="613" y="371"/>
                    </a:lnTo>
                    <a:lnTo>
                      <a:pt x="597" y="349"/>
                    </a:lnTo>
                    <a:lnTo>
                      <a:pt x="582" y="328"/>
                    </a:lnTo>
                    <a:lnTo>
                      <a:pt x="567" y="309"/>
                    </a:lnTo>
                    <a:lnTo>
                      <a:pt x="553" y="292"/>
                    </a:lnTo>
                    <a:lnTo>
                      <a:pt x="511" y="249"/>
                    </a:lnTo>
                    <a:lnTo>
                      <a:pt x="470" y="210"/>
                    </a:lnTo>
                    <a:lnTo>
                      <a:pt x="428" y="176"/>
                    </a:lnTo>
                    <a:lnTo>
                      <a:pt x="385" y="145"/>
                    </a:lnTo>
                    <a:lnTo>
                      <a:pt x="344" y="118"/>
                    </a:lnTo>
                    <a:lnTo>
                      <a:pt x="302" y="96"/>
                    </a:lnTo>
                    <a:lnTo>
                      <a:pt x="263" y="75"/>
                    </a:lnTo>
                    <a:lnTo>
                      <a:pt x="223" y="59"/>
                    </a:lnTo>
                    <a:lnTo>
                      <a:pt x="186" y="45"/>
                    </a:lnTo>
                    <a:lnTo>
                      <a:pt x="151" y="34"/>
                    </a:lnTo>
                    <a:lnTo>
                      <a:pt x="118" y="24"/>
                    </a:lnTo>
                    <a:lnTo>
                      <a:pt x="88" y="17"/>
                    </a:lnTo>
                    <a:lnTo>
                      <a:pt x="61" y="10"/>
                    </a:lnTo>
                    <a:lnTo>
                      <a:pt x="36" y="6"/>
                    </a:lnTo>
                    <a:lnTo>
                      <a:pt x="16" y="3"/>
                    </a:lnTo>
                    <a:lnTo>
                      <a:pt x="0" y="0"/>
                    </a:lnTo>
                    <a:lnTo>
                      <a:pt x="816" y="5858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93" name="Freeform 77"/>
              <p:cNvSpPr>
                <a:spLocks/>
              </p:cNvSpPr>
              <p:nvPr/>
            </p:nvSpPr>
            <p:spPr bwMode="auto">
              <a:xfrm>
                <a:off x="4856" y="3274"/>
                <a:ext cx="181" cy="732"/>
              </a:xfrm>
              <a:custGeom>
                <a:avLst/>
                <a:gdLst/>
                <a:ahLst/>
                <a:cxnLst>
                  <a:cxn ang="0">
                    <a:pos x="848" y="5857"/>
                  </a:cxn>
                  <a:cxn ang="0">
                    <a:pos x="911" y="5851"/>
                  </a:cxn>
                  <a:cxn ang="0">
                    <a:pos x="969" y="5839"/>
                  </a:cxn>
                  <a:cxn ang="0">
                    <a:pos x="1020" y="5816"/>
                  </a:cxn>
                  <a:cxn ang="0">
                    <a:pos x="1057" y="5802"/>
                  </a:cxn>
                  <a:cxn ang="0">
                    <a:pos x="1117" y="5808"/>
                  </a:cxn>
                  <a:cxn ang="0">
                    <a:pos x="1161" y="5811"/>
                  </a:cxn>
                  <a:cxn ang="0">
                    <a:pos x="1230" y="5795"/>
                  </a:cxn>
                  <a:cxn ang="0">
                    <a:pos x="1256" y="5751"/>
                  </a:cxn>
                  <a:cxn ang="0">
                    <a:pos x="1258" y="5709"/>
                  </a:cxn>
                  <a:cxn ang="0">
                    <a:pos x="1260" y="5657"/>
                  </a:cxn>
                  <a:cxn ang="0">
                    <a:pos x="1263" y="5604"/>
                  </a:cxn>
                  <a:cxn ang="0">
                    <a:pos x="1265" y="5550"/>
                  </a:cxn>
                  <a:cxn ang="0">
                    <a:pos x="1298" y="5536"/>
                  </a:cxn>
                  <a:cxn ang="0">
                    <a:pos x="1350" y="5509"/>
                  </a:cxn>
                  <a:cxn ang="0">
                    <a:pos x="1394" y="5451"/>
                  </a:cxn>
                  <a:cxn ang="0">
                    <a:pos x="1431" y="5375"/>
                  </a:cxn>
                  <a:cxn ang="0">
                    <a:pos x="1443" y="5301"/>
                  </a:cxn>
                  <a:cxn ang="0">
                    <a:pos x="1423" y="5169"/>
                  </a:cxn>
                  <a:cxn ang="0">
                    <a:pos x="1403" y="5038"/>
                  </a:cxn>
                  <a:cxn ang="0">
                    <a:pos x="1383" y="4907"/>
                  </a:cxn>
                  <a:cxn ang="0">
                    <a:pos x="1364" y="4775"/>
                  </a:cxn>
                  <a:cxn ang="0">
                    <a:pos x="1344" y="4645"/>
                  </a:cxn>
                  <a:cxn ang="0">
                    <a:pos x="1328" y="4513"/>
                  </a:cxn>
                  <a:cxn ang="0">
                    <a:pos x="1313" y="4382"/>
                  </a:cxn>
                  <a:cxn ang="0">
                    <a:pos x="1304" y="4283"/>
                  </a:cxn>
                  <a:cxn ang="0">
                    <a:pos x="1292" y="4116"/>
                  </a:cxn>
                  <a:cxn ang="0">
                    <a:pos x="1282" y="3949"/>
                  </a:cxn>
                  <a:cxn ang="0">
                    <a:pos x="1274" y="3782"/>
                  </a:cxn>
                  <a:cxn ang="0">
                    <a:pos x="1269" y="3614"/>
                  </a:cxn>
                  <a:cxn ang="0">
                    <a:pos x="1264" y="3447"/>
                  </a:cxn>
                  <a:cxn ang="0">
                    <a:pos x="1259" y="3280"/>
                  </a:cxn>
                  <a:cxn ang="0">
                    <a:pos x="1253" y="3112"/>
                  </a:cxn>
                  <a:cxn ang="0">
                    <a:pos x="1245" y="2945"/>
                  </a:cxn>
                  <a:cxn ang="0">
                    <a:pos x="1240" y="2840"/>
                  </a:cxn>
                  <a:cxn ang="0">
                    <a:pos x="1233" y="2700"/>
                  </a:cxn>
                  <a:cxn ang="0">
                    <a:pos x="1227" y="2559"/>
                  </a:cxn>
                  <a:cxn ang="0">
                    <a:pos x="1220" y="2418"/>
                  </a:cxn>
                  <a:cxn ang="0">
                    <a:pos x="1211" y="2278"/>
                  </a:cxn>
                  <a:cxn ang="0">
                    <a:pos x="1202" y="2137"/>
                  </a:cxn>
                  <a:cxn ang="0">
                    <a:pos x="1191" y="1997"/>
                  </a:cxn>
                  <a:cxn ang="0">
                    <a:pos x="1177" y="1857"/>
                  </a:cxn>
                  <a:cxn ang="0">
                    <a:pos x="1164" y="1746"/>
                  </a:cxn>
                  <a:cxn ang="0">
                    <a:pos x="1138" y="1595"/>
                  </a:cxn>
                  <a:cxn ang="0">
                    <a:pos x="1107" y="1445"/>
                  </a:cxn>
                  <a:cxn ang="0">
                    <a:pos x="1066" y="1297"/>
                  </a:cxn>
                  <a:cxn ang="0">
                    <a:pos x="1035" y="1205"/>
                  </a:cxn>
                  <a:cxn ang="0">
                    <a:pos x="994" y="1106"/>
                  </a:cxn>
                  <a:cxn ang="0">
                    <a:pos x="940" y="983"/>
                  </a:cxn>
                  <a:cxn ang="0">
                    <a:pos x="876" y="848"/>
                  </a:cxn>
                  <a:cxn ang="0">
                    <a:pos x="806" y="708"/>
                  </a:cxn>
                  <a:cxn ang="0">
                    <a:pos x="734" y="572"/>
                  </a:cxn>
                  <a:cxn ang="0">
                    <a:pos x="663" y="450"/>
                  </a:cxn>
                  <a:cxn ang="0">
                    <a:pos x="597" y="349"/>
                  </a:cxn>
                  <a:cxn ang="0">
                    <a:pos x="553" y="292"/>
                  </a:cxn>
                  <a:cxn ang="0">
                    <a:pos x="385" y="145"/>
                  </a:cxn>
                  <a:cxn ang="0">
                    <a:pos x="223" y="59"/>
                  </a:cxn>
                  <a:cxn ang="0">
                    <a:pos x="88" y="17"/>
                  </a:cxn>
                  <a:cxn ang="0">
                    <a:pos x="0" y="0"/>
                  </a:cxn>
                </a:cxnLst>
                <a:rect l="0" t="0" r="r" b="b"/>
                <a:pathLst>
                  <a:path w="1447" h="5858">
                    <a:moveTo>
                      <a:pt x="816" y="5858"/>
                    </a:moveTo>
                    <a:lnTo>
                      <a:pt x="816" y="5858"/>
                    </a:lnTo>
                    <a:lnTo>
                      <a:pt x="832" y="5857"/>
                    </a:lnTo>
                    <a:lnTo>
                      <a:pt x="848" y="5857"/>
                    </a:lnTo>
                    <a:lnTo>
                      <a:pt x="864" y="5856"/>
                    </a:lnTo>
                    <a:lnTo>
                      <a:pt x="880" y="5855"/>
                    </a:lnTo>
                    <a:lnTo>
                      <a:pt x="896" y="5853"/>
                    </a:lnTo>
                    <a:lnTo>
                      <a:pt x="911" y="5851"/>
                    </a:lnTo>
                    <a:lnTo>
                      <a:pt x="926" y="5849"/>
                    </a:lnTo>
                    <a:lnTo>
                      <a:pt x="940" y="5846"/>
                    </a:lnTo>
                    <a:lnTo>
                      <a:pt x="955" y="5843"/>
                    </a:lnTo>
                    <a:lnTo>
                      <a:pt x="969" y="5839"/>
                    </a:lnTo>
                    <a:lnTo>
                      <a:pt x="982" y="5835"/>
                    </a:lnTo>
                    <a:lnTo>
                      <a:pt x="995" y="5829"/>
                    </a:lnTo>
                    <a:lnTo>
                      <a:pt x="1007" y="5823"/>
                    </a:lnTo>
                    <a:lnTo>
                      <a:pt x="1020" y="5816"/>
                    </a:lnTo>
                    <a:lnTo>
                      <a:pt x="1031" y="5809"/>
                    </a:lnTo>
                    <a:lnTo>
                      <a:pt x="1042" y="5800"/>
                    </a:lnTo>
                    <a:lnTo>
                      <a:pt x="1042" y="5800"/>
                    </a:lnTo>
                    <a:lnTo>
                      <a:pt x="1057" y="5802"/>
                    </a:lnTo>
                    <a:lnTo>
                      <a:pt x="1071" y="5803"/>
                    </a:lnTo>
                    <a:lnTo>
                      <a:pt x="1087" y="5805"/>
                    </a:lnTo>
                    <a:lnTo>
                      <a:pt x="1102" y="5806"/>
                    </a:lnTo>
                    <a:lnTo>
                      <a:pt x="1117" y="5808"/>
                    </a:lnTo>
                    <a:lnTo>
                      <a:pt x="1131" y="5809"/>
                    </a:lnTo>
                    <a:lnTo>
                      <a:pt x="1146" y="5810"/>
                    </a:lnTo>
                    <a:lnTo>
                      <a:pt x="1161" y="5811"/>
                    </a:lnTo>
                    <a:lnTo>
                      <a:pt x="1161" y="5811"/>
                    </a:lnTo>
                    <a:lnTo>
                      <a:pt x="1183" y="5811"/>
                    </a:lnTo>
                    <a:lnTo>
                      <a:pt x="1201" y="5808"/>
                    </a:lnTo>
                    <a:lnTo>
                      <a:pt x="1216" y="5803"/>
                    </a:lnTo>
                    <a:lnTo>
                      <a:pt x="1230" y="5795"/>
                    </a:lnTo>
                    <a:lnTo>
                      <a:pt x="1240" y="5785"/>
                    </a:lnTo>
                    <a:lnTo>
                      <a:pt x="1248" y="5774"/>
                    </a:lnTo>
                    <a:lnTo>
                      <a:pt x="1253" y="5763"/>
                    </a:lnTo>
                    <a:lnTo>
                      <a:pt x="1256" y="5751"/>
                    </a:lnTo>
                    <a:lnTo>
                      <a:pt x="1256" y="5751"/>
                    </a:lnTo>
                    <a:lnTo>
                      <a:pt x="1257" y="5737"/>
                    </a:lnTo>
                    <a:lnTo>
                      <a:pt x="1257" y="5724"/>
                    </a:lnTo>
                    <a:lnTo>
                      <a:pt x="1258" y="5709"/>
                    </a:lnTo>
                    <a:lnTo>
                      <a:pt x="1259" y="5696"/>
                    </a:lnTo>
                    <a:lnTo>
                      <a:pt x="1259" y="5683"/>
                    </a:lnTo>
                    <a:lnTo>
                      <a:pt x="1260" y="5670"/>
                    </a:lnTo>
                    <a:lnTo>
                      <a:pt x="1260" y="5657"/>
                    </a:lnTo>
                    <a:lnTo>
                      <a:pt x="1261" y="5643"/>
                    </a:lnTo>
                    <a:lnTo>
                      <a:pt x="1262" y="5630"/>
                    </a:lnTo>
                    <a:lnTo>
                      <a:pt x="1262" y="5618"/>
                    </a:lnTo>
                    <a:lnTo>
                      <a:pt x="1263" y="5604"/>
                    </a:lnTo>
                    <a:lnTo>
                      <a:pt x="1263" y="5591"/>
                    </a:lnTo>
                    <a:lnTo>
                      <a:pt x="1264" y="5578"/>
                    </a:lnTo>
                    <a:lnTo>
                      <a:pt x="1265" y="5564"/>
                    </a:lnTo>
                    <a:lnTo>
                      <a:pt x="1265" y="5550"/>
                    </a:lnTo>
                    <a:lnTo>
                      <a:pt x="1266" y="5536"/>
                    </a:lnTo>
                    <a:lnTo>
                      <a:pt x="1266" y="5536"/>
                    </a:lnTo>
                    <a:lnTo>
                      <a:pt x="1282" y="5537"/>
                    </a:lnTo>
                    <a:lnTo>
                      <a:pt x="1298" y="5536"/>
                    </a:lnTo>
                    <a:lnTo>
                      <a:pt x="1312" y="5533"/>
                    </a:lnTo>
                    <a:lnTo>
                      <a:pt x="1326" y="5527"/>
                    </a:lnTo>
                    <a:lnTo>
                      <a:pt x="1338" y="5519"/>
                    </a:lnTo>
                    <a:lnTo>
                      <a:pt x="1350" y="5509"/>
                    </a:lnTo>
                    <a:lnTo>
                      <a:pt x="1363" y="5496"/>
                    </a:lnTo>
                    <a:lnTo>
                      <a:pt x="1374" y="5482"/>
                    </a:lnTo>
                    <a:lnTo>
                      <a:pt x="1384" y="5467"/>
                    </a:lnTo>
                    <a:lnTo>
                      <a:pt x="1394" y="5451"/>
                    </a:lnTo>
                    <a:lnTo>
                      <a:pt x="1404" y="5434"/>
                    </a:lnTo>
                    <a:lnTo>
                      <a:pt x="1413" y="5414"/>
                    </a:lnTo>
                    <a:lnTo>
                      <a:pt x="1421" y="5395"/>
                    </a:lnTo>
                    <a:lnTo>
                      <a:pt x="1431" y="5375"/>
                    </a:lnTo>
                    <a:lnTo>
                      <a:pt x="1439" y="5354"/>
                    </a:lnTo>
                    <a:lnTo>
                      <a:pt x="1447" y="5333"/>
                    </a:lnTo>
                    <a:lnTo>
                      <a:pt x="1447" y="5333"/>
                    </a:lnTo>
                    <a:lnTo>
                      <a:pt x="1443" y="5301"/>
                    </a:lnTo>
                    <a:lnTo>
                      <a:pt x="1438" y="5267"/>
                    </a:lnTo>
                    <a:lnTo>
                      <a:pt x="1433" y="5235"/>
                    </a:lnTo>
                    <a:lnTo>
                      <a:pt x="1429" y="5202"/>
                    </a:lnTo>
                    <a:lnTo>
                      <a:pt x="1423" y="5169"/>
                    </a:lnTo>
                    <a:lnTo>
                      <a:pt x="1418" y="5136"/>
                    </a:lnTo>
                    <a:lnTo>
                      <a:pt x="1413" y="5104"/>
                    </a:lnTo>
                    <a:lnTo>
                      <a:pt x="1408" y="5071"/>
                    </a:lnTo>
                    <a:lnTo>
                      <a:pt x="1403" y="5038"/>
                    </a:lnTo>
                    <a:lnTo>
                      <a:pt x="1398" y="5006"/>
                    </a:lnTo>
                    <a:lnTo>
                      <a:pt x="1393" y="4972"/>
                    </a:lnTo>
                    <a:lnTo>
                      <a:pt x="1388" y="4940"/>
                    </a:lnTo>
                    <a:lnTo>
                      <a:pt x="1383" y="4907"/>
                    </a:lnTo>
                    <a:lnTo>
                      <a:pt x="1378" y="4874"/>
                    </a:lnTo>
                    <a:lnTo>
                      <a:pt x="1374" y="4841"/>
                    </a:lnTo>
                    <a:lnTo>
                      <a:pt x="1369" y="4809"/>
                    </a:lnTo>
                    <a:lnTo>
                      <a:pt x="1364" y="4775"/>
                    </a:lnTo>
                    <a:lnTo>
                      <a:pt x="1359" y="4743"/>
                    </a:lnTo>
                    <a:lnTo>
                      <a:pt x="1354" y="4711"/>
                    </a:lnTo>
                    <a:lnTo>
                      <a:pt x="1349" y="4677"/>
                    </a:lnTo>
                    <a:lnTo>
                      <a:pt x="1344" y="4645"/>
                    </a:lnTo>
                    <a:lnTo>
                      <a:pt x="1340" y="4612"/>
                    </a:lnTo>
                    <a:lnTo>
                      <a:pt x="1336" y="4579"/>
                    </a:lnTo>
                    <a:lnTo>
                      <a:pt x="1332" y="4546"/>
                    </a:lnTo>
                    <a:lnTo>
                      <a:pt x="1328" y="4513"/>
                    </a:lnTo>
                    <a:lnTo>
                      <a:pt x="1324" y="4480"/>
                    </a:lnTo>
                    <a:lnTo>
                      <a:pt x="1320" y="4447"/>
                    </a:lnTo>
                    <a:lnTo>
                      <a:pt x="1316" y="4414"/>
                    </a:lnTo>
                    <a:lnTo>
                      <a:pt x="1313" y="4382"/>
                    </a:lnTo>
                    <a:lnTo>
                      <a:pt x="1310" y="4349"/>
                    </a:lnTo>
                    <a:lnTo>
                      <a:pt x="1307" y="4316"/>
                    </a:lnTo>
                    <a:lnTo>
                      <a:pt x="1304" y="4283"/>
                    </a:lnTo>
                    <a:lnTo>
                      <a:pt x="1304" y="4283"/>
                    </a:lnTo>
                    <a:lnTo>
                      <a:pt x="1301" y="4241"/>
                    </a:lnTo>
                    <a:lnTo>
                      <a:pt x="1298" y="4199"/>
                    </a:lnTo>
                    <a:lnTo>
                      <a:pt x="1295" y="4158"/>
                    </a:lnTo>
                    <a:lnTo>
                      <a:pt x="1292" y="4116"/>
                    </a:lnTo>
                    <a:lnTo>
                      <a:pt x="1289" y="4075"/>
                    </a:lnTo>
                    <a:lnTo>
                      <a:pt x="1286" y="4033"/>
                    </a:lnTo>
                    <a:lnTo>
                      <a:pt x="1284" y="3991"/>
                    </a:lnTo>
                    <a:lnTo>
                      <a:pt x="1282" y="3949"/>
                    </a:lnTo>
                    <a:lnTo>
                      <a:pt x="1280" y="3907"/>
                    </a:lnTo>
                    <a:lnTo>
                      <a:pt x="1278" y="3866"/>
                    </a:lnTo>
                    <a:lnTo>
                      <a:pt x="1276" y="3824"/>
                    </a:lnTo>
                    <a:lnTo>
                      <a:pt x="1274" y="3782"/>
                    </a:lnTo>
                    <a:lnTo>
                      <a:pt x="1273" y="3740"/>
                    </a:lnTo>
                    <a:lnTo>
                      <a:pt x="1271" y="3699"/>
                    </a:lnTo>
                    <a:lnTo>
                      <a:pt x="1270" y="3657"/>
                    </a:lnTo>
                    <a:lnTo>
                      <a:pt x="1269" y="3614"/>
                    </a:lnTo>
                    <a:lnTo>
                      <a:pt x="1267" y="3573"/>
                    </a:lnTo>
                    <a:lnTo>
                      <a:pt x="1266" y="3531"/>
                    </a:lnTo>
                    <a:lnTo>
                      <a:pt x="1265" y="3489"/>
                    </a:lnTo>
                    <a:lnTo>
                      <a:pt x="1264" y="3447"/>
                    </a:lnTo>
                    <a:lnTo>
                      <a:pt x="1262" y="3405"/>
                    </a:lnTo>
                    <a:lnTo>
                      <a:pt x="1261" y="3363"/>
                    </a:lnTo>
                    <a:lnTo>
                      <a:pt x="1260" y="3321"/>
                    </a:lnTo>
                    <a:lnTo>
                      <a:pt x="1259" y="3280"/>
                    </a:lnTo>
                    <a:lnTo>
                      <a:pt x="1257" y="3238"/>
                    </a:lnTo>
                    <a:lnTo>
                      <a:pt x="1256" y="3196"/>
                    </a:lnTo>
                    <a:lnTo>
                      <a:pt x="1254" y="3154"/>
                    </a:lnTo>
                    <a:lnTo>
                      <a:pt x="1253" y="3112"/>
                    </a:lnTo>
                    <a:lnTo>
                      <a:pt x="1251" y="3071"/>
                    </a:lnTo>
                    <a:lnTo>
                      <a:pt x="1249" y="3028"/>
                    </a:lnTo>
                    <a:lnTo>
                      <a:pt x="1247" y="2987"/>
                    </a:lnTo>
                    <a:lnTo>
                      <a:pt x="1245" y="2945"/>
                    </a:lnTo>
                    <a:lnTo>
                      <a:pt x="1245" y="2945"/>
                    </a:lnTo>
                    <a:lnTo>
                      <a:pt x="1243" y="2910"/>
                    </a:lnTo>
                    <a:lnTo>
                      <a:pt x="1242" y="2875"/>
                    </a:lnTo>
                    <a:lnTo>
                      <a:pt x="1240" y="2840"/>
                    </a:lnTo>
                    <a:lnTo>
                      <a:pt x="1238" y="2805"/>
                    </a:lnTo>
                    <a:lnTo>
                      <a:pt x="1237" y="2770"/>
                    </a:lnTo>
                    <a:lnTo>
                      <a:pt x="1235" y="2734"/>
                    </a:lnTo>
                    <a:lnTo>
                      <a:pt x="1233" y="2700"/>
                    </a:lnTo>
                    <a:lnTo>
                      <a:pt x="1232" y="2664"/>
                    </a:lnTo>
                    <a:lnTo>
                      <a:pt x="1230" y="2629"/>
                    </a:lnTo>
                    <a:lnTo>
                      <a:pt x="1229" y="2594"/>
                    </a:lnTo>
                    <a:lnTo>
                      <a:pt x="1227" y="2559"/>
                    </a:lnTo>
                    <a:lnTo>
                      <a:pt x="1225" y="2523"/>
                    </a:lnTo>
                    <a:lnTo>
                      <a:pt x="1224" y="2489"/>
                    </a:lnTo>
                    <a:lnTo>
                      <a:pt x="1222" y="2453"/>
                    </a:lnTo>
                    <a:lnTo>
                      <a:pt x="1220" y="2418"/>
                    </a:lnTo>
                    <a:lnTo>
                      <a:pt x="1217" y="2383"/>
                    </a:lnTo>
                    <a:lnTo>
                      <a:pt x="1215" y="2348"/>
                    </a:lnTo>
                    <a:lnTo>
                      <a:pt x="1213" y="2312"/>
                    </a:lnTo>
                    <a:lnTo>
                      <a:pt x="1211" y="2278"/>
                    </a:lnTo>
                    <a:lnTo>
                      <a:pt x="1209" y="2242"/>
                    </a:lnTo>
                    <a:lnTo>
                      <a:pt x="1207" y="2208"/>
                    </a:lnTo>
                    <a:lnTo>
                      <a:pt x="1204" y="2172"/>
                    </a:lnTo>
                    <a:lnTo>
                      <a:pt x="1202" y="2137"/>
                    </a:lnTo>
                    <a:lnTo>
                      <a:pt x="1199" y="2102"/>
                    </a:lnTo>
                    <a:lnTo>
                      <a:pt x="1196" y="2067"/>
                    </a:lnTo>
                    <a:lnTo>
                      <a:pt x="1194" y="2032"/>
                    </a:lnTo>
                    <a:lnTo>
                      <a:pt x="1191" y="1997"/>
                    </a:lnTo>
                    <a:lnTo>
                      <a:pt x="1187" y="1962"/>
                    </a:lnTo>
                    <a:lnTo>
                      <a:pt x="1184" y="1927"/>
                    </a:lnTo>
                    <a:lnTo>
                      <a:pt x="1181" y="1893"/>
                    </a:lnTo>
                    <a:lnTo>
                      <a:pt x="1177" y="1857"/>
                    </a:lnTo>
                    <a:lnTo>
                      <a:pt x="1173" y="1823"/>
                    </a:lnTo>
                    <a:lnTo>
                      <a:pt x="1173" y="1823"/>
                    </a:lnTo>
                    <a:lnTo>
                      <a:pt x="1168" y="1785"/>
                    </a:lnTo>
                    <a:lnTo>
                      <a:pt x="1164" y="1746"/>
                    </a:lnTo>
                    <a:lnTo>
                      <a:pt x="1158" y="1709"/>
                    </a:lnTo>
                    <a:lnTo>
                      <a:pt x="1152" y="1670"/>
                    </a:lnTo>
                    <a:lnTo>
                      <a:pt x="1145" y="1633"/>
                    </a:lnTo>
                    <a:lnTo>
                      <a:pt x="1138" y="1595"/>
                    </a:lnTo>
                    <a:lnTo>
                      <a:pt x="1131" y="1558"/>
                    </a:lnTo>
                    <a:lnTo>
                      <a:pt x="1124" y="1519"/>
                    </a:lnTo>
                    <a:lnTo>
                      <a:pt x="1115" y="1482"/>
                    </a:lnTo>
                    <a:lnTo>
                      <a:pt x="1107" y="1445"/>
                    </a:lnTo>
                    <a:lnTo>
                      <a:pt x="1098" y="1408"/>
                    </a:lnTo>
                    <a:lnTo>
                      <a:pt x="1088" y="1370"/>
                    </a:lnTo>
                    <a:lnTo>
                      <a:pt x="1076" y="1334"/>
                    </a:lnTo>
                    <a:lnTo>
                      <a:pt x="1066" y="1297"/>
                    </a:lnTo>
                    <a:lnTo>
                      <a:pt x="1054" y="1261"/>
                    </a:lnTo>
                    <a:lnTo>
                      <a:pt x="1042" y="1225"/>
                    </a:lnTo>
                    <a:lnTo>
                      <a:pt x="1042" y="1225"/>
                    </a:lnTo>
                    <a:lnTo>
                      <a:pt x="1035" y="1205"/>
                    </a:lnTo>
                    <a:lnTo>
                      <a:pt x="1026" y="1183"/>
                    </a:lnTo>
                    <a:lnTo>
                      <a:pt x="1017" y="1158"/>
                    </a:lnTo>
                    <a:lnTo>
                      <a:pt x="1005" y="1133"/>
                    </a:lnTo>
                    <a:lnTo>
                      <a:pt x="994" y="1106"/>
                    </a:lnTo>
                    <a:lnTo>
                      <a:pt x="982" y="1076"/>
                    </a:lnTo>
                    <a:lnTo>
                      <a:pt x="969" y="1047"/>
                    </a:lnTo>
                    <a:lnTo>
                      <a:pt x="955" y="1015"/>
                    </a:lnTo>
                    <a:lnTo>
                      <a:pt x="940" y="983"/>
                    </a:lnTo>
                    <a:lnTo>
                      <a:pt x="925" y="950"/>
                    </a:lnTo>
                    <a:lnTo>
                      <a:pt x="910" y="917"/>
                    </a:lnTo>
                    <a:lnTo>
                      <a:pt x="894" y="883"/>
                    </a:lnTo>
                    <a:lnTo>
                      <a:pt x="876" y="848"/>
                    </a:lnTo>
                    <a:lnTo>
                      <a:pt x="859" y="814"/>
                    </a:lnTo>
                    <a:lnTo>
                      <a:pt x="842" y="778"/>
                    </a:lnTo>
                    <a:lnTo>
                      <a:pt x="825" y="744"/>
                    </a:lnTo>
                    <a:lnTo>
                      <a:pt x="806" y="708"/>
                    </a:lnTo>
                    <a:lnTo>
                      <a:pt x="789" y="674"/>
                    </a:lnTo>
                    <a:lnTo>
                      <a:pt x="771" y="639"/>
                    </a:lnTo>
                    <a:lnTo>
                      <a:pt x="753" y="606"/>
                    </a:lnTo>
                    <a:lnTo>
                      <a:pt x="734" y="572"/>
                    </a:lnTo>
                    <a:lnTo>
                      <a:pt x="716" y="541"/>
                    </a:lnTo>
                    <a:lnTo>
                      <a:pt x="699" y="509"/>
                    </a:lnTo>
                    <a:lnTo>
                      <a:pt x="681" y="479"/>
                    </a:lnTo>
                    <a:lnTo>
                      <a:pt x="663" y="450"/>
                    </a:lnTo>
                    <a:lnTo>
                      <a:pt x="646" y="422"/>
                    </a:lnTo>
                    <a:lnTo>
                      <a:pt x="630" y="396"/>
                    </a:lnTo>
                    <a:lnTo>
                      <a:pt x="613" y="371"/>
                    </a:lnTo>
                    <a:lnTo>
                      <a:pt x="597" y="349"/>
                    </a:lnTo>
                    <a:lnTo>
                      <a:pt x="582" y="328"/>
                    </a:lnTo>
                    <a:lnTo>
                      <a:pt x="567" y="309"/>
                    </a:lnTo>
                    <a:lnTo>
                      <a:pt x="553" y="292"/>
                    </a:lnTo>
                    <a:lnTo>
                      <a:pt x="553" y="292"/>
                    </a:lnTo>
                    <a:lnTo>
                      <a:pt x="511" y="249"/>
                    </a:lnTo>
                    <a:lnTo>
                      <a:pt x="470" y="210"/>
                    </a:lnTo>
                    <a:lnTo>
                      <a:pt x="428" y="176"/>
                    </a:lnTo>
                    <a:lnTo>
                      <a:pt x="385" y="145"/>
                    </a:lnTo>
                    <a:lnTo>
                      <a:pt x="344" y="118"/>
                    </a:lnTo>
                    <a:lnTo>
                      <a:pt x="302" y="96"/>
                    </a:lnTo>
                    <a:lnTo>
                      <a:pt x="263" y="75"/>
                    </a:lnTo>
                    <a:lnTo>
                      <a:pt x="223" y="59"/>
                    </a:lnTo>
                    <a:lnTo>
                      <a:pt x="186" y="45"/>
                    </a:lnTo>
                    <a:lnTo>
                      <a:pt x="151" y="34"/>
                    </a:lnTo>
                    <a:lnTo>
                      <a:pt x="118" y="24"/>
                    </a:lnTo>
                    <a:lnTo>
                      <a:pt x="88" y="17"/>
                    </a:lnTo>
                    <a:lnTo>
                      <a:pt x="61" y="10"/>
                    </a:lnTo>
                    <a:lnTo>
                      <a:pt x="36" y="6"/>
                    </a:lnTo>
                    <a:lnTo>
                      <a:pt x="16" y="3"/>
                    </a:lnTo>
                    <a:lnTo>
                      <a:pt x="0" y="0"/>
                    </a:lnTo>
                    <a:lnTo>
                      <a:pt x="816" y="585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94" name="Freeform 78"/>
              <p:cNvSpPr>
                <a:spLocks noEditPoints="1"/>
              </p:cNvSpPr>
              <p:nvPr/>
            </p:nvSpPr>
            <p:spPr bwMode="auto">
              <a:xfrm>
                <a:off x="4951" y="3699"/>
                <a:ext cx="76" cy="303"/>
              </a:xfrm>
              <a:custGeom>
                <a:avLst/>
                <a:gdLst/>
                <a:ahLst/>
                <a:cxnLst>
                  <a:cxn ang="0">
                    <a:pos x="290" y="2267"/>
                  </a:cxn>
                  <a:cxn ang="0">
                    <a:pos x="259" y="2158"/>
                  </a:cxn>
                  <a:cxn ang="0">
                    <a:pos x="233" y="2050"/>
                  </a:cxn>
                  <a:cxn ang="0">
                    <a:pos x="220" y="1918"/>
                  </a:cxn>
                  <a:cxn ang="0">
                    <a:pos x="223" y="1771"/>
                  </a:cxn>
                  <a:cxn ang="0">
                    <a:pos x="223" y="1625"/>
                  </a:cxn>
                  <a:cxn ang="0">
                    <a:pos x="205" y="1482"/>
                  </a:cxn>
                  <a:cxn ang="0">
                    <a:pos x="177" y="1344"/>
                  </a:cxn>
                  <a:cxn ang="0">
                    <a:pos x="145" y="1207"/>
                  </a:cxn>
                  <a:cxn ang="0">
                    <a:pos x="108" y="1069"/>
                  </a:cxn>
                  <a:cxn ang="0">
                    <a:pos x="72" y="932"/>
                  </a:cxn>
                  <a:cxn ang="0">
                    <a:pos x="35" y="795"/>
                  </a:cxn>
                  <a:cxn ang="0">
                    <a:pos x="0" y="658"/>
                  </a:cxn>
                  <a:cxn ang="0">
                    <a:pos x="20" y="934"/>
                  </a:cxn>
                  <a:cxn ang="0">
                    <a:pos x="39" y="1210"/>
                  </a:cxn>
                  <a:cxn ang="0">
                    <a:pos x="60" y="1486"/>
                  </a:cxn>
                  <a:cxn ang="0">
                    <a:pos x="80" y="1761"/>
                  </a:cxn>
                  <a:cxn ang="0">
                    <a:pos x="99" y="2037"/>
                  </a:cxn>
                  <a:cxn ang="0">
                    <a:pos x="119" y="2311"/>
                  </a:cxn>
                  <a:cxn ang="0">
                    <a:pos x="171" y="2427"/>
                  </a:cxn>
                  <a:cxn ang="0">
                    <a:pos x="234" y="2412"/>
                  </a:cxn>
                  <a:cxn ang="0">
                    <a:pos x="287" y="2378"/>
                  </a:cxn>
                  <a:cxn ang="0">
                    <a:pos x="501" y="2100"/>
                  </a:cxn>
                  <a:cxn ang="0">
                    <a:pos x="489" y="1899"/>
                  </a:cxn>
                  <a:cxn ang="0">
                    <a:pos x="476" y="1689"/>
                  </a:cxn>
                  <a:cxn ang="0">
                    <a:pos x="453" y="1493"/>
                  </a:cxn>
                  <a:cxn ang="0">
                    <a:pos x="428" y="1363"/>
                  </a:cxn>
                  <a:cxn ang="0">
                    <a:pos x="398" y="1233"/>
                  </a:cxn>
                  <a:cxn ang="0">
                    <a:pos x="366" y="1105"/>
                  </a:cxn>
                  <a:cxn ang="0">
                    <a:pos x="333" y="975"/>
                  </a:cxn>
                  <a:cxn ang="0">
                    <a:pos x="300" y="846"/>
                  </a:cxn>
                  <a:cxn ang="0">
                    <a:pos x="270" y="716"/>
                  </a:cxn>
                  <a:cxn ang="0">
                    <a:pos x="246" y="603"/>
                  </a:cxn>
                  <a:cxn ang="0">
                    <a:pos x="227" y="499"/>
                  </a:cxn>
                  <a:cxn ang="0">
                    <a:pos x="210" y="396"/>
                  </a:cxn>
                  <a:cxn ang="0">
                    <a:pos x="193" y="292"/>
                  </a:cxn>
                  <a:cxn ang="0">
                    <a:pos x="176" y="188"/>
                  </a:cxn>
                  <a:cxn ang="0">
                    <a:pos x="159" y="84"/>
                  </a:cxn>
                  <a:cxn ang="0">
                    <a:pos x="155" y="34"/>
                  </a:cxn>
                  <a:cxn ang="0">
                    <a:pos x="205" y="203"/>
                  </a:cxn>
                  <a:cxn ang="0">
                    <a:pos x="255" y="373"/>
                  </a:cxn>
                  <a:cxn ang="0">
                    <a:pos x="304" y="541"/>
                  </a:cxn>
                  <a:cxn ang="0">
                    <a:pos x="354" y="710"/>
                  </a:cxn>
                  <a:cxn ang="0">
                    <a:pos x="403" y="880"/>
                  </a:cxn>
                  <a:cxn ang="0">
                    <a:pos x="451" y="1049"/>
                  </a:cxn>
                  <a:cxn ang="0">
                    <a:pos x="489" y="1183"/>
                  </a:cxn>
                  <a:cxn ang="0">
                    <a:pos x="523" y="1308"/>
                  </a:cxn>
                  <a:cxn ang="0">
                    <a:pos x="552" y="1435"/>
                  </a:cxn>
                  <a:cxn ang="0">
                    <a:pos x="574" y="1586"/>
                  </a:cxn>
                  <a:cxn ang="0">
                    <a:pos x="587" y="1768"/>
                  </a:cxn>
                  <a:cxn ang="0">
                    <a:pos x="598" y="1949"/>
                  </a:cxn>
                  <a:cxn ang="0">
                    <a:pos x="580" y="2072"/>
                  </a:cxn>
                  <a:cxn ang="0">
                    <a:pos x="516" y="2127"/>
                  </a:cxn>
                </a:cxnLst>
                <a:rect l="0" t="0" r="r" b="b"/>
                <a:pathLst>
                  <a:path w="606" h="2427">
                    <a:moveTo>
                      <a:pt x="314" y="2353"/>
                    </a:moveTo>
                    <a:lnTo>
                      <a:pt x="308" y="2332"/>
                    </a:lnTo>
                    <a:lnTo>
                      <a:pt x="303" y="2309"/>
                    </a:lnTo>
                    <a:lnTo>
                      <a:pt x="296" y="2288"/>
                    </a:lnTo>
                    <a:lnTo>
                      <a:pt x="290" y="2267"/>
                    </a:lnTo>
                    <a:lnTo>
                      <a:pt x="284" y="2244"/>
                    </a:lnTo>
                    <a:lnTo>
                      <a:pt x="277" y="2223"/>
                    </a:lnTo>
                    <a:lnTo>
                      <a:pt x="271" y="2202"/>
                    </a:lnTo>
                    <a:lnTo>
                      <a:pt x="265" y="2181"/>
                    </a:lnTo>
                    <a:lnTo>
                      <a:pt x="259" y="2158"/>
                    </a:lnTo>
                    <a:lnTo>
                      <a:pt x="253" y="2137"/>
                    </a:lnTo>
                    <a:lnTo>
                      <a:pt x="247" y="2115"/>
                    </a:lnTo>
                    <a:lnTo>
                      <a:pt x="241" y="2093"/>
                    </a:lnTo>
                    <a:lnTo>
                      <a:pt x="237" y="2071"/>
                    </a:lnTo>
                    <a:lnTo>
                      <a:pt x="233" y="2050"/>
                    </a:lnTo>
                    <a:lnTo>
                      <a:pt x="229" y="2027"/>
                    </a:lnTo>
                    <a:lnTo>
                      <a:pt x="226" y="2005"/>
                    </a:lnTo>
                    <a:lnTo>
                      <a:pt x="223" y="1977"/>
                    </a:lnTo>
                    <a:lnTo>
                      <a:pt x="221" y="1947"/>
                    </a:lnTo>
                    <a:lnTo>
                      <a:pt x="220" y="1918"/>
                    </a:lnTo>
                    <a:lnTo>
                      <a:pt x="220" y="1889"/>
                    </a:lnTo>
                    <a:lnTo>
                      <a:pt x="220" y="1860"/>
                    </a:lnTo>
                    <a:lnTo>
                      <a:pt x="221" y="1831"/>
                    </a:lnTo>
                    <a:lnTo>
                      <a:pt x="222" y="1801"/>
                    </a:lnTo>
                    <a:lnTo>
                      <a:pt x="223" y="1771"/>
                    </a:lnTo>
                    <a:lnTo>
                      <a:pt x="224" y="1741"/>
                    </a:lnTo>
                    <a:lnTo>
                      <a:pt x="224" y="1712"/>
                    </a:lnTo>
                    <a:lnTo>
                      <a:pt x="225" y="1683"/>
                    </a:lnTo>
                    <a:lnTo>
                      <a:pt x="224" y="1653"/>
                    </a:lnTo>
                    <a:lnTo>
                      <a:pt x="223" y="1625"/>
                    </a:lnTo>
                    <a:lnTo>
                      <a:pt x="222" y="1595"/>
                    </a:lnTo>
                    <a:lnTo>
                      <a:pt x="219" y="1566"/>
                    </a:lnTo>
                    <a:lnTo>
                      <a:pt x="215" y="1538"/>
                    </a:lnTo>
                    <a:lnTo>
                      <a:pt x="210" y="1510"/>
                    </a:lnTo>
                    <a:lnTo>
                      <a:pt x="205" y="1482"/>
                    </a:lnTo>
                    <a:lnTo>
                      <a:pt x="200" y="1455"/>
                    </a:lnTo>
                    <a:lnTo>
                      <a:pt x="195" y="1427"/>
                    </a:lnTo>
                    <a:lnTo>
                      <a:pt x="189" y="1400"/>
                    </a:lnTo>
                    <a:lnTo>
                      <a:pt x="184" y="1371"/>
                    </a:lnTo>
                    <a:lnTo>
                      <a:pt x="177" y="1344"/>
                    </a:lnTo>
                    <a:lnTo>
                      <a:pt x="171" y="1317"/>
                    </a:lnTo>
                    <a:lnTo>
                      <a:pt x="164" y="1289"/>
                    </a:lnTo>
                    <a:lnTo>
                      <a:pt x="158" y="1262"/>
                    </a:lnTo>
                    <a:lnTo>
                      <a:pt x="151" y="1234"/>
                    </a:lnTo>
                    <a:lnTo>
                      <a:pt x="145" y="1207"/>
                    </a:lnTo>
                    <a:lnTo>
                      <a:pt x="138" y="1179"/>
                    </a:lnTo>
                    <a:lnTo>
                      <a:pt x="131" y="1151"/>
                    </a:lnTo>
                    <a:lnTo>
                      <a:pt x="124" y="1124"/>
                    </a:lnTo>
                    <a:lnTo>
                      <a:pt x="117" y="1097"/>
                    </a:lnTo>
                    <a:lnTo>
                      <a:pt x="108" y="1069"/>
                    </a:lnTo>
                    <a:lnTo>
                      <a:pt x="101" y="1042"/>
                    </a:lnTo>
                    <a:lnTo>
                      <a:pt x="94" y="1014"/>
                    </a:lnTo>
                    <a:lnTo>
                      <a:pt x="87" y="987"/>
                    </a:lnTo>
                    <a:lnTo>
                      <a:pt x="79" y="960"/>
                    </a:lnTo>
                    <a:lnTo>
                      <a:pt x="72" y="932"/>
                    </a:lnTo>
                    <a:lnTo>
                      <a:pt x="65" y="905"/>
                    </a:lnTo>
                    <a:lnTo>
                      <a:pt x="57" y="878"/>
                    </a:lnTo>
                    <a:lnTo>
                      <a:pt x="50" y="850"/>
                    </a:lnTo>
                    <a:lnTo>
                      <a:pt x="42" y="823"/>
                    </a:lnTo>
                    <a:lnTo>
                      <a:pt x="35" y="795"/>
                    </a:lnTo>
                    <a:lnTo>
                      <a:pt x="28" y="768"/>
                    </a:lnTo>
                    <a:lnTo>
                      <a:pt x="20" y="741"/>
                    </a:lnTo>
                    <a:lnTo>
                      <a:pt x="14" y="713"/>
                    </a:lnTo>
                    <a:lnTo>
                      <a:pt x="7" y="686"/>
                    </a:lnTo>
                    <a:lnTo>
                      <a:pt x="0" y="658"/>
                    </a:lnTo>
                    <a:lnTo>
                      <a:pt x="4" y="713"/>
                    </a:lnTo>
                    <a:lnTo>
                      <a:pt x="8" y="769"/>
                    </a:lnTo>
                    <a:lnTo>
                      <a:pt x="12" y="824"/>
                    </a:lnTo>
                    <a:lnTo>
                      <a:pt x="16" y="879"/>
                    </a:lnTo>
                    <a:lnTo>
                      <a:pt x="20" y="934"/>
                    </a:lnTo>
                    <a:lnTo>
                      <a:pt x="24" y="989"/>
                    </a:lnTo>
                    <a:lnTo>
                      <a:pt x="28" y="1045"/>
                    </a:lnTo>
                    <a:lnTo>
                      <a:pt x="31" y="1100"/>
                    </a:lnTo>
                    <a:lnTo>
                      <a:pt x="35" y="1154"/>
                    </a:lnTo>
                    <a:lnTo>
                      <a:pt x="39" y="1210"/>
                    </a:lnTo>
                    <a:lnTo>
                      <a:pt x="43" y="1265"/>
                    </a:lnTo>
                    <a:lnTo>
                      <a:pt x="48" y="1320"/>
                    </a:lnTo>
                    <a:lnTo>
                      <a:pt x="52" y="1375"/>
                    </a:lnTo>
                    <a:lnTo>
                      <a:pt x="56" y="1430"/>
                    </a:lnTo>
                    <a:lnTo>
                      <a:pt x="60" y="1486"/>
                    </a:lnTo>
                    <a:lnTo>
                      <a:pt x="64" y="1541"/>
                    </a:lnTo>
                    <a:lnTo>
                      <a:pt x="68" y="1595"/>
                    </a:lnTo>
                    <a:lnTo>
                      <a:pt x="72" y="1651"/>
                    </a:lnTo>
                    <a:lnTo>
                      <a:pt x="76" y="1706"/>
                    </a:lnTo>
                    <a:lnTo>
                      <a:pt x="80" y="1761"/>
                    </a:lnTo>
                    <a:lnTo>
                      <a:pt x="83" y="1817"/>
                    </a:lnTo>
                    <a:lnTo>
                      <a:pt x="87" y="1871"/>
                    </a:lnTo>
                    <a:lnTo>
                      <a:pt x="91" y="1926"/>
                    </a:lnTo>
                    <a:lnTo>
                      <a:pt x="95" y="1982"/>
                    </a:lnTo>
                    <a:lnTo>
                      <a:pt x="99" y="2037"/>
                    </a:lnTo>
                    <a:lnTo>
                      <a:pt x="103" y="2091"/>
                    </a:lnTo>
                    <a:lnTo>
                      <a:pt x="107" y="2147"/>
                    </a:lnTo>
                    <a:lnTo>
                      <a:pt x="111" y="2202"/>
                    </a:lnTo>
                    <a:lnTo>
                      <a:pt x="115" y="2257"/>
                    </a:lnTo>
                    <a:lnTo>
                      <a:pt x="119" y="2311"/>
                    </a:lnTo>
                    <a:lnTo>
                      <a:pt x="123" y="2367"/>
                    </a:lnTo>
                    <a:lnTo>
                      <a:pt x="127" y="2422"/>
                    </a:lnTo>
                    <a:lnTo>
                      <a:pt x="142" y="2425"/>
                    </a:lnTo>
                    <a:lnTo>
                      <a:pt x="157" y="2426"/>
                    </a:lnTo>
                    <a:lnTo>
                      <a:pt x="171" y="2427"/>
                    </a:lnTo>
                    <a:lnTo>
                      <a:pt x="186" y="2426"/>
                    </a:lnTo>
                    <a:lnTo>
                      <a:pt x="199" y="2424"/>
                    </a:lnTo>
                    <a:lnTo>
                      <a:pt x="211" y="2421"/>
                    </a:lnTo>
                    <a:lnTo>
                      <a:pt x="223" y="2417"/>
                    </a:lnTo>
                    <a:lnTo>
                      <a:pt x="234" y="2412"/>
                    </a:lnTo>
                    <a:lnTo>
                      <a:pt x="245" y="2407"/>
                    </a:lnTo>
                    <a:lnTo>
                      <a:pt x="257" y="2401"/>
                    </a:lnTo>
                    <a:lnTo>
                      <a:pt x="267" y="2394"/>
                    </a:lnTo>
                    <a:lnTo>
                      <a:pt x="277" y="2386"/>
                    </a:lnTo>
                    <a:lnTo>
                      <a:pt x="287" y="2378"/>
                    </a:lnTo>
                    <a:lnTo>
                      <a:pt x="296" y="2370"/>
                    </a:lnTo>
                    <a:lnTo>
                      <a:pt x="305" y="2362"/>
                    </a:lnTo>
                    <a:lnTo>
                      <a:pt x="314" y="2353"/>
                    </a:lnTo>
                    <a:close/>
                    <a:moveTo>
                      <a:pt x="504" y="2138"/>
                    </a:moveTo>
                    <a:lnTo>
                      <a:pt x="501" y="2100"/>
                    </a:lnTo>
                    <a:lnTo>
                      <a:pt x="498" y="2062"/>
                    </a:lnTo>
                    <a:lnTo>
                      <a:pt x="495" y="2022"/>
                    </a:lnTo>
                    <a:lnTo>
                      <a:pt x="493" y="1982"/>
                    </a:lnTo>
                    <a:lnTo>
                      <a:pt x="491" y="1940"/>
                    </a:lnTo>
                    <a:lnTo>
                      <a:pt x="489" y="1899"/>
                    </a:lnTo>
                    <a:lnTo>
                      <a:pt x="486" y="1857"/>
                    </a:lnTo>
                    <a:lnTo>
                      <a:pt x="484" y="1814"/>
                    </a:lnTo>
                    <a:lnTo>
                      <a:pt x="482" y="1773"/>
                    </a:lnTo>
                    <a:lnTo>
                      <a:pt x="479" y="1730"/>
                    </a:lnTo>
                    <a:lnTo>
                      <a:pt x="476" y="1689"/>
                    </a:lnTo>
                    <a:lnTo>
                      <a:pt x="473" y="1648"/>
                    </a:lnTo>
                    <a:lnTo>
                      <a:pt x="469" y="1608"/>
                    </a:lnTo>
                    <a:lnTo>
                      <a:pt x="465" y="1568"/>
                    </a:lnTo>
                    <a:lnTo>
                      <a:pt x="460" y="1530"/>
                    </a:lnTo>
                    <a:lnTo>
                      <a:pt x="453" y="1493"/>
                    </a:lnTo>
                    <a:lnTo>
                      <a:pt x="448" y="1467"/>
                    </a:lnTo>
                    <a:lnTo>
                      <a:pt x="444" y="1441"/>
                    </a:lnTo>
                    <a:lnTo>
                      <a:pt x="439" y="1415"/>
                    </a:lnTo>
                    <a:lnTo>
                      <a:pt x="433" y="1389"/>
                    </a:lnTo>
                    <a:lnTo>
                      <a:pt x="428" y="1363"/>
                    </a:lnTo>
                    <a:lnTo>
                      <a:pt x="422" y="1337"/>
                    </a:lnTo>
                    <a:lnTo>
                      <a:pt x="417" y="1311"/>
                    </a:lnTo>
                    <a:lnTo>
                      <a:pt x="411" y="1285"/>
                    </a:lnTo>
                    <a:lnTo>
                      <a:pt x="405" y="1259"/>
                    </a:lnTo>
                    <a:lnTo>
                      <a:pt x="398" y="1233"/>
                    </a:lnTo>
                    <a:lnTo>
                      <a:pt x="392" y="1207"/>
                    </a:lnTo>
                    <a:lnTo>
                      <a:pt x="385" y="1182"/>
                    </a:lnTo>
                    <a:lnTo>
                      <a:pt x="379" y="1155"/>
                    </a:lnTo>
                    <a:lnTo>
                      <a:pt x="372" y="1130"/>
                    </a:lnTo>
                    <a:lnTo>
                      <a:pt x="366" y="1105"/>
                    </a:lnTo>
                    <a:lnTo>
                      <a:pt x="359" y="1078"/>
                    </a:lnTo>
                    <a:lnTo>
                      <a:pt x="352" y="1053"/>
                    </a:lnTo>
                    <a:lnTo>
                      <a:pt x="346" y="1027"/>
                    </a:lnTo>
                    <a:lnTo>
                      <a:pt x="339" y="1001"/>
                    </a:lnTo>
                    <a:lnTo>
                      <a:pt x="333" y="975"/>
                    </a:lnTo>
                    <a:lnTo>
                      <a:pt x="326" y="950"/>
                    </a:lnTo>
                    <a:lnTo>
                      <a:pt x="320" y="924"/>
                    </a:lnTo>
                    <a:lnTo>
                      <a:pt x="312" y="898"/>
                    </a:lnTo>
                    <a:lnTo>
                      <a:pt x="306" y="872"/>
                    </a:lnTo>
                    <a:lnTo>
                      <a:pt x="300" y="846"/>
                    </a:lnTo>
                    <a:lnTo>
                      <a:pt x="293" y="821"/>
                    </a:lnTo>
                    <a:lnTo>
                      <a:pt x="287" y="794"/>
                    </a:lnTo>
                    <a:lnTo>
                      <a:pt x="281" y="768"/>
                    </a:lnTo>
                    <a:lnTo>
                      <a:pt x="276" y="743"/>
                    </a:lnTo>
                    <a:lnTo>
                      <a:pt x="270" y="716"/>
                    </a:lnTo>
                    <a:lnTo>
                      <a:pt x="264" y="691"/>
                    </a:lnTo>
                    <a:lnTo>
                      <a:pt x="259" y="665"/>
                    </a:lnTo>
                    <a:lnTo>
                      <a:pt x="255" y="644"/>
                    </a:lnTo>
                    <a:lnTo>
                      <a:pt x="250" y="623"/>
                    </a:lnTo>
                    <a:lnTo>
                      <a:pt x="246" y="603"/>
                    </a:lnTo>
                    <a:lnTo>
                      <a:pt x="242" y="582"/>
                    </a:lnTo>
                    <a:lnTo>
                      <a:pt x="238" y="561"/>
                    </a:lnTo>
                    <a:lnTo>
                      <a:pt x="235" y="541"/>
                    </a:lnTo>
                    <a:lnTo>
                      <a:pt x="231" y="521"/>
                    </a:lnTo>
                    <a:lnTo>
                      <a:pt x="227" y="499"/>
                    </a:lnTo>
                    <a:lnTo>
                      <a:pt x="224" y="479"/>
                    </a:lnTo>
                    <a:lnTo>
                      <a:pt x="220" y="458"/>
                    </a:lnTo>
                    <a:lnTo>
                      <a:pt x="217" y="437"/>
                    </a:lnTo>
                    <a:lnTo>
                      <a:pt x="213" y="417"/>
                    </a:lnTo>
                    <a:lnTo>
                      <a:pt x="210" y="396"/>
                    </a:lnTo>
                    <a:lnTo>
                      <a:pt x="206" y="376"/>
                    </a:lnTo>
                    <a:lnTo>
                      <a:pt x="203" y="354"/>
                    </a:lnTo>
                    <a:lnTo>
                      <a:pt x="200" y="334"/>
                    </a:lnTo>
                    <a:lnTo>
                      <a:pt x="196" y="313"/>
                    </a:lnTo>
                    <a:lnTo>
                      <a:pt x="193" y="292"/>
                    </a:lnTo>
                    <a:lnTo>
                      <a:pt x="190" y="271"/>
                    </a:lnTo>
                    <a:lnTo>
                      <a:pt x="187" y="251"/>
                    </a:lnTo>
                    <a:lnTo>
                      <a:pt x="183" y="230"/>
                    </a:lnTo>
                    <a:lnTo>
                      <a:pt x="179" y="208"/>
                    </a:lnTo>
                    <a:lnTo>
                      <a:pt x="176" y="188"/>
                    </a:lnTo>
                    <a:lnTo>
                      <a:pt x="172" y="167"/>
                    </a:lnTo>
                    <a:lnTo>
                      <a:pt x="169" y="146"/>
                    </a:lnTo>
                    <a:lnTo>
                      <a:pt x="166" y="125"/>
                    </a:lnTo>
                    <a:lnTo>
                      <a:pt x="162" y="105"/>
                    </a:lnTo>
                    <a:lnTo>
                      <a:pt x="159" y="84"/>
                    </a:lnTo>
                    <a:lnTo>
                      <a:pt x="155" y="63"/>
                    </a:lnTo>
                    <a:lnTo>
                      <a:pt x="152" y="42"/>
                    </a:lnTo>
                    <a:lnTo>
                      <a:pt x="149" y="22"/>
                    </a:lnTo>
                    <a:lnTo>
                      <a:pt x="145" y="0"/>
                    </a:lnTo>
                    <a:lnTo>
                      <a:pt x="155" y="34"/>
                    </a:lnTo>
                    <a:lnTo>
                      <a:pt x="165" y="68"/>
                    </a:lnTo>
                    <a:lnTo>
                      <a:pt x="174" y="102"/>
                    </a:lnTo>
                    <a:lnTo>
                      <a:pt x="185" y="135"/>
                    </a:lnTo>
                    <a:lnTo>
                      <a:pt x="195" y="170"/>
                    </a:lnTo>
                    <a:lnTo>
                      <a:pt x="205" y="203"/>
                    </a:lnTo>
                    <a:lnTo>
                      <a:pt x="215" y="238"/>
                    </a:lnTo>
                    <a:lnTo>
                      <a:pt x="225" y="271"/>
                    </a:lnTo>
                    <a:lnTo>
                      <a:pt x="234" y="305"/>
                    </a:lnTo>
                    <a:lnTo>
                      <a:pt x="244" y="339"/>
                    </a:lnTo>
                    <a:lnTo>
                      <a:pt x="255" y="373"/>
                    </a:lnTo>
                    <a:lnTo>
                      <a:pt x="265" y="406"/>
                    </a:lnTo>
                    <a:lnTo>
                      <a:pt x="275" y="440"/>
                    </a:lnTo>
                    <a:lnTo>
                      <a:pt x="285" y="474"/>
                    </a:lnTo>
                    <a:lnTo>
                      <a:pt x="295" y="507"/>
                    </a:lnTo>
                    <a:lnTo>
                      <a:pt x="304" y="541"/>
                    </a:lnTo>
                    <a:lnTo>
                      <a:pt x="314" y="575"/>
                    </a:lnTo>
                    <a:lnTo>
                      <a:pt x="325" y="609"/>
                    </a:lnTo>
                    <a:lnTo>
                      <a:pt x="335" y="642"/>
                    </a:lnTo>
                    <a:lnTo>
                      <a:pt x="345" y="677"/>
                    </a:lnTo>
                    <a:lnTo>
                      <a:pt x="354" y="710"/>
                    </a:lnTo>
                    <a:lnTo>
                      <a:pt x="364" y="744"/>
                    </a:lnTo>
                    <a:lnTo>
                      <a:pt x="374" y="778"/>
                    </a:lnTo>
                    <a:lnTo>
                      <a:pt x="383" y="812"/>
                    </a:lnTo>
                    <a:lnTo>
                      <a:pt x="394" y="845"/>
                    </a:lnTo>
                    <a:lnTo>
                      <a:pt x="403" y="880"/>
                    </a:lnTo>
                    <a:lnTo>
                      <a:pt x="413" y="913"/>
                    </a:lnTo>
                    <a:lnTo>
                      <a:pt x="422" y="947"/>
                    </a:lnTo>
                    <a:lnTo>
                      <a:pt x="432" y="981"/>
                    </a:lnTo>
                    <a:lnTo>
                      <a:pt x="441" y="1014"/>
                    </a:lnTo>
                    <a:lnTo>
                      <a:pt x="451" y="1049"/>
                    </a:lnTo>
                    <a:lnTo>
                      <a:pt x="461" y="1082"/>
                    </a:lnTo>
                    <a:lnTo>
                      <a:pt x="468" y="1108"/>
                    </a:lnTo>
                    <a:lnTo>
                      <a:pt x="475" y="1132"/>
                    </a:lnTo>
                    <a:lnTo>
                      <a:pt x="482" y="1157"/>
                    </a:lnTo>
                    <a:lnTo>
                      <a:pt x="489" y="1183"/>
                    </a:lnTo>
                    <a:lnTo>
                      <a:pt x="496" y="1207"/>
                    </a:lnTo>
                    <a:lnTo>
                      <a:pt x="503" y="1232"/>
                    </a:lnTo>
                    <a:lnTo>
                      <a:pt x="510" y="1258"/>
                    </a:lnTo>
                    <a:lnTo>
                      <a:pt x="516" y="1283"/>
                    </a:lnTo>
                    <a:lnTo>
                      <a:pt x="523" y="1308"/>
                    </a:lnTo>
                    <a:lnTo>
                      <a:pt x="530" y="1334"/>
                    </a:lnTo>
                    <a:lnTo>
                      <a:pt x="536" y="1359"/>
                    </a:lnTo>
                    <a:lnTo>
                      <a:pt x="541" y="1385"/>
                    </a:lnTo>
                    <a:lnTo>
                      <a:pt x="547" y="1410"/>
                    </a:lnTo>
                    <a:lnTo>
                      <a:pt x="552" y="1435"/>
                    </a:lnTo>
                    <a:lnTo>
                      <a:pt x="557" y="1462"/>
                    </a:lnTo>
                    <a:lnTo>
                      <a:pt x="561" y="1487"/>
                    </a:lnTo>
                    <a:lnTo>
                      <a:pt x="566" y="1519"/>
                    </a:lnTo>
                    <a:lnTo>
                      <a:pt x="570" y="1552"/>
                    </a:lnTo>
                    <a:lnTo>
                      <a:pt x="574" y="1586"/>
                    </a:lnTo>
                    <a:lnTo>
                      <a:pt x="577" y="1622"/>
                    </a:lnTo>
                    <a:lnTo>
                      <a:pt x="580" y="1657"/>
                    </a:lnTo>
                    <a:lnTo>
                      <a:pt x="582" y="1694"/>
                    </a:lnTo>
                    <a:lnTo>
                      <a:pt x="585" y="1731"/>
                    </a:lnTo>
                    <a:lnTo>
                      <a:pt x="587" y="1768"/>
                    </a:lnTo>
                    <a:lnTo>
                      <a:pt x="589" y="1805"/>
                    </a:lnTo>
                    <a:lnTo>
                      <a:pt x="591" y="1842"/>
                    </a:lnTo>
                    <a:lnTo>
                      <a:pt x="594" y="1878"/>
                    </a:lnTo>
                    <a:lnTo>
                      <a:pt x="596" y="1914"/>
                    </a:lnTo>
                    <a:lnTo>
                      <a:pt x="598" y="1949"/>
                    </a:lnTo>
                    <a:lnTo>
                      <a:pt x="600" y="1984"/>
                    </a:lnTo>
                    <a:lnTo>
                      <a:pt x="603" y="2017"/>
                    </a:lnTo>
                    <a:lnTo>
                      <a:pt x="606" y="2050"/>
                    </a:lnTo>
                    <a:lnTo>
                      <a:pt x="593" y="2061"/>
                    </a:lnTo>
                    <a:lnTo>
                      <a:pt x="580" y="2072"/>
                    </a:lnTo>
                    <a:lnTo>
                      <a:pt x="567" y="2083"/>
                    </a:lnTo>
                    <a:lnTo>
                      <a:pt x="555" y="2093"/>
                    </a:lnTo>
                    <a:lnTo>
                      <a:pt x="542" y="2105"/>
                    </a:lnTo>
                    <a:lnTo>
                      <a:pt x="530" y="2116"/>
                    </a:lnTo>
                    <a:lnTo>
                      <a:pt x="516" y="2127"/>
                    </a:lnTo>
                    <a:lnTo>
                      <a:pt x="504" y="2138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95" name="Freeform 79"/>
              <p:cNvSpPr>
                <a:spLocks/>
              </p:cNvSpPr>
              <p:nvPr/>
            </p:nvSpPr>
            <p:spPr bwMode="auto">
              <a:xfrm>
                <a:off x="4966" y="3501"/>
                <a:ext cx="17" cy="191"/>
              </a:xfrm>
              <a:custGeom>
                <a:avLst/>
                <a:gdLst/>
                <a:ahLst/>
                <a:cxnLst>
                  <a:cxn ang="0">
                    <a:pos x="9" y="29"/>
                  </a:cxn>
                  <a:cxn ang="0">
                    <a:pos x="18" y="88"/>
                  </a:cxn>
                  <a:cxn ang="0">
                    <a:pos x="27" y="147"/>
                  </a:cxn>
                  <a:cxn ang="0">
                    <a:pos x="37" y="205"/>
                  </a:cxn>
                  <a:cxn ang="0">
                    <a:pos x="47" y="264"/>
                  </a:cxn>
                  <a:cxn ang="0">
                    <a:pos x="57" y="323"/>
                  </a:cxn>
                  <a:cxn ang="0">
                    <a:pos x="68" y="382"/>
                  </a:cxn>
                  <a:cxn ang="0">
                    <a:pos x="78" y="441"/>
                  </a:cxn>
                  <a:cxn ang="0">
                    <a:pos x="87" y="499"/>
                  </a:cxn>
                  <a:cxn ang="0">
                    <a:pos x="96" y="558"/>
                  </a:cxn>
                  <a:cxn ang="0">
                    <a:pos x="105" y="617"/>
                  </a:cxn>
                  <a:cxn ang="0">
                    <a:pos x="113" y="677"/>
                  </a:cxn>
                  <a:cxn ang="0">
                    <a:pos x="120" y="736"/>
                  </a:cxn>
                  <a:cxn ang="0">
                    <a:pos x="126" y="795"/>
                  </a:cxn>
                  <a:cxn ang="0">
                    <a:pos x="130" y="853"/>
                  </a:cxn>
                  <a:cxn ang="0">
                    <a:pos x="135" y="913"/>
                  </a:cxn>
                  <a:cxn ang="0">
                    <a:pos x="137" y="979"/>
                  </a:cxn>
                  <a:cxn ang="0">
                    <a:pos x="134" y="1052"/>
                  </a:cxn>
                  <a:cxn ang="0">
                    <a:pos x="126" y="1125"/>
                  </a:cxn>
                  <a:cxn ang="0">
                    <a:pos x="117" y="1198"/>
                  </a:cxn>
                  <a:cxn ang="0">
                    <a:pos x="105" y="1271"/>
                  </a:cxn>
                  <a:cxn ang="0">
                    <a:pos x="93" y="1344"/>
                  </a:cxn>
                  <a:cxn ang="0">
                    <a:pos x="81" y="1417"/>
                  </a:cxn>
                  <a:cxn ang="0">
                    <a:pos x="70" y="1490"/>
                  </a:cxn>
                  <a:cxn ang="0">
                    <a:pos x="60" y="1490"/>
                  </a:cxn>
                  <a:cxn ang="0">
                    <a:pos x="52" y="1417"/>
                  </a:cxn>
                  <a:cxn ang="0">
                    <a:pos x="43" y="1343"/>
                  </a:cxn>
                  <a:cxn ang="0">
                    <a:pos x="34" y="1270"/>
                  </a:cxn>
                  <a:cxn ang="0">
                    <a:pos x="25" y="1197"/>
                  </a:cxn>
                  <a:cxn ang="0">
                    <a:pos x="18" y="1124"/>
                  </a:cxn>
                  <a:cxn ang="0">
                    <a:pos x="11" y="1051"/>
                  </a:cxn>
                  <a:cxn ang="0">
                    <a:pos x="7" y="978"/>
                  </a:cxn>
                  <a:cxn ang="0">
                    <a:pos x="4" y="912"/>
                  </a:cxn>
                  <a:cxn ang="0">
                    <a:pos x="2" y="853"/>
                  </a:cxn>
                  <a:cxn ang="0">
                    <a:pos x="1" y="795"/>
                  </a:cxn>
                  <a:cxn ang="0">
                    <a:pos x="1" y="736"/>
                  </a:cxn>
                  <a:cxn ang="0">
                    <a:pos x="0" y="677"/>
                  </a:cxn>
                  <a:cxn ang="0">
                    <a:pos x="0" y="618"/>
                  </a:cxn>
                  <a:cxn ang="0">
                    <a:pos x="0" y="559"/>
                  </a:cxn>
                  <a:cxn ang="0">
                    <a:pos x="1" y="500"/>
                  </a:cxn>
                  <a:cxn ang="0">
                    <a:pos x="1" y="441"/>
                  </a:cxn>
                  <a:cxn ang="0">
                    <a:pos x="2" y="382"/>
                  </a:cxn>
                  <a:cxn ang="0">
                    <a:pos x="2" y="323"/>
                  </a:cxn>
                  <a:cxn ang="0">
                    <a:pos x="3" y="264"/>
                  </a:cxn>
                  <a:cxn ang="0">
                    <a:pos x="4" y="205"/>
                  </a:cxn>
                  <a:cxn ang="0">
                    <a:pos x="4" y="147"/>
                  </a:cxn>
                  <a:cxn ang="0">
                    <a:pos x="5" y="88"/>
                  </a:cxn>
                  <a:cxn ang="0">
                    <a:pos x="5" y="29"/>
                  </a:cxn>
                </a:cxnLst>
                <a:rect l="0" t="0" r="r" b="b"/>
                <a:pathLst>
                  <a:path w="137" h="1527">
                    <a:moveTo>
                      <a:pt x="5" y="0"/>
                    </a:moveTo>
                    <a:lnTo>
                      <a:pt x="9" y="29"/>
                    </a:lnTo>
                    <a:lnTo>
                      <a:pt x="13" y="58"/>
                    </a:lnTo>
                    <a:lnTo>
                      <a:pt x="18" y="88"/>
                    </a:lnTo>
                    <a:lnTo>
                      <a:pt x="22" y="117"/>
                    </a:lnTo>
                    <a:lnTo>
                      <a:pt x="27" y="147"/>
                    </a:lnTo>
                    <a:lnTo>
                      <a:pt x="32" y="176"/>
                    </a:lnTo>
                    <a:lnTo>
                      <a:pt x="37" y="205"/>
                    </a:lnTo>
                    <a:lnTo>
                      <a:pt x="42" y="235"/>
                    </a:lnTo>
                    <a:lnTo>
                      <a:pt x="47" y="264"/>
                    </a:lnTo>
                    <a:lnTo>
                      <a:pt x="52" y="294"/>
                    </a:lnTo>
                    <a:lnTo>
                      <a:pt x="57" y="323"/>
                    </a:lnTo>
                    <a:lnTo>
                      <a:pt x="62" y="352"/>
                    </a:lnTo>
                    <a:lnTo>
                      <a:pt x="68" y="382"/>
                    </a:lnTo>
                    <a:lnTo>
                      <a:pt x="73" y="411"/>
                    </a:lnTo>
                    <a:lnTo>
                      <a:pt x="78" y="441"/>
                    </a:lnTo>
                    <a:lnTo>
                      <a:pt x="83" y="470"/>
                    </a:lnTo>
                    <a:lnTo>
                      <a:pt x="87" y="499"/>
                    </a:lnTo>
                    <a:lnTo>
                      <a:pt x="92" y="529"/>
                    </a:lnTo>
                    <a:lnTo>
                      <a:pt x="96" y="558"/>
                    </a:lnTo>
                    <a:lnTo>
                      <a:pt x="101" y="588"/>
                    </a:lnTo>
                    <a:lnTo>
                      <a:pt x="105" y="617"/>
                    </a:lnTo>
                    <a:lnTo>
                      <a:pt x="109" y="647"/>
                    </a:lnTo>
                    <a:lnTo>
                      <a:pt x="113" y="677"/>
                    </a:lnTo>
                    <a:lnTo>
                      <a:pt x="116" y="706"/>
                    </a:lnTo>
                    <a:lnTo>
                      <a:pt x="120" y="736"/>
                    </a:lnTo>
                    <a:lnTo>
                      <a:pt x="123" y="765"/>
                    </a:lnTo>
                    <a:lnTo>
                      <a:pt x="126" y="795"/>
                    </a:lnTo>
                    <a:lnTo>
                      <a:pt x="128" y="824"/>
                    </a:lnTo>
                    <a:lnTo>
                      <a:pt x="130" y="853"/>
                    </a:lnTo>
                    <a:lnTo>
                      <a:pt x="133" y="884"/>
                    </a:lnTo>
                    <a:lnTo>
                      <a:pt x="135" y="913"/>
                    </a:lnTo>
                    <a:lnTo>
                      <a:pt x="136" y="943"/>
                    </a:lnTo>
                    <a:lnTo>
                      <a:pt x="137" y="979"/>
                    </a:lnTo>
                    <a:lnTo>
                      <a:pt x="136" y="1016"/>
                    </a:lnTo>
                    <a:lnTo>
                      <a:pt x="134" y="1052"/>
                    </a:lnTo>
                    <a:lnTo>
                      <a:pt x="130" y="1089"/>
                    </a:lnTo>
                    <a:lnTo>
                      <a:pt x="126" y="1125"/>
                    </a:lnTo>
                    <a:lnTo>
                      <a:pt x="122" y="1162"/>
                    </a:lnTo>
                    <a:lnTo>
                      <a:pt x="117" y="1198"/>
                    </a:lnTo>
                    <a:lnTo>
                      <a:pt x="111" y="1235"/>
                    </a:lnTo>
                    <a:lnTo>
                      <a:pt x="105" y="1271"/>
                    </a:lnTo>
                    <a:lnTo>
                      <a:pt x="99" y="1308"/>
                    </a:lnTo>
                    <a:lnTo>
                      <a:pt x="93" y="1344"/>
                    </a:lnTo>
                    <a:lnTo>
                      <a:pt x="87" y="1381"/>
                    </a:lnTo>
                    <a:lnTo>
                      <a:pt x="81" y="1417"/>
                    </a:lnTo>
                    <a:lnTo>
                      <a:pt x="75" y="1454"/>
                    </a:lnTo>
                    <a:lnTo>
                      <a:pt x="70" y="1490"/>
                    </a:lnTo>
                    <a:lnTo>
                      <a:pt x="65" y="1527"/>
                    </a:lnTo>
                    <a:lnTo>
                      <a:pt x="60" y="1490"/>
                    </a:lnTo>
                    <a:lnTo>
                      <a:pt x="56" y="1454"/>
                    </a:lnTo>
                    <a:lnTo>
                      <a:pt x="52" y="1417"/>
                    </a:lnTo>
                    <a:lnTo>
                      <a:pt x="47" y="1380"/>
                    </a:lnTo>
                    <a:lnTo>
                      <a:pt x="43" y="1343"/>
                    </a:lnTo>
                    <a:lnTo>
                      <a:pt x="38" y="1307"/>
                    </a:lnTo>
                    <a:lnTo>
                      <a:pt x="34" y="1270"/>
                    </a:lnTo>
                    <a:lnTo>
                      <a:pt x="30" y="1234"/>
                    </a:lnTo>
                    <a:lnTo>
                      <a:pt x="25" y="1197"/>
                    </a:lnTo>
                    <a:lnTo>
                      <a:pt x="21" y="1161"/>
                    </a:lnTo>
                    <a:lnTo>
                      <a:pt x="18" y="1124"/>
                    </a:lnTo>
                    <a:lnTo>
                      <a:pt x="14" y="1088"/>
                    </a:lnTo>
                    <a:lnTo>
                      <a:pt x="11" y="1051"/>
                    </a:lnTo>
                    <a:lnTo>
                      <a:pt x="9" y="1015"/>
                    </a:lnTo>
                    <a:lnTo>
                      <a:pt x="7" y="978"/>
                    </a:lnTo>
                    <a:lnTo>
                      <a:pt x="5" y="942"/>
                    </a:lnTo>
                    <a:lnTo>
                      <a:pt x="4" y="912"/>
                    </a:lnTo>
                    <a:lnTo>
                      <a:pt x="3" y="883"/>
                    </a:lnTo>
                    <a:lnTo>
                      <a:pt x="2" y="853"/>
                    </a:lnTo>
                    <a:lnTo>
                      <a:pt x="2" y="824"/>
                    </a:lnTo>
                    <a:lnTo>
                      <a:pt x="1" y="795"/>
                    </a:lnTo>
                    <a:lnTo>
                      <a:pt x="1" y="765"/>
                    </a:lnTo>
                    <a:lnTo>
                      <a:pt x="1" y="736"/>
                    </a:lnTo>
                    <a:lnTo>
                      <a:pt x="0" y="706"/>
                    </a:lnTo>
                    <a:lnTo>
                      <a:pt x="0" y="677"/>
                    </a:lnTo>
                    <a:lnTo>
                      <a:pt x="0" y="648"/>
                    </a:lnTo>
                    <a:lnTo>
                      <a:pt x="0" y="618"/>
                    </a:lnTo>
                    <a:lnTo>
                      <a:pt x="0" y="589"/>
                    </a:lnTo>
                    <a:lnTo>
                      <a:pt x="0" y="559"/>
                    </a:lnTo>
                    <a:lnTo>
                      <a:pt x="0" y="530"/>
                    </a:lnTo>
                    <a:lnTo>
                      <a:pt x="1" y="500"/>
                    </a:lnTo>
                    <a:lnTo>
                      <a:pt x="1" y="470"/>
                    </a:lnTo>
                    <a:lnTo>
                      <a:pt x="1" y="441"/>
                    </a:lnTo>
                    <a:lnTo>
                      <a:pt x="1" y="411"/>
                    </a:lnTo>
                    <a:lnTo>
                      <a:pt x="2" y="382"/>
                    </a:lnTo>
                    <a:lnTo>
                      <a:pt x="2" y="352"/>
                    </a:lnTo>
                    <a:lnTo>
                      <a:pt x="2" y="323"/>
                    </a:lnTo>
                    <a:lnTo>
                      <a:pt x="3" y="294"/>
                    </a:lnTo>
                    <a:lnTo>
                      <a:pt x="3" y="264"/>
                    </a:lnTo>
                    <a:lnTo>
                      <a:pt x="3" y="235"/>
                    </a:lnTo>
                    <a:lnTo>
                      <a:pt x="4" y="205"/>
                    </a:lnTo>
                    <a:lnTo>
                      <a:pt x="4" y="176"/>
                    </a:lnTo>
                    <a:lnTo>
                      <a:pt x="4" y="147"/>
                    </a:lnTo>
                    <a:lnTo>
                      <a:pt x="5" y="117"/>
                    </a:lnTo>
                    <a:lnTo>
                      <a:pt x="5" y="88"/>
                    </a:lnTo>
                    <a:lnTo>
                      <a:pt x="5" y="58"/>
                    </a:lnTo>
                    <a:lnTo>
                      <a:pt x="5" y="29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96" name="Freeform 80"/>
              <p:cNvSpPr>
                <a:spLocks/>
              </p:cNvSpPr>
              <p:nvPr/>
            </p:nvSpPr>
            <p:spPr bwMode="auto">
              <a:xfrm>
                <a:off x="4719" y="3604"/>
                <a:ext cx="54" cy="454"/>
              </a:xfrm>
              <a:custGeom>
                <a:avLst/>
                <a:gdLst/>
                <a:ahLst/>
                <a:cxnLst>
                  <a:cxn ang="0">
                    <a:pos x="19" y="3622"/>
                  </a:cxn>
                  <a:cxn ang="0">
                    <a:pos x="78" y="3600"/>
                  </a:cxn>
                  <a:cxn ang="0">
                    <a:pos x="136" y="3576"/>
                  </a:cxn>
                  <a:cxn ang="0">
                    <a:pos x="394" y="3568"/>
                  </a:cxn>
                  <a:cxn ang="0">
                    <a:pos x="397" y="3494"/>
                  </a:cxn>
                  <a:cxn ang="0">
                    <a:pos x="401" y="3420"/>
                  </a:cxn>
                  <a:cxn ang="0">
                    <a:pos x="405" y="3346"/>
                  </a:cxn>
                  <a:cxn ang="0">
                    <a:pos x="408" y="3272"/>
                  </a:cxn>
                  <a:cxn ang="0">
                    <a:pos x="411" y="3198"/>
                  </a:cxn>
                  <a:cxn ang="0">
                    <a:pos x="414" y="3125"/>
                  </a:cxn>
                  <a:cxn ang="0">
                    <a:pos x="418" y="3051"/>
                  </a:cxn>
                  <a:cxn ang="0">
                    <a:pos x="421" y="2977"/>
                  </a:cxn>
                  <a:cxn ang="0">
                    <a:pos x="425" y="2903"/>
                  </a:cxn>
                  <a:cxn ang="0">
                    <a:pos x="428" y="2829"/>
                  </a:cxn>
                  <a:cxn ang="0">
                    <a:pos x="417" y="2726"/>
                  </a:cxn>
                  <a:cxn ang="0">
                    <a:pos x="399" y="2607"/>
                  </a:cxn>
                  <a:cxn ang="0">
                    <a:pos x="381" y="2488"/>
                  </a:cxn>
                  <a:cxn ang="0">
                    <a:pos x="363" y="2370"/>
                  </a:cxn>
                  <a:cxn ang="0">
                    <a:pos x="346" y="2251"/>
                  </a:cxn>
                  <a:cxn ang="0">
                    <a:pos x="334" y="2135"/>
                  </a:cxn>
                  <a:cxn ang="0">
                    <a:pos x="333" y="2021"/>
                  </a:cxn>
                  <a:cxn ang="0">
                    <a:pos x="331" y="1908"/>
                  </a:cxn>
                  <a:cxn ang="0">
                    <a:pos x="329" y="1796"/>
                  </a:cxn>
                  <a:cxn ang="0">
                    <a:pos x="328" y="1682"/>
                  </a:cxn>
                  <a:cxn ang="0">
                    <a:pos x="327" y="1570"/>
                  </a:cxn>
                  <a:cxn ang="0">
                    <a:pos x="326" y="1456"/>
                  </a:cxn>
                  <a:cxn ang="0">
                    <a:pos x="325" y="1344"/>
                  </a:cxn>
                  <a:cxn ang="0">
                    <a:pos x="324" y="1230"/>
                  </a:cxn>
                  <a:cxn ang="0">
                    <a:pos x="323" y="1117"/>
                  </a:cxn>
                  <a:cxn ang="0">
                    <a:pos x="321" y="1004"/>
                  </a:cxn>
                  <a:cxn ang="0">
                    <a:pos x="234" y="21"/>
                  </a:cxn>
                  <a:cxn ang="0">
                    <a:pos x="220" y="85"/>
                  </a:cxn>
                  <a:cxn ang="0">
                    <a:pos x="207" y="149"/>
                  </a:cxn>
                  <a:cxn ang="0">
                    <a:pos x="194" y="213"/>
                  </a:cxn>
                  <a:cxn ang="0">
                    <a:pos x="180" y="277"/>
                  </a:cxn>
                  <a:cxn ang="0">
                    <a:pos x="167" y="341"/>
                  </a:cxn>
                  <a:cxn ang="0">
                    <a:pos x="153" y="405"/>
                  </a:cxn>
                  <a:cxn ang="0">
                    <a:pos x="140" y="468"/>
                  </a:cxn>
                  <a:cxn ang="0">
                    <a:pos x="127" y="532"/>
                  </a:cxn>
                  <a:cxn ang="0">
                    <a:pos x="113" y="595"/>
                  </a:cxn>
                  <a:cxn ang="0">
                    <a:pos x="99" y="659"/>
                  </a:cxn>
                  <a:cxn ang="0">
                    <a:pos x="93" y="771"/>
                  </a:cxn>
                  <a:cxn ang="0">
                    <a:pos x="89" y="907"/>
                  </a:cxn>
                  <a:cxn ang="0">
                    <a:pos x="86" y="1041"/>
                  </a:cxn>
                  <a:cxn ang="0">
                    <a:pos x="83" y="1177"/>
                  </a:cxn>
                  <a:cxn ang="0">
                    <a:pos x="79" y="1312"/>
                  </a:cxn>
                  <a:cxn ang="0">
                    <a:pos x="76" y="1448"/>
                  </a:cxn>
                  <a:cxn ang="0">
                    <a:pos x="73" y="1584"/>
                  </a:cxn>
                  <a:cxn ang="0">
                    <a:pos x="69" y="1719"/>
                  </a:cxn>
                  <a:cxn ang="0">
                    <a:pos x="66" y="1855"/>
                  </a:cxn>
                  <a:cxn ang="0">
                    <a:pos x="63" y="1989"/>
                  </a:cxn>
                  <a:cxn ang="0">
                    <a:pos x="60" y="2125"/>
                  </a:cxn>
                </a:cxnLst>
                <a:rect l="0" t="0" r="r" b="b"/>
                <a:pathLst>
                  <a:path w="429" h="3630">
                    <a:moveTo>
                      <a:pt x="60" y="2125"/>
                    </a:moveTo>
                    <a:lnTo>
                      <a:pt x="0" y="3630"/>
                    </a:lnTo>
                    <a:lnTo>
                      <a:pt x="19" y="3622"/>
                    </a:lnTo>
                    <a:lnTo>
                      <a:pt x="38" y="3615"/>
                    </a:lnTo>
                    <a:lnTo>
                      <a:pt x="58" y="3607"/>
                    </a:lnTo>
                    <a:lnTo>
                      <a:pt x="78" y="3600"/>
                    </a:lnTo>
                    <a:lnTo>
                      <a:pt x="97" y="3592"/>
                    </a:lnTo>
                    <a:lnTo>
                      <a:pt x="116" y="3585"/>
                    </a:lnTo>
                    <a:lnTo>
                      <a:pt x="136" y="3576"/>
                    </a:lnTo>
                    <a:lnTo>
                      <a:pt x="155" y="3569"/>
                    </a:lnTo>
                    <a:lnTo>
                      <a:pt x="393" y="3593"/>
                    </a:lnTo>
                    <a:lnTo>
                      <a:pt x="394" y="3568"/>
                    </a:lnTo>
                    <a:lnTo>
                      <a:pt x="395" y="3543"/>
                    </a:lnTo>
                    <a:lnTo>
                      <a:pt x="396" y="3519"/>
                    </a:lnTo>
                    <a:lnTo>
                      <a:pt x="397" y="3494"/>
                    </a:lnTo>
                    <a:lnTo>
                      <a:pt x="399" y="3470"/>
                    </a:lnTo>
                    <a:lnTo>
                      <a:pt x="400" y="3445"/>
                    </a:lnTo>
                    <a:lnTo>
                      <a:pt x="401" y="3420"/>
                    </a:lnTo>
                    <a:lnTo>
                      <a:pt x="402" y="3396"/>
                    </a:lnTo>
                    <a:lnTo>
                      <a:pt x="403" y="3371"/>
                    </a:lnTo>
                    <a:lnTo>
                      <a:pt x="405" y="3346"/>
                    </a:lnTo>
                    <a:lnTo>
                      <a:pt x="406" y="3322"/>
                    </a:lnTo>
                    <a:lnTo>
                      <a:pt x="407" y="3298"/>
                    </a:lnTo>
                    <a:lnTo>
                      <a:pt x="408" y="3272"/>
                    </a:lnTo>
                    <a:lnTo>
                      <a:pt x="409" y="3248"/>
                    </a:lnTo>
                    <a:lnTo>
                      <a:pt x="410" y="3224"/>
                    </a:lnTo>
                    <a:lnTo>
                      <a:pt x="411" y="3198"/>
                    </a:lnTo>
                    <a:lnTo>
                      <a:pt x="412" y="3174"/>
                    </a:lnTo>
                    <a:lnTo>
                      <a:pt x="413" y="3150"/>
                    </a:lnTo>
                    <a:lnTo>
                      <a:pt x="414" y="3125"/>
                    </a:lnTo>
                    <a:lnTo>
                      <a:pt x="416" y="3100"/>
                    </a:lnTo>
                    <a:lnTo>
                      <a:pt x="417" y="3076"/>
                    </a:lnTo>
                    <a:lnTo>
                      <a:pt x="418" y="3051"/>
                    </a:lnTo>
                    <a:lnTo>
                      <a:pt x="419" y="3027"/>
                    </a:lnTo>
                    <a:lnTo>
                      <a:pt x="420" y="3001"/>
                    </a:lnTo>
                    <a:lnTo>
                      <a:pt x="421" y="2977"/>
                    </a:lnTo>
                    <a:lnTo>
                      <a:pt x="422" y="2953"/>
                    </a:lnTo>
                    <a:lnTo>
                      <a:pt x="423" y="2927"/>
                    </a:lnTo>
                    <a:lnTo>
                      <a:pt x="425" y="2903"/>
                    </a:lnTo>
                    <a:lnTo>
                      <a:pt x="426" y="2879"/>
                    </a:lnTo>
                    <a:lnTo>
                      <a:pt x="427" y="2854"/>
                    </a:lnTo>
                    <a:lnTo>
                      <a:pt x="428" y="2829"/>
                    </a:lnTo>
                    <a:lnTo>
                      <a:pt x="429" y="2805"/>
                    </a:lnTo>
                    <a:lnTo>
                      <a:pt x="423" y="2765"/>
                    </a:lnTo>
                    <a:lnTo>
                      <a:pt x="417" y="2726"/>
                    </a:lnTo>
                    <a:lnTo>
                      <a:pt x="411" y="2686"/>
                    </a:lnTo>
                    <a:lnTo>
                      <a:pt x="405" y="2647"/>
                    </a:lnTo>
                    <a:lnTo>
                      <a:pt x="399" y="2607"/>
                    </a:lnTo>
                    <a:lnTo>
                      <a:pt x="392" y="2567"/>
                    </a:lnTo>
                    <a:lnTo>
                      <a:pt x="386" y="2528"/>
                    </a:lnTo>
                    <a:lnTo>
                      <a:pt x="381" y="2488"/>
                    </a:lnTo>
                    <a:lnTo>
                      <a:pt x="375" y="2449"/>
                    </a:lnTo>
                    <a:lnTo>
                      <a:pt x="369" y="2409"/>
                    </a:lnTo>
                    <a:lnTo>
                      <a:pt x="363" y="2370"/>
                    </a:lnTo>
                    <a:lnTo>
                      <a:pt x="357" y="2330"/>
                    </a:lnTo>
                    <a:lnTo>
                      <a:pt x="351" y="2291"/>
                    </a:lnTo>
                    <a:lnTo>
                      <a:pt x="346" y="2251"/>
                    </a:lnTo>
                    <a:lnTo>
                      <a:pt x="340" y="2212"/>
                    </a:lnTo>
                    <a:lnTo>
                      <a:pt x="334" y="2172"/>
                    </a:lnTo>
                    <a:lnTo>
                      <a:pt x="334" y="2135"/>
                    </a:lnTo>
                    <a:lnTo>
                      <a:pt x="333" y="2097"/>
                    </a:lnTo>
                    <a:lnTo>
                      <a:pt x="333" y="2059"/>
                    </a:lnTo>
                    <a:lnTo>
                      <a:pt x="333" y="2021"/>
                    </a:lnTo>
                    <a:lnTo>
                      <a:pt x="332" y="1983"/>
                    </a:lnTo>
                    <a:lnTo>
                      <a:pt x="332" y="1946"/>
                    </a:lnTo>
                    <a:lnTo>
                      <a:pt x="331" y="1908"/>
                    </a:lnTo>
                    <a:lnTo>
                      <a:pt x="331" y="1871"/>
                    </a:lnTo>
                    <a:lnTo>
                      <a:pt x="331" y="1833"/>
                    </a:lnTo>
                    <a:lnTo>
                      <a:pt x="329" y="1796"/>
                    </a:lnTo>
                    <a:lnTo>
                      <a:pt x="329" y="1758"/>
                    </a:lnTo>
                    <a:lnTo>
                      <a:pt x="329" y="1720"/>
                    </a:lnTo>
                    <a:lnTo>
                      <a:pt x="328" y="1682"/>
                    </a:lnTo>
                    <a:lnTo>
                      <a:pt x="328" y="1645"/>
                    </a:lnTo>
                    <a:lnTo>
                      <a:pt x="327" y="1607"/>
                    </a:lnTo>
                    <a:lnTo>
                      <a:pt x="327" y="1570"/>
                    </a:lnTo>
                    <a:lnTo>
                      <a:pt x="327" y="1532"/>
                    </a:lnTo>
                    <a:lnTo>
                      <a:pt x="326" y="1495"/>
                    </a:lnTo>
                    <a:lnTo>
                      <a:pt x="326" y="1456"/>
                    </a:lnTo>
                    <a:lnTo>
                      <a:pt x="326" y="1419"/>
                    </a:lnTo>
                    <a:lnTo>
                      <a:pt x="325" y="1381"/>
                    </a:lnTo>
                    <a:lnTo>
                      <a:pt x="325" y="1344"/>
                    </a:lnTo>
                    <a:lnTo>
                      <a:pt x="324" y="1306"/>
                    </a:lnTo>
                    <a:lnTo>
                      <a:pt x="324" y="1269"/>
                    </a:lnTo>
                    <a:lnTo>
                      <a:pt x="324" y="1230"/>
                    </a:lnTo>
                    <a:lnTo>
                      <a:pt x="323" y="1192"/>
                    </a:lnTo>
                    <a:lnTo>
                      <a:pt x="323" y="1155"/>
                    </a:lnTo>
                    <a:lnTo>
                      <a:pt x="323" y="1117"/>
                    </a:lnTo>
                    <a:lnTo>
                      <a:pt x="322" y="1080"/>
                    </a:lnTo>
                    <a:lnTo>
                      <a:pt x="322" y="1041"/>
                    </a:lnTo>
                    <a:lnTo>
                      <a:pt x="321" y="1004"/>
                    </a:lnTo>
                    <a:lnTo>
                      <a:pt x="321" y="966"/>
                    </a:lnTo>
                    <a:lnTo>
                      <a:pt x="238" y="0"/>
                    </a:lnTo>
                    <a:lnTo>
                      <a:pt x="234" y="21"/>
                    </a:lnTo>
                    <a:lnTo>
                      <a:pt x="229" y="43"/>
                    </a:lnTo>
                    <a:lnTo>
                      <a:pt x="225" y="64"/>
                    </a:lnTo>
                    <a:lnTo>
                      <a:pt x="220" y="85"/>
                    </a:lnTo>
                    <a:lnTo>
                      <a:pt x="216" y="106"/>
                    </a:lnTo>
                    <a:lnTo>
                      <a:pt x="212" y="128"/>
                    </a:lnTo>
                    <a:lnTo>
                      <a:pt x="207" y="149"/>
                    </a:lnTo>
                    <a:lnTo>
                      <a:pt x="203" y="170"/>
                    </a:lnTo>
                    <a:lnTo>
                      <a:pt x="198" y="192"/>
                    </a:lnTo>
                    <a:lnTo>
                      <a:pt x="194" y="213"/>
                    </a:lnTo>
                    <a:lnTo>
                      <a:pt x="189" y="234"/>
                    </a:lnTo>
                    <a:lnTo>
                      <a:pt x="184" y="255"/>
                    </a:lnTo>
                    <a:lnTo>
                      <a:pt x="180" y="277"/>
                    </a:lnTo>
                    <a:lnTo>
                      <a:pt x="175" y="298"/>
                    </a:lnTo>
                    <a:lnTo>
                      <a:pt x="171" y="319"/>
                    </a:lnTo>
                    <a:lnTo>
                      <a:pt x="167" y="341"/>
                    </a:lnTo>
                    <a:lnTo>
                      <a:pt x="162" y="362"/>
                    </a:lnTo>
                    <a:lnTo>
                      <a:pt x="158" y="383"/>
                    </a:lnTo>
                    <a:lnTo>
                      <a:pt x="153" y="405"/>
                    </a:lnTo>
                    <a:lnTo>
                      <a:pt x="149" y="426"/>
                    </a:lnTo>
                    <a:lnTo>
                      <a:pt x="144" y="447"/>
                    </a:lnTo>
                    <a:lnTo>
                      <a:pt x="140" y="468"/>
                    </a:lnTo>
                    <a:lnTo>
                      <a:pt x="136" y="490"/>
                    </a:lnTo>
                    <a:lnTo>
                      <a:pt x="131" y="511"/>
                    </a:lnTo>
                    <a:lnTo>
                      <a:pt x="127" y="532"/>
                    </a:lnTo>
                    <a:lnTo>
                      <a:pt x="121" y="553"/>
                    </a:lnTo>
                    <a:lnTo>
                      <a:pt x="117" y="574"/>
                    </a:lnTo>
                    <a:lnTo>
                      <a:pt x="113" y="595"/>
                    </a:lnTo>
                    <a:lnTo>
                      <a:pt x="108" y="616"/>
                    </a:lnTo>
                    <a:lnTo>
                      <a:pt x="104" y="638"/>
                    </a:lnTo>
                    <a:lnTo>
                      <a:pt x="99" y="659"/>
                    </a:lnTo>
                    <a:lnTo>
                      <a:pt x="95" y="680"/>
                    </a:lnTo>
                    <a:lnTo>
                      <a:pt x="94" y="726"/>
                    </a:lnTo>
                    <a:lnTo>
                      <a:pt x="93" y="771"/>
                    </a:lnTo>
                    <a:lnTo>
                      <a:pt x="92" y="816"/>
                    </a:lnTo>
                    <a:lnTo>
                      <a:pt x="91" y="861"/>
                    </a:lnTo>
                    <a:lnTo>
                      <a:pt x="89" y="907"/>
                    </a:lnTo>
                    <a:lnTo>
                      <a:pt x="88" y="951"/>
                    </a:lnTo>
                    <a:lnTo>
                      <a:pt x="87" y="997"/>
                    </a:lnTo>
                    <a:lnTo>
                      <a:pt x="86" y="1041"/>
                    </a:lnTo>
                    <a:lnTo>
                      <a:pt x="85" y="1087"/>
                    </a:lnTo>
                    <a:lnTo>
                      <a:pt x="84" y="1132"/>
                    </a:lnTo>
                    <a:lnTo>
                      <a:pt x="83" y="1177"/>
                    </a:lnTo>
                    <a:lnTo>
                      <a:pt x="82" y="1222"/>
                    </a:lnTo>
                    <a:lnTo>
                      <a:pt x="80" y="1268"/>
                    </a:lnTo>
                    <a:lnTo>
                      <a:pt x="79" y="1312"/>
                    </a:lnTo>
                    <a:lnTo>
                      <a:pt x="78" y="1358"/>
                    </a:lnTo>
                    <a:lnTo>
                      <a:pt x="77" y="1402"/>
                    </a:lnTo>
                    <a:lnTo>
                      <a:pt x="76" y="1448"/>
                    </a:lnTo>
                    <a:lnTo>
                      <a:pt x="75" y="1494"/>
                    </a:lnTo>
                    <a:lnTo>
                      <a:pt x="74" y="1538"/>
                    </a:lnTo>
                    <a:lnTo>
                      <a:pt x="73" y="1584"/>
                    </a:lnTo>
                    <a:lnTo>
                      <a:pt x="72" y="1628"/>
                    </a:lnTo>
                    <a:lnTo>
                      <a:pt x="71" y="1674"/>
                    </a:lnTo>
                    <a:lnTo>
                      <a:pt x="69" y="1719"/>
                    </a:lnTo>
                    <a:lnTo>
                      <a:pt x="68" y="1764"/>
                    </a:lnTo>
                    <a:lnTo>
                      <a:pt x="67" y="1809"/>
                    </a:lnTo>
                    <a:lnTo>
                      <a:pt x="66" y="1855"/>
                    </a:lnTo>
                    <a:lnTo>
                      <a:pt x="65" y="1899"/>
                    </a:lnTo>
                    <a:lnTo>
                      <a:pt x="64" y="1945"/>
                    </a:lnTo>
                    <a:lnTo>
                      <a:pt x="63" y="1989"/>
                    </a:lnTo>
                    <a:lnTo>
                      <a:pt x="62" y="2035"/>
                    </a:lnTo>
                    <a:lnTo>
                      <a:pt x="61" y="2080"/>
                    </a:lnTo>
                    <a:lnTo>
                      <a:pt x="60" y="2125"/>
                    </a:lnTo>
                    <a:close/>
                  </a:path>
                </a:pathLst>
              </a:custGeom>
              <a:solidFill>
                <a:srgbClr val="7F7F7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97" name="Freeform 81"/>
              <p:cNvSpPr>
                <a:spLocks/>
              </p:cNvSpPr>
              <p:nvPr/>
            </p:nvSpPr>
            <p:spPr bwMode="auto">
              <a:xfrm>
                <a:off x="4719" y="3604"/>
                <a:ext cx="54" cy="454"/>
              </a:xfrm>
              <a:custGeom>
                <a:avLst/>
                <a:gdLst/>
                <a:ahLst/>
                <a:cxnLst>
                  <a:cxn ang="0">
                    <a:pos x="0" y="3630"/>
                  </a:cxn>
                  <a:cxn ang="0">
                    <a:pos x="58" y="3607"/>
                  </a:cxn>
                  <a:cxn ang="0">
                    <a:pos x="116" y="3585"/>
                  </a:cxn>
                  <a:cxn ang="0">
                    <a:pos x="393" y="3593"/>
                  </a:cxn>
                  <a:cxn ang="0">
                    <a:pos x="395" y="3543"/>
                  </a:cxn>
                  <a:cxn ang="0">
                    <a:pos x="399" y="3470"/>
                  </a:cxn>
                  <a:cxn ang="0">
                    <a:pos x="402" y="3396"/>
                  </a:cxn>
                  <a:cxn ang="0">
                    <a:pos x="406" y="3322"/>
                  </a:cxn>
                  <a:cxn ang="0">
                    <a:pos x="409" y="3248"/>
                  </a:cxn>
                  <a:cxn ang="0">
                    <a:pos x="412" y="3174"/>
                  </a:cxn>
                  <a:cxn ang="0">
                    <a:pos x="416" y="3100"/>
                  </a:cxn>
                  <a:cxn ang="0">
                    <a:pos x="419" y="3027"/>
                  </a:cxn>
                  <a:cxn ang="0">
                    <a:pos x="422" y="2953"/>
                  </a:cxn>
                  <a:cxn ang="0">
                    <a:pos x="426" y="2879"/>
                  </a:cxn>
                  <a:cxn ang="0">
                    <a:pos x="429" y="2805"/>
                  </a:cxn>
                  <a:cxn ang="0">
                    <a:pos x="417" y="2726"/>
                  </a:cxn>
                  <a:cxn ang="0">
                    <a:pos x="399" y="2607"/>
                  </a:cxn>
                  <a:cxn ang="0">
                    <a:pos x="381" y="2488"/>
                  </a:cxn>
                  <a:cxn ang="0">
                    <a:pos x="363" y="2370"/>
                  </a:cxn>
                  <a:cxn ang="0">
                    <a:pos x="346" y="2251"/>
                  </a:cxn>
                  <a:cxn ang="0">
                    <a:pos x="334" y="2172"/>
                  </a:cxn>
                  <a:cxn ang="0">
                    <a:pos x="333" y="2059"/>
                  </a:cxn>
                  <a:cxn ang="0">
                    <a:pos x="332" y="1946"/>
                  </a:cxn>
                  <a:cxn ang="0">
                    <a:pos x="331" y="1833"/>
                  </a:cxn>
                  <a:cxn ang="0">
                    <a:pos x="329" y="1720"/>
                  </a:cxn>
                  <a:cxn ang="0">
                    <a:pos x="327" y="1607"/>
                  </a:cxn>
                  <a:cxn ang="0">
                    <a:pos x="326" y="1495"/>
                  </a:cxn>
                  <a:cxn ang="0">
                    <a:pos x="325" y="1381"/>
                  </a:cxn>
                  <a:cxn ang="0">
                    <a:pos x="324" y="1269"/>
                  </a:cxn>
                  <a:cxn ang="0">
                    <a:pos x="323" y="1155"/>
                  </a:cxn>
                  <a:cxn ang="0">
                    <a:pos x="322" y="1041"/>
                  </a:cxn>
                  <a:cxn ang="0">
                    <a:pos x="238" y="0"/>
                  </a:cxn>
                  <a:cxn ang="0">
                    <a:pos x="229" y="43"/>
                  </a:cxn>
                  <a:cxn ang="0">
                    <a:pos x="216" y="106"/>
                  </a:cxn>
                  <a:cxn ang="0">
                    <a:pos x="203" y="170"/>
                  </a:cxn>
                  <a:cxn ang="0">
                    <a:pos x="189" y="234"/>
                  </a:cxn>
                  <a:cxn ang="0">
                    <a:pos x="175" y="298"/>
                  </a:cxn>
                  <a:cxn ang="0">
                    <a:pos x="162" y="362"/>
                  </a:cxn>
                  <a:cxn ang="0">
                    <a:pos x="149" y="426"/>
                  </a:cxn>
                  <a:cxn ang="0">
                    <a:pos x="136" y="490"/>
                  </a:cxn>
                  <a:cxn ang="0">
                    <a:pos x="121" y="553"/>
                  </a:cxn>
                  <a:cxn ang="0">
                    <a:pos x="108" y="616"/>
                  </a:cxn>
                  <a:cxn ang="0">
                    <a:pos x="95" y="680"/>
                  </a:cxn>
                  <a:cxn ang="0">
                    <a:pos x="93" y="771"/>
                  </a:cxn>
                  <a:cxn ang="0">
                    <a:pos x="89" y="907"/>
                  </a:cxn>
                  <a:cxn ang="0">
                    <a:pos x="86" y="1041"/>
                  </a:cxn>
                  <a:cxn ang="0">
                    <a:pos x="83" y="1177"/>
                  </a:cxn>
                  <a:cxn ang="0">
                    <a:pos x="79" y="1312"/>
                  </a:cxn>
                  <a:cxn ang="0">
                    <a:pos x="76" y="1448"/>
                  </a:cxn>
                  <a:cxn ang="0">
                    <a:pos x="73" y="1584"/>
                  </a:cxn>
                  <a:cxn ang="0">
                    <a:pos x="69" y="1719"/>
                  </a:cxn>
                  <a:cxn ang="0">
                    <a:pos x="66" y="1855"/>
                  </a:cxn>
                  <a:cxn ang="0">
                    <a:pos x="63" y="1989"/>
                  </a:cxn>
                  <a:cxn ang="0">
                    <a:pos x="60" y="2125"/>
                  </a:cxn>
                </a:cxnLst>
                <a:rect l="0" t="0" r="r" b="b"/>
                <a:pathLst>
                  <a:path w="429" h="3630">
                    <a:moveTo>
                      <a:pt x="60" y="2125"/>
                    </a:moveTo>
                    <a:lnTo>
                      <a:pt x="0" y="3630"/>
                    </a:lnTo>
                    <a:lnTo>
                      <a:pt x="0" y="3630"/>
                    </a:lnTo>
                    <a:lnTo>
                      <a:pt x="19" y="3622"/>
                    </a:lnTo>
                    <a:lnTo>
                      <a:pt x="38" y="3615"/>
                    </a:lnTo>
                    <a:lnTo>
                      <a:pt x="58" y="3607"/>
                    </a:lnTo>
                    <a:lnTo>
                      <a:pt x="78" y="3600"/>
                    </a:lnTo>
                    <a:lnTo>
                      <a:pt x="97" y="3592"/>
                    </a:lnTo>
                    <a:lnTo>
                      <a:pt x="116" y="3585"/>
                    </a:lnTo>
                    <a:lnTo>
                      <a:pt x="136" y="3576"/>
                    </a:lnTo>
                    <a:lnTo>
                      <a:pt x="155" y="3569"/>
                    </a:lnTo>
                    <a:lnTo>
                      <a:pt x="393" y="3593"/>
                    </a:lnTo>
                    <a:lnTo>
                      <a:pt x="393" y="3593"/>
                    </a:lnTo>
                    <a:lnTo>
                      <a:pt x="394" y="3568"/>
                    </a:lnTo>
                    <a:lnTo>
                      <a:pt x="395" y="3543"/>
                    </a:lnTo>
                    <a:lnTo>
                      <a:pt x="396" y="3519"/>
                    </a:lnTo>
                    <a:lnTo>
                      <a:pt x="397" y="3494"/>
                    </a:lnTo>
                    <a:lnTo>
                      <a:pt x="399" y="3470"/>
                    </a:lnTo>
                    <a:lnTo>
                      <a:pt x="400" y="3445"/>
                    </a:lnTo>
                    <a:lnTo>
                      <a:pt x="401" y="3420"/>
                    </a:lnTo>
                    <a:lnTo>
                      <a:pt x="402" y="3396"/>
                    </a:lnTo>
                    <a:lnTo>
                      <a:pt x="403" y="3371"/>
                    </a:lnTo>
                    <a:lnTo>
                      <a:pt x="405" y="3346"/>
                    </a:lnTo>
                    <a:lnTo>
                      <a:pt x="406" y="3322"/>
                    </a:lnTo>
                    <a:lnTo>
                      <a:pt x="407" y="3298"/>
                    </a:lnTo>
                    <a:lnTo>
                      <a:pt x="408" y="3272"/>
                    </a:lnTo>
                    <a:lnTo>
                      <a:pt x="409" y="3248"/>
                    </a:lnTo>
                    <a:lnTo>
                      <a:pt x="410" y="3224"/>
                    </a:lnTo>
                    <a:lnTo>
                      <a:pt x="411" y="3198"/>
                    </a:lnTo>
                    <a:lnTo>
                      <a:pt x="412" y="3174"/>
                    </a:lnTo>
                    <a:lnTo>
                      <a:pt x="413" y="3150"/>
                    </a:lnTo>
                    <a:lnTo>
                      <a:pt x="414" y="3125"/>
                    </a:lnTo>
                    <a:lnTo>
                      <a:pt x="416" y="3100"/>
                    </a:lnTo>
                    <a:lnTo>
                      <a:pt x="417" y="3076"/>
                    </a:lnTo>
                    <a:lnTo>
                      <a:pt x="418" y="3051"/>
                    </a:lnTo>
                    <a:lnTo>
                      <a:pt x="419" y="3027"/>
                    </a:lnTo>
                    <a:lnTo>
                      <a:pt x="420" y="3001"/>
                    </a:lnTo>
                    <a:lnTo>
                      <a:pt x="421" y="2977"/>
                    </a:lnTo>
                    <a:lnTo>
                      <a:pt x="422" y="2953"/>
                    </a:lnTo>
                    <a:lnTo>
                      <a:pt x="423" y="2927"/>
                    </a:lnTo>
                    <a:lnTo>
                      <a:pt x="425" y="2903"/>
                    </a:lnTo>
                    <a:lnTo>
                      <a:pt x="426" y="2879"/>
                    </a:lnTo>
                    <a:lnTo>
                      <a:pt x="427" y="2854"/>
                    </a:lnTo>
                    <a:lnTo>
                      <a:pt x="428" y="2829"/>
                    </a:lnTo>
                    <a:lnTo>
                      <a:pt x="429" y="2805"/>
                    </a:lnTo>
                    <a:lnTo>
                      <a:pt x="429" y="2805"/>
                    </a:lnTo>
                    <a:lnTo>
                      <a:pt x="423" y="2765"/>
                    </a:lnTo>
                    <a:lnTo>
                      <a:pt x="417" y="2726"/>
                    </a:lnTo>
                    <a:lnTo>
                      <a:pt x="411" y="2686"/>
                    </a:lnTo>
                    <a:lnTo>
                      <a:pt x="405" y="2647"/>
                    </a:lnTo>
                    <a:lnTo>
                      <a:pt x="399" y="2607"/>
                    </a:lnTo>
                    <a:lnTo>
                      <a:pt x="392" y="2567"/>
                    </a:lnTo>
                    <a:lnTo>
                      <a:pt x="386" y="2528"/>
                    </a:lnTo>
                    <a:lnTo>
                      <a:pt x="381" y="2488"/>
                    </a:lnTo>
                    <a:lnTo>
                      <a:pt x="375" y="2449"/>
                    </a:lnTo>
                    <a:lnTo>
                      <a:pt x="369" y="2409"/>
                    </a:lnTo>
                    <a:lnTo>
                      <a:pt x="363" y="2370"/>
                    </a:lnTo>
                    <a:lnTo>
                      <a:pt x="357" y="2330"/>
                    </a:lnTo>
                    <a:lnTo>
                      <a:pt x="351" y="2291"/>
                    </a:lnTo>
                    <a:lnTo>
                      <a:pt x="346" y="2251"/>
                    </a:lnTo>
                    <a:lnTo>
                      <a:pt x="340" y="2212"/>
                    </a:lnTo>
                    <a:lnTo>
                      <a:pt x="334" y="2172"/>
                    </a:lnTo>
                    <a:lnTo>
                      <a:pt x="334" y="2172"/>
                    </a:lnTo>
                    <a:lnTo>
                      <a:pt x="334" y="2135"/>
                    </a:lnTo>
                    <a:lnTo>
                      <a:pt x="333" y="2097"/>
                    </a:lnTo>
                    <a:lnTo>
                      <a:pt x="333" y="2059"/>
                    </a:lnTo>
                    <a:lnTo>
                      <a:pt x="333" y="2021"/>
                    </a:lnTo>
                    <a:lnTo>
                      <a:pt x="332" y="1983"/>
                    </a:lnTo>
                    <a:lnTo>
                      <a:pt x="332" y="1946"/>
                    </a:lnTo>
                    <a:lnTo>
                      <a:pt x="331" y="1908"/>
                    </a:lnTo>
                    <a:lnTo>
                      <a:pt x="331" y="1871"/>
                    </a:lnTo>
                    <a:lnTo>
                      <a:pt x="331" y="1833"/>
                    </a:lnTo>
                    <a:lnTo>
                      <a:pt x="329" y="1796"/>
                    </a:lnTo>
                    <a:lnTo>
                      <a:pt x="329" y="1758"/>
                    </a:lnTo>
                    <a:lnTo>
                      <a:pt x="329" y="1720"/>
                    </a:lnTo>
                    <a:lnTo>
                      <a:pt x="328" y="1682"/>
                    </a:lnTo>
                    <a:lnTo>
                      <a:pt x="328" y="1645"/>
                    </a:lnTo>
                    <a:lnTo>
                      <a:pt x="327" y="1607"/>
                    </a:lnTo>
                    <a:lnTo>
                      <a:pt x="327" y="1570"/>
                    </a:lnTo>
                    <a:lnTo>
                      <a:pt x="327" y="1532"/>
                    </a:lnTo>
                    <a:lnTo>
                      <a:pt x="326" y="1495"/>
                    </a:lnTo>
                    <a:lnTo>
                      <a:pt x="326" y="1456"/>
                    </a:lnTo>
                    <a:lnTo>
                      <a:pt x="326" y="1419"/>
                    </a:lnTo>
                    <a:lnTo>
                      <a:pt x="325" y="1381"/>
                    </a:lnTo>
                    <a:lnTo>
                      <a:pt x="325" y="1344"/>
                    </a:lnTo>
                    <a:lnTo>
                      <a:pt x="324" y="1306"/>
                    </a:lnTo>
                    <a:lnTo>
                      <a:pt x="324" y="1269"/>
                    </a:lnTo>
                    <a:lnTo>
                      <a:pt x="324" y="1230"/>
                    </a:lnTo>
                    <a:lnTo>
                      <a:pt x="323" y="1192"/>
                    </a:lnTo>
                    <a:lnTo>
                      <a:pt x="323" y="1155"/>
                    </a:lnTo>
                    <a:lnTo>
                      <a:pt x="323" y="1117"/>
                    </a:lnTo>
                    <a:lnTo>
                      <a:pt x="322" y="1080"/>
                    </a:lnTo>
                    <a:lnTo>
                      <a:pt x="322" y="1041"/>
                    </a:lnTo>
                    <a:lnTo>
                      <a:pt x="321" y="1004"/>
                    </a:lnTo>
                    <a:lnTo>
                      <a:pt x="321" y="966"/>
                    </a:lnTo>
                    <a:lnTo>
                      <a:pt x="238" y="0"/>
                    </a:lnTo>
                    <a:lnTo>
                      <a:pt x="238" y="0"/>
                    </a:lnTo>
                    <a:lnTo>
                      <a:pt x="234" y="21"/>
                    </a:lnTo>
                    <a:lnTo>
                      <a:pt x="229" y="43"/>
                    </a:lnTo>
                    <a:lnTo>
                      <a:pt x="225" y="64"/>
                    </a:lnTo>
                    <a:lnTo>
                      <a:pt x="220" y="85"/>
                    </a:lnTo>
                    <a:lnTo>
                      <a:pt x="216" y="106"/>
                    </a:lnTo>
                    <a:lnTo>
                      <a:pt x="212" y="128"/>
                    </a:lnTo>
                    <a:lnTo>
                      <a:pt x="207" y="149"/>
                    </a:lnTo>
                    <a:lnTo>
                      <a:pt x="203" y="170"/>
                    </a:lnTo>
                    <a:lnTo>
                      <a:pt x="198" y="192"/>
                    </a:lnTo>
                    <a:lnTo>
                      <a:pt x="194" y="213"/>
                    </a:lnTo>
                    <a:lnTo>
                      <a:pt x="189" y="234"/>
                    </a:lnTo>
                    <a:lnTo>
                      <a:pt x="184" y="255"/>
                    </a:lnTo>
                    <a:lnTo>
                      <a:pt x="180" y="277"/>
                    </a:lnTo>
                    <a:lnTo>
                      <a:pt x="175" y="298"/>
                    </a:lnTo>
                    <a:lnTo>
                      <a:pt x="171" y="319"/>
                    </a:lnTo>
                    <a:lnTo>
                      <a:pt x="167" y="341"/>
                    </a:lnTo>
                    <a:lnTo>
                      <a:pt x="162" y="362"/>
                    </a:lnTo>
                    <a:lnTo>
                      <a:pt x="158" y="383"/>
                    </a:lnTo>
                    <a:lnTo>
                      <a:pt x="153" y="405"/>
                    </a:lnTo>
                    <a:lnTo>
                      <a:pt x="149" y="426"/>
                    </a:lnTo>
                    <a:lnTo>
                      <a:pt x="144" y="447"/>
                    </a:lnTo>
                    <a:lnTo>
                      <a:pt x="140" y="468"/>
                    </a:lnTo>
                    <a:lnTo>
                      <a:pt x="136" y="490"/>
                    </a:lnTo>
                    <a:lnTo>
                      <a:pt x="131" y="511"/>
                    </a:lnTo>
                    <a:lnTo>
                      <a:pt x="127" y="532"/>
                    </a:lnTo>
                    <a:lnTo>
                      <a:pt x="121" y="553"/>
                    </a:lnTo>
                    <a:lnTo>
                      <a:pt x="117" y="574"/>
                    </a:lnTo>
                    <a:lnTo>
                      <a:pt x="113" y="595"/>
                    </a:lnTo>
                    <a:lnTo>
                      <a:pt x="108" y="616"/>
                    </a:lnTo>
                    <a:lnTo>
                      <a:pt x="104" y="638"/>
                    </a:lnTo>
                    <a:lnTo>
                      <a:pt x="99" y="659"/>
                    </a:lnTo>
                    <a:lnTo>
                      <a:pt x="95" y="680"/>
                    </a:lnTo>
                    <a:lnTo>
                      <a:pt x="95" y="680"/>
                    </a:lnTo>
                    <a:lnTo>
                      <a:pt x="94" y="726"/>
                    </a:lnTo>
                    <a:lnTo>
                      <a:pt x="93" y="771"/>
                    </a:lnTo>
                    <a:lnTo>
                      <a:pt x="92" y="816"/>
                    </a:lnTo>
                    <a:lnTo>
                      <a:pt x="91" y="861"/>
                    </a:lnTo>
                    <a:lnTo>
                      <a:pt x="89" y="907"/>
                    </a:lnTo>
                    <a:lnTo>
                      <a:pt x="88" y="951"/>
                    </a:lnTo>
                    <a:lnTo>
                      <a:pt x="87" y="997"/>
                    </a:lnTo>
                    <a:lnTo>
                      <a:pt x="86" y="1041"/>
                    </a:lnTo>
                    <a:lnTo>
                      <a:pt x="85" y="1087"/>
                    </a:lnTo>
                    <a:lnTo>
                      <a:pt x="84" y="1132"/>
                    </a:lnTo>
                    <a:lnTo>
                      <a:pt x="83" y="1177"/>
                    </a:lnTo>
                    <a:lnTo>
                      <a:pt x="82" y="1222"/>
                    </a:lnTo>
                    <a:lnTo>
                      <a:pt x="80" y="1268"/>
                    </a:lnTo>
                    <a:lnTo>
                      <a:pt x="79" y="1312"/>
                    </a:lnTo>
                    <a:lnTo>
                      <a:pt x="78" y="1358"/>
                    </a:lnTo>
                    <a:lnTo>
                      <a:pt x="77" y="1402"/>
                    </a:lnTo>
                    <a:lnTo>
                      <a:pt x="76" y="1448"/>
                    </a:lnTo>
                    <a:lnTo>
                      <a:pt x="75" y="1494"/>
                    </a:lnTo>
                    <a:lnTo>
                      <a:pt x="74" y="1538"/>
                    </a:lnTo>
                    <a:lnTo>
                      <a:pt x="73" y="1584"/>
                    </a:lnTo>
                    <a:lnTo>
                      <a:pt x="72" y="1628"/>
                    </a:lnTo>
                    <a:lnTo>
                      <a:pt x="71" y="1674"/>
                    </a:lnTo>
                    <a:lnTo>
                      <a:pt x="69" y="1719"/>
                    </a:lnTo>
                    <a:lnTo>
                      <a:pt x="68" y="1764"/>
                    </a:lnTo>
                    <a:lnTo>
                      <a:pt x="67" y="1809"/>
                    </a:lnTo>
                    <a:lnTo>
                      <a:pt x="66" y="1855"/>
                    </a:lnTo>
                    <a:lnTo>
                      <a:pt x="65" y="1899"/>
                    </a:lnTo>
                    <a:lnTo>
                      <a:pt x="64" y="1945"/>
                    </a:lnTo>
                    <a:lnTo>
                      <a:pt x="63" y="1989"/>
                    </a:lnTo>
                    <a:lnTo>
                      <a:pt x="62" y="2035"/>
                    </a:lnTo>
                    <a:lnTo>
                      <a:pt x="61" y="2080"/>
                    </a:lnTo>
                    <a:lnTo>
                      <a:pt x="60" y="212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98" name="Freeform 82"/>
              <p:cNvSpPr>
                <a:spLocks/>
              </p:cNvSpPr>
              <p:nvPr/>
            </p:nvSpPr>
            <p:spPr bwMode="auto">
              <a:xfrm>
                <a:off x="4744" y="3272"/>
                <a:ext cx="230" cy="807"/>
              </a:xfrm>
              <a:custGeom>
                <a:avLst/>
                <a:gdLst/>
                <a:ahLst/>
                <a:cxnLst>
                  <a:cxn ang="0">
                    <a:pos x="481" y="354"/>
                  </a:cxn>
                  <a:cxn ang="0">
                    <a:pos x="393" y="689"/>
                  </a:cxn>
                  <a:cxn ang="0">
                    <a:pos x="305" y="1023"/>
                  </a:cxn>
                  <a:cxn ang="0">
                    <a:pos x="217" y="1358"/>
                  </a:cxn>
                  <a:cxn ang="0">
                    <a:pos x="153" y="1764"/>
                  </a:cxn>
                  <a:cxn ang="0">
                    <a:pos x="98" y="2179"/>
                  </a:cxn>
                  <a:cxn ang="0">
                    <a:pos x="48" y="2596"/>
                  </a:cxn>
                  <a:cxn ang="0">
                    <a:pos x="5" y="3014"/>
                  </a:cxn>
                  <a:cxn ang="0">
                    <a:pos x="11" y="3254"/>
                  </a:cxn>
                  <a:cxn ang="0">
                    <a:pos x="23" y="3465"/>
                  </a:cxn>
                  <a:cxn ang="0">
                    <a:pos x="35" y="3671"/>
                  </a:cxn>
                  <a:cxn ang="0">
                    <a:pos x="47" y="3869"/>
                  </a:cxn>
                  <a:cxn ang="0">
                    <a:pos x="57" y="4226"/>
                  </a:cxn>
                  <a:cxn ang="0">
                    <a:pos x="77" y="4605"/>
                  </a:cxn>
                  <a:cxn ang="0">
                    <a:pos x="106" y="4986"/>
                  </a:cxn>
                  <a:cxn ang="0">
                    <a:pos x="151" y="5366"/>
                  </a:cxn>
                  <a:cxn ang="0">
                    <a:pos x="155" y="5606"/>
                  </a:cxn>
                  <a:cxn ang="0">
                    <a:pos x="152" y="5830"/>
                  </a:cxn>
                  <a:cxn ang="0">
                    <a:pos x="149" y="6060"/>
                  </a:cxn>
                  <a:cxn ang="0">
                    <a:pos x="146" y="6296"/>
                  </a:cxn>
                  <a:cxn ang="0">
                    <a:pos x="283" y="6416"/>
                  </a:cxn>
                  <a:cxn ang="0">
                    <a:pos x="388" y="6446"/>
                  </a:cxn>
                  <a:cxn ang="0">
                    <a:pos x="486" y="6450"/>
                  </a:cxn>
                  <a:cxn ang="0">
                    <a:pos x="617" y="6414"/>
                  </a:cxn>
                  <a:cxn ang="0">
                    <a:pos x="748" y="6358"/>
                  </a:cxn>
                  <a:cxn ang="0">
                    <a:pos x="928" y="6282"/>
                  </a:cxn>
                  <a:cxn ang="0">
                    <a:pos x="1117" y="6202"/>
                  </a:cxn>
                  <a:cxn ang="0">
                    <a:pos x="1261" y="6145"/>
                  </a:cxn>
                  <a:cxn ang="0">
                    <a:pos x="1402" y="6100"/>
                  </a:cxn>
                  <a:cxn ang="0">
                    <a:pos x="1493" y="6090"/>
                  </a:cxn>
                  <a:cxn ang="0">
                    <a:pos x="1579" y="6096"/>
                  </a:cxn>
                  <a:cxn ang="0">
                    <a:pos x="1686" y="6099"/>
                  </a:cxn>
                  <a:cxn ang="0">
                    <a:pos x="1801" y="6042"/>
                  </a:cxn>
                  <a:cxn ang="0">
                    <a:pos x="1822" y="5951"/>
                  </a:cxn>
                  <a:cxn ang="0">
                    <a:pos x="1803" y="5716"/>
                  </a:cxn>
                  <a:cxn ang="0">
                    <a:pos x="1782" y="5464"/>
                  </a:cxn>
                  <a:cxn ang="0">
                    <a:pos x="1760" y="5211"/>
                  </a:cxn>
                  <a:cxn ang="0">
                    <a:pos x="1739" y="4959"/>
                  </a:cxn>
                  <a:cxn ang="0">
                    <a:pos x="1712" y="4686"/>
                  </a:cxn>
                  <a:cxn ang="0">
                    <a:pos x="1689" y="4408"/>
                  </a:cxn>
                  <a:cxn ang="0">
                    <a:pos x="1679" y="4124"/>
                  </a:cxn>
                  <a:cxn ang="0">
                    <a:pos x="1685" y="3833"/>
                  </a:cxn>
                  <a:cxn ang="0">
                    <a:pos x="1700" y="3543"/>
                  </a:cxn>
                  <a:cxn ang="0">
                    <a:pos x="1716" y="3250"/>
                  </a:cxn>
                  <a:cxn ang="0">
                    <a:pos x="1731" y="2945"/>
                  </a:cxn>
                  <a:cxn ang="0">
                    <a:pos x="1746" y="2621"/>
                  </a:cxn>
                  <a:cxn ang="0">
                    <a:pos x="1766" y="2447"/>
                  </a:cxn>
                  <a:cxn ang="0">
                    <a:pos x="1783" y="2289"/>
                  </a:cxn>
                  <a:cxn ang="0">
                    <a:pos x="1794" y="2119"/>
                  </a:cxn>
                  <a:cxn ang="0">
                    <a:pos x="1797" y="1934"/>
                  </a:cxn>
                  <a:cxn ang="0">
                    <a:pos x="1834" y="1638"/>
                  </a:cxn>
                  <a:cxn ang="0">
                    <a:pos x="1804" y="1328"/>
                  </a:cxn>
                  <a:cxn ang="0">
                    <a:pos x="1773" y="1106"/>
                  </a:cxn>
                  <a:cxn ang="0">
                    <a:pos x="1699" y="921"/>
                  </a:cxn>
                  <a:cxn ang="0">
                    <a:pos x="1522" y="697"/>
                  </a:cxn>
                  <a:cxn ang="0">
                    <a:pos x="1334" y="466"/>
                  </a:cxn>
                  <a:cxn ang="0">
                    <a:pos x="1135" y="246"/>
                  </a:cxn>
                  <a:cxn ang="0">
                    <a:pos x="935" y="28"/>
                  </a:cxn>
                  <a:cxn ang="0">
                    <a:pos x="756" y="27"/>
                  </a:cxn>
                  <a:cxn ang="0">
                    <a:pos x="580" y="57"/>
                  </a:cxn>
                </a:cxnLst>
                <a:rect l="0" t="0" r="r" b="b"/>
                <a:pathLst>
                  <a:path w="1834" h="6451">
                    <a:moveTo>
                      <a:pt x="558" y="61"/>
                    </a:moveTo>
                    <a:lnTo>
                      <a:pt x="547" y="103"/>
                    </a:lnTo>
                    <a:lnTo>
                      <a:pt x="535" y="144"/>
                    </a:lnTo>
                    <a:lnTo>
                      <a:pt x="525" y="187"/>
                    </a:lnTo>
                    <a:lnTo>
                      <a:pt x="514" y="228"/>
                    </a:lnTo>
                    <a:lnTo>
                      <a:pt x="503" y="270"/>
                    </a:lnTo>
                    <a:lnTo>
                      <a:pt x="492" y="311"/>
                    </a:lnTo>
                    <a:lnTo>
                      <a:pt x="481" y="354"/>
                    </a:lnTo>
                    <a:lnTo>
                      <a:pt x="470" y="396"/>
                    </a:lnTo>
                    <a:lnTo>
                      <a:pt x="459" y="437"/>
                    </a:lnTo>
                    <a:lnTo>
                      <a:pt x="448" y="479"/>
                    </a:lnTo>
                    <a:lnTo>
                      <a:pt x="437" y="521"/>
                    </a:lnTo>
                    <a:lnTo>
                      <a:pt x="426" y="563"/>
                    </a:lnTo>
                    <a:lnTo>
                      <a:pt x="415" y="605"/>
                    </a:lnTo>
                    <a:lnTo>
                      <a:pt x="405" y="646"/>
                    </a:lnTo>
                    <a:lnTo>
                      <a:pt x="393" y="689"/>
                    </a:lnTo>
                    <a:lnTo>
                      <a:pt x="382" y="730"/>
                    </a:lnTo>
                    <a:lnTo>
                      <a:pt x="371" y="772"/>
                    </a:lnTo>
                    <a:lnTo>
                      <a:pt x="360" y="813"/>
                    </a:lnTo>
                    <a:lnTo>
                      <a:pt x="349" y="856"/>
                    </a:lnTo>
                    <a:lnTo>
                      <a:pt x="338" y="898"/>
                    </a:lnTo>
                    <a:lnTo>
                      <a:pt x="327" y="939"/>
                    </a:lnTo>
                    <a:lnTo>
                      <a:pt x="316" y="981"/>
                    </a:lnTo>
                    <a:lnTo>
                      <a:pt x="305" y="1023"/>
                    </a:lnTo>
                    <a:lnTo>
                      <a:pt x="294" y="1065"/>
                    </a:lnTo>
                    <a:lnTo>
                      <a:pt x="283" y="1106"/>
                    </a:lnTo>
                    <a:lnTo>
                      <a:pt x="272" y="1148"/>
                    </a:lnTo>
                    <a:lnTo>
                      <a:pt x="260" y="1191"/>
                    </a:lnTo>
                    <a:lnTo>
                      <a:pt x="249" y="1232"/>
                    </a:lnTo>
                    <a:lnTo>
                      <a:pt x="239" y="1274"/>
                    </a:lnTo>
                    <a:lnTo>
                      <a:pt x="228" y="1315"/>
                    </a:lnTo>
                    <a:lnTo>
                      <a:pt x="217" y="1358"/>
                    </a:lnTo>
                    <a:lnTo>
                      <a:pt x="206" y="1400"/>
                    </a:lnTo>
                    <a:lnTo>
                      <a:pt x="197" y="1451"/>
                    </a:lnTo>
                    <a:lnTo>
                      <a:pt x="190" y="1503"/>
                    </a:lnTo>
                    <a:lnTo>
                      <a:pt x="183" y="1556"/>
                    </a:lnTo>
                    <a:lnTo>
                      <a:pt x="175" y="1607"/>
                    </a:lnTo>
                    <a:lnTo>
                      <a:pt x="168" y="1659"/>
                    </a:lnTo>
                    <a:lnTo>
                      <a:pt x="161" y="1711"/>
                    </a:lnTo>
                    <a:lnTo>
                      <a:pt x="153" y="1764"/>
                    </a:lnTo>
                    <a:lnTo>
                      <a:pt x="146" y="1815"/>
                    </a:lnTo>
                    <a:lnTo>
                      <a:pt x="139" y="1867"/>
                    </a:lnTo>
                    <a:lnTo>
                      <a:pt x="132" y="1919"/>
                    </a:lnTo>
                    <a:lnTo>
                      <a:pt x="125" y="1971"/>
                    </a:lnTo>
                    <a:lnTo>
                      <a:pt x="118" y="2023"/>
                    </a:lnTo>
                    <a:lnTo>
                      <a:pt x="111" y="2075"/>
                    </a:lnTo>
                    <a:lnTo>
                      <a:pt x="105" y="2128"/>
                    </a:lnTo>
                    <a:lnTo>
                      <a:pt x="98" y="2179"/>
                    </a:lnTo>
                    <a:lnTo>
                      <a:pt x="92" y="2231"/>
                    </a:lnTo>
                    <a:lnTo>
                      <a:pt x="85" y="2284"/>
                    </a:lnTo>
                    <a:lnTo>
                      <a:pt x="79" y="2335"/>
                    </a:lnTo>
                    <a:lnTo>
                      <a:pt x="73" y="2387"/>
                    </a:lnTo>
                    <a:lnTo>
                      <a:pt x="67" y="2440"/>
                    </a:lnTo>
                    <a:lnTo>
                      <a:pt x="60" y="2492"/>
                    </a:lnTo>
                    <a:lnTo>
                      <a:pt x="54" y="2544"/>
                    </a:lnTo>
                    <a:lnTo>
                      <a:pt x="48" y="2596"/>
                    </a:lnTo>
                    <a:lnTo>
                      <a:pt x="42" y="2648"/>
                    </a:lnTo>
                    <a:lnTo>
                      <a:pt x="37" y="2701"/>
                    </a:lnTo>
                    <a:lnTo>
                      <a:pt x="31" y="2752"/>
                    </a:lnTo>
                    <a:lnTo>
                      <a:pt x="26" y="2805"/>
                    </a:lnTo>
                    <a:lnTo>
                      <a:pt x="20" y="2857"/>
                    </a:lnTo>
                    <a:lnTo>
                      <a:pt x="15" y="2909"/>
                    </a:lnTo>
                    <a:lnTo>
                      <a:pt x="10" y="2961"/>
                    </a:lnTo>
                    <a:lnTo>
                      <a:pt x="5" y="3014"/>
                    </a:lnTo>
                    <a:lnTo>
                      <a:pt x="0" y="3066"/>
                    </a:lnTo>
                    <a:lnTo>
                      <a:pt x="2" y="3093"/>
                    </a:lnTo>
                    <a:lnTo>
                      <a:pt x="3" y="3120"/>
                    </a:lnTo>
                    <a:lnTo>
                      <a:pt x="5" y="3147"/>
                    </a:lnTo>
                    <a:lnTo>
                      <a:pt x="6" y="3174"/>
                    </a:lnTo>
                    <a:lnTo>
                      <a:pt x="8" y="3200"/>
                    </a:lnTo>
                    <a:lnTo>
                      <a:pt x="9" y="3228"/>
                    </a:lnTo>
                    <a:lnTo>
                      <a:pt x="11" y="3254"/>
                    </a:lnTo>
                    <a:lnTo>
                      <a:pt x="12" y="3281"/>
                    </a:lnTo>
                    <a:lnTo>
                      <a:pt x="14" y="3308"/>
                    </a:lnTo>
                    <a:lnTo>
                      <a:pt x="15" y="3334"/>
                    </a:lnTo>
                    <a:lnTo>
                      <a:pt x="17" y="3361"/>
                    </a:lnTo>
                    <a:lnTo>
                      <a:pt x="18" y="3387"/>
                    </a:lnTo>
                    <a:lnTo>
                      <a:pt x="20" y="3413"/>
                    </a:lnTo>
                    <a:lnTo>
                      <a:pt x="21" y="3440"/>
                    </a:lnTo>
                    <a:lnTo>
                      <a:pt x="23" y="3465"/>
                    </a:lnTo>
                    <a:lnTo>
                      <a:pt x="24" y="3491"/>
                    </a:lnTo>
                    <a:lnTo>
                      <a:pt x="26" y="3518"/>
                    </a:lnTo>
                    <a:lnTo>
                      <a:pt x="27" y="3543"/>
                    </a:lnTo>
                    <a:lnTo>
                      <a:pt x="29" y="3569"/>
                    </a:lnTo>
                    <a:lnTo>
                      <a:pt x="30" y="3595"/>
                    </a:lnTo>
                    <a:lnTo>
                      <a:pt x="32" y="3620"/>
                    </a:lnTo>
                    <a:lnTo>
                      <a:pt x="33" y="3646"/>
                    </a:lnTo>
                    <a:lnTo>
                      <a:pt x="35" y="3671"/>
                    </a:lnTo>
                    <a:lnTo>
                      <a:pt x="36" y="3696"/>
                    </a:lnTo>
                    <a:lnTo>
                      <a:pt x="38" y="3721"/>
                    </a:lnTo>
                    <a:lnTo>
                      <a:pt x="39" y="3746"/>
                    </a:lnTo>
                    <a:lnTo>
                      <a:pt x="41" y="3770"/>
                    </a:lnTo>
                    <a:lnTo>
                      <a:pt x="42" y="3796"/>
                    </a:lnTo>
                    <a:lnTo>
                      <a:pt x="44" y="3820"/>
                    </a:lnTo>
                    <a:lnTo>
                      <a:pt x="45" y="3844"/>
                    </a:lnTo>
                    <a:lnTo>
                      <a:pt x="47" y="3869"/>
                    </a:lnTo>
                    <a:lnTo>
                      <a:pt x="48" y="3893"/>
                    </a:lnTo>
                    <a:lnTo>
                      <a:pt x="49" y="3941"/>
                    </a:lnTo>
                    <a:lnTo>
                      <a:pt x="50" y="3988"/>
                    </a:lnTo>
                    <a:lnTo>
                      <a:pt x="51" y="4035"/>
                    </a:lnTo>
                    <a:lnTo>
                      <a:pt x="53" y="4083"/>
                    </a:lnTo>
                    <a:lnTo>
                      <a:pt x="54" y="4130"/>
                    </a:lnTo>
                    <a:lnTo>
                      <a:pt x="56" y="4178"/>
                    </a:lnTo>
                    <a:lnTo>
                      <a:pt x="57" y="4226"/>
                    </a:lnTo>
                    <a:lnTo>
                      <a:pt x="59" y="4272"/>
                    </a:lnTo>
                    <a:lnTo>
                      <a:pt x="61" y="4320"/>
                    </a:lnTo>
                    <a:lnTo>
                      <a:pt x="64" y="4368"/>
                    </a:lnTo>
                    <a:lnTo>
                      <a:pt x="66" y="4415"/>
                    </a:lnTo>
                    <a:lnTo>
                      <a:pt x="69" y="4463"/>
                    </a:lnTo>
                    <a:lnTo>
                      <a:pt x="71" y="4511"/>
                    </a:lnTo>
                    <a:lnTo>
                      <a:pt x="74" y="4558"/>
                    </a:lnTo>
                    <a:lnTo>
                      <a:pt x="77" y="4605"/>
                    </a:lnTo>
                    <a:lnTo>
                      <a:pt x="80" y="4653"/>
                    </a:lnTo>
                    <a:lnTo>
                      <a:pt x="83" y="4700"/>
                    </a:lnTo>
                    <a:lnTo>
                      <a:pt x="86" y="4748"/>
                    </a:lnTo>
                    <a:lnTo>
                      <a:pt x="90" y="4796"/>
                    </a:lnTo>
                    <a:lnTo>
                      <a:pt x="94" y="4843"/>
                    </a:lnTo>
                    <a:lnTo>
                      <a:pt x="98" y="4891"/>
                    </a:lnTo>
                    <a:lnTo>
                      <a:pt x="102" y="4939"/>
                    </a:lnTo>
                    <a:lnTo>
                      <a:pt x="106" y="4986"/>
                    </a:lnTo>
                    <a:lnTo>
                      <a:pt x="111" y="5033"/>
                    </a:lnTo>
                    <a:lnTo>
                      <a:pt x="116" y="5080"/>
                    </a:lnTo>
                    <a:lnTo>
                      <a:pt x="121" y="5128"/>
                    </a:lnTo>
                    <a:lnTo>
                      <a:pt x="127" y="5176"/>
                    </a:lnTo>
                    <a:lnTo>
                      <a:pt x="133" y="5223"/>
                    </a:lnTo>
                    <a:lnTo>
                      <a:pt x="139" y="5271"/>
                    </a:lnTo>
                    <a:lnTo>
                      <a:pt x="145" y="5319"/>
                    </a:lnTo>
                    <a:lnTo>
                      <a:pt x="151" y="5366"/>
                    </a:lnTo>
                    <a:lnTo>
                      <a:pt x="158" y="5414"/>
                    </a:lnTo>
                    <a:lnTo>
                      <a:pt x="158" y="5441"/>
                    </a:lnTo>
                    <a:lnTo>
                      <a:pt x="157" y="5468"/>
                    </a:lnTo>
                    <a:lnTo>
                      <a:pt x="157" y="5495"/>
                    </a:lnTo>
                    <a:lnTo>
                      <a:pt x="157" y="5523"/>
                    </a:lnTo>
                    <a:lnTo>
                      <a:pt x="156" y="5550"/>
                    </a:lnTo>
                    <a:lnTo>
                      <a:pt x="156" y="5577"/>
                    </a:lnTo>
                    <a:lnTo>
                      <a:pt x="155" y="5606"/>
                    </a:lnTo>
                    <a:lnTo>
                      <a:pt x="155" y="5633"/>
                    </a:lnTo>
                    <a:lnTo>
                      <a:pt x="155" y="5660"/>
                    </a:lnTo>
                    <a:lnTo>
                      <a:pt x="154" y="5689"/>
                    </a:lnTo>
                    <a:lnTo>
                      <a:pt x="154" y="5717"/>
                    </a:lnTo>
                    <a:lnTo>
                      <a:pt x="154" y="5745"/>
                    </a:lnTo>
                    <a:lnTo>
                      <a:pt x="153" y="5773"/>
                    </a:lnTo>
                    <a:lnTo>
                      <a:pt x="153" y="5801"/>
                    </a:lnTo>
                    <a:lnTo>
                      <a:pt x="152" y="5830"/>
                    </a:lnTo>
                    <a:lnTo>
                      <a:pt x="152" y="5858"/>
                    </a:lnTo>
                    <a:lnTo>
                      <a:pt x="152" y="5887"/>
                    </a:lnTo>
                    <a:lnTo>
                      <a:pt x="151" y="5915"/>
                    </a:lnTo>
                    <a:lnTo>
                      <a:pt x="151" y="5944"/>
                    </a:lnTo>
                    <a:lnTo>
                      <a:pt x="151" y="5973"/>
                    </a:lnTo>
                    <a:lnTo>
                      <a:pt x="150" y="6002"/>
                    </a:lnTo>
                    <a:lnTo>
                      <a:pt x="150" y="6031"/>
                    </a:lnTo>
                    <a:lnTo>
                      <a:pt x="149" y="6060"/>
                    </a:lnTo>
                    <a:lnTo>
                      <a:pt x="149" y="6089"/>
                    </a:lnTo>
                    <a:lnTo>
                      <a:pt x="149" y="6119"/>
                    </a:lnTo>
                    <a:lnTo>
                      <a:pt x="148" y="6148"/>
                    </a:lnTo>
                    <a:lnTo>
                      <a:pt x="148" y="6178"/>
                    </a:lnTo>
                    <a:lnTo>
                      <a:pt x="148" y="6207"/>
                    </a:lnTo>
                    <a:lnTo>
                      <a:pt x="147" y="6237"/>
                    </a:lnTo>
                    <a:lnTo>
                      <a:pt x="147" y="6267"/>
                    </a:lnTo>
                    <a:lnTo>
                      <a:pt x="146" y="6296"/>
                    </a:lnTo>
                    <a:lnTo>
                      <a:pt x="146" y="6327"/>
                    </a:lnTo>
                    <a:lnTo>
                      <a:pt x="165" y="6340"/>
                    </a:lnTo>
                    <a:lnTo>
                      <a:pt x="184" y="6353"/>
                    </a:lnTo>
                    <a:lnTo>
                      <a:pt x="204" y="6366"/>
                    </a:lnTo>
                    <a:lnTo>
                      <a:pt x="223" y="6380"/>
                    </a:lnTo>
                    <a:lnTo>
                      <a:pt x="242" y="6394"/>
                    </a:lnTo>
                    <a:lnTo>
                      <a:pt x="262" y="6405"/>
                    </a:lnTo>
                    <a:lnTo>
                      <a:pt x="283" y="6416"/>
                    </a:lnTo>
                    <a:lnTo>
                      <a:pt x="304" y="6424"/>
                    </a:lnTo>
                    <a:lnTo>
                      <a:pt x="315" y="6428"/>
                    </a:lnTo>
                    <a:lnTo>
                      <a:pt x="327" y="6431"/>
                    </a:lnTo>
                    <a:lnTo>
                      <a:pt x="340" y="6435"/>
                    </a:lnTo>
                    <a:lnTo>
                      <a:pt x="351" y="6438"/>
                    </a:lnTo>
                    <a:lnTo>
                      <a:pt x="363" y="6441"/>
                    </a:lnTo>
                    <a:lnTo>
                      <a:pt x="375" y="6443"/>
                    </a:lnTo>
                    <a:lnTo>
                      <a:pt x="388" y="6446"/>
                    </a:lnTo>
                    <a:lnTo>
                      <a:pt x="400" y="6448"/>
                    </a:lnTo>
                    <a:lnTo>
                      <a:pt x="413" y="6449"/>
                    </a:lnTo>
                    <a:lnTo>
                      <a:pt x="425" y="6450"/>
                    </a:lnTo>
                    <a:lnTo>
                      <a:pt x="437" y="6451"/>
                    </a:lnTo>
                    <a:lnTo>
                      <a:pt x="449" y="6451"/>
                    </a:lnTo>
                    <a:lnTo>
                      <a:pt x="461" y="6451"/>
                    </a:lnTo>
                    <a:lnTo>
                      <a:pt x="474" y="6451"/>
                    </a:lnTo>
                    <a:lnTo>
                      <a:pt x="486" y="6450"/>
                    </a:lnTo>
                    <a:lnTo>
                      <a:pt x="498" y="6448"/>
                    </a:lnTo>
                    <a:lnTo>
                      <a:pt x="515" y="6445"/>
                    </a:lnTo>
                    <a:lnTo>
                      <a:pt x="532" y="6441"/>
                    </a:lnTo>
                    <a:lnTo>
                      <a:pt x="550" y="6437"/>
                    </a:lnTo>
                    <a:lnTo>
                      <a:pt x="566" y="6432"/>
                    </a:lnTo>
                    <a:lnTo>
                      <a:pt x="583" y="6426"/>
                    </a:lnTo>
                    <a:lnTo>
                      <a:pt x="599" y="6420"/>
                    </a:lnTo>
                    <a:lnTo>
                      <a:pt x="617" y="6414"/>
                    </a:lnTo>
                    <a:lnTo>
                      <a:pt x="633" y="6407"/>
                    </a:lnTo>
                    <a:lnTo>
                      <a:pt x="649" y="6401"/>
                    </a:lnTo>
                    <a:lnTo>
                      <a:pt x="665" y="6394"/>
                    </a:lnTo>
                    <a:lnTo>
                      <a:pt x="682" y="6387"/>
                    </a:lnTo>
                    <a:lnTo>
                      <a:pt x="699" y="6378"/>
                    </a:lnTo>
                    <a:lnTo>
                      <a:pt x="715" y="6371"/>
                    </a:lnTo>
                    <a:lnTo>
                      <a:pt x="731" y="6364"/>
                    </a:lnTo>
                    <a:lnTo>
                      <a:pt x="748" y="6358"/>
                    </a:lnTo>
                    <a:lnTo>
                      <a:pt x="764" y="6351"/>
                    </a:lnTo>
                    <a:lnTo>
                      <a:pt x="787" y="6342"/>
                    </a:lnTo>
                    <a:lnTo>
                      <a:pt x="810" y="6332"/>
                    </a:lnTo>
                    <a:lnTo>
                      <a:pt x="835" y="6323"/>
                    </a:lnTo>
                    <a:lnTo>
                      <a:pt x="858" y="6313"/>
                    </a:lnTo>
                    <a:lnTo>
                      <a:pt x="881" y="6302"/>
                    </a:lnTo>
                    <a:lnTo>
                      <a:pt x="905" y="6292"/>
                    </a:lnTo>
                    <a:lnTo>
                      <a:pt x="928" y="6282"/>
                    </a:lnTo>
                    <a:lnTo>
                      <a:pt x="952" y="6272"/>
                    </a:lnTo>
                    <a:lnTo>
                      <a:pt x="975" y="6262"/>
                    </a:lnTo>
                    <a:lnTo>
                      <a:pt x="998" y="6252"/>
                    </a:lnTo>
                    <a:lnTo>
                      <a:pt x="1023" y="6242"/>
                    </a:lnTo>
                    <a:lnTo>
                      <a:pt x="1046" y="6231"/>
                    </a:lnTo>
                    <a:lnTo>
                      <a:pt x="1069" y="6221"/>
                    </a:lnTo>
                    <a:lnTo>
                      <a:pt x="1093" y="6211"/>
                    </a:lnTo>
                    <a:lnTo>
                      <a:pt x="1117" y="6202"/>
                    </a:lnTo>
                    <a:lnTo>
                      <a:pt x="1140" y="6193"/>
                    </a:lnTo>
                    <a:lnTo>
                      <a:pt x="1158" y="6186"/>
                    </a:lnTo>
                    <a:lnTo>
                      <a:pt x="1175" y="6180"/>
                    </a:lnTo>
                    <a:lnTo>
                      <a:pt x="1192" y="6173"/>
                    </a:lnTo>
                    <a:lnTo>
                      <a:pt x="1209" y="6165"/>
                    </a:lnTo>
                    <a:lnTo>
                      <a:pt x="1227" y="6158"/>
                    </a:lnTo>
                    <a:lnTo>
                      <a:pt x="1244" y="6152"/>
                    </a:lnTo>
                    <a:lnTo>
                      <a:pt x="1261" y="6145"/>
                    </a:lnTo>
                    <a:lnTo>
                      <a:pt x="1278" y="6138"/>
                    </a:lnTo>
                    <a:lnTo>
                      <a:pt x="1296" y="6132"/>
                    </a:lnTo>
                    <a:lnTo>
                      <a:pt x="1314" y="6126"/>
                    </a:lnTo>
                    <a:lnTo>
                      <a:pt x="1331" y="6120"/>
                    </a:lnTo>
                    <a:lnTo>
                      <a:pt x="1348" y="6115"/>
                    </a:lnTo>
                    <a:lnTo>
                      <a:pt x="1367" y="6109"/>
                    </a:lnTo>
                    <a:lnTo>
                      <a:pt x="1385" y="6104"/>
                    </a:lnTo>
                    <a:lnTo>
                      <a:pt x="1402" y="6100"/>
                    </a:lnTo>
                    <a:lnTo>
                      <a:pt x="1420" y="6096"/>
                    </a:lnTo>
                    <a:lnTo>
                      <a:pt x="1431" y="6093"/>
                    </a:lnTo>
                    <a:lnTo>
                      <a:pt x="1441" y="6092"/>
                    </a:lnTo>
                    <a:lnTo>
                      <a:pt x="1451" y="6091"/>
                    </a:lnTo>
                    <a:lnTo>
                      <a:pt x="1462" y="6090"/>
                    </a:lnTo>
                    <a:lnTo>
                      <a:pt x="1472" y="6090"/>
                    </a:lnTo>
                    <a:lnTo>
                      <a:pt x="1482" y="6090"/>
                    </a:lnTo>
                    <a:lnTo>
                      <a:pt x="1493" y="6090"/>
                    </a:lnTo>
                    <a:lnTo>
                      <a:pt x="1504" y="6091"/>
                    </a:lnTo>
                    <a:lnTo>
                      <a:pt x="1515" y="6091"/>
                    </a:lnTo>
                    <a:lnTo>
                      <a:pt x="1526" y="6092"/>
                    </a:lnTo>
                    <a:lnTo>
                      <a:pt x="1536" y="6093"/>
                    </a:lnTo>
                    <a:lnTo>
                      <a:pt x="1547" y="6093"/>
                    </a:lnTo>
                    <a:lnTo>
                      <a:pt x="1557" y="6095"/>
                    </a:lnTo>
                    <a:lnTo>
                      <a:pt x="1569" y="6096"/>
                    </a:lnTo>
                    <a:lnTo>
                      <a:pt x="1579" y="6096"/>
                    </a:lnTo>
                    <a:lnTo>
                      <a:pt x="1590" y="6096"/>
                    </a:lnTo>
                    <a:lnTo>
                      <a:pt x="1604" y="6096"/>
                    </a:lnTo>
                    <a:lnTo>
                      <a:pt x="1617" y="6097"/>
                    </a:lnTo>
                    <a:lnTo>
                      <a:pt x="1631" y="6099"/>
                    </a:lnTo>
                    <a:lnTo>
                      <a:pt x="1646" y="6100"/>
                    </a:lnTo>
                    <a:lnTo>
                      <a:pt x="1659" y="6100"/>
                    </a:lnTo>
                    <a:lnTo>
                      <a:pt x="1673" y="6100"/>
                    </a:lnTo>
                    <a:lnTo>
                      <a:pt x="1686" y="6099"/>
                    </a:lnTo>
                    <a:lnTo>
                      <a:pt x="1699" y="6096"/>
                    </a:lnTo>
                    <a:lnTo>
                      <a:pt x="1715" y="6090"/>
                    </a:lnTo>
                    <a:lnTo>
                      <a:pt x="1730" y="6083"/>
                    </a:lnTo>
                    <a:lnTo>
                      <a:pt x="1744" y="6076"/>
                    </a:lnTo>
                    <a:lnTo>
                      <a:pt x="1759" y="6068"/>
                    </a:lnTo>
                    <a:lnTo>
                      <a:pt x="1774" y="6060"/>
                    </a:lnTo>
                    <a:lnTo>
                      <a:pt x="1788" y="6051"/>
                    </a:lnTo>
                    <a:lnTo>
                      <a:pt x="1801" y="6042"/>
                    </a:lnTo>
                    <a:lnTo>
                      <a:pt x="1815" y="6033"/>
                    </a:lnTo>
                    <a:lnTo>
                      <a:pt x="1819" y="6024"/>
                    </a:lnTo>
                    <a:lnTo>
                      <a:pt x="1822" y="6012"/>
                    </a:lnTo>
                    <a:lnTo>
                      <a:pt x="1823" y="6001"/>
                    </a:lnTo>
                    <a:lnTo>
                      <a:pt x="1824" y="5989"/>
                    </a:lnTo>
                    <a:lnTo>
                      <a:pt x="1824" y="5976"/>
                    </a:lnTo>
                    <a:lnTo>
                      <a:pt x="1823" y="5963"/>
                    </a:lnTo>
                    <a:lnTo>
                      <a:pt x="1822" y="5951"/>
                    </a:lnTo>
                    <a:lnTo>
                      <a:pt x="1821" y="5937"/>
                    </a:lnTo>
                    <a:lnTo>
                      <a:pt x="1818" y="5906"/>
                    </a:lnTo>
                    <a:lnTo>
                      <a:pt x="1816" y="5874"/>
                    </a:lnTo>
                    <a:lnTo>
                      <a:pt x="1813" y="5843"/>
                    </a:lnTo>
                    <a:lnTo>
                      <a:pt x="1811" y="5811"/>
                    </a:lnTo>
                    <a:lnTo>
                      <a:pt x="1808" y="5779"/>
                    </a:lnTo>
                    <a:lnTo>
                      <a:pt x="1805" y="5748"/>
                    </a:lnTo>
                    <a:lnTo>
                      <a:pt x="1803" y="5716"/>
                    </a:lnTo>
                    <a:lnTo>
                      <a:pt x="1800" y="5685"/>
                    </a:lnTo>
                    <a:lnTo>
                      <a:pt x="1797" y="5653"/>
                    </a:lnTo>
                    <a:lnTo>
                      <a:pt x="1795" y="5622"/>
                    </a:lnTo>
                    <a:lnTo>
                      <a:pt x="1792" y="5591"/>
                    </a:lnTo>
                    <a:lnTo>
                      <a:pt x="1790" y="5558"/>
                    </a:lnTo>
                    <a:lnTo>
                      <a:pt x="1787" y="5527"/>
                    </a:lnTo>
                    <a:lnTo>
                      <a:pt x="1784" y="5495"/>
                    </a:lnTo>
                    <a:lnTo>
                      <a:pt x="1782" y="5464"/>
                    </a:lnTo>
                    <a:lnTo>
                      <a:pt x="1779" y="5432"/>
                    </a:lnTo>
                    <a:lnTo>
                      <a:pt x="1776" y="5401"/>
                    </a:lnTo>
                    <a:lnTo>
                      <a:pt x="1774" y="5369"/>
                    </a:lnTo>
                    <a:lnTo>
                      <a:pt x="1771" y="5338"/>
                    </a:lnTo>
                    <a:lnTo>
                      <a:pt x="1768" y="5306"/>
                    </a:lnTo>
                    <a:lnTo>
                      <a:pt x="1765" y="5274"/>
                    </a:lnTo>
                    <a:lnTo>
                      <a:pt x="1762" y="5243"/>
                    </a:lnTo>
                    <a:lnTo>
                      <a:pt x="1760" y="5211"/>
                    </a:lnTo>
                    <a:lnTo>
                      <a:pt x="1757" y="5180"/>
                    </a:lnTo>
                    <a:lnTo>
                      <a:pt x="1754" y="5148"/>
                    </a:lnTo>
                    <a:lnTo>
                      <a:pt x="1752" y="5117"/>
                    </a:lnTo>
                    <a:lnTo>
                      <a:pt x="1749" y="5086"/>
                    </a:lnTo>
                    <a:lnTo>
                      <a:pt x="1747" y="5053"/>
                    </a:lnTo>
                    <a:lnTo>
                      <a:pt x="1744" y="5022"/>
                    </a:lnTo>
                    <a:lnTo>
                      <a:pt x="1741" y="4990"/>
                    </a:lnTo>
                    <a:lnTo>
                      <a:pt x="1739" y="4959"/>
                    </a:lnTo>
                    <a:lnTo>
                      <a:pt x="1736" y="4927"/>
                    </a:lnTo>
                    <a:lnTo>
                      <a:pt x="1732" y="4893"/>
                    </a:lnTo>
                    <a:lnTo>
                      <a:pt x="1729" y="4858"/>
                    </a:lnTo>
                    <a:lnTo>
                      <a:pt x="1725" y="4824"/>
                    </a:lnTo>
                    <a:lnTo>
                      <a:pt x="1722" y="4789"/>
                    </a:lnTo>
                    <a:lnTo>
                      <a:pt x="1718" y="4755"/>
                    </a:lnTo>
                    <a:lnTo>
                      <a:pt x="1715" y="4720"/>
                    </a:lnTo>
                    <a:lnTo>
                      <a:pt x="1712" y="4686"/>
                    </a:lnTo>
                    <a:lnTo>
                      <a:pt x="1709" y="4652"/>
                    </a:lnTo>
                    <a:lnTo>
                      <a:pt x="1705" y="4617"/>
                    </a:lnTo>
                    <a:lnTo>
                      <a:pt x="1703" y="4583"/>
                    </a:lnTo>
                    <a:lnTo>
                      <a:pt x="1699" y="4548"/>
                    </a:lnTo>
                    <a:lnTo>
                      <a:pt x="1696" y="4513"/>
                    </a:lnTo>
                    <a:lnTo>
                      <a:pt x="1694" y="4478"/>
                    </a:lnTo>
                    <a:lnTo>
                      <a:pt x="1691" y="4443"/>
                    </a:lnTo>
                    <a:lnTo>
                      <a:pt x="1689" y="4408"/>
                    </a:lnTo>
                    <a:lnTo>
                      <a:pt x="1687" y="4373"/>
                    </a:lnTo>
                    <a:lnTo>
                      <a:pt x="1685" y="4338"/>
                    </a:lnTo>
                    <a:lnTo>
                      <a:pt x="1684" y="4303"/>
                    </a:lnTo>
                    <a:lnTo>
                      <a:pt x="1682" y="4267"/>
                    </a:lnTo>
                    <a:lnTo>
                      <a:pt x="1681" y="4232"/>
                    </a:lnTo>
                    <a:lnTo>
                      <a:pt x="1680" y="4196"/>
                    </a:lnTo>
                    <a:lnTo>
                      <a:pt x="1679" y="4160"/>
                    </a:lnTo>
                    <a:lnTo>
                      <a:pt x="1679" y="4124"/>
                    </a:lnTo>
                    <a:lnTo>
                      <a:pt x="1678" y="4089"/>
                    </a:lnTo>
                    <a:lnTo>
                      <a:pt x="1678" y="4052"/>
                    </a:lnTo>
                    <a:lnTo>
                      <a:pt x="1679" y="4016"/>
                    </a:lnTo>
                    <a:lnTo>
                      <a:pt x="1679" y="3979"/>
                    </a:lnTo>
                    <a:lnTo>
                      <a:pt x="1680" y="3943"/>
                    </a:lnTo>
                    <a:lnTo>
                      <a:pt x="1681" y="3906"/>
                    </a:lnTo>
                    <a:lnTo>
                      <a:pt x="1683" y="3870"/>
                    </a:lnTo>
                    <a:lnTo>
                      <a:pt x="1685" y="3833"/>
                    </a:lnTo>
                    <a:lnTo>
                      <a:pt x="1687" y="3796"/>
                    </a:lnTo>
                    <a:lnTo>
                      <a:pt x="1689" y="3759"/>
                    </a:lnTo>
                    <a:lnTo>
                      <a:pt x="1691" y="3724"/>
                    </a:lnTo>
                    <a:lnTo>
                      <a:pt x="1693" y="3687"/>
                    </a:lnTo>
                    <a:lnTo>
                      <a:pt x="1695" y="3652"/>
                    </a:lnTo>
                    <a:lnTo>
                      <a:pt x="1697" y="3615"/>
                    </a:lnTo>
                    <a:lnTo>
                      <a:pt x="1699" y="3579"/>
                    </a:lnTo>
                    <a:lnTo>
                      <a:pt x="1700" y="3543"/>
                    </a:lnTo>
                    <a:lnTo>
                      <a:pt x="1703" y="3507"/>
                    </a:lnTo>
                    <a:lnTo>
                      <a:pt x="1705" y="3470"/>
                    </a:lnTo>
                    <a:lnTo>
                      <a:pt x="1707" y="3434"/>
                    </a:lnTo>
                    <a:lnTo>
                      <a:pt x="1709" y="3397"/>
                    </a:lnTo>
                    <a:lnTo>
                      <a:pt x="1711" y="3361"/>
                    </a:lnTo>
                    <a:lnTo>
                      <a:pt x="1713" y="3324"/>
                    </a:lnTo>
                    <a:lnTo>
                      <a:pt x="1714" y="3287"/>
                    </a:lnTo>
                    <a:lnTo>
                      <a:pt x="1716" y="3250"/>
                    </a:lnTo>
                    <a:lnTo>
                      <a:pt x="1718" y="3213"/>
                    </a:lnTo>
                    <a:lnTo>
                      <a:pt x="1720" y="3175"/>
                    </a:lnTo>
                    <a:lnTo>
                      <a:pt x="1722" y="3138"/>
                    </a:lnTo>
                    <a:lnTo>
                      <a:pt x="1723" y="3099"/>
                    </a:lnTo>
                    <a:lnTo>
                      <a:pt x="1725" y="3061"/>
                    </a:lnTo>
                    <a:lnTo>
                      <a:pt x="1727" y="3023"/>
                    </a:lnTo>
                    <a:lnTo>
                      <a:pt x="1729" y="2983"/>
                    </a:lnTo>
                    <a:lnTo>
                      <a:pt x="1731" y="2945"/>
                    </a:lnTo>
                    <a:lnTo>
                      <a:pt x="1733" y="2905"/>
                    </a:lnTo>
                    <a:lnTo>
                      <a:pt x="1735" y="2866"/>
                    </a:lnTo>
                    <a:lnTo>
                      <a:pt x="1736" y="2826"/>
                    </a:lnTo>
                    <a:lnTo>
                      <a:pt x="1738" y="2786"/>
                    </a:lnTo>
                    <a:lnTo>
                      <a:pt x="1740" y="2745"/>
                    </a:lnTo>
                    <a:lnTo>
                      <a:pt x="1742" y="2705"/>
                    </a:lnTo>
                    <a:lnTo>
                      <a:pt x="1744" y="2663"/>
                    </a:lnTo>
                    <a:lnTo>
                      <a:pt x="1746" y="2621"/>
                    </a:lnTo>
                    <a:lnTo>
                      <a:pt x="1748" y="2579"/>
                    </a:lnTo>
                    <a:lnTo>
                      <a:pt x="1751" y="2561"/>
                    </a:lnTo>
                    <a:lnTo>
                      <a:pt x="1753" y="2541"/>
                    </a:lnTo>
                    <a:lnTo>
                      <a:pt x="1756" y="2523"/>
                    </a:lnTo>
                    <a:lnTo>
                      <a:pt x="1758" y="2504"/>
                    </a:lnTo>
                    <a:lnTo>
                      <a:pt x="1761" y="2485"/>
                    </a:lnTo>
                    <a:lnTo>
                      <a:pt x="1763" y="2466"/>
                    </a:lnTo>
                    <a:lnTo>
                      <a:pt x="1766" y="2447"/>
                    </a:lnTo>
                    <a:lnTo>
                      <a:pt x="1768" y="2428"/>
                    </a:lnTo>
                    <a:lnTo>
                      <a:pt x="1771" y="2407"/>
                    </a:lnTo>
                    <a:lnTo>
                      <a:pt x="1773" y="2388"/>
                    </a:lnTo>
                    <a:lnTo>
                      <a:pt x="1775" y="2369"/>
                    </a:lnTo>
                    <a:lnTo>
                      <a:pt x="1778" y="2349"/>
                    </a:lnTo>
                    <a:lnTo>
                      <a:pt x="1780" y="2329"/>
                    </a:lnTo>
                    <a:lnTo>
                      <a:pt x="1781" y="2309"/>
                    </a:lnTo>
                    <a:lnTo>
                      <a:pt x="1783" y="2289"/>
                    </a:lnTo>
                    <a:lnTo>
                      <a:pt x="1785" y="2269"/>
                    </a:lnTo>
                    <a:lnTo>
                      <a:pt x="1787" y="2247"/>
                    </a:lnTo>
                    <a:lnTo>
                      <a:pt x="1788" y="2227"/>
                    </a:lnTo>
                    <a:lnTo>
                      <a:pt x="1790" y="2206"/>
                    </a:lnTo>
                    <a:lnTo>
                      <a:pt x="1791" y="2184"/>
                    </a:lnTo>
                    <a:lnTo>
                      <a:pt x="1792" y="2163"/>
                    </a:lnTo>
                    <a:lnTo>
                      <a:pt x="1793" y="2141"/>
                    </a:lnTo>
                    <a:lnTo>
                      <a:pt x="1794" y="2119"/>
                    </a:lnTo>
                    <a:lnTo>
                      <a:pt x="1795" y="2097"/>
                    </a:lnTo>
                    <a:lnTo>
                      <a:pt x="1796" y="2075"/>
                    </a:lnTo>
                    <a:lnTo>
                      <a:pt x="1796" y="2052"/>
                    </a:lnTo>
                    <a:lnTo>
                      <a:pt x="1797" y="2029"/>
                    </a:lnTo>
                    <a:lnTo>
                      <a:pt x="1797" y="2006"/>
                    </a:lnTo>
                    <a:lnTo>
                      <a:pt x="1797" y="1982"/>
                    </a:lnTo>
                    <a:lnTo>
                      <a:pt x="1797" y="1958"/>
                    </a:lnTo>
                    <a:lnTo>
                      <a:pt x="1797" y="1934"/>
                    </a:lnTo>
                    <a:lnTo>
                      <a:pt x="1797" y="1910"/>
                    </a:lnTo>
                    <a:lnTo>
                      <a:pt x="1807" y="1871"/>
                    </a:lnTo>
                    <a:lnTo>
                      <a:pt x="1816" y="1832"/>
                    </a:lnTo>
                    <a:lnTo>
                      <a:pt x="1822" y="1793"/>
                    </a:lnTo>
                    <a:lnTo>
                      <a:pt x="1827" y="1753"/>
                    </a:lnTo>
                    <a:lnTo>
                      <a:pt x="1831" y="1715"/>
                    </a:lnTo>
                    <a:lnTo>
                      <a:pt x="1833" y="1676"/>
                    </a:lnTo>
                    <a:lnTo>
                      <a:pt x="1834" y="1638"/>
                    </a:lnTo>
                    <a:lnTo>
                      <a:pt x="1833" y="1598"/>
                    </a:lnTo>
                    <a:lnTo>
                      <a:pt x="1831" y="1560"/>
                    </a:lnTo>
                    <a:lnTo>
                      <a:pt x="1829" y="1521"/>
                    </a:lnTo>
                    <a:lnTo>
                      <a:pt x="1825" y="1483"/>
                    </a:lnTo>
                    <a:lnTo>
                      <a:pt x="1821" y="1443"/>
                    </a:lnTo>
                    <a:lnTo>
                      <a:pt x="1816" y="1405"/>
                    </a:lnTo>
                    <a:lnTo>
                      <a:pt x="1810" y="1366"/>
                    </a:lnTo>
                    <a:lnTo>
                      <a:pt x="1804" y="1328"/>
                    </a:lnTo>
                    <a:lnTo>
                      <a:pt x="1797" y="1289"/>
                    </a:lnTo>
                    <a:lnTo>
                      <a:pt x="1796" y="1262"/>
                    </a:lnTo>
                    <a:lnTo>
                      <a:pt x="1794" y="1235"/>
                    </a:lnTo>
                    <a:lnTo>
                      <a:pt x="1791" y="1209"/>
                    </a:lnTo>
                    <a:lnTo>
                      <a:pt x="1788" y="1183"/>
                    </a:lnTo>
                    <a:lnTo>
                      <a:pt x="1784" y="1157"/>
                    </a:lnTo>
                    <a:lnTo>
                      <a:pt x="1779" y="1132"/>
                    </a:lnTo>
                    <a:lnTo>
                      <a:pt x="1773" y="1106"/>
                    </a:lnTo>
                    <a:lnTo>
                      <a:pt x="1766" y="1082"/>
                    </a:lnTo>
                    <a:lnTo>
                      <a:pt x="1759" y="1058"/>
                    </a:lnTo>
                    <a:lnTo>
                      <a:pt x="1751" y="1034"/>
                    </a:lnTo>
                    <a:lnTo>
                      <a:pt x="1742" y="1011"/>
                    </a:lnTo>
                    <a:lnTo>
                      <a:pt x="1733" y="988"/>
                    </a:lnTo>
                    <a:lnTo>
                      <a:pt x="1723" y="966"/>
                    </a:lnTo>
                    <a:lnTo>
                      <a:pt x="1712" y="943"/>
                    </a:lnTo>
                    <a:lnTo>
                      <a:pt x="1699" y="921"/>
                    </a:lnTo>
                    <a:lnTo>
                      <a:pt x="1687" y="900"/>
                    </a:lnTo>
                    <a:lnTo>
                      <a:pt x="1664" y="870"/>
                    </a:lnTo>
                    <a:lnTo>
                      <a:pt x="1641" y="842"/>
                    </a:lnTo>
                    <a:lnTo>
                      <a:pt x="1616" y="812"/>
                    </a:lnTo>
                    <a:lnTo>
                      <a:pt x="1593" y="784"/>
                    </a:lnTo>
                    <a:lnTo>
                      <a:pt x="1570" y="755"/>
                    </a:lnTo>
                    <a:lnTo>
                      <a:pt x="1546" y="726"/>
                    </a:lnTo>
                    <a:lnTo>
                      <a:pt x="1522" y="697"/>
                    </a:lnTo>
                    <a:lnTo>
                      <a:pt x="1499" y="668"/>
                    </a:lnTo>
                    <a:lnTo>
                      <a:pt x="1475" y="639"/>
                    </a:lnTo>
                    <a:lnTo>
                      <a:pt x="1452" y="611"/>
                    </a:lnTo>
                    <a:lnTo>
                      <a:pt x="1428" y="581"/>
                    </a:lnTo>
                    <a:lnTo>
                      <a:pt x="1404" y="553"/>
                    </a:lnTo>
                    <a:lnTo>
                      <a:pt x="1381" y="523"/>
                    </a:lnTo>
                    <a:lnTo>
                      <a:pt x="1357" y="495"/>
                    </a:lnTo>
                    <a:lnTo>
                      <a:pt x="1334" y="466"/>
                    </a:lnTo>
                    <a:lnTo>
                      <a:pt x="1311" y="437"/>
                    </a:lnTo>
                    <a:lnTo>
                      <a:pt x="1285" y="410"/>
                    </a:lnTo>
                    <a:lnTo>
                      <a:pt x="1261" y="382"/>
                    </a:lnTo>
                    <a:lnTo>
                      <a:pt x="1236" y="355"/>
                    </a:lnTo>
                    <a:lnTo>
                      <a:pt x="1210" y="328"/>
                    </a:lnTo>
                    <a:lnTo>
                      <a:pt x="1185" y="300"/>
                    </a:lnTo>
                    <a:lnTo>
                      <a:pt x="1161" y="273"/>
                    </a:lnTo>
                    <a:lnTo>
                      <a:pt x="1135" y="246"/>
                    </a:lnTo>
                    <a:lnTo>
                      <a:pt x="1110" y="218"/>
                    </a:lnTo>
                    <a:lnTo>
                      <a:pt x="1084" y="191"/>
                    </a:lnTo>
                    <a:lnTo>
                      <a:pt x="1060" y="163"/>
                    </a:lnTo>
                    <a:lnTo>
                      <a:pt x="1035" y="136"/>
                    </a:lnTo>
                    <a:lnTo>
                      <a:pt x="1009" y="109"/>
                    </a:lnTo>
                    <a:lnTo>
                      <a:pt x="985" y="82"/>
                    </a:lnTo>
                    <a:lnTo>
                      <a:pt x="960" y="55"/>
                    </a:lnTo>
                    <a:lnTo>
                      <a:pt x="935" y="28"/>
                    </a:lnTo>
                    <a:lnTo>
                      <a:pt x="910" y="0"/>
                    </a:lnTo>
                    <a:lnTo>
                      <a:pt x="888" y="4"/>
                    </a:lnTo>
                    <a:lnTo>
                      <a:pt x="866" y="7"/>
                    </a:lnTo>
                    <a:lnTo>
                      <a:pt x="844" y="11"/>
                    </a:lnTo>
                    <a:lnTo>
                      <a:pt x="822" y="15"/>
                    </a:lnTo>
                    <a:lnTo>
                      <a:pt x="799" y="19"/>
                    </a:lnTo>
                    <a:lnTo>
                      <a:pt x="778" y="22"/>
                    </a:lnTo>
                    <a:lnTo>
                      <a:pt x="756" y="27"/>
                    </a:lnTo>
                    <a:lnTo>
                      <a:pt x="733" y="31"/>
                    </a:lnTo>
                    <a:lnTo>
                      <a:pt x="711" y="35"/>
                    </a:lnTo>
                    <a:lnTo>
                      <a:pt x="690" y="38"/>
                    </a:lnTo>
                    <a:lnTo>
                      <a:pt x="667" y="42"/>
                    </a:lnTo>
                    <a:lnTo>
                      <a:pt x="645" y="46"/>
                    </a:lnTo>
                    <a:lnTo>
                      <a:pt x="624" y="50"/>
                    </a:lnTo>
                    <a:lnTo>
                      <a:pt x="601" y="53"/>
                    </a:lnTo>
                    <a:lnTo>
                      <a:pt x="580" y="57"/>
                    </a:lnTo>
                    <a:lnTo>
                      <a:pt x="558" y="61"/>
                    </a:lnTo>
                    <a:close/>
                  </a:path>
                </a:pathLst>
              </a:custGeom>
              <a:solidFill>
                <a:srgbClr val="FFFFF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899" name="Freeform 83"/>
              <p:cNvSpPr>
                <a:spLocks/>
              </p:cNvSpPr>
              <p:nvPr/>
            </p:nvSpPr>
            <p:spPr bwMode="auto">
              <a:xfrm>
                <a:off x="4744" y="3272"/>
                <a:ext cx="230" cy="807"/>
              </a:xfrm>
              <a:custGeom>
                <a:avLst/>
                <a:gdLst/>
                <a:ahLst/>
                <a:cxnLst>
                  <a:cxn ang="0">
                    <a:pos x="492" y="311"/>
                  </a:cxn>
                  <a:cxn ang="0">
                    <a:pos x="405" y="646"/>
                  </a:cxn>
                  <a:cxn ang="0">
                    <a:pos x="316" y="981"/>
                  </a:cxn>
                  <a:cxn ang="0">
                    <a:pos x="228" y="1315"/>
                  </a:cxn>
                  <a:cxn ang="0">
                    <a:pos x="168" y="1659"/>
                  </a:cxn>
                  <a:cxn ang="0">
                    <a:pos x="111" y="2075"/>
                  </a:cxn>
                  <a:cxn ang="0">
                    <a:pos x="60" y="2492"/>
                  </a:cxn>
                  <a:cxn ang="0">
                    <a:pos x="15" y="2909"/>
                  </a:cxn>
                  <a:cxn ang="0">
                    <a:pos x="6" y="3174"/>
                  </a:cxn>
                  <a:cxn ang="0">
                    <a:pos x="18" y="3387"/>
                  </a:cxn>
                  <a:cxn ang="0">
                    <a:pos x="30" y="3595"/>
                  </a:cxn>
                  <a:cxn ang="0">
                    <a:pos x="42" y="3796"/>
                  </a:cxn>
                  <a:cxn ang="0">
                    <a:pos x="51" y="4035"/>
                  </a:cxn>
                  <a:cxn ang="0">
                    <a:pos x="66" y="4415"/>
                  </a:cxn>
                  <a:cxn ang="0">
                    <a:pos x="90" y="4796"/>
                  </a:cxn>
                  <a:cxn ang="0">
                    <a:pos x="127" y="5176"/>
                  </a:cxn>
                  <a:cxn ang="0">
                    <a:pos x="157" y="5468"/>
                  </a:cxn>
                  <a:cxn ang="0">
                    <a:pos x="154" y="5689"/>
                  </a:cxn>
                  <a:cxn ang="0">
                    <a:pos x="151" y="5915"/>
                  </a:cxn>
                  <a:cxn ang="0">
                    <a:pos x="148" y="6148"/>
                  </a:cxn>
                  <a:cxn ang="0">
                    <a:pos x="165" y="6340"/>
                  </a:cxn>
                  <a:cxn ang="0">
                    <a:pos x="304" y="6424"/>
                  </a:cxn>
                  <a:cxn ang="0">
                    <a:pos x="400" y="6448"/>
                  </a:cxn>
                  <a:cxn ang="0">
                    <a:pos x="498" y="6448"/>
                  </a:cxn>
                  <a:cxn ang="0">
                    <a:pos x="617" y="6414"/>
                  </a:cxn>
                  <a:cxn ang="0">
                    <a:pos x="748" y="6358"/>
                  </a:cxn>
                  <a:cxn ang="0">
                    <a:pos x="905" y="6292"/>
                  </a:cxn>
                  <a:cxn ang="0">
                    <a:pos x="1093" y="6211"/>
                  </a:cxn>
                  <a:cxn ang="0">
                    <a:pos x="1227" y="6158"/>
                  </a:cxn>
                  <a:cxn ang="0">
                    <a:pos x="1367" y="6109"/>
                  </a:cxn>
                  <a:cxn ang="0">
                    <a:pos x="1462" y="6090"/>
                  </a:cxn>
                  <a:cxn ang="0">
                    <a:pos x="1547" y="6093"/>
                  </a:cxn>
                  <a:cxn ang="0">
                    <a:pos x="1631" y="6099"/>
                  </a:cxn>
                  <a:cxn ang="0">
                    <a:pos x="1730" y="6083"/>
                  </a:cxn>
                  <a:cxn ang="0">
                    <a:pos x="1819" y="6024"/>
                  </a:cxn>
                  <a:cxn ang="0">
                    <a:pos x="1821" y="5937"/>
                  </a:cxn>
                  <a:cxn ang="0">
                    <a:pos x="1800" y="5685"/>
                  </a:cxn>
                  <a:cxn ang="0">
                    <a:pos x="1779" y="5432"/>
                  </a:cxn>
                  <a:cxn ang="0">
                    <a:pos x="1757" y="5180"/>
                  </a:cxn>
                  <a:cxn ang="0">
                    <a:pos x="1736" y="4927"/>
                  </a:cxn>
                  <a:cxn ang="0">
                    <a:pos x="1712" y="4686"/>
                  </a:cxn>
                  <a:cxn ang="0">
                    <a:pos x="1689" y="4408"/>
                  </a:cxn>
                  <a:cxn ang="0">
                    <a:pos x="1679" y="4124"/>
                  </a:cxn>
                  <a:cxn ang="0">
                    <a:pos x="1685" y="3833"/>
                  </a:cxn>
                  <a:cxn ang="0">
                    <a:pos x="1699" y="3579"/>
                  </a:cxn>
                  <a:cxn ang="0">
                    <a:pos x="1714" y="3287"/>
                  </a:cxn>
                  <a:cxn ang="0">
                    <a:pos x="1729" y="2983"/>
                  </a:cxn>
                  <a:cxn ang="0">
                    <a:pos x="1744" y="2663"/>
                  </a:cxn>
                  <a:cxn ang="0">
                    <a:pos x="1761" y="2485"/>
                  </a:cxn>
                  <a:cxn ang="0">
                    <a:pos x="1780" y="2329"/>
                  </a:cxn>
                  <a:cxn ang="0">
                    <a:pos x="1792" y="2163"/>
                  </a:cxn>
                  <a:cxn ang="0">
                    <a:pos x="1797" y="1982"/>
                  </a:cxn>
                  <a:cxn ang="0">
                    <a:pos x="1827" y="1753"/>
                  </a:cxn>
                  <a:cxn ang="0">
                    <a:pos x="1821" y="1443"/>
                  </a:cxn>
                  <a:cxn ang="0">
                    <a:pos x="1791" y="1209"/>
                  </a:cxn>
                  <a:cxn ang="0">
                    <a:pos x="1742" y="1011"/>
                  </a:cxn>
                  <a:cxn ang="0">
                    <a:pos x="1641" y="842"/>
                  </a:cxn>
                  <a:cxn ang="0">
                    <a:pos x="1452" y="611"/>
                  </a:cxn>
                  <a:cxn ang="0">
                    <a:pos x="1285" y="410"/>
                  </a:cxn>
                  <a:cxn ang="0">
                    <a:pos x="1084" y="191"/>
                  </a:cxn>
                  <a:cxn ang="0">
                    <a:pos x="910" y="0"/>
                  </a:cxn>
                  <a:cxn ang="0">
                    <a:pos x="733" y="31"/>
                  </a:cxn>
                  <a:cxn ang="0">
                    <a:pos x="558" y="61"/>
                  </a:cxn>
                </a:cxnLst>
                <a:rect l="0" t="0" r="r" b="b"/>
                <a:pathLst>
                  <a:path w="1834" h="6451">
                    <a:moveTo>
                      <a:pt x="558" y="61"/>
                    </a:moveTo>
                    <a:lnTo>
                      <a:pt x="558" y="61"/>
                    </a:lnTo>
                    <a:lnTo>
                      <a:pt x="547" y="103"/>
                    </a:lnTo>
                    <a:lnTo>
                      <a:pt x="535" y="144"/>
                    </a:lnTo>
                    <a:lnTo>
                      <a:pt x="525" y="187"/>
                    </a:lnTo>
                    <a:lnTo>
                      <a:pt x="514" y="228"/>
                    </a:lnTo>
                    <a:lnTo>
                      <a:pt x="503" y="270"/>
                    </a:lnTo>
                    <a:lnTo>
                      <a:pt x="492" y="311"/>
                    </a:lnTo>
                    <a:lnTo>
                      <a:pt x="481" y="354"/>
                    </a:lnTo>
                    <a:lnTo>
                      <a:pt x="470" y="396"/>
                    </a:lnTo>
                    <a:lnTo>
                      <a:pt x="459" y="437"/>
                    </a:lnTo>
                    <a:lnTo>
                      <a:pt x="448" y="479"/>
                    </a:lnTo>
                    <a:lnTo>
                      <a:pt x="437" y="521"/>
                    </a:lnTo>
                    <a:lnTo>
                      <a:pt x="426" y="563"/>
                    </a:lnTo>
                    <a:lnTo>
                      <a:pt x="415" y="605"/>
                    </a:lnTo>
                    <a:lnTo>
                      <a:pt x="405" y="646"/>
                    </a:lnTo>
                    <a:lnTo>
                      <a:pt x="393" y="689"/>
                    </a:lnTo>
                    <a:lnTo>
                      <a:pt x="382" y="730"/>
                    </a:lnTo>
                    <a:lnTo>
                      <a:pt x="371" y="772"/>
                    </a:lnTo>
                    <a:lnTo>
                      <a:pt x="360" y="813"/>
                    </a:lnTo>
                    <a:lnTo>
                      <a:pt x="349" y="856"/>
                    </a:lnTo>
                    <a:lnTo>
                      <a:pt x="338" y="898"/>
                    </a:lnTo>
                    <a:lnTo>
                      <a:pt x="327" y="939"/>
                    </a:lnTo>
                    <a:lnTo>
                      <a:pt x="316" y="981"/>
                    </a:lnTo>
                    <a:lnTo>
                      <a:pt x="305" y="1023"/>
                    </a:lnTo>
                    <a:lnTo>
                      <a:pt x="294" y="1065"/>
                    </a:lnTo>
                    <a:lnTo>
                      <a:pt x="283" y="1106"/>
                    </a:lnTo>
                    <a:lnTo>
                      <a:pt x="272" y="1148"/>
                    </a:lnTo>
                    <a:lnTo>
                      <a:pt x="260" y="1191"/>
                    </a:lnTo>
                    <a:lnTo>
                      <a:pt x="249" y="1232"/>
                    </a:lnTo>
                    <a:lnTo>
                      <a:pt x="239" y="1274"/>
                    </a:lnTo>
                    <a:lnTo>
                      <a:pt x="228" y="1315"/>
                    </a:lnTo>
                    <a:lnTo>
                      <a:pt x="217" y="1358"/>
                    </a:lnTo>
                    <a:lnTo>
                      <a:pt x="206" y="1400"/>
                    </a:lnTo>
                    <a:lnTo>
                      <a:pt x="206" y="1400"/>
                    </a:lnTo>
                    <a:lnTo>
                      <a:pt x="197" y="1451"/>
                    </a:lnTo>
                    <a:lnTo>
                      <a:pt x="190" y="1503"/>
                    </a:lnTo>
                    <a:lnTo>
                      <a:pt x="183" y="1556"/>
                    </a:lnTo>
                    <a:lnTo>
                      <a:pt x="175" y="1607"/>
                    </a:lnTo>
                    <a:lnTo>
                      <a:pt x="168" y="1659"/>
                    </a:lnTo>
                    <a:lnTo>
                      <a:pt x="161" y="1711"/>
                    </a:lnTo>
                    <a:lnTo>
                      <a:pt x="153" y="1764"/>
                    </a:lnTo>
                    <a:lnTo>
                      <a:pt x="146" y="1815"/>
                    </a:lnTo>
                    <a:lnTo>
                      <a:pt x="139" y="1867"/>
                    </a:lnTo>
                    <a:lnTo>
                      <a:pt x="132" y="1919"/>
                    </a:lnTo>
                    <a:lnTo>
                      <a:pt x="125" y="1971"/>
                    </a:lnTo>
                    <a:lnTo>
                      <a:pt x="118" y="2023"/>
                    </a:lnTo>
                    <a:lnTo>
                      <a:pt x="111" y="2075"/>
                    </a:lnTo>
                    <a:lnTo>
                      <a:pt x="105" y="2128"/>
                    </a:lnTo>
                    <a:lnTo>
                      <a:pt x="98" y="2179"/>
                    </a:lnTo>
                    <a:lnTo>
                      <a:pt x="92" y="2231"/>
                    </a:lnTo>
                    <a:lnTo>
                      <a:pt x="85" y="2284"/>
                    </a:lnTo>
                    <a:lnTo>
                      <a:pt x="79" y="2335"/>
                    </a:lnTo>
                    <a:lnTo>
                      <a:pt x="73" y="2387"/>
                    </a:lnTo>
                    <a:lnTo>
                      <a:pt x="67" y="2440"/>
                    </a:lnTo>
                    <a:lnTo>
                      <a:pt x="60" y="2492"/>
                    </a:lnTo>
                    <a:lnTo>
                      <a:pt x="54" y="2544"/>
                    </a:lnTo>
                    <a:lnTo>
                      <a:pt x="48" y="2596"/>
                    </a:lnTo>
                    <a:lnTo>
                      <a:pt x="42" y="2648"/>
                    </a:lnTo>
                    <a:lnTo>
                      <a:pt x="37" y="2701"/>
                    </a:lnTo>
                    <a:lnTo>
                      <a:pt x="31" y="2752"/>
                    </a:lnTo>
                    <a:lnTo>
                      <a:pt x="26" y="2805"/>
                    </a:lnTo>
                    <a:lnTo>
                      <a:pt x="20" y="2857"/>
                    </a:lnTo>
                    <a:lnTo>
                      <a:pt x="15" y="2909"/>
                    </a:lnTo>
                    <a:lnTo>
                      <a:pt x="10" y="2961"/>
                    </a:lnTo>
                    <a:lnTo>
                      <a:pt x="5" y="3014"/>
                    </a:lnTo>
                    <a:lnTo>
                      <a:pt x="0" y="3066"/>
                    </a:lnTo>
                    <a:lnTo>
                      <a:pt x="0" y="3066"/>
                    </a:lnTo>
                    <a:lnTo>
                      <a:pt x="2" y="3093"/>
                    </a:lnTo>
                    <a:lnTo>
                      <a:pt x="3" y="3120"/>
                    </a:lnTo>
                    <a:lnTo>
                      <a:pt x="5" y="3147"/>
                    </a:lnTo>
                    <a:lnTo>
                      <a:pt x="6" y="3174"/>
                    </a:lnTo>
                    <a:lnTo>
                      <a:pt x="8" y="3200"/>
                    </a:lnTo>
                    <a:lnTo>
                      <a:pt x="9" y="3228"/>
                    </a:lnTo>
                    <a:lnTo>
                      <a:pt x="11" y="3254"/>
                    </a:lnTo>
                    <a:lnTo>
                      <a:pt x="12" y="3281"/>
                    </a:lnTo>
                    <a:lnTo>
                      <a:pt x="14" y="3308"/>
                    </a:lnTo>
                    <a:lnTo>
                      <a:pt x="15" y="3334"/>
                    </a:lnTo>
                    <a:lnTo>
                      <a:pt x="17" y="3361"/>
                    </a:lnTo>
                    <a:lnTo>
                      <a:pt x="18" y="3387"/>
                    </a:lnTo>
                    <a:lnTo>
                      <a:pt x="20" y="3413"/>
                    </a:lnTo>
                    <a:lnTo>
                      <a:pt x="21" y="3440"/>
                    </a:lnTo>
                    <a:lnTo>
                      <a:pt x="23" y="3465"/>
                    </a:lnTo>
                    <a:lnTo>
                      <a:pt x="24" y="3491"/>
                    </a:lnTo>
                    <a:lnTo>
                      <a:pt x="26" y="3518"/>
                    </a:lnTo>
                    <a:lnTo>
                      <a:pt x="27" y="3543"/>
                    </a:lnTo>
                    <a:lnTo>
                      <a:pt x="29" y="3569"/>
                    </a:lnTo>
                    <a:lnTo>
                      <a:pt x="30" y="3595"/>
                    </a:lnTo>
                    <a:lnTo>
                      <a:pt x="32" y="3620"/>
                    </a:lnTo>
                    <a:lnTo>
                      <a:pt x="33" y="3646"/>
                    </a:lnTo>
                    <a:lnTo>
                      <a:pt x="35" y="3671"/>
                    </a:lnTo>
                    <a:lnTo>
                      <a:pt x="36" y="3696"/>
                    </a:lnTo>
                    <a:lnTo>
                      <a:pt x="38" y="3721"/>
                    </a:lnTo>
                    <a:lnTo>
                      <a:pt x="39" y="3746"/>
                    </a:lnTo>
                    <a:lnTo>
                      <a:pt x="41" y="3770"/>
                    </a:lnTo>
                    <a:lnTo>
                      <a:pt x="42" y="3796"/>
                    </a:lnTo>
                    <a:lnTo>
                      <a:pt x="44" y="3820"/>
                    </a:lnTo>
                    <a:lnTo>
                      <a:pt x="45" y="3844"/>
                    </a:lnTo>
                    <a:lnTo>
                      <a:pt x="47" y="3869"/>
                    </a:lnTo>
                    <a:lnTo>
                      <a:pt x="48" y="3893"/>
                    </a:lnTo>
                    <a:lnTo>
                      <a:pt x="48" y="3893"/>
                    </a:lnTo>
                    <a:lnTo>
                      <a:pt x="49" y="3941"/>
                    </a:lnTo>
                    <a:lnTo>
                      <a:pt x="50" y="3988"/>
                    </a:lnTo>
                    <a:lnTo>
                      <a:pt x="51" y="4035"/>
                    </a:lnTo>
                    <a:lnTo>
                      <a:pt x="53" y="4083"/>
                    </a:lnTo>
                    <a:lnTo>
                      <a:pt x="54" y="4130"/>
                    </a:lnTo>
                    <a:lnTo>
                      <a:pt x="56" y="4178"/>
                    </a:lnTo>
                    <a:lnTo>
                      <a:pt x="57" y="4226"/>
                    </a:lnTo>
                    <a:lnTo>
                      <a:pt x="59" y="4272"/>
                    </a:lnTo>
                    <a:lnTo>
                      <a:pt x="61" y="4320"/>
                    </a:lnTo>
                    <a:lnTo>
                      <a:pt x="64" y="4368"/>
                    </a:lnTo>
                    <a:lnTo>
                      <a:pt x="66" y="4415"/>
                    </a:lnTo>
                    <a:lnTo>
                      <a:pt x="69" y="4463"/>
                    </a:lnTo>
                    <a:lnTo>
                      <a:pt x="71" y="4511"/>
                    </a:lnTo>
                    <a:lnTo>
                      <a:pt x="74" y="4558"/>
                    </a:lnTo>
                    <a:lnTo>
                      <a:pt x="77" y="4605"/>
                    </a:lnTo>
                    <a:lnTo>
                      <a:pt x="80" y="4653"/>
                    </a:lnTo>
                    <a:lnTo>
                      <a:pt x="83" y="4700"/>
                    </a:lnTo>
                    <a:lnTo>
                      <a:pt x="86" y="4748"/>
                    </a:lnTo>
                    <a:lnTo>
                      <a:pt x="90" y="4796"/>
                    </a:lnTo>
                    <a:lnTo>
                      <a:pt x="94" y="4843"/>
                    </a:lnTo>
                    <a:lnTo>
                      <a:pt x="98" y="4891"/>
                    </a:lnTo>
                    <a:lnTo>
                      <a:pt x="102" y="4939"/>
                    </a:lnTo>
                    <a:lnTo>
                      <a:pt x="106" y="4986"/>
                    </a:lnTo>
                    <a:lnTo>
                      <a:pt x="111" y="5033"/>
                    </a:lnTo>
                    <a:lnTo>
                      <a:pt x="116" y="5080"/>
                    </a:lnTo>
                    <a:lnTo>
                      <a:pt x="121" y="5128"/>
                    </a:lnTo>
                    <a:lnTo>
                      <a:pt x="127" y="5176"/>
                    </a:lnTo>
                    <a:lnTo>
                      <a:pt x="133" y="5223"/>
                    </a:lnTo>
                    <a:lnTo>
                      <a:pt x="139" y="5271"/>
                    </a:lnTo>
                    <a:lnTo>
                      <a:pt x="145" y="5319"/>
                    </a:lnTo>
                    <a:lnTo>
                      <a:pt x="151" y="5366"/>
                    </a:lnTo>
                    <a:lnTo>
                      <a:pt x="158" y="5414"/>
                    </a:lnTo>
                    <a:lnTo>
                      <a:pt x="158" y="5414"/>
                    </a:lnTo>
                    <a:lnTo>
                      <a:pt x="158" y="5441"/>
                    </a:lnTo>
                    <a:lnTo>
                      <a:pt x="157" y="5468"/>
                    </a:lnTo>
                    <a:lnTo>
                      <a:pt x="157" y="5495"/>
                    </a:lnTo>
                    <a:lnTo>
                      <a:pt x="157" y="5523"/>
                    </a:lnTo>
                    <a:lnTo>
                      <a:pt x="156" y="5550"/>
                    </a:lnTo>
                    <a:lnTo>
                      <a:pt x="156" y="5577"/>
                    </a:lnTo>
                    <a:lnTo>
                      <a:pt x="155" y="5606"/>
                    </a:lnTo>
                    <a:lnTo>
                      <a:pt x="155" y="5633"/>
                    </a:lnTo>
                    <a:lnTo>
                      <a:pt x="155" y="5660"/>
                    </a:lnTo>
                    <a:lnTo>
                      <a:pt x="154" y="5689"/>
                    </a:lnTo>
                    <a:lnTo>
                      <a:pt x="154" y="5717"/>
                    </a:lnTo>
                    <a:lnTo>
                      <a:pt x="154" y="5745"/>
                    </a:lnTo>
                    <a:lnTo>
                      <a:pt x="153" y="5773"/>
                    </a:lnTo>
                    <a:lnTo>
                      <a:pt x="153" y="5801"/>
                    </a:lnTo>
                    <a:lnTo>
                      <a:pt x="152" y="5830"/>
                    </a:lnTo>
                    <a:lnTo>
                      <a:pt x="152" y="5858"/>
                    </a:lnTo>
                    <a:lnTo>
                      <a:pt x="152" y="5887"/>
                    </a:lnTo>
                    <a:lnTo>
                      <a:pt x="151" y="5915"/>
                    </a:lnTo>
                    <a:lnTo>
                      <a:pt x="151" y="5944"/>
                    </a:lnTo>
                    <a:lnTo>
                      <a:pt x="151" y="5973"/>
                    </a:lnTo>
                    <a:lnTo>
                      <a:pt x="150" y="6002"/>
                    </a:lnTo>
                    <a:lnTo>
                      <a:pt x="150" y="6031"/>
                    </a:lnTo>
                    <a:lnTo>
                      <a:pt x="149" y="6060"/>
                    </a:lnTo>
                    <a:lnTo>
                      <a:pt x="149" y="6089"/>
                    </a:lnTo>
                    <a:lnTo>
                      <a:pt x="149" y="6119"/>
                    </a:lnTo>
                    <a:lnTo>
                      <a:pt x="148" y="6148"/>
                    </a:lnTo>
                    <a:lnTo>
                      <a:pt x="148" y="6178"/>
                    </a:lnTo>
                    <a:lnTo>
                      <a:pt x="148" y="6207"/>
                    </a:lnTo>
                    <a:lnTo>
                      <a:pt x="147" y="6237"/>
                    </a:lnTo>
                    <a:lnTo>
                      <a:pt x="147" y="6267"/>
                    </a:lnTo>
                    <a:lnTo>
                      <a:pt x="146" y="6296"/>
                    </a:lnTo>
                    <a:lnTo>
                      <a:pt x="146" y="6327"/>
                    </a:lnTo>
                    <a:lnTo>
                      <a:pt x="146" y="6327"/>
                    </a:lnTo>
                    <a:lnTo>
                      <a:pt x="165" y="6340"/>
                    </a:lnTo>
                    <a:lnTo>
                      <a:pt x="184" y="6353"/>
                    </a:lnTo>
                    <a:lnTo>
                      <a:pt x="204" y="6366"/>
                    </a:lnTo>
                    <a:lnTo>
                      <a:pt x="223" y="6380"/>
                    </a:lnTo>
                    <a:lnTo>
                      <a:pt x="242" y="6394"/>
                    </a:lnTo>
                    <a:lnTo>
                      <a:pt x="262" y="6405"/>
                    </a:lnTo>
                    <a:lnTo>
                      <a:pt x="283" y="6416"/>
                    </a:lnTo>
                    <a:lnTo>
                      <a:pt x="304" y="6424"/>
                    </a:lnTo>
                    <a:lnTo>
                      <a:pt x="304" y="6424"/>
                    </a:lnTo>
                    <a:lnTo>
                      <a:pt x="315" y="6428"/>
                    </a:lnTo>
                    <a:lnTo>
                      <a:pt x="327" y="6431"/>
                    </a:lnTo>
                    <a:lnTo>
                      <a:pt x="340" y="6435"/>
                    </a:lnTo>
                    <a:lnTo>
                      <a:pt x="351" y="6438"/>
                    </a:lnTo>
                    <a:lnTo>
                      <a:pt x="363" y="6441"/>
                    </a:lnTo>
                    <a:lnTo>
                      <a:pt x="375" y="6443"/>
                    </a:lnTo>
                    <a:lnTo>
                      <a:pt x="388" y="6446"/>
                    </a:lnTo>
                    <a:lnTo>
                      <a:pt x="400" y="6448"/>
                    </a:lnTo>
                    <a:lnTo>
                      <a:pt x="413" y="6449"/>
                    </a:lnTo>
                    <a:lnTo>
                      <a:pt x="425" y="6450"/>
                    </a:lnTo>
                    <a:lnTo>
                      <a:pt x="437" y="6451"/>
                    </a:lnTo>
                    <a:lnTo>
                      <a:pt x="449" y="6451"/>
                    </a:lnTo>
                    <a:lnTo>
                      <a:pt x="461" y="6451"/>
                    </a:lnTo>
                    <a:lnTo>
                      <a:pt x="474" y="6451"/>
                    </a:lnTo>
                    <a:lnTo>
                      <a:pt x="486" y="6450"/>
                    </a:lnTo>
                    <a:lnTo>
                      <a:pt x="498" y="6448"/>
                    </a:lnTo>
                    <a:lnTo>
                      <a:pt x="498" y="6448"/>
                    </a:lnTo>
                    <a:lnTo>
                      <a:pt x="515" y="6445"/>
                    </a:lnTo>
                    <a:lnTo>
                      <a:pt x="532" y="6441"/>
                    </a:lnTo>
                    <a:lnTo>
                      <a:pt x="550" y="6437"/>
                    </a:lnTo>
                    <a:lnTo>
                      <a:pt x="566" y="6432"/>
                    </a:lnTo>
                    <a:lnTo>
                      <a:pt x="583" y="6426"/>
                    </a:lnTo>
                    <a:lnTo>
                      <a:pt x="599" y="6420"/>
                    </a:lnTo>
                    <a:lnTo>
                      <a:pt x="617" y="6414"/>
                    </a:lnTo>
                    <a:lnTo>
                      <a:pt x="633" y="6407"/>
                    </a:lnTo>
                    <a:lnTo>
                      <a:pt x="649" y="6401"/>
                    </a:lnTo>
                    <a:lnTo>
                      <a:pt x="665" y="6394"/>
                    </a:lnTo>
                    <a:lnTo>
                      <a:pt x="682" y="6387"/>
                    </a:lnTo>
                    <a:lnTo>
                      <a:pt x="699" y="6378"/>
                    </a:lnTo>
                    <a:lnTo>
                      <a:pt x="715" y="6371"/>
                    </a:lnTo>
                    <a:lnTo>
                      <a:pt x="731" y="6364"/>
                    </a:lnTo>
                    <a:lnTo>
                      <a:pt x="748" y="6358"/>
                    </a:lnTo>
                    <a:lnTo>
                      <a:pt x="764" y="6351"/>
                    </a:lnTo>
                    <a:lnTo>
                      <a:pt x="764" y="6351"/>
                    </a:lnTo>
                    <a:lnTo>
                      <a:pt x="787" y="6342"/>
                    </a:lnTo>
                    <a:lnTo>
                      <a:pt x="810" y="6332"/>
                    </a:lnTo>
                    <a:lnTo>
                      <a:pt x="835" y="6323"/>
                    </a:lnTo>
                    <a:lnTo>
                      <a:pt x="858" y="6313"/>
                    </a:lnTo>
                    <a:lnTo>
                      <a:pt x="881" y="6302"/>
                    </a:lnTo>
                    <a:lnTo>
                      <a:pt x="905" y="6292"/>
                    </a:lnTo>
                    <a:lnTo>
                      <a:pt x="928" y="6282"/>
                    </a:lnTo>
                    <a:lnTo>
                      <a:pt x="952" y="6272"/>
                    </a:lnTo>
                    <a:lnTo>
                      <a:pt x="975" y="6262"/>
                    </a:lnTo>
                    <a:lnTo>
                      <a:pt x="998" y="6252"/>
                    </a:lnTo>
                    <a:lnTo>
                      <a:pt x="1023" y="6242"/>
                    </a:lnTo>
                    <a:lnTo>
                      <a:pt x="1046" y="6231"/>
                    </a:lnTo>
                    <a:lnTo>
                      <a:pt x="1069" y="6221"/>
                    </a:lnTo>
                    <a:lnTo>
                      <a:pt x="1093" y="6211"/>
                    </a:lnTo>
                    <a:lnTo>
                      <a:pt x="1117" y="6202"/>
                    </a:lnTo>
                    <a:lnTo>
                      <a:pt x="1140" y="6193"/>
                    </a:lnTo>
                    <a:lnTo>
                      <a:pt x="1140" y="6193"/>
                    </a:lnTo>
                    <a:lnTo>
                      <a:pt x="1158" y="6186"/>
                    </a:lnTo>
                    <a:lnTo>
                      <a:pt x="1175" y="6180"/>
                    </a:lnTo>
                    <a:lnTo>
                      <a:pt x="1192" y="6173"/>
                    </a:lnTo>
                    <a:lnTo>
                      <a:pt x="1209" y="6165"/>
                    </a:lnTo>
                    <a:lnTo>
                      <a:pt x="1227" y="6158"/>
                    </a:lnTo>
                    <a:lnTo>
                      <a:pt x="1244" y="6152"/>
                    </a:lnTo>
                    <a:lnTo>
                      <a:pt x="1261" y="6145"/>
                    </a:lnTo>
                    <a:lnTo>
                      <a:pt x="1278" y="6138"/>
                    </a:lnTo>
                    <a:lnTo>
                      <a:pt x="1296" y="6132"/>
                    </a:lnTo>
                    <a:lnTo>
                      <a:pt x="1314" y="6126"/>
                    </a:lnTo>
                    <a:lnTo>
                      <a:pt x="1331" y="6120"/>
                    </a:lnTo>
                    <a:lnTo>
                      <a:pt x="1348" y="6115"/>
                    </a:lnTo>
                    <a:lnTo>
                      <a:pt x="1367" y="6109"/>
                    </a:lnTo>
                    <a:lnTo>
                      <a:pt x="1385" y="6104"/>
                    </a:lnTo>
                    <a:lnTo>
                      <a:pt x="1402" y="6100"/>
                    </a:lnTo>
                    <a:lnTo>
                      <a:pt x="1420" y="6096"/>
                    </a:lnTo>
                    <a:lnTo>
                      <a:pt x="1420" y="6096"/>
                    </a:lnTo>
                    <a:lnTo>
                      <a:pt x="1431" y="6093"/>
                    </a:lnTo>
                    <a:lnTo>
                      <a:pt x="1441" y="6092"/>
                    </a:lnTo>
                    <a:lnTo>
                      <a:pt x="1451" y="6091"/>
                    </a:lnTo>
                    <a:lnTo>
                      <a:pt x="1462" y="6090"/>
                    </a:lnTo>
                    <a:lnTo>
                      <a:pt x="1472" y="6090"/>
                    </a:lnTo>
                    <a:lnTo>
                      <a:pt x="1482" y="6090"/>
                    </a:lnTo>
                    <a:lnTo>
                      <a:pt x="1493" y="6090"/>
                    </a:lnTo>
                    <a:lnTo>
                      <a:pt x="1504" y="6091"/>
                    </a:lnTo>
                    <a:lnTo>
                      <a:pt x="1515" y="6091"/>
                    </a:lnTo>
                    <a:lnTo>
                      <a:pt x="1526" y="6092"/>
                    </a:lnTo>
                    <a:lnTo>
                      <a:pt x="1536" y="6093"/>
                    </a:lnTo>
                    <a:lnTo>
                      <a:pt x="1547" y="6093"/>
                    </a:lnTo>
                    <a:lnTo>
                      <a:pt x="1557" y="6095"/>
                    </a:lnTo>
                    <a:lnTo>
                      <a:pt x="1569" y="6096"/>
                    </a:lnTo>
                    <a:lnTo>
                      <a:pt x="1579" y="6096"/>
                    </a:lnTo>
                    <a:lnTo>
                      <a:pt x="1590" y="6096"/>
                    </a:lnTo>
                    <a:lnTo>
                      <a:pt x="1590" y="6096"/>
                    </a:lnTo>
                    <a:lnTo>
                      <a:pt x="1604" y="6096"/>
                    </a:lnTo>
                    <a:lnTo>
                      <a:pt x="1617" y="6097"/>
                    </a:lnTo>
                    <a:lnTo>
                      <a:pt x="1631" y="6099"/>
                    </a:lnTo>
                    <a:lnTo>
                      <a:pt x="1646" y="6100"/>
                    </a:lnTo>
                    <a:lnTo>
                      <a:pt x="1659" y="6100"/>
                    </a:lnTo>
                    <a:lnTo>
                      <a:pt x="1673" y="6100"/>
                    </a:lnTo>
                    <a:lnTo>
                      <a:pt x="1686" y="6099"/>
                    </a:lnTo>
                    <a:lnTo>
                      <a:pt x="1699" y="6096"/>
                    </a:lnTo>
                    <a:lnTo>
                      <a:pt x="1699" y="6096"/>
                    </a:lnTo>
                    <a:lnTo>
                      <a:pt x="1715" y="6090"/>
                    </a:lnTo>
                    <a:lnTo>
                      <a:pt x="1730" y="6083"/>
                    </a:lnTo>
                    <a:lnTo>
                      <a:pt x="1744" y="6076"/>
                    </a:lnTo>
                    <a:lnTo>
                      <a:pt x="1759" y="6068"/>
                    </a:lnTo>
                    <a:lnTo>
                      <a:pt x="1774" y="6060"/>
                    </a:lnTo>
                    <a:lnTo>
                      <a:pt x="1788" y="6051"/>
                    </a:lnTo>
                    <a:lnTo>
                      <a:pt x="1801" y="6042"/>
                    </a:lnTo>
                    <a:lnTo>
                      <a:pt x="1815" y="6033"/>
                    </a:lnTo>
                    <a:lnTo>
                      <a:pt x="1815" y="6033"/>
                    </a:lnTo>
                    <a:lnTo>
                      <a:pt x="1819" y="6024"/>
                    </a:lnTo>
                    <a:lnTo>
                      <a:pt x="1822" y="6012"/>
                    </a:lnTo>
                    <a:lnTo>
                      <a:pt x="1823" y="6001"/>
                    </a:lnTo>
                    <a:lnTo>
                      <a:pt x="1824" y="5989"/>
                    </a:lnTo>
                    <a:lnTo>
                      <a:pt x="1824" y="5976"/>
                    </a:lnTo>
                    <a:lnTo>
                      <a:pt x="1823" y="5963"/>
                    </a:lnTo>
                    <a:lnTo>
                      <a:pt x="1822" y="5951"/>
                    </a:lnTo>
                    <a:lnTo>
                      <a:pt x="1821" y="5937"/>
                    </a:lnTo>
                    <a:lnTo>
                      <a:pt x="1821" y="5937"/>
                    </a:lnTo>
                    <a:lnTo>
                      <a:pt x="1818" y="5906"/>
                    </a:lnTo>
                    <a:lnTo>
                      <a:pt x="1816" y="5874"/>
                    </a:lnTo>
                    <a:lnTo>
                      <a:pt x="1813" y="5843"/>
                    </a:lnTo>
                    <a:lnTo>
                      <a:pt x="1811" y="5811"/>
                    </a:lnTo>
                    <a:lnTo>
                      <a:pt x="1808" y="5779"/>
                    </a:lnTo>
                    <a:lnTo>
                      <a:pt x="1805" y="5748"/>
                    </a:lnTo>
                    <a:lnTo>
                      <a:pt x="1803" y="5716"/>
                    </a:lnTo>
                    <a:lnTo>
                      <a:pt x="1800" y="5685"/>
                    </a:lnTo>
                    <a:lnTo>
                      <a:pt x="1797" y="5653"/>
                    </a:lnTo>
                    <a:lnTo>
                      <a:pt x="1795" y="5622"/>
                    </a:lnTo>
                    <a:lnTo>
                      <a:pt x="1792" y="5591"/>
                    </a:lnTo>
                    <a:lnTo>
                      <a:pt x="1790" y="5558"/>
                    </a:lnTo>
                    <a:lnTo>
                      <a:pt x="1787" y="5527"/>
                    </a:lnTo>
                    <a:lnTo>
                      <a:pt x="1784" y="5495"/>
                    </a:lnTo>
                    <a:lnTo>
                      <a:pt x="1782" y="5464"/>
                    </a:lnTo>
                    <a:lnTo>
                      <a:pt x="1779" y="5432"/>
                    </a:lnTo>
                    <a:lnTo>
                      <a:pt x="1776" y="5401"/>
                    </a:lnTo>
                    <a:lnTo>
                      <a:pt x="1774" y="5369"/>
                    </a:lnTo>
                    <a:lnTo>
                      <a:pt x="1771" y="5338"/>
                    </a:lnTo>
                    <a:lnTo>
                      <a:pt x="1768" y="5306"/>
                    </a:lnTo>
                    <a:lnTo>
                      <a:pt x="1765" y="5274"/>
                    </a:lnTo>
                    <a:lnTo>
                      <a:pt x="1762" y="5243"/>
                    </a:lnTo>
                    <a:lnTo>
                      <a:pt x="1760" y="5211"/>
                    </a:lnTo>
                    <a:lnTo>
                      <a:pt x="1757" y="5180"/>
                    </a:lnTo>
                    <a:lnTo>
                      <a:pt x="1754" y="5148"/>
                    </a:lnTo>
                    <a:lnTo>
                      <a:pt x="1752" y="5117"/>
                    </a:lnTo>
                    <a:lnTo>
                      <a:pt x="1749" y="5086"/>
                    </a:lnTo>
                    <a:lnTo>
                      <a:pt x="1747" y="5053"/>
                    </a:lnTo>
                    <a:lnTo>
                      <a:pt x="1744" y="5022"/>
                    </a:lnTo>
                    <a:lnTo>
                      <a:pt x="1741" y="4990"/>
                    </a:lnTo>
                    <a:lnTo>
                      <a:pt x="1739" y="4959"/>
                    </a:lnTo>
                    <a:lnTo>
                      <a:pt x="1736" y="4927"/>
                    </a:lnTo>
                    <a:lnTo>
                      <a:pt x="1736" y="4927"/>
                    </a:lnTo>
                    <a:lnTo>
                      <a:pt x="1732" y="4893"/>
                    </a:lnTo>
                    <a:lnTo>
                      <a:pt x="1729" y="4858"/>
                    </a:lnTo>
                    <a:lnTo>
                      <a:pt x="1725" y="4824"/>
                    </a:lnTo>
                    <a:lnTo>
                      <a:pt x="1722" y="4789"/>
                    </a:lnTo>
                    <a:lnTo>
                      <a:pt x="1718" y="4755"/>
                    </a:lnTo>
                    <a:lnTo>
                      <a:pt x="1715" y="4720"/>
                    </a:lnTo>
                    <a:lnTo>
                      <a:pt x="1712" y="4686"/>
                    </a:lnTo>
                    <a:lnTo>
                      <a:pt x="1709" y="4652"/>
                    </a:lnTo>
                    <a:lnTo>
                      <a:pt x="1705" y="4617"/>
                    </a:lnTo>
                    <a:lnTo>
                      <a:pt x="1703" y="4583"/>
                    </a:lnTo>
                    <a:lnTo>
                      <a:pt x="1699" y="4548"/>
                    </a:lnTo>
                    <a:lnTo>
                      <a:pt x="1696" y="4513"/>
                    </a:lnTo>
                    <a:lnTo>
                      <a:pt x="1694" y="4478"/>
                    </a:lnTo>
                    <a:lnTo>
                      <a:pt x="1691" y="4443"/>
                    </a:lnTo>
                    <a:lnTo>
                      <a:pt x="1689" y="4408"/>
                    </a:lnTo>
                    <a:lnTo>
                      <a:pt x="1687" y="4373"/>
                    </a:lnTo>
                    <a:lnTo>
                      <a:pt x="1685" y="4338"/>
                    </a:lnTo>
                    <a:lnTo>
                      <a:pt x="1684" y="4303"/>
                    </a:lnTo>
                    <a:lnTo>
                      <a:pt x="1682" y="4267"/>
                    </a:lnTo>
                    <a:lnTo>
                      <a:pt x="1681" y="4232"/>
                    </a:lnTo>
                    <a:lnTo>
                      <a:pt x="1680" y="4196"/>
                    </a:lnTo>
                    <a:lnTo>
                      <a:pt x="1679" y="4160"/>
                    </a:lnTo>
                    <a:lnTo>
                      <a:pt x="1679" y="4124"/>
                    </a:lnTo>
                    <a:lnTo>
                      <a:pt x="1678" y="4089"/>
                    </a:lnTo>
                    <a:lnTo>
                      <a:pt x="1678" y="4052"/>
                    </a:lnTo>
                    <a:lnTo>
                      <a:pt x="1679" y="4016"/>
                    </a:lnTo>
                    <a:lnTo>
                      <a:pt x="1679" y="3979"/>
                    </a:lnTo>
                    <a:lnTo>
                      <a:pt x="1680" y="3943"/>
                    </a:lnTo>
                    <a:lnTo>
                      <a:pt x="1681" y="3906"/>
                    </a:lnTo>
                    <a:lnTo>
                      <a:pt x="1683" y="3870"/>
                    </a:lnTo>
                    <a:lnTo>
                      <a:pt x="1685" y="3833"/>
                    </a:lnTo>
                    <a:lnTo>
                      <a:pt x="1687" y="3796"/>
                    </a:lnTo>
                    <a:lnTo>
                      <a:pt x="1687" y="3796"/>
                    </a:lnTo>
                    <a:lnTo>
                      <a:pt x="1689" y="3759"/>
                    </a:lnTo>
                    <a:lnTo>
                      <a:pt x="1691" y="3724"/>
                    </a:lnTo>
                    <a:lnTo>
                      <a:pt x="1693" y="3687"/>
                    </a:lnTo>
                    <a:lnTo>
                      <a:pt x="1695" y="3652"/>
                    </a:lnTo>
                    <a:lnTo>
                      <a:pt x="1697" y="3615"/>
                    </a:lnTo>
                    <a:lnTo>
                      <a:pt x="1699" y="3579"/>
                    </a:lnTo>
                    <a:lnTo>
                      <a:pt x="1700" y="3543"/>
                    </a:lnTo>
                    <a:lnTo>
                      <a:pt x="1703" y="3507"/>
                    </a:lnTo>
                    <a:lnTo>
                      <a:pt x="1705" y="3470"/>
                    </a:lnTo>
                    <a:lnTo>
                      <a:pt x="1707" y="3434"/>
                    </a:lnTo>
                    <a:lnTo>
                      <a:pt x="1709" y="3397"/>
                    </a:lnTo>
                    <a:lnTo>
                      <a:pt x="1711" y="3361"/>
                    </a:lnTo>
                    <a:lnTo>
                      <a:pt x="1713" y="3324"/>
                    </a:lnTo>
                    <a:lnTo>
                      <a:pt x="1714" y="3287"/>
                    </a:lnTo>
                    <a:lnTo>
                      <a:pt x="1716" y="3250"/>
                    </a:lnTo>
                    <a:lnTo>
                      <a:pt x="1718" y="3213"/>
                    </a:lnTo>
                    <a:lnTo>
                      <a:pt x="1720" y="3175"/>
                    </a:lnTo>
                    <a:lnTo>
                      <a:pt x="1722" y="3138"/>
                    </a:lnTo>
                    <a:lnTo>
                      <a:pt x="1723" y="3099"/>
                    </a:lnTo>
                    <a:lnTo>
                      <a:pt x="1725" y="3061"/>
                    </a:lnTo>
                    <a:lnTo>
                      <a:pt x="1727" y="3023"/>
                    </a:lnTo>
                    <a:lnTo>
                      <a:pt x="1729" y="2983"/>
                    </a:lnTo>
                    <a:lnTo>
                      <a:pt x="1731" y="2945"/>
                    </a:lnTo>
                    <a:lnTo>
                      <a:pt x="1733" y="2905"/>
                    </a:lnTo>
                    <a:lnTo>
                      <a:pt x="1735" y="2866"/>
                    </a:lnTo>
                    <a:lnTo>
                      <a:pt x="1736" y="2826"/>
                    </a:lnTo>
                    <a:lnTo>
                      <a:pt x="1738" y="2786"/>
                    </a:lnTo>
                    <a:lnTo>
                      <a:pt x="1740" y="2745"/>
                    </a:lnTo>
                    <a:lnTo>
                      <a:pt x="1742" y="2705"/>
                    </a:lnTo>
                    <a:lnTo>
                      <a:pt x="1744" y="2663"/>
                    </a:lnTo>
                    <a:lnTo>
                      <a:pt x="1746" y="2621"/>
                    </a:lnTo>
                    <a:lnTo>
                      <a:pt x="1748" y="2579"/>
                    </a:lnTo>
                    <a:lnTo>
                      <a:pt x="1748" y="2579"/>
                    </a:lnTo>
                    <a:lnTo>
                      <a:pt x="1751" y="2561"/>
                    </a:lnTo>
                    <a:lnTo>
                      <a:pt x="1753" y="2541"/>
                    </a:lnTo>
                    <a:lnTo>
                      <a:pt x="1756" y="2523"/>
                    </a:lnTo>
                    <a:lnTo>
                      <a:pt x="1758" y="2504"/>
                    </a:lnTo>
                    <a:lnTo>
                      <a:pt x="1761" y="2485"/>
                    </a:lnTo>
                    <a:lnTo>
                      <a:pt x="1763" y="2466"/>
                    </a:lnTo>
                    <a:lnTo>
                      <a:pt x="1766" y="2447"/>
                    </a:lnTo>
                    <a:lnTo>
                      <a:pt x="1768" y="2428"/>
                    </a:lnTo>
                    <a:lnTo>
                      <a:pt x="1771" y="2407"/>
                    </a:lnTo>
                    <a:lnTo>
                      <a:pt x="1773" y="2388"/>
                    </a:lnTo>
                    <a:lnTo>
                      <a:pt x="1775" y="2369"/>
                    </a:lnTo>
                    <a:lnTo>
                      <a:pt x="1778" y="2349"/>
                    </a:lnTo>
                    <a:lnTo>
                      <a:pt x="1780" y="2329"/>
                    </a:lnTo>
                    <a:lnTo>
                      <a:pt x="1781" y="2309"/>
                    </a:lnTo>
                    <a:lnTo>
                      <a:pt x="1783" y="2289"/>
                    </a:lnTo>
                    <a:lnTo>
                      <a:pt x="1785" y="2269"/>
                    </a:lnTo>
                    <a:lnTo>
                      <a:pt x="1787" y="2247"/>
                    </a:lnTo>
                    <a:lnTo>
                      <a:pt x="1788" y="2227"/>
                    </a:lnTo>
                    <a:lnTo>
                      <a:pt x="1790" y="2206"/>
                    </a:lnTo>
                    <a:lnTo>
                      <a:pt x="1791" y="2184"/>
                    </a:lnTo>
                    <a:lnTo>
                      <a:pt x="1792" y="2163"/>
                    </a:lnTo>
                    <a:lnTo>
                      <a:pt x="1793" y="2141"/>
                    </a:lnTo>
                    <a:lnTo>
                      <a:pt x="1794" y="2119"/>
                    </a:lnTo>
                    <a:lnTo>
                      <a:pt x="1795" y="2097"/>
                    </a:lnTo>
                    <a:lnTo>
                      <a:pt x="1796" y="2075"/>
                    </a:lnTo>
                    <a:lnTo>
                      <a:pt x="1796" y="2052"/>
                    </a:lnTo>
                    <a:lnTo>
                      <a:pt x="1797" y="2029"/>
                    </a:lnTo>
                    <a:lnTo>
                      <a:pt x="1797" y="2006"/>
                    </a:lnTo>
                    <a:lnTo>
                      <a:pt x="1797" y="1982"/>
                    </a:lnTo>
                    <a:lnTo>
                      <a:pt x="1797" y="1958"/>
                    </a:lnTo>
                    <a:lnTo>
                      <a:pt x="1797" y="1934"/>
                    </a:lnTo>
                    <a:lnTo>
                      <a:pt x="1797" y="1910"/>
                    </a:lnTo>
                    <a:lnTo>
                      <a:pt x="1797" y="1910"/>
                    </a:lnTo>
                    <a:lnTo>
                      <a:pt x="1807" y="1871"/>
                    </a:lnTo>
                    <a:lnTo>
                      <a:pt x="1816" y="1832"/>
                    </a:lnTo>
                    <a:lnTo>
                      <a:pt x="1822" y="1793"/>
                    </a:lnTo>
                    <a:lnTo>
                      <a:pt x="1827" y="1753"/>
                    </a:lnTo>
                    <a:lnTo>
                      <a:pt x="1831" y="1715"/>
                    </a:lnTo>
                    <a:lnTo>
                      <a:pt x="1833" y="1676"/>
                    </a:lnTo>
                    <a:lnTo>
                      <a:pt x="1834" y="1638"/>
                    </a:lnTo>
                    <a:lnTo>
                      <a:pt x="1833" y="1598"/>
                    </a:lnTo>
                    <a:lnTo>
                      <a:pt x="1831" y="1560"/>
                    </a:lnTo>
                    <a:lnTo>
                      <a:pt x="1829" y="1521"/>
                    </a:lnTo>
                    <a:lnTo>
                      <a:pt x="1825" y="1483"/>
                    </a:lnTo>
                    <a:lnTo>
                      <a:pt x="1821" y="1443"/>
                    </a:lnTo>
                    <a:lnTo>
                      <a:pt x="1816" y="1405"/>
                    </a:lnTo>
                    <a:lnTo>
                      <a:pt x="1810" y="1366"/>
                    </a:lnTo>
                    <a:lnTo>
                      <a:pt x="1804" y="1328"/>
                    </a:lnTo>
                    <a:lnTo>
                      <a:pt x="1797" y="1289"/>
                    </a:lnTo>
                    <a:lnTo>
                      <a:pt x="1797" y="1289"/>
                    </a:lnTo>
                    <a:lnTo>
                      <a:pt x="1796" y="1262"/>
                    </a:lnTo>
                    <a:lnTo>
                      <a:pt x="1794" y="1235"/>
                    </a:lnTo>
                    <a:lnTo>
                      <a:pt x="1791" y="1209"/>
                    </a:lnTo>
                    <a:lnTo>
                      <a:pt x="1788" y="1183"/>
                    </a:lnTo>
                    <a:lnTo>
                      <a:pt x="1784" y="1157"/>
                    </a:lnTo>
                    <a:lnTo>
                      <a:pt x="1779" y="1132"/>
                    </a:lnTo>
                    <a:lnTo>
                      <a:pt x="1773" y="1106"/>
                    </a:lnTo>
                    <a:lnTo>
                      <a:pt x="1766" y="1082"/>
                    </a:lnTo>
                    <a:lnTo>
                      <a:pt x="1759" y="1058"/>
                    </a:lnTo>
                    <a:lnTo>
                      <a:pt x="1751" y="1034"/>
                    </a:lnTo>
                    <a:lnTo>
                      <a:pt x="1742" y="1011"/>
                    </a:lnTo>
                    <a:lnTo>
                      <a:pt x="1733" y="988"/>
                    </a:lnTo>
                    <a:lnTo>
                      <a:pt x="1723" y="966"/>
                    </a:lnTo>
                    <a:lnTo>
                      <a:pt x="1712" y="943"/>
                    </a:lnTo>
                    <a:lnTo>
                      <a:pt x="1699" y="921"/>
                    </a:lnTo>
                    <a:lnTo>
                      <a:pt x="1687" y="900"/>
                    </a:lnTo>
                    <a:lnTo>
                      <a:pt x="1687" y="900"/>
                    </a:lnTo>
                    <a:lnTo>
                      <a:pt x="1664" y="870"/>
                    </a:lnTo>
                    <a:lnTo>
                      <a:pt x="1641" y="842"/>
                    </a:lnTo>
                    <a:lnTo>
                      <a:pt x="1616" y="812"/>
                    </a:lnTo>
                    <a:lnTo>
                      <a:pt x="1593" y="784"/>
                    </a:lnTo>
                    <a:lnTo>
                      <a:pt x="1570" y="755"/>
                    </a:lnTo>
                    <a:lnTo>
                      <a:pt x="1546" y="726"/>
                    </a:lnTo>
                    <a:lnTo>
                      <a:pt x="1522" y="697"/>
                    </a:lnTo>
                    <a:lnTo>
                      <a:pt x="1499" y="668"/>
                    </a:lnTo>
                    <a:lnTo>
                      <a:pt x="1475" y="639"/>
                    </a:lnTo>
                    <a:lnTo>
                      <a:pt x="1452" y="611"/>
                    </a:lnTo>
                    <a:lnTo>
                      <a:pt x="1428" y="581"/>
                    </a:lnTo>
                    <a:lnTo>
                      <a:pt x="1404" y="553"/>
                    </a:lnTo>
                    <a:lnTo>
                      <a:pt x="1381" y="523"/>
                    </a:lnTo>
                    <a:lnTo>
                      <a:pt x="1357" y="495"/>
                    </a:lnTo>
                    <a:lnTo>
                      <a:pt x="1334" y="466"/>
                    </a:lnTo>
                    <a:lnTo>
                      <a:pt x="1311" y="437"/>
                    </a:lnTo>
                    <a:lnTo>
                      <a:pt x="1311" y="437"/>
                    </a:lnTo>
                    <a:lnTo>
                      <a:pt x="1285" y="410"/>
                    </a:lnTo>
                    <a:lnTo>
                      <a:pt x="1261" y="382"/>
                    </a:lnTo>
                    <a:lnTo>
                      <a:pt x="1236" y="355"/>
                    </a:lnTo>
                    <a:lnTo>
                      <a:pt x="1210" y="328"/>
                    </a:lnTo>
                    <a:lnTo>
                      <a:pt x="1185" y="300"/>
                    </a:lnTo>
                    <a:lnTo>
                      <a:pt x="1161" y="273"/>
                    </a:lnTo>
                    <a:lnTo>
                      <a:pt x="1135" y="246"/>
                    </a:lnTo>
                    <a:lnTo>
                      <a:pt x="1110" y="218"/>
                    </a:lnTo>
                    <a:lnTo>
                      <a:pt x="1084" y="191"/>
                    </a:lnTo>
                    <a:lnTo>
                      <a:pt x="1060" y="163"/>
                    </a:lnTo>
                    <a:lnTo>
                      <a:pt x="1035" y="136"/>
                    </a:lnTo>
                    <a:lnTo>
                      <a:pt x="1009" y="109"/>
                    </a:lnTo>
                    <a:lnTo>
                      <a:pt x="985" y="82"/>
                    </a:lnTo>
                    <a:lnTo>
                      <a:pt x="960" y="55"/>
                    </a:lnTo>
                    <a:lnTo>
                      <a:pt x="935" y="28"/>
                    </a:lnTo>
                    <a:lnTo>
                      <a:pt x="910" y="0"/>
                    </a:lnTo>
                    <a:lnTo>
                      <a:pt x="910" y="0"/>
                    </a:lnTo>
                    <a:lnTo>
                      <a:pt x="888" y="4"/>
                    </a:lnTo>
                    <a:lnTo>
                      <a:pt x="866" y="7"/>
                    </a:lnTo>
                    <a:lnTo>
                      <a:pt x="844" y="11"/>
                    </a:lnTo>
                    <a:lnTo>
                      <a:pt x="822" y="15"/>
                    </a:lnTo>
                    <a:lnTo>
                      <a:pt x="799" y="19"/>
                    </a:lnTo>
                    <a:lnTo>
                      <a:pt x="778" y="22"/>
                    </a:lnTo>
                    <a:lnTo>
                      <a:pt x="756" y="27"/>
                    </a:lnTo>
                    <a:lnTo>
                      <a:pt x="733" y="31"/>
                    </a:lnTo>
                    <a:lnTo>
                      <a:pt x="711" y="35"/>
                    </a:lnTo>
                    <a:lnTo>
                      <a:pt x="690" y="38"/>
                    </a:lnTo>
                    <a:lnTo>
                      <a:pt x="667" y="42"/>
                    </a:lnTo>
                    <a:lnTo>
                      <a:pt x="645" y="46"/>
                    </a:lnTo>
                    <a:lnTo>
                      <a:pt x="624" y="50"/>
                    </a:lnTo>
                    <a:lnTo>
                      <a:pt x="601" y="53"/>
                    </a:lnTo>
                    <a:lnTo>
                      <a:pt x="580" y="57"/>
                    </a:lnTo>
                    <a:lnTo>
                      <a:pt x="558" y="6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00" name="Freeform 84"/>
              <p:cNvSpPr>
                <a:spLocks noEditPoints="1"/>
              </p:cNvSpPr>
              <p:nvPr/>
            </p:nvSpPr>
            <p:spPr bwMode="auto">
              <a:xfrm>
                <a:off x="4748" y="3312"/>
                <a:ext cx="192" cy="711"/>
              </a:xfrm>
              <a:custGeom>
                <a:avLst/>
                <a:gdLst/>
                <a:ahLst/>
                <a:cxnLst>
                  <a:cxn ang="0">
                    <a:pos x="30" y="3653"/>
                  </a:cxn>
                  <a:cxn ang="0">
                    <a:pos x="31" y="4138"/>
                  </a:cxn>
                  <a:cxn ang="0">
                    <a:pos x="166" y="4634"/>
                  </a:cxn>
                  <a:cxn ang="0">
                    <a:pos x="364" y="4884"/>
                  </a:cxn>
                  <a:cxn ang="0">
                    <a:pos x="276" y="4489"/>
                  </a:cxn>
                  <a:cxn ang="0">
                    <a:pos x="177" y="4005"/>
                  </a:cxn>
                  <a:cxn ang="0">
                    <a:pos x="78" y="3520"/>
                  </a:cxn>
                  <a:cxn ang="0">
                    <a:pos x="30" y="2261"/>
                  </a:cxn>
                  <a:cxn ang="0">
                    <a:pos x="72" y="2725"/>
                  </a:cxn>
                  <a:cxn ang="0">
                    <a:pos x="433" y="3126"/>
                  </a:cxn>
                  <a:cxn ang="0">
                    <a:pos x="315" y="2780"/>
                  </a:cxn>
                  <a:cxn ang="0">
                    <a:pos x="151" y="2290"/>
                  </a:cxn>
                  <a:cxn ang="0">
                    <a:pos x="739" y="2270"/>
                  </a:cxn>
                  <a:cxn ang="0">
                    <a:pos x="697" y="2717"/>
                  </a:cxn>
                  <a:cxn ang="0">
                    <a:pos x="593" y="3199"/>
                  </a:cxn>
                  <a:cxn ang="0">
                    <a:pos x="378" y="3585"/>
                  </a:cxn>
                  <a:cxn ang="0">
                    <a:pos x="583" y="3421"/>
                  </a:cxn>
                  <a:cxn ang="0">
                    <a:pos x="763" y="2978"/>
                  </a:cxn>
                  <a:cxn ang="0">
                    <a:pos x="795" y="2525"/>
                  </a:cxn>
                  <a:cxn ang="0">
                    <a:pos x="820" y="2234"/>
                  </a:cxn>
                  <a:cxn ang="0">
                    <a:pos x="842" y="1942"/>
                  </a:cxn>
                  <a:cxn ang="0">
                    <a:pos x="779" y="2014"/>
                  </a:cxn>
                  <a:cxn ang="0">
                    <a:pos x="932" y="810"/>
                  </a:cxn>
                  <a:cxn ang="0">
                    <a:pos x="1006" y="1255"/>
                  </a:cxn>
                  <a:cxn ang="0">
                    <a:pos x="1042" y="1500"/>
                  </a:cxn>
                  <a:cxn ang="0">
                    <a:pos x="1031" y="1727"/>
                  </a:cxn>
                  <a:cxn ang="0">
                    <a:pos x="922" y="1710"/>
                  </a:cxn>
                  <a:cxn ang="0">
                    <a:pos x="932" y="1483"/>
                  </a:cxn>
                  <a:cxn ang="0">
                    <a:pos x="922" y="1246"/>
                  </a:cxn>
                  <a:cxn ang="0">
                    <a:pos x="908" y="982"/>
                  </a:cxn>
                  <a:cxn ang="0">
                    <a:pos x="893" y="711"/>
                  </a:cxn>
                  <a:cxn ang="0">
                    <a:pos x="977" y="104"/>
                  </a:cxn>
                  <a:cxn ang="0">
                    <a:pos x="1136" y="555"/>
                  </a:cxn>
                  <a:cxn ang="0">
                    <a:pos x="1273" y="1012"/>
                  </a:cxn>
                  <a:cxn ang="0">
                    <a:pos x="1315" y="1334"/>
                  </a:cxn>
                  <a:cxn ang="0">
                    <a:pos x="1304" y="1617"/>
                  </a:cxn>
                  <a:cxn ang="0">
                    <a:pos x="1296" y="1939"/>
                  </a:cxn>
                  <a:cxn ang="0">
                    <a:pos x="1295" y="2355"/>
                  </a:cxn>
                  <a:cxn ang="0">
                    <a:pos x="1287" y="2770"/>
                  </a:cxn>
                  <a:cxn ang="0">
                    <a:pos x="1250" y="3369"/>
                  </a:cxn>
                  <a:cxn ang="0">
                    <a:pos x="1202" y="4002"/>
                  </a:cxn>
                  <a:cxn ang="0">
                    <a:pos x="1166" y="4531"/>
                  </a:cxn>
                  <a:cxn ang="0">
                    <a:pos x="1148" y="4898"/>
                  </a:cxn>
                  <a:cxn ang="0">
                    <a:pos x="1127" y="5263"/>
                  </a:cxn>
                  <a:cxn ang="0">
                    <a:pos x="1093" y="5433"/>
                  </a:cxn>
                  <a:cxn ang="0">
                    <a:pos x="1337" y="5599"/>
                  </a:cxn>
                  <a:cxn ang="0">
                    <a:pos x="1396" y="5654"/>
                  </a:cxn>
                  <a:cxn ang="0">
                    <a:pos x="1095" y="5642"/>
                  </a:cxn>
                  <a:cxn ang="0">
                    <a:pos x="811" y="5559"/>
                  </a:cxn>
                  <a:cxn ang="0">
                    <a:pos x="573" y="5665"/>
                  </a:cxn>
                  <a:cxn ang="0">
                    <a:pos x="626" y="5483"/>
                  </a:cxn>
                  <a:cxn ang="0">
                    <a:pos x="764" y="5210"/>
                  </a:cxn>
                  <a:cxn ang="0">
                    <a:pos x="877" y="4843"/>
                  </a:cxn>
                  <a:cxn ang="0">
                    <a:pos x="979" y="4286"/>
                  </a:cxn>
                  <a:cxn ang="0">
                    <a:pos x="1053" y="3723"/>
                  </a:cxn>
                  <a:cxn ang="0">
                    <a:pos x="1109" y="3232"/>
                  </a:cxn>
                  <a:cxn ang="0">
                    <a:pos x="1147" y="2752"/>
                  </a:cxn>
                  <a:cxn ang="0">
                    <a:pos x="1168" y="2302"/>
                  </a:cxn>
                  <a:cxn ang="0">
                    <a:pos x="1178" y="1902"/>
                  </a:cxn>
                  <a:cxn ang="0">
                    <a:pos x="1165" y="1501"/>
                  </a:cxn>
                  <a:cxn ang="0">
                    <a:pos x="1093" y="918"/>
                  </a:cxn>
                  <a:cxn ang="0">
                    <a:pos x="995" y="321"/>
                  </a:cxn>
                </a:cxnLst>
                <a:rect l="0" t="0" r="r" b="b"/>
                <a:pathLst>
                  <a:path w="1539" h="5693">
                    <a:moveTo>
                      <a:pt x="32" y="3297"/>
                    </a:moveTo>
                    <a:lnTo>
                      <a:pt x="32" y="3327"/>
                    </a:lnTo>
                    <a:lnTo>
                      <a:pt x="32" y="3357"/>
                    </a:lnTo>
                    <a:lnTo>
                      <a:pt x="32" y="3386"/>
                    </a:lnTo>
                    <a:lnTo>
                      <a:pt x="31" y="3416"/>
                    </a:lnTo>
                    <a:lnTo>
                      <a:pt x="31" y="3445"/>
                    </a:lnTo>
                    <a:lnTo>
                      <a:pt x="31" y="3476"/>
                    </a:lnTo>
                    <a:lnTo>
                      <a:pt x="30" y="3505"/>
                    </a:lnTo>
                    <a:lnTo>
                      <a:pt x="30" y="3534"/>
                    </a:lnTo>
                    <a:lnTo>
                      <a:pt x="30" y="3565"/>
                    </a:lnTo>
                    <a:lnTo>
                      <a:pt x="30" y="3594"/>
                    </a:lnTo>
                    <a:lnTo>
                      <a:pt x="30" y="3624"/>
                    </a:lnTo>
                    <a:lnTo>
                      <a:pt x="30" y="3653"/>
                    </a:lnTo>
                    <a:lnTo>
                      <a:pt x="30" y="3684"/>
                    </a:lnTo>
                    <a:lnTo>
                      <a:pt x="31" y="3713"/>
                    </a:lnTo>
                    <a:lnTo>
                      <a:pt x="31" y="3742"/>
                    </a:lnTo>
                    <a:lnTo>
                      <a:pt x="32" y="3772"/>
                    </a:lnTo>
                    <a:lnTo>
                      <a:pt x="33" y="3812"/>
                    </a:lnTo>
                    <a:lnTo>
                      <a:pt x="33" y="3853"/>
                    </a:lnTo>
                    <a:lnTo>
                      <a:pt x="32" y="3893"/>
                    </a:lnTo>
                    <a:lnTo>
                      <a:pt x="32" y="3934"/>
                    </a:lnTo>
                    <a:lnTo>
                      <a:pt x="31" y="3975"/>
                    </a:lnTo>
                    <a:lnTo>
                      <a:pt x="30" y="4015"/>
                    </a:lnTo>
                    <a:lnTo>
                      <a:pt x="30" y="4056"/>
                    </a:lnTo>
                    <a:lnTo>
                      <a:pt x="30" y="4096"/>
                    </a:lnTo>
                    <a:lnTo>
                      <a:pt x="31" y="4138"/>
                    </a:lnTo>
                    <a:lnTo>
                      <a:pt x="32" y="4178"/>
                    </a:lnTo>
                    <a:lnTo>
                      <a:pt x="35" y="4218"/>
                    </a:lnTo>
                    <a:lnTo>
                      <a:pt x="39" y="4258"/>
                    </a:lnTo>
                    <a:lnTo>
                      <a:pt x="44" y="4298"/>
                    </a:lnTo>
                    <a:lnTo>
                      <a:pt x="51" y="4338"/>
                    </a:lnTo>
                    <a:lnTo>
                      <a:pt x="59" y="4377"/>
                    </a:lnTo>
                    <a:lnTo>
                      <a:pt x="69" y="4416"/>
                    </a:lnTo>
                    <a:lnTo>
                      <a:pt x="81" y="4453"/>
                    </a:lnTo>
                    <a:lnTo>
                      <a:pt x="95" y="4491"/>
                    </a:lnTo>
                    <a:lnTo>
                      <a:pt x="111" y="4527"/>
                    </a:lnTo>
                    <a:lnTo>
                      <a:pt x="128" y="4564"/>
                    </a:lnTo>
                    <a:lnTo>
                      <a:pt x="147" y="4598"/>
                    </a:lnTo>
                    <a:lnTo>
                      <a:pt x="166" y="4634"/>
                    </a:lnTo>
                    <a:lnTo>
                      <a:pt x="188" y="4668"/>
                    </a:lnTo>
                    <a:lnTo>
                      <a:pt x="209" y="4703"/>
                    </a:lnTo>
                    <a:lnTo>
                      <a:pt x="231" y="4736"/>
                    </a:lnTo>
                    <a:lnTo>
                      <a:pt x="254" y="4771"/>
                    </a:lnTo>
                    <a:lnTo>
                      <a:pt x="276" y="4804"/>
                    </a:lnTo>
                    <a:lnTo>
                      <a:pt x="299" y="4839"/>
                    </a:lnTo>
                    <a:lnTo>
                      <a:pt x="322" y="4872"/>
                    </a:lnTo>
                    <a:lnTo>
                      <a:pt x="343" y="4906"/>
                    </a:lnTo>
                    <a:lnTo>
                      <a:pt x="364" y="4941"/>
                    </a:lnTo>
                    <a:lnTo>
                      <a:pt x="385" y="4975"/>
                    </a:lnTo>
                    <a:lnTo>
                      <a:pt x="378" y="4945"/>
                    </a:lnTo>
                    <a:lnTo>
                      <a:pt x="370" y="4915"/>
                    </a:lnTo>
                    <a:lnTo>
                      <a:pt x="364" y="4884"/>
                    </a:lnTo>
                    <a:lnTo>
                      <a:pt x="357" y="4854"/>
                    </a:lnTo>
                    <a:lnTo>
                      <a:pt x="350" y="4823"/>
                    </a:lnTo>
                    <a:lnTo>
                      <a:pt x="343" y="4793"/>
                    </a:lnTo>
                    <a:lnTo>
                      <a:pt x="336" y="4762"/>
                    </a:lnTo>
                    <a:lnTo>
                      <a:pt x="329" y="4732"/>
                    </a:lnTo>
                    <a:lnTo>
                      <a:pt x="323" y="4702"/>
                    </a:lnTo>
                    <a:lnTo>
                      <a:pt x="316" y="4671"/>
                    </a:lnTo>
                    <a:lnTo>
                      <a:pt x="308" y="4641"/>
                    </a:lnTo>
                    <a:lnTo>
                      <a:pt x="302" y="4610"/>
                    </a:lnTo>
                    <a:lnTo>
                      <a:pt x="295" y="4580"/>
                    </a:lnTo>
                    <a:lnTo>
                      <a:pt x="289" y="4550"/>
                    </a:lnTo>
                    <a:lnTo>
                      <a:pt x="282" y="4519"/>
                    </a:lnTo>
                    <a:lnTo>
                      <a:pt x="276" y="4489"/>
                    </a:lnTo>
                    <a:lnTo>
                      <a:pt x="268" y="4451"/>
                    </a:lnTo>
                    <a:lnTo>
                      <a:pt x="261" y="4415"/>
                    </a:lnTo>
                    <a:lnTo>
                      <a:pt x="253" y="4377"/>
                    </a:lnTo>
                    <a:lnTo>
                      <a:pt x="246" y="4340"/>
                    </a:lnTo>
                    <a:lnTo>
                      <a:pt x="237" y="4303"/>
                    </a:lnTo>
                    <a:lnTo>
                      <a:pt x="230" y="4266"/>
                    </a:lnTo>
                    <a:lnTo>
                      <a:pt x="222" y="4228"/>
                    </a:lnTo>
                    <a:lnTo>
                      <a:pt x="215" y="4191"/>
                    </a:lnTo>
                    <a:lnTo>
                      <a:pt x="207" y="4154"/>
                    </a:lnTo>
                    <a:lnTo>
                      <a:pt x="200" y="4117"/>
                    </a:lnTo>
                    <a:lnTo>
                      <a:pt x="192" y="4079"/>
                    </a:lnTo>
                    <a:lnTo>
                      <a:pt x="185" y="4041"/>
                    </a:lnTo>
                    <a:lnTo>
                      <a:pt x="177" y="4005"/>
                    </a:lnTo>
                    <a:lnTo>
                      <a:pt x="169" y="3967"/>
                    </a:lnTo>
                    <a:lnTo>
                      <a:pt x="161" y="3930"/>
                    </a:lnTo>
                    <a:lnTo>
                      <a:pt x="154" y="3892"/>
                    </a:lnTo>
                    <a:lnTo>
                      <a:pt x="146" y="3856"/>
                    </a:lnTo>
                    <a:lnTo>
                      <a:pt x="139" y="3818"/>
                    </a:lnTo>
                    <a:lnTo>
                      <a:pt x="131" y="3781"/>
                    </a:lnTo>
                    <a:lnTo>
                      <a:pt x="124" y="3744"/>
                    </a:lnTo>
                    <a:lnTo>
                      <a:pt x="116" y="3707"/>
                    </a:lnTo>
                    <a:lnTo>
                      <a:pt x="109" y="3669"/>
                    </a:lnTo>
                    <a:lnTo>
                      <a:pt x="100" y="3632"/>
                    </a:lnTo>
                    <a:lnTo>
                      <a:pt x="93" y="3595"/>
                    </a:lnTo>
                    <a:lnTo>
                      <a:pt x="85" y="3558"/>
                    </a:lnTo>
                    <a:lnTo>
                      <a:pt x="78" y="3520"/>
                    </a:lnTo>
                    <a:lnTo>
                      <a:pt x="70" y="3483"/>
                    </a:lnTo>
                    <a:lnTo>
                      <a:pt x="63" y="3446"/>
                    </a:lnTo>
                    <a:lnTo>
                      <a:pt x="55" y="3409"/>
                    </a:lnTo>
                    <a:lnTo>
                      <a:pt x="48" y="3371"/>
                    </a:lnTo>
                    <a:lnTo>
                      <a:pt x="40" y="3335"/>
                    </a:lnTo>
                    <a:lnTo>
                      <a:pt x="32" y="3297"/>
                    </a:lnTo>
                    <a:close/>
                    <a:moveTo>
                      <a:pt x="69" y="2044"/>
                    </a:moveTo>
                    <a:lnTo>
                      <a:pt x="65" y="2079"/>
                    </a:lnTo>
                    <a:lnTo>
                      <a:pt x="60" y="2116"/>
                    </a:lnTo>
                    <a:lnTo>
                      <a:pt x="54" y="2152"/>
                    </a:lnTo>
                    <a:lnTo>
                      <a:pt x="46" y="2188"/>
                    </a:lnTo>
                    <a:lnTo>
                      <a:pt x="39" y="2224"/>
                    </a:lnTo>
                    <a:lnTo>
                      <a:pt x="30" y="2261"/>
                    </a:lnTo>
                    <a:lnTo>
                      <a:pt x="23" y="2297"/>
                    </a:lnTo>
                    <a:lnTo>
                      <a:pt x="16" y="2334"/>
                    </a:lnTo>
                    <a:lnTo>
                      <a:pt x="10" y="2369"/>
                    </a:lnTo>
                    <a:lnTo>
                      <a:pt x="5" y="2406"/>
                    </a:lnTo>
                    <a:lnTo>
                      <a:pt x="2" y="2441"/>
                    </a:lnTo>
                    <a:lnTo>
                      <a:pt x="0" y="2477"/>
                    </a:lnTo>
                    <a:lnTo>
                      <a:pt x="1" y="2512"/>
                    </a:lnTo>
                    <a:lnTo>
                      <a:pt x="4" y="2547"/>
                    </a:lnTo>
                    <a:lnTo>
                      <a:pt x="11" y="2581"/>
                    </a:lnTo>
                    <a:lnTo>
                      <a:pt x="20" y="2616"/>
                    </a:lnTo>
                    <a:lnTo>
                      <a:pt x="34" y="2653"/>
                    </a:lnTo>
                    <a:lnTo>
                      <a:pt x="52" y="2690"/>
                    </a:lnTo>
                    <a:lnTo>
                      <a:pt x="72" y="2725"/>
                    </a:lnTo>
                    <a:lnTo>
                      <a:pt x="94" y="2759"/>
                    </a:lnTo>
                    <a:lnTo>
                      <a:pt x="119" y="2791"/>
                    </a:lnTo>
                    <a:lnTo>
                      <a:pt x="145" y="2824"/>
                    </a:lnTo>
                    <a:lnTo>
                      <a:pt x="173" y="2854"/>
                    </a:lnTo>
                    <a:lnTo>
                      <a:pt x="201" y="2884"/>
                    </a:lnTo>
                    <a:lnTo>
                      <a:pt x="230" y="2915"/>
                    </a:lnTo>
                    <a:lnTo>
                      <a:pt x="260" y="2944"/>
                    </a:lnTo>
                    <a:lnTo>
                      <a:pt x="290" y="2974"/>
                    </a:lnTo>
                    <a:lnTo>
                      <a:pt x="321" y="3004"/>
                    </a:lnTo>
                    <a:lnTo>
                      <a:pt x="350" y="3034"/>
                    </a:lnTo>
                    <a:lnTo>
                      <a:pt x="379" y="3064"/>
                    </a:lnTo>
                    <a:lnTo>
                      <a:pt x="407" y="3094"/>
                    </a:lnTo>
                    <a:lnTo>
                      <a:pt x="433" y="3126"/>
                    </a:lnTo>
                    <a:lnTo>
                      <a:pt x="424" y="3099"/>
                    </a:lnTo>
                    <a:lnTo>
                      <a:pt x="415" y="3072"/>
                    </a:lnTo>
                    <a:lnTo>
                      <a:pt x="406" y="3046"/>
                    </a:lnTo>
                    <a:lnTo>
                      <a:pt x="397" y="3019"/>
                    </a:lnTo>
                    <a:lnTo>
                      <a:pt x="388" y="2993"/>
                    </a:lnTo>
                    <a:lnTo>
                      <a:pt x="379" y="2966"/>
                    </a:lnTo>
                    <a:lnTo>
                      <a:pt x="369" y="2939"/>
                    </a:lnTo>
                    <a:lnTo>
                      <a:pt x="360" y="2913"/>
                    </a:lnTo>
                    <a:lnTo>
                      <a:pt x="351" y="2886"/>
                    </a:lnTo>
                    <a:lnTo>
                      <a:pt x="342" y="2859"/>
                    </a:lnTo>
                    <a:lnTo>
                      <a:pt x="333" y="2833"/>
                    </a:lnTo>
                    <a:lnTo>
                      <a:pt x="324" y="2806"/>
                    </a:lnTo>
                    <a:lnTo>
                      <a:pt x="315" y="2780"/>
                    </a:lnTo>
                    <a:lnTo>
                      <a:pt x="305" y="2753"/>
                    </a:lnTo>
                    <a:lnTo>
                      <a:pt x="297" y="2726"/>
                    </a:lnTo>
                    <a:lnTo>
                      <a:pt x="288" y="2700"/>
                    </a:lnTo>
                    <a:lnTo>
                      <a:pt x="275" y="2659"/>
                    </a:lnTo>
                    <a:lnTo>
                      <a:pt x="261" y="2619"/>
                    </a:lnTo>
                    <a:lnTo>
                      <a:pt x="248" y="2577"/>
                    </a:lnTo>
                    <a:lnTo>
                      <a:pt x="233" y="2537"/>
                    </a:lnTo>
                    <a:lnTo>
                      <a:pt x="220" y="2496"/>
                    </a:lnTo>
                    <a:lnTo>
                      <a:pt x="206" y="2455"/>
                    </a:lnTo>
                    <a:lnTo>
                      <a:pt x="193" y="2414"/>
                    </a:lnTo>
                    <a:lnTo>
                      <a:pt x="179" y="2372"/>
                    </a:lnTo>
                    <a:lnTo>
                      <a:pt x="165" y="2332"/>
                    </a:lnTo>
                    <a:lnTo>
                      <a:pt x="151" y="2290"/>
                    </a:lnTo>
                    <a:lnTo>
                      <a:pt x="138" y="2250"/>
                    </a:lnTo>
                    <a:lnTo>
                      <a:pt x="124" y="2208"/>
                    </a:lnTo>
                    <a:lnTo>
                      <a:pt x="111" y="2168"/>
                    </a:lnTo>
                    <a:lnTo>
                      <a:pt x="96" y="2126"/>
                    </a:lnTo>
                    <a:lnTo>
                      <a:pt x="83" y="2085"/>
                    </a:lnTo>
                    <a:lnTo>
                      <a:pt x="69" y="2044"/>
                    </a:lnTo>
                    <a:close/>
                    <a:moveTo>
                      <a:pt x="749" y="2068"/>
                    </a:moveTo>
                    <a:lnTo>
                      <a:pt x="747" y="2102"/>
                    </a:lnTo>
                    <a:lnTo>
                      <a:pt x="745" y="2135"/>
                    </a:lnTo>
                    <a:lnTo>
                      <a:pt x="743" y="2169"/>
                    </a:lnTo>
                    <a:lnTo>
                      <a:pt x="742" y="2202"/>
                    </a:lnTo>
                    <a:lnTo>
                      <a:pt x="740" y="2235"/>
                    </a:lnTo>
                    <a:lnTo>
                      <a:pt x="739" y="2270"/>
                    </a:lnTo>
                    <a:lnTo>
                      <a:pt x="737" y="2303"/>
                    </a:lnTo>
                    <a:lnTo>
                      <a:pt x="736" y="2337"/>
                    </a:lnTo>
                    <a:lnTo>
                      <a:pt x="734" y="2370"/>
                    </a:lnTo>
                    <a:lnTo>
                      <a:pt x="732" y="2404"/>
                    </a:lnTo>
                    <a:lnTo>
                      <a:pt x="730" y="2437"/>
                    </a:lnTo>
                    <a:lnTo>
                      <a:pt x="727" y="2471"/>
                    </a:lnTo>
                    <a:lnTo>
                      <a:pt x="724" y="2504"/>
                    </a:lnTo>
                    <a:lnTo>
                      <a:pt x="721" y="2538"/>
                    </a:lnTo>
                    <a:lnTo>
                      <a:pt x="716" y="2570"/>
                    </a:lnTo>
                    <a:lnTo>
                      <a:pt x="712" y="2604"/>
                    </a:lnTo>
                    <a:lnTo>
                      <a:pt x="707" y="2641"/>
                    </a:lnTo>
                    <a:lnTo>
                      <a:pt x="702" y="2679"/>
                    </a:lnTo>
                    <a:lnTo>
                      <a:pt x="697" y="2717"/>
                    </a:lnTo>
                    <a:lnTo>
                      <a:pt x="692" y="2755"/>
                    </a:lnTo>
                    <a:lnTo>
                      <a:pt x="686" y="2792"/>
                    </a:lnTo>
                    <a:lnTo>
                      <a:pt x="680" y="2831"/>
                    </a:lnTo>
                    <a:lnTo>
                      <a:pt x="674" y="2868"/>
                    </a:lnTo>
                    <a:lnTo>
                      <a:pt x="668" y="2906"/>
                    </a:lnTo>
                    <a:lnTo>
                      <a:pt x="661" y="2943"/>
                    </a:lnTo>
                    <a:lnTo>
                      <a:pt x="654" y="2981"/>
                    </a:lnTo>
                    <a:lnTo>
                      <a:pt x="645" y="3017"/>
                    </a:lnTo>
                    <a:lnTo>
                      <a:pt x="636" y="3055"/>
                    </a:lnTo>
                    <a:lnTo>
                      <a:pt x="626" y="3091"/>
                    </a:lnTo>
                    <a:lnTo>
                      <a:pt x="616" y="3127"/>
                    </a:lnTo>
                    <a:lnTo>
                      <a:pt x="605" y="3163"/>
                    </a:lnTo>
                    <a:lnTo>
                      <a:pt x="593" y="3199"/>
                    </a:lnTo>
                    <a:lnTo>
                      <a:pt x="580" y="3230"/>
                    </a:lnTo>
                    <a:lnTo>
                      <a:pt x="567" y="3262"/>
                    </a:lnTo>
                    <a:lnTo>
                      <a:pt x="553" y="3292"/>
                    </a:lnTo>
                    <a:lnTo>
                      <a:pt x="538" y="3323"/>
                    </a:lnTo>
                    <a:lnTo>
                      <a:pt x="522" y="3353"/>
                    </a:lnTo>
                    <a:lnTo>
                      <a:pt x="504" y="3382"/>
                    </a:lnTo>
                    <a:lnTo>
                      <a:pt x="487" y="3412"/>
                    </a:lnTo>
                    <a:lnTo>
                      <a:pt x="470" y="3440"/>
                    </a:lnTo>
                    <a:lnTo>
                      <a:pt x="452" y="3470"/>
                    </a:lnTo>
                    <a:lnTo>
                      <a:pt x="432" y="3499"/>
                    </a:lnTo>
                    <a:lnTo>
                      <a:pt x="414" y="3527"/>
                    </a:lnTo>
                    <a:lnTo>
                      <a:pt x="396" y="3557"/>
                    </a:lnTo>
                    <a:lnTo>
                      <a:pt x="378" y="3585"/>
                    </a:lnTo>
                    <a:lnTo>
                      <a:pt x="359" y="3615"/>
                    </a:lnTo>
                    <a:lnTo>
                      <a:pt x="342" y="3644"/>
                    </a:lnTo>
                    <a:lnTo>
                      <a:pt x="325" y="3673"/>
                    </a:lnTo>
                    <a:lnTo>
                      <a:pt x="349" y="3647"/>
                    </a:lnTo>
                    <a:lnTo>
                      <a:pt x="373" y="3622"/>
                    </a:lnTo>
                    <a:lnTo>
                      <a:pt x="400" y="3596"/>
                    </a:lnTo>
                    <a:lnTo>
                      <a:pt x="425" y="3571"/>
                    </a:lnTo>
                    <a:lnTo>
                      <a:pt x="453" y="3547"/>
                    </a:lnTo>
                    <a:lnTo>
                      <a:pt x="479" y="3522"/>
                    </a:lnTo>
                    <a:lnTo>
                      <a:pt x="505" y="3497"/>
                    </a:lnTo>
                    <a:lnTo>
                      <a:pt x="532" y="3473"/>
                    </a:lnTo>
                    <a:lnTo>
                      <a:pt x="557" y="3447"/>
                    </a:lnTo>
                    <a:lnTo>
                      <a:pt x="583" y="3421"/>
                    </a:lnTo>
                    <a:lnTo>
                      <a:pt x="606" y="3395"/>
                    </a:lnTo>
                    <a:lnTo>
                      <a:pt x="628" y="3367"/>
                    </a:lnTo>
                    <a:lnTo>
                      <a:pt x="649" y="3339"/>
                    </a:lnTo>
                    <a:lnTo>
                      <a:pt x="669" y="3309"/>
                    </a:lnTo>
                    <a:lnTo>
                      <a:pt x="686" y="3279"/>
                    </a:lnTo>
                    <a:lnTo>
                      <a:pt x="701" y="3247"/>
                    </a:lnTo>
                    <a:lnTo>
                      <a:pt x="715" y="3211"/>
                    </a:lnTo>
                    <a:lnTo>
                      <a:pt x="728" y="3173"/>
                    </a:lnTo>
                    <a:lnTo>
                      <a:pt x="739" y="3135"/>
                    </a:lnTo>
                    <a:lnTo>
                      <a:pt x="747" y="3096"/>
                    </a:lnTo>
                    <a:lnTo>
                      <a:pt x="754" y="3057"/>
                    </a:lnTo>
                    <a:lnTo>
                      <a:pt x="759" y="3017"/>
                    </a:lnTo>
                    <a:lnTo>
                      <a:pt x="763" y="2978"/>
                    </a:lnTo>
                    <a:lnTo>
                      <a:pt x="766" y="2937"/>
                    </a:lnTo>
                    <a:lnTo>
                      <a:pt x="769" y="2897"/>
                    </a:lnTo>
                    <a:lnTo>
                      <a:pt x="771" y="2856"/>
                    </a:lnTo>
                    <a:lnTo>
                      <a:pt x="773" y="2816"/>
                    </a:lnTo>
                    <a:lnTo>
                      <a:pt x="774" y="2775"/>
                    </a:lnTo>
                    <a:lnTo>
                      <a:pt x="776" y="2734"/>
                    </a:lnTo>
                    <a:lnTo>
                      <a:pt x="779" y="2695"/>
                    </a:lnTo>
                    <a:lnTo>
                      <a:pt x="781" y="2654"/>
                    </a:lnTo>
                    <a:lnTo>
                      <a:pt x="785" y="2615"/>
                    </a:lnTo>
                    <a:lnTo>
                      <a:pt x="788" y="2592"/>
                    </a:lnTo>
                    <a:lnTo>
                      <a:pt x="791" y="2570"/>
                    </a:lnTo>
                    <a:lnTo>
                      <a:pt x="793" y="2548"/>
                    </a:lnTo>
                    <a:lnTo>
                      <a:pt x="795" y="2525"/>
                    </a:lnTo>
                    <a:lnTo>
                      <a:pt x="797" y="2503"/>
                    </a:lnTo>
                    <a:lnTo>
                      <a:pt x="799" y="2481"/>
                    </a:lnTo>
                    <a:lnTo>
                      <a:pt x="801" y="2459"/>
                    </a:lnTo>
                    <a:lnTo>
                      <a:pt x="803" y="2436"/>
                    </a:lnTo>
                    <a:lnTo>
                      <a:pt x="805" y="2414"/>
                    </a:lnTo>
                    <a:lnTo>
                      <a:pt x="807" y="2392"/>
                    </a:lnTo>
                    <a:lnTo>
                      <a:pt x="809" y="2369"/>
                    </a:lnTo>
                    <a:lnTo>
                      <a:pt x="811" y="2347"/>
                    </a:lnTo>
                    <a:lnTo>
                      <a:pt x="813" y="2325"/>
                    </a:lnTo>
                    <a:lnTo>
                      <a:pt x="814" y="2301"/>
                    </a:lnTo>
                    <a:lnTo>
                      <a:pt x="816" y="2279"/>
                    </a:lnTo>
                    <a:lnTo>
                      <a:pt x="818" y="2257"/>
                    </a:lnTo>
                    <a:lnTo>
                      <a:pt x="820" y="2234"/>
                    </a:lnTo>
                    <a:lnTo>
                      <a:pt x="821" y="2212"/>
                    </a:lnTo>
                    <a:lnTo>
                      <a:pt x="823" y="2190"/>
                    </a:lnTo>
                    <a:lnTo>
                      <a:pt x="825" y="2168"/>
                    </a:lnTo>
                    <a:lnTo>
                      <a:pt x="827" y="2145"/>
                    </a:lnTo>
                    <a:lnTo>
                      <a:pt x="828" y="2122"/>
                    </a:lnTo>
                    <a:lnTo>
                      <a:pt x="830" y="2100"/>
                    </a:lnTo>
                    <a:lnTo>
                      <a:pt x="832" y="2077"/>
                    </a:lnTo>
                    <a:lnTo>
                      <a:pt x="833" y="2055"/>
                    </a:lnTo>
                    <a:lnTo>
                      <a:pt x="835" y="2033"/>
                    </a:lnTo>
                    <a:lnTo>
                      <a:pt x="837" y="2010"/>
                    </a:lnTo>
                    <a:lnTo>
                      <a:pt x="839" y="1988"/>
                    </a:lnTo>
                    <a:lnTo>
                      <a:pt x="840" y="1965"/>
                    </a:lnTo>
                    <a:lnTo>
                      <a:pt x="842" y="1942"/>
                    </a:lnTo>
                    <a:lnTo>
                      <a:pt x="844" y="1920"/>
                    </a:lnTo>
                    <a:lnTo>
                      <a:pt x="846" y="1898"/>
                    </a:lnTo>
                    <a:lnTo>
                      <a:pt x="840" y="1908"/>
                    </a:lnTo>
                    <a:lnTo>
                      <a:pt x="834" y="1919"/>
                    </a:lnTo>
                    <a:lnTo>
                      <a:pt x="828" y="1929"/>
                    </a:lnTo>
                    <a:lnTo>
                      <a:pt x="822" y="1940"/>
                    </a:lnTo>
                    <a:lnTo>
                      <a:pt x="816" y="1951"/>
                    </a:lnTo>
                    <a:lnTo>
                      <a:pt x="810" y="1962"/>
                    </a:lnTo>
                    <a:lnTo>
                      <a:pt x="804" y="1972"/>
                    </a:lnTo>
                    <a:lnTo>
                      <a:pt x="798" y="1983"/>
                    </a:lnTo>
                    <a:lnTo>
                      <a:pt x="792" y="1993"/>
                    </a:lnTo>
                    <a:lnTo>
                      <a:pt x="785" y="2004"/>
                    </a:lnTo>
                    <a:lnTo>
                      <a:pt x="779" y="2014"/>
                    </a:lnTo>
                    <a:lnTo>
                      <a:pt x="773" y="2026"/>
                    </a:lnTo>
                    <a:lnTo>
                      <a:pt x="767" y="2036"/>
                    </a:lnTo>
                    <a:lnTo>
                      <a:pt x="761" y="2047"/>
                    </a:lnTo>
                    <a:lnTo>
                      <a:pt x="755" y="2057"/>
                    </a:lnTo>
                    <a:lnTo>
                      <a:pt x="749" y="2068"/>
                    </a:lnTo>
                    <a:close/>
                    <a:moveTo>
                      <a:pt x="883" y="523"/>
                    </a:moveTo>
                    <a:lnTo>
                      <a:pt x="890" y="563"/>
                    </a:lnTo>
                    <a:lnTo>
                      <a:pt x="897" y="605"/>
                    </a:lnTo>
                    <a:lnTo>
                      <a:pt x="903" y="645"/>
                    </a:lnTo>
                    <a:lnTo>
                      <a:pt x="910" y="687"/>
                    </a:lnTo>
                    <a:lnTo>
                      <a:pt x="917" y="728"/>
                    </a:lnTo>
                    <a:lnTo>
                      <a:pt x="925" y="769"/>
                    </a:lnTo>
                    <a:lnTo>
                      <a:pt x="932" y="810"/>
                    </a:lnTo>
                    <a:lnTo>
                      <a:pt x="938" y="851"/>
                    </a:lnTo>
                    <a:lnTo>
                      <a:pt x="945" y="892"/>
                    </a:lnTo>
                    <a:lnTo>
                      <a:pt x="952" y="933"/>
                    </a:lnTo>
                    <a:lnTo>
                      <a:pt x="959" y="974"/>
                    </a:lnTo>
                    <a:lnTo>
                      <a:pt x="965" y="1016"/>
                    </a:lnTo>
                    <a:lnTo>
                      <a:pt x="972" y="1056"/>
                    </a:lnTo>
                    <a:lnTo>
                      <a:pt x="979" y="1098"/>
                    </a:lnTo>
                    <a:lnTo>
                      <a:pt x="985" y="1138"/>
                    </a:lnTo>
                    <a:lnTo>
                      <a:pt x="993" y="1180"/>
                    </a:lnTo>
                    <a:lnTo>
                      <a:pt x="996" y="1199"/>
                    </a:lnTo>
                    <a:lnTo>
                      <a:pt x="999" y="1217"/>
                    </a:lnTo>
                    <a:lnTo>
                      <a:pt x="1003" y="1237"/>
                    </a:lnTo>
                    <a:lnTo>
                      <a:pt x="1006" y="1255"/>
                    </a:lnTo>
                    <a:lnTo>
                      <a:pt x="1010" y="1274"/>
                    </a:lnTo>
                    <a:lnTo>
                      <a:pt x="1014" y="1293"/>
                    </a:lnTo>
                    <a:lnTo>
                      <a:pt x="1017" y="1312"/>
                    </a:lnTo>
                    <a:lnTo>
                      <a:pt x="1021" y="1331"/>
                    </a:lnTo>
                    <a:lnTo>
                      <a:pt x="1024" y="1350"/>
                    </a:lnTo>
                    <a:lnTo>
                      <a:pt x="1027" y="1369"/>
                    </a:lnTo>
                    <a:lnTo>
                      <a:pt x="1030" y="1388"/>
                    </a:lnTo>
                    <a:lnTo>
                      <a:pt x="1033" y="1407"/>
                    </a:lnTo>
                    <a:lnTo>
                      <a:pt x="1036" y="1426"/>
                    </a:lnTo>
                    <a:lnTo>
                      <a:pt x="1038" y="1446"/>
                    </a:lnTo>
                    <a:lnTo>
                      <a:pt x="1040" y="1464"/>
                    </a:lnTo>
                    <a:lnTo>
                      <a:pt x="1041" y="1483"/>
                    </a:lnTo>
                    <a:lnTo>
                      <a:pt x="1042" y="1500"/>
                    </a:lnTo>
                    <a:lnTo>
                      <a:pt x="1042" y="1518"/>
                    </a:lnTo>
                    <a:lnTo>
                      <a:pt x="1042" y="1535"/>
                    </a:lnTo>
                    <a:lnTo>
                      <a:pt x="1042" y="1553"/>
                    </a:lnTo>
                    <a:lnTo>
                      <a:pt x="1041" y="1570"/>
                    </a:lnTo>
                    <a:lnTo>
                      <a:pt x="1040" y="1588"/>
                    </a:lnTo>
                    <a:lnTo>
                      <a:pt x="1039" y="1605"/>
                    </a:lnTo>
                    <a:lnTo>
                      <a:pt x="1038" y="1623"/>
                    </a:lnTo>
                    <a:lnTo>
                      <a:pt x="1037" y="1640"/>
                    </a:lnTo>
                    <a:lnTo>
                      <a:pt x="1036" y="1657"/>
                    </a:lnTo>
                    <a:lnTo>
                      <a:pt x="1035" y="1676"/>
                    </a:lnTo>
                    <a:lnTo>
                      <a:pt x="1033" y="1693"/>
                    </a:lnTo>
                    <a:lnTo>
                      <a:pt x="1032" y="1710"/>
                    </a:lnTo>
                    <a:lnTo>
                      <a:pt x="1031" y="1727"/>
                    </a:lnTo>
                    <a:lnTo>
                      <a:pt x="1030" y="1746"/>
                    </a:lnTo>
                    <a:lnTo>
                      <a:pt x="1029" y="1763"/>
                    </a:lnTo>
                    <a:lnTo>
                      <a:pt x="1016" y="1763"/>
                    </a:lnTo>
                    <a:lnTo>
                      <a:pt x="1002" y="1763"/>
                    </a:lnTo>
                    <a:lnTo>
                      <a:pt x="988" y="1763"/>
                    </a:lnTo>
                    <a:lnTo>
                      <a:pt x="974" y="1763"/>
                    </a:lnTo>
                    <a:lnTo>
                      <a:pt x="961" y="1763"/>
                    </a:lnTo>
                    <a:lnTo>
                      <a:pt x="947" y="1763"/>
                    </a:lnTo>
                    <a:lnTo>
                      <a:pt x="934" y="1763"/>
                    </a:lnTo>
                    <a:lnTo>
                      <a:pt x="919" y="1763"/>
                    </a:lnTo>
                    <a:lnTo>
                      <a:pt x="920" y="1746"/>
                    </a:lnTo>
                    <a:lnTo>
                      <a:pt x="921" y="1727"/>
                    </a:lnTo>
                    <a:lnTo>
                      <a:pt x="922" y="1710"/>
                    </a:lnTo>
                    <a:lnTo>
                      <a:pt x="923" y="1693"/>
                    </a:lnTo>
                    <a:lnTo>
                      <a:pt x="925" y="1676"/>
                    </a:lnTo>
                    <a:lnTo>
                      <a:pt x="926" y="1657"/>
                    </a:lnTo>
                    <a:lnTo>
                      <a:pt x="927" y="1640"/>
                    </a:lnTo>
                    <a:lnTo>
                      <a:pt x="928" y="1623"/>
                    </a:lnTo>
                    <a:lnTo>
                      <a:pt x="928" y="1606"/>
                    </a:lnTo>
                    <a:lnTo>
                      <a:pt x="929" y="1588"/>
                    </a:lnTo>
                    <a:lnTo>
                      <a:pt x="930" y="1570"/>
                    </a:lnTo>
                    <a:lnTo>
                      <a:pt x="931" y="1553"/>
                    </a:lnTo>
                    <a:lnTo>
                      <a:pt x="931" y="1536"/>
                    </a:lnTo>
                    <a:lnTo>
                      <a:pt x="932" y="1518"/>
                    </a:lnTo>
                    <a:lnTo>
                      <a:pt x="932" y="1500"/>
                    </a:lnTo>
                    <a:lnTo>
                      <a:pt x="932" y="1483"/>
                    </a:lnTo>
                    <a:lnTo>
                      <a:pt x="932" y="1465"/>
                    </a:lnTo>
                    <a:lnTo>
                      <a:pt x="932" y="1447"/>
                    </a:lnTo>
                    <a:lnTo>
                      <a:pt x="931" y="1428"/>
                    </a:lnTo>
                    <a:lnTo>
                      <a:pt x="931" y="1410"/>
                    </a:lnTo>
                    <a:lnTo>
                      <a:pt x="930" y="1392"/>
                    </a:lnTo>
                    <a:lnTo>
                      <a:pt x="929" y="1374"/>
                    </a:lnTo>
                    <a:lnTo>
                      <a:pt x="928" y="1355"/>
                    </a:lnTo>
                    <a:lnTo>
                      <a:pt x="928" y="1337"/>
                    </a:lnTo>
                    <a:lnTo>
                      <a:pt x="927" y="1319"/>
                    </a:lnTo>
                    <a:lnTo>
                      <a:pt x="926" y="1301"/>
                    </a:lnTo>
                    <a:lnTo>
                      <a:pt x="925" y="1282"/>
                    </a:lnTo>
                    <a:lnTo>
                      <a:pt x="923" y="1264"/>
                    </a:lnTo>
                    <a:lnTo>
                      <a:pt x="922" y="1246"/>
                    </a:lnTo>
                    <a:lnTo>
                      <a:pt x="921" y="1228"/>
                    </a:lnTo>
                    <a:lnTo>
                      <a:pt x="920" y="1209"/>
                    </a:lnTo>
                    <a:lnTo>
                      <a:pt x="919" y="1191"/>
                    </a:lnTo>
                    <a:lnTo>
                      <a:pt x="918" y="1170"/>
                    </a:lnTo>
                    <a:lnTo>
                      <a:pt x="917" y="1149"/>
                    </a:lnTo>
                    <a:lnTo>
                      <a:pt x="916" y="1128"/>
                    </a:lnTo>
                    <a:lnTo>
                      <a:pt x="915" y="1108"/>
                    </a:lnTo>
                    <a:lnTo>
                      <a:pt x="914" y="1087"/>
                    </a:lnTo>
                    <a:lnTo>
                      <a:pt x="913" y="1066"/>
                    </a:lnTo>
                    <a:lnTo>
                      <a:pt x="912" y="1045"/>
                    </a:lnTo>
                    <a:lnTo>
                      <a:pt x="910" y="1025"/>
                    </a:lnTo>
                    <a:lnTo>
                      <a:pt x="909" y="1003"/>
                    </a:lnTo>
                    <a:lnTo>
                      <a:pt x="908" y="982"/>
                    </a:lnTo>
                    <a:lnTo>
                      <a:pt x="907" y="962"/>
                    </a:lnTo>
                    <a:lnTo>
                      <a:pt x="906" y="941"/>
                    </a:lnTo>
                    <a:lnTo>
                      <a:pt x="905" y="920"/>
                    </a:lnTo>
                    <a:lnTo>
                      <a:pt x="904" y="899"/>
                    </a:lnTo>
                    <a:lnTo>
                      <a:pt x="903" y="878"/>
                    </a:lnTo>
                    <a:lnTo>
                      <a:pt x="901" y="857"/>
                    </a:lnTo>
                    <a:lnTo>
                      <a:pt x="900" y="836"/>
                    </a:lnTo>
                    <a:lnTo>
                      <a:pt x="899" y="816"/>
                    </a:lnTo>
                    <a:lnTo>
                      <a:pt x="898" y="795"/>
                    </a:lnTo>
                    <a:lnTo>
                      <a:pt x="897" y="773"/>
                    </a:lnTo>
                    <a:lnTo>
                      <a:pt x="896" y="753"/>
                    </a:lnTo>
                    <a:lnTo>
                      <a:pt x="894" y="732"/>
                    </a:lnTo>
                    <a:lnTo>
                      <a:pt x="893" y="711"/>
                    </a:lnTo>
                    <a:lnTo>
                      <a:pt x="892" y="690"/>
                    </a:lnTo>
                    <a:lnTo>
                      <a:pt x="891" y="669"/>
                    </a:lnTo>
                    <a:lnTo>
                      <a:pt x="890" y="649"/>
                    </a:lnTo>
                    <a:lnTo>
                      <a:pt x="889" y="627"/>
                    </a:lnTo>
                    <a:lnTo>
                      <a:pt x="888" y="606"/>
                    </a:lnTo>
                    <a:lnTo>
                      <a:pt x="886" y="586"/>
                    </a:lnTo>
                    <a:lnTo>
                      <a:pt x="885" y="564"/>
                    </a:lnTo>
                    <a:lnTo>
                      <a:pt x="884" y="544"/>
                    </a:lnTo>
                    <a:lnTo>
                      <a:pt x="883" y="523"/>
                    </a:lnTo>
                    <a:close/>
                    <a:moveTo>
                      <a:pt x="944" y="0"/>
                    </a:moveTo>
                    <a:lnTo>
                      <a:pt x="955" y="34"/>
                    </a:lnTo>
                    <a:lnTo>
                      <a:pt x="966" y="70"/>
                    </a:lnTo>
                    <a:lnTo>
                      <a:pt x="977" y="104"/>
                    </a:lnTo>
                    <a:lnTo>
                      <a:pt x="989" y="139"/>
                    </a:lnTo>
                    <a:lnTo>
                      <a:pt x="1002" y="174"/>
                    </a:lnTo>
                    <a:lnTo>
                      <a:pt x="1013" y="208"/>
                    </a:lnTo>
                    <a:lnTo>
                      <a:pt x="1025" y="243"/>
                    </a:lnTo>
                    <a:lnTo>
                      <a:pt x="1037" y="278"/>
                    </a:lnTo>
                    <a:lnTo>
                      <a:pt x="1050" y="313"/>
                    </a:lnTo>
                    <a:lnTo>
                      <a:pt x="1063" y="347"/>
                    </a:lnTo>
                    <a:lnTo>
                      <a:pt x="1075" y="382"/>
                    </a:lnTo>
                    <a:lnTo>
                      <a:pt x="1087" y="416"/>
                    </a:lnTo>
                    <a:lnTo>
                      <a:pt x="1099" y="452"/>
                    </a:lnTo>
                    <a:lnTo>
                      <a:pt x="1111" y="486"/>
                    </a:lnTo>
                    <a:lnTo>
                      <a:pt x="1123" y="521"/>
                    </a:lnTo>
                    <a:lnTo>
                      <a:pt x="1136" y="555"/>
                    </a:lnTo>
                    <a:lnTo>
                      <a:pt x="1148" y="591"/>
                    </a:lnTo>
                    <a:lnTo>
                      <a:pt x="1160" y="625"/>
                    </a:lnTo>
                    <a:lnTo>
                      <a:pt x="1171" y="660"/>
                    </a:lnTo>
                    <a:lnTo>
                      <a:pt x="1182" y="695"/>
                    </a:lnTo>
                    <a:lnTo>
                      <a:pt x="1194" y="730"/>
                    </a:lnTo>
                    <a:lnTo>
                      <a:pt x="1205" y="765"/>
                    </a:lnTo>
                    <a:lnTo>
                      <a:pt x="1216" y="800"/>
                    </a:lnTo>
                    <a:lnTo>
                      <a:pt x="1226" y="835"/>
                    </a:lnTo>
                    <a:lnTo>
                      <a:pt x="1236" y="870"/>
                    </a:lnTo>
                    <a:lnTo>
                      <a:pt x="1246" y="905"/>
                    </a:lnTo>
                    <a:lnTo>
                      <a:pt x="1255" y="941"/>
                    </a:lnTo>
                    <a:lnTo>
                      <a:pt x="1264" y="976"/>
                    </a:lnTo>
                    <a:lnTo>
                      <a:pt x="1273" y="1012"/>
                    </a:lnTo>
                    <a:lnTo>
                      <a:pt x="1281" y="1047"/>
                    </a:lnTo>
                    <a:lnTo>
                      <a:pt x="1289" y="1084"/>
                    </a:lnTo>
                    <a:lnTo>
                      <a:pt x="1296" y="1119"/>
                    </a:lnTo>
                    <a:lnTo>
                      <a:pt x="1300" y="1140"/>
                    </a:lnTo>
                    <a:lnTo>
                      <a:pt x="1303" y="1162"/>
                    </a:lnTo>
                    <a:lnTo>
                      <a:pt x="1306" y="1183"/>
                    </a:lnTo>
                    <a:lnTo>
                      <a:pt x="1308" y="1204"/>
                    </a:lnTo>
                    <a:lnTo>
                      <a:pt x="1310" y="1226"/>
                    </a:lnTo>
                    <a:lnTo>
                      <a:pt x="1312" y="1247"/>
                    </a:lnTo>
                    <a:lnTo>
                      <a:pt x="1313" y="1269"/>
                    </a:lnTo>
                    <a:lnTo>
                      <a:pt x="1314" y="1290"/>
                    </a:lnTo>
                    <a:lnTo>
                      <a:pt x="1315" y="1312"/>
                    </a:lnTo>
                    <a:lnTo>
                      <a:pt x="1315" y="1334"/>
                    </a:lnTo>
                    <a:lnTo>
                      <a:pt x="1315" y="1355"/>
                    </a:lnTo>
                    <a:lnTo>
                      <a:pt x="1315" y="1378"/>
                    </a:lnTo>
                    <a:lnTo>
                      <a:pt x="1315" y="1399"/>
                    </a:lnTo>
                    <a:lnTo>
                      <a:pt x="1314" y="1420"/>
                    </a:lnTo>
                    <a:lnTo>
                      <a:pt x="1313" y="1443"/>
                    </a:lnTo>
                    <a:lnTo>
                      <a:pt x="1313" y="1464"/>
                    </a:lnTo>
                    <a:lnTo>
                      <a:pt x="1311" y="1486"/>
                    </a:lnTo>
                    <a:lnTo>
                      <a:pt x="1310" y="1507"/>
                    </a:lnTo>
                    <a:lnTo>
                      <a:pt x="1309" y="1530"/>
                    </a:lnTo>
                    <a:lnTo>
                      <a:pt x="1308" y="1551"/>
                    </a:lnTo>
                    <a:lnTo>
                      <a:pt x="1306" y="1573"/>
                    </a:lnTo>
                    <a:lnTo>
                      <a:pt x="1305" y="1595"/>
                    </a:lnTo>
                    <a:lnTo>
                      <a:pt x="1304" y="1617"/>
                    </a:lnTo>
                    <a:lnTo>
                      <a:pt x="1302" y="1638"/>
                    </a:lnTo>
                    <a:lnTo>
                      <a:pt x="1301" y="1661"/>
                    </a:lnTo>
                    <a:lnTo>
                      <a:pt x="1300" y="1682"/>
                    </a:lnTo>
                    <a:lnTo>
                      <a:pt x="1299" y="1704"/>
                    </a:lnTo>
                    <a:lnTo>
                      <a:pt x="1298" y="1725"/>
                    </a:lnTo>
                    <a:lnTo>
                      <a:pt x="1297" y="1747"/>
                    </a:lnTo>
                    <a:lnTo>
                      <a:pt x="1297" y="1769"/>
                    </a:lnTo>
                    <a:lnTo>
                      <a:pt x="1296" y="1790"/>
                    </a:lnTo>
                    <a:lnTo>
                      <a:pt x="1296" y="1812"/>
                    </a:lnTo>
                    <a:lnTo>
                      <a:pt x="1296" y="1844"/>
                    </a:lnTo>
                    <a:lnTo>
                      <a:pt x="1296" y="1876"/>
                    </a:lnTo>
                    <a:lnTo>
                      <a:pt x="1296" y="1908"/>
                    </a:lnTo>
                    <a:lnTo>
                      <a:pt x="1296" y="1939"/>
                    </a:lnTo>
                    <a:lnTo>
                      <a:pt x="1295" y="1972"/>
                    </a:lnTo>
                    <a:lnTo>
                      <a:pt x="1295" y="2003"/>
                    </a:lnTo>
                    <a:lnTo>
                      <a:pt x="1295" y="2036"/>
                    </a:lnTo>
                    <a:lnTo>
                      <a:pt x="1295" y="2067"/>
                    </a:lnTo>
                    <a:lnTo>
                      <a:pt x="1295" y="2100"/>
                    </a:lnTo>
                    <a:lnTo>
                      <a:pt x="1295" y="2131"/>
                    </a:lnTo>
                    <a:lnTo>
                      <a:pt x="1295" y="2163"/>
                    </a:lnTo>
                    <a:lnTo>
                      <a:pt x="1295" y="2195"/>
                    </a:lnTo>
                    <a:lnTo>
                      <a:pt x="1295" y="2227"/>
                    </a:lnTo>
                    <a:lnTo>
                      <a:pt x="1295" y="2259"/>
                    </a:lnTo>
                    <a:lnTo>
                      <a:pt x="1295" y="2291"/>
                    </a:lnTo>
                    <a:lnTo>
                      <a:pt x="1295" y="2323"/>
                    </a:lnTo>
                    <a:lnTo>
                      <a:pt x="1295" y="2355"/>
                    </a:lnTo>
                    <a:lnTo>
                      <a:pt x="1294" y="2387"/>
                    </a:lnTo>
                    <a:lnTo>
                      <a:pt x="1294" y="2419"/>
                    </a:lnTo>
                    <a:lnTo>
                      <a:pt x="1294" y="2450"/>
                    </a:lnTo>
                    <a:lnTo>
                      <a:pt x="1293" y="2483"/>
                    </a:lnTo>
                    <a:lnTo>
                      <a:pt x="1293" y="2514"/>
                    </a:lnTo>
                    <a:lnTo>
                      <a:pt x="1293" y="2547"/>
                    </a:lnTo>
                    <a:lnTo>
                      <a:pt x="1292" y="2578"/>
                    </a:lnTo>
                    <a:lnTo>
                      <a:pt x="1291" y="2611"/>
                    </a:lnTo>
                    <a:lnTo>
                      <a:pt x="1291" y="2642"/>
                    </a:lnTo>
                    <a:lnTo>
                      <a:pt x="1290" y="2675"/>
                    </a:lnTo>
                    <a:lnTo>
                      <a:pt x="1289" y="2706"/>
                    </a:lnTo>
                    <a:lnTo>
                      <a:pt x="1288" y="2738"/>
                    </a:lnTo>
                    <a:lnTo>
                      <a:pt x="1287" y="2770"/>
                    </a:lnTo>
                    <a:lnTo>
                      <a:pt x="1285" y="2802"/>
                    </a:lnTo>
                    <a:lnTo>
                      <a:pt x="1284" y="2834"/>
                    </a:lnTo>
                    <a:lnTo>
                      <a:pt x="1282" y="2882"/>
                    </a:lnTo>
                    <a:lnTo>
                      <a:pt x="1279" y="2931"/>
                    </a:lnTo>
                    <a:lnTo>
                      <a:pt x="1277" y="2980"/>
                    </a:lnTo>
                    <a:lnTo>
                      <a:pt x="1274" y="3028"/>
                    </a:lnTo>
                    <a:lnTo>
                      <a:pt x="1271" y="3077"/>
                    </a:lnTo>
                    <a:lnTo>
                      <a:pt x="1268" y="3126"/>
                    </a:lnTo>
                    <a:lnTo>
                      <a:pt x="1264" y="3174"/>
                    </a:lnTo>
                    <a:lnTo>
                      <a:pt x="1261" y="3223"/>
                    </a:lnTo>
                    <a:lnTo>
                      <a:pt x="1257" y="3272"/>
                    </a:lnTo>
                    <a:lnTo>
                      <a:pt x="1254" y="3321"/>
                    </a:lnTo>
                    <a:lnTo>
                      <a:pt x="1250" y="3369"/>
                    </a:lnTo>
                    <a:lnTo>
                      <a:pt x="1247" y="3418"/>
                    </a:lnTo>
                    <a:lnTo>
                      <a:pt x="1243" y="3467"/>
                    </a:lnTo>
                    <a:lnTo>
                      <a:pt x="1239" y="3515"/>
                    </a:lnTo>
                    <a:lnTo>
                      <a:pt x="1236" y="3564"/>
                    </a:lnTo>
                    <a:lnTo>
                      <a:pt x="1232" y="3613"/>
                    </a:lnTo>
                    <a:lnTo>
                      <a:pt x="1228" y="3661"/>
                    </a:lnTo>
                    <a:lnTo>
                      <a:pt x="1224" y="3710"/>
                    </a:lnTo>
                    <a:lnTo>
                      <a:pt x="1221" y="3759"/>
                    </a:lnTo>
                    <a:lnTo>
                      <a:pt x="1217" y="3807"/>
                    </a:lnTo>
                    <a:lnTo>
                      <a:pt x="1213" y="3856"/>
                    </a:lnTo>
                    <a:lnTo>
                      <a:pt x="1209" y="3905"/>
                    </a:lnTo>
                    <a:lnTo>
                      <a:pt x="1206" y="3953"/>
                    </a:lnTo>
                    <a:lnTo>
                      <a:pt x="1202" y="4002"/>
                    </a:lnTo>
                    <a:lnTo>
                      <a:pt x="1198" y="4051"/>
                    </a:lnTo>
                    <a:lnTo>
                      <a:pt x="1194" y="4099"/>
                    </a:lnTo>
                    <a:lnTo>
                      <a:pt x="1190" y="4148"/>
                    </a:lnTo>
                    <a:lnTo>
                      <a:pt x="1187" y="4197"/>
                    </a:lnTo>
                    <a:lnTo>
                      <a:pt x="1183" y="4245"/>
                    </a:lnTo>
                    <a:lnTo>
                      <a:pt x="1180" y="4294"/>
                    </a:lnTo>
                    <a:lnTo>
                      <a:pt x="1177" y="4343"/>
                    </a:lnTo>
                    <a:lnTo>
                      <a:pt x="1174" y="4391"/>
                    </a:lnTo>
                    <a:lnTo>
                      <a:pt x="1172" y="4420"/>
                    </a:lnTo>
                    <a:lnTo>
                      <a:pt x="1171" y="4447"/>
                    </a:lnTo>
                    <a:lnTo>
                      <a:pt x="1169" y="4475"/>
                    </a:lnTo>
                    <a:lnTo>
                      <a:pt x="1167" y="4504"/>
                    </a:lnTo>
                    <a:lnTo>
                      <a:pt x="1166" y="4531"/>
                    </a:lnTo>
                    <a:lnTo>
                      <a:pt x="1164" y="4560"/>
                    </a:lnTo>
                    <a:lnTo>
                      <a:pt x="1163" y="4588"/>
                    </a:lnTo>
                    <a:lnTo>
                      <a:pt x="1161" y="4616"/>
                    </a:lnTo>
                    <a:lnTo>
                      <a:pt x="1160" y="4644"/>
                    </a:lnTo>
                    <a:lnTo>
                      <a:pt x="1158" y="4672"/>
                    </a:lnTo>
                    <a:lnTo>
                      <a:pt x="1157" y="4701"/>
                    </a:lnTo>
                    <a:lnTo>
                      <a:pt x="1156" y="4729"/>
                    </a:lnTo>
                    <a:lnTo>
                      <a:pt x="1154" y="4757"/>
                    </a:lnTo>
                    <a:lnTo>
                      <a:pt x="1153" y="4785"/>
                    </a:lnTo>
                    <a:lnTo>
                      <a:pt x="1152" y="4813"/>
                    </a:lnTo>
                    <a:lnTo>
                      <a:pt x="1150" y="4842"/>
                    </a:lnTo>
                    <a:lnTo>
                      <a:pt x="1149" y="4870"/>
                    </a:lnTo>
                    <a:lnTo>
                      <a:pt x="1148" y="4898"/>
                    </a:lnTo>
                    <a:lnTo>
                      <a:pt x="1146" y="4926"/>
                    </a:lnTo>
                    <a:lnTo>
                      <a:pt x="1145" y="4954"/>
                    </a:lnTo>
                    <a:lnTo>
                      <a:pt x="1144" y="4983"/>
                    </a:lnTo>
                    <a:lnTo>
                      <a:pt x="1142" y="5011"/>
                    </a:lnTo>
                    <a:lnTo>
                      <a:pt x="1141" y="5039"/>
                    </a:lnTo>
                    <a:lnTo>
                      <a:pt x="1139" y="5067"/>
                    </a:lnTo>
                    <a:lnTo>
                      <a:pt x="1138" y="5095"/>
                    </a:lnTo>
                    <a:lnTo>
                      <a:pt x="1136" y="5123"/>
                    </a:lnTo>
                    <a:lnTo>
                      <a:pt x="1135" y="5152"/>
                    </a:lnTo>
                    <a:lnTo>
                      <a:pt x="1133" y="5179"/>
                    </a:lnTo>
                    <a:lnTo>
                      <a:pt x="1131" y="5208"/>
                    </a:lnTo>
                    <a:lnTo>
                      <a:pt x="1130" y="5236"/>
                    </a:lnTo>
                    <a:lnTo>
                      <a:pt x="1127" y="5263"/>
                    </a:lnTo>
                    <a:lnTo>
                      <a:pt x="1125" y="5292"/>
                    </a:lnTo>
                    <a:lnTo>
                      <a:pt x="1124" y="5300"/>
                    </a:lnTo>
                    <a:lnTo>
                      <a:pt x="1122" y="5309"/>
                    </a:lnTo>
                    <a:lnTo>
                      <a:pt x="1120" y="5320"/>
                    </a:lnTo>
                    <a:lnTo>
                      <a:pt x="1117" y="5332"/>
                    </a:lnTo>
                    <a:lnTo>
                      <a:pt x="1113" y="5345"/>
                    </a:lnTo>
                    <a:lnTo>
                      <a:pt x="1109" y="5357"/>
                    </a:lnTo>
                    <a:lnTo>
                      <a:pt x="1106" y="5370"/>
                    </a:lnTo>
                    <a:lnTo>
                      <a:pt x="1102" y="5383"/>
                    </a:lnTo>
                    <a:lnTo>
                      <a:pt x="1099" y="5396"/>
                    </a:lnTo>
                    <a:lnTo>
                      <a:pt x="1096" y="5409"/>
                    </a:lnTo>
                    <a:lnTo>
                      <a:pt x="1094" y="5422"/>
                    </a:lnTo>
                    <a:lnTo>
                      <a:pt x="1093" y="5433"/>
                    </a:lnTo>
                    <a:lnTo>
                      <a:pt x="1093" y="5443"/>
                    </a:lnTo>
                    <a:lnTo>
                      <a:pt x="1094" y="5452"/>
                    </a:lnTo>
                    <a:lnTo>
                      <a:pt x="1097" y="5460"/>
                    </a:lnTo>
                    <a:lnTo>
                      <a:pt x="1101" y="5466"/>
                    </a:lnTo>
                    <a:lnTo>
                      <a:pt x="1124" y="5489"/>
                    </a:lnTo>
                    <a:lnTo>
                      <a:pt x="1149" y="5509"/>
                    </a:lnTo>
                    <a:lnTo>
                      <a:pt x="1174" y="5527"/>
                    </a:lnTo>
                    <a:lnTo>
                      <a:pt x="1200" y="5542"/>
                    </a:lnTo>
                    <a:lnTo>
                      <a:pt x="1226" y="5556"/>
                    </a:lnTo>
                    <a:lnTo>
                      <a:pt x="1253" y="5570"/>
                    </a:lnTo>
                    <a:lnTo>
                      <a:pt x="1281" y="5581"/>
                    </a:lnTo>
                    <a:lnTo>
                      <a:pt x="1308" y="5590"/>
                    </a:lnTo>
                    <a:lnTo>
                      <a:pt x="1337" y="5599"/>
                    </a:lnTo>
                    <a:lnTo>
                      <a:pt x="1365" y="5606"/>
                    </a:lnTo>
                    <a:lnTo>
                      <a:pt x="1393" y="5613"/>
                    </a:lnTo>
                    <a:lnTo>
                      <a:pt x="1423" y="5620"/>
                    </a:lnTo>
                    <a:lnTo>
                      <a:pt x="1452" y="5626"/>
                    </a:lnTo>
                    <a:lnTo>
                      <a:pt x="1481" y="5632"/>
                    </a:lnTo>
                    <a:lnTo>
                      <a:pt x="1510" y="5639"/>
                    </a:lnTo>
                    <a:lnTo>
                      <a:pt x="1539" y="5645"/>
                    </a:lnTo>
                    <a:lnTo>
                      <a:pt x="1515" y="5646"/>
                    </a:lnTo>
                    <a:lnTo>
                      <a:pt x="1491" y="5647"/>
                    </a:lnTo>
                    <a:lnTo>
                      <a:pt x="1467" y="5649"/>
                    </a:lnTo>
                    <a:lnTo>
                      <a:pt x="1444" y="5651"/>
                    </a:lnTo>
                    <a:lnTo>
                      <a:pt x="1421" y="5652"/>
                    </a:lnTo>
                    <a:lnTo>
                      <a:pt x="1396" y="5654"/>
                    </a:lnTo>
                    <a:lnTo>
                      <a:pt x="1373" y="5656"/>
                    </a:lnTo>
                    <a:lnTo>
                      <a:pt x="1350" y="5658"/>
                    </a:lnTo>
                    <a:lnTo>
                      <a:pt x="1326" y="5659"/>
                    </a:lnTo>
                    <a:lnTo>
                      <a:pt x="1302" y="5660"/>
                    </a:lnTo>
                    <a:lnTo>
                      <a:pt x="1279" y="5661"/>
                    </a:lnTo>
                    <a:lnTo>
                      <a:pt x="1255" y="5662"/>
                    </a:lnTo>
                    <a:lnTo>
                      <a:pt x="1232" y="5661"/>
                    </a:lnTo>
                    <a:lnTo>
                      <a:pt x="1209" y="5661"/>
                    </a:lnTo>
                    <a:lnTo>
                      <a:pt x="1185" y="5659"/>
                    </a:lnTo>
                    <a:lnTo>
                      <a:pt x="1162" y="5657"/>
                    </a:lnTo>
                    <a:lnTo>
                      <a:pt x="1140" y="5654"/>
                    </a:lnTo>
                    <a:lnTo>
                      <a:pt x="1117" y="5649"/>
                    </a:lnTo>
                    <a:lnTo>
                      <a:pt x="1095" y="5642"/>
                    </a:lnTo>
                    <a:lnTo>
                      <a:pt x="1073" y="5635"/>
                    </a:lnTo>
                    <a:lnTo>
                      <a:pt x="1051" y="5626"/>
                    </a:lnTo>
                    <a:lnTo>
                      <a:pt x="1030" y="5618"/>
                    </a:lnTo>
                    <a:lnTo>
                      <a:pt x="1008" y="5609"/>
                    </a:lnTo>
                    <a:lnTo>
                      <a:pt x="986" y="5600"/>
                    </a:lnTo>
                    <a:lnTo>
                      <a:pt x="965" y="5592"/>
                    </a:lnTo>
                    <a:lnTo>
                      <a:pt x="943" y="5584"/>
                    </a:lnTo>
                    <a:lnTo>
                      <a:pt x="921" y="5577"/>
                    </a:lnTo>
                    <a:lnTo>
                      <a:pt x="900" y="5570"/>
                    </a:lnTo>
                    <a:lnTo>
                      <a:pt x="878" y="5565"/>
                    </a:lnTo>
                    <a:lnTo>
                      <a:pt x="856" y="5562"/>
                    </a:lnTo>
                    <a:lnTo>
                      <a:pt x="833" y="5559"/>
                    </a:lnTo>
                    <a:lnTo>
                      <a:pt x="811" y="5559"/>
                    </a:lnTo>
                    <a:lnTo>
                      <a:pt x="792" y="5562"/>
                    </a:lnTo>
                    <a:lnTo>
                      <a:pt x="771" y="5565"/>
                    </a:lnTo>
                    <a:lnTo>
                      <a:pt x="753" y="5570"/>
                    </a:lnTo>
                    <a:lnTo>
                      <a:pt x="734" y="5577"/>
                    </a:lnTo>
                    <a:lnTo>
                      <a:pt x="715" y="5584"/>
                    </a:lnTo>
                    <a:lnTo>
                      <a:pt x="697" y="5592"/>
                    </a:lnTo>
                    <a:lnTo>
                      <a:pt x="679" y="5602"/>
                    </a:lnTo>
                    <a:lnTo>
                      <a:pt x="662" y="5611"/>
                    </a:lnTo>
                    <a:lnTo>
                      <a:pt x="643" y="5622"/>
                    </a:lnTo>
                    <a:lnTo>
                      <a:pt x="626" y="5632"/>
                    </a:lnTo>
                    <a:lnTo>
                      <a:pt x="609" y="5644"/>
                    </a:lnTo>
                    <a:lnTo>
                      <a:pt x="591" y="5655"/>
                    </a:lnTo>
                    <a:lnTo>
                      <a:pt x="573" y="5665"/>
                    </a:lnTo>
                    <a:lnTo>
                      <a:pt x="555" y="5675"/>
                    </a:lnTo>
                    <a:lnTo>
                      <a:pt x="538" y="5684"/>
                    </a:lnTo>
                    <a:lnTo>
                      <a:pt x="520" y="5693"/>
                    </a:lnTo>
                    <a:lnTo>
                      <a:pt x="530" y="5672"/>
                    </a:lnTo>
                    <a:lnTo>
                      <a:pt x="540" y="5651"/>
                    </a:lnTo>
                    <a:lnTo>
                      <a:pt x="550" y="5629"/>
                    </a:lnTo>
                    <a:lnTo>
                      <a:pt x="560" y="5609"/>
                    </a:lnTo>
                    <a:lnTo>
                      <a:pt x="571" y="5588"/>
                    </a:lnTo>
                    <a:lnTo>
                      <a:pt x="583" y="5567"/>
                    </a:lnTo>
                    <a:lnTo>
                      <a:pt x="593" y="5546"/>
                    </a:lnTo>
                    <a:lnTo>
                      <a:pt x="604" y="5525"/>
                    </a:lnTo>
                    <a:lnTo>
                      <a:pt x="615" y="5504"/>
                    </a:lnTo>
                    <a:lnTo>
                      <a:pt x="626" y="5483"/>
                    </a:lnTo>
                    <a:lnTo>
                      <a:pt x="637" y="5462"/>
                    </a:lnTo>
                    <a:lnTo>
                      <a:pt x="648" y="5442"/>
                    </a:lnTo>
                    <a:lnTo>
                      <a:pt x="660" y="5421"/>
                    </a:lnTo>
                    <a:lnTo>
                      <a:pt x="671" y="5400"/>
                    </a:lnTo>
                    <a:lnTo>
                      <a:pt x="682" y="5379"/>
                    </a:lnTo>
                    <a:lnTo>
                      <a:pt x="693" y="5358"/>
                    </a:lnTo>
                    <a:lnTo>
                      <a:pt x="703" y="5337"/>
                    </a:lnTo>
                    <a:lnTo>
                      <a:pt x="714" y="5316"/>
                    </a:lnTo>
                    <a:lnTo>
                      <a:pt x="725" y="5295"/>
                    </a:lnTo>
                    <a:lnTo>
                      <a:pt x="735" y="5274"/>
                    </a:lnTo>
                    <a:lnTo>
                      <a:pt x="745" y="5252"/>
                    </a:lnTo>
                    <a:lnTo>
                      <a:pt x="755" y="5231"/>
                    </a:lnTo>
                    <a:lnTo>
                      <a:pt x="764" y="5210"/>
                    </a:lnTo>
                    <a:lnTo>
                      <a:pt x="773" y="5188"/>
                    </a:lnTo>
                    <a:lnTo>
                      <a:pt x="782" y="5167"/>
                    </a:lnTo>
                    <a:lnTo>
                      <a:pt x="792" y="5145"/>
                    </a:lnTo>
                    <a:lnTo>
                      <a:pt x="800" y="5123"/>
                    </a:lnTo>
                    <a:lnTo>
                      <a:pt x="808" y="5101"/>
                    </a:lnTo>
                    <a:lnTo>
                      <a:pt x="815" y="5079"/>
                    </a:lnTo>
                    <a:lnTo>
                      <a:pt x="822" y="5057"/>
                    </a:lnTo>
                    <a:lnTo>
                      <a:pt x="829" y="5034"/>
                    </a:lnTo>
                    <a:lnTo>
                      <a:pt x="835" y="5012"/>
                    </a:lnTo>
                    <a:lnTo>
                      <a:pt x="846" y="4970"/>
                    </a:lnTo>
                    <a:lnTo>
                      <a:pt x="857" y="4928"/>
                    </a:lnTo>
                    <a:lnTo>
                      <a:pt x="867" y="4885"/>
                    </a:lnTo>
                    <a:lnTo>
                      <a:pt x="877" y="4843"/>
                    </a:lnTo>
                    <a:lnTo>
                      <a:pt x="886" y="4801"/>
                    </a:lnTo>
                    <a:lnTo>
                      <a:pt x="895" y="4758"/>
                    </a:lnTo>
                    <a:lnTo>
                      <a:pt x="904" y="4716"/>
                    </a:lnTo>
                    <a:lnTo>
                      <a:pt x="913" y="4672"/>
                    </a:lnTo>
                    <a:lnTo>
                      <a:pt x="921" y="4630"/>
                    </a:lnTo>
                    <a:lnTo>
                      <a:pt x="930" y="4587"/>
                    </a:lnTo>
                    <a:lnTo>
                      <a:pt x="937" y="4544"/>
                    </a:lnTo>
                    <a:lnTo>
                      <a:pt x="945" y="4501"/>
                    </a:lnTo>
                    <a:lnTo>
                      <a:pt x="952" y="4458"/>
                    </a:lnTo>
                    <a:lnTo>
                      <a:pt x="959" y="4416"/>
                    </a:lnTo>
                    <a:lnTo>
                      <a:pt x="966" y="4372"/>
                    </a:lnTo>
                    <a:lnTo>
                      <a:pt x="972" y="4328"/>
                    </a:lnTo>
                    <a:lnTo>
                      <a:pt x="979" y="4286"/>
                    </a:lnTo>
                    <a:lnTo>
                      <a:pt x="985" y="4242"/>
                    </a:lnTo>
                    <a:lnTo>
                      <a:pt x="991" y="4200"/>
                    </a:lnTo>
                    <a:lnTo>
                      <a:pt x="998" y="4156"/>
                    </a:lnTo>
                    <a:lnTo>
                      <a:pt x="1004" y="4112"/>
                    </a:lnTo>
                    <a:lnTo>
                      <a:pt x="1009" y="4070"/>
                    </a:lnTo>
                    <a:lnTo>
                      <a:pt x="1015" y="4026"/>
                    </a:lnTo>
                    <a:lnTo>
                      <a:pt x="1021" y="3983"/>
                    </a:lnTo>
                    <a:lnTo>
                      <a:pt x="1026" y="3940"/>
                    </a:lnTo>
                    <a:lnTo>
                      <a:pt x="1032" y="3896"/>
                    </a:lnTo>
                    <a:lnTo>
                      <a:pt x="1037" y="3853"/>
                    </a:lnTo>
                    <a:lnTo>
                      <a:pt x="1042" y="3809"/>
                    </a:lnTo>
                    <a:lnTo>
                      <a:pt x="1048" y="3767"/>
                    </a:lnTo>
                    <a:lnTo>
                      <a:pt x="1053" y="3723"/>
                    </a:lnTo>
                    <a:lnTo>
                      <a:pt x="1059" y="3680"/>
                    </a:lnTo>
                    <a:lnTo>
                      <a:pt x="1065" y="3637"/>
                    </a:lnTo>
                    <a:lnTo>
                      <a:pt x="1070" y="3600"/>
                    </a:lnTo>
                    <a:lnTo>
                      <a:pt x="1074" y="3564"/>
                    </a:lnTo>
                    <a:lnTo>
                      <a:pt x="1078" y="3526"/>
                    </a:lnTo>
                    <a:lnTo>
                      <a:pt x="1082" y="3490"/>
                    </a:lnTo>
                    <a:lnTo>
                      <a:pt x="1087" y="3453"/>
                    </a:lnTo>
                    <a:lnTo>
                      <a:pt x="1091" y="3416"/>
                    </a:lnTo>
                    <a:lnTo>
                      <a:pt x="1094" y="3379"/>
                    </a:lnTo>
                    <a:lnTo>
                      <a:pt x="1098" y="3343"/>
                    </a:lnTo>
                    <a:lnTo>
                      <a:pt x="1102" y="3305"/>
                    </a:lnTo>
                    <a:lnTo>
                      <a:pt x="1106" y="3269"/>
                    </a:lnTo>
                    <a:lnTo>
                      <a:pt x="1109" y="3232"/>
                    </a:lnTo>
                    <a:lnTo>
                      <a:pt x="1112" y="3195"/>
                    </a:lnTo>
                    <a:lnTo>
                      <a:pt x="1116" y="3158"/>
                    </a:lnTo>
                    <a:lnTo>
                      <a:pt x="1119" y="3122"/>
                    </a:lnTo>
                    <a:lnTo>
                      <a:pt x="1122" y="3084"/>
                    </a:lnTo>
                    <a:lnTo>
                      <a:pt x="1125" y="3048"/>
                    </a:lnTo>
                    <a:lnTo>
                      <a:pt x="1129" y="3010"/>
                    </a:lnTo>
                    <a:lnTo>
                      <a:pt x="1132" y="2974"/>
                    </a:lnTo>
                    <a:lnTo>
                      <a:pt x="1134" y="2936"/>
                    </a:lnTo>
                    <a:lnTo>
                      <a:pt x="1137" y="2900"/>
                    </a:lnTo>
                    <a:lnTo>
                      <a:pt x="1140" y="2863"/>
                    </a:lnTo>
                    <a:lnTo>
                      <a:pt x="1142" y="2826"/>
                    </a:lnTo>
                    <a:lnTo>
                      <a:pt x="1144" y="2789"/>
                    </a:lnTo>
                    <a:lnTo>
                      <a:pt x="1147" y="2752"/>
                    </a:lnTo>
                    <a:lnTo>
                      <a:pt x="1149" y="2715"/>
                    </a:lnTo>
                    <a:lnTo>
                      <a:pt x="1151" y="2678"/>
                    </a:lnTo>
                    <a:lnTo>
                      <a:pt x="1153" y="2641"/>
                    </a:lnTo>
                    <a:lnTo>
                      <a:pt x="1155" y="2605"/>
                    </a:lnTo>
                    <a:lnTo>
                      <a:pt x="1157" y="2567"/>
                    </a:lnTo>
                    <a:lnTo>
                      <a:pt x="1159" y="2531"/>
                    </a:lnTo>
                    <a:lnTo>
                      <a:pt x="1160" y="2493"/>
                    </a:lnTo>
                    <a:lnTo>
                      <a:pt x="1162" y="2457"/>
                    </a:lnTo>
                    <a:lnTo>
                      <a:pt x="1163" y="2426"/>
                    </a:lnTo>
                    <a:lnTo>
                      <a:pt x="1165" y="2395"/>
                    </a:lnTo>
                    <a:lnTo>
                      <a:pt x="1166" y="2364"/>
                    </a:lnTo>
                    <a:lnTo>
                      <a:pt x="1167" y="2334"/>
                    </a:lnTo>
                    <a:lnTo>
                      <a:pt x="1168" y="2302"/>
                    </a:lnTo>
                    <a:lnTo>
                      <a:pt x="1170" y="2272"/>
                    </a:lnTo>
                    <a:lnTo>
                      <a:pt x="1171" y="2242"/>
                    </a:lnTo>
                    <a:lnTo>
                      <a:pt x="1172" y="2210"/>
                    </a:lnTo>
                    <a:lnTo>
                      <a:pt x="1173" y="2180"/>
                    </a:lnTo>
                    <a:lnTo>
                      <a:pt x="1174" y="2148"/>
                    </a:lnTo>
                    <a:lnTo>
                      <a:pt x="1175" y="2118"/>
                    </a:lnTo>
                    <a:lnTo>
                      <a:pt x="1176" y="2086"/>
                    </a:lnTo>
                    <a:lnTo>
                      <a:pt x="1176" y="2056"/>
                    </a:lnTo>
                    <a:lnTo>
                      <a:pt x="1177" y="2026"/>
                    </a:lnTo>
                    <a:lnTo>
                      <a:pt x="1177" y="1994"/>
                    </a:lnTo>
                    <a:lnTo>
                      <a:pt x="1178" y="1964"/>
                    </a:lnTo>
                    <a:lnTo>
                      <a:pt x="1178" y="1932"/>
                    </a:lnTo>
                    <a:lnTo>
                      <a:pt x="1178" y="1902"/>
                    </a:lnTo>
                    <a:lnTo>
                      <a:pt x="1178" y="1870"/>
                    </a:lnTo>
                    <a:lnTo>
                      <a:pt x="1178" y="1840"/>
                    </a:lnTo>
                    <a:lnTo>
                      <a:pt x="1178" y="1809"/>
                    </a:lnTo>
                    <a:lnTo>
                      <a:pt x="1177" y="1778"/>
                    </a:lnTo>
                    <a:lnTo>
                      <a:pt x="1177" y="1748"/>
                    </a:lnTo>
                    <a:lnTo>
                      <a:pt x="1176" y="1716"/>
                    </a:lnTo>
                    <a:lnTo>
                      <a:pt x="1175" y="1686"/>
                    </a:lnTo>
                    <a:lnTo>
                      <a:pt x="1174" y="1655"/>
                    </a:lnTo>
                    <a:lnTo>
                      <a:pt x="1172" y="1624"/>
                    </a:lnTo>
                    <a:lnTo>
                      <a:pt x="1171" y="1594"/>
                    </a:lnTo>
                    <a:lnTo>
                      <a:pt x="1169" y="1563"/>
                    </a:lnTo>
                    <a:lnTo>
                      <a:pt x="1167" y="1532"/>
                    </a:lnTo>
                    <a:lnTo>
                      <a:pt x="1165" y="1501"/>
                    </a:lnTo>
                    <a:lnTo>
                      <a:pt x="1162" y="1471"/>
                    </a:lnTo>
                    <a:lnTo>
                      <a:pt x="1158" y="1424"/>
                    </a:lnTo>
                    <a:lnTo>
                      <a:pt x="1153" y="1379"/>
                    </a:lnTo>
                    <a:lnTo>
                      <a:pt x="1148" y="1332"/>
                    </a:lnTo>
                    <a:lnTo>
                      <a:pt x="1143" y="1286"/>
                    </a:lnTo>
                    <a:lnTo>
                      <a:pt x="1138" y="1241"/>
                    </a:lnTo>
                    <a:lnTo>
                      <a:pt x="1132" y="1194"/>
                    </a:lnTo>
                    <a:lnTo>
                      <a:pt x="1125" y="1148"/>
                    </a:lnTo>
                    <a:lnTo>
                      <a:pt x="1119" y="1102"/>
                    </a:lnTo>
                    <a:lnTo>
                      <a:pt x="1113" y="1056"/>
                    </a:lnTo>
                    <a:lnTo>
                      <a:pt x="1106" y="1011"/>
                    </a:lnTo>
                    <a:lnTo>
                      <a:pt x="1100" y="964"/>
                    </a:lnTo>
                    <a:lnTo>
                      <a:pt x="1093" y="918"/>
                    </a:lnTo>
                    <a:lnTo>
                      <a:pt x="1086" y="873"/>
                    </a:lnTo>
                    <a:lnTo>
                      <a:pt x="1079" y="826"/>
                    </a:lnTo>
                    <a:lnTo>
                      <a:pt x="1071" y="780"/>
                    </a:lnTo>
                    <a:lnTo>
                      <a:pt x="1064" y="735"/>
                    </a:lnTo>
                    <a:lnTo>
                      <a:pt x="1056" y="688"/>
                    </a:lnTo>
                    <a:lnTo>
                      <a:pt x="1048" y="642"/>
                    </a:lnTo>
                    <a:lnTo>
                      <a:pt x="1040" y="597"/>
                    </a:lnTo>
                    <a:lnTo>
                      <a:pt x="1033" y="551"/>
                    </a:lnTo>
                    <a:lnTo>
                      <a:pt x="1025" y="505"/>
                    </a:lnTo>
                    <a:lnTo>
                      <a:pt x="1018" y="459"/>
                    </a:lnTo>
                    <a:lnTo>
                      <a:pt x="1010" y="413"/>
                    </a:lnTo>
                    <a:lnTo>
                      <a:pt x="1003" y="368"/>
                    </a:lnTo>
                    <a:lnTo>
                      <a:pt x="995" y="321"/>
                    </a:lnTo>
                    <a:lnTo>
                      <a:pt x="987" y="275"/>
                    </a:lnTo>
                    <a:lnTo>
                      <a:pt x="979" y="230"/>
                    </a:lnTo>
                    <a:lnTo>
                      <a:pt x="972" y="183"/>
                    </a:lnTo>
                    <a:lnTo>
                      <a:pt x="965" y="137"/>
                    </a:lnTo>
                    <a:lnTo>
                      <a:pt x="958" y="92"/>
                    </a:lnTo>
                    <a:lnTo>
                      <a:pt x="951" y="45"/>
                    </a:lnTo>
                    <a:lnTo>
                      <a:pt x="944" y="0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01" name="Freeform 85"/>
              <p:cNvSpPr>
                <a:spLocks/>
              </p:cNvSpPr>
              <p:nvPr/>
            </p:nvSpPr>
            <p:spPr bwMode="auto">
              <a:xfrm>
                <a:off x="4948" y="3386"/>
                <a:ext cx="27" cy="129"/>
              </a:xfrm>
              <a:custGeom>
                <a:avLst/>
                <a:gdLst/>
                <a:ahLst/>
                <a:cxnLst>
                  <a:cxn ang="0">
                    <a:pos x="57" y="32"/>
                  </a:cxn>
                  <a:cxn ang="0">
                    <a:pos x="48" y="98"/>
                  </a:cxn>
                  <a:cxn ang="0">
                    <a:pos x="38" y="163"/>
                  </a:cxn>
                  <a:cxn ang="0">
                    <a:pos x="28" y="228"/>
                  </a:cxn>
                  <a:cxn ang="0">
                    <a:pos x="18" y="294"/>
                  </a:cxn>
                  <a:cxn ang="0">
                    <a:pos x="10" y="359"/>
                  </a:cxn>
                  <a:cxn ang="0">
                    <a:pos x="3" y="425"/>
                  </a:cxn>
                  <a:cxn ang="0">
                    <a:pos x="0" y="491"/>
                  </a:cxn>
                  <a:cxn ang="0">
                    <a:pos x="0" y="553"/>
                  </a:cxn>
                  <a:cxn ang="0">
                    <a:pos x="2" y="615"/>
                  </a:cxn>
                  <a:cxn ang="0">
                    <a:pos x="5" y="677"/>
                  </a:cxn>
                  <a:cxn ang="0">
                    <a:pos x="12" y="739"/>
                  </a:cxn>
                  <a:cxn ang="0">
                    <a:pos x="20" y="800"/>
                  </a:cxn>
                  <a:cxn ang="0">
                    <a:pos x="31" y="861"/>
                  </a:cxn>
                  <a:cxn ang="0">
                    <a:pos x="45" y="921"/>
                  </a:cxn>
                  <a:cxn ang="0">
                    <a:pos x="63" y="979"/>
                  </a:cxn>
                  <a:cxn ang="0">
                    <a:pos x="82" y="1019"/>
                  </a:cxn>
                  <a:cxn ang="0">
                    <a:pos x="110" y="1028"/>
                  </a:cxn>
                  <a:cxn ang="0">
                    <a:pos x="147" y="1024"/>
                  </a:cxn>
                  <a:cxn ang="0">
                    <a:pos x="175" y="1008"/>
                  </a:cxn>
                  <a:cxn ang="0">
                    <a:pos x="190" y="975"/>
                  </a:cxn>
                  <a:cxn ang="0">
                    <a:pos x="202" y="931"/>
                  </a:cxn>
                  <a:cxn ang="0">
                    <a:pos x="210" y="886"/>
                  </a:cxn>
                  <a:cxn ang="0">
                    <a:pos x="215" y="840"/>
                  </a:cxn>
                  <a:cxn ang="0">
                    <a:pos x="218" y="794"/>
                  </a:cxn>
                  <a:cxn ang="0">
                    <a:pos x="219" y="747"/>
                  </a:cxn>
                  <a:cxn ang="0">
                    <a:pos x="219" y="700"/>
                  </a:cxn>
                  <a:cxn ang="0">
                    <a:pos x="219" y="655"/>
                  </a:cxn>
                  <a:cxn ang="0">
                    <a:pos x="221" y="612"/>
                  </a:cxn>
                  <a:cxn ang="0">
                    <a:pos x="222" y="574"/>
                  </a:cxn>
                  <a:cxn ang="0">
                    <a:pos x="223" y="536"/>
                  </a:cxn>
                  <a:cxn ang="0">
                    <a:pos x="224" y="498"/>
                  </a:cxn>
                  <a:cxn ang="0">
                    <a:pos x="224" y="459"/>
                  </a:cxn>
                  <a:cxn ang="0">
                    <a:pos x="222" y="421"/>
                  </a:cxn>
                  <a:cxn ang="0">
                    <a:pos x="218" y="383"/>
                  </a:cxn>
                  <a:cxn ang="0">
                    <a:pos x="211" y="346"/>
                  </a:cxn>
                  <a:cxn ang="0">
                    <a:pos x="201" y="306"/>
                  </a:cxn>
                  <a:cxn ang="0">
                    <a:pos x="187" y="263"/>
                  </a:cxn>
                  <a:cxn ang="0">
                    <a:pos x="171" y="222"/>
                  </a:cxn>
                  <a:cxn ang="0">
                    <a:pos x="152" y="181"/>
                  </a:cxn>
                  <a:cxn ang="0">
                    <a:pos x="131" y="141"/>
                  </a:cxn>
                  <a:cxn ang="0">
                    <a:pos x="111" y="100"/>
                  </a:cxn>
                  <a:cxn ang="0">
                    <a:pos x="91" y="61"/>
                  </a:cxn>
                  <a:cxn ang="0">
                    <a:pos x="70" y="20"/>
                  </a:cxn>
                </a:cxnLst>
                <a:rect l="0" t="0" r="r" b="b"/>
                <a:pathLst>
                  <a:path w="224" h="1028">
                    <a:moveTo>
                      <a:pt x="61" y="0"/>
                    </a:moveTo>
                    <a:lnTo>
                      <a:pt x="57" y="32"/>
                    </a:lnTo>
                    <a:lnTo>
                      <a:pt x="53" y="65"/>
                    </a:lnTo>
                    <a:lnTo>
                      <a:pt x="48" y="98"/>
                    </a:lnTo>
                    <a:lnTo>
                      <a:pt x="43" y="131"/>
                    </a:lnTo>
                    <a:lnTo>
                      <a:pt x="38" y="163"/>
                    </a:lnTo>
                    <a:lnTo>
                      <a:pt x="33" y="195"/>
                    </a:lnTo>
                    <a:lnTo>
                      <a:pt x="28" y="228"/>
                    </a:lnTo>
                    <a:lnTo>
                      <a:pt x="23" y="261"/>
                    </a:lnTo>
                    <a:lnTo>
                      <a:pt x="18" y="294"/>
                    </a:lnTo>
                    <a:lnTo>
                      <a:pt x="14" y="326"/>
                    </a:lnTo>
                    <a:lnTo>
                      <a:pt x="10" y="359"/>
                    </a:lnTo>
                    <a:lnTo>
                      <a:pt x="6" y="392"/>
                    </a:lnTo>
                    <a:lnTo>
                      <a:pt x="3" y="425"/>
                    </a:lnTo>
                    <a:lnTo>
                      <a:pt x="1" y="457"/>
                    </a:lnTo>
                    <a:lnTo>
                      <a:pt x="0" y="491"/>
                    </a:lnTo>
                    <a:lnTo>
                      <a:pt x="0" y="523"/>
                    </a:lnTo>
                    <a:lnTo>
                      <a:pt x="0" y="553"/>
                    </a:lnTo>
                    <a:lnTo>
                      <a:pt x="1" y="584"/>
                    </a:lnTo>
                    <a:lnTo>
                      <a:pt x="2" y="615"/>
                    </a:lnTo>
                    <a:lnTo>
                      <a:pt x="4" y="646"/>
                    </a:lnTo>
                    <a:lnTo>
                      <a:pt x="5" y="677"/>
                    </a:lnTo>
                    <a:lnTo>
                      <a:pt x="9" y="708"/>
                    </a:lnTo>
                    <a:lnTo>
                      <a:pt x="12" y="739"/>
                    </a:lnTo>
                    <a:lnTo>
                      <a:pt x="16" y="769"/>
                    </a:lnTo>
                    <a:lnTo>
                      <a:pt x="20" y="800"/>
                    </a:lnTo>
                    <a:lnTo>
                      <a:pt x="25" y="830"/>
                    </a:lnTo>
                    <a:lnTo>
                      <a:pt x="31" y="861"/>
                    </a:lnTo>
                    <a:lnTo>
                      <a:pt x="37" y="891"/>
                    </a:lnTo>
                    <a:lnTo>
                      <a:pt x="45" y="921"/>
                    </a:lnTo>
                    <a:lnTo>
                      <a:pt x="53" y="951"/>
                    </a:lnTo>
                    <a:lnTo>
                      <a:pt x="63" y="979"/>
                    </a:lnTo>
                    <a:lnTo>
                      <a:pt x="73" y="1009"/>
                    </a:lnTo>
                    <a:lnTo>
                      <a:pt x="82" y="1019"/>
                    </a:lnTo>
                    <a:lnTo>
                      <a:pt x="95" y="1026"/>
                    </a:lnTo>
                    <a:lnTo>
                      <a:pt x="110" y="1028"/>
                    </a:lnTo>
                    <a:lnTo>
                      <a:pt x="128" y="1028"/>
                    </a:lnTo>
                    <a:lnTo>
                      <a:pt x="147" y="1024"/>
                    </a:lnTo>
                    <a:lnTo>
                      <a:pt x="162" y="1017"/>
                    </a:lnTo>
                    <a:lnTo>
                      <a:pt x="175" y="1008"/>
                    </a:lnTo>
                    <a:lnTo>
                      <a:pt x="183" y="997"/>
                    </a:lnTo>
                    <a:lnTo>
                      <a:pt x="190" y="975"/>
                    </a:lnTo>
                    <a:lnTo>
                      <a:pt x="197" y="953"/>
                    </a:lnTo>
                    <a:lnTo>
                      <a:pt x="202" y="931"/>
                    </a:lnTo>
                    <a:lnTo>
                      <a:pt x="206" y="908"/>
                    </a:lnTo>
                    <a:lnTo>
                      <a:pt x="210" y="886"/>
                    </a:lnTo>
                    <a:lnTo>
                      <a:pt x="213" y="864"/>
                    </a:lnTo>
                    <a:lnTo>
                      <a:pt x="215" y="840"/>
                    </a:lnTo>
                    <a:lnTo>
                      <a:pt x="217" y="817"/>
                    </a:lnTo>
                    <a:lnTo>
                      <a:pt x="218" y="794"/>
                    </a:lnTo>
                    <a:lnTo>
                      <a:pt x="218" y="770"/>
                    </a:lnTo>
                    <a:lnTo>
                      <a:pt x="219" y="747"/>
                    </a:lnTo>
                    <a:lnTo>
                      <a:pt x="219" y="724"/>
                    </a:lnTo>
                    <a:lnTo>
                      <a:pt x="219" y="700"/>
                    </a:lnTo>
                    <a:lnTo>
                      <a:pt x="219" y="677"/>
                    </a:lnTo>
                    <a:lnTo>
                      <a:pt x="219" y="655"/>
                    </a:lnTo>
                    <a:lnTo>
                      <a:pt x="220" y="632"/>
                    </a:lnTo>
                    <a:lnTo>
                      <a:pt x="221" y="612"/>
                    </a:lnTo>
                    <a:lnTo>
                      <a:pt x="221" y="593"/>
                    </a:lnTo>
                    <a:lnTo>
                      <a:pt x="222" y="574"/>
                    </a:lnTo>
                    <a:lnTo>
                      <a:pt x="223" y="555"/>
                    </a:lnTo>
                    <a:lnTo>
                      <a:pt x="223" y="536"/>
                    </a:lnTo>
                    <a:lnTo>
                      <a:pt x="224" y="517"/>
                    </a:lnTo>
                    <a:lnTo>
                      <a:pt x="224" y="498"/>
                    </a:lnTo>
                    <a:lnTo>
                      <a:pt x="224" y="478"/>
                    </a:lnTo>
                    <a:lnTo>
                      <a:pt x="224" y="459"/>
                    </a:lnTo>
                    <a:lnTo>
                      <a:pt x="223" y="440"/>
                    </a:lnTo>
                    <a:lnTo>
                      <a:pt x="222" y="421"/>
                    </a:lnTo>
                    <a:lnTo>
                      <a:pt x="220" y="402"/>
                    </a:lnTo>
                    <a:lnTo>
                      <a:pt x="218" y="383"/>
                    </a:lnTo>
                    <a:lnTo>
                      <a:pt x="216" y="365"/>
                    </a:lnTo>
                    <a:lnTo>
                      <a:pt x="211" y="346"/>
                    </a:lnTo>
                    <a:lnTo>
                      <a:pt x="207" y="327"/>
                    </a:lnTo>
                    <a:lnTo>
                      <a:pt x="201" y="306"/>
                    </a:lnTo>
                    <a:lnTo>
                      <a:pt x="195" y="285"/>
                    </a:lnTo>
                    <a:lnTo>
                      <a:pt x="187" y="263"/>
                    </a:lnTo>
                    <a:lnTo>
                      <a:pt x="179" y="242"/>
                    </a:lnTo>
                    <a:lnTo>
                      <a:pt x="171" y="222"/>
                    </a:lnTo>
                    <a:lnTo>
                      <a:pt x="162" y="202"/>
                    </a:lnTo>
                    <a:lnTo>
                      <a:pt x="152" y="181"/>
                    </a:lnTo>
                    <a:lnTo>
                      <a:pt x="142" y="161"/>
                    </a:lnTo>
                    <a:lnTo>
                      <a:pt x="131" y="141"/>
                    </a:lnTo>
                    <a:lnTo>
                      <a:pt x="121" y="120"/>
                    </a:lnTo>
                    <a:lnTo>
                      <a:pt x="111" y="100"/>
                    </a:lnTo>
                    <a:lnTo>
                      <a:pt x="101" y="81"/>
                    </a:lnTo>
                    <a:lnTo>
                      <a:pt x="91" y="61"/>
                    </a:lnTo>
                    <a:lnTo>
                      <a:pt x="81" y="40"/>
                    </a:lnTo>
                    <a:lnTo>
                      <a:pt x="70" y="20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7F7F7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02" name="Freeform 86"/>
              <p:cNvSpPr>
                <a:spLocks/>
              </p:cNvSpPr>
              <p:nvPr/>
            </p:nvSpPr>
            <p:spPr bwMode="auto">
              <a:xfrm>
                <a:off x="4948" y="3386"/>
                <a:ext cx="27" cy="129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53" y="65"/>
                  </a:cxn>
                  <a:cxn ang="0">
                    <a:pos x="43" y="131"/>
                  </a:cxn>
                  <a:cxn ang="0">
                    <a:pos x="33" y="195"/>
                  </a:cxn>
                  <a:cxn ang="0">
                    <a:pos x="23" y="261"/>
                  </a:cxn>
                  <a:cxn ang="0">
                    <a:pos x="14" y="326"/>
                  </a:cxn>
                  <a:cxn ang="0">
                    <a:pos x="6" y="392"/>
                  </a:cxn>
                  <a:cxn ang="0">
                    <a:pos x="1" y="457"/>
                  </a:cxn>
                  <a:cxn ang="0">
                    <a:pos x="0" y="523"/>
                  </a:cxn>
                  <a:cxn ang="0">
                    <a:pos x="0" y="553"/>
                  </a:cxn>
                  <a:cxn ang="0">
                    <a:pos x="2" y="615"/>
                  </a:cxn>
                  <a:cxn ang="0">
                    <a:pos x="5" y="677"/>
                  </a:cxn>
                  <a:cxn ang="0">
                    <a:pos x="12" y="739"/>
                  </a:cxn>
                  <a:cxn ang="0">
                    <a:pos x="20" y="800"/>
                  </a:cxn>
                  <a:cxn ang="0">
                    <a:pos x="31" y="861"/>
                  </a:cxn>
                  <a:cxn ang="0">
                    <a:pos x="45" y="921"/>
                  </a:cxn>
                  <a:cxn ang="0">
                    <a:pos x="63" y="979"/>
                  </a:cxn>
                  <a:cxn ang="0">
                    <a:pos x="73" y="1009"/>
                  </a:cxn>
                  <a:cxn ang="0">
                    <a:pos x="95" y="1026"/>
                  </a:cxn>
                  <a:cxn ang="0">
                    <a:pos x="128" y="1028"/>
                  </a:cxn>
                  <a:cxn ang="0">
                    <a:pos x="162" y="1017"/>
                  </a:cxn>
                  <a:cxn ang="0">
                    <a:pos x="183" y="997"/>
                  </a:cxn>
                  <a:cxn ang="0">
                    <a:pos x="190" y="975"/>
                  </a:cxn>
                  <a:cxn ang="0">
                    <a:pos x="202" y="931"/>
                  </a:cxn>
                  <a:cxn ang="0">
                    <a:pos x="210" y="886"/>
                  </a:cxn>
                  <a:cxn ang="0">
                    <a:pos x="215" y="840"/>
                  </a:cxn>
                  <a:cxn ang="0">
                    <a:pos x="218" y="794"/>
                  </a:cxn>
                  <a:cxn ang="0">
                    <a:pos x="219" y="747"/>
                  </a:cxn>
                  <a:cxn ang="0">
                    <a:pos x="219" y="700"/>
                  </a:cxn>
                  <a:cxn ang="0">
                    <a:pos x="219" y="655"/>
                  </a:cxn>
                  <a:cxn ang="0">
                    <a:pos x="220" y="632"/>
                  </a:cxn>
                  <a:cxn ang="0">
                    <a:pos x="221" y="593"/>
                  </a:cxn>
                  <a:cxn ang="0">
                    <a:pos x="223" y="555"/>
                  </a:cxn>
                  <a:cxn ang="0">
                    <a:pos x="224" y="517"/>
                  </a:cxn>
                  <a:cxn ang="0">
                    <a:pos x="224" y="478"/>
                  </a:cxn>
                  <a:cxn ang="0">
                    <a:pos x="223" y="440"/>
                  </a:cxn>
                  <a:cxn ang="0">
                    <a:pos x="220" y="402"/>
                  </a:cxn>
                  <a:cxn ang="0">
                    <a:pos x="216" y="365"/>
                  </a:cxn>
                  <a:cxn ang="0">
                    <a:pos x="207" y="327"/>
                  </a:cxn>
                  <a:cxn ang="0">
                    <a:pos x="201" y="306"/>
                  </a:cxn>
                  <a:cxn ang="0">
                    <a:pos x="187" y="263"/>
                  </a:cxn>
                  <a:cxn ang="0">
                    <a:pos x="171" y="222"/>
                  </a:cxn>
                  <a:cxn ang="0">
                    <a:pos x="152" y="181"/>
                  </a:cxn>
                  <a:cxn ang="0">
                    <a:pos x="131" y="141"/>
                  </a:cxn>
                  <a:cxn ang="0">
                    <a:pos x="111" y="100"/>
                  </a:cxn>
                  <a:cxn ang="0">
                    <a:pos x="91" y="61"/>
                  </a:cxn>
                  <a:cxn ang="0">
                    <a:pos x="70" y="20"/>
                  </a:cxn>
                </a:cxnLst>
                <a:rect l="0" t="0" r="r" b="b"/>
                <a:pathLst>
                  <a:path w="224" h="1028">
                    <a:moveTo>
                      <a:pt x="61" y="0"/>
                    </a:moveTo>
                    <a:lnTo>
                      <a:pt x="61" y="0"/>
                    </a:lnTo>
                    <a:lnTo>
                      <a:pt x="57" y="32"/>
                    </a:lnTo>
                    <a:lnTo>
                      <a:pt x="53" y="65"/>
                    </a:lnTo>
                    <a:lnTo>
                      <a:pt x="48" y="98"/>
                    </a:lnTo>
                    <a:lnTo>
                      <a:pt x="43" y="131"/>
                    </a:lnTo>
                    <a:lnTo>
                      <a:pt x="38" y="163"/>
                    </a:lnTo>
                    <a:lnTo>
                      <a:pt x="33" y="195"/>
                    </a:lnTo>
                    <a:lnTo>
                      <a:pt x="28" y="228"/>
                    </a:lnTo>
                    <a:lnTo>
                      <a:pt x="23" y="261"/>
                    </a:lnTo>
                    <a:lnTo>
                      <a:pt x="18" y="294"/>
                    </a:lnTo>
                    <a:lnTo>
                      <a:pt x="14" y="326"/>
                    </a:lnTo>
                    <a:lnTo>
                      <a:pt x="10" y="359"/>
                    </a:lnTo>
                    <a:lnTo>
                      <a:pt x="6" y="392"/>
                    </a:lnTo>
                    <a:lnTo>
                      <a:pt x="3" y="425"/>
                    </a:lnTo>
                    <a:lnTo>
                      <a:pt x="1" y="457"/>
                    </a:lnTo>
                    <a:lnTo>
                      <a:pt x="0" y="491"/>
                    </a:lnTo>
                    <a:lnTo>
                      <a:pt x="0" y="523"/>
                    </a:lnTo>
                    <a:lnTo>
                      <a:pt x="0" y="523"/>
                    </a:lnTo>
                    <a:lnTo>
                      <a:pt x="0" y="553"/>
                    </a:lnTo>
                    <a:lnTo>
                      <a:pt x="1" y="584"/>
                    </a:lnTo>
                    <a:lnTo>
                      <a:pt x="2" y="615"/>
                    </a:lnTo>
                    <a:lnTo>
                      <a:pt x="4" y="646"/>
                    </a:lnTo>
                    <a:lnTo>
                      <a:pt x="5" y="677"/>
                    </a:lnTo>
                    <a:lnTo>
                      <a:pt x="9" y="708"/>
                    </a:lnTo>
                    <a:lnTo>
                      <a:pt x="12" y="739"/>
                    </a:lnTo>
                    <a:lnTo>
                      <a:pt x="16" y="769"/>
                    </a:lnTo>
                    <a:lnTo>
                      <a:pt x="20" y="800"/>
                    </a:lnTo>
                    <a:lnTo>
                      <a:pt x="25" y="830"/>
                    </a:lnTo>
                    <a:lnTo>
                      <a:pt x="31" y="861"/>
                    </a:lnTo>
                    <a:lnTo>
                      <a:pt x="37" y="891"/>
                    </a:lnTo>
                    <a:lnTo>
                      <a:pt x="45" y="921"/>
                    </a:lnTo>
                    <a:lnTo>
                      <a:pt x="53" y="951"/>
                    </a:lnTo>
                    <a:lnTo>
                      <a:pt x="63" y="979"/>
                    </a:lnTo>
                    <a:lnTo>
                      <a:pt x="73" y="1009"/>
                    </a:lnTo>
                    <a:lnTo>
                      <a:pt x="73" y="1009"/>
                    </a:lnTo>
                    <a:lnTo>
                      <a:pt x="82" y="1019"/>
                    </a:lnTo>
                    <a:lnTo>
                      <a:pt x="95" y="1026"/>
                    </a:lnTo>
                    <a:lnTo>
                      <a:pt x="110" y="1028"/>
                    </a:lnTo>
                    <a:lnTo>
                      <a:pt x="128" y="1028"/>
                    </a:lnTo>
                    <a:lnTo>
                      <a:pt x="147" y="1024"/>
                    </a:lnTo>
                    <a:lnTo>
                      <a:pt x="162" y="1017"/>
                    </a:lnTo>
                    <a:lnTo>
                      <a:pt x="175" y="1008"/>
                    </a:lnTo>
                    <a:lnTo>
                      <a:pt x="183" y="997"/>
                    </a:lnTo>
                    <a:lnTo>
                      <a:pt x="183" y="997"/>
                    </a:lnTo>
                    <a:lnTo>
                      <a:pt x="190" y="975"/>
                    </a:lnTo>
                    <a:lnTo>
                      <a:pt x="197" y="953"/>
                    </a:lnTo>
                    <a:lnTo>
                      <a:pt x="202" y="931"/>
                    </a:lnTo>
                    <a:lnTo>
                      <a:pt x="206" y="908"/>
                    </a:lnTo>
                    <a:lnTo>
                      <a:pt x="210" y="886"/>
                    </a:lnTo>
                    <a:lnTo>
                      <a:pt x="213" y="864"/>
                    </a:lnTo>
                    <a:lnTo>
                      <a:pt x="215" y="840"/>
                    </a:lnTo>
                    <a:lnTo>
                      <a:pt x="217" y="817"/>
                    </a:lnTo>
                    <a:lnTo>
                      <a:pt x="218" y="794"/>
                    </a:lnTo>
                    <a:lnTo>
                      <a:pt x="218" y="770"/>
                    </a:lnTo>
                    <a:lnTo>
                      <a:pt x="219" y="747"/>
                    </a:lnTo>
                    <a:lnTo>
                      <a:pt x="219" y="724"/>
                    </a:lnTo>
                    <a:lnTo>
                      <a:pt x="219" y="700"/>
                    </a:lnTo>
                    <a:lnTo>
                      <a:pt x="219" y="677"/>
                    </a:lnTo>
                    <a:lnTo>
                      <a:pt x="219" y="655"/>
                    </a:lnTo>
                    <a:lnTo>
                      <a:pt x="220" y="632"/>
                    </a:lnTo>
                    <a:lnTo>
                      <a:pt x="220" y="632"/>
                    </a:lnTo>
                    <a:lnTo>
                      <a:pt x="221" y="612"/>
                    </a:lnTo>
                    <a:lnTo>
                      <a:pt x="221" y="593"/>
                    </a:lnTo>
                    <a:lnTo>
                      <a:pt x="222" y="574"/>
                    </a:lnTo>
                    <a:lnTo>
                      <a:pt x="223" y="555"/>
                    </a:lnTo>
                    <a:lnTo>
                      <a:pt x="223" y="536"/>
                    </a:lnTo>
                    <a:lnTo>
                      <a:pt x="224" y="517"/>
                    </a:lnTo>
                    <a:lnTo>
                      <a:pt x="224" y="498"/>
                    </a:lnTo>
                    <a:lnTo>
                      <a:pt x="224" y="478"/>
                    </a:lnTo>
                    <a:lnTo>
                      <a:pt x="224" y="459"/>
                    </a:lnTo>
                    <a:lnTo>
                      <a:pt x="223" y="440"/>
                    </a:lnTo>
                    <a:lnTo>
                      <a:pt x="222" y="421"/>
                    </a:lnTo>
                    <a:lnTo>
                      <a:pt x="220" y="402"/>
                    </a:lnTo>
                    <a:lnTo>
                      <a:pt x="218" y="383"/>
                    </a:lnTo>
                    <a:lnTo>
                      <a:pt x="216" y="365"/>
                    </a:lnTo>
                    <a:lnTo>
                      <a:pt x="211" y="346"/>
                    </a:lnTo>
                    <a:lnTo>
                      <a:pt x="207" y="327"/>
                    </a:lnTo>
                    <a:lnTo>
                      <a:pt x="207" y="327"/>
                    </a:lnTo>
                    <a:lnTo>
                      <a:pt x="201" y="306"/>
                    </a:lnTo>
                    <a:lnTo>
                      <a:pt x="195" y="285"/>
                    </a:lnTo>
                    <a:lnTo>
                      <a:pt x="187" y="263"/>
                    </a:lnTo>
                    <a:lnTo>
                      <a:pt x="179" y="242"/>
                    </a:lnTo>
                    <a:lnTo>
                      <a:pt x="171" y="222"/>
                    </a:lnTo>
                    <a:lnTo>
                      <a:pt x="162" y="202"/>
                    </a:lnTo>
                    <a:lnTo>
                      <a:pt x="152" y="181"/>
                    </a:lnTo>
                    <a:lnTo>
                      <a:pt x="142" y="161"/>
                    </a:lnTo>
                    <a:lnTo>
                      <a:pt x="131" y="141"/>
                    </a:lnTo>
                    <a:lnTo>
                      <a:pt x="121" y="120"/>
                    </a:lnTo>
                    <a:lnTo>
                      <a:pt x="111" y="100"/>
                    </a:lnTo>
                    <a:lnTo>
                      <a:pt x="101" y="81"/>
                    </a:lnTo>
                    <a:lnTo>
                      <a:pt x="91" y="61"/>
                    </a:lnTo>
                    <a:lnTo>
                      <a:pt x="81" y="40"/>
                    </a:lnTo>
                    <a:lnTo>
                      <a:pt x="70" y="20"/>
                    </a:lnTo>
                    <a:lnTo>
                      <a:pt x="6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03" name="Freeform 87"/>
              <p:cNvSpPr>
                <a:spLocks/>
              </p:cNvSpPr>
              <p:nvPr/>
            </p:nvSpPr>
            <p:spPr bwMode="auto">
              <a:xfrm>
                <a:off x="4925" y="4017"/>
                <a:ext cx="47" cy="18"/>
              </a:xfrm>
              <a:custGeom>
                <a:avLst/>
                <a:gdLst/>
                <a:ahLst/>
                <a:cxnLst>
                  <a:cxn ang="0">
                    <a:pos x="16" y="131"/>
                  </a:cxn>
                  <a:cxn ang="0">
                    <a:pos x="48" y="121"/>
                  </a:cxn>
                  <a:cxn ang="0">
                    <a:pos x="82" y="111"/>
                  </a:cxn>
                  <a:cxn ang="0">
                    <a:pos x="114" y="100"/>
                  </a:cxn>
                  <a:cxn ang="0">
                    <a:pos x="143" y="86"/>
                  </a:cxn>
                  <a:cxn ang="0">
                    <a:pos x="158" y="65"/>
                  </a:cxn>
                  <a:cxn ang="0">
                    <a:pos x="159" y="42"/>
                  </a:cxn>
                  <a:cxn ang="0">
                    <a:pos x="146" y="15"/>
                  </a:cxn>
                  <a:cxn ang="0">
                    <a:pos x="147" y="1"/>
                  </a:cxn>
                  <a:cxn ang="0">
                    <a:pos x="170" y="4"/>
                  </a:cxn>
                  <a:cxn ang="0">
                    <a:pos x="194" y="7"/>
                  </a:cxn>
                  <a:cxn ang="0">
                    <a:pos x="217" y="9"/>
                  </a:cxn>
                  <a:cxn ang="0">
                    <a:pos x="239" y="12"/>
                  </a:cxn>
                  <a:cxn ang="0">
                    <a:pos x="262" y="14"/>
                  </a:cxn>
                  <a:cxn ang="0">
                    <a:pos x="283" y="17"/>
                  </a:cxn>
                  <a:cxn ang="0">
                    <a:pos x="304" y="21"/>
                  </a:cxn>
                  <a:cxn ang="0">
                    <a:pos x="326" y="24"/>
                  </a:cxn>
                  <a:cxn ang="0">
                    <a:pos x="343" y="30"/>
                  </a:cxn>
                  <a:cxn ang="0">
                    <a:pos x="358" y="39"/>
                  </a:cxn>
                  <a:cxn ang="0">
                    <a:pos x="369" y="48"/>
                  </a:cxn>
                  <a:cxn ang="0">
                    <a:pos x="374" y="59"/>
                  </a:cxn>
                  <a:cxn ang="0">
                    <a:pos x="372" y="73"/>
                  </a:cxn>
                  <a:cxn ang="0">
                    <a:pos x="367" y="83"/>
                  </a:cxn>
                  <a:cxn ang="0">
                    <a:pos x="360" y="92"/>
                  </a:cxn>
                  <a:cxn ang="0">
                    <a:pos x="347" y="102"/>
                  </a:cxn>
                  <a:cxn ang="0">
                    <a:pos x="330" y="115"/>
                  </a:cxn>
                  <a:cxn ang="0">
                    <a:pos x="309" y="126"/>
                  </a:cxn>
                  <a:cxn ang="0">
                    <a:pos x="288" y="134"/>
                  </a:cxn>
                  <a:cxn ang="0">
                    <a:pos x="261" y="140"/>
                  </a:cxn>
                  <a:cxn ang="0">
                    <a:pos x="227" y="144"/>
                  </a:cxn>
                  <a:cxn ang="0">
                    <a:pos x="194" y="146"/>
                  </a:cxn>
                  <a:cxn ang="0">
                    <a:pos x="160" y="146"/>
                  </a:cxn>
                  <a:cxn ang="0">
                    <a:pos x="126" y="146"/>
                  </a:cxn>
                  <a:cxn ang="0">
                    <a:pos x="89" y="144"/>
                  </a:cxn>
                  <a:cxn ang="0">
                    <a:pos x="54" y="141"/>
                  </a:cxn>
                  <a:cxn ang="0">
                    <a:pos x="18" y="137"/>
                  </a:cxn>
                </a:cxnLst>
                <a:rect l="0" t="0" r="r" b="b"/>
                <a:pathLst>
                  <a:path w="374" h="146">
                    <a:moveTo>
                      <a:pt x="0" y="136"/>
                    </a:moveTo>
                    <a:lnTo>
                      <a:pt x="16" y="131"/>
                    </a:lnTo>
                    <a:lnTo>
                      <a:pt x="32" y="126"/>
                    </a:lnTo>
                    <a:lnTo>
                      <a:pt x="48" y="121"/>
                    </a:lnTo>
                    <a:lnTo>
                      <a:pt x="66" y="116"/>
                    </a:lnTo>
                    <a:lnTo>
                      <a:pt x="82" y="111"/>
                    </a:lnTo>
                    <a:lnTo>
                      <a:pt x="98" y="105"/>
                    </a:lnTo>
                    <a:lnTo>
                      <a:pt x="114" y="100"/>
                    </a:lnTo>
                    <a:lnTo>
                      <a:pt x="131" y="95"/>
                    </a:lnTo>
                    <a:lnTo>
                      <a:pt x="143" y="86"/>
                    </a:lnTo>
                    <a:lnTo>
                      <a:pt x="152" y="77"/>
                    </a:lnTo>
                    <a:lnTo>
                      <a:pt x="158" y="65"/>
                    </a:lnTo>
                    <a:lnTo>
                      <a:pt x="160" y="54"/>
                    </a:lnTo>
                    <a:lnTo>
                      <a:pt x="159" y="42"/>
                    </a:lnTo>
                    <a:lnTo>
                      <a:pt x="154" y="29"/>
                    </a:lnTo>
                    <a:lnTo>
                      <a:pt x="146" y="15"/>
                    </a:lnTo>
                    <a:lnTo>
                      <a:pt x="135" y="0"/>
                    </a:lnTo>
                    <a:lnTo>
                      <a:pt x="147" y="1"/>
                    </a:lnTo>
                    <a:lnTo>
                      <a:pt x="159" y="3"/>
                    </a:lnTo>
                    <a:lnTo>
                      <a:pt x="170" y="4"/>
                    </a:lnTo>
                    <a:lnTo>
                      <a:pt x="182" y="5"/>
                    </a:lnTo>
                    <a:lnTo>
                      <a:pt x="194" y="7"/>
                    </a:lnTo>
                    <a:lnTo>
                      <a:pt x="206" y="8"/>
                    </a:lnTo>
                    <a:lnTo>
                      <a:pt x="217" y="9"/>
                    </a:lnTo>
                    <a:lnTo>
                      <a:pt x="228" y="10"/>
                    </a:lnTo>
                    <a:lnTo>
                      <a:pt x="239" y="12"/>
                    </a:lnTo>
                    <a:lnTo>
                      <a:pt x="250" y="13"/>
                    </a:lnTo>
                    <a:lnTo>
                      <a:pt x="262" y="14"/>
                    </a:lnTo>
                    <a:lnTo>
                      <a:pt x="273" y="16"/>
                    </a:lnTo>
                    <a:lnTo>
                      <a:pt x="283" y="17"/>
                    </a:lnTo>
                    <a:lnTo>
                      <a:pt x="294" y="19"/>
                    </a:lnTo>
                    <a:lnTo>
                      <a:pt x="304" y="21"/>
                    </a:lnTo>
                    <a:lnTo>
                      <a:pt x="315" y="23"/>
                    </a:lnTo>
                    <a:lnTo>
                      <a:pt x="326" y="24"/>
                    </a:lnTo>
                    <a:lnTo>
                      <a:pt x="335" y="27"/>
                    </a:lnTo>
                    <a:lnTo>
                      <a:pt x="343" y="30"/>
                    </a:lnTo>
                    <a:lnTo>
                      <a:pt x="351" y="34"/>
                    </a:lnTo>
                    <a:lnTo>
                      <a:pt x="358" y="39"/>
                    </a:lnTo>
                    <a:lnTo>
                      <a:pt x="364" y="43"/>
                    </a:lnTo>
                    <a:lnTo>
                      <a:pt x="369" y="48"/>
                    </a:lnTo>
                    <a:lnTo>
                      <a:pt x="374" y="52"/>
                    </a:lnTo>
                    <a:lnTo>
                      <a:pt x="374" y="59"/>
                    </a:lnTo>
                    <a:lnTo>
                      <a:pt x="373" y="65"/>
                    </a:lnTo>
                    <a:lnTo>
                      <a:pt x="372" y="73"/>
                    </a:lnTo>
                    <a:lnTo>
                      <a:pt x="370" y="78"/>
                    </a:lnTo>
                    <a:lnTo>
                      <a:pt x="367" y="83"/>
                    </a:lnTo>
                    <a:lnTo>
                      <a:pt x="364" y="88"/>
                    </a:lnTo>
                    <a:lnTo>
                      <a:pt x="360" y="92"/>
                    </a:lnTo>
                    <a:lnTo>
                      <a:pt x="355" y="95"/>
                    </a:lnTo>
                    <a:lnTo>
                      <a:pt x="347" y="102"/>
                    </a:lnTo>
                    <a:lnTo>
                      <a:pt x="339" y="109"/>
                    </a:lnTo>
                    <a:lnTo>
                      <a:pt x="330" y="115"/>
                    </a:lnTo>
                    <a:lnTo>
                      <a:pt x="319" y="121"/>
                    </a:lnTo>
                    <a:lnTo>
                      <a:pt x="309" y="126"/>
                    </a:lnTo>
                    <a:lnTo>
                      <a:pt x="299" y="131"/>
                    </a:lnTo>
                    <a:lnTo>
                      <a:pt x="288" y="134"/>
                    </a:lnTo>
                    <a:lnTo>
                      <a:pt x="277" y="136"/>
                    </a:lnTo>
                    <a:lnTo>
                      <a:pt x="261" y="140"/>
                    </a:lnTo>
                    <a:lnTo>
                      <a:pt x="244" y="142"/>
                    </a:lnTo>
                    <a:lnTo>
                      <a:pt x="227" y="144"/>
                    </a:lnTo>
                    <a:lnTo>
                      <a:pt x="211" y="145"/>
                    </a:lnTo>
                    <a:lnTo>
                      <a:pt x="194" y="146"/>
                    </a:lnTo>
                    <a:lnTo>
                      <a:pt x="177" y="146"/>
                    </a:lnTo>
                    <a:lnTo>
                      <a:pt x="160" y="146"/>
                    </a:lnTo>
                    <a:lnTo>
                      <a:pt x="144" y="146"/>
                    </a:lnTo>
                    <a:lnTo>
                      <a:pt x="126" y="146"/>
                    </a:lnTo>
                    <a:lnTo>
                      <a:pt x="107" y="145"/>
                    </a:lnTo>
                    <a:lnTo>
                      <a:pt x="89" y="144"/>
                    </a:lnTo>
                    <a:lnTo>
                      <a:pt x="72" y="143"/>
                    </a:lnTo>
                    <a:lnTo>
                      <a:pt x="54" y="141"/>
                    </a:lnTo>
                    <a:lnTo>
                      <a:pt x="35" y="140"/>
                    </a:lnTo>
                    <a:lnTo>
                      <a:pt x="18" y="137"/>
                    </a:lnTo>
                    <a:lnTo>
                      <a:pt x="0" y="136"/>
                    </a:lnTo>
                    <a:close/>
                  </a:path>
                </a:pathLst>
              </a:custGeom>
              <a:solidFill>
                <a:srgbClr val="7F7F7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04" name="Freeform 88"/>
              <p:cNvSpPr>
                <a:spLocks/>
              </p:cNvSpPr>
              <p:nvPr/>
            </p:nvSpPr>
            <p:spPr bwMode="auto">
              <a:xfrm>
                <a:off x="4768" y="3482"/>
                <a:ext cx="88" cy="97"/>
              </a:xfrm>
              <a:custGeom>
                <a:avLst/>
                <a:gdLst/>
                <a:ahLst/>
                <a:cxnLst>
                  <a:cxn ang="0">
                    <a:pos x="693" y="18"/>
                  </a:cxn>
                  <a:cxn ang="0">
                    <a:pos x="666" y="61"/>
                  </a:cxn>
                  <a:cxn ang="0">
                    <a:pos x="637" y="108"/>
                  </a:cxn>
                  <a:cxn ang="0">
                    <a:pos x="606" y="145"/>
                  </a:cxn>
                  <a:cxn ang="0">
                    <a:pos x="569" y="170"/>
                  </a:cxn>
                  <a:cxn ang="0">
                    <a:pos x="525" y="189"/>
                  </a:cxn>
                  <a:cxn ang="0">
                    <a:pos x="480" y="205"/>
                  </a:cxn>
                  <a:cxn ang="0">
                    <a:pos x="435" y="220"/>
                  </a:cxn>
                  <a:cxn ang="0">
                    <a:pos x="389" y="235"/>
                  </a:cxn>
                  <a:cxn ang="0">
                    <a:pos x="343" y="250"/>
                  </a:cxn>
                  <a:cxn ang="0">
                    <a:pos x="300" y="268"/>
                  </a:cxn>
                  <a:cxn ang="0">
                    <a:pos x="258" y="290"/>
                  </a:cxn>
                  <a:cxn ang="0">
                    <a:pos x="227" y="313"/>
                  </a:cxn>
                  <a:cxn ang="0">
                    <a:pos x="205" y="333"/>
                  </a:cxn>
                  <a:cxn ang="0">
                    <a:pos x="188" y="355"/>
                  </a:cxn>
                  <a:cxn ang="0">
                    <a:pos x="172" y="381"/>
                  </a:cxn>
                  <a:cxn ang="0">
                    <a:pos x="157" y="407"/>
                  </a:cxn>
                  <a:cxn ang="0">
                    <a:pos x="142" y="433"/>
                  </a:cxn>
                  <a:cxn ang="0">
                    <a:pos x="128" y="461"/>
                  </a:cxn>
                  <a:cxn ang="0">
                    <a:pos x="113" y="486"/>
                  </a:cxn>
                  <a:cxn ang="0">
                    <a:pos x="93" y="515"/>
                  </a:cxn>
                  <a:cxn ang="0">
                    <a:pos x="64" y="547"/>
                  </a:cxn>
                  <a:cxn ang="0">
                    <a:pos x="38" y="578"/>
                  </a:cxn>
                  <a:cxn ang="0">
                    <a:pos x="16" y="613"/>
                  </a:cxn>
                  <a:cxn ang="0">
                    <a:pos x="3" y="649"/>
                  </a:cxn>
                  <a:cxn ang="0">
                    <a:pos x="0" y="686"/>
                  </a:cxn>
                  <a:cxn ang="0">
                    <a:pos x="3" y="722"/>
                  </a:cxn>
                  <a:cxn ang="0">
                    <a:pos x="6" y="760"/>
                  </a:cxn>
                  <a:cxn ang="0">
                    <a:pos x="19" y="771"/>
                  </a:cxn>
                  <a:cxn ang="0">
                    <a:pos x="40" y="759"/>
                  </a:cxn>
                  <a:cxn ang="0">
                    <a:pos x="62" y="746"/>
                  </a:cxn>
                  <a:cxn ang="0">
                    <a:pos x="85" y="734"/>
                  </a:cxn>
                  <a:cxn ang="0">
                    <a:pos x="107" y="720"/>
                  </a:cxn>
                  <a:cxn ang="0">
                    <a:pos x="128" y="707"/>
                  </a:cxn>
                  <a:cxn ang="0">
                    <a:pos x="148" y="693"/>
                  </a:cxn>
                  <a:cxn ang="0">
                    <a:pos x="168" y="677"/>
                  </a:cxn>
                  <a:cxn ang="0">
                    <a:pos x="198" y="648"/>
                  </a:cxn>
                  <a:cxn ang="0">
                    <a:pos x="239" y="606"/>
                  </a:cxn>
                  <a:cxn ang="0">
                    <a:pos x="278" y="561"/>
                  </a:cxn>
                  <a:cxn ang="0">
                    <a:pos x="318" y="517"/>
                  </a:cxn>
                  <a:cxn ang="0">
                    <a:pos x="356" y="471"/>
                  </a:cxn>
                  <a:cxn ang="0">
                    <a:pos x="394" y="425"/>
                  </a:cxn>
                  <a:cxn ang="0">
                    <a:pos x="434" y="381"/>
                  </a:cxn>
                  <a:cxn ang="0">
                    <a:pos x="473" y="337"/>
                  </a:cxn>
                  <a:cxn ang="0">
                    <a:pos x="513" y="299"/>
                  </a:cxn>
                  <a:cxn ang="0">
                    <a:pos x="553" y="266"/>
                  </a:cxn>
                  <a:cxn ang="0">
                    <a:pos x="596" y="236"/>
                  </a:cxn>
                  <a:cxn ang="0">
                    <a:pos x="635" y="201"/>
                  </a:cxn>
                  <a:cxn ang="0">
                    <a:pos x="656" y="174"/>
                  </a:cxn>
                  <a:cxn ang="0">
                    <a:pos x="666" y="155"/>
                  </a:cxn>
                  <a:cxn ang="0">
                    <a:pos x="674" y="131"/>
                  </a:cxn>
                  <a:cxn ang="0">
                    <a:pos x="681" y="107"/>
                  </a:cxn>
                  <a:cxn ang="0">
                    <a:pos x="687" y="81"/>
                  </a:cxn>
                  <a:cxn ang="0">
                    <a:pos x="692" y="55"/>
                  </a:cxn>
                  <a:cxn ang="0">
                    <a:pos x="699" y="32"/>
                  </a:cxn>
                  <a:cxn ang="0">
                    <a:pos x="704" y="10"/>
                  </a:cxn>
                </a:cxnLst>
                <a:rect l="0" t="0" r="r" b="b"/>
                <a:pathLst>
                  <a:path w="707" h="778">
                    <a:moveTo>
                      <a:pt x="707" y="0"/>
                    </a:moveTo>
                    <a:lnTo>
                      <a:pt x="693" y="18"/>
                    </a:lnTo>
                    <a:lnTo>
                      <a:pt x="679" y="39"/>
                    </a:lnTo>
                    <a:lnTo>
                      <a:pt x="666" y="61"/>
                    </a:lnTo>
                    <a:lnTo>
                      <a:pt x="652" y="85"/>
                    </a:lnTo>
                    <a:lnTo>
                      <a:pt x="637" y="108"/>
                    </a:lnTo>
                    <a:lnTo>
                      <a:pt x="621" y="128"/>
                    </a:lnTo>
                    <a:lnTo>
                      <a:pt x="606" y="145"/>
                    </a:lnTo>
                    <a:lnTo>
                      <a:pt x="589" y="159"/>
                    </a:lnTo>
                    <a:lnTo>
                      <a:pt x="569" y="170"/>
                    </a:lnTo>
                    <a:lnTo>
                      <a:pt x="547" y="180"/>
                    </a:lnTo>
                    <a:lnTo>
                      <a:pt x="525" y="189"/>
                    </a:lnTo>
                    <a:lnTo>
                      <a:pt x="503" y="197"/>
                    </a:lnTo>
                    <a:lnTo>
                      <a:pt x="480" y="205"/>
                    </a:lnTo>
                    <a:lnTo>
                      <a:pt x="457" y="213"/>
                    </a:lnTo>
                    <a:lnTo>
                      <a:pt x="435" y="220"/>
                    </a:lnTo>
                    <a:lnTo>
                      <a:pt x="411" y="228"/>
                    </a:lnTo>
                    <a:lnTo>
                      <a:pt x="389" y="235"/>
                    </a:lnTo>
                    <a:lnTo>
                      <a:pt x="366" y="242"/>
                    </a:lnTo>
                    <a:lnTo>
                      <a:pt x="343" y="250"/>
                    </a:lnTo>
                    <a:lnTo>
                      <a:pt x="321" y="259"/>
                    </a:lnTo>
                    <a:lnTo>
                      <a:pt x="300" y="268"/>
                    </a:lnTo>
                    <a:lnTo>
                      <a:pt x="278" y="279"/>
                    </a:lnTo>
                    <a:lnTo>
                      <a:pt x="258" y="290"/>
                    </a:lnTo>
                    <a:lnTo>
                      <a:pt x="238" y="304"/>
                    </a:lnTo>
                    <a:lnTo>
                      <a:pt x="227" y="313"/>
                    </a:lnTo>
                    <a:lnTo>
                      <a:pt x="215" y="322"/>
                    </a:lnTo>
                    <a:lnTo>
                      <a:pt x="205" y="333"/>
                    </a:lnTo>
                    <a:lnTo>
                      <a:pt x="196" y="344"/>
                    </a:lnTo>
                    <a:lnTo>
                      <a:pt x="188" y="355"/>
                    </a:lnTo>
                    <a:lnTo>
                      <a:pt x="179" y="367"/>
                    </a:lnTo>
                    <a:lnTo>
                      <a:pt x="172" y="381"/>
                    </a:lnTo>
                    <a:lnTo>
                      <a:pt x="164" y="394"/>
                    </a:lnTo>
                    <a:lnTo>
                      <a:pt x="157" y="407"/>
                    </a:lnTo>
                    <a:lnTo>
                      <a:pt x="150" y="420"/>
                    </a:lnTo>
                    <a:lnTo>
                      <a:pt x="142" y="433"/>
                    </a:lnTo>
                    <a:lnTo>
                      <a:pt x="135" y="448"/>
                    </a:lnTo>
                    <a:lnTo>
                      <a:pt x="128" y="461"/>
                    </a:lnTo>
                    <a:lnTo>
                      <a:pt x="121" y="473"/>
                    </a:lnTo>
                    <a:lnTo>
                      <a:pt x="113" y="486"/>
                    </a:lnTo>
                    <a:lnTo>
                      <a:pt x="105" y="498"/>
                    </a:lnTo>
                    <a:lnTo>
                      <a:pt x="93" y="515"/>
                    </a:lnTo>
                    <a:lnTo>
                      <a:pt x="78" y="531"/>
                    </a:lnTo>
                    <a:lnTo>
                      <a:pt x="64" y="547"/>
                    </a:lnTo>
                    <a:lnTo>
                      <a:pt x="51" y="562"/>
                    </a:lnTo>
                    <a:lnTo>
                      <a:pt x="38" y="578"/>
                    </a:lnTo>
                    <a:lnTo>
                      <a:pt x="26" y="596"/>
                    </a:lnTo>
                    <a:lnTo>
                      <a:pt x="16" y="613"/>
                    </a:lnTo>
                    <a:lnTo>
                      <a:pt x="7" y="632"/>
                    </a:lnTo>
                    <a:lnTo>
                      <a:pt x="3" y="649"/>
                    </a:lnTo>
                    <a:lnTo>
                      <a:pt x="1" y="668"/>
                    </a:lnTo>
                    <a:lnTo>
                      <a:pt x="0" y="686"/>
                    </a:lnTo>
                    <a:lnTo>
                      <a:pt x="1" y="704"/>
                    </a:lnTo>
                    <a:lnTo>
                      <a:pt x="3" y="722"/>
                    </a:lnTo>
                    <a:lnTo>
                      <a:pt x="5" y="742"/>
                    </a:lnTo>
                    <a:lnTo>
                      <a:pt x="6" y="760"/>
                    </a:lnTo>
                    <a:lnTo>
                      <a:pt x="7" y="778"/>
                    </a:lnTo>
                    <a:lnTo>
                      <a:pt x="19" y="771"/>
                    </a:lnTo>
                    <a:lnTo>
                      <a:pt x="29" y="765"/>
                    </a:lnTo>
                    <a:lnTo>
                      <a:pt x="40" y="759"/>
                    </a:lnTo>
                    <a:lnTo>
                      <a:pt x="51" y="752"/>
                    </a:lnTo>
                    <a:lnTo>
                      <a:pt x="62" y="746"/>
                    </a:lnTo>
                    <a:lnTo>
                      <a:pt x="73" y="740"/>
                    </a:lnTo>
                    <a:lnTo>
                      <a:pt x="85" y="734"/>
                    </a:lnTo>
                    <a:lnTo>
                      <a:pt x="96" y="726"/>
                    </a:lnTo>
                    <a:lnTo>
                      <a:pt x="107" y="720"/>
                    </a:lnTo>
                    <a:lnTo>
                      <a:pt x="117" y="713"/>
                    </a:lnTo>
                    <a:lnTo>
                      <a:pt x="128" y="707"/>
                    </a:lnTo>
                    <a:lnTo>
                      <a:pt x="138" y="700"/>
                    </a:lnTo>
                    <a:lnTo>
                      <a:pt x="148" y="693"/>
                    </a:lnTo>
                    <a:lnTo>
                      <a:pt x="159" y="685"/>
                    </a:lnTo>
                    <a:lnTo>
                      <a:pt x="168" y="677"/>
                    </a:lnTo>
                    <a:lnTo>
                      <a:pt x="177" y="669"/>
                    </a:lnTo>
                    <a:lnTo>
                      <a:pt x="198" y="648"/>
                    </a:lnTo>
                    <a:lnTo>
                      <a:pt x="219" y="627"/>
                    </a:lnTo>
                    <a:lnTo>
                      <a:pt x="239" y="606"/>
                    </a:lnTo>
                    <a:lnTo>
                      <a:pt x="259" y="583"/>
                    </a:lnTo>
                    <a:lnTo>
                      <a:pt x="278" y="561"/>
                    </a:lnTo>
                    <a:lnTo>
                      <a:pt x="298" y="539"/>
                    </a:lnTo>
                    <a:lnTo>
                      <a:pt x="318" y="517"/>
                    </a:lnTo>
                    <a:lnTo>
                      <a:pt x="337" y="493"/>
                    </a:lnTo>
                    <a:lnTo>
                      <a:pt x="356" y="471"/>
                    </a:lnTo>
                    <a:lnTo>
                      <a:pt x="375" y="449"/>
                    </a:lnTo>
                    <a:lnTo>
                      <a:pt x="394" y="425"/>
                    </a:lnTo>
                    <a:lnTo>
                      <a:pt x="413" y="403"/>
                    </a:lnTo>
                    <a:lnTo>
                      <a:pt x="434" y="381"/>
                    </a:lnTo>
                    <a:lnTo>
                      <a:pt x="453" y="358"/>
                    </a:lnTo>
                    <a:lnTo>
                      <a:pt x="473" y="337"/>
                    </a:lnTo>
                    <a:lnTo>
                      <a:pt x="494" y="316"/>
                    </a:lnTo>
                    <a:lnTo>
                      <a:pt x="513" y="299"/>
                    </a:lnTo>
                    <a:lnTo>
                      <a:pt x="533" y="282"/>
                    </a:lnTo>
                    <a:lnTo>
                      <a:pt x="553" y="266"/>
                    </a:lnTo>
                    <a:lnTo>
                      <a:pt x="576" y="251"/>
                    </a:lnTo>
                    <a:lnTo>
                      <a:pt x="596" y="236"/>
                    </a:lnTo>
                    <a:lnTo>
                      <a:pt x="616" y="219"/>
                    </a:lnTo>
                    <a:lnTo>
                      <a:pt x="635" y="201"/>
                    </a:lnTo>
                    <a:lnTo>
                      <a:pt x="651" y="182"/>
                    </a:lnTo>
                    <a:lnTo>
                      <a:pt x="656" y="174"/>
                    </a:lnTo>
                    <a:lnTo>
                      <a:pt x="661" y="165"/>
                    </a:lnTo>
                    <a:lnTo>
                      <a:pt x="666" y="155"/>
                    </a:lnTo>
                    <a:lnTo>
                      <a:pt x="670" y="143"/>
                    </a:lnTo>
                    <a:lnTo>
                      <a:pt x="674" y="131"/>
                    </a:lnTo>
                    <a:lnTo>
                      <a:pt x="677" y="119"/>
                    </a:lnTo>
                    <a:lnTo>
                      <a:pt x="681" y="107"/>
                    </a:lnTo>
                    <a:lnTo>
                      <a:pt x="684" y="94"/>
                    </a:lnTo>
                    <a:lnTo>
                      <a:pt x="687" y="81"/>
                    </a:lnTo>
                    <a:lnTo>
                      <a:pt x="690" y="68"/>
                    </a:lnTo>
                    <a:lnTo>
                      <a:pt x="692" y="55"/>
                    </a:lnTo>
                    <a:lnTo>
                      <a:pt x="696" y="43"/>
                    </a:lnTo>
                    <a:lnTo>
                      <a:pt x="699" y="32"/>
                    </a:lnTo>
                    <a:lnTo>
                      <a:pt x="702" y="21"/>
                    </a:lnTo>
                    <a:lnTo>
                      <a:pt x="704" y="10"/>
                    </a:lnTo>
                    <a:lnTo>
                      <a:pt x="707" y="0"/>
                    </a:lnTo>
                    <a:close/>
                  </a:path>
                </a:pathLst>
              </a:custGeom>
              <a:solidFill>
                <a:srgbClr val="7F7F7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05" name="Freeform 89"/>
              <p:cNvSpPr>
                <a:spLocks/>
              </p:cNvSpPr>
              <p:nvPr/>
            </p:nvSpPr>
            <p:spPr bwMode="auto">
              <a:xfrm>
                <a:off x="4768" y="3482"/>
                <a:ext cx="88" cy="97"/>
              </a:xfrm>
              <a:custGeom>
                <a:avLst/>
                <a:gdLst/>
                <a:ahLst/>
                <a:cxnLst>
                  <a:cxn ang="0">
                    <a:pos x="707" y="0"/>
                  </a:cxn>
                  <a:cxn ang="0">
                    <a:pos x="679" y="39"/>
                  </a:cxn>
                  <a:cxn ang="0">
                    <a:pos x="652" y="85"/>
                  </a:cxn>
                  <a:cxn ang="0">
                    <a:pos x="621" y="128"/>
                  </a:cxn>
                  <a:cxn ang="0">
                    <a:pos x="589" y="159"/>
                  </a:cxn>
                  <a:cxn ang="0">
                    <a:pos x="569" y="170"/>
                  </a:cxn>
                  <a:cxn ang="0">
                    <a:pos x="525" y="189"/>
                  </a:cxn>
                  <a:cxn ang="0">
                    <a:pos x="480" y="205"/>
                  </a:cxn>
                  <a:cxn ang="0">
                    <a:pos x="435" y="220"/>
                  </a:cxn>
                  <a:cxn ang="0">
                    <a:pos x="389" y="235"/>
                  </a:cxn>
                  <a:cxn ang="0">
                    <a:pos x="343" y="250"/>
                  </a:cxn>
                  <a:cxn ang="0">
                    <a:pos x="300" y="268"/>
                  </a:cxn>
                  <a:cxn ang="0">
                    <a:pos x="258" y="290"/>
                  </a:cxn>
                  <a:cxn ang="0">
                    <a:pos x="238" y="304"/>
                  </a:cxn>
                  <a:cxn ang="0">
                    <a:pos x="215" y="322"/>
                  </a:cxn>
                  <a:cxn ang="0">
                    <a:pos x="196" y="344"/>
                  </a:cxn>
                  <a:cxn ang="0">
                    <a:pos x="179" y="367"/>
                  </a:cxn>
                  <a:cxn ang="0">
                    <a:pos x="164" y="394"/>
                  </a:cxn>
                  <a:cxn ang="0">
                    <a:pos x="150" y="420"/>
                  </a:cxn>
                  <a:cxn ang="0">
                    <a:pos x="135" y="448"/>
                  </a:cxn>
                  <a:cxn ang="0">
                    <a:pos x="121" y="473"/>
                  </a:cxn>
                  <a:cxn ang="0">
                    <a:pos x="105" y="498"/>
                  </a:cxn>
                  <a:cxn ang="0">
                    <a:pos x="93" y="515"/>
                  </a:cxn>
                  <a:cxn ang="0">
                    <a:pos x="64" y="547"/>
                  </a:cxn>
                  <a:cxn ang="0">
                    <a:pos x="38" y="578"/>
                  </a:cxn>
                  <a:cxn ang="0">
                    <a:pos x="16" y="613"/>
                  </a:cxn>
                  <a:cxn ang="0">
                    <a:pos x="7" y="632"/>
                  </a:cxn>
                  <a:cxn ang="0">
                    <a:pos x="1" y="668"/>
                  </a:cxn>
                  <a:cxn ang="0">
                    <a:pos x="1" y="704"/>
                  </a:cxn>
                  <a:cxn ang="0">
                    <a:pos x="5" y="742"/>
                  </a:cxn>
                  <a:cxn ang="0">
                    <a:pos x="7" y="778"/>
                  </a:cxn>
                  <a:cxn ang="0">
                    <a:pos x="19" y="771"/>
                  </a:cxn>
                  <a:cxn ang="0">
                    <a:pos x="40" y="759"/>
                  </a:cxn>
                  <a:cxn ang="0">
                    <a:pos x="62" y="746"/>
                  </a:cxn>
                  <a:cxn ang="0">
                    <a:pos x="85" y="734"/>
                  </a:cxn>
                  <a:cxn ang="0">
                    <a:pos x="107" y="720"/>
                  </a:cxn>
                  <a:cxn ang="0">
                    <a:pos x="128" y="707"/>
                  </a:cxn>
                  <a:cxn ang="0">
                    <a:pos x="148" y="693"/>
                  </a:cxn>
                  <a:cxn ang="0">
                    <a:pos x="168" y="677"/>
                  </a:cxn>
                  <a:cxn ang="0">
                    <a:pos x="177" y="669"/>
                  </a:cxn>
                  <a:cxn ang="0">
                    <a:pos x="219" y="627"/>
                  </a:cxn>
                  <a:cxn ang="0">
                    <a:pos x="259" y="583"/>
                  </a:cxn>
                  <a:cxn ang="0">
                    <a:pos x="298" y="539"/>
                  </a:cxn>
                  <a:cxn ang="0">
                    <a:pos x="337" y="493"/>
                  </a:cxn>
                  <a:cxn ang="0">
                    <a:pos x="375" y="449"/>
                  </a:cxn>
                  <a:cxn ang="0">
                    <a:pos x="413" y="403"/>
                  </a:cxn>
                  <a:cxn ang="0">
                    <a:pos x="453" y="358"/>
                  </a:cxn>
                  <a:cxn ang="0">
                    <a:pos x="494" y="316"/>
                  </a:cxn>
                  <a:cxn ang="0">
                    <a:pos x="513" y="299"/>
                  </a:cxn>
                  <a:cxn ang="0">
                    <a:pos x="553" y="266"/>
                  </a:cxn>
                  <a:cxn ang="0">
                    <a:pos x="596" y="236"/>
                  </a:cxn>
                  <a:cxn ang="0">
                    <a:pos x="635" y="201"/>
                  </a:cxn>
                  <a:cxn ang="0">
                    <a:pos x="651" y="182"/>
                  </a:cxn>
                  <a:cxn ang="0">
                    <a:pos x="661" y="165"/>
                  </a:cxn>
                  <a:cxn ang="0">
                    <a:pos x="670" y="143"/>
                  </a:cxn>
                  <a:cxn ang="0">
                    <a:pos x="677" y="119"/>
                  </a:cxn>
                  <a:cxn ang="0">
                    <a:pos x="684" y="94"/>
                  </a:cxn>
                  <a:cxn ang="0">
                    <a:pos x="690" y="68"/>
                  </a:cxn>
                  <a:cxn ang="0">
                    <a:pos x="696" y="43"/>
                  </a:cxn>
                  <a:cxn ang="0">
                    <a:pos x="702" y="21"/>
                  </a:cxn>
                  <a:cxn ang="0">
                    <a:pos x="707" y="0"/>
                  </a:cxn>
                </a:cxnLst>
                <a:rect l="0" t="0" r="r" b="b"/>
                <a:pathLst>
                  <a:path w="707" h="778">
                    <a:moveTo>
                      <a:pt x="707" y="0"/>
                    </a:moveTo>
                    <a:lnTo>
                      <a:pt x="707" y="0"/>
                    </a:lnTo>
                    <a:lnTo>
                      <a:pt x="693" y="18"/>
                    </a:lnTo>
                    <a:lnTo>
                      <a:pt x="679" y="39"/>
                    </a:lnTo>
                    <a:lnTo>
                      <a:pt x="666" y="61"/>
                    </a:lnTo>
                    <a:lnTo>
                      <a:pt x="652" y="85"/>
                    </a:lnTo>
                    <a:lnTo>
                      <a:pt x="637" y="108"/>
                    </a:lnTo>
                    <a:lnTo>
                      <a:pt x="621" y="128"/>
                    </a:lnTo>
                    <a:lnTo>
                      <a:pt x="606" y="145"/>
                    </a:lnTo>
                    <a:lnTo>
                      <a:pt x="589" y="159"/>
                    </a:lnTo>
                    <a:lnTo>
                      <a:pt x="589" y="159"/>
                    </a:lnTo>
                    <a:lnTo>
                      <a:pt x="569" y="170"/>
                    </a:lnTo>
                    <a:lnTo>
                      <a:pt x="547" y="180"/>
                    </a:lnTo>
                    <a:lnTo>
                      <a:pt x="525" y="189"/>
                    </a:lnTo>
                    <a:lnTo>
                      <a:pt x="503" y="197"/>
                    </a:lnTo>
                    <a:lnTo>
                      <a:pt x="480" y="205"/>
                    </a:lnTo>
                    <a:lnTo>
                      <a:pt x="457" y="213"/>
                    </a:lnTo>
                    <a:lnTo>
                      <a:pt x="435" y="220"/>
                    </a:lnTo>
                    <a:lnTo>
                      <a:pt x="411" y="228"/>
                    </a:lnTo>
                    <a:lnTo>
                      <a:pt x="389" y="235"/>
                    </a:lnTo>
                    <a:lnTo>
                      <a:pt x="366" y="242"/>
                    </a:lnTo>
                    <a:lnTo>
                      <a:pt x="343" y="250"/>
                    </a:lnTo>
                    <a:lnTo>
                      <a:pt x="321" y="259"/>
                    </a:lnTo>
                    <a:lnTo>
                      <a:pt x="300" y="268"/>
                    </a:lnTo>
                    <a:lnTo>
                      <a:pt x="278" y="279"/>
                    </a:lnTo>
                    <a:lnTo>
                      <a:pt x="258" y="290"/>
                    </a:lnTo>
                    <a:lnTo>
                      <a:pt x="238" y="304"/>
                    </a:lnTo>
                    <a:lnTo>
                      <a:pt x="238" y="304"/>
                    </a:lnTo>
                    <a:lnTo>
                      <a:pt x="227" y="313"/>
                    </a:lnTo>
                    <a:lnTo>
                      <a:pt x="215" y="322"/>
                    </a:lnTo>
                    <a:lnTo>
                      <a:pt x="205" y="333"/>
                    </a:lnTo>
                    <a:lnTo>
                      <a:pt x="196" y="344"/>
                    </a:lnTo>
                    <a:lnTo>
                      <a:pt x="188" y="355"/>
                    </a:lnTo>
                    <a:lnTo>
                      <a:pt x="179" y="367"/>
                    </a:lnTo>
                    <a:lnTo>
                      <a:pt x="172" y="381"/>
                    </a:lnTo>
                    <a:lnTo>
                      <a:pt x="164" y="394"/>
                    </a:lnTo>
                    <a:lnTo>
                      <a:pt x="157" y="407"/>
                    </a:lnTo>
                    <a:lnTo>
                      <a:pt x="150" y="420"/>
                    </a:lnTo>
                    <a:lnTo>
                      <a:pt x="142" y="433"/>
                    </a:lnTo>
                    <a:lnTo>
                      <a:pt x="135" y="448"/>
                    </a:lnTo>
                    <a:lnTo>
                      <a:pt x="128" y="461"/>
                    </a:lnTo>
                    <a:lnTo>
                      <a:pt x="121" y="473"/>
                    </a:lnTo>
                    <a:lnTo>
                      <a:pt x="113" y="486"/>
                    </a:lnTo>
                    <a:lnTo>
                      <a:pt x="105" y="498"/>
                    </a:lnTo>
                    <a:lnTo>
                      <a:pt x="105" y="498"/>
                    </a:lnTo>
                    <a:lnTo>
                      <a:pt x="93" y="515"/>
                    </a:lnTo>
                    <a:lnTo>
                      <a:pt x="78" y="531"/>
                    </a:lnTo>
                    <a:lnTo>
                      <a:pt x="64" y="547"/>
                    </a:lnTo>
                    <a:lnTo>
                      <a:pt x="51" y="562"/>
                    </a:lnTo>
                    <a:lnTo>
                      <a:pt x="38" y="578"/>
                    </a:lnTo>
                    <a:lnTo>
                      <a:pt x="26" y="596"/>
                    </a:lnTo>
                    <a:lnTo>
                      <a:pt x="16" y="613"/>
                    </a:lnTo>
                    <a:lnTo>
                      <a:pt x="7" y="632"/>
                    </a:lnTo>
                    <a:lnTo>
                      <a:pt x="7" y="632"/>
                    </a:lnTo>
                    <a:lnTo>
                      <a:pt x="3" y="649"/>
                    </a:lnTo>
                    <a:lnTo>
                      <a:pt x="1" y="668"/>
                    </a:lnTo>
                    <a:lnTo>
                      <a:pt x="0" y="686"/>
                    </a:lnTo>
                    <a:lnTo>
                      <a:pt x="1" y="704"/>
                    </a:lnTo>
                    <a:lnTo>
                      <a:pt x="3" y="722"/>
                    </a:lnTo>
                    <a:lnTo>
                      <a:pt x="5" y="742"/>
                    </a:lnTo>
                    <a:lnTo>
                      <a:pt x="6" y="760"/>
                    </a:lnTo>
                    <a:lnTo>
                      <a:pt x="7" y="778"/>
                    </a:lnTo>
                    <a:lnTo>
                      <a:pt x="7" y="778"/>
                    </a:lnTo>
                    <a:lnTo>
                      <a:pt x="19" y="771"/>
                    </a:lnTo>
                    <a:lnTo>
                      <a:pt x="29" y="765"/>
                    </a:lnTo>
                    <a:lnTo>
                      <a:pt x="40" y="759"/>
                    </a:lnTo>
                    <a:lnTo>
                      <a:pt x="51" y="752"/>
                    </a:lnTo>
                    <a:lnTo>
                      <a:pt x="62" y="746"/>
                    </a:lnTo>
                    <a:lnTo>
                      <a:pt x="73" y="740"/>
                    </a:lnTo>
                    <a:lnTo>
                      <a:pt x="85" y="734"/>
                    </a:lnTo>
                    <a:lnTo>
                      <a:pt x="96" y="726"/>
                    </a:lnTo>
                    <a:lnTo>
                      <a:pt x="107" y="720"/>
                    </a:lnTo>
                    <a:lnTo>
                      <a:pt x="117" y="713"/>
                    </a:lnTo>
                    <a:lnTo>
                      <a:pt x="128" y="707"/>
                    </a:lnTo>
                    <a:lnTo>
                      <a:pt x="138" y="700"/>
                    </a:lnTo>
                    <a:lnTo>
                      <a:pt x="148" y="693"/>
                    </a:lnTo>
                    <a:lnTo>
                      <a:pt x="159" y="685"/>
                    </a:lnTo>
                    <a:lnTo>
                      <a:pt x="168" y="677"/>
                    </a:lnTo>
                    <a:lnTo>
                      <a:pt x="177" y="669"/>
                    </a:lnTo>
                    <a:lnTo>
                      <a:pt x="177" y="669"/>
                    </a:lnTo>
                    <a:lnTo>
                      <a:pt x="198" y="648"/>
                    </a:lnTo>
                    <a:lnTo>
                      <a:pt x="219" y="627"/>
                    </a:lnTo>
                    <a:lnTo>
                      <a:pt x="239" y="606"/>
                    </a:lnTo>
                    <a:lnTo>
                      <a:pt x="259" y="583"/>
                    </a:lnTo>
                    <a:lnTo>
                      <a:pt x="278" y="561"/>
                    </a:lnTo>
                    <a:lnTo>
                      <a:pt x="298" y="539"/>
                    </a:lnTo>
                    <a:lnTo>
                      <a:pt x="318" y="517"/>
                    </a:lnTo>
                    <a:lnTo>
                      <a:pt x="337" y="493"/>
                    </a:lnTo>
                    <a:lnTo>
                      <a:pt x="356" y="471"/>
                    </a:lnTo>
                    <a:lnTo>
                      <a:pt x="375" y="449"/>
                    </a:lnTo>
                    <a:lnTo>
                      <a:pt x="394" y="425"/>
                    </a:lnTo>
                    <a:lnTo>
                      <a:pt x="413" y="403"/>
                    </a:lnTo>
                    <a:lnTo>
                      <a:pt x="434" y="381"/>
                    </a:lnTo>
                    <a:lnTo>
                      <a:pt x="453" y="358"/>
                    </a:lnTo>
                    <a:lnTo>
                      <a:pt x="473" y="337"/>
                    </a:lnTo>
                    <a:lnTo>
                      <a:pt x="494" y="316"/>
                    </a:lnTo>
                    <a:lnTo>
                      <a:pt x="494" y="316"/>
                    </a:lnTo>
                    <a:lnTo>
                      <a:pt x="513" y="299"/>
                    </a:lnTo>
                    <a:lnTo>
                      <a:pt x="533" y="282"/>
                    </a:lnTo>
                    <a:lnTo>
                      <a:pt x="553" y="266"/>
                    </a:lnTo>
                    <a:lnTo>
                      <a:pt x="576" y="251"/>
                    </a:lnTo>
                    <a:lnTo>
                      <a:pt x="596" y="236"/>
                    </a:lnTo>
                    <a:lnTo>
                      <a:pt x="616" y="219"/>
                    </a:lnTo>
                    <a:lnTo>
                      <a:pt x="635" y="201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56" y="174"/>
                    </a:lnTo>
                    <a:lnTo>
                      <a:pt x="661" y="165"/>
                    </a:lnTo>
                    <a:lnTo>
                      <a:pt x="666" y="155"/>
                    </a:lnTo>
                    <a:lnTo>
                      <a:pt x="670" y="143"/>
                    </a:lnTo>
                    <a:lnTo>
                      <a:pt x="674" y="131"/>
                    </a:lnTo>
                    <a:lnTo>
                      <a:pt x="677" y="119"/>
                    </a:lnTo>
                    <a:lnTo>
                      <a:pt x="681" y="107"/>
                    </a:lnTo>
                    <a:lnTo>
                      <a:pt x="684" y="94"/>
                    </a:lnTo>
                    <a:lnTo>
                      <a:pt x="687" y="81"/>
                    </a:lnTo>
                    <a:lnTo>
                      <a:pt x="690" y="68"/>
                    </a:lnTo>
                    <a:lnTo>
                      <a:pt x="692" y="55"/>
                    </a:lnTo>
                    <a:lnTo>
                      <a:pt x="696" y="43"/>
                    </a:lnTo>
                    <a:lnTo>
                      <a:pt x="699" y="32"/>
                    </a:lnTo>
                    <a:lnTo>
                      <a:pt x="702" y="21"/>
                    </a:lnTo>
                    <a:lnTo>
                      <a:pt x="704" y="10"/>
                    </a:lnTo>
                    <a:lnTo>
                      <a:pt x="70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06" name="Freeform 90"/>
              <p:cNvSpPr>
                <a:spLocks/>
              </p:cNvSpPr>
              <p:nvPr/>
            </p:nvSpPr>
            <p:spPr bwMode="auto">
              <a:xfrm>
                <a:off x="4923" y="3376"/>
                <a:ext cx="32" cy="104"/>
              </a:xfrm>
              <a:custGeom>
                <a:avLst/>
                <a:gdLst/>
                <a:ahLst/>
                <a:cxnLst>
                  <a:cxn ang="0">
                    <a:pos x="122" y="68"/>
                  </a:cxn>
                  <a:cxn ang="0">
                    <a:pos x="152" y="62"/>
                  </a:cxn>
                  <a:cxn ang="0">
                    <a:pos x="187" y="70"/>
                  </a:cxn>
                  <a:cxn ang="0">
                    <a:pos x="212" y="76"/>
                  </a:cxn>
                  <a:cxn ang="0">
                    <a:pos x="237" y="81"/>
                  </a:cxn>
                  <a:cxn ang="0">
                    <a:pos x="251" y="100"/>
                  </a:cxn>
                  <a:cxn ang="0">
                    <a:pos x="245" y="146"/>
                  </a:cxn>
                  <a:cxn ang="0">
                    <a:pos x="239" y="191"/>
                  </a:cxn>
                  <a:cxn ang="0">
                    <a:pos x="233" y="237"/>
                  </a:cxn>
                  <a:cxn ang="0">
                    <a:pos x="227" y="283"/>
                  </a:cxn>
                  <a:cxn ang="0">
                    <a:pos x="221" y="328"/>
                  </a:cxn>
                  <a:cxn ang="0">
                    <a:pos x="214" y="375"/>
                  </a:cxn>
                  <a:cxn ang="0">
                    <a:pos x="207" y="421"/>
                  </a:cxn>
                  <a:cxn ang="0">
                    <a:pos x="198" y="469"/>
                  </a:cxn>
                  <a:cxn ang="0">
                    <a:pos x="192" y="516"/>
                  </a:cxn>
                  <a:cxn ang="0">
                    <a:pos x="188" y="562"/>
                  </a:cxn>
                  <a:cxn ang="0">
                    <a:pos x="186" y="611"/>
                  </a:cxn>
                  <a:cxn ang="0">
                    <a:pos x="188" y="660"/>
                  </a:cxn>
                  <a:cxn ang="0">
                    <a:pos x="190" y="708"/>
                  </a:cxn>
                  <a:cxn ang="0">
                    <a:pos x="194" y="757"/>
                  </a:cxn>
                  <a:cxn ang="0">
                    <a:pos x="197" y="806"/>
                  </a:cxn>
                  <a:cxn ang="0">
                    <a:pos x="197" y="823"/>
                  </a:cxn>
                  <a:cxn ang="0">
                    <a:pos x="189" y="778"/>
                  </a:cxn>
                  <a:cxn ang="0">
                    <a:pos x="182" y="734"/>
                  </a:cxn>
                  <a:cxn ang="0">
                    <a:pos x="175" y="689"/>
                  </a:cxn>
                  <a:cxn ang="0">
                    <a:pos x="168" y="645"/>
                  </a:cxn>
                  <a:cxn ang="0">
                    <a:pos x="163" y="600"/>
                  </a:cxn>
                  <a:cxn ang="0">
                    <a:pos x="159" y="557"/>
                  </a:cxn>
                  <a:cxn ang="0">
                    <a:pos x="156" y="515"/>
                  </a:cxn>
                  <a:cxn ang="0">
                    <a:pos x="154" y="471"/>
                  </a:cxn>
                  <a:cxn ang="0">
                    <a:pos x="152" y="429"/>
                  </a:cxn>
                  <a:cxn ang="0">
                    <a:pos x="151" y="387"/>
                  </a:cxn>
                  <a:cxn ang="0">
                    <a:pos x="150" y="351"/>
                  </a:cxn>
                  <a:cxn ang="0">
                    <a:pos x="147" y="321"/>
                  </a:cxn>
                  <a:cxn ang="0">
                    <a:pos x="139" y="290"/>
                  </a:cxn>
                  <a:cxn ang="0">
                    <a:pos x="126" y="257"/>
                  </a:cxn>
                  <a:cxn ang="0">
                    <a:pos x="109" y="224"/>
                  </a:cxn>
                  <a:cxn ang="0">
                    <a:pos x="84" y="189"/>
                  </a:cxn>
                  <a:cxn ang="0">
                    <a:pos x="58" y="154"/>
                  </a:cxn>
                  <a:cxn ang="0">
                    <a:pos x="39" y="116"/>
                  </a:cxn>
                  <a:cxn ang="0">
                    <a:pos x="25" y="78"/>
                  </a:cxn>
                  <a:cxn ang="0">
                    <a:pos x="12" y="39"/>
                  </a:cxn>
                  <a:cxn ang="0">
                    <a:pos x="0" y="0"/>
                  </a:cxn>
                  <a:cxn ang="0">
                    <a:pos x="39" y="29"/>
                  </a:cxn>
                  <a:cxn ang="0">
                    <a:pos x="79" y="58"/>
                  </a:cxn>
                </a:cxnLst>
                <a:rect l="0" t="0" r="r" b="b"/>
                <a:pathLst>
                  <a:path w="253" h="838">
                    <a:moveTo>
                      <a:pt x="105" y="78"/>
                    </a:moveTo>
                    <a:lnTo>
                      <a:pt x="113" y="72"/>
                    </a:lnTo>
                    <a:lnTo>
                      <a:pt x="122" y="68"/>
                    </a:lnTo>
                    <a:lnTo>
                      <a:pt x="132" y="65"/>
                    </a:lnTo>
                    <a:lnTo>
                      <a:pt x="142" y="62"/>
                    </a:lnTo>
                    <a:lnTo>
                      <a:pt x="152" y="62"/>
                    </a:lnTo>
                    <a:lnTo>
                      <a:pt x="163" y="63"/>
                    </a:lnTo>
                    <a:lnTo>
                      <a:pt x="175" y="66"/>
                    </a:lnTo>
                    <a:lnTo>
                      <a:pt x="187" y="70"/>
                    </a:lnTo>
                    <a:lnTo>
                      <a:pt x="195" y="72"/>
                    </a:lnTo>
                    <a:lnTo>
                      <a:pt x="204" y="74"/>
                    </a:lnTo>
                    <a:lnTo>
                      <a:pt x="212" y="76"/>
                    </a:lnTo>
                    <a:lnTo>
                      <a:pt x="220" y="77"/>
                    </a:lnTo>
                    <a:lnTo>
                      <a:pt x="228" y="79"/>
                    </a:lnTo>
                    <a:lnTo>
                      <a:pt x="237" y="81"/>
                    </a:lnTo>
                    <a:lnTo>
                      <a:pt x="245" y="83"/>
                    </a:lnTo>
                    <a:lnTo>
                      <a:pt x="253" y="85"/>
                    </a:lnTo>
                    <a:lnTo>
                      <a:pt x="251" y="100"/>
                    </a:lnTo>
                    <a:lnTo>
                      <a:pt x="249" y="115"/>
                    </a:lnTo>
                    <a:lnTo>
                      <a:pt x="247" y="130"/>
                    </a:lnTo>
                    <a:lnTo>
                      <a:pt x="245" y="146"/>
                    </a:lnTo>
                    <a:lnTo>
                      <a:pt x="243" y="161"/>
                    </a:lnTo>
                    <a:lnTo>
                      <a:pt x="241" y="176"/>
                    </a:lnTo>
                    <a:lnTo>
                      <a:pt x="239" y="191"/>
                    </a:lnTo>
                    <a:lnTo>
                      <a:pt x="237" y="206"/>
                    </a:lnTo>
                    <a:lnTo>
                      <a:pt x="235" y="222"/>
                    </a:lnTo>
                    <a:lnTo>
                      <a:pt x="233" y="237"/>
                    </a:lnTo>
                    <a:lnTo>
                      <a:pt x="231" y="252"/>
                    </a:lnTo>
                    <a:lnTo>
                      <a:pt x="229" y="267"/>
                    </a:lnTo>
                    <a:lnTo>
                      <a:pt x="227" y="283"/>
                    </a:lnTo>
                    <a:lnTo>
                      <a:pt x="225" y="298"/>
                    </a:lnTo>
                    <a:lnTo>
                      <a:pt x="223" y="313"/>
                    </a:lnTo>
                    <a:lnTo>
                      <a:pt x="221" y="328"/>
                    </a:lnTo>
                    <a:lnTo>
                      <a:pt x="219" y="343"/>
                    </a:lnTo>
                    <a:lnTo>
                      <a:pt x="217" y="360"/>
                    </a:lnTo>
                    <a:lnTo>
                      <a:pt x="214" y="375"/>
                    </a:lnTo>
                    <a:lnTo>
                      <a:pt x="212" y="391"/>
                    </a:lnTo>
                    <a:lnTo>
                      <a:pt x="210" y="406"/>
                    </a:lnTo>
                    <a:lnTo>
                      <a:pt x="207" y="421"/>
                    </a:lnTo>
                    <a:lnTo>
                      <a:pt x="204" y="438"/>
                    </a:lnTo>
                    <a:lnTo>
                      <a:pt x="202" y="453"/>
                    </a:lnTo>
                    <a:lnTo>
                      <a:pt x="198" y="469"/>
                    </a:lnTo>
                    <a:lnTo>
                      <a:pt x="196" y="484"/>
                    </a:lnTo>
                    <a:lnTo>
                      <a:pt x="194" y="500"/>
                    </a:lnTo>
                    <a:lnTo>
                      <a:pt x="192" y="516"/>
                    </a:lnTo>
                    <a:lnTo>
                      <a:pt x="190" y="531"/>
                    </a:lnTo>
                    <a:lnTo>
                      <a:pt x="189" y="547"/>
                    </a:lnTo>
                    <a:lnTo>
                      <a:pt x="188" y="562"/>
                    </a:lnTo>
                    <a:lnTo>
                      <a:pt x="187" y="579"/>
                    </a:lnTo>
                    <a:lnTo>
                      <a:pt x="187" y="595"/>
                    </a:lnTo>
                    <a:lnTo>
                      <a:pt x="186" y="611"/>
                    </a:lnTo>
                    <a:lnTo>
                      <a:pt x="187" y="627"/>
                    </a:lnTo>
                    <a:lnTo>
                      <a:pt x="187" y="644"/>
                    </a:lnTo>
                    <a:lnTo>
                      <a:pt x="188" y="660"/>
                    </a:lnTo>
                    <a:lnTo>
                      <a:pt x="188" y="676"/>
                    </a:lnTo>
                    <a:lnTo>
                      <a:pt x="189" y="692"/>
                    </a:lnTo>
                    <a:lnTo>
                      <a:pt x="190" y="708"/>
                    </a:lnTo>
                    <a:lnTo>
                      <a:pt x="191" y="725"/>
                    </a:lnTo>
                    <a:lnTo>
                      <a:pt x="193" y="741"/>
                    </a:lnTo>
                    <a:lnTo>
                      <a:pt x="194" y="757"/>
                    </a:lnTo>
                    <a:lnTo>
                      <a:pt x="195" y="773"/>
                    </a:lnTo>
                    <a:lnTo>
                      <a:pt x="196" y="790"/>
                    </a:lnTo>
                    <a:lnTo>
                      <a:pt x="197" y="806"/>
                    </a:lnTo>
                    <a:lnTo>
                      <a:pt x="198" y="822"/>
                    </a:lnTo>
                    <a:lnTo>
                      <a:pt x="199" y="838"/>
                    </a:lnTo>
                    <a:lnTo>
                      <a:pt x="197" y="823"/>
                    </a:lnTo>
                    <a:lnTo>
                      <a:pt x="194" y="808"/>
                    </a:lnTo>
                    <a:lnTo>
                      <a:pt x="192" y="794"/>
                    </a:lnTo>
                    <a:lnTo>
                      <a:pt x="189" y="778"/>
                    </a:lnTo>
                    <a:lnTo>
                      <a:pt x="187" y="763"/>
                    </a:lnTo>
                    <a:lnTo>
                      <a:pt x="184" y="748"/>
                    </a:lnTo>
                    <a:lnTo>
                      <a:pt x="182" y="734"/>
                    </a:lnTo>
                    <a:lnTo>
                      <a:pt x="180" y="719"/>
                    </a:lnTo>
                    <a:lnTo>
                      <a:pt x="177" y="703"/>
                    </a:lnTo>
                    <a:lnTo>
                      <a:pt x="175" y="689"/>
                    </a:lnTo>
                    <a:lnTo>
                      <a:pt x="172" y="674"/>
                    </a:lnTo>
                    <a:lnTo>
                      <a:pt x="170" y="660"/>
                    </a:lnTo>
                    <a:lnTo>
                      <a:pt x="168" y="645"/>
                    </a:lnTo>
                    <a:lnTo>
                      <a:pt x="166" y="629"/>
                    </a:lnTo>
                    <a:lnTo>
                      <a:pt x="165" y="615"/>
                    </a:lnTo>
                    <a:lnTo>
                      <a:pt x="163" y="600"/>
                    </a:lnTo>
                    <a:lnTo>
                      <a:pt x="162" y="586"/>
                    </a:lnTo>
                    <a:lnTo>
                      <a:pt x="160" y="572"/>
                    </a:lnTo>
                    <a:lnTo>
                      <a:pt x="159" y="557"/>
                    </a:lnTo>
                    <a:lnTo>
                      <a:pt x="158" y="543"/>
                    </a:lnTo>
                    <a:lnTo>
                      <a:pt x="157" y="529"/>
                    </a:lnTo>
                    <a:lnTo>
                      <a:pt x="156" y="515"/>
                    </a:lnTo>
                    <a:lnTo>
                      <a:pt x="155" y="500"/>
                    </a:lnTo>
                    <a:lnTo>
                      <a:pt x="154" y="485"/>
                    </a:lnTo>
                    <a:lnTo>
                      <a:pt x="154" y="471"/>
                    </a:lnTo>
                    <a:lnTo>
                      <a:pt x="153" y="457"/>
                    </a:lnTo>
                    <a:lnTo>
                      <a:pt x="152" y="443"/>
                    </a:lnTo>
                    <a:lnTo>
                      <a:pt x="152" y="429"/>
                    </a:lnTo>
                    <a:lnTo>
                      <a:pt x="152" y="414"/>
                    </a:lnTo>
                    <a:lnTo>
                      <a:pt x="151" y="400"/>
                    </a:lnTo>
                    <a:lnTo>
                      <a:pt x="151" y="387"/>
                    </a:lnTo>
                    <a:lnTo>
                      <a:pt x="151" y="373"/>
                    </a:lnTo>
                    <a:lnTo>
                      <a:pt x="151" y="363"/>
                    </a:lnTo>
                    <a:lnTo>
                      <a:pt x="150" y="351"/>
                    </a:lnTo>
                    <a:lnTo>
                      <a:pt x="150" y="341"/>
                    </a:lnTo>
                    <a:lnTo>
                      <a:pt x="148" y="331"/>
                    </a:lnTo>
                    <a:lnTo>
                      <a:pt x="147" y="321"/>
                    </a:lnTo>
                    <a:lnTo>
                      <a:pt x="145" y="310"/>
                    </a:lnTo>
                    <a:lnTo>
                      <a:pt x="142" y="300"/>
                    </a:lnTo>
                    <a:lnTo>
                      <a:pt x="139" y="290"/>
                    </a:lnTo>
                    <a:lnTo>
                      <a:pt x="136" y="278"/>
                    </a:lnTo>
                    <a:lnTo>
                      <a:pt x="132" y="268"/>
                    </a:lnTo>
                    <a:lnTo>
                      <a:pt x="126" y="257"/>
                    </a:lnTo>
                    <a:lnTo>
                      <a:pt x="121" y="246"/>
                    </a:lnTo>
                    <a:lnTo>
                      <a:pt x="115" y="235"/>
                    </a:lnTo>
                    <a:lnTo>
                      <a:pt x="109" y="224"/>
                    </a:lnTo>
                    <a:lnTo>
                      <a:pt x="102" y="213"/>
                    </a:lnTo>
                    <a:lnTo>
                      <a:pt x="94" y="200"/>
                    </a:lnTo>
                    <a:lnTo>
                      <a:pt x="84" y="189"/>
                    </a:lnTo>
                    <a:lnTo>
                      <a:pt x="75" y="177"/>
                    </a:lnTo>
                    <a:lnTo>
                      <a:pt x="67" y="166"/>
                    </a:lnTo>
                    <a:lnTo>
                      <a:pt x="58" y="154"/>
                    </a:lnTo>
                    <a:lnTo>
                      <a:pt x="51" y="142"/>
                    </a:lnTo>
                    <a:lnTo>
                      <a:pt x="45" y="129"/>
                    </a:lnTo>
                    <a:lnTo>
                      <a:pt x="39" y="116"/>
                    </a:lnTo>
                    <a:lnTo>
                      <a:pt x="34" y="104"/>
                    </a:lnTo>
                    <a:lnTo>
                      <a:pt x="29" y="91"/>
                    </a:lnTo>
                    <a:lnTo>
                      <a:pt x="25" y="78"/>
                    </a:lnTo>
                    <a:lnTo>
                      <a:pt x="20" y="66"/>
                    </a:lnTo>
                    <a:lnTo>
                      <a:pt x="16" y="52"/>
                    </a:lnTo>
                    <a:lnTo>
                      <a:pt x="12" y="39"/>
                    </a:lnTo>
                    <a:lnTo>
                      <a:pt x="8" y="26"/>
                    </a:lnTo>
                    <a:lnTo>
                      <a:pt x="4" y="13"/>
                    </a:lnTo>
                    <a:lnTo>
                      <a:pt x="0" y="0"/>
                    </a:lnTo>
                    <a:lnTo>
                      <a:pt x="13" y="10"/>
                    </a:lnTo>
                    <a:lnTo>
                      <a:pt x="26" y="19"/>
                    </a:lnTo>
                    <a:lnTo>
                      <a:pt x="39" y="29"/>
                    </a:lnTo>
                    <a:lnTo>
                      <a:pt x="52" y="39"/>
                    </a:lnTo>
                    <a:lnTo>
                      <a:pt x="66" y="49"/>
                    </a:lnTo>
                    <a:lnTo>
                      <a:pt x="79" y="58"/>
                    </a:lnTo>
                    <a:lnTo>
                      <a:pt x="92" y="69"/>
                    </a:lnTo>
                    <a:lnTo>
                      <a:pt x="105" y="78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07" name="Freeform 91"/>
              <p:cNvSpPr>
                <a:spLocks/>
              </p:cNvSpPr>
              <p:nvPr/>
            </p:nvSpPr>
            <p:spPr bwMode="auto">
              <a:xfrm>
                <a:off x="4820" y="3365"/>
                <a:ext cx="35" cy="117"/>
              </a:xfrm>
              <a:custGeom>
                <a:avLst/>
                <a:gdLst/>
                <a:ahLst/>
                <a:cxnLst>
                  <a:cxn ang="0">
                    <a:pos x="9" y="345"/>
                  </a:cxn>
                  <a:cxn ang="0">
                    <a:pos x="25" y="376"/>
                  </a:cxn>
                  <a:cxn ang="0">
                    <a:pos x="40" y="407"/>
                  </a:cxn>
                  <a:cxn ang="0">
                    <a:pos x="54" y="439"/>
                  </a:cxn>
                  <a:cxn ang="0">
                    <a:pos x="67" y="471"/>
                  </a:cxn>
                  <a:cxn ang="0">
                    <a:pos x="81" y="503"/>
                  </a:cxn>
                  <a:cxn ang="0">
                    <a:pos x="93" y="537"/>
                  </a:cxn>
                  <a:cxn ang="0">
                    <a:pos x="103" y="572"/>
                  </a:cxn>
                  <a:cxn ang="0">
                    <a:pos x="104" y="595"/>
                  </a:cxn>
                  <a:cxn ang="0">
                    <a:pos x="105" y="607"/>
                  </a:cxn>
                  <a:cxn ang="0">
                    <a:pos x="111" y="620"/>
                  </a:cxn>
                  <a:cxn ang="0">
                    <a:pos x="112" y="632"/>
                  </a:cxn>
                  <a:cxn ang="0">
                    <a:pos x="117" y="652"/>
                  </a:cxn>
                  <a:cxn ang="0">
                    <a:pos x="129" y="673"/>
                  </a:cxn>
                  <a:cxn ang="0">
                    <a:pos x="139" y="687"/>
                  </a:cxn>
                  <a:cxn ang="0">
                    <a:pos x="156" y="701"/>
                  </a:cxn>
                  <a:cxn ang="0">
                    <a:pos x="179" y="722"/>
                  </a:cxn>
                  <a:cxn ang="0">
                    <a:pos x="196" y="751"/>
                  </a:cxn>
                  <a:cxn ang="0">
                    <a:pos x="212" y="778"/>
                  </a:cxn>
                  <a:cxn ang="0">
                    <a:pos x="227" y="807"/>
                  </a:cxn>
                  <a:cxn ang="0">
                    <a:pos x="240" y="835"/>
                  </a:cxn>
                  <a:cxn ang="0">
                    <a:pos x="253" y="863"/>
                  </a:cxn>
                  <a:cxn ang="0">
                    <a:pos x="264" y="892"/>
                  </a:cxn>
                  <a:cxn ang="0">
                    <a:pos x="275" y="920"/>
                  </a:cxn>
                  <a:cxn ang="0">
                    <a:pos x="279" y="905"/>
                  </a:cxn>
                  <a:cxn ang="0">
                    <a:pos x="275" y="847"/>
                  </a:cxn>
                  <a:cxn ang="0">
                    <a:pos x="271" y="788"/>
                  </a:cxn>
                  <a:cxn ang="0">
                    <a:pos x="268" y="731"/>
                  </a:cxn>
                  <a:cxn ang="0">
                    <a:pos x="264" y="672"/>
                  </a:cxn>
                  <a:cxn ang="0">
                    <a:pos x="260" y="613"/>
                  </a:cxn>
                  <a:cxn ang="0">
                    <a:pos x="257" y="555"/>
                  </a:cxn>
                  <a:cxn ang="0">
                    <a:pos x="253" y="496"/>
                  </a:cxn>
                  <a:cxn ang="0">
                    <a:pos x="250" y="439"/>
                  </a:cxn>
                  <a:cxn ang="0">
                    <a:pos x="246" y="380"/>
                  </a:cxn>
                  <a:cxn ang="0">
                    <a:pos x="243" y="322"/>
                  </a:cxn>
                  <a:cxn ang="0">
                    <a:pos x="239" y="263"/>
                  </a:cxn>
                  <a:cxn ang="0">
                    <a:pos x="235" y="204"/>
                  </a:cxn>
                  <a:cxn ang="0">
                    <a:pos x="232" y="146"/>
                  </a:cxn>
                  <a:cxn ang="0">
                    <a:pos x="228" y="88"/>
                  </a:cxn>
                  <a:cxn ang="0">
                    <a:pos x="225" y="30"/>
                  </a:cxn>
                  <a:cxn ang="0">
                    <a:pos x="215" y="26"/>
                  </a:cxn>
                  <a:cxn ang="0">
                    <a:pos x="196" y="75"/>
                  </a:cxn>
                  <a:cxn ang="0">
                    <a:pos x="176" y="123"/>
                  </a:cxn>
                  <a:cxn ang="0">
                    <a:pos x="154" y="169"/>
                  </a:cxn>
                  <a:cxn ang="0">
                    <a:pos x="127" y="211"/>
                  </a:cxn>
                  <a:cxn ang="0">
                    <a:pos x="98" y="251"/>
                  </a:cxn>
                  <a:cxn ang="0">
                    <a:pos x="62" y="286"/>
                  </a:cxn>
                  <a:cxn ang="0">
                    <a:pos x="23" y="317"/>
                  </a:cxn>
                </a:cxnLst>
                <a:rect l="0" t="0" r="r" b="b"/>
                <a:pathLst>
                  <a:path w="281" h="934">
                    <a:moveTo>
                      <a:pt x="0" y="330"/>
                    </a:moveTo>
                    <a:lnTo>
                      <a:pt x="9" y="345"/>
                    </a:lnTo>
                    <a:lnTo>
                      <a:pt x="17" y="360"/>
                    </a:lnTo>
                    <a:lnTo>
                      <a:pt x="25" y="376"/>
                    </a:lnTo>
                    <a:lnTo>
                      <a:pt x="32" y="392"/>
                    </a:lnTo>
                    <a:lnTo>
                      <a:pt x="40" y="407"/>
                    </a:lnTo>
                    <a:lnTo>
                      <a:pt x="47" y="422"/>
                    </a:lnTo>
                    <a:lnTo>
                      <a:pt x="54" y="439"/>
                    </a:lnTo>
                    <a:lnTo>
                      <a:pt x="61" y="455"/>
                    </a:lnTo>
                    <a:lnTo>
                      <a:pt x="67" y="471"/>
                    </a:lnTo>
                    <a:lnTo>
                      <a:pt x="75" y="487"/>
                    </a:lnTo>
                    <a:lnTo>
                      <a:pt x="81" y="503"/>
                    </a:lnTo>
                    <a:lnTo>
                      <a:pt x="87" y="521"/>
                    </a:lnTo>
                    <a:lnTo>
                      <a:pt x="93" y="537"/>
                    </a:lnTo>
                    <a:lnTo>
                      <a:pt x="98" y="554"/>
                    </a:lnTo>
                    <a:lnTo>
                      <a:pt x="103" y="572"/>
                    </a:lnTo>
                    <a:lnTo>
                      <a:pt x="108" y="590"/>
                    </a:lnTo>
                    <a:lnTo>
                      <a:pt x="104" y="595"/>
                    </a:lnTo>
                    <a:lnTo>
                      <a:pt x="103" y="601"/>
                    </a:lnTo>
                    <a:lnTo>
                      <a:pt x="105" y="607"/>
                    </a:lnTo>
                    <a:lnTo>
                      <a:pt x="108" y="614"/>
                    </a:lnTo>
                    <a:lnTo>
                      <a:pt x="111" y="620"/>
                    </a:lnTo>
                    <a:lnTo>
                      <a:pt x="113" y="626"/>
                    </a:lnTo>
                    <a:lnTo>
                      <a:pt x="112" y="632"/>
                    </a:lnTo>
                    <a:lnTo>
                      <a:pt x="108" y="638"/>
                    </a:lnTo>
                    <a:lnTo>
                      <a:pt x="117" y="652"/>
                    </a:lnTo>
                    <a:lnTo>
                      <a:pt x="123" y="664"/>
                    </a:lnTo>
                    <a:lnTo>
                      <a:pt x="129" y="673"/>
                    </a:lnTo>
                    <a:lnTo>
                      <a:pt x="133" y="681"/>
                    </a:lnTo>
                    <a:lnTo>
                      <a:pt x="139" y="687"/>
                    </a:lnTo>
                    <a:lnTo>
                      <a:pt x="147" y="694"/>
                    </a:lnTo>
                    <a:lnTo>
                      <a:pt x="156" y="701"/>
                    </a:lnTo>
                    <a:lnTo>
                      <a:pt x="170" y="708"/>
                    </a:lnTo>
                    <a:lnTo>
                      <a:pt x="179" y="722"/>
                    </a:lnTo>
                    <a:lnTo>
                      <a:pt x="187" y="737"/>
                    </a:lnTo>
                    <a:lnTo>
                      <a:pt x="196" y="751"/>
                    </a:lnTo>
                    <a:lnTo>
                      <a:pt x="204" y="764"/>
                    </a:lnTo>
                    <a:lnTo>
                      <a:pt x="212" y="778"/>
                    </a:lnTo>
                    <a:lnTo>
                      <a:pt x="220" y="792"/>
                    </a:lnTo>
                    <a:lnTo>
                      <a:pt x="227" y="807"/>
                    </a:lnTo>
                    <a:lnTo>
                      <a:pt x="234" y="821"/>
                    </a:lnTo>
                    <a:lnTo>
                      <a:pt x="240" y="835"/>
                    </a:lnTo>
                    <a:lnTo>
                      <a:pt x="247" y="849"/>
                    </a:lnTo>
                    <a:lnTo>
                      <a:pt x="253" y="863"/>
                    </a:lnTo>
                    <a:lnTo>
                      <a:pt x="259" y="877"/>
                    </a:lnTo>
                    <a:lnTo>
                      <a:pt x="264" y="892"/>
                    </a:lnTo>
                    <a:lnTo>
                      <a:pt x="270" y="906"/>
                    </a:lnTo>
                    <a:lnTo>
                      <a:pt x="275" y="920"/>
                    </a:lnTo>
                    <a:lnTo>
                      <a:pt x="281" y="934"/>
                    </a:lnTo>
                    <a:lnTo>
                      <a:pt x="279" y="905"/>
                    </a:lnTo>
                    <a:lnTo>
                      <a:pt x="276" y="876"/>
                    </a:lnTo>
                    <a:lnTo>
                      <a:pt x="275" y="847"/>
                    </a:lnTo>
                    <a:lnTo>
                      <a:pt x="273" y="818"/>
                    </a:lnTo>
                    <a:lnTo>
                      <a:pt x="271" y="788"/>
                    </a:lnTo>
                    <a:lnTo>
                      <a:pt x="269" y="759"/>
                    </a:lnTo>
                    <a:lnTo>
                      <a:pt x="268" y="731"/>
                    </a:lnTo>
                    <a:lnTo>
                      <a:pt x="266" y="701"/>
                    </a:lnTo>
                    <a:lnTo>
                      <a:pt x="264" y="672"/>
                    </a:lnTo>
                    <a:lnTo>
                      <a:pt x="262" y="642"/>
                    </a:lnTo>
                    <a:lnTo>
                      <a:pt x="260" y="613"/>
                    </a:lnTo>
                    <a:lnTo>
                      <a:pt x="259" y="585"/>
                    </a:lnTo>
                    <a:lnTo>
                      <a:pt x="257" y="555"/>
                    </a:lnTo>
                    <a:lnTo>
                      <a:pt x="255" y="526"/>
                    </a:lnTo>
                    <a:lnTo>
                      <a:pt x="253" y="496"/>
                    </a:lnTo>
                    <a:lnTo>
                      <a:pt x="252" y="467"/>
                    </a:lnTo>
                    <a:lnTo>
                      <a:pt x="250" y="439"/>
                    </a:lnTo>
                    <a:lnTo>
                      <a:pt x="248" y="409"/>
                    </a:lnTo>
                    <a:lnTo>
                      <a:pt x="246" y="380"/>
                    </a:lnTo>
                    <a:lnTo>
                      <a:pt x="244" y="350"/>
                    </a:lnTo>
                    <a:lnTo>
                      <a:pt x="243" y="322"/>
                    </a:lnTo>
                    <a:lnTo>
                      <a:pt x="241" y="293"/>
                    </a:lnTo>
                    <a:lnTo>
                      <a:pt x="239" y="263"/>
                    </a:lnTo>
                    <a:lnTo>
                      <a:pt x="237" y="234"/>
                    </a:lnTo>
                    <a:lnTo>
                      <a:pt x="235" y="204"/>
                    </a:lnTo>
                    <a:lnTo>
                      <a:pt x="234" y="176"/>
                    </a:lnTo>
                    <a:lnTo>
                      <a:pt x="232" y="146"/>
                    </a:lnTo>
                    <a:lnTo>
                      <a:pt x="230" y="117"/>
                    </a:lnTo>
                    <a:lnTo>
                      <a:pt x="228" y="88"/>
                    </a:lnTo>
                    <a:lnTo>
                      <a:pt x="227" y="59"/>
                    </a:lnTo>
                    <a:lnTo>
                      <a:pt x="225" y="30"/>
                    </a:lnTo>
                    <a:lnTo>
                      <a:pt x="223" y="0"/>
                    </a:lnTo>
                    <a:lnTo>
                      <a:pt x="215" y="26"/>
                    </a:lnTo>
                    <a:lnTo>
                      <a:pt x="205" y="50"/>
                    </a:lnTo>
                    <a:lnTo>
                      <a:pt x="196" y="75"/>
                    </a:lnTo>
                    <a:lnTo>
                      <a:pt x="186" y="100"/>
                    </a:lnTo>
                    <a:lnTo>
                      <a:pt x="176" y="123"/>
                    </a:lnTo>
                    <a:lnTo>
                      <a:pt x="165" y="146"/>
                    </a:lnTo>
                    <a:lnTo>
                      <a:pt x="154" y="169"/>
                    </a:lnTo>
                    <a:lnTo>
                      <a:pt x="140" y="191"/>
                    </a:lnTo>
                    <a:lnTo>
                      <a:pt x="127" y="211"/>
                    </a:lnTo>
                    <a:lnTo>
                      <a:pt x="113" y="232"/>
                    </a:lnTo>
                    <a:lnTo>
                      <a:pt x="98" y="251"/>
                    </a:lnTo>
                    <a:lnTo>
                      <a:pt x="81" y="269"/>
                    </a:lnTo>
                    <a:lnTo>
                      <a:pt x="62" y="286"/>
                    </a:lnTo>
                    <a:lnTo>
                      <a:pt x="43" y="303"/>
                    </a:lnTo>
                    <a:lnTo>
                      <a:pt x="23" y="317"/>
                    </a:lnTo>
                    <a:lnTo>
                      <a:pt x="0" y="330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08" name="Freeform 92"/>
              <p:cNvSpPr>
                <a:spLocks/>
              </p:cNvSpPr>
              <p:nvPr/>
            </p:nvSpPr>
            <p:spPr bwMode="auto">
              <a:xfrm>
                <a:off x="4785" y="3431"/>
                <a:ext cx="32" cy="66"/>
              </a:xfrm>
              <a:custGeom>
                <a:avLst/>
                <a:gdLst/>
                <a:ahLst/>
                <a:cxnLst>
                  <a:cxn ang="0">
                    <a:pos x="248" y="85"/>
                  </a:cxn>
                  <a:cxn ang="0">
                    <a:pos x="241" y="106"/>
                  </a:cxn>
                  <a:cxn ang="0">
                    <a:pos x="234" y="129"/>
                  </a:cxn>
                  <a:cxn ang="0">
                    <a:pos x="227" y="150"/>
                  </a:cxn>
                  <a:cxn ang="0">
                    <a:pos x="220" y="171"/>
                  </a:cxn>
                  <a:cxn ang="0">
                    <a:pos x="211" y="192"/>
                  </a:cxn>
                  <a:cxn ang="0">
                    <a:pos x="202" y="214"/>
                  </a:cxn>
                  <a:cxn ang="0">
                    <a:pos x="192" y="234"/>
                  </a:cxn>
                  <a:cxn ang="0">
                    <a:pos x="174" y="259"/>
                  </a:cxn>
                  <a:cxn ang="0">
                    <a:pos x="146" y="287"/>
                  </a:cxn>
                  <a:cxn ang="0">
                    <a:pos x="114" y="314"/>
                  </a:cxn>
                  <a:cxn ang="0">
                    <a:pos x="85" y="341"/>
                  </a:cxn>
                  <a:cxn ang="0">
                    <a:pos x="66" y="367"/>
                  </a:cxn>
                  <a:cxn ang="0">
                    <a:pos x="56" y="387"/>
                  </a:cxn>
                  <a:cxn ang="0">
                    <a:pos x="46" y="407"/>
                  </a:cxn>
                  <a:cxn ang="0">
                    <a:pos x="38" y="429"/>
                  </a:cxn>
                  <a:cxn ang="0">
                    <a:pos x="30" y="450"/>
                  </a:cxn>
                  <a:cxn ang="0">
                    <a:pos x="23" y="472"/>
                  </a:cxn>
                  <a:cxn ang="0">
                    <a:pos x="15" y="494"/>
                  </a:cxn>
                  <a:cxn ang="0">
                    <a:pos x="6" y="515"/>
                  </a:cxn>
                  <a:cxn ang="0">
                    <a:pos x="2" y="515"/>
                  </a:cxn>
                  <a:cxn ang="0">
                    <a:pos x="2" y="492"/>
                  </a:cxn>
                  <a:cxn ang="0">
                    <a:pos x="2" y="467"/>
                  </a:cxn>
                  <a:cxn ang="0">
                    <a:pos x="1" y="444"/>
                  </a:cxn>
                  <a:cxn ang="0">
                    <a:pos x="0" y="421"/>
                  </a:cxn>
                  <a:cxn ang="0">
                    <a:pos x="1" y="398"/>
                  </a:cxn>
                  <a:cxn ang="0">
                    <a:pos x="2" y="375"/>
                  </a:cxn>
                  <a:cxn ang="0">
                    <a:pos x="4" y="353"/>
                  </a:cxn>
                  <a:cxn ang="0">
                    <a:pos x="12" y="321"/>
                  </a:cxn>
                  <a:cxn ang="0">
                    <a:pos x="26" y="281"/>
                  </a:cxn>
                  <a:cxn ang="0">
                    <a:pos x="44" y="242"/>
                  </a:cxn>
                  <a:cxn ang="0">
                    <a:pos x="61" y="204"/>
                  </a:cxn>
                  <a:cxn ang="0">
                    <a:pos x="72" y="173"/>
                  </a:cxn>
                  <a:cxn ang="0">
                    <a:pos x="80" y="150"/>
                  </a:cxn>
                  <a:cxn ang="0">
                    <a:pos x="86" y="127"/>
                  </a:cxn>
                  <a:cxn ang="0">
                    <a:pos x="93" y="104"/>
                  </a:cxn>
                  <a:cxn ang="0">
                    <a:pos x="99" y="81"/>
                  </a:cxn>
                  <a:cxn ang="0">
                    <a:pos x="105" y="58"/>
                  </a:cxn>
                  <a:cxn ang="0">
                    <a:pos x="112" y="34"/>
                  </a:cxn>
                  <a:cxn ang="0">
                    <a:pos x="118" y="11"/>
                  </a:cxn>
                  <a:cxn ang="0">
                    <a:pos x="120" y="35"/>
                  </a:cxn>
                  <a:cxn ang="0">
                    <a:pos x="121" y="95"/>
                  </a:cxn>
                  <a:cxn ang="0">
                    <a:pos x="127" y="138"/>
                  </a:cxn>
                  <a:cxn ang="0">
                    <a:pos x="139" y="163"/>
                  </a:cxn>
                  <a:cxn ang="0">
                    <a:pos x="156" y="172"/>
                  </a:cxn>
                  <a:cxn ang="0">
                    <a:pos x="177" y="165"/>
                  </a:cxn>
                  <a:cxn ang="0">
                    <a:pos x="203" y="142"/>
                  </a:cxn>
                  <a:cxn ang="0">
                    <a:pos x="235" y="101"/>
                  </a:cxn>
                </a:cxnLst>
                <a:rect l="0" t="0" r="r" b="b"/>
                <a:pathLst>
                  <a:path w="252" h="526">
                    <a:moveTo>
                      <a:pt x="252" y="75"/>
                    </a:moveTo>
                    <a:lnTo>
                      <a:pt x="248" y="85"/>
                    </a:lnTo>
                    <a:lnTo>
                      <a:pt x="244" y="96"/>
                    </a:lnTo>
                    <a:lnTo>
                      <a:pt x="241" y="106"/>
                    </a:lnTo>
                    <a:lnTo>
                      <a:pt x="237" y="117"/>
                    </a:lnTo>
                    <a:lnTo>
                      <a:pt x="234" y="129"/>
                    </a:lnTo>
                    <a:lnTo>
                      <a:pt x="231" y="140"/>
                    </a:lnTo>
                    <a:lnTo>
                      <a:pt x="227" y="150"/>
                    </a:lnTo>
                    <a:lnTo>
                      <a:pt x="224" y="161"/>
                    </a:lnTo>
                    <a:lnTo>
                      <a:pt x="220" y="171"/>
                    </a:lnTo>
                    <a:lnTo>
                      <a:pt x="216" y="182"/>
                    </a:lnTo>
                    <a:lnTo>
                      <a:pt x="211" y="192"/>
                    </a:lnTo>
                    <a:lnTo>
                      <a:pt x="207" y="204"/>
                    </a:lnTo>
                    <a:lnTo>
                      <a:pt x="202" y="214"/>
                    </a:lnTo>
                    <a:lnTo>
                      <a:pt x="197" y="224"/>
                    </a:lnTo>
                    <a:lnTo>
                      <a:pt x="192" y="234"/>
                    </a:lnTo>
                    <a:lnTo>
                      <a:pt x="186" y="243"/>
                    </a:lnTo>
                    <a:lnTo>
                      <a:pt x="174" y="259"/>
                    </a:lnTo>
                    <a:lnTo>
                      <a:pt x="161" y="274"/>
                    </a:lnTo>
                    <a:lnTo>
                      <a:pt x="146" y="287"/>
                    </a:lnTo>
                    <a:lnTo>
                      <a:pt x="129" y="300"/>
                    </a:lnTo>
                    <a:lnTo>
                      <a:pt x="114" y="314"/>
                    </a:lnTo>
                    <a:lnTo>
                      <a:pt x="99" y="327"/>
                    </a:lnTo>
                    <a:lnTo>
                      <a:pt x="85" y="341"/>
                    </a:lnTo>
                    <a:lnTo>
                      <a:pt x="72" y="358"/>
                    </a:lnTo>
                    <a:lnTo>
                      <a:pt x="66" y="367"/>
                    </a:lnTo>
                    <a:lnTo>
                      <a:pt x="61" y="377"/>
                    </a:lnTo>
                    <a:lnTo>
                      <a:pt x="56" y="387"/>
                    </a:lnTo>
                    <a:lnTo>
                      <a:pt x="51" y="397"/>
                    </a:lnTo>
                    <a:lnTo>
                      <a:pt x="46" y="407"/>
                    </a:lnTo>
                    <a:lnTo>
                      <a:pt x="42" y="418"/>
                    </a:lnTo>
                    <a:lnTo>
                      <a:pt x="38" y="429"/>
                    </a:lnTo>
                    <a:lnTo>
                      <a:pt x="34" y="439"/>
                    </a:lnTo>
                    <a:lnTo>
                      <a:pt x="30" y="450"/>
                    </a:lnTo>
                    <a:lnTo>
                      <a:pt x="27" y="461"/>
                    </a:lnTo>
                    <a:lnTo>
                      <a:pt x="23" y="472"/>
                    </a:lnTo>
                    <a:lnTo>
                      <a:pt x="19" y="482"/>
                    </a:lnTo>
                    <a:lnTo>
                      <a:pt x="15" y="494"/>
                    </a:lnTo>
                    <a:lnTo>
                      <a:pt x="11" y="505"/>
                    </a:lnTo>
                    <a:lnTo>
                      <a:pt x="6" y="515"/>
                    </a:lnTo>
                    <a:lnTo>
                      <a:pt x="2" y="526"/>
                    </a:lnTo>
                    <a:lnTo>
                      <a:pt x="2" y="515"/>
                    </a:lnTo>
                    <a:lnTo>
                      <a:pt x="2" y="503"/>
                    </a:lnTo>
                    <a:lnTo>
                      <a:pt x="2" y="492"/>
                    </a:lnTo>
                    <a:lnTo>
                      <a:pt x="2" y="479"/>
                    </a:lnTo>
                    <a:lnTo>
                      <a:pt x="2" y="467"/>
                    </a:lnTo>
                    <a:lnTo>
                      <a:pt x="1" y="456"/>
                    </a:lnTo>
                    <a:lnTo>
                      <a:pt x="1" y="444"/>
                    </a:lnTo>
                    <a:lnTo>
                      <a:pt x="1" y="433"/>
                    </a:lnTo>
                    <a:lnTo>
                      <a:pt x="0" y="421"/>
                    </a:lnTo>
                    <a:lnTo>
                      <a:pt x="0" y="409"/>
                    </a:lnTo>
                    <a:lnTo>
                      <a:pt x="1" y="398"/>
                    </a:lnTo>
                    <a:lnTo>
                      <a:pt x="1" y="386"/>
                    </a:lnTo>
                    <a:lnTo>
                      <a:pt x="2" y="375"/>
                    </a:lnTo>
                    <a:lnTo>
                      <a:pt x="3" y="364"/>
                    </a:lnTo>
                    <a:lnTo>
                      <a:pt x="4" y="353"/>
                    </a:lnTo>
                    <a:lnTo>
                      <a:pt x="6" y="341"/>
                    </a:lnTo>
                    <a:lnTo>
                      <a:pt x="12" y="321"/>
                    </a:lnTo>
                    <a:lnTo>
                      <a:pt x="18" y="301"/>
                    </a:lnTo>
                    <a:lnTo>
                      <a:pt x="26" y="281"/>
                    </a:lnTo>
                    <a:lnTo>
                      <a:pt x="35" y="261"/>
                    </a:lnTo>
                    <a:lnTo>
                      <a:pt x="44" y="242"/>
                    </a:lnTo>
                    <a:lnTo>
                      <a:pt x="53" y="223"/>
                    </a:lnTo>
                    <a:lnTo>
                      <a:pt x="61" y="204"/>
                    </a:lnTo>
                    <a:lnTo>
                      <a:pt x="68" y="184"/>
                    </a:lnTo>
                    <a:lnTo>
                      <a:pt x="72" y="173"/>
                    </a:lnTo>
                    <a:lnTo>
                      <a:pt x="76" y="161"/>
                    </a:lnTo>
                    <a:lnTo>
                      <a:pt x="80" y="150"/>
                    </a:lnTo>
                    <a:lnTo>
                      <a:pt x="83" y="139"/>
                    </a:lnTo>
                    <a:lnTo>
                      <a:pt x="86" y="127"/>
                    </a:lnTo>
                    <a:lnTo>
                      <a:pt x="90" y="115"/>
                    </a:lnTo>
                    <a:lnTo>
                      <a:pt x="93" y="104"/>
                    </a:lnTo>
                    <a:lnTo>
                      <a:pt x="96" y="92"/>
                    </a:lnTo>
                    <a:lnTo>
                      <a:pt x="99" y="81"/>
                    </a:lnTo>
                    <a:lnTo>
                      <a:pt x="102" y="70"/>
                    </a:lnTo>
                    <a:lnTo>
                      <a:pt x="105" y="58"/>
                    </a:lnTo>
                    <a:lnTo>
                      <a:pt x="109" y="46"/>
                    </a:lnTo>
                    <a:lnTo>
                      <a:pt x="112" y="34"/>
                    </a:lnTo>
                    <a:lnTo>
                      <a:pt x="115" y="23"/>
                    </a:lnTo>
                    <a:lnTo>
                      <a:pt x="118" y="11"/>
                    </a:lnTo>
                    <a:lnTo>
                      <a:pt x="121" y="0"/>
                    </a:lnTo>
                    <a:lnTo>
                      <a:pt x="120" y="35"/>
                    </a:lnTo>
                    <a:lnTo>
                      <a:pt x="120" y="67"/>
                    </a:lnTo>
                    <a:lnTo>
                      <a:pt x="121" y="95"/>
                    </a:lnTo>
                    <a:lnTo>
                      <a:pt x="124" y="118"/>
                    </a:lnTo>
                    <a:lnTo>
                      <a:pt x="127" y="138"/>
                    </a:lnTo>
                    <a:lnTo>
                      <a:pt x="132" y="152"/>
                    </a:lnTo>
                    <a:lnTo>
                      <a:pt x="139" y="163"/>
                    </a:lnTo>
                    <a:lnTo>
                      <a:pt x="147" y="170"/>
                    </a:lnTo>
                    <a:lnTo>
                      <a:pt x="156" y="172"/>
                    </a:lnTo>
                    <a:lnTo>
                      <a:pt x="166" y="171"/>
                    </a:lnTo>
                    <a:lnTo>
                      <a:pt x="177" y="165"/>
                    </a:lnTo>
                    <a:lnTo>
                      <a:pt x="189" y="156"/>
                    </a:lnTo>
                    <a:lnTo>
                      <a:pt x="203" y="142"/>
                    </a:lnTo>
                    <a:lnTo>
                      <a:pt x="219" y="123"/>
                    </a:lnTo>
                    <a:lnTo>
                      <a:pt x="235" y="101"/>
                    </a:lnTo>
                    <a:lnTo>
                      <a:pt x="252" y="75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09" name="Freeform 93"/>
              <p:cNvSpPr>
                <a:spLocks/>
              </p:cNvSpPr>
              <p:nvPr/>
            </p:nvSpPr>
            <p:spPr bwMode="auto">
              <a:xfrm>
                <a:off x="4560" y="3267"/>
                <a:ext cx="295" cy="818"/>
              </a:xfrm>
              <a:custGeom>
                <a:avLst/>
                <a:gdLst/>
                <a:ahLst/>
                <a:cxnLst>
                  <a:cxn ang="0">
                    <a:pos x="2137" y="757"/>
                  </a:cxn>
                  <a:cxn ang="0">
                    <a:pos x="2024" y="1006"/>
                  </a:cxn>
                  <a:cxn ang="0">
                    <a:pos x="1912" y="1255"/>
                  </a:cxn>
                  <a:cxn ang="0">
                    <a:pos x="1811" y="1507"/>
                  </a:cxn>
                  <a:cxn ang="0">
                    <a:pos x="1732" y="1743"/>
                  </a:cxn>
                  <a:cxn ang="0">
                    <a:pos x="1665" y="1977"/>
                  </a:cxn>
                  <a:cxn ang="0">
                    <a:pos x="1607" y="2214"/>
                  </a:cxn>
                  <a:cxn ang="0">
                    <a:pos x="1557" y="2453"/>
                  </a:cxn>
                  <a:cxn ang="0">
                    <a:pos x="1508" y="2740"/>
                  </a:cxn>
                  <a:cxn ang="0">
                    <a:pos x="1467" y="3035"/>
                  </a:cxn>
                  <a:cxn ang="0">
                    <a:pos x="1436" y="3331"/>
                  </a:cxn>
                  <a:cxn ang="0">
                    <a:pos x="1411" y="3627"/>
                  </a:cxn>
                  <a:cxn ang="0">
                    <a:pos x="1393" y="3910"/>
                  </a:cxn>
                  <a:cxn ang="0">
                    <a:pos x="1384" y="4191"/>
                  </a:cxn>
                  <a:cxn ang="0">
                    <a:pos x="1379" y="4471"/>
                  </a:cxn>
                  <a:cxn ang="0">
                    <a:pos x="1372" y="4751"/>
                  </a:cxn>
                  <a:cxn ang="0">
                    <a:pos x="1360" y="5100"/>
                  </a:cxn>
                  <a:cxn ang="0">
                    <a:pos x="1346" y="5459"/>
                  </a:cxn>
                  <a:cxn ang="0">
                    <a:pos x="1330" y="5817"/>
                  </a:cxn>
                  <a:cxn ang="0">
                    <a:pos x="1314" y="6176"/>
                  </a:cxn>
                  <a:cxn ang="0">
                    <a:pos x="1303" y="6362"/>
                  </a:cxn>
                  <a:cxn ang="0">
                    <a:pos x="1290" y="6523"/>
                  </a:cxn>
                  <a:cxn ang="0">
                    <a:pos x="1191" y="6480"/>
                  </a:cxn>
                  <a:cxn ang="0">
                    <a:pos x="1077" y="6416"/>
                  </a:cxn>
                  <a:cxn ang="0">
                    <a:pos x="942" y="6395"/>
                  </a:cxn>
                  <a:cxn ang="0">
                    <a:pos x="804" y="6381"/>
                  </a:cxn>
                  <a:cxn ang="0">
                    <a:pos x="710" y="6330"/>
                  </a:cxn>
                  <a:cxn ang="0">
                    <a:pos x="630" y="6264"/>
                  </a:cxn>
                  <a:cxn ang="0">
                    <a:pos x="595" y="6187"/>
                  </a:cxn>
                  <a:cxn ang="0">
                    <a:pos x="505" y="6140"/>
                  </a:cxn>
                  <a:cxn ang="0">
                    <a:pos x="362" y="6158"/>
                  </a:cxn>
                  <a:cxn ang="0">
                    <a:pos x="246" y="6055"/>
                  </a:cxn>
                  <a:cxn ang="0">
                    <a:pos x="255" y="5935"/>
                  </a:cxn>
                  <a:cxn ang="0">
                    <a:pos x="273" y="5827"/>
                  </a:cxn>
                  <a:cxn ang="0">
                    <a:pos x="317" y="5678"/>
                  </a:cxn>
                  <a:cxn ang="0">
                    <a:pos x="217" y="5640"/>
                  </a:cxn>
                  <a:cxn ang="0">
                    <a:pos x="114" y="5606"/>
                  </a:cxn>
                  <a:cxn ang="0">
                    <a:pos x="13" y="5568"/>
                  </a:cxn>
                  <a:cxn ang="0">
                    <a:pos x="108" y="5174"/>
                  </a:cxn>
                  <a:cxn ang="0">
                    <a:pos x="229" y="4729"/>
                  </a:cxn>
                  <a:cxn ang="0">
                    <a:pos x="351" y="4284"/>
                  </a:cxn>
                  <a:cxn ang="0">
                    <a:pos x="474" y="3840"/>
                  </a:cxn>
                  <a:cxn ang="0">
                    <a:pos x="551" y="3562"/>
                  </a:cxn>
                  <a:cxn ang="0">
                    <a:pos x="622" y="3307"/>
                  </a:cxn>
                  <a:cxn ang="0">
                    <a:pos x="693" y="3054"/>
                  </a:cxn>
                  <a:cxn ang="0">
                    <a:pos x="766" y="2800"/>
                  </a:cxn>
                  <a:cxn ang="0">
                    <a:pos x="858" y="2513"/>
                  </a:cxn>
                  <a:cxn ang="0">
                    <a:pos x="945" y="2220"/>
                  </a:cxn>
                  <a:cxn ang="0">
                    <a:pos x="999" y="1955"/>
                  </a:cxn>
                  <a:cxn ang="0">
                    <a:pos x="1040" y="1690"/>
                  </a:cxn>
                  <a:cxn ang="0">
                    <a:pos x="1083" y="1426"/>
                  </a:cxn>
                  <a:cxn ang="0">
                    <a:pos x="1137" y="1166"/>
                  </a:cxn>
                  <a:cxn ang="0">
                    <a:pos x="1193" y="959"/>
                  </a:cxn>
                  <a:cxn ang="0">
                    <a:pos x="1258" y="762"/>
                  </a:cxn>
                  <a:cxn ang="0">
                    <a:pos x="1334" y="568"/>
                  </a:cxn>
                  <a:cxn ang="0">
                    <a:pos x="1420" y="381"/>
                  </a:cxn>
                  <a:cxn ang="0">
                    <a:pos x="1545" y="194"/>
                  </a:cxn>
                  <a:cxn ang="0">
                    <a:pos x="1699" y="22"/>
                  </a:cxn>
                  <a:cxn ang="0">
                    <a:pos x="1998" y="37"/>
                  </a:cxn>
                  <a:cxn ang="0">
                    <a:pos x="2319" y="79"/>
                  </a:cxn>
                  <a:cxn ang="0">
                    <a:pos x="2306" y="284"/>
                  </a:cxn>
                  <a:cxn ang="0">
                    <a:pos x="2239" y="510"/>
                  </a:cxn>
                </a:cxnLst>
                <a:rect l="0" t="0" r="r" b="b"/>
                <a:pathLst>
                  <a:path w="2360" h="6543">
                    <a:moveTo>
                      <a:pt x="2229" y="537"/>
                    </a:moveTo>
                    <a:lnTo>
                      <a:pt x="2216" y="568"/>
                    </a:lnTo>
                    <a:lnTo>
                      <a:pt x="2203" y="600"/>
                    </a:lnTo>
                    <a:lnTo>
                      <a:pt x="2191" y="631"/>
                    </a:lnTo>
                    <a:lnTo>
                      <a:pt x="2178" y="663"/>
                    </a:lnTo>
                    <a:lnTo>
                      <a:pt x="2165" y="694"/>
                    </a:lnTo>
                    <a:lnTo>
                      <a:pt x="2150" y="726"/>
                    </a:lnTo>
                    <a:lnTo>
                      <a:pt x="2137" y="757"/>
                    </a:lnTo>
                    <a:lnTo>
                      <a:pt x="2123" y="789"/>
                    </a:lnTo>
                    <a:lnTo>
                      <a:pt x="2110" y="819"/>
                    </a:lnTo>
                    <a:lnTo>
                      <a:pt x="2096" y="850"/>
                    </a:lnTo>
                    <a:lnTo>
                      <a:pt x="2081" y="882"/>
                    </a:lnTo>
                    <a:lnTo>
                      <a:pt x="2067" y="912"/>
                    </a:lnTo>
                    <a:lnTo>
                      <a:pt x="2053" y="944"/>
                    </a:lnTo>
                    <a:lnTo>
                      <a:pt x="2039" y="974"/>
                    </a:lnTo>
                    <a:lnTo>
                      <a:pt x="2024" y="1006"/>
                    </a:lnTo>
                    <a:lnTo>
                      <a:pt x="2009" y="1037"/>
                    </a:lnTo>
                    <a:lnTo>
                      <a:pt x="1995" y="1067"/>
                    </a:lnTo>
                    <a:lnTo>
                      <a:pt x="1981" y="1099"/>
                    </a:lnTo>
                    <a:lnTo>
                      <a:pt x="1967" y="1129"/>
                    </a:lnTo>
                    <a:lnTo>
                      <a:pt x="1954" y="1161"/>
                    </a:lnTo>
                    <a:lnTo>
                      <a:pt x="1939" y="1192"/>
                    </a:lnTo>
                    <a:lnTo>
                      <a:pt x="1925" y="1224"/>
                    </a:lnTo>
                    <a:lnTo>
                      <a:pt x="1912" y="1255"/>
                    </a:lnTo>
                    <a:lnTo>
                      <a:pt x="1898" y="1285"/>
                    </a:lnTo>
                    <a:lnTo>
                      <a:pt x="1885" y="1317"/>
                    </a:lnTo>
                    <a:lnTo>
                      <a:pt x="1872" y="1348"/>
                    </a:lnTo>
                    <a:lnTo>
                      <a:pt x="1859" y="1381"/>
                    </a:lnTo>
                    <a:lnTo>
                      <a:pt x="1847" y="1412"/>
                    </a:lnTo>
                    <a:lnTo>
                      <a:pt x="1834" y="1444"/>
                    </a:lnTo>
                    <a:lnTo>
                      <a:pt x="1823" y="1476"/>
                    </a:lnTo>
                    <a:lnTo>
                      <a:pt x="1811" y="1507"/>
                    </a:lnTo>
                    <a:lnTo>
                      <a:pt x="1799" y="1540"/>
                    </a:lnTo>
                    <a:lnTo>
                      <a:pt x="1789" y="1568"/>
                    </a:lnTo>
                    <a:lnTo>
                      <a:pt x="1780" y="1598"/>
                    </a:lnTo>
                    <a:lnTo>
                      <a:pt x="1770" y="1626"/>
                    </a:lnTo>
                    <a:lnTo>
                      <a:pt x="1761" y="1656"/>
                    </a:lnTo>
                    <a:lnTo>
                      <a:pt x="1751" y="1684"/>
                    </a:lnTo>
                    <a:lnTo>
                      <a:pt x="1741" y="1713"/>
                    </a:lnTo>
                    <a:lnTo>
                      <a:pt x="1732" y="1743"/>
                    </a:lnTo>
                    <a:lnTo>
                      <a:pt x="1724" y="1771"/>
                    </a:lnTo>
                    <a:lnTo>
                      <a:pt x="1715" y="1801"/>
                    </a:lnTo>
                    <a:lnTo>
                      <a:pt x="1706" y="1830"/>
                    </a:lnTo>
                    <a:lnTo>
                      <a:pt x="1698" y="1859"/>
                    </a:lnTo>
                    <a:lnTo>
                      <a:pt x="1690" y="1889"/>
                    </a:lnTo>
                    <a:lnTo>
                      <a:pt x="1681" y="1918"/>
                    </a:lnTo>
                    <a:lnTo>
                      <a:pt x="1672" y="1948"/>
                    </a:lnTo>
                    <a:lnTo>
                      <a:pt x="1665" y="1977"/>
                    </a:lnTo>
                    <a:lnTo>
                      <a:pt x="1657" y="2006"/>
                    </a:lnTo>
                    <a:lnTo>
                      <a:pt x="1649" y="2036"/>
                    </a:lnTo>
                    <a:lnTo>
                      <a:pt x="1642" y="2065"/>
                    </a:lnTo>
                    <a:lnTo>
                      <a:pt x="1635" y="2096"/>
                    </a:lnTo>
                    <a:lnTo>
                      <a:pt x="1627" y="2125"/>
                    </a:lnTo>
                    <a:lnTo>
                      <a:pt x="1620" y="2154"/>
                    </a:lnTo>
                    <a:lnTo>
                      <a:pt x="1613" y="2185"/>
                    </a:lnTo>
                    <a:lnTo>
                      <a:pt x="1607" y="2214"/>
                    </a:lnTo>
                    <a:lnTo>
                      <a:pt x="1599" y="2244"/>
                    </a:lnTo>
                    <a:lnTo>
                      <a:pt x="1592" y="2274"/>
                    </a:lnTo>
                    <a:lnTo>
                      <a:pt x="1586" y="2303"/>
                    </a:lnTo>
                    <a:lnTo>
                      <a:pt x="1580" y="2334"/>
                    </a:lnTo>
                    <a:lnTo>
                      <a:pt x="1574" y="2363"/>
                    </a:lnTo>
                    <a:lnTo>
                      <a:pt x="1568" y="2393"/>
                    </a:lnTo>
                    <a:lnTo>
                      <a:pt x="1562" y="2423"/>
                    </a:lnTo>
                    <a:lnTo>
                      <a:pt x="1557" y="2453"/>
                    </a:lnTo>
                    <a:lnTo>
                      <a:pt x="1551" y="2483"/>
                    </a:lnTo>
                    <a:lnTo>
                      <a:pt x="1544" y="2519"/>
                    </a:lnTo>
                    <a:lnTo>
                      <a:pt x="1538" y="2556"/>
                    </a:lnTo>
                    <a:lnTo>
                      <a:pt x="1531" y="2592"/>
                    </a:lnTo>
                    <a:lnTo>
                      <a:pt x="1525" y="2629"/>
                    </a:lnTo>
                    <a:lnTo>
                      <a:pt x="1519" y="2665"/>
                    </a:lnTo>
                    <a:lnTo>
                      <a:pt x="1513" y="2703"/>
                    </a:lnTo>
                    <a:lnTo>
                      <a:pt x="1508" y="2740"/>
                    </a:lnTo>
                    <a:lnTo>
                      <a:pt x="1502" y="2776"/>
                    </a:lnTo>
                    <a:lnTo>
                      <a:pt x="1497" y="2813"/>
                    </a:lnTo>
                    <a:lnTo>
                      <a:pt x="1492" y="2850"/>
                    </a:lnTo>
                    <a:lnTo>
                      <a:pt x="1487" y="2887"/>
                    </a:lnTo>
                    <a:lnTo>
                      <a:pt x="1482" y="2924"/>
                    </a:lnTo>
                    <a:lnTo>
                      <a:pt x="1477" y="2961"/>
                    </a:lnTo>
                    <a:lnTo>
                      <a:pt x="1473" y="2997"/>
                    </a:lnTo>
                    <a:lnTo>
                      <a:pt x="1467" y="3035"/>
                    </a:lnTo>
                    <a:lnTo>
                      <a:pt x="1463" y="3071"/>
                    </a:lnTo>
                    <a:lnTo>
                      <a:pt x="1459" y="3109"/>
                    </a:lnTo>
                    <a:lnTo>
                      <a:pt x="1455" y="3145"/>
                    </a:lnTo>
                    <a:lnTo>
                      <a:pt x="1451" y="3183"/>
                    </a:lnTo>
                    <a:lnTo>
                      <a:pt x="1447" y="3219"/>
                    </a:lnTo>
                    <a:lnTo>
                      <a:pt x="1443" y="3257"/>
                    </a:lnTo>
                    <a:lnTo>
                      <a:pt x="1440" y="3293"/>
                    </a:lnTo>
                    <a:lnTo>
                      <a:pt x="1436" y="3331"/>
                    </a:lnTo>
                    <a:lnTo>
                      <a:pt x="1433" y="3367"/>
                    </a:lnTo>
                    <a:lnTo>
                      <a:pt x="1429" y="3405"/>
                    </a:lnTo>
                    <a:lnTo>
                      <a:pt x="1426" y="3442"/>
                    </a:lnTo>
                    <a:lnTo>
                      <a:pt x="1423" y="3479"/>
                    </a:lnTo>
                    <a:lnTo>
                      <a:pt x="1420" y="3516"/>
                    </a:lnTo>
                    <a:lnTo>
                      <a:pt x="1417" y="3553"/>
                    </a:lnTo>
                    <a:lnTo>
                      <a:pt x="1414" y="3590"/>
                    </a:lnTo>
                    <a:lnTo>
                      <a:pt x="1411" y="3627"/>
                    </a:lnTo>
                    <a:lnTo>
                      <a:pt x="1408" y="3664"/>
                    </a:lnTo>
                    <a:lnTo>
                      <a:pt x="1405" y="3700"/>
                    </a:lnTo>
                    <a:lnTo>
                      <a:pt x="1403" y="3734"/>
                    </a:lnTo>
                    <a:lnTo>
                      <a:pt x="1401" y="3770"/>
                    </a:lnTo>
                    <a:lnTo>
                      <a:pt x="1398" y="3804"/>
                    </a:lnTo>
                    <a:lnTo>
                      <a:pt x="1396" y="3840"/>
                    </a:lnTo>
                    <a:lnTo>
                      <a:pt x="1394" y="3874"/>
                    </a:lnTo>
                    <a:lnTo>
                      <a:pt x="1393" y="3910"/>
                    </a:lnTo>
                    <a:lnTo>
                      <a:pt x="1391" y="3944"/>
                    </a:lnTo>
                    <a:lnTo>
                      <a:pt x="1390" y="3980"/>
                    </a:lnTo>
                    <a:lnTo>
                      <a:pt x="1389" y="4015"/>
                    </a:lnTo>
                    <a:lnTo>
                      <a:pt x="1388" y="4050"/>
                    </a:lnTo>
                    <a:lnTo>
                      <a:pt x="1387" y="4085"/>
                    </a:lnTo>
                    <a:lnTo>
                      <a:pt x="1386" y="4121"/>
                    </a:lnTo>
                    <a:lnTo>
                      <a:pt x="1385" y="4155"/>
                    </a:lnTo>
                    <a:lnTo>
                      <a:pt x="1384" y="4191"/>
                    </a:lnTo>
                    <a:lnTo>
                      <a:pt x="1383" y="4225"/>
                    </a:lnTo>
                    <a:lnTo>
                      <a:pt x="1383" y="4261"/>
                    </a:lnTo>
                    <a:lnTo>
                      <a:pt x="1382" y="4296"/>
                    </a:lnTo>
                    <a:lnTo>
                      <a:pt x="1381" y="4331"/>
                    </a:lnTo>
                    <a:lnTo>
                      <a:pt x="1381" y="4366"/>
                    </a:lnTo>
                    <a:lnTo>
                      <a:pt x="1380" y="4402"/>
                    </a:lnTo>
                    <a:lnTo>
                      <a:pt x="1379" y="4436"/>
                    </a:lnTo>
                    <a:lnTo>
                      <a:pt x="1379" y="4471"/>
                    </a:lnTo>
                    <a:lnTo>
                      <a:pt x="1378" y="4507"/>
                    </a:lnTo>
                    <a:lnTo>
                      <a:pt x="1377" y="4541"/>
                    </a:lnTo>
                    <a:lnTo>
                      <a:pt x="1377" y="4577"/>
                    </a:lnTo>
                    <a:lnTo>
                      <a:pt x="1376" y="4611"/>
                    </a:lnTo>
                    <a:lnTo>
                      <a:pt x="1375" y="4647"/>
                    </a:lnTo>
                    <a:lnTo>
                      <a:pt x="1374" y="4681"/>
                    </a:lnTo>
                    <a:lnTo>
                      <a:pt x="1373" y="4717"/>
                    </a:lnTo>
                    <a:lnTo>
                      <a:pt x="1372" y="4751"/>
                    </a:lnTo>
                    <a:lnTo>
                      <a:pt x="1371" y="4787"/>
                    </a:lnTo>
                    <a:lnTo>
                      <a:pt x="1369" y="4831"/>
                    </a:lnTo>
                    <a:lnTo>
                      <a:pt x="1368" y="4876"/>
                    </a:lnTo>
                    <a:lnTo>
                      <a:pt x="1366" y="4921"/>
                    </a:lnTo>
                    <a:lnTo>
                      <a:pt x="1365" y="4966"/>
                    </a:lnTo>
                    <a:lnTo>
                      <a:pt x="1363" y="5011"/>
                    </a:lnTo>
                    <a:lnTo>
                      <a:pt x="1361" y="5056"/>
                    </a:lnTo>
                    <a:lnTo>
                      <a:pt x="1360" y="5100"/>
                    </a:lnTo>
                    <a:lnTo>
                      <a:pt x="1358" y="5145"/>
                    </a:lnTo>
                    <a:lnTo>
                      <a:pt x="1356" y="5190"/>
                    </a:lnTo>
                    <a:lnTo>
                      <a:pt x="1354" y="5235"/>
                    </a:lnTo>
                    <a:lnTo>
                      <a:pt x="1353" y="5280"/>
                    </a:lnTo>
                    <a:lnTo>
                      <a:pt x="1351" y="5324"/>
                    </a:lnTo>
                    <a:lnTo>
                      <a:pt x="1349" y="5369"/>
                    </a:lnTo>
                    <a:lnTo>
                      <a:pt x="1347" y="5415"/>
                    </a:lnTo>
                    <a:lnTo>
                      <a:pt x="1346" y="5459"/>
                    </a:lnTo>
                    <a:lnTo>
                      <a:pt x="1344" y="5504"/>
                    </a:lnTo>
                    <a:lnTo>
                      <a:pt x="1342" y="5548"/>
                    </a:lnTo>
                    <a:lnTo>
                      <a:pt x="1340" y="5593"/>
                    </a:lnTo>
                    <a:lnTo>
                      <a:pt x="1338" y="5639"/>
                    </a:lnTo>
                    <a:lnTo>
                      <a:pt x="1337" y="5683"/>
                    </a:lnTo>
                    <a:lnTo>
                      <a:pt x="1335" y="5728"/>
                    </a:lnTo>
                    <a:lnTo>
                      <a:pt x="1333" y="5772"/>
                    </a:lnTo>
                    <a:lnTo>
                      <a:pt x="1330" y="5817"/>
                    </a:lnTo>
                    <a:lnTo>
                      <a:pt x="1328" y="5863"/>
                    </a:lnTo>
                    <a:lnTo>
                      <a:pt x="1326" y="5907"/>
                    </a:lnTo>
                    <a:lnTo>
                      <a:pt x="1324" y="5952"/>
                    </a:lnTo>
                    <a:lnTo>
                      <a:pt x="1322" y="5997"/>
                    </a:lnTo>
                    <a:lnTo>
                      <a:pt x="1320" y="6041"/>
                    </a:lnTo>
                    <a:lnTo>
                      <a:pt x="1318" y="6087"/>
                    </a:lnTo>
                    <a:lnTo>
                      <a:pt x="1316" y="6131"/>
                    </a:lnTo>
                    <a:lnTo>
                      <a:pt x="1314" y="6176"/>
                    </a:lnTo>
                    <a:lnTo>
                      <a:pt x="1312" y="6221"/>
                    </a:lnTo>
                    <a:lnTo>
                      <a:pt x="1311" y="6241"/>
                    </a:lnTo>
                    <a:lnTo>
                      <a:pt x="1310" y="6261"/>
                    </a:lnTo>
                    <a:lnTo>
                      <a:pt x="1309" y="6282"/>
                    </a:lnTo>
                    <a:lnTo>
                      <a:pt x="1307" y="6301"/>
                    </a:lnTo>
                    <a:lnTo>
                      <a:pt x="1306" y="6321"/>
                    </a:lnTo>
                    <a:lnTo>
                      <a:pt x="1304" y="6341"/>
                    </a:lnTo>
                    <a:lnTo>
                      <a:pt x="1303" y="6362"/>
                    </a:lnTo>
                    <a:lnTo>
                      <a:pt x="1301" y="6382"/>
                    </a:lnTo>
                    <a:lnTo>
                      <a:pt x="1299" y="6402"/>
                    </a:lnTo>
                    <a:lnTo>
                      <a:pt x="1298" y="6422"/>
                    </a:lnTo>
                    <a:lnTo>
                      <a:pt x="1296" y="6443"/>
                    </a:lnTo>
                    <a:lnTo>
                      <a:pt x="1294" y="6462"/>
                    </a:lnTo>
                    <a:lnTo>
                      <a:pt x="1293" y="6482"/>
                    </a:lnTo>
                    <a:lnTo>
                      <a:pt x="1291" y="6503"/>
                    </a:lnTo>
                    <a:lnTo>
                      <a:pt x="1290" y="6523"/>
                    </a:lnTo>
                    <a:lnTo>
                      <a:pt x="1288" y="6543"/>
                    </a:lnTo>
                    <a:lnTo>
                      <a:pt x="1274" y="6535"/>
                    </a:lnTo>
                    <a:lnTo>
                      <a:pt x="1260" y="6526"/>
                    </a:lnTo>
                    <a:lnTo>
                      <a:pt x="1246" y="6517"/>
                    </a:lnTo>
                    <a:lnTo>
                      <a:pt x="1232" y="6508"/>
                    </a:lnTo>
                    <a:lnTo>
                      <a:pt x="1219" y="6499"/>
                    </a:lnTo>
                    <a:lnTo>
                      <a:pt x="1206" y="6489"/>
                    </a:lnTo>
                    <a:lnTo>
                      <a:pt x="1191" y="6480"/>
                    </a:lnTo>
                    <a:lnTo>
                      <a:pt x="1178" y="6471"/>
                    </a:lnTo>
                    <a:lnTo>
                      <a:pt x="1164" y="6462"/>
                    </a:lnTo>
                    <a:lnTo>
                      <a:pt x="1150" y="6453"/>
                    </a:lnTo>
                    <a:lnTo>
                      <a:pt x="1136" y="6445"/>
                    </a:lnTo>
                    <a:lnTo>
                      <a:pt x="1121" y="6438"/>
                    </a:lnTo>
                    <a:lnTo>
                      <a:pt x="1107" y="6430"/>
                    </a:lnTo>
                    <a:lnTo>
                      <a:pt x="1092" y="6424"/>
                    </a:lnTo>
                    <a:lnTo>
                      <a:pt x="1077" y="6416"/>
                    </a:lnTo>
                    <a:lnTo>
                      <a:pt x="1062" y="6411"/>
                    </a:lnTo>
                    <a:lnTo>
                      <a:pt x="1045" y="6406"/>
                    </a:lnTo>
                    <a:lnTo>
                      <a:pt x="1028" y="6403"/>
                    </a:lnTo>
                    <a:lnTo>
                      <a:pt x="1011" y="6400"/>
                    </a:lnTo>
                    <a:lnTo>
                      <a:pt x="994" y="6398"/>
                    </a:lnTo>
                    <a:lnTo>
                      <a:pt x="976" y="6397"/>
                    </a:lnTo>
                    <a:lnTo>
                      <a:pt x="959" y="6396"/>
                    </a:lnTo>
                    <a:lnTo>
                      <a:pt x="942" y="6395"/>
                    </a:lnTo>
                    <a:lnTo>
                      <a:pt x="925" y="6394"/>
                    </a:lnTo>
                    <a:lnTo>
                      <a:pt x="906" y="6394"/>
                    </a:lnTo>
                    <a:lnTo>
                      <a:pt x="889" y="6393"/>
                    </a:lnTo>
                    <a:lnTo>
                      <a:pt x="872" y="6392"/>
                    </a:lnTo>
                    <a:lnTo>
                      <a:pt x="855" y="6390"/>
                    </a:lnTo>
                    <a:lnTo>
                      <a:pt x="837" y="6388"/>
                    </a:lnTo>
                    <a:lnTo>
                      <a:pt x="820" y="6385"/>
                    </a:lnTo>
                    <a:lnTo>
                      <a:pt x="804" y="6381"/>
                    </a:lnTo>
                    <a:lnTo>
                      <a:pt x="788" y="6376"/>
                    </a:lnTo>
                    <a:lnTo>
                      <a:pt x="775" y="6371"/>
                    </a:lnTo>
                    <a:lnTo>
                      <a:pt x="764" y="6366"/>
                    </a:lnTo>
                    <a:lnTo>
                      <a:pt x="753" y="6360"/>
                    </a:lnTo>
                    <a:lnTo>
                      <a:pt x="742" y="6354"/>
                    </a:lnTo>
                    <a:lnTo>
                      <a:pt x="731" y="6346"/>
                    </a:lnTo>
                    <a:lnTo>
                      <a:pt x="721" y="6338"/>
                    </a:lnTo>
                    <a:lnTo>
                      <a:pt x="710" y="6330"/>
                    </a:lnTo>
                    <a:lnTo>
                      <a:pt x="700" y="6322"/>
                    </a:lnTo>
                    <a:lnTo>
                      <a:pt x="690" y="6314"/>
                    </a:lnTo>
                    <a:lnTo>
                      <a:pt x="681" y="6306"/>
                    </a:lnTo>
                    <a:lnTo>
                      <a:pt x="671" y="6297"/>
                    </a:lnTo>
                    <a:lnTo>
                      <a:pt x="661" y="6289"/>
                    </a:lnTo>
                    <a:lnTo>
                      <a:pt x="651" y="6280"/>
                    </a:lnTo>
                    <a:lnTo>
                      <a:pt x="640" y="6271"/>
                    </a:lnTo>
                    <a:lnTo>
                      <a:pt x="630" y="6264"/>
                    </a:lnTo>
                    <a:lnTo>
                      <a:pt x="620" y="6256"/>
                    </a:lnTo>
                    <a:lnTo>
                      <a:pt x="612" y="6249"/>
                    </a:lnTo>
                    <a:lnTo>
                      <a:pt x="606" y="6241"/>
                    </a:lnTo>
                    <a:lnTo>
                      <a:pt x="601" y="6233"/>
                    </a:lnTo>
                    <a:lnTo>
                      <a:pt x="597" y="6223"/>
                    </a:lnTo>
                    <a:lnTo>
                      <a:pt x="595" y="6212"/>
                    </a:lnTo>
                    <a:lnTo>
                      <a:pt x="594" y="6199"/>
                    </a:lnTo>
                    <a:lnTo>
                      <a:pt x="595" y="6187"/>
                    </a:lnTo>
                    <a:lnTo>
                      <a:pt x="597" y="6173"/>
                    </a:lnTo>
                    <a:lnTo>
                      <a:pt x="594" y="6169"/>
                    </a:lnTo>
                    <a:lnTo>
                      <a:pt x="588" y="6165"/>
                    </a:lnTo>
                    <a:lnTo>
                      <a:pt x="578" y="6160"/>
                    </a:lnTo>
                    <a:lnTo>
                      <a:pt x="566" y="6154"/>
                    </a:lnTo>
                    <a:lnTo>
                      <a:pt x="550" y="6149"/>
                    </a:lnTo>
                    <a:lnTo>
                      <a:pt x="530" y="6144"/>
                    </a:lnTo>
                    <a:lnTo>
                      <a:pt x="505" y="6140"/>
                    </a:lnTo>
                    <a:lnTo>
                      <a:pt x="477" y="6137"/>
                    </a:lnTo>
                    <a:lnTo>
                      <a:pt x="461" y="6137"/>
                    </a:lnTo>
                    <a:lnTo>
                      <a:pt x="445" y="6139"/>
                    </a:lnTo>
                    <a:lnTo>
                      <a:pt x="428" y="6142"/>
                    </a:lnTo>
                    <a:lnTo>
                      <a:pt x="412" y="6145"/>
                    </a:lnTo>
                    <a:lnTo>
                      <a:pt x="395" y="6149"/>
                    </a:lnTo>
                    <a:lnTo>
                      <a:pt x="379" y="6154"/>
                    </a:lnTo>
                    <a:lnTo>
                      <a:pt x="362" y="6158"/>
                    </a:lnTo>
                    <a:lnTo>
                      <a:pt x="346" y="6161"/>
                    </a:lnTo>
                    <a:lnTo>
                      <a:pt x="326" y="6155"/>
                    </a:lnTo>
                    <a:lnTo>
                      <a:pt x="308" y="6146"/>
                    </a:lnTo>
                    <a:lnTo>
                      <a:pt x="291" y="6133"/>
                    </a:lnTo>
                    <a:lnTo>
                      <a:pt x="277" y="6118"/>
                    </a:lnTo>
                    <a:lnTo>
                      <a:pt x="265" y="6100"/>
                    </a:lnTo>
                    <a:lnTo>
                      <a:pt x="254" y="6080"/>
                    </a:lnTo>
                    <a:lnTo>
                      <a:pt x="246" y="6055"/>
                    </a:lnTo>
                    <a:lnTo>
                      <a:pt x="238" y="6029"/>
                    </a:lnTo>
                    <a:lnTo>
                      <a:pt x="241" y="6016"/>
                    </a:lnTo>
                    <a:lnTo>
                      <a:pt x="244" y="6002"/>
                    </a:lnTo>
                    <a:lnTo>
                      <a:pt x="246" y="5988"/>
                    </a:lnTo>
                    <a:lnTo>
                      <a:pt x="248" y="5975"/>
                    </a:lnTo>
                    <a:lnTo>
                      <a:pt x="250" y="5961"/>
                    </a:lnTo>
                    <a:lnTo>
                      <a:pt x="253" y="5948"/>
                    </a:lnTo>
                    <a:lnTo>
                      <a:pt x="255" y="5935"/>
                    </a:lnTo>
                    <a:lnTo>
                      <a:pt x="257" y="5922"/>
                    </a:lnTo>
                    <a:lnTo>
                      <a:pt x="259" y="5907"/>
                    </a:lnTo>
                    <a:lnTo>
                      <a:pt x="262" y="5894"/>
                    </a:lnTo>
                    <a:lnTo>
                      <a:pt x="264" y="5881"/>
                    </a:lnTo>
                    <a:lnTo>
                      <a:pt x="266" y="5868"/>
                    </a:lnTo>
                    <a:lnTo>
                      <a:pt x="268" y="5854"/>
                    </a:lnTo>
                    <a:lnTo>
                      <a:pt x="271" y="5840"/>
                    </a:lnTo>
                    <a:lnTo>
                      <a:pt x="273" y="5827"/>
                    </a:lnTo>
                    <a:lnTo>
                      <a:pt x="275" y="5814"/>
                    </a:lnTo>
                    <a:lnTo>
                      <a:pt x="281" y="5795"/>
                    </a:lnTo>
                    <a:lnTo>
                      <a:pt x="287" y="5776"/>
                    </a:lnTo>
                    <a:lnTo>
                      <a:pt x="293" y="5756"/>
                    </a:lnTo>
                    <a:lnTo>
                      <a:pt x="299" y="5736"/>
                    </a:lnTo>
                    <a:lnTo>
                      <a:pt x="305" y="5717"/>
                    </a:lnTo>
                    <a:lnTo>
                      <a:pt x="312" y="5697"/>
                    </a:lnTo>
                    <a:lnTo>
                      <a:pt x="317" y="5678"/>
                    </a:lnTo>
                    <a:lnTo>
                      <a:pt x="323" y="5659"/>
                    </a:lnTo>
                    <a:lnTo>
                      <a:pt x="308" y="5656"/>
                    </a:lnTo>
                    <a:lnTo>
                      <a:pt x="292" y="5654"/>
                    </a:lnTo>
                    <a:lnTo>
                      <a:pt x="278" y="5651"/>
                    </a:lnTo>
                    <a:lnTo>
                      <a:pt x="263" y="5649"/>
                    </a:lnTo>
                    <a:lnTo>
                      <a:pt x="248" y="5646"/>
                    </a:lnTo>
                    <a:lnTo>
                      <a:pt x="232" y="5643"/>
                    </a:lnTo>
                    <a:lnTo>
                      <a:pt x="217" y="5640"/>
                    </a:lnTo>
                    <a:lnTo>
                      <a:pt x="203" y="5636"/>
                    </a:lnTo>
                    <a:lnTo>
                      <a:pt x="190" y="5632"/>
                    </a:lnTo>
                    <a:lnTo>
                      <a:pt x="178" y="5627"/>
                    </a:lnTo>
                    <a:lnTo>
                      <a:pt x="164" y="5623"/>
                    </a:lnTo>
                    <a:lnTo>
                      <a:pt x="152" y="5619"/>
                    </a:lnTo>
                    <a:lnTo>
                      <a:pt x="139" y="5615"/>
                    </a:lnTo>
                    <a:lnTo>
                      <a:pt x="127" y="5610"/>
                    </a:lnTo>
                    <a:lnTo>
                      <a:pt x="114" y="5606"/>
                    </a:lnTo>
                    <a:lnTo>
                      <a:pt x="101" y="5601"/>
                    </a:lnTo>
                    <a:lnTo>
                      <a:pt x="89" y="5596"/>
                    </a:lnTo>
                    <a:lnTo>
                      <a:pt x="76" y="5592"/>
                    </a:lnTo>
                    <a:lnTo>
                      <a:pt x="64" y="5587"/>
                    </a:lnTo>
                    <a:lnTo>
                      <a:pt x="51" y="5582"/>
                    </a:lnTo>
                    <a:lnTo>
                      <a:pt x="39" y="5577"/>
                    </a:lnTo>
                    <a:lnTo>
                      <a:pt x="25" y="5573"/>
                    </a:lnTo>
                    <a:lnTo>
                      <a:pt x="13" y="5568"/>
                    </a:lnTo>
                    <a:lnTo>
                      <a:pt x="0" y="5564"/>
                    </a:lnTo>
                    <a:lnTo>
                      <a:pt x="15" y="5508"/>
                    </a:lnTo>
                    <a:lnTo>
                      <a:pt x="30" y="5452"/>
                    </a:lnTo>
                    <a:lnTo>
                      <a:pt x="46" y="5396"/>
                    </a:lnTo>
                    <a:lnTo>
                      <a:pt x="61" y="5342"/>
                    </a:lnTo>
                    <a:lnTo>
                      <a:pt x="76" y="5286"/>
                    </a:lnTo>
                    <a:lnTo>
                      <a:pt x="91" y="5230"/>
                    </a:lnTo>
                    <a:lnTo>
                      <a:pt x="108" y="5174"/>
                    </a:lnTo>
                    <a:lnTo>
                      <a:pt x="123" y="5118"/>
                    </a:lnTo>
                    <a:lnTo>
                      <a:pt x="138" y="5063"/>
                    </a:lnTo>
                    <a:lnTo>
                      <a:pt x="153" y="5007"/>
                    </a:lnTo>
                    <a:lnTo>
                      <a:pt x="168" y="4951"/>
                    </a:lnTo>
                    <a:lnTo>
                      <a:pt x="184" y="4896"/>
                    </a:lnTo>
                    <a:lnTo>
                      <a:pt x="199" y="4841"/>
                    </a:lnTo>
                    <a:lnTo>
                      <a:pt x="214" y="4785"/>
                    </a:lnTo>
                    <a:lnTo>
                      <a:pt x="229" y="4729"/>
                    </a:lnTo>
                    <a:lnTo>
                      <a:pt x="245" y="4673"/>
                    </a:lnTo>
                    <a:lnTo>
                      <a:pt x="260" y="4618"/>
                    </a:lnTo>
                    <a:lnTo>
                      <a:pt x="275" y="4562"/>
                    </a:lnTo>
                    <a:lnTo>
                      <a:pt x="290" y="4507"/>
                    </a:lnTo>
                    <a:lnTo>
                      <a:pt x="305" y="4451"/>
                    </a:lnTo>
                    <a:lnTo>
                      <a:pt x="321" y="4395"/>
                    </a:lnTo>
                    <a:lnTo>
                      <a:pt x="336" y="4340"/>
                    </a:lnTo>
                    <a:lnTo>
                      <a:pt x="351" y="4284"/>
                    </a:lnTo>
                    <a:lnTo>
                      <a:pt x="366" y="4228"/>
                    </a:lnTo>
                    <a:lnTo>
                      <a:pt x="382" y="4173"/>
                    </a:lnTo>
                    <a:lnTo>
                      <a:pt x="398" y="4118"/>
                    </a:lnTo>
                    <a:lnTo>
                      <a:pt x="413" y="4062"/>
                    </a:lnTo>
                    <a:lnTo>
                      <a:pt x="428" y="4006"/>
                    </a:lnTo>
                    <a:lnTo>
                      <a:pt x="443" y="3950"/>
                    </a:lnTo>
                    <a:lnTo>
                      <a:pt x="459" y="3896"/>
                    </a:lnTo>
                    <a:lnTo>
                      <a:pt x="474" y="3840"/>
                    </a:lnTo>
                    <a:lnTo>
                      <a:pt x="489" y="3784"/>
                    </a:lnTo>
                    <a:lnTo>
                      <a:pt x="498" y="3753"/>
                    </a:lnTo>
                    <a:lnTo>
                      <a:pt x="506" y="3720"/>
                    </a:lnTo>
                    <a:lnTo>
                      <a:pt x="516" y="3689"/>
                    </a:lnTo>
                    <a:lnTo>
                      <a:pt x="525" y="3657"/>
                    </a:lnTo>
                    <a:lnTo>
                      <a:pt x="533" y="3625"/>
                    </a:lnTo>
                    <a:lnTo>
                      <a:pt x="542" y="3593"/>
                    </a:lnTo>
                    <a:lnTo>
                      <a:pt x="551" y="3562"/>
                    </a:lnTo>
                    <a:lnTo>
                      <a:pt x="559" y="3529"/>
                    </a:lnTo>
                    <a:lnTo>
                      <a:pt x="568" y="3498"/>
                    </a:lnTo>
                    <a:lnTo>
                      <a:pt x="577" y="3467"/>
                    </a:lnTo>
                    <a:lnTo>
                      <a:pt x="587" y="3434"/>
                    </a:lnTo>
                    <a:lnTo>
                      <a:pt x="595" y="3403"/>
                    </a:lnTo>
                    <a:lnTo>
                      <a:pt x="604" y="3371"/>
                    </a:lnTo>
                    <a:lnTo>
                      <a:pt x="613" y="3339"/>
                    </a:lnTo>
                    <a:lnTo>
                      <a:pt x="622" y="3307"/>
                    </a:lnTo>
                    <a:lnTo>
                      <a:pt x="631" y="3276"/>
                    </a:lnTo>
                    <a:lnTo>
                      <a:pt x="639" y="3243"/>
                    </a:lnTo>
                    <a:lnTo>
                      <a:pt x="648" y="3212"/>
                    </a:lnTo>
                    <a:lnTo>
                      <a:pt x="658" y="3181"/>
                    </a:lnTo>
                    <a:lnTo>
                      <a:pt x="667" y="3149"/>
                    </a:lnTo>
                    <a:lnTo>
                      <a:pt x="676" y="3117"/>
                    </a:lnTo>
                    <a:lnTo>
                      <a:pt x="685" y="3085"/>
                    </a:lnTo>
                    <a:lnTo>
                      <a:pt x="693" y="3054"/>
                    </a:lnTo>
                    <a:lnTo>
                      <a:pt x="702" y="3021"/>
                    </a:lnTo>
                    <a:lnTo>
                      <a:pt x="711" y="2990"/>
                    </a:lnTo>
                    <a:lnTo>
                      <a:pt x="721" y="2959"/>
                    </a:lnTo>
                    <a:lnTo>
                      <a:pt x="730" y="2927"/>
                    </a:lnTo>
                    <a:lnTo>
                      <a:pt x="739" y="2896"/>
                    </a:lnTo>
                    <a:lnTo>
                      <a:pt x="748" y="2863"/>
                    </a:lnTo>
                    <a:lnTo>
                      <a:pt x="757" y="2832"/>
                    </a:lnTo>
                    <a:lnTo>
                      <a:pt x="766" y="2800"/>
                    </a:lnTo>
                    <a:lnTo>
                      <a:pt x="775" y="2769"/>
                    </a:lnTo>
                    <a:lnTo>
                      <a:pt x="787" y="2732"/>
                    </a:lnTo>
                    <a:lnTo>
                      <a:pt x="798" y="2696"/>
                    </a:lnTo>
                    <a:lnTo>
                      <a:pt x="809" y="2659"/>
                    </a:lnTo>
                    <a:lnTo>
                      <a:pt x="821" y="2623"/>
                    </a:lnTo>
                    <a:lnTo>
                      <a:pt x="833" y="2586"/>
                    </a:lnTo>
                    <a:lnTo>
                      <a:pt x="845" y="2550"/>
                    </a:lnTo>
                    <a:lnTo>
                      <a:pt x="858" y="2513"/>
                    </a:lnTo>
                    <a:lnTo>
                      <a:pt x="870" y="2477"/>
                    </a:lnTo>
                    <a:lnTo>
                      <a:pt x="881" y="2440"/>
                    </a:lnTo>
                    <a:lnTo>
                      <a:pt x="893" y="2404"/>
                    </a:lnTo>
                    <a:lnTo>
                      <a:pt x="904" y="2367"/>
                    </a:lnTo>
                    <a:lnTo>
                      <a:pt x="915" y="2331"/>
                    </a:lnTo>
                    <a:lnTo>
                      <a:pt x="926" y="2294"/>
                    </a:lnTo>
                    <a:lnTo>
                      <a:pt x="936" y="2258"/>
                    </a:lnTo>
                    <a:lnTo>
                      <a:pt x="945" y="2220"/>
                    </a:lnTo>
                    <a:lnTo>
                      <a:pt x="954" y="2184"/>
                    </a:lnTo>
                    <a:lnTo>
                      <a:pt x="961" y="2151"/>
                    </a:lnTo>
                    <a:lnTo>
                      <a:pt x="968" y="2119"/>
                    </a:lnTo>
                    <a:lnTo>
                      <a:pt x="974" y="2085"/>
                    </a:lnTo>
                    <a:lnTo>
                      <a:pt x="981" y="2053"/>
                    </a:lnTo>
                    <a:lnTo>
                      <a:pt x="987" y="2021"/>
                    </a:lnTo>
                    <a:lnTo>
                      <a:pt x="993" y="1987"/>
                    </a:lnTo>
                    <a:lnTo>
                      <a:pt x="999" y="1955"/>
                    </a:lnTo>
                    <a:lnTo>
                      <a:pt x="1004" y="1921"/>
                    </a:lnTo>
                    <a:lnTo>
                      <a:pt x="1010" y="1889"/>
                    </a:lnTo>
                    <a:lnTo>
                      <a:pt x="1015" y="1855"/>
                    </a:lnTo>
                    <a:lnTo>
                      <a:pt x="1020" y="1822"/>
                    </a:lnTo>
                    <a:lnTo>
                      <a:pt x="1025" y="1789"/>
                    </a:lnTo>
                    <a:lnTo>
                      <a:pt x="1030" y="1756"/>
                    </a:lnTo>
                    <a:lnTo>
                      <a:pt x="1035" y="1723"/>
                    </a:lnTo>
                    <a:lnTo>
                      <a:pt x="1040" y="1690"/>
                    </a:lnTo>
                    <a:lnTo>
                      <a:pt x="1045" y="1657"/>
                    </a:lnTo>
                    <a:lnTo>
                      <a:pt x="1050" y="1624"/>
                    </a:lnTo>
                    <a:lnTo>
                      <a:pt x="1055" y="1591"/>
                    </a:lnTo>
                    <a:lnTo>
                      <a:pt x="1061" y="1558"/>
                    </a:lnTo>
                    <a:lnTo>
                      <a:pt x="1066" y="1525"/>
                    </a:lnTo>
                    <a:lnTo>
                      <a:pt x="1071" y="1492"/>
                    </a:lnTo>
                    <a:lnTo>
                      <a:pt x="1077" y="1459"/>
                    </a:lnTo>
                    <a:lnTo>
                      <a:pt x="1083" y="1426"/>
                    </a:lnTo>
                    <a:lnTo>
                      <a:pt x="1088" y="1394"/>
                    </a:lnTo>
                    <a:lnTo>
                      <a:pt x="1094" y="1360"/>
                    </a:lnTo>
                    <a:lnTo>
                      <a:pt x="1101" y="1328"/>
                    </a:lnTo>
                    <a:lnTo>
                      <a:pt x="1107" y="1296"/>
                    </a:lnTo>
                    <a:lnTo>
                      <a:pt x="1114" y="1263"/>
                    </a:lnTo>
                    <a:lnTo>
                      <a:pt x="1121" y="1231"/>
                    </a:lnTo>
                    <a:lnTo>
                      <a:pt x="1129" y="1198"/>
                    </a:lnTo>
                    <a:lnTo>
                      <a:pt x="1137" y="1166"/>
                    </a:lnTo>
                    <a:lnTo>
                      <a:pt x="1145" y="1133"/>
                    </a:lnTo>
                    <a:lnTo>
                      <a:pt x="1151" y="1108"/>
                    </a:lnTo>
                    <a:lnTo>
                      <a:pt x="1158" y="1084"/>
                    </a:lnTo>
                    <a:lnTo>
                      <a:pt x="1165" y="1058"/>
                    </a:lnTo>
                    <a:lnTo>
                      <a:pt x="1172" y="1034"/>
                    </a:lnTo>
                    <a:lnTo>
                      <a:pt x="1179" y="1009"/>
                    </a:lnTo>
                    <a:lnTo>
                      <a:pt x="1186" y="983"/>
                    </a:lnTo>
                    <a:lnTo>
                      <a:pt x="1193" y="959"/>
                    </a:lnTo>
                    <a:lnTo>
                      <a:pt x="1202" y="935"/>
                    </a:lnTo>
                    <a:lnTo>
                      <a:pt x="1209" y="909"/>
                    </a:lnTo>
                    <a:lnTo>
                      <a:pt x="1217" y="885"/>
                    </a:lnTo>
                    <a:lnTo>
                      <a:pt x="1225" y="859"/>
                    </a:lnTo>
                    <a:lnTo>
                      <a:pt x="1233" y="835"/>
                    </a:lnTo>
                    <a:lnTo>
                      <a:pt x="1241" y="811"/>
                    </a:lnTo>
                    <a:lnTo>
                      <a:pt x="1250" y="786"/>
                    </a:lnTo>
                    <a:lnTo>
                      <a:pt x="1258" y="762"/>
                    </a:lnTo>
                    <a:lnTo>
                      <a:pt x="1268" y="738"/>
                    </a:lnTo>
                    <a:lnTo>
                      <a:pt x="1277" y="713"/>
                    </a:lnTo>
                    <a:lnTo>
                      <a:pt x="1286" y="689"/>
                    </a:lnTo>
                    <a:lnTo>
                      <a:pt x="1295" y="665"/>
                    </a:lnTo>
                    <a:lnTo>
                      <a:pt x="1304" y="640"/>
                    </a:lnTo>
                    <a:lnTo>
                      <a:pt x="1314" y="616"/>
                    </a:lnTo>
                    <a:lnTo>
                      <a:pt x="1323" y="593"/>
                    </a:lnTo>
                    <a:lnTo>
                      <a:pt x="1334" y="568"/>
                    </a:lnTo>
                    <a:lnTo>
                      <a:pt x="1344" y="545"/>
                    </a:lnTo>
                    <a:lnTo>
                      <a:pt x="1354" y="521"/>
                    </a:lnTo>
                    <a:lnTo>
                      <a:pt x="1364" y="497"/>
                    </a:lnTo>
                    <a:lnTo>
                      <a:pt x="1375" y="474"/>
                    </a:lnTo>
                    <a:lnTo>
                      <a:pt x="1386" y="451"/>
                    </a:lnTo>
                    <a:lnTo>
                      <a:pt x="1396" y="428"/>
                    </a:lnTo>
                    <a:lnTo>
                      <a:pt x="1408" y="404"/>
                    </a:lnTo>
                    <a:lnTo>
                      <a:pt x="1420" y="381"/>
                    </a:lnTo>
                    <a:lnTo>
                      <a:pt x="1431" y="358"/>
                    </a:lnTo>
                    <a:lnTo>
                      <a:pt x="1444" y="332"/>
                    </a:lnTo>
                    <a:lnTo>
                      <a:pt x="1458" y="308"/>
                    </a:lnTo>
                    <a:lnTo>
                      <a:pt x="1475" y="285"/>
                    </a:lnTo>
                    <a:lnTo>
                      <a:pt x="1491" y="261"/>
                    </a:lnTo>
                    <a:lnTo>
                      <a:pt x="1508" y="239"/>
                    </a:lnTo>
                    <a:lnTo>
                      <a:pt x="1526" y="217"/>
                    </a:lnTo>
                    <a:lnTo>
                      <a:pt x="1545" y="194"/>
                    </a:lnTo>
                    <a:lnTo>
                      <a:pt x="1564" y="173"/>
                    </a:lnTo>
                    <a:lnTo>
                      <a:pt x="1583" y="152"/>
                    </a:lnTo>
                    <a:lnTo>
                      <a:pt x="1602" y="129"/>
                    </a:lnTo>
                    <a:lnTo>
                      <a:pt x="1622" y="108"/>
                    </a:lnTo>
                    <a:lnTo>
                      <a:pt x="1642" y="87"/>
                    </a:lnTo>
                    <a:lnTo>
                      <a:pt x="1661" y="66"/>
                    </a:lnTo>
                    <a:lnTo>
                      <a:pt x="1681" y="44"/>
                    </a:lnTo>
                    <a:lnTo>
                      <a:pt x="1699" y="22"/>
                    </a:lnTo>
                    <a:lnTo>
                      <a:pt x="1717" y="0"/>
                    </a:lnTo>
                    <a:lnTo>
                      <a:pt x="1758" y="5"/>
                    </a:lnTo>
                    <a:lnTo>
                      <a:pt x="1797" y="10"/>
                    </a:lnTo>
                    <a:lnTo>
                      <a:pt x="1838" y="16"/>
                    </a:lnTo>
                    <a:lnTo>
                      <a:pt x="1877" y="21"/>
                    </a:lnTo>
                    <a:lnTo>
                      <a:pt x="1918" y="26"/>
                    </a:lnTo>
                    <a:lnTo>
                      <a:pt x="1958" y="31"/>
                    </a:lnTo>
                    <a:lnTo>
                      <a:pt x="1998" y="37"/>
                    </a:lnTo>
                    <a:lnTo>
                      <a:pt x="2039" y="42"/>
                    </a:lnTo>
                    <a:lnTo>
                      <a:pt x="2078" y="47"/>
                    </a:lnTo>
                    <a:lnTo>
                      <a:pt x="2119" y="52"/>
                    </a:lnTo>
                    <a:lnTo>
                      <a:pt x="2159" y="57"/>
                    </a:lnTo>
                    <a:lnTo>
                      <a:pt x="2199" y="63"/>
                    </a:lnTo>
                    <a:lnTo>
                      <a:pt x="2239" y="69"/>
                    </a:lnTo>
                    <a:lnTo>
                      <a:pt x="2279" y="74"/>
                    </a:lnTo>
                    <a:lnTo>
                      <a:pt x="2319" y="79"/>
                    </a:lnTo>
                    <a:lnTo>
                      <a:pt x="2360" y="84"/>
                    </a:lnTo>
                    <a:lnTo>
                      <a:pt x="2351" y="112"/>
                    </a:lnTo>
                    <a:lnTo>
                      <a:pt x="2343" y="141"/>
                    </a:lnTo>
                    <a:lnTo>
                      <a:pt x="2336" y="169"/>
                    </a:lnTo>
                    <a:lnTo>
                      <a:pt x="2328" y="197"/>
                    </a:lnTo>
                    <a:lnTo>
                      <a:pt x="2321" y="227"/>
                    </a:lnTo>
                    <a:lnTo>
                      <a:pt x="2314" y="255"/>
                    </a:lnTo>
                    <a:lnTo>
                      <a:pt x="2306" y="284"/>
                    </a:lnTo>
                    <a:lnTo>
                      <a:pt x="2299" y="312"/>
                    </a:lnTo>
                    <a:lnTo>
                      <a:pt x="2291" y="341"/>
                    </a:lnTo>
                    <a:lnTo>
                      <a:pt x="2283" y="370"/>
                    </a:lnTo>
                    <a:lnTo>
                      <a:pt x="2275" y="398"/>
                    </a:lnTo>
                    <a:lnTo>
                      <a:pt x="2266" y="425"/>
                    </a:lnTo>
                    <a:lnTo>
                      <a:pt x="2258" y="454"/>
                    </a:lnTo>
                    <a:lnTo>
                      <a:pt x="2249" y="482"/>
                    </a:lnTo>
                    <a:lnTo>
                      <a:pt x="2239" y="510"/>
                    </a:lnTo>
                    <a:lnTo>
                      <a:pt x="2229" y="537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10" name="Freeform 94"/>
              <p:cNvSpPr>
                <a:spLocks/>
              </p:cNvSpPr>
              <p:nvPr/>
            </p:nvSpPr>
            <p:spPr bwMode="auto">
              <a:xfrm>
                <a:off x="4560" y="3267"/>
                <a:ext cx="295" cy="818"/>
              </a:xfrm>
              <a:custGeom>
                <a:avLst/>
                <a:gdLst/>
                <a:ahLst/>
                <a:cxnLst>
                  <a:cxn ang="0">
                    <a:pos x="2137" y="757"/>
                  </a:cxn>
                  <a:cxn ang="0">
                    <a:pos x="2009" y="1037"/>
                  </a:cxn>
                  <a:cxn ang="0">
                    <a:pos x="1885" y="1317"/>
                  </a:cxn>
                  <a:cxn ang="0">
                    <a:pos x="1789" y="1568"/>
                  </a:cxn>
                  <a:cxn ang="0">
                    <a:pos x="1706" y="1830"/>
                  </a:cxn>
                  <a:cxn ang="0">
                    <a:pos x="1635" y="2096"/>
                  </a:cxn>
                  <a:cxn ang="0">
                    <a:pos x="1574" y="2363"/>
                  </a:cxn>
                  <a:cxn ang="0">
                    <a:pos x="1525" y="2629"/>
                  </a:cxn>
                  <a:cxn ang="0">
                    <a:pos x="1477" y="2961"/>
                  </a:cxn>
                  <a:cxn ang="0">
                    <a:pos x="1440" y="3293"/>
                  </a:cxn>
                  <a:cxn ang="0">
                    <a:pos x="1411" y="3627"/>
                  </a:cxn>
                  <a:cxn ang="0">
                    <a:pos x="1393" y="3910"/>
                  </a:cxn>
                  <a:cxn ang="0">
                    <a:pos x="1383" y="4225"/>
                  </a:cxn>
                  <a:cxn ang="0">
                    <a:pos x="1377" y="4541"/>
                  </a:cxn>
                  <a:cxn ang="0">
                    <a:pos x="1369" y="4831"/>
                  </a:cxn>
                  <a:cxn ang="0">
                    <a:pos x="1354" y="5235"/>
                  </a:cxn>
                  <a:cxn ang="0">
                    <a:pos x="1338" y="5639"/>
                  </a:cxn>
                  <a:cxn ang="0">
                    <a:pos x="1320" y="6041"/>
                  </a:cxn>
                  <a:cxn ang="0">
                    <a:pos x="1307" y="6301"/>
                  </a:cxn>
                  <a:cxn ang="0">
                    <a:pos x="1293" y="6482"/>
                  </a:cxn>
                  <a:cxn ang="0">
                    <a:pos x="1219" y="6499"/>
                  </a:cxn>
                  <a:cxn ang="0">
                    <a:pos x="1092" y="6424"/>
                  </a:cxn>
                  <a:cxn ang="0">
                    <a:pos x="959" y="6396"/>
                  </a:cxn>
                  <a:cxn ang="0">
                    <a:pos x="804" y="6381"/>
                  </a:cxn>
                  <a:cxn ang="0">
                    <a:pos x="710" y="6330"/>
                  </a:cxn>
                  <a:cxn ang="0">
                    <a:pos x="620" y="6256"/>
                  </a:cxn>
                  <a:cxn ang="0">
                    <a:pos x="597" y="6173"/>
                  </a:cxn>
                  <a:cxn ang="0">
                    <a:pos x="477" y="6137"/>
                  </a:cxn>
                  <a:cxn ang="0">
                    <a:pos x="346" y="6161"/>
                  </a:cxn>
                  <a:cxn ang="0">
                    <a:pos x="238" y="6029"/>
                  </a:cxn>
                  <a:cxn ang="0">
                    <a:pos x="257" y="5922"/>
                  </a:cxn>
                  <a:cxn ang="0">
                    <a:pos x="275" y="5814"/>
                  </a:cxn>
                  <a:cxn ang="0">
                    <a:pos x="323" y="5659"/>
                  </a:cxn>
                  <a:cxn ang="0">
                    <a:pos x="203" y="5636"/>
                  </a:cxn>
                  <a:cxn ang="0">
                    <a:pos x="89" y="5596"/>
                  </a:cxn>
                  <a:cxn ang="0">
                    <a:pos x="15" y="5508"/>
                  </a:cxn>
                  <a:cxn ang="0">
                    <a:pos x="153" y="5007"/>
                  </a:cxn>
                  <a:cxn ang="0">
                    <a:pos x="290" y="4507"/>
                  </a:cxn>
                  <a:cxn ang="0">
                    <a:pos x="428" y="4006"/>
                  </a:cxn>
                  <a:cxn ang="0">
                    <a:pos x="525" y="3657"/>
                  </a:cxn>
                  <a:cxn ang="0">
                    <a:pos x="604" y="3371"/>
                  </a:cxn>
                  <a:cxn ang="0">
                    <a:pos x="685" y="3085"/>
                  </a:cxn>
                  <a:cxn ang="0">
                    <a:pos x="766" y="2800"/>
                  </a:cxn>
                  <a:cxn ang="0">
                    <a:pos x="858" y="2513"/>
                  </a:cxn>
                  <a:cxn ang="0">
                    <a:pos x="954" y="2184"/>
                  </a:cxn>
                  <a:cxn ang="0">
                    <a:pos x="1004" y="1921"/>
                  </a:cxn>
                  <a:cxn ang="0">
                    <a:pos x="1050" y="1624"/>
                  </a:cxn>
                  <a:cxn ang="0">
                    <a:pos x="1101" y="1328"/>
                  </a:cxn>
                  <a:cxn ang="0">
                    <a:pos x="1158" y="1084"/>
                  </a:cxn>
                  <a:cxn ang="0">
                    <a:pos x="1225" y="859"/>
                  </a:cxn>
                  <a:cxn ang="0">
                    <a:pos x="1304" y="640"/>
                  </a:cxn>
                  <a:cxn ang="0">
                    <a:pos x="1396" y="428"/>
                  </a:cxn>
                  <a:cxn ang="0">
                    <a:pos x="1508" y="239"/>
                  </a:cxn>
                  <a:cxn ang="0">
                    <a:pos x="1681" y="44"/>
                  </a:cxn>
                  <a:cxn ang="0">
                    <a:pos x="1958" y="31"/>
                  </a:cxn>
                  <a:cxn ang="0">
                    <a:pos x="2319" y="79"/>
                  </a:cxn>
                  <a:cxn ang="0">
                    <a:pos x="2306" y="284"/>
                  </a:cxn>
                  <a:cxn ang="0">
                    <a:pos x="2229" y="537"/>
                  </a:cxn>
                </a:cxnLst>
                <a:rect l="0" t="0" r="r" b="b"/>
                <a:pathLst>
                  <a:path w="2360" h="6543">
                    <a:moveTo>
                      <a:pt x="2229" y="537"/>
                    </a:moveTo>
                    <a:lnTo>
                      <a:pt x="2229" y="537"/>
                    </a:lnTo>
                    <a:lnTo>
                      <a:pt x="2216" y="568"/>
                    </a:lnTo>
                    <a:lnTo>
                      <a:pt x="2203" y="600"/>
                    </a:lnTo>
                    <a:lnTo>
                      <a:pt x="2191" y="631"/>
                    </a:lnTo>
                    <a:lnTo>
                      <a:pt x="2178" y="663"/>
                    </a:lnTo>
                    <a:lnTo>
                      <a:pt x="2165" y="694"/>
                    </a:lnTo>
                    <a:lnTo>
                      <a:pt x="2150" y="726"/>
                    </a:lnTo>
                    <a:lnTo>
                      <a:pt x="2137" y="757"/>
                    </a:lnTo>
                    <a:lnTo>
                      <a:pt x="2123" y="789"/>
                    </a:lnTo>
                    <a:lnTo>
                      <a:pt x="2110" y="819"/>
                    </a:lnTo>
                    <a:lnTo>
                      <a:pt x="2096" y="850"/>
                    </a:lnTo>
                    <a:lnTo>
                      <a:pt x="2081" y="882"/>
                    </a:lnTo>
                    <a:lnTo>
                      <a:pt x="2067" y="912"/>
                    </a:lnTo>
                    <a:lnTo>
                      <a:pt x="2053" y="944"/>
                    </a:lnTo>
                    <a:lnTo>
                      <a:pt x="2039" y="974"/>
                    </a:lnTo>
                    <a:lnTo>
                      <a:pt x="2024" y="1006"/>
                    </a:lnTo>
                    <a:lnTo>
                      <a:pt x="2009" y="1037"/>
                    </a:lnTo>
                    <a:lnTo>
                      <a:pt x="1995" y="1067"/>
                    </a:lnTo>
                    <a:lnTo>
                      <a:pt x="1981" y="1099"/>
                    </a:lnTo>
                    <a:lnTo>
                      <a:pt x="1967" y="1129"/>
                    </a:lnTo>
                    <a:lnTo>
                      <a:pt x="1954" y="1161"/>
                    </a:lnTo>
                    <a:lnTo>
                      <a:pt x="1939" y="1192"/>
                    </a:lnTo>
                    <a:lnTo>
                      <a:pt x="1925" y="1224"/>
                    </a:lnTo>
                    <a:lnTo>
                      <a:pt x="1912" y="1255"/>
                    </a:lnTo>
                    <a:lnTo>
                      <a:pt x="1898" y="1285"/>
                    </a:lnTo>
                    <a:lnTo>
                      <a:pt x="1885" y="1317"/>
                    </a:lnTo>
                    <a:lnTo>
                      <a:pt x="1872" y="1348"/>
                    </a:lnTo>
                    <a:lnTo>
                      <a:pt x="1859" y="1381"/>
                    </a:lnTo>
                    <a:lnTo>
                      <a:pt x="1847" y="1412"/>
                    </a:lnTo>
                    <a:lnTo>
                      <a:pt x="1834" y="1444"/>
                    </a:lnTo>
                    <a:lnTo>
                      <a:pt x="1823" y="1476"/>
                    </a:lnTo>
                    <a:lnTo>
                      <a:pt x="1811" y="1507"/>
                    </a:lnTo>
                    <a:lnTo>
                      <a:pt x="1799" y="1540"/>
                    </a:lnTo>
                    <a:lnTo>
                      <a:pt x="1799" y="1540"/>
                    </a:lnTo>
                    <a:lnTo>
                      <a:pt x="1789" y="1568"/>
                    </a:lnTo>
                    <a:lnTo>
                      <a:pt x="1780" y="1598"/>
                    </a:lnTo>
                    <a:lnTo>
                      <a:pt x="1770" y="1626"/>
                    </a:lnTo>
                    <a:lnTo>
                      <a:pt x="1761" y="1656"/>
                    </a:lnTo>
                    <a:lnTo>
                      <a:pt x="1751" y="1684"/>
                    </a:lnTo>
                    <a:lnTo>
                      <a:pt x="1741" y="1713"/>
                    </a:lnTo>
                    <a:lnTo>
                      <a:pt x="1732" y="1743"/>
                    </a:lnTo>
                    <a:lnTo>
                      <a:pt x="1724" y="1771"/>
                    </a:lnTo>
                    <a:lnTo>
                      <a:pt x="1715" y="1801"/>
                    </a:lnTo>
                    <a:lnTo>
                      <a:pt x="1706" y="1830"/>
                    </a:lnTo>
                    <a:lnTo>
                      <a:pt x="1698" y="1859"/>
                    </a:lnTo>
                    <a:lnTo>
                      <a:pt x="1690" y="1889"/>
                    </a:lnTo>
                    <a:lnTo>
                      <a:pt x="1681" y="1918"/>
                    </a:lnTo>
                    <a:lnTo>
                      <a:pt x="1672" y="1948"/>
                    </a:lnTo>
                    <a:lnTo>
                      <a:pt x="1665" y="1977"/>
                    </a:lnTo>
                    <a:lnTo>
                      <a:pt x="1657" y="2006"/>
                    </a:lnTo>
                    <a:lnTo>
                      <a:pt x="1649" y="2036"/>
                    </a:lnTo>
                    <a:lnTo>
                      <a:pt x="1642" y="2065"/>
                    </a:lnTo>
                    <a:lnTo>
                      <a:pt x="1635" y="2096"/>
                    </a:lnTo>
                    <a:lnTo>
                      <a:pt x="1627" y="2125"/>
                    </a:lnTo>
                    <a:lnTo>
                      <a:pt x="1620" y="2154"/>
                    </a:lnTo>
                    <a:lnTo>
                      <a:pt x="1613" y="2185"/>
                    </a:lnTo>
                    <a:lnTo>
                      <a:pt x="1607" y="2214"/>
                    </a:lnTo>
                    <a:lnTo>
                      <a:pt x="1599" y="2244"/>
                    </a:lnTo>
                    <a:lnTo>
                      <a:pt x="1592" y="2274"/>
                    </a:lnTo>
                    <a:lnTo>
                      <a:pt x="1586" y="2303"/>
                    </a:lnTo>
                    <a:lnTo>
                      <a:pt x="1580" y="2334"/>
                    </a:lnTo>
                    <a:lnTo>
                      <a:pt x="1574" y="2363"/>
                    </a:lnTo>
                    <a:lnTo>
                      <a:pt x="1568" y="2393"/>
                    </a:lnTo>
                    <a:lnTo>
                      <a:pt x="1562" y="2423"/>
                    </a:lnTo>
                    <a:lnTo>
                      <a:pt x="1557" y="2453"/>
                    </a:lnTo>
                    <a:lnTo>
                      <a:pt x="1551" y="2483"/>
                    </a:lnTo>
                    <a:lnTo>
                      <a:pt x="1551" y="2483"/>
                    </a:lnTo>
                    <a:lnTo>
                      <a:pt x="1544" y="2519"/>
                    </a:lnTo>
                    <a:lnTo>
                      <a:pt x="1538" y="2556"/>
                    </a:lnTo>
                    <a:lnTo>
                      <a:pt x="1531" y="2592"/>
                    </a:lnTo>
                    <a:lnTo>
                      <a:pt x="1525" y="2629"/>
                    </a:lnTo>
                    <a:lnTo>
                      <a:pt x="1519" y="2665"/>
                    </a:lnTo>
                    <a:lnTo>
                      <a:pt x="1513" y="2703"/>
                    </a:lnTo>
                    <a:lnTo>
                      <a:pt x="1508" y="2740"/>
                    </a:lnTo>
                    <a:lnTo>
                      <a:pt x="1502" y="2776"/>
                    </a:lnTo>
                    <a:lnTo>
                      <a:pt x="1497" y="2813"/>
                    </a:lnTo>
                    <a:lnTo>
                      <a:pt x="1492" y="2850"/>
                    </a:lnTo>
                    <a:lnTo>
                      <a:pt x="1487" y="2887"/>
                    </a:lnTo>
                    <a:lnTo>
                      <a:pt x="1482" y="2924"/>
                    </a:lnTo>
                    <a:lnTo>
                      <a:pt x="1477" y="2961"/>
                    </a:lnTo>
                    <a:lnTo>
                      <a:pt x="1473" y="2997"/>
                    </a:lnTo>
                    <a:lnTo>
                      <a:pt x="1467" y="3035"/>
                    </a:lnTo>
                    <a:lnTo>
                      <a:pt x="1463" y="3071"/>
                    </a:lnTo>
                    <a:lnTo>
                      <a:pt x="1459" y="3109"/>
                    </a:lnTo>
                    <a:lnTo>
                      <a:pt x="1455" y="3145"/>
                    </a:lnTo>
                    <a:lnTo>
                      <a:pt x="1451" y="3183"/>
                    </a:lnTo>
                    <a:lnTo>
                      <a:pt x="1447" y="3219"/>
                    </a:lnTo>
                    <a:lnTo>
                      <a:pt x="1443" y="3257"/>
                    </a:lnTo>
                    <a:lnTo>
                      <a:pt x="1440" y="3293"/>
                    </a:lnTo>
                    <a:lnTo>
                      <a:pt x="1436" y="3331"/>
                    </a:lnTo>
                    <a:lnTo>
                      <a:pt x="1433" y="3367"/>
                    </a:lnTo>
                    <a:lnTo>
                      <a:pt x="1429" y="3405"/>
                    </a:lnTo>
                    <a:lnTo>
                      <a:pt x="1426" y="3442"/>
                    </a:lnTo>
                    <a:lnTo>
                      <a:pt x="1423" y="3479"/>
                    </a:lnTo>
                    <a:lnTo>
                      <a:pt x="1420" y="3516"/>
                    </a:lnTo>
                    <a:lnTo>
                      <a:pt x="1417" y="3553"/>
                    </a:lnTo>
                    <a:lnTo>
                      <a:pt x="1414" y="3590"/>
                    </a:lnTo>
                    <a:lnTo>
                      <a:pt x="1411" y="3627"/>
                    </a:lnTo>
                    <a:lnTo>
                      <a:pt x="1408" y="3664"/>
                    </a:lnTo>
                    <a:lnTo>
                      <a:pt x="1408" y="3664"/>
                    </a:lnTo>
                    <a:lnTo>
                      <a:pt x="1405" y="3700"/>
                    </a:lnTo>
                    <a:lnTo>
                      <a:pt x="1403" y="3734"/>
                    </a:lnTo>
                    <a:lnTo>
                      <a:pt x="1401" y="3770"/>
                    </a:lnTo>
                    <a:lnTo>
                      <a:pt x="1398" y="3804"/>
                    </a:lnTo>
                    <a:lnTo>
                      <a:pt x="1396" y="3840"/>
                    </a:lnTo>
                    <a:lnTo>
                      <a:pt x="1394" y="3874"/>
                    </a:lnTo>
                    <a:lnTo>
                      <a:pt x="1393" y="3910"/>
                    </a:lnTo>
                    <a:lnTo>
                      <a:pt x="1391" y="3944"/>
                    </a:lnTo>
                    <a:lnTo>
                      <a:pt x="1390" y="3980"/>
                    </a:lnTo>
                    <a:lnTo>
                      <a:pt x="1389" y="4015"/>
                    </a:lnTo>
                    <a:lnTo>
                      <a:pt x="1388" y="4050"/>
                    </a:lnTo>
                    <a:lnTo>
                      <a:pt x="1387" y="4085"/>
                    </a:lnTo>
                    <a:lnTo>
                      <a:pt x="1386" y="4121"/>
                    </a:lnTo>
                    <a:lnTo>
                      <a:pt x="1385" y="4155"/>
                    </a:lnTo>
                    <a:lnTo>
                      <a:pt x="1384" y="4191"/>
                    </a:lnTo>
                    <a:lnTo>
                      <a:pt x="1383" y="4225"/>
                    </a:lnTo>
                    <a:lnTo>
                      <a:pt x="1383" y="4261"/>
                    </a:lnTo>
                    <a:lnTo>
                      <a:pt x="1382" y="4296"/>
                    </a:lnTo>
                    <a:lnTo>
                      <a:pt x="1381" y="4331"/>
                    </a:lnTo>
                    <a:lnTo>
                      <a:pt x="1381" y="4366"/>
                    </a:lnTo>
                    <a:lnTo>
                      <a:pt x="1380" y="4402"/>
                    </a:lnTo>
                    <a:lnTo>
                      <a:pt x="1379" y="4436"/>
                    </a:lnTo>
                    <a:lnTo>
                      <a:pt x="1379" y="4471"/>
                    </a:lnTo>
                    <a:lnTo>
                      <a:pt x="1378" y="4507"/>
                    </a:lnTo>
                    <a:lnTo>
                      <a:pt x="1377" y="4541"/>
                    </a:lnTo>
                    <a:lnTo>
                      <a:pt x="1377" y="4577"/>
                    </a:lnTo>
                    <a:lnTo>
                      <a:pt x="1376" y="4611"/>
                    </a:lnTo>
                    <a:lnTo>
                      <a:pt x="1375" y="4647"/>
                    </a:lnTo>
                    <a:lnTo>
                      <a:pt x="1374" y="4681"/>
                    </a:lnTo>
                    <a:lnTo>
                      <a:pt x="1373" y="4717"/>
                    </a:lnTo>
                    <a:lnTo>
                      <a:pt x="1372" y="4751"/>
                    </a:lnTo>
                    <a:lnTo>
                      <a:pt x="1371" y="4787"/>
                    </a:lnTo>
                    <a:lnTo>
                      <a:pt x="1371" y="4787"/>
                    </a:lnTo>
                    <a:lnTo>
                      <a:pt x="1369" y="4831"/>
                    </a:lnTo>
                    <a:lnTo>
                      <a:pt x="1368" y="4876"/>
                    </a:lnTo>
                    <a:lnTo>
                      <a:pt x="1366" y="4921"/>
                    </a:lnTo>
                    <a:lnTo>
                      <a:pt x="1365" y="4966"/>
                    </a:lnTo>
                    <a:lnTo>
                      <a:pt x="1363" y="5011"/>
                    </a:lnTo>
                    <a:lnTo>
                      <a:pt x="1361" y="5056"/>
                    </a:lnTo>
                    <a:lnTo>
                      <a:pt x="1360" y="5100"/>
                    </a:lnTo>
                    <a:lnTo>
                      <a:pt x="1358" y="5145"/>
                    </a:lnTo>
                    <a:lnTo>
                      <a:pt x="1356" y="5190"/>
                    </a:lnTo>
                    <a:lnTo>
                      <a:pt x="1354" y="5235"/>
                    </a:lnTo>
                    <a:lnTo>
                      <a:pt x="1353" y="5280"/>
                    </a:lnTo>
                    <a:lnTo>
                      <a:pt x="1351" y="5324"/>
                    </a:lnTo>
                    <a:lnTo>
                      <a:pt x="1349" y="5369"/>
                    </a:lnTo>
                    <a:lnTo>
                      <a:pt x="1347" y="5415"/>
                    </a:lnTo>
                    <a:lnTo>
                      <a:pt x="1346" y="5459"/>
                    </a:lnTo>
                    <a:lnTo>
                      <a:pt x="1344" y="5504"/>
                    </a:lnTo>
                    <a:lnTo>
                      <a:pt x="1342" y="5548"/>
                    </a:lnTo>
                    <a:lnTo>
                      <a:pt x="1340" y="5593"/>
                    </a:lnTo>
                    <a:lnTo>
                      <a:pt x="1338" y="5639"/>
                    </a:lnTo>
                    <a:lnTo>
                      <a:pt x="1337" y="5683"/>
                    </a:lnTo>
                    <a:lnTo>
                      <a:pt x="1335" y="5728"/>
                    </a:lnTo>
                    <a:lnTo>
                      <a:pt x="1333" y="5772"/>
                    </a:lnTo>
                    <a:lnTo>
                      <a:pt x="1330" y="5817"/>
                    </a:lnTo>
                    <a:lnTo>
                      <a:pt x="1328" y="5863"/>
                    </a:lnTo>
                    <a:lnTo>
                      <a:pt x="1326" y="5907"/>
                    </a:lnTo>
                    <a:lnTo>
                      <a:pt x="1324" y="5952"/>
                    </a:lnTo>
                    <a:lnTo>
                      <a:pt x="1322" y="5997"/>
                    </a:lnTo>
                    <a:lnTo>
                      <a:pt x="1320" y="6041"/>
                    </a:lnTo>
                    <a:lnTo>
                      <a:pt x="1318" y="6087"/>
                    </a:lnTo>
                    <a:lnTo>
                      <a:pt x="1316" y="6131"/>
                    </a:lnTo>
                    <a:lnTo>
                      <a:pt x="1314" y="6176"/>
                    </a:lnTo>
                    <a:lnTo>
                      <a:pt x="1312" y="6221"/>
                    </a:lnTo>
                    <a:lnTo>
                      <a:pt x="1312" y="6221"/>
                    </a:lnTo>
                    <a:lnTo>
                      <a:pt x="1311" y="6241"/>
                    </a:lnTo>
                    <a:lnTo>
                      <a:pt x="1310" y="6261"/>
                    </a:lnTo>
                    <a:lnTo>
                      <a:pt x="1309" y="6282"/>
                    </a:lnTo>
                    <a:lnTo>
                      <a:pt x="1307" y="6301"/>
                    </a:lnTo>
                    <a:lnTo>
                      <a:pt x="1306" y="6321"/>
                    </a:lnTo>
                    <a:lnTo>
                      <a:pt x="1304" y="6341"/>
                    </a:lnTo>
                    <a:lnTo>
                      <a:pt x="1303" y="6362"/>
                    </a:lnTo>
                    <a:lnTo>
                      <a:pt x="1301" y="6382"/>
                    </a:lnTo>
                    <a:lnTo>
                      <a:pt x="1299" y="6402"/>
                    </a:lnTo>
                    <a:lnTo>
                      <a:pt x="1298" y="6422"/>
                    </a:lnTo>
                    <a:lnTo>
                      <a:pt x="1296" y="6443"/>
                    </a:lnTo>
                    <a:lnTo>
                      <a:pt x="1294" y="6462"/>
                    </a:lnTo>
                    <a:lnTo>
                      <a:pt x="1293" y="6482"/>
                    </a:lnTo>
                    <a:lnTo>
                      <a:pt x="1291" y="6503"/>
                    </a:lnTo>
                    <a:lnTo>
                      <a:pt x="1290" y="6523"/>
                    </a:lnTo>
                    <a:lnTo>
                      <a:pt x="1288" y="6543"/>
                    </a:lnTo>
                    <a:lnTo>
                      <a:pt x="1288" y="6543"/>
                    </a:lnTo>
                    <a:lnTo>
                      <a:pt x="1274" y="6535"/>
                    </a:lnTo>
                    <a:lnTo>
                      <a:pt x="1260" y="6526"/>
                    </a:lnTo>
                    <a:lnTo>
                      <a:pt x="1246" y="6517"/>
                    </a:lnTo>
                    <a:lnTo>
                      <a:pt x="1232" y="6508"/>
                    </a:lnTo>
                    <a:lnTo>
                      <a:pt x="1219" y="6499"/>
                    </a:lnTo>
                    <a:lnTo>
                      <a:pt x="1206" y="6489"/>
                    </a:lnTo>
                    <a:lnTo>
                      <a:pt x="1191" y="6480"/>
                    </a:lnTo>
                    <a:lnTo>
                      <a:pt x="1178" y="6471"/>
                    </a:lnTo>
                    <a:lnTo>
                      <a:pt x="1164" y="6462"/>
                    </a:lnTo>
                    <a:lnTo>
                      <a:pt x="1150" y="6453"/>
                    </a:lnTo>
                    <a:lnTo>
                      <a:pt x="1136" y="6445"/>
                    </a:lnTo>
                    <a:lnTo>
                      <a:pt x="1121" y="6438"/>
                    </a:lnTo>
                    <a:lnTo>
                      <a:pt x="1107" y="6430"/>
                    </a:lnTo>
                    <a:lnTo>
                      <a:pt x="1092" y="6424"/>
                    </a:lnTo>
                    <a:lnTo>
                      <a:pt x="1077" y="6416"/>
                    </a:lnTo>
                    <a:lnTo>
                      <a:pt x="1062" y="6411"/>
                    </a:lnTo>
                    <a:lnTo>
                      <a:pt x="1062" y="6411"/>
                    </a:lnTo>
                    <a:lnTo>
                      <a:pt x="1045" y="6406"/>
                    </a:lnTo>
                    <a:lnTo>
                      <a:pt x="1028" y="6403"/>
                    </a:lnTo>
                    <a:lnTo>
                      <a:pt x="1011" y="6400"/>
                    </a:lnTo>
                    <a:lnTo>
                      <a:pt x="994" y="6398"/>
                    </a:lnTo>
                    <a:lnTo>
                      <a:pt x="976" y="6397"/>
                    </a:lnTo>
                    <a:lnTo>
                      <a:pt x="959" y="6396"/>
                    </a:lnTo>
                    <a:lnTo>
                      <a:pt x="942" y="6395"/>
                    </a:lnTo>
                    <a:lnTo>
                      <a:pt x="925" y="6394"/>
                    </a:lnTo>
                    <a:lnTo>
                      <a:pt x="906" y="6394"/>
                    </a:lnTo>
                    <a:lnTo>
                      <a:pt x="889" y="6393"/>
                    </a:lnTo>
                    <a:lnTo>
                      <a:pt x="872" y="6392"/>
                    </a:lnTo>
                    <a:lnTo>
                      <a:pt x="855" y="6390"/>
                    </a:lnTo>
                    <a:lnTo>
                      <a:pt x="837" y="6388"/>
                    </a:lnTo>
                    <a:lnTo>
                      <a:pt x="820" y="6385"/>
                    </a:lnTo>
                    <a:lnTo>
                      <a:pt x="804" y="6381"/>
                    </a:lnTo>
                    <a:lnTo>
                      <a:pt x="788" y="6376"/>
                    </a:lnTo>
                    <a:lnTo>
                      <a:pt x="788" y="6376"/>
                    </a:lnTo>
                    <a:lnTo>
                      <a:pt x="775" y="6371"/>
                    </a:lnTo>
                    <a:lnTo>
                      <a:pt x="764" y="6366"/>
                    </a:lnTo>
                    <a:lnTo>
                      <a:pt x="753" y="6360"/>
                    </a:lnTo>
                    <a:lnTo>
                      <a:pt x="742" y="6354"/>
                    </a:lnTo>
                    <a:lnTo>
                      <a:pt x="731" y="6346"/>
                    </a:lnTo>
                    <a:lnTo>
                      <a:pt x="721" y="6338"/>
                    </a:lnTo>
                    <a:lnTo>
                      <a:pt x="710" y="6330"/>
                    </a:lnTo>
                    <a:lnTo>
                      <a:pt x="700" y="6322"/>
                    </a:lnTo>
                    <a:lnTo>
                      <a:pt x="690" y="6314"/>
                    </a:lnTo>
                    <a:lnTo>
                      <a:pt x="681" y="6306"/>
                    </a:lnTo>
                    <a:lnTo>
                      <a:pt x="671" y="6297"/>
                    </a:lnTo>
                    <a:lnTo>
                      <a:pt x="661" y="6289"/>
                    </a:lnTo>
                    <a:lnTo>
                      <a:pt x="651" y="6280"/>
                    </a:lnTo>
                    <a:lnTo>
                      <a:pt x="640" y="6271"/>
                    </a:lnTo>
                    <a:lnTo>
                      <a:pt x="630" y="6264"/>
                    </a:lnTo>
                    <a:lnTo>
                      <a:pt x="620" y="6256"/>
                    </a:lnTo>
                    <a:lnTo>
                      <a:pt x="620" y="6256"/>
                    </a:lnTo>
                    <a:lnTo>
                      <a:pt x="612" y="6249"/>
                    </a:lnTo>
                    <a:lnTo>
                      <a:pt x="606" y="6241"/>
                    </a:lnTo>
                    <a:lnTo>
                      <a:pt x="601" y="6233"/>
                    </a:lnTo>
                    <a:lnTo>
                      <a:pt x="597" y="6223"/>
                    </a:lnTo>
                    <a:lnTo>
                      <a:pt x="595" y="6212"/>
                    </a:lnTo>
                    <a:lnTo>
                      <a:pt x="594" y="6199"/>
                    </a:lnTo>
                    <a:lnTo>
                      <a:pt x="595" y="6187"/>
                    </a:lnTo>
                    <a:lnTo>
                      <a:pt x="597" y="6173"/>
                    </a:lnTo>
                    <a:lnTo>
                      <a:pt x="597" y="6173"/>
                    </a:lnTo>
                    <a:lnTo>
                      <a:pt x="594" y="6169"/>
                    </a:lnTo>
                    <a:lnTo>
                      <a:pt x="588" y="6165"/>
                    </a:lnTo>
                    <a:lnTo>
                      <a:pt x="578" y="6160"/>
                    </a:lnTo>
                    <a:lnTo>
                      <a:pt x="566" y="6154"/>
                    </a:lnTo>
                    <a:lnTo>
                      <a:pt x="550" y="6149"/>
                    </a:lnTo>
                    <a:lnTo>
                      <a:pt x="530" y="6144"/>
                    </a:lnTo>
                    <a:lnTo>
                      <a:pt x="505" y="6140"/>
                    </a:lnTo>
                    <a:lnTo>
                      <a:pt x="477" y="6137"/>
                    </a:lnTo>
                    <a:lnTo>
                      <a:pt x="477" y="6137"/>
                    </a:lnTo>
                    <a:lnTo>
                      <a:pt x="461" y="6137"/>
                    </a:lnTo>
                    <a:lnTo>
                      <a:pt x="445" y="6139"/>
                    </a:lnTo>
                    <a:lnTo>
                      <a:pt x="428" y="6142"/>
                    </a:lnTo>
                    <a:lnTo>
                      <a:pt x="412" y="6145"/>
                    </a:lnTo>
                    <a:lnTo>
                      <a:pt x="395" y="6149"/>
                    </a:lnTo>
                    <a:lnTo>
                      <a:pt x="379" y="6154"/>
                    </a:lnTo>
                    <a:lnTo>
                      <a:pt x="362" y="6158"/>
                    </a:lnTo>
                    <a:lnTo>
                      <a:pt x="346" y="6161"/>
                    </a:lnTo>
                    <a:lnTo>
                      <a:pt x="346" y="6161"/>
                    </a:lnTo>
                    <a:lnTo>
                      <a:pt x="326" y="6155"/>
                    </a:lnTo>
                    <a:lnTo>
                      <a:pt x="308" y="6146"/>
                    </a:lnTo>
                    <a:lnTo>
                      <a:pt x="291" y="6133"/>
                    </a:lnTo>
                    <a:lnTo>
                      <a:pt x="277" y="6118"/>
                    </a:lnTo>
                    <a:lnTo>
                      <a:pt x="265" y="6100"/>
                    </a:lnTo>
                    <a:lnTo>
                      <a:pt x="254" y="6080"/>
                    </a:lnTo>
                    <a:lnTo>
                      <a:pt x="246" y="6055"/>
                    </a:lnTo>
                    <a:lnTo>
                      <a:pt x="238" y="6029"/>
                    </a:lnTo>
                    <a:lnTo>
                      <a:pt x="238" y="6029"/>
                    </a:lnTo>
                    <a:lnTo>
                      <a:pt x="241" y="6016"/>
                    </a:lnTo>
                    <a:lnTo>
                      <a:pt x="244" y="6002"/>
                    </a:lnTo>
                    <a:lnTo>
                      <a:pt x="246" y="5988"/>
                    </a:lnTo>
                    <a:lnTo>
                      <a:pt x="248" y="5975"/>
                    </a:lnTo>
                    <a:lnTo>
                      <a:pt x="250" y="5961"/>
                    </a:lnTo>
                    <a:lnTo>
                      <a:pt x="253" y="5948"/>
                    </a:lnTo>
                    <a:lnTo>
                      <a:pt x="255" y="5935"/>
                    </a:lnTo>
                    <a:lnTo>
                      <a:pt x="257" y="5922"/>
                    </a:lnTo>
                    <a:lnTo>
                      <a:pt x="259" y="5907"/>
                    </a:lnTo>
                    <a:lnTo>
                      <a:pt x="262" y="5894"/>
                    </a:lnTo>
                    <a:lnTo>
                      <a:pt x="264" y="5881"/>
                    </a:lnTo>
                    <a:lnTo>
                      <a:pt x="266" y="5868"/>
                    </a:lnTo>
                    <a:lnTo>
                      <a:pt x="268" y="5854"/>
                    </a:lnTo>
                    <a:lnTo>
                      <a:pt x="271" y="5840"/>
                    </a:lnTo>
                    <a:lnTo>
                      <a:pt x="273" y="5827"/>
                    </a:lnTo>
                    <a:lnTo>
                      <a:pt x="275" y="5814"/>
                    </a:lnTo>
                    <a:lnTo>
                      <a:pt x="275" y="5814"/>
                    </a:lnTo>
                    <a:lnTo>
                      <a:pt x="281" y="5795"/>
                    </a:lnTo>
                    <a:lnTo>
                      <a:pt x="287" y="5776"/>
                    </a:lnTo>
                    <a:lnTo>
                      <a:pt x="293" y="5756"/>
                    </a:lnTo>
                    <a:lnTo>
                      <a:pt x="299" y="5736"/>
                    </a:lnTo>
                    <a:lnTo>
                      <a:pt x="305" y="5717"/>
                    </a:lnTo>
                    <a:lnTo>
                      <a:pt x="312" y="5697"/>
                    </a:lnTo>
                    <a:lnTo>
                      <a:pt x="317" y="5678"/>
                    </a:lnTo>
                    <a:lnTo>
                      <a:pt x="323" y="5659"/>
                    </a:lnTo>
                    <a:lnTo>
                      <a:pt x="323" y="5659"/>
                    </a:lnTo>
                    <a:lnTo>
                      <a:pt x="308" y="5656"/>
                    </a:lnTo>
                    <a:lnTo>
                      <a:pt x="292" y="5654"/>
                    </a:lnTo>
                    <a:lnTo>
                      <a:pt x="278" y="5651"/>
                    </a:lnTo>
                    <a:lnTo>
                      <a:pt x="263" y="5649"/>
                    </a:lnTo>
                    <a:lnTo>
                      <a:pt x="248" y="5646"/>
                    </a:lnTo>
                    <a:lnTo>
                      <a:pt x="232" y="5643"/>
                    </a:lnTo>
                    <a:lnTo>
                      <a:pt x="217" y="5640"/>
                    </a:lnTo>
                    <a:lnTo>
                      <a:pt x="203" y="5636"/>
                    </a:lnTo>
                    <a:lnTo>
                      <a:pt x="203" y="5636"/>
                    </a:lnTo>
                    <a:lnTo>
                      <a:pt x="190" y="5632"/>
                    </a:lnTo>
                    <a:lnTo>
                      <a:pt x="178" y="5627"/>
                    </a:lnTo>
                    <a:lnTo>
                      <a:pt x="164" y="5623"/>
                    </a:lnTo>
                    <a:lnTo>
                      <a:pt x="152" y="5619"/>
                    </a:lnTo>
                    <a:lnTo>
                      <a:pt x="139" y="5615"/>
                    </a:lnTo>
                    <a:lnTo>
                      <a:pt x="127" y="5610"/>
                    </a:lnTo>
                    <a:lnTo>
                      <a:pt x="114" y="5606"/>
                    </a:lnTo>
                    <a:lnTo>
                      <a:pt x="101" y="5601"/>
                    </a:lnTo>
                    <a:lnTo>
                      <a:pt x="89" y="5596"/>
                    </a:lnTo>
                    <a:lnTo>
                      <a:pt x="76" y="5592"/>
                    </a:lnTo>
                    <a:lnTo>
                      <a:pt x="64" y="5587"/>
                    </a:lnTo>
                    <a:lnTo>
                      <a:pt x="51" y="5582"/>
                    </a:lnTo>
                    <a:lnTo>
                      <a:pt x="39" y="5577"/>
                    </a:lnTo>
                    <a:lnTo>
                      <a:pt x="25" y="5573"/>
                    </a:lnTo>
                    <a:lnTo>
                      <a:pt x="13" y="5568"/>
                    </a:lnTo>
                    <a:lnTo>
                      <a:pt x="0" y="5564"/>
                    </a:lnTo>
                    <a:lnTo>
                      <a:pt x="0" y="5564"/>
                    </a:lnTo>
                    <a:lnTo>
                      <a:pt x="15" y="5508"/>
                    </a:lnTo>
                    <a:lnTo>
                      <a:pt x="30" y="5452"/>
                    </a:lnTo>
                    <a:lnTo>
                      <a:pt x="46" y="5396"/>
                    </a:lnTo>
                    <a:lnTo>
                      <a:pt x="61" y="5342"/>
                    </a:lnTo>
                    <a:lnTo>
                      <a:pt x="76" y="5286"/>
                    </a:lnTo>
                    <a:lnTo>
                      <a:pt x="91" y="5230"/>
                    </a:lnTo>
                    <a:lnTo>
                      <a:pt x="108" y="5174"/>
                    </a:lnTo>
                    <a:lnTo>
                      <a:pt x="123" y="5118"/>
                    </a:lnTo>
                    <a:lnTo>
                      <a:pt x="138" y="5063"/>
                    </a:lnTo>
                    <a:lnTo>
                      <a:pt x="153" y="5007"/>
                    </a:lnTo>
                    <a:lnTo>
                      <a:pt x="168" y="4951"/>
                    </a:lnTo>
                    <a:lnTo>
                      <a:pt x="184" y="4896"/>
                    </a:lnTo>
                    <a:lnTo>
                      <a:pt x="199" y="4841"/>
                    </a:lnTo>
                    <a:lnTo>
                      <a:pt x="214" y="4785"/>
                    </a:lnTo>
                    <a:lnTo>
                      <a:pt x="229" y="4729"/>
                    </a:lnTo>
                    <a:lnTo>
                      <a:pt x="245" y="4673"/>
                    </a:lnTo>
                    <a:lnTo>
                      <a:pt x="260" y="4618"/>
                    </a:lnTo>
                    <a:lnTo>
                      <a:pt x="275" y="4562"/>
                    </a:lnTo>
                    <a:lnTo>
                      <a:pt x="290" y="4507"/>
                    </a:lnTo>
                    <a:lnTo>
                      <a:pt x="305" y="4451"/>
                    </a:lnTo>
                    <a:lnTo>
                      <a:pt x="321" y="4395"/>
                    </a:lnTo>
                    <a:lnTo>
                      <a:pt x="336" y="4340"/>
                    </a:lnTo>
                    <a:lnTo>
                      <a:pt x="351" y="4284"/>
                    </a:lnTo>
                    <a:lnTo>
                      <a:pt x="366" y="4228"/>
                    </a:lnTo>
                    <a:lnTo>
                      <a:pt x="382" y="4173"/>
                    </a:lnTo>
                    <a:lnTo>
                      <a:pt x="398" y="4118"/>
                    </a:lnTo>
                    <a:lnTo>
                      <a:pt x="413" y="4062"/>
                    </a:lnTo>
                    <a:lnTo>
                      <a:pt x="428" y="4006"/>
                    </a:lnTo>
                    <a:lnTo>
                      <a:pt x="443" y="3950"/>
                    </a:lnTo>
                    <a:lnTo>
                      <a:pt x="459" y="3896"/>
                    </a:lnTo>
                    <a:lnTo>
                      <a:pt x="474" y="3840"/>
                    </a:lnTo>
                    <a:lnTo>
                      <a:pt x="489" y="3784"/>
                    </a:lnTo>
                    <a:lnTo>
                      <a:pt x="489" y="3784"/>
                    </a:lnTo>
                    <a:lnTo>
                      <a:pt x="498" y="3753"/>
                    </a:lnTo>
                    <a:lnTo>
                      <a:pt x="506" y="3720"/>
                    </a:lnTo>
                    <a:lnTo>
                      <a:pt x="516" y="3689"/>
                    </a:lnTo>
                    <a:lnTo>
                      <a:pt x="525" y="3657"/>
                    </a:lnTo>
                    <a:lnTo>
                      <a:pt x="533" y="3625"/>
                    </a:lnTo>
                    <a:lnTo>
                      <a:pt x="542" y="3593"/>
                    </a:lnTo>
                    <a:lnTo>
                      <a:pt x="551" y="3562"/>
                    </a:lnTo>
                    <a:lnTo>
                      <a:pt x="559" y="3529"/>
                    </a:lnTo>
                    <a:lnTo>
                      <a:pt x="568" y="3498"/>
                    </a:lnTo>
                    <a:lnTo>
                      <a:pt x="577" y="3467"/>
                    </a:lnTo>
                    <a:lnTo>
                      <a:pt x="587" y="3434"/>
                    </a:lnTo>
                    <a:lnTo>
                      <a:pt x="595" y="3403"/>
                    </a:lnTo>
                    <a:lnTo>
                      <a:pt x="604" y="3371"/>
                    </a:lnTo>
                    <a:lnTo>
                      <a:pt x="613" y="3339"/>
                    </a:lnTo>
                    <a:lnTo>
                      <a:pt x="622" y="3307"/>
                    </a:lnTo>
                    <a:lnTo>
                      <a:pt x="631" y="3276"/>
                    </a:lnTo>
                    <a:lnTo>
                      <a:pt x="639" y="3243"/>
                    </a:lnTo>
                    <a:lnTo>
                      <a:pt x="648" y="3212"/>
                    </a:lnTo>
                    <a:lnTo>
                      <a:pt x="658" y="3181"/>
                    </a:lnTo>
                    <a:lnTo>
                      <a:pt x="667" y="3149"/>
                    </a:lnTo>
                    <a:lnTo>
                      <a:pt x="676" y="3117"/>
                    </a:lnTo>
                    <a:lnTo>
                      <a:pt x="685" y="3085"/>
                    </a:lnTo>
                    <a:lnTo>
                      <a:pt x="693" y="3054"/>
                    </a:lnTo>
                    <a:lnTo>
                      <a:pt x="702" y="3021"/>
                    </a:lnTo>
                    <a:lnTo>
                      <a:pt x="711" y="2990"/>
                    </a:lnTo>
                    <a:lnTo>
                      <a:pt x="721" y="2959"/>
                    </a:lnTo>
                    <a:lnTo>
                      <a:pt x="730" y="2927"/>
                    </a:lnTo>
                    <a:lnTo>
                      <a:pt x="739" y="2896"/>
                    </a:lnTo>
                    <a:lnTo>
                      <a:pt x="748" y="2863"/>
                    </a:lnTo>
                    <a:lnTo>
                      <a:pt x="757" y="2832"/>
                    </a:lnTo>
                    <a:lnTo>
                      <a:pt x="766" y="2800"/>
                    </a:lnTo>
                    <a:lnTo>
                      <a:pt x="775" y="2769"/>
                    </a:lnTo>
                    <a:lnTo>
                      <a:pt x="775" y="2769"/>
                    </a:lnTo>
                    <a:lnTo>
                      <a:pt x="787" y="2732"/>
                    </a:lnTo>
                    <a:lnTo>
                      <a:pt x="798" y="2696"/>
                    </a:lnTo>
                    <a:lnTo>
                      <a:pt x="809" y="2659"/>
                    </a:lnTo>
                    <a:lnTo>
                      <a:pt x="821" y="2623"/>
                    </a:lnTo>
                    <a:lnTo>
                      <a:pt x="833" y="2586"/>
                    </a:lnTo>
                    <a:lnTo>
                      <a:pt x="845" y="2550"/>
                    </a:lnTo>
                    <a:lnTo>
                      <a:pt x="858" y="2513"/>
                    </a:lnTo>
                    <a:lnTo>
                      <a:pt x="870" y="2477"/>
                    </a:lnTo>
                    <a:lnTo>
                      <a:pt x="881" y="2440"/>
                    </a:lnTo>
                    <a:lnTo>
                      <a:pt x="893" y="2404"/>
                    </a:lnTo>
                    <a:lnTo>
                      <a:pt x="904" y="2367"/>
                    </a:lnTo>
                    <a:lnTo>
                      <a:pt x="915" y="2331"/>
                    </a:lnTo>
                    <a:lnTo>
                      <a:pt x="926" y="2294"/>
                    </a:lnTo>
                    <a:lnTo>
                      <a:pt x="936" y="2258"/>
                    </a:lnTo>
                    <a:lnTo>
                      <a:pt x="945" y="2220"/>
                    </a:lnTo>
                    <a:lnTo>
                      <a:pt x="954" y="2184"/>
                    </a:lnTo>
                    <a:lnTo>
                      <a:pt x="954" y="2184"/>
                    </a:lnTo>
                    <a:lnTo>
                      <a:pt x="961" y="2151"/>
                    </a:lnTo>
                    <a:lnTo>
                      <a:pt x="968" y="2119"/>
                    </a:lnTo>
                    <a:lnTo>
                      <a:pt x="974" y="2085"/>
                    </a:lnTo>
                    <a:lnTo>
                      <a:pt x="981" y="2053"/>
                    </a:lnTo>
                    <a:lnTo>
                      <a:pt x="987" y="2021"/>
                    </a:lnTo>
                    <a:lnTo>
                      <a:pt x="993" y="1987"/>
                    </a:lnTo>
                    <a:lnTo>
                      <a:pt x="999" y="1955"/>
                    </a:lnTo>
                    <a:lnTo>
                      <a:pt x="1004" y="1921"/>
                    </a:lnTo>
                    <a:lnTo>
                      <a:pt x="1010" y="1889"/>
                    </a:lnTo>
                    <a:lnTo>
                      <a:pt x="1015" y="1855"/>
                    </a:lnTo>
                    <a:lnTo>
                      <a:pt x="1020" y="1822"/>
                    </a:lnTo>
                    <a:lnTo>
                      <a:pt x="1025" y="1789"/>
                    </a:lnTo>
                    <a:lnTo>
                      <a:pt x="1030" y="1756"/>
                    </a:lnTo>
                    <a:lnTo>
                      <a:pt x="1035" y="1723"/>
                    </a:lnTo>
                    <a:lnTo>
                      <a:pt x="1040" y="1690"/>
                    </a:lnTo>
                    <a:lnTo>
                      <a:pt x="1045" y="1657"/>
                    </a:lnTo>
                    <a:lnTo>
                      <a:pt x="1050" y="1624"/>
                    </a:lnTo>
                    <a:lnTo>
                      <a:pt x="1055" y="1591"/>
                    </a:lnTo>
                    <a:lnTo>
                      <a:pt x="1061" y="1558"/>
                    </a:lnTo>
                    <a:lnTo>
                      <a:pt x="1066" y="1525"/>
                    </a:lnTo>
                    <a:lnTo>
                      <a:pt x="1071" y="1492"/>
                    </a:lnTo>
                    <a:lnTo>
                      <a:pt x="1077" y="1459"/>
                    </a:lnTo>
                    <a:lnTo>
                      <a:pt x="1083" y="1426"/>
                    </a:lnTo>
                    <a:lnTo>
                      <a:pt x="1088" y="1394"/>
                    </a:lnTo>
                    <a:lnTo>
                      <a:pt x="1094" y="1360"/>
                    </a:lnTo>
                    <a:lnTo>
                      <a:pt x="1101" y="1328"/>
                    </a:lnTo>
                    <a:lnTo>
                      <a:pt x="1107" y="1296"/>
                    </a:lnTo>
                    <a:lnTo>
                      <a:pt x="1114" y="1263"/>
                    </a:lnTo>
                    <a:lnTo>
                      <a:pt x="1121" y="1231"/>
                    </a:lnTo>
                    <a:lnTo>
                      <a:pt x="1129" y="1198"/>
                    </a:lnTo>
                    <a:lnTo>
                      <a:pt x="1137" y="1166"/>
                    </a:lnTo>
                    <a:lnTo>
                      <a:pt x="1145" y="1133"/>
                    </a:lnTo>
                    <a:lnTo>
                      <a:pt x="1145" y="1133"/>
                    </a:lnTo>
                    <a:lnTo>
                      <a:pt x="1151" y="1108"/>
                    </a:lnTo>
                    <a:lnTo>
                      <a:pt x="1158" y="1084"/>
                    </a:lnTo>
                    <a:lnTo>
                      <a:pt x="1165" y="1058"/>
                    </a:lnTo>
                    <a:lnTo>
                      <a:pt x="1172" y="1034"/>
                    </a:lnTo>
                    <a:lnTo>
                      <a:pt x="1179" y="1009"/>
                    </a:lnTo>
                    <a:lnTo>
                      <a:pt x="1186" y="983"/>
                    </a:lnTo>
                    <a:lnTo>
                      <a:pt x="1193" y="959"/>
                    </a:lnTo>
                    <a:lnTo>
                      <a:pt x="1202" y="935"/>
                    </a:lnTo>
                    <a:lnTo>
                      <a:pt x="1209" y="909"/>
                    </a:lnTo>
                    <a:lnTo>
                      <a:pt x="1217" y="885"/>
                    </a:lnTo>
                    <a:lnTo>
                      <a:pt x="1225" y="859"/>
                    </a:lnTo>
                    <a:lnTo>
                      <a:pt x="1233" y="835"/>
                    </a:lnTo>
                    <a:lnTo>
                      <a:pt x="1241" y="811"/>
                    </a:lnTo>
                    <a:lnTo>
                      <a:pt x="1250" y="786"/>
                    </a:lnTo>
                    <a:lnTo>
                      <a:pt x="1258" y="762"/>
                    </a:lnTo>
                    <a:lnTo>
                      <a:pt x="1268" y="738"/>
                    </a:lnTo>
                    <a:lnTo>
                      <a:pt x="1277" y="713"/>
                    </a:lnTo>
                    <a:lnTo>
                      <a:pt x="1286" y="689"/>
                    </a:lnTo>
                    <a:lnTo>
                      <a:pt x="1295" y="665"/>
                    </a:lnTo>
                    <a:lnTo>
                      <a:pt x="1304" y="640"/>
                    </a:lnTo>
                    <a:lnTo>
                      <a:pt x="1314" y="616"/>
                    </a:lnTo>
                    <a:lnTo>
                      <a:pt x="1323" y="593"/>
                    </a:lnTo>
                    <a:lnTo>
                      <a:pt x="1334" y="568"/>
                    </a:lnTo>
                    <a:lnTo>
                      <a:pt x="1344" y="545"/>
                    </a:lnTo>
                    <a:lnTo>
                      <a:pt x="1354" y="521"/>
                    </a:lnTo>
                    <a:lnTo>
                      <a:pt x="1364" y="497"/>
                    </a:lnTo>
                    <a:lnTo>
                      <a:pt x="1375" y="474"/>
                    </a:lnTo>
                    <a:lnTo>
                      <a:pt x="1386" y="451"/>
                    </a:lnTo>
                    <a:lnTo>
                      <a:pt x="1396" y="428"/>
                    </a:lnTo>
                    <a:lnTo>
                      <a:pt x="1408" y="404"/>
                    </a:lnTo>
                    <a:lnTo>
                      <a:pt x="1420" y="381"/>
                    </a:lnTo>
                    <a:lnTo>
                      <a:pt x="1431" y="358"/>
                    </a:lnTo>
                    <a:lnTo>
                      <a:pt x="1431" y="358"/>
                    </a:lnTo>
                    <a:lnTo>
                      <a:pt x="1444" y="332"/>
                    </a:lnTo>
                    <a:lnTo>
                      <a:pt x="1458" y="308"/>
                    </a:lnTo>
                    <a:lnTo>
                      <a:pt x="1475" y="285"/>
                    </a:lnTo>
                    <a:lnTo>
                      <a:pt x="1491" y="261"/>
                    </a:lnTo>
                    <a:lnTo>
                      <a:pt x="1508" y="239"/>
                    </a:lnTo>
                    <a:lnTo>
                      <a:pt x="1526" y="217"/>
                    </a:lnTo>
                    <a:lnTo>
                      <a:pt x="1545" y="194"/>
                    </a:lnTo>
                    <a:lnTo>
                      <a:pt x="1564" y="173"/>
                    </a:lnTo>
                    <a:lnTo>
                      <a:pt x="1583" y="152"/>
                    </a:lnTo>
                    <a:lnTo>
                      <a:pt x="1602" y="129"/>
                    </a:lnTo>
                    <a:lnTo>
                      <a:pt x="1622" y="108"/>
                    </a:lnTo>
                    <a:lnTo>
                      <a:pt x="1642" y="87"/>
                    </a:lnTo>
                    <a:lnTo>
                      <a:pt x="1661" y="66"/>
                    </a:lnTo>
                    <a:lnTo>
                      <a:pt x="1681" y="44"/>
                    </a:lnTo>
                    <a:lnTo>
                      <a:pt x="1699" y="22"/>
                    </a:lnTo>
                    <a:lnTo>
                      <a:pt x="1717" y="0"/>
                    </a:lnTo>
                    <a:lnTo>
                      <a:pt x="1717" y="0"/>
                    </a:lnTo>
                    <a:lnTo>
                      <a:pt x="1758" y="5"/>
                    </a:lnTo>
                    <a:lnTo>
                      <a:pt x="1797" y="10"/>
                    </a:lnTo>
                    <a:lnTo>
                      <a:pt x="1838" y="16"/>
                    </a:lnTo>
                    <a:lnTo>
                      <a:pt x="1877" y="21"/>
                    </a:lnTo>
                    <a:lnTo>
                      <a:pt x="1918" y="26"/>
                    </a:lnTo>
                    <a:lnTo>
                      <a:pt x="1958" y="31"/>
                    </a:lnTo>
                    <a:lnTo>
                      <a:pt x="1998" y="37"/>
                    </a:lnTo>
                    <a:lnTo>
                      <a:pt x="2039" y="42"/>
                    </a:lnTo>
                    <a:lnTo>
                      <a:pt x="2078" y="47"/>
                    </a:lnTo>
                    <a:lnTo>
                      <a:pt x="2119" y="52"/>
                    </a:lnTo>
                    <a:lnTo>
                      <a:pt x="2159" y="57"/>
                    </a:lnTo>
                    <a:lnTo>
                      <a:pt x="2199" y="63"/>
                    </a:lnTo>
                    <a:lnTo>
                      <a:pt x="2239" y="69"/>
                    </a:lnTo>
                    <a:lnTo>
                      <a:pt x="2279" y="74"/>
                    </a:lnTo>
                    <a:lnTo>
                      <a:pt x="2319" y="79"/>
                    </a:lnTo>
                    <a:lnTo>
                      <a:pt x="2360" y="84"/>
                    </a:lnTo>
                    <a:lnTo>
                      <a:pt x="2360" y="84"/>
                    </a:lnTo>
                    <a:lnTo>
                      <a:pt x="2351" y="112"/>
                    </a:lnTo>
                    <a:lnTo>
                      <a:pt x="2343" y="141"/>
                    </a:lnTo>
                    <a:lnTo>
                      <a:pt x="2336" y="169"/>
                    </a:lnTo>
                    <a:lnTo>
                      <a:pt x="2328" y="197"/>
                    </a:lnTo>
                    <a:lnTo>
                      <a:pt x="2321" y="227"/>
                    </a:lnTo>
                    <a:lnTo>
                      <a:pt x="2314" y="255"/>
                    </a:lnTo>
                    <a:lnTo>
                      <a:pt x="2306" y="284"/>
                    </a:lnTo>
                    <a:lnTo>
                      <a:pt x="2299" y="312"/>
                    </a:lnTo>
                    <a:lnTo>
                      <a:pt x="2291" y="341"/>
                    </a:lnTo>
                    <a:lnTo>
                      <a:pt x="2283" y="370"/>
                    </a:lnTo>
                    <a:lnTo>
                      <a:pt x="2275" y="398"/>
                    </a:lnTo>
                    <a:lnTo>
                      <a:pt x="2266" y="425"/>
                    </a:lnTo>
                    <a:lnTo>
                      <a:pt x="2258" y="454"/>
                    </a:lnTo>
                    <a:lnTo>
                      <a:pt x="2249" y="482"/>
                    </a:lnTo>
                    <a:lnTo>
                      <a:pt x="2239" y="510"/>
                    </a:lnTo>
                    <a:lnTo>
                      <a:pt x="2229" y="53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11" name="Freeform 95"/>
              <p:cNvSpPr>
                <a:spLocks/>
              </p:cNvSpPr>
              <p:nvPr/>
            </p:nvSpPr>
            <p:spPr bwMode="auto">
              <a:xfrm>
                <a:off x="4792" y="3284"/>
                <a:ext cx="48" cy="20"/>
              </a:xfrm>
              <a:custGeom>
                <a:avLst/>
                <a:gdLst/>
                <a:ahLst/>
                <a:cxnLst>
                  <a:cxn ang="0">
                    <a:pos x="385" y="0"/>
                  </a:cxn>
                  <a:cxn ang="0">
                    <a:pos x="374" y="3"/>
                  </a:cxn>
                  <a:cxn ang="0">
                    <a:pos x="362" y="7"/>
                  </a:cxn>
                  <a:cxn ang="0">
                    <a:pos x="351" y="11"/>
                  </a:cxn>
                  <a:cxn ang="0">
                    <a:pos x="340" y="14"/>
                  </a:cxn>
                  <a:cxn ang="0">
                    <a:pos x="329" y="17"/>
                  </a:cxn>
                  <a:cxn ang="0">
                    <a:pos x="318" y="20"/>
                  </a:cxn>
                  <a:cxn ang="0">
                    <a:pos x="306" y="24"/>
                  </a:cxn>
                  <a:cxn ang="0">
                    <a:pos x="294" y="27"/>
                  </a:cxn>
                  <a:cxn ang="0">
                    <a:pos x="283" y="30"/>
                  </a:cxn>
                  <a:cxn ang="0">
                    <a:pos x="272" y="34"/>
                  </a:cxn>
                  <a:cxn ang="0">
                    <a:pos x="261" y="37"/>
                  </a:cxn>
                  <a:cxn ang="0">
                    <a:pos x="250" y="40"/>
                  </a:cxn>
                  <a:cxn ang="0">
                    <a:pos x="239" y="43"/>
                  </a:cxn>
                  <a:cxn ang="0">
                    <a:pos x="226" y="47"/>
                  </a:cxn>
                  <a:cxn ang="0">
                    <a:pos x="215" y="50"/>
                  </a:cxn>
                  <a:cxn ang="0">
                    <a:pos x="204" y="53"/>
                  </a:cxn>
                  <a:cxn ang="0">
                    <a:pos x="201" y="54"/>
                  </a:cxn>
                  <a:cxn ang="0">
                    <a:pos x="197" y="55"/>
                  </a:cxn>
                  <a:cxn ang="0">
                    <a:pos x="192" y="56"/>
                  </a:cxn>
                  <a:cxn ang="0">
                    <a:pos x="189" y="56"/>
                  </a:cxn>
                  <a:cxn ang="0">
                    <a:pos x="174" y="57"/>
                  </a:cxn>
                  <a:cxn ang="0">
                    <a:pos x="158" y="60"/>
                  </a:cxn>
                  <a:cxn ang="0">
                    <a:pos x="143" y="64"/>
                  </a:cxn>
                  <a:cxn ang="0">
                    <a:pos x="128" y="68"/>
                  </a:cxn>
                  <a:cxn ang="0">
                    <a:pos x="113" y="74"/>
                  </a:cxn>
                  <a:cxn ang="0">
                    <a:pos x="99" y="80"/>
                  </a:cxn>
                  <a:cxn ang="0">
                    <a:pos x="84" y="86"/>
                  </a:cxn>
                  <a:cxn ang="0">
                    <a:pos x="70" y="91"/>
                  </a:cxn>
                  <a:cxn ang="0">
                    <a:pos x="38" y="105"/>
                  </a:cxn>
                  <a:cxn ang="0">
                    <a:pos x="15" y="118"/>
                  </a:cxn>
                  <a:cxn ang="0">
                    <a:pos x="3" y="130"/>
                  </a:cxn>
                  <a:cxn ang="0">
                    <a:pos x="0" y="141"/>
                  </a:cxn>
                  <a:cxn ang="0">
                    <a:pos x="7" y="150"/>
                  </a:cxn>
                  <a:cxn ang="0">
                    <a:pos x="25" y="156"/>
                  </a:cxn>
                  <a:cxn ang="0">
                    <a:pos x="51" y="159"/>
                  </a:cxn>
                  <a:cxn ang="0">
                    <a:pos x="87" y="159"/>
                  </a:cxn>
                  <a:cxn ang="0">
                    <a:pos x="102" y="157"/>
                  </a:cxn>
                  <a:cxn ang="0">
                    <a:pos x="116" y="153"/>
                  </a:cxn>
                  <a:cxn ang="0">
                    <a:pos x="131" y="147"/>
                  </a:cxn>
                  <a:cxn ang="0">
                    <a:pos x="145" y="140"/>
                  </a:cxn>
                  <a:cxn ang="0">
                    <a:pos x="158" y="133"/>
                  </a:cxn>
                  <a:cxn ang="0">
                    <a:pos x="173" y="125"/>
                  </a:cxn>
                  <a:cxn ang="0">
                    <a:pos x="186" y="117"/>
                  </a:cxn>
                  <a:cxn ang="0">
                    <a:pos x="199" y="110"/>
                  </a:cxn>
                  <a:cxn ang="0">
                    <a:pos x="211" y="104"/>
                  </a:cxn>
                  <a:cxn ang="0">
                    <a:pos x="222" y="97"/>
                  </a:cxn>
                  <a:cxn ang="0">
                    <a:pos x="235" y="91"/>
                  </a:cxn>
                  <a:cxn ang="0">
                    <a:pos x="246" y="84"/>
                  </a:cxn>
                  <a:cxn ang="0">
                    <a:pos x="258" y="78"/>
                  </a:cxn>
                  <a:cxn ang="0">
                    <a:pos x="269" y="70"/>
                  </a:cxn>
                  <a:cxn ang="0">
                    <a:pos x="280" y="63"/>
                  </a:cxn>
                  <a:cxn ang="0">
                    <a:pos x="292" y="56"/>
                  </a:cxn>
                  <a:cxn ang="0">
                    <a:pos x="304" y="49"/>
                  </a:cxn>
                  <a:cxn ang="0">
                    <a:pos x="316" y="42"/>
                  </a:cxn>
                  <a:cxn ang="0">
                    <a:pos x="327" y="35"/>
                  </a:cxn>
                  <a:cxn ang="0">
                    <a:pos x="338" y="28"/>
                  </a:cxn>
                  <a:cxn ang="0">
                    <a:pos x="350" y="22"/>
                  </a:cxn>
                  <a:cxn ang="0">
                    <a:pos x="361" y="15"/>
                  </a:cxn>
                  <a:cxn ang="0">
                    <a:pos x="374" y="8"/>
                  </a:cxn>
                  <a:cxn ang="0">
                    <a:pos x="385" y="0"/>
                  </a:cxn>
                </a:cxnLst>
                <a:rect l="0" t="0" r="r" b="b"/>
                <a:pathLst>
                  <a:path w="385" h="159">
                    <a:moveTo>
                      <a:pt x="385" y="0"/>
                    </a:moveTo>
                    <a:lnTo>
                      <a:pt x="374" y="3"/>
                    </a:lnTo>
                    <a:lnTo>
                      <a:pt x="362" y="7"/>
                    </a:lnTo>
                    <a:lnTo>
                      <a:pt x="351" y="11"/>
                    </a:lnTo>
                    <a:lnTo>
                      <a:pt x="340" y="14"/>
                    </a:lnTo>
                    <a:lnTo>
                      <a:pt x="329" y="17"/>
                    </a:lnTo>
                    <a:lnTo>
                      <a:pt x="318" y="20"/>
                    </a:lnTo>
                    <a:lnTo>
                      <a:pt x="306" y="24"/>
                    </a:lnTo>
                    <a:lnTo>
                      <a:pt x="294" y="27"/>
                    </a:lnTo>
                    <a:lnTo>
                      <a:pt x="283" y="30"/>
                    </a:lnTo>
                    <a:lnTo>
                      <a:pt x="272" y="34"/>
                    </a:lnTo>
                    <a:lnTo>
                      <a:pt x="261" y="37"/>
                    </a:lnTo>
                    <a:lnTo>
                      <a:pt x="250" y="40"/>
                    </a:lnTo>
                    <a:lnTo>
                      <a:pt x="239" y="43"/>
                    </a:lnTo>
                    <a:lnTo>
                      <a:pt x="226" y="47"/>
                    </a:lnTo>
                    <a:lnTo>
                      <a:pt x="215" y="50"/>
                    </a:lnTo>
                    <a:lnTo>
                      <a:pt x="204" y="53"/>
                    </a:lnTo>
                    <a:lnTo>
                      <a:pt x="201" y="54"/>
                    </a:lnTo>
                    <a:lnTo>
                      <a:pt x="197" y="55"/>
                    </a:lnTo>
                    <a:lnTo>
                      <a:pt x="192" y="56"/>
                    </a:lnTo>
                    <a:lnTo>
                      <a:pt x="189" y="56"/>
                    </a:lnTo>
                    <a:lnTo>
                      <a:pt x="174" y="57"/>
                    </a:lnTo>
                    <a:lnTo>
                      <a:pt x="158" y="60"/>
                    </a:lnTo>
                    <a:lnTo>
                      <a:pt x="143" y="64"/>
                    </a:lnTo>
                    <a:lnTo>
                      <a:pt x="128" y="68"/>
                    </a:lnTo>
                    <a:lnTo>
                      <a:pt x="113" y="74"/>
                    </a:lnTo>
                    <a:lnTo>
                      <a:pt x="99" y="80"/>
                    </a:lnTo>
                    <a:lnTo>
                      <a:pt x="84" y="86"/>
                    </a:lnTo>
                    <a:lnTo>
                      <a:pt x="70" y="91"/>
                    </a:lnTo>
                    <a:lnTo>
                      <a:pt x="38" y="105"/>
                    </a:lnTo>
                    <a:lnTo>
                      <a:pt x="15" y="118"/>
                    </a:lnTo>
                    <a:lnTo>
                      <a:pt x="3" y="130"/>
                    </a:lnTo>
                    <a:lnTo>
                      <a:pt x="0" y="141"/>
                    </a:lnTo>
                    <a:lnTo>
                      <a:pt x="7" y="150"/>
                    </a:lnTo>
                    <a:lnTo>
                      <a:pt x="25" y="156"/>
                    </a:lnTo>
                    <a:lnTo>
                      <a:pt x="51" y="159"/>
                    </a:lnTo>
                    <a:lnTo>
                      <a:pt x="87" y="159"/>
                    </a:lnTo>
                    <a:lnTo>
                      <a:pt x="102" y="157"/>
                    </a:lnTo>
                    <a:lnTo>
                      <a:pt x="116" y="153"/>
                    </a:lnTo>
                    <a:lnTo>
                      <a:pt x="131" y="147"/>
                    </a:lnTo>
                    <a:lnTo>
                      <a:pt x="145" y="140"/>
                    </a:lnTo>
                    <a:lnTo>
                      <a:pt x="158" y="133"/>
                    </a:lnTo>
                    <a:lnTo>
                      <a:pt x="173" y="125"/>
                    </a:lnTo>
                    <a:lnTo>
                      <a:pt x="186" y="117"/>
                    </a:lnTo>
                    <a:lnTo>
                      <a:pt x="199" y="110"/>
                    </a:lnTo>
                    <a:lnTo>
                      <a:pt x="211" y="104"/>
                    </a:lnTo>
                    <a:lnTo>
                      <a:pt x="222" y="97"/>
                    </a:lnTo>
                    <a:lnTo>
                      <a:pt x="235" y="91"/>
                    </a:lnTo>
                    <a:lnTo>
                      <a:pt x="246" y="84"/>
                    </a:lnTo>
                    <a:lnTo>
                      <a:pt x="258" y="78"/>
                    </a:lnTo>
                    <a:lnTo>
                      <a:pt x="269" y="70"/>
                    </a:lnTo>
                    <a:lnTo>
                      <a:pt x="280" y="63"/>
                    </a:lnTo>
                    <a:lnTo>
                      <a:pt x="292" y="56"/>
                    </a:lnTo>
                    <a:lnTo>
                      <a:pt x="304" y="49"/>
                    </a:lnTo>
                    <a:lnTo>
                      <a:pt x="316" y="42"/>
                    </a:lnTo>
                    <a:lnTo>
                      <a:pt x="327" y="35"/>
                    </a:lnTo>
                    <a:lnTo>
                      <a:pt x="338" y="28"/>
                    </a:lnTo>
                    <a:lnTo>
                      <a:pt x="350" y="22"/>
                    </a:lnTo>
                    <a:lnTo>
                      <a:pt x="361" y="15"/>
                    </a:lnTo>
                    <a:lnTo>
                      <a:pt x="374" y="8"/>
                    </a:lnTo>
                    <a:lnTo>
                      <a:pt x="385" y="0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12" name="Freeform 96"/>
              <p:cNvSpPr>
                <a:spLocks/>
              </p:cNvSpPr>
              <p:nvPr/>
            </p:nvSpPr>
            <p:spPr bwMode="auto">
              <a:xfrm>
                <a:off x="4787" y="3283"/>
                <a:ext cx="58" cy="57"/>
              </a:xfrm>
              <a:custGeom>
                <a:avLst/>
                <a:gdLst/>
                <a:ahLst/>
                <a:cxnLst>
                  <a:cxn ang="0">
                    <a:pos x="459" y="17"/>
                  </a:cxn>
                  <a:cxn ang="0">
                    <a:pos x="443" y="48"/>
                  </a:cxn>
                  <a:cxn ang="0">
                    <a:pos x="427" y="80"/>
                  </a:cxn>
                  <a:cxn ang="0">
                    <a:pos x="409" y="112"/>
                  </a:cxn>
                  <a:cxn ang="0">
                    <a:pos x="391" y="137"/>
                  </a:cxn>
                  <a:cxn ang="0">
                    <a:pos x="376" y="159"/>
                  </a:cxn>
                  <a:cxn ang="0">
                    <a:pos x="361" y="180"/>
                  </a:cxn>
                  <a:cxn ang="0">
                    <a:pos x="345" y="201"/>
                  </a:cxn>
                  <a:cxn ang="0">
                    <a:pos x="327" y="221"/>
                  </a:cxn>
                  <a:cxn ang="0">
                    <a:pos x="310" y="242"/>
                  </a:cxn>
                  <a:cxn ang="0">
                    <a:pos x="293" y="261"/>
                  </a:cxn>
                  <a:cxn ang="0">
                    <a:pos x="275" y="280"/>
                  </a:cxn>
                  <a:cxn ang="0">
                    <a:pos x="254" y="300"/>
                  </a:cxn>
                  <a:cxn ang="0">
                    <a:pos x="232" y="323"/>
                  </a:cxn>
                  <a:cxn ang="0">
                    <a:pos x="210" y="345"/>
                  </a:cxn>
                  <a:cxn ang="0">
                    <a:pos x="186" y="367"/>
                  </a:cxn>
                  <a:cxn ang="0">
                    <a:pos x="162" y="389"/>
                  </a:cxn>
                  <a:cxn ang="0">
                    <a:pos x="137" y="408"/>
                  </a:cxn>
                  <a:cxn ang="0">
                    <a:pos x="111" y="425"/>
                  </a:cxn>
                  <a:cxn ang="0">
                    <a:pos x="83" y="439"/>
                  </a:cxn>
                  <a:cxn ang="0">
                    <a:pos x="37" y="455"/>
                  </a:cxn>
                  <a:cxn ang="0">
                    <a:pos x="4" y="448"/>
                  </a:cxn>
                  <a:cxn ang="0">
                    <a:pos x="4" y="417"/>
                  </a:cxn>
                  <a:cxn ang="0">
                    <a:pos x="36" y="376"/>
                  </a:cxn>
                  <a:cxn ang="0">
                    <a:pos x="75" y="347"/>
                  </a:cxn>
                  <a:cxn ang="0">
                    <a:pos x="96" y="335"/>
                  </a:cxn>
                  <a:cxn ang="0">
                    <a:pos x="117" y="323"/>
                  </a:cxn>
                  <a:cxn ang="0">
                    <a:pos x="140" y="311"/>
                  </a:cxn>
                  <a:cxn ang="0">
                    <a:pos x="163" y="298"/>
                  </a:cxn>
                  <a:cxn ang="0">
                    <a:pos x="185" y="286"/>
                  </a:cxn>
                  <a:cxn ang="0">
                    <a:pos x="207" y="274"/>
                  </a:cxn>
                  <a:cxn ang="0">
                    <a:pos x="228" y="262"/>
                  </a:cxn>
                  <a:cxn ang="0">
                    <a:pos x="256" y="241"/>
                  </a:cxn>
                  <a:cxn ang="0">
                    <a:pos x="291" y="208"/>
                  </a:cxn>
                  <a:cxn ang="0">
                    <a:pos x="322" y="174"/>
                  </a:cxn>
                  <a:cxn ang="0">
                    <a:pos x="354" y="137"/>
                  </a:cxn>
                  <a:cxn ang="0">
                    <a:pos x="382" y="106"/>
                  </a:cxn>
                  <a:cxn ang="0">
                    <a:pos x="406" y="75"/>
                  </a:cxn>
                  <a:cxn ang="0">
                    <a:pos x="431" y="45"/>
                  </a:cxn>
                  <a:cxn ang="0">
                    <a:pos x="455" y="16"/>
                  </a:cxn>
                </a:cxnLst>
                <a:rect l="0" t="0" r="r" b="b"/>
                <a:pathLst>
                  <a:path w="467" h="455">
                    <a:moveTo>
                      <a:pt x="467" y="0"/>
                    </a:moveTo>
                    <a:lnTo>
                      <a:pt x="459" y="17"/>
                    </a:lnTo>
                    <a:lnTo>
                      <a:pt x="451" y="32"/>
                    </a:lnTo>
                    <a:lnTo>
                      <a:pt x="443" y="48"/>
                    </a:lnTo>
                    <a:lnTo>
                      <a:pt x="435" y="64"/>
                    </a:lnTo>
                    <a:lnTo>
                      <a:pt x="427" y="80"/>
                    </a:lnTo>
                    <a:lnTo>
                      <a:pt x="418" y="97"/>
                    </a:lnTo>
                    <a:lnTo>
                      <a:pt x="409" y="112"/>
                    </a:lnTo>
                    <a:lnTo>
                      <a:pt x="398" y="127"/>
                    </a:lnTo>
                    <a:lnTo>
                      <a:pt x="391" y="137"/>
                    </a:lnTo>
                    <a:lnTo>
                      <a:pt x="383" y="148"/>
                    </a:lnTo>
                    <a:lnTo>
                      <a:pt x="376" y="159"/>
                    </a:lnTo>
                    <a:lnTo>
                      <a:pt x="368" y="170"/>
                    </a:lnTo>
                    <a:lnTo>
                      <a:pt x="361" y="180"/>
                    </a:lnTo>
                    <a:lnTo>
                      <a:pt x="353" y="191"/>
                    </a:lnTo>
                    <a:lnTo>
                      <a:pt x="345" y="201"/>
                    </a:lnTo>
                    <a:lnTo>
                      <a:pt x="336" y="211"/>
                    </a:lnTo>
                    <a:lnTo>
                      <a:pt x="327" y="221"/>
                    </a:lnTo>
                    <a:lnTo>
                      <a:pt x="319" y="232"/>
                    </a:lnTo>
                    <a:lnTo>
                      <a:pt x="310" y="242"/>
                    </a:lnTo>
                    <a:lnTo>
                      <a:pt x="302" y="252"/>
                    </a:lnTo>
                    <a:lnTo>
                      <a:pt x="293" y="261"/>
                    </a:lnTo>
                    <a:lnTo>
                      <a:pt x="284" y="271"/>
                    </a:lnTo>
                    <a:lnTo>
                      <a:pt x="275" y="280"/>
                    </a:lnTo>
                    <a:lnTo>
                      <a:pt x="265" y="289"/>
                    </a:lnTo>
                    <a:lnTo>
                      <a:pt x="254" y="300"/>
                    </a:lnTo>
                    <a:lnTo>
                      <a:pt x="243" y="312"/>
                    </a:lnTo>
                    <a:lnTo>
                      <a:pt x="232" y="323"/>
                    </a:lnTo>
                    <a:lnTo>
                      <a:pt x="221" y="334"/>
                    </a:lnTo>
                    <a:lnTo>
                      <a:pt x="210" y="345"/>
                    </a:lnTo>
                    <a:lnTo>
                      <a:pt x="197" y="356"/>
                    </a:lnTo>
                    <a:lnTo>
                      <a:pt x="186" y="367"/>
                    </a:lnTo>
                    <a:lnTo>
                      <a:pt x="174" y="378"/>
                    </a:lnTo>
                    <a:lnTo>
                      <a:pt x="162" y="389"/>
                    </a:lnTo>
                    <a:lnTo>
                      <a:pt x="150" y="399"/>
                    </a:lnTo>
                    <a:lnTo>
                      <a:pt x="137" y="408"/>
                    </a:lnTo>
                    <a:lnTo>
                      <a:pt x="124" y="417"/>
                    </a:lnTo>
                    <a:lnTo>
                      <a:pt x="111" y="425"/>
                    </a:lnTo>
                    <a:lnTo>
                      <a:pt x="97" y="432"/>
                    </a:lnTo>
                    <a:lnTo>
                      <a:pt x="83" y="439"/>
                    </a:lnTo>
                    <a:lnTo>
                      <a:pt x="69" y="446"/>
                    </a:lnTo>
                    <a:lnTo>
                      <a:pt x="37" y="455"/>
                    </a:lnTo>
                    <a:lnTo>
                      <a:pt x="16" y="455"/>
                    </a:lnTo>
                    <a:lnTo>
                      <a:pt x="4" y="448"/>
                    </a:lnTo>
                    <a:lnTo>
                      <a:pt x="0" y="434"/>
                    </a:lnTo>
                    <a:lnTo>
                      <a:pt x="4" y="417"/>
                    </a:lnTo>
                    <a:lnTo>
                      <a:pt x="16" y="397"/>
                    </a:lnTo>
                    <a:lnTo>
                      <a:pt x="36" y="376"/>
                    </a:lnTo>
                    <a:lnTo>
                      <a:pt x="64" y="354"/>
                    </a:lnTo>
                    <a:lnTo>
                      <a:pt x="75" y="347"/>
                    </a:lnTo>
                    <a:lnTo>
                      <a:pt x="85" y="341"/>
                    </a:lnTo>
                    <a:lnTo>
                      <a:pt x="96" y="335"/>
                    </a:lnTo>
                    <a:lnTo>
                      <a:pt x="107" y="329"/>
                    </a:lnTo>
                    <a:lnTo>
                      <a:pt x="117" y="323"/>
                    </a:lnTo>
                    <a:lnTo>
                      <a:pt x="128" y="317"/>
                    </a:lnTo>
                    <a:lnTo>
                      <a:pt x="140" y="311"/>
                    </a:lnTo>
                    <a:lnTo>
                      <a:pt x="152" y="305"/>
                    </a:lnTo>
                    <a:lnTo>
                      <a:pt x="163" y="298"/>
                    </a:lnTo>
                    <a:lnTo>
                      <a:pt x="174" y="292"/>
                    </a:lnTo>
                    <a:lnTo>
                      <a:pt x="185" y="286"/>
                    </a:lnTo>
                    <a:lnTo>
                      <a:pt x="195" y="280"/>
                    </a:lnTo>
                    <a:lnTo>
                      <a:pt x="207" y="274"/>
                    </a:lnTo>
                    <a:lnTo>
                      <a:pt x="218" y="268"/>
                    </a:lnTo>
                    <a:lnTo>
                      <a:pt x="228" y="262"/>
                    </a:lnTo>
                    <a:lnTo>
                      <a:pt x="238" y="255"/>
                    </a:lnTo>
                    <a:lnTo>
                      <a:pt x="256" y="241"/>
                    </a:lnTo>
                    <a:lnTo>
                      <a:pt x="274" y="225"/>
                    </a:lnTo>
                    <a:lnTo>
                      <a:pt x="291" y="208"/>
                    </a:lnTo>
                    <a:lnTo>
                      <a:pt x="307" y="191"/>
                    </a:lnTo>
                    <a:lnTo>
                      <a:pt x="322" y="174"/>
                    </a:lnTo>
                    <a:lnTo>
                      <a:pt x="339" y="155"/>
                    </a:lnTo>
                    <a:lnTo>
                      <a:pt x="354" y="137"/>
                    </a:lnTo>
                    <a:lnTo>
                      <a:pt x="369" y="120"/>
                    </a:lnTo>
                    <a:lnTo>
                      <a:pt x="382" y="106"/>
                    </a:lnTo>
                    <a:lnTo>
                      <a:pt x="394" y="91"/>
                    </a:lnTo>
                    <a:lnTo>
                      <a:pt x="406" y="75"/>
                    </a:lnTo>
                    <a:lnTo>
                      <a:pt x="419" y="60"/>
                    </a:lnTo>
                    <a:lnTo>
                      <a:pt x="431" y="45"/>
                    </a:lnTo>
                    <a:lnTo>
                      <a:pt x="443" y="31"/>
                    </a:lnTo>
                    <a:lnTo>
                      <a:pt x="455" y="16"/>
                    </a:lnTo>
                    <a:lnTo>
                      <a:pt x="467" y="0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13" name="Freeform 97"/>
              <p:cNvSpPr>
                <a:spLocks/>
              </p:cNvSpPr>
              <p:nvPr/>
            </p:nvSpPr>
            <p:spPr bwMode="auto">
              <a:xfrm>
                <a:off x="4582" y="3642"/>
                <a:ext cx="79" cy="332"/>
              </a:xfrm>
              <a:custGeom>
                <a:avLst/>
                <a:gdLst/>
                <a:ahLst/>
                <a:cxnLst>
                  <a:cxn ang="0">
                    <a:pos x="612" y="106"/>
                  </a:cxn>
                  <a:cxn ang="0">
                    <a:pos x="585" y="263"/>
                  </a:cxn>
                  <a:cxn ang="0">
                    <a:pos x="559" y="421"/>
                  </a:cxn>
                  <a:cxn ang="0">
                    <a:pos x="533" y="579"/>
                  </a:cxn>
                  <a:cxn ang="0">
                    <a:pos x="507" y="737"/>
                  </a:cxn>
                  <a:cxn ang="0">
                    <a:pos x="481" y="894"/>
                  </a:cxn>
                  <a:cxn ang="0">
                    <a:pos x="454" y="1053"/>
                  </a:cxn>
                  <a:cxn ang="0">
                    <a:pos x="427" y="1211"/>
                  </a:cxn>
                  <a:cxn ang="0">
                    <a:pos x="399" y="1368"/>
                  </a:cxn>
                  <a:cxn ang="0">
                    <a:pos x="372" y="1526"/>
                  </a:cxn>
                  <a:cxn ang="0">
                    <a:pos x="344" y="1683"/>
                  </a:cxn>
                  <a:cxn ang="0">
                    <a:pos x="326" y="1776"/>
                  </a:cxn>
                  <a:cxn ang="0">
                    <a:pos x="309" y="1867"/>
                  </a:cxn>
                  <a:cxn ang="0">
                    <a:pos x="291" y="1958"/>
                  </a:cxn>
                  <a:cxn ang="0">
                    <a:pos x="272" y="2050"/>
                  </a:cxn>
                  <a:cxn ang="0">
                    <a:pos x="252" y="2142"/>
                  </a:cxn>
                  <a:cxn ang="0">
                    <a:pos x="233" y="2233"/>
                  </a:cxn>
                  <a:cxn ang="0">
                    <a:pos x="214" y="2324"/>
                  </a:cxn>
                  <a:cxn ang="0">
                    <a:pos x="193" y="2416"/>
                  </a:cxn>
                  <a:cxn ang="0">
                    <a:pos x="174" y="2508"/>
                  </a:cxn>
                  <a:cxn ang="0">
                    <a:pos x="155" y="2599"/>
                  </a:cxn>
                  <a:cxn ang="0">
                    <a:pos x="123" y="2658"/>
                  </a:cxn>
                  <a:cxn ang="0">
                    <a:pos x="70" y="2650"/>
                  </a:cxn>
                  <a:cxn ang="0">
                    <a:pos x="17" y="2636"/>
                  </a:cxn>
                  <a:cxn ang="0">
                    <a:pos x="14" y="2567"/>
                  </a:cxn>
                  <a:cxn ang="0">
                    <a:pos x="35" y="2475"/>
                  </a:cxn>
                  <a:cxn ang="0">
                    <a:pos x="56" y="2383"/>
                  </a:cxn>
                  <a:cxn ang="0">
                    <a:pos x="78" y="2291"/>
                  </a:cxn>
                  <a:cxn ang="0">
                    <a:pos x="98" y="2199"/>
                  </a:cxn>
                  <a:cxn ang="0">
                    <a:pos x="119" y="2106"/>
                  </a:cxn>
                  <a:cxn ang="0">
                    <a:pos x="141" y="2014"/>
                  </a:cxn>
                  <a:cxn ang="0">
                    <a:pos x="162" y="1922"/>
                  </a:cxn>
                  <a:cxn ang="0">
                    <a:pos x="183" y="1830"/>
                  </a:cxn>
                  <a:cxn ang="0">
                    <a:pos x="205" y="1738"/>
                  </a:cxn>
                  <a:cxn ang="0">
                    <a:pos x="226" y="1647"/>
                  </a:cxn>
                  <a:cxn ang="0">
                    <a:pos x="263" y="1493"/>
                  </a:cxn>
                  <a:cxn ang="0">
                    <a:pos x="301" y="1338"/>
                  </a:cxn>
                  <a:cxn ang="0">
                    <a:pos x="339" y="1183"/>
                  </a:cxn>
                  <a:cxn ang="0">
                    <a:pos x="376" y="1029"/>
                  </a:cxn>
                  <a:cxn ang="0">
                    <a:pos x="415" y="874"/>
                  </a:cxn>
                  <a:cxn ang="0">
                    <a:pos x="452" y="720"/>
                  </a:cxn>
                  <a:cxn ang="0">
                    <a:pos x="491" y="566"/>
                  </a:cxn>
                  <a:cxn ang="0">
                    <a:pos x="528" y="412"/>
                  </a:cxn>
                  <a:cxn ang="0">
                    <a:pos x="567" y="258"/>
                  </a:cxn>
                  <a:cxn ang="0">
                    <a:pos x="604" y="103"/>
                  </a:cxn>
                </a:cxnLst>
                <a:rect l="0" t="0" r="r" b="b"/>
                <a:pathLst>
                  <a:path w="630" h="2660">
                    <a:moveTo>
                      <a:pt x="630" y="0"/>
                    </a:moveTo>
                    <a:lnTo>
                      <a:pt x="621" y="53"/>
                    </a:lnTo>
                    <a:lnTo>
                      <a:pt x="612" y="106"/>
                    </a:lnTo>
                    <a:lnTo>
                      <a:pt x="603" y="158"/>
                    </a:lnTo>
                    <a:lnTo>
                      <a:pt x="594" y="210"/>
                    </a:lnTo>
                    <a:lnTo>
                      <a:pt x="585" y="263"/>
                    </a:lnTo>
                    <a:lnTo>
                      <a:pt x="577" y="315"/>
                    </a:lnTo>
                    <a:lnTo>
                      <a:pt x="568" y="368"/>
                    </a:lnTo>
                    <a:lnTo>
                      <a:pt x="559" y="421"/>
                    </a:lnTo>
                    <a:lnTo>
                      <a:pt x="551" y="474"/>
                    </a:lnTo>
                    <a:lnTo>
                      <a:pt x="542" y="526"/>
                    </a:lnTo>
                    <a:lnTo>
                      <a:pt x="533" y="579"/>
                    </a:lnTo>
                    <a:lnTo>
                      <a:pt x="524" y="632"/>
                    </a:lnTo>
                    <a:lnTo>
                      <a:pt x="515" y="685"/>
                    </a:lnTo>
                    <a:lnTo>
                      <a:pt x="507" y="737"/>
                    </a:lnTo>
                    <a:lnTo>
                      <a:pt x="498" y="789"/>
                    </a:lnTo>
                    <a:lnTo>
                      <a:pt x="490" y="842"/>
                    </a:lnTo>
                    <a:lnTo>
                      <a:pt x="481" y="894"/>
                    </a:lnTo>
                    <a:lnTo>
                      <a:pt x="472" y="947"/>
                    </a:lnTo>
                    <a:lnTo>
                      <a:pt x="463" y="1000"/>
                    </a:lnTo>
                    <a:lnTo>
                      <a:pt x="454" y="1053"/>
                    </a:lnTo>
                    <a:lnTo>
                      <a:pt x="445" y="1105"/>
                    </a:lnTo>
                    <a:lnTo>
                      <a:pt x="436" y="1158"/>
                    </a:lnTo>
                    <a:lnTo>
                      <a:pt x="427" y="1211"/>
                    </a:lnTo>
                    <a:lnTo>
                      <a:pt x="418" y="1264"/>
                    </a:lnTo>
                    <a:lnTo>
                      <a:pt x="409" y="1315"/>
                    </a:lnTo>
                    <a:lnTo>
                      <a:pt x="399" y="1368"/>
                    </a:lnTo>
                    <a:lnTo>
                      <a:pt x="390" y="1421"/>
                    </a:lnTo>
                    <a:lnTo>
                      <a:pt x="381" y="1473"/>
                    </a:lnTo>
                    <a:lnTo>
                      <a:pt x="372" y="1526"/>
                    </a:lnTo>
                    <a:lnTo>
                      <a:pt x="363" y="1578"/>
                    </a:lnTo>
                    <a:lnTo>
                      <a:pt x="353" y="1631"/>
                    </a:lnTo>
                    <a:lnTo>
                      <a:pt x="344" y="1683"/>
                    </a:lnTo>
                    <a:lnTo>
                      <a:pt x="339" y="1714"/>
                    </a:lnTo>
                    <a:lnTo>
                      <a:pt x="333" y="1744"/>
                    </a:lnTo>
                    <a:lnTo>
                      <a:pt x="326" y="1776"/>
                    </a:lnTo>
                    <a:lnTo>
                      <a:pt x="321" y="1806"/>
                    </a:lnTo>
                    <a:lnTo>
                      <a:pt x="315" y="1837"/>
                    </a:lnTo>
                    <a:lnTo>
                      <a:pt x="309" y="1867"/>
                    </a:lnTo>
                    <a:lnTo>
                      <a:pt x="303" y="1897"/>
                    </a:lnTo>
                    <a:lnTo>
                      <a:pt x="297" y="1928"/>
                    </a:lnTo>
                    <a:lnTo>
                      <a:pt x="291" y="1958"/>
                    </a:lnTo>
                    <a:lnTo>
                      <a:pt x="285" y="1989"/>
                    </a:lnTo>
                    <a:lnTo>
                      <a:pt x="278" y="2019"/>
                    </a:lnTo>
                    <a:lnTo>
                      <a:pt x="272" y="2050"/>
                    </a:lnTo>
                    <a:lnTo>
                      <a:pt x="266" y="2081"/>
                    </a:lnTo>
                    <a:lnTo>
                      <a:pt x="259" y="2111"/>
                    </a:lnTo>
                    <a:lnTo>
                      <a:pt x="252" y="2142"/>
                    </a:lnTo>
                    <a:lnTo>
                      <a:pt x="246" y="2172"/>
                    </a:lnTo>
                    <a:lnTo>
                      <a:pt x="239" y="2203"/>
                    </a:lnTo>
                    <a:lnTo>
                      <a:pt x="233" y="2233"/>
                    </a:lnTo>
                    <a:lnTo>
                      <a:pt x="227" y="2263"/>
                    </a:lnTo>
                    <a:lnTo>
                      <a:pt x="220" y="2294"/>
                    </a:lnTo>
                    <a:lnTo>
                      <a:pt x="214" y="2324"/>
                    </a:lnTo>
                    <a:lnTo>
                      <a:pt x="207" y="2355"/>
                    </a:lnTo>
                    <a:lnTo>
                      <a:pt x="201" y="2385"/>
                    </a:lnTo>
                    <a:lnTo>
                      <a:pt x="193" y="2416"/>
                    </a:lnTo>
                    <a:lnTo>
                      <a:pt x="187" y="2446"/>
                    </a:lnTo>
                    <a:lnTo>
                      <a:pt x="180" y="2477"/>
                    </a:lnTo>
                    <a:lnTo>
                      <a:pt x="174" y="2508"/>
                    </a:lnTo>
                    <a:lnTo>
                      <a:pt x="167" y="2538"/>
                    </a:lnTo>
                    <a:lnTo>
                      <a:pt x="161" y="2569"/>
                    </a:lnTo>
                    <a:lnTo>
                      <a:pt x="155" y="2599"/>
                    </a:lnTo>
                    <a:lnTo>
                      <a:pt x="148" y="2629"/>
                    </a:lnTo>
                    <a:lnTo>
                      <a:pt x="142" y="2660"/>
                    </a:lnTo>
                    <a:lnTo>
                      <a:pt x="123" y="2658"/>
                    </a:lnTo>
                    <a:lnTo>
                      <a:pt x="105" y="2656"/>
                    </a:lnTo>
                    <a:lnTo>
                      <a:pt x="87" y="2654"/>
                    </a:lnTo>
                    <a:lnTo>
                      <a:pt x="70" y="2650"/>
                    </a:lnTo>
                    <a:lnTo>
                      <a:pt x="51" y="2647"/>
                    </a:lnTo>
                    <a:lnTo>
                      <a:pt x="34" y="2642"/>
                    </a:lnTo>
                    <a:lnTo>
                      <a:pt x="17" y="2636"/>
                    </a:lnTo>
                    <a:lnTo>
                      <a:pt x="0" y="2628"/>
                    </a:lnTo>
                    <a:lnTo>
                      <a:pt x="7" y="2598"/>
                    </a:lnTo>
                    <a:lnTo>
                      <a:pt x="14" y="2567"/>
                    </a:lnTo>
                    <a:lnTo>
                      <a:pt x="21" y="2536"/>
                    </a:lnTo>
                    <a:lnTo>
                      <a:pt x="28" y="2506"/>
                    </a:lnTo>
                    <a:lnTo>
                      <a:pt x="35" y="2475"/>
                    </a:lnTo>
                    <a:lnTo>
                      <a:pt x="42" y="2444"/>
                    </a:lnTo>
                    <a:lnTo>
                      <a:pt x="49" y="2413"/>
                    </a:lnTo>
                    <a:lnTo>
                      <a:pt x="56" y="2383"/>
                    </a:lnTo>
                    <a:lnTo>
                      <a:pt x="64" y="2352"/>
                    </a:lnTo>
                    <a:lnTo>
                      <a:pt x="71" y="2321"/>
                    </a:lnTo>
                    <a:lnTo>
                      <a:pt x="78" y="2291"/>
                    </a:lnTo>
                    <a:lnTo>
                      <a:pt x="84" y="2259"/>
                    </a:lnTo>
                    <a:lnTo>
                      <a:pt x="91" y="2229"/>
                    </a:lnTo>
                    <a:lnTo>
                      <a:pt x="98" y="2199"/>
                    </a:lnTo>
                    <a:lnTo>
                      <a:pt x="105" y="2168"/>
                    </a:lnTo>
                    <a:lnTo>
                      <a:pt x="112" y="2137"/>
                    </a:lnTo>
                    <a:lnTo>
                      <a:pt x="119" y="2106"/>
                    </a:lnTo>
                    <a:lnTo>
                      <a:pt x="126" y="2076"/>
                    </a:lnTo>
                    <a:lnTo>
                      <a:pt x="134" y="2044"/>
                    </a:lnTo>
                    <a:lnTo>
                      <a:pt x="141" y="2014"/>
                    </a:lnTo>
                    <a:lnTo>
                      <a:pt x="148" y="1984"/>
                    </a:lnTo>
                    <a:lnTo>
                      <a:pt x="155" y="1953"/>
                    </a:lnTo>
                    <a:lnTo>
                      <a:pt x="162" y="1922"/>
                    </a:lnTo>
                    <a:lnTo>
                      <a:pt x="169" y="1891"/>
                    </a:lnTo>
                    <a:lnTo>
                      <a:pt x="176" y="1861"/>
                    </a:lnTo>
                    <a:lnTo>
                      <a:pt x="183" y="1830"/>
                    </a:lnTo>
                    <a:lnTo>
                      <a:pt x="190" y="1800"/>
                    </a:lnTo>
                    <a:lnTo>
                      <a:pt x="198" y="1770"/>
                    </a:lnTo>
                    <a:lnTo>
                      <a:pt x="205" y="1738"/>
                    </a:lnTo>
                    <a:lnTo>
                      <a:pt x="212" y="1708"/>
                    </a:lnTo>
                    <a:lnTo>
                      <a:pt x="219" y="1677"/>
                    </a:lnTo>
                    <a:lnTo>
                      <a:pt x="226" y="1647"/>
                    </a:lnTo>
                    <a:lnTo>
                      <a:pt x="238" y="1595"/>
                    </a:lnTo>
                    <a:lnTo>
                      <a:pt x="250" y="1543"/>
                    </a:lnTo>
                    <a:lnTo>
                      <a:pt x="263" y="1493"/>
                    </a:lnTo>
                    <a:lnTo>
                      <a:pt x="276" y="1441"/>
                    </a:lnTo>
                    <a:lnTo>
                      <a:pt x="288" y="1389"/>
                    </a:lnTo>
                    <a:lnTo>
                      <a:pt x="301" y="1338"/>
                    </a:lnTo>
                    <a:lnTo>
                      <a:pt x="313" y="1286"/>
                    </a:lnTo>
                    <a:lnTo>
                      <a:pt x="325" y="1235"/>
                    </a:lnTo>
                    <a:lnTo>
                      <a:pt x="339" y="1183"/>
                    </a:lnTo>
                    <a:lnTo>
                      <a:pt x="351" y="1132"/>
                    </a:lnTo>
                    <a:lnTo>
                      <a:pt x="364" y="1080"/>
                    </a:lnTo>
                    <a:lnTo>
                      <a:pt x="376" y="1029"/>
                    </a:lnTo>
                    <a:lnTo>
                      <a:pt x="389" y="978"/>
                    </a:lnTo>
                    <a:lnTo>
                      <a:pt x="402" y="926"/>
                    </a:lnTo>
                    <a:lnTo>
                      <a:pt x="415" y="874"/>
                    </a:lnTo>
                    <a:lnTo>
                      <a:pt x="427" y="823"/>
                    </a:lnTo>
                    <a:lnTo>
                      <a:pt x="440" y="772"/>
                    </a:lnTo>
                    <a:lnTo>
                      <a:pt x="452" y="720"/>
                    </a:lnTo>
                    <a:lnTo>
                      <a:pt x="465" y="668"/>
                    </a:lnTo>
                    <a:lnTo>
                      <a:pt x="478" y="618"/>
                    </a:lnTo>
                    <a:lnTo>
                      <a:pt x="491" y="566"/>
                    </a:lnTo>
                    <a:lnTo>
                      <a:pt x="503" y="514"/>
                    </a:lnTo>
                    <a:lnTo>
                      <a:pt x="516" y="462"/>
                    </a:lnTo>
                    <a:lnTo>
                      <a:pt x="528" y="412"/>
                    </a:lnTo>
                    <a:lnTo>
                      <a:pt x="542" y="360"/>
                    </a:lnTo>
                    <a:lnTo>
                      <a:pt x="554" y="308"/>
                    </a:lnTo>
                    <a:lnTo>
                      <a:pt x="567" y="258"/>
                    </a:lnTo>
                    <a:lnTo>
                      <a:pt x="579" y="206"/>
                    </a:lnTo>
                    <a:lnTo>
                      <a:pt x="592" y="154"/>
                    </a:lnTo>
                    <a:lnTo>
                      <a:pt x="604" y="103"/>
                    </a:lnTo>
                    <a:lnTo>
                      <a:pt x="618" y="52"/>
                    </a:lnTo>
                    <a:lnTo>
                      <a:pt x="630" y="0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14" name="Freeform 98"/>
              <p:cNvSpPr>
                <a:spLocks/>
              </p:cNvSpPr>
              <p:nvPr/>
            </p:nvSpPr>
            <p:spPr bwMode="auto">
              <a:xfrm>
                <a:off x="4618" y="3392"/>
                <a:ext cx="98" cy="647"/>
              </a:xfrm>
              <a:custGeom>
                <a:avLst/>
                <a:gdLst/>
                <a:ahLst/>
                <a:cxnLst>
                  <a:cxn ang="0">
                    <a:pos x="768" y="124"/>
                  </a:cxn>
                  <a:cxn ang="0">
                    <a:pos x="749" y="279"/>
                  </a:cxn>
                  <a:cxn ang="0">
                    <a:pos x="730" y="434"/>
                  </a:cxn>
                  <a:cxn ang="0">
                    <a:pos x="711" y="590"/>
                  </a:cxn>
                  <a:cxn ang="0">
                    <a:pos x="692" y="744"/>
                  </a:cxn>
                  <a:cxn ang="0">
                    <a:pos x="674" y="899"/>
                  </a:cxn>
                  <a:cxn ang="0">
                    <a:pos x="647" y="1141"/>
                  </a:cxn>
                  <a:cxn ang="0">
                    <a:pos x="606" y="1513"/>
                  </a:cxn>
                  <a:cxn ang="0">
                    <a:pos x="566" y="1887"/>
                  </a:cxn>
                  <a:cxn ang="0">
                    <a:pos x="526" y="2260"/>
                  </a:cxn>
                  <a:cxn ang="0">
                    <a:pos x="486" y="2633"/>
                  </a:cxn>
                  <a:cxn ang="0">
                    <a:pos x="444" y="3006"/>
                  </a:cxn>
                  <a:cxn ang="0">
                    <a:pos x="403" y="3379"/>
                  </a:cxn>
                  <a:cxn ang="0">
                    <a:pos x="390" y="3489"/>
                  </a:cxn>
                  <a:cxn ang="0">
                    <a:pos x="375" y="3599"/>
                  </a:cxn>
                  <a:cxn ang="0">
                    <a:pos x="360" y="3710"/>
                  </a:cxn>
                  <a:cxn ang="0">
                    <a:pos x="345" y="3820"/>
                  </a:cxn>
                  <a:cxn ang="0">
                    <a:pos x="329" y="3931"/>
                  </a:cxn>
                  <a:cxn ang="0">
                    <a:pos x="313" y="4040"/>
                  </a:cxn>
                  <a:cxn ang="0">
                    <a:pos x="293" y="4185"/>
                  </a:cxn>
                  <a:cxn ang="0">
                    <a:pos x="267" y="4355"/>
                  </a:cxn>
                  <a:cxn ang="0">
                    <a:pos x="238" y="4524"/>
                  </a:cxn>
                  <a:cxn ang="0">
                    <a:pos x="210" y="4693"/>
                  </a:cxn>
                  <a:cxn ang="0">
                    <a:pos x="182" y="4863"/>
                  </a:cxn>
                  <a:cxn ang="0">
                    <a:pos x="154" y="5033"/>
                  </a:cxn>
                  <a:cxn ang="0">
                    <a:pos x="126" y="5167"/>
                  </a:cxn>
                  <a:cxn ang="0">
                    <a:pos x="114" y="5161"/>
                  </a:cxn>
                  <a:cxn ang="0">
                    <a:pos x="95" y="5153"/>
                  </a:cxn>
                  <a:cxn ang="0">
                    <a:pos x="0" y="5131"/>
                  </a:cxn>
                  <a:cxn ang="0">
                    <a:pos x="28" y="4961"/>
                  </a:cxn>
                  <a:cxn ang="0">
                    <a:pos x="56" y="4790"/>
                  </a:cxn>
                  <a:cxn ang="0">
                    <a:pos x="83" y="4618"/>
                  </a:cxn>
                  <a:cxn ang="0">
                    <a:pos x="110" y="4446"/>
                  </a:cxn>
                  <a:cxn ang="0">
                    <a:pos x="138" y="4275"/>
                  </a:cxn>
                  <a:cxn ang="0">
                    <a:pos x="165" y="4104"/>
                  </a:cxn>
                  <a:cxn ang="0">
                    <a:pos x="188" y="3971"/>
                  </a:cxn>
                  <a:cxn ang="0">
                    <a:pos x="207" y="3864"/>
                  </a:cxn>
                  <a:cxn ang="0">
                    <a:pos x="226" y="3755"/>
                  </a:cxn>
                  <a:cxn ang="0">
                    <a:pos x="245" y="3647"/>
                  </a:cxn>
                  <a:cxn ang="0">
                    <a:pos x="265" y="3538"/>
                  </a:cxn>
                  <a:cxn ang="0">
                    <a:pos x="283" y="3430"/>
                  </a:cxn>
                  <a:cxn ang="0">
                    <a:pos x="305" y="3271"/>
                  </a:cxn>
                  <a:cxn ang="0">
                    <a:pos x="353" y="2903"/>
                  </a:cxn>
                  <a:cxn ang="0">
                    <a:pos x="398" y="2535"/>
                  </a:cxn>
                  <a:cxn ang="0">
                    <a:pos x="441" y="2166"/>
                  </a:cxn>
                  <a:cxn ang="0">
                    <a:pos x="486" y="1798"/>
                  </a:cxn>
                  <a:cxn ang="0">
                    <a:pos x="533" y="1431"/>
                  </a:cxn>
                  <a:cxn ang="0">
                    <a:pos x="583" y="1064"/>
                  </a:cxn>
                  <a:cxn ang="0">
                    <a:pos x="613" y="866"/>
                  </a:cxn>
                  <a:cxn ang="0">
                    <a:pos x="640" y="711"/>
                  </a:cxn>
                  <a:cxn ang="0">
                    <a:pos x="671" y="556"/>
                  </a:cxn>
                  <a:cxn ang="0">
                    <a:pos x="702" y="402"/>
                  </a:cxn>
                  <a:cxn ang="0">
                    <a:pos x="734" y="248"/>
                  </a:cxn>
                  <a:cxn ang="0">
                    <a:pos x="765" y="93"/>
                  </a:cxn>
                </a:cxnLst>
                <a:rect l="0" t="0" r="r" b="b"/>
                <a:pathLst>
                  <a:path w="783" h="5169">
                    <a:moveTo>
                      <a:pt x="783" y="0"/>
                    </a:moveTo>
                    <a:lnTo>
                      <a:pt x="779" y="32"/>
                    </a:lnTo>
                    <a:lnTo>
                      <a:pt x="776" y="62"/>
                    </a:lnTo>
                    <a:lnTo>
                      <a:pt x="772" y="94"/>
                    </a:lnTo>
                    <a:lnTo>
                      <a:pt x="768" y="124"/>
                    </a:lnTo>
                    <a:lnTo>
                      <a:pt x="764" y="156"/>
                    </a:lnTo>
                    <a:lnTo>
                      <a:pt x="761" y="186"/>
                    </a:lnTo>
                    <a:lnTo>
                      <a:pt x="757" y="217"/>
                    </a:lnTo>
                    <a:lnTo>
                      <a:pt x="753" y="248"/>
                    </a:lnTo>
                    <a:lnTo>
                      <a:pt x="749" y="279"/>
                    </a:lnTo>
                    <a:lnTo>
                      <a:pt x="746" y="311"/>
                    </a:lnTo>
                    <a:lnTo>
                      <a:pt x="742" y="341"/>
                    </a:lnTo>
                    <a:lnTo>
                      <a:pt x="738" y="373"/>
                    </a:lnTo>
                    <a:lnTo>
                      <a:pt x="734" y="403"/>
                    </a:lnTo>
                    <a:lnTo>
                      <a:pt x="730" y="434"/>
                    </a:lnTo>
                    <a:lnTo>
                      <a:pt x="726" y="465"/>
                    </a:lnTo>
                    <a:lnTo>
                      <a:pt x="722" y="496"/>
                    </a:lnTo>
                    <a:lnTo>
                      <a:pt x="718" y="528"/>
                    </a:lnTo>
                    <a:lnTo>
                      <a:pt x="714" y="558"/>
                    </a:lnTo>
                    <a:lnTo>
                      <a:pt x="711" y="590"/>
                    </a:lnTo>
                    <a:lnTo>
                      <a:pt x="707" y="620"/>
                    </a:lnTo>
                    <a:lnTo>
                      <a:pt x="703" y="651"/>
                    </a:lnTo>
                    <a:lnTo>
                      <a:pt x="699" y="682"/>
                    </a:lnTo>
                    <a:lnTo>
                      <a:pt x="696" y="713"/>
                    </a:lnTo>
                    <a:lnTo>
                      <a:pt x="692" y="744"/>
                    </a:lnTo>
                    <a:lnTo>
                      <a:pt x="689" y="775"/>
                    </a:lnTo>
                    <a:lnTo>
                      <a:pt x="685" y="807"/>
                    </a:lnTo>
                    <a:lnTo>
                      <a:pt x="681" y="837"/>
                    </a:lnTo>
                    <a:lnTo>
                      <a:pt x="678" y="868"/>
                    </a:lnTo>
                    <a:lnTo>
                      <a:pt x="674" y="899"/>
                    </a:lnTo>
                    <a:lnTo>
                      <a:pt x="671" y="930"/>
                    </a:lnTo>
                    <a:lnTo>
                      <a:pt x="667" y="961"/>
                    </a:lnTo>
                    <a:lnTo>
                      <a:pt x="664" y="992"/>
                    </a:lnTo>
                    <a:lnTo>
                      <a:pt x="655" y="1066"/>
                    </a:lnTo>
                    <a:lnTo>
                      <a:pt x="647" y="1141"/>
                    </a:lnTo>
                    <a:lnTo>
                      <a:pt x="638" y="1215"/>
                    </a:lnTo>
                    <a:lnTo>
                      <a:pt x="630" y="1290"/>
                    </a:lnTo>
                    <a:lnTo>
                      <a:pt x="622" y="1364"/>
                    </a:lnTo>
                    <a:lnTo>
                      <a:pt x="614" y="1439"/>
                    </a:lnTo>
                    <a:lnTo>
                      <a:pt x="606" y="1513"/>
                    </a:lnTo>
                    <a:lnTo>
                      <a:pt x="598" y="1588"/>
                    </a:lnTo>
                    <a:lnTo>
                      <a:pt x="589" y="1662"/>
                    </a:lnTo>
                    <a:lnTo>
                      <a:pt x="582" y="1738"/>
                    </a:lnTo>
                    <a:lnTo>
                      <a:pt x="574" y="1813"/>
                    </a:lnTo>
                    <a:lnTo>
                      <a:pt x="566" y="1887"/>
                    </a:lnTo>
                    <a:lnTo>
                      <a:pt x="558" y="1962"/>
                    </a:lnTo>
                    <a:lnTo>
                      <a:pt x="550" y="2036"/>
                    </a:lnTo>
                    <a:lnTo>
                      <a:pt x="542" y="2111"/>
                    </a:lnTo>
                    <a:lnTo>
                      <a:pt x="534" y="2186"/>
                    </a:lnTo>
                    <a:lnTo>
                      <a:pt x="526" y="2260"/>
                    </a:lnTo>
                    <a:lnTo>
                      <a:pt x="517" y="2335"/>
                    </a:lnTo>
                    <a:lnTo>
                      <a:pt x="510" y="2409"/>
                    </a:lnTo>
                    <a:lnTo>
                      <a:pt x="502" y="2484"/>
                    </a:lnTo>
                    <a:lnTo>
                      <a:pt x="494" y="2559"/>
                    </a:lnTo>
                    <a:lnTo>
                      <a:pt x="486" y="2633"/>
                    </a:lnTo>
                    <a:lnTo>
                      <a:pt x="478" y="2708"/>
                    </a:lnTo>
                    <a:lnTo>
                      <a:pt x="470" y="2783"/>
                    </a:lnTo>
                    <a:lnTo>
                      <a:pt x="462" y="2857"/>
                    </a:lnTo>
                    <a:lnTo>
                      <a:pt x="453" y="2932"/>
                    </a:lnTo>
                    <a:lnTo>
                      <a:pt x="444" y="3006"/>
                    </a:lnTo>
                    <a:lnTo>
                      <a:pt x="436" y="3081"/>
                    </a:lnTo>
                    <a:lnTo>
                      <a:pt x="428" y="3155"/>
                    </a:lnTo>
                    <a:lnTo>
                      <a:pt x="420" y="3230"/>
                    </a:lnTo>
                    <a:lnTo>
                      <a:pt x="411" y="3304"/>
                    </a:lnTo>
                    <a:lnTo>
                      <a:pt x="403" y="3379"/>
                    </a:lnTo>
                    <a:lnTo>
                      <a:pt x="401" y="3402"/>
                    </a:lnTo>
                    <a:lnTo>
                      <a:pt x="398" y="3423"/>
                    </a:lnTo>
                    <a:lnTo>
                      <a:pt x="395" y="3445"/>
                    </a:lnTo>
                    <a:lnTo>
                      <a:pt x="393" y="3467"/>
                    </a:lnTo>
                    <a:lnTo>
                      <a:pt x="390" y="3489"/>
                    </a:lnTo>
                    <a:lnTo>
                      <a:pt x="387" y="3511"/>
                    </a:lnTo>
                    <a:lnTo>
                      <a:pt x="384" y="3533"/>
                    </a:lnTo>
                    <a:lnTo>
                      <a:pt x="381" y="3556"/>
                    </a:lnTo>
                    <a:lnTo>
                      <a:pt x="378" y="3577"/>
                    </a:lnTo>
                    <a:lnTo>
                      <a:pt x="375" y="3599"/>
                    </a:lnTo>
                    <a:lnTo>
                      <a:pt x="372" y="3622"/>
                    </a:lnTo>
                    <a:lnTo>
                      <a:pt x="369" y="3644"/>
                    </a:lnTo>
                    <a:lnTo>
                      <a:pt x="366" y="3666"/>
                    </a:lnTo>
                    <a:lnTo>
                      <a:pt x="363" y="3688"/>
                    </a:lnTo>
                    <a:lnTo>
                      <a:pt x="360" y="3710"/>
                    </a:lnTo>
                    <a:lnTo>
                      <a:pt x="357" y="3732"/>
                    </a:lnTo>
                    <a:lnTo>
                      <a:pt x="354" y="3754"/>
                    </a:lnTo>
                    <a:lnTo>
                      <a:pt x="351" y="3776"/>
                    </a:lnTo>
                    <a:lnTo>
                      <a:pt x="348" y="3798"/>
                    </a:lnTo>
                    <a:lnTo>
                      <a:pt x="345" y="3820"/>
                    </a:lnTo>
                    <a:lnTo>
                      <a:pt x="341" y="3843"/>
                    </a:lnTo>
                    <a:lnTo>
                      <a:pt x="338" y="3864"/>
                    </a:lnTo>
                    <a:lnTo>
                      <a:pt x="335" y="3886"/>
                    </a:lnTo>
                    <a:lnTo>
                      <a:pt x="332" y="3909"/>
                    </a:lnTo>
                    <a:lnTo>
                      <a:pt x="329" y="3931"/>
                    </a:lnTo>
                    <a:lnTo>
                      <a:pt x="326" y="3952"/>
                    </a:lnTo>
                    <a:lnTo>
                      <a:pt x="323" y="3974"/>
                    </a:lnTo>
                    <a:lnTo>
                      <a:pt x="320" y="3997"/>
                    </a:lnTo>
                    <a:lnTo>
                      <a:pt x="316" y="4018"/>
                    </a:lnTo>
                    <a:lnTo>
                      <a:pt x="313" y="4040"/>
                    </a:lnTo>
                    <a:lnTo>
                      <a:pt x="310" y="4062"/>
                    </a:lnTo>
                    <a:lnTo>
                      <a:pt x="307" y="4084"/>
                    </a:lnTo>
                    <a:lnTo>
                      <a:pt x="302" y="4117"/>
                    </a:lnTo>
                    <a:lnTo>
                      <a:pt x="298" y="4152"/>
                    </a:lnTo>
                    <a:lnTo>
                      <a:pt x="293" y="4185"/>
                    </a:lnTo>
                    <a:lnTo>
                      <a:pt x="288" y="4220"/>
                    </a:lnTo>
                    <a:lnTo>
                      <a:pt x="283" y="4253"/>
                    </a:lnTo>
                    <a:lnTo>
                      <a:pt x="277" y="4287"/>
                    </a:lnTo>
                    <a:lnTo>
                      <a:pt x="272" y="4321"/>
                    </a:lnTo>
                    <a:lnTo>
                      <a:pt x="267" y="4355"/>
                    </a:lnTo>
                    <a:lnTo>
                      <a:pt x="261" y="4388"/>
                    </a:lnTo>
                    <a:lnTo>
                      <a:pt x="256" y="4423"/>
                    </a:lnTo>
                    <a:lnTo>
                      <a:pt x="250" y="4456"/>
                    </a:lnTo>
                    <a:lnTo>
                      <a:pt x="244" y="4491"/>
                    </a:lnTo>
                    <a:lnTo>
                      <a:pt x="238" y="4524"/>
                    </a:lnTo>
                    <a:lnTo>
                      <a:pt x="233" y="4558"/>
                    </a:lnTo>
                    <a:lnTo>
                      <a:pt x="227" y="4592"/>
                    </a:lnTo>
                    <a:lnTo>
                      <a:pt x="221" y="4625"/>
                    </a:lnTo>
                    <a:lnTo>
                      <a:pt x="216" y="4660"/>
                    </a:lnTo>
                    <a:lnTo>
                      <a:pt x="210" y="4693"/>
                    </a:lnTo>
                    <a:lnTo>
                      <a:pt x="204" y="4728"/>
                    </a:lnTo>
                    <a:lnTo>
                      <a:pt x="199" y="4761"/>
                    </a:lnTo>
                    <a:lnTo>
                      <a:pt x="193" y="4795"/>
                    </a:lnTo>
                    <a:lnTo>
                      <a:pt x="187" y="4829"/>
                    </a:lnTo>
                    <a:lnTo>
                      <a:pt x="182" y="4863"/>
                    </a:lnTo>
                    <a:lnTo>
                      <a:pt x="175" y="4897"/>
                    </a:lnTo>
                    <a:lnTo>
                      <a:pt x="170" y="4931"/>
                    </a:lnTo>
                    <a:lnTo>
                      <a:pt x="165" y="4965"/>
                    </a:lnTo>
                    <a:lnTo>
                      <a:pt x="159" y="4999"/>
                    </a:lnTo>
                    <a:lnTo>
                      <a:pt x="154" y="5033"/>
                    </a:lnTo>
                    <a:lnTo>
                      <a:pt x="149" y="5067"/>
                    </a:lnTo>
                    <a:lnTo>
                      <a:pt x="144" y="5101"/>
                    </a:lnTo>
                    <a:lnTo>
                      <a:pt x="139" y="5135"/>
                    </a:lnTo>
                    <a:lnTo>
                      <a:pt x="134" y="5169"/>
                    </a:lnTo>
                    <a:lnTo>
                      <a:pt x="126" y="5167"/>
                    </a:lnTo>
                    <a:lnTo>
                      <a:pt x="121" y="5166"/>
                    </a:lnTo>
                    <a:lnTo>
                      <a:pt x="118" y="5164"/>
                    </a:lnTo>
                    <a:lnTo>
                      <a:pt x="116" y="5163"/>
                    </a:lnTo>
                    <a:lnTo>
                      <a:pt x="115" y="5162"/>
                    </a:lnTo>
                    <a:lnTo>
                      <a:pt x="114" y="5161"/>
                    </a:lnTo>
                    <a:lnTo>
                      <a:pt x="112" y="5160"/>
                    </a:lnTo>
                    <a:lnTo>
                      <a:pt x="111" y="5159"/>
                    </a:lnTo>
                    <a:lnTo>
                      <a:pt x="107" y="5158"/>
                    </a:lnTo>
                    <a:lnTo>
                      <a:pt x="102" y="5156"/>
                    </a:lnTo>
                    <a:lnTo>
                      <a:pt x="95" y="5153"/>
                    </a:lnTo>
                    <a:lnTo>
                      <a:pt x="84" y="5151"/>
                    </a:lnTo>
                    <a:lnTo>
                      <a:pt x="70" y="5147"/>
                    </a:lnTo>
                    <a:lnTo>
                      <a:pt x="52" y="5143"/>
                    </a:lnTo>
                    <a:lnTo>
                      <a:pt x="28" y="5138"/>
                    </a:lnTo>
                    <a:lnTo>
                      <a:pt x="0" y="5131"/>
                    </a:lnTo>
                    <a:lnTo>
                      <a:pt x="6" y="5098"/>
                    </a:lnTo>
                    <a:lnTo>
                      <a:pt x="11" y="5064"/>
                    </a:lnTo>
                    <a:lnTo>
                      <a:pt x="17" y="5029"/>
                    </a:lnTo>
                    <a:lnTo>
                      <a:pt x="22" y="4996"/>
                    </a:lnTo>
                    <a:lnTo>
                      <a:pt x="28" y="4961"/>
                    </a:lnTo>
                    <a:lnTo>
                      <a:pt x="33" y="4927"/>
                    </a:lnTo>
                    <a:lnTo>
                      <a:pt x="38" y="4893"/>
                    </a:lnTo>
                    <a:lnTo>
                      <a:pt x="45" y="4859"/>
                    </a:lnTo>
                    <a:lnTo>
                      <a:pt x="50" y="4824"/>
                    </a:lnTo>
                    <a:lnTo>
                      <a:pt x="56" y="4790"/>
                    </a:lnTo>
                    <a:lnTo>
                      <a:pt x="61" y="4755"/>
                    </a:lnTo>
                    <a:lnTo>
                      <a:pt x="67" y="4721"/>
                    </a:lnTo>
                    <a:lnTo>
                      <a:pt x="72" y="4686"/>
                    </a:lnTo>
                    <a:lnTo>
                      <a:pt x="78" y="4652"/>
                    </a:lnTo>
                    <a:lnTo>
                      <a:pt x="83" y="4618"/>
                    </a:lnTo>
                    <a:lnTo>
                      <a:pt x="88" y="4584"/>
                    </a:lnTo>
                    <a:lnTo>
                      <a:pt x="94" y="4549"/>
                    </a:lnTo>
                    <a:lnTo>
                      <a:pt x="99" y="4515"/>
                    </a:lnTo>
                    <a:lnTo>
                      <a:pt x="105" y="4480"/>
                    </a:lnTo>
                    <a:lnTo>
                      <a:pt x="110" y="4446"/>
                    </a:lnTo>
                    <a:lnTo>
                      <a:pt x="116" y="4412"/>
                    </a:lnTo>
                    <a:lnTo>
                      <a:pt x="122" y="4377"/>
                    </a:lnTo>
                    <a:lnTo>
                      <a:pt x="127" y="4344"/>
                    </a:lnTo>
                    <a:lnTo>
                      <a:pt x="133" y="4309"/>
                    </a:lnTo>
                    <a:lnTo>
                      <a:pt x="138" y="4275"/>
                    </a:lnTo>
                    <a:lnTo>
                      <a:pt x="143" y="4240"/>
                    </a:lnTo>
                    <a:lnTo>
                      <a:pt x="149" y="4207"/>
                    </a:lnTo>
                    <a:lnTo>
                      <a:pt x="154" y="4172"/>
                    </a:lnTo>
                    <a:lnTo>
                      <a:pt x="160" y="4138"/>
                    </a:lnTo>
                    <a:lnTo>
                      <a:pt x="165" y="4104"/>
                    </a:lnTo>
                    <a:lnTo>
                      <a:pt x="171" y="4070"/>
                    </a:lnTo>
                    <a:lnTo>
                      <a:pt x="176" y="4036"/>
                    </a:lnTo>
                    <a:lnTo>
                      <a:pt x="180" y="4015"/>
                    </a:lnTo>
                    <a:lnTo>
                      <a:pt x="184" y="3993"/>
                    </a:lnTo>
                    <a:lnTo>
                      <a:pt x="188" y="3971"/>
                    </a:lnTo>
                    <a:lnTo>
                      <a:pt x="191" y="3950"/>
                    </a:lnTo>
                    <a:lnTo>
                      <a:pt x="195" y="3929"/>
                    </a:lnTo>
                    <a:lnTo>
                      <a:pt x="199" y="3907"/>
                    </a:lnTo>
                    <a:lnTo>
                      <a:pt x="203" y="3885"/>
                    </a:lnTo>
                    <a:lnTo>
                      <a:pt x="207" y="3864"/>
                    </a:lnTo>
                    <a:lnTo>
                      <a:pt x="210" y="3842"/>
                    </a:lnTo>
                    <a:lnTo>
                      <a:pt x="214" y="3820"/>
                    </a:lnTo>
                    <a:lnTo>
                      <a:pt x="218" y="3799"/>
                    </a:lnTo>
                    <a:lnTo>
                      <a:pt x="222" y="3777"/>
                    </a:lnTo>
                    <a:lnTo>
                      <a:pt x="226" y="3755"/>
                    </a:lnTo>
                    <a:lnTo>
                      <a:pt x="230" y="3734"/>
                    </a:lnTo>
                    <a:lnTo>
                      <a:pt x="234" y="3712"/>
                    </a:lnTo>
                    <a:lnTo>
                      <a:pt x="238" y="3691"/>
                    </a:lnTo>
                    <a:lnTo>
                      <a:pt x="242" y="3669"/>
                    </a:lnTo>
                    <a:lnTo>
                      <a:pt x="245" y="3647"/>
                    </a:lnTo>
                    <a:lnTo>
                      <a:pt x="250" y="3626"/>
                    </a:lnTo>
                    <a:lnTo>
                      <a:pt x="254" y="3603"/>
                    </a:lnTo>
                    <a:lnTo>
                      <a:pt x="258" y="3582"/>
                    </a:lnTo>
                    <a:lnTo>
                      <a:pt x="262" y="3561"/>
                    </a:lnTo>
                    <a:lnTo>
                      <a:pt x="265" y="3538"/>
                    </a:lnTo>
                    <a:lnTo>
                      <a:pt x="269" y="3517"/>
                    </a:lnTo>
                    <a:lnTo>
                      <a:pt x="272" y="3496"/>
                    </a:lnTo>
                    <a:lnTo>
                      <a:pt x="276" y="3474"/>
                    </a:lnTo>
                    <a:lnTo>
                      <a:pt x="279" y="3452"/>
                    </a:lnTo>
                    <a:lnTo>
                      <a:pt x="283" y="3430"/>
                    </a:lnTo>
                    <a:lnTo>
                      <a:pt x="286" y="3409"/>
                    </a:lnTo>
                    <a:lnTo>
                      <a:pt x="289" y="3387"/>
                    </a:lnTo>
                    <a:lnTo>
                      <a:pt x="292" y="3365"/>
                    </a:lnTo>
                    <a:lnTo>
                      <a:pt x="295" y="3344"/>
                    </a:lnTo>
                    <a:lnTo>
                      <a:pt x="305" y="3271"/>
                    </a:lnTo>
                    <a:lnTo>
                      <a:pt x="314" y="3197"/>
                    </a:lnTo>
                    <a:lnTo>
                      <a:pt x="325" y="3124"/>
                    </a:lnTo>
                    <a:lnTo>
                      <a:pt x="334" y="3050"/>
                    </a:lnTo>
                    <a:lnTo>
                      <a:pt x="343" y="2977"/>
                    </a:lnTo>
                    <a:lnTo>
                      <a:pt x="353" y="2903"/>
                    </a:lnTo>
                    <a:lnTo>
                      <a:pt x="362" y="2830"/>
                    </a:lnTo>
                    <a:lnTo>
                      <a:pt x="370" y="2756"/>
                    </a:lnTo>
                    <a:lnTo>
                      <a:pt x="379" y="2683"/>
                    </a:lnTo>
                    <a:lnTo>
                      <a:pt x="389" y="2609"/>
                    </a:lnTo>
                    <a:lnTo>
                      <a:pt x="398" y="2535"/>
                    </a:lnTo>
                    <a:lnTo>
                      <a:pt x="407" y="2462"/>
                    </a:lnTo>
                    <a:lnTo>
                      <a:pt x="415" y="2388"/>
                    </a:lnTo>
                    <a:lnTo>
                      <a:pt x="424" y="2313"/>
                    </a:lnTo>
                    <a:lnTo>
                      <a:pt x="433" y="2240"/>
                    </a:lnTo>
                    <a:lnTo>
                      <a:pt x="441" y="2166"/>
                    </a:lnTo>
                    <a:lnTo>
                      <a:pt x="450" y="2093"/>
                    </a:lnTo>
                    <a:lnTo>
                      <a:pt x="460" y="2019"/>
                    </a:lnTo>
                    <a:lnTo>
                      <a:pt x="469" y="1945"/>
                    </a:lnTo>
                    <a:lnTo>
                      <a:pt x="477" y="1872"/>
                    </a:lnTo>
                    <a:lnTo>
                      <a:pt x="486" y="1798"/>
                    </a:lnTo>
                    <a:lnTo>
                      <a:pt x="495" y="1725"/>
                    </a:lnTo>
                    <a:lnTo>
                      <a:pt x="504" y="1651"/>
                    </a:lnTo>
                    <a:lnTo>
                      <a:pt x="514" y="1578"/>
                    </a:lnTo>
                    <a:lnTo>
                      <a:pt x="524" y="1504"/>
                    </a:lnTo>
                    <a:lnTo>
                      <a:pt x="533" y="1431"/>
                    </a:lnTo>
                    <a:lnTo>
                      <a:pt x="543" y="1357"/>
                    </a:lnTo>
                    <a:lnTo>
                      <a:pt x="553" y="1284"/>
                    </a:lnTo>
                    <a:lnTo>
                      <a:pt x="562" y="1211"/>
                    </a:lnTo>
                    <a:lnTo>
                      <a:pt x="572" y="1137"/>
                    </a:lnTo>
                    <a:lnTo>
                      <a:pt x="583" y="1064"/>
                    </a:lnTo>
                    <a:lnTo>
                      <a:pt x="594" y="991"/>
                    </a:lnTo>
                    <a:lnTo>
                      <a:pt x="599" y="960"/>
                    </a:lnTo>
                    <a:lnTo>
                      <a:pt x="603" y="929"/>
                    </a:lnTo>
                    <a:lnTo>
                      <a:pt x="608" y="898"/>
                    </a:lnTo>
                    <a:lnTo>
                      <a:pt x="613" y="866"/>
                    </a:lnTo>
                    <a:lnTo>
                      <a:pt x="618" y="836"/>
                    </a:lnTo>
                    <a:lnTo>
                      <a:pt x="624" y="805"/>
                    </a:lnTo>
                    <a:lnTo>
                      <a:pt x="629" y="773"/>
                    </a:lnTo>
                    <a:lnTo>
                      <a:pt x="635" y="743"/>
                    </a:lnTo>
                    <a:lnTo>
                      <a:pt x="640" y="711"/>
                    </a:lnTo>
                    <a:lnTo>
                      <a:pt x="646" y="681"/>
                    </a:lnTo>
                    <a:lnTo>
                      <a:pt x="652" y="649"/>
                    </a:lnTo>
                    <a:lnTo>
                      <a:pt x="658" y="618"/>
                    </a:lnTo>
                    <a:lnTo>
                      <a:pt x="665" y="588"/>
                    </a:lnTo>
                    <a:lnTo>
                      <a:pt x="671" y="556"/>
                    </a:lnTo>
                    <a:lnTo>
                      <a:pt x="677" y="526"/>
                    </a:lnTo>
                    <a:lnTo>
                      <a:pt x="683" y="494"/>
                    </a:lnTo>
                    <a:lnTo>
                      <a:pt x="689" y="464"/>
                    </a:lnTo>
                    <a:lnTo>
                      <a:pt x="696" y="432"/>
                    </a:lnTo>
                    <a:lnTo>
                      <a:pt x="702" y="402"/>
                    </a:lnTo>
                    <a:lnTo>
                      <a:pt x="708" y="371"/>
                    </a:lnTo>
                    <a:lnTo>
                      <a:pt x="715" y="340"/>
                    </a:lnTo>
                    <a:lnTo>
                      <a:pt x="721" y="310"/>
                    </a:lnTo>
                    <a:lnTo>
                      <a:pt x="728" y="278"/>
                    </a:lnTo>
                    <a:lnTo>
                      <a:pt x="734" y="248"/>
                    </a:lnTo>
                    <a:lnTo>
                      <a:pt x="741" y="216"/>
                    </a:lnTo>
                    <a:lnTo>
                      <a:pt x="747" y="186"/>
                    </a:lnTo>
                    <a:lnTo>
                      <a:pt x="753" y="155"/>
                    </a:lnTo>
                    <a:lnTo>
                      <a:pt x="759" y="124"/>
                    </a:lnTo>
                    <a:lnTo>
                      <a:pt x="765" y="93"/>
                    </a:lnTo>
                    <a:lnTo>
                      <a:pt x="771" y="62"/>
                    </a:lnTo>
                    <a:lnTo>
                      <a:pt x="777" y="31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15" name="Freeform 99"/>
              <p:cNvSpPr>
                <a:spLocks/>
              </p:cNvSpPr>
              <p:nvPr/>
            </p:nvSpPr>
            <p:spPr bwMode="auto">
              <a:xfrm>
                <a:off x="4719" y="3324"/>
                <a:ext cx="27" cy="283"/>
              </a:xfrm>
              <a:custGeom>
                <a:avLst/>
                <a:gdLst/>
                <a:ahLst/>
                <a:cxnLst>
                  <a:cxn ang="0">
                    <a:pos x="211" y="47"/>
                  </a:cxn>
                  <a:cxn ang="0">
                    <a:pos x="199" y="115"/>
                  </a:cxn>
                  <a:cxn ang="0">
                    <a:pos x="185" y="184"/>
                  </a:cxn>
                  <a:cxn ang="0">
                    <a:pos x="171" y="253"/>
                  </a:cxn>
                  <a:cxn ang="0">
                    <a:pos x="158" y="322"/>
                  </a:cxn>
                  <a:cxn ang="0">
                    <a:pos x="145" y="392"/>
                  </a:cxn>
                  <a:cxn ang="0">
                    <a:pos x="132" y="461"/>
                  </a:cxn>
                  <a:cxn ang="0">
                    <a:pos x="120" y="530"/>
                  </a:cxn>
                  <a:cxn ang="0">
                    <a:pos x="111" y="600"/>
                  </a:cxn>
                  <a:cxn ang="0">
                    <a:pos x="104" y="670"/>
                  </a:cxn>
                  <a:cxn ang="0">
                    <a:pos x="99" y="740"/>
                  </a:cxn>
                  <a:cxn ang="0">
                    <a:pos x="93" y="883"/>
                  </a:cxn>
                  <a:cxn ang="0">
                    <a:pos x="89" y="1026"/>
                  </a:cxn>
                  <a:cxn ang="0">
                    <a:pos x="88" y="1169"/>
                  </a:cxn>
                  <a:cxn ang="0">
                    <a:pos x="88" y="1312"/>
                  </a:cxn>
                  <a:cxn ang="0">
                    <a:pos x="89" y="1456"/>
                  </a:cxn>
                  <a:cxn ang="0">
                    <a:pos x="91" y="1599"/>
                  </a:cxn>
                  <a:cxn ang="0">
                    <a:pos x="94" y="1742"/>
                  </a:cxn>
                  <a:cxn ang="0">
                    <a:pos x="96" y="1885"/>
                  </a:cxn>
                  <a:cxn ang="0">
                    <a:pos x="98" y="2029"/>
                  </a:cxn>
                  <a:cxn ang="0">
                    <a:pos x="100" y="2172"/>
                  </a:cxn>
                  <a:cxn ang="0">
                    <a:pos x="97" y="2220"/>
                  </a:cxn>
                  <a:cxn ang="0">
                    <a:pos x="86" y="2076"/>
                  </a:cxn>
                  <a:cxn ang="0">
                    <a:pos x="73" y="1933"/>
                  </a:cxn>
                  <a:cxn ang="0">
                    <a:pos x="58" y="1790"/>
                  </a:cxn>
                  <a:cxn ang="0">
                    <a:pos x="44" y="1646"/>
                  </a:cxn>
                  <a:cxn ang="0">
                    <a:pos x="31" y="1503"/>
                  </a:cxn>
                  <a:cxn ang="0">
                    <a:pos x="19" y="1360"/>
                  </a:cxn>
                  <a:cxn ang="0">
                    <a:pos x="9" y="1217"/>
                  </a:cxn>
                  <a:cxn ang="0">
                    <a:pos x="3" y="1073"/>
                  </a:cxn>
                  <a:cxn ang="0">
                    <a:pos x="0" y="930"/>
                  </a:cxn>
                  <a:cxn ang="0">
                    <a:pos x="3" y="787"/>
                  </a:cxn>
                  <a:cxn ang="0">
                    <a:pos x="9" y="691"/>
                  </a:cxn>
                  <a:cxn ang="0">
                    <a:pos x="19" y="620"/>
                  </a:cxn>
                  <a:cxn ang="0">
                    <a:pos x="34" y="551"/>
                  </a:cxn>
                  <a:cxn ang="0">
                    <a:pos x="52" y="481"/>
                  </a:cxn>
                  <a:cxn ang="0">
                    <a:pos x="75" y="412"/>
                  </a:cxn>
                  <a:cxn ang="0">
                    <a:pos x="98" y="344"/>
                  </a:cxn>
                  <a:cxn ang="0">
                    <a:pos x="123" y="275"/>
                  </a:cxn>
                  <a:cxn ang="0">
                    <a:pos x="149" y="206"/>
                  </a:cxn>
                  <a:cxn ang="0">
                    <a:pos x="174" y="138"/>
                  </a:cxn>
                  <a:cxn ang="0">
                    <a:pos x="198" y="69"/>
                  </a:cxn>
                  <a:cxn ang="0">
                    <a:pos x="219" y="0"/>
                  </a:cxn>
                </a:cxnLst>
                <a:rect l="0" t="0" r="r" b="b"/>
                <a:pathLst>
                  <a:path w="219" h="2267">
                    <a:moveTo>
                      <a:pt x="219" y="0"/>
                    </a:moveTo>
                    <a:lnTo>
                      <a:pt x="215" y="23"/>
                    </a:lnTo>
                    <a:lnTo>
                      <a:pt x="211" y="47"/>
                    </a:lnTo>
                    <a:lnTo>
                      <a:pt x="207" y="69"/>
                    </a:lnTo>
                    <a:lnTo>
                      <a:pt x="203" y="92"/>
                    </a:lnTo>
                    <a:lnTo>
                      <a:pt x="199" y="115"/>
                    </a:lnTo>
                    <a:lnTo>
                      <a:pt x="194" y="139"/>
                    </a:lnTo>
                    <a:lnTo>
                      <a:pt x="189" y="161"/>
                    </a:lnTo>
                    <a:lnTo>
                      <a:pt x="185" y="184"/>
                    </a:lnTo>
                    <a:lnTo>
                      <a:pt x="180" y="208"/>
                    </a:lnTo>
                    <a:lnTo>
                      <a:pt x="176" y="230"/>
                    </a:lnTo>
                    <a:lnTo>
                      <a:pt x="171" y="253"/>
                    </a:lnTo>
                    <a:lnTo>
                      <a:pt x="167" y="277"/>
                    </a:lnTo>
                    <a:lnTo>
                      <a:pt x="162" y="300"/>
                    </a:lnTo>
                    <a:lnTo>
                      <a:pt x="158" y="322"/>
                    </a:lnTo>
                    <a:lnTo>
                      <a:pt x="153" y="346"/>
                    </a:lnTo>
                    <a:lnTo>
                      <a:pt x="149" y="369"/>
                    </a:lnTo>
                    <a:lnTo>
                      <a:pt x="145" y="392"/>
                    </a:lnTo>
                    <a:lnTo>
                      <a:pt x="140" y="415"/>
                    </a:lnTo>
                    <a:lnTo>
                      <a:pt x="136" y="438"/>
                    </a:lnTo>
                    <a:lnTo>
                      <a:pt x="132" y="461"/>
                    </a:lnTo>
                    <a:lnTo>
                      <a:pt x="128" y="485"/>
                    </a:lnTo>
                    <a:lnTo>
                      <a:pt x="124" y="508"/>
                    </a:lnTo>
                    <a:lnTo>
                      <a:pt x="120" y="530"/>
                    </a:lnTo>
                    <a:lnTo>
                      <a:pt x="117" y="554"/>
                    </a:lnTo>
                    <a:lnTo>
                      <a:pt x="114" y="577"/>
                    </a:lnTo>
                    <a:lnTo>
                      <a:pt x="111" y="600"/>
                    </a:lnTo>
                    <a:lnTo>
                      <a:pt x="108" y="624"/>
                    </a:lnTo>
                    <a:lnTo>
                      <a:pt x="106" y="647"/>
                    </a:lnTo>
                    <a:lnTo>
                      <a:pt x="104" y="670"/>
                    </a:lnTo>
                    <a:lnTo>
                      <a:pt x="102" y="693"/>
                    </a:lnTo>
                    <a:lnTo>
                      <a:pt x="100" y="717"/>
                    </a:lnTo>
                    <a:lnTo>
                      <a:pt x="99" y="740"/>
                    </a:lnTo>
                    <a:lnTo>
                      <a:pt x="97" y="788"/>
                    </a:lnTo>
                    <a:lnTo>
                      <a:pt x="95" y="835"/>
                    </a:lnTo>
                    <a:lnTo>
                      <a:pt x="93" y="883"/>
                    </a:lnTo>
                    <a:lnTo>
                      <a:pt x="92" y="931"/>
                    </a:lnTo>
                    <a:lnTo>
                      <a:pt x="90" y="978"/>
                    </a:lnTo>
                    <a:lnTo>
                      <a:pt x="89" y="1026"/>
                    </a:lnTo>
                    <a:lnTo>
                      <a:pt x="89" y="1074"/>
                    </a:lnTo>
                    <a:lnTo>
                      <a:pt x="88" y="1121"/>
                    </a:lnTo>
                    <a:lnTo>
                      <a:pt x="88" y="1169"/>
                    </a:lnTo>
                    <a:lnTo>
                      <a:pt x="88" y="1217"/>
                    </a:lnTo>
                    <a:lnTo>
                      <a:pt x="88" y="1264"/>
                    </a:lnTo>
                    <a:lnTo>
                      <a:pt x="88" y="1312"/>
                    </a:lnTo>
                    <a:lnTo>
                      <a:pt x="88" y="1360"/>
                    </a:lnTo>
                    <a:lnTo>
                      <a:pt x="89" y="1407"/>
                    </a:lnTo>
                    <a:lnTo>
                      <a:pt x="89" y="1456"/>
                    </a:lnTo>
                    <a:lnTo>
                      <a:pt x="90" y="1504"/>
                    </a:lnTo>
                    <a:lnTo>
                      <a:pt x="90" y="1551"/>
                    </a:lnTo>
                    <a:lnTo>
                      <a:pt x="91" y="1599"/>
                    </a:lnTo>
                    <a:lnTo>
                      <a:pt x="92" y="1647"/>
                    </a:lnTo>
                    <a:lnTo>
                      <a:pt x="93" y="1694"/>
                    </a:lnTo>
                    <a:lnTo>
                      <a:pt x="94" y="1742"/>
                    </a:lnTo>
                    <a:lnTo>
                      <a:pt x="95" y="1790"/>
                    </a:lnTo>
                    <a:lnTo>
                      <a:pt x="95" y="1837"/>
                    </a:lnTo>
                    <a:lnTo>
                      <a:pt x="96" y="1885"/>
                    </a:lnTo>
                    <a:lnTo>
                      <a:pt x="97" y="1933"/>
                    </a:lnTo>
                    <a:lnTo>
                      <a:pt x="98" y="1981"/>
                    </a:lnTo>
                    <a:lnTo>
                      <a:pt x="98" y="2029"/>
                    </a:lnTo>
                    <a:lnTo>
                      <a:pt x="99" y="2077"/>
                    </a:lnTo>
                    <a:lnTo>
                      <a:pt x="99" y="2124"/>
                    </a:lnTo>
                    <a:lnTo>
                      <a:pt x="100" y="2172"/>
                    </a:lnTo>
                    <a:lnTo>
                      <a:pt x="100" y="2220"/>
                    </a:lnTo>
                    <a:lnTo>
                      <a:pt x="100" y="2267"/>
                    </a:lnTo>
                    <a:lnTo>
                      <a:pt x="97" y="2220"/>
                    </a:lnTo>
                    <a:lnTo>
                      <a:pt x="94" y="2172"/>
                    </a:lnTo>
                    <a:lnTo>
                      <a:pt x="90" y="2124"/>
                    </a:lnTo>
                    <a:lnTo>
                      <a:pt x="86" y="2076"/>
                    </a:lnTo>
                    <a:lnTo>
                      <a:pt x="82" y="2028"/>
                    </a:lnTo>
                    <a:lnTo>
                      <a:pt x="78" y="1980"/>
                    </a:lnTo>
                    <a:lnTo>
                      <a:pt x="73" y="1933"/>
                    </a:lnTo>
                    <a:lnTo>
                      <a:pt x="69" y="1885"/>
                    </a:lnTo>
                    <a:lnTo>
                      <a:pt x="64" y="1837"/>
                    </a:lnTo>
                    <a:lnTo>
                      <a:pt x="58" y="1790"/>
                    </a:lnTo>
                    <a:lnTo>
                      <a:pt x="53" y="1742"/>
                    </a:lnTo>
                    <a:lnTo>
                      <a:pt x="49" y="1693"/>
                    </a:lnTo>
                    <a:lnTo>
                      <a:pt x="44" y="1646"/>
                    </a:lnTo>
                    <a:lnTo>
                      <a:pt x="39" y="1598"/>
                    </a:lnTo>
                    <a:lnTo>
                      <a:pt x="35" y="1550"/>
                    </a:lnTo>
                    <a:lnTo>
                      <a:pt x="31" y="1503"/>
                    </a:lnTo>
                    <a:lnTo>
                      <a:pt x="26" y="1455"/>
                    </a:lnTo>
                    <a:lnTo>
                      <a:pt x="22" y="1407"/>
                    </a:lnTo>
                    <a:lnTo>
                      <a:pt x="19" y="1360"/>
                    </a:lnTo>
                    <a:lnTo>
                      <a:pt x="15" y="1312"/>
                    </a:lnTo>
                    <a:lnTo>
                      <a:pt x="12" y="1264"/>
                    </a:lnTo>
                    <a:lnTo>
                      <a:pt x="9" y="1217"/>
                    </a:lnTo>
                    <a:lnTo>
                      <a:pt x="7" y="1169"/>
                    </a:lnTo>
                    <a:lnTo>
                      <a:pt x="4" y="1121"/>
                    </a:lnTo>
                    <a:lnTo>
                      <a:pt x="3" y="1073"/>
                    </a:lnTo>
                    <a:lnTo>
                      <a:pt x="1" y="1025"/>
                    </a:lnTo>
                    <a:lnTo>
                      <a:pt x="1" y="977"/>
                    </a:lnTo>
                    <a:lnTo>
                      <a:pt x="0" y="930"/>
                    </a:lnTo>
                    <a:lnTo>
                      <a:pt x="1" y="882"/>
                    </a:lnTo>
                    <a:lnTo>
                      <a:pt x="1" y="834"/>
                    </a:lnTo>
                    <a:lnTo>
                      <a:pt x="3" y="787"/>
                    </a:lnTo>
                    <a:lnTo>
                      <a:pt x="5" y="739"/>
                    </a:lnTo>
                    <a:lnTo>
                      <a:pt x="7" y="715"/>
                    </a:lnTo>
                    <a:lnTo>
                      <a:pt x="9" y="691"/>
                    </a:lnTo>
                    <a:lnTo>
                      <a:pt x="12" y="668"/>
                    </a:lnTo>
                    <a:lnTo>
                      <a:pt x="15" y="644"/>
                    </a:lnTo>
                    <a:lnTo>
                      <a:pt x="19" y="620"/>
                    </a:lnTo>
                    <a:lnTo>
                      <a:pt x="23" y="597"/>
                    </a:lnTo>
                    <a:lnTo>
                      <a:pt x="28" y="574"/>
                    </a:lnTo>
                    <a:lnTo>
                      <a:pt x="34" y="551"/>
                    </a:lnTo>
                    <a:lnTo>
                      <a:pt x="39" y="527"/>
                    </a:lnTo>
                    <a:lnTo>
                      <a:pt x="46" y="504"/>
                    </a:lnTo>
                    <a:lnTo>
                      <a:pt x="52" y="481"/>
                    </a:lnTo>
                    <a:lnTo>
                      <a:pt x="59" y="458"/>
                    </a:lnTo>
                    <a:lnTo>
                      <a:pt x="67" y="435"/>
                    </a:lnTo>
                    <a:lnTo>
                      <a:pt x="75" y="412"/>
                    </a:lnTo>
                    <a:lnTo>
                      <a:pt x="82" y="389"/>
                    </a:lnTo>
                    <a:lnTo>
                      <a:pt x="90" y="366"/>
                    </a:lnTo>
                    <a:lnTo>
                      <a:pt x="98" y="344"/>
                    </a:lnTo>
                    <a:lnTo>
                      <a:pt x="106" y="320"/>
                    </a:lnTo>
                    <a:lnTo>
                      <a:pt x="115" y="298"/>
                    </a:lnTo>
                    <a:lnTo>
                      <a:pt x="123" y="275"/>
                    </a:lnTo>
                    <a:lnTo>
                      <a:pt x="132" y="252"/>
                    </a:lnTo>
                    <a:lnTo>
                      <a:pt x="141" y="229"/>
                    </a:lnTo>
                    <a:lnTo>
                      <a:pt x="149" y="206"/>
                    </a:lnTo>
                    <a:lnTo>
                      <a:pt x="157" y="183"/>
                    </a:lnTo>
                    <a:lnTo>
                      <a:pt x="166" y="160"/>
                    </a:lnTo>
                    <a:lnTo>
                      <a:pt x="174" y="138"/>
                    </a:lnTo>
                    <a:lnTo>
                      <a:pt x="182" y="114"/>
                    </a:lnTo>
                    <a:lnTo>
                      <a:pt x="189" y="92"/>
                    </a:lnTo>
                    <a:lnTo>
                      <a:pt x="198" y="69"/>
                    </a:lnTo>
                    <a:lnTo>
                      <a:pt x="205" y="46"/>
                    </a:lnTo>
                    <a:lnTo>
                      <a:pt x="212" y="23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16" name="Freeform 100"/>
              <p:cNvSpPr>
                <a:spLocks/>
              </p:cNvSpPr>
              <p:nvPr/>
            </p:nvSpPr>
            <p:spPr bwMode="auto">
              <a:xfrm>
                <a:off x="4858" y="3275"/>
                <a:ext cx="106" cy="120"/>
              </a:xfrm>
              <a:custGeom>
                <a:avLst/>
                <a:gdLst/>
                <a:ahLst/>
                <a:cxnLst>
                  <a:cxn ang="0">
                    <a:pos x="194" y="419"/>
                  </a:cxn>
                  <a:cxn ang="0">
                    <a:pos x="229" y="468"/>
                  </a:cxn>
                  <a:cxn ang="0">
                    <a:pos x="266" y="516"/>
                  </a:cxn>
                  <a:cxn ang="0">
                    <a:pos x="305" y="562"/>
                  </a:cxn>
                  <a:cxn ang="0">
                    <a:pos x="346" y="607"/>
                  </a:cxn>
                  <a:cxn ang="0">
                    <a:pos x="389" y="650"/>
                  </a:cxn>
                  <a:cxn ang="0">
                    <a:pos x="432" y="692"/>
                  </a:cxn>
                  <a:cxn ang="0">
                    <a:pos x="477" y="734"/>
                  </a:cxn>
                  <a:cxn ang="0">
                    <a:pos x="519" y="769"/>
                  </a:cxn>
                  <a:cxn ang="0">
                    <a:pos x="559" y="798"/>
                  </a:cxn>
                  <a:cxn ang="0">
                    <a:pos x="601" y="827"/>
                  </a:cxn>
                  <a:cxn ang="0">
                    <a:pos x="644" y="853"/>
                  </a:cxn>
                  <a:cxn ang="0">
                    <a:pos x="689" y="878"/>
                  </a:cxn>
                  <a:cxn ang="0">
                    <a:pos x="735" y="903"/>
                  </a:cxn>
                  <a:cxn ang="0">
                    <a:pos x="779" y="928"/>
                  </a:cxn>
                  <a:cxn ang="0">
                    <a:pos x="823" y="954"/>
                  </a:cxn>
                  <a:cxn ang="0">
                    <a:pos x="836" y="942"/>
                  </a:cxn>
                  <a:cxn ang="0">
                    <a:pos x="820" y="892"/>
                  </a:cxn>
                  <a:cxn ang="0">
                    <a:pos x="804" y="841"/>
                  </a:cxn>
                  <a:cxn ang="0">
                    <a:pos x="788" y="791"/>
                  </a:cxn>
                  <a:cxn ang="0">
                    <a:pos x="772" y="741"/>
                  </a:cxn>
                  <a:cxn ang="0">
                    <a:pos x="755" y="691"/>
                  </a:cxn>
                  <a:cxn ang="0">
                    <a:pos x="736" y="642"/>
                  </a:cxn>
                  <a:cxn ang="0">
                    <a:pos x="714" y="596"/>
                  </a:cxn>
                  <a:cxn ang="0">
                    <a:pos x="688" y="546"/>
                  </a:cxn>
                  <a:cxn ang="0">
                    <a:pos x="660" y="494"/>
                  </a:cxn>
                  <a:cxn ang="0">
                    <a:pos x="630" y="443"/>
                  </a:cxn>
                  <a:cxn ang="0">
                    <a:pos x="600" y="392"/>
                  </a:cxn>
                  <a:cxn ang="0">
                    <a:pos x="566" y="342"/>
                  </a:cxn>
                  <a:cxn ang="0">
                    <a:pos x="531" y="296"/>
                  </a:cxn>
                  <a:cxn ang="0">
                    <a:pos x="492" y="251"/>
                  </a:cxn>
                  <a:cxn ang="0">
                    <a:pos x="451" y="210"/>
                  </a:cxn>
                  <a:cxn ang="0">
                    <a:pos x="405" y="174"/>
                  </a:cxn>
                  <a:cxn ang="0">
                    <a:pos x="356" y="142"/>
                  </a:cxn>
                  <a:cxn ang="0">
                    <a:pos x="304" y="116"/>
                  </a:cxn>
                  <a:cxn ang="0">
                    <a:pos x="250" y="94"/>
                  </a:cxn>
                  <a:cxn ang="0">
                    <a:pos x="195" y="72"/>
                  </a:cxn>
                  <a:cxn ang="0">
                    <a:pos x="138" y="53"/>
                  </a:cxn>
                  <a:cxn ang="0">
                    <a:pos x="82" y="33"/>
                  </a:cxn>
                  <a:cxn ang="0">
                    <a:pos x="27" y="12"/>
                  </a:cxn>
                  <a:cxn ang="0">
                    <a:pos x="11" y="26"/>
                  </a:cxn>
                  <a:cxn ang="0">
                    <a:pos x="31" y="75"/>
                  </a:cxn>
                  <a:cxn ang="0">
                    <a:pos x="52" y="126"/>
                  </a:cxn>
                  <a:cxn ang="0">
                    <a:pos x="71" y="177"/>
                  </a:cxn>
                  <a:cxn ang="0">
                    <a:pos x="91" y="228"/>
                  </a:cxn>
                  <a:cxn ang="0">
                    <a:pos x="114" y="277"/>
                  </a:cxn>
                  <a:cxn ang="0">
                    <a:pos x="137" y="326"/>
                  </a:cxn>
                  <a:cxn ang="0">
                    <a:pos x="163" y="373"/>
                  </a:cxn>
                </a:cxnLst>
                <a:rect l="0" t="0" r="r" b="b"/>
                <a:pathLst>
                  <a:path w="845" h="967">
                    <a:moveTo>
                      <a:pt x="178" y="395"/>
                    </a:moveTo>
                    <a:lnTo>
                      <a:pt x="194" y="419"/>
                    </a:lnTo>
                    <a:lnTo>
                      <a:pt x="211" y="445"/>
                    </a:lnTo>
                    <a:lnTo>
                      <a:pt x="229" y="468"/>
                    </a:lnTo>
                    <a:lnTo>
                      <a:pt x="248" y="492"/>
                    </a:lnTo>
                    <a:lnTo>
                      <a:pt x="266" y="516"/>
                    </a:lnTo>
                    <a:lnTo>
                      <a:pt x="285" y="539"/>
                    </a:lnTo>
                    <a:lnTo>
                      <a:pt x="305" y="562"/>
                    </a:lnTo>
                    <a:lnTo>
                      <a:pt x="326" y="585"/>
                    </a:lnTo>
                    <a:lnTo>
                      <a:pt x="346" y="607"/>
                    </a:lnTo>
                    <a:lnTo>
                      <a:pt x="367" y="629"/>
                    </a:lnTo>
                    <a:lnTo>
                      <a:pt x="389" y="650"/>
                    </a:lnTo>
                    <a:lnTo>
                      <a:pt x="410" y="672"/>
                    </a:lnTo>
                    <a:lnTo>
                      <a:pt x="432" y="692"/>
                    </a:lnTo>
                    <a:lnTo>
                      <a:pt x="454" y="713"/>
                    </a:lnTo>
                    <a:lnTo>
                      <a:pt x="477" y="734"/>
                    </a:lnTo>
                    <a:lnTo>
                      <a:pt x="499" y="753"/>
                    </a:lnTo>
                    <a:lnTo>
                      <a:pt x="519" y="769"/>
                    </a:lnTo>
                    <a:lnTo>
                      <a:pt x="539" y="784"/>
                    </a:lnTo>
                    <a:lnTo>
                      <a:pt x="559" y="798"/>
                    </a:lnTo>
                    <a:lnTo>
                      <a:pt x="579" y="813"/>
                    </a:lnTo>
                    <a:lnTo>
                      <a:pt x="601" y="827"/>
                    </a:lnTo>
                    <a:lnTo>
                      <a:pt x="623" y="840"/>
                    </a:lnTo>
                    <a:lnTo>
                      <a:pt x="644" y="853"/>
                    </a:lnTo>
                    <a:lnTo>
                      <a:pt x="667" y="865"/>
                    </a:lnTo>
                    <a:lnTo>
                      <a:pt x="689" y="878"/>
                    </a:lnTo>
                    <a:lnTo>
                      <a:pt x="711" y="891"/>
                    </a:lnTo>
                    <a:lnTo>
                      <a:pt x="735" y="903"/>
                    </a:lnTo>
                    <a:lnTo>
                      <a:pt x="757" y="915"/>
                    </a:lnTo>
                    <a:lnTo>
                      <a:pt x="779" y="928"/>
                    </a:lnTo>
                    <a:lnTo>
                      <a:pt x="802" y="940"/>
                    </a:lnTo>
                    <a:lnTo>
                      <a:pt x="823" y="954"/>
                    </a:lnTo>
                    <a:lnTo>
                      <a:pt x="845" y="967"/>
                    </a:lnTo>
                    <a:lnTo>
                      <a:pt x="836" y="942"/>
                    </a:lnTo>
                    <a:lnTo>
                      <a:pt x="828" y="917"/>
                    </a:lnTo>
                    <a:lnTo>
                      <a:pt x="820" y="892"/>
                    </a:lnTo>
                    <a:lnTo>
                      <a:pt x="812" y="866"/>
                    </a:lnTo>
                    <a:lnTo>
                      <a:pt x="804" y="841"/>
                    </a:lnTo>
                    <a:lnTo>
                      <a:pt x="797" y="816"/>
                    </a:lnTo>
                    <a:lnTo>
                      <a:pt x="788" y="791"/>
                    </a:lnTo>
                    <a:lnTo>
                      <a:pt x="780" y="766"/>
                    </a:lnTo>
                    <a:lnTo>
                      <a:pt x="772" y="741"/>
                    </a:lnTo>
                    <a:lnTo>
                      <a:pt x="763" y="716"/>
                    </a:lnTo>
                    <a:lnTo>
                      <a:pt x="755" y="691"/>
                    </a:lnTo>
                    <a:lnTo>
                      <a:pt x="745" y="667"/>
                    </a:lnTo>
                    <a:lnTo>
                      <a:pt x="736" y="642"/>
                    </a:lnTo>
                    <a:lnTo>
                      <a:pt x="726" y="619"/>
                    </a:lnTo>
                    <a:lnTo>
                      <a:pt x="714" y="596"/>
                    </a:lnTo>
                    <a:lnTo>
                      <a:pt x="702" y="572"/>
                    </a:lnTo>
                    <a:lnTo>
                      <a:pt x="688" y="546"/>
                    </a:lnTo>
                    <a:lnTo>
                      <a:pt x="674" y="521"/>
                    </a:lnTo>
                    <a:lnTo>
                      <a:pt x="660" y="494"/>
                    </a:lnTo>
                    <a:lnTo>
                      <a:pt x="645" y="469"/>
                    </a:lnTo>
                    <a:lnTo>
                      <a:pt x="630" y="443"/>
                    </a:lnTo>
                    <a:lnTo>
                      <a:pt x="615" y="417"/>
                    </a:lnTo>
                    <a:lnTo>
                      <a:pt x="600" y="392"/>
                    </a:lnTo>
                    <a:lnTo>
                      <a:pt x="583" y="366"/>
                    </a:lnTo>
                    <a:lnTo>
                      <a:pt x="566" y="342"/>
                    </a:lnTo>
                    <a:lnTo>
                      <a:pt x="549" y="319"/>
                    </a:lnTo>
                    <a:lnTo>
                      <a:pt x="531" y="296"/>
                    </a:lnTo>
                    <a:lnTo>
                      <a:pt x="512" y="273"/>
                    </a:lnTo>
                    <a:lnTo>
                      <a:pt x="492" y="251"/>
                    </a:lnTo>
                    <a:lnTo>
                      <a:pt x="472" y="230"/>
                    </a:lnTo>
                    <a:lnTo>
                      <a:pt x="451" y="210"/>
                    </a:lnTo>
                    <a:lnTo>
                      <a:pt x="428" y="191"/>
                    </a:lnTo>
                    <a:lnTo>
                      <a:pt x="405" y="174"/>
                    </a:lnTo>
                    <a:lnTo>
                      <a:pt x="380" y="158"/>
                    </a:lnTo>
                    <a:lnTo>
                      <a:pt x="356" y="142"/>
                    </a:lnTo>
                    <a:lnTo>
                      <a:pt x="331" y="129"/>
                    </a:lnTo>
                    <a:lnTo>
                      <a:pt x="304" y="116"/>
                    </a:lnTo>
                    <a:lnTo>
                      <a:pt x="277" y="104"/>
                    </a:lnTo>
                    <a:lnTo>
                      <a:pt x="250" y="94"/>
                    </a:lnTo>
                    <a:lnTo>
                      <a:pt x="222" y="83"/>
                    </a:lnTo>
                    <a:lnTo>
                      <a:pt x="195" y="72"/>
                    </a:lnTo>
                    <a:lnTo>
                      <a:pt x="166" y="63"/>
                    </a:lnTo>
                    <a:lnTo>
                      <a:pt x="138" y="53"/>
                    </a:lnTo>
                    <a:lnTo>
                      <a:pt x="111" y="43"/>
                    </a:lnTo>
                    <a:lnTo>
                      <a:pt x="82" y="33"/>
                    </a:lnTo>
                    <a:lnTo>
                      <a:pt x="55" y="23"/>
                    </a:lnTo>
                    <a:lnTo>
                      <a:pt x="27" y="12"/>
                    </a:lnTo>
                    <a:lnTo>
                      <a:pt x="0" y="0"/>
                    </a:lnTo>
                    <a:lnTo>
                      <a:pt x="11" y="26"/>
                    </a:lnTo>
                    <a:lnTo>
                      <a:pt x="21" y="50"/>
                    </a:lnTo>
                    <a:lnTo>
                      <a:pt x="31" y="75"/>
                    </a:lnTo>
                    <a:lnTo>
                      <a:pt x="42" y="101"/>
                    </a:lnTo>
                    <a:lnTo>
                      <a:pt x="52" y="126"/>
                    </a:lnTo>
                    <a:lnTo>
                      <a:pt x="62" y="152"/>
                    </a:lnTo>
                    <a:lnTo>
                      <a:pt x="71" y="177"/>
                    </a:lnTo>
                    <a:lnTo>
                      <a:pt x="81" y="202"/>
                    </a:lnTo>
                    <a:lnTo>
                      <a:pt x="91" y="228"/>
                    </a:lnTo>
                    <a:lnTo>
                      <a:pt x="102" y="253"/>
                    </a:lnTo>
                    <a:lnTo>
                      <a:pt x="114" y="277"/>
                    </a:lnTo>
                    <a:lnTo>
                      <a:pt x="125" y="302"/>
                    </a:lnTo>
                    <a:lnTo>
                      <a:pt x="137" y="326"/>
                    </a:lnTo>
                    <a:lnTo>
                      <a:pt x="150" y="349"/>
                    </a:lnTo>
                    <a:lnTo>
                      <a:pt x="163" y="373"/>
                    </a:lnTo>
                    <a:lnTo>
                      <a:pt x="178" y="395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17" name="Freeform 101"/>
              <p:cNvSpPr>
                <a:spLocks/>
              </p:cNvSpPr>
              <p:nvPr/>
            </p:nvSpPr>
            <p:spPr bwMode="auto">
              <a:xfrm>
                <a:off x="4858" y="3275"/>
                <a:ext cx="106" cy="1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11" y="26"/>
                  </a:cxn>
                  <a:cxn ang="0">
                    <a:pos x="21" y="50"/>
                  </a:cxn>
                  <a:cxn ang="0">
                    <a:pos x="31" y="75"/>
                  </a:cxn>
                  <a:cxn ang="0">
                    <a:pos x="42" y="101"/>
                  </a:cxn>
                  <a:cxn ang="0">
                    <a:pos x="52" y="126"/>
                  </a:cxn>
                  <a:cxn ang="0">
                    <a:pos x="62" y="152"/>
                  </a:cxn>
                  <a:cxn ang="0">
                    <a:pos x="71" y="177"/>
                  </a:cxn>
                  <a:cxn ang="0">
                    <a:pos x="81" y="202"/>
                  </a:cxn>
                  <a:cxn ang="0">
                    <a:pos x="91" y="228"/>
                  </a:cxn>
                  <a:cxn ang="0">
                    <a:pos x="102" y="253"/>
                  </a:cxn>
                  <a:cxn ang="0">
                    <a:pos x="114" y="277"/>
                  </a:cxn>
                  <a:cxn ang="0">
                    <a:pos x="125" y="302"/>
                  </a:cxn>
                  <a:cxn ang="0">
                    <a:pos x="137" y="326"/>
                  </a:cxn>
                  <a:cxn ang="0">
                    <a:pos x="150" y="349"/>
                  </a:cxn>
                  <a:cxn ang="0">
                    <a:pos x="163" y="373"/>
                  </a:cxn>
                  <a:cxn ang="0">
                    <a:pos x="178" y="395"/>
                  </a:cxn>
                  <a:cxn ang="0">
                    <a:pos x="178" y="395"/>
                  </a:cxn>
                  <a:cxn ang="0">
                    <a:pos x="194" y="419"/>
                  </a:cxn>
                  <a:cxn ang="0">
                    <a:pos x="211" y="445"/>
                  </a:cxn>
                  <a:cxn ang="0">
                    <a:pos x="229" y="468"/>
                  </a:cxn>
                  <a:cxn ang="0">
                    <a:pos x="248" y="492"/>
                  </a:cxn>
                  <a:cxn ang="0">
                    <a:pos x="266" y="516"/>
                  </a:cxn>
                  <a:cxn ang="0">
                    <a:pos x="285" y="539"/>
                  </a:cxn>
                  <a:cxn ang="0">
                    <a:pos x="305" y="562"/>
                  </a:cxn>
                  <a:cxn ang="0">
                    <a:pos x="326" y="585"/>
                  </a:cxn>
                  <a:cxn ang="0">
                    <a:pos x="346" y="607"/>
                  </a:cxn>
                  <a:cxn ang="0">
                    <a:pos x="367" y="629"/>
                  </a:cxn>
                  <a:cxn ang="0">
                    <a:pos x="389" y="650"/>
                  </a:cxn>
                  <a:cxn ang="0">
                    <a:pos x="410" y="672"/>
                  </a:cxn>
                  <a:cxn ang="0">
                    <a:pos x="432" y="692"/>
                  </a:cxn>
                  <a:cxn ang="0">
                    <a:pos x="454" y="713"/>
                  </a:cxn>
                  <a:cxn ang="0">
                    <a:pos x="477" y="734"/>
                  </a:cxn>
                  <a:cxn ang="0">
                    <a:pos x="499" y="753"/>
                  </a:cxn>
                  <a:cxn ang="0">
                    <a:pos x="499" y="753"/>
                  </a:cxn>
                  <a:cxn ang="0">
                    <a:pos x="519" y="769"/>
                  </a:cxn>
                  <a:cxn ang="0">
                    <a:pos x="539" y="784"/>
                  </a:cxn>
                  <a:cxn ang="0">
                    <a:pos x="559" y="798"/>
                  </a:cxn>
                  <a:cxn ang="0">
                    <a:pos x="579" y="813"/>
                  </a:cxn>
                  <a:cxn ang="0">
                    <a:pos x="601" y="827"/>
                  </a:cxn>
                  <a:cxn ang="0">
                    <a:pos x="623" y="840"/>
                  </a:cxn>
                  <a:cxn ang="0">
                    <a:pos x="644" y="853"/>
                  </a:cxn>
                  <a:cxn ang="0">
                    <a:pos x="667" y="865"/>
                  </a:cxn>
                  <a:cxn ang="0">
                    <a:pos x="689" y="878"/>
                  </a:cxn>
                  <a:cxn ang="0">
                    <a:pos x="711" y="891"/>
                  </a:cxn>
                  <a:cxn ang="0">
                    <a:pos x="735" y="903"/>
                  </a:cxn>
                  <a:cxn ang="0">
                    <a:pos x="757" y="915"/>
                  </a:cxn>
                  <a:cxn ang="0">
                    <a:pos x="779" y="928"/>
                  </a:cxn>
                  <a:cxn ang="0">
                    <a:pos x="802" y="940"/>
                  </a:cxn>
                  <a:cxn ang="0">
                    <a:pos x="823" y="954"/>
                  </a:cxn>
                  <a:cxn ang="0">
                    <a:pos x="845" y="967"/>
                  </a:cxn>
                </a:cxnLst>
                <a:rect l="0" t="0" r="r" b="b"/>
                <a:pathLst>
                  <a:path w="845" h="967"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" y="50"/>
                    </a:lnTo>
                    <a:lnTo>
                      <a:pt x="31" y="75"/>
                    </a:lnTo>
                    <a:lnTo>
                      <a:pt x="42" y="101"/>
                    </a:lnTo>
                    <a:lnTo>
                      <a:pt x="52" y="126"/>
                    </a:lnTo>
                    <a:lnTo>
                      <a:pt x="62" y="152"/>
                    </a:lnTo>
                    <a:lnTo>
                      <a:pt x="71" y="177"/>
                    </a:lnTo>
                    <a:lnTo>
                      <a:pt x="81" y="202"/>
                    </a:lnTo>
                    <a:lnTo>
                      <a:pt x="91" y="228"/>
                    </a:lnTo>
                    <a:lnTo>
                      <a:pt x="102" y="253"/>
                    </a:lnTo>
                    <a:lnTo>
                      <a:pt x="114" y="277"/>
                    </a:lnTo>
                    <a:lnTo>
                      <a:pt x="125" y="302"/>
                    </a:lnTo>
                    <a:lnTo>
                      <a:pt x="137" y="326"/>
                    </a:lnTo>
                    <a:lnTo>
                      <a:pt x="150" y="349"/>
                    </a:lnTo>
                    <a:lnTo>
                      <a:pt x="163" y="373"/>
                    </a:lnTo>
                    <a:lnTo>
                      <a:pt x="178" y="395"/>
                    </a:lnTo>
                    <a:lnTo>
                      <a:pt x="178" y="395"/>
                    </a:lnTo>
                    <a:lnTo>
                      <a:pt x="194" y="419"/>
                    </a:lnTo>
                    <a:lnTo>
                      <a:pt x="211" y="445"/>
                    </a:lnTo>
                    <a:lnTo>
                      <a:pt x="229" y="468"/>
                    </a:lnTo>
                    <a:lnTo>
                      <a:pt x="248" y="492"/>
                    </a:lnTo>
                    <a:lnTo>
                      <a:pt x="266" y="516"/>
                    </a:lnTo>
                    <a:lnTo>
                      <a:pt x="285" y="539"/>
                    </a:lnTo>
                    <a:lnTo>
                      <a:pt x="305" y="562"/>
                    </a:lnTo>
                    <a:lnTo>
                      <a:pt x="326" y="585"/>
                    </a:lnTo>
                    <a:lnTo>
                      <a:pt x="346" y="607"/>
                    </a:lnTo>
                    <a:lnTo>
                      <a:pt x="367" y="629"/>
                    </a:lnTo>
                    <a:lnTo>
                      <a:pt x="389" y="650"/>
                    </a:lnTo>
                    <a:lnTo>
                      <a:pt x="410" y="672"/>
                    </a:lnTo>
                    <a:lnTo>
                      <a:pt x="432" y="692"/>
                    </a:lnTo>
                    <a:lnTo>
                      <a:pt x="454" y="713"/>
                    </a:lnTo>
                    <a:lnTo>
                      <a:pt x="477" y="734"/>
                    </a:lnTo>
                    <a:lnTo>
                      <a:pt x="499" y="753"/>
                    </a:lnTo>
                    <a:lnTo>
                      <a:pt x="499" y="753"/>
                    </a:lnTo>
                    <a:lnTo>
                      <a:pt x="519" y="769"/>
                    </a:lnTo>
                    <a:lnTo>
                      <a:pt x="539" y="784"/>
                    </a:lnTo>
                    <a:lnTo>
                      <a:pt x="559" y="798"/>
                    </a:lnTo>
                    <a:lnTo>
                      <a:pt x="579" y="813"/>
                    </a:lnTo>
                    <a:lnTo>
                      <a:pt x="601" y="827"/>
                    </a:lnTo>
                    <a:lnTo>
                      <a:pt x="623" y="840"/>
                    </a:lnTo>
                    <a:lnTo>
                      <a:pt x="644" y="853"/>
                    </a:lnTo>
                    <a:lnTo>
                      <a:pt x="667" y="865"/>
                    </a:lnTo>
                    <a:lnTo>
                      <a:pt x="689" y="878"/>
                    </a:lnTo>
                    <a:lnTo>
                      <a:pt x="711" y="891"/>
                    </a:lnTo>
                    <a:lnTo>
                      <a:pt x="735" y="903"/>
                    </a:lnTo>
                    <a:lnTo>
                      <a:pt x="757" y="915"/>
                    </a:lnTo>
                    <a:lnTo>
                      <a:pt x="779" y="928"/>
                    </a:lnTo>
                    <a:lnTo>
                      <a:pt x="802" y="940"/>
                    </a:lnTo>
                    <a:lnTo>
                      <a:pt x="823" y="954"/>
                    </a:lnTo>
                    <a:lnTo>
                      <a:pt x="845" y="96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18" name="Freeform 102"/>
              <p:cNvSpPr>
                <a:spLocks/>
              </p:cNvSpPr>
              <p:nvPr/>
            </p:nvSpPr>
            <p:spPr bwMode="auto">
              <a:xfrm>
                <a:off x="4817" y="3131"/>
                <a:ext cx="72" cy="124"/>
              </a:xfrm>
              <a:custGeom>
                <a:avLst/>
                <a:gdLst/>
                <a:ahLst/>
                <a:cxnLst>
                  <a:cxn ang="0">
                    <a:pos x="376" y="11"/>
                  </a:cxn>
                  <a:cxn ang="0">
                    <a:pos x="400" y="41"/>
                  </a:cxn>
                  <a:cxn ang="0">
                    <a:pos x="421" y="93"/>
                  </a:cxn>
                  <a:cxn ang="0">
                    <a:pos x="437" y="153"/>
                  </a:cxn>
                  <a:cxn ang="0">
                    <a:pos x="450" y="217"/>
                  </a:cxn>
                  <a:cxn ang="0">
                    <a:pos x="457" y="283"/>
                  </a:cxn>
                  <a:cxn ang="0">
                    <a:pos x="459" y="344"/>
                  </a:cxn>
                  <a:cxn ang="0">
                    <a:pos x="449" y="395"/>
                  </a:cxn>
                  <a:cxn ang="0">
                    <a:pos x="468" y="417"/>
                  </a:cxn>
                  <a:cxn ang="0">
                    <a:pos x="498" y="438"/>
                  </a:cxn>
                  <a:cxn ang="0">
                    <a:pos x="539" y="502"/>
                  </a:cxn>
                  <a:cxn ang="0">
                    <a:pos x="573" y="576"/>
                  </a:cxn>
                  <a:cxn ang="0">
                    <a:pos x="559" y="606"/>
                  </a:cxn>
                  <a:cxn ang="0">
                    <a:pos x="529" y="615"/>
                  </a:cxn>
                  <a:cxn ang="0">
                    <a:pos x="505" y="627"/>
                  </a:cxn>
                  <a:cxn ang="0">
                    <a:pos x="481" y="633"/>
                  </a:cxn>
                  <a:cxn ang="0">
                    <a:pos x="467" y="667"/>
                  </a:cxn>
                  <a:cxn ang="0">
                    <a:pos x="458" y="709"/>
                  </a:cxn>
                  <a:cxn ang="0">
                    <a:pos x="457" y="748"/>
                  </a:cxn>
                  <a:cxn ang="0">
                    <a:pos x="461" y="784"/>
                  </a:cxn>
                  <a:cxn ang="0">
                    <a:pos x="474" y="812"/>
                  </a:cxn>
                  <a:cxn ang="0">
                    <a:pos x="491" y="836"/>
                  </a:cxn>
                  <a:cxn ang="0">
                    <a:pos x="499" y="870"/>
                  </a:cxn>
                  <a:cxn ang="0">
                    <a:pos x="505" y="906"/>
                  </a:cxn>
                  <a:cxn ang="0">
                    <a:pos x="500" y="948"/>
                  </a:cxn>
                  <a:cxn ang="0">
                    <a:pos x="475" y="974"/>
                  </a:cxn>
                  <a:cxn ang="0">
                    <a:pos x="409" y="991"/>
                  </a:cxn>
                  <a:cxn ang="0">
                    <a:pos x="342" y="981"/>
                  </a:cxn>
                  <a:cxn ang="0">
                    <a:pos x="294" y="976"/>
                  </a:cxn>
                  <a:cxn ang="0">
                    <a:pos x="251" y="980"/>
                  </a:cxn>
                  <a:cxn ang="0">
                    <a:pos x="207" y="982"/>
                  </a:cxn>
                  <a:cxn ang="0">
                    <a:pos x="168" y="972"/>
                  </a:cxn>
                  <a:cxn ang="0">
                    <a:pos x="132" y="941"/>
                  </a:cxn>
                  <a:cxn ang="0">
                    <a:pos x="108" y="897"/>
                  </a:cxn>
                  <a:cxn ang="0">
                    <a:pos x="90" y="847"/>
                  </a:cxn>
                  <a:cxn ang="0">
                    <a:pos x="74" y="799"/>
                  </a:cxn>
                  <a:cxn ang="0">
                    <a:pos x="53" y="742"/>
                  </a:cxn>
                  <a:cxn ang="0">
                    <a:pos x="28" y="682"/>
                  </a:cxn>
                  <a:cxn ang="0">
                    <a:pos x="8" y="621"/>
                  </a:cxn>
                  <a:cxn ang="0">
                    <a:pos x="0" y="559"/>
                  </a:cxn>
                  <a:cxn ang="0">
                    <a:pos x="6" y="473"/>
                  </a:cxn>
                  <a:cxn ang="0">
                    <a:pos x="22" y="380"/>
                  </a:cxn>
                  <a:cxn ang="0">
                    <a:pos x="49" y="290"/>
                  </a:cxn>
                  <a:cxn ang="0">
                    <a:pos x="87" y="205"/>
                  </a:cxn>
                  <a:cxn ang="0">
                    <a:pos x="135" y="141"/>
                  </a:cxn>
                  <a:cxn ang="0">
                    <a:pos x="196" y="94"/>
                  </a:cxn>
                  <a:cxn ang="0">
                    <a:pos x="263" y="52"/>
                  </a:cxn>
                  <a:cxn ang="0">
                    <a:pos x="329" y="11"/>
                  </a:cxn>
                </a:cxnLst>
                <a:rect l="0" t="0" r="r" b="b"/>
                <a:pathLst>
                  <a:path w="579" h="991">
                    <a:moveTo>
                      <a:pt x="344" y="0"/>
                    </a:moveTo>
                    <a:lnTo>
                      <a:pt x="356" y="3"/>
                    </a:lnTo>
                    <a:lnTo>
                      <a:pt x="366" y="6"/>
                    </a:lnTo>
                    <a:lnTo>
                      <a:pt x="376" y="11"/>
                    </a:lnTo>
                    <a:lnTo>
                      <a:pt x="384" y="17"/>
                    </a:lnTo>
                    <a:lnTo>
                      <a:pt x="390" y="24"/>
                    </a:lnTo>
                    <a:lnTo>
                      <a:pt x="396" y="32"/>
                    </a:lnTo>
                    <a:lnTo>
                      <a:pt x="400" y="41"/>
                    </a:lnTo>
                    <a:lnTo>
                      <a:pt x="403" y="51"/>
                    </a:lnTo>
                    <a:lnTo>
                      <a:pt x="409" y="64"/>
                    </a:lnTo>
                    <a:lnTo>
                      <a:pt x="415" y="79"/>
                    </a:lnTo>
                    <a:lnTo>
                      <a:pt x="421" y="93"/>
                    </a:lnTo>
                    <a:lnTo>
                      <a:pt x="426" y="107"/>
                    </a:lnTo>
                    <a:lnTo>
                      <a:pt x="430" y="122"/>
                    </a:lnTo>
                    <a:lnTo>
                      <a:pt x="434" y="137"/>
                    </a:lnTo>
                    <a:lnTo>
                      <a:pt x="437" y="153"/>
                    </a:lnTo>
                    <a:lnTo>
                      <a:pt x="442" y="168"/>
                    </a:lnTo>
                    <a:lnTo>
                      <a:pt x="445" y="184"/>
                    </a:lnTo>
                    <a:lnTo>
                      <a:pt x="447" y="200"/>
                    </a:lnTo>
                    <a:lnTo>
                      <a:pt x="450" y="217"/>
                    </a:lnTo>
                    <a:lnTo>
                      <a:pt x="452" y="233"/>
                    </a:lnTo>
                    <a:lnTo>
                      <a:pt x="454" y="250"/>
                    </a:lnTo>
                    <a:lnTo>
                      <a:pt x="456" y="266"/>
                    </a:lnTo>
                    <a:lnTo>
                      <a:pt x="457" y="283"/>
                    </a:lnTo>
                    <a:lnTo>
                      <a:pt x="459" y="301"/>
                    </a:lnTo>
                    <a:lnTo>
                      <a:pt x="460" y="316"/>
                    </a:lnTo>
                    <a:lnTo>
                      <a:pt x="460" y="330"/>
                    </a:lnTo>
                    <a:lnTo>
                      <a:pt x="459" y="344"/>
                    </a:lnTo>
                    <a:lnTo>
                      <a:pt x="458" y="357"/>
                    </a:lnTo>
                    <a:lnTo>
                      <a:pt x="456" y="371"/>
                    </a:lnTo>
                    <a:lnTo>
                      <a:pt x="452" y="383"/>
                    </a:lnTo>
                    <a:lnTo>
                      <a:pt x="449" y="395"/>
                    </a:lnTo>
                    <a:lnTo>
                      <a:pt x="444" y="407"/>
                    </a:lnTo>
                    <a:lnTo>
                      <a:pt x="452" y="410"/>
                    </a:lnTo>
                    <a:lnTo>
                      <a:pt x="460" y="413"/>
                    </a:lnTo>
                    <a:lnTo>
                      <a:pt x="468" y="417"/>
                    </a:lnTo>
                    <a:lnTo>
                      <a:pt x="476" y="421"/>
                    </a:lnTo>
                    <a:lnTo>
                      <a:pt x="483" y="426"/>
                    </a:lnTo>
                    <a:lnTo>
                      <a:pt x="491" y="431"/>
                    </a:lnTo>
                    <a:lnTo>
                      <a:pt x="498" y="438"/>
                    </a:lnTo>
                    <a:lnTo>
                      <a:pt x="506" y="444"/>
                    </a:lnTo>
                    <a:lnTo>
                      <a:pt x="518" y="463"/>
                    </a:lnTo>
                    <a:lnTo>
                      <a:pt x="529" y="482"/>
                    </a:lnTo>
                    <a:lnTo>
                      <a:pt x="539" y="502"/>
                    </a:lnTo>
                    <a:lnTo>
                      <a:pt x="549" y="522"/>
                    </a:lnTo>
                    <a:lnTo>
                      <a:pt x="558" y="541"/>
                    </a:lnTo>
                    <a:lnTo>
                      <a:pt x="566" y="559"/>
                    </a:lnTo>
                    <a:lnTo>
                      <a:pt x="573" y="576"/>
                    </a:lnTo>
                    <a:lnTo>
                      <a:pt x="579" y="593"/>
                    </a:lnTo>
                    <a:lnTo>
                      <a:pt x="572" y="599"/>
                    </a:lnTo>
                    <a:lnTo>
                      <a:pt x="566" y="603"/>
                    </a:lnTo>
                    <a:lnTo>
                      <a:pt x="559" y="606"/>
                    </a:lnTo>
                    <a:lnTo>
                      <a:pt x="552" y="609"/>
                    </a:lnTo>
                    <a:lnTo>
                      <a:pt x="545" y="611"/>
                    </a:lnTo>
                    <a:lnTo>
                      <a:pt x="537" y="613"/>
                    </a:lnTo>
                    <a:lnTo>
                      <a:pt x="529" y="615"/>
                    </a:lnTo>
                    <a:lnTo>
                      <a:pt x="521" y="617"/>
                    </a:lnTo>
                    <a:lnTo>
                      <a:pt x="516" y="621"/>
                    </a:lnTo>
                    <a:lnTo>
                      <a:pt x="511" y="624"/>
                    </a:lnTo>
                    <a:lnTo>
                      <a:pt x="505" y="627"/>
                    </a:lnTo>
                    <a:lnTo>
                      <a:pt x="499" y="629"/>
                    </a:lnTo>
                    <a:lnTo>
                      <a:pt x="492" y="630"/>
                    </a:lnTo>
                    <a:lnTo>
                      <a:pt x="486" y="632"/>
                    </a:lnTo>
                    <a:lnTo>
                      <a:pt x="481" y="633"/>
                    </a:lnTo>
                    <a:lnTo>
                      <a:pt x="475" y="634"/>
                    </a:lnTo>
                    <a:lnTo>
                      <a:pt x="472" y="645"/>
                    </a:lnTo>
                    <a:lnTo>
                      <a:pt x="469" y="656"/>
                    </a:lnTo>
                    <a:lnTo>
                      <a:pt x="467" y="667"/>
                    </a:lnTo>
                    <a:lnTo>
                      <a:pt x="465" y="677"/>
                    </a:lnTo>
                    <a:lnTo>
                      <a:pt x="462" y="688"/>
                    </a:lnTo>
                    <a:lnTo>
                      <a:pt x="460" y="699"/>
                    </a:lnTo>
                    <a:lnTo>
                      <a:pt x="458" y="709"/>
                    </a:lnTo>
                    <a:lnTo>
                      <a:pt x="455" y="720"/>
                    </a:lnTo>
                    <a:lnTo>
                      <a:pt x="456" y="730"/>
                    </a:lnTo>
                    <a:lnTo>
                      <a:pt x="457" y="739"/>
                    </a:lnTo>
                    <a:lnTo>
                      <a:pt x="457" y="748"/>
                    </a:lnTo>
                    <a:lnTo>
                      <a:pt x="458" y="757"/>
                    </a:lnTo>
                    <a:lnTo>
                      <a:pt x="459" y="766"/>
                    </a:lnTo>
                    <a:lnTo>
                      <a:pt x="460" y="775"/>
                    </a:lnTo>
                    <a:lnTo>
                      <a:pt x="461" y="784"/>
                    </a:lnTo>
                    <a:lnTo>
                      <a:pt x="462" y="794"/>
                    </a:lnTo>
                    <a:lnTo>
                      <a:pt x="466" y="800"/>
                    </a:lnTo>
                    <a:lnTo>
                      <a:pt x="470" y="806"/>
                    </a:lnTo>
                    <a:lnTo>
                      <a:pt x="474" y="812"/>
                    </a:lnTo>
                    <a:lnTo>
                      <a:pt x="479" y="818"/>
                    </a:lnTo>
                    <a:lnTo>
                      <a:pt x="483" y="824"/>
                    </a:lnTo>
                    <a:lnTo>
                      <a:pt x="487" y="830"/>
                    </a:lnTo>
                    <a:lnTo>
                      <a:pt x="491" y="836"/>
                    </a:lnTo>
                    <a:lnTo>
                      <a:pt x="495" y="842"/>
                    </a:lnTo>
                    <a:lnTo>
                      <a:pt x="496" y="851"/>
                    </a:lnTo>
                    <a:lnTo>
                      <a:pt x="497" y="860"/>
                    </a:lnTo>
                    <a:lnTo>
                      <a:pt x="499" y="870"/>
                    </a:lnTo>
                    <a:lnTo>
                      <a:pt x="500" y="879"/>
                    </a:lnTo>
                    <a:lnTo>
                      <a:pt x="502" y="888"/>
                    </a:lnTo>
                    <a:lnTo>
                      <a:pt x="503" y="897"/>
                    </a:lnTo>
                    <a:lnTo>
                      <a:pt x="505" y="906"/>
                    </a:lnTo>
                    <a:lnTo>
                      <a:pt x="506" y="915"/>
                    </a:lnTo>
                    <a:lnTo>
                      <a:pt x="505" y="927"/>
                    </a:lnTo>
                    <a:lnTo>
                      <a:pt x="503" y="937"/>
                    </a:lnTo>
                    <a:lnTo>
                      <a:pt x="500" y="948"/>
                    </a:lnTo>
                    <a:lnTo>
                      <a:pt x="496" y="956"/>
                    </a:lnTo>
                    <a:lnTo>
                      <a:pt x="490" y="963"/>
                    </a:lnTo>
                    <a:lnTo>
                      <a:pt x="483" y="969"/>
                    </a:lnTo>
                    <a:lnTo>
                      <a:pt x="475" y="974"/>
                    </a:lnTo>
                    <a:lnTo>
                      <a:pt x="466" y="978"/>
                    </a:lnTo>
                    <a:lnTo>
                      <a:pt x="447" y="986"/>
                    </a:lnTo>
                    <a:lnTo>
                      <a:pt x="427" y="990"/>
                    </a:lnTo>
                    <a:lnTo>
                      <a:pt x="409" y="991"/>
                    </a:lnTo>
                    <a:lnTo>
                      <a:pt x="392" y="990"/>
                    </a:lnTo>
                    <a:lnTo>
                      <a:pt x="375" y="988"/>
                    </a:lnTo>
                    <a:lnTo>
                      <a:pt x="358" y="985"/>
                    </a:lnTo>
                    <a:lnTo>
                      <a:pt x="342" y="981"/>
                    </a:lnTo>
                    <a:lnTo>
                      <a:pt x="327" y="978"/>
                    </a:lnTo>
                    <a:lnTo>
                      <a:pt x="317" y="977"/>
                    </a:lnTo>
                    <a:lnTo>
                      <a:pt x="306" y="976"/>
                    </a:lnTo>
                    <a:lnTo>
                      <a:pt x="294" y="976"/>
                    </a:lnTo>
                    <a:lnTo>
                      <a:pt x="284" y="977"/>
                    </a:lnTo>
                    <a:lnTo>
                      <a:pt x="273" y="978"/>
                    </a:lnTo>
                    <a:lnTo>
                      <a:pt x="262" y="979"/>
                    </a:lnTo>
                    <a:lnTo>
                      <a:pt x="251" y="980"/>
                    </a:lnTo>
                    <a:lnTo>
                      <a:pt x="240" y="981"/>
                    </a:lnTo>
                    <a:lnTo>
                      <a:pt x="228" y="982"/>
                    </a:lnTo>
                    <a:lnTo>
                      <a:pt x="217" y="982"/>
                    </a:lnTo>
                    <a:lnTo>
                      <a:pt x="207" y="982"/>
                    </a:lnTo>
                    <a:lnTo>
                      <a:pt x="196" y="981"/>
                    </a:lnTo>
                    <a:lnTo>
                      <a:pt x="186" y="979"/>
                    </a:lnTo>
                    <a:lnTo>
                      <a:pt x="177" y="977"/>
                    </a:lnTo>
                    <a:lnTo>
                      <a:pt x="168" y="972"/>
                    </a:lnTo>
                    <a:lnTo>
                      <a:pt x="158" y="967"/>
                    </a:lnTo>
                    <a:lnTo>
                      <a:pt x="149" y="959"/>
                    </a:lnTo>
                    <a:lnTo>
                      <a:pt x="140" y="951"/>
                    </a:lnTo>
                    <a:lnTo>
                      <a:pt x="132" y="941"/>
                    </a:lnTo>
                    <a:lnTo>
                      <a:pt x="125" y="930"/>
                    </a:lnTo>
                    <a:lnTo>
                      <a:pt x="119" y="920"/>
                    </a:lnTo>
                    <a:lnTo>
                      <a:pt x="113" y="909"/>
                    </a:lnTo>
                    <a:lnTo>
                      <a:pt x="108" y="897"/>
                    </a:lnTo>
                    <a:lnTo>
                      <a:pt x="103" y="885"/>
                    </a:lnTo>
                    <a:lnTo>
                      <a:pt x="99" y="873"/>
                    </a:lnTo>
                    <a:lnTo>
                      <a:pt x="94" y="860"/>
                    </a:lnTo>
                    <a:lnTo>
                      <a:pt x="90" y="847"/>
                    </a:lnTo>
                    <a:lnTo>
                      <a:pt x="86" y="835"/>
                    </a:lnTo>
                    <a:lnTo>
                      <a:pt x="82" y="823"/>
                    </a:lnTo>
                    <a:lnTo>
                      <a:pt x="78" y="811"/>
                    </a:lnTo>
                    <a:lnTo>
                      <a:pt x="74" y="799"/>
                    </a:lnTo>
                    <a:lnTo>
                      <a:pt x="70" y="786"/>
                    </a:lnTo>
                    <a:lnTo>
                      <a:pt x="64" y="772"/>
                    </a:lnTo>
                    <a:lnTo>
                      <a:pt x="59" y="757"/>
                    </a:lnTo>
                    <a:lnTo>
                      <a:pt x="53" y="742"/>
                    </a:lnTo>
                    <a:lnTo>
                      <a:pt x="46" y="728"/>
                    </a:lnTo>
                    <a:lnTo>
                      <a:pt x="40" y="712"/>
                    </a:lnTo>
                    <a:lnTo>
                      <a:pt x="34" y="697"/>
                    </a:lnTo>
                    <a:lnTo>
                      <a:pt x="28" y="682"/>
                    </a:lnTo>
                    <a:lnTo>
                      <a:pt x="22" y="667"/>
                    </a:lnTo>
                    <a:lnTo>
                      <a:pt x="17" y="652"/>
                    </a:lnTo>
                    <a:lnTo>
                      <a:pt x="12" y="636"/>
                    </a:lnTo>
                    <a:lnTo>
                      <a:pt x="8" y="621"/>
                    </a:lnTo>
                    <a:lnTo>
                      <a:pt x="5" y="606"/>
                    </a:lnTo>
                    <a:lnTo>
                      <a:pt x="2" y="590"/>
                    </a:lnTo>
                    <a:lnTo>
                      <a:pt x="1" y="574"/>
                    </a:lnTo>
                    <a:lnTo>
                      <a:pt x="0" y="559"/>
                    </a:lnTo>
                    <a:lnTo>
                      <a:pt x="0" y="543"/>
                    </a:lnTo>
                    <a:lnTo>
                      <a:pt x="1" y="520"/>
                    </a:lnTo>
                    <a:lnTo>
                      <a:pt x="3" y="496"/>
                    </a:lnTo>
                    <a:lnTo>
                      <a:pt x="6" y="473"/>
                    </a:lnTo>
                    <a:lnTo>
                      <a:pt x="9" y="450"/>
                    </a:lnTo>
                    <a:lnTo>
                      <a:pt x="12" y="426"/>
                    </a:lnTo>
                    <a:lnTo>
                      <a:pt x="17" y="403"/>
                    </a:lnTo>
                    <a:lnTo>
                      <a:pt x="22" y="380"/>
                    </a:lnTo>
                    <a:lnTo>
                      <a:pt x="27" y="356"/>
                    </a:lnTo>
                    <a:lnTo>
                      <a:pt x="34" y="334"/>
                    </a:lnTo>
                    <a:lnTo>
                      <a:pt x="41" y="312"/>
                    </a:lnTo>
                    <a:lnTo>
                      <a:pt x="49" y="290"/>
                    </a:lnTo>
                    <a:lnTo>
                      <a:pt x="58" y="268"/>
                    </a:lnTo>
                    <a:lnTo>
                      <a:pt x="67" y="247"/>
                    </a:lnTo>
                    <a:lnTo>
                      <a:pt x="77" y="226"/>
                    </a:lnTo>
                    <a:lnTo>
                      <a:pt x="87" y="205"/>
                    </a:lnTo>
                    <a:lnTo>
                      <a:pt x="100" y="186"/>
                    </a:lnTo>
                    <a:lnTo>
                      <a:pt x="111" y="170"/>
                    </a:lnTo>
                    <a:lnTo>
                      <a:pt x="123" y="156"/>
                    </a:lnTo>
                    <a:lnTo>
                      <a:pt x="135" y="141"/>
                    </a:lnTo>
                    <a:lnTo>
                      <a:pt x="149" y="129"/>
                    </a:lnTo>
                    <a:lnTo>
                      <a:pt x="164" y="117"/>
                    </a:lnTo>
                    <a:lnTo>
                      <a:pt x="180" y="105"/>
                    </a:lnTo>
                    <a:lnTo>
                      <a:pt x="196" y="94"/>
                    </a:lnTo>
                    <a:lnTo>
                      <a:pt x="212" y="84"/>
                    </a:lnTo>
                    <a:lnTo>
                      <a:pt x="228" y="73"/>
                    </a:lnTo>
                    <a:lnTo>
                      <a:pt x="246" y="62"/>
                    </a:lnTo>
                    <a:lnTo>
                      <a:pt x="263" y="52"/>
                    </a:lnTo>
                    <a:lnTo>
                      <a:pt x="279" y="42"/>
                    </a:lnTo>
                    <a:lnTo>
                      <a:pt x="296" y="32"/>
                    </a:lnTo>
                    <a:lnTo>
                      <a:pt x="313" y="22"/>
                    </a:lnTo>
                    <a:lnTo>
                      <a:pt x="329" y="11"/>
                    </a:lnTo>
                    <a:lnTo>
                      <a:pt x="344" y="0"/>
                    </a:lnTo>
                    <a:close/>
                  </a:path>
                </a:pathLst>
              </a:custGeom>
              <a:solidFill>
                <a:srgbClr val="D9A6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19" name="Freeform 103"/>
              <p:cNvSpPr>
                <a:spLocks/>
              </p:cNvSpPr>
              <p:nvPr/>
            </p:nvSpPr>
            <p:spPr bwMode="auto">
              <a:xfrm>
                <a:off x="4817" y="3131"/>
                <a:ext cx="72" cy="124"/>
              </a:xfrm>
              <a:custGeom>
                <a:avLst/>
                <a:gdLst/>
                <a:ahLst/>
                <a:cxnLst>
                  <a:cxn ang="0">
                    <a:pos x="366" y="6"/>
                  </a:cxn>
                  <a:cxn ang="0">
                    <a:pos x="396" y="32"/>
                  </a:cxn>
                  <a:cxn ang="0">
                    <a:pos x="409" y="64"/>
                  </a:cxn>
                  <a:cxn ang="0">
                    <a:pos x="430" y="122"/>
                  </a:cxn>
                  <a:cxn ang="0">
                    <a:pos x="445" y="184"/>
                  </a:cxn>
                  <a:cxn ang="0">
                    <a:pos x="454" y="250"/>
                  </a:cxn>
                  <a:cxn ang="0">
                    <a:pos x="459" y="301"/>
                  </a:cxn>
                  <a:cxn ang="0">
                    <a:pos x="458" y="357"/>
                  </a:cxn>
                  <a:cxn ang="0">
                    <a:pos x="444" y="407"/>
                  </a:cxn>
                  <a:cxn ang="0">
                    <a:pos x="468" y="417"/>
                  </a:cxn>
                  <a:cxn ang="0">
                    <a:pos x="498" y="438"/>
                  </a:cxn>
                  <a:cxn ang="0">
                    <a:pos x="529" y="482"/>
                  </a:cxn>
                  <a:cxn ang="0">
                    <a:pos x="566" y="559"/>
                  </a:cxn>
                  <a:cxn ang="0">
                    <a:pos x="572" y="599"/>
                  </a:cxn>
                  <a:cxn ang="0">
                    <a:pos x="545" y="611"/>
                  </a:cxn>
                  <a:cxn ang="0">
                    <a:pos x="521" y="617"/>
                  </a:cxn>
                  <a:cxn ang="0">
                    <a:pos x="499" y="629"/>
                  </a:cxn>
                  <a:cxn ang="0">
                    <a:pos x="475" y="634"/>
                  </a:cxn>
                  <a:cxn ang="0">
                    <a:pos x="467" y="667"/>
                  </a:cxn>
                  <a:cxn ang="0">
                    <a:pos x="458" y="709"/>
                  </a:cxn>
                  <a:cxn ang="0">
                    <a:pos x="457" y="739"/>
                  </a:cxn>
                  <a:cxn ang="0">
                    <a:pos x="460" y="775"/>
                  </a:cxn>
                  <a:cxn ang="0">
                    <a:pos x="466" y="800"/>
                  </a:cxn>
                  <a:cxn ang="0">
                    <a:pos x="483" y="824"/>
                  </a:cxn>
                  <a:cxn ang="0">
                    <a:pos x="495" y="842"/>
                  </a:cxn>
                  <a:cxn ang="0">
                    <a:pos x="500" y="879"/>
                  </a:cxn>
                  <a:cxn ang="0">
                    <a:pos x="506" y="915"/>
                  </a:cxn>
                  <a:cxn ang="0">
                    <a:pos x="500" y="948"/>
                  </a:cxn>
                  <a:cxn ang="0">
                    <a:pos x="475" y="974"/>
                  </a:cxn>
                  <a:cxn ang="0">
                    <a:pos x="427" y="990"/>
                  </a:cxn>
                  <a:cxn ang="0">
                    <a:pos x="358" y="985"/>
                  </a:cxn>
                  <a:cxn ang="0">
                    <a:pos x="317" y="977"/>
                  </a:cxn>
                  <a:cxn ang="0">
                    <a:pos x="273" y="978"/>
                  </a:cxn>
                  <a:cxn ang="0">
                    <a:pos x="228" y="982"/>
                  </a:cxn>
                  <a:cxn ang="0">
                    <a:pos x="186" y="979"/>
                  </a:cxn>
                  <a:cxn ang="0">
                    <a:pos x="158" y="967"/>
                  </a:cxn>
                  <a:cxn ang="0">
                    <a:pos x="125" y="930"/>
                  </a:cxn>
                  <a:cxn ang="0">
                    <a:pos x="103" y="885"/>
                  </a:cxn>
                  <a:cxn ang="0">
                    <a:pos x="86" y="835"/>
                  </a:cxn>
                  <a:cxn ang="0">
                    <a:pos x="70" y="786"/>
                  </a:cxn>
                  <a:cxn ang="0">
                    <a:pos x="53" y="742"/>
                  </a:cxn>
                  <a:cxn ang="0">
                    <a:pos x="28" y="682"/>
                  </a:cxn>
                  <a:cxn ang="0">
                    <a:pos x="8" y="621"/>
                  </a:cxn>
                  <a:cxn ang="0">
                    <a:pos x="0" y="559"/>
                  </a:cxn>
                  <a:cxn ang="0">
                    <a:pos x="3" y="496"/>
                  </a:cxn>
                  <a:cxn ang="0">
                    <a:pos x="17" y="403"/>
                  </a:cxn>
                  <a:cxn ang="0">
                    <a:pos x="41" y="312"/>
                  </a:cxn>
                  <a:cxn ang="0">
                    <a:pos x="77" y="226"/>
                  </a:cxn>
                  <a:cxn ang="0">
                    <a:pos x="111" y="170"/>
                  </a:cxn>
                  <a:cxn ang="0">
                    <a:pos x="164" y="117"/>
                  </a:cxn>
                  <a:cxn ang="0">
                    <a:pos x="228" y="73"/>
                  </a:cxn>
                  <a:cxn ang="0">
                    <a:pos x="296" y="32"/>
                  </a:cxn>
                </a:cxnLst>
                <a:rect l="0" t="0" r="r" b="b"/>
                <a:pathLst>
                  <a:path w="579" h="991">
                    <a:moveTo>
                      <a:pt x="344" y="0"/>
                    </a:moveTo>
                    <a:lnTo>
                      <a:pt x="344" y="0"/>
                    </a:lnTo>
                    <a:lnTo>
                      <a:pt x="356" y="3"/>
                    </a:lnTo>
                    <a:lnTo>
                      <a:pt x="366" y="6"/>
                    </a:lnTo>
                    <a:lnTo>
                      <a:pt x="376" y="11"/>
                    </a:lnTo>
                    <a:lnTo>
                      <a:pt x="384" y="17"/>
                    </a:lnTo>
                    <a:lnTo>
                      <a:pt x="390" y="24"/>
                    </a:lnTo>
                    <a:lnTo>
                      <a:pt x="396" y="32"/>
                    </a:lnTo>
                    <a:lnTo>
                      <a:pt x="400" y="41"/>
                    </a:lnTo>
                    <a:lnTo>
                      <a:pt x="403" y="51"/>
                    </a:lnTo>
                    <a:lnTo>
                      <a:pt x="403" y="51"/>
                    </a:lnTo>
                    <a:lnTo>
                      <a:pt x="409" y="64"/>
                    </a:lnTo>
                    <a:lnTo>
                      <a:pt x="415" y="79"/>
                    </a:lnTo>
                    <a:lnTo>
                      <a:pt x="421" y="93"/>
                    </a:lnTo>
                    <a:lnTo>
                      <a:pt x="426" y="107"/>
                    </a:lnTo>
                    <a:lnTo>
                      <a:pt x="430" y="122"/>
                    </a:lnTo>
                    <a:lnTo>
                      <a:pt x="434" y="137"/>
                    </a:lnTo>
                    <a:lnTo>
                      <a:pt x="437" y="153"/>
                    </a:lnTo>
                    <a:lnTo>
                      <a:pt x="442" y="168"/>
                    </a:lnTo>
                    <a:lnTo>
                      <a:pt x="445" y="184"/>
                    </a:lnTo>
                    <a:lnTo>
                      <a:pt x="447" y="200"/>
                    </a:lnTo>
                    <a:lnTo>
                      <a:pt x="450" y="217"/>
                    </a:lnTo>
                    <a:lnTo>
                      <a:pt x="452" y="233"/>
                    </a:lnTo>
                    <a:lnTo>
                      <a:pt x="454" y="250"/>
                    </a:lnTo>
                    <a:lnTo>
                      <a:pt x="456" y="266"/>
                    </a:lnTo>
                    <a:lnTo>
                      <a:pt x="457" y="283"/>
                    </a:lnTo>
                    <a:lnTo>
                      <a:pt x="459" y="301"/>
                    </a:lnTo>
                    <a:lnTo>
                      <a:pt x="459" y="301"/>
                    </a:lnTo>
                    <a:lnTo>
                      <a:pt x="460" y="316"/>
                    </a:lnTo>
                    <a:lnTo>
                      <a:pt x="460" y="330"/>
                    </a:lnTo>
                    <a:lnTo>
                      <a:pt x="459" y="344"/>
                    </a:lnTo>
                    <a:lnTo>
                      <a:pt x="458" y="357"/>
                    </a:lnTo>
                    <a:lnTo>
                      <a:pt x="456" y="371"/>
                    </a:lnTo>
                    <a:lnTo>
                      <a:pt x="452" y="383"/>
                    </a:lnTo>
                    <a:lnTo>
                      <a:pt x="449" y="395"/>
                    </a:lnTo>
                    <a:lnTo>
                      <a:pt x="444" y="407"/>
                    </a:lnTo>
                    <a:lnTo>
                      <a:pt x="444" y="407"/>
                    </a:lnTo>
                    <a:lnTo>
                      <a:pt x="452" y="410"/>
                    </a:lnTo>
                    <a:lnTo>
                      <a:pt x="460" y="413"/>
                    </a:lnTo>
                    <a:lnTo>
                      <a:pt x="468" y="417"/>
                    </a:lnTo>
                    <a:lnTo>
                      <a:pt x="476" y="421"/>
                    </a:lnTo>
                    <a:lnTo>
                      <a:pt x="483" y="426"/>
                    </a:lnTo>
                    <a:lnTo>
                      <a:pt x="491" y="431"/>
                    </a:lnTo>
                    <a:lnTo>
                      <a:pt x="498" y="438"/>
                    </a:lnTo>
                    <a:lnTo>
                      <a:pt x="506" y="444"/>
                    </a:lnTo>
                    <a:lnTo>
                      <a:pt x="506" y="444"/>
                    </a:lnTo>
                    <a:lnTo>
                      <a:pt x="518" y="463"/>
                    </a:lnTo>
                    <a:lnTo>
                      <a:pt x="529" y="482"/>
                    </a:lnTo>
                    <a:lnTo>
                      <a:pt x="539" y="502"/>
                    </a:lnTo>
                    <a:lnTo>
                      <a:pt x="549" y="522"/>
                    </a:lnTo>
                    <a:lnTo>
                      <a:pt x="558" y="541"/>
                    </a:lnTo>
                    <a:lnTo>
                      <a:pt x="566" y="559"/>
                    </a:lnTo>
                    <a:lnTo>
                      <a:pt x="573" y="576"/>
                    </a:lnTo>
                    <a:lnTo>
                      <a:pt x="579" y="593"/>
                    </a:lnTo>
                    <a:lnTo>
                      <a:pt x="579" y="593"/>
                    </a:lnTo>
                    <a:lnTo>
                      <a:pt x="572" y="599"/>
                    </a:lnTo>
                    <a:lnTo>
                      <a:pt x="566" y="603"/>
                    </a:lnTo>
                    <a:lnTo>
                      <a:pt x="559" y="606"/>
                    </a:lnTo>
                    <a:lnTo>
                      <a:pt x="552" y="609"/>
                    </a:lnTo>
                    <a:lnTo>
                      <a:pt x="545" y="611"/>
                    </a:lnTo>
                    <a:lnTo>
                      <a:pt x="537" y="613"/>
                    </a:lnTo>
                    <a:lnTo>
                      <a:pt x="529" y="615"/>
                    </a:lnTo>
                    <a:lnTo>
                      <a:pt x="521" y="617"/>
                    </a:lnTo>
                    <a:lnTo>
                      <a:pt x="521" y="617"/>
                    </a:lnTo>
                    <a:lnTo>
                      <a:pt x="516" y="621"/>
                    </a:lnTo>
                    <a:lnTo>
                      <a:pt x="511" y="624"/>
                    </a:lnTo>
                    <a:lnTo>
                      <a:pt x="505" y="627"/>
                    </a:lnTo>
                    <a:lnTo>
                      <a:pt x="499" y="629"/>
                    </a:lnTo>
                    <a:lnTo>
                      <a:pt x="492" y="630"/>
                    </a:lnTo>
                    <a:lnTo>
                      <a:pt x="486" y="632"/>
                    </a:lnTo>
                    <a:lnTo>
                      <a:pt x="481" y="633"/>
                    </a:lnTo>
                    <a:lnTo>
                      <a:pt x="475" y="634"/>
                    </a:lnTo>
                    <a:lnTo>
                      <a:pt x="475" y="634"/>
                    </a:lnTo>
                    <a:lnTo>
                      <a:pt x="472" y="645"/>
                    </a:lnTo>
                    <a:lnTo>
                      <a:pt x="469" y="656"/>
                    </a:lnTo>
                    <a:lnTo>
                      <a:pt x="467" y="667"/>
                    </a:lnTo>
                    <a:lnTo>
                      <a:pt x="465" y="677"/>
                    </a:lnTo>
                    <a:lnTo>
                      <a:pt x="462" y="688"/>
                    </a:lnTo>
                    <a:lnTo>
                      <a:pt x="460" y="699"/>
                    </a:lnTo>
                    <a:lnTo>
                      <a:pt x="458" y="709"/>
                    </a:lnTo>
                    <a:lnTo>
                      <a:pt x="455" y="720"/>
                    </a:lnTo>
                    <a:lnTo>
                      <a:pt x="455" y="720"/>
                    </a:lnTo>
                    <a:lnTo>
                      <a:pt x="456" y="730"/>
                    </a:lnTo>
                    <a:lnTo>
                      <a:pt x="457" y="739"/>
                    </a:lnTo>
                    <a:lnTo>
                      <a:pt x="457" y="748"/>
                    </a:lnTo>
                    <a:lnTo>
                      <a:pt x="458" y="757"/>
                    </a:lnTo>
                    <a:lnTo>
                      <a:pt x="459" y="766"/>
                    </a:lnTo>
                    <a:lnTo>
                      <a:pt x="460" y="775"/>
                    </a:lnTo>
                    <a:lnTo>
                      <a:pt x="461" y="784"/>
                    </a:lnTo>
                    <a:lnTo>
                      <a:pt x="462" y="794"/>
                    </a:lnTo>
                    <a:lnTo>
                      <a:pt x="462" y="794"/>
                    </a:lnTo>
                    <a:lnTo>
                      <a:pt x="466" y="800"/>
                    </a:lnTo>
                    <a:lnTo>
                      <a:pt x="470" y="806"/>
                    </a:lnTo>
                    <a:lnTo>
                      <a:pt x="474" y="812"/>
                    </a:lnTo>
                    <a:lnTo>
                      <a:pt x="479" y="818"/>
                    </a:lnTo>
                    <a:lnTo>
                      <a:pt x="483" y="824"/>
                    </a:lnTo>
                    <a:lnTo>
                      <a:pt x="487" y="830"/>
                    </a:lnTo>
                    <a:lnTo>
                      <a:pt x="491" y="836"/>
                    </a:lnTo>
                    <a:lnTo>
                      <a:pt x="495" y="842"/>
                    </a:lnTo>
                    <a:lnTo>
                      <a:pt x="495" y="842"/>
                    </a:lnTo>
                    <a:lnTo>
                      <a:pt x="496" y="851"/>
                    </a:lnTo>
                    <a:lnTo>
                      <a:pt x="497" y="860"/>
                    </a:lnTo>
                    <a:lnTo>
                      <a:pt x="499" y="870"/>
                    </a:lnTo>
                    <a:lnTo>
                      <a:pt x="500" y="879"/>
                    </a:lnTo>
                    <a:lnTo>
                      <a:pt x="502" y="888"/>
                    </a:lnTo>
                    <a:lnTo>
                      <a:pt x="503" y="897"/>
                    </a:lnTo>
                    <a:lnTo>
                      <a:pt x="505" y="906"/>
                    </a:lnTo>
                    <a:lnTo>
                      <a:pt x="506" y="915"/>
                    </a:lnTo>
                    <a:lnTo>
                      <a:pt x="506" y="915"/>
                    </a:lnTo>
                    <a:lnTo>
                      <a:pt x="505" y="927"/>
                    </a:lnTo>
                    <a:lnTo>
                      <a:pt x="503" y="937"/>
                    </a:lnTo>
                    <a:lnTo>
                      <a:pt x="500" y="948"/>
                    </a:lnTo>
                    <a:lnTo>
                      <a:pt x="496" y="956"/>
                    </a:lnTo>
                    <a:lnTo>
                      <a:pt x="490" y="963"/>
                    </a:lnTo>
                    <a:lnTo>
                      <a:pt x="483" y="969"/>
                    </a:lnTo>
                    <a:lnTo>
                      <a:pt x="475" y="974"/>
                    </a:lnTo>
                    <a:lnTo>
                      <a:pt x="466" y="978"/>
                    </a:lnTo>
                    <a:lnTo>
                      <a:pt x="466" y="978"/>
                    </a:lnTo>
                    <a:lnTo>
                      <a:pt x="447" y="986"/>
                    </a:lnTo>
                    <a:lnTo>
                      <a:pt x="427" y="990"/>
                    </a:lnTo>
                    <a:lnTo>
                      <a:pt x="409" y="991"/>
                    </a:lnTo>
                    <a:lnTo>
                      <a:pt x="392" y="990"/>
                    </a:lnTo>
                    <a:lnTo>
                      <a:pt x="375" y="988"/>
                    </a:lnTo>
                    <a:lnTo>
                      <a:pt x="358" y="985"/>
                    </a:lnTo>
                    <a:lnTo>
                      <a:pt x="342" y="981"/>
                    </a:lnTo>
                    <a:lnTo>
                      <a:pt x="327" y="978"/>
                    </a:lnTo>
                    <a:lnTo>
                      <a:pt x="327" y="978"/>
                    </a:lnTo>
                    <a:lnTo>
                      <a:pt x="317" y="977"/>
                    </a:lnTo>
                    <a:lnTo>
                      <a:pt x="306" y="976"/>
                    </a:lnTo>
                    <a:lnTo>
                      <a:pt x="294" y="976"/>
                    </a:lnTo>
                    <a:lnTo>
                      <a:pt x="284" y="977"/>
                    </a:lnTo>
                    <a:lnTo>
                      <a:pt x="273" y="978"/>
                    </a:lnTo>
                    <a:lnTo>
                      <a:pt x="262" y="979"/>
                    </a:lnTo>
                    <a:lnTo>
                      <a:pt x="251" y="980"/>
                    </a:lnTo>
                    <a:lnTo>
                      <a:pt x="240" y="981"/>
                    </a:lnTo>
                    <a:lnTo>
                      <a:pt x="228" y="982"/>
                    </a:lnTo>
                    <a:lnTo>
                      <a:pt x="217" y="982"/>
                    </a:lnTo>
                    <a:lnTo>
                      <a:pt x="207" y="982"/>
                    </a:lnTo>
                    <a:lnTo>
                      <a:pt x="196" y="981"/>
                    </a:lnTo>
                    <a:lnTo>
                      <a:pt x="186" y="979"/>
                    </a:lnTo>
                    <a:lnTo>
                      <a:pt x="177" y="977"/>
                    </a:lnTo>
                    <a:lnTo>
                      <a:pt x="168" y="972"/>
                    </a:lnTo>
                    <a:lnTo>
                      <a:pt x="158" y="967"/>
                    </a:lnTo>
                    <a:lnTo>
                      <a:pt x="158" y="967"/>
                    </a:lnTo>
                    <a:lnTo>
                      <a:pt x="149" y="959"/>
                    </a:lnTo>
                    <a:lnTo>
                      <a:pt x="140" y="951"/>
                    </a:lnTo>
                    <a:lnTo>
                      <a:pt x="132" y="941"/>
                    </a:lnTo>
                    <a:lnTo>
                      <a:pt x="125" y="930"/>
                    </a:lnTo>
                    <a:lnTo>
                      <a:pt x="119" y="920"/>
                    </a:lnTo>
                    <a:lnTo>
                      <a:pt x="113" y="909"/>
                    </a:lnTo>
                    <a:lnTo>
                      <a:pt x="108" y="897"/>
                    </a:lnTo>
                    <a:lnTo>
                      <a:pt x="103" y="885"/>
                    </a:lnTo>
                    <a:lnTo>
                      <a:pt x="99" y="873"/>
                    </a:lnTo>
                    <a:lnTo>
                      <a:pt x="94" y="860"/>
                    </a:lnTo>
                    <a:lnTo>
                      <a:pt x="90" y="847"/>
                    </a:lnTo>
                    <a:lnTo>
                      <a:pt x="86" y="835"/>
                    </a:lnTo>
                    <a:lnTo>
                      <a:pt x="82" y="823"/>
                    </a:lnTo>
                    <a:lnTo>
                      <a:pt x="78" y="811"/>
                    </a:lnTo>
                    <a:lnTo>
                      <a:pt x="74" y="799"/>
                    </a:lnTo>
                    <a:lnTo>
                      <a:pt x="70" y="786"/>
                    </a:lnTo>
                    <a:lnTo>
                      <a:pt x="70" y="786"/>
                    </a:lnTo>
                    <a:lnTo>
                      <a:pt x="64" y="772"/>
                    </a:lnTo>
                    <a:lnTo>
                      <a:pt x="59" y="757"/>
                    </a:lnTo>
                    <a:lnTo>
                      <a:pt x="53" y="742"/>
                    </a:lnTo>
                    <a:lnTo>
                      <a:pt x="46" y="728"/>
                    </a:lnTo>
                    <a:lnTo>
                      <a:pt x="40" y="712"/>
                    </a:lnTo>
                    <a:lnTo>
                      <a:pt x="34" y="697"/>
                    </a:lnTo>
                    <a:lnTo>
                      <a:pt x="28" y="682"/>
                    </a:lnTo>
                    <a:lnTo>
                      <a:pt x="22" y="667"/>
                    </a:lnTo>
                    <a:lnTo>
                      <a:pt x="17" y="652"/>
                    </a:lnTo>
                    <a:lnTo>
                      <a:pt x="12" y="636"/>
                    </a:lnTo>
                    <a:lnTo>
                      <a:pt x="8" y="621"/>
                    </a:lnTo>
                    <a:lnTo>
                      <a:pt x="5" y="606"/>
                    </a:lnTo>
                    <a:lnTo>
                      <a:pt x="2" y="590"/>
                    </a:lnTo>
                    <a:lnTo>
                      <a:pt x="1" y="574"/>
                    </a:lnTo>
                    <a:lnTo>
                      <a:pt x="0" y="559"/>
                    </a:lnTo>
                    <a:lnTo>
                      <a:pt x="0" y="543"/>
                    </a:lnTo>
                    <a:lnTo>
                      <a:pt x="0" y="543"/>
                    </a:lnTo>
                    <a:lnTo>
                      <a:pt x="1" y="520"/>
                    </a:lnTo>
                    <a:lnTo>
                      <a:pt x="3" y="496"/>
                    </a:lnTo>
                    <a:lnTo>
                      <a:pt x="6" y="473"/>
                    </a:lnTo>
                    <a:lnTo>
                      <a:pt x="9" y="450"/>
                    </a:lnTo>
                    <a:lnTo>
                      <a:pt x="12" y="426"/>
                    </a:lnTo>
                    <a:lnTo>
                      <a:pt x="17" y="403"/>
                    </a:lnTo>
                    <a:lnTo>
                      <a:pt x="22" y="380"/>
                    </a:lnTo>
                    <a:lnTo>
                      <a:pt x="27" y="356"/>
                    </a:lnTo>
                    <a:lnTo>
                      <a:pt x="34" y="334"/>
                    </a:lnTo>
                    <a:lnTo>
                      <a:pt x="41" y="312"/>
                    </a:lnTo>
                    <a:lnTo>
                      <a:pt x="49" y="290"/>
                    </a:lnTo>
                    <a:lnTo>
                      <a:pt x="58" y="268"/>
                    </a:lnTo>
                    <a:lnTo>
                      <a:pt x="67" y="247"/>
                    </a:lnTo>
                    <a:lnTo>
                      <a:pt x="77" y="226"/>
                    </a:lnTo>
                    <a:lnTo>
                      <a:pt x="87" y="205"/>
                    </a:lnTo>
                    <a:lnTo>
                      <a:pt x="100" y="186"/>
                    </a:lnTo>
                    <a:lnTo>
                      <a:pt x="100" y="186"/>
                    </a:lnTo>
                    <a:lnTo>
                      <a:pt x="111" y="170"/>
                    </a:lnTo>
                    <a:lnTo>
                      <a:pt x="123" y="156"/>
                    </a:lnTo>
                    <a:lnTo>
                      <a:pt x="135" y="141"/>
                    </a:lnTo>
                    <a:lnTo>
                      <a:pt x="149" y="129"/>
                    </a:lnTo>
                    <a:lnTo>
                      <a:pt x="164" y="117"/>
                    </a:lnTo>
                    <a:lnTo>
                      <a:pt x="180" y="105"/>
                    </a:lnTo>
                    <a:lnTo>
                      <a:pt x="196" y="94"/>
                    </a:lnTo>
                    <a:lnTo>
                      <a:pt x="212" y="84"/>
                    </a:lnTo>
                    <a:lnTo>
                      <a:pt x="228" y="73"/>
                    </a:lnTo>
                    <a:lnTo>
                      <a:pt x="246" y="62"/>
                    </a:lnTo>
                    <a:lnTo>
                      <a:pt x="263" y="52"/>
                    </a:lnTo>
                    <a:lnTo>
                      <a:pt x="279" y="42"/>
                    </a:lnTo>
                    <a:lnTo>
                      <a:pt x="296" y="32"/>
                    </a:lnTo>
                    <a:lnTo>
                      <a:pt x="313" y="22"/>
                    </a:lnTo>
                    <a:lnTo>
                      <a:pt x="329" y="11"/>
                    </a:lnTo>
                    <a:lnTo>
                      <a:pt x="34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20" name="Freeform 104"/>
              <p:cNvSpPr>
                <a:spLocks/>
              </p:cNvSpPr>
              <p:nvPr/>
            </p:nvSpPr>
            <p:spPr bwMode="auto">
              <a:xfrm>
                <a:off x="4843" y="3179"/>
                <a:ext cx="20" cy="9"/>
              </a:xfrm>
              <a:custGeom>
                <a:avLst/>
                <a:gdLst/>
                <a:ahLst/>
                <a:cxnLst>
                  <a:cxn ang="0">
                    <a:pos x="156" y="0"/>
                  </a:cxn>
                  <a:cxn ang="0">
                    <a:pos x="159" y="9"/>
                  </a:cxn>
                  <a:cxn ang="0">
                    <a:pos x="161" y="18"/>
                  </a:cxn>
                  <a:cxn ang="0">
                    <a:pos x="163" y="26"/>
                  </a:cxn>
                  <a:cxn ang="0">
                    <a:pos x="161" y="35"/>
                  </a:cxn>
                  <a:cxn ang="0">
                    <a:pos x="158" y="43"/>
                  </a:cxn>
                  <a:cxn ang="0">
                    <a:pos x="154" y="52"/>
                  </a:cxn>
                  <a:cxn ang="0">
                    <a:pos x="148" y="60"/>
                  </a:cxn>
                  <a:cxn ang="0">
                    <a:pos x="141" y="67"/>
                  </a:cxn>
                  <a:cxn ang="0">
                    <a:pos x="126" y="59"/>
                  </a:cxn>
                  <a:cxn ang="0">
                    <a:pos x="110" y="51"/>
                  </a:cxn>
                  <a:cxn ang="0">
                    <a:pos x="94" y="45"/>
                  </a:cxn>
                  <a:cxn ang="0">
                    <a:pos x="76" y="39"/>
                  </a:cxn>
                  <a:cxn ang="0">
                    <a:pos x="58" y="34"/>
                  </a:cxn>
                  <a:cxn ang="0">
                    <a:pos x="40" y="31"/>
                  </a:cxn>
                  <a:cxn ang="0">
                    <a:pos x="20" y="27"/>
                  </a:cxn>
                  <a:cxn ang="0">
                    <a:pos x="0" y="24"/>
                  </a:cxn>
                  <a:cxn ang="0">
                    <a:pos x="28" y="19"/>
                  </a:cxn>
                  <a:cxn ang="0">
                    <a:pos x="53" y="15"/>
                  </a:cxn>
                  <a:cxn ang="0">
                    <a:pos x="75" y="11"/>
                  </a:cxn>
                  <a:cxn ang="0">
                    <a:pos x="97" y="7"/>
                  </a:cxn>
                  <a:cxn ang="0">
                    <a:pos x="115" y="5"/>
                  </a:cxn>
                  <a:cxn ang="0">
                    <a:pos x="131" y="3"/>
                  </a:cxn>
                  <a:cxn ang="0">
                    <a:pos x="144" y="1"/>
                  </a:cxn>
                  <a:cxn ang="0">
                    <a:pos x="156" y="0"/>
                  </a:cxn>
                </a:cxnLst>
                <a:rect l="0" t="0" r="r" b="b"/>
                <a:pathLst>
                  <a:path w="163" h="67">
                    <a:moveTo>
                      <a:pt x="156" y="0"/>
                    </a:moveTo>
                    <a:lnTo>
                      <a:pt x="159" y="9"/>
                    </a:lnTo>
                    <a:lnTo>
                      <a:pt x="161" y="18"/>
                    </a:lnTo>
                    <a:lnTo>
                      <a:pt x="163" y="26"/>
                    </a:lnTo>
                    <a:lnTo>
                      <a:pt x="161" y="35"/>
                    </a:lnTo>
                    <a:lnTo>
                      <a:pt x="158" y="43"/>
                    </a:lnTo>
                    <a:lnTo>
                      <a:pt x="154" y="52"/>
                    </a:lnTo>
                    <a:lnTo>
                      <a:pt x="148" y="60"/>
                    </a:lnTo>
                    <a:lnTo>
                      <a:pt x="141" y="67"/>
                    </a:lnTo>
                    <a:lnTo>
                      <a:pt x="126" y="59"/>
                    </a:lnTo>
                    <a:lnTo>
                      <a:pt x="110" y="51"/>
                    </a:lnTo>
                    <a:lnTo>
                      <a:pt x="94" y="45"/>
                    </a:lnTo>
                    <a:lnTo>
                      <a:pt x="76" y="39"/>
                    </a:lnTo>
                    <a:lnTo>
                      <a:pt x="58" y="34"/>
                    </a:lnTo>
                    <a:lnTo>
                      <a:pt x="40" y="31"/>
                    </a:lnTo>
                    <a:lnTo>
                      <a:pt x="20" y="27"/>
                    </a:lnTo>
                    <a:lnTo>
                      <a:pt x="0" y="24"/>
                    </a:lnTo>
                    <a:lnTo>
                      <a:pt x="28" y="19"/>
                    </a:lnTo>
                    <a:lnTo>
                      <a:pt x="53" y="15"/>
                    </a:lnTo>
                    <a:lnTo>
                      <a:pt x="75" y="11"/>
                    </a:lnTo>
                    <a:lnTo>
                      <a:pt x="97" y="7"/>
                    </a:lnTo>
                    <a:lnTo>
                      <a:pt x="115" y="5"/>
                    </a:lnTo>
                    <a:lnTo>
                      <a:pt x="131" y="3"/>
                    </a:lnTo>
                    <a:lnTo>
                      <a:pt x="144" y="1"/>
                    </a:lnTo>
                    <a:lnTo>
                      <a:pt x="15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21" name="Freeform 105"/>
              <p:cNvSpPr>
                <a:spLocks/>
              </p:cNvSpPr>
              <p:nvPr/>
            </p:nvSpPr>
            <p:spPr bwMode="auto">
              <a:xfrm>
                <a:off x="4843" y="3179"/>
                <a:ext cx="20" cy="9"/>
              </a:xfrm>
              <a:custGeom>
                <a:avLst/>
                <a:gdLst/>
                <a:ahLst/>
                <a:cxnLst>
                  <a:cxn ang="0">
                    <a:pos x="156" y="0"/>
                  </a:cxn>
                  <a:cxn ang="0">
                    <a:pos x="156" y="0"/>
                  </a:cxn>
                  <a:cxn ang="0">
                    <a:pos x="159" y="9"/>
                  </a:cxn>
                  <a:cxn ang="0">
                    <a:pos x="161" y="18"/>
                  </a:cxn>
                  <a:cxn ang="0">
                    <a:pos x="163" y="26"/>
                  </a:cxn>
                  <a:cxn ang="0">
                    <a:pos x="161" y="35"/>
                  </a:cxn>
                  <a:cxn ang="0">
                    <a:pos x="158" y="43"/>
                  </a:cxn>
                  <a:cxn ang="0">
                    <a:pos x="154" y="52"/>
                  </a:cxn>
                  <a:cxn ang="0">
                    <a:pos x="148" y="60"/>
                  </a:cxn>
                  <a:cxn ang="0">
                    <a:pos x="141" y="67"/>
                  </a:cxn>
                  <a:cxn ang="0">
                    <a:pos x="141" y="67"/>
                  </a:cxn>
                  <a:cxn ang="0">
                    <a:pos x="126" y="59"/>
                  </a:cxn>
                  <a:cxn ang="0">
                    <a:pos x="110" y="51"/>
                  </a:cxn>
                  <a:cxn ang="0">
                    <a:pos x="94" y="45"/>
                  </a:cxn>
                  <a:cxn ang="0">
                    <a:pos x="76" y="39"/>
                  </a:cxn>
                  <a:cxn ang="0">
                    <a:pos x="58" y="34"/>
                  </a:cxn>
                  <a:cxn ang="0">
                    <a:pos x="40" y="31"/>
                  </a:cxn>
                  <a:cxn ang="0">
                    <a:pos x="20" y="27"/>
                  </a:cxn>
                  <a:cxn ang="0">
                    <a:pos x="0" y="24"/>
                  </a:cxn>
                  <a:cxn ang="0">
                    <a:pos x="0" y="24"/>
                  </a:cxn>
                  <a:cxn ang="0">
                    <a:pos x="28" y="19"/>
                  </a:cxn>
                  <a:cxn ang="0">
                    <a:pos x="53" y="15"/>
                  </a:cxn>
                  <a:cxn ang="0">
                    <a:pos x="75" y="11"/>
                  </a:cxn>
                  <a:cxn ang="0">
                    <a:pos x="97" y="7"/>
                  </a:cxn>
                  <a:cxn ang="0">
                    <a:pos x="115" y="5"/>
                  </a:cxn>
                  <a:cxn ang="0">
                    <a:pos x="131" y="3"/>
                  </a:cxn>
                  <a:cxn ang="0">
                    <a:pos x="144" y="1"/>
                  </a:cxn>
                  <a:cxn ang="0">
                    <a:pos x="156" y="0"/>
                  </a:cxn>
                </a:cxnLst>
                <a:rect l="0" t="0" r="r" b="b"/>
                <a:pathLst>
                  <a:path w="163" h="67">
                    <a:moveTo>
                      <a:pt x="156" y="0"/>
                    </a:moveTo>
                    <a:lnTo>
                      <a:pt x="156" y="0"/>
                    </a:lnTo>
                    <a:lnTo>
                      <a:pt x="159" y="9"/>
                    </a:lnTo>
                    <a:lnTo>
                      <a:pt x="161" y="18"/>
                    </a:lnTo>
                    <a:lnTo>
                      <a:pt x="163" y="26"/>
                    </a:lnTo>
                    <a:lnTo>
                      <a:pt x="161" y="35"/>
                    </a:lnTo>
                    <a:lnTo>
                      <a:pt x="158" y="43"/>
                    </a:lnTo>
                    <a:lnTo>
                      <a:pt x="154" y="52"/>
                    </a:lnTo>
                    <a:lnTo>
                      <a:pt x="148" y="60"/>
                    </a:lnTo>
                    <a:lnTo>
                      <a:pt x="141" y="67"/>
                    </a:lnTo>
                    <a:lnTo>
                      <a:pt x="141" y="67"/>
                    </a:lnTo>
                    <a:lnTo>
                      <a:pt x="126" y="59"/>
                    </a:lnTo>
                    <a:lnTo>
                      <a:pt x="110" y="51"/>
                    </a:lnTo>
                    <a:lnTo>
                      <a:pt x="94" y="45"/>
                    </a:lnTo>
                    <a:lnTo>
                      <a:pt x="76" y="39"/>
                    </a:lnTo>
                    <a:lnTo>
                      <a:pt x="58" y="34"/>
                    </a:lnTo>
                    <a:lnTo>
                      <a:pt x="40" y="31"/>
                    </a:lnTo>
                    <a:lnTo>
                      <a:pt x="20" y="27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28" y="19"/>
                    </a:lnTo>
                    <a:lnTo>
                      <a:pt x="53" y="15"/>
                    </a:lnTo>
                    <a:lnTo>
                      <a:pt x="75" y="11"/>
                    </a:lnTo>
                    <a:lnTo>
                      <a:pt x="97" y="7"/>
                    </a:lnTo>
                    <a:lnTo>
                      <a:pt x="115" y="5"/>
                    </a:lnTo>
                    <a:lnTo>
                      <a:pt x="131" y="3"/>
                    </a:lnTo>
                    <a:lnTo>
                      <a:pt x="144" y="1"/>
                    </a:lnTo>
                    <a:lnTo>
                      <a:pt x="15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22" name="Freeform 106"/>
              <p:cNvSpPr>
                <a:spLocks/>
              </p:cNvSpPr>
              <p:nvPr/>
            </p:nvSpPr>
            <p:spPr bwMode="auto">
              <a:xfrm>
                <a:off x="4839" y="3168"/>
                <a:ext cx="30" cy="11"/>
              </a:xfrm>
              <a:custGeom>
                <a:avLst/>
                <a:gdLst/>
                <a:ahLst/>
                <a:cxnLst>
                  <a:cxn ang="0">
                    <a:pos x="241" y="34"/>
                  </a:cxn>
                  <a:cxn ang="0">
                    <a:pos x="234" y="24"/>
                  </a:cxn>
                  <a:cxn ang="0">
                    <a:pos x="221" y="15"/>
                  </a:cxn>
                  <a:cxn ang="0">
                    <a:pos x="206" y="9"/>
                  </a:cxn>
                  <a:cxn ang="0">
                    <a:pos x="194" y="4"/>
                  </a:cxn>
                  <a:cxn ang="0">
                    <a:pos x="182" y="1"/>
                  </a:cxn>
                  <a:cxn ang="0">
                    <a:pos x="171" y="0"/>
                  </a:cxn>
                  <a:cxn ang="0">
                    <a:pos x="159" y="0"/>
                  </a:cxn>
                  <a:cxn ang="0">
                    <a:pos x="142" y="2"/>
                  </a:cxn>
                  <a:cxn ang="0">
                    <a:pos x="118" y="8"/>
                  </a:cxn>
                  <a:cxn ang="0">
                    <a:pos x="95" y="14"/>
                  </a:cxn>
                  <a:cxn ang="0">
                    <a:pos x="74" y="23"/>
                  </a:cxn>
                  <a:cxn ang="0">
                    <a:pos x="54" y="34"/>
                  </a:cxn>
                  <a:cxn ang="0">
                    <a:pos x="38" y="48"/>
                  </a:cxn>
                  <a:cxn ang="0">
                    <a:pos x="23" y="65"/>
                  </a:cxn>
                  <a:cxn ang="0">
                    <a:pos x="8" y="81"/>
                  </a:cxn>
                  <a:cxn ang="0">
                    <a:pos x="11" y="84"/>
                  </a:cxn>
                  <a:cxn ang="0">
                    <a:pos x="33" y="72"/>
                  </a:cxn>
                  <a:cxn ang="0">
                    <a:pos x="56" y="59"/>
                  </a:cxn>
                  <a:cxn ang="0">
                    <a:pos x="79" y="49"/>
                  </a:cxn>
                  <a:cxn ang="0">
                    <a:pos x="99" y="43"/>
                  </a:cxn>
                  <a:cxn ang="0">
                    <a:pos x="116" y="39"/>
                  </a:cxn>
                  <a:cxn ang="0">
                    <a:pos x="134" y="37"/>
                  </a:cxn>
                  <a:cxn ang="0">
                    <a:pos x="151" y="37"/>
                  </a:cxn>
                  <a:cxn ang="0">
                    <a:pos x="163" y="39"/>
                  </a:cxn>
                  <a:cxn ang="0">
                    <a:pos x="177" y="44"/>
                  </a:cxn>
                  <a:cxn ang="0">
                    <a:pos x="193" y="50"/>
                  </a:cxn>
                  <a:cxn ang="0">
                    <a:pos x="205" y="54"/>
                  </a:cxn>
                  <a:cxn ang="0">
                    <a:pos x="215" y="55"/>
                  </a:cxn>
                  <a:cxn ang="0">
                    <a:pos x="224" y="57"/>
                  </a:cxn>
                  <a:cxn ang="0">
                    <a:pos x="231" y="55"/>
                  </a:cxn>
                  <a:cxn ang="0">
                    <a:pos x="237" y="47"/>
                  </a:cxn>
                </a:cxnLst>
                <a:rect l="0" t="0" r="r" b="b"/>
                <a:pathLst>
                  <a:path w="241" h="89">
                    <a:moveTo>
                      <a:pt x="240" y="39"/>
                    </a:moveTo>
                    <a:lnTo>
                      <a:pt x="241" y="34"/>
                    </a:lnTo>
                    <a:lnTo>
                      <a:pt x="238" y="28"/>
                    </a:lnTo>
                    <a:lnTo>
                      <a:pt x="234" y="24"/>
                    </a:lnTo>
                    <a:lnTo>
                      <a:pt x="228" y="19"/>
                    </a:lnTo>
                    <a:lnTo>
                      <a:pt x="221" y="15"/>
                    </a:lnTo>
                    <a:lnTo>
                      <a:pt x="213" y="12"/>
                    </a:lnTo>
                    <a:lnTo>
                      <a:pt x="206" y="9"/>
                    </a:lnTo>
                    <a:lnTo>
                      <a:pt x="199" y="6"/>
                    </a:lnTo>
                    <a:lnTo>
                      <a:pt x="194" y="4"/>
                    </a:lnTo>
                    <a:lnTo>
                      <a:pt x="188" y="2"/>
                    </a:lnTo>
                    <a:lnTo>
                      <a:pt x="182" y="1"/>
                    </a:lnTo>
                    <a:lnTo>
                      <a:pt x="176" y="0"/>
                    </a:lnTo>
                    <a:lnTo>
                      <a:pt x="171" y="0"/>
                    </a:lnTo>
                    <a:lnTo>
                      <a:pt x="165" y="0"/>
                    </a:lnTo>
                    <a:lnTo>
                      <a:pt x="159" y="0"/>
                    </a:lnTo>
                    <a:lnTo>
                      <a:pt x="154" y="0"/>
                    </a:lnTo>
                    <a:lnTo>
                      <a:pt x="142" y="2"/>
                    </a:lnTo>
                    <a:lnTo>
                      <a:pt x="131" y="5"/>
                    </a:lnTo>
                    <a:lnTo>
                      <a:pt x="118" y="8"/>
                    </a:lnTo>
                    <a:lnTo>
                      <a:pt x="107" y="11"/>
                    </a:lnTo>
                    <a:lnTo>
                      <a:pt x="95" y="14"/>
                    </a:lnTo>
                    <a:lnTo>
                      <a:pt x="85" y="18"/>
                    </a:lnTo>
                    <a:lnTo>
                      <a:pt x="74" y="23"/>
                    </a:lnTo>
                    <a:lnTo>
                      <a:pt x="64" y="28"/>
                    </a:lnTo>
                    <a:lnTo>
                      <a:pt x="54" y="34"/>
                    </a:lnTo>
                    <a:lnTo>
                      <a:pt x="46" y="40"/>
                    </a:lnTo>
                    <a:lnTo>
                      <a:pt x="38" y="48"/>
                    </a:lnTo>
                    <a:lnTo>
                      <a:pt x="30" y="56"/>
                    </a:lnTo>
                    <a:lnTo>
                      <a:pt x="23" y="65"/>
                    </a:lnTo>
                    <a:lnTo>
                      <a:pt x="15" y="73"/>
                    </a:lnTo>
                    <a:lnTo>
                      <a:pt x="8" y="81"/>
                    </a:lnTo>
                    <a:lnTo>
                      <a:pt x="0" y="89"/>
                    </a:lnTo>
                    <a:lnTo>
                      <a:pt x="11" y="84"/>
                    </a:lnTo>
                    <a:lnTo>
                      <a:pt x="22" y="78"/>
                    </a:lnTo>
                    <a:lnTo>
                      <a:pt x="33" y="72"/>
                    </a:lnTo>
                    <a:lnTo>
                      <a:pt x="44" y="66"/>
                    </a:lnTo>
                    <a:lnTo>
                      <a:pt x="56" y="59"/>
                    </a:lnTo>
                    <a:lnTo>
                      <a:pt x="68" y="54"/>
                    </a:lnTo>
                    <a:lnTo>
                      <a:pt x="79" y="49"/>
                    </a:lnTo>
                    <a:lnTo>
                      <a:pt x="91" y="45"/>
                    </a:lnTo>
                    <a:lnTo>
                      <a:pt x="99" y="43"/>
                    </a:lnTo>
                    <a:lnTo>
                      <a:pt x="107" y="41"/>
                    </a:lnTo>
                    <a:lnTo>
                      <a:pt x="116" y="39"/>
                    </a:lnTo>
                    <a:lnTo>
                      <a:pt x="125" y="38"/>
                    </a:lnTo>
                    <a:lnTo>
                      <a:pt x="134" y="37"/>
                    </a:lnTo>
                    <a:lnTo>
                      <a:pt x="142" y="37"/>
                    </a:lnTo>
                    <a:lnTo>
                      <a:pt x="151" y="37"/>
                    </a:lnTo>
                    <a:lnTo>
                      <a:pt x="159" y="38"/>
                    </a:lnTo>
                    <a:lnTo>
                      <a:pt x="163" y="39"/>
                    </a:lnTo>
                    <a:lnTo>
                      <a:pt x="169" y="41"/>
                    </a:lnTo>
                    <a:lnTo>
                      <a:pt x="177" y="44"/>
                    </a:lnTo>
                    <a:lnTo>
                      <a:pt x="184" y="47"/>
                    </a:lnTo>
                    <a:lnTo>
                      <a:pt x="193" y="50"/>
                    </a:lnTo>
                    <a:lnTo>
                      <a:pt x="200" y="52"/>
                    </a:lnTo>
                    <a:lnTo>
                      <a:pt x="205" y="54"/>
                    </a:lnTo>
                    <a:lnTo>
                      <a:pt x="209" y="55"/>
                    </a:lnTo>
                    <a:lnTo>
                      <a:pt x="215" y="55"/>
                    </a:lnTo>
                    <a:lnTo>
                      <a:pt x="220" y="56"/>
                    </a:lnTo>
                    <a:lnTo>
                      <a:pt x="224" y="57"/>
                    </a:lnTo>
                    <a:lnTo>
                      <a:pt x="228" y="57"/>
                    </a:lnTo>
                    <a:lnTo>
                      <a:pt x="231" y="55"/>
                    </a:lnTo>
                    <a:lnTo>
                      <a:pt x="233" y="52"/>
                    </a:lnTo>
                    <a:lnTo>
                      <a:pt x="237" y="47"/>
                    </a:lnTo>
                    <a:lnTo>
                      <a:pt x="240" y="3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23" name="Freeform 107"/>
              <p:cNvSpPr>
                <a:spLocks/>
              </p:cNvSpPr>
              <p:nvPr/>
            </p:nvSpPr>
            <p:spPr bwMode="auto">
              <a:xfrm>
                <a:off x="4856" y="3179"/>
                <a:ext cx="6" cy="7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1" y="0"/>
                  </a:cxn>
                  <a:cxn ang="0">
                    <a:pos x="12" y="5"/>
                  </a:cxn>
                  <a:cxn ang="0">
                    <a:pos x="6" y="13"/>
                  </a:cxn>
                  <a:cxn ang="0">
                    <a:pos x="1" y="25"/>
                  </a:cxn>
                  <a:cxn ang="0">
                    <a:pos x="0" y="31"/>
                  </a:cxn>
                  <a:cxn ang="0">
                    <a:pos x="0" y="37"/>
                  </a:cxn>
                  <a:cxn ang="0">
                    <a:pos x="1" y="43"/>
                  </a:cxn>
                  <a:cxn ang="0">
                    <a:pos x="3" y="49"/>
                  </a:cxn>
                  <a:cxn ang="0">
                    <a:pos x="5" y="54"/>
                  </a:cxn>
                  <a:cxn ang="0">
                    <a:pos x="8" y="57"/>
                  </a:cxn>
                  <a:cxn ang="0">
                    <a:pos x="12" y="60"/>
                  </a:cxn>
                  <a:cxn ang="0">
                    <a:pos x="16" y="61"/>
                  </a:cxn>
                  <a:cxn ang="0">
                    <a:pos x="24" y="61"/>
                  </a:cxn>
                  <a:cxn ang="0">
                    <a:pos x="33" y="56"/>
                  </a:cxn>
                  <a:cxn ang="0">
                    <a:pos x="39" y="46"/>
                  </a:cxn>
                  <a:cxn ang="0">
                    <a:pos x="44" y="35"/>
                  </a:cxn>
                  <a:cxn ang="0">
                    <a:pos x="45" y="29"/>
                  </a:cxn>
                  <a:cxn ang="0">
                    <a:pos x="45" y="23"/>
                  </a:cxn>
                  <a:cxn ang="0">
                    <a:pos x="44" y="17"/>
                  </a:cxn>
                  <a:cxn ang="0">
                    <a:pos x="43" y="12"/>
                  </a:cxn>
                  <a:cxn ang="0">
                    <a:pos x="40" y="7"/>
                  </a:cxn>
                  <a:cxn ang="0">
                    <a:pos x="37" y="4"/>
                  </a:cxn>
                  <a:cxn ang="0">
                    <a:pos x="33" y="1"/>
                  </a:cxn>
                  <a:cxn ang="0">
                    <a:pos x="29" y="0"/>
                  </a:cxn>
                </a:cxnLst>
                <a:rect l="0" t="0" r="r" b="b"/>
                <a:pathLst>
                  <a:path w="45" h="61">
                    <a:moveTo>
                      <a:pt x="29" y="0"/>
                    </a:moveTo>
                    <a:lnTo>
                      <a:pt x="21" y="0"/>
                    </a:lnTo>
                    <a:lnTo>
                      <a:pt x="12" y="5"/>
                    </a:lnTo>
                    <a:lnTo>
                      <a:pt x="6" y="13"/>
                    </a:lnTo>
                    <a:lnTo>
                      <a:pt x="1" y="25"/>
                    </a:lnTo>
                    <a:lnTo>
                      <a:pt x="0" y="31"/>
                    </a:lnTo>
                    <a:lnTo>
                      <a:pt x="0" y="37"/>
                    </a:lnTo>
                    <a:lnTo>
                      <a:pt x="1" y="43"/>
                    </a:lnTo>
                    <a:lnTo>
                      <a:pt x="3" y="49"/>
                    </a:lnTo>
                    <a:lnTo>
                      <a:pt x="5" y="54"/>
                    </a:lnTo>
                    <a:lnTo>
                      <a:pt x="8" y="57"/>
                    </a:lnTo>
                    <a:lnTo>
                      <a:pt x="12" y="60"/>
                    </a:lnTo>
                    <a:lnTo>
                      <a:pt x="16" y="61"/>
                    </a:lnTo>
                    <a:lnTo>
                      <a:pt x="24" y="61"/>
                    </a:lnTo>
                    <a:lnTo>
                      <a:pt x="33" y="56"/>
                    </a:lnTo>
                    <a:lnTo>
                      <a:pt x="39" y="46"/>
                    </a:lnTo>
                    <a:lnTo>
                      <a:pt x="44" y="35"/>
                    </a:lnTo>
                    <a:lnTo>
                      <a:pt x="45" y="29"/>
                    </a:lnTo>
                    <a:lnTo>
                      <a:pt x="45" y="23"/>
                    </a:lnTo>
                    <a:lnTo>
                      <a:pt x="44" y="17"/>
                    </a:lnTo>
                    <a:lnTo>
                      <a:pt x="43" y="12"/>
                    </a:lnTo>
                    <a:lnTo>
                      <a:pt x="40" y="7"/>
                    </a:lnTo>
                    <a:lnTo>
                      <a:pt x="37" y="4"/>
                    </a:lnTo>
                    <a:lnTo>
                      <a:pt x="33" y="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9933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24" name="Freeform 108"/>
              <p:cNvSpPr>
                <a:spLocks/>
              </p:cNvSpPr>
              <p:nvPr/>
            </p:nvSpPr>
            <p:spPr bwMode="auto">
              <a:xfrm>
                <a:off x="4856" y="3179"/>
                <a:ext cx="6" cy="7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9" y="0"/>
                  </a:cxn>
                  <a:cxn ang="0">
                    <a:pos x="21" y="0"/>
                  </a:cxn>
                  <a:cxn ang="0">
                    <a:pos x="12" y="5"/>
                  </a:cxn>
                  <a:cxn ang="0">
                    <a:pos x="6" y="13"/>
                  </a:cxn>
                  <a:cxn ang="0">
                    <a:pos x="1" y="25"/>
                  </a:cxn>
                  <a:cxn ang="0">
                    <a:pos x="1" y="25"/>
                  </a:cxn>
                  <a:cxn ang="0">
                    <a:pos x="0" y="31"/>
                  </a:cxn>
                  <a:cxn ang="0">
                    <a:pos x="0" y="37"/>
                  </a:cxn>
                  <a:cxn ang="0">
                    <a:pos x="1" y="43"/>
                  </a:cxn>
                  <a:cxn ang="0">
                    <a:pos x="3" y="49"/>
                  </a:cxn>
                  <a:cxn ang="0">
                    <a:pos x="5" y="54"/>
                  </a:cxn>
                  <a:cxn ang="0">
                    <a:pos x="8" y="57"/>
                  </a:cxn>
                  <a:cxn ang="0">
                    <a:pos x="12" y="60"/>
                  </a:cxn>
                  <a:cxn ang="0">
                    <a:pos x="16" y="61"/>
                  </a:cxn>
                  <a:cxn ang="0">
                    <a:pos x="16" y="61"/>
                  </a:cxn>
                  <a:cxn ang="0">
                    <a:pos x="24" y="61"/>
                  </a:cxn>
                  <a:cxn ang="0">
                    <a:pos x="33" y="56"/>
                  </a:cxn>
                  <a:cxn ang="0">
                    <a:pos x="39" y="46"/>
                  </a:cxn>
                  <a:cxn ang="0">
                    <a:pos x="44" y="35"/>
                  </a:cxn>
                  <a:cxn ang="0">
                    <a:pos x="44" y="35"/>
                  </a:cxn>
                  <a:cxn ang="0">
                    <a:pos x="45" y="29"/>
                  </a:cxn>
                  <a:cxn ang="0">
                    <a:pos x="45" y="23"/>
                  </a:cxn>
                  <a:cxn ang="0">
                    <a:pos x="44" y="17"/>
                  </a:cxn>
                  <a:cxn ang="0">
                    <a:pos x="43" y="12"/>
                  </a:cxn>
                  <a:cxn ang="0">
                    <a:pos x="40" y="7"/>
                  </a:cxn>
                  <a:cxn ang="0">
                    <a:pos x="37" y="4"/>
                  </a:cxn>
                  <a:cxn ang="0">
                    <a:pos x="33" y="1"/>
                  </a:cxn>
                  <a:cxn ang="0">
                    <a:pos x="29" y="0"/>
                  </a:cxn>
                </a:cxnLst>
                <a:rect l="0" t="0" r="r" b="b"/>
                <a:pathLst>
                  <a:path w="45" h="61">
                    <a:moveTo>
                      <a:pt x="29" y="0"/>
                    </a:moveTo>
                    <a:lnTo>
                      <a:pt x="29" y="0"/>
                    </a:lnTo>
                    <a:lnTo>
                      <a:pt x="21" y="0"/>
                    </a:lnTo>
                    <a:lnTo>
                      <a:pt x="12" y="5"/>
                    </a:lnTo>
                    <a:lnTo>
                      <a:pt x="6" y="13"/>
                    </a:lnTo>
                    <a:lnTo>
                      <a:pt x="1" y="25"/>
                    </a:lnTo>
                    <a:lnTo>
                      <a:pt x="1" y="25"/>
                    </a:lnTo>
                    <a:lnTo>
                      <a:pt x="0" y="31"/>
                    </a:lnTo>
                    <a:lnTo>
                      <a:pt x="0" y="37"/>
                    </a:lnTo>
                    <a:lnTo>
                      <a:pt x="1" y="43"/>
                    </a:lnTo>
                    <a:lnTo>
                      <a:pt x="3" y="49"/>
                    </a:lnTo>
                    <a:lnTo>
                      <a:pt x="5" y="54"/>
                    </a:lnTo>
                    <a:lnTo>
                      <a:pt x="8" y="57"/>
                    </a:lnTo>
                    <a:lnTo>
                      <a:pt x="12" y="60"/>
                    </a:lnTo>
                    <a:lnTo>
                      <a:pt x="16" y="61"/>
                    </a:lnTo>
                    <a:lnTo>
                      <a:pt x="16" y="61"/>
                    </a:lnTo>
                    <a:lnTo>
                      <a:pt x="24" y="61"/>
                    </a:lnTo>
                    <a:lnTo>
                      <a:pt x="33" y="56"/>
                    </a:lnTo>
                    <a:lnTo>
                      <a:pt x="39" y="46"/>
                    </a:lnTo>
                    <a:lnTo>
                      <a:pt x="44" y="35"/>
                    </a:lnTo>
                    <a:lnTo>
                      <a:pt x="44" y="35"/>
                    </a:lnTo>
                    <a:lnTo>
                      <a:pt x="45" y="29"/>
                    </a:lnTo>
                    <a:lnTo>
                      <a:pt x="45" y="23"/>
                    </a:lnTo>
                    <a:lnTo>
                      <a:pt x="44" y="17"/>
                    </a:lnTo>
                    <a:lnTo>
                      <a:pt x="43" y="12"/>
                    </a:lnTo>
                    <a:lnTo>
                      <a:pt x="40" y="7"/>
                    </a:lnTo>
                    <a:lnTo>
                      <a:pt x="37" y="4"/>
                    </a:lnTo>
                    <a:lnTo>
                      <a:pt x="33" y="1"/>
                    </a:lnTo>
                    <a:lnTo>
                      <a:pt x="2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25" name="Freeform 109"/>
              <p:cNvSpPr>
                <a:spLocks/>
              </p:cNvSpPr>
              <p:nvPr/>
            </p:nvSpPr>
            <p:spPr bwMode="auto">
              <a:xfrm>
                <a:off x="4858" y="3181"/>
                <a:ext cx="3" cy="4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0" y="0"/>
                  </a:cxn>
                  <a:cxn ang="0">
                    <a:pos x="6" y="3"/>
                  </a:cxn>
                  <a:cxn ang="0">
                    <a:pos x="2" y="7"/>
                  </a:cxn>
                  <a:cxn ang="0">
                    <a:pos x="0" y="13"/>
                  </a:cxn>
                  <a:cxn ang="0">
                    <a:pos x="0" y="19"/>
                  </a:cxn>
                  <a:cxn ang="0">
                    <a:pos x="1" y="25"/>
                  </a:cxn>
                  <a:cxn ang="0">
                    <a:pos x="4" y="29"/>
                  </a:cxn>
                  <a:cxn ang="0">
                    <a:pos x="8" y="32"/>
                  </a:cxn>
                  <a:cxn ang="0">
                    <a:pos x="13" y="31"/>
                  </a:cxn>
                  <a:cxn ang="0">
                    <a:pos x="17" y="29"/>
                  </a:cxn>
                  <a:cxn ang="0">
                    <a:pos x="21" y="24"/>
                  </a:cxn>
                  <a:cxn ang="0">
                    <a:pos x="23" y="18"/>
                  </a:cxn>
                  <a:cxn ang="0">
                    <a:pos x="23" y="12"/>
                  </a:cxn>
                  <a:cxn ang="0">
                    <a:pos x="22" y="6"/>
                  </a:cxn>
                  <a:cxn ang="0">
                    <a:pos x="19" y="2"/>
                  </a:cxn>
                  <a:cxn ang="0">
                    <a:pos x="15" y="0"/>
                  </a:cxn>
                </a:cxnLst>
                <a:rect l="0" t="0" r="r" b="b"/>
                <a:pathLst>
                  <a:path w="23" h="32">
                    <a:moveTo>
                      <a:pt x="15" y="0"/>
                    </a:moveTo>
                    <a:lnTo>
                      <a:pt x="10" y="0"/>
                    </a:lnTo>
                    <a:lnTo>
                      <a:pt x="6" y="3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2"/>
                    </a:lnTo>
                    <a:lnTo>
                      <a:pt x="13" y="31"/>
                    </a:lnTo>
                    <a:lnTo>
                      <a:pt x="17" y="29"/>
                    </a:lnTo>
                    <a:lnTo>
                      <a:pt x="21" y="24"/>
                    </a:lnTo>
                    <a:lnTo>
                      <a:pt x="23" y="18"/>
                    </a:lnTo>
                    <a:lnTo>
                      <a:pt x="23" y="12"/>
                    </a:lnTo>
                    <a:lnTo>
                      <a:pt x="22" y="6"/>
                    </a:lnTo>
                    <a:lnTo>
                      <a:pt x="19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26" name="Freeform 110"/>
              <p:cNvSpPr>
                <a:spLocks/>
              </p:cNvSpPr>
              <p:nvPr/>
            </p:nvSpPr>
            <p:spPr bwMode="auto">
              <a:xfrm>
                <a:off x="4858" y="3181"/>
                <a:ext cx="3" cy="4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5" y="0"/>
                  </a:cxn>
                  <a:cxn ang="0">
                    <a:pos x="10" y="0"/>
                  </a:cxn>
                  <a:cxn ang="0">
                    <a:pos x="6" y="3"/>
                  </a:cxn>
                  <a:cxn ang="0">
                    <a:pos x="2" y="7"/>
                  </a:cxn>
                  <a:cxn ang="0">
                    <a:pos x="0" y="13"/>
                  </a:cxn>
                  <a:cxn ang="0">
                    <a:pos x="0" y="13"/>
                  </a:cxn>
                  <a:cxn ang="0">
                    <a:pos x="0" y="19"/>
                  </a:cxn>
                  <a:cxn ang="0">
                    <a:pos x="1" y="25"/>
                  </a:cxn>
                  <a:cxn ang="0">
                    <a:pos x="4" y="29"/>
                  </a:cxn>
                  <a:cxn ang="0">
                    <a:pos x="8" y="32"/>
                  </a:cxn>
                  <a:cxn ang="0">
                    <a:pos x="8" y="32"/>
                  </a:cxn>
                  <a:cxn ang="0">
                    <a:pos x="13" y="31"/>
                  </a:cxn>
                  <a:cxn ang="0">
                    <a:pos x="17" y="29"/>
                  </a:cxn>
                  <a:cxn ang="0">
                    <a:pos x="21" y="24"/>
                  </a:cxn>
                  <a:cxn ang="0">
                    <a:pos x="23" y="18"/>
                  </a:cxn>
                  <a:cxn ang="0">
                    <a:pos x="23" y="18"/>
                  </a:cxn>
                  <a:cxn ang="0">
                    <a:pos x="23" y="12"/>
                  </a:cxn>
                  <a:cxn ang="0">
                    <a:pos x="22" y="6"/>
                  </a:cxn>
                  <a:cxn ang="0">
                    <a:pos x="19" y="2"/>
                  </a:cxn>
                  <a:cxn ang="0">
                    <a:pos x="15" y="0"/>
                  </a:cxn>
                </a:cxnLst>
                <a:rect l="0" t="0" r="r" b="b"/>
                <a:pathLst>
                  <a:path w="23" h="32">
                    <a:moveTo>
                      <a:pt x="15" y="0"/>
                    </a:moveTo>
                    <a:lnTo>
                      <a:pt x="15" y="0"/>
                    </a:lnTo>
                    <a:lnTo>
                      <a:pt x="10" y="0"/>
                    </a:lnTo>
                    <a:lnTo>
                      <a:pt x="6" y="3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13" y="31"/>
                    </a:lnTo>
                    <a:lnTo>
                      <a:pt x="17" y="29"/>
                    </a:lnTo>
                    <a:lnTo>
                      <a:pt x="21" y="24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3" y="12"/>
                    </a:lnTo>
                    <a:lnTo>
                      <a:pt x="22" y="6"/>
                    </a:lnTo>
                    <a:lnTo>
                      <a:pt x="19" y="2"/>
                    </a:lnTo>
                    <a:lnTo>
                      <a:pt x="15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27" name="Freeform 111"/>
              <p:cNvSpPr>
                <a:spLocks/>
              </p:cNvSpPr>
              <p:nvPr/>
            </p:nvSpPr>
            <p:spPr bwMode="auto">
              <a:xfrm>
                <a:off x="4859" y="3181"/>
                <a:ext cx="2" cy="5"/>
              </a:xfrm>
              <a:custGeom>
                <a:avLst/>
                <a:gdLst/>
                <a:ahLst/>
                <a:cxnLst>
                  <a:cxn ang="0">
                    <a:pos x="0" y="37"/>
                  </a:cxn>
                  <a:cxn ang="0">
                    <a:pos x="4" y="36"/>
                  </a:cxn>
                  <a:cxn ang="0">
                    <a:pos x="9" y="35"/>
                  </a:cxn>
                  <a:cxn ang="0">
                    <a:pos x="13" y="32"/>
                  </a:cxn>
                  <a:cxn ang="0">
                    <a:pos x="16" y="26"/>
                  </a:cxn>
                  <a:cxn ang="0">
                    <a:pos x="13" y="18"/>
                  </a:cxn>
                  <a:cxn ang="0">
                    <a:pos x="11" y="11"/>
                  </a:cxn>
                  <a:cxn ang="0">
                    <a:pos x="8" y="6"/>
                  </a:cxn>
                  <a:cxn ang="0">
                    <a:pos x="6" y="0"/>
                  </a:cxn>
                  <a:cxn ang="0">
                    <a:pos x="8" y="6"/>
                  </a:cxn>
                  <a:cxn ang="0">
                    <a:pos x="8" y="11"/>
                  </a:cxn>
                  <a:cxn ang="0">
                    <a:pos x="8" y="16"/>
                  </a:cxn>
                  <a:cxn ang="0">
                    <a:pos x="8" y="21"/>
                  </a:cxn>
                  <a:cxn ang="0">
                    <a:pos x="6" y="25"/>
                  </a:cxn>
                  <a:cxn ang="0">
                    <a:pos x="4" y="30"/>
                  </a:cxn>
                  <a:cxn ang="0">
                    <a:pos x="2" y="34"/>
                  </a:cxn>
                  <a:cxn ang="0">
                    <a:pos x="0" y="37"/>
                  </a:cxn>
                </a:cxnLst>
                <a:rect l="0" t="0" r="r" b="b"/>
                <a:pathLst>
                  <a:path w="16" h="37">
                    <a:moveTo>
                      <a:pt x="0" y="37"/>
                    </a:moveTo>
                    <a:lnTo>
                      <a:pt x="4" y="36"/>
                    </a:lnTo>
                    <a:lnTo>
                      <a:pt x="9" y="35"/>
                    </a:lnTo>
                    <a:lnTo>
                      <a:pt x="13" y="32"/>
                    </a:lnTo>
                    <a:lnTo>
                      <a:pt x="16" y="26"/>
                    </a:lnTo>
                    <a:lnTo>
                      <a:pt x="13" y="18"/>
                    </a:lnTo>
                    <a:lnTo>
                      <a:pt x="11" y="11"/>
                    </a:lnTo>
                    <a:lnTo>
                      <a:pt x="8" y="6"/>
                    </a:lnTo>
                    <a:lnTo>
                      <a:pt x="6" y="0"/>
                    </a:lnTo>
                    <a:lnTo>
                      <a:pt x="8" y="6"/>
                    </a:lnTo>
                    <a:lnTo>
                      <a:pt x="8" y="11"/>
                    </a:lnTo>
                    <a:lnTo>
                      <a:pt x="8" y="16"/>
                    </a:lnTo>
                    <a:lnTo>
                      <a:pt x="8" y="21"/>
                    </a:lnTo>
                    <a:lnTo>
                      <a:pt x="6" y="25"/>
                    </a:lnTo>
                    <a:lnTo>
                      <a:pt x="4" y="30"/>
                    </a:lnTo>
                    <a:lnTo>
                      <a:pt x="2" y="34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28" name="Freeform 112"/>
              <p:cNvSpPr>
                <a:spLocks/>
              </p:cNvSpPr>
              <p:nvPr/>
            </p:nvSpPr>
            <p:spPr bwMode="auto">
              <a:xfrm>
                <a:off x="4857" y="3219"/>
                <a:ext cx="20" cy="11"/>
              </a:xfrm>
              <a:custGeom>
                <a:avLst/>
                <a:gdLst/>
                <a:ahLst/>
                <a:cxnLst>
                  <a:cxn ang="0">
                    <a:pos x="160" y="24"/>
                  </a:cxn>
                  <a:cxn ang="0">
                    <a:pos x="154" y="13"/>
                  </a:cxn>
                  <a:cxn ang="0">
                    <a:pos x="146" y="8"/>
                  </a:cxn>
                  <a:cxn ang="0">
                    <a:pos x="139" y="6"/>
                  </a:cxn>
                  <a:cxn ang="0">
                    <a:pos x="132" y="4"/>
                  </a:cxn>
                  <a:cxn ang="0">
                    <a:pos x="125" y="2"/>
                  </a:cxn>
                  <a:cxn ang="0">
                    <a:pos x="118" y="1"/>
                  </a:cxn>
                  <a:cxn ang="0">
                    <a:pos x="109" y="0"/>
                  </a:cxn>
                  <a:cxn ang="0">
                    <a:pos x="101" y="0"/>
                  </a:cxn>
                  <a:cxn ang="0">
                    <a:pos x="93" y="1"/>
                  </a:cxn>
                  <a:cxn ang="0">
                    <a:pos x="85" y="2"/>
                  </a:cxn>
                  <a:cxn ang="0">
                    <a:pos x="76" y="4"/>
                  </a:cxn>
                  <a:cxn ang="0">
                    <a:pos x="67" y="6"/>
                  </a:cxn>
                  <a:cxn ang="0">
                    <a:pos x="59" y="10"/>
                  </a:cxn>
                  <a:cxn ang="0">
                    <a:pos x="51" y="13"/>
                  </a:cxn>
                  <a:cxn ang="0">
                    <a:pos x="41" y="18"/>
                  </a:cxn>
                  <a:cxn ang="0">
                    <a:pos x="33" y="21"/>
                  </a:cxn>
                  <a:cxn ang="0">
                    <a:pos x="25" y="24"/>
                  </a:cxn>
                  <a:cxn ang="0">
                    <a:pos x="17" y="28"/>
                  </a:cxn>
                  <a:cxn ang="0">
                    <a:pos x="8" y="31"/>
                  </a:cxn>
                  <a:cxn ang="0">
                    <a:pos x="0" y="35"/>
                  </a:cxn>
                  <a:cxn ang="0">
                    <a:pos x="5" y="37"/>
                  </a:cxn>
                  <a:cxn ang="0">
                    <a:pos x="10" y="39"/>
                  </a:cxn>
                  <a:cxn ang="0">
                    <a:pos x="16" y="40"/>
                  </a:cxn>
                  <a:cxn ang="0">
                    <a:pos x="22" y="42"/>
                  </a:cxn>
                  <a:cxn ang="0">
                    <a:pos x="28" y="43"/>
                  </a:cxn>
                  <a:cxn ang="0">
                    <a:pos x="34" y="45"/>
                  </a:cxn>
                  <a:cxn ang="0">
                    <a:pos x="38" y="46"/>
                  </a:cxn>
                  <a:cxn ang="0">
                    <a:pos x="42" y="47"/>
                  </a:cxn>
                  <a:cxn ang="0">
                    <a:pos x="52" y="51"/>
                  </a:cxn>
                  <a:cxn ang="0">
                    <a:pos x="60" y="53"/>
                  </a:cxn>
                  <a:cxn ang="0">
                    <a:pos x="66" y="56"/>
                  </a:cxn>
                  <a:cxn ang="0">
                    <a:pos x="73" y="58"/>
                  </a:cxn>
                  <a:cxn ang="0">
                    <a:pos x="78" y="60"/>
                  </a:cxn>
                  <a:cxn ang="0">
                    <a:pos x="84" y="63"/>
                  </a:cxn>
                  <a:cxn ang="0">
                    <a:pos x="89" y="67"/>
                  </a:cxn>
                  <a:cxn ang="0">
                    <a:pos x="94" y="72"/>
                  </a:cxn>
                  <a:cxn ang="0">
                    <a:pos x="101" y="78"/>
                  </a:cxn>
                  <a:cxn ang="0">
                    <a:pos x="106" y="83"/>
                  </a:cxn>
                  <a:cxn ang="0">
                    <a:pos x="111" y="85"/>
                  </a:cxn>
                  <a:cxn ang="0">
                    <a:pos x="117" y="87"/>
                  </a:cxn>
                  <a:cxn ang="0">
                    <a:pos x="121" y="87"/>
                  </a:cxn>
                  <a:cxn ang="0">
                    <a:pos x="126" y="87"/>
                  </a:cxn>
                  <a:cxn ang="0">
                    <a:pos x="130" y="88"/>
                  </a:cxn>
                  <a:cxn ang="0">
                    <a:pos x="135" y="88"/>
                  </a:cxn>
                  <a:cxn ang="0">
                    <a:pos x="139" y="86"/>
                  </a:cxn>
                  <a:cxn ang="0">
                    <a:pos x="143" y="82"/>
                  </a:cxn>
                  <a:cxn ang="0">
                    <a:pos x="147" y="76"/>
                  </a:cxn>
                  <a:cxn ang="0">
                    <a:pos x="149" y="69"/>
                  </a:cxn>
                  <a:cxn ang="0">
                    <a:pos x="149" y="62"/>
                  </a:cxn>
                  <a:cxn ang="0">
                    <a:pos x="148" y="55"/>
                  </a:cxn>
                  <a:cxn ang="0">
                    <a:pos x="144" y="48"/>
                  </a:cxn>
                  <a:cxn ang="0">
                    <a:pos x="137" y="42"/>
                  </a:cxn>
                  <a:cxn ang="0">
                    <a:pos x="150" y="40"/>
                  </a:cxn>
                  <a:cxn ang="0">
                    <a:pos x="157" y="37"/>
                  </a:cxn>
                  <a:cxn ang="0">
                    <a:pos x="160" y="32"/>
                  </a:cxn>
                  <a:cxn ang="0">
                    <a:pos x="160" y="24"/>
                  </a:cxn>
                </a:cxnLst>
                <a:rect l="0" t="0" r="r" b="b"/>
                <a:pathLst>
                  <a:path w="160" h="88">
                    <a:moveTo>
                      <a:pt x="160" y="24"/>
                    </a:moveTo>
                    <a:lnTo>
                      <a:pt x="154" y="13"/>
                    </a:lnTo>
                    <a:lnTo>
                      <a:pt x="146" y="8"/>
                    </a:lnTo>
                    <a:lnTo>
                      <a:pt x="139" y="6"/>
                    </a:lnTo>
                    <a:lnTo>
                      <a:pt x="132" y="4"/>
                    </a:lnTo>
                    <a:lnTo>
                      <a:pt x="125" y="2"/>
                    </a:lnTo>
                    <a:lnTo>
                      <a:pt x="118" y="1"/>
                    </a:lnTo>
                    <a:lnTo>
                      <a:pt x="109" y="0"/>
                    </a:lnTo>
                    <a:lnTo>
                      <a:pt x="101" y="0"/>
                    </a:lnTo>
                    <a:lnTo>
                      <a:pt x="93" y="1"/>
                    </a:lnTo>
                    <a:lnTo>
                      <a:pt x="85" y="2"/>
                    </a:lnTo>
                    <a:lnTo>
                      <a:pt x="76" y="4"/>
                    </a:lnTo>
                    <a:lnTo>
                      <a:pt x="67" y="6"/>
                    </a:lnTo>
                    <a:lnTo>
                      <a:pt x="59" y="10"/>
                    </a:lnTo>
                    <a:lnTo>
                      <a:pt x="51" y="13"/>
                    </a:lnTo>
                    <a:lnTo>
                      <a:pt x="41" y="18"/>
                    </a:lnTo>
                    <a:lnTo>
                      <a:pt x="33" y="21"/>
                    </a:lnTo>
                    <a:lnTo>
                      <a:pt x="25" y="24"/>
                    </a:lnTo>
                    <a:lnTo>
                      <a:pt x="17" y="28"/>
                    </a:lnTo>
                    <a:lnTo>
                      <a:pt x="8" y="31"/>
                    </a:lnTo>
                    <a:lnTo>
                      <a:pt x="0" y="35"/>
                    </a:lnTo>
                    <a:lnTo>
                      <a:pt x="5" y="37"/>
                    </a:lnTo>
                    <a:lnTo>
                      <a:pt x="10" y="39"/>
                    </a:lnTo>
                    <a:lnTo>
                      <a:pt x="16" y="40"/>
                    </a:lnTo>
                    <a:lnTo>
                      <a:pt x="22" y="42"/>
                    </a:lnTo>
                    <a:lnTo>
                      <a:pt x="28" y="43"/>
                    </a:lnTo>
                    <a:lnTo>
                      <a:pt x="34" y="45"/>
                    </a:lnTo>
                    <a:lnTo>
                      <a:pt x="38" y="46"/>
                    </a:lnTo>
                    <a:lnTo>
                      <a:pt x="42" y="47"/>
                    </a:lnTo>
                    <a:lnTo>
                      <a:pt x="52" y="51"/>
                    </a:lnTo>
                    <a:lnTo>
                      <a:pt x="60" y="53"/>
                    </a:lnTo>
                    <a:lnTo>
                      <a:pt x="66" y="56"/>
                    </a:lnTo>
                    <a:lnTo>
                      <a:pt x="73" y="58"/>
                    </a:lnTo>
                    <a:lnTo>
                      <a:pt x="78" y="60"/>
                    </a:lnTo>
                    <a:lnTo>
                      <a:pt x="84" y="63"/>
                    </a:lnTo>
                    <a:lnTo>
                      <a:pt x="89" y="67"/>
                    </a:lnTo>
                    <a:lnTo>
                      <a:pt x="94" y="72"/>
                    </a:lnTo>
                    <a:lnTo>
                      <a:pt x="101" y="78"/>
                    </a:lnTo>
                    <a:lnTo>
                      <a:pt x="106" y="83"/>
                    </a:lnTo>
                    <a:lnTo>
                      <a:pt x="111" y="85"/>
                    </a:lnTo>
                    <a:lnTo>
                      <a:pt x="117" y="87"/>
                    </a:lnTo>
                    <a:lnTo>
                      <a:pt x="121" y="87"/>
                    </a:lnTo>
                    <a:lnTo>
                      <a:pt x="126" y="87"/>
                    </a:lnTo>
                    <a:lnTo>
                      <a:pt x="130" y="88"/>
                    </a:lnTo>
                    <a:lnTo>
                      <a:pt x="135" y="88"/>
                    </a:lnTo>
                    <a:lnTo>
                      <a:pt x="139" y="86"/>
                    </a:lnTo>
                    <a:lnTo>
                      <a:pt x="143" y="82"/>
                    </a:lnTo>
                    <a:lnTo>
                      <a:pt x="147" y="76"/>
                    </a:lnTo>
                    <a:lnTo>
                      <a:pt x="149" y="69"/>
                    </a:lnTo>
                    <a:lnTo>
                      <a:pt x="149" y="62"/>
                    </a:lnTo>
                    <a:lnTo>
                      <a:pt x="148" y="55"/>
                    </a:lnTo>
                    <a:lnTo>
                      <a:pt x="144" y="48"/>
                    </a:lnTo>
                    <a:lnTo>
                      <a:pt x="137" y="42"/>
                    </a:lnTo>
                    <a:lnTo>
                      <a:pt x="150" y="40"/>
                    </a:lnTo>
                    <a:lnTo>
                      <a:pt x="157" y="37"/>
                    </a:lnTo>
                    <a:lnTo>
                      <a:pt x="160" y="32"/>
                    </a:lnTo>
                    <a:lnTo>
                      <a:pt x="160" y="24"/>
                    </a:lnTo>
                    <a:close/>
                  </a:path>
                </a:pathLst>
              </a:custGeom>
              <a:solidFill>
                <a:srgbClr val="F0B8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29" name="Freeform 113"/>
              <p:cNvSpPr>
                <a:spLocks/>
              </p:cNvSpPr>
              <p:nvPr/>
            </p:nvSpPr>
            <p:spPr bwMode="auto">
              <a:xfrm>
                <a:off x="4857" y="3219"/>
                <a:ext cx="20" cy="11"/>
              </a:xfrm>
              <a:custGeom>
                <a:avLst/>
                <a:gdLst/>
                <a:ahLst/>
                <a:cxnLst>
                  <a:cxn ang="0">
                    <a:pos x="160" y="24"/>
                  </a:cxn>
                  <a:cxn ang="0">
                    <a:pos x="146" y="8"/>
                  </a:cxn>
                  <a:cxn ang="0">
                    <a:pos x="132" y="4"/>
                  </a:cxn>
                  <a:cxn ang="0">
                    <a:pos x="125" y="2"/>
                  </a:cxn>
                  <a:cxn ang="0">
                    <a:pos x="109" y="0"/>
                  </a:cxn>
                  <a:cxn ang="0">
                    <a:pos x="93" y="1"/>
                  </a:cxn>
                  <a:cxn ang="0">
                    <a:pos x="76" y="4"/>
                  </a:cxn>
                  <a:cxn ang="0">
                    <a:pos x="67" y="6"/>
                  </a:cxn>
                  <a:cxn ang="0">
                    <a:pos x="51" y="13"/>
                  </a:cxn>
                  <a:cxn ang="0">
                    <a:pos x="33" y="21"/>
                  </a:cxn>
                  <a:cxn ang="0">
                    <a:pos x="17" y="28"/>
                  </a:cxn>
                  <a:cxn ang="0">
                    <a:pos x="0" y="35"/>
                  </a:cxn>
                  <a:cxn ang="0">
                    <a:pos x="5" y="37"/>
                  </a:cxn>
                  <a:cxn ang="0">
                    <a:pos x="16" y="40"/>
                  </a:cxn>
                  <a:cxn ang="0">
                    <a:pos x="28" y="43"/>
                  </a:cxn>
                  <a:cxn ang="0">
                    <a:pos x="38" y="46"/>
                  </a:cxn>
                  <a:cxn ang="0">
                    <a:pos x="42" y="47"/>
                  </a:cxn>
                  <a:cxn ang="0">
                    <a:pos x="60" y="53"/>
                  </a:cxn>
                  <a:cxn ang="0">
                    <a:pos x="73" y="58"/>
                  </a:cxn>
                  <a:cxn ang="0">
                    <a:pos x="84" y="63"/>
                  </a:cxn>
                  <a:cxn ang="0">
                    <a:pos x="94" y="72"/>
                  </a:cxn>
                  <a:cxn ang="0">
                    <a:pos x="101" y="78"/>
                  </a:cxn>
                  <a:cxn ang="0">
                    <a:pos x="111" y="85"/>
                  </a:cxn>
                  <a:cxn ang="0">
                    <a:pos x="121" y="87"/>
                  </a:cxn>
                  <a:cxn ang="0">
                    <a:pos x="130" y="88"/>
                  </a:cxn>
                  <a:cxn ang="0">
                    <a:pos x="135" y="88"/>
                  </a:cxn>
                  <a:cxn ang="0">
                    <a:pos x="143" y="82"/>
                  </a:cxn>
                  <a:cxn ang="0">
                    <a:pos x="149" y="69"/>
                  </a:cxn>
                  <a:cxn ang="0">
                    <a:pos x="148" y="55"/>
                  </a:cxn>
                  <a:cxn ang="0">
                    <a:pos x="137" y="42"/>
                  </a:cxn>
                  <a:cxn ang="0">
                    <a:pos x="150" y="40"/>
                  </a:cxn>
                  <a:cxn ang="0">
                    <a:pos x="160" y="32"/>
                  </a:cxn>
                </a:cxnLst>
                <a:rect l="0" t="0" r="r" b="b"/>
                <a:pathLst>
                  <a:path w="160" h="88">
                    <a:moveTo>
                      <a:pt x="160" y="24"/>
                    </a:moveTo>
                    <a:lnTo>
                      <a:pt x="160" y="24"/>
                    </a:lnTo>
                    <a:lnTo>
                      <a:pt x="154" y="13"/>
                    </a:lnTo>
                    <a:lnTo>
                      <a:pt x="146" y="8"/>
                    </a:lnTo>
                    <a:lnTo>
                      <a:pt x="139" y="6"/>
                    </a:lnTo>
                    <a:lnTo>
                      <a:pt x="132" y="4"/>
                    </a:lnTo>
                    <a:lnTo>
                      <a:pt x="132" y="4"/>
                    </a:lnTo>
                    <a:lnTo>
                      <a:pt x="125" y="2"/>
                    </a:lnTo>
                    <a:lnTo>
                      <a:pt x="118" y="1"/>
                    </a:lnTo>
                    <a:lnTo>
                      <a:pt x="109" y="0"/>
                    </a:lnTo>
                    <a:lnTo>
                      <a:pt x="101" y="0"/>
                    </a:lnTo>
                    <a:lnTo>
                      <a:pt x="93" y="1"/>
                    </a:lnTo>
                    <a:lnTo>
                      <a:pt x="85" y="2"/>
                    </a:lnTo>
                    <a:lnTo>
                      <a:pt x="76" y="4"/>
                    </a:lnTo>
                    <a:lnTo>
                      <a:pt x="67" y="6"/>
                    </a:lnTo>
                    <a:lnTo>
                      <a:pt x="67" y="6"/>
                    </a:lnTo>
                    <a:lnTo>
                      <a:pt x="59" y="10"/>
                    </a:lnTo>
                    <a:lnTo>
                      <a:pt x="51" y="13"/>
                    </a:lnTo>
                    <a:lnTo>
                      <a:pt x="41" y="18"/>
                    </a:lnTo>
                    <a:lnTo>
                      <a:pt x="33" y="21"/>
                    </a:lnTo>
                    <a:lnTo>
                      <a:pt x="25" y="24"/>
                    </a:lnTo>
                    <a:lnTo>
                      <a:pt x="17" y="28"/>
                    </a:lnTo>
                    <a:lnTo>
                      <a:pt x="8" y="31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5" y="37"/>
                    </a:lnTo>
                    <a:lnTo>
                      <a:pt x="10" y="39"/>
                    </a:lnTo>
                    <a:lnTo>
                      <a:pt x="16" y="40"/>
                    </a:lnTo>
                    <a:lnTo>
                      <a:pt x="22" y="42"/>
                    </a:lnTo>
                    <a:lnTo>
                      <a:pt x="28" y="43"/>
                    </a:lnTo>
                    <a:lnTo>
                      <a:pt x="34" y="45"/>
                    </a:lnTo>
                    <a:lnTo>
                      <a:pt x="38" y="46"/>
                    </a:lnTo>
                    <a:lnTo>
                      <a:pt x="42" y="47"/>
                    </a:lnTo>
                    <a:lnTo>
                      <a:pt x="42" y="47"/>
                    </a:lnTo>
                    <a:lnTo>
                      <a:pt x="52" y="51"/>
                    </a:lnTo>
                    <a:lnTo>
                      <a:pt x="60" y="53"/>
                    </a:lnTo>
                    <a:lnTo>
                      <a:pt x="66" y="56"/>
                    </a:lnTo>
                    <a:lnTo>
                      <a:pt x="73" y="58"/>
                    </a:lnTo>
                    <a:lnTo>
                      <a:pt x="78" y="60"/>
                    </a:lnTo>
                    <a:lnTo>
                      <a:pt x="84" y="63"/>
                    </a:lnTo>
                    <a:lnTo>
                      <a:pt x="89" y="67"/>
                    </a:lnTo>
                    <a:lnTo>
                      <a:pt x="94" y="72"/>
                    </a:lnTo>
                    <a:lnTo>
                      <a:pt x="94" y="72"/>
                    </a:lnTo>
                    <a:lnTo>
                      <a:pt x="101" y="78"/>
                    </a:lnTo>
                    <a:lnTo>
                      <a:pt x="106" y="83"/>
                    </a:lnTo>
                    <a:lnTo>
                      <a:pt x="111" y="85"/>
                    </a:lnTo>
                    <a:lnTo>
                      <a:pt x="117" y="87"/>
                    </a:lnTo>
                    <a:lnTo>
                      <a:pt x="121" y="87"/>
                    </a:lnTo>
                    <a:lnTo>
                      <a:pt x="126" y="87"/>
                    </a:lnTo>
                    <a:lnTo>
                      <a:pt x="130" y="88"/>
                    </a:lnTo>
                    <a:lnTo>
                      <a:pt x="135" y="88"/>
                    </a:lnTo>
                    <a:lnTo>
                      <a:pt x="135" y="88"/>
                    </a:lnTo>
                    <a:lnTo>
                      <a:pt x="139" y="86"/>
                    </a:lnTo>
                    <a:lnTo>
                      <a:pt x="143" y="82"/>
                    </a:lnTo>
                    <a:lnTo>
                      <a:pt x="147" y="76"/>
                    </a:lnTo>
                    <a:lnTo>
                      <a:pt x="149" y="69"/>
                    </a:lnTo>
                    <a:lnTo>
                      <a:pt x="149" y="62"/>
                    </a:lnTo>
                    <a:lnTo>
                      <a:pt x="148" y="55"/>
                    </a:lnTo>
                    <a:lnTo>
                      <a:pt x="144" y="48"/>
                    </a:lnTo>
                    <a:lnTo>
                      <a:pt x="137" y="42"/>
                    </a:lnTo>
                    <a:lnTo>
                      <a:pt x="137" y="42"/>
                    </a:lnTo>
                    <a:lnTo>
                      <a:pt x="150" y="40"/>
                    </a:lnTo>
                    <a:lnTo>
                      <a:pt x="157" y="37"/>
                    </a:lnTo>
                    <a:lnTo>
                      <a:pt x="160" y="32"/>
                    </a:lnTo>
                    <a:lnTo>
                      <a:pt x="160" y="2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30" name="Freeform 114"/>
              <p:cNvSpPr>
                <a:spLocks/>
              </p:cNvSpPr>
              <p:nvPr/>
            </p:nvSpPr>
            <p:spPr bwMode="auto">
              <a:xfrm>
                <a:off x="4857" y="3219"/>
                <a:ext cx="20" cy="5"/>
              </a:xfrm>
              <a:custGeom>
                <a:avLst/>
                <a:gdLst/>
                <a:ahLst/>
                <a:cxnLst>
                  <a:cxn ang="0">
                    <a:pos x="160" y="24"/>
                  </a:cxn>
                  <a:cxn ang="0">
                    <a:pos x="154" y="13"/>
                  </a:cxn>
                  <a:cxn ang="0">
                    <a:pos x="146" y="8"/>
                  </a:cxn>
                  <a:cxn ang="0">
                    <a:pos x="139" y="6"/>
                  </a:cxn>
                  <a:cxn ang="0">
                    <a:pos x="132" y="4"/>
                  </a:cxn>
                  <a:cxn ang="0">
                    <a:pos x="125" y="2"/>
                  </a:cxn>
                  <a:cxn ang="0">
                    <a:pos x="118" y="1"/>
                  </a:cxn>
                  <a:cxn ang="0">
                    <a:pos x="109" y="0"/>
                  </a:cxn>
                  <a:cxn ang="0">
                    <a:pos x="101" y="0"/>
                  </a:cxn>
                  <a:cxn ang="0">
                    <a:pos x="93" y="1"/>
                  </a:cxn>
                  <a:cxn ang="0">
                    <a:pos x="85" y="2"/>
                  </a:cxn>
                  <a:cxn ang="0">
                    <a:pos x="76" y="4"/>
                  </a:cxn>
                  <a:cxn ang="0">
                    <a:pos x="67" y="6"/>
                  </a:cxn>
                  <a:cxn ang="0">
                    <a:pos x="59" y="10"/>
                  </a:cxn>
                  <a:cxn ang="0">
                    <a:pos x="51" y="13"/>
                  </a:cxn>
                  <a:cxn ang="0">
                    <a:pos x="41" y="18"/>
                  </a:cxn>
                  <a:cxn ang="0">
                    <a:pos x="33" y="21"/>
                  </a:cxn>
                  <a:cxn ang="0">
                    <a:pos x="25" y="24"/>
                  </a:cxn>
                  <a:cxn ang="0">
                    <a:pos x="17" y="28"/>
                  </a:cxn>
                  <a:cxn ang="0">
                    <a:pos x="8" y="31"/>
                  </a:cxn>
                  <a:cxn ang="0">
                    <a:pos x="0" y="35"/>
                  </a:cxn>
                  <a:cxn ang="0">
                    <a:pos x="18" y="33"/>
                  </a:cxn>
                  <a:cxn ang="0">
                    <a:pos x="36" y="30"/>
                  </a:cxn>
                  <a:cxn ang="0">
                    <a:pos x="55" y="29"/>
                  </a:cxn>
                  <a:cxn ang="0">
                    <a:pos x="73" y="29"/>
                  </a:cxn>
                  <a:cxn ang="0">
                    <a:pos x="90" y="30"/>
                  </a:cxn>
                  <a:cxn ang="0">
                    <a:pos x="106" y="32"/>
                  </a:cxn>
                  <a:cxn ang="0">
                    <a:pos x="123" y="36"/>
                  </a:cxn>
                  <a:cxn ang="0">
                    <a:pos x="137" y="42"/>
                  </a:cxn>
                  <a:cxn ang="0">
                    <a:pos x="150" y="40"/>
                  </a:cxn>
                  <a:cxn ang="0">
                    <a:pos x="157" y="37"/>
                  </a:cxn>
                  <a:cxn ang="0">
                    <a:pos x="160" y="32"/>
                  </a:cxn>
                  <a:cxn ang="0">
                    <a:pos x="160" y="24"/>
                  </a:cxn>
                </a:cxnLst>
                <a:rect l="0" t="0" r="r" b="b"/>
                <a:pathLst>
                  <a:path w="160" h="42">
                    <a:moveTo>
                      <a:pt x="160" y="24"/>
                    </a:moveTo>
                    <a:lnTo>
                      <a:pt x="154" y="13"/>
                    </a:lnTo>
                    <a:lnTo>
                      <a:pt x="146" y="8"/>
                    </a:lnTo>
                    <a:lnTo>
                      <a:pt x="139" y="6"/>
                    </a:lnTo>
                    <a:lnTo>
                      <a:pt x="132" y="4"/>
                    </a:lnTo>
                    <a:lnTo>
                      <a:pt x="125" y="2"/>
                    </a:lnTo>
                    <a:lnTo>
                      <a:pt x="118" y="1"/>
                    </a:lnTo>
                    <a:lnTo>
                      <a:pt x="109" y="0"/>
                    </a:lnTo>
                    <a:lnTo>
                      <a:pt x="101" y="0"/>
                    </a:lnTo>
                    <a:lnTo>
                      <a:pt x="93" y="1"/>
                    </a:lnTo>
                    <a:lnTo>
                      <a:pt x="85" y="2"/>
                    </a:lnTo>
                    <a:lnTo>
                      <a:pt x="76" y="4"/>
                    </a:lnTo>
                    <a:lnTo>
                      <a:pt x="67" y="6"/>
                    </a:lnTo>
                    <a:lnTo>
                      <a:pt x="59" y="10"/>
                    </a:lnTo>
                    <a:lnTo>
                      <a:pt x="51" y="13"/>
                    </a:lnTo>
                    <a:lnTo>
                      <a:pt x="41" y="18"/>
                    </a:lnTo>
                    <a:lnTo>
                      <a:pt x="33" y="21"/>
                    </a:lnTo>
                    <a:lnTo>
                      <a:pt x="25" y="24"/>
                    </a:lnTo>
                    <a:lnTo>
                      <a:pt x="17" y="28"/>
                    </a:lnTo>
                    <a:lnTo>
                      <a:pt x="8" y="31"/>
                    </a:lnTo>
                    <a:lnTo>
                      <a:pt x="0" y="35"/>
                    </a:lnTo>
                    <a:lnTo>
                      <a:pt x="18" y="33"/>
                    </a:lnTo>
                    <a:lnTo>
                      <a:pt x="36" y="30"/>
                    </a:lnTo>
                    <a:lnTo>
                      <a:pt x="55" y="29"/>
                    </a:lnTo>
                    <a:lnTo>
                      <a:pt x="73" y="29"/>
                    </a:lnTo>
                    <a:lnTo>
                      <a:pt x="90" y="30"/>
                    </a:lnTo>
                    <a:lnTo>
                      <a:pt x="106" y="32"/>
                    </a:lnTo>
                    <a:lnTo>
                      <a:pt x="123" y="36"/>
                    </a:lnTo>
                    <a:lnTo>
                      <a:pt x="137" y="42"/>
                    </a:lnTo>
                    <a:lnTo>
                      <a:pt x="150" y="40"/>
                    </a:lnTo>
                    <a:lnTo>
                      <a:pt x="157" y="37"/>
                    </a:lnTo>
                    <a:lnTo>
                      <a:pt x="160" y="32"/>
                    </a:lnTo>
                    <a:lnTo>
                      <a:pt x="160" y="24"/>
                    </a:lnTo>
                    <a:close/>
                  </a:path>
                </a:pathLst>
              </a:custGeom>
              <a:solidFill>
                <a:srgbClr val="E598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31" name="Freeform 115"/>
              <p:cNvSpPr>
                <a:spLocks/>
              </p:cNvSpPr>
              <p:nvPr/>
            </p:nvSpPr>
            <p:spPr bwMode="auto">
              <a:xfrm>
                <a:off x="4857" y="3219"/>
                <a:ext cx="20" cy="5"/>
              </a:xfrm>
              <a:custGeom>
                <a:avLst/>
                <a:gdLst/>
                <a:ahLst/>
                <a:cxnLst>
                  <a:cxn ang="0">
                    <a:pos x="160" y="24"/>
                  </a:cxn>
                  <a:cxn ang="0">
                    <a:pos x="160" y="24"/>
                  </a:cxn>
                  <a:cxn ang="0">
                    <a:pos x="154" y="13"/>
                  </a:cxn>
                  <a:cxn ang="0">
                    <a:pos x="146" y="8"/>
                  </a:cxn>
                  <a:cxn ang="0">
                    <a:pos x="139" y="6"/>
                  </a:cxn>
                  <a:cxn ang="0">
                    <a:pos x="132" y="4"/>
                  </a:cxn>
                  <a:cxn ang="0">
                    <a:pos x="132" y="4"/>
                  </a:cxn>
                  <a:cxn ang="0">
                    <a:pos x="125" y="2"/>
                  </a:cxn>
                  <a:cxn ang="0">
                    <a:pos x="118" y="1"/>
                  </a:cxn>
                  <a:cxn ang="0">
                    <a:pos x="109" y="0"/>
                  </a:cxn>
                  <a:cxn ang="0">
                    <a:pos x="101" y="0"/>
                  </a:cxn>
                  <a:cxn ang="0">
                    <a:pos x="93" y="1"/>
                  </a:cxn>
                  <a:cxn ang="0">
                    <a:pos x="85" y="2"/>
                  </a:cxn>
                  <a:cxn ang="0">
                    <a:pos x="76" y="4"/>
                  </a:cxn>
                  <a:cxn ang="0">
                    <a:pos x="67" y="6"/>
                  </a:cxn>
                  <a:cxn ang="0">
                    <a:pos x="67" y="6"/>
                  </a:cxn>
                  <a:cxn ang="0">
                    <a:pos x="59" y="10"/>
                  </a:cxn>
                  <a:cxn ang="0">
                    <a:pos x="51" y="13"/>
                  </a:cxn>
                  <a:cxn ang="0">
                    <a:pos x="41" y="18"/>
                  </a:cxn>
                  <a:cxn ang="0">
                    <a:pos x="33" y="21"/>
                  </a:cxn>
                  <a:cxn ang="0">
                    <a:pos x="25" y="24"/>
                  </a:cxn>
                  <a:cxn ang="0">
                    <a:pos x="17" y="28"/>
                  </a:cxn>
                  <a:cxn ang="0">
                    <a:pos x="8" y="31"/>
                  </a:cxn>
                  <a:cxn ang="0">
                    <a:pos x="0" y="35"/>
                  </a:cxn>
                  <a:cxn ang="0">
                    <a:pos x="0" y="35"/>
                  </a:cxn>
                  <a:cxn ang="0">
                    <a:pos x="18" y="33"/>
                  </a:cxn>
                  <a:cxn ang="0">
                    <a:pos x="36" y="30"/>
                  </a:cxn>
                  <a:cxn ang="0">
                    <a:pos x="55" y="29"/>
                  </a:cxn>
                  <a:cxn ang="0">
                    <a:pos x="73" y="29"/>
                  </a:cxn>
                  <a:cxn ang="0">
                    <a:pos x="90" y="30"/>
                  </a:cxn>
                  <a:cxn ang="0">
                    <a:pos x="106" y="32"/>
                  </a:cxn>
                  <a:cxn ang="0">
                    <a:pos x="123" y="36"/>
                  </a:cxn>
                  <a:cxn ang="0">
                    <a:pos x="137" y="42"/>
                  </a:cxn>
                  <a:cxn ang="0">
                    <a:pos x="137" y="42"/>
                  </a:cxn>
                  <a:cxn ang="0">
                    <a:pos x="150" y="40"/>
                  </a:cxn>
                  <a:cxn ang="0">
                    <a:pos x="157" y="37"/>
                  </a:cxn>
                  <a:cxn ang="0">
                    <a:pos x="160" y="32"/>
                  </a:cxn>
                  <a:cxn ang="0">
                    <a:pos x="160" y="24"/>
                  </a:cxn>
                </a:cxnLst>
                <a:rect l="0" t="0" r="r" b="b"/>
                <a:pathLst>
                  <a:path w="160" h="42">
                    <a:moveTo>
                      <a:pt x="160" y="24"/>
                    </a:moveTo>
                    <a:lnTo>
                      <a:pt x="160" y="24"/>
                    </a:lnTo>
                    <a:lnTo>
                      <a:pt x="154" y="13"/>
                    </a:lnTo>
                    <a:lnTo>
                      <a:pt x="146" y="8"/>
                    </a:lnTo>
                    <a:lnTo>
                      <a:pt x="139" y="6"/>
                    </a:lnTo>
                    <a:lnTo>
                      <a:pt x="132" y="4"/>
                    </a:lnTo>
                    <a:lnTo>
                      <a:pt x="132" y="4"/>
                    </a:lnTo>
                    <a:lnTo>
                      <a:pt x="125" y="2"/>
                    </a:lnTo>
                    <a:lnTo>
                      <a:pt x="118" y="1"/>
                    </a:lnTo>
                    <a:lnTo>
                      <a:pt x="109" y="0"/>
                    </a:lnTo>
                    <a:lnTo>
                      <a:pt x="101" y="0"/>
                    </a:lnTo>
                    <a:lnTo>
                      <a:pt x="93" y="1"/>
                    </a:lnTo>
                    <a:lnTo>
                      <a:pt x="85" y="2"/>
                    </a:lnTo>
                    <a:lnTo>
                      <a:pt x="76" y="4"/>
                    </a:lnTo>
                    <a:lnTo>
                      <a:pt x="67" y="6"/>
                    </a:lnTo>
                    <a:lnTo>
                      <a:pt x="67" y="6"/>
                    </a:lnTo>
                    <a:lnTo>
                      <a:pt x="59" y="10"/>
                    </a:lnTo>
                    <a:lnTo>
                      <a:pt x="51" y="13"/>
                    </a:lnTo>
                    <a:lnTo>
                      <a:pt x="41" y="18"/>
                    </a:lnTo>
                    <a:lnTo>
                      <a:pt x="33" y="21"/>
                    </a:lnTo>
                    <a:lnTo>
                      <a:pt x="25" y="24"/>
                    </a:lnTo>
                    <a:lnTo>
                      <a:pt x="17" y="28"/>
                    </a:lnTo>
                    <a:lnTo>
                      <a:pt x="8" y="31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18" y="33"/>
                    </a:lnTo>
                    <a:lnTo>
                      <a:pt x="36" y="30"/>
                    </a:lnTo>
                    <a:lnTo>
                      <a:pt x="55" y="29"/>
                    </a:lnTo>
                    <a:lnTo>
                      <a:pt x="73" y="29"/>
                    </a:lnTo>
                    <a:lnTo>
                      <a:pt x="90" y="30"/>
                    </a:lnTo>
                    <a:lnTo>
                      <a:pt x="106" y="32"/>
                    </a:lnTo>
                    <a:lnTo>
                      <a:pt x="123" y="36"/>
                    </a:lnTo>
                    <a:lnTo>
                      <a:pt x="137" y="42"/>
                    </a:lnTo>
                    <a:lnTo>
                      <a:pt x="137" y="42"/>
                    </a:lnTo>
                    <a:lnTo>
                      <a:pt x="150" y="40"/>
                    </a:lnTo>
                    <a:lnTo>
                      <a:pt x="157" y="37"/>
                    </a:lnTo>
                    <a:lnTo>
                      <a:pt x="160" y="32"/>
                    </a:lnTo>
                    <a:lnTo>
                      <a:pt x="160" y="2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32" name="Freeform 116"/>
              <p:cNvSpPr>
                <a:spLocks/>
              </p:cNvSpPr>
              <p:nvPr/>
            </p:nvSpPr>
            <p:spPr bwMode="auto">
              <a:xfrm>
                <a:off x="4871" y="3203"/>
                <a:ext cx="12" cy="4"/>
              </a:xfrm>
              <a:custGeom>
                <a:avLst/>
                <a:gdLst/>
                <a:ahLst/>
                <a:cxnLst>
                  <a:cxn ang="0">
                    <a:pos x="98" y="16"/>
                  </a:cxn>
                  <a:cxn ang="0">
                    <a:pos x="98" y="16"/>
                  </a:cxn>
                  <a:cxn ang="0">
                    <a:pos x="83" y="6"/>
                  </a:cxn>
                  <a:cxn ang="0">
                    <a:pos x="63" y="0"/>
                  </a:cxn>
                  <a:cxn ang="0">
                    <a:pos x="45" y="0"/>
                  </a:cxn>
                  <a:cxn ang="0">
                    <a:pos x="27" y="4"/>
                  </a:cxn>
                  <a:cxn ang="0">
                    <a:pos x="13" y="9"/>
                  </a:cxn>
                  <a:cxn ang="0">
                    <a:pos x="2" y="17"/>
                  </a:cxn>
                  <a:cxn ang="0">
                    <a:pos x="0" y="26"/>
                  </a:cxn>
                  <a:cxn ang="0">
                    <a:pos x="8" y="35"/>
                  </a:cxn>
                </a:cxnLst>
                <a:rect l="0" t="0" r="r" b="b"/>
                <a:pathLst>
                  <a:path w="98" h="35">
                    <a:moveTo>
                      <a:pt x="98" y="16"/>
                    </a:moveTo>
                    <a:lnTo>
                      <a:pt x="98" y="16"/>
                    </a:lnTo>
                    <a:lnTo>
                      <a:pt x="83" y="6"/>
                    </a:lnTo>
                    <a:lnTo>
                      <a:pt x="63" y="0"/>
                    </a:lnTo>
                    <a:lnTo>
                      <a:pt x="45" y="0"/>
                    </a:lnTo>
                    <a:lnTo>
                      <a:pt x="27" y="4"/>
                    </a:lnTo>
                    <a:lnTo>
                      <a:pt x="13" y="9"/>
                    </a:lnTo>
                    <a:lnTo>
                      <a:pt x="2" y="17"/>
                    </a:lnTo>
                    <a:lnTo>
                      <a:pt x="0" y="26"/>
                    </a:lnTo>
                    <a:lnTo>
                      <a:pt x="8" y="3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33" name="Freeform 117"/>
              <p:cNvSpPr>
                <a:spLocks/>
              </p:cNvSpPr>
              <p:nvPr/>
            </p:nvSpPr>
            <p:spPr bwMode="auto">
              <a:xfrm>
                <a:off x="4874" y="3205"/>
                <a:ext cx="8" cy="3"/>
              </a:xfrm>
              <a:custGeom>
                <a:avLst/>
                <a:gdLst/>
                <a:ahLst/>
                <a:cxnLst>
                  <a:cxn ang="0">
                    <a:pos x="23" y="1"/>
                  </a:cxn>
                  <a:cxn ang="0">
                    <a:pos x="29" y="0"/>
                  </a:cxn>
                  <a:cxn ang="0">
                    <a:pos x="36" y="0"/>
                  </a:cxn>
                  <a:cxn ang="0">
                    <a:pos x="42" y="0"/>
                  </a:cxn>
                  <a:cxn ang="0">
                    <a:pos x="49" y="1"/>
                  </a:cxn>
                  <a:cxn ang="0">
                    <a:pos x="54" y="2"/>
                  </a:cxn>
                  <a:cxn ang="0">
                    <a:pos x="58" y="4"/>
                  </a:cxn>
                  <a:cxn ang="0">
                    <a:pos x="60" y="6"/>
                  </a:cxn>
                  <a:cxn ang="0">
                    <a:pos x="61" y="8"/>
                  </a:cxn>
                  <a:cxn ang="0">
                    <a:pos x="56" y="10"/>
                  </a:cxn>
                  <a:cxn ang="0">
                    <a:pos x="51" y="12"/>
                  </a:cxn>
                  <a:cxn ang="0">
                    <a:pos x="44" y="14"/>
                  </a:cxn>
                  <a:cxn ang="0">
                    <a:pos x="38" y="15"/>
                  </a:cxn>
                  <a:cxn ang="0">
                    <a:pos x="32" y="17"/>
                  </a:cxn>
                  <a:cxn ang="0">
                    <a:pos x="26" y="18"/>
                  </a:cxn>
                  <a:cxn ang="0">
                    <a:pos x="21" y="20"/>
                  </a:cxn>
                  <a:cxn ang="0">
                    <a:pos x="16" y="21"/>
                  </a:cxn>
                  <a:cxn ang="0">
                    <a:pos x="8" y="21"/>
                  </a:cxn>
                  <a:cxn ang="0">
                    <a:pos x="4" y="18"/>
                  </a:cxn>
                  <a:cxn ang="0">
                    <a:pos x="1" y="14"/>
                  </a:cxn>
                  <a:cxn ang="0">
                    <a:pos x="0" y="10"/>
                  </a:cxn>
                  <a:cxn ang="0">
                    <a:pos x="1" y="7"/>
                  </a:cxn>
                  <a:cxn ang="0">
                    <a:pos x="5" y="4"/>
                  </a:cxn>
                  <a:cxn ang="0">
                    <a:pos x="12" y="3"/>
                  </a:cxn>
                  <a:cxn ang="0">
                    <a:pos x="23" y="1"/>
                  </a:cxn>
                </a:cxnLst>
                <a:rect l="0" t="0" r="r" b="b"/>
                <a:pathLst>
                  <a:path w="61" h="21">
                    <a:moveTo>
                      <a:pt x="23" y="1"/>
                    </a:moveTo>
                    <a:lnTo>
                      <a:pt x="29" y="0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49" y="1"/>
                    </a:lnTo>
                    <a:lnTo>
                      <a:pt x="54" y="2"/>
                    </a:lnTo>
                    <a:lnTo>
                      <a:pt x="58" y="4"/>
                    </a:lnTo>
                    <a:lnTo>
                      <a:pt x="60" y="6"/>
                    </a:lnTo>
                    <a:lnTo>
                      <a:pt x="61" y="8"/>
                    </a:lnTo>
                    <a:lnTo>
                      <a:pt x="56" y="10"/>
                    </a:lnTo>
                    <a:lnTo>
                      <a:pt x="51" y="12"/>
                    </a:lnTo>
                    <a:lnTo>
                      <a:pt x="44" y="14"/>
                    </a:lnTo>
                    <a:lnTo>
                      <a:pt x="38" y="15"/>
                    </a:lnTo>
                    <a:lnTo>
                      <a:pt x="32" y="17"/>
                    </a:lnTo>
                    <a:lnTo>
                      <a:pt x="26" y="18"/>
                    </a:lnTo>
                    <a:lnTo>
                      <a:pt x="21" y="20"/>
                    </a:lnTo>
                    <a:lnTo>
                      <a:pt x="16" y="21"/>
                    </a:lnTo>
                    <a:lnTo>
                      <a:pt x="8" y="21"/>
                    </a:lnTo>
                    <a:lnTo>
                      <a:pt x="4" y="18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1" y="7"/>
                    </a:lnTo>
                    <a:lnTo>
                      <a:pt x="5" y="4"/>
                    </a:lnTo>
                    <a:lnTo>
                      <a:pt x="12" y="3"/>
                    </a:ln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34" name="Freeform 118"/>
              <p:cNvSpPr>
                <a:spLocks/>
              </p:cNvSpPr>
              <p:nvPr/>
            </p:nvSpPr>
            <p:spPr bwMode="auto">
              <a:xfrm>
                <a:off x="4874" y="3205"/>
                <a:ext cx="8" cy="3"/>
              </a:xfrm>
              <a:custGeom>
                <a:avLst/>
                <a:gdLst/>
                <a:ahLst/>
                <a:cxnLst>
                  <a:cxn ang="0">
                    <a:pos x="23" y="1"/>
                  </a:cxn>
                  <a:cxn ang="0">
                    <a:pos x="23" y="1"/>
                  </a:cxn>
                  <a:cxn ang="0">
                    <a:pos x="29" y="0"/>
                  </a:cxn>
                  <a:cxn ang="0">
                    <a:pos x="36" y="0"/>
                  </a:cxn>
                  <a:cxn ang="0">
                    <a:pos x="42" y="0"/>
                  </a:cxn>
                  <a:cxn ang="0">
                    <a:pos x="49" y="1"/>
                  </a:cxn>
                  <a:cxn ang="0">
                    <a:pos x="54" y="2"/>
                  </a:cxn>
                  <a:cxn ang="0">
                    <a:pos x="58" y="4"/>
                  </a:cxn>
                  <a:cxn ang="0">
                    <a:pos x="60" y="6"/>
                  </a:cxn>
                  <a:cxn ang="0">
                    <a:pos x="61" y="8"/>
                  </a:cxn>
                  <a:cxn ang="0">
                    <a:pos x="61" y="8"/>
                  </a:cxn>
                  <a:cxn ang="0">
                    <a:pos x="56" y="10"/>
                  </a:cxn>
                  <a:cxn ang="0">
                    <a:pos x="51" y="12"/>
                  </a:cxn>
                  <a:cxn ang="0">
                    <a:pos x="44" y="14"/>
                  </a:cxn>
                  <a:cxn ang="0">
                    <a:pos x="38" y="15"/>
                  </a:cxn>
                  <a:cxn ang="0">
                    <a:pos x="32" y="17"/>
                  </a:cxn>
                  <a:cxn ang="0">
                    <a:pos x="26" y="18"/>
                  </a:cxn>
                  <a:cxn ang="0">
                    <a:pos x="21" y="20"/>
                  </a:cxn>
                  <a:cxn ang="0">
                    <a:pos x="16" y="21"/>
                  </a:cxn>
                  <a:cxn ang="0">
                    <a:pos x="16" y="21"/>
                  </a:cxn>
                  <a:cxn ang="0">
                    <a:pos x="8" y="21"/>
                  </a:cxn>
                  <a:cxn ang="0">
                    <a:pos x="4" y="18"/>
                  </a:cxn>
                  <a:cxn ang="0">
                    <a:pos x="1" y="14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1" y="7"/>
                  </a:cxn>
                  <a:cxn ang="0">
                    <a:pos x="5" y="4"/>
                  </a:cxn>
                  <a:cxn ang="0">
                    <a:pos x="12" y="3"/>
                  </a:cxn>
                  <a:cxn ang="0">
                    <a:pos x="23" y="1"/>
                  </a:cxn>
                </a:cxnLst>
                <a:rect l="0" t="0" r="r" b="b"/>
                <a:pathLst>
                  <a:path w="61" h="21">
                    <a:moveTo>
                      <a:pt x="23" y="1"/>
                    </a:moveTo>
                    <a:lnTo>
                      <a:pt x="23" y="1"/>
                    </a:lnTo>
                    <a:lnTo>
                      <a:pt x="29" y="0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49" y="1"/>
                    </a:lnTo>
                    <a:lnTo>
                      <a:pt x="54" y="2"/>
                    </a:lnTo>
                    <a:lnTo>
                      <a:pt x="58" y="4"/>
                    </a:lnTo>
                    <a:lnTo>
                      <a:pt x="60" y="6"/>
                    </a:lnTo>
                    <a:lnTo>
                      <a:pt x="61" y="8"/>
                    </a:lnTo>
                    <a:lnTo>
                      <a:pt x="61" y="8"/>
                    </a:lnTo>
                    <a:lnTo>
                      <a:pt x="56" y="10"/>
                    </a:lnTo>
                    <a:lnTo>
                      <a:pt x="51" y="12"/>
                    </a:lnTo>
                    <a:lnTo>
                      <a:pt x="44" y="14"/>
                    </a:lnTo>
                    <a:lnTo>
                      <a:pt x="38" y="15"/>
                    </a:lnTo>
                    <a:lnTo>
                      <a:pt x="32" y="17"/>
                    </a:lnTo>
                    <a:lnTo>
                      <a:pt x="26" y="18"/>
                    </a:lnTo>
                    <a:lnTo>
                      <a:pt x="21" y="20"/>
                    </a:lnTo>
                    <a:lnTo>
                      <a:pt x="16" y="21"/>
                    </a:lnTo>
                    <a:lnTo>
                      <a:pt x="16" y="21"/>
                    </a:lnTo>
                    <a:lnTo>
                      <a:pt x="8" y="21"/>
                    </a:lnTo>
                    <a:lnTo>
                      <a:pt x="4" y="18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7"/>
                    </a:lnTo>
                    <a:lnTo>
                      <a:pt x="5" y="4"/>
                    </a:lnTo>
                    <a:lnTo>
                      <a:pt x="12" y="3"/>
                    </a:lnTo>
                    <a:lnTo>
                      <a:pt x="23" y="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35" name="Freeform 119"/>
              <p:cNvSpPr>
                <a:spLocks/>
              </p:cNvSpPr>
              <p:nvPr/>
            </p:nvSpPr>
            <p:spPr bwMode="auto">
              <a:xfrm>
                <a:off x="4853" y="3212"/>
                <a:ext cx="27" cy="17"/>
              </a:xfrm>
              <a:custGeom>
                <a:avLst/>
                <a:gdLst/>
                <a:ahLst/>
                <a:cxnLst>
                  <a:cxn ang="0">
                    <a:pos x="201" y="87"/>
                  </a:cxn>
                  <a:cxn ang="0">
                    <a:pos x="207" y="79"/>
                  </a:cxn>
                  <a:cxn ang="0">
                    <a:pos x="212" y="70"/>
                  </a:cxn>
                  <a:cxn ang="0">
                    <a:pos x="216" y="61"/>
                  </a:cxn>
                  <a:cxn ang="0">
                    <a:pos x="217" y="51"/>
                  </a:cxn>
                  <a:cxn ang="0">
                    <a:pos x="214" y="41"/>
                  </a:cxn>
                  <a:cxn ang="0">
                    <a:pos x="211" y="31"/>
                  </a:cxn>
                  <a:cxn ang="0">
                    <a:pos x="205" y="22"/>
                  </a:cxn>
                  <a:cxn ang="0">
                    <a:pos x="197" y="16"/>
                  </a:cxn>
                  <a:cxn ang="0">
                    <a:pos x="188" y="10"/>
                  </a:cxn>
                  <a:cxn ang="0">
                    <a:pos x="179" y="5"/>
                  </a:cxn>
                  <a:cxn ang="0">
                    <a:pos x="168" y="2"/>
                  </a:cxn>
                  <a:cxn ang="0">
                    <a:pos x="148" y="0"/>
                  </a:cxn>
                  <a:cxn ang="0">
                    <a:pos x="124" y="1"/>
                  </a:cxn>
                  <a:cxn ang="0">
                    <a:pos x="105" y="3"/>
                  </a:cxn>
                  <a:cxn ang="0">
                    <a:pos x="88" y="7"/>
                  </a:cxn>
                  <a:cxn ang="0">
                    <a:pos x="66" y="14"/>
                  </a:cxn>
                  <a:cxn ang="0">
                    <a:pos x="44" y="21"/>
                  </a:cxn>
                  <a:cxn ang="0">
                    <a:pos x="28" y="26"/>
                  </a:cxn>
                  <a:cxn ang="0">
                    <a:pos x="15" y="30"/>
                  </a:cxn>
                  <a:cxn ang="0">
                    <a:pos x="2" y="41"/>
                  </a:cxn>
                  <a:cxn ang="0">
                    <a:pos x="2" y="69"/>
                  </a:cxn>
                  <a:cxn ang="0">
                    <a:pos x="11" y="103"/>
                  </a:cxn>
                  <a:cxn ang="0">
                    <a:pos x="16" y="129"/>
                  </a:cxn>
                  <a:cxn ang="0">
                    <a:pos x="20" y="117"/>
                  </a:cxn>
                  <a:cxn ang="0">
                    <a:pos x="33" y="90"/>
                  </a:cxn>
                  <a:cxn ang="0">
                    <a:pos x="49" y="73"/>
                  </a:cxn>
                  <a:cxn ang="0">
                    <a:pos x="68" y="63"/>
                  </a:cxn>
                  <a:cxn ang="0">
                    <a:pos x="90" y="56"/>
                  </a:cxn>
                  <a:cxn ang="0">
                    <a:pos x="111" y="54"/>
                  </a:cxn>
                  <a:cxn ang="0">
                    <a:pos x="132" y="55"/>
                  </a:cxn>
                  <a:cxn ang="0">
                    <a:pos x="153" y="59"/>
                  </a:cxn>
                  <a:cxn ang="0">
                    <a:pos x="168" y="66"/>
                  </a:cxn>
                  <a:cxn ang="0">
                    <a:pos x="177" y="73"/>
                  </a:cxn>
                  <a:cxn ang="0">
                    <a:pos x="186" y="81"/>
                  </a:cxn>
                  <a:cxn ang="0">
                    <a:pos x="195" y="88"/>
                  </a:cxn>
                </a:cxnLst>
                <a:rect l="0" t="0" r="r" b="b"/>
                <a:pathLst>
                  <a:path w="217" h="137">
                    <a:moveTo>
                      <a:pt x="199" y="91"/>
                    </a:moveTo>
                    <a:lnTo>
                      <a:pt x="201" y="87"/>
                    </a:lnTo>
                    <a:lnTo>
                      <a:pt x="204" y="83"/>
                    </a:lnTo>
                    <a:lnTo>
                      <a:pt x="207" y="79"/>
                    </a:lnTo>
                    <a:lnTo>
                      <a:pt x="209" y="74"/>
                    </a:lnTo>
                    <a:lnTo>
                      <a:pt x="212" y="70"/>
                    </a:lnTo>
                    <a:lnTo>
                      <a:pt x="214" y="65"/>
                    </a:lnTo>
                    <a:lnTo>
                      <a:pt x="216" y="61"/>
                    </a:lnTo>
                    <a:lnTo>
                      <a:pt x="217" y="56"/>
                    </a:lnTo>
                    <a:lnTo>
                      <a:pt x="217" y="51"/>
                    </a:lnTo>
                    <a:lnTo>
                      <a:pt x="216" y="46"/>
                    </a:lnTo>
                    <a:lnTo>
                      <a:pt x="214" y="41"/>
                    </a:lnTo>
                    <a:lnTo>
                      <a:pt x="213" y="36"/>
                    </a:lnTo>
                    <a:lnTo>
                      <a:pt x="211" y="31"/>
                    </a:lnTo>
                    <a:lnTo>
                      <a:pt x="208" y="26"/>
                    </a:lnTo>
                    <a:lnTo>
                      <a:pt x="205" y="22"/>
                    </a:lnTo>
                    <a:lnTo>
                      <a:pt x="202" y="19"/>
                    </a:lnTo>
                    <a:lnTo>
                      <a:pt x="197" y="16"/>
                    </a:lnTo>
                    <a:lnTo>
                      <a:pt x="193" y="13"/>
                    </a:lnTo>
                    <a:lnTo>
                      <a:pt x="188" y="10"/>
                    </a:lnTo>
                    <a:lnTo>
                      <a:pt x="184" y="7"/>
                    </a:lnTo>
                    <a:lnTo>
                      <a:pt x="179" y="5"/>
                    </a:lnTo>
                    <a:lnTo>
                      <a:pt x="173" y="3"/>
                    </a:lnTo>
                    <a:lnTo>
                      <a:pt x="168" y="2"/>
                    </a:lnTo>
                    <a:lnTo>
                      <a:pt x="162" y="1"/>
                    </a:lnTo>
                    <a:lnTo>
                      <a:pt x="148" y="0"/>
                    </a:lnTo>
                    <a:lnTo>
                      <a:pt x="135" y="0"/>
                    </a:lnTo>
                    <a:lnTo>
                      <a:pt x="124" y="1"/>
                    </a:lnTo>
                    <a:lnTo>
                      <a:pt x="114" y="1"/>
                    </a:lnTo>
                    <a:lnTo>
                      <a:pt x="105" y="3"/>
                    </a:lnTo>
                    <a:lnTo>
                      <a:pt x="96" y="5"/>
                    </a:lnTo>
                    <a:lnTo>
                      <a:pt x="88" y="7"/>
                    </a:lnTo>
                    <a:lnTo>
                      <a:pt x="80" y="9"/>
                    </a:lnTo>
                    <a:lnTo>
                      <a:pt x="66" y="14"/>
                    </a:lnTo>
                    <a:lnTo>
                      <a:pt x="54" y="18"/>
                    </a:lnTo>
                    <a:lnTo>
                      <a:pt x="44" y="21"/>
                    </a:lnTo>
                    <a:lnTo>
                      <a:pt x="36" y="24"/>
                    </a:lnTo>
                    <a:lnTo>
                      <a:pt x="28" y="26"/>
                    </a:lnTo>
                    <a:lnTo>
                      <a:pt x="21" y="28"/>
                    </a:lnTo>
                    <a:lnTo>
                      <a:pt x="15" y="30"/>
                    </a:lnTo>
                    <a:lnTo>
                      <a:pt x="9" y="32"/>
                    </a:lnTo>
                    <a:lnTo>
                      <a:pt x="2" y="41"/>
                    </a:lnTo>
                    <a:lnTo>
                      <a:pt x="0" y="54"/>
                    </a:lnTo>
                    <a:lnTo>
                      <a:pt x="2" y="69"/>
                    </a:lnTo>
                    <a:lnTo>
                      <a:pt x="5" y="86"/>
                    </a:lnTo>
                    <a:lnTo>
                      <a:pt x="11" y="103"/>
                    </a:lnTo>
                    <a:lnTo>
                      <a:pt x="14" y="118"/>
                    </a:lnTo>
                    <a:lnTo>
                      <a:pt x="16" y="129"/>
                    </a:lnTo>
                    <a:lnTo>
                      <a:pt x="14" y="137"/>
                    </a:lnTo>
                    <a:lnTo>
                      <a:pt x="20" y="117"/>
                    </a:lnTo>
                    <a:lnTo>
                      <a:pt x="27" y="101"/>
                    </a:lnTo>
                    <a:lnTo>
                      <a:pt x="33" y="90"/>
                    </a:lnTo>
                    <a:lnTo>
                      <a:pt x="41" y="81"/>
                    </a:lnTo>
                    <a:lnTo>
                      <a:pt x="49" y="73"/>
                    </a:lnTo>
                    <a:lnTo>
                      <a:pt x="58" y="68"/>
                    </a:lnTo>
                    <a:lnTo>
                      <a:pt x="68" y="63"/>
                    </a:lnTo>
                    <a:lnTo>
                      <a:pt x="80" y="58"/>
                    </a:lnTo>
                    <a:lnTo>
                      <a:pt x="90" y="56"/>
                    </a:lnTo>
                    <a:lnTo>
                      <a:pt x="101" y="55"/>
                    </a:lnTo>
                    <a:lnTo>
                      <a:pt x="111" y="54"/>
                    </a:lnTo>
                    <a:lnTo>
                      <a:pt x="122" y="54"/>
                    </a:lnTo>
                    <a:lnTo>
                      <a:pt x="132" y="55"/>
                    </a:lnTo>
                    <a:lnTo>
                      <a:pt x="142" y="56"/>
                    </a:lnTo>
                    <a:lnTo>
                      <a:pt x="153" y="59"/>
                    </a:lnTo>
                    <a:lnTo>
                      <a:pt x="163" y="62"/>
                    </a:lnTo>
                    <a:lnTo>
                      <a:pt x="168" y="66"/>
                    </a:lnTo>
                    <a:lnTo>
                      <a:pt x="172" y="69"/>
                    </a:lnTo>
                    <a:lnTo>
                      <a:pt x="177" y="73"/>
                    </a:lnTo>
                    <a:lnTo>
                      <a:pt x="181" y="77"/>
                    </a:lnTo>
                    <a:lnTo>
                      <a:pt x="186" y="81"/>
                    </a:lnTo>
                    <a:lnTo>
                      <a:pt x="190" y="84"/>
                    </a:lnTo>
                    <a:lnTo>
                      <a:pt x="195" y="88"/>
                    </a:lnTo>
                    <a:lnTo>
                      <a:pt x="199" y="91"/>
                    </a:lnTo>
                    <a:close/>
                  </a:path>
                </a:pathLst>
              </a:custGeom>
              <a:solidFill>
                <a:srgbClr val="57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36" name="Freeform 120"/>
              <p:cNvSpPr>
                <a:spLocks/>
              </p:cNvSpPr>
              <p:nvPr/>
            </p:nvSpPr>
            <p:spPr bwMode="auto">
              <a:xfrm>
                <a:off x="4843" y="3176"/>
                <a:ext cx="20" cy="6"/>
              </a:xfrm>
              <a:custGeom>
                <a:avLst/>
                <a:gdLst/>
                <a:ahLst/>
                <a:cxnLst>
                  <a:cxn ang="0">
                    <a:pos x="158" y="24"/>
                  </a:cxn>
                  <a:cxn ang="0">
                    <a:pos x="163" y="19"/>
                  </a:cxn>
                  <a:cxn ang="0">
                    <a:pos x="163" y="10"/>
                  </a:cxn>
                  <a:cxn ang="0">
                    <a:pos x="156" y="3"/>
                  </a:cxn>
                  <a:cxn ang="0">
                    <a:pos x="142" y="0"/>
                  </a:cxn>
                  <a:cxn ang="0">
                    <a:pos x="125" y="3"/>
                  </a:cxn>
                  <a:cxn ang="0">
                    <a:pos x="107" y="8"/>
                  </a:cxn>
                  <a:cxn ang="0">
                    <a:pos x="87" y="14"/>
                  </a:cxn>
                  <a:cxn ang="0">
                    <a:pos x="68" y="21"/>
                  </a:cxn>
                  <a:cxn ang="0">
                    <a:pos x="50" y="28"/>
                  </a:cxn>
                  <a:cxn ang="0">
                    <a:pos x="32" y="35"/>
                  </a:cxn>
                  <a:cxn ang="0">
                    <a:pos x="14" y="42"/>
                  </a:cxn>
                  <a:cxn ang="0">
                    <a:pos x="0" y="48"/>
                  </a:cxn>
                  <a:cxn ang="0">
                    <a:pos x="30" y="44"/>
                  </a:cxn>
                  <a:cxn ang="0">
                    <a:pos x="56" y="40"/>
                  </a:cxn>
                  <a:cxn ang="0">
                    <a:pos x="80" y="36"/>
                  </a:cxn>
                  <a:cxn ang="0">
                    <a:pos x="102" y="32"/>
                  </a:cxn>
                  <a:cxn ang="0">
                    <a:pos x="120" y="29"/>
                  </a:cxn>
                  <a:cxn ang="0">
                    <a:pos x="136" y="26"/>
                  </a:cxn>
                  <a:cxn ang="0">
                    <a:pos x="148" y="25"/>
                  </a:cxn>
                  <a:cxn ang="0">
                    <a:pos x="158" y="24"/>
                  </a:cxn>
                </a:cxnLst>
                <a:rect l="0" t="0" r="r" b="b"/>
                <a:pathLst>
                  <a:path w="163" h="48">
                    <a:moveTo>
                      <a:pt x="158" y="24"/>
                    </a:moveTo>
                    <a:lnTo>
                      <a:pt x="163" y="19"/>
                    </a:lnTo>
                    <a:lnTo>
                      <a:pt x="163" y="10"/>
                    </a:lnTo>
                    <a:lnTo>
                      <a:pt x="156" y="3"/>
                    </a:lnTo>
                    <a:lnTo>
                      <a:pt x="142" y="0"/>
                    </a:lnTo>
                    <a:lnTo>
                      <a:pt x="125" y="3"/>
                    </a:lnTo>
                    <a:lnTo>
                      <a:pt x="107" y="8"/>
                    </a:lnTo>
                    <a:lnTo>
                      <a:pt x="87" y="14"/>
                    </a:lnTo>
                    <a:lnTo>
                      <a:pt x="68" y="21"/>
                    </a:lnTo>
                    <a:lnTo>
                      <a:pt x="50" y="28"/>
                    </a:lnTo>
                    <a:lnTo>
                      <a:pt x="32" y="35"/>
                    </a:lnTo>
                    <a:lnTo>
                      <a:pt x="14" y="42"/>
                    </a:lnTo>
                    <a:lnTo>
                      <a:pt x="0" y="48"/>
                    </a:lnTo>
                    <a:lnTo>
                      <a:pt x="30" y="44"/>
                    </a:lnTo>
                    <a:lnTo>
                      <a:pt x="56" y="40"/>
                    </a:lnTo>
                    <a:lnTo>
                      <a:pt x="80" y="36"/>
                    </a:lnTo>
                    <a:lnTo>
                      <a:pt x="102" y="32"/>
                    </a:lnTo>
                    <a:lnTo>
                      <a:pt x="120" y="29"/>
                    </a:lnTo>
                    <a:lnTo>
                      <a:pt x="136" y="26"/>
                    </a:lnTo>
                    <a:lnTo>
                      <a:pt x="148" y="25"/>
                    </a:lnTo>
                    <a:lnTo>
                      <a:pt x="158" y="24"/>
                    </a:lnTo>
                    <a:close/>
                  </a:path>
                </a:pathLst>
              </a:custGeom>
              <a:solidFill>
                <a:srgbClr val="B298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37" name="Freeform 121"/>
              <p:cNvSpPr>
                <a:spLocks/>
              </p:cNvSpPr>
              <p:nvPr/>
            </p:nvSpPr>
            <p:spPr bwMode="auto">
              <a:xfrm>
                <a:off x="4843" y="3176"/>
                <a:ext cx="20" cy="6"/>
              </a:xfrm>
              <a:custGeom>
                <a:avLst/>
                <a:gdLst/>
                <a:ahLst/>
                <a:cxnLst>
                  <a:cxn ang="0">
                    <a:pos x="158" y="24"/>
                  </a:cxn>
                  <a:cxn ang="0">
                    <a:pos x="158" y="24"/>
                  </a:cxn>
                  <a:cxn ang="0">
                    <a:pos x="163" y="19"/>
                  </a:cxn>
                  <a:cxn ang="0">
                    <a:pos x="163" y="10"/>
                  </a:cxn>
                  <a:cxn ang="0">
                    <a:pos x="156" y="3"/>
                  </a:cxn>
                  <a:cxn ang="0">
                    <a:pos x="142" y="0"/>
                  </a:cxn>
                  <a:cxn ang="0">
                    <a:pos x="142" y="0"/>
                  </a:cxn>
                  <a:cxn ang="0">
                    <a:pos x="125" y="3"/>
                  </a:cxn>
                  <a:cxn ang="0">
                    <a:pos x="107" y="8"/>
                  </a:cxn>
                  <a:cxn ang="0">
                    <a:pos x="87" y="14"/>
                  </a:cxn>
                  <a:cxn ang="0">
                    <a:pos x="68" y="21"/>
                  </a:cxn>
                  <a:cxn ang="0">
                    <a:pos x="50" y="28"/>
                  </a:cxn>
                  <a:cxn ang="0">
                    <a:pos x="32" y="35"/>
                  </a:cxn>
                  <a:cxn ang="0">
                    <a:pos x="14" y="42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30" y="44"/>
                  </a:cxn>
                  <a:cxn ang="0">
                    <a:pos x="56" y="40"/>
                  </a:cxn>
                  <a:cxn ang="0">
                    <a:pos x="80" y="36"/>
                  </a:cxn>
                  <a:cxn ang="0">
                    <a:pos x="102" y="32"/>
                  </a:cxn>
                  <a:cxn ang="0">
                    <a:pos x="120" y="29"/>
                  </a:cxn>
                  <a:cxn ang="0">
                    <a:pos x="136" y="26"/>
                  </a:cxn>
                  <a:cxn ang="0">
                    <a:pos x="148" y="25"/>
                  </a:cxn>
                  <a:cxn ang="0">
                    <a:pos x="158" y="24"/>
                  </a:cxn>
                </a:cxnLst>
                <a:rect l="0" t="0" r="r" b="b"/>
                <a:pathLst>
                  <a:path w="163" h="48">
                    <a:moveTo>
                      <a:pt x="158" y="24"/>
                    </a:moveTo>
                    <a:lnTo>
                      <a:pt x="158" y="24"/>
                    </a:lnTo>
                    <a:lnTo>
                      <a:pt x="163" y="19"/>
                    </a:lnTo>
                    <a:lnTo>
                      <a:pt x="163" y="10"/>
                    </a:lnTo>
                    <a:lnTo>
                      <a:pt x="156" y="3"/>
                    </a:lnTo>
                    <a:lnTo>
                      <a:pt x="142" y="0"/>
                    </a:lnTo>
                    <a:lnTo>
                      <a:pt x="142" y="0"/>
                    </a:lnTo>
                    <a:lnTo>
                      <a:pt x="125" y="3"/>
                    </a:lnTo>
                    <a:lnTo>
                      <a:pt x="107" y="8"/>
                    </a:lnTo>
                    <a:lnTo>
                      <a:pt x="87" y="14"/>
                    </a:lnTo>
                    <a:lnTo>
                      <a:pt x="68" y="21"/>
                    </a:lnTo>
                    <a:lnTo>
                      <a:pt x="50" y="28"/>
                    </a:lnTo>
                    <a:lnTo>
                      <a:pt x="32" y="35"/>
                    </a:lnTo>
                    <a:lnTo>
                      <a:pt x="14" y="42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30" y="44"/>
                    </a:lnTo>
                    <a:lnTo>
                      <a:pt x="56" y="40"/>
                    </a:lnTo>
                    <a:lnTo>
                      <a:pt x="80" y="36"/>
                    </a:lnTo>
                    <a:lnTo>
                      <a:pt x="102" y="32"/>
                    </a:lnTo>
                    <a:lnTo>
                      <a:pt x="120" y="29"/>
                    </a:lnTo>
                    <a:lnTo>
                      <a:pt x="136" y="26"/>
                    </a:lnTo>
                    <a:lnTo>
                      <a:pt x="148" y="25"/>
                    </a:lnTo>
                    <a:lnTo>
                      <a:pt x="158" y="2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38" name="Freeform 122"/>
              <p:cNvSpPr>
                <a:spLocks/>
              </p:cNvSpPr>
              <p:nvPr/>
            </p:nvSpPr>
            <p:spPr bwMode="auto">
              <a:xfrm>
                <a:off x="4843" y="3177"/>
                <a:ext cx="24" cy="6"/>
              </a:xfrm>
              <a:custGeom>
                <a:avLst/>
                <a:gdLst/>
                <a:ahLst/>
                <a:cxnLst>
                  <a:cxn ang="0">
                    <a:pos x="158" y="18"/>
                  </a:cxn>
                  <a:cxn ang="0">
                    <a:pos x="163" y="18"/>
                  </a:cxn>
                  <a:cxn ang="0">
                    <a:pos x="168" y="18"/>
                  </a:cxn>
                  <a:cxn ang="0">
                    <a:pos x="173" y="17"/>
                  </a:cxn>
                  <a:cxn ang="0">
                    <a:pos x="178" y="17"/>
                  </a:cxn>
                  <a:cxn ang="0">
                    <a:pos x="182" y="15"/>
                  </a:cxn>
                  <a:cxn ang="0">
                    <a:pos x="186" y="14"/>
                  </a:cxn>
                  <a:cxn ang="0">
                    <a:pos x="189" y="11"/>
                  </a:cxn>
                  <a:cxn ang="0">
                    <a:pos x="191" y="7"/>
                  </a:cxn>
                  <a:cxn ang="0">
                    <a:pos x="183" y="10"/>
                  </a:cxn>
                  <a:cxn ang="0">
                    <a:pos x="177" y="13"/>
                  </a:cxn>
                  <a:cxn ang="0">
                    <a:pos x="170" y="14"/>
                  </a:cxn>
                  <a:cxn ang="0">
                    <a:pos x="163" y="13"/>
                  </a:cxn>
                  <a:cxn ang="0">
                    <a:pos x="169" y="11"/>
                  </a:cxn>
                  <a:cxn ang="0">
                    <a:pos x="173" y="8"/>
                  </a:cxn>
                  <a:cxn ang="0">
                    <a:pos x="177" y="4"/>
                  </a:cxn>
                  <a:cxn ang="0">
                    <a:pos x="182" y="0"/>
                  </a:cxn>
                  <a:cxn ang="0">
                    <a:pos x="177" y="2"/>
                  </a:cxn>
                  <a:cxn ang="0">
                    <a:pos x="172" y="4"/>
                  </a:cxn>
                  <a:cxn ang="0">
                    <a:pos x="167" y="6"/>
                  </a:cxn>
                  <a:cxn ang="0">
                    <a:pos x="162" y="8"/>
                  </a:cxn>
                  <a:cxn ang="0">
                    <a:pos x="156" y="9"/>
                  </a:cxn>
                  <a:cxn ang="0">
                    <a:pos x="152" y="10"/>
                  </a:cxn>
                  <a:cxn ang="0">
                    <a:pos x="148" y="11"/>
                  </a:cxn>
                  <a:cxn ang="0">
                    <a:pos x="145" y="11"/>
                  </a:cxn>
                  <a:cxn ang="0">
                    <a:pos x="142" y="11"/>
                  </a:cxn>
                  <a:cxn ang="0">
                    <a:pos x="138" y="12"/>
                  </a:cxn>
                  <a:cxn ang="0">
                    <a:pos x="133" y="12"/>
                  </a:cxn>
                  <a:cxn ang="0">
                    <a:pos x="128" y="13"/>
                  </a:cxn>
                  <a:cxn ang="0">
                    <a:pos x="123" y="14"/>
                  </a:cxn>
                  <a:cxn ang="0">
                    <a:pos x="118" y="14"/>
                  </a:cxn>
                  <a:cxn ang="0">
                    <a:pos x="113" y="15"/>
                  </a:cxn>
                  <a:cxn ang="0">
                    <a:pos x="110" y="15"/>
                  </a:cxn>
                  <a:cxn ang="0">
                    <a:pos x="101" y="17"/>
                  </a:cxn>
                  <a:cxn ang="0">
                    <a:pos x="89" y="20"/>
                  </a:cxn>
                  <a:cxn ang="0">
                    <a:pos x="76" y="23"/>
                  </a:cxn>
                  <a:cxn ang="0">
                    <a:pos x="62" y="27"/>
                  </a:cxn>
                  <a:cxn ang="0">
                    <a:pos x="47" y="31"/>
                  </a:cxn>
                  <a:cxn ang="0">
                    <a:pos x="31" y="36"/>
                  </a:cxn>
                  <a:cxn ang="0">
                    <a:pos x="15" y="40"/>
                  </a:cxn>
                  <a:cxn ang="0">
                    <a:pos x="0" y="43"/>
                  </a:cxn>
                  <a:cxn ang="0">
                    <a:pos x="20" y="40"/>
                  </a:cxn>
                  <a:cxn ang="0">
                    <a:pos x="42" y="37"/>
                  </a:cxn>
                  <a:cxn ang="0">
                    <a:pos x="63" y="34"/>
                  </a:cxn>
                  <a:cxn ang="0">
                    <a:pos x="84" y="31"/>
                  </a:cxn>
                  <a:cxn ang="0">
                    <a:pos x="106" y="28"/>
                  </a:cxn>
                  <a:cxn ang="0">
                    <a:pos x="125" y="25"/>
                  </a:cxn>
                  <a:cxn ang="0">
                    <a:pos x="143" y="22"/>
                  </a:cxn>
                  <a:cxn ang="0">
                    <a:pos x="158" y="18"/>
                  </a:cxn>
                </a:cxnLst>
                <a:rect l="0" t="0" r="r" b="b"/>
                <a:pathLst>
                  <a:path w="191" h="43">
                    <a:moveTo>
                      <a:pt x="158" y="18"/>
                    </a:moveTo>
                    <a:lnTo>
                      <a:pt x="163" y="18"/>
                    </a:lnTo>
                    <a:lnTo>
                      <a:pt x="168" y="18"/>
                    </a:lnTo>
                    <a:lnTo>
                      <a:pt x="173" y="17"/>
                    </a:lnTo>
                    <a:lnTo>
                      <a:pt x="178" y="17"/>
                    </a:lnTo>
                    <a:lnTo>
                      <a:pt x="182" y="15"/>
                    </a:lnTo>
                    <a:lnTo>
                      <a:pt x="186" y="14"/>
                    </a:lnTo>
                    <a:lnTo>
                      <a:pt x="189" y="11"/>
                    </a:lnTo>
                    <a:lnTo>
                      <a:pt x="191" y="7"/>
                    </a:lnTo>
                    <a:lnTo>
                      <a:pt x="183" y="10"/>
                    </a:lnTo>
                    <a:lnTo>
                      <a:pt x="177" y="13"/>
                    </a:lnTo>
                    <a:lnTo>
                      <a:pt x="170" y="14"/>
                    </a:lnTo>
                    <a:lnTo>
                      <a:pt x="163" y="13"/>
                    </a:lnTo>
                    <a:lnTo>
                      <a:pt x="169" y="11"/>
                    </a:lnTo>
                    <a:lnTo>
                      <a:pt x="173" y="8"/>
                    </a:lnTo>
                    <a:lnTo>
                      <a:pt x="177" y="4"/>
                    </a:lnTo>
                    <a:lnTo>
                      <a:pt x="182" y="0"/>
                    </a:lnTo>
                    <a:lnTo>
                      <a:pt x="177" y="2"/>
                    </a:lnTo>
                    <a:lnTo>
                      <a:pt x="172" y="4"/>
                    </a:lnTo>
                    <a:lnTo>
                      <a:pt x="167" y="6"/>
                    </a:lnTo>
                    <a:lnTo>
                      <a:pt x="162" y="8"/>
                    </a:lnTo>
                    <a:lnTo>
                      <a:pt x="156" y="9"/>
                    </a:lnTo>
                    <a:lnTo>
                      <a:pt x="152" y="10"/>
                    </a:lnTo>
                    <a:lnTo>
                      <a:pt x="148" y="11"/>
                    </a:lnTo>
                    <a:lnTo>
                      <a:pt x="145" y="11"/>
                    </a:lnTo>
                    <a:lnTo>
                      <a:pt x="142" y="11"/>
                    </a:lnTo>
                    <a:lnTo>
                      <a:pt x="138" y="12"/>
                    </a:lnTo>
                    <a:lnTo>
                      <a:pt x="133" y="12"/>
                    </a:lnTo>
                    <a:lnTo>
                      <a:pt x="128" y="13"/>
                    </a:lnTo>
                    <a:lnTo>
                      <a:pt x="123" y="14"/>
                    </a:lnTo>
                    <a:lnTo>
                      <a:pt x="118" y="14"/>
                    </a:lnTo>
                    <a:lnTo>
                      <a:pt x="113" y="15"/>
                    </a:lnTo>
                    <a:lnTo>
                      <a:pt x="110" y="15"/>
                    </a:lnTo>
                    <a:lnTo>
                      <a:pt x="101" y="17"/>
                    </a:lnTo>
                    <a:lnTo>
                      <a:pt x="89" y="20"/>
                    </a:lnTo>
                    <a:lnTo>
                      <a:pt x="76" y="23"/>
                    </a:lnTo>
                    <a:lnTo>
                      <a:pt x="62" y="27"/>
                    </a:lnTo>
                    <a:lnTo>
                      <a:pt x="47" y="31"/>
                    </a:lnTo>
                    <a:lnTo>
                      <a:pt x="31" y="36"/>
                    </a:lnTo>
                    <a:lnTo>
                      <a:pt x="15" y="40"/>
                    </a:lnTo>
                    <a:lnTo>
                      <a:pt x="0" y="43"/>
                    </a:lnTo>
                    <a:lnTo>
                      <a:pt x="20" y="40"/>
                    </a:lnTo>
                    <a:lnTo>
                      <a:pt x="42" y="37"/>
                    </a:lnTo>
                    <a:lnTo>
                      <a:pt x="63" y="34"/>
                    </a:lnTo>
                    <a:lnTo>
                      <a:pt x="84" y="31"/>
                    </a:lnTo>
                    <a:lnTo>
                      <a:pt x="106" y="28"/>
                    </a:lnTo>
                    <a:lnTo>
                      <a:pt x="125" y="25"/>
                    </a:lnTo>
                    <a:lnTo>
                      <a:pt x="143" y="22"/>
                    </a:lnTo>
                    <a:lnTo>
                      <a:pt x="158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39" name="Freeform 123"/>
              <p:cNvSpPr>
                <a:spLocks/>
              </p:cNvSpPr>
              <p:nvPr/>
            </p:nvSpPr>
            <p:spPr bwMode="auto">
              <a:xfrm>
                <a:off x="4769" y="3200"/>
                <a:ext cx="111" cy="89"/>
              </a:xfrm>
              <a:custGeom>
                <a:avLst/>
                <a:gdLst/>
                <a:ahLst/>
                <a:cxnLst>
                  <a:cxn ang="0">
                    <a:pos x="591" y="182"/>
                  </a:cxn>
                  <a:cxn ang="0">
                    <a:pos x="605" y="208"/>
                  </a:cxn>
                  <a:cxn ang="0">
                    <a:pos x="617" y="238"/>
                  </a:cxn>
                  <a:cxn ang="0">
                    <a:pos x="625" y="272"/>
                  </a:cxn>
                  <a:cxn ang="0">
                    <a:pos x="630" y="308"/>
                  </a:cxn>
                  <a:cxn ang="0">
                    <a:pos x="634" y="343"/>
                  </a:cxn>
                  <a:cxn ang="0">
                    <a:pos x="646" y="366"/>
                  </a:cxn>
                  <a:cxn ang="0">
                    <a:pos x="666" y="387"/>
                  </a:cxn>
                  <a:cxn ang="0">
                    <a:pos x="694" y="395"/>
                  </a:cxn>
                  <a:cxn ang="0">
                    <a:pos x="723" y="397"/>
                  </a:cxn>
                  <a:cxn ang="0">
                    <a:pos x="754" y="398"/>
                  </a:cxn>
                  <a:cxn ang="0">
                    <a:pos x="786" y="399"/>
                  </a:cxn>
                  <a:cxn ang="0">
                    <a:pos x="822" y="398"/>
                  </a:cxn>
                  <a:cxn ang="0">
                    <a:pos x="852" y="396"/>
                  </a:cxn>
                  <a:cxn ang="0">
                    <a:pos x="865" y="393"/>
                  </a:cxn>
                  <a:cxn ang="0">
                    <a:pos x="877" y="391"/>
                  </a:cxn>
                  <a:cxn ang="0">
                    <a:pos x="883" y="404"/>
                  </a:cxn>
                  <a:cxn ang="0">
                    <a:pos x="883" y="435"/>
                  </a:cxn>
                  <a:cxn ang="0">
                    <a:pos x="869" y="466"/>
                  </a:cxn>
                  <a:cxn ang="0">
                    <a:pos x="848" y="483"/>
                  </a:cxn>
                  <a:cxn ang="0">
                    <a:pos x="851" y="500"/>
                  </a:cxn>
                  <a:cxn ang="0">
                    <a:pos x="859" y="518"/>
                  </a:cxn>
                  <a:cxn ang="0">
                    <a:pos x="859" y="537"/>
                  </a:cxn>
                  <a:cxn ang="0">
                    <a:pos x="863" y="573"/>
                  </a:cxn>
                  <a:cxn ang="0">
                    <a:pos x="854" y="597"/>
                  </a:cxn>
                  <a:cxn ang="0">
                    <a:pos x="825" y="616"/>
                  </a:cxn>
                  <a:cxn ang="0">
                    <a:pos x="770" y="629"/>
                  </a:cxn>
                  <a:cxn ang="0">
                    <a:pos x="708" y="627"/>
                  </a:cxn>
                  <a:cxn ang="0">
                    <a:pos x="652" y="650"/>
                  </a:cxn>
                  <a:cxn ang="0">
                    <a:pos x="596" y="679"/>
                  </a:cxn>
                  <a:cxn ang="0">
                    <a:pos x="537" y="695"/>
                  </a:cxn>
                  <a:cxn ang="0">
                    <a:pos x="505" y="703"/>
                  </a:cxn>
                  <a:cxn ang="0">
                    <a:pos x="472" y="708"/>
                  </a:cxn>
                  <a:cxn ang="0">
                    <a:pos x="438" y="710"/>
                  </a:cxn>
                  <a:cxn ang="0">
                    <a:pos x="401" y="707"/>
                  </a:cxn>
                  <a:cxn ang="0">
                    <a:pos x="360" y="696"/>
                  </a:cxn>
                  <a:cxn ang="0">
                    <a:pos x="318" y="685"/>
                  </a:cxn>
                  <a:cxn ang="0">
                    <a:pos x="278" y="674"/>
                  </a:cxn>
                  <a:cxn ang="0">
                    <a:pos x="236" y="662"/>
                  </a:cxn>
                  <a:cxn ang="0">
                    <a:pos x="195" y="648"/>
                  </a:cxn>
                  <a:cxn ang="0">
                    <a:pos x="154" y="629"/>
                  </a:cxn>
                  <a:cxn ang="0">
                    <a:pos x="112" y="608"/>
                  </a:cxn>
                  <a:cxn ang="0">
                    <a:pos x="73" y="587"/>
                  </a:cxn>
                  <a:cxn ang="0">
                    <a:pos x="28" y="559"/>
                  </a:cxn>
                  <a:cxn ang="0">
                    <a:pos x="5" y="514"/>
                  </a:cxn>
                  <a:cxn ang="0">
                    <a:pos x="0" y="468"/>
                  </a:cxn>
                  <a:cxn ang="0">
                    <a:pos x="0" y="422"/>
                  </a:cxn>
                  <a:cxn ang="0">
                    <a:pos x="2" y="379"/>
                  </a:cxn>
                  <a:cxn ang="0">
                    <a:pos x="6" y="337"/>
                  </a:cxn>
                  <a:cxn ang="0">
                    <a:pos x="28" y="299"/>
                  </a:cxn>
                  <a:cxn ang="0">
                    <a:pos x="89" y="271"/>
                  </a:cxn>
                  <a:cxn ang="0">
                    <a:pos x="150" y="244"/>
                  </a:cxn>
                  <a:cxn ang="0">
                    <a:pos x="211" y="216"/>
                  </a:cxn>
                  <a:cxn ang="0">
                    <a:pos x="270" y="189"/>
                  </a:cxn>
                  <a:cxn ang="0">
                    <a:pos x="331" y="161"/>
                  </a:cxn>
                  <a:cxn ang="0">
                    <a:pos x="378" y="101"/>
                  </a:cxn>
                  <a:cxn ang="0">
                    <a:pos x="425" y="41"/>
                  </a:cxn>
                  <a:cxn ang="0">
                    <a:pos x="466" y="9"/>
                  </a:cxn>
                  <a:cxn ang="0">
                    <a:pos x="495" y="38"/>
                  </a:cxn>
                  <a:cxn ang="0">
                    <a:pos x="521" y="67"/>
                  </a:cxn>
                  <a:cxn ang="0">
                    <a:pos x="545" y="98"/>
                  </a:cxn>
                  <a:cxn ang="0">
                    <a:pos x="566" y="130"/>
                  </a:cxn>
                  <a:cxn ang="0">
                    <a:pos x="580" y="165"/>
                  </a:cxn>
                </a:cxnLst>
                <a:rect l="0" t="0" r="r" b="b"/>
                <a:pathLst>
                  <a:path w="885" h="710">
                    <a:moveTo>
                      <a:pt x="580" y="165"/>
                    </a:moveTo>
                    <a:lnTo>
                      <a:pt x="586" y="174"/>
                    </a:lnTo>
                    <a:lnTo>
                      <a:pt x="591" y="182"/>
                    </a:lnTo>
                    <a:lnTo>
                      <a:pt x="596" y="190"/>
                    </a:lnTo>
                    <a:lnTo>
                      <a:pt x="601" y="199"/>
                    </a:lnTo>
                    <a:lnTo>
                      <a:pt x="605" y="208"/>
                    </a:lnTo>
                    <a:lnTo>
                      <a:pt x="609" y="218"/>
                    </a:lnTo>
                    <a:lnTo>
                      <a:pt x="613" y="228"/>
                    </a:lnTo>
                    <a:lnTo>
                      <a:pt x="617" y="238"/>
                    </a:lnTo>
                    <a:lnTo>
                      <a:pt x="620" y="250"/>
                    </a:lnTo>
                    <a:lnTo>
                      <a:pt x="623" y="261"/>
                    </a:lnTo>
                    <a:lnTo>
                      <a:pt x="625" y="272"/>
                    </a:lnTo>
                    <a:lnTo>
                      <a:pt x="627" y="284"/>
                    </a:lnTo>
                    <a:lnTo>
                      <a:pt x="629" y="296"/>
                    </a:lnTo>
                    <a:lnTo>
                      <a:pt x="630" y="308"/>
                    </a:lnTo>
                    <a:lnTo>
                      <a:pt x="631" y="322"/>
                    </a:lnTo>
                    <a:lnTo>
                      <a:pt x="632" y="335"/>
                    </a:lnTo>
                    <a:lnTo>
                      <a:pt x="634" y="343"/>
                    </a:lnTo>
                    <a:lnTo>
                      <a:pt x="637" y="351"/>
                    </a:lnTo>
                    <a:lnTo>
                      <a:pt x="641" y="358"/>
                    </a:lnTo>
                    <a:lnTo>
                      <a:pt x="646" y="366"/>
                    </a:lnTo>
                    <a:lnTo>
                      <a:pt x="652" y="373"/>
                    </a:lnTo>
                    <a:lnTo>
                      <a:pt x="658" y="379"/>
                    </a:lnTo>
                    <a:lnTo>
                      <a:pt x="666" y="387"/>
                    </a:lnTo>
                    <a:lnTo>
                      <a:pt x="675" y="393"/>
                    </a:lnTo>
                    <a:lnTo>
                      <a:pt x="685" y="394"/>
                    </a:lnTo>
                    <a:lnTo>
                      <a:pt x="694" y="395"/>
                    </a:lnTo>
                    <a:lnTo>
                      <a:pt x="704" y="396"/>
                    </a:lnTo>
                    <a:lnTo>
                      <a:pt x="713" y="396"/>
                    </a:lnTo>
                    <a:lnTo>
                      <a:pt x="723" y="397"/>
                    </a:lnTo>
                    <a:lnTo>
                      <a:pt x="733" y="398"/>
                    </a:lnTo>
                    <a:lnTo>
                      <a:pt x="743" y="398"/>
                    </a:lnTo>
                    <a:lnTo>
                      <a:pt x="754" y="398"/>
                    </a:lnTo>
                    <a:lnTo>
                      <a:pt x="764" y="399"/>
                    </a:lnTo>
                    <a:lnTo>
                      <a:pt x="775" y="399"/>
                    </a:lnTo>
                    <a:lnTo>
                      <a:pt x="786" y="399"/>
                    </a:lnTo>
                    <a:lnTo>
                      <a:pt x="797" y="399"/>
                    </a:lnTo>
                    <a:lnTo>
                      <a:pt x="809" y="399"/>
                    </a:lnTo>
                    <a:lnTo>
                      <a:pt x="822" y="398"/>
                    </a:lnTo>
                    <a:lnTo>
                      <a:pt x="835" y="398"/>
                    </a:lnTo>
                    <a:lnTo>
                      <a:pt x="848" y="397"/>
                    </a:lnTo>
                    <a:lnTo>
                      <a:pt x="852" y="396"/>
                    </a:lnTo>
                    <a:lnTo>
                      <a:pt x="856" y="395"/>
                    </a:lnTo>
                    <a:lnTo>
                      <a:pt x="860" y="394"/>
                    </a:lnTo>
                    <a:lnTo>
                      <a:pt x="865" y="393"/>
                    </a:lnTo>
                    <a:lnTo>
                      <a:pt x="869" y="392"/>
                    </a:lnTo>
                    <a:lnTo>
                      <a:pt x="873" y="392"/>
                    </a:lnTo>
                    <a:lnTo>
                      <a:pt x="877" y="391"/>
                    </a:lnTo>
                    <a:lnTo>
                      <a:pt x="881" y="390"/>
                    </a:lnTo>
                    <a:lnTo>
                      <a:pt x="882" y="397"/>
                    </a:lnTo>
                    <a:lnTo>
                      <a:pt x="883" y="404"/>
                    </a:lnTo>
                    <a:lnTo>
                      <a:pt x="884" y="412"/>
                    </a:lnTo>
                    <a:lnTo>
                      <a:pt x="885" y="419"/>
                    </a:lnTo>
                    <a:lnTo>
                      <a:pt x="883" y="435"/>
                    </a:lnTo>
                    <a:lnTo>
                      <a:pt x="880" y="447"/>
                    </a:lnTo>
                    <a:lnTo>
                      <a:pt x="875" y="457"/>
                    </a:lnTo>
                    <a:lnTo>
                      <a:pt x="869" y="466"/>
                    </a:lnTo>
                    <a:lnTo>
                      <a:pt x="862" y="472"/>
                    </a:lnTo>
                    <a:lnTo>
                      <a:pt x="855" y="478"/>
                    </a:lnTo>
                    <a:lnTo>
                      <a:pt x="848" y="483"/>
                    </a:lnTo>
                    <a:lnTo>
                      <a:pt x="841" y="489"/>
                    </a:lnTo>
                    <a:lnTo>
                      <a:pt x="846" y="495"/>
                    </a:lnTo>
                    <a:lnTo>
                      <a:pt x="851" y="500"/>
                    </a:lnTo>
                    <a:lnTo>
                      <a:pt x="854" y="506"/>
                    </a:lnTo>
                    <a:lnTo>
                      <a:pt x="857" y="512"/>
                    </a:lnTo>
                    <a:lnTo>
                      <a:pt x="859" y="518"/>
                    </a:lnTo>
                    <a:lnTo>
                      <a:pt x="860" y="524"/>
                    </a:lnTo>
                    <a:lnTo>
                      <a:pt x="860" y="531"/>
                    </a:lnTo>
                    <a:lnTo>
                      <a:pt x="859" y="537"/>
                    </a:lnTo>
                    <a:lnTo>
                      <a:pt x="862" y="550"/>
                    </a:lnTo>
                    <a:lnTo>
                      <a:pt x="863" y="562"/>
                    </a:lnTo>
                    <a:lnTo>
                      <a:pt x="863" y="573"/>
                    </a:lnTo>
                    <a:lnTo>
                      <a:pt x="861" y="582"/>
                    </a:lnTo>
                    <a:lnTo>
                      <a:pt x="858" y="590"/>
                    </a:lnTo>
                    <a:lnTo>
                      <a:pt x="854" y="597"/>
                    </a:lnTo>
                    <a:lnTo>
                      <a:pt x="848" y="602"/>
                    </a:lnTo>
                    <a:lnTo>
                      <a:pt x="841" y="607"/>
                    </a:lnTo>
                    <a:lnTo>
                      <a:pt x="825" y="616"/>
                    </a:lnTo>
                    <a:lnTo>
                      <a:pt x="807" y="623"/>
                    </a:lnTo>
                    <a:lnTo>
                      <a:pt x="789" y="627"/>
                    </a:lnTo>
                    <a:lnTo>
                      <a:pt x="770" y="629"/>
                    </a:lnTo>
                    <a:lnTo>
                      <a:pt x="749" y="630"/>
                    </a:lnTo>
                    <a:lnTo>
                      <a:pt x="729" y="629"/>
                    </a:lnTo>
                    <a:lnTo>
                      <a:pt x="708" y="627"/>
                    </a:lnTo>
                    <a:lnTo>
                      <a:pt x="687" y="625"/>
                    </a:lnTo>
                    <a:lnTo>
                      <a:pt x="669" y="638"/>
                    </a:lnTo>
                    <a:lnTo>
                      <a:pt x="652" y="650"/>
                    </a:lnTo>
                    <a:lnTo>
                      <a:pt x="634" y="661"/>
                    </a:lnTo>
                    <a:lnTo>
                      <a:pt x="616" y="670"/>
                    </a:lnTo>
                    <a:lnTo>
                      <a:pt x="596" y="679"/>
                    </a:lnTo>
                    <a:lnTo>
                      <a:pt x="577" y="686"/>
                    </a:lnTo>
                    <a:lnTo>
                      <a:pt x="558" y="691"/>
                    </a:lnTo>
                    <a:lnTo>
                      <a:pt x="537" y="695"/>
                    </a:lnTo>
                    <a:lnTo>
                      <a:pt x="527" y="698"/>
                    </a:lnTo>
                    <a:lnTo>
                      <a:pt x="516" y="700"/>
                    </a:lnTo>
                    <a:lnTo>
                      <a:pt x="505" y="703"/>
                    </a:lnTo>
                    <a:lnTo>
                      <a:pt x="495" y="705"/>
                    </a:lnTo>
                    <a:lnTo>
                      <a:pt x="484" y="707"/>
                    </a:lnTo>
                    <a:lnTo>
                      <a:pt x="472" y="708"/>
                    </a:lnTo>
                    <a:lnTo>
                      <a:pt x="461" y="710"/>
                    </a:lnTo>
                    <a:lnTo>
                      <a:pt x="450" y="710"/>
                    </a:lnTo>
                    <a:lnTo>
                      <a:pt x="438" y="710"/>
                    </a:lnTo>
                    <a:lnTo>
                      <a:pt x="426" y="710"/>
                    </a:lnTo>
                    <a:lnTo>
                      <a:pt x="414" y="709"/>
                    </a:lnTo>
                    <a:lnTo>
                      <a:pt x="401" y="707"/>
                    </a:lnTo>
                    <a:lnTo>
                      <a:pt x="388" y="704"/>
                    </a:lnTo>
                    <a:lnTo>
                      <a:pt x="374" y="701"/>
                    </a:lnTo>
                    <a:lnTo>
                      <a:pt x="360" y="696"/>
                    </a:lnTo>
                    <a:lnTo>
                      <a:pt x="346" y="691"/>
                    </a:lnTo>
                    <a:lnTo>
                      <a:pt x="332" y="688"/>
                    </a:lnTo>
                    <a:lnTo>
                      <a:pt x="318" y="685"/>
                    </a:lnTo>
                    <a:lnTo>
                      <a:pt x="305" y="682"/>
                    </a:lnTo>
                    <a:lnTo>
                      <a:pt x="291" y="679"/>
                    </a:lnTo>
                    <a:lnTo>
                      <a:pt x="278" y="674"/>
                    </a:lnTo>
                    <a:lnTo>
                      <a:pt x="263" y="671"/>
                    </a:lnTo>
                    <a:lnTo>
                      <a:pt x="250" y="667"/>
                    </a:lnTo>
                    <a:lnTo>
                      <a:pt x="236" y="662"/>
                    </a:lnTo>
                    <a:lnTo>
                      <a:pt x="223" y="658"/>
                    </a:lnTo>
                    <a:lnTo>
                      <a:pt x="209" y="653"/>
                    </a:lnTo>
                    <a:lnTo>
                      <a:pt x="195" y="648"/>
                    </a:lnTo>
                    <a:lnTo>
                      <a:pt x="181" y="642"/>
                    </a:lnTo>
                    <a:lnTo>
                      <a:pt x="167" y="636"/>
                    </a:lnTo>
                    <a:lnTo>
                      <a:pt x="154" y="629"/>
                    </a:lnTo>
                    <a:lnTo>
                      <a:pt x="140" y="622"/>
                    </a:lnTo>
                    <a:lnTo>
                      <a:pt x="125" y="614"/>
                    </a:lnTo>
                    <a:lnTo>
                      <a:pt x="112" y="608"/>
                    </a:lnTo>
                    <a:lnTo>
                      <a:pt x="99" y="601"/>
                    </a:lnTo>
                    <a:lnTo>
                      <a:pt x="86" y="595"/>
                    </a:lnTo>
                    <a:lnTo>
                      <a:pt x="73" y="587"/>
                    </a:lnTo>
                    <a:lnTo>
                      <a:pt x="58" y="579"/>
                    </a:lnTo>
                    <a:lnTo>
                      <a:pt x="44" y="570"/>
                    </a:lnTo>
                    <a:lnTo>
                      <a:pt x="28" y="559"/>
                    </a:lnTo>
                    <a:lnTo>
                      <a:pt x="12" y="548"/>
                    </a:lnTo>
                    <a:lnTo>
                      <a:pt x="8" y="531"/>
                    </a:lnTo>
                    <a:lnTo>
                      <a:pt x="5" y="514"/>
                    </a:lnTo>
                    <a:lnTo>
                      <a:pt x="3" y="499"/>
                    </a:lnTo>
                    <a:lnTo>
                      <a:pt x="1" y="483"/>
                    </a:lnTo>
                    <a:lnTo>
                      <a:pt x="0" y="468"/>
                    </a:lnTo>
                    <a:lnTo>
                      <a:pt x="0" y="452"/>
                    </a:lnTo>
                    <a:lnTo>
                      <a:pt x="0" y="437"/>
                    </a:lnTo>
                    <a:lnTo>
                      <a:pt x="0" y="422"/>
                    </a:lnTo>
                    <a:lnTo>
                      <a:pt x="0" y="408"/>
                    </a:lnTo>
                    <a:lnTo>
                      <a:pt x="1" y="394"/>
                    </a:lnTo>
                    <a:lnTo>
                      <a:pt x="2" y="379"/>
                    </a:lnTo>
                    <a:lnTo>
                      <a:pt x="3" y="365"/>
                    </a:lnTo>
                    <a:lnTo>
                      <a:pt x="5" y="351"/>
                    </a:lnTo>
                    <a:lnTo>
                      <a:pt x="6" y="337"/>
                    </a:lnTo>
                    <a:lnTo>
                      <a:pt x="7" y="323"/>
                    </a:lnTo>
                    <a:lnTo>
                      <a:pt x="8" y="308"/>
                    </a:lnTo>
                    <a:lnTo>
                      <a:pt x="28" y="299"/>
                    </a:lnTo>
                    <a:lnTo>
                      <a:pt x="48" y="290"/>
                    </a:lnTo>
                    <a:lnTo>
                      <a:pt x="69" y="281"/>
                    </a:lnTo>
                    <a:lnTo>
                      <a:pt x="89" y="271"/>
                    </a:lnTo>
                    <a:lnTo>
                      <a:pt x="109" y="262"/>
                    </a:lnTo>
                    <a:lnTo>
                      <a:pt x="129" y="253"/>
                    </a:lnTo>
                    <a:lnTo>
                      <a:pt x="150" y="244"/>
                    </a:lnTo>
                    <a:lnTo>
                      <a:pt x="170" y="234"/>
                    </a:lnTo>
                    <a:lnTo>
                      <a:pt x="190" y="225"/>
                    </a:lnTo>
                    <a:lnTo>
                      <a:pt x="211" y="216"/>
                    </a:lnTo>
                    <a:lnTo>
                      <a:pt x="231" y="207"/>
                    </a:lnTo>
                    <a:lnTo>
                      <a:pt x="250" y="198"/>
                    </a:lnTo>
                    <a:lnTo>
                      <a:pt x="270" y="189"/>
                    </a:lnTo>
                    <a:lnTo>
                      <a:pt x="291" y="180"/>
                    </a:lnTo>
                    <a:lnTo>
                      <a:pt x="311" y="171"/>
                    </a:lnTo>
                    <a:lnTo>
                      <a:pt x="331" y="161"/>
                    </a:lnTo>
                    <a:lnTo>
                      <a:pt x="347" y="141"/>
                    </a:lnTo>
                    <a:lnTo>
                      <a:pt x="363" y="121"/>
                    </a:lnTo>
                    <a:lnTo>
                      <a:pt x="378" y="101"/>
                    </a:lnTo>
                    <a:lnTo>
                      <a:pt x="394" y="80"/>
                    </a:lnTo>
                    <a:lnTo>
                      <a:pt x="410" y="61"/>
                    </a:lnTo>
                    <a:lnTo>
                      <a:pt x="425" y="41"/>
                    </a:lnTo>
                    <a:lnTo>
                      <a:pt x="441" y="20"/>
                    </a:lnTo>
                    <a:lnTo>
                      <a:pt x="456" y="0"/>
                    </a:lnTo>
                    <a:lnTo>
                      <a:pt x="466" y="9"/>
                    </a:lnTo>
                    <a:lnTo>
                      <a:pt x="475" y="18"/>
                    </a:lnTo>
                    <a:lnTo>
                      <a:pt x="485" y="29"/>
                    </a:lnTo>
                    <a:lnTo>
                      <a:pt x="495" y="38"/>
                    </a:lnTo>
                    <a:lnTo>
                      <a:pt x="504" y="48"/>
                    </a:lnTo>
                    <a:lnTo>
                      <a:pt x="513" y="57"/>
                    </a:lnTo>
                    <a:lnTo>
                      <a:pt x="521" y="67"/>
                    </a:lnTo>
                    <a:lnTo>
                      <a:pt x="530" y="77"/>
                    </a:lnTo>
                    <a:lnTo>
                      <a:pt x="538" y="87"/>
                    </a:lnTo>
                    <a:lnTo>
                      <a:pt x="545" y="98"/>
                    </a:lnTo>
                    <a:lnTo>
                      <a:pt x="553" y="109"/>
                    </a:lnTo>
                    <a:lnTo>
                      <a:pt x="560" y="119"/>
                    </a:lnTo>
                    <a:lnTo>
                      <a:pt x="566" y="130"/>
                    </a:lnTo>
                    <a:lnTo>
                      <a:pt x="571" y="142"/>
                    </a:lnTo>
                    <a:lnTo>
                      <a:pt x="576" y="153"/>
                    </a:lnTo>
                    <a:lnTo>
                      <a:pt x="580" y="165"/>
                    </a:lnTo>
                    <a:close/>
                  </a:path>
                </a:pathLst>
              </a:custGeom>
              <a:solidFill>
                <a:srgbClr val="FFFFF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40" name="Freeform 124"/>
              <p:cNvSpPr>
                <a:spLocks/>
              </p:cNvSpPr>
              <p:nvPr/>
            </p:nvSpPr>
            <p:spPr bwMode="auto">
              <a:xfrm>
                <a:off x="4769" y="3200"/>
                <a:ext cx="111" cy="89"/>
              </a:xfrm>
              <a:custGeom>
                <a:avLst/>
                <a:gdLst/>
                <a:ahLst/>
                <a:cxnLst>
                  <a:cxn ang="0">
                    <a:pos x="591" y="182"/>
                  </a:cxn>
                  <a:cxn ang="0">
                    <a:pos x="609" y="218"/>
                  </a:cxn>
                  <a:cxn ang="0">
                    <a:pos x="623" y="261"/>
                  </a:cxn>
                  <a:cxn ang="0">
                    <a:pos x="630" y="308"/>
                  </a:cxn>
                  <a:cxn ang="0">
                    <a:pos x="634" y="343"/>
                  </a:cxn>
                  <a:cxn ang="0">
                    <a:pos x="652" y="373"/>
                  </a:cxn>
                  <a:cxn ang="0">
                    <a:pos x="675" y="393"/>
                  </a:cxn>
                  <a:cxn ang="0">
                    <a:pos x="713" y="396"/>
                  </a:cxn>
                  <a:cxn ang="0">
                    <a:pos x="754" y="398"/>
                  </a:cxn>
                  <a:cxn ang="0">
                    <a:pos x="797" y="399"/>
                  </a:cxn>
                  <a:cxn ang="0">
                    <a:pos x="848" y="397"/>
                  </a:cxn>
                  <a:cxn ang="0">
                    <a:pos x="860" y="394"/>
                  </a:cxn>
                  <a:cxn ang="0">
                    <a:pos x="877" y="391"/>
                  </a:cxn>
                  <a:cxn ang="0">
                    <a:pos x="883" y="404"/>
                  </a:cxn>
                  <a:cxn ang="0">
                    <a:pos x="883" y="435"/>
                  </a:cxn>
                  <a:cxn ang="0">
                    <a:pos x="862" y="472"/>
                  </a:cxn>
                  <a:cxn ang="0">
                    <a:pos x="841" y="489"/>
                  </a:cxn>
                  <a:cxn ang="0">
                    <a:pos x="857" y="512"/>
                  </a:cxn>
                  <a:cxn ang="0">
                    <a:pos x="859" y="537"/>
                  </a:cxn>
                  <a:cxn ang="0">
                    <a:pos x="863" y="573"/>
                  </a:cxn>
                  <a:cxn ang="0">
                    <a:pos x="848" y="602"/>
                  </a:cxn>
                  <a:cxn ang="0">
                    <a:pos x="807" y="623"/>
                  </a:cxn>
                  <a:cxn ang="0">
                    <a:pos x="729" y="629"/>
                  </a:cxn>
                  <a:cxn ang="0">
                    <a:pos x="669" y="638"/>
                  </a:cxn>
                  <a:cxn ang="0">
                    <a:pos x="596" y="679"/>
                  </a:cxn>
                  <a:cxn ang="0">
                    <a:pos x="537" y="695"/>
                  </a:cxn>
                  <a:cxn ang="0">
                    <a:pos x="495" y="705"/>
                  </a:cxn>
                  <a:cxn ang="0">
                    <a:pos x="450" y="710"/>
                  </a:cxn>
                  <a:cxn ang="0">
                    <a:pos x="401" y="707"/>
                  </a:cxn>
                  <a:cxn ang="0">
                    <a:pos x="346" y="691"/>
                  </a:cxn>
                  <a:cxn ang="0">
                    <a:pos x="305" y="682"/>
                  </a:cxn>
                  <a:cxn ang="0">
                    <a:pos x="250" y="667"/>
                  </a:cxn>
                  <a:cxn ang="0">
                    <a:pos x="195" y="648"/>
                  </a:cxn>
                  <a:cxn ang="0">
                    <a:pos x="140" y="622"/>
                  </a:cxn>
                  <a:cxn ang="0">
                    <a:pos x="99" y="601"/>
                  </a:cxn>
                  <a:cxn ang="0">
                    <a:pos x="44" y="570"/>
                  </a:cxn>
                  <a:cxn ang="0">
                    <a:pos x="8" y="531"/>
                  </a:cxn>
                  <a:cxn ang="0">
                    <a:pos x="0" y="468"/>
                  </a:cxn>
                  <a:cxn ang="0">
                    <a:pos x="0" y="408"/>
                  </a:cxn>
                  <a:cxn ang="0">
                    <a:pos x="5" y="351"/>
                  </a:cxn>
                  <a:cxn ang="0">
                    <a:pos x="8" y="308"/>
                  </a:cxn>
                  <a:cxn ang="0">
                    <a:pos x="89" y="271"/>
                  </a:cxn>
                  <a:cxn ang="0">
                    <a:pos x="170" y="234"/>
                  </a:cxn>
                  <a:cxn ang="0">
                    <a:pos x="250" y="198"/>
                  </a:cxn>
                  <a:cxn ang="0">
                    <a:pos x="331" y="161"/>
                  </a:cxn>
                  <a:cxn ang="0">
                    <a:pos x="378" y="101"/>
                  </a:cxn>
                  <a:cxn ang="0">
                    <a:pos x="441" y="20"/>
                  </a:cxn>
                  <a:cxn ang="0">
                    <a:pos x="475" y="18"/>
                  </a:cxn>
                  <a:cxn ang="0">
                    <a:pos x="513" y="57"/>
                  </a:cxn>
                  <a:cxn ang="0">
                    <a:pos x="545" y="98"/>
                  </a:cxn>
                  <a:cxn ang="0">
                    <a:pos x="571" y="142"/>
                  </a:cxn>
                </a:cxnLst>
                <a:rect l="0" t="0" r="r" b="b"/>
                <a:pathLst>
                  <a:path w="885" h="710">
                    <a:moveTo>
                      <a:pt x="580" y="165"/>
                    </a:moveTo>
                    <a:lnTo>
                      <a:pt x="580" y="165"/>
                    </a:lnTo>
                    <a:lnTo>
                      <a:pt x="586" y="174"/>
                    </a:lnTo>
                    <a:lnTo>
                      <a:pt x="591" y="182"/>
                    </a:lnTo>
                    <a:lnTo>
                      <a:pt x="596" y="190"/>
                    </a:lnTo>
                    <a:lnTo>
                      <a:pt x="601" y="199"/>
                    </a:lnTo>
                    <a:lnTo>
                      <a:pt x="605" y="208"/>
                    </a:lnTo>
                    <a:lnTo>
                      <a:pt x="609" y="218"/>
                    </a:lnTo>
                    <a:lnTo>
                      <a:pt x="613" y="228"/>
                    </a:lnTo>
                    <a:lnTo>
                      <a:pt x="617" y="238"/>
                    </a:lnTo>
                    <a:lnTo>
                      <a:pt x="620" y="250"/>
                    </a:lnTo>
                    <a:lnTo>
                      <a:pt x="623" y="261"/>
                    </a:lnTo>
                    <a:lnTo>
                      <a:pt x="625" y="272"/>
                    </a:lnTo>
                    <a:lnTo>
                      <a:pt x="627" y="284"/>
                    </a:lnTo>
                    <a:lnTo>
                      <a:pt x="629" y="296"/>
                    </a:lnTo>
                    <a:lnTo>
                      <a:pt x="630" y="308"/>
                    </a:lnTo>
                    <a:lnTo>
                      <a:pt x="631" y="322"/>
                    </a:lnTo>
                    <a:lnTo>
                      <a:pt x="632" y="335"/>
                    </a:lnTo>
                    <a:lnTo>
                      <a:pt x="632" y="335"/>
                    </a:lnTo>
                    <a:lnTo>
                      <a:pt x="634" y="343"/>
                    </a:lnTo>
                    <a:lnTo>
                      <a:pt x="637" y="351"/>
                    </a:lnTo>
                    <a:lnTo>
                      <a:pt x="641" y="358"/>
                    </a:lnTo>
                    <a:lnTo>
                      <a:pt x="646" y="366"/>
                    </a:lnTo>
                    <a:lnTo>
                      <a:pt x="652" y="373"/>
                    </a:lnTo>
                    <a:lnTo>
                      <a:pt x="658" y="379"/>
                    </a:lnTo>
                    <a:lnTo>
                      <a:pt x="666" y="387"/>
                    </a:lnTo>
                    <a:lnTo>
                      <a:pt x="675" y="393"/>
                    </a:lnTo>
                    <a:lnTo>
                      <a:pt x="675" y="393"/>
                    </a:lnTo>
                    <a:lnTo>
                      <a:pt x="685" y="394"/>
                    </a:lnTo>
                    <a:lnTo>
                      <a:pt x="694" y="395"/>
                    </a:lnTo>
                    <a:lnTo>
                      <a:pt x="704" y="396"/>
                    </a:lnTo>
                    <a:lnTo>
                      <a:pt x="713" y="396"/>
                    </a:lnTo>
                    <a:lnTo>
                      <a:pt x="723" y="397"/>
                    </a:lnTo>
                    <a:lnTo>
                      <a:pt x="733" y="398"/>
                    </a:lnTo>
                    <a:lnTo>
                      <a:pt x="743" y="398"/>
                    </a:lnTo>
                    <a:lnTo>
                      <a:pt x="754" y="398"/>
                    </a:lnTo>
                    <a:lnTo>
                      <a:pt x="764" y="399"/>
                    </a:lnTo>
                    <a:lnTo>
                      <a:pt x="775" y="399"/>
                    </a:lnTo>
                    <a:lnTo>
                      <a:pt x="786" y="399"/>
                    </a:lnTo>
                    <a:lnTo>
                      <a:pt x="797" y="399"/>
                    </a:lnTo>
                    <a:lnTo>
                      <a:pt x="809" y="399"/>
                    </a:lnTo>
                    <a:lnTo>
                      <a:pt x="822" y="398"/>
                    </a:lnTo>
                    <a:lnTo>
                      <a:pt x="835" y="398"/>
                    </a:lnTo>
                    <a:lnTo>
                      <a:pt x="848" y="397"/>
                    </a:lnTo>
                    <a:lnTo>
                      <a:pt x="848" y="397"/>
                    </a:lnTo>
                    <a:lnTo>
                      <a:pt x="852" y="396"/>
                    </a:lnTo>
                    <a:lnTo>
                      <a:pt x="856" y="395"/>
                    </a:lnTo>
                    <a:lnTo>
                      <a:pt x="860" y="394"/>
                    </a:lnTo>
                    <a:lnTo>
                      <a:pt x="865" y="393"/>
                    </a:lnTo>
                    <a:lnTo>
                      <a:pt x="869" y="392"/>
                    </a:lnTo>
                    <a:lnTo>
                      <a:pt x="873" y="392"/>
                    </a:lnTo>
                    <a:lnTo>
                      <a:pt x="877" y="391"/>
                    </a:lnTo>
                    <a:lnTo>
                      <a:pt x="881" y="390"/>
                    </a:lnTo>
                    <a:lnTo>
                      <a:pt x="881" y="390"/>
                    </a:lnTo>
                    <a:lnTo>
                      <a:pt x="882" y="397"/>
                    </a:lnTo>
                    <a:lnTo>
                      <a:pt x="883" y="404"/>
                    </a:lnTo>
                    <a:lnTo>
                      <a:pt x="884" y="412"/>
                    </a:lnTo>
                    <a:lnTo>
                      <a:pt x="885" y="419"/>
                    </a:lnTo>
                    <a:lnTo>
                      <a:pt x="885" y="419"/>
                    </a:lnTo>
                    <a:lnTo>
                      <a:pt x="883" y="435"/>
                    </a:lnTo>
                    <a:lnTo>
                      <a:pt x="880" y="447"/>
                    </a:lnTo>
                    <a:lnTo>
                      <a:pt x="875" y="457"/>
                    </a:lnTo>
                    <a:lnTo>
                      <a:pt x="869" y="466"/>
                    </a:lnTo>
                    <a:lnTo>
                      <a:pt x="862" y="472"/>
                    </a:lnTo>
                    <a:lnTo>
                      <a:pt x="855" y="478"/>
                    </a:lnTo>
                    <a:lnTo>
                      <a:pt x="848" y="483"/>
                    </a:lnTo>
                    <a:lnTo>
                      <a:pt x="841" y="489"/>
                    </a:lnTo>
                    <a:lnTo>
                      <a:pt x="841" y="489"/>
                    </a:lnTo>
                    <a:lnTo>
                      <a:pt x="846" y="495"/>
                    </a:lnTo>
                    <a:lnTo>
                      <a:pt x="851" y="500"/>
                    </a:lnTo>
                    <a:lnTo>
                      <a:pt x="854" y="506"/>
                    </a:lnTo>
                    <a:lnTo>
                      <a:pt x="857" y="512"/>
                    </a:lnTo>
                    <a:lnTo>
                      <a:pt x="859" y="518"/>
                    </a:lnTo>
                    <a:lnTo>
                      <a:pt x="860" y="524"/>
                    </a:lnTo>
                    <a:lnTo>
                      <a:pt x="860" y="531"/>
                    </a:lnTo>
                    <a:lnTo>
                      <a:pt x="859" y="537"/>
                    </a:lnTo>
                    <a:lnTo>
                      <a:pt x="859" y="537"/>
                    </a:lnTo>
                    <a:lnTo>
                      <a:pt x="862" y="550"/>
                    </a:lnTo>
                    <a:lnTo>
                      <a:pt x="863" y="562"/>
                    </a:lnTo>
                    <a:lnTo>
                      <a:pt x="863" y="573"/>
                    </a:lnTo>
                    <a:lnTo>
                      <a:pt x="861" y="582"/>
                    </a:lnTo>
                    <a:lnTo>
                      <a:pt x="858" y="590"/>
                    </a:lnTo>
                    <a:lnTo>
                      <a:pt x="854" y="597"/>
                    </a:lnTo>
                    <a:lnTo>
                      <a:pt x="848" y="602"/>
                    </a:lnTo>
                    <a:lnTo>
                      <a:pt x="841" y="607"/>
                    </a:lnTo>
                    <a:lnTo>
                      <a:pt x="841" y="607"/>
                    </a:lnTo>
                    <a:lnTo>
                      <a:pt x="825" y="616"/>
                    </a:lnTo>
                    <a:lnTo>
                      <a:pt x="807" y="623"/>
                    </a:lnTo>
                    <a:lnTo>
                      <a:pt x="789" y="627"/>
                    </a:lnTo>
                    <a:lnTo>
                      <a:pt x="770" y="629"/>
                    </a:lnTo>
                    <a:lnTo>
                      <a:pt x="749" y="630"/>
                    </a:lnTo>
                    <a:lnTo>
                      <a:pt x="729" y="629"/>
                    </a:lnTo>
                    <a:lnTo>
                      <a:pt x="708" y="627"/>
                    </a:lnTo>
                    <a:lnTo>
                      <a:pt x="687" y="625"/>
                    </a:lnTo>
                    <a:lnTo>
                      <a:pt x="687" y="625"/>
                    </a:lnTo>
                    <a:lnTo>
                      <a:pt x="669" y="638"/>
                    </a:lnTo>
                    <a:lnTo>
                      <a:pt x="652" y="650"/>
                    </a:lnTo>
                    <a:lnTo>
                      <a:pt x="634" y="661"/>
                    </a:lnTo>
                    <a:lnTo>
                      <a:pt x="616" y="670"/>
                    </a:lnTo>
                    <a:lnTo>
                      <a:pt x="596" y="679"/>
                    </a:lnTo>
                    <a:lnTo>
                      <a:pt x="577" y="686"/>
                    </a:lnTo>
                    <a:lnTo>
                      <a:pt x="558" y="691"/>
                    </a:lnTo>
                    <a:lnTo>
                      <a:pt x="537" y="695"/>
                    </a:lnTo>
                    <a:lnTo>
                      <a:pt x="537" y="695"/>
                    </a:lnTo>
                    <a:lnTo>
                      <a:pt x="527" y="698"/>
                    </a:lnTo>
                    <a:lnTo>
                      <a:pt x="516" y="700"/>
                    </a:lnTo>
                    <a:lnTo>
                      <a:pt x="505" y="703"/>
                    </a:lnTo>
                    <a:lnTo>
                      <a:pt x="495" y="705"/>
                    </a:lnTo>
                    <a:lnTo>
                      <a:pt x="484" y="707"/>
                    </a:lnTo>
                    <a:lnTo>
                      <a:pt x="472" y="708"/>
                    </a:lnTo>
                    <a:lnTo>
                      <a:pt x="461" y="710"/>
                    </a:lnTo>
                    <a:lnTo>
                      <a:pt x="450" y="710"/>
                    </a:lnTo>
                    <a:lnTo>
                      <a:pt x="438" y="710"/>
                    </a:lnTo>
                    <a:lnTo>
                      <a:pt x="426" y="710"/>
                    </a:lnTo>
                    <a:lnTo>
                      <a:pt x="414" y="709"/>
                    </a:lnTo>
                    <a:lnTo>
                      <a:pt x="401" y="707"/>
                    </a:lnTo>
                    <a:lnTo>
                      <a:pt x="388" y="704"/>
                    </a:lnTo>
                    <a:lnTo>
                      <a:pt x="374" y="701"/>
                    </a:lnTo>
                    <a:lnTo>
                      <a:pt x="360" y="696"/>
                    </a:lnTo>
                    <a:lnTo>
                      <a:pt x="346" y="691"/>
                    </a:lnTo>
                    <a:lnTo>
                      <a:pt x="346" y="691"/>
                    </a:lnTo>
                    <a:lnTo>
                      <a:pt x="332" y="688"/>
                    </a:lnTo>
                    <a:lnTo>
                      <a:pt x="318" y="685"/>
                    </a:lnTo>
                    <a:lnTo>
                      <a:pt x="305" y="682"/>
                    </a:lnTo>
                    <a:lnTo>
                      <a:pt x="291" y="679"/>
                    </a:lnTo>
                    <a:lnTo>
                      <a:pt x="278" y="674"/>
                    </a:lnTo>
                    <a:lnTo>
                      <a:pt x="263" y="671"/>
                    </a:lnTo>
                    <a:lnTo>
                      <a:pt x="250" y="667"/>
                    </a:lnTo>
                    <a:lnTo>
                      <a:pt x="236" y="662"/>
                    </a:lnTo>
                    <a:lnTo>
                      <a:pt x="223" y="658"/>
                    </a:lnTo>
                    <a:lnTo>
                      <a:pt x="209" y="653"/>
                    </a:lnTo>
                    <a:lnTo>
                      <a:pt x="195" y="648"/>
                    </a:lnTo>
                    <a:lnTo>
                      <a:pt x="181" y="642"/>
                    </a:lnTo>
                    <a:lnTo>
                      <a:pt x="167" y="636"/>
                    </a:lnTo>
                    <a:lnTo>
                      <a:pt x="154" y="629"/>
                    </a:lnTo>
                    <a:lnTo>
                      <a:pt x="140" y="622"/>
                    </a:lnTo>
                    <a:lnTo>
                      <a:pt x="125" y="614"/>
                    </a:lnTo>
                    <a:lnTo>
                      <a:pt x="125" y="614"/>
                    </a:lnTo>
                    <a:lnTo>
                      <a:pt x="112" y="608"/>
                    </a:lnTo>
                    <a:lnTo>
                      <a:pt x="99" y="601"/>
                    </a:lnTo>
                    <a:lnTo>
                      <a:pt x="86" y="595"/>
                    </a:lnTo>
                    <a:lnTo>
                      <a:pt x="73" y="587"/>
                    </a:lnTo>
                    <a:lnTo>
                      <a:pt x="58" y="579"/>
                    </a:lnTo>
                    <a:lnTo>
                      <a:pt x="44" y="570"/>
                    </a:lnTo>
                    <a:lnTo>
                      <a:pt x="28" y="559"/>
                    </a:lnTo>
                    <a:lnTo>
                      <a:pt x="12" y="548"/>
                    </a:lnTo>
                    <a:lnTo>
                      <a:pt x="12" y="548"/>
                    </a:lnTo>
                    <a:lnTo>
                      <a:pt x="8" y="531"/>
                    </a:lnTo>
                    <a:lnTo>
                      <a:pt x="5" y="514"/>
                    </a:lnTo>
                    <a:lnTo>
                      <a:pt x="3" y="499"/>
                    </a:lnTo>
                    <a:lnTo>
                      <a:pt x="1" y="483"/>
                    </a:lnTo>
                    <a:lnTo>
                      <a:pt x="0" y="468"/>
                    </a:lnTo>
                    <a:lnTo>
                      <a:pt x="0" y="452"/>
                    </a:lnTo>
                    <a:lnTo>
                      <a:pt x="0" y="437"/>
                    </a:lnTo>
                    <a:lnTo>
                      <a:pt x="0" y="422"/>
                    </a:lnTo>
                    <a:lnTo>
                      <a:pt x="0" y="408"/>
                    </a:lnTo>
                    <a:lnTo>
                      <a:pt x="1" y="394"/>
                    </a:lnTo>
                    <a:lnTo>
                      <a:pt x="2" y="379"/>
                    </a:lnTo>
                    <a:lnTo>
                      <a:pt x="3" y="365"/>
                    </a:lnTo>
                    <a:lnTo>
                      <a:pt x="5" y="351"/>
                    </a:lnTo>
                    <a:lnTo>
                      <a:pt x="6" y="337"/>
                    </a:lnTo>
                    <a:lnTo>
                      <a:pt x="7" y="323"/>
                    </a:lnTo>
                    <a:lnTo>
                      <a:pt x="8" y="308"/>
                    </a:lnTo>
                    <a:lnTo>
                      <a:pt x="8" y="308"/>
                    </a:lnTo>
                    <a:lnTo>
                      <a:pt x="28" y="299"/>
                    </a:lnTo>
                    <a:lnTo>
                      <a:pt x="48" y="290"/>
                    </a:lnTo>
                    <a:lnTo>
                      <a:pt x="69" y="281"/>
                    </a:lnTo>
                    <a:lnTo>
                      <a:pt x="89" y="271"/>
                    </a:lnTo>
                    <a:lnTo>
                      <a:pt x="109" y="262"/>
                    </a:lnTo>
                    <a:lnTo>
                      <a:pt x="129" y="253"/>
                    </a:lnTo>
                    <a:lnTo>
                      <a:pt x="150" y="244"/>
                    </a:lnTo>
                    <a:lnTo>
                      <a:pt x="170" y="234"/>
                    </a:lnTo>
                    <a:lnTo>
                      <a:pt x="190" y="225"/>
                    </a:lnTo>
                    <a:lnTo>
                      <a:pt x="211" y="216"/>
                    </a:lnTo>
                    <a:lnTo>
                      <a:pt x="231" y="207"/>
                    </a:lnTo>
                    <a:lnTo>
                      <a:pt x="250" y="198"/>
                    </a:lnTo>
                    <a:lnTo>
                      <a:pt x="270" y="189"/>
                    </a:lnTo>
                    <a:lnTo>
                      <a:pt x="291" y="180"/>
                    </a:lnTo>
                    <a:lnTo>
                      <a:pt x="311" y="171"/>
                    </a:lnTo>
                    <a:lnTo>
                      <a:pt x="331" y="161"/>
                    </a:lnTo>
                    <a:lnTo>
                      <a:pt x="331" y="161"/>
                    </a:lnTo>
                    <a:lnTo>
                      <a:pt x="347" y="141"/>
                    </a:lnTo>
                    <a:lnTo>
                      <a:pt x="363" y="121"/>
                    </a:lnTo>
                    <a:lnTo>
                      <a:pt x="378" y="101"/>
                    </a:lnTo>
                    <a:lnTo>
                      <a:pt x="394" y="80"/>
                    </a:lnTo>
                    <a:lnTo>
                      <a:pt x="410" y="61"/>
                    </a:lnTo>
                    <a:lnTo>
                      <a:pt x="425" y="41"/>
                    </a:lnTo>
                    <a:lnTo>
                      <a:pt x="441" y="2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66" y="9"/>
                    </a:lnTo>
                    <a:lnTo>
                      <a:pt x="475" y="18"/>
                    </a:lnTo>
                    <a:lnTo>
                      <a:pt x="485" y="29"/>
                    </a:lnTo>
                    <a:lnTo>
                      <a:pt x="495" y="38"/>
                    </a:lnTo>
                    <a:lnTo>
                      <a:pt x="504" y="48"/>
                    </a:lnTo>
                    <a:lnTo>
                      <a:pt x="513" y="57"/>
                    </a:lnTo>
                    <a:lnTo>
                      <a:pt x="521" y="67"/>
                    </a:lnTo>
                    <a:lnTo>
                      <a:pt x="530" y="77"/>
                    </a:lnTo>
                    <a:lnTo>
                      <a:pt x="538" y="87"/>
                    </a:lnTo>
                    <a:lnTo>
                      <a:pt x="545" y="98"/>
                    </a:lnTo>
                    <a:lnTo>
                      <a:pt x="553" y="109"/>
                    </a:lnTo>
                    <a:lnTo>
                      <a:pt x="560" y="119"/>
                    </a:lnTo>
                    <a:lnTo>
                      <a:pt x="566" y="130"/>
                    </a:lnTo>
                    <a:lnTo>
                      <a:pt x="571" y="142"/>
                    </a:lnTo>
                    <a:lnTo>
                      <a:pt x="576" y="153"/>
                    </a:lnTo>
                    <a:lnTo>
                      <a:pt x="580" y="16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41" name="Freeform 125"/>
              <p:cNvSpPr>
                <a:spLocks/>
              </p:cNvSpPr>
              <p:nvPr/>
            </p:nvSpPr>
            <p:spPr bwMode="auto">
              <a:xfrm>
                <a:off x="4842" y="3263"/>
                <a:ext cx="31" cy="9"/>
              </a:xfrm>
              <a:custGeom>
                <a:avLst/>
                <a:gdLst/>
                <a:ahLst/>
                <a:cxnLst>
                  <a:cxn ang="0">
                    <a:pos x="246" y="0"/>
                  </a:cxn>
                  <a:cxn ang="0">
                    <a:pos x="233" y="3"/>
                  </a:cxn>
                  <a:cxn ang="0">
                    <a:pos x="221" y="7"/>
                  </a:cxn>
                  <a:cxn ang="0">
                    <a:pos x="210" y="11"/>
                  </a:cxn>
                  <a:cxn ang="0">
                    <a:pos x="198" y="15"/>
                  </a:cxn>
                  <a:cxn ang="0">
                    <a:pos x="186" y="19"/>
                  </a:cxn>
                  <a:cxn ang="0">
                    <a:pos x="175" y="22"/>
                  </a:cxn>
                  <a:cxn ang="0">
                    <a:pos x="162" y="24"/>
                  </a:cxn>
                  <a:cxn ang="0">
                    <a:pos x="150" y="25"/>
                  </a:cxn>
                  <a:cxn ang="0">
                    <a:pos x="131" y="25"/>
                  </a:cxn>
                  <a:cxn ang="0">
                    <a:pos x="113" y="23"/>
                  </a:cxn>
                  <a:cxn ang="0">
                    <a:pos x="93" y="21"/>
                  </a:cxn>
                  <a:cxn ang="0">
                    <a:pos x="75" y="18"/>
                  </a:cxn>
                  <a:cxn ang="0">
                    <a:pos x="56" y="15"/>
                  </a:cxn>
                  <a:cxn ang="0">
                    <a:pos x="38" y="12"/>
                  </a:cxn>
                  <a:cxn ang="0">
                    <a:pos x="18" y="9"/>
                  </a:cxn>
                  <a:cxn ang="0">
                    <a:pos x="0" y="6"/>
                  </a:cxn>
                  <a:cxn ang="0">
                    <a:pos x="15" y="14"/>
                  </a:cxn>
                  <a:cxn ang="0">
                    <a:pos x="29" y="24"/>
                  </a:cxn>
                  <a:cxn ang="0">
                    <a:pos x="45" y="34"/>
                  </a:cxn>
                  <a:cxn ang="0">
                    <a:pos x="60" y="44"/>
                  </a:cxn>
                  <a:cxn ang="0">
                    <a:pos x="74" y="53"/>
                  </a:cxn>
                  <a:cxn ang="0">
                    <a:pos x="89" y="61"/>
                  </a:cxn>
                  <a:cxn ang="0">
                    <a:pos x="106" y="67"/>
                  </a:cxn>
                  <a:cxn ang="0">
                    <a:pos x="122" y="72"/>
                  </a:cxn>
                  <a:cxn ang="0">
                    <a:pos x="134" y="74"/>
                  </a:cxn>
                  <a:cxn ang="0">
                    <a:pos x="147" y="75"/>
                  </a:cxn>
                  <a:cxn ang="0">
                    <a:pos x="160" y="75"/>
                  </a:cxn>
                  <a:cxn ang="0">
                    <a:pos x="175" y="74"/>
                  </a:cxn>
                  <a:cxn ang="0">
                    <a:pos x="188" y="71"/>
                  </a:cxn>
                  <a:cxn ang="0">
                    <a:pos x="200" y="68"/>
                  </a:cxn>
                  <a:cxn ang="0">
                    <a:pos x="213" y="63"/>
                  </a:cxn>
                  <a:cxn ang="0">
                    <a:pos x="224" y="58"/>
                  </a:cxn>
                  <a:cxn ang="0">
                    <a:pos x="229" y="54"/>
                  </a:cxn>
                  <a:cxn ang="0">
                    <a:pos x="233" y="48"/>
                  </a:cxn>
                  <a:cxn ang="0">
                    <a:pos x="236" y="41"/>
                  </a:cxn>
                  <a:cxn ang="0">
                    <a:pos x="239" y="33"/>
                  </a:cxn>
                  <a:cxn ang="0">
                    <a:pos x="241" y="24"/>
                  </a:cxn>
                  <a:cxn ang="0">
                    <a:pos x="242" y="16"/>
                  </a:cxn>
                  <a:cxn ang="0">
                    <a:pos x="244" y="8"/>
                  </a:cxn>
                  <a:cxn ang="0">
                    <a:pos x="246" y="0"/>
                  </a:cxn>
                </a:cxnLst>
                <a:rect l="0" t="0" r="r" b="b"/>
                <a:pathLst>
                  <a:path w="246" h="75">
                    <a:moveTo>
                      <a:pt x="246" y="0"/>
                    </a:moveTo>
                    <a:lnTo>
                      <a:pt x="233" y="3"/>
                    </a:lnTo>
                    <a:lnTo>
                      <a:pt x="221" y="7"/>
                    </a:lnTo>
                    <a:lnTo>
                      <a:pt x="210" y="11"/>
                    </a:lnTo>
                    <a:lnTo>
                      <a:pt x="198" y="15"/>
                    </a:lnTo>
                    <a:lnTo>
                      <a:pt x="186" y="19"/>
                    </a:lnTo>
                    <a:lnTo>
                      <a:pt x="175" y="22"/>
                    </a:lnTo>
                    <a:lnTo>
                      <a:pt x="162" y="24"/>
                    </a:lnTo>
                    <a:lnTo>
                      <a:pt x="150" y="25"/>
                    </a:lnTo>
                    <a:lnTo>
                      <a:pt x="131" y="25"/>
                    </a:lnTo>
                    <a:lnTo>
                      <a:pt x="113" y="23"/>
                    </a:lnTo>
                    <a:lnTo>
                      <a:pt x="93" y="21"/>
                    </a:lnTo>
                    <a:lnTo>
                      <a:pt x="75" y="18"/>
                    </a:lnTo>
                    <a:lnTo>
                      <a:pt x="56" y="15"/>
                    </a:lnTo>
                    <a:lnTo>
                      <a:pt x="38" y="12"/>
                    </a:lnTo>
                    <a:lnTo>
                      <a:pt x="18" y="9"/>
                    </a:lnTo>
                    <a:lnTo>
                      <a:pt x="0" y="6"/>
                    </a:lnTo>
                    <a:lnTo>
                      <a:pt x="15" y="14"/>
                    </a:lnTo>
                    <a:lnTo>
                      <a:pt x="29" y="24"/>
                    </a:lnTo>
                    <a:lnTo>
                      <a:pt x="45" y="34"/>
                    </a:lnTo>
                    <a:lnTo>
                      <a:pt x="60" y="44"/>
                    </a:lnTo>
                    <a:lnTo>
                      <a:pt x="74" y="53"/>
                    </a:lnTo>
                    <a:lnTo>
                      <a:pt x="89" y="61"/>
                    </a:lnTo>
                    <a:lnTo>
                      <a:pt x="106" y="67"/>
                    </a:lnTo>
                    <a:lnTo>
                      <a:pt x="122" y="72"/>
                    </a:lnTo>
                    <a:lnTo>
                      <a:pt x="134" y="74"/>
                    </a:lnTo>
                    <a:lnTo>
                      <a:pt x="147" y="75"/>
                    </a:lnTo>
                    <a:lnTo>
                      <a:pt x="160" y="75"/>
                    </a:lnTo>
                    <a:lnTo>
                      <a:pt x="175" y="74"/>
                    </a:lnTo>
                    <a:lnTo>
                      <a:pt x="188" y="71"/>
                    </a:lnTo>
                    <a:lnTo>
                      <a:pt x="200" y="68"/>
                    </a:lnTo>
                    <a:lnTo>
                      <a:pt x="213" y="63"/>
                    </a:lnTo>
                    <a:lnTo>
                      <a:pt x="224" y="58"/>
                    </a:lnTo>
                    <a:lnTo>
                      <a:pt x="229" y="54"/>
                    </a:lnTo>
                    <a:lnTo>
                      <a:pt x="233" y="48"/>
                    </a:lnTo>
                    <a:lnTo>
                      <a:pt x="236" y="41"/>
                    </a:lnTo>
                    <a:lnTo>
                      <a:pt x="239" y="33"/>
                    </a:lnTo>
                    <a:lnTo>
                      <a:pt x="241" y="24"/>
                    </a:lnTo>
                    <a:lnTo>
                      <a:pt x="242" y="16"/>
                    </a:lnTo>
                    <a:lnTo>
                      <a:pt x="244" y="8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42" name="Freeform 126"/>
              <p:cNvSpPr>
                <a:spLocks/>
              </p:cNvSpPr>
              <p:nvPr/>
            </p:nvSpPr>
            <p:spPr bwMode="auto">
              <a:xfrm>
                <a:off x="4788" y="3225"/>
                <a:ext cx="32" cy="42"/>
              </a:xfrm>
              <a:custGeom>
                <a:avLst/>
                <a:gdLst/>
                <a:ahLst/>
                <a:cxnLst>
                  <a:cxn ang="0">
                    <a:pos x="87" y="12"/>
                  </a:cxn>
                  <a:cxn ang="0">
                    <a:pos x="93" y="38"/>
                  </a:cxn>
                  <a:cxn ang="0">
                    <a:pos x="98" y="64"/>
                  </a:cxn>
                  <a:cxn ang="0">
                    <a:pos x="103" y="90"/>
                  </a:cxn>
                  <a:cxn ang="0">
                    <a:pos x="109" y="117"/>
                  </a:cxn>
                  <a:cxn ang="0">
                    <a:pos x="115" y="142"/>
                  </a:cxn>
                  <a:cxn ang="0">
                    <a:pos x="124" y="167"/>
                  </a:cxn>
                  <a:cxn ang="0">
                    <a:pos x="133" y="191"/>
                  </a:cxn>
                  <a:cxn ang="0">
                    <a:pos x="150" y="221"/>
                  </a:cxn>
                  <a:cxn ang="0">
                    <a:pos x="177" y="255"/>
                  </a:cxn>
                  <a:cxn ang="0">
                    <a:pos x="209" y="287"/>
                  </a:cxn>
                  <a:cxn ang="0">
                    <a:pos x="241" y="318"/>
                  </a:cxn>
                  <a:cxn ang="0">
                    <a:pos x="245" y="330"/>
                  </a:cxn>
                  <a:cxn ang="0">
                    <a:pos x="222" y="320"/>
                  </a:cxn>
                  <a:cxn ang="0">
                    <a:pos x="198" y="312"/>
                  </a:cxn>
                  <a:cxn ang="0">
                    <a:pos x="174" y="304"/>
                  </a:cxn>
                  <a:cxn ang="0">
                    <a:pos x="151" y="295"/>
                  </a:cxn>
                  <a:cxn ang="0">
                    <a:pos x="129" y="285"/>
                  </a:cxn>
                  <a:cxn ang="0">
                    <a:pos x="107" y="273"/>
                  </a:cxn>
                  <a:cxn ang="0">
                    <a:pos x="89" y="259"/>
                  </a:cxn>
                  <a:cxn ang="0">
                    <a:pos x="72" y="238"/>
                  </a:cxn>
                  <a:cxn ang="0">
                    <a:pos x="58" y="215"/>
                  </a:cxn>
                  <a:cxn ang="0">
                    <a:pos x="46" y="190"/>
                  </a:cxn>
                  <a:cxn ang="0">
                    <a:pos x="36" y="162"/>
                  </a:cxn>
                  <a:cxn ang="0">
                    <a:pos x="28" y="134"/>
                  </a:cxn>
                  <a:cxn ang="0">
                    <a:pos x="21" y="105"/>
                  </a:cxn>
                  <a:cxn ang="0">
                    <a:pos x="13" y="78"/>
                  </a:cxn>
                  <a:cxn ang="0">
                    <a:pos x="5" y="50"/>
                  </a:cxn>
                  <a:cxn ang="0">
                    <a:pos x="10" y="31"/>
                  </a:cxn>
                  <a:cxn ang="0">
                    <a:pos x="31" y="22"/>
                  </a:cxn>
                  <a:cxn ang="0">
                    <a:pos x="52" y="13"/>
                  </a:cxn>
                  <a:cxn ang="0">
                    <a:pos x="74" y="4"/>
                  </a:cxn>
                </a:cxnLst>
                <a:rect l="0" t="0" r="r" b="b"/>
                <a:pathLst>
                  <a:path w="256" h="335">
                    <a:moveTo>
                      <a:pt x="84" y="0"/>
                    </a:moveTo>
                    <a:lnTo>
                      <a:pt x="87" y="12"/>
                    </a:lnTo>
                    <a:lnTo>
                      <a:pt x="90" y="25"/>
                    </a:lnTo>
                    <a:lnTo>
                      <a:pt x="93" y="38"/>
                    </a:lnTo>
                    <a:lnTo>
                      <a:pt x="96" y="52"/>
                    </a:lnTo>
                    <a:lnTo>
                      <a:pt x="98" y="64"/>
                    </a:lnTo>
                    <a:lnTo>
                      <a:pt x="101" y="77"/>
                    </a:lnTo>
                    <a:lnTo>
                      <a:pt x="103" y="90"/>
                    </a:lnTo>
                    <a:lnTo>
                      <a:pt x="106" y="103"/>
                    </a:lnTo>
                    <a:lnTo>
                      <a:pt x="109" y="117"/>
                    </a:lnTo>
                    <a:lnTo>
                      <a:pt x="112" y="129"/>
                    </a:lnTo>
                    <a:lnTo>
                      <a:pt x="115" y="142"/>
                    </a:lnTo>
                    <a:lnTo>
                      <a:pt x="119" y="154"/>
                    </a:lnTo>
                    <a:lnTo>
                      <a:pt x="124" y="167"/>
                    </a:lnTo>
                    <a:lnTo>
                      <a:pt x="129" y="179"/>
                    </a:lnTo>
                    <a:lnTo>
                      <a:pt x="133" y="191"/>
                    </a:lnTo>
                    <a:lnTo>
                      <a:pt x="139" y="203"/>
                    </a:lnTo>
                    <a:lnTo>
                      <a:pt x="150" y="221"/>
                    </a:lnTo>
                    <a:lnTo>
                      <a:pt x="163" y="239"/>
                    </a:lnTo>
                    <a:lnTo>
                      <a:pt x="177" y="255"/>
                    </a:lnTo>
                    <a:lnTo>
                      <a:pt x="193" y="272"/>
                    </a:lnTo>
                    <a:lnTo>
                      <a:pt x="209" y="287"/>
                    </a:lnTo>
                    <a:lnTo>
                      <a:pt x="225" y="302"/>
                    </a:lnTo>
                    <a:lnTo>
                      <a:pt x="241" y="318"/>
                    </a:lnTo>
                    <a:lnTo>
                      <a:pt x="256" y="335"/>
                    </a:lnTo>
                    <a:lnTo>
                      <a:pt x="245" y="330"/>
                    </a:lnTo>
                    <a:lnTo>
                      <a:pt x="234" y="324"/>
                    </a:lnTo>
                    <a:lnTo>
                      <a:pt x="222" y="320"/>
                    </a:lnTo>
                    <a:lnTo>
                      <a:pt x="210" y="316"/>
                    </a:lnTo>
                    <a:lnTo>
                      <a:pt x="198" y="312"/>
                    </a:lnTo>
                    <a:lnTo>
                      <a:pt x="186" y="308"/>
                    </a:lnTo>
                    <a:lnTo>
                      <a:pt x="174" y="304"/>
                    </a:lnTo>
                    <a:lnTo>
                      <a:pt x="162" y="299"/>
                    </a:lnTo>
                    <a:lnTo>
                      <a:pt x="151" y="295"/>
                    </a:lnTo>
                    <a:lnTo>
                      <a:pt x="139" y="290"/>
                    </a:lnTo>
                    <a:lnTo>
                      <a:pt x="129" y="285"/>
                    </a:lnTo>
                    <a:lnTo>
                      <a:pt x="117" y="279"/>
                    </a:lnTo>
                    <a:lnTo>
                      <a:pt x="107" y="273"/>
                    </a:lnTo>
                    <a:lnTo>
                      <a:pt x="98" y="266"/>
                    </a:lnTo>
                    <a:lnTo>
                      <a:pt x="89" y="259"/>
                    </a:lnTo>
                    <a:lnTo>
                      <a:pt x="81" y="249"/>
                    </a:lnTo>
                    <a:lnTo>
                      <a:pt x="72" y="238"/>
                    </a:lnTo>
                    <a:lnTo>
                      <a:pt x="65" y="227"/>
                    </a:lnTo>
                    <a:lnTo>
                      <a:pt x="58" y="215"/>
                    </a:lnTo>
                    <a:lnTo>
                      <a:pt x="51" y="202"/>
                    </a:lnTo>
                    <a:lnTo>
                      <a:pt x="46" y="190"/>
                    </a:lnTo>
                    <a:lnTo>
                      <a:pt x="41" y="175"/>
                    </a:lnTo>
                    <a:lnTo>
                      <a:pt x="36" y="162"/>
                    </a:lnTo>
                    <a:lnTo>
                      <a:pt x="32" y="148"/>
                    </a:lnTo>
                    <a:lnTo>
                      <a:pt x="28" y="134"/>
                    </a:lnTo>
                    <a:lnTo>
                      <a:pt x="25" y="120"/>
                    </a:lnTo>
                    <a:lnTo>
                      <a:pt x="21" y="105"/>
                    </a:lnTo>
                    <a:lnTo>
                      <a:pt x="17" y="91"/>
                    </a:lnTo>
                    <a:lnTo>
                      <a:pt x="13" y="78"/>
                    </a:lnTo>
                    <a:lnTo>
                      <a:pt x="9" y="64"/>
                    </a:lnTo>
                    <a:lnTo>
                      <a:pt x="5" y="50"/>
                    </a:lnTo>
                    <a:lnTo>
                      <a:pt x="0" y="36"/>
                    </a:lnTo>
                    <a:lnTo>
                      <a:pt x="10" y="31"/>
                    </a:lnTo>
                    <a:lnTo>
                      <a:pt x="21" y="27"/>
                    </a:lnTo>
                    <a:lnTo>
                      <a:pt x="31" y="22"/>
                    </a:lnTo>
                    <a:lnTo>
                      <a:pt x="42" y="18"/>
                    </a:lnTo>
                    <a:lnTo>
                      <a:pt x="52" y="13"/>
                    </a:lnTo>
                    <a:lnTo>
                      <a:pt x="64" y="9"/>
                    </a:lnTo>
                    <a:lnTo>
                      <a:pt x="74" y="4"/>
                    </a:lnTo>
                    <a:lnTo>
                      <a:pt x="84" y="0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43" name="Freeform 127"/>
              <p:cNvSpPr>
                <a:spLocks/>
              </p:cNvSpPr>
              <p:nvPr/>
            </p:nvSpPr>
            <p:spPr bwMode="auto">
              <a:xfrm>
                <a:off x="4706" y="3072"/>
                <a:ext cx="166" cy="170"/>
              </a:xfrm>
              <a:custGeom>
                <a:avLst/>
                <a:gdLst/>
                <a:ahLst/>
                <a:cxnLst>
                  <a:cxn ang="0">
                    <a:pos x="1271" y="299"/>
                  </a:cxn>
                  <a:cxn ang="0">
                    <a:pos x="1320" y="369"/>
                  </a:cxn>
                  <a:cxn ang="0">
                    <a:pos x="1321" y="474"/>
                  </a:cxn>
                  <a:cxn ang="0">
                    <a:pos x="1251" y="549"/>
                  </a:cxn>
                  <a:cxn ang="0">
                    <a:pos x="1169" y="621"/>
                  </a:cxn>
                  <a:cxn ang="0">
                    <a:pos x="1093" y="744"/>
                  </a:cxn>
                  <a:cxn ang="0">
                    <a:pos x="1023" y="870"/>
                  </a:cxn>
                  <a:cxn ang="0">
                    <a:pos x="975" y="1012"/>
                  </a:cxn>
                  <a:cxn ang="0">
                    <a:pos x="936" y="1121"/>
                  </a:cxn>
                  <a:cxn ang="0">
                    <a:pos x="838" y="1205"/>
                  </a:cxn>
                  <a:cxn ang="0">
                    <a:pos x="749" y="1237"/>
                  </a:cxn>
                  <a:cxn ang="0">
                    <a:pos x="682" y="1267"/>
                  </a:cxn>
                  <a:cxn ang="0">
                    <a:pos x="629" y="1294"/>
                  </a:cxn>
                  <a:cxn ang="0">
                    <a:pos x="576" y="1322"/>
                  </a:cxn>
                  <a:cxn ang="0">
                    <a:pos x="533" y="1345"/>
                  </a:cxn>
                  <a:cxn ang="0">
                    <a:pos x="507" y="1361"/>
                  </a:cxn>
                  <a:cxn ang="0">
                    <a:pos x="449" y="1348"/>
                  </a:cxn>
                  <a:cxn ang="0">
                    <a:pos x="422" y="1303"/>
                  </a:cxn>
                  <a:cxn ang="0">
                    <a:pos x="365" y="1272"/>
                  </a:cxn>
                  <a:cxn ang="0">
                    <a:pos x="320" y="1224"/>
                  </a:cxn>
                  <a:cxn ang="0">
                    <a:pos x="302" y="1133"/>
                  </a:cxn>
                  <a:cxn ang="0">
                    <a:pos x="260" y="1065"/>
                  </a:cxn>
                  <a:cxn ang="0">
                    <a:pos x="204" y="1052"/>
                  </a:cxn>
                  <a:cxn ang="0">
                    <a:pos x="99" y="1037"/>
                  </a:cxn>
                  <a:cxn ang="0">
                    <a:pos x="27" y="1033"/>
                  </a:cxn>
                  <a:cxn ang="0">
                    <a:pos x="6" y="984"/>
                  </a:cxn>
                  <a:cxn ang="0">
                    <a:pos x="46" y="887"/>
                  </a:cxn>
                  <a:cxn ang="0">
                    <a:pos x="99" y="798"/>
                  </a:cxn>
                  <a:cxn ang="0">
                    <a:pos x="166" y="716"/>
                  </a:cxn>
                  <a:cxn ang="0">
                    <a:pos x="214" y="667"/>
                  </a:cxn>
                  <a:cxn ang="0">
                    <a:pos x="243" y="612"/>
                  </a:cxn>
                  <a:cxn ang="0">
                    <a:pos x="243" y="546"/>
                  </a:cxn>
                  <a:cxn ang="0">
                    <a:pos x="274" y="475"/>
                  </a:cxn>
                  <a:cxn ang="0">
                    <a:pos x="325" y="406"/>
                  </a:cxn>
                  <a:cxn ang="0">
                    <a:pos x="385" y="340"/>
                  </a:cxn>
                  <a:cxn ang="0">
                    <a:pos x="440" y="277"/>
                  </a:cxn>
                  <a:cxn ang="0">
                    <a:pos x="497" y="220"/>
                  </a:cxn>
                  <a:cxn ang="0">
                    <a:pos x="565" y="168"/>
                  </a:cxn>
                  <a:cxn ang="0">
                    <a:pos x="628" y="119"/>
                  </a:cxn>
                  <a:cxn ang="0">
                    <a:pos x="698" y="81"/>
                  </a:cxn>
                  <a:cxn ang="0">
                    <a:pos x="767" y="94"/>
                  </a:cxn>
                  <a:cxn ang="0">
                    <a:pos x="830" y="84"/>
                  </a:cxn>
                  <a:cxn ang="0">
                    <a:pos x="859" y="35"/>
                  </a:cxn>
                  <a:cxn ang="0">
                    <a:pos x="918" y="3"/>
                  </a:cxn>
                  <a:cxn ang="0">
                    <a:pos x="986" y="6"/>
                  </a:cxn>
                  <a:cxn ang="0">
                    <a:pos x="980" y="50"/>
                  </a:cxn>
                  <a:cxn ang="0">
                    <a:pos x="997" y="64"/>
                  </a:cxn>
                  <a:cxn ang="0">
                    <a:pos x="1066" y="55"/>
                  </a:cxn>
                  <a:cxn ang="0">
                    <a:pos x="1135" y="100"/>
                  </a:cxn>
                  <a:cxn ang="0">
                    <a:pos x="1173" y="157"/>
                  </a:cxn>
                  <a:cxn ang="0">
                    <a:pos x="1197" y="180"/>
                  </a:cxn>
                  <a:cxn ang="0">
                    <a:pos x="1222" y="208"/>
                  </a:cxn>
                  <a:cxn ang="0">
                    <a:pos x="1217" y="238"/>
                  </a:cxn>
                </a:cxnLst>
                <a:rect l="0" t="0" r="r" b="b"/>
                <a:pathLst>
                  <a:path w="1331" h="1364">
                    <a:moveTo>
                      <a:pt x="1212" y="261"/>
                    </a:moveTo>
                    <a:lnTo>
                      <a:pt x="1228" y="270"/>
                    </a:lnTo>
                    <a:lnTo>
                      <a:pt x="1243" y="279"/>
                    </a:lnTo>
                    <a:lnTo>
                      <a:pt x="1257" y="289"/>
                    </a:lnTo>
                    <a:lnTo>
                      <a:pt x="1271" y="299"/>
                    </a:lnTo>
                    <a:lnTo>
                      <a:pt x="1283" y="309"/>
                    </a:lnTo>
                    <a:lnTo>
                      <a:pt x="1293" y="320"/>
                    </a:lnTo>
                    <a:lnTo>
                      <a:pt x="1303" y="333"/>
                    </a:lnTo>
                    <a:lnTo>
                      <a:pt x="1311" y="345"/>
                    </a:lnTo>
                    <a:lnTo>
                      <a:pt x="1320" y="369"/>
                    </a:lnTo>
                    <a:lnTo>
                      <a:pt x="1328" y="393"/>
                    </a:lnTo>
                    <a:lnTo>
                      <a:pt x="1331" y="415"/>
                    </a:lnTo>
                    <a:lnTo>
                      <a:pt x="1331" y="436"/>
                    </a:lnTo>
                    <a:lnTo>
                      <a:pt x="1328" y="455"/>
                    </a:lnTo>
                    <a:lnTo>
                      <a:pt x="1321" y="474"/>
                    </a:lnTo>
                    <a:lnTo>
                      <a:pt x="1312" y="491"/>
                    </a:lnTo>
                    <a:lnTo>
                      <a:pt x="1300" y="506"/>
                    </a:lnTo>
                    <a:lnTo>
                      <a:pt x="1284" y="520"/>
                    </a:lnTo>
                    <a:lnTo>
                      <a:pt x="1268" y="534"/>
                    </a:lnTo>
                    <a:lnTo>
                      <a:pt x="1251" y="549"/>
                    </a:lnTo>
                    <a:lnTo>
                      <a:pt x="1235" y="563"/>
                    </a:lnTo>
                    <a:lnTo>
                      <a:pt x="1218" y="577"/>
                    </a:lnTo>
                    <a:lnTo>
                      <a:pt x="1202" y="592"/>
                    </a:lnTo>
                    <a:lnTo>
                      <a:pt x="1185" y="606"/>
                    </a:lnTo>
                    <a:lnTo>
                      <a:pt x="1169" y="621"/>
                    </a:lnTo>
                    <a:lnTo>
                      <a:pt x="1154" y="646"/>
                    </a:lnTo>
                    <a:lnTo>
                      <a:pt x="1139" y="671"/>
                    </a:lnTo>
                    <a:lnTo>
                      <a:pt x="1124" y="696"/>
                    </a:lnTo>
                    <a:lnTo>
                      <a:pt x="1108" y="720"/>
                    </a:lnTo>
                    <a:lnTo>
                      <a:pt x="1093" y="744"/>
                    </a:lnTo>
                    <a:lnTo>
                      <a:pt x="1078" y="769"/>
                    </a:lnTo>
                    <a:lnTo>
                      <a:pt x="1064" y="794"/>
                    </a:lnTo>
                    <a:lnTo>
                      <a:pt x="1049" y="818"/>
                    </a:lnTo>
                    <a:lnTo>
                      <a:pt x="1035" y="844"/>
                    </a:lnTo>
                    <a:lnTo>
                      <a:pt x="1023" y="870"/>
                    </a:lnTo>
                    <a:lnTo>
                      <a:pt x="1011" y="896"/>
                    </a:lnTo>
                    <a:lnTo>
                      <a:pt x="1001" y="924"/>
                    </a:lnTo>
                    <a:lnTo>
                      <a:pt x="991" y="952"/>
                    </a:lnTo>
                    <a:lnTo>
                      <a:pt x="982" y="982"/>
                    </a:lnTo>
                    <a:lnTo>
                      <a:pt x="975" y="1012"/>
                    </a:lnTo>
                    <a:lnTo>
                      <a:pt x="970" y="1043"/>
                    </a:lnTo>
                    <a:lnTo>
                      <a:pt x="964" y="1063"/>
                    </a:lnTo>
                    <a:lnTo>
                      <a:pt x="956" y="1082"/>
                    </a:lnTo>
                    <a:lnTo>
                      <a:pt x="947" y="1101"/>
                    </a:lnTo>
                    <a:lnTo>
                      <a:pt x="936" y="1121"/>
                    </a:lnTo>
                    <a:lnTo>
                      <a:pt x="922" y="1140"/>
                    </a:lnTo>
                    <a:lnTo>
                      <a:pt x="904" y="1159"/>
                    </a:lnTo>
                    <a:lnTo>
                      <a:pt x="883" y="1178"/>
                    </a:lnTo>
                    <a:lnTo>
                      <a:pt x="857" y="1199"/>
                    </a:lnTo>
                    <a:lnTo>
                      <a:pt x="838" y="1205"/>
                    </a:lnTo>
                    <a:lnTo>
                      <a:pt x="821" y="1212"/>
                    </a:lnTo>
                    <a:lnTo>
                      <a:pt x="803" y="1218"/>
                    </a:lnTo>
                    <a:lnTo>
                      <a:pt x="786" y="1224"/>
                    </a:lnTo>
                    <a:lnTo>
                      <a:pt x="767" y="1231"/>
                    </a:lnTo>
                    <a:lnTo>
                      <a:pt x="749" y="1237"/>
                    </a:lnTo>
                    <a:lnTo>
                      <a:pt x="732" y="1244"/>
                    </a:lnTo>
                    <a:lnTo>
                      <a:pt x="714" y="1250"/>
                    </a:lnTo>
                    <a:lnTo>
                      <a:pt x="703" y="1255"/>
                    </a:lnTo>
                    <a:lnTo>
                      <a:pt x="692" y="1261"/>
                    </a:lnTo>
                    <a:lnTo>
                      <a:pt x="682" y="1267"/>
                    </a:lnTo>
                    <a:lnTo>
                      <a:pt x="672" y="1273"/>
                    </a:lnTo>
                    <a:lnTo>
                      <a:pt x="661" y="1278"/>
                    </a:lnTo>
                    <a:lnTo>
                      <a:pt x="651" y="1284"/>
                    </a:lnTo>
                    <a:lnTo>
                      <a:pt x="639" y="1289"/>
                    </a:lnTo>
                    <a:lnTo>
                      <a:pt x="629" y="1294"/>
                    </a:lnTo>
                    <a:lnTo>
                      <a:pt x="618" y="1300"/>
                    </a:lnTo>
                    <a:lnTo>
                      <a:pt x="608" y="1305"/>
                    </a:lnTo>
                    <a:lnTo>
                      <a:pt x="597" y="1311"/>
                    </a:lnTo>
                    <a:lnTo>
                      <a:pt x="587" y="1316"/>
                    </a:lnTo>
                    <a:lnTo>
                      <a:pt x="576" y="1322"/>
                    </a:lnTo>
                    <a:lnTo>
                      <a:pt x="565" y="1327"/>
                    </a:lnTo>
                    <a:lnTo>
                      <a:pt x="554" y="1333"/>
                    </a:lnTo>
                    <a:lnTo>
                      <a:pt x="544" y="1339"/>
                    </a:lnTo>
                    <a:lnTo>
                      <a:pt x="539" y="1342"/>
                    </a:lnTo>
                    <a:lnTo>
                      <a:pt x="533" y="1345"/>
                    </a:lnTo>
                    <a:lnTo>
                      <a:pt x="528" y="1348"/>
                    </a:lnTo>
                    <a:lnTo>
                      <a:pt x="523" y="1351"/>
                    </a:lnTo>
                    <a:lnTo>
                      <a:pt x="518" y="1354"/>
                    </a:lnTo>
                    <a:lnTo>
                      <a:pt x="512" y="1357"/>
                    </a:lnTo>
                    <a:lnTo>
                      <a:pt x="507" y="1361"/>
                    </a:lnTo>
                    <a:lnTo>
                      <a:pt x="500" y="1364"/>
                    </a:lnTo>
                    <a:lnTo>
                      <a:pt x="484" y="1362"/>
                    </a:lnTo>
                    <a:lnTo>
                      <a:pt x="470" y="1359"/>
                    </a:lnTo>
                    <a:lnTo>
                      <a:pt x="458" y="1354"/>
                    </a:lnTo>
                    <a:lnTo>
                      <a:pt x="449" y="1348"/>
                    </a:lnTo>
                    <a:lnTo>
                      <a:pt x="442" y="1340"/>
                    </a:lnTo>
                    <a:lnTo>
                      <a:pt x="436" y="1331"/>
                    </a:lnTo>
                    <a:lnTo>
                      <a:pt x="433" y="1320"/>
                    </a:lnTo>
                    <a:lnTo>
                      <a:pt x="433" y="1309"/>
                    </a:lnTo>
                    <a:lnTo>
                      <a:pt x="422" y="1303"/>
                    </a:lnTo>
                    <a:lnTo>
                      <a:pt x="410" y="1297"/>
                    </a:lnTo>
                    <a:lnTo>
                      <a:pt x="399" y="1291"/>
                    </a:lnTo>
                    <a:lnTo>
                      <a:pt x="388" y="1285"/>
                    </a:lnTo>
                    <a:lnTo>
                      <a:pt x="377" y="1279"/>
                    </a:lnTo>
                    <a:lnTo>
                      <a:pt x="365" y="1272"/>
                    </a:lnTo>
                    <a:lnTo>
                      <a:pt x="355" y="1265"/>
                    </a:lnTo>
                    <a:lnTo>
                      <a:pt x="345" y="1256"/>
                    </a:lnTo>
                    <a:lnTo>
                      <a:pt x="336" y="1247"/>
                    </a:lnTo>
                    <a:lnTo>
                      <a:pt x="328" y="1236"/>
                    </a:lnTo>
                    <a:lnTo>
                      <a:pt x="320" y="1224"/>
                    </a:lnTo>
                    <a:lnTo>
                      <a:pt x="314" y="1210"/>
                    </a:lnTo>
                    <a:lnTo>
                      <a:pt x="309" y="1194"/>
                    </a:lnTo>
                    <a:lnTo>
                      <a:pt x="305" y="1176"/>
                    </a:lnTo>
                    <a:lnTo>
                      <a:pt x="303" y="1156"/>
                    </a:lnTo>
                    <a:lnTo>
                      <a:pt x="302" y="1133"/>
                    </a:lnTo>
                    <a:lnTo>
                      <a:pt x="295" y="1112"/>
                    </a:lnTo>
                    <a:lnTo>
                      <a:pt x="289" y="1096"/>
                    </a:lnTo>
                    <a:lnTo>
                      <a:pt x="281" y="1082"/>
                    </a:lnTo>
                    <a:lnTo>
                      <a:pt x="271" y="1072"/>
                    </a:lnTo>
                    <a:lnTo>
                      <a:pt x="260" y="1065"/>
                    </a:lnTo>
                    <a:lnTo>
                      <a:pt x="249" y="1061"/>
                    </a:lnTo>
                    <a:lnTo>
                      <a:pt x="235" y="1060"/>
                    </a:lnTo>
                    <a:lnTo>
                      <a:pt x="220" y="1063"/>
                    </a:lnTo>
                    <a:lnTo>
                      <a:pt x="213" y="1057"/>
                    </a:lnTo>
                    <a:lnTo>
                      <a:pt x="204" y="1052"/>
                    </a:lnTo>
                    <a:lnTo>
                      <a:pt x="191" y="1049"/>
                    </a:lnTo>
                    <a:lnTo>
                      <a:pt x="174" y="1045"/>
                    </a:lnTo>
                    <a:lnTo>
                      <a:pt x="153" y="1042"/>
                    </a:lnTo>
                    <a:lnTo>
                      <a:pt x="128" y="1040"/>
                    </a:lnTo>
                    <a:lnTo>
                      <a:pt x="99" y="1037"/>
                    </a:lnTo>
                    <a:lnTo>
                      <a:pt x="63" y="1033"/>
                    </a:lnTo>
                    <a:lnTo>
                      <a:pt x="54" y="1033"/>
                    </a:lnTo>
                    <a:lnTo>
                      <a:pt x="45" y="1034"/>
                    </a:lnTo>
                    <a:lnTo>
                      <a:pt x="36" y="1034"/>
                    </a:lnTo>
                    <a:lnTo>
                      <a:pt x="27" y="1033"/>
                    </a:lnTo>
                    <a:lnTo>
                      <a:pt x="19" y="1030"/>
                    </a:lnTo>
                    <a:lnTo>
                      <a:pt x="12" y="1025"/>
                    </a:lnTo>
                    <a:lnTo>
                      <a:pt x="6" y="1016"/>
                    </a:lnTo>
                    <a:lnTo>
                      <a:pt x="0" y="1004"/>
                    </a:lnTo>
                    <a:lnTo>
                      <a:pt x="6" y="984"/>
                    </a:lnTo>
                    <a:lnTo>
                      <a:pt x="13" y="964"/>
                    </a:lnTo>
                    <a:lnTo>
                      <a:pt x="20" y="944"/>
                    </a:lnTo>
                    <a:lnTo>
                      <a:pt x="29" y="925"/>
                    </a:lnTo>
                    <a:lnTo>
                      <a:pt x="37" y="907"/>
                    </a:lnTo>
                    <a:lnTo>
                      <a:pt x="46" y="887"/>
                    </a:lnTo>
                    <a:lnTo>
                      <a:pt x="55" y="869"/>
                    </a:lnTo>
                    <a:lnTo>
                      <a:pt x="65" y="851"/>
                    </a:lnTo>
                    <a:lnTo>
                      <a:pt x="76" y="833"/>
                    </a:lnTo>
                    <a:lnTo>
                      <a:pt x="87" y="815"/>
                    </a:lnTo>
                    <a:lnTo>
                      <a:pt x="99" y="798"/>
                    </a:lnTo>
                    <a:lnTo>
                      <a:pt x="111" y="781"/>
                    </a:lnTo>
                    <a:lnTo>
                      <a:pt x="124" y="765"/>
                    </a:lnTo>
                    <a:lnTo>
                      <a:pt x="137" y="747"/>
                    </a:lnTo>
                    <a:lnTo>
                      <a:pt x="151" y="732"/>
                    </a:lnTo>
                    <a:lnTo>
                      <a:pt x="166" y="716"/>
                    </a:lnTo>
                    <a:lnTo>
                      <a:pt x="176" y="706"/>
                    </a:lnTo>
                    <a:lnTo>
                      <a:pt x="185" y="697"/>
                    </a:lnTo>
                    <a:lnTo>
                      <a:pt x="195" y="687"/>
                    </a:lnTo>
                    <a:lnTo>
                      <a:pt x="204" y="677"/>
                    </a:lnTo>
                    <a:lnTo>
                      <a:pt x="214" y="667"/>
                    </a:lnTo>
                    <a:lnTo>
                      <a:pt x="223" y="658"/>
                    </a:lnTo>
                    <a:lnTo>
                      <a:pt x="234" y="648"/>
                    </a:lnTo>
                    <a:lnTo>
                      <a:pt x="243" y="639"/>
                    </a:lnTo>
                    <a:lnTo>
                      <a:pt x="243" y="626"/>
                    </a:lnTo>
                    <a:lnTo>
                      <a:pt x="243" y="612"/>
                    </a:lnTo>
                    <a:lnTo>
                      <a:pt x="243" y="599"/>
                    </a:lnTo>
                    <a:lnTo>
                      <a:pt x="243" y="585"/>
                    </a:lnTo>
                    <a:lnTo>
                      <a:pt x="243" y="572"/>
                    </a:lnTo>
                    <a:lnTo>
                      <a:pt x="243" y="559"/>
                    </a:lnTo>
                    <a:lnTo>
                      <a:pt x="243" y="546"/>
                    </a:lnTo>
                    <a:lnTo>
                      <a:pt x="243" y="532"/>
                    </a:lnTo>
                    <a:lnTo>
                      <a:pt x="250" y="518"/>
                    </a:lnTo>
                    <a:lnTo>
                      <a:pt x="258" y="503"/>
                    </a:lnTo>
                    <a:lnTo>
                      <a:pt x="266" y="489"/>
                    </a:lnTo>
                    <a:lnTo>
                      <a:pt x="274" y="475"/>
                    </a:lnTo>
                    <a:lnTo>
                      <a:pt x="283" y="460"/>
                    </a:lnTo>
                    <a:lnTo>
                      <a:pt x="293" y="446"/>
                    </a:lnTo>
                    <a:lnTo>
                      <a:pt x="304" y="433"/>
                    </a:lnTo>
                    <a:lnTo>
                      <a:pt x="314" y="419"/>
                    </a:lnTo>
                    <a:lnTo>
                      <a:pt x="325" y="406"/>
                    </a:lnTo>
                    <a:lnTo>
                      <a:pt x="336" y="391"/>
                    </a:lnTo>
                    <a:lnTo>
                      <a:pt x="347" y="378"/>
                    </a:lnTo>
                    <a:lnTo>
                      <a:pt x="359" y="365"/>
                    </a:lnTo>
                    <a:lnTo>
                      <a:pt x="373" y="352"/>
                    </a:lnTo>
                    <a:lnTo>
                      <a:pt x="385" y="340"/>
                    </a:lnTo>
                    <a:lnTo>
                      <a:pt x="399" y="327"/>
                    </a:lnTo>
                    <a:lnTo>
                      <a:pt x="412" y="314"/>
                    </a:lnTo>
                    <a:lnTo>
                      <a:pt x="420" y="301"/>
                    </a:lnTo>
                    <a:lnTo>
                      <a:pt x="429" y="289"/>
                    </a:lnTo>
                    <a:lnTo>
                      <a:pt x="440" y="277"/>
                    </a:lnTo>
                    <a:lnTo>
                      <a:pt x="450" y="266"/>
                    </a:lnTo>
                    <a:lnTo>
                      <a:pt x="461" y="254"/>
                    </a:lnTo>
                    <a:lnTo>
                      <a:pt x="472" y="242"/>
                    </a:lnTo>
                    <a:lnTo>
                      <a:pt x="484" y="231"/>
                    </a:lnTo>
                    <a:lnTo>
                      <a:pt x="497" y="220"/>
                    </a:lnTo>
                    <a:lnTo>
                      <a:pt x="510" y="210"/>
                    </a:lnTo>
                    <a:lnTo>
                      <a:pt x="524" y="200"/>
                    </a:lnTo>
                    <a:lnTo>
                      <a:pt x="537" y="189"/>
                    </a:lnTo>
                    <a:lnTo>
                      <a:pt x="551" y="178"/>
                    </a:lnTo>
                    <a:lnTo>
                      <a:pt x="565" y="168"/>
                    </a:lnTo>
                    <a:lnTo>
                      <a:pt x="581" y="159"/>
                    </a:lnTo>
                    <a:lnTo>
                      <a:pt x="595" y="149"/>
                    </a:lnTo>
                    <a:lnTo>
                      <a:pt x="610" y="139"/>
                    </a:lnTo>
                    <a:lnTo>
                      <a:pt x="619" y="129"/>
                    </a:lnTo>
                    <a:lnTo>
                      <a:pt x="628" y="119"/>
                    </a:lnTo>
                    <a:lnTo>
                      <a:pt x="640" y="110"/>
                    </a:lnTo>
                    <a:lnTo>
                      <a:pt x="653" y="101"/>
                    </a:lnTo>
                    <a:lnTo>
                      <a:pt x="667" y="94"/>
                    </a:lnTo>
                    <a:lnTo>
                      <a:pt x="682" y="87"/>
                    </a:lnTo>
                    <a:lnTo>
                      <a:pt x="698" y="81"/>
                    </a:lnTo>
                    <a:lnTo>
                      <a:pt x="717" y="76"/>
                    </a:lnTo>
                    <a:lnTo>
                      <a:pt x="728" y="82"/>
                    </a:lnTo>
                    <a:lnTo>
                      <a:pt x="740" y="87"/>
                    </a:lnTo>
                    <a:lnTo>
                      <a:pt x="753" y="91"/>
                    </a:lnTo>
                    <a:lnTo>
                      <a:pt x="767" y="94"/>
                    </a:lnTo>
                    <a:lnTo>
                      <a:pt x="783" y="96"/>
                    </a:lnTo>
                    <a:lnTo>
                      <a:pt x="798" y="97"/>
                    </a:lnTo>
                    <a:lnTo>
                      <a:pt x="814" y="96"/>
                    </a:lnTo>
                    <a:lnTo>
                      <a:pt x="831" y="95"/>
                    </a:lnTo>
                    <a:lnTo>
                      <a:pt x="830" y="84"/>
                    </a:lnTo>
                    <a:lnTo>
                      <a:pt x="832" y="73"/>
                    </a:lnTo>
                    <a:lnTo>
                      <a:pt x="836" y="63"/>
                    </a:lnTo>
                    <a:lnTo>
                      <a:pt x="842" y="54"/>
                    </a:lnTo>
                    <a:lnTo>
                      <a:pt x="851" y="45"/>
                    </a:lnTo>
                    <a:lnTo>
                      <a:pt x="859" y="35"/>
                    </a:lnTo>
                    <a:lnTo>
                      <a:pt x="867" y="26"/>
                    </a:lnTo>
                    <a:lnTo>
                      <a:pt x="875" y="17"/>
                    </a:lnTo>
                    <a:lnTo>
                      <a:pt x="889" y="11"/>
                    </a:lnTo>
                    <a:lnTo>
                      <a:pt x="903" y="6"/>
                    </a:lnTo>
                    <a:lnTo>
                      <a:pt x="918" y="3"/>
                    </a:lnTo>
                    <a:lnTo>
                      <a:pt x="931" y="1"/>
                    </a:lnTo>
                    <a:lnTo>
                      <a:pt x="945" y="0"/>
                    </a:lnTo>
                    <a:lnTo>
                      <a:pt x="958" y="1"/>
                    </a:lnTo>
                    <a:lnTo>
                      <a:pt x="972" y="3"/>
                    </a:lnTo>
                    <a:lnTo>
                      <a:pt x="986" y="6"/>
                    </a:lnTo>
                    <a:lnTo>
                      <a:pt x="985" y="15"/>
                    </a:lnTo>
                    <a:lnTo>
                      <a:pt x="983" y="23"/>
                    </a:lnTo>
                    <a:lnTo>
                      <a:pt x="982" y="32"/>
                    </a:lnTo>
                    <a:lnTo>
                      <a:pt x="981" y="41"/>
                    </a:lnTo>
                    <a:lnTo>
                      <a:pt x="980" y="50"/>
                    </a:lnTo>
                    <a:lnTo>
                      <a:pt x="979" y="59"/>
                    </a:lnTo>
                    <a:lnTo>
                      <a:pt x="978" y="67"/>
                    </a:lnTo>
                    <a:lnTo>
                      <a:pt x="977" y="76"/>
                    </a:lnTo>
                    <a:lnTo>
                      <a:pt x="987" y="70"/>
                    </a:lnTo>
                    <a:lnTo>
                      <a:pt x="997" y="64"/>
                    </a:lnTo>
                    <a:lnTo>
                      <a:pt x="1008" y="59"/>
                    </a:lnTo>
                    <a:lnTo>
                      <a:pt x="1020" y="56"/>
                    </a:lnTo>
                    <a:lnTo>
                      <a:pt x="1033" y="54"/>
                    </a:lnTo>
                    <a:lnTo>
                      <a:pt x="1048" y="54"/>
                    </a:lnTo>
                    <a:lnTo>
                      <a:pt x="1066" y="55"/>
                    </a:lnTo>
                    <a:lnTo>
                      <a:pt x="1084" y="58"/>
                    </a:lnTo>
                    <a:lnTo>
                      <a:pt x="1098" y="68"/>
                    </a:lnTo>
                    <a:lnTo>
                      <a:pt x="1111" y="78"/>
                    </a:lnTo>
                    <a:lnTo>
                      <a:pt x="1124" y="89"/>
                    </a:lnTo>
                    <a:lnTo>
                      <a:pt x="1135" y="100"/>
                    </a:lnTo>
                    <a:lnTo>
                      <a:pt x="1146" y="113"/>
                    </a:lnTo>
                    <a:lnTo>
                      <a:pt x="1155" y="125"/>
                    </a:lnTo>
                    <a:lnTo>
                      <a:pt x="1164" y="137"/>
                    </a:lnTo>
                    <a:lnTo>
                      <a:pt x="1172" y="150"/>
                    </a:lnTo>
                    <a:lnTo>
                      <a:pt x="1173" y="157"/>
                    </a:lnTo>
                    <a:lnTo>
                      <a:pt x="1174" y="163"/>
                    </a:lnTo>
                    <a:lnTo>
                      <a:pt x="1175" y="169"/>
                    </a:lnTo>
                    <a:lnTo>
                      <a:pt x="1176" y="175"/>
                    </a:lnTo>
                    <a:lnTo>
                      <a:pt x="1187" y="177"/>
                    </a:lnTo>
                    <a:lnTo>
                      <a:pt x="1197" y="180"/>
                    </a:lnTo>
                    <a:lnTo>
                      <a:pt x="1205" y="185"/>
                    </a:lnTo>
                    <a:lnTo>
                      <a:pt x="1211" y="190"/>
                    </a:lnTo>
                    <a:lnTo>
                      <a:pt x="1216" y="195"/>
                    </a:lnTo>
                    <a:lnTo>
                      <a:pt x="1220" y="202"/>
                    </a:lnTo>
                    <a:lnTo>
                      <a:pt x="1222" y="208"/>
                    </a:lnTo>
                    <a:lnTo>
                      <a:pt x="1223" y="216"/>
                    </a:lnTo>
                    <a:lnTo>
                      <a:pt x="1222" y="222"/>
                    </a:lnTo>
                    <a:lnTo>
                      <a:pt x="1220" y="227"/>
                    </a:lnTo>
                    <a:lnTo>
                      <a:pt x="1219" y="233"/>
                    </a:lnTo>
                    <a:lnTo>
                      <a:pt x="1217" y="238"/>
                    </a:lnTo>
                    <a:lnTo>
                      <a:pt x="1216" y="244"/>
                    </a:lnTo>
                    <a:lnTo>
                      <a:pt x="1214" y="249"/>
                    </a:lnTo>
                    <a:lnTo>
                      <a:pt x="1213" y="256"/>
                    </a:lnTo>
                    <a:lnTo>
                      <a:pt x="1212" y="261"/>
                    </a:lnTo>
                    <a:close/>
                  </a:path>
                </a:pathLst>
              </a:custGeom>
              <a:solidFill>
                <a:srgbClr val="FFFFF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44" name="Freeform 128"/>
              <p:cNvSpPr>
                <a:spLocks/>
              </p:cNvSpPr>
              <p:nvPr/>
            </p:nvSpPr>
            <p:spPr bwMode="auto">
              <a:xfrm>
                <a:off x="4706" y="3072"/>
                <a:ext cx="166" cy="170"/>
              </a:xfrm>
              <a:custGeom>
                <a:avLst/>
                <a:gdLst/>
                <a:ahLst/>
                <a:cxnLst>
                  <a:cxn ang="0">
                    <a:pos x="1257" y="289"/>
                  </a:cxn>
                  <a:cxn ang="0">
                    <a:pos x="1311" y="345"/>
                  </a:cxn>
                  <a:cxn ang="0">
                    <a:pos x="1331" y="436"/>
                  </a:cxn>
                  <a:cxn ang="0">
                    <a:pos x="1300" y="506"/>
                  </a:cxn>
                  <a:cxn ang="0">
                    <a:pos x="1218" y="577"/>
                  </a:cxn>
                  <a:cxn ang="0">
                    <a:pos x="1154" y="646"/>
                  </a:cxn>
                  <a:cxn ang="0">
                    <a:pos x="1078" y="769"/>
                  </a:cxn>
                  <a:cxn ang="0">
                    <a:pos x="1011" y="896"/>
                  </a:cxn>
                  <a:cxn ang="0">
                    <a:pos x="970" y="1043"/>
                  </a:cxn>
                  <a:cxn ang="0">
                    <a:pos x="936" y="1121"/>
                  </a:cxn>
                  <a:cxn ang="0">
                    <a:pos x="857" y="1199"/>
                  </a:cxn>
                  <a:cxn ang="0">
                    <a:pos x="767" y="1231"/>
                  </a:cxn>
                  <a:cxn ang="0">
                    <a:pos x="703" y="1255"/>
                  </a:cxn>
                  <a:cxn ang="0">
                    <a:pos x="651" y="1284"/>
                  </a:cxn>
                  <a:cxn ang="0">
                    <a:pos x="597" y="1311"/>
                  </a:cxn>
                  <a:cxn ang="0">
                    <a:pos x="544" y="1339"/>
                  </a:cxn>
                  <a:cxn ang="0">
                    <a:pos x="523" y="1351"/>
                  </a:cxn>
                  <a:cxn ang="0">
                    <a:pos x="500" y="1364"/>
                  </a:cxn>
                  <a:cxn ang="0">
                    <a:pos x="442" y="1340"/>
                  </a:cxn>
                  <a:cxn ang="0">
                    <a:pos x="422" y="1303"/>
                  </a:cxn>
                  <a:cxn ang="0">
                    <a:pos x="365" y="1272"/>
                  </a:cxn>
                  <a:cxn ang="0">
                    <a:pos x="320" y="1224"/>
                  </a:cxn>
                  <a:cxn ang="0">
                    <a:pos x="302" y="1133"/>
                  </a:cxn>
                  <a:cxn ang="0">
                    <a:pos x="271" y="1072"/>
                  </a:cxn>
                  <a:cxn ang="0">
                    <a:pos x="220" y="1063"/>
                  </a:cxn>
                  <a:cxn ang="0">
                    <a:pos x="153" y="1042"/>
                  </a:cxn>
                  <a:cxn ang="0">
                    <a:pos x="54" y="1033"/>
                  </a:cxn>
                  <a:cxn ang="0">
                    <a:pos x="12" y="1025"/>
                  </a:cxn>
                  <a:cxn ang="0">
                    <a:pos x="13" y="964"/>
                  </a:cxn>
                  <a:cxn ang="0">
                    <a:pos x="55" y="869"/>
                  </a:cxn>
                  <a:cxn ang="0">
                    <a:pos x="111" y="781"/>
                  </a:cxn>
                  <a:cxn ang="0">
                    <a:pos x="166" y="716"/>
                  </a:cxn>
                  <a:cxn ang="0">
                    <a:pos x="214" y="667"/>
                  </a:cxn>
                  <a:cxn ang="0">
                    <a:pos x="243" y="626"/>
                  </a:cxn>
                  <a:cxn ang="0">
                    <a:pos x="243" y="559"/>
                  </a:cxn>
                  <a:cxn ang="0">
                    <a:pos x="258" y="503"/>
                  </a:cxn>
                  <a:cxn ang="0">
                    <a:pos x="304" y="433"/>
                  </a:cxn>
                  <a:cxn ang="0">
                    <a:pos x="359" y="365"/>
                  </a:cxn>
                  <a:cxn ang="0">
                    <a:pos x="412" y="314"/>
                  </a:cxn>
                  <a:cxn ang="0">
                    <a:pos x="461" y="254"/>
                  </a:cxn>
                  <a:cxn ang="0">
                    <a:pos x="524" y="200"/>
                  </a:cxn>
                  <a:cxn ang="0">
                    <a:pos x="595" y="149"/>
                  </a:cxn>
                  <a:cxn ang="0">
                    <a:pos x="640" y="110"/>
                  </a:cxn>
                  <a:cxn ang="0">
                    <a:pos x="717" y="76"/>
                  </a:cxn>
                  <a:cxn ang="0">
                    <a:pos x="767" y="94"/>
                  </a:cxn>
                  <a:cxn ang="0">
                    <a:pos x="831" y="95"/>
                  </a:cxn>
                  <a:cxn ang="0">
                    <a:pos x="851" y="45"/>
                  </a:cxn>
                  <a:cxn ang="0">
                    <a:pos x="889" y="11"/>
                  </a:cxn>
                  <a:cxn ang="0">
                    <a:pos x="958" y="1"/>
                  </a:cxn>
                  <a:cxn ang="0">
                    <a:pos x="983" y="23"/>
                  </a:cxn>
                  <a:cxn ang="0">
                    <a:pos x="978" y="67"/>
                  </a:cxn>
                  <a:cxn ang="0">
                    <a:pos x="1008" y="59"/>
                  </a:cxn>
                  <a:cxn ang="0">
                    <a:pos x="1084" y="58"/>
                  </a:cxn>
                  <a:cxn ang="0">
                    <a:pos x="1135" y="100"/>
                  </a:cxn>
                  <a:cxn ang="0">
                    <a:pos x="1172" y="150"/>
                  </a:cxn>
                  <a:cxn ang="0">
                    <a:pos x="1176" y="175"/>
                  </a:cxn>
                  <a:cxn ang="0">
                    <a:pos x="1216" y="195"/>
                  </a:cxn>
                  <a:cxn ang="0">
                    <a:pos x="1222" y="222"/>
                  </a:cxn>
                  <a:cxn ang="0">
                    <a:pos x="1214" y="249"/>
                  </a:cxn>
                </a:cxnLst>
                <a:rect l="0" t="0" r="r" b="b"/>
                <a:pathLst>
                  <a:path w="1331" h="1364">
                    <a:moveTo>
                      <a:pt x="1212" y="261"/>
                    </a:moveTo>
                    <a:lnTo>
                      <a:pt x="1212" y="261"/>
                    </a:lnTo>
                    <a:lnTo>
                      <a:pt x="1228" y="270"/>
                    </a:lnTo>
                    <a:lnTo>
                      <a:pt x="1243" y="279"/>
                    </a:lnTo>
                    <a:lnTo>
                      <a:pt x="1257" y="289"/>
                    </a:lnTo>
                    <a:lnTo>
                      <a:pt x="1271" y="299"/>
                    </a:lnTo>
                    <a:lnTo>
                      <a:pt x="1283" y="309"/>
                    </a:lnTo>
                    <a:lnTo>
                      <a:pt x="1293" y="320"/>
                    </a:lnTo>
                    <a:lnTo>
                      <a:pt x="1303" y="333"/>
                    </a:lnTo>
                    <a:lnTo>
                      <a:pt x="1311" y="345"/>
                    </a:lnTo>
                    <a:lnTo>
                      <a:pt x="1311" y="345"/>
                    </a:lnTo>
                    <a:lnTo>
                      <a:pt x="1320" y="369"/>
                    </a:lnTo>
                    <a:lnTo>
                      <a:pt x="1328" y="393"/>
                    </a:lnTo>
                    <a:lnTo>
                      <a:pt x="1331" y="415"/>
                    </a:lnTo>
                    <a:lnTo>
                      <a:pt x="1331" y="436"/>
                    </a:lnTo>
                    <a:lnTo>
                      <a:pt x="1328" y="455"/>
                    </a:lnTo>
                    <a:lnTo>
                      <a:pt x="1321" y="474"/>
                    </a:lnTo>
                    <a:lnTo>
                      <a:pt x="1312" y="491"/>
                    </a:lnTo>
                    <a:lnTo>
                      <a:pt x="1300" y="506"/>
                    </a:lnTo>
                    <a:lnTo>
                      <a:pt x="1300" y="506"/>
                    </a:lnTo>
                    <a:lnTo>
                      <a:pt x="1284" y="520"/>
                    </a:lnTo>
                    <a:lnTo>
                      <a:pt x="1268" y="534"/>
                    </a:lnTo>
                    <a:lnTo>
                      <a:pt x="1251" y="549"/>
                    </a:lnTo>
                    <a:lnTo>
                      <a:pt x="1235" y="563"/>
                    </a:lnTo>
                    <a:lnTo>
                      <a:pt x="1218" y="577"/>
                    </a:lnTo>
                    <a:lnTo>
                      <a:pt x="1202" y="592"/>
                    </a:lnTo>
                    <a:lnTo>
                      <a:pt x="1185" y="606"/>
                    </a:lnTo>
                    <a:lnTo>
                      <a:pt x="1169" y="621"/>
                    </a:lnTo>
                    <a:lnTo>
                      <a:pt x="1169" y="621"/>
                    </a:lnTo>
                    <a:lnTo>
                      <a:pt x="1154" y="646"/>
                    </a:lnTo>
                    <a:lnTo>
                      <a:pt x="1139" y="671"/>
                    </a:lnTo>
                    <a:lnTo>
                      <a:pt x="1124" y="696"/>
                    </a:lnTo>
                    <a:lnTo>
                      <a:pt x="1108" y="720"/>
                    </a:lnTo>
                    <a:lnTo>
                      <a:pt x="1093" y="744"/>
                    </a:lnTo>
                    <a:lnTo>
                      <a:pt x="1078" y="769"/>
                    </a:lnTo>
                    <a:lnTo>
                      <a:pt x="1064" y="794"/>
                    </a:lnTo>
                    <a:lnTo>
                      <a:pt x="1049" y="818"/>
                    </a:lnTo>
                    <a:lnTo>
                      <a:pt x="1035" y="844"/>
                    </a:lnTo>
                    <a:lnTo>
                      <a:pt x="1023" y="870"/>
                    </a:lnTo>
                    <a:lnTo>
                      <a:pt x="1011" y="896"/>
                    </a:lnTo>
                    <a:lnTo>
                      <a:pt x="1001" y="924"/>
                    </a:lnTo>
                    <a:lnTo>
                      <a:pt x="991" y="952"/>
                    </a:lnTo>
                    <a:lnTo>
                      <a:pt x="982" y="982"/>
                    </a:lnTo>
                    <a:lnTo>
                      <a:pt x="975" y="1012"/>
                    </a:lnTo>
                    <a:lnTo>
                      <a:pt x="970" y="1043"/>
                    </a:lnTo>
                    <a:lnTo>
                      <a:pt x="970" y="1043"/>
                    </a:lnTo>
                    <a:lnTo>
                      <a:pt x="964" y="1063"/>
                    </a:lnTo>
                    <a:lnTo>
                      <a:pt x="956" y="1082"/>
                    </a:lnTo>
                    <a:lnTo>
                      <a:pt x="947" y="1101"/>
                    </a:lnTo>
                    <a:lnTo>
                      <a:pt x="936" y="1121"/>
                    </a:lnTo>
                    <a:lnTo>
                      <a:pt x="922" y="1140"/>
                    </a:lnTo>
                    <a:lnTo>
                      <a:pt x="904" y="1159"/>
                    </a:lnTo>
                    <a:lnTo>
                      <a:pt x="883" y="1178"/>
                    </a:lnTo>
                    <a:lnTo>
                      <a:pt x="857" y="1199"/>
                    </a:lnTo>
                    <a:lnTo>
                      <a:pt x="857" y="1199"/>
                    </a:lnTo>
                    <a:lnTo>
                      <a:pt x="838" y="1205"/>
                    </a:lnTo>
                    <a:lnTo>
                      <a:pt x="821" y="1212"/>
                    </a:lnTo>
                    <a:lnTo>
                      <a:pt x="803" y="1218"/>
                    </a:lnTo>
                    <a:lnTo>
                      <a:pt x="786" y="1224"/>
                    </a:lnTo>
                    <a:lnTo>
                      <a:pt x="767" y="1231"/>
                    </a:lnTo>
                    <a:lnTo>
                      <a:pt x="749" y="1237"/>
                    </a:lnTo>
                    <a:lnTo>
                      <a:pt x="732" y="1244"/>
                    </a:lnTo>
                    <a:lnTo>
                      <a:pt x="714" y="1250"/>
                    </a:lnTo>
                    <a:lnTo>
                      <a:pt x="714" y="1250"/>
                    </a:lnTo>
                    <a:lnTo>
                      <a:pt x="703" y="1255"/>
                    </a:lnTo>
                    <a:lnTo>
                      <a:pt x="692" y="1261"/>
                    </a:lnTo>
                    <a:lnTo>
                      <a:pt x="682" y="1267"/>
                    </a:lnTo>
                    <a:lnTo>
                      <a:pt x="672" y="1273"/>
                    </a:lnTo>
                    <a:lnTo>
                      <a:pt x="661" y="1278"/>
                    </a:lnTo>
                    <a:lnTo>
                      <a:pt x="651" y="1284"/>
                    </a:lnTo>
                    <a:lnTo>
                      <a:pt x="639" y="1289"/>
                    </a:lnTo>
                    <a:lnTo>
                      <a:pt x="629" y="1294"/>
                    </a:lnTo>
                    <a:lnTo>
                      <a:pt x="618" y="1300"/>
                    </a:lnTo>
                    <a:lnTo>
                      <a:pt x="608" y="1305"/>
                    </a:lnTo>
                    <a:lnTo>
                      <a:pt x="597" y="1311"/>
                    </a:lnTo>
                    <a:lnTo>
                      <a:pt x="587" y="1316"/>
                    </a:lnTo>
                    <a:lnTo>
                      <a:pt x="576" y="1322"/>
                    </a:lnTo>
                    <a:lnTo>
                      <a:pt x="565" y="1327"/>
                    </a:lnTo>
                    <a:lnTo>
                      <a:pt x="554" y="1333"/>
                    </a:lnTo>
                    <a:lnTo>
                      <a:pt x="544" y="1339"/>
                    </a:lnTo>
                    <a:lnTo>
                      <a:pt x="544" y="1339"/>
                    </a:lnTo>
                    <a:lnTo>
                      <a:pt x="539" y="1342"/>
                    </a:lnTo>
                    <a:lnTo>
                      <a:pt x="533" y="1345"/>
                    </a:lnTo>
                    <a:lnTo>
                      <a:pt x="528" y="1348"/>
                    </a:lnTo>
                    <a:lnTo>
                      <a:pt x="523" y="1351"/>
                    </a:lnTo>
                    <a:lnTo>
                      <a:pt x="518" y="1354"/>
                    </a:lnTo>
                    <a:lnTo>
                      <a:pt x="512" y="1357"/>
                    </a:lnTo>
                    <a:lnTo>
                      <a:pt x="507" y="1361"/>
                    </a:lnTo>
                    <a:lnTo>
                      <a:pt x="500" y="1364"/>
                    </a:lnTo>
                    <a:lnTo>
                      <a:pt x="500" y="1364"/>
                    </a:lnTo>
                    <a:lnTo>
                      <a:pt x="484" y="1362"/>
                    </a:lnTo>
                    <a:lnTo>
                      <a:pt x="470" y="1359"/>
                    </a:lnTo>
                    <a:lnTo>
                      <a:pt x="458" y="1354"/>
                    </a:lnTo>
                    <a:lnTo>
                      <a:pt x="449" y="1348"/>
                    </a:lnTo>
                    <a:lnTo>
                      <a:pt x="442" y="1340"/>
                    </a:lnTo>
                    <a:lnTo>
                      <a:pt x="436" y="1331"/>
                    </a:lnTo>
                    <a:lnTo>
                      <a:pt x="433" y="1320"/>
                    </a:lnTo>
                    <a:lnTo>
                      <a:pt x="433" y="1309"/>
                    </a:lnTo>
                    <a:lnTo>
                      <a:pt x="433" y="1309"/>
                    </a:lnTo>
                    <a:lnTo>
                      <a:pt x="422" y="1303"/>
                    </a:lnTo>
                    <a:lnTo>
                      <a:pt x="410" y="1297"/>
                    </a:lnTo>
                    <a:lnTo>
                      <a:pt x="399" y="1291"/>
                    </a:lnTo>
                    <a:lnTo>
                      <a:pt x="388" y="1285"/>
                    </a:lnTo>
                    <a:lnTo>
                      <a:pt x="377" y="1279"/>
                    </a:lnTo>
                    <a:lnTo>
                      <a:pt x="365" y="1272"/>
                    </a:lnTo>
                    <a:lnTo>
                      <a:pt x="355" y="1265"/>
                    </a:lnTo>
                    <a:lnTo>
                      <a:pt x="345" y="1256"/>
                    </a:lnTo>
                    <a:lnTo>
                      <a:pt x="336" y="1247"/>
                    </a:lnTo>
                    <a:lnTo>
                      <a:pt x="328" y="1236"/>
                    </a:lnTo>
                    <a:lnTo>
                      <a:pt x="320" y="1224"/>
                    </a:lnTo>
                    <a:lnTo>
                      <a:pt x="314" y="1210"/>
                    </a:lnTo>
                    <a:lnTo>
                      <a:pt x="309" y="1194"/>
                    </a:lnTo>
                    <a:lnTo>
                      <a:pt x="305" y="1176"/>
                    </a:lnTo>
                    <a:lnTo>
                      <a:pt x="303" y="1156"/>
                    </a:lnTo>
                    <a:lnTo>
                      <a:pt x="302" y="1133"/>
                    </a:lnTo>
                    <a:lnTo>
                      <a:pt x="302" y="1133"/>
                    </a:lnTo>
                    <a:lnTo>
                      <a:pt x="295" y="1112"/>
                    </a:lnTo>
                    <a:lnTo>
                      <a:pt x="289" y="1096"/>
                    </a:lnTo>
                    <a:lnTo>
                      <a:pt x="281" y="1082"/>
                    </a:lnTo>
                    <a:lnTo>
                      <a:pt x="271" y="1072"/>
                    </a:lnTo>
                    <a:lnTo>
                      <a:pt x="260" y="1065"/>
                    </a:lnTo>
                    <a:lnTo>
                      <a:pt x="249" y="1061"/>
                    </a:lnTo>
                    <a:lnTo>
                      <a:pt x="235" y="1060"/>
                    </a:lnTo>
                    <a:lnTo>
                      <a:pt x="220" y="1063"/>
                    </a:lnTo>
                    <a:lnTo>
                      <a:pt x="220" y="1063"/>
                    </a:lnTo>
                    <a:lnTo>
                      <a:pt x="213" y="1057"/>
                    </a:lnTo>
                    <a:lnTo>
                      <a:pt x="204" y="1052"/>
                    </a:lnTo>
                    <a:lnTo>
                      <a:pt x="191" y="1049"/>
                    </a:lnTo>
                    <a:lnTo>
                      <a:pt x="174" y="1045"/>
                    </a:lnTo>
                    <a:lnTo>
                      <a:pt x="153" y="1042"/>
                    </a:lnTo>
                    <a:lnTo>
                      <a:pt x="128" y="1040"/>
                    </a:lnTo>
                    <a:lnTo>
                      <a:pt x="99" y="1037"/>
                    </a:lnTo>
                    <a:lnTo>
                      <a:pt x="63" y="1033"/>
                    </a:lnTo>
                    <a:lnTo>
                      <a:pt x="63" y="1033"/>
                    </a:lnTo>
                    <a:lnTo>
                      <a:pt x="54" y="1033"/>
                    </a:lnTo>
                    <a:lnTo>
                      <a:pt x="45" y="1034"/>
                    </a:lnTo>
                    <a:lnTo>
                      <a:pt x="36" y="1034"/>
                    </a:lnTo>
                    <a:lnTo>
                      <a:pt x="27" y="1033"/>
                    </a:lnTo>
                    <a:lnTo>
                      <a:pt x="19" y="1030"/>
                    </a:lnTo>
                    <a:lnTo>
                      <a:pt x="12" y="1025"/>
                    </a:lnTo>
                    <a:lnTo>
                      <a:pt x="6" y="1016"/>
                    </a:lnTo>
                    <a:lnTo>
                      <a:pt x="0" y="1004"/>
                    </a:lnTo>
                    <a:lnTo>
                      <a:pt x="0" y="1004"/>
                    </a:lnTo>
                    <a:lnTo>
                      <a:pt x="6" y="984"/>
                    </a:lnTo>
                    <a:lnTo>
                      <a:pt x="13" y="964"/>
                    </a:lnTo>
                    <a:lnTo>
                      <a:pt x="20" y="944"/>
                    </a:lnTo>
                    <a:lnTo>
                      <a:pt x="29" y="925"/>
                    </a:lnTo>
                    <a:lnTo>
                      <a:pt x="37" y="907"/>
                    </a:lnTo>
                    <a:lnTo>
                      <a:pt x="46" y="887"/>
                    </a:lnTo>
                    <a:lnTo>
                      <a:pt x="55" y="869"/>
                    </a:lnTo>
                    <a:lnTo>
                      <a:pt x="65" y="851"/>
                    </a:lnTo>
                    <a:lnTo>
                      <a:pt x="76" y="833"/>
                    </a:lnTo>
                    <a:lnTo>
                      <a:pt x="87" y="815"/>
                    </a:lnTo>
                    <a:lnTo>
                      <a:pt x="99" y="798"/>
                    </a:lnTo>
                    <a:lnTo>
                      <a:pt x="111" y="781"/>
                    </a:lnTo>
                    <a:lnTo>
                      <a:pt x="124" y="765"/>
                    </a:lnTo>
                    <a:lnTo>
                      <a:pt x="137" y="747"/>
                    </a:lnTo>
                    <a:lnTo>
                      <a:pt x="151" y="732"/>
                    </a:lnTo>
                    <a:lnTo>
                      <a:pt x="166" y="716"/>
                    </a:lnTo>
                    <a:lnTo>
                      <a:pt x="166" y="716"/>
                    </a:lnTo>
                    <a:lnTo>
                      <a:pt x="176" y="706"/>
                    </a:lnTo>
                    <a:lnTo>
                      <a:pt x="185" y="697"/>
                    </a:lnTo>
                    <a:lnTo>
                      <a:pt x="195" y="687"/>
                    </a:lnTo>
                    <a:lnTo>
                      <a:pt x="204" y="677"/>
                    </a:lnTo>
                    <a:lnTo>
                      <a:pt x="214" y="667"/>
                    </a:lnTo>
                    <a:lnTo>
                      <a:pt x="223" y="658"/>
                    </a:lnTo>
                    <a:lnTo>
                      <a:pt x="234" y="648"/>
                    </a:lnTo>
                    <a:lnTo>
                      <a:pt x="243" y="639"/>
                    </a:lnTo>
                    <a:lnTo>
                      <a:pt x="243" y="639"/>
                    </a:lnTo>
                    <a:lnTo>
                      <a:pt x="243" y="626"/>
                    </a:lnTo>
                    <a:lnTo>
                      <a:pt x="243" y="612"/>
                    </a:lnTo>
                    <a:lnTo>
                      <a:pt x="243" y="599"/>
                    </a:lnTo>
                    <a:lnTo>
                      <a:pt x="243" y="585"/>
                    </a:lnTo>
                    <a:lnTo>
                      <a:pt x="243" y="572"/>
                    </a:lnTo>
                    <a:lnTo>
                      <a:pt x="243" y="559"/>
                    </a:lnTo>
                    <a:lnTo>
                      <a:pt x="243" y="546"/>
                    </a:lnTo>
                    <a:lnTo>
                      <a:pt x="243" y="532"/>
                    </a:lnTo>
                    <a:lnTo>
                      <a:pt x="243" y="532"/>
                    </a:lnTo>
                    <a:lnTo>
                      <a:pt x="250" y="518"/>
                    </a:lnTo>
                    <a:lnTo>
                      <a:pt x="258" y="503"/>
                    </a:lnTo>
                    <a:lnTo>
                      <a:pt x="266" y="489"/>
                    </a:lnTo>
                    <a:lnTo>
                      <a:pt x="274" y="475"/>
                    </a:lnTo>
                    <a:lnTo>
                      <a:pt x="283" y="460"/>
                    </a:lnTo>
                    <a:lnTo>
                      <a:pt x="293" y="446"/>
                    </a:lnTo>
                    <a:lnTo>
                      <a:pt x="304" y="433"/>
                    </a:lnTo>
                    <a:lnTo>
                      <a:pt x="314" y="419"/>
                    </a:lnTo>
                    <a:lnTo>
                      <a:pt x="325" y="406"/>
                    </a:lnTo>
                    <a:lnTo>
                      <a:pt x="336" y="391"/>
                    </a:lnTo>
                    <a:lnTo>
                      <a:pt x="347" y="378"/>
                    </a:lnTo>
                    <a:lnTo>
                      <a:pt x="359" y="365"/>
                    </a:lnTo>
                    <a:lnTo>
                      <a:pt x="373" y="352"/>
                    </a:lnTo>
                    <a:lnTo>
                      <a:pt x="385" y="340"/>
                    </a:lnTo>
                    <a:lnTo>
                      <a:pt x="399" y="327"/>
                    </a:lnTo>
                    <a:lnTo>
                      <a:pt x="412" y="314"/>
                    </a:lnTo>
                    <a:lnTo>
                      <a:pt x="412" y="314"/>
                    </a:lnTo>
                    <a:lnTo>
                      <a:pt x="420" y="301"/>
                    </a:lnTo>
                    <a:lnTo>
                      <a:pt x="429" y="289"/>
                    </a:lnTo>
                    <a:lnTo>
                      <a:pt x="440" y="277"/>
                    </a:lnTo>
                    <a:lnTo>
                      <a:pt x="450" y="266"/>
                    </a:lnTo>
                    <a:lnTo>
                      <a:pt x="461" y="254"/>
                    </a:lnTo>
                    <a:lnTo>
                      <a:pt x="472" y="242"/>
                    </a:lnTo>
                    <a:lnTo>
                      <a:pt x="484" y="231"/>
                    </a:lnTo>
                    <a:lnTo>
                      <a:pt x="497" y="220"/>
                    </a:lnTo>
                    <a:lnTo>
                      <a:pt x="510" y="210"/>
                    </a:lnTo>
                    <a:lnTo>
                      <a:pt x="524" y="200"/>
                    </a:lnTo>
                    <a:lnTo>
                      <a:pt x="537" y="189"/>
                    </a:lnTo>
                    <a:lnTo>
                      <a:pt x="551" y="178"/>
                    </a:lnTo>
                    <a:lnTo>
                      <a:pt x="565" y="168"/>
                    </a:lnTo>
                    <a:lnTo>
                      <a:pt x="581" y="159"/>
                    </a:lnTo>
                    <a:lnTo>
                      <a:pt x="595" y="149"/>
                    </a:lnTo>
                    <a:lnTo>
                      <a:pt x="610" y="139"/>
                    </a:lnTo>
                    <a:lnTo>
                      <a:pt x="610" y="139"/>
                    </a:lnTo>
                    <a:lnTo>
                      <a:pt x="619" y="129"/>
                    </a:lnTo>
                    <a:lnTo>
                      <a:pt x="628" y="119"/>
                    </a:lnTo>
                    <a:lnTo>
                      <a:pt x="640" y="110"/>
                    </a:lnTo>
                    <a:lnTo>
                      <a:pt x="653" y="101"/>
                    </a:lnTo>
                    <a:lnTo>
                      <a:pt x="667" y="94"/>
                    </a:lnTo>
                    <a:lnTo>
                      <a:pt x="682" y="87"/>
                    </a:lnTo>
                    <a:lnTo>
                      <a:pt x="698" y="81"/>
                    </a:lnTo>
                    <a:lnTo>
                      <a:pt x="717" y="76"/>
                    </a:lnTo>
                    <a:lnTo>
                      <a:pt x="717" y="76"/>
                    </a:lnTo>
                    <a:lnTo>
                      <a:pt x="728" y="82"/>
                    </a:lnTo>
                    <a:lnTo>
                      <a:pt x="740" y="87"/>
                    </a:lnTo>
                    <a:lnTo>
                      <a:pt x="753" y="91"/>
                    </a:lnTo>
                    <a:lnTo>
                      <a:pt x="767" y="94"/>
                    </a:lnTo>
                    <a:lnTo>
                      <a:pt x="783" y="96"/>
                    </a:lnTo>
                    <a:lnTo>
                      <a:pt x="798" y="97"/>
                    </a:lnTo>
                    <a:lnTo>
                      <a:pt x="814" y="96"/>
                    </a:lnTo>
                    <a:lnTo>
                      <a:pt x="831" y="95"/>
                    </a:lnTo>
                    <a:lnTo>
                      <a:pt x="831" y="95"/>
                    </a:lnTo>
                    <a:lnTo>
                      <a:pt x="830" y="84"/>
                    </a:lnTo>
                    <a:lnTo>
                      <a:pt x="832" y="73"/>
                    </a:lnTo>
                    <a:lnTo>
                      <a:pt x="836" y="63"/>
                    </a:lnTo>
                    <a:lnTo>
                      <a:pt x="842" y="54"/>
                    </a:lnTo>
                    <a:lnTo>
                      <a:pt x="851" y="45"/>
                    </a:lnTo>
                    <a:lnTo>
                      <a:pt x="859" y="35"/>
                    </a:lnTo>
                    <a:lnTo>
                      <a:pt x="867" y="26"/>
                    </a:lnTo>
                    <a:lnTo>
                      <a:pt x="875" y="17"/>
                    </a:lnTo>
                    <a:lnTo>
                      <a:pt x="875" y="17"/>
                    </a:lnTo>
                    <a:lnTo>
                      <a:pt x="889" y="11"/>
                    </a:lnTo>
                    <a:lnTo>
                      <a:pt x="903" y="6"/>
                    </a:lnTo>
                    <a:lnTo>
                      <a:pt x="918" y="3"/>
                    </a:lnTo>
                    <a:lnTo>
                      <a:pt x="931" y="1"/>
                    </a:lnTo>
                    <a:lnTo>
                      <a:pt x="945" y="0"/>
                    </a:lnTo>
                    <a:lnTo>
                      <a:pt x="958" y="1"/>
                    </a:lnTo>
                    <a:lnTo>
                      <a:pt x="972" y="3"/>
                    </a:lnTo>
                    <a:lnTo>
                      <a:pt x="986" y="6"/>
                    </a:lnTo>
                    <a:lnTo>
                      <a:pt x="986" y="6"/>
                    </a:lnTo>
                    <a:lnTo>
                      <a:pt x="985" y="15"/>
                    </a:lnTo>
                    <a:lnTo>
                      <a:pt x="983" y="23"/>
                    </a:lnTo>
                    <a:lnTo>
                      <a:pt x="982" y="32"/>
                    </a:lnTo>
                    <a:lnTo>
                      <a:pt x="981" y="41"/>
                    </a:lnTo>
                    <a:lnTo>
                      <a:pt x="980" y="50"/>
                    </a:lnTo>
                    <a:lnTo>
                      <a:pt x="979" y="59"/>
                    </a:lnTo>
                    <a:lnTo>
                      <a:pt x="978" y="67"/>
                    </a:lnTo>
                    <a:lnTo>
                      <a:pt x="977" y="76"/>
                    </a:lnTo>
                    <a:lnTo>
                      <a:pt x="977" y="76"/>
                    </a:lnTo>
                    <a:lnTo>
                      <a:pt x="987" y="70"/>
                    </a:lnTo>
                    <a:lnTo>
                      <a:pt x="997" y="64"/>
                    </a:lnTo>
                    <a:lnTo>
                      <a:pt x="1008" y="59"/>
                    </a:lnTo>
                    <a:lnTo>
                      <a:pt x="1020" y="56"/>
                    </a:lnTo>
                    <a:lnTo>
                      <a:pt x="1033" y="54"/>
                    </a:lnTo>
                    <a:lnTo>
                      <a:pt x="1048" y="54"/>
                    </a:lnTo>
                    <a:lnTo>
                      <a:pt x="1066" y="55"/>
                    </a:lnTo>
                    <a:lnTo>
                      <a:pt x="1084" y="58"/>
                    </a:lnTo>
                    <a:lnTo>
                      <a:pt x="1084" y="58"/>
                    </a:lnTo>
                    <a:lnTo>
                      <a:pt x="1098" y="68"/>
                    </a:lnTo>
                    <a:lnTo>
                      <a:pt x="1111" y="78"/>
                    </a:lnTo>
                    <a:lnTo>
                      <a:pt x="1124" y="89"/>
                    </a:lnTo>
                    <a:lnTo>
                      <a:pt x="1135" y="100"/>
                    </a:lnTo>
                    <a:lnTo>
                      <a:pt x="1146" y="113"/>
                    </a:lnTo>
                    <a:lnTo>
                      <a:pt x="1155" y="125"/>
                    </a:lnTo>
                    <a:lnTo>
                      <a:pt x="1164" y="137"/>
                    </a:lnTo>
                    <a:lnTo>
                      <a:pt x="1172" y="150"/>
                    </a:lnTo>
                    <a:lnTo>
                      <a:pt x="1172" y="150"/>
                    </a:lnTo>
                    <a:lnTo>
                      <a:pt x="1173" y="157"/>
                    </a:lnTo>
                    <a:lnTo>
                      <a:pt x="1174" y="163"/>
                    </a:lnTo>
                    <a:lnTo>
                      <a:pt x="1175" y="169"/>
                    </a:lnTo>
                    <a:lnTo>
                      <a:pt x="1176" y="175"/>
                    </a:lnTo>
                    <a:lnTo>
                      <a:pt x="1176" y="175"/>
                    </a:lnTo>
                    <a:lnTo>
                      <a:pt x="1187" y="177"/>
                    </a:lnTo>
                    <a:lnTo>
                      <a:pt x="1197" y="180"/>
                    </a:lnTo>
                    <a:lnTo>
                      <a:pt x="1205" y="185"/>
                    </a:lnTo>
                    <a:lnTo>
                      <a:pt x="1211" y="190"/>
                    </a:lnTo>
                    <a:lnTo>
                      <a:pt x="1216" y="195"/>
                    </a:lnTo>
                    <a:lnTo>
                      <a:pt x="1220" y="202"/>
                    </a:lnTo>
                    <a:lnTo>
                      <a:pt x="1222" y="208"/>
                    </a:lnTo>
                    <a:lnTo>
                      <a:pt x="1223" y="216"/>
                    </a:lnTo>
                    <a:lnTo>
                      <a:pt x="1223" y="216"/>
                    </a:lnTo>
                    <a:lnTo>
                      <a:pt x="1222" y="222"/>
                    </a:lnTo>
                    <a:lnTo>
                      <a:pt x="1220" y="227"/>
                    </a:lnTo>
                    <a:lnTo>
                      <a:pt x="1219" y="233"/>
                    </a:lnTo>
                    <a:lnTo>
                      <a:pt x="1217" y="238"/>
                    </a:lnTo>
                    <a:lnTo>
                      <a:pt x="1216" y="244"/>
                    </a:lnTo>
                    <a:lnTo>
                      <a:pt x="1214" y="249"/>
                    </a:lnTo>
                    <a:lnTo>
                      <a:pt x="1213" y="256"/>
                    </a:lnTo>
                    <a:lnTo>
                      <a:pt x="1212" y="26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45" name="Freeform 129"/>
              <p:cNvSpPr>
                <a:spLocks/>
              </p:cNvSpPr>
              <p:nvPr/>
            </p:nvSpPr>
            <p:spPr bwMode="auto">
              <a:xfrm>
                <a:off x="4812" y="3161"/>
                <a:ext cx="18" cy="44"/>
              </a:xfrm>
              <a:custGeom>
                <a:avLst/>
                <a:gdLst/>
                <a:ahLst/>
                <a:cxnLst>
                  <a:cxn ang="0">
                    <a:pos x="146" y="0"/>
                  </a:cxn>
                  <a:cxn ang="0">
                    <a:pos x="146" y="0"/>
                  </a:cxn>
                  <a:cxn ang="0">
                    <a:pos x="140" y="20"/>
                  </a:cxn>
                  <a:cxn ang="0">
                    <a:pos x="133" y="39"/>
                  </a:cxn>
                  <a:cxn ang="0">
                    <a:pos x="127" y="60"/>
                  </a:cxn>
                  <a:cxn ang="0">
                    <a:pos x="121" y="80"/>
                  </a:cxn>
                  <a:cxn ang="0">
                    <a:pos x="114" y="99"/>
                  </a:cxn>
                  <a:cxn ang="0">
                    <a:pos x="108" y="119"/>
                  </a:cxn>
                  <a:cxn ang="0">
                    <a:pos x="101" y="139"/>
                  </a:cxn>
                  <a:cxn ang="0">
                    <a:pos x="94" y="158"/>
                  </a:cxn>
                  <a:cxn ang="0">
                    <a:pos x="94" y="158"/>
                  </a:cxn>
                  <a:cxn ang="0">
                    <a:pos x="89" y="170"/>
                  </a:cxn>
                  <a:cxn ang="0">
                    <a:pos x="84" y="183"/>
                  </a:cxn>
                  <a:cxn ang="0">
                    <a:pos x="78" y="196"/>
                  </a:cxn>
                  <a:cxn ang="0">
                    <a:pos x="72" y="208"/>
                  </a:cxn>
                  <a:cxn ang="0">
                    <a:pos x="67" y="220"/>
                  </a:cxn>
                  <a:cxn ang="0">
                    <a:pos x="60" y="233"/>
                  </a:cxn>
                  <a:cxn ang="0">
                    <a:pos x="54" y="245"/>
                  </a:cxn>
                  <a:cxn ang="0">
                    <a:pos x="48" y="257"/>
                  </a:cxn>
                  <a:cxn ang="0">
                    <a:pos x="42" y="270"/>
                  </a:cxn>
                  <a:cxn ang="0">
                    <a:pos x="36" y="282"/>
                  </a:cxn>
                  <a:cxn ang="0">
                    <a:pos x="30" y="294"/>
                  </a:cxn>
                  <a:cxn ang="0">
                    <a:pos x="24" y="306"/>
                  </a:cxn>
                  <a:cxn ang="0">
                    <a:pos x="18" y="319"/>
                  </a:cxn>
                  <a:cxn ang="0">
                    <a:pos x="12" y="331"/>
                  </a:cxn>
                  <a:cxn ang="0">
                    <a:pos x="6" y="344"/>
                  </a:cxn>
                  <a:cxn ang="0">
                    <a:pos x="0" y="356"/>
                  </a:cxn>
                </a:cxnLst>
                <a:rect l="0" t="0" r="r" b="b"/>
                <a:pathLst>
                  <a:path w="146" h="356">
                    <a:moveTo>
                      <a:pt x="146" y="0"/>
                    </a:moveTo>
                    <a:lnTo>
                      <a:pt x="146" y="0"/>
                    </a:lnTo>
                    <a:lnTo>
                      <a:pt x="140" y="20"/>
                    </a:lnTo>
                    <a:lnTo>
                      <a:pt x="133" y="39"/>
                    </a:lnTo>
                    <a:lnTo>
                      <a:pt x="127" y="60"/>
                    </a:lnTo>
                    <a:lnTo>
                      <a:pt x="121" y="80"/>
                    </a:lnTo>
                    <a:lnTo>
                      <a:pt x="114" y="99"/>
                    </a:lnTo>
                    <a:lnTo>
                      <a:pt x="108" y="119"/>
                    </a:lnTo>
                    <a:lnTo>
                      <a:pt x="101" y="139"/>
                    </a:lnTo>
                    <a:lnTo>
                      <a:pt x="94" y="158"/>
                    </a:lnTo>
                    <a:lnTo>
                      <a:pt x="94" y="158"/>
                    </a:lnTo>
                    <a:lnTo>
                      <a:pt x="89" y="170"/>
                    </a:lnTo>
                    <a:lnTo>
                      <a:pt x="84" y="183"/>
                    </a:lnTo>
                    <a:lnTo>
                      <a:pt x="78" y="196"/>
                    </a:lnTo>
                    <a:lnTo>
                      <a:pt x="72" y="208"/>
                    </a:lnTo>
                    <a:lnTo>
                      <a:pt x="67" y="220"/>
                    </a:lnTo>
                    <a:lnTo>
                      <a:pt x="60" y="233"/>
                    </a:lnTo>
                    <a:lnTo>
                      <a:pt x="54" y="245"/>
                    </a:lnTo>
                    <a:lnTo>
                      <a:pt x="48" y="257"/>
                    </a:lnTo>
                    <a:lnTo>
                      <a:pt x="42" y="270"/>
                    </a:lnTo>
                    <a:lnTo>
                      <a:pt x="36" y="282"/>
                    </a:lnTo>
                    <a:lnTo>
                      <a:pt x="30" y="294"/>
                    </a:lnTo>
                    <a:lnTo>
                      <a:pt x="24" y="306"/>
                    </a:lnTo>
                    <a:lnTo>
                      <a:pt x="18" y="319"/>
                    </a:lnTo>
                    <a:lnTo>
                      <a:pt x="12" y="331"/>
                    </a:lnTo>
                    <a:lnTo>
                      <a:pt x="6" y="344"/>
                    </a:lnTo>
                    <a:lnTo>
                      <a:pt x="0" y="35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46" name="Freeform 130"/>
              <p:cNvSpPr>
                <a:spLocks/>
              </p:cNvSpPr>
              <p:nvPr/>
            </p:nvSpPr>
            <p:spPr bwMode="auto">
              <a:xfrm>
                <a:off x="4840" y="3105"/>
                <a:ext cx="17" cy="32"/>
              </a:xfrm>
              <a:custGeom>
                <a:avLst/>
                <a:gdLst/>
                <a:ahLst/>
                <a:cxnLst>
                  <a:cxn ang="0">
                    <a:pos x="0" y="257"/>
                  </a:cxn>
                  <a:cxn ang="0">
                    <a:pos x="0" y="257"/>
                  </a:cxn>
                  <a:cxn ang="0">
                    <a:pos x="5" y="247"/>
                  </a:cxn>
                  <a:cxn ang="0">
                    <a:pos x="11" y="237"/>
                  </a:cxn>
                  <a:cxn ang="0">
                    <a:pos x="16" y="227"/>
                  </a:cxn>
                  <a:cxn ang="0">
                    <a:pos x="22" y="216"/>
                  </a:cxn>
                  <a:cxn ang="0">
                    <a:pos x="27" y="205"/>
                  </a:cxn>
                  <a:cxn ang="0">
                    <a:pos x="33" y="195"/>
                  </a:cxn>
                  <a:cxn ang="0">
                    <a:pos x="38" y="185"/>
                  </a:cxn>
                  <a:cxn ang="0">
                    <a:pos x="44" y="174"/>
                  </a:cxn>
                  <a:cxn ang="0">
                    <a:pos x="50" y="164"/>
                  </a:cxn>
                  <a:cxn ang="0">
                    <a:pos x="55" y="154"/>
                  </a:cxn>
                  <a:cxn ang="0">
                    <a:pos x="61" y="144"/>
                  </a:cxn>
                  <a:cxn ang="0">
                    <a:pos x="66" y="133"/>
                  </a:cxn>
                  <a:cxn ang="0">
                    <a:pos x="72" y="122"/>
                  </a:cxn>
                  <a:cxn ang="0">
                    <a:pos x="77" y="112"/>
                  </a:cxn>
                  <a:cxn ang="0">
                    <a:pos x="83" y="102"/>
                  </a:cxn>
                  <a:cxn ang="0">
                    <a:pos x="88" y="92"/>
                  </a:cxn>
                  <a:cxn ang="0">
                    <a:pos x="88" y="92"/>
                  </a:cxn>
                  <a:cxn ang="0">
                    <a:pos x="94" y="81"/>
                  </a:cxn>
                  <a:cxn ang="0">
                    <a:pos x="100" y="69"/>
                  </a:cxn>
                  <a:cxn ang="0">
                    <a:pos x="106" y="57"/>
                  </a:cxn>
                  <a:cxn ang="0">
                    <a:pos x="112" y="46"/>
                  </a:cxn>
                  <a:cxn ang="0">
                    <a:pos x="119" y="35"/>
                  </a:cxn>
                  <a:cxn ang="0">
                    <a:pos x="125" y="23"/>
                  </a:cxn>
                  <a:cxn ang="0">
                    <a:pos x="131" y="12"/>
                  </a:cxn>
                  <a:cxn ang="0">
                    <a:pos x="137" y="0"/>
                  </a:cxn>
                </a:cxnLst>
                <a:rect l="0" t="0" r="r" b="b"/>
                <a:pathLst>
                  <a:path w="137" h="257">
                    <a:moveTo>
                      <a:pt x="0" y="257"/>
                    </a:moveTo>
                    <a:lnTo>
                      <a:pt x="0" y="257"/>
                    </a:lnTo>
                    <a:lnTo>
                      <a:pt x="5" y="247"/>
                    </a:lnTo>
                    <a:lnTo>
                      <a:pt x="11" y="237"/>
                    </a:lnTo>
                    <a:lnTo>
                      <a:pt x="16" y="227"/>
                    </a:lnTo>
                    <a:lnTo>
                      <a:pt x="22" y="216"/>
                    </a:lnTo>
                    <a:lnTo>
                      <a:pt x="27" y="205"/>
                    </a:lnTo>
                    <a:lnTo>
                      <a:pt x="33" y="195"/>
                    </a:lnTo>
                    <a:lnTo>
                      <a:pt x="38" y="185"/>
                    </a:lnTo>
                    <a:lnTo>
                      <a:pt x="44" y="174"/>
                    </a:lnTo>
                    <a:lnTo>
                      <a:pt x="50" y="164"/>
                    </a:lnTo>
                    <a:lnTo>
                      <a:pt x="55" y="154"/>
                    </a:lnTo>
                    <a:lnTo>
                      <a:pt x="61" y="144"/>
                    </a:lnTo>
                    <a:lnTo>
                      <a:pt x="66" y="133"/>
                    </a:lnTo>
                    <a:lnTo>
                      <a:pt x="72" y="122"/>
                    </a:lnTo>
                    <a:lnTo>
                      <a:pt x="77" y="112"/>
                    </a:lnTo>
                    <a:lnTo>
                      <a:pt x="83" y="102"/>
                    </a:lnTo>
                    <a:lnTo>
                      <a:pt x="88" y="92"/>
                    </a:lnTo>
                    <a:lnTo>
                      <a:pt x="88" y="92"/>
                    </a:lnTo>
                    <a:lnTo>
                      <a:pt x="94" y="81"/>
                    </a:lnTo>
                    <a:lnTo>
                      <a:pt x="100" y="69"/>
                    </a:lnTo>
                    <a:lnTo>
                      <a:pt x="106" y="57"/>
                    </a:lnTo>
                    <a:lnTo>
                      <a:pt x="112" y="46"/>
                    </a:lnTo>
                    <a:lnTo>
                      <a:pt x="119" y="35"/>
                    </a:lnTo>
                    <a:lnTo>
                      <a:pt x="125" y="23"/>
                    </a:lnTo>
                    <a:lnTo>
                      <a:pt x="131" y="12"/>
                    </a:lnTo>
                    <a:lnTo>
                      <a:pt x="13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47" name="Freeform 131"/>
              <p:cNvSpPr>
                <a:spLocks/>
              </p:cNvSpPr>
              <p:nvPr/>
            </p:nvSpPr>
            <p:spPr bwMode="auto">
              <a:xfrm>
                <a:off x="4823" y="3091"/>
                <a:ext cx="29" cy="48"/>
              </a:xfrm>
              <a:custGeom>
                <a:avLst/>
                <a:gdLst/>
                <a:ahLst/>
                <a:cxnLst>
                  <a:cxn ang="0">
                    <a:pos x="229" y="0"/>
                  </a:cxn>
                  <a:cxn ang="0">
                    <a:pos x="229" y="0"/>
                  </a:cxn>
                  <a:cxn ang="0">
                    <a:pos x="221" y="11"/>
                  </a:cxn>
                  <a:cxn ang="0">
                    <a:pos x="213" y="22"/>
                  </a:cxn>
                  <a:cxn ang="0">
                    <a:pos x="204" y="34"/>
                  </a:cxn>
                  <a:cxn ang="0">
                    <a:pos x="196" y="44"/>
                  </a:cxn>
                  <a:cxn ang="0">
                    <a:pos x="188" y="55"/>
                  </a:cxn>
                  <a:cxn ang="0">
                    <a:pos x="179" y="66"/>
                  </a:cxn>
                  <a:cxn ang="0">
                    <a:pos x="172" y="77"/>
                  </a:cxn>
                  <a:cxn ang="0">
                    <a:pos x="164" y="88"/>
                  </a:cxn>
                  <a:cxn ang="0">
                    <a:pos x="164" y="88"/>
                  </a:cxn>
                  <a:cxn ang="0">
                    <a:pos x="155" y="100"/>
                  </a:cxn>
                  <a:cxn ang="0">
                    <a:pos x="147" y="113"/>
                  </a:cxn>
                  <a:cxn ang="0">
                    <a:pos x="138" y="124"/>
                  </a:cxn>
                  <a:cxn ang="0">
                    <a:pos x="129" y="136"/>
                  </a:cxn>
                  <a:cxn ang="0">
                    <a:pos x="120" y="148"/>
                  </a:cxn>
                  <a:cxn ang="0">
                    <a:pos x="111" y="160"/>
                  </a:cxn>
                  <a:cxn ang="0">
                    <a:pos x="102" y="171"/>
                  </a:cxn>
                  <a:cxn ang="0">
                    <a:pos x="93" y="184"/>
                  </a:cxn>
                  <a:cxn ang="0">
                    <a:pos x="85" y="196"/>
                  </a:cxn>
                  <a:cxn ang="0">
                    <a:pos x="76" y="208"/>
                  </a:cxn>
                  <a:cxn ang="0">
                    <a:pos x="68" y="220"/>
                  </a:cxn>
                  <a:cxn ang="0">
                    <a:pos x="60" y="232"/>
                  </a:cxn>
                  <a:cxn ang="0">
                    <a:pos x="52" y="244"/>
                  </a:cxn>
                  <a:cxn ang="0">
                    <a:pos x="44" y="258"/>
                  </a:cxn>
                  <a:cxn ang="0">
                    <a:pos x="36" y="270"/>
                  </a:cxn>
                  <a:cxn ang="0">
                    <a:pos x="29" y="283"/>
                  </a:cxn>
                  <a:cxn ang="0">
                    <a:pos x="29" y="283"/>
                  </a:cxn>
                  <a:cxn ang="0">
                    <a:pos x="24" y="295"/>
                  </a:cxn>
                  <a:cxn ang="0">
                    <a:pos x="19" y="307"/>
                  </a:cxn>
                  <a:cxn ang="0">
                    <a:pos x="15" y="319"/>
                  </a:cxn>
                  <a:cxn ang="0">
                    <a:pos x="12" y="333"/>
                  </a:cxn>
                  <a:cxn ang="0">
                    <a:pos x="9" y="346"/>
                  </a:cxn>
                  <a:cxn ang="0">
                    <a:pos x="7" y="360"/>
                  </a:cxn>
                  <a:cxn ang="0">
                    <a:pos x="3" y="372"/>
                  </a:cxn>
                  <a:cxn ang="0">
                    <a:pos x="0" y="385"/>
                  </a:cxn>
                </a:cxnLst>
                <a:rect l="0" t="0" r="r" b="b"/>
                <a:pathLst>
                  <a:path w="229" h="385">
                    <a:moveTo>
                      <a:pt x="229" y="0"/>
                    </a:moveTo>
                    <a:lnTo>
                      <a:pt x="229" y="0"/>
                    </a:lnTo>
                    <a:lnTo>
                      <a:pt x="221" y="11"/>
                    </a:lnTo>
                    <a:lnTo>
                      <a:pt x="213" y="22"/>
                    </a:lnTo>
                    <a:lnTo>
                      <a:pt x="204" y="34"/>
                    </a:lnTo>
                    <a:lnTo>
                      <a:pt x="196" y="44"/>
                    </a:lnTo>
                    <a:lnTo>
                      <a:pt x="188" y="55"/>
                    </a:lnTo>
                    <a:lnTo>
                      <a:pt x="179" y="66"/>
                    </a:lnTo>
                    <a:lnTo>
                      <a:pt x="172" y="77"/>
                    </a:lnTo>
                    <a:lnTo>
                      <a:pt x="164" y="88"/>
                    </a:lnTo>
                    <a:lnTo>
                      <a:pt x="164" y="88"/>
                    </a:lnTo>
                    <a:lnTo>
                      <a:pt x="155" y="100"/>
                    </a:lnTo>
                    <a:lnTo>
                      <a:pt x="147" y="113"/>
                    </a:lnTo>
                    <a:lnTo>
                      <a:pt x="138" y="124"/>
                    </a:lnTo>
                    <a:lnTo>
                      <a:pt x="129" y="136"/>
                    </a:lnTo>
                    <a:lnTo>
                      <a:pt x="120" y="148"/>
                    </a:lnTo>
                    <a:lnTo>
                      <a:pt x="111" y="160"/>
                    </a:lnTo>
                    <a:lnTo>
                      <a:pt x="102" y="171"/>
                    </a:lnTo>
                    <a:lnTo>
                      <a:pt x="93" y="184"/>
                    </a:lnTo>
                    <a:lnTo>
                      <a:pt x="85" y="196"/>
                    </a:lnTo>
                    <a:lnTo>
                      <a:pt x="76" y="208"/>
                    </a:lnTo>
                    <a:lnTo>
                      <a:pt x="68" y="220"/>
                    </a:lnTo>
                    <a:lnTo>
                      <a:pt x="60" y="232"/>
                    </a:lnTo>
                    <a:lnTo>
                      <a:pt x="52" y="244"/>
                    </a:lnTo>
                    <a:lnTo>
                      <a:pt x="44" y="258"/>
                    </a:lnTo>
                    <a:lnTo>
                      <a:pt x="36" y="270"/>
                    </a:lnTo>
                    <a:lnTo>
                      <a:pt x="29" y="283"/>
                    </a:lnTo>
                    <a:lnTo>
                      <a:pt x="29" y="283"/>
                    </a:lnTo>
                    <a:lnTo>
                      <a:pt x="24" y="295"/>
                    </a:lnTo>
                    <a:lnTo>
                      <a:pt x="19" y="307"/>
                    </a:lnTo>
                    <a:lnTo>
                      <a:pt x="15" y="319"/>
                    </a:lnTo>
                    <a:lnTo>
                      <a:pt x="12" y="333"/>
                    </a:lnTo>
                    <a:lnTo>
                      <a:pt x="9" y="346"/>
                    </a:lnTo>
                    <a:lnTo>
                      <a:pt x="7" y="360"/>
                    </a:lnTo>
                    <a:lnTo>
                      <a:pt x="3" y="372"/>
                    </a:lnTo>
                    <a:lnTo>
                      <a:pt x="0" y="38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48" name="Freeform 132"/>
              <p:cNvSpPr>
                <a:spLocks/>
              </p:cNvSpPr>
              <p:nvPr/>
            </p:nvSpPr>
            <p:spPr bwMode="auto">
              <a:xfrm>
                <a:off x="4777" y="3108"/>
                <a:ext cx="46" cy="130"/>
              </a:xfrm>
              <a:custGeom>
                <a:avLst/>
                <a:gdLst/>
                <a:ahLst/>
                <a:cxnLst>
                  <a:cxn ang="0">
                    <a:pos x="372" y="0"/>
                  </a:cxn>
                  <a:cxn ang="0">
                    <a:pos x="372" y="0"/>
                  </a:cxn>
                  <a:cxn ang="0">
                    <a:pos x="366" y="17"/>
                  </a:cxn>
                  <a:cxn ang="0">
                    <a:pos x="360" y="34"/>
                  </a:cxn>
                  <a:cxn ang="0">
                    <a:pos x="354" y="51"/>
                  </a:cxn>
                  <a:cxn ang="0">
                    <a:pos x="346" y="68"/>
                  </a:cxn>
                  <a:cxn ang="0">
                    <a:pos x="340" y="85"/>
                  </a:cxn>
                  <a:cxn ang="0">
                    <a:pos x="333" y="102"/>
                  </a:cxn>
                  <a:cxn ang="0">
                    <a:pos x="327" y="119"/>
                  </a:cxn>
                  <a:cxn ang="0">
                    <a:pos x="321" y="136"/>
                  </a:cxn>
                  <a:cxn ang="0">
                    <a:pos x="314" y="153"/>
                  </a:cxn>
                  <a:cxn ang="0">
                    <a:pos x="308" y="170"/>
                  </a:cxn>
                  <a:cxn ang="0">
                    <a:pos x="302" y="187"/>
                  </a:cxn>
                  <a:cxn ang="0">
                    <a:pos x="296" y="204"/>
                  </a:cxn>
                  <a:cxn ang="0">
                    <a:pos x="291" y="221"/>
                  </a:cxn>
                  <a:cxn ang="0">
                    <a:pos x="285" y="238"/>
                  </a:cxn>
                  <a:cxn ang="0">
                    <a:pos x="280" y="256"/>
                  </a:cxn>
                  <a:cxn ang="0">
                    <a:pos x="275" y="273"/>
                  </a:cxn>
                  <a:cxn ang="0">
                    <a:pos x="275" y="273"/>
                  </a:cxn>
                  <a:cxn ang="0">
                    <a:pos x="270" y="295"/>
                  </a:cxn>
                  <a:cxn ang="0">
                    <a:pos x="265" y="318"/>
                  </a:cxn>
                  <a:cxn ang="0">
                    <a:pos x="261" y="342"/>
                  </a:cxn>
                  <a:cxn ang="0">
                    <a:pos x="257" y="364"/>
                  </a:cxn>
                  <a:cxn ang="0">
                    <a:pos x="254" y="387"/>
                  </a:cxn>
                  <a:cxn ang="0">
                    <a:pos x="251" y="411"/>
                  </a:cxn>
                  <a:cxn ang="0">
                    <a:pos x="248" y="434"/>
                  </a:cxn>
                  <a:cxn ang="0">
                    <a:pos x="245" y="457"/>
                  </a:cxn>
                  <a:cxn ang="0">
                    <a:pos x="241" y="481"/>
                  </a:cxn>
                  <a:cxn ang="0">
                    <a:pos x="238" y="503"/>
                  </a:cxn>
                  <a:cxn ang="0">
                    <a:pos x="234" y="526"/>
                  </a:cxn>
                  <a:cxn ang="0">
                    <a:pos x="230" y="550"/>
                  </a:cxn>
                  <a:cxn ang="0">
                    <a:pos x="226" y="572"/>
                  </a:cxn>
                  <a:cxn ang="0">
                    <a:pos x="221" y="595"/>
                  </a:cxn>
                  <a:cxn ang="0">
                    <a:pos x="214" y="618"/>
                  </a:cxn>
                  <a:cxn ang="0">
                    <a:pos x="207" y="640"/>
                  </a:cxn>
                  <a:cxn ang="0">
                    <a:pos x="207" y="640"/>
                  </a:cxn>
                  <a:cxn ang="0">
                    <a:pos x="201" y="658"/>
                  </a:cxn>
                  <a:cxn ang="0">
                    <a:pos x="194" y="676"/>
                  </a:cxn>
                  <a:cxn ang="0">
                    <a:pos x="186" y="695"/>
                  </a:cxn>
                  <a:cxn ang="0">
                    <a:pos x="178" y="713"/>
                  </a:cxn>
                  <a:cxn ang="0">
                    <a:pos x="170" y="730"/>
                  </a:cxn>
                  <a:cxn ang="0">
                    <a:pos x="161" y="747"/>
                  </a:cxn>
                  <a:cxn ang="0">
                    <a:pos x="151" y="766"/>
                  </a:cxn>
                  <a:cxn ang="0">
                    <a:pos x="141" y="783"/>
                  </a:cxn>
                  <a:cxn ang="0">
                    <a:pos x="131" y="800"/>
                  </a:cxn>
                  <a:cxn ang="0">
                    <a:pos x="122" y="817"/>
                  </a:cxn>
                  <a:cxn ang="0">
                    <a:pos x="112" y="834"/>
                  </a:cxn>
                  <a:cxn ang="0">
                    <a:pos x="102" y="851"/>
                  </a:cxn>
                  <a:cxn ang="0">
                    <a:pos x="92" y="868"/>
                  </a:cxn>
                  <a:cxn ang="0">
                    <a:pos x="83" y="885"/>
                  </a:cxn>
                  <a:cxn ang="0">
                    <a:pos x="72" y="903"/>
                  </a:cxn>
                  <a:cxn ang="0">
                    <a:pos x="63" y="920"/>
                  </a:cxn>
                  <a:cxn ang="0">
                    <a:pos x="63" y="920"/>
                  </a:cxn>
                  <a:cxn ang="0">
                    <a:pos x="56" y="934"/>
                  </a:cxn>
                  <a:cxn ang="0">
                    <a:pos x="48" y="948"/>
                  </a:cxn>
                  <a:cxn ang="0">
                    <a:pos x="41" y="962"/>
                  </a:cxn>
                  <a:cxn ang="0">
                    <a:pos x="33" y="977"/>
                  </a:cxn>
                  <a:cxn ang="0">
                    <a:pos x="25" y="991"/>
                  </a:cxn>
                  <a:cxn ang="0">
                    <a:pos x="17" y="1006"/>
                  </a:cxn>
                  <a:cxn ang="0">
                    <a:pos x="8" y="1020"/>
                  </a:cxn>
                  <a:cxn ang="0">
                    <a:pos x="0" y="1034"/>
                  </a:cxn>
                </a:cxnLst>
                <a:rect l="0" t="0" r="r" b="b"/>
                <a:pathLst>
                  <a:path w="372" h="1034">
                    <a:moveTo>
                      <a:pt x="372" y="0"/>
                    </a:moveTo>
                    <a:lnTo>
                      <a:pt x="372" y="0"/>
                    </a:lnTo>
                    <a:lnTo>
                      <a:pt x="366" y="17"/>
                    </a:lnTo>
                    <a:lnTo>
                      <a:pt x="360" y="34"/>
                    </a:lnTo>
                    <a:lnTo>
                      <a:pt x="354" y="51"/>
                    </a:lnTo>
                    <a:lnTo>
                      <a:pt x="346" y="68"/>
                    </a:lnTo>
                    <a:lnTo>
                      <a:pt x="340" y="85"/>
                    </a:lnTo>
                    <a:lnTo>
                      <a:pt x="333" y="102"/>
                    </a:lnTo>
                    <a:lnTo>
                      <a:pt x="327" y="119"/>
                    </a:lnTo>
                    <a:lnTo>
                      <a:pt x="321" y="136"/>
                    </a:lnTo>
                    <a:lnTo>
                      <a:pt x="314" y="153"/>
                    </a:lnTo>
                    <a:lnTo>
                      <a:pt x="308" y="170"/>
                    </a:lnTo>
                    <a:lnTo>
                      <a:pt x="302" y="187"/>
                    </a:lnTo>
                    <a:lnTo>
                      <a:pt x="296" y="204"/>
                    </a:lnTo>
                    <a:lnTo>
                      <a:pt x="291" y="221"/>
                    </a:lnTo>
                    <a:lnTo>
                      <a:pt x="285" y="238"/>
                    </a:lnTo>
                    <a:lnTo>
                      <a:pt x="280" y="256"/>
                    </a:lnTo>
                    <a:lnTo>
                      <a:pt x="275" y="273"/>
                    </a:lnTo>
                    <a:lnTo>
                      <a:pt x="275" y="273"/>
                    </a:lnTo>
                    <a:lnTo>
                      <a:pt x="270" y="295"/>
                    </a:lnTo>
                    <a:lnTo>
                      <a:pt x="265" y="318"/>
                    </a:lnTo>
                    <a:lnTo>
                      <a:pt x="261" y="342"/>
                    </a:lnTo>
                    <a:lnTo>
                      <a:pt x="257" y="364"/>
                    </a:lnTo>
                    <a:lnTo>
                      <a:pt x="254" y="387"/>
                    </a:lnTo>
                    <a:lnTo>
                      <a:pt x="251" y="411"/>
                    </a:lnTo>
                    <a:lnTo>
                      <a:pt x="248" y="434"/>
                    </a:lnTo>
                    <a:lnTo>
                      <a:pt x="245" y="457"/>
                    </a:lnTo>
                    <a:lnTo>
                      <a:pt x="241" y="481"/>
                    </a:lnTo>
                    <a:lnTo>
                      <a:pt x="238" y="503"/>
                    </a:lnTo>
                    <a:lnTo>
                      <a:pt x="234" y="526"/>
                    </a:lnTo>
                    <a:lnTo>
                      <a:pt x="230" y="550"/>
                    </a:lnTo>
                    <a:lnTo>
                      <a:pt x="226" y="572"/>
                    </a:lnTo>
                    <a:lnTo>
                      <a:pt x="221" y="595"/>
                    </a:lnTo>
                    <a:lnTo>
                      <a:pt x="214" y="618"/>
                    </a:lnTo>
                    <a:lnTo>
                      <a:pt x="207" y="640"/>
                    </a:lnTo>
                    <a:lnTo>
                      <a:pt x="207" y="640"/>
                    </a:lnTo>
                    <a:lnTo>
                      <a:pt x="201" y="658"/>
                    </a:lnTo>
                    <a:lnTo>
                      <a:pt x="194" y="676"/>
                    </a:lnTo>
                    <a:lnTo>
                      <a:pt x="186" y="695"/>
                    </a:lnTo>
                    <a:lnTo>
                      <a:pt x="178" y="713"/>
                    </a:lnTo>
                    <a:lnTo>
                      <a:pt x="170" y="730"/>
                    </a:lnTo>
                    <a:lnTo>
                      <a:pt x="161" y="747"/>
                    </a:lnTo>
                    <a:lnTo>
                      <a:pt x="151" y="766"/>
                    </a:lnTo>
                    <a:lnTo>
                      <a:pt x="141" y="783"/>
                    </a:lnTo>
                    <a:lnTo>
                      <a:pt x="131" y="800"/>
                    </a:lnTo>
                    <a:lnTo>
                      <a:pt x="122" y="817"/>
                    </a:lnTo>
                    <a:lnTo>
                      <a:pt x="112" y="834"/>
                    </a:lnTo>
                    <a:lnTo>
                      <a:pt x="102" y="851"/>
                    </a:lnTo>
                    <a:lnTo>
                      <a:pt x="92" y="868"/>
                    </a:lnTo>
                    <a:lnTo>
                      <a:pt x="83" y="885"/>
                    </a:lnTo>
                    <a:lnTo>
                      <a:pt x="72" y="903"/>
                    </a:lnTo>
                    <a:lnTo>
                      <a:pt x="63" y="920"/>
                    </a:lnTo>
                    <a:lnTo>
                      <a:pt x="63" y="920"/>
                    </a:lnTo>
                    <a:lnTo>
                      <a:pt x="56" y="934"/>
                    </a:lnTo>
                    <a:lnTo>
                      <a:pt x="48" y="948"/>
                    </a:lnTo>
                    <a:lnTo>
                      <a:pt x="41" y="962"/>
                    </a:lnTo>
                    <a:lnTo>
                      <a:pt x="33" y="977"/>
                    </a:lnTo>
                    <a:lnTo>
                      <a:pt x="25" y="991"/>
                    </a:lnTo>
                    <a:lnTo>
                      <a:pt x="17" y="1006"/>
                    </a:lnTo>
                    <a:lnTo>
                      <a:pt x="8" y="1020"/>
                    </a:lnTo>
                    <a:lnTo>
                      <a:pt x="0" y="103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49" name="Freeform 133"/>
              <p:cNvSpPr>
                <a:spLocks/>
              </p:cNvSpPr>
              <p:nvPr/>
            </p:nvSpPr>
            <p:spPr bwMode="auto">
              <a:xfrm>
                <a:off x="4760" y="3087"/>
                <a:ext cx="68" cy="149"/>
              </a:xfrm>
              <a:custGeom>
                <a:avLst/>
                <a:gdLst/>
                <a:ahLst/>
                <a:cxnLst>
                  <a:cxn ang="0">
                    <a:pos x="544" y="0"/>
                  </a:cxn>
                  <a:cxn ang="0">
                    <a:pos x="528" y="24"/>
                  </a:cxn>
                  <a:cxn ang="0">
                    <a:pos x="511" y="47"/>
                  </a:cxn>
                  <a:cxn ang="0">
                    <a:pos x="494" y="72"/>
                  </a:cxn>
                  <a:cxn ang="0">
                    <a:pos x="477" y="95"/>
                  </a:cxn>
                  <a:cxn ang="0">
                    <a:pos x="460" y="119"/>
                  </a:cxn>
                  <a:cxn ang="0">
                    <a:pos x="444" y="144"/>
                  </a:cxn>
                  <a:cxn ang="0">
                    <a:pos x="429" y="169"/>
                  </a:cxn>
                  <a:cxn ang="0">
                    <a:pos x="416" y="194"/>
                  </a:cxn>
                  <a:cxn ang="0">
                    <a:pos x="406" y="212"/>
                  </a:cxn>
                  <a:cxn ang="0">
                    <a:pos x="390" y="247"/>
                  </a:cxn>
                  <a:cxn ang="0">
                    <a:pos x="374" y="284"/>
                  </a:cxn>
                  <a:cxn ang="0">
                    <a:pos x="359" y="319"/>
                  </a:cxn>
                  <a:cxn ang="0">
                    <a:pos x="345" y="356"/>
                  </a:cxn>
                  <a:cxn ang="0">
                    <a:pos x="330" y="392"/>
                  </a:cxn>
                  <a:cxn ang="0">
                    <a:pos x="317" y="429"/>
                  </a:cxn>
                  <a:cxn ang="0">
                    <a:pos x="305" y="466"/>
                  </a:cxn>
                  <a:cxn ang="0">
                    <a:pos x="299" y="484"/>
                  </a:cxn>
                  <a:cxn ang="0">
                    <a:pos x="292" y="511"/>
                  </a:cxn>
                  <a:cxn ang="0">
                    <a:pos x="285" y="537"/>
                  </a:cxn>
                  <a:cxn ang="0">
                    <a:pos x="280" y="563"/>
                  </a:cxn>
                  <a:cxn ang="0">
                    <a:pos x="276" y="591"/>
                  </a:cxn>
                  <a:cxn ang="0">
                    <a:pos x="270" y="617"/>
                  </a:cxn>
                  <a:cxn ang="0">
                    <a:pos x="266" y="645"/>
                  </a:cxn>
                  <a:cxn ang="0">
                    <a:pos x="261" y="672"/>
                  </a:cxn>
                  <a:cxn ang="0">
                    <a:pos x="255" y="698"/>
                  </a:cxn>
                  <a:cxn ang="0">
                    <a:pos x="251" y="715"/>
                  </a:cxn>
                  <a:cxn ang="0">
                    <a:pos x="244" y="748"/>
                  </a:cxn>
                  <a:cxn ang="0">
                    <a:pos x="236" y="783"/>
                  </a:cxn>
                  <a:cxn ang="0">
                    <a:pos x="229" y="816"/>
                  </a:cxn>
                  <a:cxn ang="0">
                    <a:pos x="220" y="849"/>
                  </a:cxn>
                  <a:cxn ang="0">
                    <a:pos x="211" y="883"/>
                  </a:cxn>
                  <a:cxn ang="0">
                    <a:pos x="200" y="915"/>
                  </a:cxn>
                  <a:cxn ang="0">
                    <a:pos x="189" y="948"/>
                  </a:cxn>
                  <a:cxn ang="0">
                    <a:pos x="182" y="963"/>
                  </a:cxn>
                  <a:cxn ang="0">
                    <a:pos x="172" y="985"/>
                  </a:cxn>
                  <a:cxn ang="0">
                    <a:pos x="160" y="1007"/>
                  </a:cxn>
                  <a:cxn ang="0">
                    <a:pos x="146" y="1027"/>
                  </a:cxn>
                  <a:cxn ang="0">
                    <a:pos x="131" y="1047"/>
                  </a:cxn>
                  <a:cxn ang="0">
                    <a:pos x="115" y="1067"/>
                  </a:cxn>
                  <a:cxn ang="0">
                    <a:pos x="99" y="1087"/>
                  </a:cxn>
                  <a:cxn ang="0">
                    <a:pos x="84" y="1106"/>
                  </a:cxn>
                  <a:cxn ang="0">
                    <a:pos x="67" y="1125"/>
                  </a:cxn>
                  <a:cxn ang="0">
                    <a:pos x="60" y="1133"/>
                  </a:cxn>
                  <a:cxn ang="0">
                    <a:pos x="44" y="1150"/>
                  </a:cxn>
                  <a:cxn ang="0">
                    <a:pos x="27" y="1165"/>
                  </a:cxn>
                  <a:cxn ang="0">
                    <a:pos x="9" y="1180"/>
                  </a:cxn>
                </a:cxnLst>
                <a:rect l="0" t="0" r="r" b="b"/>
                <a:pathLst>
                  <a:path w="544" h="1188">
                    <a:moveTo>
                      <a:pt x="544" y="0"/>
                    </a:moveTo>
                    <a:lnTo>
                      <a:pt x="544" y="0"/>
                    </a:lnTo>
                    <a:lnTo>
                      <a:pt x="536" y="12"/>
                    </a:lnTo>
                    <a:lnTo>
                      <a:pt x="528" y="24"/>
                    </a:lnTo>
                    <a:lnTo>
                      <a:pt x="520" y="36"/>
                    </a:lnTo>
                    <a:lnTo>
                      <a:pt x="511" y="47"/>
                    </a:lnTo>
                    <a:lnTo>
                      <a:pt x="503" y="59"/>
                    </a:lnTo>
                    <a:lnTo>
                      <a:pt x="494" y="72"/>
                    </a:lnTo>
                    <a:lnTo>
                      <a:pt x="486" y="84"/>
                    </a:lnTo>
                    <a:lnTo>
                      <a:pt x="477" y="95"/>
                    </a:lnTo>
                    <a:lnTo>
                      <a:pt x="468" y="107"/>
                    </a:lnTo>
                    <a:lnTo>
                      <a:pt x="460" y="119"/>
                    </a:lnTo>
                    <a:lnTo>
                      <a:pt x="452" y="131"/>
                    </a:lnTo>
                    <a:lnTo>
                      <a:pt x="444" y="144"/>
                    </a:lnTo>
                    <a:lnTo>
                      <a:pt x="437" y="157"/>
                    </a:lnTo>
                    <a:lnTo>
                      <a:pt x="429" y="169"/>
                    </a:lnTo>
                    <a:lnTo>
                      <a:pt x="423" y="181"/>
                    </a:lnTo>
                    <a:lnTo>
                      <a:pt x="416" y="194"/>
                    </a:lnTo>
                    <a:lnTo>
                      <a:pt x="416" y="194"/>
                    </a:lnTo>
                    <a:lnTo>
                      <a:pt x="406" y="212"/>
                    </a:lnTo>
                    <a:lnTo>
                      <a:pt x="398" y="230"/>
                    </a:lnTo>
                    <a:lnTo>
                      <a:pt x="390" y="247"/>
                    </a:lnTo>
                    <a:lnTo>
                      <a:pt x="382" y="265"/>
                    </a:lnTo>
                    <a:lnTo>
                      <a:pt x="374" y="284"/>
                    </a:lnTo>
                    <a:lnTo>
                      <a:pt x="367" y="301"/>
                    </a:lnTo>
                    <a:lnTo>
                      <a:pt x="359" y="319"/>
                    </a:lnTo>
                    <a:lnTo>
                      <a:pt x="352" y="337"/>
                    </a:lnTo>
                    <a:lnTo>
                      <a:pt x="345" y="356"/>
                    </a:lnTo>
                    <a:lnTo>
                      <a:pt x="337" y="374"/>
                    </a:lnTo>
                    <a:lnTo>
                      <a:pt x="330" y="392"/>
                    </a:lnTo>
                    <a:lnTo>
                      <a:pt x="324" y="410"/>
                    </a:lnTo>
                    <a:lnTo>
                      <a:pt x="317" y="429"/>
                    </a:lnTo>
                    <a:lnTo>
                      <a:pt x="311" y="448"/>
                    </a:lnTo>
                    <a:lnTo>
                      <a:pt x="305" y="466"/>
                    </a:lnTo>
                    <a:lnTo>
                      <a:pt x="299" y="484"/>
                    </a:lnTo>
                    <a:lnTo>
                      <a:pt x="299" y="484"/>
                    </a:lnTo>
                    <a:lnTo>
                      <a:pt x="295" y="498"/>
                    </a:lnTo>
                    <a:lnTo>
                      <a:pt x="292" y="511"/>
                    </a:lnTo>
                    <a:lnTo>
                      <a:pt x="288" y="524"/>
                    </a:lnTo>
                    <a:lnTo>
                      <a:pt x="285" y="537"/>
                    </a:lnTo>
                    <a:lnTo>
                      <a:pt x="283" y="550"/>
                    </a:lnTo>
                    <a:lnTo>
                      <a:pt x="280" y="563"/>
                    </a:lnTo>
                    <a:lnTo>
                      <a:pt x="278" y="577"/>
                    </a:lnTo>
                    <a:lnTo>
                      <a:pt x="276" y="591"/>
                    </a:lnTo>
                    <a:lnTo>
                      <a:pt x="272" y="604"/>
                    </a:lnTo>
                    <a:lnTo>
                      <a:pt x="270" y="617"/>
                    </a:lnTo>
                    <a:lnTo>
                      <a:pt x="268" y="631"/>
                    </a:lnTo>
                    <a:lnTo>
                      <a:pt x="266" y="645"/>
                    </a:lnTo>
                    <a:lnTo>
                      <a:pt x="263" y="658"/>
                    </a:lnTo>
                    <a:lnTo>
                      <a:pt x="261" y="672"/>
                    </a:lnTo>
                    <a:lnTo>
                      <a:pt x="258" y="685"/>
                    </a:lnTo>
                    <a:lnTo>
                      <a:pt x="255" y="698"/>
                    </a:lnTo>
                    <a:lnTo>
                      <a:pt x="255" y="698"/>
                    </a:lnTo>
                    <a:lnTo>
                      <a:pt x="251" y="715"/>
                    </a:lnTo>
                    <a:lnTo>
                      <a:pt x="247" y="732"/>
                    </a:lnTo>
                    <a:lnTo>
                      <a:pt x="244" y="748"/>
                    </a:lnTo>
                    <a:lnTo>
                      <a:pt x="240" y="765"/>
                    </a:lnTo>
                    <a:lnTo>
                      <a:pt x="236" y="783"/>
                    </a:lnTo>
                    <a:lnTo>
                      <a:pt x="232" y="799"/>
                    </a:lnTo>
                    <a:lnTo>
                      <a:pt x="229" y="816"/>
                    </a:lnTo>
                    <a:lnTo>
                      <a:pt x="225" y="832"/>
                    </a:lnTo>
                    <a:lnTo>
                      <a:pt x="220" y="849"/>
                    </a:lnTo>
                    <a:lnTo>
                      <a:pt x="216" y="866"/>
                    </a:lnTo>
                    <a:lnTo>
                      <a:pt x="211" y="883"/>
                    </a:lnTo>
                    <a:lnTo>
                      <a:pt x="205" y="899"/>
                    </a:lnTo>
                    <a:lnTo>
                      <a:pt x="200" y="915"/>
                    </a:lnTo>
                    <a:lnTo>
                      <a:pt x="195" y="932"/>
                    </a:lnTo>
                    <a:lnTo>
                      <a:pt x="189" y="948"/>
                    </a:lnTo>
                    <a:lnTo>
                      <a:pt x="182" y="963"/>
                    </a:lnTo>
                    <a:lnTo>
                      <a:pt x="182" y="963"/>
                    </a:lnTo>
                    <a:lnTo>
                      <a:pt x="177" y="974"/>
                    </a:lnTo>
                    <a:lnTo>
                      <a:pt x="172" y="985"/>
                    </a:lnTo>
                    <a:lnTo>
                      <a:pt x="166" y="995"/>
                    </a:lnTo>
                    <a:lnTo>
                      <a:pt x="160" y="1007"/>
                    </a:lnTo>
                    <a:lnTo>
                      <a:pt x="153" y="1017"/>
                    </a:lnTo>
                    <a:lnTo>
                      <a:pt x="146" y="1027"/>
                    </a:lnTo>
                    <a:lnTo>
                      <a:pt x="138" y="1037"/>
                    </a:lnTo>
                    <a:lnTo>
                      <a:pt x="131" y="1047"/>
                    </a:lnTo>
                    <a:lnTo>
                      <a:pt x="123" y="1057"/>
                    </a:lnTo>
                    <a:lnTo>
                      <a:pt x="115" y="1067"/>
                    </a:lnTo>
                    <a:lnTo>
                      <a:pt x="107" y="1077"/>
                    </a:lnTo>
                    <a:lnTo>
                      <a:pt x="99" y="1087"/>
                    </a:lnTo>
                    <a:lnTo>
                      <a:pt x="92" y="1096"/>
                    </a:lnTo>
                    <a:lnTo>
                      <a:pt x="84" y="1106"/>
                    </a:lnTo>
                    <a:lnTo>
                      <a:pt x="76" y="1115"/>
                    </a:lnTo>
                    <a:lnTo>
                      <a:pt x="67" y="1125"/>
                    </a:lnTo>
                    <a:lnTo>
                      <a:pt x="67" y="1125"/>
                    </a:lnTo>
                    <a:lnTo>
                      <a:pt x="60" y="1133"/>
                    </a:lnTo>
                    <a:lnTo>
                      <a:pt x="52" y="1141"/>
                    </a:lnTo>
                    <a:lnTo>
                      <a:pt x="44" y="1150"/>
                    </a:lnTo>
                    <a:lnTo>
                      <a:pt x="36" y="1158"/>
                    </a:lnTo>
                    <a:lnTo>
                      <a:pt x="27" y="1165"/>
                    </a:lnTo>
                    <a:lnTo>
                      <a:pt x="18" y="1173"/>
                    </a:lnTo>
                    <a:lnTo>
                      <a:pt x="9" y="1180"/>
                    </a:lnTo>
                    <a:lnTo>
                      <a:pt x="0" y="118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50" name="Freeform 134"/>
              <p:cNvSpPr>
                <a:spLocks/>
              </p:cNvSpPr>
              <p:nvPr/>
            </p:nvSpPr>
            <p:spPr bwMode="auto">
              <a:xfrm>
                <a:off x="4799" y="3082"/>
                <a:ext cx="29" cy="39"/>
              </a:xfrm>
              <a:custGeom>
                <a:avLst/>
                <a:gdLst/>
                <a:ahLst/>
                <a:cxnLst>
                  <a:cxn ang="0">
                    <a:pos x="230" y="0"/>
                  </a:cxn>
                  <a:cxn ang="0">
                    <a:pos x="230" y="0"/>
                  </a:cxn>
                  <a:cxn ang="0">
                    <a:pos x="213" y="17"/>
                  </a:cxn>
                  <a:cxn ang="0">
                    <a:pos x="196" y="34"/>
                  </a:cxn>
                  <a:cxn ang="0">
                    <a:pos x="178" y="50"/>
                  </a:cxn>
                  <a:cxn ang="0">
                    <a:pos x="159" y="66"/>
                  </a:cxn>
                  <a:cxn ang="0">
                    <a:pos x="142" y="82"/>
                  </a:cxn>
                  <a:cxn ang="0">
                    <a:pos x="125" y="98"/>
                  </a:cxn>
                  <a:cxn ang="0">
                    <a:pos x="110" y="117"/>
                  </a:cxn>
                  <a:cxn ang="0">
                    <a:pos x="94" y="135"/>
                  </a:cxn>
                  <a:cxn ang="0">
                    <a:pos x="94" y="135"/>
                  </a:cxn>
                  <a:cxn ang="0">
                    <a:pos x="87" y="145"/>
                  </a:cxn>
                  <a:cxn ang="0">
                    <a:pos x="80" y="155"/>
                  </a:cxn>
                  <a:cxn ang="0">
                    <a:pos x="74" y="165"/>
                  </a:cxn>
                  <a:cxn ang="0">
                    <a:pos x="67" y="177"/>
                  </a:cxn>
                  <a:cxn ang="0">
                    <a:pos x="61" y="188"/>
                  </a:cxn>
                  <a:cxn ang="0">
                    <a:pos x="56" y="199"/>
                  </a:cxn>
                  <a:cxn ang="0">
                    <a:pos x="50" y="210"/>
                  </a:cxn>
                  <a:cxn ang="0">
                    <a:pos x="45" y="221"/>
                  </a:cxn>
                  <a:cxn ang="0">
                    <a:pos x="39" y="232"/>
                  </a:cxn>
                  <a:cxn ang="0">
                    <a:pos x="33" y="243"/>
                  </a:cxn>
                  <a:cxn ang="0">
                    <a:pos x="27" y="255"/>
                  </a:cxn>
                  <a:cxn ang="0">
                    <a:pos x="22" y="266"/>
                  </a:cxn>
                  <a:cxn ang="0">
                    <a:pos x="17" y="277"/>
                  </a:cxn>
                  <a:cxn ang="0">
                    <a:pos x="11" y="288"/>
                  </a:cxn>
                  <a:cxn ang="0">
                    <a:pos x="6" y="299"/>
                  </a:cxn>
                  <a:cxn ang="0">
                    <a:pos x="0" y="310"/>
                  </a:cxn>
                </a:cxnLst>
                <a:rect l="0" t="0" r="r" b="b"/>
                <a:pathLst>
                  <a:path w="230" h="310">
                    <a:moveTo>
                      <a:pt x="230" y="0"/>
                    </a:moveTo>
                    <a:lnTo>
                      <a:pt x="230" y="0"/>
                    </a:lnTo>
                    <a:lnTo>
                      <a:pt x="213" y="17"/>
                    </a:lnTo>
                    <a:lnTo>
                      <a:pt x="196" y="34"/>
                    </a:lnTo>
                    <a:lnTo>
                      <a:pt x="178" y="50"/>
                    </a:lnTo>
                    <a:lnTo>
                      <a:pt x="159" y="66"/>
                    </a:lnTo>
                    <a:lnTo>
                      <a:pt x="142" y="82"/>
                    </a:lnTo>
                    <a:lnTo>
                      <a:pt x="125" y="98"/>
                    </a:lnTo>
                    <a:lnTo>
                      <a:pt x="110" y="117"/>
                    </a:lnTo>
                    <a:lnTo>
                      <a:pt x="94" y="135"/>
                    </a:lnTo>
                    <a:lnTo>
                      <a:pt x="94" y="135"/>
                    </a:lnTo>
                    <a:lnTo>
                      <a:pt x="87" y="145"/>
                    </a:lnTo>
                    <a:lnTo>
                      <a:pt x="80" y="155"/>
                    </a:lnTo>
                    <a:lnTo>
                      <a:pt x="74" y="165"/>
                    </a:lnTo>
                    <a:lnTo>
                      <a:pt x="67" y="177"/>
                    </a:lnTo>
                    <a:lnTo>
                      <a:pt x="61" y="188"/>
                    </a:lnTo>
                    <a:lnTo>
                      <a:pt x="56" y="199"/>
                    </a:lnTo>
                    <a:lnTo>
                      <a:pt x="50" y="210"/>
                    </a:lnTo>
                    <a:lnTo>
                      <a:pt x="45" y="221"/>
                    </a:lnTo>
                    <a:lnTo>
                      <a:pt x="39" y="232"/>
                    </a:lnTo>
                    <a:lnTo>
                      <a:pt x="33" y="243"/>
                    </a:lnTo>
                    <a:lnTo>
                      <a:pt x="27" y="255"/>
                    </a:lnTo>
                    <a:lnTo>
                      <a:pt x="22" y="266"/>
                    </a:lnTo>
                    <a:lnTo>
                      <a:pt x="17" y="277"/>
                    </a:lnTo>
                    <a:lnTo>
                      <a:pt x="11" y="288"/>
                    </a:lnTo>
                    <a:lnTo>
                      <a:pt x="6" y="299"/>
                    </a:lnTo>
                    <a:lnTo>
                      <a:pt x="0" y="31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51" name="Freeform 135"/>
              <p:cNvSpPr>
                <a:spLocks/>
              </p:cNvSpPr>
              <p:nvPr/>
            </p:nvSpPr>
            <p:spPr bwMode="auto">
              <a:xfrm>
                <a:off x="4748" y="3175"/>
                <a:ext cx="31" cy="52"/>
              </a:xfrm>
              <a:custGeom>
                <a:avLst/>
                <a:gdLst/>
                <a:ahLst/>
                <a:cxnLst>
                  <a:cxn ang="0">
                    <a:pos x="0" y="418"/>
                  </a:cxn>
                  <a:cxn ang="0">
                    <a:pos x="0" y="418"/>
                  </a:cxn>
                  <a:cxn ang="0">
                    <a:pos x="11" y="411"/>
                  </a:cxn>
                  <a:cxn ang="0">
                    <a:pos x="23" y="404"/>
                  </a:cxn>
                  <a:cxn ang="0">
                    <a:pos x="35" y="398"/>
                  </a:cxn>
                  <a:cxn ang="0">
                    <a:pos x="48" y="391"/>
                  </a:cxn>
                  <a:cxn ang="0">
                    <a:pos x="59" y="384"/>
                  </a:cxn>
                  <a:cxn ang="0">
                    <a:pos x="70" y="376"/>
                  </a:cxn>
                  <a:cxn ang="0">
                    <a:pos x="80" y="367"/>
                  </a:cxn>
                  <a:cxn ang="0">
                    <a:pos x="88" y="357"/>
                  </a:cxn>
                  <a:cxn ang="0">
                    <a:pos x="88" y="357"/>
                  </a:cxn>
                  <a:cxn ang="0">
                    <a:pos x="96" y="345"/>
                  </a:cxn>
                  <a:cxn ang="0">
                    <a:pos x="103" y="333"/>
                  </a:cxn>
                  <a:cxn ang="0">
                    <a:pos x="111" y="321"/>
                  </a:cxn>
                  <a:cxn ang="0">
                    <a:pos x="117" y="309"/>
                  </a:cxn>
                  <a:cxn ang="0">
                    <a:pos x="123" y="295"/>
                  </a:cxn>
                  <a:cxn ang="0">
                    <a:pos x="129" y="282"/>
                  </a:cxn>
                  <a:cxn ang="0">
                    <a:pos x="135" y="269"/>
                  </a:cxn>
                  <a:cxn ang="0">
                    <a:pos x="140" y="256"/>
                  </a:cxn>
                  <a:cxn ang="0">
                    <a:pos x="145" y="243"/>
                  </a:cxn>
                  <a:cxn ang="0">
                    <a:pos x="151" y="230"/>
                  </a:cxn>
                  <a:cxn ang="0">
                    <a:pos x="156" y="216"/>
                  </a:cxn>
                  <a:cxn ang="0">
                    <a:pos x="161" y="203"/>
                  </a:cxn>
                  <a:cxn ang="0">
                    <a:pos x="166" y="189"/>
                  </a:cxn>
                  <a:cxn ang="0">
                    <a:pos x="173" y="176"/>
                  </a:cxn>
                  <a:cxn ang="0">
                    <a:pos x="178" y="164"/>
                  </a:cxn>
                  <a:cxn ang="0">
                    <a:pos x="184" y="150"/>
                  </a:cxn>
                  <a:cxn ang="0">
                    <a:pos x="184" y="150"/>
                  </a:cxn>
                  <a:cxn ang="0">
                    <a:pos x="192" y="131"/>
                  </a:cxn>
                  <a:cxn ang="0">
                    <a:pos x="201" y="113"/>
                  </a:cxn>
                  <a:cxn ang="0">
                    <a:pos x="209" y="94"/>
                  </a:cxn>
                  <a:cxn ang="0">
                    <a:pos x="218" y="75"/>
                  </a:cxn>
                  <a:cxn ang="0">
                    <a:pos x="227" y="56"/>
                  </a:cxn>
                  <a:cxn ang="0">
                    <a:pos x="236" y="38"/>
                  </a:cxn>
                  <a:cxn ang="0">
                    <a:pos x="245" y="19"/>
                  </a:cxn>
                  <a:cxn ang="0">
                    <a:pos x="254" y="0"/>
                  </a:cxn>
                </a:cxnLst>
                <a:rect l="0" t="0" r="r" b="b"/>
                <a:pathLst>
                  <a:path w="254" h="418">
                    <a:moveTo>
                      <a:pt x="0" y="418"/>
                    </a:moveTo>
                    <a:lnTo>
                      <a:pt x="0" y="418"/>
                    </a:lnTo>
                    <a:lnTo>
                      <a:pt x="11" y="411"/>
                    </a:lnTo>
                    <a:lnTo>
                      <a:pt x="23" y="404"/>
                    </a:lnTo>
                    <a:lnTo>
                      <a:pt x="35" y="398"/>
                    </a:lnTo>
                    <a:lnTo>
                      <a:pt x="48" y="391"/>
                    </a:lnTo>
                    <a:lnTo>
                      <a:pt x="59" y="384"/>
                    </a:lnTo>
                    <a:lnTo>
                      <a:pt x="70" y="376"/>
                    </a:lnTo>
                    <a:lnTo>
                      <a:pt x="80" y="367"/>
                    </a:lnTo>
                    <a:lnTo>
                      <a:pt x="88" y="357"/>
                    </a:lnTo>
                    <a:lnTo>
                      <a:pt x="88" y="357"/>
                    </a:lnTo>
                    <a:lnTo>
                      <a:pt x="96" y="345"/>
                    </a:lnTo>
                    <a:lnTo>
                      <a:pt x="103" y="333"/>
                    </a:lnTo>
                    <a:lnTo>
                      <a:pt x="111" y="321"/>
                    </a:lnTo>
                    <a:lnTo>
                      <a:pt x="117" y="309"/>
                    </a:lnTo>
                    <a:lnTo>
                      <a:pt x="123" y="295"/>
                    </a:lnTo>
                    <a:lnTo>
                      <a:pt x="129" y="282"/>
                    </a:lnTo>
                    <a:lnTo>
                      <a:pt x="135" y="269"/>
                    </a:lnTo>
                    <a:lnTo>
                      <a:pt x="140" y="256"/>
                    </a:lnTo>
                    <a:lnTo>
                      <a:pt x="145" y="243"/>
                    </a:lnTo>
                    <a:lnTo>
                      <a:pt x="151" y="230"/>
                    </a:lnTo>
                    <a:lnTo>
                      <a:pt x="156" y="216"/>
                    </a:lnTo>
                    <a:lnTo>
                      <a:pt x="161" y="203"/>
                    </a:lnTo>
                    <a:lnTo>
                      <a:pt x="166" y="189"/>
                    </a:lnTo>
                    <a:lnTo>
                      <a:pt x="173" y="176"/>
                    </a:lnTo>
                    <a:lnTo>
                      <a:pt x="178" y="164"/>
                    </a:lnTo>
                    <a:lnTo>
                      <a:pt x="184" y="150"/>
                    </a:lnTo>
                    <a:lnTo>
                      <a:pt x="184" y="150"/>
                    </a:lnTo>
                    <a:lnTo>
                      <a:pt x="192" y="131"/>
                    </a:lnTo>
                    <a:lnTo>
                      <a:pt x="201" y="113"/>
                    </a:lnTo>
                    <a:lnTo>
                      <a:pt x="209" y="94"/>
                    </a:lnTo>
                    <a:lnTo>
                      <a:pt x="218" y="75"/>
                    </a:lnTo>
                    <a:lnTo>
                      <a:pt x="227" y="56"/>
                    </a:lnTo>
                    <a:lnTo>
                      <a:pt x="236" y="38"/>
                    </a:lnTo>
                    <a:lnTo>
                      <a:pt x="245" y="19"/>
                    </a:lnTo>
                    <a:lnTo>
                      <a:pt x="25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52" name="Freeform 136"/>
              <p:cNvSpPr>
                <a:spLocks/>
              </p:cNvSpPr>
              <p:nvPr/>
            </p:nvSpPr>
            <p:spPr bwMode="auto">
              <a:xfrm>
                <a:off x="4744" y="3084"/>
                <a:ext cx="66" cy="129"/>
              </a:xfrm>
              <a:custGeom>
                <a:avLst/>
                <a:gdLst/>
                <a:ahLst/>
                <a:cxnLst>
                  <a:cxn ang="0">
                    <a:pos x="530" y="0"/>
                  </a:cxn>
                  <a:cxn ang="0">
                    <a:pos x="509" y="25"/>
                  </a:cxn>
                  <a:cxn ang="0">
                    <a:pos x="487" y="49"/>
                  </a:cxn>
                  <a:cxn ang="0">
                    <a:pos x="464" y="73"/>
                  </a:cxn>
                  <a:cxn ang="0">
                    <a:pos x="442" y="97"/>
                  </a:cxn>
                  <a:cxn ang="0">
                    <a:pos x="420" y="121"/>
                  </a:cxn>
                  <a:cxn ang="0">
                    <a:pos x="398" y="146"/>
                  </a:cxn>
                  <a:cxn ang="0">
                    <a:pos x="379" y="172"/>
                  </a:cxn>
                  <a:cxn ang="0">
                    <a:pos x="362" y="199"/>
                  </a:cxn>
                  <a:cxn ang="0">
                    <a:pos x="350" y="219"/>
                  </a:cxn>
                  <a:cxn ang="0">
                    <a:pos x="327" y="262"/>
                  </a:cxn>
                  <a:cxn ang="0">
                    <a:pos x="306" y="305"/>
                  </a:cxn>
                  <a:cxn ang="0">
                    <a:pos x="286" y="348"/>
                  </a:cxn>
                  <a:cxn ang="0">
                    <a:pos x="266" y="393"/>
                  </a:cxn>
                  <a:cxn ang="0">
                    <a:pos x="248" y="437"/>
                  </a:cxn>
                  <a:cxn ang="0">
                    <a:pos x="231" y="481"/>
                  </a:cxn>
                  <a:cxn ang="0">
                    <a:pos x="214" y="526"/>
                  </a:cxn>
                  <a:cxn ang="0">
                    <a:pos x="205" y="548"/>
                  </a:cxn>
                  <a:cxn ang="0">
                    <a:pos x="196" y="572"/>
                  </a:cxn>
                  <a:cxn ang="0">
                    <a:pos x="188" y="597"/>
                  </a:cxn>
                  <a:cxn ang="0">
                    <a:pos x="182" y="621"/>
                  </a:cxn>
                  <a:cxn ang="0">
                    <a:pos x="176" y="645"/>
                  </a:cxn>
                  <a:cxn ang="0">
                    <a:pos x="169" y="671"/>
                  </a:cxn>
                  <a:cxn ang="0">
                    <a:pos x="163" y="695"/>
                  </a:cxn>
                  <a:cxn ang="0">
                    <a:pos x="155" y="719"/>
                  </a:cxn>
                  <a:cxn ang="0">
                    <a:pos x="146" y="743"/>
                  </a:cxn>
                  <a:cxn ang="0">
                    <a:pos x="138" y="761"/>
                  </a:cxn>
                  <a:cxn ang="0">
                    <a:pos x="121" y="798"/>
                  </a:cxn>
                  <a:cxn ang="0">
                    <a:pos x="103" y="835"/>
                  </a:cxn>
                  <a:cxn ang="0">
                    <a:pos x="85" y="871"/>
                  </a:cxn>
                  <a:cxn ang="0">
                    <a:pos x="65" y="908"/>
                  </a:cxn>
                  <a:cxn ang="0">
                    <a:pos x="46" y="943"/>
                  </a:cxn>
                  <a:cxn ang="0">
                    <a:pos x="28" y="980"/>
                  </a:cxn>
                  <a:cxn ang="0">
                    <a:pos x="9" y="1016"/>
                  </a:cxn>
                </a:cxnLst>
                <a:rect l="0" t="0" r="r" b="b"/>
                <a:pathLst>
                  <a:path w="530" h="1035">
                    <a:moveTo>
                      <a:pt x="530" y="0"/>
                    </a:moveTo>
                    <a:lnTo>
                      <a:pt x="530" y="0"/>
                    </a:lnTo>
                    <a:lnTo>
                      <a:pt x="520" y="12"/>
                    </a:lnTo>
                    <a:lnTo>
                      <a:pt x="509" y="25"/>
                    </a:lnTo>
                    <a:lnTo>
                      <a:pt x="498" y="37"/>
                    </a:lnTo>
                    <a:lnTo>
                      <a:pt x="487" y="49"/>
                    </a:lnTo>
                    <a:lnTo>
                      <a:pt x="475" y="61"/>
                    </a:lnTo>
                    <a:lnTo>
                      <a:pt x="464" y="73"/>
                    </a:lnTo>
                    <a:lnTo>
                      <a:pt x="453" y="85"/>
                    </a:lnTo>
                    <a:lnTo>
                      <a:pt x="442" y="97"/>
                    </a:lnTo>
                    <a:lnTo>
                      <a:pt x="431" y="109"/>
                    </a:lnTo>
                    <a:lnTo>
                      <a:pt x="420" y="121"/>
                    </a:lnTo>
                    <a:lnTo>
                      <a:pt x="409" y="133"/>
                    </a:lnTo>
                    <a:lnTo>
                      <a:pt x="398" y="146"/>
                    </a:lnTo>
                    <a:lnTo>
                      <a:pt x="389" y="159"/>
                    </a:lnTo>
                    <a:lnTo>
                      <a:pt x="379" y="172"/>
                    </a:lnTo>
                    <a:lnTo>
                      <a:pt x="370" y="185"/>
                    </a:lnTo>
                    <a:lnTo>
                      <a:pt x="362" y="199"/>
                    </a:lnTo>
                    <a:lnTo>
                      <a:pt x="362" y="199"/>
                    </a:lnTo>
                    <a:lnTo>
                      <a:pt x="350" y="219"/>
                    </a:lnTo>
                    <a:lnTo>
                      <a:pt x="338" y="241"/>
                    </a:lnTo>
                    <a:lnTo>
                      <a:pt x="327" y="262"/>
                    </a:lnTo>
                    <a:lnTo>
                      <a:pt x="316" y="283"/>
                    </a:lnTo>
                    <a:lnTo>
                      <a:pt x="306" y="305"/>
                    </a:lnTo>
                    <a:lnTo>
                      <a:pt x="296" y="327"/>
                    </a:lnTo>
                    <a:lnTo>
                      <a:pt x="286" y="348"/>
                    </a:lnTo>
                    <a:lnTo>
                      <a:pt x="277" y="370"/>
                    </a:lnTo>
                    <a:lnTo>
                      <a:pt x="266" y="393"/>
                    </a:lnTo>
                    <a:lnTo>
                      <a:pt x="257" y="415"/>
                    </a:lnTo>
                    <a:lnTo>
                      <a:pt x="248" y="437"/>
                    </a:lnTo>
                    <a:lnTo>
                      <a:pt x="240" y="459"/>
                    </a:lnTo>
                    <a:lnTo>
                      <a:pt x="231" y="481"/>
                    </a:lnTo>
                    <a:lnTo>
                      <a:pt x="222" y="503"/>
                    </a:lnTo>
                    <a:lnTo>
                      <a:pt x="214" y="526"/>
                    </a:lnTo>
                    <a:lnTo>
                      <a:pt x="205" y="548"/>
                    </a:lnTo>
                    <a:lnTo>
                      <a:pt x="205" y="548"/>
                    </a:lnTo>
                    <a:lnTo>
                      <a:pt x="200" y="560"/>
                    </a:lnTo>
                    <a:lnTo>
                      <a:pt x="196" y="572"/>
                    </a:lnTo>
                    <a:lnTo>
                      <a:pt x="192" y="584"/>
                    </a:lnTo>
                    <a:lnTo>
                      <a:pt x="188" y="597"/>
                    </a:lnTo>
                    <a:lnTo>
                      <a:pt x="185" y="609"/>
                    </a:lnTo>
                    <a:lnTo>
                      <a:pt x="182" y="621"/>
                    </a:lnTo>
                    <a:lnTo>
                      <a:pt x="179" y="633"/>
                    </a:lnTo>
                    <a:lnTo>
                      <a:pt x="176" y="645"/>
                    </a:lnTo>
                    <a:lnTo>
                      <a:pt x="173" y="658"/>
                    </a:lnTo>
                    <a:lnTo>
                      <a:pt x="169" y="671"/>
                    </a:lnTo>
                    <a:lnTo>
                      <a:pt x="166" y="683"/>
                    </a:lnTo>
                    <a:lnTo>
                      <a:pt x="163" y="695"/>
                    </a:lnTo>
                    <a:lnTo>
                      <a:pt x="159" y="707"/>
                    </a:lnTo>
                    <a:lnTo>
                      <a:pt x="155" y="719"/>
                    </a:lnTo>
                    <a:lnTo>
                      <a:pt x="151" y="730"/>
                    </a:lnTo>
                    <a:lnTo>
                      <a:pt x="146" y="743"/>
                    </a:lnTo>
                    <a:lnTo>
                      <a:pt x="146" y="743"/>
                    </a:lnTo>
                    <a:lnTo>
                      <a:pt x="138" y="761"/>
                    </a:lnTo>
                    <a:lnTo>
                      <a:pt x="129" y="780"/>
                    </a:lnTo>
                    <a:lnTo>
                      <a:pt x="121" y="798"/>
                    </a:lnTo>
                    <a:lnTo>
                      <a:pt x="112" y="817"/>
                    </a:lnTo>
                    <a:lnTo>
                      <a:pt x="103" y="835"/>
                    </a:lnTo>
                    <a:lnTo>
                      <a:pt x="94" y="853"/>
                    </a:lnTo>
                    <a:lnTo>
                      <a:pt x="85" y="871"/>
                    </a:lnTo>
                    <a:lnTo>
                      <a:pt x="76" y="890"/>
                    </a:lnTo>
                    <a:lnTo>
                      <a:pt x="65" y="908"/>
                    </a:lnTo>
                    <a:lnTo>
                      <a:pt x="56" y="926"/>
                    </a:lnTo>
                    <a:lnTo>
                      <a:pt x="46" y="943"/>
                    </a:lnTo>
                    <a:lnTo>
                      <a:pt x="37" y="962"/>
                    </a:lnTo>
                    <a:lnTo>
                      <a:pt x="28" y="980"/>
                    </a:lnTo>
                    <a:lnTo>
                      <a:pt x="18" y="998"/>
                    </a:lnTo>
                    <a:lnTo>
                      <a:pt x="9" y="1016"/>
                    </a:lnTo>
                    <a:lnTo>
                      <a:pt x="0" y="103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53" name="Freeform 137"/>
              <p:cNvSpPr>
                <a:spLocks/>
              </p:cNvSpPr>
              <p:nvPr/>
            </p:nvSpPr>
            <p:spPr bwMode="auto">
              <a:xfrm>
                <a:off x="4733" y="3153"/>
                <a:ext cx="16" cy="27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22" y="0"/>
                  </a:cxn>
                  <a:cxn ang="0">
                    <a:pos x="21" y="11"/>
                  </a:cxn>
                  <a:cxn ang="0">
                    <a:pos x="19" y="22"/>
                  </a:cxn>
                  <a:cxn ang="0">
                    <a:pos x="16" y="35"/>
                  </a:cxn>
                  <a:cxn ang="0">
                    <a:pos x="12" y="48"/>
                  </a:cxn>
                  <a:cxn ang="0">
                    <a:pos x="10" y="59"/>
                  </a:cxn>
                  <a:cxn ang="0">
                    <a:pos x="11" y="68"/>
                  </a:cxn>
                  <a:cxn ang="0">
                    <a:pos x="15" y="75"/>
                  </a:cxn>
                  <a:cxn ang="0">
                    <a:pos x="22" y="78"/>
                  </a:cxn>
                  <a:cxn ang="0">
                    <a:pos x="22" y="78"/>
                  </a:cxn>
                  <a:cxn ang="0">
                    <a:pos x="31" y="77"/>
                  </a:cxn>
                  <a:cxn ang="0">
                    <a:pos x="38" y="70"/>
                  </a:cxn>
                  <a:cxn ang="0">
                    <a:pos x="44" y="61"/>
                  </a:cxn>
                  <a:cxn ang="0">
                    <a:pos x="49" y="49"/>
                  </a:cxn>
                  <a:cxn ang="0">
                    <a:pos x="54" y="36"/>
                  </a:cxn>
                  <a:cxn ang="0">
                    <a:pos x="60" y="25"/>
                  </a:cxn>
                  <a:cxn ang="0">
                    <a:pos x="67" y="16"/>
                  </a:cxn>
                  <a:cxn ang="0">
                    <a:pos x="76" y="10"/>
                  </a:cxn>
                  <a:cxn ang="0">
                    <a:pos x="76" y="10"/>
                  </a:cxn>
                  <a:cxn ang="0">
                    <a:pos x="84" y="9"/>
                  </a:cxn>
                  <a:cxn ang="0">
                    <a:pos x="91" y="10"/>
                  </a:cxn>
                  <a:cxn ang="0">
                    <a:pos x="98" y="13"/>
                  </a:cxn>
                  <a:cxn ang="0">
                    <a:pos x="105" y="18"/>
                  </a:cxn>
                  <a:cxn ang="0">
                    <a:pos x="112" y="24"/>
                  </a:cxn>
                  <a:cxn ang="0">
                    <a:pos x="117" y="30"/>
                  </a:cxn>
                  <a:cxn ang="0">
                    <a:pos x="120" y="36"/>
                  </a:cxn>
                  <a:cxn ang="0">
                    <a:pos x="121" y="44"/>
                  </a:cxn>
                  <a:cxn ang="0">
                    <a:pos x="121" y="44"/>
                  </a:cxn>
                  <a:cxn ang="0">
                    <a:pos x="120" y="53"/>
                  </a:cxn>
                  <a:cxn ang="0">
                    <a:pos x="117" y="63"/>
                  </a:cxn>
                  <a:cxn ang="0">
                    <a:pos x="112" y="72"/>
                  </a:cxn>
                  <a:cxn ang="0">
                    <a:pos x="106" y="81"/>
                  </a:cxn>
                  <a:cxn ang="0">
                    <a:pos x="99" y="89"/>
                  </a:cxn>
                  <a:cxn ang="0">
                    <a:pos x="91" y="96"/>
                  </a:cxn>
                  <a:cxn ang="0">
                    <a:pos x="83" y="103"/>
                  </a:cxn>
                  <a:cxn ang="0">
                    <a:pos x="73" y="109"/>
                  </a:cxn>
                  <a:cxn ang="0">
                    <a:pos x="73" y="109"/>
                  </a:cxn>
                  <a:cxn ang="0">
                    <a:pos x="66" y="111"/>
                  </a:cxn>
                  <a:cxn ang="0">
                    <a:pos x="58" y="111"/>
                  </a:cxn>
                  <a:cxn ang="0">
                    <a:pos x="49" y="109"/>
                  </a:cxn>
                  <a:cxn ang="0">
                    <a:pos x="40" y="106"/>
                  </a:cxn>
                  <a:cxn ang="0">
                    <a:pos x="32" y="104"/>
                  </a:cxn>
                  <a:cxn ang="0">
                    <a:pos x="24" y="103"/>
                  </a:cxn>
                  <a:cxn ang="0">
                    <a:pos x="17" y="105"/>
                  </a:cxn>
                  <a:cxn ang="0">
                    <a:pos x="11" y="109"/>
                  </a:cxn>
                  <a:cxn ang="0">
                    <a:pos x="11" y="109"/>
                  </a:cxn>
                  <a:cxn ang="0">
                    <a:pos x="5" y="122"/>
                  </a:cxn>
                  <a:cxn ang="0">
                    <a:pos x="1" y="134"/>
                  </a:cxn>
                  <a:cxn ang="0">
                    <a:pos x="0" y="148"/>
                  </a:cxn>
                  <a:cxn ang="0">
                    <a:pos x="0" y="162"/>
                  </a:cxn>
                  <a:cxn ang="0">
                    <a:pos x="0" y="176"/>
                  </a:cxn>
                  <a:cxn ang="0">
                    <a:pos x="1" y="192"/>
                  </a:cxn>
                  <a:cxn ang="0">
                    <a:pos x="1" y="206"/>
                  </a:cxn>
                  <a:cxn ang="0">
                    <a:pos x="0" y="220"/>
                  </a:cxn>
                </a:cxnLst>
                <a:rect l="0" t="0" r="r" b="b"/>
                <a:pathLst>
                  <a:path w="121" h="220">
                    <a:moveTo>
                      <a:pt x="22" y="0"/>
                    </a:moveTo>
                    <a:lnTo>
                      <a:pt x="22" y="0"/>
                    </a:lnTo>
                    <a:lnTo>
                      <a:pt x="21" y="11"/>
                    </a:lnTo>
                    <a:lnTo>
                      <a:pt x="19" y="22"/>
                    </a:lnTo>
                    <a:lnTo>
                      <a:pt x="16" y="35"/>
                    </a:lnTo>
                    <a:lnTo>
                      <a:pt x="12" y="48"/>
                    </a:lnTo>
                    <a:lnTo>
                      <a:pt x="10" y="59"/>
                    </a:lnTo>
                    <a:lnTo>
                      <a:pt x="11" y="68"/>
                    </a:lnTo>
                    <a:lnTo>
                      <a:pt x="15" y="75"/>
                    </a:lnTo>
                    <a:lnTo>
                      <a:pt x="22" y="78"/>
                    </a:lnTo>
                    <a:lnTo>
                      <a:pt x="22" y="78"/>
                    </a:lnTo>
                    <a:lnTo>
                      <a:pt x="31" y="77"/>
                    </a:lnTo>
                    <a:lnTo>
                      <a:pt x="38" y="70"/>
                    </a:lnTo>
                    <a:lnTo>
                      <a:pt x="44" y="61"/>
                    </a:lnTo>
                    <a:lnTo>
                      <a:pt x="49" y="49"/>
                    </a:lnTo>
                    <a:lnTo>
                      <a:pt x="54" y="36"/>
                    </a:lnTo>
                    <a:lnTo>
                      <a:pt x="60" y="25"/>
                    </a:lnTo>
                    <a:lnTo>
                      <a:pt x="67" y="16"/>
                    </a:lnTo>
                    <a:lnTo>
                      <a:pt x="76" y="10"/>
                    </a:lnTo>
                    <a:lnTo>
                      <a:pt x="76" y="10"/>
                    </a:lnTo>
                    <a:lnTo>
                      <a:pt x="84" y="9"/>
                    </a:lnTo>
                    <a:lnTo>
                      <a:pt x="91" y="10"/>
                    </a:lnTo>
                    <a:lnTo>
                      <a:pt x="98" y="13"/>
                    </a:lnTo>
                    <a:lnTo>
                      <a:pt x="105" y="18"/>
                    </a:lnTo>
                    <a:lnTo>
                      <a:pt x="112" y="24"/>
                    </a:lnTo>
                    <a:lnTo>
                      <a:pt x="117" y="30"/>
                    </a:lnTo>
                    <a:lnTo>
                      <a:pt x="120" y="36"/>
                    </a:lnTo>
                    <a:lnTo>
                      <a:pt x="121" y="44"/>
                    </a:lnTo>
                    <a:lnTo>
                      <a:pt x="121" y="44"/>
                    </a:lnTo>
                    <a:lnTo>
                      <a:pt x="120" y="53"/>
                    </a:lnTo>
                    <a:lnTo>
                      <a:pt x="117" y="63"/>
                    </a:lnTo>
                    <a:lnTo>
                      <a:pt x="112" y="72"/>
                    </a:lnTo>
                    <a:lnTo>
                      <a:pt x="106" y="81"/>
                    </a:lnTo>
                    <a:lnTo>
                      <a:pt x="99" y="89"/>
                    </a:lnTo>
                    <a:lnTo>
                      <a:pt x="91" y="96"/>
                    </a:lnTo>
                    <a:lnTo>
                      <a:pt x="83" y="103"/>
                    </a:lnTo>
                    <a:lnTo>
                      <a:pt x="73" y="109"/>
                    </a:lnTo>
                    <a:lnTo>
                      <a:pt x="73" y="109"/>
                    </a:lnTo>
                    <a:lnTo>
                      <a:pt x="66" y="111"/>
                    </a:lnTo>
                    <a:lnTo>
                      <a:pt x="58" y="111"/>
                    </a:lnTo>
                    <a:lnTo>
                      <a:pt x="49" y="109"/>
                    </a:lnTo>
                    <a:lnTo>
                      <a:pt x="40" y="106"/>
                    </a:lnTo>
                    <a:lnTo>
                      <a:pt x="32" y="104"/>
                    </a:lnTo>
                    <a:lnTo>
                      <a:pt x="24" y="103"/>
                    </a:lnTo>
                    <a:lnTo>
                      <a:pt x="17" y="105"/>
                    </a:lnTo>
                    <a:lnTo>
                      <a:pt x="11" y="109"/>
                    </a:lnTo>
                    <a:lnTo>
                      <a:pt x="11" y="109"/>
                    </a:lnTo>
                    <a:lnTo>
                      <a:pt x="5" y="122"/>
                    </a:lnTo>
                    <a:lnTo>
                      <a:pt x="1" y="134"/>
                    </a:lnTo>
                    <a:lnTo>
                      <a:pt x="0" y="148"/>
                    </a:lnTo>
                    <a:lnTo>
                      <a:pt x="0" y="162"/>
                    </a:lnTo>
                    <a:lnTo>
                      <a:pt x="0" y="176"/>
                    </a:lnTo>
                    <a:lnTo>
                      <a:pt x="1" y="192"/>
                    </a:lnTo>
                    <a:lnTo>
                      <a:pt x="1" y="206"/>
                    </a:lnTo>
                    <a:lnTo>
                      <a:pt x="0" y="22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54" name="Freeform 138"/>
              <p:cNvSpPr>
                <a:spLocks/>
              </p:cNvSpPr>
              <p:nvPr/>
            </p:nvSpPr>
            <p:spPr bwMode="auto">
              <a:xfrm>
                <a:off x="4837" y="3094"/>
                <a:ext cx="19" cy="20"/>
              </a:xfrm>
              <a:custGeom>
                <a:avLst/>
                <a:gdLst/>
                <a:ahLst/>
                <a:cxnLst>
                  <a:cxn ang="0">
                    <a:pos x="114" y="0"/>
                  </a:cxn>
                  <a:cxn ang="0">
                    <a:pos x="99" y="17"/>
                  </a:cxn>
                  <a:cxn ang="0">
                    <a:pos x="84" y="35"/>
                  </a:cxn>
                  <a:cxn ang="0">
                    <a:pos x="68" y="53"/>
                  </a:cxn>
                  <a:cxn ang="0">
                    <a:pos x="54" y="73"/>
                  </a:cxn>
                  <a:cxn ang="0">
                    <a:pos x="41" y="94"/>
                  </a:cxn>
                  <a:cxn ang="0">
                    <a:pos x="27" y="115"/>
                  </a:cxn>
                  <a:cxn ang="0">
                    <a:pos x="14" y="136"/>
                  </a:cxn>
                  <a:cxn ang="0">
                    <a:pos x="0" y="159"/>
                  </a:cxn>
                  <a:cxn ang="0">
                    <a:pos x="20" y="143"/>
                  </a:cxn>
                  <a:cxn ang="0">
                    <a:pos x="39" y="129"/>
                  </a:cxn>
                  <a:cxn ang="0">
                    <a:pos x="58" y="114"/>
                  </a:cxn>
                  <a:cxn ang="0">
                    <a:pos x="78" y="99"/>
                  </a:cxn>
                  <a:cxn ang="0">
                    <a:pos x="97" y="85"/>
                  </a:cxn>
                  <a:cxn ang="0">
                    <a:pos x="116" y="69"/>
                  </a:cxn>
                  <a:cxn ang="0">
                    <a:pos x="135" y="55"/>
                  </a:cxn>
                  <a:cxn ang="0">
                    <a:pos x="155" y="40"/>
                  </a:cxn>
                  <a:cxn ang="0">
                    <a:pos x="154" y="34"/>
                  </a:cxn>
                  <a:cxn ang="0">
                    <a:pos x="152" y="29"/>
                  </a:cxn>
                  <a:cxn ang="0">
                    <a:pos x="148" y="23"/>
                  </a:cxn>
                  <a:cxn ang="0">
                    <a:pos x="144" y="18"/>
                  </a:cxn>
                  <a:cxn ang="0">
                    <a:pos x="138" y="14"/>
                  </a:cxn>
                  <a:cxn ang="0">
                    <a:pos x="131" y="9"/>
                  </a:cxn>
                  <a:cxn ang="0">
                    <a:pos x="123" y="5"/>
                  </a:cxn>
                  <a:cxn ang="0">
                    <a:pos x="114" y="0"/>
                  </a:cxn>
                </a:cxnLst>
                <a:rect l="0" t="0" r="r" b="b"/>
                <a:pathLst>
                  <a:path w="155" h="159">
                    <a:moveTo>
                      <a:pt x="114" y="0"/>
                    </a:moveTo>
                    <a:lnTo>
                      <a:pt x="99" y="17"/>
                    </a:lnTo>
                    <a:lnTo>
                      <a:pt x="84" y="35"/>
                    </a:lnTo>
                    <a:lnTo>
                      <a:pt x="68" y="53"/>
                    </a:lnTo>
                    <a:lnTo>
                      <a:pt x="54" y="73"/>
                    </a:lnTo>
                    <a:lnTo>
                      <a:pt x="41" y="94"/>
                    </a:lnTo>
                    <a:lnTo>
                      <a:pt x="27" y="115"/>
                    </a:lnTo>
                    <a:lnTo>
                      <a:pt x="14" y="136"/>
                    </a:lnTo>
                    <a:lnTo>
                      <a:pt x="0" y="159"/>
                    </a:lnTo>
                    <a:lnTo>
                      <a:pt x="20" y="143"/>
                    </a:lnTo>
                    <a:lnTo>
                      <a:pt x="39" y="129"/>
                    </a:lnTo>
                    <a:lnTo>
                      <a:pt x="58" y="114"/>
                    </a:lnTo>
                    <a:lnTo>
                      <a:pt x="78" y="99"/>
                    </a:lnTo>
                    <a:lnTo>
                      <a:pt x="97" y="85"/>
                    </a:lnTo>
                    <a:lnTo>
                      <a:pt x="116" y="69"/>
                    </a:lnTo>
                    <a:lnTo>
                      <a:pt x="135" y="55"/>
                    </a:lnTo>
                    <a:lnTo>
                      <a:pt x="155" y="40"/>
                    </a:lnTo>
                    <a:lnTo>
                      <a:pt x="154" y="34"/>
                    </a:lnTo>
                    <a:lnTo>
                      <a:pt x="152" y="29"/>
                    </a:lnTo>
                    <a:lnTo>
                      <a:pt x="148" y="23"/>
                    </a:lnTo>
                    <a:lnTo>
                      <a:pt x="144" y="18"/>
                    </a:lnTo>
                    <a:lnTo>
                      <a:pt x="138" y="14"/>
                    </a:lnTo>
                    <a:lnTo>
                      <a:pt x="131" y="9"/>
                    </a:lnTo>
                    <a:lnTo>
                      <a:pt x="123" y="5"/>
                    </a:lnTo>
                    <a:lnTo>
                      <a:pt x="114" y="0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55" name="Freeform 139"/>
              <p:cNvSpPr>
                <a:spLocks/>
              </p:cNvSpPr>
              <p:nvPr/>
            </p:nvSpPr>
            <p:spPr bwMode="auto">
              <a:xfrm>
                <a:off x="4845" y="3105"/>
                <a:ext cx="25" cy="24"/>
              </a:xfrm>
              <a:custGeom>
                <a:avLst/>
                <a:gdLst/>
                <a:ahLst/>
                <a:cxnLst>
                  <a:cxn ang="0">
                    <a:pos x="96" y="0"/>
                  </a:cxn>
                  <a:cxn ang="0">
                    <a:pos x="90" y="12"/>
                  </a:cxn>
                  <a:cxn ang="0">
                    <a:pos x="84" y="24"/>
                  </a:cxn>
                  <a:cxn ang="0">
                    <a:pos x="79" y="35"/>
                  </a:cxn>
                  <a:cxn ang="0">
                    <a:pos x="72" y="47"/>
                  </a:cxn>
                  <a:cxn ang="0">
                    <a:pos x="66" y="60"/>
                  </a:cxn>
                  <a:cxn ang="0">
                    <a:pos x="60" y="72"/>
                  </a:cxn>
                  <a:cxn ang="0">
                    <a:pos x="54" y="84"/>
                  </a:cxn>
                  <a:cxn ang="0">
                    <a:pos x="48" y="95"/>
                  </a:cxn>
                  <a:cxn ang="0">
                    <a:pos x="43" y="107"/>
                  </a:cxn>
                  <a:cxn ang="0">
                    <a:pos x="37" y="119"/>
                  </a:cxn>
                  <a:cxn ang="0">
                    <a:pos x="31" y="132"/>
                  </a:cxn>
                  <a:cxn ang="0">
                    <a:pos x="25" y="144"/>
                  </a:cxn>
                  <a:cxn ang="0">
                    <a:pos x="19" y="156"/>
                  </a:cxn>
                  <a:cxn ang="0">
                    <a:pos x="13" y="167"/>
                  </a:cxn>
                  <a:cxn ang="0">
                    <a:pos x="7" y="179"/>
                  </a:cxn>
                  <a:cxn ang="0">
                    <a:pos x="0" y="191"/>
                  </a:cxn>
                  <a:cxn ang="0">
                    <a:pos x="13" y="185"/>
                  </a:cxn>
                  <a:cxn ang="0">
                    <a:pos x="26" y="179"/>
                  </a:cxn>
                  <a:cxn ang="0">
                    <a:pos x="38" y="172"/>
                  </a:cxn>
                  <a:cxn ang="0">
                    <a:pos x="50" y="166"/>
                  </a:cxn>
                  <a:cxn ang="0">
                    <a:pos x="62" y="160"/>
                  </a:cxn>
                  <a:cxn ang="0">
                    <a:pos x="76" y="154"/>
                  </a:cxn>
                  <a:cxn ang="0">
                    <a:pos x="88" y="148"/>
                  </a:cxn>
                  <a:cxn ang="0">
                    <a:pos x="100" y="141"/>
                  </a:cxn>
                  <a:cxn ang="0">
                    <a:pos x="112" y="135"/>
                  </a:cxn>
                  <a:cxn ang="0">
                    <a:pos x="124" y="128"/>
                  </a:cxn>
                  <a:cxn ang="0">
                    <a:pos x="137" y="122"/>
                  </a:cxn>
                  <a:cxn ang="0">
                    <a:pos x="150" y="116"/>
                  </a:cxn>
                  <a:cxn ang="0">
                    <a:pos x="162" y="110"/>
                  </a:cxn>
                  <a:cxn ang="0">
                    <a:pos x="174" y="103"/>
                  </a:cxn>
                  <a:cxn ang="0">
                    <a:pos x="187" y="97"/>
                  </a:cxn>
                  <a:cxn ang="0">
                    <a:pos x="199" y="91"/>
                  </a:cxn>
                  <a:cxn ang="0">
                    <a:pos x="192" y="77"/>
                  </a:cxn>
                  <a:cxn ang="0">
                    <a:pos x="184" y="63"/>
                  </a:cxn>
                  <a:cxn ang="0">
                    <a:pos x="174" y="50"/>
                  </a:cxn>
                  <a:cxn ang="0">
                    <a:pos x="162" y="38"/>
                  </a:cxn>
                  <a:cxn ang="0">
                    <a:pos x="148" y="27"/>
                  </a:cxn>
                  <a:cxn ang="0">
                    <a:pos x="132" y="17"/>
                  </a:cxn>
                  <a:cxn ang="0">
                    <a:pos x="115" y="8"/>
                  </a:cxn>
                  <a:cxn ang="0">
                    <a:pos x="96" y="0"/>
                  </a:cxn>
                </a:cxnLst>
                <a:rect l="0" t="0" r="r" b="b"/>
                <a:pathLst>
                  <a:path w="199" h="191">
                    <a:moveTo>
                      <a:pt x="96" y="0"/>
                    </a:moveTo>
                    <a:lnTo>
                      <a:pt x="90" y="12"/>
                    </a:lnTo>
                    <a:lnTo>
                      <a:pt x="84" y="24"/>
                    </a:lnTo>
                    <a:lnTo>
                      <a:pt x="79" y="35"/>
                    </a:lnTo>
                    <a:lnTo>
                      <a:pt x="72" y="47"/>
                    </a:lnTo>
                    <a:lnTo>
                      <a:pt x="66" y="60"/>
                    </a:lnTo>
                    <a:lnTo>
                      <a:pt x="60" y="72"/>
                    </a:lnTo>
                    <a:lnTo>
                      <a:pt x="54" y="84"/>
                    </a:lnTo>
                    <a:lnTo>
                      <a:pt x="48" y="95"/>
                    </a:lnTo>
                    <a:lnTo>
                      <a:pt x="43" y="107"/>
                    </a:lnTo>
                    <a:lnTo>
                      <a:pt x="37" y="119"/>
                    </a:lnTo>
                    <a:lnTo>
                      <a:pt x="31" y="132"/>
                    </a:lnTo>
                    <a:lnTo>
                      <a:pt x="25" y="144"/>
                    </a:lnTo>
                    <a:lnTo>
                      <a:pt x="19" y="156"/>
                    </a:lnTo>
                    <a:lnTo>
                      <a:pt x="13" y="167"/>
                    </a:lnTo>
                    <a:lnTo>
                      <a:pt x="7" y="179"/>
                    </a:lnTo>
                    <a:lnTo>
                      <a:pt x="0" y="191"/>
                    </a:lnTo>
                    <a:lnTo>
                      <a:pt x="13" y="185"/>
                    </a:lnTo>
                    <a:lnTo>
                      <a:pt x="26" y="179"/>
                    </a:lnTo>
                    <a:lnTo>
                      <a:pt x="38" y="172"/>
                    </a:lnTo>
                    <a:lnTo>
                      <a:pt x="50" y="166"/>
                    </a:lnTo>
                    <a:lnTo>
                      <a:pt x="62" y="160"/>
                    </a:lnTo>
                    <a:lnTo>
                      <a:pt x="76" y="154"/>
                    </a:lnTo>
                    <a:lnTo>
                      <a:pt x="88" y="148"/>
                    </a:lnTo>
                    <a:lnTo>
                      <a:pt x="100" y="141"/>
                    </a:lnTo>
                    <a:lnTo>
                      <a:pt x="112" y="135"/>
                    </a:lnTo>
                    <a:lnTo>
                      <a:pt x="124" y="128"/>
                    </a:lnTo>
                    <a:lnTo>
                      <a:pt x="137" y="122"/>
                    </a:lnTo>
                    <a:lnTo>
                      <a:pt x="150" y="116"/>
                    </a:lnTo>
                    <a:lnTo>
                      <a:pt x="162" y="110"/>
                    </a:lnTo>
                    <a:lnTo>
                      <a:pt x="174" y="103"/>
                    </a:lnTo>
                    <a:lnTo>
                      <a:pt x="187" y="97"/>
                    </a:lnTo>
                    <a:lnTo>
                      <a:pt x="199" y="91"/>
                    </a:lnTo>
                    <a:lnTo>
                      <a:pt x="192" y="77"/>
                    </a:lnTo>
                    <a:lnTo>
                      <a:pt x="184" y="63"/>
                    </a:lnTo>
                    <a:lnTo>
                      <a:pt x="174" y="50"/>
                    </a:lnTo>
                    <a:lnTo>
                      <a:pt x="162" y="38"/>
                    </a:lnTo>
                    <a:lnTo>
                      <a:pt x="148" y="27"/>
                    </a:lnTo>
                    <a:lnTo>
                      <a:pt x="132" y="17"/>
                    </a:lnTo>
                    <a:lnTo>
                      <a:pt x="115" y="8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56" name="Freeform 140"/>
              <p:cNvSpPr>
                <a:spLocks/>
              </p:cNvSpPr>
              <p:nvPr/>
            </p:nvSpPr>
            <p:spPr bwMode="auto">
              <a:xfrm>
                <a:off x="4709" y="3162"/>
                <a:ext cx="24" cy="39"/>
              </a:xfrm>
              <a:custGeom>
                <a:avLst/>
                <a:gdLst/>
                <a:ahLst/>
                <a:cxnLst>
                  <a:cxn ang="0">
                    <a:pos x="165" y="0"/>
                  </a:cxn>
                  <a:cxn ang="0">
                    <a:pos x="153" y="13"/>
                  </a:cxn>
                  <a:cxn ang="0">
                    <a:pos x="139" y="25"/>
                  </a:cxn>
                  <a:cxn ang="0">
                    <a:pos x="127" y="39"/>
                  </a:cxn>
                  <a:cxn ang="0">
                    <a:pos x="114" y="51"/>
                  </a:cxn>
                  <a:cxn ang="0">
                    <a:pos x="102" y="64"/>
                  </a:cxn>
                  <a:cxn ang="0">
                    <a:pos x="90" y="77"/>
                  </a:cxn>
                  <a:cxn ang="0">
                    <a:pos x="79" y="91"/>
                  </a:cxn>
                  <a:cxn ang="0">
                    <a:pos x="69" y="106"/>
                  </a:cxn>
                  <a:cxn ang="0">
                    <a:pos x="63" y="117"/>
                  </a:cxn>
                  <a:cxn ang="0">
                    <a:pos x="58" y="127"/>
                  </a:cxn>
                  <a:cxn ang="0">
                    <a:pos x="53" y="138"/>
                  </a:cxn>
                  <a:cxn ang="0">
                    <a:pos x="49" y="148"/>
                  </a:cxn>
                  <a:cxn ang="0">
                    <a:pos x="44" y="159"/>
                  </a:cxn>
                  <a:cxn ang="0">
                    <a:pos x="40" y="170"/>
                  </a:cxn>
                  <a:cxn ang="0">
                    <a:pos x="36" y="181"/>
                  </a:cxn>
                  <a:cxn ang="0">
                    <a:pos x="32" y="193"/>
                  </a:cxn>
                  <a:cxn ang="0">
                    <a:pos x="28" y="204"/>
                  </a:cxn>
                  <a:cxn ang="0">
                    <a:pos x="24" y="215"/>
                  </a:cxn>
                  <a:cxn ang="0">
                    <a:pos x="21" y="227"/>
                  </a:cxn>
                  <a:cxn ang="0">
                    <a:pos x="17" y="238"/>
                  </a:cxn>
                  <a:cxn ang="0">
                    <a:pos x="13" y="249"/>
                  </a:cxn>
                  <a:cxn ang="0">
                    <a:pos x="9" y="261"/>
                  </a:cxn>
                  <a:cxn ang="0">
                    <a:pos x="4" y="272"/>
                  </a:cxn>
                  <a:cxn ang="0">
                    <a:pos x="0" y="283"/>
                  </a:cxn>
                  <a:cxn ang="0">
                    <a:pos x="13" y="288"/>
                  </a:cxn>
                  <a:cxn ang="0">
                    <a:pos x="25" y="292"/>
                  </a:cxn>
                  <a:cxn ang="0">
                    <a:pos x="37" y="296"/>
                  </a:cxn>
                  <a:cxn ang="0">
                    <a:pos x="49" y="299"/>
                  </a:cxn>
                  <a:cxn ang="0">
                    <a:pos x="61" y="302"/>
                  </a:cxn>
                  <a:cxn ang="0">
                    <a:pos x="73" y="304"/>
                  </a:cxn>
                  <a:cxn ang="0">
                    <a:pos x="86" y="307"/>
                  </a:cxn>
                  <a:cxn ang="0">
                    <a:pos x="98" y="308"/>
                  </a:cxn>
                  <a:cxn ang="0">
                    <a:pos x="110" y="309"/>
                  </a:cxn>
                  <a:cxn ang="0">
                    <a:pos x="122" y="310"/>
                  </a:cxn>
                  <a:cxn ang="0">
                    <a:pos x="134" y="310"/>
                  </a:cxn>
                  <a:cxn ang="0">
                    <a:pos x="147" y="310"/>
                  </a:cxn>
                  <a:cxn ang="0">
                    <a:pos x="159" y="309"/>
                  </a:cxn>
                  <a:cxn ang="0">
                    <a:pos x="171" y="308"/>
                  </a:cxn>
                  <a:cxn ang="0">
                    <a:pos x="182" y="306"/>
                  </a:cxn>
                  <a:cxn ang="0">
                    <a:pos x="194" y="304"/>
                  </a:cxn>
                  <a:cxn ang="0">
                    <a:pos x="193" y="285"/>
                  </a:cxn>
                  <a:cxn ang="0">
                    <a:pos x="191" y="266"/>
                  </a:cxn>
                  <a:cxn ang="0">
                    <a:pos x="190" y="245"/>
                  </a:cxn>
                  <a:cxn ang="0">
                    <a:pos x="189" y="226"/>
                  </a:cxn>
                  <a:cxn ang="0">
                    <a:pos x="187" y="207"/>
                  </a:cxn>
                  <a:cxn ang="0">
                    <a:pos x="186" y="188"/>
                  </a:cxn>
                  <a:cxn ang="0">
                    <a:pos x="184" y="169"/>
                  </a:cxn>
                  <a:cxn ang="0">
                    <a:pos x="183" y="150"/>
                  </a:cxn>
                  <a:cxn ang="0">
                    <a:pos x="181" y="131"/>
                  </a:cxn>
                  <a:cxn ang="0">
                    <a:pos x="179" y="113"/>
                  </a:cxn>
                  <a:cxn ang="0">
                    <a:pos x="177" y="93"/>
                  </a:cxn>
                  <a:cxn ang="0">
                    <a:pos x="175" y="75"/>
                  </a:cxn>
                  <a:cxn ang="0">
                    <a:pos x="172" y="56"/>
                  </a:cxn>
                  <a:cxn ang="0">
                    <a:pos x="170" y="37"/>
                  </a:cxn>
                  <a:cxn ang="0">
                    <a:pos x="167" y="18"/>
                  </a:cxn>
                  <a:cxn ang="0">
                    <a:pos x="165" y="0"/>
                  </a:cxn>
                </a:cxnLst>
                <a:rect l="0" t="0" r="r" b="b"/>
                <a:pathLst>
                  <a:path w="194" h="310">
                    <a:moveTo>
                      <a:pt x="165" y="0"/>
                    </a:moveTo>
                    <a:lnTo>
                      <a:pt x="153" y="13"/>
                    </a:lnTo>
                    <a:lnTo>
                      <a:pt x="139" y="25"/>
                    </a:lnTo>
                    <a:lnTo>
                      <a:pt x="127" y="39"/>
                    </a:lnTo>
                    <a:lnTo>
                      <a:pt x="114" y="51"/>
                    </a:lnTo>
                    <a:lnTo>
                      <a:pt x="102" y="64"/>
                    </a:lnTo>
                    <a:lnTo>
                      <a:pt x="90" y="77"/>
                    </a:lnTo>
                    <a:lnTo>
                      <a:pt x="79" y="91"/>
                    </a:lnTo>
                    <a:lnTo>
                      <a:pt x="69" y="106"/>
                    </a:lnTo>
                    <a:lnTo>
                      <a:pt x="63" y="117"/>
                    </a:lnTo>
                    <a:lnTo>
                      <a:pt x="58" y="127"/>
                    </a:lnTo>
                    <a:lnTo>
                      <a:pt x="53" y="138"/>
                    </a:lnTo>
                    <a:lnTo>
                      <a:pt x="49" y="148"/>
                    </a:lnTo>
                    <a:lnTo>
                      <a:pt x="44" y="159"/>
                    </a:lnTo>
                    <a:lnTo>
                      <a:pt x="40" y="170"/>
                    </a:lnTo>
                    <a:lnTo>
                      <a:pt x="36" y="181"/>
                    </a:lnTo>
                    <a:lnTo>
                      <a:pt x="32" y="193"/>
                    </a:lnTo>
                    <a:lnTo>
                      <a:pt x="28" y="204"/>
                    </a:lnTo>
                    <a:lnTo>
                      <a:pt x="24" y="215"/>
                    </a:lnTo>
                    <a:lnTo>
                      <a:pt x="21" y="227"/>
                    </a:lnTo>
                    <a:lnTo>
                      <a:pt x="17" y="238"/>
                    </a:lnTo>
                    <a:lnTo>
                      <a:pt x="13" y="249"/>
                    </a:lnTo>
                    <a:lnTo>
                      <a:pt x="9" y="261"/>
                    </a:lnTo>
                    <a:lnTo>
                      <a:pt x="4" y="272"/>
                    </a:lnTo>
                    <a:lnTo>
                      <a:pt x="0" y="283"/>
                    </a:lnTo>
                    <a:lnTo>
                      <a:pt x="13" y="288"/>
                    </a:lnTo>
                    <a:lnTo>
                      <a:pt x="25" y="292"/>
                    </a:lnTo>
                    <a:lnTo>
                      <a:pt x="37" y="296"/>
                    </a:lnTo>
                    <a:lnTo>
                      <a:pt x="49" y="299"/>
                    </a:lnTo>
                    <a:lnTo>
                      <a:pt x="61" y="302"/>
                    </a:lnTo>
                    <a:lnTo>
                      <a:pt x="73" y="304"/>
                    </a:lnTo>
                    <a:lnTo>
                      <a:pt x="86" y="307"/>
                    </a:lnTo>
                    <a:lnTo>
                      <a:pt x="98" y="308"/>
                    </a:lnTo>
                    <a:lnTo>
                      <a:pt x="110" y="309"/>
                    </a:lnTo>
                    <a:lnTo>
                      <a:pt x="122" y="310"/>
                    </a:lnTo>
                    <a:lnTo>
                      <a:pt x="134" y="310"/>
                    </a:lnTo>
                    <a:lnTo>
                      <a:pt x="147" y="310"/>
                    </a:lnTo>
                    <a:lnTo>
                      <a:pt x="159" y="309"/>
                    </a:lnTo>
                    <a:lnTo>
                      <a:pt x="171" y="308"/>
                    </a:lnTo>
                    <a:lnTo>
                      <a:pt x="182" y="306"/>
                    </a:lnTo>
                    <a:lnTo>
                      <a:pt x="194" y="304"/>
                    </a:lnTo>
                    <a:lnTo>
                      <a:pt x="193" y="285"/>
                    </a:lnTo>
                    <a:lnTo>
                      <a:pt x="191" y="266"/>
                    </a:lnTo>
                    <a:lnTo>
                      <a:pt x="190" y="245"/>
                    </a:lnTo>
                    <a:lnTo>
                      <a:pt x="189" y="226"/>
                    </a:lnTo>
                    <a:lnTo>
                      <a:pt x="187" y="207"/>
                    </a:lnTo>
                    <a:lnTo>
                      <a:pt x="186" y="188"/>
                    </a:lnTo>
                    <a:lnTo>
                      <a:pt x="184" y="169"/>
                    </a:lnTo>
                    <a:lnTo>
                      <a:pt x="183" y="150"/>
                    </a:lnTo>
                    <a:lnTo>
                      <a:pt x="181" y="131"/>
                    </a:lnTo>
                    <a:lnTo>
                      <a:pt x="179" y="113"/>
                    </a:lnTo>
                    <a:lnTo>
                      <a:pt x="177" y="93"/>
                    </a:lnTo>
                    <a:lnTo>
                      <a:pt x="175" y="75"/>
                    </a:lnTo>
                    <a:lnTo>
                      <a:pt x="172" y="56"/>
                    </a:lnTo>
                    <a:lnTo>
                      <a:pt x="170" y="37"/>
                    </a:lnTo>
                    <a:lnTo>
                      <a:pt x="167" y="18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57" name="Freeform 141"/>
              <p:cNvSpPr>
                <a:spLocks/>
              </p:cNvSpPr>
              <p:nvPr/>
            </p:nvSpPr>
            <p:spPr bwMode="auto">
              <a:xfrm>
                <a:off x="4738" y="3110"/>
                <a:ext cx="48" cy="98"/>
              </a:xfrm>
              <a:custGeom>
                <a:avLst/>
                <a:gdLst/>
                <a:ahLst/>
                <a:cxnLst>
                  <a:cxn ang="0">
                    <a:pos x="58" y="775"/>
                  </a:cxn>
                  <a:cxn ang="0">
                    <a:pos x="72" y="748"/>
                  </a:cxn>
                  <a:cxn ang="0">
                    <a:pos x="86" y="721"/>
                  </a:cxn>
                  <a:cxn ang="0">
                    <a:pos x="100" y="694"/>
                  </a:cxn>
                  <a:cxn ang="0">
                    <a:pos x="114" y="667"/>
                  </a:cxn>
                  <a:cxn ang="0">
                    <a:pos x="129" y="640"/>
                  </a:cxn>
                  <a:cxn ang="0">
                    <a:pos x="142" y="613"/>
                  </a:cxn>
                  <a:cxn ang="0">
                    <a:pos x="154" y="585"/>
                  </a:cxn>
                  <a:cxn ang="0">
                    <a:pos x="167" y="553"/>
                  </a:cxn>
                  <a:cxn ang="0">
                    <a:pos x="181" y="516"/>
                  </a:cxn>
                  <a:cxn ang="0">
                    <a:pos x="194" y="479"/>
                  </a:cxn>
                  <a:cxn ang="0">
                    <a:pos x="207" y="441"/>
                  </a:cxn>
                  <a:cxn ang="0">
                    <a:pos x="219" y="404"/>
                  </a:cxn>
                  <a:cxn ang="0">
                    <a:pos x="231" y="366"/>
                  </a:cxn>
                  <a:cxn ang="0">
                    <a:pos x="243" y="329"/>
                  </a:cxn>
                  <a:cxn ang="0">
                    <a:pos x="257" y="291"/>
                  </a:cxn>
                  <a:cxn ang="0">
                    <a:pos x="271" y="256"/>
                  </a:cxn>
                  <a:cxn ang="0">
                    <a:pos x="285" y="221"/>
                  </a:cxn>
                  <a:cxn ang="0">
                    <a:pos x="299" y="188"/>
                  </a:cxn>
                  <a:cxn ang="0">
                    <a:pos x="314" y="153"/>
                  </a:cxn>
                  <a:cxn ang="0">
                    <a:pos x="330" y="120"/>
                  </a:cxn>
                  <a:cxn ang="0">
                    <a:pos x="346" y="85"/>
                  </a:cxn>
                  <a:cxn ang="0">
                    <a:pos x="361" y="52"/>
                  </a:cxn>
                  <a:cxn ang="0">
                    <a:pos x="376" y="17"/>
                  </a:cxn>
                  <a:cxn ang="0">
                    <a:pos x="373" y="18"/>
                  </a:cxn>
                  <a:cxn ang="0">
                    <a:pos x="351" y="53"/>
                  </a:cxn>
                  <a:cxn ang="0">
                    <a:pos x="329" y="88"/>
                  </a:cxn>
                  <a:cxn ang="0">
                    <a:pos x="305" y="124"/>
                  </a:cxn>
                  <a:cxn ang="0">
                    <a:pos x="283" y="158"/>
                  </a:cxn>
                  <a:cxn ang="0">
                    <a:pos x="262" y="194"/>
                  </a:cxn>
                  <a:cxn ang="0">
                    <a:pos x="240" y="229"/>
                  </a:cxn>
                  <a:cxn ang="0">
                    <a:pos x="221" y="266"/>
                  </a:cxn>
                  <a:cxn ang="0">
                    <a:pos x="204" y="300"/>
                  </a:cxn>
                  <a:cxn ang="0">
                    <a:pos x="190" y="335"/>
                  </a:cxn>
                  <a:cxn ang="0">
                    <a:pos x="176" y="369"/>
                  </a:cxn>
                  <a:cxn ang="0">
                    <a:pos x="164" y="405"/>
                  </a:cxn>
                  <a:cxn ang="0">
                    <a:pos x="152" y="439"/>
                  </a:cxn>
                  <a:cxn ang="0">
                    <a:pos x="140" y="475"/>
                  </a:cxn>
                  <a:cxn ang="0">
                    <a:pos x="129" y="509"/>
                  </a:cxn>
                  <a:cxn ang="0">
                    <a:pos x="115" y="544"/>
                  </a:cxn>
                  <a:cxn ang="0">
                    <a:pos x="104" y="572"/>
                  </a:cxn>
                  <a:cxn ang="0">
                    <a:pos x="92" y="596"/>
                  </a:cxn>
                  <a:cxn ang="0">
                    <a:pos x="78" y="619"/>
                  </a:cxn>
                  <a:cxn ang="0">
                    <a:pos x="64" y="641"/>
                  </a:cxn>
                  <a:cxn ang="0">
                    <a:pos x="50" y="663"/>
                  </a:cxn>
                  <a:cxn ang="0">
                    <a:pos x="34" y="685"/>
                  </a:cxn>
                  <a:cxn ang="0">
                    <a:pos x="20" y="708"/>
                  </a:cxn>
                  <a:cxn ang="0">
                    <a:pos x="7" y="731"/>
                  </a:cxn>
                  <a:cxn ang="0">
                    <a:pos x="11" y="746"/>
                  </a:cxn>
                  <a:cxn ang="0">
                    <a:pos x="30" y="757"/>
                  </a:cxn>
                  <a:cxn ang="0">
                    <a:pos x="43" y="770"/>
                  </a:cxn>
                  <a:cxn ang="0">
                    <a:pos x="51" y="783"/>
                  </a:cxn>
                </a:cxnLst>
                <a:rect l="0" t="0" r="r" b="b"/>
                <a:pathLst>
                  <a:path w="384" h="788">
                    <a:moveTo>
                      <a:pt x="51" y="788"/>
                    </a:moveTo>
                    <a:lnTo>
                      <a:pt x="58" y="775"/>
                    </a:lnTo>
                    <a:lnTo>
                      <a:pt x="65" y="761"/>
                    </a:lnTo>
                    <a:lnTo>
                      <a:pt x="72" y="748"/>
                    </a:lnTo>
                    <a:lnTo>
                      <a:pt x="79" y="734"/>
                    </a:lnTo>
                    <a:lnTo>
                      <a:pt x="86" y="721"/>
                    </a:lnTo>
                    <a:lnTo>
                      <a:pt x="93" y="708"/>
                    </a:lnTo>
                    <a:lnTo>
                      <a:pt x="100" y="694"/>
                    </a:lnTo>
                    <a:lnTo>
                      <a:pt x="107" y="681"/>
                    </a:lnTo>
                    <a:lnTo>
                      <a:pt x="114" y="667"/>
                    </a:lnTo>
                    <a:lnTo>
                      <a:pt x="122" y="654"/>
                    </a:lnTo>
                    <a:lnTo>
                      <a:pt x="129" y="640"/>
                    </a:lnTo>
                    <a:lnTo>
                      <a:pt x="136" y="627"/>
                    </a:lnTo>
                    <a:lnTo>
                      <a:pt x="142" y="613"/>
                    </a:lnTo>
                    <a:lnTo>
                      <a:pt x="148" y="599"/>
                    </a:lnTo>
                    <a:lnTo>
                      <a:pt x="154" y="585"/>
                    </a:lnTo>
                    <a:lnTo>
                      <a:pt x="160" y="571"/>
                    </a:lnTo>
                    <a:lnTo>
                      <a:pt x="167" y="553"/>
                    </a:lnTo>
                    <a:lnTo>
                      <a:pt x="174" y="535"/>
                    </a:lnTo>
                    <a:lnTo>
                      <a:pt x="181" y="516"/>
                    </a:lnTo>
                    <a:lnTo>
                      <a:pt x="188" y="497"/>
                    </a:lnTo>
                    <a:lnTo>
                      <a:pt x="194" y="479"/>
                    </a:lnTo>
                    <a:lnTo>
                      <a:pt x="201" y="461"/>
                    </a:lnTo>
                    <a:lnTo>
                      <a:pt x="207" y="441"/>
                    </a:lnTo>
                    <a:lnTo>
                      <a:pt x="213" y="422"/>
                    </a:lnTo>
                    <a:lnTo>
                      <a:pt x="219" y="404"/>
                    </a:lnTo>
                    <a:lnTo>
                      <a:pt x="225" y="384"/>
                    </a:lnTo>
                    <a:lnTo>
                      <a:pt x="231" y="366"/>
                    </a:lnTo>
                    <a:lnTo>
                      <a:pt x="237" y="347"/>
                    </a:lnTo>
                    <a:lnTo>
                      <a:pt x="243" y="329"/>
                    </a:lnTo>
                    <a:lnTo>
                      <a:pt x="250" y="309"/>
                    </a:lnTo>
                    <a:lnTo>
                      <a:pt x="257" y="291"/>
                    </a:lnTo>
                    <a:lnTo>
                      <a:pt x="264" y="273"/>
                    </a:lnTo>
                    <a:lnTo>
                      <a:pt x="271" y="256"/>
                    </a:lnTo>
                    <a:lnTo>
                      <a:pt x="278" y="238"/>
                    </a:lnTo>
                    <a:lnTo>
                      <a:pt x="285" y="221"/>
                    </a:lnTo>
                    <a:lnTo>
                      <a:pt x="292" y="205"/>
                    </a:lnTo>
                    <a:lnTo>
                      <a:pt x="299" y="188"/>
                    </a:lnTo>
                    <a:lnTo>
                      <a:pt x="306" y="171"/>
                    </a:lnTo>
                    <a:lnTo>
                      <a:pt x="314" y="153"/>
                    </a:lnTo>
                    <a:lnTo>
                      <a:pt x="323" y="136"/>
                    </a:lnTo>
                    <a:lnTo>
                      <a:pt x="330" y="120"/>
                    </a:lnTo>
                    <a:lnTo>
                      <a:pt x="338" y="103"/>
                    </a:lnTo>
                    <a:lnTo>
                      <a:pt x="346" y="85"/>
                    </a:lnTo>
                    <a:lnTo>
                      <a:pt x="353" y="68"/>
                    </a:lnTo>
                    <a:lnTo>
                      <a:pt x="361" y="52"/>
                    </a:lnTo>
                    <a:lnTo>
                      <a:pt x="369" y="35"/>
                    </a:lnTo>
                    <a:lnTo>
                      <a:pt x="376" y="17"/>
                    </a:lnTo>
                    <a:lnTo>
                      <a:pt x="384" y="0"/>
                    </a:lnTo>
                    <a:lnTo>
                      <a:pt x="373" y="18"/>
                    </a:lnTo>
                    <a:lnTo>
                      <a:pt x="362" y="36"/>
                    </a:lnTo>
                    <a:lnTo>
                      <a:pt x="351" y="53"/>
                    </a:lnTo>
                    <a:lnTo>
                      <a:pt x="340" y="71"/>
                    </a:lnTo>
                    <a:lnTo>
                      <a:pt x="329" y="88"/>
                    </a:lnTo>
                    <a:lnTo>
                      <a:pt x="317" y="106"/>
                    </a:lnTo>
                    <a:lnTo>
                      <a:pt x="305" y="124"/>
                    </a:lnTo>
                    <a:lnTo>
                      <a:pt x="294" y="141"/>
                    </a:lnTo>
                    <a:lnTo>
                      <a:pt x="283" y="158"/>
                    </a:lnTo>
                    <a:lnTo>
                      <a:pt x="272" y="177"/>
                    </a:lnTo>
                    <a:lnTo>
                      <a:pt x="262" y="194"/>
                    </a:lnTo>
                    <a:lnTo>
                      <a:pt x="250" y="212"/>
                    </a:lnTo>
                    <a:lnTo>
                      <a:pt x="240" y="229"/>
                    </a:lnTo>
                    <a:lnTo>
                      <a:pt x="230" y="248"/>
                    </a:lnTo>
                    <a:lnTo>
                      <a:pt x="221" y="266"/>
                    </a:lnTo>
                    <a:lnTo>
                      <a:pt x="212" y="284"/>
                    </a:lnTo>
                    <a:lnTo>
                      <a:pt x="204" y="300"/>
                    </a:lnTo>
                    <a:lnTo>
                      <a:pt x="197" y="318"/>
                    </a:lnTo>
                    <a:lnTo>
                      <a:pt x="190" y="335"/>
                    </a:lnTo>
                    <a:lnTo>
                      <a:pt x="182" y="352"/>
                    </a:lnTo>
                    <a:lnTo>
                      <a:pt x="176" y="369"/>
                    </a:lnTo>
                    <a:lnTo>
                      <a:pt x="170" y="387"/>
                    </a:lnTo>
                    <a:lnTo>
                      <a:pt x="164" y="405"/>
                    </a:lnTo>
                    <a:lnTo>
                      <a:pt x="158" y="422"/>
                    </a:lnTo>
                    <a:lnTo>
                      <a:pt x="152" y="439"/>
                    </a:lnTo>
                    <a:lnTo>
                      <a:pt x="146" y="457"/>
                    </a:lnTo>
                    <a:lnTo>
                      <a:pt x="140" y="475"/>
                    </a:lnTo>
                    <a:lnTo>
                      <a:pt x="135" y="492"/>
                    </a:lnTo>
                    <a:lnTo>
                      <a:pt x="129" y="509"/>
                    </a:lnTo>
                    <a:lnTo>
                      <a:pt x="123" y="526"/>
                    </a:lnTo>
                    <a:lnTo>
                      <a:pt x="115" y="544"/>
                    </a:lnTo>
                    <a:lnTo>
                      <a:pt x="109" y="560"/>
                    </a:lnTo>
                    <a:lnTo>
                      <a:pt x="104" y="572"/>
                    </a:lnTo>
                    <a:lnTo>
                      <a:pt x="98" y="584"/>
                    </a:lnTo>
                    <a:lnTo>
                      <a:pt x="92" y="596"/>
                    </a:lnTo>
                    <a:lnTo>
                      <a:pt x="85" y="608"/>
                    </a:lnTo>
                    <a:lnTo>
                      <a:pt x="78" y="619"/>
                    </a:lnTo>
                    <a:lnTo>
                      <a:pt x="71" y="630"/>
                    </a:lnTo>
                    <a:lnTo>
                      <a:pt x="64" y="641"/>
                    </a:lnTo>
                    <a:lnTo>
                      <a:pt x="57" y="652"/>
                    </a:lnTo>
                    <a:lnTo>
                      <a:pt x="50" y="663"/>
                    </a:lnTo>
                    <a:lnTo>
                      <a:pt x="42" y="673"/>
                    </a:lnTo>
                    <a:lnTo>
                      <a:pt x="34" y="685"/>
                    </a:lnTo>
                    <a:lnTo>
                      <a:pt x="27" y="696"/>
                    </a:lnTo>
                    <a:lnTo>
                      <a:pt x="20" y="708"/>
                    </a:lnTo>
                    <a:lnTo>
                      <a:pt x="13" y="719"/>
                    </a:lnTo>
                    <a:lnTo>
                      <a:pt x="7" y="731"/>
                    </a:lnTo>
                    <a:lnTo>
                      <a:pt x="0" y="743"/>
                    </a:lnTo>
                    <a:lnTo>
                      <a:pt x="11" y="746"/>
                    </a:lnTo>
                    <a:lnTo>
                      <a:pt x="21" y="751"/>
                    </a:lnTo>
                    <a:lnTo>
                      <a:pt x="30" y="757"/>
                    </a:lnTo>
                    <a:lnTo>
                      <a:pt x="37" y="763"/>
                    </a:lnTo>
                    <a:lnTo>
                      <a:pt x="43" y="770"/>
                    </a:lnTo>
                    <a:lnTo>
                      <a:pt x="48" y="777"/>
                    </a:lnTo>
                    <a:lnTo>
                      <a:pt x="51" y="783"/>
                    </a:lnTo>
                    <a:lnTo>
                      <a:pt x="51" y="788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58" name="Freeform 142"/>
              <p:cNvSpPr>
                <a:spLocks/>
              </p:cNvSpPr>
              <p:nvPr/>
            </p:nvSpPr>
            <p:spPr bwMode="auto">
              <a:xfrm>
                <a:off x="4773" y="3248"/>
                <a:ext cx="61" cy="37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4" y="18"/>
                  </a:cxn>
                  <a:cxn ang="0">
                    <a:pos x="3" y="36"/>
                  </a:cxn>
                  <a:cxn ang="0">
                    <a:pos x="2" y="53"/>
                  </a:cxn>
                  <a:cxn ang="0">
                    <a:pos x="1" y="71"/>
                  </a:cxn>
                  <a:cxn ang="0">
                    <a:pos x="0" y="89"/>
                  </a:cxn>
                  <a:cxn ang="0">
                    <a:pos x="2" y="106"/>
                  </a:cxn>
                  <a:cxn ang="0">
                    <a:pos x="5" y="122"/>
                  </a:cxn>
                  <a:cxn ang="0">
                    <a:pos x="12" y="137"/>
                  </a:cxn>
                  <a:cxn ang="0">
                    <a:pos x="12" y="137"/>
                  </a:cxn>
                  <a:cxn ang="0">
                    <a:pos x="22" y="152"/>
                  </a:cxn>
                  <a:cxn ang="0">
                    <a:pos x="34" y="165"/>
                  </a:cxn>
                  <a:cxn ang="0">
                    <a:pos x="49" y="176"/>
                  </a:cxn>
                  <a:cxn ang="0">
                    <a:pos x="65" y="186"/>
                  </a:cxn>
                  <a:cxn ang="0">
                    <a:pos x="81" y="195"/>
                  </a:cxn>
                  <a:cxn ang="0">
                    <a:pos x="98" y="204"/>
                  </a:cxn>
                  <a:cxn ang="0">
                    <a:pos x="116" y="212"/>
                  </a:cxn>
                  <a:cxn ang="0">
                    <a:pos x="133" y="220"/>
                  </a:cxn>
                  <a:cxn ang="0">
                    <a:pos x="133" y="220"/>
                  </a:cxn>
                  <a:cxn ang="0">
                    <a:pos x="145" y="227"/>
                  </a:cxn>
                  <a:cxn ang="0">
                    <a:pos x="158" y="232"/>
                  </a:cxn>
                  <a:cxn ang="0">
                    <a:pos x="170" y="238"/>
                  </a:cxn>
                  <a:cxn ang="0">
                    <a:pos x="184" y="243"/>
                  </a:cxn>
                  <a:cxn ang="0">
                    <a:pos x="197" y="249"/>
                  </a:cxn>
                  <a:cxn ang="0">
                    <a:pos x="209" y="254"/>
                  </a:cxn>
                  <a:cxn ang="0">
                    <a:pos x="222" y="259"/>
                  </a:cxn>
                  <a:cxn ang="0">
                    <a:pos x="235" y="263"/>
                  </a:cxn>
                  <a:cxn ang="0">
                    <a:pos x="249" y="268"/>
                  </a:cxn>
                  <a:cxn ang="0">
                    <a:pos x="262" y="272"/>
                  </a:cxn>
                  <a:cxn ang="0">
                    <a:pos x="276" y="277"/>
                  </a:cxn>
                  <a:cxn ang="0">
                    <a:pos x="289" y="281"/>
                  </a:cxn>
                  <a:cxn ang="0">
                    <a:pos x="302" y="284"/>
                  </a:cxn>
                  <a:cxn ang="0">
                    <a:pos x="316" y="288"/>
                  </a:cxn>
                  <a:cxn ang="0">
                    <a:pos x="330" y="291"/>
                  </a:cxn>
                  <a:cxn ang="0">
                    <a:pos x="343" y="295"/>
                  </a:cxn>
                  <a:cxn ang="0">
                    <a:pos x="343" y="295"/>
                  </a:cxn>
                  <a:cxn ang="0">
                    <a:pos x="360" y="298"/>
                  </a:cxn>
                  <a:cxn ang="0">
                    <a:pos x="378" y="299"/>
                  </a:cxn>
                  <a:cxn ang="0">
                    <a:pos x="397" y="299"/>
                  </a:cxn>
                  <a:cxn ang="0">
                    <a:pos x="415" y="299"/>
                  </a:cxn>
                  <a:cxn ang="0">
                    <a:pos x="434" y="298"/>
                  </a:cxn>
                  <a:cxn ang="0">
                    <a:pos x="453" y="296"/>
                  </a:cxn>
                  <a:cxn ang="0">
                    <a:pos x="472" y="295"/>
                  </a:cxn>
                  <a:cxn ang="0">
                    <a:pos x="490" y="295"/>
                  </a:cxn>
                </a:cxnLst>
                <a:rect l="0" t="0" r="r" b="b"/>
                <a:pathLst>
                  <a:path w="490" h="299">
                    <a:moveTo>
                      <a:pt x="4" y="0"/>
                    </a:moveTo>
                    <a:lnTo>
                      <a:pt x="4" y="0"/>
                    </a:lnTo>
                    <a:lnTo>
                      <a:pt x="4" y="18"/>
                    </a:lnTo>
                    <a:lnTo>
                      <a:pt x="3" y="36"/>
                    </a:lnTo>
                    <a:lnTo>
                      <a:pt x="2" y="53"/>
                    </a:lnTo>
                    <a:lnTo>
                      <a:pt x="1" y="71"/>
                    </a:lnTo>
                    <a:lnTo>
                      <a:pt x="0" y="89"/>
                    </a:lnTo>
                    <a:lnTo>
                      <a:pt x="2" y="106"/>
                    </a:lnTo>
                    <a:lnTo>
                      <a:pt x="5" y="122"/>
                    </a:lnTo>
                    <a:lnTo>
                      <a:pt x="12" y="137"/>
                    </a:lnTo>
                    <a:lnTo>
                      <a:pt x="12" y="137"/>
                    </a:lnTo>
                    <a:lnTo>
                      <a:pt x="22" y="152"/>
                    </a:lnTo>
                    <a:lnTo>
                      <a:pt x="34" y="165"/>
                    </a:lnTo>
                    <a:lnTo>
                      <a:pt x="49" y="176"/>
                    </a:lnTo>
                    <a:lnTo>
                      <a:pt x="65" y="186"/>
                    </a:lnTo>
                    <a:lnTo>
                      <a:pt x="81" y="195"/>
                    </a:lnTo>
                    <a:lnTo>
                      <a:pt x="98" y="204"/>
                    </a:lnTo>
                    <a:lnTo>
                      <a:pt x="116" y="212"/>
                    </a:lnTo>
                    <a:lnTo>
                      <a:pt x="133" y="220"/>
                    </a:lnTo>
                    <a:lnTo>
                      <a:pt x="133" y="220"/>
                    </a:lnTo>
                    <a:lnTo>
                      <a:pt x="145" y="227"/>
                    </a:lnTo>
                    <a:lnTo>
                      <a:pt x="158" y="232"/>
                    </a:lnTo>
                    <a:lnTo>
                      <a:pt x="170" y="238"/>
                    </a:lnTo>
                    <a:lnTo>
                      <a:pt x="184" y="243"/>
                    </a:lnTo>
                    <a:lnTo>
                      <a:pt x="197" y="249"/>
                    </a:lnTo>
                    <a:lnTo>
                      <a:pt x="209" y="254"/>
                    </a:lnTo>
                    <a:lnTo>
                      <a:pt x="222" y="259"/>
                    </a:lnTo>
                    <a:lnTo>
                      <a:pt x="235" y="263"/>
                    </a:lnTo>
                    <a:lnTo>
                      <a:pt x="249" y="268"/>
                    </a:lnTo>
                    <a:lnTo>
                      <a:pt x="262" y="272"/>
                    </a:lnTo>
                    <a:lnTo>
                      <a:pt x="276" y="277"/>
                    </a:lnTo>
                    <a:lnTo>
                      <a:pt x="289" y="281"/>
                    </a:lnTo>
                    <a:lnTo>
                      <a:pt x="302" y="284"/>
                    </a:lnTo>
                    <a:lnTo>
                      <a:pt x="316" y="288"/>
                    </a:lnTo>
                    <a:lnTo>
                      <a:pt x="330" y="291"/>
                    </a:lnTo>
                    <a:lnTo>
                      <a:pt x="343" y="295"/>
                    </a:lnTo>
                    <a:lnTo>
                      <a:pt x="343" y="295"/>
                    </a:lnTo>
                    <a:lnTo>
                      <a:pt x="360" y="298"/>
                    </a:lnTo>
                    <a:lnTo>
                      <a:pt x="378" y="299"/>
                    </a:lnTo>
                    <a:lnTo>
                      <a:pt x="397" y="299"/>
                    </a:lnTo>
                    <a:lnTo>
                      <a:pt x="415" y="299"/>
                    </a:lnTo>
                    <a:lnTo>
                      <a:pt x="434" y="298"/>
                    </a:lnTo>
                    <a:lnTo>
                      <a:pt x="453" y="296"/>
                    </a:lnTo>
                    <a:lnTo>
                      <a:pt x="472" y="295"/>
                    </a:lnTo>
                    <a:lnTo>
                      <a:pt x="490" y="29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59" name="Freeform 143"/>
              <p:cNvSpPr>
                <a:spLocks/>
              </p:cNvSpPr>
              <p:nvPr/>
            </p:nvSpPr>
            <p:spPr bwMode="auto">
              <a:xfrm>
                <a:off x="4787" y="3226"/>
                <a:ext cx="62" cy="49"/>
              </a:xfrm>
              <a:custGeom>
                <a:avLst/>
                <a:gdLst/>
                <a:ahLst/>
                <a:cxnLst>
                  <a:cxn ang="0">
                    <a:pos x="115" y="0"/>
                  </a:cxn>
                  <a:cxn ang="0">
                    <a:pos x="120" y="31"/>
                  </a:cxn>
                  <a:cxn ang="0">
                    <a:pos x="125" y="63"/>
                  </a:cxn>
                  <a:cxn ang="0">
                    <a:pos x="133" y="93"/>
                  </a:cxn>
                  <a:cxn ang="0">
                    <a:pos x="142" y="122"/>
                  </a:cxn>
                  <a:cxn ang="0">
                    <a:pos x="150" y="139"/>
                  </a:cxn>
                  <a:cxn ang="0">
                    <a:pos x="166" y="172"/>
                  </a:cxn>
                  <a:cxn ang="0">
                    <a:pos x="185" y="202"/>
                  </a:cxn>
                  <a:cxn ang="0">
                    <a:pos x="207" y="230"/>
                  </a:cxn>
                  <a:cxn ang="0">
                    <a:pos x="230" y="258"/>
                  </a:cxn>
                  <a:cxn ang="0">
                    <a:pos x="257" y="284"/>
                  </a:cxn>
                  <a:cxn ang="0">
                    <a:pos x="287" y="311"/>
                  </a:cxn>
                  <a:cxn ang="0">
                    <a:pos x="321" y="339"/>
                  </a:cxn>
                  <a:cxn ang="0">
                    <a:pos x="340" y="353"/>
                  </a:cxn>
                  <a:cxn ang="0">
                    <a:pos x="351" y="354"/>
                  </a:cxn>
                  <a:cxn ang="0">
                    <a:pos x="372" y="352"/>
                  </a:cxn>
                  <a:cxn ang="0">
                    <a:pos x="393" y="350"/>
                  </a:cxn>
                  <a:cxn ang="0">
                    <a:pos x="407" y="349"/>
                  </a:cxn>
                  <a:cxn ang="0">
                    <a:pos x="419" y="350"/>
                  </a:cxn>
                  <a:cxn ang="0">
                    <a:pos x="442" y="354"/>
                  </a:cxn>
                  <a:cxn ang="0">
                    <a:pos x="464" y="361"/>
                  </a:cxn>
                  <a:cxn ang="0">
                    <a:pos x="487" y="368"/>
                  </a:cxn>
                  <a:cxn ang="0">
                    <a:pos x="498" y="371"/>
                  </a:cxn>
                  <a:cxn ang="0">
                    <a:pos x="465" y="385"/>
                  </a:cxn>
                  <a:cxn ang="0">
                    <a:pos x="430" y="393"/>
                  </a:cxn>
                  <a:cxn ang="0">
                    <a:pos x="392" y="395"/>
                  </a:cxn>
                  <a:cxn ang="0">
                    <a:pos x="358" y="393"/>
                  </a:cxn>
                  <a:cxn ang="0">
                    <a:pos x="343" y="391"/>
                  </a:cxn>
                  <a:cxn ang="0">
                    <a:pos x="312" y="386"/>
                  </a:cxn>
                  <a:cxn ang="0">
                    <a:pos x="281" y="380"/>
                  </a:cxn>
                  <a:cxn ang="0">
                    <a:pos x="250" y="373"/>
                  </a:cxn>
                  <a:cxn ang="0">
                    <a:pos x="221" y="365"/>
                  </a:cxn>
                  <a:cxn ang="0">
                    <a:pos x="191" y="354"/>
                  </a:cxn>
                  <a:cxn ang="0">
                    <a:pos x="163" y="342"/>
                  </a:cxn>
                  <a:cxn ang="0">
                    <a:pos x="137" y="328"/>
                  </a:cxn>
                  <a:cxn ang="0">
                    <a:pos x="123" y="319"/>
                  </a:cxn>
                  <a:cxn ang="0">
                    <a:pos x="93" y="292"/>
                  </a:cxn>
                  <a:cxn ang="0">
                    <a:pos x="70" y="257"/>
                  </a:cxn>
                  <a:cxn ang="0">
                    <a:pos x="49" y="218"/>
                  </a:cxn>
                  <a:cxn ang="0">
                    <a:pos x="32" y="179"/>
                  </a:cxn>
                  <a:cxn ang="0">
                    <a:pos x="26" y="164"/>
                  </a:cxn>
                  <a:cxn ang="0">
                    <a:pos x="17" y="134"/>
                  </a:cxn>
                  <a:cxn ang="0">
                    <a:pos x="10" y="102"/>
                  </a:cxn>
                  <a:cxn ang="0">
                    <a:pos x="4" y="70"/>
                  </a:cxn>
                </a:cxnLst>
                <a:rect l="0" t="0" r="r" b="b"/>
                <a:pathLst>
                  <a:path w="498" h="395">
                    <a:moveTo>
                      <a:pt x="115" y="0"/>
                    </a:moveTo>
                    <a:lnTo>
                      <a:pt x="115" y="0"/>
                    </a:lnTo>
                    <a:lnTo>
                      <a:pt x="118" y="15"/>
                    </a:lnTo>
                    <a:lnTo>
                      <a:pt x="120" y="31"/>
                    </a:lnTo>
                    <a:lnTo>
                      <a:pt x="123" y="47"/>
                    </a:lnTo>
                    <a:lnTo>
                      <a:pt x="125" y="63"/>
                    </a:lnTo>
                    <a:lnTo>
                      <a:pt x="128" y="78"/>
                    </a:lnTo>
                    <a:lnTo>
                      <a:pt x="133" y="93"/>
                    </a:lnTo>
                    <a:lnTo>
                      <a:pt x="137" y="107"/>
                    </a:lnTo>
                    <a:lnTo>
                      <a:pt x="142" y="122"/>
                    </a:lnTo>
                    <a:lnTo>
                      <a:pt x="142" y="122"/>
                    </a:lnTo>
                    <a:lnTo>
                      <a:pt x="150" y="139"/>
                    </a:lnTo>
                    <a:lnTo>
                      <a:pt x="158" y="156"/>
                    </a:lnTo>
                    <a:lnTo>
                      <a:pt x="166" y="172"/>
                    </a:lnTo>
                    <a:lnTo>
                      <a:pt x="175" y="188"/>
                    </a:lnTo>
                    <a:lnTo>
                      <a:pt x="185" y="202"/>
                    </a:lnTo>
                    <a:lnTo>
                      <a:pt x="195" y="217"/>
                    </a:lnTo>
                    <a:lnTo>
                      <a:pt x="207" y="230"/>
                    </a:lnTo>
                    <a:lnTo>
                      <a:pt x="218" y="244"/>
                    </a:lnTo>
                    <a:lnTo>
                      <a:pt x="230" y="258"/>
                    </a:lnTo>
                    <a:lnTo>
                      <a:pt x="243" y="271"/>
                    </a:lnTo>
                    <a:lnTo>
                      <a:pt x="257" y="284"/>
                    </a:lnTo>
                    <a:lnTo>
                      <a:pt x="272" y="297"/>
                    </a:lnTo>
                    <a:lnTo>
                      <a:pt x="287" y="311"/>
                    </a:lnTo>
                    <a:lnTo>
                      <a:pt x="304" y="325"/>
                    </a:lnTo>
                    <a:lnTo>
                      <a:pt x="321" y="339"/>
                    </a:lnTo>
                    <a:lnTo>
                      <a:pt x="340" y="353"/>
                    </a:lnTo>
                    <a:lnTo>
                      <a:pt x="340" y="353"/>
                    </a:lnTo>
                    <a:lnTo>
                      <a:pt x="344" y="354"/>
                    </a:lnTo>
                    <a:lnTo>
                      <a:pt x="351" y="354"/>
                    </a:lnTo>
                    <a:lnTo>
                      <a:pt x="361" y="353"/>
                    </a:lnTo>
                    <a:lnTo>
                      <a:pt x="372" y="352"/>
                    </a:lnTo>
                    <a:lnTo>
                      <a:pt x="383" y="351"/>
                    </a:lnTo>
                    <a:lnTo>
                      <a:pt x="393" y="350"/>
                    </a:lnTo>
                    <a:lnTo>
                      <a:pt x="401" y="349"/>
                    </a:lnTo>
                    <a:lnTo>
                      <a:pt x="407" y="349"/>
                    </a:lnTo>
                    <a:lnTo>
                      <a:pt x="407" y="349"/>
                    </a:lnTo>
                    <a:lnTo>
                      <a:pt x="419" y="350"/>
                    </a:lnTo>
                    <a:lnTo>
                      <a:pt x="430" y="351"/>
                    </a:lnTo>
                    <a:lnTo>
                      <a:pt x="442" y="354"/>
                    </a:lnTo>
                    <a:lnTo>
                      <a:pt x="453" y="357"/>
                    </a:lnTo>
                    <a:lnTo>
                      <a:pt x="464" y="361"/>
                    </a:lnTo>
                    <a:lnTo>
                      <a:pt x="476" y="365"/>
                    </a:lnTo>
                    <a:lnTo>
                      <a:pt x="487" y="368"/>
                    </a:lnTo>
                    <a:lnTo>
                      <a:pt x="498" y="371"/>
                    </a:lnTo>
                    <a:lnTo>
                      <a:pt x="498" y="371"/>
                    </a:lnTo>
                    <a:lnTo>
                      <a:pt x="483" y="379"/>
                    </a:lnTo>
                    <a:lnTo>
                      <a:pt x="465" y="385"/>
                    </a:lnTo>
                    <a:lnTo>
                      <a:pt x="448" y="390"/>
                    </a:lnTo>
                    <a:lnTo>
                      <a:pt x="430" y="393"/>
                    </a:lnTo>
                    <a:lnTo>
                      <a:pt x="412" y="395"/>
                    </a:lnTo>
                    <a:lnTo>
                      <a:pt x="392" y="395"/>
                    </a:lnTo>
                    <a:lnTo>
                      <a:pt x="375" y="395"/>
                    </a:lnTo>
                    <a:lnTo>
                      <a:pt x="358" y="393"/>
                    </a:lnTo>
                    <a:lnTo>
                      <a:pt x="358" y="393"/>
                    </a:lnTo>
                    <a:lnTo>
                      <a:pt x="343" y="391"/>
                    </a:lnTo>
                    <a:lnTo>
                      <a:pt x="327" y="389"/>
                    </a:lnTo>
                    <a:lnTo>
                      <a:pt x="312" y="386"/>
                    </a:lnTo>
                    <a:lnTo>
                      <a:pt x="297" y="384"/>
                    </a:lnTo>
                    <a:lnTo>
                      <a:pt x="281" y="380"/>
                    </a:lnTo>
                    <a:lnTo>
                      <a:pt x="265" y="377"/>
                    </a:lnTo>
                    <a:lnTo>
                      <a:pt x="250" y="373"/>
                    </a:lnTo>
                    <a:lnTo>
                      <a:pt x="236" y="369"/>
                    </a:lnTo>
                    <a:lnTo>
                      <a:pt x="221" y="365"/>
                    </a:lnTo>
                    <a:lnTo>
                      <a:pt x="206" y="360"/>
                    </a:lnTo>
                    <a:lnTo>
                      <a:pt x="191" y="354"/>
                    </a:lnTo>
                    <a:lnTo>
                      <a:pt x="177" y="349"/>
                    </a:lnTo>
                    <a:lnTo>
                      <a:pt x="163" y="342"/>
                    </a:lnTo>
                    <a:lnTo>
                      <a:pt x="150" y="335"/>
                    </a:lnTo>
                    <a:lnTo>
                      <a:pt x="137" y="328"/>
                    </a:lnTo>
                    <a:lnTo>
                      <a:pt x="123" y="319"/>
                    </a:lnTo>
                    <a:lnTo>
                      <a:pt x="123" y="319"/>
                    </a:lnTo>
                    <a:lnTo>
                      <a:pt x="107" y="306"/>
                    </a:lnTo>
                    <a:lnTo>
                      <a:pt x="93" y="292"/>
                    </a:lnTo>
                    <a:lnTo>
                      <a:pt x="81" y="275"/>
                    </a:lnTo>
                    <a:lnTo>
                      <a:pt x="70" y="257"/>
                    </a:lnTo>
                    <a:lnTo>
                      <a:pt x="59" y="237"/>
                    </a:lnTo>
                    <a:lnTo>
                      <a:pt x="49" y="218"/>
                    </a:lnTo>
                    <a:lnTo>
                      <a:pt x="41" y="199"/>
                    </a:lnTo>
                    <a:lnTo>
                      <a:pt x="32" y="179"/>
                    </a:lnTo>
                    <a:lnTo>
                      <a:pt x="32" y="179"/>
                    </a:lnTo>
                    <a:lnTo>
                      <a:pt x="26" y="164"/>
                    </a:lnTo>
                    <a:lnTo>
                      <a:pt x="21" y="150"/>
                    </a:lnTo>
                    <a:lnTo>
                      <a:pt x="17" y="134"/>
                    </a:lnTo>
                    <a:lnTo>
                      <a:pt x="13" y="119"/>
                    </a:lnTo>
                    <a:lnTo>
                      <a:pt x="10" y="102"/>
                    </a:lnTo>
                    <a:lnTo>
                      <a:pt x="7" y="86"/>
                    </a:lnTo>
                    <a:lnTo>
                      <a:pt x="4" y="70"/>
                    </a:lnTo>
                    <a:lnTo>
                      <a:pt x="0" y="5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60" name="Freeform 144"/>
              <p:cNvSpPr>
                <a:spLocks/>
              </p:cNvSpPr>
              <p:nvPr/>
            </p:nvSpPr>
            <p:spPr bwMode="auto">
              <a:xfrm>
                <a:off x="4828" y="3259"/>
                <a:ext cx="46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12" y="3"/>
                  </a:cxn>
                  <a:cxn ang="0">
                    <a:pos x="23" y="5"/>
                  </a:cxn>
                  <a:cxn ang="0">
                    <a:pos x="34" y="8"/>
                  </a:cxn>
                  <a:cxn ang="0">
                    <a:pos x="44" y="11"/>
                  </a:cxn>
                  <a:cxn ang="0">
                    <a:pos x="55" y="14"/>
                  </a:cxn>
                  <a:cxn ang="0">
                    <a:pos x="66" y="17"/>
                  </a:cxn>
                  <a:cxn ang="0">
                    <a:pos x="78" y="19"/>
                  </a:cxn>
                  <a:cxn ang="0">
                    <a:pos x="89" y="22"/>
                  </a:cxn>
                  <a:cxn ang="0">
                    <a:pos x="99" y="25"/>
                  </a:cxn>
                  <a:cxn ang="0">
                    <a:pos x="110" y="28"/>
                  </a:cxn>
                  <a:cxn ang="0">
                    <a:pos x="121" y="30"/>
                  </a:cxn>
                  <a:cxn ang="0">
                    <a:pos x="132" y="33"/>
                  </a:cxn>
                  <a:cxn ang="0">
                    <a:pos x="143" y="35"/>
                  </a:cxn>
                  <a:cxn ang="0">
                    <a:pos x="155" y="37"/>
                  </a:cxn>
                  <a:cxn ang="0">
                    <a:pos x="166" y="39"/>
                  </a:cxn>
                  <a:cxn ang="0">
                    <a:pos x="177" y="40"/>
                  </a:cxn>
                  <a:cxn ang="0">
                    <a:pos x="177" y="40"/>
                  </a:cxn>
                  <a:cxn ang="0">
                    <a:pos x="192" y="42"/>
                  </a:cxn>
                  <a:cxn ang="0">
                    <a:pos x="208" y="44"/>
                  </a:cxn>
                  <a:cxn ang="0">
                    <a:pos x="224" y="45"/>
                  </a:cxn>
                  <a:cxn ang="0">
                    <a:pos x="240" y="46"/>
                  </a:cxn>
                  <a:cxn ang="0">
                    <a:pos x="256" y="46"/>
                  </a:cxn>
                  <a:cxn ang="0">
                    <a:pos x="271" y="45"/>
                  </a:cxn>
                  <a:cxn ang="0">
                    <a:pos x="287" y="43"/>
                  </a:cxn>
                  <a:cxn ang="0">
                    <a:pos x="302" y="39"/>
                  </a:cxn>
                  <a:cxn ang="0">
                    <a:pos x="372" y="14"/>
                  </a:cxn>
                </a:cxnLst>
                <a:rect l="0" t="0" r="r" b="b"/>
                <a:pathLst>
                  <a:path w="372" h="46">
                    <a:moveTo>
                      <a:pt x="0" y="0"/>
                    </a:moveTo>
                    <a:lnTo>
                      <a:pt x="0" y="0"/>
                    </a:lnTo>
                    <a:lnTo>
                      <a:pt x="12" y="3"/>
                    </a:lnTo>
                    <a:lnTo>
                      <a:pt x="23" y="5"/>
                    </a:lnTo>
                    <a:lnTo>
                      <a:pt x="34" y="8"/>
                    </a:lnTo>
                    <a:lnTo>
                      <a:pt x="44" y="11"/>
                    </a:lnTo>
                    <a:lnTo>
                      <a:pt x="55" y="14"/>
                    </a:lnTo>
                    <a:lnTo>
                      <a:pt x="66" y="17"/>
                    </a:lnTo>
                    <a:lnTo>
                      <a:pt x="78" y="19"/>
                    </a:lnTo>
                    <a:lnTo>
                      <a:pt x="89" y="22"/>
                    </a:lnTo>
                    <a:lnTo>
                      <a:pt x="99" y="25"/>
                    </a:lnTo>
                    <a:lnTo>
                      <a:pt x="110" y="28"/>
                    </a:lnTo>
                    <a:lnTo>
                      <a:pt x="121" y="30"/>
                    </a:lnTo>
                    <a:lnTo>
                      <a:pt x="132" y="33"/>
                    </a:lnTo>
                    <a:lnTo>
                      <a:pt x="143" y="35"/>
                    </a:lnTo>
                    <a:lnTo>
                      <a:pt x="155" y="37"/>
                    </a:lnTo>
                    <a:lnTo>
                      <a:pt x="166" y="39"/>
                    </a:lnTo>
                    <a:lnTo>
                      <a:pt x="177" y="40"/>
                    </a:lnTo>
                    <a:lnTo>
                      <a:pt x="177" y="40"/>
                    </a:lnTo>
                    <a:lnTo>
                      <a:pt x="192" y="42"/>
                    </a:lnTo>
                    <a:lnTo>
                      <a:pt x="208" y="44"/>
                    </a:lnTo>
                    <a:lnTo>
                      <a:pt x="224" y="45"/>
                    </a:lnTo>
                    <a:lnTo>
                      <a:pt x="240" y="46"/>
                    </a:lnTo>
                    <a:lnTo>
                      <a:pt x="256" y="46"/>
                    </a:lnTo>
                    <a:lnTo>
                      <a:pt x="271" y="45"/>
                    </a:lnTo>
                    <a:lnTo>
                      <a:pt x="287" y="43"/>
                    </a:lnTo>
                    <a:lnTo>
                      <a:pt x="302" y="39"/>
                    </a:lnTo>
                    <a:lnTo>
                      <a:pt x="372" y="1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61" name="Freeform 145"/>
              <p:cNvSpPr>
                <a:spLocks noEditPoints="1"/>
              </p:cNvSpPr>
              <p:nvPr/>
            </p:nvSpPr>
            <p:spPr bwMode="auto">
              <a:xfrm>
                <a:off x="4866" y="3280"/>
                <a:ext cx="61" cy="73"/>
              </a:xfrm>
              <a:custGeom>
                <a:avLst/>
                <a:gdLst/>
                <a:ahLst/>
                <a:cxnLst>
                  <a:cxn ang="0">
                    <a:pos x="31" y="19"/>
                  </a:cxn>
                  <a:cxn ang="0">
                    <a:pos x="69" y="40"/>
                  </a:cxn>
                  <a:cxn ang="0">
                    <a:pos x="102" y="55"/>
                  </a:cxn>
                  <a:cxn ang="0">
                    <a:pos x="135" y="70"/>
                  </a:cxn>
                  <a:cxn ang="0">
                    <a:pos x="173" y="89"/>
                  </a:cxn>
                  <a:cxn ang="0">
                    <a:pos x="212" y="113"/>
                  </a:cxn>
                  <a:cxn ang="0">
                    <a:pos x="241" y="133"/>
                  </a:cxn>
                  <a:cxn ang="0">
                    <a:pos x="279" y="159"/>
                  </a:cxn>
                  <a:cxn ang="0">
                    <a:pos x="319" y="189"/>
                  </a:cxn>
                  <a:cxn ang="0">
                    <a:pos x="353" y="216"/>
                  </a:cxn>
                  <a:cxn ang="0">
                    <a:pos x="375" y="236"/>
                  </a:cxn>
                  <a:cxn ang="0">
                    <a:pos x="402" y="314"/>
                  </a:cxn>
                  <a:cxn ang="0">
                    <a:pos x="344" y="327"/>
                  </a:cxn>
                  <a:cxn ang="0">
                    <a:pos x="295" y="281"/>
                  </a:cxn>
                  <a:cxn ang="0">
                    <a:pos x="271" y="232"/>
                  </a:cxn>
                  <a:cxn ang="0">
                    <a:pos x="248" y="199"/>
                  </a:cxn>
                  <a:cxn ang="0">
                    <a:pos x="204" y="174"/>
                  </a:cxn>
                  <a:cxn ang="0">
                    <a:pos x="157" y="143"/>
                  </a:cxn>
                  <a:cxn ang="0">
                    <a:pos x="114" y="106"/>
                  </a:cxn>
                  <a:cxn ang="0">
                    <a:pos x="71" y="66"/>
                  </a:cxn>
                  <a:cxn ang="0">
                    <a:pos x="28" y="25"/>
                  </a:cxn>
                  <a:cxn ang="0">
                    <a:pos x="23" y="94"/>
                  </a:cxn>
                  <a:cxn ang="0">
                    <a:pos x="56" y="141"/>
                  </a:cxn>
                  <a:cxn ang="0">
                    <a:pos x="88" y="190"/>
                  </a:cxn>
                  <a:cxn ang="0">
                    <a:pos x="120" y="237"/>
                  </a:cxn>
                  <a:cxn ang="0">
                    <a:pos x="154" y="284"/>
                  </a:cxn>
                  <a:cxn ang="0">
                    <a:pos x="190" y="329"/>
                  </a:cxn>
                  <a:cxn ang="0">
                    <a:pos x="235" y="375"/>
                  </a:cxn>
                  <a:cxn ang="0">
                    <a:pos x="287" y="422"/>
                  </a:cxn>
                  <a:cxn ang="0">
                    <a:pos x="341" y="467"/>
                  </a:cxn>
                  <a:cxn ang="0">
                    <a:pos x="396" y="510"/>
                  </a:cxn>
                  <a:cxn ang="0">
                    <a:pos x="450" y="554"/>
                  </a:cxn>
                  <a:cxn ang="0">
                    <a:pos x="466" y="570"/>
                  </a:cxn>
                  <a:cxn ang="0">
                    <a:pos x="404" y="529"/>
                  </a:cxn>
                  <a:cxn ang="0">
                    <a:pos x="341" y="490"/>
                  </a:cxn>
                  <a:cxn ang="0">
                    <a:pos x="280" y="450"/>
                  </a:cxn>
                  <a:cxn ang="0">
                    <a:pos x="221" y="406"/>
                  </a:cxn>
                  <a:cxn ang="0">
                    <a:pos x="168" y="357"/>
                  </a:cxn>
                  <a:cxn ang="0">
                    <a:pos x="133" y="312"/>
                  </a:cxn>
                  <a:cxn ang="0">
                    <a:pos x="103" y="264"/>
                  </a:cxn>
                  <a:cxn ang="0">
                    <a:pos x="78" y="212"/>
                  </a:cxn>
                  <a:cxn ang="0">
                    <a:pos x="55" y="160"/>
                  </a:cxn>
                  <a:cxn ang="0">
                    <a:pos x="31" y="111"/>
                  </a:cxn>
                </a:cxnLst>
                <a:rect l="0" t="0" r="r" b="b"/>
                <a:pathLst>
                  <a:path w="486" h="584">
                    <a:moveTo>
                      <a:pt x="0" y="0"/>
                    </a:moveTo>
                    <a:lnTo>
                      <a:pt x="16" y="10"/>
                    </a:lnTo>
                    <a:lnTo>
                      <a:pt x="31" y="19"/>
                    </a:lnTo>
                    <a:lnTo>
                      <a:pt x="45" y="27"/>
                    </a:lnTo>
                    <a:lnTo>
                      <a:pt x="58" y="34"/>
                    </a:lnTo>
                    <a:lnTo>
                      <a:pt x="69" y="40"/>
                    </a:lnTo>
                    <a:lnTo>
                      <a:pt x="80" y="45"/>
                    </a:lnTo>
                    <a:lnTo>
                      <a:pt x="91" y="50"/>
                    </a:lnTo>
                    <a:lnTo>
                      <a:pt x="102" y="55"/>
                    </a:lnTo>
                    <a:lnTo>
                      <a:pt x="113" y="60"/>
                    </a:lnTo>
                    <a:lnTo>
                      <a:pt x="124" y="64"/>
                    </a:lnTo>
                    <a:lnTo>
                      <a:pt x="135" y="70"/>
                    </a:lnTo>
                    <a:lnTo>
                      <a:pt x="147" y="75"/>
                    </a:lnTo>
                    <a:lnTo>
                      <a:pt x="159" y="82"/>
                    </a:lnTo>
                    <a:lnTo>
                      <a:pt x="173" y="89"/>
                    </a:lnTo>
                    <a:lnTo>
                      <a:pt x="189" y="98"/>
                    </a:lnTo>
                    <a:lnTo>
                      <a:pt x="205" y="109"/>
                    </a:lnTo>
                    <a:lnTo>
                      <a:pt x="212" y="113"/>
                    </a:lnTo>
                    <a:lnTo>
                      <a:pt x="220" y="119"/>
                    </a:lnTo>
                    <a:lnTo>
                      <a:pt x="230" y="125"/>
                    </a:lnTo>
                    <a:lnTo>
                      <a:pt x="241" y="133"/>
                    </a:lnTo>
                    <a:lnTo>
                      <a:pt x="253" y="141"/>
                    </a:lnTo>
                    <a:lnTo>
                      <a:pt x="266" y="150"/>
                    </a:lnTo>
                    <a:lnTo>
                      <a:pt x="279" y="159"/>
                    </a:lnTo>
                    <a:lnTo>
                      <a:pt x="292" y="169"/>
                    </a:lnTo>
                    <a:lnTo>
                      <a:pt x="305" y="179"/>
                    </a:lnTo>
                    <a:lnTo>
                      <a:pt x="319" y="189"/>
                    </a:lnTo>
                    <a:lnTo>
                      <a:pt x="331" y="198"/>
                    </a:lnTo>
                    <a:lnTo>
                      <a:pt x="343" y="207"/>
                    </a:lnTo>
                    <a:lnTo>
                      <a:pt x="353" y="216"/>
                    </a:lnTo>
                    <a:lnTo>
                      <a:pt x="362" y="223"/>
                    </a:lnTo>
                    <a:lnTo>
                      <a:pt x="369" y="230"/>
                    </a:lnTo>
                    <a:lnTo>
                      <a:pt x="375" y="236"/>
                    </a:lnTo>
                    <a:lnTo>
                      <a:pt x="400" y="270"/>
                    </a:lnTo>
                    <a:lnTo>
                      <a:pt x="408" y="296"/>
                    </a:lnTo>
                    <a:lnTo>
                      <a:pt x="402" y="314"/>
                    </a:lnTo>
                    <a:lnTo>
                      <a:pt x="388" y="326"/>
                    </a:lnTo>
                    <a:lnTo>
                      <a:pt x="366" y="330"/>
                    </a:lnTo>
                    <a:lnTo>
                      <a:pt x="344" y="327"/>
                    </a:lnTo>
                    <a:lnTo>
                      <a:pt x="323" y="316"/>
                    </a:lnTo>
                    <a:lnTo>
                      <a:pt x="306" y="300"/>
                    </a:lnTo>
                    <a:lnTo>
                      <a:pt x="295" y="281"/>
                    </a:lnTo>
                    <a:lnTo>
                      <a:pt x="286" y="264"/>
                    </a:lnTo>
                    <a:lnTo>
                      <a:pt x="278" y="246"/>
                    </a:lnTo>
                    <a:lnTo>
                      <a:pt x="271" y="232"/>
                    </a:lnTo>
                    <a:lnTo>
                      <a:pt x="264" y="219"/>
                    </a:lnTo>
                    <a:lnTo>
                      <a:pt x="257" y="207"/>
                    </a:lnTo>
                    <a:lnTo>
                      <a:pt x="248" y="199"/>
                    </a:lnTo>
                    <a:lnTo>
                      <a:pt x="237" y="192"/>
                    </a:lnTo>
                    <a:lnTo>
                      <a:pt x="220" y="184"/>
                    </a:lnTo>
                    <a:lnTo>
                      <a:pt x="204" y="174"/>
                    </a:lnTo>
                    <a:lnTo>
                      <a:pt x="188" y="164"/>
                    </a:lnTo>
                    <a:lnTo>
                      <a:pt x="172" y="154"/>
                    </a:lnTo>
                    <a:lnTo>
                      <a:pt x="157" y="143"/>
                    </a:lnTo>
                    <a:lnTo>
                      <a:pt x="142" y="131"/>
                    </a:lnTo>
                    <a:lnTo>
                      <a:pt x="128" y="119"/>
                    </a:lnTo>
                    <a:lnTo>
                      <a:pt x="114" y="106"/>
                    </a:lnTo>
                    <a:lnTo>
                      <a:pt x="99" y="92"/>
                    </a:lnTo>
                    <a:lnTo>
                      <a:pt x="85" y="79"/>
                    </a:lnTo>
                    <a:lnTo>
                      <a:pt x="71" y="66"/>
                    </a:lnTo>
                    <a:lnTo>
                      <a:pt x="57" y="52"/>
                    </a:lnTo>
                    <a:lnTo>
                      <a:pt x="43" y="39"/>
                    </a:lnTo>
                    <a:lnTo>
                      <a:pt x="28" y="25"/>
                    </a:lnTo>
                    <a:lnTo>
                      <a:pt x="14" y="12"/>
                    </a:lnTo>
                    <a:lnTo>
                      <a:pt x="0" y="0"/>
                    </a:lnTo>
                    <a:close/>
                    <a:moveTo>
                      <a:pt x="23" y="94"/>
                    </a:moveTo>
                    <a:lnTo>
                      <a:pt x="34" y="110"/>
                    </a:lnTo>
                    <a:lnTo>
                      <a:pt x="46" y="126"/>
                    </a:lnTo>
                    <a:lnTo>
                      <a:pt x="56" y="141"/>
                    </a:lnTo>
                    <a:lnTo>
                      <a:pt x="67" y="157"/>
                    </a:lnTo>
                    <a:lnTo>
                      <a:pt x="77" y="173"/>
                    </a:lnTo>
                    <a:lnTo>
                      <a:pt x="88" y="190"/>
                    </a:lnTo>
                    <a:lnTo>
                      <a:pt x="98" y="206"/>
                    </a:lnTo>
                    <a:lnTo>
                      <a:pt x="110" y="221"/>
                    </a:lnTo>
                    <a:lnTo>
                      <a:pt x="120" y="237"/>
                    </a:lnTo>
                    <a:lnTo>
                      <a:pt x="131" y="254"/>
                    </a:lnTo>
                    <a:lnTo>
                      <a:pt x="142" y="269"/>
                    </a:lnTo>
                    <a:lnTo>
                      <a:pt x="154" y="284"/>
                    </a:lnTo>
                    <a:lnTo>
                      <a:pt x="165" y="299"/>
                    </a:lnTo>
                    <a:lnTo>
                      <a:pt x="178" y="314"/>
                    </a:lnTo>
                    <a:lnTo>
                      <a:pt x="190" y="329"/>
                    </a:lnTo>
                    <a:lnTo>
                      <a:pt x="203" y="343"/>
                    </a:lnTo>
                    <a:lnTo>
                      <a:pt x="219" y="359"/>
                    </a:lnTo>
                    <a:lnTo>
                      <a:pt x="235" y="375"/>
                    </a:lnTo>
                    <a:lnTo>
                      <a:pt x="253" y="391"/>
                    </a:lnTo>
                    <a:lnTo>
                      <a:pt x="270" y="407"/>
                    </a:lnTo>
                    <a:lnTo>
                      <a:pt x="287" y="422"/>
                    </a:lnTo>
                    <a:lnTo>
                      <a:pt x="304" y="437"/>
                    </a:lnTo>
                    <a:lnTo>
                      <a:pt x="323" y="452"/>
                    </a:lnTo>
                    <a:lnTo>
                      <a:pt x="341" y="467"/>
                    </a:lnTo>
                    <a:lnTo>
                      <a:pt x="359" y="481"/>
                    </a:lnTo>
                    <a:lnTo>
                      <a:pt x="377" y="496"/>
                    </a:lnTo>
                    <a:lnTo>
                      <a:pt x="396" y="510"/>
                    </a:lnTo>
                    <a:lnTo>
                      <a:pt x="414" y="524"/>
                    </a:lnTo>
                    <a:lnTo>
                      <a:pt x="432" y="540"/>
                    </a:lnTo>
                    <a:lnTo>
                      <a:pt x="450" y="554"/>
                    </a:lnTo>
                    <a:lnTo>
                      <a:pt x="468" y="569"/>
                    </a:lnTo>
                    <a:lnTo>
                      <a:pt x="486" y="584"/>
                    </a:lnTo>
                    <a:lnTo>
                      <a:pt x="466" y="570"/>
                    </a:lnTo>
                    <a:lnTo>
                      <a:pt x="445" y="557"/>
                    </a:lnTo>
                    <a:lnTo>
                      <a:pt x="425" y="543"/>
                    </a:lnTo>
                    <a:lnTo>
                      <a:pt x="404" y="529"/>
                    </a:lnTo>
                    <a:lnTo>
                      <a:pt x="383" y="516"/>
                    </a:lnTo>
                    <a:lnTo>
                      <a:pt x="362" y="503"/>
                    </a:lnTo>
                    <a:lnTo>
                      <a:pt x="341" y="490"/>
                    </a:lnTo>
                    <a:lnTo>
                      <a:pt x="321" y="477"/>
                    </a:lnTo>
                    <a:lnTo>
                      <a:pt x="300" y="463"/>
                    </a:lnTo>
                    <a:lnTo>
                      <a:pt x="280" y="450"/>
                    </a:lnTo>
                    <a:lnTo>
                      <a:pt x="260" y="436"/>
                    </a:lnTo>
                    <a:lnTo>
                      <a:pt x="240" y="421"/>
                    </a:lnTo>
                    <a:lnTo>
                      <a:pt x="221" y="406"/>
                    </a:lnTo>
                    <a:lnTo>
                      <a:pt x="203" y="390"/>
                    </a:lnTo>
                    <a:lnTo>
                      <a:pt x="186" y="374"/>
                    </a:lnTo>
                    <a:lnTo>
                      <a:pt x="168" y="357"/>
                    </a:lnTo>
                    <a:lnTo>
                      <a:pt x="156" y="343"/>
                    </a:lnTo>
                    <a:lnTo>
                      <a:pt x="144" y="328"/>
                    </a:lnTo>
                    <a:lnTo>
                      <a:pt x="133" y="312"/>
                    </a:lnTo>
                    <a:lnTo>
                      <a:pt x="123" y="296"/>
                    </a:lnTo>
                    <a:lnTo>
                      <a:pt x="113" y="280"/>
                    </a:lnTo>
                    <a:lnTo>
                      <a:pt x="103" y="264"/>
                    </a:lnTo>
                    <a:lnTo>
                      <a:pt x="94" y="246"/>
                    </a:lnTo>
                    <a:lnTo>
                      <a:pt x="86" y="229"/>
                    </a:lnTo>
                    <a:lnTo>
                      <a:pt x="78" y="212"/>
                    </a:lnTo>
                    <a:lnTo>
                      <a:pt x="70" y="195"/>
                    </a:lnTo>
                    <a:lnTo>
                      <a:pt x="63" y="178"/>
                    </a:lnTo>
                    <a:lnTo>
                      <a:pt x="55" y="160"/>
                    </a:lnTo>
                    <a:lnTo>
                      <a:pt x="48" y="143"/>
                    </a:lnTo>
                    <a:lnTo>
                      <a:pt x="39" y="127"/>
                    </a:lnTo>
                    <a:lnTo>
                      <a:pt x="31" y="111"/>
                    </a:lnTo>
                    <a:lnTo>
                      <a:pt x="23" y="94"/>
                    </a:lnTo>
                    <a:close/>
                  </a:path>
                </a:pathLst>
              </a:custGeom>
              <a:solidFill>
                <a:srgbClr val="B2B2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62" name="Freeform 146"/>
              <p:cNvSpPr>
                <a:spLocks/>
              </p:cNvSpPr>
              <p:nvPr/>
            </p:nvSpPr>
            <p:spPr bwMode="auto">
              <a:xfrm>
                <a:off x="4773" y="3508"/>
                <a:ext cx="131" cy="70"/>
              </a:xfrm>
              <a:custGeom>
                <a:avLst/>
                <a:gdLst/>
                <a:ahLst/>
                <a:cxnLst>
                  <a:cxn ang="0">
                    <a:pos x="770" y="129"/>
                  </a:cxn>
                  <a:cxn ang="0">
                    <a:pos x="848" y="125"/>
                  </a:cxn>
                  <a:cxn ang="0">
                    <a:pos x="924" y="117"/>
                  </a:cxn>
                  <a:cxn ang="0">
                    <a:pos x="999" y="107"/>
                  </a:cxn>
                  <a:cxn ang="0">
                    <a:pos x="1027" y="143"/>
                  </a:cxn>
                  <a:cxn ang="0">
                    <a:pos x="1040" y="194"/>
                  </a:cxn>
                  <a:cxn ang="0">
                    <a:pos x="1043" y="263"/>
                  </a:cxn>
                  <a:cxn ang="0">
                    <a:pos x="1042" y="341"/>
                  </a:cxn>
                  <a:cxn ang="0">
                    <a:pos x="1029" y="410"/>
                  </a:cxn>
                  <a:cxn ang="0">
                    <a:pos x="1005" y="476"/>
                  </a:cxn>
                  <a:cxn ang="0">
                    <a:pos x="986" y="518"/>
                  </a:cxn>
                  <a:cxn ang="0">
                    <a:pos x="965" y="553"/>
                  </a:cxn>
                  <a:cxn ang="0">
                    <a:pos x="911" y="560"/>
                  </a:cxn>
                  <a:cxn ang="0">
                    <a:pos x="845" y="557"/>
                  </a:cxn>
                  <a:cxn ang="0">
                    <a:pos x="780" y="555"/>
                  </a:cxn>
                  <a:cxn ang="0">
                    <a:pos x="715" y="552"/>
                  </a:cxn>
                  <a:cxn ang="0">
                    <a:pos x="667" y="549"/>
                  </a:cxn>
                  <a:cxn ang="0">
                    <a:pos x="623" y="547"/>
                  </a:cxn>
                  <a:cxn ang="0">
                    <a:pos x="579" y="544"/>
                  </a:cxn>
                  <a:cxn ang="0">
                    <a:pos x="536" y="539"/>
                  </a:cxn>
                  <a:cxn ang="0">
                    <a:pos x="486" y="533"/>
                  </a:cxn>
                  <a:cxn ang="0">
                    <a:pos x="435" y="525"/>
                  </a:cxn>
                  <a:cxn ang="0">
                    <a:pos x="384" y="515"/>
                  </a:cxn>
                  <a:cxn ang="0">
                    <a:pos x="333" y="504"/>
                  </a:cxn>
                  <a:cxn ang="0">
                    <a:pos x="282" y="492"/>
                  </a:cxn>
                  <a:cxn ang="0">
                    <a:pos x="231" y="478"/>
                  </a:cxn>
                  <a:cxn ang="0">
                    <a:pos x="182" y="463"/>
                  </a:cxn>
                  <a:cxn ang="0">
                    <a:pos x="133" y="444"/>
                  </a:cxn>
                  <a:cxn ang="0">
                    <a:pos x="75" y="414"/>
                  </a:cxn>
                  <a:cxn ang="0">
                    <a:pos x="15" y="371"/>
                  </a:cxn>
                  <a:cxn ang="0">
                    <a:pos x="27" y="329"/>
                  </a:cxn>
                  <a:cxn ang="0">
                    <a:pos x="63" y="287"/>
                  </a:cxn>
                  <a:cxn ang="0">
                    <a:pos x="93" y="238"/>
                  </a:cxn>
                  <a:cxn ang="0">
                    <a:pos x="121" y="186"/>
                  </a:cxn>
                  <a:cxn ang="0">
                    <a:pos x="142" y="148"/>
                  </a:cxn>
                  <a:cxn ang="0">
                    <a:pos x="164" y="116"/>
                  </a:cxn>
                  <a:cxn ang="0">
                    <a:pos x="206" y="85"/>
                  </a:cxn>
                  <a:cxn ang="0">
                    <a:pos x="258" y="59"/>
                  </a:cxn>
                  <a:cxn ang="0">
                    <a:pos x="301" y="42"/>
                  </a:cxn>
                  <a:cxn ang="0">
                    <a:pos x="343" y="29"/>
                  </a:cxn>
                  <a:cxn ang="0">
                    <a:pos x="386" y="16"/>
                  </a:cxn>
                  <a:cxn ang="0">
                    <a:pos x="427" y="3"/>
                  </a:cxn>
                  <a:cxn ang="0">
                    <a:pos x="468" y="46"/>
                  </a:cxn>
                  <a:cxn ang="0">
                    <a:pos x="519" y="100"/>
                  </a:cxn>
                  <a:cxn ang="0">
                    <a:pos x="557" y="103"/>
                  </a:cxn>
                  <a:cxn ang="0">
                    <a:pos x="588" y="91"/>
                  </a:cxn>
                  <a:cxn ang="0">
                    <a:pos x="624" y="83"/>
                  </a:cxn>
                  <a:cxn ang="0">
                    <a:pos x="657" y="89"/>
                  </a:cxn>
                  <a:cxn ang="0">
                    <a:pos x="681" y="105"/>
                  </a:cxn>
                  <a:cxn ang="0">
                    <a:pos x="703" y="122"/>
                  </a:cxn>
                </a:cxnLst>
                <a:rect l="0" t="0" r="r" b="b"/>
                <a:pathLst>
                  <a:path w="1043" h="562">
                    <a:moveTo>
                      <a:pt x="708" y="126"/>
                    </a:moveTo>
                    <a:lnTo>
                      <a:pt x="730" y="128"/>
                    </a:lnTo>
                    <a:lnTo>
                      <a:pt x="750" y="128"/>
                    </a:lnTo>
                    <a:lnTo>
                      <a:pt x="770" y="129"/>
                    </a:lnTo>
                    <a:lnTo>
                      <a:pt x="790" y="129"/>
                    </a:lnTo>
                    <a:lnTo>
                      <a:pt x="810" y="128"/>
                    </a:lnTo>
                    <a:lnTo>
                      <a:pt x="829" y="127"/>
                    </a:lnTo>
                    <a:lnTo>
                      <a:pt x="848" y="125"/>
                    </a:lnTo>
                    <a:lnTo>
                      <a:pt x="868" y="124"/>
                    </a:lnTo>
                    <a:lnTo>
                      <a:pt x="886" y="122"/>
                    </a:lnTo>
                    <a:lnTo>
                      <a:pt x="905" y="120"/>
                    </a:lnTo>
                    <a:lnTo>
                      <a:pt x="924" y="117"/>
                    </a:lnTo>
                    <a:lnTo>
                      <a:pt x="943" y="115"/>
                    </a:lnTo>
                    <a:lnTo>
                      <a:pt x="961" y="112"/>
                    </a:lnTo>
                    <a:lnTo>
                      <a:pt x="980" y="110"/>
                    </a:lnTo>
                    <a:lnTo>
                      <a:pt x="999" y="107"/>
                    </a:lnTo>
                    <a:lnTo>
                      <a:pt x="1018" y="105"/>
                    </a:lnTo>
                    <a:lnTo>
                      <a:pt x="1020" y="117"/>
                    </a:lnTo>
                    <a:lnTo>
                      <a:pt x="1024" y="130"/>
                    </a:lnTo>
                    <a:lnTo>
                      <a:pt x="1027" y="143"/>
                    </a:lnTo>
                    <a:lnTo>
                      <a:pt x="1031" y="155"/>
                    </a:lnTo>
                    <a:lnTo>
                      <a:pt x="1035" y="169"/>
                    </a:lnTo>
                    <a:lnTo>
                      <a:pt x="1038" y="182"/>
                    </a:lnTo>
                    <a:lnTo>
                      <a:pt x="1040" y="194"/>
                    </a:lnTo>
                    <a:lnTo>
                      <a:pt x="1041" y="206"/>
                    </a:lnTo>
                    <a:lnTo>
                      <a:pt x="1042" y="224"/>
                    </a:lnTo>
                    <a:lnTo>
                      <a:pt x="1042" y="243"/>
                    </a:lnTo>
                    <a:lnTo>
                      <a:pt x="1043" y="263"/>
                    </a:lnTo>
                    <a:lnTo>
                      <a:pt x="1043" y="282"/>
                    </a:lnTo>
                    <a:lnTo>
                      <a:pt x="1043" y="302"/>
                    </a:lnTo>
                    <a:lnTo>
                      <a:pt x="1043" y="322"/>
                    </a:lnTo>
                    <a:lnTo>
                      <a:pt x="1042" y="341"/>
                    </a:lnTo>
                    <a:lnTo>
                      <a:pt x="1040" y="359"/>
                    </a:lnTo>
                    <a:lnTo>
                      <a:pt x="1038" y="376"/>
                    </a:lnTo>
                    <a:lnTo>
                      <a:pt x="1034" y="393"/>
                    </a:lnTo>
                    <a:lnTo>
                      <a:pt x="1029" y="410"/>
                    </a:lnTo>
                    <a:lnTo>
                      <a:pt x="1024" y="426"/>
                    </a:lnTo>
                    <a:lnTo>
                      <a:pt x="1018" y="442"/>
                    </a:lnTo>
                    <a:lnTo>
                      <a:pt x="1011" y="459"/>
                    </a:lnTo>
                    <a:lnTo>
                      <a:pt x="1005" y="476"/>
                    </a:lnTo>
                    <a:lnTo>
                      <a:pt x="999" y="492"/>
                    </a:lnTo>
                    <a:lnTo>
                      <a:pt x="996" y="501"/>
                    </a:lnTo>
                    <a:lnTo>
                      <a:pt x="990" y="509"/>
                    </a:lnTo>
                    <a:lnTo>
                      <a:pt x="986" y="518"/>
                    </a:lnTo>
                    <a:lnTo>
                      <a:pt x="981" y="527"/>
                    </a:lnTo>
                    <a:lnTo>
                      <a:pt x="975" y="536"/>
                    </a:lnTo>
                    <a:lnTo>
                      <a:pt x="970" y="545"/>
                    </a:lnTo>
                    <a:lnTo>
                      <a:pt x="965" y="553"/>
                    </a:lnTo>
                    <a:lnTo>
                      <a:pt x="960" y="562"/>
                    </a:lnTo>
                    <a:lnTo>
                      <a:pt x="944" y="561"/>
                    </a:lnTo>
                    <a:lnTo>
                      <a:pt x="928" y="561"/>
                    </a:lnTo>
                    <a:lnTo>
                      <a:pt x="911" y="560"/>
                    </a:lnTo>
                    <a:lnTo>
                      <a:pt x="894" y="559"/>
                    </a:lnTo>
                    <a:lnTo>
                      <a:pt x="878" y="558"/>
                    </a:lnTo>
                    <a:lnTo>
                      <a:pt x="862" y="558"/>
                    </a:lnTo>
                    <a:lnTo>
                      <a:pt x="845" y="557"/>
                    </a:lnTo>
                    <a:lnTo>
                      <a:pt x="829" y="556"/>
                    </a:lnTo>
                    <a:lnTo>
                      <a:pt x="813" y="556"/>
                    </a:lnTo>
                    <a:lnTo>
                      <a:pt x="797" y="555"/>
                    </a:lnTo>
                    <a:lnTo>
                      <a:pt x="780" y="555"/>
                    </a:lnTo>
                    <a:lnTo>
                      <a:pt x="764" y="554"/>
                    </a:lnTo>
                    <a:lnTo>
                      <a:pt x="748" y="553"/>
                    </a:lnTo>
                    <a:lnTo>
                      <a:pt x="732" y="552"/>
                    </a:lnTo>
                    <a:lnTo>
                      <a:pt x="715" y="552"/>
                    </a:lnTo>
                    <a:lnTo>
                      <a:pt x="699" y="551"/>
                    </a:lnTo>
                    <a:lnTo>
                      <a:pt x="688" y="550"/>
                    </a:lnTo>
                    <a:lnTo>
                      <a:pt x="678" y="550"/>
                    </a:lnTo>
                    <a:lnTo>
                      <a:pt x="667" y="549"/>
                    </a:lnTo>
                    <a:lnTo>
                      <a:pt x="656" y="549"/>
                    </a:lnTo>
                    <a:lnTo>
                      <a:pt x="644" y="548"/>
                    </a:lnTo>
                    <a:lnTo>
                      <a:pt x="634" y="547"/>
                    </a:lnTo>
                    <a:lnTo>
                      <a:pt x="623" y="547"/>
                    </a:lnTo>
                    <a:lnTo>
                      <a:pt x="612" y="546"/>
                    </a:lnTo>
                    <a:lnTo>
                      <a:pt x="601" y="545"/>
                    </a:lnTo>
                    <a:lnTo>
                      <a:pt x="590" y="544"/>
                    </a:lnTo>
                    <a:lnTo>
                      <a:pt x="579" y="544"/>
                    </a:lnTo>
                    <a:lnTo>
                      <a:pt x="568" y="543"/>
                    </a:lnTo>
                    <a:lnTo>
                      <a:pt x="557" y="542"/>
                    </a:lnTo>
                    <a:lnTo>
                      <a:pt x="546" y="540"/>
                    </a:lnTo>
                    <a:lnTo>
                      <a:pt x="536" y="539"/>
                    </a:lnTo>
                    <a:lnTo>
                      <a:pt x="525" y="538"/>
                    </a:lnTo>
                    <a:lnTo>
                      <a:pt x="511" y="536"/>
                    </a:lnTo>
                    <a:lnTo>
                      <a:pt x="499" y="535"/>
                    </a:lnTo>
                    <a:lnTo>
                      <a:pt x="486" y="533"/>
                    </a:lnTo>
                    <a:lnTo>
                      <a:pt x="474" y="531"/>
                    </a:lnTo>
                    <a:lnTo>
                      <a:pt x="461" y="529"/>
                    </a:lnTo>
                    <a:lnTo>
                      <a:pt x="448" y="527"/>
                    </a:lnTo>
                    <a:lnTo>
                      <a:pt x="435" y="525"/>
                    </a:lnTo>
                    <a:lnTo>
                      <a:pt x="422" y="522"/>
                    </a:lnTo>
                    <a:lnTo>
                      <a:pt x="409" y="520"/>
                    </a:lnTo>
                    <a:lnTo>
                      <a:pt x="397" y="517"/>
                    </a:lnTo>
                    <a:lnTo>
                      <a:pt x="384" y="515"/>
                    </a:lnTo>
                    <a:lnTo>
                      <a:pt x="370" y="512"/>
                    </a:lnTo>
                    <a:lnTo>
                      <a:pt x="358" y="510"/>
                    </a:lnTo>
                    <a:lnTo>
                      <a:pt x="345" y="507"/>
                    </a:lnTo>
                    <a:lnTo>
                      <a:pt x="333" y="504"/>
                    </a:lnTo>
                    <a:lnTo>
                      <a:pt x="320" y="501"/>
                    </a:lnTo>
                    <a:lnTo>
                      <a:pt x="307" y="498"/>
                    </a:lnTo>
                    <a:lnTo>
                      <a:pt x="294" y="495"/>
                    </a:lnTo>
                    <a:lnTo>
                      <a:pt x="282" y="492"/>
                    </a:lnTo>
                    <a:lnTo>
                      <a:pt x="269" y="489"/>
                    </a:lnTo>
                    <a:lnTo>
                      <a:pt x="257" y="485"/>
                    </a:lnTo>
                    <a:lnTo>
                      <a:pt x="244" y="482"/>
                    </a:lnTo>
                    <a:lnTo>
                      <a:pt x="231" y="478"/>
                    </a:lnTo>
                    <a:lnTo>
                      <a:pt x="219" y="475"/>
                    </a:lnTo>
                    <a:lnTo>
                      <a:pt x="206" y="471"/>
                    </a:lnTo>
                    <a:lnTo>
                      <a:pt x="194" y="467"/>
                    </a:lnTo>
                    <a:lnTo>
                      <a:pt x="182" y="463"/>
                    </a:lnTo>
                    <a:lnTo>
                      <a:pt x="169" y="459"/>
                    </a:lnTo>
                    <a:lnTo>
                      <a:pt x="156" y="454"/>
                    </a:lnTo>
                    <a:lnTo>
                      <a:pt x="145" y="449"/>
                    </a:lnTo>
                    <a:lnTo>
                      <a:pt x="133" y="444"/>
                    </a:lnTo>
                    <a:lnTo>
                      <a:pt x="121" y="439"/>
                    </a:lnTo>
                    <a:lnTo>
                      <a:pt x="106" y="432"/>
                    </a:lnTo>
                    <a:lnTo>
                      <a:pt x="90" y="423"/>
                    </a:lnTo>
                    <a:lnTo>
                      <a:pt x="75" y="414"/>
                    </a:lnTo>
                    <a:lnTo>
                      <a:pt x="60" y="403"/>
                    </a:lnTo>
                    <a:lnTo>
                      <a:pt x="45" y="393"/>
                    </a:lnTo>
                    <a:lnTo>
                      <a:pt x="29" y="382"/>
                    </a:lnTo>
                    <a:lnTo>
                      <a:pt x="15" y="371"/>
                    </a:lnTo>
                    <a:lnTo>
                      <a:pt x="0" y="361"/>
                    </a:lnTo>
                    <a:lnTo>
                      <a:pt x="9" y="350"/>
                    </a:lnTo>
                    <a:lnTo>
                      <a:pt x="18" y="340"/>
                    </a:lnTo>
                    <a:lnTo>
                      <a:pt x="27" y="329"/>
                    </a:lnTo>
                    <a:lnTo>
                      <a:pt x="38" y="319"/>
                    </a:lnTo>
                    <a:lnTo>
                      <a:pt x="47" y="309"/>
                    </a:lnTo>
                    <a:lnTo>
                      <a:pt x="55" y="297"/>
                    </a:lnTo>
                    <a:lnTo>
                      <a:pt x="63" y="287"/>
                    </a:lnTo>
                    <a:lnTo>
                      <a:pt x="71" y="276"/>
                    </a:lnTo>
                    <a:lnTo>
                      <a:pt x="79" y="264"/>
                    </a:lnTo>
                    <a:lnTo>
                      <a:pt x="86" y="251"/>
                    </a:lnTo>
                    <a:lnTo>
                      <a:pt x="93" y="238"/>
                    </a:lnTo>
                    <a:lnTo>
                      <a:pt x="100" y="224"/>
                    </a:lnTo>
                    <a:lnTo>
                      <a:pt x="107" y="212"/>
                    </a:lnTo>
                    <a:lnTo>
                      <a:pt x="114" y="199"/>
                    </a:lnTo>
                    <a:lnTo>
                      <a:pt x="121" y="186"/>
                    </a:lnTo>
                    <a:lnTo>
                      <a:pt x="128" y="174"/>
                    </a:lnTo>
                    <a:lnTo>
                      <a:pt x="133" y="166"/>
                    </a:lnTo>
                    <a:lnTo>
                      <a:pt x="138" y="156"/>
                    </a:lnTo>
                    <a:lnTo>
                      <a:pt x="142" y="148"/>
                    </a:lnTo>
                    <a:lnTo>
                      <a:pt x="147" y="139"/>
                    </a:lnTo>
                    <a:lnTo>
                      <a:pt x="152" y="131"/>
                    </a:lnTo>
                    <a:lnTo>
                      <a:pt x="158" y="123"/>
                    </a:lnTo>
                    <a:lnTo>
                      <a:pt x="164" y="116"/>
                    </a:lnTo>
                    <a:lnTo>
                      <a:pt x="172" y="110"/>
                    </a:lnTo>
                    <a:lnTo>
                      <a:pt x="183" y="101"/>
                    </a:lnTo>
                    <a:lnTo>
                      <a:pt x="194" y="93"/>
                    </a:lnTo>
                    <a:lnTo>
                      <a:pt x="206" y="85"/>
                    </a:lnTo>
                    <a:lnTo>
                      <a:pt x="219" y="78"/>
                    </a:lnTo>
                    <a:lnTo>
                      <a:pt x="231" y="71"/>
                    </a:lnTo>
                    <a:lnTo>
                      <a:pt x="245" y="65"/>
                    </a:lnTo>
                    <a:lnTo>
                      <a:pt x="258" y="59"/>
                    </a:lnTo>
                    <a:lnTo>
                      <a:pt x="271" y="54"/>
                    </a:lnTo>
                    <a:lnTo>
                      <a:pt x="281" y="50"/>
                    </a:lnTo>
                    <a:lnTo>
                      <a:pt x="291" y="46"/>
                    </a:lnTo>
                    <a:lnTo>
                      <a:pt x="301" y="42"/>
                    </a:lnTo>
                    <a:lnTo>
                      <a:pt x="312" y="39"/>
                    </a:lnTo>
                    <a:lnTo>
                      <a:pt x="323" y="36"/>
                    </a:lnTo>
                    <a:lnTo>
                      <a:pt x="333" y="32"/>
                    </a:lnTo>
                    <a:lnTo>
                      <a:pt x="343" y="29"/>
                    </a:lnTo>
                    <a:lnTo>
                      <a:pt x="354" y="26"/>
                    </a:lnTo>
                    <a:lnTo>
                      <a:pt x="364" y="23"/>
                    </a:lnTo>
                    <a:lnTo>
                      <a:pt x="374" y="20"/>
                    </a:lnTo>
                    <a:lnTo>
                      <a:pt x="386" y="16"/>
                    </a:lnTo>
                    <a:lnTo>
                      <a:pt x="396" y="13"/>
                    </a:lnTo>
                    <a:lnTo>
                      <a:pt x="406" y="10"/>
                    </a:lnTo>
                    <a:lnTo>
                      <a:pt x="417" y="7"/>
                    </a:lnTo>
                    <a:lnTo>
                      <a:pt x="427" y="3"/>
                    </a:lnTo>
                    <a:lnTo>
                      <a:pt x="437" y="0"/>
                    </a:lnTo>
                    <a:lnTo>
                      <a:pt x="447" y="15"/>
                    </a:lnTo>
                    <a:lnTo>
                      <a:pt x="457" y="31"/>
                    </a:lnTo>
                    <a:lnTo>
                      <a:pt x="468" y="46"/>
                    </a:lnTo>
                    <a:lnTo>
                      <a:pt x="479" y="60"/>
                    </a:lnTo>
                    <a:lnTo>
                      <a:pt x="491" y="74"/>
                    </a:lnTo>
                    <a:lnTo>
                      <a:pt x="504" y="87"/>
                    </a:lnTo>
                    <a:lnTo>
                      <a:pt x="519" y="100"/>
                    </a:lnTo>
                    <a:lnTo>
                      <a:pt x="534" y="112"/>
                    </a:lnTo>
                    <a:lnTo>
                      <a:pt x="542" y="109"/>
                    </a:lnTo>
                    <a:lnTo>
                      <a:pt x="550" y="106"/>
                    </a:lnTo>
                    <a:lnTo>
                      <a:pt x="557" y="103"/>
                    </a:lnTo>
                    <a:lnTo>
                      <a:pt x="565" y="100"/>
                    </a:lnTo>
                    <a:lnTo>
                      <a:pt x="572" y="97"/>
                    </a:lnTo>
                    <a:lnTo>
                      <a:pt x="580" y="94"/>
                    </a:lnTo>
                    <a:lnTo>
                      <a:pt x="588" y="91"/>
                    </a:lnTo>
                    <a:lnTo>
                      <a:pt x="596" y="87"/>
                    </a:lnTo>
                    <a:lnTo>
                      <a:pt x="606" y="85"/>
                    </a:lnTo>
                    <a:lnTo>
                      <a:pt x="615" y="83"/>
                    </a:lnTo>
                    <a:lnTo>
                      <a:pt x="624" y="83"/>
                    </a:lnTo>
                    <a:lnTo>
                      <a:pt x="633" y="84"/>
                    </a:lnTo>
                    <a:lnTo>
                      <a:pt x="641" y="85"/>
                    </a:lnTo>
                    <a:lnTo>
                      <a:pt x="648" y="87"/>
                    </a:lnTo>
                    <a:lnTo>
                      <a:pt x="657" y="89"/>
                    </a:lnTo>
                    <a:lnTo>
                      <a:pt x="664" y="93"/>
                    </a:lnTo>
                    <a:lnTo>
                      <a:pt x="670" y="97"/>
                    </a:lnTo>
                    <a:lnTo>
                      <a:pt x="675" y="101"/>
                    </a:lnTo>
                    <a:lnTo>
                      <a:pt x="681" y="105"/>
                    </a:lnTo>
                    <a:lnTo>
                      <a:pt x="686" y="109"/>
                    </a:lnTo>
                    <a:lnTo>
                      <a:pt x="692" y="114"/>
                    </a:lnTo>
                    <a:lnTo>
                      <a:pt x="697" y="118"/>
                    </a:lnTo>
                    <a:lnTo>
                      <a:pt x="703" y="122"/>
                    </a:lnTo>
                    <a:lnTo>
                      <a:pt x="708" y="126"/>
                    </a:lnTo>
                    <a:close/>
                  </a:path>
                </a:pathLst>
              </a:custGeom>
              <a:solidFill>
                <a:srgbClr val="BF8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63" name="Freeform 147"/>
              <p:cNvSpPr>
                <a:spLocks/>
              </p:cNvSpPr>
              <p:nvPr/>
            </p:nvSpPr>
            <p:spPr bwMode="auto">
              <a:xfrm>
                <a:off x="4773" y="3508"/>
                <a:ext cx="131" cy="70"/>
              </a:xfrm>
              <a:custGeom>
                <a:avLst/>
                <a:gdLst/>
                <a:ahLst/>
                <a:cxnLst>
                  <a:cxn ang="0">
                    <a:pos x="750" y="128"/>
                  </a:cxn>
                  <a:cxn ang="0">
                    <a:pos x="829" y="127"/>
                  </a:cxn>
                  <a:cxn ang="0">
                    <a:pos x="905" y="120"/>
                  </a:cxn>
                  <a:cxn ang="0">
                    <a:pos x="980" y="110"/>
                  </a:cxn>
                  <a:cxn ang="0">
                    <a:pos x="1020" y="117"/>
                  </a:cxn>
                  <a:cxn ang="0">
                    <a:pos x="1035" y="169"/>
                  </a:cxn>
                  <a:cxn ang="0">
                    <a:pos x="1041" y="206"/>
                  </a:cxn>
                  <a:cxn ang="0">
                    <a:pos x="1043" y="282"/>
                  </a:cxn>
                  <a:cxn ang="0">
                    <a:pos x="1040" y="359"/>
                  </a:cxn>
                  <a:cxn ang="0">
                    <a:pos x="1029" y="410"/>
                  </a:cxn>
                  <a:cxn ang="0">
                    <a:pos x="1005" y="476"/>
                  </a:cxn>
                  <a:cxn ang="0">
                    <a:pos x="990" y="509"/>
                  </a:cxn>
                  <a:cxn ang="0">
                    <a:pos x="970" y="545"/>
                  </a:cxn>
                  <a:cxn ang="0">
                    <a:pos x="944" y="561"/>
                  </a:cxn>
                  <a:cxn ang="0">
                    <a:pos x="878" y="558"/>
                  </a:cxn>
                  <a:cxn ang="0">
                    <a:pos x="813" y="556"/>
                  </a:cxn>
                  <a:cxn ang="0">
                    <a:pos x="748" y="553"/>
                  </a:cxn>
                  <a:cxn ang="0">
                    <a:pos x="699" y="551"/>
                  </a:cxn>
                  <a:cxn ang="0">
                    <a:pos x="656" y="549"/>
                  </a:cxn>
                  <a:cxn ang="0">
                    <a:pos x="612" y="546"/>
                  </a:cxn>
                  <a:cxn ang="0">
                    <a:pos x="568" y="543"/>
                  </a:cxn>
                  <a:cxn ang="0">
                    <a:pos x="525" y="538"/>
                  </a:cxn>
                  <a:cxn ang="0">
                    <a:pos x="486" y="533"/>
                  </a:cxn>
                  <a:cxn ang="0">
                    <a:pos x="435" y="525"/>
                  </a:cxn>
                  <a:cxn ang="0">
                    <a:pos x="384" y="515"/>
                  </a:cxn>
                  <a:cxn ang="0">
                    <a:pos x="333" y="504"/>
                  </a:cxn>
                  <a:cxn ang="0">
                    <a:pos x="294" y="495"/>
                  </a:cxn>
                  <a:cxn ang="0">
                    <a:pos x="244" y="482"/>
                  </a:cxn>
                  <a:cxn ang="0">
                    <a:pos x="194" y="467"/>
                  </a:cxn>
                  <a:cxn ang="0">
                    <a:pos x="145" y="449"/>
                  </a:cxn>
                  <a:cxn ang="0">
                    <a:pos x="106" y="432"/>
                  </a:cxn>
                  <a:cxn ang="0">
                    <a:pos x="45" y="393"/>
                  </a:cxn>
                  <a:cxn ang="0">
                    <a:pos x="0" y="361"/>
                  </a:cxn>
                  <a:cxn ang="0">
                    <a:pos x="38" y="319"/>
                  </a:cxn>
                  <a:cxn ang="0">
                    <a:pos x="71" y="276"/>
                  </a:cxn>
                  <a:cxn ang="0">
                    <a:pos x="93" y="238"/>
                  </a:cxn>
                  <a:cxn ang="0">
                    <a:pos x="121" y="186"/>
                  </a:cxn>
                  <a:cxn ang="0">
                    <a:pos x="138" y="156"/>
                  </a:cxn>
                  <a:cxn ang="0">
                    <a:pos x="158" y="123"/>
                  </a:cxn>
                  <a:cxn ang="0">
                    <a:pos x="183" y="101"/>
                  </a:cxn>
                  <a:cxn ang="0">
                    <a:pos x="231" y="71"/>
                  </a:cxn>
                  <a:cxn ang="0">
                    <a:pos x="271" y="54"/>
                  </a:cxn>
                  <a:cxn ang="0">
                    <a:pos x="312" y="39"/>
                  </a:cxn>
                  <a:cxn ang="0">
                    <a:pos x="354" y="26"/>
                  </a:cxn>
                  <a:cxn ang="0">
                    <a:pos x="396" y="13"/>
                  </a:cxn>
                  <a:cxn ang="0">
                    <a:pos x="437" y="0"/>
                  </a:cxn>
                  <a:cxn ang="0">
                    <a:pos x="468" y="46"/>
                  </a:cxn>
                  <a:cxn ang="0">
                    <a:pos x="519" y="100"/>
                  </a:cxn>
                  <a:cxn ang="0">
                    <a:pos x="550" y="106"/>
                  </a:cxn>
                  <a:cxn ang="0">
                    <a:pos x="580" y="94"/>
                  </a:cxn>
                  <a:cxn ang="0">
                    <a:pos x="606" y="85"/>
                  </a:cxn>
                  <a:cxn ang="0">
                    <a:pos x="641" y="85"/>
                  </a:cxn>
                  <a:cxn ang="0">
                    <a:pos x="664" y="93"/>
                  </a:cxn>
                  <a:cxn ang="0">
                    <a:pos x="686" y="109"/>
                  </a:cxn>
                  <a:cxn ang="0">
                    <a:pos x="708" y="126"/>
                  </a:cxn>
                </a:cxnLst>
                <a:rect l="0" t="0" r="r" b="b"/>
                <a:pathLst>
                  <a:path w="1043" h="562">
                    <a:moveTo>
                      <a:pt x="708" y="126"/>
                    </a:moveTo>
                    <a:lnTo>
                      <a:pt x="708" y="126"/>
                    </a:lnTo>
                    <a:lnTo>
                      <a:pt x="730" y="128"/>
                    </a:lnTo>
                    <a:lnTo>
                      <a:pt x="750" y="128"/>
                    </a:lnTo>
                    <a:lnTo>
                      <a:pt x="770" y="129"/>
                    </a:lnTo>
                    <a:lnTo>
                      <a:pt x="790" y="129"/>
                    </a:lnTo>
                    <a:lnTo>
                      <a:pt x="810" y="128"/>
                    </a:lnTo>
                    <a:lnTo>
                      <a:pt x="829" y="127"/>
                    </a:lnTo>
                    <a:lnTo>
                      <a:pt x="848" y="125"/>
                    </a:lnTo>
                    <a:lnTo>
                      <a:pt x="868" y="124"/>
                    </a:lnTo>
                    <a:lnTo>
                      <a:pt x="886" y="122"/>
                    </a:lnTo>
                    <a:lnTo>
                      <a:pt x="905" y="120"/>
                    </a:lnTo>
                    <a:lnTo>
                      <a:pt x="924" y="117"/>
                    </a:lnTo>
                    <a:lnTo>
                      <a:pt x="943" y="115"/>
                    </a:lnTo>
                    <a:lnTo>
                      <a:pt x="961" y="112"/>
                    </a:lnTo>
                    <a:lnTo>
                      <a:pt x="980" y="110"/>
                    </a:lnTo>
                    <a:lnTo>
                      <a:pt x="999" y="107"/>
                    </a:lnTo>
                    <a:lnTo>
                      <a:pt x="1018" y="105"/>
                    </a:lnTo>
                    <a:lnTo>
                      <a:pt x="1018" y="105"/>
                    </a:lnTo>
                    <a:lnTo>
                      <a:pt x="1020" y="117"/>
                    </a:lnTo>
                    <a:lnTo>
                      <a:pt x="1024" y="130"/>
                    </a:lnTo>
                    <a:lnTo>
                      <a:pt x="1027" y="143"/>
                    </a:lnTo>
                    <a:lnTo>
                      <a:pt x="1031" y="155"/>
                    </a:lnTo>
                    <a:lnTo>
                      <a:pt x="1035" y="169"/>
                    </a:lnTo>
                    <a:lnTo>
                      <a:pt x="1038" y="182"/>
                    </a:lnTo>
                    <a:lnTo>
                      <a:pt x="1040" y="194"/>
                    </a:lnTo>
                    <a:lnTo>
                      <a:pt x="1041" y="206"/>
                    </a:lnTo>
                    <a:lnTo>
                      <a:pt x="1041" y="206"/>
                    </a:lnTo>
                    <a:lnTo>
                      <a:pt x="1042" y="224"/>
                    </a:lnTo>
                    <a:lnTo>
                      <a:pt x="1042" y="243"/>
                    </a:lnTo>
                    <a:lnTo>
                      <a:pt x="1043" y="263"/>
                    </a:lnTo>
                    <a:lnTo>
                      <a:pt x="1043" y="282"/>
                    </a:lnTo>
                    <a:lnTo>
                      <a:pt x="1043" y="302"/>
                    </a:lnTo>
                    <a:lnTo>
                      <a:pt x="1043" y="322"/>
                    </a:lnTo>
                    <a:lnTo>
                      <a:pt x="1042" y="341"/>
                    </a:lnTo>
                    <a:lnTo>
                      <a:pt x="1040" y="359"/>
                    </a:lnTo>
                    <a:lnTo>
                      <a:pt x="1040" y="359"/>
                    </a:lnTo>
                    <a:lnTo>
                      <a:pt x="1038" y="376"/>
                    </a:lnTo>
                    <a:lnTo>
                      <a:pt x="1034" y="393"/>
                    </a:lnTo>
                    <a:lnTo>
                      <a:pt x="1029" y="410"/>
                    </a:lnTo>
                    <a:lnTo>
                      <a:pt x="1024" y="426"/>
                    </a:lnTo>
                    <a:lnTo>
                      <a:pt x="1018" y="442"/>
                    </a:lnTo>
                    <a:lnTo>
                      <a:pt x="1011" y="459"/>
                    </a:lnTo>
                    <a:lnTo>
                      <a:pt x="1005" y="476"/>
                    </a:lnTo>
                    <a:lnTo>
                      <a:pt x="999" y="492"/>
                    </a:lnTo>
                    <a:lnTo>
                      <a:pt x="999" y="492"/>
                    </a:lnTo>
                    <a:lnTo>
                      <a:pt x="996" y="501"/>
                    </a:lnTo>
                    <a:lnTo>
                      <a:pt x="990" y="509"/>
                    </a:lnTo>
                    <a:lnTo>
                      <a:pt x="986" y="518"/>
                    </a:lnTo>
                    <a:lnTo>
                      <a:pt x="981" y="527"/>
                    </a:lnTo>
                    <a:lnTo>
                      <a:pt x="975" y="536"/>
                    </a:lnTo>
                    <a:lnTo>
                      <a:pt x="970" y="545"/>
                    </a:lnTo>
                    <a:lnTo>
                      <a:pt x="965" y="553"/>
                    </a:lnTo>
                    <a:lnTo>
                      <a:pt x="960" y="562"/>
                    </a:lnTo>
                    <a:lnTo>
                      <a:pt x="960" y="562"/>
                    </a:lnTo>
                    <a:lnTo>
                      <a:pt x="944" y="561"/>
                    </a:lnTo>
                    <a:lnTo>
                      <a:pt x="928" y="561"/>
                    </a:lnTo>
                    <a:lnTo>
                      <a:pt x="911" y="560"/>
                    </a:lnTo>
                    <a:lnTo>
                      <a:pt x="894" y="559"/>
                    </a:lnTo>
                    <a:lnTo>
                      <a:pt x="878" y="558"/>
                    </a:lnTo>
                    <a:lnTo>
                      <a:pt x="862" y="558"/>
                    </a:lnTo>
                    <a:lnTo>
                      <a:pt x="845" y="557"/>
                    </a:lnTo>
                    <a:lnTo>
                      <a:pt x="829" y="556"/>
                    </a:lnTo>
                    <a:lnTo>
                      <a:pt x="813" y="556"/>
                    </a:lnTo>
                    <a:lnTo>
                      <a:pt x="797" y="555"/>
                    </a:lnTo>
                    <a:lnTo>
                      <a:pt x="780" y="555"/>
                    </a:lnTo>
                    <a:lnTo>
                      <a:pt x="764" y="554"/>
                    </a:lnTo>
                    <a:lnTo>
                      <a:pt x="748" y="553"/>
                    </a:lnTo>
                    <a:lnTo>
                      <a:pt x="732" y="552"/>
                    </a:lnTo>
                    <a:lnTo>
                      <a:pt x="715" y="552"/>
                    </a:lnTo>
                    <a:lnTo>
                      <a:pt x="699" y="551"/>
                    </a:lnTo>
                    <a:lnTo>
                      <a:pt x="699" y="551"/>
                    </a:lnTo>
                    <a:lnTo>
                      <a:pt x="688" y="550"/>
                    </a:lnTo>
                    <a:lnTo>
                      <a:pt x="678" y="550"/>
                    </a:lnTo>
                    <a:lnTo>
                      <a:pt x="667" y="549"/>
                    </a:lnTo>
                    <a:lnTo>
                      <a:pt x="656" y="549"/>
                    </a:lnTo>
                    <a:lnTo>
                      <a:pt x="644" y="548"/>
                    </a:lnTo>
                    <a:lnTo>
                      <a:pt x="634" y="547"/>
                    </a:lnTo>
                    <a:lnTo>
                      <a:pt x="623" y="547"/>
                    </a:lnTo>
                    <a:lnTo>
                      <a:pt x="612" y="546"/>
                    </a:lnTo>
                    <a:lnTo>
                      <a:pt x="601" y="545"/>
                    </a:lnTo>
                    <a:lnTo>
                      <a:pt x="590" y="544"/>
                    </a:lnTo>
                    <a:lnTo>
                      <a:pt x="579" y="544"/>
                    </a:lnTo>
                    <a:lnTo>
                      <a:pt x="568" y="543"/>
                    </a:lnTo>
                    <a:lnTo>
                      <a:pt x="557" y="542"/>
                    </a:lnTo>
                    <a:lnTo>
                      <a:pt x="546" y="540"/>
                    </a:lnTo>
                    <a:lnTo>
                      <a:pt x="536" y="539"/>
                    </a:lnTo>
                    <a:lnTo>
                      <a:pt x="525" y="538"/>
                    </a:lnTo>
                    <a:lnTo>
                      <a:pt x="525" y="538"/>
                    </a:lnTo>
                    <a:lnTo>
                      <a:pt x="511" y="536"/>
                    </a:lnTo>
                    <a:lnTo>
                      <a:pt x="499" y="535"/>
                    </a:lnTo>
                    <a:lnTo>
                      <a:pt x="486" y="533"/>
                    </a:lnTo>
                    <a:lnTo>
                      <a:pt x="474" y="531"/>
                    </a:lnTo>
                    <a:lnTo>
                      <a:pt x="461" y="529"/>
                    </a:lnTo>
                    <a:lnTo>
                      <a:pt x="448" y="527"/>
                    </a:lnTo>
                    <a:lnTo>
                      <a:pt x="435" y="525"/>
                    </a:lnTo>
                    <a:lnTo>
                      <a:pt x="422" y="522"/>
                    </a:lnTo>
                    <a:lnTo>
                      <a:pt x="409" y="520"/>
                    </a:lnTo>
                    <a:lnTo>
                      <a:pt x="397" y="517"/>
                    </a:lnTo>
                    <a:lnTo>
                      <a:pt x="384" y="515"/>
                    </a:lnTo>
                    <a:lnTo>
                      <a:pt x="370" y="512"/>
                    </a:lnTo>
                    <a:lnTo>
                      <a:pt x="358" y="510"/>
                    </a:lnTo>
                    <a:lnTo>
                      <a:pt x="345" y="507"/>
                    </a:lnTo>
                    <a:lnTo>
                      <a:pt x="333" y="504"/>
                    </a:lnTo>
                    <a:lnTo>
                      <a:pt x="320" y="501"/>
                    </a:lnTo>
                    <a:lnTo>
                      <a:pt x="320" y="501"/>
                    </a:lnTo>
                    <a:lnTo>
                      <a:pt x="307" y="498"/>
                    </a:lnTo>
                    <a:lnTo>
                      <a:pt x="294" y="495"/>
                    </a:lnTo>
                    <a:lnTo>
                      <a:pt x="282" y="492"/>
                    </a:lnTo>
                    <a:lnTo>
                      <a:pt x="269" y="489"/>
                    </a:lnTo>
                    <a:lnTo>
                      <a:pt x="257" y="485"/>
                    </a:lnTo>
                    <a:lnTo>
                      <a:pt x="244" y="482"/>
                    </a:lnTo>
                    <a:lnTo>
                      <a:pt x="231" y="478"/>
                    </a:lnTo>
                    <a:lnTo>
                      <a:pt x="219" y="475"/>
                    </a:lnTo>
                    <a:lnTo>
                      <a:pt x="206" y="471"/>
                    </a:lnTo>
                    <a:lnTo>
                      <a:pt x="194" y="467"/>
                    </a:lnTo>
                    <a:lnTo>
                      <a:pt x="182" y="463"/>
                    </a:lnTo>
                    <a:lnTo>
                      <a:pt x="169" y="459"/>
                    </a:lnTo>
                    <a:lnTo>
                      <a:pt x="156" y="454"/>
                    </a:lnTo>
                    <a:lnTo>
                      <a:pt x="145" y="449"/>
                    </a:lnTo>
                    <a:lnTo>
                      <a:pt x="133" y="444"/>
                    </a:lnTo>
                    <a:lnTo>
                      <a:pt x="121" y="439"/>
                    </a:lnTo>
                    <a:lnTo>
                      <a:pt x="121" y="439"/>
                    </a:lnTo>
                    <a:lnTo>
                      <a:pt x="106" y="432"/>
                    </a:lnTo>
                    <a:lnTo>
                      <a:pt x="90" y="423"/>
                    </a:lnTo>
                    <a:lnTo>
                      <a:pt x="75" y="414"/>
                    </a:lnTo>
                    <a:lnTo>
                      <a:pt x="60" y="403"/>
                    </a:lnTo>
                    <a:lnTo>
                      <a:pt x="45" y="393"/>
                    </a:lnTo>
                    <a:lnTo>
                      <a:pt x="29" y="382"/>
                    </a:lnTo>
                    <a:lnTo>
                      <a:pt x="15" y="371"/>
                    </a:lnTo>
                    <a:lnTo>
                      <a:pt x="0" y="361"/>
                    </a:lnTo>
                    <a:lnTo>
                      <a:pt x="0" y="361"/>
                    </a:lnTo>
                    <a:lnTo>
                      <a:pt x="9" y="350"/>
                    </a:lnTo>
                    <a:lnTo>
                      <a:pt x="18" y="340"/>
                    </a:lnTo>
                    <a:lnTo>
                      <a:pt x="27" y="329"/>
                    </a:lnTo>
                    <a:lnTo>
                      <a:pt x="38" y="319"/>
                    </a:lnTo>
                    <a:lnTo>
                      <a:pt x="47" y="309"/>
                    </a:lnTo>
                    <a:lnTo>
                      <a:pt x="55" y="297"/>
                    </a:lnTo>
                    <a:lnTo>
                      <a:pt x="63" y="287"/>
                    </a:lnTo>
                    <a:lnTo>
                      <a:pt x="71" y="276"/>
                    </a:lnTo>
                    <a:lnTo>
                      <a:pt x="71" y="276"/>
                    </a:lnTo>
                    <a:lnTo>
                      <a:pt x="79" y="264"/>
                    </a:lnTo>
                    <a:lnTo>
                      <a:pt x="86" y="251"/>
                    </a:lnTo>
                    <a:lnTo>
                      <a:pt x="93" y="238"/>
                    </a:lnTo>
                    <a:lnTo>
                      <a:pt x="100" y="224"/>
                    </a:lnTo>
                    <a:lnTo>
                      <a:pt x="107" y="212"/>
                    </a:lnTo>
                    <a:lnTo>
                      <a:pt x="114" y="199"/>
                    </a:lnTo>
                    <a:lnTo>
                      <a:pt x="121" y="186"/>
                    </a:lnTo>
                    <a:lnTo>
                      <a:pt x="128" y="174"/>
                    </a:lnTo>
                    <a:lnTo>
                      <a:pt x="128" y="174"/>
                    </a:lnTo>
                    <a:lnTo>
                      <a:pt x="133" y="166"/>
                    </a:lnTo>
                    <a:lnTo>
                      <a:pt x="138" y="156"/>
                    </a:lnTo>
                    <a:lnTo>
                      <a:pt x="142" y="148"/>
                    </a:lnTo>
                    <a:lnTo>
                      <a:pt x="147" y="139"/>
                    </a:lnTo>
                    <a:lnTo>
                      <a:pt x="152" y="131"/>
                    </a:lnTo>
                    <a:lnTo>
                      <a:pt x="158" y="123"/>
                    </a:lnTo>
                    <a:lnTo>
                      <a:pt x="164" y="116"/>
                    </a:lnTo>
                    <a:lnTo>
                      <a:pt x="172" y="110"/>
                    </a:lnTo>
                    <a:lnTo>
                      <a:pt x="172" y="110"/>
                    </a:lnTo>
                    <a:lnTo>
                      <a:pt x="183" y="101"/>
                    </a:lnTo>
                    <a:lnTo>
                      <a:pt x="194" y="93"/>
                    </a:lnTo>
                    <a:lnTo>
                      <a:pt x="206" y="85"/>
                    </a:lnTo>
                    <a:lnTo>
                      <a:pt x="219" y="78"/>
                    </a:lnTo>
                    <a:lnTo>
                      <a:pt x="231" y="71"/>
                    </a:lnTo>
                    <a:lnTo>
                      <a:pt x="245" y="65"/>
                    </a:lnTo>
                    <a:lnTo>
                      <a:pt x="258" y="59"/>
                    </a:lnTo>
                    <a:lnTo>
                      <a:pt x="271" y="54"/>
                    </a:lnTo>
                    <a:lnTo>
                      <a:pt x="271" y="54"/>
                    </a:lnTo>
                    <a:lnTo>
                      <a:pt x="281" y="50"/>
                    </a:lnTo>
                    <a:lnTo>
                      <a:pt x="291" y="46"/>
                    </a:lnTo>
                    <a:lnTo>
                      <a:pt x="301" y="42"/>
                    </a:lnTo>
                    <a:lnTo>
                      <a:pt x="312" y="39"/>
                    </a:lnTo>
                    <a:lnTo>
                      <a:pt x="323" y="36"/>
                    </a:lnTo>
                    <a:lnTo>
                      <a:pt x="333" y="32"/>
                    </a:lnTo>
                    <a:lnTo>
                      <a:pt x="343" y="29"/>
                    </a:lnTo>
                    <a:lnTo>
                      <a:pt x="354" y="26"/>
                    </a:lnTo>
                    <a:lnTo>
                      <a:pt x="364" y="23"/>
                    </a:lnTo>
                    <a:lnTo>
                      <a:pt x="374" y="20"/>
                    </a:lnTo>
                    <a:lnTo>
                      <a:pt x="386" y="16"/>
                    </a:lnTo>
                    <a:lnTo>
                      <a:pt x="396" y="13"/>
                    </a:lnTo>
                    <a:lnTo>
                      <a:pt x="406" y="10"/>
                    </a:lnTo>
                    <a:lnTo>
                      <a:pt x="417" y="7"/>
                    </a:lnTo>
                    <a:lnTo>
                      <a:pt x="427" y="3"/>
                    </a:lnTo>
                    <a:lnTo>
                      <a:pt x="437" y="0"/>
                    </a:lnTo>
                    <a:lnTo>
                      <a:pt x="437" y="0"/>
                    </a:lnTo>
                    <a:lnTo>
                      <a:pt x="447" y="15"/>
                    </a:lnTo>
                    <a:lnTo>
                      <a:pt x="457" y="31"/>
                    </a:lnTo>
                    <a:lnTo>
                      <a:pt x="468" y="46"/>
                    </a:lnTo>
                    <a:lnTo>
                      <a:pt x="479" y="60"/>
                    </a:lnTo>
                    <a:lnTo>
                      <a:pt x="491" y="74"/>
                    </a:lnTo>
                    <a:lnTo>
                      <a:pt x="504" y="87"/>
                    </a:lnTo>
                    <a:lnTo>
                      <a:pt x="519" y="100"/>
                    </a:lnTo>
                    <a:lnTo>
                      <a:pt x="534" y="112"/>
                    </a:lnTo>
                    <a:lnTo>
                      <a:pt x="534" y="112"/>
                    </a:lnTo>
                    <a:lnTo>
                      <a:pt x="542" y="109"/>
                    </a:lnTo>
                    <a:lnTo>
                      <a:pt x="550" y="106"/>
                    </a:lnTo>
                    <a:lnTo>
                      <a:pt x="557" y="103"/>
                    </a:lnTo>
                    <a:lnTo>
                      <a:pt x="565" y="100"/>
                    </a:lnTo>
                    <a:lnTo>
                      <a:pt x="572" y="97"/>
                    </a:lnTo>
                    <a:lnTo>
                      <a:pt x="580" y="94"/>
                    </a:lnTo>
                    <a:lnTo>
                      <a:pt x="588" y="91"/>
                    </a:lnTo>
                    <a:lnTo>
                      <a:pt x="596" y="87"/>
                    </a:lnTo>
                    <a:lnTo>
                      <a:pt x="596" y="87"/>
                    </a:lnTo>
                    <a:lnTo>
                      <a:pt x="606" y="85"/>
                    </a:lnTo>
                    <a:lnTo>
                      <a:pt x="615" y="83"/>
                    </a:lnTo>
                    <a:lnTo>
                      <a:pt x="624" y="83"/>
                    </a:lnTo>
                    <a:lnTo>
                      <a:pt x="633" y="84"/>
                    </a:lnTo>
                    <a:lnTo>
                      <a:pt x="641" y="85"/>
                    </a:lnTo>
                    <a:lnTo>
                      <a:pt x="648" y="87"/>
                    </a:lnTo>
                    <a:lnTo>
                      <a:pt x="657" y="89"/>
                    </a:lnTo>
                    <a:lnTo>
                      <a:pt x="664" y="93"/>
                    </a:lnTo>
                    <a:lnTo>
                      <a:pt x="664" y="93"/>
                    </a:lnTo>
                    <a:lnTo>
                      <a:pt x="670" y="97"/>
                    </a:lnTo>
                    <a:lnTo>
                      <a:pt x="675" y="101"/>
                    </a:lnTo>
                    <a:lnTo>
                      <a:pt x="681" y="105"/>
                    </a:lnTo>
                    <a:lnTo>
                      <a:pt x="686" y="109"/>
                    </a:lnTo>
                    <a:lnTo>
                      <a:pt x="692" y="114"/>
                    </a:lnTo>
                    <a:lnTo>
                      <a:pt x="697" y="118"/>
                    </a:lnTo>
                    <a:lnTo>
                      <a:pt x="703" y="122"/>
                    </a:lnTo>
                    <a:lnTo>
                      <a:pt x="708" y="12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64" name="Freeform 148"/>
              <p:cNvSpPr>
                <a:spLocks/>
              </p:cNvSpPr>
              <p:nvPr/>
            </p:nvSpPr>
            <p:spPr bwMode="auto">
              <a:xfrm>
                <a:off x="4773" y="3542"/>
                <a:ext cx="130" cy="36"/>
              </a:xfrm>
              <a:custGeom>
                <a:avLst/>
                <a:gdLst/>
                <a:ahLst/>
                <a:cxnLst>
                  <a:cxn ang="0">
                    <a:pos x="1034" y="117"/>
                  </a:cxn>
                  <a:cxn ang="0">
                    <a:pos x="1018" y="166"/>
                  </a:cxn>
                  <a:cxn ang="0">
                    <a:pos x="999" y="216"/>
                  </a:cxn>
                  <a:cxn ang="0">
                    <a:pos x="986" y="242"/>
                  </a:cxn>
                  <a:cxn ang="0">
                    <a:pos x="970" y="269"/>
                  </a:cxn>
                  <a:cxn ang="0">
                    <a:pos x="944" y="285"/>
                  </a:cxn>
                  <a:cxn ang="0">
                    <a:pos x="894" y="283"/>
                  </a:cxn>
                  <a:cxn ang="0">
                    <a:pos x="845" y="281"/>
                  </a:cxn>
                  <a:cxn ang="0">
                    <a:pos x="797" y="279"/>
                  </a:cxn>
                  <a:cxn ang="0">
                    <a:pos x="748" y="277"/>
                  </a:cxn>
                  <a:cxn ang="0">
                    <a:pos x="699" y="275"/>
                  </a:cxn>
                  <a:cxn ang="0">
                    <a:pos x="667" y="273"/>
                  </a:cxn>
                  <a:cxn ang="0">
                    <a:pos x="634" y="271"/>
                  </a:cxn>
                  <a:cxn ang="0">
                    <a:pos x="601" y="269"/>
                  </a:cxn>
                  <a:cxn ang="0">
                    <a:pos x="568" y="267"/>
                  </a:cxn>
                  <a:cxn ang="0">
                    <a:pos x="536" y="263"/>
                  </a:cxn>
                  <a:cxn ang="0">
                    <a:pos x="499" y="259"/>
                  </a:cxn>
                  <a:cxn ang="0">
                    <a:pos x="461" y="253"/>
                  </a:cxn>
                  <a:cxn ang="0">
                    <a:pos x="422" y="246"/>
                  </a:cxn>
                  <a:cxn ang="0">
                    <a:pos x="384" y="239"/>
                  </a:cxn>
                  <a:cxn ang="0">
                    <a:pos x="345" y="231"/>
                  </a:cxn>
                  <a:cxn ang="0">
                    <a:pos x="307" y="222"/>
                  </a:cxn>
                  <a:cxn ang="0">
                    <a:pos x="269" y="213"/>
                  </a:cxn>
                  <a:cxn ang="0">
                    <a:pos x="231" y="202"/>
                  </a:cxn>
                  <a:cxn ang="0">
                    <a:pos x="194" y="191"/>
                  </a:cxn>
                  <a:cxn ang="0">
                    <a:pos x="156" y="178"/>
                  </a:cxn>
                  <a:cxn ang="0">
                    <a:pos x="121" y="163"/>
                  </a:cxn>
                  <a:cxn ang="0">
                    <a:pos x="75" y="138"/>
                  </a:cxn>
                  <a:cxn ang="0">
                    <a:pos x="29" y="106"/>
                  </a:cxn>
                  <a:cxn ang="0">
                    <a:pos x="9" y="74"/>
                  </a:cxn>
                  <a:cxn ang="0">
                    <a:pos x="38" y="43"/>
                  </a:cxn>
                  <a:cxn ang="0">
                    <a:pos x="63" y="11"/>
                  </a:cxn>
                  <a:cxn ang="0">
                    <a:pos x="132" y="39"/>
                  </a:cxn>
                  <a:cxn ang="0">
                    <a:pos x="223" y="86"/>
                  </a:cxn>
                  <a:cxn ang="0">
                    <a:pos x="315" y="122"/>
                  </a:cxn>
                  <a:cxn ang="0">
                    <a:pos x="406" y="146"/>
                  </a:cxn>
                  <a:cxn ang="0">
                    <a:pos x="496" y="160"/>
                  </a:cxn>
                  <a:cxn ang="0">
                    <a:pos x="587" y="165"/>
                  </a:cxn>
                  <a:cxn ang="0">
                    <a:pos x="678" y="162"/>
                  </a:cxn>
                  <a:cxn ang="0">
                    <a:pos x="768" y="151"/>
                  </a:cxn>
                  <a:cxn ang="0">
                    <a:pos x="859" y="134"/>
                  </a:cxn>
                  <a:cxn ang="0">
                    <a:pos x="950" y="111"/>
                  </a:cxn>
                  <a:cxn ang="0">
                    <a:pos x="1040" y="83"/>
                  </a:cxn>
                </a:cxnLst>
                <a:rect l="0" t="0" r="r" b="b"/>
                <a:pathLst>
                  <a:path w="1040" h="286">
                    <a:moveTo>
                      <a:pt x="1040" y="83"/>
                    </a:moveTo>
                    <a:lnTo>
                      <a:pt x="1038" y="100"/>
                    </a:lnTo>
                    <a:lnTo>
                      <a:pt x="1034" y="117"/>
                    </a:lnTo>
                    <a:lnTo>
                      <a:pt x="1029" y="134"/>
                    </a:lnTo>
                    <a:lnTo>
                      <a:pt x="1024" y="150"/>
                    </a:lnTo>
                    <a:lnTo>
                      <a:pt x="1018" y="166"/>
                    </a:lnTo>
                    <a:lnTo>
                      <a:pt x="1011" y="183"/>
                    </a:lnTo>
                    <a:lnTo>
                      <a:pt x="1005" y="200"/>
                    </a:lnTo>
                    <a:lnTo>
                      <a:pt x="999" y="216"/>
                    </a:lnTo>
                    <a:lnTo>
                      <a:pt x="996" y="225"/>
                    </a:lnTo>
                    <a:lnTo>
                      <a:pt x="990" y="233"/>
                    </a:lnTo>
                    <a:lnTo>
                      <a:pt x="986" y="242"/>
                    </a:lnTo>
                    <a:lnTo>
                      <a:pt x="981" y="251"/>
                    </a:lnTo>
                    <a:lnTo>
                      <a:pt x="975" y="260"/>
                    </a:lnTo>
                    <a:lnTo>
                      <a:pt x="970" y="269"/>
                    </a:lnTo>
                    <a:lnTo>
                      <a:pt x="965" y="277"/>
                    </a:lnTo>
                    <a:lnTo>
                      <a:pt x="960" y="286"/>
                    </a:lnTo>
                    <a:lnTo>
                      <a:pt x="944" y="285"/>
                    </a:lnTo>
                    <a:lnTo>
                      <a:pt x="928" y="285"/>
                    </a:lnTo>
                    <a:lnTo>
                      <a:pt x="911" y="284"/>
                    </a:lnTo>
                    <a:lnTo>
                      <a:pt x="894" y="283"/>
                    </a:lnTo>
                    <a:lnTo>
                      <a:pt x="878" y="282"/>
                    </a:lnTo>
                    <a:lnTo>
                      <a:pt x="862" y="282"/>
                    </a:lnTo>
                    <a:lnTo>
                      <a:pt x="845" y="281"/>
                    </a:lnTo>
                    <a:lnTo>
                      <a:pt x="829" y="280"/>
                    </a:lnTo>
                    <a:lnTo>
                      <a:pt x="813" y="280"/>
                    </a:lnTo>
                    <a:lnTo>
                      <a:pt x="797" y="279"/>
                    </a:lnTo>
                    <a:lnTo>
                      <a:pt x="780" y="279"/>
                    </a:lnTo>
                    <a:lnTo>
                      <a:pt x="764" y="278"/>
                    </a:lnTo>
                    <a:lnTo>
                      <a:pt x="748" y="277"/>
                    </a:lnTo>
                    <a:lnTo>
                      <a:pt x="732" y="276"/>
                    </a:lnTo>
                    <a:lnTo>
                      <a:pt x="715" y="276"/>
                    </a:lnTo>
                    <a:lnTo>
                      <a:pt x="699" y="275"/>
                    </a:lnTo>
                    <a:lnTo>
                      <a:pt x="688" y="274"/>
                    </a:lnTo>
                    <a:lnTo>
                      <a:pt x="678" y="274"/>
                    </a:lnTo>
                    <a:lnTo>
                      <a:pt x="667" y="273"/>
                    </a:lnTo>
                    <a:lnTo>
                      <a:pt x="656" y="273"/>
                    </a:lnTo>
                    <a:lnTo>
                      <a:pt x="644" y="272"/>
                    </a:lnTo>
                    <a:lnTo>
                      <a:pt x="634" y="271"/>
                    </a:lnTo>
                    <a:lnTo>
                      <a:pt x="623" y="271"/>
                    </a:lnTo>
                    <a:lnTo>
                      <a:pt x="612" y="270"/>
                    </a:lnTo>
                    <a:lnTo>
                      <a:pt x="601" y="269"/>
                    </a:lnTo>
                    <a:lnTo>
                      <a:pt x="590" y="268"/>
                    </a:lnTo>
                    <a:lnTo>
                      <a:pt x="579" y="268"/>
                    </a:lnTo>
                    <a:lnTo>
                      <a:pt x="568" y="267"/>
                    </a:lnTo>
                    <a:lnTo>
                      <a:pt x="557" y="266"/>
                    </a:lnTo>
                    <a:lnTo>
                      <a:pt x="546" y="264"/>
                    </a:lnTo>
                    <a:lnTo>
                      <a:pt x="536" y="263"/>
                    </a:lnTo>
                    <a:lnTo>
                      <a:pt x="525" y="262"/>
                    </a:lnTo>
                    <a:lnTo>
                      <a:pt x="511" y="260"/>
                    </a:lnTo>
                    <a:lnTo>
                      <a:pt x="499" y="259"/>
                    </a:lnTo>
                    <a:lnTo>
                      <a:pt x="486" y="257"/>
                    </a:lnTo>
                    <a:lnTo>
                      <a:pt x="474" y="255"/>
                    </a:lnTo>
                    <a:lnTo>
                      <a:pt x="461" y="253"/>
                    </a:lnTo>
                    <a:lnTo>
                      <a:pt x="448" y="251"/>
                    </a:lnTo>
                    <a:lnTo>
                      <a:pt x="435" y="249"/>
                    </a:lnTo>
                    <a:lnTo>
                      <a:pt x="422" y="246"/>
                    </a:lnTo>
                    <a:lnTo>
                      <a:pt x="409" y="244"/>
                    </a:lnTo>
                    <a:lnTo>
                      <a:pt x="397" y="241"/>
                    </a:lnTo>
                    <a:lnTo>
                      <a:pt x="384" y="239"/>
                    </a:lnTo>
                    <a:lnTo>
                      <a:pt x="370" y="236"/>
                    </a:lnTo>
                    <a:lnTo>
                      <a:pt x="358" y="234"/>
                    </a:lnTo>
                    <a:lnTo>
                      <a:pt x="345" y="231"/>
                    </a:lnTo>
                    <a:lnTo>
                      <a:pt x="333" y="228"/>
                    </a:lnTo>
                    <a:lnTo>
                      <a:pt x="320" y="225"/>
                    </a:lnTo>
                    <a:lnTo>
                      <a:pt x="307" y="222"/>
                    </a:lnTo>
                    <a:lnTo>
                      <a:pt x="294" y="219"/>
                    </a:lnTo>
                    <a:lnTo>
                      <a:pt x="282" y="216"/>
                    </a:lnTo>
                    <a:lnTo>
                      <a:pt x="269" y="213"/>
                    </a:lnTo>
                    <a:lnTo>
                      <a:pt x="257" y="209"/>
                    </a:lnTo>
                    <a:lnTo>
                      <a:pt x="244" y="206"/>
                    </a:lnTo>
                    <a:lnTo>
                      <a:pt x="231" y="202"/>
                    </a:lnTo>
                    <a:lnTo>
                      <a:pt x="219" y="199"/>
                    </a:lnTo>
                    <a:lnTo>
                      <a:pt x="206" y="195"/>
                    </a:lnTo>
                    <a:lnTo>
                      <a:pt x="194" y="191"/>
                    </a:lnTo>
                    <a:lnTo>
                      <a:pt x="182" y="187"/>
                    </a:lnTo>
                    <a:lnTo>
                      <a:pt x="169" y="183"/>
                    </a:lnTo>
                    <a:lnTo>
                      <a:pt x="156" y="178"/>
                    </a:lnTo>
                    <a:lnTo>
                      <a:pt x="145" y="173"/>
                    </a:lnTo>
                    <a:lnTo>
                      <a:pt x="133" y="168"/>
                    </a:lnTo>
                    <a:lnTo>
                      <a:pt x="121" y="163"/>
                    </a:lnTo>
                    <a:lnTo>
                      <a:pt x="106" y="156"/>
                    </a:lnTo>
                    <a:lnTo>
                      <a:pt x="90" y="147"/>
                    </a:lnTo>
                    <a:lnTo>
                      <a:pt x="75" y="138"/>
                    </a:lnTo>
                    <a:lnTo>
                      <a:pt x="60" y="127"/>
                    </a:lnTo>
                    <a:lnTo>
                      <a:pt x="45" y="117"/>
                    </a:lnTo>
                    <a:lnTo>
                      <a:pt x="29" y="106"/>
                    </a:lnTo>
                    <a:lnTo>
                      <a:pt x="15" y="95"/>
                    </a:lnTo>
                    <a:lnTo>
                      <a:pt x="0" y="85"/>
                    </a:lnTo>
                    <a:lnTo>
                      <a:pt x="9" y="74"/>
                    </a:lnTo>
                    <a:lnTo>
                      <a:pt x="18" y="64"/>
                    </a:lnTo>
                    <a:lnTo>
                      <a:pt x="27" y="53"/>
                    </a:lnTo>
                    <a:lnTo>
                      <a:pt x="38" y="43"/>
                    </a:lnTo>
                    <a:lnTo>
                      <a:pt x="47" y="33"/>
                    </a:lnTo>
                    <a:lnTo>
                      <a:pt x="55" y="21"/>
                    </a:lnTo>
                    <a:lnTo>
                      <a:pt x="63" y="11"/>
                    </a:lnTo>
                    <a:lnTo>
                      <a:pt x="71" y="0"/>
                    </a:lnTo>
                    <a:lnTo>
                      <a:pt x="101" y="20"/>
                    </a:lnTo>
                    <a:lnTo>
                      <a:pt x="132" y="39"/>
                    </a:lnTo>
                    <a:lnTo>
                      <a:pt x="162" y="56"/>
                    </a:lnTo>
                    <a:lnTo>
                      <a:pt x="193" y="72"/>
                    </a:lnTo>
                    <a:lnTo>
                      <a:pt x="223" y="86"/>
                    </a:lnTo>
                    <a:lnTo>
                      <a:pt x="254" y="99"/>
                    </a:lnTo>
                    <a:lnTo>
                      <a:pt x="284" y="112"/>
                    </a:lnTo>
                    <a:lnTo>
                      <a:pt x="315" y="122"/>
                    </a:lnTo>
                    <a:lnTo>
                      <a:pt x="345" y="131"/>
                    </a:lnTo>
                    <a:lnTo>
                      <a:pt x="375" y="139"/>
                    </a:lnTo>
                    <a:lnTo>
                      <a:pt x="406" y="146"/>
                    </a:lnTo>
                    <a:lnTo>
                      <a:pt x="435" y="152"/>
                    </a:lnTo>
                    <a:lnTo>
                      <a:pt x="466" y="157"/>
                    </a:lnTo>
                    <a:lnTo>
                      <a:pt x="496" y="160"/>
                    </a:lnTo>
                    <a:lnTo>
                      <a:pt x="527" y="163"/>
                    </a:lnTo>
                    <a:lnTo>
                      <a:pt x="557" y="164"/>
                    </a:lnTo>
                    <a:lnTo>
                      <a:pt x="587" y="165"/>
                    </a:lnTo>
                    <a:lnTo>
                      <a:pt x="617" y="165"/>
                    </a:lnTo>
                    <a:lnTo>
                      <a:pt x="647" y="164"/>
                    </a:lnTo>
                    <a:lnTo>
                      <a:pt x="678" y="162"/>
                    </a:lnTo>
                    <a:lnTo>
                      <a:pt x="707" y="159"/>
                    </a:lnTo>
                    <a:lnTo>
                      <a:pt x="738" y="155"/>
                    </a:lnTo>
                    <a:lnTo>
                      <a:pt x="768" y="151"/>
                    </a:lnTo>
                    <a:lnTo>
                      <a:pt x="799" y="146"/>
                    </a:lnTo>
                    <a:lnTo>
                      <a:pt x="829" y="140"/>
                    </a:lnTo>
                    <a:lnTo>
                      <a:pt x="859" y="134"/>
                    </a:lnTo>
                    <a:lnTo>
                      <a:pt x="889" y="127"/>
                    </a:lnTo>
                    <a:lnTo>
                      <a:pt x="919" y="119"/>
                    </a:lnTo>
                    <a:lnTo>
                      <a:pt x="950" y="111"/>
                    </a:lnTo>
                    <a:lnTo>
                      <a:pt x="979" y="102"/>
                    </a:lnTo>
                    <a:lnTo>
                      <a:pt x="1010" y="93"/>
                    </a:lnTo>
                    <a:lnTo>
                      <a:pt x="1040" y="83"/>
                    </a:lnTo>
                    <a:close/>
                  </a:path>
                </a:pathLst>
              </a:custGeom>
              <a:solidFill>
                <a:srgbClr val="99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65" name="Freeform 149"/>
              <p:cNvSpPr>
                <a:spLocks/>
              </p:cNvSpPr>
              <p:nvPr/>
            </p:nvSpPr>
            <p:spPr bwMode="auto">
              <a:xfrm>
                <a:off x="4773" y="3542"/>
                <a:ext cx="130" cy="36"/>
              </a:xfrm>
              <a:custGeom>
                <a:avLst/>
                <a:gdLst/>
                <a:ahLst/>
                <a:cxnLst>
                  <a:cxn ang="0">
                    <a:pos x="1040" y="83"/>
                  </a:cxn>
                  <a:cxn ang="0">
                    <a:pos x="1034" y="117"/>
                  </a:cxn>
                  <a:cxn ang="0">
                    <a:pos x="1024" y="150"/>
                  </a:cxn>
                  <a:cxn ang="0">
                    <a:pos x="1011" y="183"/>
                  </a:cxn>
                  <a:cxn ang="0">
                    <a:pos x="999" y="216"/>
                  </a:cxn>
                  <a:cxn ang="0">
                    <a:pos x="996" y="225"/>
                  </a:cxn>
                  <a:cxn ang="0">
                    <a:pos x="986" y="242"/>
                  </a:cxn>
                  <a:cxn ang="0">
                    <a:pos x="975" y="260"/>
                  </a:cxn>
                  <a:cxn ang="0">
                    <a:pos x="965" y="277"/>
                  </a:cxn>
                  <a:cxn ang="0">
                    <a:pos x="960" y="286"/>
                  </a:cxn>
                  <a:cxn ang="0">
                    <a:pos x="928" y="285"/>
                  </a:cxn>
                  <a:cxn ang="0">
                    <a:pos x="894" y="283"/>
                  </a:cxn>
                  <a:cxn ang="0">
                    <a:pos x="862" y="282"/>
                  </a:cxn>
                  <a:cxn ang="0">
                    <a:pos x="829" y="280"/>
                  </a:cxn>
                  <a:cxn ang="0">
                    <a:pos x="797" y="279"/>
                  </a:cxn>
                  <a:cxn ang="0">
                    <a:pos x="764" y="278"/>
                  </a:cxn>
                  <a:cxn ang="0">
                    <a:pos x="732" y="276"/>
                  </a:cxn>
                  <a:cxn ang="0">
                    <a:pos x="699" y="275"/>
                  </a:cxn>
                  <a:cxn ang="0">
                    <a:pos x="688" y="274"/>
                  </a:cxn>
                  <a:cxn ang="0">
                    <a:pos x="667" y="273"/>
                  </a:cxn>
                  <a:cxn ang="0">
                    <a:pos x="644" y="272"/>
                  </a:cxn>
                  <a:cxn ang="0">
                    <a:pos x="623" y="271"/>
                  </a:cxn>
                  <a:cxn ang="0">
                    <a:pos x="601" y="269"/>
                  </a:cxn>
                  <a:cxn ang="0">
                    <a:pos x="579" y="268"/>
                  </a:cxn>
                  <a:cxn ang="0">
                    <a:pos x="557" y="266"/>
                  </a:cxn>
                  <a:cxn ang="0">
                    <a:pos x="536" y="263"/>
                  </a:cxn>
                  <a:cxn ang="0">
                    <a:pos x="525" y="262"/>
                  </a:cxn>
                  <a:cxn ang="0">
                    <a:pos x="499" y="259"/>
                  </a:cxn>
                  <a:cxn ang="0">
                    <a:pos x="474" y="255"/>
                  </a:cxn>
                  <a:cxn ang="0">
                    <a:pos x="448" y="251"/>
                  </a:cxn>
                  <a:cxn ang="0">
                    <a:pos x="422" y="246"/>
                  </a:cxn>
                  <a:cxn ang="0">
                    <a:pos x="397" y="241"/>
                  </a:cxn>
                  <a:cxn ang="0">
                    <a:pos x="370" y="236"/>
                  </a:cxn>
                  <a:cxn ang="0">
                    <a:pos x="345" y="231"/>
                  </a:cxn>
                  <a:cxn ang="0">
                    <a:pos x="320" y="225"/>
                  </a:cxn>
                  <a:cxn ang="0">
                    <a:pos x="307" y="222"/>
                  </a:cxn>
                  <a:cxn ang="0">
                    <a:pos x="282" y="216"/>
                  </a:cxn>
                  <a:cxn ang="0">
                    <a:pos x="257" y="209"/>
                  </a:cxn>
                  <a:cxn ang="0">
                    <a:pos x="231" y="202"/>
                  </a:cxn>
                  <a:cxn ang="0">
                    <a:pos x="206" y="195"/>
                  </a:cxn>
                  <a:cxn ang="0">
                    <a:pos x="182" y="187"/>
                  </a:cxn>
                  <a:cxn ang="0">
                    <a:pos x="156" y="178"/>
                  </a:cxn>
                  <a:cxn ang="0">
                    <a:pos x="133" y="168"/>
                  </a:cxn>
                  <a:cxn ang="0">
                    <a:pos x="121" y="163"/>
                  </a:cxn>
                  <a:cxn ang="0">
                    <a:pos x="90" y="147"/>
                  </a:cxn>
                  <a:cxn ang="0">
                    <a:pos x="60" y="127"/>
                  </a:cxn>
                  <a:cxn ang="0">
                    <a:pos x="29" y="106"/>
                  </a:cxn>
                  <a:cxn ang="0">
                    <a:pos x="0" y="85"/>
                  </a:cxn>
                  <a:cxn ang="0">
                    <a:pos x="9" y="74"/>
                  </a:cxn>
                  <a:cxn ang="0">
                    <a:pos x="27" y="53"/>
                  </a:cxn>
                  <a:cxn ang="0">
                    <a:pos x="47" y="33"/>
                  </a:cxn>
                  <a:cxn ang="0">
                    <a:pos x="63" y="11"/>
                  </a:cxn>
                </a:cxnLst>
                <a:rect l="0" t="0" r="r" b="b"/>
                <a:pathLst>
                  <a:path w="1040" h="286">
                    <a:moveTo>
                      <a:pt x="1040" y="83"/>
                    </a:moveTo>
                    <a:lnTo>
                      <a:pt x="1040" y="83"/>
                    </a:lnTo>
                    <a:lnTo>
                      <a:pt x="1038" y="100"/>
                    </a:lnTo>
                    <a:lnTo>
                      <a:pt x="1034" y="117"/>
                    </a:lnTo>
                    <a:lnTo>
                      <a:pt x="1029" y="134"/>
                    </a:lnTo>
                    <a:lnTo>
                      <a:pt x="1024" y="150"/>
                    </a:lnTo>
                    <a:lnTo>
                      <a:pt x="1018" y="166"/>
                    </a:lnTo>
                    <a:lnTo>
                      <a:pt x="1011" y="183"/>
                    </a:lnTo>
                    <a:lnTo>
                      <a:pt x="1005" y="200"/>
                    </a:lnTo>
                    <a:lnTo>
                      <a:pt x="999" y="216"/>
                    </a:lnTo>
                    <a:lnTo>
                      <a:pt x="999" y="216"/>
                    </a:lnTo>
                    <a:lnTo>
                      <a:pt x="996" y="225"/>
                    </a:lnTo>
                    <a:lnTo>
                      <a:pt x="990" y="233"/>
                    </a:lnTo>
                    <a:lnTo>
                      <a:pt x="986" y="242"/>
                    </a:lnTo>
                    <a:lnTo>
                      <a:pt x="981" y="251"/>
                    </a:lnTo>
                    <a:lnTo>
                      <a:pt x="975" y="260"/>
                    </a:lnTo>
                    <a:lnTo>
                      <a:pt x="970" y="269"/>
                    </a:lnTo>
                    <a:lnTo>
                      <a:pt x="965" y="277"/>
                    </a:lnTo>
                    <a:lnTo>
                      <a:pt x="960" y="286"/>
                    </a:lnTo>
                    <a:lnTo>
                      <a:pt x="960" y="286"/>
                    </a:lnTo>
                    <a:lnTo>
                      <a:pt x="944" y="285"/>
                    </a:lnTo>
                    <a:lnTo>
                      <a:pt x="928" y="285"/>
                    </a:lnTo>
                    <a:lnTo>
                      <a:pt x="911" y="284"/>
                    </a:lnTo>
                    <a:lnTo>
                      <a:pt x="894" y="283"/>
                    </a:lnTo>
                    <a:lnTo>
                      <a:pt x="878" y="282"/>
                    </a:lnTo>
                    <a:lnTo>
                      <a:pt x="862" y="282"/>
                    </a:lnTo>
                    <a:lnTo>
                      <a:pt x="845" y="281"/>
                    </a:lnTo>
                    <a:lnTo>
                      <a:pt x="829" y="280"/>
                    </a:lnTo>
                    <a:lnTo>
                      <a:pt x="813" y="280"/>
                    </a:lnTo>
                    <a:lnTo>
                      <a:pt x="797" y="279"/>
                    </a:lnTo>
                    <a:lnTo>
                      <a:pt x="780" y="279"/>
                    </a:lnTo>
                    <a:lnTo>
                      <a:pt x="764" y="278"/>
                    </a:lnTo>
                    <a:lnTo>
                      <a:pt x="748" y="277"/>
                    </a:lnTo>
                    <a:lnTo>
                      <a:pt x="732" y="276"/>
                    </a:lnTo>
                    <a:lnTo>
                      <a:pt x="715" y="276"/>
                    </a:lnTo>
                    <a:lnTo>
                      <a:pt x="699" y="275"/>
                    </a:lnTo>
                    <a:lnTo>
                      <a:pt x="699" y="275"/>
                    </a:lnTo>
                    <a:lnTo>
                      <a:pt x="688" y="274"/>
                    </a:lnTo>
                    <a:lnTo>
                      <a:pt x="678" y="274"/>
                    </a:lnTo>
                    <a:lnTo>
                      <a:pt x="667" y="273"/>
                    </a:lnTo>
                    <a:lnTo>
                      <a:pt x="656" y="273"/>
                    </a:lnTo>
                    <a:lnTo>
                      <a:pt x="644" y="272"/>
                    </a:lnTo>
                    <a:lnTo>
                      <a:pt x="634" y="271"/>
                    </a:lnTo>
                    <a:lnTo>
                      <a:pt x="623" y="271"/>
                    </a:lnTo>
                    <a:lnTo>
                      <a:pt x="612" y="270"/>
                    </a:lnTo>
                    <a:lnTo>
                      <a:pt x="601" y="269"/>
                    </a:lnTo>
                    <a:lnTo>
                      <a:pt x="590" y="268"/>
                    </a:lnTo>
                    <a:lnTo>
                      <a:pt x="579" y="268"/>
                    </a:lnTo>
                    <a:lnTo>
                      <a:pt x="568" y="267"/>
                    </a:lnTo>
                    <a:lnTo>
                      <a:pt x="557" y="266"/>
                    </a:lnTo>
                    <a:lnTo>
                      <a:pt x="546" y="264"/>
                    </a:lnTo>
                    <a:lnTo>
                      <a:pt x="536" y="263"/>
                    </a:lnTo>
                    <a:lnTo>
                      <a:pt x="525" y="262"/>
                    </a:lnTo>
                    <a:lnTo>
                      <a:pt x="525" y="262"/>
                    </a:lnTo>
                    <a:lnTo>
                      <a:pt x="511" y="260"/>
                    </a:lnTo>
                    <a:lnTo>
                      <a:pt x="499" y="259"/>
                    </a:lnTo>
                    <a:lnTo>
                      <a:pt x="486" y="257"/>
                    </a:lnTo>
                    <a:lnTo>
                      <a:pt x="474" y="255"/>
                    </a:lnTo>
                    <a:lnTo>
                      <a:pt x="461" y="253"/>
                    </a:lnTo>
                    <a:lnTo>
                      <a:pt x="448" y="251"/>
                    </a:lnTo>
                    <a:lnTo>
                      <a:pt x="435" y="249"/>
                    </a:lnTo>
                    <a:lnTo>
                      <a:pt x="422" y="246"/>
                    </a:lnTo>
                    <a:lnTo>
                      <a:pt x="409" y="244"/>
                    </a:lnTo>
                    <a:lnTo>
                      <a:pt x="397" y="241"/>
                    </a:lnTo>
                    <a:lnTo>
                      <a:pt x="384" y="239"/>
                    </a:lnTo>
                    <a:lnTo>
                      <a:pt x="370" y="236"/>
                    </a:lnTo>
                    <a:lnTo>
                      <a:pt x="358" y="234"/>
                    </a:lnTo>
                    <a:lnTo>
                      <a:pt x="345" y="231"/>
                    </a:lnTo>
                    <a:lnTo>
                      <a:pt x="333" y="228"/>
                    </a:lnTo>
                    <a:lnTo>
                      <a:pt x="320" y="225"/>
                    </a:lnTo>
                    <a:lnTo>
                      <a:pt x="320" y="225"/>
                    </a:lnTo>
                    <a:lnTo>
                      <a:pt x="307" y="222"/>
                    </a:lnTo>
                    <a:lnTo>
                      <a:pt x="294" y="219"/>
                    </a:lnTo>
                    <a:lnTo>
                      <a:pt x="282" y="216"/>
                    </a:lnTo>
                    <a:lnTo>
                      <a:pt x="269" y="213"/>
                    </a:lnTo>
                    <a:lnTo>
                      <a:pt x="257" y="209"/>
                    </a:lnTo>
                    <a:lnTo>
                      <a:pt x="244" y="206"/>
                    </a:lnTo>
                    <a:lnTo>
                      <a:pt x="231" y="202"/>
                    </a:lnTo>
                    <a:lnTo>
                      <a:pt x="219" y="199"/>
                    </a:lnTo>
                    <a:lnTo>
                      <a:pt x="206" y="195"/>
                    </a:lnTo>
                    <a:lnTo>
                      <a:pt x="194" y="191"/>
                    </a:lnTo>
                    <a:lnTo>
                      <a:pt x="182" y="187"/>
                    </a:lnTo>
                    <a:lnTo>
                      <a:pt x="169" y="183"/>
                    </a:lnTo>
                    <a:lnTo>
                      <a:pt x="156" y="178"/>
                    </a:lnTo>
                    <a:lnTo>
                      <a:pt x="145" y="173"/>
                    </a:lnTo>
                    <a:lnTo>
                      <a:pt x="133" y="168"/>
                    </a:lnTo>
                    <a:lnTo>
                      <a:pt x="121" y="163"/>
                    </a:lnTo>
                    <a:lnTo>
                      <a:pt x="121" y="163"/>
                    </a:lnTo>
                    <a:lnTo>
                      <a:pt x="106" y="156"/>
                    </a:lnTo>
                    <a:lnTo>
                      <a:pt x="90" y="147"/>
                    </a:lnTo>
                    <a:lnTo>
                      <a:pt x="75" y="138"/>
                    </a:lnTo>
                    <a:lnTo>
                      <a:pt x="60" y="127"/>
                    </a:lnTo>
                    <a:lnTo>
                      <a:pt x="45" y="117"/>
                    </a:lnTo>
                    <a:lnTo>
                      <a:pt x="29" y="106"/>
                    </a:lnTo>
                    <a:lnTo>
                      <a:pt x="15" y="9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9" y="74"/>
                    </a:lnTo>
                    <a:lnTo>
                      <a:pt x="18" y="64"/>
                    </a:lnTo>
                    <a:lnTo>
                      <a:pt x="27" y="53"/>
                    </a:lnTo>
                    <a:lnTo>
                      <a:pt x="38" y="43"/>
                    </a:lnTo>
                    <a:lnTo>
                      <a:pt x="47" y="33"/>
                    </a:lnTo>
                    <a:lnTo>
                      <a:pt x="55" y="21"/>
                    </a:lnTo>
                    <a:lnTo>
                      <a:pt x="63" y="11"/>
                    </a:lnTo>
                    <a:lnTo>
                      <a:pt x="7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66" name="Freeform 150"/>
              <p:cNvSpPr>
                <a:spLocks/>
              </p:cNvSpPr>
              <p:nvPr/>
            </p:nvSpPr>
            <p:spPr bwMode="auto">
              <a:xfrm>
                <a:off x="4828" y="3510"/>
                <a:ext cx="73" cy="24"/>
              </a:xfrm>
              <a:custGeom>
                <a:avLst/>
                <a:gdLst/>
                <a:ahLst/>
                <a:cxnLst>
                  <a:cxn ang="0">
                    <a:pos x="13" y="27"/>
                  </a:cxn>
                  <a:cxn ang="0">
                    <a:pos x="37" y="63"/>
                  </a:cxn>
                  <a:cxn ang="0">
                    <a:pos x="72" y="93"/>
                  </a:cxn>
                  <a:cxn ang="0">
                    <a:pos x="91" y="100"/>
                  </a:cxn>
                  <a:cxn ang="0">
                    <a:pos x="110" y="98"/>
                  </a:cxn>
                  <a:cxn ang="0">
                    <a:pos x="129" y="92"/>
                  </a:cxn>
                  <a:cxn ang="0">
                    <a:pos x="149" y="88"/>
                  </a:cxn>
                  <a:cxn ang="0">
                    <a:pos x="166" y="85"/>
                  </a:cxn>
                  <a:cxn ang="0">
                    <a:pos x="183" y="82"/>
                  </a:cxn>
                  <a:cxn ang="0">
                    <a:pos x="201" y="83"/>
                  </a:cxn>
                  <a:cxn ang="0">
                    <a:pos x="221" y="91"/>
                  </a:cxn>
                  <a:cxn ang="0">
                    <a:pos x="239" y="100"/>
                  </a:cxn>
                  <a:cxn ang="0">
                    <a:pos x="254" y="108"/>
                  </a:cxn>
                  <a:cxn ang="0">
                    <a:pos x="268" y="116"/>
                  </a:cxn>
                  <a:cxn ang="0">
                    <a:pos x="283" y="125"/>
                  </a:cxn>
                  <a:cxn ang="0">
                    <a:pos x="299" y="125"/>
                  </a:cxn>
                  <a:cxn ang="0">
                    <a:pos x="314" y="126"/>
                  </a:cxn>
                  <a:cxn ang="0">
                    <a:pos x="335" y="126"/>
                  </a:cxn>
                  <a:cxn ang="0">
                    <a:pos x="367" y="125"/>
                  </a:cxn>
                  <a:cxn ang="0">
                    <a:pos x="399" y="124"/>
                  </a:cxn>
                  <a:cxn ang="0">
                    <a:pos x="429" y="122"/>
                  </a:cxn>
                  <a:cxn ang="0">
                    <a:pos x="458" y="119"/>
                  </a:cxn>
                  <a:cxn ang="0">
                    <a:pos x="486" y="115"/>
                  </a:cxn>
                  <a:cxn ang="0">
                    <a:pos x="521" y="110"/>
                  </a:cxn>
                  <a:cxn ang="0">
                    <a:pos x="555" y="104"/>
                  </a:cxn>
                  <a:cxn ang="0">
                    <a:pos x="581" y="110"/>
                  </a:cxn>
                  <a:cxn ang="0">
                    <a:pos x="586" y="136"/>
                  </a:cxn>
                  <a:cxn ang="0">
                    <a:pos x="585" y="155"/>
                  </a:cxn>
                  <a:cxn ang="0">
                    <a:pos x="548" y="155"/>
                  </a:cxn>
                  <a:cxn ang="0">
                    <a:pos x="496" y="148"/>
                  </a:cxn>
                  <a:cxn ang="0">
                    <a:pos x="444" y="146"/>
                  </a:cxn>
                  <a:cxn ang="0">
                    <a:pos x="401" y="147"/>
                  </a:cxn>
                  <a:cxn ang="0">
                    <a:pos x="361" y="150"/>
                  </a:cxn>
                  <a:cxn ang="0">
                    <a:pos x="317" y="157"/>
                  </a:cxn>
                  <a:cxn ang="0">
                    <a:pos x="267" y="167"/>
                  </a:cxn>
                  <a:cxn ang="0">
                    <a:pos x="214" y="170"/>
                  </a:cxn>
                  <a:cxn ang="0">
                    <a:pos x="174" y="164"/>
                  </a:cxn>
                  <a:cxn ang="0">
                    <a:pos x="143" y="151"/>
                  </a:cxn>
                  <a:cxn ang="0">
                    <a:pos x="120" y="123"/>
                  </a:cxn>
                  <a:cxn ang="0">
                    <a:pos x="93" y="146"/>
                  </a:cxn>
                  <a:cxn ang="0">
                    <a:pos x="82" y="174"/>
                  </a:cxn>
                  <a:cxn ang="0">
                    <a:pos x="78" y="194"/>
                  </a:cxn>
                  <a:cxn ang="0">
                    <a:pos x="69" y="194"/>
                  </a:cxn>
                  <a:cxn ang="0">
                    <a:pos x="20" y="195"/>
                  </a:cxn>
                  <a:cxn ang="0">
                    <a:pos x="6" y="171"/>
                  </a:cxn>
                  <a:cxn ang="0">
                    <a:pos x="22" y="136"/>
                  </a:cxn>
                  <a:cxn ang="0">
                    <a:pos x="37" y="125"/>
                  </a:cxn>
                  <a:cxn ang="0">
                    <a:pos x="53" y="115"/>
                  </a:cxn>
                  <a:cxn ang="0">
                    <a:pos x="36" y="88"/>
                  </a:cxn>
                  <a:cxn ang="0">
                    <a:pos x="14" y="47"/>
                  </a:cxn>
                  <a:cxn ang="0">
                    <a:pos x="0" y="0"/>
                  </a:cxn>
                </a:cxnLst>
                <a:rect l="0" t="0" r="r" b="b"/>
                <a:pathLst>
                  <a:path w="586" h="198">
                    <a:moveTo>
                      <a:pt x="0" y="0"/>
                    </a:moveTo>
                    <a:lnTo>
                      <a:pt x="6" y="14"/>
                    </a:lnTo>
                    <a:lnTo>
                      <a:pt x="13" y="27"/>
                    </a:lnTo>
                    <a:lnTo>
                      <a:pt x="20" y="40"/>
                    </a:lnTo>
                    <a:lnTo>
                      <a:pt x="28" y="51"/>
                    </a:lnTo>
                    <a:lnTo>
                      <a:pt x="37" y="63"/>
                    </a:lnTo>
                    <a:lnTo>
                      <a:pt x="47" y="73"/>
                    </a:lnTo>
                    <a:lnTo>
                      <a:pt x="58" y="84"/>
                    </a:lnTo>
                    <a:lnTo>
                      <a:pt x="72" y="93"/>
                    </a:lnTo>
                    <a:lnTo>
                      <a:pt x="78" y="95"/>
                    </a:lnTo>
                    <a:lnTo>
                      <a:pt x="85" y="97"/>
                    </a:lnTo>
                    <a:lnTo>
                      <a:pt x="91" y="100"/>
                    </a:lnTo>
                    <a:lnTo>
                      <a:pt x="97" y="102"/>
                    </a:lnTo>
                    <a:lnTo>
                      <a:pt x="103" y="100"/>
                    </a:lnTo>
                    <a:lnTo>
                      <a:pt x="110" y="98"/>
                    </a:lnTo>
                    <a:lnTo>
                      <a:pt x="116" y="96"/>
                    </a:lnTo>
                    <a:lnTo>
                      <a:pt x="123" y="94"/>
                    </a:lnTo>
                    <a:lnTo>
                      <a:pt x="129" y="92"/>
                    </a:lnTo>
                    <a:lnTo>
                      <a:pt x="135" y="91"/>
                    </a:lnTo>
                    <a:lnTo>
                      <a:pt x="142" y="89"/>
                    </a:lnTo>
                    <a:lnTo>
                      <a:pt x="149" y="88"/>
                    </a:lnTo>
                    <a:lnTo>
                      <a:pt x="154" y="87"/>
                    </a:lnTo>
                    <a:lnTo>
                      <a:pt x="160" y="86"/>
                    </a:lnTo>
                    <a:lnTo>
                      <a:pt x="166" y="85"/>
                    </a:lnTo>
                    <a:lnTo>
                      <a:pt x="172" y="83"/>
                    </a:lnTo>
                    <a:lnTo>
                      <a:pt x="178" y="82"/>
                    </a:lnTo>
                    <a:lnTo>
                      <a:pt x="183" y="82"/>
                    </a:lnTo>
                    <a:lnTo>
                      <a:pt x="189" y="82"/>
                    </a:lnTo>
                    <a:lnTo>
                      <a:pt x="195" y="82"/>
                    </a:lnTo>
                    <a:lnTo>
                      <a:pt x="201" y="83"/>
                    </a:lnTo>
                    <a:lnTo>
                      <a:pt x="208" y="85"/>
                    </a:lnTo>
                    <a:lnTo>
                      <a:pt x="214" y="88"/>
                    </a:lnTo>
                    <a:lnTo>
                      <a:pt x="221" y="91"/>
                    </a:lnTo>
                    <a:lnTo>
                      <a:pt x="227" y="94"/>
                    </a:lnTo>
                    <a:lnTo>
                      <a:pt x="233" y="97"/>
                    </a:lnTo>
                    <a:lnTo>
                      <a:pt x="239" y="100"/>
                    </a:lnTo>
                    <a:lnTo>
                      <a:pt x="245" y="103"/>
                    </a:lnTo>
                    <a:lnTo>
                      <a:pt x="250" y="105"/>
                    </a:lnTo>
                    <a:lnTo>
                      <a:pt x="254" y="108"/>
                    </a:lnTo>
                    <a:lnTo>
                      <a:pt x="259" y="110"/>
                    </a:lnTo>
                    <a:lnTo>
                      <a:pt x="264" y="113"/>
                    </a:lnTo>
                    <a:lnTo>
                      <a:pt x="268" y="116"/>
                    </a:lnTo>
                    <a:lnTo>
                      <a:pt x="273" y="119"/>
                    </a:lnTo>
                    <a:lnTo>
                      <a:pt x="278" y="122"/>
                    </a:lnTo>
                    <a:lnTo>
                      <a:pt x="283" y="125"/>
                    </a:lnTo>
                    <a:lnTo>
                      <a:pt x="289" y="125"/>
                    </a:lnTo>
                    <a:lnTo>
                      <a:pt x="294" y="125"/>
                    </a:lnTo>
                    <a:lnTo>
                      <a:pt x="299" y="125"/>
                    </a:lnTo>
                    <a:lnTo>
                      <a:pt x="304" y="125"/>
                    </a:lnTo>
                    <a:lnTo>
                      <a:pt x="309" y="126"/>
                    </a:lnTo>
                    <a:lnTo>
                      <a:pt x="314" y="126"/>
                    </a:lnTo>
                    <a:lnTo>
                      <a:pt x="319" y="126"/>
                    </a:lnTo>
                    <a:lnTo>
                      <a:pt x="324" y="126"/>
                    </a:lnTo>
                    <a:lnTo>
                      <a:pt x="335" y="126"/>
                    </a:lnTo>
                    <a:lnTo>
                      <a:pt x="345" y="126"/>
                    </a:lnTo>
                    <a:lnTo>
                      <a:pt x="357" y="126"/>
                    </a:lnTo>
                    <a:lnTo>
                      <a:pt x="367" y="125"/>
                    </a:lnTo>
                    <a:lnTo>
                      <a:pt x="378" y="125"/>
                    </a:lnTo>
                    <a:lnTo>
                      <a:pt x="388" y="124"/>
                    </a:lnTo>
                    <a:lnTo>
                      <a:pt x="399" y="124"/>
                    </a:lnTo>
                    <a:lnTo>
                      <a:pt x="409" y="123"/>
                    </a:lnTo>
                    <a:lnTo>
                      <a:pt x="418" y="122"/>
                    </a:lnTo>
                    <a:lnTo>
                      <a:pt x="429" y="122"/>
                    </a:lnTo>
                    <a:lnTo>
                      <a:pt x="438" y="121"/>
                    </a:lnTo>
                    <a:lnTo>
                      <a:pt x="448" y="120"/>
                    </a:lnTo>
                    <a:lnTo>
                      <a:pt x="458" y="119"/>
                    </a:lnTo>
                    <a:lnTo>
                      <a:pt x="467" y="117"/>
                    </a:lnTo>
                    <a:lnTo>
                      <a:pt x="477" y="116"/>
                    </a:lnTo>
                    <a:lnTo>
                      <a:pt x="486" y="115"/>
                    </a:lnTo>
                    <a:lnTo>
                      <a:pt x="498" y="114"/>
                    </a:lnTo>
                    <a:lnTo>
                      <a:pt x="510" y="112"/>
                    </a:lnTo>
                    <a:lnTo>
                      <a:pt x="521" y="110"/>
                    </a:lnTo>
                    <a:lnTo>
                      <a:pt x="532" y="108"/>
                    </a:lnTo>
                    <a:lnTo>
                      <a:pt x="543" y="106"/>
                    </a:lnTo>
                    <a:lnTo>
                      <a:pt x="555" y="104"/>
                    </a:lnTo>
                    <a:lnTo>
                      <a:pt x="567" y="102"/>
                    </a:lnTo>
                    <a:lnTo>
                      <a:pt x="579" y="100"/>
                    </a:lnTo>
                    <a:lnTo>
                      <a:pt x="581" y="110"/>
                    </a:lnTo>
                    <a:lnTo>
                      <a:pt x="583" y="119"/>
                    </a:lnTo>
                    <a:lnTo>
                      <a:pt x="584" y="128"/>
                    </a:lnTo>
                    <a:lnTo>
                      <a:pt x="586" y="136"/>
                    </a:lnTo>
                    <a:lnTo>
                      <a:pt x="586" y="143"/>
                    </a:lnTo>
                    <a:lnTo>
                      <a:pt x="586" y="150"/>
                    </a:lnTo>
                    <a:lnTo>
                      <a:pt x="585" y="155"/>
                    </a:lnTo>
                    <a:lnTo>
                      <a:pt x="583" y="158"/>
                    </a:lnTo>
                    <a:lnTo>
                      <a:pt x="566" y="156"/>
                    </a:lnTo>
                    <a:lnTo>
                      <a:pt x="548" y="155"/>
                    </a:lnTo>
                    <a:lnTo>
                      <a:pt x="530" y="153"/>
                    </a:lnTo>
                    <a:lnTo>
                      <a:pt x="513" y="151"/>
                    </a:lnTo>
                    <a:lnTo>
                      <a:pt x="496" y="148"/>
                    </a:lnTo>
                    <a:lnTo>
                      <a:pt x="478" y="147"/>
                    </a:lnTo>
                    <a:lnTo>
                      <a:pt x="461" y="146"/>
                    </a:lnTo>
                    <a:lnTo>
                      <a:pt x="444" y="146"/>
                    </a:lnTo>
                    <a:lnTo>
                      <a:pt x="430" y="146"/>
                    </a:lnTo>
                    <a:lnTo>
                      <a:pt x="415" y="146"/>
                    </a:lnTo>
                    <a:lnTo>
                      <a:pt x="401" y="147"/>
                    </a:lnTo>
                    <a:lnTo>
                      <a:pt x="388" y="147"/>
                    </a:lnTo>
                    <a:lnTo>
                      <a:pt x="374" y="148"/>
                    </a:lnTo>
                    <a:lnTo>
                      <a:pt x="361" y="150"/>
                    </a:lnTo>
                    <a:lnTo>
                      <a:pt x="346" y="152"/>
                    </a:lnTo>
                    <a:lnTo>
                      <a:pt x="333" y="154"/>
                    </a:lnTo>
                    <a:lnTo>
                      <a:pt x="317" y="157"/>
                    </a:lnTo>
                    <a:lnTo>
                      <a:pt x="301" y="161"/>
                    </a:lnTo>
                    <a:lnTo>
                      <a:pt x="285" y="164"/>
                    </a:lnTo>
                    <a:lnTo>
                      <a:pt x="267" y="167"/>
                    </a:lnTo>
                    <a:lnTo>
                      <a:pt x="250" y="169"/>
                    </a:lnTo>
                    <a:lnTo>
                      <a:pt x="233" y="170"/>
                    </a:lnTo>
                    <a:lnTo>
                      <a:pt x="214" y="170"/>
                    </a:lnTo>
                    <a:lnTo>
                      <a:pt x="196" y="167"/>
                    </a:lnTo>
                    <a:lnTo>
                      <a:pt x="185" y="166"/>
                    </a:lnTo>
                    <a:lnTo>
                      <a:pt x="174" y="164"/>
                    </a:lnTo>
                    <a:lnTo>
                      <a:pt x="163" y="161"/>
                    </a:lnTo>
                    <a:lnTo>
                      <a:pt x="153" y="156"/>
                    </a:lnTo>
                    <a:lnTo>
                      <a:pt x="143" y="151"/>
                    </a:lnTo>
                    <a:lnTo>
                      <a:pt x="134" y="143"/>
                    </a:lnTo>
                    <a:lnTo>
                      <a:pt x="127" y="134"/>
                    </a:lnTo>
                    <a:lnTo>
                      <a:pt x="120" y="123"/>
                    </a:lnTo>
                    <a:lnTo>
                      <a:pt x="109" y="130"/>
                    </a:lnTo>
                    <a:lnTo>
                      <a:pt x="100" y="138"/>
                    </a:lnTo>
                    <a:lnTo>
                      <a:pt x="93" y="146"/>
                    </a:lnTo>
                    <a:lnTo>
                      <a:pt x="88" y="155"/>
                    </a:lnTo>
                    <a:lnTo>
                      <a:pt x="84" y="164"/>
                    </a:lnTo>
                    <a:lnTo>
                      <a:pt x="82" y="174"/>
                    </a:lnTo>
                    <a:lnTo>
                      <a:pt x="82" y="184"/>
                    </a:lnTo>
                    <a:lnTo>
                      <a:pt x="83" y="194"/>
                    </a:lnTo>
                    <a:lnTo>
                      <a:pt x="78" y="194"/>
                    </a:lnTo>
                    <a:lnTo>
                      <a:pt x="75" y="194"/>
                    </a:lnTo>
                    <a:lnTo>
                      <a:pt x="72" y="194"/>
                    </a:lnTo>
                    <a:lnTo>
                      <a:pt x="69" y="194"/>
                    </a:lnTo>
                    <a:lnTo>
                      <a:pt x="49" y="197"/>
                    </a:lnTo>
                    <a:lnTo>
                      <a:pt x="32" y="198"/>
                    </a:lnTo>
                    <a:lnTo>
                      <a:pt x="20" y="195"/>
                    </a:lnTo>
                    <a:lnTo>
                      <a:pt x="12" y="190"/>
                    </a:lnTo>
                    <a:lnTo>
                      <a:pt x="7" y="182"/>
                    </a:lnTo>
                    <a:lnTo>
                      <a:pt x="6" y="171"/>
                    </a:lnTo>
                    <a:lnTo>
                      <a:pt x="9" y="157"/>
                    </a:lnTo>
                    <a:lnTo>
                      <a:pt x="17" y="139"/>
                    </a:lnTo>
                    <a:lnTo>
                      <a:pt x="22" y="136"/>
                    </a:lnTo>
                    <a:lnTo>
                      <a:pt x="27" y="132"/>
                    </a:lnTo>
                    <a:lnTo>
                      <a:pt x="32" y="129"/>
                    </a:lnTo>
                    <a:lnTo>
                      <a:pt x="37" y="125"/>
                    </a:lnTo>
                    <a:lnTo>
                      <a:pt x="42" y="122"/>
                    </a:lnTo>
                    <a:lnTo>
                      <a:pt x="48" y="119"/>
                    </a:lnTo>
                    <a:lnTo>
                      <a:pt x="53" y="115"/>
                    </a:lnTo>
                    <a:lnTo>
                      <a:pt x="58" y="112"/>
                    </a:lnTo>
                    <a:lnTo>
                      <a:pt x="46" y="101"/>
                    </a:lnTo>
                    <a:lnTo>
                      <a:pt x="36" y="88"/>
                    </a:lnTo>
                    <a:lnTo>
                      <a:pt x="28" y="75"/>
                    </a:lnTo>
                    <a:lnTo>
                      <a:pt x="20" y="61"/>
                    </a:lnTo>
                    <a:lnTo>
                      <a:pt x="14" y="47"/>
                    </a:lnTo>
                    <a:lnTo>
                      <a:pt x="8" y="32"/>
                    </a:lnTo>
                    <a:lnTo>
                      <a:pt x="3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A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67" name="Freeform 151"/>
              <p:cNvSpPr>
                <a:spLocks/>
              </p:cNvSpPr>
              <p:nvPr/>
            </p:nvSpPr>
            <p:spPr bwMode="auto">
              <a:xfrm>
                <a:off x="5015" y="3386"/>
                <a:ext cx="16" cy="5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17"/>
                  </a:cxn>
                  <a:cxn ang="0">
                    <a:pos x="3" y="35"/>
                  </a:cxn>
                  <a:cxn ang="0">
                    <a:pos x="4" y="52"/>
                  </a:cxn>
                  <a:cxn ang="0">
                    <a:pos x="6" y="71"/>
                  </a:cxn>
                  <a:cxn ang="0">
                    <a:pos x="7" y="88"/>
                  </a:cxn>
                  <a:cxn ang="0">
                    <a:pos x="8" y="106"/>
                  </a:cxn>
                  <a:cxn ang="0">
                    <a:pos x="10" y="123"/>
                  </a:cxn>
                  <a:cxn ang="0">
                    <a:pos x="11" y="141"/>
                  </a:cxn>
                  <a:cxn ang="0">
                    <a:pos x="14" y="157"/>
                  </a:cxn>
                  <a:cxn ang="0">
                    <a:pos x="17" y="172"/>
                  </a:cxn>
                  <a:cxn ang="0">
                    <a:pos x="20" y="188"/>
                  </a:cxn>
                  <a:cxn ang="0">
                    <a:pos x="23" y="204"/>
                  </a:cxn>
                  <a:cxn ang="0">
                    <a:pos x="27" y="219"/>
                  </a:cxn>
                  <a:cxn ang="0">
                    <a:pos x="32" y="234"/>
                  </a:cxn>
                  <a:cxn ang="0">
                    <a:pos x="36" y="248"/>
                  </a:cxn>
                  <a:cxn ang="0">
                    <a:pos x="42" y="262"/>
                  </a:cxn>
                  <a:cxn ang="0">
                    <a:pos x="47" y="278"/>
                  </a:cxn>
                  <a:cxn ang="0">
                    <a:pos x="53" y="291"/>
                  </a:cxn>
                  <a:cxn ang="0">
                    <a:pos x="59" y="305"/>
                  </a:cxn>
                  <a:cxn ang="0">
                    <a:pos x="66" y="318"/>
                  </a:cxn>
                  <a:cxn ang="0">
                    <a:pos x="73" y="331"/>
                  </a:cxn>
                  <a:cxn ang="0">
                    <a:pos x="80" y="345"/>
                  </a:cxn>
                  <a:cxn ang="0">
                    <a:pos x="88" y="358"/>
                  </a:cxn>
                  <a:cxn ang="0">
                    <a:pos x="96" y="370"/>
                  </a:cxn>
                  <a:cxn ang="0">
                    <a:pos x="126" y="406"/>
                  </a:cxn>
                  <a:cxn ang="0">
                    <a:pos x="120" y="392"/>
                  </a:cxn>
                  <a:cxn ang="0">
                    <a:pos x="114" y="372"/>
                  </a:cxn>
                  <a:cxn ang="0">
                    <a:pos x="107" y="348"/>
                  </a:cxn>
                  <a:cxn ang="0">
                    <a:pos x="100" y="319"/>
                  </a:cxn>
                  <a:cxn ang="0">
                    <a:pos x="92" y="287"/>
                  </a:cxn>
                  <a:cxn ang="0">
                    <a:pos x="84" y="253"/>
                  </a:cxn>
                  <a:cxn ang="0">
                    <a:pos x="74" y="218"/>
                  </a:cxn>
                  <a:cxn ang="0">
                    <a:pos x="66" y="182"/>
                  </a:cxn>
                  <a:cxn ang="0">
                    <a:pos x="57" y="148"/>
                  </a:cxn>
                  <a:cxn ang="0">
                    <a:pos x="48" y="114"/>
                  </a:cxn>
                  <a:cxn ang="0">
                    <a:pos x="40" y="83"/>
                  </a:cxn>
                  <a:cxn ang="0">
                    <a:pos x="31" y="56"/>
                  </a:cxn>
                  <a:cxn ang="0">
                    <a:pos x="23" y="33"/>
                  </a:cxn>
                  <a:cxn ang="0">
                    <a:pos x="15" y="15"/>
                  </a:cxn>
                  <a:cxn ang="0">
                    <a:pos x="7" y="4"/>
                  </a:cxn>
                  <a:cxn ang="0">
                    <a:pos x="0" y="0"/>
                  </a:cxn>
                </a:cxnLst>
                <a:rect l="0" t="0" r="r" b="b"/>
                <a:pathLst>
                  <a:path w="126" h="406">
                    <a:moveTo>
                      <a:pt x="0" y="0"/>
                    </a:moveTo>
                    <a:lnTo>
                      <a:pt x="1" y="17"/>
                    </a:lnTo>
                    <a:lnTo>
                      <a:pt x="3" y="35"/>
                    </a:lnTo>
                    <a:lnTo>
                      <a:pt x="4" y="52"/>
                    </a:lnTo>
                    <a:lnTo>
                      <a:pt x="6" y="71"/>
                    </a:lnTo>
                    <a:lnTo>
                      <a:pt x="7" y="88"/>
                    </a:lnTo>
                    <a:lnTo>
                      <a:pt x="8" y="106"/>
                    </a:lnTo>
                    <a:lnTo>
                      <a:pt x="10" y="123"/>
                    </a:lnTo>
                    <a:lnTo>
                      <a:pt x="11" y="141"/>
                    </a:lnTo>
                    <a:lnTo>
                      <a:pt x="14" y="157"/>
                    </a:lnTo>
                    <a:lnTo>
                      <a:pt x="17" y="172"/>
                    </a:lnTo>
                    <a:lnTo>
                      <a:pt x="20" y="188"/>
                    </a:lnTo>
                    <a:lnTo>
                      <a:pt x="23" y="204"/>
                    </a:lnTo>
                    <a:lnTo>
                      <a:pt x="27" y="219"/>
                    </a:lnTo>
                    <a:lnTo>
                      <a:pt x="32" y="234"/>
                    </a:lnTo>
                    <a:lnTo>
                      <a:pt x="36" y="248"/>
                    </a:lnTo>
                    <a:lnTo>
                      <a:pt x="42" y="262"/>
                    </a:lnTo>
                    <a:lnTo>
                      <a:pt x="47" y="278"/>
                    </a:lnTo>
                    <a:lnTo>
                      <a:pt x="53" y="291"/>
                    </a:lnTo>
                    <a:lnTo>
                      <a:pt x="59" y="305"/>
                    </a:lnTo>
                    <a:lnTo>
                      <a:pt x="66" y="318"/>
                    </a:lnTo>
                    <a:lnTo>
                      <a:pt x="73" y="331"/>
                    </a:lnTo>
                    <a:lnTo>
                      <a:pt x="80" y="345"/>
                    </a:lnTo>
                    <a:lnTo>
                      <a:pt x="88" y="358"/>
                    </a:lnTo>
                    <a:lnTo>
                      <a:pt x="96" y="370"/>
                    </a:lnTo>
                    <a:lnTo>
                      <a:pt x="126" y="406"/>
                    </a:lnTo>
                    <a:lnTo>
                      <a:pt x="120" y="392"/>
                    </a:lnTo>
                    <a:lnTo>
                      <a:pt x="114" y="372"/>
                    </a:lnTo>
                    <a:lnTo>
                      <a:pt x="107" y="348"/>
                    </a:lnTo>
                    <a:lnTo>
                      <a:pt x="100" y="319"/>
                    </a:lnTo>
                    <a:lnTo>
                      <a:pt x="92" y="287"/>
                    </a:lnTo>
                    <a:lnTo>
                      <a:pt x="84" y="253"/>
                    </a:lnTo>
                    <a:lnTo>
                      <a:pt x="74" y="218"/>
                    </a:lnTo>
                    <a:lnTo>
                      <a:pt x="66" y="182"/>
                    </a:lnTo>
                    <a:lnTo>
                      <a:pt x="57" y="148"/>
                    </a:lnTo>
                    <a:lnTo>
                      <a:pt x="48" y="114"/>
                    </a:lnTo>
                    <a:lnTo>
                      <a:pt x="40" y="83"/>
                    </a:lnTo>
                    <a:lnTo>
                      <a:pt x="31" y="56"/>
                    </a:lnTo>
                    <a:lnTo>
                      <a:pt x="23" y="33"/>
                    </a:lnTo>
                    <a:lnTo>
                      <a:pt x="15" y="15"/>
                    </a:lnTo>
                    <a:lnTo>
                      <a:pt x="7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F7F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68" name="Freeform 152"/>
              <p:cNvSpPr>
                <a:spLocks/>
              </p:cNvSpPr>
              <p:nvPr/>
            </p:nvSpPr>
            <p:spPr bwMode="auto">
              <a:xfrm>
                <a:off x="5015" y="3386"/>
                <a:ext cx="16" cy="5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1" y="17"/>
                  </a:cxn>
                  <a:cxn ang="0">
                    <a:pos x="3" y="35"/>
                  </a:cxn>
                  <a:cxn ang="0">
                    <a:pos x="4" y="52"/>
                  </a:cxn>
                  <a:cxn ang="0">
                    <a:pos x="6" y="71"/>
                  </a:cxn>
                  <a:cxn ang="0">
                    <a:pos x="7" y="88"/>
                  </a:cxn>
                  <a:cxn ang="0">
                    <a:pos x="8" y="106"/>
                  </a:cxn>
                  <a:cxn ang="0">
                    <a:pos x="10" y="123"/>
                  </a:cxn>
                  <a:cxn ang="0">
                    <a:pos x="11" y="141"/>
                  </a:cxn>
                  <a:cxn ang="0">
                    <a:pos x="11" y="141"/>
                  </a:cxn>
                  <a:cxn ang="0">
                    <a:pos x="14" y="157"/>
                  </a:cxn>
                  <a:cxn ang="0">
                    <a:pos x="17" y="172"/>
                  </a:cxn>
                  <a:cxn ang="0">
                    <a:pos x="20" y="188"/>
                  </a:cxn>
                  <a:cxn ang="0">
                    <a:pos x="23" y="204"/>
                  </a:cxn>
                  <a:cxn ang="0">
                    <a:pos x="27" y="219"/>
                  </a:cxn>
                  <a:cxn ang="0">
                    <a:pos x="32" y="234"/>
                  </a:cxn>
                  <a:cxn ang="0">
                    <a:pos x="36" y="248"/>
                  </a:cxn>
                  <a:cxn ang="0">
                    <a:pos x="42" y="262"/>
                  </a:cxn>
                  <a:cxn ang="0">
                    <a:pos x="47" y="278"/>
                  </a:cxn>
                  <a:cxn ang="0">
                    <a:pos x="53" y="291"/>
                  </a:cxn>
                  <a:cxn ang="0">
                    <a:pos x="59" y="305"/>
                  </a:cxn>
                  <a:cxn ang="0">
                    <a:pos x="66" y="318"/>
                  </a:cxn>
                  <a:cxn ang="0">
                    <a:pos x="73" y="331"/>
                  </a:cxn>
                  <a:cxn ang="0">
                    <a:pos x="80" y="345"/>
                  </a:cxn>
                  <a:cxn ang="0">
                    <a:pos x="88" y="358"/>
                  </a:cxn>
                  <a:cxn ang="0">
                    <a:pos x="96" y="370"/>
                  </a:cxn>
                  <a:cxn ang="0">
                    <a:pos x="126" y="406"/>
                  </a:cxn>
                  <a:cxn ang="0">
                    <a:pos x="126" y="406"/>
                  </a:cxn>
                  <a:cxn ang="0">
                    <a:pos x="120" y="392"/>
                  </a:cxn>
                  <a:cxn ang="0">
                    <a:pos x="114" y="372"/>
                  </a:cxn>
                  <a:cxn ang="0">
                    <a:pos x="107" y="348"/>
                  </a:cxn>
                  <a:cxn ang="0">
                    <a:pos x="100" y="319"/>
                  </a:cxn>
                  <a:cxn ang="0">
                    <a:pos x="92" y="287"/>
                  </a:cxn>
                  <a:cxn ang="0">
                    <a:pos x="84" y="253"/>
                  </a:cxn>
                  <a:cxn ang="0">
                    <a:pos x="74" y="218"/>
                  </a:cxn>
                  <a:cxn ang="0">
                    <a:pos x="66" y="182"/>
                  </a:cxn>
                  <a:cxn ang="0">
                    <a:pos x="57" y="148"/>
                  </a:cxn>
                  <a:cxn ang="0">
                    <a:pos x="48" y="114"/>
                  </a:cxn>
                  <a:cxn ang="0">
                    <a:pos x="40" y="83"/>
                  </a:cxn>
                  <a:cxn ang="0">
                    <a:pos x="31" y="56"/>
                  </a:cxn>
                  <a:cxn ang="0">
                    <a:pos x="23" y="33"/>
                  </a:cxn>
                  <a:cxn ang="0">
                    <a:pos x="15" y="15"/>
                  </a:cxn>
                  <a:cxn ang="0">
                    <a:pos x="7" y="4"/>
                  </a:cxn>
                  <a:cxn ang="0">
                    <a:pos x="0" y="0"/>
                  </a:cxn>
                </a:cxnLst>
                <a:rect l="0" t="0" r="r" b="b"/>
                <a:pathLst>
                  <a:path w="126" h="406">
                    <a:moveTo>
                      <a:pt x="0" y="0"/>
                    </a:moveTo>
                    <a:lnTo>
                      <a:pt x="0" y="0"/>
                    </a:lnTo>
                    <a:lnTo>
                      <a:pt x="1" y="17"/>
                    </a:lnTo>
                    <a:lnTo>
                      <a:pt x="3" y="35"/>
                    </a:lnTo>
                    <a:lnTo>
                      <a:pt x="4" y="52"/>
                    </a:lnTo>
                    <a:lnTo>
                      <a:pt x="6" y="71"/>
                    </a:lnTo>
                    <a:lnTo>
                      <a:pt x="7" y="88"/>
                    </a:lnTo>
                    <a:lnTo>
                      <a:pt x="8" y="106"/>
                    </a:lnTo>
                    <a:lnTo>
                      <a:pt x="10" y="123"/>
                    </a:lnTo>
                    <a:lnTo>
                      <a:pt x="11" y="141"/>
                    </a:lnTo>
                    <a:lnTo>
                      <a:pt x="11" y="141"/>
                    </a:lnTo>
                    <a:lnTo>
                      <a:pt x="14" y="157"/>
                    </a:lnTo>
                    <a:lnTo>
                      <a:pt x="17" y="172"/>
                    </a:lnTo>
                    <a:lnTo>
                      <a:pt x="20" y="188"/>
                    </a:lnTo>
                    <a:lnTo>
                      <a:pt x="23" y="204"/>
                    </a:lnTo>
                    <a:lnTo>
                      <a:pt x="27" y="219"/>
                    </a:lnTo>
                    <a:lnTo>
                      <a:pt x="32" y="234"/>
                    </a:lnTo>
                    <a:lnTo>
                      <a:pt x="36" y="248"/>
                    </a:lnTo>
                    <a:lnTo>
                      <a:pt x="42" y="262"/>
                    </a:lnTo>
                    <a:lnTo>
                      <a:pt x="47" y="278"/>
                    </a:lnTo>
                    <a:lnTo>
                      <a:pt x="53" y="291"/>
                    </a:lnTo>
                    <a:lnTo>
                      <a:pt x="59" y="305"/>
                    </a:lnTo>
                    <a:lnTo>
                      <a:pt x="66" y="318"/>
                    </a:lnTo>
                    <a:lnTo>
                      <a:pt x="73" y="331"/>
                    </a:lnTo>
                    <a:lnTo>
                      <a:pt x="80" y="345"/>
                    </a:lnTo>
                    <a:lnTo>
                      <a:pt x="88" y="358"/>
                    </a:lnTo>
                    <a:lnTo>
                      <a:pt x="96" y="370"/>
                    </a:lnTo>
                    <a:lnTo>
                      <a:pt x="126" y="406"/>
                    </a:lnTo>
                    <a:lnTo>
                      <a:pt x="126" y="406"/>
                    </a:lnTo>
                    <a:lnTo>
                      <a:pt x="120" y="392"/>
                    </a:lnTo>
                    <a:lnTo>
                      <a:pt x="114" y="372"/>
                    </a:lnTo>
                    <a:lnTo>
                      <a:pt x="107" y="348"/>
                    </a:lnTo>
                    <a:lnTo>
                      <a:pt x="100" y="319"/>
                    </a:lnTo>
                    <a:lnTo>
                      <a:pt x="92" y="287"/>
                    </a:lnTo>
                    <a:lnTo>
                      <a:pt x="84" y="253"/>
                    </a:lnTo>
                    <a:lnTo>
                      <a:pt x="74" y="218"/>
                    </a:lnTo>
                    <a:lnTo>
                      <a:pt x="66" y="182"/>
                    </a:lnTo>
                    <a:lnTo>
                      <a:pt x="57" y="148"/>
                    </a:lnTo>
                    <a:lnTo>
                      <a:pt x="48" y="114"/>
                    </a:lnTo>
                    <a:lnTo>
                      <a:pt x="40" y="83"/>
                    </a:lnTo>
                    <a:lnTo>
                      <a:pt x="31" y="56"/>
                    </a:lnTo>
                    <a:lnTo>
                      <a:pt x="23" y="33"/>
                    </a:lnTo>
                    <a:lnTo>
                      <a:pt x="15" y="15"/>
                    </a:lnTo>
                    <a:lnTo>
                      <a:pt x="7" y="4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69" name="Freeform 153"/>
              <p:cNvSpPr>
                <a:spLocks/>
              </p:cNvSpPr>
              <p:nvPr/>
            </p:nvSpPr>
            <p:spPr bwMode="auto">
              <a:xfrm>
                <a:off x="5015" y="3360"/>
                <a:ext cx="117" cy="71"/>
              </a:xfrm>
              <a:custGeom>
                <a:avLst/>
                <a:gdLst/>
                <a:ahLst/>
                <a:cxnLst>
                  <a:cxn ang="0">
                    <a:pos x="15" y="402"/>
                  </a:cxn>
                  <a:cxn ang="0">
                    <a:pos x="47" y="506"/>
                  </a:cxn>
                  <a:cxn ang="0">
                    <a:pos x="99" y="562"/>
                  </a:cxn>
                  <a:cxn ang="0">
                    <a:pos x="180" y="518"/>
                  </a:cxn>
                  <a:cxn ang="0">
                    <a:pos x="268" y="467"/>
                  </a:cxn>
                  <a:cxn ang="0">
                    <a:pos x="351" y="457"/>
                  </a:cxn>
                  <a:cxn ang="0">
                    <a:pos x="437" y="455"/>
                  </a:cxn>
                  <a:cxn ang="0">
                    <a:pos x="494" y="444"/>
                  </a:cxn>
                  <a:cxn ang="0">
                    <a:pos x="566" y="429"/>
                  </a:cxn>
                  <a:cxn ang="0">
                    <a:pos x="649" y="397"/>
                  </a:cxn>
                  <a:cxn ang="0">
                    <a:pos x="733" y="352"/>
                  </a:cxn>
                  <a:cxn ang="0">
                    <a:pos x="807" y="317"/>
                  </a:cxn>
                  <a:cxn ang="0">
                    <a:pos x="830" y="275"/>
                  </a:cxn>
                  <a:cxn ang="0">
                    <a:pos x="757" y="285"/>
                  </a:cxn>
                  <a:cxn ang="0">
                    <a:pos x="659" y="316"/>
                  </a:cxn>
                  <a:cxn ang="0">
                    <a:pos x="595" y="336"/>
                  </a:cxn>
                  <a:cxn ang="0">
                    <a:pos x="632" y="317"/>
                  </a:cxn>
                  <a:cxn ang="0">
                    <a:pos x="701" y="291"/>
                  </a:cxn>
                  <a:cxn ang="0">
                    <a:pos x="770" y="265"/>
                  </a:cxn>
                  <a:cxn ang="0">
                    <a:pos x="857" y="233"/>
                  </a:cxn>
                  <a:cxn ang="0">
                    <a:pos x="892" y="189"/>
                  </a:cxn>
                  <a:cxn ang="0">
                    <a:pos x="821" y="192"/>
                  </a:cxn>
                  <a:cxn ang="0">
                    <a:pos x="751" y="210"/>
                  </a:cxn>
                  <a:cxn ang="0">
                    <a:pos x="680" y="226"/>
                  </a:cxn>
                  <a:cxn ang="0">
                    <a:pos x="609" y="241"/>
                  </a:cxn>
                  <a:cxn ang="0">
                    <a:pos x="615" y="237"/>
                  </a:cxn>
                  <a:cxn ang="0">
                    <a:pos x="699" y="213"/>
                  </a:cxn>
                  <a:cxn ang="0">
                    <a:pos x="782" y="190"/>
                  </a:cxn>
                  <a:cxn ang="0">
                    <a:pos x="872" y="161"/>
                  </a:cxn>
                  <a:cxn ang="0">
                    <a:pos x="933" y="123"/>
                  </a:cxn>
                  <a:cxn ang="0">
                    <a:pos x="786" y="123"/>
                  </a:cxn>
                  <a:cxn ang="0">
                    <a:pos x="697" y="143"/>
                  </a:cxn>
                  <a:cxn ang="0">
                    <a:pos x="609" y="167"/>
                  </a:cxn>
                  <a:cxn ang="0">
                    <a:pos x="743" y="125"/>
                  </a:cxn>
                  <a:cxn ang="0">
                    <a:pos x="838" y="88"/>
                  </a:cxn>
                  <a:cxn ang="0">
                    <a:pos x="854" y="43"/>
                  </a:cxn>
                  <a:cxn ang="0">
                    <a:pos x="773" y="47"/>
                  </a:cxn>
                  <a:cxn ang="0">
                    <a:pos x="673" y="75"/>
                  </a:cxn>
                  <a:cxn ang="0">
                    <a:pos x="611" y="93"/>
                  </a:cxn>
                  <a:cxn ang="0">
                    <a:pos x="554" y="105"/>
                  </a:cxn>
                  <a:cxn ang="0">
                    <a:pos x="485" y="119"/>
                  </a:cxn>
                  <a:cxn ang="0">
                    <a:pos x="444" y="115"/>
                  </a:cxn>
                  <a:cxn ang="0">
                    <a:pos x="467" y="92"/>
                  </a:cxn>
                  <a:cxn ang="0">
                    <a:pos x="581" y="81"/>
                  </a:cxn>
                  <a:cxn ang="0">
                    <a:pos x="636" y="59"/>
                  </a:cxn>
                  <a:cxn ang="0">
                    <a:pos x="661" y="25"/>
                  </a:cxn>
                  <a:cxn ang="0">
                    <a:pos x="614" y="14"/>
                  </a:cxn>
                  <a:cxn ang="0">
                    <a:pos x="575" y="12"/>
                  </a:cxn>
                  <a:cxn ang="0">
                    <a:pos x="528" y="0"/>
                  </a:cxn>
                  <a:cxn ang="0">
                    <a:pos x="415" y="11"/>
                  </a:cxn>
                  <a:cxn ang="0">
                    <a:pos x="326" y="58"/>
                  </a:cxn>
                  <a:cxn ang="0">
                    <a:pos x="251" y="134"/>
                  </a:cxn>
                  <a:cxn ang="0">
                    <a:pos x="184" y="218"/>
                  </a:cxn>
                  <a:cxn ang="0">
                    <a:pos x="119" y="259"/>
                  </a:cxn>
                  <a:cxn ang="0">
                    <a:pos x="54" y="286"/>
                  </a:cxn>
                </a:cxnLst>
                <a:rect l="0" t="0" r="r" b="b"/>
                <a:pathLst>
                  <a:path w="933" h="567">
                    <a:moveTo>
                      <a:pt x="0" y="312"/>
                    </a:moveTo>
                    <a:lnTo>
                      <a:pt x="2" y="329"/>
                    </a:lnTo>
                    <a:lnTo>
                      <a:pt x="4" y="347"/>
                    </a:lnTo>
                    <a:lnTo>
                      <a:pt x="7" y="365"/>
                    </a:lnTo>
                    <a:lnTo>
                      <a:pt x="10" y="383"/>
                    </a:lnTo>
                    <a:lnTo>
                      <a:pt x="15" y="402"/>
                    </a:lnTo>
                    <a:lnTo>
                      <a:pt x="19" y="421"/>
                    </a:lnTo>
                    <a:lnTo>
                      <a:pt x="24" y="439"/>
                    </a:lnTo>
                    <a:lnTo>
                      <a:pt x="29" y="456"/>
                    </a:lnTo>
                    <a:lnTo>
                      <a:pt x="35" y="473"/>
                    </a:lnTo>
                    <a:lnTo>
                      <a:pt x="41" y="490"/>
                    </a:lnTo>
                    <a:lnTo>
                      <a:pt x="47" y="506"/>
                    </a:lnTo>
                    <a:lnTo>
                      <a:pt x="54" y="520"/>
                    </a:lnTo>
                    <a:lnTo>
                      <a:pt x="62" y="534"/>
                    </a:lnTo>
                    <a:lnTo>
                      <a:pt x="69" y="546"/>
                    </a:lnTo>
                    <a:lnTo>
                      <a:pt x="78" y="558"/>
                    </a:lnTo>
                    <a:lnTo>
                      <a:pt x="87" y="567"/>
                    </a:lnTo>
                    <a:lnTo>
                      <a:pt x="99" y="562"/>
                    </a:lnTo>
                    <a:lnTo>
                      <a:pt x="111" y="556"/>
                    </a:lnTo>
                    <a:lnTo>
                      <a:pt x="124" y="550"/>
                    </a:lnTo>
                    <a:lnTo>
                      <a:pt x="137" y="542"/>
                    </a:lnTo>
                    <a:lnTo>
                      <a:pt x="152" y="534"/>
                    </a:lnTo>
                    <a:lnTo>
                      <a:pt x="166" y="526"/>
                    </a:lnTo>
                    <a:lnTo>
                      <a:pt x="180" y="518"/>
                    </a:lnTo>
                    <a:lnTo>
                      <a:pt x="195" y="509"/>
                    </a:lnTo>
                    <a:lnTo>
                      <a:pt x="209" y="501"/>
                    </a:lnTo>
                    <a:lnTo>
                      <a:pt x="225" y="492"/>
                    </a:lnTo>
                    <a:lnTo>
                      <a:pt x="239" y="484"/>
                    </a:lnTo>
                    <a:lnTo>
                      <a:pt x="254" y="476"/>
                    </a:lnTo>
                    <a:lnTo>
                      <a:pt x="268" y="467"/>
                    </a:lnTo>
                    <a:lnTo>
                      <a:pt x="281" y="461"/>
                    </a:lnTo>
                    <a:lnTo>
                      <a:pt x="295" y="454"/>
                    </a:lnTo>
                    <a:lnTo>
                      <a:pt x="308" y="449"/>
                    </a:lnTo>
                    <a:lnTo>
                      <a:pt x="322" y="452"/>
                    </a:lnTo>
                    <a:lnTo>
                      <a:pt x="337" y="455"/>
                    </a:lnTo>
                    <a:lnTo>
                      <a:pt x="351" y="457"/>
                    </a:lnTo>
                    <a:lnTo>
                      <a:pt x="367" y="459"/>
                    </a:lnTo>
                    <a:lnTo>
                      <a:pt x="382" y="459"/>
                    </a:lnTo>
                    <a:lnTo>
                      <a:pt x="397" y="459"/>
                    </a:lnTo>
                    <a:lnTo>
                      <a:pt x="412" y="459"/>
                    </a:lnTo>
                    <a:lnTo>
                      <a:pt x="429" y="457"/>
                    </a:lnTo>
                    <a:lnTo>
                      <a:pt x="437" y="455"/>
                    </a:lnTo>
                    <a:lnTo>
                      <a:pt x="445" y="453"/>
                    </a:lnTo>
                    <a:lnTo>
                      <a:pt x="453" y="451"/>
                    </a:lnTo>
                    <a:lnTo>
                      <a:pt x="463" y="450"/>
                    </a:lnTo>
                    <a:lnTo>
                      <a:pt x="472" y="448"/>
                    </a:lnTo>
                    <a:lnTo>
                      <a:pt x="482" y="446"/>
                    </a:lnTo>
                    <a:lnTo>
                      <a:pt x="494" y="444"/>
                    </a:lnTo>
                    <a:lnTo>
                      <a:pt x="505" y="442"/>
                    </a:lnTo>
                    <a:lnTo>
                      <a:pt x="516" y="439"/>
                    </a:lnTo>
                    <a:lnTo>
                      <a:pt x="528" y="437"/>
                    </a:lnTo>
                    <a:lnTo>
                      <a:pt x="540" y="434"/>
                    </a:lnTo>
                    <a:lnTo>
                      <a:pt x="552" y="432"/>
                    </a:lnTo>
                    <a:lnTo>
                      <a:pt x="566" y="429"/>
                    </a:lnTo>
                    <a:lnTo>
                      <a:pt x="579" y="425"/>
                    </a:lnTo>
                    <a:lnTo>
                      <a:pt x="592" y="422"/>
                    </a:lnTo>
                    <a:lnTo>
                      <a:pt x="606" y="418"/>
                    </a:lnTo>
                    <a:lnTo>
                      <a:pt x="617" y="413"/>
                    </a:lnTo>
                    <a:lnTo>
                      <a:pt x="633" y="406"/>
                    </a:lnTo>
                    <a:lnTo>
                      <a:pt x="649" y="397"/>
                    </a:lnTo>
                    <a:lnTo>
                      <a:pt x="666" y="389"/>
                    </a:lnTo>
                    <a:lnTo>
                      <a:pt x="683" y="380"/>
                    </a:lnTo>
                    <a:lnTo>
                      <a:pt x="700" y="372"/>
                    </a:lnTo>
                    <a:lnTo>
                      <a:pt x="713" y="365"/>
                    </a:lnTo>
                    <a:lnTo>
                      <a:pt x="722" y="359"/>
                    </a:lnTo>
                    <a:lnTo>
                      <a:pt x="733" y="352"/>
                    </a:lnTo>
                    <a:lnTo>
                      <a:pt x="745" y="346"/>
                    </a:lnTo>
                    <a:lnTo>
                      <a:pt x="758" y="340"/>
                    </a:lnTo>
                    <a:lnTo>
                      <a:pt x="771" y="334"/>
                    </a:lnTo>
                    <a:lnTo>
                      <a:pt x="784" y="328"/>
                    </a:lnTo>
                    <a:lnTo>
                      <a:pt x="796" y="322"/>
                    </a:lnTo>
                    <a:lnTo>
                      <a:pt x="807" y="317"/>
                    </a:lnTo>
                    <a:lnTo>
                      <a:pt x="816" y="311"/>
                    </a:lnTo>
                    <a:lnTo>
                      <a:pt x="824" y="304"/>
                    </a:lnTo>
                    <a:lnTo>
                      <a:pt x="830" y="296"/>
                    </a:lnTo>
                    <a:lnTo>
                      <a:pt x="834" y="289"/>
                    </a:lnTo>
                    <a:lnTo>
                      <a:pt x="834" y="281"/>
                    </a:lnTo>
                    <a:lnTo>
                      <a:pt x="830" y="275"/>
                    </a:lnTo>
                    <a:lnTo>
                      <a:pt x="824" y="272"/>
                    </a:lnTo>
                    <a:lnTo>
                      <a:pt x="814" y="271"/>
                    </a:lnTo>
                    <a:lnTo>
                      <a:pt x="801" y="274"/>
                    </a:lnTo>
                    <a:lnTo>
                      <a:pt x="791" y="276"/>
                    </a:lnTo>
                    <a:lnTo>
                      <a:pt x="776" y="280"/>
                    </a:lnTo>
                    <a:lnTo>
                      <a:pt x="757" y="285"/>
                    </a:lnTo>
                    <a:lnTo>
                      <a:pt x="737" y="291"/>
                    </a:lnTo>
                    <a:lnTo>
                      <a:pt x="718" y="297"/>
                    </a:lnTo>
                    <a:lnTo>
                      <a:pt x="700" y="303"/>
                    </a:lnTo>
                    <a:lnTo>
                      <a:pt x="685" y="307"/>
                    </a:lnTo>
                    <a:lnTo>
                      <a:pt x="676" y="311"/>
                    </a:lnTo>
                    <a:lnTo>
                      <a:pt x="659" y="316"/>
                    </a:lnTo>
                    <a:lnTo>
                      <a:pt x="645" y="321"/>
                    </a:lnTo>
                    <a:lnTo>
                      <a:pt x="633" y="325"/>
                    </a:lnTo>
                    <a:lnTo>
                      <a:pt x="623" y="328"/>
                    </a:lnTo>
                    <a:lnTo>
                      <a:pt x="614" y="332"/>
                    </a:lnTo>
                    <a:lnTo>
                      <a:pt x="605" y="334"/>
                    </a:lnTo>
                    <a:lnTo>
                      <a:pt x="595" y="336"/>
                    </a:lnTo>
                    <a:lnTo>
                      <a:pt x="583" y="337"/>
                    </a:lnTo>
                    <a:lnTo>
                      <a:pt x="591" y="334"/>
                    </a:lnTo>
                    <a:lnTo>
                      <a:pt x="600" y="329"/>
                    </a:lnTo>
                    <a:lnTo>
                      <a:pt x="610" y="325"/>
                    </a:lnTo>
                    <a:lnTo>
                      <a:pt x="620" y="321"/>
                    </a:lnTo>
                    <a:lnTo>
                      <a:pt x="632" y="317"/>
                    </a:lnTo>
                    <a:lnTo>
                      <a:pt x="643" y="313"/>
                    </a:lnTo>
                    <a:lnTo>
                      <a:pt x="655" y="308"/>
                    </a:lnTo>
                    <a:lnTo>
                      <a:pt x="666" y="304"/>
                    </a:lnTo>
                    <a:lnTo>
                      <a:pt x="678" y="300"/>
                    </a:lnTo>
                    <a:lnTo>
                      <a:pt x="689" y="295"/>
                    </a:lnTo>
                    <a:lnTo>
                      <a:pt x="701" y="291"/>
                    </a:lnTo>
                    <a:lnTo>
                      <a:pt x="712" y="287"/>
                    </a:lnTo>
                    <a:lnTo>
                      <a:pt x="722" y="283"/>
                    </a:lnTo>
                    <a:lnTo>
                      <a:pt x="732" y="280"/>
                    </a:lnTo>
                    <a:lnTo>
                      <a:pt x="742" y="276"/>
                    </a:lnTo>
                    <a:lnTo>
                      <a:pt x="750" y="273"/>
                    </a:lnTo>
                    <a:lnTo>
                      <a:pt x="770" y="265"/>
                    </a:lnTo>
                    <a:lnTo>
                      <a:pt x="786" y="259"/>
                    </a:lnTo>
                    <a:lnTo>
                      <a:pt x="800" y="253"/>
                    </a:lnTo>
                    <a:lnTo>
                      <a:pt x="813" y="248"/>
                    </a:lnTo>
                    <a:lnTo>
                      <a:pt x="826" y="244"/>
                    </a:lnTo>
                    <a:lnTo>
                      <a:pt x="841" y="239"/>
                    </a:lnTo>
                    <a:lnTo>
                      <a:pt x="857" y="233"/>
                    </a:lnTo>
                    <a:lnTo>
                      <a:pt x="876" y="226"/>
                    </a:lnTo>
                    <a:lnTo>
                      <a:pt x="888" y="219"/>
                    </a:lnTo>
                    <a:lnTo>
                      <a:pt x="895" y="212"/>
                    </a:lnTo>
                    <a:lnTo>
                      <a:pt x="898" y="203"/>
                    </a:lnTo>
                    <a:lnTo>
                      <a:pt x="897" y="195"/>
                    </a:lnTo>
                    <a:lnTo>
                      <a:pt x="892" y="189"/>
                    </a:lnTo>
                    <a:lnTo>
                      <a:pt x="883" y="183"/>
                    </a:lnTo>
                    <a:lnTo>
                      <a:pt x="872" y="181"/>
                    </a:lnTo>
                    <a:lnTo>
                      <a:pt x="858" y="182"/>
                    </a:lnTo>
                    <a:lnTo>
                      <a:pt x="846" y="185"/>
                    </a:lnTo>
                    <a:lnTo>
                      <a:pt x="834" y="189"/>
                    </a:lnTo>
                    <a:lnTo>
                      <a:pt x="821" y="192"/>
                    </a:lnTo>
                    <a:lnTo>
                      <a:pt x="810" y="195"/>
                    </a:lnTo>
                    <a:lnTo>
                      <a:pt x="798" y="199"/>
                    </a:lnTo>
                    <a:lnTo>
                      <a:pt x="786" y="202"/>
                    </a:lnTo>
                    <a:lnTo>
                      <a:pt x="775" y="205"/>
                    </a:lnTo>
                    <a:lnTo>
                      <a:pt x="763" y="208"/>
                    </a:lnTo>
                    <a:lnTo>
                      <a:pt x="751" y="210"/>
                    </a:lnTo>
                    <a:lnTo>
                      <a:pt x="740" y="213"/>
                    </a:lnTo>
                    <a:lnTo>
                      <a:pt x="728" y="216"/>
                    </a:lnTo>
                    <a:lnTo>
                      <a:pt x="717" y="218"/>
                    </a:lnTo>
                    <a:lnTo>
                      <a:pt x="705" y="221"/>
                    </a:lnTo>
                    <a:lnTo>
                      <a:pt x="692" y="223"/>
                    </a:lnTo>
                    <a:lnTo>
                      <a:pt x="680" y="226"/>
                    </a:lnTo>
                    <a:lnTo>
                      <a:pt x="669" y="229"/>
                    </a:lnTo>
                    <a:lnTo>
                      <a:pt x="657" y="231"/>
                    </a:lnTo>
                    <a:lnTo>
                      <a:pt x="645" y="234"/>
                    </a:lnTo>
                    <a:lnTo>
                      <a:pt x="633" y="236"/>
                    </a:lnTo>
                    <a:lnTo>
                      <a:pt x="621" y="239"/>
                    </a:lnTo>
                    <a:lnTo>
                      <a:pt x="609" y="241"/>
                    </a:lnTo>
                    <a:lnTo>
                      <a:pt x="597" y="244"/>
                    </a:lnTo>
                    <a:lnTo>
                      <a:pt x="586" y="246"/>
                    </a:lnTo>
                    <a:lnTo>
                      <a:pt x="575" y="248"/>
                    </a:lnTo>
                    <a:lnTo>
                      <a:pt x="588" y="244"/>
                    </a:lnTo>
                    <a:lnTo>
                      <a:pt x="601" y="241"/>
                    </a:lnTo>
                    <a:lnTo>
                      <a:pt x="615" y="237"/>
                    </a:lnTo>
                    <a:lnTo>
                      <a:pt x="629" y="233"/>
                    </a:lnTo>
                    <a:lnTo>
                      <a:pt x="643" y="229"/>
                    </a:lnTo>
                    <a:lnTo>
                      <a:pt x="657" y="225"/>
                    </a:lnTo>
                    <a:lnTo>
                      <a:pt x="670" y="221"/>
                    </a:lnTo>
                    <a:lnTo>
                      <a:pt x="684" y="217"/>
                    </a:lnTo>
                    <a:lnTo>
                      <a:pt x="699" y="213"/>
                    </a:lnTo>
                    <a:lnTo>
                      <a:pt x="713" y="209"/>
                    </a:lnTo>
                    <a:lnTo>
                      <a:pt x="727" y="205"/>
                    </a:lnTo>
                    <a:lnTo>
                      <a:pt x="740" y="201"/>
                    </a:lnTo>
                    <a:lnTo>
                      <a:pt x="754" y="198"/>
                    </a:lnTo>
                    <a:lnTo>
                      <a:pt x="768" y="194"/>
                    </a:lnTo>
                    <a:lnTo>
                      <a:pt x="782" y="190"/>
                    </a:lnTo>
                    <a:lnTo>
                      <a:pt x="795" y="185"/>
                    </a:lnTo>
                    <a:lnTo>
                      <a:pt x="808" y="181"/>
                    </a:lnTo>
                    <a:lnTo>
                      <a:pt x="823" y="176"/>
                    </a:lnTo>
                    <a:lnTo>
                      <a:pt x="840" y="171"/>
                    </a:lnTo>
                    <a:lnTo>
                      <a:pt x="856" y="166"/>
                    </a:lnTo>
                    <a:lnTo>
                      <a:pt x="872" y="161"/>
                    </a:lnTo>
                    <a:lnTo>
                      <a:pt x="888" y="156"/>
                    </a:lnTo>
                    <a:lnTo>
                      <a:pt x="904" y="151"/>
                    </a:lnTo>
                    <a:lnTo>
                      <a:pt x="917" y="147"/>
                    </a:lnTo>
                    <a:lnTo>
                      <a:pt x="926" y="140"/>
                    </a:lnTo>
                    <a:lnTo>
                      <a:pt x="931" y="131"/>
                    </a:lnTo>
                    <a:lnTo>
                      <a:pt x="933" y="123"/>
                    </a:lnTo>
                    <a:lnTo>
                      <a:pt x="932" y="113"/>
                    </a:lnTo>
                    <a:lnTo>
                      <a:pt x="927" y="106"/>
                    </a:lnTo>
                    <a:lnTo>
                      <a:pt x="919" y="101"/>
                    </a:lnTo>
                    <a:lnTo>
                      <a:pt x="908" y="98"/>
                    </a:lnTo>
                    <a:lnTo>
                      <a:pt x="893" y="99"/>
                    </a:lnTo>
                    <a:lnTo>
                      <a:pt x="786" y="123"/>
                    </a:lnTo>
                    <a:lnTo>
                      <a:pt x="771" y="126"/>
                    </a:lnTo>
                    <a:lnTo>
                      <a:pt x="756" y="129"/>
                    </a:lnTo>
                    <a:lnTo>
                      <a:pt x="741" y="132"/>
                    </a:lnTo>
                    <a:lnTo>
                      <a:pt x="726" y="135"/>
                    </a:lnTo>
                    <a:lnTo>
                      <a:pt x="712" y="139"/>
                    </a:lnTo>
                    <a:lnTo>
                      <a:pt x="697" y="143"/>
                    </a:lnTo>
                    <a:lnTo>
                      <a:pt x="682" y="146"/>
                    </a:lnTo>
                    <a:lnTo>
                      <a:pt x="667" y="150"/>
                    </a:lnTo>
                    <a:lnTo>
                      <a:pt x="653" y="154"/>
                    </a:lnTo>
                    <a:lnTo>
                      <a:pt x="638" y="158"/>
                    </a:lnTo>
                    <a:lnTo>
                      <a:pt x="623" y="163"/>
                    </a:lnTo>
                    <a:lnTo>
                      <a:pt x="609" y="167"/>
                    </a:lnTo>
                    <a:lnTo>
                      <a:pt x="594" y="171"/>
                    </a:lnTo>
                    <a:lnTo>
                      <a:pt x="580" y="175"/>
                    </a:lnTo>
                    <a:lnTo>
                      <a:pt x="565" y="179"/>
                    </a:lnTo>
                    <a:lnTo>
                      <a:pt x="550" y="183"/>
                    </a:lnTo>
                    <a:lnTo>
                      <a:pt x="729" y="129"/>
                    </a:lnTo>
                    <a:lnTo>
                      <a:pt x="743" y="125"/>
                    </a:lnTo>
                    <a:lnTo>
                      <a:pt x="759" y="120"/>
                    </a:lnTo>
                    <a:lnTo>
                      <a:pt x="776" y="113"/>
                    </a:lnTo>
                    <a:lnTo>
                      <a:pt x="793" y="107"/>
                    </a:lnTo>
                    <a:lnTo>
                      <a:pt x="810" y="100"/>
                    </a:lnTo>
                    <a:lnTo>
                      <a:pt x="825" y="94"/>
                    </a:lnTo>
                    <a:lnTo>
                      <a:pt x="838" y="88"/>
                    </a:lnTo>
                    <a:lnTo>
                      <a:pt x="848" y="83"/>
                    </a:lnTo>
                    <a:lnTo>
                      <a:pt x="856" y="76"/>
                    </a:lnTo>
                    <a:lnTo>
                      <a:pt x="860" y="68"/>
                    </a:lnTo>
                    <a:lnTo>
                      <a:pt x="861" y="59"/>
                    </a:lnTo>
                    <a:lnTo>
                      <a:pt x="859" y="50"/>
                    </a:lnTo>
                    <a:lnTo>
                      <a:pt x="854" y="43"/>
                    </a:lnTo>
                    <a:lnTo>
                      <a:pt x="846" y="37"/>
                    </a:lnTo>
                    <a:lnTo>
                      <a:pt x="836" y="34"/>
                    </a:lnTo>
                    <a:lnTo>
                      <a:pt x="822" y="36"/>
                    </a:lnTo>
                    <a:lnTo>
                      <a:pt x="805" y="39"/>
                    </a:lnTo>
                    <a:lnTo>
                      <a:pt x="789" y="43"/>
                    </a:lnTo>
                    <a:lnTo>
                      <a:pt x="773" y="47"/>
                    </a:lnTo>
                    <a:lnTo>
                      <a:pt x="755" y="52"/>
                    </a:lnTo>
                    <a:lnTo>
                      <a:pt x="739" y="56"/>
                    </a:lnTo>
                    <a:lnTo>
                      <a:pt x="722" y="61"/>
                    </a:lnTo>
                    <a:lnTo>
                      <a:pt x="705" y="66"/>
                    </a:lnTo>
                    <a:lnTo>
                      <a:pt x="687" y="70"/>
                    </a:lnTo>
                    <a:lnTo>
                      <a:pt x="673" y="75"/>
                    </a:lnTo>
                    <a:lnTo>
                      <a:pt x="661" y="79"/>
                    </a:lnTo>
                    <a:lnTo>
                      <a:pt x="650" y="83"/>
                    </a:lnTo>
                    <a:lnTo>
                      <a:pt x="639" y="86"/>
                    </a:lnTo>
                    <a:lnTo>
                      <a:pt x="630" y="89"/>
                    </a:lnTo>
                    <a:lnTo>
                      <a:pt x="619" y="91"/>
                    </a:lnTo>
                    <a:lnTo>
                      <a:pt x="611" y="93"/>
                    </a:lnTo>
                    <a:lnTo>
                      <a:pt x="602" y="95"/>
                    </a:lnTo>
                    <a:lnTo>
                      <a:pt x="593" y="97"/>
                    </a:lnTo>
                    <a:lnTo>
                      <a:pt x="585" y="99"/>
                    </a:lnTo>
                    <a:lnTo>
                      <a:pt x="575" y="101"/>
                    </a:lnTo>
                    <a:lnTo>
                      <a:pt x="566" y="103"/>
                    </a:lnTo>
                    <a:lnTo>
                      <a:pt x="554" y="105"/>
                    </a:lnTo>
                    <a:lnTo>
                      <a:pt x="543" y="107"/>
                    </a:lnTo>
                    <a:lnTo>
                      <a:pt x="531" y="110"/>
                    </a:lnTo>
                    <a:lnTo>
                      <a:pt x="517" y="113"/>
                    </a:lnTo>
                    <a:lnTo>
                      <a:pt x="507" y="116"/>
                    </a:lnTo>
                    <a:lnTo>
                      <a:pt x="496" y="117"/>
                    </a:lnTo>
                    <a:lnTo>
                      <a:pt x="485" y="119"/>
                    </a:lnTo>
                    <a:lnTo>
                      <a:pt x="475" y="120"/>
                    </a:lnTo>
                    <a:lnTo>
                      <a:pt x="465" y="121"/>
                    </a:lnTo>
                    <a:lnTo>
                      <a:pt x="456" y="122"/>
                    </a:lnTo>
                    <a:lnTo>
                      <a:pt x="447" y="121"/>
                    </a:lnTo>
                    <a:lnTo>
                      <a:pt x="439" y="120"/>
                    </a:lnTo>
                    <a:lnTo>
                      <a:pt x="444" y="115"/>
                    </a:lnTo>
                    <a:lnTo>
                      <a:pt x="448" y="111"/>
                    </a:lnTo>
                    <a:lnTo>
                      <a:pt x="451" y="107"/>
                    </a:lnTo>
                    <a:lnTo>
                      <a:pt x="455" y="104"/>
                    </a:lnTo>
                    <a:lnTo>
                      <a:pt x="458" y="101"/>
                    </a:lnTo>
                    <a:lnTo>
                      <a:pt x="462" y="97"/>
                    </a:lnTo>
                    <a:lnTo>
                      <a:pt x="467" y="92"/>
                    </a:lnTo>
                    <a:lnTo>
                      <a:pt x="473" y="85"/>
                    </a:lnTo>
                    <a:lnTo>
                      <a:pt x="502" y="88"/>
                    </a:lnTo>
                    <a:lnTo>
                      <a:pt x="527" y="89"/>
                    </a:lnTo>
                    <a:lnTo>
                      <a:pt x="547" y="88"/>
                    </a:lnTo>
                    <a:lnTo>
                      <a:pt x="566" y="85"/>
                    </a:lnTo>
                    <a:lnTo>
                      <a:pt x="581" y="81"/>
                    </a:lnTo>
                    <a:lnTo>
                      <a:pt x="594" y="77"/>
                    </a:lnTo>
                    <a:lnTo>
                      <a:pt x="606" y="72"/>
                    </a:lnTo>
                    <a:lnTo>
                      <a:pt x="617" y="68"/>
                    </a:lnTo>
                    <a:lnTo>
                      <a:pt x="623" y="65"/>
                    </a:lnTo>
                    <a:lnTo>
                      <a:pt x="630" y="62"/>
                    </a:lnTo>
                    <a:lnTo>
                      <a:pt x="636" y="59"/>
                    </a:lnTo>
                    <a:lnTo>
                      <a:pt x="641" y="55"/>
                    </a:lnTo>
                    <a:lnTo>
                      <a:pt x="646" y="52"/>
                    </a:lnTo>
                    <a:lnTo>
                      <a:pt x="651" y="47"/>
                    </a:lnTo>
                    <a:lnTo>
                      <a:pt x="655" y="42"/>
                    </a:lnTo>
                    <a:lnTo>
                      <a:pt x="658" y="36"/>
                    </a:lnTo>
                    <a:lnTo>
                      <a:pt x="661" y="25"/>
                    </a:lnTo>
                    <a:lnTo>
                      <a:pt x="661" y="16"/>
                    </a:lnTo>
                    <a:lnTo>
                      <a:pt x="655" y="9"/>
                    </a:lnTo>
                    <a:lnTo>
                      <a:pt x="640" y="7"/>
                    </a:lnTo>
                    <a:lnTo>
                      <a:pt x="631" y="10"/>
                    </a:lnTo>
                    <a:lnTo>
                      <a:pt x="622" y="13"/>
                    </a:lnTo>
                    <a:lnTo>
                      <a:pt x="614" y="14"/>
                    </a:lnTo>
                    <a:lnTo>
                      <a:pt x="606" y="15"/>
                    </a:lnTo>
                    <a:lnTo>
                      <a:pt x="599" y="16"/>
                    </a:lnTo>
                    <a:lnTo>
                      <a:pt x="593" y="16"/>
                    </a:lnTo>
                    <a:lnTo>
                      <a:pt x="587" y="16"/>
                    </a:lnTo>
                    <a:lnTo>
                      <a:pt x="582" y="15"/>
                    </a:lnTo>
                    <a:lnTo>
                      <a:pt x="575" y="12"/>
                    </a:lnTo>
                    <a:lnTo>
                      <a:pt x="568" y="9"/>
                    </a:lnTo>
                    <a:lnTo>
                      <a:pt x="561" y="6"/>
                    </a:lnTo>
                    <a:lnTo>
                      <a:pt x="553" y="3"/>
                    </a:lnTo>
                    <a:lnTo>
                      <a:pt x="545" y="1"/>
                    </a:lnTo>
                    <a:lnTo>
                      <a:pt x="537" y="0"/>
                    </a:lnTo>
                    <a:lnTo>
                      <a:pt x="528" y="0"/>
                    </a:lnTo>
                    <a:lnTo>
                      <a:pt x="518" y="0"/>
                    </a:lnTo>
                    <a:lnTo>
                      <a:pt x="500" y="0"/>
                    </a:lnTo>
                    <a:lnTo>
                      <a:pt x="479" y="1"/>
                    </a:lnTo>
                    <a:lnTo>
                      <a:pt x="458" y="3"/>
                    </a:lnTo>
                    <a:lnTo>
                      <a:pt x="436" y="7"/>
                    </a:lnTo>
                    <a:lnTo>
                      <a:pt x="415" y="11"/>
                    </a:lnTo>
                    <a:lnTo>
                      <a:pt x="396" y="16"/>
                    </a:lnTo>
                    <a:lnTo>
                      <a:pt x="379" y="22"/>
                    </a:lnTo>
                    <a:lnTo>
                      <a:pt x="366" y="28"/>
                    </a:lnTo>
                    <a:lnTo>
                      <a:pt x="353" y="37"/>
                    </a:lnTo>
                    <a:lnTo>
                      <a:pt x="339" y="48"/>
                    </a:lnTo>
                    <a:lnTo>
                      <a:pt x="326" y="58"/>
                    </a:lnTo>
                    <a:lnTo>
                      <a:pt x="313" y="69"/>
                    </a:lnTo>
                    <a:lnTo>
                      <a:pt x="301" y="81"/>
                    </a:lnTo>
                    <a:lnTo>
                      <a:pt x="288" y="93"/>
                    </a:lnTo>
                    <a:lnTo>
                      <a:pt x="275" y="106"/>
                    </a:lnTo>
                    <a:lnTo>
                      <a:pt x="263" y="120"/>
                    </a:lnTo>
                    <a:lnTo>
                      <a:pt x="251" y="134"/>
                    </a:lnTo>
                    <a:lnTo>
                      <a:pt x="240" y="148"/>
                    </a:lnTo>
                    <a:lnTo>
                      <a:pt x="228" y="162"/>
                    </a:lnTo>
                    <a:lnTo>
                      <a:pt x="217" y="176"/>
                    </a:lnTo>
                    <a:lnTo>
                      <a:pt x="205" y="191"/>
                    </a:lnTo>
                    <a:lnTo>
                      <a:pt x="194" y="205"/>
                    </a:lnTo>
                    <a:lnTo>
                      <a:pt x="184" y="218"/>
                    </a:lnTo>
                    <a:lnTo>
                      <a:pt x="174" y="232"/>
                    </a:lnTo>
                    <a:lnTo>
                      <a:pt x="163" y="238"/>
                    </a:lnTo>
                    <a:lnTo>
                      <a:pt x="152" y="243"/>
                    </a:lnTo>
                    <a:lnTo>
                      <a:pt x="140" y="248"/>
                    </a:lnTo>
                    <a:lnTo>
                      <a:pt x="130" y="253"/>
                    </a:lnTo>
                    <a:lnTo>
                      <a:pt x="119" y="259"/>
                    </a:lnTo>
                    <a:lnTo>
                      <a:pt x="108" y="264"/>
                    </a:lnTo>
                    <a:lnTo>
                      <a:pt x="98" y="268"/>
                    </a:lnTo>
                    <a:lnTo>
                      <a:pt x="87" y="272"/>
                    </a:lnTo>
                    <a:lnTo>
                      <a:pt x="76" y="277"/>
                    </a:lnTo>
                    <a:lnTo>
                      <a:pt x="65" y="281"/>
                    </a:lnTo>
                    <a:lnTo>
                      <a:pt x="54" y="286"/>
                    </a:lnTo>
                    <a:lnTo>
                      <a:pt x="44" y="291"/>
                    </a:lnTo>
                    <a:lnTo>
                      <a:pt x="33" y="296"/>
                    </a:lnTo>
                    <a:lnTo>
                      <a:pt x="23" y="301"/>
                    </a:lnTo>
                    <a:lnTo>
                      <a:pt x="12" y="306"/>
                    </a:lnTo>
                    <a:lnTo>
                      <a:pt x="0" y="312"/>
                    </a:lnTo>
                    <a:close/>
                  </a:path>
                </a:pathLst>
              </a:custGeom>
              <a:solidFill>
                <a:srgbClr val="D9A6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70" name="Freeform 154"/>
              <p:cNvSpPr>
                <a:spLocks/>
              </p:cNvSpPr>
              <p:nvPr/>
            </p:nvSpPr>
            <p:spPr bwMode="auto">
              <a:xfrm>
                <a:off x="5015" y="3360"/>
                <a:ext cx="117" cy="71"/>
              </a:xfrm>
              <a:custGeom>
                <a:avLst/>
                <a:gdLst/>
                <a:ahLst/>
                <a:cxnLst>
                  <a:cxn ang="0">
                    <a:pos x="10" y="383"/>
                  </a:cxn>
                  <a:cxn ang="0">
                    <a:pos x="41" y="490"/>
                  </a:cxn>
                  <a:cxn ang="0">
                    <a:pos x="87" y="567"/>
                  </a:cxn>
                  <a:cxn ang="0">
                    <a:pos x="152" y="534"/>
                  </a:cxn>
                  <a:cxn ang="0">
                    <a:pos x="239" y="484"/>
                  </a:cxn>
                  <a:cxn ang="0">
                    <a:pos x="308" y="449"/>
                  </a:cxn>
                  <a:cxn ang="0">
                    <a:pos x="397" y="459"/>
                  </a:cxn>
                  <a:cxn ang="0">
                    <a:pos x="453" y="451"/>
                  </a:cxn>
                  <a:cxn ang="0">
                    <a:pos x="516" y="439"/>
                  </a:cxn>
                  <a:cxn ang="0">
                    <a:pos x="592" y="422"/>
                  </a:cxn>
                  <a:cxn ang="0">
                    <a:pos x="666" y="389"/>
                  </a:cxn>
                  <a:cxn ang="0">
                    <a:pos x="733" y="352"/>
                  </a:cxn>
                  <a:cxn ang="0">
                    <a:pos x="807" y="317"/>
                  </a:cxn>
                  <a:cxn ang="0">
                    <a:pos x="834" y="281"/>
                  </a:cxn>
                  <a:cxn ang="0">
                    <a:pos x="791" y="276"/>
                  </a:cxn>
                  <a:cxn ang="0">
                    <a:pos x="685" y="307"/>
                  </a:cxn>
                  <a:cxn ang="0">
                    <a:pos x="623" y="328"/>
                  </a:cxn>
                  <a:cxn ang="0">
                    <a:pos x="591" y="334"/>
                  </a:cxn>
                  <a:cxn ang="0">
                    <a:pos x="655" y="308"/>
                  </a:cxn>
                  <a:cxn ang="0">
                    <a:pos x="722" y="283"/>
                  </a:cxn>
                  <a:cxn ang="0">
                    <a:pos x="786" y="259"/>
                  </a:cxn>
                  <a:cxn ang="0">
                    <a:pos x="876" y="226"/>
                  </a:cxn>
                  <a:cxn ang="0">
                    <a:pos x="892" y="189"/>
                  </a:cxn>
                  <a:cxn ang="0">
                    <a:pos x="834" y="189"/>
                  </a:cxn>
                  <a:cxn ang="0">
                    <a:pos x="763" y="208"/>
                  </a:cxn>
                  <a:cxn ang="0">
                    <a:pos x="705" y="221"/>
                  </a:cxn>
                  <a:cxn ang="0">
                    <a:pos x="633" y="236"/>
                  </a:cxn>
                  <a:cxn ang="0">
                    <a:pos x="575" y="248"/>
                  </a:cxn>
                  <a:cxn ang="0">
                    <a:pos x="657" y="225"/>
                  </a:cxn>
                  <a:cxn ang="0">
                    <a:pos x="740" y="201"/>
                  </a:cxn>
                  <a:cxn ang="0">
                    <a:pos x="808" y="181"/>
                  </a:cxn>
                  <a:cxn ang="0">
                    <a:pos x="904" y="151"/>
                  </a:cxn>
                  <a:cxn ang="0">
                    <a:pos x="932" y="113"/>
                  </a:cxn>
                  <a:cxn ang="0">
                    <a:pos x="786" y="123"/>
                  </a:cxn>
                  <a:cxn ang="0">
                    <a:pos x="697" y="143"/>
                  </a:cxn>
                  <a:cxn ang="0">
                    <a:pos x="609" y="167"/>
                  </a:cxn>
                  <a:cxn ang="0">
                    <a:pos x="729" y="129"/>
                  </a:cxn>
                  <a:cxn ang="0">
                    <a:pos x="825" y="94"/>
                  </a:cxn>
                  <a:cxn ang="0">
                    <a:pos x="861" y="59"/>
                  </a:cxn>
                  <a:cxn ang="0">
                    <a:pos x="822" y="36"/>
                  </a:cxn>
                  <a:cxn ang="0">
                    <a:pos x="722" y="61"/>
                  </a:cxn>
                  <a:cxn ang="0">
                    <a:pos x="650" y="83"/>
                  </a:cxn>
                  <a:cxn ang="0">
                    <a:pos x="593" y="97"/>
                  </a:cxn>
                  <a:cxn ang="0">
                    <a:pos x="531" y="110"/>
                  </a:cxn>
                  <a:cxn ang="0">
                    <a:pos x="475" y="120"/>
                  </a:cxn>
                  <a:cxn ang="0">
                    <a:pos x="444" y="115"/>
                  </a:cxn>
                  <a:cxn ang="0">
                    <a:pos x="467" y="92"/>
                  </a:cxn>
                  <a:cxn ang="0">
                    <a:pos x="566" y="85"/>
                  </a:cxn>
                  <a:cxn ang="0">
                    <a:pos x="623" y="65"/>
                  </a:cxn>
                  <a:cxn ang="0">
                    <a:pos x="655" y="42"/>
                  </a:cxn>
                  <a:cxn ang="0">
                    <a:pos x="640" y="7"/>
                  </a:cxn>
                  <a:cxn ang="0">
                    <a:pos x="599" y="16"/>
                  </a:cxn>
                  <a:cxn ang="0">
                    <a:pos x="568" y="9"/>
                  </a:cxn>
                  <a:cxn ang="0">
                    <a:pos x="518" y="0"/>
                  </a:cxn>
                  <a:cxn ang="0">
                    <a:pos x="415" y="11"/>
                  </a:cxn>
                  <a:cxn ang="0">
                    <a:pos x="339" y="48"/>
                  </a:cxn>
                  <a:cxn ang="0">
                    <a:pos x="263" y="120"/>
                  </a:cxn>
                  <a:cxn ang="0">
                    <a:pos x="194" y="205"/>
                  </a:cxn>
                  <a:cxn ang="0">
                    <a:pos x="140" y="248"/>
                  </a:cxn>
                  <a:cxn ang="0">
                    <a:pos x="76" y="277"/>
                  </a:cxn>
                  <a:cxn ang="0">
                    <a:pos x="12" y="306"/>
                  </a:cxn>
                </a:cxnLst>
                <a:rect l="0" t="0" r="r" b="b"/>
                <a:pathLst>
                  <a:path w="933" h="567">
                    <a:moveTo>
                      <a:pt x="0" y="312"/>
                    </a:moveTo>
                    <a:lnTo>
                      <a:pt x="0" y="312"/>
                    </a:lnTo>
                    <a:lnTo>
                      <a:pt x="2" y="329"/>
                    </a:lnTo>
                    <a:lnTo>
                      <a:pt x="4" y="347"/>
                    </a:lnTo>
                    <a:lnTo>
                      <a:pt x="7" y="365"/>
                    </a:lnTo>
                    <a:lnTo>
                      <a:pt x="10" y="383"/>
                    </a:lnTo>
                    <a:lnTo>
                      <a:pt x="15" y="402"/>
                    </a:lnTo>
                    <a:lnTo>
                      <a:pt x="19" y="421"/>
                    </a:lnTo>
                    <a:lnTo>
                      <a:pt x="24" y="439"/>
                    </a:lnTo>
                    <a:lnTo>
                      <a:pt x="29" y="456"/>
                    </a:lnTo>
                    <a:lnTo>
                      <a:pt x="35" y="473"/>
                    </a:lnTo>
                    <a:lnTo>
                      <a:pt x="41" y="490"/>
                    </a:lnTo>
                    <a:lnTo>
                      <a:pt x="47" y="506"/>
                    </a:lnTo>
                    <a:lnTo>
                      <a:pt x="54" y="520"/>
                    </a:lnTo>
                    <a:lnTo>
                      <a:pt x="62" y="534"/>
                    </a:lnTo>
                    <a:lnTo>
                      <a:pt x="69" y="546"/>
                    </a:lnTo>
                    <a:lnTo>
                      <a:pt x="78" y="558"/>
                    </a:lnTo>
                    <a:lnTo>
                      <a:pt x="87" y="567"/>
                    </a:lnTo>
                    <a:lnTo>
                      <a:pt x="87" y="567"/>
                    </a:lnTo>
                    <a:lnTo>
                      <a:pt x="99" y="562"/>
                    </a:lnTo>
                    <a:lnTo>
                      <a:pt x="111" y="556"/>
                    </a:lnTo>
                    <a:lnTo>
                      <a:pt x="124" y="550"/>
                    </a:lnTo>
                    <a:lnTo>
                      <a:pt x="137" y="542"/>
                    </a:lnTo>
                    <a:lnTo>
                      <a:pt x="152" y="534"/>
                    </a:lnTo>
                    <a:lnTo>
                      <a:pt x="166" y="526"/>
                    </a:lnTo>
                    <a:lnTo>
                      <a:pt x="180" y="518"/>
                    </a:lnTo>
                    <a:lnTo>
                      <a:pt x="195" y="509"/>
                    </a:lnTo>
                    <a:lnTo>
                      <a:pt x="209" y="501"/>
                    </a:lnTo>
                    <a:lnTo>
                      <a:pt x="225" y="492"/>
                    </a:lnTo>
                    <a:lnTo>
                      <a:pt x="239" y="484"/>
                    </a:lnTo>
                    <a:lnTo>
                      <a:pt x="254" y="476"/>
                    </a:lnTo>
                    <a:lnTo>
                      <a:pt x="268" y="467"/>
                    </a:lnTo>
                    <a:lnTo>
                      <a:pt x="281" y="461"/>
                    </a:lnTo>
                    <a:lnTo>
                      <a:pt x="295" y="454"/>
                    </a:lnTo>
                    <a:lnTo>
                      <a:pt x="308" y="449"/>
                    </a:lnTo>
                    <a:lnTo>
                      <a:pt x="308" y="449"/>
                    </a:lnTo>
                    <a:lnTo>
                      <a:pt x="322" y="452"/>
                    </a:lnTo>
                    <a:lnTo>
                      <a:pt x="337" y="455"/>
                    </a:lnTo>
                    <a:lnTo>
                      <a:pt x="351" y="457"/>
                    </a:lnTo>
                    <a:lnTo>
                      <a:pt x="367" y="459"/>
                    </a:lnTo>
                    <a:lnTo>
                      <a:pt x="382" y="459"/>
                    </a:lnTo>
                    <a:lnTo>
                      <a:pt x="397" y="459"/>
                    </a:lnTo>
                    <a:lnTo>
                      <a:pt x="412" y="459"/>
                    </a:lnTo>
                    <a:lnTo>
                      <a:pt x="429" y="457"/>
                    </a:lnTo>
                    <a:lnTo>
                      <a:pt x="429" y="457"/>
                    </a:lnTo>
                    <a:lnTo>
                      <a:pt x="437" y="455"/>
                    </a:lnTo>
                    <a:lnTo>
                      <a:pt x="445" y="453"/>
                    </a:lnTo>
                    <a:lnTo>
                      <a:pt x="453" y="451"/>
                    </a:lnTo>
                    <a:lnTo>
                      <a:pt x="463" y="450"/>
                    </a:lnTo>
                    <a:lnTo>
                      <a:pt x="472" y="448"/>
                    </a:lnTo>
                    <a:lnTo>
                      <a:pt x="482" y="446"/>
                    </a:lnTo>
                    <a:lnTo>
                      <a:pt x="494" y="444"/>
                    </a:lnTo>
                    <a:lnTo>
                      <a:pt x="505" y="442"/>
                    </a:lnTo>
                    <a:lnTo>
                      <a:pt x="516" y="439"/>
                    </a:lnTo>
                    <a:lnTo>
                      <a:pt x="528" y="437"/>
                    </a:lnTo>
                    <a:lnTo>
                      <a:pt x="540" y="434"/>
                    </a:lnTo>
                    <a:lnTo>
                      <a:pt x="552" y="432"/>
                    </a:lnTo>
                    <a:lnTo>
                      <a:pt x="566" y="429"/>
                    </a:lnTo>
                    <a:lnTo>
                      <a:pt x="579" y="425"/>
                    </a:lnTo>
                    <a:lnTo>
                      <a:pt x="592" y="422"/>
                    </a:lnTo>
                    <a:lnTo>
                      <a:pt x="606" y="418"/>
                    </a:lnTo>
                    <a:lnTo>
                      <a:pt x="606" y="418"/>
                    </a:lnTo>
                    <a:lnTo>
                      <a:pt x="617" y="413"/>
                    </a:lnTo>
                    <a:lnTo>
                      <a:pt x="633" y="406"/>
                    </a:lnTo>
                    <a:lnTo>
                      <a:pt x="649" y="397"/>
                    </a:lnTo>
                    <a:lnTo>
                      <a:pt x="666" y="389"/>
                    </a:lnTo>
                    <a:lnTo>
                      <a:pt x="683" y="380"/>
                    </a:lnTo>
                    <a:lnTo>
                      <a:pt x="700" y="372"/>
                    </a:lnTo>
                    <a:lnTo>
                      <a:pt x="713" y="365"/>
                    </a:lnTo>
                    <a:lnTo>
                      <a:pt x="722" y="359"/>
                    </a:lnTo>
                    <a:lnTo>
                      <a:pt x="722" y="359"/>
                    </a:lnTo>
                    <a:lnTo>
                      <a:pt x="733" y="352"/>
                    </a:lnTo>
                    <a:lnTo>
                      <a:pt x="745" y="346"/>
                    </a:lnTo>
                    <a:lnTo>
                      <a:pt x="758" y="340"/>
                    </a:lnTo>
                    <a:lnTo>
                      <a:pt x="771" y="334"/>
                    </a:lnTo>
                    <a:lnTo>
                      <a:pt x="784" y="328"/>
                    </a:lnTo>
                    <a:lnTo>
                      <a:pt x="796" y="322"/>
                    </a:lnTo>
                    <a:lnTo>
                      <a:pt x="807" y="317"/>
                    </a:lnTo>
                    <a:lnTo>
                      <a:pt x="816" y="311"/>
                    </a:lnTo>
                    <a:lnTo>
                      <a:pt x="816" y="311"/>
                    </a:lnTo>
                    <a:lnTo>
                      <a:pt x="824" y="304"/>
                    </a:lnTo>
                    <a:lnTo>
                      <a:pt x="830" y="296"/>
                    </a:lnTo>
                    <a:lnTo>
                      <a:pt x="834" y="289"/>
                    </a:lnTo>
                    <a:lnTo>
                      <a:pt x="834" y="281"/>
                    </a:lnTo>
                    <a:lnTo>
                      <a:pt x="830" y="275"/>
                    </a:lnTo>
                    <a:lnTo>
                      <a:pt x="824" y="272"/>
                    </a:lnTo>
                    <a:lnTo>
                      <a:pt x="814" y="271"/>
                    </a:lnTo>
                    <a:lnTo>
                      <a:pt x="801" y="274"/>
                    </a:lnTo>
                    <a:lnTo>
                      <a:pt x="801" y="274"/>
                    </a:lnTo>
                    <a:lnTo>
                      <a:pt x="791" y="276"/>
                    </a:lnTo>
                    <a:lnTo>
                      <a:pt x="776" y="280"/>
                    </a:lnTo>
                    <a:lnTo>
                      <a:pt x="757" y="285"/>
                    </a:lnTo>
                    <a:lnTo>
                      <a:pt x="737" y="291"/>
                    </a:lnTo>
                    <a:lnTo>
                      <a:pt x="718" y="297"/>
                    </a:lnTo>
                    <a:lnTo>
                      <a:pt x="700" y="303"/>
                    </a:lnTo>
                    <a:lnTo>
                      <a:pt x="685" y="307"/>
                    </a:lnTo>
                    <a:lnTo>
                      <a:pt x="676" y="311"/>
                    </a:lnTo>
                    <a:lnTo>
                      <a:pt x="676" y="311"/>
                    </a:lnTo>
                    <a:lnTo>
                      <a:pt x="659" y="316"/>
                    </a:lnTo>
                    <a:lnTo>
                      <a:pt x="645" y="321"/>
                    </a:lnTo>
                    <a:lnTo>
                      <a:pt x="633" y="325"/>
                    </a:lnTo>
                    <a:lnTo>
                      <a:pt x="623" y="328"/>
                    </a:lnTo>
                    <a:lnTo>
                      <a:pt x="614" y="332"/>
                    </a:lnTo>
                    <a:lnTo>
                      <a:pt x="605" y="334"/>
                    </a:lnTo>
                    <a:lnTo>
                      <a:pt x="595" y="336"/>
                    </a:lnTo>
                    <a:lnTo>
                      <a:pt x="583" y="337"/>
                    </a:lnTo>
                    <a:lnTo>
                      <a:pt x="583" y="337"/>
                    </a:lnTo>
                    <a:lnTo>
                      <a:pt x="591" y="334"/>
                    </a:lnTo>
                    <a:lnTo>
                      <a:pt x="600" y="329"/>
                    </a:lnTo>
                    <a:lnTo>
                      <a:pt x="610" y="325"/>
                    </a:lnTo>
                    <a:lnTo>
                      <a:pt x="620" y="321"/>
                    </a:lnTo>
                    <a:lnTo>
                      <a:pt x="632" y="317"/>
                    </a:lnTo>
                    <a:lnTo>
                      <a:pt x="643" y="313"/>
                    </a:lnTo>
                    <a:lnTo>
                      <a:pt x="655" y="308"/>
                    </a:lnTo>
                    <a:lnTo>
                      <a:pt x="666" y="304"/>
                    </a:lnTo>
                    <a:lnTo>
                      <a:pt x="678" y="300"/>
                    </a:lnTo>
                    <a:lnTo>
                      <a:pt x="689" y="295"/>
                    </a:lnTo>
                    <a:lnTo>
                      <a:pt x="701" y="291"/>
                    </a:lnTo>
                    <a:lnTo>
                      <a:pt x="712" y="287"/>
                    </a:lnTo>
                    <a:lnTo>
                      <a:pt x="722" y="283"/>
                    </a:lnTo>
                    <a:lnTo>
                      <a:pt x="732" y="280"/>
                    </a:lnTo>
                    <a:lnTo>
                      <a:pt x="742" y="276"/>
                    </a:lnTo>
                    <a:lnTo>
                      <a:pt x="750" y="273"/>
                    </a:lnTo>
                    <a:lnTo>
                      <a:pt x="750" y="273"/>
                    </a:lnTo>
                    <a:lnTo>
                      <a:pt x="770" y="265"/>
                    </a:lnTo>
                    <a:lnTo>
                      <a:pt x="786" y="259"/>
                    </a:lnTo>
                    <a:lnTo>
                      <a:pt x="800" y="253"/>
                    </a:lnTo>
                    <a:lnTo>
                      <a:pt x="813" y="248"/>
                    </a:lnTo>
                    <a:lnTo>
                      <a:pt x="826" y="244"/>
                    </a:lnTo>
                    <a:lnTo>
                      <a:pt x="841" y="239"/>
                    </a:lnTo>
                    <a:lnTo>
                      <a:pt x="857" y="233"/>
                    </a:lnTo>
                    <a:lnTo>
                      <a:pt x="876" y="226"/>
                    </a:lnTo>
                    <a:lnTo>
                      <a:pt x="876" y="226"/>
                    </a:lnTo>
                    <a:lnTo>
                      <a:pt x="888" y="219"/>
                    </a:lnTo>
                    <a:lnTo>
                      <a:pt x="895" y="212"/>
                    </a:lnTo>
                    <a:lnTo>
                      <a:pt x="898" y="203"/>
                    </a:lnTo>
                    <a:lnTo>
                      <a:pt x="897" y="195"/>
                    </a:lnTo>
                    <a:lnTo>
                      <a:pt x="892" y="189"/>
                    </a:lnTo>
                    <a:lnTo>
                      <a:pt x="883" y="183"/>
                    </a:lnTo>
                    <a:lnTo>
                      <a:pt x="872" y="181"/>
                    </a:lnTo>
                    <a:lnTo>
                      <a:pt x="858" y="182"/>
                    </a:lnTo>
                    <a:lnTo>
                      <a:pt x="858" y="182"/>
                    </a:lnTo>
                    <a:lnTo>
                      <a:pt x="846" y="185"/>
                    </a:lnTo>
                    <a:lnTo>
                      <a:pt x="834" y="189"/>
                    </a:lnTo>
                    <a:lnTo>
                      <a:pt x="821" y="192"/>
                    </a:lnTo>
                    <a:lnTo>
                      <a:pt x="810" y="195"/>
                    </a:lnTo>
                    <a:lnTo>
                      <a:pt x="798" y="199"/>
                    </a:lnTo>
                    <a:lnTo>
                      <a:pt x="786" y="202"/>
                    </a:lnTo>
                    <a:lnTo>
                      <a:pt x="775" y="205"/>
                    </a:lnTo>
                    <a:lnTo>
                      <a:pt x="763" y="208"/>
                    </a:lnTo>
                    <a:lnTo>
                      <a:pt x="763" y="208"/>
                    </a:lnTo>
                    <a:lnTo>
                      <a:pt x="751" y="210"/>
                    </a:lnTo>
                    <a:lnTo>
                      <a:pt x="740" y="213"/>
                    </a:lnTo>
                    <a:lnTo>
                      <a:pt x="728" y="216"/>
                    </a:lnTo>
                    <a:lnTo>
                      <a:pt x="717" y="218"/>
                    </a:lnTo>
                    <a:lnTo>
                      <a:pt x="705" y="221"/>
                    </a:lnTo>
                    <a:lnTo>
                      <a:pt x="692" y="223"/>
                    </a:lnTo>
                    <a:lnTo>
                      <a:pt x="680" y="226"/>
                    </a:lnTo>
                    <a:lnTo>
                      <a:pt x="669" y="229"/>
                    </a:lnTo>
                    <a:lnTo>
                      <a:pt x="657" y="231"/>
                    </a:lnTo>
                    <a:lnTo>
                      <a:pt x="645" y="234"/>
                    </a:lnTo>
                    <a:lnTo>
                      <a:pt x="633" y="236"/>
                    </a:lnTo>
                    <a:lnTo>
                      <a:pt x="621" y="239"/>
                    </a:lnTo>
                    <a:lnTo>
                      <a:pt x="609" y="241"/>
                    </a:lnTo>
                    <a:lnTo>
                      <a:pt x="597" y="244"/>
                    </a:lnTo>
                    <a:lnTo>
                      <a:pt x="586" y="246"/>
                    </a:lnTo>
                    <a:lnTo>
                      <a:pt x="575" y="248"/>
                    </a:lnTo>
                    <a:lnTo>
                      <a:pt x="575" y="248"/>
                    </a:lnTo>
                    <a:lnTo>
                      <a:pt x="588" y="244"/>
                    </a:lnTo>
                    <a:lnTo>
                      <a:pt x="601" y="241"/>
                    </a:lnTo>
                    <a:lnTo>
                      <a:pt x="615" y="237"/>
                    </a:lnTo>
                    <a:lnTo>
                      <a:pt x="629" y="233"/>
                    </a:lnTo>
                    <a:lnTo>
                      <a:pt x="643" y="229"/>
                    </a:lnTo>
                    <a:lnTo>
                      <a:pt x="657" y="225"/>
                    </a:lnTo>
                    <a:lnTo>
                      <a:pt x="670" y="221"/>
                    </a:lnTo>
                    <a:lnTo>
                      <a:pt x="684" y="217"/>
                    </a:lnTo>
                    <a:lnTo>
                      <a:pt x="699" y="213"/>
                    </a:lnTo>
                    <a:lnTo>
                      <a:pt x="713" y="209"/>
                    </a:lnTo>
                    <a:lnTo>
                      <a:pt x="727" y="205"/>
                    </a:lnTo>
                    <a:lnTo>
                      <a:pt x="740" y="201"/>
                    </a:lnTo>
                    <a:lnTo>
                      <a:pt x="754" y="198"/>
                    </a:lnTo>
                    <a:lnTo>
                      <a:pt x="768" y="194"/>
                    </a:lnTo>
                    <a:lnTo>
                      <a:pt x="782" y="190"/>
                    </a:lnTo>
                    <a:lnTo>
                      <a:pt x="795" y="185"/>
                    </a:lnTo>
                    <a:lnTo>
                      <a:pt x="795" y="185"/>
                    </a:lnTo>
                    <a:lnTo>
                      <a:pt x="808" y="181"/>
                    </a:lnTo>
                    <a:lnTo>
                      <a:pt x="823" y="176"/>
                    </a:lnTo>
                    <a:lnTo>
                      <a:pt x="840" y="171"/>
                    </a:lnTo>
                    <a:lnTo>
                      <a:pt x="856" y="166"/>
                    </a:lnTo>
                    <a:lnTo>
                      <a:pt x="872" y="161"/>
                    </a:lnTo>
                    <a:lnTo>
                      <a:pt x="888" y="156"/>
                    </a:lnTo>
                    <a:lnTo>
                      <a:pt x="904" y="151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26" y="140"/>
                    </a:lnTo>
                    <a:lnTo>
                      <a:pt x="931" y="131"/>
                    </a:lnTo>
                    <a:lnTo>
                      <a:pt x="933" y="123"/>
                    </a:lnTo>
                    <a:lnTo>
                      <a:pt x="932" y="113"/>
                    </a:lnTo>
                    <a:lnTo>
                      <a:pt x="927" y="106"/>
                    </a:lnTo>
                    <a:lnTo>
                      <a:pt x="919" y="101"/>
                    </a:lnTo>
                    <a:lnTo>
                      <a:pt x="908" y="98"/>
                    </a:lnTo>
                    <a:lnTo>
                      <a:pt x="893" y="99"/>
                    </a:lnTo>
                    <a:lnTo>
                      <a:pt x="786" y="123"/>
                    </a:lnTo>
                    <a:lnTo>
                      <a:pt x="786" y="123"/>
                    </a:lnTo>
                    <a:lnTo>
                      <a:pt x="771" y="126"/>
                    </a:lnTo>
                    <a:lnTo>
                      <a:pt x="756" y="129"/>
                    </a:lnTo>
                    <a:lnTo>
                      <a:pt x="741" y="132"/>
                    </a:lnTo>
                    <a:lnTo>
                      <a:pt x="726" y="135"/>
                    </a:lnTo>
                    <a:lnTo>
                      <a:pt x="712" y="139"/>
                    </a:lnTo>
                    <a:lnTo>
                      <a:pt x="697" y="143"/>
                    </a:lnTo>
                    <a:lnTo>
                      <a:pt x="682" y="146"/>
                    </a:lnTo>
                    <a:lnTo>
                      <a:pt x="667" y="150"/>
                    </a:lnTo>
                    <a:lnTo>
                      <a:pt x="653" y="154"/>
                    </a:lnTo>
                    <a:lnTo>
                      <a:pt x="638" y="158"/>
                    </a:lnTo>
                    <a:lnTo>
                      <a:pt x="623" y="163"/>
                    </a:lnTo>
                    <a:lnTo>
                      <a:pt x="609" y="167"/>
                    </a:lnTo>
                    <a:lnTo>
                      <a:pt x="594" y="171"/>
                    </a:lnTo>
                    <a:lnTo>
                      <a:pt x="580" y="175"/>
                    </a:lnTo>
                    <a:lnTo>
                      <a:pt x="565" y="179"/>
                    </a:lnTo>
                    <a:lnTo>
                      <a:pt x="550" y="183"/>
                    </a:lnTo>
                    <a:lnTo>
                      <a:pt x="729" y="129"/>
                    </a:lnTo>
                    <a:lnTo>
                      <a:pt x="729" y="129"/>
                    </a:lnTo>
                    <a:lnTo>
                      <a:pt x="743" y="125"/>
                    </a:lnTo>
                    <a:lnTo>
                      <a:pt x="759" y="120"/>
                    </a:lnTo>
                    <a:lnTo>
                      <a:pt x="776" y="113"/>
                    </a:lnTo>
                    <a:lnTo>
                      <a:pt x="793" y="107"/>
                    </a:lnTo>
                    <a:lnTo>
                      <a:pt x="810" y="100"/>
                    </a:lnTo>
                    <a:lnTo>
                      <a:pt x="825" y="94"/>
                    </a:lnTo>
                    <a:lnTo>
                      <a:pt x="838" y="88"/>
                    </a:lnTo>
                    <a:lnTo>
                      <a:pt x="848" y="83"/>
                    </a:lnTo>
                    <a:lnTo>
                      <a:pt x="848" y="83"/>
                    </a:lnTo>
                    <a:lnTo>
                      <a:pt x="856" y="76"/>
                    </a:lnTo>
                    <a:lnTo>
                      <a:pt x="860" y="68"/>
                    </a:lnTo>
                    <a:lnTo>
                      <a:pt x="861" y="59"/>
                    </a:lnTo>
                    <a:lnTo>
                      <a:pt x="859" y="50"/>
                    </a:lnTo>
                    <a:lnTo>
                      <a:pt x="854" y="43"/>
                    </a:lnTo>
                    <a:lnTo>
                      <a:pt x="846" y="37"/>
                    </a:lnTo>
                    <a:lnTo>
                      <a:pt x="836" y="34"/>
                    </a:lnTo>
                    <a:lnTo>
                      <a:pt x="822" y="36"/>
                    </a:lnTo>
                    <a:lnTo>
                      <a:pt x="822" y="36"/>
                    </a:lnTo>
                    <a:lnTo>
                      <a:pt x="805" y="39"/>
                    </a:lnTo>
                    <a:lnTo>
                      <a:pt x="789" y="43"/>
                    </a:lnTo>
                    <a:lnTo>
                      <a:pt x="773" y="47"/>
                    </a:lnTo>
                    <a:lnTo>
                      <a:pt x="755" y="52"/>
                    </a:lnTo>
                    <a:lnTo>
                      <a:pt x="739" y="56"/>
                    </a:lnTo>
                    <a:lnTo>
                      <a:pt x="722" y="61"/>
                    </a:lnTo>
                    <a:lnTo>
                      <a:pt x="705" y="66"/>
                    </a:lnTo>
                    <a:lnTo>
                      <a:pt x="687" y="70"/>
                    </a:lnTo>
                    <a:lnTo>
                      <a:pt x="687" y="70"/>
                    </a:lnTo>
                    <a:lnTo>
                      <a:pt x="673" y="75"/>
                    </a:lnTo>
                    <a:lnTo>
                      <a:pt x="661" y="79"/>
                    </a:lnTo>
                    <a:lnTo>
                      <a:pt x="650" y="83"/>
                    </a:lnTo>
                    <a:lnTo>
                      <a:pt x="639" y="86"/>
                    </a:lnTo>
                    <a:lnTo>
                      <a:pt x="630" y="89"/>
                    </a:lnTo>
                    <a:lnTo>
                      <a:pt x="619" y="91"/>
                    </a:lnTo>
                    <a:lnTo>
                      <a:pt x="611" y="93"/>
                    </a:lnTo>
                    <a:lnTo>
                      <a:pt x="602" y="95"/>
                    </a:lnTo>
                    <a:lnTo>
                      <a:pt x="593" y="97"/>
                    </a:lnTo>
                    <a:lnTo>
                      <a:pt x="585" y="99"/>
                    </a:lnTo>
                    <a:lnTo>
                      <a:pt x="575" y="101"/>
                    </a:lnTo>
                    <a:lnTo>
                      <a:pt x="566" y="103"/>
                    </a:lnTo>
                    <a:lnTo>
                      <a:pt x="554" y="105"/>
                    </a:lnTo>
                    <a:lnTo>
                      <a:pt x="543" y="107"/>
                    </a:lnTo>
                    <a:lnTo>
                      <a:pt x="531" y="110"/>
                    </a:lnTo>
                    <a:lnTo>
                      <a:pt x="517" y="113"/>
                    </a:lnTo>
                    <a:lnTo>
                      <a:pt x="517" y="113"/>
                    </a:lnTo>
                    <a:lnTo>
                      <a:pt x="507" y="116"/>
                    </a:lnTo>
                    <a:lnTo>
                      <a:pt x="496" y="117"/>
                    </a:lnTo>
                    <a:lnTo>
                      <a:pt x="485" y="119"/>
                    </a:lnTo>
                    <a:lnTo>
                      <a:pt x="475" y="120"/>
                    </a:lnTo>
                    <a:lnTo>
                      <a:pt x="465" y="121"/>
                    </a:lnTo>
                    <a:lnTo>
                      <a:pt x="456" y="122"/>
                    </a:lnTo>
                    <a:lnTo>
                      <a:pt x="447" y="121"/>
                    </a:lnTo>
                    <a:lnTo>
                      <a:pt x="439" y="120"/>
                    </a:lnTo>
                    <a:lnTo>
                      <a:pt x="439" y="120"/>
                    </a:lnTo>
                    <a:lnTo>
                      <a:pt x="444" y="115"/>
                    </a:lnTo>
                    <a:lnTo>
                      <a:pt x="448" y="111"/>
                    </a:lnTo>
                    <a:lnTo>
                      <a:pt x="451" y="107"/>
                    </a:lnTo>
                    <a:lnTo>
                      <a:pt x="455" y="104"/>
                    </a:lnTo>
                    <a:lnTo>
                      <a:pt x="458" y="101"/>
                    </a:lnTo>
                    <a:lnTo>
                      <a:pt x="462" y="97"/>
                    </a:lnTo>
                    <a:lnTo>
                      <a:pt x="467" y="92"/>
                    </a:lnTo>
                    <a:lnTo>
                      <a:pt x="473" y="85"/>
                    </a:lnTo>
                    <a:lnTo>
                      <a:pt x="473" y="85"/>
                    </a:lnTo>
                    <a:lnTo>
                      <a:pt x="502" y="88"/>
                    </a:lnTo>
                    <a:lnTo>
                      <a:pt x="527" y="89"/>
                    </a:lnTo>
                    <a:lnTo>
                      <a:pt x="547" y="88"/>
                    </a:lnTo>
                    <a:lnTo>
                      <a:pt x="566" y="85"/>
                    </a:lnTo>
                    <a:lnTo>
                      <a:pt x="581" y="81"/>
                    </a:lnTo>
                    <a:lnTo>
                      <a:pt x="594" y="77"/>
                    </a:lnTo>
                    <a:lnTo>
                      <a:pt x="606" y="72"/>
                    </a:lnTo>
                    <a:lnTo>
                      <a:pt x="617" y="68"/>
                    </a:lnTo>
                    <a:lnTo>
                      <a:pt x="617" y="68"/>
                    </a:lnTo>
                    <a:lnTo>
                      <a:pt x="623" y="65"/>
                    </a:lnTo>
                    <a:lnTo>
                      <a:pt x="630" y="62"/>
                    </a:lnTo>
                    <a:lnTo>
                      <a:pt x="636" y="59"/>
                    </a:lnTo>
                    <a:lnTo>
                      <a:pt x="641" y="55"/>
                    </a:lnTo>
                    <a:lnTo>
                      <a:pt x="646" y="52"/>
                    </a:lnTo>
                    <a:lnTo>
                      <a:pt x="651" y="47"/>
                    </a:lnTo>
                    <a:lnTo>
                      <a:pt x="655" y="42"/>
                    </a:lnTo>
                    <a:lnTo>
                      <a:pt x="658" y="36"/>
                    </a:lnTo>
                    <a:lnTo>
                      <a:pt x="658" y="36"/>
                    </a:lnTo>
                    <a:lnTo>
                      <a:pt x="661" y="25"/>
                    </a:lnTo>
                    <a:lnTo>
                      <a:pt x="661" y="16"/>
                    </a:lnTo>
                    <a:lnTo>
                      <a:pt x="655" y="9"/>
                    </a:lnTo>
                    <a:lnTo>
                      <a:pt x="640" y="7"/>
                    </a:lnTo>
                    <a:lnTo>
                      <a:pt x="640" y="7"/>
                    </a:lnTo>
                    <a:lnTo>
                      <a:pt x="631" y="10"/>
                    </a:lnTo>
                    <a:lnTo>
                      <a:pt x="622" y="13"/>
                    </a:lnTo>
                    <a:lnTo>
                      <a:pt x="614" y="14"/>
                    </a:lnTo>
                    <a:lnTo>
                      <a:pt x="606" y="15"/>
                    </a:lnTo>
                    <a:lnTo>
                      <a:pt x="599" y="16"/>
                    </a:lnTo>
                    <a:lnTo>
                      <a:pt x="593" y="16"/>
                    </a:lnTo>
                    <a:lnTo>
                      <a:pt x="587" y="16"/>
                    </a:lnTo>
                    <a:lnTo>
                      <a:pt x="582" y="15"/>
                    </a:lnTo>
                    <a:lnTo>
                      <a:pt x="582" y="15"/>
                    </a:lnTo>
                    <a:lnTo>
                      <a:pt x="575" y="12"/>
                    </a:lnTo>
                    <a:lnTo>
                      <a:pt x="568" y="9"/>
                    </a:lnTo>
                    <a:lnTo>
                      <a:pt x="561" y="6"/>
                    </a:lnTo>
                    <a:lnTo>
                      <a:pt x="553" y="3"/>
                    </a:lnTo>
                    <a:lnTo>
                      <a:pt x="545" y="1"/>
                    </a:lnTo>
                    <a:lnTo>
                      <a:pt x="537" y="0"/>
                    </a:lnTo>
                    <a:lnTo>
                      <a:pt x="528" y="0"/>
                    </a:lnTo>
                    <a:lnTo>
                      <a:pt x="518" y="0"/>
                    </a:lnTo>
                    <a:lnTo>
                      <a:pt x="518" y="0"/>
                    </a:lnTo>
                    <a:lnTo>
                      <a:pt x="500" y="0"/>
                    </a:lnTo>
                    <a:lnTo>
                      <a:pt x="479" y="1"/>
                    </a:lnTo>
                    <a:lnTo>
                      <a:pt x="458" y="3"/>
                    </a:lnTo>
                    <a:lnTo>
                      <a:pt x="436" y="7"/>
                    </a:lnTo>
                    <a:lnTo>
                      <a:pt x="415" y="11"/>
                    </a:lnTo>
                    <a:lnTo>
                      <a:pt x="396" y="16"/>
                    </a:lnTo>
                    <a:lnTo>
                      <a:pt x="379" y="22"/>
                    </a:lnTo>
                    <a:lnTo>
                      <a:pt x="366" y="28"/>
                    </a:lnTo>
                    <a:lnTo>
                      <a:pt x="366" y="28"/>
                    </a:lnTo>
                    <a:lnTo>
                      <a:pt x="353" y="37"/>
                    </a:lnTo>
                    <a:lnTo>
                      <a:pt x="339" y="48"/>
                    </a:lnTo>
                    <a:lnTo>
                      <a:pt x="326" y="58"/>
                    </a:lnTo>
                    <a:lnTo>
                      <a:pt x="313" y="69"/>
                    </a:lnTo>
                    <a:lnTo>
                      <a:pt x="301" y="81"/>
                    </a:lnTo>
                    <a:lnTo>
                      <a:pt x="288" y="93"/>
                    </a:lnTo>
                    <a:lnTo>
                      <a:pt x="275" y="106"/>
                    </a:lnTo>
                    <a:lnTo>
                      <a:pt x="263" y="120"/>
                    </a:lnTo>
                    <a:lnTo>
                      <a:pt x="251" y="134"/>
                    </a:lnTo>
                    <a:lnTo>
                      <a:pt x="240" y="148"/>
                    </a:lnTo>
                    <a:lnTo>
                      <a:pt x="228" y="162"/>
                    </a:lnTo>
                    <a:lnTo>
                      <a:pt x="217" y="176"/>
                    </a:lnTo>
                    <a:lnTo>
                      <a:pt x="205" y="191"/>
                    </a:lnTo>
                    <a:lnTo>
                      <a:pt x="194" y="205"/>
                    </a:lnTo>
                    <a:lnTo>
                      <a:pt x="184" y="218"/>
                    </a:lnTo>
                    <a:lnTo>
                      <a:pt x="174" y="232"/>
                    </a:lnTo>
                    <a:lnTo>
                      <a:pt x="174" y="232"/>
                    </a:lnTo>
                    <a:lnTo>
                      <a:pt x="163" y="238"/>
                    </a:lnTo>
                    <a:lnTo>
                      <a:pt x="152" y="243"/>
                    </a:lnTo>
                    <a:lnTo>
                      <a:pt x="140" y="248"/>
                    </a:lnTo>
                    <a:lnTo>
                      <a:pt x="130" y="253"/>
                    </a:lnTo>
                    <a:lnTo>
                      <a:pt x="119" y="259"/>
                    </a:lnTo>
                    <a:lnTo>
                      <a:pt x="108" y="264"/>
                    </a:lnTo>
                    <a:lnTo>
                      <a:pt x="98" y="268"/>
                    </a:lnTo>
                    <a:lnTo>
                      <a:pt x="87" y="272"/>
                    </a:lnTo>
                    <a:lnTo>
                      <a:pt x="76" y="277"/>
                    </a:lnTo>
                    <a:lnTo>
                      <a:pt x="65" y="281"/>
                    </a:lnTo>
                    <a:lnTo>
                      <a:pt x="54" y="286"/>
                    </a:lnTo>
                    <a:lnTo>
                      <a:pt x="44" y="291"/>
                    </a:lnTo>
                    <a:lnTo>
                      <a:pt x="33" y="296"/>
                    </a:lnTo>
                    <a:lnTo>
                      <a:pt x="23" y="301"/>
                    </a:lnTo>
                    <a:lnTo>
                      <a:pt x="12" y="306"/>
                    </a:lnTo>
                    <a:lnTo>
                      <a:pt x="0" y="31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71" name="Freeform 155"/>
              <p:cNvSpPr>
                <a:spLocks/>
              </p:cNvSpPr>
              <p:nvPr/>
            </p:nvSpPr>
            <p:spPr bwMode="auto">
              <a:xfrm>
                <a:off x="5067" y="3375"/>
                <a:ext cx="4" cy="7"/>
              </a:xfrm>
              <a:custGeom>
                <a:avLst/>
                <a:gdLst/>
                <a:ahLst/>
                <a:cxnLst>
                  <a:cxn ang="0">
                    <a:pos x="10" y="53"/>
                  </a:cxn>
                  <a:cxn ang="0">
                    <a:pos x="10" y="53"/>
                  </a:cxn>
                  <a:cxn ang="0">
                    <a:pos x="7" y="47"/>
                  </a:cxn>
                  <a:cxn ang="0">
                    <a:pos x="3" y="41"/>
                  </a:cxn>
                  <a:cxn ang="0">
                    <a:pos x="0" y="35"/>
                  </a:cxn>
                  <a:cxn ang="0">
                    <a:pos x="0" y="29"/>
                  </a:cxn>
                  <a:cxn ang="0">
                    <a:pos x="0" y="29"/>
                  </a:cxn>
                  <a:cxn ang="0">
                    <a:pos x="5" y="21"/>
                  </a:cxn>
                  <a:cxn ang="0">
                    <a:pos x="14" y="13"/>
                  </a:cxn>
                  <a:cxn ang="0">
                    <a:pos x="22" y="7"/>
                  </a:cxn>
                  <a:cxn ang="0">
                    <a:pos x="29" y="0"/>
                  </a:cxn>
                  <a:cxn ang="0">
                    <a:pos x="29" y="0"/>
                  </a:cxn>
                  <a:cxn ang="0">
                    <a:pos x="28" y="4"/>
                  </a:cxn>
                  <a:cxn ang="0">
                    <a:pos x="28" y="7"/>
                  </a:cxn>
                  <a:cxn ang="0">
                    <a:pos x="27" y="11"/>
                  </a:cxn>
                  <a:cxn ang="0">
                    <a:pos x="26" y="15"/>
                  </a:cxn>
                  <a:cxn ang="0">
                    <a:pos x="25" y="19"/>
                  </a:cxn>
                  <a:cxn ang="0">
                    <a:pos x="25" y="22"/>
                  </a:cxn>
                  <a:cxn ang="0">
                    <a:pos x="25" y="26"/>
                  </a:cxn>
                  <a:cxn ang="0">
                    <a:pos x="25" y="30"/>
                  </a:cxn>
                  <a:cxn ang="0">
                    <a:pos x="25" y="30"/>
                  </a:cxn>
                  <a:cxn ang="0">
                    <a:pos x="26" y="34"/>
                  </a:cxn>
                  <a:cxn ang="0">
                    <a:pos x="29" y="37"/>
                  </a:cxn>
                  <a:cxn ang="0">
                    <a:pos x="32" y="41"/>
                  </a:cxn>
                  <a:cxn ang="0">
                    <a:pos x="36" y="45"/>
                  </a:cxn>
                </a:cxnLst>
                <a:rect l="0" t="0" r="r" b="b"/>
                <a:pathLst>
                  <a:path w="36" h="53">
                    <a:moveTo>
                      <a:pt x="10" y="53"/>
                    </a:moveTo>
                    <a:lnTo>
                      <a:pt x="10" y="53"/>
                    </a:lnTo>
                    <a:lnTo>
                      <a:pt x="7" y="47"/>
                    </a:lnTo>
                    <a:lnTo>
                      <a:pt x="3" y="41"/>
                    </a:lnTo>
                    <a:lnTo>
                      <a:pt x="0" y="35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5" y="21"/>
                    </a:lnTo>
                    <a:lnTo>
                      <a:pt x="14" y="13"/>
                    </a:lnTo>
                    <a:lnTo>
                      <a:pt x="22" y="7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8" y="4"/>
                    </a:lnTo>
                    <a:lnTo>
                      <a:pt x="28" y="7"/>
                    </a:lnTo>
                    <a:lnTo>
                      <a:pt x="27" y="11"/>
                    </a:lnTo>
                    <a:lnTo>
                      <a:pt x="26" y="15"/>
                    </a:lnTo>
                    <a:lnTo>
                      <a:pt x="25" y="19"/>
                    </a:lnTo>
                    <a:lnTo>
                      <a:pt x="25" y="22"/>
                    </a:lnTo>
                    <a:lnTo>
                      <a:pt x="25" y="26"/>
                    </a:lnTo>
                    <a:lnTo>
                      <a:pt x="25" y="30"/>
                    </a:lnTo>
                    <a:lnTo>
                      <a:pt x="25" y="30"/>
                    </a:lnTo>
                    <a:lnTo>
                      <a:pt x="26" y="34"/>
                    </a:lnTo>
                    <a:lnTo>
                      <a:pt x="29" y="37"/>
                    </a:lnTo>
                    <a:lnTo>
                      <a:pt x="32" y="41"/>
                    </a:lnTo>
                    <a:lnTo>
                      <a:pt x="36" y="4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72" name="Freeform 156"/>
              <p:cNvSpPr>
                <a:spLocks/>
              </p:cNvSpPr>
              <p:nvPr/>
            </p:nvSpPr>
            <p:spPr bwMode="auto">
              <a:xfrm>
                <a:off x="4947" y="3395"/>
                <a:ext cx="76" cy="81"/>
              </a:xfrm>
              <a:custGeom>
                <a:avLst/>
                <a:gdLst/>
                <a:ahLst/>
                <a:cxnLst>
                  <a:cxn ang="0">
                    <a:pos x="45" y="68"/>
                  </a:cxn>
                  <a:cxn ang="0">
                    <a:pos x="38" y="112"/>
                  </a:cxn>
                  <a:cxn ang="0">
                    <a:pos x="31" y="158"/>
                  </a:cxn>
                  <a:cxn ang="0">
                    <a:pos x="24" y="203"/>
                  </a:cxn>
                  <a:cxn ang="0">
                    <a:pos x="18" y="247"/>
                  </a:cxn>
                  <a:cxn ang="0">
                    <a:pos x="13" y="289"/>
                  </a:cxn>
                  <a:cxn ang="0">
                    <a:pos x="8" y="321"/>
                  </a:cxn>
                  <a:cxn ang="0">
                    <a:pos x="5" y="355"/>
                  </a:cxn>
                  <a:cxn ang="0">
                    <a:pos x="3" y="388"/>
                  </a:cxn>
                  <a:cxn ang="0">
                    <a:pos x="1" y="423"/>
                  </a:cxn>
                  <a:cxn ang="0">
                    <a:pos x="0" y="456"/>
                  </a:cxn>
                  <a:cxn ang="0">
                    <a:pos x="0" y="493"/>
                  </a:cxn>
                  <a:cxn ang="0">
                    <a:pos x="1" y="529"/>
                  </a:cxn>
                  <a:cxn ang="0">
                    <a:pos x="3" y="566"/>
                  </a:cxn>
                  <a:cxn ang="0">
                    <a:pos x="5" y="602"/>
                  </a:cxn>
                  <a:cxn ang="0">
                    <a:pos x="7" y="639"/>
                  </a:cxn>
                  <a:cxn ang="0">
                    <a:pos x="47" y="629"/>
                  </a:cxn>
                  <a:cxn ang="0">
                    <a:pos x="107" y="597"/>
                  </a:cxn>
                  <a:cxn ang="0">
                    <a:pos x="168" y="567"/>
                  </a:cxn>
                  <a:cxn ang="0">
                    <a:pos x="207" y="547"/>
                  </a:cxn>
                  <a:cxn ang="0">
                    <a:pos x="248" y="528"/>
                  </a:cxn>
                  <a:cxn ang="0">
                    <a:pos x="289" y="510"/>
                  </a:cxn>
                  <a:cxn ang="0">
                    <a:pos x="329" y="490"/>
                  </a:cxn>
                  <a:cxn ang="0">
                    <a:pos x="368" y="468"/>
                  </a:cxn>
                  <a:cxn ang="0">
                    <a:pos x="407" y="446"/>
                  </a:cxn>
                  <a:cxn ang="0">
                    <a:pos x="450" y="432"/>
                  </a:cxn>
                  <a:cxn ang="0">
                    <a:pos x="494" y="422"/>
                  </a:cxn>
                  <a:cxn ang="0">
                    <a:pos x="537" y="410"/>
                  </a:cxn>
                  <a:cxn ang="0">
                    <a:pos x="578" y="394"/>
                  </a:cxn>
                  <a:cxn ang="0">
                    <a:pos x="593" y="361"/>
                  </a:cxn>
                  <a:cxn ang="0">
                    <a:pos x="560" y="304"/>
                  </a:cxn>
                  <a:cxn ang="0">
                    <a:pos x="528" y="237"/>
                  </a:cxn>
                  <a:cxn ang="0">
                    <a:pos x="502" y="161"/>
                  </a:cxn>
                  <a:cxn ang="0">
                    <a:pos x="484" y="82"/>
                  </a:cxn>
                  <a:cxn ang="0">
                    <a:pos x="479" y="0"/>
                  </a:cxn>
                  <a:cxn ang="0">
                    <a:pos x="434" y="28"/>
                  </a:cxn>
                  <a:cxn ang="0">
                    <a:pos x="387" y="51"/>
                  </a:cxn>
                  <a:cxn ang="0">
                    <a:pos x="336" y="68"/>
                  </a:cxn>
                  <a:cxn ang="0">
                    <a:pos x="277" y="72"/>
                  </a:cxn>
                  <a:cxn ang="0">
                    <a:pos x="220" y="69"/>
                  </a:cxn>
                  <a:cxn ang="0">
                    <a:pos x="163" y="62"/>
                  </a:cxn>
                  <a:cxn ang="0">
                    <a:pos x="106" y="50"/>
                  </a:cxn>
                  <a:cxn ang="0">
                    <a:pos x="50" y="38"/>
                  </a:cxn>
                </a:cxnLst>
                <a:rect l="0" t="0" r="r" b="b"/>
                <a:pathLst>
                  <a:path w="604" h="651">
                    <a:moveTo>
                      <a:pt x="50" y="38"/>
                    </a:moveTo>
                    <a:lnTo>
                      <a:pt x="48" y="53"/>
                    </a:lnTo>
                    <a:lnTo>
                      <a:pt x="45" y="68"/>
                    </a:lnTo>
                    <a:lnTo>
                      <a:pt x="43" y="83"/>
                    </a:lnTo>
                    <a:lnTo>
                      <a:pt x="41" y="98"/>
                    </a:lnTo>
                    <a:lnTo>
                      <a:pt x="38" y="112"/>
                    </a:lnTo>
                    <a:lnTo>
                      <a:pt x="36" y="127"/>
                    </a:lnTo>
                    <a:lnTo>
                      <a:pt x="33" y="143"/>
                    </a:lnTo>
                    <a:lnTo>
                      <a:pt x="31" y="158"/>
                    </a:lnTo>
                    <a:lnTo>
                      <a:pt x="29" y="172"/>
                    </a:lnTo>
                    <a:lnTo>
                      <a:pt x="26" y="187"/>
                    </a:lnTo>
                    <a:lnTo>
                      <a:pt x="24" y="203"/>
                    </a:lnTo>
                    <a:lnTo>
                      <a:pt x="22" y="218"/>
                    </a:lnTo>
                    <a:lnTo>
                      <a:pt x="20" y="233"/>
                    </a:lnTo>
                    <a:lnTo>
                      <a:pt x="18" y="247"/>
                    </a:lnTo>
                    <a:lnTo>
                      <a:pt x="16" y="262"/>
                    </a:lnTo>
                    <a:lnTo>
                      <a:pt x="14" y="278"/>
                    </a:lnTo>
                    <a:lnTo>
                      <a:pt x="13" y="289"/>
                    </a:lnTo>
                    <a:lnTo>
                      <a:pt x="12" y="300"/>
                    </a:lnTo>
                    <a:lnTo>
                      <a:pt x="11" y="310"/>
                    </a:lnTo>
                    <a:lnTo>
                      <a:pt x="8" y="321"/>
                    </a:lnTo>
                    <a:lnTo>
                      <a:pt x="7" y="332"/>
                    </a:lnTo>
                    <a:lnTo>
                      <a:pt x="6" y="343"/>
                    </a:lnTo>
                    <a:lnTo>
                      <a:pt x="5" y="355"/>
                    </a:lnTo>
                    <a:lnTo>
                      <a:pt x="4" y="366"/>
                    </a:lnTo>
                    <a:lnTo>
                      <a:pt x="3" y="377"/>
                    </a:lnTo>
                    <a:lnTo>
                      <a:pt x="3" y="388"/>
                    </a:lnTo>
                    <a:lnTo>
                      <a:pt x="2" y="400"/>
                    </a:lnTo>
                    <a:lnTo>
                      <a:pt x="1" y="411"/>
                    </a:lnTo>
                    <a:lnTo>
                      <a:pt x="1" y="423"/>
                    </a:lnTo>
                    <a:lnTo>
                      <a:pt x="0" y="434"/>
                    </a:lnTo>
                    <a:lnTo>
                      <a:pt x="0" y="445"/>
                    </a:lnTo>
                    <a:lnTo>
                      <a:pt x="0" y="456"/>
                    </a:lnTo>
                    <a:lnTo>
                      <a:pt x="0" y="468"/>
                    </a:lnTo>
                    <a:lnTo>
                      <a:pt x="0" y="480"/>
                    </a:lnTo>
                    <a:lnTo>
                      <a:pt x="0" y="493"/>
                    </a:lnTo>
                    <a:lnTo>
                      <a:pt x="0" y="505"/>
                    </a:lnTo>
                    <a:lnTo>
                      <a:pt x="1" y="517"/>
                    </a:lnTo>
                    <a:lnTo>
                      <a:pt x="1" y="529"/>
                    </a:lnTo>
                    <a:lnTo>
                      <a:pt x="2" y="541"/>
                    </a:lnTo>
                    <a:lnTo>
                      <a:pt x="2" y="553"/>
                    </a:lnTo>
                    <a:lnTo>
                      <a:pt x="3" y="566"/>
                    </a:lnTo>
                    <a:lnTo>
                      <a:pt x="4" y="578"/>
                    </a:lnTo>
                    <a:lnTo>
                      <a:pt x="4" y="590"/>
                    </a:lnTo>
                    <a:lnTo>
                      <a:pt x="5" y="602"/>
                    </a:lnTo>
                    <a:lnTo>
                      <a:pt x="6" y="614"/>
                    </a:lnTo>
                    <a:lnTo>
                      <a:pt x="6" y="626"/>
                    </a:lnTo>
                    <a:lnTo>
                      <a:pt x="7" y="639"/>
                    </a:lnTo>
                    <a:lnTo>
                      <a:pt x="7" y="651"/>
                    </a:lnTo>
                    <a:lnTo>
                      <a:pt x="28" y="640"/>
                    </a:lnTo>
                    <a:lnTo>
                      <a:pt x="47" y="629"/>
                    </a:lnTo>
                    <a:lnTo>
                      <a:pt x="67" y="618"/>
                    </a:lnTo>
                    <a:lnTo>
                      <a:pt x="88" y="608"/>
                    </a:lnTo>
                    <a:lnTo>
                      <a:pt x="107" y="597"/>
                    </a:lnTo>
                    <a:lnTo>
                      <a:pt x="127" y="587"/>
                    </a:lnTo>
                    <a:lnTo>
                      <a:pt x="148" y="577"/>
                    </a:lnTo>
                    <a:lnTo>
                      <a:pt x="168" y="567"/>
                    </a:lnTo>
                    <a:lnTo>
                      <a:pt x="181" y="560"/>
                    </a:lnTo>
                    <a:lnTo>
                      <a:pt x="194" y="553"/>
                    </a:lnTo>
                    <a:lnTo>
                      <a:pt x="207" y="547"/>
                    </a:lnTo>
                    <a:lnTo>
                      <a:pt x="221" y="541"/>
                    </a:lnTo>
                    <a:lnTo>
                      <a:pt x="235" y="535"/>
                    </a:lnTo>
                    <a:lnTo>
                      <a:pt x="248" y="528"/>
                    </a:lnTo>
                    <a:lnTo>
                      <a:pt x="262" y="522"/>
                    </a:lnTo>
                    <a:lnTo>
                      <a:pt x="275" y="516"/>
                    </a:lnTo>
                    <a:lnTo>
                      <a:pt x="289" y="510"/>
                    </a:lnTo>
                    <a:lnTo>
                      <a:pt x="303" y="503"/>
                    </a:lnTo>
                    <a:lnTo>
                      <a:pt x="316" y="497"/>
                    </a:lnTo>
                    <a:lnTo>
                      <a:pt x="329" y="490"/>
                    </a:lnTo>
                    <a:lnTo>
                      <a:pt x="342" y="482"/>
                    </a:lnTo>
                    <a:lnTo>
                      <a:pt x="355" y="475"/>
                    </a:lnTo>
                    <a:lnTo>
                      <a:pt x="368" y="468"/>
                    </a:lnTo>
                    <a:lnTo>
                      <a:pt x="380" y="460"/>
                    </a:lnTo>
                    <a:lnTo>
                      <a:pt x="393" y="452"/>
                    </a:lnTo>
                    <a:lnTo>
                      <a:pt x="407" y="446"/>
                    </a:lnTo>
                    <a:lnTo>
                      <a:pt x="422" y="440"/>
                    </a:lnTo>
                    <a:lnTo>
                      <a:pt x="436" y="436"/>
                    </a:lnTo>
                    <a:lnTo>
                      <a:pt x="450" y="432"/>
                    </a:lnTo>
                    <a:lnTo>
                      <a:pt x="465" y="428"/>
                    </a:lnTo>
                    <a:lnTo>
                      <a:pt x="479" y="425"/>
                    </a:lnTo>
                    <a:lnTo>
                      <a:pt x="494" y="422"/>
                    </a:lnTo>
                    <a:lnTo>
                      <a:pt x="509" y="419"/>
                    </a:lnTo>
                    <a:lnTo>
                      <a:pt x="523" y="414"/>
                    </a:lnTo>
                    <a:lnTo>
                      <a:pt x="537" y="410"/>
                    </a:lnTo>
                    <a:lnTo>
                      <a:pt x="551" y="406"/>
                    </a:lnTo>
                    <a:lnTo>
                      <a:pt x="565" y="400"/>
                    </a:lnTo>
                    <a:lnTo>
                      <a:pt x="578" y="394"/>
                    </a:lnTo>
                    <a:lnTo>
                      <a:pt x="591" y="386"/>
                    </a:lnTo>
                    <a:lnTo>
                      <a:pt x="604" y="377"/>
                    </a:lnTo>
                    <a:lnTo>
                      <a:pt x="593" y="361"/>
                    </a:lnTo>
                    <a:lnTo>
                      <a:pt x="582" y="343"/>
                    </a:lnTo>
                    <a:lnTo>
                      <a:pt x="571" y="324"/>
                    </a:lnTo>
                    <a:lnTo>
                      <a:pt x="560" y="304"/>
                    </a:lnTo>
                    <a:lnTo>
                      <a:pt x="549" y="283"/>
                    </a:lnTo>
                    <a:lnTo>
                      <a:pt x="538" y="260"/>
                    </a:lnTo>
                    <a:lnTo>
                      <a:pt x="528" y="237"/>
                    </a:lnTo>
                    <a:lnTo>
                      <a:pt x="519" y="213"/>
                    </a:lnTo>
                    <a:lnTo>
                      <a:pt x="510" y="187"/>
                    </a:lnTo>
                    <a:lnTo>
                      <a:pt x="502" y="161"/>
                    </a:lnTo>
                    <a:lnTo>
                      <a:pt x="495" y="136"/>
                    </a:lnTo>
                    <a:lnTo>
                      <a:pt x="489" y="108"/>
                    </a:lnTo>
                    <a:lnTo>
                      <a:pt x="484" y="82"/>
                    </a:lnTo>
                    <a:lnTo>
                      <a:pt x="481" y="54"/>
                    </a:lnTo>
                    <a:lnTo>
                      <a:pt x="479" y="27"/>
                    </a:lnTo>
                    <a:lnTo>
                      <a:pt x="479" y="0"/>
                    </a:lnTo>
                    <a:lnTo>
                      <a:pt x="464" y="10"/>
                    </a:lnTo>
                    <a:lnTo>
                      <a:pt x="449" y="19"/>
                    </a:lnTo>
                    <a:lnTo>
                      <a:pt x="434" y="28"/>
                    </a:lnTo>
                    <a:lnTo>
                      <a:pt x="418" y="37"/>
                    </a:lnTo>
                    <a:lnTo>
                      <a:pt x="402" y="44"/>
                    </a:lnTo>
                    <a:lnTo>
                      <a:pt x="387" y="51"/>
                    </a:lnTo>
                    <a:lnTo>
                      <a:pt x="371" y="59"/>
                    </a:lnTo>
                    <a:lnTo>
                      <a:pt x="355" y="64"/>
                    </a:lnTo>
                    <a:lnTo>
                      <a:pt x="336" y="68"/>
                    </a:lnTo>
                    <a:lnTo>
                      <a:pt x="317" y="71"/>
                    </a:lnTo>
                    <a:lnTo>
                      <a:pt x="298" y="72"/>
                    </a:lnTo>
                    <a:lnTo>
                      <a:pt x="277" y="72"/>
                    </a:lnTo>
                    <a:lnTo>
                      <a:pt x="258" y="71"/>
                    </a:lnTo>
                    <a:lnTo>
                      <a:pt x="239" y="70"/>
                    </a:lnTo>
                    <a:lnTo>
                      <a:pt x="220" y="69"/>
                    </a:lnTo>
                    <a:lnTo>
                      <a:pt x="200" y="67"/>
                    </a:lnTo>
                    <a:lnTo>
                      <a:pt x="181" y="65"/>
                    </a:lnTo>
                    <a:lnTo>
                      <a:pt x="163" y="62"/>
                    </a:lnTo>
                    <a:lnTo>
                      <a:pt x="143" y="59"/>
                    </a:lnTo>
                    <a:lnTo>
                      <a:pt x="125" y="54"/>
                    </a:lnTo>
                    <a:lnTo>
                      <a:pt x="106" y="50"/>
                    </a:lnTo>
                    <a:lnTo>
                      <a:pt x="88" y="46"/>
                    </a:lnTo>
                    <a:lnTo>
                      <a:pt x="68" y="42"/>
                    </a:lnTo>
                    <a:lnTo>
                      <a:pt x="50" y="38"/>
                    </a:lnTo>
                    <a:close/>
                  </a:path>
                </a:pathLst>
              </a:custGeom>
              <a:solidFill>
                <a:srgbClr val="BF8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73" name="Freeform 157"/>
              <p:cNvSpPr>
                <a:spLocks/>
              </p:cNvSpPr>
              <p:nvPr/>
            </p:nvSpPr>
            <p:spPr bwMode="auto">
              <a:xfrm>
                <a:off x="4947" y="3395"/>
                <a:ext cx="76" cy="81"/>
              </a:xfrm>
              <a:custGeom>
                <a:avLst/>
                <a:gdLst/>
                <a:ahLst/>
                <a:cxnLst>
                  <a:cxn ang="0">
                    <a:pos x="48" y="53"/>
                  </a:cxn>
                  <a:cxn ang="0">
                    <a:pos x="41" y="98"/>
                  </a:cxn>
                  <a:cxn ang="0">
                    <a:pos x="33" y="143"/>
                  </a:cxn>
                  <a:cxn ang="0">
                    <a:pos x="26" y="187"/>
                  </a:cxn>
                  <a:cxn ang="0">
                    <a:pos x="20" y="233"/>
                  </a:cxn>
                  <a:cxn ang="0">
                    <a:pos x="14" y="278"/>
                  </a:cxn>
                  <a:cxn ang="0">
                    <a:pos x="12" y="300"/>
                  </a:cxn>
                  <a:cxn ang="0">
                    <a:pos x="7" y="332"/>
                  </a:cxn>
                  <a:cxn ang="0">
                    <a:pos x="4" y="366"/>
                  </a:cxn>
                  <a:cxn ang="0">
                    <a:pos x="2" y="400"/>
                  </a:cxn>
                  <a:cxn ang="0">
                    <a:pos x="0" y="434"/>
                  </a:cxn>
                  <a:cxn ang="0">
                    <a:pos x="0" y="456"/>
                  </a:cxn>
                  <a:cxn ang="0">
                    <a:pos x="0" y="493"/>
                  </a:cxn>
                  <a:cxn ang="0">
                    <a:pos x="1" y="529"/>
                  </a:cxn>
                  <a:cxn ang="0">
                    <a:pos x="3" y="566"/>
                  </a:cxn>
                  <a:cxn ang="0">
                    <a:pos x="5" y="602"/>
                  </a:cxn>
                  <a:cxn ang="0">
                    <a:pos x="7" y="639"/>
                  </a:cxn>
                  <a:cxn ang="0">
                    <a:pos x="28" y="640"/>
                  </a:cxn>
                  <a:cxn ang="0">
                    <a:pos x="88" y="608"/>
                  </a:cxn>
                  <a:cxn ang="0">
                    <a:pos x="148" y="577"/>
                  </a:cxn>
                  <a:cxn ang="0">
                    <a:pos x="181" y="560"/>
                  </a:cxn>
                  <a:cxn ang="0">
                    <a:pos x="221" y="541"/>
                  </a:cxn>
                  <a:cxn ang="0">
                    <a:pos x="262" y="522"/>
                  </a:cxn>
                  <a:cxn ang="0">
                    <a:pos x="303" y="503"/>
                  </a:cxn>
                  <a:cxn ang="0">
                    <a:pos x="342" y="482"/>
                  </a:cxn>
                  <a:cxn ang="0">
                    <a:pos x="380" y="460"/>
                  </a:cxn>
                  <a:cxn ang="0">
                    <a:pos x="407" y="446"/>
                  </a:cxn>
                  <a:cxn ang="0">
                    <a:pos x="450" y="432"/>
                  </a:cxn>
                  <a:cxn ang="0">
                    <a:pos x="494" y="422"/>
                  </a:cxn>
                  <a:cxn ang="0">
                    <a:pos x="537" y="410"/>
                  </a:cxn>
                  <a:cxn ang="0">
                    <a:pos x="578" y="394"/>
                  </a:cxn>
                  <a:cxn ang="0">
                    <a:pos x="604" y="377"/>
                  </a:cxn>
                  <a:cxn ang="0">
                    <a:pos x="571" y="324"/>
                  </a:cxn>
                  <a:cxn ang="0">
                    <a:pos x="538" y="260"/>
                  </a:cxn>
                  <a:cxn ang="0">
                    <a:pos x="510" y="187"/>
                  </a:cxn>
                  <a:cxn ang="0">
                    <a:pos x="489" y="108"/>
                  </a:cxn>
                  <a:cxn ang="0">
                    <a:pos x="479" y="27"/>
                  </a:cxn>
                  <a:cxn ang="0">
                    <a:pos x="464" y="10"/>
                  </a:cxn>
                  <a:cxn ang="0">
                    <a:pos x="418" y="37"/>
                  </a:cxn>
                  <a:cxn ang="0">
                    <a:pos x="371" y="59"/>
                  </a:cxn>
                  <a:cxn ang="0">
                    <a:pos x="336" y="68"/>
                  </a:cxn>
                  <a:cxn ang="0">
                    <a:pos x="277" y="72"/>
                  </a:cxn>
                  <a:cxn ang="0">
                    <a:pos x="220" y="69"/>
                  </a:cxn>
                  <a:cxn ang="0">
                    <a:pos x="181" y="65"/>
                  </a:cxn>
                  <a:cxn ang="0">
                    <a:pos x="125" y="54"/>
                  </a:cxn>
                  <a:cxn ang="0">
                    <a:pos x="68" y="42"/>
                  </a:cxn>
                </a:cxnLst>
                <a:rect l="0" t="0" r="r" b="b"/>
                <a:pathLst>
                  <a:path w="604" h="651">
                    <a:moveTo>
                      <a:pt x="50" y="38"/>
                    </a:moveTo>
                    <a:lnTo>
                      <a:pt x="50" y="38"/>
                    </a:lnTo>
                    <a:lnTo>
                      <a:pt x="48" y="53"/>
                    </a:lnTo>
                    <a:lnTo>
                      <a:pt x="45" y="68"/>
                    </a:lnTo>
                    <a:lnTo>
                      <a:pt x="43" y="83"/>
                    </a:lnTo>
                    <a:lnTo>
                      <a:pt x="41" y="98"/>
                    </a:lnTo>
                    <a:lnTo>
                      <a:pt x="38" y="112"/>
                    </a:lnTo>
                    <a:lnTo>
                      <a:pt x="36" y="127"/>
                    </a:lnTo>
                    <a:lnTo>
                      <a:pt x="33" y="143"/>
                    </a:lnTo>
                    <a:lnTo>
                      <a:pt x="31" y="158"/>
                    </a:lnTo>
                    <a:lnTo>
                      <a:pt x="29" y="172"/>
                    </a:lnTo>
                    <a:lnTo>
                      <a:pt x="26" y="187"/>
                    </a:lnTo>
                    <a:lnTo>
                      <a:pt x="24" y="203"/>
                    </a:lnTo>
                    <a:lnTo>
                      <a:pt x="22" y="218"/>
                    </a:lnTo>
                    <a:lnTo>
                      <a:pt x="20" y="233"/>
                    </a:lnTo>
                    <a:lnTo>
                      <a:pt x="18" y="247"/>
                    </a:lnTo>
                    <a:lnTo>
                      <a:pt x="16" y="262"/>
                    </a:lnTo>
                    <a:lnTo>
                      <a:pt x="14" y="278"/>
                    </a:lnTo>
                    <a:lnTo>
                      <a:pt x="14" y="278"/>
                    </a:lnTo>
                    <a:lnTo>
                      <a:pt x="13" y="289"/>
                    </a:lnTo>
                    <a:lnTo>
                      <a:pt x="12" y="300"/>
                    </a:lnTo>
                    <a:lnTo>
                      <a:pt x="11" y="310"/>
                    </a:lnTo>
                    <a:lnTo>
                      <a:pt x="8" y="321"/>
                    </a:lnTo>
                    <a:lnTo>
                      <a:pt x="7" y="332"/>
                    </a:lnTo>
                    <a:lnTo>
                      <a:pt x="6" y="343"/>
                    </a:lnTo>
                    <a:lnTo>
                      <a:pt x="5" y="355"/>
                    </a:lnTo>
                    <a:lnTo>
                      <a:pt x="4" y="366"/>
                    </a:lnTo>
                    <a:lnTo>
                      <a:pt x="3" y="377"/>
                    </a:lnTo>
                    <a:lnTo>
                      <a:pt x="3" y="388"/>
                    </a:lnTo>
                    <a:lnTo>
                      <a:pt x="2" y="400"/>
                    </a:lnTo>
                    <a:lnTo>
                      <a:pt x="1" y="411"/>
                    </a:lnTo>
                    <a:lnTo>
                      <a:pt x="1" y="423"/>
                    </a:lnTo>
                    <a:lnTo>
                      <a:pt x="0" y="434"/>
                    </a:lnTo>
                    <a:lnTo>
                      <a:pt x="0" y="445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0" y="468"/>
                    </a:lnTo>
                    <a:lnTo>
                      <a:pt x="0" y="480"/>
                    </a:lnTo>
                    <a:lnTo>
                      <a:pt x="0" y="493"/>
                    </a:lnTo>
                    <a:lnTo>
                      <a:pt x="0" y="505"/>
                    </a:lnTo>
                    <a:lnTo>
                      <a:pt x="1" y="517"/>
                    </a:lnTo>
                    <a:lnTo>
                      <a:pt x="1" y="529"/>
                    </a:lnTo>
                    <a:lnTo>
                      <a:pt x="2" y="541"/>
                    </a:lnTo>
                    <a:lnTo>
                      <a:pt x="2" y="553"/>
                    </a:lnTo>
                    <a:lnTo>
                      <a:pt x="3" y="566"/>
                    </a:lnTo>
                    <a:lnTo>
                      <a:pt x="4" y="578"/>
                    </a:lnTo>
                    <a:lnTo>
                      <a:pt x="4" y="590"/>
                    </a:lnTo>
                    <a:lnTo>
                      <a:pt x="5" y="602"/>
                    </a:lnTo>
                    <a:lnTo>
                      <a:pt x="6" y="614"/>
                    </a:lnTo>
                    <a:lnTo>
                      <a:pt x="6" y="626"/>
                    </a:lnTo>
                    <a:lnTo>
                      <a:pt x="7" y="639"/>
                    </a:lnTo>
                    <a:lnTo>
                      <a:pt x="7" y="651"/>
                    </a:lnTo>
                    <a:lnTo>
                      <a:pt x="7" y="651"/>
                    </a:lnTo>
                    <a:lnTo>
                      <a:pt x="28" y="640"/>
                    </a:lnTo>
                    <a:lnTo>
                      <a:pt x="47" y="629"/>
                    </a:lnTo>
                    <a:lnTo>
                      <a:pt x="67" y="618"/>
                    </a:lnTo>
                    <a:lnTo>
                      <a:pt x="88" y="608"/>
                    </a:lnTo>
                    <a:lnTo>
                      <a:pt x="107" y="597"/>
                    </a:lnTo>
                    <a:lnTo>
                      <a:pt x="127" y="587"/>
                    </a:lnTo>
                    <a:lnTo>
                      <a:pt x="148" y="577"/>
                    </a:lnTo>
                    <a:lnTo>
                      <a:pt x="168" y="567"/>
                    </a:lnTo>
                    <a:lnTo>
                      <a:pt x="168" y="567"/>
                    </a:lnTo>
                    <a:lnTo>
                      <a:pt x="181" y="560"/>
                    </a:lnTo>
                    <a:lnTo>
                      <a:pt x="194" y="553"/>
                    </a:lnTo>
                    <a:lnTo>
                      <a:pt x="207" y="547"/>
                    </a:lnTo>
                    <a:lnTo>
                      <a:pt x="221" y="541"/>
                    </a:lnTo>
                    <a:lnTo>
                      <a:pt x="235" y="535"/>
                    </a:lnTo>
                    <a:lnTo>
                      <a:pt x="248" y="528"/>
                    </a:lnTo>
                    <a:lnTo>
                      <a:pt x="262" y="522"/>
                    </a:lnTo>
                    <a:lnTo>
                      <a:pt x="275" y="516"/>
                    </a:lnTo>
                    <a:lnTo>
                      <a:pt x="289" y="510"/>
                    </a:lnTo>
                    <a:lnTo>
                      <a:pt x="303" y="503"/>
                    </a:lnTo>
                    <a:lnTo>
                      <a:pt x="316" y="497"/>
                    </a:lnTo>
                    <a:lnTo>
                      <a:pt x="329" y="490"/>
                    </a:lnTo>
                    <a:lnTo>
                      <a:pt x="342" y="482"/>
                    </a:lnTo>
                    <a:lnTo>
                      <a:pt x="355" y="475"/>
                    </a:lnTo>
                    <a:lnTo>
                      <a:pt x="368" y="468"/>
                    </a:lnTo>
                    <a:lnTo>
                      <a:pt x="380" y="460"/>
                    </a:lnTo>
                    <a:lnTo>
                      <a:pt x="380" y="460"/>
                    </a:lnTo>
                    <a:lnTo>
                      <a:pt x="393" y="452"/>
                    </a:lnTo>
                    <a:lnTo>
                      <a:pt x="407" y="446"/>
                    </a:lnTo>
                    <a:lnTo>
                      <a:pt x="422" y="440"/>
                    </a:lnTo>
                    <a:lnTo>
                      <a:pt x="436" y="436"/>
                    </a:lnTo>
                    <a:lnTo>
                      <a:pt x="450" y="432"/>
                    </a:lnTo>
                    <a:lnTo>
                      <a:pt x="465" y="428"/>
                    </a:lnTo>
                    <a:lnTo>
                      <a:pt x="479" y="425"/>
                    </a:lnTo>
                    <a:lnTo>
                      <a:pt x="494" y="422"/>
                    </a:lnTo>
                    <a:lnTo>
                      <a:pt x="509" y="419"/>
                    </a:lnTo>
                    <a:lnTo>
                      <a:pt x="523" y="414"/>
                    </a:lnTo>
                    <a:lnTo>
                      <a:pt x="537" y="410"/>
                    </a:lnTo>
                    <a:lnTo>
                      <a:pt x="551" y="406"/>
                    </a:lnTo>
                    <a:lnTo>
                      <a:pt x="565" y="400"/>
                    </a:lnTo>
                    <a:lnTo>
                      <a:pt x="578" y="394"/>
                    </a:lnTo>
                    <a:lnTo>
                      <a:pt x="591" y="386"/>
                    </a:lnTo>
                    <a:lnTo>
                      <a:pt x="604" y="377"/>
                    </a:lnTo>
                    <a:lnTo>
                      <a:pt x="604" y="377"/>
                    </a:lnTo>
                    <a:lnTo>
                      <a:pt x="593" y="361"/>
                    </a:lnTo>
                    <a:lnTo>
                      <a:pt x="582" y="343"/>
                    </a:lnTo>
                    <a:lnTo>
                      <a:pt x="571" y="324"/>
                    </a:lnTo>
                    <a:lnTo>
                      <a:pt x="560" y="304"/>
                    </a:lnTo>
                    <a:lnTo>
                      <a:pt x="549" y="283"/>
                    </a:lnTo>
                    <a:lnTo>
                      <a:pt x="538" y="260"/>
                    </a:lnTo>
                    <a:lnTo>
                      <a:pt x="528" y="237"/>
                    </a:lnTo>
                    <a:lnTo>
                      <a:pt x="519" y="213"/>
                    </a:lnTo>
                    <a:lnTo>
                      <a:pt x="510" y="187"/>
                    </a:lnTo>
                    <a:lnTo>
                      <a:pt x="502" y="161"/>
                    </a:lnTo>
                    <a:lnTo>
                      <a:pt x="495" y="136"/>
                    </a:lnTo>
                    <a:lnTo>
                      <a:pt x="489" y="108"/>
                    </a:lnTo>
                    <a:lnTo>
                      <a:pt x="484" y="82"/>
                    </a:lnTo>
                    <a:lnTo>
                      <a:pt x="481" y="54"/>
                    </a:lnTo>
                    <a:lnTo>
                      <a:pt x="479" y="27"/>
                    </a:lnTo>
                    <a:lnTo>
                      <a:pt x="479" y="0"/>
                    </a:lnTo>
                    <a:lnTo>
                      <a:pt x="479" y="0"/>
                    </a:lnTo>
                    <a:lnTo>
                      <a:pt x="464" y="10"/>
                    </a:lnTo>
                    <a:lnTo>
                      <a:pt x="449" y="19"/>
                    </a:lnTo>
                    <a:lnTo>
                      <a:pt x="434" y="28"/>
                    </a:lnTo>
                    <a:lnTo>
                      <a:pt x="418" y="37"/>
                    </a:lnTo>
                    <a:lnTo>
                      <a:pt x="402" y="44"/>
                    </a:lnTo>
                    <a:lnTo>
                      <a:pt x="387" y="51"/>
                    </a:lnTo>
                    <a:lnTo>
                      <a:pt x="371" y="59"/>
                    </a:lnTo>
                    <a:lnTo>
                      <a:pt x="355" y="64"/>
                    </a:lnTo>
                    <a:lnTo>
                      <a:pt x="355" y="64"/>
                    </a:lnTo>
                    <a:lnTo>
                      <a:pt x="336" y="68"/>
                    </a:lnTo>
                    <a:lnTo>
                      <a:pt x="317" y="71"/>
                    </a:lnTo>
                    <a:lnTo>
                      <a:pt x="298" y="72"/>
                    </a:lnTo>
                    <a:lnTo>
                      <a:pt x="277" y="72"/>
                    </a:lnTo>
                    <a:lnTo>
                      <a:pt x="258" y="71"/>
                    </a:lnTo>
                    <a:lnTo>
                      <a:pt x="239" y="70"/>
                    </a:lnTo>
                    <a:lnTo>
                      <a:pt x="220" y="69"/>
                    </a:lnTo>
                    <a:lnTo>
                      <a:pt x="200" y="67"/>
                    </a:lnTo>
                    <a:lnTo>
                      <a:pt x="200" y="67"/>
                    </a:lnTo>
                    <a:lnTo>
                      <a:pt x="181" y="65"/>
                    </a:lnTo>
                    <a:lnTo>
                      <a:pt x="163" y="62"/>
                    </a:lnTo>
                    <a:lnTo>
                      <a:pt x="143" y="59"/>
                    </a:lnTo>
                    <a:lnTo>
                      <a:pt x="125" y="54"/>
                    </a:lnTo>
                    <a:lnTo>
                      <a:pt x="106" y="50"/>
                    </a:lnTo>
                    <a:lnTo>
                      <a:pt x="88" y="46"/>
                    </a:lnTo>
                    <a:lnTo>
                      <a:pt x="68" y="42"/>
                    </a:lnTo>
                    <a:lnTo>
                      <a:pt x="50" y="3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74" name="Freeform 158"/>
              <p:cNvSpPr>
                <a:spLocks/>
              </p:cNvSpPr>
              <p:nvPr/>
            </p:nvSpPr>
            <p:spPr bwMode="auto">
              <a:xfrm>
                <a:off x="4947" y="3421"/>
                <a:ext cx="76" cy="55"/>
              </a:xfrm>
              <a:custGeom>
                <a:avLst/>
                <a:gdLst/>
                <a:ahLst/>
                <a:cxnLst>
                  <a:cxn ang="0">
                    <a:pos x="13" y="80"/>
                  </a:cxn>
                  <a:cxn ang="0">
                    <a:pos x="11" y="101"/>
                  </a:cxn>
                  <a:cxn ang="0">
                    <a:pos x="7" y="123"/>
                  </a:cxn>
                  <a:cxn ang="0">
                    <a:pos x="5" y="146"/>
                  </a:cxn>
                  <a:cxn ang="0">
                    <a:pos x="3" y="168"/>
                  </a:cxn>
                  <a:cxn ang="0">
                    <a:pos x="2" y="191"/>
                  </a:cxn>
                  <a:cxn ang="0">
                    <a:pos x="1" y="214"/>
                  </a:cxn>
                  <a:cxn ang="0">
                    <a:pos x="0" y="236"/>
                  </a:cxn>
                  <a:cxn ang="0">
                    <a:pos x="0" y="259"/>
                  </a:cxn>
                  <a:cxn ang="0">
                    <a:pos x="0" y="284"/>
                  </a:cxn>
                  <a:cxn ang="0">
                    <a:pos x="1" y="308"/>
                  </a:cxn>
                  <a:cxn ang="0">
                    <a:pos x="2" y="332"/>
                  </a:cxn>
                  <a:cxn ang="0">
                    <a:pos x="3" y="357"/>
                  </a:cxn>
                  <a:cxn ang="0">
                    <a:pos x="4" y="381"/>
                  </a:cxn>
                  <a:cxn ang="0">
                    <a:pos x="6" y="405"/>
                  </a:cxn>
                  <a:cxn ang="0">
                    <a:pos x="7" y="430"/>
                  </a:cxn>
                  <a:cxn ang="0">
                    <a:pos x="28" y="431"/>
                  </a:cxn>
                  <a:cxn ang="0">
                    <a:pos x="67" y="409"/>
                  </a:cxn>
                  <a:cxn ang="0">
                    <a:pos x="107" y="388"/>
                  </a:cxn>
                  <a:cxn ang="0">
                    <a:pos x="148" y="368"/>
                  </a:cxn>
                  <a:cxn ang="0">
                    <a:pos x="181" y="351"/>
                  </a:cxn>
                  <a:cxn ang="0">
                    <a:pos x="207" y="338"/>
                  </a:cxn>
                  <a:cxn ang="0">
                    <a:pos x="235" y="326"/>
                  </a:cxn>
                  <a:cxn ang="0">
                    <a:pos x="262" y="313"/>
                  </a:cxn>
                  <a:cxn ang="0">
                    <a:pos x="289" y="301"/>
                  </a:cxn>
                  <a:cxn ang="0">
                    <a:pos x="316" y="288"/>
                  </a:cxn>
                  <a:cxn ang="0">
                    <a:pos x="342" y="273"/>
                  </a:cxn>
                  <a:cxn ang="0">
                    <a:pos x="368" y="259"/>
                  </a:cxn>
                  <a:cxn ang="0">
                    <a:pos x="393" y="243"/>
                  </a:cxn>
                  <a:cxn ang="0">
                    <a:pos x="422" y="231"/>
                  </a:cxn>
                  <a:cxn ang="0">
                    <a:pos x="450" y="223"/>
                  </a:cxn>
                  <a:cxn ang="0">
                    <a:pos x="479" y="216"/>
                  </a:cxn>
                  <a:cxn ang="0">
                    <a:pos x="509" y="210"/>
                  </a:cxn>
                  <a:cxn ang="0">
                    <a:pos x="537" y="201"/>
                  </a:cxn>
                  <a:cxn ang="0">
                    <a:pos x="565" y="191"/>
                  </a:cxn>
                  <a:cxn ang="0">
                    <a:pos x="591" y="177"/>
                  </a:cxn>
                  <a:cxn ang="0">
                    <a:pos x="599" y="160"/>
                  </a:cxn>
                  <a:cxn ang="0">
                    <a:pos x="588" y="143"/>
                  </a:cxn>
                  <a:cxn ang="0">
                    <a:pos x="577" y="124"/>
                  </a:cxn>
                  <a:cxn ang="0">
                    <a:pos x="565" y="104"/>
                  </a:cxn>
                  <a:cxn ang="0">
                    <a:pos x="553" y="83"/>
                  </a:cxn>
                  <a:cxn ang="0">
                    <a:pos x="542" y="60"/>
                  </a:cxn>
                  <a:cxn ang="0">
                    <a:pos x="532" y="36"/>
                  </a:cxn>
                  <a:cxn ang="0">
                    <a:pos x="522" y="12"/>
                  </a:cxn>
                  <a:cxn ang="0">
                    <a:pos x="477" y="33"/>
                  </a:cxn>
                  <a:cxn ang="0">
                    <a:pos x="402" y="86"/>
                  </a:cxn>
                  <a:cxn ang="0">
                    <a:pos x="332" y="122"/>
                  </a:cxn>
                  <a:cxn ang="0">
                    <a:pos x="266" y="142"/>
                  </a:cxn>
                  <a:cxn ang="0">
                    <a:pos x="204" y="148"/>
                  </a:cxn>
                  <a:cxn ang="0">
                    <a:pos x="145" y="140"/>
                  </a:cxn>
                  <a:cxn ang="0">
                    <a:pos x="91" y="119"/>
                  </a:cxn>
                  <a:cxn ang="0">
                    <a:pos x="39" y="88"/>
                  </a:cxn>
                </a:cxnLst>
                <a:rect l="0" t="0" r="r" b="b"/>
                <a:pathLst>
                  <a:path w="604" h="442">
                    <a:moveTo>
                      <a:pt x="14" y="69"/>
                    </a:moveTo>
                    <a:lnTo>
                      <a:pt x="13" y="80"/>
                    </a:lnTo>
                    <a:lnTo>
                      <a:pt x="12" y="91"/>
                    </a:lnTo>
                    <a:lnTo>
                      <a:pt x="11" y="101"/>
                    </a:lnTo>
                    <a:lnTo>
                      <a:pt x="8" y="112"/>
                    </a:lnTo>
                    <a:lnTo>
                      <a:pt x="7" y="123"/>
                    </a:lnTo>
                    <a:lnTo>
                      <a:pt x="6" y="134"/>
                    </a:lnTo>
                    <a:lnTo>
                      <a:pt x="5" y="146"/>
                    </a:lnTo>
                    <a:lnTo>
                      <a:pt x="4" y="157"/>
                    </a:lnTo>
                    <a:lnTo>
                      <a:pt x="3" y="168"/>
                    </a:lnTo>
                    <a:lnTo>
                      <a:pt x="3" y="179"/>
                    </a:lnTo>
                    <a:lnTo>
                      <a:pt x="2" y="191"/>
                    </a:lnTo>
                    <a:lnTo>
                      <a:pt x="1" y="202"/>
                    </a:lnTo>
                    <a:lnTo>
                      <a:pt x="1" y="214"/>
                    </a:lnTo>
                    <a:lnTo>
                      <a:pt x="0" y="225"/>
                    </a:lnTo>
                    <a:lnTo>
                      <a:pt x="0" y="236"/>
                    </a:lnTo>
                    <a:lnTo>
                      <a:pt x="0" y="247"/>
                    </a:lnTo>
                    <a:lnTo>
                      <a:pt x="0" y="259"/>
                    </a:lnTo>
                    <a:lnTo>
                      <a:pt x="0" y="271"/>
                    </a:lnTo>
                    <a:lnTo>
                      <a:pt x="0" y="284"/>
                    </a:lnTo>
                    <a:lnTo>
                      <a:pt x="0" y="296"/>
                    </a:lnTo>
                    <a:lnTo>
                      <a:pt x="1" y="308"/>
                    </a:lnTo>
                    <a:lnTo>
                      <a:pt x="1" y="320"/>
                    </a:lnTo>
                    <a:lnTo>
                      <a:pt x="2" y="332"/>
                    </a:lnTo>
                    <a:lnTo>
                      <a:pt x="2" y="344"/>
                    </a:lnTo>
                    <a:lnTo>
                      <a:pt x="3" y="357"/>
                    </a:lnTo>
                    <a:lnTo>
                      <a:pt x="4" y="369"/>
                    </a:lnTo>
                    <a:lnTo>
                      <a:pt x="4" y="381"/>
                    </a:lnTo>
                    <a:lnTo>
                      <a:pt x="5" y="393"/>
                    </a:lnTo>
                    <a:lnTo>
                      <a:pt x="6" y="405"/>
                    </a:lnTo>
                    <a:lnTo>
                      <a:pt x="6" y="417"/>
                    </a:lnTo>
                    <a:lnTo>
                      <a:pt x="7" y="430"/>
                    </a:lnTo>
                    <a:lnTo>
                      <a:pt x="7" y="442"/>
                    </a:lnTo>
                    <a:lnTo>
                      <a:pt x="28" y="431"/>
                    </a:lnTo>
                    <a:lnTo>
                      <a:pt x="47" y="420"/>
                    </a:lnTo>
                    <a:lnTo>
                      <a:pt x="67" y="409"/>
                    </a:lnTo>
                    <a:lnTo>
                      <a:pt x="88" y="399"/>
                    </a:lnTo>
                    <a:lnTo>
                      <a:pt x="107" y="388"/>
                    </a:lnTo>
                    <a:lnTo>
                      <a:pt x="127" y="378"/>
                    </a:lnTo>
                    <a:lnTo>
                      <a:pt x="148" y="368"/>
                    </a:lnTo>
                    <a:lnTo>
                      <a:pt x="168" y="358"/>
                    </a:lnTo>
                    <a:lnTo>
                      <a:pt x="181" y="351"/>
                    </a:lnTo>
                    <a:lnTo>
                      <a:pt x="194" y="344"/>
                    </a:lnTo>
                    <a:lnTo>
                      <a:pt x="207" y="338"/>
                    </a:lnTo>
                    <a:lnTo>
                      <a:pt x="221" y="332"/>
                    </a:lnTo>
                    <a:lnTo>
                      <a:pt x="235" y="326"/>
                    </a:lnTo>
                    <a:lnTo>
                      <a:pt x="248" y="319"/>
                    </a:lnTo>
                    <a:lnTo>
                      <a:pt x="262" y="313"/>
                    </a:lnTo>
                    <a:lnTo>
                      <a:pt x="275" y="307"/>
                    </a:lnTo>
                    <a:lnTo>
                      <a:pt x="289" y="301"/>
                    </a:lnTo>
                    <a:lnTo>
                      <a:pt x="303" y="294"/>
                    </a:lnTo>
                    <a:lnTo>
                      <a:pt x="316" y="288"/>
                    </a:lnTo>
                    <a:lnTo>
                      <a:pt x="329" y="281"/>
                    </a:lnTo>
                    <a:lnTo>
                      <a:pt x="342" y="273"/>
                    </a:lnTo>
                    <a:lnTo>
                      <a:pt x="355" y="266"/>
                    </a:lnTo>
                    <a:lnTo>
                      <a:pt x="368" y="259"/>
                    </a:lnTo>
                    <a:lnTo>
                      <a:pt x="380" y="251"/>
                    </a:lnTo>
                    <a:lnTo>
                      <a:pt x="393" y="243"/>
                    </a:lnTo>
                    <a:lnTo>
                      <a:pt x="407" y="237"/>
                    </a:lnTo>
                    <a:lnTo>
                      <a:pt x="422" y="231"/>
                    </a:lnTo>
                    <a:lnTo>
                      <a:pt x="436" y="227"/>
                    </a:lnTo>
                    <a:lnTo>
                      <a:pt x="450" y="223"/>
                    </a:lnTo>
                    <a:lnTo>
                      <a:pt x="465" y="219"/>
                    </a:lnTo>
                    <a:lnTo>
                      <a:pt x="479" y="216"/>
                    </a:lnTo>
                    <a:lnTo>
                      <a:pt x="494" y="213"/>
                    </a:lnTo>
                    <a:lnTo>
                      <a:pt x="509" y="210"/>
                    </a:lnTo>
                    <a:lnTo>
                      <a:pt x="523" y="205"/>
                    </a:lnTo>
                    <a:lnTo>
                      <a:pt x="537" y="201"/>
                    </a:lnTo>
                    <a:lnTo>
                      <a:pt x="551" y="197"/>
                    </a:lnTo>
                    <a:lnTo>
                      <a:pt x="565" y="191"/>
                    </a:lnTo>
                    <a:lnTo>
                      <a:pt x="578" y="185"/>
                    </a:lnTo>
                    <a:lnTo>
                      <a:pt x="591" y="177"/>
                    </a:lnTo>
                    <a:lnTo>
                      <a:pt x="604" y="168"/>
                    </a:lnTo>
                    <a:lnTo>
                      <a:pt x="599" y="160"/>
                    </a:lnTo>
                    <a:lnTo>
                      <a:pt x="593" y="152"/>
                    </a:lnTo>
                    <a:lnTo>
                      <a:pt x="588" y="143"/>
                    </a:lnTo>
                    <a:lnTo>
                      <a:pt x="582" y="133"/>
                    </a:lnTo>
                    <a:lnTo>
                      <a:pt x="577" y="124"/>
                    </a:lnTo>
                    <a:lnTo>
                      <a:pt x="571" y="114"/>
                    </a:lnTo>
                    <a:lnTo>
                      <a:pt x="565" y="104"/>
                    </a:lnTo>
                    <a:lnTo>
                      <a:pt x="560" y="94"/>
                    </a:lnTo>
                    <a:lnTo>
                      <a:pt x="553" y="83"/>
                    </a:lnTo>
                    <a:lnTo>
                      <a:pt x="548" y="72"/>
                    </a:lnTo>
                    <a:lnTo>
                      <a:pt x="542" y="60"/>
                    </a:lnTo>
                    <a:lnTo>
                      <a:pt x="537" y="48"/>
                    </a:lnTo>
                    <a:lnTo>
                      <a:pt x="532" y="36"/>
                    </a:lnTo>
                    <a:lnTo>
                      <a:pt x="527" y="24"/>
                    </a:lnTo>
                    <a:lnTo>
                      <a:pt x="522" y="12"/>
                    </a:lnTo>
                    <a:lnTo>
                      <a:pt x="517" y="0"/>
                    </a:lnTo>
                    <a:lnTo>
                      <a:pt x="477" y="33"/>
                    </a:lnTo>
                    <a:lnTo>
                      <a:pt x="439" y="61"/>
                    </a:lnTo>
                    <a:lnTo>
                      <a:pt x="402" y="86"/>
                    </a:lnTo>
                    <a:lnTo>
                      <a:pt x="367" y="106"/>
                    </a:lnTo>
                    <a:lnTo>
                      <a:pt x="332" y="122"/>
                    </a:lnTo>
                    <a:lnTo>
                      <a:pt x="299" y="133"/>
                    </a:lnTo>
                    <a:lnTo>
                      <a:pt x="266" y="142"/>
                    </a:lnTo>
                    <a:lnTo>
                      <a:pt x="235" y="147"/>
                    </a:lnTo>
                    <a:lnTo>
                      <a:pt x="204" y="148"/>
                    </a:lnTo>
                    <a:lnTo>
                      <a:pt x="174" y="145"/>
                    </a:lnTo>
                    <a:lnTo>
                      <a:pt x="145" y="140"/>
                    </a:lnTo>
                    <a:lnTo>
                      <a:pt x="118" y="130"/>
                    </a:lnTo>
                    <a:lnTo>
                      <a:pt x="91" y="119"/>
                    </a:lnTo>
                    <a:lnTo>
                      <a:pt x="64" y="105"/>
                    </a:lnTo>
                    <a:lnTo>
                      <a:pt x="39" y="88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99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75" name="Freeform 159"/>
              <p:cNvSpPr>
                <a:spLocks/>
              </p:cNvSpPr>
              <p:nvPr/>
            </p:nvSpPr>
            <p:spPr bwMode="auto">
              <a:xfrm>
                <a:off x="4947" y="3421"/>
                <a:ext cx="76" cy="55"/>
              </a:xfrm>
              <a:custGeom>
                <a:avLst/>
                <a:gdLst/>
                <a:ahLst/>
                <a:cxnLst>
                  <a:cxn ang="0">
                    <a:pos x="14" y="69"/>
                  </a:cxn>
                  <a:cxn ang="0">
                    <a:pos x="12" y="91"/>
                  </a:cxn>
                  <a:cxn ang="0">
                    <a:pos x="8" y="112"/>
                  </a:cxn>
                  <a:cxn ang="0">
                    <a:pos x="6" y="134"/>
                  </a:cxn>
                  <a:cxn ang="0">
                    <a:pos x="4" y="157"/>
                  </a:cxn>
                  <a:cxn ang="0">
                    <a:pos x="3" y="179"/>
                  </a:cxn>
                  <a:cxn ang="0">
                    <a:pos x="1" y="202"/>
                  </a:cxn>
                  <a:cxn ang="0">
                    <a:pos x="0" y="225"/>
                  </a:cxn>
                  <a:cxn ang="0">
                    <a:pos x="0" y="247"/>
                  </a:cxn>
                  <a:cxn ang="0">
                    <a:pos x="0" y="259"/>
                  </a:cxn>
                  <a:cxn ang="0">
                    <a:pos x="0" y="284"/>
                  </a:cxn>
                  <a:cxn ang="0">
                    <a:pos x="1" y="308"/>
                  </a:cxn>
                  <a:cxn ang="0">
                    <a:pos x="2" y="332"/>
                  </a:cxn>
                  <a:cxn ang="0">
                    <a:pos x="3" y="357"/>
                  </a:cxn>
                  <a:cxn ang="0">
                    <a:pos x="4" y="381"/>
                  </a:cxn>
                  <a:cxn ang="0">
                    <a:pos x="6" y="405"/>
                  </a:cxn>
                  <a:cxn ang="0">
                    <a:pos x="7" y="430"/>
                  </a:cxn>
                  <a:cxn ang="0">
                    <a:pos x="7" y="442"/>
                  </a:cxn>
                  <a:cxn ang="0">
                    <a:pos x="47" y="420"/>
                  </a:cxn>
                  <a:cxn ang="0">
                    <a:pos x="88" y="399"/>
                  </a:cxn>
                  <a:cxn ang="0">
                    <a:pos x="127" y="378"/>
                  </a:cxn>
                  <a:cxn ang="0">
                    <a:pos x="168" y="358"/>
                  </a:cxn>
                  <a:cxn ang="0">
                    <a:pos x="181" y="351"/>
                  </a:cxn>
                  <a:cxn ang="0">
                    <a:pos x="207" y="338"/>
                  </a:cxn>
                  <a:cxn ang="0">
                    <a:pos x="235" y="326"/>
                  </a:cxn>
                  <a:cxn ang="0">
                    <a:pos x="262" y="313"/>
                  </a:cxn>
                  <a:cxn ang="0">
                    <a:pos x="289" y="301"/>
                  </a:cxn>
                  <a:cxn ang="0">
                    <a:pos x="316" y="288"/>
                  </a:cxn>
                  <a:cxn ang="0">
                    <a:pos x="342" y="273"/>
                  </a:cxn>
                  <a:cxn ang="0">
                    <a:pos x="368" y="259"/>
                  </a:cxn>
                  <a:cxn ang="0">
                    <a:pos x="380" y="251"/>
                  </a:cxn>
                  <a:cxn ang="0">
                    <a:pos x="407" y="237"/>
                  </a:cxn>
                  <a:cxn ang="0">
                    <a:pos x="436" y="227"/>
                  </a:cxn>
                  <a:cxn ang="0">
                    <a:pos x="465" y="219"/>
                  </a:cxn>
                  <a:cxn ang="0">
                    <a:pos x="494" y="213"/>
                  </a:cxn>
                  <a:cxn ang="0">
                    <a:pos x="523" y="205"/>
                  </a:cxn>
                  <a:cxn ang="0">
                    <a:pos x="551" y="197"/>
                  </a:cxn>
                  <a:cxn ang="0">
                    <a:pos x="578" y="185"/>
                  </a:cxn>
                  <a:cxn ang="0">
                    <a:pos x="604" y="168"/>
                  </a:cxn>
                  <a:cxn ang="0">
                    <a:pos x="599" y="160"/>
                  </a:cxn>
                  <a:cxn ang="0">
                    <a:pos x="588" y="143"/>
                  </a:cxn>
                  <a:cxn ang="0">
                    <a:pos x="577" y="124"/>
                  </a:cxn>
                  <a:cxn ang="0">
                    <a:pos x="565" y="104"/>
                  </a:cxn>
                  <a:cxn ang="0">
                    <a:pos x="553" y="83"/>
                  </a:cxn>
                  <a:cxn ang="0">
                    <a:pos x="542" y="60"/>
                  </a:cxn>
                  <a:cxn ang="0">
                    <a:pos x="532" y="36"/>
                  </a:cxn>
                  <a:cxn ang="0">
                    <a:pos x="522" y="12"/>
                  </a:cxn>
                </a:cxnLst>
                <a:rect l="0" t="0" r="r" b="b"/>
                <a:pathLst>
                  <a:path w="604" h="442">
                    <a:moveTo>
                      <a:pt x="14" y="69"/>
                    </a:moveTo>
                    <a:lnTo>
                      <a:pt x="14" y="69"/>
                    </a:lnTo>
                    <a:lnTo>
                      <a:pt x="13" y="80"/>
                    </a:lnTo>
                    <a:lnTo>
                      <a:pt x="12" y="91"/>
                    </a:lnTo>
                    <a:lnTo>
                      <a:pt x="11" y="101"/>
                    </a:lnTo>
                    <a:lnTo>
                      <a:pt x="8" y="112"/>
                    </a:lnTo>
                    <a:lnTo>
                      <a:pt x="7" y="123"/>
                    </a:lnTo>
                    <a:lnTo>
                      <a:pt x="6" y="134"/>
                    </a:lnTo>
                    <a:lnTo>
                      <a:pt x="5" y="146"/>
                    </a:lnTo>
                    <a:lnTo>
                      <a:pt x="4" y="157"/>
                    </a:lnTo>
                    <a:lnTo>
                      <a:pt x="3" y="168"/>
                    </a:lnTo>
                    <a:lnTo>
                      <a:pt x="3" y="179"/>
                    </a:lnTo>
                    <a:lnTo>
                      <a:pt x="2" y="191"/>
                    </a:lnTo>
                    <a:lnTo>
                      <a:pt x="1" y="202"/>
                    </a:lnTo>
                    <a:lnTo>
                      <a:pt x="1" y="214"/>
                    </a:lnTo>
                    <a:lnTo>
                      <a:pt x="0" y="225"/>
                    </a:lnTo>
                    <a:lnTo>
                      <a:pt x="0" y="236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259"/>
                    </a:lnTo>
                    <a:lnTo>
                      <a:pt x="0" y="271"/>
                    </a:lnTo>
                    <a:lnTo>
                      <a:pt x="0" y="284"/>
                    </a:lnTo>
                    <a:lnTo>
                      <a:pt x="0" y="296"/>
                    </a:lnTo>
                    <a:lnTo>
                      <a:pt x="1" y="308"/>
                    </a:lnTo>
                    <a:lnTo>
                      <a:pt x="1" y="320"/>
                    </a:lnTo>
                    <a:lnTo>
                      <a:pt x="2" y="332"/>
                    </a:lnTo>
                    <a:lnTo>
                      <a:pt x="2" y="344"/>
                    </a:lnTo>
                    <a:lnTo>
                      <a:pt x="3" y="357"/>
                    </a:lnTo>
                    <a:lnTo>
                      <a:pt x="4" y="369"/>
                    </a:lnTo>
                    <a:lnTo>
                      <a:pt x="4" y="381"/>
                    </a:lnTo>
                    <a:lnTo>
                      <a:pt x="5" y="393"/>
                    </a:lnTo>
                    <a:lnTo>
                      <a:pt x="6" y="405"/>
                    </a:lnTo>
                    <a:lnTo>
                      <a:pt x="6" y="417"/>
                    </a:lnTo>
                    <a:lnTo>
                      <a:pt x="7" y="430"/>
                    </a:lnTo>
                    <a:lnTo>
                      <a:pt x="7" y="442"/>
                    </a:lnTo>
                    <a:lnTo>
                      <a:pt x="7" y="442"/>
                    </a:lnTo>
                    <a:lnTo>
                      <a:pt x="28" y="431"/>
                    </a:lnTo>
                    <a:lnTo>
                      <a:pt x="47" y="420"/>
                    </a:lnTo>
                    <a:lnTo>
                      <a:pt x="67" y="409"/>
                    </a:lnTo>
                    <a:lnTo>
                      <a:pt x="88" y="399"/>
                    </a:lnTo>
                    <a:lnTo>
                      <a:pt x="107" y="388"/>
                    </a:lnTo>
                    <a:lnTo>
                      <a:pt x="127" y="378"/>
                    </a:lnTo>
                    <a:lnTo>
                      <a:pt x="148" y="368"/>
                    </a:lnTo>
                    <a:lnTo>
                      <a:pt x="168" y="358"/>
                    </a:lnTo>
                    <a:lnTo>
                      <a:pt x="168" y="358"/>
                    </a:lnTo>
                    <a:lnTo>
                      <a:pt x="181" y="351"/>
                    </a:lnTo>
                    <a:lnTo>
                      <a:pt x="194" y="344"/>
                    </a:lnTo>
                    <a:lnTo>
                      <a:pt x="207" y="338"/>
                    </a:lnTo>
                    <a:lnTo>
                      <a:pt x="221" y="332"/>
                    </a:lnTo>
                    <a:lnTo>
                      <a:pt x="235" y="326"/>
                    </a:lnTo>
                    <a:lnTo>
                      <a:pt x="248" y="319"/>
                    </a:lnTo>
                    <a:lnTo>
                      <a:pt x="262" y="313"/>
                    </a:lnTo>
                    <a:lnTo>
                      <a:pt x="275" y="307"/>
                    </a:lnTo>
                    <a:lnTo>
                      <a:pt x="289" y="301"/>
                    </a:lnTo>
                    <a:lnTo>
                      <a:pt x="303" y="294"/>
                    </a:lnTo>
                    <a:lnTo>
                      <a:pt x="316" y="288"/>
                    </a:lnTo>
                    <a:lnTo>
                      <a:pt x="329" y="281"/>
                    </a:lnTo>
                    <a:lnTo>
                      <a:pt x="342" y="273"/>
                    </a:lnTo>
                    <a:lnTo>
                      <a:pt x="355" y="266"/>
                    </a:lnTo>
                    <a:lnTo>
                      <a:pt x="368" y="259"/>
                    </a:lnTo>
                    <a:lnTo>
                      <a:pt x="380" y="251"/>
                    </a:lnTo>
                    <a:lnTo>
                      <a:pt x="380" y="251"/>
                    </a:lnTo>
                    <a:lnTo>
                      <a:pt x="393" y="243"/>
                    </a:lnTo>
                    <a:lnTo>
                      <a:pt x="407" y="237"/>
                    </a:lnTo>
                    <a:lnTo>
                      <a:pt x="422" y="231"/>
                    </a:lnTo>
                    <a:lnTo>
                      <a:pt x="436" y="227"/>
                    </a:lnTo>
                    <a:lnTo>
                      <a:pt x="450" y="223"/>
                    </a:lnTo>
                    <a:lnTo>
                      <a:pt x="465" y="219"/>
                    </a:lnTo>
                    <a:lnTo>
                      <a:pt x="479" y="216"/>
                    </a:lnTo>
                    <a:lnTo>
                      <a:pt x="494" y="213"/>
                    </a:lnTo>
                    <a:lnTo>
                      <a:pt x="509" y="210"/>
                    </a:lnTo>
                    <a:lnTo>
                      <a:pt x="523" y="205"/>
                    </a:lnTo>
                    <a:lnTo>
                      <a:pt x="537" y="201"/>
                    </a:lnTo>
                    <a:lnTo>
                      <a:pt x="551" y="197"/>
                    </a:lnTo>
                    <a:lnTo>
                      <a:pt x="565" y="191"/>
                    </a:lnTo>
                    <a:lnTo>
                      <a:pt x="578" y="185"/>
                    </a:lnTo>
                    <a:lnTo>
                      <a:pt x="591" y="177"/>
                    </a:lnTo>
                    <a:lnTo>
                      <a:pt x="604" y="168"/>
                    </a:lnTo>
                    <a:lnTo>
                      <a:pt x="604" y="168"/>
                    </a:lnTo>
                    <a:lnTo>
                      <a:pt x="599" y="160"/>
                    </a:lnTo>
                    <a:lnTo>
                      <a:pt x="593" y="152"/>
                    </a:lnTo>
                    <a:lnTo>
                      <a:pt x="588" y="143"/>
                    </a:lnTo>
                    <a:lnTo>
                      <a:pt x="582" y="133"/>
                    </a:lnTo>
                    <a:lnTo>
                      <a:pt x="577" y="124"/>
                    </a:lnTo>
                    <a:lnTo>
                      <a:pt x="571" y="114"/>
                    </a:lnTo>
                    <a:lnTo>
                      <a:pt x="565" y="104"/>
                    </a:lnTo>
                    <a:lnTo>
                      <a:pt x="560" y="94"/>
                    </a:lnTo>
                    <a:lnTo>
                      <a:pt x="553" y="83"/>
                    </a:lnTo>
                    <a:lnTo>
                      <a:pt x="548" y="72"/>
                    </a:lnTo>
                    <a:lnTo>
                      <a:pt x="542" y="60"/>
                    </a:lnTo>
                    <a:lnTo>
                      <a:pt x="537" y="48"/>
                    </a:lnTo>
                    <a:lnTo>
                      <a:pt x="532" y="36"/>
                    </a:lnTo>
                    <a:lnTo>
                      <a:pt x="527" y="24"/>
                    </a:lnTo>
                    <a:lnTo>
                      <a:pt x="522" y="12"/>
                    </a:lnTo>
                    <a:lnTo>
                      <a:pt x="51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76" name="Freeform 160"/>
              <p:cNvSpPr>
                <a:spLocks/>
              </p:cNvSpPr>
              <p:nvPr/>
            </p:nvSpPr>
            <p:spPr bwMode="auto">
              <a:xfrm>
                <a:off x="5007" y="3386"/>
                <a:ext cx="24" cy="56"/>
              </a:xfrm>
              <a:custGeom>
                <a:avLst/>
                <a:gdLst/>
                <a:ahLst/>
                <a:cxnLst>
                  <a:cxn ang="0">
                    <a:pos x="5" y="58"/>
                  </a:cxn>
                  <a:cxn ang="0">
                    <a:pos x="20" y="39"/>
                  </a:cxn>
                  <a:cxn ang="0">
                    <a:pos x="36" y="22"/>
                  </a:cxn>
                  <a:cxn ang="0">
                    <a:pos x="54" y="7"/>
                  </a:cxn>
                  <a:cxn ang="0">
                    <a:pos x="65" y="17"/>
                  </a:cxn>
                  <a:cxn ang="0">
                    <a:pos x="68" y="52"/>
                  </a:cxn>
                  <a:cxn ang="0">
                    <a:pos x="71" y="88"/>
                  </a:cxn>
                  <a:cxn ang="0">
                    <a:pos x="74" y="123"/>
                  </a:cxn>
                  <a:cxn ang="0">
                    <a:pos x="78" y="157"/>
                  </a:cxn>
                  <a:cxn ang="0">
                    <a:pos x="84" y="188"/>
                  </a:cxn>
                  <a:cxn ang="0">
                    <a:pos x="91" y="219"/>
                  </a:cxn>
                  <a:cxn ang="0">
                    <a:pos x="100" y="248"/>
                  </a:cxn>
                  <a:cxn ang="0">
                    <a:pos x="111" y="278"/>
                  </a:cxn>
                  <a:cxn ang="0">
                    <a:pos x="123" y="305"/>
                  </a:cxn>
                  <a:cxn ang="0">
                    <a:pos x="137" y="331"/>
                  </a:cxn>
                  <a:cxn ang="0">
                    <a:pos x="152" y="358"/>
                  </a:cxn>
                  <a:cxn ang="0">
                    <a:pos x="163" y="374"/>
                  </a:cxn>
                  <a:cxn ang="0">
                    <a:pos x="171" y="383"/>
                  </a:cxn>
                  <a:cxn ang="0">
                    <a:pos x="178" y="392"/>
                  </a:cxn>
                  <a:cxn ang="0">
                    <a:pos x="186" y="401"/>
                  </a:cxn>
                  <a:cxn ang="0">
                    <a:pos x="184" y="411"/>
                  </a:cxn>
                  <a:cxn ang="0">
                    <a:pos x="170" y="422"/>
                  </a:cxn>
                  <a:cxn ang="0">
                    <a:pos x="154" y="433"/>
                  </a:cxn>
                  <a:cxn ang="0">
                    <a:pos x="135" y="443"/>
                  </a:cxn>
                  <a:cxn ang="0">
                    <a:pos x="111" y="435"/>
                  </a:cxn>
                  <a:cxn ang="0">
                    <a:pos x="85" y="403"/>
                  </a:cxn>
                  <a:cxn ang="0">
                    <a:pos x="61" y="369"/>
                  </a:cxn>
                  <a:cxn ang="0">
                    <a:pos x="43" y="331"/>
                  </a:cxn>
                  <a:cxn ang="0">
                    <a:pos x="32" y="297"/>
                  </a:cxn>
                  <a:cxn ang="0">
                    <a:pos x="25" y="267"/>
                  </a:cxn>
                  <a:cxn ang="0">
                    <a:pos x="19" y="237"/>
                  </a:cxn>
                  <a:cxn ang="0">
                    <a:pos x="14" y="207"/>
                  </a:cxn>
                  <a:cxn ang="0">
                    <a:pos x="10" y="176"/>
                  </a:cxn>
                  <a:cxn ang="0">
                    <a:pos x="6" y="145"/>
                  </a:cxn>
                  <a:cxn ang="0">
                    <a:pos x="3" y="113"/>
                  </a:cxn>
                  <a:cxn ang="0">
                    <a:pos x="1" y="83"/>
                  </a:cxn>
                </a:cxnLst>
                <a:rect l="0" t="0" r="r" b="b"/>
                <a:pathLst>
                  <a:path w="190" h="449">
                    <a:moveTo>
                      <a:pt x="0" y="68"/>
                    </a:moveTo>
                    <a:lnTo>
                      <a:pt x="5" y="58"/>
                    </a:lnTo>
                    <a:lnTo>
                      <a:pt x="13" y="47"/>
                    </a:lnTo>
                    <a:lnTo>
                      <a:pt x="20" y="39"/>
                    </a:lnTo>
                    <a:lnTo>
                      <a:pt x="28" y="30"/>
                    </a:lnTo>
                    <a:lnTo>
                      <a:pt x="36" y="22"/>
                    </a:lnTo>
                    <a:lnTo>
                      <a:pt x="45" y="15"/>
                    </a:lnTo>
                    <a:lnTo>
                      <a:pt x="54" y="7"/>
                    </a:lnTo>
                    <a:lnTo>
                      <a:pt x="64" y="0"/>
                    </a:lnTo>
                    <a:lnTo>
                      <a:pt x="65" y="17"/>
                    </a:lnTo>
                    <a:lnTo>
                      <a:pt x="67" y="35"/>
                    </a:lnTo>
                    <a:lnTo>
                      <a:pt x="68" y="52"/>
                    </a:lnTo>
                    <a:lnTo>
                      <a:pt x="70" y="71"/>
                    </a:lnTo>
                    <a:lnTo>
                      <a:pt x="71" y="88"/>
                    </a:lnTo>
                    <a:lnTo>
                      <a:pt x="72" y="106"/>
                    </a:lnTo>
                    <a:lnTo>
                      <a:pt x="74" y="123"/>
                    </a:lnTo>
                    <a:lnTo>
                      <a:pt x="75" y="141"/>
                    </a:lnTo>
                    <a:lnTo>
                      <a:pt x="78" y="157"/>
                    </a:lnTo>
                    <a:lnTo>
                      <a:pt x="81" y="172"/>
                    </a:lnTo>
                    <a:lnTo>
                      <a:pt x="84" y="188"/>
                    </a:lnTo>
                    <a:lnTo>
                      <a:pt x="87" y="204"/>
                    </a:lnTo>
                    <a:lnTo>
                      <a:pt x="91" y="219"/>
                    </a:lnTo>
                    <a:lnTo>
                      <a:pt x="96" y="234"/>
                    </a:lnTo>
                    <a:lnTo>
                      <a:pt x="100" y="248"/>
                    </a:lnTo>
                    <a:lnTo>
                      <a:pt x="106" y="262"/>
                    </a:lnTo>
                    <a:lnTo>
                      <a:pt x="111" y="278"/>
                    </a:lnTo>
                    <a:lnTo>
                      <a:pt x="117" y="291"/>
                    </a:lnTo>
                    <a:lnTo>
                      <a:pt x="123" y="305"/>
                    </a:lnTo>
                    <a:lnTo>
                      <a:pt x="130" y="318"/>
                    </a:lnTo>
                    <a:lnTo>
                      <a:pt x="137" y="331"/>
                    </a:lnTo>
                    <a:lnTo>
                      <a:pt x="144" y="345"/>
                    </a:lnTo>
                    <a:lnTo>
                      <a:pt x="152" y="358"/>
                    </a:lnTo>
                    <a:lnTo>
                      <a:pt x="160" y="370"/>
                    </a:lnTo>
                    <a:lnTo>
                      <a:pt x="163" y="374"/>
                    </a:lnTo>
                    <a:lnTo>
                      <a:pt x="167" y="379"/>
                    </a:lnTo>
                    <a:lnTo>
                      <a:pt x="171" y="383"/>
                    </a:lnTo>
                    <a:lnTo>
                      <a:pt x="175" y="388"/>
                    </a:lnTo>
                    <a:lnTo>
                      <a:pt x="178" y="392"/>
                    </a:lnTo>
                    <a:lnTo>
                      <a:pt x="182" y="397"/>
                    </a:lnTo>
                    <a:lnTo>
                      <a:pt x="186" y="401"/>
                    </a:lnTo>
                    <a:lnTo>
                      <a:pt x="190" y="406"/>
                    </a:lnTo>
                    <a:lnTo>
                      <a:pt x="184" y="411"/>
                    </a:lnTo>
                    <a:lnTo>
                      <a:pt x="177" y="417"/>
                    </a:lnTo>
                    <a:lnTo>
                      <a:pt x="170" y="422"/>
                    </a:lnTo>
                    <a:lnTo>
                      <a:pt x="162" y="428"/>
                    </a:lnTo>
                    <a:lnTo>
                      <a:pt x="154" y="433"/>
                    </a:lnTo>
                    <a:lnTo>
                      <a:pt x="144" y="438"/>
                    </a:lnTo>
                    <a:lnTo>
                      <a:pt x="135" y="443"/>
                    </a:lnTo>
                    <a:lnTo>
                      <a:pt x="125" y="449"/>
                    </a:lnTo>
                    <a:lnTo>
                      <a:pt x="111" y="435"/>
                    </a:lnTo>
                    <a:lnTo>
                      <a:pt x="97" y="420"/>
                    </a:lnTo>
                    <a:lnTo>
                      <a:pt x="85" y="403"/>
                    </a:lnTo>
                    <a:lnTo>
                      <a:pt x="72" y="386"/>
                    </a:lnTo>
                    <a:lnTo>
                      <a:pt x="61" y="369"/>
                    </a:lnTo>
                    <a:lnTo>
                      <a:pt x="51" y="350"/>
                    </a:lnTo>
                    <a:lnTo>
                      <a:pt x="43" y="331"/>
                    </a:lnTo>
                    <a:lnTo>
                      <a:pt x="36" y="311"/>
                    </a:lnTo>
                    <a:lnTo>
                      <a:pt x="32" y="297"/>
                    </a:lnTo>
                    <a:lnTo>
                      <a:pt x="28" y="283"/>
                    </a:lnTo>
                    <a:lnTo>
                      <a:pt x="25" y="267"/>
                    </a:lnTo>
                    <a:lnTo>
                      <a:pt x="22" y="252"/>
                    </a:lnTo>
                    <a:lnTo>
                      <a:pt x="19" y="237"/>
                    </a:lnTo>
                    <a:lnTo>
                      <a:pt x="16" y="222"/>
                    </a:lnTo>
                    <a:lnTo>
                      <a:pt x="14" y="207"/>
                    </a:lnTo>
                    <a:lnTo>
                      <a:pt x="12" y="191"/>
                    </a:lnTo>
                    <a:lnTo>
                      <a:pt x="10" y="176"/>
                    </a:lnTo>
                    <a:lnTo>
                      <a:pt x="8" y="160"/>
                    </a:lnTo>
                    <a:lnTo>
                      <a:pt x="6" y="145"/>
                    </a:lnTo>
                    <a:lnTo>
                      <a:pt x="5" y="129"/>
                    </a:lnTo>
                    <a:lnTo>
                      <a:pt x="3" y="113"/>
                    </a:lnTo>
                    <a:lnTo>
                      <a:pt x="2" y="98"/>
                    </a:lnTo>
                    <a:lnTo>
                      <a:pt x="1" y="83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77" name="Freeform 161"/>
              <p:cNvSpPr>
                <a:spLocks/>
              </p:cNvSpPr>
              <p:nvPr/>
            </p:nvSpPr>
            <p:spPr bwMode="auto">
              <a:xfrm>
                <a:off x="5007" y="3386"/>
                <a:ext cx="24" cy="56"/>
              </a:xfrm>
              <a:custGeom>
                <a:avLst/>
                <a:gdLst/>
                <a:ahLst/>
                <a:cxnLst>
                  <a:cxn ang="0">
                    <a:pos x="0" y="68"/>
                  </a:cxn>
                  <a:cxn ang="0">
                    <a:pos x="13" y="47"/>
                  </a:cxn>
                  <a:cxn ang="0">
                    <a:pos x="28" y="30"/>
                  </a:cxn>
                  <a:cxn ang="0">
                    <a:pos x="45" y="15"/>
                  </a:cxn>
                  <a:cxn ang="0">
                    <a:pos x="64" y="0"/>
                  </a:cxn>
                  <a:cxn ang="0">
                    <a:pos x="65" y="17"/>
                  </a:cxn>
                  <a:cxn ang="0">
                    <a:pos x="68" y="52"/>
                  </a:cxn>
                  <a:cxn ang="0">
                    <a:pos x="71" y="88"/>
                  </a:cxn>
                  <a:cxn ang="0">
                    <a:pos x="74" y="123"/>
                  </a:cxn>
                  <a:cxn ang="0">
                    <a:pos x="75" y="141"/>
                  </a:cxn>
                  <a:cxn ang="0">
                    <a:pos x="81" y="172"/>
                  </a:cxn>
                  <a:cxn ang="0">
                    <a:pos x="87" y="204"/>
                  </a:cxn>
                  <a:cxn ang="0">
                    <a:pos x="96" y="234"/>
                  </a:cxn>
                  <a:cxn ang="0">
                    <a:pos x="106" y="262"/>
                  </a:cxn>
                  <a:cxn ang="0">
                    <a:pos x="117" y="291"/>
                  </a:cxn>
                  <a:cxn ang="0">
                    <a:pos x="130" y="318"/>
                  </a:cxn>
                  <a:cxn ang="0">
                    <a:pos x="144" y="345"/>
                  </a:cxn>
                  <a:cxn ang="0">
                    <a:pos x="160" y="370"/>
                  </a:cxn>
                  <a:cxn ang="0">
                    <a:pos x="163" y="374"/>
                  </a:cxn>
                  <a:cxn ang="0">
                    <a:pos x="171" y="383"/>
                  </a:cxn>
                  <a:cxn ang="0">
                    <a:pos x="178" y="392"/>
                  </a:cxn>
                  <a:cxn ang="0">
                    <a:pos x="186" y="401"/>
                  </a:cxn>
                  <a:cxn ang="0">
                    <a:pos x="190" y="406"/>
                  </a:cxn>
                  <a:cxn ang="0">
                    <a:pos x="177" y="417"/>
                  </a:cxn>
                  <a:cxn ang="0">
                    <a:pos x="162" y="428"/>
                  </a:cxn>
                  <a:cxn ang="0">
                    <a:pos x="144" y="438"/>
                  </a:cxn>
                  <a:cxn ang="0">
                    <a:pos x="125" y="449"/>
                  </a:cxn>
                  <a:cxn ang="0">
                    <a:pos x="111" y="435"/>
                  </a:cxn>
                  <a:cxn ang="0">
                    <a:pos x="85" y="403"/>
                  </a:cxn>
                  <a:cxn ang="0">
                    <a:pos x="61" y="369"/>
                  </a:cxn>
                  <a:cxn ang="0">
                    <a:pos x="43" y="331"/>
                  </a:cxn>
                  <a:cxn ang="0">
                    <a:pos x="36" y="311"/>
                  </a:cxn>
                  <a:cxn ang="0">
                    <a:pos x="28" y="283"/>
                  </a:cxn>
                  <a:cxn ang="0">
                    <a:pos x="22" y="252"/>
                  </a:cxn>
                  <a:cxn ang="0">
                    <a:pos x="16" y="222"/>
                  </a:cxn>
                  <a:cxn ang="0">
                    <a:pos x="12" y="191"/>
                  </a:cxn>
                  <a:cxn ang="0">
                    <a:pos x="8" y="160"/>
                  </a:cxn>
                  <a:cxn ang="0">
                    <a:pos x="5" y="129"/>
                  </a:cxn>
                  <a:cxn ang="0">
                    <a:pos x="2" y="98"/>
                  </a:cxn>
                  <a:cxn ang="0">
                    <a:pos x="0" y="68"/>
                  </a:cxn>
                </a:cxnLst>
                <a:rect l="0" t="0" r="r" b="b"/>
                <a:pathLst>
                  <a:path w="190" h="449">
                    <a:moveTo>
                      <a:pt x="0" y="68"/>
                    </a:moveTo>
                    <a:lnTo>
                      <a:pt x="0" y="68"/>
                    </a:lnTo>
                    <a:lnTo>
                      <a:pt x="5" y="58"/>
                    </a:lnTo>
                    <a:lnTo>
                      <a:pt x="13" y="47"/>
                    </a:lnTo>
                    <a:lnTo>
                      <a:pt x="20" y="39"/>
                    </a:lnTo>
                    <a:lnTo>
                      <a:pt x="28" y="30"/>
                    </a:lnTo>
                    <a:lnTo>
                      <a:pt x="36" y="22"/>
                    </a:lnTo>
                    <a:lnTo>
                      <a:pt x="45" y="15"/>
                    </a:lnTo>
                    <a:lnTo>
                      <a:pt x="54" y="7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65" y="17"/>
                    </a:lnTo>
                    <a:lnTo>
                      <a:pt x="67" y="35"/>
                    </a:lnTo>
                    <a:lnTo>
                      <a:pt x="68" y="52"/>
                    </a:lnTo>
                    <a:lnTo>
                      <a:pt x="70" y="71"/>
                    </a:lnTo>
                    <a:lnTo>
                      <a:pt x="71" y="88"/>
                    </a:lnTo>
                    <a:lnTo>
                      <a:pt x="72" y="106"/>
                    </a:lnTo>
                    <a:lnTo>
                      <a:pt x="74" y="123"/>
                    </a:lnTo>
                    <a:lnTo>
                      <a:pt x="75" y="141"/>
                    </a:lnTo>
                    <a:lnTo>
                      <a:pt x="75" y="141"/>
                    </a:lnTo>
                    <a:lnTo>
                      <a:pt x="78" y="157"/>
                    </a:lnTo>
                    <a:lnTo>
                      <a:pt x="81" y="172"/>
                    </a:lnTo>
                    <a:lnTo>
                      <a:pt x="84" y="188"/>
                    </a:lnTo>
                    <a:lnTo>
                      <a:pt x="87" y="204"/>
                    </a:lnTo>
                    <a:lnTo>
                      <a:pt x="91" y="219"/>
                    </a:lnTo>
                    <a:lnTo>
                      <a:pt x="96" y="234"/>
                    </a:lnTo>
                    <a:lnTo>
                      <a:pt x="100" y="248"/>
                    </a:lnTo>
                    <a:lnTo>
                      <a:pt x="106" y="262"/>
                    </a:lnTo>
                    <a:lnTo>
                      <a:pt x="111" y="278"/>
                    </a:lnTo>
                    <a:lnTo>
                      <a:pt x="117" y="291"/>
                    </a:lnTo>
                    <a:lnTo>
                      <a:pt x="123" y="305"/>
                    </a:lnTo>
                    <a:lnTo>
                      <a:pt x="130" y="318"/>
                    </a:lnTo>
                    <a:lnTo>
                      <a:pt x="137" y="331"/>
                    </a:lnTo>
                    <a:lnTo>
                      <a:pt x="144" y="345"/>
                    </a:lnTo>
                    <a:lnTo>
                      <a:pt x="152" y="358"/>
                    </a:lnTo>
                    <a:lnTo>
                      <a:pt x="160" y="370"/>
                    </a:lnTo>
                    <a:lnTo>
                      <a:pt x="160" y="370"/>
                    </a:lnTo>
                    <a:lnTo>
                      <a:pt x="163" y="374"/>
                    </a:lnTo>
                    <a:lnTo>
                      <a:pt x="167" y="379"/>
                    </a:lnTo>
                    <a:lnTo>
                      <a:pt x="171" y="383"/>
                    </a:lnTo>
                    <a:lnTo>
                      <a:pt x="175" y="388"/>
                    </a:lnTo>
                    <a:lnTo>
                      <a:pt x="178" y="392"/>
                    </a:lnTo>
                    <a:lnTo>
                      <a:pt x="182" y="397"/>
                    </a:lnTo>
                    <a:lnTo>
                      <a:pt x="186" y="401"/>
                    </a:lnTo>
                    <a:lnTo>
                      <a:pt x="190" y="406"/>
                    </a:lnTo>
                    <a:lnTo>
                      <a:pt x="190" y="406"/>
                    </a:lnTo>
                    <a:lnTo>
                      <a:pt x="184" y="411"/>
                    </a:lnTo>
                    <a:lnTo>
                      <a:pt x="177" y="417"/>
                    </a:lnTo>
                    <a:lnTo>
                      <a:pt x="170" y="422"/>
                    </a:lnTo>
                    <a:lnTo>
                      <a:pt x="162" y="428"/>
                    </a:lnTo>
                    <a:lnTo>
                      <a:pt x="154" y="433"/>
                    </a:lnTo>
                    <a:lnTo>
                      <a:pt x="144" y="438"/>
                    </a:lnTo>
                    <a:lnTo>
                      <a:pt x="135" y="443"/>
                    </a:lnTo>
                    <a:lnTo>
                      <a:pt x="125" y="449"/>
                    </a:lnTo>
                    <a:lnTo>
                      <a:pt x="125" y="449"/>
                    </a:lnTo>
                    <a:lnTo>
                      <a:pt x="111" y="435"/>
                    </a:lnTo>
                    <a:lnTo>
                      <a:pt x="97" y="420"/>
                    </a:lnTo>
                    <a:lnTo>
                      <a:pt x="85" y="403"/>
                    </a:lnTo>
                    <a:lnTo>
                      <a:pt x="72" y="386"/>
                    </a:lnTo>
                    <a:lnTo>
                      <a:pt x="61" y="369"/>
                    </a:lnTo>
                    <a:lnTo>
                      <a:pt x="51" y="350"/>
                    </a:lnTo>
                    <a:lnTo>
                      <a:pt x="43" y="331"/>
                    </a:lnTo>
                    <a:lnTo>
                      <a:pt x="36" y="311"/>
                    </a:lnTo>
                    <a:lnTo>
                      <a:pt x="36" y="311"/>
                    </a:lnTo>
                    <a:lnTo>
                      <a:pt x="32" y="297"/>
                    </a:lnTo>
                    <a:lnTo>
                      <a:pt x="28" y="283"/>
                    </a:lnTo>
                    <a:lnTo>
                      <a:pt x="25" y="267"/>
                    </a:lnTo>
                    <a:lnTo>
                      <a:pt x="22" y="252"/>
                    </a:lnTo>
                    <a:lnTo>
                      <a:pt x="19" y="237"/>
                    </a:lnTo>
                    <a:lnTo>
                      <a:pt x="16" y="222"/>
                    </a:lnTo>
                    <a:lnTo>
                      <a:pt x="14" y="207"/>
                    </a:lnTo>
                    <a:lnTo>
                      <a:pt x="12" y="191"/>
                    </a:lnTo>
                    <a:lnTo>
                      <a:pt x="10" y="176"/>
                    </a:lnTo>
                    <a:lnTo>
                      <a:pt x="8" y="160"/>
                    </a:lnTo>
                    <a:lnTo>
                      <a:pt x="6" y="145"/>
                    </a:lnTo>
                    <a:lnTo>
                      <a:pt x="5" y="129"/>
                    </a:lnTo>
                    <a:lnTo>
                      <a:pt x="3" y="113"/>
                    </a:lnTo>
                    <a:lnTo>
                      <a:pt x="2" y="98"/>
                    </a:lnTo>
                    <a:lnTo>
                      <a:pt x="1" y="83"/>
                    </a:lnTo>
                    <a:lnTo>
                      <a:pt x="0" y="6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78" name="Freeform 162"/>
              <p:cNvSpPr>
                <a:spLocks/>
              </p:cNvSpPr>
              <p:nvPr/>
            </p:nvSpPr>
            <p:spPr bwMode="auto">
              <a:xfrm>
                <a:off x="4954" y="3396"/>
                <a:ext cx="53" cy="26"/>
              </a:xfrm>
              <a:custGeom>
                <a:avLst/>
                <a:gdLst/>
                <a:ahLst/>
                <a:cxnLst>
                  <a:cxn ang="0">
                    <a:pos x="9" y="35"/>
                  </a:cxn>
                  <a:cxn ang="0">
                    <a:pos x="28" y="42"/>
                  </a:cxn>
                  <a:cxn ang="0">
                    <a:pos x="46" y="47"/>
                  </a:cxn>
                  <a:cxn ang="0">
                    <a:pos x="64" y="51"/>
                  </a:cxn>
                  <a:cxn ang="0">
                    <a:pos x="89" y="54"/>
                  </a:cxn>
                  <a:cxn ang="0">
                    <a:pos x="122" y="58"/>
                  </a:cxn>
                  <a:cxn ang="0">
                    <a:pos x="155" y="62"/>
                  </a:cxn>
                  <a:cxn ang="0">
                    <a:pos x="189" y="64"/>
                  </a:cxn>
                  <a:cxn ang="0">
                    <a:pos x="220" y="64"/>
                  </a:cxn>
                  <a:cxn ang="0">
                    <a:pos x="253" y="62"/>
                  </a:cxn>
                  <a:cxn ang="0">
                    <a:pos x="284" y="59"/>
                  </a:cxn>
                  <a:cxn ang="0">
                    <a:pos x="315" y="53"/>
                  </a:cxn>
                  <a:cxn ang="0">
                    <a:pos x="341" y="45"/>
                  </a:cxn>
                  <a:cxn ang="0">
                    <a:pos x="362" y="33"/>
                  </a:cxn>
                  <a:cxn ang="0">
                    <a:pos x="384" y="20"/>
                  </a:cxn>
                  <a:cxn ang="0">
                    <a:pos x="405" y="6"/>
                  </a:cxn>
                  <a:cxn ang="0">
                    <a:pos x="409" y="16"/>
                  </a:cxn>
                  <a:cxn ang="0">
                    <a:pos x="403" y="50"/>
                  </a:cxn>
                  <a:cxn ang="0">
                    <a:pos x="404" y="83"/>
                  </a:cxn>
                  <a:cxn ang="0">
                    <a:pos x="412" y="118"/>
                  </a:cxn>
                  <a:cxn ang="0">
                    <a:pos x="408" y="131"/>
                  </a:cxn>
                  <a:cxn ang="0">
                    <a:pos x="389" y="120"/>
                  </a:cxn>
                  <a:cxn ang="0">
                    <a:pos x="375" y="103"/>
                  </a:cxn>
                  <a:cxn ang="0">
                    <a:pos x="367" y="78"/>
                  </a:cxn>
                  <a:cxn ang="0">
                    <a:pos x="361" y="64"/>
                  </a:cxn>
                  <a:cxn ang="0">
                    <a:pos x="352" y="72"/>
                  </a:cxn>
                  <a:cxn ang="0">
                    <a:pos x="346" y="84"/>
                  </a:cxn>
                  <a:cxn ang="0">
                    <a:pos x="343" y="98"/>
                  </a:cxn>
                  <a:cxn ang="0">
                    <a:pos x="336" y="119"/>
                  </a:cxn>
                  <a:cxn ang="0">
                    <a:pos x="337" y="143"/>
                  </a:cxn>
                  <a:cxn ang="0">
                    <a:pos x="350" y="166"/>
                  </a:cxn>
                  <a:cxn ang="0">
                    <a:pos x="373" y="189"/>
                  </a:cxn>
                  <a:cxn ang="0">
                    <a:pos x="366" y="194"/>
                  </a:cxn>
                  <a:cxn ang="0">
                    <a:pos x="327" y="180"/>
                  </a:cxn>
                  <a:cxn ang="0">
                    <a:pos x="289" y="159"/>
                  </a:cxn>
                  <a:cxn ang="0">
                    <a:pos x="256" y="121"/>
                  </a:cxn>
                  <a:cxn ang="0">
                    <a:pos x="238" y="108"/>
                  </a:cxn>
                  <a:cxn ang="0">
                    <a:pos x="226" y="137"/>
                  </a:cxn>
                  <a:cxn ang="0">
                    <a:pos x="209" y="157"/>
                  </a:cxn>
                  <a:cxn ang="0">
                    <a:pos x="189" y="172"/>
                  </a:cxn>
                  <a:cxn ang="0">
                    <a:pos x="173" y="166"/>
                  </a:cxn>
                  <a:cxn ang="0">
                    <a:pos x="164" y="142"/>
                  </a:cxn>
                  <a:cxn ang="0">
                    <a:pos x="149" y="120"/>
                  </a:cxn>
                  <a:cxn ang="0">
                    <a:pos x="124" y="103"/>
                  </a:cxn>
                  <a:cxn ang="0">
                    <a:pos x="95" y="111"/>
                  </a:cxn>
                  <a:cxn ang="0">
                    <a:pos x="72" y="132"/>
                  </a:cxn>
                  <a:cxn ang="0">
                    <a:pos x="48" y="142"/>
                  </a:cxn>
                  <a:cxn ang="0">
                    <a:pos x="21" y="137"/>
                  </a:cxn>
                  <a:cxn ang="0">
                    <a:pos x="17" y="112"/>
                  </a:cxn>
                  <a:cxn ang="0">
                    <a:pos x="27" y="86"/>
                  </a:cxn>
                  <a:cxn ang="0">
                    <a:pos x="24" y="63"/>
                  </a:cxn>
                  <a:cxn ang="0">
                    <a:pos x="10" y="43"/>
                  </a:cxn>
                </a:cxnLst>
                <a:rect l="0" t="0" r="r" b="b"/>
                <a:pathLst>
                  <a:path w="418" h="201">
                    <a:moveTo>
                      <a:pt x="0" y="33"/>
                    </a:moveTo>
                    <a:lnTo>
                      <a:pt x="9" y="35"/>
                    </a:lnTo>
                    <a:lnTo>
                      <a:pt x="18" y="38"/>
                    </a:lnTo>
                    <a:lnTo>
                      <a:pt x="28" y="42"/>
                    </a:lnTo>
                    <a:lnTo>
                      <a:pt x="37" y="44"/>
                    </a:lnTo>
                    <a:lnTo>
                      <a:pt x="46" y="47"/>
                    </a:lnTo>
                    <a:lnTo>
                      <a:pt x="55" y="49"/>
                    </a:lnTo>
                    <a:lnTo>
                      <a:pt x="64" y="51"/>
                    </a:lnTo>
                    <a:lnTo>
                      <a:pt x="73" y="52"/>
                    </a:lnTo>
                    <a:lnTo>
                      <a:pt x="89" y="54"/>
                    </a:lnTo>
                    <a:lnTo>
                      <a:pt x="106" y="56"/>
                    </a:lnTo>
                    <a:lnTo>
                      <a:pt x="122" y="58"/>
                    </a:lnTo>
                    <a:lnTo>
                      <a:pt x="138" y="60"/>
                    </a:lnTo>
                    <a:lnTo>
                      <a:pt x="155" y="62"/>
                    </a:lnTo>
                    <a:lnTo>
                      <a:pt x="172" y="63"/>
                    </a:lnTo>
                    <a:lnTo>
                      <a:pt x="189" y="64"/>
                    </a:lnTo>
                    <a:lnTo>
                      <a:pt x="205" y="64"/>
                    </a:lnTo>
                    <a:lnTo>
                      <a:pt x="220" y="64"/>
                    </a:lnTo>
                    <a:lnTo>
                      <a:pt x="237" y="63"/>
                    </a:lnTo>
                    <a:lnTo>
                      <a:pt x="253" y="62"/>
                    </a:lnTo>
                    <a:lnTo>
                      <a:pt x="268" y="61"/>
                    </a:lnTo>
                    <a:lnTo>
                      <a:pt x="284" y="59"/>
                    </a:lnTo>
                    <a:lnTo>
                      <a:pt x="300" y="56"/>
                    </a:lnTo>
                    <a:lnTo>
                      <a:pt x="315" y="53"/>
                    </a:lnTo>
                    <a:lnTo>
                      <a:pt x="330" y="49"/>
                    </a:lnTo>
                    <a:lnTo>
                      <a:pt x="341" y="45"/>
                    </a:lnTo>
                    <a:lnTo>
                      <a:pt x="352" y="39"/>
                    </a:lnTo>
                    <a:lnTo>
                      <a:pt x="362" y="33"/>
                    </a:lnTo>
                    <a:lnTo>
                      <a:pt x="374" y="27"/>
                    </a:lnTo>
                    <a:lnTo>
                      <a:pt x="384" y="20"/>
                    </a:lnTo>
                    <a:lnTo>
                      <a:pt x="394" y="13"/>
                    </a:lnTo>
                    <a:lnTo>
                      <a:pt x="405" y="6"/>
                    </a:lnTo>
                    <a:lnTo>
                      <a:pt x="415" y="0"/>
                    </a:lnTo>
                    <a:lnTo>
                      <a:pt x="409" y="16"/>
                    </a:lnTo>
                    <a:lnTo>
                      <a:pt x="406" y="33"/>
                    </a:lnTo>
                    <a:lnTo>
                      <a:pt x="403" y="50"/>
                    </a:lnTo>
                    <a:lnTo>
                      <a:pt x="403" y="67"/>
                    </a:lnTo>
                    <a:lnTo>
                      <a:pt x="404" y="83"/>
                    </a:lnTo>
                    <a:lnTo>
                      <a:pt x="407" y="100"/>
                    </a:lnTo>
                    <a:lnTo>
                      <a:pt x="412" y="118"/>
                    </a:lnTo>
                    <a:lnTo>
                      <a:pt x="418" y="135"/>
                    </a:lnTo>
                    <a:lnTo>
                      <a:pt x="408" y="131"/>
                    </a:lnTo>
                    <a:lnTo>
                      <a:pt x="399" y="126"/>
                    </a:lnTo>
                    <a:lnTo>
                      <a:pt x="389" y="120"/>
                    </a:lnTo>
                    <a:lnTo>
                      <a:pt x="381" y="112"/>
                    </a:lnTo>
                    <a:lnTo>
                      <a:pt x="375" y="103"/>
                    </a:lnTo>
                    <a:lnTo>
                      <a:pt x="370" y="92"/>
                    </a:lnTo>
                    <a:lnTo>
                      <a:pt x="367" y="78"/>
                    </a:lnTo>
                    <a:lnTo>
                      <a:pt x="367" y="60"/>
                    </a:lnTo>
                    <a:lnTo>
                      <a:pt x="361" y="64"/>
                    </a:lnTo>
                    <a:lnTo>
                      <a:pt x="356" y="68"/>
                    </a:lnTo>
                    <a:lnTo>
                      <a:pt x="352" y="72"/>
                    </a:lnTo>
                    <a:lnTo>
                      <a:pt x="349" y="78"/>
                    </a:lnTo>
                    <a:lnTo>
                      <a:pt x="346" y="84"/>
                    </a:lnTo>
                    <a:lnTo>
                      <a:pt x="344" y="90"/>
                    </a:lnTo>
                    <a:lnTo>
                      <a:pt x="343" y="98"/>
                    </a:lnTo>
                    <a:lnTo>
                      <a:pt x="343" y="106"/>
                    </a:lnTo>
                    <a:lnTo>
                      <a:pt x="336" y="119"/>
                    </a:lnTo>
                    <a:lnTo>
                      <a:pt x="334" y="131"/>
                    </a:lnTo>
                    <a:lnTo>
                      <a:pt x="337" y="143"/>
                    </a:lnTo>
                    <a:lnTo>
                      <a:pt x="342" y="154"/>
                    </a:lnTo>
                    <a:lnTo>
                      <a:pt x="350" y="166"/>
                    </a:lnTo>
                    <a:lnTo>
                      <a:pt x="361" y="177"/>
                    </a:lnTo>
                    <a:lnTo>
                      <a:pt x="373" y="189"/>
                    </a:lnTo>
                    <a:lnTo>
                      <a:pt x="385" y="201"/>
                    </a:lnTo>
                    <a:lnTo>
                      <a:pt x="366" y="194"/>
                    </a:lnTo>
                    <a:lnTo>
                      <a:pt x="346" y="187"/>
                    </a:lnTo>
                    <a:lnTo>
                      <a:pt x="327" y="180"/>
                    </a:lnTo>
                    <a:lnTo>
                      <a:pt x="308" y="171"/>
                    </a:lnTo>
                    <a:lnTo>
                      <a:pt x="289" y="159"/>
                    </a:lnTo>
                    <a:lnTo>
                      <a:pt x="272" y="143"/>
                    </a:lnTo>
                    <a:lnTo>
                      <a:pt x="256" y="121"/>
                    </a:lnTo>
                    <a:lnTo>
                      <a:pt x="241" y="90"/>
                    </a:lnTo>
                    <a:lnTo>
                      <a:pt x="238" y="108"/>
                    </a:lnTo>
                    <a:lnTo>
                      <a:pt x="233" y="124"/>
                    </a:lnTo>
                    <a:lnTo>
                      <a:pt x="226" y="137"/>
                    </a:lnTo>
                    <a:lnTo>
                      <a:pt x="218" y="148"/>
                    </a:lnTo>
                    <a:lnTo>
                      <a:pt x="209" y="157"/>
                    </a:lnTo>
                    <a:lnTo>
                      <a:pt x="199" y="165"/>
                    </a:lnTo>
                    <a:lnTo>
                      <a:pt x="189" y="172"/>
                    </a:lnTo>
                    <a:lnTo>
                      <a:pt x="178" y="178"/>
                    </a:lnTo>
                    <a:lnTo>
                      <a:pt x="173" y="166"/>
                    </a:lnTo>
                    <a:lnTo>
                      <a:pt x="169" y="154"/>
                    </a:lnTo>
                    <a:lnTo>
                      <a:pt x="164" y="142"/>
                    </a:lnTo>
                    <a:lnTo>
                      <a:pt x="157" y="130"/>
                    </a:lnTo>
                    <a:lnTo>
                      <a:pt x="149" y="120"/>
                    </a:lnTo>
                    <a:lnTo>
                      <a:pt x="138" y="110"/>
                    </a:lnTo>
                    <a:lnTo>
                      <a:pt x="124" y="103"/>
                    </a:lnTo>
                    <a:lnTo>
                      <a:pt x="105" y="99"/>
                    </a:lnTo>
                    <a:lnTo>
                      <a:pt x="95" y="111"/>
                    </a:lnTo>
                    <a:lnTo>
                      <a:pt x="83" y="123"/>
                    </a:lnTo>
                    <a:lnTo>
                      <a:pt x="72" y="132"/>
                    </a:lnTo>
                    <a:lnTo>
                      <a:pt x="60" y="139"/>
                    </a:lnTo>
                    <a:lnTo>
                      <a:pt x="48" y="142"/>
                    </a:lnTo>
                    <a:lnTo>
                      <a:pt x="35" y="141"/>
                    </a:lnTo>
                    <a:lnTo>
                      <a:pt x="21" y="137"/>
                    </a:lnTo>
                    <a:lnTo>
                      <a:pt x="7" y="127"/>
                    </a:lnTo>
                    <a:lnTo>
                      <a:pt x="17" y="112"/>
                    </a:lnTo>
                    <a:lnTo>
                      <a:pt x="24" y="98"/>
                    </a:lnTo>
                    <a:lnTo>
                      <a:pt x="27" y="86"/>
                    </a:lnTo>
                    <a:lnTo>
                      <a:pt x="27" y="74"/>
                    </a:lnTo>
                    <a:lnTo>
                      <a:pt x="24" y="63"/>
                    </a:lnTo>
                    <a:lnTo>
                      <a:pt x="18" y="53"/>
                    </a:lnTo>
                    <a:lnTo>
                      <a:pt x="10" y="43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D6A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79" name="Freeform 163"/>
              <p:cNvSpPr>
                <a:spLocks/>
              </p:cNvSpPr>
              <p:nvPr/>
            </p:nvSpPr>
            <p:spPr bwMode="auto">
              <a:xfrm>
                <a:off x="4931" y="3507"/>
                <a:ext cx="28" cy="8"/>
              </a:xfrm>
              <a:custGeom>
                <a:avLst/>
                <a:gdLst/>
                <a:ahLst/>
                <a:cxnLst>
                  <a:cxn ang="0">
                    <a:pos x="228" y="64"/>
                  </a:cxn>
                  <a:cxn ang="0">
                    <a:pos x="228" y="64"/>
                  </a:cxn>
                  <a:cxn ang="0">
                    <a:pos x="207" y="56"/>
                  </a:cxn>
                  <a:cxn ang="0">
                    <a:pos x="186" y="47"/>
                  </a:cxn>
                  <a:cxn ang="0">
                    <a:pos x="165" y="38"/>
                  </a:cxn>
                  <a:cxn ang="0">
                    <a:pos x="144" y="29"/>
                  </a:cxn>
                  <a:cxn ang="0">
                    <a:pos x="122" y="20"/>
                  </a:cxn>
                  <a:cxn ang="0">
                    <a:pos x="104" y="13"/>
                  </a:cxn>
                  <a:cxn ang="0">
                    <a:pos x="87" y="7"/>
                  </a:cxn>
                  <a:cxn ang="0">
                    <a:pos x="73" y="3"/>
                  </a:cxn>
                  <a:cxn ang="0">
                    <a:pos x="73" y="3"/>
                  </a:cxn>
                  <a:cxn ang="0">
                    <a:pos x="61" y="2"/>
                  </a:cxn>
                  <a:cxn ang="0">
                    <a:pos x="53" y="2"/>
                  </a:cxn>
                  <a:cxn ang="0">
                    <a:pos x="47" y="5"/>
                  </a:cxn>
                  <a:cxn ang="0">
                    <a:pos x="43" y="8"/>
                  </a:cxn>
                  <a:cxn ang="0">
                    <a:pos x="39" y="11"/>
                  </a:cxn>
                  <a:cxn ang="0">
                    <a:pos x="36" y="15"/>
                  </a:cxn>
                  <a:cxn ang="0">
                    <a:pos x="32" y="17"/>
                  </a:cxn>
                  <a:cxn ang="0">
                    <a:pos x="28" y="18"/>
                  </a:cxn>
                  <a:cxn ang="0">
                    <a:pos x="28" y="18"/>
                  </a:cxn>
                  <a:cxn ang="0">
                    <a:pos x="20" y="16"/>
                  </a:cxn>
                  <a:cxn ang="0">
                    <a:pos x="13" y="11"/>
                  </a:cxn>
                  <a:cxn ang="0">
                    <a:pos x="7" y="5"/>
                  </a:cxn>
                  <a:cxn ang="0">
                    <a:pos x="0" y="0"/>
                  </a:cxn>
                </a:cxnLst>
                <a:rect l="0" t="0" r="r" b="b"/>
                <a:pathLst>
                  <a:path w="228" h="64">
                    <a:moveTo>
                      <a:pt x="228" y="64"/>
                    </a:moveTo>
                    <a:lnTo>
                      <a:pt x="228" y="64"/>
                    </a:lnTo>
                    <a:lnTo>
                      <a:pt x="207" y="56"/>
                    </a:lnTo>
                    <a:lnTo>
                      <a:pt x="186" y="47"/>
                    </a:lnTo>
                    <a:lnTo>
                      <a:pt x="165" y="38"/>
                    </a:lnTo>
                    <a:lnTo>
                      <a:pt x="144" y="29"/>
                    </a:lnTo>
                    <a:lnTo>
                      <a:pt x="122" y="20"/>
                    </a:lnTo>
                    <a:lnTo>
                      <a:pt x="104" y="13"/>
                    </a:lnTo>
                    <a:lnTo>
                      <a:pt x="87" y="7"/>
                    </a:lnTo>
                    <a:lnTo>
                      <a:pt x="73" y="3"/>
                    </a:lnTo>
                    <a:lnTo>
                      <a:pt x="73" y="3"/>
                    </a:lnTo>
                    <a:lnTo>
                      <a:pt x="61" y="2"/>
                    </a:lnTo>
                    <a:lnTo>
                      <a:pt x="53" y="2"/>
                    </a:lnTo>
                    <a:lnTo>
                      <a:pt x="47" y="5"/>
                    </a:lnTo>
                    <a:lnTo>
                      <a:pt x="43" y="8"/>
                    </a:lnTo>
                    <a:lnTo>
                      <a:pt x="39" y="11"/>
                    </a:lnTo>
                    <a:lnTo>
                      <a:pt x="36" y="15"/>
                    </a:lnTo>
                    <a:lnTo>
                      <a:pt x="32" y="17"/>
                    </a:lnTo>
                    <a:lnTo>
                      <a:pt x="28" y="18"/>
                    </a:lnTo>
                    <a:lnTo>
                      <a:pt x="28" y="18"/>
                    </a:lnTo>
                    <a:lnTo>
                      <a:pt x="20" y="16"/>
                    </a:lnTo>
                    <a:lnTo>
                      <a:pt x="13" y="11"/>
                    </a:lnTo>
                    <a:lnTo>
                      <a:pt x="7" y="5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80" name="Freeform 164"/>
              <p:cNvSpPr>
                <a:spLocks/>
              </p:cNvSpPr>
              <p:nvPr/>
            </p:nvSpPr>
            <p:spPr bwMode="auto">
              <a:xfrm>
                <a:off x="4921" y="3425"/>
                <a:ext cx="18" cy="83"/>
              </a:xfrm>
              <a:custGeom>
                <a:avLst/>
                <a:gdLst/>
                <a:ahLst/>
                <a:cxnLst>
                  <a:cxn ang="0">
                    <a:pos x="90" y="648"/>
                  </a:cxn>
                  <a:cxn ang="0">
                    <a:pos x="105" y="663"/>
                  </a:cxn>
                  <a:cxn ang="0">
                    <a:pos x="144" y="650"/>
                  </a:cxn>
                  <a:cxn ang="0">
                    <a:pos x="78" y="280"/>
                  </a:cxn>
                  <a:cxn ang="0">
                    <a:pos x="0" y="0"/>
                  </a:cxn>
                  <a:cxn ang="0">
                    <a:pos x="54" y="289"/>
                  </a:cxn>
                  <a:cxn ang="0">
                    <a:pos x="90" y="648"/>
                  </a:cxn>
                </a:cxnLst>
                <a:rect l="0" t="0" r="r" b="b"/>
                <a:pathLst>
                  <a:path w="144" h="663">
                    <a:moveTo>
                      <a:pt x="90" y="648"/>
                    </a:moveTo>
                    <a:lnTo>
                      <a:pt x="105" y="663"/>
                    </a:lnTo>
                    <a:lnTo>
                      <a:pt x="144" y="650"/>
                    </a:lnTo>
                    <a:lnTo>
                      <a:pt x="78" y="280"/>
                    </a:lnTo>
                    <a:lnTo>
                      <a:pt x="0" y="0"/>
                    </a:lnTo>
                    <a:lnTo>
                      <a:pt x="54" y="289"/>
                    </a:lnTo>
                    <a:lnTo>
                      <a:pt x="90" y="648"/>
                    </a:lnTo>
                    <a:close/>
                  </a:path>
                </a:pathLst>
              </a:custGeom>
              <a:solidFill>
                <a:srgbClr val="E5E5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81" name="Freeform 165"/>
              <p:cNvSpPr>
                <a:spLocks/>
              </p:cNvSpPr>
              <p:nvPr/>
            </p:nvSpPr>
            <p:spPr bwMode="auto">
              <a:xfrm>
                <a:off x="4918" y="3369"/>
                <a:ext cx="25" cy="16"/>
              </a:xfrm>
              <a:custGeom>
                <a:avLst/>
                <a:gdLst/>
                <a:ahLst/>
                <a:cxnLst>
                  <a:cxn ang="0">
                    <a:pos x="200" y="112"/>
                  </a:cxn>
                  <a:cxn ang="0">
                    <a:pos x="200" y="112"/>
                  </a:cxn>
                  <a:cxn ang="0">
                    <a:pos x="192" y="112"/>
                  </a:cxn>
                  <a:cxn ang="0">
                    <a:pos x="185" y="113"/>
                  </a:cxn>
                  <a:cxn ang="0">
                    <a:pos x="178" y="115"/>
                  </a:cxn>
                  <a:cxn ang="0">
                    <a:pos x="171" y="117"/>
                  </a:cxn>
                  <a:cxn ang="0">
                    <a:pos x="165" y="119"/>
                  </a:cxn>
                  <a:cxn ang="0">
                    <a:pos x="160" y="122"/>
                  </a:cxn>
                  <a:cxn ang="0">
                    <a:pos x="154" y="125"/>
                  </a:cxn>
                  <a:cxn ang="0">
                    <a:pos x="149" y="128"/>
                  </a:cxn>
                  <a:cxn ang="0">
                    <a:pos x="149" y="128"/>
                  </a:cxn>
                  <a:cxn ang="0">
                    <a:pos x="137" y="119"/>
                  </a:cxn>
                  <a:cxn ang="0">
                    <a:pos x="124" y="109"/>
                  </a:cxn>
                  <a:cxn ang="0">
                    <a:pos x="112" y="100"/>
                  </a:cxn>
                  <a:cxn ang="0">
                    <a:pos x="98" y="91"/>
                  </a:cxn>
                  <a:cxn ang="0">
                    <a:pos x="85" y="82"/>
                  </a:cxn>
                  <a:cxn ang="0">
                    <a:pos x="72" y="73"/>
                  </a:cxn>
                  <a:cxn ang="0">
                    <a:pos x="60" y="63"/>
                  </a:cxn>
                  <a:cxn ang="0">
                    <a:pos x="47" y="54"/>
                  </a:cxn>
                  <a:cxn ang="0">
                    <a:pos x="47" y="54"/>
                  </a:cxn>
                  <a:cxn ang="0">
                    <a:pos x="41" y="50"/>
                  </a:cxn>
                  <a:cxn ang="0">
                    <a:pos x="35" y="45"/>
                  </a:cxn>
                  <a:cxn ang="0">
                    <a:pos x="30" y="39"/>
                  </a:cxn>
                  <a:cxn ang="0">
                    <a:pos x="25" y="32"/>
                  </a:cxn>
                  <a:cxn ang="0">
                    <a:pos x="19" y="25"/>
                  </a:cxn>
                  <a:cxn ang="0">
                    <a:pos x="13" y="18"/>
                  </a:cxn>
                  <a:cxn ang="0">
                    <a:pos x="7" y="9"/>
                  </a:cxn>
                  <a:cxn ang="0">
                    <a:pos x="0" y="0"/>
                  </a:cxn>
                </a:cxnLst>
                <a:rect l="0" t="0" r="r" b="b"/>
                <a:pathLst>
                  <a:path w="200" h="128">
                    <a:moveTo>
                      <a:pt x="200" y="112"/>
                    </a:moveTo>
                    <a:lnTo>
                      <a:pt x="200" y="112"/>
                    </a:lnTo>
                    <a:lnTo>
                      <a:pt x="192" y="112"/>
                    </a:lnTo>
                    <a:lnTo>
                      <a:pt x="185" y="113"/>
                    </a:lnTo>
                    <a:lnTo>
                      <a:pt x="178" y="115"/>
                    </a:lnTo>
                    <a:lnTo>
                      <a:pt x="171" y="117"/>
                    </a:lnTo>
                    <a:lnTo>
                      <a:pt x="165" y="119"/>
                    </a:lnTo>
                    <a:lnTo>
                      <a:pt x="160" y="122"/>
                    </a:lnTo>
                    <a:lnTo>
                      <a:pt x="154" y="125"/>
                    </a:lnTo>
                    <a:lnTo>
                      <a:pt x="149" y="128"/>
                    </a:lnTo>
                    <a:lnTo>
                      <a:pt x="149" y="128"/>
                    </a:lnTo>
                    <a:lnTo>
                      <a:pt x="137" y="119"/>
                    </a:lnTo>
                    <a:lnTo>
                      <a:pt x="124" y="109"/>
                    </a:lnTo>
                    <a:lnTo>
                      <a:pt x="112" y="100"/>
                    </a:lnTo>
                    <a:lnTo>
                      <a:pt x="98" y="91"/>
                    </a:lnTo>
                    <a:lnTo>
                      <a:pt x="85" y="82"/>
                    </a:lnTo>
                    <a:lnTo>
                      <a:pt x="72" y="73"/>
                    </a:lnTo>
                    <a:lnTo>
                      <a:pt x="60" y="63"/>
                    </a:lnTo>
                    <a:lnTo>
                      <a:pt x="47" y="54"/>
                    </a:lnTo>
                    <a:lnTo>
                      <a:pt x="47" y="54"/>
                    </a:lnTo>
                    <a:lnTo>
                      <a:pt x="41" y="50"/>
                    </a:lnTo>
                    <a:lnTo>
                      <a:pt x="35" y="45"/>
                    </a:lnTo>
                    <a:lnTo>
                      <a:pt x="30" y="39"/>
                    </a:lnTo>
                    <a:lnTo>
                      <a:pt x="25" y="32"/>
                    </a:lnTo>
                    <a:lnTo>
                      <a:pt x="19" y="25"/>
                    </a:lnTo>
                    <a:lnTo>
                      <a:pt x="13" y="18"/>
                    </a:lnTo>
                    <a:lnTo>
                      <a:pt x="7" y="9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82" name="Freeform 166"/>
              <p:cNvSpPr>
                <a:spLocks/>
              </p:cNvSpPr>
              <p:nvPr/>
            </p:nvSpPr>
            <p:spPr bwMode="auto">
              <a:xfrm>
                <a:off x="4818" y="3400"/>
                <a:ext cx="38" cy="81"/>
              </a:xfrm>
              <a:custGeom>
                <a:avLst/>
                <a:gdLst/>
                <a:ahLst/>
                <a:cxnLst>
                  <a:cxn ang="0">
                    <a:pos x="308" y="650"/>
                  </a:cxn>
                  <a:cxn ang="0">
                    <a:pos x="308" y="650"/>
                  </a:cxn>
                  <a:cxn ang="0">
                    <a:pos x="301" y="636"/>
                  </a:cxn>
                  <a:cxn ang="0">
                    <a:pos x="293" y="623"/>
                  </a:cxn>
                  <a:cxn ang="0">
                    <a:pos x="286" y="609"/>
                  </a:cxn>
                  <a:cxn ang="0">
                    <a:pos x="278" y="595"/>
                  </a:cxn>
                  <a:cxn ang="0">
                    <a:pos x="271" y="581"/>
                  </a:cxn>
                  <a:cxn ang="0">
                    <a:pos x="264" y="568"/>
                  </a:cxn>
                  <a:cxn ang="0">
                    <a:pos x="257" y="554"/>
                  </a:cxn>
                  <a:cxn ang="0">
                    <a:pos x="249" y="541"/>
                  </a:cxn>
                  <a:cxn ang="0">
                    <a:pos x="242" y="528"/>
                  </a:cxn>
                  <a:cxn ang="0">
                    <a:pos x="235" y="513"/>
                  </a:cxn>
                  <a:cxn ang="0">
                    <a:pos x="228" y="500"/>
                  </a:cxn>
                  <a:cxn ang="0">
                    <a:pos x="219" y="486"/>
                  </a:cxn>
                  <a:cxn ang="0">
                    <a:pos x="212" y="473"/>
                  </a:cxn>
                  <a:cxn ang="0">
                    <a:pos x="205" y="459"/>
                  </a:cxn>
                  <a:cxn ang="0">
                    <a:pos x="197" y="444"/>
                  </a:cxn>
                  <a:cxn ang="0">
                    <a:pos x="190" y="430"/>
                  </a:cxn>
                  <a:cxn ang="0">
                    <a:pos x="190" y="430"/>
                  </a:cxn>
                  <a:cxn ang="0">
                    <a:pos x="177" y="421"/>
                  </a:cxn>
                  <a:cxn ang="0">
                    <a:pos x="165" y="411"/>
                  </a:cxn>
                  <a:cxn ang="0">
                    <a:pos x="155" y="402"/>
                  </a:cxn>
                  <a:cxn ang="0">
                    <a:pos x="146" y="392"/>
                  </a:cxn>
                  <a:cxn ang="0">
                    <a:pos x="139" y="383"/>
                  </a:cxn>
                  <a:cxn ang="0">
                    <a:pos x="133" y="372"/>
                  </a:cxn>
                  <a:cxn ang="0">
                    <a:pos x="127" y="362"/>
                  </a:cxn>
                  <a:cxn ang="0">
                    <a:pos x="121" y="352"/>
                  </a:cxn>
                  <a:cxn ang="0">
                    <a:pos x="121" y="352"/>
                  </a:cxn>
                  <a:cxn ang="0">
                    <a:pos x="122" y="349"/>
                  </a:cxn>
                  <a:cxn ang="0">
                    <a:pos x="123" y="345"/>
                  </a:cxn>
                  <a:cxn ang="0">
                    <a:pos x="124" y="341"/>
                  </a:cxn>
                  <a:cxn ang="0">
                    <a:pos x="125" y="336"/>
                  </a:cxn>
                  <a:cxn ang="0">
                    <a:pos x="126" y="331"/>
                  </a:cxn>
                  <a:cxn ang="0">
                    <a:pos x="127" y="326"/>
                  </a:cxn>
                  <a:cxn ang="0">
                    <a:pos x="128" y="320"/>
                  </a:cxn>
                  <a:cxn ang="0">
                    <a:pos x="128" y="313"/>
                  </a:cxn>
                  <a:cxn ang="0">
                    <a:pos x="128" y="313"/>
                  </a:cxn>
                  <a:cxn ang="0">
                    <a:pos x="123" y="297"/>
                  </a:cxn>
                  <a:cxn ang="0">
                    <a:pos x="117" y="282"/>
                  </a:cxn>
                  <a:cxn ang="0">
                    <a:pos x="112" y="267"/>
                  </a:cxn>
                  <a:cxn ang="0">
                    <a:pos x="106" y="251"/>
                  </a:cxn>
                  <a:cxn ang="0">
                    <a:pos x="101" y="236"/>
                  </a:cxn>
                  <a:cxn ang="0">
                    <a:pos x="95" y="219"/>
                  </a:cxn>
                  <a:cxn ang="0">
                    <a:pos x="88" y="203"/>
                  </a:cxn>
                  <a:cxn ang="0">
                    <a:pos x="82" y="187"/>
                  </a:cxn>
                  <a:cxn ang="0">
                    <a:pos x="75" y="171"/>
                  </a:cxn>
                  <a:cxn ang="0">
                    <a:pos x="69" y="154"/>
                  </a:cxn>
                  <a:cxn ang="0">
                    <a:pos x="62" y="137"/>
                  </a:cxn>
                  <a:cxn ang="0">
                    <a:pos x="55" y="121"/>
                  </a:cxn>
                  <a:cxn ang="0">
                    <a:pos x="47" y="104"/>
                  </a:cxn>
                  <a:cxn ang="0">
                    <a:pos x="40" y="87"/>
                  </a:cxn>
                  <a:cxn ang="0">
                    <a:pos x="32" y="69"/>
                  </a:cxn>
                  <a:cxn ang="0">
                    <a:pos x="24" y="51"/>
                  </a:cxn>
                  <a:cxn ang="0">
                    <a:pos x="24" y="51"/>
                  </a:cxn>
                  <a:cxn ang="0">
                    <a:pos x="20" y="45"/>
                  </a:cxn>
                  <a:cxn ang="0">
                    <a:pos x="18" y="39"/>
                  </a:cxn>
                  <a:cxn ang="0">
                    <a:pos x="15" y="33"/>
                  </a:cxn>
                  <a:cxn ang="0">
                    <a:pos x="12" y="26"/>
                  </a:cxn>
                  <a:cxn ang="0">
                    <a:pos x="9" y="20"/>
                  </a:cxn>
                  <a:cxn ang="0">
                    <a:pos x="6" y="14"/>
                  </a:cxn>
                  <a:cxn ang="0">
                    <a:pos x="3" y="6"/>
                  </a:cxn>
                  <a:cxn ang="0">
                    <a:pos x="0" y="0"/>
                  </a:cxn>
                </a:cxnLst>
                <a:rect l="0" t="0" r="r" b="b"/>
                <a:pathLst>
                  <a:path w="308" h="650">
                    <a:moveTo>
                      <a:pt x="308" y="650"/>
                    </a:moveTo>
                    <a:lnTo>
                      <a:pt x="308" y="650"/>
                    </a:lnTo>
                    <a:lnTo>
                      <a:pt x="301" y="636"/>
                    </a:lnTo>
                    <a:lnTo>
                      <a:pt x="293" y="623"/>
                    </a:lnTo>
                    <a:lnTo>
                      <a:pt x="286" y="609"/>
                    </a:lnTo>
                    <a:lnTo>
                      <a:pt x="278" y="595"/>
                    </a:lnTo>
                    <a:lnTo>
                      <a:pt x="271" y="581"/>
                    </a:lnTo>
                    <a:lnTo>
                      <a:pt x="264" y="568"/>
                    </a:lnTo>
                    <a:lnTo>
                      <a:pt x="257" y="554"/>
                    </a:lnTo>
                    <a:lnTo>
                      <a:pt x="249" y="541"/>
                    </a:lnTo>
                    <a:lnTo>
                      <a:pt x="242" y="528"/>
                    </a:lnTo>
                    <a:lnTo>
                      <a:pt x="235" y="513"/>
                    </a:lnTo>
                    <a:lnTo>
                      <a:pt x="228" y="500"/>
                    </a:lnTo>
                    <a:lnTo>
                      <a:pt x="219" y="486"/>
                    </a:lnTo>
                    <a:lnTo>
                      <a:pt x="212" y="473"/>
                    </a:lnTo>
                    <a:lnTo>
                      <a:pt x="205" y="459"/>
                    </a:lnTo>
                    <a:lnTo>
                      <a:pt x="197" y="444"/>
                    </a:lnTo>
                    <a:lnTo>
                      <a:pt x="190" y="430"/>
                    </a:lnTo>
                    <a:lnTo>
                      <a:pt x="190" y="430"/>
                    </a:lnTo>
                    <a:lnTo>
                      <a:pt x="177" y="421"/>
                    </a:lnTo>
                    <a:lnTo>
                      <a:pt x="165" y="411"/>
                    </a:lnTo>
                    <a:lnTo>
                      <a:pt x="155" y="402"/>
                    </a:lnTo>
                    <a:lnTo>
                      <a:pt x="146" y="392"/>
                    </a:lnTo>
                    <a:lnTo>
                      <a:pt x="139" y="383"/>
                    </a:lnTo>
                    <a:lnTo>
                      <a:pt x="133" y="372"/>
                    </a:lnTo>
                    <a:lnTo>
                      <a:pt x="127" y="362"/>
                    </a:lnTo>
                    <a:lnTo>
                      <a:pt x="121" y="352"/>
                    </a:lnTo>
                    <a:lnTo>
                      <a:pt x="121" y="352"/>
                    </a:lnTo>
                    <a:lnTo>
                      <a:pt x="122" y="349"/>
                    </a:lnTo>
                    <a:lnTo>
                      <a:pt x="123" y="345"/>
                    </a:lnTo>
                    <a:lnTo>
                      <a:pt x="124" y="341"/>
                    </a:lnTo>
                    <a:lnTo>
                      <a:pt x="125" y="336"/>
                    </a:lnTo>
                    <a:lnTo>
                      <a:pt x="126" y="331"/>
                    </a:lnTo>
                    <a:lnTo>
                      <a:pt x="127" y="326"/>
                    </a:lnTo>
                    <a:lnTo>
                      <a:pt x="128" y="320"/>
                    </a:lnTo>
                    <a:lnTo>
                      <a:pt x="128" y="313"/>
                    </a:lnTo>
                    <a:lnTo>
                      <a:pt x="128" y="313"/>
                    </a:lnTo>
                    <a:lnTo>
                      <a:pt x="123" y="297"/>
                    </a:lnTo>
                    <a:lnTo>
                      <a:pt x="117" y="282"/>
                    </a:lnTo>
                    <a:lnTo>
                      <a:pt x="112" y="267"/>
                    </a:lnTo>
                    <a:lnTo>
                      <a:pt x="106" y="251"/>
                    </a:lnTo>
                    <a:lnTo>
                      <a:pt x="101" y="236"/>
                    </a:lnTo>
                    <a:lnTo>
                      <a:pt x="95" y="219"/>
                    </a:lnTo>
                    <a:lnTo>
                      <a:pt x="88" y="203"/>
                    </a:lnTo>
                    <a:lnTo>
                      <a:pt x="82" y="187"/>
                    </a:lnTo>
                    <a:lnTo>
                      <a:pt x="75" y="171"/>
                    </a:lnTo>
                    <a:lnTo>
                      <a:pt x="69" y="154"/>
                    </a:lnTo>
                    <a:lnTo>
                      <a:pt x="62" y="137"/>
                    </a:lnTo>
                    <a:lnTo>
                      <a:pt x="55" y="121"/>
                    </a:lnTo>
                    <a:lnTo>
                      <a:pt x="47" y="104"/>
                    </a:lnTo>
                    <a:lnTo>
                      <a:pt x="40" y="87"/>
                    </a:lnTo>
                    <a:lnTo>
                      <a:pt x="32" y="69"/>
                    </a:lnTo>
                    <a:lnTo>
                      <a:pt x="24" y="51"/>
                    </a:lnTo>
                    <a:lnTo>
                      <a:pt x="24" y="51"/>
                    </a:lnTo>
                    <a:lnTo>
                      <a:pt x="20" y="45"/>
                    </a:lnTo>
                    <a:lnTo>
                      <a:pt x="18" y="39"/>
                    </a:lnTo>
                    <a:lnTo>
                      <a:pt x="15" y="33"/>
                    </a:lnTo>
                    <a:lnTo>
                      <a:pt x="12" y="26"/>
                    </a:lnTo>
                    <a:lnTo>
                      <a:pt x="9" y="20"/>
                    </a:lnTo>
                    <a:lnTo>
                      <a:pt x="6" y="14"/>
                    </a:lnTo>
                    <a:lnTo>
                      <a:pt x="3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83" name="Freeform 167"/>
              <p:cNvSpPr>
                <a:spLocks/>
              </p:cNvSpPr>
              <p:nvPr/>
            </p:nvSpPr>
            <p:spPr bwMode="auto">
              <a:xfrm>
                <a:off x="4758" y="3559"/>
                <a:ext cx="11" cy="20"/>
              </a:xfrm>
              <a:custGeom>
                <a:avLst/>
                <a:gdLst/>
                <a:ahLst/>
                <a:cxnLst>
                  <a:cxn ang="0">
                    <a:pos x="86" y="164"/>
                  </a:cxn>
                  <a:cxn ang="0">
                    <a:pos x="86" y="164"/>
                  </a:cxn>
                  <a:cxn ang="0">
                    <a:pos x="79" y="156"/>
                  </a:cxn>
                  <a:cxn ang="0">
                    <a:pos x="73" y="147"/>
                  </a:cxn>
                  <a:cxn ang="0">
                    <a:pos x="67" y="138"/>
                  </a:cxn>
                  <a:cxn ang="0">
                    <a:pos x="60" y="129"/>
                  </a:cxn>
                  <a:cxn ang="0">
                    <a:pos x="54" y="120"/>
                  </a:cxn>
                  <a:cxn ang="0">
                    <a:pos x="49" y="110"/>
                  </a:cxn>
                  <a:cxn ang="0">
                    <a:pos x="43" y="100"/>
                  </a:cxn>
                  <a:cxn ang="0">
                    <a:pos x="38" y="90"/>
                  </a:cxn>
                  <a:cxn ang="0">
                    <a:pos x="32" y="80"/>
                  </a:cxn>
                  <a:cxn ang="0">
                    <a:pos x="27" y="70"/>
                  </a:cxn>
                  <a:cxn ang="0">
                    <a:pos x="22" y="59"/>
                  </a:cxn>
                  <a:cxn ang="0">
                    <a:pos x="17" y="48"/>
                  </a:cxn>
                  <a:cxn ang="0">
                    <a:pos x="12" y="36"/>
                  </a:cxn>
                  <a:cxn ang="0">
                    <a:pos x="8" y="24"/>
                  </a:cxn>
                  <a:cxn ang="0">
                    <a:pos x="4" y="12"/>
                  </a:cxn>
                  <a:cxn ang="0">
                    <a:pos x="0" y="0"/>
                  </a:cxn>
                </a:cxnLst>
                <a:rect l="0" t="0" r="r" b="b"/>
                <a:pathLst>
                  <a:path w="86" h="164">
                    <a:moveTo>
                      <a:pt x="86" y="164"/>
                    </a:moveTo>
                    <a:lnTo>
                      <a:pt x="86" y="164"/>
                    </a:lnTo>
                    <a:lnTo>
                      <a:pt x="79" y="156"/>
                    </a:lnTo>
                    <a:lnTo>
                      <a:pt x="73" y="147"/>
                    </a:lnTo>
                    <a:lnTo>
                      <a:pt x="67" y="138"/>
                    </a:lnTo>
                    <a:lnTo>
                      <a:pt x="60" y="129"/>
                    </a:lnTo>
                    <a:lnTo>
                      <a:pt x="54" y="120"/>
                    </a:lnTo>
                    <a:lnTo>
                      <a:pt x="49" y="110"/>
                    </a:lnTo>
                    <a:lnTo>
                      <a:pt x="43" y="100"/>
                    </a:lnTo>
                    <a:lnTo>
                      <a:pt x="38" y="90"/>
                    </a:lnTo>
                    <a:lnTo>
                      <a:pt x="32" y="80"/>
                    </a:lnTo>
                    <a:lnTo>
                      <a:pt x="27" y="70"/>
                    </a:lnTo>
                    <a:lnTo>
                      <a:pt x="22" y="59"/>
                    </a:lnTo>
                    <a:lnTo>
                      <a:pt x="17" y="48"/>
                    </a:lnTo>
                    <a:lnTo>
                      <a:pt x="12" y="36"/>
                    </a:lnTo>
                    <a:lnTo>
                      <a:pt x="8" y="24"/>
                    </a:lnTo>
                    <a:lnTo>
                      <a:pt x="4" y="1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84" name="Freeform 168"/>
              <p:cNvSpPr>
                <a:spLocks/>
              </p:cNvSpPr>
              <p:nvPr/>
            </p:nvSpPr>
            <p:spPr bwMode="auto">
              <a:xfrm>
                <a:off x="4911" y="3518"/>
                <a:ext cx="85" cy="61"/>
              </a:xfrm>
              <a:custGeom>
                <a:avLst/>
                <a:gdLst/>
                <a:ahLst/>
                <a:cxnLst>
                  <a:cxn ang="0">
                    <a:pos x="29" y="138"/>
                  </a:cxn>
                  <a:cxn ang="0">
                    <a:pos x="25" y="245"/>
                  </a:cxn>
                  <a:cxn ang="0">
                    <a:pos x="11" y="339"/>
                  </a:cxn>
                  <a:cxn ang="0">
                    <a:pos x="39" y="362"/>
                  </a:cxn>
                  <a:cxn ang="0">
                    <a:pos x="100" y="364"/>
                  </a:cxn>
                  <a:cxn ang="0">
                    <a:pos x="168" y="402"/>
                  </a:cxn>
                  <a:cxn ang="0">
                    <a:pos x="236" y="437"/>
                  </a:cxn>
                  <a:cxn ang="0">
                    <a:pos x="304" y="470"/>
                  </a:cxn>
                  <a:cxn ang="0">
                    <a:pos x="356" y="478"/>
                  </a:cxn>
                  <a:cxn ang="0">
                    <a:pos x="410" y="481"/>
                  </a:cxn>
                  <a:cxn ang="0">
                    <a:pos x="441" y="468"/>
                  </a:cxn>
                  <a:cxn ang="0">
                    <a:pos x="385" y="429"/>
                  </a:cxn>
                  <a:cxn ang="0">
                    <a:pos x="305" y="389"/>
                  </a:cxn>
                  <a:cxn ang="0">
                    <a:pos x="388" y="426"/>
                  </a:cxn>
                  <a:cxn ang="0">
                    <a:pos x="455" y="452"/>
                  </a:cxn>
                  <a:cxn ang="0">
                    <a:pos x="492" y="456"/>
                  </a:cxn>
                  <a:cxn ang="0">
                    <a:pos x="545" y="438"/>
                  </a:cxn>
                  <a:cxn ang="0">
                    <a:pos x="540" y="410"/>
                  </a:cxn>
                  <a:cxn ang="0">
                    <a:pos x="486" y="382"/>
                  </a:cxn>
                  <a:cxn ang="0">
                    <a:pos x="431" y="349"/>
                  </a:cxn>
                  <a:cxn ang="0">
                    <a:pos x="376" y="315"/>
                  </a:cxn>
                  <a:cxn ang="0">
                    <a:pos x="426" y="347"/>
                  </a:cxn>
                  <a:cxn ang="0">
                    <a:pos x="480" y="378"/>
                  </a:cxn>
                  <a:cxn ang="0">
                    <a:pos x="542" y="404"/>
                  </a:cxn>
                  <a:cxn ang="0">
                    <a:pos x="598" y="396"/>
                  </a:cxn>
                  <a:cxn ang="0">
                    <a:pos x="591" y="356"/>
                  </a:cxn>
                  <a:cxn ang="0">
                    <a:pos x="538" y="316"/>
                  </a:cxn>
                  <a:cxn ang="0">
                    <a:pos x="486" y="276"/>
                  </a:cxn>
                  <a:cxn ang="0">
                    <a:pos x="434" y="236"/>
                  </a:cxn>
                  <a:cxn ang="0">
                    <a:pos x="451" y="240"/>
                  </a:cxn>
                  <a:cxn ang="0">
                    <a:pos x="489" y="277"/>
                  </a:cxn>
                  <a:cxn ang="0">
                    <a:pos x="542" y="318"/>
                  </a:cxn>
                  <a:cxn ang="0">
                    <a:pos x="604" y="360"/>
                  </a:cxn>
                  <a:cxn ang="0">
                    <a:pos x="657" y="334"/>
                  </a:cxn>
                  <a:cxn ang="0">
                    <a:pos x="629" y="269"/>
                  </a:cxn>
                  <a:cxn ang="0">
                    <a:pos x="569" y="214"/>
                  </a:cxn>
                  <a:cxn ang="0">
                    <a:pos x="521" y="158"/>
                  </a:cxn>
                  <a:cxn ang="0">
                    <a:pos x="494" y="123"/>
                  </a:cxn>
                  <a:cxn ang="0">
                    <a:pos x="538" y="178"/>
                  </a:cxn>
                  <a:cxn ang="0">
                    <a:pos x="579" y="209"/>
                  </a:cxn>
                  <a:cxn ang="0">
                    <a:pos x="610" y="217"/>
                  </a:cxn>
                  <a:cxn ang="0">
                    <a:pos x="643" y="214"/>
                  </a:cxn>
                  <a:cxn ang="0">
                    <a:pos x="677" y="195"/>
                  </a:cxn>
                  <a:cxn ang="0">
                    <a:pos x="667" y="170"/>
                  </a:cxn>
                  <a:cxn ang="0">
                    <a:pos x="641" y="158"/>
                  </a:cxn>
                  <a:cxn ang="0">
                    <a:pos x="610" y="144"/>
                  </a:cxn>
                  <a:cxn ang="0">
                    <a:pos x="566" y="103"/>
                  </a:cxn>
                  <a:cxn ang="0">
                    <a:pos x="532" y="57"/>
                  </a:cxn>
                  <a:cxn ang="0">
                    <a:pos x="495" y="24"/>
                  </a:cxn>
                  <a:cxn ang="0">
                    <a:pos x="418" y="8"/>
                  </a:cxn>
                  <a:cxn ang="0">
                    <a:pos x="349" y="1"/>
                  </a:cxn>
                  <a:cxn ang="0">
                    <a:pos x="303" y="3"/>
                  </a:cxn>
                  <a:cxn ang="0">
                    <a:pos x="230" y="19"/>
                  </a:cxn>
                  <a:cxn ang="0">
                    <a:pos x="148" y="46"/>
                  </a:cxn>
                  <a:cxn ang="0">
                    <a:pos x="65" y="62"/>
                  </a:cxn>
                </a:cxnLst>
                <a:rect l="0" t="0" r="r" b="b"/>
                <a:pathLst>
                  <a:path w="678" h="481">
                    <a:moveTo>
                      <a:pt x="30" y="62"/>
                    </a:moveTo>
                    <a:lnTo>
                      <a:pt x="29" y="80"/>
                    </a:lnTo>
                    <a:lnTo>
                      <a:pt x="29" y="99"/>
                    </a:lnTo>
                    <a:lnTo>
                      <a:pt x="29" y="118"/>
                    </a:lnTo>
                    <a:lnTo>
                      <a:pt x="29" y="138"/>
                    </a:lnTo>
                    <a:lnTo>
                      <a:pt x="29" y="160"/>
                    </a:lnTo>
                    <a:lnTo>
                      <a:pt x="29" y="181"/>
                    </a:lnTo>
                    <a:lnTo>
                      <a:pt x="28" y="202"/>
                    </a:lnTo>
                    <a:lnTo>
                      <a:pt x="28" y="224"/>
                    </a:lnTo>
                    <a:lnTo>
                      <a:pt x="25" y="245"/>
                    </a:lnTo>
                    <a:lnTo>
                      <a:pt x="24" y="266"/>
                    </a:lnTo>
                    <a:lnTo>
                      <a:pt x="22" y="285"/>
                    </a:lnTo>
                    <a:lnTo>
                      <a:pt x="19" y="305"/>
                    </a:lnTo>
                    <a:lnTo>
                      <a:pt x="16" y="322"/>
                    </a:lnTo>
                    <a:lnTo>
                      <a:pt x="11" y="339"/>
                    </a:lnTo>
                    <a:lnTo>
                      <a:pt x="6" y="353"/>
                    </a:lnTo>
                    <a:lnTo>
                      <a:pt x="0" y="366"/>
                    </a:lnTo>
                    <a:lnTo>
                      <a:pt x="13" y="365"/>
                    </a:lnTo>
                    <a:lnTo>
                      <a:pt x="26" y="364"/>
                    </a:lnTo>
                    <a:lnTo>
                      <a:pt x="39" y="362"/>
                    </a:lnTo>
                    <a:lnTo>
                      <a:pt x="52" y="361"/>
                    </a:lnTo>
                    <a:lnTo>
                      <a:pt x="64" y="361"/>
                    </a:lnTo>
                    <a:lnTo>
                      <a:pt x="76" y="361"/>
                    </a:lnTo>
                    <a:lnTo>
                      <a:pt x="88" y="362"/>
                    </a:lnTo>
                    <a:lnTo>
                      <a:pt x="100" y="364"/>
                    </a:lnTo>
                    <a:lnTo>
                      <a:pt x="113" y="372"/>
                    </a:lnTo>
                    <a:lnTo>
                      <a:pt x="127" y="380"/>
                    </a:lnTo>
                    <a:lnTo>
                      <a:pt x="140" y="387"/>
                    </a:lnTo>
                    <a:lnTo>
                      <a:pt x="154" y="395"/>
                    </a:lnTo>
                    <a:lnTo>
                      <a:pt x="168" y="402"/>
                    </a:lnTo>
                    <a:lnTo>
                      <a:pt x="181" y="409"/>
                    </a:lnTo>
                    <a:lnTo>
                      <a:pt x="195" y="416"/>
                    </a:lnTo>
                    <a:lnTo>
                      <a:pt x="208" y="423"/>
                    </a:lnTo>
                    <a:lnTo>
                      <a:pt x="221" y="430"/>
                    </a:lnTo>
                    <a:lnTo>
                      <a:pt x="236" y="437"/>
                    </a:lnTo>
                    <a:lnTo>
                      <a:pt x="249" y="445"/>
                    </a:lnTo>
                    <a:lnTo>
                      <a:pt x="263" y="451"/>
                    </a:lnTo>
                    <a:lnTo>
                      <a:pt x="276" y="458"/>
                    </a:lnTo>
                    <a:lnTo>
                      <a:pt x="290" y="464"/>
                    </a:lnTo>
                    <a:lnTo>
                      <a:pt x="304" y="470"/>
                    </a:lnTo>
                    <a:lnTo>
                      <a:pt x="318" y="476"/>
                    </a:lnTo>
                    <a:lnTo>
                      <a:pt x="327" y="476"/>
                    </a:lnTo>
                    <a:lnTo>
                      <a:pt x="337" y="477"/>
                    </a:lnTo>
                    <a:lnTo>
                      <a:pt x="346" y="477"/>
                    </a:lnTo>
                    <a:lnTo>
                      <a:pt x="356" y="478"/>
                    </a:lnTo>
                    <a:lnTo>
                      <a:pt x="365" y="478"/>
                    </a:lnTo>
                    <a:lnTo>
                      <a:pt x="376" y="479"/>
                    </a:lnTo>
                    <a:lnTo>
                      <a:pt x="385" y="479"/>
                    </a:lnTo>
                    <a:lnTo>
                      <a:pt x="395" y="480"/>
                    </a:lnTo>
                    <a:lnTo>
                      <a:pt x="410" y="481"/>
                    </a:lnTo>
                    <a:lnTo>
                      <a:pt x="421" y="481"/>
                    </a:lnTo>
                    <a:lnTo>
                      <a:pt x="430" y="479"/>
                    </a:lnTo>
                    <a:lnTo>
                      <a:pt x="438" y="477"/>
                    </a:lnTo>
                    <a:lnTo>
                      <a:pt x="441" y="473"/>
                    </a:lnTo>
                    <a:lnTo>
                      <a:pt x="441" y="468"/>
                    </a:lnTo>
                    <a:lnTo>
                      <a:pt x="439" y="462"/>
                    </a:lnTo>
                    <a:lnTo>
                      <a:pt x="433" y="455"/>
                    </a:lnTo>
                    <a:lnTo>
                      <a:pt x="417" y="447"/>
                    </a:lnTo>
                    <a:lnTo>
                      <a:pt x="401" y="438"/>
                    </a:lnTo>
                    <a:lnTo>
                      <a:pt x="385" y="429"/>
                    </a:lnTo>
                    <a:lnTo>
                      <a:pt x="368" y="421"/>
                    </a:lnTo>
                    <a:lnTo>
                      <a:pt x="352" y="413"/>
                    </a:lnTo>
                    <a:lnTo>
                      <a:pt x="336" y="405"/>
                    </a:lnTo>
                    <a:lnTo>
                      <a:pt x="320" y="397"/>
                    </a:lnTo>
                    <a:lnTo>
                      <a:pt x="305" y="389"/>
                    </a:lnTo>
                    <a:lnTo>
                      <a:pt x="321" y="396"/>
                    </a:lnTo>
                    <a:lnTo>
                      <a:pt x="338" y="404"/>
                    </a:lnTo>
                    <a:lnTo>
                      <a:pt x="354" y="411"/>
                    </a:lnTo>
                    <a:lnTo>
                      <a:pt x="372" y="419"/>
                    </a:lnTo>
                    <a:lnTo>
                      <a:pt x="388" y="426"/>
                    </a:lnTo>
                    <a:lnTo>
                      <a:pt x="405" y="434"/>
                    </a:lnTo>
                    <a:lnTo>
                      <a:pt x="422" y="443"/>
                    </a:lnTo>
                    <a:lnTo>
                      <a:pt x="440" y="451"/>
                    </a:lnTo>
                    <a:lnTo>
                      <a:pt x="447" y="452"/>
                    </a:lnTo>
                    <a:lnTo>
                      <a:pt x="455" y="452"/>
                    </a:lnTo>
                    <a:lnTo>
                      <a:pt x="462" y="453"/>
                    </a:lnTo>
                    <a:lnTo>
                      <a:pt x="470" y="454"/>
                    </a:lnTo>
                    <a:lnTo>
                      <a:pt x="477" y="455"/>
                    </a:lnTo>
                    <a:lnTo>
                      <a:pt x="485" y="455"/>
                    </a:lnTo>
                    <a:lnTo>
                      <a:pt x="492" y="456"/>
                    </a:lnTo>
                    <a:lnTo>
                      <a:pt x="500" y="457"/>
                    </a:lnTo>
                    <a:lnTo>
                      <a:pt x="516" y="453"/>
                    </a:lnTo>
                    <a:lnTo>
                      <a:pt x="528" y="449"/>
                    </a:lnTo>
                    <a:lnTo>
                      <a:pt x="537" y="445"/>
                    </a:lnTo>
                    <a:lnTo>
                      <a:pt x="545" y="438"/>
                    </a:lnTo>
                    <a:lnTo>
                      <a:pt x="550" y="433"/>
                    </a:lnTo>
                    <a:lnTo>
                      <a:pt x="552" y="427"/>
                    </a:lnTo>
                    <a:lnTo>
                      <a:pt x="553" y="421"/>
                    </a:lnTo>
                    <a:lnTo>
                      <a:pt x="551" y="415"/>
                    </a:lnTo>
                    <a:lnTo>
                      <a:pt x="540" y="410"/>
                    </a:lnTo>
                    <a:lnTo>
                      <a:pt x="530" y="405"/>
                    </a:lnTo>
                    <a:lnTo>
                      <a:pt x="519" y="400"/>
                    </a:lnTo>
                    <a:lnTo>
                      <a:pt x="509" y="394"/>
                    </a:lnTo>
                    <a:lnTo>
                      <a:pt x="497" y="388"/>
                    </a:lnTo>
                    <a:lnTo>
                      <a:pt x="486" y="382"/>
                    </a:lnTo>
                    <a:lnTo>
                      <a:pt x="475" y="376"/>
                    </a:lnTo>
                    <a:lnTo>
                      <a:pt x="464" y="370"/>
                    </a:lnTo>
                    <a:lnTo>
                      <a:pt x="453" y="362"/>
                    </a:lnTo>
                    <a:lnTo>
                      <a:pt x="442" y="355"/>
                    </a:lnTo>
                    <a:lnTo>
                      <a:pt x="431" y="349"/>
                    </a:lnTo>
                    <a:lnTo>
                      <a:pt x="420" y="342"/>
                    </a:lnTo>
                    <a:lnTo>
                      <a:pt x="409" y="335"/>
                    </a:lnTo>
                    <a:lnTo>
                      <a:pt x="398" y="328"/>
                    </a:lnTo>
                    <a:lnTo>
                      <a:pt x="387" y="322"/>
                    </a:lnTo>
                    <a:lnTo>
                      <a:pt x="376" y="315"/>
                    </a:lnTo>
                    <a:lnTo>
                      <a:pt x="386" y="322"/>
                    </a:lnTo>
                    <a:lnTo>
                      <a:pt x="396" y="328"/>
                    </a:lnTo>
                    <a:lnTo>
                      <a:pt x="406" y="334"/>
                    </a:lnTo>
                    <a:lnTo>
                      <a:pt x="416" y="341"/>
                    </a:lnTo>
                    <a:lnTo>
                      <a:pt x="426" y="347"/>
                    </a:lnTo>
                    <a:lnTo>
                      <a:pt x="436" y="353"/>
                    </a:lnTo>
                    <a:lnTo>
                      <a:pt x="448" y="359"/>
                    </a:lnTo>
                    <a:lnTo>
                      <a:pt x="458" y="365"/>
                    </a:lnTo>
                    <a:lnTo>
                      <a:pt x="469" y="372"/>
                    </a:lnTo>
                    <a:lnTo>
                      <a:pt x="480" y="378"/>
                    </a:lnTo>
                    <a:lnTo>
                      <a:pt x="492" y="383"/>
                    </a:lnTo>
                    <a:lnTo>
                      <a:pt x="503" y="389"/>
                    </a:lnTo>
                    <a:lnTo>
                      <a:pt x="516" y="394"/>
                    </a:lnTo>
                    <a:lnTo>
                      <a:pt x="529" y="399"/>
                    </a:lnTo>
                    <a:lnTo>
                      <a:pt x="542" y="404"/>
                    </a:lnTo>
                    <a:lnTo>
                      <a:pt x="555" y="409"/>
                    </a:lnTo>
                    <a:lnTo>
                      <a:pt x="569" y="408"/>
                    </a:lnTo>
                    <a:lnTo>
                      <a:pt x="582" y="405"/>
                    </a:lnTo>
                    <a:lnTo>
                      <a:pt x="591" y="401"/>
                    </a:lnTo>
                    <a:lnTo>
                      <a:pt x="598" y="396"/>
                    </a:lnTo>
                    <a:lnTo>
                      <a:pt x="602" y="389"/>
                    </a:lnTo>
                    <a:lnTo>
                      <a:pt x="604" y="382"/>
                    </a:lnTo>
                    <a:lnTo>
                      <a:pt x="604" y="374"/>
                    </a:lnTo>
                    <a:lnTo>
                      <a:pt x="601" y="364"/>
                    </a:lnTo>
                    <a:lnTo>
                      <a:pt x="591" y="356"/>
                    </a:lnTo>
                    <a:lnTo>
                      <a:pt x="581" y="348"/>
                    </a:lnTo>
                    <a:lnTo>
                      <a:pt x="569" y="340"/>
                    </a:lnTo>
                    <a:lnTo>
                      <a:pt x="559" y="332"/>
                    </a:lnTo>
                    <a:lnTo>
                      <a:pt x="549" y="324"/>
                    </a:lnTo>
                    <a:lnTo>
                      <a:pt x="538" y="316"/>
                    </a:lnTo>
                    <a:lnTo>
                      <a:pt x="528" y="308"/>
                    </a:lnTo>
                    <a:lnTo>
                      <a:pt x="518" y="300"/>
                    </a:lnTo>
                    <a:lnTo>
                      <a:pt x="507" y="291"/>
                    </a:lnTo>
                    <a:lnTo>
                      <a:pt x="496" y="283"/>
                    </a:lnTo>
                    <a:lnTo>
                      <a:pt x="486" y="276"/>
                    </a:lnTo>
                    <a:lnTo>
                      <a:pt x="475" y="268"/>
                    </a:lnTo>
                    <a:lnTo>
                      <a:pt x="465" y="260"/>
                    </a:lnTo>
                    <a:lnTo>
                      <a:pt x="455" y="252"/>
                    </a:lnTo>
                    <a:lnTo>
                      <a:pt x="445" y="244"/>
                    </a:lnTo>
                    <a:lnTo>
                      <a:pt x="434" y="236"/>
                    </a:lnTo>
                    <a:lnTo>
                      <a:pt x="436" y="235"/>
                    </a:lnTo>
                    <a:lnTo>
                      <a:pt x="439" y="234"/>
                    </a:lnTo>
                    <a:lnTo>
                      <a:pt x="441" y="234"/>
                    </a:lnTo>
                    <a:lnTo>
                      <a:pt x="443" y="233"/>
                    </a:lnTo>
                    <a:lnTo>
                      <a:pt x="451" y="240"/>
                    </a:lnTo>
                    <a:lnTo>
                      <a:pt x="458" y="247"/>
                    </a:lnTo>
                    <a:lnTo>
                      <a:pt x="466" y="254"/>
                    </a:lnTo>
                    <a:lnTo>
                      <a:pt x="474" y="262"/>
                    </a:lnTo>
                    <a:lnTo>
                      <a:pt x="481" y="269"/>
                    </a:lnTo>
                    <a:lnTo>
                      <a:pt x="489" y="277"/>
                    </a:lnTo>
                    <a:lnTo>
                      <a:pt x="497" y="285"/>
                    </a:lnTo>
                    <a:lnTo>
                      <a:pt x="506" y="292"/>
                    </a:lnTo>
                    <a:lnTo>
                      <a:pt x="518" y="301"/>
                    </a:lnTo>
                    <a:lnTo>
                      <a:pt x="530" y="310"/>
                    </a:lnTo>
                    <a:lnTo>
                      <a:pt x="542" y="318"/>
                    </a:lnTo>
                    <a:lnTo>
                      <a:pt x="555" y="326"/>
                    </a:lnTo>
                    <a:lnTo>
                      <a:pt x="567" y="334"/>
                    </a:lnTo>
                    <a:lnTo>
                      <a:pt x="580" y="343"/>
                    </a:lnTo>
                    <a:lnTo>
                      <a:pt x="592" y="351"/>
                    </a:lnTo>
                    <a:lnTo>
                      <a:pt x="604" y="360"/>
                    </a:lnTo>
                    <a:lnTo>
                      <a:pt x="620" y="360"/>
                    </a:lnTo>
                    <a:lnTo>
                      <a:pt x="634" y="357"/>
                    </a:lnTo>
                    <a:lnTo>
                      <a:pt x="645" y="351"/>
                    </a:lnTo>
                    <a:lnTo>
                      <a:pt x="653" y="344"/>
                    </a:lnTo>
                    <a:lnTo>
                      <a:pt x="657" y="334"/>
                    </a:lnTo>
                    <a:lnTo>
                      <a:pt x="659" y="322"/>
                    </a:lnTo>
                    <a:lnTo>
                      <a:pt x="657" y="308"/>
                    </a:lnTo>
                    <a:lnTo>
                      <a:pt x="653" y="291"/>
                    </a:lnTo>
                    <a:lnTo>
                      <a:pt x="640" y="280"/>
                    </a:lnTo>
                    <a:lnTo>
                      <a:pt x="629" y="269"/>
                    </a:lnTo>
                    <a:lnTo>
                      <a:pt x="617" y="258"/>
                    </a:lnTo>
                    <a:lnTo>
                      <a:pt x="605" y="247"/>
                    </a:lnTo>
                    <a:lnTo>
                      <a:pt x="593" y="237"/>
                    </a:lnTo>
                    <a:lnTo>
                      <a:pt x="582" y="226"/>
                    </a:lnTo>
                    <a:lnTo>
                      <a:pt x="569" y="214"/>
                    </a:lnTo>
                    <a:lnTo>
                      <a:pt x="558" y="203"/>
                    </a:lnTo>
                    <a:lnTo>
                      <a:pt x="549" y="191"/>
                    </a:lnTo>
                    <a:lnTo>
                      <a:pt x="539" y="180"/>
                    </a:lnTo>
                    <a:lnTo>
                      <a:pt x="530" y="169"/>
                    </a:lnTo>
                    <a:lnTo>
                      <a:pt x="521" y="158"/>
                    </a:lnTo>
                    <a:lnTo>
                      <a:pt x="512" y="146"/>
                    </a:lnTo>
                    <a:lnTo>
                      <a:pt x="502" y="135"/>
                    </a:lnTo>
                    <a:lnTo>
                      <a:pt x="494" y="124"/>
                    </a:lnTo>
                    <a:lnTo>
                      <a:pt x="485" y="113"/>
                    </a:lnTo>
                    <a:lnTo>
                      <a:pt x="494" y="123"/>
                    </a:lnTo>
                    <a:lnTo>
                      <a:pt x="503" y="134"/>
                    </a:lnTo>
                    <a:lnTo>
                      <a:pt x="513" y="144"/>
                    </a:lnTo>
                    <a:lnTo>
                      <a:pt x="521" y="156"/>
                    </a:lnTo>
                    <a:lnTo>
                      <a:pt x="529" y="167"/>
                    </a:lnTo>
                    <a:lnTo>
                      <a:pt x="538" y="178"/>
                    </a:lnTo>
                    <a:lnTo>
                      <a:pt x="547" y="188"/>
                    </a:lnTo>
                    <a:lnTo>
                      <a:pt x="556" y="199"/>
                    </a:lnTo>
                    <a:lnTo>
                      <a:pt x="563" y="202"/>
                    </a:lnTo>
                    <a:lnTo>
                      <a:pt x="571" y="206"/>
                    </a:lnTo>
                    <a:lnTo>
                      <a:pt x="579" y="209"/>
                    </a:lnTo>
                    <a:lnTo>
                      <a:pt x="586" y="212"/>
                    </a:lnTo>
                    <a:lnTo>
                      <a:pt x="592" y="215"/>
                    </a:lnTo>
                    <a:lnTo>
                      <a:pt x="599" y="216"/>
                    </a:lnTo>
                    <a:lnTo>
                      <a:pt x="605" y="217"/>
                    </a:lnTo>
                    <a:lnTo>
                      <a:pt x="610" y="217"/>
                    </a:lnTo>
                    <a:lnTo>
                      <a:pt x="619" y="216"/>
                    </a:lnTo>
                    <a:lnTo>
                      <a:pt x="626" y="216"/>
                    </a:lnTo>
                    <a:lnTo>
                      <a:pt x="632" y="216"/>
                    </a:lnTo>
                    <a:lnTo>
                      <a:pt x="637" y="215"/>
                    </a:lnTo>
                    <a:lnTo>
                      <a:pt x="643" y="214"/>
                    </a:lnTo>
                    <a:lnTo>
                      <a:pt x="649" y="212"/>
                    </a:lnTo>
                    <a:lnTo>
                      <a:pt x="657" y="210"/>
                    </a:lnTo>
                    <a:lnTo>
                      <a:pt x="667" y="207"/>
                    </a:lnTo>
                    <a:lnTo>
                      <a:pt x="673" y="201"/>
                    </a:lnTo>
                    <a:lnTo>
                      <a:pt x="677" y="195"/>
                    </a:lnTo>
                    <a:lnTo>
                      <a:pt x="678" y="189"/>
                    </a:lnTo>
                    <a:lnTo>
                      <a:pt x="677" y="184"/>
                    </a:lnTo>
                    <a:lnTo>
                      <a:pt x="675" y="178"/>
                    </a:lnTo>
                    <a:lnTo>
                      <a:pt x="672" y="174"/>
                    </a:lnTo>
                    <a:lnTo>
                      <a:pt x="667" y="170"/>
                    </a:lnTo>
                    <a:lnTo>
                      <a:pt x="662" y="167"/>
                    </a:lnTo>
                    <a:lnTo>
                      <a:pt x="657" y="165"/>
                    </a:lnTo>
                    <a:lnTo>
                      <a:pt x="652" y="163"/>
                    </a:lnTo>
                    <a:lnTo>
                      <a:pt x="647" y="160"/>
                    </a:lnTo>
                    <a:lnTo>
                      <a:pt x="641" y="158"/>
                    </a:lnTo>
                    <a:lnTo>
                      <a:pt x="635" y="156"/>
                    </a:lnTo>
                    <a:lnTo>
                      <a:pt x="630" y="154"/>
                    </a:lnTo>
                    <a:lnTo>
                      <a:pt x="625" y="152"/>
                    </a:lnTo>
                    <a:lnTo>
                      <a:pt x="620" y="149"/>
                    </a:lnTo>
                    <a:lnTo>
                      <a:pt x="610" y="144"/>
                    </a:lnTo>
                    <a:lnTo>
                      <a:pt x="600" y="137"/>
                    </a:lnTo>
                    <a:lnTo>
                      <a:pt x="591" y="130"/>
                    </a:lnTo>
                    <a:lnTo>
                      <a:pt x="582" y="122"/>
                    </a:lnTo>
                    <a:lnTo>
                      <a:pt x="573" y="113"/>
                    </a:lnTo>
                    <a:lnTo>
                      <a:pt x="566" y="103"/>
                    </a:lnTo>
                    <a:lnTo>
                      <a:pt x="559" y="94"/>
                    </a:lnTo>
                    <a:lnTo>
                      <a:pt x="552" y="84"/>
                    </a:lnTo>
                    <a:lnTo>
                      <a:pt x="545" y="74"/>
                    </a:lnTo>
                    <a:lnTo>
                      <a:pt x="538" y="65"/>
                    </a:lnTo>
                    <a:lnTo>
                      <a:pt x="532" y="57"/>
                    </a:lnTo>
                    <a:lnTo>
                      <a:pt x="525" y="49"/>
                    </a:lnTo>
                    <a:lnTo>
                      <a:pt x="518" y="42"/>
                    </a:lnTo>
                    <a:lnTo>
                      <a:pt x="511" y="36"/>
                    </a:lnTo>
                    <a:lnTo>
                      <a:pt x="502" y="30"/>
                    </a:lnTo>
                    <a:lnTo>
                      <a:pt x="495" y="24"/>
                    </a:lnTo>
                    <a:lnTo>
                      <a:pt x="480" y="20"/>
                    </a:lnTo>
                    <a:lnTo>
                      <a:pt x="465" y="16"/>
                    </a:lnTo>
                    <a:lnTo>
                      <a:pt x="450" y="13"/>
                    </a:lnTo>
                    <a:lnTo>
                      <a:pt x="434" y="10"/>
                    </a:lnTo>
                    <a:lnTo>
                      <a:pt x="418" y="8"/>
                    </a:lnTo>
                    <a:lnTo>
                      <a:pt x="402" y="7"/>
                    </a:lnTo>
                    <a:lnTo>
                      <a:pt x="386" y="5"/>
                    </a:lnTo>
                    <a:lnTo>
                      <a:pt x="370" y="5"/>
                    </a:lnTo>
                    <a:lnTo>
                      <a:pt x="359" y="3"/>
                    </a:lnTo>
                    <a:lnTo>
                      <a:pt x="349" y="1"/>
                    </a:lnTo>
                    <a:lnTo>
                      <a:pt x="339" y="0"/>
                    </a:lnTo>
                    <a:lnTo>
                      <a:pt x="330" y="0"/>
                    </a:lnTo>
                    <a:lnTo>
                      <a:pt x="321" y="1"/>
                    </a:lnTo>
                    <a:lnTo>
                      <a:pt x="312" y="2"/>
                    </a:lnTo>
                    <a:lnTo>
                      <a:pt x="303" y="3"/>
                    </a:lnTo>
                    <a:lnTo>
                      <a:pt x="293" y="4"/>
                    </a:lnTo>
                    <a:lnTo>
                      <a:pt x="278" y="8"/>
                    </a:lnTo>
                    <a:lnTo>
                      <a:pt x="262" y="11"/>
                    </a:lnTo>
                    <a:lnTo>
                      <a:pt x="247" y="15"/>
                    </a:lnTo>
                    <a:lnTo>
                      <a:pt x="230" y="19"/>
                    </a:lnTo>
                    <a:lnTo>
                      <a:pt x="214" y="24"/>
                    </a:lnTo>
                    <a:lnTo>
                      <a:pt x="198" y="29"/>
                    </a:lnTo>
                    <a:lnTo>
                      <a:pt x="182" y="35"/>
                    </a:lnTo>
                    <a:lnTo>
                      <a:pt x="166" y="41"/>
                    </a:lnTo>
                    <a:lnTo>
                      <a:pt x="148" y="46"/>
                    </a:lnTo>
                    <a:lnTo>
                      <a:pt x="132" y="51"/>
                    </a:lnTo>
                    <a:lnTo>
                      <a:pt x="116" y="55"/>
                    </a:lnTo>
                    <a:lnTo>
                      <a:pt x="100" y="58"/>
                    </a:lnTo>
                    <a:lnTo>
                      <a:pt x="82" y="60"/>
                    </a:lnTo>
                    <a:lnTo>
                      <a:pt x="65" y="62"/>
                    </a:lnTo>
                    <a:lnTo>
                      <a:pt x="48" y="62"/>
                    </a:lnTo>
                    <a:lnTo>
                      <a:pt x="30" y="62"/>
                    </a:lnTo>
                    <a:close/>
                  </a:path>
                </a:pathLst>
              </a:custGeom>
              <a:solidFill>
                <a:srgbClr val="D9A6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85" name="Freeform 169"/>
              <p:cNvSpPr>
                <a:spLocks/>
              </p:cNvSpPr>
              <p:nvPr/>
            </p:nvSpPr>
            <p:spPr bwMode="auto">
              <a:xfrm>
                <a:off x="4911" y="3518"/>
                <a:ext cx="85" cy="61"/>
              </a:xfrm>
              <a:custGeom>
                <a:avLst/>
                <a:gdLst/>
                <a:ahLst/>
                <a:cxnLst>
                  <a:cxn ang="0">
                    <a:pos x="29" y="118"/>
                  </a:cxn>
                  <a:cxn ang="0">
                    <a:pos x="28" y="224"/>
                  </a:cxn>
                  <a:cxn ang="0">
                    <a:pos x="16" y="322"/>
                  </a:cxn>
                  <a:cxn ang="0">
                    <a:pos x="13" y="365"/>
                  </a:cxn>
                  <a:cxn ang="0">
                    <a:pos x="76" y="361"/>
                  </a:cxn>
                  <a:cxn ang="0">
                    <a:pos x="127" y="380"/>
                  </a:cxn>
                  <a:cxn ang="0">
                    <a:pos x="195" y="416"/>
                  </a:cxn>
                  <a:cxn ang="0">
                    <a:pos x="263" y="451"/>
                  </a:cxn>
                  <a:cxn ang="0">
                    <a:pos x="318" y="476"/>
                  </a:cxn>
                  <a:cxn ang="0">
                    <a:pos x="365" y="478"/>
                  </a:cxn>
                  <a:cxn ang="0">
                    <a:pos x="410" y="481"/>
                  </a:cxn>
                  <a:cxn ang="0">
                    <a:pos x="441" y="468"/>
                  </a:cxn>
                  <a:cxn ang="0">
                    <a:pos x="401" y="438"/>
                  </a:cxn>
                  <a:cxn ang="0">
                    <a:pos x="320" y="397"/>
                  </a:cxn>
                  <a:cxn ang="0">
                    <a:pos x="354" y="411"/>
                  </a:cxn>
                  <a:cxn ang="0">
                    <a:pos x="440" y="451"/>
                  </a:cxn>
                  <a:cxn ang="0">
                    <a:pos x="470" y="454"/>
                  </a:cxn>
                  <a:cxn ang="0">
                    <a:pos x="500" y="457"/>
                  </a:cxn>
                  <a:cxn ang="0">
                    <a:pos x="550" y="433"/>
                  </a:cxn>
                  <a:cxn ang="0">
                    <a:pos x="540" y="410"/>
                  </a:cxn>
                  <a:cxn ang="0">
                    <a:pos x="486" y="382"/>
                  </a:cxn>
                  <a:cxn ang="0">
                    <a:pos x="431" y="349"/>
                  </a:cxn>
                  <a:cxn ang="0">
                    <a:pos x="376" y="315"/>
                  </a:cxn>
                  <a:cxn ang="0">
                    <a:pos x="416" y="341"/>
                  </a:cxn>
                  <a:cxn ang="0">
                    <a:pos x="469" y="372"/>
                  </a:cxn>
                  <a:cxn ang="0">
                    <a:pos x="529" y="399"/>
                  </a:cxn>
                  <a:cxn ang="0">
                    <a:pos x="582" y="405"/>
                  </a:cxn>
                  <a:cxn ang="0">
                    <a:pos x="604" y="374"/>
                  </a:cxn>
                  <a:cxn ang="0">
                    <a:pos x="569" y="340"/>
                  </a:cxn>
                  <a:cxn ang="0">
                    <a:pos x="518" y="300"/>
                  </a:cxn>
                  <a:cxn ang="0">
                    <a:pos x="465" y="260"/>
                  </a:cxn>
                  <a:cxn ang="0">
                    <a:pos x="436" y="235"/>
                  </a:cxn>
                  <a:cxn ang="0">
                    <a:pos x="451" y="240"/>
                  </a:cxn>
                  <a:cxn ang="0">
                    <a:pos x="489" y="277"/>
                  </a:cxn>
                  <a:cxn ang="0">
                    <a:pos x="530" y="310"/>
                  </a:cxn>
                  <a:cxn ang="0">
                    <a:pos x="592" y="351"/>
                  </a:cxn>
                  <a:cxn ang="0">
                    <a:pos x="645" y="351"/>
                  </a:cxn>
                  <a:cxn ang="0">
                    <a:pos x="653" y="291"/>
                  </a:cxn>
                  <a:cxn ang="0">
                    <a:pos x="605" y="247"/>
                  </a:cxn>
                  <a:cxn ang="0">
                    <a:pos x="558" y="203"/>
                  </a:cxn>
                  <a:cxn ang="0">
                    <a:pos x="512" y="146"/>
                  </a:cxn>
                  <a:cxn ang="0">
                    <a:pos x="494" y="123"/>
                  </a:cxn>
                  <a:cxn ang="0">
                    <a:pos x="538" y="178"/>
                  </a:cxn>
                  <a:cxn ang="0">
                    <a:pos x="571" y="206"/>
                  </a:cxn>
                  <a:cxn ang="0">
                    <a:pos x="605" y="217"/>
                  </a:cxn>
                  <a:cxn ang="0">
                    <a:pos x="632" y="216"/>
                  </a:cxn>
                  <a:cxn ang="0">
                    <a:pos x="667" y="207"/>
                  </a:cxn>
                  <a:cxn ang="0">
                    <a:pos x="677" y="184"/>
                  </a:cxn>
                  <a:cxn ang="0">
                    <a:pos x="662" y="167"/>
                  </a:cxn>
                  <a:cxn ang="0">
                    <a:pos x="635" y="156"/>
                  </a:cxn>
                  <a:cxn ang="0">
                    <a:pos x="610" y="144"/>
                  </a:cxn>
                  <a:cxn ang="0">
                    <a:pos x="566" y="103"/>
                  </a:cxn>
                  <a:cxn ang="0">
                    <a:pos x="538" y="65"/>
                  </a:cxn>
                  <a:cxn ang="0">
                    <a:pos x="502" y="30"/>
                  </a:cxn>
                  <a:cxn ang="0">
                    <a:pos x="450" y="13"/>
                  </a:cxn>
                  <a:cxn ang="0">
                    <a:pos x="370" y="5"/>
                  </a:cxn>
                  <a:cxn ang="0">
                    <a:pos x="330" y="0"/>
                  </a:cxn>
                  <a:cxn ang="0">
                    <a:pos x="293" y="4"/>
                  </a:cxn>
                  <a:cxn ang="0">
                    <a:pos x="214" y="24"/>
                  </a:cxn>
                  <a:cxn ang="0">
                    <a:pos x="148" y="46"/>
                  </a:cxn>
                  <a:cxn ang="0">
                    <a:pos x="65" y="62"/>
                  </a:cxn>
                </a:cxnLst>
                <a:rect l="0" t="0" r="r" b="b"/>
                <a:pathLst>
                  <a:path w="678" h="481">
                    <a:moveTo>
                      <a:pt x="30" y="62"/>
                    </a:moveTo>
                    <a:lnTo>
                      <a:pt x="30" y="62"/>
                    </a:lnTo>
                    <a:lnTo>
                      <a:pt x="29" y="80"/>
                    </a:lnTo>
                    <a:lnTo>
                      <a:pt x="29" y="99"/>
                    </a:lnTo>
                    <a:lnTo>
                      <a:pt x="29" y="118"/>
                    </a:lnTo>
                    <a:lnTo>
                      <a:pt x="29" y="138"/>
                    </a:lnTo>
                    <a:lnTo>
                      <a:pt x="29" y="160"/>
                    </a:lnTo>
                    <a:lnTo>
                      <a:pt x="29" y="181"/>
                    </a:lnTo>
                    <a:lnTo>
                      <a:pt x="28" y="202"/>
                    </a:lnTo>
                    <a:lnTo>
                      <a:pt x="28" y="224"/>
                    </a:lnTo>
                    <a:lnTo>
                      <a:pt x="25" y="245"/>
                    </a:lnTo>
                    <a:lnTo>
                      <a:pt x="24" y="266"/>
                    </a:lnTo>
                    <a:lnTo>
                      <a:pt x="22" y="285"/>
                    </a:lnTo>
                    <a:lnTo>
                      <a:pt x="19" y="305"/>
                    </a:lnTo>
                    <a:lnTo>
                      <a:pt x="16" y="322"/>
                    </a:lnTo>
                    <a:lnTo>
                      <a:pt x="11" y="339"/>
                    </a:lnTo>
                    <a:lnTo>
                      <a:pt x="6" y="353"/>
                    </a:lnTo>
                    <a:lnTo>
                      <a:pt x="0" y="366"/>
                    </a:lnTo>
                    <a:lnTo>
                      <a:pt x="0" y="366"/>
                    </a:lnTo>
                    <a:lnTo>
                      <a:pt x="13" y="365"/>
                    </a:lnTo>
                    <a:lnTo>
                      <a:pt x="26" y="364"/>
                    </a:lnTo>
                    <a:lnTo>
                      <a:pt x="39" y="362"/>
                    </a:lnTo>
                    <a:lnTo>
                      <a:pt x="52" y="361"/>
                    </a:lnTo>
                    <a:lnTo>
                      <a:pt x="64" y="361"/>
                    </a:lnTo>
                    <a:lnTo>
                      <a:pt x="76" y="361"/>
                    </a:lnTo>
                    <a:lnTo>
                      <a:pt x="88" y="362"/>
                    </a:lnTo>
                    <a:lnTo>
                      <a:pt x="100" y="364"/>
                    </a:lnTo>
                    <a:lnTo>
                      <a:pt x="100" y="364"/>
                    </a:lnTo>
                    <a:lnTo>
                      <a:pt x="113" y="372"/>
                    </a:lnTo>
                    <a:lnTo>
                      <a:pt x="127" y="380"/>
                    </a:lnTo>
                    <a:lnTo>
                      <a:pt x="140" y="387"/>
                    </a:lnTo>
                    <a:lnTo>
                      <a:pt x="154" y="395"/>
                    </a:lnTo>
                    <a:lnTo>
                      <a:pt x="168" y="402"/>
                    </a:lnTo>
                    <a:lnTo>
                      <a:pt x="181" y="409"/>
                    </a:lnTo>
                    <a:lnTo>
                      <a:pt x="195" y="416"/>
                    </a:lnTo>
                    <a:lnTo>
                      <a:pt x="208" y="423"/>
                    </a:lnTo>
                    <a:lnTo>
                      <a:pt x="221" y="430"/>
                    </a:lnTo>
                    <a:lnTo>
                      <a:pt x="236" y="437"/>
                    </a:lnTo>
                    <a:lnTo>
                      <a:pt x="249" y="445"/>
                    </a:lnTo>
                    <a:lnTo>
                      <a:pt x="263" y="451"/>
                    </a:lnTo>
                    <a:lnTo>
                      <a:pt x="276" y="458"/>
                    </a:lnTo>
                    <a:lnTo>
                      <a:pt x="290" y="464"/>
                    </a:lnTo>
                    <a:lnTo>
                      <a:pt x="304" y="470"/>
                    </a:lnTo>
                    <a:lnTo>
                      <a:pt x="318" y="476"/>
                    </a:lnTo>
                    <a:lnTo>
                      <a:pt x="318" y="476"/>
                    </a:lnTo>
                    <a:lnTo>
                      <a:pt x="327" y="476"/>
                    </a:lnTo>
                    <a:lnTo>
                      <a:pt x="337" y="477"/>
                    </a:lnTo>
                    <a:lnTo>
                      <a:pt x="346" y="477"/>
                    </a:lnTo>
                    <a:lnTo>
                      <a:pt x="356" y="478"/>
                    </a:lnTo>
                    <a:lnTo>
                      <a:pt x="365" y="478"/>
                    </a:lnTo>
                    <a:lnTo>
                      <a:pt x="376" y="479"/>
                    </a:lnTo>
                    <a:lnTo>
                      <a:pt x="385" y="479"/>
                    </a:lnTo>
                    <a:lnTo>
                      <a:pt x="395" y="480"/>
                    </a:lnTo>
                    <a:lnTo>
                      <a:pt x="395" y="480"/>
                    </a:lnTo>
                    <a:lnTo>
                      <a:pt x="410" y="481"/>
                    </a:lnTo>
                    <a:lnTo>
                      <a:pt x="421" y="481"/>
                    </a:lnTo>
                    <a:lnTo>
                      <a:pt x="430" y="479"/>
                    </a:lnTo>
                    <a:lnTo>
                      <a:pt x="438" y="477"/>
                    </a:lnTo>
                    <a:lnTo>
                      <a:pt x="441" y="473"/>
                    </a:lnTo>
                    <a:lnTo>
                      <a:pt x="441" y="468"/>
                    </a:lnTo>
                    <a:lnTo>
                      <a:pt x="439" y="462"/>
                    </a:lnTo>
                    <a:lnTo>
                      <a:pt x="433" y="455"/>
                    </a:lnTo>
                    <a:lnTo>
                      <a:pt x="433" y="455"/>
                    </a:lnTo>
                    <a:lnTo>
                      <a:pt x="417" y="447"/>
                    </a:lnTo>
                    <a:lnTo>
                      <a:pt x="401" y="438"/>
                    </a:lnTo>
                    <a:lnTo>
                      <a:pt x="385" y="429"/>
                    </a:lnTo>
                    <a:lnTo>
                      <a:pt x="368" y="421"/>
                    </a:lnTo>
                    <a:lnTo>
                      <a:pt x="352" y="413"/>
                    </a:lnTo>
                    <a:lnTo>
                      <a:pt x="336" y="405"/>
                    </a:lnTo>
                    <a:lnTo>
                      <a:pt x="320" y="397"/>
                    </a:lnTo>
                    <a:lnTo>
                      <a:pt x="305" y="389"/>
                    </a:lnTo>
                    <a:lnTo>
                      <a:pt x="305" y="389"/>
                    </a:lnTo>
                    <a:lnTo>
                      <a:pt x="321" y="396"/>
                    </a:lnTo>
                    <a:lnTo>
                      <a:pt x="338" y="404"/>
                    </a:lnTo>
                    <a:lnTo>
                      <a:pt x="354" y="411"/>
                    </a:lnTo>
                    <a:lnTo>
                      <a:pt x="372" y="419"/>
                    </a:lnTo>
                    <a:lnTo>
                      <a:pt x="388" y="426"/>
                    </a:lnTo>
                    <a:lnTo>
                      <a:pt x="405" y="434"/>
                    </a:lnTo>
                    <a:lnTo>
                      <a:pt x="422" y="443"/>
                    </a:lnTo>
                    <a:lnTo>
                      <a:pt x="440" y="451"/>
                    </a:lnTo>
                    <a:lnTo>
                      <a:pt x="440" y="451"/>
                    </a:lnTo>
                    <a:lnTo>
                      <a:pt x="447" y="452"/>
                    </a:lnTo>
                    <a:lnTo>
                      <a:pt x="455" y="452"/>
                    </a:lnTo>
                    <a:lnTo>
                      <a:pt x="462" y="453"/>
                    </a:lnTo>
                    <a:lnTo>
                      <a:pt x="470" y="454"/>
                    </a:lnTo>
                    <a:lnTo>
                      <a:pt x="477" y="455"/>
                    </a:lnTo>
                    <a:lnTo>
                      <a:pt x="485" y="455"/>
                    </a:lnTo>
                    <a:lnTo>
                      <a:pt x="492" y="456"/>
                    </a:lnTo>
                    <a:lnTo>
                      <a:pt x="500" y="457"/>
                    </a:lnTo>
                    <a:lnTo>
                      <a:pt x="500" y="457"/>
                    </a:lnTo>
                    <a:lnTo>
                      <a:pt x="516" y="453"/>
                    </a:lnTo>
                    <a:lnTo>
                      <a:pt x="528" y="449"/>
                    </a:lnTo>
                    <a:lnTo>
                      <a:pt x="537" y="445"/>
                    </a:lnTo>
                    <a:lnTo>
                      <a:pt x="545" y="438"/>
                    </a:lnTo>
                    <a:lnTo>
                      <a:pt x="550" y="433"/>
                    </a:lnTo>
                    <a:lnTo>
                      <a:pt x="552" y="427"/>
                    </a:lnTo>
                    <a:lnTo>
                      <a:pt x="553" y="421"/>
                    </a:lnTo>
                    <a:lnTo>
                      <a:pt x="551" y="415"/>
                    </a:lnTo>
                    <a:lnTo>
                      <a:pt x="551" y="415"/>
                    </a:lnTo>
                    <a:lnTo>
                      <a:pt x="540" y="410"/>
                    </a:lnTo>
                    <a:lnTo>
                      <a:pt x="530" y="405"/>
                    </a:lnTo>
                    <a:lnTo>
                      <a:pt x="519" y="400"/>
                    </a:lnTo>
                    <a:lnTo>
                      <a:pt x="509" y="394"/>
                    </a:lnTo>
                    <a:lnTo>
                      <a:pt x="497" y="388"/>
                    </a:lnTo>
                    <a:lnTo>
                      <a:pt x="486" y="382"/>
                    </a:lnTo>
                    <a:lnTo>
                      <a:pt x="475" y="376"/>
                    </a:lnTo>
                    <a:lnTo>
                      <a:pt x="464" y="370"/>
                    </a:lnTo>
                    <a:lnTo>
                      <a:pt x="453" y="362"/>
                    </a:lnTo>
                    <a:lnTo>
                      <a:pt x="442" y="355"/>
                    </a:lnTo>
                    <a:lnTo>
                      <a:pt x="431" y="349"/>
                    </a:lnTo>
                    <a:lnTo>
                      <a:pt x="420" y="342"/>
                    </a:lnTo>
                    <a:lnTo>
                      <a:pt x="409" y="335"/>
                    </a:lnTo>
                    <a:lnTo>
                      <a:pt x="398" y="328"/>
                    </a:lnTo>
                    <a:lnTo>
                      <a:pt x="387" y="322"/>
                    </a:lnTo>
                    <a:lnTo>
                      <a:pt x="376" y="315"/>
                    </a:lnTo>
                    <a:lnTo>
                      <a:pt x="376" y="315"/>
                    </a:lnTo>
                    <a:lnTo>
                      <a:pt x="386" y="322"/>
                    </a:lnTo>
                    <a:lnTo>
                      <a:pt x="396" y="328"/>
                    </a:lnTo>
                    <a:lnTo>
                      <a:pt x="406" y="334"/>
                    </a:lnTo>
                    <a:lnTo>
                      <a:pt x="416" y="341"/>
                    </a:lnTo>
                    <a:lnTo>
                      <a:pt x="426" y="347"/>
                    </a:lnTo>
                    <a:lnTo>
                      <a:pt x="436" y="353"/>
                    </a:lnTo>
                    <a:lnTo>
                      <a:pt x="448" y="359"/>
                    </a:lnTo>
                    <a:lnTo>
                      <a:pt x="458" y="365"/>
                    </a:lnTo>
                    <a:lnTo>
                      <a:pt x="469" y="372"/>
                    </a:lnTo>
                    <a:lnTo>
                      <a:pt x="480" y="378"/>
                    </a:lnTo>
                    <a:lnTo>
                      <a:pt x="492" y="383"/>
                    </a:lnTo>
                    <a:lnTo>
                      <a:pt x="503" y="389"/>
                    </a:lnTo>
                    <a:lnTo>
                      <a:pt x="516" y="394"/>
                    </a:lnTo>
                    <a:lnTo>
                      <a:pt x="529" y="399"/>
                    </a:lnTo>
                    <a:lnTo>
                      <a:pt x="542" y="404"/>
                    </a:lnTo>
                    <a:lnTo>
                      <a:pt x="555" y="409"/>
                    </a:lnTo>
                    <a:lnTo>
                      <a:pt x="555" y="409"/>
                    </a:lnTo>
                    <a:lnTo>
                      <a:pt x="569" y="408"/>
                    </a:lnTo>
                    <a:lnTo>
                      <a:pt x="582" y="405"/>
                    </a:lnTo>
                    <a:lnTo>
                      <a:pt x="591" y="401"/>
                    </a:lnTo>
                    <a:lnTo>
                      <a:pt x="598" y="396"/>
                    </a:lnTo>
                    <a:lnTo>
                      <a:pt x="602" y="389"/>
                    </a:lnTo>
                    <a:lnTo>
                      <a:pt x="604" y="382"/>
                    </a:lnTo>
                    <a:lnTo>
                      <a:pt x="604" y="374"/>
                    </a:lnTo>
                    <a:lnTo>
                      <a:pt x="601" y="364"/>
                    </a:lnTo>
                    <a:lnTo>
                      <a:pt x="601" y="364"/>
                    </a:lnTo>
                    <a:lnTo>
                      <a:pt x="591" y="356"/>
                    </a:lnTo>
                    <a:lnTo>
                      <a:pt x="581" y="348"/>
                    </a:lnTo>
                    <a:lnTo>
                      <a:pt x="569" y="340"/>
                    </a:lnTo>
                    <a:lnTo>
                      <a:pt x="559" y="332"/>
                    </a:lnTo>
                    <a:lnTo>
                      <a:pt x="549" y="324"/>
                    </a:lnTo>
                    <a:lnTo>
                      <a:pt x="538" y="316"/>
                    </a:lnTo>
                    <a:lnTo>
                      <a:pt x="528" y="308"/>
                    </a:lnTo>
                    <a:lnTo>
                      <a:pt x="518" y="300"/>
                    </a:lnTo>
                    <a:lnTo>
                      <a:pt x="507" y="291"/>
                    </a:lnTo>
                    <a:lnTo>
                      <a:pt x="496" y="283"/>
                    </a:lnTo>
                    <a:lnTo>
                      <a:pt x="486" y="276"/>
                    </a:lnTo>
                    <a:lnTo>
                      <a:pt x="475" y="268"/>
                    </a:lnTo>
                    <a:lnTo>
                      <a:pt x="465" y="260"/>
                    </a:lnTo>
                    <a:lnTo>
                      <a:pt x="455" y="252"/>
                    </a:lnTo>
                    <a:lnTo>
                      <a:pt x="445" y="244"/>
                    </a:lnTo>
                    <a:lnTo>
                      <a:pt x="434" y="236"/>
                    </a:lnTo>
                    <a:lnTo>
                      <a:pt x="434" y="236"/>
                    </a:lnTo>
                    <a:lnTo>
                      <a:pt x="436" y="235"/>
                    </a:lnTo>
                    <a:lnTo>
                      <a:pt x="439" y="234"/>
                    </a:lnTo>
                    <a:lnTo>
                      <a:pt x="441" y="234"/>
                    </a:lnTo>
                    <a:lnTo>
                      <a:pt x="443" y="233"/>
                    </a:lnTo>
                    <a:lnTo>
                      <a:pt x="443" y="233"/>
                    </a:lnTo>
                    <a:lnTo>
                      <a:pt x="451" y="240"/>
                    </a:lnTo>
                    <a:lnTo>
                      <a:pt x="458" y="247"/>
                    </a:lnTo>
                    <a:lnTo>
                      <a:pt x="466" y="254"/>
                    </a:lnTo>
                    <a:lnTo>
                      <a:pt x="474" y="262"/>
                    </a:lnTo>
                    <a:lnTo>
                      <a:pt x="481" y="269"/>
                    </a:lnTo>
                    <a:lnTo>
                      <a:pt x="489" y="277"/>
                    </a:lnTo>
                    <a:lnTo>
                      <a:pt x="497" y="285"/>
                    </a:lnTo>
                    <a:lnTo>
                      <a:pt x="506" y="292"/>
                    </a:lnTo>
                    <a:lnTo>
                      <a:pt x="506" y="292"/>
                    </a:lnTo>
                    <a:lnTo>
                      <a:pt x="518" y="301"/>
                    </a:lnTo>
                    <a:lnTo>
                      <a:pt x="530" y="310"/>
                    </a:lnTo>
                    <a:lnTo>
                      <a:pt x="542" y="318"/>
                    </a:lnTo>
                    <a:lnTo>
                      <a:pt x="555" y="326"/>
                    </a:lnTo>
                    <a:lnTo>
                      <a:pt x="567" y="334"/>
                    </a:lnTo>
                    <a:lnTo>
                      <a:pt x="580" y="343"/>
                    </a:lnTo>
                    <a:lnTo>
                      <a:pt x="592" y="351"/>
                    </a:lnTo>
                    <a:lnTo>
                      <a:pt x="604" y="360"/>
                    </a:lnTo>
                    <a:lnTo>
                      <a:pt x="604" y="360"/>
                    </a:lnTo>
                    <a:lnTo>
                      <a:pt x="620" y="360"/>
                    </a:lnTo>
                    <a:lnTo>
                      <a:pt x="634" y="357"/>
                    </a:lnTo>
                    <a:lnTo>
                      <a:pt x="645" y="351"/>
                    </a:lnTo>
                    <a:lnTo>
                      <a:pt x="653" y="344"/>
                    </a:lnTo>
                    <a:lnTo>
                      <a:pt x="657" y="334"/>
                    </a:lnTo>
                    <a:lnTo>
                      <a:pt x="659" y="322"/>
                    </a:lnTo>
                    <a:lnTo>
                      <a:pt x="657" y="308"/>
                    </a:lnTo>
                    <a:lnTo>
                      <a:pt x="653" y="291"/>
                    </a:lnTo>
                    <a:lnTo>
                      <a:pt x="653" y="291"/>
                    </a:lnTo>
                    <a:lnTo>
                      <a:pt x="640" y="280"/>
                    </a:lnTo>
                    <a:lnTo>
                      <a:pt x="629" y="269"/>
                    </a:lnTo>
                    <a:lnTo>
                      <a:pt x="617" y="258"/>
                    </a:lnTo>
                    <a:lnTo>
                      <a:pt x="605" y="247"/>
                    </a:lnTo>
                    <a:lnTo>
                      <a:pt x="593" y="237"/>
                    </a:lnTo>
                    <a:lnTo>
                      <a:pt x="582" y="226"/>
                    </a:lnTo>
                    <a:lnTo>
                      <a:pt x="569" y="214"/>
                    </a:lnTo>
                    <a:lnTo>
                      <a:pt x="558" y="203"/>
                    </a:lnTo>
                    <a:lnTo>
                      <a:pt x="558" y="203"/>
                    </a:lnTo>
                    <a:lnTo>
                      <a:pt x="549" y="191"/>
                    </a:lnTo>
                    <a:lnTo>
                      <a:pt x="539" y="180"/>
                    </a:lnTo>
                    <a:lnTo>
                      <a:pt x="530" y="169"/>
                    </a:lnTo>
                    <a:lnTo>
                      <a:pt x="521" y="158"/>
                    </a:lnTo>
                    <a:lnTo>
                      <a:pt x="512" y="146"/>
                    </a:lnTo>
                    <a:lnTo>
                      <a:pt x="502" y="135"/>
                    </a:lnTo>
                    <a:lnTo>
                      <a:pt x="494" y="124"/>
                    </a:lnTo>
                    <a:lnTo>
                      <a:pt x="485" y="113"/>
                    </a:lnTo>
                    <a:lnTo>
                      <a:pt x="485" y="113"/>
                    </a:lnTo>
                    <a:lnTo>
                      <a:pt x="494" y="123"/>
                    </a:lnTo>
                    <a:lnTo>
                      <a:pt x="503" y="134"/>
                    </a:lnTo>
                    <a:lnTo>
                      <a:pt x="513" y="144"/>
                    </a:lnTo>
                    <a:lnTo>
                      <a:pt x="521" y="156"/>
                    </a:lnTo>
                    <a:lnTo>
                      <a:pt x="529" y="167"/>
                    </a:lnTo>
                    <a:lnTo>
                      <a:pt x="538" y="178"/>
                    </a:lnTo>
                    <a:lnTo>
                      <a:pt x="547" y="188"/>
                    </a:lnTo>
                    <a:lnTo>
                      <a:pt x="556" y="199"/>
                    </a:lnTo>
                    <a:lnTo>
                      <a:pt x="556" y="199"/>
                    </a:lnTo>
                    <a:lnTo>
                      <a:pt x="563" y="202"/>
                    </a:lnTo>
                    <a:lnTo>
                      <a:pt x="571" y="206"/>
                    </a:lnTo>
                    <a:lnTo>
                      <a:pt x="579" y="209"/>
                    </a:lnTo>
                    <a:lnTo>
                      <a:pt x="586" y="212"/>
                    </a:lnTo>
                    <a:lnTo>
                      <a:pt x="592" y="215"/>
                    </a:lnTo>
                    <a:lnTo>
                      <a:pt x="599" y="216"/>
                    </a:lnTo>
                    <a:lnTo>
                      <a:pt x="605" y="217"/>
                    </a:lnTo>
                    <a:lnTo>
                      <a:pt x="610" y="217"/>
                    </a:lnTo>
                    <a:lnTo>
                      <a:pt x="610" y="217"/>
                    </a:lnTo>
                    <a:lnTo>
                      <a:pt x="619" y="216"/>
                    </a:lnTo>
                    <a:lnTo>
                      <a:pt x="626" y="216"/>
                    </a:lnTo>
                    <a:lnTo>
                      <a:pt x="632" y="216"/>
                    </a:lnTo>
                    <a:lnTo>
                      <a:pt x="637" y="215"/>
                    </a:lnTo>
                    <a:lnTo>
                      <a:pt x="643" y="214"/>
                    </a:lnTo>
                    <a:lnTo>
                      <a:pt x="649" y="212"/>
                    </a:lnTo>
                    <a:lnTo>
                      <a:pt x="657" y="210"/>
                    </a:lnTo>
                    <a:lnTo>
                      <a:pt x="667" y="207"/>
                    </a:lnTo>
                    <a:lnTo>
                      <a:pt x="667" y="207"/>
                    </a:lnTo>
                    <a:lnTo>
                      <a:pt x="673" y="201"/>
                    </a:lnTo>
                    <a:lnTo>
                      <a:pt x="677" y="195"/>
                    </a:lnTo>
                    <a:lnTo>
                      <a:pt x="678" y="189"/>
                    </a:lnTo>
                    <a:lnTo>
                      <a:pt x="677" y="184"/>
                    </a:lnTo>
                    <a:lnTo>
                      <a:pt x="675" y="178"/>
                    </a:lnTo>
                    <a:lnTo>
                      <a:pt x="672" y="174"/>
                    </a:lnTo>
                    <a:lnTo>
                      <a:pt x="667" y="170"/>
                    </a:lnTo>
                    <a:lnTo>
                      <a:pt x="662" y="167"/>
                    </a:lnTo>
                    <a:lnTo>
                      <a:pt x="662" y="167"/>
                    </a:lnTo>
                    <a:lnTo>
                      <a:pt x="657" y="165"/>
                    </a:lnTo>
                    <a:lnTo>
                      <a:pt x="652" y="163"/>
                    </a:lnTo>
                    <a:lnTo>
                      <a:pt x="647" y="160"/>
                    </a:lnTo>
                    <a:lnTo>
                      <a:pt x="641" y="158"/>
                    </a:lnTo>
                    <a:lnTo>
                      <a:pt x="635" y="156"/>
                    </a:lnTo>
                    <a:lnTo>
                      <a:pt x="630" y="154"/>
                    </a:lnTo>
                    <a:lnTo>
                      <a:pt x="625" y="152"/>
                    </a:lnTo>
                    <a:lnTo>
                      <a:pt x="620" y="149"/>
                    </a:lnTo>
                    <a:lnTo>
                      <a:pt x="620" y="149"/>
                    </a:lnTo>
                    <a:lnTo>
                      <a:pt x="610" y="144"/>
                    </a:lnTo>
                    <a:lnTo>
                      <a:pt x="600" y="137"/>
                    </a:lnTo>
                    <a:lnTo>
                      <a:pt x="591" y="130"/>
                    </a:lnTo>
                    <a:lnTo>
                      <a:pt x="582" y="122"/>
                    </a:lnTo>
                    <a:lnTo>
                      <a:pt x="573" y="113"/>
                    </a:lnTo>
                    <a:lnTo>
                      <a:pt x="566" y="103"/>
                    </a:lnTo>
                    <a:lnTo>
                      <a:pt x="559" y="94"/>
                    </a:lnTo>
                    <a:lnTo>
                      <a:pt x="552" y="84"/>
                    </a:lnTo>
                    <a:lnTo>
                      <a:pt x="552" y="84"/>
                    </a:lnTo>
                    <a:lnTo>
                      <a:pt x="545" y="74"/>
                    </a:lnTo>
                    <a:lnTo>
                      <a:pt x="538" y="65"/>
                    </a:lnTo>
                    <a:lnTo>
                      <a:pt x="532" y="57"/>
                    </a:lnTo>
                    <a:lnTo>
                      <a:pt x="525" y="49"/>
                    </a:lnTo>
                    <a:lnTo>
                      <a:pt x="518" y="42"/>
                    </a:lnTo>
                    <a:lnTo>
                      <a:pt x="511" y="36"/>
                    </a:lnTo>
                    <a:lnTo>
                      <a:pt x="502" y="30"/>
                    </a:lnTo>
                    <a:lnTo>
                      <a:pt x="495" y="24"/>
                    </a:lnTo>
                    <a:lnTo>
                      <a:pt x="495" y="24"/>
                    </a:lnTo>
                    <a:lnTo>
                      <a:pt x="480" y="20"/>
                    </a:lnTo>
                    <a:lnTo>
                      <a:pt x="465" y="16"/>
                    </a:lnTo>
                    <a:lnTo>
                      <a:pt x="450" y="13"/>
                    </a:lnTo>
                    <a:lnTo>
                      <a:pt x="434" y="10"/>
                    </a:lnTo>
                    <a:lnTo>
                      <a:pt x="418" y="8"/>
                    </a:lnTo>
                    <a:lnTo>
                      <a:pt x="402" y="7"/>
                    </a:lnTo>
                    <a:lnTo>
                      <a:pt x="386" y="5"/>
                    </a:lnTo>
                    <a:lnTo>
                      <a:pt x="370" y="5"/>
                    </a:lnTo>
                    <a:lnTo>
                      <a:pt x="370" y="5"/>
                    </a:lnTo>
                    <a:lnTo>
                      <a:pt x="359" y="3"/>
                    </a:lnTo>
                    <a:lnTo>
                      <a:pt x="349" y="1"/>
                    </a:lnTo>
                    <a:lnTo>
                      <a:pt x="339" y="0"/>
                    </a:lnTo>
                    <a:lnTo>
                      <a:pt x="330" y="0"/>
                    </a:lnTo>
                    <a:lnTo>
                      <a:pt x="321" y="1"/>
                    </a:lnTo>
                    <a:lnTo>
                      <a:pt x="312" y="2"/>
                    </a:lnTo>
                    <a:lnTo>
                      <a:pt x="303" y="3"/>
                    </a:lnTo>
                    <a:lnTo>
                      <a:pt x="293" y="4"/>
                    </a:lnTo>
                    <a:lnTo>
                      <a:pt x="293" y="4"/>
                    </a:lnTo>
                    <a:lnTo>
                      <a:pt x="278" y="8"/>
                    </a:lnTo>
                    <a:lnTo>
                      <a:pt x="262" y="11"/>
                    </a:lnTo>
                    <a:lnTo>
                      <a:pt x="247" y="15"/>
                    </a:lnTo>
                    <a:lnTo>
                      <a:pt x="230" y="19"/>
                    </a:lnTo>
                    <a:lnTo>
                      <a:pt x="214" y="24"/>
                    </a:lnTo>
                    <a:lnTo>
                      <a:pt x="198" y="29"/>
                    </a:lnTo>
                    <a:lnTo>
                      <a:pt x="182" y="35"/>
                    </a:lnTo>
                    <a:lnTo>
                      <a:pt x="166" y="41"/>
                    </a:lnTo>
                    <a:lnTo>
                      <a:pt x="166" y="41"/>
                    </a:lnTo>
                    <a:lnTo>
                      <a:pt x="148" y="46"/>
                    </a:lnTo>
                    <a:lnTo>
                      <a:pt x="132" y="51"/>
                    </a:lnTo>
                    <a:lnTo>
                      <a:pt x="116" y="55"/>
                    </a:lnTo>
                    <a:lnTo>
                      <a:pt x="100" y="58"/>
                    </a:lnTo>
                    <a:lnTo>
                      <a:pt x="82" y="60"/>
                    </a:lnTo>
                    <a:lnTo>
                      <a:pt x="65" y="62"/>
                    </a:lnTo>
                    <a:lnTo>
                      <a:pt x="48" y="62"/>
                    </a:lnTo>
                    <a:lnTo>
                      <a:pt x="30" y="6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86" name="Freeform 170"/>
              <p:cNvSpPr>
                <a:spLocks/>
              </p:cNvSpPr>
              <p:nvPr/>
            </p:nvSpPr>
            <p:spPr bwMode="auto">
              <a:xfrm>
                <a:off x="4958" y="3532"/>
                <a:ext cx="7" cy="9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47" y="5"/>
                  </a:cxn>
                  <a:cxn ang="0">
                    <a:pos x="48" y="11"/>
                  </a:cxn>
                  <a:cxn ang="0">
                    <a:pos x="48" y="16"/>
                  </a:cxn>
                  <a:cxn ang="0">
                    <a:pos x="49" y="22"/>
                  </a:cxn>
                  <a:cxn ang="0">
                    <a:pos x="49" y="27"/>
                  </a:cxn>
                  <a:cxn ang="0">
                    <a:pos x="48" y="32"/>
                  </a:cxn>
                  <a:cxn ang="0">
                    <a:pos x="47" y="37"/>
                  </a:cxn>
                  <a:cxn ang="0">
                    <a:pos x="45" y="42"/>
                  </a:cxn>
                  <a:cxn ang="0">
                    <a:pos x="41" y="46"/>
                  </a:cxn>
                  <a:cxn ang="0">
                    <a:pos x="36" y="50"/>
                  </a:cxn>
                  <a:cxn ang="0">
                    <a:pos x="31" y="53"/>
                  </a:cxn>
                  <a:cxn ang="0">
                    <a:pos x="25" y="56"/>
                  </a:cxn>
                  <a:cxn ang="0">
                    <a:pos x="19" y="59"/>
                  </a:cxn>
                  <a:cxn ang="0">
                    <a:pos x="13" y="61"/>
                  </a:cxn>
                  <a:cxn ang="0">
                    <a:pos x="6" y="64"/>
                  </a:cxn>
                  <a:cxn ang="0">
                    <a:pos x="0" y="67"/>
                  </a:cxn>
                  <a:cxn ang="0">
                    <a:pos x="3" y="63"/>
                  </a:cxn>
                  <a:cxn ang="0">
                    <a:pos x="7" y="59"/>
                  </a:cxn>
                  <a:cxn ang="0">
                    <a:pos x="10" y="55"/>
                  </a:cxn>
                  <a:cxn ang="0">
                    <a:pos x="13" y="51"/>
                  </a:cxn>
                  <a:cxn ang="0">
                    <a:pos x="16" y="47"/>
                  </a:cxn>
                  <a:cxn ang="0">
                    <a:pos x="19" y="44"/>
                  </a:cxn>
                  <a:cxn ang="0">
                    <a:pos x="22" y="40"/>
                  </a:cxn>
                  <a:cxn ang="0">
                    <a:pos x="24" y="35"/>
                  </a:cxn>
                  <a:cxn ang="0">
                    <a:pos x="27" y="31"/>
                  </a:cxn>
                  <a:cxn ang="0">
                    <a:pos x="30" y="26"/>
                  </a:cxn>
                  <a:cxn ang="0">
                    <a:pos x="33" y="22"/>
                  </a:cxn>
                  <a:cxn ang="0">
                    <a:pos x="36" y="17"/>
                  </a:cxn>
                  <a:cxn ang="0">
                    <a:pos x="39" y="13"/>
                  </a:cxn>
                  <a:cxn ang="0">
                    <a:pos x="42" y="9"/>
                  </a:cxn>
                  <a:cxn ang="0">
                    <a:pos x="44" y="4"/>
                  </a:cxn>
                  <a:cxn ang="0">
                    <a:pos x="47" y="0"/>
                  </a:cxn>
                </a:cxnLst>
                <a:rect l="0" t="0" r="r" b="b"/>
                <a:pathLst>
                  <a:path w="49" h="67">
                    <a:moveTo>
                      <a:pt x="47" y="0"/>
                    </a:moveTo>
                    <a:lnTo>
                      <a:pt x="47" y="5"/>
                    </a:lnTo>
                    <a:lnTo>
                      <a:pt x="48" y="11"/>
                    </a:lnTo>
                    <a:lnTo>
                      <a:pt x="48" y="16"/>
                    </a:lnTo>
                    <a:lnTo>
                      <a:pt x="49" y="22"/>
                    </a:lnTo>
                    <a:lnTo>
                      <a:pt x="49" y="27"/>
                    </a:lnTo>
                    <a:lnTo>
                      <a:pt x="48" y="32"/>
                    </a:lnTo>
                    <a:lnTo>
                      <a:pt x="47" y="37"/>
                    </a:lnTo>
                    <a:lnTo>
                      <a:pt x="45" y="42"/>
                    </a:lnTo>
                    <a:lnTo>
                      <a:pt x="41" y="46"/>
                    </a:lnTo>
                    <a:lnTo>
                      <a:pt x="36" y="50"/>
                    </a:lnTo>
                    <a:lnTo>
                      <a:pt x="31" y="53"/>
                    </a:lnTo>
                    <a:lnTo>
                      <a:pt x="25" y="56"/>
                    </a:lnTo>
                    <a:lnTo>
                      <a:pt x="19" y="59"/>
                    </a:lnTo>
                    <a:lnTo>
                      <a:pt x="13" y="61"/>
                    </a:lnTo>
                    <a:lnTo>
                      <a:pt x="6" y="64"/>
                    </a:lnTo>
                    <a:lnTo>
                      <a:pt x="0" y="67"/>
                    </a:lnTo>
                    <a:lnTo>
                      <a:pt x="3" y="63"/>
                    </a:lnTo>
                    <a:lnTo>
                      <a:pt x="7" y="59"/>
                    </a:lnTo>
                    <a:lnTo>
                      <a:pt x="10" y="55"/>
                    </a:lnTo>
                    <a:lnTo>
                      <a:pt x="13" y="51"/>
                    </a:lnTo>
                    <a:lnTo>
                      <a:pt x="16" y="47"/>
                    </a:lnTo>
                    <a:lnTo>
                      <a:pt x="19" y="44"/>
                    </a:lnTo>
                    <a:lnTo>
                      <a:pt x="22" y="40"/>
                    </a:lnTo>
                    <a:lnTo>
                      <a:pt x="24" y="35"/>
                    </a:lnTo>
                    <a:lnTo>
                      <a:pt x="27" y="31"/>
                    </a:lnTo>
                    <a:lnTo>
                      <a:pt x="30" y="26"/>
                    </a:lnTo>
                    <a:lnTo>
                      <a:pt x="33" y="22"/>
                    </a:lnTo>
                    <a:lnTo>
                      <a:pt x="36" y="17"/>
                    </a:lnTo>
                    <a:lnTo>
                      <a:pt x="39" y="13"/>
                    </a:lnTo>
                    <a:lnTo>
                      <a:pt x="42" y="9"/>
                    </a:lnTo>
                    <a:lnTo>
                      <a:pt x="44" y="4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B27F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87" name="Freeform 171"/>
              <p:cNvSpPr>
                <a:spLocks/>
              </p:cNvSpPr>
              <p:nvPr/>
            </p:nvSpPr>
            <p:spPr bwMode="auto">
              <a:xfrm>
                <a:off x="4949" y="3545"/>
                <a:ext cx="7" cy="8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47" y="5"/>
                  </a:cxn>
                  <a:cxn ang="0">
                    <a:pos x="48" y="12"/>
                  </a:cxn>
                  <a:cxn ang="0">
                    <a:pos x="48" y="17"/>
                  </a:cxn>
                  <a:cxn ang="0">
                    <a:pos x="49" y="23"/>
                  </a:cxn>
                  <a:cxn ang="0">
                    <a:pos x="49" y="28"/>
                  </a:cxn>
                  <a:cxn ang="0">
                    <a:pos x="48" y="33"/>
                  </a:cxn>
                  <a:cxn ang="0">
                    <a:pos x="47" y="38"/>
                  </a:cxn>
                  <a:cxn ang="0">
                    <a:pos x="45" y="42"/>
                  </a:cxn>
                  <a:cxn ang="0">
                    <a:pos x="41" y="46"/>
                  </a:cxn>
                  <a:cxn ang="0">
                    <a:pos x="36" y="50"/>
                  </a:cxn>
                  <a:cxn ang="0">
                    <a:pos x="31" y="53"/>
                  </a:cxn>
                  <a:cxn ang="0">
                    <a:pos x="25" y="56"/>
                  </a:cxn>
                  <a:cxn ang="0">
                    <a:pos x="19" y="59"/>
                  </a:cxn>
                  <a:cxn ang="0">
                    <a:pos x="13" y="61"/>
                  </a:cxn>
                  <a:cxn ang="0">
                    <a:pos x="6" y="64"/>
                  </a:cxn>
                  <a:cxn ang="0">
                    <a:pos x="0" y="67"/>
                  </a:cxn>
                  <a:cxn ang="0">
                    <a:pos x="3" y="63"/>
                  </a:cxn>
                  <a:cxn ang="0">
                    <a:pos x="7" y="59"/>
                  </a:cxn>
                  <a:cxn ang="0">
                    <a:pos x="10" y="55"/>
                  </a:cxn>
                  <a:cxn ang="0">
                    <a:pos x="13" y="51"/>
                  </a:cxn>
                  <a:cxn ang="0">
                    <a:pos x="16" y="47"/>
                  </a:cxn>
                  <a:cxn ang="0">
                    <a:pos x="19" y="44"/>
                  </a:cxn>
                  <a:cxn ang="0">
                    <a:pos x="22" y="40"/>
                  </a:cxn>
                  <a:cxn ang="0">
                    <a:pos x="24" y="36"/>
                  </a:cxn>
                  <a:cxn ang="0">
                    <a:pos x="27" y="32"/>
                  </a:cxn>
                  <a:cxn ang="0">
                    <a:pos x="30" y="27"/>
                  </a:cxn>
                  <a:cxn ang="0">
                    <a:pos x="33" y="23"/>
                  </a:cxn>
                  <a:cxn ang="0">
                    <a:pos x="36" y="18"/>
                  </a:cxn>
                  <a:cxn ang="0">
                    <a:pos x="39" y="14"/>
                  </a:cxn>
                  <a:cxn ang="0">
                    <a:pos x="42" y="9"/>
                  </a:cxn>
                  <a:cxn ang="0">
                    <a:pos x="44" y="4"/>
                  </a:cxn>
                  <a:cxn ang="0">
                    <a:pos x="47" y="0"/>
                  </a:cxn>
                </a:cxnLst>
                <a:rect l="0" t="0" r="r" b="b"/>
                <a:pathLst>
                  <a:path w="49" h="67">
                    <a:moveTo>
                      <a:pt x="47" y="0"/>
                    </a:moveTo>
                    <a:lnTo>
                      <a:pt x="47" y="5"/>
                    </a:lnTo>
                    <a:lnTo>
                      <a:pt x="48" y="12"/>
                    </a:lnTo>
                    <a:lnTo>
                      <a:pt x="48" y="17"/>
                    </a:lnTo>
                    <a:lnTo>
                      <a:pt x="49" y="23"/>
                    </a:lnTo>
                    <a:lnTo>
                      <a:pt x="49" y="28"/>
                    </a:lnTo>
                    <a:lnTo>
                      <a:pt x="48" y="33"/>
                    </a:lnTo>
                    <a:lnTo>
                      <a:pt x="47" y="38"/>
                    </a:lnTo>
                    <a:lnTo>
                      <a:pt x="45" y="42"/>
                    </a:lnTo>
                    <a:lnTo>
                      <a:pt x="41" y="46"/>
                    </a:lnTo>
                    <a:lnTo>
                      <a:pt x="36" y="50"/>
                    </a:lnTo>
                    <a:lnTo>
                      <a:pt x="31" y="53"/>
                    </a:lnTo>
                    <a:lnTo>
                      <a:pt x="25" y="56"/>
                    </a:lnTo>
                    <a:lnTo>
                      <a:pt x="19" y="59"/>
                    </a:lnTo>
                    <a:lnTo>
                      <a:pt x="13" y="61"/>
                    </a:lnTo>
                    <a:lnTo>
                      <a:pt x="6" y="64"/>
                    </a:lnTo>
                    <a:lnTo>
                      <a:pt x="0" y="67"/>
                    </a:lnTo>
                    <a:lnTo>
                      <a:pt x="3" y="63"/>
                    </a:lnTo>
                    <a:lnTo>
                      <a:pt x="7" y="59"/>
                    </a:lnTo>
                    <a:lnTo>
                      <a:pt x="10" y="55"/>
                    </a:lnTo>
                    <a:lnTo>
                      <a:pt x="13" y="51"/>
                    </a:lnTo>
                    <a:lnTo>
                      <a:pt x="16" y="47"/>
                    </a:lnTo>
                    <a:lnTo>
                      <a:pt x="19" y="44"/>
                    </a:lnTo>
                    <a:lnTo>
                      <a:pt x="22" y="40"/>
                    </a:lnTo>
                    <a:lnTo>
                      <a:pt x="24" y="36"/>
                    </a:lnTo>
                    <a:lnTo>
                      <a:pt x="27" y="32"/>
                    </a:lnTo>
                    <a:lnTo>
                      <a:pt x="30" y="27"/>
                    </a:lnTo>
                    <a:lnTo>
                      <a:pt x="33" y="23"/>
                    </a:lnTo>
                    <a:lnTo>
                      <a:pt x="36" y="18"/>
                    </a:lnTo>
                    <a:lnTo>
                      <a:pt x="39" y="14"/>
                    </a:lnTo>
                    <a:lnTo>
                      <a:pt x="42" y="9"/>
                    </a:lnTo>
                    <a:lnTo>
                      <a:pt x="44" y="4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B27F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88" name="Freeform 172"/>
              <p:cNvSpPr>
                <a:spLocks/>
              </p:cNvSpPr>
              <p:nvPr/>
            </p:nvSpPr>
            <p:spPr bwMode="auto">
              <a:xfrm>
                <a:off x="4944" y="3555"/>
                <a:ext cx="5" cy="7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41" y="5"/>
                  </a:cxn>
                  <a:cxn ang="0">
                    <a:pos x="42" y="9"/>
                  </a:cxn>
                  <a:cxn ang="0">
                    <a:pos x="42" y="14"/>
                  </a:cxn>
                  <a:cxn ang="0">
                    <a:pos x="42" y="19"/>
                  </a:cxn>
                  <a:cxn ang="0">
                    <a:pos x="42" y="23"/>
                  </a:cxn>
                  <a:cxn ang="0">
                    <a:pos x="42" y="27"/>
                  </a:cxn>
                  <a:cxn ang="0">
                    <a:pos x="41" y="31"/>
                  </a:cxn>
                  <a:cxn ang="0">
                    <a:pos x="39" y="35"/>
                  </a:cxn>
                  <a:cxn ang="0">
                    <a:pos x="35" y="39"/>
                  </a:cxn>
                  <a:cxn ang="0">
                    <a:pos x="31" y="42"/>
                  </a:cxn>
                  <a:cxn ang="0">
                    <a:pos x="26" y="45"/>
                  </a:cxn>
                  <a:cxn ang="0">
                    <a:pos x="21" y="47"/>
                  </a:cxn>
                  <a:cxn ang="0">
                    <a:pos x="16" y="49"/>
                  </a:cxn>
                  <a:cxn ang="0">
                    <a:pos x="10" y="51"/>
                  </a:cxn>
                  <a:cxn ang="0">
                    <a:pos x="5" y="54"/>
                  </a:cxn>
                  <a:cxn ang="0">
                    <a:pos x="0" y="56"/>
                  </a:cxn>
                  <a:cxn ang="0">
                    <a:pos x="5" y="49"/>
                  </a:cxn>
                  <a:cxn ang="0">
                    <a:pos x="11" y="43"/>
                  </a:cxn>
                  <a:cxn ang="0">
                    <a:pos x="16" y="36"/>
                  </a:cxn>
                  <a:cxn ang="0">
                    <a:pos x="20" y="30"/>
                  </a:cxn>
                  <a:cxn ang="0">
                    <a:pos x="23" y="27"/>
                  </a:cxn>
                  <a:cxn ang="0">
                    <a:pos x="25" y="23"/>
                  </a:cxn>
                  <a:cxn ang="0">
                    <a:pos x="28" y="19"/>
                  </a:cxn>
                  <a:cxn ang="0">
                    <a:pos x="30" y="15"/>
                  </a:cxn>
                  <a:cxn ang="0">
                    <a:pos x="33" y="12"/>
                  </a:cxn>
                  <a:cxn ang="0">
                    <a:pos x="35" y="8"/>
                  </a:cxn>
                  <a:cxn ang="0">
                    <a:pos x="39" y="4"/>
                  </a:cxn>
                  <a:cxn ang="0">
                    <a:pos x="41" y="0"/>
                  </a:cxn>
                </a:cxnLst>
                <a:rect l="0" t="0" r="r" b="b"/>
                <a:pathLst>
                  <a:path w="42" h="56">
                    <a:moveTo>
                      <a:pt x="41" y="0"/>
                    </a:moveTo>
                    <a:lnTo>
                      <a:pt x="41" y="5"/>
                    </a:lnTo>
                    <a:lnTo>
                      <a:pt x="42" y="9"/>
                    </a:lnTo>
                    <a:lnTo>
                      <a:pt x="42" y="14"/>
                    </a:lnTo>
                    <a:lnTo>
                      <a:pt x="42" y="19"/>
                    </a:lnTo>
                    <a:lnTo>
                      <a:pt x="42" y="23"/>
                    </a:lnTo>
                    <a:lnTo>
                      <a:pt x="42" y="27"/>
                    </a:lnTo>
                    <a:lnTo>
                      <a:pt x="41" y="31"/>
                    </a:lnTo>
                    <a:lnTo>
                      <a:pt x="39" y="35"/>
                    </a:lnTo>
                    <a:lnTo>
                      <a:pt x="35" y="39"/>
                    </a:lnTo>
                    <a:lnTo>
                      <a:pt x="31" y="42"/>
                    </a:lnTo>
                    <a:lnTo>
                      <a:pt x="26" y="45"/>
                    </a:lnTo>
                    <a:lnTo>
                      <a:pt x="21" y="47"/>
                    </a:lnTo>
                    <a:lnTo>
                      <a:pt x="16" y="49"/>
                    </a:lnTo>
                    <a:lnTo>
                      <a:pt x="10" y="51"/>
                    </a:lnTo>
                    <a:lnTo>
                      <a:pt x="5" y="54"/>
                    </a:lnTo>
                    <a:lnTo>
                      <a:pt x="0" y="56"/>
                    </a:lnTo>
                    <a:lnTo>
                      <a:pt x="5" y="49"/>
                    </a:lnTo>
                    <a:lnTo>
                      <a:pt x="11" y="43"/>
                    </a:lnTo>
                    <a:lnTo>
                      <a:pt x="16" y="36"/>
                    </a:lnTo>
                    <a:lnTo>
                      <a:pt x="20" y="30"/>
                    </a:lnTo>
                    <a:lnTo>
                      <a:pt x="23" y="27"/>
                    </a:lnTo>
                    <a:lnTo>
                      <a:pt x="25" y="23"/>
                    </a:lnTo>
                    <a:lnTo>
                      <a:pt x="28" y="19"/>
                    </a:lnTo>
                    <a:lnTo>
                      <a:pt x="30" y="15"/>
                    </a:lnTo>
                    <a:lnTo>
                      <a:pt x="33" y="12"/>
                    </a:lnTo>
                    <a:lnTo>
                      <a:pt x="35" y="8"/>
                    </a:lnTo>
                    <a:lnTo>
                      <a:pt x="39" y="4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B27F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89" name="Freeform 173"/>
              <p:cNvSpPr>
                <a:spLocks/>
              </p:cNvSpPr>
              <p:nvPr/>
            </p:nvSpPr>
            <p:spPr bwMode="auto">
              <a:xfrm>
                <a:off x="4896" y="3518"/>
                <a:ext cx="20" cy="58"/>
              </a:xfrm>
              <a:custGeom>
                <a:avLst/>
                <a:gdLst/>
                <a:ahLst/>
                <a:cxnLst>
                  <a:cxn ang="0">
                    <a:pos x="138" y="8"/>
                  </a:cxn>
                  <a:cxn ang="0">
                    <a:pos x="144" y="25"/>
                  </a:cxn>
                  <a:cxn ang="0">
                    <a:pos x="152" y="42"/>
                  </a:cxn>
                  <a:cxn ang="0">
                    <a:pos x="156" y="58"/>
                  </a:cxn>
                  <a:cxn ang="0">
                    <a:pos x="158" y="83"/>
                  </a:cxn>
                  <a:cxn ang="0">
                    <a:pos x="159" y="113"/>
                  </a:cxn>
                  <a:cxn ang="0">
                    <a:pos x="159" y="144"/>
                  </a:cxn>
                  <a:cxn ang="0">
                    <a:pos x="160" y="175"/>
                  </a:cxn>
                  <a:cxn ang="0">
                    <a:pos x="159" y="206"/>
                  </a:cxn>
                  <a:cxn ang="0">
                    <a:pos x="159" y="237"/>
                  </a:cxn>
                  <a:cxn ang="0">
                    <a:pos x="157" y="268"/>
                  </a:cxn>
                  <a:cxn ang="0">
                    <a:pos x="155" y="298"/>
                  </a:cxn>
                  <a:cxn ang="0">
                    <a:pos x="150" y="332"/>
                  </a:cxn>
                  <a:cxn ang="0">
                    <a:pos x="139" y="369"/>
                  </a:cxn>
                  <a:cxn ang="0">
                    <a:pos x="127" y="406"/>
                  </a:cxn>
                  <a:cxn ang="0">
                    <a:pos x="114" y="444"/>
                  </a:cxn>
                  <a:cxn ang="0">
                    <a:pos x="96" y="463"/>
                  </a:cxn>
                  <a:cxn ang="0">
                    <a:pos x="70" y="464"/>
                  </a:cxn>
                  <a:cxn ang="0">
                    <a:pos x="44" y="463"/>
                  </a:cxn>
                  <a:cxn ang="0">
                    <a:pos x="16" y="460"/>
                  </a:cxn>
                  <a:cxn ang="0">
                    <a:pos x="3" y="447"/>
                  </a:cxn>
                  <a:cxn ang="0">
                    <a:pos x="11" y="423"/>
                  </a:cxn>
                  <a:cxn ang="0">
                    <a:pos x="20" y="401"/>
                  </a:cxn>
                  <a:cxn ang="0">
                    <a:pos x="27" y="379"/>
                  </a:cxn>
                  <a:cxn ang="0">
                    <a:pos x="35" y="355"/>
                  </a:cxn>
                  <a:cxn ang="0">
                    <a:pos x="42" y="333"/>
                  </a:cxn>
                  <a:cxn ang="0">
                    <a:pos x="48" y="311"/>
                  </a:cxn>
                  <a:cxn ang="0">
                    <a:pos x="52" y="287"/>
                  </a:cxn>
                  <a:cxn ang="0">
                    <a:pos x="55" y="266"/>
                  </a:cxn>
                  <a:cxn ang="0">
                    <a:pos x="57" y="245"/>
                  </a:cxn>
                  <a:cxn ang="0">
                    <a:pos x="58" y="223"/>
                  </a:cxn>
                  <a:cxn ang="0">
                    <a:pos x="58" y="202"/>
                  </a:cxn>
                  <a:cxn ang="0">
                    <a:pos x="58" y="181"/>
                  </a:cxn>
                  <a:cxn ang="0">
                    <a:pos x="57" y="160"/>
                  </a:cxn>
                  <a:cxn ang="0">
                    <a:pos x="56" y="138"/>
                  </a:cxn>
                  <a:cxn ang="0">
                    <a:pos x="55" y="117"/>
                  </a:cxn>
                  <a:cxn ang="0">
                    <a:pos x="53" y="97"/>
                  </a:cxn>
                  <a:cxn ang="0">
                    <a:pos x="50" y="76"/>
                  </a:cxn>
                  <a:cxn ang="0">
                    <a:pos x="45" y="55"/>
                  </a:cxn>
                  <a:cxn ang="0">
                    <a:pos x="40" y="35"/>
                  </a:cxn>
                  <a:cxn ang="0">
                    <a:pos x="48" y="20"/>
                  </a:cxn>
                  <a:cxn ang="0">
                    <a:pos x="70" y="13"/>
                  </a:cxn>
                  <a:cxn ang="0">
                    <a:pos x="96" y="6"/>
                  </a:cxn>
                  <a:cxn ang="0">
                    <a:pos x="122" y="2"/>
                  </a:cxn>
                </a:cxnLst>
                <a:rect l="0" t="0" r="r" b="b"/>
                <a:pathLst>
                  <a:path w="160" h="464">
                    <a:moveTo>
                      <a:pt x="135" y="0"/>
                    </a:moveTo>
                    <a:lnTo>
                      <a:pt x="138" y="8"/>
                    </a:lnTo>
                    <a:lnTo>
                      <a:pt x="141" y="17"/>
                    </a:lnTo>
                    <a:lnTo>
                      <a:pt x="144" y="25"/>
                    </a:lnTo>
                    <a:lnTo>
                      <a:pt x="148" y="34"/>
                    </a:lnTo>
                    <a:lnTo>
                      <a:pt x="152" y="42"/>
                    </a:lnTo>
                    <a:lnTo>
                      <a:pt x="154" y="50"/>
                    </a:lnTo>
                    <a:lnTo>
                      <a:pt x="156" y="58"/>
                    </a:lnTo>
                    <a:lnTo>
                      <a:pt x="157" y="67"/>
                    </a:lnTo>
                    <a:lnTo>
                      <a:pt x="158" y="83"/>
                    </a:lnTo>
                    <a:lnTo>
                      <a:pt x="158" y="98"/>
                    </a:lnTo>
                    <a:lnTo>
                      <a:pt x="159" y="113"/>
                    </a:lnTo>
                    <a:lnTo>
                      <a:pt x="159" y="128"/>
                    </a:lnTo>
                    <a:lnTo>
                      <a:pt x="159" y="144"/>
                    </a:lnTo>
                    <a:lnTo>
                      <a:pt x="159" y="160"/>
                    </a:lnTo>
                    <a:lnTo>
                      <a:pt x="160" y="175"/>
                    </a:lnTo>
                    <a:lnTo>
                      <a:pt x="160" y="190"/>
                    </a:lnTo>
                    <a:lnTo>
                      <a:pt x="159" y="206"/>
                    </a:lnTo>
                    <a:lnTo>
                      <a:pt x="159" y="221"/>
                    </a:lnTo>
                    <a:lnTo>
                      <a:pt x="159" y="237"/>
                    </a:lnTo>
                    <a:lnTo>
                      <a:pt x="158" y="253"/>
                    </a:lnTo>
                    <a:lnTo>
                      <a:pt x="157" y="268"/>
                    </a:lnTo>
                    <a:lnTo>
                      <a:pt x="156" y="283"/>
                    </a:lnTo>
                    <a:lnTo>
                      <a:pt x="155" y="298"/>
                    </a:lnTo>
                    <a:lnTo>
                      <a:pt x="153" y="314"/>
                    </a:lnTo>
                    <a:lnTo>
                      <a:pt x="150" y="332"/>
                    </a:lnTo>
                    <a:lnTo>
                      <a:pt x="145" y="351"/>
                    </a:lnTo>
                    <a:lnTo>
                      <a:pt x="139" y="369"/>
                    </a:lnTo>
                    <a:lnTo>
                      <a:pt x="133" y="388"/>
                    </a:lnTo>
                    <a:lnTo>
                      <a:pt x="127" y="406"/>
                    </a:lnTo>
                    <a:lnTo>
                      <a:pt x="120" y="424"/>
                    </a:lnTo>
                    <a:lnTo>
                      <a:pt x="114" y="444"/>
                    </a:lnTo>
                    <a:lnTo>
                      <a:pt x="108" y="462"/>
                    </a:lnTo>
                    <a:lnTo>
                      <a:pt x="96" y="463"/>
                    </a:lnTo>
                    <a:lnTo>
                      <a:pt x="84" y="464"/>
                    </a:lnTo>
                    <a:lnTo>
                      <a:pt x="70" y="464"/>
                    </a:lnTo>
                    <a:lnTo>
                      <a:pt x="57" y="464"/>
                    </a:lnTo>
                    <a:lnTo>
                      <a:pt x="44" y="463"/>
                    </a:lnTo>
                    <a:lnTo>
                      <a:pt x="30" y="462"/>
                    </a:lnTo>
                    <a:lnTo>
                      <a:pt x="16" y="460"/>
                    </a:lnTo>
                    <a:lnTo>
                      <a:pt x="0" y="458"/>
                    </a:lnTo>
                    <a:lnTo>
                      <a:pt x="3" y="447"/>
                    </a:lnTo>
                    <a:lnTo>
                      <a:pt x="7" y="435"/>
                    </a:lnTo>
                    <a:lnTo>
                      <a:pt x="11" y="423"/>
                    </a:lnTo>
                    <a:lnTo>
                      <a:pt x="16" y="412"/>
                    </a:lnTo>
                    <a:lnTo>
                      <a:pt x="20" y="401"/>
                    </a:lnTo>
                    <a:lnTo>
                      <a:pt x="24" y="390"/>
                    </a:lnTo>
                    <a:lnTo>
                      <a:pt x="27" y="379"/>
                    </a:lnTo>
                    <a:lnTo>
                      <a:pt x="31" y="366"/>
                    </a:lnTo>
                    <a:lnTo>
                      <a:pt x="35" y="355"/>
                    </a:lnTo>
                    <a:lnTo>
                      <a:pt x="38" y="344"/>
                    </a:lnTo>
                    <a:lnTo>
                      <a:pt x="42" y="333"/>
                    </a:lnTo>
                    <a:lnTo>
                      <a:pt x="45" y="322"/>
                    </a:lnTo>
                    <a:lnTo>
                      <a:pt x="48" y="311"/>
                    </a:lnTo>
                    <a:lnTo>
                      <a:pt x="50" y="298"/>
                    </a:lnTo>
                    <a:lnTo>
                      <a:pt x="52" y="287"/>
                    </a:lnTo>
                    <a:lnTo>
                      <a:pt x="54" y="276"/>
                    </a:lnTo>
                    <a:lnTo>
                      <a:pt x="55" y="266"/>
                    </a:lnTo>
                    <a:lnTo>
                      <a:pt x="56" y="255"/>
                    </a:lnTo>
                    <a:lnTo>
                      <a:pt x="57" y="245"/>
                    </a:lnTo>
                    <a:lnTo>
                      <a:pt x="58" y="234"/>
                    </a:lnTo>
                    <a:lnTo>
                      <a:pt x="58" y="223"/>
                    </a:lnTo>
                    <a:lnTo>
                      <a:pt x="58" y="212"/>
                    </a:lnTo>
                    <a:lnTo>
                      <a:pt x="58" y="202"/>
                    </a:lnTo>
                    <a:lnTo>
                      <a:pt x="58" y="191"/>
                    </a:lnTo>
                    <a:lnTo>
                      <a:pt x="58" y="181"/>
                    </a:lnTo>
                    <a:lnTo>
                      <a:pt x="57" y="170"/>
                    </a:lnTo>
                    <a:lnTo>
                      <a:pt x="57" y="160"/>
                    </a:lnTo>
                    <a:lnTo>
                      <a:pt x="56" y="148"/>
                    </a:lnTo>
                    <a:lnTo>
                      <a:pt x="56" y="138"/>
                    </a:lnTo>
                    <a:lnTo>
                      <a:pt x="55" y="127"/>
                    </a:lnTo>
                    <a:lnTo>
                      <a:pt x="55" y="117"/>
                    </a:lnTo>
                    <a:lnTo>
                      <a:pt x="54" y="107"/>
                    </a:lnTo>
                    <a:lnTo>
                      <a:pt x="53" y="97"/>
                    </a:lnTo>
                    <a:lnTo>
                      <a:pt x="52" y="87"/>
                    </a:lnTo>
                    <a:lnTo>
                      <a:pt x="50" y="76"/>
                    </a:lnTo>
                    <a:lnTo>
                      <a:pt x="48" y="65"/>
                    </a:lnTo>
                    <a:lnTo>
                      <a:pt x="45" y="55"/>
                    </a:lnTo>
                    <a:lnTo>
                      <a:pt x="43" y="45"/>
                    </a:lnTo>
                    <a:lnTo>
                      <a:pt x="40" y="35"/>
                    </a:lnTo>
                    <a:lnTo>
                      <a:pt x="38" y="25"/>
                    </a:lnTo>
                    <a:lnTo>
                      <a:pt x="48" y="20"/>
                    </a:lnTo>
                    <a:lnTo>
                      <a:pt x="59" y="16"/>
                    </a:lnTo>
                    <a:lnTo>
                      <a:pt x="70" y="13"/>
                    </a:lnTo>
                    <a:lnTo>
                      <a:pt x="83" y="9"/>
                    </a:lnTo>
                    <a:lnTo>
                      <a:pt x="96" y="6"/>
                    </a:lnTo>
                    <a:lnTo>
                      <a:pt x="108" y="4"/>
                    </a:lnTo>
                    <a:lnTo>
                      <a:pt x="122" y="2"/>
                    </a:lnTo>
                    <a:lnTo>
                      <a:pt x="135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58990" name="Freeform 174"/>
              <p:cNvSpPr>
                <a:spLocks/>
              </p:cNvSpPr>
              <p:nvPr/>
            </p:nvSpPr>
            <p:spPr bwMode="auto">
              <a:xfrm>
                <a:off x="4896" y="3518"/>
                <a:ext cx="20" cy="58"/>
              </a:xfrm>
              <a:custGeom>
                <a:avLst/>
                <a:gdLst/>
                <a:ahLst/>
                <a:cxnLst>
                  <a:cxn ang="0">
                    <a:pos x="135" y="0"/>
                  </a:cxn>
                  <a:cxn ang="0">
                    <a:pos x="141" y="17"/>
                  </a:cxn>
                  <a:cxn ang="0">
                    <a:pos x="148" y="34"/>
                  </a:cxn>
                  <a:cxn ang="0">
                    <a:pos x="154" y="50"/>
                  </a:cxn>
                  <a:cxn ang="0">
                    <a:pos x="157" y="67"/>
                  </a:cxn>
                  <a:cxn ang="0">
                    <a:pos x="158" y="83"/>
                  </a:cxn>
                  <a:cxn ang="0">
                    <a:pos x="159" y="113"/>
                  </a:cxn>
                  <a:cxn ang="0">
                    <a:pos x="159" y="144"/>
                  </a:cxn>
                  <a:cxn ang="0">
                    <a:pos x="160" y="175"/>
                  </a:cxn>
                  <a:cxn ang="0">
                    <a:pos x="159" y="206"/>
                  </a:cxn>
                  <a:cxn ang="0">
                    <a:pos x="159" y="237"/>
                  </a:cxn>
                  <a:cxn ang="0">
                    <a:pos x="157" y="268"/>
                  </a:cxn>
                  <a:cxn ang="0">
                    <a:pos x="155" y="298"/>
                  </a:cxn>
                  <a:cxn ang="0">
                    <a:pos x="153" y="314"/>
                  </a:cxn>
                  <a:cxn ang="0">
                    <a:pos x="145" y="351"/>
                  </a:cxn>
                  <a:cxn ang="0">
                    <a:pos x="133" y="388"/>
                  </a:cxn>
                  <a:cxn ang="0">
                    <a:pos x="120" y="424"/>
                  </a:cxn>
                  <a:cxn ang="0">
                    <a:pos x="108" y="462"/>
                  </a:cxn>
                  <a:cxn ang="0">
                    <a:pos x="96" y="463"/>
                  </a:cxn>
                  <a:cxn ang="0">
                    <a:pos x="70" y="464"/>
                  </a:cxn>
                  <a:cxn ang="0">
                    <a:pos x="44" y="463"/>
                  </a:cxn>
                  <a:cxn ang="0">
                    <a:pos x="16" y="460"/>
                  </a:cxn>
                  <a:cxn ang="0">
                    <a:pos x="0" y="458"/>
                  </a:cxn>
                  <a:cxn ang="0">
                    <a:pos x="7" y="435"/>
                  </a:cxn>
                  <a:cxn ang="0">
                    <a:pos x="16" y="412"/>
                  </a:cxn>
                  <a:cxn ang="0">
                    <a:pos x="24" y="390"/>
                  </a:cxn>
                  <a:cxn ang="0">
                    <a:pos x="31" y="366"/>
                  </a:cxn>
                  <a:cxn ang="0">
                    <a:pos x="38" y="344"/>
                  </a:cxn>
                  <a:cxn ang="0">
                    <a:pos x="45" y="322"/>
                  </a:cxn>
                  <a:cxn ang="0">
                    <a:pos x="50" y="298"/>
                  </a:cxn>
                  <a:cxn ang="0">
                    <a:pos x="54" y="276"/>
                  </a:cxn>
                  <a:cxn ang="0">
                    <a:pos x="55" y="266"/>
                  </a:cxn>
                  <a:cxn ang="0">
                    <a:pos x="57" y="245"/>
                  </a:cxn>
                  <a:cxn ang="0">
                    <a:pos x="58" y="223"/>
                  </a:cxn>
                  <a:cxn ang="0">
                    <a:pos x="58" y="202"/>
                  </a:cxn>
                  <a:cxn ang="0">
                    <a:pos x="58" y="181"/>
                  </a:cxn>
                  <a:cxn ang="0">
                    <a:pos x="57" y="160"/>
                  </a:cxn>
                  <a:cxn ang="0">
                    <a:pos x="56" y="138"/>
                  </a:cxn>
                  <a:cxn ang="0">
                    <a:pos x="55" y="117"/>
                  </a:cxn>
                  <a:cxn ang="0">
                    <a:pos x="54" y="107"/>
                  </a:cxn>
                  <a:cxn ang="0">
                    <a:pos x="52" y="87"/>
                  </a:cxn>
                  <a:cxn ang="0">
                    <a:pos x="48" y="65"/>
                  </a:cxn>
                  <a:cxn ang="0">
                    <a:pos x="43" y="45"/>
                  </a:cxn>
                  <a:cxn ang="0">
                    <a:pos x="38" y="25"/>
                  </a:cxn>
                  <a:cxn ang="0">
                    <a:pos x="48" y="20"/>
                  </a:cxn>
                  <a:cxn ang="0">
                    <a:pos x="70" y="13"/>
                  </a:cxn>
                  <a:cxn ang="0">
                    <a:pos x="96" y="6"/>
                  </a:cxn>
                  <a:cxn ang="0">
                    <a:pos x="122" y="2"/>
                  </a:cxn>
                </a:cxnLst>
                <a:rect l="0" t="0" r="r" b="b"/>
                <a:pathLst>
                  <a:path w="160" h="464">
                    <a:moveTo>
                      <a:pt x="135" y="0"/>
                    </a:moveTo>
                    <a:lnTo>
                      <a:pt x="135" y="0"/>
                    </a:lnTo>
                    <a:lnTo>
                      <a:pt x="138" y="8"/>
                    </a:lnTo>
                    <a:lnTo>
                      <a:pt x="141" y="17"/>
                    </a:lnTo>
                    <a:lnTo>
                      <a:pt x="144" y="25"/>
                    </a:lnTo>
                    <a:lnTo>
                      <a:pt x="148" y="34"/>
                    </a:lnTo>
                    <a:lnTo>
                      <a:pt x="152" y="42"/>
                    </a:lnTo>
                    <a:lnTo>
                      <a:pt x="154" y="50"/>
                    </a:lnTo>
                    <a:lnTo>
                      <a:pt x="156" y="58"/>
                    </a:lnTo>
                    <a:lnTo>
                      <a:pt x="157" y="67"/>
                    </a:lnTo>
                    <a:lnTo>
                      <a:pt x="157" y="67"/>
                    </a:lnTo>
                    <a:lnTo>
                      <a:pt x="158" y="83"/>
                    </a:lnTo>
                    <a:lnTo>
                      <a:pt x="158" y="98"/>
                    </a:lnTo>
                    <a:lnTo>
                      <a:pt x="159" y="113"/>
                    </a:lnTo>
                    <a:lnTo>
                      <a:pt x="159" y="128"/>
                    </a:lnTo>
                    <a:lnTo>
                      <a:pt x="159" y="144"/>
                    </a:lnTo>
                    <a:lnTo>
                      <a:pt x="159" y="160"/>
                    </a:lnTo>
                    <a:lnTo>
                      <a:pt x="160" y="175"/>
                    </a:lnTo>
                    <a:lnTo>
                      <a:pt x="160" y="190"/>
                    </a:lnTo>
                    <a:lnTo>
                      <a:pt x="159" y="206"/>
                    </a:lnTo>
                    <a:lnTo>
                      <a:pt x="159" y="221"/>
                    </a:lnTo>
                    <a:lnTo>
                      <a:pt x="159" y="237"/>
                    </a:lnTo>
                    <a:lnTo>
                      <a:pt x="158" y="253"/>
                    </a:lnTo>
                    <a:lnTo>
                      <a:pt x="157" y="268"/>
                    </a:lnTo>
                    <a:lnTo>
                      <a:pt x="156" y="283"/>
                    </a:lnTo>
                    <a:lnTo>
                      <a:pt x="155" y="298"/>
                    </a:lnTo>
                    <a:lnTo>
                      <a:pt x="153" y="314"/>
                    </a:lnTo>
                    <a:lnTo>
                      <a:pt x="153" y="314"/>
                    </a:lnTo>
                    <a:lnTo>
                      <a:pt x="150" y="332"/>
                    </a:lnTo>
                    <a:lnTo>
                      <a:pt x="145" y="351"/>
                    </a:lnTo>
                    <a:lnTo>
                      <a:pt x="139" y="369"/>
                    </a:lnTo>
                    <a:lnTo>
                      <a:pt x="133" y="388"/>
                    </a:lnTo>
                    <a:lnTo>
                      <a:pt x="127" y="406"/>
                    </a:lnTo>
                    <a:lnTo>
                      <a:pt x="120" y="424"/>
                    </a:lnTo>
                    <a:lnTo>
                      <a:pt x="114" y="444"/>
                    </a:lnTo>
                    <a:lnTo>
                      <a:pt x="108" y="462"/>
                    </a:lnTo>
                    <a:lnTo>
                      <a:pt x="108" y="462"/>
                    </a:lnTo>
                    <a:lnTo>
                      <a:pt x="96" y="463"/>
                    </a:lnTo>
                    <a:lnTo>
                      <a:pt x="84" y="464"/>
                    </a:lnTo>
                    <a:lnTo>
                      <a:pt x="70" y="464"/>
                    </a:lnTo>
                    <a:lnTo>
                      <a:pt x="57" y="464"/>
                    </a:lnTo>
                    <a:lnTo>
                      <a:pt x="44" y="463"/>
                    </a:lnTo>
                    <a:lnTo>
                      <a:pt x="30" y="462"/>
                    </a:lnTo>
                    <a:lnTo>
                      <a:pt x="16" y="460"/>
                    </a:lnTo>
                    <a:lnTo>
                      <a:pt x="0" y="458"/>
                    </a:lnTo>
                    <a:lnTo>
                      <a:pt x="0" y="458"/>
                    </a:lnTo>
                    <a:lnTo>
                      <a:pt x="3" y="447"/>
                    </a:lnTo>
                    <a:lnTo>
                      <a:pt x="7" y="435"/>
                    </a:lnTo>
                    <a:lnTo>
                      <a:pt x="11" y="423"/>
                    </a:lnTo>
                    <a:lnTo>
                      <a:pt x="16" y="412"/>
                    </a:lnTo>
                    <a:lnTo>
                      <a:pt x="20" y="401"/>
                    </a:lnTo>
                    <a:lnTo>
                      <a:pt x="24" y="390"/>
                    </a:lnTo>
                    <a:lnTo>
                      <a:pt x="27" y="379"/>
                    </a:lnTo>
                    <a:lnTo>
                      <a:pt x="31" y="366"/>
                    </a:lnTo>
                    <a:lnTo>
                      <a:pt x="35" y="355"/>
                    </a:lnTo>
                    <a:lnTo>
                      <a:pt x="38" y="344"/>
                    </a:lnTo>
                    <a:lnTo>
                      <a:pt x="42" y="333"/>
                    </a:lnTo>
                    <a:lnTo>
                      <a:pt x="45" y="322"/>
                    </a:lnTo>
                    <a:lnTo>
                      <a:pt x="48" y="311"/>
                    </a:lnTo>
                    <a:lnTo>
                      <a:pt x="50" y="298"/>
                    </a:lnTo>
                    <a:lnTo>
                      <a:pt x="52" y="287"/>
                    </a:lnTo>
                    <a:lnTo>
                      <a:pt x="54" y="276"/>
                    </a:lnTo>
                    <a:lnTo>
                      <a:pt x="54" y="276"/>
                    </a:lnTo>
                    <a:lnTo>
                      <a:pt x="55" y="266"/>
                    </a:lnTo>
                    <a:lnTo>
                      <a:pt x="56" y="255"/>
                    </a:lnTo>
                    <a:lnTo>
                      <a:pt x="57" y="245"/>
                    </a:lnTo>
                    <a:lnTo>
                      <a:pt x="58" y="234"/>
                    </a:lnTo>
                    <a:lnTo>
                      <a:pt x="58" y="223"/>
                    </a:lnTo>
                    <a:lnTo>
                      <a:pt x="58" y="212"/>
                    </a:lnTo>
                    <a:lnTo>
                      <a:pt x="58" y="202"/>
                    </a:lnTo>
                    <a:lnTo>
                      <a:pt x="58" y="191"/>
                    </a:lnTo>
                    <a:lnTo>
                      <a:pt x="58" y="181"/>
                    </a:lnTo>
                    <a:lnTo>
                      <a:pt x="57" y="170"/>
                    </a:lnTo>
                    <a:lnTo>
                      <a:pt x="57" y="160"/>
                    </a:lnTo>
                    <a:lnTo>
                      <a:pt x="56" y="148"/>
                    </a:lnTo>
                    <a:lnTo>
                      <a:pt x="56" y="138"/>
                    </a:lnTo>
                    <a:lnTo>
                      <a:pt x="55" y="127"/>
                    </a:lnTo>
                    <a:lnTo>
                      <a:pt x="55" y="117"/>
                    </a:lnTo>
                    <a:lnTo>
                      <a:pt x="54" y="107"/>
                    </a:lnTo>
                    <a:lnTo>
                      <a:pt x="54" y="107"/>
                    </a:lnTo>
                    <a:lnTo>
                      <a:pt x="53" y="97"/>
                    </a:lnTo>
                    <a:lnTo>
                      <a:pt x="52" y="87"/>
                    </a:lnTo>
                    <a:lnTo>
                      <a:pt x="50" y="76"/>
                    </a:lnTo>
                    <a:lnTo>
                      <a:pt x="48" y="65"/>
                    </a:lnTo>
                    <a:lnTo>
                      <a:pt x="45" y="55"/>
                    </a:lnTo>
                    <a:lnTo>
                      <a:pt x="43" y="45"/>
                    </a:lnTo>
                    <a:lnTo>
                      <a:pt x="40" y="35"/>
                    </a:lnTo>
                    <a:lnTo>
                      <a:pt x="38" y="25"/>
                    </a:lnTo>
                    <a:lnTo>
                      <a:pt x="38" y="25"/>
                    </a:lnTo>
                    <a:lnTo>
                      <a:pt x="48" y="20"/>
                    </a:lnTo>
                    <a:lnTo>
                      <a:pt x="59" y="16"/>
                    </a:lnTo>
                    <a:lnTo>
                      <a:pt x="70" y="13"/>
                    </a:lnTo>
                    <a:lnTo>
                      <a:pt x="83" y="9"/>
                    </a:lnTo>
                    <a:lnTo>
                      <a:pt x="96" y="6"/>
                    </a:lnTo>
                    <a:lnTo>
                      <a:pt x="108" y="4"/>
                    </a:lnTo>
                    <a:lnTo>
                      <a:pt x="122" y="2"/>
                    </a:lnTo>
                    <a:lnTo>
                      <a:pt x="135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058994" name="Line 178"/>
            <p:cNvSpPr>
              <a:spLocks noChangeShapeType="1"/>
            </p:cNvSpPr>
            <p:nvPr/>
          </p:nvSpPr>
          <p:spPr bwMode="auto">
            <a:xfrm>
              <a:off x="6084888" y="549275"/>
              <a:ext cx="1871662" cy="2519363"/>
            </a:xfrm>
            <a:prstGeom prst="line">
              <a:avLst/>
            </a:prstGeom>
            <a:noFill/>
            <a:ln w="76200">
              <a:solidFill>
                <a:srgbClr val="FF0000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058995" name="Line 179"/>
            <p:cNvSpPr>
              <a:spLocks noChangeShapeType="1"/>
            </p:cNvSpPr>
            <p:nvPr/>
          </p:nvSpPr>
          <p:spPr bwMode="auto">
            <a:xfrm flipH="1">
              <a:off x="6300788" y="765175"/>
              <a:ext cx="1871662" cy="2519363"/>
            </a:xfrm>
            <a:prstGeom prst="line">
              <a:avLst/>
            </a:prstGeom>
            <a:noFill/>
            <a:ln w="76200">
              <a:solidFill>
                <a:srgbClr val="FF0000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188" name="Lua 187"/>
          <p:cNvSpPr/>
          <p:nvPr/>
        </p:nvSpPr>
        <p:spPr bwMode="auto">
          <a:xfrm>
            <a:off x="6391936" y="1311151"/>
            <a:ext cx="168442" cy="336884"/>
          </a:xfrm>
          <a:prstGeom prst="moon">
            <a:avLst/>
          </a:prstGeom>
          <a:solidFill>
            <a:schemeClr val="accent3"/>
          </a:solidFill>
          <a:ln w="12700" cap="flat" cmpd="sng" algn="ctr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189" name="Lua 188"/>
          <p:cNvSpPr/>
          <p:nvPr/>
        </p:nvSpPr>
        <p:spPr bwMode="auto">
          <a:xfrm>
            <a:off x="8712006" y="932784"/>
            <a:ext cx="168442" cy="336884"/>
          </a:xfrm>
          <a:prstGeom prst="moon">
            <a:avLst/>
          </a:prstGeom>
          <a:solidFill>
            <a:schemeClr val="accent3"/>
          </a:solidFill>
          <a:ln w="12700" cap="flat" cmpd="sng" algn="ctr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191" name="Lua 190"/>
          <p:cNvSpPr/>
          <p:nvPr/>
        </p:nvSpPr>
        <p:spPr bwMode="auto">
          <a:xfrm>
            <a:off x="539552" y="537321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192" name="Lua 191"/>
          <p:cNvSpPr/>
          <p:nvPr/>
        </p:nvSpPr>
        <p:spPr bwMode="auto">
          <a:xfrm>
            <a:off x="1181623" y="537321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193" name="Lua 192"/>
          <p:cNvSpPr/>
          <p:nvPr/>
        </p:nvSpPr>
        <p:spPr bwMode="auto">
          <a:xfrm>
            <a:off x="1823694" y="537321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194" name="Lua 193"/>
          <p:cNvSpPr/>
          <p:nvPr/>
        </p:nvSpPr>
        <p:spPr bwMode="auto">
          <a:xfrm>
            <a:off x="2465765" y="537321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195" name="Lua 194"/>
          <p:cNvSpPr/>
          <p:nvPr/>
        </p:nvSpPr>
        <p:spPr bwMode="auto">
          <a:xfrm>
            <a:off x="3107836" y="537321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196" name="Lua 195"/>
          <p:cNvSpPr/>
          <p:nvPr/>
        </p:nvSpPr>
        <p:spPr bwMode="auto">
          <a:xfrm>
            <a:off x="3749907" y="537321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197" name="Lua 196"/>
          <p:cNvSpPr/>
          <p:nvPr/>
        </p:nvSpPr>
        <p:spPr bwMode="auto">
          <a:xfrm>
            <a:off x="4391978" y="537321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198" name="Lua 197"/>
          <p:cNvSpPr/>
          <p:nvPr/>
        </p:nvSpPr>
        <p:spPr bwMode="auto">
          <a:xfrm>
            <a:off x="5034049" y="537321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199" name="Lua 198"/>
          <p:cNvSpPr/>
          <p:nvPr/>
        </p:nvSpPr>
        <p:spPr bwMode="auto">
          <a:xfrm>
            <a:off x="6318191" y="537321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200" name="Lua 199"/>
          <p:cNvSpPr/>
          <p:nvPr/>
        </p:nvSpPr>
        <p:spPr bwMode="auto">
          <a:xfrm>
            <a:off x="7602333" y="537321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201" name="Lua 200"/>
          <p:cNvSpPr/>
          <p:nvPr/>
        </p:nvSpPr>
        <p:spPr bwMode="auto">
          <a:xfrm>
            <a:off x="8244408" y="537321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202" name="Lua 201"/>
          <p:cNvSpPr/>
          <p:nvPr/>
        </p:nvSpPr>
        <p:spPr bwMode="auto">
          <a:xfrm>
            <a:off x="5676120" y="537321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203" name="Lua 202"/>
          <p:cNvSpPr/>
          <p:nvPr/>
        </p:nvSpPr>
        <p:spPr bwMode="auto">
          <a:xfrm>
            <a:off x="6960262" y="537321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pic>
        <p:nvPicPr>
          <p:cNvPr id="204" name="Picture 3" descr="C:\Boczko\Novos\fashion_girls_in_a_dress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 flipH="1">
            <a:off x="8780216" y="5746104"/>
            <a:ext cx="256280" cy="995264"/>
          </a:xfrm>
          <a:prstGeom prst="rect">
            <a:avLst/>
          </a:prstGeom>
          <a:noFill/>
        </p:spPr>
      </p:pic>
      <p:sp>
        <p:nvSpPr>
          <p:cNvPr id="206" name="CaixaDeTexto 205"/>
          <p:cNvSpPr txBox="1"/>
          <p:nvPr/>
        </p:nvSpPr>
        <p:spPr>
          <a:xfrm>
            <a:off x="6300192" y="1671191"/>
            <a:ext cx="42351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200" dirty="0" smtClean="0">
                <a:solidFill>
                  <a:schemeClr val="accent3"/>
                </a:solidFill>
              </a:rPr>
              <a:t>Dia</a:t>
            </a:r>
          </a:p>
          <a:p>
            <a:r>
              <a:rPr lang="pt-BR" sz="1200" dirty="0" smtClean="0">
                <a:solidFill>
                  <a:schemeClr val="accent3"/>
                </a:solidFill>
              </a:rPr>
              <a:t> 1</a:t>
            </a:r>
            <a:endParaRPr lang="pt-BR" sz="1200" dirty="0">
              <a:solidFill>
                <a:schemeClr val="accent3"/>
              </a:solidFill>
            </a:endParaRPr>
          </a:p>
        </p:txBody>
      </p:sp>
      <p:sp>
        <p:nvSpPr>
          <p:cNvPr id="207" name="CaixaDeTexto 206"/>
          <p:cNvSpPr txBox="1"/>
          <p:nvPr/>
        </p:nvSpPr>
        <p:spPr>
          <a:xfrm>
            <a:off x="8596952" y="1268760"/>
            <a:ext cx="43954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200" dirty="0" smtClean="0">
                <a:solidFill>
                  <a:schemeClr val="accent3"/>
                </a:solidFill>
              </a:rPr>
              <a:t>Dia</a:t>
            </a:r>
          </a:p>
          <a:p>
            <a:r>
              <a:rPr lang="pt-BR" sz="1200" dirty="0" smtClean="0">
                <a:solidFill>
                  <a:schemeClr val="accent3"/>
                </a:solidFill>
              </a:rPr>
              <a:t>355</a:t>
            </a:r>
            <a:endParaRPr lang="pt-BR" sz="1200" dirty="0">
              <a:solidFill>
                <a:schemeClr val="accent3"/>
              </a:solidFill>
            </a:endParaRPr>
          </a:p>
        </p:txBody>
      </p:sp>
      <p:sp>
        <p:nvSpPr>
          <p:cNvPr id="208" name="Seta para a esquerda 207"/>
          <p:cNvSpPr/>
          <p:nvPr/>
        </p:nvSpPr>
        <p:spPr bwMode="auto">
          <a:xfrm>
            <a:off x="6012160" y="1412776"/>
            <a:ext cx="258328" cy="127956"/>
          </a:xfrm>
          <a:prstGeom prst="leftArrow">
            <a:avLst/>
          </a:prstGeom>
          <a:solidFill>
            <a:schemeClr val="bg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2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209" name="Lua 208"/>
          <p:cNvSpPr/>
          <p:nvPr/>
        </p:nvSpPr>
        <p:spPr bwMode="auto">
          <a:xfrm>
            <a:off x="6616495" y="1268760"/>
            <a:ext cx="168442" cy="336884"/>
          </a:xfrm>
          <a:prstGeom prst="moon">
            <a:avLst/>
          </a:prstGeom>
          <a:solidFill>
            <a:schemeClr val="accent3"/>
          </a:solidFill>
          <a:ln w="12700" cap="flat" cmpd="sng" algn="ctr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210" name="CaixaDeTexto 209"/>
          <p:cNvSpPr txBox="1"/>
          <p:nvPr/>
        </p:nvSpPr>
        <p:spPr>
          <a:xfrm>
            <a:off x="6500687" y="836712"/>
            <a:ext cx="42351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200" dirty="0" smtClean="0">
                <a:solidFill>
                  <a:schemeClr val="accent3"/>
                </a:solidFill>
              </a:rPr>
              <a:t>Dia</a:t>
            </a:r>
          </a:p>
          <a:p>
            <a:r>
              <a:rPr lang="pt-BR" sz="1200" dirty="0" smtClean="0">
                <a:solidFill>
                  <a:schemeClr val="accent3"/>
                </a:solidFill>
              </a:rPr>
              <a:t> 30</a:t>
            </a:r>
            <a:endParaRPr lang="pt-BR" sz="1200" dirty="0">
              <a:solidFill>
                <a:schemeClr val="accent3"/>
              </a:solidFill>
            </a:endParaRPr>
          </a:p>
        </p:txBody>
      </p:sp>
      <p:sp>
        <p:nvSpPr>
          <p:cNvPr id="211" name="Lua 210"/>
          <p:cNvSpPr/>
          <p:nvPr/>
        </p:nvSpPr>
        <p:spPr bwMode="auto">
          <a:xfrm>
            <a:off x="6868431" y="1208784"/>
            <a:ext cx="168442" cy="336884"/>
          </a:xfrm>
          <a:prstGeom prst="moon">
            <a:avLst/>
          </a:prstGeom>
          <a:solidFill>
            <a:schemeClr val="accent3"/>
          </a:solidFill>
          <a:ln w="12700" cap="flat" cmpd="sng" algn="ctr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212" name="CaixaDeTexto 211"/>
          <p:cNvSpPr txBox="1"/>
          <p:nvPr/>
        </p:nvSpPr>
        <p:spPr>
          <a:xfrm>
            <a:off x="6776687" y="1568824"/>
            <a:ext cx="42351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200" dirty="0" smtClean="0">
                <a:solidFill>
                  <a:schemeClr val="accent3"/>
                </a:solidFill>
              </a:rPr>
              <a:t>Dia</a:t>
            </a:r>
          </a:p>
          <a:p>
            <a:r>
              <a:rPr lang="pt-BR" sz="1200" dirty="0" smtClean="0">
                <a:solidFill>
                  <a:schemeClr val="accent3"/>
                </a:solidFill>
              </a:rPr>
              <a:t> 60</a:t>
            </a:r>
            <a:endParaRPr lang="pt-BR" sz="1200" dirty="0">
              <a:solidFill>
                <a:schemeClr val="accent3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60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4960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20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5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20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000"/>
                            </p:stCondLst>
                            <p:childTnLst>
                              <p:par>
                                <p:cTn id="3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500"/>
                            </p:stCondLst>
                            <p:childTnLst>
                              <p:par>
                                <p:cTn id="3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000"/>
                            </p:stCondLst>
                            <p:childTnLst>
                              <p:par>
                                <p:cTn id="3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500"/>
                            </p:stCondLst>
                            <p:childTnLst>
                              <p:par>
                                <p:cTn id="4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000"/>
                            </p:stCondLst>
                            <p:childTnLst>
                              <p:par>
                                <p:cTn id="4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500"/>
                            </p:stCondLst>
                            <p:childTnLst>
                              <p:par>
                                <p:cTn id="5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000"/>
                            </p:stCondLst>
                            <p:childTnLst>
                              <p:par>
                                <p:cTn id="5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6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4500"/>
                            </p:stCondLst>
                            <p:childTnLst>
                              <p:par>
                                <p:cTn id="5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0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0"/>
                            </p:stCondLst>
                            <p:childTnLst>
                              <p:par>
                                <p:cTn id="6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500"/>
                            </p:stCondLst>
                            <p:childTnLst>
                              <p:par>
                                <p:cTn id="6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8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000"/>
                            </p:stCondLst>
                            <p:childTnLst>
                              <p:par>
                                <p:cTn id="7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2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6500"/>
                            </p:stCondLst>
                            <p:childTnLst>
                              <p:par>
                                <p:cTn id="7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6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1" dur="500"/>
                                        <p:tgtEl>
                                          <p:spTgt spid="10588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34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86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87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88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89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4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500"/>
                            </p:stCondLst>
                            <p:childTnLst>
                              <p:par>
                                <p:cTn id="9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8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2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1500"/>
                            </p:stCondLst>
                            <p:childTnLst>
                              <p:par>
                                <p:cTn id="10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6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2000"/>
                            </p:stCondLst>
                            <p:childTnLst>
                              <p:par>
                                <p:cTn id="10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0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2500"/>
                            </p:stCondLst>
                            <p:childTnLst>
                              <p:par>
                                <p:cTn id="11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4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58828" grpId="0"/>
      <p:bldP spid="188" grpId="0" animBg="1"/>
      <p:bldP spid="189" grpId="0" animBg="1"/>
      <p:bldP spid="191" grpId="0" animBg="1"/>
      <p:bldP spid="192" grpId="0" animBg="1"/>
      <p:bldP spid="193" grpId="0" animBg="1"/>
      <p:bldP spid="194" grpId="0" animBg="1"/>
      <p:bldP spid="195" grpId="0" animBg="1"/>
      <p:bldP spid="196" grpId="0" animBg="1"/>
      <p:bldP spid="197" grpId="0" animBg="1"/>
      <p:bldP spid="198" grpId="0" animBg="1"/>
      <p:bldP spid="199" grpId="0" animBg="1"/>
      <p:bldP spid="200" grpId="0" animBg="1"/>
      <p:bldP spid="201" grpId="0" animBg="1"/>
      <p:bldP spid="202" grpId="0" animBg="1"/>
      <p:bldP spid="203" grpId="0" animBg="1"/>
      <p:bldP spid="206" grpId="0"/>
      <p:bldP spid="207" grpId="0"/>
      <p:bldP spid="208" grpId="0" animBg="1"/>
      <p:bldP spid="209" grpId="0" animBg="1"/>
      <p:bldP spid="210" grpId="0"/>
      <p:bldP spid="211" grpId="0" animBg="1"/>
      <p:bldP spid="212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FFFF00"/>
            </a:gs>
            <a:gs pos="100000">
              <a:srgbClr val="FFFF00">
                <a:gamma/>
                <a:shade val="69804"/>
                <a:invGamma/>
              </a:srgbClr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4706" name="Rectangle 2"/>
          <p:cNvSpPr>
            <a:spLocks noGrp="1" noChangeArrowheads="1"/>
          </p:cNvSpPr>
          <p:nvPr>
            <p:ph type="title"/>
          </p:nvPr>
        </p:nvSpPr>
        <p:spPr>
          <a:xfrm>
            <a:off x="66675" y="116632"/>
            <a:ext cx="3814763" cy="2239962"/>
          </a:xfrm>
          <a:noFill/>
          <a:ln/>
        </p:spPr>
        <p:txBody>
          <a:bodyPr/>
          <a:lstStyle/>
          <a:p>
            <a:r>
              <a:rPr lang="pt-BR" dirty="0" smtClean="0">
                <a:solidFill>
                  <a:srgbClr val="FF3300"/>
                </a:solidFill>
              </a:rPr>
              <a:t>Calendário </a:t>
            </a:r>
            <a:r>
              <a:rPr lang="pt-BR" dirty="0" err="1" smtClean="0">
                <a:solidFill>
                  <a:srgbClr val="0033CC"/>
                </a:solidFill>
              </a:rPr>
              <a:t>luni-solar</a:t>
            </a:r>
            <a:r>
              <a:rPr lang="pt-BR" dirty="0">
                <a:solidFill>
                  <a:srgbClr val="FF3300"/>
                </a:solidFill>
              </a:rPr>
              <a:t/>
            </a:r>
            <a:br>
              <a:rPr lang="pt-BR" dirty="0">
                <a:solidFill>
                  <a:srgbClr val="FF3300"/>
                </a:solidFill>
              </a:rPr>
            </a:br>
            <a:r>
              <a:rPr lang="pt-BR" dirty="0" smtClean="0">
                <a:solidFill>
                  <a:srgbClr val="FF3300"/>
                </a:solidFill>
              </a:rPr>
              <a:t>Babilônio</a:t>
            </a:r>
            <a:endParaRPr lang="pt-BR" sz="2400" dirty="0">
              <a:solidFill>
                <a:srgbClr val="000000"/>
              </a:solidFill>
            </a:endParaRPr>
          </a:p>
        </p:txBody>
      </p:sp>
      <p:pic>
        <p:nvPicPr>
          <p:cNvPr id="584707" name="Picture 3"/>
          <p:cNvPicPr>
            <a:picLocks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4003675" y="0"/>
            <a:ext cx="5138738" cy="68564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84710" name="Picture 6" descr="calen babylonien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35013" y="2504777"/>
            <a:ext cx="2447925" cy="4092575"/>
          </a:xfrm>
          <a:prstGeom prst="rect">
            <a:avLst/>
          </a:prstGeom>
          <a:noFill/>
        </p:spPr>
      </p:pic>
      <p:pic>
        <p:nvPicPr>
          <p:cNvPr id="7" name="Picture 4"/>
          <p:cNvPicPr>
            <a:picLocks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 flipH="1">
            <a:off x="8412488" y="5558211"/>
            <a:ext cx="523875" cy="619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6" name="Lua 5"/>
          <p:cNvSpPr/>
          <p:nvPr/>
        </p:nvSpPr>
        <p:spPr bwMode="auto">
          <a:xfrm>
            <a:off x="107504" y="836712"/>
            <a:ext cx="432048" cy="864096"/>
          </a:xfrm>
          <a:prstGeom prst="moon">
            <a:avLst/>
          </a:prstGeom>
          <a:solidFill>
            <a:schemeClr val="bg1">
              <a:lumMod val="75000"/>
            </a:schemeClr>
          </a:solidFill>
          <a:ln w="12700" cap="flat" cmpd="sng" algn="ctr">
            <a:solidFill>
              <a:srgbClr val="FFC000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8" name="Estrela de 32 pontas 7"/>
          <p:cNvSpPr/>
          <p:nvPr/>
        </p:nvSpPr>
        <p:spPr bwMode="auto">
          <a:xfrm>
            <a:off x="3347864" y="764704"/>
            <a:ext cx="1008112" cy="1008112"/>
          </a:xfrm>
          <a:prstGeom prst="star32">
            <a:avLst/>
          </a:prstGeom>
          <a:solidFill>
            <a:srgbClr val="FFFF00"/>
          </a:solidFill>
          <a:ln w="12700" cap="flat" cmpd="sng" algn="ctr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>
          <a:xfrm>
            <a:off x="7263480" y="6537376"/>
            <a:ext cx="1905000" cy="457200"/>
          </a:xfrm>
        </p:spPr>
        <p:txBody>
          <a:bodyPr/>
          <a:lstStyle/>
          <a:p>
            <a:fld id="{F8151B3F-8942-458D-B35F-72FF26C757A3}" type="slidenum">
              <a:rPr lang="pt-BR" smtClean="0">
                <a:solidFill>
                  <a:srgbClr val="3333CC"/>
                </a:solidFill>
              </a:rPr>
              <a:pPr/>
              <a:t>49</a:t>
            </a:fld>
            <a:endParaRPr lang="pt-BR" dirty="0">
              <a:solidFill>
                <a:srgbClr val="3333CC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10000">
              <a:srgbClr val="006600"/>
            </a:gs>
            <a:gs pos="0">
              <a:schemeClr val="bg1"/>
            </a:gs>
            <a:gs pos="100000">
              <a:srgbClr val="996633"/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Line 2"/>
          <p:cNvSpPr>
            <a:spLocks noChangeShapeType="1"/>
          </p:cNvSpPr>
          <p:nvPr/>
        </p:nvSpPr>
        <p:spPr bwMode="auto">
          <a:xfrm>
            <a:off x="1165225" y="1584325"/>
            <a:ext cx="0" cy="3249613"/>
          </a:xfrm>
          <a:prstGeom prst="line">
            <a:avLst/>
          </a:prstGeom>
          <a:noFill/>
          <a:ln w="12700">
            <a:solidFill>
              <a:srgbClr val="FF3300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0243" name="Line 3"/>
          <p:cNvSpPr>
            <a:spLocks noChangeShapeType="1"/>
          </p:cNvSpPr>
          <p:nvPr/>
        </p:nvSpPr>
        <p:spPr bwMode="auto">
          <a:xfrm>
            <a:off x="1873250" y="1595438"/>
            <a:ext cx="0" cy="3251200"/>
          </a:xfrm>
          <a:prstGeom prst="line">
            <a:avLst/>
          </a:prstGeom>
          <a:noFill/>
          <a:ln w="12700">
            <a:solidFill>
              <a:srgbClr val="FF3300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0244" name="Line 4"/>
          <p:cNvSpPr>
            <a:spLocks noChangeShapeType="1"/>
          </p:cNvSpPr>
          <p:nvPr/>
        </p:nvSpPr>
        <p:spPr bwMode="auto">
          <a:xfrm>
            <a:off x="2581275" y="1579563"/>
            <a:ext cx="0" cy="3251200"/>
          </a:xfrm>
          <a:prstGeom prst="line">
            <a:avLst/>
          </a:prstGeom>
          <a:noFill/>
          <a:ln w="12700">
            <a:solidFill>
              <a:srgbClr val="FF3300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0245" name="Line 5"/>
          <p:cNvSpPr>
            <a:spLocks noChangeShapeType="1"/>
          </p:cNvSpPr>
          <p:nvPr/>
        </p:nvSpPr>
        <p:spPr bwMode="auto">
          <a:xfrm>
            <a:off x="3267075" y="1577975"/>
            <a:ext cx="0" cy="3244850"/>
          </a:xfrm>
          <a:prstGeom prst="line">
            <a:avLst/>
          </a:prstGeom>
          <a:noFill/>
          <a:ln w="12700">
            <a:solidFill>
              <a:srgbClr val="FF3300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0246" name="Line 6"/>
          <p:cNvSpPr>
            <a:spLocks noChangeShapeType="1"/>
          </p:cNvSpPr>
          <p:nvPr/>
        </p:nvSpPr>
        <p:spPr bwMode="auto">
          <a:xfrm>
            <a:off x="428625" y="1582738"/>
            <a:ext cx="0" cy="3249612"/>
          </a:xfrm>
          <a:prstGeom prst="line">
            <a:avLst/>
          </a:prstGeom>
          <a:noFill/>
          <a:ln w="12700">
            <a:solidFill>
              <a:srgbClr val="FF3300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0247" name="Line 7"/>
          <p:cNvSpPr>
            <a:spLocks noChangeShapeType="1"/>
          </p:cNvSpPr>
          <p:nvPr/>
        </p:nvSpPr>
        <p:spPr bwMode="auto">
          <a:xfrm>
            <a:off x="4019550" y="1597025"/>
            <a:ext cx="0" cy="5138738"/>
          </a:xfrm>
          <a:prstGeom prst="line">
            <a:avLst/>
          </a:prstGeom>
          <a:noFill/>
          <a:ln w="12700">
            <a:solidFill>
              <a:srgbClr val="FF3300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0248" name="Line 8"/>
          <p:cNvSpPr>
            <a:spLocks noChangeShapeType="1"/>
          </p:cNvSpPr>
          <p:nvPr/>
        </p:nvSpPr>
        <p:spPr bwMode="auto">
          <a:xfrm>
            <a:off x="4727575" y="1593850"/>
            <a:ext cx="0" cy="5138738"/>
          </a:xfrm>
          <a:prstGeom prst="line">
            <a:avLst/>
          </a:prstGeom>
          <a:noFill/>
          <a:ln w="12700">
            <a:solidFill>
              <a:srgbClr val="FF3300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0249" name="Line 9"/>
          <p:cNvSpPr>
            <a:spLocks noChangeShapeType="1"/>
          </p:cNvSpPr>
          <p:nvPr/>
        </p:nvSpPr>
        <p:spPr bwMode="auto">
          <a:xfrm>
            <a:off x="5413375" y="1590675"/>
            <a:ext cx="0" cy="5138738"/>
          </a:xfrm>
          <a:prstGeom prst="line">
            <a:avLst/>
          </a:prstGeom>
          <a:noFill/>
          <a:ln w="38100">
            <a:pattFill prst="dkHorz">
              <a:fgClr>
                <a:srgbClr val="FF0000"/>
              </a:fgClr>
              <a:bgClr>
                <a:srgbClr val="00FFFF"/>
              </a:bgClr>
            </a:patt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0250" name="Line 10"/>
          <p:cNvSpPr>
            <a:spLocks noChangeShapeType="1"/>
          </p:cNvSpPr>
          <p:nvPr/>
        </p:nvSpPr>
        <p:spPr bwMode="auto">
          <a:xfrm>
            <a:off x="6121400" y="1609725"/>
            <a:ext cx="0" cy="5138738"/>
          </a:xfrm>
          <a:prstGeom prst="line">
            <a:avLst/>
          </a:prstGeom>
          <a:noFill/>
          <a:ln w="12700">
            <a:solidFill>
              <a:srgbClr val="00FFFF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0251" name="Line 11"/>
          <p:cNvSpPr>
            <a:spLocks noChangeShapeType="1"/>
          </p:cNvSpPr>
          <p:nvPr/>
        </p:nvSpPr>
        <p:spPr bwMode="auto">
          <a:xfrm>
            <a:off x="6851650" y="1584325"/>
            <a:ext cx="0" cy="5138738"/>
          </a:xfrm>
          <a:prstGeom prst="line">
            <a:avLst/>
          </a:prstGeom>
          <a:noFill/>
          <a:ln w="12700">
            <a:solidFill>
              <a:srgbClr val="00FFFF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0252" name="Line 12"/>
          <p:cNvSpPr>
            <a:spLocks noChangeShapeType="1"/>
          </p:cNvSpPr>
          <p:nvPr/>
        </p:nvSpPr>
        <p:spPr bwMode="auto">
          <a:xfrm>
            <a:off x="7493000" y="1581150"/>
            <a:ext cx="0" cy="5138738"/>
          </a:xfrm>
          <a:prstGeom prst="line">
            <a:avLst/>
          </a:prstGeom>
          <a:noFill/>
          <a:ln w="12700">
            <a:solidFill>
              <a:srgbClr val="00FFFF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0253" name="Line 13"/>
          <p:cNvSpPr>
            <a:spLocks noChangeShapeType="1"/>
          </p:cNvSpPr>
          <p:nvPr/>
        </p:nvSpPr>
        <p:spPr bwMode="auto">
          <a:xfrm>
            <a:off x="8178800" y="1600200"/>
            <a:ext cx="0" cy="5138738"/>
          </a:xfrm>
          <a:prstGeom prst="line">
            <a:avLst/>
          </a:prstGeom>
          <a:noFill/>
          <a:ln w="12700">
            <a:solidFill>
              <a:srgbClr val="00FFFF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0254" name="Line 14"/>
          <p:cNvSpPr>
            <a:spLocks noChangeShapeType="1"/>
          </p:cNvSpPr>
          <p:nvPr/>
        </p:nvSpPr>
        <p:spPr bwMode="auto">
          <a:xfrm>
            <a:off x="8886825" y="1597025"/>
            <a:ext cx="0" cy="5138738"/>
          </a:xfrm>
          <a:prstGeom prst="line">
            <a:avLst/>
          </a:prstGeom>
          <a:noFill/>
          <a:ln w="12700">
            <a:solidFill>
              <a:srgbClr val="00FFFF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0255" name="Rectangle 15"/>
          <p:cNvSpPr>
            <a:spLocks noGrp="1" noChangeArrowheads="1"/>
          </p:cNvSpPr>
          <p:nvPr>
            <p:ph type="title"/>
          </p:nvPr>
        </p:nvSpPr>
        <p:spPr>
          <a:xfrm>
            <a:off x="0" y="5085184"/>
            <a:ext cx="3707904" cy="1595437"/>
          </a:xfrm>
          <a:noFill/>
          <a:ln/>
          <a:effectLst/>
        </p:spPr>
        <p:txBody>
          <a:bodyPr/>
          <a:lstStyle/>
          <a:p>
            <a:r>
              <a:rPr lang="pt-BR" dirty="0">
                <a:solidFill>
                  <a:srgbClr val="FFFF00"/>
                </a:solidFill>
              </a:rPr>
              <a:t>Vigência de</a:t>
            </a:r>
            <a:br>
              <a:rPr lang="pt-BR" dirty="0">
                <a:solidFill>
                  <a:srgbClr val="FFFF00"/>
                </a:solidFill>
              </a:rPr>
            </a:br>
            <a:r>
              <a:rPr lang="pt-BR" dirty="0">
                <a:solidFill>
                  <a:srgbClr val="FFFF00"/>
                </a:solidFill>
              </a:rPr>
              <a:t>alguns</a:t>
            </a:r>
            <a:br>
              <a:rPr lang="pt-BR" dirty="0">
                <a:solidFill>
                  <a:srgbClr val="FFFF00"/>
                </a:solidFill>
              </a:rPr>
            </a:br>
            <a:r>
              <a:rPr lang="pt-BR" dirty="0">
                <a:solidFill>
                  <a:srgbClr val="FFFF00"/>
                </a:solidFill>
              </a:rPr>
              <a:t>Calendários</a:t>
            </a:r>
          </a:p>
        </p:txBody>
      </p:sp>
      <p:sp>
        <p:nvSpPr>
          <p:cNvPr id="46" name="Espaço Reservado para Número de Slide 4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5</a:t>
            </a:fld>
            <a:endParaRPr lang="pt-BR"/>
          </a:p>
        </p:txBody>
      </p:sp>
      <p:grpSp>
        <p:nvGrpSpPr>
          <p:cNvPr id="2" name="Group 68"/>
          <p:cNvGrpSpPr>
            <a:grpSpLocks/>
          </p:cNvGrpSpPr>
          <p:nvPr/>
        </p:nvGrpSpPr>
        <p:grpSpPr bwMode="auto">
          <a:xfrm>
            <a:off x="30163" y="74613"/>
            <a:ext cx="8893175" cy="1003300"/>
            <a:chOff x="19" y="47"/>
            <a:chExt cx="5602" cy="632"/>
          </a:xfrm>
        </p:grpSpPr>
        <p:sp>
          <p:nvSpPr>
            <p:cNvPr id="10256" name="Rectangle 16"/>
            <p:cNvSpPr>
              <a:spLocks noChangeArrowheads="1"/>
            </p:cNvSpPr>
            <p:nvPr/>
          </p:nvSpPr>
          <p:spPr bwMode="auto">
            <a:xfrm>
              <a:off x="3079" y="47"/>
              <a:ext cx="665" cy="40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r>
                <a:rPr lang="pt-BR" sz="1200" dirty="0">
                  <a:solidFill>
                    <a:srgbClr val="00FF00"/>
                  </a:solidFill>
                </a:rPr>
                <a:t>Adotado </a:t>
              </a:r>
            </a:p>
            <a:p>
              <a:r>
                <a:rPr lang="pt-BR" sz="1200" dirty="0">
                  <a:solidFill>
                    <a:srgbClr val="00FF00"/>
                  </a:solidFill>
                </a:rPr>
                <a:t>Nascimento</a:t>
              </a:r>
            </a:p>
            <a:p>
              <a:r>
                <a:rPr lang="pt-BR" sz="1200" dirty="0">
                  <a:solidFill>
                    <a:srgbClr val="00FF00"/>
                  </a:solidFill>
                </a:rPr>
                <a:t>de Cristo</a:t>
              </a:r>
            </a:p>
          </p:txBody>
        </p:sp>
        <p:sp>
          <p:nvSpPr>
            <p:cNvPr id="10257" name="Rectangle 17"/>
            <p:cNvSpPr>
              <a:spLocks noChangeArrowheads="1"/>
            </p:cNvSpPr>
            <p:nvPr/>
          </p:nvSpPr>
          <p:spPr bwMode="auto">
            <a:xfrm>
              <a:off x="19" y="432"/>
              <a:ext cx="3382" cy="247"/>
            </a:xfrm>
            <a:prstGeom prst="rect">
              <a:avLst/>
            </a:prstGeom>
            <a:solidFill>
              <a:srgbClr val="FF0033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r>
                <a:rPr lang="pt-BR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Antes da Era Cristã</a:t>
              </a:r>
              <a:endParaRPr lang="pt-BR" sz="2000"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0258" name="Rectangle 18"/>
            <p:cNvSpPr>
              <a:spLocks noChangeArrowheads="1"/>
            </p:cNvSpPr>
            <p:nvPr/>
          </p:nvSpPr>
          <p:spPr bwMode="auto">
            <a:xfrm>
              <a:off x="3424" y="435"/>
              <a:ext cx="2197" cy="237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r>
                <a:rPr lang="pt-BR">
                  <a:solidFill>
                    <a:srgbClr val="000000"/>
                  </a:solidFill>
                </a:rPr>
                <a:t>Depois da Era Cristã</a:t>
              </a:r>
              <a:endParaRPr lang="pt-BR" sz="2000">
                <a:solidFill>
                  <a:srgbClr val="000000"/>
                </a:solidFill>
              </a:endParaRPr>
            </a:p>
          </p:txBody>
        </p:sp>
      </p:grpSp>
      <p:sp>
        <p:nvSpPr>
          <p:cNvPr id="10262" name="Rectangle 22"/>
          <p:cNvSpPr>
            <a:spLocks noChangeArrowheads="1"/>
          </p:cNvSpPr>
          <p:nvPr/>
        </p:nvSpPr>
        <p:spPr bwMode="auto">
          <a:xfrm>
            <a:off x="-82550" y="1201738"/>
            <a:ext cx="9224963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/>
            <a:r>
              <a:rPr lang="pt-BR" sz="2000">
                <a:solidFill>
                  <a:srgbClr val="FF0033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__28___24___20___16___12____8____4____</a:t>
            </a:r>
            <a:r>
              <a:rPr lang="pt-BR" sz="2000">
                <a:solidFill>
                  <a:srgbClr val="00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0</a:t>
            </a:r>
            <a:r>
              <a:rPr lang="pt-BR" sz="2000">
                <a:solidFill>
                  <a:srgbClr val="00CC99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____4____8___12___16___20</a:t>
            </a:r>
          </a:p>
        </p:txBody>
      </p:sp>
      <p:sp>
        <p:nvSpPr>
          <p:cNvPr id="10263" name="Rectangle 23"/>
          <p:cNvSpPr>
            <a:spLocks noChangeArrowheads="1"/>
          </p:cNvSpPr>
          <p:nvPr/>
        </p:nvSpPr>
        <p:spPr bwMode="auto">
          <a:xfrm>
            <a:off x="133350" y="1690688"/>
            <a:ext cx="8932863" cy="438150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50000">
                <a:schemeClr val="accent3"/>
              </a:gs>
              <a:gs pos="100000">
                <a:srgbClr val="0070C0"/>
              </a:gs>
            </a:gsLst>
            <a:lin ang="5400000" scaled="1"/>
            <a:tileRect/>
          </a:gra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r>
              <a:rPr lang="pt-BR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Judaico</a:t>
            </a:r>
          </a:p>
        </p:txBody>
      </p:sp>
      <p:sp>
        <p:nvSpPr>
          <p:cNvPr id="10266" name="Rectangle 26"/>
          <p:cNvSpPr>
            <a:spLocks noChangeArrowheads="1"/>
          </p:cNvSpPr>
          <p:nvPr/>
        </p:nvSpPr>
        <p:spPr bwMode="auto">
          <a:xfrm>
            <a:off x="442913" y="2308225"/>
            <a:ext cx="4838700" cy="428625"/>
          </a:xfrm>
          <a:prstGeom prst="rect">
            <a:avLst/>
          </a:prstGeom>
          <a:pattFill prst="zigZag">
            <a:fgClr>
              <a:srgbClr val="FF0033"/>
            </a:fgClr>
            <a:bgClr>
              <a:schemeClr val="bg1"/>
            </a:bgClr>
          </a:patt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r>
              <a:rPr lang="pt-BR" sz="2000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Egípcio</a:t>
            </a:r>
          </a:p>
        </p:txBody>
      </p:sp>
      <p:sp>
        <p:nvSpPr>
          <p:cNvPr id="10269" name="Rectangle 29"/>
          <p:cNvSpPr>
            <a:spLocks noChangeArrowheads="1"/>
          </p:cNvSpPr>
          <p:nvPr/>
        </p:nvSpPr>
        <p:spPr bwMode="auto">
          <a:xfrm>
            <a:off x="5324475" y="2857500"/>
            <a:ext cx="3694113" cy="414338"/>
          </a:xfrm>
          <a:prstGeom prst="rect">
            <a:avLst/>
          </a:prstGeom>
          <a:solidFill>
            <a:srgbClr val="FF33FF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r>
              <a:rPr lang="pt-BR" sz="2000" dirty="0" err="1" smtClea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Alexandrino</a:t>
            </a:r>
            <a:r>
              <a:rPr lang="pt-BR" sz="2000" baseline="30000" dirty="0" err="1" smtClea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Kopta</a:t>
            </a:r>
            <a:endParaRPr lang="pt-BR" sz="20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0273" name="Rectangle 33"/>
          <p:cNvSpPr>
            <a:spLocks noChangeArrowheads="1"/>
          </p:cNvSpPr>
          <p:nvPr/>
        </p:nvSpPr>
        <p:spPr bwMode="auto">
          <a:xfrm>
            <a:off x="1847850" y="3438525"/>
            <a:ext cx="3843338" cy="436563"/>
          </a:xfrm>
          <a:prstGeom prst="rect">
            <a:avLst/>
          </a:prstGeom>
          <a:solidFill>
            <a:srgbClr val="FF9900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Babilônio</a:t>
            </a:r>
          </a:p>
        </p:txBody>
      </p:sp>
      <p:sp>
        <p:nvSpPr>
          <p:cNvPr id="10276" name="Rectangle 36"/>
          <p:cNvSpPr>
            <a:spLocks noChangeArrowheads="1"/>
          </p:cNvSpPr>
          <p:nvPr/>
        </p:nvSpPr>
        <p:spPr bwMode="auto">
          <a:xfrm>
            <a:off x="4090988" y="4856163"/>
            <a:ext cx="1212850" cy="395287"/>
          </a:xfrm>
          <a:prstGeom prst="rect">
            <a:avLst/>
          </a:prstGeom>
          <a:blipFill dpi="0" rotWithShape="0">
            <a:blip r:embed="rId2" cstate="print"/>
            <a:srcRect/>
            <a:tile tx="0" ty="0" sx="100000" sy="100000" flip="none" algn="tl"/>
          </a:blip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r>
              <a:rPr lang="pt-BR" sz="2000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Romanos</a:t>
            </a:r>
            <a:endParaRPr lang="pt-BR" sz="2000" dirty="0">
              <a:solidFill>
                <a:srgbClr val="00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10279" name="Rectangle 39"/>
          <p:cNvSpPr>
            <a:spLocks noChangeArrowheads="1"/>
          </p:cNvSpPr>
          <p:nvPr/>
        </p:nvSpPr>
        <p:spPr bwMode="auto">
          <a:xfrm>
            <a:off x="4324350" y="4022725"/>
            <a:ext cx="1690688" cy="404813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50000">
                <a:schemeClr val="accent3"/>
              </a:gs>
              <a:gs pos="100000">
                <a:srgbClr val="0070C0"/>
              </a:gs>
            </a:gsLst>
            <a:lin ang="0" scaled="1"/>
            <a:tileRect/>
          </a:gra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r>
              <a:rPr lang="pt-BR" sz="2000" dirty="0" smtClean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Gregos</a:t>
            </a:r>
            <a:endParaRPr lang="pt-BR" sz="2000" dirty="0">
              <a:solidFill>
                <a:srgbClr val="3333CC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10282" name="Rectangle 42"/>
          <p:cNvSpPr>
            <a:spLocks noChangeArrowheads="1"/>
          </p:cNvSpPr>
          <p:nvPr/>
        </p:nvSpPr>
        <p:spPr bwMode="auto">
          <a:xfrm>
            <a:off x="5324475" y="5430838"/>
            <a:ext cx="2827338" cy="377825"/>
          </a:xfrm>
          <a:prstGeom prst="rect">
            <a:avLst/>
          </a:prstGeom>
          <a:solidFill>
            <a:schemeClr val="bg2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Juliano</a:t>
            </a:r>
          </a:p>
        </p:txBody>
      </p:sp>
      <p:sp>
        <p:nvSpPr>
          <p:cNvPr id="10285" name="Rectangle 45"/>
          <p:cNvSpPr>
            <a:spLocks noChangeArrowheads="1"/>
          </p:cNvSpPr>
          <p:nvPr/>
        </p:nvSpPr>
        <p:spPr bwMode="auto">
          <a:xfrm>
            <a:off x="6419850" y="4425950"/>
            <a:ext cx="2598738" cy="400050"/>
          </a:xfrm>
          <a:prstGeom prst="rect">
            <a:avLst/>
          </a:prstGeom>
          <a:solidFill>
            <a:srgbClr val="009900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r>
              <a:rPr lang="pt-BR" sz="20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Islamita</a:t>
            </a:r>
          </a:p>
        </p:txBody>
      </p:sp>
      <p:pic>
        <p:nvPicPr>
          <p:cNvPr id="10310" name="Picture 70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156584" y="710407"/>
            <a:ext cx="516758" cy="414338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sp>
        <p:nvSpPr>
          <p:cNvPr id="10311" name="Text Box 71"/>
          <p:cNvSpPr txBox="1">
            <a:spLocks noChangeArrowheads="1"/>
          </p:cNvSpPr>
          <p:nvPr/>
        </p:nvSpPr>
        <p:spPr bwMode="auto">
          <a:xfrm>
            <a:off x="8474075" y="1085850"/>
            <a:ext cx="684213" cy="2444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pPr algn="r"/>
            <a:r>
              <a:rPr lang="pt-BR" sz="1000" b="0">
                <a:solidFill>
                  <a:srgbClr val="00CC99"/>
                </a:solidFill>
              </a:rPr>
              <a:t>Século</a:t>
            </a:r>
          </a:p>
        </p:txBody>
      </p:sp>
      <p:sp>
        <p:nvSpPr>
          <p:cNvPr id="10312" name="Text Box 72"/>
          <p:cNvSpPr txBox="1">
            <a:spLocks noChangeArrowheads="1"/>
          </p:cNvSpPr>
          <p:nvPr/>
        </p:nvSpPr>
        <p:spPr bwMode="auto">
          <a:xfrm>
            <a:off x="-3175" y="1085850"/>
            <a:ext cx="684213" cy="2444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pPr algn="r"/>
            <a:r>
              <a:rPr lang="pt-BR" sz="1000" b="0" dirty="0">
                <a:solidFill>
                  <a:srgbClr val="FF9966"/>
                </a:solidFill>
              </a:rPr>
              <a:t>Século</a:t>
            </a:r>
          </a:p>
        </p:txBody>
      </p:sp>
      <p:pic>
        <p:nvPicPr>
          <p:cNvPr id="36" name="Picture 8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09158" y="1352800"/>
            <a:ext cx="654402" cy="82754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38" name="Picture 15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8151485" y="1585200"/>
            <a:ext cx="725616" cy="619664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40" name="Picture 39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869032" y="2288904"/>
            <a:ext cx="606624" cy="454968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42" name="Picture 2" descr="C:\Boczko\Imagens\ClipArt\Gente\hammurabi.gif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2014440" y="3117956"/>
            <a:ext cx="469328" cy="993868"/>
          </a:xfrm>
          <a:prstGeom prst="rect">
            <a:avLst/>
          </a:prstGeom>
          <a:noFill/>
        </p:spPr>
      </p:pic>
      <p:pic>
        <p:nvPicPr>
          <p:cNvPr id="1026" name="Picture 2" descr="C:\Boczko\Imagens\ClipArt\Gente\greece_orpheus (2).gif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3707904" y="3786303"/>
            <a:ext cx="720080" cy="776392"/>
          </a:xfrm>
          <a:prstGeom prst="rect">
            <a:avLst/>
          </a:prstGeom>
          <a:noFill/>
        </p:spPr>
      </p:pic>
      <p:pic>
        <p:nvPicPr>
          <p:cNvPr id="1027" name="Picture 3" descr="C:\Boczko\Imagens\ClipArt\Gente\as5933.gif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8344499" y="4209618"/>
            <a:ext cx="413326" cy="731550"/>
          </a:xfrm>
          <a:prstGeom prst="rect">
            <a:avLst/>
          </a:prstGeom>
          <a:noFill/>
        </p:spPr>
      </p:pic>
      <p:pic>
        <p:nvPicPr>
          <p:cNvPr id="1032" name="Picture 8" descr="http://www.clipartsfree.net/vector/large/RomanSoldier_Vector_Clipart.png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3535380" y="4525902"/>
            <a:ext cx="460556" cy="892196"/>
          </a:xfrm>
          <a:prstGeom prst="rect">
            <a:avLst/>
          </a:prstGeom>
          <a:noFill/>
        </p:spPr>
      </p:pic>
      <p:pic>
        <p:nvPicPr>
          <p:cNvPr id="1036" name="Picture 12" descr="http://www.goarch.org/multimedia/clipart/christ/IClifegiver/image_preview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8245608" y="2696888"/>
            <a:ext cx="574864" cy="777280"/>
          </a:xfrm>
          <a:prstGeom prst="rect">
            <a:avLst/>
          </a:prstGeom>
          <a:noFill/>
        </p:spPr>
      </p:pic>
      <p:pic>
        <p:nvPicPr>
          <p:cNvPr id="1038" name="Picture 14" descr="http://www.clker.com/cliparts/8/3/e/f/13369486301816117482islam-hi.png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5868144" y="4358210"/>
            <a:ext cx="582958" cy="582958"/>
          </a:xfrm>
          <a:prstGeom prst="rect">
            <a:avLst/>
          </a:prstGeom>
          <a:noFill/>
        </p:spPr>
      </p:pic>
      <p:pic>
        <p:nvPicPr>
          <p:cNvPr id="1048" name="Picture 24" descr="http://www.clipartlord.com/wp-content/uploads/2013/06/cleopatra.png"/>
          <p:cNvPicPr>
            <a:picLocks noChangeAspect="1"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4355976" y="2023187"/>
            <a:ext cx="802332" cy="1069776"/>
          </a:xfrm>
          <a:prstGeom prst="rect">
            <a:avLst/>
          </a:prstGeom>
          <a:noFill/>
        </p:spPr>
      </p:pic>
      <p:pic>
        <p:nvPicPr>
          <p:cNvPr id="45" name="Picture 70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172128" y="6399038"/>
            <a:ext cx="516758" cy="414338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grpSp>
        <p:nvGrpSpPr>
          <p:cNvPr id="49" name="Grupo 48"/>
          <p:cNvGrpSpPr/>
          <p:nvPr/>
        </p:nvGrpSpPr>
        <p:grpSpPr>
          <a:xfrm>
            <a:off x="8167220" y="5877272"/>
            <a:ext cx="941284" cy="535531"/>
            <a:chOff x="5973688" y="6129392"/>
            <a:chExt cx="941284" cy="535531"/>
          </a:xfrm>
        </p:grpSpPr>
        <p:sp>
          <p:nvSpPr>
            <p:cNvPr id="47" name="Retângulo 46"/>
            <p:cNvSpPr/>
            <p:nvPr/>
          </p:nvSpPr>
          <p:spPr bwMode="auto">
            <a:xfrm>
              <a:off x="6012160" y="6165304"/>
              <a:ext cx="863316" cy="403938"/>
            </a:xfrm>
            <a:prstGeom prst="rect">
              <a:avLst/>
            </a:prstGeom>
            <a:solidFill>
              <a:srgbClr val="FFFF00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pt-BR" sz="1800" b="1" i="0" u="none" strike="noStrike" cap="none" normalizeH="0" baseline="0" smtClean="0">
                <a:ln>
                  <a:noFill/>
                </a:ln>
                <a:solidFill>
                  <a:srgbClr val="FF0066"/>
                </a:solidFill>
                <a:effectLst/>
                <a:latin typeface="Arial" charset="0"/>
              </a:endParaRPr>
            </a:p>
          </p:txBody>
        </p:sp>
        <p:sp>
          <p:nvSpPr>
            <p:cNvPr id="48" name="CaixaDeTexto 47"/>
            <p:cNvSpPr txBox="1"/>
            <p:nvPr/>
          </p:nvSpPr>
          <p:spPr>
            <a:xfrm>
              <a:off x="5973688" y="6129392"/>
              <a:ext cx="941284" cy="535531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pt-BR" dirty="0" smtClean="0"/>
                <a:t>Grego-</a:t>
              </a:r>
            </a:p>
            <a:p>
              <a:pPr>
                <a:lnSpc>
                  <a:spcPct val="80000"/>
                </a:lnSpc>
              </a:pPr>
              <a:r>
                <a:rPr lang="pt-BR" dirty="0" err="1" smtClean="0"/>
                <a:t>riano</a:t>
              </a:r>
              <a:endParaRPr lang="pt-BR" dirty="0"/>
            </a:p>
          </p:txBody>
        </p:sp>
      </p:grpSp>
      <p:pic>
        <p:nvPicPr>
          <p:cNvPr id="50" name="Picture 24" descr="MCj02787700000[1]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 flipH="1">
            <a:off x="8569514" y="0"/>
            <a:ext cx="574902" cy="6506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51" name="Group 5"/>
          <p:cNvGrpSpPr>
            <a:grpSpLocks/>
          </p:cNvGrpSpPr>
          <p:nvPr/>
        </p:nvGrpSpPr>
        <p:grpSpPr bwMode="auto">
          <a:xfrm flipH="1">
            <a:off x="53176" y="53982"/>
            <a:ext cx="558384" cy="602802"/>
            <a:chOff x="1193" y="2538"/>
            <a:chExt cx="1161" cy="1254"/>
          </a:xfrm>
        </p:grpSpPr>
        <p:sp>
          <p:nvSpPr>
            <p:cNvPr id="52" name="Freeform 6"/>
            <p:cNvSpPr>
              <a:spLocks/>
            </p:cNvSpPr>
            <p:nvPr/>
          </p:nvSpPr>
          <p:spPr bwMode="auto">
            <a:xfrm>
              <a:off x="1685" y="2850"/>
              <a:ext cx="160" cy="476"/>
            </a:xfrm>
            <a:custGeom>
              <a:avLst/>
              <a:gdLst/>
              <a:ahLst/>
              <a:cxnLst>
                <a:cxn ang="0">
                  <a:pos x="63" y="28"/>
                </a:cxn>
                <a:cxn ang="0">
                  <a:pos x="108" y="0"/>
                </a:cxn>
                <a:cxn ang="0">
                  <a:pos x="159" y="54"/>
                </a:cxn>
                <a:cxn ang="0">
                  <a:pos x="114" y="296"/>
                </a:cxn>
                <a:cxn ang="0">
                  <a:pos x="111" y="301"/>
                </a:cxn>
                <a:cxn ang="0">
                  <a:pos x="105" y="310"/>
                </a:cxn>
                <a:cxn ang="0">
                  <a:pos x="97" y="318"/>
                </a:cxn>
                <a:cxn ang="0">
                  <a:pos x="94" y="330"/>
                </a:cxn>
                <a:cxn ang="0">
                  <a:pos x="88" y="338"/>
                </a:cxn>
                <a:cxn ang="0">
                  <a:pos x="85" y="350"/>
                </a:cxn>
                <a:cxn ang="0">
                  <a:pos x="80" y="358"/>
                </a:cxn>
                <a:cxn ang="0">
                  <a:pos x="80" y="370"/>
                </a:cxn>
                <a:cxn ang="0">
                  <a:pos x="83" y="372"/>
                </a:cxn>
                <a:cxn ang="0">
                  <a:pos x="88" y="378"/>
                </a:cxn>
                <a:cxn ang="0">
                  <a:pos x="94" y="381"/>
                </a:cxn>
                <a:cxn ang="0">
                  <a:pos x="97" y="386"/>
                </a:cxn>
                <a:cxn ang="0">
                  <a:pos x="102" y="392"/>
                </a:cxn>
                <a:cxn ang="0">
                  <a:pos x="105" y="395"/>
                </a:cxn>
                <a:cxn ang="0">
                  <a:pos x="111" y="401"/>
                </a:cxn>
                <a:cxn ang="0">
                  <a:pos x="119" y="415"/>
                </a:cxn>
                <a:cxn ang="0">
                  <a:pos x="117" y="458"/>
                </a:cxn>
                <a:cxn ang="0">
                  <a:pos x="99" y="469"/>
                </a:cxn>
                <a:cxn ang="0">
                  <a:pos x="94" y="472"/>
                </a:cxn>
                <a:cxn ang="0">
                  <a:pos x="88" y="475"/>
                </a:cxn>
                <a:cxn ang="0">
                  <a:pos x="83" y="475"/>
                </a:cxn>
                <a:cxn ang="0">
                  <a:pos x="80" y="475"/>
                </a:cxn>
                <a:cxn ang="0">
                  <a:pos x="74" y="472"/>
                </a:cxn>
                <a:cxn ang="0">
                  <a:pos x="71" y="466"/>
                </a:cxn>
                <a:cxn ang="0">
                  <a:pos x="71" y="466"/>
                </a:cxn>
                <a:cxn ang="0">
                  <a:pos x="68" y="469"/>
                </a:cxn>
                <a:cxn ang="0">
                  <a:pos x="63" y="472"/>
                </a:cxn>
                <a:cxn ang="0">
                  <a:pos x="57" y="475"/>
                </a:cxn>
                <a:cxn ang="0">
                  <a:pos x="48" y="472"/>
                </a:cxn>
                <a:cxn ang="0">
                  <a:pos x="43" y="469"/>
                </a:cxn>
                <a:cxn ang="0">
                  <a:pos x="40" y="469"/>
                </a:cxn>
                <a:cxn ang="0">
                  <a:pos x="28" y="463"/>
                </a:cxn>
                <a:cxn ang="0">
                  <a:pos x="20" y="455"/>
                </a:cxn>
                <a:cxn ang="0">
                  <a:pos x="11" y="446"/>
                </a:cxn>
                <a:cxn ang="0">
                  <a:pos x="6" y="435"/>
                </a:cxn>
                <a:cxn ang="0">
                  <a:pos x="3" y="424"/>
                </a:cxn>
                <a:cxn ang="0">
                  <a:pos x="0" y="412"/>
                </a:cxn>
                <a:cxn ang="0">
                  <a:pos x="3" y="401"/>
                </a:cxn>
                <a:cxn ang="0">
                  <a:pos x="6" y="389"/>
                </a:cxn>
                <a:cxn ang="0">
                  <a:pos x="9" y="378"/>
                </a:cxn>
                <a:cxn ang="0">
                  <a:pos x="17" y="367"/>
                </a:cxn>
                <a:cxn ang="0">
                  <a:pos x="25" y="361"/>
                </a:cxn>
                <a:cxn ang="0">
                  <a:pos x="31" y="358"/>
                </a:cxn>
                <a:cxn ang="0">
                  <a:pos x="34" y="347"/>
                </a:cxn>
                <a:cxn ang="0">
                  <a:pos x="40" y="327"/>
                </a:cxn>
                <a:cxn ang="0">
                  <a:pos x="43" y="307"/>
                </a:cxn>
                <a:cxn ang="0">
                  <a:pos x="48" y="267"/>
                </a:cxn>
                <a:cxn ang="0">
                  <a:pos x="48" y="253"/>
                </a:cxn>
                <a:cxn ang="0">
                  <a:pos x="48" y="224"/>
                </a:cxn>
                <a:cxn ang="0">
                  <a:pos x="51" y="196"/>
                </a:cxn>
                <a:cxn ang="0">
                  <a:pos x="57" y="168"/>
                </a:cxn>
                <a:cxn ang="0">
                  <a:pos x="65" y="142"/>
                </a:cxn>
                <a:cxn ang="0">
                  <a:pos x="65" y="116"/>
                </a:cxn>
                <a:cxn ang="0">
                  <a:pos x="65" y="102"/>
                </a:cxn>
                <a:cxn ang="0">
                  <a:pos x="63" y="28"/>
                </a:cxn>
              </a:cxnLst>
              <a:rect l="0" t="0" r="r" b="b"/>
              <a:pathLst>
                <a:path w="160" h="476">
                  <a:moveTo>
                    <a:pt x="63" y="28"/>
                  </a:moveTo>
                  <a:lnTo>
                    <a:pt x="108" y="0"/>
                  </a:lnTo>
                  <a:lnTo>
                    <a:pt x="159" y="54"/>
                  </a:lnTo>
                  <a:lnTo>
                    <a:pt x="114" y="296"/>
                  </a:lnTo>
                  <a:lnTo>
                    <a:pt x="111" y="301"/>
                  </a:lnTo>
                  <a:lnTo>
                    <a:pt x="105" y="310"/>
                  </a:lnTo>
                  <a:lnTo>
                    <a:pt x="97" y="318"/>
                  </a:lnTo>
                  <a:lnTo>
                    <a:pt x="94" y="330"/>
                  </a:lnTo>
                  <a:lnTo>
                    <a:pt x="88" y="338"/>
                  </a:lnTo>
                  <a:lnTo>
                    <a:pt x="85" y="350"/>
                  </a:lnTo>
                  <a:lnTo>
                    <a:pt x="80" y="358"/>
                  </a:lnTo>
                  <a:lnTo>
                    <a:pt x="80" y="370"/>
                  </a:lnTo>
                  <a:lnTo>
                    <a:pt x="83" y="372"/>
                  </a:lnTo>
                  <a:lnTo>
                    <a:pt x="88" y="378"/>
                  </a:lnTo>
                  <a:lnTo>
                    <a:pt x="94" y="381"/>
                  </a:lnTo>
                  <a:lnTo>
                    <a:pt x="97" y="386"/>
                  </a:lnTo>
                  <a:lnTo>
                    <a:pt x="102" y="392"/>
                  </a:lnTo>
                  <a:lnTo>
                    <a:pt x="105" y="395"/>
                  </a:lnTo>
                  <a:lnTo>
                    <a:pt x="111" y="401"/>
                  </a:lnTo>
                  <a:lnTo>
                    <a:pt x="119" y="415"/>
                  </a:lnTo>
                  <a:lnTo>
                    <a:pt x="117" y="458"/>
                  </a:lnTo>
                  <a:lnTo>
                    <a:pt x="99" y="469"/>
                  </a:lnTo>
                  <a:lnTo>
                    <a:pt x="94" y="472"/>
                  </a:lnTo>
                  <a:lnTo>
                    <a:pt x="88" y="475"/>
                  </a:lnTo>
                  <a:lnTo>
                    <a:pt x="83" y="475"/>
                  </a:lnTo>
                  <a:lnTo>
                    <a:pt x="80" y="475"/>
                  </a:lnTo>
                  <a:lnTo>
                    <a:pt x="74" y="472"/>
                  </a:lnTo>
                  <a:lnTo>
                    <a:pt x="71" y="466"/>
                  </a:lnTo>
                  <a:lnTo>
                    <a:pt x="71" y="466"/>
                  </a:lnTo>
                  <a:lnTo>
                    <a:pt x="68" y="469"/>
                  </a:lnTo>
                  <a:lnTo>
                    <a:pt x="63" y="472"/>
                  </a:lnTo>
                  <a:lnTo>
                    <a:pt x="57" y="475"/>
                  </a:lnTo>
                  <a:lnTo>
                    <a:pt x="48" y="472"/>
                  </a:lnTo>
                  <a:lnTo>
                    <a:pt x="43" y="469"/>
                  </a:lnTo>
                  <a:lnTo>
                    <a:pt x="40" y="469"/>
                  </a:lnTo>
                  <a:lnTo>
                    <a:pt x="28" y="463"/>
                  </a:lnTo>
                  <a:lnTo>
                    <a:pt x="20" y="455"/>
                  </a:lnTo>
                  <a:lnTo>
                    <a:pt x="11" y="446"/>
                  </a:lnTo>
                  <a:lnTo>
                    <a:pt x="6" y="435"/>
                  </a:lnTo>
                  <a:lnTo>
                    <a:pt x="3" y="424"/>
                  </a:lnTo>
                  <a:lnTo>
                    <a:pt x="0" y="412"/>
                  </a:lnTo>
                  <a:lnTo>
                    <a:pt x="3" y="401"/>
                  </a:lnTo>
                  <a:lnTo>
                    <a:pt x="6" y="389"/>
                  </a:lnTo>
                  <a:lnTo>
                    <a:pt x="9" y="378"/>
                  </a:lnTo>
                  <a:lnTo>
                    <a:pt x="17" y="367"/>
                  </a:lnTo>
                  <a:lnTo>
                    <a:pt x="25" y="361"/>
                  </a:lnTo>
                  <a:lnTo>
                    <a:pt x="31" y="358"/>
                  </a:lnTo>
                  <a:lnTo>
                    <a:pt x="34" y="347"/>
                  </a:lnTo>
                  <a:lnTo>
                    <a:pt x="40" y="327"/>
                  </a:lnTo>
                  <a:lnTo>
                    <a:pt x="43" y="307"/>
                  </a:lnTo>
                  <a:lnTo>
                    <a:pt x="48" y="267"/>
                  </a:lnTo>
                  <a:lnTo>
                    <a:pt x="48" y="253"/>
                  </a:lnTo>
                  <a:lnTo>
                    <a:pt x="48" y="224"/>
                  </a:lnTo>
                  <a:lnTo>
                    <a:pt x="51" y="196"/>
                  </a:lnTo>
                  <a:lnTo>
                    <a:pt x="57" y="168"/>
                  </a:lnTo>
                  <a:lnTo>
                    <a:pt x="65" y="142"/>
                  </a:lnTo>
                  <a:lnTo>
                    <a:pt x="65" y="116"/>
                  </a:lnTo>
                  <a:lnTo>
                    <a:pt x="65" y="102"/>
                  </a:lnTo>
                  <a:lnTo>
                    <a:pt x="63" y="28"/>
                  </a:lnTo>
                </a:path>
              </a:pathLst>
            </a:custGeom>
            <a:solidFill>
              <a:srgbClr val="FF7A7A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53" name="Freeform 7"/>
            <p:cNvSpPr>
              <a:spLocks/>
            </p:cNvSpPr>
            <p:nvPr/>
          </p:nvSpPr>
          <p:spPr bwMode="auto">
            <a:xfrm>
              <a:off x="1685" y="2850"/>
              <a:ext cx="160" cy="476"/>
            </a:xfrm>
            <a:custGeom>
              <a:avLst/>
              <a:gdLst/>
              <a:ahLst/>
              <a:cxnLst>
                <a:cxn ang="0">
                  <a:pos x="63" y="28"/>
                </a:cxn>
                <a:cxn ang="0">
                  <a:pos x="108" y="0"/>
                </a:cxn>
                <a:cxn ang="0">
                  <a:pos x="159" y="54"/>
                </a:cxn>
                <a:cxn ang="0">
                  <a:pos x="114" y="296"/>
                </a:cxn>
                <a:cxn ang="0">
                  <a:pos x="111" y="301"/>
                </a:cxn>
                <a:cxn ang="0">
                  <a:pos x="105" y="310"/>
                </a:cxn>
                <a:cxn ang="0">
                  <a:pos x="97" y="318"/>
                </a:cxn>
                <a:cxn ang="0">
                  <a:pos x="94" y="330"/>
                </a:cxn>
                <a:cxn ang="0">
                  <a:pos x="88" y="338"/>
                </a:cxn>
                <a:cxn ang="0">
                  <a:pos x="85" y="350"/>
                </a:cxn>
                <a:cxn ang="0">
                  <a:pos x="80" y="358"/>
                </a:cxn>
                <a:cxn ang="0">
                  <a:pos x="80" y="370"/>
                </a:cxn>
                <a:cxn ang="0">
                  <a:pos x="83" y="372"/>
                </a:cxn>
                <a:cxn ang="0">
                  <a:pos x="88" y="378"/>
                </a:cxn>
                <a:cxn ang="0">
                  <a:pos x="94" y="381"/>
                </a:cxn>
                <a:cxn ang="0">
                  <a:pos x="97" y="386"/>
                </a:cxn>
                <a:cxn ang="0">
                  <a:pos x="102" y="392"/>
                </a:cxn>
                <a:cxn ang="0">
                  <a:pos x="105" y="395"/>
                </a:cxn>
                <a:cxn ang="0">
                  <a:pos x="111" y="401"/>
                </a:cxn>
                <a:cxn ang="0">
                  <a:pos x="119" y="415"/>
                </a:cxn>
                <a:cxn ang="0">
                  <a:pos x="117" y="458"/>
                </a:cxn>
                <a:cxn ang="0">
                  <a:pos x="99" y="469"/>
                </a:cxn>
                <a:cxn ang="0">
                  <a:pos x="94" y="472"/>
                </a:cxn>
                <a:cxn ang="0">
                  <a:pos x="88" y="475"/>
                </a:cxn>
                <a:cxn ang="0">
                  <a:pos x="83" y="475"/>
                </a:cxn>
                <a:cxn ang="0">
                  <a:pos x="80" y="475"/>
                </a:cxn>
                <a:cxn ang="0">
                  <a:pos x="74" y="472"/>
                </a:cxn>
                <a:cxn ang="0">
                  <a:pos x="71" y="466"/>
                </a:cxn>
                <a:cxn ang="0">
                  <a:pos x="71" y="466"/>
                </a:cxn>
                <a:cxn ang="0">
                  <a:pos x="68" y="469"/>
                </a:cxn>
                <a:cxn ang="0">
                  <a:pos x="63" y="472"/>
                </a:cxn>
                <a:cxn ang="0">
                  <a:pos x="57" y="475"/>
                </a:cxn>
                <a:cxn ang="0">
                  <a:pos x="48" y="472"/>
                </a:cxn>
                <a:cxn ang="0">
                  <a:pos x="43" y="469"/>
                </a:cxn>
                <a:cxn ang="0">
                  <a:pos x="40" y="469"/>
                </a:cxn>
                <a:cxn ang="0">
                  <a:pos x="28" y="463"/>
                </a:cxn>
                <a:cxn ang="0">
                  <a:pos x="20" y="455"/>
                </a:cxn>
                <a:cxn ang="0">
                  <a:pos x="11" y="446"/>
                </a:cxn>
                <a:cxn ang="0">
                  <a:pos x="6" y="435"/>
                </a:cxn>
                <a:cxn ang="0">
                  <a:pos x="3" y="424"/>
                </a:cxn>
                <a:cxn ang="0">
                  <a:pos x="0" y="412"/>
                </a:cxn>
                <a:cxn ang="0">
                  <a:pos x="3" y="401"/>
                </a:cxn>
                <a:cxn ang="0">
                  <a:pos x="6" y="389"/>
                </a:cxn>
                <a:cxn ang="0">
                  <a:pos x="9" y="378"/>
                </a:cxn>
                <a:cxn ang="0">
                  <a:pos x="17" y="367"/>
                </a:cxn>
                <a:cxn ang="0">
                  <a:pos x="25" y="361"/>
                </a:cxn>
                <a:cxn ang="0">
                  <a:pos x="31" y="358"/>
                </a:cxn>
                <a:cxn ang="0">
                  <a:pos x="34" y="347"/>
                </a:cxn>
                <a:cxn ang="0">
                  <a:pos x="40" y="327"/>
                </a:cxn>
                <a:cxn ang="0">
                  <a:pos x="43" y="307"/>
                </a:cxn>
                <a:cxn ang="0">
                  <a:pos x="48" y="267"/>
                </a:cxn>
                <a:cxn ang="0">
                  <a:pos x="48" y="253"/>
                </a:cxn>
                <a:cxn ang="0">
                  <a:pos x="48" y="224"/>
                </a:cxn>
                <a:cxn ang="0">
                  <a:pos x="51" y="196"/>
                </a:cxn>
                <a:cxn ang="0">
                  <a:pos x="57" y="168"/>
                </a:cxn>
                <a:cxn ang="0">
                  <a:pos x="65" y="142"/>
                </a:cxn>
                <a:cxn ang="0">
                  <a:pos x="65" y="116"/>
                </a:cxn>
                <a:cxn ang="0">
                  <a:pos x="65" y="102"/>
                </a:cxn>
                <a:cxn ang="0">
                  <a:pos x="63" y="28"/>
                </a:cxn>
              </a:cxnLst>
              <a:rect l="0" t="0" r="r" b="b"/>
              <a:pathLst>
                <a:path w="160" h="476">
                  <a:moveTo>
                    <a:pt x="63" y="28"/>
                  </a:moveTo>
                  <a:lnTo>
                    <a:pt x="108" y="0"/>
                  </a:lnTo>
                  <a:lnTo>
                    <a:pt x="159" y="54"/>
                  </a:lnTo>
                  <a:lnTo>
                    <a:pt x="114" y="296"/>
                  </a:lnTo>
                  <a:lnTo>
                    <a:pt x="111" y="301"/>
                  </a:lnTo>
                  <a:lnTo>
                    <a:pt x="105" y="310"/>
                  </a:lnTo>
                  <a:lnTo>
                    <a:pt x="97" y="318"/>
                  </a:lnTo>
                  <a:lnTo>
                    <a:pt x="94" y="330"/>
                  </a:lnTo>
                  <a:lnTo>
                    <a:pt x="88" y="338"/>
                  </a:lnTo>
                  <a:lnTo>
                    <a:pt x="85" y="350"/>
                  </a:lnTo>
                  <a:lnTo>
                    <a:pt x="80" y="358"/>
                  </a:lnTo>
                  <a:lnTo>
                    <a:pt x="80" y="370"/>
                  </a:lnTo>
                  <a:lnTo>
                    <a:pt x="83" y="372"/>
                  </a:lnTo>
                  <a:lnTo>
                    <a:pt x="88" y="378"/>
                  </a:lnTo>
                  <a:lnTo>
                    <a:pt x="94" y="381"/>
                  </a:lnTo>
                  <a:lnTo>
                    <a:pt x="97" y="386"/>
                  </a:lnTo>
                  <a:lnTo>
                    <a:pt x="102" y="392"/>
                  </a:lnTo>
                  <a:lnTo>
                    <a:pt x="105" y="395"/>
                  </a:lnTo>
                  <a:lnTo>
                    <a:pt x="111" y="401"/>
                  </a:lnTo>
                  <a:lnTo>
                    <a:pt x="119" y="415"/>
                  </a:lnTo>
                  <a:lnTo>
                    <a:pt x="117" y="458"/>
                  </a:lnTo>
                  <a:lnTo>
                    <a:pt x="99" y="469"/>
                  </a:lnTo>
                  <a:lnTo>
                    <a:pt x="94" y="472"/>
                  </a:lnTo>
                  <a:lnTo>
                    <a:pt x="88" y="475"/>
                  </a:lnTo>
                  <a:lnTo>
                    <a:pt x="83" y="475"/>
                  </a:lnTo>
                  <a:lnTo>
                    <a:pt x="80" y="475"/>
                  </a:lnTo>
                  <a:lnTo>
                    <a:pt x="74" y="472"/>
                  </a:lnTo>
                  <a:lnTo>
                    <a:pt x="71" y="466"/>
                  </a:lnTo>
                  <a:lnTo>
                    <a:pt x="71" y="466"/>
                  </a:lnTo>
                  <a:lnTo>
                    <a:pt x="68" y="469"/>
                  </a:lnTo>
                  <a:lnTo>
                    <a:pt x="63" y="472"/>
                  </a:lnTo>
                  <a:lnTo>
                    <a:pt x="57" y="475"/>
                  </a:lnTo>
                  <a:lnTo>
                    <a:pt x="48" y="472"/>
                  </a:lnTo>
                  <a:lnTo>
                    <a:pt x="43" y="469"/>
                  </a:lnTo>
                  <a:lnTo>
                    <a:pt x="40" y="469"/>
                  </a:lnTo>
                  <a:lnTo>
                    <a:pt x="28" y="463"/>
                  </a:lnTo>
                  <a:lnTo>
                    <a:pt x="20" y="455"/>
                  </a:lnTo>
                  <a:lnTo>
                    <a:pt x="11" y="446"/>
                  </a:lnTo>
                  <a:lnTo>
                    <a:pt x="6" y="435"/>
                  </a:lnTo>
                  <a:lnTo>
                    <a:pt x="3" y="424"/>
                  </a:lnTo>
                  <a:lnTo>
                    <a:pt x="0" y="412"/>
                  </a:lnTo>
                  <a:lnTo>
                    <a:pt x="3" y="401"/>
                  </a:lnTo>
                  <a:lnTo>
                    <a:pt x="6" y="389"/>
                  </a:lnTo>
                  <a:lnTo>
                    <a:pt x="9" y="378"/>
                  </a:lnTo>
                  <a:lnTo>
                    <a:pt x="17" y="367"/>
                  </a:lnTo>
                  <a:lnTo>
                    <a:pt x="25" y="361"/>
                  </a:lnTo>
                  <a:lnTo>
                    <a:pt x="31" y="358"/>
                  </a:lnTo>
                  <a:lnTo>
                    <a:pt x="34" y="347"/>
                  </a:lnTo>
                  <a:lnTo>
                    <a:pt x="40" y="327"/>
                  </a:lnTo>
                  <a:lnTo>
                    <a:pt x="43" y="307"/>
                  </a:lnTo>
                  <a:lnTo>
                    <a:pt x="48" y="267"/>
                  </a:lnTo>
                  <a:lnTo>
                    <a:pt x="48" y="253"/>
                  </a:lnTo>
                  <a:lnTo>
                    <a:pt x="48" y="224"/>
                  </a:lnTo>
                  <a:lnTo>
                    <a:pt x="51" y="196"/>
                  </a:lnTo>
                  <a:lnTo>
                    <a:pt x="57" y="168"/>
                  </a:lnTo>
                  <a:lnTo>
                    <a:pt x="65" y="142"/>
                  </a:lnTo>
                  <a:lnTo>
                    <a:pt x="65" y="116"/>
                  </a:lnTo>
                  <a:lnTo>
                    <a:pt x="65" y="102"/>
                  </a:lnTo>
                  <a:lnTo>
                    <a:pt x="63" y="28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54" name="Freeform 8"/>
            <p:cNvSpPr>
              <a:spLocks/>
            </p:cNvSpPr>
            <p:nvPr/>
          </p:nvSpPr>
          <p:spPr bwMode="auto">
            <a:xfrm>
              <a:off x="1315" y="3049"/>
              <a:ext cx="1039" cy="402"/>
            </a:xfrm>
            <a:custGeom>
              <a:avLst/>
              <a:gdLst/>
              <a:ahLst/>
              <a:cxnLst>
                <a:cxn ang="0">
                  <a:pos x="1024" y="0"/>
                </a:cxn>
                <a:cxn ang="0">
                  <a:pos x="3" y="372"/>
                </a:cxn>
                <a:cxn ang="0">
                  <a:pos x="0" y="384"/>
                </a:cxn>
                <a:cxn ang="0">
                  <a:pos x="6" y="401"/>
                </a:cxn>
                <a:cxn ang="0">
                  <a:pos x="1038" y="23"/>
                </a:cxn>
                <a:cxn ang="0">
                  <a:pos x="1038" y="14"/>
                </a:cxn>
                <a:cxn ang="0">
                  <a:pos x="1033" y="8"/>
                </a:cxn>
                <a:cxn ang="0">
                  <a:pos x="1033" y="3"/>
                </a:cxn>
                <a:cxn ang="0">
                  <a:pos x="1027" y="3"/>
                </a:cxn>
                <a:cxn ang="0">
                  <a:pos x="1024" y="0"/>
                </a:cxn>
              </a:cxnLst>
              <a:rect l="0" t="0" r="r" b="b"/>
              <a:pathLst>
                <a:path w="1039" h="402">
                  <a:moveTo>
                    <a:pt x="1024" y="0"/>
                  </a:moveTo>
                  <a:lnTo>
                    <a:pt x="3" y="372"/>
                  </a:lnTo>
                  <a:lnTo>
                    <a:pt x="0" y="384"/>
                  </a:lnTo>
                  <a:lnTo>
                    <a:pt x="6" y="401"/>
                  </a:lnTo>
                  <a:lnTo>
                    <a:pt x="1038" y="23"/>
                  </a:lnTo>
                  <a:lnTo>
                    <a:pt x="1038" y="14"/>
                  </a:lnTo>
                  <a:lnTo>
                    <a:pt x="1033" y="8"/>
                  </a:lnTo>
                  <a:lnTo>
                    <a:pt x="1033" y="3"/>
                  </a:lnTo>
                  <a:lnTo>
                    <a:pt x="1027" y="3"/>
                  </a:lnTo>
                  <a:lnTo>
                    <a:pt x="1024" y="0"/>
                  </a:lnTo>
                </a:path>
              </a:pathLst>
            </a:custGeom>
            <a:solidFill>
              <a:srgbClr val="C9662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55" name="Freeform 9"/>
            <p:cNvSpPr>
              <a:spLocks/>
            </p:cNvSpPr>
            <p:nvPr/>
          </p:nvSpPr>
          <p:spPr bwMode="auto">
            <a:xfrm>
              <a:off x="1315" y="3049"/>
              <a:ext cx="1039" cy="402"/>
            </a:xfrm>
            <a:custGeom>
              <a:avLst/>
              <a:gdLst/>
              <a:ahLst/>
              <a:cxnLst>
                <a:cxn ang="0">
                  <a:pos x="1024" y="0"/>
                </a:cxn>
                <a:cxn ang="0">
                  <a:pos x="3" y="372"/>
                </a:cxn>
                <a:cxn ang="0">
                  <a:pos x="0" y="384"/>
                </a:cxn>
                <a:cxn ang="0">
                  <a:pos x="6" y="401"/>
                </a:cxn>
                <a:cxn ang="0">
                  <a:pos x="1038" y="23"/>
                </a:cxn>
                <a:cxn ang="0">
                  <a:pos x="1038" y="14"/>
                </a:cxn>
                <a:cxn ang="0">
                  <a:pos x="1033" y="8"/>
                </a:cxn>
                <a:cxn ang="0">
                  <a:pos x="1033" y="3"/>
                </a:cxn>
                <a:cxn ang="0">
                  <a:pos x="1027" y="3"/>
                </a:cxn>
                <a:cxn ang="0">
                  <a:pos x="1024" y="0"/>
                </a:cxn>
              </a:cxnLst>
              <a:rect l="0" t="0" r="r" b="b"/>
              <a:pathLst>
                <a:path w="1039" h="402">
                  <a:moveTo>
                    <a:pt x="1024" y="0"/>
                  </a:moveTo>
                  <a:lnTo>
                    <a:pt x="3" y="372"/>
                  </a:lnTo>
                  <a:lnTo>
                    <a:pt x="0" y="384"/>
                  </a:lnTo>
                  <a:lnTo>
                    <a:pt x="6" y="401"/>
                  </a:lnTo>
                  <a:lnTo>
                    <a:pt x="1038" y="23"/>
                  </a:lnTo>
                  <a:lnTo>
                    <a:pt x="1038" y="14"/>
                  </a:lnTo>
                  <a:lnTo>
                    <a:pt x="1033" y="8"/>
                  </a:lnTo>
                  <a:lnTo>
                    <a:pt x="1033" y="3"/>
                  </a:lnTo>
                  <a:lnTo>
                    <a:pt x="1027" y="3"/>
                  </a:lnTo>
                  <a:lnTo>
                    <a:pt x="1024" y="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56" name="Freeform 10"/>
            <p:cNvSpPr>
              <a:spLocks/>
            </p:cNvSpPr>
            <p:nvPr/>
          </p:nvSpPr>
          <p:spPr bwMode="auto">
            <a:xfrm>
              <a:off x="1193" y="3421"/>
              <a:ext cx="136" cy="58"/>
            </a:xfrm>
            <a:custGeom>
              <a:avLst/>
              <a:gdLst/>
              <a:ahLst/>
              <a:cxnLst>
                <a:cxn ang="0">
                  <a:pos x="124" y="15"/>
                </a:cxn>
                <a:cxn ang="0">
                  <a:pos x="110" y="6"/>
                </a:cxn>
                <a:cxn ang="0">
                  <a:pos x="101" y="0"/>
                </a:cxn>
                <a:cxn ang="0">
                  <a:pos x="90" y="0"/>
                </a:cxn>
                <a:cxn ang="0">
                  <a:pos x="82" y="0"/>
                </a:cxn>
                <a:cxn ang="0">
                  <a:pos x="65" y="15"/>
                </a:cxn>
                <a:cxn ang="0">
                  <a:pos x="0" y="57"/>
                </a:cxn>
                <a:cxn ang="0">
                  <a:pos x="99" y="57"/>
                </a:cxn>
                <a:cxn ang="0">
                  <a:pos x="116" y="54"/>
                </a:cxn>
                <a:cxn ang="0">
                  <a:pos x="127" y="52"/>
                </a:cxn>
                <a:cxn ang="0">
                  <a:pos x="127" y="40"/>
                </a:cxn>
                <a:cxn ang="0">
                  <a:pos x="135" y="32"/>
                </a:cxn>
                <a:cxn ang="0">
                  <a:pos x="127" y="20"/>
                </a:cxn>
                <a:cxn ang="0">
                  <a:pos x="127" y="18"/>
                </a:cxn>
                <a:cxn ang="0">
                  <a:pos x="124" y="15"/>
                </a:cxn>
              </a:cxnLst>
              <a:rect l="0" t="0" r="r" b="b"/>
              <a:pathLst>
                <a:path w="136" h="58">
                  <a:moveTo>
                    <a:pt x="124" y="15"/>
                  </a:moveTo>
                  <a:lnTo>
                    <a:pt x="110" y="6"/>
                  </a:lnTo>
                  <a:lnTo>
                    <a:pt x="101" y="0"/>
                  </a:lnTo>
                  <a:lnTo>
                    <a:pt x="90" y="0"/>
                  </a:lnTo>
                  <a:lnTo>
                    <a:pt x="82" y="0"/>
                  </a:lnTo>
                  <a:lnTo>
                    <a:pt x="65" y="15"/>
                  </a:lnTo>
                  <a:lnTo>
                    <a:pt x="0" y="57"/>
                  </a:lnTo>
                  <a:lnTo>
                    <a:pt x="99" y="57"/>
                  </a:lnTo>
                  <a:lnTo>
                    <a:pt x="116" y="54"/>
                  </a:lnTo>
                  <a:lnTo>
                    <a:pt x="127" y="52"/>
                  </a:lnTo>
                  <a:lnTo>
                    <a:pt x="127" y="40"/>
                  </a:lnTo>
                  <a:lnTo>
                    <a:pt x="135" y="32"/>
                  </a:lnTo>
                  <a:lnTo>
                    <a:pt x="127" y="20"/>
                  </a:lnTo>
                  <a:lnTo>
                    <a:pt x="127" y="18"/>
                  </a:lnTo>
                  <a:lnTo>
                    <a:pt x="124" y="15"/>
                  </a:lnTo>
                </a:path>
              </a:pathLst>
            </a:custGeom>
            <a:solidFill>
              <a:srgbClr val="7A7A7A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57" name="Freeform 11"/>
            <p:cNvSpPr>
              <a:spLocks/>
            </p:cNvSpPr>
            <p:nvPr/>
          </p:nvSpPr>
          <p:spPr bwMode="auto">
            <a:xfrm>
              <a:off x="1193" y="3421"/>
              <a:ext cx="136" cy="58"/>
            </a:xfrm>
            <a:custGeom>
              <a:avLst/>
              <a:gdLst/>
              <a:ahLst/>
              <a:cxnLst>
                <a:cxn ang="0">
                  <a:pos x="124" y="15"/>
                </a:cxn>
                <a:cxn ang="0">
                  <a:pos x="110" y="6"/>
                </a:cxn>
                <a:cxn ang="0">
                  <a:pos x="101" y="0"/>
                </a:cxn>
                <a:cxn ang="0">
                  <a:pos x="90" y="0"/>
                </a:cxn>
                <a:cxn ang="0">
                  <a:pos x="82" y="0"/>
                </a:cxn>
                <a:cxn ang="0">
                  <a:pos x="65" y="15"/>
                </a:cxn>
                <a:cxn ang="0">
                  <a:pos x="0" y="57"/>
                </a:cxn>
                <a:cxn ang="0">
                  <a:pos x="99" y="57"/>
                </a:cxn>
                <a:cxn ang="0">
                  <a:pos x="116" y="54"/>
                </a:cxn>
                <a:cxn ang="0">
                  <a:pos x="127" y="52"/>
                </a:cxn>
                <a:cxn ang="0">
                  <a:pos x="127" y="40"/>
                </a:cxn>
                <a:cxn ang="0">
                  <a:pos x="135" y="32"/>
                </a:cxn>
                <a:cxn ang="0">
                  <a:pos x="127" y="20"/>
                </a:cxn>
                <a:cxn ang="0">
                  <a:pos x="127" y="18"/>
                </a:cxn>
                <a:cxn ang="0">
                  <a:pos x="124" y="15"/>
                </a:cxn>
              </a:cxnLst>
              <a:rect l="0" t="0" r="r" b="b"/>
              <a:pathLst>
                <a:path w="136" h="58">
                  <a:moveTo>
                    <a:pt x="124" y="15"/>
                  </a:moveTo>
                  <a:lnTo>
                    <a:pt x="110" y="6"/>
                  </a:lnTo>
                  <a:lnTo>
                    <a:pt x="101" y="0"/>
                  </a:lnTo>
                  <a:lnTo>
                    <a:pt x="90" y="0"/>
                  </a:lnTo>
                  <a:lnTo>
                    <a:pt x="82" y="0"/>
                  </a:lnTo>
                  <a:lnTo>
                    <a:pt x="65" y="15"/>
                  </a:lnTo>
                  <a:lnTo>
                    <a:pt x="0" y="57"/>
                  </a:lnTo>
                  <a:lnTo>
                    <a:pt x="99" y="57"/>
                  </a:lnTo>
                  <a:lnTo>
                    <a:pt x="116" y="54"/>
                  </a:lnTo>
                  <a:lnTo>
                    <a:pt x="127" y="52"/>
                  </a:lnTo>
                  <a:lnTo>
                    <a:pt x="127" y="40"/>
                  </a:lnTo>
                  <a:lnTo>
                    <a:pt x="135" y="32"/>
                  </a:lnTo>
                  <a:lnTo>
                    <a:pt x="127" y="20"/>
                  </a:lnTo>
                  <a:lnTo>
                    <a:pt x="127" y="18"/>
                  </a:lnTo>
                  <a:lnTo>
                    <a:pt x="124" y="15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58" name="Freeform 12"/>
            <p:cNvSpPr>
              <a:spLocks/>
            </p:cNvSpPr>
            <p:nvPr/>
          </p:nvSpPr>
          <p:spPr bwMode="auto">
            <a:xfrm>
              <a:off x="1301" y="3401"/>
              <a:ext cx="88" cy="58"/>
            </a:xfrm>
            <a:custGeom>
              <a:avLst/>
              <a:gdLst/>
              <a:ahLst/>
              <a:cxnLst>
                <a:cxn ang="0">
                  <a:pos x="85" y="26"/>
                </a:cxn>
                <a:cxn ang="0">
                  <a:pos x="87" y="18"/>
                </a:cxn>
                <a:cxn ang="0">
                  <a:pos x="85" y="9"/>
                </a:cxn>
                <a:cxn ang="0">
                  <a:pos x="82" y="6"/>
                </a:cxn>
                <a:cxn ang="0">
                  <a:pos x="70" y="3"/>
                </a:cxn>
                <a:cxn ang="0">
                  <a:pos x="65" y="0"/>
                </a:cxn>
                <a:cxn ang="0">
                  <a:pos x="50" y="0"/>
                </a:cxn>
                <a:cxn ang="0">
                  <a:pos x="47" y="3"/>
                </a:cxn>
                <a:cxn ang="0">
                  <a:pos x="45" y="9"/>
                </a:cxn>
                <a:cxn ang="0">
                  <a:pos x="39" y="9"/>
                </a:cxn>
                <a:cxn ang="0">
                  <a:pos x="33" y="6"/>
                </a:cxn>
                <a:cxn ang="0">
                  <a:pos x="30" y="6"/>
                </a:cxn>
                <a:cxn ang="0">
                  <a:pos x="25" y="9"/>
                </a:cxn>
                <a:cxn ang="0">
                  <a:pos x="25" y="15"/>
                </a:cxn>
                <a:cxn ang="0">
                  <a:pos x="19" y="20"/>
                </a:cxn>
                <a:cxn ang="0">
                  <a:pos x="16" y="18"/>
                </a:cxn>
                <a:cxn ang="0">
                  <a:pos x="11" y="18"/>
                </a:cxn>
                <a:cxn ang="0">
                  <a:pos x="2" y="15"/>
                </a:cxn>
                <a:cxn ang="0">
                  <a:pos x="0" y="18"/>
                </a:cxn>
                <a:cxn ang="0">
                  <a:pos x="0" y="20"/>
                </a:cxn>
                <a:cxn ang="0">
                  <a:pos x="2" y="23"/>
                </a:cxn>
                <a:cxn ang="0">
                  <a:pos x="2" y="32"/>
                </a:cxn>
                <a:cxn ang="0">
                  <a:pos x="19" y="38"/>
                </a:cxn>
                <a:cxn ang="0">
                  <a:pos x="19" y="49"/>
                </a:cxn>
                <a:cxn ang="0">
                  <a:pos x="19" y="54"/>
                </a:cxn>
                <a:cxn ang="0">
                  <a:pos x="25" y="57"/>
                </a:cxn>
                <a:cxn ang="0">
                  <a:pos x="33" y="54"/>
                </a:cxn>
                <a:cxn ang="0">
                  <a:pos x="36" y="43"/>
                </a:cxn>
                <a:cxn ang="0">
                  <a:pos x="39" y="49"/>
                </a:cxn>
                <a:cxn ang="0">
                  <a:pos x="47" y="49"/>
                </a:cxn>
                <a:cxn ang="0">
                  <a:pos x="53" y="43"/>
                </a:cxn>
                <a:cxn ang="0">
                  <a:pos x="53" y="40"/>
                </a:cxn>
                <a:cxn ang="0">
                  <a:pos x="62" y="43"/>
                </a:cxn>
                <a:cxn ang="0">
                  <a:pos x="67" y="43"/>
                </a:cxn>
                <a:cxn ang="0">
                  <a:pos x="79" y="38"/>
                </a:cxn>
                <a:cxn ang="0">
                  <a:pos x="82" y="35"/>
                </a:cxn>
                <a:cxn ang="0">
                  <a:pos x="85" y="26"/>
                </a:cxn>
              </a:cxnLst>
              <a:rect l="0" t="0" r="r" b="b"/>
              <a:pathLst>
                <a:path w="88" h="58">
                  <a:moveTo>
                    <a:pt x="85" y="26"/>
                  </a:moveTo>
                  <a:lnTo>
                    <a:pt x="87" y="18"/>
                  </a:lnTo>
                  <a:lnTo>
                    <a:pt x="85" y="9"/>
                  </a:lnTo>
                  <a:lnTo>
                    <a:pt x="82" y="6"/>
                  </a:lnTo>
                  <a:lnTo>
                    <a:pt x="70" y="3"/>
                  </a:lnTo>
                  <a:lnTo>
                    <a:pt x="65" y="0"/>
                  </a:lnTo>
                  <a:lnTo>
                    <a:pt x="50" y="0"/>
                  </a:lnTo>
                  <a:lnTo>
                    <a:pt x="47" y="3"/>
                  </a:lnTo>
                  <a:lnTo>
                    <a:pt x="45" y="9"/>
                  </a:lnTo>
                  <a:lnTo>
                    <a:pt x="39" y="9"/>
                  </a:lnTo>
                  <a:lnTo>
                    <a:pt x="33" y="6"/>
                  </a:lnTo>
                  <a:lnTo>
                    <a:pt x="30" y="6"/>
                  </a:lnTo>
                  <a:lnTo>
                    <a:pt x="25" y="9"/>
                  </a:lnTo>
                  <a:lnTo>
                    <a:pt x="25" y="15"/>
                  </a:lnTo>
                  <a:lnTo>
                    <a:pt x="19" y="20"/>
                  </a:lnTo>
                  <a:lnTo>
                    <a:pt x="16" y="18"/>
                  </a:lnTo>
                  <a:lnTo>
                    <a:pt x="11" y="18"/>
                  </a:lnTo>
                  <a:lnTo>
                    <a:pt x="2" y="15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3"/>
                  </a:lnTo>
                  <a:lnTo>
                    <a:pt x="2" y="32"/>
                  </a:lnTo>
                  <a:lnTo>
                    <a:pt x="19" y="38"/>
                  </a:lnTo>
                  <a:lnTo>
                    <a:pt x="19" y="49"/>
                  </a:lnTo>
                  <a:lnTo>
                    <a:pt x="19" y="54"/>
                  </a:lnTo>
                  <a:lnTo>
                    <a:pt x="25" y="57"/>
                  </a:lnTo>
                  <a:lnTo>
                    <a:pt x="33" y="54"/>
                  </a:lnTo>
                  <a:lnTo>
                    <a:pt x="36" y="43"/>
                  </a:lnTo>
                  <a:lnTo>
                    <a:pt x="39" y="49"/>
                  </a:lnTo>
                  <a:lnTo>
                    <a:pt x="47" y="49"/>
                  </a:lnTo>
                  <a:lnTo>
                    <a:pt x="53" y="43"/>
                  </a:lnTo>
                  <a:lnTo>
                    <a:pt x="53" y="40"/>
                  </a:lnTo>
                  <a:lnTo>
                    <a:pt x="62" y="43"/>
                  </a:lnTo>
                  <a:lnTo>
                    <a:pt x="67" y="43"/>
                  </a:lnTo>
                  <a:lnTo>
                    <a:pt x="79" y="38"/>
                  </a:lnTo>
                  <a:lnTo>
                    <a:pt x="82" y="35"/>
                  </a:lnTo>
                  <a:lnTo>
                    <a:pt x="85" y="26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59" name="Freeform 13"/>
            <p:cNvSpPr>
              <a:spLocks/>
            </p:cNvSpPr>
            <p:nvPr/>
          </p:nvSpPr>
          <p:spPr bwMode="auto">
            <a:xfrm>
              <a:off x="1301" y="3401"/>
              <a:ext cx="88" cy="58"/>
            </a:xfrm>
            <a:custGeom>
              <a:avLst/>
              <a:gdLst/>
              <a:ahLst/>
              <a:cxnLst>
                <a:cxn ang="0">
                  <a:pos x="85" y="26"/>
                </a:cxn>
                <a:cxn ang="0">
                  <a:pos x="87" y="18"/>
                </a:cxn>
                <a:cxn ang="0">
                  <a:pos x="85" y="9"/>
                </a:cxn>
                <a:cxn ang="0">
                  <a:pos x="82" y="6"/>
                </a:cxn>
                <a:cxn ang="0">
                  <a:pos x="70" y="3"/>
                </a:cxn>
                <a:cxn ang="0">
                  <a:pos x="65" y="0"/>
                </a:cxn>
                <a:cxn ang="0">
                  <a:pos x="50" y="0"/>
                </a:cxn>
                <a:cxn ang="0">
                  <a:pos x="47" y="3"/>
                </a:cxn>
                <a:cxn ang="0">
                  <a:pos x="45" y="9"/>
                </a:cxn>
                <a:cxn ang="0">
                  <a:pos x="39" y="9"/>
                </a:cxn>
                <a:cxn ang="0">
                  <a:pos x="33" y="6"/>
                </a:cxn>
                <a:cxn ang="0">
                  <a:pos x="30" y="6"/>
                </a:cxn>
                <a:cxn ang="0">
                  <a:pos x="25" y="9"/>
                </a:cxn>
                <a:cxn ang="0">
                  <a:pos x="25" y="15"/>
                </a:cxn>
                <a:cxn ang="0">
                  <a:pos x="19" y="20"/>
                </a:cxn>
                <a:cxn ang="0">
                  <a:pos x="16" y="18"/>
                </a:cxn>
                <a:cxn ang="0">
                  <a:pos x="11" y="18"/>
                </a:cxn>
                <a:cxn ang="0">
                  <a:pos x="2" y="15"/>
                </a:cxn>
                <a:cxn ang="0">
                  <a:pos x="0" y="18"/>
                </a:cxn>
                <a:cxn ang="0">
                  <a:pos x="0" y="20"/>
                </a:cxn>
                <a:cxn ang="0">
                  <a:pos x="2" y="23"/>
                </a:cxn>
                <a:cxn ang="0">
                  <a:pos x="2" y="32"/>
                </a:cxn>
                <a:cxn ang="0">
                  <a:pos x="19" y="38"/>
                </a:cxn>
                <a:cxn ang="0">
                  <a:pos x="19" y="49"/>
                </a:cxn>
                <a:cxn ang="0">
                  <a:pos x="19" y="54"/>
                </a:cxn>
                <a:cxn ang="0">
                  <a:pos x="25" y="57"/>
                </a:cxn>
                <a:cxn ang="0">
                  <a:pos x="33" y="54"/>
                </a:cxn>
                <a:cxn ang="0">
                  <a:pos x="36" y="43"/>
                </a:cxn>
                <a:cxn ang="0">
                  <a:pos x="39" y="49"/>
                </a:cxn>
                <a:cxn ang="0">
                  <a:pos x="47" y="49"/>
                </a:cxn>
                <a:cxn ang="0">
                  <a:pos x="53" y="43"/>
                </a:cxn>
                <a:cxn ang="0">
                  <a:pos x="53" y="40"/>
                </a:cxn>
                <a:cxn ang="0">
                  <a:pos x="62" y="43"/>
                </a:cxn>
                <a:cxn ang="0">
                  <a:pos x="67" y="43"/>
                </a:cxn>
                <a:cxn ang="0">
                  <a:pos x="79" y="38"/>
                </a:cxn>
                <a:cxn ang="0">
                  <a:pos x="82" y="35"/>
                </a:cxn>
                <a:cxn ang="0">
                  <a:pos x="85" y="26"/>
                </a:cxn>
              </a:cxnLst>
              <a:rect l="0" t="0" r="r" b="b"/>
              <a:pathLst>
                <a:path w="88" h="58">
                  <a:moveTo>
                    <a:pt x="85" y="26"/>
                  </a:moveTo>
                  <a:lnTo>
                    <a:pt x="87" y="18"/>
                  </a:lnTo>
                  <a:lnTo>
                    <a:pt x="85" y="9"/>
                  </a:lnTo>
                  <a:lnTo>
                    <a:pt x="82" y="6"/>
                  </a:lnTo>
                  <a:lnTo>
                    <a:pt x="70" y="3"/>
                  </a:lnTo>
                  <a:lnTo>
                    <a:pt x="65" y="0"/>
                  </a:lnTo>
                  <a:lnTo>
                    <a:pt x="50" y="0"/>
                  </a:lnTo>
                  <a:lnTo>
                    <a:pt x="47" y="3"/>
                  </a:lnTo>
                  <a:lnTo>
                    <a:pt x="45" y="9"/>
                  </a:lnTo>
                  <a:lnTo>
                    <a:pt x="39" y="9"/>
                  </a:lnTo>
                  <a:lnTo>
                    <a:pt x="33" y="6"/>
                  </a:lnTo>
                  <a:lnTo>
                    <a:pt x="30" y="6"/>
                  </a:lnTo>
                  <a:lnTo>
                    <a:pt x="25" y="9"/>
                  </a:lnTo>
                  <a:lnTo>
                    <a:pt x="25" y="15"/>
                  </a:lnTo>
                  <a:lnTo>
                    <a:pt x="19" y="20"/>
                  </a:lnTo>
                  <a:lnTo>
                    <a:pt x="16" y="18"/>
                  </a:lnTo>
                  <a:lnTo>
                    <a:pt x="11" y="18"/>
                  </a:lnTo>
                  <a:lnTo>
                    <a:pt x="2" y="15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3"/>
                  </a:lnTo>
                  <a:lnTo>
                    <a:pt x="2" y="32"/>
                  </a:lnTo>
                  <a:lnTo>
                    <a:pt x="19" y="38"/>
                  </a:lnTo>
                  <a:lnTo>
                    <a:pt x="19" y="49"/>
                  </a:lnTo>
                  <a:lnTo>
                    <a:pt x="19" y="54"/>
                  </a:lnTo>
                  <a:lnTo>
                    <a:pt x="25" y="57"/>
                  </a:lnTo>
                  <a:lnTo>
                    <a:pt x="33" y="54"/>
                  </a:lnTo>
                  <a:lnTo>
                    <a:pt x="36" y="43"/>
                  </a:lnTo>
                  <a:lnTo>
                    <a:pt x="39" y="49"/>
                  </a:lnTo>
                  <a:lnTo>
                    <a:pt x="47" y="49"/>
                  </a:lnTo>
                  <a:lnTo>
                    <a:pt x="53" y="43"/>
                  </a:lnTo>
                  <a:lnTo>
                    <a:pt x="53" y="40"/>
                  </a:lnTo>
                  <a:lnTo>
                    <a:pt x="62" y="43"/>
                  </a:lnTo>
                  <a:lnTo>
                    <a:pt x="67" y="43"/>
                  </a:lnTo>
                  <a:lnTo>
                    <a:pt x="79" y="38"/>
                  </a:lnTo>
                  <a:lnTo>
                    <a:pt x="82" y="35"/>
                  </a:lnTo>
                  <a:lnTo>
                    <a:pt x="85" y="26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60" name="Freeform 14"/>
            <p:cNvSpPr>
              <a:spLocks/>
            </p:cNvSpPr>
            <p:nvPr/>
          </p:nvSpPr>
          <p:spPr bwMode="auto">
            <a:xfrm>
              <a:off x="1247" y="3455"/>
              <a:ext cx="55" cy="2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40" y="19"/>
                </a:cxn>
                <a:cxn ang="0">
                  <a:pos x="0" y="19"/>
                </a:cxn>
              </a:cxnLst>
              <a:rect l="0" t="0" r="r" b="b"/>
              <a:pathLst>
                <a:path w="55" h="20">
                  <a:moveTo>
                    <a:pt x="54" y="0"/>
                  </a:moveTo>
                  <a:lnTo>
                    <a:pt x="40" y="19"/>
                  </a:lnTo>
                  <a:lnTo>
                    <a:pt x="0" y="19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61" name="Freeform 15"/>
            <p:cNvSpPr>
              <a:spLocks/>
            </p:cNvSpPr>
            <p:nvPr/>
          </p:nvSpPr>
          <p:spPr bwMode="auto">
            <a:xfrm>
              <a:off x="1776" y="2734"/>
              <a:ext cx="356" cy="947"/>
            </a:xfrm>
            <a:custGeom>
              <a:avLst/>
              <a:gdLst/>
              <a:ahLst/>
              <a:cxnLst>
                <a:cxn ang="0">
                  <a:pos x="316" y="585"/>
                </a:cxn>
                <a:cxn ang="0">
                  <a:pos x="310" y="625"/>
                </a:cxn>
                <a:cxn ang="0">
                  <a:pos x="304" y="662"/>
                </a:cxn>
                <a:cxn ang="0">
                  <a:pos x="296" y="699"/>
                </a:cxn>
                <a:cxn ang="0">
                  <a:pos x="284" y="739"/>
                </a:cxn>
                <a:cxn ang="0">
                  <a:pos x="273" y="776"/>
                </a:cxn>
                <a:cxn ang="0">
                  <a:pos x="273" y="798"/>
                </a:cxn>
                <a:cxn ang="0">
                  <a:pos x="281" y="830"/>
                </a:cxn>
                <a:cxn ang="0">
                  <a:pos x="287" y="864"/>
                </a:cxn>
                <a:cxn ang="0">
                  <a:pos x="290" y="895"/>
                </a:cxn>
                <a:cxn ang="0">
                  <a:pos x="293" y="929"/>
                </a:cxn>
                <a:cxn ang="0">
                  <a:pos x="245" y="946"/>
                </a:cxn>
                <a:cxn ang="0">
                  <a:pos x="233" y="909"/>
                </a:cxn>
                <a:cxn ang="0">
                  <a:pos x="222" y="872"/>
                </a:cxn>
                <a:cxn ang="0">
                  <a:pos x="213" y="835"/>
                </a:cxn>
                <a:cxn ang="0">
                  <a:pos x="207" y="824"/>
                </a:cxn>
                <a:cxn ang="0">
                  <a:pos x="202" y="821"/>
                </a:cxn>
                <a:cxn ang="0">
                  <a:pos x="196" y="815"/>
                </a:cxn>
                <a:cxn ang="0">
                  <a:pos x="191" y="810"/>
                </a:cxn>
                <a:cxn ang="0">
                  <a:pos x="191" y="804"/>
                </a:cxn>
                <a:cxn ang="0">
                  <a:pos x="188" y="821"/>
                </a:cxn>
                <a:cxn ang="0">
                  <a:pos x="182" y="850"/>
                </a:cxn>
                <a:cxn ang="0">
                  <a:pos x="176" y="878"/>
                </a:cxn>
                <a:cxn ang="0">
                  <a:pos x="173" y="906"/>
                </a:cxn>
                <a:cxn ang="0">
                  <a:pos x="176" y="938"/>
                </a:cxn>
                <a:cxn ang="0">
                  <a:pos x="122" y="915"/>
                </a:cxn>
                <a:cxn ang="0">
                  <a:pos x="131" y="889"/>
                </a:cxn>
                <a:cxn ang="0">
                  <a:pos x="133" y="864"/>
                </a:cxn>
                <a:cxn ang="0">
                  <a:pos x="128" y="807"/>
                </a:cxn>
                <a:cxn ang="0">
                  <a:pos x="119" y="761"/>
                </a:cxn>
                <a:cxn ang="0">
                  <a:pos x="111" y="721"/>
                </a:cxn>
                <a:cxn ang="0">
                  <a:pos x="105" y="682"/>
                </a:cxn>
                <a:cxn ang="0">
                  <a:pos x="99" y="639"/>
                </a:cxn>
                <a:cxn ang="0">
                  <a:pos x="99" y="596"/>
                </a:cxn>
                <a:cxn ang="0">
                  <a:pos x="99" y="565"/>
                </a:cxn>
                <a:cxn ang="0">
                  <a:pos x="80" y="397"/>
                </a:cxn>
                <a:cxn ang="0">
                  <a:pos x="43" y="335"/>
                </a:cxn>
                <a:cxn ang="0">
                  <a:pos x="31" y="298"/>
                </a:cxn>
                <a:cxn ang="0">
                  <a:pos x="14" y="272"/>
                </a:cxn>
                <a:cxn ang="0">
                  <a:pos x="6" y="247"/>
                </a:cxn>
                <a:cxn ang="0">
                  <a:pos x="0" y="153"/>
                </a:cxn>
                <a:cxn ang="0">
                  <a:pos x="80" y="10"/>
                </a:cxn>
                <a:cxn ang="0">
                  <a:pos x="162" y="42"/>
                </a:cxn>
                <a:cxn ang="0">
                  <a:pos x="188" y="56"/>
                </a:cxn>
                <a:cxn ang="0">
                  <a:pos x="210" y="70"/>
                </a:cxn>
                <a:cxn ang="0">
                  <a:pos x="233" y="87"/>
                </a:cxn>
                <a:cxn ang="0">
                  <a:pos x="253" y="107"/>
                </a:cxn>
                <a:cxn ang="0">
                  <a:pos x="273" y="127"/>
                </a:cxn>
                <a:cxn ang="0">
                  <a:pos x="290" y="150"/>
                </a:cxn>
                <a:cxn ang="0">
                  <a:pos x="307" y="173"/>
                </a:cxn>
                <a:cxn ang="0">
                  <a:pos x="321" y="195"/>
                </a:cxn>
                <a:cxn ang="0">
                  <a:pos x="333" y="221"/>
                </a:cxn>
                <a:cxn ang="0">
                  <a:pos x="341" y="249"/>
                </a:cxn>
                <a:cxn ang="0">
                  <a:pos x="347" y="275"/>
                </a:cxn>
                <a:cxn ang="0">
                  <a:pos x="353" y="303"/>
                </a:cxn>
                <a:cxn ang="0">
                  <a:pos x="355" y="332"/>
                </a:cxn>
                <a:cxn ang="0">
                  <a:pos x="355" y="360"/>
                </a:cxn>
                <a:cxn ang="0">
                  <a:pos x="353" y="389"/>
                </a:cxn>
                <a:cxn ang="0">
                  <a:pos x="350" y="414"/>
                </a:cxn>
                <a:cxn ang="0">
                  <a:pos x="316" y="565"/>
                </a:cxn>
              </a:cxnLst>
              <a:rect l="0" t="0" r="r" b="b"/>
              <a:pathLst>
                <a:path w="356" h="947">
                  <a:moveTo>
                    <a:pt x="316" y="565"/>
                  </a:moveTo>
                  <a:lnTo>
                    <a:pt x="316" y="585"/>
                  </a:lnTo>
                  <a:lnTo>
                    <a:pt x="313" y="605"/>
                  </a:lnTo>
                  <a:lnTo>
                    <a:pt x="310" y="625"/>
                  </a:lnTo>
                  <a:lnTo>
                    <a:pt x="307" y="642"/>
                  </a:lnTo>
                  <a:lnTo>
                    <a:pt x="304" y="662"/>
                  </a:lnTo>
                  <a:lnTo>
                    <a:pt x="301" y="682"/>
                  </a:lnTo>
                  <a:lnTo>
                    <a:pt x="296" y="699"/>
                  </a:lnTo>
                  <a:lnTo>
                    <a:pt x="290" y="719"/>
                  </a:lnTo>
                  <a:lnTo>
                    <a:pt x="284" y="739"/>
                  </a:lnTo>
                  <a:lnTo>
                    <a:pt x="279" y="756"/>
                  </a:lnTo>
                  <a:lnTo>
                    <a:pt x="273" y="776"/>
                  </a:lnTo>
                  <a:lnTo>
                    <a:pt x="267" y="781"/>
                  </a:lnTo>
                  <a:lnTo>
                    <a:pt x="273" y="798"/>
                  </a:lnTo>
                  <a:lnTo>
                    <a:pt x="279" y="815"/>
                  </a:lnTo>
                  <a:lnTo>
                    <a:pt x="281" y="830"/>
                  </a:lnTo>
                  <a:lnTo>
                    <a:pt x="284" y="847"/>
                  </a:lnTo>
                  <a:lnTo>
                    <a:pt x="287" y="864"/>
                  </a:lnTo>
                  <a:lnTo>
                    <a:pt x="290" y="881"/>
                  </a:lnTo>
                  <a:lnTo>
                    <a:pt x="290" y="895"/>
                  </a:lnTo>
                  <a:lnTo>
                    <a:pt x="293" y="912"/>
                  </a:lnTo>
                  <a:lnTo>
                    <a:pt x="293" y="929"/>
                  </a:lnTo>
                  <a:lnTo>
                    <a:pt x="293" y="946"/>
                  </a:lnTo>
                  <a:lnTo>
                    <a:pt x="245" y="946"/>
                  </a:lnTo>
                  <a:lnTo>
                    <a:pt x="239" y="926"/>
                  </a:lnTo>
                  <a:lnTo>
                    <a:pt x="233" y="909"/>
                  </a:lnTo>
                  <a:lnTo>
                    <a:pt x="227" y="892"/>
                  </a:lnTo>
                  <a:lnTo>
                    <a:pt x="222" y="872"/>
                  </a:lnTo>
                  <a:lnTo>
                    <a:pt x="216" y="855"/>
                  </a:lnTo>
                  <a:lnTo>
                    <a:pt x="213" y="835"/>
                  </a:lnTo>
                  <a:lnTo>
                    <a:pt x="210" y="824"/>
                  </a:lnTo>
                  <a:lnTo>
                    <a:pt x="207" y="824"/>
                  </a:lnTo>
                  <a:lnTo>
                    <a:pt x="205" y="821"/>
                  </a:lnTo>
                  <a:lnTo>
                    <a:pt x="202" y="821"/>
                  </a:lnTo>
                  <a:lnTo>
                    <a:pt x="199" y="818"/>
                  </a:lnTo>
                  <a:lnTo>
                    <a:pt x="196" y="815"/>
                  </a:lnTo>
                  <a:lnTo>
                    <a:pt x="193" y="813"/>
                  </a:lnTo>
                  <a:lnTo>
                    <a:pt x="191" y="810"/>
                  </a:lnTo>
                  <a:lnTo>
                    <a:pt x="191" y="804"/>
                  </a:lnTo>
                  <a:lnTo>
                    <a:pt x="191" y="804"/>
                  </a:lnTo>
                  <a:lnTo>
                    <a:pt x="188" y="807"/>
                  </a:lnTo>
                  <a:lnTo>
                    <a:pt x="188" y="821"/>
                  </a:lnTo>
                  <a:lnTo>
                    <a:pt x="182" y="835"/>
                  </a:lnTo>
                  <a:lnTo>
                    <a:pt x="182" y="850"/>
                  </a:lnTo>
                  <a:lnTo>
                    <a:pt x="179" y="864"/>
                  </a:lnTo>
                  <a:lnTo>
                    <a:pt x="176" y="878"/>
                  </a:lnTo>
                  <a:lnTo>
                    <a:pt x="176" y="892"/>
                  </a:lnTo>
                  <a:lnTo>
                    <a:pt x="173" y="906"/>
                  </a:lnTo>
                  <a:lnTo>
                    <a:pt x="173" y="920"/>
                  </a:lnTo>
                  <a:lnTo>
                    <a:pt x="176" y="938"/>
                  </a:lnTo>
                  <a:lnTo>
                    <a:pt x="117" y="938"/>
                  </a:lnTo>
                  <a:lnTo>
                    <a:pt x="122" y="915"/>
                  </a:lnTo>
                  <a:lnTo>
                    <a:pt x="125" y="904"/>
                  </a:lnTo>
                  <a:lnTo>
                    <a:pt x="131" y="889"/>
                  </a:lnTo>
                  <a:lnTo>
                    <a:pt x="131" y="878"/>
                  </a:lnTo>
                  <a:lnTo>
                    <a:pt x="133" y="864"/>
                  </a:lnTo>
                  <a:lnTo>
                    <a:pt x="133" y="850"/>
                  </a:lnTo>
                  <a:lnTo>
                    <a:pt x="128" y="807"/>
                  </a:lnTo>
                  <a:lnTo>
                    <a:pt x="125" y="784"/>
                  </a:lnTo>
                  <a:lnTo>
                    <a:pt x="119" y="761"/>
                  </a:lnTo>
                  <a:lnTo>
                    <a:pt x="114" y="741"/>
                  </a:lnTo>
                  <a:lnTo>
                    <a:pt x="111" y="721"/>
                  </a:lnTo>
                  <a:lnTo>
                    <a:pt x="108" y="702"/>
                  </a:lnTo>
                  <a:lnTo>
                    <a:pt x="105" y="682"/>
                  </a:lnTo>
                  <a:lnTo>
                    <a:pt x="102" y="659"/>
                  </a:lnTo>
                  <a:lnTo>
                    <a:pt x="99" y="639"/>
                  </a:lnTo>
                  <a:lnTo>
                    <a:pt x="99" y="616"/>
                  </a:lnTo>
                  <a:lnTo>
                    <a:pt x="99" y="596"/>
                  </a:lnTo>
                  <a:lnTo>
                    <a:pt x="99" y="576"/>
                  </a:lnTo>
                  <a:lnTo>
                    <a:pt x="99" y="565"/>
                  </a:lnTo>
                  <a:lnTo>
                    <a:pt x="119" y="468"/>
                  </a:lnTo>
                  <a:lnTo>
                    <a:pt x="80" y="397"/>
                  </a:lnTo>
                  <a:lnTo>
                    <a:pt x="51" y="360"/>
                  </a:lnTo>
                  <a:lnTo>
                    <a:pt x="43" y="335"/>
                  </a:lnTo>
                  <a:lnTo>
                    <a:pt x="34" y="315"/>
                  </a:lnTo>
                  <a:lnTo>
                    <a:pt x="31" y="298"/>
                  </a:lnTo>
                  <a:lnTo>
                    <a:pt x="20" y="284"/>
                  </a:lnTo>
                  <a:lnTo>
                    <a:pt x="14" y="272"/>
                  </a:lnTo>
                  <a:lnTo>
                    <a:pt x="8" y="261"/>
                  </a:lnTo>
                  <a:lnTo>
                    <a:pt x="6" y="247"/>
                  </a:lnTo>
                  <a:lnTo>
                    <a:pt x="0" y="218"/>
                  </a:lnTo>
                  <a:lnTo>
                    <a:pt x="0" y="153"/>
                  </a:lnTo>
                  <a:lnTo>
                    <a:pt x="51" y="0"/>
                  </a:lnTo>
                  <a:lnTo>
                    <a:pt x="80" y="10"/>
                  </a:lnTo>
                  <a:lnTo>
                    <a:pt x="151" y="36"/>
                  </a:lnTo>
                  <a:lnTo>
                    <a:pt x="162" y="42"/>
                  </a:lnTo>
                  <a:lnTo>
                    <a:pt x="176" y="50"/>
                  </a:lnTo>
                  <a:lnTo>
                    <a:pt x="188" y="56"/>
                  </a:lnTo>
                  <a:lnTo>
                    <a:pt x="199" y="65"/>
                  </a:lnTo>
                  <a:lnTo>
                    <a:pt x="210" y="70"/>
                  </a:lnTo>
                  <a:lnTo>
                    <a:pt x="222" y="79"/>
                  </a:lnTo>
                  <a:lnTo>
                    <a:pt x="233" y="87"/>
                  </a:lnTo>
                  <a:lnTo>
                    <a:pt x="245" y="96"/>
                  </a:lnTo>
                  <a:lnTo>
                    <a:pt x="253" y="107"/>
                  </a:lnTo>
                  <a:lnTo>
                    <a:pt x="264" y="116"/>
                  </a:lnTo>
                  <a:lnTo>
                    <a:pt x="273" y="127"/>
                  </a:lnTo>
                  <a:lnTo>
                    <a:pt x="281" y="139"/>
                  </a:lnTo>
                  <a:lnTo>
                    <a:pt x="290" y="150"/>
                  </a:lnTo>
                  <a:lnTo>
                    <a:pt x="299" y="161"/>
                  </a:lnTo>
                  <a:lnTo>
                    <a:pt x="307" y="173"/>
                  </a:lnTo>
                  <a:lnTo>
                    <a:pt x="313" y="184"/>
                  </a:lnTo>
                  <a:lnTo>
                    <a:pt x="321" y="195"/>
                  </a:lnTo>
                  <a:lnTo>
                    <a:pt x="327" y="210"/>
                  </a:lnTo>
                  <a:lnTo>
                    <a:pt x="333" y="221"/>
                  </a:lnTo>
                  <a:lnTo>
                    <a:pt x="335" y="235"/>
                  </a:lnTo>
                  <a:lnTo>
                    <a:pt x="341" y="249"/>
                  </a:lnTo>
                  <a:lnTo>
                    <a:pt x="344" y="264"/>
                  </a:lnTo>
                  <a:lnTo>
                    <a:pt x="347" y="275"/>
                  </a:lnTo>
                  <a:lnTo>
                    <a:pt x="350" y="289"/>
                  </a:lnTo>
                  <a:lnTo>
                    <a:pt x="353" y="303"/>
                  </a:lnTo>
                  <a:lnTo>
                    <a:pt x="355" y="318"/>
                  </a:lnTo>
                  <a:lnTo>
                    <a:pt x="355" y="332"/>
                  </a:lnTo>
                  <a:lnTo>
                    <a:pt x="355" y="346"/>
                  </a:lnTo>
                  <a:lnTo>
                    <a:pt x="355" y="360"/>
                  </a:lnTo>
                  <a:lnTo>
                    <a:pt x="355" y="374"/>
                  </a:lnTo>
                  <a:lnTo>
                    <a:pt x="353" y="389"/>
                  </a:lnTo>
                  <a:lnTo>
                    <a:pt x="350" y="400"/>
                  </a:lnTo>
                  <a:lnTo>
                    <a:pt x="350" y="414"/>
                  </a:lnTo>
                  <a:lnTo>
                    <a:pt x="347" y="423"/>
                  </a:lnTo>
                  <a:lnTo>
                    <a:pt x="316" y="565"/>
                  </a:lnTo>
                </a:path>
              </a:pathLst>
            </a:custGeom>
            <a:solidFill>
              <a:srgbClr val="FF7A7A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62" name="Freeform 16"/>
            <p:cNvSpPr>
              <a:spLocks/>
            </p:cNvSpPr>
            <p:nvPr/>
          </p:nvSpPr>
          <p:spPr bwMode="auto">
            <a:xfrm>
              <a:off x="1776" y="2734"/>
              <a:ext cx="356" cy="947"/>
            </a:xfrm>
            <a:custGeom>
              <a:avLst/>
              <a:gdLst/>
              <a:ahLst/>
              <a:cxnLst>
                <a:cxn ang="0">
                  <a:pos x="316" y="585"/>
                </a:cxn>
                <a:cxn ang="0">
                  <a:pos x="310" y="625"/>
                </a:cxn>
                <a:cxn ang="0">
                  <a:pos x="304" y="662"/>
                </a:cxn>
                <a:cxn ang="0">
                  <a:pos x="296" y="699"/>
                </a:cxn>
                <a:cxn ang="0">
                  <a:pos x="284" y="739"/>
                </a:cxn>
                <a:cxn ang="0">
                  <a:pos x="273" y="776"/>
                </a:cxn>
                <a:cxn ang="0">
                  <a:pos x="273" y="798"/>
                </a:cxn>
                <a:cxn ang="0">
                  <a:pos x="281" y="830"/>
                </a:cxn>
                <a:cxn ang="0">
                  <a:pos x="287" y="864"/>
                </a:cxn>
                <a:cxn ang="0">
                  <a:pos x="290" y="895"/>
                </a:cxn>
                <a:cxn ang="0">
                  <a:pos x="293" y="929"/>
                </a:cxn>
                <a:cxn ang="0">
                  <a:pos x="245" y="946"/>
                </a:cxn>
                <a:cxn ang="0">
                  <a:pos x="233" y="909"/>
                </a:cxn>
                <a:cxn ang="0">
                  <a:pos x="222" y="872"/>
                </a:cxn>
                <a:cxn ang="0">
                  <a:pos x="213" y="835"/>
                </a:cxn>
                <a:cxn ang="0">
                  <a:pos x="207" y="824"/>
                </a:cxn>
                <a:cxn ang="0">
                  <a:pos x="202" y="821"/>
                </a:cxn>
                <a:cxn ang="0">
                  <a:pos x="196" y="815"/>
                </a:cxn>
                <a:cxn ang="0">
                  <a:pos x="191" y="810"/>
                </a:cxn>
                <a:cxn ang="0">
                  <a:pos x="191" y="804"/>
                </a:cxn>
                <a:cxn ang="0">
                  <a:pos x="188" y="821"/>
                </a:cxn>
                <a:cxn ang="0">
                  <a:pos x="182" y="850"/>
                </a:cxn>
                <a:cxn ang="0">
                  <a:pos x="176" y="878"/>
                </a:cxn>
                <a:cxn ang="0">
                  <a:pos x="173" y="906"/>
                </a:cxn>
                <a:cxn ang="0">
                  <a:pos x="176" y="938"/>
                </a:cxn>
                <a:cxn ang="0">
                  <a:pos x="122" y="915"/>
                </a:cxn>
                <a:cxn ang="0">
                  <a:pos x="131" y="889"/>
                </a:cxn>
                <a:cxn ang="0">
                  <a:pos x="133" y="864"/>
                </a:cxn>
                <a:cxn ang="0">
                  <a:pos x="128" y="807"/>
                </a:cxn>
                <a:cxn ang="0">
                  <a:pos x="119" y="761"/>
                </a:cxn>
                <a:cxn ang="0">
                  <a:pos x="111" y="721"/>
                </a:cxn>
                <a:cxn ang="0">
                  <a:pos x="105" y="682"/>
                </a:cxn>
                <a:cxn ang="0">
                  <a:pos x="99" y="639"/>
                </a:cxn>
                <a:cxn ang="0">
                  <a:pos x="99" y="596"/>
                </a:cxn>
                <a:cxn ang="0">
                  <a:pos x="99" y="565"/>
                </a:cxn>
                <a:cxn ang="0">
                  <a:pos x="80" y="397"/>
                </a:cxn>
                <a:cxn ang="0">
                  <a:pos x="43" y="335"/>
                </a:cxn>
                <a:cxn ang="0">
                  <a:pos x="31" y="298"/>
                </a:cxn>
                <a:cxn ang="0">
                  <a:pos x="14" y="272"/>
                </a:cxn>
                <a:cxn ang="0">
                  <a:pos x="6" y="247"/>
                </a:cxn>
                <a:cxn ang="0">
                  <a:pos x="0" y="153"/>
                </a:cxn>
                <a:cxn ang="0">
                  <a:pos x="80" y="10"/>
                </a:cxn>
                <a:cxn ang="0">
                  <a:pos x="162" y="42"/>
                </a:cxn>
                <a:cxn ang="0">
                  <a:pos x="188" y="56"/>
                </a:cxn>
                <a:cxn ang="0">
                  <a:pos x="210" y="70"/>
                </a:cxn>
                <a:cxn ang="0">
                  <a:pos x="233" y="87"/>
                </a:cxn>
                <a:cxn ang="0">
                  <a:pos x="253" y="107"/>
                </a:cxn>
                <a:cxn ang="0">
                  <a:pos x="273" y="127"/>
                </a:cxn>
                <a:cxn ang="0">
                  <a:pos x="290" y="150"/>
                </a:cxn>
                <a:cxn ang="0">
                  <a:pos x="307" y="173"/>
                </a:cxn>
                <a:cxn ang="0">
                  <a:pos x="321" y="195"/>
                </a:cxn>
                <a:cxn ang="0">
                  <a:pos x="333" y="221"/>
                </a:cxn>
                <a:cxn ang="0">
                  <a:pos x="341" y="249"/>
                </a:cxn>
                <a:cxn ang="0">
                  <a:pos x="347" y="275"/>
                </a:cxn>
                <a:cxn ang="0">
                  <a:pos x="353" y="303"/>
                </a:cxn>
                <a:cxn ang="0">
                  <a:pos x="355" y="332"/>
                </a:cxn>
                <a:cxn ang="0">
                  <a:pos x="355" y="360"/>
                </a:cxn>
                <a:cxn ang="0">
                  <a:pos x="353" y="389"/>
                </a:cxn>
                <a:cxn ang="0">
                  <a:pos x="350" y="414"/>
                </a:cxn>
                <a:cxn ang="0">
                  <a:pos x="316" y="565"/>
                </a:cxn>
              </a:cxnLst>
              <a:rect l="0" t="0" r="r" b="b"/>
              <a:pathLst>
                <a:path w="356" h="947">
                  <a:moveTo>
                    <a:pt x="316" y="565"/>
                  </a:moveTo>
                  <a:lnTo>
                    <a:pt x="316" y="585"/>
                  </a:lnTo>
                  <a:lnTo>
                    <a:pt x="313" y="605"/>
                  </a:lnTo>
                  <a:lnTo>
                    <a:pt x="310" y="625"/>
                  </a:lnTo>
                  <a:lnTo>
                    <a:pt x="307" y="642"/>
                  </a:lnTo>
                  <a:lnTo>
                    <a:pt x="304" y="662"/>
                  </a:lnTo>
                  <a:lnTo>
                    <a:pt x="301" y="682"/>
                  </a:lnTo>
                  <a:lnTo>
                    <a:pt x="296" y="699"/>
                  </a:lnTo>
                  <a:lnTo>
                    <a:pt x="290" y="719"/>
                  </a:lnTo>
                  <a:lnTo>
                    <a:pt x="284" y="739"/>
                  </a:lnTo>
                  <a:lnTo>
                    <a:pt x="279" y="756"/>
                  </a:lnTo>
                  <a:lnTo>
                    <a:pt x="273" y="776"/>
                  </a:lnTo>
                  <a:lnTo>
                    <a:pt x="267" y="781"/>
                  </a:lnTo>
                  <a:lnTo>
                    <a:pt x="273" y="798"/>
                  </a:lnTo>
                  <a:lnTo>
                    <a:pt x="279" y="815"/>
                  </a:lnTo>
                  <a:lnTo>
                    <a:pt x="281" y="830"/>
                  </a:lnTo>
                  <a:lnTo>
                    <a:pt x="284" y="847"/>
                  </a:lnTo>
                  <a:lnTo>
                    <a:pt x="287" y="864"/>
                  </a:lnTo>
                  <a:lnTo>
                    <a:pt x="290" y="881"/>
                  </a:lnTo>
                  <a:lnTo>
                    <a:pt x="290" y="895"/>
                  </a:lnTo>
                  <a:lnTo>
                    <a:pt x="293" y="912"/>
                  </a:lnTo>
                  <a:lnTo>
                    <a:pt x="293" y="929"/>
                  </a:lnTo>
                  <a:lnTo>
                    <a:pt x="293" y="946"/>
                  </a:lnTo>
                  <a:lnTo>
                    <a:pt x="245" y="946"/>
                  </a:lnTo>
                  <a:lnTo>
                    <a:pt x="239" y="926"/>
                  </a:lnTo>
                  <a:lnTo>
                    <a:pt x="233" y="909"/>
                  </a:lnTo>
                  <a:lnTo>
                    <a:pt x="227" y="892"/>
                  </a:lnTo>
                  <a:lnTo>
                    <a:pt x="222" y="872"/>
                  </a:lnTo>
                  <a:lnTo>
                    <a:pt x="216" y="855"/>
                  </a:lnTo>
                  <a:lnTo>
                    <a:pt x="213" y="835"/>
                  </a:lnTo>
                  <a:lnTo>
                    <a:pt x="210" y="824"/>
                  </a:lnTo>
                  <a:lnTo>
                    <a:pt x="207" y="824"/>
                  </a:lnTo>
                  <a:lnTo>
                    <a:pt x="205" y="821"/>
                  </a:lnTo>
                  <a:lnTo>
                    <a:pt x="202" y="821"/>
                  </a:lnTo>
                  <a:lnTo>
                    <a:pt x="199" y="818"/>
                  </a:lnTo>
                  <a:lnTo>
                    <a:pt x="196" y="815"/>
                  </a:lnTo>
                  <a:lnTo>
                    <a:pt x="193" y="813"/>
                  </a:lnTo>
                  <a:lnTo>
                    <a:pt x="191" y="810"/>
                  </a:lnTo>
                  <a:lnTo>
                    <a:pt x="191" y="804"/>
                  </a:lnTo>
                  <a:lnTo>
                    <a:pt x="191" y="804"/>
                  </a:lnTo>
                  <a:lnTo>
                    <a:pt x="188" y="807"/>
                  </a:lnTo>
                  <a:lnTo>
                    <a:pt x="188" y="821"/>
                  </a:lnTo>
                  <a:lnTo>
                    <a:pt x="182" y="835"/>
                  </a:lnTo>
                  <a:lnTo>
                    <a:pt x="182" y="850"/>
                  </a:lnTo>
                  <a:lnTo>
                    <a:pt x="179" y="864"/>
                  </a:lnTo>
                  <a:lnTo>
                    <a:pt x="176" y="878"/>
                  </a:lnTo>
                  <a:lnTo>
                    <a:pt x="176" y="892"/>
                  </a:lnTo>
                  <a:lnTo>
                    <a:pt x="173" y="906"/>
                  </a:lnTo>
                  <a:lnTo>
                    <a:pt x="173" y="920"/>
                  </a:lnTo>
                  <a:lnTo>
                    <a:pt x="176" y="938"/>
                  </a:lnTo>
                  <a:lnTo>
                    <a:pt x="117" y="938"/>
                  </a:lnTo>
                  <a:lnTo>
                    <a:pt x="122" y="915"/>
                  </a:lnTo>
                  <a:lnTo>
                    <a:pt x="125" y="904"/>
                  </a:lnTo>
                  <a:lnTo>
                    <a:pt x="131" y="889"/>
                  </a:lnTo>
                  <a:lnTo>
                    <a:pt x="131" y="878"/>
                  </a:lnTo>
                  <a:lnTo>
                    <a:pt x="133" y="864"/>
                  </a:lnTo>
                  <a:lnTo>
                    <a:pt x="133" y="850"/>
                  </a:lnTo>
                  <a:lnTo>
                    <a:pt x="128" y="807"/>
                  </a:lnTo>
                  <a:lnTo>
                    <a:pt x="125" y="784"/>
                  </a:lnTo>
                  <a:lnTo>
                    <a:pt x="119" y="761"/>
                  </a:lnTo>
                  <a:lnTo>
                    <a:pt x="114" y="741"/>
                  </a:lnTo>
                  <a:lnTo>
                    <a:pt x="111" y="721"/>
                  </a:lnTo>
                  <a:lnTo>
                    <a:pt x="108" y="702"/>
                  </a:lnTo>
                  <a:lnTo>
                    <a:pt x="105" y="682"/>
                  </a:lnTo>
                  <a:lnTo>
                    <a:pt x="102" y="659"/>
                  </a:lnTo>
                  <a:lnTo>
                    <a:pt x="99" y="639"/>
                  </a:lnTo>
                  <a:lnTo>
                    <a:pt x="99" y="616"/>
                  </a:lnTo>
                  <a:lnTo>
                    <a:pt x="99" y="596"/>
                  </a:lnTo>
                  <a:lnTo>
                    <a:pt x="99" y="576"/>
                  </a:lnTo>
                  <a:lnTo>
                    <a:pt x="99" y="565"/>
                  </a:lnTo>
                  <a:lnTo>
                    <a:pt x="119" y="468"/>
                  </a:lnTo>
                  <a:lnTo>
                    <a:pt x="80" y="397"/>
                  </a:lnTo>
                  <a:lnTo>
                    <a:pt x="51" y="360"/>
                  </a:lnTo>
                  <a:lnTo>
                    <a:pt x="43" y="335"/>
                  </a:lnTo>
                  <a:lnTo>
                    <a:pt x="34" y="315"/>
                  </a:lnTo>
                  <a:lnTo>
                    <a:pt x="31" y="298"/>
                  </a:lnTo>
                  <a:lnTo>
                    <a:pt x="20" y="284"/>
                  </a:lnTo>
                  <a:lnTo>
                    <a:pt x="14" y="272"/>
                  </a:lnTo>
                  <a:lnTo>
                    <a:pt x="8" y="261"/>
                  </a:lnTo>
                  <a:lnTo>
                    <a:pt x="6" y="247"/>
                  </a:lnTo>
                  <a:lnTo>
                    <a:pt x="0" y="218"/>
                  </a:lnTo>
                  <a:lnTo>
                    <a:pt x="0" y="153"/>
                  </a:lnTo>
                  <a:lnTo>
                    <a:pt x="51" y="0"/>
                  </a:lnTo>
                  <a:lnTo>
                    <a:pt x="80" y="10"/>
                  </a:lnTo>
                  <a:lnTo>
                    <a:pt x="151" y="36"/>
                  </a:lnTo>
                  <a:lnTo>
                    <a:pt x="162" y="42"/>
                  </a:lnTo>
                  <a:lnTo>
                    <a:pt x="176" y="50"/>
                  </a:lnTo>
                  <a:lnTo>
                    <a:pt x="188" y="56"/>
                  </a:lnTo>
                  <a:lnTo>
                    <a:pt x="199" y="65"/>
                  </a:lnTo>
                  <a:lnTo>
                    <a:pt x="210" y="70"/>
                  </a:lnTo>
                  <a:lnTo>
                    <a:pt x="222" y="79"/>
                  </a:lnTo>
                  <a:lnTo>
                    <a:pt x="233" y="87"/>
                  </a:lnTo>
                  <a:lnTo>
                    <a:pt x="245" y="96"/>
                  </a:lnTo>
                  <a:lnTo>
                    <a:pt x="253" y="107"/>
                  </a:lnTo>
                  <a:lnTo>
                    <a:pt x="264" y="116"/>
                  </a:lnTo>
                  <a:lnTo>
                    <a:pt x="273" y="127"/>
                  </a:lnTo>
                  <a:lnTo>
                    <a:pt x="281" y="139"/>
                  </a:lnTo>
                  <a:lnTo>
                    <a:pt x="290" y="150"/>
                  </a:lnTo>
                  <a:lnTo>
                    <a:pt x="299" y="161"/>
                  </a:lnTo>
                  <a:lnTo>
                    <a:pt x="307" y="173"/>
                  </a:lnTo>
                  <a:lnTo>
                    <a:pt x="313" y="184"/>
                  </a:lnTo>
                  <a:lnTo>
                    <a:pt x="321" y="195"/>
                  </a:lnTo>
                  <a:lnTo>
                    <a:pt x="327" y="210"/>
                  </a:lnTo>
                  <a:lnTo>
                    <a:pt x="333" y="221"/>
                  </a:lnTo>
                  <a:lnTo>
                    <a:pt x="335" y="235"/>
                  </a:lnTo>
                  <a:lnTo>
                    <a:pt x="341" y="249"/>
                  </a:lnTo>
                  <a:lnTo>
                    <a:pt x="344" y="264"/>
                  </a:lnTo>
                  <a:lnTo>
                    <a:pt x="347" y="275"/>
                  </a:lnTo>
                  <a:lnTo>
                    <a:pt x="350" y="289"/>
                  </a:lnTo>
                  <a:lnTo>
                    <a:pt x="353" y="303"/>
                  </a:lnTo>
                  <a:lnTo>
                    <a:pt x="355" y="318"/>
                  </a:lnTo>
                  <a:lnTo>
                    <a:pt x="355" y="332"/>
                  </a:lnTo>
                  <a:lnTo>
                    <a:pt x="355" y="346"/>
                  </a:lnTo>
                  <a:lnTo>
                    <a:pt x="355" y="360"/>
                  </a:lnTo>
                  <a:lnTo>
                    <a:pt x="355" y="374"/>
                  </a:lnTo>
                  <a:lnTo>
                    <a:pt x="353" y="389"/>
                  </a:lnTo>
                  <a:lnTo>
                    <a:pt x="350" y="400"/>
                  </a:lnTo>
                  <a:lnTo>
                    <a:pt x="350" y="414"/>
                  </a:lnTo>
                  <a:lnTo>
                    <a:pt x="347" y="423"/>
                  </a:lnTo>
                  <a:lnTo>
                    <a:pt x="316" y="565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63" name="Freeform 17"/>
            <p:cNvSpPr>
              <a:spLocks/>
            </p:cNvSpPr>
            <p:nvPr/>
          </p:nvSpPr>
          <p:spPr bwMode="auto">
            <a:xfrm>
              <a:off x="1682" y="2622"/>
              <a:ext cx="211" cy="175"/>
            </a:xfrm>
            <a:custGeom>
              <a:avLst/>
              <a:gdLst/>
              <a:ahLst/>
              <a:cxnLst>
                <a:cxn ang="0">
                  <a:pos x="16" y="20"/>
                </a:cxn>
                <a:cxn ang="0">
                  <a:pos x="42" y="3"/>
                </a:cxn>
                <a:cxn ang="0">
                  <a:pos x="70" y="0"/>
                </a:cxn>
                <a:cxn ang="0">
                  <a:pos x="119" y="3"/>
                </a:cxn>
                <a:cxn ang="0">
                  <a:pos x="187" y="9"/>
                </a:cxn>
                <a:cxn ang="0">
                  <a:pos x="190" y="9"/>
                </a:cxn>
                <a:cxn ang="0">
                  <a:pos x="192" y="12"/>
                </a:cxn>
                <a:cxn ang="0">
                  <a:pos x="195" y="12"/>
                </a:cxn>
                <a:cxn ang="0">
                  <a:pos x="198" y="14"/>
                </a:cxn>
                <a:cxn ang="0">
                  <a:pos x="201" y="17"/>
                </a:cxn>
                <a:cxn ang="0">
                  <a:pos x="207" y="23"/>
                </a:cxn>
                <a:cxn ang="0">
                  <a:pos x="207" y="26"/>
                </a:cxn>
                <a:cxn ang="0">
                  <a:pos x="210" y="32"/>
                </a:cxn>
                <a:cxn ang="0">
                  <a:pos x="210" y="37"/>
                </a:cxn>
                <a:cxn ang="0">
                  <a:pos x="207" y="43"/>
                </a:cxn>
                <a:cxn ang="0">
                  <a:pos x="204" y="46"/>
                </a:cxn>
                <a:cxn ang="0">
                  <a:pos x="198" y="52"/>
                </a:cxn>
                <a:cxn ang="0">
                  <a:pos x="195" y="54"/>
                </a:cxn>
                <a:cxn ang="0">
                  <a:pos x="190" y="54"/>
                </a:cxn>
                <a:cxn ang="0">
                  <a:pos x="184" y="54"/>
                </a:cxn>
                <a:cxn ang="0">
                  <a:pos x="178" y="54"/>
                </a:cxn>
                <a:cxn ang="0">
                  <a:pos x="178" y="60"/>
                </a:cxn>
                <a:cxn ang="0">
                  <a:pos x="184" y="88"/>
                </a:cxn>
                <a:cxn ang="0">
                  <a:pos x="184" y="148"/>
                </a:cxn>
                <a:cxn ang="0">
                  <a:pos x="121" y="174"/>
                </a:cxn>
                <a:cxn ang="0">
                  <a:pos x="36" y="157"/>
                </a:cxn>
                <a:cxn ang="0">
                  <a:pos x="2" y="120"/>
                </a:cxn>
                <a:cxn ang="0">
                  <a:pos x="0" y="108"/>
                </a:cxn>
                <a:cxn ang="0">
                  <a:pos x="0" y="100"/>
                </a:cxn>
                <a:cxn ang="0">
                  <a:pos x="0" y="91"/>
                </a:cxn>
                <a:cxn ang="0">
                  <a:pos x="0" y="80"/>
                </a:cxn>
                <a:cxn ang="0">
                  <a:pos x="0" y="71"/>
                </a:cxn>
                <a:cxn ang="0">
                  <a:pos x="0" y="63"/>
                </a:cxn>
                <a:cxn ang="0">
                  <a:pos x="2" y="52"/>
                </a:cxn>
                <a:cxn ang="0">
                  <a:pos x="5" y="43"/>
                </a:cxn>
                <a:cxn ang="0">
                  <a:pos x="8" y="34"/>
                </a:cxn>
                <a:cxn ang="0">
                  <a:pos x="8" y="29"/>
                </a:cxn>
                <a:cxn ang="0">
                  <a:pos x="16" y="20"/>
                </a:cxn>
              </a:cxnLst>
              <a:rect l="0" t="0" r="r" b="b"/>
              <a:pathLst>
                <a:path w="211" h="175">
                  <a:moveTo>
                    <a:pt x="16" y="20"/>
                  </a:moveTo>
                  <a:lnTo>
                    <a:pt x="42" y="3"/>
                  </a:lnTo>
                  <a:lnTo>
                    <a:pt x="70" y="0"/>
                  </a:lnTo>
                  <a:lnTo>
                    <a:pt x="119" y="3"/>
                  </a:lnTo>
                  <a:lnTo>
                    <a:pt x="187" y="9"/>
                  </a:lnTo>
                  <a:lnTo>
                    <a:pt x="190" y="9"/>
                  </a:lnTo>
                  <a:lnTo>
                    <a:pt x="192" y="12"/>
                  </a:lnTo>
                  <a:lnTo>
                    <a:pt x="195" y="12"/>
                  </a:lnTo>
                  <a:lnTo>
                    <a:pt x="198" y="14"/>
                  </a:lnTo>
                  <a:lnTo>
                    <a:pt x="201" y="17"/>
                  </a:lnTo>
                  <a:lnTo>
                    <a:pt x="207" y="23"/>
                  </a:lnTo>
                  <a:lnTo>
                    <a:pt x="207" y="26"/>
                  </a:lnTo>
                  <a:lnTo>
                    <a:pt x="210" y="32"/>
                  </a:lnTo>
                  <a:lnTo>
                    <a:pt x="210" y="37"/>
                  </a:lnTo>
                  <a:lnTo>
                    <a:pt x="207" y="43"/>
                  </a:lnTo>
                  <a:lnTo>
                    <a:pt x="204" y="46"/>
                  </a:lnTo>
                  <a:lnTo>
                    <a:pt x="198" y="52"/>
                  </a:lnTo>
                  <a:lnTo>
                    <a:pt x="195" y="54"/>
                  </a:lnTo>
                  <a:lnTo>
                    <a:pt x="190" y="54"/>
                  </a:lnTo>
                  <a:lnTo>
                    <a:pt x="184" y="54"/>
                  </a:lnTo>
                  <a:lnTo>
                    <a:pt x="178" y="54"/>
                  </a:lnTo>
                  <a:lnTo>
                    <a:pt x="178" y="60"/>
                  </a:lnTo>
                  <a:lnTo>
                    <a:pt x="184" y="88"/>
                  </a:lnTo>
                  <a:lnTo>
                    <a:pt x="184" y="148"/>
                  </a:lnTo>
                  <a:lnTo>
                    <a:pt x="121" y="174"/>
                  </a:lnTo>
                  <a:lnTo>
                    <a:pt x="36" y="157"/>
                  </a:lnTo>
                  <a:lnTo>
                    <a:pt x="2" y="120"/>
                  </a:lnTo>
                  <a:lnTo>
                    <a:pt x="0" y="108"/>
                  </a:lnTo>
                  <a:lnTo>
                    <a:pt x="0" y="100"/>
                  </a:lnTo>
                  <a:lnTo>
                    <a:pt x="0" y="91"/>
                  </a:lnTo>
                  <a:lnTo>
                    <a:pt x="0" y="80"/>
                  </a:lnTo>
                  <a:lnTo>
                    <a:pt x="0" y="71"/>
                  </a:lnTo>
                  <a:lnTo>
                    <a:pt x="0" y="63"/>
                  </a:lnTo>
                  <a:lnTo>
                    <a:pt x="2" y="52"/>
                  </a:lnTo>
                  <a:lnTo>
                    <a:pt x="5" y="43"/>
                  </a:lnTo>
                  <a:lnTo>
                    <a:pt x="8" y="34"/>
                  </a:lnTo>
                  <a:lnTo>
                    <a:pt x="8" y="29"/>
                  </a:lnTo>
                  <a:lnTo>
                    <a:pt x="16" y="20"/>
                  </a:lnTo>
                </a:path>
              </a:pathLst>
            </a:custGeom>
            <a:solidFill>
              <a:srgbClr val="FF7A7A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64" name="Freeform 18"/>
            <p:cNvSpPr>
              <a:spLocks/>
            </p:cNvSpPr>
            <p:nvPr/>
          </p:nvSpPr>
          <p:spPr bwMode="auto">
            <a:xfrm>
              <a:off x="1682" y="2622"/>
              <a:ext cx="211" cy="175"/>
            </a:xfrm>
            <a:custGeom>
              <a:avLst/>
              <a:gdLst/>
              <a:ahLst/>
              <a:cxnLst>
                <a:cxn ang="0">
                  <a:pos x="16" y="20"/>
                </a:cxn>
                <a:cxn ang="0">
                  <a:pos x="42" y="3"/>
                </a:cxn>
                <a:cxn ang="0">
                  <a:pos x="70" y="0"/>
                </a:cxn>
                <a:cxn ang="0">
                  <a:pos x="119" y="3"/>
                </a:cxn>
                <a:cxn ang="0">
                  <a:pos x="187" y="9"/>
                </a:cxn>
                <a:cxn ang="0">
                  <a:pos x="190" y="9"/>
                </a:cxn>
                <a:cxn ang="0">
                  <a:pos x="192" y="12"/>
                </a:cxn>
                <a:cxn ang="0">
                  <a:pos x="195" y="12"/>
                </a:cxn>
                <a:cxn ang="0">
                  <a:pos x="198" y="14"/>
                </a:cxn>
                <a:cxn ang="0">
                  <a:pos x="201" y="17"/>
                </a:cxn>
                <a:cxn ang="0">
                  <a:pos x="207" y="23"/>
                </a:cxn>
                <a:cxn ang="0">
                  <a:pos x="207" y="26"/>
                </a:cxn>
                <a:cxn ang="0">
                  <a:pos x="210" y="32"/>
                </a:cxn>
                <a:cxn ang="0">
                  <a:pos x="210" y="37"/>
                </a:cxn>
                <a:cxn ang="0">
                  <a:pos x="207" y="43"/>
                </a:cxn>
                <a:cxn ang="0">
                  <a:pos x="204" y="46"/>
                </a:cxn>
                <a:cxn ang="0">
                  <a:pos x="198" y="52"/>
                </a:cxn>
                <a:cxn ang="0">
                  <a:pos x="195" y="54"/>
                </a:cxn>
                <a:cxn ang="0">
                  <a:pos x="190" y="54"/>
                </a:cxn>
                <a:cxn ang="0">
                  <a:pos x="184" y="54"/>
                </a:cxn>
                <a:cxn ang="0">
                  <a:pos x="178" y="54"/>
                </a:cxn>
                <a:cxn ang="0">
                  <a:pos x="178" y="60"/>
                </a:cxn>
                <a:cxn ang="0">
                  <a:pos x="184" y="88"/>
                </a:cxn>
                <a:cxn ang="0">
                  <a:pos x="184" y="148"/>
                </a:cxn>
                <a:cxn ang="0">
                  <a:pos x="121" y="174"/>
                </a:cxn>
                <a:cxn ang="0">
                  <a:pos x="36" y="157"/>
                </a:cxn>
                <a:cxn ang="0">
                  <a:pos x="2" y="120"/>
                </a:cxn>
                <a:cxn ang="0">
                  <a:pos x="0" y="108"/>
                </a:cxn>
                <a:cxn ang="0">
                  <a:pos x="0" y="100"/>
                </a:cxn>
                <a:cxn ang="0">
                  <a:pos x="0" y="91"/>
                </a:cxn>
                <a:cxn ang="0">
                  <a:pos x="0" y="80"/>
                </a:cxn>
                <a:cxn ang="0">
                  <a:pos x="0" y="71"/>
                </a:cxn>
                <a:cxn ang="0">
                  <a:pos x="0" y="63"/>
                </a:cxn>
                <a:cxn ang="0">
                  <a:pos x="2" y="52"/>
                </a:cxn>
                <a:cxn ang="0">
                  <a:pos x="5" y="43"/>
                </a:cxn>
                <a:cxn ang="0">
                  <a:pos x="8" y="34"/>
                </a:cxn>
                <a:cxn ang="0">
                  <a:pos x="8" y="29"/>
                </a:cxn>
                <a:cxn ang="0">
                  <a:pos x="16" y="20"/>
                </a:cxn>
              </a:cxnLst>
              <a:rect l="0" t="0" r="r" b="b"/>
              <a:pathLst>
                <a:path w="211" h="175">
                  <a:moveTo>
                    <a:pt x="16" y="20"/>
                  </a:moveTo>
                  <a:lnTo>
                    <a:pt x="42" y="3"/>
                  </a:lnTo>
                  <a:lnTo>
                    <a:pt x="70" y="0"/>
                  </a:lnTo>
                  <a:lnTo>
                    <a:pt x="119" y="3"/>
                  </a:lnTo>
                  <a:lnTo>
                    <a:pt x="187" y="9"/>
                  </a:lnTo>
                  <a:lnTo>
                    <a:pt x="190" y="9"/>
                  </a:lnTo>
                  <a:lnTo>
                    <a:pt x="192" y="12"/>
                  </a:lnTo>
                  <a:lnTo>
                    <a:pt x="195" y="12"/>
                  </a:lnTo>
                  <a:lnTo>
                    <a:pt x="198" y="14"/>
                  </a:lnTo>
                  <a:lnTo>
                    <a:pt x="201" y="17"/>
                  </a:lnTo>
                  <a:lnTo>
                    <a:pt x="207" y="23"/>
                  </a:lnTo>
                  <a:lnTo>
                    <a:pt x="207" y="26"/>
                  </a:lnTo>
                  <a:lnTo>
                    <a:pt x="210" y="32"/>
                  </a:lnTo>
                  <a:lnTo>
                    <a:pt x="210" y="37"/>
                  </a:lnTo>
                  <a:lnTo>
                    <a:pt x="207" y="43"/>
                  </a:lnTo>
                  <a:lnTo>
                    <a:pt x="204" y="46"/>
                  </a:lnTo>
                  <a:lnTo>
                    <a:pt x="198" y="52"/>
                  </a:lnTo>
                  <a:lnTo>
                    <a:pt x="195" y="54"/>
                  </a:lnTo>
                  <a:lnTo>
                    <a:pt x="190" y="54"/>
                  </a:lnTo>
                  <a:lnTo>
                    <a:pt x="184" y="54"/>
                  </a:lnTo>
                  <a:lnTo>
                    <a:pt x="178" y="54"/>
                  </a:lnTo>
                  <a:lnTo>
                    <a:pt x="178" y="60"/>
                  </a:lnTo>
                  <a:lnTo>
                    <a:pt x="184" y="88"/>
                  </a:lnTo>
                  <a:lnTo>
                    <a:pt x="184" y="148"/>
                  </a:lnTo>
                  <a:lnTo>
                    <a:pt x="121" y="174"/>
                  </a:lnTo>
                  <a:lnTo>
                    <a:pt x="36" y="157"/>
                  </a:lnTo>
                  <a:lnTo>
                    <a:pt x="2" y="120"/>
                  </a:lnTo>
                  <a:lnTo>
                    <a:pt x="0" y="108"/>
                  </a:lnTo>
                  <a:lnTo>
                    <a:pt x="0" y="100"/>
                  </a:lnTo>
                  <a:lnTo>
                    <a:pt x="0" y="91"/>
                  </a:lnTo>
                  <a:lnTo>
                    <a:pt x="0" y="80"/>
                  </a:lnTo>
                  <a:lnTo>
                    <a:pt x="0" y="71"/>
                  </a:lnTo>
                  <a:lnTo>
                    <a:pt x="0" y="63"/>
                  </a:lnTo>
                  <a:lnTo>
                    <a:pt x="2" y="52"/>
                  </a:lnTo>
                  <a:lnTo>
                    <a:pt x="5" y="43"/>
                  </a:lnTo>
                  <a:lnTo>
                    <a:pt x="8" y="34"/>
                  </a:lnTo>
                  <a:lnTo>
                    <a:pt x="8" y="29"/>
                  </a:lnTo>
                  <a:lnTo>
                    <a:pt x="16" y="2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65" name="Freeform 19"/>
            <p:cNvSpPr>
              <a:spLocks/>
            </p:cNvSpPr>
            <p:nvPr/>
          </p:nvSpPr>
          <p:spPr bwMode="auto">
            <a:xfrm>
              <a:off x="1861" y="2632"/>
              <a:ext cx="32" cy="51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1" y="0"/>
                </a:cxn>
                <a:cxn ang="0">
                  <a:pos x="13" y="2"/>
                </a:cxn>
                <a:cxn ang="0">
                  <a:pos x="16" y="2"/>
                </a:cxn>
                <a:cxn ang="0">
                  <a:pos x="19" y="4"/>
                </a:cxn>
                <a:cxn ang="0">
                  <a:pos x="22" y="7"/>
                </a:cxn>
                <a:cxn ang="0">
                  <a:pos x="28" y="13"/>
                </a:cxn>
                <a:cxn ang="0">
                  <a:pos x="28" y="16"/>
                </a:cxn>
                <a:cxn ang="0">
                  <a:pos x="31" y="22"/>
                </a:cxn>
                <a:cxn ang="0">
                  <a:pos x="28" y="27"/>
                </a:cxn>
                <a:cxn ang="0">
                  <a:pos x="28" y="33"/>
                </a:cxn>
                <a:cxn ang="0">
                  <a:pos x="25" y="36"/>
                </a:cxn>
                <a:cxn ang="0">
                  <a:pos x="19" y="42"/>
                </a:cxn>
                <a:cxn ang="0">
                  <a:pos x="16" y="44"/>
                </a:cxn>
                <a:cxn ang="0">
                  <a:pos x="8" y="44"/>
                </a:cxn>
                <a:cxn ang="0">
                  <a:pos x="5" y="44"/>
                </a:cxn>
                <a:cxn ang="0">
                  <a:pos x="0" y="44"/>
                </a:cxn>
                <a:cxn ang="0">
                  <a:pos x="0" y="50"/>
                </a:cxn>
              </a:cxnLst>
              <a:rect l="0" t="0" r="r" b="b"/>
              <a:pathLst>
                <a:path w="32" h="51">
                  <a:moveTo>
                    <a:pt x="5" y="0"/>
                  </a:moveTo>
                  <a:lnTo>
                    <a:pt x="11" y="0"/>
                  </a:lnTo>
                  <a:lnTo>
                    <a:pt x="13" y="2"/>
                  </a:lnTo>
                  <a:lnTo>
                    <a:pt x="16" y="2"/>
                  </a:lnTo>
                  <a:lnTo>
                    <a:pt x="19" y="4"/>
                  </a:lnTo>
                  <a:lnTo>
                    <a:pt x="22" y="7"/>
                  </a:lnTo>
                  <a:lnTo>
                    <a:pt x="28" y="13"/>
                  </a:lnTo>
                  <a:lnTo>
                    <a:pt x="28" y="16"/>
                  </a:lnTo>
                  <a:lnTo>
                    <a:pt x="31" y="22"/>
                  </a:lnTo>
                  <a:lnTo>
                    <a:pt x="28" y="27"/>
                  </a:lnTo>
                  <a:lnTo>
                    <a:pt x="28" y="33"/>
                  </a:lnTo>
                  <a:lnTo>
                    <a:pt x="25" y="36"/>
                  </a:lnTo>
                  <a:lnTo>
                    <a:pt x="19" y="42"/>
                  </a:lnTo>
                  <a:lnTo>
                    <a:pt x="16" y="44"/>
                  </a:lnTo>
                  <a:lnTo>
                    <a:pt x="8" y="44"/>
                  </a:lnTo>
                  <a:lnTo>
                    <a:pt x="5" y="44"/>
                  </a:lnTo>
                  <a:lnTo>
                    <a:pt x="0" y="44"/>
                  </a:lnTo>
                  <a:lnTo>
                    <a:pt x="0" y="5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66" name="Freeform 20"/>
            <p:cNvSpPr>
              <a:spLocks/>
            </p:cNvSpPr>
            <p:nvPr/>
          </p:nvSpPr>
          <p:spPr bwMode="auto">
            <a:xfrm>
              <a:off x="1625" y="2674"/>
              <a:ext cx="325" cy="313"/>
            </a:xfrm>
            <a:custGeom>
              <a:avLst/>
              <a:gdLst/>
              <a:ahLst/>
              <a:cxnLst>
                <a:cxn ang="0">
                  <a:pos x="231" y="0"/>
                </a:cxn>
                <a:cxn ang="0">
                  <a:pos x="324" y="90"/>
                </a:cxn>
                <a:cxn ang="0">
                  <a:pos x="248" y="51"/>
                </a:cxn>
                <a:cxn ang="0">
                  <a:pos x="313" y="136"/>
                </a:cxn>
                <a:cxn ang="0">
                  <a:pos x="242" y="85"/>
                </a:cxn>
                <a:cxn ang="0">
                  <a:pos x="307" y="181"/>
                </a:cxn>
                <a:cxn ang="0">
                  <a:pos x="214" y="105"/>
                </a:cxn>
                <a:cxn ang="0">
                  <a:pos x="273" y="181"/>
                </a:cxn>
                <a:cxn ang="0">
                  <a:pos x="214" y="142"/>
                </a:cxn>
                <a:cxn ang="0">
                  <a:pos x="242" y="255"/>
                </a:cxn>
                <a:cxn ang="0">
                  <a:pos x="197" y="181"/>
                </a:cxn>
                <a:cxn ang="0">
                  <a:pos x="202" y="284"/>
                </a:cxn>
                <a:cxn ang="0">
                  <a:pos x="165" y="199"/>
                </a:cxn>
                <a:cxn ang="0">
                  <a:pos x="151" y="301"/>
                </a:cxn>
                <a:cxn ang="0">
                  <a:pos x="131" y="213"/>
                </a:cxn>
                <a:cxn ang="0">
                  <a:pos x="125" y="312"/>
                </a:cxn>
                <a:cxn ang="0">
                  <a:pos x="108" y="230"/>
                </a:cxn>
                <a:cxn ang="0">
                  <a:pos x="80" y="298"/>
                </a:cxn>
                <a:cxn ang="0">
                  <a:pos x="83" y="233"/>
                </a:cxn>
                <a:cxn ang="0">
                  <a:pos x="54" y="278"/>
                </a:cxn>
                <a:cxn ang="0">
                  <a:pos x="71" y="213"/>
                </a:cxn>
                <a:cxn ang="0">
                  <a:pos x="29" y="255"/>
                </a:cxn>
                <a:cxn ang="0">
                  <a:pos x="54" y="190"/>
                </a:cxn>
                <a:cxn ang="0">
                  <a:pos x="6" y="227"/>
                </a:cxn>
                <a:cxn ang="0">
                  <a:pos x="37" y="173"/>
                </a:cxn>
                <a:cxn ang="0">
                  <a:pos x="0" y="190"/>
                </a:cxn>
                <a:cxn ang="0">
                  <a:pos x="60" y="127"/>
                </a:cxn>
                <a:cxn ang="0">
                  <a:pos x="125" y="85"/>
                </a:cxn>
                <a:cxn ang="0">
                  <a:pos x="148" y="90"/>
                </a:cxn>
                <a:cxn ang="0">
                  <a:pos x="179" y="96"/>
                </a:cxn>
                <a:cxn ang="0">
                  <a:pos x="177" y="70"/>
                </a:cxn>
                <a:cxn ang="0">
                  <a:pos x="205" y="93"/>
                </a:cxn>
                <a:cxn ang="0">
                  <a:pos x="194" y="56"/>
                </a:cxn>
                <a:cxn ang="0">
                  <a:pos x="219" y="76"/>
                </a:cxn>
                <a:cxn ang="0">
                  <a:pos x="214" y="42"/>
                </a:cxn>
                <a:cxn ang="0">
                  <a:pos x="236" y="54"/>
                </a:cxn>
                <a:cxn ang="0">
                  <a:pos x="231" y="0"/>
                </a:cxn>
              </a:cxnLst>
              <a:rect l="0" t="0" r="r" b="b"/>
              <a:pathLst>
                <a:path w="325" h="313">
                  <a:moveTo>
                    <a:pt x="231" y="0"/>
                  </a:moveTo>
                  <a:lnTo>
                    <a:pt x="324" y="90"/>
                  </a:lnTo>
                  <a:lnTo>
                    <a:pt x="248" y="51"/>
                  </a:lnTo>
                  <a:lnTo>
                    <a:pt x="313" y="136"/>
                  </a:lnTo>
                  <a:lnTo>
                    <a:pt x="242" y="85"/>
                  </a:lnTo>
                  <a:lnTo>
                    <a:pt x="307" y="181"/>
                  </a:lnTo>
                  <a:lnTo>
                    <a:pt x="214" y="105"/>
                  </a:lnTo>
                  <a:lnTo>
                    <a:pt x="273" y="181"/>
                  </a:lnTo>
                  <a:lnTo>
                    <a:pt x="214" y="142"/>
                  </a:lnTo>
                  <a:lnTo>
                    <a:pt x="242" y="255"/>
                  </a:lnTo>
                  <a:lnTo>
                    <a:pt x="197" y="181"/>
                  </a:lnTo>
                  <a:lnTo>
                    <a:pt x="202" y="284"/>
                  </a:lnTo>
                  <a:lnTo>
                    <a:pt x="165" y="199"/>
                  </a:lnTo>
                  <a:lnTo>
                    <a:pt x="151" y="301"/>
                  </a:lnTo>
                  <a:lnTo>
                    <a:pt x="131" y="213"/>
                  </a:lnTo>
                  <a:lnTo>
                    <a:pt x="125" y="312"/>
                  </a:lnTo>
                  <a:lnTo>
                    <a:pt x="108" y="230"/>
                  </a:lnTo>
                  <a:lnTo>
                    <a:pt x="80" y="298"/>
                  </a:lnTo>
                  <a:lnTo>
                    <a:pt x="83" y="233"/>
                  </a:lnTo>
                  <a:lnTo>
                    <a:pt x="54" y="278"/>
                  </a:lnTo>
                  <a:lnTo>
                    <a:pt x="71" y="213"/>
                  </a:lnTo>
                  <a:lnTo>
                    <a:pt x="29" y="255"/>
                  </a:lnTo>
                  <a:lnTo>
                    <a:pt x="54" y="190"/>
                  </a:lnTo>
                  <a:lnTo>
                    <a:pt x="6" y="227"/>
                  </a:lnTo>
                  <a:lnTo>
                    <a:pt x="37" y="173"/>
                  </a:lnTo>
                  <a:lnTo>
                    <a:pt x="0" y="190"/>
                  </a:lnTo>
                  <a:lnTo>
                    <a:pt x="60" y="127"/>
                  </a:lnTo>
                  <a:lnTo>
                    <a:pt x="125" y="85"/>
                  </a:lnTo>
                  <a:lnTo>
                    <a:pt x="148" y="90"/>
                  </a:lnTo>
                  <a:lnTo>
                    <a:pt x="179" y="96"/>
                  </a:lnTo>
                  <a:lnTo>
                    <a:pt x="177" y="70"/>
                  </a:lnTo>
                  <a:lnTo>
                    <a:pt x="205" y="93"/>
                  </a:lnTo>
                  <a:lnTo>
                    <a:pt x="194" y="56"/>
                  </a:lnTo>
                  <a:lnTo>
                    <a:pt x="219" y="76"/>
                  </a:lnTo>
                  <a:lnTo>
                    <a:pt x="214" y="42"/>
                  </a:lnTo>
                  <a:lnTo>
                    <a:pt x="236" y="54"/>
                  </a:lnTo>
                  <a:lnTo>
                    <a:pt x="231" y="0"/>
                  </a:lnTo>
                </a:path>
              </a:pathLst>
            </a:custGeom>
            <a:solidFill>
              <a:srgbClr val="875426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67" name="Freeform 21"/>
            <p:cNvSpPr>
              <a:spLocks/>
            </p:cNvSpPr>
            <p:nvPr/>
          </p:nvSpPr>
          <p:spPr bwMode="auto">
            <a:xfrm>
              <a:off x="1625" y="2674"/>
              <a:ext cx="325" cy="313"/>
            </a:xfrm>
            <a:custGeom>
              <a:avLst/>
              <a:gdLst/>
              <a:ahLst/>
              <a:cxnLst>
                <a:cxn ang="0">
                  <a:pos x="231" y="0"/>
                </a:cxn>
                <a:cxn ang="0">
                  <a:pos x="324" y="90"/>
                </a:cxn>
                <a:cxn ang="0">
                  <a:pos x="248" y="51"/>
                </a:cxn>
                <a:cxn ang="0">
                  <a:pos x="313" y="136"/>
                </a:cxn>
                <a:cxn ang="0">
                  <a:pos x="242" y="85"/>
                </a:cxn>
                <a:cxn ang="0">
                  <a:pos x="307" y="181"/>
                </a:cxn>
                <a:cxn ang="0">
                  <a:pos x="214" y="105"/>
                </a:cxn>
                <a:cxn ang="0">
                  <a:pos x="273" y="181"/>
                </a:cxn>
                <a:cxn ang="0">
                  <a:pos x="214" y="142"/>
                </a:cxn>
                <a:cxn ang="0">
                  <a:pos x="242" y="255"/>
                </a:cxn>
                <a:cxn ang="0">
                  <a:pos x="197" y="181"/>
                </a:cxn>
                <a:cxn ang="0">
                  <a:pos x="202" y="284"/>
                </a:cxn>
                <a:cxn ang="0">
                  <a:pos x="165" y="199"/>
                </a:cxn>
                <a:cxn ang="0">
                  <a:pos x="151" y="301"/>
                </a:cxn>
                <a:cxn ang="0">
                  <a:pos x="131" y="213"/>
                </a:cxn>
                <a:cxn ang="0">
                  <a:pos x="125" y="312"/>
                </a:cxn>
                <a:cxn ang="0">
                  <a:pos x="108" y="230"/>
                </a:cxn>
                <a:cxn ang="0">
                  <a:pos x="80" y="298"/>
                </a:cxn>
                <a:cxn ang="0">
                  <a:pos x="83" y="233"/>
                </a:cxn>
                <a:cxn ang="0">
                  <a:pos x="54" y="278"/>
                </a:cxn>
                <a:cxn ang="0">
                  <a:pos x="71" y="213"/>
                </a:cxn>
                <a:cxn ang="0">
                  <a:pos x="29" y="255"/>
                </a:cxn>
                <a:cxn ang="0">
                  <a:pos x="54" y="190"/>
                </a:cxn>
                <a:cxn ang="0">
                  <a:pos x="6" y="227"/>
                </a:cxn>
                <a:cxn ang="0">
                  <a:pos x="37" y="173"/>
                </a:cxn>
                <a:cxn ang="0">
                  <a:pos x="0" y="190"/>
                </a:cxn>
                <a:cxn ang="0">
                  <a:pos x="60" y="127"/>
                </a:cxn>
                <a:cxn ang="0">
                  <a:pos x="125" y="85"/>
                </a:cxn>
                <a:cxn ang="0">
                  <a:pos x="148" y="90"/>
                </a:cxn>
                <a:cxn ang="0">
                  <a:pos x="179" y="96"/>
                </a:cxn>
                <a:cxn ang="0">
                  <a:pos x="177" y="70"/>
                </a:cxn>
                <a:cxn ang="0">
                  <a:pos x="205" y="93"/>
                </a:cxn>
                <a:cxn ang="0">
                  <a:pos x="194" y="56"/>
                </a:cxn>
                <a:cxn ang="0">
                  <a:pos x="219" y="76"/>
                </a:cxn>
                <a:cxn ang="0">
                  <a:pos x="214" y="42"/>
                </a:cxn>
                <a:cxn ang="0">
                  <a:pos x="236" y="54"/>
                </a:cxn>
                <a:cxn ang="0">
                  <a:pos x="231" y="0"/>
                </a:cxn>
              </a:cxnLst>
              <a:rect l="0" t="0" r="r" b="b"/>
              <a:pathLst>
                <a:path w="325" h="313">
                  <a:moveTo>
                    <a:pt x="231" y="0"/>
                  </a:moveTo>
                  <a:lnTo>
                    <a:pt x="324" y="90"/>
                  </a:lnTo>
                  <a:lnTo>
                    <a:pt x="248" y="51"/>
                  </a:lnTo>
                  <a:lnTo>
                    <a:pt x="313" y="136"/>
                  </a:lnTo>
                  <a:lnTo>
                    <a:pt x="242" y="85"/>
                  </a:lnTo>
                  <a:lnTo>
                    <a:pt x="307" y="181"/>
                  </a:lnTo>
                  <a:lnTo>
                    <a:pt x="214" y="105"/>
                  </a:lnTo>
                  <a:lnTo>
                    <a:pt x="273" y="181"/>
                  </a:lnTo>
                  <a:lnTo>
                    <a:pt x="214" y="142"/>
                  </a:lnTo>
                  <a:lnTo>
                    <a:pt x="242" y="255"/>
                  </a:lnTo>
                  <a:lnTo>
                    <a:pt x="197" y="181"/>
                  </a:lnTo>
                  <a:lnTo>
                    <a:pt x="202" y="284"/>
                  </a:lnTo>
                  <a:lnTo>
                    <a:pt x="165" y="199"/>
                  </a:lnTo>
                  <a:lnTo>
                    <a:pt x="151" y="301"/>
                  </a:lnTo>
                  <a:lnTo>
                    <a:pt x="131" y="213"/>
                  </a:lnTo>
                  <a:lnTo>
                    <a:pt x="125" y="312"/>
                  </a:lnTo>
                  <a:lnTo>
                    <a:pt x="108" y="230"/>
                  </a:lnTo>
                  <a:lnTo>
                    <a:pt x="80" y="298"/>
                  </a:lnTo>
                  <a:lnTo>
                    <a:pt x="83" y="233"/>
                  </a:lnTo>
                  <a:lnTo>
                    <a:pt x="54" y="278"/>
                  </a:lnTo>
                  <a:lnTo>
                    <a:pt x="71" y="213"/>
                  </a:lnTo>
                  <a:lnTo>
                    <a:pt x="29" y="255"/>
                  </a:lnTo>
                  <a:lnTo>
                    <a:pt x="54" y="190"/>
                  </a:lnTo>
                  <a:lnTo>
                    <a:pt x="6" y="227"/>
                  </a:lnTo>
                  <a:lnTo>
                    <a:pt x="37" y="173"/>
                  </a:lnTo>
                  <a:lnTo>
                    <a:pt x="0" y="190"/>
                  </a:lnTo>
                  <a:lnTo>
                    <a:pt x="60" y="127"/>
                  </a:lnTo>
                  <a:lnTo>
                    <a:pt x="125" y="85"/>
                  </a:lnTo>
                  <a:lnTo>
                    <a:pt x="148" y="90"/>
                  </a:lnTo>
                  <a:lnTo>
                    <a:pt x="179" y="96"/>
                  </a:lnTo>
                  <a:lnTo>
                    <a:pt x="177" y="70"/>
                  </a:lnTo>
                  <a:lnTo>
                    <a:pt x="205" y="93"/>
                  </a:lnTo>
                  <a:lnTo>
                    <a:pt x="194" y="56"/>
                  </a:lnTo>
                  <a:lnTo>
                    <a:pt x="219" y="76"/>
                  </a:lnTo>
                  <a:lnTo>
                    <a:pt x="214" y="42"/>
                  </a:lnTo>
                  <a:lnTo>
                    <a:pt x="236" y="54"/>
                  </a:lnTo>
                  <a:lnTo>
                    <a:pt x="231" y="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68" name="Freeform 22"/>
            <p:cNvSpPr>
              <a:spLocks/>
            </p:cNvSpPr>
            <p:nvPr/>
          </p:nvSpPr>
          <p:spPr bwMode="auto">
            <a:xfrm>
              <a:off x="1802" y="2682"/>
              <a:ext cx="60" cy="89"/>
            </a:xfrm>
            <a:custGeom>
              <a:avLst/>
              <a:gdLst/>
              <a:ahLst/>
              <a:cxnLst>
                <a:cxn ang="0">
                  <a:pos x="2" y="88"/>
                </a:cxn>
                <a:cxn ang="0">
                  <a:pos x="0" y="62"/>
                </a:cxn>
                <a:cxn ang="0">
                  <a:pos x="28" y="85"/>
                </a:cxn>
                <a:cxn ang="0">
                  <a:pos x="17" y="48"/>
                </a:cxn>
                <a:cxn ang="0">
                  <a:pos x="42" y="68"/>
                </a:cxn>
                <a:cxn ang="0">
                  <a:pos x="37" y="34"/>
                </a:cxn>
                <a:cxn ang="0">
                  <a:pos x="59" y="46"/>
                </a:cxn>
                <a:cxn ang="0">
                  <a:pos x="54" y="0"/>
                </a:cxn>
              </a:cxnLst>
              <a:rect l="0" t="0" r="r" b="b"/>
              <a:pathLst>
                <a:path w="60" h="89">
                  <a:moveTo>
                    <a:pt x="2" y="88"/>
                  </a:moveTo>
                  <a:lnTo>
                    <a:pt x="0" y="62"/>
                  </a:lnTo>
                  <a:lnTo>
                    <a:pt x="28" y="85"/>
                  </a:lnTo>
                  <a:lnTo>
                    <a:pt x="17" y="48"/>
                  </a:lnTo>
                  <a:lnTo>
                    <a:pt x="42" y="68"/>
                  </a:lnTo>
                  <a:lnTo>
                    <a:pt x="37" y="34"/>
                  </a:lnTo>
                  <a:lnTo>
                    <a:pt x="59" y="46"/>
                  </a:lnTo>
                  <a:lnTo>
                    <a:pt x="54" y="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69" name="Freeform 23"/>
            <p:cNvSpPr>
              <a:spLocks/>
            </p:cNvSpPr>
            <p:nvPr/>
          </p:nvSpPr>
          <p:spPr bwMode="auto">
            <a:xfrm>
              <a:off x="1712" y="2804"/>
              <a:ext cx="59" cy="84"/>
            </a:xfrm>
            <a:custGeom>
              <a:avLst/>
              <a:gdLst/>
              <a:ahLst/>
              <a:cxnLst>
                <a:cxn ang="0">
                  <a:pos x="55" y="14"/>
                </a:cxn>
                <a:cxn ang="0">
                  <a:pos x="58" y="83"/>
                </a:cxn>
                <a:cxn ang="0">
                  <a:pos x="37" y="49"/>
                </a:cxn>
                <a:cxn ang="0">
                  <a:pos x="20" y="66"/>
                </a:cxn>
                <a:cxn ang="0">
                  <a:pos x="17" y="51"/>
                </a:cxn>
                <a:cxn ang="0">
                  <a:pos x="0" y="66"/>
                </a:cxn>
                <a:cxn ang="0">
                  <a:pos x="3" y="31"/>
                </a:cxn>
                <a:cxn ang="0">
                  <a:pos x="17" y="17"/>
                </a:cxn>
                <a:cxn ang="0">
                  <a:pos x="52" y="0"/>
                </a:cxn>
                <a:cxn ang="0">
                  <a:pos x="55" y="14"/>
                </a:cxn>
              </a:cxnLst>
              <a:rect l="0" t="0" r="r" b="b"/>
              <a:pathLst>
                <a:path w="59" h="84">
                  <a:moveTo>
                    <a:pt x="55" y="14"/>
                  </a:moveTo>
                  <a:lnTo>
                    <a:pt x="58" y="83"/>
                  </a:lnTo>
                  <a:lnTo>
                    <a:pt x="37" y="49"/>
                  </a:lnTo>
                  <a:lnTo>
                    <a:pt x="20" y="66"/>
                  </a:lnTo>
                  <a:lnTo>
                    <a:pt x="17" y="51"/>
                  </a:lnTo>
                  <a:lnTo>
                    <a:pt x="0" y="66"/>
                  </a:lnTo>
                  <a:lnTo>
                    <a:pt x="3" y="31"/>
                  </a:lnTo>
                  <a:lnTo>
                    <a:pt x="17" y="17"/>
                  </a:lnTo>
                  <a:lnTo>
                    <a:pt x="52" y="0"/>
                  </a:lnTo>
                  <a:lnTo>
                    <a:pt x="55" y="14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70" name="Freeform 24"/>
            <p:cNvSpPr>
              <a:spLocks/>
            </p:cNvSpPr>
            <p:nvPr/>
          </p:nvSpPr>
          <p:spPr bwMode="auto">
            <a:xfrm>
              <a:off x="1712" y="2804"/>
              <a:ext cx="59" cy="84"/>
            </a:xfrm>
            <a:custGeom>
              <a:avLst/>
              <a:gdLst/>
              <a:ahLst/>
              <a:cxnLst>
                <a:cxn ang="0">
                  <a:pos x="55" y="14"/>
                </a:cxn>
                <a:cxn ang="0">
                  <a:pos x="58" y="83"/>
                </a:cxn>
                <a:cxn ang="0">
                  <a:pos x="37" y="49"/>
                </a:cxn>
                <a:cxn ang="0">
                  <a:pos x="20" y="66"/>
                </a:cxn>
                <a:cxn ang="0">
                  <a:pos x="17" y="51"/>
                </a:cxn>
                <a:cxn ang="0">
                  <a:pos x="0" y="66"/>
                </a:cxn>
                <a:cxn ang="0">
                  <a:pos x="3" y="31"/>
                </a:cxn>
                <a:cxn ang="0">
                  <a:pos x="17" y="17"/>
                </a:cxn>
                <a:cxn ang="0">
                  <a:pos x="52" y="0"/>
                </a:cxn>
                <a:cxn ang="0">
                  <a:pos x="55" y="14"/>
                </a:cxn>
              </a:cxnLst>
              <a:rect l="0" t="0" r="r" b="b"/>
              <a:pathLst>
                <a:path w="59" h="84">
                  <a:moveTo>
                    <a:pt x="55" y="14"/>
                  </a:moveTo>
                  <a:lnTo>
                    <a:pt x="58" y="83"/>
                  </a:lnTo>
                  <a:lnTo>
                    <a:pt x="37" y="49"/>
                  </a:lnTo>
                  <a:lnTo>
                    <a:pt x="20" y="66"/>
                  </a:lnTo>
                  <a:lnTo>
                    <a:pt x="17" y="51"/>
                  </a:lnTo>
                  <a:lnTo>
                    <a:pt x="0" y="66"/>
                  </a:lnTo>
                  <a:lnTo>
                    <a:pt x="3" y="31"/>
                  </a:lnTo>
                  <a:lnTo>
                    <a:pt x="17" y="17"/>
                  </a:lnTo>
                  <a:lnTo>
                    <a:pt x="52" y="0"/>
                  </a:lnTo>
                  <a:lnTo>
                    <a:pt x="55" y="14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71" name="Freeform 25"/>
            <p:cNvSpPr>
              <a:spLocks/>
            </p:cNvSpPr>
            <p:nvPr/>
          </p:nvSpPr>
          <p:spPr bwMode="auto">
            <a:xfrm>
              <a:off x="1699" y="2750"/>
              <a:ext cx="155" cy="105"/>
            </a:xfrm>
            <a:custGeom>
              <a:avLst/>
              <a:gdLst/>
              <a:ahLst/>
              <a:cxnLst>
                <a:cxn ang="0">
                  <a:pos x="94" y="9"/>
                </a:cxn>
                <a:cxn ang="0">
                  <a:pos x="154" y="91"/>
                </a:cxn>
                <a:cxn ang="0">
                  <a:pos x="94" y="49"/>
                </a:cxn>
                <a:cxn ang="0">
                  <a:pos x="111" y="97"/>
                </a:cxn>
                <a:cxn ang="0">
                  <a:pos x="83" y="60"/>
                </a:cxn>
                <a:cxn ang="0">
                  <a:pos x="88" y="104"/>
                </a:cxn>
                <a:cxn ang="0">
                  <a:pos x="69" y="66"/>
                </a:cxn>
                <a:cxn ang="0">
                  <a:pos x="57" y="88"/>
                </a:cxn>
                <a:cxn ang="0">
                  <a:pos x="54" y="71"/>
                </a:cxn>
                <a:cxn ang="0">
                  <a:pos x="31" y="100"/>
                </a:cxn>
                <a:cxn ang="0">
                  <a:pos x="26" y="83"/>
                </a:cxn>
                <a:cxn ang="0">
                  <a:pos x="9" y="100"/>
                </a:cxn>
                <a:cxn ang="0">
                  <a:pos x="9" y="83"/>
                </a:cxn>
                <a:cxn ang="0">
                  <a:pos x="0" y="85"/>
                </a:cxn>
                <a:cxn ang="0">
                  <a:pos x="14" y="60"/>
                </a:cxn>
                <a:cxn ang="0">
                  <a:pos x="37" y="17"/>
                </a:cxn>
                <a:cxn ang="0">
                  <a:pos x="71" y="0"/>
                </a:cxn>
                <a:cxn ang="0">
                  <a:pos x="88" y="17"/>
                </a:cxn>
                <a:cxn ang="0">
                  <a:pos x="91" y="12"/>
                </a:cxn>
                <a:cxn ang="0">
                  <a:pos x="94" y="9"/>
                </a:cxn>
              </a:cxnLst>
              <a:rect l="0" t="0" r="r" b="b"/>
              <a:pathLst>
                <a:path w="155" h="105">
                  <a:moveTo>
                    <a:pt x="94" y="9"/>
                  </a:moveTo>
                  <a:lnTo>
                    <a:pt x="154" y="91"/>
                  </a:lnTo>
                  <a:lnTo>
                    <a:pt x="94" y="49"/>
                  </a:lnTo>
                  <a:lnTo>
                    <a:pt x="111" y="97"/>
                  </a:lnTo>
                  <a:lnTo>
                    <a:pt x="83" y="60"/>
                  </a:lnTo>
                  <a:lnTo>
                    <a:pt x="88" y="104"/>
                  </a:lnTo>
                  <a:lnTo>
                    <a:pt x="69" y="66"/>
                  </a:lnTo>
                  <a:lnTo>
                    <a:pt x="57" y="88"/>
                  </a:lnTo>
                  <a:lnTo>
                    <a:pt x="54" y="71"/>
                  </a:lnTo>
                  <a:lnTo>
                    <a:pt x="31" y="100"/>
                  </a:lnTo>
                  <a:lnTo>
                    <a:pt x="26" y="83"/>
                  </a:lnTo>
                  <a:lnTo>
                    <a:pt x="9" y="100"/>
                  </a:lnTo>
                  <a:lnTo>
                    <a:pt x="9" y="83"/>
                  </a:lnTo>
                  <a:lnTo>
                    <a:pt x="0" y="85"/>
                  </a:lnTo>
                  <a:lnTo>
                    <a:pt x="14" y="60"/>
                  </a:lnTo>
                  <a:lnTo>
                    <a:pt x="37" y="17"/>
                  </a:lnTo>
                  <a:lnTo>
                    <a:pt x="71" y="0"/>
                  </a:lnTo>
                  <a:lnTo>
                    <a:pt x="88" y="17"/>
                  </a:lnTo>
                  <a:lnTo>
                    <a:pt x="91" y="12"/>
                  </a:lnTo>
                  <a:lnTo>
                    <a:pt x="94" y="9"/>
                  </a:lnTo>
                </a:path>
              </a:pathLst>
            </a:custGeom>
            <a:solidFill>
              <a:srgbClr val="C9662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72" name="Freeform 26"/>
            <p:cNvSpPr>
              <a:spLocks/>
            </p:cNvSpPr>
            <p:nvPr/>
          </p:nvSpPr>
          <p:spPr bwMode="auto">
            <a:xfrm>
              <a:off x="1699" y="2750"/>
              <a:ext cx="155" cy="105"/>
            </a:xfrm>
            <a:custGeom>
              <a:avLst/>
              <a:gdLst/>
              <a:ahLst/>
              <a:cxnLst>
                <a:cxn ang="0">
                  <a:pos x="94" y="9"/>
                </a:cxn>
                <a:cxn ang="0">
                  <a:pos x="154" y="91"/>
                </a:cxn>
                <a:cxn ang="0">
                  <a:pos x="94" y="49"/>
                </a:cxn>
                <a:cxn ang="0">
                  <a:pos x="111" y="97"/>
                </a:cxn>
                <a:cxn ang="0">
                  <a:pos x="83" y="60"/>
                </a:cxn>
                <a:cxn ang="0">
                  <a:pos x="88" y="104"/>
                </a:cxn>
                <a:cxn ang="0">
                  <a:pos x="69" y="66"/>
                </a:cxn>
                <a:cxn ang="0">
                  <a:pos x="57" y="88"/>
                </a:cxn>
                <a:cxn ang="0">
                  <a:pos x="54" y="71"/>
                </a:cxn>
                <a:cxn ang="0">
                  <a:pos x="31" y="100"/>
                </a:cxn>
                <a:cxn ang="0">
                  <a:pos x="26" y="83"/>
                </a:cxn>
                <a:cxn ang="0">
                  <a:pos x="9" y="100"/>
                </a:cxn>
                <a:cxn ang="0">
                  <a:pos x="9" y="83"/>
                </a:cxn>
                <a:cxn ang="0">
                  <a:pos x="0" y="85"/>
                </a:cxn>
                <a:cxn ang="0">
                  <a:pos x="14" y="60"/>
                </a:cxn>
                <a:cxn ang="0">
                  <a:pos x="37" y="17"/>
                </a:cxn>
                <a:cxn ang="0">
                  <a:pos x="71" y="0"/>
                </a:cxn>
                <a:cxn ang="0">
                  <a:pos x="88" y="17"/>
                </a:cxn>
                <a:cxn ang="0">
                  <a:pos x="91" y="12"/>
                </a:cxn>
                <a:cxn ang="0">
                  <a:pos x="94" y="9"/>
                </a:cxn>
              </a:cxnLst>
              <a:rect l="0" t="0" r="r" b="b"/>
              <a:pathLst>
                <a:path w="155" h="105">
                  <a:moveTo>
                    <a:pt x="94" y="9"/>
                  </a:moveTo>
                  <a:lnTo>
                    <a:pt x="154" y="91"/>
                  </a:lnTo>
                  <a:lnTo>
                    <a:pt x="94" y="49"/>
                  </a:lnTo>
                  <a:lnTo>
                    <a:pt x="111" y="97"/>
                  </a:lnTo>
                  <a:lnTo>
                    <a:pt x="83" y="60"/>
                  </a:lnTo>
                  <a:lnTo>
                    <a:pt x="88" y="104"/>
                  </a:lnTo>
                  <a:lnTo>
                    <a:pt x="69" y="66"/>
                  </a:lnTo>
                  <a:lnTo>
                    <a:pt x="57" y="88"/>
                  </a:lnTo>
                  <a:lnTo>
                    <a:pt x="54" y="71"/>
                  </a:lnTo>
                  <a:lnTo>
                    <a:pt x="31" y="100"/>
                  </a:lnTo>
                  <a:lnTo>
                    <a:pt x="26" y="83"/>
                  </a:lnTo>
                  <a:lnTo>
                    <a:pt x="9" y="100"/>
                  </a:lnTo>
                  <a:lnTo>
                    <a:pt x="9" y="83"/>
                  </a:lnTo>
                  <a:lnTo>
                    <a:pt x="0" y="85"/>
                  </a:lnTo>
                  <a:lnTo>
                    <a:pt x="14" y="60"/>
                  </a:lnTo>
                  <a:lnTo>
                    <a:pt x="37" y="17"/>
                  </a:lnTo>
                  <a:lnTo>
                    <a:pt x="71" y="0"/>
                  </a:lnTo>
                  <a:lnTo>
                    <a:pt x="88" y="17"/>
                  </a:lnTo>
                  <a:lnTo>
                    <a:pt x="91" y="12"/>
                  </a:lnTo>
                  <a:lnTo>
                    <a:pt x="94" y="9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73" name="Freeform 27"/>
            <p:cNvSpPr>
              <a:spLocks/>
            </p:cNvSpPr>
            <p:nvPr/>
          </p:nvSpPr>
          <p:spPr bwMode="auto">
            <a:xfrm>
              <a:off x="1699" y="2759"/>
              <a:ext cx="152" cy="96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151" y="85"/>
                </a:cxn>
                <a:cxn ang="0">
                  <a:pos x="94" y="40"/>
                </a:cxn>
                <a:cxn ang="0">
                  <a:pos x="111" y="88"/>
                </a:cxn>
                <a:cxn ang="0">
                  <a:pos x="80" y="51"/>
                </a:cxn>
                <a:cxn ang="0">
                  <a:pos x="88" y="95"/>
                </a:cxn>
                <a:cxn ang="0">
                  <a:pos x="69" y="57"/>
                </a:cxn>
                <a:cxn ang="0">
                  <a:pos x="57" y="79"/>
                </a:cxn>
                <a:cxn ang="0">
                  <a:pos x="54" y="62"/>
                </a:cxn>
                <a:cxn ang="0">
                  <a:pos x="29" y="91"/>
                </a:cxn>
                <a:cxn ang="0">
                  <a:pos x="26" y="74"/>
                </a:cxn>
                <a:cxn ang="0">
                  <a:pos x="9" y="91"/>
                </a:cxn>
                <a:cxn ang="0">
                  <a:pos x="9" y="74"/>
                </a:cxn>
                <a:cxn ang="0">
                  <a:pos x="0" y="76"/>
                </a:cxn>
                <a:cxn ang="0">
                  <a:pos x="14" y="51"/>
                </a:cxn>
                <a:cxn ang="0">
                  <a:pos x="37" y="8"/>
                </a:cxn>
              </a:cxnLst>
              <a:rect l="0" t="0" r="r" b="b"/>
              <a:pathLst>
                <a:path w="152" h="96">
                  <a:moveTo>
                    <a:pt x="94" y="0"/>
                  </a:moveTo>
                  <a:lnTo>
                    <a:pt x="151" y="85"/>
                  </a:lnTo>
                  <a:lnTo>
                    <a:pt x="94" y="40"/>
                  </a:lnTo>
                  <a:lnTo>
                    <a:pt x="111" y="88"/>
                  </a:lnTo>
                  <a:lnTo>
                    <a:pt x="80" y="51"/>
                  </a:lnTo>
                  <a:lnTo>
                    <a:pt x="88" y="95"/>
                  </a:lnTo>
                  <a:lnTo>
                    <a:pt x="69" y="57"/>
                  </a:lnTo>
                  <a:lnTo>
                    <a:pt x="57" y="79"/>
                  </a:lnTo>
                  <a:lnTo>
                    <a:pt x="54" y="62"/>
                  </a:lnTo>
                  <a:lnTo>
                    <a:pt x="29" y="91"/>
                  </a:lnTo>
                  <a:lnTo>
                    <a:pt x="26" y="74"/>
                  </a:lnTo>
                  <a:lnTo>
                    <a:pt x="9" y="91"/>
                  </a:lnTo>
                  <a:lnTo>
                    <a:pt x="9" y="74"/>
                  </a:lnTo>
                  <a:lnTo>
                    <a:pt x="0" y="76"/>
                  </a:lnTo>
                  <a:lnTo>
                    <a:pt x="14" y="51"/>
                  </a:lnTo>
                  <a:lnTo>
                    <a:pt x="37" y="8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74" name="Line 28"/>
            <p:cNvSpPr>
              <a:spLocks noChangeShapeType="1"/>
            </p:cNvSpPr>
            <p:nvPr/>
          </p:nvSpPr>
          <p:spPr bwMode="auto">
            <a:xfrm flipH="1" flipV="1">
              <a:off x="1770" y="2753"/>
              <a:ext cx="17" cy="1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75" name="Freeform 29"/>
            <p:cNvSpPr>
              <a:spLocks/>
            </p:cNvSpPr>
            <p:nvPr/>
          </p:nvSpPr>
          <p:spPr bwMode="auto">
            <a:xfrm>
              <a:off x="1634" y="2538"/>
              <a:ext cx="265" cy="137"/>
            </a:xfrm>
            <a:custGeom>
              <a:avLst/>
              <a:gdLst/>
              <a:ahLst/>
              <a:cxnLst>
                <a:cxn ang="0">
                  <a:pos x="264" y="87"/>
                </a:cxn>
                <a:cxn ang="0">
                  <a:pos x="202" y="78"/>
                </a:cxn>
                <a:cxn ang="0">
                  <a:pos x="253" y="59"/>
                </a:cxn>
                <a:cxn ang="0">
                  <a:pos x="188" y="67"/>
                </a:cxn>
                <a:cxn ang="0">
                  <a:pos x="205" y="27"/>
                </a:cxn>
                <a:cxn ang="0">
                  <a:pos x="170" y="64"/>
                </a:cxn>
                <a:cxn ang="0">
                  <a:pos x="185" y="16"/>
                </a:cxn>
                <a:cxn ang="0">
                  <a:pos x="150" y="67"/>
                </a:cxn>
                <a:cxn ang="0">
                  <a:pos x="153" y="0"/>
                </a:cxn>
                <a:cxn ang="0">
                  <a:pos x="136" y="67"/>
                </a:cxn>
                <a:cxn ang="0">
                  <a:pos x="71" y="10"/>
                </a:cxn>
                <a:cxn ang="0">
                  <a:pos x="99" y="70"/>
                </a:cxn>
                <a:cxn ang="0">
                  <a:pos x="11" y="24"/>
                </a:cxn>
                <a:cxn ang="0">
                  <a:pos x="82" y="81"/>
                </a:cxn>
                <a:cxn ang="0">
                  <a:pos x="0" y="62"/>
                </a:cxn>
                <a:cxn ang="0">
                  <a:pos x="62" y="90"/>
                </a:cxn>
                <a:cxn ang="0">
                  <a:pos x="0" y="90"/>
                </a:cxn>
                <a:cxn ang="0">
                  <a:pos x="62" y="104"/>
                </a:cxn>
                <a:cxn ang="0">
                  <a:pos x="31" y="136"/>
                </a:cxn>
                <a:cxn ang="0">
                  <a:pos x="85" y="104"/>
                </a:cxn>
                <a:cxn ang="0">
                  <a:pos x="94" y="133"/>
                </a:cxn>
                <a:cxn ang="0">
                  <a:pos x="105" y="98"/>
                </a:cxn>
                <a:cxn ang="0">
                  <a:pos x="116" y="118"/>
                </a:cxn>
                <a:cxn ang="0">
                  <a:pos x="119" y="90"/>
                </a:cxn>
                <a:cxn ang="0">
                  <a:pos x="150" y="118"/>
                </a:cxn>
                <a:cxn ang="0">
                  <a:pos x="142" y="96"/>
                </a:cxn>
                <a:cxn ang="0">
                  <a:pos x="193" y="130"/>
                </a:cxn>
                <a:cxn ang="0">
                  <a:pos x="179" y="104"/>
                </a:cxn>
                <a:cxn ang="0">
                  <a:pos x="210" y="116"/>
                </a:cxn>
                <a:cxn ang="0">
                  <a:pos x="196" y="96"/>
                </a:cxn>
                <a:cxn ang="0">
                  <a:pos x="264" y="87"/>
                </a:cxn>
              </a:cxnLst>
              <a:rect l="0" t="0" r="r" b="b"/>
              <a:pathLst>
                <a:path w="265" h="137">
                  <a:moveTo>
                    <a:pt x="264" y="87"/>
                  </a:moveTo>
                  <a:lnTo>
                    <a:pt x="202" y="78"/>
                  </a:lnTo>
                  <a:lnTo>
                    <a:pt x="253" y="59"/>
                  </a:lnTo>
                  <a:lnTo>
                    <a:pt x="188" y="67"/>
                  </a:lnTo>
                  <a:lnTo>
                    <a:pt x="205" y="27"/>
                  </a:lnTo>
                  <a:lnTo>
                    <a:pt x="170" y="64"/>
                  </a:lnTo>
                  <a:lnTo>
                    <a:pt x="185" y="16"/>
                  </a:lnTo>
                  <a:lnTo>
                    <a:pt x="150" y="67"/>
                  </a:lnTo>
                  <a:lnTo>
                    <a:pt x="153" y="0"/>
                  </a:lnTo>
                  <a:lnTo>
                    <a:pt x="136" y="67"/>
                  </a:lnTo>
                  <a:lnTo>
                    <a:pt x="71" y="10"/>
                  </a:lnTo>
                  <a:lnTo>
                    <a:pt x="99" y="70"/>
                  </a:lnTo>
                  <a:lnTo>
                    <a:pt x="11" y="24"/>
                  </a:lnTo>
                  <a:lnTo>
                    <a:pt x="82" y="81"/>
                  </a:lnTo>
                  <a:lnTo>
                    <a:pt x="0" y="62"/>
                  </a:lnTo>
                  <a:lnTo>
                    <a:pt x="62" y="90"/>
                  </a:lnTo>
                  <a:lnTo>
                    <a:pt x="0" y="90"/>
                  </a:lnTo>
                  <a:lnTo>
                    <a:pt x="62" y="104"/>
                  </a:lnTo>
                  <a:lnTo>
                    <a:pt x="31" y="136"/>
                  </a:lnTo>
                  <a:lnTo>
                    <a:pt x="85" y="104"/>
                  </a:lnTo>
                  <a:lnTo>
                    <a:pt x="94" y="133"/>
                  </a:lnTo>
                  <a:lnTo>
                    <a:pt x="105" y="98"/>
                  </a:lnTo>
                  <a:lnTo>
                    <a:pt x="116" y="118"/>
                  </a:lnTo>
                  <a:lnTo>
                    <a:pt x="119" y="90"/>
                  </a:lnTo>
                  <a:lnTo>
                    <a:pt x="150" y="118"/>
                  </a:lnTo>
                  <a:lnTo>
                    <a:pt x="142" y="96"/>
                  </a:lnTo>
                  <a:lnTo>
                    <a:pt x="193" y="130"/>
                  </a:lnTo>
                  <a:lnTo>
                    <a:pt x="179" y="104"/>
                  </a:lnTo>
                  <a:lnTo>
                    <a:pt x="210" y="116"/>
                  </a:lnTo>
                  <a:lnTo>
                    <a:pt x="196" y="96"/>
                  </a:lnTo>
                  <a:lnTo>
                    <a:pt x="264" y="87"/>
                  </a:lnTo>
                </a:path>
              </a:pathLst>
            </a:custGeom>
            <a:solidFill>
              <a:srgbClr val="C96623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76" name="Freeform 30"/>
            <p:cNvSpPr>
              <a:spLocks/>
            </p:cNvSpPr>
            <p:nvPr/>
          </p:nvSpPr>
          <p:spPr bwMode="auto">
            <a:xfrm>
              <a:off x="1664" y="2682"/>
              <a:ext cx="45" cy="47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0" y="20"/>
                </a:cxn>
                <a:cxn ang="0">
                  <a:pos x="3" y="17"/>
                </a:cxn>
                <a:cxn ang="0">
                  <a:pos x="3" y="11"/>
                </a:cxn>
                <a:cxn ang="0">
                  <a:pos x="6" y="8"/>
                </a:cxn>
                <a:cxn ang="0">
                  <a:pos x="9" y="6"/>
                </a:cxn>
                <a:cxn ang="0">
                  <a:pos x="9" y="3"/>
                </a:cxn>
                <a:cxn ang="0">
                  <a:pos x="11" y="3"/>
                </a:cxn>
                <a:cxn ang="0">
                  <a:pos x="14" y="0"/>
                </a:cxn>
                <a:cxn ang="0">
                  <a:pos x="17" y="0"/>
                </a:cxn>
                <a:cxn ang="0">
                  <a:pos x="23" y="0"/>
                </a:cxn>
                <a:cxn ang="0">
                  <a:pos x="26" y="0"/>
                </a:cxn>
                <a:cxn ang="0">
                  <a:pos x="29" y="0"/>
                </a:cxn>
                <a:cxn ang="0">
                  <a:pos x="31" y="3"/>
                </a:cxn>
                <a:cxn ang="0">
                  <a:pos x="34" y="6"/>
                </a:cxn>
                <a:cxn ang="0">
                  <a:pos x="37" y="8"/>
                </a:cxn>
                <a:cxn ang="0">
                  <a:pos x="37" y="11"/>
                </a:cxn>
                <a:cxn ang="0">
                  <a:pos x="40" y="14"/>
                </a:cxn>
                <a:cxn ang="0">
                  <a:pos x="40" y="17"/>
                </a:cxn>
                <a:cxn ang="0">
                  <a:pos x="44" y="20"/>
                </a:cxn>
                <a:cxn ang="0">
                  <a:pos x="44" y="26"/>
                </a:cxn>
                <a:cxn ang="0">
                  <a:pos x="40" y="28"/>
                </a:cxn>
                <a:cxn ang="0">
                  <a:pos x="40" y="31"/>
                </a:cxn>
                <a:cxn ang="0">
                  <a:pos x="40" y="34"/>
                </a:cxn>
                <a:cxn ang="0">
                  <a:pos x="37" y="37"/>
                </a:cxn>
                <a:cxn ang="0">
                  <a:pos x="34" y="40"/>
                </a:cxn>
                <a:cxn ang="0">
                  <a:pos x="31" y="43"/>
                </a:cxn>
                <a:cxn ang="0">
                  <a:pos x="29" y="46"/>
                </a:cxn>
                <a:cxn ang="0">
                  <a:pos x="26" y="46"/>
                </a:cxn>
                <a:cxn ang="0">
                  <a:pos x="23" y="46"/>
                </a:cxn>
                <a:cxn ang="0">
                  <a:pos x="20" y="46"/>
                </a:cxn>
                <a:cxn ang="0">
                  <a:pos x="17" y="46"/>
                </a:cxn>
                <a:cxn ang="0">
                  <a:pos x="14" y="46"/>
                </a:cxn>
                <a:cxn ang="0">
                  <a:pos x="11" y="43"/>
                </a:cxn>
                <a:cxn ang="0">
                  <a:pos x="9" y="40"/>
                </a:cxn>
                <a:cxn ang="0">
                  <a:pos x="6" y="37"/>
                </a:cxn>
                <a:cxn ang="0">
                  <a:pos x="3" y="34"/>
                </a:cxn>
                <a:cxn ang="0">
                  <a:pos x="3" y="31"/>
                </a:cxn>
                <a:cxn ang="0">
                  <a:pos x="3" y="28"/>
                </a:cxn>
                <a:cxn ang="0">
                  <a:pos x="0" y="26"/>
                </a:cxn>
                <a:cxn ang="0">
                  <a:pos x="0" y="23"/>
                </a:cxn>
              </a:cxnLst>
              <a:rect l="0" t="0" r="r" b="b"/>
              <a:pathLst>
                <a:path w="45" h="47">
                  <a:moveTo>
                    <a:pt x="0" y="23"/>
                  </a:moveTo>
                  <a:lnTo>
                    <a:pt x="0" y="20"/>
                  </a:lnTo>
                  <a:lnTo>
                    <a:pt x="3" y="17"/>
                  </a:lnTo>
                  <a:lnTo>
                    <a:pt x="3" y="11"/>
                  </a:lnTo>
                  <a:lnTo>
                    <a:pt x="6" y="8"/>
                  </a:lnTo>
                  <a:lnTo>
                    <a:pt x="9" y="6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1" y="3"/>
                  </a:lnTo>
                  <a:lnTo>
                    <a:pt x="34" y="6"/>
                  </a:lnTo>
                  <a:lnTo>
                    <a:pt x="37" y="8"/>
                  </a:lnTo>
                  <a:lnTo>
                    <a:pt x="37" y="11"/>
                  </a:lnTo>
                  <a:lnTo>
                    <a:pt x="40" y="14"/>
                  </a:lnTo>
                  <a:lnTo>
                    <a:pt x="40" y="17"/>
                  </a:lnTo>
                  <a:lnTo>
                    <a:pt x="44" y="20"/>
                  </a:lnTo>
                  <a:lnTo>
                    <a:pt x="44" y="26"/>
                  </a:lnTo>
                  <a:lnTo>
                    <a:pt x="40" y="28"/>
                  </a:lnTo>
                  <a:lnTo>
                    <a:pt x="40" y="31"/>
                  </a:lnTo>
                  <a:lnTo>
                    <a:pt x="40" y="34"/>
                  </a:lnTo>
                  <a:lnTo>
                    <a:pt x="37" y="37"/>
                  </a:lnTo>
                  <a:lnTo>
                    <a:pt x="34" y="40"/>
                  </a:lnTo>
                  <a:lnTo>
                    <a:pt x="31" y="43"/>
                  </a:lnTo>
                  <a:lnTo>
                    <a:pt x="29" y="46"/>
                  </a:lnTo>
                  <a:lnTo>
                    <a:pt x="26" y="46"/>
                  </a:lnTo>
                  <a:lnTo>
                    <a:pt x="23" y="46"/>
                  </a:lnTo>
                  <a:lnTo>
                    <a:pt x="20" y="46"/>
                  </a:lnTo>
                  <a:lnTo>
                    <a:pt x="17" y="46"/>
                  </a:lnTo>
                  <a:lnTo>
                    <a:pt x="14" y="46"/>
                  </a:lnTo>
                  <a:lnTo>
                    <a:pt x="11" y="43"/>
                  </a:lnTo>
                  <a:lnTo>
                    <a:pt x="9" y="40"/>
                  </a:lnTo>
                  <a:lnTo>
                    <a:pt x="6" y="37"/>
                  </a:lnTo>
                  <a:lnTo>
                    <a:pt x="3" y="34"/>
                  </a:lnTo>
                  <a:lnTo>
                    <a:pt x="3" y="31"/>
                  </a:lnTo>
                  <a:lnTo>
                    <a:pt x="3" y="28"/>
                  </a:lnTo>
                  <a:lnTo>
                    <a:pt x="0" y="26"/>
                  </a:lnTo>
                  <a:lnTo>
                    <a:pt x="0" y="23"/>
                  </a:lnTo>
                </a:path>
              </a:pathLst>
            </a:custGeom>
            <a:solidFill>
              <a:srgbClr val="FFFFFF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77" name="Freeform 31"/>
            <p:cNvSpPr>
              <a:spLocks/>
            </p:cNvSpPr>
            <p:nvPr/>
          </p:nvSpPr>
          <p:spPr bwMode="auto">
            <a:xfrm>
              <a:off x="1664" y="2682"/>
              <a:ext cx="45" cy="47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0" y="20"/>
                </a:cxn>
                <a:cxn ang="0">
                  <a:pos x="3" y="17"/>
                </a:cxn>
                <a:cxn ang="0">
                  <a:pos x="3" y="11"/>
                </a:cxn>
                <a:cxn ang="0">
                  <a:pos x="6" y="8"/>
                </a:cxn>
                <a:cxn ang="0">
                  <a:pos x="9" y="6"/>
                </a:cxn>
                <a:cxn ang="0">
                  <a:pos x="9" y="3"/>
                </a:cxn>
                <a:cxn ang="0">
                  <a:pos x="11" y="3"/>
                </a:cxn>
                <a:cxn ang="0">
                  <a:pos x="14" y="0"/>
                </a:cxn>
                <a:cxn ang="0">
                  <a:pos x="17" y="0"/>
                </a:cxn>
                <a:cxn ang="0">
                  <a:pos x="23" y="0"/>
                </a:cxn>
                <a:cxn ang="0">
                  <a:pos x="26" y="0"/>
                </a:cxn>
                <a:cxn ang="0">
                  <a:pos x="29" y="0"/>
                </a:cxn>
                <a:cxn ang="0">
                  <a:pos x="31" y="3"/>
                </a:cxn>
                <a:cxn ang="0">
                  <a:pos x="34" y="6"/>
                </a:cxn>
                <a:cxn ang="0">
                  <a:pos x="37" y="8"/>
                </a:cxn>
                <a:cxn ang="0">
                  <a:pos x="37" y="11"/>
                </a:cxn>
                <a:cxn ang="0">
                  <a:pos x="40" y="14"/>
                </a:cxn>
                <a:cxn ang="0">
                  <a:pos x="40" y="17"/>
                </a:cxn>
                <a:cxn ang="0">
                  <a:pos x="44" y="20"/>
                </a:cxn>
                <a:cxn ang="0">
                  <a:pos x="44" y="26"/>
                </a:cxn>
                <a:cxn ang="0">
                  <a:pos x="40" y="28"/>
                </a:cxn>
                <a:cxn ang="0">
                  <a:pos x="40" y="31"/>
                </a:cxn>
                <a:cxn ang="0">
                  <a:pos x="40" y="34"/>
                </a:cxn>
                <a:cxn ang="0">
                  <a:pos x="37" y="37"/>
                </a:cxn>
                <a:cxn ang="0">
                  <a:pos x="34" y="40"/>
                </a:cxn>
                <a:cxn ang="0">
                  <a:pos x="31" y="43"/>
                </a:cxn>
                <a:cxn ang="0">
                  <a:pos x="29" y="46"/>
                </a:cxn>
                <a:cxn ang="0">
                  <a:pos x="26" y="46"/>
                </a:cxn>
                <a:cxn ang="0">
                  <a:pos x="23" y="46"/>
                </a:cxn>
                <a:cxn ang="0">
                  <a:pos x="20" y="46"/>
                </a:cxn>
                <a:cxn ang="0">
                  <a:pos x="17" y="46"/>
                </a:cxn>
                <a:cxn ang="0">
                  <a:pos x="14" y="46"/>
                </a:cxn>
                <a:cxn ang="0">
                  <a:pos x="11" y="43"/>
                </a:cxn>
                <a:cxn ang="0">
                  <a:pos x="9" y="40"/>
                </a:cxn>
                <a:cxn ang="0">
                  <a:pos x="6" y="37"/>
                </a:cxn>
                <a:cxn ang="0">
                  <a:pos x="3" y="34"/>
                </a:cxn>
                <a:cxn ang="0">
                  <a:pos x="3" y="31"/>
                </a:cxn>
                <a:cxn ang="0">
                  <a:pos x="3" y="28"/>
                </a:cxn>
                <a:cxn ang="0">
                  <a:pos x="0" y="26"/>
                </a:cxn>
                <a:cxn ang="0">
                  <a:pos x="0" y="23"/>
                </a:cxn>
              </a:cxnLst>
              <a:rect l="0" t="0" r="r" b="b"/>
              <a:pathLst>
                <a:path w="45" h="47">
                  <a:moveTo>
                    <a:pt x="0" y="23"/>
                  </a:moveTo>
                  <a:lnTo>
                    <a:pt x="0" y="20"/>
                  </a:lnTo>
                  <a:lnTo>
                    <a:pt x="3" y="17"/>
                  </a:lnTo>
                  <a:lnTo>
                    <a:pt x="3" y="11"/>
                  </a:lnTo>
                  <a:lnTo>
                    <a:pt x="6" y="8"/>
                  </a:lnTo>
                  <a:lnTo>
                    <a:pt x="9" y="6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1" y="3"/>
                  </a:lnTo>
                  <a:lnTo>
                    <a:pt x="34" y="6"/>
                  </a:lnTo>
                  <a:lnTo>
                    <a:pt x="37" y="8"/>
                  </a:lnTo>
                  <a:lnTo>
                    <a:pt x="37" y="11"/>
                  </a:lnTo>
                  <a:lnTo>
                    <a:pt x="40" y="14"/>
                  </a:lnTo>
                  <a:lnTo>
                    <a:pt x="40" y="17"/>
                  </a:lnTo>
                  <a:lnTo>
                    <a:pt x="44" y="20"/>
                  </a:lnTo>
                  <a:lnTo>
                    <a:pt x="44" y="26"/>
                  </a:lnTo>
                  <a:lnTo>
                    <a:pt x="40" y="28"/>
                  </a:lnTo>
                  <a:lnTo>
                    <a:pt x="40" y="31"/>
                  </a:lnTo>
                  <a:lnTo>
                    <a:pt x="40" y="34"/>
                  </a:lnTo>
                  <a:lnTo>
                    <a:pt x="37" y="37"/>
                  </a:lnTo>
                  <a:lnTo>
                    <a:pt x="34" y="40"/>
                  </a:lnTo>
                  <a:lnTo>
                    <a:pt x="31" y="43"/>
                  </a:lnTo>
                  <a:lnTo>
                    <a:pt x="29" y="46"/>
                  </a:lnTo>
                  <a:lnTo>
                    <a:pt x="26" y="46"/>
                  </a:lnTo>
                  <a:lnTo>
                    <a:pt x="23" y="46"/>
                  </a:lnTo>
                  <a:lnTo>
                    <a:pt x="20" y="46"/>
                  </a:lnTo>
                  <a:lnTo>
                    <a:pt x="17" y="46"/>
                  </a:lnTo>
                  <a:lnTo>
                    <a:pt x="14" y="46"/>
                  </a:lnTo>
                  <a:lnTo>
                    <a:pt x="11" y="43"/>
                  </a:lnTo>
                  <a:lnTo>
                    <a:pt x="9" y="40"/>
                  </a:lnTo>
                  <a:lnTo>
                    <a:pt x="6" y="37"/>
                  </a:lnTo>
                  <a:lnTo>
                    <a:pt x="3" y="34"/>
                  </a:lnTo>
                  <a:lnTo>
                    <a:pt x="3" y="31"/>
                  </a:lnTo>
                  <a:lnTo>
                    <a:pt x="3" y="28"/>
                  </a:lnTo>
                  <a:lnTo>
                    <a:pt x="0" y="26"/>
                  </a:lnTo>
                  <a:lnTo>
                    <a:pt x="0" y="23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78" name="Freeform 32"/>
            <p:cNvSpPr>
              <a:spLocks/>
            </p:cNvSpPr>
            <p:nvPr/>
          </p:nvSpPr>
          <p:spPr bwMode="auto">
            <a:xfrm>
              <a:off x="1682" y="2690"/>
              <a:ext cx="27" cy="33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3" y="3"/>
                </a:cxn>
                <a:cxn ang="0">
                  <a:pos x="6" y="3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2" y="0"/>
                </a:cxn>
                <a:cxn ang="0">
                  <a:pos x="14" y="0"/>
                </a:cxn>
                <a:cxn ang="0">
                  <a:pos x="17" y="0"/>
                </a:cxn>
                <a:cxn ang="0">
                  <a:pos x="20" y="3"/>
                </a:cxn>
                <a:cxn ang="0">
                  <a:pos x="20" y="3"/>
                </a:cxn>
                <a:cxn ang="0">
                  <a:pos x="23" y="6"/>
                </a:cxn>
                <a:cxn ang="0">
                  <a:pos x="26" y="9"/>
                </a:cxn>
                <a:cxn ang="0">
                  <a:pos x="26" y="12"/>
                </a:cxn>
                <a:cxn ang="0">
                  <a:pos x="26" y="15"/>
                </a:cxn>
                <a:cxn ang="0">
                  <a:pos x="26" y="18"/>
                </a:cxn>
                <a:cxn ang="0">
                  <a:pos x="26" y="20"/>
                </a:cxn>
                <a:cxn ang="0">
                  <a:pos x="23" y="23"/>
                </a:cxn>
                <a:cxn ang="0">
                  <a:pos x="23" y="26"/>
                </a:cxn>
                <a:cxn ang="0">
                  <a:pos x="20" y="29"/>
                </a:cxn>
                <a:cxn ang="0">
                  <a:pos x="17" y="29"/>
                </a:cxn>
                <a:cxn ang="0">
                  <a:pos x="14" y="29"/>
                </a:cxn>
                <a:cxn ang="0">
                  <a:pos x="12" y="32"/>
                </a:cxn>
                <a:cxn ang="0">
                  <a:pos x="9" y="29"/>
                </a:cxn>
                <a:cxn ang="0">
                  <a:pos x="9" y="29"/>
                </a:cxn>
                <a:cxn ang="0">
                  <a:pos x="6" y="29"/>
                </a:cxn>
                <a:cxn ang="0">
                  <a:pos x="3" y="26"/>
                </a:cxn>
                <a:cxn ang="0">
                  <a:pos x="0" y="23"/>
                </a:cxn>
                <a:cxn ang="0">
                  <a:pos x="0" y="20"/>
                </a:cxn>
                <a:cxn ang="0">
                  <a:pos x="0" y="18"/>
                </a:cxn>
                <a:cxn ang="0">
                  <a:pos x="0" y="15"/>
                </a:cxn>
                <a:cxn ang="0">
                  <a:pos x="0" y="15"/>
                </a:cxn>
              </a:cxnLst>
              <a:rect l="0" t="0" r="r" b="b"/>
              <a:pathLst>
                <a:path w="27" h="33">
                  <a:moveTo>
                    <a:pt x="0" y="15"/>
                  </a:moveTo>
                  <a:lnTo>
                    <a:pt x="0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3" y="3"/>
                  </a:lnTo>
                  <a:lnTo>
                    <a:pt x="6" y="3"/>
                  </a:lnTo>
                  <a:lnTo>
                    <a:pt x="6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6" y="9"/>
                  </a:lnTo>
                  <a:lnTo>
                    <a:pt x="26" y="12"/>
                  </a:lnTo>
                  <a:lnTo>
                    <a:pt x="26" y="15"/>
                  </a:lnTo>
                  <a:lnTo>
                    <a:pt x="26" y="18"/>
                  </a:lnTo>
                  <a:lnTo>
                    <a:pt x="26" y="20"/>
                  </a:lnTo>
                  <a:lnTo>
                    <a:pt x="23" y="23"/>
                  </a:lnTo>
                  <a:lnTo>
                    <a:pt x="23" y="26"/>
                  </a:lnTo>
                  <a:lnTo>
                    <a:pt x="20" y="29"/>
                  </a:lnTo>
                  <a:lnTo>
                    <a:pt x="17" y="29"/>
                  </a:lnTo>
                  <a:lnTo>
                    <a:pt x="14" y="29"/>
                  </a:lnTo>
                  <a:lnTo>
                    <a:pt x="12" y="32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6" y="29"/>
                  </a:lnTo>
                  <a:lnTo>
                    <a:pt x="3" y="26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5"/>
                  </a:lnTo>
                </a:path>
              </a:pathLst>
            </a:custGeom>
            <a:solidFill>
              <a:srgbClr val="00A3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79" name="Freeform 33"/>
            <p:cNvSpPr>
              <a:spLocks/>
            </p:cNvSpPr>
            <p:nvPr/>
          </p:nvSpPr>
          <p:spPr bwMode="auto">
            <a:xfrm>
              <a:off x="1682" y="2690"/>
              <a:ext cx="27" cy="33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3" y="3"/>
                </a:cxn>
                <a:cxn ang="0">
                  <a:pos x="6" y="3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2" y="0"/>
                </a:cxn>
                <a:cxn ang="0">
                  <a:pos x="14" y="0"/>
                </a:cxn>
                <a:cxn ang="0">
                  <a:pos x="17" y="0"/>
                </a:cxn>
                <a:cxn ang="0">
                  <a:pos x="20" y="3"/>
                </a:cxn>
                <a:cxn ang="0">
                  <a:pos x="20" y="3"/>
                </a:cxn>
                <a:cxn ang="0">
                  <a:pos x="23" y="6"/>
                </a:cxn>
                <a:cxn ang="0">
                  <a:pos x="26" y="9"/>
                </a:cxn>
                <a:cxn ang="0">
                  <a:pos x="26" y="12"/>
                </a:cxn>
                <a:cxn ang="0">
                  <a:pos x="26" y="15"/>
                </a:cxn>
                <a:cxn ang="0">
                  <a:pos x="26" y="18"/>
                </a:cxn>
                <a:cxn ang="0">
                  <a:pos x="26" y="20"/>
                </a:cxn>
                <a:cxn ang="0">
                  <a:pos x="23" y="23"/>
                </a:cxn>
                <a:cxn ang="0">
                  <a:pos x="23" y="26"/>
                </a:cxn>
                <a:cxn ang="0">
                  <a:pos x="20" y="29"/>
                </a:cxn>
                <a:cxn ang="0">
                  <a:pos x="17" y="29"/>
                </a:cxn>
                <a:cxn ang="0">
                  <a:pos x="14" y="29"/>
                </a:cxn>
                <a:cxn ang="0">
                  <a:pos x="12" y="32"/>
                </a:cxn>
                <a:cxn ang="0">
                  <a:pos x="9" y="29"/>
                </a:cxn>
                <a:cxn ang="0">
                  <a:pos x="9" y="29"/>
                </a:cxn>
                <a:cxn ang="0">
                  <a:pos x="6" y="29"/>
                </a:cxn>
                <a:cxn ang="0">
                  <a:pos x="3" y="26"/>
                </a:cxn>
                <a:cxn ang="0">
                  <a:pos x="0" y="23"/>
                </a:cxn>
                <a:cxn ang="0">
                  <a:pos x="0" y="20"/>
                </a:cxn>
                <a:cxn ang="0">
                  <a:pos x="0" y="18"/>
                </a:cxn>
                <a:cxn ang="0">
                  <a:pos x="0" y="15"/>
                </a:cxn>
                <a:cxn ang="0">
                  <a:pos x="0" y="15"/>
                </a:cxn>
              </a:cxnLst>
              <a:rect l="0" t="0" r="r" b="b"/>
              <a:pathLst>
                <a:path w="27" h="33">
                  <a:moveTo>
                    <a:pt x="0" y="15"/>
                  </a:moveTo>
                  <a:lnTo>
                    <a:pt x="0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3" y="3"/>
                  </a:lnTo>
                  <a:lnTo>
                    <a:pt x="6" y="3"/>
                  </a:lnTo>
                  <a:lnTo>
                    <a:pt x="6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6" y="9"/>
                  </a:lnTo>
                  <a:lnTo>
                    <a:pt x="26" y="12"/>
                  </a:lnTo>
                  <a:lnTo>
                    <a:pt x="26" y="15"/>
                  </a:lnTo>
                  <a:lnTo>
                    <a:pt x="26" y="18"/>
                  </a:lnTo>
                  <a:lnTo>
                    <a:pt x="26" y="20"/>
                  </a:lnTo>
                  <a:lnTo>
                    <a:pt x="23" y="23"/>
                  </a:lnTo>
                  <a:lnTo>
                    <a:pt x="23" y="26"/>
                  </a:lnTo>
                  <a:lnTo>
                    <a:pt x="20" y="29"/>
                  </a:lnTo>
                  <a:lnTo>
                    <a:pt x="17" y="29"/>
                  </a:lnTo>
                  <a:lnTo>
                    <a:pt x="14" y="29"/>
                  </a:lnTo>
                  <a:lnTo>
                    <a:pt x="12" y="32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6" y="29"/>
                  </a:lnTo>
                  <a:lnTo>
                    <a:pt x="3" y="26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5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0" name="Freeform 34"/>
            <p:cNvSpPr>
              <a:spLocks/>
            </p:cNvSpPr>
            <p:nvPr/>
          </p:nvSpPr>
          <p:spPr bwMode="auto">
            <a:xfrm>
              <a:off x="1692" y="2696"/>
              <a:ext cx="20" cy="21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7" y="3"/>
                </a:cxn>
                <a:cxn ang="0">
                  <a:pos x="7" y="0"/>
                </a:cxn>
                <a:cxn ang="0">
                  <a:pos x="10" y="3"/>
                </a:cxn>
                <a:cxn ang="0">
                  <a:pos x="15" y="3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9" y="10"/>
                </a:cxn>
                <a:cxn ang="0">
                  <a:pos x="19" y="14"/>
                </a:cxn>
                <a:cxn ang="0">
                  <a:pos x="15" y="14"/>
                </a:cxn>
                <a:cxn ang="0">
                  <a:pos x="15" y="16"/>
                </a:cxn>
                <a:cxn ang="0">
                  <a:pos x="10" y="16"/>
                </a:cxn>
                <a:cxn ang="0">
                  <a:pos x="10" y="20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2" y="16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0"/>
                </a:cxn>
              </a:cxnLst>
              <a:rect l="0" t="0" r="r" b="b"/>
              <a:pathLst>
                <a:path w="20" h="21">
                  <a:moveTo>
                    <a:pt x="0" y="10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2" y="3"/>
                  </a:lnTo>
                  <a:lnTo>
                    <a:pt x="2" y="3"/>
                  </a:lnTo>
                  <a:lnTo>
                    <a:pt x="7" y="3"/>
                  </a:lnTo>
                  <a:lnTo>
                    <a:pt x="7" y="0"/>
                  </a:lnTo>
                  <a:lnTo>
                    <a:pt x="10" y="3"/>
                  </a:lnTo>
                  <a:lnTo>
                    <a:pt x="15" y="3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9" y="10"/>
                  </a:lnTo>
                  <a:lnTo>
                    <a:pt x="19" y="14"/>
                  </a:lnTo>
                  <a:lnTo>
                    <a:pt x="15" y="14"/>
                  </a:lnTo>
                  <a:lnTo>
                    <a:pt x="15" y="16"/>
                  </a:lnTo>
                  <a:lnTo>
                    <a:pt x="10" y="16"/>
                  </a:lnTo>
                  <a:lnTo>
                    <a:pt x="10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0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1" name="Freeform 35"/>
            <p:cNvSpPr>
              <a:spLocks/>
            </p:cNvSpPr>
            <p:nvPr/>
          </p:nvSpPr>
          <p:spPr bwMode="auto">
            <a:xfrm>
              <a:off x="1692" y="2696"/>
              <a:ext cx="20" cy="21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7" y="3"/>
                </a:cxn>
                <a:cxn ang="0">
                  <a:pos x="7" y="0"/>
                </a:cxn>
                <a:cxn ang="0">
                  <a:pos x="10" y="3"/>
                </a:cxn>
                <a:cxn ang="0">
                  <a:pos x="15" y="3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9" y="10"/>
                </a:cxn>
                <a:cxn ang="0">
                  <a:pos x="19" y="14"/>
                </a:cxn>
                <a:cxn ang="0">
                  <a:pos x="15" y="14"/>
                </a:cxn>
                <a:cxn ang="0">
                  <a:pos x="15" y="16"/>
                </a:cxn>
                <a:cxn ang="0">
                  <a:pos x="10" y="16"/>
                </a:cxn>
                <a:cxn ang="0">
                  <a:pos x="10" y="20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2" y="16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0"/>
                </a:cxn>
              </a:cxnLst>
              <a:rect l="0" t="0" r="r" b="b"/>
              <a:pathLst>
                <a:path w="20" h="21">
                  <a:moveTo>
                    <a:pt x="0" y="10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2" y="3"/>
                  </a:lnTo>
                  <a:lnTo>
                    <a:pt x="2" y="3"/>
                  </a:lnTo>
                  <a:lnTo>
                    <a:pt x="7" y="3"/>
                  </a:lnTo>
                  <a:lnTo>
                    <a:pt x="7" y="0"/>
                  </a:lnTo>
                  <a:lnTo>
                    <a:pt x="10" y="3"/>
                  </a:lnTo>
                  <a:lnTo>
                    <a:pt x="15" y="3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9" y="10"/>
                  </a:lnTo>
                  <a:lnTo>
                    <a:pt x="19" y="14"/>
                  </a:lnTo>
                  <a:lnTo>
                    <a:pt x="15" y="14"/>
                  </a:lnTo>
                  <a:lnTo>
                    <a:pt x="15" y="16"/>
                  </a:lnTo>
                  <a:lnTo>
                    <a:pt x="10" y="16"/>
                  </a:lnTo>
                  <a:lnTo>
                    <a:pt x="10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2" name="Freeform 36"/>
            <p:cNvSpPr>
              <a:spLocks/>
            </p:cNvSpPr>
            <p:nvPr/>
          </p:nvSpPr>
          <p:spPr bwMode="auto">
            <a:xfrm>
              <a:off x="1679" y="2693"/>
              <a:ext cx="21" cy="20"/>
            </a:xfrm>
            <a:custGeom>
              <a:avLst/>
              <a:gdLst/>
              <a:ahLst/>
              <a:cxnLst>
                <a:cxn ang="0">
                  <a:pos x="20" y="19"/>
                </a:cxn>
                <a:cxn ang="0">
                  <a:pos x="6" y="0"/>
                </a:cxn>
                <a:cxn ang="0">
                  <a:pos x="0" y="4"/>
                </a:cxn>
                <a:cxn ang="0">
                  <a:pos x="20" y="19"/>
                </a:cxn>
              </a:cxnLst>
              <a:rect l="0" t="0" r="r" b="b"/>
              <a:pathLst>
                <a:path w="21" h="20">
                  <a:moveTo>
                    <a:pt x="20" y="19"/>
                  </a:moveTo>
                  <a:lnTo>
                    <a:pt x="6" y="0"/>
                  </a:lnTo>
                  <a:lnTo>
                    <a:pt x="0" y="4"/>
                  </a:lnTo>
                  <a:lnTo>
                    <a:pt x="20" y="19"/>
                  </a:lnTo>
                </a:path>
              </a:pathLst>
            </a:custGeom>
            <a:solidFill>
              <a:srgbClr val="FFFFFF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3" name="Freeform 37"/>
            <p:cNvSpPr>
              <a:spLocks/>
            </p:cNvSpPr>
            <p:nvPr/>
          </p:nvSpPr>
          <p:spPr bwMode="auto">
            <a:xfrm>
              <a:off x="1664" y="2682"/>
              <a:ext cx="39" cy="47"/>
            </a:xfrm>
            <a:custGeom>
              <a:avLst/>
              <a:gdLst/>
              <a:ahLst/>
              <a:cxnLst>
                <a:cxn ang="0">
                  <a:pos x="38" y="8"/>
                </a:cxn>
                <a:cxn ang="0">
                  <a:pos x="34" y="6"/>
                </a:cxn>
                <a:cxn ang="0">
                  <a:pos x="34" y="3"/>
                </a:cxn>
                <a:cxn ang="0">
                  <a:pos x="31" y="3"/>
                </a:cxn>
                <a:cxn ang="0">
                  <a:pos x="29" y="0"/>
                </a:cxn>
                <a:cxn ang="0">
                  <a:pos x="26" y="0"/>
                </a:cxn>
                <a:cxn ang="0">
                  <a:pos x="20" y="0"/>
                </a:cxn>
                <a:cxn ang="0">
                  <a:pos x="17" y="0"/>
                </a:cxn>
                <a:cxn ang="0">
                  <a:pos x="14" y="0"/>
                </a:cxn>
                <a:cxn ang="0">
                  <a:pos x="11" y="3"/>
                </a:cxn>
                <a:cxn ang="0">
                  <a:pos x="9" y="6"/>
                </a:cxn>
                <a:cxn ang="0">
                  <a:pos x="6" y="8"/>
                </a:cxn>
                <a:cxn ang="0">
                  <a:pos x="6" y="11"/>
                </a:cxn>
                <a:cxn ang="0">
                  <a:pos x="3" y="14"/>
                </a:cxn>
                <a:cxn ang="0">
                  <a:pos x="3" y="17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3" y="28"/>
                </a:cxn>
                <a:cxn ang="0">
                  <a:pos x="3" y="31"/>
                </a:cxn>
                <a:cxn ang="0">
                  <a:pos x="3" y="34"/>
                </a:cxn>
                <a:cxn ang="0">
                  <a:pos x="6" y="37"/>
                </a:cxn>
                <a:cxn ang="0">
                  <a:pos x="9" y="40"/>
                </a:cxn>
                <a:cxn ang="0">
                  <a:pos x="11" y="43"/>
                </a:cxn>
                <a:cxn ang="0">
                  <a:pos x="14" y="46"/>
                </a:cxn>
                <a:cxn ang="0">
                  <a:pos x="17" y="46"/>
                </a:cxn>
                <a:cxn ang="0">
                  <a:pos x="20" y="46"/>
                </a:cxn>
                <a:cxn ang="0">
                  <a:pos x="23" y="46"/>
                </a:cxn>
                <a:cxn ang="0">
                  <a:pos x="26" y="46"/>
                </a:cxn>
                <a:cxn ang="0">
                  <a:pos x="29" y="46"/>
                </a:cxn>
                <a:cxn ang="0">
                  <a:pos x="31" y="43"/>
                </a:cxn>
                <a:cxn ang="0">
                  <a:pos x="34" y="40"/>
                </a:cxn>
              </a:cxnLst>
              <a:rect l="0" t="0" r="r" b="b"/>
              <a:pathLst>
                <a:path w="39" h="47">
                  <a:moveTo>
                    <a:pt x="38" y="8"/>
                  </a:moveTo>
                  <a:lnTo>
                    <a:pt x="34" y="6"/>
                  </a:lnTo>
                  <a:lnTo>
                    <a:pt x="34" y="3"/>
                  </a:lnTo>
                  <a:lnTo>
                    <a:pt x="31" y="3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1" y="3"/>
                  </a:lnTo>
                  <a:lnTo>
                    <a:pt x="9" y="6"/>
                  </a:lnTo>
                  <a:lnTo>
                    <a:pt x="6" y="8"/>
                  </a:lnTo>
                  <a:lnTo>
                    <a:pt x="6" y="11"/>
                  </a:lnTo>
                  <a:lnTo>
                    <a:pt x="3" y="14"/>
                  </a:lnTo>
                  <a:lnTo>
                    <a:pt x="3" y="17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3" y="28"/>
                  </a:lnTo>
                  <a:lnTo>
                    <a:pt x="3" y="31"/>
                  </a:lnTo>
                  <a:lnTo>
                    <a:pt x="3" y="34"/>
                  </a:lnTo>
                  <a:lnTo>
                    <a:pt x="6" y="37"/>
                  </a:lnTo>
                  <a:lnTo>
                    <a:pt x="9" y="40"/>
                  </a:lnTo>
                  <a:lnTo>
                    <a:pt x="11" y="43"/>
                  </a:lnTo>
                  <a:lnTo>
                    <a:pt x="14" y="46"/>
                  </a:lnTo>
                  <a:lnTo>
                    <a:pt x="17" y="46"/>
                  </a:lnTo>
                  <a:lnTo>
                    <a:pt x="20" y="46"/>
                  </a:lnTo>
                  <a:lnTo>
                    <a:pt x="23" y="46"/>
                  </a:lnTo>
                  <a:lnTo>
                    <a:pt x="26" y="46"/>
                  </a:lnTo>
                  <a:lnTo>
                    <a:pt x="29" y="46"/>
                  </a:lnTo>
                  <a:lnTo>
                    <a:pt x="31" y="43"/>
                  </a:lnTo>
                  <a:lnTo>
                    <a:pt x="34" y="4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4" name="Freeform 38"/>
            <p:cNvSpPr>
              <a:spLocks/>
            </p:cNvSpPr>
            <p:nvPr/>
          </p:nvSpPr>
          <p:spPr bwMode="auto">
            <a:xfrm>
              <a:off x="1716" y="2674"/>
              <a:ext cx="47" cy="55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2"/>
                </a:cxn>
                <a:cxn ang="0">
                  <a:pos x="0" y="19"/>
                </a:cxn>
                <a:cxn ang="0">
                  <a:pos x="3" y="14"/>
                </a:cxn>
                <a:cxn ang="0">
                  <a:pos x="6" y="11"/>
                </a:cxn>
                <a:cxn ang="0">
                  <a:pos x="6" y="8"/>
                </a:cxn>
                <a:cxn ang="0">
                  <a:pos x="9" y="5"/>
                </a:cxn>
                <a:cxn ang="0">
                  <a:pos x="14" y="2"/>
                </a:cxn>
                <a:cxn ang="0">
                  <a:pos x="17" y="2"/>
                </a:cxn>
                <a:cxn ang="0">
                  <a:pos x="20" y="0"/>
                </a:cxn>
                <a:cxn ang="0">
                  <a:pos x="23" y="0"/>
                </a:cxn>
                <a:cxn ang="0">
                  <a:pos x="26" y="0"/>
                </a:cxn>
                <a:cxn ang="0">
                  <a:pos x="32" y="2"/>
                </a:cxn>
                <a:cxn ang="0">
                  <a:pos x="34" y="2"/>
                </a:cxn>
                <a:cxn ang="0">
                  <a:pos x="37" y="5"/>
                </a:cxn>
                <a:cxn ang="0">
                  <a:pos x="40" y="8"/>
                </a:cxn>
                <a:cxn ang="0">
                  <a:pos x="43" y="11"/>
                </a:cxn>
                <a:cxn ang="0">
                  <a:pos x="43" y="16"/>
                </a:cxn>
                <a:cxn ang="0">
                  <a:pos x="46" y="19"/>
                </a:cxn>
                <a:cxn ang="0">
                  <a:pos x="46" y="22"/>
                </a:cxn>
                <a:cxn ang="0">
                  <a:pos x="46" y="28"/>
                </a:cxn>
                <a:cxn ang="0">
                  <a:pos x="46" y="31"/>
                </a:cxn>
                <a:cxn ang="0">
                  <a:pos x="43" y="36"/>
                </a:cxn>
                <a:cxn ang="0">
                  <a:pos x="43" y="39"/>
                </a:cxn>
                <a:cxn ang="0">
                  <a:pos x="40" y="42"/>
                </a:cxn>
                <a:cxn ang="0">
                  <a:pos x="37" y="45"/>
                </a:cxn>
                <a:cxn ang="0">
                  <a:pos x="34" y="48"/>
                </a:cxn>
                <a:cxn ang="0">
                  <a:pos x="32" y="51"/>
                </a:cxn>
                <a:cxn ang="0">
                  <a:pos x="29" y="54"/>
                </a:cxn>
                <a:cxn ang="0">
                  <a:pos x="26" y="54"/>
                </a:cxn>
                <a:cxn ang="0">
                  <a:pos x="20" y="54"/>
                </a:cxn>
                <a:cxn ang="0">
                  <a:pos x="17" y="54"/>
                </a:cxn>
                <a:cxn ang="0">
                  <a:pos x="14" y="51"/>
                </a:cxn>
                <a:cxn ang="0">
                  <a:pos x="12" y="48"/>
                </a:cxn>
                <a:cxn ang="0">
                  <a:pos x="9" y="48"/>
                </a:cxn>
                <a:cxn ang="0">
                  <a:pos x="6" y="45"/>
                </a:cxn>
                <a:cxn ang="0">
                  <a:pos x="3" y="39"/>
                </a:cxn>
                <a:cxn ang="0">
                  <a:pos x="3" y="36"/>
                </a:cxn>
                <a:cxn ang="0">
                  <a:pos x="0" y="34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47" h="55">
                  <a:moveTo>
                    <a:pt x="0" y="28"/>
                  </a:moveTo>
                  <a:lnTo>
                    <a:pt x="0" y="22"/>
                  </a:lnTo>
                  <a:lnTo>
                    <a:pt x="0" y="19"/>
                  </a:lnTo>
                  <a:lnTo>
                    <a:pt x="3" y="14"/>
                  </a:lnTo>
                  <a:lnTo>
                    <a:pt x="6" y="11"/>
                  </a:lnTo>
                  <a:lnTo>
                    <a:pt x="6" y="8"/>
                  </a:lnTo>
                  <a:lnTo>
                    <a:pt x="9" y="5"/>
                  </a:lnTo>
                  <a:lnTo>
                    <a:pt x="14" y="2"/>
                  </a:lnTo>
                  <a:lnTo>
                    <a:pt x="17" y="2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6" y="0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7" y="5"/>
                  </a:lnTo>
                  <a:lnTo>
                    <a:pt x="40" y="8"/>
                  </a:lnTo>
                  <a:lnTo>
                    <a:pt x="43" y="11"/>
                  </a:lnTo>
                  <a:lnTo>
                    <a:pt x="43" y="16"/>
                  </a:lnTo>
                  <a:lnTo>
                    <a:pt x="46" y="19"/>
                  </a:lnTo>
                  <a:lnTo>
                    <a:pt x="46" y="22"/>
                  </a:lnTo>
                  <a:lnTo>
                    <a:pt x="46" y="28"/>
                  </a:lnTo>
                  <a:lnTo>
                    <a:pt x="46" y="31"/>
                  </a:lnTo>
                  <a:lnTo>
                    <a:pt x="43" y="36"/>
                  </a:lnTo>
                  <a:lnTo>
                    <a:pt x="43" y="39"/>
                  </a:lnTo>
                  <a:lnTo>
                    <a:pt x="40" y="42"/>
                  </a:lnTo>
                  <a:lnTo>
                    <a:pt x="37" y="45"/>
                  </a:lnTo>
                  <a:lnTo>
                    <a:pt x="34" y="48"/>
                  </a:lnTo>
                  <a:lnTo>
                    <a:pt x="32" y="51"/>
                  </a:lnTo>
                  <a:lnTo>
                    <a:pt x="29" y="54"/>
                  </a:lnTo>
                  <a:lnTo>
                    <a:pt x="26" y="54"/>
                  </a:lnTo>
                  <a:lnTo>
                    <a:pt x="20" y="54"/>
                  </a:lnTo>
                  <a:lnTo>
                    <a:pt x="17" y="54"/>
                  </a:lnTo>
                  <a:lnTo>
                    <a:pt x="14" y="51"/>
                  </a:lnTo>
                  <a:lnTo>
                    <a:pt x="12" y="48"/>
                  </a:lnTo>
                  <a:lnTo>
                    <a:pt x="9" y="48"/>
                  </a:lnTo>
                  <a:lnTo>
                    <a:pt x="6" y="45"/>
                  </a:lnTo>
                  <a:lnTo>
                    <a:pt x="3" y="39"/>
                  </a:lnTo>
                  <a:lnTo>
                    <a:pt x="3" y="36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0" y="28"/>
                  </a:lnTo>
                </a:path>
              </a:pathLst>
            </a:custGeom>
            <a:solidFill>
              <a:srgbClr val="FFFFFF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5" name="Freeform 39"/>
            <p:cNvSpPr>
              <a:spLocks/>
            </p:cNvSpPr>
            <p:nvPr/>
          </p:nvSpPr>
          <p:spPr bwMode="auto">
            <a:xfrm>
              <a:off x="1716" y="2674"/>
              <a:ext cx="47" cy="55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2"/>
                </a:cxn>
                <a:cxn ang="0">
                  <a:pos x="0" y="19"/>
                </a:cxn>
                <a:cxn ang="0">
                  <a:pos x="3" y="14"/>
                </a:cxn>
                <a:cxn ang="0">
                  <a:pos x="6" y="11"/>
                </a:cxn>
                <a:cxn ang="0">
                  <a:pos x="6" y="8"/>
                </a:cxn>
                <a:cxn ang="0">
                  <a:pos x="9" y="5"/>
                </a:cxn>
                <a:cxn ang="0">
                  <a:pos x="14" y="2"/>
                </a:cxn>
                <a:cxn ang="0">
                  <a:pos x="17" y="2"/>
                </a:cxn>
                <a:cxn ang="0">
                  <a:pos x="20" y="0"/>
                </a:cxn>
                <a:cxn ang="0">
                  <a:pos x="23" y="0"/>
                </a:cxn>
                <a:cxn ang="0">
                  <a:pos x="26" y="0"/>
                </a:cxn>
                <a:cxn ang="0">
                  <a:pos x="32" y="2"/>
                </a:cxn>
                <a:cxn ang="0">
                  <a:pos x="34" y="2"/>
                </a:cxn>
                <a:cxn ang="0">
                  <a:pos x="37" y="5"/>
                </a:cxn>
                <a:cxn ang="0">
                  <a:pos x="40" y="8"/>
                </a:cxn>
                <a:cxn ang="0">
                  <a:pos x="43" y="11"/>
                </a:cxn>
                <a:cxn ang="0">
                  <a:pos x="43" y="16"/>
                </a:cxn>
                <a:cxn ang="0">
                  <a:pos x="46" y="19"/>
                </a:cxn>
                <a:cxn ang="0">
                  <a:pos x="46" y="22"/>
                </a:cxn>
                <a:cxn ang="0">
                  <a:pos x="46" y="28"/>
                </a:cxn>
                <a:cxn ang="0">
                  <a:pos x="46" y="31"/>
                </a:cxn>
                <a:cxn ang="0">
                  <a:pos x="43" y="36"/>
                </a:cxn>
                <a:cxn ang="0">
                  <a:pos x="43" y="39"/>
                </a:cxn>
                <a:cxn ang="0">
                  <a:pos x="40" y="42"/>
                </a:cxn>
                <a:cxn ang="0">
                  <a:pos x="37" y="45"/>
                </a:cxn>
                <a:cxn ang="0">
                  <a:pos x="34" y="48"/>
                </a:cxn>
                <a:cxn ang="0">
                  <a:pos x="32" y="51"/>
                </a:cxn>
                <a:cxn ang="0">
                  <a:pos x="29" y="54"/>
                </a:cxn>
                <a:cxn ang="0">
                  <a:pos x="26" y="54"/>
                </a:cxn>
                <a:cxn ang="0">
                  <a:pos x="20" y="54"/>
                </a:cxn>
                <a:cxn ang="0">
                  <a:pos x="17" y="54"/>
                </a:cxn>
                <a:cxn ang="0">
                  <a:pos x="14" y="51"/>
                </a:cxn>
                <a:cxn ang="0">
                  <a:pos x="12" y="48"/>
                </a:cxn>
                <a:cxn ang="0">
                  <a:pos x="9" y="48"/>
                </a:cxn>
                <a:cxn ang="0">
                  <a:pos x="6" y="45"/>
                </a:cxn>
                <a:cxn ang="0">
                  <a:pos x="3" y="39"/>
                </a:cxn>
                <a:cxn ang="0">
                  <a:pos x="3" y="36"/>
                </a:cxn>
                <a:cxn ang="0">
                  <a:pos x="0" y="34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47" h="55">
                  <a:moveTo>
                    <a:pt x="0" y="28"/>
                  </a:moveTo>
                  <a:lnTo>
                    <a:pt x="0" y="22"/>
                  </a:lnTo>
                  <a:lnTo>
                    <a:pt x="0" y="19"/>
                  </a:lnTo>
                  <a:lnTo>
                    <a:pt x="3" y="14"/>
                  </a:lnTo>
                  <a:lnTo>
                    <a:pt x="6" y="11"/>
                  </a:lnTo>
                  <a:lnTo>
                    <a:pt x="6" y="8"/>
                  </a:lnTo>
                  <a:lnTo>
                    <a:pt x="9" y="5"/>
                  </a:lnTo>
                  <a:lnTo>
                    <a:pt x="14" y="2"/>
                  </a:lnTo>
                  <a:lnTo>
                    <a:pt x="17" y="2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6" y="0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7" y="5"/>
                  </a:lnTo>
                  <a:lnTo>
                    <a:pt x="40" y="8"/>
                  </a:lnTo>
                  <a:lnTo>
                    <a:pt x="43" y="11"/>
                  </a:lnTo>
                  <a:lnTo>
                    <a:pt x="43" y="16"/>
                  </a:lnTo>
                  <a:lnTo>
                    <a:pt x="46" y="19"/>
                  </a:lnTo>
                  <a:lnTo>
                    <a:pt x="46" y="22"/>
                  </a:lnTo>
                  <a:lnTo>
                    <a:pt x="46" y="28"/>
                  </a:lnTo>
                  <a:lnTo>
                    <a:pt x="46" y="31"/>
                  </a:lnTo>
                  <a:lnTo>
                    <a:pt x="43" y="36"/>
                  </a:lnTo>
                  <a:lnTo>
                    <a:pt x="43" y="39"/>
                  </a:lnTo>
                  <a:lnTo>
                    <a:pt x="40" y="42"/>
                  </a:lnTo>
                  <a:lnTo>
                    <a:pt x="37" y="45"/>
                  </a:lnTo>
                  <a:lnTo>
                    <a:pt x="34" y="48"/>
                  </a:lnTo>
                  <a:lnTo>
                    <a:pt x="32" y="51"/>
                  </a:lnTo>
                  <a:lnTo>
                    <a:pt x="29" y="54"/>
                  </a:lnTo>
                  <a:lnTo>
                    <a:pt x="26" y="54"/>
                  </a:lnTo>
                  <a:lnTo>
                    <a:pt x="20" y="54"/>
                  </a:lnTo>
                  <a:lnTo>
                    <a:pt x="17" y="54"/>
                  </a:lnTo>
                  <a:lnTo>
                    <a:pt x="14" y="51"/>
                  </a:lnTo>
                  <a:lnTo>
                    <a:pt x="12" y="48"/>
                  </a:lnTo>
                  <a:lnTo>
                    <a:pt x="9" y="48"/>
                  </a:lnTo>
                  <a:lnTo>
                    <a:pt x="6" y="45"/>
                  </a:lnTo>
                  <a:lnTo>
                    <a:pt x="3" y="39"/>
                  </a:lnTo>
                  <a:lnTo>
                    <a:pt x="3" y="36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0" y="28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6" name="Freeform 40"/>
            <p:cNvSpPr>
              <a:spLocks/>
            </p:cNvSpPr>
            <p:nvPr/>
          </p:nvSpPr>
          <p:spPr bwMode="auto">
            <a:xfrm>
              <a:off x="1733" y="2682"/>
              <a:ext cx="30" cy="38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0" y="14"/>
                </a:cxn>
                <a:cxn ang="0">
                  <a:pos x="0" y="11"/>
                </a:cxn>
                <a:cxn ang="0">
                  <a:pos x="3" y="8"/>
                </a:cxn>
                <a:cxn ang="0">
                  <a:pos x="3" y="6"/>
                </a:cxn>
                <a:cxn ang="0">
                  <a:pos x="6" y="3"/>
                </a:cxn>
                <a:cxn ang="0">
                  <a:pos x="9" y="3"/>
                </a:cxn>
                <a:cxn ang="0">
                  <a:pos x="12" y="0"/>
                </a:cxn>
                <a:cxn ang="0">
                  <a:pos x="15" y="0"/>
                </a:cxn>
                <a:cxn ang="0">
                  <a:pos x="17" y="0"/>
                </a:cxn>
                <a:cxn ang="0">
                  <a:pos x="20" y="3"/>
                </a:cxn>
                <a:cxn ang="0">
                  <a:pos x="23" y="3"/>
                </a:cxn>
                <a:cxn ang="0">
                  <a:pos x="26" y="6"/>
                </a:cxn>
                <a:cxn ang="0">
                  <a:pos x="26" y="8"/>
                </a:cxn>
                <a:cxn ang="0">
                  <a:pos x="29" y="11"/>
                </a:cxn>
                <a:cxn ang="0">
                  <a:pos x="29" y="14"/>
                </a:cxn>
                <a:cxn ang="0">
                  <a:pos x="29" y="17"/>
                </a:cxn>
                <a:cxn ang="0">
                  <a:pos x="29" y="23"/>
                </a:cxn>
                <a:cxn ang="0">
                  <a:pos x="29" y="26"/>
                </a:cxn>
                <a:cxn ang="0">
                  <a:pos x="29" y="28"/>
                </a:cxn>
                <a:cxn ang="0">
                  <a:pos x="26" y="31"/>
                </a:cxn>
                <a:cxn ang="0">
                  <a:pos x="23" y="34"/>
                </a:cxn>
                <a:cxn ang="0">
                  <a:pos x="20" y="34"/>
                </a:cxn>
                <a:cxn ang="0">
                  <a:pos x="17" y="37"/>
                </a:cxn>
                <a:cxn ang="0">
                  <a:pos x="15" y="37"/>
                </a:cxn>
                <a:cxn ang="0">
                  <a:pos x="12" y="37"/>
                </a:cxn>
                <a:cxn ang="0">
                  <a:pos x="9" y="34"/>
                </a:cxn>
                <a:cxn ang="0">
                  <a:pos x="6" y="34"/>
                </a:cxn>
                <a:cxn ang="0">
                  <a:pos x="3" y="31"/>
                </a:cxn>
                <a:cxn ang="0">
                  <a:pos x="3" y="28"/>
                </a:cxn>
                <a:cxn ang="0">
                  <a:pos x="0" y="26"/>
                </a:cxn>
                <a:cxn ang="0">
                  <a:pos x="0" y="23"/>
                </a:cxn>
                <a:cxn ang="0">
                  <a:pos x="0" y="20"/>
                </a:cxn>
                <a:cxn ang="0">
                  <a:pos x="0" y="20"/>
                </a:cxn>
              </a:cxnLst>
              <a:rect l="0" t="0" r="r" b="b"/>
              <a:pathLst>
                <a:path w="30" h="38">
                  <a:moveTo>
                    <a:pt x="0" y="20"/>
                  </a:moveTo>
                  <a:lnTo>
                    <a:pt x="0" y="14"/>
                  </a:lnTo>
                  <a:lnTo>
                    <a:pt x="0" y="11"/>
                  </a:lnTo>
                  <a:lnTo>
                    <a:pt x="3" y="8"/>
                  </a:lnTo>
                  <a:lnTo>
                    <a:pt x="3" y="6"/>
                  </a:lnTo>
                  <a:lnTo>
                    <a:pt x="6" y="3"/>
                  </a:lnTo>
                  <a:lnTo>
                    <a:pt x="9" y="3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3"/>
                  </a:lnTo>
                  <a:lnTo>
                    <a:pt x="23" y="3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9" y="11"/>
                  </a:lnTo>
                  <a:lnTo>
                    <a:pt x="29" y="14"/>
                  </a:lnTo>
                  <a:lnTo>
                    <a:pt x="29" y="17"/>
                  </a:lnTo>
                  <a:lnTo>
                    <a:pt x="29" y="23"/>
                  </a:lnTo>
                  <a:lnTo>
                    <a:pt x="29" y="26"/>
                  </a:lnTo>
                  <a:lnTo>
                    <a:pt x="29" y="28"/>
                  </a:lnTo>
                  <a:lnTo>
                    <a:pt x="26" y="31"/>
                  </a:lnTo>
                  <a:lnTo>
                    <a:pt x="23" y="34"/>
                  </a:lnTo>
                  <a:lnTo>
                    <a:pt x="20" y="34"/>
                  </a:lnTo>
                  <a:lnTo>
                    <a:pt x="17" y="37"/>
                  </a:lnTo>
                  <a:lnTo>
                    <a:pt x="15" y="37"/>
                  </a:lnTo>
                  <a:lnTo>
                    <a:pt x="12" y="37"/>
                  </a:lnTo>
                  <a:lnTo>
                    <a:pt x="9" y="34"/>
                  </a:lnTo>
                  <a:lnTo>
                    <a:pt x="6" y="34"/>
                  </a:lnTo>
                  <a:lnTo>
                    <a:pt x="3" y="31"/>
                  </a:lnTo>
                  <a:lnTo>
                    <a:pt x="3" y="28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0" y="20"/>
                  </a:lnTo>
                </a:path>
              </a:pathLst>
            </a:custGeom>
            <a:solidFill>
              <a:srgbClr val="00A3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7" name="Freeform 41"/>
            <p:cNvSpPr>
              <a:spLocks/>
            </p:cNvSpPr>
            <p:nvPr/>
          </p:nvSpPr>
          <p:spPr bwMode="auto">
            <a:xfrm>
              <a:off x="1733" y="2682"/>
              <a:ext cx="30" cy="38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0" y="14"/>
                </a:cxn>
                <a:cxn ang="0">
                  <a:pos x="0" y="11"/>
                </a:cxn>
                <a:cxn ang="0">
                  <a:pos x="3" y="8"/>
                </a:cxn>
                <a:cxn ang="0">
                  <a:pos x="3" y="6"/>
                </a:cxn>
                <a:cxn ang="0">
                  <a:pos x="6" y="3"/>
                </a:cxn>
                <a:cxn ang="0">
                  <a:pos x="9" y="3"/>
                </a:cxn>
                <a:cxn ang="0">
                  <a:pos x="12" y="0"/>
                </a:cxn>
                <a:cxn ang="0">
                  <a:pos x="15" y="0"/>
                </a:cxn>
                <a:cxn ang="0">
                  <a:pos x="17" y="0"/>
                </a:cxn>
                <a:cxn ang="0">
                  <a:pos x="20" y="3"/>
                </a:cxn>
                <a:cxn ang="0">
                  <a:pos x="23" y="3"/>
                </a:cxn>
                <a:cxn ang="0">
                  <a:pos x="26" y="6"/>
                </a:cxn>
                <a:cxn ang="0">
                  <a:pos x="26" y="8"/>
                </a:cxn>
                <a:cxn ang="0">
                  <a:pos x="29" y="11"/>
                </a:cxn>
                <a:cxn ang="0">
                  <a:pos x="29" y="14"/>
                </a:cxn>
                <a:cxn ang="0">
                  <a:pos x="29" y="17"/>
                </a:cxn>
                <a:cxn ang="0">
                  <a:pos x="29" y="23"/>
                </a:cxn>
                <a:cxn ang="0">
                  <a:pos x="29" y="26"/>
                </a:cxn>
                <a:cxn ang="0">
                  <a:pos x="29" y="28"/>
                </a:cxn>
                <a:cxn ang="0">
                  <a:pos x="26" y="31"/>
                </a:cxn>
                <a:cxn ang="0">
                  <a:pos x="23" y="34"/>
                </a:cxn>
                <a:cxn ang="0">
                  <a:pos x="20" y="34"/>
                </a:cxn>
                <a:cxn ang="0">
                  <a:pos x="17" y="37"/>
                </a:cxn>
                <a:cxn ang="0">
                  <a:pos x="15" y="37"/>
                </a:cxn>
                <a:cxn ang="0">
                  <a:pos x="12" y="37"/>
                </a:cxn>
                <a:cxn ang="0">
                  <a:pos x="9" y="34"/>
                </a:cxn>
                <a:cxn ang="0">
                  <a:pos x="6" y="34"/>
                </a:cxn>
                <a:cxn ang="0">
                  <a:pos x="3" y="31"/>
                </a:cxn>
                <a:cxn ang="0">
                  <a:pos x="3" y="28"/>
                </a:cxn>
                <a:cxn ang="0">
                  <a:pos x="0" y="26"/>
                </a:cxn>
                <a:cxn ang="0">
                  <a:pos x="0" y="23"/>
                </a:cxn>
                <a:cxn ang="0">
                  <a:pos x="0" y="20"/>
                </a:cxn>
                <a:cxn ang="0">
                  <a:pos x="0" y="20"/>
                </a:cxn>
              </a:cxnLst>
              <a:rect l="0" t="0" r="r" b="b"/>
              <a:pathLst>
                <a:path w="30" h="38">
                  <a:moveTo>
                    <a:pt x="0" y="20"/>
                  </a:moveTo>
                  <a:lnTo>
                    <a:pt x="0" y="14"/>
                  </a:lnTo>
                  <a:lnTo>
                    <a:pt x="0" y="11"/>
                  </a:lnTo>
                  <a:lnTo>
                    <a:pt x="3" y="8"/>
                  </a:lnTo>
                  <a:lnTo>
                    <a:pt x="3" y="6"/>
                  </a:lnTo>
                  <a:lnTo>
                    <a:pt x="6" y="3"/>
                  </a:lnTo>
                  <a:lnTo>
                    <a:pt x="9" y="3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3"/>
                  </a:lnTo>
                  <a:lnTo>
                    <a:pt x="23" y="3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9" y="11"/>
                  </a:lnTo>
                  <a:lnTo>
                    <a:pt x="29" y="14"/>
                  </a:lnTo>
                  <a:lnTo>
                    <a:pt x="29" y="17"/>
                  </a:lnTo>
                  <a:lnTo>
                    <a:pt x="29" y="23"/>
                  </a:lnTo>
                  <a:lnTo>
                    <a:pt x="29" y="26"/>
                  </a:lnTo>
                  <a:lnTo>
                    <a:pt x="29" y="28"/>
                  </a:lnTo>
                  <a:lnTo>
                    <a:pt x="26" y="31"/>
                  </a:lnTo>
                  <a:lnTo>
                    <a:pt x="23" y="34"/>
                  </a:lnTo>
                  <a:lnTo>
                    <a:pt x="20" y="34"/>
                  </a:lnTo>
                  <a:lnTo>
                    <a:pt x="17" y="37"/>
                  </a:lnTo>
                  <a:lnTo>
                    <a:pt x="15" y="37"/>
                  </a:lnTo>
                  <a:lnTo>
                    <a:pt x="12" y="37"/>
                  </a:lnTo>
                  <a:lnTo>
                    <a:pt x="9" y="34"/>
                  </a:lnTo>
                  <a:lnTo>
                    <a:pt x="6" y="34"/>
                  </a:lnTo>
                  <a:lnTo>
                    <a:pt x="3" y="31"/>
                  </a:lnTo>
                  <a:lnTo>
                    <a:pt x="3" y="28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0" y="2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8" name="Freeform 42"/>
            <p:cNvSpPr>
              <a:spLocks/>
            </p:cNvSpPr>
            <p:nvPr/>
          </p:nvSpPr>
          <p:spPr bwMode="auto">
            <a:xfrm>
              <a:off x="1746" y="2690"/>
              <a:ext cx="20" cy="21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2" y="3"/>
                </a:cxn>
                <a:cxn ang="0">
                  <a:pos x="7" y="3"/>
                </a:cxn>
                <a:cxn ang="0">
                  <a:pos x="10" y="0"/>
                </a:cxn>
                <a:cxn ang="0">
                  <a:pos x="10" y="3"/>
                </a:cxn>
                <a:cxn ang="0">
                  <a:pos x="15" y="3"/>
                </a:cxn>
                <a:cxn ang="0">
                  <a:pos x="15" y="6"/>
                </a:cxn>
                <a:cxn ang="0">
                  <a:pos x="19" y="6"/>
                </a:cxn>
                <a:cxn ang="0">
                  <a:pos x="19" y="9"/>
                </a:cxn>
                <a:cxn ang="0">
                  <a:pos x="19" y="12"/>
                </a:cxn>
                <a:cxn ang="0">
                  <a:pos x="19" y="15"/>
                </a:cxn>
                <a:cxn ang="0">
                  <a:pos x="15" y="18"/>
                </a:cxn>
                <a:cxn ang="0">
                  <a:pos x="15" y="18"/>
                </a:cxn>
                <a:cxn ang="0">
                  <a:pos x="10" y="18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2" y="18"/>
                </a:cxn>
                <a:cxn ang="0">
                  <a:pos x="0" y="18"/>
                </a:cxn>
                <a:cxn ang="0">
                  <a:pos x="0" y="15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0" h="21">
                  <a:moveTo>
                    <a:pt x="0" y="12"/>
                  </a:moveTo>
                  <a:lnTo>
                    <a:pt x="0" y="9"/>
                  </a:lnTo>
                  <a:lnTo>
                    <a:pt x="0" y="6"/>
                  </a:lnTo>
                  <a:lnTo>
                    <a:pt x="0" y="3"/>
                  </a:lnTo>
                  <a:lnTo>
                    <a:pt x="2" y="3"/>
                  </a:lnTo>
                  <a:lnTo>
                    <a:pt x="7" y="3"/>
                  </a:lnTo>
                  <a:lnTo>
                    <a:pt x="10" y="0"/>
                  </a:lnTo>
                  <a:lnTo>
                    <a:pt x="10" y="3"/>
                  </a:lnTo>
                  <a:lnTo>
                    <a:pt x="15" y="3"/>
                  </a:lnTo>
                  <a:lnTo>
                    <a:pt x="15" y="6"/>
                  </a:lnTo>
                  <a:lnTo>
                    <a:pt x="19" y="6"/>
                  </a:lnTo>
                  <a:lnTo>
                    <a:pt x="19" y="9"/>
                  </a:lnTo>
                  <a:lnTo>
                    <a:pt x="19" y="12"/>
                  </a:lnTo>
                  <a:lnTo>
                    <a:pt x="19" y="15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0" y="18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solidFill>
              <a:srgbClr val="000000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9" name="Freeform 43"/>
            <p:cNvSpPr>
              <a:spLocks/>
            </p:cNvSpPr>
            <p:nvPr/>
          </p:nvSpPr>
          <p:spPr bwMode="auto">
            <a:xfrm>
              <a:off x="1746" y="2690"/>
              <a:ext cx="20" cy="21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2" y="3"/>
                </a:cxn>
                <a:cxn ang="0">
                  <a:pos x="7" y="3"/>
                </a:cxn>
                <a:cxn ang="0">
                  <a:pos x="10" y="0"/>
                </a:cxn>
                <a:cxn ang="0">
                  <a:pos x="10" y="3"/>
                </a:cxn>
                <a:cxn ang="0">
                  <a:pos x="15" y="3"/>
                </a:cxn>
                <a:cxn ang="0">
                  <a:pos x="15" y="6"/>
                </a:cxn>
                <a:cxn ang="0">
                  <a:pos x="19" y="6"/>
                </a:cxn>
                <a:cxn ang="0">
                  <a:pos x="19" y="9"/>
                </a:cxn>
                <a:cxn ang="0">
                  <a:pos x="19" y="12"/>
                </a:cxn>
                <a:cxn ang="0">
                  <a:pos x="19" y="15"/>
                </a:cxn>
                <a:cxn ang="0">
                  <a:pos x="15" y="18"/>
                </a:cxn>
                <a:cxn ang="0">
                  <a:pos x="15" y="18"/>
                </a:cxn>
                <a:cxn ang="0">
                  <a:pos x="10" y="18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2" y="18"/>
                </a:cxn>
                <a:cxn ang="0">
                  <a:pos x="0" y="18"/>
                </a:cxn>
                <a:cxn ang="0">
                  <a:pos x="0" y="15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20" h="21">
                  <a:moveTo>
                    <a:pt x="0" y="12"/>
                  </a:moveTo>
                  <a:lnTo>
                    <a:pt x="0" y="9"/>
                  </a:lnTo>
                  <a:lnTo>
                    <a:pt x="0" y="6"/>
                  </a:lnTo>
                  <a:lnTo>
                    <a:pt x="0" y="3"/>
                  </a:lnTo>
                  <a:lnTo>
                    <a:pt x="2" y="3"/>
                  </a:lnTo>
                  <a:lnTo>
                    <a:pt x="7" y="3"/>
                  </a:lnTo>
                  <a:lnTo>
                    <a:pt x="10" y="0"/>
                  </a:lnTo>
                  <a:lnTo>
                    <a:pt x="10" y="3"/>
                  </a:lnTo>
                  <a:lnTo>
                    <a:pt x="15" y="3"/>
                  </a:lnTo>
                  <a:lnTo>
                    <a:pt x="15" y="6"/>
                  </a:lnTo>
                  <a:lnTo>
                    <a:pt x="19" y="6"/>
                  </a:lnTo>
                  <a:lnTo>
                    <a:pt x="19" y="9"/>
                  </a:lnTo>
                  <a:lnTo>
                    <a:pt x="19" y="12"/>
                  </a:lnTo>
                  <a:lnTo>
                    <a:pt x="19" y="15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0" y="18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90" name="Freeform 44"/>
            <p:cNvSpPr>
              <a:spLocks/>
            </p:cNvSpPr>
            <p:nvPr/>
          </p:nvSpPr>
          <p:spPr bwMode="auto">
            <a:xfrm>
              <a:off x="1730" y="2686"/>
              <a:ext cx="24" cy="20"/>
            </a:xfrm>
            <a:custGeom>
              <a:avLst/>
              <a:gdLst/>
              <a:ahLst/>
              <a:cxnLst>
                <a:cxn ang="0">
                  <a:pos x="23" y="19"/>
                </a:cxn>
                <a:cxn ang="0">
                  <a:pos x="6" y="0"/>
                </a:cxn>
                <a:cxn ang="0">
                  <a:pos x="0" y="7"/>
                </a:cxn>
                <a:cxn ang="0">
                  <a:pos x="23" y="19"/>
                </a:cxn>
              </a:cxnLst>
              <a:rect l="0" t="0" r="r" b="b"/>
              <a:pathLst>
                <a:path w="24" h="20">
                  <a:moveTo>
                    <a:pt x="23" y="19"/>
                  </a:moveTo>
                  <a:lnTo>
                    <a:pt x="6" y="0"/>
                  </a:lnTo>
                  <a:lnTo>
                    <a:pt x="0" y="7"/>
                  </a:lnTo>
                  <a:lnTo>
                    <a:pt x="23" y="19"/>
                  </a:lnTo>
                </a:path>
              </a:pathLst>
            </a:custGeom>
            <a:solidFill>
              <a:srgbClr val="FFFFFF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91" name="Freeform 45"/>
            <p:cNvSpPr>
              <a:spLocks/>
            </p:cNvSpPr>
            <p:nvPr/>
          </p:nvSpPr>
          <p:spPr bwMode="auto">
            <a:xfrm>
              <a:off x="1716" y="2674"/>
              <a:ext cx="41" cy="55"/>
            </a:xfrm>
            <a:custGeom>
              <a:avLst/>
              <a:gdLst/>
              <a:ahLst/>
              <a:cxnLst>
                <a:cxn ang="0">
                  <a:pos x="40" y="11"/>
                </a:cxn>
                <a:cxn ang="0">
                  <a:pos x="40" y="8"/>
                </a:cxn>
                <a:cxn ang="0">
                  <a:pos x="37" y="5"/>
                </a:cxn>
                <a:cxn ang="0">
                  <a:pos x="32" y="2"/>
                </a:cxn>
                <a:cxn ang="0">
                  <a:pos x="29" y="2"/>
                </a:cxn>
                <a:cxn ang="0">
                  <a:pos x="26" y="0"/>
                </a:cxn>
                <a:cxn ang="0">
                  <a:pos x="23" y="0"/>
                </a:cxn>
                <a:cxn ang="0">
                  <a:pos x="20" y="0"/>
                </a:cxn>
                <a:cxn ang="0">
                  <a:pos x="14" y="2"/>
                </a:cxn>
                <a:cxn ang="0">
                  <a:pos x="12" y="2"/>
                </a:cxn>
                <a:cxn ang="0">
                  <a:pos x="9" y="5"/>
                </a:cxn>
                <a:cxn ang="0">
                  <a:pos x="6" y="8"/>
                </a:cxn>
                <a:cxn ang="0">
                  <a:pos x="3" y="11"/>
                </a:cxn>
                <a:cxn ang="0">
                  <a:pos x="3" y="16"/>
                </a:cxn>
                <a:cxn ang="0">
                  <a:pos x="0" y="19"/>
                </a:cxn>
                <a:cxn ang="0">
                  <a:pos x="0" y="22"/>
                </a:cxn>
                <a:cxn ang="0">
                  <a:pos x="0" y="28"/>
                </a:cxn>
                <a:cxn ang="0">
                  <a:pos x="0" y="31"/>
                </a:cxn>
                <a:cxn ang="0">
                  <a:pos x="3" y="36"/>
                </a:cxn>
                <a:cxn ang="0">
                  <a:pos x="3" y="39"/>
                </a:cxn>
                <a:cxn ang="0">
                  <a:pos x="6" y="42"/>
                </a:cxn>
                <a:cxn ang="0">
                  <a:pos x="9" y="45"/>
                </a:cxn>
                <a:cxn ang="0">
                  <a:pos x="12" y="48"/>
                </a:cxn>
                <a:cxn ang="0">
                  <a:pos x="14" y="51"/>
                </a:cxn>
                <a:cxn ang="0">
                  <a:pos x="17" y="54"/>
                </a:cxn>
                <a:cxn ang="0">
                  <a:pos x="20" y="54"/>
                </a:cxn>
                <a:cxn ang="0">
                  <a:pos x="26" y="54"/>
                </a:cxn>
                <a:cxn ang="0">
                  <a:pos x="29" y="54"/>
                </a:cxn>
                <a:cxn ang="0">
                  <a:pos x="32" y="51"/>
                </a:cxn>
                <a:cxn ang="0">
                  <a:pos x="34" y="48"/>
                </a:cxn>
                <a:cxn ang="0">
                  <a:pos x="37" y="48"/>
                </a:cxn>
              </a:cxnLst>
              <a:rect l="0" t="0" r="r" b="b"/>
              <a:pathLst>
                <a:path w="41" h="55">
                  <a:moveTo>
                    <a:pt x="40" y="11"/>
                  </a:moveTo>
                  <a:lnTo>
                    <a:pt x="40" y="8"/>
                  </a:lnTo>
                  <a:lnTo>
                    <a:pt x="37" y="5"/>
                  </a:lnTo>
                  <a:lnTo>
                    <a:pt x="32" y="2"/>
                  </a:lnTo>
                  <a:lnTo>
                    <a:pt x="29" y="2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9" y="5"/>
                  </a:lnTo>
                  <a:lnTo>
                    <a:pt x="6" y="8"/>
                  </a:lnTo>
                  <a:lnTo>
                    <a:pt x="3" y="11"/>
                  </a:lnTo>
                  <a:lnTo>
                    <a:pt x="3" y="16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3" y="36"/>
                  </a:lnTo>
                  <a:lnTo>
                    <a:pt x="3" y="39"/>
                  </a:lnTo>
                  <a:lnTo>
                    <a:pt x="6" y="42"/>
                  </a:lnTo>
                  <a:lnTo>
                    <a:pt x="9" y="45"/>
                  </a:lnTo>
                  <a:lnTo>
                    <a:pt x="12" y="48"/>
                  </a:lnTo>
                  <a:lnTo>
                    <a:pt x="14" y="51"/>
                  </a:lnTo>
                  <a:lnTo>
                    <a:pt x="17" y="54"/>
                  </a:lnTo>
                  <a:lnTo>
                    <a:pt x="20" y="54"/>
                  </a:lnTo>
                  <a:lnTo>
                    <a:pt x="26" y="54"/>
                  </a:lnTo>
                  <a:lnTo>
                    <a:pt x="29" y="54"/>
                  </a:lnTo>
                  <a:lnTo>
                    <a:pt x="32" y="51"/>
                  </a:lnTo>
                  <a:lnTo>
                    <a:pt x="34" y="48"/>
                  </a:lnTo>
                  <a:lnTo>
                    <a:pt x="37" y="48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92" name="Freeform 46"/>
            <p:cNvSpPr>
              <a:spLocks/>
            </p:cNvSpPr>
            <p:nvPr/>
          </p:nvSpPr>
          <p:spPr bwMode="auto">
            <a:xfrm>
              <a:off x="1634" y="2728"/>
              <a:ext cx="139" cy="127"/>
            </a:xfrm>
            <a:custGeom>
              <a:avLst/>
              <a:gdLst/>
              <a:ahLst/>
              <a:cxnLst>
                <a:cxn ang="0">
                  <a:pos x="115" y="5"/>
                </a:cxn>
                <a:cxn ang="0">
                  <a:pos x="121" y="5"/>
                </a:cxn>
                <a:cxn ang="0">
                  <a:pos x="127" y="5"/>
                </a:cxn>
                <a:cxn ang="0">
                  <a:pos x="133" y="11"/>
                </a:cxn>
                <a:cxn ang="0">
                  <a:pos x="138" y="16"/>
                </a:cxn>
                <a:cxn ang="0">
                  <a:pos x="138" y="22"/>
                </a:cxn>
                <a:cxn ang="0">
                  <a:pos x="138" y="28"/>
                </a:cxn>
                <a:cxn ang="0">
                  <a:pos x="135" y="36"/>
                </a:cxn>
                <a:cxn ang="0">
                  <a:pos x="130" y="39"/>
                </a:cxn>
                <a:cxn ang="0">
                  <a:pos x="124" y="42"/>
                </a:cxn>
                <a:cxn ang="0">
                  <a:pos x="121" y="42"/>
                </a:cxn>
                <a:cxn ang="0">
                  <a:pos x="124" y="56"/>
                </a:cxn>
                <a:cxn ang="0">
                  <a:pos x="124" y="68"/>
                </a:cxn>
                <a:cxn ang="0">
                  <a:pos x="121" y="79"/>
                </a:cxn>
                <a:cxn ang="0">
                  <a:pos x="118" y="90"/>
                </a:cxn>
                <a:cxn ang="0">
                  <a:pos x="110" y="102"/>
                </a:cxn>
                <a:cxn ang="0">
                  <a:pos x="101" y="110"/>
                </a:cxn>
                <a:cxn ang="0">
                  <a:pos x="93" y="116"/>
                </a:cxn>
                <a:cxn ang="0">
                  <a:pos x="81" y="122"/>
                </a:cxn>
                <a:cxn ang="0">
                  <a:pos x="70" y="126"/>
                </a:cxn>
                <a:cxn ang="0">
                  <a:pos x="56" y="126"/>
                </a:cxn>
                <a:cxn ang="0">
                  <a:pos x="44" y="122"/>
                </a:cxn>
                <a:cxn ang="0">
                  <a:pos x="33" y="119"/>
                </a:cxn>
                <a:cxn ang="0">
                  <a:pos x="21" y="113"/>
                </a:cxn>
                <a:cxn ang="0">
                  <a:pos x="13" y="105"/>
                </a:cxn>
                <a:cxn ang="0">
                  <a:pos x="7" y="93"/>
                </a:cxn>
                <a:cxn ang="0">
                  <a:pos x="2" y="82"/>
                </a:cxn>
                <a:cxn ang="0">
                  <a:pos x="0" y="71"/>
                </a:cxn>
                <a:cxn ang="0">
                  <a:pos x="0" y="59"/>
                </a:cxn>
                <a:cxn ang="0">
                  <a:pos x="0" y="48"/>
                </a:cxn>
                <a:cxn ang="0">
                  <a:pos x="5" y="36"/>
                </a:cxn>
                <a:cxn ang="0">
                  <a:pos x="10" y="25"/>
                </a:cxn>
                <a:cxn ang="0">
                  <a:pos x="19" y="16"/>
                </a:cxn>
                <a:cxn ang="0">
                  <a:pos x="27" y="8"/>
                </a:cxn>
                <a:cxn ang="0">
                  <a:pos x="39" y="2"/>
                </a:cxn>
                <a:cxn ang="0">
                  <a:pos x="50" y="0"/>
                </a:cxn>
                <a:cxn ang="0">
                  <a:pos x="61" y="0"/>
                </a:cxn>
                <a:cxn ang="0">
                  <a:pos x="75" y="0"/>
                </a:cxn>
                <a:cxn ang="0">
                  <a:pos x="84" y="2"/>
                </a:cxn>
                <a:cxn ang="0">
                  <a:pos x="115" y="5"/>
                </a:cxn>
              </a:cxnLst>
              <a:rect l="0" t="0" r="r" b="b"/>
              <a:pathLst>
                <a:path w="139" h="127">
                  <a:moveTo>
                    <a:pt x="115" y="5"/>
                  </a:moveTo>
                  <a:lnTo>
                    <a:pt x="121" y="5"/>
                  </a:lnTo>
                  <a:lnTo>
                    <a:pt x="127" y="5"/>
                  </a:lnTo>
                  <a:lnTo>
                    <a:pt x="133" y="11"/>
                  </a:lnTo>
                  <a:lnTo>
                    <a:pt x="138" y="16"/>
                  </a:lnTo>
                  <a:lnTo>
                    <a:pt x="138" y="22"/>
                  </a:lnTo>
                  <a:lnTo>
                    <a:pt x="138" y="28"/>
                  </a:lnTo>
                  <a:lnTo>
                    <a:pt x="135" y="36"/>
                  </a:lnTo>
                  <a:lnTo>
                    <a:pt x="130" y="39"/>
                  </a:lnTo>
                  <a:lnTo>
                    <a:pt x="124" y="42"/>
                  </a:lnTo>
                  <a:lnTo>
                    <a:pt x="121" y="42"/>
                  </a:lnTo>
                  <a:lnTo>
                    <a:pt x="124" y="56"/>
                  </a:lnTo>
                  <a:lnTo>
                    <a:pt x="124" y="68"/>
                  </a:lnTo>
                  <a:lnTo>
                    <a:pt x="121" y="79"/>
                  </a:lnTo>
                  <a:lnTo>
                    <a:pt x="118" y="90"/>
                  </a:lnTo>
                  <a:lnTo>
                    <a:pt x="110" y="102"/>
                  </a:lnTo>
                  <a:lnTo>
                    <a:pt x="101" y="110"/>
                  </a:lnTo>
                  <a:lnTo>
                    <a:pt x="93" y="116"/>
                  </a:lnTo>
                  <a:lnTo>
                    <a:pt x="81" y="122"/>
                  </a:lnTo>
                  <a:lnTo>
                    <a:pt x="70" y="126"/>
                  </a:lnTo>
                  <a:lnTo>
                    <a:pt x="56" y="126"/>
                  </a:lnTo>
                  <a:lnTo>
                    <a:pt x="44" y="122"/>
                  </a:lnTo>
                  <a:lnTo>
                    <a:pt x="33" y="119"/>
                  </a:lnTo>
                  <a:lnTo>
                    <a:pt x="21" y="113"/>
                  </a:lnTo>
                  <a:lnTo>
                    <a:pt x="13" y="105"/>
                  </a:lnTo>
                  <a:lnTo>
                    <a:pt x="7" y="93"/>
                  </a:lnTo>
                  <a:lnTo>
                    <a:pt x="2" y="82"/>
                  </a:lnTo>
                  <a:lnTo>
                    <a:pt x="0" y="71"/>
                  </a:lnTo>
                  <a:lnTo>
                    <a:pt x="0" y="59"/>
                  </a:lnTo>
                  <a:lnTo>
                    <a:pt x="0" y="48"/>
                  </a:lnTo>
                  <a:lnTo>
                    <a:pt x="5" y="36"/>
                  </a:lnTo>
                  <a:lnTo>
                    <a:pt x="10" y="25"/>
                  </a:lnTo>
                  <a:lnTo>
                    <a:pt x="19" y="16"/>
                  </a:lnTo>
                  <a:lnTo>
                    <a:pt x="27" y="8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61" y="0"/>
                  </a:lnTo>
                  <a:lnTo>
                    <a:pt x="75" y="0"/>
                  </a:lnTo>
                  <a:lnTo>
                    <a:pt x="84" y="2"/>
                  </a:lnTo>
                  <a:lnTo>
                    <a:pt x="115" y="5"/>
                  </a:lnTo>
                </a:path>
              </a:pathLst>
            </a:custGeom>
            <a:solidFill>
              <a:srgbClr val="FF7A7A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93" name="Freeform 47"/>
            <p:cNvSpPr>
              <a:spLocks/>
            </p:cNvSpPr>
            <p:nvPr/>
          </p:nvSpPr>
          <p:spPr bwMode="auto">
            <a:xfrm>
              <a:off x="1634" y="2728"/>
              <a:ext cx="139" cy="127"/>
            </a:xfrm>
            <a:custGeom>
              <a:avLst/>
              <a:gdLst/>
              <a:ahLst/>
              <a:cxnLst>
                <a:cxn ang="0">
                  <a:pos x="121" y="5"/>
                </a:cxn>
                <a:cxn ang="0">
                  <a:pos x="127" y="5"/>
                </a:cxn>
                <a:cxn ang="0">
                  <a:pos x="133" y="11"/>
                </a:cxn>
                <a:cxn ang="0">
                  <a:pos x="138" y="16"/>
                </a:cxn>
                <a:cxn ang="0">
                  <a:pos x="138" y="22"/>
                </a:cxn>
                <a:cxn ang="0">
                  <a:pos x="138" y="28"/>
                </a:cxn>
                <a:cxn ang="0">
                  <a:pos x="135" y="36"/>
                </a:cxn>
                <a:cxn ang="0">
                  <a:pos x="130" y="39"/>
                </a:cxn>
                <a:cxn ang="0">
                  <a:pos x="124" y="42"/>
                </a:cxn>
                <a:cxn ang="0">
                  <a:pos x="121" y="42"/>
                </a:cxn>
                <a:cxn ang="0">
                  <a:pos x="124" y="56"/>
                </a:cxn>
                <a:cxn ang="0">
                  <a:pos x="124" y="68"/>
                </a:cxn>
                <a:cxn ang="0">
                  <a:pos x="121" y="79"/>
                </a:cxn>
                <a:cxn ang="0">
                  <a:pos x="118" y="90"/>
                </a:cxn>
                <a:cxn ang="0">
                  <a:pos x="110" y="102"/>
                </a:cxn>
                <a:cxn ang="0">
                  <a:pos x="101" y="110"/>
                </a:cxn>
                <a:cxn ang="0">
                  <a:pos x="93" y="116"/>
                </a:cxn>
                <a:cxn ang="0">
                  <a:pos x="81" y="122"/>
                </a:cxn>
                <a:cxn ang="0">
                  <a:pos x="70" y="126"/>
                </a:cxn>
                <a:cxn ang="0">
                  <a:pos x="56" y="126"/>
                </a:cxn>
                <a:cxn ang="0">
                  <a:pos x="44" y="122"/>
                </a:cxn>
                <a:cxn ang="0">
                  <a:pos x="33" y="119"/>
                </a:cxn>
                <a:cxn ang="0">
                  <a:pos x="21" y="113"/>
                </a:cxn>
                <a:cxn ang="0">
                  <a:pos x="13" y="105"/>
                </a:cxn>
                <a:cxn ang="0">
                  <a:pos x="7" y="93"/>
                </a:cxn>
                <a:cxn ang="0">
                  <a:pos x="2" y="82"/>
                </a:cxn>
                <a:cxn ang="0">
                  <a:pos x="0" y="71"/>
                </a:cxn>
                <a:cxn ang="0">
                  <a:pos x="0" y="59"/>
                </a:cxn>
                <a:cxn ang="0">
                  <a:pos x="0" y="48"/>
                </a:cxn>
                <a:cxn ang="0">
                  <a:pos x="5" y="36"/>
                </a:cxn>
                <a:cxn ang="0">
                  <a:pos x="10" y="25"/>
                </a:cxn>
                <a:cxn ang="0">
                  <a:pos x="19" y="16"/>
                </a:cxn>
                <a:cxn ang="0">
                  <a:pos x="27" y="8"/>
                </a:cxn>
                <a:cxn ang="0">
                  <a:pos x="39" y="2"/>
                </a:cxn>
                <a:cxn ang="0">
                  <a:pos x="50" y="0"/>
                </a:cxn>
                <a:cxn ang="0">
                  <a:pos x="61" y="0"/>
                </a:cxn>
                <a:cxn ang="0">
                  <a:pos x="75" y="0"/>
                </a:cxn>
                <a:cxn ang="0">
                  <a:pos x="84" y="2"/>
                </a:cxn>
              </a:cxnLst>
              <a:rect l="0" t="0" r="r" b="b"/>
              <a:pathLst>
                <a:path w="139" h="127">
                  <a:moveTo>
                    <a:pt x="121" y="5"/>
                  </a:moveTo>
                  <a:lnTo>
                    <a:pt x="127" y="5"/>
                  </a:lnTo>
                  <a:lnTo>
                    <a:pt x="133" y="11"/>
                  </a:lnTo>
                  <a:lnTo>
                    <a:pt x="138" y="16"/>
                  </a:lnTo>
                  <a:lnTo>
                    <a:pt x="138" y="22"/>
                  </a:lnTo>
                  <a:lnTo>
                    <a:pt x="138" y="28"/>
                  </a:lnTo>
                  <a:lnTo>
                    <a:pt x="135" y="36"/>
                  </a:lnTo>
                  <a:lnTo>
                    <a:pt x="130" y="39"/>
                  </a:lnTo>
                  <a:lnTo>
                    <a:pt x="124" y="42"/>
                  </a:lnTo>
                  <a:lnTo>
                    <a:pt x="121" y="42"/>
                  </a:lnTo>
                  <a:lnTo>
                    <a:pt x="124" y="56"/>
                  </a:lnTo>
                  <a:lnTo>
                    <a:pt x="124" y="68"/>
                  </a:lnTo>
                  <a:lnTo>
                    <a:pt x="121" y="79"/>
                  </a:lnTo>
                  <a:lnTo>
                    <a:pt x="118" y="90"/>
                  </a:lnTo>
                  <a:lnTo>
                    <a:pt x="110" y="102"/>
                  </a:lnTo>
                  <a:lnTo>
                    <a:pt x="101" y="110"/>
                  </a:lnTo>
                  <a:lnTo>
                    <a:pt x="93" y="116"/>
                  </a:lnTo>
                  <a:lnTo>
                    <a:pt x="81" y="122"/>
                  </a:lnTo>
                  <a:lnTo>
                    <a:pt x="70" y="126"/>
                  </a:lnTo>
                  <a:lnTo>
                    <a:pt x="56" y="126"/>
                  </a:lnTo>
                  <a:lnTo>
                    <a:pt x="44" y="122"/>
                  </a:lnTo>
                  <a:lnTo>
                    <a:pt x="33" y="119"/>
                  </a:lnTo>
                  <a:lnTo>
                    <a:pt x="21" y="113"/>
                  </a:lnTo>
                  <a:lnTo>
                    <a:pt x="13" y="105"/>
                  </a:lnTo>
                  <a:lnTo>
                    <a:pt x="7" y="93"/>
                  </a:lnTo>
                  <a:lnTo>
                    <a:pt x="2" y="82"/>
                  </a:lnTo>
                  <a:lnTo>
                    <a:pt x="0" y="71"/>
                  </a:lnTo>
                  <a:lnTo>
                    <a:pt x="0" y="59"/>
                  </a:lnTo>
                  <a:lnTo>
                    <a:pt x="0" y="48"/>
                  </a:lnTo>
                  <a:lnTo>
                    <a:pt x="5" y="36"/>
                  </a:lnTo>
                  <a:lnTo>
                    <a:pt x="10" y="25"/>
                  </a:lnTo>
                  <a:lnTo>
                    <a:pt x="19" y="16"/>
                  </a:lnTo>
                  <a:lnTo>
                    <a:pt x="27" y="8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61" y="0"/>
                  </a:lnTo>
                  <a:lnTo>
                    <a:pt x="75" y="0"/>
                  </a:lnTo>
                  <a:lnTo>
                    <a:pt x="84" y="2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94" name="Freeform 48"/>
            <p:cNvSpPr>
              <a:spLocks/>
            </p:cNvSpPr>
            <p:nvPr/>
          </p:nvSpPr>
          <p:spPr bwMode="auto">
            <a:xfrm>
              <a:off x="2004" y="3478"/>
              <a:ext cx="20" cy="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6"/>
                </a:cxn>
                <a:cxn ang="0">
                  <a:pos x="5" y="9"/>
                </a:cxn>
                <a:cxn ang="0">
                  <a:pos x="13" y="12"/>
                </a:cxn>
                <a:cxn ang="0">
                  <a:pos x="19" y="17"/>
                </a:cxn>
                <a:cxn ang="0">
                  <a:pos x="19" y="20"/>
                </a:cxn>
                <a:cxn ang="0">
                  <a:pos x="19" y="26"/>
                </a:cxn>
                <a:cxn ang="0">
                  <a:pos x="19" y="32"/>
                </a:cxn>
                <a:cxn ang="0">
                  <a:pos x="19" y="35"/>
                </a:cxn>
                <a:cxn ang="0">
                  <a:pos x="13" y="40"/>
                </a:cxn>
                <a:cxn ang="0">
                  <a:pos x="13" y="43"/>
                </a:cxn>
                <a:cxn ang="0">
                  <a:pos x="5" y="49"/>
                </a:cxn>
                <a:cxn ang="0">
                  <a:pos x="5" y="49"/>
                </a:cxn>
              </a:cxnLst>
              <a:rect l="0" t="0" r="r" b="b"/>
              <a:pathLst>
                <a:path w="20" h="50">
                  <a:moveTo>
                    <a:pt x="0" y="0"/>
                  </a:moveTo>
                  <a:lnTo>
                    <a:pt x="5" y="6"/>
                  </a:lnTo>
                  <a:lnTo>
                    <a:pt x="5" y="9"/>
                  </a:lnTo>
                  <a:lnTo>
                    <a:pt x="13" y="12"/>
                  </a:lnTo>
                  <a:lnTo>
                    <a:pt x="19" y="17"/>
                  </a:lnTo>
                  <a:lnTo>
                    <a:pt x="19" y="20"/>
                  </a:lnTo>
                  <a:lnTo>
                    <a:pt x="19" y="26"/>
                  </a:lnTo>
                  <a:lnTo>
                    <a:pt x="19" y="32"/>
                  </a:lnTo>
                  <a:lnTo>
                    <a:pt x="19" y="35"/>
                  </a:lnTo>
                  <a:lnTo>
                    <a:pt x="13" y="40"/>
                  </a:lnTo>
                  <a:lnTo>
                    <a:pt x="13" y="43"/>
                  </a:lnTo>
                  <a:lnTo>
                    <a:pt x="5" y="49"/>
                  </a:lnTo>
                  <a:lnTo>
                    <a:pt x="5" y="49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95" name="Freeform 49"/>
            <p:cNvSpPr>
              <a:spLocks/>
            </p:cNvSpPr>
            <p:nvPr/>
          </p:nvSpPr>
          <p:spPr bwMode="auto">
            <a:xfrm>
              <a:off x="1951" y="3328"/>
              <a:ext cx="20" cy="177"/>
            </a:xfrm>
            <a:custGeom>
              <a:avLst/>
              <a:gdLst/>
              <a:ahLst/>
              <a:cxnLst>
                <a:cxn ang="0">
                  <a:pos x="9" y="176"/>
                </a:cxn>
                <a:cxn ang="0">
                  <a:pos x="0" y="153"/>
                </a:cxn>
                <a:cxn ang="0">
                  <a:pos x="0" y="133"/>
                </a:cxn>
                <a:cxn ang="0">
                  <a:pos x="0" y="111"/>
                </a:cxn>
                <a:cxn ang="0">
                  <a:pos x="0" y="91"/>
                </a:cxn>
                <a:cxn ang="0">
                  <a:pos x="0" y="68"/>
                </a:cxn>
                <a:cxn ang="0">
                  <a:pos x="0" y="48"/>
                </a:cxn>
                <a:cxn ang="0">
                  <a:pos x="9" y="28"/>
                </a:cxn>
                <a:cxn ang="0">
                  <a:pos x="19" y="5"/>
                </a:cxn>
                <a:cxn ang="0">
                  <a:pos x="19" y="0"/>
                </a:cxn>
              </a:cxnLst>
              <a:rect l="0" t="0" r="r" b="b"/>
              <a:pathLst>
                <a:path w="20" h="177">
                  <a:moveTo>
                    <a:pt x="9" y="176"/>
                  </a:moveTo>
                  <a:lnTo>
                    <a:pt x="0" y="153"/>
                  </a:lnTo>
                  <a:lnTo>
                    <a:pt x="0" y="133"/>
                  </a:lnTo>
                  <a:lnTo>
                    <a:pt x="0" y="111"/>
                  </a:lnTo>
                  <a:lnTo>
                    <a:pt x="0" y="91"/>
                  </a:lnTo>
                  <a:lnTo>
                    <a:pt x="0" y="68"/>
                  </a:lnTo>
                  <a:lnTo>
                    <a:pt x="0" y="48"/>
                  </a:lnTo>
                  <a:lnTo>
                    <a:pt x="9" y="28"/>
                  </a:lnTo>
                  <a:lnTo>
                    <a:pt x="19" y="5"/>
                  </a:lnTo>
                  <a:lnTo>
                    <a:pt x="19" y="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96" name="Freeform 50"/>
            <p:cNvSpPr>
              <a:spLocks/>
            </p:cNvSpPr>
            <p:nvPr/>
          </p:nvSpPr>
          <p:spPr bwMode="auto">
            <a:xfrm>
              <a:off x="1958" y="3514"/>
              <a:ext cx="21" cy="25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0" y="18"/>
                </a:cxn>
                <a:cxn ang="0">
                  <a:pos x="0" y="15"/>
                </a:cxn>
                <a:cxn ang="0">
                  <a:pos x="0" y="13"/>
                </a:cxn>
                <a:cxn ang="0">
                  <a:pos x="0" y="7"/>
                </a:cxn>
                <a:cxn ang="0">
                  <a:pos x="5" y="4"/>
                </a:cxn>
                <a:cxn ang="0">
                  <a:pos x="12" y="1"/>
                </a:cxn>
                <a:cxn ang="0">
                  <a:pos x="20" y="0"/>
                </a:cxn>
                <a:cxn ang="0">
                  <a:pos x="20" y="0"/>
                </a:cxn>
              </a:cxnLst>
              <a:rect l="0" t="0" r="r" b="b"/>
              <a:pathLst>
                <a:path w="21" h="25">
                  <a:moveTo>
                    <a:pt x="0" y="24"/>
                  </a:move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7"/>
                  </a:lnTo>
                  <a:lnTo>
                    <a:pt x="5" y="4"/>
                  </a:lnTo>
                  <a:lnTo>
                    <a:pt x="12" y="1"/>
                  </a:lnTo>
                  <a:lnTo>
                    <a:pt x="20" y="0"/>
                  </a:lnTo>
                  <a:lnTo>
                    <a:pt x="20" y="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97" name="Freeform 51"/>
            <p:cNvSpPr>
              <a:spLocks/>
            </p:cNvSpPr>
            <p:nvPr/>
          </p:nvSpPr>
          <p:spPr bwMode="auto">
            <a:xfrm>
              <a:off x="1787" y="3006"/>
              <a:ext cx="360" cy="335"/>
            </a:xfrm>
            <a:custGeom>
              <a:avLst/>
              <a:gdLst/>
              <a:ahLst/>
              <a:cxnLst>
                <a:cxn ang="0">
                  <a:pos x="20" y="23"/>
                </a:cxn>
                <a:cxn ang="0">
                  <a:pos x="32" y="34"/>
                </a:cxn>
                <a:cxn ang="0">
                  <a:pos x="40" y="46"/>
                </a:cxn>
                <a:cxn ang="0">
                  <a:pos x="52" y="60"/>
                </a:cxn>
                <a:cxn ang="0">
                  <a:pos x="66" y="63"/>
                </a:cxn>
                <a:cxn ang="0">
                  <a:pos x="80" y="74"/>
                </a:cxn>
                <a:cxn ang="0">
                  <a:pos x="91" y="88"/>
                </a:cxn>
                <a:cxn ang="0">
                  <a:pos x="103" y="97"/>
                </a:cxn>
                <a:cxn ang="0">
                  <a:pos x="120" y="111"/>
                </a:cxn>
                <a:cxn ang="0">
                  <a:pos x="134" y="128"/>
                </a:cxn>
                <a:cxn ang="0">
                  <a:pos x="157" y="134"/>
                </a:cxn>
                <a:cxn ang="0">
                  <a:pos x="180" y="151"/>
                </a:cxn>
                <a:cxn ang="0">
                  <a:pos x="194" y="151"/>
                </a:cxn>
                <a:cxn ang="0">
                  <a:pos x="211" y="165"/>
                </a:cxn>
                <a:cxn ang="0">
                  <a:pos x="239" y="162"/>
                </a:cxn>
                <a:cxn ang="0">
                  <a:pos x="285" y="165"/>
                </a:cxn>
                <a:cxn ang="0">
                  <a:pos x="310" y="148"/>
                </a:cxn>
                <a:cxn ang="0">
                  <a:pos x="327" y="154"/>
                </a:cxn>
                <a:cxn ang="0">
                  <a:pos x="344" y="156"/>
                </a:cxn>
                <a:cxn ang="0">
                  <a:pos x="350" y="168"/>
                </a:cxn>
                <a:cxn ang="0">
                  <a:pos x="353" y="185"/>
                </a:cxn>
                <a:cxn ang="0">
                  <a:pos x="356" y="202"/>
                </a:cxn>
                <a:cxn ang="0">
                  <a:pos x="350" y="216"/>
                </a:cxn>
                <a:cxn ang="0">
                  <a:pos x="350" y="230"/>
                </a:cxn>
                <a:cxn ang="0">
                  <a:pos x="359" y="250"/>
                </a:cxn>
                <a:cxn ang="0">
                  <a:pos x="353" y="273"/>
                </a:cxn>
                <a:cxn ang="0">
                  <a:pos x="339" y="282"/>
                </a:cxn>
                <a:cxn ang="0">
                  <a:pos x="245" y="302"/>
                </a:cxn>
                <a:cxn ang="0">
                  <a:pos x="228" y="313"/>
                </a:cxn>
                <a:cxn ang="0">
                  <a:pos x="214" y="324"/>
                </a:cxn>
                <a:cxn ang="0">
                  <a:pos x="191" y="327"/>
                </a:cxn>
                <a:cxn ang="0">
                  <a:pos x="180" y="327"/>
                </a:cxn>
                <a:cxn ang="0">
                  <a:pos x="148" y="334"/>
                </a:cxn>
                <a:cxn ang="0">
                  <a:pos x="140" y="327"/>
                </a:cxn>
                <a:cxn ang="0">
                  <a:pos x="131" y="319"/>
                </a:cxn>
                <a:cxn ang="0">
                  <a:pos x="111" y="307"/>
                </a:cxn>
                <a:cxn ang="0">
                  <a:pos x="94" y="307"/>
                </a:cxn>
                <a:cxn ang="0">
                  <a:pos x="80" y="304"/>
                </a:cxn>
                <a:cxn ang="0">
                  <a:pos x="54" y="302"/>
                </a:cxn>
                <a:cxn ang="0">
                  <a:pos x="60" y="279"/>
                </a:cxn>
                <a:cxn ang="0">
                  <a:pos x="54" y="256"/>
                </a:cxn>
                <a:cxn ang="0">
                  <a:pos x="52" y="245"/>
                </a:cxn>
                <a:cxn ang="0">
                  <a:pos x="43" y="222"/>
                </a:cxn>
                <a:cxn ang="0">
                  <a:pos x="49" y="211"/>
                </a:cxn>
                <a:cxn ang="0">
                  <a:pos x="66" y="202"/>
                </a:cxn>
                <a:cxn ang="0">
                  <a:pos x="54" y="185"/>
                </a:cxn>
                <a:cxn ang="0">
                  <a:pos x="49" y="176"/>
                </a:cxn>
                <a:cxn ang="0">
                  <a:pos x="23" y="168"/>
                </a:cxn>
                <a:cxn ang="0">
                  <a:pos x="20" y="154"/>
                </a:cxn>
                <a:cxn ang="0">
                  <a:pos x="9" y="142"/>
                </a:cxn>
                <a:cxn ang="0">
                  <a:pos x="6" y="128"/>
                </a:cxn>
                <a:cxn ang="0">
                  <a:pos x="12" y="108"/>
                </a:cxn>
                <a:cxn ang="0">
                  <a:pos x="3" y="88"/>
                </a:cxn>
                <a:cxn ang="0">
                  <a:pos x="6" y="71"/>
                </a:cxn>
                <a:cxn ang="0">
                  <a:pos x="15" y="63"/>
                </a:cxn>
                <a:cxn ang="0">
                  <a:pos x="6" y="51"/>
                </a:cxn>
                <a:cxn ang="0">
                  <a:pos x="3" y="34"/>
                </a:cxn>
                <a:cxn ang="0">
                  <a:pos x="0" y="15"/>
                </a:cxn>
              </a:cxnLst>
              <a:rect l="0" t="0" r="r" b="b"/>
              <a:pathLst>
                <a:path w="360" h="335">
                  <a:moveTo>
                    <a:pt x="3" y="0"/>
                  </a:moveTo>
                  <a:lnTo>
                    <a:pt x="20" y="23"/>
                  </a:lnTo>
                  <a:lnTo>
                    <a:pt x="26" y="26"/>
                  </a:lnTo>
                  <a:lnTo>
                    <a:pt x="32" y="34"/>
                  </a:lnTo>
                  <a:lnTo>
                    <a:pt x="37" y="37"/>
                  </a:lnTo>
                  <a:lnTo>
                    <a:pt x="40" y="46"/>
                  </a:lnTo>
                  <a:lnTo>
                    <a:pt x="49" y="51"/>
                  </a:lnTo>
                  <a:lnTo>
                    <a:pt x="52" y="60"/>
                  </a:lnTo>
                  <a:lnTo>
                    <a:pt x="57" y="63"/>
                  </a:lnTo>
                  <a:lnTo>
                    <a:pt x="66" y="63"/>
                  </a:lnTo>
                  <a:lnTo>
                    <a:pt x="71" y="74"/>
                  </a:lnTo>
                  <a:lnTo>
                    <a:pt x="80" y="74"/>
                  </a:lnTo>
                  <a:lnTo>
                    <a:pt x="88" y="80"/>
                  </a:lnTo>
                  <a:lnTo>
                    <a:pt x="91" y="88"/>
                  </a:lnTo>
                  <a:lnTo>
                    <a:pt x="91" y="91"/>
                  </a:lnTo>
                  <a:lnTo>
                    <a:pt x="103" y="97"/>
                  </a:lnTo>
                  <a:lnTo>
                    <a:pt x="106" y="108"/>
                  </a:lnTo>
                  <a:lnTo>
                    <a:pt x="120" y="111"/>
                  </a:lnTo>
                  <a:lnTo>
                    <a:pt x="128" y="122"/>
                  </a:lnTo>
                  <a:lnTo>
                    <a:pt x="134" y="128"/>
                  </a:lnTo>
                  <a:lnTo>
                    <a:pt x="140" y="137"/>
                  </a:lnTo>
                  <a:lnTo>
                    <a:pt x="157" y="134"/>
                  </a:lnTo>
                  <a:lnTo>
                    <a:pt x="168" y="137"/>
                  </a:lnTo>
                  <a:lnTo>
                    <a:pt x="180" y="151"/>
                  </a:lnTo>
                  <a:lnTo>
                    <a:pt x="182" y="151"/>
                  </a:lnTo>
                  <a:lnTo>
                    <a:pt x="194" y="151"/>
                  </a:lnTo>
                  <a:lnTo>
                    <a:pt x="205" y="156"/>
                  </a:lnTo>
                  <a:lnTo>
                    <a:pt x="211" y="165"/>
                  </a:lnTo>
                  <a:lnTo>
                    <a:pt x="225" y="160"/>
                  </a:lnTo>
                  <a:lnTo>
                    <a:pt x="239" y="162"/>
                  </a:lnTo>
                  <a:lnTo>
                    <a:pt x="265" y="168"/>
                  </a:lnTo>
                  <a:lnTo>
                    <a:pt x="285" y="165"/>
                  </a:lnTo>
                  <a:lnTo>
                    <a:pt x="305" y="156"/>
                  </a:lnTo>
                  <a:lnTo>
                    <a:pt x="310" y="148"/>
                  </a:lnTo>
                  <a:lnTo>
                    <a:pt x="319" y="148"/>
                  </a:lnTo>
                  <a:lnTo>
                    <a:pt x="327" y="154"/>
                  </a:lnTo>
                  <a:lnTo>
                    <a:pt x="339" y="142"/>
                  </a:lnTo>
                  <a:lnTo>
                    <a:pt x="344" y="156"/>
                  </a:lnTo>
                  <a:lnTo>
                    <a:pt x="342" y="165"/>
                  </a:lnTo>
                  <a:lnTo>
                    <a:pt x="350" y="168"/>
                  </a:lnTo>
                  <a:lnTo>
                    <a:pt x="356" y="176"/>
                  </a:lnTo>
                  <a:lnTo>
                    <a:pt x="353" y="185"/>
                  </a:lnTo>
                  <a:lnTo>
                    <a:pt x="359" y="194"/>
                  </a:lnTo>
                  <a:lnTo>
                    <a:pt x="356" y="202"/>
                  </a:lnTo>
                  <a:lnTo>
                    <a:pt x="350" y="208"/>
                  </a:lnTo>
                  <a:lnTo>
                    <a:pt x="350" y="216"/>
                  </a:lnTo>
                  <a:lnTo>
                    <a:pt x="353" y="222"/>
                  </a:lnTo>
                  <a:lnTo>
                    <a:pt x="350" y="230"/>
                  </a:lnTo>
                  <a:lnTo>
                    <a:pt x="350" y="236"/>
                  </a:lnTo>
                  <a:lnTo>
                    <a:pt x="359" y="250"/>
                  </a:lnTo>
                  <a:lnTo>
                    <a:pt x="359" y="265"/>
                  </a:lnTo>
                  <a:lnTo>
                    <a:pt x="353" y="273"/>
                  </a:lnTo>
                  <a:lnTo>
                    <a:pt x="344" y="273"/>
                  </a:lnTo>
                  <a:lnTo>
                    <a:pt x="339" y="282"/>
                  </a:lnTo>
                  <a:lnTo>
                    <a:pt x="262" y="302"/>
                  </a:lnTo>
                  <a:lnTo>
                    <a:pt x="245" y="302"/>
                  </a:lnTo>
                  <a:lnTo>
                    <a:pt x="236" y="313"/>
                  </a:lnTo>
                  <a:lnTo>
                    <a:pt x="228" y="313"/>
                  </a:lnTo>
                  <a:lnTo>
                    <a:pt x="219" y="310"/>
                  </a:lnTo>
                  <a:lnTo>
                    <a:pt x="214" y="324"/>
                  </a:lnTo>
                  <a:lnTo>
                    <a:pt x="202" y="327"/>
                  </a:lnTo>
                  <a:lnTo>
                    <a:pt x="191" y="327"/>
                  </a:lnTo>
                  <a:lnTo>
                    <a:pt x="182" y="322"/>
                  </a:lnTo>
                  <a:lnTo>
                    <a:pt x="180" y="327"/>
                  </a:lnTo>
                  <a:lnTo>
                    <a:pt x="168" y="334"/>
                  </a:lnTo>
                  <a:lnTo>
                    <a:pt x="148" y="334"/>
                  </a:lnTo>
                  <a:lnTo>
                    <a:pt x="148" y="330"/>
                  </a:lnTo>
                  <a:lnTo>
                    <a:pt x="140" y="327"/>
                  </a:lnTo>
                  <a:lnTo>
                    <a:pt x="134" y="319"/>
                  </a:lnTo>
                  <a:lnTo>
                    <a:pt x="131" y="319"/>
                  </a:lnTo>
                  <a:lnTo>
                    <a:pt x="117" y="316"/>
                  </a:lnTo>
                  <a:lnTo>
                    <a:pt x="111" y="307"/>
                  </a:lnTo>
                  <a:lnTo>
                    <a:pt x="106" y="304"/>
                  </a:lnTo>
                  <a:lnTo>
                    <a:pt x="94" y="307"/>
                  </a:lnTo>
                  <a:lnTo>
                    <a:pt x="86" y="307"/>
                  </a:lnTo>
                  <a:lnTo>
                    <a:pt x="80" y="304"/>
                  </a:lnTo>
                  <a:lnTo>
                    <a:pt x="63" y="307"/>
                  </a:lnTo>
                  <a:lnTo>
                    <a:pt x="54" y="302"/>
                  </a:lnTo>
                  <a:lnTo>
                    <a:pt x="54" y="285"/>
                  </a:lnTo>
                  <a:lnTo>
                    <a:pt x="60" y="279"/>
                  </a:lnTo>
                  <a:lnTo>
                    <a:pt x="54" y="270"/>
                  </a:lnTo>
                  <a:lnTo>
                    <a:pt x="54" y="256"/>
                  </a:lnTo>
                  <a:lnTo>
                    <a:pt x="57" y="253"/>
                  </a:lnTo>
                  <a:lnTo>
                    <a:pt x="52" y="245"/>
                  </a:lnTo>
                  <a:lnTo>
                    <a:pt x="46" y="242"/>
                  </a:lnTo>
                  <a:lnTo>
                    <a:pt x="43" y="222"/>
                  </a:lnTo>
                  <a:lnTo>
                    <a:pt x="49" y="219"/>
                  </a:lnTo>
                  <a:lnTo>
                    <a:pt x="49" y="211"/>
                  </a:lnTo>
                  <a:lnTo>
                    <a:pt x="54" y="205"/>
                  </a:lnTo>
                  <a:lnTo>
                    <a:pt x="66" y="202"/>
                  </a:lnTo>
                  <a:lnTo>
                    <a:pt x="60" y="188"/>
                  </a:lnTo>
                  <a:lnTo>
                    <a:pt x="54" y="185"/>
                  </a:lnTo>
                  <a:lnTo>
                    <a:pt x="52" y="179"/>
                  </a:lnTo>
                  <a:lnTo>
                    <a:pt x="49" y="176"/>
                  </a:lnTo>
                  <a:lnTo>
                    <a:pt x="32" y="174"/>
                  </a:lnTo>
                  <a:lnTo>
                    <a:pt x="23" y="168"/>
                  </a:lnTo>
                  <a:lnTo>
                    <a:pt x="26" y="160"/>
                  </a:lnTo>
                  <a:lnTo>
                    <a:pt x="20" y="154"/>
                  </a:lnTo>
                  <a:lnTo>
                    <a:pt x="12" y="151"/>
                  </a:lnTo>
                  <a:lnTo>
                    <a:pt x="9" y="142"/>
                  </a:lnTo>
                  <a:lnTo>
                    <a:pt x="15" y="134"/>
                  </a:lnTo>
                  <a:lnTo>
                    <a:pt x="6" y="128"/>
                  </a:lnTo>
                  <a:lnTo>
                    <a:pt x="6" y="117"/>
                  </a:lnTo>
                  <a:lnTo>
                    <a:pt x="12" y="108"/>
                  </a:lnTo>
                  <a:lnTo>
                    <a:pt x="3" y="100"/>
                  </a:lnTo>
                  <a:lnTo>
                    <a:pt x="3" y="88"/>
                  </a:lnTo>
                  <a:lnTo>
                    <a:pt x="9" y="83"/>
                  </a:lnTo>
                  <a:lnTo>
                    <a:pt x="6" y="71"/>
                  </a:lnTo>
                  <a:lnTo>
                    <a:pt x="9" y="66"/>
                  </a:lnTo>
                  <a:lnTo>
                    <a:pt x="15" y="63"/>
                  </a:lnTo>
                  <a:lnTo>
                    <a:pt x="9" y="60"/>
                  </a:lnTo>
                  <a:lnTo>
                    <a:pt x="6" y="51"/>
                  </a:lnTo>
                  <a:lnTo>
                    <a:pt x="9" y="40"/>
                  </a:lnTo>
                  <a:lnTo>
                    <a:pt x="3" y="34"/>
                  </a:lnTo>
                  <a:lnTo>
                    <a:pt x="3" y="26"/>
                  </a:lnTo>
                  <a:lnTo>
                    <a:pt x="0" y="15"/>
                  </a:lnTo>
                  <a:lnTo>
                    <a:pt x="3" y="0"/>
                  </a:lnTo>
                </a:path>
              </a:pathLst>
            </a:custGeom>
            <a:solidFill>
              <a:srgbClr val="7023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98" name="Freeform 52"/>
            <p:cNvSpPr>
              <a:spLocks/>
            </p:cNvSpPr>
            <p:nvPr/>
          </p:nvSpPr>
          <p:spPr bwMode="auto">
            <a:xfrm>
              <a:off x="1787" y="3006"/>
              <a:ext cx="360" cy="335"/>
            </a:xfrm>
            <a:custGeom>
              <a:avLst/>
              <a:gdLst/>
              <a:ahLst/>
              <a:cxnLst>
                <a:cxn ang="0">
                  <a:pos x="20" y="23"/>
                </a:cxn>
                <a:cxn ang="0">
                  <a:pos x="32" y="34"/>
                </a:cxn>
                <a:cxn ang="0">
                  <a:pos x="40" y="46"/>
                </a:cxn>
                <a:cxn ang="0">
                  <a:pos x="52" y="60"/>
                </a:cxn>
                <a:cxn ang="0">
                  <a:pos x="66" y="63"/>
                </a:cxn>
                <a:cxn ang="0">
                  <a:pos x="80" y="74"/>
                </a:cxn>
                <a:cxn ang="0">
                  <a:pos x="91" y="88"/>
                </a:cxn>
                <a:cxn ang="0">
                  <a:pos x="103" y="97"/>
                </a:cxn>
                <a:cxn ang="0">
                  <a:pos x="120" y="111"/>
                </a:cxn>
                <a:cxn ang="0">
                  <a:pos x="134" y="128"/>
                </a:cxn>
                <a:cxn ang="0">
                  <a:pos x="157" y="134"/>
                </a:cxn>
                <a:cxn ang="0">
                  <a:pos x="180" y="151"/>
                </a:cxn>
                <a:cxn ang="0">
                  <a:pos x="194" y="151"/>
                </a:cxn>
                <a:cxn ang="0">
                  <a:pos x="211" y="165"/>
                </a:cxn>
                <a:cxn ang="0">
                  <a:pos x="239" y="162"/>
                </a:cxn>
                <a:cxn ang="0">
                  <a:pos x="285" y="165"/>
                </a:cxn>
                <a:cxn ang="0">
                  <a:pos x="310" y="148"/>
                </a:cxn>
                <a:cxn ang="0">
                  <a:pos x="327" y="154"/>
                </a:cxn>
                <a:cxn ang="0">
                  <a:pos x="344" y="156"/>
                </a:cxn>
                <a:cxn ang="0">
                  <a:pos x="350" y="168"/>
                </a:cxn>
                <a:cxn ang="0">
                  <a:pos x="353" y="185"/>
                </a:cxn>
                <a:cxn ang="0">
                  <a:pos x="356" y="202"/>
                </a:cxn>
                <a:cxn ang="0">
                  <a:pos x="350" y="216"/>
                </a:cxn>
                <a:cxn ang="0">
                  <a:pos x="350" y="230"/>
                </a:cxn>
                <a:cxn ang="0">
                  <a:pos x="359" y="250"/>
                </a:cxn>
                <a:cxn ang="0">
                  <a:pos x="353" y="273"/>
                </a:cxn>
                <a:cxn ang="0">
                  <a:pos x="339" y="282"/>
                </a:cxn>
                <a:cxn ang="0">
                  <a:pos x="245" y="302"/>
                </a:cxn>
                <a:cxn ang="0">
                  <a:pos x="228" y="313"/>
                </a:cxn>
                <a:cxn ang="0">
                  <a:pos x="214" y="324"/>
                </a:cxn>
                <a:cxn ang="0">
                  <a:pos x="191" y="327"/>
                </a:cxn>
                <a:cxn ang="0">
                  <a:pos x="180" y="327"/>
                </a:cxn>
                <a:cxn ang="0">
                  <a:pos x="148" y="334"/>
                </a:cxn>
                <a:cxn ang="0">
                  <a:pos x="140" y="327"/>
                </a:cxn>
                <a:cxn ang="0">
                  <a:pos x="131" y="319"/>
                </a:cxn>
                <a:cxn ang="0">
                  <a:pos x="111" y="307"/>
                </a:cxn>
                <a:cxn ang="0">
                  <a:pos x="94" y="307"/>
                </a:cxn>
                <a:cxn ang="0">
                  <a:pos x="80" y="304"/>
                </a:cxn>
                <a:cxn ang="0">
                  <a:pos x="54" y="302"/>
                </a:cxn>
                <a:cxn ang="0">
                  <a:pos x="60" y="279"/>
                </a:cxn>
                <a:cxn ang="0">
                  <a:pos x="54" y="256"/>
                </a:cxn>
                <a:cxn ang="0">
                  <a:pos x="52" y="245"/>
                </a:cxn>
                <a:cxn ang="0">
                  <a:pos x="43" y="222"/>
                </a:cxn>
                <a:cxn ang="0">
                  <a:pos x="49" y="211"/>
                </a:cxn>
                <a:cxn ang="0">
                  <a:pos x="66" y="202"/>
                </a:cxn>
                <a:cxn ang="0">
                  <a:pos x="54" y="185"/>
                </a:cxn>
                <a:cxn ang="0">
                  <a:pos x="49" y="176"/>
                </a:cxn>
                <a:cxn ang="0">
                  <a:pos x="23" y="168"/>
                </a:cxn>
                <a:cxn ang="0">
                  <a:pos x="20" y="154"/>
                </a:cxn>
                <a:cxn ang="0">
                  <a:pos x="9" y="142"/>
                </a:cxn>
                <a:cxn ang="0">
                  <a:pos x="6" y="128"/>
                </a:cxn>
                <a:cxn ang="0">
                  <a:pos x="12" y="108"/>
                </a:cxn>
                <a:cxn ang="0">
                  <a:pos x="3" y="88"/>
                </a:cxn>
                <a:cxn ang="0">
                  <a:pos x="6" y="71"/>
                </a:cxn>
                <a:cxn ang="0">
                  <a:pos x="15" y="63"/>
                </a:cxn>
                <a:cxn ang="0">
                  <a:pos x="6" y="51"/>
                </a:cxn>
                <a:cxn ang="0">
                  <a:pos x="3" y="34"/>
                </a:cxn>
                <a:cxn ang="0">
                  <a:pos x="0" y="15"/>
                </a:cxn>
              </a:cxnLst>
              <a:rect l="0" t="0" r="r" b="b"/>
              <a:pathLst>
                <a:path w="360" h="335">
                  <a:moveTo>
                    <a:pt x="3" y="0"/>
                  </a:moveTo>
                  <a:lnTo>
                    <a:pt x="20" y="23"/>
                  </a:lnTo>
                  <a:lnTo>
                    <a:pt x="26" y="26"/>
                  </a:lnTo>
                  <a:lnTo>
                    <a:pt x="32" y="34"/>
                  </a:lnTo>
                  <a:lnTo>
                    <a:pt x="37" y="37"/>
                  </a:lnTo>
                  <a:lnTo>
                    <a:pt x="40" y="46"/>
                  </a:lnTo>
                  <a:lnTo>
                    <a:pt x="49" y="51"/>
                  </a:lnTo>
                  <a:lnTo>
                    <a:pt x="52" y="60"/>
                  </a:lnTo>
                  <a:lnTo>
                    <a:pt x="57" y="63"/>
                  </a:lnTo>
                  <a:lnTo>
                    <a:pt x="66" y="63"/>
                  </a:lnTo>
                  <a:lnTo>
                    <a:pt x="71" y="74"/>
                  </a:lnTo>
                  <a:lnTo>
                    <a:pt x="80" y="74"/>
                  </a:lnTo>
                  <a:lnTo>
                    <a:pt x="88" y="80"/>
                  </a:lnTo>
                  <a:lnTo>
                    <a:pt x="91" y="88"/>
                  </a:lnTo>
                  <a:lnTo>
                    <a:pt x="91" y="91"/>
                  </a:lnTo>
                  <a:lnTo>
                    <a:pt x="103" y="97"/>
                  </a:lnTo>
                  <a:lnTo>
                    <a:pt x="106" y="108"/>
                  </a:lnTo>
                  <a:lnTo>
                    <a:pt x="120" y="111"/>
                  </a:lnTo>
                  <a:lnTo>
                    <a:pt x="128" y="122"/>
                  </a:lnTo>
                  <a:lnTo>
                    <a:pt x="134" y="128"/>
                  </a:lnTo>
                  <a:lnTo>
                    <a:pt x="140" y="137"/>
                  </a:lnTo>
                  <a:lnTo>
                    <a:pt x="157" y="134"/>
                  </a:lnTo>
                  <a:lnTo>
                    <a:pt x="168" y="137"/>
                  </a:lnTo>
                  <a:lnTo>
                    <a:pt x="180" y="151"/>
                  </a:lnTo>
                  <a:lnTo>
                    <a:pt x="182" y="151"/>
                  </a:lnTo>
                  <a:lnTo>
                    <a:pt x="194" y="151"/>
                  </a:lnTo>
                  <a:lnTo>
                    <a:pt x="205" y="156"/>
                  </a:lnTo>
                  <a:lnTo>
                    <a:pt x="211" y="165"/>
                  </a:lnTo>
                  <a:lnTo>
                    <a:pt x="225" y="160"/>
                  </a:lnTo>
                  <a:lnTo>
                    <a:pt x="239" y="162"/>
                  </a:lnTo>
                  <a:lnTo>
                    <a:pt x="265" y="168"/>
                  </a:lnTo>
                  <a:lnTo>
                    <a:pt x="285" y="165"/>
                  </a:lnTo>
                  <a:lnTo>
                    <a:pt x="305" y="156"/>
                  </a:lnTo>
                  <a:lnTo>
                    <a:pt x="310" y="148"/>
                  </a:lnTo>
                  <a:lnTo>
                    <a:pt x="319" y="148"/>
                  </a:lnTo>
                  <a:lnTo>
                    <a:pt x="327" y="154"/>
                  </a:lnTo>
                  <a:lnTo>
                    <a:pt x="339" y="142"/>
                  </a:lnTo>
                  <a:lnTo>
                    <a:pt x="344" y="156"/>
                  </a:lnTo>
                  <a:lnTo>
                    <a:pt x="342" y="165"/>
                  </a:lnTo>
                  <a:lnTo>
                    <a:pt x="350" y="168"/>
                  </a:lnTo>
                  <a:lnTo>
                    <a:pt x="356" y="176"/>
                  </a:lnTo>
                  <a:lnTo>
                    <a:pt x="353" y="185"/>
                  </a:lnTo>
                  <a:lnTo>
                    <a:pt x="359" y="194"/>
                  </a:lnTo>
                  <a:lnTo>
                    <a:pt x="356" y="202"/>
                  </a:lnTo>
                  <a:lnTo>
                    <a:pt x="350" y="208"/>
                  </a:lnTo>
                  <a:lnTo>
                    <a:pt x="350" y="216"/>
                  </a:lnTo>
                  <a:lnTo>
                    <a:pt x="353" y="222"/>
                  </a:lnTo>
                  <a:lnTo>
                    <a:pt x="350" y="230"/>
                  </a:lnTo>
                  <a:lnTo>
                    <a:pt x="350" y="236"/>
                  </a:lnTo>
                  <a:lnTo>
                    <a:pt x="359" y="250"/>
                  </a:lnTo>
                  <a:lnTo>
                    <a:pt x="359" y="265"/>
                  </a:lnTo>
                  <a:lnTo>
                    <a:pt x="353" y="273"/>
                  </a:lnTo>
                  <a:lnTo>
                    <a:pt x="344" y="273"/>
                  </a:lnTo>
                  <a:lnTo>
                    <a:pt x="339" y="282"/>
                  </a:lnTo>
                  <a:lnTo>
                    <a:pt x="262" y="302"/>
                  </a:lnTo>
                  <a:lnTo>
                    <a:pt x="245" y="302"/>
                  </a:lnTo>
                  <a:lnTo>
                    <a:pt x="236" y="313"/>
                  </a:lnTo>
                  <a:lnTo>
                    <a:pt x="228" y="313"/>
                  </a:lnTo>
                  <a:lnTo>
                    <a:pt x="219" y="310"/>
                  </a:lnTo>
                  <a:lnTo>
                    <a:pt x="214" y="324"/>
                  </a:lnTo>
                  <a:lnTo>
                    <a:pt x="202" y="327"/>
                  </a:lnTo>
                  <a:lnTo>
                    <a:pt x="191" y="327"/>
                  </a:lnTo>
                  <a:lnTo>
                    <a:pt x="182" y="322"/>
                  </a:lnTo>
                  <a:lnTo>
                    <a:pt x="180" y="327"/>
                  </a:lnTo>
                  <a:lnTo>
                    <a:pt x="168" y="334"/>
                  </a:lnTo>
                  <a:lnTo>
                    <a:pt x="148" y="334"/>
                  </a:lnTo>
                  <a:lnTo>
                    <a:pt x="148" y="330"/>
                  </a:lnTo>
                  <a:lnTo>
                    <a:pt x="140" y="327"/>
                  </a:lnTo>
                  <a:lnTo>
                    <a:pt x="134" y="319"/>
                  </a:lnTo>
                  <a:lnTo>
                    <a:pt x="131" y="319"/>
                  </a:lnTo>
                  <a:lnTo>
                    <a:pt x="117" y="316"/>
                  </a:lnTo>
                  <a:lnTo>
                    <a:pt x="111" y="307"/>
                  </a:lnTo>
                  <a:lnTo>
                    <a:pt x="106" y="304"/>
                  </a:lnTo>
                  <a:lnTo>
                    <a:pt x="94" y="307"/>
                  </a:lnTo>
                  <a:lnTo>
                    <a:pt x="86" y="307"/>
                  </a:lnTo>
                  <a:lnTo>
                    <a:pt x="80" y="304"/>
                  </a:lnTo>
                  <a:lnTo>
                    <a:pt x="63" y="307"/>
                  </a:lnTo>
                  <a:lnTo>
                    <a:pt x="54" y="302"/>
                  </a:lnTo>
                  <a:lnTo>
                    <a:pt x="54" y="285"/>
                  </a:lnTo>
                  <a:lnTo>
                    <a:pt x="60" y="279"/>
                  </a:lnTo>
                  <a:lnTo>
                    <a:pt x="54" y="270"/>
                  </a:lnTo>
                  <a:lnTo>
                    <a:pt x="54" y="256"/>
                  </a:lnTo>
                  <a:lnTo>
                    <a:pt x="57" y="253"/>
                  </a:lnTo>
                  <a:lnTo>
                    <a:pt x="52" y="245"/>
                  </a:lnTo>
                  <a:lnTo>
                    <a:pt x="46" y="242"/>
                  </a:lnTo>
                  <a:lnTo>
                    <a:pt x="43" y="222"/>
                  </a:lnTo>
                  <a:lnTo>
                    <a:pt x="49" y="219"/>
                  </a:lnTo>
                  <a:lnTo>
                    <a:pt x="49" y="211"/>
                  </a:lnTo>
                  <a:lnTo>
                    <a:pt x="54" y="205"/>
                  </a:lnTo>
                  <a:lnTo>
                    <a:pt x="66" y="202"/>
                  </a:lnTo>
                  <a:lnTo>
                    <a:pt x="60" y="188"/>
                  </a:lnTo>
                  <a:lnTo>
                    <a:pt x="54" y="185"/>
                  </a:lnTo>
                  <a:lnTo>
                    <a:pt x="52" y="179"/>
                  </a:lnTo>
                  <a:lnTo>
                    <a:pt x="49" y="176"/>
                  </a:lnTo>
                  <a:lnTo>
                    <a:pt x="32" y="174"/>
                  </a:lnTo>
                  <a:lnTo>
                    <a:pt x="23" y="168"/>
                  </a:lnTo>
                  <a:lnTo>
                    <a:pt x="26" y="160"/>
                  </a:lnTo>
                  <a:lnTo>
                    <a:pt x="20" y="154"/>
                  </a:lnTo>
                  <a:lnTo>
                    <a:pt x="12" y="151"/>
                  </a:lnTo>
                  <a:lnTo>
                    <a:pt x="9" y="142"/>
                  </a:lnTo>
                  <a:lnTo>
                    <a:pt x="15" y="134"/>
                  </a:lnTo>
                  <a:lnTo>
                    <a:pt x="6" y="128"/>
                  </a:lnTo>
                  <a:lnTo>
                    <a:pt x="6" y="117"/>
                  </a:lnTo>
                  <a:lnTo>
                    <a:pt x="12" y="108"/>
                  </a:lnTo>
                  <a:lnTo>
                    <a:pt x="3" y="100"/>
                  </a:lnTo>
                  <a:lnTo>
                    <a:pt x="3" y="88"/>
                  </a:lnTo>
                  <a:lnTo>
                    <a:pt x="9" y="83"/>
                  </a:lnTo>
                  <a:lnTo>
                    <a:pt x="6" y="71"/>
                  </a:lnTo>
                  <a:lnTo>
                    <a:pt x="9" y="66"/>
                  </a:lnTo>
                  <a:lnTo>
                    <a:pt x="15" y="63"/>
                  </a:lnTo>
                  <a:lnTo>
                    <a:pt x="9" y="60"/>
                  </a:lnTo>
                  <a:lnTo>
                    <a:pt x="6" y="51"/>
                  </a:lnTo>
                  <a:lnTo>
                    <a:pt x="9" y="40"/>
                  </a:lnTo>
                  <a:lnTo>
                    <a:pt x="3" y="34"/>
                  </a:lnTo>
                  <a:lnTo>
                    <a:pt x="3" y="26"/>
                  </a:lnTo>
                  <a:lnTo>
                    <a:pt x="0" y="15"/>
                  </a:lnTo>
                  <a:lnTo>
                    <a:pt x="3" y="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99" name="Freeform 53"/>
            <p:cNvSpPr>
              <a:spLocks/>
            </p:cNvSpPr>
            <p:nvPr/>
          </p:nvSpPr>
          <p:spPr bwMode="auto">
            <a:xfrm>
              <a:off x="1830" y="3208"/>
              <a:ext cx="159" cy="133"/>
            </a:xfrm>
            <a:custGeom>
              <a:avLst/>
              <a:gdLst/>
              <a:ahLst/>
              <a:cxnLst>
                <a:cxn ang="0">
                  <a:pos x="158" y="125"/>
                </a:cxn>
                <a:cxn ang="0">
                  <a:pos x="147" y="125"/>
                </a:cxn>
                <a:cxn ang="0">
                  <a:pos x="138" y="120"/>
                </a:cxn>
                <a:cxn ang="0">
                  <a:pos x="136" y="125"/>
                </a:cxn>
                <a:cxn ang="0">
                  <a:pos x="124" y="132"/>
                </a:cxn>
                <a:cxn ang="0">
                  <a:pos x="104" y="132"/>
                </a:cxn>
                <a:cxn ang="0">
                  <a:pos x="104" y="128"/>
                </a:cxn>
                <a:cxn ang="0">
                  <a:pos x="96" y="125"/>
                </a:cxn>
                <a:cxn ang="0">
                  <a:pos x="90" y="117"/>
                </a:cxn>
                <a:cxn ang="0">
                  <a:pos x="87" y="117"/>
                </a:cxn>
                <a:cxn ang="0">
                  <a:pos x="73" y="114"/>
                </a:cxn>
                <a:cxn ang="0">
                  <a:pos x="67" y="105"/>
                </a:cxn>
                <a:cxn ang="0">
                  <a:pos x="62" y="102"/>
                </a:cxn>
                <a:cxn ang="0">
                  <a:pos x="50" y="105"/>
                </a:cxn>
                <a:cxn ang="0">
                  <a:pos x="42" y="105"/>
                </a:cxn>
                <a:cxn ang="0">
                  <a:pos x="36" y="102"/>
                </a:cxn>
                <a:cxn ang="0">
                  <a:pos x="19" y="105"/>
                </a:cxn>
                <a:cxn ang="0">
                  <a:pos x="10" y="100"/>
                </a:cxn>
                <a:cxn ang="0">
                  <a:pos x="10" y="83"/>
                </a:cxn>
                <a:cxn ang="0">
                  <a:pos x="16" y="77"/>
                </a:cxn>
                <a:cxn ang="0">
                  <a:pos x="10" y="68"/>
                </a:cxn>
                <a:cxn ang="0">
                  <a:pos x="10" y="54"/>
                </a:cxn>
                <a:cxn ang="0">
                  <a:pos x="13" y="51"/>
                </a:cxn>
                <a:cxn ang="0">
                  <a:pos x="8" y="43"/>
                </a:cxn>
                <a:cxn ang="0">
                  <a:pos x="2" y="40"/>
                </a:cxn>
                <a:cxn ang="0">
                  <a:pos x="0" y="20"/>
                </a:cxn>
                <a:cxn ang="0">
                  <a:pos x="5" y="17"/>
                </a:cxn>
                <a:cxn ang="0">
                  <a:pos x="5" y="9"/>
                </a:cxn>
                <a:cxn ang="0">
                  <a:pos x="10" y="3"/>
                </a:cxn>
                <a:cxn ang="0">
                  <a:pos x="22" y="0"/>
                </a:cxn>
              </a:cxnLst>
              <a:rect l="0" t="0" r="r" b="b"/>
              <a:pathLst>
                <a:path w="159" h="133">
                  <a:moveTo>
                    <a:pt x="158" y="125"/>
                  </a:moveTo>
                  <a:lnTo>
                    <a:pt x="147" y="125"/>
                  </a:lnTo>
                  <a:lnTo>
                    <a:pt x="138" y="120"/>
                  </a:lnTo>
                  <a:lnTo>
                    <a:pt x="136" y="125"/>
                  </a:lnTo>
                  <a:lnTo>
                    <a:pt x="124" y="132"/>
                  </a:lnTo>
                  <a:lnTo>
                    <a:pt x="104" y="132"/>
                  </a:lnTo>
                  <a:lnTo>
                    <a:pt x="104" y="128"/>
                  </a:lnTo>
                  <a:lnTo>
                    <a:pt x="96" y="125"/>
                  </a:lnTo>
                  <a:lnTo>
                    <a:pt x="90" y="117"/>
                  </a:lnTo>
                  <a:lnTo>
                    <a:pt x="87" y="117"/>
                  </a:lnTo>
                  <a:lnTo>
                    <a:pt x="73" y="114"/>
                  </a:lnTo>
                  <a:lnTo>
                    <a:pt x="67" y="105"/>
                  </a:lnTo>
                  <a:lnTo>
                    <a:pt x="62" y="102"/>
                  </a:lnTo>
                  <a:lnTo>
                    <a:pt x="50" y="105"/>
                  </a:lnTo>
                  <a:lnTo>
                    <a:pt x="42" y="105"/>
                  </a:lnTo>
                  <a:lnTo>
                    <a:pt x="36" y="102"/>
                  </a:lnTo>
                  <a:lnTo>
                    <a:pt x="19" y="105"/>
                  </a:lnTo>
                  <a:lnTo>
                    <a:pt x="10" y="100"/>
                  </a:lnTo>
                  <a:lnTo>
                    <a:pt x="10" y="83"/>
                  </a:lnTo>
                  <a:lnTo>
                    <a:pt x="16" y="77"/>
                  </a:lnTo>
                  <a:lnTo>
                    <a:pt x="10" y="68"/>
                  </a:lnTo>
                  <a:lnTo>
                    <a:pt x="10" y="54"/>
                  </a:lnTo>
                  <a:lnTo>
                    <a:pt x="13" y="51"/>
                  </a:lnTo>
                  <a:lnTo>
                    <a:pt x="8" y="43"/>
                  </a:lnTo>
                  <a:lnTo>
                    <a:pt x="2" y="40"/>
                  </a:lnTo>
                  <a:lnTo>
                    <a:pt x="0" y="20"/>
                  </a:lnTo>
                  <a:lnTo>
                    <a:pt x="5" y="17"/>
                  </a:lnTo>
                  <a:lnTo>
                    <a:pt x="5" y="9"/>
                  </a:lnTo>
                  <a:lnTo>
                    <a:pt x="10" y="3"/>
                  </a:lnTo>
                  <a:lnTo>
                    <a:pt x="22" y="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00" name="Freeform 54"/>
            <p:cNvSpPr>
              <a:spLocks/>
            </p:cNvSpPr>
            <p:nvPr/>
          </p:nvSpPr>
          <p:spPr bwMode="auto">
            <a:xfrm>
              <a:off x="1790" y="3006"/>
              <a:ext cx="357" cy="2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23"/>
                </a:cxn>
                <a:cxn ang="0">
                  <a:pos x="23" y="26"/>
                </a:cxn>
                <a:cxn ang="0">
                  <a:pos x="29" y="34"/>
                </a:cxn>
                <a:cxn ang="0">
                  <a:pos x="34" y="37"/>
                </a:cxn>
                <a:cxn ang="0">
                  <a:pos x="37" y="46"/>
                </a:cxn>
                <a:cxn ang="0">
                  <a:pos x="46" y="51"/>
                </a:cxn>
                <a:cxn ang="0">
                  <a:pos x="49" y="60"/>
                </a:cxn>
                <a:cxn ang="0">
                  <a:pos x="54" y="63"/>
                </a:cxn>
                <a:cxn ang="0">
                  <a:pos x="63" y="63"/>
                </a:cxn>
                <a:cxn ang="0">
                  <a:pos x="68" y="74"/>
                </a:cxn>
                <a:cxn ang="0">
                  <a:pos x="77" y="74"/>
                </a:cxn>
                <a:cxn ang="0">
                  <a:pos x="85" y="80"/>
                </a:cxn>
                <a:cxn ang="0">
                  <a:pos x="88" y="88"/>
                </a:cxn>
                <a:cxn ang="0">
                  <a:pos x="88" y="91"/>
                </a:cxn>
                <a:cxn ang="0">
                  <a:pos x="100" y="97"/>
                </a:cxn>
                <a:cxn ang="0">
                  <a:pos x="103" y="108"/>
                </a:cxn>
                <a:cxn ang="0">
                  <a:pos x="117" y="111"/>
                </a:cxn>
                <a:cxn ang="0">
                  <a:pos x="125" y="122"/>
                </a:cxn>
                <a:cxn ang="0">
                  <a:pos x="131" y="128"/>
                </a:cxn>
                <a:cxn ang="0">
                  <a:pos x="137" y="137"/>
                </a:cxn>
                <a:cxn ang="0">
                  <a:pos x="154" y="134"/>
                </a:cxn>
                <a:cxn ang="0">
                  <a:pos x="165" y="137"/>
                </a:cxn>
                <a:cxn ang="0">
                  <a:pos x="177" y="151"/>
                </a:cxn>
                <a:cxn ang="0">
                  <a:pos x="179" y="151"/>
                </a:cxn>
                <a:cxn ang="0">
                  <a:pos x="191" y="151"/>
                </a:cxn>
                <a:cxn ang="0">
                  <a:pos x="202" y="156"/>
                </a:cxn>
                <a:cxn ang="0">
                  <a:pos x="208" y="165"/>
                </a:cxn>
                <a:cxn ang="0">
                  <a:pos x="222" y="160"/>
                </a:cxn>
                <a:cxn ang="0">
                  <a:pos x="236" y="162"/>
                </a:cxn>
                <a:cxn ang="0">
                  <a:pos x="262" y="168"/>
                </a:cxn>
                <a:cxn ang="0">
                  <a:pos x="282" y="165"/>
                </a:cxn>
                <a:cxn ang="0">
                  <a:pos x="302" y="156"/>
                </a:cxn>
                <a:cxn ang="0">
                  <a:pos x="307" y="148"/>
                </a:cxn>
                <a:cxn ang="0">
                  <a:pos x="316" y="148"/>
                </a:cxn>
                <a:cxn ang="0">
                  <a:pos x="324" y="154"/>
                </a:cxn>
                <a:cxn ang="0">
                  <a:pos x="336" y="142"/>
                </a:cxn>
                <a:cxn ang="0">
                  <a:pos x="341" y="156"/>
                </a:cxn>
                <a:cxn ang="0">
                  <a:pos x="339" y="165"/>
                </a:cxn>
                <a:cxn ang="0">
                  <a:pos x="347" y="168"/>
                </a:cxn>
                <a:cxn ang="0">
                  <a:pos x="353" y="176"/>
                </a:cxn>
                <a:cxn ang="0">
                  <a:pos x="350" y="185"/>
                </a:cxn>
                <a:cxn ang="0">
                  <a:pos x="356" y="194"/>
                </a:cxn>
                <a:cxn ang="0">
                  <a:pos x="353" y="202"/>
                </a:cxn>
                <a:cxn ang="0">
                  <a:pos x="347" y="208"/>
                </a:cxn>
                <a:cxn ang="0">
                  <a:pos x="347" y="216"/>
                </a:cxn>
              </a:cxnLst>
              <a:rect l="0" t="0" r="r" b="b"/>
              <a:pathLst>
                <a:path w="357" h="217">
                  <a:moveTo>
                    <a:pt x="0" y="0"/>
                  </a:moveTo>
                  <a:lnTo>
                    <a:pt x="17" y="23"/>
                  </a:lnTo>
                  <a:lnTo>
                    <a:pt x="23" y="26"/>
                  </a:lnTo>
                  <a:lnTo>
                    <a:pt x="29" y="34"/>
                  </a:lnTo>
                  <a:lnTo>
                    <a:pt x="34" y="37"/>
                  </a:lnTo>
                  <a:lnTo>
                    <a:pt x="37" y="46"/>
                  </a:lnTo>
                  <a:lnTo>
                    <a:pt x="46" y="51"/>
                  </a:lnTo>
                  <a:lnTo>
                    <a:pt x="49" y="60"/>
                  </a:lnTo>
                  <a:lnTo>
                    <a:pt x="54" y="63"/>
                  </a:lnTo>
                  <a:lnTo>
                    <a:pt x="63" y="63"/>
                  </a:lnTo>
                  <a:lnTo>
                    <a:pt x="68" y="74"/>
                  </a:lnTo>
                  <a:lnTo>
                    <a:pt x="77" y="74"/>
                  </a:lnTo>
                  <a:lnTo>
                    <a:pt x="85" y="80"/>
                  </a:lnTo>
                  <a:lnTo>
                    <a:pt x="88" y="88"/>
                  </a:lnTo>
                  <a:lnTo>
                    <a:pt x="88" y="91"/>
                  </a:lnTo>
                  <a:lnTo>
                    <a:pt x="100" y="97"/>
                  </a:lnTo>
                  <a:lnTo>
                    <a:pt x="103" y="108"/>
                  </a:lnTo>
                  <a:lnTo>
                    <a:pt x="117" y="111"/>
                  </a:lnTo>
                  <a:lnTo>
                    <a:pt x="125" y="122"/>
                  </a:lnTo>
                  <a:lnTo>
                    <a:pt x="131" y="128"/>
                  </a:lnTo>
                  <a:lnTo>
                    <a:pt x="137" y="137"/>
                  </a:lnTo>
                  <a:lnTo>
                    <a:pt x="154" y="134"/>
                  </a:lnTo>
                  <a:lnTo>
                    <a:pt x="165" y="137"/>
                  </a:lnTo>
                  <a:lnTo>
                    <a:pt x="177" y="151"/>
                  </a:lnTo>
                  <a:lnTo>
                    <a:pt x="179" y="151"/>
                  </a:lnTo>
                  <a:lnTo>
                    <a:pt x="191" y="151"/>
                  </a:lnTo>
                  <a:lnTo>
                    <a:pt x="202" y="156"/>
                  </a:lnTo>
                  <a:lnTo>
                    <a:pt x="208" y="165"/>
                  </a:lnTo>
                  <a:lnTo>
                    <a:pt x="222" y="160"/>
                  </a:lnTo>
                  <a:lnTo>
                    <a:pt x="236" y="162"/>
                  </a:lnTo>
                  <a:lnTo>
                    <a:pt x="262" y="168"/>
                  </a:lnTo>
                  <a:lnTo>
                    <a:pt x="282" y="165"/>
                  </a:lnTo>
                  <a:lnTo>
                    <a:pt x="302" y="156"/>
                  </a:lnTo>
                  <a:lnTo>
                    <a:pt x="307" y="148"/>
                  </a:lnTo>
                  <a:lnTo>
                    <a:pt x="316" y="148"/>
                  </a:lnTo>
                  <a:lnTo>
                    <a:pt x="324" y="154"/>
                  </a:lnTo>
                  <a:lnTo>
                    <a:pt x="336" y="142"/>
                  </a:lnTo>
                  <a:lnTo>
                    <a:pt x="341" y="156"/>
                  </a:lnTo>
                  <a:lnTo>
                    <a:pt x="339" y="165"/>
                  </a:lnTo>
                  <a:lnTo>
                    <a:pt x="347" y="168"/>
                  </a:lnTo>
                  <a:lnTo>
                    <a:pt x="353" y="176"/>
                  </a:lnTo>
                  <a:lnTo>
                    <a:pt x="350" y="185"/>
                  </a:lnTo>
                  <a:lnTo>
                    <a:pt x="356" y="194"/>
                  </a:lnTo>
                  <a:lnTo>
                    <a:pt x="353" y="202"/>
                  </a:lnTo>
                  <a:lnTo>
                    <a:pt x="347" y="208"/>
                  </a:lnTo>
                  <a:lnTo>
                    <a:pt x="347" y="216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01" name="Freeform 55"/>
            <p:cNvSpPr>
              <a:spLocks/>
            </p:cNvSpPr>
            <p:nvPr/>
          </p:nvSpPr>
          <p:spPr bwMode="auto">
            <a:xfrm>
              <a:off x="1787" y="3022"/>
              <a:ext cx="142" cy="181"/>
            </a:xfrm>
            <a:custGeom>
              <a:avLst/>
              <a:gdLst/>
              <a:ahLst/>
              <a:cxnLst>
                <a:cxn ang="0">
                  <a:pos x="141" y="180"/>
                </a:cxn>
                <a:cxn ang="0">
                  <a:pos x="139" y="180"/>
                </a:cxn>
                <a:cxn ang="0">
                  <a:pos x="133" y="180"/>
                </a:cxn>
                <a:cxn ang="0">
                  <a:pos x="130" y="180"/>
                </a:cxn>
                <a:cxn ang="0">
                  <a:pos x="124" y="178"/>
                </a:cxn>
                <a:cxn ang="0">
                  <a:pos x="124" y="178"/>
                </a:cxn>
                <a:cxn ang="0">
                  <a:pos x="121" y="180"/>
                </a:cxn>
                <a:cxn ang="0">
                  <a:pos x="113" y="180"/>
                </a:cxn>
                <a:cxn ang="0">
                  <a:pos x="110" y="180"/>
                </a:cxn>
                <a:cxn ang="0">
                  <a:pos x="105" y="178"/>
                </a:cxn>
                <a:cxn ang="0">
                  <a:pos x="102" y="180"/>
                </a:cxn>
                <a:cxn ang="0">
                  <a:pos x="96" y="180"/>
                </a:cxn>
                <a:cxn ang="0">
                  <a:pos x="93" y="178"/>
                </a:cxn>
                <a:cxn ang="0">
                  <a:pos x="90" y="178"/>
                </a:cxn>
                <a:cxn ang="0">
                  <a:pos x="90" y="175"/>
                </a:cxn>
                <a:cxn ang="0">
                  <a:pos x="87" y="172"/>
                </a:cxn>
                <a:cxn ang="0">
                  <a:pos x="79" y="178"/>
                </a:cxn>
                <a:cxn ang="0">
                  <a:pos x="73" y="180"/>
                </a:cxn>
                <a:cxn ang="0">
                  <a:pos x="68" y="178"/>
                </a:cxn>
                <a:cxn ang="0">
                  <a:pos x="62" y="175"/>
                </a:cxn>
                <a:cxn ang="0">
                  <a:pos x="59" y="172"/>
                </a:cxn>
                <a:cxn ang="0">
                  <a:pos x="53" y="169"/>
                </a:cxn>
                <a:cxn ang="0">
                  <a:pos x="51" y="163"/>
                </a:cxn>
                <a:cxn ang="0">
                  <a:pos x="48" y="160"/>
                </a:cxn>
                <a:cxn ang="0">
                  <a:pos x="31" y="158"/>
                </a:cxn>
                <a:cxn ang="0">
                  <a:pos x="22" y="152"/>
                </a:cxn>
                <a:cxn ang="0">
                  <a:pos x="25" y="144"/>
                </a:cxn>
                <a:cxn ang="0">
                  <a:pos x="19" y="138"/>
                </a:cxn>
                <a:cxn ang="0">
                  <a:pos x="11" y="135"/>
                </a:cxn>
                <a:cxn ang="0">
                  <a:pos x="8" y="126"/>
                </a:cxn>
                <a:cxn ang="0">
                  <a:pos x="14" y="118"/>
                </a:cxn>
                <a:cxn ang="0">
                  <a:pos x="5" y="112"/>
                </a:cxn>
                <a:cxn ang="0">
                  <a:pos x="5" y="101"/>
                </a:cxn>
                <a:cxn ang="0">
                  <a:pos x="11" y="92"/>
                </a:cxn>
                <a:cxn ang="0">
                  <a:pos x="2" y="84"/>
                </a:cxn>
                <a:cxn ang="0">
                  <a:pos x="2" y="72"/>
                </a:cxn>
                <a:cxn ang="0">
                  <a:pos x="8" y="67"/>
                </a:cxn>
                <a:cxn ang="0">
                  <a:pos x="5" y="55"/>
                </a:cxn>
                <a:cxn ang="0">
                  <a:pos x="8" y="50"/>
                </a:cxn>
                <a:cxn ang="0">
                  <a:pos x="14" y="47"/>
                </a:cxn>
                <a:cxn ang="0">
                  <a:pos x="8" y="44"/>
                </a:cxn>
                <a:cxn ang="0">
                  <a:pos x="5" y="35"/>
                </a:cxn>
                <a:cxn ang="0">
                  <a:pos x="8" y="24"/>
                </a:cxn>
                <a:cxn ang="0">
                  <a:pos x="2" y="18"/>
                </a:cxn>
                <a:cxn ang="0">
                  <a:pos x="2" y="10"/>
                </a:cxn>
                <a:cxn ang="0">
                  <a:pos x="0" y="0"/>
                </a:cxn>
              </a:cxnLst>
              <a:rect l="0" t="0" r="r" b="b"/>
              <a:pathLst>
                <a:path w="142" h="181">
                  <a:moveTo>
                    <a:pt x="141" y="180"/>
                  </a:moveTo>
                  <a:lnTo>
                    <a:pt x="139" y="180"/>
                  </a:lnTo>
                  <a:lnTo>
                    <a:pt x="133" y="180"/>
                  </a:lnTo>
                  <a:lnTo>
                    <a:pt x="130" y="180"/>
                  </a:lnTo>
                  <a:lnTo>
                    <a:pt x="124" y="178"/>
                  </a:lnTo>
                  <a:lnTo>
                    <a:pt x="124" y="178"/>
                  </a:lnTo>
                  <a:lnTo>
                    <a:pt x="121" y="180"/>
                  </a:lnTo>
                  <a:lnTo>
                    <a:pt x="113" y="180"/>
                  </a:lnTo>
                  <a:lnTo>
                    <a:pt x="110" y="180"/>
                  </a:lnTo>
                  <a:lnTo>
                    <a:pt x="105" y="178"/>
                  </a:lnTo>
                  <a:lnTo>
                    <a:pt x="102" y="180"/>
                  </a:lnTo>
                  <a:lnTo>
                    <a:pt x="96" y="180"/>
                  </a:lnTo>
                  <a:lnTo>
                    <a:pt x="93" y="178"/>
                  </a:lnTo>
                  <a:lnTo>
                    <a:pt x="90" y="178"/>
                  </a:lnTo>
                  <a:lnTo>
                    <a:pt x="90" y="175"/>
                  </a:lnTo>
                  <a:lnTo>
                    <a:pt x="87" y="172"/>
                  </a:lnTo>
                  <a:lnTo>
                    <a:pt x="79" y="178"/>
                  </a:lnTo>
                  <a:lnTo>
                    <a:pt x="73" y="180"/>
                  </a:lnTo>
                  <a:lnTo>
                    <a:pt x="68" y="178"/>
                  </a:lnTo>
                  <a:lnTo>
                    <a:pt x="62" y="175"/>
                  </a:lnTo>
                  <a:lnTo>
                    <a:pt x="59" y="172"/>
                  </a:lnTo>
                  <a:lnTo>
                    <a:pt x="53" y="169"/>
                  </a:lnTo>
                  <a:lnTo>
                    <a:pt x="51" y="163"/>
                  </a:lnTo>
                  <a:lnTo>
                    <a:pt x="48" y="160"/>
                  </a:lnTo>
                  <a:lnTo>
                    <a:pt x="31" y="158"/>
                  </a:lnTo>
                  <a:lnTo>
                    <a:pt x="22" y="152"/>
                  </a:lnTo>
                  <a:lnTo>
                    <a:pt x="25" y="144"/>
                  </a:lnTo>
                  <a:lnTo>
                    <a:pt x="19" y="138"/>
                  </a:lnTo>
                  <a:lnTo>
                    <a:pt x="11" y="135"/>
                  </a:lnTo>
                  <a:lnTo>
                    <a:pt x="8" y="126"/>
                  </a:lnTo>
                  <a:lnTo>
                    <a:pt x="14" y="118"/>
                  </a:lnTo>
                  <a:lnTo>
                    <a:pt x="5" y="112"/>
                  </a:lnTo>
                  <a:lnTo>
                    <a:pt x="5" y="101"/>
                  </a:lnTo>
                  <a:lnTo>
                    <a:pt x="11" y="92"/>
                  </a:lnTo>
                  <a:lnTo>
                    <a:pt x="2" y="84"/>
                  </a:lnTo>
                  <a:lnTo>
                    <a:pt x="2" y="72"/>
                  </a:lnTo>
                  <a:lnTo>
                    <a:pt x="8" y="67"/>
                  </a:lnTo>
                  <a:lnTo>
                    <a:pt x="5" y="55"/>
                  </a:lnTo>
                  <a:lnTo>
                    <a:pt x="8" y="50"/>
                  </a:lnTo>
                  <a:lnTo>
                    <a:pt x="14" y="47"/>
                  </a:lnTo>
                  <a:lnTo>
                    <a:pt x="8" y="44"/>
                  </a:lnTo>
                  <a:lnTo>
                    <a:pt x="5" y="35"/>
                  </a:lnTo>
                  <a:lnTo>
                    <a:pt x="8" y="24"/>
                  </a:lnTo>
                  <a:lnTo>
                    <a:pt x="2" y="18"/>
                  </a:lnTo>
                  <a:lnTo>
                    <a:pt x="2" y="10"/>
                  </a:lnTo>
                  <a:lnTo>
                    <a:pt x="0" y="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02" name="Freeform 56"/>
            <p:cNvSpPr>
              <a:spLocks/>
            </p:cNvSpPr>
            <p:nvPr/>
          </p:nvSpPr>
          <p:spPr bwMode="auto">
            <a:xfrm>
              <a:off x="1762" y="3646"/>
              <a:ext cx="214" cy="127"/>
            </a:xfrm>
            <a:custGeom>
              <a:avLst/>
              <a:gdLst/>
              <a:ahLst/>
              <a:cxnLst>
                <a:cxn ang="0">
                  <a:pos x="153" y="20"/>
                </a:cxn>
                <a:cxn ang="0">
                  <a:pos x="150" y="14"/>
                </a:cxn>
                <a:cxn ang="0">
                  <a:pos x="147" y="8"/>
                </a:cxn>
                <a:cxn ang="0">
                  <a:pos x="139" y="3"/>
                </a:cxn>
                <a:cxn ang="0">
                  <a:pos x="131" y="0"/>
                </a:cxn>
                <a:cxn ang="0">
                  <a:pos x="125" y="0"/>
                </a:cxn>
                <a:cxn ang="0">
                  <a:pos x="119" y="3"/>
                </a:cxn>
                <a:cxn ang="0">
                  <a:pos x="116" y="6"/>
                </a:cxn>
                <a:cxn ang="0">
                  <a:pos x="116" y="8"/>
                </a:cxn>
                <a:cxn ang="0">
                  <a:pos x="119" y="14"/>
                </a:cxn>
                <a:cxn ang="0">
                  <a:pos x="122" y="20"/>
                </a:cxn>
                <a:cxn ang="0">
                  <a:pos x="116" y="37"/>
                </a:cxn>
                <a:cxn ang="0">
                  <a:pos x="113" y="34"/>
                </a:cxn>
                <a:cxn ang="0">
                  <a:pos x="102" y="34"/>
                </a:cxn>
                <a:cxn ang="0">
                  <a:pos x="88" y="37"/>
                </a:cxn>
                <a:cxn ang="0">
                  <a:pos x="77" y="43"/>
                </a:cxn>
                <a:cxn ang="0">
                  <a:pos x="74" y="46"/>
                </a:cxn>
                <a:cxn ang="0">
                  <a:pos x="74" y="51"/>
                </a:cxn>
                <a:cxn ang="0">
                  <a:pos x="57" y="51"/>
                </a:cxn>
                <a:cxn ang="0">
                  <a:pos x="42" y="54"/>
                </a:cxn>
                <a:cxn ang="0">
                  <a:pos x="31" y="54"/>
                </a:cxn>
                <a:cxn ang="0">
                  <a:pos x="22" y="57"/>
                </a:cxn>
                <a:cxn ang="0">
                  <a:pos x="14" y="60"/>
                </a:cxn>
                <a:cxn ang="0">
                  <a:pos x="8" y="63"/>
                </a:cxn>
                <a:cxn ang="0">
                  <a:pos x="6" y="66"/>
                </a:cxn>
                <a:cxn ang="0">
                  <a:pos x="3" y="74"/>
                </a:cxn>
                <a:cxn ang="0">
                  <a:pos x="0" y="82"/>
                </a:cxn>
                <a:cxn ang="0">
                  <a:pos x="0" y="94"/>
                </a:cxn>
                <a:cxn ang="0">
                  <a:pos x="6" y="100"/>
                </a:cxn>
                <a:cxn ang="0">
                  <a:pos x="11" y="108"/>
                </a:cxn>
                <a:cxn ang="0">
                  <a:pos x="28" y="114"/>
                </a:cxn>
                <a:cxn ang="0">
                  <a:pos x="45" y="117"/>
                </a:cxn>
                <a:cxn ang="0">
                  <a:pos x="51" y="114"/>
                </a:cxn>
                <a:cxn ang="0">
                  <a:pos x="60" y="120"/>
                </a:cxn>
                <a:cxn ang="0">
                  <a:pos x="71" y="126"/>
                </a:cxn>
                <a:cxn ang="0">
                  <a:pos x="82" y="126"/>
                </a:cxn>
                <a:cxn ang="0">
                  <a:pos x="94" y="126"/>
                </a:cxn>
                <a:cxn ang="0">
                  <a:pos x="105" y="122"/>
                </a:cxn>
                <a:cxn ang="0">
                  <a:pos x="116" y="120"/>
                </a:cxn>
                <a:cxn ang="0">
                  <a:pos x="139" y="105"/>
                </a:cxn>
                <a:cxn ang="0">
                  <a:pos x="159" y="94"/>
                </a:cxn>
                <a:cxn ang="0">
                  <a:pos x="176" y="88"/>
                </a:cxn>
                <a:cxn ang="0">
                  <a:pos x="190" y="85"/>
                </a:cxn>
                <a:cxn ang="0">
                  <a:pos x="202" y="77"/>
                </a:cxn>
                <a:cxn ang="0">
                  <a:pos x="202" y="71"/>
                </a:cxn>
                <a:cxn ang="0">
                  <a:pos x="202" y="66"/>
                </a:cxn>
                <a:cxn ang="0">
                  <a:pos x="199" y="60"/>
                </a:cxn>
                <a:cxn ang="0">
                  <a:pos x="202" y="57"/>
                </a:cxn>
                <a:cxn ang="0">
                  <a:pos x="205" y="54"/>
                </a:cxn>
                <a:cxn ang="0">
                  <a:pos x="210" y="43"/>
                </a:cxn>
                <a:cxn ang="0">
                  <a:pos x="213" y="37"/>
                </a:cxn>
                <a:cxn ang="0">
                  <a:pos x="210" y="28"/>
                </a:cxn>
                <a:cxn ang="0">
                  <a:pos x="210" y="26"/>
                </a:cxn>
                <a:cxn ang="0">
                  <a:pos x="207" y="20"/>
                </a:cxn>
                <a:cxn ang="0">
                  <a:pos x="202" y="14"/>
                </a:cxn>
                <a:cxn ang="0">
                  <a:pos x="193" y="11"/>
                </a:cxn>
                <a:cxn ang="0">
                  <a:pos x="179" y="11"/>
                </a:cxn>
                <a:cxn ang="0">
                  <a:pos x="173" y="14"/>
                </a:cxn>
                <a:cxn ang="0">
                  <a:pos x="167" y="23"/>
                </a:cxn>
                <a:cxn ang="0">
                  <a:pos x="162" y="23"/>
                </a:cxn>
                <a:cxn ang="0">
                  <a:pos x="156" y="23"/>
                </a:cxn>
                <a:cxn ang="0">
                  <a:pos x="153" y="20"/>
                </a:cxn>
              </a:cxnLst>
              <a:rect l="0" t="0" r="r" b="b"/>
              <a:pathLst>
                <a:path w="214" h="127">
                  <a:moveTo>
                    <a:pt x="153" y="20"/>
                  </a:moveTo>
                  <a:lnTo>
                    <a:pt x="150" y="14"/>
                  </a:lnTo>
                  <a:lnTo>
                    <a:pt x="147" y="8"/>
                  </a:lnTo>
                  <a:lnTo>
                    <a:pt x="139" y="3"/>
                  </a:lnTo>
                  <a:lnTo>
                    <a:pt x="131" y="0"/>
                  </a:lnTo>
                  <a:lnTo>
                    <a:pt x="125" y="0"/>
                  </a:lnTo>
                  <a:lnTo>
                    <a:pt x="119" y="3"/>
                  </a:lnTo>
                  <a:lnTo>
                    <a:pt x="116" y="6"/>
                  </a:lnTo>
                  <a:lnTo>
                    <a:pt x="116" y="8"/>
                  </a:lnTo>
                  <a:lnTo>
                    <a:pt x="119" y="14"/>
                  </a:lnTo>
                  <a:lnTo>
                    <a:pt x="122" y="20"/>
                  </a:lnTo>
                  <a:lnTo>
                    <a:pt x="116" y="37"/>
                  </a:lnTo>
                  <a:lnTo>
                    <a:pt x="113" y="34"/>
                  </a:lnTo>
                  <a:lnTo>
                    <a:pt x="102" y="34"/>
                  </a:lnTo>
                  <a:lnTo>
                    <a:pt x="88" y="37"/>
                  </a:lnTo>
                  <a:lnTo>
                    <a:pt x="77" y="43"/>
                  </a:lnTo>
                  <a:lnTo>
                    <a:pt x="74" y="46"/>
                  </a:lnTo>
                  <a:lnTo>
                    <a:pt x="74" y="51"/>
                  </a:lnTo>
                  <a:lnTo>
                    <a:pt x="57" y="51"/>
                  </a:lnTo>
                  <a:lnTo>
                    <a:pt x="42" y="54"/>
                  </a:lnTo>
                  <a:lnTo>
                    <a:pt x="31" y="54"/>
                  </a:lnTo>
                  <a:lnTo>
                    <a:pt x="22" y="57"/>
                  </a:lnTo>
                  <a:lnTo>
                    <a:pt x="14" y="60"/>
                  </a:lnTo>
                  <a:lnTo>
                    <a:pt x="8" y="63"/>
                  </a:lnTo>
                  <a:lnTo>
                    <a:pt x="6" y="66"/>
                  </a:lnTo>
                  <a:lnTo>
                    <a:pt x="3" y="74"/>
                  </a:lnTo>
                  <a:lnTo>
                    <a:pt x="0" y="82"/>
                  </a:lnTo>
                  <a:lnTo>
                    <a:pt x="0" y="94"/>
                  </a:lnTo>
                  <a:lnTo>
                    <a:pt x="6" y="100"/>
                  </a:lnTo>
                  <a:lnTo>
                    <a:pt x="11" y="108"/>
                  </a:lnTo>
                  <a:lnTo>
                    <a:pt x="28" y="114"/>
                  </a:lnTo>
                  <a:lnTo>
                    <a:pt x="45" y="117"/>
                  </a:lnTo>
                  <a:lnTo>
                    <a:pt x="51" y="114"/>
                  </a:lnTo>
                  <a:lnTo>
                    <a:pt x="60" y="120"/>
                  </a:lnTo>
                  <a:lnTo>
                    <a:pt x="71" y="126"/>
                  </a:lnTo>
                  <a:lnTo>
                    <a:pt x="82" y="126"/>
                  </a:lnTo>
                  <a:lnTo>
                    <a:pt x="94" y="126"/>
                  </a:lnTo>
                  <a:lnTo>
                    <a:pt x="105" y="122"/>
                  </a:lnTo>
                  <a:lnTo>
                    <a:pt x="116" y="120"/>
                  </a:lnTo>
                  <a:lnTo>
                    <a:pt x="139" y="105"/>
                  </a:lnTo>
                  <a:lnTo>
                    <a:pt x="159" y="94"/>
                  </a:lnTo>
                  <a:lnTo>
                    <a:pt x="176" y="88"/>
                  </a:lnTo>
                  <a:lnTo>
                    <a:pt x="190" y="85"/>
                  </a:lnTo>
                  <a:lnTo>
                    <a:pt x="202" y="77"/>
                  </a:lnTo>
                  <a:lnTo>
                    <a:pt x="202" y="71"/>
                  </a:lnTo>
                  <a:lnTo>
                    <a:pt x="202" y="66"/>
                  </a:lnTo>
                  <a:lnTo>
                    <a:pt x="199" y="60"/>
                  </a:lnTo>
                  <a:lnTo>
                    <a:pt x="202" y="57"/>
                  </a:lnTo>
                  <a:lnTo>
                    <a:pt x="205" y="54"/>
                  </a:lnTo>
                  <a:lnTo>
                    <a:pt x="210" y="43"/>
                  </a:lnTo>
                  <a:lnTo>
                    <a:pt x="213" y="37"/>
                  </a:lnTo>
                  <a:lnTo>
                    <a:pt x="210" y="28"/>
                  </a:lnTo>
                  <a:lnTo>
                    <a:pt x="210" y="26"/>
                  </a:lnTo>
                  <a:lnTo>
                    <a:pt x="207" y="20"/>
                  </a:lnTo>
                  <a:lnTo>
                    <a:pt x="202" y="14"/>
                  </a:lnTo>
                  <a:lnTo>
                    <a:pt x="193" y="11"/>
                  </a:lnTo>
                  <a:lnTo>
                    <a:pt x="179" y="11"/>
                  </a:lnTo>
                  <a:lnTo>
                    <a:pt x="173" y="14"/>
                  </a:lnTo>
                  <a:lnTo>
                    <a:pt x="167" y="23"/>
                  </a:lnTo>
                  <a:lnTo>
                    <a:pt x="162" y="23"/>
                  </a:lnTo>
                  <a:lnTo>
                    <a:pt x="156" y="23"/>
                  </a:lnTo>
                  <a:lnTo>
                    <a:pt x="153" y="20"/>
                  </a:lnTo>
                </a:path>
              </a:pathLst>
            </a:custGeom>
            <a:solidFill>
              <a:srgbClr val="963D14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03" name="Freeform 57"/>
            <p:cNvSpPr>
              <a:spLocks/>
            </p:cNvSpPr>
            <p:nvPr/>
          </p:nvSpPr>
          <p:spPr bwMode="auto">
            <a:xfrm>
              <a:off x="1762" y="3646"/>
              <a:ext cx="214" cy="127"/>
            </a:xfrm>
            <a:custGeom>
              <a:avLst/>
              <a:gdLst/>
              <a:ahLst/>
              <a:cxnLst>
                <a:cxn ang="0">
                  <a:pos x="153" y="20"/>
                </a:cxn>
                <a:cxn ang="0">
                  <a:pos x="150" y="14"/>
                </a:cxn>
                <a:cxn ang="0">
                  <a:pos x="147" y="8"/>
                </a:cxn>
                <a:cxn ang="0">
                  <a:pos x="139" y="3"/>
                </a:cxn>
                <a:cxn ang="0">
                  <a:pos x="131" y="0"/>
                </a:cxn>
                <a:cxn ang="0">
                  <a:pos x="125" y="0"/>
                </a:cxn>
                <a:cxn ang="0">
                  <a:pos x="119" y="3"/>
                </a:cxn>
                <a:cxn ang="0">
                  <a:pos x="116" y="6"/>
                </a:cxn>
                <a:cxn ang="0">
                  <a:pos x="116" y="8"/>
                </a:cxn>
                <a:cxn ang="0">
                  <a:pos x="119" y="14"/>
                </a:cxn>
                <a:cxn ang="0">
                  <a:pos x="122" y="20"/>
                </a:cxn>
                <a:cxn ang="0">
                  <a:pos x="116" y="37"/>
                </a:cxn>
                <a:cxn ang="0">
                  <a:pos x="113" y="34"/>
                </a:cxn>
                <a:cxn ang="0">
                  <a:pos x="102" y="34"/>
                </a:cxn>
                <a:cxn ang="0">
                  <a:pos x="88" y="37"/>
                </a:cxn>
                <a:cxn ang="0">
                  <a:pos x="77" y="43"/>
                </a:cxn>
                <a:cxn ang="0">
                  <a:pos x="74" y="46"/>
                </a:cxn>
                <a:cxn ang="0">
                  <a:pos x="74" y="51"/>
                </a:cxn>
                <a:cxn ang="0">
                  <a:pos x="57" y="51"/>
                </a:cxn>
                <a:cxn ang="0">
                  <a:pos x="42" y="54"/>
                </a:cxn>
                <a:cxn ang="0">
                  <a:pos x="31" y="54"/>
                </a:cxn>
                <a:cxn ang="0">
                  <a:pos x="22" y="57"/>
                </a:cxn>
                <a:cxn ang="0">
                  <a:pos x="14" y="60"/>
                </a:cxn>
                <a:cxn ang="0">
                  <a:pos x="8" y="63"/>
                </a:cxn>
                <a:cxn ang="0">
                  <a:pos x="6" y="66"/>
                </a:cxn>
                <a:cxn ang="0">
                  <a:pos x="3" y="74"/>
                </a:cxn>
                <a:cxn ang="0">
                  <a:pos x="0" y="82"/>
                </a:cxn>
                <a:cxn ang="0">
                  <a:pos x="0" y="94"/>
                </a:cxn>
                <a:cxn ang="0">
                  <a:pos x="6" y="100"/>
                </a:cxn>
                <a:cxn ang="0">
                  <a:pos x="11" y="108"/>
                </a:cxn>
                <a:cxn ang="0">
                  <a:pos x="28" y="114"/>
                </a:cxn>
                <a:cxn ang="0">
                  <a:pos x="45" y="117"/>
                </a:cxn>
                <a:cxn ang="0">
                  <a:pos x="51" y="114"/>
                </a:cxn>
                <a:cxn ang="0">
                  <a:pos x="60" y="120"/>
                </a:cxn>
                <a:cxn ang="0">
                  <a:pos x="71" y="126"/>
                </a:cxn>
                <a:cxn ang="0">
                  <a:pos x="82" y="126"/>
                </a:cxn>
                <a:cxn ang="0">
                  <a:pos x="94" y="126"/>
                </a:cxn>
                <a:cxn ang="0">
                  <a:pos x="105" y="122"/>
                </a:cxn>
                <a:cxn ang="0">
                  <a:pos x="116" y="120"/>
                </a:cxn>
                <a:cxn ang="0">
                  <a:pos x="139" y="105"/>
                </a:cxn>
                <a:cxn ang="0">
                  <a:pos x="159" y="94"/>
                </a:cxn>
                <a:cxn ang="0">
                  <a:pos x="176" y="88"/>
                </a:cxn>
                <a:cxn ang="0">
                  <a:pos x="190" y="85"/>
                </a:cxn>
                <a:cxn ang="0">
                  <a:pos x="202" y="77"/>
                </a:cxn>
                <a:cxn ang="0">
                  <a:pos x="202" y="71"/>
                </a:cxn>
                <a:cxn ang="0">
                  <a:pos x="202" y="66"/>
                </a:cxn>
                <a:cxn ang="0">
                  <a:pos x="199" y="60"/>
                </a:cxn>
                <a:cxn ang="0">
                  <a:pos x="202" y="57"/>
                </a:cxn>
                <a:cxn ang="0">
                  <a:pos x="205" y="54"/>
                </a:cxn>
                <a:cxn ang="0">
                  <a:pos x="210" y="43"/>
                </a:cxn>
                <a:cxn ang="0">
                  <a:pos x="213" y="37"/>
                </a:cxn>
                <a:cxn ang="0">
                  <a:pos x="210" y="28"/>
                </a:cxn>
                <a:cxn ang="0">
                  <a:pos x="210" y="26"/>
                </a:cxn>
                <a:cxn ang="0">
                  <a:pos x="207" y="20"/>
                </a:cxn>
                <a:cxn ang="0">
                  <a:pos x="202" y="14"/>
                </a:cxn>
                <a:cxn ang="0">
                  <a:pos x="193" y="11"/>
                </a:cxn>
                <a:cxn ang="0">
                  <a:pos x="179" y="11"/>
                </a:cxn>
                <a:cxn ang="0">
                  <a:pos x="173" y="14"/>
                </a:cxn>
                <a:cxn ang="0">
                  <a:pos x="167" y="23"/>
                </a:cxn>
                <a:cxn ang="0">
                  <a:pos x="162" y="23"/>
                </a:cxn>
                <a:cxn ang="0">
                  <a:pos x="156" y="23"/>
                </a:cxn>
                <a:cxn ang="0">
                  <a:pos x="153" y="20"/>
                </a:cxn>
              </a:cxnLst>
              <a:rect l="0" t="0" r="r" b="b"/>
              <a:pathLst>
                <a:path w="214" h="127">
                  <a:moveTo>
                    <a:pt x="153" y="20"/>
                  </a:moveTo>
                  <a:lnTo>
                    <a:pt x="150" y="14"/>
                  </a:lnTo>
                  <a:lnTo>
                    <a:pt x="147" y="8"/>
                  </a:lnTo>
                  <a:lnTo>
                    <a:pt x="139" y="3"/>
                  </a:lnTo>
                  <a:lnTo>
                    <a:pt x="131" y="0"/>
                  </a:lnTo>
                  <a:lnTo>
                    <a:pt x="125" y="0"/>
                  </a:lnTo>
                  <a:lnTo>
                    <a:pt x="119" y="3"/>
                  </a:lnTo>
                  <a:lnTo>
                    <a:pt x="116" y="6"/>
                  </a:lnTo>
                  <a:lnTo>
                    <a:pt x="116" y="8"/>
                  </a:lnTo>
                  <a:lnTo>
                    <a:pt x="119" y="14"/>
                  </a:lnTo>
                  <a:lnTo>
                    <a:pt x="122" y="20"/>
                  </a:lnTo>
                  <a:lnTo>
                    <a:pt x="116" y="37"/>
                  </a:lnTo>
                  <a:lnTo>
                    <a:pt x="113" y="34"/>
                  </a:lnTo>
                  <a:lnTo>
                    <a:pt x="102" y="34"/>
                  </a:lnTo>
                  <a:lnTo>
                    <a:pt x="88" y="37"/>
                  </a:lnTo>
                  <a:lnTo>
                    <a:pt x="77" y="43"/>
                  </a:lnTo>
                  <a:lnTo>
                    <a:pt x="74" y="46"/>
                  </a:lnTo>
                  <a:lnTo>
                    <a:pt x="74" y="51"/>
                  </a:lnTo>
                  <a:lnTo>
                    <a:pt x="57" y="51"/>
                  </a:lnTo>
                  <a:lnTo>
                    <a:pt x="42" y="54"/>
                  </a:lnTo>
                  <a:lnTo>
                    <a:pt x="31" y="54"/>
                  </a:lnTo>
                  <a:lnTo>
                    <a:pt x="22" y="57"/>
                  </a:lnTo>
                  <a:lnTo>
                    <a:pt x="14" y="60"/>
                  </a:lnTo>
                  <a:lnTo>
                    <a:pt x="8" y="63"/>
                  </a:lnTo>
                  <a:lnTo>
                    <a:pt x="6" y="66"/>
                  </a:lnTo>
                  <a:lnTo>
                    <a:pt x="3" y="74"/>
                  </a:lnTo>
                  <a:lnTo>
                    <a:pt x="0" y="82"/>
                  </a:lnTo>
                  <a:lnTo>
                    <a:pt x="0" y="94"/>
                  </a:lnTo>
                  <a:lnTo>
                    <a:pt x="6" y="100"/>
                  </a:lnTo>
                  <a:lnTo>
                    <a:pt x="11" y="108"/>
                  </a:lnTo>
                  <a:lnTo>
                    <a:pt x="28" y="114"/>
                  </a:lnTo>
                  <a:lnTo>
                    <a:pt x="45" y="117"/>
                  </a:lnTo>
                  <a:lnTo>
                    <a:pt x="51" y="114"/>
                  </a:lnTo>
                  <a:lnTo>
                    <a:pt x="60" y="120"/>
                  </a:lnTo>
                  <a:lnTo>
                    <a:pt x="71" y="126"/>
                  </a:lnTo>
                  <a:lnTo>
                    <a:pt x="82" y="126"/>
                  </a:lnTo>
                  <a:lnTo>
                    <a:pt x="94" y="126"/>
                  </a:lnTo>
                  <a:lnTo>
                    <a:pt x="105" y="122"/>
                  </a:lnTo>
                  <a:lnTo>
                    <a:pt x="116" y="120"/>
                  </a:lnTo>
                  <a:lnTo>
                    <a:pt x="139" y="105"/>
                  </a:lnTo>
                  <a:lnTo>
                    <a:pt x="159" y="94"/>
                  </a:lnTo>
                  <a:lnTo>
                    <a:pt x="176" y="88"/>
                  </a:lnTo>
                  <a:lnTo>
                    <a:pt x="190" y="85"/>
                  </a:lnTo>
                  <a:lnTo>
                    <a:pt x="202" y="77"/>
                  </a:lnTo>
                  <a:lnTo>
                    <a:pt x="202" y="71"/>
                  </a:lnTo>
                  <a:lnTo>
                    <a:pt x="202" y="66"/>
                  </a:lnTo>
                  <a:lnTo>
                    <a:pt x="199" y="60"/>
                  </a:lnTo>
                  <a:lnTo>
                    <a:pt x="202" y="57"/>
                  </a:lnTo>
                  <a:lnTo>
                    <a:pt x="205" y="54"/>
                  </a:lnTo>
                  <a:lnTo>
                    <a:pt x="210" y="43"/>
                  </a:lnTo>
                  <a:lnTo>
                    <a:pt x="213" y="37"/>
                  </a:lnTo>
                  <a:lnTo>
                    <a:pt x="210" y="28"/>
                  </a:lnTo>
                  <a:lnTo>
                    <a:pt x="210" y="26"/>
                  </a:lnTo>
                  <a:lnTo>
                    <a:pt x="207" y="20"/>
                  </a:lnTo>
                  <a:lnTo>
                    <a:pt x="202" y="14"/>
                  </a:lnTo>
                  <a:lnTo>
                    <a:pt x="193" y="11"/>
                  </a:lnTo>
                  <a:lnTo>
                    <a:pt x="179" y="11"/>
                  </a:lnTo>
                  <a:lnTo>
                    <a:pt x="173" y="14"/>
                  </a:lnTo>
                  <a:lnTo>
                    <a:pt x="167" y="23"/>
                  </a:lnTo>
                  <a:lnTo>
                    <a:pt x="162" y="23"/>
                  </a:lnTo>
                  <a:lnTo>
                    <a:pt x="156" y="23"/>
                  </a:lnTo>
                  <a:lnTo>
                    <a:pt x="153" y="2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04" name="Freeform 58"/>
            <p:cNvSpPr>
              <a:spLocks/>
            </p:cNvSpPr>
            <p:nvPr/>
          </p:nvSpPr>
          <p:spPr bwMode="auto">
            <a:xfrm>
              <a:off x="1878" y="3666"/>
              <a:ext cx="92" cy="44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9" y="11"/>
                </a:cxn>
                <a:cxn ang="0">
                  <a:pos x="17" y="11"/>
                </a:cxn>
                <a:cxn ang="0">
                  <a:pos x="23" y="11"/>
                </a:cxn>
                <a:cxn ang="0">
                  <a:pos x="31" y="11"/>
                </a:cxn>
                <a:cxn ang="0">
                  <a:pos x="37" y="14"/>
                </a:cxn>
                <a:cxn ang="0">
                  <a:pos x="46" y="17"/>
                </a:cxn>
                <a:cxn ang="0">
                  <a:pos x="51" y="20"/>
                </a:cxn>
                <a:cxn ang="0">
                  <a:pos x="60" y="23"/>
                </a:cxn>
                <a:cxn ang="0">
                  <a:pos x="66" y="28"/>
                </a:cxn>
                <a:cxn ang="0">
                  <a:pos x="71" y="31"/>
                </a:cxn>
                <a:cxn ang="0">
                  <a:pos x="77" y="37"/>
                </a:cxn>
                <a:cxn ang="0">
                  <a:pos x="83" y="43"/>
                </a:cxn>
                <a:cxn ang="0">
                  <a:pos x="91" y="34"/>
                </a:cxn>
                <a:cxn ang="0">
                  <a:pos x="89" y="34"/>
                </a:cxn>
                <a:cxn ang="0">
                  <a:pos x="83" y="28"/>
                </a:cxn>
                <a:cxn ang="0">
                  <a:pos x="77" y="23"/>
                </a:cxn>
                <a:cxn ang="0">
                  <a:pos x="71" y="17"/>
                </a:cxn>
                <a:cxn ang="0">
                  <a:pos x="63" y="14"/>
                </a:cxn>
                <a:cxn ang="0">
                  <a:pos x="57" y="8"/>
                </a:cxn>
                <a:cxn ang="0">
                  <a:pos x="51" y="6"/>
                </a:cxn>
                <a:cxn ang="0">
                  <a:pos x="43" y="3"/>
                </a:cxn>
                <a:cxn ang="0">
                  <a:pos x="34" y="3"/>
                </a:cxn>
                <a:cxn ang="0">
                  <a:pos x="29" y="0"/>
                </a:cxn>
                <a:cxn ang="0">
                  <a:pos x="20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0" y="11"/>
                </a:cxn>
              </a:cxnLst>
              <a:rect l="0" t="0" r="r" b="b"/>
              <a:pathLst>
                <a:path w="92" h="44">
                  <a:moveTo>
                    <a:pt x="0" y="11"/>
                  </a:moveTo>
                  <a:lnTo>
                    <a:pt x="9" y="11"/>
                  </a:lnTo>
                  <a:lnTo>
                    <a:pt x="17" y="11"/>
                  </a:lnTo>
                  <a:lnTo>
                    <a:pt x="23" y="11"/>
                  </a:lnTo>
                  <a:lnTo>
                    <a:pt x="31" y="11"/>
                  </a:lnTo>
                  <a:lnTo>
                    <a:pt x="37" y="14"/>
                  </a:lnTo>
                  <a:lnTo>
                    <a:pt x="46" y="17"/>
                  </a:lnTo>
                  <a:lnTo>
                    <a:pt x="51" y="20"/>
                  </a:lnTo>
                  <a:lnTo>
                    <a:pt x="60" y="23"/>
                  </a:lnTo>
                  <a:lnTo>
                    <a:pt x="66" y="28"/>
                  </a:lnTo>
                  <a:lnTo>
                    <a:pt x="71" y="31"/>
                  </a:lnTo>
                  <a:lnTo>
                    <a:pt x="77" y="37"/>
                  </a:lnTo>
                  <a:lnTo>
                    <a:pt x="83" y="43"/>
                  </a:lnTo>
                  <a:lnTo>
                    <a:pt x="91" y="34"/>
                  </a:lnTo>
                  <a:lnTo>
                    <a:pt x="89" y="34"/>
                  </a:lnTo>
                  <a:lnTo>
                    <a:pt x="83" y="28"/>
                  </a:lnTo>
                  <a:lnTo>
                    <a:pt x="77" y="23"/>
                  </a:lnTo>
                  <a:lnTo>
                    <a:pt x="71" y="17"/>
                  </a:lnTo>
                  <a:lnTo>
                    <a:pt x="63" y="14"/>
                  </a:lnTo>
                  <a:lnTo>
                    <a:pt x="57" y="8"/>
                  </a:lnTo>
                  <a:lnTo>
                    <a:pt x="51" y="6"/>
                  </a:lnTo>
                  <a:lnTo>
                    <a:pt x="43" y="3"/>
                  </a:lnTo>
                  <a:lnTo>
                    <a:pt x="34" y="3"/>
                  </a:lnTo>
                  <a:lnTo>
                    <a:pt x="29" y="0"/>
                  </a:lnTo>
                  <a:lnTo>
                    <a:pt x="20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11"/>
                  </a:lnTo>
                </a:path>
              </a:pathLst>
            </a:custGeom>
            <a:solidFill>
              <a:srgbClr val="7023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05" name="Freeform 59"/>
            <p:cNvSpPr>
              <a:spLocks/>
            </p:cNvSpPr>
            <p:nvPr/>
          </p:nvSpPr>
          <p:spPr bwMode="auto">
            <a:xfrm>
              <a:off x="1878" y="3666"/>
              <a:ext cx="92" cy="44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9" y="11"/>
                </a:cxn>
                <a:cxn ang="0">
                  <a:pos x="17" y="11"/>
                </a:cxn>
                <a:cxn ang="0">
                  <a:pos x="23" y="11"/>
                </a:cxn>
                <a:cxn ang="0">
                  <a:pos x="31" y="11"/>
                </a:cxn>
                <a:cxn ang="0">
                  <a:pos x="37" y="14"/>
                </a:cxn>
                <a:cxn ang="0">
                  <a:pos x="46" y="17"/>
                </a:cxn>
                <a:cxn ang="0">
                  <a:pos x="51" y="20"/>
                </a:cxn>
                <a:cxn ang="0">
                  <a:pos x="60" y="23"/>
                </a:cxn>
                <a:cxn ang="0">
                  <a:pos x="66" y="28"/>
                </a:cxn>
                <a:cxn ang="0">
                  <a:pos x="71" y="31"/>
                </a:cxn>
                <a:cxn ang="0">
                  <a:pos x="77" y="37"/>
                </a:cxn>
                <a:cxn ang="0">
                  <a:pos x="83" y="43"/>
                </a:cxn>
                <a:cxn ang="0">
                  <a:pos x="91" y="34"/>
                </a:cxn>
                <a:cxn ang="0">
                  <a:pos x="89" y="34"/>
                </a:cxn>
                <a:cxn ang="0">
                  <a:pos x="83" y="28"/>
                </a:cxn>
                <a:cxn ang="0">
                  <a:pos x="77" y="23"/>
                </a:cxn>
                <a:cxn ang="0">
                  <a:pos x="71" y="17"/>
                </a:cxn>
                <a:cxn ang="0">
                  <a:pos x="63" y="14"/>
                </a:cxn>
                <a:cxn ang="0">
                  <a:pos x="57" y="8"/>
                </a:cxn>
                <a:cxn ang="0">
                  <a:pos x="51" y="6"/>
                </a:cxn>
                <a:cxn ang="0">
                  <a:pos x="43" y="3"/>
                </a:cxn>
                <a:cxn ang="0">
                  <a:pos x="34" y="3"/>
                </a:cxn>
                <a:cxn ang="0">
                  <a:pos x="29" y="0"/>
                </a:cxn>
                <a:cxn ang="0">
                  <a:pos x="20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0" y="11"/>
                </a:cxn>
              </a:cxnLst>
              <a:rect l="0" t="0" r="r" b="b"/>
              <a:pathLst>
                <a:path w="92" h="44">
                  <a:moveTo>
                    <a:pt x="0" y="11"/>
                  </a:moveTo>
                  <a:lnTo>
                    <a:pt x="9" y="11"/>
                  </a:lnTo>
                  <a:lnTo>
                    <a:pt x="17" y="11"/>
                  </a:lnTo>
                  <a:lnTo>
                    <a:pt x="23" y="11"/>
                  </a:lnTo>
                  <a:lnTo>
                    <a:pt x="31" y="11"/>
                  </a:lnTo>
                  <a:lnTo>
                    <a:pt x="37" y="14"/>
                  </a:lnTo>
                  <a:lnTo>
                    <a:pt x="46" y="17"/>
                  </a:lnTo>
                  <a:lnTo>
                    <a:pt x="51" y="20"/>
                  </a:lnTo>
                  <a:lnTo>
                    <a:pt x="60" y="23"/>
                  </a:lnTo>
                  <a:lnTo>
                    <a:pt x="66" y="28"/>
                  </a:lnTo>
                  <a:lnTo>
                    <a:pt x="71" y="31"/>
                  </a:lnTo>
                  <a:lnTo>
                    <a:pt x="77" y="37"/>
                  </a:lnTo>
                  <a:lnTo>
                    <a:pt x="83" y="43"/>
                  </a:lnTo>
                  <a:lnTo>
                    <a:pt x="91" y="34"/>
                  </a:lnTo>
                  <a:lnTo>
                    <a:pt x="89" y="34"/>
                  </a:lnTo>
                  <a:lnTo>
                    <a:pt x="83" y="28"/>
                  </a:lnTo>
                  <a:lnTo>
                    <a:pt x="77" y="23"/>
                  </a:lnTo>
                  <a:lnTo>
                    <a:pt x="71" y="17"/>
                  </a:lnTo>
                  <a:lnTo>
                    <a:pt x="63" y="14"/>
                  </a:lnTo>
                  <a:lnTo>
                    <a:pt x="57" y="8"/>
                  </a:lnTo>
                  <a:lnTo>
                    <a:pt x="51" y="6"/>
                  </a:lnTo>
                  <a:lnTo>
                    <a:pt x="43" y="3"/>
                  </a:lnTo>
                  <a:lnTo>
                    <a:pt x="34" y="3"/>
                  </a:lnTo>
                  <a:lnTo>
                    <a:pt x="29" y="0"/>
                  </a:lnTo>
                  <a:lnTo>
                    <a:pt x="20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11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06" name="Freeform 60"/>
            <p:cNvSpPr>
              <a:spLocks/>
            </p:cNvSpPr>
            <p:nvPr/>
          </p:nvSpPr>
          <p:spPr bwMode="auto">
            <a:xfrm>
              <a:off x="1830" y="3686"/>
              <a:ext cx="109" cy="41"/>
            </a:xfrm>
            <a:custGeom>
              <a:avLst/>
              <a:gdLst/>
              <a:ahLst/>
              <a:cxnLst>
                <a:cxn ang="0">
                  <a:pos x="91" y="40"/>
                </a:cxn>
                <a:cxn ang="0">
                  <a:pos x="88" y="37"/>
                </a:cxn>
                <a:cxn ang="0">
                  <a:pos x="82" y="31"/>
                </a:cxn>
                <a:cxn ang="0">
                  <a:pos x="77" y="28"/>
                </a:cxn>
                <a:cxn ang="0">
                  <a:pos x="71" y="23"/>
                </a:cxn>
                <a:cxn ang="0">
                  <a:pos x="63" y="20"/>
                </a:cxn>
                <a:cxn ang="0">
                  <a:pos x="57" y="17"/>
                </a:cxn>
                <a:cxn ang="0">
                  <a:pos x="48" y="14"/>
                </a:cxn>
                <a:cxn ang="0">
                  <a:pos x="40" y="11"/>
                </a:cxn>
                <a:cxn ang="0">
                  <a:pos x="34" y="8"/>
                </a:cxn>
                <a:cxn ang="0">
                  <a:pos x="26" y="8"/>
                </a:cxn>
                <a:cxn ang="0">
                  <a:pos x="17" y="8"/>
                </a:cxn>
                <a:cxn ang="0">
                  <a:pos x="9" y="8"/>
                </a:cxn>
                <a:cxn ang="0">
                  <a:pos x="0" y="8"/>
                </a:cxn>
                <a:cxn ang="0">
                  <a:pos x="6" y="0"/>
                </a:cxn>
                <a:cxn ang="0">
                  <a:pos x="14" y="0"/>
                </a:cxn>
                <a:cxn ang="0">
                  <a:pos x="23" y="0"/>
                </a:cxn>
                <a:cxn ang="0">
                  <a:pos x="31" y="0"/>
                </a:cxn>
                <a:cxn ang="0">
                  <a:pos x="40" y="0"/>
                </a:cxn>
                <a:cxn ang="0">
                  <a:pos x="48" y="3"/>
                </a:cxn>
                <a:cxn ang="0">
                  <a:pos x="57" y="3"/>
                </a:cxn>
                <a:cxn ang="0">
                  <a:pos x="65" y="6"/>
                </a:cxn>
                <a:cxn ang="0">
                  <a:pos x="71" y="11"/>
                </a:cxn>
                <a:cxn ang="0">
                  <a:pos x="79" y="14"/>
                </a:cxn>
                <a:cxn ang="0">
                  <a:pos x="88" y="17"/>
                </a:cxn>
                <a:cxn ang="0">
                  <a:pos x="94" y="23"/>
                </a:cxn>
                <a:cxn ang="0">
                  <a:pos x="99" y="28"/>
                </a:cxn>
                <a:cxn ang="0">
                  <a:pos x="108" y="34"/>
                </a:cxn>
                <a:cxn ang="0">
                  <a:pos x="108" y="37"/>
                </a:cxn>
                <a:cxn ang="0">
                  <a:pos x="91" y="40"/>
                </a:cxn>
              </a:cxnLst>
              <a:rect l="0" t="0" r="r" b="b"/>
              <a:pathLst>
                <a:path w="109" h="41">
                  <a:moveTo>
                    <a:pt x="91" y="40"/>
                  </a:moveTo>
                  <a:lnTo>
                    <a:pt x="88" y="37"/>
                  </a:lnTo>
                  <a:lnTo>
                    <a:pt x="82" y="31"/>
                  </a:lnTo>
                  <a:lnTo>
                    <a:pt x="77" y="28"/>
                  </a:lnTo>
                  <a:lnTo>
                    <a:pt x="71" y="23"/>
                  </a:lnTo>
                  <a:lnTo>
                    <a:pt x="63" y="20"/>
                  </a:lnTo>
                  <a:lnTo>
                    <a:pt x="57" y="17"/>
                  </a:lnTo>
                  <a:lnTo>
                    <a:pt x="48" y="14"/>
                  </a:lnTo>
                  <a:lnTo>
                    <a:pt x="40" y="11"/>
                  </a:lnTo>
                  <a:lnTo>
                    <a:pt x="34" y="8"/>
                  </a:lnTo>
                  <a:lnTo>
                    <a:pt x="26" y="8"/>
                  </a:lnTo>
                  <a:lnTo>
                    <a:pt x="17" y="8"/>
                  </a:lnTo>
                  <a:lnTo>
                    <a:pt x="9" y="8"/>
                  </a:lnTo>
                  <a:lnTo>
                    <a:pt x="0" y="8"/>
                  </a:lnTo>
                  <a:lnTo>
                    <a:pt x="6" y="0"/>
                  </a:lnTo>
                  <a:lnTo>
                    <a:pt x="14" y="0"/>
                  </a:lnTo>
                  <a:lnTo>
                    <a:pt x="23" y="0"/>
                  </a:lnTo>
                  <a:lnTo>
                    <a:pt x="31" y="0"/>
                  </a:lnTo>
                  <a:lnTo>
                    <a:pt x="40" y="0"/>
                  </a:lnTo>
                  <a:lnTo>
                    <a:pt x="48" y="3"/>
                  </a:lnTo>
                  <a:lnTo>
                    <a:pt x="57" y="3"/>
                  </a:lnTo>
                  <a:lnTo>
                    <a:pt x="65" y="6"/>
                  </a:lnTo>
                  <a:lnTo>
                    <a:pt x="71" y="11"/>
                  </a:lnTo>
                  <a:lnTo>
                    <a:pt x="79" y="14"/>
                  </a:lnTo>
                  <a:lnTo>
                    <a:pt x="88" y="17"/>
                  </a:lnTo>
                  <a:lnTo>
                    <a:pt x="94" y="23"/>
                  </a:lnTo>
                  <a:lnTo>
                    <a:pt x="99" y="28"/>
                  </a:lnTo>
                  <a:lnTo>
                    <a:pt x="108" y="34"/>
                  </a:lnTo>
                  <a:lnTo>
                    <a:pt x="108" y="37"/>
                  </a:lnTo>
                  <a:lnTo>
                    <a:pt x="91" y="40"/>
                  </a:lnTo>
                </a:path>
              </a:pathLst>
            </a:custGeom>
            <a:solidFill>
              <a:srgbClr val="7023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07" name="Freeform 61"/>
            <p:cNvSpPr>
              <a:spLocks/>
            </p:cNvSpPr>
            <p:nvPr/>
          </p:nvSpPr>
          <p:spPr bwMode="auto">
            <a:xfrm>
              <a:off x="1830" y="3686"/>
              <a:ext cx="109" cy="41"/>
            </a:xfrm>
            <a:custGeom>
              <a:avLst/>
              <a:gdLst/>
              <a:ahLst/>
              <a:cxnLst>
                <a:cxn ang="0">
                  <a:pos x="91" y="40"/>
                </a:cxn>
                <a:cxn ang="0">
                  <a:pos x="88" y="37"/>
                </a:cxn>
                <a:cxn ang="0">
                  <a:pos x="82" y="31"/>
                </a:cxn>
                <a:cxn ang="0">
                  <a:pos x="77" y="28"/>
                </a:cxn>
                <a:cxn ang="0">
                  <a:pos x="71" y="23"/>
                </a:cxn>
                <a:cxn ang="0">
                  <a:pos x="63" y="20"/>
                </a:cxn>
                <a:cxn ang="0">
                  <a:pos x="57" y="17"/>
                </a:cxn>
                <a:cxn ang="0">
                  <a:pos x="48" y="14"/>
                </a:cxn>
                <a:cxn ang="0">
                  <a:pos x="40" y="11"/>
                </a:cxn>
                <a:cxn ang="0">
                  <a:pos x="34" y="8"/>
                </a:cxn>
                <a:cxn ang="0">
                  <a:pos x="26" y="8"/>
                </a:cxn>
                <a:cxn ang="0">
                  <a:pos x="17" y="8"/>
                </a:cxn>
                <a:cxn ang="0">
                  <a:pos x="9" y="8"/>
                </a:cxn>
                <a:cxn ang="0">
                  <a:pos x="0" y="8"/>
                </a:cxn>
                <a:cxn ang="0">
                  <a:pos x="6" y="0"/>
                </a:cxn>
                <a:cxn ang="0">
                  <a:pos x="14" y="0"/>
                </a:cxn>
                <a:cxn ang="0">
                  <a:pos x="23" y="0"/>
                </a:cxn>
                <a:cxn ang="0">
                  <a:pos x="31" y="0"/>
                </a:cxn>
                <a:cxn ang="0">
                  <a:pos x="40" y="0"/>
                </a:cxn>
                <a:cxn ang="0">
                  <a:pos x="48" y="3"/>
                </a:cxn>
                <a:cxn ang="0">
                  <a:pos x="57" y="3"/>
                </a:cxn>
                <a:cxn ang="0">
                  <a:pos x="65" y="6"/>
                </a:cxn>
                <a:cxn ang="0">
                  <a:pos x="71" y="11"/>
                </a:cxn>
                <a:cxn ang="0">
                  <a:pos x="79" y="14"/>
                </a:cxn>
                <a:cxn ang="0">
                  <a:pos x="88" y="17"/>
                </a:cxn>
                <a:cxn ang="0">
                  <a:pos x="94" y="23"/>
                </a:cxn>
                <a:cxn ang="0">
                  <a:pos x="99" y="28"/>
                </a:cxn>
                <a:cxn ang="0">
                  <a:pos x="108" y="34"/>
                </a:cxn>
                <a:cxn ang="0">
                  <a:pos x="108" y="37"/>
                </a:cxn>
                <a:cxn ang="0">
                  <a:pos x="91" y="40"/>
                </a:cxn>
              </a:cxnLst>
              <a:rect l="0" t="0" r="r" b="b"/>
              <a:pathLst>
                <a:path w="109" h="41">
                  <a:moveTo>
                    <a:pt x="91" y="40"/>
                  </a:moveTo>
                  <a:lnTo>
                    <a:pt x="88" y="37"/>
                  </a:lnTo>
                  <a:lnTo>
                    <a:pt x="82" y="31"/>
                  </a:lnTo>
                  <a:lnTo>
                    <a:pt x="77" y="28"/>
                  </a:lnTo>
                  <a:lnTo>
                    <a:pt x="71" y="23"/>
                  </a:lnTo>
                  <a:lnTo>
                    <a:pt x="63" y="20"/>
                  </a:lnTo>
                  <a:lnTo>
                    <a:pt x="57" y="17"/>
                  </a:lnTo>
                  <a:lnTo>
                    <a:pt x="48" y="14"/>
                  </a:lnTo>
                  <a:lnTo>
                    <a:pt x="40" y="11"/>
                  </a:lnTo>
                  <a:lnTo>
                    <a:pt x="34" y="8"/>
                  </a:lnTo>
                  <a:lnTo>
                    <a:pt x="26" y="8"/>
                  </a:lnTo>
                  <a:lnTo>
                    <a:pt x="17" y="8"/>
                  </a:lnTo>
                  <a:lnTo>
                    <a:pt x="9" y="8"/>
                  </a:lnTo>
                  <a:lnTo>
                    <a:pt x="0" y="8"/>
                  </a:lnTo>
                  <a:lnTo>
                    <a:pt x="6" y="0"/>
                  </a:lnTo>
                  <a:lnTo>
                    <a:pt x="14" y="0"/>
                  </a:lnTo>
                  <a:lnTo>
                    <a:pt x="23" y="0"/>
                  </a:lnTo>
                  <a:lnTo>
                    <a:pt x="31" y="0"/>
                  </a:lnTo>
                  <a:lnTo>
                    <a:pt x="40" y="0"/>
                  </a:lnTo>
                  <a:lnTo>
                    <a:pt x="48" y="3"/>
                  </a:lnTo>
                  <a:lnTo>
                    <a:pt x="57" y="3"/>
                  </a:lnTo>
                  <a:lnTo>
                    <a:pt x="65" y="6"/>
                  </a:lnTo>
                  <a:lnTo>
                    <a:pt x="71" y="11"/>
                  </a:lnTo>
                  <a:lnTo>
                    <a:pt x="79" y="14"/>
                  </a:lnTo>
                  <a:lnTo>
                    <a:pt x="88" y="17"/>
                  </a:lnTo>
                  <a:lnTo>
                    <a:pt x="94" y="23"/>
                  </a:lnTo>
                  <a:lnTo>
                    <a:pt x="99" y="28"/>
                  </a:lnTo>
                  <a:lnTo>
                    <a:pt x="108" y="34"/>
                  </a:lnTo>
                  <a:lnTo>
                    <a:pt x="108" y="37"/>
                  </a:lnTo>
                  <a:lnTo>
                    <a:pt x="91" y="4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08" name="Freeform 62"/>
            <p:cNvSpPr>
              <a:spLocks/>
            </p:cNvSpPr>
            <p:nvPr/>
          </p:nvSpPr>
          <p:spPr bwMode="auto">
            <a:xfrm>
              <a:off x="1813" y="3712"/>
              <a:ext cx="32" cy="49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0" y="45"/>
                </a:cxn>
                <a:cxn ang="0">
                  <a:pos x="0" y="39"/>
                </a:cxn>
                <a:cxn ang="0">
                  <a:pos x="0" y="34"/>
                </a:cxn>
                <a:cxn ang="0">
                  <a:pos x="0" y="31"/>
                </a:cxn>
                <a:cxn ang="0">
                  <a:pos x="3" y="25"/>
                </a:cxn>
                <a:cxn ang="0">
                  <a:pos x="3" y="22"/>
                </a:cxn>
                <a:cxn ang="0">
                  <a:pos x="6" y="16"/>
                </a:cxn>
                <a:cxn ang="0">
                  <a:pos x="9" y="14"/>
                </a:cxn>
                <a:cxn ang="0">
                  <a:pos x="11" y="11"/>
                </a:cxn>
                <a:cxn ang="0">
                  <a:pos x="17" y="8"/>
                </a:cxn>
                <a:cxn ang="0">
                  <a:pos x="20" y="5"/>
                </a:cxn>
                <a:cxn ang="0">
                  <a:pos x="26" y="2"/>
                </a:cxn>
                <a:cxn ang="0">
                  <a:pos x="28" y="2"/>
                </a:cxn>
                <a:cxn ang="0">
                  <a:pos x="31" y="0"/>
                </a:cxn>
              </a:cxnLst>
              <a:rect l="0" t="0" r="r" b="b"/>
              <a:pathLst>
                <a:path w="32" h="49">
                  <a:moveTo>
                    <a:pt x="0" y="48"/>
                  </a:moveTo>
                  <a:lnTo>
                    <a:pt x="0" y="45"/>
                  </a:lnTo>
                  <a:lnTo>
                    <a:pt x="0" y="39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3" y="25"/>
                  </a:lnTo>
                  <a:lnTo>
                    <a:pt x="3" y="22"/>
                  </a:lnTo>
                  <a:lnTo>
                    <a:pt x="6" y="16"/>
                  </a:lnTo>
                  <a:lnTo>
                    <a:pt x="9" y="14"/>
                  </a:lnTo>
                  <a:lnTo>
                    <a:pt x="11" y="11"/>
                  </a:lnTo>
                  <a:lnTo>
                    <a:pt x="17" y="8"/>
                  </a:lnTo>
                  <a:lnTo>
                    <a:pt x="20" y="5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31" y="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09" name="Freeform 63"/>
            <p:cNvSpPr>
              <a:spLocks/>
            </p:cNvSpPr>
            <p:nvPr/>
          </p:nvSpPr>
          <p:spPr bwMode="auto">
            <a:xfrm>
              <a:off x="1870" y="3635"/>
              <a:ext cx="251" cy="157"/>
            </a:xfrm>
            <a:custGeom>
              <a:avLst/>
              <a:gdLst/>
              <a:ahLst/>
              <a:cxnLst>
                <a:cxn ang="0">
                  <a:pos x="148" y="22"/>
                </a:cxn>
                <a:cxn ang="0">
                  <a:pos x="136" y="11"/>
                </a:cxn>
                <a:cxn ang="0">
                  <a:pos x="125" y="11"/>
                </a:cxn>
                <a:cxn ang="0">
                  <a:pos x="116" y="17"/>
                </a:cxn>
                <a:cxn ang="0">
                  <a:pos x="116" y="28"/>
                </a:cxn>
                <a:cxn ang="0">
                  <a:pos x="119" y="37"/>
                </a:cxn>
                <a:cxn ang="0">
                  <a:pos x="133" y="45"/>
                </a:cxn>
                <a:cxn ang="0">
                  <a:pos x="128" y="51"/>
                </a:cxn>
                <a:cxn ang="0">
                  <a:pos x="125" y="62"/>
                </a:cxn>
                <a:cxn ang="0">
                  <a:pos x="116" y="82"/>
                </a:cxn>
                <a:cxn ang="0">
                  <a:pos x="85" y="88"/>
                </a:cxn>
                <a:cxn ang="0">
                  <a:pos x="62" y="82"/>
                </a:cxn>
                <a:cxn ang="0">
                  <a:pos x="39" y="82"/>
                </a:cxn>
                <a:cxn ang="0">
                  <a:pos x="11" y="93"/>
                </a:cxn>
                <a:cxn ang="0">
                  <a:pos x="0" y="105"/>
                </a:cxn>
                <a:cxn ang="0">
                  <a:pos x="3" y="122"/>
                </a:cxn>
                <a:cxn ang="0">
                  <a:pos x="8" y="133"/>
                </a:cxn>
                <a:cxn ang="0">
                  <a:pos x="31" y="148"/>
                </a:cxn>
                <a:cxn ang="0">
                  <a:pos x="48" y="151"/>
                </a:cxn>
                <a:cxn ang="0">
                  <a:pos x="74" y="153"/>
                </a:cxn>
                <a:cxn ang="0">
                  <a:pos x="99" y="151"/>
                </a:cxn>
                <a:cxn ang="0">
                  <a:pos x="122" y="156"/>
                </a:cxn>
                <a:cxn ang="0">
                  <a:pos x="145" y="153"/>
                </a:cxn>
                <a:cxn ang="0">
                  <a:pos x="170" y="133"/>
                </a:cxn>
                <a:cxn ang="0">
                  <a:pos x="193" y="128"/>
                </a:cxn>
                <a:cxn ang="0">
                  <a:pos x="202" y="111"/>
                </a:cxn>
                <a:cxn ang="0">
                  <a:pos x="225" y="111"/>
                </a:cxn>
                <a:cxn ang="0">
                  <a:pos x="241" y="96"/>
                </a:cxn>
                <a:cxn ang="0">
                  <a:pos x="241" y="77"/>
                </a:cxn>
                <a:cxn ang="0">
                  <a:pos x="250" y="71"/>
                </a:cxn>
                <a:cxn ang="0">
                  <a:pos x="244" y="54"/>
                </a:cxn>
                <a:cxn ang="0">
                  <a:pos x="222" y="45"/>
                </a:cxn>
                <a:cxn ang="0">
                  <a:pos x="236" y="19"/>
                </a:cxn>
                <a:cxn ang="0">
                  <a:pos x="227" y="5"/>
                </a:cxn>
                <a:cxn ang="0">
                  <a:pos x="216" y="3"/>
                </a:cxn>
                <a:cxn ang="0">
                  <a:pos x="196" y="3"/>
                </a:cxn>
                <a:cxn ang="0">
                  <a:pos x="179" y="28"/>
                </a:cxn>
                <a:cxn ang="0">
                  <a:pos x="167" y="37"/>
                </a:cxn>
                <a:cxn ang="0">
                  <a:pos x="151" y="31"/>
                </a:cxn>
              </a:cxnLst>
              <a:rect l="0" t="0" r="r" b="b"/>
              <a:pathLst>
                <a:path w="251" h="157">
                  <a:moveTo>
                    <a:pt x="151" y="31"/>
                  </a:moveTo>
                  <a:lnTo>
                    <a:pt x="148" y="22"/>
                  </a:lnTo>
                  <a:lnTo>
                    <a:pt x="142" y="17"/>
                  </a:lnTo>
                  <a:lnTo>
                    <a:pt x="136" y="11"/>
                  </a:lnTo>
                  <a:lnTo>
                    <a:pt x="131" y="8"/>
                  </a:lnTo>
                  <a:lnTo>
                    <a:pt x="125" y="11"/>
                  </a:lnTo>
                  <a:lnTo>
                    <a:pt x="119" y="14"/>
                  </a:lnTo>
                  <a:lnTo>
                    <a:pt x="116" y="17"/>
                  </a:lnTo>
                  <a:lnTo>
                    <a:pt x="116" y="22"/>
                  </a:lnTo>
                  <a:lnTo>
                    <a:pt x="116" y="28"/>
                  </a:lnTo>
                  <a:lnTo>
                    <a:pt x="116" y="34"/>
                  </a:lnTo>
                  <a:lnTo>
                    <a:pt x="119" y="37"/>
                  </a:lnTo>
                  <a:lnTo>
                    <a:pt x="128" y="42"/>
                  </a:lnTo>
                  <a:lnTo>
                    <a:pt x="133" y="45"/>
                  </a:lnTo>
                  <a:lnTo>
                    <a:pt x="131" y="48"/>
                  </a:lnTo>
                  <a:lnTo>
                    <a:pt x="128" y="51"/>
                  </a:lnTo>
                  <a:lnTo>
                    <a:pt x="125" y="57"/>
                  </a:lnTo>
                  <a:lnTo>
                    <a:pt x="125" y="62"/>
                  </a:lnTo>
                  <a:lnTo>
                    <a:pt x="119" y="71"/>
                  </a:lnTo>
                  <a:lnTo>
                    <a:pt x="116" y="82"/>
                  </a:lnTo>
                  <a:lnTo>
                    <a:pt x="105" y="88"/>
                  </a:lnTo>
                  <a:lnTo>
                    <a:pt x="85" y="88"/>
                  </a:lnTo>
                  <a:lnTo>
                    <a:pt x="77" y="85"/>
                  </a:lnTo>
                  <a:lnTo>
                    <a:pt x="62" y="82"/>
                  </a:lnTo>
                  <a:lnTo>
                    <a:pt x="54" y="82"/>
                  </a:lnTo>
                  <a:lnTo>
                    <a:pt x="39" y="82"/>
                  </a:lnTo>
                  <a:lnTo>
                    <a:pt x="25" y="85"/>
                  </a:lnTo>
                  <a:lnTo>
                    <a:pt x="11" y="93"/>
                  </a:lnTo>
                  <a:lnTo>
                    <a:pt x="3" y="99"/>
                  </a:lnTo>
                  <a:lnTo>
                    <a:pt x="0" y="105"/>
                  </a:lnTo>
                  <a:lnTo>
                    <a:pt x="0" y="113"/>
                  </a:lnTo>
                  <a:lnTo>
                    <a:pt x="3" y="122"/>
                  </a:lnTo>
                  <a:lnTo>
                    <a:pt x="3" y="128"/>
                  </a:lnTo>
                  <a:lnTo>
                    <a:pt x="8" y="133"/>
                  </a:lnTo>
                  <a:lnTo>
                    <a:pt x="20" y="142"/>
                  </a:lnTo>
                  <a:lnTo>
                    <a:pt x="31" y="148"/>
                  </a:lnTo>
                  <a:lnTo>
                    <a:pt x="45" y="151"/>
                  </a:lnTo>
                  <a:lnTo>
                    <a:pt x="48" y="151"/>
                  </a:lnTo>
                  <a:lnTo>
                    <a:pt x="59" y="153"/>
                  </a:lnTo>
                  <a:lnTo>
                    <a:pt x="74" y="153"/>
                  </a:lnTo>
                  <a:lnTo>
                    <a:pt x="88" y="153"/>
                  </a:lnTo>
                  <a:lnTo>
                    <a:pt x="99" y="151"/>
                  </a:lnTo>
                  <a:lnTo>
                    <a:pt x="111" y="156"/>
                  </a:lnTo>
                  <a:lnTo>
                    <a:pt x="122" y="156"/>
                  </a:lnTo>
                  <a:lnTo>
                    <a:pt x="133" y="156"/>
                  </a:lnTo>
                  <a:lnTo>
                    <a:pt x="145" y="153"/>
                  </a:lnTo>
                  <a:lnTo>
                    <a:pt x="165" y="136"/>
                  </a:lnTo>
                  <a:lnTo>
                    <a:pt x="170" y="133"/>
                  </a:lnTo>
                  <a:lnTo>
                    <a:pt x="185" y="131"/>
                  </a:lnTo>
                  <a:lnTo>
                    <a:pt x="193" y="128"/>
                  </a:lnTo>
                  <a:lnTo>
                    <a:pt x="199" y="122"/>
                  </a:lnTo>
                  <a:lnTo>
                    <a:pt x="202" y="111"/>
                  </a:lnTo>
                  <a:lnTo>
                    <a:pt x="216" y="111"/>
                  </a:lnTo>
                  <a:lnTo>
                    <a:pt x="225" y="111"/>
                  </a:lnTo>
                  <a:lnTo>
                    <a:pt x="236" y="105"/>
                  </a:lnTo>
                  <a:lnTo>
                    <a:pt x="241" y="96"/>
                  </a:lnTo>
                  <a:lnTo>
                    <a:pt x="244" y="85"/>
                  </a:lnTo>
                  <a:lnTo>
                    <a:pt x="241" y="77"/>
                  </a:lnTo>
                  <a:lnTo>
                    <a:pt x="247" y="77"/>
                  </a:lnTo>
                  <a:lnTo>
                    <a:pt x="250" y="71"/>
                  </a:lnTo>
                  <a:lnTo>
                    <a:pt x="247" y="59"/>
                  </a:lnTo>
                  <a:lnTo>
                    <a:pt x="244" y="54"/>
                  </a:lnTo>
                  <a:lnTo>
                    <a:pt x="236" y="48"/>
                  </a:lnTo>
                  <a:lnTo>
                    <a:pt x="222" y="45"/>
                  </a:lnTo>
                  <a:lnTo>
                    <a:pt x="233" y="31"/>
                  </a:lnTo>
                  <a:lnTo>
                    <a:pt x="236" y="19"/>
                  </a:lnTo>
                  <a:lnTo>
                    <a:pt x="233" y="11"/>
                  </a:lnTo>
                  <a:lnTo>
                    <a:pt x="227" y="5"/>
                  </a:lnTo>
                  <a:lnTo>
                    <a:pt x="222" y="3"/>
                  </a:lnTo>
                  <a:lnTo>
                    <a:pt x="216" y="3"/>
                  </a:lnTo>
                  <a:lnTo>
                    <a:pt x="205" y="0"/>
                  </a:lnTo>
                  <a:lnTo>
                    <a:pt x="196" y="3"/>
                  </a:lnTo>
                  <a:lnTo>
                    <a:pt x="187" y="11"/>
                  </a:lnTo>
                  <a:lnTo>
                    <a:pt x="179" y="28"/>
                  </a:lnTo>
                  <a:lnTo>
                    <a:pt x="173" y="34"/>
                  </a:lnTo>
                  <a:lnTo>
                    <a:pt x="167" y="37"/>
                  </a:lnTo>
                  <a:lnTo>
                    <a:pt x="159" y="37"/>
                  </a:lnTo>
                  <a:lnTo>
                    <a:pt x="151" y="31"/>
                  </a:lnTo>
                </a:path>
              </a:pathLst>
            </a:custGeom>
            <a:solidFill>
              <a:srgbClr val="963D14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0" name="Freeform 64"/>
            <p:cNvSpPr>
              <a:spLocks/>
            </p:cNvSpPr>
            <p:nvPr/>
          </p:nvSpPr>
          <p:spPr bwMode="auto">
            <a:xfrm>
              <a:off x="1870" y="3635"/>
              <a:ext cx="251" cy="157"/>
            </a:xfrm>
            <a:custGeom>
              <a:avLst/>
              <a:gdLst/>
              <a:ahLst/>
              <a:cxnLst>
                <a:cxn ang="0">
                  <a:pos x="148" y="22"/>
                </a:cxn>
                <a:cxn ang="0">
                  <a:pos x="136" y="11"/>
                </a:cxn>
                <a:cxn ang="0">
                  <a:pos x="125" y="11"/>
                </a:cxn>
                <a:cxn ang="0">
                  <a:pos x="116" y="17"/>
                </a:cxn>
                <a:cxn ang="0">
                  <a:pos x="116" y="28"/>
                </a:cxn>
                <a:cxn ang="0">
                  <a:pos x="119" y="37"/>
                </a:cxn>
                <a:cxn ang="0">
                  <a:pos x="133" y="45"/>
                </a:cxn>
                <a:cxn ang="0">
                  <a:pos x="128" y="51"/>
                </a:cxn>
                <a:cxn ang="0">
                  <a:pos x="125" y="62"/>
                </a:cxn>
                <a:cxn ang="0">
                  <a:pos x="116" y="82"/>
                </a:cxn>
                <a:cxn ang="0">
                  <a:pos x="85" y="88"/>
                </a:cxn>
                <a:cxn ang="0">
                  <a:pos x="62" y="82"/>
                </a:cxn>
                <a:cxn ang="0">
                  <a:pos x="39" y="82"/>
                </a:cxn>
                <a:cxn ang="0">
                  <a:pos x="11" y="93"/>
                </a:cxn>
                <a:cxn ang="0">
                  <a:pos x="0" y="105"/>
                </a:cxn>
                <a:cxn ang="0">
                  <a:pos x="3" y="122"/>
                </a:cxn>
                <a:cxn ang="0">
                  <a:pos x="8" y="133"/>
                </a:cxn>
                <a:cxn ang="0">
                  <a:pos x="31" y="148"/>
                </a:cxn>
                <a:cxn ang="0">
                  <a:pos x="48" y="151"/>
                </a:cxn>
                <a:cxn ang="0">
                  <a:pos x="74" y="153"/>
                </a:cxn>
                <a:cxn ang="0">
                  <a:pos x="99" y="151"/>
                </a:cxn>
                <a:cxn ang="0">
                  <a:pos x="122" y="156"/>
                </a:cxn>
                <a:cxn ang="0">
                  <a:pos x="145" y="153"/>
                </a:cxn>
                <a:cxn ang="0">
                  <a:pos x="170" y="133"/>
                </a:cxn>
                <a:cxn ang="0">
                  <a:pos x="193" y="128"/>
                </a:cxn>
                <a:cxn ang="0">
                  <a:pos x="202" y="111"/>
                </a:cxn>
                <a:cxn ang="0">
                  <a:pos x="225" y="111"/>
                </a:cxn>
                <a:cxn ang="0">
                  <a:pos x="241" y="96"/>
                </a:cxn>
                <a:cxn ang="0">
                  <a:pos x="241" y="77"/>
                </a:cxn>
                <a:cxn ang="0">
                  <a:pos x="250" y="71"/>
                </a:cxn>
                <a:cxn ang="0">
                  <a:pos x="244" y="54"/>
                </a:cxn>
                <a:cxn ang="0">
                  <a:pos x="222" y="45"/>
                </a:cxn>
                <a:cxn ang="0">
                  <a:pos x="236" y="19"/>
                </a:cxn>
                <a:cxn ang="0">
                  <a:pos x="227" y="5"/>
                </a:cxn>
                <a:cxn ang="0">
                  <a:pos x="216" y="3"/>
                </a:cxn>
                <a:cxn ang="0">
                  <a:pos x="196" y="3"/>
                </a:cxn>
                <a:cxn ang="0">
                  <a:pos x="179" y="28"/>
                </a:cxn>
                <a:cxn ang="0">
                  <a:pos x="167" y="37"/>
                </a:cxn>
                <a:cxn ang="0">
                  <a:pos x="151" y="31"/>
                </a:cxn>
              </a:cxnLst>
              <a:rect l="0" t="0" r="r" b="b"/>
              <a:pathLst>
                <a:path w="251" h="157">
                  <a:moveTo>
                    <a:pt x="151" y="31"/>
                  </a:moveTo>
                  <a:lnTo>
                    <a:pt x="148" y="22"/>
                  </a:lnTo>
                  <a:lnTo>
                    <a:pt x="142" y="17"/>
                  </a:lnTo>
                  <a:lnTo>
                    <a:pt x="136" y="11"/>
                  </a:lnTo>
                  <a:lnTo>
                    <a:pt x="131" y="8"/>
                  </a:lnTo>
                  <a:lnTo>
                    <a:pt x="125" y="11"/>
                  </a:lnTo>
                  <a:lnTo>
                    <a:pt x="119" y="14"/>
                  </a:lnTo>
                  <a:lnTo>
                    <a:pt x="116" y="17"/>
                  </a:lnTo>
                  <a:lnTo>
                    <a:pt x="116" y="22"/>
                  </a:lnTo>
                  <a:lnTo>
                    <a:pt x="116" y="28"/>
                  </a:lnTo>
                  <a:lnTo>
                    <a:pt x="116" y="34"/>
                  </a:lnTo>
                  <a:lnTo>
                    <a:pt x="119" y="37"/>
                  </a:lnTo>
                  <a:lnTo>
                    <a:pt x="128" y="42"/>
                  </a:lnTo>
                  <a:lnTo>
                    <a:pt x="133" y="45"/>
                  </a:lnTo>
                  <a:lnTo>
                    <a:pt x="131" y="48"/>
                  </a:lnTo>
                  <a:lnTo>
                    <a:pt x="128" y="51"/>
                  </a:lnTo>
                  <a:lnTo>
                    <a:pt x="125" y="57"/>
                  </a:lnTo>
                  <a:lnTo>
                    <a:pt x="125" y="62"/>
                  </a:lnTo>
                  <a:lnTo>
                    <a:pt x="119" y="71"/>
                  </a:lnTo>
                  <a:lnTo>
                    <a:pt x="116" y="82"/>
                  </a:lnTo>
                  <a:lnTo>
                    <a:pt x="105" y="88"/>
                  </a:lnTo>
                  <a:lnTo>
                    <a:pt x="85" y="88"/>
                  </a:lnTo>
                  <a:lnTo>
                    <a:pt x="77" y="85"/>
                  </a:lnTo>
                  <a:lnTo>
                    <a:pt x="62" y="82"/>
                  </a:lnTo>
                  <a:lnTo>
                    <a:pt x="54" y="82"/>
                  </a:lnTo>
                  <a:lnTo>
                    <a:pt x="39" y="82"/>
                  </a:lnTo>
                  <a:lnTo>
                    <a:pt x="25" y="85"/>
                  </a:lnTo>
                  <a:lnTo>
                    <a:pt x="11" y="93"/>
                  </a:lnTo>
                  <a:lnTo>
                    <a:pt x="3" y="99"/>
                  </a:lnTo>
                  <a:lnTo>
                    <a:pt x="0" y="105"/>
                  </a:lnTo>
                  <a:lnTo>
                    <a:pt x="0" y="113"/>
                  </a:lnTo>
                  <a:lnTo>
                    <a:pt x="3" y="122"/>
                  </a:lnTo>
                  <a:lnTo>
                    <a:pt x="3" y="128"/>
                  </a:lnTo>
                  <a:lnTo>
                    <a:pt x="8" y="133"/>
                  </a:lnTo>
                  <a:lnTo>
                    <a:pt x="20" y="142"/>
                  </a:lnTo>
                  <a:lnTo>
                    <a:pt x="31" y="148"/>
                  </a:lnTo>
                  <a:lnTo>
                    <a:pt x="45" y="151"/>
                  </a:lnTo>
                  <a:lnTo>
                    <a:pt x="48" y="151"/>
                  </a:lnTo>
                  <a:lnTo>
                    <a:pt x="59" y="153"/>
                  </a:lnTo>
                  <a:lnTo>
                    <a:pt x="74" y="153"/>
                  </a:lnTo>
                  <a:lnTo>
                    <a:pt x="88" y="153"/>
                  </a:lnTo>
                  <a:lnTo>
                    <a:pt x="99" y="151"/>
                  </a:lnTo>
                  <a:lnTo>
                    <a:pt x="111" y="156"/>
                  </a:lnTo>
                  <a:lnTo>
                    <a:pt x="122" y="156"/>
                  </a:lnTo>
                  <a:lnTo>
                    <a:pt x="133" y="156"/>
                  </a:lnTo>
                  <a:lnTo>
                    <a:pt x="145" y="153"/>
                  </a:lnTo>
                  <a:lnTo>
                    <a:pt x="165" y="136"/>
                  </a:lnTo>
                  <a:lnTo>
                    <a:pt x="170" y="133"/>
                  </a:lnTo>
                  <a:lnTo>
                    <a:pt x="185" y="131"/>
                  </a:lnTo>
                  <a:lnTo>
                    <a:pt x="193" y="128"/>
                  </a:lnTo>
                  <a:lnTo>
                    <a:pt x="199" y="122"/>
                  </a:lnTo>
                  <a:lnTo>
                    <a:pt x="202" y="111"/>
                  </a:lnTo>
                  <a:lnTo>
                    <a:pt x="216" y="111"/>
                  </a:lnTo>
                  <a:lnTo>
                    <a:pt x="225" y="111"/>
                  </a:lnTo>
                  <a:lnTo>
                    <a:pt x="236" y="105"/>
                  </a:lnTo>
                  <a:lnTo>
                    <a:pt x="241" y="96"/>
                  </a:lnTo>
                  <a:lnTo>
                    <a:pt x="244" y="85"/>
                  </a:lnTo>
                  <a:lnTo>
                    <a:pt x="241" y="77"/>
                  </a:lnTo>
                  <a:lnTo>
                    <a:pt x="247" y="77"/>
                  </a:lnTo>
                  <a:lnTo>
                    <a:pt x="250" y="71"/>
                  </a:lnTo>
                  <a:lnTo>
                    <a:pt x="247" y="59"/>
                  </a:lnTo>
                  <a:lnTo>
                    <a:pt x="244" y="54"/>
                  </a:lnTo>
                  <a:lnTo>
                    <a:pt x="236" y="48"/>
                  </a:lnTo>
                  <a:lnTo>
                    <a:pt x="222" y="45"/>
                  </a:lnTo>
                  <a:lnTo>
                    <a:pt x="233" y="31"/>
                  </a:lnTo>
                  <a:lnTo>
                    <a:pt x="236" y="19"/>
                  </a:lnTo>
                  <a:lnTo>
                    <a:pt x="233" y="11"/>
                  </a:lnTo>
                  <a:lnTo>
                    <a:pt x="227" y="5"/>
                  </a:lnTo>
                  <a:lnTo>
                    <a:pt x="222" y="3"/>
                  </a:lnTo>
                  <a:lnTo>
                    <a:pt x="216" y="3"/>
                  </a:lnTo>
                  <a:lnTo>
                    <a:pt x="205" y="0"/>
                  </a:lnTo>
                  <a:lnTo>
                    <a:pt x="196" y="3"/>
                  </a:lnTo>
                  <a:lnTo>
                    <a:pt x="187" y="11"/>
                  </a:lnTo>
                  <a:lnTo>
                    <a:pt x="179" y="28"/>
                  </a:lnTo>
                  <a:lnTo>
                    <a:pt x="173" y="34"/>
                  </a:lnTo>
                  <a:lnTo>
                    <a:pt x="167" y="37"/>
                  </a:lnTo>
                  <a:lnTo>
                    <a:pt x="159" y="37"/>
                  </a:lnTo>
                  <a:lnTo>
                    <a:pt x="151" y="31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1" name="Freeform 65"/>
            <p:cNvSpPr>
              <a:spLocks/>
            </p:cNvSpPr>
            <p:nvPr/>
          </p:nvSpPr>
          <p:spPr bwMode="auto">
            <a:xfrm>
              <a:off x="1978" y="3718"/>
              <a:ext cx="100" cy="31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11" y="0"/>
                </a:cxn>
                <a:cxn ang="0">
                  <a:pos x="20" y="0"/>
                </a:cxn>
                <a:cxn ang="0">
                  <a:pos x="28" y="0"/>
                </a:cxn>
                <a:cxn ang="0">
                  <a:pos x="37" y="0"/>
                </a:cxn>
                <a:cxn ang="0">
                  <a:pos x="48" y="2"/>
                </a:cxn>
                <a:cxn ang="0">
                  <a:pos x="57" y="2"/>
                </a:cxn>
                <a:cxn ang="0">
                  <a:pos x="65" y="5"/>
                </a:cxn>
                <a:cxn ang="0">
                  <a:pos x="74" y="8"/>
                </a:cxn>
                <a:cxn ang="0">
                  <a:pos x="82" y="13"/>
                </a:cxn>
                <a:cxn ang="0">
                  <a:pos x="88" y="16"/>
                </a:cxn>
                <a:cxn ang="0">
                  <a:pos x="97" y="22"/>
                </a:cxn>
                <a:cxn ang="0">
                  <a:pos x="99" y="22"/>
                </a:cxn>
                <a:cxn ang="0">
                  <a:pos x="94" y="30"/>
                </a:cxn>
                <a:cxn ang="0">
                  <a:pos x="88" y="25"/>
                </a:cxn>
                <a:cxn ang="0">
                  <a:pos x="79" y="22"/>
                </a:cxn>
                <a:cxn ang="0">
                  <a:pos x="71" y="19"/>
                </a:cxn>
                <a:cxn ang="0">
                  <a:pos x="62" y="13"/>
                </a:cxn>
                <a:cxn ang="0">
                  <a:pos x="54" y="10"/>
                </a:cxn>
                <a:cxn ang="0">
                  <a:pos x="45" y="10"/>
                </a:cxn>
                <a:cxn ang="0">
                  <a:pos x="37" y="8"/>
                </a:cxn>
                <a:cxn ang="0">
                  <a:pos x="25" y="8"/>
                </a:cxn>
                <a:cxn ang="0">
                  <a:pos x="17" y="5"/>
                </a:cxn>
                <a:cxn ang="0">
                  <a:pos x="8" y="5"/>
                </a:cxn>
                <a:cxn ang="0">
                  <a:pos x="0" y="8"/>
                </a:cxn>
                <a:cxn ang="0">
                  <a:pos x="3" y="0"/>
                </a:cxn>
              </a:cxnLst>
              <a:rect l="0" t="0" r="r" b="b"/>
              <a:pathLst>
                <a:path w="100" h="31">
                  <a:moveTo>
                    <a:pt x="3" y="0"/>
                  </a:moveTo>
                  <a:lnTo>
                    <a:pt x="11" y="0"/>
                  </a:lnTo>
                  <a:lnTo>
                    <a:pt x="20" y="0"/>
                  </a:lnTo>
                  <a:lnTo>
                    <a:pt x="28" y="0"/>
                  </a:lnTo>
                  <a:lnTo>
                    <a:pt x="37" y="0"/>
                  </a:lnTo>
                  <a:lnTo>
                    <a:pt x="48" y="2"/>
                  </a:lnTo>
                  <a:lnTo>
                    <a:pt x="57" y="2"/>
                  </a:lnTo>
                  <a:lnTo>
                    <a:pt x="65" y="5"/>
                  </a:lnTo>
                  <a:lnTo>
                    <a:pt x="74" y="8"/>
                  </a:lnTo>
                  <a:lnTo>
                    <a:pt x="82" y="13"/>
                  </a:lnTo>
                  <a:lnTo>
                    <a:pt x="88" y="16"/>
                  </a:lnTo>
                  <a:lnTo>
                    <a:pt x="97" y="22"/>
                  </a:lnTo>
                  <a:lnTo>
                    <a:pt x="99" y="22"/>
                  </a:lnTo>
                  <a:lnTo>
                    <a:pt x="94" y="30"/>
                  </a:lnTo>
                  <a:lnTo>
                    <a:pt x="88" y="25"/>
                  </a:lnTo>
                  <a:lnTo>
                    <a:pt x="79" y="22"/>
                  </a:lnTo>
                  <a:lnTo>
                    <a:pt x="71" y="19"/>
                  </a:lnTo>
                  <a:lnTo>
                    <a:pt x="62" y="13"/>
                  </a:lnTo>
                  <a:lnTo>
                    <a:pt x="54" y="10"/>
                  </a:lnTo>
                  <a:lnTo>
                    <a:pt x="45" y="10"/>
                  </a:lnTo>
                  <a:lnTo>
                    <a:pt x="37" y="8"/>
                  </a:lnTo>
                  <a:lnTo>
                    <a:pt x="25" y="8"/>
                  </a:lnTo>
                  <a:lnTo>
                    <a:pt x="17" y="5"/>
                  </a:lnTo>
                  <a:lnTo>
                    <a:pt x="8" y="5"/>
                  </a:lnTo>
                  <a:lnTo>
                    <a:pt x="0" y="8"/>
                  </a:lnTo>
                  <a:lnTo>
                    <a:pt x="3" y="0"/>
                  </a:lnTo>
                </a:path>
              </a:pathLst>
            </a:custGeom>
            <a:solidFill>
              <a:srgbClr val="7023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2" name="Freeform 66"/>
            <p:cNvSpPr>
              <a:spLocks/>
            </p:cNvSpPr>
            <p:nvPr/>
          </p:nvSpPr>
          <p:spPr bwMode="auto">
            <a:xfrm>
              <a:off x="1978" y="3718"/>
              <a:ext cx="100" cy="31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11" y="0"/>
                </a:cxn>
                <a:cxn ang="0">
                  <a:pos x="20" y="0"/>
                </a:cxn>
                <a:cxn ang="0">
                  <a:pos x="28" y="0"/>
                </a:cxn>
                <a:cxn ang="0">
                  <a:pos x="37" y="0"/>
                </a:cxn>
                <a:cxn ang="0">
                  <a:pos x="48" y="2"/>
                </a:cxn>
                <a:cxn ang="0">
                  <a:pos x="57" y="2"/>
                </a:cxn>
                <a:cxn ang="0">
                  <a:pos x="65" y="5"/>
                </a:cxn>
                <a:cxn ang="0">
                  <a:pos x="74" y="8"/>
                </a:cxn>
                <a:cxn ang="0">
                  <a:pos x="82" y="13"/>
                </a:cxn>
                <a:cxn ang="0">
                  <a:pos x="88" y="16"/>
                </a:cxn>
                <a:cxn ang="0">
                  <a:pos x="97" y="22"/>
                </a:cxn>
                <a:cxn ang="0">
                  <a:pos x="99" y="22"/>
                </a:cxn>
                <a:cxn ang="0">
                  <a:pos x="94" y="30"/>
                </a:cxn>
                <a:cxn ang="0">
                  <a:pos x="88" y="25"/>
                </a:cxn>
                <a:cxn ang="0">
                  <a:pos x="79" y="22"/>
                </a:cxn>
                <a:cxn ang="0">
                  <a:pos x="71" y="19"/>
                </a:cxn>
                <a:cxn ang="0">
                  <a:pos x="62" y="13"/>
                </a:cxn>
                <a:cxn ang="0">
                  <a:pos x="54" y="10"/>
                </a:cxn>
                <a:cxn ang="0">
                  <a:pos x="45" y="10"/>
                </a:cxn>
                <a:cxn ang="0">
                  <a:pos x="37" y="8"/>
                </a:cxn>
                <a:cxn ang="0">
                  <a:pos x="25" y="8"/>
                </a:cxn>
                <a:cxn ang="0">
                  <a:pos x="17" y="5"/>
                </a:cxn>
                <a:cxn ang="0">
                  <a:pos x="8" y="5"/>
                </a:cxn>
                <a:cxn ang="0">
                  <a:pos x="0" y="8"/>
                </a:cxn>
                <a:cxn ang="0">
                  <a:pos x="3" y="0"/>
                </a:cxn>
              </a:cxnLst>
              <a:rect l="0" t="0" r="r" b="b"/>
              <a:pathLst>
                <a:path w="100" h="31">
                  <a:moveTo>
                    <a:pt x="3" y="0"/>
                  </a:moveTo>
                  <a:lnTo>
                    <a:pt x="11" y="0"/>
                  </a:lnTo>
                  <a:lnTo>
                    <a:pt x="20" y="0"/>
                  </a:lnTo>
                  <a:lnTo>
                    <a:pt x="28" y="0"/>
                  </a:lnTo>
                  <a:lnTo>
                    <a:pt x="37" y="0"/>
                  </a:lnTo>
                  <a:lnTo>
                    <a:pt x="48" y="2"/>
                  </a:lnTo>
                  <a:lnTo>
                    <a:pt x="57" y="2"/>
                  </a:lnTo>
                  <a:lnTo>
                    <a:pt x="65" y="5"/>
                  </a:lnTo>
                  <a:lnTo>
                    <a:pt x="74" y="8"/>
                  </a:lnTo>
                  <a:lnTo>
                    <a:pt x="82" y="13"/>
                  </a:lnTo>
                  <a:lnTo>
                    <a:pt x="88" y="16"/>
                  </a:lnTo>
                  <a:lnTo>
                    <a:pt x="97" y="22"/>
                  </a:lnTo>
                  <a:lnTo>
                    <a:pt x="99" y="22"/>
                  </a:lnTo>
                  <a:lnTo>
                    <a:pt x="94" y="30"/>
                  </a:lnTo>
                  <a:lnTo>
                    <a:pt x="88" y="25"/>
                  </a:lnTo>
                  <a:lnTo>
                    <a:pt x="79" y="22"/>
                  </a:lnTo>
                  <a:lnTo>
                    <a:pt x="71" y="19"/>
                  </a:lnTo>
                  <a:lnTo>
                    <a:pt x="62" y="13"/>
                  </a:lnTo>
                  <a:lnTo>
                    <a:pt x="54" y="10"/>
                  </a:lnTo>
                  <a:lnTo>
                    <a:pt x="45" y="10"/>
                  </a:lnTo>
                  <a:lnTo>
                    <a:pt x="37" y="8"/>
                  </a:lnTo>
                  <a:lnTo>
                    <a:pt x="25" y="8"/>
                  </a:lnTo>
                  <a:lnTo>
                    <a:pt x="17" y="5"/>
                  </a:lnTo>
                  <a:lnTo>
                    <a:pt x="8" y="5"/>
                  </a:lnTo>
                  <a:lnTo>
                    <a:pt x="0" y="8"/>
                  </a:lnTo>
                  <a:lnTo>
                    <a:pt x="3" y="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3" name="Freeform 67"/>
            <p:cNvSpPr>
              <a:spLocks/>
            </p:cNvSpPr>
            <p:nvPr/>
          </p:nvSpPr>
          <p:spPr bwMode="auto">
            <a:xfrm>
              <a:off x="1907" y="3720"/>
              <a:ext cx="69" cy="65"/>
            </a:xfrm>
            <a:custGeom>
              <a:avLst/>
              <a:gdLst/>
              <a:ahLst/>
              <a:cxnLst>
                <a:cxn ang="0">
                  <a:pos x="0" y="64"/>
                </a:cxn>
                <a:cxn ang="0">
                  <a:pos x="0" y="57"/>
                </a:cxn>
                <a:cxn ang="0">
                  <a:pos x="0" y="51"/>
                </a:cxn>
                <a:cxn ang="0">
                  <a:pos x="0" y="46"/>
                </a:cxn>
                <a:cxn ang="0">
                  <a:pos x="2" y="40"/>
                </a:cxn>
                <a:cxn ang="0">
                  <a:pos x="5" y="34"/>
                </a:cxn>
                <a:cxn ang="0">
                  <a:pos x="8" y="28"/>
                </a:cxn>
                <a:cxn ang="0">
                  <a:pos x="11" y="23"/>
                </a:cxn>
                <a:cxn ang="0">
                  <a:pos x="14" y="20"/>
                </a:cxn>
                <a:cxn ang="0">
                  <a:pos x="20" y="14"/>
                </a:cxn>
                <a:cxn ang="0">
                  <a:pos x="22" y="11"/>
                </a:cxn>
                <a:cxn ang="0">
                  <a:pos x="28" y="8"/>
                </a:cxn>
                <a:cxn ang="0">
                  <a:pos x="34" y="6"/>
                </a:cxn>
                <a:cxn ang="0">
                  <a:pos x="40" y="3"/>
                </a:cxn>
                <a:cxn ang="0">
                  <a:pos x="45" y="0"/>
                </a:cxn>
                <a:cxn ang="0">
                  <a:pos x="51" y="0"/>
                </a:cxn>
                <a:cxn ang="0">
                  <a:pos x="57" y="0"/>
                </a:cxn>
                <a:cxn ang="0">
                  <a:pos x="62" y="0"/>
                </a:cxn>
                <a:cxn ang="0">
                  <a:pos x="68" y="0"/>
                </a:cxn>
                <a:cxn ang="0">
                  <a:pos x="68" y="0"/>
                </a:cxn>
                <a:cxn ang="0">
                  <a:pos x="68" y="6"/>
                </a:cxn>
                <a:cxn ang="0">
                  <a:pos x="65" y="6"/>
                </a:cxn>
                <a:cxn ang="0">
                  <a:pos x="60" y="6"/>
                </a:cxn>
                <a:cxn ang="0">
                  <a:pos x="54" y="8"/>
                </a:cxn>
                <a:cxn ang="0">
                  <a:pos x="48" y="8"/>
                </a:cxn>
                <a:cxn ang="0">
                  <a:pos x="42" y="11"/>
                </a:cxn>
                <a:cxn ang="0">
                  <a:pos x="40" y="11"/>
                </a:cxn>
                <a:cxn ang="0">
                  <a:pos x="34" y="17"/>
                </a:cxn>
                <a:cxn ang="0">
                  <a:pos x="31" y="20"/>
                </a:cxn>
                <a:cxn ang="0">
                  <a:pos x="25" y="23"/>
                </a:cxn>
                <a:cxn ang="0">
                  <a:pos x="22" y="28"/>
                </a:cxn>
                <a:cxn ang="0">
                  <a:pos x="20" y="31"/>
                </a:cxn>
                <a:cxn ang="0">
                  <a:pos x="17" y="37"/>
                </a:cxn>
                <a:cxn ang="0">
                  <a:pos x="14" y="43"/>
                </a:cxn>
                <a:cxn ang="0">
                  <a:pos x="14" y="48"/>
                </a:cxn>
                <a:cxn ang="0">
                  <a:pos x="11" y="54"/>
                </a:cxn>
                <a:cxn ang="0">
                  <a:pos x="11" y="57"/>
                </a:cxn>
                <a:cxn ang="0">
                  <a:pos x="11" y="64"/>
                </a:cxn>
                <a:cxn ang="0">
                  <a:pos x="0" y="64"/>
                </a:cxn>
              </a:cxnLst>
              <a:rect l="0" t="0" r="r" b="b"/>
              <a:pathLst>
                <a:path w="69" h="65">
                  <a:moveTo>
                    <a:pt x="0" y="64"/>
                  </a:moveTo>
                  <a:lnTo>
                    <a:pt x="0" y="57"/>
                  </a:lnTo>
                  <a:lnTo>
                    <a:pt x="0" y="51"/>
                  </a:lnTo>
                  <a:lnTo>
                    <a:pt x="0" y="46"/>
                  </a:lnTo>
                  <a:lnTo>
                    <a:pt x="2" y="40"/>
                  </a:lnTo>
                  <a:lnTo>
                    <a:pt x="5" y="34"/>
                  </a:lnTo>
                  <a:lnTo>
                    <a:pt x="8" y="28"/>
                  </a:lnTo>
                  <a:lnTo>
                    <a:pt x="11" y="23"/>
                  </a:lnTo>
                  <a:lnTo>
                    <a:pt x="14" y="20"/>
                  </a:lnTo>
                  <a:lnTo>
                    <a:pt x="20" y="14"/>
                  </a:lnTo>
                  <a:lnTo>
                    <a:pt x="22" y="11"/>
                  </a:lnTo>
                  <a:lnTo>
                    <a:pt x="28" y="8"/>
                  </a:lnTo>
                  <a:lnTo>
                    <a:pt x="34" y="6"/>
                  </a:lnTo>
                  <a:lnTo>
                    <a:pt x="40" y="3"/>
                  </a:lnTo>
                  <a:lnTo>
                    <a:pt x="45" y="0"/>
                  </a:lnTo>
                  <a:lnTo>
                    <a:pt x="51" y="0"/>
                  </a:lnTo>
                  <a:lnTo>
                    <a:pt x="57" y="0"/>
                  </a:lnTo>
                  <a:lnTo>
                    <a:pt x="62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6"/>
                  </a:lnTo>
                  <a:lnTo>
                    <a:pt x="65" y="6"/>
                  </a:lnTo>
                  <a:lnTo>
                    <a:pt x="60" y="6"/>
                  </a:lnTo>
                  <a:lnTo>
                    <a:pt x="54" y="8"/>
                  </a:lnTo>
                  <a:lnTo>
                    <a:pt x="48" y="8"/>
                  </a:lnTo>
                  <a:lnTo>
                    <a:pt x="42" y="11"/>
                  </a:lnTo>
                  <a:lnTo>
                    <a:pt x="40" y="11"/>
                  </a:lnTo>
                  <a:lnTo>
                    <a:pt x="34" y="17"/>
                  </a:lnTo>
                  <a:lnTo>
                    <a:pt x="31" y="20"/>
                  </a:lnTo>
                  <a:lnTo>
                    <a:pt x="25" y="23"/>
                  </a:lnTo>
                  <a:lnTo>
                    <a:pt x="22" y="28"/>
                  </a:lnTo>
                  <a:lnTo>
                    <a:pt x="20" y="31"/>
                  </a:lnTo>
                  <a:lnTo>
                    <a:pt x="17" y="37"/>
                  </a:lnTo>
                  <a:lnTo>
                    <a:pt x="14" y="43"/>
                  </a:lnTo>
                  <a:lnTo>
                    <a:pt x="14" y="48"/>
                  </a:lnTo>
                  <a:lnTo>
                    <a:pt x="11" y="54"/>
                  </a:lnTo>
                  <a:lnTo>
                    <a:pt x="11" y="57"/>
                  </a:lnTo>
                  <a:lnTo>
                    <a:pt x="11" y="64"/>
                  </a:lnTo>
                  <a:lnTo>
                    <a:pt x="0" y="64"/>
                  </a:lnTo>
                </a:path>
              </a:pathLst>
            </a:custGeom>
            <a:solidFill>
              <a:srgbClr val="7023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4" name="Freeform 68"/>
            <p:cNvSpPr>
              <a:spLocks/>
            </p:cNvSpPr>
            <p:nvPr/>
          </p:nvSpPr>
          <p:spPr bwMode="auto">
            <a:xfrm>
              <a:off x="1907" y="3720"/>
              <a:ext cx="69" cy="65"/>
            </a:xfrm>
            <a:custGeom>
              <a:avLst/>
              <a:gdLst/>
              <a:ahLst/>
              <a:cxnLst>
                <a:cxn ang="0">
                  <a:pos x="0" y="64"/>
                </a:cxn>
                <a:cxn ang="0">
                  <a:pos x="0" y="57"/>
                </a:cxn>
                <a:cxn ang="0">
                  <a:pos x="0" y="51"/>
                </a:cxn>
                <a:cxn ang="0">
                  <a:pos x="0" y="46"/>
                </a:cxn>
                <a:cxn ang="0">
                  <a:pos x="2" y="40"/>
                </a:cxn>
                <a:cxn ang="0">
                  <a:pos x="5" y="34"/>
                </a:cxn>
                <a:cxn ang="0">
                  <a:pos x="8" y="28"/>
                </a:cxn>
                <a:cxn ang="0">
                  <a:pos x="11" y="23"/>
                </a:cxn>
                <a:cxn ang="0">
                  <a:pos x="14" y="20"/>
                </a:cxn>
                <a:cxn ang="0">
                  <a:pos x="20" y="14"/>
                </a:cxn>
                <a:cxn ang="0">
                  <a:pos x="22" y="11"/>
                </a:cxn>
                <a:cxn ang="0">
                  <a:pos x="28" y="8"/>
                </a:cxn>
                <a:cxn ang="0">
                  <a:pos x="34" y="6"/>
                </a:cxn>
                <a:cxn ang="0">
                  <a:pos x="40" y="3"/>
                </a:cxn>
                <a:cxn ang="0">
                  <a:pos x="45" y="0"/>
                </a:cxn>
                <a:cxn ang="0">
                  <a:pos x="51" y="0"/>
                </a:cxn>
                <a:cxn ang="0">
                  <a:pos x="57" y="0"/>
                </a:cxn>
                <a:cxn ang="0">
                  <a:pos x="62" y="0"/>
                </a:cxn>
                <a:cxn ang="0">
                  <a:pos x="68" y="0"/>
                </a:cxn>
                <a:cxn ang="0">
                  <a:pos x="68" y="0"/>
                </a:cxn>
                <a:cxn ang="0">
                  <a:pos x="68" y="6"/>
                </a:cxn>
                <a:cxn ang="0">
                  <a:pos x="65" y="6"/>
                </a:cxn>
                <a:cxn ang="0">
                  <a:pos x="60" y="6"/>
                </a:cxn>
                <a:cxn ang="0">
                  <a:pos x="54" y="8"/>
                </a:cxn>
                <a:cxn ang="0">
                  <a:pos x="48" y="8"/>
                </a:cxn>
                <a:cxn ang="0">
                  <a:pos x="42" y="11"/>
                </a:cxn>
                <a:cxn ang="0">
                  <a:pos x="40" y="11"/>
                </a:cxn>
                <a:cxn ang="0">
                  <a:pos x="34" y="17"/>
                </a:cxn>
                <a:cxn ang="0">
                  <a:pos x="31" y="20"/>
                </a:cxn>
                <a:cxn ang="0">
                  <a:pos x="25" y="23"/>
                </a:cxn>
                <a:cxn ang="0">
                  <a:pos x="22" y="28"/>
                </a:cxn>
                <a:cxn ang="0">
                  <a:pos x="20" y="31"/>
                </a:cxn>
                <a:cxn ang="0">
                  <a:pos x="17" y="37"/>
                </a:cxn>
                <a:cxn ang="0">
                  <a:pos x="14" y="43"/>
                </a:cxn>
                <a:cxn ang="0">
                  <a:pos x="14" y="48"/>
                </a:cxn>
                <a:cxn ang="0">
                  <a:pos x="11" y="54"/>
                </a:cxn>
                <a:cxn ang="0">
                  <a:pos x="11" y="57"/>
                </a:cxn>
                <a:cxn ang="0">
                  <a:pos x="11" y="64"/>
                </a:cxn>
                <a:cxn ang="0">
                  <a:pos x="0" y="64"/>
                </a:cxn>
              </a:cxnLst>
              <a:rect l="0" t="0" r="r" b="b"/>
              <a:pathLst>
                <a:path w="69" h="65">
                  <a:moveTo>
                    <a:pt x="0" y="64"/>
                  </a:moveTo>
                  <a:lnTo>
                    <a:pt x="0" y="57"/>
                  </a:lnTo>
                  <a:lnTo>
                    <a:pt x="0" y="51"/>
                  </a:lnTo>
                  <a:lnTo>
                    <a:pt x="0" y="46"/>
                  </a:lnTo>
                  <a:lnTo>
                    <a:pt x="2" y="40"/>
                  </a:lnTo>
                  <a:lnTo>
                    <a:pt x="5" y="34"/>
                  </a:lnTo>
                  <a:lnTo>
                    <a:pt x="8" y="28"/>
                  </a:lnTo>
                  <a:lnTo>
                    <a:pt x="11" y="23"/>
                  </a:lnTo>
                  <a:lnTo>
                    <a:pt x="14" y="20"/>
                  </a:lnTo>
                  <a:lnTo>
                    <a:pt x="20" y="14"/>
                  </a:lnTo>
                  <a:lnTo>
                    <a:pt x="22" y="11"/>
                  </a:lnTo>
                  <a:lnTo>
                    <a:pt x="28" y="8"/>
                  </a:lnTo>
                  <a:lnTo>
                    <a:pt x="34" y="6"/>
                  </a:lnTo>
                  <a:lnTo>
                    <a:pt x="40" y="3"/>
                  </a:lnTo>
                  <a:lnTo>
                    <a:pt x="45" y="0"/>
                  </a:lnTo>
                  <a:lnTo>
                    <a:pt x="51" y="0"/>
                  </a:lnTo>
                  <a:lnTo>
                    <a:pt x="57" y="0"/>
                  </a:lnTo>
                  <a:lnTo>
                    <a:pt x="62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6"/>
                  </a:lnTo>
                  <a:lnTo>
                    <a:pt x="65" y="6"/>
                  </a:lnTo>
                  <a:lnTo>
                    <a:pt x="60" y="6"/>
                  </a:lnTo>
                  <a:lnTo>
                    <a:pt x="54" y="8"/>
                  </a:lnTo>
                  <a:lnTo>
                    <a:pt x="48" y="8"/>
                  </a:lnTo>
                  <a:lnTo>
                    <a:pt x="42" y="11"/>
                  </a:lnTo>
                  <a:lnTo>
                    <a:pt x="40" y="11"/>
                  </a:lnTo>
                  <a:lnTo>
                    <a:pt x="34" y="17"/>
                  </a:lnTo>
                  <a:lnTo>
                    <a:pt x="31" y="20"/>
                  </a:lnTo>
                  <a:lnTo>
                    <a:pt x="25" y="23"/>
                  </a:lnTo>
                  <a:lnTo>
                    <a:pt x="22" y="28"/>
                  </a:lnTo>
                  <a:lnTo>
                    <a:pt x="20" y="31"/>
                  </a:lnTo>
                  <a:lnTo>
                    <a:pt x="17" y="37"/>
                  </a:lnTo>
                  <a:lnTo>
                    <a:pt x="14" y="43"/>
                  </a:lnTo>
                  <a:lnTo>
                    <a:pt x="14" y="48"/>
                  </a:lnTo>
                  <a:lnTo>
                    <a:pt x="11" y="54"/>
                  </a:lnTo>
                  <a:lnTo>
                    <a:pt x="11" y="57"/>
                  </a:lnTo>
                  <a:lnTo>
                    <a:pt x="11" y="64"/>
                  </a:lnTo>
                  <a:lnTo>
                    <a:pt x="0" y="64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5" name="Freeform 69"/>
            <p:cNvSpPr>
              <a:spLocks/>
            </p:cNvSpPr>
            <p:nvPr/>
          </p:nvSpPr>
          <p:spPr bwMode="auto">
            <a:xfrm>
              <a:off x="1964" y="3718"/>
              <a:ext cx="72" cy="61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5" y="3"/>
                </a:cxn>
                <a:cxn ang="0">
                  <a:pos x="11" y="6"/>
                </a:cxn>
                <a:cxn ang="0">
                  <a:pos x="19" y="9"/>
                </a:cxn>
                <a:cxn ang="0">
                  <a:pos x="25" y="11"/>
                </a:cxn>
                <a:cxn ang="0">
                  <a:pos x="31" y="17"/>
                </a:cxn>
                <a:cxn ang="0">
                  <a:pos x="37" y="20"/>
                </a:cxn>
                <a:cxn ang="0">
                  <a:pos x="42" y="26"/>
                </a:cxn>
                <a:cxn ang="0">
                  <a:pos x="48" y="31"/>
                </a:cxn>
                <a:cxn ang="0">
                  <a:pos x="51" y="37"/>
                </a:cxn>
                <a:cxn ang="0">
                  <a:pos x="54" y="43"/>
                </a:cxn>
                <a:cxn ang="0">
                  <a:pos x="57" y="49"/>
                </a:cxn>
                <a:cxn ang="0">
                  <a:pos x="62" y="57"/>
                </a:cxn>
                <a:cxn ang="0">
                  <a:pos x="62" y="60"/>
                </a:cxn>
                <a:cxn ang="0">
                  <a:pos x="71" y="54"/>
                </a:cxn>
                <a:cxn ang="0">
                  <a:pos x="71" y="51"/>
                </a:cxn>
                <a:cxn ang="0">
                  <a:pos x="68" y="46"/>
                </a:cxn>
                <a:cxn ang="0">
                  <a:pos x="65" y="40"/>
                </a:cxn>
                <a:cxn ang="0">
                  <a:pos x="59" y="31"/>
                </a:cxn>
                <a:cxn ang="0">
                  <a:pos x="57" y="26"/>
                </a:cxn>
                <a:cxn ang="0">
                  <a:pos x="51" y="23"/>
                </a:cxn>
                <a:cxn ang="0">
                  <a:pos x="45" y="17"/>
                </a:cxn>
                <a:cxn ang="0">
                  <a:pos x="39" y="11"/>
                </a:cxn>
                <a:cxn ang="0">
                  <a:pos x="34" y="9"/>
                </a:cxn>
                <a:cxn ang="0">
                  <a:pos x="28" y="6"/>
                </a:cxn>
                <a:cxn ang="0">
                  <a:pos x="22" y="3"/>
                </a:cxn>
                <a:cxn ang="0">
                  <a:pos x="17" y="0"/>
                </a:cxn>
                <a:cxn ang="0">
                  <a:pos x="0" y="3"/>
                </a:cxn>
              </a:cxnLst>
              <a:rect l="0" t="0" r="r" b="b"/>
              <a:pathLst>
                <a:path w="72" h="61">
                  <a:moveTo>
                    <a:pt x="0" y="3"/>
                  </a:moveTo>
                  <a:lnTo>
                    <a:pt x="5" y="3"/>
                  </a:lnTo>
                  <a:lnTo>
                    <a:pt x="11" y="6"/>
                  </a:lnTo>
                  <a:lnTo>
                    <a:pt x="19" y="9"/>
                  </a:lnTo>
                  <a:lnTo>
                    <a:pt x="25" y="11"/>
                  </a:lnTo>
                  <a:lnTo>
                    <a:pt x="31" y="17"/>
                  </a:lnTo>
                  <a:lnTo>
                    <a:pt x="37" y="20"/>
                  </a:lnTo>
                  <a:lnTo>
                    <a:pt x="42" y="26"/>
                  </a:lnTo>
                  <a:lnTo>
                    <a:pt x="48" y="31"/>
                  </a:lnTo>
                  <a:lnTo>
                    <a:pt x="51" y="37"/>
                  </a:lnTo>
                  <a:lnTo>
                    <a:pt x="54" y="43"/>
                  </a:lnTo>
                  <a:lnTo>
                    <a:pt x="57" y="49"/>
                  </a:lnTo>
                  <a:lnTo>
                    <a:pt x="62" y="57"/>
                  </a:lnTo>
                  <a:lnTo>
                    <a:pt x="62" y="60"/>
                  </a:lnTo>
                  <a:lnTo>
                    <a:pt x="71" y="54"/>
                  </a:lnTo>
                  <a:lnTo>
                    <a:pt x="71" y="51"/>
                  </a:lnTo>
                  <a:lnTo>
                    <a:pt x="68" y="46"/>
                  </a:lnTo>
                  <a:lnTo>
                    <a:pt x="65" y="40"/>
                  </a:lnTo>
                  <a:lnTo>
                    <a:pt x="59" y="31"/>
                  </a:lnTo>
                  <a:lnTo>
                    <a:pt x="57" y="26"/>
                  </a:lnTo>
                  <a:lnTo>
                    <a:pt x="51" y="23"/>
                  </a:lnTo>
                  <a:lnTo>
                    <a:pt x="45" y="17"/>
                  </a:lnTo>
                  <a:lnTo>
                    <a:pt x="39" y="11"/>
                  </a:lnTo>
                  <a:lnTo>
                    <a:pt x="34" y="9"/>
                  </a:lnTo>
                  <a:lnTo>
                    <a:pt x="28" y="6"/>
                  </a:lnTo>
                  <a:lnTo>
                    <a:pt x="22" y="3"/>
                  </a:lnTo>
                  <a:lnTo>
                    <a:pt x="17" y="0"/>
                  </a:lnTo>
                  <a:lnTo>
                    <a:pt x="0" y="3"/>
                  </a:lnTo>
                </a:path>
              </a:pathLst>
            </a:custGeom>
            <a:solidFill>
              <a:srgbClr val="7023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6" name="Freeform 70"/>
            <p:cNvSpPr>
              <a:spLocks/>
            </p:cNvSpPr>
            <p:nvPr/>
          </p:nvSpPr>
          <p:spPr bwMode="auto">
            <a:xfrm>
              <a:off x="1964" y="3718"/>
              <a:ext cx="72" cy="61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5" y="3"/>
                </a:cxn>
                <a:cxn ang="0">
                  <a:pos x="11" y="6"/>
                </a:cxn>
                <a:cxn ang="0">
                  <a:pos x="19" y="9"/>
                </a:cxn>
                <a:cxn ang="0">
                  <a:pos x="25" y="11"/>
                </a:cxn>
                <a:cxn ang="0">
                  <a:pos x="31" y="17"/>
                </a:cxn>
                <a:cxn ang="0">
                  <a:pos x="37" y="20"/>
                </a:cxn>
                <a:cxn ang="0">
                  <a:pos x="42" y="26"/>
                </a:cxn>
                <a:cxn ang="0">
                  <a:pos x="48" y="31"/>
                </a:cxn>
                <a:cxn ang="0">
                  <a:pos x="51" y="37"/>
                </a:cxn>
                <a:cxn ang="0">
                  <a:pos x="54" y="43"/>
                </a:cxn>
                <a:cxn ang="0">
                  <a:pos x="57" y="49"/>
                </a:cxn>
                <a:cxn ang="0">
                  <a:pos x="62" y="57"/>
                </a:cxn>
                <a:cxn ang="0">
                  <a:pos x="62" y="60"/>
                </a:cxn>
                <a:cxn ang="0">
                  <a:pos x="71" y="54"/>
                </a:cxn>
                <a:cxn ang="0">
                  <a:pos x="71" y="51"/>
                </a:cxn>
                <a:cxn ang="0">
                  <a:pos x="68" y="46"/>
                </a:cxn>
                <a:cxn ang="0">
                  <a:pos x="65" y="40"/>
                </a:cxn>
                <a:cxn ang="0">
                  <a:pos x="59" y="31"/>
                </a:cxn>
                <a:cxn ang="0">
                  <a:pos x="57" y="26"/>
                </a:cxn>
                <a:cxn ang="0">
                  <a:pos x="51" y="23"/>
                </a:cxn>
                <a:cxn ang="0">
                  <a:pos x="45" y="17"/>
                </a:cxn>
                <a:cxn ang="0">
                  <a:pos x="39" y="11"/>
                </a:cxn>
                <a:cxn ang="0">
                  <a:pos x="34" y="9"/>
                </a:cxn>
                <a:cxn ang="0">
                  <a:pos x="28" y="6"/>
                </a:cxn>
                <a:cxn ang="0">
                  <a:pos x="22" y="3"/>
                </a:cxn>
                <a:cxn ang="0">
                  <a:pos x="17" y="0"/>
                </a:cxn>
                <a:cxn ang="0">
                  <a:pos x="0" y="3"/>
                </a:cxn>
              </a:cxnLst>
              <a:rect l="0" t="0" r="r" b="b"/>
              <a:pathLst>
                <a:path w="72" h="61">
                  <a:moveTo>
                    <a:pt x="0" y="3"/>
                  </a:moveTo>
                  <a:lnTo>
                    <a:pt x="5" y="3"/>
                  </a:lnTo>
                  <a:lnTo>
                    <a:pt x="11" y="6"/>
                  </a:lnTo>
                  <a:lnTo>
                    <a:pt x="19" y="9"/>
                  </a:lnTo>
                  <a:lnTo>
                    <a:pt x="25" y="11"/>
                  </a:lnTo>
                  <a:lnTo>
                    <a:pt x="31" y="17"/>
                  </a:lnTo>
                  <a:lnTo>
                    <a:pt x="37" y="20"/>
                  </a:lnTo>
                  <a:lnTo>
                    <a:pt x="42" y="26"/>
                  </a:lnTo>
                  <a:lnTo>
                    <a:pt x="48" y="31"/>
                  </a:lnTo>
                  <a:lnTo>
                    <a:pt x="51" y="37"/>
                  </a:lnTo>
                  <a:lnTo>
                    <a:pt x="54" y="43"/>
                  </a:lnTo>
                  <a:lnTo>
                    <a:pt x="57" y="49"/>
                  </a:lnTo>
                  <a:lnTo>
                    <a:pt x="62" y="57"/>
                  </a:lnTo>
                  <a:lnTo>
                    <a:pt x="62" y="60"/>
                  </a:lnTo>
                  <a:lnTo>
                    <a:pt x="71" y="54"/>
                  </a:lnTo>
                  <a:lnTo>
                    <a:pt x="71" y="51"/>
                  </a:lnTo>
                  <a:lnTo>
                    <a:pt x="68" y="46"/>
                  </a:lnTo>
                  <a:lnTo>
                    <a:pt x="65" y="40"/>
                  </a:lnTo>
                  <a:lnTo>
                    <a:pt x="59" y="31"/>
                  </a:lnTo>
                  <a:lnTo>
                    <a:pt x="57" y="26"/>
                  </a:lnTo>
                  <a:lnTo>
                    <a:pt x="51" y="23"/>
                  </a:lnTo>
                  <a:lnTo>
                    <a:pt x="45" y="17"/>
                  </a:lnTo>
                  <a:lnTo>
                    <a:pt x="39" y="11"/>
                  </a:lnTo>
                  <a:lnTo>
                    <a:pt x="34" y="9"/>
                  </a:lnTo>
                  <a:lnTo>
                    <a:pt x="28" y="6"/>
                  </a:lnTo>
                  <a:lnTo>
                    <a:pt x="22" y="3"/>
                  </a:lnTo>
                  <a:lnTo>
                    <a:pt x="17" y="0"/>
                  </a:lnTo>
                  <a:lnTo>
                    <a:pt x="0" y="3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7" name="Freeform 71"/>
            <p:cNvSpPr>
              <a:spLocks/>
            </p:cNvSpPr>
            <p:nvPr/>
          </p:nvSpPr>
          <p:spPr bwMode="auto">
            <a:xfrm>
              <a:off x="1988" y="3700"/>
              <a:ext cx="99" cy="49"/>
            </a:xfrm>
            <a:custGeom>
              <a:avLst/>
              <a:gdLst/>
              <a:ahLst/>
              <a:cxnLst>
                <a:cxn ang="0">
                  <a:pos x="98" y="46"/>
                </a:cxn>
                <a:cxn ang="0">
                  <a:pos x="94" y="43"/>
                </a:cxn>
                <a:cxn ang="0">
                  <a:pos x="91" y="37"/>
                </a:cxn>
                <a:cxn ang="0">
                  <a:pos x="88" y="31"/>
                </a:cxn>
                <a:cxn ang="0">
                  <a:pos x="83" y="26"/>
                </a:cxn>
                <a:cxn ang="0">
                  <a:pos x="77" y="20"/>
                </a:cxn>
                <a:cxn ang="0">
                  <a:pos x="74" y="17"/>
                </a:cxn>
                <a:cxn ang="0">
                  <a:pos x="66" y="12"/>
                </a:cxn>
                <a:cxn ang="0">
                  <a:pos x="60" y="9"/>
                </a:cxn>
                <a:cxn ang="0">
                  <a:pos x="54" y="6"/>
                </a:cxn>
                <a:cxn ang="0">
                  <a:pos x="48" y="3"/>
                </a:cxn>
                <a:cxn ang="0">
                  <a:pos x="43" y="0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3" y="0"/>
                </a:cxn>
                <a:cxn ang="0">
                  <a:pos x="14" y="0"/>
                </a:cxn>
                <a:cxn ang="0">
                  <a:pos x="9" y="0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14" y="6"/>
                </a:cxn>
                <a:cxn ang="0">
                  <a:pos x="20" y="6"/>
                </a:cxn>
                <a:cxn ang="0">
                  <a:pos x="26" y="6"/>
                </a:cxn>
                <a:cxn ang="0">
                  <a:pos x="32" y="9"/>
                </a:cxn>
                <a:cxn ang="0">
                  <a:pos x="40" y="9"/>
                </a:cxn>
                <a:cxn ang="0">
                  <a:pos x="46" y="12"/>
                </a:cxn>
                <a:cxn ang="0">
                  <a:pos x="51" y="14"/>
                </a:cxn>
                <a:cxn ang="0">
                  <a:pos x="57" y="17"/>
                </a:cxn>
                <a:cxn ang="0">
                  <a:pos x="63" y="23"/>
                </a:cxn>
                <a:cxn ang="0">
                  <a:pos x="66" y="26"/>
                </a:cxn>
                <a:cxn ang="0">
                  <a:pos x="71" y="31"/>
                </a:cxn>
                <a:cxn ang="0">
                  <a:pos x="74" y="37"/>
                </a:cxn>
                <a:cxn ang="0">
                  <a:pos x="80" y="43"/>
                </a:cxn>
                <a:cxn ang="0">
                  <a:pos x="83" y="48"/>
                </a:cxn>
                <a:cxn ang="0">
                  <a:pos x="83" y="48"/>
                </a:cxn>
                <a:cxn ang="0">
                  <a:pos x="98" y="46"/>
                </a:cxn>
              </a:cxnLst>
              <a:rect l="0" t="0" r="r" b="b"/>
              <a:pathLst>
                <a:path w="99" h="49">
                  <a:moveTo>
                    <a:pt x="98" y="46"/>
                  </a:moveTo>
                  <a:lnTo>
                    <a:pt x="94" y="43"/>
                  </a:lnTo>
                  <a:lnTo>
                    <a:pt x="91" y="37"/>
                  </a:lnTo>
                  <a:lnTo>
                    <a:pt x="88" y="31"/>
                  </a:lnTo>
                  <a:lnTo>
                    <a:pt x="83" y="26"/>
                  </a:lnTo>
                  <a:lnTo>
                    <a:pt x="77" y="20"/>
                  </a:lnTo>
                  <a:lnTo>
                    <a:pt x="74" y="17"/>
                  </a:lnTo>
                  <a:lnTo>
                    <a:pt x="66" y="12"/>
                  </a:lnTo>
                  <a:lnTo>
                    <a:pt x="60" y="9"/>
                  </a:lnTo>
                  <a:lnTo>
                    <a:pt x="54" y="6"/>
                  </a:lnTo>
                  <a:lnTo>
                    <a:pt x="48" y="3"/>
                  </a:lnTo>
                  <a:lnTo>
                    <a:pt x="43" y="0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9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6" y="6"/>
                  </a:lnTo>
                  <a:lnTo>
                    <a:pt x="14" y="6"/>
                  </a:lnTo>
                  <a:lnTo>
                    <a:pt x="20" y="6"/>
                  </a:lnTo>
                  <a:lnTo>
                    <a:pt x="26" y="6"/>
                  </a:lnTo>
                  <a:lnTo>
                    <a:pt x="32" y="9"/>
                  </a:lnTo>
                  <a:lnTo>
                    <a:pt x="40" y="9"/>
                  </a:lnTo>
                  <a:lnTo>
                    <a:pt x="46" y="12"/>
                  </a:lnTo>
                  <a:lnTo>
                    <a:pt x="51" y="14"/>
                  </a:lnTo>
                  <a:lnTo>
                    <a:pt x="57" y="17"/>
                  </a:lnTo>
                  <a:lnTo>
                    <a:pt x="63" y="23"/>
                  </a:lnTo>
                  <a:lnTo>
                    <a:pt x="66" y="26"/>
                  </a:lnTo>
                  <a:lnTo>
                    <a:pt x="71" y="31"/>
                  </a:lnTo>
                  <a:lnTo>
                    <a:pt x="74" y="37"/>
                  </a:lnTo>
                  <a:lnTo>
                    <a:pt x="80" y="43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98" y="46"/>
                  </a:lnTo>
                </a:path>
              </a:pathLst>
            </a:custGeom>
            <a:solidFill>
              <a:srgbClr val="7023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8" name="Freeform 72"/>
            <p:cNvSpPr>
              <a:spLocks/>
            </p:cNvSpPr>
            <p:nvPr/>
          </p:nvSpPr>
          <p:spPr bwMode="auto">
            <a:xfrm>
              <a:off x="1988" y="3700"/>
              <a:ext cx="99" cy="49"/>
            </a:xfrm>
            <a:custGeom>
              <a:avLst/>
              <a:gdLst/>
              <a:ahLst/>
              <a:cxnLst>
                <a:cxn ang="0">
                  <a:pos x="98" y="46"/>
                </a:cxn>
                <a:cxn ang="0">
                  <a:pos x="94" y="43"/>
                </a:cxn>
                <a:cxn ang="0">
                  <a:pos x="91" y="37"/>
                </a:cxn>
                <a:cxn ang="0">
                  <a:pos x="88" y="31"/>
                </a:cxn>
                <a:cxn ang="0">
                  <a:pos x="83" y="26"/>
                </a:cxn>
                <a:cxn ang="0">
                  <a:pos x="77" y="20"/>
                </a:cxn>
                <a:cxn ang="0">
                  <a:pos x="74" y="17"/>
                </a:cxn>
                <a:cxn ang="0">
                  <a:pos x="66" y="12"/>
                </a:cxn>
                <a:cxn ang="0">
                  <a:pos x="60" y="9"/>
                </a:cxn>
                <a:cxn ang="0">
                  <a:pos x="54" y="6"/>
                </a:cxn>
                <a:cxn ang="0">
                  <a:pos x="48" y="3"/>
                </a:cxn>
                <a:cxn ang="0">
                  <a:pos x="43" y="0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3" y="0"/>
                </a:cxn>
                <a:cxn ang="0">
                  <a:pos x="14" y="0"/>
                </a:cxn>
                <a:cxn ang="0">
                  <a:pos x="9" y="0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14" y="6"/>
                </a:cxn>
                <a:cxn ang="0">
                  <a:pos x="20" y="6"/>
                </a:cxn>
                <a:cxn ang="0">
                  <a:pos x="26" y="6"/>
                </a:cxn>
                <a:cxn ang="0">
                  <a:pos x="32" y="9"/>
                </a:cxn>
                <a:cxn ang="0">
                  <a:pos x="40" y="9"/>
                </a:cxn>
                <a:cxn ang="0">
                  <a:pos x="46" y="12"/>
                </a:cxn>
                <a:cxn ang="0">
                  <a:pos x="51" y="14"/>
                </a:cxn>
                <a:cxn ang="0">
                  <a:pos x="57" y="17"/>
                </a:cxn>
                <a:cxn ang="0">
                  <a:pos x="63" y="23"/>
                </a:cxn>
                <a:cxn ang="0">
                  <a:pos x="66" y="26"/>
                </a:cxn>
                <a:cxn ang="0">
                  <a:pos x="71" y="31"/>
                </a:cxn>
                <a:cxn ang="0">
                  <a:pos x="74" y="37"/>
                </a:cxn>
                <a:cxn ang="0">
                  <a:pos x="80" y="43"/>
                </a:cxn>
                <a:cxn ang="0">
                  <a:pos x="83" y="48"/>
                </a:cxn>
                <a:cxn ang="0">
                  <a:pos x="83" y="48"/>
                </a:cxn>
                <a:cxn ang="0">
                  <a:pos x="98" y="46"/>
                </a:cxn>
              </a:cxnLst>
              <a:rect l="0" t="0" r="r" b="b"/>
              <a:pathLst>
                <a:path w="99" h="49">
                  <a:moveTo>
                    <a:pt x="98" y="46"/>
                  </a:moveTo>
                  <a:lnTo>
                    <a:pt x="94" y="43"/>
                  </a:lnTo>
                  <a:lnTo>
                    <a:pt x="91" y="37"/>
                  </a:lnTo>
                  <a:lnTo>
                    <a:pt x="88" y="31"/>
                  </a:lnTo>
                  <a:lnTo>
                    <a:pt x="83" y="26"/>
                  </a:lnTo>
                  <a:lnTo>
                    <a:pt x="77" y="20"/>
                  </a:lnTo>
                  <a:lnTo>
                    <a:pt x="74" y="17"/>
                  </a:lnTo>
                  <a:lnTo>
                    <a:pt x="66" y="12"/>
                  </a:lnTo>
                  <a:lnTo>
                    <a:pt x="60" y="9"/>
                  </a:lnTo>
                  <a:lnTo>
                    <a:pt x="54" y="6"/>
                  </a:lnTo>
                  <a:lnTo>
                    <a:pt x="48" y="3"/>
                  </a:lnTo>
                  <a:lnTo>
                    <a:pt x="43" y="0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9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6" y="6"/>
                  </a:lnTo>
                  <a:lnTo>
                    <a:pt x="14" y="6"/>
                  </a:lnTo>
                  <a:lnTo>
                    <a:pt x="20" y="6"/>
                  </a:lnTo>
                  <a:lnTo>
                    <a:pt x="26" y="6"/>
                  </a:lnTo>
                  <a:lnTo>
                    <a:pt x="32" y="9"/>
                  </a:lnTo>
                  <a:lnTo>
                    <a:pt x="40" y="9"/>
                  </a:lnTo>
                  <a:lnTo>
                    <a:pt x="46" y="12"/>
                  </a:lnTo>
                  <a:lnTo>
                    <a:pt x="51" y="14"/>
                  </a:lnTo>
                  <a:lnTo>
                    <a:pt x="57" y="17"/>
                  </a:lnTo>
                  <a:lnTo>
                    <a:pt x="63" y="23"/>
                  </a:lnTo>
                  <a:lnTo>
                    <a:pt x="66" y="26"/>
                  </a:lnTo>
                  <a:lnTo>
                    <a:pt x="71" y="31"/>
                  </a:lnTo>
                  <a:lnTo>
                    <a:pt x="74" y="37"/>
                  </a:lnTo>
                  <a:lnTo>
                    <a:pt x="80" y="43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98" y="46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9" name="Freeform 73"/>
            <p:cNvSpPr>
              <a:spLocks/>
            </p:cNvSpPr>
            <p:nvPr/>
          </p:nvSpPr>
          <p:spPr bwMode="auto">
            <a:xfrm>
              <a:off x="1966" y="3766"/>
              <a:ext cx="20" cy="21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9" y="2"/>
                </a:cxn>
                <a:cxn ang="0">
                  <a:pos x="19" y="5"/>
                </a:cxn>
                <a:cxn ang="0">
                  <a:pos x="19" y="8"/>
                </a:cxn>
                <a:cxn ang="0">
                  <a:pos x="15" y="11"/>
                </a:cxn>
                <a:cxn ang="0">
                  <a:pos x="15" y="14"/>
                </a:cxn>
                <a:cxn ang="0">
                  <a:pos x="10" y="17"/>
                </a:cxn>
                <a:cxn ang="0">
                  <a:pos x="5" y="17"/>
                </a:cxn>
                <a:cxn ang="0">
                  <a:pos x="0" y="20"/>
                </a:cxn>
                <a:cxn ang="0">
                  <a:pos x="0" y="20"/>
                </a:cxn>
              </a:cxnLst>
              <a:rect l="0" t="0" r="r" b="b"/>
              <a:pathLst>
                <a:path w="20" h="21">
                  <a:moveTo>
                    <a:pt x="15" y="0"/>
                  </a:moveTo>
                  <a:lnTo>
                    <a:pt x="19" y="2"/>
                  </a:lnTo>
                  <a:lnTo>
                    <a:pt x="19" y="5"/>
                  </a:lnTo>
                  <a:lnTo>
                    <a:pt x="19" y="8"/>
                  </a:lnTo>
                  <a:lnTo>
                    <a:pt x="15" y="11"/>
                  </a:lnTo>
                  <a:lnTo>
                    <a:pt x="15" y="14"/>
                  </a:lnTo>
                  <a:lnTo>
                    <a:pt x="10" y="17"/>
                  </a:lnTo>
                  <a:lnTo>
                    <a:pt x="5" y="17"/>
                  </a:lnTo>
                  <a:lnTo>
                    <a:pt x="0" y="20"/>
                  </a:lnTo>
                  <a:lnTo>
                    <a:pt x="0" y="2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0" name="Freeform 74"/>
            <p:cNvSpPr>
              <a:spLocks/>
            </p:cNvSpPr>
            <p:nvPr/>
          </p:nvSpPr>
          <p:spPr bwMode="auto">
            <a:xfrm>
              <a:off x="1865" y="3746"/>
              <a:ext cx="20" cy="23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0"/>
                </a:cxn>
                <a:cxn ang="0">
                  <a:pos x="0" y="14"/>
                </a:cxn>
                <a:cxn ang="0">
                  <a:pos x="0" y="8"/>
                </a:cxn>
                <a:cxn ang="0">
                  <a:pos x="0" y="2"/>
                </a:cxn>
                <a:cxn ang="0">
                  <a:pos x="19" y="0"/>
                </a:cxn>
              </a:cxnLst>
              <a:rect l="0" t="0" r="r" b="b"/>
              <a:pathLst>
                <a:path w="20" h="23">
                  <a:moveTo>
                    <a:pt x="0" y="22"/>
                  </a:moveTo>
                  <a:lnTo>
                    <a:pt x="0" y="20"/>
                  </a:lnTo>
                  <a:lnTo>
                    <a:pt x="0" y="14"/>
                  </a:lnTo>
                  <a:lnTo>
                    <a:pt x="0" y="8"/>
                  </a:lnTo>
                  <a:lnTo>
                    <a:pt x="0" y="2"/>
                  </a:lnTo>
                  <a:lnTo>
                    <a:pt x="19" y="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1" name="Freeform 75"/>
            <p:cNvSpPr>
              <a:spLocks/>
            </p:cNvSpPr>
            <p:nvPr/>
          </p:nvSpPr>
          <p:spPr bwMode="auto">
            <a:xfrm>
              <a:off x="2021" y="3664"/>
              <a:ext cx="76" cy="26"/>
            </a:xfrm>
            <a:custGeom>
              <a:avLst/>
              <a:gdLst/>
              <a:ahLst/>
              <a:cxnLst>
                <a:cxn ang="0">
                  <a:pos x="75" y="8"/>
                </a:cxn>
                <a:cxn ang="0">
                  <a:pos x="73" y="8"/>
                </a:cxn>
                <a:cxn ang="0">
                  <a:pos x="70" y="8"/>
                </a:cxn>
                <a:cxn ang="0">
                  <a:pos x="64" y="8"/>
                </a:cxn>
                <a:cxn ang="0">
                  <a:pos x="61" y="8"/>
                </a:cxn>
                <a:cxn ang="0">
                  <a:pos x="55" y="10"/>
                </a:cxn>
                <a:cxn ang="0">
                  <a:pos x="53" y="13"/>
                </a:cxn>
                <a:cxn ang="0">
                  <a:pos x="50" y="16"/>
                </a:cxn>
                <a:cxn ang="0">
                  <a:pos x="44" y="13"/>
                </a:cxn>
                <a:cxn ang="0">
                  <a:pos x="38" y="8"/>
                </a:cxn>
                <a:cxn ang="0">
                  <a:pos x="33" y="5"/>
                </a:cxn>
                <a:cxn ang="0">
                  <a:pos x="27" y="5"/>
                </a:cxn>
                <a:cxn ang="0">
                  <a:pos x="18" y="2"/>
                </a:cxn>
                <a:cxn ang="0">
                  <a:pos x="13" y="2"/>
                </a:cxn>
                <a:cxn ang="0">
                  <a:pos x="7" y="0"/>
                </a:cxn>
                <a:cxn ang="0">
                  <a:pos x="0" y="2"/>
                </a:cxn>
                <a:cxn ang="0">
                  <a:pos x="7" y="8"/>
                </a:cxn>
                <a:cxn ang="0">
                  <a:pos x="13" y="8"/>
                </a:cxn>
                <a:cxn ang="0">
                  <a:pos x="18" y="10"/>
                </a:cxn>
                <a:cxn ang="0">
                  <a:pos x="24" y="10"/>
                </a:cxn>
                <a:cxn ang="0">
                  <a:pos x="30" y="13"/>
                </a:cxn>
                <a:cxn ang="0">
                  <a:pos x="35" y="16"/>
                </a:cxn>
                <a:cxn ang="0">
                  <a:pos x="41" y="19"/>
                </a:cxn>
                <a:cxn ang="0">
                  <a:pos x="44" y="22"/>
                </a:cxn>
                <a:cxn ang="0">
                  <a:pos x="47" y="25"/>
                </a:cxn>
                <a:cxn ang="0">
                  <a:pos x="53" y="22"/>
                </a:cxn>
                <a:cxn ang="0">
                  <a:pos x="55" y="19"/>
                </a:cxn>
                <a:cxn ang="0">
                  <a:pos x="61" y="19"/>
                </a:cxn>
                <a:cxn ang="0">
                  <a:pos x="64" y="16"/>
                </a:cxn>
                <a:cxn ang="0">
                  <a:pos x="70" y="16"/>
                </a:cxn>
                <a:cxn ang="0">
                  <a:pos x="73" y="16"/>
                </a:cxn>
                <a:cxn ang="0">
                  <a:pos x="75" y="8"/>
                </a:cxn>
              </a:cxnLst>
              <a:rect l="0" t="0" r="r" b="b"/>
              <a:pathLst>
                <a:path w="76" h="26">
                  <a:moveTo>
                    <a:pt x="75" y="8"/>
                  </a:moveTo>
                  <a:lnTo>
                    <a:pt x="73" y="8"/>
                  </a:lnTo>
                  <a:lnTo>
                    <a:pt x="70" y="8"/>
                  </a:lnTo>
                  <a:lnTo>
                    <a:pt x="64" y="8"/>
                  </a:lnTo>
                  <a:lnTo>
                    <a:pt x="61" y="8"/>
                  </a:lnTo>
                  <a:lnTo>
                    <a:pt x="55" y="10"/>
                  </a:lnTo>
                  <a:lnTo>
                    <a:pt x="53" y="13"/>
                  </a:lnTo>
                  <a:lnTo>
                    <a:pt x="50" y="16"/>
                  </a:lnTo>
                  <a:lnTo>
                    <a:pt x="44" y="13"/>
                  </a:lnTo>
                  <a:lnTo>
                    <a:pt x="38" y="8"/>
                  </a:lnTo>
                  <a:lnTo>
                    <a:pt x="33" y="5"/>
                  </a:lnTo>
                  <a:lnTo>
                    <a:pt x="27" y="5"/>
                  </a:lnTo>
                  <a:lnTo>
                    <a:pt x="18" y="2"/>
                  </a:lnTo>
                  <a:lnTo>
                    <a:pt x="13" y="2"/>
                  </a:lnTo>
                  <a:lnTo>
                    <a:pt x="7" y="0"/>
                  </a:lnTo>
                  <a:lnTo>
                    <a:pt x="0" y="2"/>
                  </a:lnTo>
                  <a:lnTo>
                    <a:pt x="7" y="8"/>
                  </a:lnTo>
                  <a:lnTo>
                    <a:pt x="13" y="8"/>
                  </a:lnTo>
                  <a:lnTo>
                    <a:pt x="18" y="10"/>
                  </a:lnTo>
                  <a:lnTo>
                    <a:pt x="24" y="10"/>
                  </a:lnTo>
                  <a:lnTo>
                    <a:pt x="30" y="13"/>
                  </a:lnTo>
                  <a:lnTo>
                    <a:pt x="35" y="16"/>
                  </a:lnTo>
                  <a:lnTo>
                    <a:pt x="41" y="19"/>
                  </a:lnTo>
                  <a:lnTo>
                    <a:pt x="44" y="22"/>
                  </a:lnTo>
                  <a:lnTo>
                    <a:pt x="47" y="25"/>
                  </a:lnTo>
                  <a:lnTo>
                    <a:pt x="53" y="22"/>
                  </a:lnTo>
                  <a:lnTo>
                    <a:pt x="55" y="19"/>
                  </a:lnTo>
                  <a:lnTo>
                    <a:pt x="61" y="19"/>
                  </a:lnTo>
                  <a:lnTo>
                    <a:pt x="64" y="16"/>
                  </a:lnTo>
                  <a:lnTo>
                    <a:pt x="70" y="16"/>
                  </a:lnTo>
                  <a:lnTo>
                    <a:pt x="73" y="16"/>
                  </a:lnTo>
                  <a:lnTo>
                    <a:pt x="75" y="8"/>
                  </a:lnTo>
                </a:path>
              </a:pathLst>
            </a:custGeom>
            <a:solidFill>
              <a:srgbClr val="70230D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2" name="Freeform 76"/>
            <p:cNvSpPr>
              <a:spLocks/>
            </p:cNvSpPr>
            <p:nvPr/>
          </p:nvSpPr>
          <p:spPr bwMode="auto">
            <a:xfrm>
              <a:off x="2021" y="3664"/>
              <a:ext cx="76" cy="26"/>
            </a:xfrm>
            <a:custGeom>
              <a:avLst/>
              <a:gdLst/>
              <a:ahLst/>
              <a:cxnLst>
                <a:cxn ang="0">
                  <a:pos x="75" y="8"/>
                </a:cxn>
                <a:cxn ang="0">
                  <a:pos x="73" y="8"/>
                </a:cxn>
                <a:cxn ang="0">
                  <a:pos x="70" y="8"/>
                </a:cxn>
                <a:cxn ang="0">
                  <a:pos x="64" y="8"/>
                </a:cxn>
                <a:cxn ang="0">
                  <a:pos x="61" y="8"/>
                </a:cxn>
                <a:cxn ang="0">
                  <a:pos x="55" y="10"/>
                </a:cxn>
                <a:cxn ang="0">
                  <a:pos x="53" y="13"/>
                </a:cxn>
                <a:cxn ang="0">
                  <a:pos x="50" y="16"/>
                </a:cxn>
                <a:cxn ang="0">
                  <a:pos x="44" y="13"/>
                </a:cxn>
                <a:cxn ang="0">
                  <a:pos x="38" y="8"/>
                </a:cxn>
                <a:cxn ang="0">
                  <a:pos x="33" y="5"/>
                </a:cxn>
                <a:cxn ang="0">
                  <a:pos x="27" y="5"/>
                </a:cxn>
                <a:cxn ang="0">
                  <a:pos x="18" y="2"/>
                </a:cxn>
                <a:cxn ang="0">
                  <a:pos x="13" y="2"/>
                </a:cxn>
                <a:cxn ang="0">
                  <a:pos x="7" y="0"/>
                </a:cxn>
                <a:cxn ang="0">
                  <a:pos x="0" y="2"/>
                </a:cxn>
                <a:cxn ang="0">
                  <a:pos x="7" y="8"/>
                </a:cxn>
                <a:cxn ang="0">
                  <a:pos x="13" y="8"/>
                </a:cxn>
                <a:cxn ang="0">
                  <a:pos x="18" y="10"/>
                </a:cxn>
                <a:cxn ang="0">
                  <a:pos x="24" y="10"/>
                </a:cxn>
                <a:cxn ang="0">
                  <a:pos x="30" y="13"/>
                </a:cxn>
                <a:cxn ang="0">
                  <a:pos x="35" y="16"/>
                </a:cxn>
                <a:cxn ang="0">
                  <a:pos x="41" y="19"/>
                </a:cxn>
                <a:cxn ang="0">
                  <a:pos x="44" y="22"/>
                </a:cxn>
                <a:cxn ang="0">
                  <a:pos x="47" y="25"/>
                </a:cxn>
                <a:cxn ang="0">
                  <a:pos x="53" y="22"/>
                </a:cxn>
                <a:cxn ang="0">
                  <a:pos x="55" y="19"/>
                </a:cxn>
                <a:cxn ang="0">
                  <a:pos x="61" y="19"/>
                </a:cxn>
                <a:cxn ang="0">
                  <a:pos x="64" y="16"/>
                </a:cxn>
                <a:cxn ang="0">
                  <a:pos x="70" y="16"/>
                </a:cxn>
                <a:cxn ang="0">
                  <a:pos x="73" y="16"/>
                </a:cxn>
                <a:cxn ang="0">
                  <a:pos x="75" y="8"/>
                </a:cxn>
              </a:cxnLst>
              <a:rect l="0" t="0" r="r" b="b"/>
              <a:pathLst>
                <a:path w="76" h="26">
                  <a:moveTo>
                    <a:pt x="75" y="8"/>
                  </a:moveTo>
                  <a:lnTo>
                    <a:pt x="73" y="8"/>
                  </a:lnTo>
                  <a:lnTo>
                    <a:pt x="70" y="8"/>
                  </a:lnTo>
                  <a:lnTo>
                    <a:pt x="64" y="8"/>
                  </a:lnTo>
                  <a:lnTo>
                    <a:pt x="61" y="8"/>
                  </a:lnTo>
                  <a:lnTo>
                    <a:pt x="55" y="10"/>
                  </a:lnTo>
                  <a:lnTo>
                    <a:pt x="53" y="13"/>
                  </a:lnTo>
                  <a:lnTo>
                    <a:pt x="50" y="16"/>
                  </a:lnTo>
                  <a:lnTo>
                    <a:pt x="44" y="13"/>
                  </a:lnTo>
                  <a:lnTo>
                    <a:pt x="38" y="8"/>
                  </a:lnTo>
                  <a:lnTo>
                    <a:pt x="33" y="5"/>
                  </a:lnTo>
                  <a:lnTo>
                    <a:pt x="27" y="5"/>
                  </a:lnTo>
                  <a:lnTo>
                    <a:pt x="18" y="2"/>
                  </a:lnTo>
                  <a:lnTo>
                    <a:pt x="13" y="2"/>
                  </a:lnTo>
                  <a:lnTo>
                    <a:pt x="7" y="0"/>
                  </a:lnTo>
                  <a:lnTo>
                    <a:pt x="0" y="2"/>
                  </a:lnTo>
                  <a:lnTo>
                    <a:pt x="7" y="8"/>
                  </a:lnTo>
                  <a:lnTo>
                    <a:pt x="13" y="8"/>
                  </a:lnTo>
                  <a:lnTo>
                    <a:pt x="18" y="10"/>
                  </a:lnTo>
                  <a:lnTo>
                    <a:pt x="24" y="10"/>
                  </a:lnTo>
                  <a:lnTo>
                    <a:pt x="30" y="13"/>
                  </a:lnTo>
                  <a:lnTo>
                    <a:pt x="35" y="16"/>
                  </a:lnTo>
                  <a:lnTo>
                    <a:pt x="41" y="19"/>
                  </a:lnTo>
                  <a:lnTo>
                    <a:pt x="44" y="22"/>
                  </a:lnTo>
                  <a:lnTo>
                    <a:pt x="47" y="25"/>
                  </a:lnTo>
                  <a:lnTo>
                    <a:pt x="53" y="22"/>
                  </a:lnTo>
                  <a:lnTo>
                    <a:pt x="55" y="19"/>
                  </a:lnTo>
                  <a:lnTo>
                    <a:pt x="61" y="19"/>
                  </a:lnTo>
                  <a:lnTo>
                    <a:pt x="64" y="16"/>
                  </a:lnTo>
                  <a:lnTo>
                    <a:pt x="70" y="16"/>
                  </a:lnTo>
                  <a:lnTo>
                    <a:pt x="73" y="16"/>
                  </a:lnTo>
                  <a:lnTo>
                    <a:pt x="75" y="8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3" name="Freeform 77"/>
            <p:cNvSpPr>
              <a:spLocks/>
            </p:cNvSpPr>
            <p:nvPr/>
          </p:nvSpPr>
          <p:spPr bwMode="auto">
            <a:xfrm>
              <a:off x="1994" y="3688"/>
              <a:ext cx="43" cy="20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3" y="13"/>
                </a:cxn>
                <a:cxn ang="0">
                  <a:pos x="8" y="9"/>
                </a:cxn>
                <a:cxn ang="0">
                  <a:pos x="11" y="4"/>
                </a:cxn>
                <a:cxn ang="0">
                  <a:pos x="17" y="4"/>
                </a:cxn>
                <a:cxn ang="0">
                  <a:pos x="23" y="0"/>
                </a:cxn>
                <a:cxn ang="0">
                  <a:pos x="26" y="0"/>
                </a:cxn>
                <a:cxn ang="0">
                  <a:pos x="31" y="0"/>
                </a:cxn>
                <a:cxn ang="0">
                  <a:pos x="37" y="0"/>
                </a:cxn>
                <a:cxn ang="0">
                  <a:pos x="42" y="0"/>
                </a:cxn>
                <a:cxn ang="0">
                  <a:pos x="42" y="0"/>
                </a:cxn>
              </a:cxnLst>
              <a:rect l="0" t="0" r="r" b="b"/>
              <a:pathLst>
                <a:path w="43" h="20">
                  <a:moveTo>
                    <a:pt x="0" y="19"/>
                  </a:moveTo>
                  <a:lnTo>
                    <a:pt x="3" y="13"/>
                  </a:lnTo>
                  <a:lnTo>
                    <a:pt x="8" y="9"/>
                  </a:lnTo>
                  <a:lnTo>
                    <a:pt x="11" y="4"/>
                  </a:lnTo>
                  <a:lnTo>
                    <a:pt x="17" y="4"/>
                  </a:lnTo>
                  <a:lnTo>
                    <a:pt x="23" y="0"/>
                  </a:lnTo>
                  <a:lnTo>
                    <a:pt x="26" y="0"/>
                  </a:lnTo>
                  <a:lnTo>
                    <a:pt x="31" y="0"/>
                  </a:lnTo>
                  <a:lnTo>
                    <a:pt x="37" y="0"/>
                  </a:lnTo>
                  <a:lnTo>
                    <a:pt x="42" y="0"/>
                  </a:lnTo>
                  <a:lnTo>
                    <a:pt x="42" y="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4" name="Freeform 78"/>
            <p:cNvSpPr>
              <a:spLocks/>
            </p:cNvSpPr>
            <p:nvPr/>
          </p:nvSpPr>
          <p:spPr bwMode="auto">
            <a:xfrm>
              <a:off x="1702" y="3234"/>
              <a:ext cx="58" cy="35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17" y="2"/>
                </a:cxn>
                <a:cxn ang="0">
                  <a:pos x="26" y="0"/>
                </a:cxn>
                <a:cxn ang="0">
                  <a:pos x="37" y="0"/>
                </a:cxn>
                <a:cxn ang="0">
                  <a:pos x="48" y="2"/>
                </a:cxn>
                <a:cxn ang="0">
                  <a:pos x="54" y="5"/>
                </a:cxn>
                <a:cxn ang="0">
                  <a:pos x="57" y="11"/>
                </a:cxn>
                <a:cxn ang="0">
                  <a:pos x="54" y="17"/>
                </a:cxn>
                <a:cxn ang="0">
                  <a:pos x="48" y="25"/>
                </a:cxn>
                <a:cxn ang="0">
                  <a:pos x="40" y="31"/>
                </a:cxn>
                <a:cxn ang="0">
                  <a:pos x="34" y="31"/>
                </a:cxn>
                <a:cxn ang="0">
                  <a:pos x="26" y="34"/>
                </a:cxn>
                <a:cxn ang="0">
                  <a:pos x="20" y="31"/>
                </a:cxn>
                <a:cxn ang="0">
                  <a:pos x="14" y="31"/>
                </a:cxn>
                <a:cxn ang="0">
                  <a:pos x="8" y="31"/>
                </a:cxn>
                <a:cxn ang="0">
                  <a:pos x="6" y="28"/>
                </a:cxn>
              </a:cxnLst>
              <a:rect l="0" t="0" r="r" b="b"/>
              <a:pathLst>
                <a:path w="58" h="35">
                  <a:moveTo>
                    <a:pt x="0" y="11"/>
                  </a:moveTo>
                  <a:lnTo>
                    <a:pt x="17" y="2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48" y="2"/>
                  </a:lnTo>
                  <a:lnTo>
                    <a:pt x="54" y="5"/>
                  </a:lnTo>
                  <a:lnTo>
                    <a:pt x="57" y="11"/>
                  </a:lnTo>
                  <a:lnTo>
                    <a:pt x="54" y="17"/>
                  </a:lnTo>
                  <a:lnTo>
                    <a:pt x="48" y="25"/>
                  </a:lnTo>
                  <a:lnTo>
                    <a:pt x="40" y="31"/>
                  </a:lnTo>
                  <a:lnTo>
                    <a:pt x="34" y="31"/>
                  </a:lnTo>
                  <a:lnTo>
                    <a:pt x="26" y="34"/>
                  </a:lnTo>
                  <a:lnTo>
                    <a:pt x="20" y="31"/>
                  </a:lnTo>
                  <a:lnTo>
                    <a:pt x="14" y="31"/>
                  </a:lnTo>
                  <a:lnTo>
                    <a:pt x="8" y="31"/>
                  </a:lnTo>
                  <a:lnTo>
                    <a:pt x="6" y="28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5" name="Freeform 79"/>
            <p:cNvSpPr>
              <a:spLocks/>
            </p:cNvSpPr>
            <p:nvPr/>
          </p:nvSpPr>
          <p:spPr bwMode="auto">
            <a:xfrm>
              <a:off x="1722" y="3245"/>
              <a:ext cx="89" cy="84"/>
            </a:xfrm>
            <a:custGeom>
              <a:avLst/>
              <a:gdLst/>
              <a:ahLst/>
              <a:cxnLst>
                <a:cxn ang="0">
                  <a:pos x="54" y="11"/>
                </a:cxn>
                <a:cxn ang="0">
                  <a:pos x="57" y="9"/>
                </a:cxn>
                <a:cxn ang="0">
                  <a:pos x="60" y="3"/>
                </a:cxn>
                <a:cxn ang="0">
                  <a:pos x="65" y="0"/>
                </a:cxn>
                <a:cxn ang="0">
                  <a:pos x="68" y="0"/>
                </a:cxn>
                <a:cxn ang="0">
                  <a:pos x="77" y="0"/>
                </a:cxn>
                <a:cxn ang="0">
                  <a:pos x="80" y="3"/>
                </a:cxn>
                <a:cxn ang="0">
                  <a:pos x="82" y="9"/>
                </a:cxn>
                <a:cxn ang="0">
                  <a:pos x="85" y="14"/>
                </a:cxn>
                <a:cxn ang="0">
                  <a:pos x="88" y="29"/>
                </a:cxn>
                <a:cxn ang="0">
                  <a:pos x="88" y="40"/>
                </a:cxn>
                <a:cxn ang="0">
                  <a:pos x="85" y="49"/>
                </a:cxn>
                <a:cxn ang="0">
                  <a:pos x="80" y="60"/>
                </a:cxn>
                <a:cxn ang="0">
                  <a:pos x="77" y="68"/>
                </a:cxn>
                <a:cxn ang="0">
                  <a:pos x="68" y="74"/>
                </a:cxn>
                <a:cxn ang="0">
                  <a:pos x="62" y="77"/>
                </a:cxn>
                <a:cxn ang="0">
                  <a:pos x="54" y="80"/>
                </a:cxn>
                <a:cxn ang="0">
                  <a:pos x="48" y="83"/>
                </a:cxn>
                <a:cxn ang="0">
                  <a:pos x="46" y="80"/>
                </a:cxn>
                <a:cxn ang="0">
                  <a:pos x="40" y="80"/>
                </a:cxn>
                <a:cxn ang="0">
                  <a:pos x="34" y="77"/>
                </a:cxn>
                <a:cxn ang="0">
                  <a:pos x="34" y="80"/>
                </a:cxn>
                <a:cxn ang="0">
                  <a:pos x="31" y="83"/>
                </a:cxn>
                <a:cxn ang="0">
                  <a:pos x="26" y="83"/>
                </a:cxn>
                <a:cxn ang="0">
                  <a:pos x="20" y="83"/>
                </a:cxn>
                <a:cxn ang="0">
                  <a:pos x="17" y="83"/>
                </a:cxn>
                <a:cxn ang="0">
                  <a:pos x="14" y="80"/>
                </a:cxn>
                <a:cxn ang="0">
                  <a:pos x="11" y="74"/>
                </a:cxn>
                <a:cxn ang="0">
                  <a:pos x="6" y="65"/>
                </a:cxn>
                <a:cxn ang="0">
                  <a:pos x="3" y="60"/>
                </a:cxn>
                <a:cxn ang="0">
                  <a:pos x="3" y="57"/>
                </a:cxn>
                <a:cxn ang="0">
                  <a:pos x="0" y="54"/>
                </a:cxn>
                <a:cxn ang="0">
                  <a:pos x="0" y="49"/>
                </a:cxn>
                <a:cxn ang="0">
                  <a:pos x="0" y="43"/>
                </a:cxn>
                <a:cxn ang="0">
                  <a:pos x="3" y="37"/>
                </a:cxn>
                <a:cxn ang="0">
                  <a:pos x="3" y="31"/>
                </a:cxn>
                <a:cxn ang="0">
                  <a:pos x="8" y="29"/>
                </a:cxn>
                <a:cxn ang="0">
                  <a:pos x="11" y="29"/>
                </a:cxn>
                <a:cxn ang="0">
                  <a:pos x="17" y="26"/>
                </a:cxn>
                <a:cxn ang="0">
                  <a:pos x="23" y="31"/>
                </a:cxn>
                <a:cxn ang="0">
                  <a:pos x="28" y="37"/>
                </a:cxn>
                <a:cxn ang="0">
                  <a:pos x="31" y="43"/>
                </a:cxn>
                <a:cxn ang="0">
                  <a:pos x="31" y="46"/>
                </a:cxn>
                <a:cxn ang="0">
                  <a:pos x="31" y="51"/>
                </a:cxn>
                <a:cxn ang="0">
                  <a:pos x="31" y="60"/>
                </a:cxn>
                <a:cxn ang="0">
                  <a:pos x="34" y="60"/>
                </a:cxn>
                <a:cxn ang="0">
                  <a:pos x="37" y="60"/>
                </a:cxn>
                <a:cxn ang="0">
                  <a:pos x="34" y="54"/>
                </a:cxn>
                <a:cxn ang="0">
                  <a:pos x="34" y="43"/>
                </a:cxn>
                <a:cxn ang="0">
                  <a:pos x="31" y="37"/>
                </a:cxn>
                <a:cxn ang="0">
                  <a:pos x="31" y="29"/>
                </a:cxn>
                <a:cxn ang="0">
                  <a:pos x="31" y="26"/>
                </a:cxn>
                <a:cxn ang="0">
                  <a:pos x="34" y="23"/>
                </a:cxn>
                <a:cxn ang="0">
                  <a:pos x="37" y="20"/>
                </a:cxn>
                <a:cxn ang="0">
                  <a:pos x="40" y="14"/>
                </a:cxn>
                <a:cxn ang="0">
                  <a:pos x="46" y="11"/>
                </a:cxn>
                <a:cxn ang="0">
                  <a:pos x="48" y="11"/>
                </a:cxn>
                <a:cxn ang="0">
                  <a:pos x="54" y="11"/>
                </a:cxn>
                <a:cxn ang="0">
                  <a:pos x="54" y="11"/>
                </a:cxn>
              </a:cxnLst>
              <a:rect l="0" t="0" r="r" b="b"/>
              <a:pathLst>
                <a:path w="89" h="84">
                  <a:moveTo>
                    <a:pt x="54" y="11"/>
                  </a:moveTo>
                  <a:lnTo>
                    <a:pt x="57" y="9"/>
                  </a:lnTo>
                  <a:lnTo>
                    <a:pt x="60" y="3"/>
                  </a:lnTo>
                  <a:lnTo>
                    <a:pt x="65" y="0"/>
                  </a:lnTo>
                  <a:lnTo>
                    <a:pt x="68" y="0"/>
                  </a:lnTo>
                  <a:lnTo>
                    <a:pt x="77" y="0"/>
                  </a:lnTo>
                  <a:lnTo>
                    <a:pt x="80" y="3"/>
                  </a:lnTo>
                  <a:lnTo>
                    <a:pt x="82" y="9"/>
                  </a:lnTo>
                  <a:lnTo>
                    <a:pt x="85" y="14"/>
                  </a:lnTo>
                  <a:lnTo>
                    <a:pt x="88" y="29"/>
                  </a:lnTo>
                  <a:lnTo>
                    <a:pt x="88" y="40"/>
                  </a:lnTo>
                  <a:lnTo>
                    <a:pt x="85" y="49"/>
                  </a:lnTo>
                  <a:lnTo>
                    <a:pt x="80" y="60"/>
                  </a:lnTo>
                  <a:lnTo>
                    <a:pt x="77" y="68"/>
                  </a:lnTo>
                  <a:lnTo>
                    <a:pt x="68" y="74"/>
                  </a:lnTo>
                  <a:lnTo>
                    <a:pt x="62" y="77"/>
                  </a:lnTo>
                  <a:lnTo>
                    <a:pt x="54" y="80"/>
                  </a:lnTo>
                  <a:lnTo>
                    <a:pt x="48" y="83"/>
                  </a:lnTo>
                  <a:lnTo>
                    <a:pt x="46" y="80"/>
                  </a:lnTo>
                  <a:lnTo>
                    <a:pt x="40" y="80"/>
                  </a:lnTo>
                  <a:lnTo>
                    <a:pt x="34" y="77"/>
                  </a:lnTo>
                  <a:lnTo>
                    <a:pt x="34" y="80"/>
                  </a:lnTo>
                  <a:lnTo>
                    <a:pt x="31" y="83"/>
                  </a:lnTo>
                  <a:lnTo>
                    <a:pt x="26" y="83"/>
                  </a:lnTo>
                  <a:lnTo>
                    <a:pt x="20" y="83"/>
                  </a:lnTo>
                  <a:lnTo>
                    <a:pt x="17" y="83"/>
                  </a:lnTo>
                  <a:lnTo>
                    <a:pt x="14" y="80"/>
                  </a:lnTo>
                  <a:lnTo>
                    <a:pt x="11" y="74"/>
                  </a:lnTo>
                  <a:lnTo>
                    <a:pt x="6" y="65"/>
                  </a:lnTo>
                  <a:lnTo>
                    <a:pt x="3" y="60"/>
                  </a:lnTo>
                  <a:lnTo>
                    <a:pt x="3" y="57"/>
                  </a:lnTo>
                  <a:lnTo>
                    <a:pt x="0" y="54"/>
                  </a:lnTo>
                  <a:lnTo>
                    <a:pt x="0" y="49"/>
                  </a:lnTo>
                  <a:lnTo>
                    <a:pt x="0" y="43"/>
                  </a:lnTo>
                  <a:lnTo>
                    <a:pt x="3" y="37"/>
                  </a:lnTo>
                  <a:lnTo>
                    <a:pt x="3" y="31"/>
                  </a:lnTo>
                  <a:lnTo>
                    <a:pt x="8" y="29"/>
                  </a:lnTo>
                  <a:lnTo>
                    <a:pt x="11" y="29"/>
                  </a:lnTo>
                  <a:lnTo>
                    <a:pt x="17" y="26"/>
                  </a:lnTo>
                  <a:lnTo>
                    <a:pt x="23" y="31"/>
                  </a:lnTo>
                  <a:lnTo>
                    <a:pt x="28" y="37"/>
                  </a:lnTo>
                  <a:lnTo>
                    <a:pt x="31" y="43"/>
                  </a:lnTo>
                  <a:lnTo>
                    <a:pt x="31" y="46"/>
                  </a:lnTo>
                  <a:lnTo>
                    <a:pt x="31" y="51"/>
                  </a:lnTo>
                  <a:lnTo>
                    <a:pt x="31" y="60"/>
                  </a:lnTo>
                  <a:lnTo>
                    <a:pt x="34" y="60"/>
                  </a:lnTo>
                  <a:lnTo>
                    <a:pt x="37" y="60"/>
                  </a:lnTo>
                  <a:lnTo>
                    <a:pt x="34" y="54"/>
                  </a:lnTo>
                  <a:lnTo>
                    <a:pt x="34" y="43"/>
                  </a:lnTo>
                  <a:lnTo>
                    <a:pt x="31" y="37"/>
                  </a:lnTo>
                  <a:lnTo>
                    <a:pt x="31" y="29"/>
                  </a:lnTo>
                  <a:lnTo>
                    <a:pt x="31" y="26"/>
                  </a:lnTo>
                  <a:lnTo>
                    <a:pt x="34" y="23"/>
                  </a:lnTo>
                  <a:lnTo>
                    <a:pt x="37" y="20"/>
                  </a:lnTo>
                  <a:lnTo>
                    <a:pt x="40" y="14"/>
                  </a:lnTo>
                  <a:lnTo>
                    <a:pt x="46" y="11"/>
                  </a:lnTo>
                  <a:lnTo>
                    <a:pt x="48" y="11"/>
                  </a:lnTo>
                  <a:lnTo>
                    <a:pt x="54" y="11"/>
                  </a:lnTo>
                  <a:lnTo>
                    <a:pt x="54" y="11"/>
                  </a:lnTo>
                </a:path>
              </a:pathLst>
            </a:custGeom>
            <a:solidFill>
              <a:srgbClr val="FF7A7A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6" name="Freeform 80"/>
            <p:cNvSpPr>
              <a:spLocks/>
            </p:cNvSpPr>
            <p:nvPr/>
          </p:nvSpPr>
          <p:spPr bwMode="auto">
            <a:xfrm>
              <a:off x="1722" y="3245"/>
              <a:ext cx="89" cy="84"/>
            </a:xfrm>
            <a:custGeom>
              <a:avLst/>
              <a:gdLst/>
              <a:ahLst/>
              <a:cxnLst>
                <a:cxn ang="0">
                  <a:pos x="54" y="11"/>
                </a:cxn>
                <a:cxn ang="0">
                  <a:pos x="57" y="9"/>
                </a:cxn>
                <a:cxn ang="0">
                  <a:pos x="60" y="3"/>
                </a:cxn>
                <a:cxn ang="0">
                  <a:pos x="65" y="0"/>
                </a:cxn>
                <a:cxn ang="0">
                  <a:pos x="68" y="0"/>
                </a:cxn>
                <a:cxn ang="0">
                  <a:pos x="77" y="0"/>
                </a:cxn>
                <a:cxn ang="0">
                  <a:pos x="80" y="3"/>
                </a:cxn>
                <a:cxn ang="0">
                  <a:pos x="82" y="9"/>
                </a:cxn>
                <a:cxn ang="0">
                  <a:pos x="85" y="14"/>
                </a:cxn>
                <a:cxn ang="0">
                  <a:pos x="88" y="29"/>
                </a:cxn>
                <a:cxn ang="0">
                  <a:pos x="88" y="40"/>
                </a:cxn>
                <a:cxn ang="0">
                  <a:pos x="85" y="49"/>
                </a:cxn>
                <a:cxn ang="0">
                  <a:pos x="80" y="60"/>
                </a:cxn>
                <a:cxn ang="0">
                  <a:pos x="77" y="68"/>
                </a:cxn>
                <a:cxn ang="0">
                  <a:pos x="68" y="74"/>
                </a:cxn>
                <a:cxn ang="0">
                  <a:pos x="62" y="77"/>
                </a:cxn>
                <a:cxn ang="0">
                  <a:pos x="54" y="80"/>
                </a:cxn>
                <a:cxn ang="0">
                  <a:pos x="48" y="83"/>
                </a:cxn>
                <a:cxn ang="0">
                  <a:pos x="46" y="80"/>
                </a:cxn>
                <a:cxn ang="0">
                  <a:pos x="40" y="80"/>
                </a:cxn>
                <a:cxn ang="0">
                  <a:pos x="34" y="77"/>
                </a:cxn>
                <a:cxn ang="0">
                  <a:pos x="34" y="80"/>
                </a:cxn>
                <a:cxn ang="0">
                  <a:pos x="31" y="83"/>
                </a:cxn>
                <a:cxn ang="0">
                  <a:pos x="26" y="83"/>
                </a:cxn>
                <a:cxn ang="0">
                  <a:pos x="20" y="83"/>
                </a:cxn>
                <a:cxn ang="0">
                  <a:pos x="17" y="83"/>
                </a:cxn>
                <a:cxn ang="0">
                  <a:pos x="14" y="80"/>
                </a:cxn>
                <a:cxn ang="0">
                  <a:pos x="11" y="74"/>
                </a:cxn>
                <a:cxn ang="0">
                  <a:pos x="6" y="65"/>
                </a:cxn>
                <a:cxn ang="0">
                  <a:pos x="3" y="60"/>
                </a:cxn>
                <a:cxn ang="0">
                  <a:pos x="3" y="57"/>
                </a:cxn>
                <a:cxn ang="0">
                  <a:pos x="0" y="54"/>
                </a:cxn>
                <a:cxn ang="0">
                  <a:pos x="0" y="49"/>
                </a:cxn>
                <a:cxn ang="0">
                  <a:pos x="0" y="43"/>
                </a:cxn>
                <a:cxn ang="0">
                  <a:pos x="3" y="37"/>
                </a:cxn>
                <a:cxn ang="0">
                  <a:pos x="3" y="31"/>
                </a:cxn>
                <a:cxn ang="0">
                  <a:pos x="8" y="29"/>
                </a:cxn>
                <a:cxn ang="0">
                  <a:pos x="11" y="29"/>
                </a:cxn>
                <a:cxn ang="0">
                  <a:pos x="17" y="26"/>
                </a:cxn>
                <a:cxn ang="0">
                  <a:pos x="23" y="31"/>
                </a:cxn>
                <a:cxn ang="0">
                  <a:pos x="28" y="37"/>
                </a:cxn>
                <a:cxn ang="0">
                  <a:pos x="31" y="43"/>
                </a:cxn>
                <a:cxn ang="0">
                  <a:pos x="31" y="46"/>
                </a:cxn>
                <a:cxn ang="0">
                  <a:pos x="31" y="51"/>
                </a:cxn>
                <a:cxn ang="0">
                  <a:pos x="31" y="60"/>
                </a:cxn>
                <a:cxn ang="0">
                  <a:pos x="34" y="60"/>
                </a:cxn>
                <a:cxn ang="0">
                  <a:pos x="37" y="60"/>
                </a:cxn>
                <a:cxn ang="0">
                  <a:pos x="34" y="54"/>
                </a:cxn>
                <a:cxn ang="0">
                  <a:pos x="34" y="43"/>
                </a:cxn>
                <a:cxn ang="0">
                  <a:pos x="31" y="37"/>
                </a:cxn>
                <a:cxn ang="0">
                  <a:pos x="31" y="29"/>
                </a:cxn>
                <a:cxn ang="0">
                  <a:pos x="31" y="26"/>
                </a:cxn>
                <a:cxn ang="0">
                  <a:pos x="34" y="23"/>
                </a:cxn>
                <a:cxn ang="0">
                  <a:pos x="37" y="20"/>
                </a:cxn>
                <a:cxn ang="0">
                  <a:pos x="40" y="14"/>
                </a:cxn>
                <a:cxn ang="0">
                  <a:pos x="46" y="11"/>
                </a:cxn>
                <a:cxn ang="0">
                  <a:pos x="48" y="11"/>
                </a:cxn>
                <a:cxn ang="0">
                  <a:pos x="54" y="11"/>
                </a:cxn>
                <a:cxn ang="0">
                  <a:pos x="54" y="11"/>
                </a:cxn>
              </a:cxnLst>
              <a:rect l="0" t="0" r="r" b="b"/>
              <a:pathLst>
                <a:path w="89" h="84">
                  <a:moveTo>
                    <a:pt x="54" y="11"/>
                  </a:moveTo>
                  <a:lnTo>
                    <a:pt x="57" y="9"/>
                  </a:lnTo>
                  <a:lnTo>
                    <a:pt x="60" y="3"/>
                  </a:lnTo>
                  <a:lnTo>
                    <a:pt x="65" y="0"/>
                  </a:lnTo>
                  <a:lnTo>
                    <a:pt x="68" y="0"/>
                  </a:lnTo>
                  <a:lnTo>
                    <a:pt x="77" y="0"/>
                  </a:lnTo>
                  <a:lnTo>
                    <a:pt x="80" y="3"/>
                  </a:lnTo>
                  <a:lnTo>
                    <a:pt x="82" y="9"/>
                  </a:lnTo>
                  <a:lnTo>
                    <a:pt x="85" y="14"/>
                  </a:lnTo>
                  <a:lnTo>
                    <a:pt x="88" y="29"/>
                  </a:lnTo>
                  <a:lnTo>
                    <a:pt x="88" y="40"/>
                  </a:lnTo>
                  <a:lnTo>
                    <a:pt x="85" y="49"/>
                  </a:lnTo>
                  <a:lnTo>
                    <a:pt x="80" y="60"/>
                  </a:lnTo>
                  <a:lnTo>
                    <a:pt x="77" y="68"/>
                  </a:lnTo>
                  <a:lnTo>
                    <a:pt x="68" y="74"/>
                  </a:lnTo>
                  <a:lnTo>
                    <a:pt x="62" y="77"/>
                  </a:lnTo>
                  <a:lnTo>
                    <a:pt x="54" y="80"/>
                  </a:lnTo>
                  <a:lnTo>
                    <a:pt x="48" y="83"/>
                  </a:lnTo>
                  <a:lnTo>
                    <a:pt x="46" y="80"/>
                  </a:lnTo>
                  <a:lnTo>
                    <a:pt x="40" y="80"/>
                  </a:lnTo>
                  <a:lnTo>
                    <a:pt x="34" y="77"/>
                  </a:lnTo>
                  <a:lnTo>
                    <a:pt x="34" y="80"/>
                  </a:lnTo>
                  <a:lnTo>
                    <a:pt x="31" y="83"/>
                  </a:lnTo>
                  <a:lnTo>
                    <a:pt x="26" y="83"/>
                  </a:lnTo>
                  <a:lnTo>
                    <a:pt x="20" y="83"/>
                  </a:lnTo>
                  <a:lnTo>
                    <a:pt x="17" y="83"/>
                  </a:lnTo>
                  <a:lnTo>
                    <a:pt x="14" y="80"/>
                  </a:lnTo>
                  <a:lnTo>
                    <a:pt x="11" y="74"/>
                  </a:lnTo>
                  <a:lnTo>
                    <a:pt x="6" y="65"/>
                  </a:lnTo>
                  <a:lnTo>
                    <a:pt x="3" y="60"/>
                  </a:lnTo>
                  <a:lnTo>
                    <a:pt x="3" y="57"/>
                  </a:lnTo>
                  <a:lnTo>
                    <a:pt x="0" y="54"/>
                  </a:lnTo>
                  <a:lnTo>
                    <a:pt x="0" y="49"/>
                  </a:lnTo>
                  <a:lnTo>
                    <a:pt x="0" y="43"/>
                  </a:lnTo>
                  <a:lnTo>
                    <a:pt x="3" y="37"/>
                  </a:lnTo>
                  <a:lnTo>
                    <a:pt x="3" y="31"/>
                  </a:lnTo>
                  <a:lnTo>
                    <a:pt x="8" y="29"/>
                  </a:lnTo>
                  <a:lnTo>
                    <a:pt x="11" y="29"/>
                  </a:lnTo>
                  <a:lnTo>
                    <a:pt x="17" y="26"/>
                  </a:lnTo>
                  <a:lnTo>
                    <a:pt x="23" y="31"/>
                  </a:lnTo>
                  <a:lnTo>
                    <a:pt x="28" y="37"/>
                  </a:lnTo>
                  <a:lnTo>
                    <a:pt x="31" y="43"/>
                  </a:lnTo>
                  <a:lnTo>
                    <a:pt x="31" y="46"/>
                  </a:lnTo>
                  <a:lnTo>
                    <a:pt x="31" y="51"/>
                  </a:lnTo>
                  <a:lnTo>
                    <a:pt x="31" y="60"/>
                  </a:lnTo>
                  <a:lnTo>
                    <a:pt x="34" y="60"/>
                  </a:lnTo>
                  <a:lnTo>
                    <a:pt x="37" y="60"/>
                  </a:lnTo>
                  <a:lnTo>
                    <a:pt x="34" y="54"/>
                  </a:lnTo>
                  <a:lnTo>
                    <a:pt x="34" y="43"/>
                  </a:lnTo>
                  <a:lnTo>
                    <a:pt x="31" y="37"/>
                  </a:lnTo>
                  <a:lnTo>
                    <a:pt x="31" y="29"/>
                  </a:lnTo>
                  <a:lnTo>
                    <a:pt x="31" y="26"/>
                  </a:lnTo>
                  <a:lnTo>
                    <a:pt x="34" y="23"/>
                  </a:lnTo>
                  <a:lnTo>
                    <a:pt x="37" y="20"/>
                  </a:lnTo>
                  <a:lnTo>
                    <a:pt x="40" y="14"/>
                  </a:lnTo>
                  <a:lnTo>
                    <a:pt x="46" y="11"/>
                  </a:lnTo>
                  <a:lnTo>
                    <a:pt x="48" y="11"/>
                  </a:lnTo>
                  <a:lnTo>
                    <a:pt x="54" y="11"/>
                  </a:lnTo>
                  <a:lnTo>
                    <a:pt x="54" y="11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7" name="Freeform 81"/>
            <p:cNvSpPr>
              <a:spLocks/>
            </p:cNvSpPr>
            <p:nvPr/>
          </p:nvSpPr>
          <p:spPr bwMode="auto">
            <a:xfrm>
              <a:off x="1766" y="3259"/>
              <a:ext cx="21" cy="44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9"/>
                </a:cxn>
                <a:cxn ang="0">
                  <a:pos x="20" y="12"/>
                </a:cxn>
                <a:cxn ang="0">
                  <a:pos x="20" y="17"/>
                </a:cxn>
                <a:cxn ang="0">
                  <a:pos x="20" y="23"/>
                </a:cxn>
                <a:cxn ang="0">
                  <a:pos x="20" y="29"/>
                </a:cxn>
                <a:cxn ang="0">
                  <a:pos x="10" y="35"/>
                </a:cxn>
                <a:cxn ang="0">
                  <a:pos x="0" y="43"/>
                </a:cxn>
              </a:cxnLst>
              <a:rect l="0" t="0" r="r" b="b"/>
              <a:pathLst>
                <a:path w="21" h="44">
                  <a:moveTo>
                    <a:pt x="10" y="0"/>
                  </a:moveTo>
                  <a:lnTo>
                    <a:pt x="10" y="9"/>
                  </a:lnTo>
                  <a:lnTo>
                    <a:pt x="20" y="12"/>
                  </a:lnTo>
                  <a:lnTo>
                    <a:pt x="20" y="17"/>
                  </a:lnTo>
                  <a:lnTo>
                    <a:pt x="20" y="23"/>
                  </a:lnTo>
                  <a:lnTo>
                    <a:pt x="20" y="29"/>
                  </a:lnTo>
                  <a:lnTo>
                    <a:pt x="10" y="35"/>
                  </a:lnTo>
                  <a:lnTo>
                    <a:pt x="0" y="43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8" name="Freeform 82"/>
            <p:cNvSpPr>
              <a:spLocks/>
            </p:cNvSpPr>
            <p:nvPr/>
          </p:nvSpPr>
          <p:spPr bwMode="auto">
            <a:xfrm>
              <a:off x="1651" y="3248"/>
              <a:ext cx="541" cy="388"/>
            </a:xfrm>
            <a:custGeom>
              <a:avLst/>
              <a:gdLst/>
              <a:ahLst/>
              <a:cxnLst>
                <a:cxn ang="0">
                  <a:pos x="372" y="91"/>
                </a:cxn>
                <a:cxn ang="0">
                  <a:pos x="332" y="117"/>
                </a:cxn>
                <a:cxn ang="0">
                  <a:pos x="296" y="139"/>
                </a:cxn>
                <a:cxn ang="0">
                  <a:pos x="250" y="151"/>
                </a:cxn>
                <a:cxn ang="0">
                  <a:pos x="224" y="168"/>
                </a:cxn>
                <a:cxn ang="0">
                  <a:pos x="168" y="171"/>
                </a:cxn>
                <a:cxn ang="0">
                  <a:pos x="133" y="179"/>
                </a:cxn>
                <a:cxn ang="0">
                  <a:pos x="105" y="185"/>
                </a:cxn>
                <a:cxn ang="0">
                  <a:pos x="74" y="188"/>
                </a:cxn>
                <a:cxn ang="0">
                  <a:pos x="40" y="222"/>
                </a:cxn>
                <a:cxn ang="0">
                  <a:pos x="20" y="239"/>
                </a:cxn>
                <a:cxn ang="0">
                  <a:pos x="5" y="273"/>
                </a:cxn>
                <a:cxn ang="0">
                  <a:pos x="0" y="307"/>
                </a:cxn>
                <a:cxn ang="0">
                  <a:pos x="14" y="338"/>
                </a:cxn>
                <a:cxn ang="0">
                  <a:pos x="37" y="364"/>
                </a:cxn>
                <a:cxn ang="0">
                  <a:pos x="74" y="370"/>
                </a:cxn>
                <a:cxn ang="0">
                  <a:pos x="102" y="384"/>
                </a:cxn>
                <a:cxn ang="0">
                  <a:pos x="159" y="381"/>
                </a:cxn>
                <a:cxn ang="0">
                  <a:pos x="193" y="361"/>
                </a:cxn>
                <a:cxn ang="0">
                  <a:pos x="222" y="338"/>
                </a:cxn>
                <a:cxn ang="0">
                  <a:pos x="258" y="313"/>
                </a:cxn>
                <a:cxn ang="0">
                  <a:pos x="281" y="279"/>
                </a:cxn>
                <a:cxn ang="0">
                  <a:pos x="301" y="239"/>
                </a:cxn>
                <a:cxn ang="0">
                  <a:pos x="344" y="188"/>
                </a:cxn>
                <a:cxn ang="0">
                  <a:pos x="409" y="136"/>
                </a:cxn>
                <a:cxn ang="0">
                  <a:pos x="475" y="97"/>
                </a:cxn>
                <a:cxn ang="0">
                  <a:pos x="512" y="77"/>
                </a:cxn>
                <a:cxn ang="0">
                  <a:pos x="537" y="54"/>
                </a:cxn>
                <a:cxn ang="0">
                  <a:pos x="537" y="43"/>
                </a:cxn>
                <a:cxn ang="0">
                  <a:pos x="529" y="34"/>
                </a:cxn>
                <a:cxn ang="0">
                  <a:pos x="531" y="20"/>
                </a:cxn>
                <a:cxn ang="0">
                  <a:pos x="531" y="8"/>
                </a:cxn>
                <a:cxn ang="0">
                  <a:pos x="523" y="0"/>
                </a:cxn>
                <a:cxn ang="0">
                  <a:pos x="503" y="3"/>
                </a:cxn>
                <a:cxn ang="0">
                  <a:pos x="480" y="14"/>
                </a:cxn>
                <a:cxn ang="0">
                  <a:pos x="460" y="34"/>
                </a:cxn>
                <a:cxn ang="0">
                  <a:pos x="401" y="77"/>
                </a:cxn>
              </a:cxnLst>
              <a:rect l="0" t="0" r="r" b="b"/>
              <a:pathLst>
                <a:path w="541" h="388">
                  <a:moveTo>
                    <a:pt x="401" y="77"/>
                  </a:moveTo>
                  <a:lnTo>
                    <a:pt x="372" y="91"/>
                  </a:lnTo>
                  <a:lnTo>
                    <a:pt x="350" y="102"/>
                  </a:lnTo>
                  <a:lnTo>
                    <a:pt x="332" y="117"/>
                  </a:lnTo>
                  <a:lnTo>
                    <a:pt x="316" y="131"/>
                  </a:lnTo>
                  <a:lnTo>
                    <a:pt x="296" y="139"/>
                  </a:lnTo>
                  <a:lnTo>
                    <a:pt x="261" y="142"/>
                  </a:lnTo>
                  <a:lnTo>
                    <a:pt x="250" y="151"/>
                  </a:lnTo>
                  <a:lnTo>
                    <a:pt x="242" y="156"/>
                  </a:lnTo>
                  <a:lnTo>
                    <a:pt x="224" y="168"/>
                  </a:lnTo>
                  <a:lnTo>
                    <a:pt x="196" y="168"/>
                  </a:lnTo>
                  <a:lnTo>
                    <a:pt x="168" y="171"/>
                  </a:lnTo>
                  <a:lnTo>
                    <a:pt x="151" y="173"/>
                  </a:lnTo>
                  <a:lnTo>
                    <a:pt x="133" y="179"/>
                  </a:lnTo>
                  <a:lnTo>
                    <a:pt x="114" y="185"/>
                  </a:lnTo>
                  <a:lnTo>
                    <a:pt x="105" y="185"/>
                  </a:lnTo>
                  <a:lnTo>
                    <a:pt x="88" y="185"/>
                  </a:lnTo>
                  <a:lnTo>
                    <a:pt x="74" y="188"/>
                  </a:lnTo>
                  <a:lnTo>
                    <a:pt x="68" y="196"/>
                  </a:lnTo>
                  <a:lnTo>
                    <a:pt x="40" y="222"/>
                  </a:lnTo>
                  <a:lnTo>
                    <a:pt x="31" y="225"/>
                  </a:lnTo>
                  <a:lnTo>
                    <a:pt x="20" y="239"/>
                  </a:lnTo>
                  <a:lnTo>
                    <a:pt x="11" y="250"/>
                  </a:lnTo>
                  <a:lnTo>
                    <a:pt x="5" y="273"/>
                  </a:lnTo>
                  <a:lnTo>
                    <a:pt x="3" y="279"/>
                  </a:lnTo>
                  <a:lnTo>
                    <a:pt x="0" y="307"/>
                  </a:lnTo>
                  <a:lnTo>
                    <a:pt x="3" y="319"/>
                  </a:lnTo>
                  <a:lnTo>
                    <a:pt x="14" y="338"/>
                  </a:lnTo>
                  <a:lnTo>
                    <a:pt x="28" y="353"/>
                  </a:lnTo>
                  <a:lnTo>
                    <a:pt x="37" y="364"/>
                  </a:lnTo>
                  <a:lnTo>
                    <a:pt x="57" y="367"/>
                  </a:lnTo>
                  <a:lnTo>
                    <a:pt x="74" y="370"/>
                  </a:lnTo>
                  <a:lnTo>
                    <a:pt x="85" y="378"/>
                  </a:lnTo>
                  <a:lnTo>
                    <a:pt x="102" y="384"/>
                  </a:lnTo>
                  <a:lnTo>
                    <a:pt x="125" y="387"/>
                  </a:lnTo>
                  <a:lnTo>
                    <a:pt x="159" y="381"/>
                  </a:lnTo>
                  <a:lnTo>
                    <a:pt x="179" y="364"/>
                  </a:lnTo>
                  <a:lnTo>
                    <a:pt x="193" y="361"/>
                  </a:lnTo>
                  <a:lnTo>
                    <a:pt x="207" y="353"/>
                  </a:lnTo>
                  <a:lnTo>
                    <a:pt x="222" y="338"/>
                  </a:lnTo>
                  <a:lnTo>
                    <a:pt x="247" y="319"/>
                  </a:lnTo>
                  <a:lnTo>
                    <a:pt x="258" y="313"/>
                  </a:lnTo>
                  <a:lnTo>
                    <a:pt x="270" y="296"/>
                  </a:lnTo>
                  <a:lnTo>
                    <a:pt x="281" y="279"/>
                  </a:lnTo>
                  <a:lnTo>
                    <a:pt x="287" y="262"/>
                  </a:lnTo>
                  <a:lnTo>
                    <a:pt x="301" y="239"/>
                  </a:lnTo>
                  <a:lnTo>
                    <a:pt x="316" y="213"/>
                  </a:lnTo>
                  <a:lnTo>
                    <a:pt x="344" y="188"/>
                  </a:lnTo>
                  <a:lnTo>
                    <a:pt x="367" y="171"/>
                  </a:lnTo>
                  <a:lnTo>
                    <a:pt x="409" y="136"/>
                  </a:lnTo>
                  <a:lnTo>
                    <a:pt x="435" y="122"/>
                  </a:lnTo>
                  <a:lnTo>
                    <a:pt x="475" y="97"/>
                  </a:lnTo>
                  <a:lnTo>
                    <a:pt x="497" y="85"/>
                  </a:lnTo>
                  <a:lnTo>
                    <a:pt x="512" y="77"/>
                  </a:lnTo>
                  <a:lnTo>
                    <a:pt x="529" y="60"/>
                  </a:lnTo>
                  <a:lnTo>
                    <a:pt x="537" y="54"/>
                  </a:lnTo>
                  <a:lnTo>
                    <a:pt x="540" y="48"/>
                  </a:lnTo>
                  <a:lnTo>
                    <a:pt x="537" y="43"/>
                  </a:lnTo>
                  <a:lnTo>
                    <a:pt x="531" y="37"/>
                  </a:lnTo>
                  <a:lnTo>
                    <a:pt x="529" y="34"/>
                  </a:lnTo>
                  <a:lnTo>
                    <a:pt x="529" y="28"/>
                  </a:lnTo>
                  <a:lnTo>
                    <a:pt x="531" y="20"/>
                  </a:lnTo>
                  <a:lnTo>
                    <a:pt x="531" y="14"/>
                  </a:lnTo>
                  <a:lnTo>
                    <a:pt x="531" y="8"/>
                  </a:lnTo>
                  <a:lnTo>
                    <a:pt x="529" y="3"/>
                  </a:lnTo>
                  <a:lnTo>
                    <a:pt x="523" y="0"/>
                  </a:lnTo>
                  <a:lnTo>
                    <a:pt x="514" y="0"/>
                  </a:lnTo>
                  <a:lnTo>
                    <a:pt x="503" y="3"/>
                  </a:lnTo>
                  <a:lnTo>
                    <a:pt x="492" y="8"/>
                  </a:lnTo>
                  <a:lnTo>
                    <a:pt x="480" y="14"/>
                  </a:lnTo>
                  <a:lnTo>
                    <a:pt x="472" y="26"/>
                  </a:lnTo>
                  <a:lnTo>
                    <a:pt x="460" y="34"/>
                  </a:lnTo>
                  <a:lnTo>
                    <a:pt x="424" y="48"/>
                  </a:lnTo>
                  <a:lnTo>
                    <a:pt x="401" y="77"/>
                  </a:lnTo>
                </a:path>
              </a:pathLst>
            </a:custGeom>
            <a:solidFill>
              <a:srgbClr val="525252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9" name="Freeform 83"/>
            <p:cNvSpPr>
              <a:spLocks/>
            </p:cNvSpPr>
            <p:nvPr/>
          </p:nvSpPr>
          <p:spPr bwMode="auto">
            <a:xfrm>
              <a:off x="1651" y="3248"/>
              <a:ext cx="541" cy="388"/>
            </a:xfrm>
            <a:custGeom>
              <a:avLst/>
              <a:gdLst/>
              <a:ahLst/>
              <a:cxnLst>
                <a:cxn ang="0">
                  <a:pos x="372" y="91"/>
                </a:cxn>
                <a:cxn ang="0">
                  <a:pos x="332" y="117"/>
                </a:cxn>
                <a:cxn ang="0">
                  <a:pos x="296" y="139"/>
                </a:cxn>
                <a:cxn ang="0">
                  <a:pos x="250" y="151"/>
                </a:cxn>
                <a:cxn ang="0">
                  <a:pos x="224" y="168"/>
                </a:cxn>
                <a:cxn ang="0">
                  <a:pos x="168" y="171"/>
                </a:cxn>
                <a:cxn ang="0">
                  <a:pos x="133" y="179"/>
                </a:cxn>
                <a:cxn ang="0">
                  <a:pos x="105" y="185"/>
                </a:cxn>
                <a:cxn ang="0">
                  <a:pos x="74" y="188"/>
                </a:cxn>
                <a:cxn ang="0">
                  <a:pos x="40" y="222"/>
                </a:cxn>
                <a:cxn ang="0">
                  <a:pos x="20" y="239"/>
                </a:cxn>
                <a:cxn ang="0">
                  <a:pos x="5" y="273"/>
                </a:cxn>
                <a:cxn ang="0">
                  <a:pos x="0" y="307"/>
                </a:cxn>
                <a:cxn ang="0">
                  <a:pos x="14" y="338"/>
                </a:cxn>
                <a:cxn ang="0">
                  <a:pos x="37" y="364"/>
                </a:cxn>
                <a:cxn ang="0">
                  <a:pos x="74" y="370"/>
                </a:cxn>
                <a:cxn ang="0">
                  <a:pos x="102" y="384"/>
                </a:cxn>
                <a:cxn ang="0">
                  <a:pos x="159" y="381"/>
                </a:cxn>
                <a:cxn ang="0">
                  <a:pos x="193" y="361"/>
                </a:cxn>
                <a:cxn ang="0">
                  <a:pos x="222" y="338"/>
                </a:cxn>
                <a:cxn ang="0">
                  <a:pos x="258" y="313"/>
                </a:cxn>
                <a:cxn ang="0">
                  <a:pos x="281" y="279"/>
                </a:cxn>
                <a:cxn ang="0">
                  <a:pos x="301" y="239"/>
                </a:cxn>
                <a:cxn ang="0">
                  <a:pos x="344" y="188"/>
                </a:cxn>
                <a:cxn ang="0">
                  <a:pos x="409" y="136"/>
                </a:cxn>
                <a:cxn ang="0">
                  <a:pos x="475" y="97"/>
                </a:cxn>
                <a:cxn ang="0">
                  <a:pos x="512" y="77"/>
                </a:cxn>
                <a:cxn ang="0">
                  <a:pos x="537" y="54"/>
                </a:cxn>
                <a:cxn ang="0">
                  <a:pos x="537" y="43"/>
                </a:cxn>
                <a:cxn ang="0">
                  <a:pos x="529" y="34"/>
                </a:cxn>
                <a:cxn ang="0">
                  <a:pos x="531" y="20"/>
                </a:cxn>
                <a:cxn ang="0">
                  <a:pos x="531" y="8"/>
                </a:cxn>
                <a:cxn ang="0">
                  <a:pos x="523" y="0"/>
                </a:cxn>
                <a:cxn ang="0">
                  <a:pos x="503" y="3"/>
                </a:cxn>
                <a:cxn ang="0">
                  <a:pos x="480" y="14"/>
                </a:cxn>
                <a:cxn ang="0">
                  <a:pos x="460" y="34"/>
                </a:cxn>
                <a:cxn ang="0">
                  <a:pos x="401" y="77"/>
                </a:cxn>
              </a:cxnLst>
              <a:rect l="0" t="0" r="r" b="b"/>
              <a:pathLst>
                <a:path w="541" h="388">
                  <a:moveTo>
                    <a:pt x="401" y="77"/>
                  </a:moveTo>
                  <a:lnTo>
                    <a:pt x="372" y="91"/>
                  </a:lnTo>
                  <a:lnTo>
                    <a:pt x="350" y="102"/>
                  </a:lnTo>
                  <a:lnTo>
                    <a:pt x="332" y="117"/>
                  </a:lnTo>
                  <a:lnTo>
                    <a:pt x="316" y="131"/>
                  </a:lnTo>
                  <a:lnTo>
                    <a:pt x="296" y="139"/>
                  </a:lnTo>
                  <a:lnTo>
                    <a:pt x="261" y="142"/>
                  </a:lnTo>
                  <a:lnTo>
                    <a:pt x="250" y="151"/>
                  </a:lnTo>
                  <a:lnTo>
                    <a:pt x="242" y="156"/>
                  </a:lnTo>
                  <a:lnTo>
                    <a:pt x="224" y="168"/>
                  </a:lnTo>
                  <a:lnTo>
                    <a:pt x="196" y="168"/>
                  </a:lnTo>
                  <a:lnTo>
                    <a:pt x="168" y="171"/>
                  </a:lnTo>
                  <a:lnTo>
                    <a:pt x="151" y="173"/>
                  </a:lnTo>
                  <a:lnTo>
                    <a:pt x="133" y="179"/>
                  </a:lnTo>
                  <a:lnTo>
                    <a:pt x="114" y="185"/>
                  </a:lnTo>
                  <a:lnTo>
                    <a:pt x="105" y="185"/>
                  </a:lnTo>
                  <a:lnTo>
                    <a:pt x="88" y="185"/>
                  </a:lnTo>
                  <a:lnTo>
                    <a:pt x="74" y="188"/>
                  </a:lnTo>
                  <a:lnTo>
                    <a:pt x="68" y="196"/>
                  </a:lnTo>
                  <a:lnTo>
                    <a:pt x="40" y="222"/>
                  </a:lnTo>
                  <a:lnTo>
                    <a:pt x="31" y="225"/>
                  </a:lnTo>
                  <a:lnTo>
                    <a:pt x="20" y="239"/>
                  </a:lnTo>
                  <a:lnTo>
                    <a:pt x="11" y="250"/>
                  </a:lnTo>
                  <a:lnTo>
                    <a:pt x="5" y="273"/>
                  </a:lnTo>
                  <a:lnTo>
                    <a:pt x="3" y="279"/>
                  </a:lnTo>
                  <a:lnTo>
                    <a:pt x="0" y="307"/>
                  </a:lnTo>
                  <a:lnTo>
                    <a:pt x="3" y="319"/>
                  </a:lnTo>
                  <a:lnTo>
                    <a:pt x="14" y="338"/>
                  </a:lnTo>
                  <a:lnTo>
                    <a:pt x="28" y="353"/>
                  </a:lnTo>
                  <a:lnTo>
                    <a:pt x="37" y="364"/>
                  </a:lnTo>
                  <a:lnTo>
                    <a:pt x="57" y="367"/>
                  </a:lnTo>
                  <a:lnTo>
                    <a:pt x="74" y="370"/>
                  </a:lnTo>
                  <a:lnTo>
                    <a:pt x="85" y="378"/>
                  </a:lnTo>
                  <a:lnTo>
                    <a:pt x="102" y="384"/>
                  </a:lnTo>
                  <a:lnTo>
                    <a:pt x="125" y="387"/>
                  </a:lnTo>
                  <a:lnTo>
                    <a:pt x="159" y="381"/>
                  </a:lnTo>
                  <a:lnTo>
                    <a:pt x="179" y="364"/>
                  </a:lnTo>
                  <a:lnTo>
                    <a:pt x="193" y="361"/>
                  </a:lnTo>
                  <a:lnTo>
                    <a:pt x="207" y="353"/>
                  </a:lnTo>
                  <a:lnTo>
                    <a:pt x="222" y="338"/>
                  </a:lnTo>
                  <a:lnTo>
                    <a:pt x="247" y="319"/>
                  </a:lnTo>
                  <a:lnTo>
                    <a:pt x="258" y="313"/>
                  </a:lnTo>
                  <a:lnTo>
                    <a:pt x="270" y="296"/>
                  </a:lnTo>
                  <a:lnTo>
                    <a:pt x="281" y="279"/>
                  </a:lnTo>
                  <a:lnTo>
                    <a:pt x="287" y="262"/>
                  </a:lnTo>
                  <a:lnTo>
                    <a:pt x="301" y="239"/>
                  </a:lnTo>
                  <a:lnTo>
                    <a:pt x="316" y="213"/>
                  </a:lnTo>
                  <a:lnTo>
                    <a:pt x="344" y="188"/>
                  </a:lnTo>
                  <a:lnTo>
                    <a:pt x="367" y="171"/>
                  </a:lnTo>
                  <a:lnTo>
                    <a:pt x="409" y="136"/>
                  </a:lnTo>
                  <a:lnTo>
                    <a:pt x="435" y="122"/>
                  </a:lnTo>
                  <a:lnTo>
                    <a:pt x="475" y="97"/>
                  </a:lnTo>
                  <a:lnTo>
                    <a:pt x="497" y="85"/>
                  </a:lnTo>
                  <a:lnTo>
                    <a:pt x="512" y="77"/>
                  </a:lnTo>
                  <a:lnTo>
                    <a:pt x="529" y="60"/>
                  </a:lnTo>
                  <a:lnTo>
                    <a:pt x="537" y="54"/>
                  </a:lnTo>
                  <a:lnTo>
                    <a:pt x="540" y="48"/>
                  </a:lnTo>
                  <a:lnTo>
                    <a:pt x="537" y="43"/>
                  </a:lnTo>
                  <a:lnTo>
                    <a:pt x="531" y="37"/>
                  </a:lnTo>
                  <a:lnTo>
                    <a:pt x="529" y="34"/>
                  </a:lnTo>
                  <a:lnTo>
                    <a:pt x="529" y="28"/>
                  </a:lnTo>
                  <a:lnTo>
                    <a:pt x="531" y="20"/>
                  </a:lnTo>
                  <a:lnTo>
                    <a:pt x="531" y="14"/>
                  </a:lnTo>
                  <a:lnTo>
                    <a:pt x="531" y="8"/>
                  </a:lnTo>
                  <a:lnTo>
                    <a:pt x="529" y="3"/>
                  </a:lnTo>
                  <a:lnTo>
                    <a:pt x="523" y="0"/>
                  </a:lnTo>
                  <a:lnTo>
                    <a:pt x="514" y="0"/>
                  </a:lnTo>
                  <a:lnTo>
                    <a:pt x="503" y="3"/>
                  </a:lnTo>
                  <a:lnTo>
                    <a:pt x="492" y="8"/>
                  </a:lnTo>
                  <a:lnTo>
                    <a:pt x="480" y="14"/>
                  </a:lnTo>
                  <a:lnTo>
                    <a:pt x="472" y="26"/>
                  </a:lnTo>
                  <a:lnTo>
                    <a:pt x="460" y="34"/>
                  </a:lnTo>
                  <a:lnTo>
                    <a:pt x="424" y="48"/>
                  </a:lnTo>
                  <a:lnTo>
                    <a:pt x="401" y="77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0" name="Freeform 84"/>
            <p:cNvSpPr>
              <a:spLocks/>
            </p:cNvSpPr>
            <p:nvPr/>
          </p:nvSpPr>
          <p:spPr bwMode="auto">
            <a:xfrm>
              <a:off x="1750" y="3450"/>
              <a:ext cx="61" cy="35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52" y="5"/>
                </a:cxn>
                <a:cxn ang="0">
                  <a:pos x="37" y="8"/>
                </a:cxn>
                <a:cxn ang="0">
                  <a:pos x="32" y="17"/>
                </a:cxn>
                <a:cxn ang="0">
                  <a:pos x="26" y="20"/>
                </a:cxn>
                <a:cxn ang="0">
                  <a:pos x="9" y="23"/>
                </a:cxn>
                <a:cxn ang="0">
                  <a:pos x="0" y="28"/>
                </a:cxn>
                <a:cxn ang="0">
                  <a:pos x="0" y="34"/>
                </a:cxn>
              </a:cxnLst>
              <a:rect l="0" t="0" r="r" b="b"/>
              <a:pathLst>
                <a:path w="61" h="35">
                  <a:moveTo>
                    <a:pt x="60" y="0"/>
                  </a:moveTo>
                  <a:lnTo>
                    <a:pt x="52" y="5"/>
                  </a:lnTo>
                  <a:lnTo>
                    <a:pt x="37" y="8"/>
                  </a:lnTo>
                  <a:lnTo>
                    <a:pt x="32" y="17"/>
                  </a:lnTo>
                  <a:lnTo>
                    <a:pt x="26" y="20"/>
                  </a:lnTo>
                  <a:lnTo>
                    <a:pt x="9" y="23"/>
                  </a:lnTo>
                  <a:lnTo>
                    <a:pt x="0" y="28"/>
                  </a:lnTo>
                  <a:lnTo>
                    <a:pt x="0" y="34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1" name="Freeform 85"/>
            <p:cNvSpPr>
              <a:spLocks/>
            </p:cNvSpPr>
            <p:nvPr/>
          </p:nvSpPr>
          <p:spPr bwMode="auto">
            <a:xfrm>
              <a:off x="1733" y="3514"/>
              <a:ext cx="92" cy="39"/>
            </a:xfrm>
            <a:custGeom>
              <a:avLst/>
              <a:gdLst/>
              <a:ahLst/>
              <a:cxnLst>
                <a:cxn ang="0">
                  <a:pos x="91" y="0"/>
                </a:cxn>
                <a:cxn ang="0">
                  <a:pos x="86" y="13"/>
                </a:cxn>
                <a:cxn ang="0">
                  <a:pos x="77" y="15"/>
                </a:cxn>
                <a:cxn ang="0">
                  <a:pos x="60" y="18"/>
                </a:cxn>
                <a:cxn ang="0">
                  <a:pos x="54" y="24"/>
                </a:cxn>
                <a:cxn ang="0">
                  <a:pos x="43" y="27"/>
                </a:cxn>
                <a:cxn ang="0">
                  <a:pos x="40" y="27"/>
                </a:cxn>
                <a:cxn ang="0">
                  <a:pos x="20" y="33"/>
                </a:cxn>
                <a:cxn ang="0">
                  <a:pos x="9" y="35"/>
                </a:cxn>
                <a:cxn ang="0">
                  <a:pos x="0" y="38"/>
                </a:cxn>
              </a:cxnLst>
              <a:rect l="0" t="0" r="r" b="b"/>
              <a:pathLst>
                <a:path w="92" h="39">
                  <a:moveTo>
                    <a:pt x="91" y="0"/>
                  </a:moveTo>
                  <a:lnTo>
                    <a:pt x="86" y="13"/>
                  </a:lnTo>
                  <a:lnTo>
                    <a:pt x="77" y="15"/>
                  </a:lnTo>
                  <a:lnTo>
                    <a:pt x="60" y="18"/>
                  </a:lnTo>
                  <a:lnTo>
                    <a:pt x="54" y="24"/>
                  </a:lnTo>
                  <a:lnTo>
                    <a:pt x="43" y="27"/>
                  </a:lnTo>
                  <a:lnTo>
                    <a:pt x="40" y="27"/>
                  </a:lnTo>
                  <a:lnTo>
                    <a:pt x="20" y="33"/>
                  </a:lnTo>
                  <a:lnTo>
                    <a:pt x="9" y="35"/>
                  </a:lnTo>
                  <a:lnTo>
                    <a:pt x="0" y="38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2" name="Freeform 86"/>
            <p:cNvSpPr>
              <a:spLocks/>
            </p:cNvSpPr>
            <p:nvPr/>
          </p:nvSpPr>
          <p:spPr bwMode="auto">
            <a:xfrm>
              <a:off x="1702" y="3562"/>
              <a:ext cx="23" cy="37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5" y="5"/>
                </a:cxn>
                <a:cxn ang="0">
                  <a:pos x="2" y="13"/>
                </a:cxn>
                <a:cxn ang="0">
                  <a:pos x="2" y="19"/>
                </a:cxn>
                <a:cxn ang="0">
                  <a:pos x="0" y="22"/>
                </a:cxn>
                <a:cxn ang="0">
                  <a:pos x="2" y="36"/>
                </a:cxn>
              </a:cxnLst>
              <a:rect l="0" t="0" r="r" b="b"/>
              <a:pathLst>
                <a:path w="23" h="37">
                  <a:moveTo>
                    <a:pt x="22" y="0"/>
                  </a:moveTo>
                  <a:lnTo>
                    <a:pt x="5" y="5"/>
                  </a:lnTo>
                  <a:lnTo>
                    <a:pt x="2" y="13"/>
                  </a:lnTo>
                  <a:lnTo>
                    <a:pt x="2" y="19"/>
                  </a:lnTo>
                  <a:lnTo>
                    <a:pt x="0" y="22"/>
                  </a:lnTo>
                  <a:lnTo>
                    <a:pt x="2" y="36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3" name="Freeform 87"/>
            <p:cNvSpPr>
              <a:spLocks/>
            </p:cNvSpPr>
            <p:nvPr/>
          </p:nvSpPr>
          <p:spPr bwMode="auto">
            <a:xfrm>
              <a:off x="1895" y="3450"/>
              <a:ext cx="52" cy="80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31" y="11"/>
                </a:cxn>
                <a:cxn ang="0">
                  <a:pos x="25" y="17"/>
                </a:cxn>
                <a:cxn ang="0">
                  <a:pos x="25" y="20"/>
                </a:cxn>
                <a:cxn ang="0">
                  <a:pos x="22" y="25"/>
                </a:cxn>
                <a:cxn ang="0">
                  <a:pos x="13" y="28"/>
                </a:cxn>
                <a:cxn ang="0">
                  <a:pos x="11" y="37"/>
                </a:cxn>
                <a:cxn ang="0">
                  <a:pos x="11" y="43"/>
                </a:cxn>
                <a:cxn ang="0">
                  <a:pos x="5" y="48"/>
                </a:cxn>
                <a:cxn ang="0">
                  <a:pos x="5" y="54"/>
                </a:cxn>
                <a:cxn ang="0">
                  <a:pos x="5" y="74"/>
                </a:cxn>
                <a:cxn ang="0">
                  <a:pos x="0" y="79"/>
                </a:cxn>
              </a:cxnLst>
              <a:rect l="0" t="0" r="r" b="b"/>
              <a:pathLst>
                <a:path w="52" h="80">
                  <a:moveTo>
                    <a:pt x="51" y="0"/>
                  </a:moveTo>
                  <a:lnTo>
                    <a:pt x="31" y="11"/>
                  </a:lnTo>
                  <a:lnTo>
                    <a:pt x="25" y="17"/>
                  </a:lnTo>
                  <a:lnTo>
                    <a:pt x="25" y="20"/>
                  </a:lnTo>
                  <a:lnTo>
                    <a:pt x="22" y="25"/>
                  </a:lnTo>
                  <a:lnTo>
                    <a:pt x="13" y="28"/>
                  </a:lnTo>
                  <a:lnTo>
                    <a:pt x="11" y="37"/>
                  </a:lnTo>
                  <a:lnTo>
                    <a:pt x="11" y="43"/>
                  </a:lnTo>
                  <a:lnTo>
                    <a:pt x="5" y="48"/>
                  </a:lnTo>
                  <a:lnTo>
                    <a:pt x="5" y="54"/>
                  </a:lnTo>
                  <a:lnTo>
                    <a:pt x="5" y="74"/>
                  </a:lnTo>
                  <a:lnTo>
                    <a:pt x="0" y="79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4" name="Freeform 88"/>
            <p:cNvSpPr>
              <a:spLocks/>
            </p:cNvSpPr>
            <p:nvPr/>
          </p:nvSpPr>
          <p:spPr bwMode="auto">
            <a:xfrm>
              <a:off x="1810" y="3504"/>
              <a:ext cx="75" cy="78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68" y="11"/>
                </a:cxn>
                <a:cxn ang="0">
                  <a:pos x="65" y="23"/>
                </a:cxn>
                <a:cxn ang="0">
                  <a:pos x="54" y="31"/>
                </a:cxn>
                <a:cxn ang="0">
                  <a:pos x="48" y="45"/>
                </a:cxn>
                <a:cxn ang="0">
                  <a:pos x="48" y="54"/>
                </a:cxn>
                <a:cxn ang="0">
                  <a:pos x="34" y="63"/>
                </a:cxn>
                <a:cxn ang="0">
                  <a:pos x="17" y="68"/>
                </a:cxn>
                <a:cxn ang="0">
                  <a:pos x="12" y="74"/>
                </a:cxn>
                <a:cxn ang="0">
                  <a:pos x="0" y="77"/>
                </a:cxn>
              </a:cxnLst>
              <a:rect l="0" t="0" r="r" b="b"/>
              <a:pathLst>
                <a:path w="75" h="78">
                  <a:moveTo>
                    <a:pt x="74" y="0"/>
                  </a:moveTo>
                  <a:lnTo>
                    <a:pt x="68" y="11"/>
                  </a:lnTo>
                  <a:lnTo>
                    <a:pt x="65" y="23"/>
                  </a:lnTo>
                  <a:lnTo>
                    <a:pt x="54" y="31"/>
                  </a:lnTo>
                  <a:lnTo>
                    <a:pt x="48" y="45"/>
                  </a:lnTo>
                  <a:lnTo>
                    <a:pt x="48" y="54"/>
                  </a:lnTo>
                  <a:lnTo>
                    <a:pt x="34" y="63"/>
                  </a:lnTo>
                  <a:lnTo>
                    <a:pt x="17" y="68"/>
                  </a:lnTo>
                  <a:lnTo>
                    <a:pt x="12" y="74"/>
                  </a:lnTo>
                  <a:lnTo>
                    <a:pt x="0" y="77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5" name="Freeform 89"/>
            <p:cNvSpPr>
              <a:spLocks/>
            </p:cNvSpPr>
            <p:nvPr/>
          </p:nvSpPr>
          <p:spPr bwMode="auto">
            <a:xfrm>
              <a:off x="2018" y="3336"/>
              <a:ext cx="52" cy="44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42" y="3"/>
                </a:cxn>
                <a:cxn ang="0">
                  <a:pos x="39" y="17"/>
                </a:cxn>
                <a:cxn ang="0">
                  <a:pos x="28" y="20"/>
                </a:cxn>
                <a:cxn ang="0">
                  <a:pos x="22" y="20"/>
                </a:cxn>
                <a:cxn ang="0">
                  <a:pos x="14" y="31"/>
                </a:cxn>
                <a:cxn ang="0">
                  <a:pos x="8" y="43"/>
                </a:cxn>
                <a:cxn ang="0">
                  <a:pos x="0" y="43"/>
                </a:cxn>
              </a:cxnLst>
              <a:rect l="0" t="0" r="r" b="b"/>
              <a:pathLst>
                <a:path w="52" h="44">
                  <a:moveTo>
                    <a:pt x="51" y="0"/>
                  </a:moveTo>
                  <a:lnTo>
                    <a:pt x="42" y="3"/>
                  </a:lnTo>
                  <a:lnTo>
                    <a:pt x="39" y="17"/>
                  </a:lnTo>
                  <a:lnTo>
                    <a:pt x="28" y="20"/>
                  </a:lnTo>
                  <a:lnTo>
                    <a:pt x="22" y="20"/>
                  </a:lnTo>
                  <a:lnTo>
                    <a:pt x="14" y="31"/>
                  </a:lnTo>
                  <a:lnTo>
                    <a:pt x="8" y="43"/>
                  </a:lnTo>
                  <a:lnTo>
                    <a:pt x="0" y="43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6" name="Freeform 90"/>
            <p:cNvSpPr>
              <a:spLocks/>
            </p:cNvSpPr>
            <p:nvPr/>
          </p:nvSpPr>
          <p:spPr bwMode="auto">
            <a:xfrm>
              <a:off x="1685" y="3504"/>
              <a:ext cx="20" cy="35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6" y="3"/>
                </a:cxn>
                <a:cxn ang="0">
                  <a:pos x="3" y="9"/>
                </a:cxn>
                <a:cxn ang="0">
                  <a:pos x="6" y="20"/>
                </a:cxn>
                <a:cxn ang="0">
                  <a:pos x="3" y="23"/>
                </a:cxn>
                <a:cxn ang="0">
                  <a:pos x="0" y="25"/>
                </a:cxn>
                <a:cxn ang="0">
                  <a:pos x="0" y="34"/>
                </a:cxn>
              </a:cxnLst>
              <a:rect l="0" t="0" r="r" b="b"/>
              <a:pathLst>
                <a:path w="20" h="35">
                  <a:moveTo>
                    <a:pt x="19" y="0"/>
                  </a:moveTo>
                  <a:lnTo>
                    <a:pt x="6" y="3"/>
                  </a:lnTo>
                  <a:lnTo>
                    <a:pt x="3" y="9"/>
                  </a:lnTo>
                  <a:lnTo>
                    <a:pt x="6" y="20"/>
                  </a:lnTo>
                  <a:lnTo>
                    <a:pt x="3" y="23"/>
                  </a:lnTo>
                  <a:lnTo>
                    <a:pt x="0" y="25"/>
                  </a:lnTo>
                  <a:lnTo>
                    <a:pt x="0" y="34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7" name="Freeform 91"/>
            <p:cNvSpPr>
              <a:spLocks/>
            </p:cNvSpPr>
            <p:nvPr/>
          </p:nvSpPr>
          <p:spPr bwMode="auto">
            <a:xfrm>
              <a:off x="1912" y="2890"/>
              <a:ext cx="263" cy="507"/>
            </a:xfrm>
            <a:custGeom>
              <a:avLst/>
              <a:gdLst/>
              <a:ahLst/>
              <a:cxnLst>
                <a:cxn ang="0">
                  <a:pos x="94" y="42"/>
                </a:cxn>
                <a:cxn ang="0">
                  <a:pos x="120" y="108"/>
                </a:cxn>
                <a:cxn ang="0">
                  <a:pos x="137" y="167"/>
                </a:cxn>
                <a:cxn ang="0">
                  <a:pos x="145" y="182"/>
                </a:cxn>
                <a:cxn ang="0">
                  <a:pos x="157" y="199"/>
                </a:cxn>
                <a:cxn ang="0">
                  <a:pos x="163" y="218"/>
                </a:cxn>
                <a:cxn ang="0">
                  <a:pos x="163" y="241"/>
                </a:cxn>
                <a:cxn ang="0">
                  <a:pos x="174" y="301"/>
                </a:cxn>
                <a:cxn ang="0">
                  <a:pos x="197" y="358"/>
                </a:cxn>
                <a:cxn ang="0">
                  <a:pos x="208" y="378"/>
                </a:cxn>
                <a:cxn ang="0">
                  <a:pos x="219" y="386"/>
                </a:cxn>
                <a:cxn ang="0">
                  <a:pos x="234" y="395"/>
                </a:cxn>
                <a:cxn ang="0">
                  <a:pos x="242" y="420"/>
                </a:cxn>
                <a:cxn ang="0">
                  <a:pos x="253" y="438"/>
                </a:cxn>
                <a:cxn ang="0">
                  <a:pos x="262" y="455"/>
                </a:cxn>
                <a:cxn ang="0">
                  <a:pos x="253" y="466"/>
                </a:cxn>
                <a:cxn ang="0">
                  <a:pos x="236" y="463"/>
                </a:cxn>
                <a:cxn ang="0">
                  <a:pos x="236" y="475"/>
                </a:cxn>
                <a:cxn ang="0">
                  <a:pos x="225" y="483"/>
                </a:cxn>
                <a:cxn ang="0">
                  <a:pos x="202" y="497"/>
                </a:cxn>
                <a:cxn ang="0">
                  <a:pos x="183" y="503"/>
                </a:cxn>
                <a:cxn ang="0">
                  <a:pos x="171" y="494"/>
                </a:cxn>
                <a:cxn ang="0">
                  <a:pos x="177" y="475"/>
                </a:cxn>
                <a:cxn ang="0">
                  <a:pos x="194" y="472"/>
                </a:cxn>
                <a:cxn ang="0">
                  <a:pos x="185" y="460"/>
                </a:cxn>
                <a:cxn ang="0">
                  <a:pos x="180" y="446"/>
                </a:cxn>
                <a:cxn ang="0">
                  <a:pos x="171" y="435"/>
                </a:cxn>
                <a:cxn ang="0">
                  <a:pos x="163" y="429"/>
                </a:cxn>
                <a:cxn ang="0">
                  <a:pos x="157" y="440"/>
                </a:cxn>
                <a:cxn ang="0">
                  <a:pos x="140" y="443"/>
                </a:cxn>
                <a:cxn ang="0">
                  <a:pos x="123" y="435"/>
                </a:cxn>
                <a:cxn ang="0">
                  <a:pos x="123" y="423"/>
                </a:cxn>
                <a:cxn ang="0">
                  <a:pos x="131" y="412"/>
                </a:cxn>
                <a:cxn ang="0">
                  <a:pos x="128" y="404"/>
                </a:cxn>
                <a:cxn ang="0">
                  <a:pos x="128" y="395"/>
                </a:cxn>
                <a:cxn ang="0">
                  <a:pos x="131" y="386"/>
                </a:cxn>
                <a:cxn ang="0">
                  <a:pos x="140" y="381"/>
                </a:cxn>
                <a:cxn ang="0">
                  <a:pos x="154" y="384"/>
                </a:cxn>
                <a:cxn ang="0">
                  <a:pos x="143" y="344"/>
                </a:cxn>
                <a:cxn ang="0">
                  <a:pos x="125" y="301"/>
                </a:cxn>
                <a:cxn ang="0">
                  <a:pos x="111" y="276"/>
                </a:cxn>
                <a:cxn ang="0">
                  <a:pos x="100" y="264"/>
                </a:cxn>
                <a:cxn ang="0">
                  <a:pos x="86" y="247"/>
                </a:cxn>
                <a:cxn ang="0">
                  <a:pos x="74" y="230"/>
                </a:cxn>
                <a:cxn ang="0">
                  <a:pos x="69" y="207"/>
                </a:cxn>
                <a:cxn ang="0">
                  <a:pos x="69" y="184"/>
                </a:cxn>
                <a:cxn ang="0">
                  <a:pos x="69" y="179"/>
                </a:cxn>
                <a:cxn ang="0">
                  <a:pos x="46" y="122"/>
                </a:cxn>
                <a:cxn ang="0">
                  <a:pos x="29" y="85"/>
                </a:cxn>
                <a:cxn ang="0">
                  <a:pos x="9" y="48"/>
                </a:cxn>
                <a:cxn ang="0">
                  <a:pos x="74" y="0"/>
                </a:cxn>
              </a:cxnLst>
              <a:rect l="0" t="0" r="r" b="b"/>
              <a:pathLst>
                <a:path w="263" h="507">
                  <a:moveTo>
                    <a:pt x="74" y="0"/>
                  </a:moveTo>
                  <a:lnTo>
                    <a:pt x="94" y="42"/>
                  </a:lnTo>
                  <a:lnTo>
                    <a:pt x="103" y="65"/>
                  </a:lnTo>
                  <a:lnTo>
                    <a:pt x="120" y="108"/>
                  </a:lnTo>
                  <a:lnTo>
                    <a:pt x="125" y="131"/>
                  </a:lnTo>
                  <a:lnTo>
                    <a:pt x="137" y="167"/>
                  </a:lnTo>
                  <a:lnTo>
                    <a:pt x="140" y="176"/>
                  </a:lnTo>
                  <a:lnTo>
                    <a:pt x="145" y="182"/>
                  </a:lnTo>
                  <a:lnTo>
                    <a:pt x="154" y="193"/>
                  </a:lnTo>
                  <a:lnTo>
                    <a:pt x="157" y="199"/>
                  </a:lnTo>
                  <a:lnTo>
                    <a:pt x="160" y="213"/>
                  </a:lnTo>
                  <a:lnTo>
                    <a:pt x="163" y="218"/>
                  </a:lnTo>
                  <a:lnTo>
                    <a:pt x="163" y="233"/>
                  </a:lnTo>
                  <a:lnTo>
                    <a:pt x="163" y="241"/>
                  </a:lnTo>
                  <a:lnTo>
                    <a:pt x="160" y="253"/>
                  </a:lnTo>
                  <a:lnTo>
                    <a:pt x="174" y="301"/>
                  </a:lnTo>
                  <a:lnTo>
                    <a:pt x="183" y="327"/>
                  </a:lnTo>
                  <a:lnTo>
                    <a:pt x="197" y="358"/>
                  </a:lnTo>
                  <a:lnTo>
                    <a:pt x="202" y="372"/>
                  </a:lnTo>
                  <a:lnTo>
                    <a:pt x="208" y="378"/>
                  </a:lnTo>
                  <a:lnTo>
                    <a:pt x="214" y="384"/>
                  </a:lnTo>
                  <a:lnTo>
                    <a:pt x="219" y="386"/>
                  </a:lnTo>
                  <a:lnTo>
                    <a:pt x="228" y="389"/>
                  </a:lnTo>
                  <a:lnTo>
                    <a:pt x="234" y="395"/>
                  </a:lnTo>
                  <a:lnTo>
                    <a:pt x="236" y="404"/>
                  </a:lnTo>
                  <a:lnTo>
                    <a:pt x="242" y="420"/>
                  </a:lnTo>
                  <a:lnTo>
                    <a:pt x="245" y="426"/>
                  </a:lnTo>
                  <a:lnTo>
                    <a:pt x="253" y="438"/>
                  </a:lnTo>
                  <a:lnTo>
                    <a:pt x="259" y="443"/>
                  </a:lnTo>
                  <a:lnTo>
                    <a:pt x="262" y="455"/>
                  </a:lnTo>
                  <a:lnTo>
                    <a:pt x="259" y="460"/>
                  </a:lnTo>
                  <a:lnTo>
                    <a:pt x="253" y="466"/>
                  </a:lnTo>
                  <a:lnTo>
                    <a:pt x="245" y="469"/>
                  </a:lnTo>
                  <a:lnTo>
                    <a:pt x="236" y="463"/>
                  </a:lnTo>
                  <a:lnTo>
                    <a:pt x="236" y="472"/>
                  </a:lnTo>
                  <a:lnTo>
                    <a:pt x="236" y="475"/>
                  </a:lnTo>
                  <a:lnTo>
                    <a:pt x="234" y="480"/>
                  </a:lnTo>
                  <a:lnTo>
                    <a:pt x="225" y="483"/>
                  </a:lnTo>
                  <a:lnTo>
                    <a:pt x="214" y="480"/>
                  </a:lnTo>
                  <a:lnTo>
                    <a:pt x="202" y="497"/>
                  </a:lnTo>
                  <a:lnTo>
                    <a:pt x="194" y="506"/>
                  </a:lnTo>
                  <a:lnTo>
                    <a:pt x="183" y="503"/>
                  </a:lnTo>
                  <a:lnTo>
                    <a:pt x="174" y="500"/>
                  </a:lnTo>
                  <a:lnTo>
                    <a:pt x="171" y="494"/>
                  </a:lnTo>
                  <a:lnTo>
                    <a:pt x="171" y="483"/>
                  </a:lnTo>
                  <a:lnTo>
                    <a:pt x="177" y="475"/>
                  </a:lnTo>
                  <a:lnTo>
                    <a:pt x="191" y="472"/>
                  </a:lnTo>
                  <a:lnTo>
                    <a:pt x="194" y="472"/>
                  </a:lnTo>
                  <a:lnTo>
                    <a:pt x="185" y="466"/>
                  </a:lnTo>
                  <a:lnTo>
                    <a:pt x="185" y="460"/>
                  </a:lnTo>
                  <a:lnTo>
                    <a:pt x="183" y="446"/>
                  </a:lnTo>
                  <a:lnTo>
                    <a:pt x="180" y="446"/>
                  </a:lnTo>
                  <a:lnTo>
                    <a:pt x="174" y="443"/>
                  </a:lnTo>
                  <a:lnTo>
                    <a:pt x="171" y="435"/>
                  </a:lnTo>
                  <a:lnTo>
                    <a:pt x="165" y="426"/>
                  </a:lnTo>
                  <a:lnTo>
                    <a:pt x="163" y="429"/>
                  </a:lnTo>
                  <a:lnTo>
                    <a:pt x="160" y="438"/>
                  </a:lnTo>
                  <a:lnTo>
                    <a:pt x="157" y="440"/>
                  </a:lnTo>
                  <a:lnTo>
                    <a:pt x="145" y="443"/>
                  </a:lnTo>
                  <a:lnTo>
                    <a:pt x="140" y="443"/>
                  </a:lnTo>
                  <a:lnTo>
                    <a:pt x="128" y="440"/>
                  </a:lnTo>
                  <a:lnTo>
                    <a:pt x="123" y="435"/>
                  </a:lnTo>
                  <a:lnTo>
                    <a:pt x="123" y="429"/>
                  </a:lnTo>
                  <a:lnTo>
                    <a:pt x="123" y="423"/>
                  </a:lnTo>
                  <a:lnTo>
                    <a:pt x="128" y="418"/>
                  </a:lnTo>
                  <a:lnTo>
                    <a:pt x="131" y="412"/>
                  </a:lnTo>
                  <a:lnTo>
                    <a:pt x="131" y="412"/>
                  </a:lnTo>
                  <a:lnTo>
                    <a:pt x="128" y="404"/>
                  </a:lnTo>
                  <a:lnTo>
                    <a:pt x="125" y="401"/>
                  </a:lnTo>
                  <a:lnTo>
                    <a:pt x="128" y="395"/>
                  </a:lnTo>
                  <a:lnTo>
                    <a:pt x="128" y="392"/>
                  </a:lnTo>
                  <a:lnTo>
                    <a:pt x="131" y="386"/>
                  </a:lnTo>
                  <a:lnTo>
                    <a:pt x="134" y="384"/>
                  </a:lnTo>
                  <a:lnTo>
                    <a:pt x="140" y="381"/>
                  </a:lnTo>
                  <a:lnTo>
                    <a:pt x="148" y="381"/>
                  </a:lnTo>
                  <a:lnTo>
                    <a:pt x="154" y="384"/>
                  </a:lnTo>
                  <a:lnTo>
                    <a:pt x="145" y="358"/>
                  </a:lnTo>
                  <a:lnTo>
                    <a:pt x="143" y="344"/>
                  </a:lnTo>
                  <a:lnTo>
                    <a:pt x="137" y="330"/>
                  </a:lnTo>
                  <a:lnTo>
                    <a:pt x="125" y="301"/>
                  </a:lnTo>
                  <a:lnTo>
                    <a:pt x="120" y="287"/>
                  </a:lnTo>
                  <a:lnTo>
                    <a:pt x="111" y="276"/>
                  </a:lnTo>
                  <a:lnTo>
                    <a:pt x="106" y="270"/>
                  </a:lnTo>
                  <a:lnTo>
                    <a:pt x="100" y="264"/>
                  </a:lnTo>
                  <a:lnTo>
                    <a:pt x="89" y="256"/>
                  </a:lnTo>
                  <a:lnTo>
                    <a:pt x="86" y="247"/>
                  </a:lnTo>
                  <a:lnTo>
                    <a:pt x="77" y="236"/>
                  </a:lnTo>
                  <a:lnTo>
                    <a:pt x="74" y="230"/>
                  </a:lnTo>
                  <a:lnTo>
                    <a:pt x="69" y="216"/>
                  </a:lnTo>
                  <a:lnTo>
                    <a:pt x="69" y="207"/>
                  </a:lnTo>
                  <a:lnTo>
                    <a:pt x="66" y="193"/>
                  </a:lnTo>
                  <a:lnTo>
                    <a:pt x="69" y="184"/>
                  </a:lnTo>
                  <a:lnTo>
                    <a:pt x="69" y="179"/>
                  </a:lnTo>
                  <a:lnTo>
                    <a:pt x="69" y="179"/>
                  </a:lnTo>
                  <a:lnTo>
                    <a:pt x="55" y="139"/>
                  </a:lnTo>
                  <a:lnTo>
                    <a:pt x="46" y="122"/>
                  </a:lnTo>
                  <a:lnTo>
                    <a:pt x="37" y="102"/>
                  </a:lnTo>
                  <a:lnTo>
                    <a:pt x="29" y="85"/>
                  </a:lnTo>
                  <a:lnTo>
                    <a:pt x="20" y="65"/>
                  </a:lnTo>
                  <a:lnTo>
                    <a:pt x="9" y="48"/>
                  </a:lnTo>
                  <a:lnTo>
                    <a:pt x="0" y="31"/>
                  </a:lnTo>
                  <a:lnTo>
                    <a:pt x="74" y="0"/>
                  </a:lnTo>
                </a:path>
              </a:pathLst>
            </a:custGeom>
            <a:solidFill>
              <a:srgbClr val="FF7A7A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8" name="Freeform 92"/>
            <p:cNvSpPr>
              <a:spLocks/>
            </p:cNvSpPr>
            <p:nvPr/>
          </p:nvSpPr>
          <p:spPr bwMode="auto">
            <a:xfrm>
              <a:off x="1921" y="2890"/>
              <a:ext cx="254" cy="505"/>
            </a:xfrm>
            <a:custGeom>
              <a:avLst/>
              <a:gdLst/>
              <a:ahLst/>
              <a:cxnLst>
                <a:cxn ang="0">
                  <a:pos x="85" y="43"/>
                </a:cxn>
                <a:cxn ang="0">
                  <a:pos x="108" y="109"/>
                </a:cxn>
                <a:cxn ang="0">
                  <a:pos x="125" y="166"/>
                </a:cxn>
                <a:cxn ang="0">
                  <a:pos x="136" y="180"/>
                </a:cxn>
                <a:cxn ang="0">
                  <a:pos x="145" y="200"/>
                </a:cxn>
                <a:cxn ang="0">
                  <a:pos x="151" y="219"/>
                </a:cxn>
                <a:cxn ang="0">
                  <a:pos x="154" y="242"/>
                </a:cxn>
                <a:cxn ang="0">
                  <a:pos x="165" y="302"/>
                </a:cxn>
                <a:cxn ang="0">
                  <a:pos x="188" y="359"/>
                </a:cxn>
                <a:cxn ang="0">
                  <a:pos x="199" y="379"/>
                </a:cxn>
                <a:cxn ang="0">
                  <a:pos x="210" y="387"/>
                </a:cxn>
                <a:cxn ang="0">
                  <a:pos x="225" y="396"/>
                </a:cxn>
                <a:cxn ang="0">
                  <a:pos x="230" y="421"/>
                </a:cxn>
                <a:cxn ang="0">
                  <a:pos x="244" y="439"/>
                </a:cxn>
                <a:cxn ang="0">
                  <a:pos x="253" y="453"/>
                </a:cxn>
                <a:cxn ang="0">
                  <a:pos x="244" y="467"/>
                </a:cxn>
                <a:cxn ang="0">
                  <a:pos x="227" y="464"/>
                </a:cxn>
                <a:cxn ang="0">
                  <a:pos x="227" y="476"/>
                </a:cxn>
                <a:cxn ang="0">
                  <a:pos x="213" y="484"/>
                </a:cxn>
                <a:cxn ang="0">
                  <a:pos x="193" y="498"/>
                </a:cxn>
                <a:cxn ang="0">
                  <a:pos x="171" y="504"/>
                </a:cxn>
                <a:cxn ang="0">
                  <a:pos x="162" y="492"/>
                </a:cxn>
                <a:cxn ang="0">
                  <a:pos x="168" y="476"/>
                </a:cxn>
                <a:cxn ang="0">
                  <a:pos x="185" y="470"/>
                </a:cxn>
                <a:cxn ang="0">
                  <a:pos x="174" y="461"/>
                </a:cxn>
                <a:cxn ang="0">
                  <a:pos x="171" y="447"/>
                </a:cxn>
                <a:cxn ang="0">
                  <a:pos x="159" y="433"/>
                </a:cxn>
                <a:cxn ang="0">
                  <a:pos x="154" y="430"/>
                </a:cxn>
                <a:cxn ang="0">
                  <a:pos x="148" y="441"/>
                </a:cxn>
                <a:cxn ang="0">
                  <a:pos x="131" y="444"/>
                </a:cxn>
                <a:cxn ang="0">
                  <a:pos x="114" y="433"/>
                </a:cxn>
                <a:cxn ang="0">
                  <a:pos x="114" y="424"/>
                </a:cxn>
                <a:cxn ang="0">
                  <a:pos x="122" y="413"/>
                </a:cxn>
                <a:cxn ang="0">
                  <a:pos x="116" y="405"/>
                </a:cxn>
                <a:cxn ang="0">
                  <a:pos x="116" y="396"/>
                </a:cxn>
                <a:cxn ang="0">
                  <a:pos x="122" y="387"/>
                </a:cxn>
                <a:cxn ang="0">
                  <a:pos x="131" y="382"/>
                </a:cxn>
                <a:cxn ang="0">
                  <a:pos x="142" y="382"/>
                </a:cxn>
                <a:cxn ang="0">
                  <a:pos x="134" y="345"/>
                </a:cxn>
                <a:cxn ang="0">
                  <a:pos x="116" y="302"/>
                </a:cxn>
                <a:cxn ang="0">
                  <a:pos x="102" y="273"/>
                </a:cxn>
                <a:cxn ang="0">
                  <a:pos x="91" y="265"/>
                </a:cxn>
                <a:cxn ang="0">
                  <a:pos x="77" y="248"/>
                </a:cxn>
                <a:cxn ang="0">
                  <a:pos x="65" y="228"/>
                </a:cxn>
                <a:cxn ang="0">
                  <a:pos x="60" y="208"/>
                </a:cxn>
                <a:cxn ang="0">
                  <a:pos x="57" y="185"/>
                </a:cxn>
                <a:cxn ang="0">
                  <a:pos x="57" y="180"/>
                </a:cxn>
                <a:cxn ang="0">
                  <a:pos x="37" y="120"/>
                </a:cxn>
                <a:cxn ang="0">
                  <a:pos x="20" y="83"/>
                </a:cxn>
                <a:cxn ang="0">
                  <a:pos x="0" y="49"/>
                </a:cxn>
              </a:cxnLst>
              <a:rect l="0" t="0" r="r" b="b"/>
              <a:pathLst>
                <a:path w="254" h="505">
                  <a:moveTo>
                    <a:pt x="65" y="0"/>
                  </a:moveTo>
                  <a:lnTo>
                    <a:pt x="85" y="43"/>
                  </a:lnTo>
                  <a:lnTo>
                    <a:pt x="94" y="66"/>
                  </a:lnTo>
                  <a:lnTo>
                    <a:pt x="108" y="109"/>
                  </a:lnTo>
                  <a:lnTo>
                    <a:pt x="116" y="132"/>
                  </a:lnTo>
                  <a:lnTo>
                    <a:pt x="125" y="166"/>
                  </a:lnTo>
                  <a:lnTo>
                    <a:pt x="131" y="174"/>
                  </a:lnTo>
                  <a:lnTo>
                    <a:pt x="136" y="180"/>
                  </a:lnTo>
                  <a:lnTo>
                    <a:pt x="142" y="194"/>
                  </a:lnTo>
                  <a:lnTo>
                    <a:pt x="145" y="200"/>
                  </a:lnTo>
                  <a:lnTo>
                    <a:pt x="151" y="214"/>
                  </a:lnTo>
                  <a:lnTo>
                    <a:pt x="151" y="219"/>
                  </a:lnTo>
                  <a:lnTo>
                    <a:pt x="154" y="234"/>
                  </a:lnTo>
                  <a:lnTo>
                    <a:pt x="154" y="242"/>
                  </a:lnTo>
                  <a:lnTo>
                    <a:pt x="151" y="254"/>
                  </a:lnTo>
                  <a:lnTo>
                    <a:pt x="165" y="302"/>
                  </a:lnTo>
                  <a:lnTo>
                    <a:pt x="171" y="328"/>
                  </a:lnTo>
                  <a:lnTo>
                    <a:pt x="188" y="359"/>
                  </a:lnTo>
                  <a:lnTo>
                    <a:pt x="193" y="373"/>
                  </a:lnTo>
                  <a:lnTo>
                    <a:pt x="199" y="379"/>
                  </a:lnTo>
                  <a:lnTo>
                    <a:pt x="205" y="382"/>
                  </a:lnTo>
                  <a:lnTo>
                    <a:pt x="210" y="387"/>
                  </a:lnTo>
                  <a:lnTo>
                    <a:pt x="219" y="390"/>
                  </a:lnTo>
                  <a:lnTo>
                    <a:pt x="225" y="396"/>
                  </a:lnTo>
                  <a:lnTo>
                    <a:pt x="227" y="405"/>
                  </a:lnTo>
                  <a:lnTo>
                    <a:pt x="230" y="421"/>
                  </a:lnTo>
                  <a:lnTo>
                    <a:pt x="236" y="427"/>
                  </a:lnTo>
                  <a:lnTo>
                    <a:pt x="244" y="439"/>
                  </a:lnTo>
                  <a:lnTo>
                    <a:pt x="250" y="444"/>
                  </a:lnTo>
                  <a:lnTo>
                    <a:pt x="253" y="453"/>
                  </a:lnTo>
                  <a:lnTo>
                    <a:pt x="250" y="461"/>
                  </a:lnTo>
                  <a:lnTo>
                    <a:pt x="244" y="467"/>
                  </a:lnTo>
                  <a:lnTo>
                    <a:pt x="236" y="467"/>
                  </a:lnTo>
                  <a:lnTo>
                    <a:pt x="227" y="464"/>
                  </a:lnTo>
                  <a:lnTo>
                    <a:pt x="227" y="470"/>
                  </a:lnTo>
                  <a:lnTo>
                    <a:pt x="227" y="476"/>
                  </a:lnTo>
                  <a:lnTo>
                    <a:pt x="225" y="481"/>
                  </a:lnTo>
                  <a:lnTo>
                    <a:pt x="213" y="484"/>
                  </a:lnTo>
                  <a:lnTo>
                    <a:pt x="205" y="481"/>
                  </a:lnTo>
                  <a:lnTo>
                    <a:pt x="193" y="498"/>
                  </a:lnTo>
                  <a:lnTo>
                    <a:pt x="185" y="504"/>
                  </a:lnTo>
                  <a:lnTo>
                    <a:pt x="171" y="504"/>
                  </a:lnTo>
                  <a:lnTo>
                    <a:pt x="165" y="501"/>
                  </a:lnTo>
                  <a:lnTo>
                    <a:pt x="162" y="492"/>
                  </a:lnTo>
                  <a:lnTo>
                    <a:pt x="162" y="481"/>
                  </a:lnTo>
                  <a:lnTo>
                    <a:pt x="168" y="476"/>
                  </a:lnTo>
                  <a:lnTo>
                    <a:pt x="182" y="470"/>
                  </a:lnTo>
                  <a:lnTo>
                    <a:pt x="185" y="470"/>
                  </a:lnTo>
                  <a:lnTo>
                    <a:pt x="176" y="467"/>
                  </a:lnTo>
                  <a:lnTo>
                    <a:pt x="174" y="461"/>
                  </a:lnTo>
                  <a:lnTo>
                    <a:pt x="174" y="447"/>
                  </a:lnTo>
                  <a:lnTo>
                    <a:pt x="171" y="447"/>
                  </a:lnTo>
                  <a:lnTo>
                    <a:pt x="165" y="444"/>
                  </a:lnTo>
                  <a:lnTo>
                    <a:pt x="159" y="433"/>
                  </a:lnTo>
                  <a:lnTo>
                    <a:pt x="156" y="427"/>
                  </a:lnTo>
                  <a:lnTo>
                    <a:pt x="154" y="430"/>
                  </a:lnTo>
                  <a:lnTo>
                    <a:pt x="151" y="436"/>
                  </a:lnTo>
                  <a:lnTo>
                    <a:pt x="148" y="441"/>
                  </a:lnTo>
                  <a:lnTo>
                    <a:pt x="136" y="444"/>
                  </a:lnTo>
                  <a:lnTo>
                    <a:pt x="131" y="444"/>
                  </a:lnTo>
                  <a:lnTo>
                    <a:pt x="119" y="441"/>
                  </a:lnTo>
                  <a:lnTo>
                    <a:pt x="114" y="433"/>
                  </a:lnTo>
                  <a:lnTo>
                    <a:pt x="111" y="430"/>
                  </a:lnTo>
                  <a:lnTo>
                    <a:pt x="114" y="424"/>
                  </a:lnTo>
                  <a:lnTo>
                    <a:pt x="119" y="416"/>
                  </a:lnTo>
                  <a:lnTo>
                    <a:pt x="122" y="413"/>
                  </a:lnTo>
                  <a:lnTo>
                    <a:pt x="119" y="410"/>
                  </a:lnTo>
                  <a:lnTo>
                    <a:pt x="116" y="405"/>
                  </a:lnTo>
                  <a:lnTo>
                    <a:pt x="116" y="402"/>
                  </a:lnTo>
                  <a:lnTo>
                    <a:pt x="116" y="396"/>
                  </a:lnTo>
                  <a:lnTo>
                    <a:pt x="119" y="393"/>
                  </a:lnTo>
                  <a:lnTo>
                    <a:pt x="122" y="387"/>
                  </a:lnTo>
                  <a:lnTo>
                    <a:pt x="125" y="385"/>
                  </a:lnTo>
                  <a:lnTo>
                    <a:pt x="131" y="382"/>
                  </a:lnTo>
                  <a:lnTo>
                    <a:pt x="136" y="382"/>
                  </a:lnTo>
                  <a:lnTo>
                    <a:pt x="142" y="382"/>
                  </a:lnTo>
                  <a:lnTo>
                    <a:pt x="136" y="359"/>
                  </a:lnTo>
                  <a:lnTo>
                    <a:pt x="134" y="345"/>
                  </a:lnTo>
                  <a:lnTo>
                    <a:pt x="128" y="331"/>
                  </a:lnTo>
                  <a:lnTo>
                    <a:pt x="116" y="302"/>
                  </a:lnTo>
                  <a:lnTo>
                    <a:pt x="111" y="288"/>
                  </a:lnTo>
                  <a:lnTo>
                    <a:pt x="102" y="273"/>
                  </a:lnTo>
                  <a:lnTo>
                    <a:pt x="97" y="271"/>
                  </a:lnTo>
                  <a:lnTo>
                    <a:pt x="91" y="265"/>
                  </a:lnTo>
                  <a:lnTo>
                    <a:pt x="80" y="254"/>
                  </a:lnTo>
                  <a:lnTo>
                    <a:pt x="77" y="248"/>
                  </a:lnTo>
                  <a:lnTo>
                    <a:pt x="68" y="237"/>
                  </a:lnTo>
                  <a:lnTo>
                    <a:pt x="65" y="228"/>
                  </a:lnTo>
                  <a:lnTo>
                    <a:pt x="60" y="214"/>
                  </a:lnTo>
                  <a:lnTo>
                    <a:pt x="60" y="208"/>
                  </a:lnTo>
                  <a:lnTo>
                    <a:pt x="57" y="191"/>
                  </a:lnTo>
                  <a:lnTo>
                    <a:pt x="57" y="185"/>
                  </a:lnTo>
                  <a:lnTo>
                    <a:pt x="60" y="180"/>
                  </a:lnTo>
                  <a:lnTo>
                    <a:pt x="57" y="180"/>
                  </a:lnTo>
                  <a:lnTo>
                    <a:pt x="46" y="140"/>
                  </a:lnTo>
                  <a:lnTo>
                    <a:pt x="37" y="120"/>
                  </a:lnTo>
                  <a:lnTo>
                    <a:pt x="28" y="103"/>
                  </a:lnTo>
                  <a:lnTo>
                    <a:pt x="20" y="83"/>
                  </a:lnTo>
                  <a:lnTo>
                    <a:pt x="11" y="66"/>
                  </a:lnTo>
                  <a:lnTo>
                    <a:pt x="0" y="49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9" name="Freeform 93"/>
            <p:cNvSpPr>
              <a:spLocks/>
            </p:cNvSpPr>
            <p:nvPr/>
          </p:nvSpPr>
          <p:spPr bwMode="auto">
            <a:xfrm>
              <a:off x="2112" y="3319"/>
              <a:ext cx="20" cy="52"/>
            </a:xfrm>
            <a:custGeom>
              <a:avLst/>
              <a:gdLst/>
              <a:ahLst/>
              <a:cxnLst>
                <a:cxn ang="0">
                  <a:pos x="13" y="51"/>
                </a:cxn>
                <a:cxn ang="0">
                  <a:pos x="13" y="43"/>
                </a:cxn>
                <a:cxn ang="0">
                  <a:pos x="19" y="40"/>
                </a:cxn>
                <a:cxn ang="0">
                  <a:pos x="13" y="31"/>
                </a:cxn>
                <a:cxn ang="0">
                  <a:pos x="13" y="26"/>
                </a:cxn>
                <a:cxn ang="0">
                  <a:pos x="5" y="17"/>
                </a:cxn>
                <a:cxn ang="0">
                  <a:pos x="0" y="6"/>
                </a:cxn>
                <a:cxn ang="0">
                  <a:pos x="0" y="0"/>
                </a:cxn>
              </a:cxnLst>
              <a:rect l="0" t="0" r="r" b="b"/>
              <a:pathLst>
                <a:path w="20" h="52">
                  <a:moveTo>
                    <a:pt x="13" y="51"/>
                  </a:moveTo>
                  <a:lnTo>
                    <a:pt x="13" y="43"/>
                  </a:lnTo>
                  <a:lnTo>
                    <a:pt x="19" y="40"/>
                  </a:lnTo>
                  <a:lnTo>
                    <a:pt x="13" y="31"/>
                  </a:lnTo>
                  <a:lnTo>
                    <a:pt x="13" y="26"/>
                  </a:lnTo>
                  <a:lnTo>
                    <a:pt x="5" y="17"/>
                  </a:lnTo>
                  <a:lnTo>
                    <a:pt x="0" y="6"/>
                  </a:lnTo>
                  <a:lnTo>
                    <a:pt x="0" y="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40" name="Freeform 94"/>
            <p:cNvSpPr>
              <a:spLocks/>
            </p:cNvSpPr>
            <p:nvPr/>
          </p:nvSpPr>
          <p:spPr bwMode="auto">
            <a:xfrm>
              <a:off x="2129" y="3305"/>
              <a:ext cx="20" cy="49"/>
            </a:xfrm>
            <a:custGeom>
              <a:avLst/>
              <a:gdLst/>
              <a:ahLst/>
              <a:cxnLst>
                <a:cxn ang="0">
                  <a:pos x="19" y="48"/>
                </a:cxn>
                <a:cxn ang="0">
                  <a:pos x="19" y="40"/>
                </a:cxn>
                <a:cxn ang="0">
                  <a:pos x="19" y="34"/>
                </a:cxn>
                <a:cxn ang="0">
                  <a:pos x="14" y="31"/>
                </a:cxn>
                <a:cxn ang="0">
                  <a:pos x="11" y="25"/>
                </a:cxn>
                <a:cxn ang="0">
                  <a:pos x="8" y="23"/>
                </a:cxn>
                <a:cxn ang="0">
                  <a:pos x="5" y="11"/>
                </a:cxn>
                <a:cxn ang="0">
                  <a:pos x="2" y="5"/>
                </a:cxn>
                <a:cxn ang="0">
                  <a:pos x="0" y="0"/>
                </a:cxn>
              </a:cxnLst>
              <a:rect l="0" t="0" r="r" b="b"/>
              <a:pathLst>
                <a:path w="20" h="49">
                  <a:moveTo>
                    <a:pt x="19" y="48"/>
                  </a:moveTo>
                  <a:lnTo>
                    <a:pt x="19" y="40"/>
                  </a:lnTo>
                  <a:lnTo>
                    <a:pt x="19" y="34"/>
                  </a:lnTo>
                  <a:lnTo>
                    <a:pt x="14" y="31"/>
                  </a:lnTo>
                  <a:lnTo>
                    <a:pt x="11" y="25"/>
                  </a:lnTo>
                  <a:lnTo>
                    <a:pt x="8" y="23"/>
                  </a:lnTo>
                  <a:lnTo>
                    <a:pt x="5" y="11"/>
                  </a:lnTo>
                  <a:lnTo>
                    <a:pt x="2" y="5"/>
                  </a:lnTo>
                  <a:lnTo>
                    <a:pt x="0" y="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pic>
        <p:nvPicPr>
          <p:cNvPr id="1819654" name="Picture 6" descr="http://1.bp.blogspot.com/-YjFGdPQdkiU/TcAsQMfssEI/AAAAAAAACG4/762ZHgdGXac/s1600/p_cesar.gif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5292080" y="5085184"/>
            <a:ext cx="763538" cy="1030366"/>
          </a:xfrm>
          <a:prstGeom prst="rect">
            <a:avLst/>
          </a:prstGeom>
          <a:noFill/>
        </p:spPr>
      </p:pic>
      <p:pic>
        <p:nvPicPr>
          <p:cNvPr id="1819658" name="Picture 10" descr="http://images.clipartpanda.com/coverage-clipart-pope-md.png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 flipH="1">
            <a:off x="7502072" y="6003870"/>
            <a:ext cx="766216" cy="821538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7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7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1000"/>
                                        <p:tgtEl>
                                          <p:spTgt spid="10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1000"/>
                                        <p:tgtEl>
                                          <p:spTgt spid="10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1000"/>
                                        <p:tgtEl>
                                          <p:spTgt spid="10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1000"/>
                                        <p:tgtEl>
                                          <p:spTgt spid="10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1000"/>
                                        <p:tgtEl>
                                          <p:spTgt spid="10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1000"/>
                                        <p:tgtEl>
                                          <p:spTgt spid="10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1000"/>
                                        <p:tgtEl>
                                          <p:spTgt spid="10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1000"/>
                                        <p:tgtEl>
                                          <p:spTgt spid="10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63" grpId="0" animBg="1" autoUpdateAnimBg="0"/>
      <p:bldP spid="10266" grpId="0" animBg="1" autoUpdateAnimBg="0"/>
      <p:bldP spid="10269" grpId="0" animBg="1" autoUpdateAnimBg="0"/>
      <p:bldP spid="10273" grpId="0" animBg="1" autoUpdateAnimBg="0"/>
      <p:bldP spid="10276" grpId="0" animBg="1" autoUpdateAnimBg="0"/>
      <p:bldP spid="10279" grpId="0" animBg="1" autoUpdateAnimBg="0"/>
      <p:bldP spid="10282" grpId="0" animBg="1" autoUpdateAnimBg="0"/>
      <p:bldP spid="10285" grpId="0" animBg="1" autoUpdateAnimBg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7030A0"/>
            </a:gs>
            <a:gs pos="100000">
              <a:srgbClr val="008000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08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2413" cy="692696"/>
          </a:xfrm>
          <a:noFill/>
          <a:ln/>
        </p:spPr>
        <p:txBody>
          <a:bodyPr/>
          <a:lstStyle/>
          <a:p>
            <a:r>
              <a:rPr lang="pt-BR" dirty="0">
                <a:solidFill>
                  <a:schemeClr val="bg1"/>
                </a:solidFill>
              </a:rPr>
              <a:t>Ano Babilônio</a:t>
            </a:r>
            <a:r>
              <a:rPr lang="pt-BR" sz="4000" dirty="0">
                <a:solidFill>
                  <a:schemeClr val="bg1"/>
                </a:solidFill>
              </a:rPr>
              <a:t> </a:t>
            </a:r>
            <a:r>
              <a:rPr lang="pt-BR" sz="2800" dirty="0">
                <a:solidFill>
                  <a:schemeClr val="bg1"/>
                </a:solidFill>
              </a:rPr>
              <a:t>( </a:t>
            </a:r>
            <a:r>
              <a:rPr lang="pt-BR" sz="2800" dirty="0" err="1">
                <a:solidFill>
                  <a:schemeClr val="bg1"/>
                </a:solidFill>
              </a:rPr>
              <a:t>Luni-Solar</a:t>
            </a:r>
            <a:r>
              <a:rPr lang="pt-BR" sz="2800" dirty="0">
                <a:solidFill>
                  <a:schemeClr val="bg1"/>
                </a:solidFill>
              </a:rPr>
              <a:t> </a:t>
            </a:r>
            <a:r>
              <a:rPr lang="pt-BR" sz="1200" dirty="0">
                <a:solidFill>
                  <a:schemeClr val="bg1"/>
                </a:solidFill>
              </a:rPr>
              <a:t>~380 </a:t>
            </a:r>
            <a:r>
              <a:rPr lang="pt-BR" sz="1200" dirty="0" err="1">
                <a:solidFill>
                  <a:schemeClr val="bg1"/>
                </a:solidFill>
              </a:rPr>
              <a:t>a.C.</a:t>
            </a:r>
            <a:r>
              <a:rPr lang="pt-BR" sz="2800" dirty="0">
                <a:solidFill>
                  <a:schemeClr val="bg1"/>
                </a:solidFill>
              </a:rPr>
              <a:t> )</a:t>
            </a:r>
          </a:p>
        </p:txBody>
      </p:sp>
      <p:sp>
        <p:nvSpPr>
          <p:cNvPr id="1060896" name="Rectangle 32"/>
          <p:cNvSpPr>
            <a:spLocks noChangeArrowheads="1"/>
          </p:cNvSpPr>
          <p:nvPr/>
        </p:nvSpPr>
        <p:spPr bwMode="auto">
          <a:xfrm>
            <a:off x="3275856" y="3212976"/>
            <a:ext cx="2643352" cy="4007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defTabSz="762000"/>
            <a:r>
              <a:rPr lang="pt-BR" sz="2000" dirty="0">
                <a:solidFill>
                  <a:srgbClr val="00FFFF"/>
                </a:solidFill>
              </a:rPr>
              <a:t>13.</a:t>
            </a:r>
            <a:r>
              <a:rPr lang="pt-BR" sz="2000" baseline="30000" dirty="0">
                <a:solidFill>
                  <a:srgbClr val="00FFFF"/>
                </a:solidFill>
              </a:rPr>
              <a:t>0</a:t>
            </a:r>
            <a:r>
              <a:rPr lang="pt-BR" sz="2000" dirty="0">
                <a:solidFill>
                  <a:srgbClr val="00FFFF"/>
                </a:solidFill>
              </a:rPr>
              <a:t> Mês Intercalado</a:t>
            </a:r>
          </a:p>
        </p:txBody>
      </p:sp>
      <p:sp>
        <p:nvSpPr>
          <p:cNvPr id="1060897" name="Rectangle 33"/>
          <p:cNvSpPr>
            <a:spLocks noChangeArrowheads="1"/>
          </p:cNvSpPr>
          <p:nvPr/>
        </p:nvSpPr>
        <p:spPr bwMode="auto">
          <a:xfrm>
            <a:off x="207144" y="5962650"/>
            <a:ext cx="8469312" cy="946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>
            <a:spAutoFit/>
          </a:bodyPr>
          <a:lstStyle/>
          <a:p>
            <a:pPr defTabSz="762000"/>
            <a:r>
              <a:rPr lang="pt-BR" sz="2800" dirty="0">
                <a:solidFill>
                  <a:srgbClr val="FF33CC"/>
                </a:solidFill>
              </a:rPr>
              <a:t>Ano Babilônio </a:t>
            </a:r>
          </a:p>
          <a:p>
            <a:pPr defTabSz="762000"/>
            <a:r>
              <a:rPr lang="pt-BR" sz="2800" dirty="0">
                <a:solidFill>
                  <a:srgbClr val="FF33CC"/>
                </a:solidFill>
              </a:rPr>
              <a:t>12 Meses Lunares </a:t>
            </a:r>
            <a:r>
              <a:rPr lang="pt-BR" sz="2800" dirty="0">
                <a:solidFill>
                  <a:srgbClr val="3399FF"/>
                </a:solidFill>
              </a:rPr>
              <a:t>+ 1 Mês Intercalado</a:t>
            </a:r>
            <a:r>
              <a:rPr lang="pt-BR" sz="2800" dirty="0">
                <a:solidFill>
                  <a:srgbClr val="CCCC00"/>
                </a:solidFill>
              </a:rPr>
              <a:t> </a:t>
            </a:r>
            <a:r>
              <a:rPr lang="pt-BR" sz="2800" dirty="0">
                <a:solidFill>
                  <a:srgbClr val="FF33CC"/>
                </a:solidFill>
              </a:rPr>
              <a:t>= 384 dias</a:t>
            </a:r>
          </a:p>
        </p:txBody>
      </p:sp>
      <p:grpSp>
        <p:nvGrpSpPr>
          <p:cNvPr id="387" name="Grupo 386"/>
          <p:cNvGrpSpPr/>
          <p:nvPr/>
        </p:nvGrpSpPr>
        <p:grpSpPr>
          <a:xfrm>
            <a:off x="7308304" y="4876800"/>
            <a:ext cx="1676400" cy="1504950"/>
            <a:chOff x="7391400" y="4876800"/>
            <a:chExt cx="1676400" cy="1504950"/>
          </a:xfrm>
        </p:grpSpPr>
        <p:grpSp>
          <p:nvGrpSpPr>
            <p:cNvPr id="1060864" name="Group 113"/>
            <p:cNvGrpSpPr>
              <a:grpSpLocks/>
            </p:cNvGrpSpPr>
            <p:nvPr/>
          </p:nvGrpSpPr>
          <p:grpSpPr bwMode="auto">
            <a:xfrm flipH="1">
              <a:off x="8172450" y="5562600"/>
              <a:ext cx="514350" cy="819150"/>
              <a:chOff x="3544" y="3132"/>
              <a:chExt cx="324" cy="516"/>
            </a:xfrm>
          </p:grpSpPr>
          <p:sp>
            <p:nvSpPr>
              <p:cNvPr id="1060978" name="Freeform 114"/>
              <p:cNvSpPr>
                <a:spLocks/>
              </p:cNvSpPr>
              <p:nvPr/>
            </p:nvSpPr>
            <p:spPr bwMode="auto">
              <a:xfrm>
                <a:off x="3598" y="3243"/>
                <a:ext cx="136" cy="210"/>
              </a:xfrm>
              <a:custGeom>
                <a:avLst/>
                <a:gdLst/>
                <a:ahLst/>
                <a:cxnLst>
                  <a:cxn ang="0">
                    <a:pos x="61" y="170"/>
                  </a:cxn>
                  <a:cxn ang="0">
                    <a:pos x="94" y="77"/>
                  </a:cxn>
                  <a:cxn ang="0">
                    <a:pos x="179" y="0"/>
                  </a:cxn>
                  <a:cxn ang="0">
                    <a:pos x="273" y="0"/>
                  </a:cxn>
                  <a:cxn ang="0">
                    <a:pos x="383" y="77"/>
                  </a:cxn>
                  <a:cxn ang="0">
                    <a:pos x="494" y="170"/>
                  </a:cxn>
                  <a:cxn ang="0">
                    <a:pos x="645" y="349"/>
                  </a:cxn>
                  <a:cxn ang="0">
                    <a:pos x="730" y="543"/>
                  </a:cxn>
                  <a:cxn ang="0">
                    <a:pos x="773" y="772"/>
                  </a:cxn>
                  <a:cxn ang="0">
                    <a:pos x="773" y="917"/>
                  </a:cxn>
                  <a:cxn ang="0">
                    <a:pos x="730" y="1027"/>
                  </a:cxn>
                  <a:cxn ang="0">
                    <a:pos x="663" y="1137"/>
                  </a:cxn>
                  <a:cxn ang="0">
                    <a:pos x="527" y="1180"/>
                  </a:cxn>
                  <a:cxn ang="0">
                    <a:pos x="426" y="1189"/>
                  </a:cxn>
                  <a:cxn ang="0">
                    <a:pos x="230" y="1180"/>
                  </a:cxn>
                  <a:cxn ang="0">
                    <a:pos x="129" y="1086"/>
                  </a:cxn>
                  <a:cxn ang="0">
                    <a:pos x="26" y="976"/>
                  </a:cxn>
                  <a:cxn ang="0">
                    <a:pos x="0" y="832"/>
                  </a:cxn>
                  <a:cxn ang="0">
                    <a:pos x="0" y="679"/>
                  </a:cxn>
                  <a:cxn ang="0">
                    <a:pos x="35" y="374"/>
                  </a:cxn>
                  <a:cxn ang="0">
                    <a:pos x="61" y="170"/>
                  </a:cxn>
                </a:cxnLst>
                <a:rect l="0" t="0" r="r" b="b"/>
                <a:pathLst>
                  <a:path w="773" h="1189">
                    <a:moveTo>
                      <a:pt x="61" y="170"/>
                    </a:moveTo>
                    <a:lnTo>
                      <a:pt x="94" y="77"/>
                    </a:lnTo>
                    <a:lnTo>
                      <a:pt x="179" y="0"/>
                    </a:lnTo>
                    <a:lnTo>
                      <a:pt x="273" y="0"/>
                    </a:lnTo>
                    <a:lnTo>
                      <a:pt x="383" y="77"/>
                    </a:lnTo>
                    <a:lnTo>
                      <a:pt x="494" y="170"/>
                    </a:lnTo>
                    <a:lnTo>
                      <a:pt x="645" y="349"/>
                    </a:lnTo>
                    <a:lnTo>
                      <a:pt x="730" y="543"/>
                    </a:lnTo>
                    <a:lnTo>
                      <a:pt x="773" y="772"/>
                    </a:lnTo>
                    <a:lnTo>
                      <a:pt x="773" y="917"/>
                    </a:lnTo>
                    <a:lnTo>
                      <a:pt x="730" y="1027"/>
                    </a:lnTo>
                    <a:lnTo>
                      <a:pt x="663" y="1137"/>
                    </a:lnTo>
                    <a:lnTo>
                      <a:pt x="527" y="1180"/>
                    </a:lnTo>
                    <a:lnTo>
                      <a:pt x="426" y="1189"/>
                    </a:lnTo>
                    <a:lnTo>
                      <a:pt x="230" y="1180"/>
                    </a:lnTo>
                    <a:lnTo>
                      <a:pt x="129" y="1086"/>
                    </a:lnTo>
                    <a:lnTo>
                      <a:pt x="26" y="976"/>
                    </a:lnTo>
                    <a:lnTo>
                      <a:pt x="0" y="832"/>
                    </a:lnTo>
                    <a:lnTo>
                      <a:pt x="0" y="679"/>
                    </a:lnTo>
                    <a:lnTo>
                      <a:pt x="35" y="374"/>
                    </a:lnTo>
                    <a:lnTo>
                      <a:pt x="61" y="1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0979" name="Freeform 115"/>
              <p:cNvSpPr>
                <a:spLocks/>
              </p:cNvSpPr>
              <p:nvPr/>
            </p:nvSpPr>
            <p:spPr bwMode="auto">
              <a:xfrm>
                <a:off x="3667" y="3244"/>
                <a:ext cx="201" cy="123"/>
              </a:xfrm>
              <a:custGeom>
                <a:avLst/>
                <a:gdLst/>
                <a:ahLst/>
                <a:cxnLst>
                  <a:cxn ang="0">
                    <a:pos x="50" y="0"/>
                  </a:cxn>
                  <a:cxn ang="0">
                    <a:pos x="127" y="26"/>
                  </a:cxn>
                  <a:cxn ang="0">
                    <a:pos x="424" y="222"/>
                  </a:cxn>
                  <a:cxn ang="0">
                    <a:pos x="602" y="315"/>
                  </a:cxn>
                  <a:cxn ang="0">
                    <a:pos x="873" y="485"/>
                  </a:cxn>
                  <a:cxn ang="0">
                    <a:pos x="1145" y="646"/>
                  </a:cxn>
                  <a:cxn ang="0">
                    <a:pos x="1145" y="688"/>
                  </a:cxn>
                  <a:cxn ang="0">
                    <a:pos x="1103" y="697"/>
                  </a:cxn>
                  <a:cxn ang="0">
                    <a:pos x="933" y="587"/>
                  </a:cxn>
                  <a:cxn ang="0">
                    <a:pos x="891" y="587"/>
                  </a:cxn>
                  <a:cxn ang="0">
                    <a:pos x="865" y="620"/>
                  </a:cxn>
                  <a:cxn ang="0">
                    <a:pos x="814" y="646"/>
                  </a:cxn>
                  <a:cxn ang="0">
                    <a:pos x="755" y="646"/>
                  </a:cxn>
                  <a:cxn ang="0">
                    <a:pos x="687" y="578"/>
                  </a:cxn>
                  <a:cxn ang="0">
                    <a:pos x="661" y="493"/>
                  </a:cxn>
                  <a:cxn ang="0">
                    <a:pos x="679" y="425"/>
                  </a:cxn>
                  <a:cxn ang="0">
                    <a:pos x="559" y="358"/>
                  </a:cxn>
                  <a:cxn ang="0">
                    <a:pos x="406" y="297"/>
                  </a:cxn>
                  <a:cxn ang="0">
                    <a:pos x="246" y="231"/>
                  </a:cxn>
                  <a:cxn ang="0">
                    <a:pos x="127" y="188"/>
                  </a:cxn>
                  <a:cxn ang="0">
                    <a:pos x="34" y="120"/>
                  </a:cxn>
                  <a:cxn ang="0">
                    <a:pos x="0" y="52"/>
                  </a:cxn>
                  <a:cxn ang="0">
                    <a:pos x="50" y="0"/>
                  </a:cxn>
                </a:cxnLst>
                <a:rect l="0" t="0" r="r" b="b"/>
                <a:pathLst>
                  <a:path w="1145" h="697">
                    <a:moveTo>
                      <a:pt x="50" y="0"/>
                    </a:moveTo>
                    <a:lnTo>
                      <a:pt x="127" y="26"/>
                    </a:lnTo>
                    <a:lnTo>
                      <a:pt x="424" y="222"/>
                    </a:lnTo>
                    <a:lnTo>
                      <a:pt x="602" y="315"/>
                    </a:lnTo>
                    <a:lnTo>
                      <a:pt x="873" y="485"/>
                    </a:lnTo>
                    <a:lnTo>
                      <a:pt x="1145" y="646"/>
                    </a:lnTo>
                    <a:lnTo>
                      <a:pt x="1145" y="688"/>
                    </a:lnTo>
                    <a:lnTo>
                      <a:pt x="1103" y="697"/>
                    </a:lnTo>
                    <a:lnTo>
                      <a:pt x="933" y="587"/>
                    </a:lnTo>
                    <a:lnTo>
                      <a:pt x="891" y="587"/>
                    </a:lnTo>
                    <a:lnTo>
                      <a:pt x="865" y="620"/>
                    </a:lnTo>
                    <a:lnTo>
                      <a:pt x="814" y="646"/>
                    </a:lnTo>
                    <a:lnTo>
                      <a:pt x="755" y="646"/>
                    </a:lnTo>
                    <a:lnTo>
                      <a:pt x="687" y="578"/>
                    </a:lnTo>
                    <a:lnTo>
                      <a:pt x="661" y="493"/>
                    </a:lnTo>
                    <a:lnTo>
                      <a:pt x="679" y="425"/>
                    </a:lnTo>
                    <a:lnTo>
                      <a:pt x="559" y="358"/>
                    </a:lnTo>
                    <a:lnTo>
                      <a:pt x="406" y="297"/>
                    </a:lnTo>
                    <a:lnTo>
                      <a:pt x="246" y="231"/>
                    </a:lnTo>
                    <a:lnTo>
                      <a:pt x="127" y="188"/>
                    </a:lnTo>
                    <a:lnTo>
                      <a:pt x="34" y="120"/>
                    </a:lnTo>
                    <a:lnTo>
                      <a:pt x="0" y="5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0980" name="Freeform 116"/>
              <p:cNvSpPr>
                <a:spLocks/>
              </p:cNvSpPr>
              <p:nvPr/>
            </p:nvSpPr>
            <p:spPr bwMode="auto">
              <a:xfrm>
                <a:off x="3544" y="3243"/>
                <a:ext cx="84" cy="203"/>
              </a:xfrm>
              <a:custGeom>
                <a:avLst/>
                <a:gdLst/>
                <a:ahLst/>
                <a:cxnLst>
                  <a:cxn ang="0">
                    <a:pos x="263" y="110"/>
                  </a:cxn>
                  <a:cxn ang="0">
                    <a:pos x="365" y="0"/>
                  </a:cxn>
                  <a:cxn ang="0">
                    <a:pos x="442" y="9"/>
                  </a:cxn>
                  <a:cxn ang="0">
                    <a:pos x="476" y="68"/>
                  </a:cxn>
                  <a:cxn ang="0">
                    <a:pos x="433" y="145"/>
                  </a:cxn>
                  <a:cxn ang="0">
                    <a:pos x="306" y="254"/>
                  </a:cxn>
                  <a:cxn ang="0">
                    <a:pos x="204" y="357"/>
                  </a:cxn>
                  <a:cxn ang="0">
                    <a:pos x="76" y="459"/>
                  </a:cxn>
                  <a:cxn ang="0">
                    <a:pos x="76" y="509"/>
                  </a:cxn>
                  <a:cxn ang="0">
                    <a:pos x="102" y="586"/>
                  </a:cxn>
                  <a:cxn ang="0">
                    <a:pos x="263" y="713"/>
                  </a:cxn>
                  <a:cxn ang="0">
                    <a:pos x="332" y="789"/>
                  </a:cxn>
                  <a:cxn ang="0">
                    <a:pos x="339" y="832"/>
                  </a:cxn>
                  <a:cxn ang="0">
                    <a:pos x="314" y="882"/>
                  </a:cxn>
                  <a:cxn ang="0">
                    <a:pos x="263" y="933"/>
                  </a:cxn>
                  <a:cxn ang="0">
                    <a:pos x="247" y="1035"/>
                  </a:cxn>
                  <a:cxn ang="0">
                    <a:pos x="280" y="1129"/>
                  </a:cxn>
                  <a:cxn ang="0">
                    <a:pos x="271" y="1155"/>
                  </a:cxn>
                  <a:cxn ang="0">
                    <a:pos x="229" y="1137"/>
                  </a:cxn>
                  <a:cxn ang="0">
                    <a:pos x="204" y="1061"/>
                  </a:cxn>
                  <a:cxn ang="0">
                    <a:pos x="204" y="959"/>
                  </a:cxn>
                  <a:cxn ang="0">
                    <a:pos x="238" y="891"/>
                  </a:cxn>
                  <a:cxn ang="0">
                    <a:pos x="280" y="815"/>
                  </a:cxn>
                  <a:cxn ang="0">
                    <a:pos x="254" y="789"/>
                  </a:cxn>
                  <a:cxn ang="0">
                    <a:pos x="170" y="704"/>
                  </a:cxn>
                  <a:cxn ang="0">
                    <a:pos x="68" y="636"/>
                  </a:cxn>
                  <a:cxn ang="0">
                    <a:pos x="0" y="551"/>
                  </a:cxn>
                  <a:cxn ang="0">
                    <a:pos x="0" y="424"/>
                  </a:cxn>
                  <a:cxn ang="0">
                    <a:pos x="42" y="365"/>
                  </a:cxn>
                  <a:cxn ang="0">
                    <a:pos x="136" y="306"/>
                  </a:cxn>
                  <a:cxn ang="0">
                    <a:pos x="229" y="195"/>
                  </a:cxn>
                  <a:cxn ang="0">
                    <a:pos x="263" y="110"/>
                  </a:cxn>
                </a:cxnLst>
                <a:rect l="0" t="0" r="r" b="b"/>
                <a:pathLst>
                  <a:path w="476" h="1155">
                    <a:moveTo>
                      <a:pt x="263" y="110"/>
                    </a:moveTo>
                    <a:lnTo>
                      <a:pt x="365" y="0"/>
                    </a:lnTo>
                    <a:lnTo>
                      <a:pt x="442" y="9"/>
                    </a:lnTo>
                    <a:lnTo>
                      <a:pt x="476" y="68"/>
                    </a:lnTo>
                    <a:lnTo>
                      <a:pt x="433" y="145"/>
                    </a:lnTo>
                    <a:lnTo>
                      <a:pt x="306" y="254"/>
                    </a:lnTo>
                    <a:lnTo>
                      <a:pt x="204" y="357"/>
                    </a:lnTo>
                    <a:lnTo>
                      <a:pt x="76" y="459"/>
                    </a:lnTo>
                    <a:lnTo>
                      <a:pt x="76" y="509"/>
                    </a:lnTo>
                    <a:lnTo>
                      <a:pt x="102" y="586"/>
                    </a:lnTo>
                    <a:lnTo>
                      <a:pt x="263" y="713"/>
                    </a:lnTo>
                    <a:lnTo>
                      <a:pt x="332" y="789"/>
                    </a:lnTo>
                    <a:lnTo>
                      <a:pt x="339" y="832"/>
                    </a:lnTo>
                    <a:lnTo>
                      <a:pt x="314" y="882"/>
                    </a:lnTo>
                    <a:lnTo>
                      <a:pt x="263" y="933"/>
                    </a:lnTo>
                    <a:lnTo>
                      <a:pt x="247" y="1035"/>
                    </a:lnTo>
                    <a:lnTo>
                      <a:pt x="280" y="1129"/>
                    </a:lnTo>
                    <a:lnTo>
                      <a:pt x="271" y="1155"/>
                    </a:lnTo>
                    <a:lnTo>
                      <a:pt x="229" y="1137"/>
                    </a:lnTo>
                    <a:lnTo>
                      <a:pt x="204" y="1061"/>
                    </a:lnTo>
                    <a:lnTo>
                      <a:pt x="204" y="959"/>
                    </a:lnTo>
                    <a:lnTo>
                      <a:pt x="238" y="891"/>
                    </a:lnTo>
                    <a:lnTo>
                      <a:pt x="280" y="815"/>
                    </a:lnTo>
                    <a:lnTo>
                      <a:pt x="254" y="789"/>
                    </a:lnTo>
                    <a:lnTo>
                      <a:pt x="170" y="704"/>
                    </a:lnTo>
                    <a:lnTo>
                      <a:pt x="68" y="636"/>
                    </a:lnTo>
                    <a:lnTo>
                      <a:pt x="0" y="551"/>
                    </a:lnTo>
                    <a:lnTo>
                      <a:pt x="0" y="424"/>
                    </a:lnTo>
                    <a:lnTo>
                      <a:pt x="42" y="365"/>
                    </a:lnTo>
                    <a:lnTo>
                      <a:pt x="136" y="306"/>
                    </a:lnTo>
                    <a:lnTo>
                      <a:pt x="229" y="195"/>
                    </a:lnTo>
                    <a:lnTo>
                      <a:pt x="263" y="1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0981" name="Freeform 117"/>
              <p:cNvSpPr>
                <a:spLocks/>
              </p:cNvSpPr>
              <p:nvPr/>
            </p:nvSpPr>
            <p:spPr bwMode="auto">
              <a:xfrm>
                <a:off x="3624" y="3132"/>
                <a:ext cx="93" cy="105"/>
              </a:xfrm>
              <a:custGeom>
                <a:avLst/>
                <a:gdLst/>
                <a:ahLst/>
                <a:cxnLst>
                  <a:cxn ang="0">
                    <a:pos x="179" y="594"/>
                  </a:cxn>
                  <a:cxn ang="0">
                    <a:pos x="111" y="594"/>
                  </a:cxn>
                  <a:cxn ang="0">
                    <a:pos x="43" y="561"/>
                  </a:cxn>
                  <a:cxn ang="0">
                    <a:pos x="0" y="467"/>
                  </a:cxn>
                  <a:cxn ang="0">
                    <a:pos x="0" y="306"/>
                  </a:cxn>
                  <a:cxn ang="0">
                    <a:pos x="59" y="127"/>
                  </a:cxn>
                  <a:cxn ang="0">
                    <a:pos x="153" y="9"/>
                  </a:cxn>
                  <a:cxn ang="0">
                    <a:pos x="238" y="0"/>
                  </a:cxn>
                  <a:cxn ang="0">
                    <a:pos x="341" y="17"/>
                  </a:cxn>
                  <a:cxn ang="0">
                    <a:pos x="391" y="94"/>
                  </a:cxn>
                  <a:cxn ang="0">
                    <a:pos x="409" y="170"/>
                  </a:cxn>
                  <a:cxn ang="0">
                    <a:pos x="391" y="271"/>
                  </a:cxn>
                  <a:cxn ang="0">
                    <a:pos x="374" y="365"/>
                  </a:cxn>
                  <a:cxn ang="0">
                    <a:pos x="477" y="450"/>
                  </a:cxn>
                  <a:cxn ang="0">
                    <a:pos x="528" y="500"/>
                  </a:cxn>
                  <a:cxn ang="0">
                    <a:pos x="528" y="535"/>
                  </a:cxn>
                  <a:cxn ang="0">
                    <a:pos x="503" y="535"/>
                  </a:cxn>
                  <a:cxn ang="0">
                    <a:pos x="357" y="425"/>
                  </a:cxn>
                  <a:cxn ang="0">
                    <a:pos x="306" y="500"/>
                  </a:cxn>
                  <a:cxn ang="0">
                    <a:pos x="221" y="569"/>
                  </a:cxn>
                  <a:cxn ang="0">
                    <a:pos x="179" y="594"/>
                  </a:cxn>
                </a:cxnLst>
                <a:rect l="0" t="0" r="r" b="b"/>
                <a:pathLst>
                  <a:path w="528" h="594">
                    <a:moveTo>
                      <a:pt x="179" y="594"/>
                    </a:moveTo>
                    <a:lnTo>
                      <a:pt x="111" y="594"/>
                    </a:lnTo>
                    <a:lnTo>
                      <a:pt x="43" y="561"/>
                    </a:lnTo>
                    <a:lnTo>
                      <a:pt x="0" y="467"/>
                    </a:lnTo>
                    <a:lnTo>
                      <a:pt x="0" y="306"/>
                    </a:lnTo>
                    <a:lnTo>
                      <a:pt x="59" y="127"/>
                    </a:lnTo>
                    <a:lnTo>
                      <a:pt x="153" y="9"/>
                    </a:lnTo>
                    <a:lnTo>
                      <a:pt x="238" y="0"/>
                    </a:lnTo>
                    <a:lnTo>
                      <a:pt x="341" y="17"/>
                    </a:lnTo>
                    <a:lnTo>
                      <a:pt x="391" y="94"/>
                    </a:lnTo>
                    <a:lnTo>
                      <a:pt x="409" y="170"/>
                    </a:lnTo>
                    <a:lnTo>
                      <a:pt x="391" y="271"/>
                    </a:lnTo>
                    <a:lnTo>
                      <a:pt x="374" y="365"/>
                    </a:lnTo>
                    <a:lnTo>
                      <a:pt x="477" y="450"/>
                    </a:lnTo>
                    <a:lnTo>
                      <a:pt x="528" y="500"/>
                    </a:lnTo>
                    <a:lnTo>
                      <a:pt x="528" y="535"/>
                    </a:lnTo>
                    <a:lnTo>
                      <a:pt x="503" y="535"/>
                    </a:lnTo>
                    <a:lnTo>
                      <a:pt x="357" y="425"/>
                    </a:lnTo>
                    <a:lnTo>
                      <a:pt x="306" y="500"/>
                    </a:lnTo>
                    <a:lnTo>
                      <a:pt x="221" y="569"/>
                    </a:lnTo>
                    <a:lnTo>
                      <a:pt x="179" y="59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0982" name="Freeform 118"/>
              <p:cNvSpPr>
                <a:spLocks/>
              </p:cNvSpPr>
              <p:nvPr/>
            </p:nvSpPr>
            <p:spPr bwMode="auto">
              <a:xfrm>
                <a:off x="3588" y="3410"/>
                <a:ext cx="75" cy="238"/>
              </a:xfrm>
              <a:custGeom>
                <a:avLst/>
                <a:gdLst/>
                <a:ahLst/>
                <a:cxnLst>
                  <a:cxn ang="0">
                    <a:pos x="142" y="416"/>
                  </a:cxn>
                  <a:cxn ang="0">
                    <a:pos x="135" y="272"/>
                  </a:cxn>
                  <a:cxn ang="0">
                    <a:pos x="117" y="94"/>
                  </a:cxn>
                  <a:cxn ang="0">
                    <a:pos x="194" y="0"/>
                  </a:cxn>
                  <a:cxn ang="0">
                    <a:pos x="294" y="43"/>
                  </a:cxn>
                  <a:cxn ang="0">
                    <a:pos x="320" y="255"/>
                  </a:cxn>
                  <a:cxn ang="0">
                    <a:pos x="320" y="449"/>
                  </a:cxn>
                  <a:cxn ang="0">
                    <a:pos x="294" y="695"/>
                  </a:cxn>
                  <a:cxn ang="0">
                    <a:pos x="227" y="848"/>
                  </a:cxn>
                  <a:cxn ang="0">
                    <a:pos x="176" y="1001"/>
                  </a:cxn>
                  <a:cxn ang="0">
                    <a:pos x="109" y="1103"/>
                  </a:cxn>
                  <a:cxn ang="0">
                    <a:pos x="109" y="1144"/>
                  </a:cxn>
                  <a:cxn ang="0">
                    <a:pos x="227" y="1170"/>
                  </a:cxn>
                  <a:cxn ang="0">
                    <a:pos x="329" y="1212"/>
                  </a:cxn>
                  <a:cxn ang="0">
                    <a:pos x="430" y="1306"/>
                  </a:cxn>
                  <a:cxn ang="0">
                    <a:pos x="405" y="1331"/>
                  </a:cxn>
                  <a:cxn ang="0">
                    <a:pos x="320" y="1349"/>
                  </a:cxn>
                  <a:cxn ang="0">
                    <a:pos x="261" y="1314"/>
                  </a:cxn>
                  <a:cxn ang="0">
                    <a:pos x="151" y="1229"/>
                  </a:cxn>
                  <a:cxn ang="0">
                    <a:pos x="58" y="1179"/>
                  </a:cxn>
                  <a:cxn ang="0">
                    <a:pos x="7" y="1170"/>
                  </a:cxn>
                  <a:cxn ang="0">
                    <a:pos x="0" y="1111"/>
                  </a:cxn>
                  <a:cxn ang="0">
                    <a:pos x="67" y="1018"/>
                  </a:cxn>
                  <a:cxn ang="0">
                    <a:pos x="135" y="941"/>
                  </a:cxn>
                  <a:cxn ang="0">
                    <a:pos x="185" y="823"/>
                  </a:cxn>
                  <a:cxn ang="0">
                    <a:pos x="211" y="678"/>
                  </a:cxn>
                  <a:cxn ang="0">
                    <a:pos x="194" y="543"/>
                  </a:cxn>
                  <a:cxn ang="0">
                    <a:pos x="151" y="374"/>
                  </a:cxn>
                  <a:cxn ang="0">
                    <a:pos x="142" y="416"/>
                  </a:cxn>
                </a:cxnLst>
                <a:rect l="0" t="0" r="r" b="b"/>
                <a:pathLst>
                  <a:path w="430" h="1349">
                    <a:moveTo>
                      <a:pt x="142" y="416"/>
                    </a:moveTo>
                    <a:lnTo>
                      <a:pt x="135" y="272"/>
                    </a:lnTo>
                    <a:lnTo>
                      <a:pt x="117" y="94"/>
                    </a:lnTo>
                    <a:lnTo>
                      <a:pt x="194" y="0"/>
                    </a:lnTo>
                    <a:lnTo>
                      <a:pt x="294" y="43"/>
                    </a:lnTo>
                    <a:lnTo>
                      <a:pt x="320" y="255"/>
                    </a:lnTo>
                    <a:lnTo>
                      <a:pt x="320" y="449"/>
                    </a:lnTo>
                    <a:lnTo>
                      <a:pt x="294" y="695"/>
                    </a:lnTo>
                    <a:lnTo>
                      <a:pt x="227" y="848"/>
                    </a:lnTo>
                    <a:lnTo>
                      <a:pt x="176" y="1001"/>
                    </a:lnTo>
                    <a:lnTo>
                      <a:pt x="109" y="1103"/>
                    </a:lnTo>
                    <a:lnTo>
                      <a:pt x="109" y="1144"/>
                    </a:lnTo>
                    <a:lnTo>
                      <a:pt x="227" y="1170"/>
                    </a:lnTo>
                    <a:lnTo>
                      <a:pt x="329" y="1212"/>
                    </a:lnTo>
                    <a:lnTo>
                      <a:pt x="430" y="1306"/>
                    </a:lnTo>
                    <a:lnTo>
                      <a:pt x="405" y="1331"/>
                    </a:lnTo>
                    <a:lnTo>
                      <a:pt x="320" y="1349"/>
                    </a:lnTo>
                    <a:lnTo>
                      <a:pt x="261" y="1314"/>
                    </a:lnTo>
                    <a:lnTo>
                      <a:pt x="151" y="1229"/>
                    </a:lnTo>
                    <a:lnTo>
                      <a:pt x="58" y="1179"/>
                    </a:lnTo>
                    <a:lnTo>
                      <a:pt x="7" y="1170"/>
                    </a:lnTo>
                    <a:lnTo>
                      <a:pt x="0" y="1111"/>
                    </a:lnTo>
                    <a:lnTo>
                      <a:pt x="67" y="1018"/>
                    </a:lnTo>
                    <a:lnTo>
                      <a:pt x="135" y="941"/>
                    </a:lnTo>
                    <a:lnTo>
                      <a:pt x="185" y="823"/>
                    </a:lnTo>
                    <a:lnTo>
                      <a:pt x="211" y="678"/>
                    </a:lnTo>
                    <a:lnTo>
                      <a:pt x="194" y="543"/>
                    </a:lnTo>
                    <a:lnTo>
                      <a:pt x="151" y="374"/>
                    </a:lnTo>
                    <a:lnTo>
                      <a:pt x="142" y="4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0983" name="Freeform 119"/>
              <p:cNvSpPr>
                <a:spLocks/>
              </p:cNvSpPr>
              <p:nvPr/>
            </p:nvSpPr>
            <p:spPr bwMode="auto">
              <a:xfrm>
                <a:off x="3652" y="3419"/>
                <a:ext cx="71" cy="223"/>
              </a:xfrm>
              <a:custGeom>
                <a:avLst/>
                <a:gdLst/>
                <a:ahLst/>
                <a:cxnLst>
                  <a:cxn ang="0">
                    <a:pos x="120" y="0"/>
                  </a:cxn>
                  <a:cxn ang="0">
                    <a:pos x="196" y="42"/>
                  </a:cxn>
                  <a:cxn ang="0">
                    <a:pos x="221" y="101"/>
                  </a:cxn>
                  <a:cxn ang="0">
                    <a:pos x="256" y="254"/>
                  </a:cxn>
                  <a:cxn ang="0">
                    <a:pos x="264" y="458"/>
                  </a:cxn>
                  <a:cxn ang="0">
                    <a:pos x="238" y="737"/>
                  </a:cxn>
                  <a:cxn ang="0">
                    <a:pos x="162" y="932"/>
                  </a:cxn>
                  <a:cxn ang="0">
                    <a:pos x="120" y="1017"/>
                  </a:cxn>
                  <a:cxn ang="0">
                    <a:pos x="120" y="1093"/>
                  </a:cxn>
                  <a:cxn ang="0">
                    <a:pos x="290" y="1145"/>
                  </a:cxn>
                  <a:cxn ang="0">
                    <a:pos x="400" y="1195"/>
                  </a:cxn>
                  <a:cxn ang="0">
                    <a:pos x="408" y="1221"/>
                  </a:cxn>
                  <a:cxn ang="0">
                    <a:pos x="365" y="1263"/>
                  </a:cxn>
                  <a:cxn ang="0">
                    <a:pos x="256" y="1263"/>
                  </a:cxn>
                  <a:cxn ang="0">
                    <a:pos x="196" y="1212"/>
                  </a:cxn>
                  <a:cxn ang="0">
                    <a:pos x="129" y="1170"/>
                  </a:cxn>
                  <a:cxn ang="0">
                    <a:pos x="69" y="1119"/>
                  </a:cxn>
                  <a:cxn ang="0">
                    <a:pos x="0" y="1093"/>
                  </a:cxn>
                  <a:cxn ang="0">
                    <a:pos x="9" y="1060"/>
                  </a:cxn>
                  <a:cxn ang="0">
                    <a:pos x="69" y="992"/>
                  </a:cxn>
                  <a:cxn ang="0">
                    <a:pos x="129" y="899"/>
                  </a:cxn>
                  <a:cxn ang="0">
                    <a:pos x="179" y="772"/>
                  </a:cxn>
                  <a:cxn ang="0">
                    <a:pos x="196" y="611"/>
                  </a:cxn>
                  <a:cxn ang="0">
                    <a:pos x="179" y="432"/>
                  </a:cxn>
                  <a:cxn ang="0">
                    <a:pos x="129" y="288"/>
                  </a:cxn>
                  <a:cxn ang="0">
                    <a:pos x="78" y="220"/>
                  </a:cxn>
                  <a:cxn ang="0">
                    <a:pos x="44" y="110"/>
                  </a:cxn>
                  <a:cxn ang="0">
                    <a:pos x="120" y="0"/>
                  </a:cxn>
                </a:cxnLst>
                <a:rect l="0" t="0" r="r" b="b"/>
                <a:pathLst>
                  <a:path w="408" h="1263">
                    <a:moveTo>
                      <a:pt x="120" y="0"/>
                    </a:moveTo>
                    <a:lnTo>
                      <a:pt x="196" y="42"/>
                    </a:lnTo>
                    <a:lnTo>
                      <a:pt x="221" y="101"/>
                    </a:lnTo>
                    <a:lnTo>
                      <a:pt x="256" y="254"/>
                    </a:lnTo>
                    <a:lnTo>
                      <a:pt x="264" y="458"/>
                    </a:lnTo>
                    <a:lnTo>
                      <a:pt x="238" y="737"/>
                    </a:lnTo>
                    <a:lnTo>
                      <a:pt x="162" y="932"/>
                    </a:lnTo>
                    <a:lnTo>
                      <a:pt x="120" y="1017"/>
                    </a:lnTo>
                    <a:lnTo>
                      <a:pt x="120" y="1093"/>
                    </a:lnTo>
                    <a:lnTo>
                      <a:pt x="290" y="1145"/>
                    </a:lnTo>
                    <a:lnTo>
                      <a:pt x="400" y="1195"/>
                    </a:lnTo>
                    <a:lnTo>
                      <a:pt x="408" y="1221"/>
                    </a:lnTo>
                    <a:lnTo>
                      <a:pt x="365" y="1263"/>
                    </a:lnTo>
                    <a:lnTo>
                      <a:pt x="256" y="1263"/>
                    </a:lnTo>
                    <a:lnTo>
                      <a:pt x="196" y="1212"/>
                    </a:lnTo>
                    <a:lnTo>
                      <a:pt x="129" y="1170"/>
                    </a:lnTo>
                    <a:lnTo>
                      <a:pt x="69" y="1119"/>
                    </a:lnTo>
                    <a:lnTo>
                      <a:pt x="0" y="1093"/>
                    </a:lnTo>
                    <a:lnTo>
                      <a:pt x="9" y="1060"/>
                    </a:lnTo>
                    <a:lnTo>
                      <a:pt x="69" y="992"/>
                    </a:lnTo>
                    <a:lnTo>
                      <a:pt x="129" y="899"/>
                    </a:lnTo>
                    <a:lnTo>
                      <a:pt x="179" y="772"/>
                    </a:lnTo>
                    <a:lnTo>
                      <a:pt x="196" y="611"/>
                    </a:lnTo>
                    <a:lnTo>
                      <a:pt x="179" y="432"/>
                    </a:lnTo>
                    <a:lnTo>
                      <a:pt x="129" y="288"/>
                    </a:lnTo>
                    <a:lnTo>
                      <a:pt x="78" y="220"/>
                    </a:lnTo>
                    <a:lnTo>
                      <a:pt x="44" y="110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060998" name="AutoShape 134"/>
            <p:cNvSpPr>
              <a:spLocks noChangeArrowheads="1"/>
            </p:cNvSpPr>
            <p:nvPr/>
          </p:nvSpPr>
          <p:spPr bwMode="auto">
            <a:xfrm>
              <a:off x="7391400" y="4876800"/>
              <a:ext cx="1676400" cy="457200"/>
            </a:xfrm>
            <a:prstGeom prst="wedgeRectCallout">
              <a:avLst>
                <a:gd name="adj1" fmla="val -472"/>
                <a:gd name="adj2" fmla="val 103819"/>
              </a:avLst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r>
                <a:rPr lang="pt-BR" sz="1200">
                  <a:solidFill>
                    <a:srgbClr val="FFFFFF"/>
                  </a:solidFill>
                </a:rPr>
                <a:t>Voltem ao trabalho. Falta o 13</a:t>
              </a:r>
              <a:r>
                <a:rPr lang="pt-BR" sz="1200" baseline="30000">
                  <a:solidFill>
                    <a:srgbClr val="FFFFFF"/>
                  </a:solidFill>
                </a:rPr>
                <a:t>0</a:t>
              </a:r>
              <a:r>
                <a:rPr lang="pt-BR" sz="1200">
                  <a:solidFill>
                    <a:srgbClr val="FFFFFF"/>
                  </a:solidFill>
                </a:rPr>
                <a:t> mês!</a:t>
              </a:r>
            </a:p>
          </p:txBody>
        </p:sp>
      </p:grpSp>
      <p:grpSp>
        <p:nvGrpSpPr>
          <p:cNvPr id="386" name="Grupo 385"/>
          <p:cNvGrpSpPr/>
          <p:nvPr/>
        </p:nvGrpSpPr>
        <p:grpSpPr>
          <a:xfrm>
            <a:off x="6248400" y="5029200"/>
            <a:ext cx="1454150" cy="1390650"/>
            <a:chOff x="6248400" y="5029200"/>
            <a:chExt cx="1454150" cy="1390650"/>
          </a:xfrm>
        </p:grpSpPr>
        <p:grpSp>
          <p:nvGrpSpPr>
            <p:cNvPr id="1060868" name="Group 127"/>
            <p:cNvGrpSpPr>
              <a:grpSpLocks/>
            </p:cNvGrpSpPr>
            <p:nvPr/>
          </p:nvGrpSpPr>
          <p:grpSpPr bwMode="auto">
            <a:xfrm>
              <a:off x="7010400" y="5715000"/>
              <a:ext cx="585788" cy="704850"/>
              <a:chOff x="4728" y="3204"/>
              <a:chExt cx="369" cy="444"/>
            </a:xfrm>
          </p:grpSpPr>
          <p:sp>
            <p:nvSpPr>
              <p:cNvPr id="1060992" name="Freeform 128"/>
              <p:cNvSpPr>
                <a:spLocks/>
              </p:cNvSpPr>
              <p:nvPr/>
            </p:nvSpPr>
            <p:spPr bwMode="auto">
              <a:xfrm>
                <a:off x="4856" y="3219"/>
                <a:ext cx="97" cy="116"/>
              </a:xfrm>
              <a:custGeom>
                <a:avLst/>
                <a:gdLst/>
                <a:ahLst/>
                <a:cxnLst>
                  <a:cxn ang="0">
                    <a:pos x="14" y="169"/>
                  </a:cxn>
                  <a:cxn ang="0">
                    <a:pos x="52" y="80"/>
                  </a:cxn>
                  <a:cxn ang="0">
                    <a:pos x="109" y="25"/>
                  </a:cxn>
                  <a:cxn ang="0">
                    <a:pos x="170" y="0"/>
                  </a:cxn>
                  <a:cxn ang="0">
                    <a:pos x="243" y="10"/>
                  </a:cxn>
                  <a:cxn ang="0">
                    <a:pos x="301" y="58"/>
                  </a:cxn>
                  <a:cxn ang="0">
                    <a:pos x="340" y="135"/>
                  </a:cxn>
                  <a:cxn ang="0">
                    <a:pos x="375" y="230"/>
                  </a:cxn>
                  <a:cxn ang="0">
                    <a:pos x="382" y="300"/>
                  </a:cxn>
                  <a:cxn ang="0">
                    <a:pos x="525" y="268"/>
                  </a:cxn>
                  <a:cxn ang="0">
                    <a:pos x="556" y="256"/>
                  </a:cxn>
                  <a:cxn ang="0">
                    <a:pos x="585" y="285"/>
                  </a:cxn>
                  <a:cxn ang="0">
                    <a:pos x="567" y="300"/>
                  </a:cxn>
                  <a:cxn ang="0">
                    <a:pos x="382" y="363"/>
                  </a:cxn>
                  <a:cxn ang="0">
                    <a:pos x="382" y="443"/>
                  </a:cxn>
                  <a:cxn ang="0">
                    <a:pos x="372" y="561"/>
                  </a:cxn>
                  <a:cxn ang="0">
                    <a:pos x="322" y="663"/>
                  </a:cxn>
                  <a:cxn ang="0">
                    <a:pos x="269" y="692"/>
                  </a:cxn>
                  <a:cxn ang="0">
                    <a:pos x="194" y="697"/>
                  </a:cxn>
                  <a:cxn ang="0">
                    <a:pos x="127" y="682"/>
                  </a:cxn>
                  <a:cxn ang="0">
                    <a:pos x="88" y="631"/>
                  </a:cxn>
                  <a:cxn ang="0">
                    <a:pos x="35" y="532"/>
                  </a:cxn>
                  <a:cxn ang="0">
                    <a:pos x="24" y="472"/>
                  </a:cxn>
                  <a:cxn ang="0">
                    <a:pos x="3" y="363"/>
                  </a:cxn>
                  <a:cxn ang="0">
                    <a:pos x="0" y="278"/>
                  </a:cxn>
                  <a:cxn ang="0">
                    <a:pos x="3" y="220"/>
                  </a:cxn>
                  <a:cxn ang="0">
                    <a:pos x="14" y="169"/>
                  </a:cxn>
                </a:cxnLst>
                <a:rect l="0" t="0" r="r" b="b"/>
                <a:pathLst>
                  <a:path w="585" h="697">
                    <a:moveTo>
                      <a:pt x="14" y="169"/>
                    </a:moveTo>
                    <a:lnTo>
                      <a:pt x="52" y="80"/>
                    </a:lnTo>
                    <a:lnTo>
                      <a:pt x="109" y="25"/>
                    </a:lnTo>
                    <a:lnTo>
                      <a:pt x="170" y="0"/>
                    </a:lnTo>
                    <a:lnTo>
                      <a:pt x="243" y="10"/>
                    </a:lnTo>
                    <a:lnTo>
                      <a:pt x="301" y="58"/>
                    </a:lnTo>
                    <a:lnTo>
                      <a:pt x="340" y="135"/>
                    </a:lnTo>
                    <a:lnTo>
                      <a:pt x="375" y="230"/>
                    </a:lnTo>
                    <a:lnTo>
                      <a:pt x="382" y="300"/>
                    </a:lnTo>
                    <a:lnTo>
                      <a:pt x="525" y="268"/>
                    </a:lnTo>
                    <a:lnTo>
                      <a:pt x="556" y="256"/>
                    </a:lnTo>
                    <a:lnTo>
                      <a:pt x="585" y="285"/>
                    </a:lnTo>
                    <a:lnTo>
                      <a:pt x="567" y="300"/>
                    </a:lnTo>
                    <a:lnTo>
                      <a:pt x="382" y="363"/>
                    </a:lnTo>
                    <a:lnTo>
                      <a:pt x="382" y="443"/>
                    </a:lnTo>
                    <a:lnTo>
                      <a:pt x="372" y="561"/>
                    </a:lnTo>
                    <a:lnTo>
                      <a:pt x="322" y="663"/>
                    </a:lnTo>
                    <a:lnTo>
                      <a:pt x="269" y="692"/>
                    </a:lnTo>
                    <a:lnTo>
                      <a:pt x="194" y="697"/>
                    </a:lnTo>
                    <a:lnTo>
                      <a:pt x="127" y="682"/>
                    </a:lnTo>
                    <a:lnTo>
                      <a:pt x="88" y="631"/>
                    </a:lnTo>
                    <a:lnTo>
                      <a:pt x="35" y="532"/>
                    </a:lnTo>
                    <a:lnTo>
                      <a:pt x="24" y="472"/>
                    </a:lnTo>
                    <a:lnTo>
                      <a:pt x="3" y="363"/>
                    </a:lnTo>
                    <a:lnTo>
                      <a:pt x="0" y="278"/>
                    </a:lnTo>
                    <a:lnTo>
                      <a:pt x="3" y="220"/>
                    </a:lnTo>
                    <a:lnTo>
                      <a:pt x="14" y="169"/>
                    </a:lnTo>
                    <a:close/>
                  </a:path>
                </a:pathLst>
              </a:custGeom>
              <a:solidFill>
                <a:srgbClr val="FF33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0993" name="Freeform 129"/>
              <p:cNvSpPr>
                <a:spLocks/>
              </p:cNvSpPr>
              <p:nvPr/>
            </p:nvSpPr>
            <p:spPr bwMode="auto">
              <a:xfrm>
                <a:off x="4728" y="3346"/>
                <a:ext cx="160" cy="109"/>
              </a:xfrm>
              <a:custGeom>
                <a:avLst/>
                <a:gdLst/>
                <a:ahLst/>
                <a:cxnLst>
                  <a:cxn ang="0">
                    <a:pos x="830" y="315"/>
                  </a:cxn>
                  <a:cxn ang="0">
                    <a:pos x="887" y="223"/>
                  </a:cxn>
                  <a:cxn ang="0">
                    <a:pos x="949" y="132"/>
                  </a:cxn>
                  <a:cxn ang="0">
                    <a:pos x="960" y="62"/>
                  </a:cxn>
                  <a:cxn ang="0">
                    <a:pos x="937" y="23"/>
                  </a:cxn>
                  <a:cxn ang="0">
                    <a:pos x="892" y="0"/>
                  </a:cxn>
                  <a:cxn ang="0">
                    <a:pos x="845" y="12"/>
                  </a:cxn>
                  <a:cxn ang="0">
                    <a:pos x="798" y="35"/>
                  </a:cxn>
                  <a:cxn ang="0">
                    <a:pos x="776" y="73"/>
                  </a:cxn>
                  <a:cxn ang="0">
                    <a:pos x="771" y="177"/>
                  </a:cxn>
                  <a:cxn ang="0">
                    <a:pos x="736" y="304"/>
                  </a:cxn>
                  <a:cxn ang="0">
                    <a:pos x="652" y="435"/>
                  </a:cxn>
                  <a:cxn ang="0">
                    <a:pos x="587" y="559"/>
                  </a:cxn>
                  <a:cxn ang="0">
                    <a:pos x="552" y="570"/>
                  </a:cxn>
                  <a:cxn ang="0">
                    <a:pos x="494" y="535"/>
                  </a:cxn>
                  <a:cxn ang="0">
                    <a:pos x="393" y="389"/>
                  </a:cxn>
                  <a:cxn ang="0">
                    <a:pos x="305" y="300"/>
                  </a:cxn>
                  <a:cxn ang="0">
                    <a:pos x="239" y="254"/>
                  </a:cxn>
                  <a:cxn ang="0">
                    <a:pos x="178" y="258"/>
                  </a:cxn>
                  <a:cxn ang="0">
                    <a:pos x="136" y="282"/>
                  </a:cxn>
                  <a:cxn ang="0">
                    <a:pos x="112" y="315"/>
                  </a:cxn>
                  <a:cxn ang="0">
                    <a:pos x="77" y="377"/>
                  </a:cxn>
                  <a:cxn ang="0">
                    <a:pos x="20" y="420"/>
                  </a:cxn>
                  <a:cxn ang="0">
                    <a:pos x="4" y="427"/>
                  </a:cxn>
                  <a:cxn ang="0">
                    <a:pos x="0" y="474"/>
                  </a:cxn>
                  <a:cxn ang="0">
                    <a:pos x="39" y="462"/>
                  </a:cxn>
                  <a:cxn ang="0">
                    <a:pos x="112" y="404"/>
                  </a:cxn>
                  <a:cxn ang="0">
                    <a:pos x="139" y="350"/>
                  </a:cxn>
                  <a:cxn ang="0">
                    <a:pos x="174" y="324"/>
                  </a:cxn>
                  <a:cxn ang="0">
                    <a:pos x="248" y="324"/>
                  </a:cxn>
                  <a:cxn ang="0">
                    <a:pos x="332" y="400"/>
                  </a:cxn>
                  <a:cxn ang="0">
                    <a:pos x="390" y="485"/>
                  </a:cxn>
                  <a:cxn ang="0">
                    <a:pos x="459" y="594"/>
                  </a:cxn>
                  <a:cxn ang="0">
                    <a:pos x="517" y="644"/>
                  </a:cxn>
                  <a:cxn ang="0">
                    <a:pos x="591" y="651"/>
                  </a:cxn>
                  <a:cxn ang="0">
                    <a:pos x="633" y="609"/>
                  </a:cxn>
                  <a:cxn ang="0">
                    <a:pos x="706" y="524"/>
                  </a:cxn>
                  <a:cxn ang="0">
                    <a:pos x="780" y="393"/>
                  </a:cxn>
                  <a:cxn ang="0">
                    <a:pos x="830" y="315"/>
                  </a:cxn>
                </a:cxnLst>
                <a:rect l="0" t="0" r="r" b="b"/>
                <a:pathLst>
                  <a:path w="960" h="651">
                    <a:moveTo>
                      <a:pt x="830" y="315"/>
                    </a:moveTo>
                    <a:lnTo>
                      <a:pt x="887" y="223"/>
                    </a:lnTo>
                    <a:lnTo>
                      <a:pt x="949" y="132"/>
                    </a:lnTo>
                    <a:lnTo>
                      <a:pt x="960" y="62"/>
                    </a:lnTo>
                    <a:lnTo>
                      <a:pt x="937" y="23"/>
                    </a:lnTo>
                    <a:lnTo>
                      <a:pt x="892" y="0"/>
                    </a:lnTo>
                    <a:lnTo>
                      <a:pt x="845" y="12"/>
                    </a:lnTo>
                    <a:lnTo>
                      <a:pt x="798" y="35"/>
                    </a:lnTo>
                    <a:lnTo>
                      <a:pt x="776" y="73"/>
                    </a:lnTo>
                    <a:lnTo>
                      <a:pt x="771" y="177"/>
                    </a:lnTo>
                    <a:lnTo>
                      <a:pt x="736" y="304"/>
                    </a:lnTo>
                    <a:lnTo>
                      <a:pt x="652" y="435"/>
                    </a:lnTo>
                    <a:lnTo>
                      <a:pt x="587" y="559"/>
                    </a:lnTo>
                    <a:lnTo>
                      <a:pt x="552" y="570"/>
                    </a:lnTo>
                    <a:lnTo>
                      <a:pt x="494" y="535"/>
                    </a:lnTo>
                    <a:lnTo>
                      <a:pt x="393" y="389"/>
                    </a:lnTo>
                    <a:lnTo>
                      <a:pt x="305" y="300"/>
                    </a:lnTo>
                    <a:lnTo>
                      <a:pt x="239" y="254"/>
                    </a:lnTo>
                    <a:lnTo>
                      <a:pt x="178" y="258"/>
                    </a:lnTo>
                    <a:lnTo>
                      <a:pt x="136" y="282"/>
                    </a:lnTo>
                    <a:lnTo>
                      <a:pt x="112" y="315"/>
                    </a:lnTo>
                    <a:lnTo>
                      <a:pt x="77" y="377"/>
                    </a:lnTo>
                    <a:lnTo>
                      <a:pt x="20" y="420"/>
                    </a:lnTo>
                    <a:lnTo>
                      <a:pt x="4" y="427"/>
                    </a:lnTo>
                    <a:lnTo>
                      <a:pt x="0" y="474"/>
                    </a:lnTo>
                    <a:lnTo>
                      <a:pt x="39" y="462"/>
                    </a:lnTo>
                    <a:lnTo>
                      <a:pt x="112" y="404"/>
                    </a:lnTo>
                    <a:lnTo>
                      <a:pt x="139" y="350"/>
                    </a:lnTo>
                    <a:lnTo>
                      <a:pt x="174" y="324"/>
                    </a:lnTo>
                    <a:lnTo>
                      <a:pt x="248" y="324"/>
                    </a:lnTo>
                    <a:lnTo>
                      <a:pt x="332" y="400"/>
                    </a:lnTo>
                    <a:lnTo>
                      <a:pt x="390" y="485"/>
                    </a:lnTo>
                    <a:lnTo>
                      <a:pt x="459" y="594"/>
                    </a:lnTo>
                    <a:lnTo>
                      <a:pt x="517" y="644"/>
                    </a:lnTo>
                    <a:lnTo>
                      <a:pt x="591" y="651"/>
                    </a:lnTo>
                    <a:lnTo>
                      <a:pt x="633" y="609"/>
                    </a:lnTo>
                    <a:lnTo>
                      <a:pt x="706" y="524"/>
                    </a:lnTo>
                    <a:lnTo>
                      <a:pt x="780" y="393"/>
                    </a:lnTo>
                    <a:lnTo>
                      <a:pt x="830" y="315"/>
                    </a:lnTo>
                    <a:close/>
                  </a:path>
                </a:pathLst>
              </a:custGeom>
              <a:solidFill>
                <a:srgbClr val="FF33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0994" name="Freeform 130"/>
              <p:cNvSpPr>
                <a:spLocks/>
              </p:cNvSpPr>
              <p:nvPr/>
            </p:nvSpPr>
            <p:spPr bwMode="auto">
              <a:xfrm>
                <a:off x="4873" y="3340"/>
                <a:ext cx="79" cy="180"/>
              </a:xfrm>
              <a:custGeom>
                <a:avLst/>
                <a:gdLst/>
                <a:ahLst/>
                <a:cxnLst>
                  <a:cxn ang="0">
                    <a:pos x="43" y="67"/>
                  </a:cxn>
                  <a:cxn ang="0">
                    <a:pos x="78" y="19"/>
                  </a:cxn>
                  <a:cxn ang="0">
                    <a:pos x="193" y="0"/>
                  </a:cxn>
                  <a:cxn ang="0">
                    <a:pos x="260" y="11"/>
                  </a:cxn>
                  <a:cxn ang="0">
                    <a:pos x="343" y="84"/>
                  </a:cxn>
                  <a:cxn ang="0">
                    <a:pos x="428" y="210"/>
                  </a:cxn>
                  <a:cxn ang="0">
                    <a:pos x="465" y="348"/>
                  </a:cxn>
                  <a:cxn ang="0">
                    <a:pos x="475" y="546"/>
                  </a:cxn>
                  <a:cxn ang="0">
                    <a:pos x="475" y="701"/>
                  </a:cxn>
                  <a:cxn ang="0">
                    <a:pos x="451" y="891"/>
                  </a:cxn>
                  <a:cxn ang="0">
                    <a:pos x="400" y="998"/>
                  </a:cxn>
                  <a:cxn ang="0">
                    <a:pos x="343" y="1053"/>
                  </a:cxn>
                  <a:cxn ang="0">
                    <a:pos x="269" y="1078"/>
                  </a:cxn>
                  <a:cxn ang="0">
                    <a:pos x="193" y="1056"/>
                  </a:cxn>
                  <a:cxn ang="0">
                    <a:pos x="151" y="969"/>
                  </a:cxn>
                  <a:cxn ang="0">
                    <a:pos x="139" y="869"/>
                  </a:cxn>
                  <a:cxn ang="0">
                    <a:pos x="143" y="811"/>
                  </a:cxn>
                  <a:cxn ang="0">
                    <a:pos x="139" y="712"/>
                  </a:cxn>
                  <a:cxn ang="0">
                    <a:pos x="90" y="580"/>
                  </a:cxn>
                  <a:cxn ang="0">
                    <a:pos x="54" y="473"/>
                  </a:cxn>
                  <a:cxn ang="0">
                    <a:pos x="21" y="374"/>
                  </a:cxn>
                  <a:cxn ang="0">
                    <a:pos x="0" y="294"/>
                  </a:cxn>
                  <a:cxn ang="0">
                    <a:pos x="0" y="176"/>
                  </a:cxn>
                  <a:cxn ang="0">
                    <a:pos x="25" y="110"/>
                  </a:cxn>
                  <a:cxn ang="0">
                    <a:pos x="43" y="67"/>
                  </a:cxn>
                </a:cxnLst>
                <a:rect l="0" t="0" r="r" b="b"/>
                <a:pathLst>
                  <a:path w="475" h="1078">
                    <a:moveTo>
                      <a:pt x="43" y="67"/>
                    </a:moveTo>
                    <a:lnTo>
                      <a:pt x="78" y="19"/>
                    </a:lnTo>
                    <a:lnTo>
                      <a:pt x="193" y="0"/>
                    </a:lnTo>
                    <a:lnTo>
                      <a:pt x="260" y="11"/>
                    </a:lnTo>
                    <a:lnTo>
                      <a:pt x="343" y="84"/>
                    </a:lnTo>
                    <a:lnTo>
                      <a:pt x="428" y="210"/>
                    </a:lnTo>
                    <a:lnTo>
                      <a:pt x="465" y="348"/>
                    </a:lnTo>
                    <a:lnTo>
                      <a:pt x="475" y="546"/>
                    </a:lnTo>
                    <a:lnTo>
                      <a:pt x="475" y="701"/>
                    </a:lnTo>
                    <a:lnTo>
                      <a:pt x="451" y="891"/>
                    </a:lnTo>
                    <a:lnTo>
                      <a:pt x="400" y="998"/>
                    </a:lnTo>
                    <a:lnTo>
                      <a:pt x="343" y="1053"/>
                    </a:lnTo>
                    <a:lnTo>
                      <a:pt x="269" y="1078"/>
                    </a:lnTo>
                    <a:lnTo>
                      <a:pt x="193" y="1056"/>
                    </a:lnTo>
                    <a:lnTo>
                      <a:pt x="151" y="969"/>
                    </a:lnTo>
                    <a:lnTo>
                      <a:pt x="139" y="869"/>
                    </a:lnTo>
                    <a:lnTo>
                      <a:pt x="143" y="811"/>
                    </a:lnTo>
                    <a:lnTo>
                      <a:pt x="139" y="712"/>
                    </a:lnTo>
                    <a:lnTo>
                      <a:pt x="90" y="580"/>
                    </a:lnTo>
                    <a:lnTo>
                      <a:pt x="54" y="473"/>
                    </a:lnTo>
                    <a:lnTo>
                      <a:pt x="21" y="374"/>
                    </a:lnTo>
                    <a:lnTo>
                      <a:pt x="0" y="294"/>
                    </a:lnTo>
                    <a:lnTo>
                      <a:pt x="0" y="176"/>
                    </a:lnTo>
                    <a:lnTo>
                      <a:pt x="25" y="110"/>
                    </a:lnTo>
                    <a:lnTo>
                      <a:pt x="43" y="67"/>
                    </a:lnTo>
                    <a:close/>
                  </a:path>
                </a:pathLst>
              </a:custGeom>
              <a:solidFill>
                <a:srgbClr val="FF33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0995" name="Freeform 131"/>
              <p:cNvSpPr>
                <a:spLocks/>
              </p:cNvSpPr>
              <p:nvPr/>
            </p:nvSpPr>
            <p:spPr bwMode="auto">
              <a:xfrm>
                <a:off x="4911" y="3204"/>
                <a:ext cx="186" cy="165"/>
              </a:xfrm>
              <a:custGeom>
                <a:avLst/>
                <a:gdLst/>
                <a:ahLst/>
                <a:cxnLst>
                  <a:cxn ang="0">
                    <a:pos x="309" y="759"/>
                  </a:cxn>
                  <a:cxn ang="0">
                    <a:pos x="199" y="802"/>
                  </a:cxn>
                  <a:cxn ang="0">
                    <a:pos x="49" y="843"/>
                  </a:cxn>
                  <a:cxn ang="0">
                    <a:pos x="0" y="897"/>
                  </a:cxn>
                  <a:cxn ang="0">
                    <a:pos x="49" y="979"/>
                  </a:cxn>
                  <a:cxn ang="0">
                    <a:pos x="135" y="989"/>
                  </a:cxn>
                  <a:cxn ang="0">
                    <a:pos x="180" y="942"/>
                  </a:cxn>
                  <a:cxn ang="0">
                    <a:pos x="352" y="843"/>
                  </a:cxn>
                  <a:cxn ang="0">
                    <a:pos x="501" y="711"/>
                  </a:cxn>
                  <a:cxn ang="0">
                    <a:pos x="669" y="561"/>
                  </a:cxn>
                  <a:cxn ang="0">
                    <a:pos x="754" y="469"/>
                  </a:cxn>
                  <a:cxn ang="0">
                    <a:pos x="872" y="326"/>
                  </a:cxn>
                  <a:cxn ang="0">
                    <a:pos x="926" y="238"/>
                  </a:cxn>
                  <a:cxn ang="0">
                    <a:pos x="1118" y="162"/>
                  </a:cxn>
                  <a:cxn ang="0">
                    <a:pos x="1107" y="131"/>
                  </a:cxn>
                  <a:cxn ang="0">
                    <a:pos x="978" y="176"/>
                  </a:cxn>
                  <a:cxn ang="0">
                    <a:pos x="950" y="176"/>
                  </a:cxn>
                  <a:cxn ang="0">
                    <a:pos x="1032" y="88"/>
                  </a:cxn>
                  <a:cxn ang="0">
                    <a:pos x="1032" y="55"/>
                  </a:cxn>
                  <a:cxn ang="0">
                    <a:pos x="1001" y="32"/>
                  </a:cxn>
                  <a:cxn ang="0">
                    <a:pos x="929" y="150"/>
                  </a:cxn>
                  <a:cxn ang="0">
                    <a:pos x="914" y="150"/>
                  </a:cxn>
                  <a:cxn ang="0">
                    <a:pos x="940" y="7"/>
                  </a:cxn>
                  <a:cxn ang="0">
                    <a:pos x="907" y="0"/>
                  </a:cxn>
                  <a:cxn ang="0">
                    <a:pos x="886" y="131"/>
                  </a:cxn>
                  <a:cxn ang="0">
                    <a:pos x="865" y="117"/>
                  </a:cxn>
                  <a:cxn ang="0">
                    <a:pos x="786" y="66"/>
                  </a:cxn>
                  <a:cxn ang="0">
                    <a:pos x="779" y="95"/>
                  </a:cxn>
                  <a:cxn ang="0">
                    <a:pos x="862" y="176"/>
                  </a:cxn>
                  <a:cxn ang="0">
                    <a:pos x="865" y="216"/>
                  </a:cxn>
                  <a:cxn ang="0">
                    <a:pos x="843" y="282"/>
                  </a:cxn>
                  <a:cxn ang="0">
                    <a:pos x="726" y="414"/>
                  </a:cxn>
                  <a:cxn ang="0">
                    <a:pos x="522" y="594"/>
                  </a:cxn>
                  <a:cxn ang="0">
                    <a:pos x="309" y="759"/>
                  </a:cxn>
                </a:cxnLst>
                <a:rect l="0" t="0" r="r" b="b"/>
                <a:pathLst>
                  <a:path w="1118" h="989">
                    <a:moveTo>
                      <a:pt x="309" y="759"/>
                    </a:moveTo>
                    <a:lnTo>
                      <a:pt x="199" y="802"/>
                    </a:lnTo>
                    <a:lnTo>
                      <a:pt x="49" y="843"/>
                    </a:lnTo>
                    <a:lnTo>
                      <a:pt x="0" y="897"/>
                    </a:lnTo>
                    <a:lnTo>
                      <a:pt x="49" y="979"/>
                    </a:lnTo>
                    <a:lnTo>
                      <a:pt x="135" y="989"/>
                    </a:lnTo>
                    <a:lnTo>
                      <a:pt x="180" y="942"/>
                    </a:lnTo>
                    <a:lnTo>
                      <a:pt x="352" y="843"/>
                    </a:lnTo>
                    <a:lnTo>
                      <a:pt x="501" y="711"/>
                    </a:lnTo>
                    <a:lnTo>
                      <a:pt x="669" y="561"/>
                    </a:lnTo>
                    <a:lnTo>
                      <a:pt x="754" y="469"/>
                    </a:lnTo>
                    <a:lnTo>
                      <a:pt x="872" y="326"/>
                    </a:lnTo>
                    <a:lnTo>
                      <a:pt x="926" y="238"/>
                    </a:lnTo>
                    <a:lnTo>
                      <a:pt x="1118" y="162"/>
                    </a:lnTo>
                    <a:lnTo>
                      <a:pt x="1107" y="131"/>
                    </a:lnTo>
                    <a:lnTo>
                      <a:pt x="978" y="176"/>
                    </a:lnTo>
                    <a:lnTo>
                      <a:pt x="950" y="176"/>
                    </a:lnTo>
                    <a:lnTo>
                      <a:pt x="1032" y="88"/>
                    </a:lnTo>
                    <a:lnTo>
                      <a:pt x="1032" y="55"/>
                    </a:lnTo>
                    <a:lnTo>
                      <a:pt x="1001" y="32"/>
                    </a:lnTo>
                    <a:lnTo>
                      <a:pt x="929" y="150"/>
                    </a:lnTo>
                    <a:lnTo>
                      <a:pt x="914" y="150"/>
                    </a:lnTo>
                    <a:lnTo>
                      <a:pt x="940" y="7"/>
                    </a:lnTo>
                    <a:lnTo>
                      <a:pt x="907" y="0"/>
                    </a:lnTo>
                    <a:lnTo>
                      <a:pt x="886" y="131"/>
                    </a:lnTo>
                    <a:lnTo>
                      <a:pt x="865" y="117"/>
                    </a:lnTo>
                    <a:lnTo>
                      <a:pt x="786" y="66"/>
                    </a:lnTo>
                    <a:lnTo>
                      <a:pt x="779" y="95"/>
                    </a:lnTo>
                    <a:lnTo>
                      <a:pt x="862" y="176"/>
                    </a:lnTo>
                    <a:lnTo>
                      <a:pt x="865" y="216"/>
                    </a:lnTo>
                    <a:lnTo>
                      <a:pt x="843" y="282"/>
                    </a:lnTo>
                    <a:lnTo>
                      <a:pt x="726" y="414"/>
                    </a:lnTo>
                    <a:lnTo>
                      <a:pt x="522" y="594"/>
                    </a:lnTo>
                    <a:lnTo>
                      <a:pt x="309" y="759"/>
                    </a:lnTo>
                    <a:close/>
                  </a:path>
                </a:pathLst>
              </a:custGeom>
              <a:solidFill>
                <a:srgbClr val="FF33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0996" name="Freeform 132"/>
              <p:cNvSpPr>
                <a:spLocks/>
              </p:cNvSpPr>
              <p:nvPr/>
            </p:nvSpPr>
            <p:spPr bwMode="auto">
              <a:xfrm>
                <a:off x="4925" y="3479"/>
                <a:ext cx="75" cy="169"/>
              </a:xfrm>
              <a:custGeom>
                <a:avLst/>
                <a:gdLst/>
                <a:ahLst/>
                <a:cxnLst>
                  <a:cxn ang="0">
                    <a:pos x="60" y="0"/>
                  </a:cxn>
                  <a:cxn ang="0">
                    <a:pos x="157" y="99"/>
                  </a:cxn>
                  <a:cxn ang="0">
                    <a:pos x="279" y="242"/>
                  </a:cxn>
                  <a:cxn ang="0">
                    <a:pos x="322" y="331"/>
                  </a:cxn>
                  <a:cxn ang="0">
                    <a:pos x="350" y="426"/>
                  </a:cxn>
                  <a:cxn ang="0">
                    <a:pos x="350" y="496"/>
                  </a:cxn>
                  <a:cxn ang="0">
                    <a:pos x="322" y="561"/>
                  </a:cxn>
                  <a:cxn ang="0">
                    <a:pos x="221" y="694"/>
                  </a:cxn>
                  <a:cxn ang="0">
                    <a:pos x="128" y="781"/>
                  </a:cxn>
                  <a:cxn ang="0">
                    <a:pos x="97" y="844"/>
                  </a:cxn>
                  <a:cxn ang="0">
                    <a:pos x="104" y="881"/>
                  </a:cxn>
                  <a:cxn ang="0">
                    <a:pos x="182" y="892"/>
                  </a:cxn>
                  <a:cxn ang="0">
                    <a:pos x="375" y="902"/>
                  </a:cxn>
                  <a:cxn ang="0">
                    <a:pos x="450" y="955"/>
                  </a:cxn>
                  <a:cxn ang="0">
                    <a:pos x="447" y="987"/>
                  </a:cxn>
                  <a:cxn ang="0">
                    <a:pos x="318" y="1013"/>
                  </a:cxn>
                  <a:cxn ang="0">
                    <a:pos x="275" y="987"/>
                  </a:cxn>
                  <a:cxn ang="0">
                    <a:pos x="157" y="946"/>
                  </a:cxn>
                  <a:cxn ang="0">
                    <a:pos x="53" y="933"/>
                  </a:cxn>
                  <a:cxn ang="0">
                    <a:pos x="17" y="921"/>
                  </a:cxn>
                  <a:cxn ang="0">
                    <a:pos x="21" y="848"/>
                  </a:cxn>
                  <a:cxn ang="0">
                    <a:pos x="74" y="771"/>
                  </a:cxn>
                  <a:cxn ang="0">
                    <a:pos x="157" y="694"/>
                  </a:cxn>
                  <a:cxn ang="0">
                    <a:pos x="225" y="612"/>
                  </a:cxn>
                  <a:cxn ang="0">
                    <a:pos x="268" y="536"/>
                  </a:cxn>
                  <a:cxn ang="0">
                    <a:pos x="268" y="452"/>
                  </a:cxn>
                  <a:cxn ang="0">
                    <a:pos x="242" y="331"/>
                  </a:cxn>
                  <a:cxn ang="0">
                    <a:pos x="161" y="254"/>
                  </a:cxn>
                  <a:cxn ang="0">
                    <a:pos x="50" y="172"/>
                  </a:cxn>
                  <a:cxn ang="0">
                    <a:pos x="0" y="128"/>
                  </a:cxn>
                  <a:cxn ang="0">
                    <a:pos x="0" y="63"/>
                  </a:cxn>
                  <a:cxn ang="0">
                    <a:pos x="60" y="0"/>
                  </a:cxn>
                </a:cxnLst>
                <a:rect l="0" t="0" r="r" b="b"/>
                <a:pathLst>
                  <a:path w="450" h="1013">
                    <a:moveTo>
                      <a:pt x="60" y="0"/>
                    </a:moveTo>
                    <a:lnTo>
                      <a:pt x="157" y="99"/>
                    </a:lnTo>
                    <a:lnTo>
                      <a:pt x="279" y="242"/>
                    </a:lnTo>
                    <a:lnTo>
                      <a:pt x="322" y="331"/>
                    </a:lnTo>
                    <a:lnTo>
                      <a:pt x="350" y="426"/>
                    </a:lnTo>
                    <a:lnTo>
                      <a:pt x="350" y="496"/>
                    </a:lnTo>
                    <a:lnTo>
                      <a:pt x="322" y="561"/>
                    </a:lnTo>
                    <a:lnTo>
                      <a:pt x="221" y="694"/>
                    </a:lnTo>
                    <a:lnTo>
                      <a:pt x="128" y="781"/>
                    </a:lnTo>
                    <a:lnTo>
                      <a:pt x="97" y="844"/>
                    </a:lnTo>
                    <a:lnTo>
                      <a:pt x="104" y="881"/>
                    </a:lnTo>
                    <a:lnTo>
                      <a:pt x="182" y="892"/>
                    </a:lnTo>
                    <a:lnTo>
                      <a:pt x="375" y="902"/>
                    </a:lnTo>
                    <a:lnTo>
                      <a:pt x="450" y="955"/>
                    </a:lnTo>
                    <a:lnTo>
                      <a:pt x="447" y="987"/>
                    </a:lnTo>
                    <a:lnTo>
                      <a:pt x="318" y="1013"/>
                    </a:lnTo>
                    <a:lnTo>
                      <a:pt x="275" y="987"/>
                    </a:lnTo>
                    <a:lnTo>
                      <a:pt x="157" y="946"/>
                    </a:lnTo>
                    <a:lnTo>
                      <a:pt x="53" y="933"/>
                    </a:lnTo>
                    <a:lnTo>
                      <a:pt x="17" y="921"/>
                    </a:lnTo>
                    <a:lnTo>
                      <a:pt x="21" y="848"/>
                    </a:lnTo>
                    <a:lnTo>
                      <a:pt x="74" y="771"/>
                    </a:lnTo>
                    <a:lnTo>
                      <a:pt x="157" y="694"/>
                    </a:lnTo>
                    <a:lnTo>
                      <a:pt x="225" y="612"/>
                    </a:lnTo>
                    <a:lnTo>
                      <a:pt x="268" y="536"/>
                    </a:lnTo>
                    <a:lnTo>
                      <a:pt x="268" y="452"/>
                    </a:lnTo>
                    <a:lnTo>
                      <a:pt x="242" y="331"/>
                    </a:lnTo>
                    <a:lnTo>
                      <a:pt x="161" y="254"/>
                    </a:lnTo>
                    <a:lnTo>
                      <a:pt x="50" y="172"/>
                    </a:lnTo>
                    <a:lnTo>
                      <a:pt x="0" y="128"/>
                    </a:lnTo>
                    <a:lnTo>
                      <a:pt x="0" y="63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F33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0997" name="Freeform 133"/>
              <p:cNvSpPr>
                <a:spLocks/>
              </p:cNvSpPr>
              <p:nvPr/>
            </p:nvSpPr>
            <p:spPr bwMode="auto">
              <a:xfrm>
                <a:off x="4838" y="3487"/>
                <a:ext cx="76" cy="155"/>
              </a:xfrm>
              <a:custGeom>
                <a:avLst/>
                <a:gdLst/>
                <a:ahLst/>
                <a:cxnLst>
                  <a:cxn ang="0">
                    <a:pos x="267" y="113"/>
                  </a:cxn>
                  <a:cxn ang="0">
                    <a:pos x="360" y="11"/>
                  </a:cxn>
                  <a:cxn ang="0">
                    <a:pos x="427" y="0"/>
                  </a:cxn>
                  <a:cxn ang="0">
                    <a:pos x="455" y="37"/>
                  </a:cxn>
                  <a:cxn ang="0">
                    <a:pos x="416" y="98"/>
                  </a:cxn>
                  <a:cxn ang="0">
                    <a:pos x="360" y="132"/>
                  </a:cxn>
                  <a:cxn ang="0">
                    <a:pos x="274" y="187"/>
                  </a:cxn>
                  <a:cxn ang="0">
                    <a:pos x="231" y="262"/>
                  </a:cxn>
                  <a:cxn ang="0">
                    <a:pos x="242" y="373"/>
                  </a:cxn>
                  <a:cxn ang="0">
                    <a:pos x="288" y="529"/>
                  </a:cxn>
                  <a:cxn ang="0">
                    <a:pos x="337" y="701"/>
                  </a:cxn>
                  <a:cxn ang="0">
                    <a:pos x="381" y="814"/>
                  </a:cxn>
                  <a:cxn ang="0">
                    <a:pos x="402" y="891"/>
                  </a:cxn>
                  <a:cxn ang="0">
                    <a:pos x="384" y="924"/>
                  </a:cxn>
                  <a:cxn ang="0">
                    <a:pos x="342" y="932"/>
                  </a:cxn>
                  <a:cxn ang="0">
                    <a:pos x="267" y="913"/>
                  </a:cxn>
                  <a:cxn ang="0">
                    <a:pos x="160" y="901"/>
                  </a:cxn>
                  <a:cxn ang="0">
                    <a:pos x="82" y="913"/>
                  </a:cxn>
                  <a:cxn ang="0">
                    <a:pos x="50" y="913"/>
                  </a:cxn>
                  <a:cxn ang="0">
                    <a:pos x="0" y="847"/>
                  </a:cxn>
                  <a:cxn ang="0">
                    <a:pos x="7" y="821"/>
                  </a:cxn>
                  <a:cxn ang="0">
                    <a:pos x="92" y="821"/>
                  </a:cxn>
                  <a:cxn ang="0">
                    <a:pos x="224" y="847"/>
                  </a:cxn>
                  <a:cxn ang="0">
                    <a:pos x="295" y="865"/>
                  </a:cxn>
                  <a:cxn ang="0">
                    <a:pos x="327" y="877"/>
                  </a:cxn>
                  <a:cxn ang="0">
                    <a:pos x="337" y="847"/>
                  </a:cxn>
                  <a:cxn ang="0">
                    <a:pos x="306" y="734"/>
                  </a:cxn>
                  <a:cxn ang="0">
                    <a:pos x="252" y="551"/>
                  </a:cxn>
                  <a:cxn ang="0">
                    <a:pos x="200" y="420"/>
                  </a:cxn>
                  <a:cxn ang="0">
                    <a:pos x="181" y="322"/>
                  </a:cxn>
                  <a:cxn ang="0">
                    <a:pos x="181" y="245"/>
                  </a:cxn>
                  <a:cxn ang="0">
                    <a:pos x="200" y="168"/>
                  </a:cxn>
                  <a:cxn ang="0">
                    <a:pos x="242" y="124"/>
                  </a:cxn>
                  <a:cxn ang="0">
                    <a:pos x="295" y="91"/>
                  </a:cxn>
                  <a:cxn ang="0">
                    <a:pos x="316" y="66"/>
                  </a:cxn>
                  <a:cxn ang="0">
                    <a:pos x="267" y="113"/>
                  </a:cxn>
                </a:cxnLst>
                <a:rect l="0" t="0" r="r" b="b"/>
                <a:pathLst>
                  <a:path w="455" h="932">
                    <a:moveTo>
                      <a:pt x="267" y="113"/>
                    </a:moveTo>
                    <a:lnTo>
                      <a:pt x="360" y="11"/>
                    </a:lnTo>
                    <a:lnTo>
                      <a:pt x="427" y="0"/>
                    </a:lnTo>
                    <a:lnTo>
                      <a:pt x="455" y="37"/>
                    </a:lnTo>
                    <a:lnTo>
                      <a:pt x="416" y="98"/>
                    </a:lnTo>
                    <a:lnTo>
                      <a:pt x="360" y="132"/>
                    </a:lnTo>
                    <a:lnTo>
                      <a:pt x="274" y="187"/>
                    </a:lnTo>
                    <a:lnTo>
                      <a:pt x="231" y="262"/>
                    </a:lnTo>
                    <a:lnTo>
                      <a:pt x="242" y="373"/>
                    </a:lnTo>
                    <a:lnTo>
                      <a:pt x="288" y="529"/>
                    </a:lnTo>
                    <a:lnTo>
                      <a:pt x="337" y="701"/>
                    </a:lnTo>
                    <a:lnTo>
                      <a:pt x="381" y="814"/>
                    </a:lnTo>
                    <a:lnTo>
                      <a:pt x="402" y="891"/>
                    </a:lnTo>
                    <a:lnTo>
                      <a:pt x="384" y="924"/>
                    </a:lnTo>
                    <a:lnTo>
                      <a:pt x="342" y="932"/>
                    </a:lnTo>
                    <a:lnTo>
                      <a:pt x="267" y="913"/>
                    </a:lnTo>
                    <a:lnTo>
                      <a:pt x="160" y="901"/>
                    </a:lnTo>
                    <a:lnTo>
                      <a:pt x="82" y="913"/>
                    </a:lnTo>
                    <a:lnTo>
                      <a:pt x="50" y="913"/>
                    </a:lnTo>
                    <a:lnTo>
                      <a:pt x="0" y="847"/>
                    </a:lnTo>
                    <a:lnTo>
                      <a:pt x="7" y="821"/>
                    </a:lnTo>
                    <a:lnTo>
                      <a:pt x="92" y="821"/>
                    </a:lnTo>
                    <a:lnTo>
                      <a:pt x="224" y="847"/>
                    </a:lnTo>
                    <a:lnTo>
                      <a:pt x="295" y="865"/>
                    </a:lnTo>
                    <a:lnTo>
                      <a:pt x="327" y="877"/>
                    </a:lnTo>
                    <a:lnTo>
                      <a:pt x="337" y="847"/>
                    </a:lnTo>
                    <a:lnTo>
                      <a:pt x="306" y="734"/>
                    </a:lnTo>
                    <a:lnTo>
                      <a:pt x="252" y="551"/>
                    </a:lnTo>
                    <a:lnTo>
                      <a:pt x="200" y="420"/>
                    </a:lnTo>
                    <a:lnTo>
                      <a:pt x="181" y="322"/>
                    </a:lnTo>
                    <a:lnTo>
                      <a:pt x="181" y="245"/>
                    </a:lnTo>
                    <a:lnTo>
                      <a:pt x="200" y="168"/>
                    </a:lnTo>
                    <a:lnTo>
                      <a:pt x="242" y="124"/>
                    </a:lnTo>
                    <a:lnTo>
                      <a:pt x="295" y="91"/>
                    </a:lnTo>
                    <a:lnTo>
                      <a:pt x="316" y="66"/>
                    </a:lnTo>
                    <a:lnTo>
                      <a:pt x="267" y="113"/>
                    </a:lnTo>
                    <a:close/>
                  </a:path>
                </a:pathLst>
              </a:custGeom>
              <a:solidFill>
                <a:srgbClr val="FF33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060999" name="AutoShape 135"/>
            <p:cNvSpPr>
              <a:spLocks noChangeArrowheads="1"/>
            </p:cNvSpPr>
            <p:nvPr/>
          </p:nvSpPr>
          <p:spPr bwMode="auto">
            <a:xfrm>
              <a:off x="6248400" y="5029200"/>
              <a:ext cx="914400" cy="457200"/>
            </a:xfrm>
            <a:prstGeom prst="wedgeRectCallout">
              <a:avLst>
                <a:gd name="adj1" fmla="val 50870"/>
                <a:gd name="adj2" fmla="val 99653"/>
              </a:avLst>
            </a:prstGeom>
            <a:solidFill>
              <a:srgbClr val="FF33CC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r>
                <a:rPr lang="pt-BR" sz="1200" dirty="0">
                  <a:solidFill>
                    <a:srgbClr val="000000"/>
                  </a:solidFill>
                </a:rPr>
                <a:t>Feliz ano nov..</a:t>
              </a:r>
            </a:p>
          </p:txBody>
        </p:sp>
        <p:grpSp>
          <p:nvGrpSpPr>
            <p:cNvPr id="1060869" name="Group 137"/>
            <p:cNvGrpSpPr>
              <a:grpSpLocks/>
            </p:cNvGrpSpPr>
            <p:nvPr/>
          </p:nvGrpSpPr>
          <p:grpSpPr bwMode="auto">
            <a:xfrm>
              <a:off x="7467600" y="5638800"/>
              <a:ext cx="234950" cy="263525"/>
              <a:chOff x="1428" y="3359"/>
              <a:chExt cx="300" cy="337"/>
            </a:xfrm>
          </p:grpSpPr>
          <p:sp>
            <p:nvSpPr>
              <p:cNvPr id="1061002" name="AutoShape 138"/>
              <p:cNvSpPr>
                <a:spLocks noChangeArrowheads="1"/>
              </p:cNvSpPr>
              <p:nvPr/>
            </p:nvSpPr>
            <p:spPr bwMode="auto">
              <a:xfrm flipV="1">
                <a:off x="1428" y="3359"/>
                <a:ext cx="300" cy="242"/>
              </a:xfrm>
              <a:prstGeom prst="triangle">
                <a:avLst>
                  <a:gd name="adj" fmla="val 50000"/>
                </a:avLst>
              </a:prstGeom>
              <a:solidFill>
                <a:schemeClr val="bg1"/>
              </a:solidFill>
              <a:ln w="28575">
                <a:solidFill>
                  <a:schemeClr val="tx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061003" name="Line 139"/>
              <p:cNvSpPr>
                <a:spLocks noChangeShapeType="1"/>
              </p:cNvSpPr>
              <p:nvPr/>
            </p:nvSpPr>
            <p:spPr bwMode="auto">
              <a:xfrm>
                <a:off x="1578" y="3600"/>
                <a:ext cx="0" cy="96"/>
              </a:xfrm>
              <a:prstGeom prst="line">
                <a:avLst/>
              </a:prstGeom>
              <a:noFill/>
              <a:ln w="28575">
                <a:solidFill>
                  <a:schemeClr val="bg1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1004" name="Line 140"/>
              <p:cNvSpPr>
                <a:spLocks noChangeShapeType="1"/>
              </p:cNvSpPr>
              <p:nvPr/>
            </p:nvSpPr>
            <p:spPr bwMode="auto">
              <a:xfrm>
                <a:off x="1524" y="3696"/>
                <a:ext cx="108" cy="0"/>
              </a:xfrm>
              <a:prstGeom prst="line">
                <a:avLst/>
              </a:prstGeom>
              <a:noFill/>
              <a:ln w="28575">
                <a:solidFill>
                  <a:schemeClr val="bg1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</p:grpSp>
      </p:grpSp>
      <p:grpSp>
        <p:nvGrpSpPr>
          <p:cNvPr id="389" name="Grupo 388"/>
          <p:cNvGrpSpPr/>
          <p:nvPr/>
        </p:nvGrpSpPr>
        <p:grpSpPr>
          <a:xfrm>
            <a:off x="4876800" y="5105400"/>
            <a:ext cx="1863725" cy="1276350"/>
            <a:chOff x="4876800" y="5105400"/>
            <a:chExt cx="1863725" cy="1276350"/>
          </a:xfrm>
        </p:grpSpPr>
        <p:grpSp>
          <p:nvGrpSpPr>
            <p:cNvPr id="1060865" name="Group 120"/>
            <p:cNvGrpSpPr>
              <a:grpSpLocks/>
            </p:cNvGrpSpPr>
            <p:nvPr/>
          </p:nvGrpSpPr>
          <p:grpSpPr bwMode="auto">
            <a:xfrm>
              <a:off x="6400800" y="5772150"/>
              <a:ext cx="292100" cy="609600"/>
              <a:chOff x="4583" y="3216"/>
              <a:chExt cx="184" cy="384"/>
            </a:xfrm>
          </p:grpSpPr>
          <p:sp>
            <p:nvSpPr>
              <p:cNvPr id="1060985" name="Freeform 121"/>
              <p:cNvSpPr>
                <a:spLocks/>
              </p:cNvSpPr>
              <p:nvPr/>
            </p:nvSpPr>
            <p:spPr bwMode="auto">
              <a:xfrm>
                <a:off x="4589" y="3216"/>
                <a:ext cx="88" cy="192"/>
              </a:xfrm>
              <a:custGeom>
                <a:avLst/>
                <a:gdLst/>
                <a:ahLst/>
                <a:cxnLst>
                  <a:cxn ang="0">
                    <a:pos x="494" y="59"/>
                  </a:cxn>
                  <a:cxn ang="0">
                    <a:pos x="440" y="21"/>
                  </a:cxn>
                  <a:cxn ang="0">
                    <a:pos x="323" y="0"/>
                  </a:cxn>
                  <a:cxn ang="0">
                    <a:pos x="208" y="25"/>
                  </a:cxn>
                  <a:cxn ang="0">
                    <a:pos x="115" y="115"/>
                  </a:cxn>
                  <a:cxn ang="0">
                    <a:pos x="54" y="229"/>
                  </a:cxn>
                  <a:cxn ang="0">
                    <a:pos x="23" y="391"/>
                  </a:cxn>
                  <a:cxn ang="0">
                    <a:pos x="0" y="624"/>
                  </a:cxn>
                  <a:cxn ang="0">
                    <a:pos x="7" y="861"/>
                  </a:cxn>
                  <a:cxn ang="0">
                    <a:pos x="30" y="988"/>
                  </a:cxn>
                  <a:cxn ang="0">
                    <a:pos x="69" y="1090"/>
                  </a:cxn>
                  <a:cxn ang="0">
                    <a:pos x="123" y="1154"/>
                  </a:cxn>
                  <a:cxn ang="0">
                    <a:pos x="219" y="1154"/>
                  </a:cxn>
                  <a:cxn ang="0">
                    <a:pos x="335" y="1120"/>
                  </a:cxn>
                  <a:cxn ang="0">
                    <a:pos x="390" y="1014"/>
                  </a:cxn>
                  <a:cxn ang="0">
                    <a:pos x="381" y="840"/>
                  </a:cxn>
                  <a:cxn ang="0">
                    <a:pos x="347" y="726"/>
                  </a:cxn>
                  <a:cxn ang="0">
                    <a:pos x="308" y="548"/>
                  </a:cxn>
                  <a:cxn ang="0">
                    <a:pos x="285" y="467"/>
                  </a:cxn>
                  <a:cxn ang="0">
                    <a:pos x="301" y="331"/>
                  </a:cxn>
                  <a:cxn ang="0">
                    <a:pos x="355" y="293"/>
                  </a:cxn>
                  <a:cxn ang="0">
                    <a:pos x="412" y="293"/>
                  </a:cxn>
                  <a:cxn ang="0">
                    <a:pos x="509" y="242"/>
                  </a:cxn>
                  <a:cxn ang="0">
                    <a:pos x="528" y="166"/>
                  </a:cxn>
                  <a:cxn ang="0">
                    <a:pos x="509" y="90"/>
                  </a:cxn>
                  <a:cxn ang="0">
                    <a:pos x="494" y="59"/>
                  </a:cxn>
                </a:cxnLst>
                <a:rect l="0" t="0" r="r" b="b"/>
                <a:pathLst>
                  <a:path w="528" h="1154">
                    <a:moveTo>
                      <a:pt x="494" y="59"/>
                    </a:moveTo>
                    <a:lnTo>
                      <a:pt x="440" y="21"/>
                    </a:lnTo>
                    <a:lnTo>
                      <a:pt x="323" y="0"/>
                    </a:lnTo>
                    <a:lnTo>
                      <a:pt x="208" y="25"/>
                    </a:lnTo>
                    <a:lnTo>
                      <a:pt x="115" y="115"/>
                    </a:lnTo>
                    <a:lnTo>
                      <a:pt x="54" y="229"/>
                    </a:lnTo>
                    <a:lnTo>
                      <a:pt x="23" y="391"/>
                    </a:lnTo>
                    <a:lnTo>
                      <a:pt x="0" y="624"/>
                    </a:lnTo>
                    <a:lnTo>
                      <a:pt x="7" y="861"/>
                    </a:lnTo>
                    <a:lnTo>
                      <a:pt x="30" y="988"/>
                    </a:lnTo>
                    <a:lnTo>
                      <a:pt x="69" y="1090"/>
                    </a:lnTo>
                    <a:lnTo>
                      <a:pt x="123" y="1154"/>
                    </a:lnTo>
                    <a:lnTo>
                      <a:pt x="219" y="1154"/>
                    </a:lnTo>
                    <a:lnTo>
                      <a:pt x="335" y="1120"/>
                    </a:lnTo>
                    <a:lnTo>
                      <a:pt x="390" y="1014"/>
                    </a:lnTo>
                    <a:lnTo>
                      <a:pt x="381" y="840"/>
                    </a:lnTo>
                    <a:lnTo>
                      <a:pt x="347" y="726"/>
                    </a:lnTo>
                    <a:lnTo>
                      <a:pt x="308" y="548"/>
                    </a:lnTo>
                    <a:lnTo>
                      <a:pt x="285" y="467"/>
                    </a:lnTo>
                    <a:lnTo>
                      <a:pt x="301" y="331"/>
                    </a:lnTo>
                    <a:lnTo>
                      <a:pt x="355" y="293"/>
                    </a:lnTo>
                    <a:lnTo>
                      <a:pt x="412" y="293"/>
                    </a:lnTo>
                    <a:lnTo>
                      <a:pt x="509" y="242"/>
                    </a:lnTo>
                    <a:lnTo>
                      <a:pt x="528" y="166"/>
                    </a:lnTo>
                    <a:lnTo>
                      <a:pt x="509" y="90"/>
                    </a:lnTo>
                    <a:lnTo>
                      <a:pt x="494" y="59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0986" name="Freeform 122"/>
              <p:cNvSpPr>
                <a:spLocks/>
              </p:cNvSpPr>
              <p:nvPr/>
            </p:nvSpPr>
            <p:spPr bwMode="auto">
              <a:xfrm>
                <a:off x="4679" y="3217"/>
                <a:ext cx="88" cy="87"/>
              </a:xfrm>
              <a:custGeom>
                <a:avLst/>
                <a:gdLst/>
                <a:ahLst/>
                <a:cxnLst>
                  <a:cxn ang="0">
                    <a:pos x="4" y="89"/>
                  </a:cxn>
                  <a:cxn ang="0">
                    <a:pos x="77" y="29"/>
                  </a:cxn>
                  <a:cxn ang="0">
                    <a:pos x="175" y="0"/>
                  </a:cxn>
                  <a:cxn ang="0">
                    <a:pos x="322" y="5"/>
                  </a:cxn>
                  <a:cxn ang="0">
                    <a:pos x="457" y="56"/>
                  </a:cxn>
                  <a:cxn ang="0">
                    <a:pos x="518" y="145"/>
                  </a:cxn>
                  <a:cxn ang="0">
                    <a:pos x="527" y="242"/>
                  </a:cxn>
                  <a:cxn ang="0">
                    <a:pos x="489" y="307"/>
                  </a:cxn>
                  <a:cxn ang="0">
                    <a:pos x="416" y="349"/>
                  </a:cxn>
                  <a:cxn ang="0">
                    <a:pos x="306" y="368"/>
                  </a:cxn>
                  <a:cxn ang="0">
                    <a:pos x="244" y="353"/>
                  </a:cxn>
                  <a:cxn ang="0">
                    <a:pos x="138" y="520"/>
                  </a:cxn>
                  <a:cxn ang="0">
                    <a:pos x="114" y="516"/>
                  </a:cxn>
                  <a:cxn ang="0">
                    <a:pos x="199" y="340"/>
                  </a:cxn>
                  <a:cxn ang="0">
                    <a:pos x="122" y="321"/>
                  </a:cxn>
                  <a:cxn ang="0">
                    <a:pos x="73" y="279"/>
                  </a:cxn>
                  <a:cxn ang="0">
                    <a:pos x="28" y="223"/>
                  </a:cxn>
                  <a:cxn ang="0">
                    <a:pos x="0" y="154"/>
                  </a:cxn>
                  <a:cxn ang="0">
                    <a:pos x="4" y="89"/>
                  </a:cxn>
                </a:cxnLst>
                <a:rect l="0" t="0" r="r" b="b"/>
                <a:pathLst>
                  <a:path w="527" h="520">
                    <a:moveTo>
                      <a:pt x="4" y="89"/>
                    </a:moveTo>
                    <a:lnTo>
                      <a:pt x="77" y="29"/>
                    </a:lnTo>
                    <a:lnTo>
                      <a:pt x="175" y="0"/>
                    </a:lnTo>
                    <a:lnTo>
                      <a:pt x="322" y="5"/>
                    </a:lnTo>
                    <a:lnTo>
                      <a:pt x="457" y="56"/>
                    </a:lnTo>
                    <a:lnTo>
                      <a:pt x="518" y="145"/>
                    </a:lnTo>
                    <a:lnTo>
                      <a:pt x="527" y="242"/>
                    </a:lnTo>
                    <a:lnTo>
                      <a:pt x="489" y="307"/>
                    </a:lnTo>
                    <a:lnTo>
                      <a:pt x="416" y="349"/>
                    </a:lnTo>
                    <a:lnTo>
                      <a:pt x="306" y="368"/>
                    </a:lnTo>
                    <a:lnTo>
                      <a:pt x="244" y="353"/>
                    </a:lnTo>
                    <a:lnTo>
                      <a:pt x="138" y="520"/>
                    </a:lnTo>
                    <a:lnTo>
                      <a:pt x="114" y="516"/>
                    </a:lnTo>
                    <a:lnTo>
                      <a:pt x="199" y="340"/>
                    </a:lnTo>
                    <a:lnTo>
                      <a:pt x="122" y="321"/>
                    </a:lnTo>
                    <a:lnTo>
                      <a:pt x="73" y="279"/>
                    </a:lnTo>
                    <a:lnTo>
                      <a:pt x="28" y="223"/>
                    </a:lnTo>
                    <a:lnTo>
                      <a:pt x="0" y="154"/>
                    </a:lnTo>
                    <a:lnTo>
                      <a:pt x="4" y="89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0987" name="Freeform 123"/>
              <p:cNvSpPr>
                <a:spLocks/>
              </p:cNvSpPr>
              <p:nvPr/>
            </p:nvSpPr>
            <p:spPr bwMode="auto">
              <a:xfrm>
                <a:off x="4653" y="3248"/>
                <a:ext cx="28" cy="201"/>
              </a:xfrm>
              <a:custGeom>
                <a:avLst/>
                <a:gdLst/>
                <a:ahLst/>
                <a:cxnLst>
                  <a:cxn ang="0">
                    <a:pos x="71" y="0"/>
                  </a:cxn>
                  <a:cxn ang="0">
                    <a:pos x="113" y="51"/>
                  </a:cxn>
                  <a:cxn ang="0">
                    <a:pos x="133" y="135"/>
                  </a:cxn>
                  <a:cxn ang="0">
                    <a:pos x="137" y="301"/>
                  </a:cxn>
                  <a:cxn ang="0">
                    <a:pos x="121" y="514"/>
                  </a:cxn>
                  <a:cxn ang="0">
                    <a:pos x="125" y="736"/>
                  </a:cxn>
                  <a:cxn ang="0">
                    <a:pos x="133" y="884"/>
                  </a:cxn>
                  <a:cxn ang="0">
                    <a:pos x="171" y="1023"/>
                  </a:cxn>
                  <a:cxn ang="0">
                    <a:pos x="162" y="1107"/>
                  </a:cxn>
                  <a:cxn ang="0">
                    <a:pos x="87" y="1194"/>
                  </a:cxn>
                  <a:cxn ang="0">
                    <a:pos x="21" y="1203"/>
                  </a:cxn>
                  <a:cxn ang="0">
                    <a:pos x="0" y="1167"/>
                  </a:cxn>
                  <a:cxn ang="0">
                    <a:pos x="25" y="1152"/>
                  </a:cxn>
                  <a:cxn ang="0">
                    <a:pos x="63" y="1152"/>
                  </a:cxn>
                  <a:cxn ang="0">
                    <a:pos x="113" y="1125"/>
                  </a:cxn>
                  <a:cxn ang="0">
                    <a:pos x="125" y="1036"/>
                  </a:cxn>
                  <a:cxn ang="0">
                    <a:pos x="107" y="981"/>
                  </a:cxn>
                  <a:cxn ang="0">
                    <a:pos x="58" y="967"/>
                  </a:cxn>
                  <a:cxn ang="0">
                    <a:pos x="58" y="875"/>
                  </a:cxn>
                  <a:cxn ang="0">
                    <a:pos x="87" y="805"/>
                  </a:cxn>
                  <a:cxn ang="0">
                    <a:pos x="83" y="607"/>
                  </a:cxn>
                  <a:cxn ang="0">
                    <a:pos x="83" y="440"/>
                  </a:cxn>
                  <a:cxn ang="0">
                    <a:pos x="83" y="320"/>
                  </a:cxn>
                  <a:cxn ang="0">
                    <a:pos x="63" y="204"/>
                  </a:cxn>
                  <a:cxn ang="0">
                    <a:pos x="25" y="84"/>
                  </a:cxn>
                  <a:cxn ang="0">
                    <a:pos x="45" y="42"/>
                  </a:cxn>
                  <a:cxn ang="0">
                    <a:pos x="71" y="0"/>
                  </a:cxn>
                </a:cxnLst>
                <a:rect l="0" t="0" r="r" b="b"/>
                <a:pathLst>
                  <a:path w="171" h="1203">
                    <a:moveTo>
                      <a:pt x="71" y="0"/>
                    </a:moveTo>
                    <a:lnTo>
                      <a:pt x="113" y="51"/>
                    </a:lnTo>
                    <a:lnTo>
                      <a:pt x="133" y="135"/>
                    </a:lnTo>
                    <a:lnTo>
                      <a:pt x="137" y="301"/>
                    </a:lnTo>
                    <a:lnTo>
                      <a:pt x="121" y="514"/>
                    </a:lnTo>
                    <a:lnTo>
                      <a:pt x="125" y="736"/>
                    </a:lnTo>
                    <a:lnTo>
                      <a:pt x="133" y="884"/>
                    </a:lnTo>
                    <a:lnTo>
                      <a:pt x="171" y="1023"/>
                    </a:lnTo>
                    <a:lnTo>
                      <a:pt x="162" y="1107"/>
                    </a:lnTo>
                    <a:lnTo>
                      <a:pt x="87" y="1194"/>
                    </a:lnTo>
                    <a:lnTo>
                      <a:pt x="21" y="1203"/>
                    </a:lnTo>
                    <a:lnTo>
                      <a:pt x="0" y="1167"/>
                    </a:lnTo>
                    <a:lnTo>
                      <a:pt x="25" y="1152"/>
                    </a:lnTo>
                    <a:lnTo>
                      <a:pt x="63" y="1152"/>
                    </a:lnTo>
                    <a:lnTo>
                      <a:pt x="113" y="1125"/>
                    </a:lnTo>
                    <a:lnTo>
                      <a:pt x="125" y="1036"/>
                    </a:lnTo>
                    <a:lnTo>
                      <a:pt x="107" y="981"/>
                    </a:lnTo>
                    <a:lnTo>
                      <a:pt x="58" y="967"/>
                    </a:lnTo>
                    <a:lnTo>
                      <a:pt x="58" y="875"/>
                    </a:lnTo>
                    <a:lnTo>
                      <a:pt x="87" y="805"/>
                    </a:lnTo>
                    <a:lnTo>
                      <a:pt x="83" y="607"/>
                    </a:lnTo>
                    <a:lnTo>
                      <a:pt x="83" y="440"/>
                    </a:lnTo>
                    <a:lnTo>
                      <a:pt x="83" y="320"/>
                    </a:lnTo>
                    <a:lnTo>
                      <a:pt x="63" y="204"/>
                    </a:lnTo>
                    <a:lnTo>
                      <a:pt x="25" y="84"/>
                    </a:lnTo>
                    <a:lnTo>
                      <a:pt x="45" y="42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0988" name="Freeform 124"/>
              <p:cNvSpPr>
                <a:spLocks/>
              </p:cNvSpPr>
              <p:nvPr/>
            </p:nvSpPr>
            <p:spPr bwMode="auto">
              <a:xfrm>
                <a:off x="4595" y="3386"/>
                <a:ext cx="68" cy="214"/>
              </a:xfrm>
              <a:custGeom>
                <a:avLst/>
                <a:gdLst/>
                <a:ahLst/>
                <a:cxnLst>
                  <a:cxn ang="0">
                    <a:pos x="115" y="0"/>
                  </a:cxn>
                  <a:cxn ang="0">
                    <a:pos x="184" y="0"/>
                  </a:cxn>
                  <a:cxn ang="0">
                    <a:pos x="233" y="28"/>
                  </a:cxn>
                  <a:cxn ang="0">
                    <a:pos x="249" y="130"/>
                  </a:cxn>
                  <a:cxn ang="0">
                    <a:pos x="249" y="297"/>
                  </a:cxn>
                  <a:cxn ang="0">
                    <a:pos x="225" y="478"/>
                  </a:cxn>
                  <a:cxn ang="0">
                    <a:pos x="176" y="561"/>
                  </a:cxn>
                  <a:cxn ang="0">
                    <a:pos x="127" y="743"/>
                  </a:cxn>
                  <a:cxn ang="0">
                    <a:pos x="90" y="896"/>
                  </a:cxn>
                  <a:cxn ang="0">
                    <a:pos x="90" y="1045"/>
                  </a:cxn>
                  <a:cxn ang="0">
                    <a:pos x="90" y="1143"/>
                  </a:cxn>
                  <a:cxn ang="0">
                    <a:pos x="225" y="1128"/>
                  </a:cxn>
                  <a:cxn ang="0">
                    <a:pos x="347" y="1147"/>
                  </a:cxn>
                  <a:cxn ang="0">
                    <a:pos x="410" y="1188"/>
                  </a:cxn>
                  <a:cxn ang="0">
                    <a:pos x="380" y="1268"/>
                  </a:cxn>
                  <a:cxn ang="0">
                    <a:pos x="343" y="1281"/>
                  </a:cxn>
                  <a:cxn ang="0">
                    <a:pos x="307" y="1239"/>
                  </a:cxn>
                  <a:cxn ang="0">
                    <a:pos x="237" y="1198"/>
                  </a:cxn>
                  <a:cxn ang="0">
                    <a:pos x="135" y="1198"/>
                  </a:cxn>
                  <a:cxn ang="0">
                    <a:pos x="41" y="1203"/>
                  </a:cxn>
                  <a:cxn ang="0">
                    <a:pos x="0" y="1198"/>
                  </a:cxn>
                  <a:cxn ang="0">
                    <a:pos x="0" y="1161"/>
                  </a:cxn>
                  <a:cxn ang="0">
                    <a:pos x="17" y="1133"/>
                  </a:cxn>
                  <a:cxn ang="0">
                    <a:pos x="41" y="1016"/>
                  </a:cxn>
                  <a:cxn ang="0">
                    <a:pos x="41" y="840"/>
                  </a:cxn>
                  <a:cxn ang="0">
                    <a:pos x="74" y="673"/>
                  </a:cxn>
                  <a:cxn ang="0">
                    <a:pos x="102" y="561"/>
                  </a:cxn>
                  <a:cxn ang="0">
                    <a:pos x="172" y="432"/>
                  </a:cxn>
                  <a:cxn ang="0">
                    <a:pos x="172" y="265"/>
                  </a:cxn>
                  <a:cxn ang="0">
                    <a:pos x="135" y="139"/>
                  </a:cxn>
                  <a:cxn ang="0">
                    <a:pos x="98" y="56"/>
                  </a:cxn>
                  <a:cxn ang="0">
                    <a:pos x="115" y="0"/>
                  </a:cxn>
                </a:cxnLst>
                <a:rect l="0" t="0" r="r" b="b"/>
                <a:pathLst>
                  <a:path w="410" h="1281">
                    <a:moveTo>
                      <a:pt x="115" y="0"/>
                    </a:moveTo>
                    <a:lnTo>
                      <a:pt x="184" y="0"/>
                    </a:lnTo>
                    <a:lnTo>
                      <a:pt x="233" y="28"/>
                    </a:lnTo>
                    <a:lnTo>
                      <a:pt x="249" y="130"/>
                    </a:lnTo>
                    <a:lnTo>
                      <a:pt x="249" y="297"/>
                    </a:lnTo>
                    <a:lnTo>
                      <a:pt x="225" y="478"/>
                    </a:lnTo>
                    <a:lnTo>
                      <a:pt x="176" y="561"/>
                    </a:lnTo>
                    <a:lnTo>
                      <a:pt x="127" y="743"/>
                    </a:lnTo>
                    <a:lnTo>
                      <a:pt x="90" y="896"/>
                    </a:lnTo>
                    <a:lnTo>
                      <a:pt x="90" y="1045"/>
                    </a:lnTo>
                    <a:lnTo>
                      <a:pt x="90" y="1143"/>
                    </a:lnTo>
                    <a:lnTo>
                      <a:pt x="225" y="1128"/>
                    </a:lnTo>
                    <a:lnTo>
                      <a:pt x="347" y="1147"/>
                    </a:lnTo>
                    <a:lnTo>
                      <a:pt x="410" y="1188"/>
                    </a:lnTo>
                    <a:lnTo>
                      <a:pt x="380" y="1268"/>
                    </a:lnTo>
                    <a:lnTo>
                      <a:pt x="343" y="1281"/>
                    </a:lnTo>
                    <a:lnTo>
                      <a:pt x="307" y="1239"/>
                    </a:lnTo>
                    <a:lnTo>
                      <a:pt x="237" y="1198"/>
                    </a:lnTo>
                    <a:lnTo>
                      <a:pt x="135" y="1198"/>
                    </a:lnTo>
                    <a:lnTo>
                      <a:pt x="41" y="1203"/>
                    </a:lnTo>
                    <a:lnTo>
                      <a:pt x="0" y="1198"/>
                    </a:lnTo>
                    <a:lnTo>
                      <a:pt x="0" y="1161"/>
                    </a:lnTo>
                    <a:lnTo>
                      <a:pt x="17" y="1133"/>
                    </a:lnTo>
                    <a:lnTo>
                      <a:pt x="41" y="1016"/>
                    </a:lnTo>
                    <a:lnTo>
                      <a:pt x="41" y="840"/>
                    </a:lnTo>
                    <a:lnTo>
                      <a:pt x="74" y="673"/>
                    </a:lnTo>
                    <a:lnTo>
                      <a:pt x="102" y="561"/>
                    </a:lnTo>
                    <a:lnTo>
                      <a:pt x="172" y="432"/>
                    </a:lnTo>
                    <a:lnTo>
                      <a:pt x="172" y="265"/>
                    </a:lnTo>
                    <a:lnTo>
                      <a:pt x="135" y="139"/>
                    </a:lnTo>
                    <a:lnTo>
                      <a:pt x="98" y="56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0989" name="Freeform 125"/>
              <p:cNvSpPr>
                <a:spLocks/>
              </p:cNvSpPr>
              <p:nvPr/>
            </p:nvSpPr>
            <p:spPr bwMode="auto">
              <a:xfrm>
                <a:off x="4583" y="3367"/>
                <a:ext cx="68" cy="214"/>
              </a:xfrm>
              <a:custGeom>
                <a:avLst/>
                <a:gdLst/>
                <a:ahLst/>
                <a:cxnLst>
                  <a:cxn ang="0">
                    <a:pos x="114" y="0"/>
                  </a:cxn>
                  <a:cxn ang="0">
                    <a:pos x="184" y="0"/>
                  </a:cxn>
                  <a:cxn ang="0">
                    <a:pos x="233" y="28"/>
                  </a:cxn>
                  <a:cxn ang="0">
                    <a:pos x="249" y="130"/>
                  </a:cxn>
                  <a:cxn ang="0">
                    <a:pos x="249" y="297"/>
                  </a:cxn>
                  <a:cxn ang="0">
                    <a:pos x="224" y="478"/>
                  </a:cxn>
                  <a:cxn ang="0">
                    <a:pos x="175" y="562"/>
                  </a:cxn>
                  <a:cxn ang="0">
                    <a:pos x="127" y="742"/>
                  </a:cxn>
                  <a:cxn ang="0">
                    <a:pos x="90" y="894"/>
                  </a:cxn>
                  <a:cxn ang="0">
                    <a:pos x="90" y="1043"/>
                  </a:cxn>
                  <a:cxn ang="0">
                    <a:pos x="90" y="1141"/>
                  </a:cxn>
                  <a:cxn ang="0">
                    <a:pos x="224" y="1126"/>
                  </a:cxn>
                  <a:cxn ang="0">
                    <a:pos x="347" y="1145"/>
                  </a:cxn>
                  <a:cxn ang="0">
                    <a:pos x="409" y="1186"/>
                  </a:cxn>
                  <a:cxn ang="0">
                    <a:pos x="380" y="1266"/>
                  </a:cxn>
                  <a:cxn ang="0">
                    <a:pos x="343" y="1279"/>
                  </a:cxn>
                  <a:cxn ang="0">
                    <a:pos x="306" y="1238"/>
                  </a:cxn>
                  <a:cxn ang="0">
                    <a:pos x="237" y="1197"/>
                  </a:cxn>
                  <a:cxn ang="0">
                    <a:pos x="135" y="1197"/>
                  </a:cxn>
                  <a:cxn ang="0">
                    <a:pos x="41" y="1201"/>
                  </a:cxn>
                  <a:cxn ang="0">
                    <a:pos x="0" y="1197"/>
                  </a:cxn>
                  <a:cxn ang="0">
                    <a:pos x="0" y="1159"/>
                  </a:cxn>
                  <a:cxn ang="0">
                    <a:pos x="16" y="1131"/>
                  </a:cxn>
                  <a:cxn ang="0">
                    <a:pos x="41" y="1015"/>
                  </a:cxn>
                  <a:cxn ang="0">
                    <a:pos x="41" y="839"/>
                  </a:cxn>
                  <a:cxn ang="0">
                    <a:pos x="73" y="672"/>
                  </a:cxn>
                  <a:cxn ang="0">
                    <a:pos x="102" y="562"/>
                  </a:cxn>
                  <a:cxn ang="0">
                    <a:pos x="171" y="431"/>
                  </a:cxn>
                  <a:cxn ang="0">
                    <a:pos x="171" y="264"/>
                  </a:cxn>
                  <a:cxn ang="0">
                    <a:pos x="135" y="139"/>
                  </a:cxn>
                  <a:cxn ang="0">
                    <a:pos x="98" y="56"/>
                  </a:cxn>
                  <a:cxn ang="0">
                    <a:pos x="114" y="0"/>
                  </a:cxn>
                </a:cxnLst>
                <a:rect l="0" t="0" r="r" b="b"/>
                <a:pathLst>
                  <a:path w="409" h="1279">
                    <a:moveTo>
                      <a:pt x="114" y="0"/>
                    </a:moveTo>
                    <a:lnTo>
                      <a:pt x="184" y="0"/>
                    </a:lnTo>
                    <a:lnTo>
                      <a:pt x="233" y="28"/>
                    </a:lnTo>
                    <a:lnTo>
                      <a:pt x="249" y="130"/>
                    </a:lnTo>
                    <a:lnTo>
                      <a:pt x="249" y="297"/>
                    </a:lnTo>
                    <a:lnTo>
                      <a:pt x="224" y="478"/>
                    </a:lnTo>
                    <a:lnTo>
                      <a:pt x="175" y="562"/>
                    </a:lnTo>
                    <a:lnTo>
                      <a:pt x="127" y="742"/>
                    </a:lnTo>
                    <a:lnTo>
                      <a:pt x="90" y="894"/>
                    </a:lnTo>
                    <a:lnTo>
                      <a:pt x="90" y="1043"/>
                    </a:lnTo>
                    <a:lnTo>
                      <a:pt x="90" y="1141"/>
                    </a:lnTo>
                    <a:lnTo>
                      <a:pt x="224" y="1126"/>
                    </a:lnTo>
                    <a:lnTo>
                      <a:pt x="347" y="1145"/>
                    </a:lnTo>
                    <a:lnTo>
                      <a:pt x="409" y="1186"/>
                    </a:lnTo>
                    <a:lnTo>
                      <a:pt x="380" y="1266"/>
                    </a:lnTo>
                    <a:lnTo>
                      <a:pt x="343" y="1279"/>
                    </a:lnTo>
                    <a:lnTo>
                      <a:pt x="306" y="1238"/>
                    </a:lnTo>
                    <a:lnTo>
                      <a:pt x="237" y="1197"/>
                    </a:lnTo>
                    <a:lnTo>
                      <a:pt x="135" y="1197"/>
                    </a:lnTo>
                    <a:lnTo>
                      <a:pt x="41" y="1201"/>
                    </a:lnTo>
                    <a:lnTo>
                      <a:pt x="0" y="1197"/>
                    </a:lnTo>
                    <a:lnTo>
                      <a:pt x="0" y="1159"/>
                    </a:lnTo>
                    <a:lnTo>
                      <a:pt x="16" y="1131"/>
                    </a:lnTo>
                    <a:lnTo>
                      <a:pt x="41" y="1015"/>
                    </a:lnTo>
                    <a:lnTo>
                      <a:pt x="41" y="839"/>
                    </a:lnTo>
                    <a:lnTo>
                      <a:pt x="73" y="672"/>
                    </a:lnTo>
                    <a:lnTo>
                      <a:pt x="102" y="562"/>
                    </a:lnTo>
                    <a:lnTo>
                      <a:pt x="171" y="431"/>
                    </a:lnTo>
                    <a:lnTo>
                      <a:pt x="171" y="264"/>
                    </a:lnTo>
                    <a:lnTo>
                      <a:pt x="135" y="139"/>
                    </a:lnTo>
                    <a:lnTo>
                      <a:pt x="98" y="56"/>
                    </a:lnTo>
                    <a:lnTo>
                      <a:pt x="114" y="0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0990" name="Freeform 126"/>
              <p:cNvSpPr>
                <a:spLocks/>
              </p:cNvSpPr>
              <p:nvPr/>
            </p:nvSpPr>
            <p:spPr bwMode="auto">
              <a:xfrm>
                <a:off x="4641" y="3233"/>
                <a:ext cx="27" cy="201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110" y="51"/>
                  </a:cxn>
                  <a:cxn ang="0">
                    <a:pos x="130" y="134"/>
                  </a:cxn>
                  <a:cxn ang="0">
                    <a:pos x="135" y="301"/>
                  </a:cxn>
                  <a:cxn ang="0">
                    <a:pos x="118" y="514"/>
                  </a:cxn>
                  <a:cxn ang="0">
                    <a:pos x="122" y="737"/>
                  </a:cxn>
                  <a:cxn ang="0">
                    <a:pos x="130" y="885"/>
                  </a:cxn>
                  <a:cxn ang="0">
                    <a:pos x="166" y="1024"/>
                  </a:cxn>
                  <a:cxn ang="0">
                    <a:pos x="159" y="1107"/>
                  </a:cxn>
                  <a:cxn ang="0">
                    <a:pos x="86" y="1196"/>
                  </a:cxn>
                  <a:cxn ang="0">
                    <a:pos x="20" y="1205"/>
                  </a:cxn>
                  <a:cxn ang="0">
                    <a:pos x="0" y="1168"/>
                  </a:cxn>
                  <a:cxn ang="0">
                    <a:pos x="24" y="1154"/>
                  </a:cxn>
                  <a:cxn ang="0">
                    <a:pos x="61" y="1154"/>
                  </a:cxn>
                  <a:cxn ang="0">
                    <a:pos x="110" y="1126"/>
                  </a:cxn>
                  <a:cxn ang="0">
                    <a:pos x="122" y="1038"/>
                  </a:cxn>
                  <a:cxn ang="0">
                    <a:pos x="106" y="982"/>
                  </a:cxn>
                  <a:cxn ang="0">
                    <a:pos x="57" y="969"/>
                  </a:cxn>
                  <a:cxn ang="0">
                    <a:pos x="57" y="876"/>
                  </a:cxn>
                  <a:cxn ang="0">
                    <a:pos x="86" y="806"/>
                  </a:cxn>
                  <a:cxn ang="0">
                    <a:pos x="82" y="607"/>
                  </a:cxn>
                  <a:cxn ang="0">
                    <a:pos x="82" y="440"/>
                  </a:cxn>
                  <a:cxn ang="0">
                    <a:pos x="82" y="319"/>
                  </a:cxn>
                  <a:cxn ang="0">
                    <a:pos x="61" y="203"/>
                  </a:cxn>
                  <a:cxn ang="0">
                    <a:pos x="24" y="83"/>
                  </a:cxn>
                  <a:cxn ang="0">
                    <a:pos x="45" y="41"/>
                  </a:cxn>
                  <a:cxn ang="0">
                    <a:pos x="69" y="0"/>
                  </a:cxn>
                </a:cxnLst>
                <a:rect l="0" t="0" r="r" b="b"/>
                <a:pathLst>
                  <a:path w="166" h="1205">
                    <a:moveTo>
                      <a:pt x="69" y="0"/>
                    </a:moveTo>
                    <a:lnTo>
                      <a:pt x="110" y="51"/>
                    </a:lnTo>
                    <a:lnTo>
                      <a:pt x="130" y="134"/>
                    </a:lnTo>
                    <a:lnTo>
                      <a:pt x="135" y="301"/>
                    </a:lnTo>
                    <a:lnTo>
                      <a:pt x="118" y="514"/>
                    </a:lnTo>
                    <a:lnTo>
                      <a:pt x="122" y="737"/>
                    </a:lnTo>
                    <a:lnTo>
                      <a:pt x="130" y="885"/>
                    </a:lnTo>
                    <a:lnTo>
                      <a:pt x="166" y="1024"/>
                    </a:lnTo>
                    <a:lnTo>
                      <a:pt x="159" y="1107"/>
                    </a:lnTo>
                    <a:lnTo>
                      <a:pt x="86" y="1196"/>
                    </a:lnTo>
                    <a:lnTo>
                      <a:pt x="20" y="1205"/>
                    </a:lnTo>
                    <a:lnTo>
                      <a:pt x="0" y="1168"/>
                    </a:lnTo>
                    <a:lnTo>
                      <a:pt x="24" y="1154"/>
                    </a:lnTo>
                    <a:lnTo>
                      <a:pt x="61" y="1154"/>
                    </a:lnTo>
                    <a:lnTo>
                      <a:pt x="110" y="1126"/>
                    </a:lnTo>
                    <a:lnTo>
                      <a:pt x="122" y="1038"/>
                    </a:lnTo>
                    <a:lnTo>
                      <a:pt x="106" y="982"/>
                    </a:lnTo>
                    <a:lnTo>
                      <a:pt x="57" y="969"/>
                    </a:lnTo>
                    <a:lnTo>
                      <a:pt x="57" y="876"/>
                    </a:lnTo>
                    <a:lnTo>
                      <a:pt x="86" y="806"/>
                    </a:lnTo>
                    <a:lnTo>
                      <a:pt x="82" y="607"/>
                    </a:lnTo>
                    <a:lnTo>
                      <a:pt x="82" y="440"/>
                    </a:lnTo>
                    <a:lnTo>
                      <a:pt x="82" y="319"/>
                    </a:lnTo>
                    <a:lnTo>
                      <a:pt x="61" y="203"/>
                    </a:lnTo>
                    <a:lnTo>
                      <a:pt x="24" y="83"/>
                    </a:lnTo>
                    <a:lnTo>
                      <a:pt x="45" y="4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061000" name="AutoShape 136"/>
            <p:cNvSpPr>
              <a:spLocks noChangeArrowheads="1"/>
            </p:cNvSpPr>
            <p:nvPr/>
          </p:nvSpPr>
          <p:spPr bwMode="auto">
            <a:xfrm>
              <a:off x="4876800" y="5105400"/>
              <a:ext cx="990600" cy="457200"/>
            </a:xfrm>
            <a:prstGeom prst="wedgeRectCallout">
              <a:avLst>
                <a:gd name="adj1" fmla="val 96315"/>
                <a:gd name="adj2" fmla="val 90972"/>
              </a:avLst>
            </a:prstGeom>
            <a:solidFill>
              <a:srgbClr val="FFFF00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r>
                <a:rPr lang="pt-BR" sz="1200" dirty="0">
                  <a:solidFill>
                    <a:srgbClr val="000000"/>
                  </a:solidFill>
                </a:rPr>
                <a:t>13?</a:t>
              </a:r>
            </a:p>
            <a:p>
              <a:r>
                <a:rPr lang="pt-BR" sz="1200" dirty="0">
                  <a:solidFill>
                    <a:srgbClr val="000000"/>
                  </a:solidFill>
                </a:rPr>
                <a:t>Que azar!</a:t>
              </a:r>
            </a:p>
          </p:txBody>
        </p:sp>
        <p:grpSp>
          <p:nvGrpSpPr>
            <p:cNvPr id="1060870" name="Group 141"/>
            <p:cNvGrpSpPr>
              <a:grpSpLocks/>
            </p:cNvGrpSpPr>
            <p:nvPr/>
          </p:nvGrpSpPr>
          <p:grpSpPr bwMode="auto">
            <a:xfrm rot="2896853">
              <a:off x="6491288" y="5999162"/>
              <a:ext cx="234950" cy="263525"/>
              <a:chOff x="1428" y="3359"/>
              <a:chExt cx="300" cy="337"/>
            </a:xfrm>
          </p:grpSpPr>
          <p:sp>
            <p:nvSpPr>
              <p:cNvPr id="1061006" name="AutoShape 142"/>
              <p:cNvSpPr>
                <a:spLocks noChangeArrowheads="1"/>
              </p:cNvSpPr>
              <p:nvPr/>
            </p:nvSpPr>
            <p:spPr bwMode="auto">
              <a:xfrm flipV="1">
                <a:off x="1428" y="3359"/>
                <a:ext cx="300" cy="242"/>
              </a:xfrm>
              <a:prstGeom prst="triangle">
                <a:avLst>
                  <a:gd name="adj" fmla="val 50000"/>
                </a:avLst>
              </a:prstGeom>
              <a:solidFill>
                <a:schemeClr val="bg1"/>
              </a:solidFill>
              <a:ln w="28575">
                <a:solidFill>
                  <a:schemeClr val="tx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061007" name="Line 143"/>
              <p:cNvSpPr>
                <a:spLocks noChangeShapeType="1"/>
              </p:cNvSpPr>
              <p:nvPr/>
            </p:nvSpPr>
            <p:spPr bwMode="auto">
              <a:xfrm>
                <a:off x="1578" y="3600"/>
                <a:ext cx="0" cy="96"/>
              </a:xfrm>
              <a:prstGeom prst="line">
                <a:avLst/>
              </a:prstGeom>
              <a:noFill/>
              <a:ln w="28575">
                <a:solidFill>
                  <a:schemeClr val="bg1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1008" name="Line 144"/>
              <p:cNvSpPr>
                <a:spLocks noChangeShapeType="1"/>
              </p:cNvSpPr>
              <p:nvPr/>
            </p:nvSpPr>
            <p:spPr bwMode="auto">
              <a:xfrm>
                <a:off x="1524" y="3696"/>
                <a:ext cx="108" cy="0"/>
              </a:xfrm>
              <a:prstGeom prst="line">
                <a:avLst/>
              </a:prstGeom>
              <a:noFill/>
              <a:ln w="28575">
                <a:solidFill>
                  <a:schemeClr val="bg1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</p:grpSp>
      </p:grpSp>
      <p:grpSp>
        <p:nvGrpSpPr>
          <p:cNvPr id="388" name="Grupo 387"/>
          <p:cNvGrpSpPr/>
          <p:nvPr/>
        </p:nvGrpSpPr>
        <p:grpSpPr>
          <a:xfrm>
            <a:off x="7680275" y="5637184"/>
            <a:ext cx="492125" cy="857250"/>
            <a:chOff x="5638800" y="5695950"/>
            <a:chExt cx="492125" cy="857250"/>
          </a:xfrm>
        </p:grpSpPr>
        <p:grpSp>
          <p:nvGrpSpPr>
            <p:cNvPr id="29" name="Group 94"/>
            <p:cNvGrpSpPr>
              <a:grpSpLocks/>
            </p:cNvGrpSpPr>
            <p:nvPr/>
          </p:nvGrpSpPr>
          <p:grpSpPr bwMode="auto">
            <a:xfrm>
              <a:off x="5638800" y="5695950"/>
              <a:ext cx="441325" cy="762000"/>
              <a:chOff x="4224" y="3168"/>
              <a:chExt cx="278" cy="480"/>
            </a:xfrm>
          </p:grpSpPr>
          <p:grpSp>
            <p:nvGrpSpPr>
              <p:cNvPr id="30" name="Group 95"/>
              <p:cNvGrpSpPr>
                <a:grpSpLocks/>
              </p:cNvGrpSpPr>
              <p:nvPr/>
            </p:nvGrpSpPr>
            <p:grpSpPr bwMode="auto">
              <a:xfrm>
                <a:off x="4224" y="3291"/>
                <a:ext cx="234" cy="357"/>
                <a:chOff x="4224" y="3291"/>
                <a:chExt cx="234" cy="357"/>
              </a:xfrm>
            </p:grpSpPr>
            <p:sp>
              <p:nvSpPr>
                <p:cNvPr id="1060960" name="Freeform 96"/>
                <p:cNvSpPr>
                  <a:spLocks/>
                </p:cNvSpPr>
                <p:nvPr/>
              </p:nvSpPr>
              <p:spPr bwMode="auto">
                <a:xfrm>
                  <a:off x="4340" y="3291"/>
                  <a:ext cx="67" cy="81"/>
                </a:xfrm>
                <a:custGeom>
                  <a:avLst/>
                  <a:gdLst/>
                  <a:ahLst/>
                  <a:cxnLst>
                    <a:cxn ang="0">
                      <a:pos x="174" y="39"/>
                    </a:cxn>
                    <a:cxn ang="0">
                      <a:pos x="225" y="14"/>
                    </a:cxn>
                    <a:cxn ang="0">
                      <a:pos x="271" y="0"/>
                    </a:cxn>
                    <a:cxn ang="0">
                      <a:pos x="318" y="0"/>
                    </a:cxn>
                    <a:cxn ang="0">
                      <a:pos x="356" y="10"/>
                    </a:cxn>
                    <a:cxn ang="0">
                      <a:pos x="390" y="50"/>
                    </a:cxn>
                    <a:cxn ang="0">
                      <a:pos x="400" y="122"/>
                    </a:cxn>
                    <a:cxn ang="0">
                      <a:pos x="384" y="187"/>
                    </a:cxn>
                    <a:cxn ang="0">
                      <a:pos x="362" y="236"/>
                    </a:cxn>
                    <a:cxn ang="0">
                      <a:pos x="315" y="295"/>
                    </a:cxn>
                    <a:cxn ang="0">
                      <a:pos x="318" y="334"/>
                    </a:cxn>
                    <a:cxn ang="0">
                      <a:pos x="390" y="426"/>
                    </a:cxn>
                    <a:cxn ang="0">
                      <a:pos x="375" y="462"/>
                    </a:cxn>
                    <a:cxn ang="0">
                      <a:pos x="277" y="356"/>
                    </a:cxn>
                    <a:cxn ang="0">
                      <a:pos x="234" y="396"/>
                    </a:cxn>
                    <a:cxn ang="0">
                      <a:pos x="174" y="435"/>
                    </a:cxn>
                    <a:cxn ang="0">
                      <a:pos x="122" y="471"/>
                    </a:cxn>
                    <a:cxn ang="0">
                      <a:pos x="71" y="481"/>
                    </a:cxn>
                    <a:cxn ang="0">
                      <a:pos x="28" y="462"/>
                    </a:cxn>
                    <a:cxn ang="0">
                      <a:pos x="9" y="412"/>
                    </a:cxn>
                    <a:cxn ang="0">
                      <a:pos x="0" y="318"/>
                    </a:cxn>
                    <a:cxn ang="0">
                      <a:pos x="24" y="230"/>
                    </a:cxn>
                    <a:cxn ang="0">
                      <a:pos x="71" y="151"/>
                    </a:cxn>
                    <a:cxn ang="0">
                      <a:pos x="118" y="92"/>
                    </a:cxn>
                    <a:cxn ang="0">
                      <a:pos x="146" y="63"/>
                    </a:cxn>
                    <a:cxn ang="0">
                      <a:pos x="174" y="39"/>
                    </a:cxn>
                  </a:cxnLst>
                  <a:rect l="0" t="0" r="r" b="b"/>
                  <a:pathLst>
                    <a:path w="400" h="481">
                      <a:moveTo>
                        <a:pt x="174" y="39"/>
                      </a:moveTo>
                      <a:lnTo>
                        <a:pt x="225" y="14"/>
                      </a:lnTo>
                      <a:lnTo>
                        <a:pt x="271" y="0"/>
                      </a:lnTo>
                      <a:lnTo>
                        <a:pt x="318" y="0"/>
                      </a:lnTo>
                      <a:lnTo>
                        <a:pt x="356" y="10"/>
                      </a:lnTo>
                      <a:lnTo>
                        <a:pt x="390" y="50"/>
                      </a:lnTo>
                      <a:lnTo>
                        <a:pt x="400" y="122"/>
                      </a:lnTo>
                      <a:lnTo>
                        <a:pt x="384" y="187"/>
                      </a:lnTo>
                      <a:lnTo>
                        <a:pt x="362" y="236"/>
                      </a:lnTo>
                      <a:lnTo>
                        <a:pt x="315" y="295"/>
                      </a:lnTo>
                      <a:lnTo>
                        <a:pt x="318" y="334"/>
                      </a:lnTo>
                      <a:lnTo>
                        <a:pt x="390" y="426"/>
                      </a:lnTo>
                      <a:lnTo>
                        <a:pt x="375" y="462"/>
                      </a:lnTo>
                      <a:lnTo>
                        <a:pt x="277" y="356"/>
                      </a:lnTo>
                      <a:lnTo>
                        <a:pt x="234" y="396"/>
                      </a:lnTo>
                      <a:lnTo>
                        <a:pt x="174" y="435"/>
                      </a:lnTo>
                      <a:lnTo>
                        <a:pt x="122" y="471"/>
                      </a:lnTo>
                      <a:lnTo>
                        <a:pt x="71" y="481"/>
                      </a:lnTo>
                      <a:lnTo>
                        <a:pt x="28" y="462"/>
                      </a:lnTo>
                      <a:lnTo>
                        <a:pt x="9" y="412"/>
                      </a:lnTo>
                      <a:lnTo>
                        <a:pt x="0" y="318"/>
                      </a:lnTo>
                      <a:lnTo>
                        <a:pt x="24" y="230"/>
                      </a:lnTo>
                      <a:lnTo>
                        <a:pt x="71" y="151"/>
                      </a:lnTo>
                      <a:lnTo>
                        <a:pt x="118" y="92"/>
                      </a:lnTo>
                      <a:lnTo>
                        <a:pt x="146" y="63"/>
                      </a:lnTo>
                      <a:lnTo>
                        <a:pt x="174" y="3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060961" name="Freeform 97"/>
                <p:cNvSpPr>
                  <a:spLocks/>
                </p:cNvSpPr>
                <p:nvPr/>
              </p:nvSpPr>
              <p:spPr bwMode="auto">
                <a:xfrm>
                  <a:off x="4224" y="3344"/>
                  <a:ext cx="108" cy="86"/>
                </a:xfrm>
                <a:custGeom>
                  <a:avLst/>
                  <a:gdLst/>
                  <a:ahLst/>
                  <a:cxnLst>
                    <a:cxn ang="0">
                      <a:pos x="546" y="119"/>
                    </a:cxn>
                    <a:cxn ang="0">
                      <a:pos x="596" y="119"/>
                    </a:cxn>
                    <a:cxn ang="0">
                      <a:pos x="642" y="132"/>
                    </a:cxn>
                    <a:cxn ang="0">
                      <a:pos x="649" y="178"/>
                    </a:cxn>
                    <a:cxn ang="0">
                      <a:pos x="614" y="216"/>
                    </a:cxn>
                    <a:cxn ang="0">
                      <a:pos x="548" y="227"/>
                    </a:cxn>
                    <a:cxn ang="0">
                      <a:pos x="480" y="211"/>
                    </a:cxn>
                    <a:cxn ang="0">
                      <a:pos x="348" y="168"/>
                    </a:cxn>
                    <a:cxn ang="0">
                      <a:pos x="254" y="132"/>
                    </a:cxn>
                    <a:cxn ang="0">
                      <a:pos x="179" y="99"/>
                    </a:cxn>
                    <a:cxn ang="0">
                      <a:pos x="113" y="72"/>
                    </a:cxn>
                    <a:cxn ang="0">
                      <a:pos x="87" y="60"/>
                    </a:cxn>
                    <a:cxn ang="0">
                      <a:pos x="69" y="72"/>
                    </a:cxn>
                    <a:cxn ang="0">
                      <a:pos x="78" y="122"/>
                    </a:cxn>
                    <a:cxn ang="0">
                      <a:pos x="85" y="191"/>
                    </a:cxn>
                    <a:cxn ang="0">
                      <a:pos x="116" y="276"/>
                    </a:cxn>
                    <a:cxn ang="0">
                      <a:pos x="141" y="344"/>
                    </a:cxn>
                    <a:cxn ang="0">
                      <a:pos x="179" y="403"/>
                    </a:cxn>
                    <a:cxn ang="0">
                      <a:pos x="210" y="446"/>
                    </a:cxn>
                    <a:cxn ang="0">
                      <a:pos x="225" y="495"/>
                    </a:cxn>
                    <a:cxn ang="0">
                      <a:pos x="216" y="521"/>
                    </a:cxn>
                    <a:cxn ang="0">
                      <a:pos x="188" y="521"/>
                    </a:cxn>
                    <a:cxn ang="0">
                      <a:pos x="131" y="495"/>
                    </a:cxn>
                    <a:cxn ang="0">
                      <a:pos x="50" y="492"/>
                    </a:cxn>
                    <a:cxn ang="0">
                      <a:pos x="9" y="485"/>
                    </a:cxn>
                    <a:cxn ang="0">
                      <a:pos x="0" y="463"/>
                    </a:cxn>
                    <a:cxn ang="0">
                      <a:pos x="13" y="446"/>
                    </a:cxn>
                    <a:cxn ang="0">
                      <a:pos x="56" y="446"/>
                    </a:cxn>
                    <a:cxn ang="0">
                      <a:pos x="122" y="446"/>
                    </a:cxn>
                    <a:cxn ang="0">
                      <a:pos x="144" y="436"/>
                    </a:cxn>
                    <a:cxn ang="0">
                      <a:pos x="131" y="416"/>
                    </a:cxn>
                    <a:cxn ang="0">
                      <a:pos x="98" y="367"/>
                    </a:cxn>
                    <a:cxn ang="0">
                      <a:pos x="69" y="305"/>
                    </a:cxn>
                    <a:cxn ang="0">
                      <a:pos x="56" y="236"/>
                    </a:cxn>
                    <a:cxn ang="0">
                      <a:pos x="32" y="168"/>
                    </a:cxn>
                    <a:cxn ang="0">
                      <a:pos x="19" y="103"/>
                    </a:cxn>
                    <a:cxn ang="0">
                      <a:pos x="19" y="34"/>
                    </a:cxn>
                    <a:cxn ang="0">
                      <a:pos x="32" y="4"/>
                    </a:cxn>
                    <a:cxn ang="0">
                      <a:pos x="76" y="0"/>
                    </a:cxn>
                    <a:cxn ang="0">
                      <a:pos x="103" y="0"/>
                    </a:cxn>
                    <a:cxn ang="0">
                      <a:pos x="150" y="14"/>
                    </a:cxn>
                    <a:cxn ang="0">
                      <a:pos x="244" y="43"/>
                    </a:cxn>
                    <a:cxn ang="0">
                      <a:pos x="310" y="70"/>
                    </a:cxn>
                    <a:cxn ang="0">
                      <a:pos x="398" y="92"/>
                    </a:cxn>
                    <a:cxn ang="0">
                      <a:pos x="480" y="108"/>
                    </a:cxn>
                    <a:cxn ang="0">
                      <a:pos x="546" y="119"/>
                    </a:cxn>
                  </a:cxnLst>
                  <a:rect l="0" t="0" r="r" b="b"/>
                  <a:pathLst>
                    <a:path w="649" h="521">
                      <a:moveTo>
                        <a:pt x="546" y="119"/>
                      </a:moveTo>
                      <a:lnTo>
                        <a:pt x="596" y="119"/>
                      </a:lnTo>
                      <a:lnTo>
                        <a:pt x="642" y="132"/>
                      </a:lnTo>
                      <a:lnTo>
                        <a:pt x="649" y="178"/>
                      </a:lnTo>
                      <a:lnTo>
                        <a:pt x="614" y="216"/>
                      </a:lnTo>
                      <a:lnTo>
                        <a:pt x="548" y="227"/>
                      </a:lnTo>
                      <a:lnTo>
                        <a:pt x="480" y="211"/>
                      </a:lnTo>
                      <a:lnTo>
                        <a:pt x="348" y="168"/>
                      </a:lnTo>
                      <a:lnTo>
                        <a:pt x="254" y="132"/>
                      </a:lnTo>
                      <a:lnTo>
                        <a:pt x="179" y="99"/>
                      </a:lnTo>
                      <a:lnTo>
                        <a:pt x="113" y="72"/>
                      </a:lnTo>
                      <a:lnTo>
                        <a:pt x="87" y="60"/>
                      </a:lnTo>
                      <a:lnTo>
                        <a:pt x="69" y="72"/>
                      </a:lnTo>
                      <a:lnTo>
                        <a:pt x="78" y="122"/>
                      </a:lnTo>
                      <a:lnTo>
                        <a:pt x="85" y="191"/>
                      </a:lnTo>
                      <a:lnTo>
                        <a:pt x="116" y="276"/>
                      </a:lnTo>
                      <a:lnTo>
                        <a:pt x="141" y="344"/>
                      </a:lnTo>
                      <a:lnTo>
                        <a:pt x="179" y="403"/>
                      </a:lnTo>
                      <a:lnTo>
                        <a:pt x="210" y="446"/>
                      </a:lnTo>
                      <a:lnTo>
                        <a:pt x="225" y="495"/>
                      </a:lnTo>
                      <a:lnTo>
                        <a:pt x="216" y="521"/>
                      </a:lnTo>
                      <a:lnTo>
                        <a:pt x="188" y="521"/>
                      </a:lnTo>
                      <a:lnTo>
                        <a:pt x="131" y="495"/>
                      </a:lnTo>
                      <a:lnTo>
                        <a:pt x="50" y="492"/>
                      </a:lnTo>
                      <a:lnTo>
                        <a:pt x="9" y="485"/>
                      </a:lnTo>
                      <a:lnTo>
                        <a:pt x="0" y="463"/>
                      </a:lnTo>
                      <a:lnTo>
                        <a:pt x="13" y="446"/>
                      </a:lnTo>
                      <a:lnTo>
                        <a:pt x="56" y="446"/>
                      </a:lnTo>
                      <a:lnTo>
                        <a:pt x="122" y="446"/>
                      </a:lnTo>
                      <a:lnTo>
                        <a:pt x="144" y="436"/>
                      </a:lnTo>
                      <a:lnTo>
                        <a:pt x="131" y="416"/>
                      </a:lnTo>
                      <a:lnTo>
                        <a:pt x="98" y="367"/>
                      </a:lnTo>
                      <a:lnTo>
                        <a:pt x="69" y="305"/>
                      </a:lnTo>
                      <a:lnTo>
                        <a:pt x="56" y="236"/>
                      </a:lnTo>
                      <a:lnTo>
                        <a:pt x="32" y="168"/>
                      </a:lnTo>
                      <a:lnTo>
                        <a:pt x="19" y="103"/>
                      </a:lnTo>
                      <a:lnTo>
                        <a:pt x="19" y="34"/>
                      </a:lnTo>
                      <a:lnTo>
                        <a:pt x="32" y="4"/>
                      </a:lnTo>
                      <a:lnTo>
                        <a:pt x="76" y="0"/>
                      </a:lnTo>
                      <a:lnTo>
                        <a:pt x="103" y="0"/>
                      </a:lnTo>
                      <a:lnTo>
                        <a:pt x="150" y="14"/>
                      </a:lnTo>
                      <a:lnTo>
                        <a:pt x="244" y="43"/>
                      </a:lnTo>
                      <a:lnTo>
                        <a:pt x="310" y="70"/>
                      </a:lnTo>
                      <a:lnTo>
                        <a:pt x="398" y="92"/>
                      </a:lnTo>
                      <a:lnTo>
                        <a:pt x="480" y="108"/>
                      </a:lnTo>
                      <a:lnTo>
                        <a:pt x="546" y="11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060962" name="Freeform 98"/>
                <p:cNvSpPr>
                  <a:spLocks/>
                </p:cNvSpPr>
                <p:nvPr/>
              </p:nvSpPr>
              <p:spPr bwMode="auto">
                <a:xfrm>
                  <a:off x="4370" y="3375"/>
                  <a:ext cx="88" cy="95"/>
                </a:xfrm>
                <a:custGeom>
                  <a:avLst/>
                  <a:gdLst/>
                  <a:ahLst/>
                  <a:cxnLst>
                    <a:cxn ang="0">
                      <a:pos x="85" y="25"/>
                    </a:cxn>
                    <a:cxn ang="0">
                      <a:pos x="51" y="0"/>
                    </a:cxn>
                    <a:cxn ang="0">
                      <a:pos x="20" y="5"/>
                    </a:cxn>
                    <a:cxn ang="0">
                      <a:pos x="0" y="36"/>
                    </a:cxn>
                    <a:cxn ang="0">
                      <a:pos x="4" y="77"/>
                    </a:cxn>
                    <a:cxn ang="0">
                      <a:pos x="29" y="97"/>
                    </a:cxn>
                    <a:cxn ang="0">
                      <a:pos x="85" y="113"/>
                    </a:cxn>
                    <a:cxn ang="0">
                      <a:pos x="170" y="117"/>
                    </a:cxn>
                    <a:cxn ang="0">
                      <a:pos x="286" y="124"/>
                    </a:cxn>
                    <a:cxn ang="0">
                      <a:pos x="417" y="124"/>
                    </a:cxn>
                    <a:cxn ang="0">
                      <a:pos x="455" y="124"/>
                    </a:cxn>
                    <a:cxn ang="0">
                      <a:pos x="480" y="144"/>
                    </a:cxn>
                    <a:cxn ang="0">
                      <a:pos x="474" y="183"/>
                    </a:cxn>
                    <a:cxn ang="0">
                      <a:pos x="452" y="216"/>
                    </a:cxn>
                    <a:cxn ang="0">
                      <a:pos x="415" y="261"/>
                    </a:cxn>
                    <a:cxn ang="0">
                      <a:pos x="367" y="311"/>
                    </a:cxn>
                    <a:cxn ang="0">
                      <a:pos x="314" y="340"/>
                    </a:cxn>
                    <a:cxn ang="0">
                      <a:pos x="258" y="379"/>
                    </a:cxn>
                    <a:cxn ang="0">
                      <a:pos x="207" y="392"/>
                    </a:cxn>
                    <a:cxn ang="0">
                      <a:pos x="173" y="432"/>
                    </a:cxn>
                    <a:cxn ang="0">
                      <a:pos x="188" y="458"/>
                    </a:cxn>
                    <a:cxn ang="0">
                      <a:pos x="229" y="477"/>
                    </a:cxn>
                    <a:cxn ang="0">
                      <a:pos x="304" y="500"/>
                    </a:cxn>
                    <a:cxn ang="0">
                      <a:pos x="341" y="540"/>
                    </a:cxn>
                    <a:cxn ang="0">
                      <a:pos x="367" y="570"/>
                    </a:cxn>
                    <a:cxn ang="0">
                      <a:pos x="386" y="556"/>
                    </a:cxn>
                    <a:cxn ang="0">
                      <a:pos x="386" y="520"/>
                    </a:cxn>
                    <a:cxn ang="0">
                      <a:pos x="352" y="487"/>
                    </a:cxn>
                    <a:cxn ang="0">
                      <a:pos x="301" y="461"/>
                    </a:cxn>
                    <a:cxn ang="0">
                      <a:pos x="254" y="451"/>
                    </a:cxn>
                    <a:cxn ang="0">
                      <a:pos x="238" y="428"/>
                    </a:cxn>
                    <a:cxn ang="0">
                      <a:pos x="304" y="399"/>
                    </a:cxn>
                    <a:cxn ang="0">
                      <a:pos x="380" y="353"/>
                    </a:cxn>
                    <a:cxn ang="0">
                      <a:pos x="426" y="324"/>
                    </a:cxn>
                    <a:cxn ang="0">
                      <a:pos x="465" y="291"/>
                    </a:cxn>
                    <a:cxn ang="0">
                      <a:pos x="502" y="225"/>
                    </a:cxn>
                    <a:cxn ang="0">
                      <a:pos x="527" y="176"/>
                    </a:cxn>
                    <a:cxn ang="0">
                      <a:pos x="530" y="117"/>
                    </a:cxn>
                    <a:cxn ang="0">
                      <a:pos x="507" y="88"/>
                    </a:cxn>
                    <a:cxn ang="0">
                      <a:pos x="474" y="77"/>
                    </a:cxn>
                    <a:cxn ang="0">
                      <a:pos x="361" y="84"/>
                    </a:cxn>
                    <a:cxn ang="0">
                      <a:pos x="238" y="77"/>
                    </a:cxn>
                    <a:cxn ang="0">
                      <a:pos x="142" y="68"/>
                    </a:cxn>
                    <a:cxn ang="0">
                      <a:pos x="98" y="48"/>
                    </a:cxn>
                    <a:cxn ang="0">
                      <a:pos x="85" y="25"/>
                    </a:cxn>
                  </a:cxnLst>
                  <a:rect l="0" t="0" r="r" b="b"/>
                  <a:pathLst>
                    <a:path w="530" h="570">
                      <a:moveTo>
                        <a:pt x="85" y="25"/>
                      </a:moveTo>
                      <a:lnTo>
                        <a:pt x="51" y="0"/>
                      </a:lnTo>
                      <a:lnTo>
                        <a:pt x="20" y="5"/>
                      </a:lnTo>
                      <a:lnTo>
                        <a:pt x="0" y="36"/>
                      </a:lnTo>
                      <a:lnTo>
                        <a:pt x="4" y="77"/>
                      </a:lnTo>
                      <a:lnTo>
                        <a:pt x="29" y="97"/>
                      </a:lnTo>
                      <a:lnTo>
                        <a:pt x="85" y="113"/>
                      </a:lnTo>
                      <a:lnTo>
                        <a:pt x="170" y="117"/>
                      </a:lnTo>
                      <a:lnTo>
                        <a:pt x="286" y="124"/>
                      </a:lnTo>
                      <a:lnTo>
                        <a:pt x="417" y="124"/>
                      </a:lnTo>
                      <a:lnTo>
                        <a:pt x="455" y="124"/>
                      </a:lnTo>
                      <a:lnTo>
                        <a:pt x="480" y="144"/>
                      </a:lnTo>
                      <a:lnTo>
                        <a:pt x="474" y="183"/>
                      </a:lnTo>
                      <a:lnTo>
                        <a:pt x="452" y="216"/>
                      </a:lnTo>
                      <a:lnTo>
                        <a:pt x="415" y="261"/>
                      </a:lnTo>
                      <a:lnTo>
                        <a:pt x="367" y="311"/>
                      </a:lnTo>
                      <a:lnTo>
                        <a:pt x="314" y="340"/>
                      </a:lnTo>
                      <a:lnTo>
                        <a:pt x="258" y="379"/>
                      </a:lnTo>
                      <a:lnTo>
                        <a:pt x="207" y="392"/>
                      </a:lnTo>
                      <a:lnTo>
                        <a:pt x="173" y="432"/>
                      </a:lnTo>
                      <a:lnTo>
                        <a:pt x="188" y="458"/>
                      </a:lnTo>
                      <a:lnTo>
                        <a:pt x="229" y="477"/>
                      </a:lnTo>
                      <a:lnTo>
                        <a:pt x="304" y="500"/>
                      </a:lnTo>
                      <a:lnTo>
                        <a:pt x="341" y="540"/>
                      </a:lnTo>
                      <a:lnTo>
                        <a:pt x="367" y="570"/>
                      </a:lnTo>
                      <a:lnTo>
                        <a:pt x="386" y="556"/>
                      </a:lnTo>
                      <a:lnTo>
                        <a:pt x="386" y="520"/>
                      </a:lnTo>
                      <a:lnTo>
                        <a:pt x="352" y="487"/>
                      </a:lnTo>
                      <a:lnTo>
                        <a:pt x="301" y="461"/>
                      </a:lnTo>
                      <a:lnTo>
                        <a:pt x="254" y="451"/>
                      </a:lnTo>
                      <a:lnTo>
                        <a:pt x="238" y="428"/>
                      </a:lnTo>
                      <a:lnTo>
                        <a:pt x="304" y="399"/>
                      </a:lnTo>
                      <a:lnTo>
                        <a:pt x="380" y="353"/>
                      </a:lnTo>
                      <a:lnTo>
                        <a:pt x="426" y="324"/>
                      </a:lnTo>
                      <a:lnTo>
                        <a:pt x="465" y="291"/>
                      </a:lnTo>
                      <a:lnTo>
                        <a:pt x="502" y="225"/>
                      </a:lnTo>
                      <a:lnTo>
                        <a:pt x="527" y="176"/>
                      </a:lnTo>
                      <a:lnTo>
                        <a:pt x="530" y="117"/>
                      </a:lnTo>
                      <a:lnTo>
                        <a:pt x="507" y="88"/>
                      </a:lnTo>
                      <a:lnTo>
                        <a:pt x="474" y="77"/>
                      </a:lnTo>
                      <a:lnTo>
                        <a:pt x="361" y="84"/>
                      </a:lnTo>
                      <a:lnTo>
                        <a:pt x="238" y="77"/>
                      </a:lnTo>
                      <a:lnTo>
                        <a:pt x="142" y="68"/>
                      </a:lnTo>
                      <a:lnTo>
                        <a:pt x="98" y="48"/>
                      </a:lnTo>
                      <a:lnTo>
                        <a:pt x="85" y="2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060963" name="Freeform 99"/>
                <p:cNvSpPr>
                  <a:spLocks/>
                </p:cNvSpPr>
                <p:nvPr/>
              </p:nvSpPr>
              <p:spPr bwMode="auto">
                <a:xfrm>
                  <a:off x="4310" y="3463"/>
                  <a:ext cx="57" cy="185"/>
                </a:xfrm>
                <a:custGeom>
                  <a:avLst/>
                  <a:gdLst/>
                  <a:ahLst/>
                  <a:cxnLst>
                    <a:cxn ang="0">
                      <a:pos x="301" y="0"/>
                    </a:cxn>
                    <a:cxn ang="0">
                      <a:pos x="228" y="29"/>
                    </a:cxn>
                    <a:cxn ang="0">
                      <a:pos x="151" y="111"/>
                    </a:cxn>
                    <a:cxn ang="0">
                      <a:pos x="46" y="225"/>
                    </a:cxn>
                    <a:cxn ang="0">
                      <a:pos x="0" y="337"/>
                    </a:cxn>
                    <a:cxn ang="0">
                      <a:pos x="12" y="405"/>
                    </a:cxn>
                    <a:cxn ang="0">
                      <a:pos x="116" y="416"/>
                    </a:cxn>
                    <a:cxn ang="0">
                      <a:pos x="153" y="363"/>
                    </a:cxn>
                    <a:cxn ang="0">
                      <a:pos x="173" y="284"/>
                    </a:cxn>
                    <a:cxn ang="0">
                      <a:pos x="191" y="206"/>
                    </a:cxn>
                    <a:cxn ang="0">
                      <a:pos x="217" y="137"/>
                    </a:cxn>
                    <a:cxn ang="0">
                      <a:pos x="257" y="98"/>
                    </a:cxn>
                    <a:cxn ang="0">
                      <a:pos x="272" y="121"/>
                    </a:cxn>
                    <a:cxn ang="0">
                      <a:pos x="254" y="248"/>
                    </a:cxn>
                    <a:cxn ang="0">
                      <a:pos x="210" y="405"/>
                    </a:cxn>
                    <a:cxn ang="0">
                      <a:pos x="178" y="524"/>
                    </a:cxn>
                    <a:cxn ang="0">
                      <a:pos x="116" y="661"/>
                    </a:cxn>
                    <a:cxn ang="0">
                      <a:pos x="66" y="756"/>
                    </a:cxn>
                    <a:cxn ang="0">
                      <a:pos x="18" y="776"/>
                    </a:cxn>
                    <a:cxn ang="0">
                      <a:pos x="12" y="798"/>
                    </a:cxn>
                    <a:cxn ang="0">
                      <a:pos x="84" y="866"/>
                    </a:cxn>
                    <a:cxn ang="0">
                      <a:pos x="201" y="981"/>
                    </a:cxn>
                    <a:cxn ang="0">
                      <a:pos x="245" y="1109"/>
                    </a:cxn>
                    <a:cxn ang="0">
                      <a:pos x="272" y="1109"/>
                    </a:cxn>
                    <a:cxn ang="0">
                      <a:pos x="276" y="1034"/>
                    </a:cxn>
                    <a:cxn ang="0">
                      <a:pos x="248" y="942"/>
                    </a:cxn>
                    <a:cxn ang="0">
                      <a:pos x="188" y="873"/>
                    </a:cxn>
                    <a:cxn ang="0">
                      <a:pos x="151" y="834"/>
                    </a:cxn>
                    <a:cxn ang="0">
                      <a:pos x="141" y="785"/>
                    </a:cxn>
                    <a:cxn ang="0">
                      <a:pos x="163" y="700"/>
                    </a:cxn>
                    <a:cxn ang="0">
                      <a:pos x="217" y="592"/>
                    </a:cxn>
                    <a:cxn ang="0">
                      <a:pos x="282" y="441"/>
                    </a:cxn>
                    <a:cxn ang="0">
                      <a:pos x="313" y="308"/>
                    </a:cxn>
                    <a:cxn ang="0">
                      <a:pos x="342" y="170"/>
                    </a:cxn>
                    <a:cxn ang="0">
                      <a:pos x="342" y="81"/>
                    </a:cxn>
                    <a:cxn ang="0">
                      <a:pos x="329" y="20"/>
                    </a:cxn>
                    <a:cxn ang="0">
                      <a:pos x="301" y="0"/>
                    </a:cxn>
                  </a:cxnLst>
                  <a:rect l="0" t="0" r="r" b="b"/>
                  <a:pathLst>
                    <a:path w="342" h="1109">
                      <a:moveTo>
                        <a:pt x="301" y="0"/>
                      </a:moveTo>
                      <a:lnTo>
                        <a:pt x="228" y="29"/>
                      </a:lnTo>
                      <a:lnTo>
                        <a:pt x="151" y="111"/>
                      </a:lnTo>
                      <a:lnTo>
                        <a:pt x="46" y="225"/>
                      </a:lnTo>
                      <a:lnTo>
                        <a:pt x="0" y="337"/>
                      </a:lnTo>
                      <a:lnTo>
                        <a:pt x="12" y="405"/>
                      </a:lnTo>
                      <a:lnTo>
                        <a:pt x="116" y="416"/>
                      </a:lnTo>
                      <a:lnTo>
                        <a:pt x="153" y="363"/>
                      </a:lnTo>
                      <a:lnTo>
                        <a:pt x="173" y="284"/>
                      </a:lnTo>
                      <a:lnTo>
                        <a:pt x="191" y="206"/>
                      </a:lnTo>
                      <a:lnTo>
                        <a:pt x="217" y="137"/>
                      </a:lnTo>
                      <a:lnTo>
                        <a:pt x="257" y="98"/>
                      </a:lnTo>
                      <a:lnTo>
                        <a:pt x="272" y="121"/>
                      </a:lnTo>
                      <a:lnTo>
                        <a:pt x="254" y="248"/>
                      </a:lnTo>
                      <a:lnTo>
                        <a:pt x="210" y="405"/>
                      </a:lnTo>
                      <a:lnTo>
                        <a:pt x="178" y="524"/>
                      </a:lnTo>
                      <a:lnTo>
                        <a:pt x="116" y="661"/>
                      </a:lnTo>
                      <a:lnTo>
                        <a:pt x="66" y="756"/>
                      </a:lnTo>
                      <a:lnTo>
                        <a:pt x="18" y="776"/>
                      </a:lnTo>
                      <a:lnTo>
                        <a:pt x="12" y="798"/>
                      </a:lnTo>
                      <a:lnTo>
                        <a:pt x="84" y="866"/>
                      </a:lnTo>
                      <a:lnTo>
                        <a:pt x="201" y="981"/>
                      </a:lnTo>
                      <a:lnTo>
                        <a:pt x="245" y="1109"/>
                      </a:lnTo>
                      <a:lnTo>
                        <a:pt x="272" y="1109"/>
                      </a:lnTo>
                      <a:lnTo>
                        <a:pt x="276" y="1034"/>
                      </a:lnTo>
                      <a:lnTo>
                        <a:pt x="248" y="942"/>
                      </a:lnTo>
                      <a:lnTo>
                        <a:pt x="188" y="873"/>
                      </a:lnTo>
                      <a:lnTo>
                        <a:pt x="151" y="834"/>
                      </a:lnTo>
                      <a:lnTo>
                        <a:pt x="141" y="785"/>
                      </a:lnTo>
                      <a:lnTo>
                        <a:pt x="163" y="700"/>
                      </a:lnTo>
                      <a:lnTo>
                        <a:pt x="217" y="592"/>
                      </a:lnTo>
                      <a:lnTo>
                        <a:pt x="282" y="441"/>
                      </a:lnTo>
                      <a:lnTo>
                        <a:pt x="313" y="308"/>
                      </a:lnTo>
                      <a:lnTo>
                        <a:pt x="342" y="170"/>
                      </a:lnTo>
                      <a:lnTo>
                        <a:pt x="342" y="81"/>
                      </a:lnTo>
                      <a:lnTo>
                        <a:pt x="329" y="20"/>
                      </a:lnTo>
                      <a:lnTo>
                        <a:pt x="30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060964" name="Freeform 100"/>
                <p:cNvSpPr>
                  <a:spLocks/>
                </p:cNvSpPr>
                <p:nvPr/>
              </p:nvSpPr>
              <p:spPr bwMode="auto">
                <a:xfrm>
                  <a:off x="4322" y="3474"/>
                  <a:ext cx="113" cy="144"/>
                </a:xfrm>
                <a:custGeom>
                  <a:avLst/>
                  <a:gdLst/>
                  <a:ahLst/>
                  <a:cxnLst>
                    <a:cxn ang="0">
                      <a:pos x="326" y="39"/>
                    </a:cxn>
                    <a:cxn ang="0">
                      <a:pos x="272" y="62"/>
                    </a:cxn>
                    <a:cxn ang="0">
                      <a:pos x="197" y="98"/>
                    </a:cxn>
                    <a:cxn ang="0">
                      <a:pos x="129" y="131"/>
                    </a:cxn>
                    <a:cxn ang="0">
                      <a:pos x="24" y="190"/>
                    </a:cxn>
                    <a:cxn ang="0">
                      <a:pos x="0" y="259"/>
                    </a:cxn>
                    <a:cxn ang="0">
                      <a:pos x="15" y="367"/>
                    </a:cxn>
                    <a:cxn ang="0">
                      <a:pos x="94" y="376"/>
                    </a:cxn>
                    <a:cxn ang="0">
                      <a:pos x="147" y="343"/>
                    </a:cxn>
                    <a:cxn ang="0">
                      <a:pos x="204" y="268"/>
                    </a:cxn>
                    <a:cxn ang="0">
                      <a:pos x="250" y="190"/>
                    </a:cxn>
                    <a:cxn ang="0">
                      <a:pos x="298" y="151"/>
                    </a:cxn>
                    <a:cxn ang="0">
                      <a:pos x="344" y="131"/>
                    </a:cxn>
                    <a:cxn ang="0">
                      <a:pos x="392" y="122"/>
                    </a:cxn>
                    <a:cxn ang="0">
                      <a:pos x="420" y="147"/>
                    </a:cxn>
                    <a:cxn ang="0">
                      <a:pos x="423" y="228"/>
                    </a:cxn>
                    <a:cxn ang="0">
                      <a:pos x="404" y="455"/>
                    </a:cxn>
                    <a:cxn ang="0">
                      <a:pos x="376" y="581"/>
                    </a:cxn>
                    <a:cxn ang="0">
                      <a:pos x="348" y="660"/>
                    </a:cxn>
                    <a:cxn ang="0">
                      <a:pos x="339" y="709"/>
                    </a:cxn>
                    <a:cxn ang="0">
                      <a:pos x="344" y="739"/>
                    </a:cxn>
                    <a:cxn ang="0">
                      <a:pos x="392" y="749"/>
                    </a:cxn>
                    <a:cxn ang="0">
                      <a:pos x="477" y="765"/>
                    </a:cxn>
                    <a:cxn ang="0">
                      <a:pos x="582" y="808"/>
                    </a:cxn>
                    <a:cxn ang="0">
                      <a:pos x="626" y="866"/>
                    </a:cxn>
                    <a:cxn ang="0">
                      <a:pos x="665" y="866"/>
                    </a:cxn>
                    <a:cxn ang="0">
                      <a:pos x="674" y="828"/>
                    </a:cxn>
                    <a:cxn ang="0">
                      <a:pos x="639" y="775"/>
                    </a:cxn>
                    <a:cxn ang="0">
                      <a:pos x="573" y="736"/>
                    </a:cxn>
                    <a:cxn ang="0">
                      <a:pos x="499" y="706"/>
                    </a:cxn>
                    <a:cxn ang="0">
                      <a:pos x="429" y="687"/>
                    </a:cxn>
                    <a:cxn ang="0">
                      <a:pos x="414" y="671"/>
                    </a:cxn>
                    <a:cxn ang="0">
                      <a:pos x="433" y="599"/>
                    </a:cxn>
                    <a:cxn ang="0">
                      <a:pos x="466" y="475"/>
                    </a:cxn>
                    <a:cxn ang="0">
                      <a:pos x="479" y="405"/>
                    </a:cxn>
                    <a:cxn ang="0">
                      <a:pos x="495" y="284"/>
                    </a:cxn>
                    <a:cxn ang="0">
                      <a:pos x="495" y="158"/>
                    </a:cxn>
                    <a:cxn ang="0">
                      <a:pos x="488" y="62"/>
                    </a:cxn>
                    <a:cxn ang="0">
                      <a:pos x="470" y="19"/>
                    </a:cxn>
                    <a:cxn ang="0">
                      <a:pos x="442" y="0"/>
                    </a:cxn>
                    <a:cxn ang="0">
                      <a:pos x="404" y="3"/>
                    </a:cxn>
                    <a:cxn ang="0">
                      <a:pos x="376" y="14"/>
                    </a:cxn>
                    <a:cxn ang="0">
                      <a:pos x="326" y="39"/>
                    </a:cxn>
                  </a:cxnLst>
                  <a:rect l="0" t="0" r="r" b="b"/>
                  <a:pathLst>
                    <a:path w="674" h="866">
                      <a:moveTo>
                        <a:pt x="326" y="39"/>
                      </a:moveTo>
                      <a:lnTo>
                        <a:pt x="272" y="62"/>
                      </a:lnTo>
                      <a:lnTo>
                        <a:pt x="197" y="98"/>
                      </a:lnTo>
                      <a:lnTo>
                        <a:pt x="129" y="131"/>
                      </a:lnTo>
                      <a:lnTo>
                        <a:pt x="24" y="190"/>
                      </a:lnTo>
                      <a:lnTo>
                        <a:pt x="0" y="259"/>
                      </a:lnTo>
                      <a:lnTo>
                        <a:pt x="15" y="367"/>
                      </a:lnTo>
                      <a:lnTo>
                        <a:pt x="94" y="376"/>
                      </a:lnTo>
                      <a:lnTo>
                        <a:pt x="147" y="343"/>
                      </a:lnTo>
                      <a:lnTo>
                        <a:pt x="204" y="268"/>
                      </a:lnTo>
                      <a:lnTo>
                        <a:pt x="250" y="190"/>
                      </a:lnTo>
                      <a:lnTo>
                        <a:pt x="298" y="151"/>
                      </a:lnTo>
                      <a:lnTo>
                        <a:pt x="344" y="131"/>
                      </a:lnTo>
                      <a:lnTo>
                        <a:pt x="392" y="122"/>
                      </a:lnTo>
                      <a:lnTo>
                        <a:pt x="420" y="147"/>
                      </a:lnTo>
                      <a:lnTo>
                        <a:pt x="423" y="228"/>
                      </a:lnTo>
                      <a:lnTo>
                        <a:pt x="404" y="455"/>
                      </a:lnTo>
                      <a:lnTo>
                        <a:pt x="376" y="581"/>
                      </a:lnTo>
                      <a:lnTo>
                        <a:pt x="348" y="660"/>
                      </a:lnTo>
                      <a:lnTo>
                        <a:pt x="339" y="709"/>
                      </a:lnTo>
                      <a:lnTo>
                        <a:pt x="344" y="739"/>
                      </a:lnTo>
                      <a:lnTo>
                        <a:pt x="392" y="749"/>
                      </a:lnTo>
                      <a:lnTo>
                        <a:pt x="477" y="765"/>
                      </a:lnTo>
                      <a:lnTo>
                        <a:pt x="582" y="808"/>
                      </a:lnTo>
                      <a:lnTo>
                        <a:pt x="626" y="866"/>
                      </a:lnTo>
                      <a:lnTo>
                        <a:pt x="665" y="866"/>
                      </a:lnTo>
                      <a:lnTo>
                        <a:pt x="674" y="828"/>
                      </a:lnTo>
                      <a:lnTo>
                        <a:pt x="639" y="775"/>
                      </a:lnTo>
                      <a:lnTo>
                        <a:pt x="573" y="736"/>
                      </a:lnTo>
                      <a:lnTo>
                        <a:pt x="499" y="706"/>
                      </a:lnTo>
                      <a:lnTo>
                        <a:pt x="429" y="687"/>
                      </a:lnTo>
                      <a:lnTo>
                        <a:pt x="414" y="671"/>
                      </a:lnTo>
                      <a:lnTo>
                        <a:pt x="433" y="599"/>
                      </a:lnTo>
                      <a:lnTo>
                        <a:pt x="466" y="475"/>
                      </a:lnTo>
                      <a:lnTo>
                        <a:pt x="479" y="405"/>
                      </a:lnTo>
                      <a:lnTo>
                        <a:pt x="495" y="284"/>
                      </a:lnTo>
                      <a:lnTo>
                        <a:pt x="495" y="158"/>
                      </a:lnTo>
                      <a:lnTo>
                        <a:pt x="488" y="62"/>
                      </a:lnTo>
                      <a:lnTo>
                        <a:pt x="470" y="19"/>
                      </a:lnTo>
                      <a:lnTo>
                        <a:pt x="442" y="0"/>
                      </a:lnTo>
                      <a:lnTo>
                        <a:pt x="404" y="3"/>
                      </a:lnTo>
                      <a:lnTo>
                        <a:pt x="376" y="14"/>
                      </a:lnTo>
                      <a:lnTo>
                        <a:pt x="326" y="3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060965" name="Freeform 101"/>
                <p:cNvSpPr>
                  <a:spLocks/>
                </p:cNvSpPr>
                <p:nvPr/>
              </p:nvSpPr>
              <p:spPr bwMode="auto">
                <a:xfrm>
                  <a:off x="4287" y="3379"/>
                  <a:ext cx="74" cy="156"/>
                </a:xfrm>
                <a:custGeom>
                  <a:avLst/>
                  <a:gdLst/>
                  <a:ahLst/>
                  <a:cxnLst>
                    <a:cxn ang="0">
                      <a:pos x="413" y="26"/>
                    </a:cxn>
                    <a:cxn ang="0">
                      <a:pos x="367" y="0"/>
                    </a:cxn>
                    <a:cxn ang="0">
                      <a:pos x="291" y="7"/>
                    </a:cxn>
                    <a:cxn ang="0">
                      <a:pos x="223" y="36"/>
                    </a:cxn>
                    <a:cxn ang="0">
                      <a:pos x="151" y="125"/>
                    </a:cxn>
                    <a:cxn ang="0">
                      <a:pos x="75" y="262"/>
                    </a:cxn>
                    <a:cxn ang="0">
                      <a:pos x="25" y="403"/>
                    </a:cxn>
                    <a:cxn ang="0">
                      <a:pos x="0" y="537"/>
                    </a:cxn>
                    <a:cxn ang="0">
                      <a:pos x="9" y="658"/>
                    </a:cxn>
                    <a:cxn ang="0">
                      <a:pos x="38" y="767"/>
                    </a:cxn>
                    <a:cxn ang="0">
                      <a:pos x="75" y="845"/>
                    </a:cxn>
                    <a:cxn ang="0">
                      <a:pos x="119" y="884"/>
                    </a:cxn>
                    <a:cxn ang="0">
                      <a:pos x="206" y="940"/>
                    </a:cxn>
                    <a:cxn ang="0">
                      <a:pos x="269" y="940"/>
                    </a:cxn>
                    <a:cxn ang="0">
                      <a:pos x="344" y="900"/>
                    </a:cxn>
                    <a:cxn ang="0">
                      <a:pos x="400" y="835"/>
                    </a:cxn>
                    <a:cxn ang="0">
                      <a:pos x="385" y="773"/>
                    </a:cxn>
                    <a:cxn ang="0">
                      <a:pos x="357" y="694"/>
                    </a:cxn>
                    <a:cxn ang="0">
                      <a:pos x="306" y="639"/>
                    </a:cxn>
                    <a:cxn ang="0">
                      <a:pos x="273" y="589"/>
                    </a:cxn>
                    <a:cxn ang="0">
                      <a:pos x="254" y="537"/>
                    </a:cxn>
                    <a:cxn ang="0">
                      <a:pos x="254" y="472"/>
                    </a:cxn>
                    <a:cxn ang="0">
                      <a:pos x="273" y="393"/>
                    </a:cxn>
                    <a:cxn ang="0">
                      <a:pos x="310" y="324"/>
                    </a:cxn>
                    <a:cxn ang="0">
                      <a:pos x="372" y="252"/>
                    </a:cxn>
                    <a:cxn ang="0">
                      <a:pos x="419" y="197"/>
                    </a:cxn>
                    <a:cxn ang="0">
                      <a:pos x="441" y="138"/>
                    </a:cxn>
                    <a:cxn ang="0">
                      <a:pos x="441" y="76"/>
                    </a:cxn>
                    <a:cxn ang="0">
                      <a:pos x="413" y="26"/>
                    </a:cxn>
                  </a:cxnLst>
                  <a:rect l="0" t="0" r="r" b="b"/>
                  <a:pathLst>
                    <a:path w="441" h="940">
                      <a:moveTo>
                        <a:pt x="413" y="26"/>
                      </a:moveTo>
                      <a:lnTo>
                        <a:pt x="367" y="0"/>
                      </a:lnTo>
                      <a:lnTo>
                        <a:pt x="291" y="7"/>
                      </a:lnTo>
                      <a:lnTo>
                        <a:pt x="223" y="36"/>
                      </a:lnTo>
                      <a:lnTo>
                        <a:pt x="151" y="125"/>
                      </a:lnTo>
                      <a:lnTo>
                        <a:pt x="75" y="262"/>
                      </a:lnTo>
                      <a:lnTo>
                        <a:pt x="25" y="403"/>
                      </a:lnTo>
                      <a:lnTo>
                        <a:pt x="0" y="537"/>
                      </a:lnTo>
                      <a:lnTo>
                        <a:pt x="9" y="658"/>
                      </a:lnTo>
                      <a:lnTo>
                        <a:pt x="38" y="767"/>
                      </a:lnTo>
                      <a:lnTo>
                        <a:pt x="75" y="845"/>
                      </a:lnTo>
                      <a:lnTo>
                        <a:pt x="119" y="884"/>
                      </a:lnTo>
                      <a:lnTo>
                        <a:pt x="206" y="940"/>
                      </a:lnTo>
                      <a:lnTo>
                        <a:pt x="269" y="940"/>
                      </a:lnTo>
                      <a:lnTo>
                        <a:pt x="344" y="900"/>
                      </a:lnTo>
                      <a:lnTo>
                        <a:pt x="400" y="835"/>
                      </a:lnTo>
                      <a:lnTo>
                        <a:pt x="385" y="773"/>
                      </a:lnTo>
                      <a:lnTo>
                        <a:pt x="357" y="694"/>
                      </a:lnTo>
                      <a:lnTo>
                        <a:pt x="306" y="639"/>
                      </a:lnTo>
                      <a:lnTo>
                        <a:pt x="273" y="589"/>
                      </a:lnTo>
                      <a:lnTo>
                        <a:pt x="254" y="537"/>
                      </a:lnTo>
                      <a:lnTo>
                        <a:pt x="254" y="472"/>
                      </a:lnTo>
                      <a:lnTo>
                        <a:pt x="273" y="393"/>
                      </a:lnTo>
                      <a:lnTo>
                        <a:pt x="310" y="324"/>
                      </a:lnTo>
                      <a:lnTo>
                        <a:pt x="372" y="252"/>
                      </a:lnTo>
                      <a:lnTo>
                        <a:pt x="419" y="197"/>
                      </a:lnTo>
                      <a:lnTo>
                        <a:pt x="441" y="138"/>
                      </a:lnTo>
                      <a:lnTo>
                        <a:pt x="441" y="76"/>
                      </a:lnTo>
                      <a:lnTo>
                        <a:pt x="413" y="2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31" name="Group 102"/>
              <p:cNvGrpSpPr>
                <a:grpSpLocks/>
              </p:cNvGrpSpPr>
              <p:nvPr/>
            </p:nvGrpSpPr>
            <p:grpSpPr bwMode="auto">
              <a:xfrm>
                <a:off x="4230" y="3168"/>
                <a:ext cx="272" cy="428"/>
                <a:chOff x="4230" y="3168"/>
                <a:chExt cx="272" cy="428"/>
              </a:xfrm>
            </p:grpSpPr>
            <p:sp>
              <p:nvSpPr>
                <p:cNvPr id="1060967" name="Freeform 103"/>
                <p:cNvSpPr>
                  <a:spLocks/>
                </p:cNvSpPr>
                <p:nvPr/>
              </p:nvSpPr>
              <p:spPr bwMode="auto">
                <a:xfrm>
                  <a:off x="4290" y="3255"/>
                  <a:ext cx="39" cy="42"/>
                </a:xfrm>
                <a:custGeom>
                  <a:avLst/>
                  <a:gdLst/>
                  <a:ahLst/>
                  <a:cxnLst>
                    <a:cxn ang="0">
                      <a:pos x="25" y="36"/>
                    </a:cxn>
                    <a:cxn ang="0">
                      <a:pos x="57" y="10"/>
                    </a:cxn>
                    <a:cxn ang="0">
                      <a:pos x="110" y="95"/>
                    </a:cxn>
                    <a:cxn ang="0">
                      <a:pos x="157" y="0"/>
                    </a:cxn>
                    <a:cxn ang="0">
                      <a:pos x="186" y="17"/>
                    </a:cxn>
                    <a:cxn ang="0">
                      <a:pos x="138" y="115"/>
                    </a:cxn>
                    <a:cxn ang="0">
                      <a:pos x="226" y="84"/>
                    </a:cxn>
                    <a:cxn ang="0">
                      <a:pos x="235" y="124"/>
                    </a:cxn>
                    <a:cxn ang="0">
                      <a:pos x="138" y="144"/>
                    </a:cxn>
                    <a:cxn ang="0">
                      <a:pos x="213" y="203"/>
                    </a:cxn>
                    <a:cxn ang="0">
                      <a:pos x="195" y="232"/>
                    </a:cxn>
                    <a:cxn ang="0">
                      <a:pos x="122" y="167"/>
                    </a:cxn>
                    <a:cxn ang="0">
                      <a:pos x="112" y="254"/>
                    </a:cxn>
                    <a:cxn ang="0">
                      <a:pos x="81" y="252"/>
                    </a:cxn>
                    <a:cxn ang="0">
                      <a:pos x="94" y="156"/>
                    </a:cxn>
                    <a:cxn ang="0">
                      <a:pos x="6" y="192"/>
                    </a:cxn>
                    <a:cxn ang="0">
                      <a:pos x="0" y="153"/>
                    </a:cxn>
                    <a:cxn ang="0">
                      <a:pos x="94" y="127"/>
                    </a:cxn>
                    <a:cxn ang="0">
                      <a:pos x="25" y="36"/>
                    </a:cxn>
                  </a:cxnLst>
                  <a:rect l="0" t="0" r="r" b="b"/>
                  <a:pathLst>
                    <a:path w="235" h="254">
                      <a:moveTo>
                        <a:pt x="25" y="36"/>
                      </a:moveTo>
                      <a:lnTo>
                        <a:pt x="57" y="10"/>
                      </a:lnTo>
                      <a:lnTo>
                        <a:pt x="110" y="95"/>
                      </a:lnTo>
                      <a:lnTo>
                        <a:pt x="157" y="0"/>
                      </a:lnTo>
                      <a:lnTo>
                        <a:pt x="186" y="17"/>
                      </a:lnTo>
                      <a:lnTo>
                        <a:pt x="138" y="115"/>
                      </a:lnTo>
                      <a:lnTo>
                        <a:pt x="226" y="84"/>
                      </a:lnTo>
                      <a:lnTo>
                        <a:pt x="235" y="124"/>
                      </a:lnTo>
                      <a:lnTo>
                        <a:pt x="138" y="144"/>
                      </a:lnTo>
                      <a:lnTo>
                        <a:pt x="213" y="203"/>
                      </a:lnTo>
                      <a:lnTo>
                        <a:pt x="195" y="232"/>
                      </a:lnTo>
                      <a:lnTo>
                        <a:pt x="122" y="167"/>
                      </a:lnTo>
                      <a:lnTo>
                        <a:pt x="112" y="254"/>
                      </a:lnTo>
                      <a:lnTo>
                        <a:pt x="81" y="252"/>
                      </a:lnTo>
                      <a:lnTo>
                        <a:pt x="94" y="156"/>
                      </a:lnTo>
                      <a:lnTo>
                        <a:pt x="6" y="192"/>
                      </a:lnTo>
                      <a:lnTo>
                        <a:pt x="0" y="153"/>
                      </a:lnTo>
                      <a:lnTo>
                        <a:pt x="94" y="127"/>
                      </a:lnTo>
                      <a:lnTo>
                        <a:pt x="25" y="3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060968" name="Freeform 104"/>
                <p:cNvSpPr>
                  <a:spLocks/>
                </p:cNvSpPr>
                <p:nvPr/>
              </p:nvSpPr>
              <p:spPr bwMode="auto">
                <a:xfrm>
                  <a:off x="4326" y="3227"/>
                  <a:ext cx="25" cy="38"/>
                </a:xfrm>
                <a:custGeom>
                  <a:avLst/>
                  <a:gdLst/>
                  <a:ahLst/>
                  <a:cxnLst>
                    <a:cxn ang="0">
                      <a:pos x="122" y="220"/>
                    </a:cxn>
                    <a:cxn ang="0">
                      <a:pos x="0" y="43"/>
                    </a:cxn>
                    <a:cxn ang="0">
                      <a:pos x="0" y="13"/>
                    </a:cxn>
                    <a:cxn ang="0">
                      <a:pos x="22" y="0"/>
                    </a:cxn>
                    <a:cxn ang="0">
                      <a:pos x="50" y="4"/>
                    </a:cxn>
                    <a:cxn ang="0">
                      <a:pos x="154" y="207"/>
                    </a:cxn>
                    <a:cxn ang="0">
                      <a:pos x="144" y="227"/>
                    </a:cxn>
                    <a:cxn ang="0">
                      <a:pos x="122" y="220"/>
                    </a:cxn>
                  </a:cxnLst>
                  <a:rect l="0" t="0" r="r" b="b"/>
                  <a:pathLst>
                    <a:path w="154" h="227">
                      <a:moveTo>
                        <a:pt x="122" y="220"/>
                      </a:moveTo>
                      <a:lnTo>
                        <a:pt x="0" y="43"/>
                      </a:lnTo>
                      <a:lnTo>
                        <a:pt x="0" y="13"/>
                      </a:lnTo>
                      <a:lnTo>
                        <a:pt x="22" y="0"/>
                      </a:lnTo>
                      <a:lnTo>
                        <a:pt x="50" y="4"/>
                      </a:lnTo>
                      <a:lnTo>
                        <a:pt x="154" y="207"/>
                      </a:lnTo>
                      <a:lnTo>
                        <a:pt x="144" y="227"/>
                      </a:lnTo>
                      <a:lnTo>
                        <a:pt x="122" y="22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060969" name="Oval 105"/>
                <p:cNvSpPr>
                  <a:spLocks noChangeArrowheads="1"/>
                </p:cNvSpPr>
                <p:nvPr/>
              </p:nvSpPr>
              <p:spPr bwMode="auto">
                <a:xfrm>
                  <a:off x="4350" y="3269"/>
                  <a:ext cx="11" cy="11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060970" name="Freeform 106"/>
                <p:cNvSpPr>
                  <a:spLocks/>
                </p:cNvSpPr>
                <p:nvPr/>
              </p:nvSpPr>
              <p:spPr bwMode="auto">
                <a:xfrm>
                  <a:off x="4358" y="3168"/>
                  <a:ext cx="65" cy="74"/>
                </a:xfrm>
                <a:custGeom>
                  <a:avLst/>
                  <a:gdLst/>
                  <a:ahLst/>
                  <a:cxnLst>
                    <a:cxn ang="0">
                      <a:pos x="75" y="138"/>
                    </a:cxn>
                    <a:cxn ang="0">
                      <a:pos x="178" y="160"/>
                    </a:cxn>
                    <a:cxn ang="0">
                      <a:pos x="253" y="72"/>
                    </a:cxn>
                    <a:cxn ang="0">
                      <a:pos x="234" y="196"/>
                    </a:cxn>
                    <a:cxn ang="0">
                      <a:pos x="319" y="239"/>
                    </a:cxn>
                    <a:cxn ang="0">
                      <a:pos x="228" y="259"/>
                    </a:cxn>
                    <a:cxn ang="0">
                      <a:pos x="215" y="353"/>
                    </a:cxn>
                    <a:cxn ang="0">
                      <a:pos x="171" y="285"/>
                    </a:cxn>
                    <a:cxn ang="0">
                      <a:pos x="75" y="308"/>
                    </a:cxn>
                    <a:cxn ang="0">
                      <a:pos x="116" y="220"/>
                    </a:cxn>
                    <a:cxn ang="0">
                      <a:pos x="68" y="196"/>
                    </a:cxn>
                    <a:cxn ang="0">
                      <a:pos x="31" y="295"/>
                    </a:cxn>
                    <a:cxn ang="0">
                      <a:pos x="12" y="353"/>
                    </a:cxn>
                    <a:cxn ang="0">
                      <a:pos x="31" y="373"/>
                    </a:cxn>
                    <a:cxn ang="0">
                      <a:pos x="153" y="337"/>
                    </a:cxn>
                    <a:cxn ang="0">
                      <a:pos x="215" y="441"/>
                    </a:cxn>
                    <a:cxn ang="0">
                      <a:pos x="253" y="441"/>
                    </a:cxn>
                    <a:cxn ang="0">
                      <a:pos x="262" y="288"/>
                    </a:cxn>
                    <a:cxn ang="0">
                      <a:pos x="369" y="275"/>
                    </a:cxn>
                    <a:cxn ang="0">
                      <a:pos x="387" y="256"/>
                    </a:cxn>
                    <a:cxn ang="0">
                      <a:pos x="387" y="229"/>
                    </a:cxn>
                    <a:cxn ang="0">
                      <a:pos x="280" y="171"/>
                    </a:cxn>
                    <a:cxn ang="0">
                      <a:pos x="303" y="23"/>
                    </a:cxn>
                    <a:cxn ang="0">
                      <a:pos x="280" y="0"/>
                    </a:cxn>
                    <a:cxn ang="0">
                      <a:pos x="243" y="4"/>
                    </a:cxn>
                    <a:cxn ang="0">
                      <a:pos x="162" y="112"/>
                    </a:cxn>
                    <a:cxn ang="0">
                      <a:pos x="59" y="88"/>
                    </a:cxn>
                    <a:cxn ang="0">
                      <a:pos x="9" y="72"/>
                    </a:cxn>
                    <a:cxn ang="0">
                      <a:pos x="0" y="102"/>
                    </a:cxn>
                    <a:cxn ang="0">
                      <a:pos x="12" y="138"/>
                    </a:cxn>
                    <a:cxn ang="0">
                      <a:pos x="112" y="227"/>
                    </a:cxn>
                    <a:cxn ang="0">
                      <a:pos x="75" y="138"/>
                    </a:cxn>
                  </a:cxnLst>
                  <a:rect l="0" t="0" r="r" b="b"/>
                  <a:pathLst>
                    <a:path w="387" h="441">
                      <a:moveTo>
                        <a:pt x="75" y="138"/>
                      </a:moveTo>
                      <a:lnTo>
                        <a:pt x="178" y="160"/>
                      </a:lnTo>
                      <a:lnTo>
                        <a:pt x="253" y="72"/>
                      </a:lnTo>
                      <a:lnTo>
                        <a:pt x="234" y="196"/>
                      </a:lnTo>
                      <a:lnTo>
                        <a:pt x="319" y="239"/>
                      </a:lnTo>
                      <a:lnTo>
                        <a:pt x="228" y="259"/>
                      </a:lnTo>
                      <a:lnTo>
                        <a:pt x="215" y="353"/>
                      </a:lnTo>
                      <a:lnTo>
                        <a:pt x="171" y="285"/>
                      </a:lnTo>
                      <a:lnTo>
                        <a:pt x="75" y="308"/>
                      </a:lnTo>
                      <a:lnTo>
                        <a:pt x="116" y="220"/>
                      </a:lnTo>
                      <a:lnTo>
                        <a:pt x="68" y="196"/>
                      </a:lnTo>
                      <a:lnTo>
                        <a:pt x="31" y="295"/>
                      </a:lnTo>
                      <a:lnTo>
                        <a:pt x="12" y="353"/>
                      </a:lnTo>
                      <a:lnTo>
                        <a:pt x="31" y="373"/>
                      </a:lnTo>
                      <a:lnTo>
                        <a:pt x="153" y="337"/>
                      </a:lnTo>
                      <a:lnTo>
                        <a:pt x="215" y="441"/>
                      </a:lnTo>
                      <a:lnTo>
                        <a:pt x="253" y="441"/>
                      </a:lnTo>
                      <a:lnTo>
                        <a:pt x="262" y="288"/>
                      </a:lnTo>
                      <a:lnTo>
                        <a:pt x="369" y="275"/>
                      </a:lnTo>
                      <a:lnTo>
                        <a:pt x="387" y="256"/>
                      </a:lnTo>
                      <a:lnTo>
                        <a:pt x="387" y="229"/>
                      </a:lnTo>
                      <a:lnTo>
                        <a:pt x="280" y="171"/>
                      </a:lnTo>
                      <a:lnTo>
                        <a:pt x="303" y="23"/>
                      </a:lnTo>
                      <a:lnTo>
                        <a:pt x="280" y="0"/>
                      </a:lnTo>
                      <a:lnTo>
                        <a:pt x="243" y="4"/>
                      </a:lnTo>
                      <a:lnTo>
                        <a:pt x="162" y="112"/>
                      </a:lnTo>
                      <a:lnTo>
                        <a:pt x="59" y="88"/>
                      </a:lnTo>
                      <a:lnTo>
                        <a:pt x="9" y="72"/>
                      </a:lnTo>
                      <a:lnTo>
                        <a:pt x="0" y="102"/>
                      </a:lnTo>
                      <a:lnTo>
                        <a:pt x="12" y="138"/>
                      </a:lnTo>
                      <a:lnTo>
                        <a:pt x="112" y="227"/>
                      </a:lnTo>
                      <a:lnTo>
                        <a:pt x="75" y="13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060971" name="Freeform 107"/>
                <p:cNvSpPr>
                  <a:spLocks/>
                </p:cNvSpPr>
                <p:nvPr/>
              </p:nvSpPr>
              <p:spPr bwMode="auto">
                <a:xfrm>
                  <a:off x="4428" y="3222"/>
                  <a:ext cx="49" cy="61"/>
                </a:xfrm>
                <a:custGeom>
                  <a:avLst/>
                  <a:gdLst/>
                  <a:ahLst/>
                  <a:cxnLst>
                    <a:cxn ang="0">
                      <a:pos x="170" y="315"/>
                    </a:cxn>
                    <a:cxn ang="0">
                      <a:pos x="166" y="344"/>
                    </a:cxn>
                    <a:cxn ang="0">
                      <a:pos x="142" y="364"/>
                    </a:cxn>
                    <a:cxn ang="0">
                      <a:pos x="104" y="357"/>
                    </a:cxn>
                    <a:cxn ang="0">
                      <a:pos x="63" y="315"/>
                    </a:cxn>
                    <a:cxn ang="0">
                      <a:pos x="20" y="265"/>
                    </a:cxn>
                    <a:cxn ang="0">
                      <a:pos x="0" y="207"/>
                    </a:cxn>
                    <a:cxn ang="0">
                      <a:pos x="0" y="137"/>
                    </a:cxn>
                    <a:cxn ang="0">
                      <a:pos x="29" y="72"/>
                    </a:cxn>
                    <a:cxn ang="0">
                      <a:pos x="72" y="29"/>
                    </a:cxn>
                    <a:cxn ang="0">
                      <a:pos x="151" y="0"/>
                    </a:cxn>
                    <a:cxn ang="0">
                      <a:pos x="216" y="0"/>
                    </a:cxn>
                    <a:cxn ang="0">
                      <a:pos x="260" y="20"/>
                    </a:cxn>
                    <a:cxn ang="0">
                      <a:pos x="298" y="69"/>
                    </a:cxn>
                    <a:cxn ang="0">
                      <a:pos x="292" y="157"/>
                    </a:cxn>
                    <a:cxn ang="0">
                      <a:pos x="245" y="189"/>
                    </a:cxn>
                    <a:cxn ang="0">
                      <a:pos x="188" y="187"/>
                    </a:cxn>
                    <a:cxn ang="0">
                      <a:pos x="142" y="160"/>
                    </a:cxn>
                    <a:cxn ang="0">
                      <a:pos x="142" y="128"/>
                    </a:cxn>
                    <a:cxn ang="0">
                      <a:pos x="161" y="92"/>
                    </a:cxn>
                    <a:cxn ang="0">
                      <a:pos x="194" y="92"/>
                    </a:cxn>
                    <a:cxn ang="0">
                      <a:pos x="188" y="121"/>
                    </a:cxn>
                    <a:cxn ang="0">
                      <a:pos x="185" y="141"/>
                    </a:cxn>
                    <a:cxn ang="0">
                      <a:pos x="223" y="151"/>
                    </a:cxn>
                    <a:cxn ang="0">
                      <a:pos x="260" y="137"/>
                    </a:cxn>
                    <a:cxn ang="0">
                      <a:pos x="260" y="101"/>
                    </a:cxn>
                    <a:cxn ang="0">
                      <a:pos x="235" y="81"/>
                    </a:cxn>
                    <a:cxn ang="0">
                      <a:pos x="207" y="62"/>
                    </a:cxn>
                    <a:cxn ang="0">
                      <a:pos x="166" y="59"/>
                    </a:cxn>
                    <a:cxn ang="0">
                      <a:pos x="129" y="69"/>
                    </a:cxn>
                    <a:cxn ang="0">
                      <a:pos x="85" y="99"/>
                    </a:cxn>
                    <a:cxn ang="0">
                      <a:pos x="63" y="160"/>
                    </a:cxn>
                    <a:cxn ang="0">
                      <a:pos x="72" y="216"/>
                    </a:cxn>
                    <a:cxn ang="0">
                      <a:pos x="101" y="259"/>
                    </a:cxn>
                    <a:cxn ang="0">
                      <a:pos x="133" y="285"/>
                    </a:cxn>
                    <a:cxn ang="0">
                      <a:pos x="170" y="315"/>
                    </a:cxn>
                  </a:cxnLst>
                  <a:rect l="0" t="0" r="r" b="b"/>
                  <a:pathLst>
                    <a:path w="298" h="364">
                      <a:moveTo>
                        <a:pt x="170" y="315"/>
                      </a:moveTo>
                      <a:lnTo>
                        <a:pt x="166" y="344"/>
                      </a:lnTo>
                      <a:lnTo>
                        <a:pt x="142" y="364"/>
                      </a:lnTo>
                      <a:lnTo>
                        <a:pt x="104" y="357"/>
                      </a:lnTo>
                      <a:lnTo>
                        <a:pt x="63" y="315"/>
                      </a:lnTo>
                      <a:lnTo>
                        <a:pt x="20" y="265"/>
                      </a:lnTo>
                      <a:lnTo>
                        <a:pt x="0" y="207"/>
                      </a:lnTo>
                      <a:lnTo>
                        <a:pt x="0" y="137"/>
                      </a:lnTo>
                      <a:lnTo>
                        <a:pt x="29" y="72"/>
                      </a:lnTo>
                      <a:lnTo>
                        <a:pt x="72" y="29"/>
                      </a:lnTo>
                      <a:lnTo>
                        <a:pt x="151" y="0"/>
                      </a:lnTo>
                      <a:lnTo>
                        <a:pt x="216" y="0"/>
                      </a:lnTo>
                      <a:lnTo>
                        <a:pt x="260" y="20"/>
                      </a:lnTo>
                      <a:lnTo>
                        <a:pt x="298" y="69"/>
                      </a:lnTo>
                      <a:lnTo>
                        <a:pt x="292" y="157"/>
                      </a:lnTo>
                      <a:lnTo>
                        <a:pt x="245" y="189"/>
                      </a:lnTo>
                      <a:lnTo>
                        <a:pt x="188" y="187"/>
                      </a:lnTo>
                      <a:lnTo>
                        <a:pt x="142" y="160"/>
                      </a:lnTo>
                      <a:lnTo>
                        <a:pt x="142" y="128"/>
                      </a:lnTo>
                      <a:lnTo>
                        <a:pt x="161" y="92"/>
                      </a:lnTo>
                      <a:lnTo>
                        <a:pt x="194" y="92"/>
                      </a:lnTo>
                      <a:lnTo>
                        <a:pt x="188" y="121"/>
                      </a:lnTo>
                      <a:lnTo>
                        <a:pt x="185" y="141"/>
                      </a:lnTo>
                      <a:lnTo>
                        <a:pt x="223" y="151"/>
                      </a:lnTo>
                      <a:lnTo>
                        <a:pt x="260" y="137"/>
                      </a:lnTo>
                      <a:lnTo>
                        <a:pt x="260" y="101"/>
                      </a:lnTo>
                      <a:lnTo>
                        <a:pt x="235" y="81"/>
                      </a:lnTo>
                      <a:lnTo>
                        <a:pt x="207" y="62"/>
                      </a:lnTo>
                      <a:lnTo>
                        <a:pt x="166" y="59"/>
                      </a:lnTo>
                      <a:lnTo>
                        <a:pt x="129" y="69"/>
                      </a:lnTo>
                      <a:lnTo>
                        <a:pt x="85" y="99"/>
                      </a:lnTo>
                      <a:lnTo>
                        <a:pt x="63" y="160"/>
                      </a:lnTo>
                      <a:lnTo>
                        <a:pt x="72" y="216"/>
                      </a:lnTo>
                      <a:lnTo>
                        <a:pt x="101" y="259"/>
                      </a:lnTo>
                      <a:lnTo>
                        <a:pt x="133" y="285"/>
                      </a:lnTo>
                      <a:lnTo>
                        <a:pt x="170" y="31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060972" name="Freeform 108"/>
                <p:cNvSpPr>
                  <a:spLocks/>
                </p:cNvSpPr>
                <p:nvPr/>
              </p:nvSpPr>
              <p:spPr bwMode="auto">
                <a:xfrm>
                  <a:off x="4448" y="3281"/>
                  <a:ext cx="48" cy="51"/>
                </a:xfrm>
                <a:custGeom>
                  <a:avLst/>
                  <a:gdLst/>
                  <a:ahLst/>
                  <a:cxnLst>
                    <a:cxn ang="0">
                      <a:pos x="251" y="0"/>
                    </a:cxn>
                    <a:cxn ang="0">
                      <a:pos x="203" y="118"/>
                    </a:cxn>
                    <a:cxn ang="0">
                      <a:pos x="175" y="167"/>
                    </a:cxn>
                    <a:cxn ang="0">
                      <a:pos x="138" y="207"/>
                    </a:cxn>
                    <a:cxn ang="0">
                      <a:pos x="103" y="226"/>
                    </a:cxn>
                    <a:cxn ang="0">
                      <a:pos x="72" y="236"/>
                    </a:cxn>
                    <a:cxn ang="0">
                      <a:pos x="6" y="236"/>
                    </a:cxn>
                    <a:cxn ang="0">
                      <a:pos x="0" y="269"/>
                    </a:cxn>
                    <a:cxn ang="0">
                      <a:pos x="28" y="289"/>
                    </a:cxn>
                    <a:cxn ang="0">
                      <a:pos x="85" y="298"/>
                    </a:cxn>
                    <a:cxn ang="0">
                      <a:pos x="179" y="308"/>
                    </a:cxn>
                    <a:cxn ang="0">
                      <a:pos x="231" y="286"/>
                    </a:cxn>
                    <a:cxn ang="0">
                      <a:pos x="269" y="246"/>
                    </a:cxn>
                    <a:cxn ang="0">
                      <a:pos x="288" y="167"/>
                    </a:cxn>
                    <a:cxn ang="0">
                      <a:pos x="288" y="128"/>
                    </a:cxn>
                    <a:cxn ang="0">
                      <a:pos x="273" y="79"/>
                    </a:cxn>
                    <a:cxn ang="0">
                      <a:pos x="269" y="50"/>
                    </a:cxn>
                    <a:cxn ang="0">
                      <a:pos x="235" y="128"/>
                    </a:cxn>
                    <a:cxn ang="0">
                      <a:pos x="244" y="161"/>
                    </a:cxn>
                    <a:cxn ang="0">
                      <a:pos x="242" y="219"/>
                    </a:cxn>
                    <a:cxn ang="0">
                      <a:pos x="216" y="255"/>
                    </a:cxn>
                    <a:cxn ang="0">
                      <a:pos x="175" y="259"/>
                    </a:cxn>
                    <a:cxn ang="0">
                      <a:pos x="138" y="269"/>
                    </a:cxn>
                    <a:cxn ang="0">
                      <a:pos x="91" y="255"/>
                    </a:cxn>
                    <a:cxn ang="0">
                      <a:pos x="157" y="239"/>
                    </a:cxn>
                    <a:cxn ang="0">
                      <a:pos x="194" y="207"/>
                    </a:cxn>
                    <a:cxn ang="0">
                      <a:pos x="222" y="161"/>
                    </a:cxn>
                    <a:cxn ang="0">
                      <a:pos x="231" y="131"/>
                    </a:cxn>
                    <a:cxn ang="0">
                      <a:pos x="279" y="59"/>
                    </a:cxn>
                    <a:cxn ang="0">
                      <a:pos x="251" y="0"/>
                    </a:cxn>
                  </a:cxnLst>
                  <a:rect l="0" t="0" r="r" b="b"/>
                  <a:pathLst>
                    <a:path w="288" h="308">
                      <a:moveTo>
                        <a:pt x="251" y="0"/>
                      </a:moveTo>
                      <a:lnTo>
                        <a:pt x="203" y="118"/>
                      </a:lnTo>
                      <a:lnTo>
                        <a:pt x="175" y="167"/>
                      </a:lnTo>
                      <a:lnTo>
                        <a:pt x="138" y="207"/>
                      </a:lnTo>
                      <a:lnTo>
                        <a:pt x="103" y="226"/>
                      </a:lnTo>
                      <a:lnTo>
                        <a:pt x="72" y="236"/>
                      </a:lnTo>
                      <a:lnTo>
                        <a:pt x="6" y="236"/>
                      </a:lnTo>
                      <a:lnTo>
                        <a:pt x="0" y="269"/>
                      </a:lnTo>
                      <a:lnTo>
                        <a:pt x="28" y="289"/>
                      </a:lnTo>
                      <a:lnTo>
                        <a:pt x="85" y="298"/>
                      </a:lnTo>
                      <a:lnTo>
                        <a:pt x="179" y="308"/>
                      </a:lnTo>
                      <a:lnTo>
                        <a:pt x="231" y="286"/>
                      </a:lnTo>
                      <a:lnTo>
                        <a:pt x="269" y="246"/>
                      </a:lnTo>
                      <a:lnTo>
                        <a:pt x="288" y="167"/>
                      </a:lnTo>
                      <a:lnTo>
                        <a:pt x="288" y="128"/>
                      </a:lnTo>
                      <a:lnTo>
                        <a:pt x="273" y="79"/>
                      </a:lnTo>
                      <a:lnTo>
                        <a:pt x="269" y="50"/>
                      </a:lnTo>
                      <a:lnTo>
                        <a:pt x="235" y="128"/>
                      </a:lnTo>
                      <a:lnTo>
                        <a:pt x="244" y="161"/>
                      </a:lnTo>
                      <a:lnTo>
                        <a:pt x="242" y="219"/>
                      </a:lnTo>
                      <a:lnTo>
                        <a:pt x="216" y="255"/>
                      </a:lnTo>
                      <a:lnTo>
                        <a:pt x="175" y="259"/>
                      </a:lnTo>
                      <a:lnTo>
                        <a:pt x="138" y="269"/>
                      </a:lnTo>
                      <a:lnTo>
                        <a:pt x="91" y="255"/>
                      </a:lnTo>
                      <a:lnTo>
                        <a:pt x="157" y="239"/>
                      </a:lnTo>
                      <a:lnTo>
                        <a:pt x="194" y="207"/>
                      </a:lnTo>
                      <a:lnTo>
                        <a:pt x="222" y="161"/>
                      </a:lnTo>
                      <a:lnTo>
                        <a:pt x="231" y="131"/>
                      </a:lnTo>
                      <a:lnTo>
                        <a:pt x="279" y="59"/>
                      </a:lnTo>
                      <a:lnTo>
                        <a:pt x="25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060973" name="Freeform 109"/>
                <p:cNvSpPr>
                  <a:spLocks/>
                </p:cNvSpPr>
                <p:nvPr/>
              </p:nvSpPr>
              <p:spPr bwMode="auto">
                <a:xfrm>
                  <a:off x="4259" y="3526"/>
                  <a:ext cx="33" cy="40"/>
                </a:xfrm>
                <a:custGeom>
                  <a:avLst/>
                  <a:gdLst/>
                  <a:ahLst/>
                  <a:cxnLst>
                    <a:cxn ang="0">
                      <a:pos x="57" y="120"/>
                    </a:cxn>
                    <a:cxn ang="0">
                      <a:pos x="9" y="52"/>
                    </a:cxn>
                    <a:cxn ang="0">
                      <a:pos x="0" y="7"/>
                    </a:cxn>
                    <a:cxn ang="0">
                      <a:pos x="40" y="0"/>
                    </a:cxn>
                    <a:cxn ang="0">
                      <a:pos x="112" y="117"/>
                    </a:cxn>
                    <a:cxn ang="0">
                      <a:pos x="160" y="173"/>
                    </a:cxn>
                    <a:cxn ang="0">
                      <a:pos x="197" y="198"/>
                    </a:cxn>
                    <a:cxn ang="0">
                      <a:pos x="197" y="238"/>
                    </a:cxn>
                    <a:cxn ang="0">
                      <a:pos x="129" y="211"/>
                    </a:cxn>
                    <a:cxn ang="0">
                      <a:pos x="57" y="120"/>
                    </a:cxn>
                  </a:cxnLst>
                  <a:rect l="0" t="0" r="r" b="b"/>
                  <a:pathLst>
                    <a:path w="197" h="238">
                      <a:moveTo>
                        <a:pt x="57" y="120"/>
                      </a:moveTo>
                      <a:lnTo>
                        <a:pt x="9" y="52"/>
                      </a:lnTo>
                      <a:lnTo>
                        <a:pt x="0" y="7"/>
                      </a:lnTo>
                      <a:lnTo>
                        <a:pt x="40" y="0"/>
                      </a:lnTo>
                      <a:lnTo>
                        <a:pt x="112" y="117"/>
                      </a:lnTo>
                      <a:lnTo>
                        <a:pt x="160" y="173"/>
                      </a:lnTo>
                      <a:lnTo>
                        <a:pt x="197" y="198"/>
                      </a:lnTo>
                      <a:lnTo>
                        <a:pt x="197" y="238"/>
                      </a:lnTo>
                      <a:lnTo>
                        <a:pt x="129" y="211"/>
                      </a:lnTo>
                      <a:lnTo>
                        <a:pt x="57" y="12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060974" name="Freeform 110"/>
                <p:cNvSpPr>
                  <a:spLocks/>
                </p:cNvSpPr>
                <p:nvPr/>
              </p:nvSpPr>
              <p:spPr bwMode="auto">
                <a:xfrm>
                  <a:off x="4230" y="3567"/>
                  <a:ext cx="44" cy="19"/>
                </a:xfrm>
                <a:custGeom>
                  <a:avLst/>
                  <a:gdLst/>
                  <a:ahLst/>
                  <a:cxnLst>
                    <a:cxn ang="0">
                      <a:pos x="256" y="80"/>
                    </a:cxn>
                    <a:cxn ang="0">
                      <a:pos x="190" y="42"/>
                    </a:cxn>
                    <a:cxn ang="0">
                      <a:pos x="96" y="16"/>
                    </a:cxn>
                    <a:cxn ang="0">
                      <a:pos x="28" y="0"/>
                    </a:cxn>
                    <a:cxn ang="0">
                      <a:pos x="0" y="16"/>
                    </a:cxn>
                    <a:cxn ang="0">
                      <a:pos x="28" y="69"/>
                    </a:cxn>
                    <a:cxn ang="0">
                      <a:pos x="262" y="111"/>
                    </a:cxn>
                    <a:cxn ang="0">
                      <a:pos x="256" y="80"/>
                    </a:cxn>
                  </a:cxnLst>
                  <a:rect l="0" t="0" r="r" b="b"/>
                  <a:pathLst>
                    <a:path w="262" h="111">
                      <a:moveTo>
                        <a:pt x="256" y="80"/>
                      </a:moveTo>
                      <a:lnTo>
                        <a:pt x="190" y="42"/>
                      </a:lnTo>
                      <a:lnTo>
                        <a:pt x="96" y="16"/>
                      </a:lnTo>
                      <a:lnTo>
                        <a:pt x="28" y="0"/>
                      </a:lnTo>
                      <a:lnTo>
                        <a:pt x="0" y="16"/>
                      </a:lnTo>
                      <a:lnTo>
                        <a:pt x="28" y="69"/>
                      </a:lnTo>
                      <a:lnTo>
                        <a:pt x="262" y="111"/>
                      </a:lnTo>
                      <a:lnTo>
                        <a:pt x="256" y="8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060975" name="Freeform 111"/>
                <p:cNvSpPr>
                  <a:spLocks/>
                </p:cNvSpPr>
                <p:nvPr/>
              </p:nvSpPr>
              <p:spPr bwMode="auto">
                <a:xfrm>
                  <a:off x="4430" y="3560"/>
                  <a:ext cx="40" cy="36"/>
                </a:xfrm>
                <a:custGeom>
                  <a:avLst/>
                  <a:gdLst/>
                  <a:ahLst/>
                  <a:cxnLst>
                    <a:cxn ang="0">
                      <a:pos x="228" y="216"/>
                    </a:cxn>
                    <a:cxn ang="0">
                      <a:pos x="235" y="173"/>
                    </a:cxn>
                    <a:cxn ang="0">
                      <a:pos x="178" y="108"/>
                    </a:cxn>
                    <a:cxn ang="0">
                      <a:pos x="106" y="40"/>
                    </a:cxn>
                    <a:cxn ang="0">
                      <a:pos x="46" y="0"/>
                    </a:cxn>
                    <a:cxn ang="0">
                      <a:pos x="3" y="20"/>
                    </a:cxn>
                    <a:cxn ang="0">
                      <a:pos x="0" y="65"/>
                    </a:cxn>
                    <a:cxn ang="0">
                      <a:pos x="75" y="85"/>
                    </a:cxn>
                    <a:cxn ang="0">
                      <a:pos x="153" y="135"/>
                    </a:cxn>
                    <a:cxn ang="0">
                      <a:pos x="197" y="197"/>
                    </a:cxn>
                    <a:cxn ang="0">
                      <a:pos x="228" y="216"/>
                    </a:cxn>
                  </a:cxnLst>
                  <a:rect l="0" t="0" r="r" b="b"/>
                  <a:pathLst>
                    <a:path w="235" h="216">
                      <a:moveTo>
                        <a:pt x="228" y="216"/>
                      </a:moveTo>
                      <a:lnTo>
                        <a:pt x="235" y="173"/>
                      </a:lnTo>
                      <a:lnTo>
                        <a:pt x="178" y="108"/>
                      </a:lnTo>
                      <a:lnTo>
                        <a:pt x="106" y="40"/>
                      </a:lnTo>
                      <a:lnTo>
                        <a:pt x="46" y="0"/>
                      </a:lnTo>
                      <a:lnTo>
                        <a:pt x="3" y="20"/>
                      </a:lnTo>
                      <a:lnTo>
                        <a:pt x="0" y="65"/>
                      </a:lnTo>
                      <a:lnTo>
                        <a:pt x="75" y="85"/>
                      </a:lnTo>
                      <a:lnTo>
                        <a:pt x="153" y="135"/>
                      </a:lnTo>
                      <a:lnTo>
                        <a:pt x="197" y="197"/>
                      </a:lnTo>
                      <a:lnTo>
                        <a:pt x="228" y="21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060976" name="Freeform 112"/>
                <p:cNvSpPr>
                  <a:spLocks/>
                </p:cNvSpPr>
                <p:nvPr/>
              </p:nvSpPr>
              <p:spPr bwMode="auto">
                <a:xfrm>
                  <a:off x="4473" y="3551"/>
                  <a:ext cx="29" cy="35"/>
                </a:xfrm>
                <a:custGeom>
                  <a:avLst/>
                  <a:gdLst/>
                  <a:ahLst/>
                  <a:cxnLst>
                    <a:cxn ang="0">
                      <a:pos x="121" y="193"/>
                    </a:cxn>
                    <a:cxn ang="0">
                      <a:pos x="87" y="131"/>
                    </a:cxn>
                    <a:cxn ang="0">
                      <a:pos x="52" y="79"/>
                    </a:cxn>
                    <a:cxn ang="0">
                      <a:pos x="5" y="52"/>
                    </a:cxn>
                    <a:cxn ang="0">
                      <a:pos x="0" y="13"/>
                    </a:cxn>
                    <a:cxn ang="0">
                      <a:pos x="37" y="0"/>
                    </a:cxn>
                    <a:cxn ang="0">
                      <a:pos x="72" y="45"/>
                    </a:cxn>
                    <a:cxn ang="0">
                      <a:pos x="175" y="200"/>
                    </a:cxn>
                    <a:cxn ang="0">
                      <a:pos x="133" y="209"/>
                    </a:cxn>
                    <a:cxn ang="0">
                      <a:pos x="121" y="193"/>
                    </a:cxn>
                  </a:cxnLst>
                  <a:rect l="0" t="0" r="r" b="b"/>
                  <a:pathLst>
                    <a:path w="175" h="209">
                      <a:moveTo>
                        <a:pt x="121" y="193"/>
                      </a:moveTo>
                      <a:lnTo>
                        <a:pt x="87" y="131"/>
                      </a:lnTo>
                      <a:lnTo>
                        <a:pt x="52" y="79"/>
                      </a:lnTo>
                      <a:lnTo>
                        <a:pt x="5" y="52"/>
                      </a:lnTo>
                      <a:lnTo>
                        <a:pt x="0" y="13"/>
                      </a:lnTo>
                      <a:lnTo>
                        <a:pt x="37" y="0"/>
                      </a:lnTo>
                      <a:lnTo>
                        <a:pt x="72" y="45"/>
                      </a:lnTo>
                      <a:lnTo>
                        <a:pt x="175" y="200"/>
                      </a:lnTo>
                      <a:lnTo>
                        <a:pt x="133" y="209"/>
                      </a:lnTo>
                      <a:lnTo>
                        <a:pt x="121" y="1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</p:grpSp>
        <p:grpSp>
          <p:nvGrpSpPr>
            <p:cNvPr id="1060873" name="Group 145"/>
            <p:cNvGrpSpPr>
              <a:grpSpLocks/>
            </p:cNvGrpSpPr>
            <p:nvPr/>
          </p:nvGrpSpPr>
          <p:grpSpPr bwMode="auto">
            <a:xfrm rot="2896853">
              <a:off x="5881688" y="6303962"/>
              <a:ext cx="234950" cy="263525"/>
              <a:chOff x="1428" y="3359"/>
              <a:chExt cx="300" cy="337"/>
            </a:xfrm>
          </p:grpSpPr>
          <p:sp>
            <p:nvSpPr>
              <p:cNvPr id="1061010" name="AutoShape 146"/>
              <p:cNvSpPr>
                <a:spLocks noChangeArrowheads="1"/>
              </p:cNvSpPr>
              <p:nvPr/>
            </p:nvSpPr>
            <p:spPr bwMode="auto">
              <a:xfrm flipV="1">
                <a:off x="1428" y="3359"/>
                <a:ext cx="300" cy="242"/>
              </a:xfrm>
              <a:prstGeom prst="triangle">
                <a:avLst>
                  <a:gd name="adj" fmla="val 50000"/>
                </a:avLst>
              </a:prstGeom>
              <a:solidFill>
                <a:schemeClr val="bg1"/>
              </a:solidFill>
              <a:ln w="28575">
                <a:solidFill>
                  <a:schemeClr val="tx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061011" name="Line 147"/>
              <p:cNvSpPr>
                <a:spLocks noChangeShapeType="1"/>
              </p:cNvSpPr>
              <p:nvPr/>
            </p:nvSpPr>
            <p:spPr bwMode="auto">
              <a:xfrm>
                <a:off x="1578" y="3600"/>
                <a:ext cx="0" cy="96"/>
              </a:xfrm>
              <a:prstGeom prst="line">
                <a:avLst/>
              </a:prstGeom>
              <a:noFill/>
              <a:ln w="28575">
                <a:solidFill>
                  <a:schemeClr val="bg1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61012" name="Line 148"/>
              <p:cNvSpPr>
                <a:spLocks noChangeShapeType="1"/>
              </p:cNvSpPr>
              <p:nvPr/>
            </p:nvSpPr>
            <p:spPr bwMode="auto">
              <a:xfrm>
                <a:off x="1524" y="3696"/>
                <a:ext cx="108" cy="0"/>
              </a:xfrm>
              <a:prstGeom prst="line">
                <a:avLst/>
              </a:prstGeom>
              <a:noFill/>
              <a:ln w="28575">
                <a:solidFill>
                  <a:schemeClr val="bg1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</p:grpSp>
      </p:grpSp>
      <p:grpSp>
        <p:nvGrpSpPr>
          <p:cNvPr id="1060876" name="Group 149"/>
          <p:cNvGrpSpPr>
            <a:grpSpLocks/>
          </p:cNvGrpSpPr>
          <p:nvPr/>
        </p:nvGrpSpPr>
        <p:grpSpPr bwMode="auto">
          <a:xfrm>
            <a:off x="123825" y="3657600"/>
            <a:ext cx="8940800" cy="398463"/>
            <a:chOff x="78" y="2160"/>
            <a:chExt cx="5632" cy="251"/>
          </a:xfrm>
        </p:grpSpPr>
        <p:sp>
          <p:nvSpPr>
            <p:cNvPr id="1061014" name="Freeform 150"/>
            <p:cNvSpPr>
              <a:spLocks/>
            </p:cNvSpPr>
            <p:nvPr/>
          </p:nvSpPr>
          <p:spPr bwMode="auto">
            <a:xfrm>
              <a:off x="78" y="2170"/>
              <a:ext cx="241" cy="2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0" y="0"/>
                </a:cxn>
                <a:cxn ang="0">
                  <a:pos x="240" y="240"/>
                </a:cxn>
                <a:cxn ang="0">
                  <a:pos x="0" y="240"/>
                </a:cxn>
                <a:cxn ang="0">
                  <a:pos x="33" y="195"/>
                </a:cxn>
                <a:cxn ang="0">
                  <a:pos x="63" y="150"/>
                </a:cxn>
                <a:cxn ang="0">
                  <a:pos x="18" y="135"/>
                </a:cxn>
                <a:cxn ang="0">
                  <a:pos x="18" y="75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1" h="241">
                  <a:moveTo>
                    <a:pt x="0" y="0"/>
                  </a:moveTo>
                  <a:lnTo>
                    <a:pt x="240" y="0"/>
                  </a:lnTo>
                  <a:lnTo>
                    <a:pt x="240" y="240"/>
                  </a:lnTo>
                  <a:lnTo>
                    <a:pt x="0" y="240"/>
                  </a:lnTo>
                  <a:lnTo>
                    <a:pt x="33" y="195"/>
                  </a:lnTo>
                  <a:lnTo>
                    <a:pt x="63" y="150"/>
                  </a:lnTo>
                  <a:lnTo>
                    <a:pt x="18" y="135"/>
                  </a:lnTo>
                  <a:lnTo>
                    <a:pt x="18" y="75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6699FF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061015" name="Freeform 151"/>
            <p:cNvSpPr>
              <a:spLocks/>
            </p:cNvSpPr>
            <p:nvPr/>
          </p:nvSpPr>
          <p:spPr bwMode="auto">
            <a:xfrm>
              <a:off x="5490" y="2174"/>
              <a:ext cx="220" cy="236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0" y="0"/>
                </a:cxn>
                <a:cxn ang="0">
                  <a:pos x="0" y="240"/>
                </a:cxn>
                <a:cxn ang="0">
                  <a:pos x="192" y="240"/>
                </a:cxn>
                <a:cxn ang="0">
                  <a:pos x="198" y="195"/>
                </a:cxn>
                <a:cxn ang="0">
                  <a:pos x="153" y="195"/>
                </a:cxn>
                <a:cxn ang="0">
                  <a:pos x="153" y="150"/>
                </a:cxn>
                <a:cxn ang="0">
                  <a:pos x="198" y="135"/>
                </a:cxn>
                <a:cxn ang="0">
                  <a:pos x="153" y="105"/>
                </a:cxn>
                <a:cxn ang="0">
                  <a:pos x="153" y="60"/>
                </a:cxn>
                <a:cxn ang="0">
                  <a:pos x="192" y="0"/>
                </a:cxn>
                <a:cxn ang="0">
                  <a:pos x="192" y="0"/>
                </a:cxn>
              </a:cxnLst>
              <a:rect l="0" t="0" r="r" b="b"/>
              <a:pathLst>
                <a:path w="199" h="241">
                  <a:moveTo>
                    <a:pt x="192" y="0"/>
                  </a:moveTo>
                  <a:lnTo>
                    <a:pt x="0" y="0"/>
                  </a:lnTo>
                  <a:lnTo>
                    <a:pt x="0" y="240"/>
                  </a:lnTo>
                  <a:lnTo>
                    <a:pt x="192" y="240"/>
                  </a:lnTo>
                  <a:lnTo>
                    <a:pt x="198" y="195"/>
                  </a:lnTo>
                  <a:lnTo>
                    <a:pt x="153" y="195"/>
                  </a:lnTo>
                  <a:lnTo>
                    <a:pt x="153" y="150"/>
                  </a:lnTo>
                  <a:lnTo>
                    <a:pt x="198" y="135"/>
                  </a:lnTo>
                  <a:lnTo>
                    <a:pt x="153" y="105"/>
                  </a:lnTo>
                  <a:lnTo>
                    <a:pt x="153" y="60"/>
                  </a:lnTo>
                  <a:lnTo>
                    <a:pt x="192" y="0"/>
                  </a:lnTo>
                  <a:lnTo>
                    <a:pt x="192" y="0"/>
                  </a:lnTo>
                </a:path>
              </a:pathLst>
            </a:custGeom>
            <a:solidFill>
              <a:srgbClr val="99FF33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grpSp>
          <p:nvGrpSpPr>
            <p:cNvPr id="1060877" name="Group 152"/>
            <p:cNvGrpSpPr>
              <a:grpSpLocks/>
            </p:cNvGrpSpPr>
            <p:nvPr/>
          </p:nvGrpSpPr>
          <p:grpSpPr bwMode="auto">
            <a:xfrm>
              <a:off x="346" y="2170"/>
              <a:ext cx="5128" cy="240"/>
              <a:chOff x="480" y="3648"/>
              <a:chExt cx="4416" cy="240"/>
            </a:xfrm>
          </p:grpSpPr>
          <p:sp>
            <p:nvSpPr>
              <p:cNvPr id="1061017" name="Rectangle 153"/>
              <p:cNvSpPr>
                <a:spLocks noChangeArrowheads="1"/>
              </p:cNvSpPr>
              <p:nvPr/>
            </p:nvSpPr>
            <p:spPr bwMode="auto">
              <a:xfrm>
                <a:off x="480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061018" name="Rectangle 154"/>
              <p:cNvSpPr>
                <a:spLocks noChangeArrowheads="1"/>
              </p:cNvSpPr>
              <p:nvPr/>
            </p:nvSpPr>
            <p:spPr bwMode="auto">
              <a:xfrm>
                <a:off x="1584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061019" name="Rectangle 155"/>
              <p:cNvSpPr>
                <a:spLocks noChangeArrowheads="1"/>
              </p:cNvSpPr>
              <p:nvPr/>
            </p:nvSpPr>
            <p:spPr bwMode="auto">
              <a:xfrm>
                <a:off x="2688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061020" name="Rectangle 156"/>
              <p:cNvSpPr>
                <a:spLocks noChangeArrowheads="1"/>
              </p:cNvSpPr>
              <p:nvPr/>
            </p:nvSpPr>
            <p:spPr bwMode="auto">
              <a:xfrm>
                <a:off x="3792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1061021" name="Rectangle 157"/>
            <p:cNvSpPr>
              <a:spLocks noChangeArrowheads="1"/>
            </p:cNvSpPr>
            <p:nvPr/>
          </p:nvSpPr>
          <p:spPr bwMode="auto">
            <a:xfrm>
              <a:off x="480" y="2160"/>
              <a:ext cx="889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000000"/>
                  </a:solidFill>
                </a:rPr>
                <a:t>Primavera</a:t>
              </a:r>
            </a:p>
          </p:txBody>
        </p:sp>
        <p:sp>
          <p:nvSpPr>
            <p:cNvPr id="1061022" name="Rectangle 158"/>
            <p:cNvSpPr>
              <a:spLocks noChangeArrowheads="1"/>
            </p:cNvSpPr>
            <p:nvPr/>
          </p:nvSpPr>
          <p:spPr bwMode="auto">
            <a:xfrm>
              <a:off x="3194" y="2160"/>
              <a:ext cx="685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000000"/>
                  </a:solidFill>
                </a:rPr>
                <a:t>Outono</a:t>
              </a:r>
            </a:p>
          </p:txBody>
        </p:sp>
        <p:sp>
          <p:nvSpPr>
            <p:cNvPr id="1061023" name="Rectangle 159"/>
            <p:cNvSpPr>
              <a:spLocks noChangeArrowheads="1"/>
            </p:cNvSpPr>
            <p:nvPr/>
          </p:nvSpPr>
          <p:spPr bwMode="auto">
            <a:xfrm>
              <a:off x="1956" y="2160"/>
              <a:ext cx="561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FFFFFF"/>
                  </a:solidFill>
                </a:rPr>
                <a:t>Verão</a:t>
              </a:r>
            </a:p>
          </p:txBody>
        </p:sp>
        <p:sp>
          <p:nvSpPr>
            <p:cNvPr id="1061024" name="Rectangle 160"/>
            <p:cNvSpPr>
              <a:spLocks noChangeArrowheads="1"/>
            </p:cNvSpPr>
            <p:nvPr/>
          </p:nvSpPr>
          <p:spPr bwMode="auto">
            <a:xfrm>
              <a:off x="4490" y="2160"/>
              <a:ext cx="694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FFFFFF"/>
                  </a:solidFill>
                </a:rPr>
                <a:t>Inverno</a:t>
              </a:r>
            </a:p>
          </p:txBody>
        </p:sp>
      </p:grpSp>
      <p:pic>
        <p:nvPicPr>
          <p:cNvPr id="1061159" name="Picture 295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60350" y="3127375"/>
            <a:ext cx="549275" cy="5175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1061160" name="Picture 296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415338" y="3105150"/>
            <a:ext cx="549275" cy="5175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grpSp>
        <p:nvGrpSpPr>
          <p:cNvPr id="297" name="Grupo 303"/>
          <p:cNvGrpSpPr/>
          <p:nvPr/>
        </p:nvGrpSpPr>
        <p:grpSpPr>
          <a:xfrm>
            <a:off x="539552" y="4161112"/>
            <a:ext cx="7621257" cy="474253"/>
            <a:chOff x="515488" y="4343400"/>
            <a:chExt cx="7621257" cy="474253"/>
          </a:xfrm>
        </p:grpSpPr>
        <p:grpSp>
          <p:nvGrpSpPr>
            <p:cNvPr id="298" name="Group 4"/>
            <p:cNvGrpSpPr>
              <a:grpSpLocks/>
            </p:cNvGrpSpPr>
            <p:nvPr/>
          </p:nvGrpSpPr>
          <p:grpSpPr bwMode="auto">
            <a:xfrm>
              <a:off x="528638" y="4373563"/>
              <a:ext cx="7515225" cy="420687"/>
              <a:chOff x="333" y="3076"/>
              <a:chExt cx="4734" cy="265"/>
            </a:xfrm>
          </p:grpSpPr>
          <p:grpSp>
            <p:nvGrpSpPr>
              <p:cNvPr id="303" name="Group 5"/>
              <p:cNvGrpSpPr>
                <a:grpSpLocks/>
              </p:cNvGrpSpPr>
              <p:nvPr/>
            </p:nvGrpSpPr>
            <p:grpSpPr bwMode="auto">
              <a:xfrm>
                <a:off x="333" y="3076"/>
                <a:ext cx="1574" cy="265"/>
                <a:chOff x="333" y="3076"/>
                <a:chExt cx="1574" cy="265"/>
              </a:xfrm>
            </p:grpSpPr>
            <p:grpSp>
              <p:nvGrpSpPr>
                <p:cNvPr id="318" name="Group 6"/>
                <p:cNvGrpSpPr>
                  <a:grpSpLocks/>
                </p:cNvGrpSpPr>
                <p:nvPr/>
              </p:nvGrpSpPr>
              <p:grpSpPr bwMode="auto">
                <a:xfrm>
                  <a:off x="333" y="3076"/>
                  <a:ext cx="782" cy="265"/>
                  <a:chOff x="333" y="3076"/>
                  <a:chExt cx="782" cy="265"/>
                </a:xfrm>
              </p:grpSpPr>
              <p:sp>
                <p:nvSpPr>
                  <p:cNvPr id="322" name="Rectangle 7"/>
                  <p:cNvSpPr>
                    <a:spLocks noChangeArrowheads="1"/>
                  </p:cNvSpPr>
                  <p:nvPr/>
                </p:nvSpPr>
                <p:spPr bwMode="auto">
                  <a:xfrm>
                    <a:off x="333" y="3076"/>
                    <a:ext cx="387" cy="265"/>
                  </a:xfrm>
                  <a:prstGeom prst="rect">
                    <a:avLst/>
                  </a:prstGeom>
                  <a:solidFill>
                    <a:srgbClr val="00FF00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323" name="Rectangle 8"/>
                  <p:cNvSpPr>
                    <a:spLocks noChangeArrowheads="1"/>
                  </p:cNvSpPr>
                  <p:nvPr/>
                </p:nvSpPr>
                <p:spPr bwMode="auto">
                  <a:xfrm>
                    <a:off x="728" y="3076"/>
                    <a:ext cx="387" cy="265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  <p:grpSp>
              <p:nvGrpSpPr>
                <p:cNvPr id="319" name="Group 9"/>
                <p:cNvGrpSpPr>
                  <a:grpSpLocks/>
                </p:cNvGrpSpPr>
                <p:nvPr/>
              </p:nvGrpSpPr>
              <p:grpSpPr bwMode="auto">
                <a:xfrm>
                  <a:off x="1123" y="3076"/>
                  <a:ext cx="784" cy="265"/>
                  <a:chOff x="1123" y="3076"/>
                  <a:chExt cx="784" cy="265"/>
                </a:xfrm>
              </p:grpSpPr>
              <p:sp>
                <p:nvSpPr>
                  <p:cNvPr id="320" name="Rectangle 10"/>
                  <p:cNvSpPr>
                    <a:spLocks noChangeArrowheads="1"/>
                  </p:cNvSpPr>
                  <p:nvPr/>
                </p:nvSpPr>
                <p:spPr bwMode="auto">
                  <a:xfrm>
                    <a:off x="1123" y="3076"/>
                    <a:ext cx="387" cy="265"/>
                  </a:xfrm>
                  <a:prstGeom prst="rect">
                    <a:avLst/>
                  </a:prstGeom>
                  <a:solidFill>
                    <a:srgbClr val="00FF00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321" name="Rectangle 11"/>
                  <p:cNvSpPr>
                    <a:spLocks noChangeArrowheads="1"/>
                  </p:cNvSpPr>
                  <p:nvPr/>
                </p:nvSpPr>
                <p:spPr bwMode="auto">
                  <a:xfrm>
                    <a:off x="1518" y="3076"/>
                    <a:ext cx="389" cy="265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</p:grpSp>
          <p:grpSp>
            <p:nvGrpSpPr>
              <p:cNvPr id="304" name="Group 12"/>
              <p:cNvGrpSpPr>
                <a:grpSpLocks/>
              </p:cNvGrpSpPr>
              <p:nvPr/>
            </p:nvGrpSpPr>
            <p:grpSpPr bwMode="auto">
              <a:xfrm>
                <a:off x="1915" y="3076"/>
                <a:ext cx="1571" cy="265"/>
                <a:chOff x="1915" y="3076"/>
                <a:chExt cx="1571" cy="265"/>
              </a:xfrm>
            </p:grpSpPr>
            <p:grpSp>
              <p:nvGrpSpPr>
                <p:cNvPr id="312" name="Group 13"/>
                <p:cNvGrpSpPr>
                  <a:grpSpLocks/>
                </p:cNvGrpSpPr>
                <p:nvPr/>
              </p:nvGrpSpPr>
              <p:grpSpPr bwMode="auto">
                <a:xfrm>
                  <a:off x="1915" y="3076"/>
                  <a:ext cx="781" cy="265"/>
                  <a:chOff x="1915" y="3076"/>
                  <a:chExt cx="781" cy="265"/>
                </a:xfrm>
              </p:grpSpPr>
              <p:sp>
                <p:nvSpPr>
                  <p:cNvPr id="316" name="Rectangle 14"/>
                  <p:cNvSpPr>
                    <a:spLocks noChangeArrowheads="1"/>
                  </p:cNvSpPr>
                  <p:nvPr/>
                </p:nvSpPr>
                <p:spPr bwMode="auto">
                  <a:xfrm>
                    <a:off x="1915" y="3076"/>
                    <a:ext cx="386" cy="265"/>
                  </a:xfrm>
                  <a:prstGeom prst="rect">
                    <a:avLst/>
                  </a:prstGeom>
                  <a:solidFill>
                    <a:srgbClr val="00FF00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317" name="Rectangle 15"/>
                  <p:cNvSpPr>
                    <a:spLocks noChangeArrowheads="1"/>
                  </p:cNvSpPr>
                  <p:nvPr/>
                </p:nvSpPr>
                <p:spPr bwMode="auto">
                  <a:xfrm>
                    <a:off x="2309" y="3076"/>
                    <a:ext cx="387" cy="265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  <p:grpSp>
              <p:nvGrpSpPr>
                <p:cNvPr id="313" name="Group 16"/>
                <p:cNvGrpSpPr>
                  <a:grpSpLocks/>
                </p:cNvGrpSpPr>
                <p:nvPr/>
              </p:nvGrpSpPr>
              <p:grpSpPr bwMode="auto">
                <a:xfrm>
                  <a:off x="2704" y="3076"/>
                  <a:ext cx="782" cy="265"/>
                  <a:chOff x="2704" y="3076"/>
                  <a:chExt cx="782" cy="265"/>
                </a:xfrm>
              </p:grpSpPr>
              <p:sp>
                <p:nvSpPr>
                  <p:cNvPr id="314" name="Rectangle 17"/>
                  <p:cNvSpPr>
                    <a:spLocks noChangeArrowheads="1"/>
                  </p:cNvSpPr>
                  <p:nvPr/>
                </p:nvSpPr>
                <p:spPr bwMode="auto">
                  <a:xfrm>
                    <a:off x="2704" y="3076"/>
                    <a:ext cx="388" cy="265"/>
                  </a:xfrm>
                  <a:prstGeom prst="rect">
                    <a:avLst/>
                  </a:prstGeom>
                  <a:solidFill>
                    <a:srgbClr val="00FF00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315" name="Rectangle 18"/>
                  <p:cNvSpPr>
                    <a:spLocks noChangeArrowheads="1"/>
                  </p:cNvSpPr>
                  <p:nvPr/>
                </p:nvSpPr>
                <p:spPr bwMode="auto">
                  <a:xfrm>
                    <a:off x="3100" y="3076"/>
                    <a:ext cx="386" cy="265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</p:grpSp>
          <p:grpSp>
            <p:nvGrpSpPr>
              <p:cNvPr id="305" name="Group 19"/>
              <p:cNvGrpSpPr>
                <a:grpSpLocks/>
              </p:cNvGrpSpPr>
              <p:nvPr/>
            </p:nvGrpSpPr>
            <p:grpSpPr bwMode="auto">
              <a:xfrm>
                <a:off x="3495" y="3076"/>
                <a:ext cx="1572" cy="265"/>
                <a:chOff x="3495" y="3076"/>
                <a:chExt cx="1572" cy="265"/>
              </a:xfrm>
            </p:grpSpPr>
            <p:grpSp>
              <p:nvGrpSpPr>
                <p:cNvPr id="306" name="Group 20"/>
                <p:cNvGrpSpPr>
                  <a:grpSpLocks/>
                </p:cNvGrpSpPr>
                <p:nvPr/>
              </p:nvGrpSpPr>
              <p:grpSpPr bwMode="auto">
                <a:xfrm>
                  <a:off x="3495" y="3076"/>
                  <a:ext cx="782" cy="265"/>
                  <a:chOff x="3495" y="3076"/>
                  <a:chExt cx="782" cy="265"/>
                </a:xfrm>
              </p:grpSpPr>
              <p:sp>
                <p:nvSpPr>
                  <p:cNvPr id="310" name="Rectangle 21"/>
                  <p:cNvSpPr>
                    <a:spLocks noChangeArrowheads="1"/>
                  </p:cNvSpPr>
                  <p:nvPr/>
                </p:nvSpPr>
                <p:spPr bwMode="auto">
                  <a:xfrm>
                    <a:off x="3495" y="3076"/>
                    <a:ext cx="386" cy="265"/>
                  </a:xfrm>
                  <a:prstGeom prst="rect">
                    <a:avLst/>
                  </a:prstGeom>
                  <a:solidFill>
                    <a:srgbClr val="00FF00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311" name="Rectangle 22"/>
                  <p:cNvSpPr>
                    <a:spLocks noChangeArrowheads="1"/>
                  </p:cNvSpPr>
                  <p:nvPr/>
                </p:nvSpPr>
                <p:spPr bwMode="auto">
                  <a:xfrm>
                    <a:off x="3889" y="3076"/>
                    <a:ext cx="388" cy="265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  <p:grpSp>
              <p:nvGrpSpPr>
                <p:cNvPr id="307" name="Group 23"/>
                <p:cNvGrpSpPr>
                  <a:grpSpLocks/>
                </p:cNvGrpSpPr>
                <p:nvPr/>
              </p:nvGrpSpPr>
              <p:grpSpPr bwMode="auto">
                <a:xfrm>
                  <a:off x="4285" y="3076"/>
                  <a:ext cx="782" cy="265"/>
                  <a:chOff x="4285" y="3076"/>
                  <a:chExt cx="782" cy="265"/>
                </a:xfrm>
              </p:grpSpPr>
              <p:sp>
                <p:nvSpPr>
                  <p:cNvPr id="308" name="Rectangle 24"/>
                  <p:cNvSpPr>
                    <a:spLocks noChangeArrowheads="1"/>
                  </p:cNvSpPr>
                  <p:nvPr/>
                </p:nvSpPr>
                <p:spPr bwMode="auto">
                  <a:xfrm>
                    <a:off x="4285" y="3076"/>
                    <a:ext cx="388" cy="265"/>
                  </a:xfrm>
                  <a:prstGeom prst="rect">
                    <a:avLst/>
                  </a:prstGeom>
                  <a:solidFill>
                    <a:srgbClr val="00FF00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309" name="Rectangle 25"/>
                  <p:cNvSpPr>
                    <a:spLocks noChangeArrowheads="1"/>
                  </p:cNvSpPr>
                  <p:nvPr/>
                </p:nvSpPr>
                <p:spPr bwMode="auto">
                  <a:xfrm>
                    <a:off x="4681" y="3076"/>
                    <a:ext cx="386" cy="265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</p:grpSp>
        </p:grpSp>
        <p:sp>
          <p:nvSpPr>
            <p:cNvPr id="299" name="Rectangle 26"/>
            <p:cNvSpPr>
              <a:spLocks noChangeArrowheads="1"/>
            </p:cNvSpPr>
            <p:nvPr/>
          </p:nvSpPr>
          <p:spPr bwMode="auto">
            <a:xfrm>
              <a:off x="515488" y="4349331"/>
              <a:ext cx="642805" cy="4623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 dirty="0" smtClean="0">
                  <a:solidFill>
                    <a:srgbClr val="FFFFFF"/>
                  </a:solidFill>
                </a:rPr>
                <a:t>30</a:t>
              </a:r>
              <a:r>
                <a:rPr lang="pt-BR" sz="2400" baseline="30000" dirty="0" smtClean="0">
                  <a:solidFill>
                    <a:srgbClr val="FFFFFF"/>
                  </a:solidFill>
                </a:rPr>
                <a:t>1</a:t>
              </a:r>
              <a:endParaRPr lang="pt-BR" sz="2400" dirty="0">
                <a:solidFill>
                  <a:srgbClr val="FFFFFF"/>
                </a:solidFill>
              </a:endParaRPr>
            </a:p>
          </p:txBody>
        </p:sp>
        <p:sp>
          <p:nvSpPr>
            <p:cNvPr id="300" name="Rectangle 27"/>
            <p:cNvSpPr>
              <a:spLocks noChangeArrowheads="1"/>
            </p:cNvSpPr>
            <p:nvPr/>
          </p:nvSpPr>
          <p:spPr bwMode="auto">
            <a:xfrm>
              <a:off x="1163560" y="4343400"/>
              <a:ext cx="642805" cy="4623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400" dirty="0" smtClean="0">
                  <a:solidFill>
                    <a:srgbClr val="00CC99"/>
                  </a:solidFill>
                </a:rPr>
                <a:t>29</a:t>
              </a:r>
              <a:r>
                <a:rPr lang="pt-BR" sz="2400" baseline="30000" dirty="0" smtClean="0">
                  <a:solidFill>
                    <a:srgbClr val="00CC99"/>
                  </a:solidFill>
                </a:rPr>
                <a:t>2</a:t>
              </a:r>
              <a:endParaRPr lang="pt-BR" sz="2400" dirty="0">
                <a:solidFill>
                  <a:srgbClr val="00CC99"/>
                </a:solidFill>
              </a:endParaRPr>
            </a:p>
          </p:txBody>
        </p:sp>
        <p:sp>
          <p:nvSpPr>
            <p:cNvPr id="301" name="Rectangle 28"/>
            <p:cNvSpPr>
              <a:spLocks noChangeArrowheads="1"/>
            </p:cNvSpPr>
            <p:nvPr/>
          </p:nvSpPr>
          <p:spPr bwMode="auto">
            <a:xfrm>
              <a:off x="1775720" y="4343400"/>
              <a:ext cx="642805" cy="4623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 dirty="0" smtClean="0">
                  <a:solidFill>
                    <a:srgbClr val="FFFFFF"/>
                  </a:solidFill>
                </a:rPr>
                <a:t>30</a:t>
              </a:r>
              <a:r>
                <a:rPr lang="pt-BR" sz="2400" baseline="30000" dirty="0" smtClean="0">
                  <a:solidFill>
                    <a:srgbClr val="FFFFFF"/>
                  </a:solidFill>
                </a:rPr>
                <a:t>3</a:t>
              </a:r>
              <a:endParaRPr lang="pt-BR" sz="2400" dirty="0">
                <a:solidFill>
                  <a:srgbClr val="FFFFFF"/>
                </a:solidFill>
              </a:endParaRPr>
            </a:p>
          </p:txBody>
        </p:sp>
        <p:sp>
          <p:nvSpPr>
            <p:cNvPr id="302" name="Rectangle 3"/>
            <p:cNvSpPr>
              <a:spLocks noChangeArrowheads="1"/>
            </p:cNvSpPr>
            <p:nvPr/>
          </p:nvSpPr>
          <p:spPr bwMode="auto">
            <a:xfrm>
              <a:off x="7380128" y="4355346"/>
              <a:ext cx="756617" cy="4623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 dirty="0" smtClean="0">
                  <a:solidFill>
                    <a:srgbClr val="00CC99"/>
                  </a:solidFill>
                </a:rPr>
                <a:t>29</a:t>
              </a:r>
              <a:r>
                <a:rPr lang="pt-BR" sz="2400" baseline="30000" dirty="0" smtClean="0">
                  <a:solidFill>
                    <a:srgbClr val="00CC99"/>
                  </a:solidFill>
                </a:rPr>
                <a:t>12</a:t>
              </a:r>
              <a:endParaRPr lang="pt-BR" sz="2400" dirty="0">
                <a:solidFill>
                  <a:srgbClr val="00CC99"/>
                </a:solidFill>
              </a:endParaRPr>
            </a:p>
          </p:txBody>
        </p:sp>
      </p:grpSp>
      <p:sp>
        <p:nvSpPr>
          <p:cNvPr id="324" name="Lua 323"/>
          <p:cNvSpPr/>
          <p:nvPr/>
        </p:nvSpPr>
        <p:spPr bwMode="auto">
          <a:xfrm>
            <a:off x="479576" y="4485334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  <p:sp>
        <p:nvSpPr>
          <p:cNvPr id="325" name="Lua 324"/>
          <p:cNvSpPr/>
          <p:nvPr/>
        </p:nvSpPr>
        <p:spPr bwMode="auto">
          <a:xfrm>
            <a:off x="1108643" y="4485334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  <p:sp>
        <p:nvSpPr>
          <p:cNvPr id="326" name="Lua 325"/>
          <p:cNvSpPr/>
          <p:nvPr/>
        </p:nvSpPr>
        <p:spPr bwMode="auto">
          <a:xfrm>
            <a:off x="1737710" y="4485334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  <p:sp>
        <p:nvSpPr>
          <p:cNvPr id="327" name="Lua 326"/>
          <p:cNvSpPr/>
          <p:nvPr/>
        </p:nvSpPr>
        <p:spPr bwMode="auto">
          <a:xfrm>
            <a:off x="2366777" y="4485334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  <p:sp>
        <p:nvSpPr>
          <p:cNvPr id="328" name="Lua 327"/>
          <p:cNvSpPr/>
          <p:nvPr/>
        </p:nvSpPr>
        <p:spPr bwMode="auto">
          <a:xfrm>
            <a:off x="2995844" y="4485334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  <p:sp>
        <p:nvSpPr>
          <p:cNvPr id="329" name="Lua 328"/>
          <p:cNvSpPr/>
          <p:nvPr/>
        </p:nvSpPr>
        <p:spPr bwMode="auto">
          <a:xfrm>
            <a:off x="3624911" y="4485334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  <p:sp>
        <p:nvSpPr>
          <p:cNvPr id="330" name="Lua 329"/>
          <p:cNvSpPr/>
          <p:nvPr/>
        </p:nvSpPr>
        <p:spPr bwMode="auto">
          <a:xfrm>
            <a:off x="4253978" y="4485334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  <p:sp>
        <p:nvSpPr>
          <p:cNvPr id="331" name="Lua 330"/>
          <p:cNvSpPr/>
          <p:nvPr/>
        </p:nvSpPr>
        <p:spPr bwMode="auto">
          <a:xfrm>
            <a:off x="4883045" y="4485334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  <p:sp>
        <p:nvSpPr>
          <p:cNvPr id="332" name="Lua 331"/>
          <p:cNvSpPr/>
          <p:nvPr/>
        </p:nvSpPr>
        <p:spPr bwMode="auto">
          <a:xfrm>
            <a:off x="6141179" y="4485334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  <p:sp>
        <p:nvSpPr>
          <p:cNvPr id="333" name="Lua 332"/>
          <p:cNvSpPr/>
          <p:nvPr/>
        </p:nvSpPr>
        <p:spPr bwMode="auto">
          <a:xfrm>
            <a:off x="7399313" y="4485334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  <p:sp>
        <p:nvSpPr>
          <p:cNvPr id="334" name="Lua 333"/>
          <p:cNvSpPr/>
          <p:nvPr/>
        </p:nvSpPr>
        <p:spPr bwMode="auto">
          <a:xfrm>
            <a:off x="5512112" y="4485334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  <p:sp>
        <p:nvSpPr>
          <p:cNvPr id="335" name="Lua 334"/>
          <p:cNvSpPr/>
          <p:nvPr/>
        </p:nvSpPr>
        <p:spPr bwMode="auto">
          <a:xfrm>
            <a:off x="6770246" y="4485334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  <p:grpSp>
        <p:nvGrpSpPr>
          <p:cNvPr id="336" name="Grupo 406"/>
          <p:cNvGrpSpPr/>
          <p:nvPr/>
        </p:nvGrpSpPr>
        <p:grpSpPr>
          <a:xfrm>
            <a:off x="8016352" y="4173238"/>
            <a:ext cx="658416" cy="462307"/>
            <a:chOff x="8076512" y="5733256"/>
            <a:chExt cx="792088" cy="462307"/>
          </a:xfrm>
        </p:grpSpPr>
        <p:sp>
          <p:nvSpPr>
            <p:cNvPr id="337" name="Rectangle 30"/>
            <p:cNvSpPr>
              <a:spLocks noChangeArrowheads="1"/>
            </p:cNvSpPr>
            <p:nvPr/>
          </p:nvSpPr>
          <p:spPr bwMode="auto">
            <a:xfrm>
              <a:off x="8149498" y="5756447"/>
              <a:ext cx="598965" cy="400468"/>
            </a:xfrm>
            <a:prstGeom prst="rect">
              <a:avLst/>
            </a:prstGeom>
            <a:solidFill>
              <a:srgbClr val="FF0000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38" name="Rectangle 31"/>
            <p:cNvSpPr>
              <a:spLocks noChangeArrowheads="1"/>
            </p:cNvSpPr>
            <p:nvPr/>
          </p:nvSpPr>
          <p:spPr bwMode="auto">
            <a:xfrm>
              <a:off x="8076512" y="5733256"/>
              <a:ext cx="792088" cy="4623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 lIns="92075" tIns="46038" rIns="92075" bIns="46038">
              <a:spAutoFit/>
            </a:bodyPr>
            <a:lstStyle/>
            <a:p>
              <a:pPr algn="l" defTabSz="762000"/>
              <a:r>
                <a:rPr lang="pt-BR" dirty="0" smtClean="0">
                  <a:solidFill>
                    <a:srgbClr val="000000"/>
                  </a:solidFill>
                </a:rPr>
                <a:t>30</a:t>
              </a:r>
              <a:r>
                <a:rPr lang="pt-BR" baseline="30000" dirty="0" smtClean="0">
                  <a:solidFill>
                    <a:srgbClr val="FFFFFF"/>
                  </a:solidFill>
                </a:rPr>
                <a:t>13</a:t>
              </a:r>
              <a:endParaRPr lang="pt-BR" sz="2400" dirty="0">
                <a:solidFill>
                  <a:srgbClr val="FFFFFF"/>
                </a:solidFill>
              </a:endParaRPr>
            </a:p>
          </p:txBody>
        </p:sp>
      </p:grpSp>
      <p:sp>
        <p:nvSpPr>
          <p:cNvPr id="339" name="Lua 338"/>
          <p:cNvSpPr/>
          <p:nvPr/>
        </p:nvSpPr>
        <p:spPr bwMode="auto">
          <a:xfrm>
            <a:off x="8028384" y="4485334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  <p:grpSp>
        <p:nvGrpSpPr>
          <p:cNvPr id="340" name="Grupo 556"/>
          <p:cNvGrpSpPr/>
          <p:nvPr/>
        </p:nvGrpSpPr>
        <p:grpSpPr>
          <a:xfrm>
            <a:off x="107504" y="4725144"/>
            <a:ext cx="2639496" cy="1618376"/>
            <a:chOff x="164877" y="2348880"/>
            <a:chExt cx="2174875" cy="1333500"/>
          </a:xfrm>
        </p:grpSpPr>
        <p:pic>
          <p:nvPicPr>
            <p:cNvPr id="341" name="Picture 2" descr="C:\Boczko\Imagens\ClipArt\Gente\hammurabi.gif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631960" y="3141383"/>
              <a:ext cx="255471" cy="540997"/>
            </a:xfrm>
            <a:prstGeom prst="rect">
              <a:avLst/>
            </a:prstGeom>
            <a:noFill/>
          </p:spPr>
        </p:pic>
        <p:grpSp>
          <p:nvGrpSpPr>
            <p:cNvPr id="342" name="Group 164"/>
            <p:cNvGrpSpPr>
              <a:grpSpLocks/>
            </p:cNvGrpSpPr>
            <p:nvPr/>
          </p:nvGrpSpPr>
          <p:grpSpPr bwMode="auto">
            <a:xfrm>
              <a:off x="164877" y="2348880"/>
              <a:ext cx="2174875" cy="1333500"/>
              <a:chOff x="3307" y="100"/>
              <a:chExt cx="2312" cy="1417"/>
            </a:xfrm>
          </p:grpSpPr>
          <p:sp>
            <p:nvSpPr>
              <p:cNvPr id="343" name="Line 165"/>
              <p:cNvSpPr>
                <a:spLocks noChangeShapeType="1"/>
              </p:cNvSpPr>
              <p:nvPr/>
            </p:nvSpPr>
            <p:spPr bwMode="auto">
              <a:xfrm>
                <a:off x="3593" y="1517"/>
                <a:ext cx="2026" cy="0"/>
              </a:xfrm>
              <a:prstGeom prst="line">
                <a:avLst/>
              </a:prstGeom>
              <a:noFill/>
              <a:ln w="50800">
                <a:solidFill>
                  <a:srgbClr val="C00000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4" name="Rectangle 166"/>
              <p:cNvSpPr>
                <a:spLocks noChangeArrowheads="1"/>
              </p:cNvSpPr>
              <p:nvPr/>
            </p:nvSpPr>
            <p:spPr bwMode="auto">
              <a:xfrm>
                <a:off x="3709" y="639"/>
                <a:ext cx="36" cy="874"/>
              </a:xfrm>
              <a:prstGeom prst="rect">
                <a:avLst/>
              </a:prstGeom>
              <a:solidFill>
                <a:srgbClr val="FF33CC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5" name="Line 167"/>
              <p:cNvSpPr>
                <a:spLocks noChangeShapeType="1"/>
              </p:cNvSpPr>
              <p:nvPr/>
            </p:nvSpPr>
            <p:spPr bwMode="auto">
              <a:xfrm flipH="1" flipV="1">
                <a:off x="3415" y="439"/>
                <a:ext cx="1937" cy="1078"/>
              </a:xfrm>
              <a:prstGeom prst="line">
                <a:avLst/>
              </a:prstGeom>
              <a:noFill/>
              <a:ln w="12700">
                <a:solidFill>
                  <a:srgbClr val="0000FF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6" name="Line 168"/>
              <p:cNvSpPr>
                <a:spLocks noChangeShapeType="1"/>
              </p:cNvSpPr>
              <p:nvPr/>
            </p:nvSpPr>
            <p:spPr bwMode="auto">
              <a:xfrm flipH="1" flipV="1">
                <a:off x="3637" y="219"/>
                <a:ext cx="356" cy="1298"/>
              </a:xfrm>
              <a:prstGeom prst="line">
                <a:avLst/>
              </a:prstGeom>
              <a:noFill/>
              <a:ln w="12700">
                <a:solidFill>
                  <a:srgbClr val="FF3300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7" name="Line 169"/>
              <p:cNvSpPr>
                <a:spLocks noChangeShapeType="1"/>
              </p:cNvSpPr>
              <p:nvPr/>
            </p:nvSpPr>
            <p:spPr bwMode="auto">
              <a:xfrm>
                <a:off x="3526" y="341"/>
                <a:ext cx="935" cy="1176"/>
              </a:xfrm>
              <a:prstGeom prst="line">
                <a:avLst/>
              </a:prstGeom>
              <a:noFill/>
              <a:ln w="12700">
                <a:solidFill>
                  <a:srgbClr val="009900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8" name="Oval 170"/>
              <p:cNvSpPr>
                <a:spLocks noChangeArrowheads="1"/>
              </p:cNvSpPr>
              <p:nvPr/>
            </p:nvSpPr>
            <p:spPr bwMode="auto">
              <a:xfrm>
                <a:off x="3575" y="100"/>
                <a:ext cx="103" cy="115"/>
              </a:xfrm>
              <a:prstGeom prst="ellipse">
                <a:avLst/>
              </a:prstGeom>
              <a:solidFill>
                <a:srgbClr val="FF33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9" name="Oval 171"/>
              <p:cNvSpPr>
                <a:spLocks noChangeArrowheads="1"/>
              </p:cNvSpPr>
              <p:nvPr/>
            </p:nvSpPr>
            <p:spPr bwMode="auto">
              <a:xfrm>
                <a:off x="3307" y="345"/>
                <a:ext cx="104" cy="115"/>
              </a:xfrm>
              <a:prstGeom prst="ellipse">
                <a:avLst/>
              </a:prstGeom>
              <a:solidFill>
                <a:srgbClr val="0000FF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0" name="Oval 172"/>
              <p:cNvSpPr>
                <a:spLocks noChangeArrowheads="1"/>
              </p:cNvSpPr>
              <p:nvPr/>
            </p:nvSpPr>
            <p:spPr bwMode="auto">
              <a:xfrm>
                <a:off x="3419" y="198"/>
                <a:ext cx="103" cy="115"/>
              </a:xfrm>
              <a:prstGeom prst="ellipse">
                <a:avLst/>
              </a:prstGeom>
              <a:solidFill>
                <a:srgbClr val="FFFF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</p:grpSp>
      <p:grpSp>
        <p:nvGrpSpPr>
          <p:cNvPr id="381" name="Grupo 380"/>
          <p:cNvGrpSpPr/>
          <p:nvPr/>
        </p:nvGrpSpPr>
        <p:grpSpPr>
          <a:xfrm>
            <a:off x="599528" y="1220816"/>
            <a:ext cx="7217975" cy="1796447"/>
            <a:chOff x="590550" y="1196752"/>
            <a:chExt cx="4897439" cy="1796447"/>
          </a:xfrm>
        </p:grpSpPr>
        <p:grpSp>
          <p:nvGrpSpPr>
            <p:cNvPr id="25" name="Group 79"/>
            <p:cNvGrpSpPr>
              <a:grpSpLocks/>
            </p:cNvGrpSpPr>
            <p:nvPr/>
          </p:nvGrpSpPr>
          <p:grpSpPr bwMode="auto">
            <a:xfrm>
              <a:off x="590550" y="2576516"/>
              <a:ext cx="4897439" cy="400050"/>
              <a:chOff x="372" y="1772"/>
              <a:chExt cx="3085" cy="252"/>
            </a:xfrm>
          </p:grpSpPr>
          <p:grpSp>
            <p:nvGrpSpPr>
              <p:cNvPr id="26" name="Group 80"/>
              <p:cNvGrpSpPr>
                <a:grpSpLocks/>
              </p:cNvGrpSpPr>
              <p:nvPr/>
            </p:nvGrpSpPr>
            <p:grpSpPr bwMode="auto">
              <a:xfrm>
                <a:off x="372" y="1780"/>
                <a:ext cx="2591" cy="232"/>
                <a:chOff x="372" y="1780"/>
                <a:chExt cx="2591" cy="232"/>
              </a:xfrm>
            </p:grpSpPr>
            <p:grpSp>
              <p:nvGrpSpPr>
                <p:cNvPr id="27" name="Group 81"/>
                <p:cNvGrpSpPr>
                  <a:grpSpLocks/>
                </p:cNvGrpSpPr>
                <p:nvPr/>
              </p:nvGrpSpPr>
              <p:grpSpPr bwMode="auto">
                <a:xfrm>
                  <a:off x="372" y="1780"/>
                  <a:ext cx="2408" cy="232"/>
                  <a:chOff x="372" y="1780"/>
                  <a:chExt cx="2408" cy="232"/>
                </a:xfrm>
              </p:grpSpPr>
              <p:sp>
                <p:nvSpPr>
                  <p:cNvPr id="1060946" name="Rectangle 82"/>
                  <p:cNvSpPr>
                    <a:spLocks noChangeArrowheads="1"/>
                  </p:cNvSpPr>
                  <p:nvPr/>
                </p:nvSpPr>
                <p:spPr bwMode="auto">
                  <a:xfrm>
                    <a:off x="372" y="1780"/>
                    <a:ext cx="797" cy="232"/>
                  </a:xfrm>
                  <a:prstGeom prst="rect">
                    <a:avLst/>
                  </a:prstGeom>
                  <a:solidFill>
                    <a:srgbClr val="FF33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grpSp>
                <p:nvGrpSpPr>
                  <p:cNvPr id="28" name="Group 83"/>
                  <p:cNvGrpSpPr>
                    <a:grpSpLocks/>
                  </p:cNvGrpSpPr>
                  <p:nvPr/>
                </p:nvGrpSpPr>
                <p:grpSpPr bwMode="auto">
                  <a:xfrm>
                    <a:off x="1177" y="1780"/>
                    <a:ext cx="1603" cy="232"/>
                    <a:chOff x="1177" y="1780"/>
                    <a:chExt cx="1603" cy="232"/>
                  </a:xfrm>
                </p:grpSpPr>
                <p:sp>
                  <p:nvSpPr>
                    <p:cNvPr id="1060948" name="Rectangle 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77" y="1780"/>
                      <a:ext cx="798" cy="232"/>
                    </a:xfrm>
                    <a:prstGeom prst="rect">
                      <a:avLst/>
                    </a:prstGeom>
                    <a:solidFill>
                      <a:srgbClr val="CC00FF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  <p:sp>
                  <p:nvSpPr>
                    <p:cNvPr id="1060949" name="Rectangle 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983" y="1780"/>
                      <a:ext cx="797" cy="232"/>
                    </a:xfrm>
                    <a:prstGeom prst="rect">
                      <a:avLst/>
                    </a:prstGeom>
                    <a:solidFill>
                      <a:srgbClr val="FF33FF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</p:grpSp>
            </p:grpSp>
            <p:sp>
              <p:nvSpPr>
                <p:cNvPr id="1060950" name="Rectangle 86"/>
                <p:cNvSpPr>
                  <a:spLocks noChangeArrowheads="1"/>
                </p:cNvSpPr>
                <p:nvPr/>
              </p:nvSpPr>
              <p:spPr bwMode="auto">
                <a:xfrm>
                  <a:off x="2788" y="1780"/>
                  <a:ext cx="175" cy="232"/>
                </a:xfrm>
                <a:prstGeom prst="rect">
                  <a:avLst/>
                </a:prstGeom>
                <a:solidFill>
                  <a:schemeClr val="accent3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  <p:sp>
            <p:nvSpPr>
              <p:cNvPr id="1060951" name="Rectangle 87"/>
              <p:cNvSpPr>
                <a:spLocks noChangeArrowheads="1"/>
              </p:cNvSpPr>
              <p:nvPr/>
            </p:nvSpPr>
            <p:spPr bwMode="auto">
              <a:xfrm>
                <a:off x="2942" y="1772"/>
                <a:ext cx="515" cy="2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defTabSz="762000"/>
                <a:r>
                  <a:rPr lang="pt-BR" sz="2000" dirty="0">
                    <a:solidFill>
                      <a:srgbClr val="FFFF00"/>
                    </a:solidFill>
                  </a:rPr>
                  <a:t>~33 dias</a:t>
                </a:r>
              </a:p>
            </p:txBody>
          </p:sp>
        </p:grpSp>
        <p:sp>
          <p:nvSpPr>
            <p:cNvPr id="1060955" name="Rectangle 91"/>
            <p:cNvSpPr>
              <a:spLocks noChangeArrowheads="1"/>
            </p:cNvSpPr>
            <p:nvPr/>
          </p:nvSpPr>
          <p:spPr bwMode="auto">
            <a:xfrm>
              <a:off x="989272" y="2530892"/>
              <a:ext cx="475302" cy="4623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400" dirty="0">
                  <a:solidFill>
                    <a:srgbClr val="FFFFFF"/>
                  </a:solidFill>
                </a:rPr>
                <a:t>354</a:t>
              </a:r>
            </a:p>
          </p:txBody>
        </p:sp>
        <p:sp>
          <p:nvSpPr>
            <p:cNvPr id="1060956" name="Rectangle 92"/>
            <p:cNvSpPr>
              <a:spLocks noChangeArrowheads="1"/>
            </p:cNvSpPr>
            <p:nvPr/>
          </p:nvSpPr>
          <p:spPr bwMode="auto">
            <a:xfrm>
              <a:off x="2284672" y="2530892"/>
              <a:ext cx="475302" cy="4623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400">
                  <a:solidFill>
                    <a:srgbClr val="FFFFFF"/>
                  </a:solidFill>
                </a:rPr>
                <a:t>354</a:t>
              </a:r>
            </a:p>
          </p:txBody>
        </p:sp>
        <p:sp>
          <p:nvSpPr>
            <p:cNvPr id="1060957" name="Rectangle 93"/>
            <p:cNvSpPr>
              <a:spLocks noChangeArrowheads="1"/>
            </p:cNvSpPr>
            <p:nvPr/>
          </p:nvSpPr>
          <p:spPr bwMode="auto">
            <a:xfrm>
              <a:off x="3656272" y="2530892"/>
              <a:ext cx="475302" cy="4623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400">
                  <a:solidFill>
                    <a:srgbClr val="FFFFFF"/>
                  </a:solidFill>
                </a:rPr>
                <a:t>354</a:t>
              </a:r>
            </a:p>
          </p:txBody>
        </p:sp>
        <p:cxnSp>
          <p:nvCxnSpPr>
            <p:cNvPr id="352" name="Conector reto 351"/>
            <p:cNvCxnSpPr/>
            <p:nvPr/>
          </p:nvCxnSpPr>
          <p:spPr bwMode="auto">
            <a:xfrm>
              <a:off x="4680104" y="1196752"/>
              <a:ext cx="0" cy="1296144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accent3"/>
              </a:solidFill>
              <a:prstDash val="sysDash"/>
              <a:round/>
              <a:headEnd type="none" w="sm" len="sm"/>
              <a:tailEnd type="none" w="sm" len="sm"/>
            </a:ln>
            <a:effectLst/>
          </p:spPr>
        </p:cxnSp>
      </p:grpSp>
      <p:grpSp>
        <p:nvGrpSpPr>
          <p:cNvPr id="385" name="Grupo 384"/>
          <p:cNvGrpSpPr/>
          <p:nvPr/>
        </p:nvGrpSpPr>
        <p:grpSpPr>
          <a:xfrm>
            <a:off x="604353" y="1184720"/>
            <a:ext cx="5640036" cy="1198879"/>
            <a:chOff x="590550" y="1184720"/>
            <a:chExt cx="3815237" cy="1198879"/>
          </a:xfrm>
        </p:grpSpPr>
        <p:grpSp>
          <p:nvGrpSpPr>
            <p:cNvPr id="23" name="Group 73"/>
            <p:cNvGrpSpPr>
              <a:grpSpLocks/>
            </p:cNvGrpSpPr>
            <p:nvPr/>
          </p:nvGrpSpPr>
          <p:grpSpPr bwMode="auto">
            <a:xfrm>
              <a:off x="590550" y="1979613"/>
              <a:ext cx="2679700" cy="368300"/>
              <a:chOff x="372" y="1396"/>
              <a:chExt cx="1688" cy="232"/>
            </a:xfrm>
          </p:grpSpPr>
          <p:grpSp>
            <p:nvGrpSpPr>
              <p:cNvPr id="24" name="Group 74"/>
              <p:cNvGrpSpPr>
                <a:grpSpLocks/>
              </p:cNvGrpSpPr>
              <p:nvPr/>
            </p:nvGrpSpPr>
            <p:grpSpPr bwMode="auto">
              <a:xfrm>
                <a:off x="372" y="1396"/>
                <a:ext cx="1544" cy="232"/>
                <a:chOff x="372" y="1396"/>
                <a:chExt cx="1544" cy="232"/>
              </a:xfrm>
            </p:grpSpPr>
            <p:sp>
              <p:nvSpPr>
                <p:cNvPr id="1060939" name="Rectangle 75"/>
                <p:cNvSpPr>
                  <a:spLocks noChangeArrowheads="1"/>
                </p:cNvSpPr>
                <p:nvPr/>
              </p:nvSpPr>
              <p:spPr bwMode="auto">
                <a:xfrm>
                  <a:off x="372" y="1396"/>
                  <a:ext cx="768" cy="232"/>
                </a:xfrm>
                <a:prstGeom prst="rect">
                  <a:avLst/>
                </a:prstGeom>
                <a:solidFill>
                  <a:srgbClr val="CC00FF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1060940" name="Rectangle 76"/>
                <p:cNvSpPr>
                  <a:spLocks noChangeArrowheads="1"/>
                </p:cNvSpPr>
                <p:nvPr/>
              </p:nvSpPr>
              <p:spPr bwMode="auto">
                <a:xfrm>
                  <a:off x="1148" y="1396"/>
                  <a:ext cx="768" cy="232"/>
                </a:xfrm>
                <a:prstGeom prst="rect">
                  <a:avLst/>
                </a:prstGeom>
                <a:solidFill>
                  <a:srgbClr val="FF33FF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  <p:sp>
            <p:nvSpPr>
              <p:cNvPr id="1060941" name="Rectangle 77"/>
              <p:cNvSpPr>
                <a:spLocks noChangeArrowheads="1"/>
              </p:cNvSpPr>
              <p:nvPr/>
            </p:nvSpPr>
            <p:spPr bwMode="auto">
              <a:xfrm>
                <a:off x="1924" y="1396"/>
                <a:ext cx="136" cy="232"/>
              </a:xfrm>
              <a:prstGeom prst="rect">
                <a:avLst/>
              </a:prstGeom>
              <a:solidFill>
                <a:schemeClr val="accent3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1060942" name="Rectangle 78"/>
            <p:cNvSpPr>
              <a:spLocks noChangeArrowheads="1"/>
            </p:cNvSpPr>
            <p:nvPr/>
          </p:nvSpPr>
          <p:spPr bwMode="auto">
            <a:xfrm>
              <a:off x="3211987" y="1955297"/>
              <a:ext cx="1193800" cy="3968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 dirty="0">
                  <a:solidFill>
                    <a:srgbClr val="FFFF00"/>
                  </a:solidFill>
                </a:rPr>
                <a:t>~22 dias</a:t>
              </a:r>
            </a:p>
          </p:txBody>
        </p:sp>
        <p:sp>
          <p:nvSpPr>
            <p:cNvPr id="1060953" name="Rectangle 89"/>
            <p:cNvSpPr>
              <a:spLocks noChangeArrowheads="1"/>
            </p:cNvSpPr>
            <p:nvPr/>
          </p:nvSpPr>
          <p:spPr bwMode="auto">
            <a:xfrm>
              <a:off x="1007667" y="1921292"/>
              <a:ext cx="473866" cy="4623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400" dirty="0">
                  <a:solidFill>
                    <a:srgbClr val="FFFFFF"/>
                  </a:solidFill>
                </a:rPr>
                <a:t>354</a:t>
              </a:r>
            </a:p>
          </p:txBody>
        </p:sp>
        <p:sp>
          <p:nvSpPr>
            <p:cNvPr id="1060954" name="Rectangle 90"/>
            <p:cNvSpPr>
              <a:spLocks noChangeArrowheads="1"/>
            </p:cNvSpPr>
            <p:nvPr/>
          </p:nvSpPr>
          <p:spPr bwMode="auto">
            <a:xfrm>
              <a:off x="2226867" y="1921292"/>
              <a:ext cx="473866" cy="4623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400">
                  <a:solidFill>
                    <a:srgbClr val="FFFFFF"/>
                  </a:solidFill>
                </a:rPr>
                <a:t>354</a:t>
              </a:r>
            </a:p>
          </p:txBody>
        </p:sp>
        <p:cxnSp>
          <p:nvCxnSpPr>
            <p:cNvPr id="353" name="Conector reto 352"/>
            <p:cNvCxnSpPr/>
            <p:nvPr/>
          </p:nvCxnSpPr>
          <p:spPr bwMode="auto">
            <a:xfrm>
              <a:off x="3299736" y="1184720"/>
              <a:ext cx="0" cy="732112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accent3"/>
              </a:solidFill>
              <a:prstDash val="sysDash"/>
              <a:round/>
              <a:headEnd type="none" w="sm" len="sm"/>
              <a:tailEnd type="none" w="sm" len="sm"/>
            </a:ln>
            <a:effectLst/>
          </p:spPr>
        </p:cxnSp>
      </p:grpSp>
      <p:grpSp>
        <p:nvGrpSpPr>
          <p:cNvPr id="380" name="Grupo 379"/>
          <p:cNvGrpSpPr/>
          <p:nvPr/>
        </p:nvGrpSpPr>
        <p:grpSpPr>
          <a:xfrm>
            <a:off x="612864" y="1124744"/>
            <a:ext cx="3718853" cy="629391"/>
            <a:chOff x="615950" y="1156640"/>
            <a:chExt cx="2493963" cy="629391"/>
          </a:xfrm>
        </p:grpSpPr>
        <p:grpSp>
          <p:nvGrpSpPr>
            <p:cNvPr id="20" name="Group 67"/>
            <p:cNvGrpSpPr>
              <a:grpSpLocks/>
            </p:cNvGrpSpPr>
            <p:nvPr/>
          </p:nvGrpSpPr>
          <p:grpSpPr bwMode="auto">
            <a:xfrm>
              <a:off x="615950" y="1357315"/>
              <a:ext cx="2493963" cy="396875"/>
              <a:chOff x="388" y="1004"/>
              <a:chExt cx="1571" cy="250"/>
            </a:xfrm>
          </p:grpSpPr>
          <p:grpSp>
            <p:nvGrpSpPr>
              <p:cNvPr id="21" name="Group 68"/>
              <p:cNvGrpSpPr>
                <a:grpSpLocks/>
              </p:cNvGrpSpPr>
              <p:nvPr/>
            </p:nvGrpSpPr>
            <p:grpSpPr bwMode="auto">
              <a:xfrm>
                <a:off x="388" y="1012"/>
                <a:ext cx="856" cy="232"/>
                <a:chOff x="388" y="1012"/>
                <a:chExt cx="856" cy="232"/>
              </a:xfrm>
            </p:grpSpPr>
            <p:sp>
              <p:nvSpPr>
                <p:cNvPr id="1060933" name="Rectangle 69"/>
                <p:cNvSpPr>
                  <a:spLocks noChangeArrowheads="1"/>
                </p:cNvSpPr>
                <p:nvPr/>
              </p:nvSpPr>
              <p:spPr bwMode="auto">
                <a:xfrm>
                  <a:off x="388" y="1012"/>
                  <a:ext cx="760" cy="232"/>
                </a:xfrm>
                <a:prstGeom prst="rect">
                  <a:avLst/>
                </a:prstGeom>
                <a:solidFill>
                  <a:srgbClr val="FF33FF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1060934" name="Rectangle 70"/>
                <p:cNvSpPr>
                  <a:spLocks noChangeArrowheads="1"/>
                </p:cNvSpPr>
                <p:nvPr/>
              </p:nvSpPr>
              <p:spPr bwMode="auto">
                <a:xfrm>
                  <a:off x="1156" y="1012"/>
                  <a:ext cx="88" cy="232"/>
                </a:xfrm>
                <a:prstGeom prst="rect">
                  <a:avLst/>
                </a:prstGeom>
                <a:solidFill>
                  <a:schemeClr val="accent3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  <p:sp>
            <p:nvSpPr>
              <p:cNvPr id="1060935" name="Rectangle 71"/>
              <p:cNvSpPr>
                <a:spLocks noChangeArrowheads="1"/>
              </p:cNvSpPr>
              <p:nvPr/>
            </p:nvSpPr>
            <p:spPr bwMode="auto">
              <a:xfrm>
                <a:off x="1207" y="1004"/>
                <a:ext cx="752" cy="2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000" dirty="0">
                    <a:solidFill>
                      <a:srgbClr val="FFFF00"/>
                    </a:solidFill>
                  </a:rPr>
                  <a:t>~11 dias</a:t>
                </a:r>
              </a:p>
            </p:txBody>
          </p:sp>
        </p:grpSp>
        <p:sp>
          <p:nvSpPr>
            <p:cNvPr id="1060952" name="Rectangle 88"/>
            <p:cNvSpPr>
              <a:spLocks noChangeArrowheads="1"/>
            </p:cNvSpPr>
            <p:nvPr/>
          </p:nvSpPr>
          <p:spPr bwMode="auto">
            <a:xfrm>
              <a:off x="1009708" y="1323724"/>
              <a:ext cx="469783" cy="4623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400" dirty="0">
                  <a:solidFill>
                    <a:srgbClr val="FFFFFF"/>
                  </a:solidFill>
                </a:rPr>
                <a:t>354</a:t>
              </a:r>
            </a:p>
          </p:txBody>
        </p:sp>
        <p:cxnSp>
          <p:nvCxnSpPr>
            <p:cNvPr id="355" name="Conector reto 354"/>
            <p:cNvCxnSpPr/>
            <p:nvPr/>
          </p:nvCxnSpPr>
          <p:spPr bwMode="auto">
            <a:xfrm>
              <a:off x="1955648" y="1156640"/>
              <a:ext cx="0" cy="184128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accent3"/>
              </a:solidFill>
              <a:prstDash val="sysDash"/>
              <a:round/>
              <a:headEnd type="none" w="sm" len="sm"/>
              <a:tailEnd type="none" w="sm" len="sm"/>
            </a:ln>
            <a:effectLst/>
          </p:spPr>
        </p:cxnSp>
      </p:grpSp>
      <p:grpSp>
        <p:nvGrpSpPr>
          <p:cNvPr id="379" name="Grupo 378"/>
          <p:cNvGrpSpPr/>
          <p:nvPr/>
        </p:nvGrpSpPr>
        <p:grpSpPr>
          <a:xfrm>
            <a:off x="223070" y="692696"/>
            <a:ext cx="8765298" cy="382587"/>
            <a:chOff x="251520" y="692696"/>
            <a:chExt cx="8997062" cy="382587"/>
          </a:xfrm>
        </p:grpSpPr>
        <p:sp>
          <p:nvSpPr>
            <p:cNvPr id="357" name="Freeform 4"/>
            <p:cNvSpPr>
              <a:spLocks/>
            </p:cNvSpPr>
            <p:nvPr/>
          </p:nvSpPr>
          <p:spPr bwMode="auto">
            <a:xfrm>
              <a:off x="251520" y="692696"/>
              <a:ext cx="382588" cy="3825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0" y="0"/>
                </a:cxn>
                <a:cxn ang="0">
                  <a:pos x="240" y="240"/>
                </a:cxn>
                <a:cxn ang="0">
                  <a:pos x="0" y="240"/>
                </a:cxn>
                <a:cxn ang="0">
                  <a:pos x="33" y="195"/>
                </a:cxn>
                <a:cxn ang="0">
                  <a:pos x="63" y="150"/>
                </a:cxn>
                <a:cxn ang="0">
                  <a:pos x="18" y="135"/>
                </a:cxn>
                <a:cxn ang="0">
                  <a:pos x="18" y="75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1" h="241">
                  <a:moveTo>
                    <a:pt x="0" y="0"/>
                  </a:moveTo>
                  <a:lnTo>
                    <a:pt x="240" y="0"/>
                  </a:lnTo>
                  <a:lnTo>
                    <a:pt x="240" y="240"/>
                  </a:lnTo>
                  <a:lnTo>
                    <a:pt x="0" y="240"/>
                  </a:lnTo>
                  <a:lnTo>
                    <a:pt x="33" y="195"/>
                  </a:lnTo>
                  <a:lnTo>
                    <a:pt x="63" y="150"/>
                  </a:lnTo>
                  <a:lnTo>
                    <a:pt x="18" y="135"/>
                  </a:lnTo>
                  <a:lnTo>
                    <a:pt x="18" y="75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66CCFF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358" name="Freeform 5"/>
            <p:cNvSpPr>
              <a:spLocks/>
            </p:cNvSpPr>
            <p:nvPr/>
          </p:nvSpPr>
          <p:spPr bwMode="auto">
            <a:xfrm>
              <a:off x="8899332" y="699046"/>
              <a:ext cx="349250" cy="374650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0" y="0"/>
                </a:cxn>
                <a:cxn ang="0">
                  <a:pos x="0" y="240"/>
                </a:cxn>
                <a:cxn ang="0">
                  <a:pos x="192" y="240"/>
                </a:cxn>
                <a:cxn ang="0">
                  <a:pos x="198" y="195"/>
                </a:cxn>
                <a:cxn ang="0">
                  <a:pos x="153" y="195"/>
                </a:cxn>
                <a:cxn ang="0">
                  <a:pos x="153" y="150"/>
                </a:cxn>
                <a:cxn ang="0">
                  <a:pos x="198" y="135"/>
                </a:cxn>
                <a:cxn ang="0">
                  <a:pos x="153" y="105"/>
                </a:cxn>
                <a:cxn ang="0">
                  <a:pos x="153" y="60"/>
                </a:cxn>
                <a:cxn ang="0">
                  <a:pos x="192" y="0"/>
                </a:cxn>
                <a:cxn ang="0">
                  <a:pos x="192" y="0"/>
                </a:cxn>
              </a:cxnLst>
              <a:rect l="0" t="0" r="r" b="b"/>
              <a:pathLst>
                <a:path w="199" h="241">
                  <a:moveTo>
                    <a:pt x="192" y="0"/>
                  </a:moveTo>
                  <a:lnTo>
                    <a:pt x="0" y="0"/>
                  </a:lnTo>
                  <a:lnTo>
                    <a:pt x="0" y="240"/>
                  </a:lnTo>
                  <a:lnTo>
                    <a:pt x="192" y="240"/>
                  </a:lnTo>
                  <a:lnTo>
                    <a:pt x="198" y="195"/>
                  </a:lnTo>
                  <a:lnTo>
                    <a:pt x="153" y="195"/>
                  </a:lnTo>
                  <a:lnTo>
                    <a:pt x="153" y="150"/>
                  </a:lnTo>
                  <a:lnTo>
                    <a:pt x="198" y="135"/>
                  </a:lnTo>
                  <a:lnTo>
                    <a:pt x="153" y="105"/>
                  </a:lnTo>
                  <a:lnTo>
                    <a:pt x="153" y="60"/>
                  </a:lnTo>
                  <a:lnTo>
                    <a:pt x="192" y="0"/>
                  </a:lnTo>
                  <a:lnTo>
                    <a:pt x="192" y="0"/>
                  </a:lnTo>
                </a:path>
              </a:pathLst>
            </a:custGeom>
            <a:solidFill>
              <a:srgbClr val="66FF33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grpSp>
          <p:nvGrpSpPr>
            <p:cNvPr id="359" name="Group 6"/>
            <p:cNvGrpSpPr>
              <a:grpSpLocks/>
            </p:cNvGrpSpPr>
            <p:nvPr/>
          </p:nvGrpSpPr>
          <p:grpSpPr bwMode="auto">
            <a:xfrm>
              <a:off x="661095" y="694283"/>
              <a:ext cx="2035175" cy="381000"/>
              <a:chOff x="336" y="1680"/>
              <a:chExt cx="1282" cy="240"/>
            </a:xfrm>
          </p:grpSpPr>
          <p:sp>
            <p:nvSpPr>
              <p:cNvPr id="360" name="Rectangle 7"/>
              <p:cNvSpPr>
                <a:spLocks noChangeArrowheads="1"/>
              </p:cNvSpPr>
              <p:nvPr/>
            </p:nvSpPr>
            <p:spPr bwMode="auto">
              <a:xfrm>
                <a:off x="336" y="1680"/>
                <a:ext cx="321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1" name="Rectangle 8"/>
              <p:cNvSpPr>
                <a:spLocks noChangeArrowheads="1"/>
              </p:cNvSpPr>
              <p:nvPr/>
            </p:nvSpPr>
            <p:spPr bwMode="auto">
              <a:xfrm>
                <a:off x="978" y="1680"/>
                <a:ext cx="321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2" name="Rectangle 9"/>
              <p:cNvSpPr>
                <a:spLocks noChangeArrowheads="1"/>
              </p:cNvSpPr>
              <p:nvPr/>
            </p:nvSpPr>
            <p:spPr bwMode="auto">
              <a:xfrm>
                <a:off x="657" y="1680"/>
                <a:ext cx="321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3" name="Rectangle 10"/>
              <p:cNvSpPr>
                <a:spLocks noChangeArrowheads="1"/>
              </p:cNvSpPr>
              <p:nvPr/>
            </p:nvSpPr>
            <p:spPr bwMode="auto">
              <a:xfrm>
                <a:off x="1297" y="1680"/>
                <a:ext cx="321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364" name="Group 11"/>
            <p:cNvGrpSpPr>
              <a:grpSpLocks/>
            </p:cNvGrpSpPr>
            <p:nvPr/>
          </p:nvGrpSpPr>
          <p:grpSpPr bwMode="auto">
            <a:xfrm>
              <a:off x="2718495" y="694283"/>
              <a:ext cx="2028825" cy="381000"/>
              <a:chOff x="1632" y="1680"/>
              <a:chExt cx="1278" cy="240"/>
            </a:xfrm>
          </p:grpSpPr>
          <p:sp>
            <p:nvSpPr>
              <p:cNvPr id="365" name="Rectangle 12"/>
              <p:cNvSpPr>
                <a:spLocks noChangeArrowheads="1"/>
              </p:cNvSpPr>
              <p:nvPr/>
            </p:nvSpPr>
            <p:spPr bwMode="auto">
              <a:xfrm>
                <a:off x="1632" y="1680"/>
                <a:ext cx="321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6" name="Rectangle 13"/>
              <p:cNvSpPr>
                <a:spLocks noChangeArrowheads="1"/>
              </p:cNvSpPr>
              <p:nvPr/>
            </p:nvSpPr>
            <p:spPr bwMode="auto">
              <a:xfrm>
                <a:off x="2274" y="1680"/>
                <a:ext cx="321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7" name="Rectangle 14"/>
              <p:cNvSpPr>
                <a:spLocks noChangeArrowheads="1"/>
              </p:cNvSpPr>
              <p:nvPr/>
            </p:nvSpPr>
            <p:spPr bwMode="auto">
              <a:xfrm>
                <a:off x="1953" y="1680"/>
                <a:ext cx="321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8" name="Rectangle 15"/>
              <p:cNvSpPr>
                <a:spLocks noChangeArrowheads="1"/>
              </p:cNvSpPr>
              <p:nvPr/>
            </p:nvSpPr>
            <p:spPr bwMode="auto">
              <a:xfrm>
                <a:off x="2589" y="1680"/>
                <a:ext cx="321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369" name="Group 16"/>
            <p:cNvGrpSpPr>
              <a:grpSpLocks/>
            </p:cNvGrpSpPr>
            <p:nvPr/>
          </p:nvGrpSpPr>
          <p:grpSpPr bwMode="auto">
            <a:xfrm>
              <a:off x="6849170" y="694283"/>
              <a:ext cx="2033588" cy="381000"/>
              <a:chOff x="4234" y="1680"/>
              <a:chExt cx="1281" cy="240"/>
            </a:xfrm>
          </p:grpSpPr>
          <p:sp>
            <p:nvSpPr>
              <p:cNvPr id="370" name="Rectangle 17"/>
              <p:cNvSpPr>
                <a:spLocks noChangeArrowheads="1"/>
              </p:cNvSpPr>
              <p:nvPr/>
            </p:nvSpPr>
            <p:spPr bwMode="auto">
              <a:xfrm>
                <a:off x="5194" y="1680"/>
                <a:ext cx="321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1" name="Rectangle 18"/>
              <p:cNvSpPr>
                <a:spLocks noChangeArrowheads="1"/>
              </p:cNvSpPr>
              <p:nvPr/>
            </p:nvSpPr>
            <p:spPr bwMode="auto">
              <a:xfrm>
                <a:off x="4234" y="1680"/>
                <a:ext cx="321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2" name="Rectangle 19"/>
              <p:cNvSpPr>
                <a:spLocks noChangeArrowheads="1"/>
              </p:cNvSpPr>
              <p:nvPr/>
            </p:nvSpPr>
            <p:spPr bwMode="auto">
              <a:xfrm>
                <a:off x="4876" y="1680"/>
                <a:ext cx="321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3" name="Rectangle 20"/>
              <p:cNvSpPr>
                <a:spLocks noChangeArrowheads="1"/>
              </p:cNvSpPr>
              <p:nvPr/>
            </p:nvSpPr>
            <p:spPr bwMode="auto">
              <a:xfrm>
                <a:off x="4555" y="1680"/>
                <a:ext cx="321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374" name="Group 21"/>
            <p:cNvGrpSpPr>
              <a:grpSpLocks/>
            </p:cNvGrpSpPr>
            <p:nvPr/>
          </p:nvGrpSpPr>
          <p:grpSpPr bwMode="auto">
            <a:xfrm>
              <a:off x="4769545" y="694283"/>
              <a:ext cx="2041525" cy="381000"/>
              <a:chOff x="2924" y="1680"/>
              <a:chExt cx="1286" cy="240"/>
            </a:xfrm>
          </p:grpSpPr>
          <p:sp>
            <p:nvSpPr>
              <p:cNvPr id="375" name="Rectangle 22"/>
              <p:cNvSpPr>
                <a:spLocks noChangeArrowheads="1"/>
              </p:cNvSpPr>
              <p:nvPr/>
            </p:nvSpPr>
            <p:spPr bwMode="auto">
              <a:xfrm>
                <a:off x="2924" y="1680"/>
                <a:ext cx="321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6" name="Rectangle 23"/>
              <p:cNvSpPr>
                <a:spLocks noChangeArrowheads="1"/>
              </p:cNvSpPr>
              <p:nvPr/>
            </p:nvSpPr>
            <p:spPr bwMode="auto">
              <a:xfrm>
                <a:off x="3566" y="1680"/>
                <a:ext cx="321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7" name="Rectangle 24"/>
              <p:cNvSpPr>
                <a:spLocks noChangeArrowheads="1"/>
              </p:cNvSpPr>
              <p:nvPr/>
            </p:nvSpPr>
            <p:spPr bwMode="auto">
              <a:xfrm>
                <a:off x="3245" y="1680"/>
                <a:ext cx="321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8" name="Rectangle 25"/>
              <p:cNvSpPr>
                <a:spLocks noChangeArrowheads="1"/>
              </p:cNvSpPr>
              <p:nvPr/>
            </p:nvSpPr>
            <p:spPr bwMode="auto">
              <a:xfrm>
                <a:off x="3889" y="1680"/>
                <a:ext cx="321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</p:grpSp>
      <p:sp>
        <p:nvSpPr>
          <p:cNvPr id="390" name="Rectangle 32"/>
          <p:cNvSpPr>
            <a:spLocks noChangeArrowheads="1"/>
          </p:cNvSpPr>
          <p:nvPr/>
        </p:nvSpPr>
        <p:spPr bwMode="auto">
          <a:xfrm>
            <a:off x="1043608" y="4797152"/>
            <a:ext cx="3744415" cy="954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92075" tIns="46038" rIns="92075" bIns="46038">
            <a:spAutoFit/>
          </a:bodyPr>
          <a:lstStyle/>
          <a:p>
            <a:pPr defTabSz="762000"/>
            <a:r>
              <a:rPr lang="pt-BR" sz="2400" dirty="0">
                <a:solidFill>
                  <a:srgbClr val="FF0000"/>
                </a:solidFill>
              </a:rPr>
              <a:t>13.</a:t>
            </a:r>
            <a:r>
              <a:rPr lang="pt-BR" sz="2400" baseline="30000" dirty="0">
                <a:solidFill>
                  <a:srgbClr val="FF0000"/>
                </a:solidFill>
              </a:rPr>
              <a:t>0</a:t>
            </a:r>
            <a:r>
              <a:rPr lang="pt-BR" sz="2400" dirty="0">
                <a:solidFill>
                  <a:srgbClr val="FF0000"/>
                </a:solidFill>
              </a:rPr>
              <a:t> Mês </a:t>
            </a:r>
            <a:r>
              <a:rPr lang="pt-BR" sz="2400" dirty="0" smtClean="0">
                <a:solidFill>
                  <a:srgbClr val="FF0000"/>
                </a:solidFill>
              </a:rPr>
              <a:t>Intercalado</a:t>
            </a:r>
          </a:p>
          <a:p>
            <a:pPr defTabSz="762000"/>
            <a:r>
              <a:rPr lang="pt-BR" sz="1600" dirty="0" smtClean="0">
                <a:solidFill>
                  <a:schemeClr val="accent3"/>
                </a:solidFill>
              </a:rPr>
              <a:t>Para sincronizar o calendário com as estações do ano</a:t>
            </a:r>
            <a:endParaRPr lang="pt-BR" sz="1600" dirty="0">
              <a:solidFill>
                <a:schemeClr val="accent3"/>
              </a:solidFill>
            </a:endParaRPr>
          </a:p>
        </p:txBody>
      </p:sp>
      <p:pic>
        <p:nvPicPr>
          <p:cNvPr id="391" name="Picture 3" descr="C:\Boczko\Novos\fashion_girls_in_a_dress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 flipH="1">
            <a:off x="35496" y="5818112"/>
            <a:ext cx="256280" cy="995264"/>
          </a:xfrm>
          <a:prstGeom prst="rect">
            <a:avLst/>
          </a:prstGeom>
          <a:noFill/>
        </p:spPr>
      </p:pic>
      <p:pic>
        <p:nvPicPr>
          <p:cNvPr id="392" name="Picture 4" descr="C:\Boczko\Novos\adormecida_vestido_lilas.gif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 flipH="1">
            <a:off x="8604448" y="5825702"/>
            <a:ext cx="533306" cy="987674"/>
          </a:xfrm>
          <a:prstGeom prst="rect">
            <a:avLst/>
          </a:prstGeom>
          <a:noFill/>
        </p:spPr>
      </p:pic>
      <p:sp>
        <p:nvSpPr>
          <p:cNvPr id="190" name="Espaço Reservado para Número de Slide 18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BF7DBB7-D6FF-4356-81E6-0EC4604BCBB9}" type="slidenum">
              <a:rPr lang="pt-BR" smtClean="0">
                <a:solidFill>
                  <a:srgbClr val="FFFFFF"/>
                </a:solidFill>
              </a:rPr>
              <a:pPr/>
              <a:t>50</a:t>
            </a:fld>
            <a:endParaRPr lang="pt-BR">
              <a:solidFill>
                <a:srgbClr val="FFFFFF"/>
              </a:solidFill>
            </a:endParaRPr>
          </a:p>
        </p:txBody>
      </p:sp>
      <p:cxnSp>
        <p:nvCxnSpPr>
          <p:cNvPr id="191" name="Conector reto 190"/>
          <p:cNvCxnSpPr/>
          <p:nvPr/>
        </p:nvCxnSpPr>
        <p:spPr bwMode="auto">
          <a:xfrm>
            <a:off x="8700520" y="4065224"/>
            <a:ext cx="0" cy="539968"/>
          </a:xfrm>
          <a:prstGeom prst="line">
            <a:avLst/>
          </a:prstGeom>
          <a:solidFill>
            <a:schemeClr val="accent1"/>
          </a:solidFill>
          <a:ln w="12700" cap="flat" cmpd="sng" algn="ctr">
            <a:solidFill>
              <a:schemeClr val="accent3"/>
            </a:solidFill>
            <a:prstDash val="sysDash"/>
            <a:round/>
            <a:headEnd type="none" w="sm" len="sm"/>
            <a:tailEnd type="none" w="sm" len="sm"/>
          </a:ln>
          <a:effectLst/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3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3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3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500"/>
                            </p:stCondLst>
                            <p:childTnLst>
                              <p:par>
                                <p:cTn id="4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0"/>
                            </p:stCondLst>
                            <p:childTnLst>
                              <p:par>
                                <p:cTn id="5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500"/>
                            </p:stCondLst>
                            <p:childTnLst>
                              <p:par>
                                <p:cTn id="5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6" dur="500"/>
                                        <p:tgtEl>
                                          <p:spTgt spid="3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6000"/>
                            </p:stCondLst>
                            <p:childTnLst>
                              <p:par>
                                <p:cTn id="5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0" dur="500"/>
                                        <p:tgtEl>
                                          <p:spTgt spid="3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6500"/>
                            </p:stCondLst>
                            <p:childTnLst>
                              <p:par>
                                <p:cTn id="6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2000"/>
                                        <p:tgtEl>
                                          <p:spTgt spid="3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2000"/>
                                        <p:tgtEl>
                                          <p:spTgt spid="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2000"/>
                                        <p:tgtEl>
                                          <p:spTgt spid="3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4" dur="2000"/>
                                        <p:tgtEl>
                                          <p:spTgt spid="3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9" dur="500"/>
                                        <p:tgtEl>
                                          <p:spTgt spid="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4" dur="500"/>
                                        <p:tgtEl>
                                          <p:spTgt spid="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0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99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08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00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60896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01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60896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02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608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1000"/>
                            </p:stCondLst>
                            <p:childTnLst>
                              <p:par>
                                <p:cTn id="104" presetID="34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06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07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08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09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4" dur="500"/>
                                        <p:tgtEl>
                                          <p:spTgt spid="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9" dur="500"/>
                                        <p:tgtEl>
                                          <p:spTgt spid="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>
                      <p:stCondLst>
                        <p:cond delay="indefinite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24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25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26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27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1000"/>
                            </p:stCondLst>
                            <p:childTnLst>
                              <p:par>
                                <p:cTn id="12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1" dur="20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0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6" dur="2000"/>
                                        <p:tgtEl>
                                          <p:spTgt spid="10608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60896" grpId="0"/>
      <p:bldP spid="1060897" grpId="0" autoUpdateAnimBg="0"/>
      <p:bldP spid="324" grpId="0" animBg="1"/>
      <p:bldP spid="325" grpId="0" animBg="1"/>
      <p:bldP spid="326" grpId="0" animBg="1"/>
      <p:bldP spid="327" grpId="0" animBg="1"/>
      <p:bldP spid="328" grpId="0" animBg="1"/>
      <p:bldP spid="329" grpId="0" animBg="1"/>
      <p:bldP spid="330" grpId="0" animBg="1"/>
      <p:bldP spid="331" grpId="0" animBg="1"/>
      <p:bldP spid="332" grpId="0" animBg="1"/>
      <p:bldP spid="333" grpId="0" animBg="1"/>
      <p:bldP spid="334" grpId="0" animBg="1"/>
      <p:bldP spid="335" grpId="0" animBg="1"/>
      <p:bldP spid="339" grpId="0" animBg="1"/>
      <p:bldP spid="390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 shadeToTitle="1">
        <a:gradFill rotWithShape="0">
          <a:gsLst>
            <a:gs pos="0">
              <a:srgbClr val="DDEBCF"/>
            </a:gs>
            <a:gs pos="50000">
              <a:srgbClr val="9CB86E"/>
            </a:gs>
            <a:gs pos="100000">
              <a:srgbClr val="156B13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613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4518025"/>
            <a:ext cx="7772400" cy="1143000"/>
          </a:xfrm>
        </p:spPr>
        <p:txBody>
          <a:bodyPr/>
          <a:lstStyle/>
          <a:p>
            <a:r>
              <a:rPr lang="pt-BR" sz="4800" dirty="0">
                <a:solidFill>
                  <a:srgbClr val="006600"/>
                </a:solidFill>
              </a:rPr>
              <a:t>Calendário muçulmano</a:t>
            </a:r>
          </a:p>
        </p:txBody>
      </p:sp>
      <p:sp>
        <p:nvSpPr>
          <p:cNvPr id="8" name="Espaço Reservado para Número de Slide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51</a:t>
            </a:fld>
            <a:endParaRPr lang="pt-BR"/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 flipH="1">
            <a:off x="3344863" y="1600200"/>
            <a:ext cx="2441575" cy="2549525"/>
            <a:chOff x="5012" y="0"/>
            <a:chExt cx="635" cy="663"/>
          </a:xfrm>
        </p:grpSpPr>
        <p:sp>
          <p:nvSpPr>
            <p:cNvPr id="816132" name="Rectangle 4"/>
            <p:cNvSpPr>
              <a:spLocks noChangeArrowheads="1"/>
            </p:cNvSpPr>
            <p:nvPr/>
          </p:nvSpPr>
          <p:spPr bwMode="auto">
            <a:xfrm>
              <a:off x="5012" y="0"/>
              <a:ext cx="635" cy="663"/>
            </a:xfrm>
            <a:prstGeom prst="rect">
              <a:avLst/>
            </a:prstGeom>
            <a:solidFill>
              <a:srgbClr val="00FF00"/>
            </a:solidFill>
            <a:ln w="57150">
              <a:solidFill>
                <a:srgbClr val="00CC00"/>
              </a:solidFill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grpSp>
          <p:nvGrpSpPr>
            <p:cNvPr id="3" name="Group 5"/>
            <p:cNvGrpSpPr>
              <a:grpSpLocks/>
            </p:cNvGrpSpPr>
            <p:nvPr/>
          </p:nvGrpSpPr>
          <p:grpSpPr bwMode="auto">
            <a:xfrm>
              <a:off x="5181" y="119"/>
              <a:ext cx="330" cy="480"/>
              <a:chOff x="2304" y="768"/>
              <a:chExt cx="528" cy="768"/>
            </a:xfrm>
          </p:grpSpPr>
          <p:sp>
            <p:nvSpPr>
              <p:cNvPr id="816134" name="AutoShape 6"/>
              <p:cNvSpPr>
                <a:spLocks noChangeArrowheads="1"/>
              </p:cNvSpPr>
              <p:nvPr/>
            </p:nvSpPr>
            <p:spPr bwMode="auto">
              <a:xfrm flipH="1">
                <a:off x="2448" y="768"/>
                <a:ext cx="384" cy="768"/>
              </a:xfrm>
              <a:prstGeom prst="moon">
                <a:avLst>
                  <a:gd name="adj" fmla="val 23958"/>
                </a:avLst>
              </a:prstGeom>
              <a:solidFill>
                <a:schemeClr val="bg1"/>
              </a:solidFill>
              <a:ln w="57150">
                <a:solidFill>
                  <a:srgbClr val="00CC00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16135" name="AutoShape 7"/>
              <p:cNvSpPr>
                <a:spLocks noChangeArrowheads="1"/>
              </p:cNvSpPr>
              <p:nvPr/>
            </p:nvSpPr>
            <p:spPr bwMode="auto">
              <a:xfrm>
                <a:off x="2304" y="974"/>
                <a:ext cx="288" cy="274"/>
              </a:xfrm>
              <a:prstGeom prst="star5">
                <a:avLst/>
              </a:prstGeom>
              <a:solidFill>
                <a:schemeClr val="bg1"/>
              </a:solidFill>
              <a:ln w="57150">
                <a:solidFill>
                  <a:srgbClr val="00CC00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tx1"/>
            </a:gs>
            <a:gs pos="100000">
              <a:srgbClr val="008000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086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188640"/>
            <a:ext cx="9142413" cy="692696"/>
          </a:xfrm>
          <a:noFill/>
          <a:ln/>
        </p:spPr>
        <p:txBody>
          <a:bodyPr/>
          <a:lstStyle/>
          <a:p>
            <a:r>
              <a:rPr lang="pt-BR" sz="4000" dirty="0" smtClean="0">
                <a:solidFill>
                  <a:schemeClr val="accent3"/>
                </a:solidFill>
              </a:rPr>
              <a:t>Calendário muçulmano lunar</a:t>
            </a:r>
            <a:endParaRPr lang="pt-BR" sz="2800" dirty="0">
              <a:solidFill>
                <a:schemeClr val="accent3"/>
              </a:solidFill>
            </a:endParaRPr>
          </a:p>
        </p:txBody>
      </p:sp>
      <p:grpSp>
        <p:nvGrpSpPr>
          <p:cNvPr id="15" name="Group 149"/>
          <p:cNvGrpSpPr>
            <a:grpSpLocks/>
          </p:cNvGrpSpPr>
          <p:nvPr/>
        </p:nvGrpSpPr>
        <p:grpSpPr bwMode="auto">
          <a:xfrm>
            <a:off x="123825" y="1029122"/>
            <a:ext cx="8940800" cy="398463"/>
            <a:chOff x="78" y="2160"/>
            <a:chExt cx="5632" cy="251"/>
          </a:xfrm>
        </p:grpSpPr>
        <p:sp>
          <p:nvSpPr>
            <p:cNvPr id="1061014" name="Freeform 150"/>
            <p:cNvSpPr>
              <a:spLocks/>
            </p:cNvSpPr>
            <p:nvPr/>
          </p:nvSpPr>
          <p:spPr bwMode="auto">
            <a:xfrm>
              <a:off x="78" y="2170"/>
              <a:ext cx="241" cy="2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0" y="0"/>
                </a:cxn>
                <a:cxn ang="0">
                  <a:pos x="240" y="240"/>
                </a:cxn>
                <a:cxn ang="0">
                  <a:pos x="0" y="240"/>
                </a:cxn>
                <a:cxn ang="0">
                  <a:pos x="33" y="195"/>
                </a:cxn>
                <a:cxn ang="0">
                  <a:pos x="63" y="150"/>
                </a:cxn>
                <a:cxn ang="0">
                  <a:pos x="18" y="135"/>
                </a:cxn>
                <a:cxn ang="0">
                  <a:pos x="18" y="75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1" h="241">
                  <a:moveTo>
                    <a:pt x="0" y="0"/>
                  </a:moveTo>
                  <a:lnTo>
                    <a:pt x="240" y="0"/>
                  </a:lnTo>
                  <a:lnTo>
                    <a:pt x="240" y="240"/>
                  </a:lnTo>
                  <a:lnTo>
                    <a:pt x="0" y="240"/>
                  </a:lnTo>
                  <a:lnTo>
                    <a:pt x="33" y="195"/>
                  </a:lnTo>
                  <a:lnTo>
                    <a:pt x="63" y="150"/>
                  </a:lnTo>
                  <a:lnTo>
                    <a:pt x="18" y="135"/>
                  </a:lnTo>
                  <a:lnTo>
                    <a:pt x="18" y="75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6699FF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061015" name="Freeform 151"/>
            <p:cNvSpPr>
              <a:spLocks/>
            </p:cNvSpPr>
            <p:nvPr/>
          </p:nvSpPr>
          <p:spPr bwMode="auto">
            <a:xfrm>
              <a:off x="5490" y="2174"/>
              <a:ext cx="220" cy="236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0" y="0"/>
                </a:cxn>
                <a:cxn ang="0">
                  <a:pos x="0" y="240"/>
                </a:cxn>
                <a:cxn ang="0">
                  <a:pos x="192" y="240"/>
                </a:cxn>
                <a:cxn ang="0">
                  <a:pos x="198" y="195"/>
                </a:cxn>
                <a:cxn ang="0">
                  <a:pos x="153" y="195"/>
                </a:cxn>
                <a:cxn ang="0">
                  <a:pos x="153" y="150"/>
                </a:cxn>
                <a:cxn ang="0">
                  <a:pos x="198" y="135"/>
                </a:cxn>
                <a:cxn ang="0">
                  <a:pos x="153" y="105"/>
                </a:cxn>
                <a:cxn ang="0">
                  <a:pos x="153" y="60"/>
                </a:cxn>
                <a:cxn ang="0">
                  <a:pos x="192" y="0"/>
                </a:cxn>
                <a:cxn ang="0">
                  <a:pos x="192" y="0"/>
                </a:cxn>
              </a:cxnLst>
              <a:rect l="0" t="0" r="r" b="b"/>
              <a:pathLst>
                <a:path w="199" h="241">
                  <a:moveTo>
                    <a:pt x="192" y="0"/>
                  </a:moveTo>
                  <a:lnTo>
                    <a:pt x="0" y="0"/>
                  </a:lnTo>
                  <a:lnTo>
                    <a:pt x="0" y="240"/>
                  </a:lnTo>
                  <a:lnTo>
                    <a:pt x="192" y="240"/>
                  </a:lnTo>
                  <a:lnTo>
                    <a:pt x="198" y="195"/>
                  </a:lnTo>
                  <a:lnTo>
                    <a:pt x="153" y="195"/>
                  </a:lnTo>
                  <a:lnTo>
                    <a:pt x="153" y="150"/>
                  </a:lnTo>
                  <a:lnTo>
                    <a:pt x="198" y="135"/>
                  </a:lnTo>
                  <a:lnTo>
                    <a:pt x="153" y="105"/>
                  </a:lnTo>
                  <a:lnTo>
                    <a:pt x="153" y="60"/>
                  </a:lnTo>
                  <a:lnTo>
                    <a:pt x="192" y="0"/>
                  </a:lnTo>
                  <a:lnTo>
                    <a:pt x="192" y="0"/>
                  </a:lnTo>
                </a:path>
              </a:pathLst>
            </a:custGeom>
            <a:solidFill>
              <a:srgbClr val="99FF33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grpSp>
          <p:nvGrpSpPr>
            <p:cNvPr id="16" name="Group 152"/>
            <p:cNvGrpSpPr>
              <a:grpSpLocks/>
            </p:cNvGrpSpPr>
            <p:nvPr/>
          </p:nvGrpSpPr>
          <p:grpSpPr bwMode="auto">
            <a:xfrm>
              <a:off x="346" y="2170"/>
              <a:ext cx="5128" cy="240"/>
              <a:chOff x="480" y="3648"/>
              <a:chExt cx="4416" cy="240"/>
            </a:xfrm>
          </p:grpSpPr>
          <p:sp>
            <p:nvSpPr>
              <p:cNvPr id="1061017" name="Rectangle 153"/>
              <p:cNvSpPr>
                <a:spLocks noChangeArrowheads="1"/>
              </p:cNvSpPr>
              <p:nvPr/>
            </p:nvSpPr>
            <p:spPr bwMode="auto">
              <a:xfrm>
                <a:off x="480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061018" name="Rectangle 154"/>
              <p:cNvSpPr>
                <a:spLocks noChangeArrowheads="1"/>
              </p:cNvSpPr>
              <p:nvPr/>
            </p:nvSpPr>
            <p:spPr bwMode="auto">
              <a:xfrm>
                <a:off x="1584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061019" name="Rectangle 155"/>
              <p:cNvSpPr>
                <a:spLocks noChangeArrowheads="1"/>
              </p:cNvSpPr>
              <p:nvPr/>
            </p:nvSpPr>
            <p:spPr bwMode="auto">
              <a:xfrm>
                <a:off x="2688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061020" name="Rectangle 156"/>
              <p:cNvSpPr>
                <a:spLocks noChangeArrowheads="1"/>
              </p:cNvSpPr>
              <p:nvPr/>
            </p:nvSpPr>
            <p:spPr bwMode="auto">
              <a:xfrm>
                <a:off x="3792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1061021" name="Rectangle 157"/>
            <p:cNvSpPr>
              <a:spLocks noChangeArrowheads="1"/>
            </p:cNvSpPr>
            <p:nvPr/>
          </p:nvSpPr>
          <p:spPr bwMode="auto">
            <a:xfrm>
              <a:off x="480" y="2160"/>
              <a:ext cx="889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000000"/>
                  </a:solidFill>
                </a:rPr>
                <a:t>Primavera</a:t>
              </a:r>
            </a:p>
          </p:txBody>
        </p:sp>
        <p:sp>
          <p:nvSpPr>
            <p:cNvPr id="1061022" name="Rectangle 158"/>
            <p:cNvSpPr>
              <a:spLocks noChangeArrowheads="1"/>
            </p:cNvSpPr>
            <p:nvPr/>
          </p:nvSpPr>
          <p:spPr bwMode="auto">
            <a:xfrm>
              <a:off x="3194" y="2160"/>
              <a:ext cx="685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000000"/>
                  </a:solidFill>
                </a:rPr>
                <a:t>Outono</a:t>
              </a:r>
            </a:p>
          </p:txBody>
        </p:sp>
        <p:sp>
          <p:nvSpPr>
            <p:cNvPr id="1061023" name="Rectangle 159"/>
            <p:cNvSpPr>
              <a:spLocks noChangeArrowheads="1"/>
            </p:cNvSpPr>
            <p:nvPr/>
          </p:nvSpPr>
          <p:spPr bwMode="auto">
            <a:xfrm>
              <a:off x="1956" y="2160"/>
              <a:ext cx="561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FFFFFF"/>
                  </a:solidFill>
                </a:rPr>
                <a:t>Verão</a:t>
              </a:r>
            </a:p>
          </p:txBody>
        </p:sp>
        <p:sp>
          <p:nvSpPr>
            <p:cNvPr id="1061024" name="Rectangle 160"/>
            <p:cNvSpPr>
              <a:spLocks noChangeArrowheads="1"/>
            </p:cNvSpPr>
            <p:nvPr/>
          </p:nvSpPr>
          <p:spPr bwMode="auto">
            <a:xfrm>
              <a:off x="4490" y="2160"/>
              <a:ext cx="694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FFFFFF"/>
                  </a:solidFill>
                </a:rPr>
                <a:t>Inverno</a:t>
              </a:r>
            </a:p>
          </p:txBody>
        </p:sp>
      </p:grpSp>
      <p:pic>
        <p:nvPicPr>
          <p:cNvPr id="1061159" name="Picture 295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60350" y="498897"/>
            <a:ext cx="549275" cy="5175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1061160" name="Picture 296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415338" y="476672"/>
            <a:ext cx="549275" cy="5175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grpSp>
        <p:nvGrpSpPr>
          <p:cNvPr id="17" name="Grupo 303"/>
          <p:cNvGrpSpPr/>
          <p:nvPr/>
        </p:nvGrpSpPr>
        <p:grpSpPr>
          <a:xfrm>
            <a:off x="539552" y="1532634"/>
            <a:ext cx="7621257" cy="474253"/>
            <a:chOff x="515488" y="4343400"/>
            <a:chExt cx="7621257" cy="474253"/>
          </a:xfrm>
        </p:grpSpPr>
        <p:grpSp>
          <p:nvGrpSpPr>
            <p:cNvPr id="18" name="Group 4"/>
            <p:cNvGrpSpPr>
              <a:grpSpLocks/>
            </p:cNvGrpSpPr>
            <p:nvPr/>
          </p:nvGrpSpPr>
          <p:grpSpPr bwMode="auto">
            <a:xfrm>
              <a:off x="528638" y="4373563"/>
              <a:ext cx="7515225" cy="420687"/>
              <a:chOff x="333" y="3076"/>
              <a:chExt cx="4734" cy="265"/>
            </a:xfrm>
          </p:grpSpPr>
          <p:grpSp>
            <p:nvGrpSpPr>
              <p:cNvPr id="19" name="Group 5"/>
              <p:cNvGrpSpPr>
                <a:grpSpLocks/>
              </p:cNvGrpSpPr>
              <p:nvPr/>
            </p:nvGrpSpPr>
            <p:grpSpPr bwMode="auto">
              <a:xfrm>
                <a:off x="333" y="3076"/>
                <a:ext cx="1574" cy="265"/>
                <a:chOff x="333" y="3076"/>
                <a:chExt cx="1574" cy="265"/>
              </a:xfrm>
            </p:grpSpPr>
            <p:grpSp>
              <p:nvGrpSpPr>
                <p:cNvPr id="20" name="Group 6"/>
                <p:cNvGrpSpPr>
                  <a:grpSpLocks/>
                </p:cNvGrpSpPr>
                <p:nvPr/>
              </p:nvGrpSpPr>
              <p:grpSpPr bwMode="auto">
                <a:xfrm>
                  <a:off x="333" y="3076"/>
                  <a:ext cx="782" cy="265"/>
                  <a:chOff x="333" y="3076"/>
                  <a:chExt cx="782" cy="265"/>
                </a:xfrm>
              </p:grpSpPr>
              <p:sp>
                <p:nvSpPr>
                  <p:cNvPr id="322" name="Rectangle 7"/>
                  <p:cNvSpPr>
                    <a:spLocks noChangeArrowheads="1"/>
                  </p:cNvSpPr>
                  <p:nvPr/>
                </p:nvSpPr>
                <p:spPr bwMode="auto">
                  <a:xfrm>
                    <a:off x="333" y="3076"/>
                    <a:ext cx="387" cy="265"/>
                  </a:xfrm>
                  <a:prstGeom prst="rect">
                    <a:avLst/>
                  </a:prstGeom>
                  <a:solidFill>
                    <a:srgbClr val="00FF00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323" name="Rectangle 8"/>
                  <p:cNvSpPr>
                    <a:spLocks noChangeArrowheads="1"/>
                  </p:cNvSpPr>
                  <p:nvPr/>
                </p:nvSpPr>
                <p:spPr bwMode="auto">
                  <a:xfrm>
                    <a:off x="728" y="3076"/>
                    <a:ext cx="387" cy="265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  <p:grpSp>
              <p:nvGrpSpPr>
                <p:cNvPr id="21" name="Group 9"/>
                <p:cNvGrpSpPr>
                  <a:grpSpLocks/>
                </p:cNvGrpSpPr>
                <p:nvPr/>
              </p:nvGrpSpPr>
              <p:grpSpPr bwMode="auto">
                <a:xfrm>
                  <a:off x="1123" y="3076"/>
                  <a:ext cx="784" cy="265"/>
                  <a:chOff x="1123" y="3076"/>
                  <a:chExt cx="784" cy="265"/>
                </a:xfrm>
              </p:grpSpPr>
              <p:sp>
                <p:nvSpPr>
                  <p:cNvPr id="320" name="Rectangle 10"/>
                  <p:cNvSpPr>
                    <a:spLocks noChangeArrowheads="1"/>
                  </p:cNvSpPr>
                  <p:nvPr/>
                </p:nvSpPr>
                <p:spPr bwMode="auto">
                  <a:xfrm>
                    <a:off x="1123" y="3076"/>
                    <a:ext cx="387" cy="265"/>
                  </a:xfrm>
                  <a:prstGeom prst="rect">
                    <a:avLst/>
                  </a:prstGeom>
                  <a:solidFill>
                    <a:srgbClr val="00FF00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321" name="Rectangle 11"/>
                  <p:cNvSpPr>
                    <a:spLocks noChangeArrowheads="1"/>
                  </p:cNvSpPr>
                  <p:nvPr/>
                </p:nvSpPr>
                <p:spPr bwMode="auto">
                  <a:xfrm>
                    <a:off x="1518" y="3076"/>
                    <a:ext cx="389" cy="265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</p:grpSp>
          <p:grpSp>
            <p:nvGrpSpPr>
              <p:cNvPr id="22" name="Group 12"/>
              <p:cNvGrpSpPr>
                <a:grpSpLocks/>
              </p:cNvGrpSpPr>
              <p:nvPr/>
            </p:nvGrpSpPr>
            <p:grpSpPr bwMode="auto">
              <a:xfrm>
                <a:off x="1915" y="3076"/>
                <a:ext cx="1571" cy="265"/>
                <a:chOff x="1915" y="3076"/>
                <a:chExt cx="1571" cy="265"/>
              </a:xfrm>
            </p:grpSpPr>
            <p:grpSp>
              <p:nvGrpSpPr>
                <p:cNvPr id="23" name="Group 13"/>
                <p:cNvGrpSpPr>
                  <a:grpSpLocks/>
                </p:cNvGrpSpPr>
                <p:nvPr/>
              </p:nvGrpSpPr>
              <p:grpSpPr bwMode="auto">
                <a:xfrm>
                  <a:off x="1915" y="3076"/>
                  <a:ext cx="781" cy="265"/>
                  <a:chOff x="1915" y="3076"/>
                  <a:chExt cx="781" cy="265"/>
                </a:xfrm>
              </p:grpSpPr>
              <p:sp>
                <p:nvSpPr>
                  <p:cNvPr id="316" name="Rectangle 14"/>
                  <p:cNvSpPr>
                    <a:spLocks noChangeArrowheads="1"/>
                  </p:cNvSpPr>
                  <p:nvPr/>
                </p:nvSpPr>
                <p:spPr bwMode="auto">
                  <a:xfrm>
                    <a:off x="1915" y="3076"/>
                    <a:ext cx="386" cy="265"/>
                  </a:xfrm>
                  <a:prstGeom prst="rect">
                    <a:avLst/>
                  </a:prstGeom>
                  <a:solidFill>
                    <a:srgbClr val="00FF00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317" name="Rectangle 15"/>
                  <p:cNvSpPr>
                    <a:spLocks noChangeArrowheads="1"/>
                  </p:cNvSpPr>
                  <p:nvPr/>
                </p:nvSpPr>
                <p:spPr bwMode="auto">
                  <a:xfrm>
                    <a:off x="2309" y="3076"/>
                    <a:ext cx="387" cy="265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  <p:grpSp>
              <p:nvGrpSpPr>
                <p:cNvPr id="24" name="Group 16"/>
                <p:cNvGrpSpPr>
                  <a:grpSpLocks/>
                </p:cNvGrpSpPr>
                <p:nvPr/>
              </p:nvGrpSpPr>
              <p:grpSpPr bwMode="auto">
                <a:xfrm>
                  <a:off x="2704" y="3076"/>
                  <a:ext cx="782" cy="265"/>
                  <a:chOff x="2704" y="3076"/>
                  <a:chExt cx="782" cy="265"/>
                </a:xfrm>
              </p:grpSpPr>
              <p:sp>
                <p:nvSpPr>
                  <p:cNvPr id="314" name="Rectangle 17"/>
                  <p:cNvSpPr>
                    <a:spLocks noChangeArrowheads="1"/>
                  </p:cNvSpPr>
                  <p:nvPr/>
                </p:nvSpPr>
                <p:spPr bwMode="auto">
                  <a:xfrm>
                    <a:off x="2704" y="3076"/>
                    <a:ext cx="388" cy="265"/>
                  </a:xfrm>
                  <a:prstGeom prst="rect">
                    <a:avLst/>
                  </a:prstGeom>
                  <a:solidFill>
                    <a:srgbClr val="00FF00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315" name="Rectangle 18"/>
                  <p:cNvSpPr>
                    <a:spLocks noChangeArrowheads="1"/>
                  </p:cNvSpPr>
                  <p:nvPr/>
                </p:nvSpPr>
                <p:spPr bwMode="auto">
                  <a:xfrm>
                    <a:off x="3100" y="3076"/>
                    <a:ext cx="386" cy="265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</p:grpSp>
          <p:grpSp>
            <p:nvGrpSpPr>
              <p:cNvPr id="25" name="Group 19"/>
              <p:cNvGrpSpPr>
                <a:grpSpLocks/>
              </p:cNvGrpSpPr>
              <p:nvPr/>
            </p:nvGrpSpPr>
            <p:grpSpPr bwMode="auto">
              <a:xfrm>
                <a:off x="3495" y="3076"/>
                <a:ext cx="1572" cy="265"/>
                <a:chOff x="3495" y="3076"/>
                <a:chExt cx="1572" cy="265"/>
              </a:xfrm>
            </p:grpSpPr>
            <p:grpSp>
              <p:nvGrpSpPr>
                <p:cNvPr id="26" name="Group 20"/>
                <p:cNvGrpSpPr>
                  <a:grpSpLocks/>
                </p:cNvGrpSpPr>
                <p:nvPr/>
              </p:nvGrpSpPr>
              <p:grpSpPr bwMode="auto">
                <a:xfrm>
                  <a:off x="3495" y="3076"/>
                  <a:ext cx="782" cy="265"/>
                  <a:chOff x="3495" y="3076"/>
                  <a:chExt cx="782" cy="265"/>
                </a:xfrm>
              </p:grpSpPr>
              <p:sp>
                <p:nvSpPr>
                  <p:cNvPr id="310" name="Rectangle 21"/>
                  <p:cNvSpPr>
                    <a:spLocks noChangeArrowheads="1"/>
                  </p:cNvSpPr>
                  <p:nvPr/>
                </p:nvSpPr>
                <p:spPr bwMode="auto">
                  <a:xfrm>
                    <a:off x="3495" y="3076"/>
                    <a:ext cx="386" cy="265"/>
                  </a:xfrm>
                  <a:prstGeom prst="rect">
                    <a:avLst/>
                  </a:prstGeom>
                  <a:solidFill>
                    <a:srgbClr val="00FF00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311" name="Rectangle 22"/>
                  <p:cNvSpPr>
                    <a:spLocks noChangeArrowheads="1"/>
                  </p:cNvSpPr>
                  <p:nvPr/>
                </p:nvSpPr>
                <p:spPr bwMode="auto">
                  <a:xfrm>
                    <a:off x="3889" y="3076"/>
                    <a:ext cx="388" cy="265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  <p:grpSp>
              <p:nvGrpSpPr>
                <p:cNvPr id="27" name="Group 23"/>
                <p:cNvGrpSpPr>
                  <a:grpSpLocks/>
                </p:cNvGrpSpPr>
                <p:nvPr/>
              </p:nvGrpSpPr>
              <p:grpSpPr bwMode="auto">
                <a:xfrm>
                  <a:off x="4285" y="3076"/>
                  <a:ext cx="782" cy="265"/>
                  <a:chOff x="4285" y="3076"/>
                  <a:chExt cx="782" cy="265"/>
                </a:xfrm>
              </p:grpSpPr>
              <p:sp>
                <p:nvSpPr>
                  <p:cNvPr id="308" name="Rectangle 24"/>
                  <p:cNvSpPr>
                    <a:spLocks noChangeArrowheads="1"/>
                  </p:cNvSpPr>
                  <p:nvPr/>
                </p:nvSpPr>
                <p:spPr bwMode="auto">
                  <a:xfrm>
                    <a:off x="4285" y="3076"/>
                    <a:ext cx="388" cy="265"/>
                  </a:xfrm>
                  <a:prstGeom prst="rect">
                    <a:avLst/>
                  </a:prstGeom>
                  <a:solidFill>
                    <a:srgbClr val="00FF00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309" name="Rectangle 25"/>
                  <p:cNvSpPr>
                    <a:spLocks noChangeArrowheads="1"/>
                  </p:cNvSpPr>
                  <p:nvPr/>
                </p:nvSpPr>
                <p:spPr bwMode="auto">
                  <a:xfrm>
                    <a:off x="4681" y="3076"/>
                    <a:ext cx="386" cy="265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</p:grpSp>
        </p:grpSp>
        <p:sp>
          <p:nvSpPr>
            <p:cNvPr id="299" name="Rectangle 26"/>
            <p:cNvSpPr>
              <a:spLocks noChangeArrowheads="1"/>
            </p:cNvSpPr>
            <p:nvPr/>
          </p:nvSpPr>
          <p:spPr bwMode="auto">
            <a:xfrm>
              <a:off x="515488" y="4349331"/>
              <a:ext cx="642805" cy="4623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 dirty="0" smtClean="0">
                  <a:solidFill>
                    <a:srgbClr val="FFFFFF"/>
                  </a:solidFill>
                </a:rPr>
                <a:t>30</a:t>
              </a:r>
              <a:r>
                <a:rPr lang="pt-BR" sz="2400" baseline="30000" dirty="0" smtClean="0">
                  <a:solidFill>
                    <a:srgbClr val="FFFFFF"/>
                  </a:solidFill>
                </a:rPr>
                <a:t>1</a:t>
              </a:r>
              <a:endParaRPr lang="pt-BR" sz="2400" dirty="0">
                <a:solidFill>
                  <a:srgbClr val="FFFFFF"/>
                </a:solidFill>
              </a:endParaRPr>
            </a:p>
          </p:txBody>
        </p:sp>
        <p:sp>
          <p:nvSpPr>
            <p:cNvPr id="300" name="Rectangle 27"/>
            <p:cNvSpPr>
              <a:spLocks noChangeArrowheads="1"/>
            </p:cNvSpPr>
            <p:nvPr/>
          </p:nvSpPr>
          <p:spPr bwMode="auto">
            <a:xfrm>
              <a:off x="1163560" y="4343400"/>
              <a:ext cx="642805" cy="4623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400" dirty="0" smtClean="0">
                  <a:solidFill>
                    <a:srgbClr val="00CC99"/>
                  </a:solidFill>
                </a:rPr>
                <a:t>29</a:t>
              </a:r>
              <a:r>
                <a:rPr lang="pt-BR" sz="2400" baseline="30000" dirty="0" smtClean="0">
                  <a:solidFill>
                    <a:srgbClr val="00CC99"/>
                  </a:solidFill>
                </a:rPr>
                <a:t>2</a:t>
              </a:r>
              <a:endParaRPr lang="pt-BR" sz="2400" dirty="0">
                <a:solidFill>
                  <a:srgbClr val="00CC99"/>
                </a:solidFill>
              </a:endParaRPr>
            </a:p>
          </p:txBody>
        </p:sp>
        <p:sp>
          <p:nvSpPr>
            <p:cNvPr id="301" name="Rectangle 28"/>
            <p:cNvSpPr>
              <a:spLocks noChangeArrowheads="1"/>
            </p:cNvSpPr>
            <p:nvPr/>
          </p:nvSpPr>
          <p:spPr bwMode="auto">
            <a:xfrm>
              <a:off x="1775720" y="4343400"/>
              <a:ext cx="642805" cy="4623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 dirty="0" smtClean="0">
                  <a:solidFill>
                    <a:srgbClr val="FFFFFF"/>
                  </a:solidFill>
                </a:rPr>
                <a:t>30</a:t>
              </a:r>
              <a:r>
                <a:rPr lang="pt-BR" sz="2400" baseline="30000" dirty="0" smtClean="0">
                  <a:solidFill>
                    <a:srgbClr val="FFFFFF"/>
                  </a:solidFill>
                </a:rPr>
                <a:t>3</a:t>
              </a:r>
              <a:endParaRPr lang="pt-BR" sz="2400" dirty="0">
                <a:solidFill>
                  <a:srgbClr val="FFFFFF"/>
                </a:solidFill>
              </a:endParaRPr>
            </a:p>
          </p:txBody>
        </p:sp>
        <p:sp>
          <p:nvSpPr>
            <p:cNvPr id="302" name="Rectangle 3"/>
            <p:cNvSpPr>
              <a:spLocks noChangeArrowheads="1"/>
            </p:cNvSpPr>
            <p:nvPr/>
          </p:nvSpPr>
          <p:spPr bwMode="auto">
            <a:xfrm>
              <a:off x="7380128" y="4355346"/>
              <a:ext cx="756617" cy="4623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 dirty="0" smtClean="0">
                  <a:solidFill>
                    <a:srgbClr val="00CC99"/>
                  </a:solidFill>
                </a:rPr>
                <a:t>29</a:t>
              </a:r>
              <a:r>
                <a:rPr lang="pt-BR" sz="2400" baseline="30000" dirty="0" smtClean="0">
                  <a:solidFill>
                    <a:srgbClr val="00CC99"/>
                  </a:solidFill>
                </a:rPr>
                <a:t>12</a:t>
              </a:r>
              <a:endParaRPr lang="pt-BR" sz="2400" dirty="0">
                <a:solidFill>
                  <a:srgbClr val="00CC99"/>
                </a:solidFill>
              </a:endParaRPr>
            </a:p>
          </p:txBody>
        </p:sp>
      </p:grpSp>
      <p:sp>
        <p:nvSpPr>
          <p:cNvPr id="324" name="Lua 323"/>
          <p:cNvSpPr/>
          <p:nvPr/>
        </p:nvSpPr>
        <p:spPr bwMode="auto">
          <a:xfrm>
            <a:off x="479576" y="185685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  <p:sp>
        <p:nvSpPr>
          <p:cNvPr id="325" name="Lua 324"/>
          <p:cNvSpPr/>
          <p:nvPr/>
        </p:nvSpPr>
        <p:spPr bwMode="auto">
          <a:xfrm>
            <a:off x="1108643" y="185685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  <p:sp>
        <p:nvSpPr>
          <p:cNvPr id="326" name="Lua 325"/>
          <p:cNvSpPr/>
          <p:nvPr/>
        </p:nvSpPr>
        <p:spPr bwMode="auto">
          <a:xfrm>
            <a:off x="1737710" y="185685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  <p:sp>
        <p:nvSpPr>
          <p:cNvPr id="327" name="Lua 326"/>
          <p:cNvSpPr/>
          <p:nvPr/>
        </p:nvSpPr>
        <p:spPr bwMode="auto">
          <a:xfrm>
            <a:off x="2366777" y="185685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  <p:sp>
        <p:nvSpPr>
          <p:cNvPr id="328" name="Lua 327"/>
          <p:cNvSpPr/>
          <p:nvPr/>
        </p:nvSpPr>
        <p:spPr bwMode="auto">
          <a:xfrm>
            <a:off x="2995844" y="185685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  <p:sp>
        <p:nvSpPr>
          <p:cNvPr id="329" name="Lua 328"/>
          <p:cNvSpPr/>
          <p:nvPr/>
        </p:nvSpPr>
        <p:spPr bwMode="auto">
          <a:xfrm>
            <a:off x="3624911" y="185685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  <p:sp>
        <p:nvSpPr>
          <p:cNvPr id="330" name="Lua 329"/>
          <p:cNvSpPr/>
          <p:nvPr/>
        </p:nvSpPr>
        <p:spPr bwMode="auto">
          <a:xfrm>
            <a:off x="4253978" y="185685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  <p:sp>
        <p:nvSpPr>
          <p:cNvPr id="331" name="Lua 330"/>
          <p:cNvSpPr/>
          <p:nvPr/>
        </p:nvSpPr>
        <p:spPr bwMode="auto">
          <a:xfrm>
            <a:off x="4883045" y="185685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  <p:sp>
        <p:nvSpPr>
          <p:cNvPr id="332" name="Lua 331"/>
          <p:cNvSpPr/>
          <p:nvPr/>
        </p:nvSpPr>
        <p:spPr bwMode="auto">
          <a:xfrm>
            <a:off x="6141179" y="185685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  <p:sp>
        <p:nvSpPr>
          <p:cNvPr id="333" name="Lua 332"/>
          <p:cNvSpPr/>
          <p:nvPr/>
        </p:nvSpPr>
        <p:spPr bwMode="auto">
          <a:xfrm>
            <a:off x="7399313" y="185685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  <p:sp>
        <p:nvSpPr>
          <p:cNvPr id="334" name="Lua 333"/>
          <p:cNvSpPr/>
          <p:nvPr/>
        </p:nvSpPr>
        <p:spPr bwMode="auto">
          <a:xfrm>
            <a:off x="5512112" y="185685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  <p:sp>
        <p:nvSpPr>
          <p:cNvPr id="335" name="Lua 334"/>
          <p:cNvSpPr/>
          <p:nvPr/>
        </p:nvSpPr>
        <p:spPr bwMode="auto">
          <a:xfrm>
            <a:off x="6770246" y="185685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  <p:sp>
        <p:nvSpPr>
          <p:cNvPr id="339" name="Lua 338"/>
          <p:cNvSpPr/>
          <p:nvPr/>
        </p:nvSpPr>
        <p:spPr bwMode="auto">
          <a:xfrm>
            <a:off x="8028384" y="185685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  <p:grpSp>
        <p:nvGrpSpPr>
          <p:cNvPr id="31" name="Grupo 380"/>
          <p:cNvGrpSpPr/>
          <p:nvPr/>
        </p:nvGrpSpPr>
        <p:grpSpPr>
          <a:xfrm>
            <a:off x="599528" y="3000705"/>
            <a:ext cx="7217975" cy="1796447"/>
            <a:chOff x="590550" y="1196752"/>
            <a:chExt cx="4897439" cy="1796447"/>
          </a:xfrm>
        </p:grpSpPr>
        <p:grpSp>
          <p:nvGrpSpPr>
            <p:cNvPr id="1060864" name="Group 79"/>
            <p:cNvGrpSpPr>
              <a:grpSpLocks/>
            </p:cNvGrpSpPr>
            <p:nvPr/>
          </p:nvGrpSpPr>
          <p:grpSpPr bwMode="auto">
            <a:xfrm>
              <a:off x="590550" y="2576516"/>
              <a:ext cx="4897439" cy="400050"/>
              <a:chOff x="372" y="1772"/>
              <a:chExt cx="3085" cy="252"/>
            </a:xfrm>
          </p:grpSpPr>
          <p:grpSp>
            <p:nvGrpSpPr>
              <p:cNvPr id="1060865" name="Group 80"/>
              <p:cNvGrpSpPr>
                <a:grpSpLocks/>
              </p:cNvGrpSpPr>
              <p:nvPr/>
            </p:nvGrpSpPr>
            <p:grpSpPr bwMode="auto">
              <a:xfrm>
                <a:off x="372" y="1780"/>
                <a:ext cx="2591" cy="232"/>
                <a:chOff x="372" y="1780"/>
                <a:chExt cx="2591" cy="232"/>
              </a:xfrm>
            </p:grpSpPr>
            <p:grpSp>
              <p:nvGrpSpPr>
                <p:cNvPr id="1060867" name="Group 81"/>
                <p:cNvGrpSpPr>
                  <a:grpSpLocks/>
                </p:cNvGrpSpPr>
                <p:nvPr/>
              </p:nvGrpSpPr>
              <p:grpSpPr bwMode="auto">
                <a:xfrm>
                  <a:off x="372" y="1780"/>
                  <a:ext cx="2408" cy="232"/>
                  <a:chOff x="372" y="1780"/>
                  <a:chExt cx="2408" cy="232"/>
                </a:xfrm>
              </p:grpSpPr>
              <p:sp>
                <p:nvSpPr>
                  <p:cNvPr id="1060946" name="Rectangle 82"/>
                  <p:cNvSpPr>
                    <a:spLocks noChangeArrowheads="1"/>
                  </p:cNvSpPr>
                  <p:nvPr/>
                </p:nvSpPr>
                <p:spPr bwMode="auto">
                  <a:xfrm>
                    <a:off x="372" y="1780"/>
                    <a:ext cx="797" cy="232"/>
                  </a:xfrm>
                  <a:prstGeom prst="rect">
                    <a:avLst/>
                  </a:prstGeom>
                  <a:solidFill>
                    <a:srgbClr val="FF33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grpSp>
                <p:nvGrpSpPr>
                  <p:cNvPr id="1060868" name="Group 83"/>
                  <p:cNvGrpSpPr>
                    <a:grpSpLocks/>
                  </p:cNvGrpSpPr>
                  <p:nvPr/>
                </p:nvGrpSpPr>
                <p:grpSpPr bwMode="auto">
                  <a:xfrm>
                    <a:off x="1177" y="1780"/>
                    <a:ext cx="1603" cy="232"/>
                    <a:chOff x="1177" y="1780"/>
                    <a:chExt cx="1603" cy="232"/>
                  </a:xfrm>
                </p:grpSpPr>
                <p:sp>
                  <p:nvSpPr>
                    <p:cNvPr id="1060948" name="Rectangle 8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77" y="1780"/>
                      <a:ext cx="798" cy="232"/>
                    </a:xfrm>
                    <a:prstGeom prst="rect">
                      <a:avLst/>
                    </a:prstGeom>
                    <a:solidFill>
                      <a:srgbClr val="CC00FF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  <p:sp>
                  <p:nvSpPr>
                    <p:cNvPr id="1060949" name="Rectangle 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983" y="1780"/>
                      <a:ext cx="797" cy="232"/>
                    </a:xfrm>
                    <a:prstGeom prst="rect">
                      <a:avLst/>
                    </a:prstGeom>
                    <a:solidFill>
                      <a:srgbClr val="FF33FF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</p:grpSp>
            </p:grpSp>
            <p:sp>
              <p:nvSpPr>
                <p:cNvPr id="1060950" name="Rectangle 86"/>
                <p:cNvSpPr>
                  <a:spLocks noChangeArrowheads="1"/>
                </p:cNvSpPr>
                <p:nvPr/>
              </p:nvSpPr>
              <p:spPr bwMode="auto">
                <a:xfrm>
                  <a:off x="2788" y="1780"/>
                  <a:ext cx="175" cy="232"/>
                </a:xfrm>
                <a:prstGeom prst="rect">
                  <a:avLst/>
                </a:prstGeom>
                <a:solidFill>
                  <a:schemeClr val="accent3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  <p:sp>
            <p:nvSpPr>
              <p:cNvPr id="1060951" name="Rectangle 87"/>
              <p:cNvSpPr>
                <a:spLocks noChangeArrowheads="1"/>
              </p:cNvSpPr>
              <p:nvPr/>
            </p:nvSpPr>
            <p:spPr bwMode="auto">
              <a:xfrm>
                <a:off x="2942" y="1772"/>
                <a:ext cx="515" cy="2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defTabSz="762000"/>
                <a:r>
                  <a:rPr lang="pt-BR" sz="2000" dirty="0">
                    <a:solidFill>
                      <a:srgbClr val="FFFF00"/>
                    </a:solidFill>
                  </a:rPr>
                  <a:t>~33 dias</a:t>
                </a:r>
              </a:p>
            </p:txBody>
          </p:sp>
        </p:grpSp>
        <p:sp>
          <p:nvSpPr>
            <p:cNvPr id="1060955" name="Rectangle 91"/>
            <p:cNvSpPr>
              <a:spLocks noChangeArrowheads="1"/>
            </p:cNvSpPr>
            <p:nvPr/>
          </p:nvSpPr>
          <p:spPr bwMode="auto">
            <a:xfrm>
              <a:off x="989272" y="2530892"/>
              <a:ext cx="475302" cy="4623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400" dirty="0">
                  <a:solidFill>
                    <a:srgbClr val="FFFFFF"/>
                  </a:solidFill>
                </a:rPr>
                <a:t>354</a:t>
              </a:r>
            </a:p>
          </p:txBody>
        </p:sp>
        <p:sp>
          <p:nvSpPr>
            <p:cNvPr id="1060956" name="Rectangle 92"/>
            <p:cNvSpPr>
              <a:spLocks noChangeArrowheads="1"/>
            </p:cNvSpPr>
            <p:nvPr/>
          </p:nvSpPr>
          <p:spPr bwMode="auto">
            <a:xfrm>
              <a:off x="2284672" y="2530892"/>
              <a:ext cx="475302" cy="4623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400">
                  <a:solidFill>
                    <a:srgbClr val="FFFFFF"/>
                  </a:solidFill>
                </a:rPr>
                <a:t>354</a:t>
              </a:r>
            </a:p>
          </p:txBody>
        </p:sp>
        <p:sp>
          <p:nvSpPr>
            <p:cNvPr id="1060957" name="Rectangle 93"/>
            <p:cNvSpPr>
              <a:spLocks noChangeArrowheads="1"/>
            </p:cNvSpPr>
            <p:nvPr/>
          </p:nvSpPr>
          <p:spPr bwMode="auto">
            <a:xfrm>
              <a:off x="3656272" y="2530892"/>
              <a:ext cx="475302" cy="4623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400">
                  <a:solidFill>
                    <a:srgbClr val="FFFFFF"/>
                  </a:solidFill>
                </a:rPr>
                <a:t>354</a:t>
              </a:r>
            </a:p>
          </p:txBody>
        </p:sp>
        <p:cxnSp>
          <p:nvCxnSpPr>
            <p:cNvPr id="352" name="Conector reto 351"/>
            <p:cNvCxnSpPr/>
            <p:nvPr/>
          </p:nvCxnSpPr>
          <p:spPr bwMode="auto">
            <a:xfrm>
              <a:off x="4680104" y="1196752"/>
              <a:ext cx="0" cy="1296144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accent3"/>
              </a:solidFill>
              <a:prstDash val="sysDash"/>
              <a:round/>
              <a:headEnd type="none" w="sm" len="sm"/>
              <a:tailEnd type="none" w="sm" len="sm"/>
            </a:ln>
            <a:effectLst/>
          </p:spPr>
        </p:cxnSp>
      </p:grpSp>
      <p:grpSp>
        <p:nvGrpSpPr>
          <p:cNvPr id="1060869" name="Grupo 384"/>
          <p:cNvGrpSpPr/>
          <p:nvPr/>
        </p:nvGrpSpPr>
        <p:grpSpPr>
          <a:xfrm>
            <a:off x="604353" y="2964609"/>
            <a:ext cx="5640036" cy="1198879"/>
            <a:chOff x="590550" y="1184720"/>
            <a:chExt cx="3815237" cy="1198879"/>
          </a:xfrm>
        </p:grpSpPr>
        <p:grpSp>
          <p:nvGrpSpPr>
            <p:cNvPr id="1060870" name="Group 73"/>
            <p:cNvGrpSpPr>
              <a:grpSpLocks/>
            </p:cNvGrpSpPr>
            <p:nvPr/>
          </p:nvGrpSpPr>
          <p:grpSpPr bwMode="auto">
            <a:xfrm>
              <a:off x="590550" y="1979613"/>
              <a:ext cx="2679700" cy="368300"/>
              <a:chOff x="372" y="1396"/>
              <a:chExt cx="1688" cy="232"/>
            </a:xfrm>
          </p:grpSpPr>
          <p:grpSp>
            <p:nvGrpSpPr>
              <p:cNvPr id="1060871" name="Group 74"/>
              <p:cNvGrpSpPr>
                <a:grpSpLocks/>
              </p:cNvGrpSpPr>
              <p:nvPr/>
            </p:nvGrpSpPr>
            <p:grpSpPr bwMode="auto">
              <a:xfrm>
                <a:off x="372" y="1396"/>
                <a:ext cx="1544" cy="232"/>
                <a:chOff x="372" y="1396"/>
                <a:chExt cx="1544" cy="232"/>
              </a:xfrm>
            </p:grpSpPr>
            <p:sp>
              <p:nvSpPr>
                <p:cNvPr id="1060939" name="Rectangle 75"/>
                <p:cNvSpPr>
                  <a:spLocks noChangeArrowheads="1"/>
                </p:cNvSpPr>
                <p:nvPr/>
              </p:nvSpPr>
              <p:spPr bwMode="auto">
                <a:xfrm>
                  <a:off x="372" y="1396"/>
                  <a:ext cx="768" cy="232"/>
                </a:xfrm>
                <a:prstGeom prst="rect">
                  <a:avLst/>
                </a:prstGeom>
                <a:solidFill>
                  <a:srgbClr val="CC00FF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1060940" name="Rectangle 76"/>
                <p:cNvSpPr>
                  <a:spLocks noChangeArrowheads="1"/>
                </p:cNvSpPr>
                <p:nvPr/>
              </p:nvSpPr>
              <p:spPr bwMode="auto">
                <a:xfrm>
                  <a:off x="1148" y="1396"/>
                  <a:ext cx="768" cy="232"/>
                </a:xfrm>
                <a:prstGeom prst="rect">
                  <a:avLst/>
                </a:prstGeom>
                <a:solidFill>
                  <a:srgbClr val="FF33FF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  <p:sp>
            <p:nvSpPr>
              <p:cNvPr id="1060941" name="Rectangle 77"/>
              <p:cNvSpPr>
                <a:spLocks noChangeArrowheads="1"/>
              </p:cNvSpPr>
              <p:nvPr/>
            </p:nvSpPr>
            <p:spPr bwMode="auto">
              <a:xfrm>
                <a:off x="1924" y="1396"/>
                <a:ext cx="136" cy="232"/>
              </a:xfrm>
              <a:prstGeom prst="rect">
                <a:avLst/>
              </a:prstGeom>
              <a:solidFill>
                <a:schemeClr val="accent3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1060942" name="Rectangle 78"/>
            <p:cNvSpPr>
              <a:spLocks noChangeArrowheads="1"/>
            </p:cNvSpPr>
            <p:nvPr/>
          </p:nvSpPr>
          <p:spPr bwMode="auto">
            <a:xfrm>
              <a:off x="3211987" y="1955297"/>
              <a:ext cx="1193800" cy="3968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 dirty="0">
                  <a:solidFill>
                    <a:srgbClr val="FFFF00"/>
                  </a:solidFill>
                </a:rPr>
                <a:t>~22 dias</a:t>
              </a:r>
            </a:p>
          </p:txBody>
        </p:sp>
        <p:sp>
          <p:nvSpPr>
            <p:cNvPr id="1060953" name="Rectangle 89"/>
            <p:cNvSpPr>
              <a:spLocks noChangeArrowheads="1"/>
            </p:cNvSpPr>
            <p:nvPr/>
          </p:nvSpPr>
          <p:spPr bwMode="auto">
            <a:xfrm>
              <a:off x="1007667" y="1921292"/>
              <a:ext cx="473866" cy="4623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400" dirty="0">
                  <a:solidFill>
                    <a:srgbClr val="FFFFFF"/>
                  </a:solidFill>
                </a:rPr>
                <a:t>354</a:t>
              </a:r>
            </a:p>
          </p:txBody>
        </p:sp>
        <p:sp>
          <p:nvSpPr>
            <p:cNvPr id="1060954" name="Rectangle 90"/>
            <p:cNvSpPr>
              <a:spLocks noChangeArrowheads="1"/>
            </p:cNvSpPr>
            <p:nvPr/>
          </p:nvSpPr>
          <p:spPr bwMode="auto">
            <a:xfrm>
              <a:off x="2226867" y="1921292"/>
              <a:ext cx="473866" cy="4623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400">
                  <a:solidFill>
                    <a:srgbClr val="FFFFFF"/>
                  </a:solidFill>
                </a:rPr>
                <a:t>354</a:t>
              </a:r>
            </a:p>
          </p:txBody>
        </p:sp>
        <p:cxnSp>
          <p:nvCxnSpPr>
            <p:cNvPr id="353" name="Conector reto 352"/>
            <p:cNvCxnSpPr/>
            <p:nvPr/>
          </p:nvCxnSpPr>
          <p:spPr bwMode="auto">
            <a:xfrm>
              <a:off x="3299736" y="1184720"/>
              <a:ext cx="0" cy="732112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accent3"/>
              </a:solidFill>
              <a:prstDash val="sysDash"/>
              <a:round/>
              <a:headEnd type="none" w="sm" len="sm"/>
              <a:tailEnd type="none" w="sm" len="sm"/>
            </a:ln>
            <a:effectLst/>
          </p:spPr>
        </p:cxnSp>
      </p:grpSp>
      <p:grpSp>
        <p:nvGrpSpPr>
          <p:cNvPr id="1060872" name="Grupo 379"/>
          <p:cNvGrpSpPr/>
          <p:nvPr/>
        </p:nvGrpSpPr>
        <p:grpSpPr>
          <a:xfrm>
            <a:off x="612864" y="2904633"/>
            <a:ext cx="3718853" cy="629391"/>
            <a:chOff x="615950" y="1156640"/>
            <a:chExt cx="2493963" cy="629391"/>
          </a:xfrm>
        </p:grpSpPr>
        <p:grpSp>
          <p:nvGrpSpPr>
            <p:cNvPr id="1060873" name="Group 67"/>
            <p:cNvGrpSpPr>
              <a:grpSpLocks/>
            </p:cNvGrpSpPr>
            <p:nvPr/>
          </p:nvGrpSpPr>
          <p:grpSpPr bwMode="auto">
            <a:xfrm>
              <a:off x="615950" y="1357315"/>
              <a:ext cx="2493963" cy="396875"/>
              <a:chOff x="388" y="1004"/>
              <a:chExt cx="1571" cy="250"/>
            </a:xfrm>
          </p:grpSpPr>
          <p:grpSp>
            <p:nvGrpSpPr>
              <p:cNvPr id="1060874" name="Group 68"/>
              <p:cNvGrpSpPr>
                <a:grpSpLocks/>
              </p:cNvGrpSpPr>
              <p:nvPr/>
            </p:nvGrpSpPr>
            <p:grpSpPr bwMode="auto">
              <a:xfrm>
                <a:off x="388" y="1012"/>
                <a:ext cx="856" cy="232"/>
                <a:chOff x="388" y="1012"/>
                <a:chExt cx="856" cy="232"/>
              </a:xfrm>
            </p:grpSpPr>
            <p:sp>
              <p:nvSpPr>
                <p:cNvPr id="1060933" name="Rectangle 69"/>
                <p:cNvSpPr>
                  <a:spLocks noChangeArrowheads="1"/>
                </p:cNvSpPr>
                <p:nvPr/>
              </p:nvSpPr>
              <p:spPr bwMode="auto">
                <a:xfrm>
                  <a:off x="388" y="1012"/>
                  <a:ext cx="760" cy="232"/>
                </a:xfrm>
                <a:prstGeom prst="rect">
                  <a:avLst/>
                </a:prstGeom>
                <a:solidFill>
                  <a:srgbClr val="FF33FF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1060934" name="Rectangle 70"/>
                <p:cNvSpPr>
                  <a:spLocks noChangeArrowheads="1"/>
                </p:cNvSpPr>
                <p:nvPr/>
              </p:nvSpPr>
              <p:spPr bwMode="auto">
                <a:xfrm>
                  <a:off x="1156" y="1012"/>
                  <a:ext cx="88" cy="232"/>
                </a:xfrm>
                <a:prstGeom prst="rect">
                  <a:avLst/>
                </a:prstGeom>
                <a:solidFill>
                  <a:schemeClr val="accent3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  <p:sp>
            <p:nvSpPr>
              <p:cNvPr id="1060935" name="Rectangle 71"/>
              <p:cNvSpPr>
                <a:spLocks noChangeArrowheads="1"/>
              </p:cNvSpPr>
              <p:nvPr/>
            </p:nvSpPr>
            <p:spPr bwMode="auto">
              <a:xfrm>
                <a:off x="1207" y="1004"/>
                <a:ext cx="752" cy="2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000" dirty="0">
                    <a:solidFill>
                      <a:srgbClr val="FFFF00"/>
                    </a:solidFill>
                  </a:rPr>
                  <a:t>~11 dias</a:t>
                </a:r>
              </a:p>
            </p:txBody>
          </p:sp>
        </p:grpSp>
        <p:sp>
          <p:nvSpPr>
            <p:cNvPr id="1060952" name="Rectangle 88"/>
            <p:cNvSpPr>
              <a:spLocks noChangeArrowheads="1"/>
            </p:cNvSpPr>
            <p:nvPr/>
          </p:nvSpPr>
          <p:spPr bwMode="auto">
            <a:xfrm>
              <a:off x="1009708" y="1323724"/>
              <a:ext cx="469783" cy="4623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400" dirty="0">
                  <a:solidFill>
                    <a:srgbClr val="FFFFFF"/>
                  </a:solidFill>
                </a:rPr>
                <a:t>354</a:t>
              </a:r>
            </a:p>
          </p:txBody>
        </p:sp>
        <p:cxnSp>
          <p:nvCxnSpPr>
            <p:cNvPr id="355" name="Conector reto 354"/>
            <p:cNvCxnSpPr/>
            <p:nvPr/>
          </p:nvCxnSpPr>
          <p:spPr bwMode="auto">
            <a:xfrm>
              <a:off x="1955648" y="1156640"/>
              <a:ext cx="0" cy="184128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accent3"/>
              </a:solidFill>
              <a:prstDash val="sysDash"/>
              <a:round/>
              <a:headEnd type="none" w="sm" len="sm"/>
              <a:tailEnd type="none" w="sm" len="sm"/>
            </a:ln>
            <a:effectLst/>
          </p:spPr>
        </p:cxnSp>
      </p:grpSp>
      <p:grpSp>
        <p:nvGrpSpPr>
          <p:cNvPr id="1060875" name="Grupo 378"/>
          <p:cNvGrpSpPr/>
          <p:nvPr/>
        </p:nvGrpSpPr>
        <p:grpSpPr>
          <a:xfrm>
            <a:off x="223070" y="2472585"/>
            <a:ext cx="8765298" cy="382587"/>
            <a:chOff x="251520" y="692696"/>
            <a:chExt cx="8997062" cy="382587"/>
          </a:xfrm>
        </p:grpSpPr>
        <p:sp>
          <p:nvSpPr>
            <p:cNvPr id="357" name="Freeform 4"/>
            <p:cNvSpPr>
              <a:spLocks/>
            </p:cNvSpPr>
            <p:nvPr/>
          </p:nvSpPr>
          <p:spPr bwMode="auto">
            <a:xfrm>
              <a:off x="251520" y="692696"/>
              <a:ext cx="382588" cy="3825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0" y="0"/>
                </a:cxn>
                <a:cxn ang="0">
                  <a:pos x="240" y="240"/>
                </a:cxn>
                <a:cxn ang="0">
                  <a:pos x="0" y="240"/>
                </a:cxn>
                <a:cxn ang="0">
                  <a:pos x="33" y="195"/>
                </a:cxn>
                <a:cxn ang="0">
                  <a:pos x="63" y="150"/>
                </a:cxn>
                <a:cxn ang="0">
                  <a:pos x="18" y="135"/>
                </a:cxn>
                <a:cxn ang="0">
                  <a:pos x="18" y="75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1" h="241">
                  <a:moveTo>
                    <a:pt x="0" y="0"/>
                  </a:moveTo>
                  <a:lnTo>
                    <a:pt x="240" y="0"/>
                  </a:lnTo>
                  <a:lnTo>
                    <a:pt x="240" y="240"/>
                  </a:lnTo>
                  <a:lnTo>
                    <a:pt x="0" y="240"/>
                  </a:lnTo>
                  <a:lnTo>
                    <a:pt x="33" y="195"/>
                  </a:lnTo>
                  <a:lnTo>
                    <a:pt x="63" y="150"/>
                  </a:lnTo>
                  <a:lnTo>
                    <a:pt x="18" y="135"/>
                  </a:lnTo>
                  <a:lnTo>
                    <a:pt x="18" y="75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66CCFF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358" name="Freeform 5"/>
            <p:cNvSpPr>
              <a:spLocks/>
            </p:cNvSpPr>
            <p:nvPr/>
          </p:nvSpPr>
          <p:spPr bwMode="auto">
            <a:xfrm>
              <a:off x="8899332" y="699046"/>
              <a:ext cx="349250" cy="374650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0" y="0"/>
                </a:cxn>
                <a:cxn ang="0">
                  <a:pos x="0" y="240"/>
                </a:cxn>
                <a:cxn ang="0">
                  <a:pos x="192" y="240"/>
                </a:cxn>
                <a:cxn ang="0">
                  <a:pos x="198" y="195"/>
                </a:cxn>
                <a:cxn ang="0">
                  <a:pos x="153" y="195"/>
                </a:cxn>
                <a:cxn ang="0">
                  <a:pos x="153" y="150"/>
                </a:cxn>
                <a:cxn ang="0">
                  <a:pos x="198" y="135"/>
                </a:cxn>
                <a:cxn ang="0">
                  <a:pos x="153" y="105"/>
                </a:cxn>
                <a:cxn ang="0">
                  <a:pos x="153" y="60"/>
                </a:cxn>
                <a:cxn ang="0">
                  <a:pos x="192" y="0"/>
                </a:cxn>
                <a:cxn ang="0">
                  <a:pos x="192" y="0"/>
                </a:cxn>
              </a:cxnLst>
              <a:rect l="0" t="0" r="r" b="b"/>
              <a:pathLst>
                <a:path w="199" h="241">
                  <a:moveTo>
                    <a:pt x="192" y="0"/>
                  </a:moveTo>
                  <a:lnTo>
                    <a:pt x="0" y="0"/>
                  </a:lnTo>
                  <a:lnTo>
                    <a:pt x="0" y="240"/>
                  </a:lnTo>
                  <a:lnTo>
                    <a:pt x="192" y="240"/>
                  </a:lnTo>
                  <a:lnTo>
                    <a:pt x="198" y="195"/>
                  </a:lnTo>
                  <a:lnTo>
                    <a:pt x="153" y="195"/>
                  </a:lnTo>
                  <a:lnTo>
                    <a:pt x="153" y="150"/>
                  </a:lnTo>
                  <a:lnTo>
                    <a:pt x="198" y="135"/>
                  </a:lnTo>
                  <a:lnTo>
                    <a:pt x="153" y="105"/>
                  </a:lnTo>
                  <a:lnTo>
                    <a:pt x="153" y="60"/>
                  </a:lnTo>
                  <a:lnTo>
                    <a:pt x="192" y="0"/>
                  </a:lnTo>
                  <a:lnTo>
                    <a:pt x="192" y="0"/>
                  </a:lnTo>
                </a:path>
              </a:pathLst>
            </a:custGeom>
            <a:solidFill>
              <a:srgbClr val="66FF33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grpSp>
          <p:nvGrpSpPr>
            <p:cNvPr id="1060876" name="Group 6"/>
            <p:cNvGrpSpPr>
              <a:grpSpLocks/>
            </p:cNvGrpSpPr>
            <p:nvPr/>
          </p:nvGrpSpPr>
          <p:grpSpPr bwMode="auto">
            <a:xfrm>
              <a:off x="661095" y="694283"/>
              <a:ext cx="2035175" cy="381000"/>
              <a:chOff x="336" y="1680"/>
              <a:chExt cx="1282" cy="240"/>
            </a:xfrm>
          </p:grpSpPr>
          <p:sp>
            <p:nvSpPr>
              <p:cNvPr id="360" name="Rectangle 7"/>
              <p:cNvSpPr>
                <a:spLocks noChangeArrowheads="1"/>
              </p:cNvSpPr>
              <p:nvPr/>
            </p:nvSpPr>
            <p:spPr bwMode="auto">
              <a:xfrm>
                <a:off x="336" y="1680"/>
                <a:ext cx="321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1" name="Rectangle 8"/>
              <p:cNvSpPr>
                <a:spLocks noChangeArrowheads="1"/>
              </p:cNvSpPr>
              <p:nvPr/>
            </p:nvSpPr>
            <p:spPr bwMode="auto">
              <a:xfrm>
                <a:off x="978" y="1680"/>
                <a:ext cx="321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2" name="Rectangle 9"/>
              <p:cNvSpPr>
                <a:spLocks noChangeArrowheads="1"/>
              </p:cNvSpPr>
              <p:nvPr/>
            </p:nvSpPr>
            <p:spPr bwMode="auto">
              <a:xfrm>
                <a:off x="657" y="1680"/>
                <a:ext cx="321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3" name="Rectangle 10"/>
              <p:cNvSpPr>
                <a:spLocks noChangeArrowheads="1"/>
              </p:cNvSpPr>
              <p:nvPr/>
            </p:nvSpPr>
            <p:spPr bwMode="auto">
              <a:xfrm>
                <a:off x="1297" y="1680"/>
                <a:ext cx="321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1060877" name="Group 11"/>
            <p:cNvGrpSpPr>
              <a:grpSpLocks/>
            </p:cNvGrpSpPr>
            <p:nvPr/>
          </p:nvGrpSpPr>
          <p:grpSpPr bwMode="auto">
            <a:xfrm>
              <a:off x="2718495" y="694283"/>
              <a:ext cx="2028825" cy="381000"/>
              <a:chOff x="1632" y="1680"/>
              <a:chExt cx="1278" cy="240"/>
            </a:xfrm>
          </p:grpSpPr>
          <p:sp>
            <p:nvSpPr>
              <p:cNvPr id="365" name="Rectangle 12"/>
              <p:cNvSpPr>
                <a:spLocks noChangeArrowheads="1"/>
              </p:cNvSpPr>
              <p:nvPr/>
            </p:nvSpPr>
            <p:spPr bwMode="auto">
              <a:xfrm>
                <a:off x="1632" y="1680"/>
                <a:ext cx="321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6" name="Rectangle 13"/>
              <p:cNvSpPr>
                <a:spLocks noChangeArrowheads="1"/>
              </p:cNvSpPr>
              <p:nvPr/>
            </p:nvSpPr>
            <p:spPr bwMode="auto">
              <a:xfrm>
                <a:off x="2274" y="1680"/>
                <a:ext cx="321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7" name="Rectangle 14"/>
              <p:cNvSpPr>
                <a:spLocks noChangeArrowheads="1"/>
              </p:cNvSpPr>
              <p:nvPr/>
            </p:nvSpPr>
            <p:spPr bwMode="auto">
              <a:xfrm>
                <a:off x="1953" y="1680"/>
                <a:ext cx="321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8" name="Rectangle 15"/>
              <p:cNvSpPr>
                <a:spLocks noChangeArrowheads="1"/>
              </p:cNvSpPr>
              <p:nvPr/>
            </p:nvSpPr>
            <p:spPr bwMode="auto">
              <a:xfrm>
                <a:off x="2589" y="1680"/>
                <a:ext cx="321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1060878" name="Group 16"/>
            <p:cNvGrpSpPr>
              <a:grpSpLocks/>
            </p:cNvGrpSpPr>
            <p:nvPr/>
          </p:nvGrpSpPr>
          <p:grpSpPr bwMode="auto">
            <a:xfrm>
              <a:off x="6849170" y="694283"/>
              <a:ext cx="2033588" cy="381000"/>
              <a:chOff x="4234" y="1680"/>
              <a:chExt cx="1281" cy="240"/>
            </a:xfrm>
          </p:grpSpPr>
          <p:sp>
            <p:nvSpPr>
              <p:cNvPr id="370" name="Rectangle 17"/>
              <p:cNvSpPr>
                <a:spLocks noChangeArrowheads="1"/>
              </p:cNvSpPr>
              <p:nvPr/>
            </p:nvSpPr>
            <p:spPr bwMode="auto">
              <a:xfrm>
                <a:off x="5194" y="1680"/>
                <a:ext cx="321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1" name="Rectangle 18"/>
              <p:cNvSpPr>
                <a:spLocks noChangeArrowheads="1"/>
              </p:cNvSpPr>
              <p:nvPr/>
            </p:nvSpPr>
            <p:spPr bwMode="auto">
              <a:xfrm>
                <a:off x="4234" y="1680"/>
                <a:ext cx="321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2" name="Rectangle 19"/>
              <p:cNvSpPr>
                <a:spLocks noChangeArrowheads="1"/>
              </p:cNvSpPr>
              <p:nvPr/>
            </p:nvSpPr>
            <p:spPr bwMode="auto">
              <a:xfrm>
                <a:off x="4876" y="1680"/>
                <a:ext cx="321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3" name="Rectangle 20"/>
              <p:cNvSpPr>
                <a:spLocks noChangeArrowheads="1"/>
              </p:cNvSpPr>
              <p:nvPr/>
            </p:nvSpPr>
            <p:spPr bwMode="auto">
              <a:xfrm>
                <a:off x="4555" y="1680"/>
                <a:ext cx="321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1060879" name="Group 21"/>
            <p:cNvGrpSpPr>
              <a:grpSpLocks/>
            </p:cNvGrpSpPr>
            <p:nvPr/>
          </p:nvGrpSpPr>
          <p:grpSpPr bwMode="auto">
            <a:xfrm>
              <a:off x="4769545" y="694283"/>
              <a:ext cx="2041525" cy="381000"/>
              <a:chOff x="2924" y="1680"/>
              <a:chExt cx="1286" cy="240"/>
            </a:xfrm>
          </p:grpSpPr>
          <p:sp>
            <p:nvSpPr>
              <p:cNvPr id="375" name="Rectangle 22"/>
              <p:cNvSpPr>
                <a:spLocks noChangeArrowheads="1"/>
              </p:cNvSpPr>
              <p:nvPr/>
            </p:nvSpPr>
            <p:spPr bwMode="auto">
              <a:xfrm>
                <a:off x="2924" y="1680"/>
                <a:ext cx="321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6" name="Rectangle 23"/>
              <p:cNvSpPr>
                <a:spLocks noChangeArrowheads="1"/>
              </p:cNvSpPr>
              <p:nvPr/>
            </p:nvSpPr>
            <p:spPr bwMode="auto">
              <a:xfrm>
                <a:off x="3566" y="1680"/>
                <a:ext cx="321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7" name="Rectangle 24"/>
              <p:cNvSpPr>
                <a:spLocks noChangeArrowheads="1"/>
              </p:cNvSpPr>
              <p:nvPr/>
            </p:nvSpPr>
            <p:spPr bwMode="auto">
              <a:xfrm>
                <a:off x="3245" y="1680"/>
                <a:ext cx="321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8" name="Rectangle 25"/>
              <p:cNvSpPr>
                <a:spLocks noChangeArrowheads="1"/>
              </p:cNvSpPr>
              <p:nvPr/>
            </p:nvSpPr>
            <p:spPr bwMode="auto">
              <a:xfrm>
                <a:off x="3889" y="1680"/>
                <a:ext cx="321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</p:grpSp>
      <p:pic>
        <p:nvPicPr>
          <p:cNvPr id="391" name="Picture 3" descr="C:\Boczko\Novos\fashion_girls_in_a_dress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 flipH="1">
            <a:off x="139256" y="4365104"/>
            <a:ext cx="256280" cy="995264"/>
          </a:xfrm>
          <a:prstGeom prst="rect">
            <a:avLst/>
          </a:prstGeom>
          <a:noFill/>
        </p:spPr>
      </p:pic>
      <p:sp>
        <p:nvSpPr>
          <p:cNvPr id="190" name="Rectangle 12"/>
          <p:cNvSpPr>
            <a:spLocks noChangeArrowheads="1"/>
          </p:cNvSpPr>
          <p:nvPr/>
        </p:nvSpPr>
        <p:spPr bwMode="auto">
          <a:xfrm>
            <a:off x="755576" y="4869160"/>
            <a:ext cx="8064896" cy="4623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92075" tIns="46038" rIns="92075" bIns="46038">
            <a:spAutoFit/>
          </a:bodyPr>
          <a:lstStyle/>
          <a:p>
            <a:pPr defTabSz="762000"/>
            <a:r>
              <a:rPr lang="pt-BR" sz="2400" dirty="0">
                <a:solidFill>
                  <a:srgbClr val="00FF00"/>
                </a:solidFill>
              </a:rPr>
              <a:t>Ano </a:t>
            </a:r>
            <a:r>
              <a:rPr lang="pt-BR" sz="2400" dirty="0" smtClean="0">
                <a:solidFill>
                  <a:srgbClr val="00FF00"/>
                </a:solidFill>
              </a:rPr>
              <a:t>Muçulmano </a:t>
            </a:r>
            <a:r>
              <a:rPr lang="pt-BR" sz="2400" dirty="0">
                <a:solidFill>
                  <a:srgbClr val="00FF00"/>
                </a:solidFill>
              </a:rPr>
              <a:t>= 12 Meses Lunares = 354 </a:t>
            </a:r>
            <a:r>
              <a:rPr lang="pt-BR" sz="1600" dirty="0" smtClean="0">
                <a:solidFill>
                  <a:srgbClr val="00FF00"/>
                </a:solidFill>
              </a:rPr>
              <a:t>(355) </a:t>
            </a:r>
            <a:r>
              <a:rPr lang="pt-BR" sz="2400" dirty="0" smtClean="0">
                <a:solidFill>
                  <a:srgbClr val="00FF00"/>
                </a:solidFill>
              </a:rPr>
              <a:t>dias</a:t>
            </a:r>
            <a:endParaRPr lang="pt-BR" sz="2400" dirty="0">
              <a:solidFill>
                <a:srgbClr val="00FF00"/>
              </a:solidFill>
            </a:endParaRPr>
          </a:p>
        </p:txBody>
      </p:sp>
      <p:grpSp>
        <p:nvGrpSpPr>
          <p:cNvPr id="191" name="Group 6"/>
          <p:cNvGrpSpPr>
            <a:grpSpLocks/>
          </p:cNvGrpSpPr>
          <p:nvPr/>
        </p:nvGrpSpPr>
        <p:grpSpPr bwMode="auto">
          <a:xfrm>
            <a:off x="220663" y="5681663"/>
            <a:ext cx="8774112" cy="1200499"/>
            <a:chOff x="139" y="3600"/>
            <a:chExt cx="5527" cy="736"/>
          </a:xfrm>
        </p:grpSpPr>
        <p:sp>
          <p:nvSpPr>
            <p:cNvPr id="192" name="Rectangle 7"/>
            <p:cNvSpPr>
              <a:spLocks noChangeArrowheads="1"/>
            </p:cNvSpPr>
            <p:nvPr/>
          </p:nvSpPr>
          <p:spPr bwMode="auto">
            <a:xfrm>
              <a:off x="139" y="3604"/>
              <a:ext cx="5512" cy="682"/>
            </a:xfrm>
            <a:prstGeom prst="rect">
              <a:avLst/>
            </a:prstGeom>
            <a:solidFill>
              <a:schemeClr val="bg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93" name="Rectangle 8"/>
            <p:cNvSpPr>
              <a:spLocks noChangeArrowheads="1"/>
            </p:cNvSpPr>
            <p:nvPr/>
          </p:nvSpPr>
          <p:spPr bwMode="auto">
            <a:xfrm>
              <a:off x="152" y="3600"/>
              <a:ext cx="5514" cy="7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92075" tIns="46038" rIns="92075" bIns="46038">
              <a:spAutoFit/>
            </a:bodyPr>
            <a:lstStyle/>
            <a:p>
              <a:pPr algn="l"/>
              <a:r>
                <a:rPr lang="pt-BR" sz="2400" dirty="0" smtClean="0">
                  <a:solidFill>
                    <a:schemeClr val="tx2"/>
                  </a:solidFill>
                </a:rPr>
                <a:t>01</a:t>
              </a:r>
              <a:r>
                <a:rPr lang="pt-BR" sz="2400" baseline="-25000" dirty="0" smtClean="0">
                  <a:solidFill>
                    <a:schemeClr val="tx2"/>
                  </a:solidFill>
                </a:rPr>
                <a:t>354</a:t>
              </a:r>
              <a:r>
                <a:rPr lang="pt-BR" sz="2400" dirty="0">
                  <a:solidFill>
                    <a:schemeClr val="tx2"/>
                  </a:solidFill>
                </a:rPr>
                <a:t>	04	</a:t>
              </a:r>
              <a:r>
                <a:rPr lang="pt-BR" sz="2400" dirty="0">
                  <a:solidFill>
                    <a:srgbClr val="FF0033"/>
                  </a:solidFill>
                </a:rPr>
                <a:t>07	10</a:t>
              </a:r>
              <a:r>
                <a:rPr lang="pt-BR" sz="2400" dirty="0">
                  <a:solidFill>
                    <a:schemeClr val="tx2"/>
                  </a:solidFill>
                </a:rPr>
                <a:t>	</a:t>
              </a:r>
              <a:r>
                <a:rPr lang="pt-BR" sz="2400" dirty="0">
                  <a:solidFill>
                    <a:srgbClr val="FF0033"/>
                  </a:solidFill>
                </a:rPr>
                <a:t>13</a:t>
              </a:r>
              <a:r>
                <a:rPr lang="pt-BR" sz="2400" dirty="0">
                  <a:solidFill>
                    <a:schemeClr val="tx2"/>
                  </a:solidFill>
                </a:rPr>
                <a:t>	</a:t>
              </a:r>
              <a:r>
                <a:rPr lang="pt-BR" sz="2400" dirty="0">
                  <a:solidFill>
                    <a:srgbClr val="FF0033"/>
                  </a:solidFill>
                </a:rPr>
                <a:t>16	</a:t>
              </a:r>
              <a:r>
                <a:rPr lang="pt-BR" sz="2400" dirty="0">
                  <a:solidFill>
                    <a:schemeClr val="tx2"/>
                  </a:solidFill>
                </a:rPr>
                <a:t>19	22	25	28</a:t>
              </a:r>
            </a:p>
            <a:p>
              <a:pPr algn="l"/>
              <a:r>
                <a:rPr lang="pt-BR" sz="2400" dirty="0" smtClean="0">
                  <a:solidFill>
                    <a:srgbClr val="FF0033"/>
                  </a:solidFill>
                </a:rPr>
                <a:t>02</a:t>
              </a:r>
              <a:r>
                <a:rPr lang="pt-BR" sz="2400" baseline="-25000" dirty="0" smtClean="0">
                  <a:solidFill>
                    <a:srgbClr val="FF0033"/>
                  </a:solidFill>
                </a:rPr>
                <a:t>355</a:t>
              </a:r>
              <a:r>
                <a:rPr lang="pt-BR" sz="2400" dirty="0">
                  <a:solidFill>
                    <a:srgbClr val="FF0033"/>
                  </a:solidFill>
                </a:rPr>
                <a:t>	05	</a:t>
              </a:r>
              <a:r>
                <a:rPr lang="pt-BR" sz="2400" dirty="0">
                  <a:solidFill>
                    <a:schemeClr val="tx2"/>
                  </a:solidFill>
                </a:rPr>
                <a:t>08	11	14	17	20	23	</a:t>
              </a:r>
              <a:r>
                <a:rPr lang="pt-BR" sz="2400" dirty="0">
                  <a:solidFill>
                    <a:srgbClr val="FF0033"/>
                  </a:solidFill>
                </a:rPr>
                <a:t>26</a:t>
              </a:r>
              <a:r>
                <a:rPr lang="pt-BR" sz="2400" dirty="0">
                  <a:solidFill>
                    <a:schemeClr val="tx2"/>
                  </a:solidFill>
                </a:rPr>
                <a:t>	</a:t>
              </a:r>
              <a:r>
                <a:rPr lang="pt-BR" sz="2400" dirty="0">
                  <a:solidFill>
                    <a:srgbClr val="FF0033"/>
                  </a:solidFill>
                </a:rPr>
                <a:t>29</a:t>
              </a:r>
            </a:p>
            <a:p>
              <a:pPr algn="l"/>
              <a:r>
                <a:rPr lang="pt-BR" sz="2400" dirty="0">
                  <a:solidFill>
                    <a:schemeClr val="tx2"/>
                  </a:solidFill>
                </a:rPr>
                <a:t>03	06	09	12	15	</a:t>
              </a:r>
              <a:r>
                <a:rPr lang="pt-BR" sz="2400" dirty="0">
                  <a:solidFill>
                    <a:srgbClr val="FF0033"/>
                  </a:solidFill>
                </a:rPr>
                <a:t>18</a:t>
              </a:r>
              <a:r>
                <a:rPr lang="pt-BR" sz="2400" dirty="0">
                  <a:solidFill>
                    <a:schemeClr val="tx2"/>
                  </a:solidFill>
                </a:rPr>
                <a:t>	</a:t>
              </a:r>
              <a:r>
                <a:rPr lang="pt-BR" sz="2400" dirty="0">
                  <a:solidFill>
                    <a:srgbClr val="FF0033"/>
                  </a:solidFill>
                </a:rPr>
                <a:t>21</a:t>
              </a:r>
              <a:r>
                <a:rPr lang="pt-BR" sz="2400" dirty="0">
                  <a:solidFill>
                    <a:schemeClr val="tx2"/>
                  </a:solidFill>
                </a:rPr>
                <a:t>	</a:t>
              </a:r>
              <a:r>
                <a:rPr lang="pt-BR" sz="2400" dirty="0">
                  <a:solidFill>
                    <a:srgbClr val="FF0033"/>
                  </a:solidFill>
                </a:rPr>
                <a:t>24</a:t>
              </a:r>
              <a:r>
                <a:rPr lang="pt-BR" sz="2400" dirty="0">
                  <a:solidFill>
                    <a:schemeClr val="tx2"/>
                  </a:solidFill>
                </a:rPr>
                <a:t>	27	30</a:t>
              </a:r>
            </a:p>
          </p:txBody>
        </p:sp>
      </p:grpSp>
      <p:sp>
        <p:nvSpPr>
          <p:cNvPr id="194" name="CaixaDeTexto 193"/>
          <p:cNvSpPr txBox="1"/>
          <p:nvPr/>
        </p:nvSpPr>
        <p:spPr>
          <a:xfrm>
            <a:off x="72008" y="5363924"/>
            <a:ext cx="896448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dirty="0" smtClean="0">
                <a:solidFill>
                  <a:schemeClr val="accent3"/>
                </a:solidFill>
              </a:rPr>
              <a:t>Objetivo da sequência de 30 anos: sincronizar calendário com as fases da Lua</a:t>
            </a:r>
          </a:p>
        </p:txBody>
      </p:sp>
      <p:pic>
        <p:nvPicPr>
          <p:cNvPr id="195" name="Picture 1" descr="C:\Boczko\Novos\as5920.gif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7596336" y="3140968"/>
            <a:ext cx="1396046" cy="991192"/>
          </a:xfrm>
          <a:prstGeom prst="rect">
            <a:avLst/>
          </a:prstGeom>
          <a:noFill/>
        </p:spPr>
      </p:pic>
      <p:sp>
        <p:nvSpPr>
          <p:cNvPr id="119" name="Espaço Reservado para Número de Slide 11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BF7DBB7-D6FF-4356-81E6-0EC4604BCBB9}" type="slidenum">
              <a:rPr lang="pt-BR" smtClean="0">
                <a:solidFill>
                  <a:srgbClr val="FFFFFF"/>
                </a:solidFill>
              </a:rPr>
              <a:pPr/>
              <a:t>52</a:t>
            </a:fld>
            <a:endParaRPr lang="pt-BR">
              <a:solidFill>
                <a:srgbClr val="FFFFFF"/>
              </a:solidFill>
            </a:endParaRPr>
          </a:p>
        </p:txBody>
      </p:sp>
      <p:sp>
        <p:nvSpPr>
          <p:cNvPr id="120" name="Lua 119"/>
          <p:cNvSpPr/>
          <p:nvPr/>
        </p:nvSpPr>
        <p:spPr bwMode="auto">
          <a:xfrm>
            <a:off x="527520" y="4449144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  <p:sp>
        <p:nvSpPr>
          <p:cNvPr id="121" name="Lua 120"/>
          <p:cNvSpPr/>
          <p:nvPr/>
        </p:nvSpPr>
        <p:spPr bwMode="auto">
          <a:xfrm>
            <a:off x="2411760" y="4437112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  <p:sp>
        <p:nvSpPr>
          <p:cNvPr id="122" name="Lua 121"/>
          <p:cNvSpPr/>
          <p:nvPr/>
        </p:nvSpPr>
        <p:spPr bwMode="auto">
          <a:xfrm>
            <a:off x="4283968" y="4437112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  <p:sp>
        <p:nvSpPr>
          <p:cNvPr id="123" name="Lua 122"/>
          <p:cNvSpPr/>
          <p:nvPr/>
        </p:nvSpPr>
        <p:spPr bwMode="auto">
          <a:xfrm>
            <a:off x="6180240" y="4437112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3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3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1" dur="500"/>
                                        <p:tgtEl>
                                          <p:spTgt spid="3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3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0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2000"/>
                                        <p:tgtEl>
                                          <p:spTgt spid="10608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0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2000"/>
                                        <p:tgtEl>
                                          <p:spTgt spid="1060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0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2000"/>
                                        <p:tgtEl>
                                          <p:spTgt spid="10608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4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500"/>
                            </p:stCondLst>
                            <p:childTnLst>
                              <p:par>
                                <p:cTn id="8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8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000"/>
                            </p:stCondLst>
                            <p:childTnLst>
                              <p:par>
                                <p:cTn id="9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2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1500"/>
                            </p:stCondLst>
                            <p:childTnLst>
                              <p:par>
                                <p:cTn id="9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6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1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06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07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08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09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3" dur="50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4" grpId="0" animBg="1"/>
      <p:bldP spid="325" grpId="0" animBg="1"/>
      <p:bldP spid="326" grpId="0" animBg="1"/>
      <p:bldP spid="327" grpId="0" animBg="1"/>
      <p:bldP spid="328" grpId="0" animBg="1"/>
      <p:bldP spid="329" grpId="0" animBg="1"/>
      <p:bldP spid="330" grpId="0" animBg="1"/>
      <p:bldP spid="331" grpId="0" animBg="1"/>
      <p:bldP spid="332" grpId="0" animBg="1"/>
      <p:bldP spid="333" grpId="0" animBg="1"/>
      <p:bldP spid="334" grpId="0" animBg="1"/>
      <p:bldP spid="335" grpId="0" animBg="1"/>
      <p:bldP spid="339" grpId="0" animBg="1"/>
      <p:bldP spid="190" grpId="0"/>
      <p:bldP spid="194" grpId="0"/>
      <p:bldP spid="120" grpId="0" animBg="1"/>
      <p:bldP spid="121" grpId="0" animBg="1"/>
      <p:bldP spid="122" grpId="0" animBg="1"/>
      <p:bldP spid="123" grpId="0" animBg="1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 shadeToTitle="1">
        <a:gradFill rotWithShape="0">
          <a:gsLst>
            <a:gs pos="0">
              <a:srgbClr val="FFEBFA"/>
            </a:gs>
            <a:gs pos="30000">
              <a:srgbClr val="C4D6EB"/>
            </a:gs>
            <a:gs pos="60001">
              <a:srgbClr val="85C2FF"/>
            </a:gs>
            <a:gs pos="100000">
              <a:srgbClr val="5E9EFF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8178" name="Rectangle 2"/>
          <p:cNvSpPr>
            <a:spLocks noGrp="1" noChangeArrowheads="1"/>
          </p:cNvSpPr>
          <p:nvPr>
            <p:ph type="title"/>
          </p:nvPr>
        </p:nvSpPr>
        <p:spPr>
          <a:xfrm>
            <a:off x="1979613" y="2068513"/>
            <a:ext cx="5184775" cy="2873375"/>
          </a:xfrm>
        </p:spPr>
        <p:txBody>
          <a:bodyPr/>
          <a:lstStyle/>
          <a:p>
            <a:r>
              <a:rPr lang="pt-BR" sz="4800" dirty="0"/>
              <a:t>Calendário judaico</a:t>
            </a: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53</a:t>
            </a:fld>
            <a:endParaRPr lang="pt-BR"/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3178175" y="4391025"/>
            <a:ext cx="2762250" cy="2352675"/>
            <a:chOff x="3216" y="144"/>
            <a:chExt cx="672" cy="571"/>
          </a:xfrm>
        </p:grpSpPr>
        <p:sp>
          <p:nvSpPr>
            <p:cNvPr id="818180" name="Rectangle 4"/>
            <p:cNvSpPr>
              <a:spLocks noChangeArrowheads="1"/>
            </p:cNvSpPr>
            <p:nvPr/>
          </p:nvSpPr>
          <p:spPr bwMode="auto">
            <a:xfrm>
              <a:off x="3216" y="144"/>
              <a:ext cx="672" cy="571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chemeClr val="accent2"/>
              </a:solidFill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18181" name="AutoShape 5"/>
            <p:cNvSpPr>
              <a:spLocks noChangeArrowheads="1"/>
            </p:cNvSpPr>
            <p:nvPr/>
          </p:nvSpPr>
          <p:spPr bwMode="auto">
            <a:xfrm>
              <a:off x="3360" y="196"/>
              <a:ext cx="384" cy="332"/>
            </a:xfrm>
            <a:prstGeom prst="triangle">
              <a:avLst>
                <a:gd name="adj" fmla="val 50000"/>
              </a:avLst>
            </a:prstGeom>
            <a:solidFill>
              <a:schemeClr val="bg1"/>
            </a:solidFill>
            <a:ln w="57150">
              <a:solidFill>
                <a:schemeClr val="accent2"/>
              </a:solidFill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18182" name="AutoShape 6"/>
            <p:cNvSpPr>
              <a:spLocks noChangeArrowheads="1"/>
            </p:cNvSpPr>
            <p:nvPr/>
          </p:nvSpPr>
          <p:spPr bwMode="auto">
            <a:xfrm flipV="1">
              <a:off x="3360" y="310"/>
              <a:ext cx="384" cy="332"/>
            </a:xfrm>
            <a:prstGeom prst="triangle">
              <a:avLst>
                <a:gd name="adj" fmla="val 50000"/>
              </a:avLst>
            </a:prstGeom>
            <a:solidFill>
              <a:schemeClr val="bg1"/>
            </a:solidFill>
            <a:ln w="57150">
              <a:solidFill>
                <a:schemeClr val="accent2"/>
              </a:solidFill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accent2"/>
            </a:gs>
            <a:gs pos="50000">
              <a:schemeClr val="tx2"/>
            </a:gs>
            <a:gs pos="100000">
              <a:schemeClr val="accent2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7476" name="Picture 20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81000" y="4975225"/>
            <a:ext cx="2152650" cy="18383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sp>
        <p:nvSpPr>
          <p:cNvPr id="787458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111125"/>
            <a:ext cx="2887663" cy="1023938"/>
          </a:xfrm>
          <a:noFill/>
          <a:ln/>
        </p:spPr>
        <p:txBody>
          <a:bodyPr/>
          <a:lstStyle/>
          <a:p>
            <a:r>
              <a:rPr lang="pt-BR" sz="4000" dirty="0">
                <a:solidFill>
                  <a:srgbClr val="FF0066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Calendário Judaico</a:t>
            </a:r>
          </a:p>
        </p:txBody>
      </p:sp>
      <p:sp>
        <p:nvSpPr>
          <p:cNvPr id="787459" name="Rectangle 3"/>
          <p:cNvSpPr>
            <a:spLocks noGrp="1" noChangeArrowheads="1"/>
          </p:cNvSpPr>
          <p:nvPr>
            <p:ph idx="1"/>
          </p:nvPr>
        </p:nvSpPr>
        <p:spPr>
          <a:xfrm>
            <a:off x="755650" y="800100"/>
            <a:ext cx="7812088" cy="5881688"/>
          </a:xfrm>
          <a:noFill/>
          <a:ln/>
        </p:spPr>
        <p:txBody>
          <a:bodyPr/>
          <a:lstStyle/>
          <a:p>
            <a:pPr>
              <a:buFontTx/>
              <a:buNone/>
            </a:pPr>
            <a:r>
              <a:rPr lang="pt-BR" sz="2800" dirty="0">
                <a:solidFill>
                  <a:schemeClr val="hlink"/>
                </a:solidFill>
              </a:rPr>
              <a:t> 				</a:t>
            </a:r>
            <a:r>
              <a:rPr lang="pt-BR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Ano Comum</a:t>
            </a:r>
            <a:r>
              <a:rPr lang="pt-BR" sz="2800" dirty="0">
                <a:solidFill>
                  <a:schemeClr val="hlink"/>
                </a:solidFill>
              </a:rPr>
              <a:t>		</a:t>
            </a:r>
            <a:r>
              <a:rPr lang="pt-BR" sz="2800" dirty="0" err="1">
                <a:solidFill>
                  <a:srgbClr val="FFCC00"/>
                </a:solidFill>
              </a:rPr>
              <a:t>Embolísmico</a:t>
            </a:r>
            <a:endParaRPr lang="pt-BR" sz="2800" dirty="0">
              <a:solidFill>
                <a:srgbClr val="FFCC00"/>
              </a:solidFill>
            </a:endParaRPr>
          </a:p>
          <a:p>
            <a:pPr>
              <a:buFontTx/>
              <a:buNone/>
            </a:pPr>
            <a:r>
              <a:rPr lang="pt-BR" sz="2000" dirty="0">
                <a:solidFill>
                  <a:srgbClr val="FF0033"/>
                </a:solidFill>
              </a:rPr>
              <a:t>				</a:t>
            </a:r>
            <a:r>
              <a:rPr lang="pt-BR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D	R	A		D	R	A</a:t>
            </a:r>
          </a:p>
          <a:p>
            <a:r>
              <a:rPr lang="pt-BR" sz="2000" dirty="0" err="1">
                <a:solidFill>
                  <a:srgbClr val="FF0033"/>
                </a:solidFill>
              </a:rPr>
              <a:t>Tisseri</a:t>
            </a:r>
            <a:r>
              <a:rPr lang="pt-BR" sz="2000" dirty="0">
                <a:solidFill>
                  <a:srgbClr val="FF0033"/>
                </a:solidFill>
              </a:rPr>
              <a:t>		30	30	30		30	30	30</a:t>
            </a:r>
          </a:p>
          <a:p>
            <a:r>
              <a:rPr lang="pt-BR" sz="2000" dirty="0" err="1">
                <a:solidFill>
                  <a:srgbClr val="FFFF00"/>
                </a:solidFill>
              </a:rPr>
              <a:t>Hesvan</a:t>
            </a:r>
            <a:r>
              <a:rPr lang="pt-BR" sz="2000" dirty="0">
                <a:solidFill>
                  <a:srgbClr val="FFFF00"/>
                </a:solidFill>
              </a:rPr>
              <a:t>		29	29	</a:t>
            </a:r>
            <a:r>
              <a:rPr lang="pt-BR" sz="2000" dirty="0">
                <a:solidFill>
                  <a:srgbClr val="FF0033"/>
                </a:solidFill>
              </a:rPr>
              <a:t>30		</a:t>
            </a:r>
            <a:r>
              <a:rPr lang="pt-BR" sz="2000" dirty="0">
                <a:solidFill>
                  <a:srgbClr val="FFFF00"/>
                </a:solidFill>
              </a:rPr>
              <a:t>29	29	</a:t>
            </a:r>
            <a:r>
              <a:rPr lang="pt-BR" sz="2000" dirty="0">
                <a:solidFill>
                  <a:srgbClr val="FF0033"/>
                </a:solidFill>
              </a:rPr>
              <a:t>30</a:t>
            </a:r>
          </a:p>
          <a:p>
            <a:r>
              <a:rPr lang="pt-BR" sz="2000" dirty="0" err="1">
                <a:solidFill>
                  <a:srgbClr val="FF0033"/>
                </a:solidFill>
              </a:rPr>
              <a:t>Kislev</a:t>
            </a:r>
            <a:r>
              <a:rPr lang="pt-BR" sz="2000" dirty="0">
                <a:solidFill>
                  <a:srgbClr val="FF0033"/>
                </a:solidFill>
              </a:rPr>
              <a:t>		</a:t>
            </a:r>
            <a:r>
              <a:rPr lang="pt-BR" sz="2000" dirty="0">
                <a:solidFill>
                  <a:srgbClr val="FFFF00"/>
                </a:solidFill>
              </a:rPr>
              <a:t>29</a:t>
            </a:r>
            <a:r>
              <a:rPr lang="pt-BR" sz="2000" dirty="0">
                <a:solidFill>
                  <a:srgbClr val="FF0033"/>
                </a:solidFill>
              </a:rPr>
              <a:t>	30	30		</a:t>
            </a:r>
            <a:r>
              <a:rPr lang="pt-BR" sz="2000" dirty="0">
                <a:solidFill>
                  <a:srgbClr val="FFFF00"/>
                </a:solidFill>
              </a:rPr>
              <a:t>29</a:t>
            </a:r>
            <a:r>
              <a:rPr lang="pt-BR" sz="2000" dirty="0">
                <a:solidFill>
                  <a:srgbClr val="FF0033"/>
                </a:solidFill>
              </a:rPr>
              <a:t>	30	30</a:t>
            </a:r>
          </a:p>
          <a:p>
            <a:r>
              <a:rPr lang="pt-BR" sz="2000" dirty="0" err="1">
                <a:solidFill>
                  <a:srgbClr val="FFFF00"/>
                </a:solidFill>
              </a:rPr>
              <a:t>Tebeth</a:t>
            </a:r>
            <a:r>
              <a:rPr lang="pt-BR" sz="2000" dirty="0">
                <a:solidFill>
                  <a:srgbClr val="FFFF00"/>
                </a:solidFill>
              </a:rPr>
              <a:t>		29	29	29		29	29	29</a:t>
            </a:r>
            <a:endParaRPr lang="pt-BR" sz="2000" dirty="0"/>
          </a:p>
          <a:p>
            <a:r>
              <a:rPr lang="pt-BR" sz="2000" dirty="0" err="1">
                <a:solidFill>
                  <a:srgbClr val="FF0033"/>
                </a:solidFill>
              </a:rPr>
              <a:t>Schebat</a:t>
            </a:r>
            <a:r>
              <a:rPr lang="pt-BR" sz="2000" dirty="0">
                <a:solidFill>
                  <a:srgbClr val="FF0033"/>
                </a:solidFill>
              </a:rPr>
              <a:t>		30	30	30		30	30	30</a:t>
            </a:r>
          </a:p>
          <a:p>
            <a:r>
              <a:rPr lang="pt-BR" sz="2000" dirty="0" err="1">
                <a:solidFill>
                  <a:srgbClr val="FFFF00"/>
                </a:solidFill>
              </a:rPr>
              <a:t>Adar</a:t>
            </a:r>
            <a:r>
              <a:rPr lang="pt-BR" sz="2000" dirty="0">
                <a:solidFill>
                  <a:srgbClr val="FFFF00"/>
                </a:solidFill>
              </a:rPr>
              <a:t>		29	29	29		</a:t>
            </a:r>
            <a:r>
              <a:rPr lang="pt-BR" sz="2000" dirty="0">
                <a:solidFill>
                  <a:srgbClr val="FF0033"/>
                </a:solidFill>
              </a:rPr>
              <a:t>30	30	30</a:t>
            </a:r>
            <a:endParaRPr lang="pt-BR" sz="2000" dirty="0">
              <a:solidFill>
                <a:srgbClr val="FFFF00"/>
              </a:solidFill>
            </a:endParaRPr>
          </a:p>
          <a:p>
            <a:r>
              <a:rPr lang="pt-BR" sz="2000" u="sng" dirty="0" err="1">
                <a:solidFill>
                  <a:srgbClr val="00FFFF"/>
                </a:solidFill>
              </a:rPr>
              <a:t>Ve</a:t>
            </a:r>
            <a:r>
              <a:rPr lang="pt-BR" sz="2000" dirty="0" err="1">
                <a:solidFill>
                  <a:srgbClr val="00FFFF"/>
                </a:solidFill>
              </a:rPr>
              <a:t>adar</a:t>
            </a:r>
            <a:r>
              <a:rPr lang="pt-BR" sz="2000" dirty="0">
                <a:solidFill>
                  <a:srgbClr val="66FF33"/>
                </a:solidFill>
              </a:rPr>
              <a:t>		--	--	--		</a:t>
            </a:r>
            <a:r>
              <a:rPr lang="pt-BR" sz="2000" dirty="0">
                <a:solidFill>
                  <a:srgbClr val="00FFFF"/>
                </a:solidFill>
              </a:rPr>
              <a:t>29	29	29</a:t>
            </a:r>
          </a:p>
          <a:p>
            <a:r>
              <a:rPr lang="pt-BR" sz="2000" dirty="0">
                <a:solidFill>
                  <a:srgbClr val="FF0033"/>
                </a:solidFill>
              </a:rPr>
              <a:t>Nissan		30	30	30		30	30	30</a:t>
            </a:r>
          </a:p>
          <a:p>
            <a:r>
              <a:rPr lang="pt-BR" sz="2000" dirty="0" err="1">
                <a:solidFill>
                  <a:srgbClr val="FFFF00"/>
                </a:solidFill>
              </a:rPr>
              <a:t>Iydar</a:t>
            </a:r>
            <a:r>
              <a:rPr lang="pt-BR" sz="2000" dirty="0">
                <a:solidFill>
                  <a:srgbClr val="FFFF00"/>
                </a:solidFill>
              </a:rPr>
              <a:t>		29	29	29		29	29	29</a:t>
            </a:r>
          </a:p>
          <a:p>
            <a:r>
              <a:rPr lang="pt-BR" sz="2000" dirty="0" err="1">
                <a:solidFill>
                  <a:srgbClr val="FF0033"/>
                </a:solidFill>
              </a:rPr>
              <a:t>Sivan</a:t>
            </a:r>
            <a:r>
              <a:rPr lang="pt-BR" sz="2000" dirty="0">
                <a:solidFill>
                  <a:srgbClr val="FF0033"/>
                </a:solidFill>
              </a:rPr>
              <a:t>		30	30	30		30	30	30</a:t>
            </a:r>
            <a:endParaRPr lang="pt-BR" sz="2000" dirty="0">
              <a:solidFill>
                <a:schemeClr val="tx2"/>
              </a:solidFill>
            </a:endParaRPr>
          </a:p>
          <a:p>
            <a:r>
              <a:rPr lang="pt-BR" sz="2000" dirty="0" err="1">
                <a:solidFill>
                  <a:srgbClr val="FFFF00"/>
                </a:solidFill>
              </a:rPr>
              <a:t>Tamuz</a:t>
            </a:r>
            <a:r>
              <a:rPr lang="pt-BR" sz="2000" dirty="0">
                <a:solidFill>
                  <a:srgbClr val="FFFF00"/>
                </a:solidFill>
              </a:rPr>
              <a:t>		29	29	29		29	29	29</a:t>
            </a:r>
            <a:endParaRPr lang="pt-BR" sz="2000" dirty="0">
              <a:solidFill>
                <a:schemeClr val="tx2"/>
              </a:solidFill>
            </a:endParaRPr>
          </a:p>
          <a:p>
            <a:r>
              <a:rPr lang="pt-BR" sz="2000" dirty="0">
                <a:solidFill>
                  <a:srgbClr val="FF0033"/>
                </a:solidFill>
              </a:rPr>
              <a:t>Ab			30	30	30		30	30	30</a:t>
            </a:r>
          </a:p>
          <a:p>
            <a:r>
              <a:rPr lang="pt-BR" sz="2000" dirty="0" err="1">
                <a:solidFill>
                  <a:srgbClr val="FFFF00"/>
                </a:solidFill>
              </a:rPr>
              <a:t>Ellul</a:t>
            </a:r>
            <a:r>
              <a:rPr lang="pt-BR" sz="2000" dirty="0">
                <a:solidFill>
                  <a:srgbClr val="FFFF00"/>
                </a:solidFill>
              </a:rPr>
              <a:t>		29	29	29		29	29	29</a:t>
            </a:r>
          </a:p>
          <a:p>
            <a:pPr>
              <a:buFontTx/>
              <a:buNone/>
            </a:pPr>
            <a:r>
              <a:rPr lang="pt-BR" sz="2000" dirty="0">
                <a:solidFill>
                  <a:schemeClr val="tx2"/>
                </a:solidFill>
              </a:rPr>
              <a:t>			</a:t>
            </a:r>
            <a:r>
              <a:rPr lang="pt-BR" sz="2000" dirty="0">
                <a:solidFill>
                  <a:srgbClr val="00FFFF"/>
                </a:solidFill>
              </a:rPr>
              <a:t>Total	</a:t>
            </a:r>
            <a:r>
              <a:rPr lang="pt-BR" sz="2000" dirty="0">
                <a:solidFill>
                  <a:schemeClr val="bg1"/>
                </a:solidFill>
              </a:rPr>
              <a:t>353	354	355		383	384	385</a:t>
            </a:r>
          </a:p>
        </p:txBody>
      </p:sp>
      <p:sp>
        <p:nvSpPr>
          <p:cNvPr id="24" name="Espaço Reservado para Número de Slide 23"/>
          <p:cNvSpPr>
            <a:spLocks noGrp="1"/>
          </p:cNvSpPr>
          <p:nvPr>
            <p:ph type="sldNum" sz="quarter" idx="12"/>
          </p:nvPr>
        </p:nvSpPr>
        <p:spPr>
          <a:xfrm>
            <a:off x="7203504" y="6500192"/>
            <a:ext cx="1905000" cy="457200"/>
          </a:xfrm>
        </p:spPr>
        <p:txBody>
          <a:bodyPr/>
          <a:lstStyle/>
          <a:p>
            <a:fld id="{55DEC218-7424-4E5C-8894-EF29B48C5678}" type="slidenum">
              <a:rPr lang="pt-BR" sz="800" smtClean="0"/>
              <a:pPr/>
              <a:t>54</a:t>
            </a:fld>
            <a:endParaRPr lang="pt-BR" sz="800" dirty="0"/>
          </a:p>
        </p:txBody>
      </p:sp>
      <p:grpSp>
        <p:nvGrpSpPr>
          <p:cNvPr id="787460" name="Group 4"/>
          <p:cNvGrpSpPr>
            <a:grpSpLocks/>
          </p:cNvGrpSpPr>
          <p:nvPr/>
        </p:nvGrpSpPr>
        <p:grpSpPr bwMode="auto">
          <a:xfrm>
            <a:off x="5181600" y="76200"/>
            <a:ext cx="1066800" cy="906463"/>
            <a:chOff x="3216" y="144"/>
            <a:chExt cx="672" cy="571"/>
          </a:xfrm>
        </p:grpSpPr>
        <p:sp>
          <p:nvSpPr>
            <p:cNvPr id="787461" name="Rectangle 5"/>
            <p:cNvSpPr>
              <a:spLocks noChangeArrowheads="1"/>
            </p:cNvSpPr>
            <p:nvPr/>
          </p:nvSpPr>
          <p:spPr bwMode="auto">
            <a:xfrm>
              <a:off x="3216" y="144"/>
              <a:ext cx="672" cy="571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787462" name="AutoShape 6"/>
            <p:cNvSpPr>
              <a:spLocks noChangeArrowheads="1"/>
            </p:cNvSpPr>
            <p:nvPr/>
          </p:nvSpPr>
          <p:spPr bwMode="auto">
            <a:xfrm>
              <a:off x="3360" y="196"/>
              <a:ext cx="384" cy="332"/>
            </a:xfrm>
            <a:prstGeom prst="triangle">
              <a:avLst>
                <a:gd name="adj" fmla="val 50000"/>
              </a:avLst>
            </a:prstGeom>
            <a:solidFill>
              <a:schemeClr val="bg1"/>
            </a:solidFill>
            <a:ln w="57150">
              <a:solidFill>
                <a:schemeClr val="accent2"/>
              </a:solidFill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787463" name="AutoShape 7"/>
            <p:cNvSpPr>
              <a:spLocks noChangeArrowheads="1"/>
            </p:cNvSpPr>
            <p:nvPr/>
          </p:nvSpPr>
          <p:spPr bwMode="auto">
            <a:xfrm flipV="1">
              <a:off x="3360" y="310"/>
              <a:ext cx="384" cy="332"/>
            </a:xfrm>
            <a:prstGeom prst="triangle">
              <a:avLst>
                <a:gd name="adj" fmla="val 50000"/>
              </a:avLst>
            </a:prstGeom>
            <a:solidFill>
              <a:schemeClr val="bg1"/>
            </a:solidFill>
            <a:ln w="57150">
              <a:solidFill>
                <a:schemeClr val="accent2"/>
              </a:solidFill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sp>
        <p:nvSpPr>
          <p:cNvPr id="787464" name="Rectangle 8"/>
          <p:cNvSpPr>
            <a:spLocks noChangeArrowheads="1"/>
          </p:cNvSpPr>
          <p:nvPr/>
        </p:nvSpPr>
        <p:spPr bwMode="auto">
          <a:xfrm>
            <a:off x="2771775" y="3500438"/>
            <a:ext cx="2449513" cy="360362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pt-BR" sz="1400"/>
          </a:p>
        </p:txBody>
      </p:sp>
      <p:sp useBgFill="1">
        <p:nvSpPr>
          <p:cNvPr id="787465" name="Rectangle 9"/>
          <p:cNvSpPr>
            <a:spLocks noChangeArrowheads="1"/>
          </p:cNvSpPr>
          <p:nvPr/>
        </p:nvSpPr>
        <p:spPr bwMode="auto">
          <a:xfrm>
            <a:off x="0" y="3878263"/>
            <a:ext cx="9144000" cy="360362"/>
          </a:xfrm>
          <a:prstGeom prst="rect">
            <a:avLst/>
          </a:prstGeom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787471" name="Rectangle 15"/>
          <p:cNvSpPr>
            <a:spLocks noChangeArrowheads="1"/>
          </p:cNvSpPr>
          <p:nvPr/>
        </p:nvSpPr>
        <p:spPr bwMode="auto">
          <a:xfrm>
            <a:off x="5794375" y="3878263"/>
            <a:ext cx="2449513" cy="360362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pt-BR" sz="1400"/>
          </a:p>
        </p:txBody>
      </p:sp>
      <p:sp useBgFill="1">
        <p:nvSpPr>
          <p:cNvPr id="787472" name="Rectangle 16"/>
          <p:cNvSpPr>
            <a:spLocks noChangeArrowheads="1"/>
          </p:cNvSpPr>
          <p:nvPr/>
        </p:nvSpPr>
        <p:spPr bwMode="auto">
          <a:xfrm>
            <a:off x="2957513" y="1268413"/>
            <a:ext cx="677862" cy="5507037"/>
          </a:xfrm>
          <a:prstGeom prst="rect">
            <a:avLst/>
          </a:prstGeom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pt-BR"/>
          </a:p>
        </p:txBody>
      </p:sp>
      <p:sp useBgFill="1">
        <p:nvSpPr>
          <p:cNvPr id="787473" name="Rectangle 17"/>
          <p:cNvSpPr>
            <a:spLocks noChangeArrowheads="1"/>
          </p:cNvSpPr>
          <p:nvPr/>
        </p:nvSpPr>
        <p:spPr bwMode="auto">
          <a:xfrm>
            <a:off x="4470400" y="1268413"/>
            <a:ext cx="677863" cy="5507037"/>
          </a:xfrm>
          <a:prstGeom prst="rect">
            <a:avLst/>
          </a:prstGeom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pt-BR"/>
          </a:p>
        </p:txBody>
      </p:sp>
      <p:sp useBgFill="1">
        <p:nvSpPr>
          <p:cNvPr id="787474" name="Rectangle 18"/>
          <p:cNvSpPr>
            <a:spLocks noChangeArrowheads="1"/>
          </p:cNvSpPr>
          <p:nvPr/>
        </p:nvSpPr>
        <p:spPr bwMode="auto">
          <a:xfrm>
            <a:off x="7639050" y="1268413"/>
            <a:ext cx="677863" cy="5507037"/>
          </a:xfrm>
          <a:prstGeom prst="rect">
            <a:avLst/>
          </a:prstGeom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pt-BR"/>
          </a:p>
        </p:txBody>
      </p:sp>
      <p:sp useBgFill="1">
        <p:nvSpPr>
          <p:cNvPr id="787475" name="Rectangle 19"/>
          <p:cNvSpPr>
            <a:spLocks noChangeArrowheads="1"/>
          </p:cNvSpPr>
          <p:nvPr/>
        </p:nvSpPr>
        <p:spPr bwMode="auto">
          <a:xfrm>
            <a:off x="5940425" y="1268413"/>
            <a:ext cx="677863" cy="5507037"/>
          </a:xfrm>
          <a:prstGeom prst="rect">
            <a:avLst/>
          </a:prstGeom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pt-BR"/>
          </a:p>
        </p:txBody>
      </p:sp>
      <p:grpSp>
        <p:nvGrpSpPr>
          <p:cNvPr id="787466" name="Group 10"/>
          <p:cNvGrpSpPr>
            <a:grpSpLocks/>
          </p:cNvGrpSpPr>
          <p:nvPr/>
        </p:nvGrpSpPr>
        <p:grpSpPr bwMode="auto">
          <a:xfrm>
            <a:off x="35496" y="2606675"/>
            <a:ext cx="1017587" cy="1752600"/>
            <a:chOff x="3360" y="1632"/>
            <a:chExt cx="641" cy="1104"/>
          </a:xfrm>
        </p:grpSpPr>
        <p:grpSp>
          <p:nvGrpSpPr>
            <p:cNvPr id="787467" name="Group 11"/>
            <p:cNvGrpSpPr>
              <a:grpSpLocks/>
            </p:cNvGrpSpPr>
            <p:nvPr/>
          </p:nvGrpSpPr>
          <p:grpSpPr bwMode="auto">
            <a:xfrm>
              <a:off x="3360" y="1632"/>
              <a:ext cx="576" cy="1104"/>
              <a:chOff x="3360" y="1632"/>
              <a:chExt cx="576" cy="1104"/>
            </a:xfrm>
          </p:grpSpPr>
          <p:pic>
            <p:nvPicPr>
              <p:cNvPr id="787468" name="Picture 12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3408" y="2172"/>
                <a:ext cx="446" cy="564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</p:pic>
          <p:sp>
            <p:nvSpPr>
              <p:cNvPr id="787469" name="AutoShape 13"/>
              <p:cNvSpPr>
                <a:spLocks noChangeArrowheads="1"/>
              </p:cNvSpPr>
              <p:nvPr/>
            </p:nvSpPr>
            <p:spPr bwMode="auto">
              <a:xfrm>
                <a:off x="3360" y="1632"/>
                <a:ext cx="576" cy="336"/>
              </a:xfrm>
              <a:prstGeom prst="wedgeRoundRectCallout">
                <a:avLst>
                  <a:gd name="adj1" fmla="val 2606"/>
                  <a:gd name="adj2" fmla="val 113394"/>
                  <a:gd name="adj3" fmla="val 16667"/>
                </a:avLst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r>
                  <a:rPr lang="pt-BR" sz="1400">
                    <a:solidFill>
                      <a:schemeClr val="tx1"/>
                    </a:solidFill>
                  </a:rPr>
                  <a:t>Outra vez?!?</a:t>
                </a:r>
              </a:p>
            </p:txBody>
          </p:sp>
        </p:grpSp>
        <p:sp>
          <p:nvSpPr>
            <p:cNvPr id="787470" name="AutoShape 14"/>
            <p:cNvSpPr>
              <a:spLocks noChangeArrowheads="1"/>
            </p:cNvSpPr>
            <p:nvPr/>
          </p:nvSpPr>
          <p:spPr bwMode="auto">
            <a:xfrm>
              <a:off x="3840" y="2446"/>
              <a:ext cx="161" cy="185"/>
            </a:xfrm>
            <a:prstGeom prst="rightArrow">
              <a:avLst>
                <a:gd name="adj1" fmla="val 50000"/>
                <a:gd name="adj2" fmla="val 25000"/>
              </a:avLst>
            </a:prstGeom>
            <a:solidFill>
              <a:srgbClr val="FF0000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sp useBgFill="1">
        <p:nvSpPr>
          <p:cNvPr id="21" name="Retângulo 20"/>
          <p:cNvSpPr/>
          <p:nvPr/>
        </p:nvSpPr>
        <p:spPr bwMode="auto">
          <a:xfrm>
            <a:off x="6804248" y="3501008"/>
            <a:ext cx="510952" cy="325034"/>
          </a:xfrm>
          <a:prstGeom prst="rect">
            <a:avLst/>
          </a:prstGeom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pic>
        <p:nvPicPr>
          <p:cNvPr id="22" name="Picture 3" descr="C:\Boczko\Novos\fashion_girls_in_a_dress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 flipH="1">
            <a:off x="4283968" y="5818112"/>
            <a:ext cx="256280" cy="995264"/>
          </a:xfrm>
          <a:prstGeom prst="rect">
            <a:avLst/>
          </a:prstGeom>
          <a:noFill/>
        </p:spPr>
      </p:pic>
      <p:pic>
        <p:nvPicPr>
          <p:cNvPr id="23" name="Picture 4" descr="C:\Boczko\Novos\adormecida_vestido_lilas.gif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 flipH="1">
            <a:off x="6477806" y="5901336"/>
            <a:ext cx="494522" cy="915850"/>
          </a:xfrm>
          <a:prstGeom prst="rect">
            <a:avLst/>
          </a:prstGeom>
          <a:noFill/>
        </p:spPr>
      </p:pic>
      <p:sp useBgFill="1">
        <p:nvSpPr>
          <p:cNvPr id="25" name="Retângulo 24"/>
          <p:cNvSpPr/>
          <p:nvPr/>
        </p:nvSpPr>
        <p:spPr bwMode="auto">
          <a:xfrm>
            <a:off x="6924200" y="6453336"/>
            <a:ext cx="504056" cy="288032"/>
          </a:xfrm>
          <a:prstGeom prst="rect">
            <a:avLst/>
          </a:prstGeom>
          <a:ln w="12700" cap="flat" cmpd="sng" algn="ctr">
            <a:noFill/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26" name="Lua 25"/>
          <p:cNvSpPr/>
          <p:nvPr/>
        </p:nvSpPr>
        <p:spPr bwMode="auto">
          <a:xfrm>
            <a:off x="169225" y="960154"/>
            <a:ext cx="308606" cy="617212"/>
          </a:xfrm>
          <a:prstGeom prst="moon">
            <a:avLst/>
          </a:prstGeom>
          <a:solidFill>
            <a:schemeClr val="bg1">
              <a:lumMod val="75000"/>
            </a:schemeClr>
          </a:solidFill>
          <a:ln w="12700" cap="flat" cmpd="sng" algn="ctr">
            <a:solidFill>
              <a:srgbClr val="FFC000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27" name="Estrela de 32 pontas 26"/>
          <p:cNvSpPr/>
          <p:nvPr/>
        </p:nvSpPr>
        <p:spPr bwMode="auto">
          <a:xfrm>
            <a:off x="2339752" y="908720"/>
            <a:ext cx="720080" cy="720080"/>
          </a:xfrm>
          <a:prstGeom prst="star32">
            <a:avLst/>
          </a:prstGeom>
          <a:solidFill>
            <a:srgbClr val="FFFF00"/>
          </a:solidFill>
          <a:ln w="12700" cap="flat" cmpd="sng" algn="ctr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7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7874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7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" dur="500"/>
                                        <p:tgtEl>
                                          <p:spTgt spid="787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7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3" dur="500"/>
                                        <p:tgtEl>
                                          <p:spTgt spid="787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7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6" dur="500"/>
                                        <p:tgtEl>
                                          <p:spTgt spid="787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7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30" dur="500"/>
                                        <p:tgtEl>
                                          <p:spTgt spid="7874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7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1" presetClass="entr" presetSubtype="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7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7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874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874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xit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4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7465" grpId="0" animBg="1"/>
      <p:bldP spid="787471" grpId="0"/>
      <p:bldP spid="787472" grpId="0" animBg="1"/>
      <p:bldP spid="787473" grpId="0" animBg="1"/>
      <p:bldP spid="787474" grpId="0" animBg="1"/>
      <p:bldP spid="787475" grpId="0" animBg="1"/>
      <p:bldP spid="21" grpId="0" animBg="1"/>
      <p:bldP spid="21" grpId="1" animBg="1"/>
      <p:bldP spid="25" grpId="0" animBg="1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1618" name="Picture 2"/>
          <p:cNvPicPr>
            <a:picLocks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1062038"/>
            <a:ext cx="9134475" cy="4879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11619" name="Rectangle 3"/>
          <p:cNvSpPr>
            <a:spLocks noGrp="1" noChangeArrowheads="1"/>
          </p:cNvSpPr>
          <p:nvPr>
            <p:ph type="title"/>
          </p:nvPr>
        </p:nvSpPr>
        <p:spPr>
          <a:xfrm>
            <a:off x="1166813" y="6024563"/>
            <a:ext cx="7334250" cy="809625"/>
          </a:xfrm>
          <a:noFill/>
          <a:ln/>
        </p:spPr>
        <p:txBody>
          <a:bodyPr/>
          <a:lstStyle/>
          <a:p>
            <a:r>
              <a:rPr lang="pt-BR" sz="4800" dirty="0">
                <a:solidFill>
                  <a:schemeClr val="bg1"/>
                </a:solidFill>
              </a:rPr>
              <a:t>Calendários Gregos</a:t>
            </a:r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55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tx1"/>
            </a:gs>
            <a:gs pos="67000">
              <a:srgbClr val="FFCC66"/>
            </a:gs>
            <a:gs pos="100000">
              <a:schemeClr val="tx1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Rectangle 2"/>
          <p:cNvSpPr>
            <a:spLocks noGrp="1" noChangeArrowheads="1"/>
          </p:cNvSpPr>
          <p:nvPr>
            <p:ph type="title"/>
          </p:nvPr>
        </p:nvSpPr>
        <p:spPr>
          <a:xfrm>
            <a:off x="827584" y="2204864"/>
            <a:ext cx="3476625" cy="1143000"/>
          </a:xfrm>
          <a:noFill/>
          <a:ln/>
        </p:spPr>
        <p:txBody>
          <a:bodyPr/>
          <a:lstStyle/>
          <a:p>
            <a:r>
              <a:rPr lang="pt-BR" sz="4400" dirty="0">
                <a:solidFill>
                  <a:srgbClr val="FFFF00"/>
                </a:solidFill>
              </a:rPr>
              <a:t>Ano Grego</a:t>
            </a:r>
            <a:r>
              <a:rPr lang="pt-BR" dirty="0">
                <a:solidFill>
                  <a:srgbClr val="FFFF00"/>
                </a:solidFill>
              </a:rPr>
              <a:t/>
            </a:r>
            <a:br>
              <a:rPr lang="pt-BR" dirty="0">
                <a:solidFill>
                  <a:srgbClr val="FFFF00"/>
                </a:solidFill>
              </a:rPr>
            </a:br>
            <a:r>
              <a:rPr lang="pt-BR" sz="2400" dirty="0">
                <a:solidFill>
                  <a:srgbClr val="FFFF00"/>
                </a:solidFill>
              </a:rPr>
              <a:t>( </a:t>
            </a:r>
            <a:r>
              <a:rPr lang="pt-BR" sz="2400" dirty="0">
                <a:solidFill>
                  <a:srgbClr val="0033CC"/>
                </a:solidFill>
              </a:rPr>
              <a:t>Lunar</a:t>
            </a:r>
            <a:r>
              <a:rPr lang="pt-BR" sz="2400" dirty="0">
                <a:solidFill>
                  <a:srgbClr val="FFFF00"/>
                </a:solidFill>
              </a:rPr>
              <a:t> )</a:t>
            </a:r>
          </a:p>
        </p:txBody>
      </p:sp>
      <p:sp>
        <p:nvSpPr>
          <p:cNvPr id="82" name="Espaço Reservado para Número de Slide 8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56</a:t>
            </a:fld>
            <a:endParaRPr lang="pt-BR"/>
          </a:p>
        </p:txBody>
      </p:sp>
      <p:sp>
        <p:nvSpPr>
          <p:cNvPr id="112652" name="Rectangle 12"/>
          <p:cNvSpPr>
            <a:spLocks noChangeArrowheads="1"/>
          </p:cNvSpPr>
          <p:nvPr/>
        </p:nvSpPr>
        <p:spPr bwMode="auto">
          <a:xfrm>
            <a:off x="141288" y="6150248"/>
            <a:ext cx="8915400" cy="519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>
            <a:spAutoFit/>
          </a:bodyPr>
          <a:lstStyle/>
          <a:p>
            <a:pPr defTabSz="762000"/>
            <a:r>
              <a:rPr lang="pt-BR" sz="2800" dirty="0">
                <a:solidFill>
                  <a:schemeClr val="accent2"/>
                </a:solidFill>
              </a:rPr>
              <a:t>Ano Grego = 12 Meses Lunares = 354 dias</a:t>
            </a:r>
          </a:p>
        </p:txBody>
      </p:sp>
      <p:sp>
        <p:nvSpPr>
          <p:cNvPr id="112663" name="Rectangle 23"/>
          <p:cNvSpPr>
            <a:spLocks noChangeArrowheads="1"/>
          </p:cNvSpPr>
          <p:nvPr/>
        </p:nvSpPr>
        <p:spPr bwMode="auto">
          <a:xfrm>
            <a:off x="8377238" y="5605735"/>
            <a:ext cx="330200" cy="471488"/>
          </a:xfrm>
          <a:prstGeom prst="rect">
            <a:avLst/>
          </a:prstGeom>
          <a:solidFill>
            <a:srgbClr val="FF3300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12664" name="Rectangle 24"/>
          <p:cNvSpPr>
            <a:spLocks noChangeArrowheads="1"/>
          </p:cNvSpPr>
          <p:nvPr/>
        </p:nvSpPr>
        <p:spPr bwMode="auto">
          <a:xfrm>
            <a:off x="8307388" y="5647010"/>
            <a:ext cx="46672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000">
                <a:solidFill>
                  <a:schemeClr val="bg1"/>
                </a:solidFill>
              </a:rPr>
              <a:t>11</a:t>
            </a:r>
          </a:p>
        </p:txBody>
      </p:sp>
      <p:grpSp>
        <p:nvGrpSpPr>
          <p:cNvPr id="112686" name="Group 46"/>
          <p:cNvGrpSpPr>
            <a:grpSpLocks/>
          </p:cNvGrpSpPr>
          <p:nvPr/>
        </p:nvGrpSpPr>
        <p:grpSpPr bwMode="auto">
          <a:xfrm>
            <a:off x="604838" y="5072335"/>
            <a:ext cx="7759700" cy="444500"/>
            <a:chOff x="381" y="2836"/>
            <a:chExt cx="4888" cy="280"/>
          </a:xfrm>
        </p:grpSpPr>
        <p:grpSp>
          <p:nvGrpSpPr>
            <p:cNvPr id="112671" name="Group 31"/>
            <p:cNvGrpSpPr>
              <a:grpSpLocks/>
            </p:cNvGrpSpPr>
            <p:nvPr/>
          </p:nvGrpSpPr>
          <p:grpSpPr bwMode="auto">
            <a:xfrm>
              <a:off x="381" y="2836"/>
              <a:ext cx="1625" cy="280"/>
              <a:chOff x="381" y="2836"/>
              <a:chExt cx="1625" cy="280"/>
            </a:xfrm>
          </p:grpSpPr>
          <p:grpSp>
            <p:nvGrpSpPr>
              <p:cNvPr id="112667" name="Group 27"/>
              <p:cNvGrpSpPr>
                <a:grpSpLocks/>
              </p:cNvGrpSpPr>
              <p:nvPr/>
            </p:nvGrpSpPr>
            <p:grpSpPr bwMode="auto">
              <a:xfrm>
                <a:off x="381" y="2836"/>
                <a:ext cx="808" cy="280"/>
                <a:chOff x="381" y="2836"/>
                <a:chExt cx="808" cy="280"/>
              </a:xfrm>
            </p:grpSpPr>
            <p:sp>
              <p:nvSpPr>
                <p:cNvPr id="112665" name="Rectangle 25"/>
                <p:cNvSpPr>
                  <a:spLocks noChangeArrowheads="1"/>
                </p:cNvSpPr>
                <p:nvPr/>
              </p:nvSpPr>
              <p:spPr bwMode="auto">
                <a:xfrm>
                  <a:off x="381" y="2836"/>
                  <a:ext cx="400" cy="280"/>
                </a:xfrm>
                <a:prstGeom prst="rect">
                  <a:avLst/>
                </a:prstGeom>
                <a:solidFill>
                  <a:schemeClr val="accent1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112666" name="Rectangle 26"/>
                <p:cNvSpPr>
                  <a:spLocks noChangeArrowheads="1"/>
                </p:cNvSpPr>
                <p:nvPr/>
              </p:nvSpPr>
              <p:spPr bwMode="auto">
                <a:xfrm>
                  <a:off x="789" y="2836"/>
                  <a:ext cx="400" cy="280"/>
                </a:xfrm>
                <a:prstGeom prst="rect">
                  <a:avLst/>
                </a:prstGeom>
                <a:solidFill>
                  <a:srgbClr val="0000FF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  <p:grpSp>
            <p:nvGrpSpPr>
              <p:cNvPr id="112670" name="Group 30"/>
              <p:cNvGrpSpPr>
                <a:grpSpLocks/>
              </p:cNvGrpSpPr>
              <p:nvPr/>
            </p:nvGrpSpPr>
            <p:grpSpPr bwMode="auto">
              <a:xfrm>
                <a:off x="1197" y="2836"/>
                <a:ext cx="809" cy="280"/>
                <a:chOff x="1197" y="2836"/>
                <a:chExt cx="809" cy="280"/>
              </a:xfrm>
            </p:grpSpPr>
            <p:sp>
              <p:nvSpPr>
                <p:cNvPr id="112668" name="Rectangle 28"/>
                <p:cNvSpPr>
                  <a:spLocks noChangeArrowheads="1"/>
                </p:cNvSpPr>
                <p:nvPr/>
              </p:nvSpPr>
              <p:spPr bwMode="auto">
                <a:xfrm>
                  <a:off x="1197" y="2836"/>
                  <a:ext cx="400" cy="280"/>
                </a:xfrm>
                <a:prstGeom prst="rect">
                  <a:avLst/>
                </a:prstGeom>
                <a:solidFill>
                  <a:schemeClr val="accent1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112669" name="Rectangle 29"/>
                <p:cNvSpPr>
                  <a:spLocks noChangeArrowheads="1"/>
                </p:cNvSpPr>
                <p:nvPr/>
              </p:nvSpPr>
              <p:spPr bwMode="auto">
                <a:xfrm>
                  <a:off x="1605" y="2836"/>
                  <a:ext cx="401" cy="280"/>
                </a:xfrm>
                <a:prstGeom prst="rect">
                  <a:avLst/>
                </a:prstGeom>
                <a:solidFill>
                  <a:srgbClr val="0000FF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</p:grpSp>
        <p:grpSp>
          <p:nvGrpSpPr>
            <p:cNvPr id="112678" name="Group 38"/>
            <p:cNvGrpSpPr>
              <a:grpSpLocks/>
            </p:cNvGrpSpPr>
            <p:nvPr/>
          </p:nvGrpSpPr>
          <p:grpSpPr bwMode="auto">
            <a:xfrm>
              <a:off x="2014" y="2836"/>
              <a:ext cx="1623" cy="280"/>
              <a:chOff x="2014" y="2836"/>
              <a:chExt cx="1623" cy="280"/>
            </a:xfrm>
          </p:grpSpPr>
          <p:grpSp>
            <p:nvGrpSpPr>
              <p:cNvPr id="112674" name="Group 34"/>
              <p:cNvGrpSpPr>
                <a:grpSpLocks/>
              </p:cNvGrpSpPr>
              <p:nvPr/>
            </p:nvGrpSpPr>
            <p:grpSpPr bwMode="auto">
              <a:xfrm>
                <a:off x="2014" y="2836"/>
                <a:ext cx="807" cy="280"/>
                <a:chOff x="2014" y="2836"/>
                <a:chExt cx="807" cy="280"/>
              </a:xfrm>
            </p:grpSpPr>
            <p:sp>
              <p:nvSpPr>
                <p:cNvPr id="112672" name="Rectangle 32"/>
                <p:cNvSpPr>
                  <a:spLocks noChangeArrowheads="1"/>
                </p:cNvSpPr>
                <p:nvPr/>
              </p:nvSpPr>
              <p:spPr bwMode="auto">
                <a:xfrm>
                  <a:off x="2014" y="2836"/>
                  <a:ext cx="399" cy="280"/>
                </a:xfrm>
                <a:prstGeom prst="rect">
                  <a:avLst/>
                </a:prstGeom>
                <a:solidFill>
                  <a:schemeClr val="accent1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112673" name="Rectangle 33"/>
                <p:cNvSpPr>
                  <a:spLocks noChangeArrowheads="1"/>
                </p:cNvSpPr>
                <p:nvPr/>
              </p:nvSpPr>
              <p:spPr bwMode="auto">
                <a:xfrm>
                  <a:off x="2421" y="2836"/>
                  <a:ext cx="400" cy="280"/>
                </a:xfrm>
                <a:prstGeom prst="rect">
                  <a:avLst/>
                </a:prstGeom>
                <a:solidFill>
                  <a:srgbClr val="0000FF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  <p:grpSp>
            <p:nvGrpSpPr>
              <p:cNvPr id="112677" name="Group 37"/>
              <p:cNvGrpSpPr>
                <a:grpSpLocks/>
              </p:cNvGrpSpPr>
              <p:nvPr/>
            </p:nvGrpSpPr>
            <p:grpSpPr bwMode="auto">
              <a:xfrm>
                <a:off x="2829" y="2836"/>
                <a:ext cx="808" cy="280"/>
                <a:chOff x="2829" y="2836"/>
                <a:chExt cx="808" cy="280"/>
              </a:xfrm>
            </p:grpSpPr>
            <p:sp>
              <p:nvSpPr>
                <p:cNvPr id="112675" name="Rectangle 35"/>
                <p:cNvSpPr>
                  <a:spLocks noChangeArrowheads="1"/>
                </p:cNvSpPr>
                <p:nvPr/>
              </p:nvSpPr>
              <p:spPr bwMode="auto">
                <a:xfrm>
                  <a:off x="2829" y="2836"/>
                  <a:ext cx="401" cy="280"/>
                </a:xfrm>
                <a:prstGeom prst="rect">
                  <a:avLst/>
                </a:prstGeom>
                <a:solidFill>
                  <a:schemeClr val="accent1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112676" name="Rectangle 36"/>
                <p:cNvSpPr>
                  <a:spLocks noChangeArrowheads="1"/>
                </p:cNvSpPr>
                <p:nvPr/>
              </p:nvSpPr>
              <p:spPr bwMode="auto">
                <a:xfrm>
                  <a:off x="3238" y="2836"/>
                  <a:ext cx="399" cy="280"/>
                </a:xfrm>
                <a:prstGeom prst="rect">
                  <a:avLst/>
                </a:prstGeom>
                <a:solidFill>
                  <a:srgbClr val="0000FF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</p:grpSp>
        <p:grpSp>
          <p:nvGrpSpPr>
            <p:cNvPr id="112685" name="Group 45"/>
            <p:cNvGrpSpPr>
              <a:grpSpLocks/>
            </p:cNvGrpSpPr>
            <p:nvPr/>
          </p:nvGrpSpPr>
          <p:grpSpPr bwMode="auto">
            <a:xfrm>
              <a:off x="3646" y="2836"/>
              <a:ext cx="1623" cy="280"/>
              <a:chOff x="3646" y="2836"/>
              <a:chExt cx="1623" cy="280"/>
            </a:xfrm>
          </p:grpSpPr>
          <p:grpSp>
            <p:nvGrpSpPr>
              <p:cNvPr id="112681" name="Group 41"/>
              <p:cNvGrpSpPr>
                <a:grpSpLocks/>
              </p:cNvGrpSpPr>
              <p:nvPr/>
            </p:nvGrpSpPr>
            <p:grpSpPr bwMode="auto">
              <a:xfrm>
                <a:off x="3646" y="2836"/>
                <a:ext cx="807" cy="280"/>
                <a:chOff x="3646" y="2836"/>
                <a:chExt cx="807" cy="280"/>
              </a:xfrm>
            </p:grpSpPr>
            <p:sp>
              <p:nvSpPr>
                <p:cNvPr id="112679" name="Rectangle 39"/>
                <p:cNvSpPr>
                  <a:spLocks noChangeArrowheads="1"/>
                </p:cNvSpPr>
                <p:nvPr/>
              </p:nvSpPr>
              <p:spPr bwMode="auto">
                <a:xfrm>
                  <a:off x="3646" y="2836"/>
                  <a:ext cx="399" cy="280"/>
                </a:xfrm>
                <a:prstGeom prst="rect">
                  <a:avLst/>
                </a:prstGeom>
                <a:solidFill>
                  <a:schemeClr val="accent1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112680" name="Rectangle 40"/>
                <p:cNvSpPr>
                  <a:spLocks noChangeArrowheads="1"/>
                </p:cNvSpPr>
                <p:nvPr/>
              </p:nvSpPr>
              <p:spPr bwMode="auto">
                <a:xfrm>
                  <a:off x="4053" y="2836"/>
                  <a:ext cx="400" cy="280"/>
                </a:xfrm>
                <a:prstGeom prst="rect">
                  <a:avLst/>
                </a:prstGeom>
                <a:solidFill>
                  <a:srgbClr val="0000FF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  <p:grpSp>
            <p:nvGrpSpPr>
              <p:cNvPr id="112684" name="Group 44"/>
              <p:cNvGrpSpPr>
                <a:grpSpLocks/>
              </p:cNvGrpSpPr>
              <p:nvPr/>
            </p:nvGrpSpPr>
            <p:grpSpPr bwMode="auto">
              <a:xfrm>
                <a:off x="4461" y="2836"/>
                <a:ext cx="808" cy="280"/>
                <a:chOff x="4461" y="2836"/>
                <a:chExt cx="808" cy="280"/>
              </a:xfrm>
            </p:grpSpPr>
            <p:sp>
              <p:nvSpPr>
                <p:cNvPr id="112682" name="Rectangle 42"/>
                <p:cNvSpPr>
                  <a:spLocks noChangeArrowheads="1"/>
                </p:cNvSpPr>
                <p:nvPr/>
              </p:nvSpPr>
              <p:spPr bwMode="auto">
                <a:xfrm>
                  <a:off x="4461" y="2836"/>
                  <a:ext cx="401" cy="280"/>
                </a:xfrm>
                <a:prstGeom prst="rect">
                  <a:avLst/>
                </a:prstGeom>
                <a:solidFill>
                  <a:schemeClr val="accent1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112683" name="Rectangle 43"/>
                <p:cNvSpPr>
                  <a:spLocks noChangeArrowheads="1"/>
                </p:cNvSpPr>
                <p:nvPr/>
              </p:nvSpPr>
              <p:spPr bwMode="auto">
                <a:xfrm>
                  <a:off x="4870" y="2836"/>
                  <a:ext cx="399" cy="280"/>
                </a:xfrm>
                <a:prstGeom prst="rect">
                  <a:avLst/>
                </a:prstGeom>
                <a:solidFill>
                  <a:srgbClr val="0000FF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</p:grpSp>
      </p:grpSp>
      <p:sp>
        <p:nvSpPr>
          <p:cNvPr id="112687" name="Rectangle 47"/>
          <p:cNvSpPr>
            <a:spLocks noChangeArrowheads="1"/>
          </p:cNvSpPr>
          <p:nvPr/>
        </p:nvSpPr>
        <p:spPr bwMode="auto">
          <a:xfrm>
            <a:off x="658813" y="5062810"/>
            <a:ext cx="5238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chemeClr val="bg1"/>
                </a:solidFill>
              </a:rPr>
              <a:t>30</a:t>
            </a:r>
          </a:p>
        </p:txBody>
      </p:sp>
      <p:sp>
        <p:nvSpPr>
          <p:cNvPr id="112688" name="Rectangle 48"/>
          <p:cNvSpPr>
            <a:spLocks noChangeArrowheads="1"/>
          </p:cNvSpPr>
          <p:nvPr/>
        </p:nvSpPr>
        <p:spPr bwMode="auto">
          <a:xfrm>
            <a:off x="1344613" y="5062810"/>
            <a:ext cx="5238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chemeClr val="accent1"/>
                </a:solidFill>
              </a:rPr>
              <a:t>29</a:t>
            </a:r>
          </a:p>
        </p:txBody>
      </p:sp>
      <p:sp>
        <p:nvSpPr>
          <p:cNvPr id="112689" name="Rectangle 49"/>
          <p:cNvSpPr>
            <a:spLocks noChangeArrowheads="1"/>
          </p:cNvSpPr>
          <p:nvPr/>
        </p:nvSpPr>
        <p:spPr bwMode="auto">
          <a:xfrm>
            <a:off x="1954213" y="5062810"/>
            <a:ext cx="5238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chemeClr val="bg1"/>
                </a:solidFill>
              </a:rPr>
              <a:t>30</a:t>
            </a:r>
          </a:p>
        </p:txBody>
      </p:sp>
      <p:sp>
        <p:nvSpPr>
          <p:cNvPr id="112690" name="Rectangle 50"/>
          <p:cNvSpPr>
            <a:spLocks noChangeArrowheads="1"/>
          </p:cNvSpPr>
          <p:nvPr/>
        </p:nvSpPr>
        <p:spPr bwMode="auto">
          <a:xfrm>
            <a:off x="7832725" y="5062810"/>
            <a:ext cx="5238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chemeClr val="bg1"/>
                </a:solidFill>
              </a:rPr>
              <a:t>30</a:t>
            </a:r>
          </a:p>
        </p:txBody>
      </p:sp>
      <p:grpSp>
        <p:nvGrpSpPr>
          <p:cNvPr id="112698" name="Group 58"/>
          <p:cNvGrpSpPr>
            <a:grpSpLocks/>
          </p:cNvGrpSpPr>
          <p:nvPr/>
        </p:nvGrpSpPr>
        <p:grpSpPr bwMode="auto">
          <a:xfrm>
            <a:off x="123825" y="4134123"/>
            <a:ext cx="8940800" cy="398462"/>
            <a:chOff x="78" y="2160"/>
            <a:chExt cx="5632" cy="251"/>
          </a:xfrm>
        </p:grpSpPr>
        <p:sp>
          <p:nvSpPr>
            <p:cNvPr id="112699" name="Freeform 59"/>
            <p:cNvSpPr>
              <a:spLocks/>
            </p:cNvSpPr>
            <p:nvPr/>
          </p:nvSpPr>
          <p:spPr bwMode="auto">
            <a:xfrm>
              <a:off x="78" y="2170"/>
              <a:ext cx="241" cy="2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0" y="0"/>
                </a:cxn>
                <a:cxn ang="0">
                  <a:pos x="240" y="240"/>
                </a:cxn>
                <a:cxn ang="0">
                  <a:pos x="0" y="240"/>
                </a:cxn>
                <a:cxn ang="0">
                  <a:pos x="33" y="195"/>
                </a:cxn>
                <a:cxn ang="0">
                  <a:pos x="63" y="150"/>
                </a:cxn>
                <a:cxn ang="0">
                  <a:pos x="18" y="135"/>
                </a:cxn>
                <a:cxn ang="0">
                  <a:pos x="18" y="75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1" h="241">
                  <a:moveTo>
                    <a:pt x="0" y="0"/>
                  </a:moveTo>
                  <a:lnTo>
                    <a:pt x="240" y="0"/>
                  </a:lnTo>
                  <a:lnTo>
                    <a:pt x="240" y="240"/>
                  </a:lnTo>
                  <a:lnTo>
                    <a:pt x="0" y="240"/>
                  </a:lnTo>
                  <a:lnTo>
                    <a:pt x="33" y="195"/>
                  </a:lnTo>
                  <a:lnTo>
                    <a:pt x="63" y="150"/>
                  </a:lnTo>
                  <a:lnTo>
                    <a:pt x="18" y="135"/>
                  </a:lnTo>
                  <a:lnTo>
                    <a:pt x="18" y="75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6699FF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2700" name="Freeform 60"/>
            <p:cNvSpPr>
              <a:spLocks/>
            </p:cNvSpPr>
            <p:nvPr/>
          </p:nvSpPr>
          <p:spPr bwMode="auto">
            <a:xfrm>
              <a:off x="5490" y="2174"/>
              <a:ext cx="220" cy="236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0" y="0"/>
                </a:cxn>
                <a:cxn ang="0">
                  <a:pos x="0" y="240"/>
                </a:cxn>
                <a:cxn ang="0">
                  <a:pos x="192" y="240"/>
                </a:cxn>
                <a:cxn ang="0">
                  <a:pos x="198" y="195"/>
                </a:cxn>
                <a:cxn ang="0">
                  <a:pos x="153" y="195"/>
                </a:cxn>
                <a:cxn ang="0">
                  <a:pos x="153" y="150"/>
                </a:cxn>
                <a:cxn ang="0">
                  <a:pos x="198" y="135"/>
                </a:cxn>
                <a:cxn ang="0">
                  <a:pos x="153" y="105"/>
                </a:cxn>
                <a:cxn ang="0">
                  <a:pos x="153" y="60"/>
                </a:cxn>
                <a:cxn ang="0">
                  <a:pos x="192" y="0"/>
                </a:cxn>
                <a:cxn ang="0">
                  <a:pos x="192" y="0"/>
                </a:cxn>
              </a:cxnLst>
              <a:rect l="0" t="0" r="r" b="b"/>
              <a:pathLst>
                <a:path w="199" h="241">
                  <a:moveTo>
                    <a:pt x="192" y="0"/>
                  </a:moveTo>
                  <a:lnTo>
                    <a:pt x="0" y="0"/>
                  </a:lnTo>
                  <a:lnTo>
                    <a:pt x="0" y="240"/>
                  </a:lnTo>
                  <a:lnTo>
                    <a:pt x="192" y="240"/>
                  </a:lnTo>
                  <a:lnTo>
                    <a:pt x="198" y="195"/>
                  </a:lnTo>
                  <a:lnTo>
                    <a:pt x="153" y="195"/>
                  </a:lnTo>
                  <a:lnTo>
                    <a:pt x="153" y="150"/>
                  </a:lnTo>
                  <a:lnTo>
                    <a:pt x="198" y="135"/>
                  </a:lnTo>
                  <a:lnTo>
                    <a:pt x="153" y="105"/>
                  </a:lnTo>
                  <a:lnTo>
                    <a:pt x="153" y="60"/>
                  </a:lnTo>
                  <a:lnTo>
                    <a:pt x="192" y="0"/>
                  </a:lnTo>
                  <a:lnTo>
                    <a:pt x="192" y="0"/>
                  </a:lnTo>
                </a:path>
              </a:pathLst>
            </a:custGeom>
            <a:solidFill>
              <a:srgbClr val="99FF33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grpSp>
          <p:nvGrpSpPr>
            <p:cNvPr id="112701" name="Group 61"/>
            <p:cNvGrpSpPr>
              <a:grpSpLocks/>
            </p:cNvGrpSpPr>
            <p:nvPr/>
          </p:nvGrpSpPr>
          <p:grpSpPr bwMode="auto">
            <a:xfrm>
              <a:off x="346" y="2170"/>
              <a:ext cx="5128" cy="240"/>
              <a:chOff x="480" y="3648"/>
              <a:chExt cx="4416" cy="240"/>
            </a:xfrm>
          </p:grpSpPr>
          <p:sp>
            <p:nvSpPr>
              <p:cNvPr id="112702" name="Rectangle 62"/>
              <p:cNvSpPr>
                <a:spLocks noChangeArrowheads="1"/>
              </p:cNvSpPr>
              <p:nvPr/>
            </p:nvSpPr>
            <p:spPr bwMode="auto">
              <a:xfrm>
                <a:off x="480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2703" name="Rectangle 63"/>
              <p:cNvSpPr>
                <a:spLocks noChangeArrowheads="1"/>
              </p:cNvSpPr>
              <p:nvPr/>
            </p:nvSpPr>
            <p:spPr bwMode="auto">
              <a:xfrm>
                <a:off x="1584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2704" name="Rectangle 64"/>
              <p:cNvSpPr>
                <a:spLocks noChangeArrowheads="1"/>
              </p:cNvSpPr>
              <p:nvPr/>
            </p:nvSpPr>
            <p:spPr bwMode="auto">
              <a:xfrm>
                <a:off x="2688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2705" name="Rectangle 65"/>
              <p:cNvSpPr>
                <a:spLocks noChangeArrowheads="1"/>
              </p:cNvSpPr>
              <p:nvPr/>
            </p:nvSpPr>
            <p:spPr bwMode="auto">
              <a:xfrm>
                <a:off x="3792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112706" name="Rectangle 66"/>
            <p:cNvSpPr>
              <a:spLocks noChangeArrowheads="1"/>
            </p:cNvSpPr>
            <p:nvPr/>
          </p:nvSpPr>
          <p:spPr bwMode="auto">
            <a:xfrm>
              <a:off x="480" y="2160"/>
              <a:ext cx="889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chemeClr val="tx1"/>
                  </a:solidFill>
                </a:rPr>
                <a:t>Primavera</a:t>
              </a:r>
            </a:p>
          </p:txBody>
        </p:sp>
        <p:sp>
          <p:nvSpPr>
            <p:cNvPr id="112707" name="Rectangle 67"/>
            <p:cNvSpPr>
              <a:spLocks noChangeArrowheads="1"/>
            </p:cNvSpPr>
            <p:nvPr/>
          </p:nvSpPr>
          <p:spPr bwMode="auto">
            <a:xfrm>
              <a:off x="3194" y="2160"/>
              <a:ext cx="685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chemeClr val="tx1"/>
                  </a:solidFill>
                </a:rPr>
                <a:t>Outono</a:t>
              </a:r>
            </a:p>
          </p:txBody>
        </p:sp>
        <p:sp>
          <p:nvSpPr>
            <p:cNvPr id="112708" name="Rectangle 68"/>
            <p:cNvSpPr>
              <a:spLocks noChangeArrowheads="1"/>
            </p:cNvSpPr>
            <p:nvPr/>
          </p:nvSpPr>
          <p:spPr bwMode="auto">
            <a:xfrm>
              <a:off x="1956" y="2160"/>
              <a:ext cx="561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chemeClr val="bg1"/>
                  </a:solidFill>
                </a:rPr>
                <a:t>Verão</a:t>
              </a:r>
            </a:p>
          </p:txBody>
        </p:sp>
        <p:sp>
          <p:nvSpPr>
            <p:cNvPr id="112709" name="Rectangle 69"/>
            <p:cNvSpPr>
              <a:spLocks noChangeArrowheads="1"/>
            </p:cNvSpPr>
            <p:nvPr/>
          </p:nvSpPr>
          <p:spPr bwMode="auto">
            <a:xfrm>
              <a:off x="4490" y="2160"/>
              <a:ext cx="694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chemeClr val="bg1"/>
                  </a:solidFill>
                </a:rPr>
                <a:t>Inverno</a:t>
              </a:r>
            </a:p>
          </p:txBody>
        </p:sp>
      </p:grpSp>
      <p:grpSp>
        <p:nvGrpSpPr>
          <p:cNvPr id="112712" name="Group 72"/>
          <p:cNvGrpSpPr>
            <a:grpSpLocks/>
          </p:cNvGrpSpPr>
          <p:nvPr/>
        </p:nvGrpSpPr>
        <p:grpSpPr bwMode="auto">
          <a:xfrm>
            <a:off x="5013772" y="1145034"/>
            <a:ext cx="4022724" cy="1851918"/>
            <a:chOff x="2653" y="100"/>
            <a:chExt cx="3078" cy="1417"/>
          </a:xfrm>
        </p:grpSpPr>
        <p:sp>
          <p:nvSpPr>
            <p:cNvPr id="112643" name="Line 3"/>
            <p:cNvSpPr>
              <a:spLocks noChangeShapeType="1"/>
            </p:cNvSpPr>
            <p:nvPr/>
          </p:nvSpPr>
          <p:spPr bwMode="auto">
            <a:xfrm>
              <a:off x="2939" y="1517"/>
              <a:ext cx="2737" cy="0"/>
            </a:xfrm>
            <a:prstGeom prst="line">
              <a:avLst/>
            </a:prstGeom>
            <a:noFill/>
            <a:ln w="508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2644" name="Rectangle 4"/>
            <p:cNvSpPr>
              <a:spLocks noChangeArrowheads="1"/>
            </p:cNvSpPr>
            <p:nvPr/>
          </p:nvSpPr>
          <p:spPr bwMode="auto">
            <a:xfrm>
              <a:off x="3055" y="639"/>
              <a:ext cx="36" cy="874"/>
            </a:xfrm>
            <a:prstGeom prst="rect">
              <a:avLst/>
            </a:prstGeom>
            <a:solidFill>
              <a:srgbClr val="FF33CC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2645" name="Line 5"/>
            <p:cNvSpPr>
              <a:spLocks noChangeShapeType="1"/>
            </p:cNvSpPr>
            <p:nvPr/>
          </p:nvSpPr>
          <p:spPr bwMode="auto">
            <a:xfrm flipH="1" flipV="1">
              <a:off x="2761" y="439"/>
              <a:ext cx="1937" cy="1078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2646" name="Line 6"/>
            <p:cNvSpPr>
              <a:spLocks noChangeShapeType="1"/>
            </p:cNvSpPr>
            <p:nvPr/>
          </p:nvSpPr>
          <p:spPr bwMode="auto">
            <a:xfrm flipH="1" flipV="1">
              <a:off x="2983" y="219"/>
              <a:ext cx="356" cy="1298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2647" name="Line 7"/>
            <p:cNvSpPr>
              <a:spLocks noChangeShapeType="1"/>
            </p:cNvSpPr>
            <p:nvPr/>
          </p:nvSpPr>
          <p:spPr bwMode="auto">
            <a:xfrm>
              <a:off x="2872" y="341"/>
              <a:ext cx="935" cy="1176"/>
            </a:xfrm>
            <a:prstGeom prst="line">
              <a:avLst/>
            </a:prstGeom>
            <a:noFill/>
            <a:ln w="38100">
              <a:solidFill>
                <a:srgbClr val="009900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2648" name="Oval 8"/>
            <p:cNvSpPr>
              <a:spLocks noChangeArrowheads="1"/>
            </p:cNvSpPr>
            <p:nvPr/>
          </p:nvSpPr>
          <p:spPr bwMode="auto">
            <a:xfrm>
              <a:off x="2921" y="100"/>
              <a:ext cx="103" cy="115"/>
            </a:xfrm>
            <a:prstGeom prst="ellipse">
              <a:avLst/>
            </a:prstGeom>
            <a:solidFill>
              <a:srgbClr val="FF330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2649" name="Oval 9"/>
            <p:cNvSpPr>
              <a:spLocks noChangeArrowheads="1"/>
            </p:cNvSpPr>
            <p:nvPr/>
          </p:nvSpPr>
          <p:spPr bwMode="auto">
            <a:xfrm>
              <a:off x="2653" y="345"/>
              <a:ext cx="104" cy="115"/>
            </a:xfrm>
            <a:prstGeom prst="ellipse">
              <a:avLst/>
            </a:prstGeom>
            <a:solidFill>
              <a:srgbClr val="0000FF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2650" name="Oval 10"/>
            <p:cNvSpPr>
              <a:spLocks noChangeArrowheads="1"/>
            </p:cNvSpPr>
            <p:nvPr/>
          </p:nvSpPr>
          <p:spPr bwMode="auto">
            <a:xfrm>
              <a:off x="2765" y="198"/>
              <a:ext cx="103" cy="115"/>
            </a:xfrm>
            <a:prstGeom prst="ellipse">
              <a:avLst/>
            </a:prstGeom>
            <a:solidFill>
              <a:srgbClr val="FFFF0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2692" name="Freeform 52"/>
            <p:cNvSpPr>
              <a:spLocks/>
            </p:cNvSpPr>
            <p:nvPr/>
          </p:nvSpPr>
          <p:spPr bwMode="auto">
            <a:xfrm>
              <a:off x="4749" y="1128"/>
              <a:ext cx="77" cy="81"/>
            </a:xfrm>
            <a:custGeom>
              <a:avLst/>
              <a:gdLst/>
              <a:ahLst/>
              <a:cxnLst>
                <a:cxn ang="0">
                  <a:pos x="106" y="0"/>
                </a:cxn>
                <a:cxn ang="0">
                  <a:pos x="80" y="3"/>
                </a:cxn>
                <a:cxn ang="0">
                  <a:pos x="67" y="20"/>
                </a:cxn>
                <a:cxn ang="0">
                  <a:pos x="61" y="53"/>
                </a:cxn>
                <a:cxn ang="0">
                  <a:pos x="65" y="93"/>
                </a:cxn>
                <a:cxn ang="0">
                  <a:pos x="75" y="118"/>
                </a:cxn>
                <a:cxn ang="0">
                  <a:pos x="87" y="150"/>
                </a:cxn>
                <a:cxn ang="0">
                  <a:pos x="18" y="190"/>
                </a:cxn>
                <a:cxn ang="0">
                  <a:pos x="0" y="205"/>
                </a:cxn>
                <a:cxn ang="0">
                  <a:pos x="11" y="218"/>
                </a:cxn>
                <a:cxn ang="0">
                  <a:pos x="45" y="190"/>
                </a:cxn>
                <a:cxn ang="0">
                  <a:pos x="97" y="170"/>
                </a:cxn>
                <a:cxn ang="0">
                  <a:pos x="122" y="195"/>
                </a:cxn>
                <a:cxn ang="0">
                  <a:pos x="147" y="213"/>
                </a:cxn>
                <a:cxn ang="0">
                  <a:pos x="169" y="215"/>
                </a:cxn>
                <a:cxn ang="0">
                  <a:pos x="191" y="213"/>
                </a:cxn>
                <a:cxn ang="0">
                  <a:pos x="201" y="198"/>
                </a:cxn>
                <a:cxn ang="0">
                  <a:pos x="208" y="165"/>
                </a:cxn>
                <a:cxn ang="0">
                  <a:pos x="208" y="128"/>
                </a:cxn>
                <a:cxn ang="0">
                  <a:pos x="200" y="100"/>
                </a:cxn>
                <a:cxn ang="0">
                  <a:pos x="171" y="55"/>
                </a:cxn>
                <a:cxn ang="0">
                  <a:pos x="139" y="25"/>
                </a:cxn>
                <a:cxn ang="0">
                  <a:pos x="117" y="8"/>
                </a:cxn>
                <a:cxn ang="0">
                  <a:pos x="97" y="3"/>
                </a:cxn>
                <a:cxn ang="0">
                  <a:pos x="106" y="0"/>
                </a:cxn>
              </a:cxnLst>
              <a:rect l="0" t="0" r="r" b="b"/>
              <a:pathLst>
                <a:path w="209" h="219">
                  <a:moveTo>
                    <a:pt x="106" y="0"/>
                  </a:moveTo>
                  <a:lnTo>
                    <a:pt x="80" y="3"/>
                  </a:lnTo>
                  <a:lnTo>
                    <a:pt x="67" y="20"/>
                  </a:lnTo>
                  <a:lnTo>
                    <a:pt x="61" y="53"/>
                  </a:lnTo>
                  <a:lnTo>
                    <a:pt x="65" y="93"/>
                  </a:lnTo>
                  <a:lnTo>
                    <a:pt x="75" y="118"/>
                  </a:lnTo>
                  <a:lnTo>
                    <a:pt x="87" y="150"/>
                  </a:lnTo>
                  <a:lnTo>
                    <a:pt x="18" y="190"/>
                  </a:lnTo>
                  <a:lnTo>
                    <a:pt x="0" y="205"/>
                  </a:lnTo>
                  <a:lnTo>
                    <a:pt x="11" y="218"/>
                  </a:lnTo>
                  <a:lnTo>
                    <a:pt x="45" y="190"/>
                  </a:lnTo>
                  <a:lnTo>
                    <a:pt x="97" y="170"/>
                  </a:lnTo>
                  <a:lnTo>
                    <a:pt x="122" y="195"/>
                  </a:lnTo>
                  <a:lnTo>
                    <a:pt x="147" y="213"/>
                  </a:lnTo>
                  <a:lnTo>
                    <a:pt x="169" y="215"/>
                  </a:lnTo>
                  <a:lnTo>
                    <a:pt x="191" y="213"/>
                  </a:lnTo>
                  <a:lnTo>
                    <a:pt x="201" y="198"/>
                  </a:lnTo>
                  <a:lnTo>
                    <a:pt x="208" y="165"/>
                  </a:lnTo>
                  <a:lnTo>
                    <a:pt x="208" y="128"/>
                  </a:lnTo>
                  <a:lnTo>
                    <a:pt x="200" y="100"/>
                  </a:lnTo>
                  <a:lnTo>
                    <a:pt x="171" y="55"/>
                  </a:lnTo>
                  <a:lnTo>
                    <a:pt x="139" y="25"/>
                  </a:lnTo>
                  <a:lnTo>
                    <a:pt x="117" y="8"/>
                  </a:lnTo>
                  <a:lnTo>
                    <a:pt x="97" y="3"/>
                  </a:lnTo>
                  <a:lnTo>
                    <a:pt x="106" y="0"/>
                  </a:lnTo>
                </a:path>
              </a:pathLst>
            </a:custGeom>
            <a:solidFill>
              <a:schemeClr val="tx1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2693" name="Freeform 53"/>
            <p:cNvSpPr>
              <a:spLocks/>
            </p:cNvSpPr>
            <p:nvPr/>
          </p:nvSpPr>
          <p:spPr bwMode="auto">
            <a:xfrm>
              <a:off x="4649" y="1224"/>
              <a:ext cx="158" cy="71"/>
            </a:xfrm>
            <a:custGeom>
              <a:avLst/>
              <a:gdLst/>
              <a:ahLst/>
              <a:cxnLst>
                <a:cxn ang="0">
                  <a:pos x="423" y="0"/>
                </a:cxn>
                <a:cxn ang="0">
                  <a:pos x="383" y="5"/>
                </a:cxn>
                <a:cxn ang="0">
                  <a:pos x="310" y="39"/>
                </a:cxn>
                <a:cxn ang="0">
                  <a:pos x="246" y="66"/>
                </a:cxn>
                <a:cxn ang="0">
                  <a:pos x="176" y="89"/>
                </a:cxn>
                <a:cxn ang="0">
                  <a:pos x="125" y="114"/>
                </a:cxn>
                <a:cxn ang="0">
                  <a:pos x="56" y="141"/>
                </a:cxn>
                <a:cxn ang="0">
                  <a:pos x="0" y="165"/>
                </a:cxn>
                <a:cxn ang="0">
                  <a:pos x="3" y="175"/>
                </a:cxn>
                <a:cxn ang="0">
                  <a:pos x="20" y="180"/>
                </a:cxn>
                <a:cxn ang="0">
                  <a:pos x="69" y="154"/>
                </a:cxn>
                <a:cxn ang="0">
                  <a:pos x="72" y="170"/>
                </a:cxn>
                <a:cxn ang="0">
                  <a:pos x="85" y="185"/>
                </a:cxn>
                <a:cxn ang="0">
                  <a:pos x="104" y="191"/>
                </a:cxn>
                <a:cxn ang="0">
                  <a:pos x="124" y="179"/>
                </a:cxn>
                <a:cxn ang="0">
                  <a:pos x="138" y="164"/>
                </a:cxn>
                <a:cxn ang="0">
                  <a:pos x="137" y="141"/>
                </a:cxn>
                <a:cxn ang="0">
                  <a:pos x="133" y="129"/>
                </a:cxn>
                <a:cxn ang="0">
                  <a:pos x="180" y="105"/>
                </a:cxn>
                <a:cxn ang="0">
                  <a:pos x="203" y="100"/>
                </a:cxn>
                <a:cxn ang="0">
                  <a:pos x="246" y="90"/>
                </a:cxn>
                <a:cxn ang="0">
                  <a:pos x="305" y="69"/>
                </a:cxn>
                <a:cxn ang="0">
                  <a:pos x="353" y="45"/>
                </a:cxn>
                <a:cxn ang="0">
                  <a:pos x="387" y="35"/>
                </a:cxn>
                <a:cxn ang="0">
                  <a:pos x="423" y="39"/>
                </a:cxn>
                <a:cxn ang="0">
                  <a:pos x="428" y="14"/>
                </a:cxn>
                <a:cxn ang="0">
                  <a:pos x="413" y="0"/>
                </a:cxn>
                <a:cxn ang="0">
                  <a:pos x="405" y="0"/>
                </a:cxn>
                <a:cxn ang="0">
                  <a:pos x="423" y="0"/>
                </a:cxn>
              </a:cxnLst>
              <a:rect l="0" t="0" r="r" b="b"/>
              <a:pathLst>
                <a:path w="429" h="192">
                  <a:moveTo>
                    <a:pt x="423" y="0"/>
                  </a:moveTo>
                  <a:lnTo>
                    <a:pt x="383" y="5"/>
                  </a:lnTo>
                  <a:lnTo>
                    <a:pt x="310" y="39"/>
                  </a:lnTo>
                  <a:lnTo>
                    <a:pt x="246" y="66"/>
                  </a:lnTo>
                  <a:lnTo>
                    <a:pt x="176" y="89"/>
                  </a:lnTo>
                  <a:lnTo>
                    <a:pt x="125" y="114"/>
                  </a:lnTo>
                  <a:lnTo>
                    <a:pt x="56" y="141"/>
                  </a:lnTo>
                  <a:lnTo>
                    <a:pt x="0" y="165"/>
                  </a:lnTo>
                  <a:lnTo>
                    <a:pt x="3" y="175"/>
                  </a:lnTo>
                  <a:lnTo>
                    <a:pt x="20" y="180"/>
                  </a:lnTo>
                  <a:lnTo>
                    <a:pt x="69" y="154"/>
                  </a:lnTo>
                  <a:lnTo>
                    <a:pt x="72" y="170"/>
                  </a:lnTo>
                  <a:lnTo>
                    <a:pt x="85" y="185"/>
                  </a:lnTo>
                  <a:lnTo>
                    <a:pt x="104" y="191"/>
                  </a:lnTo>
                  <a:lnTo>
                    <a:pt x="124" y="179"/>
                  </a:lnTo>
                  <a:lnTo>
                    <a:pt x="138" y="164"/>
                  </a:lnTo>
                  <a:lnTo>
                    <a:pt x="137" y="141"/>
                  </a:lnTo>
                  <a:lnTo>
                    <a:pt x="133" y="129"/>
                  </a:lnTo>
                  <a:lnTo>
                    <a:pt x="180" y="105"/>
                  </a:lnTo>
                  <a:lnTo>
                    <a:pt x="203" y="100"/>
                  </a:lnTo>
                  <a:lnTo>
                    <a:pt x="246" y="90"/>
                  </a:lnTo>
                  <a:lnTo>
                    <a:pt x="305" y="69"/>
                  </a:lnTo>
                  <a:lnTo>
                    <a:pt x="353" y="45"/>
                  </a:lnTo>
                  <a:lnTo>
                    <a:pt x="387" y="35"/>
                  </a:lnTo>
                  <a:lnTo>
                    <a:pt x="423" y="39"/>
                  </a:lnTo>
                  <a:lnTo>
                    <a:pt x="428" y="14"/>
                  </a:lnTo>
                  <a:lnTo>
                    <a:pt x="413" y="0"/>
                  </a:lnTo>
                  <a:lnTo>
                    <a:pt x="405" y="0"/>
                  </a:lnTo>
                  <a:lnTo>
                    <a:pt x="423" y="0"/>
                  </a:lnTo>
                </a:path>
              </a:pathLst>
            </a:custGeom>
            <a:solidFill>
              <a:schemeClr val="tx1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2694" name="Freeform 54"/>
            <p:cNvSpPr>
              <a:spLocks/>
            </p:cNvSpPr>
            <p:nvPr/>
          </p:nvSpPr>
          <p:spPr bwMode="auto">
            <a:xfrm>
              <a:off x="4798" y="1222"/>
              <a:ext cx="52" cy="152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41" y="0"/>
                </a:cxn>
                <a:cxn ang="0">
                  <a:pos x="25" y="9"/>
                </a:cxn>
                <a:cxn ang="0">
                  <a:pos x="8" y="34"/>
                </a:cxn>
                <a:cxn ang="0">
                  <a:pos x="3" y="65"/>
                </a:cxn>
                <a:cxn ang="0">
                  <a:pos x="0" y="144"/>
                </a:cxn>
                <a:cxn ang="0">
                  <a:pos x="4" y="211"/>
                </a:cxn>
                <a:cxn ang="0">
                  <a:pos x="17" y="279"/>
                </a:cxn>
                <a:cxn ang="0">
                  <a:pos x="34" y="349"/>
                </a:cxn>
                <a:cxn ang="0">
                  <a:pos x="54" y="391"/>
                </a:cxn>
                <a:cxn ang="0">
                  <a:pos x="80" y="409"/>
                </a:cxn>
                <a:cxn ang="0">
                  <a:pos x="102" y="409"/>
                </a:cxn>
                <a:cxn ang="0">
                  <a:pos x="128" y="391"/>
                </a:cxn>
                <a:cxn ang="0">
                  <a:pos x="138" y="364"/>
                </a:cxn>
                <a:cxn ang="0">
                  <a:pos x="140" y="316"/>
                </a:cxn>
                <a:cxn ang="0">
                  <a:pos x="138" y="256"/>
                </a:cxn>
                <a:cxn ang="0">
                  <a:pos x="125" y="181"/>
                </a:cxn>
                <a:cxn ang="0">
                  <a:pos x="107" y="89"/>
                </a:cxn>
                <a:cxn ang="0">
                  <a:pos x="86" y="19"/>
                </a:cxn>
                <a:cxn ang="0">
                  <a:pos x="73" y="9"/>
                </a:cxn>
                <a:cxn ang="0">
                  <a:pos x="60" y="0"/>
                </a:cxn>
              </a:cxnLst>
              <a:rect l="0" t="0" r="r" b="b"/>
              <a:pathLst>
                <a:path w="141" h="410">
                  <a:moveTo>
                    <a:pt x="60" y="0"/>
                  </a:moveTo>
                  <a:lnTo>
                    <a:pt x="41" y="0"/>
                  </a:lnTo>
                  <a:lnTo>
                    <a:pt x="25" y="9"/>
                  </a:lnTo>
                  <a:lnTo>
                    <a:pt x="8" y="34"/>
                  </a:lnTo>
                  <a:lnTo>
                    <a:pt x="3" y="65"/>
                  </a:lnTo>
                  <a:lnTo>
                    <a:pt x="0" y="144"/>
                  </a:lnTo>
                  <a:lnTo>
                    <a:pt x="4" y="211"/>
                  </a:lnTo>
                  <a:lnTo>
                    <a:pt x="17" y="279"/>
                  </a:lnTo>
                  <a:lnTo>
                    <a:pt x="34" y="349"/>
                  </a:lnTo>
                  <a:lnTo>
                    <a:pt x="54" y="391"/>
                  </a:lnTo>
                  <a:lnTo>
                    <a:pt x="80" y="409"/>
                  </a:lnTo>
                  <a:lnTo>
                    <a:pt x="102" y="409"/>
                  </a:lnTo>
                  <a:lnTo>
                    <a:pt x="128" y="391"/>
                  </a:lnTo>
                  <a:lnTo>
                    <a:pt x="138" y="364"/>
                  </a:lnTo>
                  <a:lnTo>
                    <a:pt x="140" y="316"/>
                  </a:lnTo>
                  <a:lnTo>
                    <a:pt x="138" y="256"/>
                  </a:lnTo>
                  <a:lnTo>
                    <a:pt x="125" y="181"/>
                  </a:lnTo>
                  <a:lnTo>
                    <a:pt x="107" y="89"/>
                  </a:lnTo>
                  <a:lnTo>
                    <a:pt x="86" y="19"/>
                  </a:lnTo>
                  <a:lnTo>
                    <a:pt x="73" y="9"/>
                  </a:lnTo>
                  <a:lnTo>
                    <a:pt x="60" y="0"/>
                  </a:lnTo>
                </a:path>
              </a:pathLst>
            </a:custGeom>
            <a:solidFill>
              <a:schemeClr val="tx1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2695" name="Freeform 55"/>
            <p:cNvSpPr>
              <a:spLocks/>
            </p:cNvSpPr>
            <p:nvPr/>
          </p:nvSpPr>
          <p:spPr bwMode="auto">
            <a:xfrm>
              <a:off x="4830" y="1214"/>
              <a:ext cx="74" cy="139"/>
            </a:xfrm>
            <a:custGeom>
              <a:avLst/>
              <a:gdLst/>
              <a:ahLst/>
              <a:cxnLst>
                <a:cxn ang="0">
                  <a:pos x="48" y="15"/>
                </a:cxn>
                <a:cxn ang="0">
                  <a:pos x="26" y="0"/>
                </a:cxn>
                <a:cxn ang="0">
                  <a:pos x="10" y="0"/>
                </a:cxn>
                <a:cxn ang="0">
                  <a:pos x="0" y="11"/>
                </a:cxn>
                <a:cxn ang="0">
                  <a:pos x="5" y="35"/>
                </a:cxn>
                <a:cxn ang="0">
                  <a:pos x="19" y="49"/>
                </a:cxn>
                <a:cxn ang="0">
                  <a:pos x="43" y="64"/>
                </a:cxn>
                <a:cxn ang="0">
                  <a:pos x="91" y="86"/>
                </a:cxn>
                <a:cxn ang="0">
                  <a:pos x="151" y="125"/>
                </a:cxn>
                <a:cxn ang="0">
                  <a:pos x="174" y="126"/>
                </a:cxn>
                <a:cxn ang="0">
                  <a:pos x="162" y="161"/>
                </a:cxn>
                <a:cxn ang="0">
                  <a:pos x="136" y="200"/>
                </a:cxn>
                <a:cxn ang="0">
                  <a:pos x="114" y="246"/>
                </a:cxn>
                <a:cxn ang="0">
                  <a:pos x="105" y="295"/>
                </a:cxn>
                <a:cxn ang="0">
                  <a:pos x="109" y="310"/>
                </a:cxn>
                <a:cxn ang="0">
                  <a:pos x="123" y="320"/>
                </a:cxn>
                <a:cxn ang="0">
                  <a:pos x="140" y="326"/>
                </a:cxn>
                <a:cxn ang="0">
                  <a:pos x="157" y="341"/>
                </a:cxn>
                <a:cxn ang="0">
                  <a:pos x="165" y="356"/>
                </a:cxn>
                <a:cxn ang="0">
                  <a:pos x="169" y="375"/>
                </a:cxn>
                <a:cxn ang="0">
                  <a:pos x="182" y="375"/>
                </a:cxn>
                <a:cxn ang="0">
                  <a:pos x="186" y="361"/>
                </a:cxn>
                <a:cxn ang="0">
                  <a:pos x="177" y="340"/>
                </a:cxn>
                <a:cxn ang="0">
                  <a:pos x="153" y="325"/>
                </a:cxn>
                <a:cxn ang="0">
                  <a:pos x="138" y="310"/>
                </a:cxn>
                <a:cxn ang="0">
                  <a:pos x="126" y="302"/>
                </a:cxn>
                <a:cxn ang="0">
                  <a:pos x="121" y="286"/>
                </a:cxn>
                <a:cxn ang="0">
                  <a:pos x="127" y="246"/>
                </a:cxn>
                <a:cxn ang="0">
                  <a:pos x="147" y="216"/>
                </a:cxn>
                <a:cxn ang="0">
                  <a:pos x="165" y="190"/>
                </a:cxn>
                <a:cxn ang="0">
                  <a:pos x="186" y="160"/>
                </a:cxn>
                <a:cxn ang="0">
                  <a:pos x="199" y="131"/>
                </a:cxn>
                <a:cxn ang="0">
                  <a:pos x="199" y="115"/>
                </a:cxn>
                <a:cxn ang="0">
                  <a:pos x="188" y="106"/>
                </a:cxn>
                <a:cxn ang="0">
                  <a:pos x="143" y="76"/>
                </a:cxn>
                <a:cxn ang="0">
                  <a:pos x="100" y="49"/>
                </a:cxn>
                <a:cxn ang="0">
                  <a:pos x="56" y="25"/>
                </a:cxn>
                <a:cxn ang="0">
                  <a:pos x="48" y="15"/>
                </a:cxn>
              </a:cxnLst>
              <a:rect l="0" t="0" r="r" b="b"/>
              <a:pathLst>
                <a:path w="200" h="376">
                  <a:moveTo>
                    <a:pt x="48" y="15"/>
                  </a:moveTo>
                  <a:lnTo>
                    <a:pt x="26" y="0"/>
                  </a:lnTo>
                  <a:lnTo>
                    <a:pt x="10" y="0"/>
                  </a:lnTo>
                  <a:lnTo>
                    <a:pt x="0" y="11"/>
                  </a:lnTo>
                  <a:lnTo>
                    <a:pt x="5" y="35"/>
                  </a:lnTo>
                  <a:lnTo>
                    <a:pt x="19" y="49"/>
                  </a:lnTo>
                  <a:lnTo>
                    <a:pt x="43" y="64"/>
                  </a:lnTo>
                  <a:lnTo>
                    <a:pt x="91" y="86"/>
                  </a:lnTo>
                  <a:lnTo>
                    <a:pt x="151" y="125"/>
                  </a:lnTo>
                  <a:lnTo>
                    <a:pt x="174" y="126"/>
                  </a:lnTo>
                  <a:lnTo>
                    <a:pt x="162" y="161"/>
                  </a:lnTo>
                  <a:lnTo>
                    <a:pt x="136" y="200"/>
                  </a:lnTo>
                  <a:lnTo>
                    <a:pt x="114" y="246"/>
                  </a:lnTo>
                  <a:lnTo>
                    <a:pt x="105" y="295"/>
                  </a:lnTo>
                  <a:lnTo>
                    <a:pt x="109" y="310"/>
                  </a:lnTo>
                  <a:lnTo>
                    <a:pt x="123" y="320"/>
                  </a:lnTo>
                  <a:lnTo>
                    <a:pt x="140" y="326"/>
                  </a:lnTo>
                  <a:lnTo>
                    <a:pt x="157" y="341"/>
                  </a:lnTo>
                  <a:lnTo>
                    <a:pt x="165" y="356"/>
                  </a:lnTo>
                  <a:lnTo>
                    <a:pt x="169" y="375"/>
                  </a:lnTo>
                  <a:lnTo>
                    <a:pt x="182" y="375"/>
                  </a:lnTo>
                  <a:lnTo>
                    <a:pt x="186" y="361"/>
                  </a:lnTo>
                  <a:lnTo>
                    <a:pt x="177" y="340"/>
                  </a:lnTo>
                  <a:lnTo>
                    <a:pt x="153" y="325"/>
                  </a:lnTo>
                  <a:lnTo>
                    <a:pt x="138" y="310"/>
                  </a:lnTo>
                  <a:lnTo>
                    <a:pt x="126" y="302"/>
                  </a:lnTo>
                  <a:lnTo>
                    <a:pt x="121" y="286"/>
                  </a:lnTo>
                  <a:lnTo>
                    <a:pt x="127" y="246"/>
                  </a:lnTo>
                  <a:lnTo>
                    <a:pt x="147" y="216"/>
                  </a:lnTo>
                  <a:lnTo>
                    <a:pt x="165" y="190"/>
                  </a:lnTo>
                  <a:lnTo>
                    <a:pt x="186" y="160"/>
                  </a:lnTo>
                  <a:lnTo>
                    <a:pt x="199" y="131"/>
                  </a:lnTo>
                  <a:lnTo>
                    <a:pt x="199" y="115"/>
                  </a:lnTo>
                  <a:lnTo>
                    <a:pt x="188" y="106"/>
                  </a:lnTo>
                  <a:lnTo>
                    <a:pt x="143" y="76"/>
                  </a:lnTo>
                  <a:lnTo>
                    <a:pt x="100" y="49"/>
                  </a:lnTo>
                  <a:lnTo>
                    <a:pt x="56" y="25"/>
                  </a:lnTo>
                  <a:lnTo>
                    <a:pt x="48" y="15"/>
                  </a:lnTo>
                </a:path>
              </a:pathLst>
            </a:custGeom>
            <a:solidFill>
              <a:schemeClr val="tx1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2696" name="Freeform 56"/>
            <p:cNvSpPr>
              <a:spLocks/>
            </p:cNvSpPr>
            <p:nvPr/>
          </p:nvSpPr>
          <p:spPr bwMode="auto">
            <a:xfrm>
              <a:off x="4785" y="1360"/>
              <a:ext cx="49" cy="151"/>
            </a:xfrm>
            <a:custGeom>
              <a:avLst/>
              <a:gdLst/>
              <a:ahLst/>
              <a:cxnLst>
                <a:cxn ang="0">
                  <a:pos x="108" y="47"/>
                </a:cxn>
                <a:cxn ang="0">
                  <a:pos x="125" y="20"/>
                </a:cxn>
                <a:cxn ang="0">
                  <a:pos x="120" y="0"/>
                </a:cxn>
                <a:cxn ang="0">
                  <a:pos x="102" y="0"/>
                </a:cxn>
                <a:cxn ang="0">
                  <a:pos x="82" y="22"/>
                </a:cxn>
                <a:cxn ang="0">
                  <a:pos x="56" y="67"/>
                </a:cxn>
                <a:cxn ang="0">
                  <a:pos x="42" y="110"/>
                </a:cxn>
                <a:cxn ang="0">
                  <a:pos x="29" y="152"/>
                </a:cxn>
                <a:cxn ang="0">
                  <a:pos x="24" y="190"/>
                </a:cxn>
                <a:cxn ang="0">
                  <a:pos x="26" y="210"/>
                </a:cxn>
                <a:cxn ang="0">
                  <a:pos x="39" y="235"/>
                </a:cxn>
                <a:cxn ang="0">
                  <a:pos x="60" y="302"/>
                </a:cxn>
                <a:cxn ang="0">
                  <a:pos x="85" y="341"/>
                </a:cxn>
                <a:cxn ang="0">
                  <a:pos x="91" y="357"/>
                </a:cxn>
                <a:cxn ang="0">
                  <a:pos x="67" y="360"/>
                </a:cxn>
                <a:cxn ang="0">
                  <a:pos x="37" y="360"/>
                </a:cxn>
                <a:cxn ang="0">
                  <a:pos x="0" y="376"/>
                </a:cxn>
                <a:cxn ang="0">
                  <a:pos x="3" y="387"/>
                </a:cxn>
                <a:cxn ang="0">
                  <a:pos x="9" y="401"/>
                </a:cxn>
                <a:cxn ang="0">
                  <a:pos x="20" y="407"/>
                </a:cxn>
                <a:cxn ang="0">
                  <a:pos x="43" y="397"/>
                </a:cxn>
                <a:cxn ang="0">
                  <a:pos x="67" y="382"/>
                </a:cxn>
                <a:cxn ang="0">
                  <a:pos x="102" y="381"/>
                </a:cxn>
                <a:cxn ang="0">
                  <a:pos x="124" y="386"/>
                </a:cxn>
                <a:cxn ang="0">
                  <a:pos x="132" y="377"/>
                </a:cxn>
                <a:cxn ang="0">
                  <a:pos x="132" y="365"/>
                </a:cxn>
                <a:cxn ang="0">
                  <a:pos x="121" y="352"/>
                </a:cxn>
                <a:cxn ang="0">
                  <a:pos x="102" y="331"/>
                </a:cxn>
                <a:cxn ang="0">
                  <a:pos x="69" y="275"/>
                </a:cxn>
                <a:cxn ang="0">
                  <a:pos x="55" y="227"/>
                </a:cxn>
                <a:cxn ang="0">
                  <a:pos x="50" y="180"/>
                </a:cxn>
                <a:cxn ang="0">
                  <a:pos x="52" y="155"/>
                </a:cxn>
                <a:cxn ang="0">
                  <a:pos x="63" y="110"/>
                </a:cxn>
                <a:cxn ang="0">
                  <a:pos x="93" y="62"/>
                </a:cxn>
                <a:cxn ang="0">
                  <a:pos x="115" y="37"/>
                </a:cxn>
                <a:cxn ang="0">
                  <a:pos x="108" y="47"/>
                </a:cxn>
              </a:cxnLst>
              <a:rect l="0" t="0" r="r" b="b"/>
              <a:pathLst>
                <a:path w="133" h="408">
                  <a:moveTo>
                    <a:pt x="108" y="47"/>
                  </a:moveTo>
                  <a:lnTo>
                    <a:pt x="125" y="20"/>
                  </a:lnTo>
                  <a:lnTo>
                    <a:pt x="120" y="0"/>
                  </a:lnTo>
                  <a:lnTo>
                    <a:pt x="102" y="0"/>
                  </a:lnTo>
                  <a:lnTo>
                    <a:pt x="82" y="22"/>
                  </a:lnTo>
                  <a:lnTo>
                    <a:pt x="56" y="67"/>
                  </a:lnTo>
                  <a:lnTo>
                    <a:pt x="42" y="110"/>
                  </a:lnTo>
                  <a:lnTo>
                    <a:pt x="29" y="152"/>
                  </a:lnTo>
                  <a:lnTo>
                    <a:pt x="24" y="190"/>
                  </a:lnTo>
                  <a:lnTo>
                    <a:pt x="26" y="210"/>
                  </a:lnTo>
                  <a:lnTo>
                    <a:pt x="39" y="235"/>
                  </a:lnTo>
                  <a:lnTo>
                    <a:pt x="60" y="302"/>
                  </a:lnTo>
                  <a:lnTo>
                    <a:pt x="85" y="341"/>
                  </a:lnTo>
                  <a:lnTo>
                    <a:pt x="91" y="357"/>
                  </a:lnTo>
                  <a:lnTo>
                    <a:pt x="67" y="360"/>
                  </a:lnTo>
                  <a:lnTo>
                    <a:pt x="37" y="360"/>
                  </a:lnTo>
                  <a:lnTo>
                    <a:pt x="0" y="376"/>
                  </a:lnTo>
                  <a:lnTo>
                    <a:pt x="3" y="387"/>
                  </a:lnTo>
                  <a:lnTo>
                    <a:pt x="9" y="401"/>
                  </a:lnTo>
                  <a:lnTo>
                    <a:pt x="20" y="407"/>
                  </a:lnTo>
                  <a:lnTo>
                    <a:pt x="43" y="397"/>
                  </a:lnTo>
                  <a:lnTo>
                    <a:pt x="67" y="382"/>
                  </a:lnTo>
                  <a:lnTo>
                    <a:pt x="102" y="381"/>
                  </a:lnTo>
                  <a:lnTo>
                    <a:pt x="124" y="386"/>
                  </a:lnTo>
                  <a:lnTo>
                    <a:pt x="132" y="377"/>
                  </a:lnTo>
                  <a:lnTo>
                    <a:pt x="132" y="365"/>
                  </a:lnTo>
                  <a:lnTo>
                    <a:pt x="121" y="352"/>
                  </a:lnTo>
                  <a:lnTo>
                    <a:pt x="102" y="331"/>
                  </a:lnTo>
                  <a:lnTo>
                    <a:pt x="69" y="275"/>
                  </a:lnTo>
                  <a:lnTo>
                    <a:pt x="55" y="227"/>
                  </a:lnTo>
                  <a:lnTo>
                    <a:pt x="50" y="180"/>
                  </a:lnTo>
                  <a:lnTo>
                    <a:pt x="52" y="155"/>
                  </a:lnTo>
                  <a:lnTo>
                    <a:pt x="63" y="110"/>
                  </a:lnTo>
                  <a:lnTo>
                    <a:pt x="93" y="62"/>
                  </a:lnTo>
                  <a:lnTo>
                    <a:pt x="115" y="37"/>
                  </a:lnTo>
                  <a:lnTo>
                    <a:pt x="108" y="47"/>
                  </a:lnTo>
                </a:path>
              </a:pathLst>
            </a:custGeom>
            <a:solidFill>
              <a:schemeClr val="tx1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2697" name="Freeform 57"/>
            <p:cNvSpPr>
              <a:spLocks/>
            </p:cNvSpPr>
            <p:nvPr/>
          </p:nvSpPr>
          <p:spPr bwMode="auto">
            <a:xfrm>
              <a:off x="4837" y="1350"/>
              <a:ext cx="72" cy="166"/>
            </a:xfrm>
            <a:custGeom>
              <a:avLst/>
              <a:gdLst/>
              <a:ahLst/>
              <a:cxnLst>
                <a:cxn ang="0">
                  <a:pos x="81" y="78"/>
                </a:cxn>
                <a:cxn ang="0">
                  <a:pos x="53" y="35"/>
                </a:cxn>
                <a:cxn ang="0">
                  <a:pos x="27" y="0"/>
                </a:cxn>
                <a:cxn ang="0">
                  <a:pos x="9" y="3"/>
                </a:cxn>
                <a:cxn ang="0">
                  <a:pos x="0" y="18"/>
                </a:cxn>
                <a:cxn ang="0">
                  <a:pos x="0" y="45"/>
                </a:cxn>
                <a:cxn ang="0">
                  <a:pos x="17" y="60"/>
                </a:cxn>
                <a:cxn ang="0">
                  <a:pos x="44" y="80"/>
                </a:cxn>
                <a:cxn ang="0">
                  <a:pos x="66" y="105"/>
                </a:cxn>
                <a:cxn ang="0">
                  <a:pos x="90" y="138"/>
                </a:cxn>
                <a:cxn ang="0">
                  <a:pos x="100" y="163"/>
                </a:cxn>
                <a:cxn ang="0">
                  <a:pos x="111" y="193"/>
                </a:cxn>
                <a:cxn ang="0">
                  <a:pos x="117" y="233"/>
                </a:cxn>
                <a:cxn ang="0">
                  <a:pos x="117" y="270"/>
                </a:cxn>
                <a:cxn ang="0">
                  <a:pos x="111" y="315"/>
                </a:cxn>
                <a:cxn ang="0">
                  <a:pos x="96" y="358"/>
                </a:cxn>
                <a:cxn ang="0">
                  <a:pos x="83" y="383"/>
                </a:cxn>
                <a:cxn ang="0">
                  <a:pos x="74" y="400"/>
                </a:cxn>
                <a:cxn ang="0">
                  <a:pos x="74" y="414"/>
                </a:cxn>
                <a:cxn ang="0">
                  <a:pos x="83" y="419"/>
                </a:cxn>
                <a:cxn ang="0">
                  <a:pos x="103" y="419"/>
                </a:cxn>
                <a:cxn ang="0">
                  <a:pos x="135" y="425"/>
                </a:cxn>
                <a:cxn ang="0">
                  <a:pos x="159" y="435"/>
                </a:cxn>
                <a:cxn ang="0">
                  <a:pos x="174" y="448"/>
                </a:cxn>
                <a:cxn ang="0">
                  <a:pos x="186" y="443"/>
                </a:cxn>
                <a:cxn ang="0">
                  <a:pos x="195" y="425"/>
                </a:cxn>
                <a:cxn ang="0">
                  <a:pos x="194" y="410"/>
                </a:cxn>
                <a:cxn ang="0">
                  <a:pos x="169" y="398"/>
                </a:cxn>
                <a:cxn ang="0">
                  <a:pos x="131" y="395"/>
                </a:cxn>
                <a:cxn ang="0">
                  <a:pos x="95" y="395"/>
                </a:cxn>
                <a:cxn ang="0">
                  <a:pos x="109" y="375"/>
                </a:cxn>
                <a:cxn ang="0">
                  <a:pos x="116" y="350"/>
                </a:cxn>
                <a:cxn ang="0">
                  <a:pos x="126" y="315"/>
                </a:cxn>
                <a:cxn ang="0">
                  <a:pos x="138" y="278"/>
                </a:cxn>
                <a:cxn ang="0">
                  <a:pos x="138" y="235"/>
                </a:cxn>
                <a:cxn ang="0">
                  <a:pos x="135" y="193"/>
                </a:cxn>
                <a:cxn ang="0">
                  <a:pos x="122" y="155"/>
                </a:cxn>
                <a:cxn ang="0">
                  <a:pos x="99" y="105"/>
                </a:cxn>
                <a:cxn ang="0">
                  <a:pos x="81" y="78"/>
                </a:cxn>
              </a:cxnLst>
              <a:rect l="0" t="0" r="r" b="b"/>
              <a:pathLst>
                <a:path w="196" h="449">
                  <a:moveTo>
                    <a:pt x="81" y="78"/>
                  </a:moveTo>
                  <a:lnTo>
                    <a:pt x="53" y="35"/>
                  </a:lnTo>
                  <a:lnTo>
                    <a:pt x="27" y="0"/>
                  </a:lnTo>
                  <a:lnTo>
                    <a:pt x="9" y="3"/>
                  </a:lnTo>
                  <a:lnTo>
                    <a:pt x="0" y="18"/>
                  </a:lnTo>
                  <a:lnTo>
                    <a:pt x="0" y="45"/>
                  </a:lnTo>
                  <a:lnTo>
                    <a:pt x="17" y="60"/>
                  </a:lnTo>
                  <a:lnTo>
                    <a:pt x="44" y="80"/>
                  </a:lnTo>
                  <a:lnTo>
                    <a:pt x="66" y="105"/>
                  </a:lnTo>
                  <a:lnTo>
                    <a:pt x="90" y="138"/>
                  </a:lnTo>
                  <a:lnTo>
                    <a:pt x="100" y="163"/>
                  </a:lnTo>
                  <a:lnTo>
                    <a:pt x="111" y="193"/>
                  </a:lnTo>
                  <a:lnTo>
                    <a:pt x="117" y="233"/>
                  </a:lnTo>
                  <a:lnTo>
                    <a:pt x="117" y="270"/>
                  </a:lnTo>
                  <a:lnTo>
                    <a:pt x="111" y="315"/>
                  </a:lnTo>
                  <a:lnTo>
                    <a:pt x="96" y="358"/>
                  </a:lnTo>
                  <a:lnTo>
                    <a:pt x="83" y="383"/>
                  </a:lnTo>
                  <a:lnTo>
                    <a:pt x="74" y="400"/>
                  </a:lnTo>
                  <a:lnTo>
                    <a:pt x="74" y="414"/>
                  </a:lnTo>
                  <a:lnTo>
                    <a:pt x="83" y="419"/>
                  </a:lnTo>
                  <a:lnTo>
                    <a:pt x="103" y="419"/>
                  </a:lnTo>
                  <a:lnTo>
                    <a:pt x="135" y="425"/>
                  </a:lnTo>
                  <a:lnTo>
                    <a:pt x="159" y="435"/>
                  </a:lnTo>
                  <a:lnTo>
                    <a:pt x="174" y="448"/>
                  </a:lnTo>
                  <a:lnTo>
                    <a:pt x="186" y="443"/>
                  </a:lnTo>
                  <a:lnTo>
                    <a:pt x="195" y="425"/>
                  </a:lnTo>
                  <a:lnTo>
                    <a:pt x="194" y="410"/>
                  </a:lnTo>
                  <a:lnTo>
                    <a:pt x="169" y="398"/>
                  </a:lnTo>
                  <a:lnTo>
                    <a:pt x="131" y="395"/>
                  </a:lnTo>
                  <a:lnTo>
                    <a:pt x="95" y="395"/>
                  </a:lnTo>
                  <a:lnTo>
                    <a:pt x="109" y="375"/>
                  </a:lnTo>
                  <a:lnTo>
                    <a:pt x="116" y="350"/>
                  </a:lnTo>
                  <a:lnTo>
                    <a:pt x="126" y="315"/>
                  </a:lnTo>
                  <a:lnTo>
                    <a:pt x="138" y="278"/>
                  </a:lnTo>
                  <a:lnTo>
                    <a:pt x="138" y="235"/>
                  </a:lnTo>
                  <a:lnTo>
                    <a:pt x="135" y="193"/>
                  </a:lnTo>
                  <a:lnTo>
                    <a:pt x="122" y="155"/>
                  </a:lnTo>
                  <a:lnTo>
                    <a:pt x="99" y="105"/>
                  </a:lnTo>
                  <a:lnTo>
                    <a:pt x="81" y="78"/>
                  </a:lnTo>
                </a:path>
              </a:pathLst>
            </a:custGeom>
            <a:solidFill>
              <a:schemeClr val="tx1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pic>
          <p:nvPicPr>
            <p:cNvPr id="112711" name="Picture 71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4765" y="264"/>
              <a:ext cx="966" cy="1244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</p:pic>
      </p:grpSp>
      <p:pic>
        <p:nvPicPr>
          <p:cNvPr id="112713" name="Picture 7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60350" y="3626123"/>
            <a:ext cx="549275" cy="5175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112714" name="Picture 7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415338" y="3603898"/>
            <a:ext cx="549275" cy="5175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1489921" name="Picture 1" descr="C:\Boczko\Imagens\ClipArt\Gente\thespis_classics.gif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-36512" y="4847034"/>
            <a:ext cx="752475" cy="2038350"/>
          </a:xfrm>
          <a:prstGeom prst="rect">
            <a:avLst/>
          </a:prstGeom>
          <a:noFill/>
        </p:spPr>
      </p:pic>
      <p:grpSp>
        <p:nvGrpSpPr>
          <p:cNvPr id="64" name="Grupo 63"/>
          <p:cNvGrpSpPr/>
          <p:nvPr/>
        </p:nvGrpSpPr>
        <p:grpSpPr>
          <a:xfrm>
            <a:off x="97618" y="104600"/>
            <a:ext cx="4930310" cy="1952598"/>
            <a:chOff x="132680" y="81422"/>
            <a:chExt cx="8907416" cy="3527690"/>
          </a:xfrm>
        </p:grpSpPr>
        <p:pic>
          <p:nvPicPr>
            <p:cNvPr id="65" name="Picture 1" descr="C:\Boczko\Imagens\Ceu\Sahara_Tassili-Lines_tafreshi.jpg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132680" y="81422"/>
              <a:ext cx="8907416" cy="3527690"/>
            </a:xfrm>
            <a:prstGeom prst="rect">
              <a:avLst/>
            </a:prstGeom>
            <a:noFill/>
          </p:spPr>
        </p:pic>
        <p:sp>
          <p:nvSpPr>
            <p:cNvPr id="66" name="Lua 65"/>
            <p:cNvSpPr/>
            <p:nvPr/>
          </p:nvSpPr>
          <p:spPr bwMode="auto">
            <a:xfrm>
              <a:off x="8028200" y="1148808"/>
              <a:ext cx="168442" cy="336884"/>
            </a:xfrm>
            <a:prstGeom prst="moon">
              <a:avLst/>
            </a:prstGeom>
            <a:solidFill>
              <a:schemeClr val="accent3"/>
            </a:solidFill>
            <a:ln w="12700" cap="flat" cmpd="sng" algn="ctr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pt-BR" sz="1800" b="1" i="0" u="none" strike="noStrike" cap="none" normalizeH="0" baseline="0" smtClean="0">
                <a:ln>
                  <a:noFill/>
                </a:ln>
                <a:solidFill>
                  <a:srgbClr val="FF0066"/>
                </a:solidFill>
                <a:effectLst/>
                <a:latin typeface="Arial" charset="0"/>
              </a:endParaRPr>
            </a:p>
          </p:txBody>
        </p:sp>
      </p:grpSp>
      <p:sp>
        <p:nvSpPr>
          <p:cNvPr id="67" name="Lua 66"/>
          <p:cNvSpPr/>
          <p:nvPr/>
        </p:nvSpPr>
        <p:spPr bwMode="auto">
          <a:xfrm>
            <a:off x="4682758" y="620688"/>
            <a:ext cx="93234" cy="186467"/>
          </a:xfrm>
          <a:prstGeom prst="moon">
            <a:avLst/>
          </a:prstGeom>
          <a:solidFill>
            <a:schemeClr val="accent3"/>
          </a:solidFill>
          <a:ln w="12700" cap="flat" cmpd="sng" algn="ctr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pic>
        <p:nvPicPr>
          <p:cNvPr id="68" name="Picture 3" descr="C:\Boczko\Novos\fashion_girls_in_a_dress.png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 flipH="1">
            <a:off x="8708208" y="4725144"/>
            <a:ext cx="256280" cy="995264"/>
          </a:xfrm>
          <a:prstGeom prst="rect">
            <a:avLst/>
          </a:prstGeom>
          <a:noFill/>
        </p:spPr>
      </p:pic>
      <p:sp>
        <p:nvSpPr>
          <p:cNvPr id="69" name="Lua 68"/>
          <p:cNvSpPr/>
          <p:nvPr/>
        </p:nvSpPr>
        <p:spPr bwMode="auto">
          <a:xfrm>
            <a:off x="551584" y="465313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70" name="Lua 69"/>
          <p:cNvSpPr/>
          <p:nvPr/>
        </p:nvSpPr>
        <p:spPr bwMode="auto">
          <a:xfrm>
            <a:off x="1198653" y="465313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71" name="Lua 70"/>
          <p:cNvSpPr/>
          <p:nvPr/>
        </p:nvSpPr>
        <p:spPr bwMode="auto">
          <a:xfrm>
            <a:off x="1845722" y="465313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72" name="Lua 71"/>
          <p:cNvSpPr/>
          <p:nvPr/>
        </p:nvSpPr>
        <p:spPr bwMode="auto">
          <a:xfrm>
            <a:off x="2492791" y="465313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73" name="Lua 72"/>
          <p:cNvSpPr/>
          <p:nvPr/>
        </p:nvSpPr>
        <p:spPr bwMode="auto">
          <a:xfrm>
            <a:off x="3139860" y="465313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74" name="Lua 73"/>
          <p:cNvSpPr/>
          <p:nvPr/>
        </p:nvSpPr>
        <p:spPr bwMode="auto">
          <a:xfrm>
            <a:off x="3786929" y="465313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75" name="Lua 74"/>
          <p:cNvSpPr/>
          <p:nvPr/>
        </p:nvSpPr>
        <p:spPr bwMode="auto">
          <a:xfrm>
            <a:off x="4433998" y="465313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76" name="Lua 75"/>
          <p:cNvSpPr/>
          <p:nvPr/>
        </p:nvSpPr>
        <p:spPr bwMode="auto">
          <a:xfrm>
            <a:off x="5081067" y="465313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77" name="Lua 76"/>
          <p:cNvSpPr/>
          <p:nvPr/>
        </p:nvSpPr>
        <p:spPr bwMode="auto">
          <a:xfrm>
            <a:off x="6375205" y="465313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78" name="Lua 77"/>
          <p:cNvSpPr/>
          <p:nvPr/>
        </p:nvSpPr>
        <p:spPr bwMode="auto">
          <a:xfrm>
            <a:off x="7669343" y="465313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79" name="Lua 78"/>
          <p:cNvSpPr/>
          <p:nvPr/>
        </p:nvSpPr>
        <p:spPr bwMode="auto">
          <a:xfrm>
            <a:off x="8316416" y="465313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80" name="Lua 79"/>
          <p:cNvSpPr/>
          <p:nvPr/>
        </p:nvSpPr>
        <p:spPr bwMode="auto">
          <a:xfrm>
            <a:off x="5728136" y="465313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81" name="Lua 80"/>
          <p:cNvSpPr/>
          <p:nvPr/>
        </p:nvSpPr>
        <p:spPr bwMode="auto">
          <a:xfrm>
            <a:off x="7022274" y="465313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6" grpId="0" animBg="1"/>
      <p:bldP spid="77" grpId="0" animBg="1"/>
      <p:bldP spid="78" grpId="0" animBg="1"/>
      <p:bldP spid="79" grpId="0" animBg="1"/>
      <p:bldP spid="80" grpId="0" animBg="1"/>
      <p:bldP spid="81" grpId="0" animBg="1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FFFF00"/>
            </a:gs>
            <a:gs pos="50000">
              <a:schemeClr val="bg1">
                <a:lumMod val="50000"/>
              </a:schemeClr>
            </a:gs>
            <a:gs pos="100000">
              <a:srgbClr val="FFFF00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8402" name="Rectangle 2"/>
          <p:cNvSpPr>
            <a:spLocks noGrp="1" noChangeArrowheads="1"/>
          </p:cNvSpPr>
          <p:nvPr>
            <p:ph type="title"/>
          </p:nvPr>
        </p:nvSpPr>
        <p:spPr>
          <a:xfrm>
            <a:off x="611560" y="70520"/>
            <a:ext cx="8280920" cy="838200"/>
          </a:xfrm>
          <a:noFill/>
          <a:ln/>
        </p:spPr>
        <p:txBody>
          <a:bodyPr/>
          <a:lstStyle/>
          <a:p>
            <a:r>
              <a:rPr lang="pt-BR" sz="4400" dirty="0">
                <a:solidFill>
                  <a:srgbClr val="FF0066"/>
                </a:solidFill>
              </a:rPr>
              <a:t>Ano </a:t>
            </a:r>
            <a:r>
              <a:rPr lang="pt-BR" sz="4400" dirty="0" smtClean="0">
                <a:solidFill>
                  <a:srgbClr val="FF0066"/>
                </a:solidFill>
              </a:rPr>
              <a:t>Grego </a:t>
            </a:r>
            <a:r>
              <a:rPr lang="pt-BR" sz="2800" dirty="0" smtClean="0">
                <a:solidFill>
                  <a:srgbClr val="FF0066"/>
                </a:solidFill>
              </a:rPr>
              <a:t>( </a:t>
            </a:r>
            <a:r>
              <a:rPr lang="pt-BR" sz="2800" dirty="0" err="1">
                <a:solidFill>
                  <a:srgbClr val="0033CC"/>
                </a:solidFill>
              </a:rPr>
              <a:t>Luni-Solar</a:t>
            </a:r>
            <a:r>
              <a:rPr lang="pt-BR" sz="2800" dirty="0">
                <a:solidFill>
                  <a:srgbClr val="FF0066"/>
                </a:solidFill>
              </a:rPr>
              <a:t> )</a:t>
            </a:r>
          </a:p>
        </p:txBody>
      </p:sp>
      <p:sp>
        <p:nvSpPr>
          <p:cNvPr id="144" name="Espaço Reservado para Número de Slide 14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57</a:t>
            </a:fld>
            <a:endParaRPr lang="pt-BR"/>
          </a:p>
        </p:txBody>
      </p:sp>
      <p:sp>
        <p:nvSpPr>
          <p:cNvPr id="998403" name="Rectangle 3"/>
          <p:cNvSpPr>
            <a:spLocks noChangeArrowheads="1"/>
          </p:cNvSpPr>
          <p:nvPr/>
        </p:nvSpPr>
        <p:spPr bwMode="auto">
          <a:xfrm>
            <a:off x="141288" y="5949280"/>
            <a:ext cx="8915400" cy="8931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>
            <a:spAutoFit/>
          </a:bodyPr>
          <a:lstStyle/>
          <a:p>
            <a:pPr defTabSz="762000"/>
            <a:r>
              <a:rPr lang="pt-BR" sz="2800" dirty="0">
                <a:solidFill>
                  <a:srgbClr val="CC00CC"/>
                </a:solidFill>
              </a:rPr>
              <a:t>Ano Grego</a:t>
            </a:r>
            <a:r>
              <a:rPr lang="pt-BR" sz="2800" dirty="0">
                <a:solidFill>
                  <a:srgbClr val="FF33CC"/>
                </a:solidFill>
              </a:rPr>
              <a:t> </a:t>
            </a:r>
          </a:p>
          <a:p>
            <a:pPr defTabSz="762000"/>
            <a:r>
              <a:rPr lang="pt-BR" sz="2400" dirty="0">
                <a:solidFill>
                  <a:srgbClr val="CC00CC"/>
                </a:solidFill>
              </a:rPr>
              <a:t>12 Meses </a:t>
            </a:r>
            <a:r>
              <a:rPr lang="pt-BR" sz="2400" dirty="0" smtClean="0">
                <a:solidFill>
                  <a:srgbClr val="CC00CC"/>
                </a:solidFill>
              </a:rPr>
              <a:t>Lunares (</a:t>
            </a:r>
            <a:r>
              <a:rPr lang="pt-BR" sz="2400" dirty="0" smtClean="0">
                <a:solidFill>
                  <a:srgbClr val="3366FF"/>
                </a:solidFill>
              </a:rPr>
              <a:t>+ </a:t>
            </a:r>
            <a:r>
              <a:rPr lang="pt-BR" sz="2400" dirty="0">
                <a:solidFill>
                  <a:srgbClr val="3366FF"/>
                </a:solidFill>
              </a:rPr>
              <a:t>1 Mês </a:t>
            </a:r>
            <a:r>
              <a:rPr lang="pt-BR" sz="2400" dirty="0" smtClean="0">
                <a:solidFill>
                  <a:srgbClr val="3366FF"/>
                </a:solidFill>
              </a:rPr>
              <a:t>Intercalado)</a:t>
            </a:r>
            <a:r>
              <a:rPr lang="pt-BR" sz="2400" dirty="0" smtClean="0">
                <a:solidFill>
                  <a:srgbClr val="CCCC00"/>
                </a:solidFill>
              </a:rPr>
              <a:t> </a:t>
            </a:r>
            <a:r>
              <a:rPr lang="pt-BR" sz="2400" dirty="0">
                <a:solidFill>
                  <a:srgbClr val="CC00CC"/>
                </a:solidFill>
              </a:rPr>
              <a:t>= </a:t>
            </a:r>
            <a:r>
              <a:rPr lang="pt-BR" sz="2400" dirty="0" smtClean="0">
                <a:solidFill>
                  <a:srgbClr val="CC00CC"/>
                </a:solidFill>
              </a:rPr>
              <a:t>354 (</a:t>
            </a:r>
            <a:r>
              <a:rPr lang="pt-BR" sz="2400" dirty="0" smtClean="0">
                <a:solidFill>
                  <a:schemeClr val="accent2"/>
                </a:solidFill>
              </a:rPr>
              <a:t>384) </a:t>
            </a:r>
            <a:r>
              <a:rPr lang="pt-BR" sz="2400" dirty="0">
                <a:solidFill>
                  <a:schemeClr val="accent2"/>
                </a:solidFill>
              </a:rPr>
              <a:t>dias</a:t>
            </a:r>
            <a:endParaRPr lang="pt-BR" sz="2800" dirty="0">
              <a:solidFill>
                <a:schemeClr val="accent2"/>
              </a:solidFill>
            </a:endParaRPr>
          </a:p>
        </p:txBody>
      </p:sp>
      <p:grpSp>
        <p:nvGrpSpPr>
          <p:cNvPr id="998404" name="Group 4"/>
          <p:cNvGrpSpPr>
            <a:grpSpLocks/>
          </p:cNvGrpSpPr>
          <p:nvPr/>
        </p:nvGrpSpPr>
        <p:grpSpPr bwMode="auto">
          <a:xfrm>
            <a:off x="615950" y="1588740"/>
            <a:ext cx="1358900" cy="368300"/>
            <a:chOff x="388" y="1012"/>
            <a:chExt cx="856" cy="232"/>
          </a:xfrm>
        </p:grpSpPr>
        <p:sp>
          <p:nvSpPr>
            <p:cNvPr id="998405" name="Rectangle 5"/>
            <p:cNvSpPr>
              <a:spLocks noChangeArrowheads="1"/>
            </p:cNvSpPr>
            <p:nvPr/>
          </p:nvSpPr>
          <p:spPr bwMode="auto">
            <a:xfrm>
              <a:off x="388" y="1012"/>
              <a:ext cx="760" cy="232"/>
            </a:xfrm>
            <a:prstGeom prst="rect">
              <a:avLst/>
            </a:prstGeom>
            <a:solidFill>
              <a:srgbClr val="FF33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998406" name="Rectangle 6"/>
            <p:cNvSpPr>
              <a:spLocks noChangeArrowheads="1"/>
            </p:cNvSpPr>
            <p:nvPr/>
          </p:nvSpPr>
          <p:spPr bwMode="auto">
            <a:xfrm>
              <a:off x="1156" y="1012"/>
              <a:ext cx="88" cy="232"/>
            </a:xfrm>
            <a:prstGeom prst="rect">
              <a:avLst/>
            </a:prstGeom>
            <a:solidFill>
              <a:schemeClr val="accent2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sp>
        <p:nvSpPr>
          <p:cNvPr id="998407" name="Rectangle 7"/>
          <p:cNvSpPr>
            <a:spLocks noChangeArrowheads="1"/>
          </p:cNvSpPr>
          <p:nvPr/>
        </p:nvSpPr>
        <p:spPr bwMode="auto">
          <a:xfrm>
            <a:off x="2041525" y="1566515"/>
            <a:ext cx="13954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CCCCFF"/>
                </a:solidFill>
              </a:rPr>
              <a:t>~11 dias</a:t>
            </a:r>
          </a:p>
        </p:txBody>
      </p:sp>
      <p:grpSp>
        <p:nvGrpSpPr>
          <p:cNvPr id="998408" name="Group 8"/>
          <p:cNvGrpSpPr>
            <a:grpSpLocks/>
          </p:cNvGrpSpPr>
          <p:nvPr/>
        </p:nvGrpSpPr>
        <p:grpSpPr bwMode="auto">
          <a:xfrm>
            <a:off x="590550" y="2198340"/>
            <a:ext cx="2679700" cy="368300"/>
            <a:chOff x="372" y="1396"/>
            <a:chExt cx="1688" cy="232"/>
          </a:xfrm>
        </p:grpSpPr>
        <p:grpSp>
          <p:nvGrpSpPr>
            <p:cNvPr id="998409" name="Group 9"/>
            <p:cNvGrpSpPr>
              <a:grpSpLocks/>
            </p:cNvGrpSpPr>
            <p:nvPr/>
          </p:nvGrpSpPr>
          <p:grpSpPr bwMode="auto">
            <a:xfrm>
              <a:off x="372" y="1396"/>
              <a:ext cx="1544" cy="232"/>
              <a:chOff x="372" y="1396"/>
              <a:chExt cx="1544" cy="232"/>
            </a:xfrm>
          </p:grpSpPr>
          <p:sp>
            <p:nvSpPr>
              <p:cNvPr id="998410" name="Rectangle 10"/>
              <p:cNvSpPr>
                <a:spLocks noChangeArrowheads="1"/>
              </p:cNvSpPr>
              <p:nvPr/>
            </p:nvSpPr>
            <p:spPr bwMode="auto">
              <a:xfrm>
                <a:off x="372" y="1396"/>
                <a:ext cx="768" cy="232"/>
              </a:xfrm>
              <a:prstGeom prst="rect">
                <a:avLst/>
              </a:prstGeom>
              <a:solidFill>
                <a:srgbClr val="CC00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998411" name="Rectangle 11"/>
              <p:cNvSpPr>
                <a:spLocks noChangeArrowheads="1"/>
              </p:cNvSpPr>
              <p:nvPr/>
            </p:nvSpPr>
            <p:spPr bwMode="auto">
              <a:xfrm>
                <a:off x="1148" y="1396"/>
                <a:ext cx="768" cy="232"/>
              </a:xfrm>
              <a:prstGeom prst="rect">
                <a:avLst/>
              </a:prstGeom>
              <a:solidFill>
                <a:srgbClr val="FF33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998412" name="Rectangle 12"/>
            <p:cNvSpPr>
              <a:spLocks noChangeArrowheads="1"/>
            </p:cNvSpPr>
            <p:nvPr/>
          </p:nvSpPr>
          <p:spPr bwMode="auto">
            <a:xfrm>
              <a:off x="1924" y="1396"/>
              <a:ext cx="136" cy="232"/>
            </a:xfrm>
            <a:prstGeom prst="rect">
              <a:avLst/>
            </a:prstGeom>
            <a:solidFill>
              <a:schemeClr val="accent2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sp>
        <p:nvSpPr>
          <p:cNvPr id="998413" name="Rectangle 13"/>
          <p:cNvSpPr>
            <a:spLocks noChangeArrowheads="1"/>
          </p:cNvSpPr>
          <p:nvPr/>
        </p:nvSpPr>
        <p:spPr bwMode="auto">
          <a:xfrm>
            <a:off x="3336925" y="2176115"/>
            <a:ext cx="13954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chemeClr val="hlink"/>
                </a:solidFill>
              </a:rPr>
              <a:t>~22 dias</a:t>
            </a:r>
          </a:p>
        </p:txBody>
      </p:sp>
      <p:grpSp>
        <p:nvGrpSpPr>
          <p:cNvPr id="998414" name="Group 14"/>
          <p:cNvGrpSpPr>
            <a:grpSpLocks/>
          </p:cNvGrpSpPr>
          <p:nvPr/>
        </p:nvGrpSpPr>
        <p:grpSpPr bwMode="auto">
          <a:xfrm>
            <a:off x="590550" y="2807940"/>
            <a:ext cx="4127500" cy="368300"/>
            <a:chOff x="372" y="1780"/>
            <a:chExt cx="2600" cy="232"/>
          </a:xfrm>
        </p:grpSpPr>
        <p:grpSp>
          <p:nvGrpSpPr>
            <p:cNvPr id="998415" name="Group 15"/>
            <p:cNvGrpSpPr>
              <a:grpSpLocks/>
            </p:cNvGrpSpPr>
            <p:nvPr/>
          </p:nvGrpSpPr>
          <p:grpSpPr bwMode="auto">
            <a:xfrm>
              <a:off x="372" y="1780"/>
              <a:ext cx="2408" cy="232"/>
              <a:chOff x="372" y="1780"/>
              <a:chExt cx="2408" cy="232"/>
            </a:xfrm>
          </p:grpSpPr>
          <p:sp>
            <p:nvSpPr>
              <p:cNvPr id="998416" name="Rectangle 16"/>
              <p:cNvSpPr>
                <a:spLocks noChangeArrowheads="1"/>
              </p:cNvSpPr>
              <p:nvPr/>
            </p:nvSpPr>
            <p:spPr bwMode="auto">
              <a:xfrm>
                <a:off x="372" y="1780"/>
                <a:ext cx="797" cy="232"/>
              </a:xfrm>
              <a:prstGeom prst="rect">
                <a:avLst/>
              </a:prstGeom>
              <a:solidFill>
                <a:srgbClr val="FF33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grpSp>
            <p:nvGrpSpPr>
              <p:cNvPr id="998417" name="Group 17"/>
              <p:cNvGrpSpPr>
                <a:grpSpLocks/>
              </p:cNvGrpSpPr>
              <p:nvPr/>
            </p:nvGrpSpPr>
            <p:grpSpPr bwMode="auto">
              <a:xfrm>
                <a:off x="1177" y="1780"/>
                <a:ext cx="1603" cy="232"/>
                <a:chOff x="1177" y="1780"/>
                <a:chExt cx="1603" cy="232"/>
              </a:xfrm>
            </p:grpSpPr>
            <p:sp>
              <p:nvSpPr>
                <p:cNvPr id="998418" name="Rectangle 18"/>
                <p:cNvSpPr>
                  <a:spLocks noChangeArrowheads="1"/>
                </p:cNvSpPr>
                <p:nvPr/>
              </p:nvSpPr>
              <p:spPr bwMode="auto">
                <a:xfrm>
                  <a:off x="1177" y="1780"/>
                  <a:ext cx="798" cy="232"/>
                </a:xfrm>
                <a:prstGeom prst="rect">
                  <a:avLst/>
                </a:prstGeom>
                <a:solidFill>
                  <a:srgbClr val="CC00FF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998419" name="Rectangle 19"/>
                <p:cNvSpPr>
                  <a:spLocks noChangeArrowheads="1"/>
                </p:cNvSpPr>
                <p:nvPr/>
              </p:nvSpPr>
              <p:spPr bwMode="auto">
                <a:xfrm>
                  <a:off x="1983" y="1780"/>
                  <a:ext cx="797" cy="232"/>
                </a:xfrm>
                <a:prstGeom prst="rect">
                  <a:avLst/>
                </a:prstGeom>
                <a:solidFill>
                  <a:srgbClr val="FF33FF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</p:grpSp>
        <p:sp>
          <p:nvSpPr>
            <p:cNvPr id="998420" name="Rectangle 20"/>
            <p:cNvSpPr>
              <a:spLocks noChangeArrowheads="1"/>
            </p:cNvSpPr>
            <p:nvPr/>
          </p:nvSpPr>
          <p:spPr bwMode="auto">
            <a:xfrm>
              <a:off x="2788" y="1780"/>
              <a:ext cx="184" cy="232"/>
            </a:xfrm>
            <a:prstGeom prst="rect">
              <a:avLst/>
            </a:prstGeom>
            <a:solidFill>
              <a:schemeClr val="accent2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sp>
        <p:nvSpPr>
          <p:cNvPr id="998421" name="Rectangle 21"/>
          <p:cNvSpPr>
            <a:spLocks noChangeArrowheads="1"/>
          </p:cNvSpPr>
          <p:nvPr/>
        </p:nvSpPr>
        <p:spPr bwMode="auto">
          <a:xfrm>
            <a:off x="4784725" y="2785715"/>
            <a:ext cx="13954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CCCCFF"/>
                </a:solidFill>
              </a:rPr>
              <a:t>~33 dias</a:t>
            </a:r>
          </a:p>
        </p:txBody>
      </p:sp>
      <p:sp>
        <p:nvSpPr>
          <p:cNvPr id="998422" name="Rectangle 22"/>
          <p:cNvSpPr>
            <a:spLocks noChangeArrowheads="1"/>
          </p:cNvSpPr>
          <p:nvPr/>
        </p:nvSpPr>
        <p:spPr bwMode="auto">
          <a:xfrm>
            <a:off x="661988" y="1566515"/>
            <a:ext cx="10826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chemeClr val="bg1"/>
                </a:solidFill>
              </a:rPr>
              <a:t>354 </a:t>
            </a:r>
            <a:r>
              <a:rPr lang="pt-BR" sz="1200">
                <a:solidFill>
                  <a:schemeClr val="bg1"/>
                </a:solidFill>
              </a:rPr>
              <a:t>dias</a:t>
            </a:r>
          </a:p>
        </p:txBody>
      </p:sp>
      <p:sp>
        <p:nvSpPr>
          <p:cNvPr id="998423" name="Rectangle 23"/>
          <p:cNvSpPr>
            <a:spLocks noChangeArrowheads="1"/>
          </p:cNvSpPr>
          <p:nvPr/>
        </p:nvSpPr>
        <p:spPr bwMode="auto">
          <a:xfrm>
            <a:off x="898525" y="2176115"/>
            <a:ext cx="6921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chemeClr val="bg1"/>
                </a:solidFill>
              </a:rPr>
              <a:t>354</a:t>
            </a:r>
          </a:p>
        </p:txBody>
      </p:sp>
      <p:sp>
        <p:nvSpPr>
          <p:cNvPr id="998424" name="Rectangle 24"/>
          <p:cNvSpPr>
            <a:spLocks noChangeArrowheads="1"/>
          </p:cNvSpPr>
          <p:nvPr/>
        </p:nvSpPr>
        <p:spPr bwMode="auto">
          <a:xfrm>
            <a:off x="2117725" y="2176115"/>
            <a:ext cx="6921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chemeClr val="bg1"/>
                </a:solidFill>
              </a:rPr>
              <a:t>354</a:t>
            </a:r>
          </a:p>
        </p:txBody>
      </p:sp>
      <p:sp>
        <p:nvSpPr>
          <p:cNvPr id="998425" name="Rectangle 25"/>
          <p:cNvSpPr>
            <a:spLocks noChangeArrowheads="1"/>
          </p:cNvSpPr>
          <p:nvPr/>
        </p:nvSpPr>
        <p:spPr bwMode="auto">
          <a:xfrm>
            <a:off x="898525" y="2785715"/>
            <a:ext cx="6921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chemeClr val="bg1"/>
                </a:solidFill>
              </a:rPr>
              <a:t>354</a:t>
            </a:r>
          </a:p>
        </p:txBody>
      </p:sp>
      <p:sp>
        <p:nvSpPr>
          <p:cNvPr id="998426" name="Rectangle 26"/>
          <p:cNvSpPr>
            <a:spLocks noChangeArrowheads="1"/>
          </p:cNvSpPr>
          <p:nvPr/>
        </p:nvSpPr>
        <p:spPr bwMode="auto">
          <a:xfrm>
            <a:off x="2193925" y="2785715"/>
            <a:ext cx="6921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chemeClr val="bg1"/>
                </a:solidFill>
              </a:rPr>
              <a:t>354</a:t>
            </a:r>
          </a:p>
        </p:txBody>
      </p:sp>
      <p:sp>
        <p:nvSpPr>
          <p:cNvPr id="998427" name="Rectangle 27"/>
          <p:cNvSpPr>
            <a:spLocks noChangeArrowheads="1"/>
          </p:cNvSpPr>
          <p:nvPr/>
        </p:nvSpPr>
        <p:spPr bwMode="auto">
          <a:xfrm>
            <a:off x="3565525" y="2785715"/>
            <a:ext cx="6921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chemeClr val="bg1"/>
                </a:solidFill>
              </a:rPr>
              <a:t>354</a:t>
            </a:r>
          </a:p>
        </p:txBody>
      </p:sp>
      <p:grpSp>
        <p:nvGrpSpPr>
          <p:cNvPr id="998428" name="Group 28"/>
          <p:cNvGrpSpPr>
            <a:grpSpLocks/>
          </p:cNvGrpSpPr>
          <p:nvPr/>
        </p:nvGrpSpPr>
        <p:grpSpPr bwMode="auto">
          <a:xfrm>
            <a:off x="304800" y="980728"/>
            <a:ext cx="8612188" cy="374650"/>
            <a:chOff x="192" y="629"/>
            <a:chExt cx="5425" cy="236"/>
          </a:xfrm>
        </p:grpSpPr>
        <p:sp>
          <p:nvSpPr>
            <p:cNvPr id="998429" name="Freeform 29"/>
            <p:cNvSpPr>
              <a:spLocks/>
            </p:cNvSpPr>
            <p:nvPr/>
          </p:nvSpPr>
          <p:spPr bwMode="auto">
            <a:xfrm>
              <a:off x="192" y="720"/>
              <a:ext cx="192" cy="1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5" y="0"/>
                </a:cxn>
                <a:cxn ang="0">
                  <a:pos x="175" y="235"/>
                </a:cxn>
                <a:cxn ang="0">
                  <a:pos x="0" y="235"/>
                </a:cxn>
                <a:cxn ang="0">
                  <a:pos x="24" y="190"/>
                </a:cxn>
                <a:cxn ang="0">
                  <a:pos x="45" y="146"/>
                </a:cxn>
                <a:cxn ang="0">
                  <a:pos x="13" y="132"/>
                </a:cxn>
                <a:cxn ang="0">
                  <a:pos x="13" y="73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6" h="236">
                  <a:moveTo>
                    <a:pt x="0" y="0"/>
                  </a:moveTo>
                  <a:lnTo>
                    <a:pt x="175" y="0"/>
                  </a:lnTo>
                  <a:lnTo>
                    <a:pt x="175" y="235"/>
                  </a:lnTo>
                  <a:lnTo>
                    <a:pt x="0" y="235"/>
                  </a:lnTo>
                  <a:lnTo>
                    <a:pt x="24" y="190"/>
                  </a:lnTo>
                  <a:lnTo>
                    <a:pt x="45" y="146"/>
                  </a:lnTo>
                  <a:lnTo>
                    <a:pt x="13" y="132"/>
                  </a:lnTo>
                  <a:lnTo>
                    <a:pt x="13" y="7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0000FF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998430" name="Freeform 30"/>
            <p:cNvSpPr>
              <a:spLocks/>
            </p:cNvSpPr>
            <p:nvPr/>
          </p:nvSpPr>
          <p:spPr bwMode="auto">
            <a:xfrm>
              <a:off x="5503" y="629"/>
              <a:ext cx="114" cy="236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0" y="0"/>
                </a:cxn>
                <a:cxn ang="0">
                  <a:pos x="0" y="235"/>
                </a:cxn>
                <a:cxn ang="0">
                  <a:pos x="109" y="235"/>
                </a:cxn>
                <a:cxn ang="0">
                  <a:pos x="113" y="190"/>
                </a:cxn>
                <a:cxn ang="0">
                  <a:pos x="87" y="190"/>
                </a:cxn>
                <a:cxn ang="0">
                  <a:pos x="87" y="146"/>
                </a:cxn>
                <a:cxn ang="0">
                  <a:pos x="113" y="132"/>
                </a:cxn>
                <a:cxn ang="0">
                  <a:pos x="87" y="102"/>
                </a:cxn>
                <a:cxn ang="0">
                  <a:pos x="87" y="58"/>
                </a:cxn>
                <a:cxn ang="0">
                  <a:pos x="109" y="0"/>
                </a:cxn>
                <a:cxn ang="0">
                  <a:pos x="109" y="0"/>
                </a:cxn>
              </a:cxnLst>
              <a:rect l="0" t="0" r="r" b="b"/>
              <a:pathLst>
                <a:path w="114" h="236">
                  <a:moveTo>
                    <a:pt x="109" y="0"/>
                  </a:moveTo>
                  <a:lnTo>
                    <a:pt x="0" y="0"/>
                  </a:lnTo>
                  <a:lnTo>
                    <a:pt x="0" y="235"/>
                  </a:lnTo>
                  <a:lnTo>
                    <a:pt x="109" y="235"/>
                  </a:lnTo>
                  <a:lnTo>
                    <a:pt x="113" y="190"/>
                  </a:lnTo>
                  <a:lnTo>
                    <a:pt x="87" y="190"/>
                  </a:lnTo>
                  <a:lnTo>
                    <a:pt x="87" y="146"/>
                  </a:lnTo>
                  <a:lnTo>
                    <a:pt x="113" y="132"/>
                  </a:lnTo>
                  <a:lnTo>
                    <a:pt x="87" y="102"/>
                  </a:lnTo>
                  <a:lnTo>
                    <a:pt x="87" y="58"/>
                  </a:lnTo>
                  <a:lnTo>
                    <a:pt x="109" y="0"/>
                  </a:lnTo>
                  <a:lnTo>
                    <a:pt x="109" y="0"/>
                  </a:lnTo>
                </a:path>
              </a:pathLst>
            </a:custGeom>
            <a:solidFill>
              <a:srgbClr val="66FF33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grpSp>
          <p:nvGrpSpPr>
            <p:cNvPr id="998431" name="Group 31"/>
            <p:cNvGrpSpPr>
              <a:grpSpLocks/>
            </p:cNvGrpSpPr>
            <p:nvPr/>
          </p:nvGrpSpPr>
          <p:grpSpPr bwMode="auto">
            <a:xfrm>
              <a:off x="387" y="633"/>
              <a:ext cx="840" cy="227"/>
              <a:chOff x="387" y="633"/>
              <a:chExt cx="840" cy="227"/>
            </a:xfrm>
          </p:grpSpPr>
          <p:sp>
            <p:nvSpPr>
              <p:cNvPr id="998432" name="Rectangle 32"/>
              <p:cNvSpPr>
                <a:spLocks noChangeArrowheads="1"/>
              </p:cNvSpPr>
              <p:nvPr/>
            </p:nvSpPr>
            <p:spPr bwMode="auto">
              <a:xfrm>
                <a:off x="387" y="633"/>
                <a:ext cx="207" cy="227"/>
              </a:xfrm>
              <a:prstGeom prst="rect">
                <a:avLst/>
              </a:prstGeom>
              <a:solidFill>
                <a:srgbClr val="66FF33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998433" name="Rectangle 33"/>
              <p:cNvSpPr>
                <a:spLocks noChangeArrowheads="1"/>
              </p:cNvSpPr>
              <p:nvPr/>
            </p:nvSpPr>
            <p:spPr bwMode="auto">
              <a:xfrm>
                <a:off x="593" y="633"/>
                <a:ext cx="207" cy="227"/>
              </a:xfrm>
              <a:prstGeom prst="rect">
                <a:avLst/>
              </a:prstGeom>
              <a:solidFill>
                <a:srgbClr val="FF3300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998434" name="Rectangle 34"/>
              <p:cNvSpPr>
                <a:spLocks noChangeArrowheads="1"/>
              </p:cNvSpPr>
              <p:nvPr/>
            </p:nvSpPr>
            <p:spPr bwMode="auto">
              <a:xfrm>
                <a:off x="808" y="633"/>
                <a:ext cx="205" cy="227"/>
              </a:xfrm>
              <a:prstGeom prst="rect">
                <a:avLst/>
              </a:prstGeom>
              <a:solidFill>
                <a:srgbClr val="FFFF00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998435" name="Rectangle 35"/>
              <p:cNvSpPr>
                <a:spLocks noChangeArrowheads="1"/>
              </p:cNvSpPr>
              <p:nvPr/>
            </p:nvSpPr>
            <p:spPr bwMode="auto">
              <a:xfrm>
                <a:off x="1021" y="633"/>
                <a:ext cx="206" cy="227"/>
              </a:xfrm>
              <a:prstGeom prst="rect">
                <a:avLst/>
              </a:prstGeom>
              <a:solidFill>
                <a:srgbClr val="0000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998436" name="Group 36"/>
            <p:cNvGrpSpPr>
              <a:grpSpLocks/>
            </p:cNvGrpSpPr>
            <p:nvPr/>
          </p:nvGrpSpPr>
          <p:grpSpPr bwMode="auto">
            <a:xfrm>
              <a:off x="1237" y="720"/>
              <a:ext cx="840" cy="140"/>
              <a:chOff x="1237" y="633"/>
              <a:chExt cx="840" cy="227"/>
            </a:xfrm>
          </p:grpSpPr>
          <p:sp>
            <p:nvSpPr>
              <p:cNvPr id="998437" name="Rectangle 37"/>
              <p:cNvSpPr>
                <a:spLocks noChangeArrowheads="1"/>
              </p:cNvSpPr>
              <p:nvPr/>
            </p:nvSpPr>
            <p:spPr bwMode="auto">
              <a:xfrm>
                <a:off x="1237" y="633"/>
                <a:ext cx="206" cy="227"/>
              </a:xfrm>
              <a:prstGeom prst="rect">
                <a:avLst/>
              </a:prstGeom>
              <a:solidFill>
                <a:srgbClr val="66FF33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998438" name="Rectangle 38"/>
              <p:cNvSpPr>
                <a:spLocks noChangeArrowheads="1"/>
              </p:cNvSpPr>
              <p:nvPr/>
            </p:nvSpPr>
            <p:spPr bwMode="auto">
              <a:xfrm>
                <a:off x="1443" y="633"/>
                <a:ext cx="206" cy="227"/>
              </a:xfrm>
              <a:prstGeom prst="rect">
                <a:avLst/>
              </a:prstGeom>
              <a:solidFill>
                <a:srgbClr val="FF3300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998439" name="Rectangle 39"/>
              <p:cNvSpPr>
                <a:spLocks noChangeArrowheads="1"/>
              </p:cNvSpPr>
              <p:nvPr/>
            </p:nvSpPr>
            <p:spPr bwMode="auto">
              <a:xfrm>
                <a:off x="1657" y="633"/>
                <a:ext cx="206" cy="227"/>
              </a:xfrm>
              <a:prstGeom prst="rect">
                <a:avLst/>
              </a:prstGeom>
              <a:solidFill>
                <a:srgbClr val="FFFF00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998440" name="Rectangle 40"/>
              <p:cNvSpPr>
                <a:spLocks noChangeArrowheads="1"/>
              </p:cNvSpPr>
              <p:nvPr/>
            </p:nvSpPr>
            <p:spPr bwMode="auto">
              <a:xfrm>
                <a:off x="1871" y="633"/>
                <a:ext cx="206" cy="227"/>
              </a:xfrm>
              <a:prstGeom prst="rect">
                <a:avLst/>
              </a:prstGeom>
              <a:solidFill>
                <a:srgbClr val="0000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998441" name="Group 41"/>
            <p:cNvGrpSpPr>
              <a:grpSpLocks/>
            </p:cNvGrpSpPr>
            <p:nvPr/>
          </p:nvGrpSpPr>
          <p:grpSpPr bwMode="auto">
            <a:xfrm>
              <a:off x="2083" y="633"/>
              <a:ext cx="840" cy="227"/>
              <a:chOff x="2083" y="633"/>
              <a:chExt cx="840" cy="227"/>
            </a:xfrm>
          </p:grpSpPr>
          <p:sp>
            <p:nvSpPr>
              <p:cNvPr id="998442" name="Rectangle 42"/>
              <p:cNvSpPr>
                <a:spLocks noChangeArrowheads="1"/>
              </p:cNvSpPr>
              <p:nvPr/>
            </p:nvSpPr>
            <p:spPr bwMode="auto">
              <a:xfrm>
                <a:off x="2083" y="633"/>
                <a:ext cx="206" cy="227"/>
              </a:xfrm>
              <a:prstGeom prst="rect">
                <a:avLst/>
              </a:prstGeom>
              <a:solidFill>
                <a:srgbClr val="66FF33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998443" name="Rectangle 43"/>
              <p:cNvSpPr>
                <a:spLocks noChangeArrowheads="1"/>
              </p:cNvSpPr>
              <p:nvPr/>
            </p:nvSpPr>
            <p:spPr bwMode="auto">
              <a:xfrm>
                <a:off x="2289" y="633"/>
                <a:ext cx="207" cy="227"/>
              </a:xfrm>
              <a:prstGeom prst="rect">
                <a:avLst/>
              </a:prstGeom>
              <a:solidFill>
                <a:srgbClr val="FF3300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998444" name="Rectangle 44"/>
              <p:cNvSpPr>
                <a:spLocks noChangeArrowheads="1"/>
              </p:cNvSpPr>
              <p:nvPr/>
            </p:nvSpPr>
            <p:spPr bwMode="auto">
              <a:xfrm>
                <a:off x="2504" y="633"/>
                <a:ext cx="205" cy="227"/>
              </a:xfrm>
              <a:prstGeom prst="rect">
                <a:avLst/>
              </a:prstGeom>
              <a:solidFill>
                <a:srgbClr val="FFFF00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998445" name="Rectangle 45"/>
              <p:cNvSpPr>
                <a:spLocks noChangeArrowheads="1"/>
              </p:cNvSpPr>
              <p:nvPr/>
            </p:nvSpPr>
            <p:spPr bwMode="auto">
              <a:xfrm>
                <a:off x="2717" y="633"/>
                <a:ext cx="206" cy="227"/>
              </a:xfrm>
              <a:prstGeom prst="rect">
                <a:avLst/>
              </a:prstGeom>
              <a:solidFill>
                <a:srgbClr val="0000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998446" name="Group 46"/>
            <p:cNvGrpSpPr>
              <a:grpSpLocks/>
            </p:cNvGrpSpPr>
            <p:nvPr/>
          </p:nvGrpSpPr>
          <p:grpSpPr bwMode="auto">
            <a:xfrm>
              <a:off x="2940" y="720"/>
              <a:ext cx="840" cy="140"/>
              <a:chOff x="2940" y="633"/>
              <a:chExt cx="840" cy="227"/>
            </a:xfrm>
          </p:grpSpPr>
          <p:sp>
            <p:nvSpPr>
              <p:cNvPr id="998447" name="Rectangle 47"/>
              <p:cNvSpPr>
                <a:spLocks noChangeArrowheads="1"/>
              </p:cNvSpPr>
              <p:nvPr/>
            </p:nvSpPr>
            <p:spPr bwMode="auto">
              <a:xfrm>
                <a:off x="2940" y="633"/>
                <a:ext cx="206" cy="227"/>
              </a:xfrm>
              <a:prstGeom prst="rect">
                <a:avLst/>
              </a:prstGeom>
              <a:solidFill>
                <a:srgbClr val="66FF33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998448" name="Rectangle 48"/>
              <p:cNvSpPr>
                <a:spLocks noChangeArrowheads="1"/>
              </p:cNvSpPr>
              <p:nvPr/>
            </p:nvSpPr>
            <p:spPr bwMode="auto">
              <a:xfrm>
                <a:off x="3146" y="633"/>
                <a:ext cx="207" cy="227"/>
              </a:xfrm>
              <a:prstGeom prst="rect">
                <a:avLst/>
              </a:prstGeom>
              <a:solidFill>
                <a:srgbClr val="FF3300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998449" name="Rectangle 49"/>
              <p:cNvSpPr>
                <a:spLocks noChangeArrowheads="1"/>
              </p:cNvSpPr>
              <p:nvPr/>
            </p:nvSpPr>
            <p:spPr bwMode="auto">
              <a:xfrm>
                <a:off x="3361" y="633"/>
                <a:ext cx="205" cy="227"/>
              </a:xfrm>
              <a:prstGeom prst="rect">
                <a:avLst/>
              </a:prstGeom>
              <a:solidFill>
                <a:srgbClr val="FFFF00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998450" name="Rectangle 50"/>
              <p:cNvSpPr>
                <a:spLocks noChangeArrowheads="1"/>
              </p:cNvSpPr>
              <p:nvPr/>
            </p:nvSpPr>
            <p:spPr bwMode="auto">
              <a:xfrm>
                <a:off x="3574" y="633"/>
                <a:ext cx="206" cy="227"/>
              </a:xfrm>
              <a:prstGeom prst="rect">
                <a:avLst/>
              </a:prstGeom>
              <a:solidFill>
                <a:srgbClr val="0000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998451" name="Group 51"/>
            <p:cNvGrpSpPr>
              <a:grpSpLocks/>
            </p:cNvGrpSpPr>
            <p:nvPr/>
          </p:nvGrpSpPr>
          <p:grpSpPr bwMode="auto">
            <a:xfrm>
              <a:off x="3790" y="633"/>
              <a:ext cx="840" cy="227"/>
              <a:chOff x="3790" y="633"/>
              <a:chExt cx="840" cy="227"/>
            </a:xfrm>
          </p:grpSpPr>
          <p:sp>
            <p:nvSpPr>
              <p:cNvPr id="998452" name="Rectangle 52"/>
              <p:cNvSpPr>
                <a:spLocks noChangeArrowheads="1"/>
              </p:cNvSpPr>
              <p:nvPr/>
            </p:nvSpPr>
            <p:spPr bwMode="auto">
              <a:xfrm>
                <a:off x="3790" y="633"/>
                <a:ext cx="206" cy="227"/>
              </a:xfrm>
              <a:prstGeom prst="rect">
                <a:avLst/>
              </a:prstGeom>
              <a:solidFill>
                <a:srgbClr val="66FF33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998453" name="Rectangle 53"/>
              <p:cNvSpPr>
                <a:spLocks noChangeArrowheads="1"/>
              </p:cNvSpPr>
              <p:nvPr/>
            </p:nvSpPr>
            <p:spPr bwMode="auto">
              <a:xfrm>
                <a:off x="3996" y="633"/>
                <a:ext cx="206" cy="227"/>
              </a:xfrm>
              <a:prstGeom prst="rect">
                <a:avLst/>
              </a:prstGeom>
              <a:solidFill>
                <a:srgbClr val="FF3300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998454" name="Rectangle 54"/>
              <p:cNvSpPr>
                <a:spLocks noChangeArrowheads="1"/>
              </p:cNvSpPr>
              <p:nvPr/>
            </p:nvSpPr>
            <p:spPr bwMode="auto">
              <a:xfrm>
                <a:off x="4210" y="633"/>
                <a:ext cx="206" cy="227"/>
              </a:xfrm>
              <a:prstGeom prst="rect">
                <a:avLst/>
              </a:prstGeom>
              <a:solidFill>
                <a:srgbClr val="FFFF00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998455" name="Rectangle 55"/>
              <p:cNvSpPr>
                <a:spLocks noChangeArrowheads="1"/>
              </p:cNvSpPr>
              <p:nvPr/>
            </p:nvSpPr>
            <p:spPr bwMode="auto">
              <a:xfrm>
                <a:off x="4424" y="633"/>
                <a:ext cx="206" cy="227"/>
              </a:xfrm>
              <a:prstGeom prst="rect">
                <a:avLst/>
              </a:prstGeom>
              <a:solidFill>
                <a:srgbClr val="0000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998456" name="Group 56"/>
            <p:cNvGrpSpPr>
              <a:grpSpLocks/>
            </p:cNvGrpSpPr>
            <p:nvPr/>
          </p:nvGrpSpPr>
          <p:grpSpPr bwMode="auto">
            <a:xfrm>
              <a:off x="4636" y="720"/>
              <a:ext cx="840" cy="140"/>
              <a:chOff x="4636" y="633"/>
              <a:chExt cx="840" cy="227"/>
            </a:xfrm>
          </p:grpSpPr>
          <p:sp>
            <p:nvSpPr>
              <p:cNvPr id="998457" name="Rectangle 57"/>
              <p:cNvSpPr>
                <a:spLocks noChangeArrowheads="1"/>
              </p:cNvSpPr>
              <p:nvPr/>
            </p:nvSpPr>
            <p:spPr bwMode="auto">
              <a:xfrm>
                <a:off x="4636" y="633"/>
                <a:ext cx="206" cy="227"/>
              </a:xfrm>
              <a:prstGeom prst="rect">
                <a:avLst/>
              </a:prstGeom>
              <a:solidFill>
                <a:srgbClr val="66FF33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998458" name="Rectangle 58"/>
              <p:cNvSpPr>
                <a:spLocks noChangeArrowheads="1"/>
              </p:cNvSpPr>
              <p:nvPr/>
            </p:nvSpPr>
            <p:spPr bwMode="auto">
              <a:xfrm>
                <a:off x="4842" y="633"/>
                <a:ext cx="207" cy="227"/>
              </a:xfrm>
              <a:prstGeom prst="rect">
                <a:avLst/>
              </a:prstGeom>
              <a:solidFill>
                <a:srgbClr val="FF3300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998459" name="Rectangle 59"/>
              <p:cNvSpPr>
                <a:spLocks noChangeArrowheads="1"/>
              </p:cNvSpPr>
              <p:nvPr/>
            </p:nvSpPr>
            <p:spPr bwMode="auto">
              <a:xfrm>
                <a:off x="5057" y="633"/>
                <a:ext cx="205" cy="227"/>
              </a:xfrm>
              <a:prstGeom prst="rect">
                <a:avLst/>
              </a:prstGeom>
              <a:solidFill>
                <a:srgbClr val="FFFF00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998460" name="Rectangle 60"/>
              <p:cNvSpPr>
                <a:spLocks noChangeArrowheads="1"/>
              </p:cNvSpPr>
              <p:nvPr/>
            </p:nvSpPr>
            <p:spPr bwMode="auto">
              <a:xfrm>
                <a:off x="5270" y="633"/>
                <a:ext cx="206" cy="227"/>
              </a:xfrm>
              <a:prstGeom prst="rect">
                <a:avLst/>
              </a:prstGeom>
              <a:solidFill>
                <a:srgbClr val="0000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</p:grpSp>
      <p:grpSp>
        <p:nvGrpSpPr>
          <p:cNvPr id="998461" name="Group 61"/>
          <p:cNvGrpSpPr>
            <a:grpSpLocks/>
          </p:cNvGrpSpPr>
          <p:nvPr/>
        </p:nvGrpSpPr>
        <p:grpSpPr bwMode="auto">
          <a:xfrm>
            <a:off x="123825" y="3270574"/>
            <a:ext cx="8940800" cy="1630363"/>
            <a:chOff x="78" y="2344"/>
            <a:chExt cx="5632" cy="1027"/>
          </a:xfrm>
        </p:grpSpPr>
        <p:grpSp>
          <p:nvGrpSpPr>
            <p:cNvPr id="998462" name="Group 62"/>
            <p:cNvGrpSpPr>
              <a:grpSpLocks/>
            </p:cNvGrpSpPr>
            <p:nvPr/>
          </p:nvGrpSpPr>
          <p:grpSpPr bwMode="auto">
            <a:xfrm>
              <a:off x="333" y="3091"/>
              <a:ext cx="4801" cy="280"/>
              <a:chOff x="333" y="3091"/>
              <a:chExt cx="4801" cy="280"/>
            </a:xfrm>
          </p:grpSpPr>
          <p:grpSp>
            <p:nvGrpSpPr>
              <p:cNvPr id="998463" name="Group 63"/>
              <p:cNvGrpSpPr>
                <a:grpSpLocks/>
              </p:cNvGrpSpPr>
              <p:nvPr/>
            </p:nvGrpSpPr>
            <p:grpSpPr bwMode="auto">
              <a:xfrm>
                <a:off x="333" y="3091"/>
                <a:ext cx="1596" cy="280"/>
                <a:chOff x="333" y="3091"/>
                <a:chExt cx="1596" cy="280"/>
              </a:xfrm>
            </p:grpSpPr>
            <p:grpSp>
              <p:nvGrpSpPr>
                <p:cNvPr id="998464" name="Group 64"/>
                <p:cNvGrpSpPr>
                  <a:grpSpLocks/>
                </p:cNvGrpSpPr>
                <p:nvPr/>
              </p:nvGrpSpPr>
              <p:grpSpPr bwMode="auto">
                <a:xfrm>
                  <a:off x="333" y="3091"/>
                  <a:ext cx="793" cy="280"/>
                  <a:chOff x="333" y="3091"/>
                  <a:chExt cx="793" cy="280"/>
                </a:xfrm>
              </p:grpSpPr>
              <p:sp>
                <p:nvSpPr>
                  <p:cNvPr id="998465" name="Rectangle 65"/>
                  <p:cNvSpPr>
                    <a:spLocks noChangeArrowheads="1"/>
                  </p:cNvSpPr>
                  <p:nvPr/>
                </p:nvSpPr>
                <p:spPr bwMode="auto">
                  <a:xfrm>
                    <a:off x="333" y="3091"/>
                    <a:ext cx="393" cy="280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998466" name="Rectangle 66"/>
                  <p:cNvSpPr>
                    <a:spLocks noChangeArrowheads="1"/>
                  </p:cNvSpPr>
                  <p:nvPr/>
                </p:nvSpPr>
                <p:spPr bwMode="auto">
                  <a:xfrm>
                    <a:off x="734" y="3091"/>
                    <a:ext cx="392" cy="280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  <p:grpSp>
              <p:nvGrpSpPr>
                <p:cNvPr id="998467" name="Group 67"/>
                <p:cNvGrpSpPr>
                  <a:grpSpLocks/>
                </p:cNvGrpSpPr>
                <p:nvPr/>
              </p:nvGrpSpPr>
              <p:grpSpPr bwMode="auto">
                <a:xfrm>
                  <a:off x="1134" y="3091"/>
                  <a:ext cx="795" cy="280"/>
                  <a:chOff x="1134" y="3091"/>
                  <a:chExt cx="795" cy="280"/>
                </a:xfrm>
              </p:grpSpPr>
              <p:sp>
                <p:nvSpPr>
                  <p:cNvPr id="998468" name="Rectangle 68"/>
                  <p:cNvSpPr>
                    <a:spLocks noChangeArrowheads="1"/>
                  </p:cNvSpPr>
                  <p:nvPr/>
                </p:nvSpPr>
                <p:spPr bwMode="auto">
                  <a:xfrm>
                    <a:off x="1134" y="3091"/>
                    <a:ext cx="393" cy="280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998469" name="Rectangle 69"/>
                  <p:cNvSpPr>
                    <a:spLocks noChangeArrowheads="1"/>
                  </p:cNvSpPr>
                  <p:nvPr/>
                </p:nvSpPr>
                <p:spPr bwMode="auto">
                  <a:xfrm>
                    <a:off x="1535" y="3091"/>
                    <a:ext cx="394" cy="280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</p:grpSp>
          <p:grpSp>
            <p:nvGrpSpPr>
              <p:cNvPr id="998470" name="Group 70"/>
              <p:cNvGrpSpPr>
                <a:grpSpLocks/>
              </p:cNvGrpSpPr>
              <p:nvPr/>
            </p:nvGrpSpPr>
            <p:grpSpPr bwMode="auto">
              <a:xfrm>
                <a:off x="1937" y="3091"/>
                <a:ext cx="1594" cy="280"/>
                <a:chOff x="1937" y="3091"/>
                <a:chExt cx="1594" cy="280"/>
              </a:xfrm>
            </p:grpSpPr>
            <p:grpSp>
              <p:nvGrpSpPr>
                <p:cNvPr id="998471" name="Group 71"/>
                <p:cNvGrpSpPr>
                  <a:grpSpLocks/>
                </p:cNvGrpSpPr>
                <p:nvPr/>
              </p:nvGrpSpPr>
              <p:grpSpPr bwMode="auto">
                <a:xfrm>
                  <a:off x="1937" y="3091"/>
                  <a:ext cx="792" cy="280"/>
                  <a:chOff x="1937" y="3091"/>
                  <a:chExt cx="792" cy="280"/>
                </a:xfrm>
              </p:grpSpPr>
              <p:sp>
                <p:nvSpPr>
                  <p:cNvPr id="998472" name="Rectangle 72"/>
                  <p:cNvSpPr>
                    <a:spLocks noChangeArrowheads="1"/>
                  </p:cNvSpPr>
                  <p:nvPr/>
                </p:nvSpPr>
                <p:spPr bwMode="auto">
                  <a:xfrm>
                    <a:off x="1937" y="3091"/>
                    <a:ext cx="392" cy="280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998473" name="Rectangle 73"/>
                  <p:cNvSpPr>
                    <a:spLocks noChangeArrowheads="1"/>
                  </p:cNvSpPr>
                  <p:nvPr/>
                </p:nvSpPr>
                <p:spPr bwMode="auto">
                  <a:xfrm>
                    <a:off x="2337" y="3091"/>
                    <a:ext cx="392" cy="280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  <p:grpSp>
              <p:nvGrpSpPr>
                <p:cNvPr id="998474" name="Group 74"/>
                <p:cNvGrpSpPr>
                  <a:grpSpLocks/>
                </p:cNvGrpSpPr>
                <p:nvPr/>
              </p:nvGrpSpPr>
              <p:grpSpPr bwMode="auto">
                <a:xfrm>
                  <a:off x="2737" y="3091"/>
                  <a:ext cx="794" cy="280"/>
                  <a:chOff x="2737" y="3091"/>
                  <a:chExt cx="794" cy="280"/>
                </a:xfrm>
              </p:grpSpPr>
              <p:sp>
                <p:nvSpPr>
                  <p:cNvPr id="998475" name="Rectangle 75"/>
                  <p:cNvSpPr>
                    <a:spLocks noChangeArrowheads="1"/>
                  </p:cNvSpPr>
                  <p:nvPr/>
                </p:nvSpPr>
                <p:spPr bwMode="auto">
                  <a:xfrm>
                    <a:off x="2737" y="3091"/>
                    <a:ext cx="394" cy="280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998476" name="Rectangle 76"/>
                  <p:cNvSpPr>
                    <a:spLocks noChangeArrowheads="1"/>
                  </p:cNvSpPr>
                  <p:nvPr/>
                </p:nvSpPr>
                <p:spPr bwMode="auto">
                  <a:xfrm>
                    <a:off x="3139" y="3091"/>
                    <a:ext cx="392" cy="280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</p:grpSp>
          <p:grpSp>
            <p:nvGrpSpPr>
              <p:cNvPr id="998477" name="Group 77"/>
              <p:cNvGrpSpPr>
                <a:grpSpLocks/>
              </p:cNvGrpSpPr>
              <p:nvPr/>
            </p:nvGrpSpPr>
            <p:grpSpPr bwMode="auto">
              <a:xfrm>
                <a:off x="3540" y="3091"/>
                <a:ext cx="1594" cy="280"/>
                <a:chOff x="3540" y="3091"/>
                <a:chExt cx="1594" cy="280"/>
              </a:xfrm>
            </p:grpSpPr>
            <p:grpSp>
              <p:nvGrpSpPr>
                <p:cNvPr id="998478" name="Group 78"/>
                <p:cNvGrpSpPr>
                  <a:grpSpLocks/>
                </p:cNvGrpSpPr>
                <p:nvPr/>
              </p:nvGrpSpPr>
              <p:grpSpPr bwMode="auto">
                <a:xfrm>
                  <a:off x="3540" y="3091"/>
                  <a:ext cx="792" cy="280"/>
                  <a:chOff x="3540" y="3091"/>
                  <a:chExt cx="792" cy="280"/>
                </a:xfrm>
              </p:grpSpPr>
              <p:sp>
                <p:nvSpPr>
                  <p:cNvPr id="998479" name="Rectangle 79"/>
                  <p:cNvSpPr>
                    <a:spLocks noChangeArrowheads="1"/>
                  </p:cNvSpPr>
                  <p:nvPr/>
                </p:nvSpPr>
                <p:spPr bwMode="auto">
                  <a:xfrm>
                    <a:off x="3540" y="3091"/>
                    <a:ext cx="392" cy="280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998480" name="Rectangle 80"/>
                  <p:cNvSpPr>
                    <a:spLocks noChangeArrowheads="1"/>
                  </p:cNvSpPr>
                  <p:nvPr/>
                </p:nvSpPr>
                <p:spPr bwMode="auto">
                  <a:xfrm>
                    <a:off x="3940" y="3091"/>
                    <a:ext cx="392" cy="280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  <p:grpSp>
              <p:nvGrpSpPr>
                <p:cNvPr id="998481" name="Group 81"/>
                <p:cNvGrpSpPr>
                  <a:grpSpLocks/>
                </p:cNvGrpSpPr>
                <p:nvPr/>
              </p:nvGrpSpPr>
              <p:grpSpPr bwMode="auto">
                <a:xfrm>
                  <a:off x="4340" y="3091"/>
                  <a:ext cx="794" cy="280"/>
                  <a:chOff x="4340" y="3091"/>
                  <a:chExt cx="794" cy="280"/>
                </a:xfrm>
              </p:grpSpPr>
              <p:sp>
                <p:nvSpPr>
                  <p:cNvPr id="998482" name="Rectangle 82"/>
                  <p:cNvSpPr>
                    <a:spLocks noChangeArrowheads="1"/>
                  </p:cNvSpPr>
                  <p:nvPr/>
                </p:nvSpPr>
                <p:spPr bwMode="auto">
                  <a:xfrm>
                    <a:off x="4340" y="3091"/>
                    <a:ext cx="394" cy="280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998483" name="Rectangle 83"/>
                  <p:cNvSpPr>
                    <a:spLocks noChangeArrowheads="1"/>
                  </p:cNvSpPr>
                  <p:nvPr/>
                </p:nvSpPr>
                <p:spPr bwMode="auto">
                  <a:xfrm>
                    <a:off x="4742" y="3091"/>
                    <a:ext cx="392" cy="280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</p:grpSp>
        </p:grpSp>
        <p:sp>
          <p:nvSpPr>
            <p:cNvPr id="998484" name="Rectangle 84"/>
            <p:cNvSpPr>
              <a:spLocks noChangeArrowheads="1"/>
            </p:cNvSpPr>
            <p:nvPr/>
          </p:nvSpPr>
          <p:spPr bwMode="auto">
            <a:xfrm>
              <a:off x="366" y="3075"/>
              <a:ext cx="330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chemeClr val="bg1"/>
                  </a:solidFill>
                </a:rPr>
                <a:t>30</a:t>
              </a:r>
            </a:p>
          </p:txBody>
        </p:sp>
        <p:sp>
          <p:nvSpPr>
            <p:cNvPr id="998485" name="Rectangle 85"/>
            <p:cNvSpPr>
              <a:spLocks noChangeArrowheads="1"/>
            </p:cNvSpPr>
            <p:nvPr/>
          </p:nvSpPr>
          <p:spPr bwMode="auto">
            <a:xfrm>
              <a:off x="791" y="3075"/>
              <a:ext cx="330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chemeClr val="accent1"/>
                  </a:solidFill>
                </a:rPr>
                <a:t>29</a:t>
              </a:r>
            </a:p>
          </p:txBody>
        </p:sp>
        <p:sp>
          <p:nvSpPr>
            <p:cNvPr id="998486" name="Rectangle 86"/>
            <p:cNvSpPr>
              <a:spLocks noChangeArrowheads="1"/>
            </p:cNvSpPr>
            <p:nvPr/>
          </p:nvSpPr>
          <p:spPr bwMode="auto">
            <a:xfrm>
              <a:off x="1168" y="3075"/>
              <a:ext cx="330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chemeClr val="bg1"/>
                  </a:solidFill>
                </a:rPr>
                <a:t>30</a:t>
              </a:r>
            </a:p>
          </p:txBody>
        </p:sp>
        <p:sp>
          <p:nvSpPr>
            <p:cNvPr id="998487" name="Rectangle 87"/>
            <p:cNvSpPr>
              <a:spLocks noChangeArrowheads="1"/>
            </p:cNvSpPr>
            <p:nvPr/>
          </p:nvSpPr>
          <p:spPr bwMode="auto">
            <a:xfrm>
              <a:off x="4805" y="3060"/>
              <a:ext cx="330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chemeClr val="accent1"/>
                  </a:solidFill>
                </a:rPr>
                <a:t>29</a:t>
              </a:r>
            </a:p>
          </p:txBody>
        </p:sp>
        <p:sp>
          <p:nvSpPr>
            <p:cNvPr id="998491" name="Rectangle 91"/>
            <p:cNvSpPr>
              <a:spLocks noChangeArrowheads="1"/>
            </p:cNvSpPr>
            <p:nvPr/>
          </p:nvSpPr>
          <p:spPr bwMode="auto">
            <a:xfrm>
              <a:off x="2006" y="2344"/>
              <a:ext cx="1812" cy="32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800" dirty="0">
                  <a:solidFill>
                    <a:schemeClr val="bg1"/>
                  </a:solidFill>
                </a:rPr>
                <a:t>Mês Intercalado</a:t>
              </a:r>
            </a:p>
          </p:txBody>
        </p:sp>
        <p:grpSp>
          <p:nvGrpSpPr>
            <p:cNvPr id="998492" name="Group 92"/>
            <p:cNvGrpSpPr>
              <a:grpSpLocks/>
            </p:cNvGrpSpPr>
            <p:nvPr/>
          </p:nvGrpSpPr>
          <p:grpSpPr bwMode="auto">
            <a:xfrm>
              <a:off x="78" y="2629"/>
              <a:ext cx="5632" cy="251"/>
              <a:chOff x="78" y="2160"/>
              <a:chExt cx="5632" cy="251"/>
            </a:xfrm>
          </p:grpSpPr>
          <p:sp>
            <p:nvSpPr>
              <p:cNvPr id="998493" name="Freeform 93"/>
              <p:cNvSpPr>
                <a:spLocks/>
              </p:cNvSpPr>
              <p:nvPr/>
            </p:nvSpPr>
            <p:spPr bwMode="auto">
              <a:xfrm>
                <a:off x="78" y="2170"/>
                <a:ext cx="241" cy="24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0" y="0"/>
                  </a:cxn>
                  <a:cxn ang="0">
                    <a:pos x="240" y="240"/>
                  </a:cxn>
                  <a:cxn ang="0">
                    <a:pos x="0" y="240"/>
                  </a:cxn>
                  <a:cxn ang="0">
                    <a:pos x="33" y="195"/>
                  </a:cxn>
                  <a:cxn ang="0">
                    <a:pos x="63" y="150"/>
                  </a:cxn>
                  <a:cxn ang="0">
                    <a:pos x="18" y="135"/>
                  </a:cxn>
                  <a:cxn ang="0">
                    <a:pos x="18" y="75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41" h="241">
                    <a:moveTo>
                      <a:pt x="0" y="0"/>
                    </a:moveTo>
                    <a:lnTo>
                      <a:pt x="240" y="0"/>
                    </a:lnTo>
                    <a:lnTo>
                      <a:pt x="240" y="240"/>
                    </a:lnTo>
                    <a:lnTo>
                      <a:pt x="0" y="240"/>
                    </a:lnTo>
                    <a:lnTo>
                      <a:pt x="33" y="195"/>
                    </a:lnTo>
                    <a:lnTo>
                      <a:pt x="63" y="150"/>
                    </a:lnTo>
                    <a:lnTo>
                      <a:pt x="18" y="135"/>
                    </a:lnTo>
                    <a:lnTo>
                      <a:pt x="18" y="75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6699FF"/>
              </a:solidFill>
              <a:ln w="12700" cap="rnd" cmpd="sng">
                <a:noFill/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98494" name="Freeform 94"/>
              <p:cNvSpPr>
                <a:spLocks/>
              </p:cNvSpPr>
              <p:nvPr/>
            </p:nvSpPr>
            <p:spPr bwMode="auto">
              <a:xfrm>
                <a:off x="5490" y="2174"/>
                <a:ext cx="220" cy="236"/>
              </a:xfrm>
              <a:custGeom>
                <a:avLst/>
                <a:gdLst/>
                <a:ahLst/>
                <a:cxnLst>
                  <a:cxn ang="0">
                    <a:pos x="192" y="0"/>
                  </a:cxn>
                  <a:cxn ang="0">
                    <a:pos x="0" y="0"/>
                  </a:cxn>
                  <a:cxn ang="0">
                    <a:pos x="0" y="240"/>
                  </a:cxn>
                  <a:cxn ang="0">
                    <a:pos x="192" y="240"/>
                  </a:cxn>
                  <a:cxn ang="0">
                    <a:pos x="198" y="195"/>
                  </a:cxn>
                  <a:cxn ang="0">
                    <a:pos x="153" y="195"/>
                  </a:cxn>
                  <a:cxn ang="0">
                    <a:pos x="153" y="150"/>
                  </a:cxn>
                  <a:cxn ang="0">
                    <a:pos x="198" y="135"/>
                  </a:cxn>
                  <a:cxn ang="0">
                    <a:pos x="153" y="105"/>
                  </a:cxn>
                  <a:cxn ang="0">
                    <a:pos x="153" y="60"/>
                  </a:cxn>
                  <a:cxn ang="0">
                    <a:pos x="192" y="0"/>
                  </a:cxn>
                  <a:cxn ang="0">
                    <a:pos x="192" y="0"/>
                  </a:cxn>
                </a:cxnLst>
                <a:rect l="0" t="0" r="r" b="b"/>
                <a:pathLst>
                  <a:path w="199" h="241">
                    <a:moveTo>
                      <a:pt x="192" y="0"/>
                    </a:moveTo>
                    <a:lnTo>
                      <a:pt x="0" y="0"/>
                    </a:lnTo>
                    <a:lnTo>
                      <a:pt x="0" y="240"/>
                    </a:lnTo>
                    <a:lnTo>
                      <a:pt x="192" y="240"/>
                    </a:lnTo>
                    <a:lnTo>
                      <a:pt x="198" y="195"/>
                    </a:lnTo>
                    <a:lnTo>
                      <a:pt x="153" y="195"/>
                    </a:lnTo>
                    <a:lnTo>
                      <a:pt x="153" y="150"/>
                    </a:lnTo>
                    <a:lnTo>
                      <a:pt x="198" y="135"/>
                    </a:lnTo>
                    <a:lnTo>
                      <a:pt x="153" y="105"/>
                    </a:lnTo>
                    <a:lnTo>
                      <a:pt x="153" y="60"/>
                    </a:lnTo>
                    <a:lnTo>
                      <a:pt x="192" y="0"/>
                    </a:lnTo>
                    <a:lnTo>
                      <a:pt x="192" y="0"/>
                    </a:lnTo>
                  </a:path>
                </a:pathLst>
              </a:custGeom>
              <a:solidFill>
                <a:srgbClr val="99FF33"/>
              </a:solidFill>
              <a:ln w="12700" cap="rnd" cmpd="sng">
                <a:noFill/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grpSp>
            <p:nvGrpSpPr>
              <p:cNvPr id="998495" name="Group 95"/>
              <p:cNvGrpSpPr>
                <a:grpSpLocks/>
              </p:cNvGrpSpPr>
              <p:nvPr/>
            </p:nvGrpSpPr>
            <p:grpSpPr bwMode="auto">
              <a:xfrm>
                <a:off x="346" y="2170"/>
                <a:ext cx="5128" cy="240"/>
                <a:chOff x="480" y="3648"/>
                <a:chExt cx="4416" cy="240"/>
              </a:xfrm>
            </p:grpSpPr>
            <p:sp>
              <p:nvSpPr>
                <p:cNvPr id="998496" name="Rectangle 96"/>
                <p:cNvSpPr>
                  <a:spLocks noChangeArrowheads="1"/>
                </p:cNvSpPr>
                <p:nvPr/>
              </p:nvSpPr>
              <p:spPr bwMode="auto">
                <a:xfrm>
                  <a:off x="480" y="3648"/>
                  <a:ext cx="1104" cy="240"/>
                </a:xfrm>
                <a:prstGeom prst="rect">
                  <a:avLst/>
                </a:prstGeom>
                <a:gradFill rotWithShape="0">
                  <a:gsLst>
                    <a:gs pos="0">
                      <a:srgbClr val="CCFFCC"/>
                    </a:gs>
                    <a:gs pos="50000">
                      <a:srgbClr val="66FF33"/>
                    </a:gs>
                    <a:gs pos="100000">
                      <a:srgbClr val="CCFFCC"/>
                    </a:gs>
                  </a:gsLst>
                  <a:lin ang="0" scaled="1"/>
                </a:gradFill>
                <a:ln w="12700">
                  <a:noFill/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998497" name="Rectangle 97"/>
                <p:cNvSpPr>
                  <a:spLocks noChangeArrowheads="1"/>
                </p:cNvSpPr>
                <p:nvPr/>
              </p:nvSpPr>
              <p:spPr bwMode="auto">
                <a:xfrm>
                  <a:off x="1584" y="3648"/>
                  <a:ext cx="1104" cy="240"/>
                </a:xfrm>
                <a:prstGeom prst="rect">
                  <a:avLst/>
                </a:prstGeom>
                <a:gradFill rotWithShape="0">
                  <a:gsLst>
                    <a:gs pos="0">
                      <a:srgbClr val="FFCC99"/>
                    </a:gs>
                    <a:gs pos="50000">
                      <a:srgbClr val="FF3300"/>
                    </a:gs>
                    <a:gs pos="100000">
                      <a:srgbClr val="FFCC99"/>
                    </a:gs>
                  </a:gsLst>
                  <a:lin ang="0" scaled="1"/>
                </a:gradFill>
                <a:ln w="12700">
                  <a:noFill/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998498" name="Rectangle 98"/>
                <p:cNvSpPr>
                  <a:spLocks noChangeArrowheads="1"/>
                </p:cNvSpPr>
                <p:nvPr/>
              </p:nvSpPr>
              <p:spPr bwMode="auto">
                <a:xfrm>
                  <a:off x="2688" y="3648"/>
                  <a:ext cx="1104" cy="240"/>
                </a:xfrm>
                <a:prstGeom prst="rect">
                  <a:avLst/>
                </a:prstGeom>
                <a:gradFill rotWithShape="0">
                  <a:gsLst>
                    <a:gs pos="0">
                      <a:srgbClr val="FFFFCC"/>
                    </a:gs>
                    <a:gs pos="50000">
                      <a:srgbClr val="FFFF00"/>
                    </a:gs>
                    <a:gs pos="100000">
                      <a:srgbClr val="FFFFCC"/>
                    </a:gs>
                  </a:gsLst>
                  <a:lin ang="0" scaled="1"/>
                </a:gradFill>
                <a:ln w="12700">
                  <a:noFill/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998499" name="Rectangle 99"/>
                <p:cNvSpPr>
                  <a:spLocks noChangeArrowheads="1"/>
                </p:cNvSpPr>
                <p:nvPr/>
              </p:nvSpPr>
              <p:spPr bwMode="auto">
                <a:xfrm>
                  <a:off x="3792" y="3648"/>
                  <a:ext cx="1104" cy="240"/>
                </a:xfrm>
                <a:prstGeom prst="rect">
                  <a:avLst/>
                </a:prstGeom>
                <a:gradFill rotWithShape="0">
                  <a:gsLst>
                    <a:gs pos="0">
                      <a:srgbClr val="CCECFF"/>
                    </a:gs>
                    <a:gs pos="50000">
                      <a:srgbClr val="0066FF"/>
                    </a:gs>
                    <a:gs pos="100000">
                      <a:srgbClr val="CCECFF"/>
                    </a:gs>
                  </a:gsLst>
                  <a:lin ang="0" scaled="1"/>
                </a:gradFill>
                <a:ln w="12700">
                  <a:noFill/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  <p:sp>
            <p:nvSpPr>
              <p:cNvPr id="998500" name="Rectangle 100"/>
              <p:cNvSpPr>
                <a:spLocks noChangeArrowheads="1"/>
              </p:cNvSpPr>
              <p:nvPr/>
            </p:nvSpPr>
            <p:spPr bwMode="auto">
              <a:xfrm>
                <a:off x="480" y="2160"/>
                <a:ext cx="889" cy="2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000">
                    <a:solidFill>
                      <a:schemeClr val="tx1"/>
                    </a:solidFill>
                  </a:rPr>
                  <a:t>Primavera</a:t>
                </a:r>
              </a:p>
            </p:txBody>
          </p:sp>
          <p:sp>
            <p:nvSpPr>
              <p:cNvPr id="998501" name="Rectangle 101"/>
              <p:cNvSpPr>
                <a:spLocks noChangeArrowheads="1"/>
              </p:cNvSpPr>
              <p:nvPr/>
            </p:nvSpPr>
            <p:spPr bwMode="auto">
              <a:xfrm>
                <a:off x="3194" y="2160"/>
                <a:ext cx="685" cy="2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000">
                    <a:solidFill>
                      <a:schemeClr val="tx1"/>
                    </a:solidFill>
                  </a:rPr>
                  <a:t>Outono</a:t>
                </a:r>
              </a:p>
            </p:txBody>
          </p:sp>
          <p:sp>
            <p:nvSpPr>
              <p:cNvPr id="998502" name="Rectangle 102"/>
              <p:cNvSpPr>
                <a:spLocks noChangeArrowheads="1"/>
              </p:cNvSpPr>
              <p:nvPr/>
            </p:nvSpPr>
            <p:spPr bwMode="auto">
              <a:xfrm>
                <a:off x="1956" y="2160"/>
                <a:ext cx="561" cy="2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000">
                    <a:solidFill>
                      <a:schemeClr val="bg1"/>
                    </a:solidFill>
                  </a:rPr>
                  <a:t>Verão</a:t>
                </a:r>
              </a:p>
            </p:txBody>
          </p:sp>
          <p:sp>
            <p:nvSpPr>
              <p:cNvPr id="998503" name="Rectangle 103"/>
              <p:cNvSpPr>
                <a:spLocks noChangeArrowheads="1"/>
              </p:cNvSpPr>
              <p:nvPr/>
            </p:nvSpPr>
            <p:spPr bwMode="auto">
              <a:xfrm>
                <a:off x="4490" y="2160"/>
                <a:ext cx="694" cy="2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000">
                    <a:solidFill>
                      <a:schemeClr val="bg1"/>
                    </a:solidFill>
                  </a:rPr>
                  <a:t>Inverno</a:t>
                </a:r>
              </a:p>
            </p:txBody>
          </p:sp>
        </p:grpSp>
      </p:grpSp>
      <p:pic>
        <p:nvPicPr>
          <p:cNvPr id="998504" name="Picture 104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60350" y="3203897"/>
            <a:ext cx="549275" cy="5175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998505" name="Picture 105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415338" y="3181672"/>
            <a:ext cx="549275" cy="5175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grpSp>
        <p:nvGrpSpPr>
          <p:cNvPr id="106" name="Grupo 105"/>
          <p:cNvGrpSpPr/>
          <p:nvPr/>
        </p:nvGrpSpPr>
        <p:grpSpPr>
          <a:xfrm>
            <a:off x="5402330" y="1419030"/>
            <a:ext cx="3634166" cy="1439274"/>
            <a:chOff x="132680" y="81422"/>
            <a:chExt cx="8907416" cy="3527690"/>
          </a:xfrm>
        </p:grpSpPr>
        <p:pic>
          <p:nvPicPr>
            <p:cNvPr id="107" name="Picture 1" descr="C:\Boczko\Imagens\Ceu\Sahara_Tassili-Lines_tafreshi.jp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32680" y="81422"/>
              <a:ext cx="8907416" cy="3527690"/>
            </a:xfrm>
            <a:prstGeom prst="rect">
              <a:avLst/>
            </a:prstGeom>
            <a:noFill/>
          </p:spPr>
        </p:pic>
        <p:sp>
          <p:nvSpPr>
            <p:cNvPr id="108" name="Lua 107"/>
            <p:cNvSpPr/>
            <p:nvPr/>
          </p:nvSpPr>
          <p:spPr bwMode="auto">
            <a:xfrm>
              <a:off x="8028200" y="1148808"/>
              <a:ext cx="168442" cy="336884"/>
            </a:xfrm>
            <a:prstGeom prst="moon">
              <a:avLst/>
            </a:prstGeom>
            <a:solidFill>
              <a:schemeClr val="accent3"/>
            </a:solidFill>
            <a:ln w="12700" cap="flat" cmpd="sng" algn="ctr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pt-BR" sz="1800" b="1" i="0" u="none" strike="noStrike" cap="none" normalizeH="0" baseline="0" smtClean="0">
                <a:ln>
                  <a:noFill/>
                </a:ln>
                <a:solidFill>
                  <a:srgbClr val="FF0066"/>
                </a:solidFill>
                <a:effectLst/>
                <a:latin typeface="Arial" charset="0"/>
              </a:endParaRPr>
            </a:p>
          </p:txBody>
        </p:sp>
      </p:grpSp>
      <p:grpSp>
        <p:nvGrpSpPr>
          <p:cNvPr id="109" name="Group 72"/>
          <p:cNvGrpSpPr>
            <a:grpSpLocks/>
          </p:cNvGrpSpPr>
          <p:nvPr/>
        </p:nvGrpSpPr>
        <p:grpSpPr bwMode="auto">
          <a:xfrm>
            <a:off x="97780" y="4846248"/>
            <a:ext cx="3178076" cy="1463072"/>
            <a:chOff x="2653" y="100"/>
            <a:chExt cx="3078" cy="1417"/>
          </a:xfrm>
        </p:grpSpPr>
        <p:sp>
          <p:nvSpPr>
            <p:cNvPr id="110" name="Line 3"/>
            <p:cNvSpPr>
              <a:spLocks noChangeShapeType="1"/>
            </p:cNvSpPr>
            <p:nvPr/>
          </p:nvSpPr>
          <p:spPr bwMode="auto">
            <a:xfrm>
              <a:off x="2939" y="1517"/>
              <a:ext cx="2737" cy="0"/>
            </a:xfrm>
            <a:prstGeom prst="line">
              <a:avLst/>
            </a:prstGeom>
            <a:noFill/>
            <a:ln w="508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1" name="Rectangle 4"/>
            <p:cNvSpPr>
              <a:spLocks noChangeArrowheads="1"/>
            </p:cNvSpPr>
            <p:nvPr/>
          </p:nvSpPr>
          <p:spPr bwMode="auto">
            <a:xfrm>
              <a:off x="3055" y="639"/>
              <a:ext cx="36" cy="874"/>
            </a:xfrm>
            <a:prstGeom prst="rect">
              <a:avLst/>
            </a:prstGeom>
            <a:solidFill>
              <a:srgbClr val="FF33CC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2" name="Line 5"/>
            <p:cNvSpPr>
              <a:spLocks noChangeShapeType="1"/>
            </p:cNvSpPr>
            <p:nvPr/>
          </p:nvSpPr>
          <p:spPr bwMode="auto">
            <a:xfrm flipH="1" flipV="1">
              <a:off x="2761" y="439"/>
              <a:ext cx="1937" cy="1078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3" name="Line 6"/>
            <p:cNvSpPr>
              <a:spLocks noChangeShapeType="1"/>
            </p:cNvSpPr>
            <p:nvPr/>
          </p:nvSpPr>
          <p:spPr bwMode="auto">
            <a:xfrm flipH="1" flipV="1">
              <a:off x="2983" y="219"/>
              <a:ext cx="356" cy="1298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4" name="Line 7"/>
            <p:cNvSpPr>
              <a:spLocks noChangeShapeType="1"/>
            </p:cNvSpPr>
            <p:nvPr/>
          </p:nvSpPr>
          <p:spPr bwMode="auto">
            <a:xfrm>
              <a:off x="2872" y="341"/>
              <a:ext cx="935" cy="1176"/>
            </a:xfrm>
            <a:prstGeom prst="line">
              <a:avLst/>
            </a:prstGeom>
            <a:noFill/>
            <a:ln w="38100">
              <a:solidFill>
                <a:srgbClr val="009900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5" name="Oval 8"/>
            <p:cNvSpPr>
              <a:spLocks noChangeArrowheads="1"/>
            </p:cNvSpPr>
            <p:nvPr/>
          </p:nvSpPr>
          <p:spPr bwMode="auto">
            <a:xfrm>
              <a:off x="2921" y="100"/>
              <a:ext cx="103" cy="115"/>
            </a:xfrm>
            <a:prstGeom prst="ellipse">
              <a:avLst/>
            </a:prstGeom>
            <a:solidFill>
              <a:srgbClr val="FF330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6" name="Oval 9"/>
            <p:cNvSpPr>
              <a:spLocks noChangeArrowheads="1"/>
            </p:cNvSpPr>
            <p:nvPr/>
          </p:nvSpPr>
          <p:spPr bwMode="auto">
            <a:xfrm>
              <a:off x="2653" y="345"/>
              <a:ext cx="104" cy="115"/>
            </a:xfrm>
            <a:prstGeom prst="ellipse">
              <a:avLst/>
            </a:prstGeom>
            <a:solidFill>
              <a:srgbClr val="0000FF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7" name="Oval 10"/>
            <p:cNvSpPr>
              <a:spLocks noChangeArrowheads="1"/>
            </p:cNvSpPr>
            <p:nvPr/>
          </p:nvSpPr>
          <p:spPr bwMode="auto">
            <a:xfrm>
              <a:off x="2765" y="198"/>
              <a:ext cx="103" cy="115"/>
            </a:xfrm>
            <a:prstGeom prst="ellipse">
              <a:avLst/>
            </a:prstGeom>
            <a:solidFill>
              <a:srgbClr val="FFFF0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8" name="Freeform 52"/>
            <p:cNvSpPr>
              <a:spLocks/>
            </p:cNvSpPr>
            <p:nvPr/>
          </p:nvSpPr>
          <p:spPr bwMode="auto">
            <a:xfrm>
              <a:off x="4749" y="1128"/>
              <a:ext cx="77" cy="81"/>
            </a:xfrm>
            <a:custGeom>
              <a:avLst/>
              <a:gdLst/>
              <a:ahLst/>
              <a:cxnLst>
                <a:cxn ang="0">
                  <a:pos x="106" y="0"/>
                </a:cxn>
                <a:cxn ang="0">
                  <a:pos x="80" y="3"/>
                </a:cxn>
                <a:cxn ang="0">
                  <a:pos x="67" y="20"/>
                </a:cxn>
                <a:cxn ang="0">
                  <a:pos x="61" y="53"/>
                </a:cxn>
                <a:cxn ang="0">
                  <a:pos x="65" y="93"/>
                </a:cxn>
                <a:cxn ang="0">
                  <a:pos x="75" y="118"/>
                </a:cxn>
                <a:cxn ang="0">
                  <a:pos x="87" y="150"/>
                </a:cxn>
                <a:cxn ang="0">
                  <a:pos x="18" y="190"/>
                </a:cxn>
                <a:cxn ang="0">
                  <a:pos x="0" y="205"/>
                </a:cxn>
                <a:cxn ang="0">
                  <a:pos x="11" y="218"/>
                </a:cxn>
                <a:cxn ang="0">
                  <a:pos x="45" y="190"/>
                </a:cxn>
                <a:cxn ang="0">
                  <a:pos x="97" y="170"/>
                </a:cxn>
                <a:cxn ang="0">
                  <a:pos x="122" y="195"/>
                </a:cxn>
                <a:cxn ang="0">
                  <a:pos x="147" y="213"/>
                </a:cxn>
                <a:cxn ang="0">
                  <a:pos x="169" y="215"/>
                </a:cxn>
                <a:cxn ang="0">
                  <a:pos x="191" y="213"/>
                </a:cxn>
                <a:cxn ang="0">
                  <a:pos x="201" y="198"/>
                </a:cxn>
                <a:cxn ang="0">
                  <a:pos x="208" y="165"/>
                </a:cxn>
                <a:cxn ang="0">
                  <a:pos x="208" y="128"/>
                </a:cxn>
                <a:cxn ang="0">
                  <a:pos x="200" y="100"/>
                </a:cxn>
                <a:cxn ang="0">
                  <a:pos x="171" y="55"/>
                </a:cxn>
                <a:cxn ang="0">
                  <a:pos x="139" y="25"/>
                </a:cxn>
                <a:cxn ang="0">
                  <a:pos x="117" y="8"/>
                </a:cxn>
                <a:cxn ang="0">
                  <a:pos x="97" y="3"/>
                </a:cxn>
                <a:cxn ang="0">
                  <a:pos x="106" y="0"/>
                </a:cxn>
              </a:cxnLst>
              <a:rect l="0" t="0" r="r" b="b"/>
              <a:pathLst>
                <a:path w="209" h="219">
                  <a:moveTo>
                    <a:pt x="106" y="0"/>
                  </a:moveTo>
                  <a:lnTo>
                    <a:pt x="80" y="3"/>
                  </a:lnTo>
                  <a:lnTo>
                    <a:pt x="67" y="20"/>
                  </a:lnTo>
                  <a:lnTo>
                    <a:pt x="61" y="53"/>
                  </a:lnTo>
                  <a:lnTo>
                    <a:pt x="65" y="93"/>
                  </a:lnTo>
                  <a:lnTo>
                    <a:pt x="75" y="118"/>
                  </a:lnTo>
                  <a:lnTo>
                    <a:pt x="87" y="150"/>
                  </a:lnTo>
                  <a:lnTo>
                    <a:pt x="18" y="190"/>
                  </a:lnTo>
                  <a:lnTo>
                    <a:pt x="0" y="205"/>
                  </a:lnTo>
                  <a:lnTo>
                    <a:pt x="11" y="218"/>
                  </a:lnTo>
                  <a:lnTo>
                    <a:pt x="45" y="190"/>
                  </a:lnTo>
                  <a:lnTo>
                    <a:pt x="97" y="170"/>
                  </a:lnTo>
                  <a:lnTo>
                    <a:pt x="122" y="195"/>
                  </a:lnTo>
                  <a:lnTo>
                    <a:pt x="147" y="213"/>
                  </a:lnTo>
                  <a:lnTo>
                    <a:pt x="169" y="215"/>
                  </a:lnTo>
                  <a:lnTo>
                    <a:pt x="191" y="213"/>
                  </a:lnTo>
                  <a:lnTo>
                    <a:pt x="201" y="198"/>
                  </a:lnTo>
                  <a:lnTo>
                    <a:pt x="208" y="165"/>
                  </a:lnTo>
                  <a:lnTo>
                    <a:pt x="208" y="128"/>
                  </a:lnTo>
                  <a:lnTo>
                    <a:pt x="200" y="100"/>
                  </a:lnTo>
                  <a:lnTo>
                    <a:pt x="171" y="55"/>
                  </a:lnTo>
                  <a:lnTo>
                    <a:pt x="139" y="25"/>
                  </a:lnTo>
                  <a:lnTo>
                    <a:pt x="117" y="8"/>
                  </a:lnTo>
                  <a:lnTo>
                    <a:pt x="97" y="3"/>
                  </a:lnTo>
                  <a:lnTo>
                    <a:pt x="106" y="0"/>
                  </a:lnTo>
                </a:path>
              </a:pathLst>
            </a:custGeom>
            <a:solidFill>
              <a:schemeClr val="tx1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9" name="Freeform 53"/>
            <p:cNvSpPr>
              <a:spLocks/>
            </p:cNvSpPr>
            <p:nvPr/>
          </p:nvSpPr>
          <p:spPr bwMode="auto">
            <a:xfrm>
              <a:off x="4649" y="1224"/>
              <a:ext cx="158" cy="71"/>
            </a:xfrm>
            <a:custGeom>
              <a:avLst/>
              <a:gdLst/>
              <a:ahLst/>
              <a:cxnLst>
                <a:cxn ang="0">
                  <a:pos x="423" y="0"/>
                </a:cxn>
                <a:cxn ang="0">
                  <a:pos x="383" y="5"/>
                </a:cxn>
                <a:cxn ang="0">
                  <a:pos x="310" y="39"/>
                </a:cxn>
                <a:cxn ang="0">
                  <a:pos x="246" y="66"/>
                </a:cxn>
                <a:cxn ang="0">
                  <a:pos x="176" y="89"/>
                </a:cxn>
                <a:cxn ang="0">
                  <a:pos x="125" y="114"/>
                </a:cxn>
                <a:cxn ang="0">
                  <a:pos x="56" y="141"/>
                </a:cxn>
                <a:cxn ang="0">
                  <a:pos x="0" y="165"/>
                </a:cxn>
                <a:cxn ang="0">
                  <a:pos x="3" y="175"/>
                </a:cxn>
                <a:cxn ang="0">
                  <a:pos x="20" y="180"/>
                </a:cxn>
                <a:cxn ang="0">
                  <a:pos x="69" y="154"/>
                </a:cxn>
                <a:cxn ang="0">
                  <a:pos x="72" y="170"/>
                </a:cxn>
                <a:cxn ang="0">
                  <a:pos x="85" y="185"/>
                </a:cxn>
                <a:cxn ang="0">
                  <a:pos x="104" y="191"/>
                </a:cxn>
                <a:cxn ang="0">
                  <a:pos x="124" y="179"/>
                </a:cxn>
                <a:cxn ang="0">
                  <a:pos x="138" y="164"/>
                </a:cxn>
                <a:cxn ang="0">
                  <a:pos x="137" y="141"/>
                </a:cxn>
                <a:cxn ang="0">
                  <a:pos x="133" y="129"/>
                </a:cxn>
                <a:cxn ang="0">
                  <a:pos x="180" y="105"/>
                </a:cxn>
                <a:cxn ang="0">
                  <a:pos x="203" y="100"/>
                </a:cxn>
                <a:cxn ang="0">
                  <a:pos x="246" y="90"/>
                </a:cxn>
                <a:cxn ang="0">
                  <a:pos x="305" y="69"/>
                </a:cxn>
                <a:cxn ang="0">
                  <a:pos x="353" y="45"/>
                </a:cxn>
                <a:cxn ang="0">
                  <a:pos x="387" y="35"/>
                </a:cxn>
                <a:cxn ang="0">
                  <a:pos x="423" y="39"/>
                </a:cxn>
                <a:cxn ang="0">
                  <a:pos x="428" y="14"/>
                </a:cxn>
                <a:cxn ang="0">
                  <a:pos x="413" y="0"/>
                </a:cxn>
                <a:cxn ang="0">
                  <a:pos x="405" y="0"/>
                </a:cxn>
                <a:cxn ang="0">
                  <a:pos x="423" y="0"/>
                </a:cxn>
              </a:cxnLst>
              <a:rect l="0" t="0" r="r" b="b"/>
              <a:pathLst>
                <a:path w="429" h="192">
                  <a:moveTo>
                    <a:pt x="423" y="0"/>
                  </a:moveTo>
                  <a:lnTo>
                    <a:pt x="383" y="5"/>
                  </a:lnTo>
                  <a:lnTo>
                    <a:pt x="310" y="39"/>
                  </a:lnTo>
                  <a:lnTo>
                    <a:pt x="246" y="66"/>
                  </a:lnTo>
                  <a:lnTo>
                    <a:pt x="176" y="89"/>
                  </a:lnTo>
                  <a:lnTo>
                    <a:pt x="125" y="114"/>
                  </a:lnTo>
                  <a:lnTo>
                    <a:pt x="56" y="141"/>
                  </a:lnTo>
                  <a:lnTo>
                    <a:pt x="0" y="165"/>
                  </a:lnTo>
                  <a:lnTo>
                    <a:pt x="3" y="175"/>
                  </a:lnTo>
                  <a:lnTo>
                    <a:pt x="20" y="180"/>
                  </a:lnTo>
                  <a:lnTo>
                    <a:pt x="69" y="154"/>
                  </a:lnTo>
                  <a:lnTo>
                    <a:pt x="72" y="170"/>
                  </a:lnTo>
                  <a:lnTo>
                    <a:pt x="85" y="185"/>
                  </a:lnTo>
                  <a:lnTo>
                    <a:pt x="104" y="191"/>
                  </a:lnTo>
                  <a:lnTo>
                    <a:pt x="124" y="179"/>
                  </a:lnTo>
                  <a:lnTo>
                    <a:pt x="138" y="164"/>
                  </a:lnTo>
                  <a:lnTo>
                    <a:pt x="137" y="141"/>
                  </a:lnTo>
                  <a:lnTo>
                    <a:pt x="133" y="129"/>
                  </a:lnTo>
                  <a:lnTo>
                    <a:pt x="180" y="105"/>
                  </a:lnTo>
                  <a:lnTo>
                    <a:pt x="203" y="100"/>
                  </a:lnTo>
                  <a:lnTo>
                    <a:pt x="246" y="90"/>
                  </a:lnTo>
                  <a:lnTo>
                    <a:pt x="305" y="69"/>
                  </a:lnTo>
                  <a:lnTo>
                    <a:pt x="353" y="45"/>
                  </a:lnTo>
                  <a:lnTo>
                    <a:pt x="387" y="35"/>
                  </a:lnTo>
                  <a:lnTo>
                    <a:pt x="423" y="39"/>
                  </a:lnTo>
                  <a:lnTo>
                    <a:pt x="428" y="14"/>
                  </a:lnTo>
                  <a:lnTo>
                    <a:pt x="413" y="0"/>
                  </a:lnTo>
                  <a:lnTo>
                    <a:pt x="405" y="0"/>
                  </a:lnTo>
                  <a:lnTo>
                    <a:pt x="423" y="0"/>
                  </a:lnTo>
                </a:path>
              </a:pathLst>
            </a:custGeom>
            <a:solidFill>
              <a:schemeClr val="tx1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0" name="Freeform 54"/>
            <p:cNvSpPr>
              <a:spLocks/>
            </p:cNvSpPr>
            <p:nvPr/>
          </p:nvSpPr>
          <p:spPr bwMode="auto">
            <a:xfrm>
              <a:off x="4798" y="1222"/>
              <a:ext cx="52" cy="152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41" y="0"/>
                </a:cxn>
                <a:cxn ang="0">
                  <a:pos x="25" y="9"/>
                </a:cxn>
                <a:cxn ang="0">
                  <a:pos x="8" y="34"/>
                </a:cxn>
                <a:cxn ang="0">
                  <a:pos x="3" y="65"/>
                </a:cxn>
                <a:cxn ang="0">
                  <a:pos x="0" y="144"/>
                </a:cxn>
                <a:cxn ang="0">
                  <a:pos x="4" y="211"/>
                </a:cxn>
                <a:cxn ang="0">
                  <a:pos x="17" y="279"/>
                </a:cxn>
                <a:cxn ang="0">
                  <a:pos x="34" y="349"/>
                </a:cxn>
                <a:cxn ang="0">
                  <a:pos x="54" y="391"/>
                </a:cxn>
                <a:cxn ang="0">
                  <a:pos x="80" y="409"/>
                </a:cxn>
                <a:cxn ang="0">
                  <a:pos x="102" y="409"/>
                </a:cxn>
                <a:cxn ang="0">
                  <a:pos x="128" y="391"/>
                </a:cxn>
                <a:cxn ang="0">
                  <a:pos x="138" y="364"/>
                </a:cxn>
                <a:cxn ang="0">
                  <a:pos x="140" y="316"/>
                </a:cxn>
                <a:cxn ang="0">
                  <a:pos x="138" y="256"/>
                </a:cxn>
                <a:cxn ang="0">
                  <a:pos x="125" y="181"/>
                </a:cxn>
                <a:cxn ang="0">
                  <a:pos x="107" y="89"/>
                </a:cxn>
                <a:cxn ang="0">
                  <a:pos x="86" y="19"/>
                </a:cxn>
                <a:cxn ang="0">
                  <a:pos x="73" y="9"/>
                </a:cxn>
                <a:cxn ang="0">
                  <a:pos x="60" y="0"/>
                </a:cxn>
              </a:cxnLst>
              <a:rect l="0" t="0" r="r" b="b"/>
              <a:pathLst>
                <a:path w="141" h="410">
                  <a:moveTo>
                    <a:pt x="60" y="0"/>
                  </a:moveTo>
                  <a:lnTo>
                    <a:pt x="41" y="0"/>
                  </a:lnTo>
                  <a:lnTo>
                    <a:pt x="25" y="9"/>
                  </a:lnTo>
                  <a:lnTo>
                    <a:pt x="8" y="34"/>
                  </a:lnTo>
                  <a:lnTo>
                    <a:pt x="3" y="65"/>
                  </a:lnTo>
                  <a:lnTo>
                    <a:pt x="0" y="144"/>
                  </a:lnTo>
                  <a:lnTo>
                    <a:pt x="4" y="211"/>
                  </a:lnTo>
                  <a:lnTo>
                    <a:pt x="17" y="279"/>
                  </a:lnTo>
                  <a:lnTo>
                    <a:pt x="34" y="349"/>
                  </a:lnTo>
                  <a:lnTo>
                    <a:pt x="54" y="391"/>
                  </a:lnTo>
                  <a:lnTo>
                    <a:pt x="80" y="409"/>
                  </a:lnTo>
                  <a:lnTo>
                    <a:pt x="102" y="409"/>
                  </a:lnTo>
                  <a:lnTo>
                    <a:pt x="128" y="391"/>
                  </a:lnTo>
                  <a:lnTo>
                    <a:pt x="138" y="364"/>
                  </a:lnTo>
                  <a:lnTo>
                    <a:pt x="140" y="316"/>
                  </a:lnTo>
                  <a:lnTo>
                    <a:pt x="138" y="256"/>
                  </a:lnTo>
                  <a:lnTo>
                    <a:pt x="125" y="181"/>
                  </a:lnTo>
                  <a:lnTo>
                    <a:pt x="107" y="89"/>
                  </a:lnTo>
                  <a:lnTo>
                    <a:pt x="86" y="19"/>
                  </a:lnTo>
                  <a:lnTo>
                    <a:pt x="73" y="9"/>
                  </a:lnTo>
                  <a:lnTo>
                    <a:pt x="60" y="0"/>
                  </a:lnTo>
                </a:path>
              </a:pathLst>
            </a:custGeom>
            <a:solidFill>
              <a:schemeClr val="tx1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1" name="Freeform 55"/>
            <p:cNvSpPr>
              <a:spLocks/>
            </p:cNvSpPr>
            <p:nvPr/>
          </p:nvSpPr>
          <p:spPr bwMode="auto">
            <a:xfrm>
              <a:off x="4830" y="1214"/>
              <a:ext cx="74" cy="139"/>
            </a:xfrm>
            <a:custGeom>
              <a:avLst/>
              <a:gdLst/>
              <a:ahLst/>
              <a:cxnLst>
                <a:cxn ang="0">
                  <a:pos x="48" y="15"/>
                </a:cxn>
                <a:cxn ang="0">
                  <a:pos x="26" y="0"/>
                </a:cxn>
                <a:cxn ang="0">
                  <a:pos x="10" y="0"/>
                </a:cxn>
                <a:cxn ang="0">
                  <a:pos x="0" y="11"/>
                </a:cxn>
                <a:cxn ang="0">
                  <a:pos x="5" y="35"/>
                </a:cxn>
                <a:cxn ang="0">
                  <a:pos x="19" y="49"/>
                </a:cxn>
                <a:cxn ang="0">
                  <a:pos x="43" y="64"/>
                </a:cxn>
                <a:cxn ang="0">
                  <a:pos x="91" y="86"/>
                </a:cxn>
                <a:cxn ang="0">
                  <a:pos x="151" y="125"/>
                </a:cxn>
                <a:cxn ang="0">
                  <a:pos x="174" y="126"/>
                </a:cxn>
                <a:cxn ang="0">
                  <a:pos x="162" y="161"/>
                </a:cxn>
                <a:cxn ang="0">
                  <a:pos x="136" y="200"/>
                </a:cxn>
                <a:cxn ang="0">
                  <a:pos x="114" y="246"/>
                </a:cxn>
                <a:cxn ang="0">
                  <a:pos x="105" y="295"/>
                </a:cxn>
                <a:cxn ang="0">
                  <a:pos x="109" y="310"/>
                </a:cxn>
                <a:cxn ang="0">
                  <a:pos x="123" y="320"/>
                </a:cxn>
                <a:cxn ang="0">
                  <a:pos x="140" y="326"/>
                </a:cxn>
                <a:cxn ang="0">
                  <a:pos x="157" y="341"/>
                </a:cxn>
                <a:cxn ang="0">
                  <a:pos x="165" y="356"/>
                </a:cxn>
                <a:cxn ang="0">
                  <a:pos x="169" y="375"/>
                </a:cxn>
                <a:cxn ang="0">
                  <a:pos x="182" y="375"/>
                </a:cxn>
                <a:cxn ang="0">
                  <a:pos x="186" y="361"/>
                </a:cxn>
                <a:cxn ang="0">
                  <a:pos x="177" y="340"/>
                </a:cxn>
                <a:cxn ang="0">
                  <a:pos x="153" y="325"/>
                </a:cxn>
                <a:cxn ang="0">
                  <a:pos x="138" y="310"/>
                </a:cxn>
                <a:cxn ang="0">
                  <a:pos x="126" y="302"/>
                </a:cxn>
                <a:cxn ang="0">
                  <a:pos x="121" y="286"/>
                </a:cxn>
                <a:cxn ang="0">
                  <a:pos x="127" y="246"/>
                </a:cxn>
                <a:cxn ang="0">
                  <a:pos x="147" y="216"/>
                </a:cxn>
                <a:cxn ang="0">
                  <a:pos x="165" y="190"/>
                </a:cxn>
                <a:cxn ang="0">
                  <a:pos x="186" y="160"/>
                </a:cxn>
                <a:cxn ang="0">
                  <a:pos x="199" y="131"/>
                </a:cxn>
                <a:cxn ang="0">
                  <a:pos x="199" y="115"/>
                </a:cxn>
                <a:cxn ang="0">
                  <a:pos x="188" y="106"/>
                </a:cxn>
                <a:cxn ang="0">
                  <a:pos x="143" y="76"/>
                </a:cxn>
                <a:cxn ang="0">
                  <a:pos x="100" y="49"/>
                </a:cxn>
                <a:cxn ang="0">
                  <a:pos x="56" y="25"/>
                </a:cxn>
                <a:cxn ang="0">
                  <a:pos x="48" y="15"/>
                </a:cxn>
              </a:cxnLst>
              <a:rect l="0" t="0" r="r" b="b"/>
              <a:pathLst>
                <a:path w="200" h="376">
                  <a:moveTo>
                    <a:pt x="48" y="15"/>
                  </a:moveTo>
                  <a:lnTo>
                    <a:pt x="26" y="0"/>
                  </a:lnTo>
                  <a:lnTo>
                    <a:pt x="10" y="0"/>
                  </a:lnTo>
                  <a:lnTo>
                    <a:pt x="0" y="11"/>
                  </a:lnTo>
                  <a:lnTo>
                    <a:pt x="5" y="35"/>
                  </a:lnTo>
                  <a:lnTo>
                    <a:pt x="19" y="49"/>
                  </a:lnTo>
                  <a:lnTo>
                    <a:pt x="43" y="64"/>
                  </a:lnTo>
                  <a:lnTo>
                    <a:pt x="91" y="86"/>
                  </a:lnTo>
                  <a:lnTo>
                    <a:pt x="151" y="125"/>
                  </a:lnTo>
                  <a:lnTo>
                    <a:pt x="174" y="126"/>
                  </a:lnTo>
                  <a:lnTo>
                    <a:pt x="162" y="161"/>
                  </a:lnTo>
                  <a:lnTo>
                    <a:pt x="136" y="200"/>
                  </a:lnTo>
                  <a:lnTo>
                    <a:pt x="114" y="246"/>
                  </a:lnTo>
                  <a:lnTo>
                    <a:pt x="105" y="295"/>
                  </a:lnTo>
                  <a:lnTo>
                    <a:pt x="109" y="310"/>
                  </a:lnTo>
                  <a:lnTo>
                    <a:pt x="123" y="320"/>
                  </a:lnTo>
                  <a:lnTo>
                    <a:pt x="140" y="326"/>
                  </a:lnTo>
                  <a:lnTo>
                    <a:pt x="157" y="341"/>
                  </a:lnTo>
                  <a:lnTo>
                    <a:pt x="165" y="356"/>
                  </a:lnTo>
                  <a:lnTo>
                    <a:pt x="169" y="375"/>
                  </a:lnTo>
                  <a:lnTo>
                    <a:pt x="182" y="375"/>
                  </a:lnTo>
                  <a:lnTo>
                    <a:pt x="186" y="361"/>
                  </a:lnTo>
                  <a:lnTo>
                    <a:pt x="177" y="340"/>
                  </a:lnTo>
                  <a:lnTo>
                    <a:pt x="153" y="325"/>
                  </a:lnTo>
                  <a:lnTo>
                    <a:pt x="138" y="310"/>
                  </a:lnTo>
                  <a:lnTo>
                    <a:pt x="126" y="302"/>
                  </a:lnTo>
                  <a:lnTo>
                    <a:pt x="121" y="286"/>
                  </a:lnTo>
                  <a:lnTo>
                    <a:pt x="127" y="246"/>
                  </a:lnTo>
                  <a:lnTo>
                    <a:pt x="147" y="216"/>
                  </a:lnTo>
                  <a:lnTo>
                    <a:pt x="165" y="190"/>
                  </a:lnTo>
                  <a:lnTo>
                    <a:pt x="186" y="160"/>
                  </a:lnTo>
                  <a:lnTo>
                    <a:pt x="199" y="131"/>
                  </a:lnTo>
                  <a:lnTo>
                    <a:pt x="199" y="115"/>
                  </a:lnTo>
                  <a:lnTo>
                    <a:pt x="188" y="106"/>
                  </a:lnTo>
                  <a:lnTo>
                    <a:pt x="143" y="76"/>
                  </a:lnTo>
                  <a:lnTo>
                    <a:pt x="100" y="49"/>
                  </a:lnTo>
                  <a:lnTo>
                    <a:pt x="56" y="25"/>
                  </a:lnTo>
                  <a:lnTo>
                    <a:pt x="48" y="15"/>
                  </a:lnTo>
                </a:path>
              </a:pathLst>
            </a:custGeom>
            <a:solidFill>
              <a:schemeClr val="tx1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2" name="Freeform 56"/>
            <p:cNvSpPr>
              <a:spLocks/>
            </p:cNvSpPr>
            <p:nvPr/>
          </p:nvSpPr>
          <p:spPr bwMode="auto">
            <a:xfrm>
              <a:off x="4785" y="1360"/>
              <a:ext cx="49" cy="151"/>
            </a:xfrm>
            <a:custGeom>
              <a:avLst/>
              <a:gdLst/>
              <a:ahLst/>
              <a:cxnLst>
                <a:cxn ang="0">
                  <a:pos x="108" y="47"/>
                </a:cxn>
                <a:cxn ang="0">
                  <a:pos x="125" y="20"/>
                </a:cxn>
                <a:cxn ang="0">
                  <a:pos x="120" y="0"/>
                </a:cxn>
                <a:cxn ang="0">
                  <a:pos x="102" y="0"/>
                </a:cxn>
                <a:cxn ang="0">
                  <a:pos x="82" y="22"/>
                </a:cxn>
                <a:cxn ang="0">
                  <a:pos x="56" y="67"/>
                </a:cxn>
                <a:cxn ang="0">
                  <a:pos x="42" y="110"/>
                </a:cxn>
                <a:cxn ang="0">
                  <a:pos x="29" y="152"/>
                </a:cxn>
                <a:cxn ang="0">
                  <a:pos x="24" y="190"/>
                </a:cxn>
                <a:cxn ang="0">
                  <a:pos x="26" y="210"/>
                </a:cxn>
                <a:cxn ang="0">
                  <a:pos x="39" y="235"/>
                </a:cxn>
                <a:cxn ang="0">
                  <a:pos x="60" y="302"/>
                </a:cxn>
                <a:cxn ang="0">
                  <a:pos x="85" y="341"/>
                </a:cxn>
                <a:cxn ang="0">
                  <a:pos x="91" y="357"/>
                </a:cxn>
                <a:cxn ang="0">
                  <a:pos x="67" y="360"/>
                </a:cxn>
                <a:cxn ang="0">
                  <a:pos x="37" y="360"/>
                </a:cxn>
                <a:cxn ang="0">
                  <a:pos x="0" y="376"/>
                </a:cxn>
                <a:cxn ang="0">
                  <a:pos x="3" y="387"/>
                </a:cxn>
                <a:cxn ang="0">
                  <a:pos x="9" y="401"/>
                </a:cxn>
                <a:cxn ang="0">
                  <a:pos x="20" y="407"/>
                </a:cxn>
                <a:cxn ang="0">
                  <a:pos x="43" y="397"/>
                </a:cxn>
                <a:cxn ang="0">
                  <a:pos x="67" y="382"/>
                </a:cxn>
                <a:cxn ang="0">
                  <a:pos x="102" y="381"/>
                </a:cxn>
                <a:cxn ang="0">
                  <a:pos x="124" y="386"/>
                </a:cxn>
                <a:cxn ang="0">
                  <a:pos x="132" y="377"/>
                </a:cxn>
                <a:cxn ang="0">
                  <a:pos x="132" y="365"/>
                </a:cxn>
                <a:cxn ang="0">
                  <a:pos x="121" y="352"/>
                </a:cxn>
                <a:cxn ang="0">
                  <a:pos x="102" y="331"/>
                </a:cxn>
                <a:cxn ang="0">
                  <a:pos x="69" y="275"/>
                </a:cxn>
                <a:cxn ang="0">
                  <a:pos x="55" y="227"/>
                </a:cxn>
                <a:cxn ang="0">
                  <a:pos x="50" y="180"/>
                </a:cxn>
                <a:cxn ang="0">
                  <a:pos x="52" y="155"/>
                </a:cxn>
                <a:cxn ang="0">
                  <a:pos x="63" y="110"/>
                </a:cxn>
                <a:cxn ang="0">
                  <a:pos x="93" y="62"/>
                </a:cxn>
                <a:cxn ang="0">
                  <a:pos x="115" y="37"/>
                </a:cxn>
                <a:cxn ang="0">
                  <a:pos x="108" y="47"/>
                </a:cxn>
              </a:cxnLst>
              <a:rect l="0" t="0" r="r" b="b"/>
              <a:pathLst>
                <a:path w="133" h="408">
                  <a:moveTo>
                    <a:pt x="108" y="47"/>
                  </a:moveTo>
                  <a:lnTo>
                    <a:pt x="125" y="20"/>
                  </a:lnTo>
                  <a:lnTo>
                    <a:pt x="120" y="0"/>
                  </a:lnTo>
                  <a:lnTo>
                    <a:pt x="102" y="0"/>
                  </a:lnTo>
                  <a:lnTo>
                    <a:pt x="82" y="22"/>
                  </a:lnTo>
                  <a:lnTo>
                    <a:pt x="56" y="67"/>
                  </a:lnTo>
                  <a:lnTo>
                    <a:pt x="42" y="110"/>
                  </a:lnTo>
                  <a:lnTo>
                    <a:pt x="29" y="152"/>
                  </a:lnTo>
                  <a:lnTo>
                    <a:pt x="24" y="190"/>
                  </a:lnTo>
                  <a:lnTo>
                    <a:pt x="26" y="210"/>
                  </a:lnTo>
                  <a:lnTo>
                    <a:pt x="39" y="235"/>
                  </a:lnTo>
                  <a:lnTo>
                    <a:pt x="60" y="302"/>
                  </a:lnTo>
                  <a:lnTo>
                    <a:pt x="85" y="341"/>
                  </a:lnTo>
                  <a:lnTo>
                    <a:pt x="91" y="357"/>
                  </a:lnTo>
                  <a:lnTo>
                    <a:pt x="67" y="360"/>
                  </a:lnTo>
                  <a:lnTo>
                    <a:pt x="37" y="360"/>
                  </a:lnTo>
                  <a:lnTo>
                    <a:pt x="0" y="376"/>
                  </a:lnTo>
                  <a:lnTo>
                    <a:pt x="3" y="387"/>
                  </a:lnTo>
                  <a:lnTo>
                    <a:pt x="9" y="401"/>
                  </a:lnTo>
                  <a:lnTo>
                    <a:pt x="20" y="407"/>
                  </a:lnTo>
                  <a:lnTo>
                    <a:pt x="43" y="397"/>
                  </a:lnTo>
                  <a:lnTo>
                    <a:pt x="67" y="382"/>
                  </a:lnTo>
                  <a:lnTo>
                    <a:pt x="102" y="381"/>
                  </a:lnTo>
                  <a:lnTo>
                    <a:pt x="124" y="386"/>
                  </a:lnTo>
                  <a:lnTo>
                    <a:pt x="132" y="377"/>
                  </a:lnTo>
                  <a:lnTo>
                    <a:pt x="132" y="365"/>
                  </a:lnTo>
                  <a:lnTo>
                    <a:pt x="121" y="352"/>
                  </a:lnTo>
                  <a:lnTo>
                    <a:pt x="102" y="331"/>
                  </a:lnTo>
                  <a:lnTo>
                    <a:pt x="69" y="275"/>
                  </a:lnTo>
                  <a:lnTo>
                    <a:pt x="55" y="227"/>
                  </a:lnTo>
                  <a:lnTo>
                    <a:pt x="50" y="180"/>
                  </a:lnTo>
                  <a:lnTo>
                    <a:pt x="52" y="155"/>
                  </a:lnTo>
                  <a:lnTo>
                    <a:pt x="63" y="110"/>
                  </a:lnTo>
                  <a:lnTo>
                    <a:pt x="93" y="62"/>
                  </a:lnTo>
                  <a:lnTo>
                    <a:pt x="115" y="37"/>
                  </a:lnTo>
                  <a:lnTo>
                    <a:pt x="108" y="47"/>
                  </a:lnTo>
                </a:path>
              </a:pathLst>
            </a:custGeom>
            <a:solidFill>
              <a:schemeClr val="tx1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3" name="Freeform 57"/>
            <p:cNvSpPr>
              <a:spLocks/>
            </p:cNvSpPr>
            <p:nvPr/>
          </p:nvSpPr>
          <p:spPr bwMode="auto">
            <a:xfrm>
              <a:off x="4837" y="1350"/>
              <a:ext cx="72" cy="166"/>
            </a:xfrm>
            <a:custGeom>
              <a:avLst/>
              <a:gdLst/>
              <a:ahLst/>
              <a:cxnLst>
                <a:cxn ang="0">
                  <a:pos x="81" y="78"/>
                </a:cxn>
                <a:cxn ang="0">
                  <a:pos x="53" y="35"/>
                </a:cxn>
                <a:cxn ang="0">
                  <a:pos x="27" y="0"/>
                </a:cxn>
                <a:cxn ang="0">
                  <a:pos x="9" y="3"/>
                </a:cxn>
                <a:cxn ang="0">
                  <a:pos x="0" y="18"/>
                </a:cxn>
                <a:cxn ang="0">
                  <a:pos x="0" y="45"/>
                </a:cxn>
                <a:cxn ang="0">
                  <a:pos x="17" y="60"/>
                </a:cxn>
                <a:cxn ang="0">
                  <a:pos x="44" y="80"/>
                </a:cxn>
                <a:cxn ang="0">
                  <a:pos x="66" y="105"/>
                </a:cxn>
                <a:cxn ang="0">
                  <a:pos x="90" y="138"/>
                </a:cxn>
                <a:cxn ang="0">
                  <a:pos x="100" y="163"/>
                </a:cxn>
                <a:cxn ang="0">
                  <a:pos x="111" y="193"/>
                </a:cxn>
                <a:cxn ang="0">
                  <a:pos x="117" y="233"/>
                </a:cxn>
                <a:cxn ang="0">
                  <a:pos x="117" y="270"/>
                </a:cxn>
                <a:cxn ang="0">
                  <a:pos x="111" y="315"/>
                </a:cxn>
                <a:cxn ang="0">
                  <a:pos x="96" y="358"/>
                </a:cxn>
                <a:cxn ang="0">
                  <a:pos x="83" y="383"/>
                </a:cxn>
                <a:cxn ang="0">
                  <a:pos x="74" y="400"/>
                </a:cxn>
                <a:cxn ang="0">
                  <a:pos x="74" y="414"/>
                </a:cxn>
                <a:cxn ang="0">
                  <a:pos x="83" y="419"/>
                </a:cxn>
                <a:cxn ang="0">
                  <a:pos x="103" y="419"/>
                </a:cxn>
                <a:cxn ang="0">
                  <a:pos x="135" y="425"/>
                </a:cxn>
                <a:cxn ang="0">
                  <a:pos x="159" y="435"/>
                </a:cxn>
                <a:cxn ang="0">
                  <a:pos x="174" y="448"/>
                </a:cxn>
                <a:cxn ang="0">
                  <a:pos x="186" y="443"/>
                </a:cxn>
                <a:cxn ang="0">
                  <a:pos x="195" y="425"/>
                </a:cxn>
                <a:cxn ang="0">
                  <a:pos x="194" y="410"/>
                </a:cxn>
                <a:cxn ang="0">
                  <a:pos x="169" y="398"/>
                </a:cxn>
                <a:cxn ang="0">
                  <a:pos x="131" y="395"/>
                </a:cxn>
                <a:cxn ang="0">
                  <a:pos x="95" y="395"/>
                </a:cxn>
                <a:cxn ang="0">
                  <a:pos x="109" y="375"/>
                </a:cxn>
                <a:cxn ang="0">
                  <a:pos x="116" y="350"/>
                </a:cxn>
                <a:cxn ang="0">
                  <a:pos x="126" y="315"/>
                </a:cxn>
                <a:cxn ang="0">
                  <a:pos x="138" y="278"/>
                </a:cxn>
                <a:cxn ang="0">
                  <a:pos x="138" y="235"/>
                </a:cxn>
                <a:cxn ang="0">
                  <a:pos x="135" y="193"/>
                </a:cxn>
                <a:cxn ang="0">
                  <a:pos x="122" y="155"/>
                </a:cxn>
                <a:cxn ang="0">
                  <a:pos x="99" y="105"/>
                </a:cxn>
                <a:cxn ang="0">
                  <a:pos x="81" y="78"/>
                </a:cxn>
              </a:cxnLst>
              <a:rect l="0" t="0" r="r" b="b"/>
              <a:pathLst>
                <a:path w="196" h="449">
                  <a:moveTo>
                    <a:pt x="81" y="78"/>
                  </a:moveTo>
                  <a:lnTo>
                    <a:pt x="53" y="35"/>
                  </a:lnTo>
                  <a:lnTo>
                    <a:pt x="27" y="0"/>
                  </a:lnTo>
                  <a:lnTo>
                    <a:pt x="9" y="3"/>
                  </a:lnTo>
                  <a:lnTo>
                    <a:pt x="0" y="18"/>
                  </a:lnTo>
                  <a:lnTo>
                    <a:pt x="0" y="45"/>
                  </a:lnTo>
                  <a:lnTo>
                    <a:pt x="17" y="60"/>
                  </a:lnTo>
                  <a:lnTo>
                    <a:pt x="44" y="80"/>
                  </a:lnTo>
                  <a:lnTo>
                    <a:pt x="66" y="105"/>
                  </a:lnTo>
                  <a:lnTo>
                    <a:pt x="90" y="138"/>
                  </a:lnTo>
                  <a:lnTo>
                    <a:pt x="100" y="163"/>
                  </a:lnTo>
                  <a:lnTo>
                    <a:pt x="111" y="193"/>
                  </a:lnTo>
                  <a:lnTo>
                    <a:pt x="117" y="233"/>
                  </a:lnTo>
                  <a:lnTo>
                    <a:pt x="117" y="270"/>
                  </a:lnTo>
                  <a:lnTo>
                    <a:pt x="111" y="315"/>
                  </a:lnTo>
                  <a:lnTo>
                    <a:pt x="96" y="358"/>
                  </a:lnTo>
                  <a:lnTo>
                    <a:pt x="83" y="383"/>
                  </a:lnTo>
                  <a:lnTo>
                    <a:pt x="74" y="400"/>
                  </a:lnTo>
                  <a:lnTo>
                    <a:pt x="74" y="414"/>
                  </a:lnTo>
                  <a:lnTo>
                    <a:pt x="83" y="419"/>
                  </a:lnTo>
                  <a:lnTo>
                    <a:pt x="103" y="419"/>
                  </a:lnTo>
                  <a:lnTo>
                    <a:pt x="135" y="425"/>
                  </a:lnTo>
                  <a:lnTo>
                    <a:pt x="159" y="435"/>
                  </a:lnTo>
                  <a:lnTo>
                    <a:pt x="174" y="448"/>
                  </a:lnTo>
                  <a:lnTo>
                    <a:pt x="186" y="443"/>
                  </a:lnTo>
                  <a:lnTo>
                    <a:pt x="195" y="425"/>
                  </a:lnTo>
                  <a:lnTo>
                    <a:pt x="194" y="410"/>
                  </a:lnTo>
                  <a:lnTo>
                    <a:pt x="169" y="398"/>
                  </a:lnTo>
                  <a:lnTo>
                    <a:pt x="131" y="395"/>
                  </a:lnTo>
                  <a:lnTo>
                    <a:pt x="95" y="395"/>
                  </a:lnTo>
                  <a:lnTo>
                    <a:pt x="109" y="375"/>
                  </a:lnTo>
                  <a:lnTo>
                    <a:pt x="116" y="350"/>
                  </a:lnTo>
                  <a:lnTo>
                    <a:pt x="126" y="315"/>
                  </a:lnTo>
                  <a:lnTo>
                    <a:pt x="138" y="278"/>
                  </a:lnTo>
                  <a:lnTo>
                    <a:pt x="138" y="235"/>
                  </a:lnTo>
                  <a:lnTo>
                    <a:pt x="135" y="193"/>
                  </a:lnTo>
                  <a:lnTo>
                    <a:pt x="122" y="155"/>
                  </a:lnTo>
                  <a:lnTo>
                    <a:pt x="99" y="105"/>
                  </a:lnTo>
                  <a:lnTo>
                    <a:pt x="81" y="78"/>
                  </a:lnTo>
                </a:path>
              </a:pathLst>
            </a:custGeom>
            <a:solidFill>
              <a:schemeClr val="tx1"/>
            </a:solidFill>
            <a:ln w="9525" cap="rnd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pic>
          <p:nvPicPr>
            <p:cNvPr id="124" name="Picture 71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4765" y="264"/>
              <a:ext cx="966" cy="1244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</p:pic>
      </p:grpSp>
      <p:pic>
        <p:nvPicPr>
          <p:cNvPr id="1488897" name="Picture 1" descr="C:\Boczko\Imagens\ClipArt\Gente\greece_theater.gif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372200" y="4941168"/>
            <a:ext cx="1008112" cy="1464700"/>
          </a:xfrm>
          <a:prstGeom prst="rect">
            <a:avLst/>
          </a:prstGeom>
          <a:noFill/>
        </p:spPr>
      </p:pic>
      <p:pic>
        <p:nvPicPr>
          <p:cNvPr id="126" name="Picture 3" descr="C:\Boczko\Novos\fashion_girls_in_a_dress.png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 flipH="1">
            <a:off x="4099696" y="5026024"/>
            <a:ext cx="256280" cy="995264"/>
          </a:xfrm>
          <a:prstGeom prst="rect">
            <a:avLst/>
          </a:prstGeom>
          <a:noFill/>
        </p:spPr>
      </p:pic>
      <p:pic>
        <p:nvPicPr>
          <p:cNvPr id="127" name="Picture 4" descr="C:\Boczko\Novos\adormecida_vestido_lilas.gif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 flipH="1">
            <a:off x="4470742" y="5013176"/>
            <a:ext cx="533306" cy="987674"/>
          </a:xfrm>
          <a:prstGeom prst="rect">
            <a:avLst/>
          </a:prstGeom>
          <a:noFill/>
        </p:spPr>
      </p:pic>
      <p:sp>
        <p:nvSpPr>
          <p:cNvPr id="128" name="Lua 127"/>
          <p:cNvSpPr/>
          <p:nvPr/>
        </p:nvSpPr>
        <p:spPr bwMode="auto">
          <a:xfrm>
            <a:off x="467544" y="4149080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129" name="Lua 128"/>
          <p:cNvSpPr/>
          <p:nvPr/>
        </p:nvSpPr>
        <p:spPr bwMode="auto">
          <a:xfrm>
            <a:off x="1103615" y="4149080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130" name="Lua 129"/>
          <p:cNvSpPr/>
          <p:nvPr/>
        </p:nvSpPr>
        <p:spPr bwMode="auto">
          <a:xfrm>
            <a:off x="1739686" y="4149080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131" name="Lua 130"/>
          <p:cNvSpPr/>
          <p:nvPr/>
        </p:nvSpPr>
        <p:spPr bwMode="auto">
          <a:xfrm>
            <a:off x="2375757" y="4149080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132" name="Lua 131"/>
          <p:cNvSpPr/>
          <p:nvPr/>
        </p:nvSpPr>
        <p:spPr bwMode="auto">
          <a:xfrm>
            <a:off x="3011828" y="4149080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133" name="Lua 132"/>
          <p:cNvSpPr/>
          <p:nvPr/>
        </p:nvSpPr>
        <p:spPr bwMode="auto">
          <a:xfrm>
            <a:off x="3647899" y="4149080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134" name="Lua 133"/>
          <p:cNvSpPr/>
          <p:nvPr/>
        </p:nvSpPr>
        <p:spPr bwMode="auto">
          <a:xfrm>
            <a:off x="4283970" y="4149080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135" name="Lua 134"/>
          <p:cNvSpPr/>
          <p:nvPr/>
        </p:nvSpPr>
        <p:spPr bwMode="auto">
          <a:xfrm>
            <a:off x="4920041" y="4149080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136" name="Lua 135"/>
          <p:cNvSpPr/>
          <p:nvPr/>
        </p:nvSpPr>
        <p:spPr bwMode="auto">
          <a:xfrm>
            <a:off x="6192183" y="4149080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137" name="Lua 136"/>
          <p:cNvSpPr/>
          <p:nvPr/>
        </p:nvSpPr>
        <p:spPr bwMode="auto">
          <a:xfrm>
            <a:off x="7464325" y="4149080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138" name="Lua 137"/>
          <p:cNvSpPr/>
          <p:nvPr/>
        </p:nvSpPr>
        <p:spPr bwMode="auto">
          <a:xfrm>
            <a:off x="8100392" y="4149080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139" name="Lua 138"/>
          <p:cNvSpPr/>
          <p:nvPr/>
        </p:nvSpPr>
        <p:spPr bwMode="auto">
          <a:xfrm>
            <a:off x="5556112" y="4149080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140" name="Lua 139"/>
          <p:cNvSpPr/>
          <p:nvPr/>
        </p:nvSpPr>
        <p:spPr bwMode="auto">
          <a:xfrm>
            <a:off x="6828254" y="4149080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grpSp>
        <p:nvGrpSpPr>
          <p:cNvPr id="143" name="Grupo 142"/>
          <p:cNvGrpSpPr/>
          <p:nvPr/>
        </p:nvGrpSpPr>
        <p:grpSpPr>
          <a:xfrm>
            <a:off x="7302500" y="4442148"/>
            <a:ext cx="1809750" cy="1400175"/>
            <a:chOff x="7302500" y="4442148"/>
            <a:chExt cx="1809750" cy="1400175"/>
          </a:xfrm>
        </p:grpSpPr>
        <p:sp>
          <p:nvSpPr>
            <p:cNvPr id="141" name="Rectangle 88"/>
            <p:cNvSpPr>
              <a:spLocks noChangeArrowheads="1"/>
            </p:cNvSpPr>
            <p:nvPr/>
          </p:nvSpPr>
          <p:spPr bwMode="auto">
            <a:xfrm>
              <a:off x="8178800" y="4442148"/>
              <a:ext cx="436563" cy="444500"/>
            </a:xfrm>
            <a:prstGeom prst="rect">
              <a:avLst/>
            </a:prstGeom>
            <a:solidFill>
              <a:srgbClr val="CCCC00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r>
                <a:rPr lang="pt-BR" sz="2400" dirty="0" smtClean="0"/>
                <a:t>30</a:t>
              </a:r>
              <a:endParaRPr lang="pt-BR" dirty="0"/>
            </a:p>
          </p:txBody>
        </p:sp>
        <p:sp>
          <p:nvSpPr>
            <p:cNvPr id="142" name="Rectangle 90"/>
            <p:cNvSpPr>
              <a:spLocks noChangeArrowheads="1"/>
            </p:cNvSpPr>
            <p:nvPr/>
          </p:nvSpPr>
          <p:spPr bwMode="auto">
            <a:xfrm>
              <a:off x="7302500" y="5019998"/>
              <a:ext cx="1809750" cy="8223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400" dirty="0">
                  <a:solidFill>
                    <a:schemeClr val="bg1"/>
                  </a:solidFill>
                </a:rPr>
                <a:t>13º mês</a:t>
              </a:r>
            </a:p>
            <a:p>
              <a:pPr defTabSz="762000"/>
              <a:r>
                <a:rPr lang="pt-BR" sz="2400" dirty="0">
                  <a:solidFill>
                    <a:schemeClr val="bg1"/>
                  </a:solidFill>
                </a:rPr>
                <a:t>intercalado</a:t>
              </a: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8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00"/>
                            </p:stCondLst>
                            <p:childTnLst>
                              <p:par>
                                <p:cTn id="2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500"/>
                            </p:stCondLst>
                            <p:childTnLst>
                              <p:par>
                                <p:cTn id="3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000"/>
                            </p:stCondLst>
                            <p:childTnLst>
                              <p:par>
                                <p:cTn id="3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4500"/>
                            </p:stCondLst>
                            <p:childTnLst>
                              <p:par>
                                <p:cTn id="4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0"/>
                            </p:stCondLst>
                            <p:childTnLst>
                              <p:par>
                                <p:cTn id="4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500"/>
                            </p:stCondLst>
                            <p:childTnLst>
                              <p:par>
                                <p:cTn id="4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6000"/>
                            </p:stCondLst>
                            <p:childTnLst>
                              <p:par>
                                <p:cTn id="5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500"/>
                            </p:stCondLst>
                            <p:childTnLst>
                              <p:par>
                                <p:cTn id="5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3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8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8" dur="2000"/>
                                        <p:tgtEl>
                                          <p:spTgt spid="14888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9984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9984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8403" grpId="0" autoUpdateAnimBg="0"/>
      <p:bldP spid="128" grpId="0" animBg="1"/>
      <p:bldP spid="129" grpId="0" animBg="1"/>
      <p:bldP spid="130" grpId="0" animBg="1"/>
      <p:bldP spid="131" grpId="0" animBg="1"/>
      <p:bldP spid="132" grpId="0" animBg="1"/>
      <p:bldP spid="133" grpId="0" animBg="1"/>
      <p:bldP spid="134" grpId="0" animBg="1"/>
      <p:bldP spid="135" grpId="0" animBg="1"/>
      <p:bldP spid="136" grpId="0" animBg="1"/>
      <p:bldP spid="137" grpId="0" animBg="1"/>
      <p:bldP spid="138" grpId="0" animBg="1"/>
      <p:bldP spid="139" grpId="0" animBg="1"/>
      <p:bldP spid="140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FFC000"/>
            </a:gs>
            <a:gs pos="25000">
              <a:srgbClr val="FF6633"/>
            </a:gs>
            <a:gs pos="50000">
              <a:srgbClr val="00B0F0"/>
            </a:gs>
            <a:gs pos="75000">
              <a:srgbClr val="FFC000"/>
            </a:gs>
            <a:gs pos="100000">
              <a:srgbClr val="3366FF"/>
            </a:gs>
          </a:gsLst>
          <a:lin ang="81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03" name="Conector reto 102"/>
          <p:cNvCxnSpPr/>
          <p:nvPr/>
        </p:nvCxnSpPr>
        <p:spPr bwMode="auto">
          <a:xfrm>
            <a:off x="7164288" y="3310036"/>
            <a:ext cx="0" cy="3403915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bg1"/>
            </a:solidFill>
            <a:prstDash val="solid"/>
            <a:round/>
            <a:headEnd type="none" w="sm" len="sm"/>
            <a:tailEnd type="none" w="sm" len="sm"/>
          </a:ln>
          <a:effectLst/>
        </p:spPr>
      </p:cxnSp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5508104" y="116632"/>
            <a:ext cx="3456384" cy="1368152"/>
          </a:xfrm>
        </p:spPr>
        <p:txBody>
          <a:bodyPr/>
          <a:lstStyle/>
          <a:p>
            <a:pPr algn="r"/>
            <a:r>
              <a:rPr lang="pt-BR" dirty="0" smtClean="0">
                <a:solidFill>
                  <a:srgbClr val="0000FF"/>
                </a:solidFill>
              </a:rPr>
              <a:t>Calendários gregos</a:t>
            </a:r>
            <a:endParaRPr lang="pt-BR" dirty="0">
              <a:solidFill>
                <a:srgbClr val="0000FF"/>
              </a:solidFill>
            </a:endParaRPr>
          </a:p>
        </p:txBody>
      </p:sp>
      <p:sp>
        <p:nvSpPr>
          <p:cNvPr id="366" name="Espaço Reservado para Número de Slide 36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>
                <a:solidFill>
                  <a:srgbClr val="FFFFFF"/>
                </a:solidFill>
              </a:rPr>
              <a:pPr/>
              <a:t>58</a:t>
            </a:fld>
            <a:endParaRPr lang="pt-BR">
              <a:solidFill>
                <a:srgbClr val="FFFFFF"/>
              </a:solidFill>
            </a:endParaRPr>
          </a:p>
        </p:txBody>
      </p:sp>
      <p:grpSp>
        <p:nvGrpSpPr>
          <p:cNvPr id="111" name="Grupo 110"/>
          <p:cNvGrpSpPr/>
          <p:nvPr/>
        </p:nvGrpSpPr>
        <p:grpSpPr>
          <a:xfrm>
            <a:off x="2425462" y="3871908"/>
            <a:ext cx="2183860" cy="1717332"/>
            <a:chOff x="2425462" y="3871908"/>
            <a:chExt cx="2183860" cy="1717332"/>
          </a:xfrm>
        </p:grpSpPr>
        <p:sp>
          <p:nvSpPr>
            <p:cNvPr id="397" name="Rectangle 76"/>
            <p:cNvSpPr>
              <a:spLocks noChangeArrowheads="1"/>
            </p:cNvSpPr>
            <p:nvPr/>
          </p:nvSpPr>
          <p:spPr bwMode="auto">
            <a:xfrm>
              <a:off x="2425462" y="5185254"/>
              <a:ext cx="1802334" cy="368300"/>
            </a:xfrm>
            <a:prstGeom prst="rect">
              <a:avLst/>
            </a:prstGeom>
            <a:solidFill>
              <a:srgbClr val="FF33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88" name="Rectangle 77"/>
            <p:cNvSpPr>
              <a:spLocks noChangeArrowheads="1"/>
            </p:cNvSpPr>
            <p:nvPr/>
          </p:nvSpPr>
          <p:spPr bwMode="auto">
            <a:xfrm>
              <a:off x="4246571" y="5185254"/>
              <a:ext cx="253421" cy="368300"/>
            </a:xfrm>
            <a:prstGeom prst="rect">
              <a:avLst/>
            </a:prstGeom>
            <a:solidFill>
              <a:schemeClr val="accent3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77" name="Rectangle 90"/>
            <p:cNvSpPr>
              <a:spLocks noChangeArrowheads="1"/>
            </p:cNvSpPr>
            <p:nvPr/>
          </p:nvSpPr>
          <p:spPr bwMode="auto">
            <a:xfrm>
              <a:off x="3023308" y="5126933"/>
              <a:ext cx="700513" cy="4623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400" dirty="0" smtClean="0">
                  <a:solidFill>
                    <a:srgbClr val="FFFFFF"/>
                  </a:solidFill>
                </a:rPr>
                <a:t>354</a:t>
              </a:r>
              <a:endParaRPr lang="pt-BR" sz="2400" dirty="0">
                <a:solidFill>
                  <a:srgbClr val="FFFFFF"/>
                </a:solidFill>
              </a:endParaRPr>
            </a:p>
          </p:txBody>
        </p:sp>
        <p:cxnSp>
          <p:nvCxnSpPr>
            <p:cNvPr id="379" name="Conector reto 378"/>
            <p:cNvCxnSpPr/>
            <p:nvPr/>
          </p:nvCxnSpPr>
          <p:spPr bwMode="auto">
            <a:xfrm>
              <a:off x="4609322" y="3871908"/>
              <a:ext cx="0" cy="1260232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accent3"/>
              </a:solidFill>
              <a:prstDash val="sysDash"/>
              <a:round/>
              <a:headEnd type="none" w="sm" len="sm"/>
              <a:tailEnd type="none" w="sm" len="sm"/>
            </a:ln>
            <a:effectLst/>
          </p:spPr>
        </p:cxnSp>
      </p:grpSp>
      <p:grpSp>
        <p:nvGrpSpPr>
          <p:cNvPr id="109" name="Grupo 108"/>
          <p:cNvGrpSpPr/>
          <p:nvPr/>
        </p:nvGrpSpPr>
        <p:grpSpPr>
          <a:xfrm>
            <a:off x="2430865" y="3861048"/>
            <a:ext cx="208313" cy="797826"/>
            <a:chOff x="2430865" y="3861048"/>
            <a:chExt cx="208313" cy="797826"/>
          </a:xfrm>
        </p:grpSpPr>
        <p:sp>
          <p:nvSpPr>
            <p:cNvPr id="416" name="Rectangle 70"/>
            <p:cNvSpPr>
              <a:spLocks noChangeArrowheads="1"/>
            </p:cNvSpPr>
            <p:nvPr/>
          </p:nvSpPr>
          <p:spPr bwMode="auto">
            <a:xfrm>
              <a:off x="2430865" y="4290574"/>
              <a:ext cx="208313" cy="368300"/>
            </a:xfrm>
            <a:prstGeom prst="rect">
              <a:avLst/>
            </a:prstGeom>
            <a:solidFill>
              <a:schemeClr val="accent3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cxnSp>
          <p:nvCxnSpPr>
            <p:cNvPr id="411" name="Conector reto 410"/>
            <p:cNvCxnSpPr/>
            <p:nvPr/>
          </p:nvCxnSpPr>
          <p:spPr bwMode="auto">
            <a:xfrm>
              <a:off x="2610544" y="3861048"/>
              <a:ext cx="0" cy="400279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accent3"/>
              </a:solidFill>
              <a:prstDash val="sysDash"/>
              <a:round/>
              <a:headEnd type="none" w="sm" len="sm"/>
              <a:tailEnd type="none" w="sm" len="sm"/>
            </a:ln>
            <a:effectLst/>
          </p:spPr>
        </p:cxnSp>
      </p:grpSp>
      <p:grpSp>
        <p:nvGrpSpPr>
          <p:cNvPr id="11" name="Grupo 378"/>
          <p:cNvGrpSpPr/>
          <p:nvPr/>
        </p:nvGrpSpPr>
        <p:grpSpPr>
          <a:xfrm>
            <a:off x="223070" y="3429127"/>
            <a:ext cx="8765298" cy="382587"/>
            <a:chOff x="251520" y="692696"/>
            <a:chExt cx="8997062" cy="382587"/>
          </a:xfrm>
        </p:grpSpPr>
        <p:sp>
          <p:nvSpPr>
            <p:cNvPr id="418" name="Freeform 4"/>
            <p:cNvSpPr>
              <a:spLocks/>
            </p:cNvSpPr>
            <p:nvPr/>
          </p:nvSpPr>
          <p:spPr bwMode="auto">
            <a:xfrm>
              <a:off x="251520" y="692696"/>
              <a:ext cx="382588" cy="3825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0" y="0"/>
                </a:cxn>
                <a:cxn ang="0">
                  <a:pos x="240" y="240"/>
                </a:cxn>
                <a:cxn ang="0">
                  <a:pos x="0" y="240"/>
                </a:cxn>
                <a:cxn ang="0">
                  <a:pos x="33" y="195"/>
                </a:cxn>
                <a:cxn ang="0">
                  <a:pos x="63" y="150"/>
                </a:cxn>
                <a:cxn ang="0">
                  <a:pos x="18" y="135"/>
                </a:cxn>
                <a:cxn ang="0">
                  <a:pos x="18" y="75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1" h="241">
                  <a:moveTo>
                    <a:pt x="0" y="0"/>
                  </a:moveTo>
                  <a:lnTo>
                    <a:pt x="240" y="0"/>
                  </a:lnTo>
                  <a:lnTo>
                    <a:pt x="240" y="240"/>
                  </a:lnTo>
                  <a:lnTo>
                    <a:pt x="0" y="240"/>
                  </a:lnTo>
                  <a:lnTo>
                    <a:pt x="33" y="195"/>
                  </a:lnTo>
                  <a:lnTo>
                    <a:pt x="63" y="150"/>
                  </a:lnTo>
                  <a:lnTo>
                    <a:pt x="18" y="135"/>
                  </a:lnTo>
                  <a:lnTo>
                    <a:pt x="18" y="75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66CCFF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419" name="Freeform 5"/>
            <p:cNvSpPr>
              <a:spLocks/>
            </p:cNvSpPr>
            <p:nvPr/>
          </p:nvSpPr>
          <p:spPr bwMode="auto">
            <a:xfrm>
              <a:off x="8899332" y="699046"/>
              <a:ext cx="349250" cy="374650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0" y="0"/>
                </a:cxn>
                <a:cxn ang="0">
                  <a:pos x="0" y="240"/>
                </a:cxn>
                <a:cxn ang="0">
                  <a:pos x="192" y="240"/>
                </a:cxn>
                <a:cxn ang="0">
                  <a:pos x="198" y="195"/>
                </a:cxn>
                <a:cxn ang="0">
                  <a:pos x="153" y="195"/>
                </a:cxn>
                <a:cxn ang="0">
                  <a:pos x="153" y="150"/>
                </a:cxn>
                <a:cxn ang="0">
                  <a:pos x="198" y="135"/>
                </a:cxn>
                <a:cxn ang="0">
                  <a:pos x="153" y="105"/>
                </a:cxn>
                <a:cxn ang="0">
                  <a:pos x="153" y="60"/>
                </a:cxn>
                <a:cxn ang="0">
                  <a:pos x="192" y="0"/>
                </a:cxn>
                <a:cxn ang="0">
                  <a:pos x="192" y="0"/>
                </a:cxn>
              </a:cxnLst>
              <a:rect l="0" t="0" r="r" b="b"/>
              <a:pathLst>
                <a:path w="199" h="241">
                  <a:moveTo>
                    <a:pt x="192" y="0"/>
                  </a:moveTo>
                  <a:lnTo>
                    <a:pt x="0" y="0"/>
                  </a:lnTo>
                  <a:lnTo>
                    <a:pt x="0" y="240"/>
                  </a:lnTo>
                  <a:lnTo>
                    <a:pt x="192" y="240"/>
                  </a:lnTo>
                  <a:lnTo>
                    <a:pt x="198" y="195"/>
                  </a:lnTo>
                  <a:lnTo>
                    <a:pt x="153" y="195"/>
                  </a:lnTo>
                  <a:lnTo>
                    <a:pt x="153" y="150"/>
                  </a:lnTo>
                  <a:lnTo>
                    <a:pt x="198" y="135"/>
                  </a:lnTo>
                  <a:lnTo>
                    <a:pt x="153" y="105"/>
                  </a:lnTo>
                  <a:lnTo>
                    <a:pt x="153" y="60"/>
                  </a:lnTo>
                  <a:lnTo>
                    <a:pt x="192" y="0"/>
                  </a:lnTo>
                  <a:lnTo>
                    <a:pt x="192" y="0"/>
                  </a:lnTo>
                </a:path>
              </a:pathLst>
            </a:custGeom>
            <a:solidFill>
              <a:srgbClr val="66FF33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grpSp>
          <p:nvGrpSpPr>
            <p:cNvPr id="12" name="Group 6"/>
            <p:cNvGrpSpPr>
              <a:grpSpLocks/>
            </p:cNvGrpSpPr>
            <p:nvPr/>
          </p:nvGrpSpPr>
          <p:grpSpPr bwMode="auto">
            <a:xfrm>
              <a:off x="661095" y="694283"/>
              <a:ext cx="2035175" cy="381000"/>
              <a:chOff x="336" y="1680"/>
              <a:chExt cx="1282" cy="240"/>
            </a:xfrm>
          </p:grpSpPr>
          <p:sp>
            <p:nvSpPr>
              <p:cNvPr id="441" name="Rectangle 7"/>
              <p:cNvSpPr>
                <a:spLocks noChangeArrowheads="1"/>
              </p:cNvSpPr>
              <p:nvPr/>
            </p:nvSpPr>
            <p:spPr bwMode="auto">
              <a:xfrm>
                <a:off x="336" y="1680"/>
                <a:ext cx="321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r>
                  <a:rPr lang="pt-BR" b="0" dirty="0" smtClean="0">
                    <a:solidFill>
                      <a:srgbClr val="000000"/>
                    </a:solidFill>
                  </a:rPr>
                  <a:t>P</a:t>
                </a:r>
                <a:endParaRPr lang="pt-BR" b="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2" name="Rectangle 8"/>
              <p:cNvSpPr>
                <a:spLocks noChangeArrowheads="1"/>
              </p:cNvSpPr>
              <p:nvPr/>
            </p:nvSpPr>
            <p:spPr bwMode="auto">
              <a:xfrm>
                <a:off x="978" y="1680"/>
                <a:ext cx="321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r>
                  <a:rPr lang="pt-BR" b="0" dirty="0" smtClean="0">
                    <a:solidFill>
                      <a:srgbClr val="000000"/>
                    </a:solidFill>
                  </a:rPr>
                  <a:t>O</a:t>
                </a:r>
                <a:endParaRPr lang="pt-BR" b="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3" name="Rectangle 9"/>
              <p:cNvSpPr>
                <a:spLocks noChangeArrowheads="1"/>
              </p:cNvSpPr>
              <p:nvPr/>
            </p:nvSpPr>
            <p:spPr bwMode="auto">
              <a:xfrm>
                <a:off x="657" y="1680"/>
                <a:ext cx="321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r>
                  <a:rPr lang="pt-BR" b="0" dirty="0" smtClean="0">
                    <a:solidFill>
                      <a:srgbClr val="000000"/>
                    </a:solidFill>
                  </a:rPr>
                  <a:t>V</a:t>
                </a:r>
                <a:endParaRPr lang="pt-BR" b="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4" name="Rectangle 10"/>
              <p:cNvSpPr>
                <a:spLocks noChangeArrowheads="1"/>
              </p:cNvSpPr>
              <p:nvPr/>
            </p:nvSpPr>
            <p:spPr bwMode="auto">
              <a:xfrm>
                <a:off x="1297" y="1680"/>
                <a:ext cx="321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r>
                  <a:rPr lang="pt-BR" b="0" dirty="0" smtClean="0">
                    <a:solidFill>
                      <a:srgbClr val="000000"/>
                    </a:solidFill>
                  </a:rPr>
                  <a:t>I</a:t>
                </a:r>
                <a:endParaRPr lang="pt-BR" b="0" dirty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3" name="Group 11"/>
            <p:cNvGrpSpPr>
              <a:grpSpLocks/>
            </p:cNvGrpSpPr>
            <p:nvPr/>
          </p:nvGrpSpPr>
          <p:grpSpPr bwMode="auto">
            <a:xfrm>
              <a:off x="2718495" y="694283"/>
              <a:ext cx="2028825" cy="381000"/>
              <a:chOff x="1632" y="1680"/>
              <a:chExt cx="1278" cy="240"/>
            </a:xfrm>
          </p:grpSpPr>
          <p:sp>
            <p:nvSpPr>
              <p:cNvPr id="436" name="Rectangle 12"/>
              <p:cNvSpPr>
                <a:spLocks noChangeArrowheads="1"/>
              </p:cNvSpPr>
              <p:nvPr/>
            </p:nvSpPr>
            <p:spPr bwMode="auto">
              <a:xfrm>
                <a:off x="1632" y="1680"/>
                <a:ext cx="321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7" name="Rectangle 13"/>
              <p:cNvSpPr>
                <a:spLocks noChangeArrowheads="1"/>
              </p:cNvSpPr>
              <p:nvPr/>
            </p:nvSpPr>
            <p:spPr bwMode="auto">
              <a:xfrm>
                <a:off x="2274" y="1680"/>
                <a:ext cx="321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8" name="Rectangle 14"/>
              <p:cNvSpPr>
                <a:spLocks noChangeArrowheads="1"/>
              </p:cNvSpPr>
              <p:nvPr/>
            </p:nvSpPr>
            <p:spPr bwMode="auto">
              <a:xfrm>
                <a:off x="1953" y="1680"/>
                <a:ext cx="321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0" name="Rectangle 15"/>
              <p:cNvSpPr>
                <a:spLocks noChangeArrowheads="1"/>
              </p:cNvSpPr>
              <p:nvPr/>
            </p:nvSpPr>
            <p:spPr bwMode="auto">
              <a:xfrm>
                <a:off x="2589" y="1680"/>
                <a:ext cx="321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14" name="Group 16"/>
            <p:cNvGrpSpPr>
              <a:grpSpLocks/>
            </p:cNvGrpSpPr>
            <p:nvPr/>
          </p:nvGrpSpPr>
          <p:grpSpPr bwMode="auto">
            <a:xfrm>
              <a:off x="6849170" y="694283"/>
              <a:ext cx="2033588" cy="381000"/>
              <a:chOff x="4234" y="1680"/>
              <a:chExt cx="1281" cy="240"/>
            </a:xfrm>
          </p:grpSpPr>
          <p:sp>
            <p:nvSpPr>
              <p:cNvPr id="429" name="Rectangle 17"/>
              <p:cNvSpPr>
                <a:spLocks noChangeArrowheads="1"/>
              </p:cNvSpPr>
              <p:nvPr/>
            </p:nvSpPr>
            <p:spPr bwMode="auto">
              <a:xfrm>
                <a:off x="5194" y="1680"/>
                <a:ext cx="321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0" name="Rectangle 18"/>
              <p:cNvSpPr>
                <a:spLocks noChangeArrowheads="1"/>
              </p:cNvSpPr>
              <p:nvPr/>
            </p:nvSpPr>
            <p:spPr bwMode="auto">
              <a:xfrm>
                <a:off x="4234" y="1680"/>
                <a:ext cx="321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1" name="Rectangle 19"/>
              <p:cNvSpPr>
                <a:spLocks noChangeArrowheads="1"/>
              </p:cNvSpPr>
              <p:nvPr/>
            </p:nvSpPr>
            <p:spPr bwMode="auto">
              <a:xfrm>
                <a:off x="4876" y="1680"/>
                <a:ext cx="321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5" name="Rectangle 20"/>
              <p:cNvSpPr>
                <a:spLocks noChangeArrowheads="1"/>
              </p:cNvSpPr>
              <p:nvPr/>
            </p:nvSpPr>
            <p:spPr bwMode="auto">
              <a:xfrm>
                <a:off x="4555" y="1680"/>
                <a:ext cx="321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15" name="Group 21"/>
            <p:cNvGrpSpPr>
              <a:grpSpLocks/>
            </p:cNvGrpSpPr>
            <p:nvPr/>
          </p:nvGrpSpPr>
          <p:grpSpPr bwMode="auto">
            <a:xfrm>
              <a:off x="4769545" y="694283"/>
              <a:ext cx="2041525" cy="381000"/>
              <a:chOff x="2924" y="1680"/>
              <a:chExt cx="1286" cy="240"/>
            </a:xfrm>
          </p:grpSpPr>
          <p:sp>
            <p:nvSpPr>
              <p:cNvPr id="425" name="Rectangle 22"/>
              <p:cNvSpPr>
                <a:spLocks noChangeArrowheads="1"/>
              </p:cNvSpPr>
              <p:nvPr/>
            </p:nvSpPr>
            <p:spPr bwMode="auto">
              <a:xfrm>
                <a:off x="2924" y="1680"/>
                <a:ext cx="321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6" name="Rectangle 23"/>
              <p:cNvSpPr>
                <a:spLocks noChangeArrowheads="1"/>
              </p:cNvSpPr>
              <p:nvPr/>
            </p:nvSpPr>
            <p:spPr bwMode="auto">
              <a:xfrm>
                <a:off x="3566" y="1680"/>
                <a:ext cx="321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7" name="Rectangle 24"/>
              <p:cNvSpPr>
                <a:spLocks noChangeArrowheads="1"/>
              </p:cNvSpPr>
              <p:nvPr/>
            </p:nvSpPr>
            <p:spPr bwMode="auto">
              <a:xfrm>
                <a:off x="3245" y="1680"/>
                <a:ext cx="321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8" name="Rectangle 25"/>
              <p:cNvSpPr>
                <a:spLocks noChangeArrowheads="1"/>
              </p:cNvSpPr>
              <p:nvPr/>
            </p:nvSpPr>
            <p:spPr bwMode="auto">
              <a:xfrm>
                <a:off x="3889" y="1680"/>
                <a:ext cx="321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</p:grpSp>
      <p:pic>
        <p:nvPicPr>
          <p:cNvPr id="459" name="Picture 81" descr="Tribo_curses"/>
          <p:cNvPicPr>
            <a:picLocks noChangeAspect="1" noChangeArrowheads="1" noCrop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324256" y="1528192"/>
            <a:ext cx="1647825" cy="1828800"/>
          </a:xfrm>
          <a:prstGeom prst="rect">
            <a:avLst/>
          </a:prstGeom>
          <a:noFill/>
        </p:spPr>
      </p:pic>
      <p:pic>
        <p:nvPicPr>
          <p:cNvPr id="1951750" name="Picture 6" descr="http://lumini.xpg.uol.com.br/LUMINI_Filosofia/Grecia_Antiga/image008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1592" y="56656"/>
            <a:ext cx="4743450" cy="3200401"/>
          </a:xfrm>
          <a:prstGeom prst="rect">
            <a:avLst/>
          </a:prstGeom>
          <a:noFill/>
        </p:spPr>
      </p:pic>
      <p:grpSp>
        <p:nvGrpSpPr>
          <p:cNvPr id="108" name="Grupo 107"/>
          <p:cNvGrpSpPr/>
          <p:nvPr/>
        </p:nvGrpSpPr>
        <p:grpSpPr>
          <a:xfrm>
            <a:off x="533580" y="3995772"/>
            <a:ext cx="1878348" cy="710818"/>
            <a:chOff x="533580" y="3995772"/>
            <a:chExt cx="1878348" cy="710818"/>
          </a:xfrm>
        </p:grpSpPr>
        <p:sp>
          <p:nvSpPr>
            <p:cNvPr id="414" name="Rectangle 69"/>
            <p:cNvSpPr>
              <a:spLocks noChangeArrowheads="1"/>
            </p:cNvSpPr>
            <p:nvPr/>
          </p:nvSpPr>
          <p:spPr bwMode="auto">
            <a:xfrm>
              <a:off x="612864" y="4290574"/>
              <a:ext cx="1799064" cy="368300"/>
            </a:xfrm>
            <a:prstGeom prst="rect">
              <a:avLst/>
            </a:prstGeom>
            <a:solidFill>
              <a:srgbClr val="FF33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08" name="Rectangle 88"/>
            <p:cNvSpPr>
              <a:spLocks noChangeArrowheads="1"/>
            </p:cNvSpPr>
            <p:nvPr/>
          </p:nvSpPr>
          <p:spPr bwMode="auto">
            <a:xfrm>
              <a:off x="1200013" y="4244283"/>
              <a:ext cx="700513" cy="4623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400" dirty="0" smtClean="0">
                  <a:solidFill>
                    <a:srgbClr val="FFFFFF"/>
                  </a:solidFill>
                </a:rPr>
                <a:t>354</a:t>
              </a:r>
              <a:endParaRPr lang="pt-BR" sz="2400" dirty="0">
                <a:solidFill>
                  <a:srgbClr val="FFFFFF"/>
                </a:solidFill>
              </a:endParaRPr>
            </a:p>
          </p:txBody>
        </p:sp>
        <p:sp>
          <p:nvSpPr>
            <p:cNvPr id="78" name="CaixaDeTexto 77"/>
            <p:cNvSpPr txBox="1"/>
            <p:nvPr/>
          </p:nvSpPr>
          <p:spPr>
            <a:xfrm>
              <a:off x="533580" y="3995772"/>
              <a:ext cx="95410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pt-BR" dirty="0" smtClean="0">
                  <a:solidFill>
                    <a:schemeClr val="tx1"/>
                  </a:solidFill>
                </a:rPr>
                <a:t>Atenas</a:t>
              </a:r>
              <a:endParaRPr lang="pt-BR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110" name="Grupo 109"/>
          <p:cNvGrpSpPr/>
          <p:nvPr/>
        </p:nvGrpSpPr>
        <p:grpSpPr>
          <a:xfrm>
            <a:off x="539552" y="4883932"/>
            <a:ext cx="1867135" cy="705308"/>
            <a:chOff x="539552" y="4883932"/>
            <a:chExt cx="1867135" cy="705308"/>
          </a:xfrm>
        </p:grpSpPr>
        <p:sp>
          <p:nvSpPr>
            <p:cNvPr id="396" name="Rectangle 75"/>
            <p:cNvSpPr>
              <a:spLocks noChangeArrowheads="1"/>
            </p:cNvSpPr>
            <p:nvPr/>
          </p:nvSpPr>
          <p:spPr bwMode="auto">
            <a:xfrm>
              <a:off x="604353" y="5185254"/>
              <a:ext cx="1802334" cy="368300"/>
            </a:xfrm>
            <a:prstGeom prst="rect">
              <a:avLst/>
            </a:prstGeom>
            <a:solidFill>
              <a:srgbClr val="CC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76" name="Rectangle 89"/>
            <p:cNvSpPr>
              <a:spLocks noChangeArrowheads="1"/>
            </p:cNvSpPr>
            <p:nvPr/>
          </p:nvSpPr>
          <p:spPr bwMode="auto">
            <a:xfrm>
              <a:off x="1220974" y="5126933"/>
              <a:ext cx="700513" cy="4623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400" dirty="0" smtClean="0">
                  <a:solidFill>
                    <a:srgbClr val="FFFFFF"/>
                  </a:solidFill>
                </a:rPr>
                <a:t>354</a:t>
              </a:r>
              <a:endParaRPr lang="pt-BR" sz="2400" dirty="0">
                <a:solidFill>
                  <a:srgbClr val="FFFFFF"/>
                </a:solidFill>
              </a:endParaRPr>
            </a:p>
          </p:txBody>
        </p:sp>
        <p:sp>
          <p:nvSpPr>
            <p:cNvPr id="79" name="CaixaDeTexto 78"/>
            <p:cNvSpPr txBox="1"/>
            <p:nvPr/>
          </p:nvSpPr>
          <p:spPr>
            <a:xfrm>
              <a:off x="539552" y="4883932"/>
              <a:ext cx="103105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pt-BR" dirty="0" smtClean="0">
                  <a:solidFill>
                    <a:schemeClr val="tx1"/>
                  </a:solidFill>
                </a:rPr>
                <a:t>Esparta</a:t>
              </a:r>
              <a:endParaRPr lang="pt-BR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113" name="Grupo 112"/>
          <p:cNvGrpSpPr/>
          <p:nvPr/>
        </p:nvGrpSpPr>
        <p:grpSpPr>
          <a:xfrm>
            <a:off x="539552" y="5841360"/>
            <a:ext cx="7307882" cy="719062"/>
            <a:chOff x="539552" y="5841360"/>
            <a:chExt cx="7307882" cy="719062"/>
          </a:xfrm>
        </p:grpSpPr>
        <p:grpSp>
          <p:nvGrpSpPr>
            <p:cNvPr id="18" name="Group 74"/>
            <p:cNvGrpSpPr>
              <a:grpSpLocks/>
            </p:cNvGrpSpPr>
            <p:nvPr/>
          </p:nvGrpSpPr>
          <p:grpSpPr bwMode="auto">
            <a:xfrm>
              <a:off x="4223992" y="6151617"/>
              <a:ext cx="3623442" cy="368300"/>
              <a:chOff x="372" y="1396"/>
              <a:chExt cx="1544" cy="232"/>
            </a:xfrm>
          </p:grpSpPr>
          <p:sp>
            <p:nvSpPr>
              <p:cNvPr id="455" name="Rectangle 75"/>
              <p:cNvSpPr>
                <a:spLocks noChangeArrowheads="1"/>
              </p:cNvSpPr>
              <p:nvPr/>
            </p:nvSpPr>
            <p:spPr bwMode="auto">
              <a:xfrm>
                <a:off x="372" y="1396"/>
                <a:ext cx="768" cy="232"/>
              </a:xfrm>
              <a:prstGeom prst="rect">
                <a:avLst/>
              </a:prstGeom>
              <a:solidFill>
                <a:srgbClr val="CC00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6" name="Rectangle 76"/>
              <p:cNvSpPr>
                <a:spLocks noChangeArrowheads="1"/>
              </p:cNvSpPr>
              <p:nvPr/>
            </p:nvSpPr>
            <p:spPr bwMode="auto">
              <a:xfrm>
                <a:off x="1148" y="1396"/>
                <a:ext cx="768" cy="232"/>
              </a:xfrm>
              <a:prstGeom prst="rect">
                <a:avLst/>
              </a:prstGeom>
              <a:solidFill>
                <a:srgbClr val="FF33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449" name="Rectangle 89"/>
            <p:cNvSpPr>
              <a:spLocks noChangeArrowheads="1"/>
            </p:cNvSpPr>
            <p:nvPr/>
          </p:nvSpPr>
          <p:spPr bwMode="auto">
            <a:xfrm>
              <a:off x="4840612" y="6093296"/>
              <a:ext cx="700513" cy="4623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400" dirty="0" smtClean="0">
                  <a:solidFill>
                    <a:srgbClr val="FFFFFF"/>
                  </a:solidFill>
                </a:rPr>
                <a:t>354</a:t>
              </a:r>
              <a:endParaRPr lang="pt-BR" sz="2400" dirty="0">
                <a:solidFill>
                  <a:srgbClr val="FFFFFF"/>
                </a:solidFill>
              </a:endParaRPr>
            </a:p>
          </p:txBody>
        </p:sp>
        <p:sp>
          <p:nvSpPr>
            <p:cNvPr id="450" name="Rectangle 90"/>
            <p:cNvSpPr>
              <a:spLocks noChangeArrowheads="1"/>
            </p:cNvSpPr>
            <p:nvPr/>
          </p:nvSpPr>
          <p:spPr bwMode="auto">
            <a:xfrm>
              <a:off x="6642946" y="6093296"/>
              <a:ext cx="700513" cy="4623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400" dirty="0" smtClean="0">
                  <a:solidFill>
                    <a:srgbClr val="FFFFFF"/>
                  </a:solidFill>
                </a:rPr>
                <a:t>354</a:t>
              </a:r>
              <a:endParaRPr lang="pt-BR" sz="2400" dirty="0">
                <a:solidFill>
                  <a:srgbClr val="FFFFFF"/>
                </a:solidFill>
              </a:endParaRPr>
            </a:p>
          </p:txBody>
        </p:sp>
        <p:grpSp>
          <p:nvGrpSpPr>
            <p:cNvPr id="69" name="Group 74"/>
            <p:cNvGrpSpPr>
              <a:grpSpLocks/>
            </p:cNvGrpSpPr>
            <p:nvPr/>
          </p:nvGrpSpPr>
          <p:grpSpPr bwMode="auto">
            <a:xfrm>
              <a:off x="599528" y="6156436"/>
              <a:ext cx="3623442" cy="368300"/>
              <a:chOff x="372" y="1396"/>
              <a:chExt cx="1544" cy="232"/>
            </a:xfrm>
          </p:grpSpPr>
          <p:sp>
            <p:nvSpPr>
              <p:cNvPr id="70" name="Rectangle 75"/>
              <p:cNvSpPr>
                <a:spLocks noChangeArrowheads="1"/>
              </p:cNvSpPr>
              <p:nvPr/>
            </p:nvSpPr>
            <p:spPr bwMode="auto">
              <a:xfrm>
                <a:off x="372" y="1396"/>
                <a:ext cx="768" cy="232"/>
              </a:xfrm>
              <a:prstGeom prst="rect">
                <a:avLst/>
              </a:prstGeom>
              <a:solidFill>
                <a:srgbClr val="CC00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71" name="Rectangle 76"/>
              <p:cNvSpPr>
                <a:spLocks noChangeArrowheads="1"/>
              </p:cNvSpPr>
              <p:nvPr/>
            </p:nvSpPr>
            <p:spPr bwMode="auto">
              <a:xfrm>
                <a:off x="1148" y="1396"/>
                <a:ext cx="768" cy="232"/>
              </a:xfrm>
              <a:prstGeom prst="rect">
                <a:avLst/>
              </a:prstGeom>
              <a:solidFill>
                <a:srgbClr val="FF33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72" name="Rectangle 89"/>
            <p:cNvSpPr>
              <a:spLocks noChangeArrowheads="1"/>
            </p:cNvSpPr>
            <p:nvPr/>
          </p:nvSpPr>
          <p:spPr bwMode="auto">
            <a:xfrm>
              <a:off x="1216148" y="6098115"/>
              <a:ext cx="700513" cy="4623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400" dirty="0" smtClean="0">
                  <a:solidFill>
                    <a:srgbClr val="FFFFFF"/>
                  </a:solidFill>
                </a:rPr>
                <a:t>354</a:t>
              </a:r>
              <a:endParaRPr lang="pt-BR" sz="2400" dirty="0">
                <a:solidFill>
                  <a:srgbClr val="FFFFFF"/>
                </a:solidFill>
              </a:endParaRPr>
            </a:p>
          </p:txBody>
        </p:sp>
        <p:sp>
          <p:nvSpPr>
            <p:cNvPr id="73" name="Rectangle 90"/>
            <p:cNvSpPr>
              <a:spLocks noChangeArrowheads="1"/>
            </p:cNvSpPr>
            <p:nvPr/>
          </p:nvSpPr>
          <p:spPr bwMode="auto">
            <a:xfrm>
              <a:off x="3018482" y="6098115"/>
              <a:ext cx="700513" cy="4623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400" dirty="0" smtClean="0">
                  <a:solidFill>
                    <a:srgbClr val="FFFFFF"/>
                  </a:solidFill>
                </a:rPr>
                <a:t>354</a:t>
              </a:r>
              <a:endParaRPr lang="pt-BR" sz="2400" dirty="0">
                <a:solidFill>
                  <a:srgbClr val="FFFFFF"/>
                </a:solidFill>
              </a:endParaRPr>
            </a:p>
          </p:txBody>
        </p:sp>
        <p:sp>
          <p:nvSpPr>
            <p:cNvPr id="80" name="CaixaDeTexto 79"/>
            <p:cNvSpPr txBox="1"/>
            <p:nvPr/>
          </p:nvSpPr>
          <p:spPr>
            <a:xfrm>
              <a:off x="539552" y="5841360"/>
              <a:ext cx="137730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pt-BR" dirty="0" smtClean="0">
                  <a:solidFill>
                    <a:schemeClr val="tx1"/>
                  </a:solidFill>
                </a:rPr>
                <a:t>Macedônia</a:t>
              </a:r>
              <a:endParaRPr lang="pt-BR" dirty="0">
                <a:solidFill>
                  <a:schemeClr val="tx1"/>
                </a:solidFill>
              </a:endParaRPr>
            </a:p>
          </p:txBody>
        </p:sp>
      </p:grpSp>
      <p:cxnSp>
        <p:nvCxnSpPr>
          <p:cNvPr id="88" name="Conector reto 87"/>
          <p:cNvCxnSpPr/>
          <p:nvPr/>
        </p:nvCxnSpPr>
        <p:spPr bwMode="auto">
          <a:xfrm>
            <a:off x="6636168" y="3884928"/>
            <a:ext cx="0" cy="1260232"/>
          </a:xfrm>
          <a:prstGeom prst="line">
            <a:avLst/>
          </a:prstGeom>
          <a:solidFill>
            <a:schemeClr val="accent1"/>
          </a:solidFill>
          <a:ln w="12700" cap="flat" cmpd="sng" algn="ctr">
            <a:solidFill>
              <a:schemeClr val="accent3"/>
            </a:solidFill>
            <a:prstDash val="sysDash"/>
            <a:round/>
            <a:headEnd type="none" w="sm" len="sm"/>
            <a:tailEnd type="none" w="sm" len="sm"/>
          </a:ln>
          <a:effectLst/>
        </p:spPr>
      </p:cxnSp>
      <p:grpSp>
        <p:nvGrpSpPr>
          <p:cNvPr id="114" name="Grupo 113"/>
          <p:cNvGrpSpPr/>
          <p:nvPr/>
        </p:nvGrpSpPr>
        <p:grpSpPr>
          <a:xfrm>
            <a:off x="7854177" y="3882952"/>
            <a:ext cx="1098279" cy="2645154"/>
            <a:chOff x="7854177" y="3882952"/>
            <a:chExt cx="1098279" cy="2645154"/>
          </a:xfrm>
        </p:grpSpPr>
        <p:sp>
          <p:nvSpPr>
            <p:cNvPr id="454" name="Rectangle 77"/>
            <p:cNvSpPr>
              <a:spLocks noChangeArrowheads="1"/>
            </p:cNvSpPr>
            <p:nvPr/>
          </p:nvSpPr>
          <p:spPr bwMode="auto">
            <a:xfrm>
              <a:off x="7854177" y="6151617"/>
              <a:ext cx="234183" cy="36830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cxnSp>
          <p:nvCxnSpPr>
            <p:cNvPr id="76" name="Conector reto 75"/>
            <p:cNvCxnSpPr/>
            <p:nvPr/>
          </p:nvCxnSpPr>
          <p:spPr bwMode="auto">
            <a:xfrm>
              <a:off x="8652392" y="3882952"/>
              <a:ext cx="0" cy="2232248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accent3"/>
              </a:solidFill>
              <a:prstDash val="sysDash"/>
              <a:round/>
              <a:headEnd type="none" w="sm" len="sm"/>
              <a:tailEnd type="none" w="sm" len="sm"/>
            </a:ln>
            <a:effectLst/>
          </p:spPr>
        </p:cxnSp>
        <p:sp>
          <p:nvSpPr>
            <p:cNvPr id="89" name="Freeform 5"/>
            <p:cNvSpPr>
              <a:spLocks/>
            </p:cNvSpPr>
            <p:nvPr/>
          </p:nvSpPr>
          <p:spPr bwMode="auto">
            <a:xfrm>
              <a:off x="8112240" y="6153456"/>
              <a:ext cx="840216" cy="374650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0" y="0"/>
                </a:cxn>
                <a:cxn ang="0">
                  <a:pos x="0" y="240"/>
                </a:cxn>
                <a:cxn ang="0">
                  <a:pos x="192" y="240"/>
                </a:cxn>
                <a:cxn ang="0">
                  <a:pos x="198" y="195"/>
                </a:cxn>
                <a:cxn ang="0">
                  <a:pos x="153" y="195"/>
                </a:cxn>
                <a:cxn ang="0">
                  <a:pos x="153" y="150"/>
                </a:cxn>
                <a:cxn ang="0">
                  <a:pos x="198" y="135"/>
                </a:cxn>
                <a:cxn ang="0">
                  <a:pos x="153" y="105"/>
                </a:cxn>
                <a:cxn ang="0">
                  <a:pos x="153" y="60"/>
                </a:cxn>
                <a:cxn ang="0">
                  <a:pos x="192" y="0"/>
                </a:cxn>
                <a:cxn ang="0">
                  <a:pos x="192" y="0"/>
                </a:cxn>
              </a:cxnLst>
              <a:rect l="0" t="0" r="r" b="b"/>
              <a:pathLst>
                <a:path w="199" h="241">
                  <a:moveTo>
                    <a:pt x="192" y="0"/>
                  </a:moveTo>
                  <a:lnTo>
                    <a:pt x="0" y="0"/>
                  </a:lnTo>
                  <a:lnTo>
                    <a:pt x="0" y="240"/>
                  </a:lnTo>
                  <a:lnTo>
                    <a:pt x="192" y="240"/>
                  </a:lnTo>
                  <a:lnTo>
                    <a:pt x="198" y="195"/>
                  </a:lnTo>
                  <a:lnTo>
                    <a:pt x="153" y="195"/>
                  </a:lnTo>
                  <a:lnTo>
                    <a:pt x="153" y="150"/>
                  </a:lnTo>
                  <a:lnTo>
                    <a:pt x="198" y="135"/>
                  </a:lnTo>
                  <a:lnTo>
                    <a:pt x="153" y="105"/>
                  </a:lnTo>
                  <a:lnTo>
                    <a:pt x="153" y="60"/>
                  </a:lnTo>
                  <a:lnTo>
                    <a:pt x="192" y="0"/>
                  </a:lnTo>
                  <a:lnTo>
                    <a:pt x="192" y="0"/>
                  </a:lnTo>
                </a:path>
              </a:pathLst>
            </a:custGeom>
            <a:solidFill>
              <a:srgbClr val="CC00CC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112" name="Grupo 111"/>
          <p:cNvGrpSpPr/>
          <p:nvPr/>
        </p:nvGrpSpPr>
        <p:grpSpPr>
          <a:xfrm>
            <a:off x="4499992" y="5133128"/>
            <a:ext cx="4644424" cy="462307"/>
            <a:chOff x="4499992" y="5133128"/>
            <a:chExt cx="4644424" cy="462307"/>
          </a:xfrm>
        </p:grpSpPr>
        <p:grpSp>
          <p:nvGrpSpPr>
            <p:cNvPr id="81" name="Group 73"/>
            <p:cNvGrpSpPr>
              <a:grpSpLocks/>
            </p:cNvGrpSpPr>
            <p:nvPr/>
          </p:nvGrpSpPr>
          <p:grpSpPr bwMode="auto">
            <a:xfrm>
              <a:off x="4499992" y="5191449"/>
              <a:ext cx="3818229" cy="368300"/>
              <a:chOff x="372" y="1396"/>
              <a:chExt cx="1627" cy="232"/>
            </a:xfrm>
          </p:grpSpPr>
          <p:grpSp>
            <p:nvGrpSpPr>
              <p:cNvPr id="82" name="Group 74"/>
              <p:cNvGrpSpPr>
                <a:grpSpLocks/>
              </p:cNvGrpSpPr>
              <p:nvPr/>
            </p:nvGrpSpPr>
            <p:grpSpPr bwMode="auto">
              <a:xfrm>
                <a:off x="372" y="1396"/>
                <a:ext cx="1627" cy="232"/>
                <a:chOff x="372" y="1396"/>
                <a:chExt cx="1627" cy="232"/>
              </a:xfrm>
            </p:grpSpPr>
            <p:sp>
              <p:nvSpPr>
                <p:cNvPr id="84" name="Rectangle 75"/>
                <p:cNvSpPr>
                  <a:spLocks noChangeArrowheads="1"/>
                </p:cNvSpPr>
                <p:nvPr/>
              </p:nvSpPr>
              <p:spPr bwMode="auto">
                <a:xfrm>
                  <a:off x="372" y="1396"/>
                  <a:ext cx="768" cy="232"/>
                </a:xfrm>
                <a:prstGeom prst="rect">
                  <a:avLst/>
                </a:prstGeom>
                <a:solidFill>
                  <a:srgbClr val="CC00FF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85" name="Rectangle 76"/>
                <p:cNvSpPr>
                  <a:spLocks noChangeArrowheads="1"/>
                </p:cNvSpPr>
                <p:nvPr/>
              </p:nvSpPr>
              <p:spPr bwMode="auto">
                <a:xfrm>
                  <a:off x="1231" y="1396"/>
                  <a:ext cx="768" cy="232"/>
                </a:xfrm>
                <a:prstGeom prst="rect">
                  <a:avLst/>
                </a:prstGeom>
                <a:solidFill>
                  <a:srgbClr val="FF33FF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  <p:sp>
            <p:nvSpPr>
              <p:cNvPr id="83" name="Rectangle 77"/>
              <p:cNvSpPr>
                <a:spLocks noChangeArrowheads="1"/>
              </p:cNvSpPr>
              <p:nvPr/>
            </p:nvSpPr>
            <p:spPr bwMode="auto">
              <a:xfrm>
                <a:off x="1139" y="1396"/>
                <a:ext cx="108" cy="232"/>
              </a:xfrm>
              <a:prstGeom prst="rect">
                <a:avLst/>
              </a:prstGeom>
              <a:solidFill>
                <a:schemeClr val="accent3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86" name="Rectangle 89"/>
            <p:cNvSpPr>
              <a:spLocks noChangeArrowheads="1"/>
            </p:cNvSpPr>
            <p:nvPr/>
          </p:nvSpPr>
          <p:spPr bwMode="auto">
            <a:xfrm>
              <a:off x="5116613" y="5133128"/>
              <a:ext cx="700513" cy="4623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400" dirty="0" smtClean="0">
                  <a:solidFill>
                    <a:srgbClr val="FFFFFF"/>
                  </a:solidFill>
                </a:rPr>
                <a:t>354</a:t>
              </a:r>
              <a:endParaRPr lang="pt-BR" sz="2400" dirty="0">
                <a:solidFill>
                  <a:srgbClr val="FFFFFF"/>
                </a:solidFill>
              </a:endParaRPr>
            </a:p>
          </p:txBody>
        </p:sp>
        <p:sp>
          <p:nvSpPr>
            <p:cNvPr id="87" name="Rectangle 90"/>
            <p:cNvSpPr>
              <a:spLocks noChangeArrowheads="1"/>
            </p:cNvSpPr>
            <p:nvPr/>
          </p:nvSpPr>
          <p:spPr bwMode="auto">
            <a:xfrm>
              <a:off x="7092280" y="5133128"/>
              <a:ext cx="700513" cy="4623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400" dirty="0" smtClean="0">
                  <a:solidFill>
                    <a:srgbClr val="FFFFFF"/>
                  </a:solidFill>
                </a:rPr>
                <a:t>354</a:t>
              </a:r>
              <a:endParaRPr lang="pt-BR" sz="2400" dirty="0">
                <a:solidFill>
                  <a:srgbClr val="FFFFFF"/>
                </a:solidFill>
              </a:endParaRPr>
            </a:p>
          </p:txBody>
        </p:sp>
        <p:sp>
          <p:nvSpPr>
            <p:cNvPr id="90" name="Freeform 5"/>
            <p:cNvSpPr>
              <a:spLocks/>
            </p:cNvSpPr>
            <p:nvPr/>
          </p:nvSpPr>
          <p:spPr bwMode="auto">
            <a:xfrm>
              <a:off x="8304200" y="5193288"/>
              <a:ext cx="840216" cy="374650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0" y="0"/>
                </a:cxn>
                <a:cxn ang="0">
                  <a:pos x="0" y="240"/>
                </a:cxn>
                <a:cxn ang="0">
                  <a:pos x="192" y="240"/>
                </a:cxn>
                <a:cxn ang="0">
                  <a:pos x="198" y="195"/>
                </a:cxn>
                <a:cxn ang="0">
                  <a:pos x="153" y="195"/>
                </a:cxn>
                <a:cxn ang="0">
                  <a:pos x="153" y="150"/>
                </a:cxn>
                <a:cxn ang="0">
                  <a:pos x="198" y="135"/>
                </a:cxn>
                <a:cxn ang="0">
                  <a:pos x="153" y="105"/>
                </a:cxn>
                <a:cxn ang="0">
                  <a:pos x="153" y="60"/>
                </a:cxn>
                <a:cxn ang="0">
                  <a:pos x="192" y="0"/>
                </a:cxn>
                <a:cxn ang="0">
                  <a:pos x="192" y="0"/>
                </a:cxn>
              </a:cxnLst>
              <a:rect l="0" t="0" r="r" b="b"/>
              <a:pathLst>
                <a:path w="199" h="241">
                  <a:moveTo>
                    <a:pt x="192" y="0"/>
                  </a:moveTo>
                  <a:lnTo>
                    <a:pt x="0" y="0"/>
                  </a:lnTo>
                  <a:lnTo>
                    <a:pt x="0" y="240"/>
                  </a:lnTo>
                  <a:lnTo>
                    <a:pt x="192" y="240"/>
                  </a:lnTo>
                  <a:lnTo>
                    <a:pt x="198" y="195"/>
                  </a:lnTo>
                  <a:lnTo>
                    <a:pt x="153" y="195"/>
                  </a:lnTo>
                  <a:lnTo>
                    <a:pt x="153" y="150"/>
                  </a:lnTo>
                  <a:lnTo>
                    <a:pt x="198" y="135"/>
                  </a:lnTo>
                  <a:lnTo>
                    <a:pt x="153" y="105"/>
                  </a:lnTo>
                  <a:lnTo>
                    <a:pt x="153" y="60"/>
                  </a:lnTo>
                  <a:lnTo>
                    <a:pt x="192" y="0"/>
                  </a:lnTo>
                  <a:lnTo>
                    <a:pt x="192" y="0"/>
                  </a:lnTo>
                </a:path>
              </a:pathLst>
            </a:custGeom>
            <a:solidFill>
              <a:srgbClr val="CC00CC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107" name="Grupo 106"/>
          <p:cNvGrpSpPr/>
          <p:nvPr/>
        </p:nvGrpSpPr>
        <p:grpSpPr>
          <a:xfrm>
            <a:off x="2651848" y="4237785"/>
            <a:ext cx="6276234" cy="462461"/>
            <a:chOff x="2651848" y="4237785"/>
            <a:chExt cx="6276234" cy="462461"/>
          </a:xfrm>
        </p:grpSpPr>
        <p:grpSp>
          <p:nvGrpSpPr>
            <p:cNvPr id="92" name="Group 74"/>
            <p:cNvGrpSpPr>
              <a:grpSpLocks/>
            </p:cNvGrpSpPr>
            <p:nvPr/>
          </p:nvGrpSpPr>
          <p:grpSpPr bwMode="auto">
            <a:xfrm>
              <a:off x="2651848" y="4296260"/>
              <a:ext cx="3623442" cy="368300"/>
              <a:chOff x="372" y="1396"/>
              <a:chExt cx="1544" cy="232"/>
            </a:xfrm>
          </p:grpSpPr>
          <p:sp>
            <p:nvSpPr>
              <p:cNvPr id="93" name="Rectangle 75"/>
              <p:cNvSpPr>
                <a:spLocks noChangeArrowheads="1"/>
              </p:cNvSpPr>
              <p:nvPr/>
            </p:nvSpPr>
            <p:spPr bwMode="auto">
              <a:xfrm>
                <a:off x="372" y="1396"/>
                <a:ext cx="768" cy="232"/>
              </a:xfrm>
              <a:prstGeom prst="rect">
                <a:avLst/>
              </a:prstGeom>
              <a:solidFill>
                <a:srgbClr val="CC00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94" name="Rectangle 76"/>
              <p:cNvSpPr>
                <a:spLocks noChangeArrowheads="1"/>
              </p:cNvSpPr>
              <p:nvPr/>
            </p:nvSpPr>
            <p:spPr bwMode="auto">
              <a:xfrm>
                <a:off x="1148" y="1396"/>
                <a:ext cx="768" cy="232"/>
              </a:xfrm>
              <a:prstGeom prst="rect">
                <a:avLst/>
              </a:prstGeom>
              <a:solidFill>
                <a:srgbClr val="FF33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95" name="Rectangle 89"/>
            <p:cNvSpPr>
              <a:spLocks noChangeArrowheads="1"/>
            </p:cNvSpPr>
            <p:nvPr/>
          </p:nvSpPr>
          <p:spPr bwMode="auto">
            <a:xfrm>
              <a:off x="3268468" y="4237939"/>
              <a:ext cx="700513" cy="4623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400" dirty="0" smtClean="0">
                  <a:solidFill>
                    <a:srgbClr val="FFFFFF"/>
                  </a:solidFill>
                </a:rPr>
                <a:t>354</a:t>
              </a:r>
              <a:endParaRPr lang="pt-BR" sz="2400" dirty="0">
                <a:solidFill>
                  <a:srgbClr val="FFFFFF"/>
                </a:solidFill>
              </a:endParaRPr>
            </a:p>
          </p:txBody>
        </p:sp>
        <p:sp>
          <p:nvSpPr>
            <p:cNvPr id="96" name="Rectangle 90"/>
            <p:cNvSpPr>
              <a:spLocks noChangeArrowheads="1"/>
            </p:cNvSpPr>
            <p:nvPr/>
          </p:nvSpPr>
          <p:spPr bwMode="auto">
            <a:xfrm>
              <a:off x="5070802" y="4237939"/>
              <a:ext cx="700513" cy="4623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400" dirty="0" smtClean="0">
                  <a:solidFill>
                    <a:srgbClr val="FFFFFF"/>
                  </a:solidFill>
                </a:rPr>
                <a:t>354</a:t>
              </a:r>
              <a:endParaRPr lang="pt-BR" sz="2400" dirty="0">
                <a:solidFill>
                  <a:srgbClr val="FFFFFF"/>
                </a:solidFill>
              </a:endParaRPr>
            </a:p>
          </p:txBody>
        </p:sp>
        <p:sp>
          <p:nvSpPr>
            <p:cNvPr id="98" name="Rectangle 75"/>
            <p:cNvSpPr>
              <a:spLocks noChangeArrowheads="1"/>
            </p:cNvSpPr>
            <p:nvPr/>
          </p:nvSpPr>
          <p:spPr bwMode="auto">
            <a:xfrm>
              <a:off x="6274002" y="4293096"/>
              <a:ext cx="1802334" cy="368300"/>
            </a:xfrm>
            <a:prstGeom prst="rect">
              <a:avLst/>
            </a:prstGeom>
            <a:solidFill>
              <a:srgbClr val="CC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0" name="Rectangle 88"/>
            <p:cNvSpPr>
              <a:spLocks noChangeArrowheads="1"/>
            </p:cNvSpPr>
            <p:nvPr/>
          </p:nvSpPr>
          <p:spPr bwMode="auto">
            <a:xfrm>
              <a:off x="6786237" y="4237785"/>
              <a:ext cx="700513" cy="4623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400" dirty="0" smtClean="0">
                  <a:solidFill>
                    <a:srgbClr val="FFFFFF"/>
                  </a:solidFill>
                </a:rPr>
                <a:t>354</a:t>
              </a:r>
              <a:endParaRPr lang="pt-BR" sz="2400" dirty="0">
                <a:solidFill>
                  <a:srgbClr val="FFFFFF"/>
                </a:solidFill>
              </a:endParaRPr>
            </a:p>
          </p:txBody>
        </p:sp>
        <p:sp>
          <p:nvSpPr>
            <p:cNvPr id="101" name="Freeform 5"/>
            <p:cNvSpPr>
              <a:spLocks/>
            </p:cNvSpPr>
            <p:nvPr/>
          </p:nvSpPr>
          <p:spPr bwMode="auto">
            <a:xfrm>
              <a:off x="8087866" y="4280570"/>
              <a:ext cx="840216" cy="374650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0" y="0"/>
                </a:cxn>
                <a:cxn ang="0">
                  <a:pos x="0" y="240"/>
                </a:cxn>
                <a:cxn ang="0">
                  <a:pos x="192" y="240"/>
                </a:cxn>
                <a:cxn ang="0">
                  <a:pos x="198" y="195"/>
                </a:cxn>
                <a:cxn ang="0">
                  <a:pos x="153" y="195"/>
                </a:cxn>
                <a:cxn ang="0">
                  <a:pos x="153" y="150"/>
                </a:cxn>
                <a:cxn ang="0">
                  <a:pos x="198" y="135"/>
                </a:cxn>
                <a:cxn ang="0">
                  <a:pos x="153" y="105"/>
                </a:cxn>
                <a:cxn ang="0">
                  <a:pos x="153" y="60"/>
                </a:cxn>
                <a:cxn ang="0">
                  <a:pos x="192" y="0"/>
                </a:cxn>
                <a:cxn ang="0">
                  <a:pos x="192" y="0"/>
                </a:cxn>
              </a:cxnLst>
              <a:rect l="0" t="0" r="r" b="b"/>
              <a:pathLst>
                <a:path w="199" h="241">
                  <a:moveTo>
                    <a:pt x="192" y="0"/>
                  </a:moveTo>
                  <a:lnTo>
                    <a:pt x="0" y="0"/>
                  </a:lnTo>
                  <a:lnTo>
                    <a:pt x="0" y="240"/>
                  </a:lnTo>
                  <a:lnTo>
                    <a:pt x="192" y="240"/>
                  </a:lnTo>
                  <a:lnTo>
                    <a:pt x="198" y="195"/>
                  </a:lnTo>
                  <a:lnTo>
                    <a:pt x="153" y="195"/>
                  </a:lnTo>
                  <a:lnTo>
                    <a:pt x="153" y="150"/>
                  </a:lnTo>
                  <a:lnTo>
                    <a:pt x="198" y="135"/>
                  </a:lnTo>
                  <a:lnTo>
                    <a:pt x="153" y="105"/>
                  </a:lnTo>
                  <a:lnTo>
                    <a:pt x="153" y="60"/>
                  </a:lnTo>
                  <a:lnTo>
                    <a:pt x="192" y="0"/>
                  </a:lnTo>
                  <a:lnTo>
                    <a:pt x="192" y="0"/>
                  </a:lnTo>
                </a:path>
              </a:pathLst>
            </a:custGeom>
            <a:solidFill>
              <a:srgbClr val="FF33CC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105" name="CaixaDeTexto 104"/>
          <p:cNvSpPr txBox="1"/>
          <p:nvPr/>
        </p:nvSpPr>
        <p:spPr>
          <a:xfrm>
            <a:off x="6841826" y="6501194"/>
            <a:ext cx="67197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dirty="0" smtClean="0">
                <a:solidFill>
                  <a:schemeClr val="tx1"/>
                </a:solidFill>
              </a:rPr>
              <a:t>Fato</a:t>
            </a:r>
            <a:endParaRPr lang="pt-BR" dirty="0">
              <a:solidFill>
                <a:schemeClr val="tx1"/>
              </a:solidFill>
            </a:endParaRPr>
          </a:p>
        </p:txBody>
      </p:sp>
      <p:pic>
        <p:nvPicPr>
          <p:cNvPr id="106" name="Picture 9" descr="C:\Boczko\Novos\greece_orpheus.gif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972328" y="3735324"/>
            <a:ext cx="517316" cy="557772"/>
          </a:xfrm>
          <a:prstGeom prst="rect">
            <a:avLst/>
          </a:prstGeom>
          <a:noFill/>
        </p:spPr>
      </p:pic>
      <p:pic>
        <p:nvPicPr>
          <p:cNvPr id="1951752" name="Picture 8" descr="http://1.bp.blogspot.com/-2natKmeh9xw/UU_GI6oq_7I/AAAAAAAAGF4/_gKwRSn-r48/s1600/olimpiadas02.pn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588040" y="5397280"/>
            <a:ext cx="1031182" cy="784374"/>
          </a:xfrm>
          <a:prstGeom prst="rect">
            <a:avLst/>
          </a:prstGeom>
          <a:noFill/>
        </p:spPr>
      </p:pic>
      <p:cxnSp>
        <p:nvCxnSpPr>
          <p:cNvPr id="117" name="Conector de seta reta 116"/>
          <p:cNvCxnSpPr/>
          <p:nvPr/>
        </p:nvCxnSpPr>
        <p:spPr bwMode="auto">
          <a:xfrm flipH="1">
            <a:off x="1403648" y="1700808"/>
            <a:ext cx="504056" cy="2376264"/>
          </a:xfrm>
          <a:prstGeom prst="straightConnector1">
            <a:avLst/>
          </a:prstGeom>
          <a:solidFill>
            <a:schemeClr val="accent1"/>
          </a:solidFill>
          <a:ln w="38100" cap="flat" cmpd="sng" algn="ctr">
            <a:solidFill>
              <a:schemeClr val="bg1"/>
            </a:solidFill>
            <a:prstDash val="sysDot"/>
            <a:round/>
            <a:headEnd type="none" w="sm" len="sm"/>
            <a:tailEnd type="arrow"/>
          </a:ln>
          <a:effectLst/>
        </p:spPr>
      </p:cxnSp>
      <p:cxnSp>
        <p:nvCxnSpPr>
          <p:cNvPr id="119" name="Conector de seta reta 118"/>
          <p:cNvCxnSpPr>
            <a:endCxn id="79" idx="0"/>
          </p:cNvCxnSpPr>
          <p:nvPr/>
        </p:nvCxnSpPr>
        <p:spPr bwMode="auto">
          <a:xfrm flipH="1">
            <a:off x="1055078" y="2204864"/>
            <a:ext cx="348570" cy="2679068"/>
          </a:xfrm>
          <a:prstGeom prst="straightConnector1">
            <a:avLst/>
          </a:prstGeom>
          <a:solidFill>
            <a:schemeClr val="accent1"/>
          </a:solidFill>
          <a:ln w="38100" cap="flat" cmpd="sng" algn="ctr">
            <a:solidFill>
              <a:schemeClr val="bg1"/>
            </a:solidFill>
            <a:prstDash val="sysDot"/>
            <a:round/>
            <a:headEnd type="none" w="sm" len="sm"/>
            <a:tailEnd type="arrow"/>
          </a:ln>
          <a:effectLst/>
        </p:spPr>
      </p:cxnSp>
      <p:cxnSp>
        <p:nvCxnSpPr>
          <p:cNvPr id="121" name="Conector de seta reta 120"/>
          <p:cNvCxnSpPr/>
          <p:nvPr/>
        </p:nvCxnSpPr>
        <p:spPr bwMode="auto">
          <a:xfrm flipH="1">
            <a:off x="683568" y="548680"/>
            <a:ext cx="576064" cy="5328592"/>
          </a:xfrm>
          <a:prstGeom prst="straightConnector1">
            <a:avLst/>
          </a:prstGeom>
          <a:solidFill>
            <a:schemeClr val="accent1"/>
          </a:solidFill>
          <a:ln w="38100" cap="flat" cmpd="sng" algn="ctr">
            <a:solidFill>
              <a:schemeClr val="bg1"/>
            </a:solidFill>
            <a:prstDash val="sysDot"/>
            <a:round/>
            <a:headEnd type="none" w="sm" len="sm"/>
            <a:tailEnd type="arrow"/>
          </a:ln>
          <a:effectLst/>
        </p:spPr>
      </p:cxnSp>
      <p:sp>
        <p:nvSpPr>
          <p:cNvPr id="91" name="CaixaDeTexto 90"/>
          <p:cNvSpPr txBox="1"/>
          <p:nvPr/>
        </p:nvSpPr>
        <p:spPr>
          <a:xfrm>
            <a:off x="1957292" y="4617224"/>
            <a:ext cx="11384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400" dirty="0" smtClean="0">
                <a:solidFill>
                  <a:srgbClr val="0000FF"/>
                </a:solidFill>
              </a:rPr>
              <a:t>Mês</a:t>
            </a:r>
          </a:p>
          <a:p>
            <a:r>
              <a:rPr lang="pt-BR" sz="1400" dirty="0" smtClean="0">
                <a:solidFill>
                  <a:srgbClr val="0000FF"/>
                </a:solidFill>
              </a:rPr>
              <a:t>intercalado</a:t>
            </a:r>
            <a:endParaRPr lang="pt-BR" sz="1400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20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20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1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20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20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2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2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2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000"/>
                            </p:stCondLst>
                            <p:childTnLst>
                              <p:par>
                                <p:cTn id="4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000"/>
                            </p:stCondLst>
                            <p:childTnLst>
                              <p:par>
                                <p:cTn id="5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20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2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000"/>
                            </p:stCondLst>
                            <p:childTnLst>
                              <p:par>
                                <p:cTn id="7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0" dur="500"/>
                                        <p:tgtEl>
                                          <p:spTgt spid="4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34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1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85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17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86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51752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87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51752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88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517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5" grpId="0"/>
      <p:bldP spid="91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accent1"/>
            </a:gs>
            <a:gs pos="36000">
              <a:srgbClr val="00B050"/>
            </a:gs>
            <a:gs pos="100000">
              <a:srgbClr val="FFFF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8738" name="Rectangle 2"/>
          <p:cNvSpPr>
            <a:spLocks noGrp="1" noChangeArrowheads="1"/>
          </p:cNvSpPr>
          <p:nvPr>
            <p:ph type="title"/>
          </p:nvPr>
        </p:nvSpPr>
        <p:spPr>
          <a:xfrm>
            <a:off x="1447800" y="228600"/>
            <a:ext cx="6248400" cy="1143000"/>
          </a:xfrm>
          <a:noFill/>
          <a:ln/>
        </p:spPr>
        <p:txBody>
          <a:bodyPr/>
          <a:lstStyle/>
          <a:p>
            <a:r>
              <a:rPr lang="pt-BR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Ciclo </a:t>
            </a:r>
            <a:r>
              <a:rPr lang="pt-BR" sz="4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Metônico</a:t>
            </a:r>
            <a:r>
              <a:rPr lang="pt-BR" dirty="0">
                <a:solidFill>
                  <a:schemeClr val="accent2"/>
                </a:solidFill>
              </a:rPr>
              <a:t/>
            </a:r>
            <a:br>
              <a:rPr lang="pt-BR" dirty="0">
                <a:solidFill>
                  <a:schemeClr val="accent2"/>
                </a:solidFill>
              </a:rPr>
            </a:br>
            <a:r>
              <a:rPr lang="pt-BR" sz="2400" dirty="0">
                <a:solidFill>
                  <a:schemeClr val="accent2"/>
                </a:solidFill>
              </a:rPr>
              <a:t>( </a:t>
            </a:r>
            <a:r>
              <a:rPr lang="pt-BR" sz="2400" dirty="0"/>
              <a:t>Grego, 432 </a:t>
            </a:r>
            <a:r>
              <a:rPr lang="pt-BR" sz="2400" dirty="0" err="1"/>
              <a:t>a.C.</a:t>
            </a:r>
            <a:r>
              <a:rPr lang="pt-BR" sz="2400" dirty="0">
                <a:solidFill>
                  <a:schemeClr val="accent2"/>
                </a:solidFill>
              </a:rPr>
              <a:t> )</a:t>
            </a:r>
          </a:p>
        </p:txBody>
      </p:sp>
      <p:sp>
        <p:nvSpPr>
          <p:cNvPr id="86" name="Espaço Reservado para Número de Slide 8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D3996-59C8-440A-9F73-CCB9E61B61D5}" type="slidenum">
              <a:rPr lang="pt-BR" smtClean="0">
                <a:solidFill>
                  <a:srgbClr val="3333CC"/>
                </a:solidFill>
              </a:rPr>
              <a:pPr/>
              <a:t>59</a:t>
            </a:fld>
            <a:endParaRPr lang="pt-BR">
              <a:solidFill>
                <a:srgbClr val="3333CC"/>
              </a:solidFill>
            </a:endParaRP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320675" y="3919317"/>
            <a:ext cx="8597900" cy="523876"/>
            <a:chOff x="202" y="1756"/>
            <a:chExt cx="5416" cy="330"/>
          </a:xfrm>
        </p:grpSpPr>
        <p:sp>
          <p:nvSpPr>
            <p:cNvPr id="1268740" name="Rectangle 4"/>
            <p:cNvSpPr>
              <a:spLocks noChangeArrowheads="1"/>
            </p:cNvSpPr>
            <p:nvPr/>
          </p:nvSpPr>
          <p:spPr bwMode="auto">
            <a:xfrm>
              <a:off x="202" y="1790"/>
              <a:ext cx="5416" cy="280"/>
            </a:xfrm>
            <a:prstGeom prst="rect">
              <a:avLst/>
            </a:prstGeom>
            <a:solidFill>
              <a:srgbClr val="FF9900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268741" name="Rectangle 5"/>
            <p:cNvSpPr>
              <a:spLocks noChangeArrowheads="1"/>
            </p:cNvSpPr>
            <p:nvPr/>
          </p:nvSpPr>
          <p:spPr bwMode="auto">
            <a:xfrm>
              <a:off x="1834" y="1756"/>
              <a:ext cx="2206" cy="33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r>
                <a:rPr lang="pt-BR" sz="2800" dirty="0" smtClean="0">
                  <a:solidFill>
                    <a:srgbClr val="3333CC"/>
                  </a:solidFill>
                </a:rPr>
                <a:t>6.940 dias ‘inteiros’</a:t>
              </a:r>
              <a:endParaRPr lang="pt-BR" sz="2800" dirty="0">
                <a:solidFill>
                  <a:srgbClr val="3333CC"/>
                </a:solidFill>
              </a:endParaRPr>
            </a:p>
          </p:txBody>
        </p:sp>
      </p:grpSp>
      <p:grpSp>
        <p:nvGrpSpPr>
          <p:cNvPr id="3" name="Group 6"/>
          <p:cNvGrpSpPr>
            <a:grpSpLocks/>
          </p:cNvGrpSpPr>
          <p:nvPr/>
        </p:nvGrpSpPr>
        <p:grpSpPr bwMode="auto">
          <a:xfrm>
            <a:off x="314325" y="4784502"/>
            <a:ext cx="8794750" cy="1236662"/>
            <a:chOff x="198" y="2236"/>
            <a:chExt cx="5540" cy="779"/>
          </a:xfrm>
        </p:grpSpPr>
        <p:sp>
          <p:nvSpPr>
            <p:cNvPr id="1268743" name="Rectangle 7"/>
            <p:cNvSpPr>
              <a:spLocks noChangeArrowheads="1"/>
            </p:cNvSpPr>
            <p:nvPr/>
          </p:nvSpPr>
          <p:spPr bwMode="auto">
            <a:xfrm>
              <a:off x="198" y="2525"/>
              <a:ext cx="5449" cy="2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92075" tIns="46038" rIns="92075" bIns="46038">
              <a:spAutoFit/>
            </a:bodyPr>
            <a:lstStyle/>
            <a:p>
              <a:pPr algn="l"/>
              <a:r>
                <a:rPr lang="pt-BR" sz="2000" dirty="0">
                  <a:solidFill>
                    <a:srgbClr val="000000"/>
                  </a:solidFill>
                </a:rPr>
                <a:t>1           </a:t>
              </a:r>
              <a:r>
                <a:rPr lang="pt-BR" sz="2000" dirty="0" smtClean="0">
                  <a:solidFill>
                    <a:srgbClr val="000000"/>
                  </a:solidFill>
                </a:rPr>
                <a:t> </a:t>
              </a:r>
              <a:r>
                <a:rPr lang="pt-BR" sz="2000" dirty="0">
                  <a:solidFill>
                    <a:srgbClr val="000000"/>
                  </a:solidFill>
                </a:rPr>
                <a:t>12   </a:t>
              </a:r>
              <a:r>
                <a:rPr lang="pt-BR" sz="2000" dirty="0" smtClean="0">
                  <a:solidFill>
                    <a:srgbClr val="000000"/>
                  </a:solidFill>
                </a:rPr>
                <a:t>          24       </a:t>
              </a:r>
              <a:r>
                <a:rPr lang="pt-BR" sz="2000" dirty="0">
                  <a:solidFill>
                    <a:srgbClr val="000000"/>
                  </a:solidFill>
                </a:rPr>
                <a:t>Número da </a:t>
              </a:r>
              <a:r>
                <a:rPr lang="pt-BR" sz="2000" dirty="0" err="1">
                  <a:solidFill>
                    <a:srgbClr val="000000"/>
                  </a:solidFill>
                </a:rPr>
                <a:t>Lunação</a:t>
              </a:r>
              <a:r>
                <a:rPr lang="pt-BR" sz="2000" dirty="0">
                  <a:solidFill>
                    <a:srgbClr val="000000"/>
                  </a:solidFill>
                </a:rPr>
                <a:t>     204         216         228</a:t>
              </a:r>
            </a:p>
          </p:txBody>
        </p:sp>
        <p:grpSp>
          <p:nvGrpSpPr>
            <p:cNvPr id="4" name="Group 8"/>
            <p:cNvGrpSpPr>
              <a:grpSpLocks/>
            </p:cNvGrpSpPr>
            <p:nvPr/>
          </p:nvGrpSpPr>
          <p:grpSpPr bwMode="auto">
            <a:xfrm>
              <a:off x="245" y="2270"/>
              <a:ext cx="1544" cy="232"/>
              <a:chOff x="191" y="2270"/>
              <a:chExt cx="1544" cy="232"/>
            </a:xfrm>
          </p:grpSpPr>
          <p:sp>
            <p:nvSpPr>
              <p:cNvPr id="1268745" name="Rectangle 9"/>
              <p:cNvSpPr>
                <a:spLocks noChangeArrowheads="1"/>
              </p:cNvSpPr>
              <p:nvPr/>
            </p:nvSpPr>
            <p:spPr bwMode="auto">
              <a:xfrm>
                <a:off x="191" y="2270"/>
                <a:ext cx="768" cy="232"/>
              </a:xfrm>
              <a:prstGeom prst="rect">
                <a:avLst/>
              </a:prstGeom>
              <a:solidFill>
                <a:srgbClr val="CC00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8746" name="Rectangle 10"/>
              <p:cNvSpPr>
                <a:spLocks noChangeArrowheads="1"/>
              </p:cNvSpPr>
              <p:nvPr/>
            </p:nvSpPr>
            <p:spPr bwMode="auto">
              <a:xfrm>
                <a:off x="967" y="2270"/>
                <a:ext cx="768" cy="232"/>
              </a:xfrm>
              <a:prstGeom prst="rect">
                <a:avLst/>
              </a:prstGeom>
              <a:solidFill>
                <a:srgbClr val="FF33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1268747" name="Rectangle 11"/>
            <p:cNvSpPr>
              <a:spLocks noChangeArrowheads="1"/>
            </p:cNvSpPr>
            <p:nvPr/>
          </p:nvSpPr>
          <p:spPr bwMode="auto">
            <a:xfrm>
              <a:off x="204" y="2236"/>
              <a:ext cx="858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A</a:t>
              </a:r>
              <a:r>
                <a:rPr lang="pt-BR" sz="120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no</a:t>
              </a:r>
              <a:r>
                <a:rPr lang="pt-BR" sz="240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L</a:t>
              </a:r>
              <a:r>
                <a:rPr lang="pt-BR" sz="120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unar</a:t>
              </a:r>
              <a:r>
                <a:rPr lang="pt-BR" sz="240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 1</a:t>
              </a:r>
            </a:p>
          </p:txBody>
        </p:sp>
        <p:sp>
          <p:nvSpPr>
            <p:cNvPr id="1268748" name="Rectangle 12"/>
            <p:cNvSpPr>
              <a:spLocks noChangeArrowheads="1"/>
            </p:cNvSpPr>
            <p:nvPr/>
          </p:nvSpPr>
          <p:spPr bwMode="auto">
            <a:xfrm>
              <a:off x="1111" y="2236"/>
              <a:ext cx="532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AL 2</a:t>
              </a:r>
            </a:p>
          </p:txBody>
        </p:sp>
        <p:sp>
          <p:nvSpPr>
            <p:cNvPr id="1268749" name="Freeform 13"/>
            <p:cNvSpPr>
              <a:spLocks/>
            </p:cNvSpPr>
            <p:nvPr/>
          </p:nvSpPr>
          <p:spPr bwMode="auto">
            <a:xfrm>
              <a:off x="1793" y="2276"/>
              <a:ext cx="337" cy="231"/>
            </a:xfrm>
            <a:custGeom>
              <a:avLst/>
              <a:gdLst/>
              <a:ahLst/>
              <a:cxnLst>
                <a:cxn ang="0">
                  <a:pos x="288" y="0"/>
                </a:cxn>
                <a:cxn ang="0">
                  <a:pos x="0" y="0"/>
                </a:cxn>
                <a:cxn ang="0">
                  <a:pos x="0" y="240"/>
                </a:cxn>
                <a:cxn ang="0">
                  <a:pos x="288" y="240"/>
                </a:cxn>
                <a:cxn ang="0">
                  <a:pos x="192" y="120"/>
                </a:cxn>
                <a:cxn ang="0">
                  <a:pos x="336" y="120"/>
                </a:cxn>
                <a:cxn ang="0">
                  <a:pos x="288" y="0"/>
                </a:cxn>
              </a:cxnLst>
              <a:rect l="0" t="0" r="r" b="b"/>
              <a:pathLst>
                <a:path w="337" h="241">
                  <a:moveTo>
                    <a:pt x="288" y="0"/>
                  </a:moveTo>
                  <a:lnTo>
                    <a:pt x="0" y="0"/>
                  </a:lnTo>
                  <a:lnTo>
                    <a:pt x="0" y="240"/>
                  </a:lnTo>
                  <a:lnTo>
                    <a:pt x="288" y="240"/>
                  </a:lnTo>
                  <a:lnTo>
                    <a:pt x="192" y="120"/>
                  </a:lnTo>
                  <a:lnTo>
                    <a:pt x="336" y="120"/>
                  </a:lnTo>
                  <a:lnTo>
                    <a:pt x="288" y="0"/>
                  </a:lnTo>
                </a:path>
              </a:pathLst>
            </a:custGeom>
            <a:solidFill>
              <a:srgbClr val="CC66FF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grpSp>
          <p:nvGrpSpPr>
            <p:cNvPr id="5" name="Group 14"/>
            <p:cNvGrpSpPr>
              <a:grpSpLocks/>
            </p:cNvGrpSpPr>
            <p:nvPr/>
          </p:nvGrpSpPr>
          <p:grpSpPr bwMode="auto">
            <a:xfrm>
              <a:off x="4084" y="2270"/>
              <a:ext cx="1400" cy="232"/>
              <a:chOff x="4030" y="2270"/>
              <a:chExt cx="1400" cy="232"/>
            </a:xfrm>
          </p:grpSpPr>
          <p:sp>
            <p:nvSpPr>
              <p:cNvPr id="1268751" name="Rectangle 15"/>
              <p:cNvSpPr>
                <a:spLocks noChangeArrowheads="1"/>
              </p:cNvSpPr>
              <p:nvPr/>
            </p:nvSpPr>
            <p:spPr bwMode="auto">
              <a:xfrm>
                <a:off x="4030" y="2270"/>
                <a:ext cx="696" cy="232"/>
              </a:xfrm>
              <a:prstGeom prst="rect">
                <a:avLst/>
              </a:prstGeom>
              <a:solidFill>
                <a:srgbClr val="CC00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8752" name="Rectangle 16"/>
              <p:cNvSpPr>
                <a:spLocks noChangeArrowheads="1"/>
              </p:cNvSpPr>
              <p:nvPr/>
            </p:nvSpPr>
            <p:spPr bwMode="auto">
              <a:xfrm>
                <a:off x="4734" y="2270"/>
                <a:ext cx="696" cy="232"/>
              </a:xfrm>
              <a:prstGeom prst="rect">
                <a:avLst/>
              </a:prstGeom>
              <a:solidFill>
                <a:srgbClr val="FF33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1268753" name="Rectangle 17"/>
            <p:cNvSpPr>
              <a:spLocks noChangeArrowheads="1"/>
            </p:cNvSpPr>
            <p:nvPr/>
          </p:nvSpPr>
          <p:spPr bwMode="auto">
            <a:xfrm>
              <a:off x="4135" y="2236"/>
              <a:ext cx="639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AL 18</a:t>
              </a:r>
            </a:p>
          </p:txBody>
        </p:sp>
        <p:sp>
          <p:nvSpPr>
            <p:cNvPr id="1268754" name="Rectangle 18"/>
            <p:cNvSpPr>
              <a:spLocks noChangeArrowheads="1"/>
            </p:cNvSpPr>
            <p:nvPr/>
          </p:nvSpPr>
          <p:spPr bwMode="auto">
            <a:xfrm>
              <a:off x="4855" y="2236"/>
              <a:ext cx="639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AL 19</a:t>
              </a:r>
            </a:p>
          </p:txBody>
        </p:sp>
        <p:sp>
          <p:nvSpPr>
            <p:cNvPr id="1268755" name="Freeform 19"/>
            <p:cNvSpPr>
              <a:spLocks/>
            </p:cNvSpPr>
            <p:nvPr/>
          </p:nvSpPr>
          <p:spPr bwMode="auto">
            <a:xfrm>
              <a:off x="3761" y="2272"/>
              <a:ext cx="337" cy="23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336" y="0"/>
                </a:cxn>
                <a:cxn ang="0">
                  <a:pos x="336" y="240"/>
                </a:cxn>
                <a:cxn ang="0">
                  <a:pos x="48" y="240"/>
                </a:cxn>
                <a:cxn ang="0">
                  <a:pos x="144" y="120"/>
                </a:cxn>
                <a:cxn ang="0">
                  <a:pos x="0" y="120"/>
                </a:cxn>
                <a:cxn ang="0">
                  <a:pos x="48" y="0"/>
                </a:cxn>
              </a:cxnLst>
              <a:rect l="0" t="0" r="r" b="b"/>
              <a:pathLst>
                <a:path w="337" h="241">
                  <a:moveTo>
                    <a:pt x="48" y="0"/>
                  </a:moveTo>
                  <a:lnTo>
                    <a:pt x="336" y="0"/>
                  </a:lnTo>
                  <a:lnTo>
                    <a:pt x="336" y="240"/>
                  </a:lnTo>
                  <a:lnTo>
                    <a:pt x="48" y="240"/>
                  </a:lnTo>
                  <a:lnTo>
                    <a:pt x="144" y="120"/>
                  </a:lnTo>
                  <a:lnTo>
                    <a:pt x="0" y="120"/>
                  </a:lnTo>
                  <a:lnTo>
                    <a:pt x="48" y="0"/>
                  </a:lnTo>
                </a:path>
              </a:pathLst>
            </a:custGeom>
            <a:solidFill>
              <a:srgbClr val="CC66FF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68756" name="Rectangle 20"/>
            <p:cNvSpPr>
              <a:spLocks noChangeArrowheads="1"/>
            </p:cNvSpPr>
            <p:nvPr/>
          </p:nvSpPr>
          <p:spPr bwMode="auto">
            <a:xfrm>
              <a:off x="5493" y="2270"/>
              <a:ext cx="136" cy="232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268757" name="Line 21"/>
            <p:cNvSpPr>
              <a:spLocks noChangeShapeType="1"/>
            </p:cNvSpPr>
            <p:nvPr/>
          </p:nvSpPr>
          <p:spPr bwMode="auto">
            <a:xfrm>
              <a:off x="5622" y="2554"/>
              <a:ext cx="0" cy="19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68758" name="Rectangle 22"/>
            <p:cNvSpPr>
              <a:spLocks noChangeArrowheads="1"/>
            </p:cNvSpPr>
            <p:nvPr/>
          </p:nvSpPr>
          <p:spPr bwMode="auto">
            <a:xfrm>
              <a:off x="5355" y="2765"/>
              <a:ext cx="383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r>
                <a:rPr lang="pt-BR" sz="2000">
                  <a:solidFill>
                    <a:srgbClr val="000000"/>
                  </a:solidFill>
                </a:rPr>
                <a:t>235</a:t>
              </a:r>
            </a:p>
          </p:txBody>
        </p:sp>
      </p:grpSp>
      <p:grpSp>
        <p:nvGrpSpPr>
          <p:cNvPr id="6" name="Group 23"/>
          <p:cNvGrpSpPr>
            <a:grpSpLocks/>
          </p:cNvGrpSpPr>
          <p:nvPr/>
        </p:nvGrpSpPr>
        <p:grpSpPr bwMode="auto">
          <a:xfrm>
            <a:off x="-9525" y="1196752"/>
            <a:ext cx="9140825" cy="1352550"/>
            <a:chOff x="-6" y="1169"/>
            <a:chExt cx="5758" cy="852"/>
          </a:xfrm>
        </p:grpSpPr>
        <p:grpSp>
          <p:nvGrpSpPr>
            <p:cNvPr id="7" name="Group 24"/>
            <p:cNvGrpSpPr>
              <a:grpSpLocks/>
            </p:cNvGrpSpPr>
            <p:nvPr/>
          </p:nvGrpSpPr>
          <p:grpSpPr bwMode="auto">
            <a:xfrm>
              <a:off x="-6" y="1169"/>
              <a:ext cx="420" cy="852"/>
              <a:chOff x="-6" y="300"/>
              <a:chExt cx="420" cy="852"/>
            </a:xfrm>
          </p:grpSpPr>
          <p:sp>
            <p:nvSpPr>
              <p:cNvPr id="1268761" name="Line 25"/>
              <p:cNvSpPr>
                <a:spLocks noChangeShapeType="1"/>
              </p:cNvSpPr>
              <p:nvPr/>
            </p:nvSpPr>
            <p:spPr bwMode="auto">
              <a:xfrm>
                <a:off x="198" y="864"/>
                <a:ext cx="0" cy="28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8762" name="AutoShape 26"/>
              <p:cNvSpPr>
                <a:spLocks noChangeArrowheads="1"/>
              </p:cNvSpPr>
              <p:nvPr/>
            </p:nvSpPr>
            <p:spPr bwMode="auto">
              <a:xfrm>
                <a:off x="54" y="624"/>
                <a:ext cx="288" cy="288"/>
              </a:xfrm>
              <a:prstGeom prst="smileyFace">
                <a:avLst>
                  <a:gd name="adj" fmla="val 4653"/>
                </a:avLst>
              </a:prstGeom>
              <a:solidFill>
                <a:srgbClr val="FFFF00"/>
              </a:solidFill>
              <a:ln w="127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8763" name="Text Box 27"/>
              <p:cNvSpPr txBox="1">
                <a:spLocks noChangeArrowheads="1"/>
              </p:cNvSpPr>
              <p:nvPr/>
            </p:nvSpPr>
            <p:spPr bwMode="auto">
              <a:xfrm>
                <a:off x="-6" y="300"/>
                <a:ext cx="420" cy="326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>
                <a:spAutoFit/>
              </a:bodyPr>
              <a:lstStyle/>
              <a:p>
                <a:r>
                  <a:rPr lang="pt-BR" sz="1400">
                    <a:solidFill>
                      <a:srgbClr val="000000"/>
                    </a:solidFill>
                  </a:rPr>
                  <a:t>Lua</a:t>
                </a:r>
              </a:p>
              <a:p>
                <a:r>
                  <a:rPr lang="pt-BR" sz="1400">
                    <a:solidFill>
                      <a:srgbClr val="000000"/>
                    </a:solidFill>
                  </a:rPr>
                  <a:t>Cheia</a:t>
                </a:r>
              </a:p>
            </p:txBody>
          </p:sp>
        </p:grpSp>
        <p:grpSp>
          <p:nvGrpSpPr>
            <p:cNvPr id="8" name="Group 28"/>
            <p:cNvGrpSpPr>
              <a:grpSpLocks/>
            </p:cNvGrpSpPr>
            <p:nvPr/>
          </p:nvGrpSpPr>
          <p:grpSpPr bwMode="auto">
            <a:xfrm>
              <a:off x="5332" y="1169"/>
              <a:ext cx="420" cy="852"/>
              <a:chOff x="5332" y="300"/>
              <a:chExt cx="420" cy="852"/>
            </a:xfrm>
          </p:grpSpPr>
          <p:sp>
            <p:nvSpPr>
              <p:cNvPr id="1268765" name="Line 29"/>
              <p:cNvSpPr>
                <a:spLocks noChangeShapeType="1"/>
              </p:cNvSpPr>
              <p:nvPr/>
            </p:nvSpPr>
            <p:spPr bwMode="auto">
              <a:xfrm>
                <a:off x="5574" y="864"/>
                <a:ext cx="0" cy="28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8766" name="AutoShape 30"/>
              <p:cNvSpPr>
                <a:spLocks noChangeArrowheads="1"/>
              </p:cNvSpPr>
              <p:nvPr/>
            </p:nvSpPr>
            <p:spPr bwMode="auto">
              <a:xfrm>
                <a:off x="5430" y="624"/>
                <a:ext cx="288" cy="288"/>
              </a:xfrm>
              <a:prstGeom prst="smileyFace">
                <a:avLst>
                  <a:gd name="adj" fmla="val 4653"/>
                </a:avLst>
              </a:prstGeom>
              <a:solidFill>
                <a:srgbClr val="FFFF00"/>
              </a:solidFill>
              <a:ln w="127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8767" name="Text Box 31"/>
              <p:cNvSpPr txBox="1">
                <a:spLocks noChangeArrowheads="1"/>
              </p:cNvSpPr>
              <p:nvPr/>
            </p:nvSpPr>
            <p:spPr bwMode="auto">
              <a:xfrm>
                <a:off x="5332" y="300"/>
                <a:ext cx="420" cy="326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>
                <a:spAutoFit/>
              </a:bodyPr>
              <a:lstStyle/>
              <a:p>
                <a:r>
                  <a:rPr lang="pt-BR" sz="1400">
                    <a:solidFill>
                      <a:srgbClr val="000000"/>
                    </a:solidFill>
                  </a:rPr>
                  <a:t>Lua</a:t>
                </a:r>
              </a:p>
              <a:p>
                <a:r>
                  <a:rPr lang="pt-BR" sz="1400">
                    <a:solidFill>
                      <a:srgbClr val="000000"/>
                    </a:solidFill>
                  </a:rPr>
                  <a:t>Cheia</a:t>
                </a:r>
              </a:p>
            </p:txBody>
          </p:sp>
        </p:grpSp>
      </p:grpSp>
      <p:grpSp>
        <p:nvGrpSpPr>
          <p:cNvPr id="9" name="Group 32"/>
          <p:cNvGrpSpPr>
            <a:grpSpLocks/>
          </p:cNvGrpSpPr>
          <p:nvPr/>
        </p:nvGrpSpPr>
        <p:grpSpPr bwMode="auto">
          <a:xfrm>
            <a:off x="123825" y="2628677"/>
            <a:ext cx="8964613" cy="836612"/>
            <a:chOff x="78" y="1973"/>
            <a:chExt cx="5647" cy="527"/>
          </a:xfrm>
        </p:grpSpPr>
        <p:sp>
          <p:nvSpPr>
            <p:cNvPr id="1268769" name="Rectangle 33"/>
            <p:cNvSpPr>
              <a:spLocks noChangeArrowheads="1"/>
            </p:cNvSpPr>
            <p:nvPr/>
          </p:nvSpPr>
          <p:spPr bwMode="auto">
            <a:xfrm>
              <a:off x="140" y="1973"/>
              <a:ext cx="4943" cy="2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/>
              <a:r>
                <a:rPr lang="pt-BR" sz="2400" dirty="0">
                  <a:solidFill>
                    <a:srgbClr val="000000"/>
                  </a:solidFill>
                </a:rPr>
                <a:t>1              2              3                     17           18            </a:t>
              </a:r>
              <a:r>
                <a:rPr lang="pt-BR" sz="2400" dirty="0" smtClean="0">
                  <a:solidFill>
                    <a:srgbClr val="000000"/>
                  </a:solidFill>
                </a:rPr>
                <a:t>19</a:t>
              </a:r>
              <a:endParaRPr lang="pt-BR" sz="2400" dirty="0">
                <a:solidFill>
                  <a:srgbClr val="000000"/>
                </a:solidFill>
              </a:endParaRPr>
            </a:p>
          </p:txBody>
        </p:sp>
        <p:sp>
          <p:nvSpPr>
            <p:cNvPr id="1268770" name="Freeform 34"/>
            <p:cNvSpPr>
              <a:spLocks/>
            </p:cNvSpPr>
            <p:nvPr/>
          </p:nvSpPr>
          <p:spPr bwMode="auto">
            <a:xfrm>
              <a:off x="78" y="2258"/>
              <a:ext cx="120" cy="24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5" y="0"/>
                </a:cxn>
                <a:cxn ang="0">
                  <a:pos x="175" y="235"/>
                </a:cxn>
                <a:cxn ang="0">
                  <a:pos x="0" y="235"/>
                </a:cxn>
                <a:cxn ang="0">
                  <a:pos x="24" y="190"/>
                </a:cxn>
                <a:cxn ang="0">
                  <a:pos x="45" y="146"/>
                </a:cxn>
                <a:cxn ang="0">
                  <a:pos x="13" y="132"/>
                </a:cxn>
                <a:cxn ang="0">
                  <a:pos x="13" y="73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6" h="236">
                  <a:moveTo>
                    <a:pt x="0" y="0"/>
                  </a:moveTo>
                  <a:lnTo>
                    <a:pt x="175" y="0"/>
                  </a:lnTo>
                  <a:lnTo>
                    <a:pt x="175" y="235"/>
                  </a:lnTo>
                  <a:lnTo>
                    <a:pt x="0" y="235"/>
                  </a:lnTo>
                  <a:lnTo>
                    <a:pt x="24" y="190"/>
                  </a:lnTo>
                  <a:lnTo>
                    <a:pt x="45" y="146"/>
                  </a:lnTo>
                  <a:lnTo>
                    <a:pt x="13" y="132"/>
                  </a:lnTo>
                  <a:lnTo>
                    <a:pt x="13" y="7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0000FF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grpSp>
          <p:nvGrpSpPr>
            <p:cNvPr id="10" name="Group 35"/>
            <p:cNvGrpSpPr>
              <a:grpSpLocks/>
            </p:cNvGrpSpPr>
            <p:nvPr/>
          </p:nvGrpSpPr>
          <p:grpSpPr bwMode="auto">
            <a:xfrm>
              <a:off x="1047" y="2260"/>
              <a:ext cx="834" cy="240"/>
              <a:chOff x="480" y="3648"/>
              <a:chExt cx="4416" cy="240"/>
            </a:xfrm>
          </p:grpSpPr>
          <p:sp>
            <p:nvSpPr>
              <p:cNvPr id="1268772" name="Rectangle 36"/>
              <p:cNvSpPr>
                <a:spLocks noChangeArrowheads="1"/>
              </p:cNvSpPr>
              <p:nvPr/>
            </p:nvSpPr>
            <p:spPr bwMode="auto">
              <a:xfrm>
                <a:off x="480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8773" name="Rectangle 37"/>
              <p:cNvSpPr>
                <a:spLocks noChangeArrowheads="1"/>
              </p:cNvSpPr>
              <p:nvPr/>
            </p:nvSpPr>
            <p:spPr bwMode="auto">
              <a:xfrm>
                <a:off x="1584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8774" name="Rectangle 38"/>
              <p:cNvSpPr>
                <a:spLocks noChangeArrowheads="1"/>
              </p:cNvSpPr>
              <p:nvPr/>
            </p:nvSpPr>
            <p:spPr bwMode="auto">
              <a:xfrm>
                <a:off x="2688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8775" name="Rectangle 39"/>
              <p:cNvSpPr>
                <a:spLocks noChangeArrowheads="1"/>
              </p:cNvSpPr>
              <p:nvPr/>
            </p:nvSpPr>
            <p:spPr bwMode="auto">
              <a:xfrm>
                <a:off x="3792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11" name="Group 40"/>
            <p:cNvGrpSpPr>
              <a:grpSpLocks/>
            </p:cNvGrpSpPr>
            <p:nvPr/>
          </p:nvGrpSpPr>
          <p:grpSpPr bwMode="auto">
            <a:xfrm>
              <a:off x="1901" y="2260"/>
              <a:ext cx="834" cy="240"/>
              <a:chOff x="480" y="3648"/>
              <a:chExt cx="4416" cy="240"/>
            </a:xfrm>
          </p:grpSpPr>
          <p:sp>
            <p:nvSpPr>
              <p:cNvPr id="1268777" name="Rectangle 41"/>
              <p:cNvSpPr>
                <a:spLocks noChangeArrowheads="1"/>
              </p:cNvSpPr>
              <p:nvPr/>
            </p:nvSpPr>
            <p:spPr bwMode="auto">
              <a:xfrm>
                <a:off x="480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8778" name="Rectangle 42"/>
              <p:cNvSpPr>
                <a:spLocks noChangeArrowheads="1"/>
              </p:cNvSpPr>
              <p:nvPr/>
            </p:nvSpPr>
            <p:spPr bwMode="auto">
              <a:xfrm>
                <a:off x="1584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8779" name="Rectangle 43"/>
              <p:cNvSpPr>
                <a:spLocks noChangeArrowheads="1"/>
              </p:cNvSpPr>
              <p:nvPr/>
            </p:nvSpPr>
            <p:spPr bwMode="auto">
              <a:xfrm>
                <a:off x="2688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8780" name="Rectangle 44"/>
              <p:cNvSpPr>
                <a:spLocks noChangeArrowheads="1"/>
              </p:cNvSpPr>
              <p:nvPr/>
            </p:nvSpPr>
            <p:spPr bwMode="auto">
              <a:xfrm>
                <a:off x="3792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12" name="Group 45"/>
            <p:cNvGrpSpPr>
              <a:grpSpLocks/>
            </p:cNvGrpSpPr>
            <p:nvPr/>
          </p:nvGrpSpPr>
          <p:grpSpPr bwMode="auto">
            <a:xfrm>
              <a:off x="205" y="2260"/>
              <a:ext cx="834" cy="240"/>
              <a:chOff x="480" y="3648"/>
              <a:chExt cx="4416" cy="240"/>
            </a:xfrm>
          </p:grpSpPr>
          <p:sp>
            <p:nvSpPr>
              <p:cNvPr id="1268782" name="Rectangle 46"/>
              <p:cNvSpPr>
                <a:spLocks noChangeArrowheads="1"/>
              </p:cNvSpPr>
              <p:nvPr/>
            </p:nvSpPr>
            <p:spPr bwMode="auto">
              <a:xfrm>
                <a:off x="480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8783" name="Rectangle 47"/>
              <p:cNvSpPr>
                <a:spLocks noChangeArrowheads="1"/>
              </p:cNvSpPr>
              <p:nvPr/>
            </p:nvSpPr>
            <p:spPr bwMode="auto">
              <a:xfrm>
                <a:off x="1584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8784" name="Rectangle 48"/>
              <p:cNvSpPr>
                <a:spLocks noChangeArrowheads="1"/>
              </p:cNvSpPr>
              <p:nvPr/>
            </p:nvSpPr>
            <p:spPr bwMode="auto">
              <a:xfrm>
                <a:off x="2688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8785" name="Rectangle 49"/>
              <p:cNvSpPr>
                <a:spLocks noChangeArrowheads="1"/>
              </p:cNvSpPr>
              <p:nvPr/>
            </p:nvSpPr>
            <p:spPr bwMode="auto">
              <a:xfrm>
                <a:off x="3792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1268786" name="Freeform 50"/>
            <p:cNvSpPr>
              <a:spLocks/>
            </p:cNvSpPr>
            <p:nvPr/>
          </p:nvSpPr>
          <p:spPr bwMode="auto">
            <a:xfrm>
              <a:off x="2754" y="2258"/>
              <a:ext cx="65" cy="240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0" y="0"/>
                </a:cxn>
                <a:cxn ang="0">
                  <a:pos x="0" y="235"/>
                </a:cxn>
                <a:cxn ang="0">
                  <a:pos x="109" y="235"/>
                </a:cxn>
                <a:cxn ang="0">
                  <a:pos x="113" y="190"/>
                </a:cxn>
                <a:cxn ang="0">
                  <a:pos x="87" y="190"/>
                </a:cxn>
                <a:cxn ang="0">
                  <a:pos x="87" y="146"/>
                </a:cxn>
                <a:cxn ang="0">
                  <a:pos x="113" y="132"/>
                </a:cxn>
                <a:cxn ang="0">
                  <a:pos x="87" y="102"/>
                </a:cxn>
                <a:cxn ang="0">
                  <a:pos x="87" y="58"/>
                </a:cxn>
                <a:cxn ang="0">
                  <a:pos x="109" y="0"/>
                </a:cxn>
                <a:cxn ang="0">
                  <a:pos x="109" y="0"/>
                </a:cxn>
              </a:cxnLst>
              <a:rect l="0" t="0" r="r" b="b"/>
              <a:pathLst>
                <a:path w="114" h="236">
                  <a:moveTo>
                    <a:pt x="109" y="0"/>
                  </a:moveTo>
                  <a:lnTo>
                    <a:pt x="0" y="0"/>
                  </a:lnTo>
                  <a:lnTo>
                    <a:pt x="0" y="235"/>
                  </a:lnTo>
                  <a:lnTo>
                    <a:pt x="109" y="235"/>
                  </a:lnTo>
                  <a:lnTo>
                    <a:pt x="113" y="190"/>
                  </a:lnTo>
                  <a:lnTo>
                    <a:pt x="87" y="190"/>
                  </a:lnTo>
                  <a:lnTo>
                    <a:pt x="87" y="146"/>
                  </a:lnTo>
                  <a:lnTo>
                    <a:pt x="113" y="132"/>
                  </a:lnTo>
                  <a:lnTo>
                    <a:pt x="87" y="102"/>
                  </a:lnTo>
                  <a:lnTo>
                    <a:pt x="87" y="58"/>
                  </a:lnTo>
                  <a:lnTo>
                    <a:pt x="109" y="0"/>
                  </a:lnTo>
                  <a:lnTo>
                    <a:pt x="109" y="0"/>
                  </a:lnTo>
                </a:path>
              </a:pathLst>
            </a:custGeom>
            <a:solidFill>
              <a:srgbClr val="00CC66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68787" name="Freeform 51"/>
            <p:cNvSpPr>
              <a:spLocks/>
            </p:cNvSpPr>
            <p:nvPr/>
          </p:nvSpPr>
          <p:spPr bwMode="auto">
            <a:xfrm>
              <a:off x="3003" y="2258"/>
              <a:ext cx="73" cy="24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5" y="0"/>
                </a:cxn>
                <a:cxn ang="0">
                  <a:pos x="175" y="235"/>
                </a:cxn>
                <a:cxn ang="0">
                  <a:pos x="0" y="235"/>
                </a:cxn>
                <a:cxn ang="0">
                  <a:pos x="24" y="190"/>
                </a:cxn>
                <a:cxn ang="0">
                  <a:pos x="45" y="146"/>
                </a:cxn>
                <a:cxn ang="0">
                  <a:pos x="13" y="132"/>
                </a:cxn>
                <a:cxn ang="0">
                  <a:pos x="13" y="73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6" h="236">
                  <a:moveTo>
                    <a:pt x="0" y="0"/>
                  </a:moveTo>
                  <a:lnTo>
                    <a:pt x="175" y="0"/>
                  </a:lnTo>
                  <a:lnTo>
                    <a:pt x="175" y="235"/>
                  </a:lnTo>
                  <a:lnTo>
                    <a:pt x="0" y="235"/>
                  </a:lnTo>
                  <a:lnTo>
                    <a:pt x="24" y="190"/>
                  </a:lnTo>
                  <a:lnTo>
                    <a:pt x="45" y="146"/>
                  </a:lnTo>
                  <a:lnTo>
                    <a:pt x="13" y="132"/>
                  </a:lnTo>
                  <a:lnTo>
                    <a:pt x="13" y="7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0000FF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grpSp>
          <p:nvGrpSpPr>
            <p:cNvPr id="13" name="Group 52"/>
            <p:cNvGrpSpPr>
              <a:grpSpLocks/>
            </p:cNvGrpSpPr>
            <p:nvPr/>
          </p:nvGrpSpPr>
          <p:grpSpPr bwMode="auto">
            <a:xfrm>
              <a:off x="3925" y="2260"/>
              <a:ext cx="834" cy="240"/>
              <a:chOff x="480" y="3648"/>
              <a:chExt cx="4416" cy="240"/>
            </a:xfrm>
          </p:grpSpPr>
          <p:sp>
            <p:nvSpPr>
              <p:cNvPr id="1268789" name="Rectangle 53"/>
              <p:cNvSpPr>
                <a:spLocks noChangeArrowheads="1"/>
              </p:cNvSpPr>
              <p:nvPr/>
            </p:nvSpPr>
            <p:spPr bwMode="auto">
              <a:xfrm>
                <a:off x="480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8790" name="Rectangle 54"/>
              <p:cNvSpPr>
                <a:spLocks noChangeArrowheads="1"/>
              </p:cNvSpPr>
              <p:nvPr/>
            </p:nvSpPr>
            <p:spPr bwMode="auto">
              <a:xfrm>
                <a:off x="1584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8791" name="Rectangle 55"/>
              <p:cNvSpPr>
                <a:spLocks noChangeArrowheads="1"/>
              </p:cNvSpPr>
              <p:nvPr/>
            </p:nvSpPr>
            <p:spPr bwMode="auto">
              <a:xfrm>
                <a:off x="2688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8792" name="Rectangle 56"/>
              <p:cNvSpPr>
                <a:spLocks noChangeArrowheads="1"/>
              </p:cNvSpPr>
              <p:nvPr/>
            </p:nvSpPr>
            <p:spPr bwMode="auto">
              <a:xfrm>
                <a:off x="3792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14" name="Group 57"/>
            <p:cNvGrpSpPr>
              <a:grpSpLocks/>
            </p:cNvGrpSpPr>
            <p:nvPr/>
          </p:nvGrpSpPr>
          <p:grpSpPr bwMode="auto">
            <a:xfrm>
              <a:off x="4779" y="2260"/>
              <a:ext cx="834" cy="240"/>
              <a:chOff x="480" y="3648"/>
              <a:chExt cx="4416" cy="240"/>
            </a:xfrm>
          </p:grpSpPr>
          <p:sp>
            <p:nvSpPr>
              <p:cNvPr id="1268794" name="Rectangle 58"/>
              <p:cNvSpPr>
                <a:spLocks noChangeArrowheads="1"/>
              </p:cNvSpPr>
              <p:nvPr/>
            </p:nvSpPr>
            <p:spPr bwMode="auto">
              <a:xfrm>
                <a:off x="480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8795" name="Rectangle 59"/>
              <p:cNvSpPr>
                <a:spLocks noChangeArrowheads="1"/>
              </p:cNvSpPr>
              <p:nvPr/>
            </p:nvSpPr>
            <p:spPr bwMode="auto">
              <a:xfrm>
                <a:off x="1584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8796" name="Rectangle 60"/>
              <p:cNvSpPr>
                <a:spLocks noChangeArrowheads="1"/>
              </p:cNvSpPr>
              <p:nvPr/>
            </p:nvSpPr>
            <p:spPr bwMode="auto">
              <a:xfrm>
                <a:off x="2688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8797" name="Rectangle 61"/>
              <p:cNvSpPr>
                <a:spLocks noChangeArrowheads="1"/>
              </p:cNvSpPr>
              <p:nvPr/>
            </p:nvSpPr>
            <p:spPr bwMode="auto">
              <a:xfrm>
                <a:off x="3792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15" name="Group 62"/>
            <p:cNvGrpSpPr>
              <a:grpSpLocks/>
            </p:cNvGrpSpPr>
            <p:nvPr/>
          </p:nvGrpSpPr>
          <p:grpSpPr bwMode="auto">
            <a:xfrm>
              <a:off x="3083" y="2260"/>
              <a:ext cx="834" cy="240"/>
              <a:chOff x="480" y="3648"/>
              <a:chExt cx="4416" cy="240"/>
            </a:xfrm>
          </p:grpSpPr>
          <p:sp>
            <p:nvSpPr>
              <p:cNvPr id="1268799" name="Rectangle 63"/>
              <p:cNvSpPr>
                <a:spLocks noChangeArrowheads="1"/>
              </p:cNvSpPr>
              <p:nvPr/>
            </p:nvSpPr>
            <p:spPr bwMode="auto">
              <a:xfrm>
                <a:off x="480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8800" name="Rectangle 64"/>
              <p:cNvSpPr>
                <a:spLocks noChangeArrowheads="1"/>
              </p:cNvSpPr>
              <p:nvPr/>
            </p:nvSpPr>
            <p:spPr bwMode="auto">
              <a:xfrm>
                <a:off x="1584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8801" name="Rectangle 65"/>
              <p:cNvSpPr>
                <a:spLocks noChangeArrowheads="1"/>
              </p:cNvSpPr>
              <p:nvPr/>
            </p:nvSpPr>
            <p:spPr bwMode="auto">
              <a:xfrm>
                <a:off x="2688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8802" name="Rectangle 66"/>
              <p:cNvSpPr>
                <a:spLocks noChangeArrowheads="1"/>
              </p:cNvSpPr>
              <p:nvPr/>
            </p:nvSpPr>
            <p:spPr bwMode="auto">
              <a:xfrm>
                <a:off x="3792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1268803" name="Freeform 67"/>
            <p:cNvSpPr>
              <a:spLocks/>
            </p:cNvSpPr>
            <p:nvPr/>
          </p:nvSpPr>
          <p:spPr bwMode="auto">
            <a:xfrm>
              <a:off x="5632" y="2258"/>
              <a:ext cx="93" cy="240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0" y="0"/>
                </a:cxn>
                <a:cxn ang="0">
                  <a:pos x="0" y="235"/>
                </a:cxn>
                <a:cxn ang="0">
                  <a:pos x="109" y="235"/>
                </a:cxn>
                <a:cxn ang="0">
                  <a:pos x="113" y="190"/>
                </a:cxn>
                <a:cxn ang="0">
                  <a:pos x="87" y="190"/>
                </a:cxn>
                <a:cxn ang="0">
                  <a:pos x="87" y="146"/>
                </a:cxn>
                <a:cxn ang="0">
                  <a:pos x="113" y="132"/>
                </a:cxn>
                <a:cxn ang="0">
                  <a:pos x="87" y="102"/>
                </a:cxn>
                <a:cxn ang="0">
                  <a:pos x="87" y="58"/>
                </a:cxn>
                <a:cxn ang="0">
                  <a:pos x="109" y="0"/>
                </a:cxn>
                <a:cxn ang="0">
                  <a:pos x="109" y="0"/>
                </a:cxn>
              </a:cxnLst>
              <a:rect l="0" t="0" r="r" b="b"/>
              <a:pathLst>
                <a:path w="114" h="236">
                  <a:moveTo>
                    <a:pt x="109" y="0"/>
                  </a:moveTo>
                  <a:lnTo>
                    <a:pt x="0" y="0"/>
                  </a:lnTo>
                  <a:lnTo>
                    <a:pt x="0" y="235"/>
                  </a:lnTo>
                  <a:lnTo>
                    <a:pt x="109" y="235"/>
                  </a:lnTo>
                  <a:lnTo>
                    <a:pt x="113" y="190"/>
                  </a:lnTo>
                  <a:lnTo>
                    <a:pt x="87" y="190"/>
                  </a:lnTo>
                  <a:lnTo>
                    <a:pt x="87" y="146"/>
                  </a:lnTo>
                  <a:lnTo>
                    <a:pt x="113" y="132"/>
                  </a:lnTo>
                  <a:lnTo>
                    <a:pt x="87" y="102"/>
                  </a:lnTo>
                  <a:lnTo>
                    <a:pt x="87" y="58"/>
                  </a:lnTo>
                  <a:lnTo>
                    <a:pt x="109" y="0"/>
                  </a:lnTo>
                  <a:lnTo>
                    <a:pt x="109" y="0"/>
                  </a:lnTo>
                </a:path>
              </a:pathLst>
            </a:custGeom>
            <a:solidFill>
              <a:srgbClr val="00CC66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68804" name="Text Box 68"/>
            <p:cNvSpPr txBox="1">
              <a:spLocks noChangeArrowheads="1"/>
            </p:cNvSpPr>
            <p:nvPr/>
          </p:nvSpPr>
          <p:spPr bwMode="auto">
            <a:xfrm>
              <a:off x="190" y="2266"/>
              <a:ext cx="869" cy="212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60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Ano Trópico</a:t>
              </a:r>
            </a:p>
          </p:txBody>
        </p:sp>
      </p:grpSp>
      <p:sp>
        <p:nvSpPr>
          <p:cNvPr id="1268805" name="Text Box 69"/>
          <p:cNvSpPr txBox="1">
            <a:spLocks noChangeArrowheads="1"/>
          </p:cNvSpPr>
          <p:nvPr/>
        </p:nvSpPr>
        <p:spPr bwMode="auto">
          <a:xfrm>
            <a:off x="4370388" y="3033489"/>
            <a:ext cx="501650" cy="366713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>
                <a:solidFill>
                  <a:srgbClr val="000000"/>
                </a:solidFill>
              </a:rPr>
              <a:t>.....</a:t>
            </a:r>
          </a:p>
        </p:txBody>
      </p:sp>
      <p:sp>
        <p:nvSpPr>
          <p:cNvPr id="70" name="CaixaDeTexto 69"/>
          <p:cNvSpPr txBox="1"/>
          <p:nvPr/>
        </p:nvSpPr>
        <p:spPr>
          <a:xfrm>
            <a:off x="2020446" y="1557387"/>
            <a:ext cx="514384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dirty="0" smtClean="0">
                <a:solidFill>
                  <a:srgbClr val="000000"/>
                </a:solidFill>
              </a:rPr>
              <a:t>Tentativa de ‘sincronização’ entre dias, meses e anos ‘inteiros’</a:t>
            </a:r>
            <a:endParaRPr lang="pt-BR" sz="2400" dirty="0">
              <a:solidFill>
                <a:srgbClr val="000000"/>
              </a:solidFill>
            </a:endParaRPr>
          </a:p>
        </p:txBody>
      </p:sp>
      <p:grpSp>
        <p:nvGrpSpPr>
          <p:cNvPr id="16" name="Grupo 87"/>
          <p:cNvGrpSpPr/>
          <p:nvPr/>
        </p:nvGrpSpPr>
        <p:grpSpPr>
          <a:xfrm>
            <a:off x="1535632" y="5209674"/>
            <a:ext cx="7391800" cy="1651646"/>
            <a:chOff x="1535632" y="5209674"/>
            <a:chExt cx="7391800" cy="1651646"/>
          </a:xfrm>
        </p:grpSpPr>
        <p:grpSp>
          <p:nvGrpSpPr>
            <p:cNvPr id="17" name="Grupo 79"/>
            <p:cNvGrpSpPr/>
            <p:nvPr/>
          </p:nvGrpSpPr>
          <p:grpSpPr>
            <a:xfrm>
              <a:off x="4939674" y="6083622"/>
              <a:ext cx="2680542" cy="687363"/>
              <a:chOff x="4939674" y="6083622"/>
              <a:chExt cx="2680542" cy="687363"/>
            </a:xfrm>
          </p:grpSpPr>
          <p:sp>
            <p:nvSpPr>
              <p:cNvPr id="71" name="CaixaDeTexto 70"/>
              <p:cNvSpPr txBox="1"/>
              <p:nvPr/>
            </p:nvSpPr>
            <p:spPr>
              <a:xfrm>
                <a:off x="5004048" y="6309320"/>
                <a:ext cx="356188" cy="461665"/>
              </a:xfrm>
              <a:prstGeom prst="rect">
                <a:avLst/>
              </a:prstGeom>
              <a:solidFill>
                <a:srgbClr val="00B050"/>
              </a:solidFill>
            </p:spPr>
            <p:txBody>
              <a:bodyPr wrap="none" rtlCol="0">
                <a:spAutoFit/>
              </a:bodyPr>
              <a:lstStyle/>
              <a:p>
                <a:r>
                  <a:rPr lang="pt-BR" sz="2400" dirty="0" smtClean="0">
                    <a:solidFill>
                      <a:srgbClr val="000000"/>
                    </a:solidFill>
                  </a:rPr>
                  <a:t>1</a:t>
                </a:r>
                <a:endParaRPr lang="pt-BR" sz="240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72" name="CaixaDeTexto 71"/>
              <p:cNvSpPr txBox="1"/>
              <p:nvPr/>
            </p:nvSpPr>
            <p:spPr>
              <a:xfrm>
                <a:off x="5364088" y="6309320"/>
                <a:ext cx="356188" cy="461665"/>
              </a:xfrm>
              <a:prstGeom prst="rect">
                <a:avLst/>
              </a:prstGeom>
              <a:solidFill>
                <a:srgbClr val="66FF33"/>
              </a:solidFill>
            </p:spPr>
            <p:txBody>
              <a:bodyPr wrap="none" rtlCol="0">
                <a:spAutoFit/>
              </a:bodyPr>
              <a:lstStyle/>
              <a:p>
                <a:r>
                  <a:rPr lang="pt-BR" sz="2400" dirty="0" smtClean="0">
                    <a:solidFill>
                      <a:srgbClr val="000000"/>
                    </a:solidFill>
                  </a:rPr>
                  <a:t>2</a:t>
                </a:r>
                <a:endParaRPr lang="pt-BR" sz="240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73" name="CaixaDeTexto 72"/>
              <p:cNvSpPr txBox="1"/>
              <p:nvPr/>
            </p:nvSpPr>
            <p:spPr>
              <a:xfrm>
                <a:off x="5724128" y="6309320"/>
                <a:ext cx="356188" cy="461665"/>
              </a:xfrm>
              <a:prstGeom prst="rect">
                <a:avLst/>
              </a:prstGeom>
              <a:solidFill>
                <a:srgbClr val="00B050"/>
              </a:solidFill>
            </p:spPr>
            <p:txBody>
              <a:bodyPr wrap="none" rtlCol="0">
                <a:spAutoFit/>
              </a:bodyPr>
              <a:lstStyle/>
              <a:p>
                <a:r>
                  <a:rPr lang="pt-BR" sz="2400" dirty="0" smtClean="0">
                    <a:solidFill>
                      <a:srgbClr val="000000"/>
                    </a:solidFill>
                  </a:rPr>
                  <a:t>3</a:t>
                </a:r>
                <a:endParaRPr lang="pt-BR" sz="240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74" name="CaixaDeTexto 73"/>
              <p:cNvSpPr txBox="1"/>
              <p:nvPr/>
            </p:nvSpPr>
            <p:spPr>
              <a:xfrm>
                <a:off x="6084168" y="6309320"/>
                <a:ext cx="356188" cy="461665"/>
              </a:xfrm>
              <a:prstGeom prst="rect">
                <a:avLst/>
              </a:prstGeom>
              <a:solidFill>
                <a:srgbClr val="66FF33"/>
              </a:solidFill>
            </p:spPr>
            <p:txBody>
              <a:bodyPr wrap="none" rtlCol="0">
                <a:spAutoFit/>
              </a:bodyPr>
              <a:lstStyle/>
              <a:p>
                <a:r>
                  <a:rPr lang="pt-BR" sz="2400" dirty="0" smtClean="0">
                    <a:solidFill>
                      <a:srgbClr val="000000"/>
                    </a:solidFill>
                  </a:rPr>
                  <a:t>4</a:t>
                </a:r>
                <a:endParaRPr lang="pt-BR" sz="240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75" name="CaixaDeTexto 74"/>
              <p:cNvSpPr txBox="1"/>
              <p:nvPr/>
            </p:nvSpPr>
            <p:spPr>
              <a:xfrm>
                <a:off x="6444208" y="6309320"/>
                <a:ext cx="356188" cy="461665"/>
              </a:xfrm>
              <a:prstGeom prst="rect">
                <a:avLst/>
              </a:prstGeom>
              <a:solidFill>
                <a:srgbClr val="00B050"/>
              </a:solidFill>
            </p:spPr>
            <p:txBody>
              <a:bodyPr wrap="none" rtlCol="0">
                <a:spAutoFit/>
              </a:bodyPr>
              <a:lstStyle/>
              <a:p>
                <a:r>
                  <a:rPr lang="pt-BR" sz="2400" dirty="0" smtClean="0">
                    <a:solidFill>
                      <a:srgbClr val="000000"/>
                    </a:solidFill>
                  </a:rPr>
                  <a:t>5</a:t>
                </a:r>
                <a:endParaRPr lang="pt-BR" sz="240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76" name="CaixaDeTexto 75"/>
              <p:cNvSpPr txBox="1"/>
              <p:nvPr/>
            </p:nvSpPr>
            <p:spPr>
              <a:xfrm>
                <a:off x="6804248" y="6309320"/>
                <a:ext cx="356188" cy="461665"/>
              </a:xfrm>
              <a:prstGeom prst="rect">
                <a:avLst/>
              </a:prstGeom>
              <a:solidFill>
                <a:srgbClr val="66FF33"/>
              </a:solidFill>
            </p:spPr>
            <p:txBody>
              <a:bodyPr wrap="none" rtlCol="0">
                <a:spAutoFit/>
              </a:bodyPr>
              <a:lstStyle/>
              <a:p>
                <a:r>
                  <a:rPr lang="pt-BR" sz="2400" dirty="0" smtClean="0">
                    <a:solidFill>
                      <a:srgbClr val="000000"/>
                    </a:solidFill>
                  </a:rPr>
                  <a:t>6</a:t>
                </a:r>
                <a:endParaRPr lang="pt-BR" sz="240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77" name="CaixaDeTexto 76"/>
              <p:cNvSpPr txBox="1"/>
              <p:nvPr/>
            </p:nvSpPr>
            <p:spPr>
              <a:xfrm>
                <a:off x="7164288" y="6309320"/>
                <a:ext cx="356188" cy="461665"/>
              </a:xfrm>
              <a:prstGeom prst="rect">
                <a:avLst/>
              </a:prstGeom>
              <a:solidFill>
                <a:srgbClr val="00B050"/>
              </a:solidFill>
            </p:spPr>
            <p:txBody>
              <a:bodyPr wrap="none" rtlCol="0">
                <a:spAutoFit/>
              </a:bodyPr>
              <a:lstStyle/>
              <a:p>
                <a:r>
                  <a:rPr lang="pt-BR" sz="2400" dirty="0" smtClean="0">
                    <a:solidFill>
                      <a:srgbClr val="000000"/>
                    </a:solidFill>
                  </a:rPr>
                  <a:t>7</a:t>
                </a:r>
                <a:endParaRPr lang="pt-BR" sz="240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79" name="CaixaDeTexto 78"/>
              <p:cNvSpPr txBox="1"/>
              <p:nvPr/>
            </p:nvSpPr>
            <p:spPr>
              <a:xfrm>
                <a:off x="4939674" y="6083622"/>
                <a:ext cx="2680542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pt-BR" sz="1100" dirty="0" smtClean="0">
                    <a:solidFill>
                      <a:srgbClr val="000000"/>
                    </a:solidFill>
                  </a:rPr>
                  <a:t>229   230    231    232    233   234   235</a:t>
                </a:r>
                <a:endParaRPr lang="pt-BR" sz="1100" dirty="0">
                  <a:solidFill>
                    <a:srgbClr val="000000"/>
                  </a:solidFill>
                </a:endParaRPr>
              </a:p>
            </p:txBody>
          </p:sp>
        </p:grpSp>
        <p:cxnSp>
          <p:nvCxnSpPr>
            <p:cNvPr id="82" name="Conector de seta reta 81"/>
            <p:cNvCxnSpPr/>
            <p:nvPr/>
          </p:nvCxnSpPr>
          <p:spPr bwMode="auto">
            <a:xfrm flipH="1">
              <a:off x="5148064" y="5209674"/>
              <a:ext cx="3562799" cy="883622"/>
            </a:xfrm>
            <a:prstGeom prst="straightConnector1">
              <a:avLst/>
            </a:prstGeom>
            <a:solidFill>
              <a:schemeClr val="accent1"/>
            </a:solidFill>
            <a:ln w="12700" cap="flat" cmpd="sng" algn="ctr">
              <a:solidFill>
                <a:srgbClr val="00B050"/>
              </a:solidFill>
              <a:prstDash val="solid"/>
              <a:round/>
              <a:headEnd type="none" w="sm" len="sm"/>
              <a:tailEnd type="arrow"/>
            </a:ln>
            <a:effectLst/>
          </p:spPr>
        </p:cxnSp>
        <p:cxnSp>
          <p:nvCxnSpPr>
            <p:cNvPr id="84" name="Conector de seta reta 83"/>
            <p:cNvCxnSpPr/>
            <p:nvPr/>
          </p:nvCxnSpPr>
          <p:spPr bwMode="auto">
            <a:xfrm flipH="1">
              <a:off x="7524328" y="5209674"/>
              <a:ext cx="1403104" cy="1027638"/>
            </a:xfrm>
            <a:prstGeom prst="straightConnector1">
              <a:avLst/>
            </a:prstGeom>
            <a:solidFill>
              <a:schemeClr val="accent1"/>
            </a:solidFill>
            <a:ln w="12700" cap="flat" cmpd="sng" algn="ctr">
              <a:solidFill>
                <a:srgbClr val="00B050"/>
              </a:solidFill>
              <a:prstDash val="solid"/>
              <a:round/>
              <a:headEnd type="none" w="sm" len="sm"/>
              <a:tailEnd type="arrow"/>
            </a:ln>
            <a:effectLst/>
          </p:spPr>
        </p:cxnSp>
        <p:sp>
          <p:nvSpPr>
            <p:cNvPr id="87" name="CaixaDeTexto 86"/>
            <p:cNvSpPr txBox="1"/>
            <p:nvPr/>
          </p:nvSpPr>
          <p:spPr>
            <a:xfrm>
              <a:off x="1535632" y="6214989"/>
              <a:ext cx="344686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pt-BR" dirty="0" err="1" smtClean="0">
                  <a:solidFill>
                    <a:srgbClr val="000000"/>
                  </a:solidFill>
                </a:rPr>
                <a:t>Lunações</a:t>
              </a:r>
              <a:r>
                <a:rPr lang="pt-BR" dirty="0" smtClean="0">
                  <a:solidFill>
                    <a:srgbClr val="000000"/>
                  </a:solidFill>
                </a:rPr>
                <a:t> ‘excedentes’ que não completam um ano lunar</a:t>
              </a:r>
              <a:endParaRPr lang="pt-BR" dirty="0">
                <a:solidFill>
                  <a:srgbClr val="000000"/>
                </a:solidFill>
              </a:endParaRPr>
            </a:p>
          </p:txBody>
        </p:sp>
      </p:grpSp>
      <p:sp>
        <p:nvSpPr>
          <p:cNvPr id="99" name="CaixaDeTexto 98"/>
          <p:cNvSpPr txBox="1"/>
          <p:nvPr/>
        </p:nvSpPr>
        <p:spPr>
          <a:xfrm>
            <a:off x="7806379" y="2628201"/>
            <a:ext cx="88998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400" dirty="0" smtClean="0">
                <a:solidFill>
                  <a:srgbClr val="000000"/>
                </a:solidFill>
              </a:rPr>
              <a:t>Anos</a:t>
            </a:r>
          </a:p>
          <a:p>
            <a:r>
              <a:rPr lang="pt-BR" sz="1400" dirty="0" smtClean="0">
                <a:solidFill>
                  <a:srgbClr val="000000"/>
                </a:solidFill>
              </a:rPr>
              <a:t>trópicos</a:t>
            </a:r>
            <a:endParaRPr lang="pt-BR" sz="1400" dirty="0">
              <a:solidFill>
                <a:srgbClr val="000000"/>
              </a:solidFill>
            </a:endParaRPr>
          </a:p>
        </p:txBody>
      </p:sp>
      <p:pic>
        <p:nvPicPr>
          <p:cNvPr id="85" name="Picture 5" descr="C:\Boczko\Novos\greece_reader.gif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494451" y="764904"/>
            <a:ext cx="1133333" cy="1800000"/>
          </a:xfrm>
          <a:prstGeom prst="rect">
            <a:avLst/>
          </a:prstGeom>
          <a:noFill/>
        </p:spPr>
      </p:pic>
      <p:grpSp>
        <p:nvGrpSpPr>
          <p:cNvPr id="103" name="Grupo 102"/>
          <p:cNvGrpSpPr/>
          <p:nvPr/>
        </p:nvGrpSpPr>
        <p:grpSpPr>
          <a:xfrm>
            <a:off x="395536" y="4593160"/>
            <a:ext cx="1194800" cy="186688"/>
            <a:chOff x="395536" y="4593160"/>
            <a:chExt cx="1194800" cy="186688"/>
          </a:xfrm>
        </p:grpSpPr>
        <p:sp>
          <p:nvSpPr>
            <p:cNvPr id="88" name="Lua 87"/>
            <p:cNvSpPr/>
            <p:nvPr/>
          </p:nvSpPr>
          <p:spPr bwMode="auto">
            <a:xfrm flipV="1">
              <a:off x="395536" y="4593160"/>
              <a:ext cx="93344" cy="186688"/>
            </a:xfrm>
            <a:prstGeom prst="moon">
              <a:avLst/>
            </a:prstGeom>
            <a:solidFill>
              <a:schemeClr val="accent3">
                <a:lumMod val="75000"/>
              </a:schemeClr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pt-BR" sz="1800" b="1" i="0" u="none" strike="noStrike" cap="none" normalizeH="0" baseline="0" smtClean="0">
                <a:ln>
                  <a:noFill/>
                </a:ln>
                <a:solidFill>
                  <a:srgbClr val="FF0066"/>
                </a:solidFill>
                <a:effectLst/>
                <a:latin typeface="Arial" charset="0"/>
              </a:endParaRPr>
            </a:p>
          </p:txBody>
        </p:sp>
        <p:sp>
          <p:nvSpPr>
            <p:cNvPr id="89" name="Lua 88"/>
            <p:cNvSpPr/>
            <p:nvPr/>
          </p:nvSpPr>
          <p:spPr bwMode="auto">
            <a:xfrm flipV="1">
              <a:off x="495668" y="4593160"/>
              <a:ext cx="93344" cy="186688"/>
            </a:xfrm>
            <a:prstGeom prst="moon">
              <a:avLst/>
            </a:prstGeom>
            <a:solidFill>
              <a:schemeClr val="accent3">
                <a:lumMod val="75000"/>
              </a:schemeClr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pt-BR" sz="1800" b="1" i="0" u="none" strike="noStrike" cap="none" normalizeH="0" baseline="0" smtClean="0">
                <a:ln>
                  <a:noFill/>
                </a:ln>
                <a:solidFill>
                  <a:srgbClr val="FF0066"/>
                </a:solidFill>
                <a:effectLst/>
                <a:latin typeface="Arial" charset="0"/>
              </a:endParaRPr>
            </a:p>
          </p:txBody>
        </p:sp>
        <p:sp>
          <p:nvSpPr>
            <p:cNvPr id="90" name="Lua 89"/>
            <p:cNvSpPr/>
            <p:nvPr/>
          </p:nvSpPr>
          <p:spPr bwMode="auto">
            <a:xfrm flipV="1">
              <a:off x="595800" y="4593160"/>
              <a:ext cx="93344" cy="186688"/>
            </a:xfrm>
            <a:prstGeom prst="moon">
              <a:avLst/>
            </a:prstGeom>
            <a:solidFill>
              <a:schemeClr val="accent3">
                <a:lumMod val="75000"/>
              </a:schemeClr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pt-BR" sz="1800" b="1" i="0" u="none" strike="noStrike" cap="none" normalizeH="0" baseline="0" smtClean="0">
                <a:ln>
                  <a:noFill/>
                </a:ln>
                <a:solidFill>
                  <a:srgbClr val="FF0066"/>
                </a:solidFill>
                <a:effectLst/>
                <a:latin typeface="Arial" charset="0"/>
              </a:endParaRPr>
            </a:p>
          </p:txBody>
        </p:sp>
        <p:sp>
          <p:nvSpPr>
            <p:cNvPr id="91" name="Lua 90"/>
            <p:cNvSpPr/>
            <p:nvPr/>
          </p:nvSpPr>
          <p:spPr bwMode="auto">
            <a:xfrm flipV="1">
              <a:off x="695932" y="4593160"/>
              <a:ext cx="93344" cy="186688"/>
            </a:xfrm>
            <a:prstGeom prst="moon">
              <a:avLst/>
            </a:prstGeom>
            <a:solidFill>
              <a:schemeClr val="accent3">
                <a:lumMod val="75000"/>
              </a:schemeClr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pt-BR" sz="1800" b="1" i="0" u="none" strike="noStrike" cap="none" normalizeH="0" baseline="0" smtClean="0">
                <a:ln>
                  <a:noFill/>
                </a:ln>
                <a:solidFill>
                  <a:srgbClr val="FF0066"/>
                </a:solidFill>
                <a:effectLst/>
                <a:latin typeface="Arial" charset="0"/>
              </a:endParaRPr>
            </a:p>
          </p:txBody>
        </p:sp>
        <p:sp>
          <p:nvSpPr>
            <p:cNvPr id="92" name="Lua 91"/>
            <p:cNvSpPr/>
            <p:nvPr/>
          </p:nvSpPr>
          <p:spPr bwMode="auto">
            <a:xfrm flipV="1">
              <a:off x="796064" y="4593160"/>
              <a:ext cx="93344" cy="186688"/>
            </a:xfrm>
            <a:prstGeom prst="moon">
              <a:avLst/>
            </a:prstGeom>
            <a:solidFill>
              <a:schemeClr val="accent3">
                <a:lumMod val="75000"/>
              </a:schemeClr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pt-BR" sz="1800" b="1" i="0" u="none" strike="noStrike" cap="none" normalizeH="0" baseline="0" smtClean="0">
                <a:ln>
                  <a:noFill/>
                </a:ln>
                <a:solidFill>
                  <a:srgbClr val="FF0066"/>
                </a:solidFill>
                <a:effectLst/>
                <a:latin typeface="Arial" charset="0"/>
              </a:endParaRPr>
            </a:p>
          </p:txBody>
        </p:sp>
        <p:sp>
          <p:nvSpPr>
            <p:cNvPr id="93" name="Lua 92"/>
            <p:cNvSpPr/>
            <p:nvPr/>
          </p:nvSpPr>
          <p:spPr bwMode="auto">
            <a:xfrm flipV="1">
              <a:off x="896196" y="4593160"/>
              <a:ext cx="93344" cy="186688"/>
            </a:xfrm>
            <a:prstGeom prst="moon">
              <a:avLst/>
            </a:prstGeom>
            <a:solidFill>
              <a:schemeClr val="accent3">
                <a:lumMod val="75000"/>
              </a:schemeClr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pt-BR" sz="1800" b="1" i="0" u="none" strike="noStrike" cap="none" normalizeH="0" baseline="0" smtClean="0">
                <a:ln>
                  <a:noFill/>
                </a:ln>
                <a:solidFill>
                  <a:srgbClr val="FF0066"/>
                </a:solidFill>
                <a:effectLst/>
                <a:latin typeface="Arial" charset="0"/>
              </a:endParaRPr>
            </a:p>
          </p:txBody>
        </p:sp>
        <p:sp>
          <p:nvSpPr>
            <p:cNvPr id="94" name="Lua 93"/>
            <p:cNvSpPr/>
            <p:nvPr/>
          </p:nvSpPr>
          <p:spPr bwMode="auto">
            <a:xfrm flipV="1">
              <a:off x="996328" y="4593160"/>
              <a:ext cx="93344" cy="186688"/>
            </a:xfrm>
            <a:prstGeom prst="moon">
              <a:avLst/>
            </a:prstGeom>
            <a:solidFill>
              <a:schemeClr val="accent3">
                <a:lumMod val="75000"/>
              </a:schemeClr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pt-BR" sz="1800" b="1" i="0" u="none" strike="noStrike" cap="none" normalizeH="0" baseline="0" smtClean="0">
                <a:ln>
                  <a:noFill/>
                </a:ln>
                <a:solidFill>
                  <a:srgbClr val="FF0066"/>
                </a:solidFill>
                <a:effectLst/>
                <a:latin typeface="Arial" charset="0"/>
              </a:endParaRPr>
            </a:p>
          </p:txBody>
        </p:sp>
        <p:sp>
          <p:nvSpPr>
            <p:cNvPr id="95" name="Lua 94"/>
            <p:cNvSpPr/>
            <p:nvPr/>
          </p:nvSpPr>
          <p:spPr bwMode="auto">
            <a:xfrm flipV="1">
              <a:off x="1096460" y="4593160"/>
              <a:ext cx="93344" cy="186688"/>
            </a:xfrm>
            <a:prstGeom prst="moon">
              <a:avLst/>
            </a:prstGeom>
            <a:solidFill>
              <a:schemeClr val="accent3">
                <a:lumMod val="75000"/>
              </a:schemeClr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pt-BR" sz="1800" b="1" i="0" u="none" strike="noStrike" cap="none" normalizeH="0" baseline="0" smtClean="0">
                <a:ln>
                  <a:noFill/>
                </a:ln>
                <a:solidFill>
                  <a:srgbClr val="FF0066"/>
                </a:solidFill>
                <a:effectLst/>
                <a:latin typeface="Arial" charset="0"/>
              </a:endParaRPr>
            </a:p>
          </p:txBody>
        </p:sp>
        <p:sp>
          <p:nvSpPr>
            <p:cNvPr id="96" name="Lua 95"/>
            <p:cNvSpPr/>
            <p:nvPr/>
          </p:nvSpPr>
          <p:spPr bwMode="auto">
            <a:xfrm flipV="1">
              <a:off x="1296724" y="4593160"/>
              <a:ext cx="93344" cy="186688"/>
            </a:xfrm>
            <a:prstGeom prst="moon">
              <a:avLst/>
            </a:prstGeom>
            <a:solidFill>
              <a:schemeClr val="accent3">
                <a:lumMod val="75000"/>
              </a:schemeClr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pt-BR" sz="1800" b="1" i="0" u="none" strike="noStrike" cap="none" normalizeH="0" baseline="0" smtClean="0">
                <a:ln>
                  <a:noFill/>
                </a:ln>
                <a:solidFill>
                  <a:srgbClr val="FF0066"/>
                </a:solidFill>
                <a:effectLst/>
                <a:latin typeface="Arial" charset="0"/>
              </a:endParaRPr>
            </a:p>
          </p:txBody>
        </p:sp>
        <p:sp>
          <p:nvSpPr>
            <p:cNvPr id="97" name="Lua 96"/>
            <p:cNvSpPr/>
            <p:nvPr/>
          </p:nvSpPr>
          <p:spPr bwMode="auto">
            <a:xfrm flipV="1">
              <a:off x="1496992" y="4593160"/>
              <a:ext cx="93344" cy="186688"/>
            </a:xfrm>
            <a:prstGeom prst="moon">
              <a:avLst/>
            </a:prstGeom>
            <a:solidFill>
              <a:schemeClr val="accent3">
                <a:lumMod val="75000"/>
              </a:schemeClr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pt-BR" sz="1800" b="1" i="0" u="none" strike="noStrike" cap="none" normalizeH="0" baseline="0" smtClean="0">
                <a:ln>
                  <a:noFill/>
                </a:ln>
                <a:solidFill>
                  <a:srgbClr val="FF0066"/>
                </a:solidFill>
                <a:effectLst/>
                <a:latin typeface="Arial" charset="0"/>
              </a:endParaRPr>
            </a:p>
          </p:txBody>
        </p:sp>
        <p:sp>
          <p:nvSpPr>
            <p:cNvPr id="100" name="Lua 99"/>
            <p:cNvSpPr/>
            <p:nvPr/>
          </p:nvSpPr>
          <p:spPr bwMode="auto">
            <a:xfrm flipV="1">
              <a:off x="1196592" y="4593160"/>
              <a:ext cx="93344" cy="186688"/>
            </a:xfrm>
            <a:prstGeom prst="moon">
              <a:avLst/>
            </a:prstGeom>
            <a:solidFill>
              <a:schemeClr val="accent3">
                <a:lumMod val="75000"/>
              </a:schemeClr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pt-BR" sz="1800" b="1" i="0" u="none" strike="noStrike" cap="none" normalizeH="0" baseline="0" smtClean="0">
                <a:ln>
                  <a:noFill/>
                </a:ln>
                <a:solidFill>
                  <a:srgbClr val="FF0066"/>
                </a:solidFill>
                <a:effectLst/>
                <a:latin typeface="Arial" charset="0"/>
              </a:endParaRPr>
            </a:p>
          </p:txBody>
        </p:sp>
        <p:sp>
          <p:nvSpPr>
            <p:cNvPr id="101" name="Lua 100"/>
            <p:cNvSpPr/>
            <p:nvPr/>
          </p:nvSpPr>
          <p:spPr bwMode="auto">
            <a:xfrm flipV="1">
              <a:off x="1396856" y="4593160"/>
              <a:ext cx="93344" cy="186688"/>
            </a:xfrm>
            <a:prstGeom prst="moon">
              <a:avLst/>
            </a:prstGeom>
            <a:solidFill>
              <a:schemeClr val="accent3">
                <a:lumMod val="75000"/>
              </a:schemeClr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pt-BR" sz="1800" b="1" i="0" u="none" strike="noStrike" cap="none" normalizeH="0" baseline="0" smtClean="0">
                <a:ln>
                  <a:noFill/>
                </a:ln>
                <a:solidFill>
                  <a:srgbClr val="FF0066"/>
                </a:solidFill>
                <a:effectLst/>
                <a:latin typeface="Arial" charset="0"/>
              </a:endParaRPr>
            </a:p>
          </p:txBody>
        </p:sp>
      </p:grpSp>
      <p:sp>
        <p:nvSpPr>
          <p:cNvPr id="104" name="Lua 103"/>
          <p:cNvSpPr/>
          <p:nvPr/>
        </p:nvSpPr>
        <p:spPr bwMode="auto">
          <a:xfrm>
            <a:off x="5100120" y="573325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105" name="Lua 104"/>
          <p:cNvSpPr/>
          <p:nvPr/>
        </p:nvSpPr>
        <p:spPr bwMode="auto">
          <a:xfrm>
            <a:off x="5436096" y="573325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106" name="Lua 105"/>
          <p:cNvSpPr/>
          <p:nvPr/>
        </p:nvSpPr>
        <p:spPr bwMode="auto">
          <a:xfrm>
            <a:off x="5796136" y="573325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107" name="Lua 106"/>
          <p:cNvSpPr/>
          <p:nvPr/>
        </p:nvSpPr>
        <p:spPr bwMode="auto">
          <a:xfrm>
            <a:off x="6168208" y="573325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108" name="Lua 107"/>
          <p:cNvSpPr/>
          <p:nvPr/>
        </p:nvSpPr>
        <p:spPr bwMode="auto">
          <a:xfrm>
            <a:off x="6504184" y="573325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109" name="Lua 108"/>
          <p:cNvSpPr/>
          <p:nvPr/>
        </p:nvSpPr>
        <p:spPr bwMode="auto">
          <a:xfrm>
            <a:off x="6864224" y="573325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110" name="Lua 109"/>
          <p:cNvSpPr/>
          <p:nvPr/>
        </p:nvSpPr>
        <p:spPr bwMode="auto">
          <a:xfrm>
            <a:off x="7236296" y="5733256"/>
            <a:ext cx="144016" cy="288032"/>
          </a:xfrm>
          <a:prstGeom prst="moon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  <p:sp>
        <p:nvSpPr>
          <p:cNvPr id="111" name="CaixaDeTexto 110"/>
          <p:cNvSpPr txBox="1"/>
          <p:nvPr/>
        </p:nvSpPr>
        <p:spPr>
          <a:xfrm>
            <a:off x="611560" y="4005064"/>
            <a:ext cx="191591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dirty="0" smtClean="0">
                <a:solidFill>
                  <a:schemeClr val="tx1"/>
                </a:solidFill>
              </a:rPr>
              <a:t>19 x 365,242199</a:t>
            </a:r>
            <a:endParaRPr lang="pt-BR" dirty="0">
              <a:solidFill>
                <a:schemeClr val="tx1"/>
              </a:solidFill>
            </a:endParaRPr>
          </a:p>
        </p:txBody>
      </p:sp>
      <p:sp>
        <p:nvSpPr>
          <p:cNvPr id="112" name="CaixaDeTexto 111"/>
          <p:cNvSpPr txBox="1"/>
          <p:nvPr/>
        </p:nvSpPr>
        <p:spPr>
          <a:xfrm>
            <a:off x="6616530" y="4007620"/>
            <a:ext cx="191591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dirty="0" smtClean="0">
                <a:solidFill>
                  <a:schemeClr val="tx1"/>
                </a:solidFill>
              </a:rPr>
              <a:t>235 x 29,530589</a:t>
            </a:r>
            <a:endParaRPr lang="pt-BR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20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500"/>
                            </p:stCondLst>
                            <p:childTnLst>
                              <p:par>
                                <p:cTn id="3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000"/>
                            </p:stCondLst>
                            <p:childTnLst>
                              <p:par>
                                <p:cTn id="4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500"/>
                            </p:stCondLst>
                            <p:childTnLst>
                              <p:par>
                                <p:cTn id="4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000"/>
                            </p:stCondLst>
                            <p:childTnLst>
                              <p:par>
                                <p:cTn id="4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4500"/>
                            </p:stCondLst>
                            <p:childTnLst>
                              <p:par>
                                <p:cTn id="5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0"/>
                            </p:stCondLst>
                            <p:childTnLst>
                              <p:par>
                                <p:cTn id="5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2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" grpId="0" animBg="1"/>
      <p:bldP spid="105" grpId="0" animBg="1"/>
      <p:bldP spid="106" grpId="0" animBg="1"/>
      <p:bldP spid="107" grpId="0" animBg="1"/>
      <p:bldP spid="108" grpId="0" animBg="1"/>
      <p:bldP spid="109" grpId="0" animBg="1"/>
      <p:bldP spid="110" grpId="0" animBg="1"/>
      <p:bldP spid="111" grpId="0"/>
      <p:bldP spid="112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FF0066"/>
            </a:gs>
            <a:gs pos="50000">
              <a:schemeClr val="accent2"/>
            </a:gs>
            <a:gs pos="100000">
              <a:srgbClr val="FF0066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663575" y="2996952"/>
            <a:ext cx="7772400" cy="1797050"/>
          </a:xfrm>
          <a:noFill/>
          <a:ln/>
        </p:spPr>
        <p:txBody>
          <a:bodyPr/>
          <a:lstStyle/>
          <a:p>
            <a:r>
              <a:rPr lang="pt-BR" sz="4800" dirty="0" smtClean="0">
                <a:solidFill>
                  <a:srgbClr val="FFFF00"/>
                </a:solidFill>
              </a:rPr>
              <a:t>Dia</a:t>
            </a:r>
            <a:endParaRPr lang="pt-BR" sz="4800" dirty="0">
              <a:solidFill>
                <a:srgbClr val="FFFF00"/>
              </a:solidFill>
            </a:endParaRPr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6</a:t>
            </a:fld>
            <a:endParaRPr lang="pt-BR"/>
          </a:p>
        </p:txBody>
      </p:sp>
      <p:sp>
        <p:nvSpPr>
          <p:cNvPr id="3" name="Estrela de 32 pontas 2"/>
          <p:cNvSpPr/>
          <p:nvPr/>
        </p:nvSpPr>
        <p:spPr bwMode="auto">
          <a:xfrm>
            <a:off x="3347864" y="620688"/>
            <a:ext cx="2448272" cy="2448272"/>
          </a:xfrm>
          <a:prstGeom prst="star32">
            <a:avLst/>
          </a:prstGeom>
          <a:solidFill>
            <a:srgbClr val="FFFF00"/>
          </a:solidFill>
          <a:ln w="12700" cap="flat" cmpd="sng" algn="ctr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2800" b="1" i="0" u="none" strike="noStrike" cap="none" normalizeH="0" baseline="0" dirty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t-BR" sz="2800" b="1" i="0" u="none" strike="noStrike" cap="none" normalizeH="0" baseline="0" dirty="0" smtClean="0">
                <a:ln>
                  <a:noFill/>
                </a:ln>
                <a:solidFill>
                  <a:srgbClr val="FF0066"/>
                </a:solidFill>
                <a:effectLst/>
                <a:latin typeface="Arial" charset="0"/>
              </a:rPr>
              <a:t>Sol</a:t>
            </a:r>
          </a:p>
        </p:txBody>
      </p:sp>
      <p:sp>
        <p:nvSpPr>
          <p:cNvPr id="5" name="CaixaDeTexto 4"/>
          <p:cNvSpPr txBox="1"/>
          <p:nvPr/>
        </p:nvSpPr>
        <p:spPr>
          <a:xfrm>
            <a:off x="822909" y="6228601"/>
            <a:ext cx="749115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3200" dirty="0" smtClean="0">
                <a:solidFill>
                  <a:schemeClr val="accent3"/>
                </a:solidFill>
              </a:rPr>
              <a:t>Período fundamental dos calendários</a:t>
            </a:r>
            <a:endParaRPr lang="pt-BR" sz="3200" dirty="0">
              <a:solidFill>
                <a:schemeClr val="accent3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23000">
              <a:schemeClr val="tx1"/>
            </a:gs>
            <a:gs pos="100000">
              <a:schemeClr val="bg2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39" name="Rectangle 27" descr="Grade pontilhada"/>
          <p:cNvSpPr>
            <a:spLocks noChangeArrowheads="1"/>
          </p:cNvSpPr>
          <p:nvPr/>
        </p:nvSpPr>
        <p:spPr bwMode="auto">
          <a:xfrm>
            <a:off x="914400" y="1295400"/>
            <a:ext cx="7764463" cy="5470525"/>
          </a:xfrm>
          <a:prstGeom prst="rect">
            <a:avLst/>
          </a:prstGeom>
          <a:pattFill prst="dotGrid">
            <a:fgClr>
              <a:schemeClr val="bg1"/>
            </a:fgClr>
            <a:bgClr>
              <a:srgbClr val="969696"/>
            </a:bgClr>
          </a:pattFill>
          <a:ln w="12700">
            <a:solidFill>
              <a:schemeClr val="tx1"/>
            </a:solidFill>
            <a:miter lim="800000"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15714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2413" cy="762000"/>
          </a:xfrm>
          <a:noFill/>
          <a:ln/>
        </p:spPr>
        <p:txBody>
          <a:bodyPr/>
          <a:lstStyle/>
          <a:p>
            <a:r>
              <a:rPr lang="pt-BR" sz="3600">
                <a:solidFill>
                  <a:srgbClr val="00CCFF"/>
                </a:solidFill>
              </a:rPr>
              <a:t>Interpretação atual do Ciclo Metônico</a:t>
            </a:r>
          </a:p>
        </p:txBody>
      </p:sp>
      <p:sp>
        <p:nvSpPr>
          <p:cNvPr id="30" name="Espaço Reservado para Número de Slide 2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60</a:t>
            </a:fld>
            <a:endParaRPr lang="pt-BR"/>
          </a:p>
        </p:txBody>
      </p:sp>
      <p:sp>
        <p:nvSpPr>
          <p:cNvPr id="115715" name="Rectangle 3"/>
          <p:cNvSpPr>
            <a:spLocks noChangeArrowheads="1"/>
          </p:cNvSpPr>
          <p:nvPr/>
        </p:nvSpPr>
        <p:spPr bwMode="auto">
          <a:xfrm>
            <a:off x="493713" y="706438"/>
            <a:ext cx="8248650" cy="5889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/>
            <a:r>
              <a:rPr lang="pt-BR" dirty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___</a:t>
            </a:r>
            <a:r>
              <a:rPr lang="pt-BR" dirty="0">
                <a:solidFill>
                  <a:srgbClr val="00B0F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0</a:t>
            </a:r>
            <a:r>
              <a:rPr lang="pt-BR" dirty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                                 </a:t>
            </a:r>
            <a:r>
              <a:rPr lang="pt-BR" dirty="0">
                <a:solidFill>
                  <a:srgbClr val="00B0F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1</a:t>
            </a:r>
            <a:r>
              <a:rPr lang="pt-BR" dirty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                                    </a:t>
            </a:r>
            <a:r>
              <a:rPr lang="pt-BR" dirty="0">
                <a:solidFill>
                  <a:srgbClr val="00B0F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2</a:t>
            </a:r>
            <a:r>
              <a:rPr lang="pt-BR" dirty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                                     </a:t>
            </a:r>
            <a:r>
              <a:rPr lang="pt-BR" dirty="0">
                <a:solidFill>
                  <a:srgbClr val="00B0F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3</a:t>
            </a:r>
          </a:p>
          <a:p>
            <a:pPr algn="l"/>
            <a:r>
              <a:rPr lang="pt-BR" dirty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___</a:t>
            </a:r>
            <a:r>
              <a:rPr lang="pt-BR" dirty="0">
                <a:solidFill>
                  <a:srgbClr val="00B0F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1</a:t>
            </a:r>
            <a:r>
              <a:rPr lang="pt-BR" dirty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 2  3  4  5  6  7  8  9  </a:t>
            </a:r>
            <a:r>
              <a:rPr lang="pt-BR" dirty="0">
                <a:solidFill>
                  <a:srgbClr val="00B0F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0</a:t>
            </a:r>
            <a:r>
              <a:rPr lang="pt-BR" dirty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 1  2  3  4  5  6 7  8  9  </a:t>
            </a:r>
            <a:r>
              <a:rPr lang="pt-BR" dirty="0">
                <a:solidFill>
                  <a:srgbClr val="00B0F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0</a:t>
            </a:r>
            <a:r>
              <a:rPr lang="pt-BR" dirty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 1  2  3  4  5  6  7  8  9  </a:t>
            </a:r>
            <a:r>
              <a:rPr lang="pt-BR" dirty="0">
                <a:solidFill>
                  <a:srgbClr val="00B0F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0</a:t>
            </a:r>
            <a:r>
              <a:rPr lang="pt-BR" dirty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 1</a:t>
            </a:r>
          </a:p>
          <a:p>
            <a:pPr algn="l"/>
            <a:r>
              <a:rPr lang="pt-BR" dirty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01</a:t>
            </a:r>
          </a:p>
          <a:p>
            <a:pPr algn="l"/>
            <a:r>
              <a:rPr lang="pt-BR" dirty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02</a:t>
            </a:r>
          </a:p>
          <a:p>
            <a:pPr algn="l"/>
            <a:r>
              <a:rPr lang="pt-BR" dirty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03   </a:t>
            </a:r>
            <a:r>
              <a:rPr lang="pt-BR" sz="2000" dirty="0">
                <a:solidFill>
                  <a:srgbClr val="FF0033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em Janeiro</a:t>
            </a:r>
            <a:endParaRPr lang="pt-BR" dirty="0">
              <a:solidFill>
                <a:srgbClr val="FF99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algn="l"/>
            <a:r>
              <a:rPr lang="pt-BR" dirty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04</a:t>
            </a:r>
          </a:p>
          <a:p>
            <a:pPr algn="l"/>
            <a:r>
              <a:rPr lang="pt-BR" dirty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05</a:t>
            </a:r>
          </a:p>
          <a:p>
            <a:pPr algn="l"/>
            <a:r>
              <a:rPr lang="pt-BR" dirty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06</a:t>
            </a:r>
          </a:p>
          <a:p>
            <a:pPr algn="l"/>
            <a:r>
              <a:rPr lang="pt-BR" dirty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07</a:t>
            </a:r>
          </a:p>
          <a:p>
            <a:pPr algn="l"/>
            <a:r>
              <a:rPr lang="pt-BR" dirty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08</a:t>
            </a:r>
          </a:p>
          <a:p>
            <a:pPr algn="l"/>
            <a:r>
              <a:rPr lang="pt-BR" dirty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09</a:t>
            </a:r>
          </a:p>
          <a:p>
            <a:pPr algn="l"/>
            <a:r>
              <a:rPr lang="pt-BR" dirty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10</a:t>
            </a:r>
          </a:p>
          <a:p>
            <a:pPr algn="l"/>
            <a:r>
              <a:rPr lang="pt-BR" dirty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11</a:t>
            </a:r>
          </a:p>
          <a:p>
            <a:pPr algn="l"/>
            <a:r>
              <a:rPr lang="pt-BR" dirty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12</a:t>
            </a:r>
          </a:p>
          <a:p>
            <a:pPr algn="l"/>
            <a:r>
              <a:rPr lang="pt-BR" dirty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13</a:t>
            </a:r>
          </a:p>
          <a:p>
            <a:pPr algn="l"/>
            <a:r>
              <a:rPr lang="pt-BR" dirty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14</a:t>
            </a:r>
          </a:p>
          <a:p>
            <a:pPr algn="l"/>
            <a:r>
              <a:rPr lang="pt-BR" dirty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15</a:t>
            </a:r>
          </a:p>
          <a:p>
            <a:pPr algn="l"/>
            <a:r>
              <a:rPr lang="pt-BR" dirty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16</a:t>
            </a:r>
          </a:p>
          <a:p>
            <a:pPr algn="l"/>
            <a:r>
              <a:rPr lang="pt-BR" dirty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17</a:t>
            </a:r>
          </a:p>
          <a:p>
            <a:pPr algn="l"/>
            <a:r>
              <a:rPr lang="pt-BR" dirty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18</a:t>
            </a:r>
          </a:p>
          <a:p>
            <a:pPr algn="l"/>
            <a:r>
              <a:rPr lang="pt-BR" dirty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19</a:t>
            </a:r>
          </a:p>
        </p:txBody>
      </p:sp>
      <p:sp>
        <p:nvSpPr>
          <p:cNvPr id="115716" name="Oval 4"/>
          <p:cNvSpPr>
            <a:spLocks noChangeArrowheads="1"/>
          </p:cNvSpPr>
          <p:nvPr/>
        </p:nvSpPr>
        <p:spPr bwMode="auto">
          <a:xfrm>
            <a:off x="958850" y="1316038"/>
            <a:ext cx="249238" cy="225425"/>
          </a:xfrm>
          <a:prstGeom prst="ellipse">
            <a:avLst/>
          </a:prstGeom>
          <a:solidFill>
            <a:srgbClr val="FF3300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15717" name="Oval 5"/>
          <p:cNvSpPr>
            <a:spLocks noChangeArrowheads="1"/>
          </p:cNvSpPr>
          <p:nvPr/>
        </p:nvSpPr>
        <p:spPr bwMode="auto">
          <a:xfrm>
            <a:off x="3706813" y="1563688"/>
            <a:ext cx="249237" cy="225425"/>
          </a:xfrm>
          <a:prstGeom prst="ellipse">
            <a:avLst/>
          </a:pr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15718" name="Oval 6"/>
          <p:cNvSpPr>
            <a:spLocks noChangeArrowheads="1"/>
          </p:cNvSpPr>
          <p:nvPr/>
        </p:nvSpPr>
        <p:spPr bwMode="auto">
          <a:xfrm>
            <a:off x="6492875" y="1825625"/>
            <a:ext cx="249238" cy="225425"/>
          </a:xfrm>
          <a:prstGeom prst="ellipse">
            <a:avLst/>
          </a:pr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15719" name="Oval 7"/>
          <p:cNvSpPr>
            <a:spLocks noChangeArrowheads="1"/>
          </p:cNvSpPr>
          <p:nvPr/>
        </p:nvSpPr>
        <p:spPr bwMode="auto">
          <a:xfrm>
            <a:off x="4230688" y="2111375"/>
            <a:ext cx="249237" cy="225425"/>
          </a:xfrm>
          <a:prstGeom prst="ellipse">
            <a:avLst/>
          </a:pr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15720" name="Oval 8"/>
          <p:cNvSpPr>
            <a:spLocks noChangeArrowheads="1"/>
          </p:cNvSpPr>
          <p:nvPr/>
        </p:nvSpPr>
        <p:spPr bwMode="auto">
          <a:xfrm>
            <a:off x="6945313" y="2373313"/>
            <a:ext cx="249237" cy="225425"/>
          </a:xfrm>
          <a:prstGeom prst="ellipse">
            <a:avLst/>
          </a:pr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15721" name="Oval 9"/>
          <p:cNvSpPr>
            <a:spLocks noChangeArrowheads="1"/>
          </p:cNvSpPr>
          <p:nvPr/>
        </p:nvSpPr>
        <p:spPr bwMode="auto">
          <a:xfrm>
            <a:off x="7421563" y="2659063"/>
            <a:ext cx="249237" cy="225425"/>
          </a:xfrm>
          <a:prstGeom prst="ellipse">
            <a:avLst/>
          </a:pr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15722" name="Oval 10"/>
          <p:cNvSpPr>
            <a:spLocks noChangeArrowheads="1"/>
          </p:cNvSpPr>
          <p:nvPr/>
        </p:nvSpPr>
        <p:spPr bwMode="auto">
          <a:xfrm>
            <a:off x="2420938" y="2944813"/>
            <a:ext cx="238041" cy="255587"/>
          </a:xfrm>
          <a:prstGeom prst="ellipse">
            <a:avLst/>
          </a:pr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15723" name="Oval 11"/>
          <p:cNvSpPr>
            <a:spLocks noChangeArrowheads="1"/>
          </p:cNvSpPr>
          <p:nvPr/>
        </p:nvSpPr>
        <p:spPr bwMode="auto">
          <a:xfrm>
            <a:off x="5159375" y="3206750"/>
            <a:ext cx="249238" cy="225425"/>
          </a:xfrm>
          <a:prstGeom prst="ellipse">
            <a:avLst/>
          </a:pr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15724" name="Oval 12"/>
          <p:cNvSpPr>
            <a:spLocks noChangeArrowheads="1"/>
          </p:cNvSpPr>
          <p:nvPr/>
        </p:nvSpPr>
        <p:spPr bwMode="auto">
          <a:xfrm>
            <a:off x="8159750" y="3492500"/>
            <a:ext cx="249238" cy="225425"/>
          </a:xfrm>
          <a:prstGeom prst="ellipse">
            <a:avLst/>
          </a:pr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15725" name="Oval 13"/>
          <p:cNvSpPr>
            <a:spLocks noChangeArrowheads="1"/>
          </p:cNvSpPr>
          <p:nvPr/>
        </p:nvSpPr>
        <p:spPr bwMode="auto">
          <a:xfrm>
            <a:off x="3444875" y="3754438"/>
            <a:ext cx="249238" cy="225425"/>
          </a:xfrm>
          <a:prstGeom prst="ellipse">
            <a:avLst/>
          </a:pr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15726" name="Oval 14"/>
          <p:cNvSpPr>
            <a:spLocks noChangeArrowheads="1"/>
          </p:cNvSpPr>
          <p:nvPr/>
        </p:nvSpPr>
        <p:spPr bwMode="auto">
          <a:xfrm>
            <a:off x="6159500" y="4064000"/>
            <a:ext cx="249238" cy="225425"/>
          </a:xfrm>
          <a:prstGeom prst="ellipse">
            <a:avLst/>
          </a:pr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15727" name="Oval 15"/>
          <p:cNvSpPr>
            <a:spLocks noChangeArrowheads="1"/>
          </p:cNvSpPr>
          <p:nvPr/>
        </p:nvSpPr>
        <p:spPr bwMode="auto">
          <a:xfrm>
            <a:off x="1444625" y="4325938"/>
            <a:ext cx="249238" cy="225425"/>
          </a:xfrm>
          <a:prstGeom prst="ellipse">
            <a:avLst/>
          </a:pr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15728" name="Oval 16"/>
          <p:cNvSpPr>
            <a:spLocks noChangeArrowheads="1"/>
          </p:cNvSpPr>
          <p:nvPr/>
        </p:nvSpPr>
        <p:spPr bwMode="auto">
          <a:xfrm>
            <a:off x="4168775" y="4597400"/>
            <a:ext cx="249238" cy="225425"/>
          </a:xfrm>
          <a:prstGeom prst="ellipse">
            <a:avLst/>
          </a:pr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15729" name="Oval 17"/>
          <p:cNvSpPr>
            <a:spLocks noChangeArrowheads="1"/>
          </p:cNvSpPr>
          <p:nvPr/>
        </p:nvSpPr>
        <p:spPr bwMode="auto">
          <a:xfrm>
            <a:off x="2216150" y="5168900"/>
            <a:ext cx="249238" cy="225425"/>
          </a:xfrm>
          <a:prstGeom prst="ellipse">
            <a:avLst/>
          </a:pr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15730" name="Oval 18"/>
          <p:cNvSpPr>
            <a:spLocks noChangeArrowheads="1"/>
          </p:cNvSpPr>
          <p:nvPr/>
        </p:nvSpPr>
        <p:spPr bwMode="auto">
          <a:xfrm>
            <a:off x="4892675" y="5440363"/>
            <a:ext cx="249238" cy="225425"/>
          </a:xfrm>
          <a:prstGeom prst="ellipse">
            <a:avLst/>
          </a:pr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15731" name="Oval 19"/>
          <p:cNvSpPr>
            <a:spLocks noChangeArrowheads="1"/>
          </p:cNvSpPr>
          <p:nvPr/>
        </p:nvSpPr>
        <p:spPr bwMode="auto">
          <a:xfrm>
            <a:off x="7759700" y="5592763"/>
            <a:ext cx="249238" cy="225425"/>
          </a:xfrm>
          <a:prstGeom prst="ellipse">
            <a:avLst/>
          </a:pr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15732" name="Oval 20"/>
          <p:cNvSpPr>
            <a:spLocks noChangeArrowheads="1"/>
          </p:cNvSpPr>
          <p:nvPr/>
        </p:nvSpPr>
        <p:spPr bwMode="auto">
          <a:xfrm>
            <a:off x="3054350" y="5959475"/>
            <a:ext cx="249238" cy="225425"/>
          </a:xfrm>
          <a:prstGeom prst="ellipse">
            <a:avLst/>
          </a:pr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15733" name="Oval 21"/>
          <p:cNvSpPr>
            <a:spLocks noChangeArrowheads="1"/>
          </p:cNvSpPr>
          <p:nvPr/>
        </p:nvSpPr>
        <p:spPr bwMode="auto">
          <a:xfrm>
            <a:off x="5849938" y="6254750"/>
            <a:ext cx="249237" cy="225425"/>
          </a:xfrm>
          <a:prstGeom prst="ellipse">
            <a:avLst/>
          </a:pr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15734" name="Rectangle 22"/>
          <p:cNvSpPr>
            <a:spLocks noChangeArrowheads="1"/>
          </p:cNvSpPr>
          <p:nvPr/>
        </p:nvSpPr>
        <p:spPr bwMode="auto">
          <a:xfrm>
            <a:off x="503238" y="6486525"/>
            <a:ext cx="4381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/>
            <a:r>
              <a:rPr lang="pt-BR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20</a:t>
            </a:r>
          </a:p>
        </p:txBody>
      </p:sp>
      <p:sp>
        <p:nvSpPr>
          <p:cNvPr id="115735" name="Oval 23"/>
          <p:cNvSpPr>
            <a:spLocks noChangeArrowheads="1"/>
          </p:cNvSpPr>
          <p:nvPr/>
        </p:nvSpPr>
        <p:spPr bwMode="auto">
          <a:xfrm>
            <a:off x="982663" y="6530975"/>
            <a:ext cx="249237" cy="225425"/>
          </a:xfrm>
          <a:prstGeom prst="ellipse">
            <a:avLst/>
          </a:prstGeom>
          <a:solidFill>
            <a:srgbClr val="FF3300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15736" name="Rectangle 24"/>
          <p:cNvSpPr>
            <a:spLocks noChangeArrowheads="1"/>
          </p:cNvSpPr>
          <p:nvPr/>
        </p:nvSpPr>
        <p:spPr bwMode="auto">
          <a:xfrm>
            <a:off x="217488" y="1247775"/>
            <a:ext cx="4381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/>
            <a:r>
              <a:rPr lang="pt-BR">
                <a:solidFill>
                  <a:srgbClr val="FF9900"/>
                </a:solidFill>
              </a:rPr>
              <a:t>19</a:t>
            </a:r>
          </a:p>
        </p:txBody>
      </p:sp>
      <p:sp>
        <p:nvSpPr>
          <p:cNvPr id="115737" name="Rectangle 25"/>
          <p:cNvSpPr>
            <a:spLocks noChangeArrowheads="1"/>
          </p:cNvSpPr>
          <p:nvPr/>
        </p:nvSpPr>
        <p:spPr bwMode="auto">
          <a:xfrm>
            <a:off x="250825" y="6489700"/>
            <a:ext cx="4381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/>
            <a:r>
              <a:rPr lang="pt-BR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19</a:t>
            </a:r>
          </a:p>
        </p:txBody>
      </p:sp>
      <p:sp>
        <p:nvSpPr>
          <p:cNvPr id="115738" name="Rectangle 26"/>
          <p:cNvSpPr>
            <a:spLocks noChangeArrowheads="1"/>
          </p:cNvSpPr>
          <p:nvPr/>
        </p:nvSpPr>
        <p:spPr bwMode="auto">
          <a:xfrm>
            <a:off x="955675" y="1535113"/>
            <a:ext cx="1398588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/>
            <a:r>
              <a:rPr lang="pt-BR" sz="2000">
                <a:solidFill>
                  <a:srgbClr val="FF0033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Lua Nova </a:t>
            </a:r>
          </a:p>
        </p:txBody>
      </p:sp>
      <p:sp>
        <p:nvSpPr>
          <p:cNvPr id="115741" name="Text Box 29"/>
          <p:cNvSpPr txBox="1">
            <a:spLocks noChangeArrowheads="1"/>
          </p:cNvSpPr>
          <p:nvPr/>
        </p:nvSpPr>
        <p:spPr bwMode="auto">
          <a:xfrm>
            <a:off x="5021263" y="4648200"/>
            <a:ext cx="2879725" cy="11906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r>
              <a:rPr lang="pt-BR" dirty="0">
                <a:solidFill>
                  <a:schemeClr val="tx1"/>
                </a:solidFill>
              </a:rPr>
              <a:t>Às mesmas fases da Lua ocorrem nos mesmos dias do ano a cada 19 anos</a:t>
            </a:r>
          </a:p>
        </p:txBody>
      </p:sp>
      <p:pic>
        <p:nvPicPr>
          <p:cNvPr id="29" name="Picture 5" descr="C:\Boczko\Novos\greece_reader.gif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94296" y="404664"/>
            <a:ext cx="589272" cy="935904"/>
          </a:xfrm>
          <a:prstGeom prst="rect">
            <a:avLst/>
          </a:prstGeom>
          <a:noFill/>
        </p:spPr>
      </p:pic>
      <p:grpSp>
        <p:nvGrpSpPr>
          <p:cNvPr id="31" name="Group 30"/>
          <p:cNvGrpSpPr>
            <a:grpSpLocks/>
          </p:cNvGrpSpPr>
          <p:nvPr/>
        </p:nvGrpSpPr>
        <p:grpSpPr bwMode="auto">
          <a:xfrm>
            <a:off x="6992938" y="6002338"/>
            <a:ext cx="1646237" cy="733425"/>
            <a:chOff x="4468" y="3708"/>
            <a:chExt cx="1037" cy="462"/>
          </a:xfrm>
        </p:grpSpPr>
        <p:sp>
          <p:nvSpPr>
            <p:cNvPr id="32" name="AutoShape 31"/>
            <p:cNvSpPr>
              <a:spLocks noChangeArrowheads="1"/>
            </p:cNvSpPr>
            <p:nvPr/>
          </p:nvSpPr>
          <p:spPr bwMode="auto">
            <a:xfrm>
              <a:off x="4468" y="3838"/>
              <a:ext cx="725" cy="227"/>
            </a:xfrm>
            <a:custGeom>
              <a:avLst/>
              <a:gdLst>
                <a:gd name="G0" fmla="+- 16200 0 0"/>
                <a:gd name="G1" fmla="+- 5400 0 0"/>
                <a:gd name="G2" fmla="+- 21600 0 5400"/>
                <a:gd name="G3" fmla="+- 10800 0 5400"/>
                <a:gd name="G4" fmla="+- 21600 0 16200"/>
                <a:gd name="G5" fmla="*/ G4 G3 10800"/>
                <a:gd name="G6" fmla="+- 21600 0 G5"/>
                <a:gd name="T0" fmla="*/ 16200 w 21600"/>
                <a:gd name="T1" fmla="*/ 0 h 21600"/>
                <a:gd name="T2" fmla="*/ 0 w 21600"/>
                <a:gd name="T3" fmla="*/ 10800 h 21600"/>
                <a:gd name="T4" fmla="*/ 16200 w 21600"/>
                <a:gd name="T5" fmla="*/ 21600 h 21600"/>
                <a:gd name="T6" fmla="*/ 21600 w 21600"/>
                <a:gd name="T7" fmla="*/ 1080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3375 w 21600"/>
                <a:gd name="T13" fmla="*/ G1 h 21600"/>
                <a:gd name="T14" fmla="*/ G6 w 21600"/>
                <a:gd name="T15" fmla="*/ G2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6200" y="0"/>
                  </a:moveTo>
                  <a:lnTo>
                    <a:pt x="16200" y="5400"/>
                  </a:lnTo>
                  <a:lnTo>
                    <a:pt x="3375" y="5400"/>
                  </a:lnTo>
                  <a:lnTo>
                    <a:pt x="3375" y="16200"/>
                  </a:lnTo>
                  <a:lnTo>
                    <a:pt x="16200" y="16200"/>
                  </a:lnTo>
                  <a:lnTo>
                    <a:pt x="16200" y="21600"/>
                  </a:lnTo>
                  <a:lnTo>
                    <a:pt x="21600" y="10800"/>
                  </a:lnTo>
                  <a:close/>
                </a:path>
                <a:path w="21600" h="21600">
                  <a:moveTo>
                    <a:pt x="1350" y="5400"/>
                  </a:moveTo>
                  <a:lnTo>
                    <a:pt x="1350" y="16200"/>
                  </a:lnTo>
                  <a:lnTo>
                    <a:pt x="2700" y="16200"/>
                  </a:lnTo>
                  <a:lnTo>
                    <a:pt x="2700" y="5400"/>
                  </a:lnTo>
                  <a:close/>
                </a:path>
                <a:path w="21600" h="21600">
                  <a:moveTo>
                    <a:pt x="0" y="5400"/>
                  </a:moveTo>
                  <a:lnTo>
                    <a:pt x="0" y="16200"/>
                  </a:lnTo>
                  <a:lnTo>
                    <a:pt x="675" y="16200"/>
                  </a:lnTo>
                  <a:lnTo>
                    <a:pt x="675" y="5400"/>
                  </a:lnTo>
                  <a:close/>
                </a:path>
              </a:pathLst>
            </a:cu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 algn="ctr"/>
              <a:endParaRPr lang="pt-BR" sz="1800">
                <a:solidFill>
                  <a:srgbClr val="FF0066"/>
                </a:solidFill>
              </a:endParaRPr>
            </a:p>
          </p:txBody>
        </p:sp>
        <p:pic>
          <p:nvPicPr>
            <p:cNvPr id="33" name="Picture 32"/>
            <p:cNvPicPr>
              <a:picLocks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5193" y="3708"/>
              <a:ext cx="312" cy="4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</p:grpSp>
      <p:grpSp>
        <p:nvGrpSpPr>
          <p:cNvPr id="47" name="Grupo 46"/>
          <p:cNvGrpSpPr/>
          <p:nvPr/>
        </p:nvGrpSpPr>
        <p:grpSpPr>
          <a:xfrm>
            <a:off x="1348848" y="3631891"/>
            <a:ext cx="3439176" cy="3037469"/>
            <a:chOff x="1187625" y="3631891"/>
            <a:chExt cx="3439176" cy="3037469"/>
          </a:xfrm>
        </p:grpSpPr>
        <p:pic>
          <p:nvPicPr>
            <p:cNvPr id="1821698" name="Picture 2" descr="http://luirig.altervista.org/calendar/calmese1.php?anno=1901&amp;mese=1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1187625" y="3631891"/>
              <a:ext cx="3439176" cy="3037469"/>
            </a:xfrm>
            <a:prstGeom prst="rect">
              <a:avLst/>
            </a:prstGeom>
            <a:noFill/>
          </p:spPr>
        </p:pic>
        <p:sp>
          <p:nvSpPr>
            <p:cNvPr id="36" name="CaixaDeTexto 35"/>
            <p:cNvSpPr txBox="1"/>
            <p:nvPr/>
          </p:nvSpPr>
          <p:spPr>
            <a:xfrm>
              <a:off x="2243680" y="4221088"/>
              <a:ext cx="530915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050" dirty="0" smtClean="0">
                  <a:solidFill>
                    <a:srgbClr val="0000FF"/>
                  </a:solidFill>
                </a:rPr>
                <a:t>Nova</a:t>
              </a:r>
              <a:endParaRPr lang="pt-BR" sz="1050" dirty="0">
                <a:solidFill>
                  <a:srgbClr val="0000FF"/>
                </a:solidFill>
              </a:endParaRPr>
            </a:p>
          </p:txBody>
        </p:sp>
        <p:sp>
          <p:nvSpPr>
            <p:cNvPr id="37" name="CaixaDeTexto 36"/>
            <p:cNvSpPr txBox="1"/>
            <p:nvPr/>
          </p:nvSpPr>
          <p:spPr>
            <a:xfrm>
              <a:off x="3056853" y="5831686"/>
              <a:ext cx="530915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050" dirty="0" smtClean="0">
                  <a:solidFill>
                    <a:srgbClr val="0000FF"/>
                  </a:solidFill>
                </a:rPr>
                <a:t>Nova</a:t>
              </a:r>
              <a:endParaRPr lang="pt-BR" sz="1050" dirty="0">
                <a:solidFill>
                  <a:srgbClr val="0000FF"/>
                </a:solidFill>
              </a:endParaRPr>
            </a:p>
          </p:txBody>
        </p:sp>
        <p:sp>
          <p:nvSpPr>
            <p:cNvPr id="38" name="CaixaDeTexto 37"/>
            <p:cNvSpPr txBox="1"/>
            <p:nvPr/>
          </p:nvSpPr>
          <p:spPr>
            <a:xfrm>
              <a:off x="2207768" y="4629072"/>
              <a:ext cx="61587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050" dirty="0" err="1" smtClean="0">
                  <a:solidFill>
                    <a:srgbClr val="0000FF"/>
                  </a:solidFill>
                </a:rPr>
                <a:t>Cresc</a:t>
              </a:r>
              <a:r>
                <a:rPr lang="pt-BR" sz="1050" dirty="0" smtClean="0">
                  <a:solidFill>
                    <a:srgbClr val="0000FF"/>
                  </a:solidFill>
                </a:rPr>
                <a:t>.</a:t>
              </a:r>
              <a:endParaRPr lang="pt-BR" sz="1050" dirty="0">
                <a:solidFill>
                  <a:srgbClr val="0000FF"/>
                </a:solidFill>
              </a:endParaRPr>
            </a:p>
          </p:txBody>
        </p:sp>
        <p:sp>
          <p:nvSpPr>
            <p:cNvPr id="39" name="CaixaDeTexto 38"/>
            <p:cNvSpPr txBox="1"/>
            <p:nvPr/>
          </p:nvSpPr>
          <p:spPr>
            <a:xfrm>
              <a:off x="2218979" y="5027566"/>
              <a:ext cx="569388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050" dirty="0" smtClean="0">
                  <a:solidFill>
                    <a:srgbClr val="0000FF"/>
                  </a:solidFill>
                </a:rPr>
                <a:t>Cheia</a:t>
              </a:r>
              <a:endParaRPr lang="pt-BR" sz="1050" dirty="0">
                <a:solidFill>
                  <a:srgbClr val="0000FF"/>
                </a:solidFill>
              </a:endParaRPr>
            </a:p>
          </p:txBody>
        </p:sp>
        <p:sp>
          <p:nvSpPr>
            <p:cNvPr id="40" name="CaixaDeTexto 39"/>
            <p:cNvSpPr txBox="1"/>
            <p:nvPr/>
          </p:nvSpPr>
          <p:spPr>
            <a:xfrm>
              <a:off x="2603904" y="5445224"/>
              <a:ext cx="638316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050" dirty="0" err="1" smtClean="0">
                  <a:solidFill>
                    <a:srgbClr val="0000FF"/>
                  </a:solidFill>
                </a:rPr>
                <a:t>Mingu</a:t>
              </a:r>
              <a:r>
                <a:rPr lang="pt-BR" sz="1050" dirty="0" smtClean="0">
                  <a:solidFill>
                    <a:srgbClr val="0000FF"/>
                  </a:solidFill>
                </a:rPr>
                <a:t>.</a:t>
              </a:r>
              <a:endParaRPr lang="pt-BR" sz="1050" dirty="0">
                <a:solidFill>
                  <a:srgbClr val="0000FF"/>
                </a:solidFill>
              </a:endParaRPr>
            </a:p>
          </p:txBody>
        </p:sp>
      </p:grpSp>
      <p:grpSp>
        <p:nvGrpSpPr>
          <p:cNvPr id="46" name="Grupo 45"/>
          <p:cNvGrpSpPr/>
          <p:nvPr/>
        </p:nvGrpSpPr>
        <p:grpSpPr>
          <a:xfrm>
            <a:off x="4860032" y="1436020"/>
            <a:ext cx="3506768" cy="3097164"/>
            <a:chOff x="5064024" y="1436020"/>
            <a:chExt cx="3506768" cy="3097164"/>
          </a:xfrm>
        </p:grpSpPr>
        <p:pic>
          <p:nvPicPr>
            <p:cNvPr id="1821700" name="Picture 4" descr="http://luirig.altervista.org/calendar/calmese5.php?anno=1920&amp;mese=1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5064024" y="1436020"/>
              <a:ext cx="3506768" cy="3097164"/>
            </a:xfrm>
            <a:prstGeom prst="rect">
              <a:avLst/>
            </a:prstGeom>
            <a:noFill/>
          </p:spPr>
        </p:pic>
        <p:sp>
          <p:nvSpPr>
            <p:cNvPr id="41" name="CaixaDeTexto 40"/>
            <p:cNvSpPr txBox="1"/>
            <p:nvPr/>
          </p:nvSpPr>
          <p:spPr>
            <a:xfrm>
              <a:off x="6948448" y="2049000"/>
              <a:ext cx="530915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050" dirty="0" smtClean="0">
                  <a:solidFill>
                    <a:srgbClr val="0000FF"/>
                  </a:solidFill>
                </a:rPr>
                <a:t>Nova</a:t>
              </a:r>
              <a:endParaRPr lang="pt-BR" sz="1050" dirty="0">
                <a:solidFill>
                  <a:srgbClr val="0000FF"/>
                </a:solidFill>
              </a:endParaRPr>
            </a:p>
          </p:txBody>
        </p:sp>
        <p:sp>
          <p:nvSpPr>
            <p:cNvPr id="42" name="CaixaDeTexto 41"/>
            <p:cNvSpPr txBox="1"/>
            <p:nvPr/>
          </p:nvSpPr>
          <p:spPr>
            <a:xfrm>
              <a:off x="7773653" y="3659598"/>
              <a:ext cx="530915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050" dirty="0" smtClean="0">
                  <a:solidFill>
                    <a:srgbClr val="0000FF"/>
                  </a:solidFill>
                </a:rPr>
                <a:t>Nova</a:t>
              </a:r>
              <a:endParaRPr lang="pt-BR" sz="1050" dirty="0">
                <a:solidFill>
                  <a:srgbClr val="0000FF"/>
                </a:solidFill>
              </a:endParaRPr>
            </a:p>
          </p:txBody>
        </p:sp>
        <p:sp>
          <p:nvSpPr>
            <p:cNvPr id="43" name="CaixaDeTexto 42"/>
            <p:cNvSpPr txBox="1"/>
            <p:nvPr/>
          </p:nvSpPr>
          <p:spPr>
            <a:xfrm>
              <a:off x="6912536" y="2456984"/>
              <a:ext cx="61587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050" dirty="0" err="1" smtClean="0">
                  <a:solidFill>
                    <a:srgbClr val="0000FF"/>
                  </a:solidFill>
                </a:rPr>
                <a:t>Cresc</a:t>
              </a:r>
              <a:r>
                <a:rPr lang="pt-BR" sz="1050" dirty="0" smtClean="0">
                  <a:solidFill>
                    <a:srgbClr val="0000FF"/>
                  </a:solidFill>
                </a:rPr>
                <a:t>.</a:t>
              </a:r>
              <a:endParaRPr lang="pt-BR" sz="1050" dirty="0">
                <a:solidFill>
                  <a:srgbClr val="0000FF"/>
                </a:solidFill>
              </a:endParaRPr>
            </a:p>
          </p:txBody>
        </p:sp>
        <p:sp>
          <p:nvSpPr>
            <p:cNvPr id="44" name="CaixaDeTexto 43"/>
            <p:cNvSpPr txBox="1"/>
            <p:nvPr/>
          </p:nvSpPr>
          <p:spPr>
            <a:xfrm>
              <a:off x="6923747" y="2855478"/>
              <a:ext cx="569388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050" dirty="0" smtClean="0">
                  <a:solidFill>
                    <a:srgbClr val="0000FF"/>
                  </a:solidFill>
                </a:rPr>
                <a:t>Cheia</a:t>
              </a:r>
              <a:endParaRPr lang="pt-BR" sz="1050" dirty="0">
                <a:solidFill>
                  <a:srgbClr val="0000FF"/>
                </a:solidFill>
              </a:endParaRPr>
            </a:p>
          </p:txBody>
        </p:sp>
        <p:sp>
          <p:nvSpPr>
            <p:cNvPr id="45" name="CaixaDeTexto 44"/>
            <p:cNvSpPr txBox="1"/>
            <p:nvPr/>
          </p:nvSpPr>
          <p:spPr>
            <a:xfrm>
              <a:off x="7308672" y="3273136"/>
              <a:ext cx="638316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050" dirty="0" err="1" smtClean="0">
                  <a:solidFill>
                    <a:srgbClr val="0000FF"/>
                  </a:solidFill>
                </a:rPr>
                <a:t>Mingu</a:t>
              </a:r>
              <a:r>
                <a:rPr lang="pt-BR" sz="1050" dirty="0" smtClean="0">
                  <a:solidFill>
                    <a:srgbClr val="0000FF"/>
                  </a:solidFill>
                </a:rPr>
                <a:t>.</a:t>
              </a:r>
              <a:endParaRPr lang="pt-BR" sz="1050" dirty="0">
                <a:solidFill>
                  <a:srgbClr val="0000FF"/>
                </a:solidFill>
              </a:endParaRPr>
            </a:p>
          </p:txBody>
        </p:sp>
      </p:grpSp>
      <p:sp>
        <p:nvSpPr>
          <p:cNvPr id="48" name="CaixaDeTexto 47"/>
          <p:cNvSpPr txBox="1"/>
          <p:nvPr/>
        </p:nvSpPr>
        <p:spPr>
          <a:xfrm>
            <a:off x="1127648" y="732927"/>
            <a:ext cx="114005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400" dirty="0" smtClean="0">
                <a:solidFill>
                  <a:srgbClr val="FFFF00"/>
                </a:solidFill>
              </a:rPr>
              <a:t>Dia do mês</a:t>
            </a:r>
            <a:endParaRPr lang="pt-BR" sz="1400" dirty="0">
              <a:solidFill>
                <a:srgbClr val="FFFF00"/>
              </a:solidFill>
            </a:endParaRPr>
          </a:p>
        </p:txBody>
      </p:sp>
      <p:sp>
        <p:nvSpPr>
          <p:cNvPr id="49" name="CaixaDeTexto 48"/>
          <p:cNvSpPr txBox="1"/>
          <p:nvPr/>
        </p:nvSpPr>
        <p:spPr>
          <a:xfrm>
            <a:off x="35496" y="2972888"/>
            <a:ext cx="351378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dirty="0" smtClean="0">
                <a:solidFill>
                  <a:srgbClr val="00B0F0"/>
                </a:solidFill>
              </a:rPr>
              <a:t>A</a:t>
            </a:r>
          </a:p>
          <a:p>
            <a:r>
              <a:rPr lang="pt-BR" dirty="0" smtClean="0">
                <a:solidFill>
                  <a:srgbClr val="00B0F0"/>
                </a:solidFill>
              </a:rPr>
              <a:t>n</a:t>
            </a:r>
          </a:p>
          <a:p>
            <a:r>
              <a:rPr lang="pt-BR" dirty="0" smtClean="0">
                <a:solidFill>
                  <a:srgbClr val="00B0F0"/>
                </a:solidFill>
              </a:rPr>
              <a:t>o</a:t>
            </a:r>
            <a:endParaRPr lang="pt-BR" dirty="0">
              <a:solidFill>
                <a:srgbClr val="00B0F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2000"/>
                                        <p:tgtEl>
                                          <p:spTgt spid="1157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1" dur="500"/>
                                        <p:tgtEl>
                                          <p:spTgt spid="1157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500"/>
                            </p:stCondLst>
                            <p:childTnLst>
                              <p:par>
                                <p:cTn id="13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5" dur="500"/>
                                        <p:tgtEl>
                                          <p:spTgt spid="1157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9" dur="500"/>
                                        <p:tgtEl>
                                          <p:spTgt spid="1157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500"/>
                            </p:stCondLst>
                            <p:childTnLst>
                              <p:par>
                                <p:cTn id="21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3" dur="500"/>
                                        <p:tgtEl>
                                          <p:spTgt spid="1157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4000"/>
                            </p:stCondLst>
                            <p:childTnLst>
                              <p:par>
                                <p:cTn id="25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7" dur="500"/>
                                        <p:tgtEl>
                                          <p:spTgt spid="1157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500"/>
                            </p:stCondLst>
                            <p:childTnLst>
                              <p:par>
                                <p:cTn id="29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1" dur="500"/>
                                        <p:tgtEl>
                                          <p:spTgt spid="1157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0"/>
                            </p:stCondLst>
                            <p:childTnLst>
                              <p:par>
                                <p:cTn id="33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5" dur="500"/>
                                        <p:tgtEl>
                                          <p:spTgt spid="1157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500"/>
                            </p:stCondLst>
                            <p:childTnLst>
                              <p:par>
                                <p:cTn id="37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9" dur="500"/>
                                        <p:tgtEl>
                                          <p:spTgt spid="115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000"/>
                            </p:stCondLst>
                            <p:childTnLst>
                              <p:par>
                                <p:cTn id="41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3" dur="500"/>
                                        <p:tgtEl>
                                          <p:spTgt spid="1157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6500"/>
                            </p:stCondLst>
                            <p:childTnLst>
                              <p:par>
                                <p:cTn id="45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7" dur="500"/>
                                        <p:tgtEl>
                                          <p:spTgt spid="1157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7000"/>
                            </p:stCondLst>
                            <p:childTnLst>
                              <p:par>
                                <p:cTn id="49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500"/>
                                        <p:tgtEl>
                                          <p:spTgt spid="1157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1157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8000"/>
                            </p:stCondLst>
                            <p:childTnLst>
                              <p:par>
                                <p:cTn id="57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9" dur="500"/>
                                        <p:tgtEl>
                                          <p:spTgt spid="1157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8500"/>
                            </p:stCondLst>
                            <p:childTnLst>
                              <p:par>
                                <p:cTn id="61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3" dur="500"/>
                                        <p:tgtEl>
                                          <p:spTgt spid="1157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9000"/>
                            </p:stCondLst>
                            <p:childTnLst>
                              <p:par>
                                <p:cTn id="65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7" dur="500"/>
                                        <p:tgtEl>
                                          <p:spTgt spid="1157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9500"/>
                            </p:stCondLst>
                            <p:childTnLst>
                              <p:par>
                                <p:cTn id="69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1" dur="500"/>
                                        <p:tgtEl>
                                          <p:spTgt spid="1157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0000"/>
                            </p:stCondLst>
                            <p:childTnLst>
                              <p:par>
                                <p:cTn id="73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5" dur="500"/>
                                        <p:tgtEl>
                                          <p:spTgt spid="1157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800" decel="100000"/>
                                        <p:tgtEl>
                                          <p:spTgt spid="1157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800" decel="100000" fill="hold"/>
                                        <p:tgtEl>
                                          <p:spTgt spid="1157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800" decel="100000" fill="hold"/>
                                        <p:tgtEl>
                                          <p:spTgt spid="1157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800" decel="100000" fill="hold"/>
                                        <p:tgtEl>
                                          <p:spTgt spid="1157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57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57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0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717" grpId="0" animBg="1"/>
      <p:bldP spid="115718" grpId="0" animBg="1"/>
      <p:bldP spid="115719" grpId="0" animBg="1"/>
      <p:bldP spid="115720" grpId="0" animBg="1"/>
      <p:bldP spid="115721" grpId="0" animBg="1"/>
      <p:bldP spid="115722" grpId="0" animBg="1"/>
      <p:bldP spid="115723" grpId="0" animBg="1"/>
      <p:bldP spid="115724" grpId="0" animBg="1"/>
      <p:bldP spid="115725" grpId="0" animBg="1"/>
      <p:bldP spid="115726" grpId="0" animBg="1"/>
      <p:bldP spid="115727" grpId="0" animBg="1"/>
      <p:bldP spid="115728" grpId="0" animBg="1"/>
      <p:bldP spid="115729" grpId="0" animBg="1"/>
      <p:bldP spid="115730" grpId="0" animBg="1"/>
      <p:bldP spid="115731" grpId="0" animBg="1"/>
      <p:bldP spid="115732" grpId="0" animBg="1"/>
      <p:bldP spid="115733" grpId="0" animBg="1"/>
      <p:bldP spid="115735" grpId="0" animBg="1"/>
      <p:bldP spid="115741" grpId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00"/>
            </a:gs>
            <a:gs pos="100000">
              <a:srgbClr val="FF33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738" name="Picture 2"/>
          <p:cNvPicPr>
            <a:picLocks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681038"/>
            <a:ext cx="9142413" cy="5610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16739" name="Rectangle 3"/>
          <p:cNvSpPr>
            <a:spLocks noGrp="1" noChangeArrowheads="1"/>
          </p:cNvSpPr>
          <p:nvPr>
            <p:ph type="title"/>
          </p:nvPr>
        </p:nvSpPr>
        <p:spPr>
          <a:xfrm>
            <a:off x="2483768" y="620688"/>
            <a:ext cx="6840760" cy="1704975"/>
          </a:xfrm>
          <a:noFill/>
          <a:ln/>
        </p:spPr>
        <p:txBody>
          <a:bodyPr/>
          <a:lstStyle/>
          <a:p>
            <a:r>
              <a:rPr lang="pt-BR" sz="4800" dirty="0" smtClean="0">
                <a:solidFill>
                  <a:srgbClr val="008000"/>
                </a:solidFill>
              </a:rPr>
              <a:t>Calendários Romanos </a:t>
            </a:r>
            <a:br>
              <a:rPr lang="pt-BR" sz="4800" dirty="0" smtClean="0">
                <a:solidFill>
                  <a:srgbClr val="008000"/>
                </a:solidFill>
              </a:rPr>
            </a:br>
            <a:r>
              <a:rPr lang="pt-BR" sz="4800" dirty="0" smtClean="0">
                <a:solidFill>
                  <a:srgbClr val="008000"/>
                </a:solidFill>
              </a:rPr>
              <a:t>primitivos</a:t>
            </a:r>
            <a:endParaRPr lang="pt-BR" sz="4800" dirty="0">
              <a:solidFill>
                <a:srgbClr val="008000"/>
              </a:solidFill>
            </a:endParaRPr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61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18000">
              <a:schemeClr val="tx1"/>
            </a:gs>
            <a:gs pos="0">
              <a:schemeClr val="tx1"/>
            </a:gs>
            <a:gs pos="100000">
              <a:srgbClr val="FFFF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68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115888"/>
            <a:ext cx="9142413" cy="1196975"/>
          </a:xfrm>
          <a:noFill/>
          <a:ln/>
        </p:spPr>
        <p:txBody>
          <a:bodyPr/>
          <a:lstStyle/>
          <a:p>
            <a:r>
              <a:rPr lang="pt-BR" dirty="0">
                <a:solidFill>
                  <a:srgbClr val="FF33CC"/>
                </a:solidFill>
              </a:rPr>
              <a:t>Primitivo Calendário Romano</a:t>
            </a:r>
            <a:br>
              <a:rPr lang="pt-BR" dirty="0">
                <a:solidFill>
                  <a:srgbClr val="FF33CC"/>
                </a:solidFill>
              </a:rPr>
            </a:br>
            <a:r>
              <a:rPr lang="pt-BR" sz="2000" dirty="0">
                <a:solidFill>
                  <a:srgbClr val="FF33CC"/>
                </a:solidFill>
              </a:rPr>
              <a:t>( Rômulo  ~753 </a:t>
            </a:r>
            <a:r>
              <a:rPr lang="pt-BR" sz="2000" dirty="0" err="1">
                <a:solidFill>
                  <a:srgbClr val="FF33CC"/>
                </a:solidFill>
              </a:rPr>
              <a:t>a.C.</a:t>
            </a:r>
            <a:r>
              <a:rPr lang="pt-BR" sz="2000" dirty="0">
                <a:solidFill>
                  <a:srgbClr val="FF33CC"/>
                </a:solidFill>
              </a:rPr>
              <a:t> )</a:t>
            </a:r>
          </a:p>
        </p:txBody>
      </p:sp>
      <p:sp>
        <p:nvSpPr>
          <p:cNvPr id="69" name="Espaço Reservado para Número de Slide 6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947AF1-8012-4CD3-BCAC-25719C91806F}" type="slidenum">
              <a:rPr lang="pt-BR" smtClean="0"/>
              <a:pPr/>
              <a:t>62</a:t>
            </a:fld>
            <a:endParaRPr lang="pt-BR"/>
          </a:p>
        </p:txBody>
      </p:sp>
      <p:sp>
        <p:nvSpPr>
          <p:cNvPr id="1351683" name="Rectangle 3"/>
          <p:cNvSpPr>
            <a:spLocks noChangeArrowheads="1"/>
          </p:cNvSpPr>
          <p:nvPr/>
        </p:nvSpPr>
        <p:spPr bwMode="auto">
          <a:xfrm>
            <a:off x="611188" y="2420938"/>
            <a:ext cx="6453187" cy="519112"/>
          </a:xfrm>
          <a:prstGeom prst="rect">
            <a:avLst/>
          </a:prstGeom>
          <a:solidFill>
            <a:schemeClr val="hlink"/>
          </a:solidFill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>
            <a:spAutoFit/>
          </a:bodyPr>
          <a:lstStyle/>
          <a:p>
            <a:pPr defTabSz="762000"/>
            <a:r>
              <a:rPr lang="pt-BR" sz="2800">
                <a:solidFill>
                  <a:srgbClr val="FF0000"/>
                </a:solidFill>
              </a:rPr>
              <a:t>Ano Romano = 10 Meses = 304 dias</a:t>
            </a: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6981825" y="1916113"/>
            <a:ext cx="1746250" cy="488950"/>
            <a:chOff x="4416" y="1756"/>
            <a:chExt cx="1100" cy="308"/>
          </a:xfrm>
        </p:grpSpPr>
        <p:sp>
          <p:nvSpPr>
            <p:cNvPr id="1351685" name="Rectangle 5"/>
            <p:cNvSpPr>
              <a:spLocks noChangeArrowheads="1"/>
            </p:cNvSpPr>
            <p:nvPr/>
          </p:nvSpPr>
          <p:spPr bwMode="auto">
            <a:xfrm>
              <a:off x="4470" y="1780"/>
              <a:ext cx="1046" cy="254"/>
            </a:xfrm>
            <a:prstGeom prst="rect">
              <a:avLst/>
            </a:prstGeom>
            <a:solidFill>
              <a:srgbClr val="FF3300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51686" name="Rectangle 6"/>
            <p:cNvSpPr>
              <a:spLocks noChangeArrowheads="1"/>
            </p:cNvSpPr>
            <p:nvPr/>
          </p:nvSpPr>
          <p:spPr bwMode="auto">
            <a:xfrm>
              <a:off x="4416" y="1836"/>
              <a:ext cx="119" cy="2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51687" name="Rectangle 7"/>
            <p:cNvSpPr>
              <a:spLocks noChangeArrowheads="1"/>
            </p:cNvSpPr>
            <p:nvPr/>
          </p:nvSpPr>
          <p:spPr bwMode="auto">
            <a:xfrm>
              <a:off x="4810" y="1756"/>
              <a:ext cx="294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000000"/>
                  </a:solidFill>
                </a:rPr>
                <a:t>61</a:t>
              </a:r>
            </a:p>
          </p:txBody>
        </p:sp>
      </p:grpSp>
      <p:grpSp>
        <p:nvGrpSpPr>
          <p:cNvPr id="3" name="Group 8"/>
          <p:cNvGrpSpPr>
            <a:grpSpLocks/>
          </p:cNvGrpSpPr>
          <p:nvPr/>
        </p:nvGrpSpPr>
        <p:grpSpPr bwMode="auto">
          <a:xfrm>
            <a:off x="3184525" y="2944813"/>
            <a:ext cx="3836988" cy="1238250"/>
            <a:chOff x="2006" y="1855"/>
            <a:chExt cx="2417" cy="780"/>
          </a:xfrm>
        </p:grpSpPr>
        <p:sp>
          <p:nvSpPr>
            <p:cNvPr id="1351689" name="Rectangle 9"/>
            <p:cNvSpPr>
              <a:spLocks noChangeArrowheads="1"/>
            </p:cNvSpPr>
            <p:nvPr/>
          </p:nvSpPr>
          <p:spPr bwMode="auto">
            <a:xfrm>
              <a:off x="2006" y="1855"/>
              <a:ext cx="382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 dirty="0" err="1">
                  <a:solidFill>
                    <a:srgbClr val="FFFFFF"/>
                  </a:solidFill>
                </a:rPr>
                <a:t>Qui</a:t>
              </a:r>
              <a:endParaRPr lang="pt-BR" sz="2000" dirty="0">
                <a:solidFill>
                  <a:srgbClr val="FFFFFF"/>
                </a:solidFill>
              </a:endParaRPr>
            </a:p>
          </p:txBody>
        </p:sp>
        <p:sp>
          <p:nvSpPr>
            <p:cNvPr id="1351690" name="Rectangle 10"/>
            <p:cNvSpPr>
              <a:spLocks noChangeArrowheads="1"/>
            </p:cNvSpPr>
            <p:nvPr/>
          </p:nvSpPr>
          <p:spPr bwMode="auto">
            <a:xfrm>
              <a:off x="2390" y="2385"/>
              <a:ext cx="401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FFFFFF"/>
                  </a:solidFill>
                </a:rPr>
                <a:t>Sex</a:t>
              </a:r>
            </a:p>
          </p:txBody>
        </p:sp>
        <p:sp>
          <p:nvSpPr>
            <p:cNvPr id="1351691" name="Rectangle 11"/>
            <p:cNvSpPr>
              <a:spLocks noChangeArrowheads="1"/>
            </p:cNvSpPr>
            <p:nvPr/>
          </p:nvSpPr>
          <p:spPr bwMode="auto">
            <a:xfrm>
              <a:off x="2822" y="1855"/>
              <a:ext cx="365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FFFFFF"/>
                  </a:solidFill>
                </a:rPr>
                <a:t>Set</a:t>
              </a:r>
            </a:p>
          </p:txBody>
        </p:sp>
        <p:sp>
          <p:nvSpPr>
            <p:cNvPr id="1351692" name="Rectangle 12"/>
            <p:cNvSpPr>
              <a:spLocks noChangeArrowheads="1"/>
            </p:cNvSpPr>
            <p:nvPr/>
          </p:nvSpPr>
          <p:spPr bwMode="auto">
            <a:xfrm>
              <a:off x="3206" y="2385"/>
              <a:ext cx="391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FFFFFF"/>
                  </a:solidFill>
                </a:rPr>
                <a:t>Out</a:t>
              </a:r>
            </a:p>
          </p:txBody>
        </p:sp>
        <p:sp>
          <p:nvSpPr>
            <p:cNvPr id="1351693" name="Rectangle 13"/>
            <p:cNvSpPr>
              <a:spLocks noChangeArrowheads="1"/>
            </p:cNvSpPr>
            <p:nvPr/>
          </p:nvSpPr>
          <p:spPr bwMode="auto">
            <a:xfrm>
              <a:off x="3590" y="1855"/>
              <a:ext cx="419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FFFFFF"/>
                  </a:solidFill>
                </a:rPr>
                <a:t>Nov</a:t>
              </a:r>
            </a:p>
          </p:txBody>
        </p:sp>
        <p:sp>
          <p:nvSpPr>
            <p:cNvPr id="1351694" name="Rectangle 14"/>
            <p:cNvSpPr>
              <a:spLocks noChangeArrowheads="1"/>
            </p:cNvSpPr>
            <p:nvPr/>
          </p:nvSpPr>
          <p:spPr bwMode="auto">
            <a:xfrm>
              <a:off x="4022" y="2385"/>
              <a:ext cx="401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FFFFFF"/>
                  </a:solidFill>
                </a:rPr>
                <a:t>Dez</a:t>
              </a:r>
            </a:p>
          </p:txBody>
        </p:sp>
      </p:grpSp>
      <p:grpSp>
        <p:nvGrpSpPr>
          <p:cNvPr id="4" name="Group 15"/>
          <p:cNvGrpSpPr>
            <a:grpSpLocks/>
          </p:cNvGrpSpPr>
          <p:nvPr/>
        </p:nvGrpSpPr>
        <p:grpSpPr bwMode="auto">
          <a:xfrm>
            <a:off x="604838" y="3348038"/>
            <a:ext cx="6464300" cy="460375"/>
            <a:chOff x="381" y="2109"/>
            <a:chExt cx="4072" cy="290"/>
          </a:xfrm>
        </p:grpSpPr>
        <p:sp>
          <p:nvSpPr>
            <p:cNvPr id="1351696" name="Rectangle 16"/>
            <p:cNvSpPr>
              <a:spLocks noChangeArrowheads="1"/>
            </p:cNvSpPr>
            <p:nvPr/>
          </p:nvSpPr>
          <p:spPr bwMode="auto">
            <a:xfrm>
              <a:off x="381" y="2109"/>
              <a:ext cx="400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51697" name="Rectangle 17"/>
            <p:cNvSpPr>
              <a:spLocks noChangeArrowheads="1"/>
            </p:cNvSpPr>
            <p:nvPr/>
          </p:nvSpPr>
          <p:spPr bwMode="auto">
            <a:xfrm>
              <a:off x="789" y="2109"/>
              <a:ext cx="400" cy="280"/>
            </a:xfrm>
            <a:prstGeom prst="rect">
              <a:avLst/>
            </a:prstGeom>
            <a:solidFill>
              <a:srgbClr val="00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51698" name="Rectangle 18"/>
            <p:cNvSpPr>
              <a:spLocks noChangeArrowheads="1"/>
            </p:cNvSpPr>
            <p:nvPr/>
          </p:nvSpPr>
          <p:spPr bwMode="auto">
            <a:xfrm>
              <a:off x="1197" y="2109"/>
              <a:ext cx="400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51699" name="Rectangle 19"/>
            <p:cNvSpPr>
              <a:spLocks noChangeArrowheads="1"/>
            </p:cNvSpPr>
            <p:nvPr/>
          </p:nvSpPr>
          <p:spPr bwMode="auto">
            <a:xfrm>
              <a:off x="1605" y="2109"/>
              <a:ext cx="401" cy="280"/>
            </a:xfrm>
            <a:prstGeom prst="rect">
              <a:avLst/>
            </a:prstGeom>
            <a:solidFill>
              <a:srgbClr val="00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51700" name="Rectangle 20"/>
            <p:cNvSpPr>
              <a:spLocks noChangeArrowheads="1"/>
            </p:cNvSpPr>
            <p:nvPr/>
          </p:nvSpPr>
          <p:spPr bwMode="auto">
            <a:xfrm>
              <a:off x="2014" y="2109"/>
              <a:ext cx="399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51701" name="Rectangle 21"/>
            <p:cNvSpPr>
              <a:spLocks noChangeArrowheads="1"/>
            </p:cNvSpPr>
            <p:nvPr/>
          </p:nvSpPr>
          <p:spPr bwMode="auto">
            <a:xfrm>
              <a:off x="2421" y="2119"/>
              <a:ext cx="400" cy="280"/>
            </a:xfrm>
            <a:prstGeom prst="rect">
              <a:avLst/>
            </a:prstGeom>
            <a:solidFill>
              <a:srgbClr val="00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51702" name="Rectangle 22"/>
            <p:cNvSpPr>
              <a:spLocks noChangeArrowheads="1"/>
            </p:cNvSpPr>
            <p:nvPr/>
          </p:nvSpPr>
          <p:spPr bwMode="auto">
            <a:xfrm>
              <a:off x="2829" y="2109"/>
              <a:ext cx="401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51703" name="Rectangle 23"/>
            <p:cNvSpPr>
              <a:spLocks noChangeArrowheads="1"/>
            </p:cNvSpPr>
            <p:nvPr/>
          </p:nvSpPr>
          <p:spPr bwMode="auto">
            <a:xfrm>
              <a:off x="3238" y="2109"/>
              <a:ext cx="399" cy="280"/>
            </a:xfrm>
            <a:prstGeom prst="rect">
              <a:avLst/>
            </a:prstGeom>
            <a:solidFill>
              <a:srgbClr val="00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51704" name="Rectangle 24"/>
            <p:cNvSpPr>
              <a:spLocks noChangeArrowheads="1"/>
            </p:cNvSpPr>
            <p:nvPr/>
          </p:nvSpPr>
          <p:spPr bwMode="auto">
            <a:xfrm>
              <a:off x="3646" y="2109"/>
              <a:ext cx="399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51705" name="Rectangle 25"/>
            <p:cNvSpPr>
              <a:spLocks noChangeArrowheads="1"/>
            </p:cNvSpPr>
            <p:nvPr/>
          </p:nvSpPr>
          <p:spPr bwMode="auto">
            <a:xfrm>
              <a:off x="4053" y="2109"/>
              <a:ext cx="400" cy="280"/>
            </a:xfrm>
            <a:prstGeom prst="rect">
              <a:avLst/>
            </a:prstGeom>
            <a:solidFill>
              <a:srgbClr val="00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51706" name="Rectangle 26"/>
            <p:cNvSpPr>
              <a:spLocks noChangeArrowheads="1"/>
            </p:cNvSpPr>
            <p:nvPr/>
          </p:nvSpPr>
          <p:spPr bwMode="auto">
            <a:xfrm>
              <a:off x="415" y="2123"/>
              <a:ext cx="294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31</a:t>
              </a:r>
            </a:p>
          </p:txBody>
        </p:sp>
        <p:sp>
          <p:nvSpPr>
            <p:cNvPr id="1351707" name="Rectangle 27"/>
            <p:cNvSpPr>
              <a:spLocks noChangeArrowheads="1"/>
            </p:cNvSpPr>
            <p:nvPr/>
          </p:nvSpPr>
          <p:spPr bwMode="auto">
            <a:xfrm>
              <a:off x="847" y="2123"/>
              <a:ext cx="294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00CC99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30</a:t>
              </a:r>
            </a:p>
          </p:txBody>
        </p:sp>
        <p:sp>
          <p:nvSpPr>
            <p:cNvPr id="1351708" name="Rectangle 28"/>
            <p:cNvSpPr>
              <a:spLocks noChangeArrowheads="1"/>
            </p:cNvSpPr>
            <p:nvPr/>
          </p:nvSpPr>
          <p:spPr bwMode="auto">
            <a:xfrm>
              <a:off x="2047" y="2123"/>
              <a:ext cx="294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31</a:t>
              </a:r>
            </a:p>
          </p:txBody>
        </p:sp>
        <p:sp>
          <p:nvSpPr>
            <p:cNvPr id="1351709" name="Rectangle 29"/>
            <p:cNvSpPr>
              <a:spLocks noChangeArrowheads="1"/>
            </p:cNvSpPr>
            <p:nvPr/>
          </p:nvSpPr>
          <p:spPr bwMode="auto">
            <a:xfrm>
              <a:off x="1670" y="2123"/>
              <a:ext cx="294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00CC99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30</a:t>
              </a:r>
            </a:p>
          </p:txBody>
        </p:sp>
        <p:sp>
          <p:nvSpPr>
            <p:cNvPr id="1351710" name="Rectangle 30"/>
            <p:cNvSpPr>
              <a:spLocks noChangeArrowheads="1"/>
            </p:cNvSpPr>
            <p:nvPr/>
          </p:nvSpPr>
          <p:spPr bwMode="auto">
            <a:xfrm>
              <a:off x="3302" y="2123"/>
              <a:ext cx="294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31</a:t>
              </a:r>
            </a:p>
          </p:txBody>
        </p:sp>
        <p:sp>
          <p:nvSpPr>
            <p:cNvPr id="1351711" name="Rectangle 31"/>
            <p:cNvSpPr>
              <a:spLocks noChangeArrowheads="1"/>
            </p:cNvSpPr>
            <p:nvPr/>
          </p:nvSpPr>
          <p:spPr bwMode="auto">
            <a:xfrm>
              <a:off x="2486" y="2123"/>
              <a:ext cx="294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00CC99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30</a:t>
              </a:r>
            </a:p>
          </p:txBody>
        </p:sp>
        <p:sp>
          <p:nvSpPr>
            <p:cNvPr id="1351712" name="Rectangle 32"/>
            <p:cNvSpPr>
              <a:spLocks noChangeArrowheads="1"/>
            </p:cNvSpPr>
            <p:nvPr/>
          </p:nvSpPr>
          <p:spPr bwMode="auto">
            <a:xfrm>
              <a:off x="3686" y="2123"/>
              <a:ext cx="294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000000"/>
                  </a:solidFill>
                  <a:effectLst>
                    <a:outerShdw blurRad="38100" dist="38100" dir="2700000" algn="tl">
                      <a:srgbClr val="FFFFFF"/>
                    </a:outerShdw>
                  </a:effectLst>
                </a:rPr>
                <a:t>30</a:t>
              </a:r>
            </a:p>
          </p:txBody>
        </p:sp>
        <p:sp>
          <p:nvSpPr>
            <p:cNvPr id="1351713" name="Rectangle 33"/>
            <p:cNvSpPr>
              <a:spLocks noChangeArrowheads="1"/>
            </p:cNvSpPr>
            <p:nvPr/>
          </p:nvSpPr>
          <p:spPr bwMode="auto">
            <a:xfrm>
              <a:off x="4062" y="2123"/>
              <a:ext cx="294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00CC99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30</a:t>
              </a:r>
            </a:p>
          </p:txBody>
        </p:sp>
        <p:sp>
          <p:nvSpPr>
            <p:cNvPr id="1351714" name="Rectangle 34"/>
            <p:cNvSpPr>
              <a:spLocks noChangeArrowheads="1"/>
            </p:cNvSpPr>
            <p:nvPr/>
          </p:nvSpPr>
          <p:spPr bwMode="auto">
            <a:xfrm>
              <a:off x="1231" y="2123"/>
              <a:ext cx="294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31</a:t>
              </a:r>
            </a:p>
          </p:txBody>
        </p:sp>
        <p:sp>
          <p:nvSpPr>
            <p:cNvPr id="1351715" name="Rectangle 35"/>
            <p:cNvSpPr>
              <a:spLocks noChangeArrowheads="1"/>
            </p:cNvSpPr>
            <p:nvPr/>
          </p:nvSpPr>
          <p:spPr bwMode="auto">
            <a:xfrm>
              <a:off x="2870" y="2123"/>
              <a:ext cx="294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000000"/>
                  </a:solidFill>
                  <a:effectLst>
                    <a:outerShdw blurRad="38100" dist="38100" dir="2700000" algn="tl">
                      <a:srgbClr val="FFFFFF"/>
                    </a:outerShdw>
                  </a:effectLst>
                </a:rPr>
                <a:t>30</a:t>
              </a:r>
            </a:p>
          </p:txBody>
        </p:sp>
      </p:grpSp>
      <p:grpSp>
        <p:nvGrpSpPr>
          <p:cNvPr id="5" name="Group 36"/>
          <p:cNvGrpSpPr>
            <a:grpSpLocks/>
          </p:cNvGrpSpPr>
          <p:nvPr/>
        </p:nvGrpSpPr>
        <p:grpSpPr bwMode="auto">
          <a:xfrm>
            <a:off x="152400" y="1484313"/>
            <a:ext cx="8940800" cy="398462"/>
            <a:chOff x="78" y="2160"/>
            <a:chExt cx="5632" cy="251"/>
          </a:xfrm>
        </p:grpSpPr>
        <p:sp>
          <p:nvSpPr>
            <p:cNvPr id="1351717" name="Freeform 37"/>
            <p:cNvSpPr>
              <a:spLocks/>
            </p:cNvSpPr>
            <p:nvPr/>
          </p:nvSpPr>
          <p:spPr bwMode="auto">
            <a:xfrm>
              <a:off x="78" y="2170"/>
              <a:ext cx="241" cy="2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0" y="0"/>
                </a:cxn>
                <a:cxn ang="0">
                  <a:pos x="240" y="240"/>
                </a:cxn>
                <a:cxn ang="0">
                  <a:pos x="0" y="240"/>
                </a:cxn>
                <a:cxn ang="0">
                  <a:pos x="33" y="195"/>
                </a:cxn>
                <a:cxn ang="0">
                  <a:pos x="63" y="150"/>
                </a:cxn>
                <a:cxn ang="0">
                  <a:pos x="18" y="135"/>
                </a:cxn>
                <a:cxn ang="0">
                  <a:pos x="18" y="75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1" h="241">
                  <a:moveTo>
                    <a:pt x="0" y="0"/>
                  </a:moveTo>
                  <a:lnTo>
                    <a:pt x="240" y="0"/>
                  </a:lnTo>
                  <a:lnTo>
                    <a:pt x="240" y="240"/>
                  </a:lnTo>
                  <a:lnTo>
                    <a:pt x="0" y="240"/>
                  </a:lnTo>
                  <a:lnTo>
                    <a:pt x="33" y="195"/>
                  </a:lnTo>
                  <a:lnTo>
                    <a:pt x="63" y="150"/>
                  </a:lnTo>
                  <a:lnTo>
                    <a:pt x="18" y="135"/>
                  </a:lnTo>
                  <a:lnTo>
                    <a:pt x="18" y="75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6699FF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51718" name="Freeform 38"/>
            <p:cNvSpPr>
              <a:spLocks/>
            </p:cNvSpPr>
            <p:nvPr/>
          </p:nvSpPr>
          <p:spPr bwMode="auto">
            <a:xfrm>
              <a:off x="5490" y="2174"/>
              <a:ext cx="220" cy="236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0" y="0"/>
                </a:cxn>
                <a:cxn ang="0">
                  <a:pos x="0" y="240"/>
                </a:cxn>
                <a:cxn ang="0">
                  <a:pos x="192" y="240"/>
                </a:cxn>
                <a:cxn ang="0">
                  <a:pos x="198" y="195"/>
                </a:cxn>
                <a:cxn ang="0">
                  <a:pos x="153" y="195"/>
                </a:cxn>
                <a:cxn ang="0">
                  <a:pos x="153" y="150"/>
                </a:cxn>
                <a:cxn ang="0">
                  <a:pos x="198" y="135"/>
                </a:cxn>
                <a:cxn ang="0">
                  <a:pos x="153" y="105"/>
                </a:cxn>
                <a:cxn ang="0">
                  <a:pos x="153" y="60"/>
                </a:cxn>
                <a:cxn ang="0">
                  <a:pos x="192" y="0"/>
                </a:cxn>
                <a:cxn ang="0">
                  <a:pos x="192" y="0"/>
                </a:cxn>
              </a:cxnLst>
              <a:rect l="0" t="0" r="r" b="b"/>
              <a:pathLst>
                <a:path w="199" h="241">
                  <a:moveTo>
                    <a:pt x="192" y="0"/>
                  </a:moveTo>
                  <a:lnTo>
                    <a:pt x="0" y="0"/>
                  </a:lnTo>
                  <a:lnTo>
                    <a:pt x="0" y="240"/>
                  </a:lnTo>
                  <a:lnTo>
                    <a:pt x="192" y="240"/>
                  </a:lnTo>
                  <a:lnTo>
                    <a:pt x="198" y="195"/>
                  </a:lnTo>
                  <a:lnTo>
                    <a:pt x="153" y="195"/>
                  </a:lnTo>
                  <a:lnTo>
                    <a:pt x="153" y="150"/>
                  </a:lnTo>
                  <a:lnTo>
                    <a:pt x="198" y="135"/>
                  </a:lnTo>
                  <a:lnTo>
                    <a:pt x="153" y="105"/>
                  </a:lnTo>
                  <a:lnTo>
                    <a:pt x="153" y="60"/>
                  </a:lnTo>
                  <a:lnTo>
                    <a:pt x="192" y="0"/>
                  </a:lnTo>
                  <a:lnTo>
                    <a:pt x="192" y="0"/>
                  </a:lnTo>
                </a:path>
              </a:pathLst>
            </a:custGeom>
            <a:solidFill>
              <a:srgbClr val="99FF33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grpSp>
          <p:nvGrpSpPr>
            <p:cNvPr id="6" name="Group 39"/>
            <p:cNvGrpSpPr>
              <a:grpSpLocks/>
            </p:cNvGrpSpPr>
            <p:nvPr/>
          </p:nvGrpSpPr>
          <p:grpSpPr bwMode="auto">
            <a:xfrm>
              <a:off x="346" y="2170"/>
              <a:ext cx="5128" cy="240"/>
              <a:chOff x="480" y="3648"/>
              <a:chExt cx="4416" cy="240"/>
            </a:xfrm>
          </p:grpSpPr>
          <p:sp>
            <p:nvSpPr>
              <p:cNvPr id="1351720" name="Rectangle 40"/>
              <p:cNvSpPr>
                <a:spLocks noChangeArrowheads="1"/>
              </p:cNvSpPr>
              <p:nvPr/>
            </p:nvSpPr>
            <p:spPr bwMode="auto">
              <a:xfrm>
                <a:off x="480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51721" name="Rectangle 41"/>
              <p:cNvSpPr>
                <a:spLocks noChangeArrowheads="1"/>
              </p:cNvSpPr>
              <p:nvPr/>
            </p:nvSpPr>
            <p:spPr bwMode="auto">
              <a:xfrm>
                <a:off x="1584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51722" name="Rectangle 42"/>
              <p:cNvSpPr>
                <a:spLocks noChangeArrowheads="1"/>
              </p:cNvSpPr>
              <p:nvPr/>
            </p:nvSpPr>
            <p:spPr bwMode="auto">
              <a:xfrm>
                <a:off x="2688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51723" name="Rectangle 43"/>
              <p:cNvSpPr>
                <a:spLocks noChangeArrowheads="1"/>
              </p:cNvSpPr>
              <p:nvPr/>
            </p:nvSpPr>
            <p:spPr bwMode="auto">
              <a:xfrm>
                <a:off x="3792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1351724" name="Rectangle 44"/>
            <p:cNvSpPr>
              <a:spLocks noChangeArrowheads="1"/>
            </p:cNvSpPr>
            <p:nvPr/>
          </p:nvSpPr>
          <p:spPr bwMode="auto">
            <a:xfrm>
              <a:off x="480" y="2160"/>
              <a:ext cx="889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000000"/>
                  </a:solidFill>
                </a:rPr>
                <a:t>Primavera</a:t>
              </a:r>
            </a:p>
          </p:txBody>
        </p:sp>
        <p:sp>
          <p:nvSpPr>
            <p:cNvPr id="1351725" name="Rectangle 45"/>
            <p:cNvSpPr>
              <a:spLocks noChangeArrowheads="1"/>
            </p:cNvSpPr>
            <p:nvPr/>
          </p:nvSpPr>
          <p:spPr bwMode="auto">
            <a:xfrm>
              <a:off x="3194" y="2160"/>
              <a:ext cx="685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000000"/>
                  </a:solidFill>
                </a:rPr>
                <a:t>Outono</a:t>
              </a:r>
            </a:p>
          </p:txBody>
        </p:sp>
        <p:sp>
          <p:nvSpPr>
            <p:cNvPr id="1351726" name="Rectangle 46"/>
            <p:cNvSpPr>
              <a:spLocks noChangeArrowheads="1"/>
            </p:cNvSpPr>
            <p:nvPr/>
          </p:nvSpPr>
          <p:spPr bwMode="auto">
            <a:xfrm>
              <a:off x="1956" y="2160"/>
              <a:ext cx="561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FFFFFF"/>
                  </a:solidFill>
                </a:rPr>
                <a:t>Verão</a:t>
              </a:r>
            </a:p>
          </p:txBody>
        </p:sp>
        <p:sp>
          <p:nvSpPr>
            <p:cNvPr id="1351727" name="Rectangle 47"/>
            <p:cNvSpPr>
              <a:spLocks noChangeArrowheads="1"/>
            </p:cNvSpPr>
            <p:nvPr/>
          </p:nvSpPr>
          <p:spPr bwMode="auto">
            <a:xfrm>
              <a:off x="4490" y="2160"/>
              <a:ext cx="694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FFFFFF"/>
                  </a:solidFill>
                </a:rPr>
                <a:t>Inverno</a:t>
              </a:r>
            </a:p>
          </p:txBody>
        </p:sp>
      </p:grpSp>
      <p:grpSp>
        <p:nvGrpSpPr>
          <p:cNvPr id="7" name="Group 49"/>
          <p:cNvGrpSpPr>
            <a:grpSpLocks/>
          </p:cNvGrpSpPr>
          <p:nvPr/>
        </p:nvGrpSpPr>
        <p:grpSpPr bwMode="auto">
          <a:xfrm>
            <a:off x="593725" y="2944813"/>
            <a:ext cx="635000" cy="3868737"/>
            <a:chOff x="374" y="1855"/>
            <a:chExt cx="400" cy="2437"/>
          </a:xfrm>
        </p:grpSpPr>
        <p:sp>
          <p:nvSpPr>
            <p:cNvPr id="1351730" name="Rectangle 50"/>
            <p:cNvSpPr>
              <a:spLocks noChangeArrowheads="1"/>
            </p:cNvSpPr>
            <p:nvPr/>
          </p:nvSpPr>
          <p:spPr bwMode="auto">
            <a:xfrm>
              <a:off x="374" y="1855"/>
              <a:ext cx="400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CC3300"/>
                  </a:solidFill>
                </a:rPr>
                <a:t>Mar</a:t>
              </a:r>
            </a:p>
          </p:txBody>
        </p:sp>
        <p:sp>
          <p:nvSpPr>
            <p:cNvPr id="1351731" name="Text Box 51"/>
            <p:cNvSpPr txBox="1">
              <a:spLocks noChangeArrowheads="1"/>
            </p:cNvSpPr>
            <p:nvPr/>
          </p:nvSpPr>
          <p:spPr bwMode="auto">
            <a:xfrm rot="-5400000">
              <a:off x="-229" y="3358"/>
              <a:ext cx="1636" cy="231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pPr algn="l"/>
              <a:r>
                <a:rPr lang="pt-BR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Marte: Deus da guerra</a:t>
              </a:r>
            </a:p>
          </p:txBody>
        </p:sp>
      </p:grpSp>
      <p:grpSp>
        <p:nvGrpSpPr>
          <p:cNvPr id="8" name="Group 52"/>
          <p:cNvGrpSpPr>
            <a:grpSpLocks/>
          </p:cNvGrpSpPr>
          <p:nvPr/>
        </p:nvGrpSpPr>
        <p:grpSpPr bwMode="auto">
          <a:xfrm>
            <a:off x="1187450" y="3786188"/>
            <a:ext cx="641350" cy="3027362"/>
            <a:chOff x="748" y="2385"/>
            <a:chExt cx="404" cy="1907"/>
          </a:xfrm>
        </p:grpSpPr>
        <p:sp>
          <p:nvSpPr>
            <p:cNvPr id="1351733" name="Rectangle 53"/>
            <p:cNvSpPr>
              <a:spLocks noChangeArrowheads="1"/>
            </p:cNvSpPr>
            <p:nvPr/>
          </p:nvSpPr>
          <p:spPr bwMode="auto">
            <a:xfrm>
              <a:off x="748" y="2385"/>
              <a:ext cx="392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FFFF00"/>
                  </a:solidFill>
                </a:rPr>
                <a:t>Abr</a:t>
              </a:r>
            </a:p>
          </p:txBody>
        </p:sp>
        <p:sp>
          <p:nvSpPr>
            <p:cNvPr id="1351734" name="Text Box 54"/>
            <p:cNvSpPr txBox="1">
              <a:spLocks noChangeArrowheads="1"/>
            </p:cNvSpPr>
            <p:nvPr/>
          </p:nvSpPr>
          <p:spPr bwMode="auto">
            <a:xfrm rot="-5400000">
              <a:off x="269" y="3410"/>
              <a:ext cx="1361" cy="404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>
              <a:spAutoFit/>
            </a:bodyPr>
            <a:lstStyle/>
            <a:p>
              <a:pPr algn="l"/>
              <a:r>
                <a:rPr lang="pt-BR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Apolo: Deus da beleza masculina</a:t>
              </a:r>
            </a:p>
          </p:txBody>
        </p:sp>
      </p:grpSp>
      <p:grpSp>
        <p:nvGrpSpPr>
          <p:cNvPr id="9" name="Group 55"/>
          <p:cNvGrpSpPr>
            <a:grpSpLocks/>
          </p:cNvGrpSpPr>
          <p:nvPr/>
        </p:nvGrpSpPr>
        <p:grpSpPr bwMode="auto">
          <a:xfrm>
            <a:off x="1812925" y="2944813"/>
            <a:ext cx="606425" cy="3868737"/>
            <a:chOff x="1142" y="1855"/>
            <a:chExt cx="382" cy="2437"/>
          </a:xfrm>
        </p:grpSpPr>
        <p:sp>
          <p:nvSpPr>
            <p:cNvPr id="1351736" name="Rectangle 56"/>
            <p:cNvSpPr>
              <a:spLocks noChangeArrowheads="1"/>
            </p:cNvSpPr>
            <p:nvPr/>
          </p:nvSpPr>
          <p:spPr bwMode="auto">
            <a:xfrm>
              <a:off x="1142" y="1855"/>
              <a:ext cx="382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66FF33"/>
                  </a:solidFill>
                </a:rPr>
                <a:t>Mai</a:t>
              </a:r>
            </a:p>
          </p:txBody>
        </p:sp>
        <p:sp>
          <p:nvSpPr>
            <p:cNvPr id="1351737" name="Text Box 57"/>
            <p:cNvSpPr txBox="1">
              <a:spLocks noChangeArrowheads="1"/>
            </p:cNvSpPr>
            <p:nvPr/>
          </p:nvSpPr>
          <p:spPr bwMode="auto">
            <a:xfrm rot="-5400000">
              <a:off x="465" y="3278"/>
              <a:ext cx="1796" cy="231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pPr algn="l"/>
              <a:r>
                <a:rPr lang="pt-BR">
                  <a:solidFill>
                    <a:srgbClr val="66FF33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Júpiter:	Deus do Olimpo</a:t>
              </a:r>
              <a:endParaRPr lang="pt-BR"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</p:grpSp>
      <p:grpSp>
        <p:nvGrpSpPr>
          <p:cNvPr id="10" name="Group 58"/>
          <p:cNvGrpSpPr>
            <a:grpSpLocks/>
          </p:cNvGrpSpPr>
          <p:nvPr/>
        </p:nvGrpSpPr>
        <p:grpSpPr bwMode="auto">
          <a:xfrm>
            <a:off x="2498725" y="3786188"/>
            <a:ext cx="677863" cy="3071812"/>
            <a:chOff x="1574" y="2385"/>
            <a:chExt cx="427" cy="1935"/>
          </a:xfrm>
        </p:grpSpPr>
        <p:sp>
          <p:nvSpPr>
            <p:cNvPr id="1351739" name="Rectangle 59"/>
            <p:cNvSpPr>
              <a:spLocks noChangeArrowheads="1"/>
            </p:cNvSpPr>
            <p:nvPr/>
          </p:nvSpPr>
          <p:spPr bwMode="auto">
            <a:xfrm>
              <a:off x="1574" y="2385"/>
              <a:ext cx="401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FF00CC"/>
                  </a:solidFill>
                </a:rPr>
                <a:t>Jun</a:t>
              </a:r>
            </a:p>
          </p:txBody>
        </p:sp>
        <p:sp>
          <p:nvSpPr>
            <p:cNvPr id="1351740" name="Text Box 60"/>
            <p:cNvSpPr txBox="1">
              <a:spLocks noChangeArrowheads="1"/>
            </p:cNvSpPr>
            <p:nvPr/>
          </p:nvSpPr>
          <p:spPr bwMode="auto">
            <a:xfrm rot="-5400000">
              <a:off x="884" y="3203"/>
              <a:ext cx="1888" cy="346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>
              <a:spAutoFit/>
            </a:bodyPr>
            <a:lstStyle/>
            <a:p>
              <a:pPr algn="l"/>
              <a:r>
                <a:rPr lang="pt-BR">
                  <a:solidFill>
                    <a:srgbClr val="FF33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Juno: mulher de Júpiter </a:t>
              </a:r>
              <a:r>
                <a:rPr lang="pt-BR" sz="1200">
                  <a:solidFill>
                    <a:srgbClr val="000000"/>
                  </a:solidFill>
                  <a:effectLst>
                    <a:outerShdw blurRad="38100" dist="38100" dir="2700000" algn="tl">
                      <a:srgbClr val="FFFFFF"/>
                    </a:outerShdw>
                  </a:effectLst>
                </a:rPr>
                <a:t>(nepotismo!)</a:t>
              </a:r>
            </a:p>
          </p:txBody>
        </p:sp>
      </p:grpSp>
      <p:pic>
        <p:nvPicPr>
          <p:cNvPr id="1351741" name="Picture 6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98450" y="963613"/>
            <a:ext cx="549275" cy="5175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1351742" name="Picture 6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453438" y="941388"/>
            <a:ext cx="549275" cy="5175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grpSp>
        <p:nvGrpSpPr>
          <p:cNvPr id="11" name="Group 63"/>
          <p:cNvGrpSpPr>
            <a:grpSpLocks/>
          </p:cNvGrpSpPr>
          <p:nvPr/>
        </p:nvGrpSpPr>
        <p:grpSpPr bwMode="auto">
          <a:xfrm>
            <a:off x="7546975" y="2565400"/>
            <a:ext cx="1562100" cy="1841500"/>
            <a:chOff x="4754" y="1616"/>
            <a:chExt cx="984" cy="1160"/>
          </a:xfrm>
        </p:grpSpPr>
        <p:pic>
          <p:nvPicPr>
            <p:cNvPr id="1351744" name="Picture 64" descr="romulo1a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4754" y="1616"/>
              <a:ext cx="984" cy="998"/>
            </a:xfrm>
            <a:prstGeom prst="rect">
              <a:avLst/>
            </a:prstGeom>
            <a:noFill/>
          </p:spPr>
        </p:pic>
        <p:sp>
          <p:nvSpPr>
            <p:cNvPr id="1351745" name="Text Box 65"/>
            <p:cNvSpPr txBox="1">
              <a:spLocks noChangeArrowheads="1"/>
            </p:cNvSpPr>
            <p:nvPr/>
          </p:nvSpPr>
          <p:spPr bwMode="auto">
            <a:xfrm>
              <a:off x="4983" y="2584"/>
              <a:ext cx="532" cy="192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400">
                  <a:solidFill>
                    <a:srgbClr val="000000"/>
                  </a:solidFill>
                </a:rPr>
                <a:t>Rômulo</a:t>
              </a:r>
            </a:p>
          </p:txBody>
        </p:sp>
      </p:grpSp>
      <p:pic>
        <p:nvPicPr>
          <p:cNvPr id="1351746" name="Picture 66" descr="Tribo_curses"/>
          <p:cNvPicPr>
            <a:picLocks noChangeAspect="1" noChangeArrowheads="1" noCrop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727450" y="4979988"/>
            <a:ext cx="1647825" cy="1828800"/>
          </a:xfrm>
          <a:prstGeom prst="rect">
            <a:avLst/>
          </a:prstGeom>
          <a:noFill/>
        </p:spPr>
      </p:pic>
      <p:pic>
        <p:nvPicPr>
          <p:cNvPr id="67" name="Picture 5" descr="https://i0.wp.com/upload.wikimedia.org/wikipedia/commons/4/40/LupaCapitolina.pn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364088" y="4059116"/>
            <a:ext cx="3682496" cy="2761872"/>
          </a:xfrm>
          <a:prstGeom prst="rect">
            <a:avLst/>
          </a:prstGeom>
          <a:noFill/>
        </p:spPr>
      </p:pic>
      <p:pic>
        <p:nvPicPr>
          <p:cNvPr id="68" name="Picture 3" descr="C:\Boczko\Novos\fashion_girls_in_a_dress.png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 flipH="1">
            <a:off x="7164288" y="2636912"/>
            <a:ext cx="256280" cy="995264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351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3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34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47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7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48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51746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49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51746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50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517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51683" grpId="0" animBg="1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CCCCFF"/>
            </a:gs>
            <a:gs pos="17999">
              <a:srgbClr val="99CCFF"/>
            </a:gs>
            <a:gs pos="36000">
              <a:srgbClr val="9966FF"/>
            </a:gs>
            <a:gs pos="61000">
              <a:srgbClr val="CC99FF"/>
            </a:gs>
            <a:gs pos="82001">
              <a:srgbClr val="99CCFF"/>
            </a:gs>
            <a:gs pos="100000">
              <a:srgbClr val="CCCCFF"/>
            </a:gs>
          </a:gsLst>
          <a:lin ang="13500000" scaled="0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7570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2413" cy="1341438"/>
          </a:xfrm>
          <a:noFill/>
          <a:ln/>
        </p:spPr>
        <p:txBody>
          <a:bodyPr/>
          <a:lstStyle/>
          <a:p>
            <a:r>
              <a:rPr lang="pt-BR" sz="4400" dirty="0">
                <a:solidFill>
                  <a:srgbClr val="FF33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Calendário Romano “Lunar”</a:t>
            </a:r>
            <a:r>
              <a:rPr lang="pt-BR" sz="4400" dirty="0">
                <a:solidFill>
                  <a:srgbClr val="FF3300"/>
                </a:solidFill>
              </a:rPr>
              <a:t/>
            </a:r>
            <a:br>
              <a:rPr lang="pt-BR" sz="4400" dirty="0">
                <a:solidFill>
                  <a:srgbClr val="FF3300"/>
                </a:solidFill>
              </a:rPr>
            </a:br>
            <a:r>
              <a:rPr lang="pt-BR" sz="2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Numa</a:t>
            </a:r>
            <a:r>
              <a:rPr lang="pt-BR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, sucessor de </a:t>
            </a:r>
            <a:r>
              <a:rPr lang="pt-BR" sz="24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Rômulo, 713 </a:t>
            </a:r>
            <a:r>
              <a:rPr lang="pt-BR" sz="2400" dirty="0" err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a.C.</a:t>
            </a:r>
            <a:endParaRPr lang="pt-BR" sz="24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93" name="Espaço Reservado para Número de Slide 9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63</a:t>
            </a:fld>
            <a:endParaRPr lang="pt-BR"/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 flipH="1">
            <a:off x="179512" y="5157793"/>
            <a:ext cx="5613400" cy="1201738"/>
            <a:chOff x="2179" y="3241"/>
            <a:chExt cx="3536" cy="757"/>
          </a:xfrm>
        </p:grpSpPr>
        <p:sp>
          <p:nvSpPr>
            <p:cNvPr id="877572" name="Rectangle 4"/>
            <p:cNvSpPr>
              <a:spLocks noChangeArrowheads="1"/>
            </p:cNvSpPr>
            <p:nvPr/>
          </p:nvSpPr>
          <p:spPr bwMode="auto">
            <a:xfrm>
              <a:off x="2179" y="3241"/>
              <a:ext cx="3129" cy="75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 lIns="92075" tIns="46038" rIns="92075" bIns="46038">
              <a:spAutoFit/>
            </a:bodyPr>
            <a:lstStyle/>
            <a:p>
              <a:pPr defTabSz="762000"/>
              <a:r>
                <a:rPr lang="pt-BR" sz="2400" dirty="0">
                  <a:solidFill>
                    <a:srgbClr val="000000"/>
                  </a:solidFill>
                </a:rPr>
                <a:t>Apenas números ímpares agradam aos deuses!</a:t>
              </a:r>
            </a:p>
            <a:p>
              <a:pPr defTabSz="762000"/>
              <a:r>
                <a:rPr lang="pt-BR" sz="2400" dirty="0">
                  <a:solidFill>
                    <a:srgbClr val="000000"/>
                  </a:solidFill>
                </a:rPr>
                <a:t>Números pares dão azar!</a:t>
              </a:r>
            </a:p>
          </p:txBody>
        </p:sp>
        <p:grpSp>
          <p:nvGrpSpPr>
            <p:cNvPr id="3" name="Group 5"/>
            <p:cNvGrpSpPr>
              <a:grpSpLocks/>
            </p:cNvGrpSpPr>
            <p:nvPr/>
          </p:nvGrpSpPr>
          <p:grpSpPr bwMode="auto">
            <a:xfrm>
              <a:off x="5025" y="3285"/>
              <a:ext cx="690" cy="645"/>
              <a:chOff x="5025" y="3285"/>
              <a:chExt cx="690" cy="645"/>
            </a:xfrm>
          </p:grpSpPr>
          <p:grpSp>
            <p:nvGrpSpPr>
              <p:cNvPr id="4" name="Group 6"/>
              <p:cNvGrpSpPr>
                <a:grpSpLocks/>
              </p:cNvGrpSpPr>
              <p:nvPr/>
            </p:nvGrpSpPr>
            <p:grpSpPr bwMode="auto">
              <a:xfrm>
                <a:off x="5025" y="3834"/>
                <a:ext cx="199" cy="96"/>
                <a:chOff x="5025" y="3834"/>
                <a:chExt cx="199" cy="96"/>
              </a:xfrm>
            </p:grpSpPr>
            <p:sp>
              <p:nvSpPr>
                <p:cNvPr id="877575" name="Freeform 7"/>
                <p:cNvSpPr>
                  <a:spLocks/>
                </p:cNvSpPr>
                <p:nvPr/>
              </p:nvSpPr>
              <p:spPr bwMode="auto">
                <a:xfrm>
                  <a:off x="5085" y="3834"/>
                  <a:ext cx="87" cy="54"/>
                </a:xfrm>
                <a:custGeom>
                  <a:avLst/>
                  <a:gdLst/>
                  <a:ahLst/>
                  <a:cxnLst>
                    <a:cxn ang="0">
                      <a:pos x="86" y="37"/>
                    </a:cxn>
                    <a:cxn ang="0">
                      <a:pos x="85" y="25"/>
                    </a:cxn>
                    <a:cxn ang="0">
                      <a:pos x="77" y="17"/>
                    </a:cxn>
                    <a:cxn ang="0">
                      <a:pos x="63" y="7"/>
                    </a:cxn>
                    <a:cxn ang="0">
                      <a:pos x="46" y="2"/>
                    </a:cxn>
                    <a:cxn ang="0">
                      <a:pos x="31" y="0"/>
                    </a:cxn>
                    <a:cxn ang="0">
                      <a:pos x="20" y="4"/>
                    </a:cxn>
                    <a:cxn ang="0">
                      <a:pos x="10" y="12"/>
                    </a:cxn>
                    <a:cxn ang="0">
                      <a:pos x="5" y="20"/>
                    </a:cxn>
                    <a:cxn ang="0">
                      <a:pos x="1" y="31"/>
                    </a:cxn>
                    <a:cxn ang="0">
                      <a:pos x="0" y="41"/>
                    </a:cxn>
                    <a:cxn ang="0">
                      <a:pos x="3" y="48"/>
                    </a:cxn>
                    <a:cxn ang="0">
                      <a:pos x="7" y="51"/>
                    </a:cxn>
                    <a:cxn ang="0">
                      <a:pos x="16" y="53"/>
                    </a:cxn>
                    <a:cxn ang="0">
                      <a:pos x="24" y="51"/>
                    </a:cxn>
                    <a:cxn ang="0">
                      <a:pos x="30" y="46"/>
                    </a:cxn>
                    <a:cxn ang="0">
                      <a:pos x="36" y="40"/>
                    </a:cxn>
                    <a:cxn ang="0">
                      <a:pos x="41" y="37"/>
                    </a:cxn>
                    <a:cxn ang="0">
                      <a:pos x="49" y="37"/>
                    </a:cxn>
                    <a:cxn ang="0">
                      <a:pos x="58" y="39"/>
                    </a:cxn>
                    <a:cxn ang="0">
                      <a:pos x="69" y="42"/>
                    </a:cxn>
                    <a:cxn ang="0">
                      <a:pos x="77" y="44"/>
                    </a:cxn>
                    <a:cxn ang="0">
                      <a:pos x="84" y="44"/>
                    </a:cxn>
                    <a:cxn ang="0">
                      <a:pos x="86" y="37"/>
                    </a:cxn>
                  </a:cxnLst>
                  <a:rect l="0" t="0" r="r" b="b"/>
                  <a:pathLst>
                    <a:path w="87" h="54">
                      <a:moveTo>
                        <a:pt x="86" y="37"/>
                      </a:moveTo>
                      <a:lnTo>
                        <a:pt x="85" y="25"/>
                      </a:lnTo>
                      <a:lnTo>
                        <a:pt x="77" y="17"/>
                      </a:lnTo>
                      <a:lnTo>
                        <a:pt x="63" y="7"/>
                      </a:lnTo>
                      <a:lnTo>
                        <a:pt x="46" y="2"/>
                      </a:lnTo>
                      <a:lnTo>
                        <a:pt x="31" y="0"/>
                      </a:lnTo>
                      <a:lnTo>
                        <a:pt x="20" y="4"/>
                      </a:lnTo>
                      <a:lnTo>
                        <a:pt x="10" y="12"/>
                      </a:lnTo>
                      <a:lnTo>
                        <a:pt x="5" y="20"/>
                      </a:lnTo>
                      <a:lnTo>
                        <a:pt x="1" y="31"/>
                      </a:lnTo>
                      <a:lnTo>
                        <a:pt x="0" y="41"/>
                      </a:lnTo>
                      <a:lnTo>
                        <a:pt x="3" y="48"/>
                      </a:lnTo>
                      <a:lnTo>
                        <a:pt x="7" y="51"/>
                      </a:lnTo>
                      <a:lnTo>
                        <a:pt x="16" y="53"/>
                      </a:lnTo>
                      <a:lnTo>
                        <a:pt x="24" y="51"/>
                      </a:lnTo>
                      <a:lnTo>
                        <a:pt x="30" y="46"/>
                      </a:lnTo>
                      <a:lnTo>
                        <a:pt x="36" y="40"/>
                      </a:lnTo>
                      <a:lnTo>
                        <a:pt x="41" y="37"/>
                      </a:lnTo>
                      <a:lnTo>
                        <a:pt x="49" y="37"/>
                      </a:lnTo>
                      <a:lnTo>
                        <a:pt x="58" y="39"/>
                      </a:lnTo>
                      <a:lnTo>
                        <a:pt x="69" y="42"/>
                      </a:lnTo>
                      <a:lnTo>
                        <a:pt x="77" y="44"/>
                      </a:lnTo>
                      <a:lnTo>
                        <a:pt x="84" y="44"/>
                      </a:lnTo>
                      <a:lnTo>
                        <a:pt x="86" y="37"/>
                      </a:lnTo>
                    </a:path>
                  </a:pathLst>
                </a:custGeom>
                <a:solidFill>
                  <a:srgbClr val="0000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7576" name="Freeform 8"/>
                <p:cNvSpPr>
                  <a:spLocks/>
                </p:cNvSpPr>
                <p:nvPr/>
              </p:nvSpPr>
              <p:spPr bwMode="auto">
                <a:xfrm>
                  <a:off x="5025" y="3858"/>
                  <a:ext cx="78" cy="70"/>
                </a:xfrm>
                <a:custGeom>
                  <a:avLst/>
                  <a:gdLst/>
                  <a:ahLst/>
                  <a:cxnLst>
                    <a:cxn ang="0">
                      <a:pos x="71" y="0"/>
                    </a:cxn>
                    <a:cxn ang="0">
                      <a:pos x="64" y="4"/>
                    </a:cxn>
                    <a:cxn ang="0">
                      <a:pos x="63" y="9"/>
                    </a:cxn>
                    <a:cxn ang="0">
                      <a:pos x="59" y="19"/>
                    </a:cxn>
                    <a:cxn ang="0">
                      <a:pos x="59" y="25"/>
                    </a:cxn>
                    <a:cxn ang="0">
                      <a:pos x="62" y="39"/>
                    </a:cxn>
                    <a:cxn ang="0">
                      <a:pos x="66" y="48"/>
                    </a:cxn>
                    <a:cxn ang="0">
                      <a:pos x="70" y="54"/>
                    </a:cxn>
                    <a:cxn ang="0">
                      <a:pos x="71" y="61"/>
                    </a:cxn>
                    <a:cxn ang="0">
                      <a:pos x="69" y="64"/>
                    </a:cxn>
                    <a:cxn ang="0">
                      <a:pos x="59" y="62"/>
                    </a:cxn>
                    <a:cxn ang="0">
                      <a:pos x="50" y="57"/>
                    </a:cxn>
                    <a:cxn ang="0">
                      <a:pos x="40" y="47"/>
                    </a:cxn>
                    <a:cxn ang="0">
                      <a:pos x="32" y="35"/>
                    </a:cxn>
                    <a:cxn ang="0">
                      <a:pos x="28" y="25"/>
                    </a:cxn>
                    <a:cxn ang="0">
                      <a:pos x="26" y="19"/>
                    </a:cxn>
                    <a:cxn ang="0">
                      <a:pos x="22" y="19"/>
                    </a:cxn>
                    <a:cxn ang="0">
                      <a:pos x="20" y="20"/>
                    </a:cxn>
                    <a:cxn ang="0">
                      <a:pos x="17" y="29"/>
                    </a:cxn>
                    <a:cxn ang="0">
                      <a:pos x="15" y="38"/>
                    </a:cxn>
                    <a:cxn ang="0">
                      <a:pos x="7" y="44"/>
                    </a:cxn>
                    <a:cxn ang="0">
                      <a:pos x="0" y="47"/>
                    </a:cxn>
                    <a:cxn ang="0">
                      <a:pos x="1" y="49"/>
                    </a:cxn>
                    <a:cxn ang="0">
                      <a:pos x="6" y="52"/>
                    </a:cxn>
                    <a:cxn ang="0">
                      <a:pos x="13" y="49"/>
                    </a:cxn>
                    <a:cxn ang="0">
                      <a:pos x="17" y="43"/>
                    </a:cxn>
                    <a:cxn ang="0">
                      <a:pos x="19" y="37"/>
                    </a:cxn>
                    <a:cxn ang="0">
                      <a:pos x="21" y="31"/>
                    </a:cxn>
                    <a:cxn ang="0">
                      <a:pos x="24" y="29"/>
                    </a:cxn>
                    <a:cxn ang="0">
                      <a:pos x="26" y="32"/>
                    </a:cxn>
                    <a:cxn ang="0">
                      <a:pos x="30" y="41"/>
                    </a:cxn>
                    <a:cxn ang="0">
                      <a:pos x="39" y="54"/>
                    </a:cxn>
                    <a:cxn ang="0">
                      <a:pos x="47" y="59"/>
                    </a:cxn>
                    <a:cxn ang="0">
                      <a:pos x="56" y="65"/>
                    </a:cxn>
                    <a:cxn ang="0">
                      <a:pos x="68" y="69"/>
                    </a:cxn>
                    <a:cxn ang="0">
                      <a:pos x="75" y="68"/>
                    </a:cxn>
                    <a:cxn ang="0">
                      <a:pos x="77" y="64"/>
                    </a:cxn>
                    <a:cxn ang="0">
                      <a:pos x="77" y="61"/>
                    </a:cxn>
                    <a:cxn ang="0">
                      <a:pos x="77" y="56"/>
                    </a:cxn>
                    <a:cxn ang="0">
                      <a:pos x="74" y="48"/>
                    </a:cxn>
                    <a:cxn ang="0">
                      <a:pos x="69" y="40"/>
                    </a:cxn>
                    <a:cxn ang="0">
                      <a:pos x="66" y="29"/>
                    </a:cxn>
                    <a:cxn ang="0">
                      <a:pos x="65" y="23"/>
                    </a:cxn>
                    <a:cxn ang="0">
                      <a:pos x="68" y="17"/>
                    </a:cxn>
                    <a:cxn ang="0">
                      <a:pos x="73" y="11"/>
                    </a:cxn>
                    <a:cxn ang="0">
                      <a:pos x="72" y="5"/>
                    </a:cxn>
                    <a:cxn ang="0">
                      <a:pos x="71" y="0"/>
                    </a:cxn>
                  </a:cxnLst>
                  <a:rect l="0" t="0" r="r" b="b"/>
                  <a:pathLst>
                    <a:path w="78" h="70">
                      <a:moveTo>
                        <a:pt x="71" y="0"/>
                      </a:moveTo>
                      <a:lnTo>
                        <a:pt x="64" y="4"/>
                      </a:lnTo>
                      <a:lnTo>
                        <a:pt x="63" y="9"/>
                      </a:lnTo>
                      <a:lnTo>
                        <a:pt x="59" y="19"/>
                      </a:lnTo>
                      <a:lnTo>
                        <a:pt x="59" y="25"/>
                      </a:lnTo>
                      <a:lnTo>
                        <a:pt x="62" y="39"/>
                      </a:lnTo>
                      <a:lnTo>
                        <a:pt x="66" y="48"/>
                      </a:lnTo>
                      <a:lnTo>
                        <a:pt x="70" y="54"/>
                      </a:lnTo>
                      <a:lnTo>
                        <a:pt x="71" y="61"/>
                      </a:lnTo>
                      <a:lnTo>
                        <a:pt x="69" y="64"/>
                      </a:lnTo>
                      <a:lnTo>
                        <a:pt x="59" y="62"/>
                      </a:lnTo>
                      <a:lnTo>
                        <a:pt x="50" y="57"/>
                      </a:lnTo>
                      <a:lnTo>
                        <a:pt x="40" y="47"/>
                      </a:lnTo>
                      <a:lnTo>
                        <a:pt x="32" y="35"/>
                      </a:lnTo>
                      <a:lnTo>
                        <a:pt x="28" y="25"/>
                      </a:lnTo>
                      <a:lnTo>
                        <a:pt x="26" y="19"/>
                      </a:lnTo>
                      <a:lnTo>
                        <a:pt x="22" y="19"/>
                      </a:lnTo>
                      <a:lnTo>
                        <a:pt x="20" y="20"/>
                      </a:lnTo>
                      <a:lnTo>
                        <a:pt x="17" y="29"/>
                      </a:lnTo>
                      <a:lnTo>
                        <a:pt x="15" y="38"/>
                      </a:lnTo>
                      <a:lnTo>
                        <a:pt x="7" y="44"/>
                      </a:lnTo>
                      <a:lnTo>
                        <a:pt x="0" y="47"/>
                      </a:lnTo>
                      <a:lnTo>
                        <a:pt x="1" y="49"/>
                      </a:lnTo>
                      <a:lnTo>
                        <a:pt x="6" y="52"/>
                      </a:lnTo>
                      <a:lnTo>
                        <a:pt x="13" y="49"/>
                      </a:lnTo>
                      <a:lnTo>
                        <a:pt x="17" y="43"/>
                      </a:lnTo>
                      <a:lnTo>
                        <a:pt x="19" y="37"/>
                      </a:lnTo>
                      <a:lnTo>
                        <a:pt x="21" y="31"/>
                      </a:lnTo>
                      <a:lnTo>
                        <a:pt x="24" y="29"/>
                      </a:lnTo>
                      <a:lnTo>
                        <a:pt x="26" y="32"/>
                      </a:lnTo>
                      <a:lnTo>
                        <a:pt x="30" y="41"/>
                      </a:lnTo>
                      <a:lnTo>
                        <a:pt x="39" y="54"/>
                      </a:lnTo>
                      <a:lnTo>
                        <a:pt x="47" y="59"/>
                      </a:lnTo>
                      <a:lnTo>
                        <a:pt x="56" y="65"/>
                      </a:lnTo>
                      <a:lnTo>
                        <a:pt x="68" y="69"/>
                      </a:lnTo>
                      <a:lnTo>
                        <a:pt x="75" y="68"/>
                      </a:lnTo>
                      <a:lnTo>
                        <a:pt x="77" y="64"/>
                      </a:lnTo>
                      <a:lnTo>
                        <a:pt x="77" y="61"/>
                      </a:lnTo>
                      <a:lnTo>
                        <a:pt x="77" y="56"/>
                      </a:lnTo>
                      <a:lnTo>
                        <a:pt x="74" y="48"/>
                      </a:lnTo>
                      <a:lnTo>
                        <a:pt x="69" y="40"/>
                      </a:lnTo>
                      <a:lnTo>
                        <a:pt x="66" y="29"/>
                      </a:lnTo>
                      <a:lnTo>
                        <a:pt x="65" y="23"/>
                      </a:lnTo>
                      <a:lnTo>
                        <a:pt x="68" y="17"/>
                      </a:lnTo>
                      <a:lnTo>
                        <a:pt x="73" y="11"/>
                      </a:lnTo>
                      <a:lnTo>
                        <a:pt x="72" y="5"/>
                      </a:lnTo>
                      <a:lnTo>
                        <a:pt x="71" y="0"/>
                      </a:lnTo>
                    </a:path>
                  </a:pathLst>
                </a:custGeom>
                <a:solidFill>
                  <a:srgbClr val="0000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7577" name="Freeform 9"/>
                <p:cNvSpPr>
                  <a:spLocks/>
                </p:cNvSpPr>
                <p:nvPr/>
              </p:nvSpPr>
              <p:spPr bwMode="auto">
                <a:xfrm>
                  <a:off x="5037" y="3851"/>
                  <a:ext cx="79" cy="70"/>
                </a:xfrm>
                <a:custGeom>
                  <a:avLst/>
                  <a:gdLst/>
                  <a:ahLst/>
                  <a:cxnLst>
                    <a:cxn ang="0">
                      <a:pos x="72" y="0"/>
                    </a:cxn>
                    <a:cxn ang="0">
                      <a:pos x="65" y="4"/>
                    </a:cxn>
                    <a:cxn ang="0">
                      <a:pos x="64" y="9"/>
                    </a:cxn>
                    <a:cxn ang="0">
                      <a:pos x="59" y="19"/>
                    </a:cxn>
                    <a:cxn ang="0">
                      <a:pos x="59" y="25"/>
                    </a:cxn>
                    <a:cxn ang="0">
                      <a:pos x="63" y="38"/>
                    </a:cxn>
                    <a:cxn ang="0">
                      <a:pos x="67" y="48"/>
                    </a:cxn>
                    <a:cxn ang="0">
                      <a:pos x="71" y="54"/>
                    </a:cxn>
                    <a:cxn ang="0">
                      <a:pos x="72" y="61"/>
                    </a:cxn>
                    <a:cxn ang="0">
                      <a:pos x="70" y="64"/>
                    </a:cxn>
                    <a:cxn ang="0">
                      <a:pos x="59" y="62"/>
                    </a:cxn>
                    <a:cxn ang="0">
                      <a:pos x="51" y="57"/>
                    </a:cxn>
                    <a:cxn ang="0">
                      <a:pos x="41" y="47"/>
                    </a:cxn>
                    <a:cxn ang="0">
                      <a:pos x="32" y="35"/>
                    </a:cxn>
                    <a:cxn ang="0">
                      <a:pos x="28" y="25"/>
                    </a:cxn>
                    <a:cxn ang="0">
                      <a:pos x="26" y="19"/>
                    </a:cxn>
                    <a:cxn ang="0">
                      <a:pos x="22" y="19"/>
                    </a:cxn>
                    <a:cxn ang="0">
                      <a:pos x="20" y="20"/>
                    </a:cxn>
                    <a:cxn ang="0">
                      <a:pos x="18" y="30"/>
                    </a:cxn>
                    <a:cxn ang="0">
                      <a:pos x="15" y="38"/>
                    </a:cxn>
                    <a:cxn ang="0">
                      <a:pos x="7" y="43"/>
                    </a:cxn>
                    <a:cxn ang="0">
                      <a:pos x="0" y="47"/>
                    </a:cxn>
                    <a:cxn ang="0">
                      <a:pos x="2" y="49"/>
                    </a:cxn>
                    <a:cxn ang="0">
                      <a:pos x="6" y="52"/>
                    </a:cxn>
                    <a:cxn ang="0">
                      <a:pos x="13" y="49"/>
                    </a:cxn>
                    <a:cxn ang="0">
                      <a:pos x="17" y="43"/>
                    </a:cxn>
                    <a:cxn ang="0">
                      <a:pos x="20" y="37"/>
                    </a:cxn>
                    <a:cxn ang="0">
                      <a:pos x="22" y="31"/>
                    </a:cxn>
                    <a:cxn ang="0">
                      <a:pos x="24" y="30"/>
                    </a:cxn>
                    <a:cxn ang="0">
                      <a:pos x="26" y="32"/>
                    </a:cxn>
                    <a:cxn ang="0">
                      <a:pos x="30" y="41"/>
                    </a:cxn>
                    <a:cxn ang="0">
                      <a:pos x="39" y="54"/>
                    </a:cxn>
                    <a:cxn ang="0">
                      <a:pos x="48" y="59"/>
                    </a:cxn>
                    <a:cxn ang="0">
                      <a:pos x="57" y="65"/>
                    </a:cxn>
                    <a:cxn ang="0">
                      <a:pos x="69" y="69"/>
                    </a:cxn>
                    <a:cxn ang="0">
                      <a:pos x="75" y="68"/>
                    </a:cxn>
                    <a:cxn ang="0">
                      <a:pos x="78" y="64"/>
                    </a:cxn>
                    <a:cxn ang="0">
                      <a:pos x="78" y="61"/>
                    </a:cxn>
                    <a:cxn ang="0">
                      <a:pos x="78" y="56"/>
                    </a:cxn>
                    <a:cxn ang="0">
                      <a:pos x="75" y="48"/>
                    </a:cxn>
                    <a:cxn ang="0">
                      <a:pos x="70" y="40"/>
                    </a:cxn>
                    <a:cxn ang="0">
                      <a:pos x="67" y="29"/>
                    </a:cxn>
                    <a:cxn ang="0">
                      <a:pos x="66" y="23"/>
                    </a:cxn>
                    <a:cxn ang="0">
                      <a:pos x="68" y="17"/>
                    </a:cxn>
                    <a:cxn ang="0">
                      <a:pos x="74" y="11"/>
                    </a:cxn>
                    <a:cxn ang="0">
                      <a:pos x="73" y="5"/>
                    </a:cxn>
                    <a:cxn ang="0">
                      <a:pos x="72" y="0"/>
                    </a:cxn>
                  </a:cxnLst>
                  <a:rect l="0" t="0" r="r" b="b"/>
                  <a:pathLst>
                    <a:path w="79" h="70">
                      <a:moveTo>
                        <a:pt x="72" y="0"/>
                      </a:moveTo>
                      <a:lnTo>
                        <a:pt x="65" y="4"/>
                      </a:lnTo>
                      <a:lnTo>
                        <a:pt x="64" y="9"/>
                      </a:lnTo>
                      <a:lnTo>
                        <a:pt x="59" y="19"/>
                      </a:lnTo>
                      <a:lnTo>
                        <a:pt x="59" y="25"/>
                      </a:lnTo>
                      <a:lnTo>
                        <a:pt x="63" y="38"/>
                      </a:lnTo>
                      <a:lnTo>
                        <a:pt x="67" y="48"/>
                      </a:lnTo>
                      <a:lnTo>
                        <a:pt x="71" y="54"/>
                      </a:lnTo>
                      <a:lnTo>
                        <a:pt x="72" y="61"/>
                      </a:lnTo>
                      <a:lnTo>
                        <a:pt x="70" y="64"/>
                      </a:lnTo>
                      <a:lnTo>
                        <a:pt x="59" y="62"/>
                      </a:lnTo>
                      <a:lnTo>
                        <a:pt x="51" y="57"/>
                      </a:lnTo>
                      <a:lnTo>
                        <a:pt x="41" y="47"/>
                      </a:lnTo>
                      <a:lnTo>
                        <a:pt x="32" y="35"/>
                      </a:lnTo>
                      <a:lnTo>
                        <a:pt x="28" y="25"/>
                      </a:lnTo>
                      <a:lnTo>
                        <a:pt x="26" y="19"/>
                      </a:lnTo>
                      <a:lnTo>
                        <a:pt x="22" y="19"/>
                      </a:lnTo>
                      <a:lnTo>
                        <a:pt x="20" y="20"/>
                      </a:lnTo>
                      <a:lnTo>
                        <a:pt x="18" y="30"/>
                      </a:lnTo>
                      <a:lnTo>
                        <a:pt x="15" y="38"/>
                      </a:lnTo>
                      <a:lnTo>
                        <a:pt x="7" y="43"/>
                      </a:lnTo>
                      <a:lnTo>
                        <a:pt x="0" y="47"/>
                      </a:lnTo>
                      <a:lnTo>
                        <a:pt x="2" y="49"/>
                      </a:lnTo>
                      <a:lnTo>
                        <a:pt x="6" y="52"/>
                      </a:lnTo>
                      <a:lnTo>
                        <a:pt x="13" y="49"/>
                      </a:lnTo>
                      <a:lnTo>
                        <a:pt x="17" y="43"/>
                      </a:lnTo>
                      <a:lnTo>
                        <a:pt x="20" y="37"/>
                      </a:lnTo>
                      <a:lnTo>
                        <a:pt x="22" y="31"/>
                      </a:lnTo>
                      <a:lnTo>
                        <a:pt x="24" y="30"/>
                      </a:lnTo>
                      <a:lnTo>
                        <a:pt x="26" y="32"/>
                      </a:lnTo>
                      <a:lnTo>
                        <a:pt x="30" y="41"/>
                      </a:lnTo>
                      <a:lnTo>
                        <a:pt x="39" y="54"/>
                      </a:lnTo>
                      <a:lnTo>
                        <a:pt x="48" y="59"/>
                      </a:lnTo>
                      <a:lnTo>
                        <a:pt x="57" y="65"/>
                      </a:lnTo>
                      <a:lnTo>
                        <a:pt x="69" y="69"/>
                      </a:lnTo>
                      <a:lnTo>
                        <a:pt x="75" y="68"/>
                      </a:lnTo>
                      <a:lnTo>
                        <a:pt x="78" y="64"/>
                      </a:lnTo>
                      <a:lnTo>
                        <a:pt x="78" y="61"/>
                      </a:lnTo>
                      <a:lnTo>
                        <a:pt x="78" y="56"/>
                      </a:lnTo>
                      <a:lnTo>
                        <a:pt x="75" y="48"/>
                      </a:lnTo>
                      <a:lnTo>
                        <a:pt x="70" y="40"/>
                      </a:lnTo>
                      <a:lnTo>
                        <a:pt x="67" y="29"/>
                      </a:lnTo>
                      <a:lnTo>
                        <a:pt x="66" y="23"/>
                      </a:lnTo>
                      <a:lnTo>
                        <a:pt x="68" y="17"/>
                      </a:lnTo>
                      <a:lnTo>
                        <a:pt x="74" y="11"/>
                      </a:lnTo>
                      <a:lnTo>
                        <a:pt x="73" y="5"/>
                      </a:lnTo>
                      <a:lnTo>
                        <a:pt x="72" y="0"/>
                      </a:lnTo>
                    </a:path>
                  </a:pathLst>
                </a:custGeom>
                <a:solidFill>
                  <a:srgbClr val="0000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7578" name="Freeform 10"/>
                <p:cNvSpPr>
                  <a:spLocks/>
                </p:cNvSpPr>
                <p:nvPr/>
              </p:nvSpPr>
              <p:spPr bwMode="auto">
                <a:xfrm>
                  <a:off x="5148" y="3868"/>
                  <a:ext cx="76" cy="62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14" y="0"/>
                    </a:cxn>
                    <a:cxn ang="0">
                      <a:pos x="18" y="0"/>
                    </a:cxn>
                    <a:cxn ang="0">
                      <a:pos x="20" y="4"/>
                    </a:cxn>
                    <a:cxn ang="0">
                      <a:pos x="19" y="9"/>
                    </a:cxn>
                    <a:cxn ang="0">
                      <a:pos x="12" y="24"/>
                    </a:cxn>
                    <a:cxn ang="0">
                      <a:pos x="5" y="41"/>
                    </a:cxn>
                    <a:cxn ang="0">
                      <a:pos x="4" y="50"/>
                    </a:cxn>
                    <a:cxn ang="0">
                      <a:pos x="6" y="55"/>
                    </a:cxn>
                    <a:cxn ang="0">
                      <a:pos x="12" y="55"/>
                    </a:cxn>
                    <a:cxn ang="0">
                      <a:pos x="28" y="56"/>
                    </a:cxn>
                    <a:cxn ang="0">
                      <a:pos x="42" y="54"/>
                    </a:cxn>
                    <a:cxn ang="0">
                      <a:pos x="50" y="50"/>
                    </a:cxn>
                    <a:cxn ang="0">
                      <a:pos x="56" y="47"/>
                    </a:cxn>
                    <a:cxn ang="0">
                      <a:pos x="59" y="47"/>
                    </a:cxn>
                    <a:cxn ang="0">
                      <a:pos x="63" y="51"/>
                    </a:cxn>
                    <a:cxn ang="0">
                      <a:pos x="73" y="53"/>
                    </a:cxn>
                    <a:cxn ang="0">
                      <a:pos x="75" y="56"/>
                    </a:cxn>
                    <a:cxn ang="0">
                      <a:pos x="68" y="57"/>
                    </a:cxn>
                    <a:cxn ang="0">
                      <a:pos x="59" y="56"/>
                    </a:cxn>
                    <a:cxn ang="0">
                      <a:pos x="57" y="55"/>
                    </a:cxn>
                    <a:cxn ang="0">
                      <a:pos x="49" y="58"/>
                    </a:cxn>
                    <a:cxn ang="0">
                      <a:pos x="43" y="58"/>
                    </a:cxn>
                    <a:cxn ang="0">
                      <a:pos x="34" y="60"/>
                    </a:cxn>
                    <a:cxn ang="0">
                      <a:pos x="21" y="61"/>
                    </a:cxn>
                    <a:cxn ang="0">
                      <a:pos x="9" y="60"/>
                    </a:cxn>
                    <a:cxn ang="0">
                      <a:pos x="2" y="57"/>
                    </a:cxn>
                    <a:cxn ang="0">
                      <a:pos x="0" y="53"/>
                    </a:cxn>
                    <a:cxn ang="0">
                      <a:pos x="0" y="47"/>
                    </a:cxn>
                    <a:cxn ang="0">
                      <a:pos x="0" y="37"/>
                    </a:cxn>
                    <a:cxn ang="0">
                      <a:pos x="3" y="26"/>
                    </a:cxn>
                    <a:cxn ang="0">
                      <a:pos x="6" y="14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76" h="62">
                      <a:moveTo>
                        <a:pt x="10" y="4"/>
                      </a:moveTo>
                      <a:lnTo>
                        <a:pt x="14" y="0"/>
                      </a:lnTo>
                      <a:lnTo>
                        <a:pt x="18" y="0"/>
                      </a:lnTo>
                      <a:lnTo>
                        <a:pt x="20" y="4"/>
                      </a:lnTo>
                      <a:lnTo>
                        <a:pt x="19" y="9"/>
                      </a:lnTo>
                      <a:lnTo>
                        <a:pt x="12" y="24"/>
                      </a:lnTo>
                      <a:lnTo>
                        <a:pt x="5" y="41"/>
                      </a:lnTo>
                      <a:lnTo>
                        <a:pt x="4" y="50"/>
                      </a:lnTo>
                      <a:lnTo>
                        <a:pt x="6" y="55"/>
                      </a:lnTo>
                      <a:lnTo>
                        <a:pt x="12" y="55"/>
                      </a:lnTo>
                      <a:lnTo>
                        <a:pt x="28" y="56"/>
                      </a:lnTo>
                      <a:lnTo>
                        <a:pt x="42" y="54"/>
                      </a:lnTo>
                      <a:lnTo>
                        <a:pt x="50" y="50"/>
                      </a:lnTo>
                      <a:lnTo>
                        <a:pt x="56" y="47"/>
                      </a:lnTo>
                      <a:lnTo>
                        <a:pt x="59" y="47"/>
                      </a:lnTo>
                      <a:lnTo>
                        <a:pt x="63" y="51"/>
                      </a:lnTo>
                      <a:lnTo>
                        <a:pt x="73" y="53"/>
                      </a:lnTo>
                      <a:lnTo>
                        <a:pt x="75" y="56"/>
                      </a:lnTo>
                      <a:lnTo>
                        <a:pt x="68" y="57"/>
                      </a:lnTo>
                      <a:lnTo>
                        <a:pt x="59" y="56"/>
                      </a:lnTo>
                      <a:lnTo>
                        <a:pt x="57" y="55"/>
                      </a:lnTo>
                      <a:lnTo>
                        <a:pt x="49" y="58"/>
                      </a:lnTo>
                      <a:lnTo>
                        <a:pt x="43" y="58"/>
                      </a:lnTo>
                      <a:lnTo>
                        <a:pt x="34" y="60"/>
                      </a:lnTo>
                      <a:lnTo>
                        <a:pt x="21" y="61"/>
                      </a:lnTo>
                      <a:lnTo>
                        <a:pt x="9" y="60"/>
                      </a:lnTo>
                      <a:lnTo>
                        <a:pt x="2" y="57"/>
                      </a:lnTo>
                      <a:lnTo>
                        <a:pt x="0" y="53"/>
                      </a:lnTo>
                      <a:lnTo>
                        <a:pt x="0" y="47"/>
                      </a:lnTo>
                      <a:lnTo>
                        <a:pt x="0" y="37"/>
                      </a:lnTo>
                      <a:lnTo>
                        <a:pt x="3" y="26"/>
                      </a:lnTo>
                      <a:lnTo>
                        <a:pt x="6" y="14"/>
                      </a:lnTo>
                      <a:lnTo>
                        <a:pt x="10" y="4"/>
                      </a:lnTo>
                    </a:path>
                  </a:pathLst>
                </a:custGeom>
                <a:solidFill>
                  <a:srgbClr val="0000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7579" name="Freeform 11"/>
                <p:cNvSpPr>
                  <a:spLocks/>
                </p:cNvSpPr>
                <p:nvPr/>
              </p:nvSpPr>
              <p:spPr bwMode="auto">
                <a:xfrm>
                  <a:off x="5157" y="3861"/>
                  <a:ext cx="67" cy="58"/>
                </a:xfrm>
                <a:custGeom>
                  <a:avLst/>
                  <a:gdLst/>
                  <a:ahLst/>
                  <a:cxnLst>
                    <a:cxn ang="0">
                      <a:pos x="9" y="0"/>
                    </a:cxn>
                    <a:cxn ang="0">
                      <a:pos x="12" y="4"/>
                    </a:cxn>
                    <a:cxn ang="0">
                      <a:pos x="13" y="10"/>
                    </a:cxn>
                    <a:cxn ang="0">
                      <a:pos x="12" y="19"/>
                    </a:cxn>
                    <a:cxn ang="0">
                      <a:pos x="10" y="30"/>
                    </a:cxn>
                    <a:cxn ang="0">
                      <a:pos x="9" y="42"/>
                    </a:cxn>
                    <a:cxn ang="0">
                      <a:pos x="7" y="48"/>
                    </a:cxn>
                    <a:cxn ang="0">
                      <a:pos x="8" y="51"/>
                    </a:cxn>
                    <a:cxn ang="0">
                      <a:pos x="15" y="52"/>
                    </a:cxn>
                    <a:cxn ang="0">
                      <a:pos x="28" y="52"/>
                    </a:cxn>
                    <a:cxn ang="0">
                      <a:pos x="39" y="50"/>
                    </a:cxn>
                    <a:cxn ang="0">
                      <a:pos x="47" y="45"/>
                    </a:cxn>
                    <a:cxn ang="0">
                      <a:pos x="51" y="44"/>
                    </a:cxn>
                    <a:cxn ang="0">
                      <a:pos x="57" y="48"/>
                    </a:cxn>
                    <a:cxn ang="0">
                      <a:pos x="61" y="49"/>
                    </a:cxn>
                    <a:cxn ang="0">
                      <a:pos x="66" y="51"/>
                    </a:cxn>
                    <a:cxn ang="0">
                      <a:pos x="65" y="53"/>
                    </a:cxn>
                    <a:cxn ang="0">
                      <a:pos x="59" y="53"/>
                    </a:cxn>
                    <a:cxn ang="0">
                      <a:pos x="54" y="53"/>
                    </a:cxn>
                    <a:cxn ang="0">
                      <a:pos x="50" y="51"/>
                    </a:cxn>
                    <a:cxn ang="0">
                      <a:pos x="46" y="52"/>
                    </a:cxn>
                    <a:cxn ang="0">
                      <a:pos x="41" y="55"/>
                    </a:cxn>
                    <a:cxn ang="0">
                      <a:pos x="33" y="55"/>
                    </a:cxn>
                    <a:cxn ang="0">
                      <a:pos x="21" y="57"/>
                    </a:cxn>
                    <a:cxn ang="0">
                      <a:pos x="9" y="56"/>
                    </a:cxn>
                    <a:cxn ang="0">
                      <a:pos x="2" y="53"/>
                    </a:cxn>
                    <a:cxn ang="0">
                      <a:pos x="0" y="49"/>
                    </a:cxn>
                    <a:cxn ang="0">
                      <a:pos x="4" y="42"/>
                    </a:cxn>
                    <a:cxn ang="0">
                      <a:pos x="5" y="33"/>
                    </a:cxn>
                    <a:cxn ang="0">
                      <a:pos x="5" y="24"/>
                    </a:cxn>
                    <a:cxn ang="0">
                      <a:pos x="4" y="16"/>
                    </a:cxn>
                    <a:cxn ang="0">
                      <a:pos x="3" y="7"/>
                    </a:cxn>
                    <a:cxn ang="0">
                      <a:pos x="9" y="0"/>
                    </a:cxn>
                  </a:cxnLst>
                  <a:rect l="0" t="0" r="r" b="b"/>
                  <a:pathLst>
                    <a:path w="67" h="58">
                      <a:moveTo>
                        <a:pt x="9" y="0"/>
                      </a:moveTo>
                      <a:lnTo>
                        <a:pt x="12" y="4"/>
                      </a:lnTo>
                      <a:lnTo>
                        <a:pt x="13" y="10"/>
                      </a:lnTo>
                      <a:lnTo>
                        <a:pt x="12" y="19"/>
                      </a:lnTo>
                      <a:lnTo>
                        <a:pt x="10" y="30"/>
                      </a:lnTo>
                      <a:lnTo>
                        <a:pt x="9" y="42"/>
                      </a:lnTo>
                      <a:lnTo>
                        <a:pt x="7" y="48"/>
                      </a:lnTo>
                      <a:lnTo>
                        <a:pt x="8" y="51"/>
                      </a:lnTo>
                      <a:lnTo>
                        <a:pt x="15" y="52"/>
                      </a:lnTo>
                      <a:lnTo>
                        <a:pt x="28" y="52"/>
                      </a:lnTo>
                      <a:lnTo>
                        <a:pt x="39" y="50"/>
                      </a:lnTo>
                      <a:lnTo>
                        <a:pt x="47" y="45"/>
                      </a:lnTo>
                      <a:lnTo>
                        <a:pt x="51" y="44"/>
                      </a:lnTo>
                      <a:lnTo>
                        <a:pt x="57" y="48"/>
                      </a:lnTo>
                      <a:lnTo>
                        <a:pt x="61" y="49"/>
                      </a:lnTo>
                      <a:lnTo>
                        <a:pt x="66" y="51"/>
                      </a:lnTo>
                      <a:lnTo>
                        <a:pt x="65" y="53"/>
                      </a:lnTo>
                      <a:lnTo>
                        <a:pt x="59" y="53"/>
                      </a:lnTo>
                      <a:lnTo>
                        <a:pt x="54" y="53"/>
                      </a:lnTo>
                      <a:lnTo>
                        <a:pt x="50" y="51"/>
                      </a:lnTo>
                      <a:lnTo>
                        <a:pt x="46" y="52"/>
                      </a:lnTo>
                      <a:lnTo>
                        <a:pt x="41" y="55"/>
                      </a:lnTo>
                      <a:lnTo>
                        <a:pt x="33" y="55"/>
                      </a:lnTo>
                      <a:lnTo>
                        <a:pt x="21" y="57"/>
                      </a:lnTo>
                      <a:lnTo>
                        <a:pt x="9" y="56"/>
                      </a:lnTo>
                      <a:lnTo>
                        <a:pt x="2" y="53"/>
                      </a:lnTo>
                      <a:lnTo>
                        <a:pt x="0" y="49"/>
                      </a:lnTo>
                      <a:lnTo>
                        <a:pt x="4" y="42"/>
                      </a:lnTo>
                      <a:lnTo>
                        <a:pt x="5" y="33"/>
                      </a:lnTo>
                      <a:lnTo>
                        <a:pt x="5" y="24"/>
                      </a:lnTo>
                      <a:lnTo>
                        <a:pt x="4" y="16"/>
                      </a:lnTo>
                      <a:lnTo>
                        <a:pt x="3" y="7"/>
                      </a:lnTo>
                      <a:lnTo>
                        <a:pt x="9" y="0"/>
                      </a:lnTo>
                    </a:path>
                  </a:pathLst>
                </a:custGeom>
                <a:solidFill>
                  <a:srgbClr val="0000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7580" name="Freeform 12"/>
                <p:cNvSpPr>
                  <a:spLocks/>
                </p:cNvSpPr>
                <p:nvPr/>
              </p:nvSpPr>
              <p:spPr bwMode="auto">
                <a:xfrm>
                  <a:off x="5174" y="3853"/>
                  <a:ext cx="50" cy="55"/>
                </a:xfrm>
                <a:custGeom>
                  <a:avLst/>
                  <a:gdLst/>
                  <a:ahLst/>
                  <a:cxnLst>
                    <a:cxn ang="0">
                      <a:pos x="1" y="21"/>
                    </a:cxn>
                    <a:cxn ang="0">
                      <a:pos x="0" y="14"/>
                    </a:cxn>
                    <a:cxn ang="0">
                      <a:pos x="2" y="7"/>
                    </a:cxn>
                    <a:cxn ang="0">
                      <a:pos x="9" y="1"/>
                    </a:cxn>
                    <a:cxn ang="0">
                      <a:pos x="22" y="0"/>
                    </a:cxn>
                    <a:cxn ang="0">
                      <a:pos x="36" y="3"/>
                    </a:cxn>
                    <a:cxn ang="0">
                      <a:pos x="47" y="11"/>
                    </a:cxn>
                    <a:cxn ang="0">
                      <a:pos x="49" y="18"/>
                    </a:cxn>
                    <a:cxn ang="0">
                      <a:pos x="49" y="28"/>
                    </a:cxn>
                    <a:cxn ang="0">
                      <a:pos x="43" y="34"/>
                    </a:cxn>
                    <a:cxn ang="0">
                      <a:pos x="37" y="37"/>
                    </a:cxn>
                    <a:cxn ang="0">
                      <a:pos x="29" y="37"/>
                    </a:cxn>
                    <a:cxn ang="0">
                      <a:pos x="21" y="36"/>
                    </a:cxn>
                    <a:cxn ang="0">
                      <a:pos x="15" y="47"/>
                    </a:cxn>
                    <a:cxn ang="0">
                      <a:pos x="12" y="53"/>
                    </a:cxn>
                    <a:cxn ang="0">
                      <a:pos x="9" y="54"/>
                    </a:cxn>
                    <a:cxn ang="0">
                      <a:pos x="9" y="51"/>
                    </a:cxn>
                    <a:cxn ang="0">
                      <a:pos x="16" y="35"/>
                    </a:cxn>
                    <a:cxn ang="0">
                      <a:pos x="9" y="32"/>
                    </a:cxn>
                    <a:cxn ang="0">
                      <a:pos x="3" y="25"/>
                    </a:cxn>
                    <a:cxn ang="0">
                      <a:pos x="1" y="21"/>
                    </a:cxn>
                  </a:cxnLst>
                  <a:rect l="0" t="0" r="r" b="b"/>
                  <a:pathLst>
                    <a:path w="50" h="55">
                      <a:moveTo>
                        <a:pt x="1" y="21"/>
                      </a:moveTo>
                      <a:lnTo>
                        <a:pt x="0" y="14"/>
                      </a:lnTo>
                      <a:lnTo>
                        <a:pt x="2" y="7"/>
                      </a:lnTo>
                      <a:lnTo>
                        <a:pt x="9" y="1"/>
                      </a:lnTo>
                      <a:lnTo>
                        <a:pt x="22" y="0"/>
                      </a:lnTo>
                      <a:lnTo>
                        <a:pt x="36" y="3"/>
                      </a:lnTo>
                      <a:lnTo>
                        <a:pt x="47" y="11"/>
                      </a:lnTo>
                      <a:lnTo>
                        <a:pt x="49" y="18"/>
                      </a:lnTo>
                      <a:lnTo>
                        <a:pt x="49" y="28"/>
                      </a:lnTo>
                      <a:lnTo>
                        <a:pt x="43" y="34"/>
                      </a:lnTo>
                      <a:lnTo>
                        <a:pt x="37" y="37"/>
                      </a:lnTo>
                      <a:lnTo>
                        <a:pt x="29" y="37"/>
                      </a:lnTo>
                      <a:lnTo>
                        <a:pt x="21" y="36"/>
                      </a:lnTo>
                      <a:lnTo>
                        <a:pt x="15" y="47"/>
                      </a:lnTo>
                      <a:lnTo>
                        <a:pt x="12" y="53"/>
                      </a:lnTo>
                      <a:lnTo>
                        <a:pt x="9" y="54"/>
                      </a:lnTo>
                      <a:lnTo>
                        <a:pt x="9" y="51"/>
                      </a:lnTo>
                      <a:lnTo>
                        <a:pt x="16" y="35"/>
                      </a:lnTo>
                      <a:lnTo>
                        <a:pt x="9" y="32"/>
                      </a:lnTo>
                      <a:lnTo>
                        <a:pt x="3" y="25"/>
                      </a:lnTo>
                      <a:lnTo>
                        <a:pt x="1" y="21"/>
                      </a:lnTo>
                    </a:path>
                  </a:pathLst>
                </a:custGeom>
                <a:solidFill>
                  <a:srgbClr val="0000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5" name="Group 13"/>
              <p:cNvGrpSpPr>
                <a:grpSpLocks/>
              </p:cNvGrpSpPr>
              <p:nvPr/>
            </p:nvGrpSpPr>
            <p:grpSpPr bwMode="auto">
              <a:xfrm>
                <a:off x="5300" y="3285"/>
                <a:ext cx="415" cy="645"/>
                <a:chOff x="5300" y="3285"/>
                <a:chExt cx="415" cy="645"/>
              </a:xfrm>
            </p:grpSpPr>
            <p:sp>
              <p:nvSpPr>
                <p:cNvPr id="877582" name="Freeform 14"/>
                <p:cNvSpPr>
                  <a:spLocks/>
                </p:cNvSpPr>
                <p:nvPr/>
              </p:nvSpPr>
              <p:spPr bwMode="auto">
                <a:xfrm>
                  <a:off x="5446" y="3285"/>
                  <a:ext cx="145" cy="132"/>
                </a:xfrm>
                <a:custGeom>
                  <a:avLst/>
                  <a:gdLst/>
                  <a:ahLst/>
                  <a:cxnLst>
                    <a:cxn ang="0">
                      <a:pos x="95" y="131"/>
                    </a:cxn>
                    <a:cxn ang="0">
                      <a:pos x="114" y="131"/>
                    </a:cxn>
                    <a:cxn ang="0">
                      <a:pos x="132" y="123"/>
                    </a:cxn>
                    <a:cxn ang="0">
                      <a:pos x="144" y="102"/>
                    </a:cxn>
                    <a:cxn ang="0">
                      <a:pos x="144" y="67"/>
                    </a:cxn>
                    <a:cxn ang="0">
                      <a:pos x="127" y="27"/>
                    </a:cxn>
                    <a:cxn ang="0">
                      <a:pos x="102" y="1"/>
                    </a:cxn>
                    <a:cxn ang="0">
                      <a:pos x="79" y="0"/>
                    </a:cxn>
                    <a:cxn ang="0">
                      <a:pos x="50" y="3"/>
                    </a:cxn>
                    <a:cxn ang="0">
                      <a:pos x="37" y="20"/>
                    </a:cxn>
                    <a:cxn ang="0">
                      <a:pos x="32" y="37"/>
                    </a:cxn>
                    <a:cxn ang="0">
                      <a:pos x="37" y="59"/>
                    </a:cxn>
                    <a:cxn ang="0">
                      <a:pos x="42" y="80"/>
                    </a:cxn>
                    <a:cxn ang="0">
                      <a:pos x="13" y="99"/>
                    </a:cxn>
                    <a:cxn ang="0">
                      <a:pos x="0" y="110"/>
                    </a:cxn>
                    <a:cxn ang="0">
                      <a:pos x="0" y="117"/>
                    </a:cxn>
                    <a:cxn ang="0">
                      <a:pos x="7" y="117"/>
                    </a:cxn>
                    <a:cxn ang="0">
                      <a:pos x="46" y="93"/>
                    </a:cxn>
                    <a:cxn ang="0">
                      <a:pos x="60" y="110"/>
                    </a:cxn>
                    <a:cxn ang="0">
                      <a:pos x="83" y="125"/>
                    </a:cxn>
                    <a:cxn ang="0">
                      <a:pos x="95" y="131"/>
                    </a:cxn>
                  </a:cxnLst>
                  <a:rect l="0" t="0" r="r" b="b"/>
                  <a:pathLst>
                    <a:path w="145" h="132">
                      <a:moveTo>
                        <a:pt x="95" y="131"/>
                      </a:moveTo>
                      <a:lnTo>
                        <a:pt x="114" y="131"/>
                      </a:lnTo>
                      <a:lnTo>
                        <a:pt x="132" y="123"/>
                      </a:lnTo>
                      <a:lnTo>
                        <a:pt x="144" y="102"/>
                      </a:lnTo>
                      <a:lnTo>
                        <a:pt x="144" y="67"/>
                      </a:lnTo>
                      <a:lnTo>
                        <a:pt x="127" y="27"/>
                      </a:lnTo>
                      <a:lnTo>
                        <a:pt x="102" y="1"/>
                      </a:lnTo>
                      <a:lnTo>
                        <a:pt x="79" y="0"/>
                      </a:lnTo>
                      <a:lnTo>
                        <a:pt x="50" y="3"/>
                      </a:lnTo>
                      <a:lnTo>
                        <a:pt x="37" y="20"/>
                      </a:lnTo>
                      <a:lnTo>
                        <a:pt x="32" y="37"/>
                      </a:lnTo>
                      <a:lnTo>
                        <a:pt x="37" y="59"/>
                      </a:lnTo>
                      <a:lnTo>
                        <a:pt x="42" y="80"/>
                      </a:lnTo>
                      <a:lnTo>
                        <a:pt x="13" y="99"/>
                      </a:lnTo>
                      <a:lnTo>
                        <a:pt x="0" y="110"/>
                      </a:lnTo>
                      <a:lnTo>
                        <a:pt x="0" y="117"/>
                      </a:lnTo>
                      <a:lnTo>
                        <a:pt x="7" y="117"/>
                      </a:lnTo>
                      <a:lnTo>
                        <a:pt x="46" y="93"/>
                      </a:lnTo>
                      <a:lnTo>
                        <a:pt x="60" y="110"/>
                      </a:lnTo>
                      <a:lnTo>
                        <a:pt x="83" y="125"/>
                      </a:lnTo>
                      <a:lnTo>
                        <a:pt x="95" y="131"/>
                      </a:lnTo>
                    </a:path>
                  </a:pathLst>
                </a:custGeom>
                <a:solidFill>
                  <a:srgbClr val="0000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7583" name="Oval 15"/>
                <p:cNvSpPr>
                  <a:spLocks noChangeArrowheads="1"/>
                </p:cNvSpPr>
                <p:nvPr/>
              </p:nvSpPr>
              <p:spPr bwMode="auto">
                <a:xfrm>
                  <a:off x="5494" y="3340"/>
                  <a:ext cx="22" cy="19"/>
                </a:xfrm>
                <a:prstGeom prst="ellipse">
                  <a:avLst/>
                </a:prstGeom>
                <a:solidFill>
                  <a:srgbClr val="FF0033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877584" name="Freeform 16"/>
                <p:cNvSpPr>
                  <a:spLocks/>
                </p:cNvSpPr>
                <p:nvPr/>
              </p:nvSpPr>
              <p:spPr bwMode="auto">
                <a:xfrm>
                  <a:off x="5420" y="3425"/>
                  <a:ext cx="212" cy="262"/>
                </a:xfrm>
                <a:custGeom>
                  <a:avLst/>
                  <a:gdLst/>
                  <a:ahLst/>
                  <a:cxnLst>
                    <a:cxn ang="0">
                      <a:pos x="194" y="37"/>
                    </a:cxn>
                    <a:cxn ang="0">
                      <a:pos x="185" y="16"/>
                    </a:cxn>
                    <a:cxn ang="0">
                      <a:pos x="162" y="0"/>
                    </a:cxn>
                    <a:cxn ang="0">
                      <a:pos x="136" y="0"/>
                    </a:cxn>
                    <a:cxn ang="0">
                      <a:pos x="106" y="16"/>
                    </a:cxn>
                    <a:cxn ang="0">
                      <a:pos x="76" y="37"/>
                    </a:cxn>
                    <a:cxn ang="0">
                      <a:pos x="34" y="76"/>
                    </a:cxn>
                    <a:cxn ang="0">
                      <a:pos x="11" y="119"/>
                    </a:cxn>
                    <a:cxn ang="0">
                      <a:pos x="0" y="169"/>
                    </a:cxn>
                    <a:cxn ang="0">
                      <a:pos x="0" y="201"/>
                    </a:cxn>
                    <a:cxn ang="0">
                      <a:pos x="11" y="225"/>
                    </a:cxn>
                    <a:cxn ang="0">
                      <a:pos x="30" y="249"/>
                    </a:cxn>
                    <a:cxn ang="0">
                      <a:pos x="67" y="259"/>
                    </a:cxn>
                    <a:cxn ang="0">
                      <a:pos x="94" y="261"/>
                    </a:cxn>
                    <a:cxn ang="0">
                      <a:pos x="148" y="259"/>
                    </a:cxn>
                    <a:cxn ang="0">
                      <a:pos x="176" y="238"/>
                    </a:cxn>
                    <a:cxn ang="0">
                      <a:pos x="203" y="214"/>
                    </a:cxn>
                    <a:cxn ang="0">
                      <a:pos x="211" y="182"/>
                    </a:cxn>
                    <a:cxn ang="0">
                      <a:pos x="211" y="149"/>
                    </a:cxn>
                    <a:cxn ang="0">
                      <a:pos x="201" y="82"/>
                    </a:cxn>
                    <a:cxn ang="0">
                      <a:pos x="194" y="37"/>
                    </a:cxn>
                  </a:cxnLst>
                  <a:rect l="0" t="0" r="r" b="b"/>
                  <a:pathLst>
                    <a:path w="212" h="262">
                      <a:moveTo>
                        <a:pt x="194" y="37"/>
                      </a:moveTo>
                      <a:lnTo>
                        <a:pt x="185" y="16"/>
                      </a:lnTo>
                      <a:lnTo>
                        <a:pt x="162" y="0"/>
                      </a:lnTo>
                      <a:lnTo>
                        <a:pt x="136" y="0"/>
                      </a:lnTo>
                      <a:lnTo>
                        <a:pt x="106" y="16"/>
                      </a:lnTo>
                      <a:lnTo>
                        <a:pt x="76" y="37"/>
                      </a:lnTo>
                      <a:lnTo>
                        <a:pt x="34" y="76"/>
                      </a:lnTo>
                      <a:lnTo>
                        <a:pt x="11" y="119"/>
                      </a:lnTo>
                      <a:lnTo>
                        <a:pt x="0" y="169"/>
                      </a:lnTo>
                      <a:lnTo>
                        <a:pt x="0" y="201"/>
                      </a:lnTo>
                      <a:lnTo>
                        <a:pt x="11" y="225"/>
                      </a:lnTo>
                      <a:lnTo>
                        <a:pt x="30" y="249"/>
                      </a:lnTo>
                      <a:lnTo>
                        <a:pt x="67" y="259"/>
                      </a:lnTo>
                      <a:lnTo>
                        <a:pt x="94" y="261"/>
                      </a:lnTo>
                      <a:lnTo>
                        <a:pt x="148" y="259"/>
                      </a:lnTo>
                      <a:lnTo>
                        <a:pt x="176" y="238"/>
                      </a:lnTo>
                      <a:lnTo>
                        <a:pt x="203" y="214"/>
                      </a:lnTo>
                      <a:lnTo>
                        <a:pt x="211" y="182"/>
                      </a:lnTo>
                      <a:lnTo>
                        <a:pt x="211" y="149"/>
                      </a:lnTo>
                      <a:lnTo>
                        <a:pt x="201" y="82"/>
                      </a:lnTo>
                      <a:lnTo>
                        <a:pt x="194" y="37"/>
                      </a:lnTo>
                    </a:path>
                  </a:pathLst>
                </a:custGeom>
                <a:solidFill>
                  <a:srgbClr val="0000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7585" name="Freeform 17"/>
                <p:cNvSpPr>
                  <a:spLocks/>
                </p:cNvSpPr>
                <p:nvPr/>
              </p:nvSpPr>
              <p:spPr bwMode="auto">
                <a:xfrm>
                  <a:off x="5300" y="3428"/>
                  <a:ext cx="221" cy="250"/>
                </a:xfrm>
                <a:custGeom>
                  <a:avLst/>
                  <a:gdLst/>
                  <a:ahLst/>
                  <a:cxnLst>
                    <a:cxn ang="0">
                      <a:pos x="202" y="0"/>
                    </a:cxn>
                    <a:cxn ang="0">
                      <a:pos x="185" y="13"/>
                    </a:cxn>
                    <a:cxn ang="0">
                      <a:pos x="133" y="82"/>
                    </a:cxn>
                    <a:cxn ang="0">
                      <a:pos x="99" y="119"/>
                    </a:cxn>
                    <a:cxn ang="0">
                      <a:pos x="50" y="180"/>
                    </a:cxn>
                    <a:cxn ang="0">
                      <a:pos x="0" y="240"/>
                    </a:cxn>
                    <a:cxn ang="0">
                      <a:pos x="4" y="249"/>
                    </a:cxn>
                    <a:cxn ang="0">
                      <a:pos x="15" y="246"/>
                    </a:cxn>
                    <a:cxn ang="0">
                      <a:pos x="45" y="207"/>
                    </a:cxn>
                    <a:cxn ang="0">
                      <a:pos x="56" y="203"/>
                    </a:cxn>
                    <a:cxn ang="0">
                      <a:pos x="65" y="207"/>
                    </a:cxn>
                    <a:cxn ang="0">
                      <a:pos x="81" y="206"/>
                    </a:cxn>
                    <a:cxn ang="0">
                      <a:pos x="96" y="200"/>
                    </a:cxn>
                    <a:cxn ang="0">
                      <a:pos x="105" y="180"/>
                    </a:cxn>
                    <a:cxn ang="0">
                      <a:pos x="103" y="160"/>
                    </a:cxn>
                    <a:cxn ang="0">
                      <a:pos x="91" y="148"/>
                    </a:cxn>
                    <a:cxn ang="0">
                      <a:pos x="114" y="123"/>
                    </a:cxn>
                    <a:cxn ang="0">
                      <a:pos x="145" y="95"/>
                    </a:cxn>
                    <a:cxn ang="0">
                      <a:pos x="178" y="65"/>
                    </a:cxn>
                    <a:cxn ang="0">
                      <a:pos x="202" y="45"/>
                    </a:cxn>
                    <a:cxn ang="0">
                      <a:pos x="218" y="22"/>
                    </a:cxn>
                    <a:cxn ang="0">
                      <a:pos x="220" y="5"/>
                    </a:cxn>
                    <a:cxn ang="0">
                      <a:pos x="202" y="0"/>
                    </a:cxn>
                  </a:cxnLst>
                  <a:rect l="0" t="0" r="r" b="b"/>
                  <a:pathLst>
                    <a:path w="221" h="250">
                      <a:moveTo>
                        <a:pt x="202" y="0"/>
                      </a:moveTo>
                      <a:lnTo>
                        <a:pt x="185" y="13"/>
                      </a:lnTo>
                      <a:lnTo>
                        <a:pt x="133" y="82"/>
                      </a:lnTo>
                      <a:lnTo>
                        <a:pt x="99" y="119"/>
                      </a:lnTo>
                      <a:lnTo>
                        <a:pt x="50" y="180"/>
                      </a:lnTo>
                      <a:lnTo>
                        <a:pt x="0" y="240"/>
                      </a:lnTo>
                      <a:lnTo>
                        <a:pt x="4" y="249"/>
                      </a:lnTo>
                      <a:lnTo>
                        <a:pt x="15" y="246"/>
                      </a:lnTo>
                      <a:lnTo>
                        <a:pt x="45" y="207"/>
                      </a:lnTo>
                      <a:lnTo>
                        <a:pt x="56" y="203"/>
                      </a:lnTo>
                      <a:lnTo>
                        <a:pt x="65" y="207"/>
                      </a:lnTo>
                      <a:lnTo>
                        <a:pt x="81" y="206"/>
                      </a:lnTo>
                      <a:lnTo>
                        <a:pt x="96" y="200"/>
                      </a:lnTo>
                      <a:lnTo>
                        <a:pt x="105" y="180"/>
                      </a:lnTo>
                      <a:lnTo>
                        <a:pt x="103" y="160"/>
                      </a:lnTo>
                      <a:lnTo>
                        <a:pt x="91" y="148"/>
                      </a:lnTo>
                      <a:lnTo>
                        <a:pt x="114" y="123"/>
                      </a:lnTo>
                      <a:lnTo>
                        <a:pt x="145" y="95"/>
                      </a:lnTo>
                      <a:lnTo>
                        <a:pt x="178" y="65"/>
                      </a:lnTo>
                      <a:lnTo>
                        <a:pt x="202" y="45"/>
                      </a:lnTo>
                      <a:lnTo>
                        <a:pt x="218" y="22"/>
                      </a:lnTo>
                      <a:lnTo>
                        <a:pt x="220" y="5"/>
                      </a:lnTo>
                      <a:lnTo>
                        <a:pt x="202" y="0"/>
                      </a:lnTo>
                    </a:path>
                  </a:pathLst>
                </a:custGeom>
                <a:solidFill>
                  <a:srgbClr val="0000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7586" name="Freeform 18"/>
                <p:cNvSpPr>
                  <a:spLocks/>
                </p:cNvSpPr>
                <p:nvPr/>
              </p:nvSpPr>
              <p:spPr bwMode="auto">
                <a:xfrm>
                  <a:off x="5585" y="3423"/>
                  <a:ext cx="130" cy="255"/>
                </a:xfrm>
                <a:custGeom>
                  <a:avLst/>
                  <a:gdLst/>
                  <a:ahLst/>
                  <a:cxnLst>
                    <a:cxn ang="0">
                      <a:pos x="57" y="24"/>
                    </a:cxn>
                    <a:cxn ang="0">
                      <a:pos x="30" y="0"/>
                    </a:cxn>
                    <a:cxn ang="0">
                      <a:pos x="9" y="2"/>
                    </a:cxn>
                    <a:cxn ang="0">
                      <a:pos x="0" y="15"/>
                    </a:cxn>
                    <a:cxn ang="0">
                      <a:pos x="11" y="32"/>
                    </a:cxn>
                    <a:cxn ang="0">
                      <a:pos x="46" y="56"/>
                    </a:cxn>
                    <a:cxn ang="0">
                      <a:pos x="73" y="78"/>
                    </a:cxn>
                    <a:cxn ang="0">
                      <a:pos x="108" y="100"/>
                    </a:cxn>
                    <a:cxn ang="0">
                      <a:pos x="108" y="112"/>
                    </a:cxn>
                    <a:cxn ang="0">
                      <a:pos x="101" y="128"/>
                    </a:cxn>
                    <a:cxn ang="0">
                      <a:pos x="57" y="156"/>
                    </a:cxn>
                    <a:cxn ang="0">
                      <a:pos x="39" y="173"/>
                    </a:cxn>
                    <a:cxn ang="0">
                      <a:pos x="36" y="182"/>
                    </a:cxn>
                    <a:cxn ang="0">
                      <a:pos x="44" y="194"/>
                    </a:cxn>
                    <a:cxn ang="0">
                      <a:pos x="57" y="205"/>
                    </a:cxn>
                    <a:cxn ang="0">
                      <a:pos x="62" y="227"/>
                    </a:cxn>
                    <a:cxn ang="0">
                      <a:pos x="52" y="248"/>
                    </a:cxn>
                    <a:cxn ang="0">
                      <a:pos x="55" y="254"/>
                    </a:cxn>
                    <a:cxn ang="0">
                      <a:pos x="67" y="250"/>
                    </a:cxn>
                    <a:cxn ang="0">
                      <a:pos x="73" y="233"/>
                    </a:cxn>
                    <a:cxn ang="0">
                      <a:pos x="73" y="211"/>
                    </a:cxn>
                    <a:cxn ang="0">
                      <a:pos x="64" y="195"/>
                    </a:cxn>
                    <a:cxn ang="0">
                      <a:pos x="52" y="179"/>
                    </a:cxn>
                    <a:cxn ang="0">
                      <a:pos x="60" y="173"/>
                    </a:cxn>
                    <a:cxn ang="0">
                      <a:pos x="83" y="155"/>
                    </a:cxn>
                    <a:cxn ang="0">
                      <a:pos x="110" y="139"/>
                    </a:cxn>
                    <a:cxn ang="0">
                      <a:pos x="129" y="121"/>
                    </a:cxn>
                    <a:cxn ang="0">
                      <a:pos x="129" y="93"/>
                    </a:cxn>
                    <a:cxn ang="0">
                      <a:pos x="117" y="80"/>
                    </a:cxn>
                    <a:cxn ang="0">
                      <a:pos x="92" y="67"/>
                    </a:cxn>
                    <a:cxn ang="0">
                      <a:pos x="67" y="42"/>
                    </a:cxn>
                    <a:cxn ang="0">
                      <a:pos x="57" y="24"/>
                    </a:cxn>
                  </a:cxnLst>
                  <a:rect l="0" t="0" r="r" b="b"/>
                  <a:pathLst>
                    <a:path w="130" h="255">
                      <a:moveTo>
                        <a:pt x="57" y="24"/>
                      </a:moveTo>
                      <a:lnTo>
                        <a:pt x="30" y="0"/>
                      </a:lnTo>
                      <a:lnTo>
                        <a:pt x="9" y="2"/>
                      </a:lnTo>
                      <a:lnTo>
                        <a:pt x="0" y="15"/>
                      </a:lnTo>
                      <a:lnTo>
                        <a:pt x="11" y="32"/>
                      </a:lnTo>
                      <a:lnTo>
                        <a:pt x="46" y="56"/>
                      </a:lnTo>
                      <a:lnTo>
                        <a:pt x="73" y="78"/>
                      </a:lnTo>
                      <a:lnTo>
                        <a:pt x="108" y="100"/>
                      </a:lnTo>
                      <a:lnTo>
                        <a:pt x="108" y="112"/>
                      </a:lnTo>
                      <a:lnTo>
                        <a:pt x="101" y="128"/>
                      </a:lnTo>
                      <a:lnTo>
                        <a:pt x="57" y="156"/>
                      </a:lnTo>
                      <a:lnTo>
                        <a:pt x="39" y="173"/>
                      </a:lnTo>
                      <a:lnTo>
                        <a:pt x="36" y="182"/>
                      </a:lnTo>
                      <a:lnTo>
                        <a:pt x="44" y="194"/>
                      </a:lnTo>
                      <a:lnTo>
                        <a:pt x="57" y="205"/>
                      </a:lnTo>
                      <a:lnTo>
                        <a:pt x="62" y="227"/>
                      </a:lnTo>
                      <a:lnTo>
                        <a:pt x="52" y="248"/>
                      </a:lnTo>
                      <a:lnTo>
                        <a:pt x="55" y="254"/>
                      </a:lnTo>
                      <a:lnTo>
                        <a:pt x="67" y="250"/>
                      </a:lnTo>
                      <a:lnTo>
                        <a:pt x="73" y="233"/>
                      </a:lnTo>
                      <a:lnTo>
                        <a:pt x="73" y="211"/>
                      </a:lnTo>
                      <a:lnTo>
                        <a:pt x="64" y="195"/>
                      </a:lnTo>
                      <a:lnTo>
                        <a:pt x="52" y="179"/>
                      </a:lnTo>
                      <a:lnTo>
                        <a:pt x="60" y="173"/>
                      </a:lnTo>
                      <a:lnTo>
                        <a:pt x="83" y="155"/>
                      </a:lnTo>
                      <a:lnTo>
                        <a:pt x="110" y="139"/>
                      </a:lnTo>
                      <a:lnTo>
                        <a:pt x="129" y="121"/>
                      </a:lnTo>
                      <a:lnTo>
                        <a:pt x="129" y="93"/>
                      </a:lnTo>
                      <a:lnTo>
                        <a:pt x="117" y="80"/>
                      </a:lnTo>
                      <a:lnTo>
                        <a:pt x="92" y="67"/>
                      </a:lnTo>
                      <a:lnTo>
                        <a:pt x="67" y="42"/>
                      </a:lnTo>
                      <a:lnTo>
                        <a:pt x="57" y="24"/>
                      </a:lnTo>
                    </a:path>
                  </a:pathLst>
                </a:custGeom>
                <a:solidFill>
                  <a:srgbClr val="0000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7587" name="Freeform 19"/>
                <p:cNvSpPr>
                  <a:spLocks/>
                </p:cNvSpPr>
                <p:nvPr/>
              </p:nvSpPr>
              <p:spPr bwMode="auto">
                <a:xfrm>
                  <a:off x="5530" y="3633"/>
                  <a:ext cx="118" cy="297"/>
                </a:xfrm>
                <a:custGeom>
                  <a:avLst/>
                  <a:gdLst/>
                  <a:ahLst/>
                  <a:cxnLst>
                    <a:cxn ang="0">
                      <a:pos x="78" y="91"/>
                    </a:cxn>
                    <a:cxn ang="0">
                      <a:pos x="80" y="59"/>
                    </a:cxn>
                    <a:cxn ang="0">
                      <a:pos x="84" y="20"/>
                    </a:cxn>
                    <a:cxn ang="0">
                      <a:pos x="64" y="0"/>
                    </a:cxn>
                    <a:cxn ang="0">
                      <a:pos x="36" y="9"/>
                    </a:cxn>
                    <a:cxn ang="0">
                      <a:pos x="30" y="55"/>
                    </a:cxn>
                    <a:cxn ang="0">
                      <a:pos x="30" y="98"/>
                    </a:cxn>
                    <a:cxn ang="0">
                      <a:pos x="36" y="152"/>
                    </a:cxn>
                    <a:cxn ang="0">
                      <a:pos x="55" y="186"/>
                    </a:cxn>
                    <a:cxn ang="0">
                      <a:pos x="68" y="219"/>
                    </a:cxn>
                    <a:cxn ang="0">
                      <a:pos x="87" y="242"/>
                    </a:cxn>
                    <a:cxn ang="0">
                      <a:pos x="87" y="251"/>
                    </a:cxn>
                    <a:cxn ang="0">
                      <a:pos x="55" y="256"/>
                    </a:cxn>
                    <a:cxn ang="0">
                      <a:pos x="27" y="266"/>
                    </a:cxn>
                    <a:cxn ang="0">
                      <a:pos x="0" y="286"/>
                    </a:cxn>
                    <a:cxn ang="0">
                      <a:pos x="7" y="292"/>
                    </a:cxn>
                    <a:cxn ang="0">
                      <a:pos x="30" y="296"/>
                    </a:cxn>
                    <a:cxn ang="0">
                      <a:pos x="46" y="288"/>
                    </a:cxn>
                    <a:cxn ang="0">
                      <a:pos x="75" y="269"/>
                    </a:cxn>
                    <a:cxn ang="0">
                      <a:pos x="100" y="258"/>
                    </a:cxn>
                    <a:cxn ang="0">
                      <a:pos x="114" y="256"/>
                    </a:cxn>
                    <a:cxn ang="0">
                      <a:pos x="117" y="243"/>
                    </a:cxn>
                    <a:cxn ang="0">
                      <a:pos x="98" y="223"/>
                    </a:cxn>
                    <a:cxn ang="0">
                      <a:pos x="80" y="206"/>
                    </a:cxn>
                    <a:cxn ang="0">
                      <a:pos x="66" y="180"/>
                    </a:cxn>
                    <a:cxn ang="0">
                      <a:pos x="59" y="149"/>
                    </a:cxn>
                    <a:cxn ang="0">
                      <a:pos x="64" y="119"/>
                    </a:cxn>
                    <a:cxn ang="0">
                      <a:pos x="75" y="81"/>
                    </a:cxn>
                    <a:cxn ang="0">
                      <a:pos x="78" y="91"/>
                    </a:cxn>
                  </a:cxnLst>
                  <a:rect l="0" t="0" r="r" b="b"/>
                  <a:pathLst>
                    <a:path w="118" h="297">
                      <a:moveTo>
                        <a:pt x="78" y="91"/>
                      </a:moveTo>
                      <a:lnTo>
                        <a:pt x="80" y="59"/>
                      </a:lnTo>
                      <a:lnTo>
                        <a:pt x="84" y="20"/>
                      </a:lnTo>
                      <a:lnTo>
                        <a:pt x="64" y="0"/>
                      </a:lnTo>
                      <a:lnTo>
                        <a:pt x="36" y="9"/>
                      </a:lnTo>
                      <a:lnTo>
                        <a:pt x="30" y="55"/>
                      </a:lnTo>
                      <a:lnTo>
                        <a:pt x="30" y="98"/>
                      </a:lnTo>
                      <a:lnTo>
                        <a:pt x="36" y="152"/>
                      </a:lnTo>
                      <a:lnTo>
                        <a:pt x="55" y="186"/>
                      </a:lnTo>
                      <a:lnTo>
                        <a:pt x="68" y="219"/>
                      </a:lnTo>
                      <a:lnTo>
                        <a:pt x="87" y="242"/>
                      </a:lnTo>
                      <a:lnTo>
                        <a:pt x="87" y="251"/>
                      </a:lnTo>
                      <a:lnTo>
                        <a:pt x="55" y="256"/>
                      </a:lnTo>
                      <a:lnTo>
                        <a:pt x="27" y="266"/>
                      </a:lnTo>
                      <a:lnTo>
                        <a:pt x="0" y="286"/>
                      </a:lnTo>
                      <a:lnTo>
                        <a:pt x="7" y="292"/>
                      </a:lnTo>
                      <a:lnTo>
                        <a:pt x="30" y="296"/>
                      </a:lnTo>
                      <a:lnTo>
                        <a:pt x="46" y="288"/>
                      </a:lnTo>
                      <a:lnTo>
                        <a:pt x="75" y="269"/>
                      </a:lnTo>
                      <a:lnTo>
                        <a:pt x="100" y="258"/>
                      </a:lnTo>
                      <a:lnTo>
                        <a:pt x="114" y="256"/>
                      </a:lnTo>
                      <a:lnTo>
                        <a:pt x="117" y="243"/>
                      </a:lnTo>
                      <a:lnTo>
                        <a:pt x="98" y="223"/>
                      </a:lnTo>
                      <a:lnTo>
                        <a:pt x="80" y="206"/>
                      </a:lnTo>
                      <a:lnTo>
                        <a:pt x="66" y="180"/>
                      </a:lnTo>
                      <a:lnTo>
                        <a:pt x="59" y="149"/>
                      </a:lnTo>
                      <a:lnTo>
                        <a:pt x="64" y="119"/>
                      </a:lnTo>
                      <a:lnTo>
                        <a:pt x="75" y="81"/>
                      </a:lnTo>
                      <a:lnTo>
                        <a:pt x="78" y="91"/>
                      </a:lnTo>
                    </a:path>
                  </a:pathLst>
                </a:custGeom>
                <a:solidFill>
                  <a:srgbClr val="0000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7588" name="Freeform 20"/>
                <p:cNvSpPr>
                  <a:spLocks/>
                </p:cNvSpPr>
                <p:nvPr/>
              </p:nvSpPr>
              <p:spPr bwMode="auto">
                <a:xfrm>
                  <a:off x="5437" y="3643"/>
                  <a:ext cx="112" cy="279"/>
                </a:xfrm>
                <a:custGeom>
                  <a:avLst/>
                  <a:gdLst/>
                  <a:ahLst/>
                  <a:cxnLst>
                    <a:cxn ang="0">
                      <a:pos x="78" y="0"/>
                    </a:cxn>
                    <a:cxn ang="0">
                      <a:pos x="57" y="9"/>
                    </a:cxn>
                    <a:cxn ang="0">
                      <a:pos x="50" y="22"/>
                    </a:cxn>
                    <a:cxn ang="0">
                      <a:pos x="41" y="56"/>
                    </a:cxn>
                    <a:cxn ang="0">
                      <a:pos x="38" y="100"/>
                    </a:cxn>
                    <a:cxn ang="0">
                      <a:pos x="46" y="162"/>
                    </a:cxn>
                    <a:cxn ang="0">
                      <a:pos x="66" y="205"/>
                    </a:cxn>
                    <a:cxn ang="0">
                      <a:pos x="78" y="224"/>
                    </a:cxn>
                    <a:cxn ang="0">
                      <a:pos x="78" y="240"/>
                    </a:cxn>
                    <a:cxn ang="0">
                      <a:pos x="32" y="251"/>
                    </a:cxn>
                    <a:cxn ang="0">
                      <a:pos x="1" y="263"/>
                    </a:cxn>
                    <a:cxn ang="0">
                      <a:pos x="0" y="268"/>
                    </a:cxn>
                    <a:cxn ang="0">
                      <a:pos x="11" y="278"/>
                    </a:cxn>
                    <a:cxn ang="0">
                      <a:pos x="41" y="278"/>
                    </a:cxn>
                    <a:cxn ang="0">
                      <a:pos x="57" y="266"/>
                    </a:cxn>
                    <a:cxn ang="0">
                      <a:pos x="76" y="257"/>
                    </a:cxn>
                    <a:cxn ang="0">
                      <a:pos x="92" y="246"/>
                    </a:cxn>
                    <a:cxn ang="0">
                      <a:pos x="111" y="240"/>
                    </a:cxn>
                    <a:cxn ang="0">
                      <a:pos x="108" y="233"/>
                    </a:cxn>
                    <a:cxn ang="0">
                      <a:pos x="92" y="218"/>
                    </a:cxn>
                    <a:cxn ang="0">
                      <a:pos x="76" y="198"/>
                    </a:cxn>
                    <a:cxn ang="0">
                      <a:pos x="62" y="169"/>
                    </a:cxn>
                    <a:cxn ang="0">
                      <a:pos x="57" y="134"/>
                    </a:cxn>
                    <a:cxn ang="0">
                      <a:pos x="62" y="95"/>
                    </a:cxn>
                    <a:cxn ang="0">
                      <a:pos x="76" y="63"/>
                    </a:cxn>
                    <a:cxn ang="0">
                      <a:pos x="89" y="48"/>
                    </a:cxn>
                    <a:cxn ang="0">
                      <a:pos x="98" y="24"/>
                    </a:cxn>
                    <a:cxn ang="0">
                      <a:pos x="78" y="0"/>
                    </a:cxn>
                  </a:cxnLst>
                  <a:rect l="0" t="0" r="r" b="b"/>
                  <a:pathLst>
                    <a:path w="112" h="279">
                      <a:moveTo>
                        <a:pt x="78" y="0"/>
                      </a:moveTo>
                      <a:lnTo>
                        <a:pt x="57" y="9"/>
                      </a:lnTo>
                      <a:lnTo>
                        <a:pt x="50" y="22"/>
                      </a:lnTo>
                      <a:lnTo>
                        <a:pt x="41" y="56"/>
                      </a:lnTo>
                      <a:lnTo>
                        <a:pt x="38" y="100"/>
                      </a:lnTo>
                      <a:lnTo>
                        <a:pt x="46" y="162"/>
                      </a:lnTo>
                      <a:lnTo>
                        <a:pt x="66" y="205"/>
                      </a:lnTo>
                      <a:lnTo>
                        <a:pt x="78" y="224"/>
                      </a:lnTo>
                      <a:lnTo>
                        <a:pt x="78" y="240"/>
                      </a:lnTo>
                      <a:lnTo>
                        <a:pt x="32" y="251"/>
                      </a:lnTo>
                      <a:lnTo>
                        <a:pt x="1" y="263"/>
                      </a:lnTo>
                      <a:lnTo>
                        <a:pt x="0" y="268"/>
                      </a:lnTo>
                      <a:lnTo>
                        <a:pt x="11" y="278"/>
                      </a:lnTo>
                      <a:lnTo>
                        <a:pt x="41" y="278"/>
                      </a:lnTo>
                      <a:lnTo>
                        <a:pt x="57" y="266"/>
                      </a:lnTo>
                      <a:lnTo>
                        <a:pt x="76" y="257"/>
                      </a:lnTo>
                      <a:lnTo>
                        <a:pt x="92" y="246"/>
                      </a:lnTo>
                      <a:lnTo>
                        <a:pt x="111" y="240"/>
                      </a:lnTo>
                      <a:lnTo>
                        <a:pt x="108" y="233"/>
                      </a:lnTo>
                      <a:lnTo>
                        <a:pt x="92" y="218"/>
                      </a:lnTo>
                      <a:lnTo>
                        <a:pt x="76" y="198"/>
                      </a:lnTo>
                      <a:lnTo>
                        <a:pt x="62" y="169"/>
                      </a:lnTo>
                      <a:lnTo>
                        <a:pt x="57" y="134"/>
                      </a:lnTo>
                      <a:lnTo>
                        <a:pt x="62" y="95"/>
                      </a:lnTo>
                      <a:lnTo>
                        <a:pt x="76" y="63"/>
                      </a:lnTo>
                      <a:lnTo>
                        <a:pt x="89" y="48"/>
                      </a:lnTo>
                      <a:lnTo>
                        <a:pt x="98" y="24"/>
                      </a:lnTo>
                      <a:lnTo>
                        <a:pt x="78" y="0"/>
                      </a:lnTo>
                    </a:path>
                  </a:pathLst>
                </a:custGeom>
                <a:solidFill>
                  <a:srgbClr val="000000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7589" name="AutoShape 21"/>
                <p:cNvSpPr>
                  <a:spLocks noChangeArrowheads="1"/>
                </p:cNvSpPr>
                <p:nvPr/>
              </p:nvSpPr>
              <p:spPr bwMode="auto">
                <a:xfrm>
                  <a:off x="5524" y="3476"/>
                  <a:ext cx="89" cy="75"/>
                </a:xfrm>
                <a:prstGeom prst="star16">
                  <a:avLst>
                    <a:gd name="adj" fmla="val 37500"/>
                  </a:avLst>
                </a:prstGeom>
                <a:solidFill>
                  <a:srgbClr val="FFFF00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</p:grpSp>
      </p:grpSp>
      <p:sp>
        <p:nvSpPr>
          <p:cNvPr id="877590" name="Rectangle 22"/>
          <p:cNvSpPr>
            <a:spLocks noChangeArrowheads="1"/>
          </p:cNvSpPr>
          <p:nvPr/>
        </p:nvSpPr>
        <p:spPr bwMode="auto">
          <a:xfrm>
            <a:off x="141288" y="6337300"/>
            <a:ext cx="8915400" cy="519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>
            <a:spAutoFit/>
          </a:bodyPr>
          <a:lstStyle/>
          <a:p>
            <a:pPr defTabSz="762000"/>
            <a:r>
              <a:rPr lang="pt-BR" sz="2800">
                <a:solidFill>
                  <a:srgbClr val="FF3300"/>
                </a:solidFill>
              </a:rPr>
              <a:t>Ano Lunar Romano = 12 Meses Lunares = 355 dias</a:t>
            </a:r>
          </a:p>
        </p:txBody>
      </p:sp>
      <p:grpSp>
        <p:nvGrpSpPr>
          <p:cNvPr id="115" name="Grupo 114"/>
          <p:cNvGrpSpPr/>
          <p:nvPr/>
        </p:nvGrpSpPr>
        <p:grpSpPr>
          <a:xfrm>
            <a:off x="593725" y="3426420"/>
            <a:ext cx="6516688" cy="1371600"/>
            <a:chOff x="593725" y="3426420"/>
            <a:chExt cx="6516688" cy="1371600"/>
          </a:xfrm>
        </p:grpSpPr>
        <p:grpSp>
          <p:nvGrpSpPr>
            <p:cNvPr id="6" name="Group 23"/>
            <p:cNvGrpSpPr>
              <a:grpSpLocks/>
            </p:cNvGrpSpPr>
            <p:nvPr/>
          </p:nvGrpSpPr>
          <p:grpSpPr bwMode="auto">
            <a:xfrm>
              <a:off x="604838" y="3829645"/>
              <a:ext cx="2579687" cy="444500"/>
              <a:chOff x="381" y="2116"/>
              <a:chExt cx="1625" cy="280"/>
            </a:xfrm>
          </p:grpSpPr>
          <p:grpSp>
            <p:nvGrpSpPr>
              <p:cNvPr id="7" name="Group 24"/>
              <p:cNvGrpSpPr>
                <a:grpSpLocks/>
              </p:cNvGrpSpPr>
              <p:nvPr/>
            </p:nvGrpSpPr>
            <p:grpSpPr bwMode="auto">
              <a:xfrm>
                <a:off x="381" y="2116"/>
                <a:ext cx="808" cy="280"/>
                <a:chOff x="381" y="2116"/>
                <a:chExt cx="808" cy="280"/>
              </a:xfrm>
            </p:grpSpPr>
            <p:sp>
              <p:nvSpPr>
                <p:cNvPr id="877593" name="Rectangle 25"/>
                <p:cNvSpPr>
                  <a:spLocks noChangeArrowheads="1"/>
                </p:cNvSpPr>
                <p:nvPr/>
              </p:nvSpPr>
              <p:spPr bwMode="auto">
                <a:xfrm>
                  <a:off x="381" y="2116"/>
                  <a:ext cx="400" cy="280"/>
                </a:xfrm>
                <a:prstGeom prst="rect">
                  <a:avLst/>
                </a:prstGeom>
                <a:solidFill>
                  <a:schemeClr val="accent1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877594" name="Rectangle 26"/>
                <p:cNvSpPr>
                  <a:spLocks noChangeArrowheads="1"/>
                </p:cNvSpPr>
                <p:nvPr/>
              </p:nvSpPr>
              <p:spPr bwMode="auto">
                <a:xfrm>
                  <a:off x="789" y="2116"/>
                  <a:ext cx="400" cy="280"/>
                </a:xfrm>
                <a:prstGeom prst="rect">
                  <a:avLst/>
                </a:prstGeom>
                <a:solidFill>
                  <a:srgbClr val="0000FF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  <p:grpSp>
            <p:nvGrpSpPr>
              <p:cNvPr id="8" name="Group 27"/>
              <p:cNvGrpSpPr>
                <a:grpSpLocks/>
              </p:cNvGrpSpPr>
              <p:nvPr/>
            </p:nvGrpSpPr>
            <p:grpSpPr bwMode="auto">
              <a:xfrm>
                <a:off x="1197" y="2116"/>
                <a:ext cx="809" cy="280"/>
                <a:chOff x="1197" y="2116"/>
                <a:chExt cx="809" cy="280"/>
              </a:xfrm>
            </p:grpSpPr>
            <p:sp>
              <p:nvSpPr>
                <p:cNvPr id="877596" name="Rectangle 28"/>
                <p:cNvSpPr>
                  <a:spLocks noChangeArrowheads="1"/>
                </p:cNvSpPr>
                <p:nvPr/>
              </p:nvSpPr>
              <p:spPr bwMode="auto">
                <a:xfrm>
                  <a:off x="1197" y="2116"/>
                  <a:ext cx="400" cy="280"/>
                </a:xfrm>
                <a:prstGeom prst="rect">
                  <a:avLst/>
                </a:prstGeom>
                <a:solidFill>
                  <a:schemeClr val="accent1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877597" name="Rectangle 29"/>
                <p:cNvSpPr>
                  <a:spLocks noChangeArrowheads="1"/>
                </p:cNvSpPr>
                <p:nvPr/>
              </p:nvSpPr>
              <p:spPr bwMode="auto">
                <a:xfrm>
                  <a:off x="1605" y="2116"/>
                  <a:ext cx="401" cy="280"/>
                </a:xfrm>
                <a:prstGeom prst="rect">
                  <a:avLst/>
                </a:prstGeom>
                <a:solidFill>
                  <a:srgbClr val="0000FF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</p:grpSp>
        <p:grpSp>
          <p:nvGrpSpPr>
            <p:cNvPr id="9" name="Group 30"/>
            <p:cNvGrpSpPr>
              <a:grpSpLocks/>
            </p:cNvGrpSpPr>
            <p:nvPr/>
          </p:nvGrpSpPr>
          <p:grpSpPr bwMode="auto">
            <a:xfrm>
              <a:off x="3197225" y="3829645"/>
              <a:ext cx="2576513" cy="444500"/>
              <a:chOff x="2014" y="2116"/>
              <a:chExt cx="1623" cy="280"/>
            </a:xfrm>
          </p:grpSpPr>
          <p:grpSp>
            <p:nvGrpSpPr>
              <p:cNvPr id="10" name="Group 31"/>
              <p:cNvGrpSpPr>
                <a:grpSpLocks/>
              </p:cNvGrpSpPr>
              <p:nvPr/>
            </p:nvGrpSpPr>
            <p:grpSpPr bwMode="auto">
              <a:xfrm>
                <a:off x="2014" y="2116"/>
                <a:ext cx="807" cy="280"/>
                <a:chOff x="2014" y="2116"/>
                <a:chExt cx="807" cy="280"/>
              </a:xfrm>
            </p:grpSpPr>
            <p:sp>
              <p:nvSpPr>
                <p:cNvPr id="877600" name="Rectangle 32"/>
                <p:cNvSpPr>
                  <a:spLocks noChangeArrowheads="1"/>
                </p:cNvSpPr>
                <p:nvPr/>
              </p:nvSpPr>
              <p:spPr bwMode="auto">
                <a:xfrm>
                  <a:off x="2014" y="2116"/>
                  <a:ext cx="399" cy="280"/>
                </a:xfrm>
                <a:prstGeom prst="rect">
                  <a:avLst/>
                </a:prstGeom>
                <a:solidFill>
                  <a:schemeClr val="accent1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877601" name="Rectangle 33"/>
                <p:cNvSpPr>
                  <a:spLocks noChangeArrowheads="1"/>
                </p:cNvSpPr>
                <p:nvPr/>
              </p:nvSpPr>
              <p:spPr bwMode="auto">
                <a:xfrm>
                  <a:off x="2421" y="2116"/>
                  <a:ext cx="400" cy="280"/>
                </a:xfrm>
                <a:prstGeom prst="rect">
                  <a:avLst/>
                </a:prstGeom>
                <a:solidFill>
                  <a:srgbClr val="0000FF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  <p:grpSp>
            <p:nvGrpSpPr>
              <p:cNvPr id="11" name="Group 34"/>
              <p:cNvGrpSpPr>
                <a:grpSpLocks/>
              </p:cNvGrpSpPr>
              <p:nvPr/>
            </p:nvGrpSpPr>
            <p:grpSpPr bwMode="auto">
              <a:xfrm>
                <a:off x="2829" y="2116"/>
                <a:ext cx="808" cy="280"/>
                <a:chOff x="2829" y="2116"/>
                <a:chExt cx="808" cy="280"/>
              </a:xfrm>
            </p:grpSpPr>
            <p:sp>
              <p:nvSpPr>
                <p:cNvPr id="877603" name="Rectangle 35"/>
                <p:cNvSpPr>
                  <a:spLocks noChangeArrowheads="1"/>
                </p:cNvSpPr>
                <p:nvPr/>
              </p:nvSpPr>
              <p:spPr bwMode="auto">
                <a:xfrm>
                  <a:off x="2829" y="2116"/>
                  <a:ext cx="401" cy="280"/>
                </a:xfrm>
                <a:prstGeom prst="rect">
                  <a:avLst/>
                </a:prstGeom>
                <a:solidFill>
                  <a:schemeClr val="accent1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877604" name="Rectangle 36"/>
                <p:cNvSpPr>
                  <a:spLocks noChangeArrowheads="1"/>
                </p:cNvSpPr>
                <p:nvPr/>
              </p:nvSpPr>
              <p:spPr bwMode="auto">
                <a:xfrm>
                  <a:off x="3238" y="2116"/>
                  <a:ext cx="399" cy="280"/>
                </a:xfrm>
                <a:prstGeom prst="rect">
                  <a:avLst/>
                </a:prstGeom>
                <a:solidFill>
                  <a:srgbClr val="0000FF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</p:grpSp>
        <p:grpSp>
          <p:nvGrpSpPr>
            <p:cNvPr id="12" name="Group 37"/>
            <p:cNvGrpSpPr>
              <a:grpSpLocks/>
            </p:cNvGrpSpPr>
            <p:nvPr/>
          </p:nvGrpSpPr>
          <p:grpSpPr bwMode="auto">
            <a:xfrm>
              <a:off x="5788025" y="3829645"/>
              <a:ext cx="1281113" cy="444500"/>
              <a:chOff x="3646" y="2116"/>
              <a:chExt cx="807" cy="280"/>
            </a:xfrm>
          </p:grpSpPr>
          <p:sp>
            <p:nvSpPr>
              <p:cNvPr id="877606" name="Rectangle 38"/>
              <p:cNvSpPr>
                <a:spLocks noChangeArrowheads="1"/>
              </p:cNvSpPr>
              <p:nvPr/>
            </p:nvSpPr>
            <p:spPr bwMode="auto">
              <a:xfrm>
                <a:off x="3646" y="2116"/>
                <a:ext cx="399" cy="280"/>
              </a:xfrm>
              <a:prstGeom prst="rect">
                <a:avLst/>
              </a:prstGeom>
              <a:solidFill>
                <a:schemeClr val="accent1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77607" name="Rectangle 39"/>
              <p:cNvSpPr>
                <a:spLocks noChangeArrowheads="1"/>
              </p:cNvSpPr>
              <p:nvPr/>
            </p:nvSpPr>
            <p:spPr bwMode="auto">
              <a:xfrm>
                <a:off x="4053" y="2116"/>
                <a:ext cx="400" cy="280"/>
              </a:xfrm>
              <a:prstGeom prst="rect">
                <a:avLst/>
              </a:prstGeom>
              <a:solidFill>
                <a:srgbClr val="0000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877608" name="Rectangle 40"/>
            <p:cNvSpPr>
              <a:spLocks noChangeArrowheads="1"/>
            </p:cNvSpPr>
            <p:nvPr/>
          </p:nvSpPr>
          <p:spPr bwMode="auto">
            <a:xfrm>
              <a:off x="658813" y="3820120"/>
              <a:ext cx="523875" cy="4572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FFFFFF"/>
                  </a:solidFill>
                </a:rPr>
                <a:t>31</a:t>
              </a:r>
            </a:p>
          </p:txBody>
        </p:sp>
        <p:sp>
          <p:nvSpPr>
            <p:cNvPr id="877609" name="Rectangle 41"/>
            <p:cNvSpPr>
              <a:spLocks noChangeArrowheads="1"/>
            </p:cNvSpPr>
            <p:nvPr/>
          </p:nvSpPr>
          <p:spPr bwMode="auto">
            <a:xfrm>
              <a:off x="1344613" y="3820120"/>
              <a:ext cx="523875" cy="4572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FFCC99"/>
                  </a:solidFill>
                </a:rPr>
                <a:t>29</a:t>
              </a:r>
            </a:p>
          </p:txBody>
        </p:sp>
        <p:sp>
          <p:nvSpPr>
            <p:cNvPr id="877610" name="Rectangle 42"/>
            <p:cNvSpPr>
              <a:spLocks noChangeArrowheads="1"/>
            </p:cNvSpPr>
            <p:nvPr/>
          </p:nvSpPr>
          <p:spPr bwMode="auto">
            <a:xfrm>
              <a:off x="3249613" y="3820120"/>
              <a:ext cx="523875" cy="4572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FFFFFF"/>
                  </a:solidFill>
                </a:rPr>
                <a:t>31</a:t>
              </a:r>
            </a:p>
          </p:txBody>
        </p:sp>
        <p:sp>
          <p:nvSpPr>
            <p:cNvPr id="877611" name="Rectangle 43"/>
            <p:cNvSpPr>
              <a:spLocks noChangeArrowheads="1"/>
            </p:cNvSpPr>
            <p:nvPr/>
          </p:nvSpPr>
          <p:spPr bwMode="auto">
            <a:xfrm>
              <a:off x="2651125" y="3820120"/>
              <a:ext cx="523875" cy="4572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FFCC99"/>
                  </a:solidFill>
                </a:rPr>
                <a:t>29</a:t>
              </a:r>
            </a:p>
          </p:txBody>
        </p:sp>
        <p:sp>
          <p:nvSpPr>
            <p:cNvPr id="877612" name="Rectangle 44"/>
            <p:cNvSpPr>
              <a:spLocks noChangeArrowheads="1"/>
            </p:cNvSpPr>
            <p:nvPr/>
          </p:nvSpPr>
          <p:spPr bwMode="auto">
            <a:xfrm>
              <a:off x="5241925" y="3820120"/>
              <a:ext cx="523875" cy="4572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FFCC99"/>
                  </a:solidFill>
                </a:rPr>
                <a:t>31</a:t>
              </a:r>
            </a:p>
          </p:txBody>
        </p:sp>
        <p:sp>
          <p:nvSpPr>
            <p:cNvPr id="877613" name="Rectangle 45"/>
            <p:cNvSpPr>
              <a:spLocks noChangeArrowheads="1"/>
            </p:cNvSpPr>
            <p:nvPr/>
          </p:nvSpPr>
          <p:spPr bwMode="auto">
            <a:xfrm>
              <a:off x="593725" y="3426420"/>
              <a:ext cx="725488" cy="4572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CC3300"/>
                  </a:solidFill>
                </a:rPr>
                <a:t>Mar</a:t>
              </a:r>
            </a:p>
          </p:txBody>
        </p:sp>
        <p:sp>
          <p:nvSpPr>
            <p:cNvPr id="877614" name="Rectangle 46"/>
            <p:cNvSpPr>
              <a:spLocks noChangeArrowheads="1"/>
            </p:cNvSpPr>
            <p:nvPr/>
          </p:nvSpPr>
          <p:spPr bwMode="auto">
            <a:xfrm>
              <a:off x="1812925" y="3426420"/>
              <a:ext cx="692150" cy="4572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CC3300"/>
                  </a:solidFill>
                </a:rPr>
                <a:t>Mai</a:t>
              </a:r>
            </a:p>
          </p:txBody>
        </p:sp>
        <p:sp>
          <p:nvSpPr>
            <p:cNvPr id="877615" name="Rectangle 47"/>
            <p:cNvSpPr>
              <a:spLocks noChangeArrowheads="1"/>
            </p:cNvSpPr>
            <p:nvPr/>
          </p:nvSpPr>
          <p:spPr bwMode="auto">
            <a:xfrm>
              <a:off x="1203325" y="4340820"/>
              <a:ext cx="709613" cy="4572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CC3300"/>
                  </a:solidFill>
                </a:rPr>
                <a:t>Abr</a:t>
              </a:r>
            </a:p>
          </p:txBody>
        </p:sp>
        <p:sp>
          <p:nvSpPr>
            <p:cNvPr id="877616" name="Rectangle 48"/>
            <p:cNvSpPr>
              <a:spLocks noChangeArrowheads="1"/>
            </p:cNvSpPr>
            <p:nvPr/>
          </p:nvSpPr>
          <p:spPr bwMode="auto">
            <a:xfrm>
              <a:off x="2498725" y="4264620"/>
              <a:ext cx="725488" cy="4572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CC3300"/>
                  </a:solidFill>
                </a:rPr>
                <a:t>Jun</a:t>
              </a:r>
            </a:p>
          </p:txBody>
        </p:sp>
        <p:sp>
          <p:nvSpPr>
            <p:cNvPr id="877617" name="Rectangle 49"/>
            <p:cNvSpPr>
              <a:spLocks noChangeArrowheads="1"/>
            </p:cNvSpPr>
            <p:nvPr/>
          </p:nvSpPr>
          <p:spPr bwMode="auto">
            <a:xfrm>
              <a:off x="3184525" y="3426420"/>
              <a:ext cx="692150" cy="4572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000000"/>
                  </a:solidFill>
                </a:rPr>
                <a:t>Qui</a:t>
              </a:r>
            </a:p>
          </p:txBody>
        </p:sp>
        <p:sp>
          <p:nvSpPr>
            <p:cNvPr id="877618" name="Rectangle 50"/>
            <p:cNvSpPr>
              <a:spLocks noChangeArrowheads="1"/>
            </p:cNvSpPr>
            <p:nvPr/>
          </p:nvSpPr>
          <p:spPr bwMode="auto">
            <a:xfrm>
              <a:off x="3794125" y="4264620"/>
              <a:ext cx="727075" cy="4572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000000"/>
                  </a:solidFill>
                </a:rPr>
                <a:t>Sex</a:t>
              </a:r>
            </a:p>
          </p:txBody>
        </p:sp>
        <p:sp>
          <p:nvSpPr>
            <p:cNvPr id="877619" name="Rectangle 51"/>
            <p:cNvSpPr>
              <a:spLocks noChangeArrowheads="1"/>
            </p:cNvSpPr>
            <p:nvPr/>
          </p:nvSpPr>
          <p:spPr bwMode="auto">
            <a:xfrm>
              <a:off x="4479925" y="3426420"/>
              <a:ext cx="658813" cy="4572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000000"/>
                  </a:solidFill>
                </a:rPr>
                <a:t>Set</a:t>
              </a:r>
            </a:p>
          </p:txBody>
        </p:sp>
        <p:sp>
          <p:nvSpPr>
            <p:cNvPr id="877620" name="Rectangle 52"/>
            <p:cNvSpPr>
              <a:spLocks noChangeArrowheads="1"/>
            </p:cNvSpPr>
            <p:nvPr/>
          </p:nvSpPr>
          <p:spPr bwMode="auto">
            <a:xfrm>
              <a:off x="5089525" y="4264620"/>
              <a:ext cx="709613" cy="4572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000000"/>
                  </a:solidFill>
                </a:rPr>
                <a:t>Out</a:t>
              </a:r>
            </a:p>
          </p:txBody>
        </p:sp>
        <p:sp>
          <p:nvSpPr>
            <p:cNvPr id="877621" name="Rectangle 53"/>
            <p:cNvSpPr>
              <a:spLocks noChangeArrowheads="1"/>
            </p:cNvSpPr>
            <p:nvPr/>
          </p:nvSpPr>
          <p:spPr bwMode="auto">
            <a:xfrm>
              <a:off x="5699125" y="3426420"/>
              <a:ext cx="760413" cy="4572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000000"/>
                  </a:solidFill>
                </a:rPr>
                <a:t>Nov</a:t>
              </a:r>
            </a:p>
          </p:txBody>
        </p:sp>
        <p:sp>
          <p:nvSpPr>
            <p:cNvPr id="877622" name="Rectangle 54"/>
            <p:cNvSpPr>
              <a:spLocks noChangeArrowheads="1"/>
            </p:cNvSpPr>
            <p:nvPr/>
          </p:nvSpPr>
          <p:spPr bwMode="auto">
            <a:xfrm>
              <a:off x="6384925" y="4264620"/>
              <a:ext cx="725488" cy="4572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000000"/>
                  </a:solidFill>
                </a:rPr>
                <a:t>Dez</a:t>
              </a:r>
            </a:p>
          </p:txBody>
        </p:sp>
        <p:sp>
          <p:nvSpPr>
            <p:cNvPr id="877623" name="Rectangle 55"/>
            <p:cNvSpPr>
              <a:spLocks noChangeArrowheads="1"/>
            </p:cNvSpPr>
            <p:nvPr/>
          </p:nvSpPr>
          <p:spPr bwMode="auto">
            <a:xfrm>
              <a:off x="3946525" y="3820120"/>
              <a:ext cx="523875" cy="4572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FFCC99"/>
                  </a:solidFill>
                </a:rPr>
                <a:t>29</a:t>
              </a:r>
            </a:p>
          </p:txBody>
        </p:sp>
        <p:sp>
          <p:nvSpPr>
            <p:cNvPr id="877624" name="Rectangle 56"/>
            <p:cNvSpPr>
              <a:spLocks noChangeArrowheads="1"/>
            </p:cNvSpPr>
            <p:nvPr/>
          </p:nvSpPr>
          <p:spPr bwMode="auto">
            <a:xfrm>
              <a:off x="5851525" y="3820120"/>
              <a:ext cx="523875" cy="4572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000000"/>
                  </a:solidFill>
                </a:rPr>
                <a:t>29</a:t>
              </a:r>
            </a:p>
          </p:txBody>
        </p:sp>
        <p:sp>
          <p:nvSpPr>
            <p:cNvPr id="877625" name="Rectangle 57"/>
            <p:cNvSpPr>
              <a:spLocks noChangeArrowheads="1"/>
            </p:cNvSpPr>
            <p:nvPr/>
          </p:nvSpPr>
          <p:spPr bwMode="auto">
            <a:xfrm>
              <a:off x="6537325" y="3820120"/>
              <a:ext cx="523875" cy="4572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FFCC99"/>
                  </a:solidFill>
                </a:rPr>
                <a:t>29</a:t>
              </a:r>
            </a:p>
          </p:txBody>
        </p:sp>
        <p:sp>
          <p:nvSpPr>
            <p:cNvPr id="877626" name="Rectangle 58"/>
            <p:cNvSpPr>
              <a:spLocks noChangeArrowheads="1"/>
            </p:cNvSpPr>
            <p:nvPr/>
          </p:nvSpPr>
          <p:spPr bwMode="auto">
            <a:xfrm>
              <a:off x="1954213" y="3820120"/>
              <a:ext cx="523875" cy="4572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FFFFFF"/>
                  </a:solidFill>
                </a:rPr>
                <a:t>31</a:t>
              </a:r>
            </a:p>
          </p:txBody>
        </p:sp>
        <p:sp>
          <p:nvSpPr>
            <p:cNvPr id="877627" name="Rectangle 59"/>
            <p:cNvSpPr>
              <a:spLocks noChangeArrowheads="1"/>
            </p:cNvSpPr>
            <p:nvPr/>
          </p:nvSpPr>
          <p:spPr bwMode="auto">
            <a:xfrm>
              <a:off x="4556125" y="3820120"/>
              <a:ext cx="523875" cy="4572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000000"/>
                  </a:solidFill>
                </a:rPr>
                <a:t>29</a:t>
              </a:r>
            </a:p>
          </p:txBody>
        </p:sp>
      </p:grpSp>
      <p:grpSp>
        <p:nvGrpSpPr>
          <p:cNvPr id="13" name="Group 60"/>
          <p:cNvGrpSpPr>
            <a:grpSpLocks/>
          </p:cNvGrpSpPr>
          <p:nvPr/>
        </p:nvGrpSpPr>
        <p:grpSpPr bwMode="auto">
          <a:xfrm>
            <a:off x="8280153" y="3342283"/>
            <a:ext cx="504825" cy="400050"/>
            <a:chOff x="5231" y="1809"/>
            <a:chExt cx="318" cy="252"/>
          </a:xfrm>
        </p:grpSpPr>
        <p:sp>
          <p:nvSpPr>
            <p:cNvPr id="877629" name="Rectangle 61"/>
            <p:cNvSpPr>
              <a:spLocks noChangeArrowheads="1"/>
            </p:cNvSpPr>
            <p:nvPr/>
          </p:nvSpPr>
          <p:spPr bwMode="auto">
            <a:xfrm>
              <a:off x="5284" y="1828"/>
              <a:ext cx="211" cy="232"/>
            </a:xfrm>
            <a:prstGeom prst="rect">
              <a:avLst/>
            </a:prstGeom>
            <a:solidFill>
              <a:srgbClr val="FF0066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77630" name="Rectangle 62"/>
            <p:cNvSpPr>
              <a:spLocks noChangeArrowheads="1"/>
            </p:cNvSpPr>
            <p:nvPr/>
          </p:nvSpPr>
          <p:spPr bwMode="auto">
            <a:xfrm>
              <a:off x="5231" y="1809"/>
              <a:ext cx="318" cy="2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 lIns="92075" tIns="46038" rIns="92075" bIns="46038">
              <a:spAutoFit/>
            </a:bodyPr>
            <a:lstStyle/>
            <a:p>
              <a:pPr algn="l" defTabSz="762000"/>
              <a:r>
                <a:rPr lang="pt-BR" sz="2000" dirty="0">
                  <a:solidFill>
                    <a:srgbClr val="FFFFFF"/>
                  </a:solidFill>
                </a:rPr>
                <a:t>10</a:t>
              </a:r>
            </a:p>
          </p:txBody>
        </p:sp>
      </p:grpSp>
      <p:grpSp>
        <p:nvGrpSpPr>
          <p:cNvPr id="14" name="Group 63"/>
          <p:cNvGrpSpPr>
            <a:grpSpLocks/>
          </p:cNvGrpSpPr>
          <p:nvPr/>
        </p:nvGrpSpPr>
        <p:grpSpPr bwMode="auto">
          <a:xfrm>
            <a:off x="127000" y="2060575"/>
            <a:ext cx="8940800" cy="398463"/>
            <a:chOff x="78" y="2160"/>
            <a:chExt cx="5632" cy="251"/>
          </a:xfrm>
        </p:grpSpPr>
        <p:sp>
          <p:nvSpPr>
            <p:cNvPr id="877632" name="Freeform 64"/>
            <p:cNvSpPr>
              <a:spLocks/>
            </p:cNvSpPr>
            <p:nvPr/>
          </p:nvSpPr>
          <p:spPr bwMode="auto">
            <a:xfrm>
              <a:off x="78" y="2170"/>
              <a:ext cx="241" cy="2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0" y="0"/>
                </a:cxn>
                <a:cxn ang="0">
                  <a:pos x="240" y="240"/>
                </a:cxn>
                <a:cxn ang="0">
                  <a:pos x="0" y="240"/>
                </a:cxn>
                <a:cxn ang="0">
                  <a:pos x="33" y="195"/>
                </a:cxn>
                <a:cxn ang="0">
                  <a:pos x="63" y="150"/>
                </a:cxn>
                <a:cxn ang="0">
                  <a:pos x="18" y="135"/>
                </a:cxn>
                <a:cxn ang="0">
                  <a:pos x="18" y="75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1" h="241">
                  <a:moveTo>
                    <a:pt x="0" y="0"/>
                  </a:moveTo>
                  <a:lnTo>
                    <a:pt x="240" y="0"/>
                  </a:lnTo>
                  <a:lnTo>
                    <a:pt x="240" y="240"/>
                  </a:lnTo>
                  <a:lnTo>
                    <a:pt x="0" y="240"/>
                  </a:lnTo>
                  <a:lnTo>
                    <a:pt x="33" y="195"/>
                  </a:lnTo>
                  <a:lnTo>
                    <a:pt x="63" y="150"/>
                  </a:lnTo>
                  <a:lnTo>
                    <a:pt x="18" y="135"/>
                  </a:lnTo>
                  <a:lnTo>
                    <a:pt x="18" y="75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6699FF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77633" name="Freeform 65"/>
            <p:cNvSpPr>
              <a:spLocks/>
            </p:cNvSpPr>
            <p:nvPr/>
          </p:nvSpPr>
          <p:spPr bwMode="auto">
            <a:xfrm>
              <a:off x="5490" y="2174"/>
              <a:ext cx="220" cy="236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0" y="0"/>
                </a:cxn>
                <a:cxn ang="0">
                  <a:pos x="0" y="240"/>
                </a:cxn>
                <a:cxn ang="0">
                  <a:pos x="192" y="240"/>
                </a:cxn>
                <a:cxn ang="0">
                  <a:pos x="198" y="195"/>
                </a:cxn>
                <a:cxn ang="0">
                  <a:pos x="153" y="195"/>
                </a:cxn>
                <a:cxn ang="0">
                  <a:pos x="153" y="150"/>
                </a:cxn>
                <a:cxn ang="0">
                  <a:pos x="198" y="135"/>
                </a:cxn>
                <a:cxn ang="0">
                  <a:pos x="153" y="105"/>
                </a:cxn>
                <a:cxn ang="0">
                  <a:pos x="153" y="60"/>
                </a:cxn>
                <a:cxn ang="0">
                  <a:pos x="192" y="0"/>
                </a:cxn>
                <a:cxn ang="0">
                  <a:pos x="192" y="0"/>
                </a:cxn>
              </a:cxnLst>
              <a:rect l="0" t="0" r="r" b="b"/>
              <a:pathLst>
                <a:path w="199" h="241">
                  <a:moveTo>
                    <a:pt x="192" y="0"/>
                  </a:moveTo>
                  <a:lnTo>
                    <a:pt x="0" y="0"/>
                  </a:lnTo>
                  <a:lnTo>
                    <a:pt x="0" y="240"/>
                  </a:lnTo>
                  <a:lnTo>
                    <a:pt x="192" y="240"/>
                  </a:lnTo>
                  <a:lnTo>
                    <a:pt x="198" y="195"/>
                  </a:lnTo>
                  <a:lnTo>
                    <a:pt x="153" y="195"/>
                  </a:lnTo>
                  <a:lnTo>
                    <a:pt x="153" y="150"/>
                  </a:lnTo>
                  <a:lnTo>
                    <a:pt x="198" y="135"/>
                  </a:lnTo>
                  <a:lnTo>
                    <a:pt x="153" y="105"/>
                  </a:lnTo>
                  <a:lnTo>
                    <a:pt x="153" y="60"/>
                  </a:lnTo>
                  <a:lnTo>
                    <a:pt x="192" y="0"/>
                  </a:lnTo>
                  <a:lnTo>
                    <a:pt x="192" y="0"/>
                  </a:lnTo>
                </a:path>
              </a:pathLst>
            </a:custGeom>
            <a:solidFill>
              <a:srgbClr val="99FF33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grpSp>
          <p:nvGrpSpPr>
            <p:cNvPr id="15" name="Group 66"/>
            <p:cNvGrpSpPr>
              <a:grpSpLocks/>
            </p:cNvGrpSpPr>
            <p:nvPr/>
          </p:nvGrpSpPr>
          <p:grpSpPr bwMode="auto">
            <a:xfrm>
              <a:off x="346" y="2170"/>
              <a:ext cx="5128" cy="240"/>
              <a:chOff x="480" y="3648"/>
              <a:chExt cx="4416" cy="240"/>
            </a:xfrm>
          </p:grpSpPr>
          <p:sp>
            <p:nvSpPr>
              <p:cNvPr id="877635" name="Rectangle 67"/>
              <p:cNvSpPr>
                <a:spLocks noChangeArrowheads="1"/>
              </p:cNvSpPr>
              <p:nvPr/>
            </p:nvSpPr>
            <p:spPr bwMode="auto">
              <a:xfrm>
                <a:off x="480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77636" name="Rectangle 68"/>
              <p:cNvSpPr>
                <a:spLocks noChangeArrowheads="1"/>
              </p:cNvSpPr>
              <p:nvPr/>
            </p:nvSpPr>
            <p:spPr bwMode="auto">
              <a:xfrm>
                <a:off x="1584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77637" name="Rectangle 69"/>
              <p:cNvSpPr>
                <a:spLocks noChangeArrowheads="1"/>
              </p:cNvSpPr>
              <p:nvPr/>
            </p:nvSpPr>
            <p:spPr bwMode="auto">
              <a:xfrm>
                <a:off x="2688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77638" name="Rectangle 70"/>
              <p:cNvSpPr>
                <a:spLocks noChangeArrowheads="1"/>
              </p:cNvSpPr>
              <p:nvPr/>
            </p:nvSpPr>
            <p:spPr bwMode="auto">
              <a:xfrm>
                <a:off x="3792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877639" name="Rectangle 71"/>
            <p:cNvSpPr>
              <a:spLocks noChangeArrowheads="1"/>
            </p:cNvSpPr>
            <p:nvPr/>
          </p:nvSpPr>
          <p:spPr bwMode="auto">
            <a:xfrm>
              <a:off x="480" y="2160"/>
              <a:ext cx="889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000000"/>
                  </a:solidFill>
                </a:rPr>
                <a:t>Primavera</a:t>
              </a:r>
            </a:p>
          </p:txBody>
        </p:sp>
        <p:sp>
          <p:nvSpPr>
            <p:cNvPr id="877640" name="Rectangle 72"/>
            <p:cNvSpPr>
              <a:spLocks noChangeArrowheads="1"/>
            </p:cNvSpPr>
            <p:nvPr/>
          </p:nvSpPr>
          <p:spPr bwMode="auto">
            <a:xfrm>
              <a:off x="3194" y="2160"/>
              <a:ext cx="685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000000"/>
                  </a:solidFill>
                </a:rPr>
                <a:t>Outono</a:t>
              </a:r>
            </a:p>
          </p:txBody>
        </p:sp>
        <p:sp>
          <p:nvSpPr>
            <p:cNvPr id="877641" name="Rectangle 73"/>
            <p:cNvSpPr>
              <a:spLocks noChangeArrowheads="1"/>
            </p:cNvSpPr>
            <p:nvPr/>
          </p:nvSpPr>
          <p:spPr bwMode="auto">
            <a:xfrm>
              <a:off x="1956" y="2160"/>
              <a:ext cx="561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FFFFFF"/>
                  </a:solidFill>
                </a:rPr>
                <a:t>Verão</a:t>
              </a:r>
            </a:p>
          </p:txBody>
        </p:sp>
        <p:sp>
          <p:nvSpPr>
            <p:cNvPr id="877642" name="Rectangle 74"/>
            <p:cNvSpPr>
              <a:spLocks noChangeArrowheads="1"/>
            </p:cNvSpPr>
            <p:nvPr/>
          </p:nvSpPr>
          <p:spPr bwMode="auto">
            <a:xfrm>
              <a:off x="4490" y="2160"/>
              <a:ext cx="694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FFFFFF"/>
                  </a:solidFill>
                </a:rPr>
                <a:t>Inverno</a:t>
              </a:r>
            </a:p>
          </p:txBody>
        </p:sp>
      </p:grpSp>
      <p:grpSp>
        <p:nvGrpSpPr>
          <p:cNvPr id="16" name="Group 98"/>
          <p:cNvGrpSpPr>
            <a:grpSpLocks/>
          </p:cNvGrpSpPr>
          <p:nvPr/>
        </p:nvGrpSpPr>
        <p:grpSpPr bwMode="auto">
          <a:xfrm>
            <a:off x="7680325" y="3820120"/>
            <a:ext cx="1389063" cy="2311400"/>
            <a:chOff x="4838" y="1968"/>
            <a:chExt cx="875" cy="1456"/>
          </a:xfrm>
        </p:grpSpPr>
        <p:pic>
          <p:nvPicPr>
            <p:cNvPr id="877665" name="Picture 97" descr="JANUS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5239" y="2387"/>
              <a:ext cx="474" cy="544"/>
            </a:xfrm>
            <a:prstGeom prst="rect">
              <a:avLst/>
            </a:prstGeom>
            <a:noFill/>
          </p:spPr>
        </p:pic>
        <p:sp>
          <p:nvSpPr>
            <p:cNvPr id="877645" name="Rectangle 77"/>
            <p:cNvSpPr>
              <a:spLocks noChangeArrowheads="1"/>
            </p:cNvSpPr>
            <p:nvPr/>
          </p:nvSpPr>
          <p:spPr bwMode="auto">
            <a:xfrm>
              <a:off x="4886" y="2008"/>
              <a:ext cx="330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FFFFFF"/>
                  </a:solidFill>
                </a:rPr>
                <a:t>30</a:t>
              </a:r>
            </a:p>
          </p:txBody>
        </p:sp>
        <p:sp>
          <p:nvSpPr>
            <p:cNvPr id="877646" name="Rectangle 78"/>
            <p:cNvSpPr>
              <a:spLocks noChangeArrowheads="1"/>
            </p:cNvSpPr>
            <p:nvPr/>
          </p:nvSpPr>
          <p:spPr bwMode="auto">
            <a:xfrm>
              <a:off x="4869" y="1974"/>
              <a:ext cx="400" cy="280"/>
            </a:xfrm>
            <a:prstGeom prst="rect">
              <a:avLst/>
            </a:prstGeom>
            <a:solidFill>
              <a:srgbClr val="00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77647" name="Rectangle 79"/>
            <p:cNvSpPr>
              <a:spLocks noChangeArrowheads="1"/>
            </p:cNvSpPr>
            <p:nvPr/>
          </p:nvSpPr>
          <p:spPr bwMode="auto">
            <a:xfrm>
              <a:off x="4838" y="2248"/>
              <a:ext cx="447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00CC99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Jan</a:t>
              </a:r>
            </a:p>
          </p:txBody>
        </p:sp>
        <p:sp>
          <p:nvSpPr>
            <p:cNvPr id="877648" name="Rectangle 80"/>
            <p:cNvSpPr>
              <a:spLocks noChangeArrowheads="1"/>
            </p:cNvSpPr>
            <p:nvPr/>
          </p:nvSpPr>
          <p:spPr bwMode="auto">
            <a:xfrm>
              <a:off x="4886" y="1968"/>
              <a:ext cx="330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FFCC99"/>
                  </a:solidFill>
                </a:rPr>
                <a:t>29</a:t>
              </a:r>
            </a:p>
          </p:txBody>
        </p:sp>
        <p:sp>
          <p:nvSpPr>
            <p:cNvPr id="877657" name="Text Box 89"/>
            <p:cNvSpPr txBox="1">
              <a:spLocks noChangeArrowheads="1"/>
            </p:cNvSpPr>
            <p:nvPr/>
          </p:nvSpPr>
          <p:spPr bwMode="auto">
            <a:xfrm rot="-5400000">
              <a:off x="4600" y="2740"/>
              <a:ext cx="964" cy="404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Janus</a:t>
              </a:r>
            </a:p>
            <a:p>
              <a:r>
                <a:rPr lang="pt-BR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Deus da Paz</a:t>
              </a:r>
            </a:p>
          </p:txBody>
        </p:sp>
      </p:grpSp>
      <p:grpSp>
        <p:nvGrpSpPr>
          <p:cNvPr id="17" name="Group 90"/>
          <p:cNvGrpSpPr>
            <a:grpSpLocks/>
          </p:cNvGrpSpPr>
          <p:nvPr/>
        </p:nvGrpSpPr>
        <p:grpSpPr bwMode="auto">
          <a:xfrm>
            <a:off x="6994525" y="3426420"/>
            <a:ext cx="739775" cy="2882900"/>
            <a:chOff x="4406" y="1720"/>
            <a:chExt cx="466" cy="1816"/>
          </a:xfrm>
        </p:grpSpPr>
        <p:sp>
          <p:nvSpPr>
            <p:cNvPr id="877659" name="Rectangle 91"/>
            <p:cNvSpPr>
              <a:spLocks noChangeArrowheads="1"/>
            </p:cNvSpPr>
            <p:nvPr/>
          </p:nvSpPr>
          <p:spPr bwMode="auto">
            <a:xfrm>
              <a:off x="4406" y="1720"/>
              <a:ext cx="447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00CC99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Fev</a:t>
              </a:r>
            </a:p>
          </p:txBody>
        </p:sp>
        <p:sp>
          <p:nvSpPr>
            <p:cNvPr id="877660" name="Rectangle 92"/>
            <p:cNvSpPr>
              <a:spLocks noChangeArrowheads="1"/>
            </p:cNvSpPr>
            <p:nvPr/>
          </p:nvSpPr>
          <p:spPr bwMode="auto">
            <a:xfrm>
              <a:off x="4462" y="1974"/>
              <a:ext cx="399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77661" name="Rectangle 93"/>
            <p:cNvSpPr>
              <a:spLocks noChangeArrowheads="1"/>
            </p:cNvSpPr>
            <p:nvPr/>
          </p:nvSpPr>
          <p:spPr bwMode="auto">
            <a:xfrm>
              <a:off x="4502" y="1968"/>
              <a:ext cx="330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/>
                <a:t>28</a:t>
              </a:r>
            </a:p>
          </p:txBody>
        </p:sp>
        <p:sp>
          <p:nvSpPr>
            <p:cNvPr id="877662" name="Text Box 94"/>
            <p:cNvSpPr txBox="1">
              <a:spLocks noChangeArrowheads="1"/>
            </p:cNvSpPr>
            <p:nvPr/>
          </p:nvSpPr>
          <p:spPr bwMode="auto">
            <a:xfrm rot="-5400000">
              <a:off x="4040" y="2704"/>
              <a:ext cx="1260" cy="404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>
                  <a:solidFill>
                    <a:srgbClr val="0000FF"/>
                  </a:solidFill>
                </a:rPr>
                <a:t>Févere</a:t>
              </a:r>
            </a:p>
            <a:p>
              <a:r>
                <a:rPr lang="pt-BR">
                  <a:solidFill>
                    <a:srgbClr val="0000FF"/>
                  </a:solidFill>
                </a:rPr>
                <a:t>Mês da expiação</a:t>
              </a:r>
            </a:p>
          </p:txBody>
        </p:sp>
      </p:grpSp>
      <p:pic>
        <p:nvPicPr>
          <p:cNvPr id="877663" name="Picture 95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60350" y="1543050"/>
            <a:ext cx="549275" cy="5175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877664" name="Picture 96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415338" y="1520825"/>
            <a:ext cx="549275" cy="5175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877668" name="Picture 100" descr="numa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949496" y="836712"/>
            <a:ext cx="886200" cy="1001564"/>
          </a:xfrm>
          <a:prstGeom prst="rect">
            <a:avLst/>
          </a:prstGeom>
          <a:noFill/>
        </p:spPr>
      </p:pic>
      <p:pic>
        <p:nvPicPr>
          <p:cNvPr id="91" name="Picture 5" descr="https://i0.wp.com/upload.wikimedia.org/wikipedia/commons/4/40/LupaCapitolina.pn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918520" y="682352"/>
            <a:ext cx="1165920" cy="874440"/>
          </a:xfrm>
          <a:prstGeom prst="rect">
            <a:avLst/>
          </a:prstGeom>
          <a:noFill/>
        </p:spPr>
      </p:pic>
      <p:pic>
        <p:nvPicPr>
          <p:cNvPr id="92" name="Picture 3" descr="C:\Boczko\Novos\fashion_girls_in_a_dress.png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 flipH="1">
            <a:off x="179512" y="3332832"/>
            <a:ext cx="256280" cy="995264"/>
          </a:xfrm>
          <a:prstGeom prst="rect">
            <a:avLst/>
          </a:prstGeom>
          <a:noFill/>
        </p:spPr>
      </p:pic>
      <p:grpSp>
        <p:nvGrpSpPr>
          <p:cNvPr id="94" name="Group 15"/>
          <p:cNvGrpSpPr>
            <a:grpSpLocks/>
          </p:cNvGrpSpPr>
          <p:nvPr/>
        </p:nvGrpSpPr>
        <p:grpSpPr bwMode="auto">
          <a:xfrm>
            <a:off x="604838" y="2852936"/>
            <a:ext cx="6464300" cy="460375"/>
            <a:chOff x="381" y="2109"/>
            <a:chExt cx="4072" cy="290"/>
          </a:xfrm>
        </p:grpSpPr>
        <p:sp>
          <p:nvSpPr>
            <p:cNvPr id="95" name="Rectangle 16"/>
            <p:cNvSpPr>
              <a:spLocks noChangeArrowheads="1"/>
            </p:cNvSpPr>
            <p:nvPr/>
          </p:nvSpPr>
          <p:spPr bwMode="auto">
            <a:xfrm>
              <a:off x="381" y="2109"/>
              <a:ext cx="400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96" name="Rectangle 17"/>
            <p:cNvSpPr>
              <a:spLocks noChangeArrowheads="1"/>
            </p:cNvSpPr>
            <p:nvPr/>
          </p:nvSpPr>
          <p:spPr bwMode="auto">
            <a:xfrm>
              <a:off x="789" y="2109"/>
              <a:ext cx="400" cy="280"/>
            </a:xfrm>
            <a:prstGeom prst="rect">
              <a:avLst/>
            </a:prstGeom>
            <a:solidFill>
              <a:srgbClr val="00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97" name="Rectangle 18"/>
            <p:cNvSpPr>
              <a:spLocks noChangeArrowheads="1"/>
            </p:cNvSpPr>
            <p:nvPr/>
          </p:nvSpPr>
          <p:spPr bwMode="auto">
            <a:xfrm>
              <a:off x="1197" y="2109"/>
              <a:ext cx="400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98" name="Rectangle 19"/>
            <p:cNvSpPr>
              <a:spLocks noChangeArrowheads="1"/>
            </p:cNvSpPr>
            <p:nvPr/>
          </p:nvSpPr>
          <p:spPr bwMode="auto">
            <a:xfrm>
              <a:off x="1605" y="2109"/>
              <a:ext cx="401" cy="280"/>
            </a:xfrm>
            <a:prstGeom prst="rect">
              <a:avLst/>
            </a:prstGeom>
            <a:solidFill>
              <a:srgbClr val="00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99" name="Rectangle 20"/>
            <p:cNvSpPr>
              <a:spLocks noChangeArrowheads="1"/>
            </p:cNvSpPr>
            <p:nvPr/>
          </p:nvSpPr>
          <p:spPr bwMode="auto">
            <a:xfrm>
              <a:off x="2014" y="2109"/>
              <a:ext cx="399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0" name="Rectangle 21"/>
            <p:cNvSpPr>
              <a:spLocks noChangeArrowheads="1"/>
            </p:cNvSpPr>
            <p:nvPr/>
          </p:nvSpPr>
          <p:spPr bwMode="auto">
            <a:xfrm>
              <a:off x="2421" y="2119"/>
              <a:ext cx="400" cy="280"/>
            </a:xfrm>
            <a:prstGeom prst="rect">
              <a:avLst/>
            </a:prstGeom>
            <a:solidFill>
              <a:srgbClr val="00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1" name="Rectangle 22"/>
            <p:cNvSpPr>
              <a:spLocks noChangeArrowheads="1"/>
            </p:cNvSpPr>
            <p:nvPr/>
          </p:nvSpPr>
          <p:spPr bwMode="auto">
            <a:xfrm>
              <a:off x="2829" y="2109"/>
              <a:ext cx="401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2" name="Rectangle 23"/>
            <p:cNvSpPr>
              <a:spLocks noChangeArrowheads="1"/>
            </p:cNvSpPr>
            <p:nvPr/>
          </p:nvSpPr>
          <p:spPr bwMode="auto">
            <a:xfrm>
              <a:off x="3238" y="2109"/>
              <a:ext cx="399" cy="280"/>
            </a:xfrm>
            <a:prstGeom prst="rect">
              <a:avLst/>
            </a:prstGeom>
            <a:solidFill>
              <a:srgbClr val="00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3" name="Rectangle 24"/>
            <p:cNvSpPr>
              <a:spLocks noChangeArrowheads="1"/>
            </p:cNvSpPr>
            <p:nvPr/>
          </p:nvSpPr>
          <p:spPr bwMode="auto">
            <a:xfrm>
              <a:off x="3646" y="2109"/>
              <a:ext cx="399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4" name="Rectangle 25"/>
            <p:cNvSpPr>
              <a:spLocks noChangeArrowheads="1"/>
            </p:cNvSpPr>
            <p:nvPr/>
          </p:nvSpPr>
          <p:spPr bwMode="auto">
            <a:xfrm>
              <a:off x="4053" y="2109"/>
              <a:ext cx="400" cy="280"/>
            </a:xfrm>
            <a:prstGeom prst="rect">
              <a:avLst/>
            </a:prstGeom>
            <a:solidFill>
              <a:srgbClr val="00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5" name="Rectangle 26"/>
            <p:cNvSpPr>
              <a:spLocks noChangeArrowheads="1"/>
            </p:cNvSpPr>
            <p:nvPr/>
          </p:nvSpPr>
          <p:spPr bwMode="auto">
            <a:xfrm>
              <a:off x="415" y="2123"/>
              <a:ext cx="294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31</a:t>
              </a:r>
            </a:p>
          </p:txBody>
        </p:sp>
        <p:sp>
          <p:nvSpPr>
            <p:cNvPr id="106" name="Rectangle 27"/>
            <p:cNvSpPr>
              <a:spLocks noChangeArrowheads="1"/>
            </p:cNvSpPr>
            <p:nvPr/>
          </p:nvSpPr>
          <p:spPr bwMode="auto">
            <a:xfrm>
              <a:off x="847" y="2123"/>
              <a:ext cx="294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00CC99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30</a:t>
              </a:r>
            </a:p>
          </p:txBody>
        </p:sp>
        <p:sp>
          <p:nvSpPr>
            <p:cNvPr id="107" name="Rectangle 28"/>
            <p:cNvSpPr>
              <a:spLocks noChangeArrowheads="1"/>
            </p:cNvSpPr>
            <p:nvPr/>
          </p:nvSpPr>
          <p:spPr bwMode="auto">
            <a:xfrm>
              <a:off x="2047" y="2123"/>
              <a:ext cx="294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31</a:t>
              </a:r>
            </a:p>
          </p:txBody>
        </p:sp>
        <p:sp>
          <p:nvSpPr>
            <p:cNvPr id="108" name="Rectangle 29"/>
            <p:cNvSpPr>
              <a:spLocks noChangeArrowheads="1"/>
            </p:cNvSpPr>
            <p:nvPr/>
          </p:nvSpPr>
          <p:spPr bwMode="auto">
            <a:xfrm>
              <a:off x="1670" y="2123"/>
              <a:ext cx="294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00CC99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30</a:t>
              </a:r>
            </a:p>
          </p:txBody>
        </p:sp>
        <p:sp>
          <p:nvSpPr>
            <p:cNvPr id="109" name="Rectangle 30"/>
            <p:cNvSpPr>
              <a:spLocks noChangeArrowheads="1"/>
            </p:cNvSpPr>
            <p:nvPr/>
          </p:nvSpPr>
          <p:spPr bwMode="auto">
            <a:xfrm>
              <a:off x="3302" y="2123"/>
              <a:ext cx="294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31</a:t>
              </a:r>
            </a:p>
          </p:txBody>
        </p:sp>
        <p:sp>
          <p:nvSpPr>
            <p:cNvPr id="110" name="Rectangle 31"/>
            <p:cNvSpPr>
              <a:spLocks noChangeArrowheads="1"/>
            </p:cNvSpPr>
            <p:nvPr/>
          </p:nvSpPr>
          <p:spPr bwMode="auto">
            <a:xfrm>
              <a:off x="2486" y="2123"/>
              <a:ext cx="294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00CC99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30</a:t>
              </a:r>
            </a:p>
          </p:txBody>
        </p:sp>
        <p:sp>
          <p:nvSpPr>
            <p:cNvPr id="111" name="Rectangle 32"/>
            <p:cNvSpPr>
              <a:spLocks noChangeArrowheads="1"/>
            </p:cNvSpPr>
            <p:nvPr/>
          </p:nvSpPr>
          <p:spPr bwMode="auto">
            <a:xfrm>
              <a:off x="3686" y="2123"/>
              <a:ext cx="294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000000"/>
                  </a:solidFill>
                  <a:effectLst>
                    <a:outerShdw blurRad="38100" dist="38100" dir="2700000" algn="tl">
                      <a:srgbClr val="FFFFFF"/>
                    </a:outerShdw>
                  </a:effectLst>
                </a:rPr>
                <a:t>30</a:t>
              </a:r>
            </a:p>
          </p:txBody>
        </p:sp>
        <p:sp>
          <p:nvSpPr>
            <p:cNvPr id="112" name="Rectangle 33"/>
            <p:cNvSpPr>
              <a:spLocks noChangeArrowheads="1"/>
            </p:cNvSpPr>
            <p:nvPr/>
          </p:nvSpPr>
          <p:spPr bwMode="auto">
            <a:xfrm>
              <a:off x="4062" y="2123"/>
              <a:ext cx="294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00CC99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30</a:t>
              </a:r>
            </a:p>
          </p:txBody>
        </p:sp>
        <p:sp>
          <p:nvSpPr>
            <p:cNvPr id="113" name="Rectangle 34"/>
            <p:cNvSpPr>
              <a:spLocks noChangeArrowheads="1"/>
            </p:cNvSpPr>
            <p:nvPr/>
          </p:nvSpPr>
          <p:spPr bwMode="auto">
            <a:xfrm>
              <a:off x="1231" y="2123"/>
              <a:ext cx="294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31</a:t>
              </a:r>
            </a:p>
          </p:txBody>
        </p:sp>
        <p:sp>
          <p:nvSpPr>
            <p:cNvPr id="114" name="Rectangle 35"/>
            <p:cNvSpPr>
              <a:spLocks noChangeArrowheads="1"/>
            </p:cNvSpPr>
            <p:nvPr/>
          </p:nvSpPr>
          <p:spPr bwMode="auto">
            <a:xfrm>
              <a:off x="2870" y="2123"/>
              <a:ext cx="294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000000"/>
                  </a:solidFill>
                  <a:effectLst>
                    <a:outerShdw blurRad="38100" dist="38100" dir="2700000" algn="tl">
                      <a:srgbClr val="FFFFFF"/>
                    </a:outerShdw>
                  </a:effectLst>
                </a:rPr>
                <a:t>30</a:t>
              </a:r>
            </a:p>
          </p:txBody>
        </p:sp>
      </p:grpSp>
      <p:sp>
        <p:nvSpPr>
          <p:cNvPr id="116" name="CaixaDeTexto 115"/>
          <p:cNvSpPr txBox="1"/>
          <p:nvPr/>
        </p:nvSpPr>
        <p:spPr>
          <a:xfrm>
            <a:off x="7092280" y="2915652"/>
            <a:ext cx="10438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dirty="0" smtClean="0">
                <a:solidFill>
                  <a:schemeClr val="accent3"/>
                </a:solidFill>
              </a:rPr>
              <a:t>Rômulo</a:t>
            </a:r>
            <a:endParaRPr lang="pt-BR" dirty="0">
              <a:solidFill>
                <a:schemeClr val="accent3"/>
              </a:solidFill>
            </a:endParaRPr>
          </a:p>
        </p:txBody>
      </p:sp>
      <p:cxnSp>
        <p:nvCxnSpPr>
          <p:cNvPr id="118" name="Conector reto 117"/>
          <p:cNvCxnSpPr/>
          <p:nvPr/>
        </p:nvCxnSpPr>
        <p:spPr bwMode="auto">
          <a:xfrm>
            <a:off x="8712552" y="2564904"/>
            <a:ext cx="0" cy="1728192"/>
          </a:xfrm>
          <a:prstGeom prst="line">
            <a:avLst/>
          </a:prstGeom>
          <a:solidFill>
            <a:schemeClr val="accent1"/>
          </a:solidFill>
          <a:ln w="12700" cap="flat" cmpd="sng" algn="ctr">
            <a:solidFill>
              <a:schemeClr val="accent3"/>
            </a:solidFill>
            <a:prstDash val="dash"/>
            <a:round/>
            <a:headEnd type="none" w="sm" len="sm"/>
            <a:tailEnd type="none" w="sm" len="sm"/>
          </a:ln>
          <a:effectLst/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2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7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20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7590" grpId="0" autoUpdateAnimBg="0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tx1"/>
            </a:gs>
            <a:gs pos="65000">
              <a:srgbClr val="FFFF66"/>
            </a:gs>
            <a:gs pos="78000">
              <a:srgbClr val="FFC000"/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8594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2413" cy="1738313"/>
          </a:xfrm>
          <a:noFill/>
          <a:ln/>
        </p:spPr>
        <p:txBody>
          <a:bodyPr/>
          <a:lstStyle/>
          <a:p>
            <a:r>
              <a:rPr lang="pt-BR" dirty="0">
                <a:solidFill>
                  <a:srgbClr val="FF3300"/>
                </a:solidFill>
              </a:rPr>
              <a:t>Mudança de ordem nos meses do Calendário Romano “Lunar”</a:t>
            </a:r>
          </a:p>
        </p:txBody>
      </p:sp>
      <p:sp>
        <p:nvSpPr>
          <p:cNvPr id="131" name="Espaço Reservado para Número de Slide 13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64</a:t>
            </a:fld>
            <a:endParaRPr lang="pt-BR"/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0" y="2082927"/>
            <a:ext cx="8120063" cy="461963"/>
            <a:chOff x="0" y="1487"/>
            <a:chExt cx="5115" cy="291"/>
          </a:xfrm>
        </p:grpSpPr>
        <p:sp>
          <p:nvSpPr>
            <p:cNvPr id="878596" name="Rectangle 4"/>
            <p:cNvSpPr>
              <a:spLocks noChangeArrowheads="1"/>
            </p:cNvSpPr>
            <p:nvPr/>
          </p:nvSpPr>
          <p:spPr bwMode="auto">
            <a:xfrm>
              <a:off x="1071" y="1524"/>
              <a:ext cx="1288" cy="232"/>
            </a:xfrm>
            <a:prstGeom prst="rect">
              <a:avLst/>
            </a:prstGeom>
            <a:solidFill>
              <a:srgbClr val="66FF33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78597" name="Rectangle 5"/>
            <p:cNvSpPr>
              <a:spLocks noChangeArrowheads="1"/>
            </p:cNvSpPr>
            <p:nvPr/>
          </p:nvSpPr>
          <p:spPr bwMode="auto">
            <a:xfrm>
              <a:off x="2319" y="1524"/>
              <a:ext cx="1288" cy="232"/>
            </a:xfrm>
            <a:prstGeom prst="rect">
              <a:avLst/>
            </a:prstGeom>
            <a:solidFill>
              <a:srgbClr val="FF3300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78598" name="Rectangle 6"/>
            <p:cNvSpPr>
              <a:spLocks noChangeArrowheads="1"/>
            </p:cNvSpPr>
            <p:nvPr/>
          </p:nvSpPr>
          <p:spPr bwMode="auto">
            <a:xfrm>
              <a:off x="3615" y="1524"/>
              <a:ext cx="1288" cy="232"/>
            </a:xfrm>
            <a:prstGeom prst="rect">
              <a:avLst/>
            </a:prstGeom>
            <a:solidFill>
              <a:srgbClr val="FFFF00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78599" name="Rectangle 7"/>
            <p:cNvSpPr>
              <a:spLocks noChangeArrowheads="1"/>
            </p:cNvSpPr>
            <p:nvPr/>
          </p:nvSpPr>
          <p:spPr bwMode="auto">
            <a:xfrm>
              <a:off x="1099" y="1487"/>
              <a:ext cx="1056" cy="2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400" dirty="0">
                  <a:solidFill>
                    <a:srgbClr val="000000"/>
                  </a:solidFill>
                </a:rPr>
                <a:t>Primavera</a:t>
              </a:r>
            </a:p>
          </p:txBody>
        </p:sp>
        <p:sp>
          <p:nvSpPr>
            <p:cNvPr id="878600" name="Rectangle 8"/>
            <p:cNvSpPr>
              <a:spLocks noChangeArrowheads="1"/>
            </p:cNvSpPr>
            <p:nvPr/>
          </p:nvSpPr>
          <p:spPr bwMode="auto">
            <a:xfrm>
              <a:off x="3886" y="1487"/>
              <a:ext cx="805" cy="2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400">
                  <a:solidFill>
                    <a:srgbClr val="000000"/>
                  </a:solidFill>
                </a:rPr>
                <a:t>Outono</a:t>
              </a:r>
            </a:p>
          </p:txBody>
        </p:sp>
        <p:sp>
          <p:nvSpPr>
            <p:cNvPr id="878601" name="Rectangle 9"/>
            <p:cNvSpPr>
              <a:spLocks noChangeArrowheads="1"/>
            </p:cNvSpPr>
            <p:nvPr/>
          </p:nvSpPr>
          <p:spPr bwMode="auto">
            <a:xfrm>
              <a:off x="2643" y="1487"/>
              <a:ext cx="646" cy="2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400">
                  <a:solidFill>
                    <a:srgbClr val="FFFFFF"/>
                  </a:solidFill>
                </a:rPr>
                <a:t>Verão</a:t>
              </a:r>
            </a:p>
          </p:txBody>
        </p:sp>
        <p:sp>
          <p:nvSpPr>
            <p:cNvPr id="878602" name="Freeform 10"/>
            <p:cNvSpPr>
              <a:spLocks/>
            </p:cNvSpPr>
            <p:nvPr/>
          </p:nvSpPr>
          <p:spPr bwMode="auto">
            <a:xfrm>
              <a:off x="0" y="1520"/>
              <a:ext cx="1065" cy="2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0" y="0"/>
                </a:cxn>
                <a:cxn ang="0">
                  <a:pos x="240" y="240"/>
                </a:cxn>
                <a:cxn ang="0">
                  <a:pos x="0" y="240"/>
                </a:cxn>
                <a:cxn ang="0">
                  <a:pos x="33" y="195"/>
                </a:cxn>
                <a:cxn ang="0">
                  <a:pos x="63" y="150"/>
                </a:cxn>
                <a:cxn ang="0">
                  <a:pos x="18" y="135"/>
                </a:cxn>
                <a:cxn ang="0">
                  <a:pos x="18" y="75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1" h="241">
                  <a:moveTo>
                    <a:pt x="0" y="0"/>
                  </a:moveTo>
                  <a:lnTo>
                    <a:pt x="240" y="0"/>
                  </a:lnTo>
                  <a:lnTo>
                    <a:pt x="240" y="240"/>
                  </a:lnTo>
                  <a:lnTo>
                    <a:pt x="0" y="240"/>
                  </a:lnTo>
                  <a:lnTo>
                    <a:pt x="33" y="195"/>
                  </a:lnTo>
                  <a:lnTo>
                    <a:pt x="63" y="150"/>
                  </a:lnTo>
                  <a:lnTo>
                    <a:pt x="18" y="135"/>
                  </a:lnTo>
                  <a:lnTo>
                    <a:pt x="18" y="75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0000FF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78603" name="Freeform 11"/>
            <p:cNvSpPr>
              <a:spLocks/>
            </p:cNvSpPr>
            <p:nvPr/>
          </p:nvSpPr>
          <p:spPr bwMode="auto">
            <a:xfrm>
              <a:off x="4916" y="1520"/>
              <a:ext cx="199" cy="241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0" y="0"/>
                </a:cxn>
                <a:cxn ang="0">
                  <a:pos x="0" y="240"/>
                </a:cxn>
                <a:cxn ang="0">
                  <a:pos x="192" y="240"/>
                </a:cxn>
                <a:cxn ang="0">
                  <a:pos x="198" y="195"/>
                </a:cxn>
                <a:cxn ang="0">
                  <a:pos x="153" y="195"/>
                </a:cxn>
                <a:cxn ang="0">
                  <a:pos x="153" y="150"/>
                </a:cxn>
                <a:cxn ang="0">
                  <a:pos x="198" y="135"/>
                </a:cxn>
                <a:cxn ang="0">
                  <a:pos x="153" y="105"/>
                </a:cxn>
                <a:cxn ang="0">
                  <a:pos x="153" y="60"/>
                </a:cxn>
                <a:cxn ang="0">
                  <a:pos x="192" y="0"/>
                </a:cxn>
                <a:cxn ang="0">
                  <a:pos x="192" y="0"/>
                </a:cxn>
              </a:cxnLst>
              <a:rect l="0" t="0" r="r" b="b"/>
              <a:pathLst>
                <a:path w="199" h="241">
                  <a:moveTo>
                    <a:pt x="192" y="0"/>
                  </a:moveTo>
                  <a:lnTo>
                    <a:pt x="0" y="0"/>
                  </a:lnTo>
                  <a:lnTo>
                    <a:pt x="0" y="240"/>
                  </a:lnTo>
                  <a:lnTo>
                    <a:pt x="192" y="240"/>
                  </a:lnTo>
                  <a:lnTo>
                    <a:pt x="198" y="195"/>
                  </a:lnTo>
                  <a:lnTo>
                    <a:pt x="153" y="195"/>
                  </a:lnTo>
                  <a:lnTo>
                    <a:pt x="153" y="150"/>
                  </a:lnTo>
                  <a:lnTo>
                    <a:pt x="198" y="135"/>
                  </a:lnTo>
                  <a:lnTo>
                    <a:pt x="153" y="105"/>
                  </a:lnTo>
                  <a:lnTo>
                    <a:pt x="153" y="60"/>
                  </a:lnTo>
                  <a:lnTo>
                    <a:pt x="192" y="0"/>
                  </a:lnTo>
                  <a:lnTo>
                    <a:pt x="192" y="0"/>
                  </a:lnTo>
                </a:path>
              </a:pathLst>
            </a:custGeom>
            <a:solidFill>
              <a:srgbClr val="3366FF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3" name="Group 12"/>
          <p:cNvGrpSpPr>
            <a:grpSpLocks/>
          </p:cNvGrpSpPr>
          <p:nvPr/>
        </p:nvGrpSpPr>
        <p:grpSpPr bwMode="auto">
          <a:xfrm>
            <a:off x="1366838" y="3581400"/>
            <a:ext cx="2579687" cy="444500"/>
            <a:chOff x="861" y="2256"/>
            <a:chExt cx="1625" cy="280"/>
          </a:xfrm>
        </p:grpSpPr>
        <p:grpSp>
          <p:nvGrpSpPr>
            <p:cNvPr id="4" name="Group 13"/>
            <p:cNvGrpSpPr>
              <a:grpSpLocks/>
            </p:cNvGrpSpPr>
            <p:nvPr/>
          </p:nvGrpSpPr>
          <p:grpSpPr bwMode="auto">
            <a:xfrm>
              <a:off x="861" y="2256"/>
              <a:ext cx="808" cy="280"/>
              <a:chOff x="861" y="2256"/>
              <a:chExt cx="808" cy="280"/>
            </a:xfrm>
          </p:grpSpPr>
          <p:sp>
            <p:nvSpPr>
              <p:cNvPr id="878606" name="Rectangle 14"/>
              <p:cNvSpPr>
                <a:spLocks noChangeArrowheads="1"/>
              </p:cNvSpPr>
              <p:nvPr/>
            </p:nvSpPr>
            <p:spPr bwMode="auto">
              <a:xfrm>
                <a:off x="861" y="2256"/>
                <a:ext cx="400" cy="280"/>
              </a:xfrm>
              <a:prstGeom prst="rect">
                <a:avLst/>
              </a:prstGeom>
              <a:solidFill>
                <a:schemeClr val="accent1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78607" name="Rectangle 15"/>
              <p:cNvSpPr>
                <a:spLocks noChangeArrowheads="1"/>
              </p:cNvSpPr>
              <p:nvPr/>
            </p:nvSpPr>
            <p:spPr bwMode="auto">
              <a:xfrm>
                <a:off x="1269" y="2256"/>
                <a:ext cx="400" cy="280"/>
              </a:xfrm>
              <a:prstGeom prst="rect">
                <a:avLst/>
              </a:prstGeom>
              <a:solidFill>
                <a:srgbClr val="0000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5" name="Group 16"/>
            <p:cNvGrpSpPr>
              <a:grpSpLocks/>
            </p:cNvGrpSpPr>
            <p:nvPr/>
          </p:nvGrpSpPr>
          <p:grpSpPr bwMode="auto">
            <a:xfrm>
              <a:off x="1677" y="2256"/>
              <a:ext cx="809" cy="280"/>
              <a:chOff x="1677" y="2256"/>
              <a:chExt cx="809" cy="280"/>
            </a:xfrm>
          </p:grpSpPr>
          <p:sp>
            <p:nvSpPr>
              <p:cNvPr id="878609" name="Rectangle 17"/>
              <p:cNvSpPr>
                <a:spLocks noChangeArrowheads="1"/>
              </p:cNvSpPr>
              <p:nvPr/>
            </p:nvSpPr>
            <p:spPr bwMode="auto">
              <a:xfrm>
                <a:off x="1677" y="2256"/>
                <a:ext cx="400" cy="280"/>
              </a:xfrm>
              <a:prstGeom prst="rect">
                <a:avLst/>
              </a:prstGeom>
              <a:solidFill>
                <a:schemeClr val="accent1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78610" name="Rectangle 18"/>
              <p:cNvSpPr>
                <a:spLocks noChangeArrowheads="1"/>
              </p:cNvSpPr>
              <p:nvPr/>
            </p:nvSpPr>
            <p:spPr bwMode="auto">
              <a:xfrm>
                <a:off x="2085" y="2256"/>
                <a:ext cx="401" cy="280"/>
              </a:xfrm>
              <a:prstGeom prst="rect">
                <a:avLst/>
              </a:prstGeom>
              <a:solidFill>
                <a:srgbClr val="0000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</p:grpSp>
      <p:grpSp>
        <p:nvGrpSpPr>
          <p:cNvPr id="6" name="Group 19"/>
          <p:cNvGrpSpPr>
            <a:grpSpLocks/>
          </p:cNvGrpSpPr>
          <p:nvPr/>
        </p:nvGrpSpPr>
        <p:grpSpPr bwMode="auto">
          <a:xfrm>
            <a:off x="3959225" y="3581400"/>
            <a:ext cx="2576513" cy="444500"/>
            <a:chOff x="2494" y="2256"/>
            <a:chExt cx="1623" cy="280"/>
          </a:xfrm>
        </p:grpSpPr>
        <p:grpSp>
          <p:nvGrpSpPr>
            <p:cNvPr id="7" name="Group 20"/>
            <p:cNvGrpSpPr>
              <a:grpSpLocks/>
            </p:cNvGrpSpPr>
            <p:nvPr/>
          </p:nvGrpSpPr>
          <p:grpSpPr bwMode="auto">
            <a:xfrm>
              <a:off x="2494" y="2256"/>
              <a:ext cx="807" cy="280"/>
              <a:chOff x="2494" y="2256"/>
              <a:chExt cx="807" cy="280"/>
            </a:xfrm>
          </p:grpSpPr>
          <p:sp>
            <p:nvSpPr>
              <p:cNvPr id="878613" name="Rectangle 21"/>
              <p:cNvSpPr>
                <a:spLocks noChangeArrowheads="1"/>
              </p:cNvSpPr>
              <p:nvPr/>
            </p:nvSpPr>
            <p:spPr bwMode="auto">
              <a:xfrm>
                <a:off x="2494" y="2256"/>
                <a:ext cx="399" cy="280"/>
              </a:xfrm>
              <a:prstGeom prst="rect">
                <a:avLst/>
              </a:prstGeom>
              <a:solidFill>
                <a:schemeClr val="accent1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78614" name="Rectangle 22"/>
              <p:cNvSpPr>
                <a:spLocks noChangeArrowheads="1"/>
              </p:cNvSpPr>
              <p:nvPr/>
            </p:nvSpPr>
            <p:spPr bwMode="auto">
              <a:xfrm>
                <a:off x="2901" y="2256"/>
                <a:ext cx="400" cy="280"/>
              </a:xfrm>
              <a:prstGeom prst="rect">
                <a:avLst/>
              </a:prstGeom>
              <a:solidFill>
                <a:srgbClr val="0000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8" name="Group 23"/>
            <p:cNvGrpSpPr>
              <a:grpSpLocks/>
            </p:cNvGrpSpPr>
            <p:nvPr/>
          </p:nvGrpSpPr>
          <p:grpSpPr bwMode="auto">
            <a:xfrm>
              <a:off x="3309" y="2256"/>
              <a:ext cx="808" cy="280"/>
              <a:chOff x="3309" y="2256"/>
              <a:chExt cx="808" cy="280"/>
            </a:xfrm>
          </p:grpSpPr>
          <p:sp>
            <p:nvSpPr>
              <p:cNvPr id="878616" name="Rectangle 24"/>
              <p:cNvSpPr>
                <a:spLocks noChangeArrowheads="1"/>
              </p:cNvSpPr>
              <p:nvPr/>
            </p:nvSpPr>
            <p:spPr bwMode="auto">
              <a:xfrm>
                <a:off x="3309" y="2256"/>
                <a:ext cx="401" cy="280"/>
              </a:xfrm>
              <a:prstGeom prst="rect">
                <a:avLst/>
              </a:prstGeom>
              <a:solidFill>
                <a:schemeClr val="accent1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78617" name="Rectangle 25"/>
              <p:cNvSpPr>
                <a:spLocks noChangeArrowheads="1"/>
              </p:cNvSpPr>
              <p:nvPr/>
            </p:nvSpPr>
            <p:spPr bwMode="auto">
              <a:xfrm>
                <a:off x="3718" y="2256"/>
                <a:ext cx="399" cy="280"/>
              </a:xfrm>
              <a:prstGeom prst="rect">
                <a:avLst/>
              </a:prstGeom>
              <a:solidFill>
                <a:srgbClr val="0000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</p:grpSp>
      <p:grpSp>
        <p:nvGrpSpPr>
          <p:cNvPr id="9" name="Group 26"/>
          <p:cNvGrpSpPr>
            <a:grpSpLocks/>
          </p:cNvGrpSpPr>
          <p:nvPr/>
        </p:nvGrpSpPr>
        <p:grpSpPr bwMode="auto">
          <a:xfrm>
            <a:off x="6550025" y="3581400"/>
            <a:ext cx="1281113" cy="444500"/>
            <a:chOff x="4126" y="2256"/>
            <a:chExt cx="807" cy="280"/>
          </a:xfrm>
        </p:grpSpPr>
        <p:sp>
          <p:nvSpPr>
            <p:cNvPr id="878619" name="Rectangle 27"/>
            <p:cNvSpPr>
              <a:spLocks noChangeArrowheads="1"/>
            </p:cNvSpPr>
            <p:nvPr/>
          </p:nvSpPr>
          <p:spPr bwMode="auto">
            <a:xfrm>
              <a:off x="4126" y="2256"/>
              <a:ext cx="399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78620" name="Rectangle 28"/>
            <p:cNvSpPr>
              <a:spLocks noChangeArrowheads="1"/>
            </p:cNvSpPr>
            <p:nvPr/>
          </p:nvSpPr>
          <p:spPr bwMode="auto">
            <a:xfrm>
              <a:off x="4533" y="2256"/>
              <a:ext cx="400" cy="280"/>
            </a:xfrm>
            <a:prstGeom prst="rect">
              <a:avLst/>
            </a:prstGeom>
            <a:solidFill>
              <a:srgbClr val="00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sp>
        <p:nvSpPr>
          <p:cNvPr id="878621" name="Rectangle 29"/>
          <p:cNvSpPr>
            <a:spLocks noChangeArrowheads="1"/>
          </p:cNvSpPr>
          <p:nvPr/>
        </p:nvSpPr>
        <p:spPr bwMode="auto">
          <a:xfrm>
            <a:off x="1420813" y="3635375"/>
            <a:ext cx="5238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FFFFFF"/>
                </a:solidFill>
              </a:rPr>
              <a:t>31</a:t>
            </a:r>
          </a:p>
        </p:txBody>
      </p:sp>
      <p:sp>
        <p:nvSpPr>
          <p:cNvPr id="878622" name="Rectangle 30"/>
          <p:cNvSpPr>
            <a:spLocks noChangeArrowheads="1"/>
          </p:cNvSpPr>
          <p:nvPr/>
        </p:nvSpPr>
        <p:spPr bwMode="auto">
          <a:xfrm>
            <a:off x="2106613" y="3635375"/>
            <a:ext cx="5238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FFCC99"/>
                </a:solidFill>
              </a:rPr>
              <a:t>29</a:t>
            </a:r>
          </a:p>
        </p:txBody>
      </p:sp>
      <p:sp>
        <p:nvSpPr>
          <p:cNvPr id="878623" name="Rectangle 31"/>
          <p:cNvSpPr>
            <a:spLocks noChangeArrowheads="1"/>
          </p:cNvSpPr>
          <p:nvPr/>
        </p:nvSpPr>
        <p:spPr bwMode="auto">
          <a:xfrm>
            <a:off x="4011613" y="3635375"/>
            <a:ext cx="5238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FFFFFF"/>
                </a:solidFill>
              </a:rPr>
              <a:t>31</a:t>
            </a:r>
          </a:p>
        </p:txBody>
      </p:sp>
      <p:sp>
        <p:nvSpPr>
          <p:cNvPr id="878624" name="Rectangle 32"/>
          <p:cNvSpPr>
            <a:spLocks noChangeArrowheads="1"/>
          </p:cNvSpPr>
          <p:nvPr/>
        </p:nvSpPr>
        <p:spPr bwMode="auto">
          <a:xfrm>
            <a:off x="3413125" y="3635375"/>
            <a:ext cx="5238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FFCC99"/>
                </a:solidFill>
              </a:rPr>
              <a:t>29</a:t>
            </a:r>
          </a:p>
        </p:txBody>
      </p:sp>
      <p:sp>
        <p:nvSpPr>
          <p:cNvPr id="878625" name="Rectangle 33"/>
          <p:cNvSpPr>
            <a:spLocks noChangeArrowheads="1"/>
          </p:cNvSpPr>
          <p:nvPr/>
        </p:nvSpPr>
        <p:spPr bwMode="auto">
          <a:xfrm>
            <a:off x="6003925" y="3635375"/>
            <a:ext cx="5238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FFCC99"/>
                </a:solidFill>
              </a:rPr>
              <a:t>31</a:t>
            </a:r>
          </a:p>
        </p:txBody>
      </p:sp>
      <p:sp>
        <p:nvSpPr>
          <p:cNvPr id="878626" name="Rectangle 34"/>
          <p:cNvSpPr>
            <a:spLocks noChangeArrowheads="1"/>
          </p:cNvSpPr>
          <p:nvPr/>
        </p:nvSpPr>
        <p:spPr bwMode="auto">
          <a:xfrm>
            <a:off x="1308100" y="3178175"/>
            <a:ext cx="72548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CC3300"/>
                </a:solidFill>
              </a:rPr>
              <a:t>Mar</a:t>
            </a:r>
          </a:p>
        </p:txBody>
      </p:sp>
      <p:sp>
        <p:nvSpPr>
          <p:cNvPr id="878627" name="Rectangle 35"/>
          <p:cNvSpPr>
            <a:spLocks noChangeArrowheads="1"/>
          </p:cNvSpPr>
          <p:nvPr/>
        </p:nvSpPr>
        <p:spPr bwMode="auto">
          <a:xfrm>
            <a:off x="2574925" y="3178175"/>
            <a:ext cx="6921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CC3300"/>
                </a:solidFill>
              </a:rPr>
              <a:t>Mai</a:t>
            </a:r>
          </a:p>
        </p:txBody>
      </p:sp>
      <p:sp>
        <p:nvSpPr>
          <p:cNvPr id="878628" name="Rectangle 36"/>
          <p:cNvSpPr>
            <a:spLocks noChangeArrowheads="1"/>
          </p:cNvSpPr>
          <p:nvPr/>
        </p:nvSpPr>
        <p:spPr bwMode="auto">
          <a:xfrm>
            <a:off x="1965325" y="4092575"/>
            <a:ext cx="7096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CC3300"/>
                </a:solidFill>
              </a:rPr>
              <a:t>Abr</a:t>
            </a:r>
          </a:p>
        </p:txBody>
      </p:sp>
      <p:sp>
        <p:nvSpPr>
          <p:cNvPr id="878629" name="Rectangle 37"/>
          <p:cNvSpPr>
            <a:spLocks noChangeArrowheads="1"/>
          </p:cNvSpPr>
          <p:nvPr/>
        </p:nvSpPr>
        <p:spPr bwMode="auto">
          <a:xfrm>
            <a:off x="3260725" y="4016375"/>
            <a:ext cx="72548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CC3300"/>
                </a:solidFill>
              </a:rPr>
              <a:t>Jun</a:t>
            </a:r>
          </a:p>
        </p:txBody>
      </p:sp>
      <p:sp>
        <p:nvSpPr>
          <p:cNvPr id="878630" name="Rectangle 38"/>
          <p:cNvSpPr>
            <a:spLocks noChangeArrowheads="1"/>
          </p:cNvSpPr>
          <p:nvPr/>
        </p:nvSpPr>
        <p:spPr bwMode="auto">
          <a:xfrm>
            <a:off x="3946525" y="3178175"/>
            <a:ext cx="6921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000000"/>
                </a:solidFill>
              </a:rPr>
              <a:t>Qui</a:t>
            </a:r>
          </a:p>
        </p:txBody>
      </p:sp>
      <p:sp>
        <p:nvSpPr>
          <p:cNvPr id="878631" name="Rectangle 39"/>
          <p:cNvSpPr>
            <a:spLocks noChangeArrowheads="1"/>
          </p:cNvSpPr>
          <p:nvPr/>
        </p:nvSpPr>
        <p:spPr bwMode="auto">
          <a:xfrm>
            <a:off x="4556125" y="4016375"/>
            <a:ext cx="7270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000000"/>
                </a:solidFill>
              </a:rPr>
              <a:t>Sex</a:t>
            </a:r>
          </a:p>
        </p:txBody>
      </p:sp>
      <p:sp>
        <p:nvSpPr>
          <p:cNvPr id="878632" name="Rectangle 40"/>
          <p:cNvSpPr>
            <a:spLocks noChangeArrowheads="1"/>
          </p:cNvSpPr>
          <p:nvPr/>
        </p:nvSpPr>
        <p:spPr bwMode="auto">
          <a:xfrm>
            <a:off x="5241925" y="3178175"/>
            <a:ext cx="6588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000000"/>
                </a:solidFill>
              </a:rPr>
              <a:t>Set</a:t>
            </a:r>
          </a:p>
        </p:txBody>
      </p:sp>
      <p:sp>
        <p:nvSpPr>
          <p:cNvPr id="878633" name="Rectangle 41"/>
          <p:cNvSpPr>
            <a:spLocks noChangeArrowheads="1"/>
          </p:cNvSpPr>
          <p:nvPr/>
        </p:nvSpPr>
        <p:spPr bwMode="auto">
          <a:xfrm>
            <a:off x="5851525" y="4016375"/>
            <a:ext cx="7096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000000"/>
                </a:solidFill>
              </a:rPr>
              <a:t>Out</a:t>
            </a:r>
          </a:p>
        </p:txBody>
      </p:sp>
      <p:sp>
        <p:nvSpPr>
          <p:cNvPr id="878634" name="Rectangle 42"/>
          <p:cNvSpPr>
            <a:spLocks noChangeArrowheads="1"/>
          </p:cNvSpPr>
          <p:nvPr/>
        </p:nvSpPr>
        <p:spPr bwMode="auto">
          <a:xfrm>
            <a:off x="6461125" y="3178175"/>
            <a:ext cx="7604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000000"/>
                </a:solidFill>
              </a:rPr>
              <a:t>Nov</a:t>
            </a:r>
          </a:p>
        </p:txBody>
      </p:sp>
      <p:sp>
        <p:nvSpPr>
          <p:cNvPr id="878635" name="Rectangle 43"/>
          <p:cNvSpPr>
            <a:spLocks noChangeArrowheads="1"/>
          </p:cNvSpPr>
          <p:nvPr/>
        </p:nvSpPr>
        <p:spPr bwMode="auto">
          <a:xfrm>
            <a:off x="7146925" y="4016375"/>
            <a:ext cx="72548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000000"/>
                </a:solidFill>
              </a:rPr>
              <a:t>Dez</a:t>
            </a:r>
          </a:p>
        </p:txBody>
      </p:sp>
      <p:sp>
        <p:nvSpPr>
          <p:cNvPr id="878636" name="Rectangle 44"/>
          <p:cNvSpPr>
            <a:spLocks noChangeArrowheads="1"/>
          </p:cNvSpPr>
          <p:nvPr/>
        </p:nvSpPr>
        <p:spPr bwMode="auto">
          <a:xfrm>
            <a:off x="4708525" y="3635375"/>
            <a:ext cx="5238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FFCC99"/>
                </a:solidFill>
              </a:rPr>
              <a:t>29</a:t>
            </a:r>
          </a:p>
        </p:txBody>
      </p:sp>
      <p:sp>
        <p:nvSpPr>
          <p:cNvPr id="878637" name="Rectangle 45"/>
          <p:cNvSpPr>
            <a:spLocks noChangeArrowheads="1"/>
          </p:cNvSpPr>
          <p:nvPr/>
        </p:nvSpPr>
        <p:spPr bwMode="auto">
          <a:xfrm>
            <a:off x="6613525" y="3635375"/>
            <a:ext cx="5238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000000"/>
                </a:solidFill>
              </a:rPr>
              <a:t>29</a:t>
            </a:r>
          </a:p>
        </p:txBody>
      </p:sp>
      <p:sp>
        <p:nvSpPr>
          <p:cNvPr id="878638" name="Rectangle 46"/>
          <p:cNvSpPr>
            <a:spLocks noChangeArrowheads="1"/>
          </p:cNvSpPr>
          <p:nvPr/>
        </p:nvSpPr>
        <p:spPr bwMode="auto">
          <a:xfrm>
            <a:off x="7299325" y="3635375"/>
            <a:ext cx="5238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FFCC99"/>
                </a:solidFill>
              </a:rPr>
              <a:t>29</a:t>
            </a:r>
          </a:p>
        </p:txBody>
      </p:sp>
      <p:sp>
        <p:nvSpPr>
          <p:cNvPr id="878639" name="Rectangle 47"/>
          <p:cNvSpPr>
            <a:spLocks noChangeArrowheads="1"/>
          </p:cNvSpPr>
          <p:nvPr/>
        </p:nvSpPr>
        <p:spPr bwMode="auto">
          <a:xfrm>
            <a:off x="2716213" y="3635375"/>
            <a:ext cx="5238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FFFFFF"/>
                </a:solidFill>
              </a:rPr>
              <a:t>31</a:t>
            </a:r>
          </a:p>
        </p:txBody>
      </p:sp>
      <p:sp>
        <p:nvSpPr>
          <p:cNvPr id="878640" name="Rectangle 48"/>
          <p:cNvSpPr>
            <a:spLocks noChangeArrowheads="1"/>
          </p:cNvSpPr>
          <p:nvPr/>
        </p:nvSpPr>
        <p:spPr bwMode="auto">
          <a:xfrm>
            <a:off x="5318125" y="3635375"/>
            <a:ext cx="5238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000000"/>
                </a:solidFill>
              </a:rPr>
              <a:t>29</a:t>
            </a:r>
          </a:p>
        </p:txBody>
      </p:sp>
      <p:grpSp>
        <p:nvGrpSpPr>
          <p:cNvPr id="10" name="Group 49"/>
          <p:cNvGrpSpPr>
            <a:grpSpLocks/>
          </p:cNvGrpSpPr>
          <p:nvPr/>
        </p:nvGrpSpPr>
        <p:grpSpPr bwMode="auto">
          <a:xfrm>
            <a:off x="7747000" y="3178175"/>
            <a:ext cx="1395413" cy="1295400"/>
            <a:chOff x="4880" y="2002"/>
            <a:chExt cx="879" cy="816"/>
          </a:xfrm>
        </p:grpSpPr>
        <p:sp>
          <p:nvSpPr>
            <p:cNvPr id="878642" name="Rectangle 50"/>
            <p:cNvSpPr>
              <a:spLocks noChangeArrowheads="1"/>
            </p:cNvSpPr>
            <p:nvPr/>
          </p:nvSpPr>
          <p:spPr bwMode="auto">
            <a:xfrm>
              <a:off x="5360" y="2290"/>
              <a:ext cx="330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FFFFFF"/>
                  </a:solidFill>
                </a:rPr>
                <a:t>30</a:t>
              </a:r>
            </a:p>
          </p:txBody>
        </p:sp>
        <p:sp>
          <p:nvSpPr>
            <p:cNvPr id="878643" name="Rectangle 51"/>
            <p:cNvSpPr>
              <a:spLocks noChangeArrowheads="1"/>
            </p:cNvSpPr>
            <p:nvPr/>
          </p:nvSpPr>
          <p:spPr bwMode="auto">
            <a:xfrm>
              <a:off x="4936" y="2256"/>
              <a:ext cx="399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78644" name="Rectangle 52"/>
            <p:cNvSpPr>
              <a:spLocks noChangeArrowheads="1"/>
            </p:cNvSpPr>
            <p:nvPr/>
          </p:nvSpPr>
          <p:spPr bwMode="auto">
            <a:xfrm>
              <a:off x="5343" y="2256"/>
              <a:ext cx="400" cy="280"/>
            </a:xfrm>
            <a:prstGeom prst="rect">
              <a:avLst/>
            </a:prstGeom>
            <a:solidFill>
              <a:srgbClr val="00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78645" name="Rectangle 53"/>
            <p:cNvSpPr>
              <a:spLocks noChangeArrowheads="1"/>
            </p:cNvSpPr>
            <p:nvPr/>
          </p:nvSpPr>
          <p:spPr bwMode="auto">
            <a:xfrm>
              <a:off x="4880" y="2002"/>
              <a:ext cx="447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00CC99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Fev</a:t>
              </a:r>
            </a:p>
          </p:txBody>
        </p:sp>
        <p:sp>
          <p:nvSpPr>
            <p:cNvPr id="878646" name="Rectangle 54"/>
            <p:cNvSpPr>
              <a:spLocks noChangeArrowheads="1"/>
            </p:cNvSpPr>
            <p:nvPr/>
          </p:nvSpPr>
          <p:spPr bwMode="auto">
            <a:xfrm>
              <a:off x="5312" y="2530"/>
              <a:ext cx="447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00CC99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Jan</a:t>
              </a:r>
            </a:p>
          </p:txBody>
        </p:sp>
        <p:sp>
          <p:nvSpPr>
            <p:cNvPr id="878647" name="Rectangle 55"/>
            <p:cNvSpPr>
              <a:spLocks noChangeArrowheads="1"/>
            </p:cNvSpPr>
            <p:nvPr/>
          </p:nvSpPr>
          <p:spPr bwMode="auto">
            <a:xfrm>
              <a:off x="4976" y="2290"/>
              <a:ext cx="330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/>
                <a:t>28</a:t>
              </a:r>
            </a:p>
          </p:txBody>
        </p:sp>
        <p:sp>
          <p:nvSpPr>
            <p:cNvPr id="878648" name="Rectangle 56"/>
            <p:cNvSpPr>
              <a:spLocks noChangeArrowheads="1"/>
            </p:cNvSpPr>
            <p:nvPr/>
          </p:nvSpPr>
          <p:spPr bwMode="auto">
            <a:xfrm>
              <a:off x="5360" y="2290"/>
              <a:ext cx="330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FFCC99"/>
                  </a:solidFill>
                </a:rPr>
                <a:t>29</a:t>
              </a:r>
            </a:p>
          </p:txBody>
        </p:sp>
      </p:grpSp>
      <p:grpSp>
        <p:nvGrpSpPr>
          <p:cNvPr id="11" name="Group 57"/>
          <p:cNvGrpSpPr>
            <a:grpSpLocks/>
          </p:cNvGrpSpPr>
          <p:nvPr/>
        </p:nvGrpSpPr>
        <p:grpSpPr bwMode="auto">
          <a:xfrm>
            <a:off x="0" y="2566988"/>
            <a:ext cx="1376363" cy="1906587"/>
            <a:chOff x="0" y="1617"/>
            <a:chExt cx="867" cy="1201"/>
          </a:xfrm>
        </p:grpSpPr>
        <p:grpSp>
          <p:nvGrpSpPr>
            <p:cNvPr id="12" name="Group 58"/>
            <p:cNvGrpSpPr>
              <a:grpSpLocks/>
            </p:cNvGrpSpPr>
            <p:nvPr/>
          </p:nvGrpSpPr>
          <p:grpSpPr bwMode="auto">
            <a:xfrm>
              <a:off x="0" y="2002"/>
              <a:ext cx="455" cy="576"/>
              <a:chOff x="0" y="2002"/>
              <a:chExt cx="455" cy="576"/>
            </a:xfrm>
          </p:grpSpPr>
          <p:sp>
            <p:nvSpPr>
              <p:cNvPr id="878651" name="Rectangle 59"/>
              <p:cNvSpPr>
                <a:spLocks noChangeArrowheads="1"/>
              </p:cNvSpPr>
              <p:nvPr/>
            </p:nvSpPr>
            <p:spPr bwMode="auto">
              <a:xfrm>
                <a:off x="56" y="2256"/>
                <a:ext cx="399" cy="280"/>
              </a:xfrm>
              <a:prstGeom prst="rect">
                <a:avLst/>
              </a:prstGeom>
              <a:solidFill>
                <a:srgbClr val="00FF66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78652" name="Rectangle 60"/>
              <p:cNvSpPr>
                <a:spLocks noChangeArrowheads="1"/>
              </p:cNvSpPr>
              <p:nvPr/>
            </p:nvSpPr>
            <p:spPr bwMode="auto">
              <a:xfrm>
                <a:off x="0" y="2002"/>
                <a:ext cx="447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rgbClr val="00CC99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</a:rPr>
                  <a:t>Fev</a:t>
                </a:r>
              </a:p>
            </p:txBody>
          </p:sp>
          <p:sp>
            <p:nvSpPr>
              <p:cNvPr id="878653" name="Rectangle 61"/>
              <p:cNvSpPr>
                <a:spLocks noChangeArrowheads="1"/>
              </p:cNvSpPr>
              <p:nvPr/>
            </p:nvSpPr>
            <p:spPr bwMode="auto">
              <a:xfrm>
                <a:off x="96" y="2290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/>
                  <a:t>28</a:t>
                </a:r>
              </a:p>
            </p:txBody>
          </p:sp>
        </p:grpSp>
        <p:grpSp>
          <p:nvGrpSpPr>
            <p:cNvPr id="13" name="Group 62"/>
            <p:cNvGrpSpPr>
              <a:grpSpLocks/>
            </p:cNvGrpSpPr>
            <p:nvPr/>
          </p:nvGrpSpPr>
          <p:grpSpPr bwMode="auto">
            <a:xfrm>
              <a:off x="420" y="2256"/>
              <a:ext cx="447" cy="562"/>
              <a:chOff x="420" y="2256"/>
              <a:chExt cx="447" cy="562"/>
            </a:xfrm>
          </p:grpSpPr>
          <p:sp>
            <p:nvSpPr>
              <p:cNvPr id="878655" name="Rectangle 63"/>
              <p:cNvSpPr>
                <a:spLocks noChangeArrowheads="1"/>
              </p:cNvSpPr>
              <p:nvPr/>
            </p:nvSpPr>
            <p:spPr bwMode="auto">
              <a:xfrm>
                <a:off x="468" y="2290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rgbClr val="FFFFFF"/>
                    </a:solidFill>
                  </a:rPr>
                  <a:t>30</a:t>
                </a:r>
              </a:p>
            </p:txBody>
          </p:sp>
          <p:sp>
            <p:nvSpPr>
              <p:cNvPr id="878656" name="Rectangle 64"/>
              <p:cNvSpPr>
                <a:spLocks noChangeArrowheads="1"/>
              </p:cNvSpPr>
              <p:nvPr/>
            </p:nvSpPr>
            <p:spPr bwMode="auto">
              <a:xfrm>
                <a:off x="451" y="2256"/>
                <a:ext cx="400" cy="280"/>
              </a:xfrm>
              <a:prstGeom prst="rect">
                <a:avLst/>
              </a:prstGeom>
              <a:solidFill>
                <a:srgbClr val="0000FF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78657" name="Rectangle 65"/>
              <p:cNvSpPr>
                <a:spLocks noChangeArrowheads="1"/>
              </p:cNvSpPr>
              <p:nvPr/>
            </p:nvSpPr>
            <p:spPr bwMode="auto">
              <a:xfrm>
                <a:off x="420" y="2530"/>
                <a:ext cx="447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rgbClr val="00CC99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</a:rPr>
                  <a:t>Jan</a:t>
                </a:r>
              </a:p>
            </p:txBody>
          </p:sp>
          <p:sp>
            <p:nvSpPr>
              <p:cNvPr id="878658" name="Rectangle 66"/>
              <p:cNvSpPr>
                <a:spLocks noChangeArrowheads="1"/>
              </p:cNvSpPr>
              <p:nvPr/>
            </p:nvSpPr>
            <p:spPr bwMode="auto">
              <a:xfrm>
                <a:off x="468" y="2290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rgbClr val="FFCC99"/>
                    </a:solidFill>
                  </a:rPr>
                  <a:t>29</a:t>
                </a:r>
              </a:p>
            </p:txBody>
          </p:sp>
        </p:grpSp>
        <p:sp>
          <p:nvSpPr>
            <p:cNvPr id="878659" name="Line 67"/>
            <p:cNvSpPr>
              <a:spLocks noChangeShapeType="1"/>
            </p:cNvSpPr>
            <p:nvPr/>
          </p:nvSpPr>
          <p:spPr bwMode="auto">
            <a:xfrm>
              <a:off x="80" y="1670"/>
              <a:ext cx="0" cy="34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oval" w="med" len="med"/>
              <a:tailEnd type="stealth" w="med" len="lg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78660" name="Rectangle 68"/>
            <p:cNvSpPr>
              <a:spLocks noChangeArrowheads="1"/>
            </p:cNvSpPr>
            <p:nvPr/>
          </p:nvSpPr>
          <p:spPr bwMode="auto">
            <a:xfrm>
              <a:off x="82" y="1617"/>
              <a:ext cx="738" cy="4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r>
                <a:rPr lang="pt-BR" sz="2000">
                  <a:solidFill>
                    <a:srgbClr val="000000"/>
                  </a:solidFill>
                </a:rPr>
                <a:t>Ano</a:t>
              </a:r>
            </a:p>
            <a:p>
              <a:r>
                <a:rPr lang="pt-BR" sz="2000">
                  <a:solidFill>
                    <a:srgbClr val="000000"/>
                  </a:solidFill>
                </a:rPr>
                <a:t>Jurídico</a:t>
              </a:r>
            </a:p>
          </p:txBody>
        </p:sp>
      </p:grpSp>
      <p:grpSp>
        <p:nvGrpSpPr>
          <p:cNvPr id="14" name="Group 69"/>
          <p:cNvGrpSpPr>
            <a:grpSpLocks/>
          </p:cNvGrpSpPr>
          <p:nvPr/>
        </p:nvGrpSpPr>
        <p:grpSpPr bwMode="auto">
          <a:xfrm>
            <a:off x="31750" y="5457825"/>
            <a:ext cx="7840663" cy="1371600"/>
            <a:chOff x="20" y="3438"/>
            <a:chExt cx="4939" cy="864"/>
          </a:xfrm>
        </p:grpSpPr>
        <p:grpSp>
          <p:nvGrpSpPr>
            <p:cNvPr id="15" name="Group 70"/>
            <p:cNvGrpSpPr>
              <a:grpSpLocks/>
            </p:cNvGrpSpPr>
            <p:nvPr/>
          </p:nvGrpSpPr>
          <p:grpSpPr bwMode="auto">
            <a:xfrm>
              <a:off x="861" y="3692"/>
              <a:ext cx="1625" cy="280"/>
              <a:chOff x="861" y="3692"/>
              <a:chExt cx="1625" cy="280"/>
            </a:xfrm>
          </p:grpSpPr>
          <p:grpSp>
            <p:nvGrpSpPr>
              <p:cNvPr id="16" name="Group 71"/>
              <p:cNvGrpSpPr>
                <a:grpSpLocks/>
              </p:cNvGrpSpPr>
              <p:nvPr/>
            </p:nvGrpSpPr>
            <p:grpSpPr bwMode="auto">
              <a:xfrm>
                <a:off x="861" y="3692"/>
                <a:ext cx="808" cy="280"/>
                <a:chOff x="861" y="3692"/>
                <a:chExt cx="808" cy="280"/>
              </a:xfrm>
            </p:grpSpPr>
            <p:sp>
              <p:nvSpPr>
                <p:cNvPr id="878664" name="Rectangle 72"/>
                <p:cNvSpPr>
                  <a:spLocks noChangeArrowheads="1"/>
                </p:cNvSpPr>
                <p:nvPr/>
              </p:nvSpPr>
              <p:spPr bwMode="auto">
                <a:xfrm>
                  <a:off x="861" y="3692"/>
                  <a:ext cx="400" cy="280"/>
                </a:xfrm>
                <a:prstGeom prst="rect">
                  <a:avLst/>
                </a:prstGeom>
                <a:solidFill>
                  <a:schemeClr val="accent1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878665" name="Rectangle 73"/>
                <p:cNvSpPr>
                  <a:spLocks noChangeArrowheads="1"/>
                </p:cNvSpPr>
                <p:nvPr/>
              </p:nvSpPr>
              <p:spPr bwMode="auto">
                <a:xfrm>
                  <a:off x="1269" y="3692"/>
                  <a:ext cx="400" cy="280"/>
                </a:xfrm>
                <a:prstGeom prst="rect">
                  <a:avLst/>
                </a:prstGeom>
                <a:solidFill>
                  <a:srgbClr val="0000FF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  <p:grpSp>
            <p:nvGrpSpPr>
              <p:cNvPr id="17" name="Group 74"/>
              <p:cNvGrpSpPr>
                <a:grpSpLocks/>
              </p:cNvGrpSpPr>
              <p:nvPr/>
            </p:nvGrpSpPr>
            <p:grpSpPr bwMode="auto">
              <a:xfrm>
                <a:off x="1677" y="3692"/>
                <a:ext cx="809" cy="280"/>
                <a:chOff x="1677" y="3692"/>
                <a:chExt cx="809" cy="280"/>
              </a:xfrm>
            </p:grpSpPr>
            <p:sp>
              <p:nvSpPr>
                <p:cNvPr id="878667" name="Rectangle 75"/>
                <p:cNvSpPr>
                  <a:spLocks noChangeArrowheads="1"/>
                </p:cNvSpPr>
                <p:nvPr/>
              </p:nvSpPr>
              <p:spPr bwMode="auto">
                <a:xfrm>
                  <a:off x="1677" y="3692"/>
                  <a:ext cx="400" cy="280"/>
                </a:xfrm>
                <a:prstGeom prst="rect">
                  <a:avLst/>
                </a:prstGeom>
                <a:solidFill>
                  <a:schemeClr val="accent1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878668" name="Rectangle 76"/>
                <p:cNvSpPr>
                  <a:spLocks noChangeArrowheads="1"/>
                </p:cNvSpPr>
                <p:nvPr/>
              </p:nvSpPr>
              <p:spPr bwMode="auto">
                <a:xfrm>
                  <a:off x="2085" y="3692"/>
                  <a:ext cx="401" cy="280"/>
                </a:xfrm>
                <a:prstGeom prst="rect">
                  <a:avLst/>
                </a:prstGeom>
                <a:solidFill>
                  <a:srgbClr val="0000FF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</p:grpSp>
        <p:grpSp>
          <p:nvGrpSpPr>
            <p:cNvPr id="18" name="Group 77"/>
            <p:cNvGrpSpPr>
              <a:grpSpLocks/>
            </p:cNvGrpSpPr>
            <p:nvPr/>
          </p:nvGrpSpPr>
          <p:grpSpPr bwMode="auto">
            <a:xfrm>
              <a:off x="2494" y="3692"/>
              <a:ext cx="1623" cy="280"/>
              <a:chOff x="2494" y="3692"/>
              <a:chExt cx="1623" cy="280"/>
            </a:xfrm>
          </p:grpSpPr>
          <p:grpSp>
            <p:nvGrpSpPr>
              <p:cNvPr id="19" name="Group 78"/>
              <p:cNvGrpSpPr>
                <a:grpSpLocks/>
              </p:cNvGrpSpPr>
              <p:nvPr/>
            </p:nvGrpSpPr>
            <p:grpSpPr bwMode="auto">
              <a:xfrm>
                <a:off x="2494" y="3692"/>
                <a:ext cx="807" cy="280"/>
                <a:chOff x="2494" y="3692"/>
                <a:chExt cx="807" cy="280"/>
              </a:xfrm>
            </p:grpSpPr>
            <p:sp>
              <p:nvSpPr>
                <p:cNvPr id="878671" name="Rectangle 79"/>
                <p:cNvSpPr>
                  <a:spLocks noChangeArrowheads="1"/>
                </p:cNvSpPr>
                <p:nvPr/>
              </p:nvSpPr>
              <p:spPr bwMode="auto">
                <a:xfrm>
                  <a:off x="2494" y="3692"/>
                  <a:ext cx="399" cy="280"/>
                </a:xfrm>
                <a:prstGeom prst="rect">
                  <a:avLst/>
                </a:prstGeom>
                <a:solidFill>
                  <a:schemeClr val="accent1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878672" name="Rectangle 80"/>
                <p:cNvSpPr>
                  <a:spLocks noChangeArrowheads="1"/>
                </p:cNvSpPr>
                <p:nvPr/>
              </p:nvSpPr>
              <p:spPr bwMode="auto">
                <a:xfrm>
                  <a:off x="2901" y="3692"/>
                  <a:ext cx="400" cy="280"/>
                </a:xfrm>
                <a:prstGeom prst="rect">
                  <a:avLst/>
                </a:prstGeom>
                <a:solidFill>
                  <a:srgbClr val="0000FF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  <p:grpSp>
            <p:nvGrpSpPr>
              <p:cNvPr id="20" name="Group 81"/>
              <p:cNvGrpSpPr>
                <a:grpSpLocks/>
              </p:cNvGrpSpPr>
              <p:nvPr/>
            </p:nvGrpSpPr>
            <p:grpSpPr bwMode="auto">
              <a:xfrm>
                <a:off x="3309" y="3692"/>
                <a:ext cx="808" cy="280"/>
                <a:chOff x="3309" y="3692"/>
                <a:chExt cx="808" cy="280"/>
              </a:xfrm>
            </p:grpSpPr>
            <p:sp>
              <p:nvSpPr>
                <p:cNvPr id="878674" name="Rectangle 82"/>
                <p:cNvSpPr>
                  <a:spLocks noChangeArrowheads="1"/>
                </p:cNvSpPr>
                <p:nvPr/>
              </p:nvSpPr>
              <p:spPr bwMode="auto">
                <a:xfrm>
                  <a:off x="3309" y="3692"/>
                  <a:ext cx="401" cy="280"/>
                </a:xfrm>
                <a:prstGeom prst="rect">
                  <a:avLst/>
                </a:prstGeom>
                <a:solidFill>
                  <a:schemeClr val="accent1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878675" name="Rectangle 83"/>
                <p:cNvSpPr>
                  <a:spLocks noChangeArrowheads="1"/>
                </p:cNvSpPr>
                <p:nvPr/>
              </p:nvSpPr>
              <p:spPr bwMode="auto">
                <a:xfrm>
                  <a:off x="3718" y="3692"/>
                  <a:ext cx="399" cy="280"/>
                </a:xfrm>
                <a:prstGeom prst="rect">
                  <a:avLst/>
                </a:prstGeom>
                <a:solidFill>
                  <a:srgbClr val="0000FF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</p:grpSp>
        <p:grpSp>
          <p:nvGrpSpPr>
            <p:cNvPr id="21" name="Group 84"/>
            <p:cNvGrpSpPr>
              <a:grpSpLocks/>
            </p:cNvGrpSpPr>
            <p:nvPr/>
          </p:nvGrpSpPr>
          <p:grpSpPr bwMode="auto">
            <a:xfrm>
              <a:off x="4126" y="3692"/>
              <a:ext cx="807" cy="280"/>
              <a:chOff x="4126" y="3692"/>
              <a:chExt cx="807" cy="280"/>
            </a:xfrm>
          </p:grpSpPr>
          <p:sp>
            <p:nvSpPr>
              <p:cNvPr id="878677" name="Rectangle 85"/>
              <p:cNvSpPr>
                <a:spLocks noChangeArrowheads="1"/>
              </p:cNvSpPr>
              <p:nvPr/>
            </p:nvSpPr>
            <p:spPr bwMode="auto">
              <a:xfrm>
                <a:off x="4126" y="3692"/>
                <a:ext cx="399" cy="280"/>
              </a:xfrm>
              <a:prstGeom prst="rect">
                <a:avLst/>
              </a:prstGeom>
              <a:solidFill>
                <a:schemeClr val="accent1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78678" name="Rectangle 86"/>
              <p:cNvSpPr>
                <a:spLocks noChangeArrowheads="1"/>
              </p:cNvSpPr>
              <p:nvPr/>
            </p:nvSpPr>
            <p:spPr bwMode="auto">
              <a:xfrm>
                <a:off x="4533" y="3692"/>
                <a:ext cx="400" cy="280"/>
              </a:xfrm>
              <a:prstGeom prst="rect">
                <a:avLst/>
              </a:prstGeom>
              <a:solidFill>
                <a:srgbClr val="0000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878679" name="Rectangle 87"/>
            <p:cNvSpPr>
              <a:spLocks noChangeArrowheads="1"/>
            </p:cNvSpPr>
            <p:nvPr/>
          </p:nvSpPr>
          <p:spPr bwMode="auto">
            <a:xfrm>
              <a:off x="895" y="3726"/>
              <a:ext cx="330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FFFFFF"/>
                  </a:solidFill>
                </a:rPr>
                <a:t>31</a:t>
              </a:r>
            </a:p>
          </p:txBody>
        </p:sp>
        <p:sp>
          <p:nvSpPr>
            <p:cNvPr id="878680" name="Rectangle 88"/>
            <p:cNvSpPr>
              <a:spLocks noChangeArrowheads="1"/>
            </p:cNvSpPr>
            <p:nvPr/>
          </p:nvSpPr>
          <p:spPr bwMode="auto">
            <a:xfrm>
              <a:off x="1327" y="3726"/>
              <a:ext cx="330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FFCC99"/>
                  </a:solidFill>
                </a:rPr>
                <a:t>29</a:t>
              </a:r>
            </a:p>
          </p:txBody>
        </p:sp>
        <p:sp>
          <p:nvSpPr>
            <p:cNvPr id="878681" name="Rectangle 89"/>
            <p:cNvSpPr>
              <a:spLocks noChangeArrowheads="1"/>
            </p:cNvSpPr>
            <p:nvPr/>
          </p:nvSpPr>
          <p:spPr bwMode="auto">
            <a:xfrm>
              <a:off x="2527" y="3726"/>
              <a:ext cx="330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FFFFFF"/>
                  </a:solidFill>
                </a:rPr>
                <a:t>31</a:t>
              </a:r>
            </a:p>
          </p:txBody>
        </p:sp>
        <p:sp>
          <p:nvSpPr>
            <p:cNvPr id="878682" name="Rectangle 90"/>
            <p:cNvSpPr>
              <a:spLocks noChangeArrowheads="1"/>
            </p:cNvSpPr>
            <p:nvPr/>
          </p:nvSpPr>
          <p:spPr bwMode="auto">
            <a:xfrm>
              <a:off x="2150" y="3726"/>
              <a:ext cx="330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FFCC99"/>
                  </a:solidFill>
                </a:rPr>
                <a:t>29</a:t>
              </a:r>
            </a:p>
          </p:txBody>
        </p:sp>
        <p:sp>
          <p:nvSpPr>
            <p:cNvPr id="878683" name="Rectangle 91"/>
            <p:cNvSpPr>
              <a:spLocks noChangeArrowheads="1"/>
            </p:cNvSpPr>
            <p:nvPr/>
          </p:nvSpPr>
          <p:spPr bwMode="auto">
            <a:xfrm>
              <a:off x="3782" y="3726"/>
              <a:ext cx="330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FFCC99"/>
                  </a:solidFill>
                </a:rPr>
                <a:t>31</a:t>
              </a:r>
            </a:p>
          </p:txBody>
        </p:sp>
        <p:sp>
          <p:nvSpPr>
            <p:cNvPr id="878684" name="Rectangle 92"/>
            <p:cNvSpPr>
              <a:spLocks noChangeArrowheads="1"/>
            </p:cNvSpPr>
            <p:nvPr/>
          </p:nvSpPr>
          <p:spPr bwMode="auto">
            <a:xfrm>
              <a:off x="854" y="3438"/>
              <a:ext cx="457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CC3300"/>
                  </a:solidFill>
                </a:rPr>
                <a:t>Mar</a:t>
              </a:r>
            </a:p>
          </p:txBody>
        </p:sp>
        <p:sp>
          <p:nvSpPr>
            <p:cNvPr id="878685" name="Rectangle 93"/>
            <p:cNvSpPr>
              <a:spLocks noChangeArrowheads="1"/>
            </p:cNvSpPr>
            <p:nvPr/>
          </p:nvSpPr>
          <p:spPr bwMode="auto">
            <a:xfrm>
              <a:off x="1622" y="3438"/>
              <a:ext cx="436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CC3300"/>
                  </a:solidFill>
                </a:rPr>
                <a:t>Mai</a:t>
              </a:r>
            </a:p>
          </p:txBody>
        </p:sp>
        <p:sp>
          <p:nvSpPr>
            <p:cNvPr id="878686" name="Rectangle 94"/>
            <p:cNvSpPr>
              <a:spLocks noChangeArrowheads="1"/>
            </p:cNvSpPr>
            <p:nvPr/>
          </p:nvSpPr>
          <p:spPr bwMode="auto">
            <a:xfrm>
              <a:off x="1238" y="4014"/>
              <a:ext cx="447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CC3300"/>
                  </a:solidFill>
                </a:rPr>
                <a:t>Abr</a:t>
              </a:r>
            </a:p>
          </p:txBody>
        </p:sp>
        <p:sp>
          <p:nvSpPr>
            <p:cNvPr id="878687" name="Rectangle 95"/>
            <p:cNvSpPr>
              <a:spLocks noChangeArrowheads="1"/>
            </p:cNvSpPr>
            <p:nvPr/>
          </p:nvSpPr>
          <p:spPr bwMode="auto">
            <a:xfrm>
              <a:off x="2054" y="3966"/>
              <a:ext cx="457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CC3300"/>
                  </a:solidFill>
                </a:rPr>
                <a:t>Jun</a:t>
              </a:r>
            </a:p>
          </p:txBody>
        </p:sp>
        <p:sp>
          <p:nvSpPr>
            <p:cNvPr id="878688" name="Rectangle 96"/>
            <p:cNvSpPr>
              <a:spLocks noChangeArrowheads="1"/>
            </p:cNvSpPr>
            <p:nvPr/>
          </p:nvSpPr>
          <p:spPr bwMode="auto">
            <a:xfrm>
              <a:off x="2486" y="3438"/>
              <a:ext cx="436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000000"/>
                  </a:solidFill>
                </a:rPr>
                <a:t>Qui</a:t>
              </a:r>
            </a:p>
          </p:txBody>
        </p:sp>
        <p:sp>
          <p:nvSpPr>
            <p:cNvPr id="878689" name="Rectangle 97"/>
            <p:cNvSpPr>
              <a:spLocks noChangeArrowheads="1"/>
            </p:cNvSpPr>
            <p:nvPr/>
          </p:nvSpPr>
          <p:spPr bwMode="auto">
            <a:xfrm>
              <a:off x="2870" y="3966"/>
              <a:ext cx="458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000000"/>
                  </a:solidFill>
                </a:rPr>
                <a:t>Sex</a:t>
              </a:r>
            </a:p>
          </p:txBody>
        </p:sp>
        <p:sp>
          <p:nvSpPr>
            <p:cNvPr id="878690" name="Rectangle 98"/>
            <p:cNvSpPr>
              <a:spLocks noChangeArrowheads="1"/>
            </p:cNvSpPr>
            <p:nvPr/>
          </p:nvSpPr>
          <p:spPr bwMode="auto">
            <a:xfrm>
              <a:off x="3302" y="3438"/>
              <a:ext cx="415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000000"/>
                  </a:solidFill>
                </a:rPr>
                <a:t>Set</a:t>
              </a:r>
            </a:p>
          </p:txBody>
        </p:sp>
        <p:sp>
          <p:nvSpPr>
            <p:cNvPr id="878691" name="Rectangle 99"/>
            <p:cNvSpPr>
              <a:spLocks noChangeArrowheads="1"/>
            </p:cNvSpPr>
            <p:nvPr/>
          </p:nvSpPr>
          <p:spPr bwMode="auto">
            <a:xfrm>
              <a:off x="3686" y="3966"/>
              <a:ext cx="447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000000"/>
                  </a:solidFill>
                </a:rPr>
                <a:t>Out</a:t>
              </a:r>
            </a:p>
          </p:txBody>
        </p:sp>
        <p:sp>
          <p:nvSpPr>
            <p:cNvPr id="878692" name="Rectangle 100"/>
            <p:cNvSpPr>
              <a:spLocks noChangeArrowheads="1"/>
            </p:cNvSpPr>
            <p:nvPr/>
          </p:nvSpPr>
          <p:spPr bwMode="auto">
            <a:xfrm>
              <a:off x="4070" y="3438"/>
              <a:ext cx="479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000000"/>
                  </a:solidFill>
                </a:rPr>
                <a:t>Nov</a:t>
              </a:r>
            </a:p>
          </p:txBody>
        </p:sp>
        <p:sp>
          <p:nvSpPr>
            <p:cNvPr id="878693" name="Rectangle 101"/>
            <p:cNvSpPr>
              <a:spLocks noChangeArrowheads="1"/>
            </p:cNvSpPr>
            <p:nvPr/>
          </p:nvSpPr>
          <p:spPr bwMode="auto">
            <a:xfrm>
              <a:off x="4502" y="3966"/>
              <a:ext cx="457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000000"/>
                  </a:solidFill>
                </a:rPr>
                <a:t>Dez</a:t>
              </a:r>
            </a:p>
          </p:txBody>
        </p:sp>
        <p:sp>
          <p:nvSpPr>
            <p:cNvPr id="878694" name="Rectangle 102"/>
            <p:cNvSpPr>
              <a:spLocks noChangeArrowheads="1"/>
            </p:cNvSpPr>
            <p:nvPr/>
          </p:nvSpPr>
          <p:spPr bwMode="auto">
            <a:xfrm>
              <a:off x="2966" y="3726"/>
              <a:ext cx="330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FFCC99"/>
                  </a:solidFill>
                </a:rPr>
                <a:t>29</a:t>
              </a:r>
            </a:p>
          </p:txBody>
        </p:sp>
        <p:sp>
          <p:nvSpPr>
            <p:cNvPr id="878695" name="Rectangle 103"/>
            <p:cNvSpPr>
              <a:spLocks noChangeArrowheads="1"/>
            </p:cNvSpPr>
            <p:nvPr/>
          </p:nvSpPr>
          <p:spPr bwMode="auto">
            <a:xfrm>
              <a:off x="4166" y="3726"/>
              <a:ext cx="330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000000"/>
                  </a:solidFill>
                </a:rPr>
                <a:t>29</a:t>
              </a:r>
            </a:p>
          </p:txBody>
        </p:sp>
        <p:sp>
          <p:nvSpPr>
            <p:cNvPr id="878696" name="Rectangle 104"/>
            <p:cNvSpPr>
              <a:spLocks noChangeArrowheads="1"/>
            </p:cNvSpPr>
            <p:nvPr/>
          </p:nvSpPr>
          <p:spPr bwMode="auto">
            <a:xfrm>
              <a:off x="4598" y="3726"/>
              <a:ext cx="330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FFCC99"/>
                  </a:solidFill>
                </a:rPr>
                <a:t>29</a:t>
              </a:r>
            </a:p>
          </p:txBody>
        </p:sp>
        <p:sp>
          <p:nvSpPr>
            <p:cNvPr id="878697" name="Rectangle 105"/>
            <p:cNvSpPr>
              <a:spLocks noChangeArrowheads="1"/>
            </p:cNvSpPr>
            <p:nvPr/>
          </p:nvSpPr>
          <p:spPr bwMode="auto">
            <a:xfrm>
              <a:off x="1711" y="3726"/>
              <a:ext cx="330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FFFFFF"/>
                  </a:solidFill>
                </a:rPr>
                <a:t>31</a:t>
              </a:r>
            </a:p>
          </p:txBody>
        </p:sp>
        <p:sp>
          <p:nvSpPr>
            <p:cNvPr id="878698" name="Rectangle 106"/>
            <p:cNvSpPr>
              <a:spLocks noChangeArrowheads="1"/>
            </p:cNvSpPr>
            <p:nvPr/>
          </p:nvSpPr>
          <p:spPr bwMode="auto">
            <a:xfrm>
              <a:off x="3350" y="3726"/>
              <a:ext cx="330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000000"/>
                  </a:solidFill>
                </a:rPr>
                <a:t>29</a:t>
              </a:r>
            </a:p>
          </p:txBody>
        </p:sp>
        <p:sp>
          <p:nvSpPr>
            <p:cNvPr id="878699" name="Rectangle 107"/>
            <p:cNvSpPr>
              <a:spLocks noChangeArrowheads="1"/>
            </p:cNvSpPr>
            <p:nvPr/>
          </p:nvSpPr>
          <p:spPr bwMode="auto">
            <a:xfrm>
              <a:off x="452" y="3692"/>
              <a:ext cx="399" cy="280"/>
            </a:xfrm>
            <a:prstGeom prst="rect">
              <a:avLst/>
            </a:prstGeom>
            <a:solidFill>
              <a:srgbClr val="00FF66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78700" name="Rectangle 108"/>
            <p:cNvSpPr>
              <a:spLocks noChangeArrowheads="1"/>
            </p:cNvSpPr>
            <p:nvPr/>
          </p:nvSpPr>
          <p:spPr bwMode="auto">
            <a:xfrm>
              <a:off x="396" y="3438"/>
              <a:ext cx="447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00CC99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Fev</a:t>
              </a:r>
            </a:p>
          </p:txBody>
        </p:sp>
        <p:sp>
          <p:nvSpPr>
            <p:cNvPr id="878701" name="Rectangle 109"/>
            <p:cNvSpPr>
              <a:spLocks noChangeArrowheads="1"/>
            </p:cNvSpPr>
            <p:nvPr/>
          </p:nvSpPr>
          <p:spPr bwMode="auto">
            <a:xfrm>
              <a:off x="492" y="3726"/>
              <a:ext cx="330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/>
                <a:t>28</a:t>
              </a:r>
            </a:p>
          </p:txBody>
        </p:sp>
        <p:grpSp>
          <p:nvGrpSpPr>
            <p:cNvPr id="22" name="Group 110"/>
            <p:cNvGrpSpPr>
              <a:grpSpLocks/>
            </p:cNvGrpSpPr>
            <p:nvPr/>
          </p:nvGrpSpPr>
          <p:grpSpPr bwMode="auto">
            <a:xfrm>
              <a:off x="20" y="3692"/>
              <a:ext cx="447" cy="562"/>
              <a:chOff x="20" y="3692"/>
              <a:chExt cx="447" cy="562"/>
            </a:xfrm>
          </p:grpSpPr>
          <p:sp>
            <p:nvSpPr>
              <p:cNvPr id="878703" name="Rectangle 111"/>
              <p:cNvSpPr>
                <a:spLocks noChangeArrowheads="1"/>
              </p:cNvSpPr>
              <p:nvPr/>
            </p:nvSpPr>
            <p:spPr bwMode="auto">
              <a:xfrm>
                <a:off x="68" y="3726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rgbClr val="FFFFFF"/>
                    </a:solidFill>
                  </a:rPr>
                  <a:t>30</a:t>
                </a:r>
              </a:p>
            </p:txBody>
          </p:sp>
          <p:sp>
            <p:nvSpPr>
              <p:cNvPr id="878704" name="Rectangle 112"/>
              <p:cNvSpPr>
                <a:spLocks noChangeArrowheads="1"/>
              </p:cNvSpPr>
              <p:nvPr/>
            </p:nvSpPr>
            <p:spPr bwMode="auto">
              <a:xfrm>
                <a:off x="51" y="3692"/>
                <a:ext cx="400" cy="280"/>
              </a:xfrm>
              <a:prstGeom prst="rect">
                <a:avLst/>
              </a:prstGeom>
              <a:solidFill>
                <a:srgbClr val="0000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78705" name="Rectangle 113"/>
              <p:cNvSpPr>
                <a:spLocks noChangeArrowheads="1"/>
              </p:cNvSpPr>
              <p:nvPr/>
            </p:nvSpPr>
            <p:spPr bwMode="auto">
              <a:xfrm>
                <a:off x="20" y="3966"/>
                <a:ext cx="447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rgbClr val="00CC99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</a:rPr>
                  <a:t>Jan</a:t>
                </a:r>
              </a:p>
            </p:txBody>
          </p:sp>
          <p:sp>
            <p:nvSpPr>
              <p:cNvPr id="878706" name="Rectangle 114"/>
              <p:cNvSpPr>
                <a:spLocks noChangeArrowheads="1"/>
              </p:cNvSpPr>
              <p:nvPr/>
            </p:nvSpPr>
            <p:spPr bwMode="auto">
              <a:xfrm>
                <a:off x="68" y="3726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rgbClr val="FFCC99"/>
                    </a:solidFill>
                  </a:rPr>
                  <a:t>29</a:t>
                </a:r>
              </a:p>
            </p:txBody>
          </p:sp>
        </p:grpSp>
      </p:grpSp>
      <p:sp>
        <p:nvSpPr>
          <p:cNvPr id="878707" name="Line 115"/>
          <p:cNvSpPr>
            <a:spLocks noChangeShapeType="1"/>
          </p:cNvSpPr>
          <p:nvPr/>
        </p:nvSpPr>
        <p:spPr bwMode="auto">
          <a:xfrm>
            <a:off x="1688432" y="2636912"/>
            <a:ext cx="0" cy="685800"/>
          </a:xfrm>
          <a:prstGeom prst="line">
            <a:avLst/>
          </a:prstGeom>
          <a:noFill/>
          <a:ln w="12700">
            <a:solidFill>
              <a:schemeClr val="accent3"/>
            </a:solidFill>
            <a:round/>
            <a:headEnd type="none" w="sm" len="sm"/>
            <a:tailEnd type="triangl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878716" name="Text Box 124"/>
          <p:cNvSpPr txBox="1">
            <a:spLocks noChangeArrowheads="1"/>
          </p:cNvSpPr>
          <p:nvPr/>
        </p:nvSpPr>
        <p:spPr bwMode="auto">
          <a:xfrm>
            <a:off x="8213725" y="5954713"/>
            <a:ext cx="854075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1400"/>
              <a:t>153 a.C.</a:t>
            </a:r>
          </a:p>
        </p:txBody>
      </p:sp>
      <p:grpSp>
        <p:nvGrpSpPr>
          <p:cNvPr id="23" name="Group 126"/>
          <p:cNvGrpSpPr>
            <a:grpSpLocks/>
          </p:cNvGrpSpPr>
          <p:nvPr/>
        </p:nvGrpSpPr>
        <p:grpSpPr bwMode="auto">
          <a:xfrm>
            <a:off x="7667625" y="3068638"/>
            <a:ext cx="1431925" cy="1458912"/>
            <a:chOff x="4830" y="1933"/>
            <a:chExt cx="902" cy="919"/>
          </a:xfrm>
        </p:grpSpPr>
        <p:sp>
          <p:nvSpPr>
            <p:cNvPr id="878719" name="Line 127"/>
            <p:cNvSpPr>
              <a:spLocks noChangeShapeType="1"/>
            </p:cNvSpPr>
            <p:nvPr/>
          </p:nvSpPr>
          <p:spPr bwMode="auto">
            <a:xfrm>
              <a:off x="4848" y="1933"/>
              <a:ext cx="884" cy="884"/>
            </a:xfrm>
            <a:prstGeom prst="line">
              <a:avLst/>
            </a:prstGeom>
            <a:noFill/>
            <a:ln w="762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78720" name="Line 128"/>
            <p:cNvSpPr>
              <a:spLocks noChangeShapeType="1"/>
            </p:cNvSpPr>
            <p:nvPr/>
          </p:nvSpPr>
          <p:spPr bwMode="auto">
            <a:xfrm flipH="1">
              <a:off x="4830" y="1968"/>
              <a:ext cx="884" cy="884"/>
            </a:xfrm>
            <a:prstGeom prst="line">
              <a:avLst/>
            </a:prstGeom>
            <a:noFill/>
            <a:ln w="762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pic>
        <p:nvPicPr>
          <p:cNvPr id="878721" name="Picture 129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423988" y="1611437"/>
            <a:ext cx="549275" cy="5175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sp>
        <p:nvSpPr>
          <p:cNvPr id="878723" name="Text Box 131"/>
          <p:cNvSpPr txBox="1">
            <a:spLocks noChangeArrowheads="1"/>
          </p:cNvSpPr>
          <p:nvPr/>
        </p:nvSpPr>
        <p:spPr bwMode="auto">
          <a:xfrm rot="-5400000">
            <a:off x="905669" y="4287044"/>
            <a:ext cx="1512887" cy="5175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r>
              <a:rPr lang="pt-BR" sz="1400">
                <a:solidFill>
                  <a:srgbClr val="000000"/>
                </a:solidFill>
              </a:rPr>
              <a:t>Ano Civil e Religioso</a:t>
            </a:r>
          </a:p>
        </p:txBody>
      </p:sp>
      <p:sp>
        <p:nvSpPr>
          <p:cNvPr id="878724" name="Text Box 132"/>
          <p:cNvSpPr txBox="1">
            <a:spLocks noChangeArrowheads="1"/>
          </p:cNvSpPr>
          <p:nvPr/>
        </p:nvSpPr>
        <p:spPr bwMode="auto">
          <a:xfrm rot="-5400000">
            <a:off x="7385844" y="4536282"/>
            <a:ext cx="1512887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r>
              <a:rPr lang="pt-BR" sz="1400">
                <a:solidFill>
                  <a:srgbClr val="000000"/>
                </a:solidFill>
              </a:rPr>
              <a:t>Ano Jurídico</a:t>
            </a:r>
          </a:p>
        </p:txBody>
      </p:sp>
      <p:grpSp>
        <p:nvGrpSpPr>
          <p:cNvPr id="24" name="Group 138"/>
          <p:cNvGrpSpPr>
            <a:grpSpLocks/>
          </p:cNvGrpSpPr>
          <p:nvPr/>
        </p:nvGrpSpPr>
        <p:grpSpPr bwMode="auto">
          <a:xfrm>
            <a:off x="85725" y="4071938"/>
            <a:ext cx="1279525" cy="1749425"/>
            <a:chOff x="54" y="2565"/>
            <a:chExt cx="806" cy="1102"/>
          </a:xfrm>
        </p:grpSpPr>
        <p:pic>
          <p:nvPicPr>
            <p:cNvPr id="878725" name="Picture 133" descr="JANUS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92" y="2764"/>
              <a:ext cx="726" cy="726"/>
            </a:xfrm>
            <a:prstGeom prst="rect">
              <a:avLst/>
            </a:prstGeom>
            <a:noFill/>
          </p:spPr>
        </p:pic>
        <p:sp>
          <p:nvSpPr>
            <p:cNvPr id="878727" name="Freeform 135"/>
            <p:cNvSpPr>
              <a:spLocks/>
            </p:cNvSpPr>
            <p:nvPr/>
          </p:nvSpPr>
          <p:spPr bwMode="auto">
            <a:xfrm>
              <a:off x="724" y="2565"/>
              <a:ext cx="136" cy="363"/>
            </a:xfrm>
            <a:custGeom>
              <a:avLst/>
              <a:gdLst/>
              <a:ahLst/>
              <a:cxnLst>
                <a:cxn ang="0">
                  <a:pos x="136" y="0"/>
                </a:cxn>
                <a:cxn ang="0">
                  <a:pos x="136" y="363"/>
                </a:cxn>
                <a:cxn ang="0">
                  <a:pos x="0" y="363"/>
                </a:cxn>
              </a:cxnLst>
              <a:rect l="0" t="0" r="r" b="b"/>
              <a:pathLst>
                <a:path w="136" h="363">
                  <a:moveTo>
                    <a:pt x="136" y="0"/>
                  </a:moveTo>
                  <a:lnTo>
                    <a:pt x="136" y="363"/>
                  </a:lnTo>
                  <a:lnTo>
                    <a:pt x="0" y="363"/>
                  </a:lnTo>
                </a:path>
              </a:pathLst>
            </a:custGeom>
            <a:noFill/>
            <a:ln w="2857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78729" name="Freeform 137"/>
            <p:cNvSpPr>
              <a:spLocks/>
            </p:cNvSpPr>
            <p:nvPr/>
          </p:nvSpPr>
          <p:spPr bwMode="auto">
            <a:xfrm rot="-10800000">
              <a:off x="54" y="3304"/>
              <a:ext cx="136" cy="363"/>
            </a:xfrm>
            <a:custGeom>
              <a:avLst/>
              <a:gdLst/>
              <a:ahLst/>
              <a:cxnLst>
                <a:cxn ang="0">
                  <a:pos x="136" y="0"/>
                </a:cxn>
                <a:cxn ang="0">
                  <a:pos x="136" y="363"/>
                </a:cxn>
                <a:cxn ang="0">
                  <a:pos x="0" y="363"/>
                </a:cxn>
              </a:cxnLst>
              <a:rect l="0" t="0" r="r" b="b"/>
              <a:pathLst>
                <a:path w="136" h="363">
                  <a:moveTo>
                    <a:pt x="136" y="0"/>
                  </a:moveTo>
                  <a:lnTo>
                    <a:pt x="136" y="363"/>
                  </a:lnTo>
                  <a:lnTo>
                    <a:pt x="0" y="363"/>
                  </a:lnTo>
                </a:path>
              </a:pathLst>
            </a:custGeom>
            <a:noFill/>
            <a:ln w="28575" cap="flat" cmpd="sng">
              <a:solidFill>
                <a:schemeClr val="accent2"/>
              </a:solidFill>
              <a:prstDash val="solid"/>
              <a:round/>
              <a:headEnd type="triangle" w="med" len="med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pic>
        <p:nvPicPr>
          <p:cNvPr id="3074" name="Picture 2" descr="Roman SPQR banner.sv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847106" y="4473024"/>
            <a:ext cx="1428750" cy="1133476"/>
          </a:xfrm>
          <a:prstGeom prst="rect">
            <a:avLst/>
          </a:prstGeom>
          <a:noFill/>
        </p:spPr>
      </p:pic>
      <p:pic>
        <p:nvPicPr>
          <p:cNvPr id="129" name="Picture 5" descr="https://i0.wp.com/upload.wikimedia.org/wikipedia/commons/4/40/LupaCapitolina.pn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918520" y="1412776"/>
            <a:ext cx="1165920" cy="874440"/>
          </a:xfrm>
          <a:prstGeom prst="rect">
            <a:avLst/>
          </a:prstGeom>
          <a:noFill/>
        </p:spPr>
      </p:pic>
      <p:pic>
        <p:nvPicPr>
          <p:cNvPr id="130" name="Picture 3" descr="C:\Boczko\Novos\fashion_girls_in_a_dress.png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 flipH="1">
            <a:off x="7916120" y="5818112"/>
            <a:ext cx="256280" cy="995264"/>
          </a:xfrm>
          <a:prstGeom prst="rect">
            <a:avLst/>
          </a:prstGeom>
          <a:noFill/>
        </p:spPr>
      </p:pic>
      <p:sp>
        <p:nvSpPr>
          <p:cNvPr id="132" name="Rectangle 7"/>
          <p:cNvSpPr>
            <a:spLocks noChangeArrowheads="1"/>
          </p:cNvSpPr>
          <p:nvPr/>
        </p:nvSpPr>
        <p:spPr bwMode="auto">
          <a:xfrm>
            <a:off x="250834" y="2071192"/>
            <a:ext cx="1296830" cy="4623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defTabSz="762000"/>
            <a:r>
              <a:rPr lang="pt-BR" sz="2400" dirty="0" smtClean="0">
                <a:solidFill>
                  <a:schemeClr val="accent3"/>
                </a:solidFill>
              </a:rPr>
              <a:t>Inverno</a:t>
            </a:r>
            <a:endParaRPr lang="pt-BR" sz="2400" dirty="0">
              <a:solidFill>
                <a:schemeClr val="accent3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3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FFC000"/>
            </a:gs>
            <a:gs pos="25000">
              <a:srgbClr val="FF6633"/>
            </a:gs>
            <a:gs pos="50000">
              <a:srgbClr val="00B0F0"/>
            </a:gs>
            <a:gs pos="75000">
              <a:srgbClr val="FFC000"/>
            </a:gs>
            <a:gs pos="100000">
              <a:srgbClr val="3366FF"/>
            </a:gs>
          </a:gsLst>
          <a:lin ang="81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07504" y="44624"/>
            <a:ext cx="3456384" cy="1368152"/>
          </a:xfrm>
        </p:spPr>
        <p:txBody>
          <a:bodyPr/>
          <a:lstStyle/>
          <a:p>
            <a:r>
              <a:rPr lang="pt-BR" dirty="0" smtClean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Ano romano </a:t>
            </a:r>
            <a:r>
              <a:rPr lang="pt-BR" dirty="0" err="1" smtClean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lunissolar</a:t>
            </a:r>
            <a:endParaRPr lang="pt-BR" dirty="0">
              <a:solidFill>
                <a:srgbClr val="FFC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66" name="Espaço Reservado para Número de Slide 36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65</a:t>
            </a:fld>
            <a:endParaRPr lang="pt-BR"/>
          </a:p>
        </p:txBody>
      </p:sp>
      <p:grpSp>
        <p:nvGrpSpPr>
          <p:cNvPr id="33" name="Grupo 439"/>
          <p:cNvGrpSpPr/>
          <p:nvPr/>
        </p:nvGrpSpPr>
        <p:grpSpPr>
          <a:xfrm>
            <a:off x="3998639" y="4909493"/>
            <a:ext cx="960520" cy="1008112"/>
            <a:chOff x="7994575" y="6525344"/>
            <a:chExt cx="960520" cy="1008112"/>
          </a:xfrm>
        </p:grpSpPr>
        <p:sp>
          <p:nvSpPr>
            <p:cNvPr id="434" name="CaixaDeTexto 433"/>
            <p:cNvSpPr txBox="1"/>
            <p:nvPr/>
          </p:nvSpPr>
          <p:spPr>
            <a:xfrm>
              <a:off x="7994575" y="6525344"/>
              <a:ext cx="96052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400" dirty="0" smtClean="0">
                  <a:solidFill>
                    <a:srgbClr val="FF0000"/>
                  </a:solidFill>
                </a:rPr>
                <a:t>Anônimo</a:t>
              </a:r>
              <a:endParaRPr lang="pt-BR" sz="1400" dirty="0">
                <a:solidFill>
                  <a:srgbClr val="FF0000"/>
                </a:solidFill>
              </a:endParaRPr>
            </a:p>
          </p:txBody>
        </p:sp>
        <p:graphicFrame>
          <p:nvGraphicFramePr>
            <p:cNvPr id="439" name="Object 35"/>
            <p:cNvGraphicFramePr>
              <a:graphicFrameLocks/>
            </p:cNvGraphicFramePr>
            <p:nvPr/>
          </p:nvGraphicFramePr>
          <p:xfrm>
            <a:off x="8207896" y="6773043"/>
            <a:ext cx="533400" cy="760413"/>
          </p:xfrm>
          <a:graphic>
            <a:graphicData uri="http://schemas.openxmlformats.org/presentationml/2006/ole">
              <p:oleObj spid="_x0000_s1640450" name="ClipArt" r:id="rId3" imgW="2571480" imgH="3660480" progId="">
                <p:embed/>
              </p:oleObj>
            </a:graphicData>
          </a:graphic>
        </p:graphicFrame>
      </p:grpSp>
      <p:grpSp>
        <p:nvGrpSpPr>
          <p:cNvPr id="34" name="Group 78"/>
          <p:cNvGrpSpPr>
            <a:grpSpLocks/>
          </p:cNvGrpSpPr>
          <p:nvPr/>
        </p:nvGrpSpPr>
        <p:grpSpPr bwMode="auto">
          <a:xfrm>
            <a:off x="7525072" y="260648"/>
            <a:ext cx="1295400" cy="1528762"/>
            <a:chOff x="4830" y="1389"/>
            <a:chExt cx="816" cy="963"/>
          </a:xfrm>
        </p:grpSpPr>
        <p:pic>
          <p:nvPicPr>
            <p:cNvPr id="446" name="Picture 79" descr="Tarquinius-Superbus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4830" y="1389"/>
              <a:ext cx="816" cy="800"/>
            </a:xfrm>
            <a:prstGeom prst="rect">
              <a:avLst/>
            </a:prstGeom>
            <a:noFill/>
          </p:spPr>
        </p:pic>
        <p:sp>
          <p:nvSpPr>
            <p:cNvPr id="451" name="Text Box 80"/>
            <p:cNvSpPr txBox="1">
              <a:spLocks noChangeArrowheads="1"/>
            </p:cNvSpPr>
            <p:nvPr/>
          </p:nvSpPr>
          <p:spPr bwMode="auto">
            <a:xfrm>
              <a:off x="4939" y="2160"/>
              <a:ext cx="624" cy="192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400">
                  <a:solidFill>
                    <a:srgbClr val="000000"/>
                  </a:solidFill>
                </a:rPr>
                <a:t>Tarquínio</a:t>
              </a:r>
            </a:p>
          </p:txBody>
        </p:sp>
      </p:grpSp>
      <p:pic>
        <p:nvPicPr>
          <p:cNvPr id="98309" name="Picture 5" descr="https://i0.wp.com/upload.wikimedia.org/wikipedia/commons/4/40/LupaCapitolina.pn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187624" y="1484784"/>
            <a:ext cx="1165920" cy="874440"/>
          </a:xfrm>
          <a:prstGeom prst="rect">
            <a:avLst/>
          </a:prstGeom>
          <a:noFill/>
        </p:spPr>
      </p:pic>
      <p:pic>
        <p:nvPicPr>
          <p:cNvPr id="360" name="Picture 3" descr="C:\Boczko\Novos\fashion_girls_in_a_dress.png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 flipH="1">
            <a:off x="211264" y="3140968"/>
            <a:ext cx="256280" cy="995264"/>
          </a:xfrm>
          <a:prstGeom prst="rect">
            <a:avLst/>
          </a:prstGeom>
          <a:noFill/>
        </p:spPr>
      </p:pic>
      <p:pic>
        <p:nvPicPr>
          <p:cNvPr id="364" name="Picture 4" descr="C:\Boczko\Novos\adormecida_vestido_lilas.gif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 flipH="1">
            <a:off x="0" y="4221088"/>
            <a:ext cx="533306" cy="987674"/>
          </a:xfrm>
          <a:prstGeom prst="rect">
            <a:avLst/>
          </a:prstGeom>
          <a:noFill/>
        </p:spPr>
      </p:pic>
      <p:grpSp>
        <p:nvGrpSpPr>
          <p:cNvPr id="367" name="Grupo 384"/>
          <p:cNvGrpSpPr/>
          <p:nvPr/>
        </p:nvGrpSpPr>
        <p:grpSpPr>
          <a:xfrm>
            <a:off x="604353" y="2964609"/>
            <a:ext cx="5191784" cy="1198879"/>
            <a:chOff x="590550" y="1184720"/>
            <a:chExt cx="3512014" cy="1198879"/>
          </a:xfrm>
        </p:grpSpPr>
        <p:grpSp>
          <p:nvGrpSpPr>
            <p:cNvPr id="370" name="Group 73"/>
            <p:cNvGrpSpPr>
              <a:grpSpLocks/>
            </p:cNvGrpSpPr>
            <p:nvPr/>
          </p:nvGrpSpPr>
          <p:grpSpPr bwMode="auto">
            <a:xfrm>
              <a:off x="590550" y="1979613"/>
              <a:ext cx="2724150" cy="368300"/>
              <a:chOff x="372" y="1396"/>
              <a:chExt cx="1716" cy="232"/>
            </a:xfrm>
          </p:grpSpPr>
          <p:grpSp>
            <p:nvGrpSpPr>
              <p:cNvPr id="386" name="Group 74"/>
              <p:cNvGrpSpPr>
                <a:grpSpLocks/>
              </p:cNvGrpSpPr>
              <p:nvPr/>
            </p:nvGrpSpPr>
            <p:grpSpPr bwMode="auto">
              <a:xfrm>
                <a:off x="372" y="1396"/>
                <a:ext cx="1544" cy="232"/>
                <a:chOff x="372" y="1396"/>
                <a:chExt cx="1544" cy="232"/>
              </a:xfrm>
            </p:grpSpPr>
            <p:sp>
              <p:nvSpPr>
                <p:cNvPr id="396" name="Rectangle 75"/>
                <p:cNvSpPr>
                  <a:spLocks noChangeArrowheads="1"/>
                </p:cNvSpPr>
                <p:nvPr/>
              </p:nvSpPr>
              <p:spPr bwMode="auto">
                <a:xfrm>
                  <a:off x="372" y="1396"/>
                  <a:ext cx="768" cy="232"/>
                </a:xfrm>
                <a:prstGeom prst="rect">
                  <a:avLst/>
                </a:prstGeom>
                <a:solidFill>
                  <a:srgbClr val="CC00FF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397" name="Rectangle 76"/>
                <p:cNvSpPr>
                  <a:spLocks noChangeArrowheads="1"/>
                </p:cNvSpPr>
                <p:nvPr/>
              </p:nvSpPr>
              <p:spPr bwMode="auto">
                <a:xfrm>
                  <a:off x="1148" y="1396"/>
                  <a:ext cx="768" cy="232"/>
                </a:xfrm>
                <a:prstGeom prst="rect">
                  <a:avLst/>
                </a:prstGeom>
                <a:solidFill>
                  <a:srgbClr val="FF33FF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  <p:sp>
            <p:nvSpPr>
              <p:cNvPr id="388" name="Rectangle 77"/>
              <p:cNvSpPr>
                <a:spLocks noChangeArrowheads="1"/>
              </p:cNvSpPr>
              <p:nvPr/>
            </p:nvSpPr>
            <p:spPr bwMode="auto">
              <a:xfrm>
                <a:off x="1924" y="1396"/>
                <a:ext cx="164" cy="232"/>
              </a:xfrm>
              <a:prstGeom prst="rect">
                <a:avLst/>
              </a:prstGeom>
              <a:solidFill>
                <a:schemeClr val="accent3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375" name="Rectangle 78"/>
            <p:cNvSpPr>
              <a:spLocks noChangeArrowheads="1"/>
            </p:cNvSpPr>
            <p:nvPr/>
          </p:nvSpPr>
          <p:spPr bwMode="auto">
            <a:xfrm>
              <a:off x="3288208" y="1955297"/>
              <a:ext cx="814356" cy="4007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 dirty="0">
                  <a:solidFill>
                    <a:srgbClr val="FFFF00"/>
                  </a:solidFill>
                </a:rPr>
                <a:t>~</a:t>
              </a:r>
              <a:r>
                <a:rPr lang="pt-BR" sz="2000" dirty="0" smtClean="0">
                  <a:solidFill>
                    <a:srgbClr val="FFFF00"/>
                  </a:solidFill>
                </a:rPr>
                <a:t>20 </a:t>
              </a:r>
              <a:r>
                <a:rPr lang="pt-BR" sz="2000" dirty="0">
                  <a:solidFill>
                    <a:srgbClr val="FFFF00"/>
                  </a:solidFill>
                </a:rPr>
                <a:t>dias</a:t>
              </a:r>
            </a:p>
          </p:txBody>
        </p:sp>
        <p:sp>
          <p:nvSpPr>
            <p:cNvPr id="376" name="Rectangle 89"/>
            <p:cNvSpPr>
              <a:spLocks noChangeArrowheads="1"/>
            </p:cNvSpPr>
            <p:nvPr/>
          </p:nvSpPr>
          <p:spPr bwMode="auto">
            <a:xfrm>
              <a:off x="1007667" y="1921292"/>
              <a:ext cx="473866" cy="4623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400" dirty="0" smtClean="0">
                  <a:solidFill>
                    <a:srgbClr val="FFFFFF"/>
                  </a:solidFill>
                </a:rPr>
                <a:t>355</a:t>
              </a:r>
              <a:endParaRPr lang="pt-BR" sz="2400" dirty="0">
                <a:solidFill>
                  <a:srgbClr val="FFFFFF"/>
                </a:solidFill>
              </a:endParaRPr>
            </a:p>
          </p:txBody>
        </p:sp>
        <p:sp>
          <p:nvSpPr>
            <p:cNvPr id="377" name="Rectangle 90"/>
            <p:cNvSpPr>
              <a:spLocks noChangeArrowheads="1"/>
            </p:cNvSpPr>
            <p:nvPr/>
          </p:nvSpPr>
          <p:spPr bwMode="auto">
            <a:xfrm>
              <a:off x="2226867" y="1921292"/>
              <a:ext cx="473866" cy="4623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400" dirty="0" smtClean="0">
                  <a:solidFill>
                    <a:srgbClr val="FFFFFF"/>
                  </a:solidFill>
                </a:rPr>
                <a:t>355</a:t>
              </a:r>
              <a:endParaRPr lang="pt-BR" sz="2400" dirty="0">
                <a:solidFill>
                  <a:srgbClr val="FFFFFF"/>
                </a:solidFill>
              </a:endParaRPr>
            </a:p>
          </p:txBody>
        </p:sp>
        <p:cxnSp>
          <p:nvCxnSpPr>
            <p:cNvPr id="379" name="Conector reto 378"/>
            <p:cNvCxnSpPr/>
            <p:nvPr/>
          </p:nvCxnSpPr>
          <p:spPr bwMode="auto">
            <a:xfrm>
              <a:off x="3299736" y="1184720"/>
              <a:ext cx="0" cy="732112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accent3"/>
              </a:solidFill>
              <a:prstDash val="sysDash"/>
              <a:round/>
              <a:headEnd type="none" w="sm" len="sm"/>
              <a:tailEnd type="none" w="sm" len="sm"/>
            </a:ln>
            <a:effectLst/>
          </p:spPr>
        </p:cxnSp>
      </p:grpSp>
      <p:grpSp>
        <p:nvGrpSpPr>
          <p:cNvPr id="406" name="Grupo 379"/>
          <p:cNvGrpSpPr/>
          <p:nvPr/>
        </p:nvGrpSpPr>
        <p:grpSpPr>
          <a:xfrm>
            <a:off x="612864" y="2904633"/>
            <a:ext cx="3143627" cy="629391"/>
            <a:chOff x="615950" y="1156640"/>
            <a:chExt cx="2108201" cy="629391"/>
          </a:xfrm>
        </p:grpSpPr>
        <p:grpSp>
          <p:nvGrpSpPr>
            <p:cNvPr id="407" name="Group 67"/>
            <p:cNvGrpSpPr>
              <a:grpSpLocks/>
            </p:cNvGrpSpPr>
            <p:nvPr/>
          </p:nvGrpSpPr>
          <p:grpSpPr bwMode="auto">
            <a:xfrm>
              <a:off x="615950" y="1357315"/>
              <a:ext cx="2108201" cy="400050"/>
              <a:chOff x="388" y="1004"/>
              <a:chExt cx="1328" cy="252"/>
            </a:xfrm>
          </p:grpSpPr>
          <p:grpSp>
            <p:nvGrpSpPr>
              <p:cNvPr id="412" name="Group 68"/>
              <p:cNvGrpSpPr>
                <a:grpSpLocks/>
              </p:cNvGrpSpPr>
              <p:nvPr/>
            </p:nvGrpSpPr>
            <p:grpSpPr bwMode="auto">
              <a:xfrm>
                <a:off x="388" y="1012"/>
                <a:ext cx="856" cy="232"/>
                <a:chOff x="388" y="1012"/>
                <a:chExt cx="856" cy="232"/>
              </a:xfrm>
            </p:grpSpPr>
            <p:sp>
              <p:nvSpPr>
                <p:cNvPr id="414" name="Rectangle 69"/>
                <p:cNvSpPr>
                  <a:spLocks noChangeArrowheads="1"/>
                </p:cNvSpPr>
                <p:nvPr/>
              </p:nvSpPr>
              <p:spPr bwMode="auto">
                <a:xfrm>
                  <a:off x="388" y="1012"/>
                  <a:ext cx="760" cy="232"/>
                </a:xfrm>
                <a:prstGeom prst="rect">
                  <a:avLst/>
                </a:prstGeom>
                <a:solidFill>
                  <a:srgbClr val="FF33FF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416" name="Rectangle 70"/>
                <p:cNvSpPr>
                  <a:spLocks noChangeArrowheads="1"/>
                </p:cNvSpPr>
                <p:nvPr/>
              </p:nvSpPr>
              <p:spPr bwMode="auto">
                <a:xfrm>
                  <a:off x="1156" y="1012"/>
                  <a:ext cx="88" cy="232"/>
                </a:xfrm>
                <a:prstGeom prst="rect">
                  <a:avLst/>
                </a:prstGeom>
                <a:solidFill>
                  <a:schemeClr val="accent3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  <p:sp>
            <p:nvSpPr>
              <p:cNvPr id="413" name="Rectangle 71"/>
              <p:cNvSpPr>
                <a:spLocks noChangeArrowheads="1"/>
              </p:cNvSpPr>
              <p:nvPr/>
            </p:nvSpPr>
            <p:spPr bwMode="auto">
              <a:xfrm>
                <a:off x="1207" y="1004"/>
                <a:ext cx="509" cy="2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000" dirty="0">
                    <a:solidFill>
                      <a:srgbClr val="FFFF00"/>
                    </a:solidFill>
                  </a:rPr>
                  <a:t>~</a:t>
                </a:r>
                <a:r>
                  <a:rPr lang="pt-BR" sz="2000" dirty="0" smtClean="0">
                    <a:solidFill>
                      <a:srgbClr val="FFFF00"/>
                    </a:solidFill>
                  </a:rPr>
                  <a:t>10 </a:t>
                </a:r>
                <a:r>
                  <a:rPr lang="pt-BR" sz="2000" dirty="0">
                    <a:solidFill>
                      <a:srgbClr val="FFFF00"/>
                    </a:solidFill>
                  </a:rPr>
                  <a:t>dias</a:t>
                </a:r>
              </a:p>
            </p:txBody>
          </p:sp>
        </p:grpSp>
        <p:sp>
          <p:nvSpPr>
            <p:cNvPr id="408" name="Rectangle 88"/>
            <p:cNvSpPr>
              <a:spLocks noChangeArrowheads="1"/>
            </p:cNvSpPr>
            <p:nvPr/>
          </p:nvSpPr>
          <p:spPr bwMode="auto">
            <a:xfrm>
              <a:off x="1009708" y="1323724"/>
              <a:ext cx="469783" cy="4623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400" dirty="0" smtClean="0">
                  <a:solidFill>
                    <a:srgbClr val="FFFFFF"/>
                  </a:solidFill>
                </a:rPr>
                <a:t>355</a:t>
              </a:r>
              <a:endParaRPr lang="pt-BR" sz="2400" dirty="0">
                <a:solidFill>
                  <a:srgbClr val="FFFFFF"/>
                </a:solidFill>
              </a:endParaRPr>
            </a:p>
          </p:txBody>
        </p:sp>
        <p:cxnSp>
          <p:nvCxnSpPr>
            <p:cNvPr id="411" name="Conector reto 410"/>
            <p:cNvCxnSpPr/>
            <p:nvPr/>
          </p:nvCxnSpPr>
          <p:spPr bwMode="auto">
            <a:xfrm>
              <a:off x="1955648" y="1156640"/>
              <a:ext cx="0" cy="184128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accent3"/>
              </a:solidFill>
              <a:prstDash val="sysDash"/>
              <a:round/>
              <a:headEnd type="none" w="sm" len="sm"/>
              <a:tailEnd type="none" w="sm" len="sm"/>
            </a:ln>
            <a:effectLst/>
          </p:spPr>
        </p:cxnSp>
      </p:grpSp>
      <p:grpSp>
        <p:nvGrpSpPr>
          <p:cNvPr id="417" name="Grupo 378"/>
          <p:cNvGrpSpPr/>
          <p:nvPr/>
        </p:nvGrpSpPr>
        <p:grpSpPr>
          <a:xfrm>
            <a:off x="223070" y="2472585"/>
            <a:ext cx="8765298" cy="382587"/>
            <a:chOff x="251520" y="692696"/>
            <a:chExt cx="8997062" cy="382587"/>
          </a:xfrm>
        </p:grpSpPr>
        <p:sp>
          <p:nvSpPr>
            <p:cNvPr id="418" name="Freeform 4"/>
            <p:cNvSpPr>
              <a:spLocks/>
            </p:cNvSpPr>
            <p:nvPr/>
          </p:nvSpPr>
          <p:spPr bwMode="auto">
            <a:xfrm>
              <a:off x="251520" y="692696"/>
              <a:ext cx="382588" cy="3825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0" y="0"/>
                </a:cxn>
                <a:cxn ang="0">
                  <a:pos x="240" y="240"/>
                </a:cxn>
                <a:cxn ang="0">
                  <a:pos x="0" y="240"/>
                </a:cxn>
                <a:cxn ang="0">
                  <a:pos x="33" y="195"/>
                </a:cxn>
                <a:cxn ang="0">
                  <a:pos x="63" y="150"/>
                </a:cxn>
                <a:cxn ang="0">
                  <a:pos x="18" y="135"/>
                </a:cxn>
                <a:cxn ang="0">
                  <a:pos x="18" y="75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1" h="241">
                  <a:moveTo>
                    <a:pt x="0" y="0"/>
                  </a:moveTo>
                  <a:lnTo>
                    <a:pt x="240" y="0"/>
                  </a:lnTo>
                  <a:lnTo>
                    <a:pt x="240" y="240"/>
                  </a:lnTo>
                  <a:lnTo>
                    <a:pt x="0" y="240"/>
                  </a:lnTo>
                  <a:lnTo>
                    <a:pt x="33" y="195"/>
                  </a:lnTo>
                  <a:lnTo>
                    <a:pt x="63" y="150"/>
                  </a:lnTo>
                  <a:lnTo>
                    <a:pt x="18" y="135"/>
                  </a:lnTo>
                  <a:lnTo>
                    <a:pt x="18" y="75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66CCFF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419" name="Freeform 5"/>
            <p:cNvSpPr>
              <a:spLocks/>
            </p:cNvSpPr>
            <p:nvPr/>
          </p:nvSpPr>
          <p:spPr bwMode="auto">
            <a:xfrm>
              <a:off x="8899332" y="699046"/>
              <a:ext cx="349250" cy="374650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0" y="0"/>
                </a:cxn>
                <a:cxn ang="0">
                  <a:pos x="0" y="240"/>
                </a:cxn>
                <a:cxn ang="0">
                  <a:pos x="192" y="240"/>
                </a:cxn>
                <a:cxn ang="0">
                  <a:pos x="198" y="195"/>
                </a:cxn>
                <a:cxn ang="0">
                  <a:pos x="153" y="195"/>
                </a:cxn>
                <a:cxn ang="0">
                  <a:pos x="153" y="150"/>
                </a:cxn>
                <a:cxn ang="0">
                  <a:pos x="198" y="135"/>
                </a:cxn>
                <a:cxn ang="0">
                  <a:pos x="153" y="105"/>
                </a:cxn>
                <a:cxn ang="0">
                  <a:pos x="153" y="60"/>
                </a:cxn>
                <a:cxn ang="0">
                  <a:pos x="192" y="0"/>
                </a:cxn>
                <a:cxn ang="0">
                  <a:pos x="192" y="0"/>
                </a:cxn>
              </a:cxnLst>
              <a:rect l="0" t="0" r="r" b="b"/>
              <a:pathLst>
                <a:path w="199" h="241">
                  <a:moveTo>
                    <a:pt x="192" y="0"/>
                  </a:moveTo>
                  <a:lnTo>
                    <a:pt x="0" y="0"/>
                  </a:lnTo>
                  <a:lnTo>
                    <a:pt x="0" y="240"/>
                  </a:lnTo>
                  <a:lnTo>
                    <a:pt x="192" y="240"/>
                  </a:lnTo>
                  <a:lnTo>
                    <a:pt x="198" y="195"/>
                  </a:lnTo>
                  <a:lnTo>
                    <a:pt x="153" y="195"/>
                  </a:lnTo>
                  <a:lnTo>
                    <a:pt x="153" y="150"/>
                  </a:lnTo>
                  <a:lnTo>
                    <a:pt x="198" y="135"/>
                  </a:lnTo>
                  <a:lnTo>
                    <a:pt x="153" y="105"/>
                  </a:lnTo>
                  <a:lnTo>
                    <a:pt x="153" y="60"/>
                  </a:lnTo>
                  <a:lnTo>
                    <a:pt x="192" y="0"/>
                  </a:lnTo>
                  <a:lnTo>
                    <a:pt x="192" y="0"/>
                  </a:lnTo>
                </a:path>
              </a:pathLst>
            </a:custGeom>
            <a:solidFill>
              <a:srgbClr val="66FF33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grpSp>
          <p:nvGrpSpPr>
            <p:cNvPr id="420" name="Group 6"/>
            <p:cNvGrpSpPr>
              <a:grpSpLocks/>
            </p:cNvGrpSpPr>
            <p:nvPr/>
          </p:nvGrpSpPr>
          <p:grpSpPr bwMode="auto">
            <a:xfrm>
              <a:off x="661095" y="694283"/>
              <a:ext cx="2035175" cy="381000"/>
              <a:chOff x="336" y="1680"/>
              <a:chExt cx="1282" cy="240"/>
            </a:xfrm>
          </p:grpSpPr>
          <p:sp>
            <p:nvSpPr>
              <p:cNvPr id="441" name="Rectangle 7"/>
              <p:cNvSpPr>
                <a:spLocks noChangeArrowheads="1"/>
              </p:cNvSpPr>
              <p:nvPr/>
            </p:nvSpPr>
            <p:spPr bwMode="auto">
              <a:xfrm>
                <a:off x="336" y="1680"/>
                <a:ext cx="321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r>
                  <a:rPr lang="pt-BR" b="0" dirty="0" smtClean="0">
                    <a:solidFill>
                      <a:schemeClr val="tx1"/>
                    </a:solidFill>
                  </a:rPr>
                  <a:t>P</a:t>
                </a:r>
                <a:endParaRPr lang="pt-BR" b="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442" name="Rectangle 8"/>
              <p:cNvSpPr>
                <a:spLocks noChangeArrowheads="1"/>
              </p:cNvSpPr>
              <p:nvPr/>
            </p:nvSpPr>
            <p:spPr bwMode="auto">
              <a:xfrm>
                <a:off x="978" y="1680"/>
                <a:ext cx="321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r>
                  <a:rPr lang="pt-BR" b="0" dirty="0" smtClean="0">
                    <a:solidFill>
                      <a:schemeClr val="tx1"/>
                    </a:solidFill>
                  </a:rPr>
                  <a:t>O</a:t>
                </a:r>
                <a:endParaRPr lang="pt-BR" b="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443" name="Rectangle 9"/>
              <p:cNvSpPr>
                <a:spLocks noChangeArrowheads="1"/>
              </p:cNvSpPr>
              <p:nvPr/>
            </p:nvSpPr>
            <p:spPr bwMode="auto">
              <a:xfrm>
                <a:off x="657" y="1680"/>
                <a:ext cx="321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r>
                  <a:rPr lang="pt-BR" b="0" dirty="0" smtClean="0">
                    <a:solidFill>
                      <a:schemeClr val="tx1"/>
                    </a:solidFill>
                  </a:rPr>
                  <a:t>V</a:t>
                </a:r>
                <a:endParaRPr lang="pt-BR" b="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444" name="Rectangle 10"/>
              <p:cNvSpPr>
                <a:spLocks noChangeArrowheads="1"/>
              </p:cNvSpPr>
              <p:nvPr/>
            </p:nvSpPr>
            <p:spPr bwMode="auto">
              <a:xfrm>
                <a:off x="1297" y="1680"/>
                <a:ext cx="321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r>
                  <a:rPr lang="pt-BR" b="0" dirty="0" smtClean="0">
                    <a:solidFill>
                      <a:schemeClr val="tx1"/>
                    </a:solidFill>
                  </a:rPr>
                  <a:t>I</a:t>
                </a:r>
                <a:endParaRPr lang="pt-BR" b="0" dirty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21" name="Group 11"/>
            <p:cNvGrpSpPr>
              <a:grpSpLocks/>
            </p:cNvGrpSpPr>
            <p:nvPr/>
          </p:nvGrpSpPr>
          <p:grpSpPr bwMode="auto">
            <a:xfrm>
              <a:off x="2718495" y="694283"/>
              <a:ext cx="2028825" cy="381000"/>
              <a:chOff x="1632" y="1680"/>
              <a:chExt cx="1278" cy="240"/>
            </a:xfrm>
          </p:grpSpPr>
          <p:sp>
            <p:nvSpPr>
              <p:cNvPr id="436" name="Rectangle 12"/>
              <p:cNvSpPr>
                <a:spLocks noChangeArrowheads="1"/>
              </p:cNvSpPr>
              <p:nvPr/>
            </p:nvSpPr>
            <p:spPr bwMode="auto">
              <a:xfrm>
                <a:off x="1632" y="1680"/>
                <a:ext cx="321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7" name="Rectangle 13"/>
              <p:cNvSpPr>
                <a:spLocks noChangeArrowheads="1"/>
              </p:cNvSpPr>
              <p:nvPr/>
            </p:nvSpPr>
            <p:spPr bwMode="auto">
              <a:xfrm>
                <a:off x="2274" y="1680"/>
                <a:ext cx="321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8" name="Rectangle 14"/>
              <p:cNvSpPr>
                <a:spLocks noChangeArrowheads="1"/>
              </p:cNvSpPr>
              <p:nvPr/>
            </p:nvSpPr>
            <p:spPr bwMode="auto">
              <a:xfrm>
                <a:off x="1953" y="1680"/>
                <a:ext cx="321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0" name="Rectangle 15"/>
              <p:cNvSpPr>
                <a:spLocks noChangeArrowheads="1"/>
              </p:cNvSpPr>
              <p:nvPr/>
            </p:nvSpPr>
            <p:spPr bwMode="auto">
              <a:xfrm>
                <a:off x="2589" y="1680"/>
                <a:ext cx="321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422" name="Group 16"/>
            <p:cNvGrpSpPr>
              <a:grpSpLocks/>
            </p:cNvGrpSpPr>
            <p:nvPr/>
          </p:nvGrpSpPr>
          <p:grpSpPr bwMode="auto">
            <a:xfrm>
              <a:off x="6849170" y="694283"/>
              <a:ext cx="2033588" cy="381000"/>
              <a:chOff x="4234" y="1680"/>
              <a:chExt cx="1281" cy="240"/>
            </a:xfrm>
          </p:grpSpPr>
          <p:sp>
            <p:nvSpPr>
              <p:cNvPr id="429" name="Rectangle 17"/>
              <p:cNvSpPr>
                <a:spLocks noChangeArrowheads="1"/>
              </p:cNvSpPr>
              <p:nvPr/>
            </p:nvSpPr>
            <p:spPr bwMode="auto">
              <a:xfrm>
                <a:off x="5194" y="1680"/>
                <a:ext cx="321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0" name="Rectangle 18"/>
              <p:cNvSpPr>
                <a:spLocks noChangeArrowheads="1"/>
              </p:cNvSpPr>
              <p:nvPr/>
            </p:nvSpPr>
            <p:spPr bwMode="auto">
              <a:xfrm>
                <a:off x="4234" y="1680"/>
                <a:ext cx="321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1" name="Rectangle 19"/>
              <p:cNvSpPr>
                <a:spLocks noChangeArrowheads="1"/>
              </p:cNvSpPr>
              <p:nvPr/>
            </p:nvSpPr>
            <p:spPr bwMode="auto">
              <a:xfrm>
                <a:off x="4876" y="1680"/>
                <a:ext cx="321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5" name="Rectangle 20"/>
              <p:cNvSpPr>
                <a:spLocks noChangeArrowheads="1"/>
              </p:cNvSpPr>
              <p:nvPr/>
            </p:nvSpPr>
            <p:spPr bwMode="auto">
              <a:xfrm>
                <a:off x="4555" y="1680"/>
                <a:ext cx="321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423" name="Group 21"/>
            <p:cNvGrpSpPr>
              <a:grpSpLocks/>
            </p:cNvGrpSpPr>
            <p:nvPr/>
          </p:nvGrpSpPr>
          <p:grpSpPr bwMode="auto">
            <a:xfrm>
              <a:off x="4769545" y="694283"/>
              <a:ext cx="2041525" cy="381000"/>
              <a:chOff x="2924" y="1680"/>
              <a:chExt cx="1286" cy="240"/>
            </a:xfrm>
          </p:grpSpPr>
          <p:sp>
            <p:nvSpPr>
              <p:cNvPr id="425" name="Rectangle 22"/>
              <p:cNvSpPr>
                <a:spLocks noChangeArrowheads="1"/>
              </p:cNvSpPr>
              <p:nvPr/>
            </p:nvSpPr>
            <p:spPr bwMode="auto">
              <a:xfrm>
                <a:off x="2924" y="1680"/>
                <a:ext cx="321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6" name="Rectangle 23"/>
              <p:cNvSpPr>
                <a:spLocks noChangeArrowheads="1"/>
              </p:cNvSpPr>
              <p:nvPr/>
            </p:nvSpPr>
            <p:spPr bwMode="auto">
              <a:xfrm>
                <a:off x="3566" y="1680"/>
                <a:ext cx="321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7" name="Rectangle 24"/>
              <p:cNvSpPr>
                <a:spLocks noChangeArrowheads="1"/>
              </p:cNvSpPr>
              <p:nvPr/>
            </p:nvSpPr>
            <p:spPr bwMode="auto">
              <a:xfrm>
                <a:off x="3245" y="1680"/>
                <a:ext cx="321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8" name="Rectangle 25"/>
              <p:cNvSpPr>
                <a:spLocks noChangeArrowheads="1"/>
              </p:cNvSpPr>
              <p:nvPr/>
            </p:nvSpPr>
            <p:spPr bwMode="auto">
              <a:xfrm>
                <a:off x="3889" y="1680"/>
                <a:ext cx="321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</p:grpSp>
      <p:grpSp>
        <p:nvGrpSpPr>
          <p:cNvPr id="445" name="Grupo 384"/>
          <p:cNvGrpSpPr/>
          <p:nvPr/>
        </p:nvGrpSpPr>
        <p:grpSpPr>
          <a:xfrm>
            <a:off x="599528" y="4221088"/>
            <a:ext cx="6013378" cy="694823"/>
            <a:chOff x="590550" y="1688776"/>
            <a:chExt cx="4067787" cy="694823"/>
          </a:xfrm>
        </p:grpSpPr>
        <p:grpSp>
          <p:nvGrpSpPr>
            <p:cNvPr id="447" name="Group 73"/>
            <p:cNvGrpSpPr>
              <a:grpSpLocks/>
            </p:cNvGrpSpPr>
            <p:nvPr/>
          </p:nvGrpSpPr>
          <p:grpSpPr bwMode="auto">
            <a:xfrm>
              <a:off x="590550" y="1979613"/>
              <a:ext cx="2784475" cy="368300"/>
              <a:chOff x="372" y="1396"/>
              <a:chExt cx="1754" cy="232"/>
            </a:xfrm>
          </p:grpSpPr>
          <p:grpSp>
            <p:nvGrpSpPr>
              <p:cNvPr id="453" name="Group 74"/>
              <p:cNvGrpSpPr>
                <a:grpSpLocks/>
              </p:cNvGrpSpPr>
              <p:nvPr/>
            </p:nvGrpSpPr>
            <p:grpSpPr bwMode="auto">
              <a:xfrm>
                <a:off x="372" y="1396"/>
                <a:ext cx="1544" cy="232"/>
                <a:chOff x="372" y="1396"/>
                <a:chExt cx="1544" cy="232"/>
              </a:xfrm>
            </p:grpSpPr>
            <p:sp>
              <p:nvSpPr>
                <p:cNvPr id="455" name="Rectangle 75"/>
                <p:cNvSpPr>
                  <a:spLocks noChangeArrowheads="1"/>
                </p:cNvSpPr>
                <p:nvPr/>
              </p:nvSpPr>
              <p:spPr bwMode="auto">
                <a:xfrm>
                  <a:off x="372" y="1396"/>
                  <a:ext cx="768" cy="232"/>
                </a:xfrm>
                <a:prstGeom prst="rect">
                  <a:avLst/>
                </a:prstGeom>
                <a:solidFill>
                  <a:srgbClr val="CC00FF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456" name="Rectangle 76"/>
                <p:cNvSpPr>
                  <a:spLocks noChangeArrowheads="1"/>
                </p:cNvSpPr>
                <p:nvPr/>
              </p:nvSpPr>
              <p:spPr bwMode="auto">
                <a:xfrm>
                  <a:off x="1148" y="1396"/>
                  <a:ext cx="768" cy="232"/>
                </a:xfrm>
                <a:prstGeom prst="rect">
                  <a:avLst/>
                </a:prstGeom>
                <a:solidFill>
                  <a:srgbClr val="FF33FF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  <p:sp>
            <p:nvSpPr>
              <p:cNvPr id="454" name="Rectangle 77"/>
              <p:cNvSpPr>
                <a:spLocks noChangeArrowheads="1"/>
              </p:cNvSpPr>
              <p:nvPr/>
            </p:nvSpPr>
            <p:spPr bwMode="auto">
              <a:xfrm>
                <a:off x="1924" y="1396"/>
                <a:ext cx="202" cy="232"/>
              </a:xfrm>
              <a:prstGeom prst="rect">
                <a:avLst/>
              </a:prstGeom>
              <a:blipFill>
                <a:blip r:embed="rId8" cstate="print"/>
                <a:tile tx="0" ty="0" sx="100000" sy="100000" flip="none" algn="tl"/>
              </a:blipFill>
              <a:ln w="12700">
                <a:solidFill>
                  <a:schemeClr val="accent3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448" name="Rectangle 78"/>
            <p:cNvSpPr>
              <a:spLocks noChangeArrowheads="1"/>
            </p:cNvSpPr>
            <p:nvPr/>
          </p:nvSpPr>
          <p:spPr bwMode="auto">
            <a:xfrm>
              <a:off x="3343006" y="1955297"/>
              <a:ext cx="1315331" cy="4007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 dirty="0">
                  <a:solidFill>
                    <a:srgbClr val="FFFF00"/>
                  </a:solidFill>
                </a:rPr>
                <a:t>~</a:t>
              </a:r>
              <a:r>
                <a:rPr lang="pt-BR" sz="2000" dirty="0" smtClean="0">
                  <a:solidFill>
                    <a:srgbClr val="FFFF00"/>
                  </a:solidFill>
                </a:rPr>
                <a:t>22 ou 23 </a:t>
              </a:r>
              <a:r>
                <a:rPr lang="pt-BR" sz="2000" dirty="0">
                  <a:solidFill>
                    <a:srgbClr val="FFFF00"/>
                  </a:solidFill>
                </a:rPr>
                <a:t>dias</a:t>
              </a:r>
            </a:p>
          </p:txBody>
        </p:sp>
        <p:sp>
          <p:nvSpPr>
            <p:cNvPr id="449" name="Rectangle 89"/>
            <p:cNvSpPr>
              <a:spLocks noChangeArrowheads="1"/>
            </p:cNvSpPr>
            <p:nvPr/>
          </p:nvSpPr>
          <p:spPr bwMode="auto">
            <a:xfrm>
              <a:off x="1007667" y="1921292"/>
              <a:ext cx="473866" cy="4623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400" dirty="0" smtClean="0">
                  <a:solidFill>
                    <a:srgbClr val="FFFFFF"/>
                  </a:solidFill>
                </a:rPr>
                <a:t>355</a:t>
              </a:r>
              <a:endParaRPr lang="pt-BR" sz="2400" dirty="0">
                <a:solidFill>
                  <a:srgbClr val="FFFFFF"/>
                </a:solidFill>
              </a:endParaRPr>
            </a:p>
          </p:txBody>
        </p:sp>
        <p:sp>
          <p:nvSpPr>
            <p:cNvPr id="450" name="Rectangle 90"/>
            <p:cNvSpPr>
              <a:spLocks noChangeArrowheads="1"/>
            </p:cNvSpPr>
            <p:nvPr/>
          </p:nvSpPr>
          <p:spPr bwMode="auto">
            <a:xfrm>
              <a:off x="2226867" y="1921292"/>
              <a:ext cx="473866" cy="4623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400" dirty="0" smtClean="0">
                  <a:solidFill>
                    <a:srgbClr val="FFFFFF"/>
                  </a:solidFill>
                </a:rPr>
                <a:t>355</a:t>
              </a:r>
              <a:endParaRPr lang="pt-BR" sz="2400" dirty="0">
                <a:solidFill>
                  <a:srgbClr val="FFFFFF"/>
                </a:solidFill>
              </a:endParaRPr>
            </a:p>
          </p:txBody>
        </p:sp>
        <p:cxnSp>
          <p:nvCxnSpPr>
            <p:cNvPr id="452" name="Conector reto 451"/>
            <p:cNvCxnSpPr/>
            <p:nvPr/>
          </p:nvCxnSpPr>
          <p:spPr bwMode="auto">
            <a:xfrm>
              <a:off x="3299736" y="1688776"/>
              <a:ext cx="0" cy="228056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accent3"/>
              </a:solidFill>
              <a:prstDash val="sysDash"/>
              <a:round/>
              <a:headEnd type="none" w="sm" len="sm"/>
              <a:tailEnd type="none" w="sm" len="sm"/>
            </a:ln>
            <a:effectLst/>
          </p:spPr>
        </p:cxnSp>
      </p:grpSp>
      <p:sp>
        <p:nvSpPr>
          <p:cNvPr id="458" name="Rectangle 14"/>
          <p:cNvSpPr>
            <a:spLocks noChangeArrowheads="1"/>
          </p:cNvSpPr>
          <p:nvPr/>
        </p:nvSpPr>
        <p:spPr bwMode="auto">
          <a:xfrm>
            <a:off x="6396080" y="4389168"/>
            <a:ext cx="2232248" cy="64697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92075" tIns="46038" rIns="92075" bIns="46038">
            <a:spAutoFit/>
          </a:bodyPr>
          <a:lstStyle/>
          <a:p>
            <a:pPr defTabSz="762000"/>
            <a:r>
              <a:rPr lang="pt-BR" dirty="0">
                <a:solidFill>
                  <a:srgbClr val="0000FF"/>
                </a:solidFill>
              </a:rPr>
              <a:t>Mês Intercalado de </a:t>
            </a:r>
            <a:r>
              <a:rPr lang="pt-BR" dirty="0" err="1">
                <a:solidFill>
                  <a:srgbClr val="0000FF"/>
                </a:solidFill>
              </a:rPr>
              <a:t>Mercedônio</a:t>
            </a:r>
            <a:endParaRPr lang="pt-BR" dirty="0">
              <a:solidFill>
                <a:srgbClr val="0000FF"/>
              </a:solidFill>
            </a:endParaRPr>
          </a:p>
        </p:txBody>
      </p:sp>
      <p:pic>
        <p:nvPicPr>
          <p:cNvPr id="459" name="Picture 81" descr="Tribo_curses"/>
          <p:cNvPicPr>
            <a:picLocks noChangeAspect="1" noChangeArrowheads="1" noCrop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5292080" y="2780928"/>
            <a:ext cx="1647825" cy="1828800"/>
          </a:xfrm>
          <a:prstGeom prst="rect">
            <a:avLst/>
          </a:prstGeom>
          <a:noFill/>
        </p:spPr>
      </p:pic>
      <p:sp>
        <p:nvSpPr>
          <p:cNvPr id="460" name="Rectangle 36"/>
          <p:cNvSpPr>
            <a:spLocks noChangeArrowheads="1"/>
          </p:cNvSpPr>
          <p:nvPr/>
        </p:nvSpPr>
        <p:spPr bwMode="auto">
          <a:xfrm>
            <a:off x="-12032" y="5927202"/>
            <a:ext cx="9142413" cy="946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>
            <a:spAutoFit/>
          </a:bodyPr>
          <a:lstStyle/>
          <a:p>
            <a:pPr defTabSz="762000"/>
            <a:r>
              <a:rPr lang="pt-BR" sz="2800" dirty="0">
                <a:solidFill>
                  <a:srgbClr val="3333CC"/>
                </a:solidFill>
              </a:rPr>
              <a:t>Ano Romano</a:t>
            </a:r>
            <a:r>
              <a:rPr lang="pt-BR" sz="2800" dirty="0">
                <a:solidFill>
                  <a:srgbClr val="FF33CC"/>
                </a:solidFill>
              </a:rPr>
              <a:t> </a:t>
            </a:r>
          </a:p>
          <a:p>
            <a:pPr defTabSz="762000"/>
            <a:r>
              <a:rPr lang="pt-BR" sz="2800" dirty="0">
                <a:solidFill>
                  <a:srgbClr val="3333CC"/>
                </a:solidFill>
              </a:rPr>
              <a:t>12 Meses Lunares</a:t>
            </a:r>
            <a:r>
              <a:rPr lang="pt-BR" sz="2800" dirty="0">
                <a:solidFill>
                  <a:srgbClr val="FF33CC"/>
                </a:solidFill>
              </a:rPr>
              <a:t> </a:t>
            </a:r>
            <a:r>
              <a:rPr lang="pt-BR" sz="2800" dirty="0">
                <a:solidFill>
                  <a:srgbClr val="FF0033"/>
                </a:solidFill>
              </a:rPr>
              <a:t>+ 1 Mês Intercalado a cada 2 anos</a:t>
            </a:r>
            <a:r>
              <a:rPr lang="pt-BR" sz="2800" dirty="0">
                <a:solidFill>
                  <a:srgbClr val="CCCC00"/>
                </a:solidFill>
              </a:rPr>
              <a:t> </a:t>
            </a:r>
            <a:r>
              <a:rPr lang="pt-BR" sz="2800" dirty="0">
                <a:solidFill>
                  <a:srgbClr val="FF33CC"/>
                </a:solidFill>
              </a:rPr>
              <a:t>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000"/>
                                        <p:tgtEl>
                                          <p:spTgt spid="4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2000"/>
                                        <p:tgtEl>
                                          <p:spTgt spid="4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20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4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34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27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8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9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30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200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7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4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4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2000"/>
                                        <p:tgtEl>
                                          <p:spTgt spid="4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8" grpId="0"/>
      <p:bldP spid="460" grpId="0" autoUpdateAnimBg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 shadeToTitle="1">
        <a:gradFill flip="none" rotWithShape="1">
          <a:gsLst>
            <a:gs pos="0">
              <a:schemeClr val="accent3"/>
            </a:gs>
            <a:gs pos="25000">
              <a:srgbClr val="FF6633"/>
            </a:gs>
            <a:gs pos="50000">
              <a:srgbClr val="FFFF00"/>
            </a:gs>
            <a:gs pos="75000">
              <a:srgbClr val="01A78F"/>
            </a:gs>
            <a:gs pos="100000">
              <a:srgbClr val="3366FF"/>
            </a:gs>
          </a:gsLst>
          <a:path path="shap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2627784" y="2862064"/>
            <a:ext cx="3888432" cy="1143000"/>
          </a:xfrm>
        </p:spPr>
        <p:txBody>
          <a:bodyPr/>
          <a:lstStyle/>
          <a:p>
            <a:r>
              <a:rPr lang="pt-BR" sz="4800" dirty="0" smtClean="0"/>
              <a:t>Calendário Juliano</a:t>
            </a:r>
            <a:endParaRPr lang="pt-BR" sz="4800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947AF1-8012-4CD3-BCAC-25719C91806F}" type="slidenum">
              <a:rPr lang="pt-BR" smtClean="0"/>
              <a:pPr/>
              <a:t>66</a:t>
            </a:fld>
            <a:endParaRPr lang="pt-BR"/>
          </a:p>
        </p:txBody>
      </p:sp>
      <p:pic>
        <p:nvPicPr>
          <p:cNvPr id="1730564" name="Picture 4" descr="http://www.comedix.de/grafik/figuren/caesar3.gif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-228472" y="3717032"/>
            <a:ext cx="2136176" cy="3051678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 shadeToTitle="1">
        <a:gradFill rotWithShape="0">
          <a:gsLst>
            <a:gs pos="0">
              <a:srgbClr val="99FF66">
                <a:gamma/>
                <a:shade val="40000"/>
                <a:invGamma/>
              </a:srgbClr>
            </a:gs>
            <a:gs pos="100000">
              <a:srgbClr val="99FF66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Rectangle 2"/>
          <p:cNvSpPr>
            <a:spLocks noGrp="1" noChangeArrowheads="1"/>
          </p:cNvSpPr>
          <p:nvPr>
            <p:ph type="title"/>
          </p:nvPr>
        </p:nvSpPr>
        <p:spPr>
          <a:xfrm>
            <a:off x="1477244" y="32792"/>
            <a:ext cx="6191100" cy="2532112"/>
          </a:xfrm>
          <a:noFill/>
          <a:ln/>
        </p:spPr>
        <p:txBody>
          <a:bodyPr/>
          <a:lstStyle/>
          <a:p>
            <a:r>
              <a:rPr lang="pt-BR" sz="4400" dirty="0" smtClean="0">
                <a:solidFill>
                  <a:srgbClr val="FFFF00"/>
                </a:solidFill>
              </a:rPr>
              <a:t>Problemas no calendário em uso antes de Julio César</a:t>
            </a:r>
            <a:r>
              <a:rPr lang="pt-BR" dirty="0">
                <a:solidFill>
                  <a:srgbClr val="FFFF00"/>
                </a:solidFill>
              </a:rPr>
              <a:t/>
            </a:r>
            <a:br>
              <a:rPr lang="pt-BR" dirty="0">
                <a:solidFill>
                  <a:srgbClr val="FFFF00"/>
                </a:solidFill>
              </a:rPr>
            </a:br>
            <a:r>
              <a:rPr lang="pt-BR" sz="2400" dirty="0">
                <a:solidFill>
                  <a:schemeClr val="bg1"/>
                </a:solidFill>
              </a:rPr>
              <a:t>( Acerto da Origem )</a:t>
            </a:r>
          </a:p>
        </p:txBody>
      </p:sp>
      <p:sp>
        <p:nvSpPr>
          <p:cNvPr id="65" name="Espaço Reservado para Número de Slide 6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67</a:t>
            </a:fld>
            <a:endParaRPr lang="pt-BR"/>
          </a:p>
        </p:txBody>
      </p:sp>
      <p:grpSp>
        <p:nvGrpSpPr>
          <p:cNvPr id="2" name="Group 69"/>
          <p:cNvGrpSpPr>
            <a:grpSpLocks/>
          </p:cNvGrpSpPr>
          <p:nvPr/>
        </p:nvGrpSpPr>
        <p:grpSpPr bwMode="auto">
          <a:xfrm>
            <a:off x="7229475" y="1990725"/>
            <a:ext cx="1638300" cy="457200"/>
            <a:chOff x="4554" y="1254"/>
            <a:chExt cx="1032" cy="288"/>
          </a:xfrm>
        </p:grpSpPr>
        <p:sp>
          <p:nvSpPr>
            <p:cNvPr id="121923" name="Rectangle 67"/>
            <p:cNvSpPr>
              <a:spLocks noChangeArrowheads="1"/>
            </p:cNvSpPr>
            <p:nvPr/>
          </p:nvSpPr>
          <p:spPr bwMode="auto">
            <a:xfrm>
              <a:off x="4554" y="1268"/>
              <a:ext cx="1032" cy="232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21924" name="Rectangle 68"/>
            <p:cNvSpPr>
              <a:spLocks noChangeArrowheads="1"/>
            </p:cNvSpPr>
            <p:nvPr/>
          </p:nvSpPr>
          <p:spPr bwMode="auto">
            <a:xfrm>
              <a:off x="4688" y="1254"/>
              <a:ext cx="735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FFFFFF"/>
                  </a:solidFill>
                </a:rPr>
                <a:t>45 a.C.</a:t>
              </a:r>
            </a:p>
          </p:txBody>
        </p:sp>
      </p:grpSp>
      <p:grpSp>
        <p:nvGrpSpPr>
          <p:cNvPr id="3" name="Group 80"/>
          <p:cNvGrpSpPr>
            <a:grpSpLocks/>
          </p:cNvGrpSpPr>
          <p:nvPr/>
        </p:nvGrpSpPr>
        <p:grpSpPr bwMode="auto">
          <a:xfrm>
            <a:off x="8440738" y="3381375"/>
            <a:ext cx="523875" cy="457200"/>
            <a:chOff x="5268" y="2130"/>
            <a:chExt cx="330" cy="288"/>
          </a:xfrm>
        </p:grpSpPr>
        <p:sp>
          <p:nvSpPr>
            <p:cNvPr id="121926" name="Rectangle 70"/>
            <p:cNvSpPr>
              <a:spLocks noChangeArrowheads="1"/>
            </p:cNvSpPr>
            <p:nvPr/>
          </p:nvSpPr>
          <p:spPr bwMode="auto">
            <a:xfrm>
              <a:off x="5322" y="2164"/>
              <a:ext cx="232" cy="232"/>
            </a:xfrm>
            <a:prstGeom prst="rect">
              <a:avLst/>
            </a:prstGeom>
            <a:solidFill>
              <a:schemeClr val="accent2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21927" name="Rectangle 71"/>
            <p:cNvSpPr>
              <a:spLocks noChangeArrowheads="1"/>
            </p:cNvSpPr>
            <p:nvPr/>
          </p:nvSpPr>
          <p:spPr bwMode="auto">
            <a:xfrm>
              <a:off x="5268" y="2130"/>
              <a:ext cx="330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FFFFFF"/>
                  </a:solidFill>
                </a:rPr>
                <a:t>90</a:t>
              </a:r>
            </a:p>
          </p:txBody>
        </p:sp>
      </p:grpSp>
      <p:sp>
        <p:nvSpPr>
          <p:cNvPr id="121929" name="Rectangle 73"/>
          <p:cNvSpPr>
            <a:spLocks noChangeArrowheads="1"/>
          </p:cNvSpPr>
          <p:nvPr/>
        </p:nvSpPr>
        <p:spPr bwMode="auto">
          <a:xfrm>
            <a:off x="76200" y="5289550"/>
            <a:ext cx="8929688" cy="1552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>
            <a:spAutoFit/>
          </a:bodyPr>
          <a:lstStyle/>
          <a:p>
            <a:pPr defTabSz="762000"/>
            <a:r>
              <a:rPr lang="pt-BR" sz="2400"/>
              <a:t>Assessoria: Astrônomo Sozígenes</a:t>
            </a:r>
          </a:p>
          <a:p>
            <a:pPr defTabSz="762000"/>
            <a:endParaRPr lang="pt-BR" sz="2400">
              <a:solidFill>
                <a:srgbClr val="3333CC"/>
              </a:solidFill>
            </a:endParaRPr>
          </a:p>
          <a:p>
            <a:pPr defTabSz="762000"/>
            <a:r>
              <a:rPr lang="pt-BR" sz="2400">
                <a:solidFill>
                  <a:srgbClr val="3333CC"/>
                </a:solidFill>
              </a:rPr>
              <a:t>O ano 46 a.C. (Ano da Confusão) teria 445 dias para que o </a:t>
            </a:r>
          </a:p>
          <a:p>
            <a:pPr defTabSz="762000"/>
            <a:r>
              <a:rPr lang="pt-BR" sz="2400">
                <a:solidFill>
                  <a:srgbClr val="3333CC"/>
                </a:solidFill>
              </a:rPr>
              <a:t>Início da Primavera coincidisse com o dia 21 / mar </a:t>
            </a:r>
          </a:p>
        </p:txBody>
      </p:sp>
      <p:grpSp>
        <p:nvGrpSpPr>
          <p:cNvPr id="4" name="Group 79"/>
          <p:cNvGrpSpPr>
            <a:grpSpLocks/>
          </p:cNvGrpSpPr>
          <p:nvPr/>
        </p:nvGrpSpPr>
        <p:grpSpPr bwMode="auto">
          <a:xfrm>
            <a:off x="46038" y="3381375"/>
            <a:ext cx="8818562" cy="1057275"/>
            <a:chOff x="0" y="2130"/>
            <a:chExt cx="5555" cy="666"/>
          </a:xfrm>
        </p:grpSpPr>
        <p:sp>
          <p:nvSpPr>
            <p:cNvPr id="121895" name="Rectangle 39"/>
            <p:cNvSpPr>
              <a:spLocks noChangeArrowheads="1"/>
            </p:cNvSpPr>
            <p:nvPr/>
          </p:nvSpPr>
          <p:spPr bwMode="auto">
            <a:xfrm>
              <a:off x="180" y="2164"/>
              <a:ext cx="768" cy="232"/>
            </a:xfrm>
            <a:prstGeom prst="rect">
              <a:avLst/>
            </a:prstGeom>
            <a:solidFill>
              <a:srgbClr val="CC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21896" name="Rectangle 40"/>
            <p:cNvSpPr>
              <a:spLocks noChangeArrowheads="1"/>
            </p:cNvSpPr>
            <p:nvPr/>
          </p:nvSpPr>
          <p:spPr bwMode="auto">
            <a:xfrm>
              <a:off x="956" y="2164"/>
              <a:ext cx="768" cy="232"/>
            </a:xfrm>
            <a:prstGeom prst="rect">
              <a:avLst/>
            </a:prstGeom>
            <a:solidFill>
              <a:srgbClr val="FF33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21897" name="Rectangle 41"/>
            <p:cNvSpPr>
              <a:spLocks noChangeArrowheads="1"/>
            </p:cNvSpPr>
            <p:nvPr/>
          </p:nvSpPr>
          <p:spPr bwMode="auto">
            <a:xfrm>
              <a:off x="1732" y="2164"/>
              <a:ext cx="136" cy="232"/>
            </a:xfrm>
            <a:prstGeom prst="rect">
              <a:avLst/>
            </a:prstGeom>
            <a:solidFill>
              <a:schemeClr val="accent2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21898" name="Rectangle 42"/>
            <p:cNvSpPr>
              <a:spLocks noChangeArrowheads="1"/>
            </p:cNvSpPr>
            <p:nvPr/>
          </p:nvSpPr>
          <p:spPr bwMode="auto">
            <a:xfrm>
              <a:off x="346" y="2130"/>
              <a:ext cx="436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FFFFFF"/>
                  </a:solidFill>
                </a:rPr>
                <a:t>355</a:t>
              </a:r>
            </a:p>
          </p:txBody>
        </p:sp>
        <p:sp>
          <p:nvSpPr>
            <p:cNvPr id="121899" name="Rectangle 43"/>
            <p:cNvSpPr>
              <a:spLocks noChangeArrowheads="1"/>
            </p:cNvSpPr>
            <p:nvPr/>
          </p:nvSpPr>
          <p:spPr bwMode="auto">
            <a:xfrm>
              <a:off x="1122" y="2130"/>
              <a:ext cx="436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FFFFFF"/>
                  </a:solidFill>
                </a:rPr>
                <a:t>355</a:t>
              </a:r>
            </a:p>
          </p:txBody>
        </p:sp>
        <p:sp>
          <p:nvSpPr>
            <p:cNvPr id="121900" name="Rectangle 44"/>
            <p:cNvSpPr>
              <a:spLocks noChangeArrowheads="1"/>
            </p:cNvSpPr>
            <p:nvPr/>
          </p:nvSpPr>
          <p:spPr bwMode="auto">
            <a:xfrm>
              <a:off x="3780" y="2164"/>
              <a:ext cx="768" cy="232"/>
            </a:xfrm>
            <a:prstGeom prst="rect">
              <a:avLst/>
            </a:prstGeom>
            <a:solidFill>
              <a:srgbClr val="CC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21901" name="Rectangle 45"/>
            <p:cNvSpPr>
              <a:spLocks noChangeArrowheads="1"/>
            </p:cNvSpPr>
            <p:nvPr/>
          </p:nvSpPr>
          <p:spPr bwMode="auto">
            <a:xfrm>
              <a:off x="4556" y="2164"/>
              <a:ext cx="768" cy="232"/>
            </a:xfrm>
            <a:prstGeom prst="rect">
              <a:avLst/>
            </a:prstGeom>
            <a:solidFill>
              <a:srgbClr val="FF33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21902" name="Rectangle 46"/>
            <p:cNvSpPr>
              <a:spLocks noChangeArrowheads="1"/>
            </p:cNvSpPr>
            <p:nvPr/>
          </p:nvSpPr>
          <p:spPr bwMode="auto">
            <a:xfrm>
              <a:off x="3972" y="2130"/>
              <a:ext cx="436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FFFFFF"/>
                  </a:solidFill>
                </a:rPr>
                <a:t>355</a:t>
              </a:r>
            </a:p>
          </p:txBody>
        </p:sp>
        <p:sp>
          <p:nvSpPr>
            <p:cNvPr id="121903" name="Rectangle 47"/>
            <p:cNvSpPr>
              <a:spLocks noChangeArrowheads="1"/>
            </p:cNvSpPr>
            <p:nvPr/>
          </p:nvSpPr>
          <p:spPr bwMode="auto">
            <a:xfrm>
              <a:off x="4722" y="2130"/>
              <a:ext cx="436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rgbClr val="FFFFFF"/>
                  </a:solidFill>
                </a:rPr>
                <a:t>355</a:t>
              </a:r>
            </a:p>
          </p:txBody>
        </p:sp>
        <p:sp>
          <p:nvSpPr>
            <p:cNvPr id="121930" name="Rectangle 74"/>
            <p:cNvSpPr>
              <a:spLocks noChangeArrowheads="1"/>
            </p:cNvSpPr>
            <p:nvPr/>
          </p:nvSpPr>
          <p:spPr bwMode="auto">
            <a:xfrm>
              <a:off x="0" y="2462"/>
              <a:ext cx="469" cy="3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>
                <a:lnSpc>
                  <a:spcPct val="60000"/>
                </a:lnSpc>
              </a:pPr>
              <a:r>
                <a:rPr lang="pt-BR" sz="2400">
                  <a:solidFill>
                    <a:srgbClr val="3333CC"/>
                  </a:solidFill>
                </a:rPr>
                <a:t>21</a:t>
              </a:r>
            </a:p>
            <a:p>
              <a:pPr defTabSz="762000">
                <a:lnSpc>
                  <a:spcPct val="60000"/>
                </a:lnSpc>
              </a:pPr>
              <a:r>
                <a:rPr lang="pt-BR" sz="2400">
                  <a:solidFill>
                    <a:srgbClr val="3333CC"/>
                  </a:solidFill>
                </a:rPr>
                <a:t>mar</a:t>
              </a:r>
            </a:p>
          </p:txBody>
        </p:sp>
        <p:sp>
          <p:nvSpPr>
            <p:cNvPr id="121931" name="Rectangle 75"/>
            <p:cNvSpPr>
              <a:spLocks noChangeArrowheads="1"/>
            </p:cNvSpPr>
            <p:nvPr/>
          </p:nvSpPr>
          <p:spPr bwMode="auto">
            <a:xfrm>
              <a:off x="5086" y="2448"/>
              <a:ext cx="469" cy="3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>
                <a:lnSpc>
                  <a:spcPct val="60000"/>
                </a:lnSpc>
              </a:pPr>
              <a:r>
                <a:rPr lang="pt-BR" sz="2400">
                  <a:solidFill>
                    <a:srgbClr val="3333CC"/>
                  </a:solidFill>
                </a:rPr>
                <a:t>21</a:t>
              </a:r>
            </a:p>
            <a:p>
              <a:pPr defTabSz="762000">
                <a:lnSpc>
                  <a:spcPct val="60000"/>
                </a:lnSpc>
              </a:pPr>
              <a:r>
                <a:rPr lang="pt-BR" sz="2400">
                  <a:solidFill>
                    <a:srgbClr val="3333CC"/>
                  </a:solidFill>
                </a:rPr>
                <a:t>mar</a:t>
              </a:r>
            </a:p>
          </p:txBody>
        </p:sp>
      </p:grpSp>
      <p:sp>
        <p:nvSpPr>
          <p:cNvPr id="121932" name="Line 76"/>
          <p:cNvSpPr>
            <a:spLocks noChangeShapeType="1"/>
          </p:cNvSpPr>
          <p:nvPr/>
        </p:nvSpPr>
        <p:spPr bwMode="auto">
          <a:xfrm>
            <a:off x="306388" y="3213100"/>
            <a:ext cx="0" cy="673100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stealth" w="med" len="lg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21933" name="Line 77"/>
          <p:cNvSpPr>
            <a:spLocks noChangeShapeType="1"/>
          </p:cNvSpPr>
          <p:nvPr/>
        </p:nvSpPr>
        <p:spPr bwMode="auto">
          <a:xfrm>
            <a:off x="8867775" y="2327275"/>
            <a:ext cx="0" cy="444500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stealth" w="med" len="lg"/>
          </a:ln>
          <a:effectLst/>
        </p:spPr>
        <p:txBody>
          <a:bodyPr/>
          <a:lstStyle/>
          <a:p>
            <a:endParaRPr lang="pt-BR"/>
          </a:p>
        </p:txBody>
      </p:sp>
      <p:pic>
        <p:nvPicPr>
          <p:cNvPr id="121934" name="Picture 78" descr="SL01578_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977063" y="4343400"/>
            <a:ext cx="2166937" cy="1851025"/>
          </a:xfrm>
          <a:prstGeom prst="rect">
            <a:avLst/>
          </a:prstGeom>
          <a:noFill/>
        </p:spPr>
      </p:pic>
      <p:grpSp>
        <p:nvGrpSpPr>
          <p:cNvPr id="5" name="Group 89"/>
          <p:cNvGrpSpPr>
            <a:grpSpLocks/>
          </p:cNvGrpSpPr>
          <p:nvPr/>
        </p:nvGrpSpPr>
        <p:grpSpPr bwMode="auto">
          <a:xfrm>
            <a:off x="10530" y="2852738"/>
            <a:ext cx="3264655" cy="384175"/>
            <a:chOff x="160" y="2420"/>
            <a:chExt cx="3881" cy="242"/>
          </a:xfrm>
        </p:grpSpPr>
        <p:sp>
          <p:nvSpPr>
            <p:cNvPr id="121946" name="Freeform 90"/>
            <p:cNvSpPr>
              <a:spLocks/>
            </p:cNvSpPr>
            <p:nvPr/>
          </p:nvSpPr>
          <p:spPr bwMode="auto">
            <a:xfrm>
              <a:off x="160" y="2420"/>
              <a:ext cx="332" cy="24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5" y="0"/>
                </a:cxn>
                <a:cxn ang="0">
                  <a:pos x="175" y="235"/>
                </a:cxn>
                <a:cxn ang="0">
                  <a:pos x="0" y="235"/>
                </a:cxn>
                <a:cxn ang="0">
                  <a:pos x="24" y="190"/>
                </a:cxn>
                <a:cxn ang="0">
                  <a:pos x="45" y="146"/>
                </a:cxn>
                <a:cxn ang="0">
                  <a:pos x="13" y="132"/>
                </a:cxn>
                <a:cxn ang="0">
                  <a:pos x="13" y="73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6" h="236">
                  <a:moveTo>
                    <a:pt x="0" y="0"/>
                  </a:moveTo>
                  <a:lnTo>
                    <a:pt x="175" y="0"/>
                  </a:lnTo>
                  <a:lnTo>
                    <a:pt x="175" y="235"/>
                  </a:lnTo>
                  <a:lnTo>
                    <a:pt x="0" y="235"/>
                  </a:lnTo>
                  <a:lnTo>
                    <a:pt x="24" y="190"/>
                  </a:lnTo>
                  <a:lnTo>
                    <a:pt x="45" y="146"/>
                  </a:lnTo>
                  <a:lnTo>
                    <a:pt x="13" y="132"/>
                  </a:lnTo>
                  <a:lnTo>
                    <a:pt x="13" y="7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0000FF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grpSp>
          <p:nvGrpSpPr>
            <p:cNvPr id="6" name="Group 91"/>
            <p:cNvGrpSpPr>
              <a:grpSpLocks/>
            </p:cNvGrpSpPr>
            <p:nvPr/>
          </p:nvGrpSpPr>
          <p:grpSpPr bwMode="auto">
            <a:xfrm>
              <a:off x="2123" y="2422"/>
              <a:ext cx="1574" cy="240"/>
              <a:chOff x="480" y="3648"/>
              <a:chExt cx="4416" cy="240"/>
            </a:xfrm>
          </p:grpSpPr>
          <p:sp>
            <p:nvSpPr>
              <p:cNvPr id="121948" name="Rectangle 92"/>
              <p:cNvSpPr>
                <a:spLocks noChangeArrowheads="1"/>
              </p:cNvSpPr>
              <p:nvPr/>
            </p:nvSpPr>
            <p:spPr bwMode="auto">
              <a:xfrm>
                <a:off x="480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1949" name="Rectangle 93"/>
              <p:cNvSpPr>
                <a:spLocks noChangeArrowheads="1"/>
              </p:cNvSpPr>
              <p:nvPr/>
            </p:nvSpPr>
            <p:spPr bwMode="auto">
              <a:xfrm>
                <a:off x="1584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1950" name="Rectangle 94"/>
              <p:cNvSpPr>
                <a:spLocks noChangeArrowheads="1"/>
              </p:cNvSpPr>
              <p:nvPr/>
            </p:nvSpPr>
            <p:spPr bwMode="auto">
              <a:xfrm>
                <a:off x="2688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1951" name="Rectangle 95"/>
              <p:cNvSpPr>
                <a:spLocks noChangeArrowheads="1"/>
              </p:cNvSpPr>
              <p:nvPr/>
            </p:nvSpPr>
            <p:spPr bwMode="auto">
              <a:xfrm>
                <a:off x="3792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8" name="Group 101"/>
            <p:cNvGrpSpPr>
              <a:grpSpLocks/>
            </p:cNvGrpSpPr>
            <p:nvPr/>
          </p:nvGrpSpPr>
          <p:grpSpPr bwMode="auto">
            <a:xfrm>
              <a:off x="535" y="2422"/>
              <a:ext cx="1574" cy="240"/>
              <a:chOff x="480" y="3648"/>
              <a:chExt cx="4416" cy="240"/>
            </a:xfrm>
          </p:grpSpPr>
          <p:sp>
            <p:nvSpPr>
              <p:cNvPr id="121958" name="Rectangle 102"/>
              <p:cNvSpPr>
                <a:spLocks noChangeArrowheads="1"/>
              </p:cNvSpPr>
              <p:nvPr/>
            </p:nvSpPr>
            <p:spPr bwMode="auto">
              <a:xfrm>
                <a:off x="480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1959" name="Rectangle 103"/>
              <p:cNvSpPr>
                <a:spLocks noChangeArrowheads="1"/>
              </p:cNvSpPr>
              <p:nvPr/>
            </p:nvSpPr>
            <p:spPr bwMode="auto">
              <a:xfrm>
                <a:off x="1584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1960" name="Rectangle 104"/>
              <p:cNvSpPr>
                <a:spLocks noChangeArrowheads="1"/>
              </p:cNvSpPr>
              <p:nvPr/>
            </p:nvSpPr>
            <p:spPr bwMode="auto">
              <a:xfrm>
                <a:off x="2688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1961" name="Rectangle 105"/>
              <p:cNvSpPr>
                <a:spLocks noChangeArrowheads="1"/>
              </p:cNvSpPr>
              <p:nvPr/>
            </p:nvSpPr>
            <p:spPr bwMode="auto">
              <a:xfrm>
                <a:off x="3792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121962" name="Freeform 106"/>
            <p:cNvSpPr>
              <a:spLocks/>
            </p:cNvSpPr>
            <p:nvPr/>
          </p:nvSpPr>
          <p:spPr bwMode="auto">
            <a:xfrm>
              <a:off x="3713" y="2420"/>
              <a:ext cx="328" cy="240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0" y="0"/>
                </a:cxn>
                <a:cxn ang="0">
                  <a:pos x="0" y="235"/>
                </a:cxn>
                <a:cxn ang="0">
                  <a:pos x="109" y="235"/>
                </a:cxn>
                <a:cxn ang="0">
                  <a:pos x="113" y="190"/>
                </a:cxn>
                <a:cxn ang="0">
                  <a:pos x="87" y="190"/>
                </a:cxn>
                <a:cxn ang="0">
                  <a:pos x="87" y="146"/>
                </a:cxn>
                <a:cxn ang="0">
                  <a:pos x="113" y="132"/>
                </a:cxn>
                <a:cxn ang="0">
                  <a:pos x="87" y="102"/>
                </a:cxn>
                <a:cxn ang="0">
                  <a:pos x="87" y="58"/>
                </a:cxn>
                <a:cxn ang="0">
                  <a:pos x="109" y="0"/>
                </a:cxn>
                <a:cxn ang="0">
                  <a:pos x="109" y="0"/>
                </a:cxn>
              </a:cxnLst>
              <a:rect l="0" t="0" r="r" b="b"/>
              <a:pathLst>
                <a:path w="114" h="236">
                  <a:moveTo>
                    <a:pt x="109" y="0"/>
                  </a:moveTo>
                  <a:lnTo>
                    <a:pt x="0" y="0"/>
                  </a:lnTo>
                  <a:lnTo>
                    <a:pt x="0" y="235"/>
                  </a:lnTo>
                  <a:lnTo>
                    <a:pt x="109" y="235"/>
                  </a:lnTo>
                  <a:lnTo>
                    <a:pt x="113" y="190"/>
                  </a:lnTo>
                  <a:lnTo>
                    <a:pt x="87" y="190"/>
                  </a:lnTo>
                  <a:lnTo>
                    <a:pt x="87" y="146"/>
                  </a:lnTo>
                  <a:lnTo>
                    <a:pt x="113" y="132"/>
                  </a:lnTo>
                  <a:lnTo>
                    <a:pt x="87" y="102"/>
                  </a:lnTo>
                  <a:lnTo>
                    <a:pt x="87" y="58"/>
                  </a:lnTo>
                  <a:lnTo>
                    <a:pt x="109" y="0"/>
                  </a:lnTo>
                  <a:lnTo>
                    <a:pt x="109" y="0"/>
                  </a:lnTo>
                </a:path>
              </a:pathLst>
            </a:custGeom>
            <a:solidFill>
              <a:srgbClr val="66FF33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9" name="Group 107"/>
          <p:cNvGrpSpPr>
            <a:grpSpLocks/>
          </p:cNvGrpSpPr>
          <p:nvPr/>
        </p:nvGrpSpPr>
        <p:grpSpPr bwMode="auto">
          <a:xfrm>
            <a:off x="4591973" y="2852738"/>
            <a:ext cx="4529802" cy="384175"/>
            <a:chOff x="175" y="2420"/>
            <a:chExt cx="5385" cy="242"/>
          </a:xfrm>
        </p:grpSpPr>
        <p:sp>
          <p:nvSpPr>
            <p:cNvPr id="121964" name="Freeform 108"/>
            <p:cNvSpPr>
              <a:spLocks/>
            </p:cNvSpPr>
            <p:nvPr/>
          </p:nvSpPr>
          <p:spPr bwMode="auto">
            <a:xfrm>
              <a:off x="175" y="2420"/>
              <a:ext cx="332" cy="24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5" y="0"/>
                </a:cxn>
                <a:cxn ang="0">
                  <a:pos x="175" y="235"/>
                </a:cxn>
                <a:cxn ang="0">
                  <a:pos x="0" y="235"/>
                </a:cxn>
                <a:cxn ang="0">
                  <a:pos x="24" y="190"/>
                </a:cxn>
                <a:cxn ang="0">
                  <a:pos x="45" y="146"/>
                </a:cxn>
                <a:cxn ang="0">
                  <a:pos x="13" y="132"/>
                </a:cxn>
                <a:cxn ang="0">
                  <a:pos x="13" y="73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6" h="236">
                  <a:moveTo>
                    <a:pt x="0" y="0"/>
                  </a:moveTo>
                  <a:lnTo>
                    <a:pt x="175" y="0"/>
                  </a:lnTo>
                  <a:lnTo>
                    <a:pt x="175" y="235"/>
                  </a:lnTo>
                  <a:lnTo>
                    <a:pt x="0" y="235"/>
                  </a:lnTo>
                  <a:lnTo>
                    <a:pt x="24" y="190"/>
                  </a:lnTo>
                  <a:lnTo>
                    <a:pt x="45" y="146"/>
                  </a:lnTo>
                  <a:lnTo>
                    <a:pt x="13" y="132"/>
                  </a:lnTo>
                  <a:lnTo>
                    <a:pt x="13" y="7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0000FF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grpSp>
          <p:nvGrpSpPr>
            <p:cNvPr id="10" name="Group 109"/>
            <p:cNvGrpSpPr>
              <a:grpSpLocks/>
            </p:cNvGrpSpPr>
            <p:nvPr/>
          </p:nvGrpSpPr>
          <p:grpSpPr bwMode="auto">
            <a:xfrm>
              <a:off x="2123" y="2422"/>
              <a:ext cx="1574" cy="240"/>
              <a:chOff x="480" y="3648"/>
              <a:chExt cx="4416" cy="240"/>
            </a:xfrm>
          </p:grpSpPr>
          <p:sp>
            <p:nvSpPr>
              <p:cNvPr id="121966" name="Rectangle 110"/>
              <p:cNvSpPr>
                <a:spLocks noChangeArrowheads="1"/>
              </p:cNvSpPr>
              <p:nvPr/>
            </p:nvSpPr>
            <p:spPr bwMode="auto">
              <a:xfrm>
                <a:off x="480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1967" name="Rectangle 111"/>
              <p:cNvSpPr>
                <a:spLocks noChangeArrowheads="1"/>
              </p:cNvSpPr>
              <p:nvPr/>
            </p:nvSpPr>
            <p:spPr bwMode="auto">
              <a:xfrm>
                <a:off x="1584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1968" name="Rectangle 112"/>
              <p:cNvSpPr>
                <a:spLocks noChangeArrowheads="1"/>
              </p:cNvSpPr>
              <p:nvPr/>
            </p:nvSpPr>
            <p:spPr bwMode="auto">
              <a:xfrm>
                <a:off x="2688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1969" name="Rectangle 113"/>
              <p:cNvSpPr>
                <a:spLocks noChangeArrowheads="1"/>
              </p:cNvSpPr>
              <p:nvPr/>
            </p:nvSpPr>
            <p:spPr bwMode="auto">
              <a:xfrm>
                <a:off x="3792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11" name="Group 114"/>
            <p:cNvGrpSpPr>
              <a:grpSpLocks/>
            </p:cNvGrpSpPr>
            <p:nvPr/>
          </p:nvGrpSpPr>
          <p:grpSpPr bwMode="auto">
            <a:xfrm>
              <a:off x="3735" y="2422"/>
              <a:ext cx="1574" cy="240"/>
              <a:chOff x="480" y="3648"/>
              <a:chExt cx="4416" cy="240"/>
            </a:xfrm>
          </p:grpSpPr>
          <p:sp>
            <p:nvSpPr>
              <p:cNvPr id="121971" name="Rectangle 115"/>
              <p:cNvSpPr>
                <a:spLocks noChangeArrowheads="1"/>
              </p:cNvSpPr>
              <p:nvPr/>
            </p:nvSpPr>
            <p:spPr bwMode="auto">
              <a:xfrm>
                <a:off x="480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1972" name="Rectangle 116"/>
              <p:cNvSpPr>
                <a:spLocks noChangeArrowheads="1"/>
              </p:cNvSpPr>
              <p:nvPr/>
            </p:nvSpPr>
            <p:spPr bwMode="auto">
              <a:xfrm>
                <a:off x="1584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1973" name="Rectangle 117"/>
              <p:cNvSpPr>
                <a:spLocks noChangeArrowheads="1"/>
              </p:cNvSpPr>
              <p:nvPr/>
            </p:nvSpPr>
            <p:spPr bwMode="auto">
              <a:xfrm>
                <a:off x="2688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1974" name="Rectangle 118"/>
              <p:cNvSpPr>
                <a:spLocks noChangeArrowheads="1"/>
              </p:cNvSpPr>
              <p:nvPr/>
            </p:nvSpPr>
            <p:spPr bwMode="auto">
              <a:xfrm>
                <a:off x="3792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12" name="Group 119"/>
            <p:cNvGrpSpPr>
              <a:grpSpLocks/>
            </p:cNvGrpSpPr>
            <p:nvPr/>
          </p:nvGrpSpPr>
          <p:grpSpPr bwMode="auto">
            <a:xfrm>
              <a:off x="535" y="2422"/>
              <a:ext cx="1574" cy="240"/>
              <a:chOff x="480" y="3648"/>
              <a:chExt cx="4416" cy="240"/>
            </a:xfrm>
          </p:grpSpPr>
          <p:sp>
            <p:nvSpPr>
              <p:cNvPr id="121976" name="Rectangle 120"/>
              <p:cNvSpPr>
                <a:spLocks noChangeArrowheads="1"/>
              </p:cNvSpPr>
              <p:nvPr/>
            </p:nvSpPr>
            <p:spPr bwMode="auto">
              <a:xfrm>
                <a:off x="480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1977" name="Rectangle 121"/>
              <p:cNvSpPr>
                <a:spLocks noChangeArrowheads="1"/>
              </p:cNvSpPr>
              <p:nvPr/>
            </p:nvSpPr>
            <p:spPr bwMode="auto">
              <a:xfrm>
                <a:off x="1584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1978" name="Rectangle 122"/>
              <p:cNvSpPr>
                <a:spLocks noChangeArrowheads="1"/>
              </p:cNvSpPr>
              <p:nvPr/>
            </p:nvSpPr>
            <p:spPr bwMode="auto">
              <a:xfrm>
                <a:off x="2688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1979" name="Rectangle 123"/>
              <p:cNvSpPr>
                <a:spLocks noChangeArrowheads="1"/>
              </p:cNvSpPr>
              <p:nvPr/>
            </p:nvSpPr>
            <p:spPr bwMode="auto">
              <a:xfrm>
                <a:off x="3792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121980" name="Freeform 124"/>
            <p:cNvSpPr>
              <a:spLocks/>
            </p:cNvSpPr>
            <p:nvPr/>
          </p:nvSpPr>
          <p:spPr bwMode="auto">
            <a:xfrm>
              <a:off x="5345" y="2420"/>
              <a:ext cx="215" cy="240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0" y="0"/>
                </a:cxn>
                <a:cxn ang="0">
                  <a:pos x="0" y="235"/>
                </a:cxn>
                <a:cxn ang="0">
                  <a:pos x="109" y="235"/>
                </a:cxn>
                <a:cxn ang="0">
                  <a:pos x="113" y="190"/>
                </a:cxn>
                <a:cxn ang="0">
                  <a:pos x="87" y="190"/>
                </a:cxn>
                <a:cxn ang="0">
                  <a:pos x="87" y="146"/>
                </a:cxn>
                <a:cxn ang="0">
                  <a:pos x="113" y="132"/>
                </a:cxn>
                <a:cxn ang="0">
                  <a:pos x="87" y="102"/>
                </a:cxn>
                <a:cxn ang="0">
                  <a:pos x="87" y="58"/>
                </a:cxn>
                <a:cxn ang="0">
                  <a:pos x="109" y="0"/>
                </a:cxn>
                <a:cxn ang="0">
                  <a:pos x="109" y="0"/>
                </a:cxn>
              </a:cxnLst>
              <a:rect l="0" t="0" r="r" b="b"/>
              <a:pathLst>
                <a:path w="114" h="236">
                  <a:moveTo>
                    <a:pt x="109" y="0"/>
                  </a:moveTo>
                  <a:lnTo>
                    <a:pt x="0" y="0"/>
                  </a:lnTo>
                  <a:lnTo>
                    <a:pt x="0" y="235"/>
                  </a:lnTo>
                  <a:lnTo>
                    <a:pt x="109" y="235"/>
                  </a:lnTo>
                  <a:lnTo>
                    <a:pt x="113" y="190"/>
                  </a:lnTo>
                  <a:lnTo>
                    <a:pt x="87" y="190"/>
                  </a:lnTo>
                  <a:lnTo>
                    <a:pt x="87" y="146"/>
                  </a:lnTo>
                  <a:lnTo>
                    <a:pt x="113" y="132"/>
                  </a:lnTo>
                  <a:lnTo>
                    <a:pt x="87" y="102"/>
                  </a:lnTo>
                  <a:lnTo>
                    <a:pt x="87" y="58"/>
                  </a:lnTo>
                  <a:lnTo>
                    <a:pt x="109" y="0"/>
                  </a:lnTo>
                  <a:lnTo>
                    <a:pt x="109" y="0"/>
                  </a:lnTo>
                </a:path>
              </a:pathLst>
            </a:custGeom>
            <a:solidFill>
              <a:srgbClr val="66FF33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pic>
        <p:nvPicPr>
          <p:cNvPr id="121981" name="Picture 125" descr="jcaesar_coin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4925" y="33338"/>
            <a:ext cx="1657350" cy="1649412"/>
          </a:xfrm>
          <a:prstGeom prst="rect">
            <a:avLst/>
          </a:prstGeom>
          <a:noFill/>
        </p:spPr>
      </p:pic>
      <p:pic>
        <p:nvPicPr>
          <p:cNvPr id="63" name="Picture 3" descr="C:\Boczko\Imagens\Calendarios\Romano\sozigenes.gif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139952" y="4149080"/>
            <a:ext cx="952500" cy="1228725"/>
          </a:xfrm>
          <a:prstGeom prst="rect">
            <a:avLst/>
          </a:prstGeom>
          <a:noFill/>
        </p:spPr>
      </p:pic>
      <p:pic>
        <p:nvPicPr>
          <p:cNvPr id="64" name="Picture 5" descr="https://i0.wp.com/upload.wikimedia.org/wikipedia/commons/4/40/LupaCapitolina.pn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884368" y="116632"/>
            <a:ext cx="1165920" cy="874440"/>
          </a:xfrm>
          <a:prstGeom prst="rect">
            <a:avLst/>
          </a:prstGeom>
          <a:noFill/>
        </p:spPr>
      </p:pic>
      <p:pic>
        <p:nvPicPr>
          <p:cNvPr id="1707010" name="Picture 2" descr="http://gifs.gifmania.co.il/Animated-Gifs-Comics/Animations-Asterix/Images-Caesar/caesar-roman-empire.gif"/>
          <p:cNvPicPr>
            <a:picLocks noChangeAspect="1" noChangeArrowheads="1" noCrop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367384" y="3933056"/>
            <a:ext cx="1540320" cy="2150030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219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19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219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929" grpId="0" autoUpdateAnimBg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chemeClr val="tx1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5602" name="Line 2"/>
          <p:cNvSpPr>
            <a:spLocks noChangeShapeType="1"/>
          </p:cNvSpPr>
          <p:nvPr/>
        </p:nvSpPr>
        <p:spPr bwMode="auto">
          <a:xfrm>
            <a:off x="4078288" y="4941888"/>
            <a:ext cx="0" cy="1223962"/>
          </a:xfrm>
          <a:prstGeom prst="line">
            <a:avLst/>
          </a:prstGeom>
          <a:noFill/>
          <a:ln w="28575">
            <a:solidFill>
              <a:srgbClr val="FFFF00"/>
            </a:solidFill>
            <a:prstDash val="lgDash"/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305604" name="Rectangle 4"/>
          <p:cNvSpPr>
            <a:spLocks noGrp="1" noChangeArrowheads="1"/>
          </p:cNvSpPr>
          <p:nvPr>
            <p:ph type="title"/>
          </p:nvPr>
        </p:nvSpPr>
        <p:spPr>
          <a:xfrm>
            <a:off x="1403350" y="34924"/>
            <a:ext cx="7700963" cy="2457971"/>
          </a:xfrm>
          <a:noFill/>
          <a:ln/>
        </p:spPr>
        <p:txBody>
          <a:bodyPr/>
          <a:lstStyle/>
          <a:p>
            <a:r>
              <a:rPr lang="pt-BR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Duração do Ano das Estações </a:t>
            </a:r>
            <a:br>
              <a:rPr lang="pt-BR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pt-BR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e a </a:t>
            </a:r>
            <a:br>
              <a:rPr lang="pt-BR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pt-BR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adoção do Ano </a:t>
            </a:r>
            <a:r>
              <a:rPr lang="pt-BR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Bissexto</a:t>
            </a:r>
            <a:r>
              <a:rPr lang="pt-BR" sz="2400" dirty="0" smtClean="0">
                <a:solidFill>
                  <a:srgbClr val="FFFFFF"/>
                </a:solidFill>
              </a:rPr>
              <a:t> </a:t>
            </a:r>
            <a:br>
              <a:rPr lang="pt-BR" sz="2400" dirty="0" smtClean="0">
                <a:solidFill>
                  <a:srgbClr val="FFFFFF"/>
                </a:solidFill>
              </a:rPr>
            </a:br>
            <a:r>
              <a:rPr lang="pt-BR" sz="2400" dirty="0" smtClean="0">
                <a:solidFill>
                  <a:srgbClr val="FFFFFF"/>
                </a:solidFill>
              </a:rPr>
              <a:t>( Acerto da Duração )</a:t>
            </a:r>
            <a:endParaRPr lang="pt-BR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49" name="Espaço Reservado para Número de Slide 4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B209EF-725B-4EEE-81BF-E984B1DF503F}" type="slidenum">
              <a:rPr lang="pt-BR" smtClean="0"/>
              <a:pPr/>
              <a:t>68</a:t>
            </a:fld>
            <a:endParaRPr lang="pt-BR"/>
          </a:p>
        </p:txBody>
      </p:sp>
      <p:sp>
        <p:nvSpPr>
          <p:cNvPr id="1305605" name="Line 5"/>
          <p:cNvSpPr>
            <a:spLocks noChangeShapeType="1"/>
          </p:cNvSpPr>
          <p:nvPr/>
        </p:nvSpPr>
        <p:spPr bwMode="auto">
          <a:xfrm>
            <a:off x="911225" y="847725"/>
            <a:ext cx="3186113" cy="3702050"/>
          </a:xfrm>
          <a:prstGeom prst="line">
            <a:avLst/>
          </a:prstGeom>
          <a:noFill/>
          <a:ln w="28575">
            <a:solidFill>
              <a:srgbClr val="FFFF00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grpSp>
        <p:nvGrpSpPr>
          <p:cNvPr id="1305606" name="Group 6"/>
          <p:cNvGrpSpPr>
            <a:grpSpLocks/>
          </p:cNvGrpSpPr>
          <p:nvPr/>
        </p:nvGrpSpPr>
        <p:grpSpPr bwMode="auto">
          <a:xfrm>
            <a:off x="158750" y="82550"/>
            <a:ext cx="8528050" cy="4678363"/>
            <a:chOff x="100" y="52"/>
            <a:chExt cx="5372" cy="2947"/>
          </a:xfrm>
        </p:grpSpPr>
        <p:sp>
          <p:nvSpPr>
            <p:cNvPr id="1305607" name="Rectangle 7" descr="Granito"/>
            <p:cNvSpPr>
              <a:spLocks noChangeArrowheads="1"/>
            </p:cNvSpPr>
            <p:nvPr/>
          </p:nvSpPr>
          <p:spPr bwMode="auto">
            <a:xfrm>
              <a:off x="961" y="1121"/>
              <a:ext cx="87" cy="1741"/>
            </a:xfrm>
            <a:prstGeom prst="rect">
              <a:avLst/>
            </a:prstGeom>
            <a:blipFill>
              <a:blip r:embed="rId2" cstate="print"/>
              <a:tile tx="0" ty="0" sx="100000" sy="100000" flip="none" algn="tl"/>
            </a:blip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05608" name="Line 8"/>
            <p:cNvSpPr>
              <a:spLocks noChangeShapeType="1"/>
            </p:cNvSpPr>
            <p:nvPr/>
          </p:nvSpPr>
          <p:spPr bwMode="auto">
            <a:xfrm>
              <a:off x="718" y="2866"/>
              <a:ext cx="4349" cy="0"/>
            </a:xfrm>
            <a:prstGeom prst="line">
              <a:avLst/>
            </a:prstGeom>
            <a:noFill/>
            <a:ln w="76200">
              <a:solidFill>
                <a:srgbClr val="CC9900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05609" name="Line 9"/>
            <p:cNvSpPr>
              <a:spLocks noChangeShapeType="1"/>
            </p:cNvSpPr>
            <p:nvPr/>
          </p:nvSpPr>
          <p:spPr bwMode="auto">
            <a:xfrm flipH="1" flipV="1">
              <a:off x="335" y="728"/>
              <a:ext cx="4158" cy="2138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05610" name="Line 10"/>
            <p:cNvSpPr>
              <a:spLocks noChangeShapeType="1"/>
            </p:cNvSpPr>
            <p:nvPr/>
          </p:nvSpPr>
          <p:spPr bwMode="auto">
            <a:xfrm flipH="1" flipV="1">
              <a:off x="813" y="291"/>
              <a:ext cx="764" cy="2575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05611" name="Oval 11"/>
            <p:cNvSpPr>
              <a:spLocks noChangeArrowheads="1"/>
            </p:cNvSpPr>
            <p:nvPr/>
          </p:nvSpPr>
          <p:spPr bwMode="auto">
            <a:xfrm>
              <a:off x="674" y="52"/>
              <a:ext cx="231" cy="235"/>
            </a:xfrm>
            <a:prstGeom prst="ellipse">
              <a:avLst/>
            </a:prstGeom>
            <a:solidFill>
              <a:srgbClr val="FF330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r>
                <a:rPr lang="pt-BR" sz="1400">
                  <a:solidFill>
                    <a:schemeClr val="bg1"/>
                  </a:solidFill>
                </a:rPr>
                <a:t>Ver</a:t>
              </a:r>
            </a:p>
          </p:txBody>
        </p:sp>
        <p:sp>
          <p:nvSpPr>
            <p:cNvPr id="1305612" name="Oval 12"/>
            <p:cNvSpPr>
              <a:spLocks noChangeArrowheads="1"/>
            </p:cNvSpPr>
            <p:nvPr/>
          </p:nvSpPr>
          <p:spPr bwMode="auto">
            <a:xfrm>
              <a:off x="100" y="538"/>
              <a:ext cx="231" cy="235"/>
            </a:xfrm>
            <a:prstGeom prst="ellipse">
              <a:avLst/>
            </a:prstGeom>
            <a:solidFill>
              <a:srgbClr val="0000FF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r>
                <a:rPr lang="pt-BR" sz="1400">
                  <a:solidFill>
                    <a:schemeClr val="bg1"/>
                  </a:solidFill>
                </a:rPr>
                <a:t>Inv</a:t>
              </a:r>
            </a:p>
          </p:txBody>
        </p:sp>
        <p:sp>
          <p:nvSpPr>
            <p:cNvPr id="1305613" name="Oval 13"/>
            <p:cNvSpPr>
              <a:spLocks noChangeArrowheads="1"/>
            </p:cNvSpPr>
            <p:nvPr/>
          </p:nvSpPr>
          <p:spPr bwMode="auto">
            <a:xfrm>
              <a:off x="339" y="246"/>
              <a:ext cx="231" cy="236"/>
            </a:xfrm>
            <a:prstGeom prst="ellipse">
              <a:avLst/>
            </a:prstGeom>
            <a:solidFill>
              <a:srgbClr val="FFFF0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r>
                <a:rPr lang="pt-BR" sz="1100">
                  <a:solidFill>
                    <a:srgbClr val="FF5050"/>
                  </a:solidFill>
                </a:rPr>
                <a:t>Pri</a:t>
              </a:r>
            </a:p>
            <a:p>
              <a:r>
                <a:rPr lang="pt-BR" sz="1100">
                  <a:solidFill>
                    <a:srgbClr val="FF5050"/>
                  </a:solidFill>
                </a:rPr>
                <a:t>Out</a:t>
              </a:r>
            </a:p>
          </p:txBody>
        </p:sp>
        <p:sp>
          <p:nvSpPr>
            <p:cNvPr id="1305614" name="Rectangle 14"/>
            <p:cNvSpPr>
              <a:spLocks noChangeArrowheads="1"/>
            </p:cNvSpPr>
            <p:nvPr/>
          </p:nvSpPr>
          <p:spPr bwMode="auto">
            <a:xfrm>
              <a:off x="134" y="2711"/>
              <a:ext cx="617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/>
                <a:t>Norte</a:t>
              </a:r>
            </a:p>
          </p:txBody>
        </p:sp>
        <p:sp>
          <p:nvSpPr>
            <p:cNvPr id="1305615" name="Rectangle 15"/>
            <p:cNvSpPr>
              <a:spLocks noChangeArrowheads="1"/>
            </p:cNvSpPr>
            <p:nvPr/>
          </p:nvSpPr>
          <p:spPr bwMode="auto">
            <a:xfrm>
              <a:off x="5057" y="2711"/>
              <a:ext cx="415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/>
                <a:t>Sul</a:t>
              </a:r>
            </a:p>
          </p:txBody>
        </p:sp>
      </p:grpSp>
      <p:sp>
        <p:nvSpPr>
          <p:cNvPr id="1305616" name="Rectangle 16"/>
          <p:cNvSpPr>
            <a:spLocks noChangeArrowheads="1"/>
          </p:cNvSpPr>
          <p:nvPr/>
        </p:nvSpPr>
        <p:spPr bwMode="auto">
          <a:xfrm>
            <a:off x="34925" y="44450"/>
            <a:ext cx="6588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FF3300"/>
                </a:solidFill>
              </a:rPr>
              <a:t>Sol</a:t>
            </a:r>
          </a:p>
        </p:txBody>
      </p:sp>
      <p:sp>
        <p:nvSpPr>
          <p:cNvPr id="1305617" name="Line 17"/>
          <p:cNvSpPr>
            <a:spLocks noChangeShapeType="1"/>
          </p:cNvSpPr>
          <p:nvPr/>
        </p:nvSpPr>
        <p:spPr bwMode="auto">
          <a:xfrm>
            <a:off x="4084638" y="4600575"/>
            <a:ext cx="0" cy="304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grpSp>
        <p:nvGrpSpPr>
          <p:cNvPr id="1305618" name="Group 18"/>
          <p:cNvGrpSpPr>
            <a:grpSpLocks/>
          </p:cNvGrpSpPr>
          <p:nvPr/>
        </p:nvGrpSpPr>
        <p:grpSpPr bwMode="auto">
          <a:xfrm>
            <a:off x="3678241" y="4600575"/>
            <a:ext cx="522288" cy="731838"/>
            <a:chOff x="2308" y="2898"/>
            <a:chExt cx="329" cy="461"/>
          </a:xfrm>
        </p:grpSpPr>
        <p:sp>
          <p:nvSpPr>
            <p:cNvPr id="1305619" name="Rectangle 19"/>
            <p:cNvSpPr>
              <a:spLocks noChangeArrowheads="1"/>
            </p:cNvSpPr>
            <p:nvPr/>
          </p:nvSpPr>
          <p:spPr bwMode="auto">
            <a:xfrm>
              <a:off x="2308" y="3147"/>
              <a:ext cx="329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 dirty="0">
                  <a:solidFill>
                    <a:schemeClr val="accent3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365</a:t>
              </a:r>
            </a:p>
          </p:txBody>
        </p:sp>
        <p:sp>
          <p:nvSpPr>
            <p:cNvPr id="1305620" name="Line 20"/>
            <p:cNvSpPr>
              <a:spLocks noChangeShapeType="1"/>
            </p:cNvSpPr>
            <p:nvPr/>
          </p:nvSpPr>
          <p:spPr bwMode="auto">
            <a:xfrm>
              <a:off x="2596" y="2898"/>
              <a:ext cx="0" cy="432"/>
            </a:xfrm>
            <a:prstGeom prst="line">
              <a:avLst/>
            </a:prstGeom>
            <a:noFill/>
            <a:ln w="19050">
              <a:solidFill>
                <a:schemeClr val="accent3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1305621" name="Group 21"/>
          <p:cNvGrpSpPr>
            <a:grpSpLocks/>
          </p:cNvGrpSpPr>
          <p:nvPr/>
        </p:nvGrpSpPr>
        <p:grpSpPr bwMode="auto">
          <a:xfrm>
            <a:off x="3749679" y="4600575"/>
            <a:ext cx="522288" cy="1020763"/>
            <a:chOff x="2353" y="2898"/>
            <a:chExt cx="329" cy="643"/>
          </a:xfrm>
        </p:grpSpPr>
        <p:sp>
          <p:nvSpPr>
            <p:cNvPr id="1305622" name="Rectangle 22"/>
            <p:cNvSpPr>
              <a:spLocks noChangeArrowheads="1"/>
            </p:cNvSpPr>
            <p:nvPr/>
          </p:nvSpPr>
          <p:spPr bwMode="auto">
            <a:xfrm>
              <a:off x="2353" y="3329"/>
              <a:ext cx="329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 dirty="0">
                  <a:solidFill>
                    <a:schemeClr val="tx1"/>
                  </a:solidFill>
                </a:rPr>
                <a:t>365</a:t>
              </a:r>
            </a:p>
          </p:txBody>
        </p:sp>
        <p:sp>
          <p:nvSpPr>
            <p:cNvPr id="1305623" name="Line 23"/>
            <p:cNvSpPr>
              <a:spLocks noChangeShapeType="1"/>
            </p:cNvSpPr>
            <p:nvPr/>
          </p:nvSpPr>
          <p:spPr bwMode="auto">
            <a:xfrm>
              <a:off x="2638" y="2898"/>
              <a:ext cx="0" cy="5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1305624" name="Group 24"/>
          <p:cNvGrpSpPr>
            <a:grpSpLocks/>
          </p:cNvGrpSpPr>
          <p:nvPr/>
        </p:nvGrpSpPr>
        <p:grpSpPr bwMode="auto">
          <a:xfrm>
            <a:off x="3810004" y="4600575"/>
            <a:ext cx="522288" cy="1309688"/>
            <a:chOff x="2391" y="2898"/>
            <a:chExt cx="329" cy="825"/>
          </a:xfrm>
        </p:grpSpPr>
        <p:sp>
          <p:nvSpPr>
            <p:cNvPr id="1305625" name="Line 25"/>
            <p:cNvSpPr>
              <a:spLocks noChangeShapeType="1"/>
            </p:cNvSpPr>
            <p:nvPr/>
          </p:nvSpPr>
          <p:spPr bwMode="auto">
            <a:xfrm>
              <a:off x="2680" y="2898"/>
              <a:ext cx="0" cy="768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05626" name="Rectangle 26"/>
            <p:cNvSpPr>
              <a:spLocks noChangeArrowheads="1"/>
            </p:cNvSpPr>
            <p:nvPr/>
          </p:nvSpPr>
          <p:spPr bwMode="auto">
            <a:xfrm>
              <a:off x="2391" y="3511"/>
              <a:ext cx="329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 dirty="0">
                  <a:solidFill>
                    <a:schemeClr val="accent3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365</a:t>
              </a:r>
            </a:p>
          </p:txBody>
        </p:sp>
      </p:grpSp>
      <p:grpSp>
        <p:nvGrpSpPr>
          <p:cNvPr id="1305627" name="Group 27"/>
          <p:cNvGrpSpPr>
            <a:grpSpLocks/>
          </p:cNvGrpSpPr>
          <p:nvPr/>
        </p:nvGrpSpPr>
        <p:grpSpPr bwMode="auto">
          <a:xfrm>
            <a:off x="3894142" y="4593160"/>
            <a:ext cx="522288" cy="1566863"/>
            <a:chOff x="2444" y="2898"/>
            <a:chExt cx="329" cy="987"/>
          </a:xfrm>
        </p:grpSpPr>
        <p:sp>
          <p:nvSpPr>
            <p:cNvPr id="1305628" name="Line 28"/>
            <p:cNvSpPr>
              <a:spLocks noChangeShapeType="1"/>
            </p:cNvSpPr>
            <p:nvPr/>
          </p:nvSpPr>
          <p:spPr bwMode="auto">
            <a:xfrm>
              <a:off x="2722" y="2898"/>
              <a:ext cx="0" cy="932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05629" name="Rectangle 29"/>
            <p:cNvSpPr>
              <a:spLocks noChangeArrowheads="1"/>
            </p:cNvSpPr>
            <p:nvPr/>
          </p:nvSpPr>
          <p:spPr bwMode="auto">
            <a:xfrm>
              <a:off x="2444" y="3673"/>
              <a:ext cx="329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 dirty="0">
                  <a:solidFill>
                    <a:srgbClr val="FF3300"/>
                  </a:solidFill>
                </a:rPr>
                <a:t>365</a:t>
              </a:r>
            </a:p>
          </p:txBody>
        </p:sp>
      </p:grpSp>
      <p:grpSp>
        <p:nvGrpSpPr>
          <p:cNvPr id="1305630" name="Group 30"/>
          <p:cNvGrpSpPr>
            <a:grpSpLocks/>
          </p:cNvGrpSpPr>
          <p:nvPr/>
        </p:nvGrpSpPr>
        <p:grpSpPr bwMode="auto">
          <a:xfrm>
            <a:off x="4014788" y="6181725"/>
            <a:ext cx="647700" cy="350838"/>
            <a:chOff x="2534" y="3883"/>
            <a:chExt cx="408" cy="221"/>
          </a:xfrm>
        </p:grpSpPr>
        <p:sp>
          <p:nvSpPr>
            <p:cNvPr id="1305631" name="Line 31"/>
            <p:cNvSpPr>
              <a:spLocks noChangeShapeType="1"/>
            </p:cNvSpPr>
            <p:nvPr/>
          </p:nvSpPr>
          <p:spPr bwMode="auto">
            <a:xfrm>
              <a:off x="2574" y="3890"/>
              <a:ext cx="0" cy="21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05632" name="Rectangle 32"/>
            <p:cNvSpPr>
              <a:spLocks noChangeArrowheads="1"/>
            </p:cNvSpPr>
            <p:nvPr/>
          </p:nvSpPr>
          <p:spPr bwMode="auto">
            <a:xfrm>
              <a:off x="2534" y="3883"/>
              <a:ext cx="408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rgbClr val="FF3300"/>
                  </a:solidFill>
                </a:rPr>
                <a:t>1 dia</a:t>
              </a:r>
            </a:p>
          </p:txBody>
        </p:sp>
      </p:grpSp>
      <p:sp>
        <p:nvSpPr>
          <p:cNvPr id="1305633" name="Rectangle 33"/>
          <p:cNvSpPr>
            <a:spLocks noChangeArrowheads="1"/>
          </p:cNvSpPr>
          <p:nvPr/>
        </p:nvSpPr>
        <p:spPr bwMode="auto">
          <a:xfrm>
            <a:off x="5580112" y="5135563"/>
            <a:ext cx="3528963" cy="16934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92075" tIns="46038" rIns="92075" bIns="46038">
            <a:spAutoFit/>
          </a:bodyPr>
          <a:lstStyle/>
          <a:p>
            <a:pPr defTabSz="762000"/>
            <a:r>
              <a:rPr lang="pt-BR" sz="2800" dirty="0">
                <a:solidFill>
                  <a:schemeClr val="tx1"/>
                </a:solidFill>
              </a:rPr>
              <a:t>Ano médio das estações:</a:t>
            </a:r>
          </a:p>
          <a:p>
            <a:pPr defTabSz="762000"/>
            <a:r>
              <a:rPr lang="pt-BR" sz="2000" dirty="0" smtClean="0">
                <a:solidFill>
                  <a:srgbClr val="FF0000"/>
                </a:solidFill>
              </a:rPr>
              <a:t>( 36</a:t>
            </a:r>
            <a:r>
              <a:rPr lang="pt-BR" sz="2000" dirty="0" smtClean="0">
                <a:solidFill>
                  <a:schemeClr val="tx1"/>
                </a:solidFill>
              </a:rPr>
              <a:t>5 </a:t>
            </a:r>
            <a:r>
              <a:rPr lang="pt-BR" sz="2000" dirty="0" smtClean="0">
                <a:solidFill>
                  <a:srgbClr val="FF0000"/>
                </a:solidFill>
              </a:rPr>
              <a:t>+ 36</a:t>
            </a:r>
            <a:r>
              <a:rPr lang="pt-BR" sz="2000" dirty="0" smtClean="0">
                <a:solidFill>
                  <a:schemeClr val="tx1"/>
                </a:solidFill>
              </a:rPr>
              <a:t>5 </a:t>
            </a:r>
            <a:r>
              <a:rPr lang="pt-BR" sz="2000" dirty="0" smtClean="0">
                <a:solidFill>
                  <a:srgbClr val="FF0000"/>
                </a:solidFill>
              </a:rPr>
              <a:t>+ 36</a:t>
            </a:r>
            <a:r>
              <a:rPr lang="pt-BR" sz="2000" dirty="0" smtClean="0">
                <a:solidFill>
                  <a:schemeClr val="tx1"/>
                </a:solidFill>
              </a:rPr>
              <a:t>5 </a:t>
            </a:r>
            <a:r>
              <a:rPr lang="pt-BR" sz="2000" dirty="0" smtClean="0">
                <a:solidFill>
                  <a:srgbClr val="FF0000"/>
                </a:solidFill>
              </a:rPr>
              <a:t>+ 36</a:t>
            </a:r>
            <a:r>
              <a:rPr lang="pt-BR" sz="2000" dirty="0" smtClean="0">
                <a:solidFill>
                  <a:srgbClr val="FFFF00"/>
                </a:solidFill>
              </a:rPr>
              <a:t>6</a:t>
            </a:r>
            <a:r>
              <a:rPr lang="pt-BR" sz="2000" dirty="0" smtClean="0">
                <a:solidFill>
                  <a:schemeClr val="tx1"/>
                </a:solidFill>
              </a:rPr>
              <a:t> </a:t>
            </a:r>
            <a:r>
              <a:rPr lang="pt-BR" sz="2000" dirty="0" smtClean="0">
                <a:solidFill>
                  <a:srgbClr val="FF0000"/>
                </a:solidFill>
              </a:rPr>
              <a:t>) </a:t>
            </a:r>
            <a:r>
              <a:rPr lang="pt-BR" sz="2000" dirty="0">
                <a:solidFill>
                  <a:srgbClr val="FF0000"/>
                </a:solidFill>
              </a:rPr>
              <a:t>/ 4</a:t>
            </a:r>
          </a:p>
          <a:p>
            <a:pPr defTabSz="762000"/>
            <a:r>
              <a:rPr lang="pt-BR" sz="2800" dirty="0">
                <a:solidFill>
                  <a:schemeClr val="tx1"/>
                </a:solidFill>
              </a:rPr>
              <a:t> ~ </a:t>
            </a:r>
            <a:r>
              <a:rPr lang="pt-BR" sz="2800" dirty="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365,25</a:t>
            </a:r>
            <a:r>
              <a:rPr lang="pt-BR" sz="2800" dirty="0">
                <a:solidFill>
                  <a:schemeClr val="tx1"/>
                </a:solidFill>
              </a:rPr>
              <a:t> dias</a:t>
            </a:r>
          </a:p>
        </p:txBody>
      </p:sp>
      <p:sp>
        <p:nvSpPr>
          <p:cNvPr id="1305634" name="Text Box 34"/>
          <p:cNvSpPr txBox="1">
            <a:spLocks noChangeArrowheads="1"/>
          </p:cNvSpPr>
          <p:nvPr/>
        </p:nvSpPr>
        <p:spPr bwMode="auto">
          <a:xfrm>
            <a:off x="6537325" y="4556125"/>
            <a:ext cx="1101725" cy="3968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>
            <a:outerShdw dist="25400" dir="3000000" algn="ctr" rotWithShape="0">
              <a:schemeClr val="accent3"/>
            </a:outerShdw>
          </a:effectLst>
        </p:spPr>
        <p:txBody>
          <a:bodyPr wrap="none">
            <a:spAutoFit/>
          </a:bodyPr>
          <a:lstStyle/>
          <a:p>
            <a:r>
              <a:rPr lang="pt-BR" sz="2000" dirty="0">
                <a:solidFill>
                  <a:srgbClr val="0033CC"/>
                </a:solidFill>
              </a:rPr>
              <a:t>Inverno</a:t>
            </a:r>
          </a:p>
        </p:txBody>
      </p:sp>
      <p:sp>
        <p:nvSpPr>
          <p:cNvPr id="1305635" name="Text Box 35"/>
          <p:cNvSpPr txBox="1">
            <a:spLocks noChangeArrowheads="1"/>
          </p:cNvSpPr>
          <p:nvPr/>
        </p:nvSpPr>
        <p:spPr bwMode="auto">
          <a:xfrm>
            <a:off x="1952625" y="4572000"/>
            <a:ext cx="890588" cy="3968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2000">
                <a:solidFill>
                  <a:srgbClr val="FF0000"/>
                </a:solidFill>
              </a:rPr>
              <a:t>Verão</a:t>
            </a:r>
          </a:p>
        </p:txBody>
      </p:sp>
      <p:sp>
        <p:nvSpPr>
          <p:cNvPr id="1305758" name="Text Box 158"/>
          <p:cNvSpPr txBox="1">
            <a:spLocks noChangeArrowheads="1"/>
          </p:cNvSpPr>
          <p:nvPr/>
        </p:nvSpPr>
        <p:spPr bwMode="auto">
          <a:xfrm>
            <a:off x="3419475" y="4149725"/>
            <a:ext cx="1289050" cy="366713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>
                <a:solidFill>
                  <a:schemeClr val="tx1"/>
                </a:solidFill>
              </a:rPr>
              <a:t>Primavera</a:t>
            </a:r>
          </a:p>
        </p:txBody>
      </p:sp>
      <p:sp>
        <p:nvSpPr>
          <p:cNvPr id="1305759" name="Text Box 159"/>
          <p:cNvSpPr txBox="1">
            <a:spLocks noChangeArrowheads="1"/>
          </p:cNvSpPr>
          <p:nvPr/>
        </p:nvSpPr>
        <p:spPr bwMode="auto">
          <a:xfrm>
            <a:off x="3475038" y="3068638"/>
            <a:ext cx="2736850" cy="64135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r>
              <a:rPr lang="pt-BR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Ptolomeu Euergetes</a:t>
            </a:r>
          </a:p>
          <a:p>
            <a:r>
              <a:rPr lang="pt-BR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~238 a .C.</a:t>
            </a:r>
          </a:p>
        </p:txBody>
      </p:sp>
      <p:pic>
        <p:nvPicPr>
          <p:cNvPr id="1305760" name="Picture 160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372225" y="2606675"/>
            <a:ext cx="1803400" cy="197485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sp>
        <p:nvSpPr>
          <p:cNvPr id="1305761" name="Rectangle 161"/>
          <p:cNvSpPr>
            <a:spLocks noChangeArrowheads="1"/>
          </p:cNvSpPr>
          <p:nvPr/>
        </p:nvSpPr>
        <p:spPr bwMode="auto">
          <a:xfrm>
            <a:off x="3397250" y="5876925"/>
            <a:ext cx="1368425" cy="720725"/>
          </a:xfrm>
          <a:prstGeom prst="rect">
            <a:avLst/>
          </a:prstGeom>
          <a:noFill/>
          <a:ln w="19050">
            <a:solidFill>
              <a:schemeClr val="accent2"/>
            </a:solidFill>
            <a:miter lim="800000"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305762" name="Oval 162"/>
          <p:cNvSpPr>
            <a:spLocks noChangeArrowheads="1"/>
          </p:cNvSpPr>
          <p:nvPr/>
        </p:nvSpPr>
        <p:spPr bwMode="auto">
          <a:xfrm>
            <a:off x="4043363" y="4519613"/>
            <a:ext cx="69850" cy="69850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pt-BR"/>
          </a:p>
        </p:txBody>
      </p:sp>
      <p:grpSp>
        <p:nvGrpSpPr>
          <p:cNvPr id="1305763" name="Group 163"/>
          <p:cNvGrpSpPr>
            <a:grpSpLocks/>
          </p:cNvGrpSpPr>
          <p:nvPr/>
        </p:nvGrpSpPr>
        <p:grpSpPr bwMode="auto">
          <a:xfrm>
            <a:off x="1701800" y="4724400"/>
            <a:ext cx="1646238" cy="2047875"/>
            <a:chOff x="1072" y="2976"/>
            <a:chExt cx="1037" cy="1290"/>
          </a:xfrm>
        </p:grpSpPr>
        <p:sp>
          <p:nvSpPr>
            <p:cNvPr id="1305764" name="Text Box 164"/>
            <p:cNvSpPr txBox="1">
              <a:spLocks noChangeArrowheads="1"/>
            </p:cNvSpPr>
            <p:nvPr/>
          </p:nvSpPr>
          <p:spPr bwMode="auto">
            <a:xfrm>
              <a:off x="1780" y="2976"/>
              <a:ext cx="329" cy="1290"/>
            </a:xfrm>
            <a:prstGeom prst="rect">
              <a:avLst/>
            </a:prstGeom>
            <a:solidFill>
              <a:srgbClr val="FFFF66"/>
            </a:soli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600">
                  <a:solidFill>
                    <a:schemeClr val="tx1"/>
                  </a:solidFill>
                </a:rPr>
                <a:t>365</a:t>
              </a:r>
            </a:p>
            <a:p>
              <a:r>
                <a:rPr lang="pt-BR" sz="1600">
                  <a:solidFill>
                    <a:schemeClr val="tx1"/>
                  </a:solidFill>
                </a:rPr>
                <a:t>365</a:t>
              </a:r>
            </a:p>
            <a:p>
              <a:r>
                <a:rPr lang="pt-BR" sz="1600">
                  <a:solidFill>
                    <a:schemeClr val="tx1"/>
                  </a:solidFill>
                </a:rPr>
                <a:t>365</a:t>
              </a:r>
            </a:p>
            <a:p>
              <a:r>
                <a:rPr lang="pt-BR" sz="1600"/>
                <a:t>366</a:t>
              </a:r>
            </a:p>
            <a:p>
              <a:r>
                <a:rPr lang="pt-BR" sz="1600">
                  <a:solidFill>
                    <a:schemeClr val="tx1"/>
                  </a:solidFill>
                </a:rPr>
                <a:t>365</a:t>
              </a:r>
            </a:p>
            <a:p>
              <a:r>
                <a:rPr lang="pt-BR" sz="1600">
                  <a:solidFill>
                    <a:schemeClr val="tx1"/>
                  </a:solidFill>
                </a:rPr>
                <a:t>365</a:t>
              </a:r>
            </a:p>
            <a:p>
              <a:r>
                <a:rPr lang="pt-BR" sz="1600">
                  <a:solidFill>
                    <a:schemeClr val="tx1"/>
                  </a:solidFill>
                </a:rPr>
                <a:t>365</a:t>
              </a:r>
            </a:p>
            <a:p>
              <a:r>
                <a:rPr lang="pt-BR" sz="1600"/>
                <a:t>366</a:t>
              </a:r>
            </a:p>
          </p:txBody>
        </p:sp>
        <p:sp>
          <p:nvSpPr>
            <p:cNvPr id="1305765" name="Text Box 165"/>
            <p:cNvSpPr txBox="1">
              <a:spLocks noChangeArrowheads="1"/>
            </p:cNvSpPr>
            <p:nvPr/>
          </p:nvSpPr>
          <p:spPr bwMode="auto">
            <a:xfrm>
              <a:off x="1072" y="3453"/>
              <a:ext cx="719" cy="173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200"/>
                <a:t>Ano bissexto</a:t>
              </a:r>
            </a:p>
          </p:txBody>
        </p:sp>
        <p:sp>
          <p:nvSpPr>
            <p:cNvPr id="1305766" name="Text Box 166"/>
            <p:cNvSpPr txBox="1">
              <a:spLocks noChangeArrowheads="1"/>
            </p:cNvSpPr>
            <p:nvPr/>
          </p:nvSpPr>
          <p:spPr bwMode="auto">
            <a:xfrm>
              <a:off x="1094" y="4081"/>
              <a:ext cx="719" cy="173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200"/>
                <a:t>Ano bissexto</a:t>
              </a:r>
            </a:p>
          </p:txBody>
        </p:sp>
      </p:grpSp>
      <p:sp>
        <p:nvSpPr>
          <p:cNvPr id="1305767" name="Oval 167"/>
          <p:cNvSpPr>
            <a:spLocks noChangeArrowheads="1"/>
          </p:cNvSpPr>
          <p:nvPr/>
        </p:nvSpPr>
        <p:spPr bwMode="auto">
          <a:xfrm>
            <a:off x="7083425" y="4519613"/>
            <a:ext cx="69850" cy="69850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305768" name="Oval 168"/>
          <p:cNvSpPr>
            <a:spLocks noChangeArrowheads="1"/>
          </p:cNvSpPr>
          <p:nvPr/>
        </p:nvSpPr>
        <p:spPr bwMode="auto">
          <a:xfrm>
            <a:off x="2473325" y="4519613"/>
            <a:ext cx="69850" cy="69850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305769" name="Text Box 169"/>
          <p:cNvSpPr txBox="1">
            <a:spLocks noChangeArrowheads="1"/>
          </p:cNvSpPr>
          <p:nvPr/>
        </p:nvSpPr>
        <p:spPr bwMode="auto">
          <a:xfrm rot="-5400000">
            <a:off x="967582" y="3061493"/>
            <a:ext cx="806450" cy="366713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>
                <a:solidFill>
                  <a:schemeClr val="bg1"/>
                </a:solidFill>
              </a:rPr>
              <a:t>Poste</a:t>
            </a:r>
          </a:p>
        </p:txBody>
      </p:sp>
      <p:pic>
        <p:nvPicPr>
          <p:cNvPr id="170" name="Picture 21" descr="C:\Boczko\Imagens\ClipArt\Gente\Transparente\gifscribe.gif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 flipH="1">
            <a:off x="4499992" y="3734472"/>
            <a:ext cx="622442" cy="846656"/>
          </a:xfrm>
          <a:prstGeom prst="rect">
            <a:avLst/>
          </a:prstGeom>
          <a:noFill/>
        </p:spPr>
      </p:pic>
      <p:pic>
        <p:nvPicPr>
          <p:cNvPr id="171" name="Picture 6" descr="C:\Boczko\Imagens\ClipArt\Gente\Transparente\egypt_man_2.gif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957740" y="3429000"/>
            <a:ext cx="750163" cy="1152128"/>
          </a:xfrm>
          <a:prstGeom prst="rect">
            <a:avLst/>
          </a:prstGeom>
          <a:noFill/>
        </p:spPr>
      </p:pic>
    </p:spTree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5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2000"/>
                                        <p:tgtEl>
                                          <p:spTgt spid="13056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5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2000"/>
                                        <p:tgtEl>
                                          <p:spTgt spid="13056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5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2000"/>
                                        <p:tgtEl>
                                          <p:spTgt spid="13056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5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2000"/>
                                        <p:tgtEl>
                                          <p:spTgt spid="13056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05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5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2000"/>
                                        <p:tgtEl>
                                          <p:spTgt spid="13056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5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6" dur="500"/>
                                        <p:tgtEl>
                                          <p:spTgt spid="13057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7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5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3057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3057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05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05602" grpId="0" animBg="1"/>
      <p:bldP spid="1305633" grpId="0" autoUpdateAnimBg="0"/>
      <p:bldP spid="1305761" grpId="0" animBg="1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CC66FF"/>
            </a:gs>
            <a:gs pos="50000">
              <a:schemeClr val="hlink"/>
            </a:gs>
            <a:gs pos="100000">
              <a:srgbClr val="CC66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4018" name="Line 2"/>
          <p:cNvSpPr>
            <a:spLocks noChangeShapeType="1"/>
          </p:cNvSpPr>
          <p:nvPr/>
        </p:nvSpPr>
        <p:spPr bwMode="auto">
          <a:xfrm flipV="1">
            <a:off x="8732838" y="5134842"/>
            <a:ext cx="0" cy="792163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854019" name="Rectangle 3"/>
          <p:cNvSpPr>
            <a:spLocks noGrp="1" noChangeArrowheads="1"/>
          </p:cNvSpPr>
          <p:nvPr>
            <p:ph type="title"/>
          </p:nvPr>
        </p:nvSpPr>
        <p:spPr>
          <a:xfrm>
            <a:off x="79375" y="260648"/>
            <a:ext cx="5068689" cy="1655465"/>
          </a:xfrm>
          <a:noFill/>
          <a:ln/>
          <a:effectLst>
            <a:outerShdw dist="35921" dir="2700000" algn="ctr" rotWithShape="0">
              <a:schemeClr val="tx1"/>
            </a:outerShdw>
          </a:effectLst>
        </p:spPr>
        <p:txBody>
          <a:bodyPr/>
          <a:lstStyle/>
          <a:p>
            <a:r>
              <a:rPr lang="pt-BR" sz="4400" dirty="0">
                <a:solidFill>
                  <a:srgbClr val="FFFF66"/>
                </a:solidFill>
              </a:rPr>
              <a:t>Utilidade do </a:t>
            </a:r>
            <a:r>
              <a:rPr lang="pt-BR" sz="4400" dirty="0" smtClean="0">
                <a:solidFill>
                  <a:srgbClr val="FFFF66"/>
                </a:solidFill>
              </a:rPr>
              <a:t/>
            </a:r>
            <a:br>
              <a:rPr lang="pt-BR" sz="4400" dirty="0" smtClean="0">
                <a:solidFill>
                  <a:srgbClr val="FFFF66"/>
                </a:solidFill>
              </a:rPr>
            </a:br>
            <a:r>
              <a:rPr lang="pt-BR" sz="4400" dirty="0" smtClean="0">
                <a:solidFill>
                  <a:srgbClr val="FFFF66"/>
                </a:solidFill>
              </a:rPr>
              <a:t>Ano </a:t>
            </a:r>
            <a:r>
              <a:rPr lang="pt-BR" sz="4400" dirty="0">
                <a:solidFill>
                  <a:srgbClr val="FFFF66"/>
                </a:solidFill>
              </a:rPr>
              <a:t>Bissexto</a:t>
            </a:r>
          </a:p>
        </p:txBody>
      </p:sp>
      <p:sp>
        <p:nvSpPr>
          <p:cNvPr id="85" name="Espaço Reservado para Número de Slide 8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69</a:t>
            </a:fld>
            <a:endParaRPr lang="pt-BR"/>
          </a:p>
        </p:txBody>
      </p:sp>
      <p:sp>
        <p:nvSpPr>
          <p:cNvPr id="854020" name="Freeform 4"/>
          <p:cNvSpPr>
            <a:spLocks/>
          </p:cNvSpPr>
          <p:nvPr/>
        </p:nvSpPr>
        <p:spPr bwMode="auto">
          <a:xfrm>
            <a:off x="123825" y="3950915"/>
            <a:ext cx="382588" cy="382587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240" y="0"/>
              </a:cxn>
              <a:cxn ang="0">
                <a:pos x="240" y="240"/>
              </a:cxn>
              <a:cxn ang="0">
                <a:pos x="0" y="240"/>
              </a:cxn>
              <a:cxn ang="0">
                <a:pos x="33" y="195"/>
              </a:cxn>
              <a:cxn ang="0">
                <a:pos x="63" y="150"/>
              </a:cxn>
              <a:cxn ang="0">
                <a:pos x="18" y="135"/>
              </a:cxn>
              <a:cxn ang="0">
                <a:pos x="18" y="75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 w="241" h="241">
                <a:moveTo>
                  <a:pt x="0" y="0"/>
                </a:moveTo>
                <a:lnTo>
                  <a:pt x="240" y="0"/>
                </a:lnTo>
                <a:lnTo>
                  <a:pt x="240" y="240"/>
                </a:lnTo>
                <a:lnTo>
                  <a:pt x="0" y="240"/>
                </a:lnTo>
                <a:lnTo>
                  <a:pt x="33" y="195"/>
                </a:lnTo>
                <a:lnTo>
                  <a:pt x="63" y="150"/>
                </a:lnTo>
                <a:lnTo>
                  <a:pt x="18" y="135"/>
                </a:lnTo>
                <a:lnTo>
                  <a:pt x="18" y="75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solidFill>
            <a:srgbClr val="66CCFF"/>
          </a:solidFill>
          <a:ln w="12700" cap="rnd" cmpd="sng">
            <a:noFill/>
            <a:prstDash val="solid"/>
            <a:round/>
            <a:headEnd/>
            <a:tailEnd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854021" name="Freeform 5"/>
          <p:cNvSpPr>
            <a:spLocks/>
          </p:cNvSpPr>
          <p:nvPr/>
        </p:nvSpPr>
        <p:spPr bwMode="auto">
          <a:xfrm>
            <a:off x="8747125" y="3957265"/>
            <a:ext cx="349250" cy="374650"/>
          </a:xfrm>
          <a:custGeom>
            <a:avLst/>
            <a:gdLst/>
            <a:ahLst/>
            <a:cxnLst>
              <a:cxn ang="0">
                <a:pos x="192" y="0"/>
              </a:cxn>
              <a:cxn ang="0">
                <a:pos x="0" y="0"/>
              </a:cxn>
              <a:cxn ang="0">
                <a:pos x="0" y="240"/>
              </a:cxn>
              <a:cxn ang="0">
                <a:pos x="192" y="240"/>
              </a:cxn>
              <a:cxn ang="0">
                <a:pos x="198" y="195"/>
              </a:cxn>
              <a:cxn ang="0">
                <a:pos x="153" y="195"/>
              </a:cxn>
              <a:cxn ang="0">
                <a:pos x="153" y="150"/>
              </a:cxn>
              <a:cxn ang="0">
                <a:pos x="198" y="135"/>
              </a:cxn>
              <a:cxn ang="0">
                <a:pos x="153" y="105"/>
              </a:cxn>
              <a:cxn ang="0">
                <a:pos x="153" y="60"/>
              </a:cxn>
              <a:cxn ang="0">
                <a:pos x="192" y="0"/>
              </a:cxn>
              <a:cxn ang="0">
                <a:pos x="192" y="0"/>
              </a:cxn>
            </a:cxnLst>
            <a:rect l="0" t="0" r="r" b="b"/>
            <a:pathLst>
              <a:path w="199" h="241">
                <a:moveTo>
                  <a:pt x="192" y="0"/>
                </a:moveTo>
                <a:lnTo>
                  <a:pt x="0" y="0"/>
                </a:lnTo>
                <a:lnTo>
                  <a:pt x="0" y="240"/>
                </a:lnTo>
                <a:lnTo>
                  <a:pt x="192" y="240"/>
                </a:lnTo>
                <a:lnTo>
                  <a:pt x="198" y="195"/>
                </a:lnTo>
                <a:lnTo>
                  <a:pt x="153" y="195"/>
                </a:lnTo>
                <a:lnTo>
                  <a:pt x="153" y="150"/>
                </a:lnTo>
                <a:lnTo>
                  <a:pt x="198" y="135"/>
                </a:lnTo>
                <a:lnTo>
                  <a:pt x="153" y="105"/>
                </a:lnTo>
                <a:lnTo>
                  <a:pt x="153" y="60"/>
                </a:lnTo>
                <a:lnTo>
                  <a:pt x="192" y="0"/>
                </a:lnTo>
                <a:lnTo>
                  <a:pt x="192" y="0"/>
                </a:lnTo>
              </a:path>
            </a:pathLst>
          </a:custGeom>
          <a:solidFill>
            <a:srgbClr val="66FF33"/>
          </a:solidFill>
          <a:ln w="12700" cap="rnd" cmpd="sng">
            <a:noFill/>
            <a:prstDash val="solid"/>
            <a:round/>
            <a:headEnd/>
            <a:tailEnd/>
          </a:ln>
          <a:effectLst/>
        </p:spPr>
        <p:txBody>
          <a:bodyPr/>
          <a:lstStyle/>
          <a:p>
            <a:endParaRPr lang="pt-BR"/>
          </a:p>
        </p:txBody>
      </p:sp>
      <p:grpSp>
        <p:nvGrpSpPr>
          <p:cNvPr id="2" name="Group 6"/>
          <p:cNvGrpSpPr>
            <a:grpSpLocks/>
          </p:cNvGrpSpPr>
          <p:nvPr/>
        </p:nvGrpSpPr>
        <p:grpSpPr bwMode="auto">
          <a:xfrm>
            <a:off x="533400" y="3952502"/>
            <a:ext cx="2060575" cy="381000"/>
            <a:chOff x="336" y="1680"/>
            <a:chExt cx="1298" cy="240"/>
          </a:xfrm>
        </p:grpSpPr>
        <p:sp>
          <p:nvSpPr>
            <p:cNvPr id="854023" name="Rectangle 7"/>
            <p:cNvSpPr>
              <a:spLocks noChangeArrowheads="1"/>
            </p:cNvSpPr>
            <p:nvPr/>
          </p:nvSpPr>
          <p:spPr bwMode="auto">
            <a:xfrm>
              <a:off x="336" y="1680"/>
              <a:ext cx="321" cy="240"/>
            </a:xfrm>
            <a:prstGeom prst="rect">
              <a:avLst/>
            </a:prstGeom>
            <a:gradFill rotWithShape="0">
              <a:gsLst>
                <a:gs pos="0">
                  <a:srgbClr val="CCFFCC"/>
                </a:gs>
                <a:gs pos="50000">
                  <a:srgbClr val="66FF33"/>
                </a:gs>
                <a:gs pos="100000">
                  <a:srgbClr val="CCFFCC"/>
                </a:gs>
              </a:gsLst>
              <a:lin ang="0" scaled="1"/>
            </a:gra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54024" name="Rectangle 8"/>
            <p:cNvSpPr>
              <a:spLocks noChangeArrowheads="1"/>
            </p:cNvSpPr>
            <p:nvPr/>
          </p:nvSpPr>
          <p:spPr bwMode="auto">
            <a:xfrm>
              <a:off x="978" y="1680"/>
              <a:ext cx="321" cy="240"/>
            </a:xfrm>
            <a:prstGeom prst="rect">
              <a:avLst/>
            </a:prstGeom>
            <a:gradFill rotWithShape="0">
              <a:gsLst>
                <a:gs pos="0">
                  <a:srgbClr val="FFFFCC"/>
                </a:gs>
                <a:gs pos="50000">
                  <a:srgbClr val="FFFF00"/>
                </a:gs>
                <a:gs pos="100000">
                  <a:srgbClr val="FFFFCC"/>
                </a:gs>
              </a:gsLst>
              <a:lin ang="0" scaled="1"/>
            </a:gra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54025" name="Rectangle 9"/>
            <p:cNvSpPr>
              <a:spLocks noChangeArrowheads="1"/>
            </p:cNvSpPr>
            <p:nvPr/>
          </p:nvSpPr>
          <p:spPr bwMode="auto">
            <a:xfrm>
              <a:off x="657" y="1680"/>
              <a:ext cx="321" cy="240"/>
            </a:xfrm>
            <a:prstGeom prst="rect">
              <a:avLst/>
            </a:prstGeom>
            <a:gradFill rotWithShape="0">
              <a:gsLst>
                <a:gs pos="0">
                  <a:srgbClr val="FFCC99"/>
                </a:gs>
                <a:gs pos="50000">
                  <a:srgbClr val="FF3300"/>
                </a:gs>
                <a:gs pos="100000">
                  <a:srgbClr val="FFCC99"/>
                </a:gs>
              </a:gsLst>
              <a:lin ang="0" scaled="1"/>
            </a:gra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54026" name="Rectangle 10"/>
            <p:cNvSpPr>
              <a:spLocks noChangeArrowheads="1"/>
            </p:cNvSpPr>
            <p:nvPr/>
          </p:nvSpPr>
          <p:spPr bwMode="auto">
            <a:xfrm>
              <a:off x="1313" y="1680"/>
              <a:ext cx="321" cy="240"/>
            </a:xfrm>
            <a:prstGeom prst="rect">
              <a:avLst/>
            </a:prstGeom>
            <a:gradFill rotWithShape="0">
              <a:gsLst>
                <a:gs pos="0">
                  <a:srgbClr val="CCECFF"/>
                </a:gs>
                <a:gs pos="50000">
                  <a:srgbClr val="0066FF"/>
                </a:gs>
                <a:gs pos="100000">
                  <a:srgbClr val="CCECFF"/>
                </a:gs>
              </a:gsLst>
              <a:lin ang="0" scaled="1"/>
            </a:gra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3" name="Group 11"/>
          <p:cNvGrpSpPr>
            <a:grpSpLocks/>
          </p:cNvGrpSpPr>
          <p:nvPr/>
        </p:nvGrpSpPr>
        <p:grpSpPr bwMode="auto">
          <a:xfrm>
            <a:off x="2590800" y="3952502"/>
            <a:ext cx="2054225" cy="381000"/>
            <a:chOff x="1632" y="1680"/>
            <a:chExt cx="1294" cy="240"/>
          </a:xfrm>
        </p:grpSpPr>
        <p:sp>
          <p:nvSpPr>
            <p:cNvPr id="854028" name="Rectangle 12"/>
            <p:cNvSpPr>
              <a:spLocks noChangeArrowheads="1"/>
            </p:cNvSpPr>
            <p:nvPr/>
          </p:nvSpPr>
          <p:spPr bwMode="auto">
            <a:xfrm>
              <a:off x="1632" y="1680"/>
              <a:ext cx="321" cy="240"/>
            </a:xfrm>
            <a:prstGeom prst="rect">
              <a:avLst/>
            </a:prstGeom>
            <a:gradFill rotWithShape="0">
              <a:gsLst>
                <a:gs pos="0">
                  <a:srgbClr val="CCFFCC"/>
                </a:gs>
                <a:gs pos="50000">
                  <a:srgbClr val="66FF33"/>
                </a:gs>
                <a:gs pos="100000">
                  <a:srgbClr val="CCFFCC"/>
                </a:gs>
              </a:gsLst>
              <a:lin ang="0" scaled="1"/>
            </a:gra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54029" name="Rectangle 13"/>
            <p:cNvSpPr>
              <a:spLocks noChangeArrowheads="1"/>
            </p:cNvSpPr>
            <p:nvPr/>
          </p:nvSpPr>
          <p:spPr bwMode="auto">
            <a:xfrm>
              <a:off x="2274" y="1680"/>
              <a:ext cx="321" cy="240"/>
            </a:xfrm>
            <a:prstGeom prst="rect">
              <a:avLst/>
            </a:prstGeom>
            <a:gradFill rotWithShape="0">
              <a:gsLst>
                <a:gs pos="0">
                  <a:srgbClr val="FFFFCC"/>
                </a:gs>
                <a:gs pos="50000">
                  <a:srgbClr val="FFFF00"/>
                </a:gs>
                <a:gs pos="100000">
                  <a:srgbClr val="FFFFCC"/>
                </a:gs>
              </a:gsLst>
              <a:lin ang="0" scaled="1"/>
            </a:gra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54030" name="Rectangle 14"/>
            <p:cNvSpPr>
              <a:spLocks noChangeArrowheads="1"/>
            </p:cNvSpPr>
            <p:nvPr/>
          </p:nvSpPr>
          <p:spPr bwMode="auto">
            <a:xfrm>
              <a:off x="1953" y="1680"/>
              <a:ext cx="321" cy="240"/>
            </a:xfrm>
            <a:prstGeom prst="rect">
              <a:avLst/>
            </a:prstGeom>
            <a:gradFill rotWithShape="0">
              <a:gsLst>
                <a:gs pos="0">
                  <a:srgbClr val="FFCC99"/>
                </a:gs>
                <a:gs pos="50000">
                  <a:srgbClr val="FF3300"/>
                </a:gs>
                <a:gs pos="100000">
                  <a:srgbClr val="FFCC99"/>
                </a:gs>
              </a:gsLst>
              <a:lin ang="0" scaled="1"/>
            </a:gra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54031" name="Rectangle 15"/>
            <p:cNvSpPr>
              <a:spLocks noChangeArrowheads="1"/>
            </p:cNvSpPr>
            <p:nvPr/>
          </p:nvSpPr>
          <p:spPr bwMode="auto">
            <a:xfrm>
              <a:off x="2605" y="1680"/>
              <a:ext cx="321" cy="240"/>
            </a:xfrm>
            <a:prstGeom prst="rect">
              <a:avLst/>
            </a:prstGeom>
            <a:gradFill rotWithShape="0">
              <a:gsLst>
                <a:gs pos="0">
                  <a:srgbClr val="CCECFF"/>
                </a:gs>
                <a:gs pos="50000">
                  <a:srgbClr val="0066FF"/>
                </a:gs>
                <a:gs pos="100000">
                  <a:srgbClr val="CCECFF"/>
                </a:gs>
              </a:gsLst>
              <a:lin ang="0" scaled="1"/>
            </a:gra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4" name="Group 16"/>
          <p:cNvGrpSpPr>
            <a:grpSpLocks/>
          </p:cNvGrpSpPr>
          <p:nvPr/>
        </p:nvGrpSpPr>
        <p:grpSpPr bwMode="auto">
          <a:xfrm>
            <a:off x="6721475" y="3952502"/>
            <a:ext cx="2033588" cy="381000"/>
            <a:chOff x="4234" y="1680"/>
            <a:chExt cx="1281" cy="240"/>
          </a:xfrm>
        </p:grpSpPr>
        <p:sp>
          <p:nvSpPr>
            <p:cNvPr id="854033" name="Rectangle 17"/>
            <p:cNvSpPr>
              <a:spLocks noChangeArrowheads="1"/>
            </p:cNvSpPr>
            <p:nvPr/>
          </p:nvSpPr>
          <p:spPr bwMode="auto">
            <a:xfrm>
              <a:off x="5194" y="1680"/>
              <a:ext cx="321" cy="240"/>
            </a:xfrm>
            <a:prstGeom prst="rect">
              <a:avLst/>
            </a:prstGeom>
            <a:gradFill rotWithShape="0">
              <a:gsLst>
                <a:gs pos="0">
                  <a:srgbClr val="CCECFF"/>
                </a:gs>
                <a:gs pos="50000">
                  <a:srgbClr val="0066FF"/>
                </a:gs>
                <a:gs pos="100000">
                  <a:srgbClr val="CCECFF"/>
                </a:gs>
              </a:gsLst>
              <a:lin ang="0" scaled="1"/>
            </a:gra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54034" name="Rectangle 18"/>
            <p:cNvSpPr>
              <a:spLocks noChangeArrowheads="1"/>
            </p:cNvSpPr>
            <p:nvPr/>
          </p:nvSpPr>
          <p:spPr bwMode="auto">
            <a:xfrm>
              <a:off x="4234" y="1680"/>
              <a:ext cx="321" cy="240"/>
            </a:xfrm>
            <a:prstGeom prst="rect">
              <a:avLst/>
            </a:prstGeom>
            <a:gradFill rotWithShape="0">
              <a:gsLst>
                <a:gs pos="0">
                  <a:srgbClr val="CCFFCC"/>
                </a:gs>
                <a:gs pos="50000">
                  <a:srgbClr val="66FF33"/>
                </a:gs>
                <a:gs pos="100000">
                  <a:srgbClr val="CCFFCC"/>
                </a:gs>
              </a:gsLst>
              <a:lin ang="0" scaled="1"/>
            </a:gra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54035" name="Rectangle 19"/>
            <p:cNvSpPr>
              <a:spLocks noChangeArrowheads="1"/>
            </p:cNvSpPr>
            <p:nvPr/>
          </p:nvSpPr>
          <p:spPr bwMode="auto">
            <a:xfrm>
              <a:off x="4876" y="1680"/>
              <a:ext cx="321" cy="240"/>
            </a:xfrm>
            <a:prstGeom prst="rect">
              <a:avLst/>
            </a:prstGeom>
            <a:gradFill rotWithShape="0">
              <a:gsLst>
                <a:gs pos="0">
                  <a:srgbClr val="FFFFCC"/>
                </a:gs>
                <a:gs pos="50000">
                  <a:srgbClr val="FFFF00"/>
                </a:gs>
                <a:gs pos="100000">
                  <a:srgbClr val="FFFFCC"/>
                </a:gs>
              </a:gsLst>
              <a:lin ang="0" scaled="1"/>
            </a:gra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54036" name="Rectangle 20"/>
            <p:cNvSpPr>
              <a:spLocks noChangeArrowheads="1"/>
            </p:cNvSpPr>
            <p:nvPr/>
          </p:nvSpPr>
          <p:spPr bwMode="auto">
            <a:xfrm>
              <a:off x="4555" y="1680"/>
              <a:ext cx="321" cy="240"/>
            </a:xfrm>
            <a:prstGeom prst="rect">
              <a:avLst/>
            </a:prstGeom>
            <a:gradFill rotWithShape="0">
              <a:gsLst>
                <a:gs pos="0">
                  <a:srgbClr val="FFCC99"/>
                </a:gs>
                <a:gs pos="50000">
                  <a:srgbClr val="FF3300"/>
                </a:gs>
                <a:gs pos="100000">
                  <a:srgbClr val="FFCC99"/>
                </a:gs>
              </a:gsLst>
              <a:lin ang="0" scaled="1"/>
            </a:gra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5" name="Group 21"/>
          <p:cNvGrpSpPr>
            <a:grpSpLocks/>
          </p:cNvGrpSpPr>
          <p:nvPr/>
        </p:nvGrpSpPr>
        <p:grpSpPr bwMode="auto">
          <a:xfrm>
            <a:off x="4641850" y="3952502"/>
            <a:ext cx="2066925" cy="381000"/>
            <a:chOff x="2924" y="1680"/>
            <a:chExt cx="1302" cy="240"/>
          </a:xfrm>
        </p:grpSpPr>
        <p:sp>
          <p:nvSpPr>
            <p:cNvPr id="854038" name="Rectangle 22"/>
            <p:cNvSpPr>
              <a:spLocks noChangeArrowheads="1"/>
            </p:cNvSpPr>
            <p:nvPr/>
          </p:nvSpPr>
          <p:spPr bwMode="auto">
            <a:xfrm>
              <a:off x="2924" y="1680"/>
              <a:ext cx="321" cy="240"/>
            </a:xfrm>
            <a:prstGeom prst="rect">
              <a:avLst/>
            </a:prstGeom>
            <a:gradFill rotWithShape="0">
              <a:gsLst>
                <a:gs pos="0">
                  <a:srgbClr val="CCFFCC"/>
                </a:gs>
                <a:gs pos="50000">
                  <a:srgbClr val="66FF33"/>
                </a:gs>
                <a:gs pos="100000">
                  <a:srgbClr val="CCFFCC"/>
                </a:gs>
              </a:gsLst>
              <a:lin ang="0" scaled="1"/>
            </a:gra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54039" name="Rectangle 23"/>
            <p:cNvSpPr>
              <a:spLocks noChangeArrowheads="1"/>
            </p:cNvSpPr>
            <p:nvPr/>
          </p:nvSpPr>
          <p:spPr bwMode="auto">
            <a:xfrm>
              <a:off x="3566" y="1680"/>
              <a:ext cx="321" cy="240"/>
            </a:xfrm>
            <a:prstGeom prst="rect">
              <a:avLst/>
            </a:prstGeom>
            <a:gradFill rotWithShape="0">
              <a:gsLst>
                <a:gs pos="0">
                  <a:srgbClr val="FFFFCC"/>
                </a:gs>
                <a:gs pos="50000">
                  <a:srgbClr val="FFFF00"/>
                </a:gs>
                <a:gs pos="100000">
                  <a:srgbClr val="FFFFCC"/>
                </a:gs>
              </a:gsLst>
              <a:lin ang="0" scaled="1"/>
            </a:gra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54040" name="Rectangle 24"/>
            <p:cNvSpPr>
              <a:spLocks noChangeArrowheads="1"/>
            </p:cNvSpPr>
            <p:nvPr/>
          </p:nvSpPr>
          <p:spPr bwMode="auto">
            <a:xfrm>
              <a:off x="3245" y="1680"/>
              <a:ext cx="321" cy="240"/>
            </a:xfrm>
            <a:prstGeom prst="rect">
              <a:avLst/>
            </a:prstGeom>
            <a:gradFill rotWithShape="0">
              <a:gsLst>
                <a:gs pos="0">
                  <a:srgbClr val="FFCC99"/>
                </a:gs>
                <a:gs pos="50000">
                  <a:srgbClr val="FF3300"/>
                </a:gs>
                <a:gs pos="100000">
                  <a:srgbClr val="FFCC99"/>
                </a:gs>
              </a:gsLst>
              <a:lin ang="0" scaled="1"/>
            </a:gra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54041" name="Rectangle 25"/>
            <p:cNvSpPr>
              <a:spLocks noChangeArrowheads="1"/>
            </p:cNvSpPr>
            <p:nvPr/>
          </p:nvSpPr>
          <p:spPr bwMode="auto">
            <a:xfrm>
              <a:off x="3905" y="1680"/>
              <a:ext cx="321" cy="240"/>
            </a:xfrm>
            <a:prstGeom prst="rect">
              <a:avLst/>
            </a:prstGeom>
            <a:gradFill rotWithShape="0">
              <a:gsLst>
                <a:gs pos="0">
                  <a:srgbClr val="CCECFF"/>
                </a:gs>
                <a:gs pos="50000">
                  <a:srgbClr val="0066FF"/>
                </a:gs>
                <a:gs pos="100000">
                  <a:srgbClr val="CCECFF"/>
                </a:gs>
              </a:gsLst>
              <a:lin ang="0" scaled="1"/>
            </a:gra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6" name="Group 26"/>
          <p:cNvGrpSpPr>
            <a:grpSpLocks/>
          </p:cNvGrpSpPr>
          <p:nvPr/>
        </p:nvGrpSpPr>
        <p:grpSpPr bwMode="auto">
          <a:xfrm>
            <a:off x="8371881" y="4536952"/>
            <a:ext cx="587375" cy="1141413"/>
            <a:chOff x="5283" y="2448"/>
            <a:chExt cx="361" cy="719"/>
          </a:xfrm>
        </p:grpSpPr>
        <p:sp>
          <p:nvSpPr>
            <p:cNvPr id="854043" name="Rectangle 27"/>
            <p:cNvSpPr>
              <a:spLocks noChangeArrowheads="1"/>
            </p:cNvSpPr>
            <p:nvPr/>
          </p:nvSpPr>
          <p:spPr bwMode="auto">
            <a:xfrm>
              <a:off x="5414" y="2448"/>
              <a:ext cx="88" cy="232"/>
            </a:xfrm>
            <a:prstGeom prst="rect">
              <a:avLst/>
            </a:prstGeom>
            <a:solidFill>
              <a:srgbClr val="FF0000"/>
            </a:soli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54044" name="Text Box 28"/>
            <p:cNvSpPr txBox="1">
              <a:spLocks noChangeArrowheads="1"/>
            </p:cNvSpPr>
            <p:nvPr/>
          </p:nvSpPr>
          <p:spPr bwMode="auto">
            <a:xfrm>
              <a:off x="5283" y="2975"/>
              <a:ext cx="361" cy="192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400" dirty="0">
                  <a:solidFill>
                    <a:srgbClr val="000000"/>
                  </a:solidFill>
                </a:rPr>
                <a:t>1 dia</a:t>
              </a:r>
            </a:p>
          </p:txBody>
        </p:sp>
      </p:grpSp>
      <p:grpSp>
        <p:nvGrpSpPr>
          <p:cNvPr id="7" name="Group 29"/>
          <p:cNvGrpSpPr>
            <a:grpSpLocks/>
          </p:cNvGrpSpPr>
          <p:nvPr/>
        </p:nvGrpSpPr>
        <p:grpSpPr bwMode="auto">
          <a:xfrm>
            <a:off x="76200" y="5882555"/>
            <a:ext cx="9036050" cy="382587"/>
            <a:chOff x="48" y="3503"/>
            <a:chExt cx="5692" cy="241"/>
          </a:xfrm>
        </p:grpSpPr>
        <p:sp>
          <p:nvSpPr>
            <p:cNvPr id="854046" name="Freeform 30"/>
            <p:cNvSpPr>
              <a:spLocks/>
            </p:cNvSpPr>
            <p:nvPr/>
          </p:nvSpPr>
          <p:spPr bwMode="auto">
            <a:xfrm>
              <a:off x="48" y="3503"/>
              <a:ext cx="241" cy="2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0" y="0"/>
                </a:cxn>
                <a:cxn ang="0">
                  <a:pos x="240" y="240"/>
                </a:cxn>
                <a:cxn ang="0">
                  <a:pos x="0" y="240"/>
                </a:cxn>
                <a:cxn ang="0">
                  <a:pos x="33" y="195"/>
                </a:cxn>
                <a:cxn ang="0">
                  <a:pos x="63" y="150"/>
                </a:cxn>
                <a:cxn ang="0">
                  <a:pos x="18" y="135"/>
                </a:cxn>
                <a:cxn ang="0">
                  <a:pos x="18" y="75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1" h="241">
                  <a:moveTo>
                    <a:pt x="0" y="0"/>
                  </a:moveTo>
                  <a:lnTo>
                    <a:pt x="240" y="0"/>
                  </a:lnTo>
                  <a:lnTo>
                    <a:pt x="240" y="240"/>
                  </a:lnTo>
                  <a:lnTo>
                    <a:pt x="0" y="240"/>
                  </a:lnTo>
                  <a:lnTo>
                    <a:pt x="33" y="195"/>
                  </a:lnTo>
                  <a:lnTo>
                    <a:pt x="63" y="150"/>
                  </a:lnTo>
                  <a:lnTo>
                    <a:pt x="18" y="135"/>
                  </a:lnTo>
                  <a:lnTo>
                    <a:pt x="18" y="75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66CCFF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54047" name="Freeform 31"/>
            <p:cNvSpPr>
              <a:spLocks/>
            </p:cNvSpPr>
            <p:nvPr/>
          </p:nvSpPr>
          <p:spPr bwMode="auto">
            <a:xfrm>
              <a:off x="5520" y="3507"/>
              <a:ext cx="220" cy="236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0" y="0"/>
                </a:cxn>
                <a:cxn ang="0">
                  <a:pos x="0" y="240"/>
                </a:cxn>
                <a:cxn ang="0">
                  <a:pos x="192" y="240"/>
                </a:cxn>
                <a:cxn ang="0">
                  <a:pos x="198" y="195"/>
                </a:cxn>
                <a:cxn ang="0">
                  <a:pos x="153" y="195"/>
                </a:cxn>
                <a:cxn ang="0">
                  <a:pos x="153" y="150"/>
                </a:cxn>
                <a:cxn ang="0">
                  <a:pos x="198" y="135"/>
                </a:cxn>
                <a:cxn ang="0">
                  <a:pos x="153" y="105"/>
                </a:cxn>
                <a:cxn ang="0">
                  <a:pos x="153" y="60"/>
                </a:cxn>
                <a:cxn ang="0">
                  <a:pos x="192" y="0"/>
                </a:cxn>
                <a:cxn ang="0">
                  <a:pos x="192" y="0"/>
                </a:cxn>
              </a:cxnLst>
              <a:rect l="0" t="0" r="r" b="b"/>
              <a:pathLst>
                <a:path w="199" h="241">
                  <a:moveTo>
                    <a:pt x="192" y="0"/>
                  </a:moveTo>
                  <a:lnTo>
                    <a:pt x="0" y="0"/>
                  </a:lnTo>
                  <a:lnTo>
                    <a:pt x="0" y="240"/>
                  </a:lnTo>
                  <a:lnTo>
                    <a:pt x="192" y="240"/>
                  </a:lnTo>
                  <a:lnTo>
                    <a:pt x="198" y="195"/>
                  </a:lnTo>
                  <a:lnTo>
                    <a:pt x="153" y="195"/>
                  </a:lnTo>
                  <a:lnTo>
                    <a:pt x="153" y="150"/>
                  </a:lnTo>
                  <a:lnTo>
                    <a:pt x="198" y="135"/>
                  </a:lnTo>
                  <a:lnTo>
                    <a:pt x="153" y="105"/>
                  </a:lnTo>
                  <a:lnTo>
                    <a:pt x="153" y="60"/>
                  </a:lnTo>
                  <a:lnTo>
                    <a:pt x="192" y="0"/>
                  </a:lnTo>
                  <a:lnTo>
                    <a:pt x="192" y="0"/>
                  </a:lnTo>
                </a:path>
              </a:pathLst>
            </a:custGeom>
            <a:solidFill>
              <a:srgbClr val="66FF33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54048" name="Rectangle 32"/>
            <p:cNvSpPr>
              <a:spLocks noChangeArrowheads="1"/>
            </p:cNvSpPr>
            <p:nvPr/>
          </p:nvSpPr>
          <p:spPr bwMode="auto">
            <a:xfrm>
              <a:off x="1578" y="3504"/>
              <a:ext cx="1272" cy="240"/>
            </a:xfrm>
            <a:prstGeom prst="rect">
              <a:avLst/>
            </a:prstGeom>
            <a:solidFill>
              <a:srgbClr val="66FF33"/>
            </a:soli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54049" name="Rectangle 33"/>
            <p:cNvSpPr>
              <a:spLocks noChangeArrowheads="1"/>
            </p:cNvSpPr>
            <p:nvPr/>
          </p:nvSpPr>
          <p:spPr bwMode="auto">
            <a:xfrm>
              <a:off x="306" y="3504"/>
              <a:ext cx="1272" cy="24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54050" name="Rectangle 34"/>
            <p:cNvSpPr>
              <a:spLocks noChangeArrowheads="1"/>
            </p:cNvSpPr>
            <p:nvPr/>
          </p:nvSpPr>
          <p:spPr bwMode="auto">
            <a:xfrm>
              <a:off x="4122" y="3503"/>
              <a:ext cx="1370" cy="240"/>
            </a:xfrm>
            <a:prstGeom prst="rect">
              <a:avLst/>
            </a:prstGeom>
            <a:solidFill>
              <a:srgbClr val="FF0000"/>
            </a:soli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54051" name="Rectangle 35"/>
            <p:cNvSpPr>
              <a:spLocks noChangeArrowheads="1"/>
            </p:cNvSpPr>
            <p:nvPr/>
          </p:nvSpPr>
          <p:spPr bwMode="auto">
            <a:xfrm>
              <a:off x="2850" y="3503"/>
              <a:ext cx="1272" cy="24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54052" name="Text Box 36"/>
            <p:cNvSpPr txBox="1">
              <a:spLocks noChangeArrowheads="1"/>
            </p:cNvSpPr>
            <p:nvPr/>
          </p:nvSpPr>
          <p:spPr bwMode="auto">
            <a:xfrm>
              <a:off x="652" y="3531"/>
              <a:ext cx="556" cy="192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400">
                  <a:solidFill>
                    <a:srgbClr val="000000"/>
                  </a:solidFill>
                </a:rPr>
                <a:t>365 dias</a:t>
              </a:r>
            </a:p>
          </p:txBody>
        </p:sp>
        <p:sp>
          <p:nvSpPr>
            <p:cNvPr id="854053" name="Text Box 37"/>
            <p:cNvSpPr txBox="1">
              <a:spLocks noChangeArrowheads="1"/>
            </p:cNvSpPr>
            <p:nvPr/>
          </p:nvSpPr>
          <p:spPr bwMode="auto">
            <a:xfrm>
              <a:off x="1968" y="3531"/>
              <a:ext cx="556" cy="192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400">
                  <a:solidFill>
                    <a:srgbClr val="000000"/>
                  </a:solidFill>
                </a:rPr>
                <a:t>365 dias</a:t>
              </a:r>
            </a:p>
          </p:txBody>
        </p:sp>
        <p:sp>
          <p:nvSpPr>
            <p:cNvPr id="854054" name="Text Box 38"/>
            <p:cNvSpPr txBox="1">
              <a:spLocks noChangeArrowheads="1"/>
            </p:cNvSpPr>
            <p:nvPr/>
          </p:nvSpPr>
          <p:spPr bwMode="auto">
            <a:xfrm>
              <a:off x="3216" y="3533"/>
              <a:ext cx="556" cy="192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400">
                  <a:solidFill>
                    <a:srgbClr val="000000"/>
                  </a:solidFill>
                </a:rPr>
                <a:t>365 dias</a:t>
              </a:r>
            </a:p>
          </p:txBody>
        </p:sp>
        <p:sp>
          <p:nvSpPr>
            <p:cNvPr id="854055" name="Text Box 39"/>
            <p:cNvSpPr txBox="1">
              <a:spLocks noChangeArrowheads="1"/>
            </p:cNvSpPr>
            <p:nvPr/>
          </p:nvSpPr>
          <p:spPr bwMode="auto">
            <a:xfrm>
              <a:off x="4296" y="3533"/>
              <a:ext cx="1089" cy="192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400">
                  <a:solidFill>
                    <a:srgbClr val="000000"/>
                  </a:solidFill>
                </a:rPr>
                <a:t>Bissexto: 366 dias</a:t>
              </a:r>
            </a:p>
          </p:txBody>
        </p:sp>
      </p:grpSp>
      <p:sp>
        <p:nvSpPr>
          <p:cNvPr id="854057" name="Line 41"/>
          <p:cNvSpPr>
            <a:spLocks noChangeShapeType="1"/>
          </p:cNvSpPr>
          <p:nvPr/>
        </p:nvSpPr>
        <p:spPr bwMode="auto">
          <a:xfrm flipV="1">
            <a:off x="533400" y="3200944"/>
            <a:ext cx="0" cy="115212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854058" name="Text Box 42"/>
          <p:cNvSpPr txBox="1">
            <a:spLocks noChangeArrowheads="1"/>
          </p:cNvSpPr>
          <p:nvPr/>
        </p:nvSpPr>
        <p:spPr bwMode="auto">
          <a:xfrm rot="16200000">
            <a:off x="17463" y="2611065"/>
            <a:ext cx="1033463" cy="5175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1400" dirty="0">
                <a:solidFill>
                  <a:srgbClr val="000000"/>
                </a:solidFill>
              </a:rPr>
              <a:t>Início da</a:t>
            </a:r>
          </a:p>
          <a:p>
            <a:r>
              <a:rPr lang="pt-BR" sz="1400" dirty="0">
                <a:solidFill>
                  <a:srgbClr val="000000"/>
                </a:solidFill>
              </a:rPr>
              <a:t>primavera</a:t>
            </a:r>
          </a:p>
        </p:txBody>
      </p:sp>
      <p:sp>
        <p:nvSpPr>
          <p:cNvPr id="854061" name="Text Box 45"/>
          <p:cNvSpPr txBox="1">
            <a:spLocks noChangeArrowheads="1"/>
          </p:cNvSpPr>
          <p:nvPr/>
        </p:nvSpPr>
        <p:spPr bwMode="auto">
          <a:xfrm rot="16200000">
            <a:off x="2071688" y="2611065"/>
            <a:ext cx="1033463" cy="5175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1400" dirty="0">
                <a:solidFill>
                  <a:srgbClr val="000000"/>
                </a:solidFill>
              </a:rPr>
              <a:t>Início da</a:t>
            </a:r>
          </a:p>
          <a:p>
            <a:r>
              <a:rPr lang="pt-BR" sz="1400" dirty="0">
                <a:solidFill>
                  <a:srgbClr val="000000"/>
                </a:solidFill>
              </a:rPr>
              <a:t>primavera</a:t>
            </a:r>
          </a:p>
        </p:txBody>
      </p:sp>
      <p:sp>
        <p:nvSpPr>
          <p:cNvPr id="854064" name="Text Box 48"/>
          <p:cNvSpPr txBox="1">
            <a:spLocks noChangeArrowheads="1"/>
          </p:cNvSpPr>
          <p:nvPr/>
        </p:nvSpPr>
        <p:spPr bwMode="auto">
          <a:xfrm rot="16200000">
            <a:off x="4095499" y="2611065"/>
            <a:ext cx="1033463" cy="5175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1400" dirty="0">
                <a:solidFill>
                  <a:srgbClr val="000000"/>
                </a:solidFill>
              </a:rPr>
              <a:t>Início da</a:t>
            </a:r>
          </a:p>
          <a:p>
            <a:r>
              <a:rPr lang="pt-BR" sz="1400" dirty="0">
                <a:solidFill>
                  <a:srgbClr val="000000"/>
                </a:solidFill>
              </a:rPr>
              <a:t>primavera</a:t>
            </a:r>
          </a:p>
        </p:txBody>
      </p:sp>
      <p:sp>
        <p:nvSpPr>
          <p:cNvPr id="854067" name="Text Box 51"/>
          <p:cNvSpPr txBox="1">
            <a:spLocks noChangeArrowheads="1"/>
          </p:cNvSpPr>
          <p:nvPr/>
        </p:nvSpPr>
        <p:spPr bwMode="auto">
          <a:xfrm rot="16200000">
            <a:off x="6173788" y="2611065"/>
            <a:ext cx="1033463" cy="5175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000000"/>
                </a:solidFill>
              </a:rPr>
              <a:t>Início da</a:t>
            </a:r>
          </a:p>
          <a:p>
            <a:r>
              <a:rPr lang="pt-BR" sz="1400">
                <a:solidFill>
                  <a:srgbClr val="000000"/>
                </a:solidFill>
              </a:rPr>
              <a:t>primavera</a:t>
            </a:r>
          </a:p>
        </p:txBody>
      </p:sp>
      <p:sp>
        <p:nvSpPr>
          <p:cNvPr id="854070" name="Text Box 54"/>
          <p:cNvSpPr txBox="1">
            <a:spLocks noChangeArrowheads="1"/>
          </p:cNvSpPr>
          <p:nvPr/>
        </p:nvSpPr>
        <p:spPr bwMode="auto">
          <a:xfrm rot="16200000">
            <a:off x="8215313" y="2611065"/>
            <a:ext cx="1033463" cy="5175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000000"/>
                </a:solidFill>
              </a:rPr>
              <a:t>Início da</a:t>
            </a:r>
          </a:p>
          <a:p>
            <a:r>
              <a:rPr lang="pt-BR" sz="1400">
                <a:solidFill>
                  <a:srgbClr val="000000"/>
                </a:solidFill>
              </a:rPr>
              <a:t>primavera</a:t>
            </a:r>
          </a:p>
        </p:txBody>
      </p:sp>
      <p:grpSp>
        <p:nvGrpSpPr>
          <p:cNvPr id="13" name="Group 55"/>
          <p:cNvGrpSpPr>
            <a:grpSpLocks/>
          </p:cNvGrpSpPr>
          <p:nvPr/>
        </p:nvGrpSpPr>
        <p:grpSpPr bwMode="auto">
          <a:xfrm>
            <a:off x="107950" y="4336232"/>
            <a:ext cx="8972550" cy="1057276"/>
            <a:chOff x="68" y="2359"/>
            <a:chExt cx="5652" cy="666"/>
          </a:xfrm>
        </p:grpSpPr>
        <p:sp>
          <p:nvSpPr>
            <p:cNvPr id="854072" name="Freeform 56"/>
            <p:cNvSpPr>
              <a:spLocks/>
            </p:cNvSpPr>
            <p:nvPr/>
          </p:nvSpPr>
          <p:spPr bwMode="auto">
            <a:xfrm>
              <a:off x="68" y="2784"/>
              <a:ext cx="241" cy="2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0" y="0"/>
                </a:cxn>
                <a:cxn ang="0">
                  <a:pos x="240" y="240"/>
                </a:cxn>
                <a:cxn ang="0">
                  <a:pos x="0" y="240"/>
                </a:cxn>
                <a:cxn ang="0">
                  <a:pos x="33" y="195"/>
                </a:cxn>
                <a:cxn ang="0">
                  <a:pos x="63" y="150"/>
                </a:cxn>
                <a:cxn ang="0">
                  <a:pos x="18" y="135"/>
                </a:cxn>
                <a:cxn ang="0">
                  <a:pos x="18" y="75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1" h="241">
                  <a:moveTo>
                    <a:pt x="0" y="0"/>
                  </a:moveTo>
                  <a:lnTo>
                    <a:pt x="240" y="0"/>
                  </a:lnTo>
                  <a:lnTo>
                    <a:pt x="240" y="240"/>
                  </a:lnTo>
                  <a:lnTo>
                    <a:pt x="0" y="240"/>
                  </a:lnTo>
                  <a:lnTo>
                    <a:pt x="33" y="195"/>
                  </a:lnTo>
                  <a:lnTo>
                    <a:pt x="63" y="150"/>
                  </a:lnTo>
                  <a:lnTo>
                    <a:pt x="18" y="135"/>
                  </a:lnTo>
                  <a:lnTo>
                    <a:pt x="18" y="75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66CCFF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54073" name="Freeform 57"/>
            <p:cNvSpPr>
              <a:spLocks/>
            </p:cNvSpPr>
            <p:nvPr/>
          </p:nvSpPr>
          <p:spPr bwMode="auto">
            <a:xfrm>
              <a:off x="5500" y="2788"/>
              <a:ext cx="220" cy="236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0" y="0"/>
                </a:cxn>
                <a:cxn ang="0">
                  <a:pos x="0" y="240"/>
                </a:cxn>
                <a:cxn ang="0">
                  <a:pos x="192" y="240"/>
                </a:cxn>
                <a:cxn ang="0">
                  <a:pos x="198" y="195"/>
                </a:cxn>
                <a:cxn ang="0">
                  <a:pos x="153" y="195"/>
                </a:cxn>
                <a:cxn ang="0">
                  <a:pos x="153" y="150"/>
                </a:cxn>
                <a:cxn ang="0">
                  <a:pos x="198" y="135"/>
                </a:cxn>
                <a:cxn ang="0">
                  <a:pos x="153" y="105"/>
                </a:cxn>
                <a:cxn ang="0">
                  <a:pos x="153" y="60"/>
                </a:cxn>
                <a:cxn ang="0">
                  <a:pos x="192" y="0"/>
                </a:cxn>
                <a:cxn ang="0">
                  <a:pos x="192" y="0"/>
                </a:cxn>
              </a:cxnLst>
              <a:rect l="0" t="0" r="r" b="b"/>
              <a:pathLst>
                <a:path w="199" h="241">
                  <a:moveTo>
                    <a:pt x="192" y="0"/>
                  </a:moveTo>
                  <a:lnTo>
                    <a:pt x="0" y="0"/>
                  </a:lnTo>
                  <a:lnTo>
                    <a:pt x="0" y="240"/>
                  </a:lnTo>
                  <a:lnTo>
                    <a:pt x="192" y="240"/>
                  </a:lnTo>
                  <a:lnTo>
                    <a:pt x="198" y="195"/>
                  </a:lnTo>
                  <a:lnTo>
                    <a:pt x="153" y="195"/>
                  </a:lnTo>
                  <a:lnTo>
                    <a:pt x="153" y="150"/>
                  </a:lnTo>
                  <a:lnTo>
                    <a:pt x="198" y="135"/>
                  </a:lnTo>
                  <a:lnTo>
                    <a:pt x="153" y="105"/>
                  </a:lnTo>
                  <a:lnTo>
                    <a:pt x="153" y="60"/>
                  </a:lnTo>
                  <a:lnTo>
                    <a:pt x="192" y="0"/>
                  </a:lnTo>
                  <a:lnTo>
                    <a:pt x="192" y="0"/>
                  </a:lnTo>
                </a:path>
              </a:pathLst>
            </a:custGeom>
            <a:solidFill>
              <a:srgbClr val="66FF33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54074" name="Rectangle 58"/>
            <p:cNvSpPr>
              <a:spLocks noChangeArrowheads="1"/>
            </p:cNvSpPr>
            <p:nvPr/>
          </p:nvSpPr>
          <p:spPr bwMode="auto">
            <a:xfrm>
              <a:off x="1598" y="2785"/>
              <a:ext cx="1272" cy="240"/>
            </a:xfrm>
            <a:prstGeom prst="rect">
              <a:avLst/>
            </a:prstGeom>
            <a:solidFill>
              <a:srgbClr val="66FF33"/>
            </a:soli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54075" name="Rectangle 59"/>
            <p:cNvSpPr>
              <a:spLocks noChangeArrowheads="1"/>
            </p:cNvSpPr>
            <p:nvPr/>
          </p:nvSpPr>
          <p:spPr bwMode="auto">
            <a:xfrm>
              <a:off x="326" y="2785"/>
              <a:ext cx="1272" cy="24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54076" name="Rectangle 60"/>
            <p:cNvSpPr>
              <a:spLocks noChangeArrowheads="1"/>
            </p:cNvSpPr>
            <p:nvPr/>
          </p:nvSpPr>
          <p:spPr bwMode="auto">
            <a:xfrm>
              <a:off x="4142" y="2784"/>
              <a:ext cx="1272" cy="240"/>
            </a:xfrm>
            <a:prstGeom prst="rect">
              <a:avLst/>
            </a:prstGeom>
            <a:solidFill>
              <a:srgbClr val="66FF33"/>
            </a:soli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54077" name="Rectangle 61"/>
            <p:cNvSpPr>
              <a:spLocks noChangeArrowheads="1"/>
            </p:cNvSpPr>
            <p:nvPr/>
          </p:nvSpPr>
          <p:spPr bwMode="auto">
            <a:xfrm>
              <a:off x="2870" y="2784"/>
              <a:ext cx="1272" cy="24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54078" name="Text Box 62"/>
            <p:cNvSpPr txBox="1">
              <a:spLocks noChangeArrowheads="1"/>
            </p:cNvSpPr>
            <p:nvPr/>
          </p:nvSpPr>
          <p:spPr bwMode="auto">
            <a:xfrm>
              <a:off x="672" y="2812"/>
              <a:ext cx="556" cy="192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400">
                  <a:solidFill>
                    <a:srgbClr val="000000"/>
                  </a:solidFill>
                </a:rPr>
                <a:t>365 dias</a:t>
              </a:r>
            </a:p>
          </p:txBody>
        </p:sp>
        <p:sp>
          <p:nvSpPr>
            <p:cNvPr id="854079" name="Text Box 63"/>
            <p:cNvSpPr txBox="1">
              <a:spLocks noChangeArrowheads="1"/>
            </p:cNvSpPr>
            <p:nvPr/>
          </p:nvSpPr>
          <p:spPr bwMode="auto">
            <a:xfrm>
              <a:off x="1988" y="2812"/>
              <a:ext cx="556" cy="192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400">
                  <a:solidFill>
                    <a:srgbClr val="000000"/>
                  </a:solidFill>
                </a:rPr>
                <a:t>365 dias</a:t>
              </a:r>
            </a:p>
          </p:txBody>
        </p:sp>
        <p:sp>
          <p:nvSpPr>
            <p:cNvPr id="854080" name="Text Box 64"/>
            <p:cNvSpPr txBox="1">
              <a:spLocks noChangeArrowheads="1"/>
            </p:cNvSpPr>
            <p:nvPr/>
          </p:nvSpPr>
          <p:spPr bwMode="auto">
            <a:xfrm>
              <a:off x="3236" y="2814"/>
              <a:ext cx="556" cy="192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400">
                  <a:solidFill>
                    <a:srgbClr val="000000"/>
                  </a:solidFill>
                </a:rPr>
                <a:t>365 dias</a:t>
              </a:r>
            </a:p>
          </p:txBody>
        </p:sp>
        <p:sp>
          <p:nvSpPr>
            <p:cNvPr id="854081" name="Text Box 65"/>
            <p:cNvSpPr txBox="1">
              <a:spLocks noChangeArrowheads="1"/>
            </p:cNvSpPr>
            <p:nvPr/>
          </p:nvSpPr>
          <p:spPr bwMode="auto">
            <a:xfrm>
              <a:off x="4580" y="2814"/>
              <a:ext cx="556" cy="192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400">
                  <a:solidFill>
                    <a:srgbClr val="000000"/>
                  </a:solidFill>
                </a:rPr>
                <a:t>365 dias</a:t>
              </a:r>
            </a:p>
          </p:txBody>
        </p:sp>
        <p:sp>
          <p:nvSpPr>
            <p:cNvPr id="854082" name="Line 66"/>
            <p:cNvSpPr>
              <a:spLocks noChangeShapeType="1"/>
            </p:cNvSpPr>
            <p:nvPr/>
          </p:nvSpPr>
          <p:spPr bwMode="auto">
            <a:xfrm>
              <a:off x="1632" y="2359"/>
              <a:ext cx="0" cy="24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54083" name="Line 67"/>
            <p:cNvSpPr>
              <a:spLocks noChangeShapeType="1"/>
            </p:cNvSpPr>
            <p:nvPr/>
          </p:nvSpPr>
          <p:spPr bwMode="auto">
            <a:xfrm>
              <a:off x="1594" y="2524"/>
              <a:ext cx="0" cy="25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54084" name="Line 68"/>
            <p:cNvSpPr>
              <a:spLocks noChangeShapeType="1"/>
            </p:cNvSpPr>
            <p:nvPr/>
          </p:nvSpPr>
          <p:spPr bwMode="auto">
            <a:xfrm>
              <a:off x="2908" y="2359"/>
              <a:ext cx="0" cy="24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54085" name="Line 69"/>
            <p:cNvSpPr>
              <a:spLocks noChangeShapeType="1"/>
            </p:cNvSpPr>
            <p:nvPr/>
          </p:nvSpPr>
          <p:spPr bwMode="auto">
            <a:xfrm>
              <a:off x="2860" y="2524"/>
              <a:ext cx="0" cy="25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54086" name="Line 70"/>
            <p:cNvSpPr>
              <a:spLocks noChangeShapeType="1"/>
            </p:cNvSpPr>
            <p:nvPr/>
          </p:nvSpPr>
          <p:spPr bwMode="auto">
            <a:xfrm>
              <a:off x="4224" y="2359"/>
              <a:ext cx="0" cy="24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54087" name="Line 71"/>
            <p:cNvSpPr>
              <a:spLocks noChangeShapeType="1"/>
            </p:cNvSpPr>
            <p:nvPr/>
          </p:nvSpPr>
          <p:spPr bwMode="auto">
            <a:xfrm>
              <a:off x="4128" y="2524"/>
              <a:ext cx="0" cy="25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54088" name="Line 72"/>
            <p:cNvSpPr>
              <a:spLocks noChangeShapeType="1"/>
            </p:cNvSpPr>
            <p:nvPr/>
          </p:nvSpPr>
          <p:spPr bwMode="auto">
            <a:xfrm>
              <a:off x="5500" y="2359"/>
              <a:ext cx="0" cy="24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54089" name="Line 73"/>
            <p:cNvSpPr>
              <a:spLocks noChangeShapeType="1"/>
            </p:cNvSpPr>
            <p:nvPr/>
          </p:nvSpPr>
          <p:spPr bwMode="auto">
            <a:xfrm>
              <a:off x="5406" y="2524"/>
              <a:ext cx="0" cy="25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854090" name="Rectangle 74"/>
          <p:cNvSpPr>
            <a:spLocks noChangeArrowheads="1"/>
          </p:cNvSpPr>
          <p:nvPr/>
        </p:nvSpPr>
        <p:spPr bwMode="auto">
          <a:xfrm>
            <a:off x="827088" y="3673102"/>
            <a:ext cx="152241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1400" dirty="0">
                <a:solidFill>
                  <a:srgbClr val="FF0000"/>
                </a:solidFill>
              </a:rPr>
              <a:t>365</a:t>
            </a:r>
            <a:r>
              <a:rPr lang="pt-BR" sz="1400" baseline="30000" dirty="0">
                <a:solidFill>
                  <a:srgbClr val="FF0000"/>
                </a:solidFill>
              </a:rPr>
              <a:t>d</a:t>
            </a:r>
            <a:r>
              <a:rPr lang="pt-BR" sz="1400" dirty="0">
                <a:solidFill>
                  <a:srgbClr val="FF0000"/>
                </a:solidFill>
              </a:rPr>
              <a:t> 05</a:t>
            </a:r>
            <a:r>
              <a:rPr lang="pt-BR" sz="1400" baseline="30000" dirty="0">
                <a:solidFill>
                  <a:srgbClr val="FF0000"/>
                </a:solidFill>
              </a:rPr>
              <a:t>h</a:t>
            </a:r>
            <a:r>
              <a:rPr lang="pt-BR" sz="1400" dirty="0">
                <a:solidFill>
                  <a:srgbClr val="FF0000"/>
                </a:solidFill>
              </a:rPr>
              <a:t> 48</a:t>
            </a:r>
            <a:r>
              <a:rPr lang="pt-BR" sz="1400" baseline="30000" dirty="0">
                <a:solidFill>
                  <a:srgbClr val="FF0000"/>
                </a:solidFill>
              </a:rPr>
              <a:t>m</a:t>
            </a:r>
            <a:r>
              <a:rPr lang="pt-BR" sz="1400" dirty="0">
                <a:solidFill>
                  <a:srgbClr val="FF0000"/>
                </a:solidFill>
              </a:rPr>
              <a:t> 46</a:t>
            </a:r>
            <a:r>
              <a:rPr lang="pt-BR" sz="1400" baseline="30000" dirty="0">
                <a:solidFill>
                  <a:srgbClr val="FF0000"/>
                </a:solidFill>
              </a:rPr>
              <a:t>s</a:t>
            </a:r>
          </a:p>
        </p:txBody>
      </p:sp>
      <p:sp>
        <p:nvSpPr>
          <p:cNvPr id="854091" name="Rectangle 75"/>
          <p:cNvSpPr>
            <a:spLocks noChangeArrowheads="1"/>
          </p:cNvSpPr>
          <p:nvPr/>
        </p:nvSpPr>
        <p:spPr bwMode="auto">
          <a:xfrm>
            <a:off x="2771775" y="3673102"/>
            <a:ext cx="1522413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1400">
                <a:solidFill>
                  <a:srgbClr val="FF0000"/>
                </a:solidFill>
              </a:rPr>
              <a:t>365</a:t>
            </a:r>
            <a:r>
              <a:rPr lang="pt-BR" sz="1400" baseline="30000">
                <a:solidFill>
                  <a:srgbClr val="FF0000"/>
                </a:solidFill>
              </a:rPr>
              <a:t>d</a:t>
            </a:r>
            <a:r>
              <a:rPr lang="pt-BR" sz="1400">
                <a:solidFill>
                  <a:srgbClr val="FF0000"/>
                </a:solidFill>
              </a:rPr>
              <a:t> 05</a:t>
            </a:r>
            <a:r>
              <a:rPr lang="pt-BR" sz="1400" baseline="30000">
                <a:solidFill>
                  <a:srgbClr val="FF0000"/>
                </a:solidFill>
              </a:rPr>
              <a:t>h</a:t>
            </a:r>
            <a:r>
              <a:rPr lang="pt-BR" sz="1400">
                <a:solidFill>
                  <a:srgbClr val="FF0000"/>
                </a:solidFill>
              </a:rPr>
              <a:t> 48</a:t>
            </a:r>
            <a:r>
              <a:rPr lang="pt-BR" sz="1400" baseline="30000">
                <a:solidFill>
                  <a:srgbClr val="FF0000"/>
                </a:solidFill>
              </a:rPr>
              <a:t>m</a:t>
            </a:r>
            <a:r>
              <a:rPr lang="pt-BR" sz="1400">
                <a:solidFill>
                  <a:srgbClr val="FF0000"/>
                </a:solidFill>
              </a:rPr>
              <a:t> 46</a:t>
            </a:r>
            <a:r>
              <a:rPr lang="pt-BR" sz="1400" baseline="30000">
                <a:solidFill>
                  <a:srgbClr val="FF0000"/>
                </a:solidFill>
              </a:rPr>
              <a:t>s</a:t>
            </a:r>
          </a:p>
        </p:txBody>
      </p:sp>
      <p:sp>
        <p:nvSpPr>
          <p:cNvPr id="854092" name="Rectangle 76"/>
          <p:cNvSpPr>
            <a:spLocks noChangeArrowheads="1"/>
          </p:cNvSpPr>
          <p:nvPr/>
        </p:nvSpPr>
        <p:spPr bwMode="auto">
          <a:xfrm>
            <a:off x="4992688" y="3673102"/>
            <a:ext cx="152241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1400">
                <a:solidFill>
                  <a:srgbClr val="FF0000"/>
                </a:solidFill>
              </a:rPr>
              <a:t>365</a:t>
            </a:r>
            <a:r>
              <a:rPr lang="pt-BR" sz="1400" baseline="30000">
                <a:solidFill>
                  <a:srgbClr val="FF0000"/>
                </a:solidFill>
              </a:rPr>
              <a:t>d</a:t>
            </a:r>
            <a:r>
              <a:rPr lang="pt-BR" sz="1400">
                <a:solidFill>
                  <a:srgbClr val="FF0000"/>
                </a:solidFill>
              </a:rPr>
              <a:t> 05</a:t>
            </a:r>
            <a:r>
              <a:rPr lang="pt-BR" sz="1400" baseline="30000">
                <a:solidFill>
                  <a:srgbClr val="FF0000"/>
                </a:solidFill>
              </a:rPr>
              <a:t>h</a:t>
            </a:r>
            <a:r>
              <a:rPr lang="pt-BR" sz="1400">
                <a:solidFill>
                  <a:srgbClr val="FF0000"/>
                </a:solidFill>
              </a:rPr>
              <a:t> 48</a:t>
            </a:r>
            <a:r>
              <a:rPr lang="pt-BR" sz="1400" baseline="30000">
                <a:solidFill>
                  <a:srgbClr val="FF0000"/>
                </a:solidFill>
              </a:rPr>
              <a:t>m</a:t>
            </a:r>
            <a:r>
              <a:rPr lang="pt-BR" sz="1400">
                <a:solidFill>
                  <a:srgbClr val="FF0000"/>
                </a:solidFill>
              </a:rPr>
              <a:t> 46</a:t>
            </a:r>
            <a:r>
              <a:rPr lang="pt-BR" sz="1400" baseline="30000">
                <a:solidFill>
                  <a:srgbClr val="FF0000"/>
                </a:solidFill>
              </a:rPr>
              <a:t>s</a:t>
            </a:r>
          </a:p>
        </p:txBody>
      </p:sp>
      <p:sp>
        <p:nvSpPr>
          <p:cNvPr id="854093" name="Rectangle 77"/>
          <p:cNvSpPr>
            <a:spLocks noChangeArrowheads="1"/>
          </p:cNvSpPr>
          <p:nvPr/>
        </p:nvSpPr>
        <p:spPr bwMode="auto">
          <a:xfrm>
            <a:off x="6937375" y="3673102"/>
            <a:ext cx="1522413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1400">
                <a:solidFill>
                  <a:srgbClr val="FF0000"/>
                </a:solidFill>
              </a:rPr>
              <a:t>365</a:t>
            </a:r>
            <a:r>
              <a:rPr lang="pt-BR" sz="1400" baseline="30000">
                <a:solidFill>
                  <a:srgbClr val="FF0000"/>
                </a:solidFill>
              </a:rPr>
              <a:t>d</a:t>
            </a:r>
            <a:r>
              <a:rPr lang="pt-BR" sz="1400">
                <a:solidFill>
                  <a:srgbClr val="FF0000"/>
                </a:solidFill>
              </a:rPr>
              <a:t> 05</a:t>
            </a:r>
            <a:r>
              <a:rPr lang="pt-BR" sz="1400" baseline="30000">
                <a:solidFill>
                  <a:srgbClr val="FF0000"/>
                </a:solidFill>
              </a:rPr>
              <a:t>h</a:t>
            </a:r>
            <a:r>
              <a:rPr lang="pt-BR" sz="1400">
                <a:solidFill>
                  <a:srgbClr val="FF0000"/>
                </a:solidFill>
              </a:rPr>
              <a:t> 48</a:t>
            </a:r>
            <a:r>
              <a:rPr lang="pt-BR" sz="1400" baseline="30000">
                <a:solidFill>
                  <a:srgbClr val="FF0000"/>
                </a:solidFill>
              </a:rPr>
              <a:t>m</a:t>
            </a:r>
            <a:r>
              <a:rPr lang="pt-BR" sz="1400">
                <a:solidFill>
                  <a:srgbClr val="FF0000"/>
                </a:solidFill>
              </a:rPr>
              <a:t> 46</a:t>
            </a:r>
            <a:r>
              <a:rPr lang="pt-BR" sz="1400" baseline="30000">
                <a:solidFill>
                  <a:srgbClr val="FF0000"/>
                </a:solidFill>
              </a:rPr>
              <a:t>s</a:t>
            </a:r>
          </a:p>
        </p:txBody>
      </p:sp>
      <p:sp>
        <p:nvSpPr>
          <p:cNvPr id="854099" name="Text Box 83"/>
          <p:cNvSpPr txBox="1">
            <a:spLocks noChangeArrowheads="1"/>
          </p:cNvSpPr>
          <p:nvPr/>
        </p:nvSpPr>
        <p:spPr bwMode="auto">
          <a:xfrm>
            <a:off x="20638" y="6356176"/>
            <a:ext cx="9105900" cy="4572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2400">
                <a:solidFill>
                  <a:srgbClr val="000000"/>
                </a:solidFill>
              </a:rPr>
              <a:t>Função: ressincronizar o calendário com as estações do ano.</a:t>
            </a:r>
          </a:p>
        </p:txBody>
      </p:sp>
      <p:graphicFrame>
        <p:nvGraphicFramePr>
          <p:cNvPr id="1526786" name="Object 2"/>
          <p:cNvGraphicFramePr>
            <a:graphicFrameLocks noChangeAspect="1"/>
          </p:cNvGraphicFramePr>
          <p:nvPr/>
        </p:nvGraphicFramePr>
        <p:xfrm>
          <a:off x="5940152" y="32777"/>
          <a:ext cx="3168352" cy="2375989"/>
        </p:xfrm>
        <a:graphic>
          <a:graphicData uri="http://schemas.openxmlformats.org/presentationml/2006/ole">
            <p:oleObj spid="_x0000_s1526786" name="Slide" r:id="rId3" imgW="4570541" imgH="3427323" progId="PowerPoint.Slide.12">
              <p:embed/>
            </p:oleObj>
          </a:graphicData>
        </a:graphic>
      </p:graphicFrame>
      <p:sp>
        <p:nvSpPr>
          <p:cNvPr id="86" name="Line 41"/>
          <p:cNvSpPr>
            <a:spLocks noChangeShapeType="1"/>
          </p:cNvSpPr>
          <p:nvPr/>
        </p:nvSpPr>
        <p:spPr bwMode="auto">
          <a:xfrm flipV="1">
            <a:off x="2591872" y="3200944"/>
            <a:ext cx="0" cy="115212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87" name="Line 41"/>
          <p:cNvSpPr>
            <a:spLocks noChangeShapeType="1"/>
          </p:cNvSpPr>
          <p:nvPr/>
        </p:nvSpPr>
        <p:spPr bwMode="auto">
          <a:xfrm flipV="1">
            <a:off x="4619944" y="3200944"/>
            <a:ext cx="0" cy="115212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88" name="Line 41"/>
          <p:cNvSpPr>
            <a:spLocks noChangeShapeType="1"/>
          </p:cNvSpPr>
          <p:nvPr/>
        </p:nvSpPr>
        <p:spPr bwMode="auto">
          <a:xfrm flipV="1">
            <a:off x="6696144" y="3200944"/>
            <a:ext cx="0" cy="115212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89" name="Line 41"/>
          <p:cNvSpPr>
            <a:spLocks noChangeShapeType="1"/>
          </p:cNvSpPr>
          <p:nvPr/>
        </p:nvSpPr>
        <p:spPr bwMode="auto">
          <a:xfrm flipV="1">
            <a:off x="8736432" y="3200944"/>
            <a:ext cx="0" cy="115212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pic>
        <p:nvPicPr>
          <p:cNvPr id="854094" name="Picture 78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38125" y="3323852"/>
            <a:ext cx="600075" cy="56515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854095" name="Picture 79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290763" y="3312740"/>
            <a:ext cx="600075" cy="56515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854096" name="Picture 80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332288" y="3312740"/>
            <a:ext cx="600075" cy="56515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854097" name="Picture 81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394450" y="3312740"/>
            <a:ext cx="600075" cy="56515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854098" name="Picture 8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8435975" y="3312740"/>
            <a:ext cx="600075" cy="56515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1000"/>
                                        <p:tgtEl>
                                          <p:spTgt spid="854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409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tx1"/>
            </a:gs>
            <a:gs pos="100000">
              <a:srgbClr val="0000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Oval 2"/>
          <p:cNvSpPr>
            <a:spLocks noChangeArrowheads="1"/>
          </p:cNvSpPr>
          <p:nvPr/>
        </p:nvSpPr>
        <p:spPr bwMode="auto">
          <a:xfrm>
            <a:off x="2414588" y="658813"/>
            <a:ext cx="6286500" cy="6081712"/>
          </a:xfrm>
          <a:prstGeom prst="ellipse">
            <a:avLst/>
          </a:prstGeom>
          <a:gradFill rotWithShape="0">
            <a:gsLst>
              <a:gs pos="0">
                <a:srgbClr val="0099FF"/>
              </a:gs>
              <a:gs pos="100000">
                <a:srgbClr val="000000"/>
              </a:gs>
            </a:gsLst>
            <a:lin ang="5400000" scaled="1"/>
          </a:gradFill>
          <a:ln w="5080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5411788" y="1905000"/>
            <a:ext cx="1031875" cy="808038"/>
            <a:chOff x="3409" y="1200"/>
            <a:chExt cx="650" cy="509"/>
          </a:xfrm>
        </p:grpSpPr>
        <p:sp>
          <p:nvSpPr>
            <p:cNvPr id="27722" name="AutoShape 4"/>
            <p:cNvSpPr>
              <a:spLocks noChangeArrowheads="1"/>
            </p:cNvSpPr>
            <p:nvPr/>
          </p:nvSpPr>
          <p:spPr bwMode="auto">
            <a:xfrm>
              <a:off x="3478" y="1404"/>
              <a:ext cx="306" cy="305"/>
            </a:xfrm>
            <a:prstGeom prst="star16">
              <a:avLst>
                <a:gd name="adj" fmla="val 37500"/>
              </a:avLst>
            </a:prstGeom>
            <a:solidFill>
              <a:srgbClr val="FFFF00"/>
            </a:solidFill>
            <a:ln w="25400">
              <a:solidFill>
                <a:srgbClr val="FF0033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r>
                <a:rPr lang="pt-BR" sz="1000" dirty="0" smtClean="0">
                  <a:solidFill>
                    <a:srgbClr val="FF5050"/>
                  </a:solidFill>
                </a:rPr>
                <a:t>S / </a:t>
              </a:r>
              <a:r>
                <a:rPr lang="pt-BR" sz="1000" dirty="0" smtClean="0">
                  <a:solidFill>
                    <a:srgbClr val="0000CC"/>
                  </a:solidFill>
                </a:rPr>
                <a:t>M</a:t>
              </a:r>
              <a:endParaRPr lang="pt-BR" sz="1000" dirty="0">
                <a:solidFill>
                  <a:srgbClr val="0000CC"/>
                </a:solidFill>
              </a:endParaRPr>
            </a:p>
          </p:txBody>
        </p:sp>
        <p:sp>
          <p:nvSpPr>
            <p:cNvPr id="27723" name="Text Box 5"/>
            <p:cNvSpPr txBox="1">
              <a:spLocks noChangeArrowheads="1"/>
            </p:cNvSpPr>
            <p:nvPr/>
          </p:nvSpPr>
          <p:spPr bwMode="auto">
            <a:xfrm>
              <a:off x="3409" y="1200"/>
              <a:ext cx="650" cy="250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pPr algn="l"/>
              <a:r>
                <a:rPr lang="pt-BR" sz="2000" dirty="0"/>
                <a:t>Nascer</a:t>
              </a:r>
            </a:p>
          </p:txBody>
        </p:sp>
      </p:grpSp>
      <p:sp>
        <p:nvSpPr>
          <p:cNvPr id="1740806" name="AutoShape 6"/>
          <p:cNvSpPr>
            <a:spLocks noChangeArrowheads="1"/>
          </p:cNvSpPr>
          <p:nvPr/>
        </p:nvSpPr>
        <p:spPr bwMode="auto">
          <a:xfrm>
            <a:off x="4694238" y="2276872"/>
            <a:ext cx="444500" cy="444500"/>
          </a:xfrm>
          <a:prstGeom prst="star16">
            <a:avLst>
              <a:gd name="adj" fmla="val 37500"/>
            </a:avLst>
          </a:prstGeom>
          <a:solidFill>
            <a:srgbClr val="FFFF00"/>
          </a:solidFill>
          <a:ln w="12700">
            <a:solidFill>
              <a:srgbClr val="FF3300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pt-BR" sz="1000" dirty="0" smtClean="0">
                <a:solidFill>
                  <a:srgbClr val="FF5050"/>
                </a:solidFill>
              </a:rPr>
              <a:t>O / </a:t>
            </a:r>
            <a:r>
              <a:rPr lang="pt-BR" sz="1000" dirty="0" smtClean="0">
                <a:solidFill>
                  <a:srgbClr val="0000CC"/>
                </a:solidFill>
              </a:rPr>
              <a:t>F</a:t>
            </a:r>
            <a:endParaRPr lang="pt-BR" sz="1000" dirty="0">
              <a:solidFill>
                <a:srgbClr val="0000CC"/>
              </a:solidFill>
            </a:endParaRPr>
          </a:p>
        </p:txBody>
      </p:sp>
      <p:sp>
        <p:nvSpPr>
          <p:cNvPr id="1740807" name="AutoShape 7"/>
          <p:cNvSpPr>
            <a:spLocks noChangeArrowheads="1"/>
          </p:cNvSpPr>
          <p:nvPr/>
        </p:nvSpPr>
        <p:spPr bwMode="auto">
          <a:xfrm>
            <a:off x="4221163" y="2336428"/>
            <a:ext cx="444500" cy="444500"/>
          </a:xfrm>
          <a:prstGeom prst="star16">
            <a:avLst>
              <a:gd name="adj" fmla="val 37500"/>
            </a:avLst>
          </a:prstGeom>
          <a:solidFill>
            <a:srgbClr val="FFFF00"/>
          </a:solidFill>
          <a:ln w="1270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pt-BR" sz="1000" dirty="0" smtClean="0">
                <a:solidFill>
                  <a:srgbClr val="FF5050"/>
                </a:solidFill>
              </a:rPr>
              <a:t>N / </a:t>
            </a:r>
            <a:r>
              <a:rPr lang="pt-BR" sz="1000" dirty="0" smtClean="0">
                <a:solidFill>
                  <a:srgbClr val="0000CC"/>
                </a:solidFill>
              </a:rPr>
              <a:t>J</a:t>
            </a:r>
            <a:endParaRPr lang="pt-BR" sz="1000" dirty="0">
              <a:solidFill>
                <a:srgbClr val="0000CC"/>
              </a:solidFill>
            </a:endParaRPr>
          </a:p>
        </p:txBody>
      </p:sp>
      <p:sp>
        <p:nvSpPr>
          <p:cNvPr id="1740808" name="AutoShape 8"/>
          <p:cNvSpPr>
            <a:spLocks noChangeArrowheads="1"/>
          </p:cNvSpPr>
          <p:nvPr/>
        </p:nvSpPr>
        <p:spPr bwMode="auto">
          <a:xfrm>
            <a:off x="6165850" y="2276872"/>
            <a:ext cx="444500" cy="444500"/>
          </a:xfrm>
          <a:prstGeom prst="star16">
            <a:avLst>
              <a:gd name="adj" fmla="val 37500"/>
            </a:avLst>
          </a:prstGeom>
          <a:solidFill>
            <a:srgbClr val="FFFF00"/>
          </a:solidFill>
          <a:ln w="12700">
            <a:solidFill>
              <a:srgbClr val="FF3300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pt-BR" sz="1000" dirty="0" smtClean="0">
                <a:solidFill>
                  <a:srgbClr val="FF5050"/>
                </a:solidFill>
              </a:rPr>
              <a:t>A /</a:t>
            </a:r>
            <a:r>
              <a:rPr lang="pt-BR" sz="1000" dirty="0" smtClean="0">
                <a:solidFill>
                  <a:srgbClr val="0000CC"/>
                </a:solidFill>
              </a:rPr>
              <a:t>A</a:t>
            </a:r>
            <a:endParaRPr lang="pt-BR" sz="1000" dirty="0">
              <a:solidFill>
                <a:srgbClr val="0000CC"/>
              </a:solidFill>
            </a:endParaRPr>
          </a:p>
        </p:txBody>
      </p:sp>
      <p:sp>
        <p:nvSpPr>
          <p:cNvPr id="1740809" name="AutoShape 9"/>
          <p:cNvSpPr>
            <a:spLocks noChangeArrowheads="1"/>
          </p:cNvSpPr>
          <p:nvPr/>
        </p:nvSpPr>
        <p:spPr bwMode="auto">
          <a:xfrm>
            <a:off x="6648450" y="2348880"/>
            <a:ext cx="444500" cy="444500"/>
          </a:xfrm>
          <a:prstGeom prst="star16">
            <a:avLst>
              <a:gd name="adj" fmla="val 37500"/>
            </a:avLst>
          </a:prstGeom>
          <a:solidFill>
            <a:srgbClr val="FFFF00"/>
          </a:solidFill>
          <a:ln w="1270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pt-BR" sz="1000" dirty="0" smtClean="0">
                <a:solidFill>
                  <a:srgbClr val="FF5050"/>
                </a:solidFill>
              </a:rPr>
              <a:t>J / </a:t>
            </a:r>
            <a:r>
              <a:rPr lang="pt-BR" sz="1000" dirty="0" smtClean="0">
                <a:solidFill>
                  <a:srgbClr val="0000CC"/>
                </a:solidFill>
              </a:rPr>
              <a:t>M</a:t>
            </a:r>
            <a:endParaRPr lang="pt-BR" sz="1000" dirty="0">
              <a:solidFill>
                <a:srgbClr val="0000CC"/>
              </a:solidFill>
            </a:endParaRPr>
          </a:p>
        </p:txBody>
      </p:sp>
      <p:sp>
        <p:nvSpPr>
          <p:cNvPr id="1740810" name="AutoShape 10"/>
          <p:cNvSpPr>
            <a:spLocks noChangeArrowheads="1"/>
          </p:cNvSpPr>
          <p:nvPr/>
        </p:nvSpPr>
        <p:spPr bwMode="auto">
          <a:xfrm>
            <a:off x="7092950" y="2468832"/>
            <a:ext cx="444500" cy="444500"/>
          </a:xfrm>
          <a:prstGeom prst="star16">
            <a:avLst>
              <a:gd name="adj" fmla="val 37500"/>
            </a:avLst>
          </a:prstGeom>
          <a:solidFill>
            <a:srgbClr val="FFFF00"/>
          </a:solidFill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pt-BR" sz="1000" dirty="0" smtClean="0">
                <a:solidFill>
                  <a:srgbClr val="0000CC"/>
                </a:solidFill>
              </a:rPr>
              <a:t>J</a:t>
            </a:r>
            <a:endParaRPr lang="pt-BR" sz="1000" dirty="0">
              <a:solidFill>
                <a:srgbClr val="0000CC"/>
              </a:solidFill>
            </a:endParaRPr>
          </a:p>
        </p:txBody>
      </p:sp>
      <p:sp>
        <p:nvSpPr>
          <p:cNvPr id="1740811" name="AutoShape 11"/>
          <p:cNvSpPr>
            <a:spLocks noChangeArrowheads="1"/>
          </p:cNvSpPr>
          <p:nvPr/>
        </p:nvSpPr>
        <p:spPr bwMode="auto">
          <a:xfrm>
            <a:off x="3779838" y="2420888"/>
            <a:ext cx="444500" cy="444500"/>
          </a:xfrm>
          <a:prstGeom prst="star16">
            <a:avLst>
              <a:gd name="adj" fmla="val 37500"/>
            </a:avLst>
          </a:prstGeom>
          <a:solidFill>
            <a:srgbClr val="FFFF00"/>
          </a:solidFill>
          <a:ln w="38100">
            <a:solidFill>
              <a:srgbClr val="FF3300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pt-BR" sz="1000" dirty="0" smtClean="0">
                <a:solidFill>
                  <a:srgbClr val="FF5050"/>
                </a:solidFill>
              </a:rPr>
              <a:t>D</a:t>
            </a:r>
            <a:endParaRPr lang="pt-BR" sz="1000" dirty="0">
              <a:solidFill>
                <a:srgbClr val="FF5050"/>
              </a:solidFill>
            </a:endParaRPr>
          </a:p>
        </p:txBody>
      </p:sp>
      <p:sp>
        <p:nvSpPr>
          <p:cNvPr id="27658" name="Rectangle 12"/>
          <p:cNvSpPr>
            <a:spLocks noGrp="1" noChangeArrowheads="1"/>
          </p:cNvSpPr>
          <p:nvPr>
            <p:ph type="title"/>
          </p:nvPr>
        </p:nvSpPr>
        <p:spPr>
          <a:xfrm>
            <a:off x="323528" y="116483"/>
            <a:ext cx="2952328" cy="1584325"/>
          </a:xfrm>
          <a:noFill/>
        </p:spPr>
        <p:txBody>
          <a:bodyPr lIns="47625" tIns="25400" rIns="47625" bIns="25400"/>
          <a:lstStyle/>
          <a:p>
            <a:pPr algn="l" eaLnBrk="1" hangingPunct="1">
              <a:lnSpc>
                <a:spcPct val="110000"/>
              </a:lnSpc>
            </a:pPr>
            <a:r>
              <a:rPr lang="pt-BR" dirty="0" smtClean="0">
                <a:solidFill>
                  <a:srgbClr val="FFFF00"/>
                </a:solidFill>
              </a:rPr>
              <a:t>Definindo o </a:t>
            </a:r>
            <a:br>
              <a:rPr lang="pt-BR" dirty="0" smtClean="0">
                <a:solidFill>
                  <a:srgbClr val="FFFF00"/>
                </a:solidFill>
              </a:rPr>
            </a:br>
            <a:r>
              <a:rPr lang="pt-BR" dirty="0" smtClean="0">
                <a:solidFill>
                  <a:srgbClr val="FFFF00"/>
                </a:solidFill>
              </a:rPr>
              <a:t>Dia Solar</a:t>
            </a:r>
          </a:p>
        </p:txBody>
      </p:sp>
      <p:sp>
        <p:nvSpPr>
          <p:cNvPr id="80" name="Espaço Reservado para Número de Slide 7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BC701F-5A95-47AC-A986-53F2DBED56AD}" type="slidenum">
              <a:rPr lang="pt-BR" smtClean="0">
                <a:solidFill>
                  <a:srgbClr val="FFFFFF"/>
                </a:solidFill>
              </a:rPr>
              <a:pPr/>
              <a:t>7</a:t>
            </a:fld>
            <a:endParaRPr lang="pt-BR">
              <a:solidFill>
                <a:srgbClr val="FFFFFF"/>
              </a:solidFill>
            </a:endParaRPr>
          </a:p>
        </p:txBody>
      </p:sp>
      <p:sp>
        <p:nvSpPr>
          <p:cNvPr id="27659" name="Rectangle 13"/>
          <p:cNvSpPr>
            <a:spLocks noChangeArrowheads="1"/>
          </p:cNvSpPr>
          <p:nvPr/>
        </p:nvSpPr>
        <p:spPr bwMode="auto">
          <a:xfrm>
            <a:off x="5187950" y="642938"/>
            <a:ext cx="70485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defTabSz="762000"/>
            <a:r>
              <a:rPr lang="pt-BR" sz="1400">
                <a:solidFill>
                  <a:srgbClr val="FFFFFF"/>
                </a:solidFill>
              </a:rPr>
              <a:t>Zênite</a:t>
            </a:r>
          </a:p>
        </p:txBody>
      </p:sp>
      <p:sp>
        <p:nvSpPr>
          <p:cNvPr id="27660" name="Arc 14"/>
          <p:cNvSpPr>
            <a:spLocks/>
          </p:cNvSpPr>
          <p:nvPr/>
        </p:nvSpPr>
        <p:spPr bwMode="auto">
          <a:xfrm>
            <a:off x="2463800" y="2540000"/>
            <a:ext cx="6235700" cy="1227138"/>
          </a:xfrm>
          <a:custGeom>
            <a:avLst/>
            <a:gdLst>
              <a:gd name="T0" fmla="*/ 0 w 43200"/>
              <a:gd name="T1" fmla="*/ 1223957 h 21600"/>
              <a:gd name="T2" fmla="*/ 6235700 w 43200"/>
              <a:gd name="T3" fmla="*/ 1225547 h 21600"/>
              <a:gd name="T4" fmla="*/ 3117850 w 43200"/>
              <a:gd name="T5" fmla="*/ 1227138 h 21600"/>
              <a:gd name="T6" fmla="*/ 0 60000 65536"/>
              <a:gd name="T7" fmla="*/ 0 60000 65536"/>
              <a:gd name="T8" fmla="*/ 0 60000 65536"/>
              <a:gd name="T9" fmla="*/ 0 w 43200"/>
              <a:gd name="T10" fmla="*/ 0 h 21600"/>
              <a:gd name="T11" fmla="*/ 43200 w 432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3200" h="21600" fill="none" extrusionOk="0">
                <a:moveTo>
                  <a:pt x="0" y="21544"/>
                </a:moveTo>
                <a:cubicBezTo>
                  <a:pt x="30" y="9636"/>
                  <a:pt x="9692" y="-1"/>
                  <a:pt x="21600" y="0"/>
                </a:cubicBezTo>
                <a:cubicBezTo>
                  <a:pt x="33518" y="0"/>
                  <a:pt x="43184" y="9653"/>
                  <a:pt x="43199" y="21572"/>
                </a:cubicBezTo>
              </a:path>
              <a:path w="43200" h="21600" stroke="0" extrusionOk="0">
                <a:moveTo>
                  <a:pt x="0" y="21544"/>
                </a:moveTo>
                <a:cubicBezTo>
                  <a:pt x="30" y="9636"/>
                  <a:pt x="9692" y="-1"/>
                  <a:pt x="21600" y="0"/>
                </a:cubicBezTo>
                <a:cubicBezTo>
                  <a:pt x="33518" y="0"/>
                  <a:pt x="43184" y="9653"/>
                  <a:pt x="43199" y="21572"/>
                </a:cubicBezTo>
                <a:lnTo>
                  <a:pt x="21600" y="21600"/>
                </a:lnTo>
                <a:close/>
              </a:path>
            </a:pathLst>
          </a:custGeom>
          <a:solidFill>
            <a:srgbClr val="66FF33"/>
          </a:solidFill>
          <a:ln w="12700" cap="rnd">
            <a:solidFill>
              <a:srgbClr val="66FF33"/>
            </a:solidFill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27661" name="Arc 15"/>
          <p:cNvSpPr>
            <a:spLocks/>
          </p:cNvSpPr>
          <p:nvPr/>
        </p:nvSpPr>
        <p:spPr bwMode="auto">
          <a:xfrm rot="10800000">
            <a:off x="2432050" y="3806825"/>
            <a:ext cx="6254750" cy="1225550"/>
          </a:xfrm>
          <a:custGeom>
            <a:avLst/>
            <a:gdLst>
              <a:gd name="T0" fmla="*/ 0 w 43200"/>
              <a:gd name="T1" fmla="*/ 1222373 h 21600"/>
              <a:gd name="T2" fmla="*/ 6254750 w 43200"/>
              <a:gd name="T3" fmla="*/ 1225550 h 21600"/>
              <a:gd name="T4" fmla="*/ 3127375 w 43200"/>
              <a:gd name="T5" fmla="*/ 1225550 h 21600"/>
              <a:gd name="T6" fmla="*/ 0 60000 65536"/>
              <a:gd name="T7" fmla="*/ 0 60000 65536"/>
              <a:gd name="T8" fmla="*/ 0 60000 65536"/>
              <a:gd name="T9" fmla="*/ 0 w 43200"/>
              <a:gd name="T10" fmla="*/ 0 h 21600"/>
              <a:gd name="T11" fmla="*/ 43200 w 432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3200" h="21600" fill="none" extrusionOk="0">
                <a:moveTo>
                  <a:pt x="0" y="21544"/>
                </a:moveTo>
                <a:cubicBezTo>
                  <a:pt x="30" y="9636"/>
                  <a:pt x="9692" y="-1"/>
                  <a:pt x="21600" y="0"/>
                </a:cubicBezTo>
                <a:cubicBezTo>
                  <a:pt x="33529" y="0"/>
                  <a:pt x="43200" y="9670"/>
                  <a:pt x="43200" y="21600"/>
                </a:cubicBezTo>
              </a:path>
              <a:path w="43200" h="21600" stroke="0" extrusionOk="0">
                <a:moveTo>
                  <a:pt x="0" y="21544"/>
                </a:moveTo>
                <a:cubicBezTo>
                  <a:pt x="30" y="9636"/>
                  <a:pt x="9692" y="-1"/>
                  <a:pt x="21600" y="0"/>
                </a:cubicBezTo>
                <a:cubicBezTo>
                  <a:pt x="33529" y="0"/>
                  <a:pt x="43200" y="9670"/>
                  <a:pt x="43200" y="21600"/>
                </a:cubicBezTo>
                <a:lnTo>
                  <a:pt x="21600" y="21600"/>
                </a:lnTo>
                <a:close/>
              </a:path>
            </a:pathLst>
          </a:custGeom>
          <a:solidFill>
            <a:srgbClr val="66FF33"/>
          </a:solidFill>
          <a:ln w="76200" cap="rnd">
            <a:solidFill>
              <a:srgbClr val="006600"/>
            </a:solidFill>
            <a:round/>
            <a:headEnd/>
            <a:tailEnd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3" name="Group 16"/>
          <p:cNvGrpSpPr>
            <a:grpSpLocks/>
          </p:cNvGrpSpPr>
          <p:nvPr/>
        </p:nvGrpSpPr>
        <p:grpSpPr bwMode="auto">
          <a:xfrm>
            <a:off x="2035175" y="1819275"/>
            <a:ext cx="6273800" cy="3106738"/>
            <a:chOff x="1282" y="1146"/>
            <a:chExt cx="3952" cy="1957"/>
          </a:xfrm>
        </p:grpSpPr>
        <p:sp>
          <p:nvSpPr>
            <p:cNvPr id="27720" name="Arc 17"/>
            <p:cNvSpPr>
              <a:spLocks/>
            </p:cNvSpPr>
            <p:nvPr/>
          </p:nvSpPr>
          <p:spPr bwMode="auto">
            <a:xfrm rot="1800000">
              <a:off x="1823" y="1146"/>
              <a:ext cx="1965" cy="769"/>
            </a:xfrm>
            <a:custGeom>
              <a:avLst/>
              <a:gdLst>
                <a:gd name="T0" fmla="*/ 0 w 21600"/>
                <a:gd name="T1" fmla="*/ 767 h 21499"/>
                <a:gd name="T2" fmla="*/ 1775 w 21600"/>
                <a:gd name="T3" fmla="*/ 0 h 21499"/>
                <a:gd name="T4" fmla="*/ 1965 w 21600"/>
                <a:gd name="T5" fmla="*/ 769 h 21499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499"/>
                <a:gd name="T11" fmla="*/ 21600 w 21600"/>
                <a:gd name="T12" fmla="*/ 21499 h 2149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499" fill="none" extrusionOk="0">
                  <a:moveTo>
                    <a:pt x="0" y="21443"/>
                  </a:moveTo>
                  <a:cubicBezTo>
                    <a:pt x="28" y="10342"/>
                    <a:pt x="8467" y="1070"/>
                    <a:pt x="19515" y="-1"/>
                  </a:cubicBezTo>
                </a:path>
                <a:path w="21600" h="21499" stroke="0" extrusionOk="0">
                  <a:moveTo>
                    <a:pt x="0" y="21443"/>
                  </a:moveTo>
                  <a:cubicBezTo>
                    <a:pt x="28" y="10342"/>
                    <a:pt x="8467" y="1070"/>
                    <a:pt x="19515" y="-1"/>
                  </a:cubicBezTo>
                  <a:lnTo>
                    <a:pt x="21600" y="21499"/>
                  </a:lnTo>
                  <a:close/>
                </a:path>
              </a:pathLst>
            </a:custGeom>
            <a:noFill/>
            <a:ln w="12700" cap="rnd">
              <a:solidFill>
                <a:srgbClr val="FF0033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27721" name="Arc 18"/>
            <p:cNvSpPr>
              <a:spLocks/>
            </p:cNvSpPr>
            <p:nvPr/>
          </p:nvSpPr>
          <p:spPr bwMode="auto">
            <a:xfrm rot="-9000000">
              <a:off x="1282" y="2330"/>
              <a:ext cx="3952" cy="773"/>
            </a:xfrm>
            <a:custGeom>
              <a:avLst/>
              <a:gdLst>
                <a:gd name="T0" fmla="*/ 0 w 43200"/>
                <a:gd name="T1" fmla="*/ 771 h 21600"/>
                <a:gd name="T2" fmla="*/ 3952 w 43200"/>
                <a:gd name="T3" fmla="*/ 772 h 21600"/>
                <a:gd name="T4" fmla="*/ 1976 w 43200"/>
                <a:gd name="T5" fmla="*/ 773 h 21600"/>
                <a:gd name="T6" fmla="*/ 0 60000 65536"/>
                <a:gd name="T7" fmla="*/ 0 60000 65536"/>
                <a:gd name="T8" fmla="*/ 0 60000 65536"/>
                <a:gd name="T9" fmla="*/ 0 w 43200"/>
                <a:gd name="T10" fmla="*/ 0 h 21600"/>
                <a:gd name="T11" fmla="*/ 43200 w 432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200" h="21600" fill="none" extrusionOk="0">
                  <a:moveTo>
                    <a:pt x="0" y="21544"/>
                  </a:moveTo>
                  <a:cubicBezTo>
                    <a:pt x="30" y="9636"/>
                    <a:pt x="9692" y="-1"/>
                    <a:pt x="21600" y="0"/>
                  </a:cubicBezTo>
                  <a:cubicBezTo>
                    <a:pt x="33518" y="0"/>
                    <a:pt x="43184" y="9653"/>
                    <a:pt x="43199" y="21572"/>
                  </a:cubicBezTo>
                </a:path>
                <a:path w="43200" h="21600" stroke="0" extrusionOk="0">
                  <a:moveTo>
                    <a:pt x="0" y="21544"/>
                  </a:moveTo>
                  <a:cubicBezTo>
                    <a:pt x="30" y="9636"/>
                    <a:pt x="9692" y="-1"/>
                    <a:pt x="21600" y="0"/>
                  </a:cubicBezTo>
                  <a:cubicBezTo>
                    <a:pt x="33518" y="0"/>
                    <a:pt x="43184" y="9653"/>
                    <a:pt x="43199" y="21572"/>
                  </a:cubicBezTo>
                  <a:lnTo>
                    <a:pt x="21600" y="21600"/>
                  </a:lnTo>
                  <a:close/>
                </a:path>
              </a:pathLst>
            </a:custGeom>
            <a:noFill/>
            <a:ln w="50800" cap="rnd">
              <a:solidFill>
                <a:srgbClr val="FF0033"/>
              </a:solidFill>
              <a:round/>
              <a:headEnd type="triangle" w="med" len="med"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27663" name="Oval 19"/>
          <p:cNvSpPr>
            <a:spLocks noChangeArrowheads="1"/>
          </p:cNvSpPr>
          <p:nvPr/>
        </p:nvSpPr>
        <p:spPr bwMode="auto">
          <a:xfrm>
            <a:off x="5476875" y="606425"/>
            <a:ext cx="101600" cy="1016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4" name="Group 20"/>
          <p:cNvGrpSpPr>
            <a:grpSpLocks/>
          </p:cNvGrpSpPr>
          <p:nvPr/>
        </p:nvGrpSpPr>
        <p:grpSpPr bwMode="auto">
          <a:xfrm>
            <a:off x="5340350" y="3375025"/>
            <a:ext cx="381000" cy="434975"/>
            <a:chOff x="3229" y="1876"/>
            <a:chExt cx="510" cy="582"/>
          </a:xfrm>
        </p:grpSpPr>
        <p:sp>
          <p:nvSpPr>
            <p:cNvPr id="27714" name="Freeform 21"/>
            <p:cNvSpPr>
              <a:spLocks/>
            </p:cNvSpPr>
            <p:nvPr/>
          </p:nvSpPr>
          <p:spPr bwMode="auto">
            <a:xfrm>
              <a:off x="3396" y="1876"/>
              <a:ext cx="176" cy="161"/>
            </a:xfrm>
            <a:custGeom>
              <a:avLst/>
              <a:gdLst>
                <a:gd name="T0" fmla="*/ 70 w 176"/>
                <a:gd name="T1" fmla="*/ 116 h 161"/>
                <a:gd name="T2" fmla="*/ 0 w 176"/>
                <a:gd name="T3" fmla="*/ 113 h 161"/>
                <a:gd name="T4" fmla="*/ 3 w 176"/>
                <a:gd name="T5" fmla="*/ 103 h 161"/>
                <a:gd name="T6" fmla="*/ 56 w 176"/>
                <a:gd name="T7" fmla="*/ 103 h 161"/>
                <a:gd name="T8" fmla="*/ 57 w 176"/>
                <a:gd name="T9" fmla="*/ 78 h 161"/>
                <a:gd name="T10" fmla="*/ 62 w 176"/>
                <a:gd name="T11" fmla="*/ 54 h 161"/>
                <a:gd name="T12" fmla="*/ 75 w 176"/>
                <a:gd name="T13" fmla="*/ 33 h 161"/>
                <a:gd name="T14" fmla="*/ 87 w 176"/>
                <a:gd name="T15" fmla="*/ 14 h 161"/>
                <a:gd name="T16" fmla="*/ 100 w 176"/>
                <a:gd name="T17" fmla="*/ 4 h 161"/>
                <a:gd name="T18" fmla="*/ 114 w 176"/>
                <a:gd name="T19" fmla="*/ 0 h 161"/>
                <a:gd name="T20" fmla="*/ 129 w 176"/>
                <a:gd name="T21" fmla="*/ 0 h 161"/>
                <a:gd name="T22" fmla="*/ 152 w 176"/>
                <a:gd name="T23" fmla="*/ 14 h 161"/>
                <a:gd name="T24" fmla="*/ 173 w 176"/>
                <a:gd name="T25" fmla="*/ 43 h 161"/>
                <a:gd name="T26" fmla="*/ 175 w 176"/>
                <a:gd name="T27" fmla="*/ 71 h 161"/>
                <a:gd name="T28" fmla="*/ 170 w 176"/>
                <a:gd name="T29" fmla="*/ 106 h 161"/>
                <a:gd name="T30" fmla="*/ 160 w 176"/>
                <a:gd name="T31" fmla="*/ 135 h 161"/>
                <a:gd name="T32" fmla="*/ 150 w 176"/>
                <a:gd name="T33" fmla="*/ 148 h 161"/>
                <a:gd name="T34" fmla="*/ 131 w 176"/>
                <a:gd name="T35" fmla="*/ 157 h 161"/>
                <a:gd name="T36" fmla="*/ 111 w 176"/>
                <a:gd name="T37" fmla="*/ 160 h 161"/>
                <a:gd name="T38" fmla="*/ 94 w 176"/>
                <a:gd name="T39" fmla="*/ 151 h 161"/>
                <a:gd name="T40" fmla="*/ 77 w 176"/>
                <a:gd name="T41" fmla="*/ 137 h 161"/>
                <a:gd name="T42" fmla="*/ 68 w 176"/>
                <a:gd name="T43" fmla="*/ 124 h 161"/>
                <a:gd name="T44" fmla="*/ 70 w 176"/>
                <a:gd name="T45" fmla="*/ 116 h 16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76"/>
                <a:gd name="T70" fmla="*/ 0 h 161"/>
                <a:gd name="T71" fmla="*/ 176 w 176"/>
                <a:gd name="T72" fmla="*/ 161 h 16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76" h="161">
                  <a:moveTo>
                    <a:pt x="70" y="116"/>
                  </a:moveTo>
                  <a:lnTo>
                    <a:pt x="0" y="113"/>
                  </a:lnTo>
                  <a:lnTo>
                    <a:pt x="3" y="103"/>
                  </a:lnTo>
                  <a:lnTo>
                    <a:pt x="56" y="103"/>
                  </a:lnTo>
                  <a:lnTo>
                    <a:pt x="57" y="78"/>
                  </a:lnTo>
                  <a:lnTo>
                    <a:pt x="62" y="54"/>
                  </a:lnTo>
                  <a:lnTo>
                    <a:pt x="75" y="33"/>
                  </a:lnTo>
                  <a:lnTo>
                    <a:pt x="87" y="14"/>
                  </a:lnTo>
                  <a:lnTo>
                    <a:pt x="100" y="4"/>
                  </a:lnTo>
                  <a:lnTo>
                    <a:pt x="114" y="0"/>
                  </a:lnTo>
                  <a:lnTo>
                    <a:pt x="129" y="0"/>
                  </a:lnTo>
                  <a:lnTo>
                    <a:pt x="152" y="14"/>
                  </a:lnTo>
                  <a:lnTo>
                    <a:pt x="173" y="43"/>
                  </a:lnTo>
                  <a:lnTo>
                    <a:pt x="175" y="71"/>
                  </a:lnTo>
                  <a:lnTo>
                    <a:pt x="170" y="106"/>
                  </a:lnTo>
                  <a:lnTo>
                    <a:pt x="160" y="135"/>
                  </a:lnTo>
                  <a:lnTo>
                    <a:pt x="150" y="148"/>
                  </a:lnTo>
                  <a:lnTo>
                    <a:pt x="131" y="157"/>
                  </a:lnTo>
                  <a:lnTo>
                    <a:pt x="111" y="160"/>
                  </a:lnTo>
                  <a:lnTo>
                    <a:pt x="94" y="151"/>
                  </a:lnTo>
                  <a:lnTo>
                    <a:pt x="77" y="137"/>
                  </a:lnTo>
                  <a:lnTo>
                    <a:pt x="68" y="124"/>
                  </a:lnTo>
                  <a:lnTo>
                    <a:pt x="70" y="116"/>
                  </a:lnTo>
                </a:path>
              </a:pathLst>
            </a:custGeom>
            <a:solidFill>
              <a:schemeClr val="accent2"/>
            </a:solidFill>
            <a:ln w="3175" cap="rnd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27715" name="Freeform 22"/>
            <p:cNvSpPr>
              <a:spLocks/>
            </p:cNvSpPr>
            <p:nvPr/>
          </p:nvSpPr>
          <p:spPr bwMode="auto">
            <a:xfrm>
              <a:off x="3420" y="2042"/>
              <a:ext cx="154" cy="227"/>
            </a:xfrm>
            <a:custGeom>
              <a:avLst/>
              <a:gdLst>
                <a:gd name="T0" fmla="*/ 125 w 154"/>
                <a:gd name="T1" fmla="*/ 2 h 227"/>
                <a:gd name="T2" fmla="*/ 100 w 154"/>
                <a:gd name="T3" fmla="*/ 0 h 227"/>
                <a:gd name="T4" fmla="*/ 73 w 154"/>
                <a:gd name="T5" fmla="*/ 0 h 227"/>
                <a:gd name="T6" fmla="*/ 44 w 154"/>
                <a:gd name="T7" fmla="*/ 13 h 227"/>
                <a:gd name="T8" fmla="*/ 24 w 154"/>
                <a:gd name="T9" fmla="*/ 31 h 227"/>
                <a:gd name="T10" fmla="*/ 12 w 154"/>
                <a:gd name="T11" fmla="*/ 57 h 227"/>
                <a:gd name="T12" fmla="*/ 2 w 154"/>
                <a:gd name="T13" fmla="*/ 85 h 227"/>
                <a:gd name="T14" fmla="*/ 0 w 154"/>
                <a:gd name="T15" fmla="*/ 116 h 227"/>
                <a:gd name="T16" fmla="*/ 4 w 154"/>
                <a:gd name="T17" fmla="*/ 150 h 227"/>
                <a:gd name="T18" fmla="*/ 15 w 154"/>
                <a:gd name="T19" fmla="*/ 194 h 227"/>
                <a:gd name="T20" fmla="*/ 27 w 154"/>
                <a:gd name="T21" fmla="*/ 208 h 227"/>
                <a:gd name="T22" fmla="*/ 44 w 154"/>
                <a:gd name="T23" fmla="*/ 223 h 227"/>
                <a:gd name="T24" fmla="*/ 62 w 154"/>
                <a:gd name="T25" fmla="*/ 226 h 227"/>
                <a:gd name="T26" fmla="*/ 77 w 154"/>
                <a:gd name="T27" fmla="*/ 223 h 227"/>
                <a:gd name="T28" fmla="*/ 91 w 154"/>
                <a:gd name="T29" fmla="*/ 217 h 227"/>
                <a:gd name="T30" fmla="*/ 100 w 154"/>
                <a:gd name="T31" fmla="*/ 198 h 227"/>
                <a:gd name="T32" fmla="*/ 98 w 154"/>
                <a:gd name="T33" fmla="*/ 182 h 227"/>
                <a:gd name="T34" fmla="*/ 86 w 154"/>
                <a:gd name="T35" fmla="*/ 167 h 227"/>
                <a:gd name="T36" fmla="*/ 86 w 154"/>
                <a:gd name="T37" fmla="*/ 147 h 227"/>
                <a:gd name="T38" fmla="*/ 91 w 154"/>
                <a:gd name="T39" fmla="*/ 127 h 227"/>
                <a:gd name="T40" fmla="*/ 103 w 154"/>
                <a:gd name="T41" fmla="*/ 104 h 227"/>
                <a:gd name="T42" fmla="*/ 125 w 154"/>
                <a:gd name="T43" fmla="*/ 89 h 227"/>
                <a:gd name="T44" fmla="*/ 140 w 154"/>
                <a:gd name="T45" fmla="*/ 66 h 227"/>
                <a:gd name="T46" fmla="*/ 153 w 154"/>
                <a:gd name="T47" fmla="*/ 36 h 227"/>
                <a:gd name="T48" fmla="*/ 146 w 154"/>
                <a:gd name="T49" fmla="*/ 16 h 227"/>
                <a:gd name="T50" fmla="*/ 136 w 154"/>
                <a:gd name="T51" fmla="*/ 2 h 227"/>
                <a:gd name="T52" fmla="*/ 112 w 154"/>
                <a:gd name="T53" fmla="*/ 0 h 227"/>
                <a:gd name="T54" fmla="*/ 125 w 154"/>
                <a:gd name="T55" fmla="*/ 2 h 22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54"/>
                <a:gd name="T85" fmla="*/ 0 h 227"/>
                <a:gd name="T86" fmla="*/ 154 w 154"/>
                <a:gd name="T87" fmla="*/ 227 h 22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54" h="227">
                  <a:moveTo>
                    <a:pt x="125" y="2"/>
                  </a:moveTo>
                  <a:lnTo>
                    <a:pt x="100" y="0"/>
                  </a:lnTo>
                  <a:lnTo>
                    <a:pt x="73" y="0"/>
                  </a:lnTo>
                  <a:lnTo>
                    <a:pt x="44" y="13"/>
                  </a:lnTo>
                  <a:lnTo>
                    <a:pt x="24" y="31"/>
                  </a:lnTo>
                  <a:lnTo>
                    <a:pt x="12" y="57"/>
                  </a:lnTo>
                  <a:lnTo>
                    <a:pt x="2" y="85"/>
                  </a:lnTo>
                  <a:lnTo>
                    <a:pt x="0" y="116"/>
                  </a:lnTo>
                  <a:lnTo>
                    <a:pt x="4" y="150"/>
                  </a:lnTo>
                  <a:lnTo>
                    <a:pt x="15" y="194"/>
                  </a:lnTo>
                  <a:lnTo>
                    <a:pt x="27" y="208"/>
                  </a:lnTo>
                  <a:lnTo>
                    <a:pt x="44" y="223"/>
                  </a:lnTo>
                  <a:lnTo>
                    <a:pt x="62" y="226"/>
                  </a:lnTo>
                  <a:lnTo>
                    <a:pt x="77" y="223"/>
                  </a:lnTo>
                  <a:lnTo>
                    <a:pt x="91" y="217"/>
                  </a:lnTo>
                  <a:lnTo>
                    <a:pt x="100" y="198"/>
                  </a:lnTo>
                  <a:lnTo>
                    <a:pt x="98" y="182"/>
                  </a:lnTo>
                  <a:lnTo>
                    <a:pt x="86" y="167"/>
                  </a:lnTo>
                  <a:lnTo>
                    <a:pt x="86" y="147"/>
                  </a:lnTo>
                  <a:lnTo>
                    <a:pt x="91" y="127"/>
                  </a:lnTo>
                  <a:lnTo>
                    <a:pt x="103" y="104"/>
                  </a:lnTo>
                  <a:lnTo>
                    <a:pt x="125" y="89"/>
                  </a:lnTo>
                  <a:lnTo>
                    <a:pt x="140" y="66"/>
                  </a:lnTo>
                  <a:lnTo>
                    <a:pt x="153" y="36"/>
                  </a:lnTo>
                  <a:lnTo>
                    <a:pt x="146" y="16"/>
                  </a:lnTo>
                  <a:lnTo>
                    <a:pt x="136" y="2"/>
                  </a:lnTo>
                  <a:lnTo>
                    <a:pt x="112" y="0"/>
                  </a:lnTo>
                  <a:lnTo>
                    <a:pt x="125" y="2"/>
                  </a:lnTo>
                </a:path>
              </a:pathLst>
            </a:custGeom>
            <a:solidFill>
              <a:schemeClr val="accent2"/>
            </a:solidFill>
            <a:ln w="3175" cap="rnd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27716" name="Freeform 23"/>
            <p:cNvSpPr>
              <a:spLocks/>
            </p:cNvSpPr>
            <p:nvPr/>
          </p:nvSpPr>
          <p:spPr bwMode="auto">
            <a:xfrm>
              <a:off x="3569" y="1925"/>
              <a:ext cx="170" cy="137"/>
            </a:xfrm>
            <a:custGeom>
              <a:avLst/>
              <a:gdLst>
                <a:gd name="T0" fmla="*/ 0 w 170"/>
                <a:gd name="T1" fmla="*/ 126 h 137"/>
                <a:gd name="T2" fmla="*/ 33 w 170"/>
                <a:gd name="T3" fmla="*/ 106 h 137"/>
                <a:gd name="T4" fmla="*/ 56 w 170"/>
                <a:gd name="T5" fmla="*/ 85 h 137"/>
                <a:gd name="T6" fmla="*/ 71 w 170"/>
                <a:gd name="T7" fmla="*/ 64 h 137"/>
                <a:gd name="T8" fmla="*/ 78 w 170"/>
                <a:gd name="T9" fmla="*/ 48 h 137"/>
                <a:gd name="T10" fmla="*/ 71 w 170"/>
                <a:gd name="T11" fmla="*/ 27 h 137"/>
                <a:gd name="T12" fmla="*/ 53 w 170"/>
                <a:gd name="T13" fmla="*/ 5 h 137"/>
                <a:gd name="T14" fmla="*/ 59 w 170"/>
                <a:gd name="T15" fmla="*/ 0 h 137"/>
                <a:gd name="T16" fmla="*/ 78 w 170"/>
                <a:gd name="T17" fmla="*/ 18 h 137"/>
                <a:gd name="T18" fmla="*/ 86 w 170"/>
                <a:gd name="T19" fmla="*/ 29 h 137"/>
                <a:gd name="T20" fmla="*/ 91 w 170"/>
                <a:gd name="T21" fmla="*/ 42 h 137"/>
                <a:gd name="T22" fmla="*/ 99 w 170"/>
                <a:gd name="T23" fmla="*/ 21 h 137"/>
                <a:gd name="T24" fmla="*/ 102 w 170"/>
                <a:gd name="T25" fmla="*/ 0 h 137"/>
                <a:gd name="T26" fmla="*/ 109 w 170"/>
                <a:gd name="T27" fmla="*/ 3 h 137"/>
                <a:gd name="T28" fmla="*/ 109 w 170"/>
                <a:gd name="T29" fmla="*/ 19 h 137"/>
                <a:gd name="T30" fmla="*/ 105 w 170"/>
                <a:gd name="T31" fmla="*/ 45 h 137"/>
                <a:gd name="T32" fmla="*/ 136 w 170"/>
                <a:gd name="T33" fmla="*/ 27 h 137"/>
                <a:gd name="T34" fmla="*/ 152 w 170"/>
                <a:gd name="T35" fmla="*/ 22 h 137"/>
                <a:gd name="T36" fmla="*/ 152 w 170"/>
                <a:gd name="T37" fmla="*/ 29 h 137"/>
                <a:gd name="T38" fmla="*/ 128 w 170"/>
                <a:gd name="T39" fmla="*/ 44 h 137"/>
                <a:gd name="T40" fmla="*/ 107 w 170"/>
                <a:gd name="T41" fmla="*/ 55 h 137"/>
                <a:gd name="T42" fmla="*/ 137 w 170"/>
                <a:gd name="T43" fmla="*/ 49 h 137"/>
                <a:gd name="T44" fmla="*/ 163 w 170"/>
                <a:gd name="T45" fmla="*/ 48 h 137"/>
                <a:gd name="T46" fmla="*/ 169 w 170"/>
                <a:gd name="T47" fmla="*/ 52 h 137"/>
                <a:gd name="T48" fmla="*/ 166 w 170"/>
                <a:gd name="T49" fmla="*/ 59 h 137"/>
                <a:gd name="T50" fmla="*/ 149 w 170"/>
                <a:gd name="T51" fmla="*/ 58 h 137"/>
                <a:gd name="T52" fmla="*/ 126 w 170"/>
                <a:gd name="T53" fmla="*/ 61 h 137"/>
                <a:gd name="T54" fmla="*/ 96 w 170"/>
                <a:gd name="T55" fmla="*/ 65 h 137"/>
                <a:gd name="T56" fmla="*/ 85 w 170"/>
                <a:gd name="T57" fmla="*/ 72 h 137"/>
                <a:gd name="T58" fmla="*/ 64 w 170"/>
                <a:gd name="T59" fmla="*/ 93 h 137"/>
                <a:gd name="T60" fmla="*/ 48 w 170"/>
                <a:gd name="T61" fmla="*/ 110 h 137"/>
                <a:gd name="T62" fmla="*/ 8 w 170"/>
                <a:gd name="T63" fmla="*/ 136 h 137"/>
                <a:gd name="T64" fmla="*/ 0 w 170"/>
                <a:gd name="T65" fmla="*/ 126 h 1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0"/>
                <a:gd name="T100" fmla="*/ 0 h 137"/>
                <a:gd name="T101" fmla="*/ 170 w 170"/>
                <a:gd name="T102" fmla="*/ 137 h 1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0" h="137">
                  <a:moveTo>
                    <a:pt x="0" y="126"/>
                  </a:moveTo>
                  <a:lnTo>
                    <a:pt x="33" y="106"/>
                  </a:lnTo>
                  <a:lnTo>
                    <a:pt x="56" y="85"/>
                  </a:lnTo>
                  <a:lnTo>
                    <a:pt x="71" y="64"/>
                  </a:lnTo>
                  <a:lnTo>
                    <a:pt x="78" y="48"/>
                  </a:lnTo>
                  <a:lnTo>
                    <a:pt x="71" y="27"/>
                  </a:lnTo>
                  <a:lnTo>
                    <a:pt x="53" y="5"/>
                  </a:lnTo>
                  <a:lnTo>
                    <a:pt x="59" y="0"/>
                  </a:lnTo>
                  <a:lnTo>
                    <a:pt x="78" y="18"/>
                  </a:lnTo>
                  <a:lnTo>
                    <a:pt x="86" y="29"/>
                  </a:lnTo>
                  <a:lnTo>
                    <a:pt x="91" y="42"/>
                  </a:lnTo>
                  <a:lnTo>
                    <a:pt x="99" y="21"/>
                  </a:lnTo>
                  <a:lnTo>
                    <a:pt x="102" y="0"/>
                  </a:lnTo>
                  <a:lnTo>
                    <a:pt x="109" y="3"/>
                  </a:lnTo>
                  <a:lnTo>
                    <a:pt x="109" y="19"/>
                  </a:lnTo>
                  <a:lnTo>
                    <a:pt x="105" y="45"/>
                  </a:lnTo>
                  <a:lnTo>
                    <a:pt x="136" y="27"/>
                  </a:lnTo>
                  <a:lnTo>
                    <a:pt x="152" y="22"/>
                  </a:lnTo>
                  <a:lnTo>
                    <a:pt x="152" y="29"/>
                  </a:lnTo>
                  <a:lnTo>
                    <a:pt x="128" y="44"/>
                  </a:lnTo>
                  <a:lnTo>
                    <a:pt x="107" y="55"/>
                  </a:lnTo>
                  <a:lnTo>
                    <a:pt x="137" y="49"/>
                  </a:lnTo>
                  <a:lnTo>
                    <a:pt x="163" y="48"/>
                  </a:lnTo>
                  <a:lnTo>
                    <a:pt x="169" y="52"/>
                  </a:lnTo>
                  <a:lnTo>
                    <a:pt x="166" y="59"/>
                  </a:lnTo>
                  <a:lnTo>
                    <a:pt x="149" y="58"/>
                  </a:lnTo>
                  <a:lnTo>
                    <a:pt x="126" y="61"/>
                  </a:lnTo>
                  <a:lnTo>
                    <a:pt x="96" y="65"/>
                  </a:lnTo>
                  <a:lnTo>
                    <a:pt x="85" y="72"/>
                  </a:lnTo>
                  <a:lnTo>
                    <a:pt x="64" y="93"/>
                  </a:lnTo>
                  <a:lnTo>
                    <a:pt x="48" y="110"/>
                  </a:lnTo>
                  <a:lnTo>
                    <a:pt x="8" y="136"/>
                  </a:lnTo>
                  <a:lnTo>
                    <a:pt x="0" y="126"/>
                  </a:lnTo>
                </a:path>
              </a:pathLst>
            </a:custGeom>
            <a:solidFill>
              <a:schemeClr val="accent2"/>
            </a:solidFill>
            <a:ln w="3175" cap="rnd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27717" name="Freeform 24"/>
            <p:cNvSpPr>
              <a:spLocks/>
            </p:cNvSpPr>
            <p:nvPr/>
          </p:nvSpPr>
          <p:spPr bwMode="auto">
            <a:xfrm>
              <a:off x="3229" y="2071"/>
              <a:ext cx="223" cy="174"/>
            </a:xfrm>
            <a:custGeom>
              <a:avLst/>
              <a:gdLst>
                <a:gd name="T0" fmla="*/ 208 w 223"/>
                <a:gd name="T1" fmla="*/ 0 h 174"/>
                <a:gd name="T2" fmla="*/ 183 w 223"/>
                <a:gd name="T3" fmla="*/ 36 h 174"/>
                <a:gd name="T4" fmla="*/ 162 w 223"/>
                <a:gd name="T5" fmla="*/ 66 h 174"/>
                <a:gd name="T6" fmla="*/ 129 w 223"/>
                <a:gd name="T7" fmla="*/ 89 h 174"/>
                <a:gd name="T8" fmla="*/ 91 w 223"/>
                <a:gd name="T9" fmla="*/ 112 h 174"/>
                <a:gd name="T10" fmla="*/ 23 w 223"/>
                <a:gd name="T11" fmla="*/ 125 h 174"/>
                <a:gd name="T12" fmla="*/ 0 w 223"/>
                <a:gd name="T13" fmla="*/ 123 h 174"/>
                <a:gd name="T14" fmla="*/ 0 w 223"/>
                <a:gd name="T15" fmla="*/ 131 h 174"/>
                <a:gd name="T16" fmla="*/ 37 w 223"/>
                <a:gd name="T17" fmla="*/ 131 h 174"/>
                <a:gd name="T18" fmla="*/ 56 w 223"/>
                <a:gd name="T19" fmla="*/ 127 h 174"/>
                <a:gd name="T20" fmla="*/ 24 w 223"/>
                <a:gd name="T21" fmla="*/ 143 h 174"/>
                <a:gd name="T22" fmla="*/ 5 w 223"/>
                <a:gd name="T23" fmla="*/ 151 h 174"/>
                <a:gd name="T24" fmla="*/ 9 w 223"/>
                <a:gd name="T25" fmla="*/ 157 h 174"/>
                <a:gd name="T26" fmla="*/ 44 w 223"/>
                <a:gd name="T27" fmla="*/ 145 h 174"/>
                <a:gd name="T28" fmla="*/ 65 w 223"/>
                <a:gd name="T29" fmla="*/ 133 h 174"/>
                <a:gd name="T30" fmla="*/ 50 w 223"/>
                <a:gd name="T31" fmla="*/ 155 h 174"/>
                <a:gd name="T32" fmla="*/ 37 w 223"/>
                <a:gd name="T33" fmla="*/ 165 h 174"/>
                <a:gd name="T34" fmla="*/ 54 w 223"/>
                <a:gd name="T35" fmla="*/ 167 h 174"/>
                <a:gd name="T36" fmla="*/ 70 w 223"/>
                <a:gd name="T37" fmla="*/ 148 h 174"/>
                <a:gd name="T38" fmla="*/ 81 w 223"/>
                <a:gd name="T39" fmla="*/ 132 h 174"/>
                <a:gd name="T40" fmla="*/ 87 w 223"/>
                <a:gd name="T41" fmla="*/ 152 h 174"/>
                <a:gd name="T42" fmla="*/ 75 w 223"/>
                <a:gd name="T43" fmla="*/ 173 h 174"/>
                <a:gd name="T44" fmla="*/ 82 w 223"/>
                <a:gd name="T45" fmla="*/ 173 h 174"/>
                <a:gd name="T46" fmla="*/ 100 w 223"/>
                <a:gd name="T47" fmla="*/ 154 h 174"/>
                <a:gd name="T48" fmla="*/ 102 w 223"/>
                <a:gd name="T49" fmla="*/ 131 h 174"/>
                <a:gd name="T50" fmla="*/ 104 w 223"/>
                <a:gd name="T51" fmla="*/ 121 h 174"/>
                <a:gd name="T52" fmla="*/ 139 w 223"/>
                <a:gd name="T53" fmla="*/ 102 h 174"/>
                <a:gd name="T54" fmla="*/ 180 w 223"/>
                <a:gd name="T55" fmla="*/ 74 h 174"/>
                <a:gd name="T56" fmla="*/ 204 w 223"/>
                <a:gd name="T57" fmla="*/ 38 h 174"/>
                <a:gd name="T58" fmla="*/ 218 w 223"/>
                <a:gd name="T59" fmla="*/ 12 h 174"/>
                <a:gd name="T60" fmla="*/ 222 w 223"/>
                <a:gd name="T61" fmla="*/ 5 h 174"/>
                <a:gd name="T62" fmla="*/ 208 w 223"/>
                <a:gd name="T63" fmla="*/ 0 h 17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3"/>
                <a:gd name="T97" fmla="*/ 0 h 174"/>
                <a:gd name="T98" fmla="*/ 223 w 223"/>
                <a:gd name="T99" fmla="*/ 174 h 17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3" h="174">
                  <a:moveTo>
                    <a:pt x="208" y="0"/>
                  </a:moveTo>
                  <a:lnTo>
                    <a:pt x="183" y="36"/>
                  </a:lnTo>
                  <a:lnTo>
                    <a:pt x="162" y="66"/>
                  </a:lnTo>
                  <a:lnTo>
                    <a:pt x="129" y="89"/>
                  </a:lnTo>
                  <a:lnTo>
                    <a:pt x="91" y="112"/>
                  </a:lnTo>
                  <a:lnTo>
                    <a:pt x="23" y="125"/>
                  </a:lnTo>
                  <a:lnTo>
                    <a:pt x="0" y="123"/>
                  </a:lnTo>
                  <a:lnTo>
                    <a:pt x="0" y="131"/>
                  </a:lnTo>
                  <a:lnTo>
                    <a:pt x="37" y="131"/>
                  </a:lnTo>
                  <a:lnTo>
                    <a:pt x="56" y="127"/>
                  </a:lnTo>
                  <a:lnTo>
                    <a:pt x="24" y="143"/>
                  </a:lnTo>
                  <a:lnTo>
                    <a:pt x="5" y="151"/>
                  </a:lnTo>
                  <a:lnTo>
                    <a:pt x="9" y="157"/>
                  </a:lnTo>
                  <a:lnTo>
                    <a:pt x="44" y="145"/>
                  </a:lnTo>
                  <a:lnTo>
                    <a:pt x="65" y="133"/>
                  </a:lnTo>
                  <a:lnTo>
                    <a:pt x="50" y="155"/>
                  </a:lnTo>
                  <a:lnTo>
                    <a:pt x="37" y="165"/>
                  </a:lnTo>
                  <a:lnTo>
                    <a:pt x="54" y="167"/>
                  </a:lnTo>
                  <a:lnTo>
                    <a:pt x="70" y="148"/>
                  </a:lnTo>
                  <a:lnTo>
                    <a:pt x="81" y="132"/>
                  </a:lnTo>
                  <a:lnTo>
                    <a:pt x="87" y="152"/>
                  </a:lnTo>
                  <a:lnTo>
                    <a:pt x="75" y="173"/>
                  </a:lnTo>
                  <a:lnTo>
                    <a:pt x="82" y="173"/>
                  </a:lnTo>
                  <a:lnTo>
                    <a:pt x="100" y="154"/>
                  </a:lnTo>
                  <a:lnTo>
                    <a:pt x="102" y="131"/>
                  </a:lnTo>
                  <a:lnTo>
                    <a:pt x="104" y="121"/>
                  </a:lnTo>
                  <a:lnTo>
                    <a:pt x="139" y="102"/>
                  </a:lnTo>
                  <a:lnTo>
                    <a:pt x="180" y="74"/>
                  </a:lnTo>
                  <a:lnTo>
                    <a:pt x="204" y="38"/>
                  </a:lnTo>
                  <a:lnTo>
                    <a:pt x="218" y="12"/>
                  </a:lnTo>
                  <a:lnTo>
                    <a:pt x="222" y="5"/>
                  </a:lnTo>
                  <a:lnTo>
                    <a:pt x="208" y="0"/>
                  </a:lnTo>
                </a:path>
              </a:pathLst>
            </a:custGeom>
            <a:solidFill>
              <a:schemeClr val="accent2"/>
            </a:solidFill>
            <a:ln w="3175" cap="rnd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27718" name="Freeform 25"/>
            <p:cNvSpPr>
              <a:spLocks/>
            </p:cNvSpPr>
            <p:nvPr/>
          </p:nvSpPr>
          <p:spPr bwMode="auto">
            <a:xfrm>
              <a:off x="3322" y="2239"/>
              <a:ext cx="151" cy="168"/>
            </a:xfrm>
            <a:custGeom>
              <a:avLst/>
              <a:gdLst>
                <a:gd name="T0" fmla="*/ 125 w 151"/>
                <a:gd name="T1" fmla="*/ 2 h 168"/>
                <a:gd name="T2" fmla="*/ 96 w 151"/>
                <a:gd name="T3" fmla="*/ 26 h 168"/>
                <a:gd name="T4" fmla="*/ 75 w 151"/>
                <a:gd name="T5" fmla="*/ 44 h 168"/>
                <a:gd name="T6" fmla="*/ 70 w 151"/>
                <a:gd name="T7" fmla="*/ 60 h 168"/>
                <a:gd name="T8" fmla="*/ 71 w 151"/>
                <a:gd name="T9" fmla="*/ 76 h 168"/>
                <a:gd name="T10" fmla="*/ 82 w 151"/>
                <a:gd name="T11" fmla="*/ 93 h 168"/>
                <a:gd name="T12" fmla="*/ 101 w 151"/>
                <a:gd name="T13" fmla="*/ 114 h 168"/>
                <a:gd name="T14" fmla="*/ 116 w 151"/>
                <a:gd name="T15" fmla="*/ 130 h 168"/>
                <a:gd name="T16" fmla="*/ 120 w 151"/>
                <a:gd name="T17" fmla="*/ 143 h 168"/>
                <a:gd name="T18" fmla="*/ 95 w 151"/>
                <a:gd name="T19" fmla="*/ 139 h 168"/>
                <a:gd name="T20" fmla="*/ 57 w 151"/>
                <a:gd name="T21" fmla="*/ 137 h 168"/>
                <a:gd name="T22" fmla="*/ 21 w 151"/>
                <a:gd name="T23" fmla="*/ 143 h 168"/>
                <a:gd name="T24" fmla="*/ 0 w 151"/>
                <a:gd name="T25" fmla="*/ 152 h 168"/>
                <a:gd name="T26" fmla="*/ 8 w 151"/>
                <a:gd name="T27" fmla="*/ 162 h 168"/>
                <a:gd name="T28" fmla="*/ 28 w 151"/>
                <a:gd name="T29" fmla="*/ 167 h 168"/>
                <a:gd name="T30" fmla="*/ 41 w 151"/>
                <a:gd name="T31" fmla="*/ 157 h 168"/>
                <a:gd name="T32" fmla="*/ 61 w 151"/>
                <a:gd name="T33" fmla="*/ 151 h 168"/>
                <a:gd name="T34" fmla="*/ 84 w 151"/>
                <a:gd name="T35" fmla="*/ 151 h 168"/>
                <a:gd name="T36" fmla="*/ 112 w 151"/>
                <a:gd name="T37" fmla="*/ 155 h 168"/>
                <a:gd name="T38" fmla="*/ 126 w 151"/>
                <a:gd name="T39" fmla="*/ 162 h 168"/>
                <a:gd name="T40" fmla="*/ 143 w 151"/>
                <a:gd name="T41" fmla="*/ 162 h 168"/>
                <a:gd name="T42" fmla="*/ 150 w 151"/>
                <a:gd name="T43" fmla="*/ 155 h 168"/>
                <a:gd name="T44" fmla="*/ 150 w 151"/>
                <a:gd name="T45" fmla="*/ 146 h 168"/>
                <a:gd name="T46" fmla="*/ 137 w 151"/>
                <a:gd name="T47" fmla="*/ 136 h 168"/>
                <a:gd name="T48" fmla="*/ 120 w 151"/>
                <a:gd name="T49" fmla="*/ 117 h 168"/>
                <a:gd name="T50" fmla="*/ 103 w 151"/>
                <a:gd name="T51" fmla="*/ 98 h 168"/>
                <a:gd name="T52" fmla="*/ 88 w 151"/>
                <a:gd name="T53" fmla="*/ 78 h 168"/>
                <a:gd name="T54" fmla="*/ 88 w 151"/>
                <a:gd name="T55" fmla="*/ 58 h 168"/>
                <a:gd name="T56" fmla="*/ 96 w 151"/>
                <a:gd name="T57" fmla="*/ 46 h 168"/>
                <a:gd name="T58" fmla="*/ 117 w 151"/>
                <a:gd name="T59" fmla="*/ 31 h 168"/>
                <a:gd name="T60" fmla="*/ 134 w 151"/>
                <a:gd name="T61" fmla="*/ 21 h 168"/>
                <a:gd name="T62" fmla="*/ 147 w 151"/>
                <a:gd name="T63" fmla="*/ 11 h 168"/>
                <a:gd name="T64" fmla="*/ 133 w 151"/>
                <a:gd name="T65" fmla="*/ 0 h 168"/>
                <a:gd name="T66" fmla="*/ 125 w 151"/>
                <a:gd name="T67" fmla="*/ 2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51"/>
                <a:gd name="T103" fmla="*/ 0 h 168"/>
                <a:gd name="T104" fmla="*/ 151 w 151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51" h="168">
                  <a:moveTo>
                    <a:pt x="125" y="2"/>
                  </a:moveTo>
                  <a:lnTo>
                    <a:pt x="96" y="26"/>
                  </a:lnTo>
                  <a:lnTo>
                    <a:pt x="75" y="44"/>
                  </a:lnTo>
                  <a:lnTo>
                    <a:pt x="70" y="60"/>
                  </a:lnTo>
                  <a:lnTo>
                    <a:pt x="71" y="76"/>
                  </a:lnTo>
                  <a:lnTo>
                    <a:pt x="82" y="93"/>
                  </a:lnTo>
                  <a:lnTo>
                    <a:pt x="101" y="114"/>
                  </a:lnTo>
                  <a:lnTo>
                    <a:pt x="116" y="130"/>
                  </a:lnTo>
                  <a:lnTo>
                    <a:pt x="120" y="143"/>
                  </a:lnTo>
                  <a:lnTo>
                    <a:pt x="95" y="139"/>
                  </a:lnTo>
                  <a:lnTo>
                    <a:pt x="57" y="137"/>
                  </a:lnTo>
                  <a:lnTo>
                    <a:pt x="21" y="143"/>
                  </a:lnTo>
                  <a:lnTo>
                    <a:pt x="0" y="152"/>
                  </a:lnTo>
                  <a:lnTo>
                    <a:pt x="8" y="162"/>
                  </a:lnTo>
                  <a:lnTo>
                    <a:pt x="28" y="167"/>
                  </a:lnTo>
                  <a:lnTo>
                    <a:pt x="41" y="157"/>
                  </a:lnTo>
                  <a:lnTo>
                    <a:pt x="61" y="151"/>
                  </a:lnTo>
                  <a:lnTo>
                    <a:pt x="84" y="151"/>
                  </a:lnTo>
                  <a:lnTo>
                    <a:pt x="112" y="155"/>
                  </a:lnTo>
                  <a:lnTo>
                    <a:pt x="126" y="162"/>
                  </a:lnTo>
                  <a:lnTo>
                    <a:pt x="143" y="162"/>
                  </a:lnTo>
                  <a:lnTo>
                    <a:pt x="150" y="155"/>
                  </a:lnTo>
                  <a:lnTo>
                    <a:pt x="150" y="146"/>
                  </a:lnTo>
                  <a:lnTo>
                    <a:pt x="137" y="136"/>
                  </a:lnTo>
                  <a:lnTo>
                    <a:pt x="120" y="117"/>
                  </a:lnTo>
                  <a:lnTo>
                    <a:pt x="103" y="98"/>
                  </a:lnTo>
                  <a:lnTo>
                    <a:pt x="88" y="78"/>
                  </a:lnTo>
                  <a:lnTo>
                    <a:pt x="88" y="58"/>
                  </a:lnTo>
                  <a:lnTo>
                    <a:pt x="96" y="46"/>
                  </a:lnTo>
                  <a:lnTo>
                    <a:pt x="117" y="31"/>
                  </a:lnTo>
                  <a:lnTo>
                    <a:pt x="134" y="21"/>
                  </a:lnTo>
                  <a:lnTo>
                    <a:pt x="147" y="11"/>
                  </a:lnTo>
                  <a:lnTo>
                    <a:pt x="133" y="0"/>
                  </a:lnTo>
                  <a:lnTo>
                    <a:pt x="125" y="2"/>
                  </a:lnTo>
                </a:path>
              </a:pathLst>
            </a:custGeom>
            <a:solidFill>
              <a:schemeClr val="accent2"/>
            </a:solidFill>
            <a:ln w="3175" cap="rnd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27719" name="Freeform 26"/>
            <p:cNvSpPr>
              <a:spLocks/>
            </p:cNvSpPr>
            <p:nvPr/>
          </p:nvSpPr>
          <p:spPr bwMode="auto">
            <a:xfrm>
              <a:off x="3474" y="2246"/>
              <a:ext cx="165" cy="212"/>
            </a:xfrm>
            <a:custGeom>
              <a:avLst/>
              <a:gdLst>
                <a:gd name="T0" fmla="*/ 38 w 165"/>
                <a:gd name="T1" fmla="*/ 6 h 212"/>
                <a:gd name="T2" fmla="*/ 34 w 165"/>
                <a:gd name="T3" fmla="*/ 41 h 212"/>
                <a:gd name="T4" fmla="*/ 34 w 165"/>
                <a:gd name="T5" fmla="*/ 64 h 212"/>
                <a:gd name="T6" fmla="*/ 41 w 165"/>
                <a:gd name="T7" fmla="*/ 87 h 212"/>
                <a:gd name="T8" fmla="*/ 57 w 165"/>
                <a:gd name="T9" fmla="*/ 107 h 212"/>
                <a:gd name="T10" fmla="*/ 83 w 165"/>
                <a:gd name="T11" fmla="*/ 127 h 212"/>
                <a:gd name="T12" fmla="*/ 110 w 165"/>
                <a:gd name="T13" fmla="*/ 142 h 212"/>
                <a:gd name="T14" fmla="*/ 131 w 165"/>
                <a:gd name="T15" fmla="*/ 150 h 212"/>
                <a:gd name="T16" fmla="*/ 155 w 165"/>
                <a:gd name="T17" fmla="*/ 152 h 212"/>
                <a:gd name="T18" fmla="*/ 164 w 165"/>
                <a:gd name="T19" fmla="*/ 161 h 212"/>
                <a:gd name="T20" fmla="*/ 164 w 165"/>
                <a:gd name="T21" fmla="*/ 167 h 212"/>
                <a:gd name="T22" fmla="*/ 148 w 165"/>
                <a:gd name="T23" fmla="*/ 173 h 212"/>
                <a:gd name="T24" fmla="*/ 131 w 165"/>
                <a:gd name="T25" fmla="*/ 178 h 212"/>
                <a:gd name="T26" fmla="*/ 114 w 165"/>
                <a:gd name="T27" fmla="*/ 181 h 212"/>
                <a:gd name="T28" fmla="*/ 87 w 165"/>
                <a:gd name="T29" fmla="*/ 192 h 212"/>
                <a:gd name="T30" fmla="*/ 79 w 165"/>
                <a:gd name="T31" fmla="*/ 201 h 212"/>
                <a:gd name="T32" fmla="*/ 76 w 165"/>
                <a:gd name="T33" fmla="*/ 211 h 212"/>
                <a:gd name="T34" fmla="*/ 59 w 165"/>
                <a:gd name="T35" fmla="*/ 210 h 212"/>
                <a:gd name="T36" fmla="*/ 42 w 165"/>
                <a:gd name="T37" fmla="*/ 201 h 212"/>
                <a:gd name="T38" fmla="*/ 59 w 165"/>
                <a:gd name="T39" fmla="*/ 190 h 212"/>
                <a:gd name="T40" fmla="*/ 75 w 165"/>
                <a:gd name="T41" fmla="*/ 181 h 212"/>
                <a:gd name="T42" fmla="*/ 100 w 165"/>
                <a:gd name="T43" fmla="*/ 173 h 212"/>
                <a:gd name="T44" fmla="*/ 118 w 165"/>
                <a:gd name="T45" fmla="*/ 169 h 212"/>
                <a:gd name="T46" fmla="*/ 142 w 165"/>
                <a:gd name="T47" fmla="*/ 164 h 212"/>
                <a:gd name="T48" fmla="*/ 101 w 165"/>
                <a:gd name="T49" fmla="*/ 155 h 212"/>
                <a:gd name="T50" fmla="*/ 71 w 165"/>
                <a:gd name="T51" fmla="*/ 139 h 212"/>
                <a:gd name="T52" fmla="*/ 50 w 165"/>
                <a:gd name="T53" fmla="*/ 121 h 212"/>
                <a:gd name="T54" fmla="*/ 32 w 165"/>
                <a:gd name="T55" fmla="*/ 103 h 212"/>
                <a:gd name="T56" fmla="*/ 19 w 165"/>
                <a:gd name="T57" fmla="*/ 80 h 212"/>
                <a:gd name="T58" fmla="*/ 6 w 165"/>
                <a:gd name="T59" fmla="*/ 54 h 212"/>
                <a:gd name="T60" fmla="*/ 0 w 165"/>
                <a:gd name="T61" fmla="*/ 29 h 212"/>
                <a:gd name="T62" fmla="*/ 0 w 165"/>
                <a:gd name="T63" fmla="*/ 8 h 212"/>
                <a:gd name="T64" fmla="*/ 12 w 165"/>
                <a:gd name="T65" fmla="*/ 0 h 212"/>
                <a:gd name="T66" fmla="*/ 32 w 165"/>
                <a:gd name="T67" fmla="*/ 0 h 212"/>
                <a:gd name="T68" fmla="*/ 38 w 165"/>
                <a:gd name="T69" fmla="*/ 6 h 21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65"/>
                <a:gd name="T106" fmla="*/ 0 h 212"/>
                <a:gd name="T107" fmla="*/ 165 w 165"/>
                <a:gd name="T108" fmla="*/ 212 h 21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65" h="212">
                  <a:moveTo>
                    <a:pt x="38" y="6"/>
                  </a:moveTo>
                  <a:lnTo>
                    <a:pt x="34" y="41"/>
                  </a:lnTo>
                  <a:lnTo>
                    <a:pt x="34" y="64"/>
                  </a:lnTo>
                  <a:lnTo>
                    <a:pt x="41" y="87"/>
                  </a:lnTo>
                  <a:lnTo>
                    <a:pt x="57" y="107"/>
                  </a:lnTo>
                  <a:lnTo>
                    <a:pt x="83" y="127"/>
                  </a:lnTo>
                  <a:lnTo>
                    <a:pt x="110" y="142"/>
                  </a:lnTo>
                  <a:lnTo>
                    <a:pt x="131" y="150"/>
                  </a:lnTo>
                  <a:lnTo>
                    <a:pt x="155" y="152"/>
                  </a:lnTo>
                  <a:lnTo>
                    <a:pt x="164" y="161"/>
                  </a:lnTo>
                  <a:lnTo>
                    <a:pt x="164" y="167"/>
                  </a:lnTo>
                  <a:lnTo>
                    <a:pt x="148" y="173"/>
                  </a:lnTo>
                  <a:lnTo>
                    <a:pt x="131" y="178"/>
                  </a:lnTo>
                  <a:lnTo>
                    <a:pt x="114" y="181"/>
                  </a:lnTo>
                  <a:lnTo>
                    <a:pt x="87" y="192"/>
                  </a:lnTo>
                  <a:lnTo>
                    <a:pt x="79" y="201"/>
                  </a:lnTo>
                  <a:lnTo>
                    <a:pt x="76" y="211"/>
                  </a:lnTo>
                  <a:lnTo>
                    <a:pt x="59" y="210"/>
                  </a:lnTo>
                  <a:lnTo>
                    <a:pt x="42" y="201"/>
                  </a:lnTo>
                  <a:lnTo>
                    <a:pt x="59" y="190"/>
                  </a:lnTo>
                  <a:lnTo>
                    <a:pt x="75" y="181"/>
                  </a:lnTo>
                  <a:lnTo>
                    <a:pt x="100" y="173"/>
                  </a:lnTo>
                  <a:lnTo>
                    <a:pt x="118" y="169"/>
                  </a:lnTo>
                  <a:lnTo>
                    <a:pt x="142" y="164"/>
                  </a:lnTo>
                  <a:lnTo>
                    <a:pt x="101" y="155"/>
                  </a:lnTo>
                  <a:lnTo>
                    <a:pt x="71" y="139"/>
                  </a:lnTo>
                  <a:lnTo>
                    <a:pt x="50" y="121"/>
                  </a:lnTo>
                  <a:lnTo>
                    <a:pt x="32" y="103"/>
                  </a:lnTo>
                  <a:lnTo>
                    <a:pt x="19" y="80"/>
                  </a:lnTo>
                  <a:lnTo>
                    <a:pt x="6" y="54"/>
                  </a:lnTo>
                  <a:lnTo>
                    <a:pt x="0" y="29"/>
                  </a:lnTo>
                  <a:lnTo>
                    <a:pt x="0" y="8"/>
                  </a:lnTo>
                  <a:lnTo>
                    <a:pt x="12" y="0"/>
                  </a:lnTo>
                  <a:lnTo>
                    <a:pt x="32" y="0"/>
                  </a:lnTo>
                  <a:lnTo>
                    <a:pt x="38" y="6"/>
                  </a:lnTo>
                </a:path>
              </a:pathLst>
            </a:custGeom>
            <a:solidFill>
              <a:schemeClr val="accent2"/>
            </a:solidFill>
            <a:ln w="3175" cap="rnd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grpSp>
        <p:nvGrpSpPr>
          <p:cNvPr id="5" name="Group 27"/>
          <p:cNvGrpSpPr>
            <a:grpSpLocks/>
          </p:cNvGrpSpPr>
          <p:nvPr/>
        </p:nvGrpSpPr>
        <p:grpSpPr bwMode="auto">
          <a:xfrm>
            <a:off x="4013200" y="1695450"/>
            <a:ext cx="1406525" cy="669925"/>
            <a:chOff x="2500" y="1068"/>
            <a:chExt cx="886" cy="422"/>
          </a:xfrm>
        </p:grpSpPr>
        <p:sp>
          <p:nvSpPr>
            <p:cNvPr id="27712" name="AutoShape 28"/>
            <p:cNvSpPr>
              <a:spLocks noChangeArrowheads="1"/>
            </p:cNvSpPr>
            <p:nvPr/>
          </p:nvSpPr>
          <p:spPr bwMode="auto">
            <a:xfrm>
              <a:off x="2500" y="1068"/>
              <a:ext cx="306" cy="305"/>
            </a:xfrm>
            <a:prstGeom prst="star16">
              <a:avLst>
                <a:gd name="adj" fmla="val 37500"/>
              </a:avLst>
            </a:prstGeom>
            <a:solidFill>
              <a:srgbClr val="FFFF00"/>
            </a:solidFill>
            <a:ln w="25400">
              <a:solidFill>
                <a:srgbClr val="FF0033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27713" name="AutoShape 29"/>
            <p:cNvSpPr>
              <a:spLocks noChangeArrowheads="1"/>
            </p:cNvSpPr>
            <p:nvPr/>
          </p:nvSpPr>
          <p:spPr bwMode="auto">
            <a:xfrm rot="1440000">
              <a:off x="3011" y="1296"/>
              <a:ext cx="375" cy="194"/>
            </a:xfrm>
            <a:prstGeom prst="leftArrow">
              <a:avLst>
                <a:gd name="adj1" fmla="val 50000"/>
                <a:gd name="adj2" fmla="val 96623"/>
              </a:avLst>
            </a:prstGeom>
            <a:solidFill>
              <a:srgbClr val="33CCCC"/>
            </a:solidFill>
            <a:ln w="12700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>
                <a:solidFill>
                  <a:srgbClr val="FFFFFF"/>
                </a:solidFill>
              </a:endParaRPr>
            </a:p>
          </p:txBody>
        </p:sp>
      </p:grpSp>
      <p:sp>
        <p:nvSpPr>
          <p:cNvPr id="1740830" name="AutoShape 30"/>
          <p:cNvSpPr>
            <a:spLocks noChangeArrowheads="1"/>
          </p:cNvSpPr>
          <p:nvPr/>
        </p:nvSpPr>
        <p:spPr bwMode="auto">
          <a:xfrm>
            <a:off x="2876550" y="3157538"/>
            <a:ext cx="484188" cy="485775"/>
          </a:xfrm>
          <a:prstGeom prst="star16">
            <a:avLst>
              <a:gd name="adj" fmla="val 37500"/>
            </a:avLst>
          </a:prstGeom>
          <a:solidFill>
            <a:srgbClr val="FFFF00"/>
          </a:solidFill>
          <a:ln w="25400">
            <a:solidFill>
              <a:srgbClr val="FF0033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27667" name="Rectangle 31"/>
          <p:cNvSpPr>
            <a:spLocks noChangeArrowheads="1"/>
          </p:cNvSpPr>
          <p:nvPr/>
        </p:nvSpPr>
        <p:spPr bwMode="auto">
          <a:xfrm rot="20483801">
            <a:off x="6920772" y="4299871"/>
            <a:ext cx="135572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defTabSz="762000"/>
            <a:r>
              <a:rPr lang="pt-BR" sz="2000" dirty="0">
                <a:solidFill>
                  <a:srgbClr val="0066FF"/>
                </a:solidFill>
              </a:rPr>
              <a:t>Horizonte</a:t>
            </a:r>
          </a:p>
        </p:txBody>
      </p:sp>
      <p:grpSp>
        <p:nvGrpSpPr>
          <p:cNvPr id="6" name="Group 32"/>
          <p:cNvGrpSpPr>
            <a:grpSpLocks/>
          </p:cNvGrpSpPr>
          <p:nvPr/>
        </p:nvGrpSpPr>
        <p:grpSpPr bwMode="auto">
          <a:xfrm>
            <a:off x="4678363" y="4737100"/>
            <a:ext cx="960437" cy="874713"/>
            <a:chOff x="2947" y="2963"/>
            <a:chExt cx="605" cy="551"/>
          </a:xfrm>
        </p:grpSpPr>
        <p:sp>
          <p:nvSpPr>
            <p:cNvPr id="27710" name="AutoShape 33"/>
            <p:cNvSpPr>
              <a:spLocks noChangeArrowheads="1"/>
            </p:cNvSpPr>
            <p:nvPr/>
          </p:nvSpPr>
          <p:spPr bwMode="auto">
            <a:xfrm>
              <a:off x="3088" y="2963"/>
              <a:ext cx="306" cy="305"/>
            </a:xfrm>
            <a:prstGeom prst="star16">
              <a:avLst>
                <a:gd name="adj" fmla="val 37500"/>
              </a:avLst>
            </a:prstGeom>
            <a:solidFill>
              <a:srgbClr val="FFFF00"/>
            </a:solidFill>
            <a:ln w="25400">
              <a:solidFill>
                <a:srgbClr val="FF0033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r>
                <a:rPr lang="pt-BR" sz="1000" dirty="0" smtClean="0">
                  <a:solidFill>
                    <a:srgbClr val="FF5050"/>
                  </a:solidFill>
                </a:rPr>
                <a:t>S / </a:t>
              </a:r>
              <a:r>
                <a:rPr lang="pt-BR" sz="1000" dirty="0" smtClean="0">
                  <a:solidFill>
                    <a:srgbClr val="0000CC"/>
                  </a:solidFill>
                </a:rPr>
                <a:t>M</a:t>
              </a:r>
              <a:endParaRPr lang="pt-BR" sz="1000" dirty="0">
                <a:solidFill>
                  <a:srgbClr val="0000CC"/>
                </a:solidFill>
              </a:endParaRPr>
            </a:p>
          </p:txBody>
        </p:sp>
        <p:sp>
          <p:nvSpPr>
            <p:cNvPr id="27711" name="Text Box 34"/>
            <p:cNvSpPr txBox="1">
              <a:spLocks noChangeArrowheads="1"/>
            </p:cNvSpPr>
            <p:nvPr/>
          </p:nvSpPr>
          <p:spPr bwMode="auto">
            <a:xfrm>
              <a:off x="2947" y="3264"/>
              <a:ext cx="605" cy="250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pPr algn="l"/>
              <a:r>
                <a:rPr lang="pt-BR" sz="2000"/>
                <a:t>Ocaso</a:t>
              </a:r>
            </a:p>
          </p:txBody>
        </p:sp>
      </p:grpSp>
      <p:grpSp>
        <p:nvGrpSpPr>
          <p:cNvPr id="7" name="Group 35"/>
          <p:cNvGrpSpPr>
            <a:grpSpLocks/>
          </p:cNvGrpSpPr>
          <p:nvPr/>
        </p:nvGrpSpPr>
        <p:grpSpPr bwMode="auto">
          <a:xfrm>
            <a:off x="1371600" y="1931988"/>
            <a:ext cx="1657350" cy="482600"/>
            <a:chOff x="864" y="1217"/>
            <a:chExt cx="1044" cy="304"/>
          </a:xfrm>
        </p:grpSpPr>
        <p:sp>
          <p:nvSpPr>
            <p:cNvPr id="27708" name="AutoShape 36"/>
            <p:cNvSpPr>
              <a:spLocks noChangeArrowheads="1"/>
            </p:cNvSpPr>
            <p:nvPr/>
          </p:nvSpPr>
          <p:spPr bwMode="auto">
            <a:xfrm>
              <a:off x="1603" y="1217"/>
              <a:ext cx="305" cy="304"/>
            </a:xfrm>
            <a:prstGeom prst="star16">
              <a:avLst>
                <a:gd name="adj" fmla="val 37500"/>
              </a:avLst>
            </a:prstGeom>
            <a:solidFill>
              <a:srgbClr val="FFFF00"/>
            </a:solidFill>
            <a:ln w="25400">
              <a:solidFill>
                <a:srgbClr val="FF0033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r>
                <a:rPr lang="pt-BR" sz="1200" dirty="0" smtClean="0">
                  <a:solidFill>
                    <a:srgbClr val="000000"/>
                  </a:solidFill>
                </a:rPr>
                <a:t>Sol</a:t>
              </a:r>
              <a:endParaRPr lang="pt-BR" sz="1200" dirty="0">
                <a:solidFill>
                  <a:srgbClr val="000000"/>
                </a:solidFill>
              </a:endParaRPr>
            </a:p>
          </p:txBody>
        </p:sp>
        <p:sp>
          <p:nvSpPr>
            <p:cNvPr id="27709" name="Text Box 37"/>
            <p:cNvSpPr txBox="1">
              <a:spLocks noChangeArrowheads="1"/>
            </p:cNvSpPr>
            <p:nvPr/>
          </p:nvSpPr>
          <p:spPr bwMode="auto">
            <a:xfrm>
              <a:off x="864" y="1248"/>
              <a:ext cx="764" cy="250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pPr algn="l"/>
              <a:r>
                <a:rPr lang="pt-BR" sz="2000" dirty="0">
                  <a:solidFill>
                    <a:srgbClr val="FFFF00"/>
                  </a:solidFill>
                </a:rPr>
                <a:t>Meio-dia</a:t>
              </a:r>
            </a:p>
          </p:txBody>
        </p:sp>
      </p:grpSp>
      <p:grpSp>
        <p:nvGrpSpPr>
          <p:cNvPr id="8" name="Group 38"/>
          <p:cNvGrpSpPr>
            <a:grpSpLocks/>
          </p:cNvGrpSpPr>
          <p:nvPr/>
        </p:nvGrpSpPr>
        <p:grpSpPr bwMode="auto">
          <a:xfrm>
            <a:off x="7726363" y="5189538"/>
            <a:ext cx="1438275" cy="874712"/>
            <a:chOff x="2947" y="2963"/>
            <a:chExt cx="906" cy="551"/>
          </a:xfrm>
        </p:grpSpPr>
        <p:sp>
          <p:nvSpPr>
            <p:cNvPr id="27706" name="AutoShape 39"/>
            <p:cNvSpPr>
              <a:spLocks noChangeArrowheads="1"/>
            </p:cNvSpPr>
            <p:nvPr/>
          </p:nvSpPr>
          <p:spPr bwMode="auto">
            <a:xfrm>
              <a:off x="3088" y="2963"/>
              <a:ext cx="306" cy="305"/>
            </a:xfrm>
            <a:prstGeom prst="star16">
              <a:avLst>
                <a:gd name="adj" fmla="val 37500"/>
              </a:avLst>
            </a:prstGeom>
            <a:solidFill>
              <a:srgbClr val="FFFF00"/>
            </a:solidFill>
            <a:ln w="25400">
              <a:solidFill>
                <a:srgbClr val="FF0033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27707" name="Text Box 40"/>
            <p:cNvSpPr txBox="1">
              <a:spLocks noChangeArrowheads="1"/>
            </p:cNvSpPr>
            <p:nvPr/>
          </p:nvSpPr>
          <p:spPr bwMode="auto">
            <a:xfrm>
              <a:off x="2947" y="3264"/>
              <a:ext cx="906" cy="250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pPr algn="l"/>
              <a:r>
                <a:rPr lang="pt-BR" sz="2000"/>
                <a:t>Meia-noite</a:t>
              </a:r>
            </a:p>
          </p:txBody>
        </p:sp>
      </p:grpSp>
      <p:grpSp>
        <p:nvGrpSpPr>
          <p:cNvPr id="9" name="Group 41"/>
          <p:cNvGrpSpPr>
            <a:grpSpLocks/>
          </p:cNvGrpSpPr>
          <p:nvPr/>
        </p:nvGrpSpPr>
        <p:grpSpPr bwMode="auto">
          <a:xfrm>
            <a:off x="8253413" y="41275"/>
            <a:ext cx="793750" cy="1022350"/>
            <a:chOff x="4557" y="1471"/>
            <a:chExt cx="500" cy="644"/>
          </a:xfrm>
        </p:grpSpPr>
        <p:sp>
          <p:nvSpPr>
            <p:cNvPr id="27686" name="Freeform 42"/>
            <p:cNvSpPr>
              <a:spLocks noEditPoints="1"/>
            </p:cNvSpPr>
            <p:nvPr/>
          </p:nvSpPr>
          <p:spPr bwMode="auto">
            <a:xfrm>
              <a:off x="4557" y="1471"/>
              <a:ext cx="495" cy="644"/>
            </a:xfrm>
            <a:custGeom>
              <a:avLst/>
              <a:gdLst>
                <a:gd name="T0" fmla="*/ 4505 w 6552"/>
                <a:gd name="T1" fmla="*/ 6821 h 8508"/>
                <a:gd name="T2" fmla="*/ 3212 w 6552"/>
                <a:gd name="T3" fmla="*/ 446 h 8508"/>
                <a:gd name="T4" fmla="*/ 2380 w 6552"/>
                <a:gd name="T5" fmla="*/ 1018 h 8508"/>
                <a:gd name="T6" fmla="*/ 1688 w 6552"/>
                <a:gd name="T7" fmla="*/ 1363 h 8508"/>
                <a:gd name="T8" fmla="*/ 1132 w 6552"/>
                <a:gd name="T9" fmla="*/ 1824 h 8508"/>
                <a:gd name="T10" fmla="*/ 730 w 6552"/>
                <a:gd name="T11" fmla="*/ 2393 h 8508"/>
                <a:gd name="T12" fmla="*/ 500 w 6552"/>
                <a:gd name="T13" fmla="*/ 3058 h 8508"/>
                <a:gd name="T14" fmla="*/ 460 w 6552"/>
                <a:gd name="T15" fmla="*/ 3812 h 8508"/>
                <a:gd name="T16" fmla="*/ 625 w 6552"/>
                <a:gd name="T17" fmla="*/ 4637 h 8508"/>
                <a:gd name="T18" fmla="*/ 951 w 6552"/>
                <a:gd name="T19" fmla="*/ 5366 h 8508"/>
                <a:gd name="T20" fmla="*/ 1395 w 6552"/>
                <a:gd name="T21" fmla="*/ 5925 h 8508"/>
                <a:gd name="T22" fmla="*/ 1944 w 6552"/>
                <a:gd name="T23" fmla="*/ 6315 h 8508"/>
                <a:gd name="T24" fmla="*/ 2586 w 6552"/>
                <a:gd name="T25" fmla="*/ 6542 h 8508"/>
                <a:gd name="T26" fmla="*/ 3305 w 6552"/>
                <a:gd name="T27" fmla="*/ 6607 h 8508"/>
                <a:gd name="T28" fmla="*/ 4090 w 6552"/>
                <a:gd name="T29" fmla="*/ 6513 h 8508"/>
                <a:gd name="T30" fmla="*/ 4147 w 6552"/>
                <a:gd name="T31" fmla="*/ 6852 h 8508"/>
                <a:gd name="T32" fmla="*/ 3258 w 6552"/>
                <a:gd name="T33" fmla="*/ 6953 h 8508"/>
                <a:gd name="T34" fmla="*/ 2431 w 6552"/>
                <a:gd name="T35" fmla="*/ 6874 h 8508"/>
                <a:gd name="T36" fmla="*/ 1686 w 6552"/>
                <a:gd name="T37" fmla="*/ 6615 h 8508"/>
                <a:gd name="T38" fmla="*/ 1047 w 6552"/>
                <a:gd name="T39" fmla="*/ 6174 h 8508"/>
                <a:gd name="T40" fmla="*/ 536 w 6552"/>
                <a:gd name="T41" fmla="*/ 5550 h 8508"/>
                <a:gd name="T42" fmla="*/ 173 w 6552"/>
                <a:gd name="T43" fmla="*/ 4742 h 8508"/>
                <a:gd name="T44" fmla="*/ 4 w 6552"/>
                <a:gd name="T45" fmla="*/ 3835 h 8508"/>
                <a:gd name="T46" fmla="*/ 71 w 6552"/>
                <a:gd name="T47" fmla="*/ 3003 h 8508"/>
                <a:gd name="T48" fmla="*/ 350 w 6552"/>
                <a:gd name="T49" fmla="*/ 2266 h 8508"/>
                <a:gd name="T50" fmla="*/ 820 w 6552"/>
                <a:gd name="T51" fmla="*/ 1633 h 8508"/>
                <a:gd name="T52" fmla="*/ 1457 w 6552"/>
                <a:gd name="T53" fmla="*/ 1116 h 8508"/>
                <a:gd name="T54" fmla="*/ 2239 w 6552"/>
                <a:gd name="T55" fmla="*/ 725 h 8508"/>
                <a:gd name="T56" fmla="*/ 4523 w 6552"/>
                <a:gd name="T57" fmla="*/ 8086 h 8508"/>
                <a:gd name="T58" fmla="*/ 4444 w 6552"/>
                <a:gd name="T59" fmla="*/ 7941 h 8508"/>
                <a:gd name="T60" fmla="*/ 4277 w 6552"/>
                <a:gd name="T61" fmla="*/ 7826 h 8508"/>
                <a:gd name="T62" fmla="*/ 4052 w 6552"/>
                <a:gd name="T63" fmla="*/ 7740 h 8508"/>
                <a:gd name="T64" fmla="*/ 3800 w 6552"/>
                <a:gd name="T65" fmla="*/ 7679 h 8508"/>
                <a:gd name="T66" fmla="*/ 3554 w 6552"/>
                <a:gd name="T67" fmla="*/ 7641 h 8508"/>
                <a:gd name="T68" fmla="*/ 3344 w 6552"/>
                <a:gd name="T69" fmla="*/ 7624 h 8508"/>
                <a:gd name="T70" fmla="*/ 3374 w 6552"/>
                <a:gd name="T71" fmla="*/ 7517 h 8508"/>
                <a:gd name="T72" fmla="*/ 3398 w 6552"/>
                <a:gd name="T73" fmla="*/ 7293 h 8508"/>
                <a:gd name="T74" fmla="*/ 3267 w 6552"/>
                <a:gd name="T75" fmla="*/ 7115 h 8508"/>
                <a:gd name="T76" fmla="*/ 3007 w 6552"/>
                <a:gd name="T77" fmla="*/ 7099 h 8508"/>
                <a:gd name="T78" fmla="*/ 2844 w 6552"/>
                <a:gd name="T79" fmla="*/ 7264 h 8508"/>
                <a:gd name="T80" fmla="*/ 2845 w 6552"/>
                <a:gd name="T81" fmla="*/ 7490 h 8508"/>
                <a:gd name="T82" fmla="*/ 2921 w 6552"/>
                <a:gd name="T83" fmla="*/ 7622 h 8508"/>
                <a:gd name="T84" fmla="*/ 2702 w 6552"/>
                <a:gd name="T85" fmla="*/ 7641 h 8508"/>
                <a:gd name="T86" fmla="*/ 2453 w 6552"/>
                <a:gd name="T87" fmla="*/ 7679 h 8508"/>
                <a:gd name="T88" fmla="*/ 2204 w 6552"/>
                <a:gd name="T89" fmla="*/ 7737 h 8508"/>
                <a:gd name="T90" fmla="*/ 1979 w 6552"/>
                <a:gd name="T91" fmla="*/ 7818 h 8508"/>
                <a:gd name="T92" fmla="*/ 1807 w 6552"/>
                <a:gd name="T93" fmla="*/ 7923 h 8508"/>
                <a:gd name="T94" fmla="*/ 1713 w 6552"/>
                <a:gd name="T95" fmla="*/ 8056 h 8508"/>
                <a:gd name="T96" fmla="*/ 1433 w 6552"/>
                <a:gd name="T97" fmla="*/ 8508 h 8508"/>
                <a:gd name="T98" fmla="*/ 4027 w 6552"/>
                <a:gd name="T99" fmla="*/ 951 h 8508"/>
                <a:gd name="T100" fmla="*/ 5333 w 6552"/>
                <a:gd name="T101" fmla="*/ 1346 h 8508"/>
                <a:gd name="T102" fmla="*/ 6193 w 6552"/>
                <a:gd name="T103" fmla="*/ 2252 h 8508"/>
                <a:gd name="T104" fmla="*/ 6547 w 6552"/>
                <a:gd name="T105" fmla="*/ 3435 h 8508"/>
                <a:gd name="T106" fmla="*/ 6337 w 6552"/>
                <a:gd name="T107" fmla="*/ 4659 h 8508"/>
                <a:gd name="T108" fmla="*/ 5501 w 6552"/>
                <a:gd name="T109" fmla="*/ 5685 h 8508"/>
                <a:gd name="T110" fmla="*/ 4005 w 6552"/>
                <a:gd name="T111" fmla="*/ 6277 h 8508"/>
                <a:gd name="T112" fmla="*/ 2538 w 6552"/>
                <a:gd name="T113" fmla="*/ 6150 h 8508"/>
                <a:gd name="T114" fmla="*/ 1494 w 6552"/>
                <a:gd name="T115" fmla="*/ 5419 h 8508"/>
                <a:gd name="T116" fmla="*/ 930 w 6552"/>
                <a:gd name="T117" fmla="*/ 4319 h 8508"/>
                <a:gd name="T118" fmla="*/ 907 w 6552"/>
                <a:gd name="T119" fmla="*/ 3084 h 8508"/>
                <a:gd name="T120" fmla="*/ 1484 w 6552"/>
                <a:gd name="T121" fmla="*/ 1952 h 8508"/>
                <a:gd name="T122" fmla="*/ 2722 w 6552"/>
                <a:gd name="T123" fmla="*/ 1157 h 850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552"/>
                <a:gd name="T187" fmla="*/ 0 h 8508"/>
                <a:gd name="T188" fmla="*/ 6552 w 6552"/>
                <a:gd name="T189" fmla="*/ 8508 h 850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552" h="8508">
                  <a:moveTo>
                    <a:pt x="2816" y="507"/>
                  </a:moveTo>
                  <a:lnTo>
                    <a:pt x="2476" y="127"/>
                  </a:lnTo>
                  <a:lnTo>
                    <a:pt x="2899" y="0"/>
                  </a:lnTo>
                  <a:lnTo>
                    <a:pt x="2816" y="507"/>
                  </a:lnTo>
                  <a:close/>
                  <a:moveTo>
                    <a:pt x="4505" y="6821"/>
                  </a:moveTo>
                  <a:lnTo>
                    <a:pt x="4504" y="7325"/>
                  </a:lnTo>
                  <a:lnTo>
                    <a:pt x="4898" y="7189"/>
                  </a:lnTo>
                  <a:lnTo>
                    <a:pt x="4505" y="6821"/>
                  </a:lnTo>
                  <a:close/>
                  <a:moveTo>
                    <a:pt x="2769" y="557"/>
                  </a:moveTo>
                  <a:lnTo>
                    <a:pt x="3212" y="446"/>
                  </a:lnTo>
                  <a:lnTo>
                    <a:pt x="3292" y="763"/>
                  </a:lnTo>
                  <a:lnTo>
                    <a:pt x="2853" y="873"/>
                  </a:lnTo>
                  <a:lnTo>
                    <a:pt x="2691" y="916"/>
                  </a:lnTo>
                  <a:lnTo>
                    <a:pt x="2533" y="965"/>
                  </a:lnTo>
                  <a:lnTo>
                    <a:pt x="2380" y="1018"/>
                  </a:lnTo>
                  <a:lnTo>
                    <a:pt x="2232" y="1078"/>
                  </a:lnTo>
                  <a:lnTo>
                    <a:pt x="2088" y="1142"/>
                  </a:lnTo>
                  <a:lnTo>
                    <a:pt x="1950" y="1211"/>
                  </a:lnTo>
                  <a:lnTo>
                    <a:pt x="1816" y="1284"/>
                  </a:lnTo>
                  <a:lnTo>
                    <a:pt x="1688" y="1363"/>
                  </a:lnTo>
                  <a:lnTo>
                    <a:pt x="1565" y="1445"/>
                  </a:lnTo>
                  <a:lnTo>
                    <a:pt x="1449" y="1533"/>
                  </a:lnTo>
                  <a:lnTo>
                    <a:pt x="1337" y="1626"/>
                  </a:lnTo>
                  <a:lnTo>
                    <a:pt x="1231" y="1723"/>
                  </a:lnTo>
                  <a:lnTo>
                    <a:pt x="1132" y="1824"/>
                  </a:lnTo>
                  <a:lnTo>
                    <a:pt x="1039" y="1930"/>
                  </a:lnTo>
                  <a:lnTo>
                    <a:pt x="952" y="2039"/>
                  </a:lnTo>
                  <a:lnTo>
                    <a:pt x="871" y="2153"/>
                  </a:lnTo>
                  <a:lnTo>
                    <a:pt x="797" y="2271"/>
                  </a:lnTo>
                  <a:lnTo>
                    <a:pt x="730" y="2393"/>
                  </a:lnTo>
                  <a:lnTo>
                    <a:pt x="669" y="2518"/>
                  </a:lnTo>
                  <a:lnTo>
                    <a:pt x="616" y="2648"/>
                  </a:lnTo>
                  <a:lnTo>
                    <a:pt x="570" y="2781"/>
                  </a:lnTo>
                  <a:lnTo>
                    <a:pt x="531" y="2918"/>
                  </a:lnTo>
                  <a:lnTo>
                    <a:pt x="500" y="3058"/>
                  </a:lnTo>
                  <a:lnTo>
                    <a:pt x="476" y="3203"/>
                  </a:lnTo>
                  <a:lnTo>
                    <a:pt x="460" y="3350"/>
                  </a:lnTo>
                  <a:lnTo>
                    <a:pt x="452" y="3501"/>
                  </a:lnTo>
                  <a:lnTo>
                    <a:pt x="452" y="3655"/>
                  </a:lnTo>
                  <a:lnTo>
                    <a:pt x="460" y="3812"/>
                  </a:lnTo>
                  <a:lnTo>
                    <a:pt x="476" y="3972"/>
                  </a:lnTo>
                  <a:lnTo>
                    <a:pt x="501" y="4135"/>
                  </a:lnTo>
                  <a:lnTo>
                    <a:pt x="534" y="4302"/>
                  </a:lnTo>
                  <a:lnTo>
                    <a:pt x="576" y="4470"/>
                  </a:lnTo>
                  <a:lnTo>
                    <a:pt x="625" y="4637"/>
                  </a:lnTo>
                  <a:lnTo>
                    <a:pt x="681" y="4797"/>
                  </a:lnTo>
                  <a:lnTo>
                    <a:pt x="741" y="4949"/>
                  </a:lnTo>
                  <a:lnTo>
                    <a:pt x="805" y="5095"/>
                  </a:lnTo>
                  <a:lnTo>
                    <a:pt x="877" y="5234"/>
                  </a:lnTo>
                  <a:lnTo>
                    <a:pt x="951" y="5366"/>
                  </a:lnTo>
                  <a:lnTo>
                    <a:pt x="1030" y="5492"/>
                  </a:lnTo>
                  <a:lnTo>
                    <a:pt x="1115" y="5610"/>
                  </a:lnTo>
                  <a:lnTo>
                    <a:pt x="1204" y="5722"/>
                  </a:lnTo>
                  <a:lnTo>
                    <a:pt x="1297" y="5827"/>
                  </a:lnTo>
                  <a:lnTo>
                    <a:pt x="1395" y="5925"/>
                  </a:lnTo>
                  <a:lnTo>
                    <a:pt x="1497" y="6016"/>
                  </a:lnTo>
                  <a:lnTo>
                    <a:pt x="1602" y="6101"/>
                  </a:lnTo>
                  <a:lnTo>
                    <a:pt x="1713" y="6179"/>
                  </a:lnTo>
                  <a:lnTo>
                    <a:pt x="1826" y="6250"/>
                  </a:lnTo>
                  <a:lnTo>
                    <a:pt x="1944" y="6315"/>
                  </a:lnTo>
                  <a:lnTo>
                    <a:pt x="2066" y="6374"/>
                  </a:lnTo>
                  <a:lnTo>
                    <a:pt x="2190" y="6426"/>
                  </a:lnTo>
                  <a:lnTo>
                    <a:pt x="2319" y="6471"/>
                  </a:lnTo>
                  <a:lnTo>
                    <a:pt x="2451" y="6510"/>
                  </a:lnTo>
                  <a:lnTo>
                    <a:pt x="2586" y="6542"/>
                  </a:lnTo>
                  <a:lnTo>
                    <a:pt x="2724" y="6569"/>
                  </a:lnTo>
                  <a:lnTo>
                    <a:pt x="2865" y="6587"/>
                  </a:lnTo>
                  <a:lnTo>
                    <a:pt x="3009" y="6600"/>
                  </a:lnTo>
                  <a:lnTo>
                    <a:pt x="3156" y="6607"/>
                  </a:lnTo>
                  <a:lnTo>
                    <a:pt x="3305" y="6607"/>
                  </a:lnTo>
                  <a:lnTo>
                    <a:pt x="3457" y="6601"/>
                  </a:lnTo>
                  <a:lnTo>
                    <a:pt x="3612" y="6588"/>
                  </a:lnTo>
                  <a:lnTo>
                    <a:pt x="3769" y="6570"/>
                  </a:lnTo>
                  <a:lnTo>
                    <a:pt x="3928" y="6545"/>
                  </a:lnTo>
                  <a:lnTo>
                    <a:pt x="4090" y="6513"/>
                  </a:lnTo>
                  <a:lnTo>
                    <a:pt x="4253" y="6475"/>
                  </a:lnTo>
                  <a:lnTo>
                    <a:pt x="4711" y="6361"/>
                  </a:lnTo>
                  <a:lnTo>
                    <a:pt x="4795" y="6695"/>
                  </a:lnTo>
                  <a:lnTo>
                    <a:pt x="4330" y="6810"/>
                  </a:lnTo>
                  <a:lnTo>
                    <a:pt x="4147" y="6852"/>
                  </a:lnTo>
                  <a:lnTo>
                    <a:pt x="3965" y="6887"/>
                  </a:lnTo>
                  <a:lnTo>
                    <a:pt x="3785" y="6914"/>
                  </a:lnTo>
                  <a:lnTo>
                    <a:pt x="3608" y="6934"/>
                  </a:lnTo>
                  <a:lnTo>
                    <a:pt x="3432" y="6946"/>
                  </a:lnTo>
                  <a:lnTo>
                    <a:pt x="3258" y="6953"/>
                  </a:lnTo>
                  <a:lnTo>
                    <a:pt x="3088" y="6952"/>
                  </a:lnTo>
                  <a:lnTo>
                    <a:pt x="2919" y="6942"/>
                  </a:lnTo>
                  <a:lnTo>
                    <a:pt x="2753" y="6927"/>
                  </a:lnTo>
                  <a:lnTo>
                    <a:pt x="2591" y="6904"/>
                  </a:lnTo>
                  <a:lnTo>
                    <a:pt x="2431" y="6874"/>
                  </a:lnTo>
                  <a:lnTo>
                    <a:pt x="2275" y="6837"/>
                  </a:lnTo>
                  <a:lnTo>
                    <a:pt x="2122" y="6792"/>
                  </a:lnTo>
                  <a:lnTo>
                    <a:pt x="1973" y="6740"/>
                  </a:lnTo>
                  <a:lnTo>
                    <a:pt x="1827" y="6681"/>
                  </a:lnTo>
                  <a:lnTo>
                    <a:pt x="1686" y="6615"/>
                  </a:lnTo>
                  <a:lnTo>
                    <a:pt x="1549" y="6541"/>
                  </a:lnTo>
                  <a:lnTo>
                    <a:pt x="1417" y="6460"/>
                  </a:lnTo>
                  <a:lnTo>
                    <a:pt x="1289" y="6372"/>
                  </a:lnTo>
                  <a:lnTo>
                    <a:pt x="1165" y="6277"/>
                  </a:lnTo>
                  <a:lnTo>
                    <a:pt x="1047" y="6174"/>
                  </a:lnTo>
                  <a:lnTo>
                    <a:pt x="934" y="6063"/>
                  </a:lnTo>
                  <a:lnTo>
                    <a:pt x="826" y="5946"/>
                  </a:lnTo>
                  <a:lnTo>
                    <a:pt x="724" y="5821"/>
                  </a:lnTo>
                  <a:lnTo>
                    <a:pt x="627" y="5689"/>
                  </a:lnTo>
                  <a:lnTo>
                    <a:pt x="536" y="5550"/>
                  </a:lnTo>
                  <a:lnTo>
                    <a:pt x="450" y="5404"/>
                  </a:lnTo>
                  <a:lnTo>
                    <a:pt x="371" y="5249"/>
                  </a:lnTo>
                  <a:lnTo>
                    <a:pt x="298" y="5088"/>
                  </a:lnTo>
                  <a:lnTo>
                    <a:pt x="232" y="4919"/>
                  </a:lnTo>
                  <a:lnTo>
                    <a:pt x="173" y="4742"/>
                  </a:lnTo>
                  <a:lnTo>
                    <a:pt x="120" y="4559"/>
                  </a:lnTo>
                  <a:lnTo>
                    <a:pt x="76" y="4373"/>
                  </a:lnTo>
                  <a:lnTo>
                    <a:pt x="43" y="4191"/>
                  </a:lnTo>
                  <a:lnTo>
                    <a:pt x="19" y="4011"/>
                  </a:lnTo>
                  <a:lnTo>
                    <a:pt x="4" y="3835"/>
                  </a:lnTo>
                  <a:lnTo>
                    <a:pt x="0" y="3661"/>
                  </a:lnTo>
                  <a:lnTo>
                    <a:pt x="4" y="3492"/>
                  </a:lnTo>
                  <a:lnTo>
                    <a:pt x="18" y="3325"/>
                  </a:lnTo>
                  <a:lnTo>
                    <a:pt x="40" y="3162"/>
                  </a:lnTo>
                  <a:lnTo>
                    <a:pt x="71" y="3003"/>
                  </a:lnTo>
                  <a:lnTo>
                    <a:pt x="111" y="2848"/>
                  </a:lnTo>
                  <a:lnTo>
                    <a:pt x="158" y="2696"/>
                  </a:lnTo>
                  <a:lnTo>
                    <a:pt x="214" y="2549"/>
                  </a:lnTo>
                  <a:lnTo>
                    <a:pt x="278" y="2405"/>
                  </a:lnTo>
                  <a:lnTo>
                    <a:pt x="350" y="2266"/>
                  </a:lnTo>
                  <a:lnTo>
                    <a:pt x="430" y="2131"/>
                  </a:lnTo>
                  <a:lnTo>
                    <a:pt x="517" y="1999"/>
                  </a:lnTo>
                  <a:lnTo>
                    <a:pt x="611" y="1872"/>
                  </a:lnTo>
                  <a:lnTo>
                    <a:pt x="711" y="1751"/>
                  </a:lnTo>
                  <a:lnTo>
                    <a:pt x="820" y="1633"/>
                  </a:lnTo>
                  <a:lnTo>
                    <a:pt x="934" y="1520"/>
                  </a:lnTo>
                  <a:lnTo>
                    <a:pt x="1055" y="1412"/>
                  </a:lnTo>
                  <a:lnTo>
                    <a:pt x="1183" y="1308"/>
                  </a:lnTo>
                  <a:lnTo>
                    <a:pt x="1317" y="1210"/>
                  </a:lnTo>
                  <a:lnTo>
                    <a:pt x="1457" y="1116"/>
                  </a:lnTo>
                  <a:lnTo>
                    <a:pt x="1602" y="1027"/>
                  </a:lnTo>
                  <a:lnTo>
                    <a:pt x="1754" y="944"/>
                  </a:lnTo>
                  <a:lnTo>
                    <a:pt x="1910" y="866"/>
                  </a:lnTo>
                  <a:lnTo>
                    <a:pt x="2072" y="793"/>
                  </a:lnTo>
                  <a:lnTo>
                    <a:pt x="2239" y="725"/>
                  </a:lnTo>
                  <a:lnTo>
                    <a:pt x="2411" y="664"/>
                  </a:lnTo>
                  <a:lnTo>
                    <a:pt x="2588" y="607"/>
                  </a:lnTo>
                  <a:lnTo>
                    <a:pt x="2769" y="557"/>
                  </a:lnTo>
                  <a:close/>
                  <a:moveTo>
                    <a:pt x="1707" y="8086"/>
                  </a:moveTo>
                  <a:lnTo>
                    <a:pt x="4523" y="8086"/>
                  </a:lnTo>
                  <a:lnTo>
                    <a:pt x="4515" y="8055"/>
                  </a:lnTo>
                  <a:lnTo>
                    <a:pt x="4504" y="8024"/>
                  </a:lnTo>
                  <a:lnTo>
                    <a:pt x="4488" y="7995"/>
                  </a:lnTo>
                  <a:lnTo>
                    <a:pt x="4468" y="7967"/>
                  </a:lnTo>
                  <a:lnTo>
                    <a:pt x="4444" y="7941"/>
                  </a:lnTo>
                  <a:lnTo>
                    <a:pt x="4417" y="7916"/>
                  </a:lnTo>
                  <a:lnTo>
                    <a:pt x="4387" y="7892"/>
                  </a:lnTo>
                  <a:lnTo>
                    <a:pt x="4352" y="7869"/>
                  </a:lnTo>
                  <a:lnTo>
                    <a:pt x="4316" y="7847"/>
                  </a:lnTo>
                  <a:lnTo>
                    <a:pt x="4277" y="7826"/>
                  </a:lnTo>
                  <a:lnTo>
                    <a:pt x="4235" y="7807"/>
                  </a:lnTo>
                  <a:lnTo>
                    <a:pt x="4192" y="7788"/>
                  </a:lnTo>
                  <a:lnTo>
                    <a:pt x="4146" y="7771"/>
                  </a:lnTo>
                  <a:lnTo>
                    <a:pt x="4100" y="7755"/>
                  </a:lnTo>
                  <a:lnTo>
                    <a:pt x="4052" y="7740"/>
                  </a:lnTo>
                  <a:lnTo>
                    <a:pt x="4003" y="7726"/>
                  </a:lnTo>
                  <a:lnTo>
                    <a:pt x="3953" y="7713"/>
                  </a:lnTo>
                  <a:lnTo>
                    <a:pt x="3901" y="7701"/>
                  </a:lnTo>
                  <a:lnTo>
                    <a:pt x="3851" y="7690"/>
                  </a:lnTo>
                  <a:lnTo>
                    <a:pt x="3800" y="7679"/>
                  </a:lnTo>
                  <a:lnTo>
                    <a:pt x="3750" y="7671"/>
                  </a:lnTo>
                  <a:lnTo>
                    <a:pt x="3700" y="7662"/>
                  </a:lnTo>
                  <a:lnTo>
                    <a:pt x="3649" y="7654"/>
                  </a:lnTo>
                  <a:lnTo>
                    <a:pt x="3601" y="7648"/>
                  </a:lnTo>
                  <a:lnTo>
                    <a:pt x="3554" y="7641"/>
                  </a:lnTo>
                  <a:lnTo>
                    <a:pt x="3508" y="7636"/>
                  </a:lnTo>
                  <a:lnTo>
                    <a:pt x="3464" y="7632"/>
                  </a:lnTo>
                  <a:lnTo>
                    <a:pt x="3421" y="7629"/>
                  </a:lnTo>
                  <a:lnTo>
                    <a:pt x="3382" y="7626"/>
                  </a:lnTo>
                  <a:lnTo>
                    <a:pt x="3344" y="7624"/>
                  </a:lnTo>
                  <a:lnTo>
                    <a:pt x="3309" y="7623"/>
                  </a:lnTo>
                  <a:lnTo>
                    <a:pt x="3278" y="7622"/>
                  </a:lnTo>
                  <a:lnTo>
                    <a:pt x="3318" y="7591"/>
                  </a:lnTo>
                  <a:lnTo>
                    <a:pt x="3349" y="7557"/>
                  </a:lnTo>
                  <a:lnTo>
                    <a:pt x="3374" y="7517"/>
                  </a:lnTo>
                  <a:lnTo>
                    <a:pt x="3392" y="7474"/>
                  </a:lnTo>
                  <a:lnTo>
                    <a:pt x="3404" y="7430"/>
                  </a:lnTo>
                  <a:lnTo>
                    <a:pt x="3408" y="7384"/>
                  </a:lnTo>
                  <a:lnTo>
                    <a:pt x="3407" y="7338"/>
                  </a:lnTo>
                  <a:lnTo>
                    <a:pt x="3398" y="7293"/>
                  </a:lnTo>
                  <a:lnTo>
                    <a:pt x="3384" y="7250"/>
                  </a:lnTo>
                  <a:lnTo>
                    <a:pt x="3363" y="7210"/>
                  </a:lnTo>
                  <a:lnTo>
                    <a:pt x="3337" y="7174"/>
                  </a:lnTo>
                  <a:lnTo>
                    <a:pt x="3304" y="7141"/>
                  </a:lnTo>
                  <a:lnTo>
                    <a:pt x="3267" y="7115"/>
                  </a:lnTo>
                  <a:lnTo>
                    <a:pt x="3224" y="7096"/>
                  </a:lnTo>
                  <a:lnTo>
                    <a:pt x="3175" y="7085"/>
                  </a:lnTo>
                  <a:lnTo>
                    <a:pt x="3121" y="7081"/>
                  </a:lnTo>
                  <a:lnTo>
                    <a:pt x="3061" y="7086"/>
                  </a:lnTo>
                  <a:lnTo>
                    <a:pt x="3007" y="7099"/>
                  </a:lnTo>
                  <a:lnTo>
                    <a:pt x="2961" y="7120"/>
                  </a:lnTo>
                  <a:lnTo>
                    <a:pt x="2921" y="7148"/>
                  </a:lnTo>
                  <a:lnTo>
                    <a:pt x="2889" y="7183"/>
                  </a:lnTo>
                  <a:lnTo>
                    <a:pt x="2863" y="7222"/>
                  </a:lnTo>
                  <a:lnTo>
                    <a:pt x="2844" y="7264"/>
                  </a:lnTo>
                  <a:lnTo>
                    <a:pt x="2830" y="7309"/>
                  </a:lnTo>
                  <a:lnTo>
                    <a:pt x="2824" y="7355"/>
                  </a:lnTo>
                  <a:lnTo>
                    <a:pt x="2825" y="7401"/>
                  </a:lnTo>
                  <a:lnTo>
                    <a:pt x="2831" y="7446"/>
                  </a:lnTo>
                  <a:lnTo>
                    <a:pt x="2845" y="7490"/>
                  </a:lnTo>
                  <a:lnTo>
                    <a:pt x="2864" y="7529"/>
                  </a:lnTo>
                  <a:lnTo>
                    <a:pt x="2890" y="7565"/>
                  </a:lnTo>
                  <a:lnTo>
                    <a:pt x="2922" y="7595"/>
                  </a:lnTo>
                  <a:lnTo>
                    <a:pt x="2960" y="7619"/>
                  </a:lnTo>
                  <a:lnTo>
                    <a:pt x="2921" y="7622"/>
                  </a:lnTo>
                  <a:lnTo>
                    <a:pt x="2882" y="7624"/>
                  </a:lnTo>
                  <a:lnTo>
                    <a:pt x="2839" y="7627"/>
                  </a:lnTo>
                  <a:lnTo>
                    <a:pt x="2795" y="7631"/>
                  </a:lnTo>
                  <a:lnTo>
                    <a:pt x="2749" y="7636"/>
                  </a:lnTo>
                  <a:lnTo>
                    <a:pt x="2702" y="7641"/>
                  </a:lnTo>
                  <a:lnTo>
                    <a:pt x="2654" y="7648"/>
                  </a:lnTo>
                  <a:lnTo>
                    <a:pt x="2604" y="7654"/>
                  </a:lnTo>
                  <a:lnTo>
                    <a:pt x="2554" y="7661"/>
                  </a:lnTo>
                  <a:lnTo>
                    <a:pt x="2504" y="7670"/>
                  </a:lnTo>
                  <a:lnTo>
                    <a:pt x="2453" y="7679"/>
                  </a:lnTo>
                  <a:lnTo>
                    <a:pt x="2403" y="7688"/>
                  </a:lnTo>
                  <a:lnTo>
                    <a:pt x="2351" y="7700"/>
                  </a:lnTo>
                  <a:lnTo>
                    <a:pt x="2302" y="7712"/>
                  </a:lnTo>
                  <a:lnTo>
                    <a:pt x="2252" y="7724"/>
                  </a:lnTo>
                  <a:lnTo>
                    <a:pt x="2204" y="7737"/>
                  </a:lnTo>
                  <a:lnTo>
                    <a:pt x="2156" y="7751"/>
                  </a:lnTo>
                  <a:lnTo>
                    <a:pt x="2109" y="7767"/>
                  </a:lnTo>
                  <a:lnTo>
                    <a:pt x="2064" y="7783"/>
                  </a:lnTo>
                  <a:lnTo>
                    <a:pt x="2021" y="7799"/>
                  </a:lnTo>
                  <a:lnTo>
                    <a:pt x="1979" y="7818"/>
                  </a:lnTo>
                  <a:lnTo>
                    <a:pt x="1939" y="7837"/>
                  </a:lnTo>
                  <a:lnTo>
                    <a:pt x="1903" y="7857"/>
                  </a:lnTo>
                  <a:lnTo>
                    <a:pt x="1868" y="7878"/>
                  </a:lnTo>
                  <a:lnTo>
                    <a:pt x="1836" y="7900"/>
                  </a:lnTo>
                  <a:lnTo>
                    <a:pt x="1807" y="7923"/>
                  </a:lnTo>
                  <a:lnTo>
                    <a:pt x="1781" y="7948"/>
                  </a:lnTo>
                  <a:lnTo>
                    <a:pt x="1758" y="7973"/>
                  </a:lnTo>
                  <a:lnTo>
                    <a:pt x="1739" y="7999"/>
                  </a:lnTo>
                  <a:lnTo>
                    <a:pt x="1725" y="8028"/>
                  </a:lnTo>
                  <a:lnTo>
                    <a:pt x="1713" y="8056"/>
                  </a:lnTo>
                  <a:lnTo>
                    <a:pt x="1707" y="8086"/>
                  </a:lnTo>
                  <a:close/>
                  <a:moveTo>
                    <a:pt x="1642" y="8213"/>
                  </a:moveTo>
                  <a:lnTo>
                    <a:pt x="4603" y="8213"/>
                  </a:lnTo>
                  <a:lnTo>
                    <a:pt x="4814" y="8508"/>
                  </a:lnTo>
                  <a:lnTo>
                    <a:pt x="1433" y="8508"/>
                  </a:lnTo>
                  <a:lnTo>
                    <a:pt x="1642" y="8213"/>
                  </a:lnTo>
                  <a:close/>
                  <a:moveTo>
                    <a:pt x="3053" y="1058"/>
                  </a:moveTo>
                  <a:lnTo>
                    <a:pt x="3392" y="989"/>
                  </a:lnTo>
                  <a:lnTo>
                    <a:pt x="3717" y="955"/>
                  </a:lnTo>
                  <a:lnTo>
                    <a:pt x="4027" y="951"/>
                  </a:lnTo>
                  <a:lnTo>
                    <a:pt x="4321" y="978"/>
                  </a:lnTo>
                  <a:lnTo>
                    <a:pt x="4599" y="1032"/>
                  </a:lnTo>
                  <a:lnTo>
                    <a:pt x="4862" y="1113"/>
                  </a:lnTo>
                  <a:lnTo>
                    <a:pt x="5106" y="1218"/>
                  </a:lnTo>
                  <a:lnTo>
                    <a:pt x="5333" y="1346"/>
                  </a:lnTo>
                  <a:lnTo>
                    <a:pt x="5543" y="1494"/>
                  </a:lnTo>
                  <a:lnTo>
                    <a:pt x="5734" y="1660"/>
                  </a:lnTo>
                  <a:lnTo>
                    <a:pt x="5907" y="1843"/>
                  </a:lnTo>
                  <a:lnTo>
                    <a:pt x="6060" y="2041"/>
                  </a:lnTo>
                  <a:lnTo>
                    <a:pt x="6193" y="2252"/>
                  </a:lnTo>
                  <a:lnTo>
                    <a:pt x="6306" y="2474"/>
                  </a:lnTo>
                  <a:lnTo>
                    <a:pt x="6399" y="2706"/>
                  </a:lnTo>
                  <a:lnTo>
                    <a:pt x="6470" y="2944"/>
                  </a:lnTo>
                  <a:lnTo>
                    <a:pt x="6520" y="3188"/>
                  </a:lnTo>
                  <a:lnTo>
                    <a:pt x="6547" y="3435"/>
                  </a:lnTo>
                  <a:lnTo>
                    <a:pt x="6552" y="3684"/>
                  </a:lnTo>
                  <a:lnTo>
                    <a:pt x="6534" y="3932"/>
                  </a:lnTo>
                  <a:lnTo>
                    <a:pt x="6492" y="4179"/>
                  </a:lnTo>
                  <a:lnTo>
                    <a:pt x="6426" y="4422"/>
                  </a:lnTo>
                  <a:lnTo>
                    <a:pt x="6337" y="4659"/>
                  </a:lnTo>
                  <a:lnTo>
                    <a:pt x="6221" y="4887"/>
                  </a:lnTo>
                  <a:lnTo>
                    <a:pt x="6080" y="5105"/>
                  </a:lnTo>
                  <a:lnTo>
                    <a:pt x="5914" y="5314"/>
                  </a:lnTo>
                  <a:lnTo>
                    <a:pt x="5720" y="5507"/>
                  </a:lnTo>
                  <a:lnTo>
                    <a:pt x="5501" y="5685"/>
                  </a:lnTo>
                  <a:lnTo>
                    <a:pt x="5254" y="5847"/>
                  </a:lnTo>
                  <a:lnTo>
                    <a:pt x="4979" y="5989"/>
                  </a:lnTo>
                  <a:lnTo>
                    <a:pt x="4676" y="6110"/>
                  </a:lnTo>
                  <a:lnTo>
                    <a:pt x="4344" y="6209"/>
                  </a:lnTo>
                  <a:lnTo>
                    <a:pt x="4005" y="6277"/>
                  </a:lnTo>
                  <a:lnTo>
                    <a:pt x="3681" y="6311"/>
                  </a:lnTo>
                  <a:lnTo>
                    <a:pt x="3371" y="6313"/>
                  </a:lnTo>
                  <a:lnTo>
                    <a:pt x="3077" y="6287"/>
                  </a:lnTo>
                  <a:lnTo>
                    <a:pt x="2799" y="6232"/>
                  </a:lnTo>
                  <a:lnTo>
                    <a:pt x="2538" y="6150"/>
                  </a:lnTo>
                  <a:lnTo>
                    <a:pt x="2294" y="6045"/>
                  </a:lnTo>
                  <a:lnTo>
                    <a:pt x="2066" y="5918"/>
                  </a:lnTo>
                  <a:lnTo>
                    <a:pt x="1857" y="5769"/>
                  </a:lnTo>
                  <a:lnTo>
                    <a:pt x="1665" y="5603"/>
                  </a:lnTo>
                  <a:lnTo>
                    <a:pt x="1494" y="5419"/>
                  </a:lnTo>
                  <a:lnTo>
                    <a:pt x="1340" y="5222"/>
                  </a:lnTo>
                  <a:lnTo>
                    <a:pt x="1207" y="5010"/>
                  </a:lnTo>
                  <a:lnTo>
                    <a:pt x="1093" y="4788"/>
                  </a:lnTo>
                  <a:lnTo>
                    <a:pt x="1001" y="4557"/>
                  </a:lnTo>
                  <a:lnTo>
                    <a:pt x="930" y="4319"/>
                  </a:lnTo>
                  <a:lnTo>
                    <a:pt x="880" y="4076"/>
                  </a:lnTo>
                  <a:lnTo>
                    <a:pt x="852" y="3829"/>
                  </a:lnTo>
                  <a:lnTo>
                    <a:pt x="847" y="3579"/>
                  </a:lnTo>
                  <a:lnTo>
                    <a:pt x="866" y="3331"/>
                  </a:lnTo>
                  <a:lnTo>
                    <a:pt x="907" y="3084"/>
                  </a:lnTo>
                  <a:lnTo>
                    <a:pt x="973" y="2843"/>
                  </a:lnTo>
                  <a:lnTo>
                    <a:pt x="1063" y="2606"/>
                  </a:lnTo>
                  <a:lnTo>
                    <a:pt x="1178" y="2378"/>
                  </a:lnTo>
                  <a:lnTo>
                    <a:pt x="1318" y="2159"/>
                  </a:lnTo>
                  <a:lnTo>
                    <a:pt x="1484" y="1952"/>
                  </a:lnTo>
                  <a:lnTo>
                    <a:pt x="1678" y="1758"/>
                  </a:lnTo>
                  <a:lnTo>
                    <a:pt x="1897" y="1580"/>
                  </a:lnTo>
                  <a:lnTo>
                    <a:pt x="2144" y="1419"/>
                  </a:lnTo>
                  <a:lnTo>
                    <a:pt x="2418" y="1277"/>
                  </a:lnTo>
                  <a:lnTo>
                    <a:pt x="2722" y="1157"/>
                  </a:lnTo>
                  <a:lnTo>
                    <a:pt x="3053" y="105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27687" name="Freeform 43"/>
            <p:cNvSpPr>
              <a:spLocks/>
            </p:cNvSpPr>
            <p:nvPr/>
          </p:nvSpPr>
          <p:spPr bwMode="auto">
            <a:xfrm>
              <a:off x="4744" y="1471"/>
              <a:ext cx="32" cy="38"/>
            </a:xfrm>
            <a:custGeom>
              <a:avLst/>
              <a:gdLst>
                <a:gd name="T0" fmla="*/ 340 w 423"/>
                <a:gd name="T1" fmla="*/ 507 h 507"/>
                <a:gd name="T2" fmla="*/ 0 w 423"/>
                <a:gd name="T3" fmla="*/ 127 h 507"/>
                <a:gd name="T4" fmla="*/ 423 w 423"/>
                <a:gd name="T5" fmla="*/ 0 h 507"/>
                <a:gd name="T6" fmla="*/ 340 w 423"/>
                <a:gd name="T7" fmla="*/ 507 h 5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3"/>
                <a:gd name="T13" fmla="*/ 0 h 507"/>
                <a:gd name="T14" fmla="*/ 423 w 423"/>
                <a:gd name="T15" fmla="*/ 507 h 5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3" h="507">
                  <a:moveTo>
                    <a:pt x="340" y="507"/>
                  </a:moveTo>
                  <a:lnTo>
                    <a:pt x="0" y="127"/>
                  </a:lnTo>
                  <a:lnTo>
                    <a:pt x="423" y="0"/>
                  </a:lnTo>
                  <a:lnTo>
                    <a:pt x="340" y="507"/>
                  </a:lnTo>
                </a:path>
              </a:pathLst>
            </a:custGeom>
            <a:solidFill>
              <a:schemeClr val="folHlink"/>
            </a:solidFill>
            <a:ln w="0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27688" name="Freeform 44"/>
            <p:cNvSpPr>
              <a:spLocks/>
            </p:cNvSpPr>
            <p:nvPr/>
          </p:nvSpPr>
          <p:spPr bwMode="auto">
            <a:xfrm>
              <a:off x="4898" y="1987"/>
              <a:ext cx="29" cy="39"/>
            </a:xfrm>
            <a:custGeom>
              <a:avLst/>
              <a:gdLst>
                <a:gd name="T0" fmla="*/ 1 w 394"/>
                <a:gd name="T1" fmla="*/ 0 h 504"/>
                <a:gd name="T2" fmla="*/ 0 w 394"/>
                <a:gd name="T3" fmla="*/ 504 h 504"/>
                <a:gd name="T4" fmla="*/ 394 w 394"/>
                <a:gd name="T5" fmla="*/ 368 h 504"/>
                <a:gd name="T6" fmla="*/ 1 w 394"/>
                <a:gd name="T7" fmla="*/ 0 h 50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4"/>
                <a:gd name="T13" fmla="*/ 0 h 504"/>
                <a:gd name="T14" fmla="*/ 394 w 394"/>
                <a:gd name="T15" fmla="*/ 504 h 50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4" h="504">
                  <a:moveTo>
                    <a:pt x="1" y="0"/>
                  </a:moveTo>
                  <a:lnTo>
                    <a:pt x="0" y="504"/>
                  </a:lnTo>
                  <a:lnTo>
                    <a:pt x="394" y="368"/>
                  </a:lnTo>
                  <a:lnTo>
                    <a:pt x="1" y="0"/>
                  </a:lnTo>
                </a:path>
              </a:pathLst>
            </a:custGeom>
            <a:solidFill>
              <a:schemeClr val="folHlink"/>
            </a:solidFill>
            <a:ln w="0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27689" name="Freeform 45"/>
            <p:cNvSpPr>
              <a:spLocks/>
            </p:cNvSpPr>
            <p:nvPr/>
          </p:nvSpPr>
          <p:spPr bwMode="auto">
            <a:xfrm>
              <a:off x="4557" y="1505"/>
              <a:ext cx="363" cy="492"/>
            </a:xfrm>
            <a:custGeom>
              <a:avLst/>
              <a:gdLst>
                <a:gd name="T0" fmla="*/ 3292 w 4795"/>
                <a:gd name="T1" fmla="*/ 317 h 6507"/>
                <a:gd name="T2" fmla="*/ 2691 w 4795"/>
                <a:gd name="T3" fmla="*/ 470 h 6507"/>
                <a:gd name="T4" fmla="*/ 2232 w 4795"/>
                <a:gd name="T5" fmla="*/ 632 h 6507"/>
                <a:gd name="T6" fmla="*/ 1816 w 4795"/>
                <a:gd name="T7" fmla="*/ 838 h 6507"/>
                <a:gd name="T8" fmla="*/ 1449 w 4795"/>
                <a:gd name="T9" fmla="*/ 1087 h 6507"/>
                <a:gd name="T10" fmla="*/ 1132 w 4795"/>
                <a:gd name="T11" fmla="*/ 1378 h 6507"/>
                <a:gd name="T12" fmla="*/ 871 w 4795"/>
                <a:gd name="T13" fmla="*/ 1707 h 6507"/>
                <a:gd name="T14" fmla="*/ 669 w 4795"/>
                <a:gd name="T15" fmla="*/ 2072 h 6507"/>
                <a:gd name="T16" fmla="*/ 531 w 4795"/>
                <a:gd name="T17" fmla="*/ 2472 h 6507"/>
                <a:gd name="T18" fmla="*/ 460 w 4795"/>
                <a:gd name="T19" fmla="*/ 2904 h 6507"/>
                <a:gd name="T20" fmla="*/ 460 w 4795"/>
                <a:gd name="T21" fmla="*/ 3366 h 6507"/>
                <a:gd name="T22" fmla="*/ 534 w 4795"/>
                <a:gd name="T23" fmla="*/ 3856 h 6507"/>
                <a:gd name="T24" fmla="*/ 625 w 4795"/>
                <a:gd name="T25" fmla="*/ 4191 h 6507"/>
                <a:gd name="T26" fmla="*/ 805 w 4795"/>
                <a:gd name="T27" fmla="*/ 4649 h 6507"/>
                <a:gd name="T28" fmla="*/ 1030 w 4795"/>
                <a:gd name="T29" fmla="*/ 5046 h 6507"/>
                <a:gd name="T30" fmla="*/ 1297 w 4795"/>
                <a:gd name="T31" fmla="*/ 5381 h 6507"/>
                <a:gd name="T32" fmla="*/ 1602 w 4795"/>
                <a:gd name="T33" fmla="*/ 5655 h 6507"/>
                <a:gd name="T34" fmla="*/ 1944 w 4795"/>
                <a:gd name="T35" fmla="*/ 5869 h 6507"/>
                <a:gd name="T36" fmla="*/ 2319 w 4795"/>
                <a:gd name="T37" fmla="*/ 6025 h 6507"/>
                <a:gd name="T38" fmla="*/ 2724 w 4795"/>
                <a:gd name="T39" fmla="*/ 6123 h 6507"/>
                <a:gd name="T40" fmla="*/ 3156 w 4795"/>
                <a:gd name="T41" fmla="*/ 6161 h 6507"/>
                <a:gd name="T42" fmla="*/ 3612 w 4795"/>
                <a:gd name="T43" fmla="*/ 6142 h 6507"/>
                <a:gd name="T44" fmla="*/ 4090 w 4795"/>
                <a:gd name="T45" fmla="*/ 6067 h 6507"/>
                <a:gd name="T46" fmla="*/ 4795 w 4795"/>
                <a:gd name="T47" fmla="*/ 6249 h 6507"/>
                <a:gd name="T48" fmla="*/ 4147 w 4795"/>
                <a:gd name="T49" fmla="*/ 6406 h 6507"/>
                <a:gd name="T50" fmla="*/ 3608 w 4795"/>
                <a:gd name="T51" fmla="*/ 6488 h 6507"/>
                <a:gd name="T52" fmla="*/ 3088 w 4795"/>
                <a:gd name="T53" fmla="*/ 6506 h 6507"/>
                <a:gd name="T54" fmla="*/ 2591 w 4795"/>
                <a:gd name="T55" fmla="*/ 6458 h 6507"/>
                <a:gd name="T56" fmla="*/ 2122 w 4795"/>
                <a:gd name="T57" fmla="*/ 6346 h 6507"/>
                <a:gd name="T58" fmla="*/ 1686 w 4795"/>
                <a:gd name="T59" fmla="*/ 6169 h 6507"/>
                <a:gd name="T60" fmla="*/ 1289 w 4795"/>
                <a:gd name="T61" fmla="*/ 5926 h 6507"/>
                <a:gd name="T62" fmla="*/ 934 w 4795"/>
                <a:gd name="T63" fmla="*/ 5617 h 6507"/>
                <a:gd name="T64" fmla="*/ 627 w 4795"/>
                <a:gd name="T65" fmla="*/ 5243 h 6507"/>
                <a:gd name="T66" fmla="*/ 371 w 4795"/>
                <a:gd name="T67" fmla="*/ 4803 h 6507"/>
                <a:gd name="T68" fmla="*/ 173 w 4795"/>
                <a:gd name="T69" fmla="*/ 4296 h 6507"/>
                <a:gd name="T70" fmla="*/ 76 w 4795"/>
                <a:gd name="T71" fmla="*/ 3927 h 6507"/>
                <a:gd name="T72" fmla="*/ 4 w 4795"/>
                <a:gd name="T73" fmla="*/ 3389 h 6507"/>
                <a:gd name="T74" fmla="*/ 18 w 4795"/>
                <a:gd name="T75" fmla="*/ 2879 h 6507"/>
                <a:gd name="T76" fmla="*/ 111 w 4795"/>
                <a:gd name="T77" fmla="*/ 2402 h 6507"/>
                <a:gd name="T78" fmla="*/ 278 w 4795"/>
                <a:gd name="T79" fmla="*/ 1959 h 6507"/>
                <a:gd name="T80" fmla="*/ 517 w 4795"/>
                <a:gd name="T81" fmla="*/ 1553 h 6507"/>
                <a:gd name="T82" fmla="*/ 820 w 4795"/>
                <a:gd name="T83" fmla="*/ 1187 h 6507"/>
                <a:gd name="T84" fmla="*/ 1183 w 4795"/>
                <a:gd name="T85" fmla="*/ 862 h 6507"/>
                <a:gd name="T86" fmla="*/ 1602 w 4795"/>
                <a:gd name="T87" fmla="*/ 581 h 6507"/>
                <a:gd name="T88" fmla="*/ 2072 w 4795"/>
                <a:gd name="T89" fmla="*/ 347 h 6507"/>
                <a:gd name="T90" fmla="*/ 2588 w 4795"/>
                <a:gd name="T91" fmla="*/ 161 h 650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795"/>
                <a:gd name="T139" fmla="*/ 0 h 6507"/>
                <a:gd name="T140" fmla="*/ 4795 w 4795"/>
                <a:gd name="T141" fmla="*/ 6507 h 650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795" h="6507">
                  <a:moveTo>
                    <a:pt x="2769" y="111"/>
                  </a:moveTo>
                  <a:lnTo>
                    <a:pt x="3212" y="0"/>
                  </a:lnTo>
                  <a:lnTo>
                    <a:pt x="3292" y="317"/>
                  </a:lnTo>
                  <a:lnTo>
                    <a:pt x="2853" y="427"/>
                  </a:lnTo>
                  <a:lnTo>
                    <a:pt x="2691" y="470"/>
                  </a:lnTo>
                  <a:lnTo>
                    <a:pt x="2533" y="519"/>
                  </a:lnTo>
                  <a:lnTo>
                    <a:pt x="2380" y="572"/>
                  </a:lnTo>
                  <a:lnTo>
                    <a:pt x="2232" y="632"/>
                  </a:lnTo>
                  <a:lnTo>
                    <a:pt x="2088" y="696"/>
                  </a:lnTo>
                  <a:lnTo>
                    <a:pt x="1950" y="765"/>
                  </a:lnTo>
                  <a:lnTo>
                    <a:pt x="1816" y="838"/>
                  </a:lnTo>
                  <a:lnTo>
                    <a:pt x="1688" y="917"/>
                  </a:lnTo>
                  <a:lnTo>
                    <a:pt x="1565" y="999"/>
                  </a:lnTo>
                  <a:lnTo>
                    <a:pt x="1449" y="1087"/>
                  </a:lnTo>
                  <a:lnTo>
                    <a:pt x="1337" y="1180"/>
                  </a:lnTo>
                  <a:lnTo>
                    <a:pt x="1231" y="1277"/>
                  </a:lnTo>
                  <a:lnTo>
                    <a:pt x="1132" y="1378"/>
                  </a:lnTo>
                  <a:lnTo>
                    <a:pt x="1039" y="1484"/>
                  </a:lnTo>
                  <a:lnTo>
                    <a:pt x="952" y="1593"/>
                  </a:lnTo>
                  <a:lnTo>
                    <a:pt x="871" y="1707"/>
                  </a:lnTo>
                  <a:lnTo>
                    <a:pt x="797" y="1825"/>
                  </a:lnTo>
                  <a:lnTo>
                    <a:pt x="730" y="1947"/>
                  </a:lnTo>
                  <a:lnTo>
                    <a:pt x="669" y="2072"/>
                  </a:lnTo>
                  <a:lnTo>
                    <a:pt x="616" y="2202"/>
                  </a:lnTo>
                  <a:lnTo>
                    <a:pt x="570" y="2335"/>
                  </a:lnTo>
                  <a:lnTo>
                    <a:pt x="531" y="2472"/>
                  </a:lnTo>
                  <a:lnTo>
                    <a:pt x="500" y="2612"/>
                  </a:lnTo>
                  <a:lnTo>
                    <a:pt x="476" y="2757"/>
                  </a:lnTo>
                  <a:lnTo>
                    <a:pt x="460" y="2904"/>
                  </a:lnTo>
                  <a:lnTo>
                    <a:pt x="452" y="3055"/>
                  </a:lnTo>
                  <a:lnTo>
                    <a:pt x="452" y="3209"/>
                  </a:lnTo>
                  <a:lnTo>
                    <a:pt x="460" y="3366"/>
                  </a:lnTo>
                  <a:lnTo>
                    <a:pt x="476" y="3526"/>
                  </a:lnTo>
                  <a:lnTo>
                    <a:pt x="501" y="3689"/>
                  </a:lnTo>
                  <a:lnTo>
                    <a:pt x="534" y="3856"/>
                  </a:lnTo>
                  <a:lnTo>
                    <a:pt x="576" y="4024"/>
                  </a:lnTo>
                  <a:lnTo>
                    <a:pt x="625" y="4191"/>
                  </a:lnTo>
                  <a:lnTo>
                    <a:pt x="681" y="4351"/>
                  </a:lnTo>
                  <a:lnTo>
                    <a:pt x="741" y="4503"/>
                  </a:lnTo>
                  <a:lnTo>
                    <a:pt x="805" y="4649"/>
                  </a:lnTo>
                  <a:lnTo>
                    <a:pt x="877" y="4788"/>
                  </a:lnTo>
                  <a:lnTo>
                    <a:pt x="951" y="4920"/>
                  </a:lnTo>
                  <a:lnTo>
                    <a:pt x="1030" y="5046"/>
                  </a:lnTo>
                  <a:lnTo>
                    <a:pt x="1115" y="5164"/>
                  </a:lnTo>
                  <a:lnTo>
                    <a:pt x="1204" y="5276"/>
                  </a:lnTo>
                  <a:lnTo>
                    <a:pt x="1297" y="5381"/>
                  </a:lnTo>
                  <a:lnTo>
                    <a:pt x="1395" y="5479"/>
                  </a:lnTo>
                  <a:lnTo>
                    <a:pt x="1497" y="5570"/>
                  </a:lnTo>
                  <a:lnTo>
                    <a:pt x="1602" y="5655"/>
                  </a:lnTo>
                  <a:lnTo>
                    <a:pt x="1713" y="5733"/>
                  </a:lnTo>
                  <a:lnTo>
                    <a:pt x="1826" y="5804"/>
                  </a:lnTo>
                  <a:lnTo>
                    <a:pt x="1944" y="5869"/>
                  </a:lnTo>
                  <a:lnTo>
                    <a:pt x="2066" y="5928"/>
                  </a:lnTo>
                  <a:lnTo>
                    <a:pt x="2190" y="5980"/>
                  </a:lnTo>
                  <a:lnTo>
                    <a:pt x="2319" y="6025"/>
                  </a:lnTo>
                  <a:lnTo>
                    <a:pt x="2451" y="6064"/>
                  </a:lnTo>
                  <a:lnTo>
                    <a:pt x="2586" y="6096"/>
                  </a:lnTo>
                  <a:lnTo>
                    <a:pt x="2724" y="6123"/>
                  </a:lnTo>
                  <a:lnTo>
                    <a:pt x="2865" y="6141"/>
                  </a:lnTo>
                  <a:lnTo>
                    <a:pt x="3009" y="6154"/>
                  </a:lnTo>
                  <a:lnTo>
                    <a:pt x="3156" y="6161"/>
                  </a:lnTo>
                  <a:lnTo>
                    <a:pt x="3305" y="6161"/>
                  </a:lnTo>
                  <a:lnTo>
                    <a:pt x="3457" y="6155"/>
                  </a:lnTo>
                  <a:lnTo>
                    <a:pt x="3612" y="6142"/>
                  </a:lnTo>
                  <a:lnTo>
                    <a:pt x="3769" y="6124"/>
                  </a:lnTo>
                  <a:lnTo>
                    <a:pt x="3928" y="6099"/>
                  </a:lnTo>
                  <a:lnTo>
                    <a:pt x="4090" y="6067"/>
                  </a:lnTo>
                  <a:lnTo>
                    <a:pt x="4253" y="6029"/>
                  </a:lnTo>
                  <a:lnTo>
                    <a:pt x="4711" y="5915"/>
                  </a:lnTo>
                  <a:lnTo>
                    <a:pt x="4795" y="6249"/>
                  </a:lnTo>
                  <a:lnTo>
                    <a:pt x="4330" y="6364"/>
                  </a:lnTo>
                  <a:lnTo>
                    <a:pt x="4147" y="6406"/>
                  </a:lnTo>
                  <a:lnTo>
                    <a:pt x="3965" y="6441"/>
                  </a:lnTo>
                  <a:lnTo>
                    <a:pt x="3785" y="6468"/>
                  </a:lnTo>
                  <a:lnTo>
                    <a:pt x="3608" y="6488"/>
                  </a:lnTo>
                  <a:lnTo>
                    <a:pt x="3432" y="6500"/>
                  </a:lnTo>
                  <a:lnTo>
                    <a:pt x="3258" y="6507"/>
                  </a:lnTo>
                  <a:lnTo>
                    <a:pt x="3088" y="6506"/>
                  </a:lnTo>
                  <a:lnTo>
                    <a:pt x="2919" y="6496"/>
                  </a:lnTo>
                  <a:lnTo>
                    <a:pt x="2753" y="6481"/>
                  </a:lnTo>
                  <a:lnTo>
                    <a:pt x="2591" y="6458"/>
                  </a:lnTo>
                  <a:lnTo>
                    <a:pt x="2431" y="6428"/>
                  </a:lnTo>
                  <a:lnTo>
                    <a:pt x="2275" y="6391"/>
                  </a:lnTo>
                  <a:lnTo>
                    <a:pt x="2122" y="6346"/>
                  </a:lnTo>
                  <a:lnTo>
                    <a:pt x="1973" y="6294"/>
                  </a:lnTo>
                  <a:lnTo>
                    <a:pt x="1827" y="6235"/>
                  </a:lnTo>
                  <a:lnTo>
                    <a:pt x="1686" y="6169"/>
                  </a:lnTo>
                  <a:lnTo>
                    <a:pt x="1549" y="6095"/>
                  </a:lnTo>
                  <a:lnTo>
                    <a:pt x="1417" y="6014"/>
                  </a:lnTo>
                  <a:lnTo>
                    <a:pt x="1289" y="5926"/>
                  </a:lnTo>
                  <a:lnTo>
                    <a:pt x="1165" y="5831"/>
                  </a:lnTo>
                  <a:lnTo>
                    <a:pt x="1047" y="5728"/>
                  </a:lnTo>
                  <a:lnTo>
                    <a:pt x="934" y="5617"/>
                  </a:lnTo>
                  <a:lnTo>
                    <a:pt x="826" y="5500"/>
                  </a:lnTo>
                  <a:lnTo>
                    <a:pt x="724" y="5375"/>
                  </a:lnTo>
                  <a:lnTo>
                    <a:pt x="627" y="5243"/>
                  </a:lnTo>
                  <a:lnTo>
                    <a:pt x="536" y="5104"/>
                  </a:lnTo>
                  <a:lnTo>
                    <a:pt x="450" y="4958"/>
                  </a:lnTo>
                  <a:lnTo>
                    <a:pt x="371" y="4803"/>
                  </a:lnTo>
                  <a:lnTo>
                    <a:pt x="298" y="4642"/>
                  </a:lnTo>
                  <a:lnTo>
                    <a:pt x="232" y="4473"/>
                  </a:lnTo>
                  <a:lnTo>
                    <a:pt x="173" y="4296"/>
                  </a:lnTo>
                  <a:lnTo>
                    <a:pt x="120" y="4113"/>
                  </a:lnTo>
                  <a:lnTo>
                    <a:pt x="76" y="3927"/>
                  </a:lnTo>
                  <a:lnTo>
                    <a:pt x="43" y="3745"/>
                  </a:lnTo>
                  <a:lnTo>
                    <a:pt x="19" y="3565"/>
                  </a:lnTo>
                  <a:lnTo>
                    <a:pt x="4" y="3389"/>
                  </a:lnTo>
                  <a:lnTo>
                    <a:pt x="0" y="3215"/>
                  </a:lnTo>
                  <a:lnTo>
                    <a:pt x="4" y="3046"/>
                  </a:lnTo>
                  <a:lnTo>
                    <a:pt x="18" y="2879"/>
                  </a:lnTo>
                  <a:lnTo>
                    <a:pt x="40" y="2716"/>
                  </a:lnTo>
                  <a:lnTo>
                    <a:pt x="71" y="2557"/>
                  </a:lnTo>
                  <a:lnTo>
                    <a:pt x="111" y="2402"/>
                  </a:lnTo>
                  <a:lnTo>
                    <a:pt x="158" y="2250"/>
                  </a:lnTo>
                  <a:lnTo>
                    <a:pt x="214" y="2103"/>
                  </a:lnTo>
                  <a:lnTo>
                    <a:pt x="278" y="1959"/>
                  </a:lnTo>
                  <a:lnTo>
                    <a:pt x="350" y="1820"/>
                  </a:lnTo>
                  <a:lnTo>
                    <a:pt x="430" y="1685"/>
                  </a:lnTo>
                  <a:lnTo>
                    <a:pt x="517" y="1553"/>
                  </a:lnTo>
                  <a:lnTo>
                    <a:pt x="611" y="1426"/>
                  </a:lnTo>
                  <a:lnTo>
                    <a:pt x="711" y="1305"/>
                  </a:lnTo>
                  <a:lnTo>
                    <a:pt x="820" y="1187"/>
                  </a:lnTo>
                  <a:lnTo>
                    <a:pt x="934" y="1074"/>
                  </a:lnTo>
                  <a:lnTo>
                    <a:pt x="1055" y="966"/>
                  </a:lnTo>
                  <a:lnTo>
                    <a:pt x="1183" y="862"/>
                  </a:lnTo>
                  <a:lnTo>
                    <a:pt x="1317" y="764"/>
                  </a:lnTo>
                  <a:lnTo>
                    <a:pt x="1457" y="670"/>
                  </a:lnTo>
                  <a:lnTo>
                    <a:pt x="1602" y="581"/>
                  </a:lnTo>
                  <a:lnTo>
                    <a:pt x="1754" y="498"/>
                  </a:lnTo>
                  <a:lnTo>
                    <a:pt x="1910" y="420"/>
                  </a:lnTo>
                  <a:lnTo>
                    <a:pt x="2072" y="347"/>
                  </a:lnTo>
                  <a:lnTo>
                    <a:pt x="2239" y="279"/>
                  </a:lnTo>
                  <a:lnTo>
                    <a:pt x="2411" y="218"/>
                  </a:lnTo>
                  <a:lnTo>
                    <a:pt x="2588" y="161"/>
                  </a:lnTo>
                  <a:lnTo>
                    <a:pt x="2769" y="111"/>
                  </a:lnTo>
                </a:path>
              </a:pathLst>
            </a:custGeom>
            <a:solidFill>
              <a:schemeClr val="folHlink"/>
            </a:solidFill>
            <a:ln w="0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27690" name="Freeform 46"/>
            <p:cNvSpPr>
              <a:spLocks/>
            </p:cNvSpPr>
            <p:nvPr/>
          </p:nvSpPr>
          <p:spPr bwMode="auto">
            <a:xfrm>
              <a:off x="4686" y="2007"/>
              <a:ext cx="213" cy="76"/>
            </a:xfrm>
            <a:custGeom>
              <a:avLst/>
              <a:gdLst>
                <a:gd name="T0" fmla="*/ 2816 w 2816"/>
                <a:gd name="T1" fmla="*/ 1005 h 1005"/>
                <a:gd name="T2" fmla="*/ 2808 w 2816"/>
                <a:gd name="T3" fmla="*/ 974 h 1005"/>
                <a:gd name="T4" fmla="*/ 2781 w 2816"/>
                <a:gd name="T5" fmla="*/ 914 h 1005"/>
                <a:gd name="T6" fmla="*/ 2737 w 2816"/>
                <a:gd name="T7" fmla="*/ 860 h 1005"/>
                <a:gd name="T8" fmla="*/ 2680 w 2816"/>
                <a:gd name="T9" fmla="*/ 811 h 1005"/>
                <a:gd name="T10" fmla="*/ 2609 w 2816"/>
                <a:gd name="T11" fmla="*/ 766 h 1005"/>
                <a:gd name="T12" fmla="*/ 2528 w 2816"/>
                <a:gd name="T13" fmla="*/ 726 h 1005"/>
                <a:gd name="T14" fmla="*/ 2439 w 2816"/>
                <a:gd name="T15" fmla="*/ 690 h 1005"/>
                <a:gd name="T16" fmla="*/ 2345 w 2816"/>
                <a:gd name="T17" fmla="*/ 659 h 1005"/>
                <a:gd name="T18" fmla="*/ 2246 w 2816"/>
                <a:gd name="T19" fmla="*/ 632 h 1005"/>
                <a:gd name="T20" fmla="*/ 2144 w 2816"/>
                <a:gd name="T21" fmla="*/ 609 h 1005"/>
                <a:gd name="T22" fmla="*/ 2043 w 2816"/>
                <a:gd name="T23" fmla="*/ 590 h 1005"/>
                <a:gd name="T24" fmla="*/ 1942 w 2816"/>
                <a:gd name="T25" fmla="*/ 573 h 1005"/>
                <a:gd name="T26" fmla="*/ 1847 w 2816"/>
                <a:gd name="T27" fmla="*/ 560 h 1005"/>
                <a:gd name="T28" fmla="*/ 1757 w 2816"/>
                <a:gd name="T29" fmla="*/ 551 h 1005"/>
                <a:gd name="T30" fmla="*/ 1675 w 2816"/>
                <a:gd name="T31" fmla="*/ 545 h 1005"/>
                <a:gd name="T32" fmla="*/ 1602 w 2816"/>
                <a:gd name="T33" fmla="*/ 542 h 1005"/>
                <a:gd name="T34" fmla="*/ 1571 w 2816"/>
                <a:gd name="T35" fmla="*/ 541 h 1005"/>
                <a:gd name="T36" fmla="*/ 1642 w 2816"/>
                <a:gd name="T37" fmla="*/ 476 h 1005"/>
                <a:gd name="T38" fmla="*/ 1685 w 2816"/>
                <a:gd name="T39" fmla="*/ 393 h 1005"/>
                <a:gd name="T40" fmla="*/ 1701 w 2816"/>
                <a:gd name="T41" fmla="*/ 303 h 1005"/>
                <a:gd name="T42" fmla="*/ 1691 w 2816"/>
                <a:gd name="T43" fmla="*/ 212 h 1005"/>
                <a:gd name="T44" fmla="*/ 1656 w 2816"/>
                <a:gd name="T45" fmla="*/ 129 h 1005"/>
                <a:gd name="T46" fmla="*/ 1597 w 2816"/>
                <a:gd name="T47" fmla="*/ 60 h 1005"/>
                <a:gd name="T48" fmla="*/ 1517 w 2816"/>
                <a:gd name="T49" fmla="*/ 15 h 1005"/>
                <a:gd name="T50" fmla="*/ 1414 w 2816"/>
                <a:gd name="T51" fmla="*/ 0 h 1005"/>
                <a:gd name="T52" fmla="*/ 1354 w 2816"/>
                <a:gd name="T53" fmla="*/ 5 h 1005"/>
                <a:gd name="T54" fmla="*/ 1254 w 2816"/>
                <a:gd name="T55" fmla="*/ 39 h 1005"/>
                <a:gd name="T56" fmla="*/ 1182 w 2816"/>
                <a:gd name="T57" fmla="*/ 102 h 1005"/>
                <a:gd name="T58" fmla="*/ 1137 w 2816"/>
                <a:gd name="T59" fmla="*/ 183 h 1005"/>
                <a:gd name="T60" fmla="*/ 1117 w 2816"/>
                <a:gd name="T61" fmla="*/ 274 h 1005"/>
                <a:gd name="T62" fmla="*/ 1124 w 2816"/>
                <a:gd name="T63" fmla="*/ 365 h 1005"/>
                <a:gd name="T64" fmla="*/ 1157 w 2816"/>
                <a:gd name="T65" fmla="*/ 448 h 1005"/>
                <a:gd name="T66" fmla="*/ 1215 w 2816"/>
                <a:gd name="T67" fmla="*/ 514 h 1005"/>
                <a:gd name="T68" fmla="*/ 1253 w 2816"/>
                <a:gd name="T69" fmla="*/ 538 h 1005"/>
                <a:gd name="T70" fmla="*/ 1175 w 2816"/>
                <a:gd name="T71" fmla="*/ 543 h 1005"/>
                <a:gd name="T72" fmla="*/ 1088 w 2816"/>
                <a:gd name="T73" fmla="*/ 550 h 1005"/>
                <a:gd name="T74" fmla="*/ 995 w 2816"/>
                <a:gd name="T75" fmla="*/ 560 h 1005"/>
                <a:gd name="T76" fmla="*/ 897 w 2816"/>
                <a:gd name="T77" fmla="*/ 573 h 1005"/>
                <a:gd name="T78" fmla="*/ 797 w 2816"/>
                <a:gd name="T79" fmla="*/ 589 h 1005"/>
                <a:gd name="T80" fmla="*/ 696 w 2816"/>
                <a:gd name="T81" fmla="*/ 607 h 1005"/>
                <a:gd name="T82" fmla="*/ 595 w 2816"/>
                <a:gd name="T83" fmla="*/ 631 h 1005"/>
                <a:gd name="T84" fmla="*/ 497 w 2816"/>
                <a:gd name="T85" fmla="*/ 656 h 1005"/>
                <a:gd name="T86" fmla="*/ 402 w 2816"/>
                <a:gd name="T87" fmla="*/ 686 h 1005"/>
                <a:gd name="T88" fmla="*/ 314 w 2816"/>
                <a:gd name="T89" fmla="*/ 718 h 1005"/>
                <a:gd name="T90" fmla="*/ 232 w 2816"/>
                <a:gd name="T91" fmla="*/ 756 h 1005"/>
                <a:gd name="T92" fmla="*/ 161 w 2816"/>
                <a:gd name="T93" fmla="*/ 797 h 1005"/>
                <a:gd name="T94" fmla="*/ 100 w 2816"/>
                <a:gd name="T95" fmla="*/ 842 h 1005"/>
                <a:gd name="T96" fmla="*/ 51 w 2816"/>
                <a:gd name="T97" fmla="*/ 892 h 1005"/>
                <a:gd name="T98" fmla="*/ 18 w 2816"/>
                <a:gd name="T99" fmla="*/ 947 h 1005"/>
                <a:gd name="T100" fmla="*/ 0 w 2816"/>
                <a:gd name="T101" fmla="*/ 1005 h 100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816"/>
                <a:gd name="T154" fmla="*/ 0 h 1005"/>
                <a:gd name="T155" fmla="*/ 2816 w 2816"/>
                <a:gd name="T156" fmla="*/ 1005 h 100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816" h="1005">
                  <a:moveTo>
                    <a:pt x="0" y="1005"/>
                  </a:moveTo>
                  <a:lnTo>
                    <a:pt x="2816" y="1005"/>
                  </a:lnTo>
                  <a:lnTo>
                    <a:pt x="2808" y="974"/>
                  </a:lnTo>
                  <a:lnTo>
                    <a:pt x="2797" y="943"/>
                  </a:lnTo>
                  <a:lnTo>
                    <a:pt x="2781" y="914"/>
                  </a:lnTo>
                  <a:lnTo>
                    <a:pt x="2761" y="886"/>
                  </a:lnTo>
                  <a:lnTo>
                    <a:pt x="2737" y="860"/>
                  </a:lnTo>
                  <a:lnTo>
                    <a:pt x="2710" y="835"/>
                  </a:lnTo>
                  <a:lnTo>
                    <a:pt x="2680" y="811"/>
                  </a:lnTo>
                  <a:lnTo>
                    <a:pt x="2645" y="788"/>
                  </a:lnTo>
                  <a:lnTo>
                    <a:pt x="2609" y="766"/>
                  </a:lnTo>
                  <a:lnTo>
                    <a:pt x="2570" y="745"/>
                  </a:lnTo>
                  <a:lnTo>
                    <a:pt x="2528" y="726"/>
                  </a:lnTo>
                  <a:lnTo>
                    <a:pt x="2485" y="707"/>
                  </a:lnTo>
                  <a:lnTo>
                    <a:pt x="2439" y="690"/>
                  </a:lnTo>
                  <a:lnTo>
                    <a:pt x="2393" y="674"/>
                  </a:lnTo>
                  <a:lnTo>
                    <a:pt x="2345" y="659"/>
                  </a:lnTo>
                  <a:lnTo>
                    <a:pt x="2296" y="645"/>
                  </a:lnTo>
                  <a:lnTo>
                    <a:pt x="2246" y="632"/>
                  </a:lnTo>
                  <a:lnTo>
                    <a:pt x="2194" y="620"/>
                  </a:lnTo>
                  <a:lnTo>
                    <a:pt x="2144" y="609"/>
                  </a:lnTo>
                  <a:lnTo>
                    <a:pt x="2093" y="598"/>
                  </a:lnTo>
                  <a:lnTo>
                    <a:pt x="2043" y="590"/>
                  </a:lnTo>
                  <a:lnTo>
                    <a:pt x="1993" y="581"/>
                  </a:lnTo>
                  <a:lnTo>
                    <a:pt x="1942" y="573"/>
                  </a:lnTo>
                  <a:lnTo>
                    <a:pt x="1894" y="567"/>
                  </a:lnTo>
                  <a:lnTo>
                    <a:pt x="1847" y="560"/>
                  </a:lnTo>
                  <a:lnTo>
                    <a:pt x="1801" y="555"/>
                  </a:lnTo>
                  <a:lnTo>
                    <a:pt x="1757" y="551"/>
                  </a:lnTo>
                  <a:lnTo>
                    <a:pt x="1714" y="548"/>
                  </a:lnTo>
                  <a:lnTo>
                    <a:pt x="1675" y="545"/>
                  </a:lnTo>
                  <a:lnTo>
                    <a:pt x="1637" y="543"/>
                  </a:lnTo>
                  <a:lnTo>
                    <a:pt x="1602" y="542"/>
                  </a:lnTo>
                  <a:lnTo>
                    <a:pt x="1571" y="541"/>
                  </a:lnTo>
                  <a:lnTo>
                    <a:pt x="1611" y="510"/>
                  </a:lnTo>
                  <a:lnTo>
                    <a:pt x="1642" y="476"/>
                  </a:lnTo>
                  <a:lnTo>
                    <a:pt x="1667" y="436"/>
                  </a:lnTo>
                  <a:lnTo>
                    <a:pt x="1685" y="393"/>
                  </a:lnTo>
                  <a:lnTo>
                    <a:pt x="1697" y="349"/>
                  </a:lnTo>
                  <a:lnTo>
                    <a:pt x="1701" y="303"/>
                  </a:lnTo>
                  <a:lnTo>
                    <a:pt x="1700" y="257"/>
                  </a:lnTo>
                  <a:lnTo>
                    <a:pt x="1691" y="212"/>
                  </a:lnTo>
                  <a:lnTo>
                    <a:pt x="1677" y="169"/>
                  </a:lnTo>
                  <a:lnTo>
                    <a:pt x="1656" y="129"/>
                  </a:lnTo>
                  <a:lnTo>
                    <a:pt x="1630" y="93"/>
                  </a:lnTo>
                  <a:lnTo>
                    <a:pt x="1597" y="60"/>
                  </a:lnTo>
                  <a:lnTo>
                    <a:pt x="1560" y="34"/>
                  </a:lnTo>
                  <a:lnTo>
                    <a:pt x="1517" y="15"/>
                  </a:lnTo>
                  <a:lnTo>
                    <a:pt x="1468" y="4"/>
                  </a:lnTo>
                  <a:lnTo>
                    <a:pt x="1414" y="0"/>
                  </a:lnTo>
                  <a:lnTo>
                    <a:pt x="1354" y="5"/>
                  </a:lnTo>
                  <a:lnTo>
                    <a:pt x="1300" y="18"/>
                  </a:lnTo>
                  <a:lnTo>
                    <a:pt x="1254" y="39"/>
                  </a:lnTo>
                  <a:lnTo>
                    <a:pt x="1214" y="67"/>
                  </a:lnTo>
                  <a:lnTo>
                    <a:pt x="1182" y="102"/>
                  </a:lnTo>
                  <a:lnTo>
                    <a:pt x="1156" y="141"/>
                  </a:lnTo>
                  <a:lnTo>
                    <a:pt x="1137" y="183"/>
                  </a:lnTo>
                  <a:lnTo>
                    <a:pt x="1123" y="228"/>
                  </a:lnTo>
                  <a:lnTo>
                    <a:pt x="1117" y="274"/>
                  </a:lnTo>
                  <a:lnTo>
                    <a:pt x="1118" y="320"/>
                  </a:lnTo>
                  <a:lnTo>
                    <a:pt x="1124" y="365"/>
                  </a:lnTo>
                  <a:lnTo>
                    <a:pt x="1138" y="409"/>
                  </a:lnTo>
                  <a:lnTo>
                    <a:pt x="1157" y="448"/>
                  </a:lnTo>
                  <a:lnTo>
                    <a:pt x="1183" y="484"/>
                  </a:lnTo>
                  <a:lnTo>
                    <a:pt x="1215" y="514"/>
                  </a:lnTo>
                  <a:lnTo>
                    <a:pt x="1253" y="538"/>
                  </a:lnTo>
                  <a:lnTo>
                    <a:pt x="1214" y="541"/>
                  </a:lnTo>
                  <a:lnTo>
                    <a:pt x="1175" y="543"/>
                  </a:lnTo>
                  <a:lnTo>
                    <a:pt x="1132" y="546"/>
                  </a:lnTo>
                  <a:lnTo>
                    <a:pt x="1088" y="550"/>
                  </a:lnTo>
                  <a:lnTo>
                    <a:pt x="1042" y="555"/>
                  </a:lnTo>
                  <a:lnTo>
                    <a:pt x="995" y="560"/>
                  </a:lnTo>
                  <a:lnTo>
                    <a:pt x="947" y="567"/>
                  </a:lnTo>
                  <a:lnTo>
                    <a:pt x="897" y="573"/>
                  </a:lnTo>
                  <a:lnTo>
                    <a:pt x="847" y="580"/>
                  </a:lnTo>
                  <a:lnTo>
                    <a:pt x="797" y="589"/>
                  </a:lnTo>
                  <a:lnTo>
                    <a:pt x="746" y="598"/>
                  </a:lnTo>
                  <a:lnTo>
                    <a:pt x="696" y="607"/>
                  </a:lnTo>
                  <a:lnTo>
                    <a:pt x="644" y="619"/>
                  </a:lnTo>
                  <a:lnTo>
                    <a:pt x="595" y="631"/>
                  </a:lnTo>
                  <a:lnTo>
                    <a:pt x="545" y="643"/>
                  </a:lnTo>
                  <a:lnTo>
                    <a:pt x="497" y="656"/>
                  </a:lnTo>
                  <a:lnTo>
                    <a:pt x="449" y="670"/>
                  </a:lnTo>
                  <a:lnTo>
                    <a:pt x="402" y="686"/>
                  </a:lnTo>
                  <a:lnTo>
                    <a:pt x="357" y="702"/>
                  </a:lnTo>
                  <a:lnTo>
                    <a:pt x="314" y="718"/>
                  </a:lnTo>
                  <a:lnTo>
                    <a:pt x="272" y="737"/>
                  </a:lnTo>
                  <a:lnTo>
                    <a:pt x="232" y="756"/>
                  </a:lnTo>
                  <a:lnTo>
                    <a:pt x="196" y="776"/>
                  </a:lnTo>
                  <a:lnTo>
                    <a:pt x="161" y="797"/>
                  </a:lnTo>
                  <a:lnTo>
                    <a:pt x="129" y="819"/>
                  </a:lnTo>
                  <a:lnTo>
                    <a:pt x="100" y="842"/>
                  </a:lnTo>
                  <a:lnTo>
                    <a:pt x="74" y="867"/>
                  </a:lnTo>
                  <a:lnTo>
                    <a:pt x="51" y="892"/>
                  </a:lnTo>
                  <a:lnTo>
                    <a:pt x="32" y="918"/>
                  </a:lnTo>
                  <a:lnTo>
                    <a:pt x="18" y="947"/>
                  </a:lnTo>
                  <a:lnTo>
                    <a:pt x="6" y="975"/>
                  </a:lnTo>
                  <a:lnTo>
                    <a:pt x="0" y="1005"/>
                  </a:lnTo>
                </a:path>
              </a:pathLst>
            </a:custGeom>
            <a:solidFill>
              <a:schemeClr val="folHlink"/>
            </a:solidFill>
            <a:ln w="0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27691" name="Freeform 47"/>
            <p:cNvSpPr>
              <a:spLocks/>
            </p:cNvSpPr>
            <p:nvPr/>
          </p:nvSpPr>
          <p:spPr bwMode="auto">
            <a:xfrm>
              <a:off x="4665" y="2093"/>
              <a:ext cx="256" cy="22"/>
            </a:xfrm>
            <a:custGeom>
              <a:avLst/>
              <a:gdLst>
                <a:gd name="T0" fmla="*/ 209 w 3381"/>
                <a:gd name="T1" fmla="*/ 0 h 295"/>
                <a:gd name="T2" fmla="*/ 3170 w 3381"/>
                <a:gd name="T3" fmla="*/ 0 h 295"/>
                <a:gd name="T4" fmla="*/ 3381 w 3381"/>
                <a:gd name="T5" fmla="*/ 295 h 295"/>
                <a:gd name="T6" fmla="*/ 0 w 3381"/>
                <a:gd name="T7" fmla="*/ 295 h 295"/>
                <a:gd name="T8" fmla="*/ 209 w 3381"/>
                <a:gd name="T9" fmla="*/ 0 h 2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81"/>
                <a:gd name="T16" fmla="*/ 0 h 295"/>
                <a:gd name="T17" fmla="*/ 3381 w 3381"/>
                <a:gd name="T18" fmla="*/ 295 h 29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81" h="295">
                  <a:moveTo>
                    <a:pt x="209" y="0"/>
                  </a:moveTo>
                  <a:lnTo>
                    <a:pt x="3170" y="0"/>
                  </a:lnTo>
                  <a:lnTo>
                    <a:pt x="3381" y="295"/>
                  </a:lnTo>
                  <a:lnTo>
                    <a:pt x="0" y="295"/>
                  </a:lnTo>
                  <a:lnTo>
                    <a:pt x="209" y="0"/>
                  </a:lnTo>
                </a:path>
              </a:pathLst>
            </a:custGeom>
            <a:solidFill>
              <a:schemeClr val="folHlink"/>
            </a:solidFill>
            <a:ln w="0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27692" name="Freeform 48"/>
            <p:cNvSpPr>
              <a:spLocks/>
            </p:cNvSpPr>
            <p:nvPr/>
          </p:nvSpPr>
          <p:spPr bwMode="auto">
            <a:xfrm>
              <a:off x="4621" y="1543"/>
              <a:ext cx="431" cy="406"/>
            </a:xfrm>
            <a:custGeom>
              <a:avLst/>
              <a:gdLst>
                <a:gd name="T0" fmla="*/ 2206 w 5705"/>
                <a:gd name="T1" fmla="*/ 107 h 5362"/>
                <a:gd name="T2" fmla="*/ 2870 w 5705"/>
                <a:gd name="T3" fmla="*/ 4 h 5362"/>
                <a:gd name="T4" fmla="*/ 3474 w 5705"/>
                <a:gd name="T5" fmla="*/ 27 h 5362"/>
                <a:gd name="T6" fmla="*/ 4015 w 5705"/>
                <a:gd name="T7" fmla="*/ 162 h 5362"/>
                <a:gd name="T8" fmla="*/ 4486 w 5705"/>
                <a:gd name="T9" fmla="*/ 395 h 5362"/>
                <a:gd name="T10" fmla="*/ 4887 w 5705"/>
                <a:gd name="T11" fmla="*/ 709 h 5362"/>
                <a:gd name="T12" fmla="*/ 5213 w 5705"/>
                <a:gd name="T13" fmla="*/ 1090 h 5362"/>
                <a:gd name="T14" fmla="*/ 5459 w 5705"/>
                <a:gd name="T15" fmla="*/ 1523 h 5362"/>
                <a:gd name="T16" fmla="*/ 5623 w 5705"/>
                <a:gd name="T17" fmla="*/ 1993 h 5362"/>
                <a:gd name="T18" fmla="*/ 5700 w 5705"/>
                <a:gd name="T19" fmla="*/ 2484 h 5362"/>
                <a:gd name="T20" fmla="*/ 5687 w 5705"/>
                <a:gd name="T21" fmla="*/ 2981 h 5362"/>
                <a:gd name="T22" fmla="*/ 5579 w 5705"/>
                <a:gd name="T23" fmla="*/ 3471 h 5362"/>
                <a:gd name="T24" fmla="*/ 5374 w 5705"/>
                <a:gd name="T25" fmla="*/ 3936 h 5362"/>
                <a:gd name="T26" fmla="*/ 5067 w 5705"/>
                <a:gd name="T27" fmla="*/ 4363 h 5362"/>
                <a:gd name="T28" fmla="*/ 4654 w 5705"/>
                <a:gd name="T29" fmla="*/ 4734 h 5362"/>
                <a:gd name="T30" fmla="*/ 4132 w 5705"/>
                <a:gd name="T31" fmla="*/ 5038 h 5362"/>
                <a:gd name="T32" fmla="*/ 3497 w 5705"/>
                <a:gd name="T33" fmla="*/ 5258 h 5362"/>
                <a:gd name="T34" fmla="*/ 3158 w 5705"/>
                <a:gd name="T35" fmla="*/ 5326 h 5362"/>
                <a:gd name="T36" fmla="*/ 2524 w 5705"/>
                <a:gd name="T37" fmla="*/ 5362 h 5362"/>
                <a:gd name="T38" fmla="*/ 1952 w 5705"/>
                <a:gd name="T39" fmla="*/ 5281 h 5362"/>
                <a:gd name="T40" fmla="*/ 1447 w 5705"/>
                <a:gd name="T41" fmla="*/ 5094 h 5362"/>
                <a:gd name="T42" fmla="*/ 1010 w 5705"/>
                <a:gd name="T43" fmla="*/ 4818 h 5362"/>
                <a:gd name="T44" fmla="*/ 647 w 5705"/>
                <a:gd name="T45" fmla="*/ 4468 h 5362"/>
                <a:gd name="T46" fmla="*/ 360 w 5705"/>
                <a:gd name="T47" fmla="*/ 4059 h 5362"/>
                <a:gd name="T48" fmla="*/ 154 w 5705"/>
                <a:gd name="T49" fmla="*/ 3606 h 5362"/>
                <a:gd name="T50" fmla="*/ 33 w 5705"/>
                <a:gd name="T51" fmla="*/ 3125 h 5362"/>
                <a:gd name="T52" fmla="*/ 0 w 5705"/>
                <a:gd name="T53" fmla="*/ 2628 h 5362"/>
                <a:gd name="T54" fmla="*/ 60 w 5705"/>
                <a:gd name="T55" fmla="*/ 2133 h 5362"/>
                <a:gd name="T56" fmla="*/ 216 w 5705"/>
                <a:gd name="T57" fmla="*/ 1655 h 5362"/>
                <a:gd name="T58" fmla="*/ 471 w 5705"/>
                <a:gd name="T59" fmla="*/ 1208 h 5362"/>
                <a:gd name="T60" fmla="*/ 831 w 5705"/>
                <a:gd name="T61" fmla="*/ 807 h 5362"/>
                <a:gd name="T62" fmla="*/ 1297 w 5705"/>
                <a:gd name="T63" fmla="*/ 468 h 5362"/>
                <a:gd name="T64" fmla="*/ 1875 w 5705"/>
                <a:gd name="T65" fmla="*/ 206 h 536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05"/>
                <a:gd name="T100" fmla="*/ 0 h 5362"/>
                <a:gd name="T101" fmla="*/ 5705 w 5705"/>
                <a:gd name="T102" fmla="*/ 5362 h 536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05" h="5362">
                  <a:moveTo>
                    <a:pt x="2206" y="107"/>
                  </a:moveTo>
                  <a:lnTo>
                    <a:pt x="2206" y="107"/>
                  </a:lnTo>
                  <a:lnTo>
                    <a:pt x="2545" y="38"/>
                  </a:lnTo>
                  <a:lnTo>
                    <a:pt x="2870" y="4"/>
                  </a:lnTo>
                  <a:lnTo>
                    <a:pt x="3180" y="0"/>
                  </a:lnTo>
                  <a:lnTo>
                    <a:pt x="3474" y="27"/>
                  </a:lnTo>
                  <a:lnTo>
                    <a:pt x="3752" y="81"/>
                  </a:lnTo>
                  <a:lnTo>
                    <a:pt x="4015" y="162"/>
                  </a:lnTo>
                  <a:lnTo>
                    <a:pt x="4259" y="267"/>
                  </a:lnTo>
                  <a:lnTo>
                    <a:pt x="4486" y="395"/>
                  </a:lnTo>
                  <a:lnTo>
                    <a:pt x="4696" y="543"/>
                  </a:lnTo>
                  <a:lnTo>
                    <a:pt x="4887" y="709"/>
                  </a:lnTo>
                  <a:lnTo>
                    <a:pt x="5060" y="892"/>
                  </a:lnTo>
                  <a:lnTo>
                    <a:pt x="5213" y="1090"/>
                  </a:lnTo>
                  <a:lnTo>
                    <a:pt x="5346" y="1301"/>
                  </a:lnTo>
                  <a:lnTo>
                    <a:pt x="5459" y="1523"/>
                  </a:lnTo>
                  <a:lnTo>
                    <a:pt x="5552" y="1755"/>
                  </a:lnTo>
                  <a:lnTo>
                    <a:pt x="5623" y="1993"/>
                  </a:lnTo>
                  <a:lnTo>
                    <a:pt x="5673" y="2237"/>
                  </a:lnTo>
                  <a:lnTo>
                    <a:pt x="5700" y="2484"/>
                  </a:lnTo>
                  <a:lnTo>
                    <a:pt x="5705" y="2733"/>
                  </a:lnTo>
                  <a:lnTo>
                    <a:pt x="5687" y="2981"/>
                  </a:lnTo>
                  <a:lnTo>
                    <a:pt x="5645" y="3228"/>
                  </a:lnTo>
                  <a:lnTo>
                    <a:pt x="5579" y="3471"/>
                  </a:lnTo>
                  <a:lnTo>
                    <a:pt x="5490" y="3708"/>
                  </a:lnTo>
                  <a:lnTo>
                    <a:pt x="5374" y="3936"/>
                  </a:lnTo>
                  <a:lnTo>
                    <a:pt x="5233" y="4154"/>
                  </a:lnTo>
                  <a:lnTo>
                    <a:pt x="5067" y="4363"/>
                  </a:lnTo>
                  <a:lnTo>
                    <a:pt x="4873" y="4556"/>
                  </a:lnTo>
                  <a:lnTo>
                    <a:pt x="4654" y="4734"/>
                  </a:lnTo>
                  <a:lnTo>
                    <a:pt x="4407" y="4896"/>
                  </a:lnTo>
                  <a:lnTo>
                    <a:pt x="4132" y="5038"/>
                  </a:lnTo>
                  <a:lnTo>
                    <a:pt x="3829" y="5159"/>
                  </a:lnTo>
                  <a:lnTo>
                    <a:pt x="3497" y="5258"/>
                  </a:lnTo>
                  <a:lnTo>
                    <a:pt x="3158" y="5326"/>
                  </a:lnTo>
                  <a:lnTo>
                    <a:pt x="2834" y="5360"/>
                  </a:lnTo>
                  <a:lnTo>
                    <a:pt x="2524" y="5362"/>
                  </a:lnTo>
                  <a:lnTo>
                    <a:pt x="2230" y="5336"/>
                  </a:lnTo>
                  <a:lnTo>
                    <a:pt x="1952" y="5281"/>
                  </a:lnTo>
                  <a:lnTo>
                    <a:pt x="1691" y="5199"/>
                  </a:lnTo>
                  <a:lnTo>
                    <a:pt x="1447" y="5094"/>
                  </a:lnTo>
                  <a:lnTo>
                    <a:pt x="1219" y="4967"/>
                  </a:lnTo>
                  <a:lnTo>
                    <a:pt x="1010" y="4818"/>
                  </a:lnTo>
                  <a:lnTo>
                    <a:pt x="818" y="4652"/>
                  </a:lnTo>
                  <a:lnTo>
                    <a:pt x="647" y="4468"/>
                  </a:lnTo>
                  <a:lnTo>
                    <a:pt x="493" y="4271"/>
                  </a:lnTo>
                  <a:lnTo>
                    <a:pt x="360" y="4059"/>
                  </a:lnTo>
                  <a:lnTo>
                    <a:pt x="246" y="3837"/>
                  </a:lnTo>
                  <a:lnTo>
                    <a:pt x="154" y="3606"/>
                  </a:lnTo>
                  <a:lnTo>
                    <a:pt x="83" y="3368"/>
                  </a:lnTo>
                  <a:lnTo>
                    <a:pt x="33" y="3125"/>
                  </a:lnTo>
                  <a:lnTo>
                    <a:pt x="5" y="2878"/>
                  </a:lnTo>
                  <a:lnTo>
                    <a:pt x="0" y="2628"/>
                  </a:lnTo>
                  <a:lnTo>
                    <a:pt x="19" y="2380"/>
                  </a:lnTo>
                  <a:lnTo>
                    <a:pt x="60" y="2133"/>
                  </a:lnTo>
                  <a:lnTo>
                    <a:pt x="126" y="1892"/>
                  </a:lnTo>
                  <a:lnTo>
                    <a:pt x="216" y="1655"/>
                  </a:lnTo>
                  <a:lnTo>
                    <a:pt x="331" y="1427"/>
                  </a:lnTo>
                  <a:lnTo>
                    <a:pt x="471" y="1208"/>
                  </a:lnTo>
                  <a:lnTo>
                    <a:pt x="637" y="1001"/>
                  </a:lnTo>
                  <a:lnTo>
                    <a:pt x="831" y="807"/>
                  </a:lnTo>
                  <a:lnTo>
                    <a:pt x="1050" y="629"/>
                  </a:lnTo>
                  <a:lnTo>
                    <a:pt x="1297" y="468"/>
                  </a:lnTo>
                  <a:lnTo>
                    <a:pt x="1571" y="326"/>
                  </a:lnTo>
                  <a:lnTo>
                    <a:pt x="1875" y="206"/>
                  </a:lnTo>
                  <a:lnTo>
                    <a:pt x="2206" y="10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27693" name="Freeform 49"/>
            <p:cNvSpPr>
              <a:spLocks noEditPoints="1"/>
            </p:cNvSpPr>
            <p:nvPr/>
          </p:nvSpPr>
          <p:spPr bwMode="auto">
            <a:xfrm>
              <a:off x="4639" y="1545"/>
              <a:ext cx="398" cy="398"/>
            </a:xfrm>
            <a:custGeom>
              <a:avLst/>
              <a:gdLst>
                <a:gd name="T0" fmla="*/ 3880 w 5262"/>
                <a:gd name="T1" fmla="*/ 4988 h 5263"/>
                <a:gd name="T2" fmla="*/ 4583 w 5262"/>
                <a:gd name="T3" fmla="*/ 4430 h 5263"/>
                <a:gd name="T4" fmla="*/ 5057 w 5262"/>
                <a:gd name="T5" fmla="*/ 3679 h 5263"/>
                <a:gd name="T6" fmla="*/ 5259 w 5262"/>
                <a:gd name="T7" fmla="*/ 2806 h 5263"/>
                <a:gd name="T8" fmla="*/ 5145 w 5262"/>
                <a:gd name="T9" fmla="*/ 1885 h 5263"/>
                <a:gd name="T10" fmla="*/ 4729 w 5262"/>
                <a:gd name="T11" fmla="*/ 1068 h 5263"/>
                <a:gd name="T12" fmla="*/ 4079 w 5262"/>
                <a:gd name="T13" fmla="*/ 455 h 5263"/>
                <a:gd name="T14" fmla="*/ 3267 w 5262"/>
                <a:gd name="T15" fmla="*/ 87 h 5263"/>
                <a:gd name="T16" fmla="*/ 2365 w 5262"/>
                <a:gd name="T17" fmla="*/ 11 h 5263"/>
                <a:gd name="T18" fmla="*/ 1791 w 5262"/>
                <a:gd name="T19" fmla="*/ 147 h 5263"/>
                <a:gd name="T20" fmla="*/ 1465 w 5262"/>
                <a:gd name="T21" fmla="*/ 392 h 5263"/>
                <a:gd name="T22" fmla="*/ 1237 w 5262"/>
                <a:gd name="T23" fmla="*/ 718 h 5263"/>
                <a:gd name="T24" fmla="*/ 1092 w 5262"/>
                <a:gd name="T25" fmla="*/ 1069 h 5263"/>
                <a:gd name="T26" fmla="*/ 1012 w 5262"/>
                <a:gd name="T27" fmla="*/ 1388 h 5263"/>
                <a:gd name="T28" fmla="*/ 957 w 5262"/>
                <a:gd name="T29" fmla="*/ 1770 h 5263"/>
                <a:gd name="T30" fmla="*/ 949 w 5262"/>
                <a:gd name="T31" fmla="*/ 2074 h 5263"/>
                <a:gd name="T32" fmla="*/ 966 w 5262"/>
                <a:gd name="T33" fmla="*/ 2372 h 5263"/>
                <a:gd name="T34" fmla="*/ 1003 w 5262"/>
                <a:gd name="T35" fmla="*/ 2657 h 5263"/>
                <a:gd name="T36" fmla="*/ 1051 w 5262"/>
                <a:gd name="T37" fmla="*/ 2921 h 5263"/>
                <a:gd name="T38" fmla="*/ 1149 w 5262"/>
                <a:gd name="T39" fmla="*/ 3273 h 5263"/>
                <a:gd name="T40" fmla="*/ 1266 w 5262"/>
                <a:gd name="T41" fmla="*/ 3604 h 5263"/>
                <a:gd name="T42" fmla="*/ 1393 w 5262"/>
                <a:gd name="T43" fmla="*/ 3888 h 5263"/>
                <a:gd name="T44" fmla="*/ 1530 w 5262"/>
                <a:gd name="T45" fmla="*/ 4133 h 5263"/>
                <a:gd name="T46" fmla="*/ 1672 w 5262"/>
                <a:gd name="T47" fmla="*/ 4351 h 5263"/>
                <a:gd name="T48" fmla="*/ 1917 w 5262"/>
                <a:gd name="T49" fmla="*/ 4664 h 5263"/>
                <a:gd name="T50" fmla="*/ 2186 w 5262"/>
                <a:gd name="T51" fmla="*/ 4916 h 5263"/>
                <a:gd name="T52" fmla="*/ 2478 w 5262"/>
                <a:gd name="T53" fmla="*/ 5110 h 5263"/>
                <a:gd name="T54" fmla="*/ 2792 w 5262"/>
                <a:gd name="T55" fmla="*/ 5228 h 5263"/>
                <a:gd name="T56" fmla="*/ 3123 w 5262"/>
                <a:gd name="T57" fmla="*/ 5255 h 5263"/>
                <a:gd name="T58" fmla="*/ 2835 w 5262"/>
                <a:gd name="T59" fmla="*/ 5257 h 5263"/>
                <a:gd name="T60" fmla="*/ 2477 w 5262"/>
                <a:gd name="T61" fmla="*/ 5178 h 5263"/>
                <a:gd name="T62" fmla="*/ 2148 w 5262"/>
                <a:gd name="T63" fmla="*/ 5018 h 5263"/>
                <a:gd name="T64" fmla="*/ 1845 w 5262"/>
                <a:gd name="T65" fmla="*/ 4792 h 5263"/>
                <a:gd name="T66" fmla="*/ 1503 w 5262"/>
                <a:gd name="T67" fmla="*/ 4435 h 5263"/>
                <a:gd name="T68" fmla="*/ 1315 w 5262"/>
                <a:gd name="T69" fmla="*/ 4174 h 5263"/>
                <a:gd name="T70" fmla="*/ 1167 w 5262"/>
                <a:gd name="T71" fmla="*/ 3926 h 5263"/>
                <a:gd name="T72" fmla="*/ 1044 w 5262"/>
                <a:gd name="T73" fmla="*/ 3664 h 5263"/>
                <a:gd name="T74" fmla="*/ 928 w 5262"/>
                <a:gd name="T75" fmla="*/ 3359 h 5263"/>
                <a:gd name="T76" fmla="*/ 816 w 5262"/>
                <a:gd name="T77" fmla="*/ 2963 h 5263"/>
                <a:gd name="T78" fmla="*/ 767 w 5262"/>
                <a:gd name="T79" fmla="*/ 2667 h 5263"/>
                <a:gd name="T80" fmla="*/ 741 w 5262"/>
                <a:gd name="T81" fmla="*/ 2358 h 5263"/>
                <a:gd name="T82" fmla="*/ 739 w 5262"/>
                <a:gd name="T83" fmla="*/ 2055 h 5263"/>
                <a:gd name="T84" fmla="*/ 760 w 5262"/>
                <a:gd name="T85" fmla="*/ 1773 h 5263"/>
                <a:gd name="T86" fmla="*/ 688 w 5262"/>
                <a:gd name="T87" fmla="*/ 1670 h 5263"/>
                <a:gd name="T88" fmla="*/ 518 w 5262"/>
                <a:gd name="T89" fmla="*/ 1694 h 5263"/>
                <a:gd name="T90" fmla="*/ 337 w 5262"/>
                <a:gd name="T91" fmla="*/ 1725 h 5263"/>
                <a:gd name="T92" fmla="*/ 160 w 5262"/>
                <a:gd name="T93" fmla="*/ 1755 h 5263"/>
                <a:gd name="T94" fmla="*/ 0 w 5262"/>
                <a:gd name="T95" fmla="*/ 1769 h 5263"/>
                <a:gd name="T96" fmla="*/ 166 w 5262"/>
                <a:gd name="T97" fmla="*/ 1703 h 5263"/>
                <a:gd name="T98" fmla="*/ 352 w 5262"/>
                <a:gd name="T99" fmla="*/ 1641 h 5263"/>
                <a:gd name="T100" fmla="*/ 542 w 5262"/>
                <a:gd name="T101" fmla="*/ 1579 h 5263"/>
                <a:gd name="T102" fmla="*/ 720 w 5262"/>
                <a:gd name="T103" fmla="*/ 1515 h 5263"/>
                <a:gd name="T104" fmla="*/ 866 w 5262"/>
                <a:gd name="T105" fmla="*/ 1284 h 5263"/>
                <a:gd name="T106" fmla="*/ 1038 w 5262"/>
                <a:gd name="T107" fmla="*/ 871 h 5263"/>
                <a:gd name="T108" fmla="*/ 1273 w 5262"/>
                <a:gd name="T109" fmla="*/ 525 h 5263"/>
                <a:gd name="T110" fmla="*/ 1566 w 5262"/>
                <a:gd name="T111" fmla="*/ 261 h 5263"/>
                <a:gd name="T112" fmla="*/ 1911 w 5262"/>
                <a:gd name="T113" fmla="*/ 96 h 526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5262"/>
                <a:gd name="T172" fmla="*/ 0 h 5263"/>
                <a:gd name="T173" fmla="*/ 5262 w 5262"/>
                <a:gd name="T174" fmla="*/ 5263 h 526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5262" h="5263">
                  <a:moveTo>
                    <a:pt x="1968" y="78"/>
                  </a:moveTo>
                  <a:lnTo>
                    <a:pt x="3261" y="5228"/>
                  </a:lnTo>
                  <a:lnTo>
                    <a:pt x="3392" y="5193"/>
                  </a:lnTo>
                  <a:lnTo>
                    <a:pt x="3520" y="5150"/>
                  </a:lnTo>
                  <a:lnTo>
                    <a:pt x="3643" y="5102"/>
                  </a:lnTo>
                  <a:lnTo>
                    <a:pt x="3763" y="5047"/>
                  </a:lnTo>
                  <a:lnTo>
                    <a:pt x="3880" y="4988"/>
                  </a:lnTo>
                  <a:lnTo>
                    <a:pt x="3993" y="4923"/>
                  </a:lnTo>
                  <a:lnTo>
                    <a:pt x="4102" y="4853"/>
                  </a:lnTo>
                  <a:lnTo>
                    <a:pt x="4207" y="4777"/>
                  </a:lnTo>
                  <a:lnTo>
                    <a:pt x="4308" y="4697"/>
                  </a:lnTo>
                  <a:lnTo>
                    <a:pt x="4404" y="4612"/>
                  </a:lnTo>
                  <a:lnTo>
                    <a:pt x="4496" y="4523"/>
                  </a:lnTo>
                  <a:lnTo>
                    <a:pt x="4583" y="4430"/>
                  </a:lnTo>
                  <a:lnTo>
                    <a:pt x="4666" y="4333"/>
                  </a:lnTo>
                  <a:lnTo>
                    <a:pt x="4744" y="4232"/>
                  </a:lnTo>
                  <a:lnTo>
                    <a:pt x="4818" y="4128"/>
                  </a:lnTo>
                  <a:lnTo>
                    <a:pt x="4886" y="4021"/>
                  </a:lnTo>
                  <a:lnTo>
                    <a:pt x="4947" y="3910"/>
                  </a:lnTo>
                  <a:lnTo>
                    <a:pt x="5005" y="3796"/>
                  </a:lnTo>
                  <a:lnTo>
                    <a:pt x="5057" y="3679"/>
                  </a:lnTo>
                  <a:lnTo>
                    <a:pt x="5104" y="3561"/>
                  </a:lnTo>
                  <a:lnTo>
                    <a:pt x="5144" y="3440"/>
                  </a:lnTo>
                  <a:lnTo>
                    <a:pt x="5179" y="3316"/>
                  </a:lnTo>
                  <a:lnTo>
                    <a:pt x="5209" y="3192"/>
                  </a:lnTo>
                  <a:lnTo>
                    <a:pt x="5232" y="3065"/>
                  </a:lnTo>
                  <a:lnTo>
                    <a:pt x="5249" y="2936"/>
                  </a:lnTo>
                  <a:lnTo>
                    <a:pt x="5259" y="2806"/>
                  </a:lnTo>
                  <a:lnTo>
                    <a:pt x="5262" y="2677"/>
                  </a:lnTo>
                  <a:lnTo>
                    <a:pt x="5260" y="2545"/>
                  </a:lnTo>
                  <a:lnTo>
                    <a:pt x="5251" y="2413"/>
                  </a:lnTo>
                  <a:lnTo>
                    <a:pt x="5235" y="2281"/>
                  </a:lnTo>
                  <a:lnTo>
                    <a:pt x="5212" y="2149"/>
                  </a:lnTo>
                  <a:lnTo>
                    <a:pt x="5182" y="2016"/>
                  </a:lnTo>
                  <a:lnTo>
                    <a:pt x="5145" y="1885"/>
                  </a:lnTo>
                  <a:lnTo>
                    <a:pt x="5103" y="1758"/>
                  </a:lnTo>
                  <a:lnTo>
                    <a:pt x="5054" y="1633"/>
                  </a:lnTo>
                  <a:lnTo>
                    <a:pt x="5001" y="1513"/>
                  </a:lnTo>
                  <a:lnTo>
                    <a:pt x="4940" y="1396"/>
                  </a:lnTo>
                  <a:lnTo>
                    <a:pt x="4875" y="1283"/>
                  </a:lnTo>
                  <a:lnTo>
                    <a:pt x="4805" y="1174"/>
                  </a:lnTo>
                  <a:lnTo>
                    <a:pt x="4729" y="1068"/>
                  </a:lnTo>
                  <a:lnTo>
                    <a:pt x="4649" y="966"/>
                  </a:lnTo>
                  <a:lnTo>
                    <a:pt x="4564" y="870"/>
                  </a:lnTo>
                  <a:lnTo>
                    <a:pt x="4475" y="777"/>
                  </a:lnTo>
                  <a:lnTo>
                    <a:pt x="4381" y="689"/>
                  </a:lnTo>
                  <a:lnTo>
                    <a:pt x="4284" y="606"/>
                  </a:lnTo>
                  <a:lnTo>
                    <a:pt x="4184" y="528"/>
                  </a:lnTo>
                  <a:lnTo>
                    <a:pt x="4079" y="455"/>
                  </a:lnTo>
                  <a:lnTo>
                    <a:pt x="3971" y="386"/>
                  </a:lnTo>
                  <a:lnTo>
                    <a:pt x="3861" y="323"/>
                  </a:lnTo>
                  <a:lnTo>
                    <a:pt x="3747" y="264"/>
                  </a:lnTo>
                  <a:lnTo>
                    <a:pt x="3630" y="212"/>
                  </a:lnTo>
                  <a:lnTo>
                    <a:pt x="3512" y="165"/>
                  </a:lnTo>
                  <a:lnTo>
                    <a:pt x="3391" y="123"/>
                  </a:lnTo>
                  <a:lnTo>
                    <a:pt x="3267" y="87"/>
                  </a:lnTo>
                  <a:lnTo>
                    <a:pt x="3142" y="58"/>
                  </a:lnTo>
                  <a:lnTo>
                    <a:pt x="3015" y="34"/>
                  </a:lnTo>
                  <a:lnTo>
                    <a:pt x="2888" y="17"/>
                  </a:lnTo>
                  <a:lnTo>
                    <a:pt x="2758" y="6"/>
                  </a:lnTo>
                  <a:lnTo>
                    <a:pt x="2628" y="0"/>
                  </a:lnTo>
                  <a:lnTo>
                    <a:pt x="2497" y="3"/>
                  </a:lnTo>
                  <a:lnTo>
                    <a:pt x="2365" y="11"/>
                  </a:lnTo>
                  <a:lnTo>
                    <a:pt x="2233" y="27"/>
                  </a:lnTo>
                  <a:lnTo>
                    <a:pt x="2100" y="49"/>
                  </a:lnTo>
                  <a:lnTo>
                    <a:pt x="1968" y="78"/>
                  </a:lnTo>
                  <a:close/>
                  <a:moveTo>
                    <a:pt x="1964" y="81"/>
                  </a:moveTo>
                  <a:lnTo>
                    <a:pt x="1903" y="100"/>
                  </a:lnTo>
                  <a:lnTo>
                    <a:pt x="1846" y="122"/>
                  </a:lnTo>
                  <a:lnTo>
                    <a:pt x="1791" y="147"/>
                  </a:lnTo>
                  <a:lnTo>
                    <a:pt x="1738" y="174"/>
                  </a:lnTo>
                  <a:lnTo>
                    <a:pt x="1687" y="205"/>
                  </a:lnTo>
                  <a:lnTo>
                    <a:pt x="1638" y="238"/>
                  </a:lnTo>
                  <a:lnTo>
                    <a:pt x="1592" y="274"/>
                  </a:lnTo>
                  <a:lnTo>
                    <a:pt x="1548" y="311"/>
                  </a:lnTo>
                  <a:lnTo>
                    <a:pt x="1505" y="350"/>
                  </a:lnTo>
                  <a:lnTo>
                    <a:pt x="1465" y="392"/>
                  </a:lnTo>
                  <a:lnTo>
                    <a:pt x="1428" y="435"/>
                  </a:lnTo>
                  <a:lnTo>
                    <a:pt x="1391" y="479"/>
                  </a:lnTo>
                  <a:lnTo>
                    <a:pt x="1356" y="525"/>
                  </a:lnTo>
                  <a:lnTo>
                    <a:pt x="1324" y="572"/>
                  </a:lnTo>
                  <a:lnTo>
                    <a:pt x="1294" y="620"/>
                  </a:lnTo>
                  <a:lnTo>
                    <a:pt x="1264" y="668"/>
                  </a:lnTo>
                  <a:lnTo>
                    <a:pt x="1237" y="718"/>
                  </a:lnTo>
                  <a:lnTo>
                    <a:pt x="1212" y="768"/>
                  </a:lnTo>
                  <a:lnTo>
                    <a:pt x="1188" y="819"/>
                  </a:lnTo>
                  <a:lnTo>
                    <a:pt x="1166" y="869"/>
                  </a:lnTo>
                  <a:lnTo>
                    <a:pt x="1145" y="919"/>
                  </a:lnTo>
                  <a:lnTo>
                    <a:pt x="1126" y="970"/>
                  </a:lnTo>
                  <a:lnTo>
                    <a:pt x="1109" y="1020"/>
                  </a:lnTo>
                  <a:lnTo>
                    <a:pt x="1092" y="1069"/>
                  </a:lnTo>
                  <a:lnTo>
                    <a:pt x="1077" y="1118"/>
                  </a:lnTo>
                  <a:lnTo>
                    <a:pt x="1064" y="1166"/>
                  </a:lnTo>
                  <a:lnTo>
                    <a:pt x="1051" y="1213"/>
                  </a:lnTo>
                  <a:lnTo>
                    <a:pt x="1040" y="1260"/>
                  </a:lnTo>
                  <a:lnTo>
                    <a:pt x="1029" y="1303"/>
                  </a:lnTo>
                  <a:lnTo>
                    <a:pt x="1021" y="1347"/>
                  </a:lnTo>
                  <a:lnTo>
                    <a:pt x="1012" y="1388"/>
                  </a:lnTo>
                  <a:lnTo>
                    <a:pt x="1006" y="1428"/>
                  </a:lnTo>
                  <a:lnTo>
                    <a:pt x="2229" y="1127"/>
                  </a:lnTo>
                  <a:lnTo>
                    <a:pt x="2277" y="1318"/>
                  </a:lnTo>
                  <a:lnTo>
                    <a:pt x="969" y="1641"/>
                  </a:lnTo>
                  <a:lnTo>
                    <a:pt x="964" y="1683"/>
                  </a:lnTo>
                  <a:lnTo>
                    <a:pt x="960" y="1727"/>
                  </a:lnTo>
                  <a:lnTo>
                    <a:pt x="957" y="1770"/>
                  </a:lnTo>
                  <a:lnTo>
                    <a:pt x="954" y="1814"/>
                  </a:lnTo>
                  <a:lnTo>
                    <a:pt x="952" y="1857"/>
                  </a:lnTo>
                  <a:lnTo>
                    <a:pt x="950" y="1901"/>
                  </a:lnTo>
                  <a:lnTo>
                    <a:pt x="949" y="1944"/>
                  </a:lnTo>
                  <a:lnTo>
                    <a:pt x="949" y="1988"/>
                  </a:lnTo>
                  <a:lnTo>
                    <a:pt x="949" y="2031"/>
                  </a:lnTo>
                  <a:lnTo>
                    <a:pt x="949" y="2074"/>
                  </a:lnTo>
                  <a:lnTo>
                    <a:pt x="951" y="2118"/>
                  </a:lnTo>
                  <a:lnTo>
                    <a:pt x="952" y="2161"/>
                  </a:lnTo>
                  <a:lnTo>
                    <a:pt x="954" y="2203"/>
                  </a:lnTo>
                  <a:lnTo>
                    <a:pt x="957" y="2245"/>
                  </a:lnTo>
                  <a:lnTo>
                    <a:pt x="959" y="2288"/>
                  </a:lnTo>
                  <a:lnTo>
                    <a:pt x="963" y="2330"/>
                  </a:lnTo>
                  <a:lnTo>
                    <a:pt x="966" y="2372"/>
                  </a:lnTo>
                  <a:lnTo>
                    <a:pt x="970" y="2414"/>
                  </a:lnTo>
                  <a:lnTo>
                    <a:pt x="976" y="2455"/>
                  </a:lnTo>
                  <a:lnTo>
                    <a:pt x="980" y="2496"/>
                  </a:lnTo>
                  <a:lnTo>
                    <a:pt x="985" y="2536"/>
                  </a:lnTo>
                  <a:lnTo>
                    <a:pt x="991" y="2577"/>
                  </a:lnTo>
                  <a:lnTo>
                    <a:pt x="997" y="2617"/>
                  </a:lnTo>
                  <a:lnTo>
                    <a:pt x="1003" y="2657"/>
                  </a:lnTo>
                  <a:lnTo>
                    <a:pt x="1009" y="2696"/>
                  </a:lnTo>
                  <a:lnTo>
                    <a:pt x="1015" y="2734"/>
                  </a:lnTo>
                  <a:lnTo>
                    <a:pt x="1023" y="2773"/>
                  </a:lnTo>
                  <a:lnTo>
                    <a:pt x="1029" y="2811"/>
                  </a:lnTo>
                  <a:lnTo>
                    <a:pt x="1036" y="2847"/>
                  </a:lnTo>
                  <a:lnTo>
                    <a:pt x="1044" y="2884"/>
                  </a:lnTo>
                  <a:lnTo>
                    <a:pt x="1051" y="2921"/>
                  </a:lnTo>
                  <a:lnTo>
                    <a:pt x="1058" y="2956"/>
                  </a:lnTo>
                  <a:lnTo>
                    <a:pt x="2587" y="2582"/>
                  </a:lnTo>
                  <a:lnTo>
                    <a:pt x="2627" y="2738"/>
                  </a:lnTo>
                  <a:lnTo>
                    <a:pt x="1103" y="3114"/>
                  </a:lnTo>
                  <a:lnTo>
                    <a:pt x="1118" y="3169"/>
                  </a:lnTo>
                  <a:lnTo>
                    <a:pt x="1134" y="3221"/>
                  </a:lnTo>
                  <a:lnTo>
                    <a:pt x="1149" y="3273"/>
                  </a:lnTo>
                  <a:lnTo>
                    <a:pt x="1165" y="3323"/>
                  </a:lnTo>
                  <a:lnTo>
                    <a:pt x="1182" y="3373"/>
                  </a:lnTo>
                  <a:lnTo>
                    <a:pt x="1199" y="3422"/>
                  </a:lnTo>
                  <a:lnTo>
                    <a:pt x="1215" y="3469"/>
                  </a:lnTo>
                  <a:lnTo>
                    <a:pt x="1232" y="3515"/>
                  </a:lnTo>
                  <a:lnTo>
                    <a:pt x="1249" y="3560"/>
                  </a:lnTo>
                  <a:lnTo>
                    <a:pt x="1266" y="3604"/>
                  </a:lnTo>
                  <a:lnTo>
                    <a:pt x="1284" y="3647"/>
                  </a:lnTo>
                  <a:lnTo>
                    <a:pt x="1302" y="3690"/>
                  </a:lnTo>
                  <a:lnTo>
                    <a:pt x="1320" y="3731"/>
                  </a:lnTo>
                  <a:lnTo>
                    <a:pt x="1338" y="3771"/>
                  </a:lnTo>
                  <a:lnTo>
                    <a:pt x="1356" y="3811"/>
                  </a:lnTo>
                  <a:lnTo>
                    <a:pt x="1375" y="3849"/>
                  </a:lnTo>
                  <a:lnTo>
                    <a:pt x="1393" y="3888"/>
                  </a:lnTo>
                  <a:lnTo>
                    <a:pt x="1413" y="3924"/>
                  </a:lnTo>
                  <a:lnTo>
                    <a:pt x="1432" y="3961"/>
                  </a:lnTo>
                  <a:lnTo>
                    <a:pt x="1451" y="3996"/>
                  </a:lnTo>
                  <a:lnTo>
                    <a:pt x="1470" y="4032"/>
                  </a:lnTo>
                  <a:lnTo>
                    <a:pt x="1490" y="4066"/>
                  </a:lnTo>
                  <a:lnTo>
                    <a:pt x="1510" y="4100"/>
                  </a:lnTo>
                  <a:lnTo>
                    <a:pt x="1530" y="4133"/>
                  </a:lnTo>
                  <a:lnTo>
                    <a:pt x="1550" y="4166"/>
                  </a:lnTo>
                  <a:lnTo>
                    <a:pt x="1570" y="4197"/>
                  </a:lnTo>
                  <a:lnTo>
                    <a:pt x="1590" y="4229"/>
                  </a:lnTo>
                  <a:lnTo>
                    <a:pt x="1611" y="4260"/>
                  </a:lnTo>
                  <a:lnTo>
                    <a:pt x="1632" y="4291"/>
                  </a:lnTo>
                  <a:lnTo>
                    <a:pt x="1651" y="4321"/>
                  </a:lnTo>
                  <a:lnTo>
                    <a:pt x="1672" y="4351"/>
                  </a:lnTo>
                  <a:lnTo>
                    <a:pt x="1693" y="4381"/>
                  </a:lnTo>
                  <a:lnTo>
                    <a:pt x="2974" y="4067"/>
                  </a:lnTo>
                  <a:lnTo>
                    <a:pt x="3016" y="4249"/>
                  </a:lnTo>
                  <a:lnTo>
                    <a:pt x="1810" y="4543"/>
                  </a:lnTo>
                  <a:lnTo>
                    <a:pt x="1846" y="4584"/>
                  </a:lnTo>
                  <a:lnTo>
                    <a:pt x="1882" y="4624"/>
                  </a:lnTo>
                  <a:lnTo>
                    <a:pt x="1917" y="4664"/>
                  </a:lnTo>
                  <a:lnTo>
                    <a:pt x="1955" y="4703"/>
                  </a:lnTo>
                  <a:lnTo>
                    <a:pt x="1991" y="4742"/>
                  </a:lnTo>
                  <a:lnTo>
                    <a:pt x="2030" y="4778"/>
                  </a:lnTo>
                  <a:lnTo>
                    <a:pt x="2068" y="4814"/>
                  </a:lnTo>
                  <a:lnTo>
                    <a:pt x="2106" y="4849"/>
                  </a:lnTo>
                  <a:lnTo>
                    <a:pt x="2146" y="4883"/>
                  </a:lnTo>
                  <a:lnTo>
                    <a:pt x="2186" y="4916"/>
                  </a:lnTo>
                  <a:lnTo>
                    <a:pt x="2227" y="4948"/>
                  </a:lnTo>
                  <a:lnTo>
                    <a:pt x="2267" y="4978"/>
                  </a:lnTo>
                  <a:lnTo>
                    <a:pt x="2308" y="5007"/>
                  </a:lnTo>
                  <a:lnTo>
                    <a:pt x="2350" y="5035"/>
                  </a:lnTo>
                  <a:lnTo>
                    <a:pt x="2392" y="5062"/>
                  </a:lnTo>
                  <a:lnTo>
                    <a:pt x="2435" y="5086"/>
                  </a:lnTo>
                  <a:lnTo>
                    <a:pt x="2478" y="5110"/>
                  </a:lnTo>
                  <a:lnTo>
                    <a:pt x="2522" y="5132"/>
                  </a:lnTo>
                  <a:lnTo>
                    <a:pt x="2566" y="5152"/>
                  </a:lnTo>
                  <a:lnTo>
                    <a:pt x="2610" y="5171"/>
                  </a:lnTo>
                  <a:lnTo>
                    <a:pt x="2655" y="5188"/>
                  </a:lnTo>
                  <a:lnTo>
                    <a:pt x="2699" y="5203"/>
                  </a:lnTo>
                  <a:lnTo>
                    <a:pt x="2746" y="5217"/>
                  </a:lnTo>
                  <a:lnTo>
                    <a:pt x="2792" y="5228"/>
                  </a:lnTo>
                  <a:lnTo>
                    <a:pt x="2838" y="5238"/>
                  </a:lnTo>
                  <a:lnTo>
                    <a:pt x="2885" y="5246"/>
                  </a:lnTo>
                  <a:lnTo>
                    <a:pt x="2932" y="5251"/>
                  </a:lnTo>
                  <a:lnTo>
                    <a:pt x="2979" y="5256"/>
                  </a:lnTo>
                  <a:lnTo>
                    <a:pt x="3027" y="5258"/>
                  </a:lnTo>
                  <a:lnTo>
                    <a:pt x="3075" y="5257"/>
                  </a:lnTo>
                  <a:lnTo>
                    <a:pt x="3123" y="5255"/>
                  </a:lnTo>
                  <a:lnTo>
                    <a:pt x="3172" y="5249"/>
                  </a:lnTo>
                  <a:lnTo>
                    <a:pt x="3114" y="5256"/>
                  </a:lnTo>
                  <a:lnTo>
                    <a:pt x="3057" y="5260"/>
                  </a:lnTo>
                  <a:lnTo>
                    <a:pt x="3001" y="5263"/>
                  </a:lnTo>
                  <a:lnTo>
                    <a:pt x="2944" y="5263"/>
                  </a:lnTo>
                  <a:lnTo>
                    <a:pt x="2890" y="5261"/>
                  </a:lnTo>
                  <a:lnTo>
                    <a:pt x="2835" y="5257"/>
                  </a:lnTo>
                  <a:lnTo>
                    <a:pt x="2782" y="5251"/>
                  </a:lnTo>
                  <a:lnTo>
                    <a:pt x="2730" y="5243"/>
                  </a:lnTo>
                  <a:lnTo>
                    <a:pt x="2678" y="5234"/>
                  </a:lnTo>
                  <a:lnTo>
                    <a:pt x="2626" y="5222"/>
                  </a:lnTo>
                  <a:lnTo>
                    <a:pt x="2576" y="5209"/>
                  </a:lnTo>
                  <a:lnTo>
                    <a:pt x="2526" y="5194"/>
                  </a:lnTo>
                  <a:lnTo>
                    <a:pt x="2477" y="5178"/>
                  </a:lnTo>
                  <a:lnTo>
                    <a:pt x="2428" y="5159"/>
                  </a:lnTo>
                  <a:lnTo>
                    <a:pt x="2379" y="5139"/>
                  </a:lnTo>
                  <a:lnTo>
                    <a:pt x="2332" y="5118"/>
                  </a:lnTo>
                  <a:lnTo>
                    <a:pt x="2285" y="5095"/>
                  </a:lnTo>
                  <a:lnTo>
                    <a:pt x="2239" y="5071"/>
                  </a:lnTo>
                  <a:lnTo>
                    <a:pt x="2193" y="5045"/>
                  </a:lnTo>
                  <a:lnTo>
                    <a:pt x="2148" y="5018"/>
                  </a:lnTo>
                  <a:lnTo>
                    <a:pt x="2103" y="4990"/>
                  </a:lnTo>
                  <a:lnTo>
                    <a:pt x="2059" y="4959"/>
                  </a:lnTo>
                  <a:lnTo>
                    <a:pt x="2015" y="4928"/>
                  </a:lnTo>
                  <a:lnTo>
                    <a:pt x="1973" y="4896"/>
                  </a:lnTo>
                  <a:lnTo>
                    <a:pt x="1930" y="4863"/>
                  </a:lnTo>
                  <a:lnTo>
                    <a:pt x="1887" y="4827"/>
                  </a:lnTo>
                  <a:lnTo>
                    <a:pt x="1845" y="4792"/>
                  </a:lnTo>
                  <a:lnTo>
                    <a:pt x="1804" y="4755"/>
                  </a:lnTo>
                  <a:lnTo>
                    <a:pt x="1762" y="4718"/>
                  </a:lnTo>
                  <a:lnTo>
                    <a:pt x="1721" y="4679"/>
                  </a:lnTo>
                  <a:lnTo>
                    <a:pt x="1681" y="4640"/>
                  </a:lnTo>
                  <a:lnTo>
                    <a:pt x="1641" y="4599"/>
                  </a:lnTo>
                  <a:lnTo>
                    <a:pt x="885" y="4673"/>
                  </a:lnTo>
                  <a:lnTo>
                    <a:pt x="1503" y="4435"/>
                  </a:lnTo>
                  <a:lnTo>
                    <a:pt x="1473" y="4396"/>
                  </a:lnTo>
                  <a:lnTo>
                    <a:pt x="1444" y="4358"/>
                  </a:lnTo>
                  <a:lnTo>
                    <a:pt x="1416" y="4320"/>
                  </a:lnTo>
                  <a:lnTo>
                    <a:pt x="1389" y="4283"/>
                  </a:lnTo>
                  <a:lnTo>
                    <a:pt x="1364" y="4247"/>
                  </a:lnTo>
                  <a:lnTo>
                    <a:pt x="1339" y="4210"/>
                  </a:lnTo>
                  <a:lnTo>
                    <a:pt x="1315" y="4174"/>
                  </a:lnTo>
                  <a:lnTo>
                    <a:pt x="1292" y="4139"/>
                  </a:lnTo>
                  <a:lnTo>
                    <a:pt x="1269" y="4103"/>
                  </a:lnTo>
                  <a:lnTo>
                    <a:pt x="1248" y="4069"/>
                  </a:lnTo>
                  <a:lnTo>
                    <a:pt x="1226" y="4033"/>
                  </a:lnTo>
                  <a:lnTo>
                    <a:pt x="1206" y="3998"/>
                  </a:lnTo>
                  <a:lnTo>
                    <a:pt x="1186" y="3962"/>
                  </a:lnTo>
                  <a:lnTo>
                    <a:pt x="1167" y="3926"/>
                  </a:lnTo>
                  <a:lnTo>
                    <a:pt x="1148" y="3891"/>
                  </a:lnTo>
                  <a:lnTo>
                    <a:pt x="1129" y="3854"/>
                  </a:lnTo>
                  <a:lnTo>
                    <a:pt x="1112" y="3817"/>
                  </a:lnTo>
                  <a:lnTo>
                    <a:pt x="1094" y="3780"/>
                  </a:lnTo>
                  <a:lnTo>
                    <a:pt x="1077" y="3742"/>
                  </a:lnTo>
                  <a:lnTo>
                    <a:pt x="1060" y="3703"/>
                  </a:lnTo>
                  <a:lnTo>
                    <a:pt x="1044" y="3664"/>
                  </a:lnTo>
                  <a:lnTo>
                    <a:pt x="1027" y="3624"/>
                  </a:lnTo>
                  <a:lnTo>
                    <a:pt x="1010" y="3582"/>
                  </a:lnTo>
                  <a:lnTo>
                    <a:pt x="993" y="3540"/>
                  </a:lnTo>
                  <a:lnTo>
                    <a:pt x="977" y="3496"/>
                  </a:lnTo>
                  <a:lnTo>
                    <a:pt x="961" y="3452"/>
                  </a:lnTo>
                  <a:lnTo>
                    <a:pt x="944" y="3406"/>
                  </a:lnTo>
                  <a:lnTo>
                    <a:pt x="928" y="3359"/>
                  </a:lnTo>
                  <a:lnTo>
                    <a:pt x="911" y="3310"/>
                  </a:lnTo>
                  <a:lnTo>
                    <a:pt x="893" y="3260"/>
                  </a:lnTo>
                  <a:lnTo>
                    <a:pt x="876" y="3208"/>
                  </a:lnTo>
                  <a:lnTo>
                    <a:pt x="859" y="3155"/>
                  </a:lnTo>
                  <a:lnTo>
                    <a:pt x="71" y="3255"/>
                  </a:lnTo>
                  <a:lnTo>
                    <a:pt x="825" y="3004"/>
                  </a:lnTo>
                  <a:lnTo>
                    <a:pt x="816" y="2963"/>
                  </a:lnTo>
                  <a:lnTo>
                    <a:pt x="807" y="2923"/>
                  </a:lnTo>
                  <a:lnTo>
                    <a:pt x="799" y="2881"/>
                  </a:lnTo>
                  <a:lnTo>
                    <a:pt x="792" y="2839"/>
                  </a:lnTo>
                  <a:lnTo>
                    <a:pt x="785" y="2797"/>
                  </a:lnTo>
                  <a:lnTo>
                    <a:pt x="778" y="2754"/>
                  </a:lnTo>
                  <a:lnTo>
                    <a:pt x="772" y="2710"/>
                  </a:lnTo>
                  <a:lnTo>
                    <a:pt x="767" y="2667"/>
                  </a:lnTo>
                  <a:lnTo>
                    <a:pt x="761" y="2623"/>
                  </a:lnTo>
                  <a:lnTo>
                    <a:pt x="757" y="2579"/>
                  </a:lnTo>
                  <a:lnTo>
                    <a:pt x="753" y="2535"/>
                  </a:lnTo>
                  <a:lnTo>
                    <a:pt x="750" y="2490"/>
                  </a:lnTo>
                  <a:lnTo>
                    <a:pt x="747" y="2446"/>
                  </a:lnTo>
                  <a:lnTo>
                    <a:pt x="744" y="2402"/>
                  </a:lnTo>
                  <a:lnTo>
                    <a:pt x="741" y="2358"/>
                  </a:lnTo>
                  <a:lnTo>
                    <a:pt x="739" y="2313"/>
                  </a:lnTo>
                  <a:lnTo>
                    <a:pt x="738" y="2271"/>
                  </a:lnTo>
                  <a:lnTo>
                    <a:pt x="738" y="2227"/>
                  </a:lnTo>
                  <a:lnTo>
                    <a:pt x="737" y="2183"/>
                  </a:lnTo>
                  <a:lnTo>
                    <a:pt x="737" y="2140"/>
                  </a:lnTo>
                  <a:lnTo>
                    <a:pt x="738" y="2097"/>
                  </a:lnTo>
                  <a:lnTo>
                    <a:pt x="739" y="2055"/>
                  </a:lnTo>
                  <a:lnTo>
                    <a:pt x="741" y="2013"/>
                  </a:lnTo>
                  <a:lnTo>
                    <a:pt x="744" y="1971"/>
                  </a:lnTo>
                  <a:lnTo>
                    <a:pt x="746" y="1930"/>
                  </a:lnTo>
                  <a:lnTo>
                    <a:pt x="749" y="1891"/>
                  </a:lnTo>
                  <a:lnTo>
                    <a:pt x="752" y="1851"/>
                  </a:lnTo>
                  <a:lnTo>
                    <a:pt x="756" y="1812"/>
                  </a:lnTo>
                  <a:lnTo>
                    <a:pt x="760" y="1773"/>
                  </a:lnTo>
                  <a:lnTo>
                    <a:pt x="765" y="1737"/>
                  </a:lnTo>
                  <a:lnTo>
                    <a:pt x="771" y="1700"/>
                  </a:lnTo>
                  <a:lnTo>
                    <a:pt x="776" y="1665"/>
                  </a:lnTo>
                  <a:lnTo>
                    <a:pt x="755" y="1666"/>
                  </a:lnTo>
                  <a:lnTo>
                    <a:pt x="733" y="1667"/>
                  </a:lnTo>
                  <a:lnTo>
                    <a:pt x="711" y="1668"/>
                  </a:lnTo>
                  <a:lnTo>
                    <a:pt x="688" y="1670"/>
                  </a:lnTo>
                  <a:lnTo>
                    <a:pt x="665" y="1673"/>
                  </a:lnTo>
                  <a:lnTo>
                    <a:pt x="641" y="1675"/>
                  </a:lnTo>
                  <a:lnTo>
                    <a:pt x="617" y="1678"/>
                  </a:lnTo>
                  <a:lnTo>
                    <a:pt x="593" y="1681"/>
                  </a:lnTo>
                  <a:lnTo>
                    <a:pt x="568" y="1686"/>
                  </a:lnTo>
                  <a:lnTo>
                    <a:pt x="543" y="1690"/>
                  </a:lnTo>
                  <a:lnTo>
                    <a:pt x="518" y="1694"/>
                  </a:lnTo>
                  <a:lnTo>
                    <a:pt x="491" y="1698"/>
                  </a:lnTo>
                  <a:lnTo>
                    <a:pt x="466" y="1702"/>
                  </a:lnTo>
                  <a:lnTo>
                    <a:pt x="440" y="1706"/>
                  </a:lnTo>
                  <a:lnTo>
                    <a:pt x="415" y="1712"/>
                  </a:lnTo>
                  <a:lnTo>
                    <a:pt x="389" y="1716"/>
                  </a:lnTo>
                  <a:lnTo>
                    <a:pt x="363" y="1721"/>
                  </a:lnTo>
                  <a:lnTo>
                    <a:pt x="337" y="1725"/>
                  </a:lnTo>
                  <a:lnTo>
                    <a:pt x="312" y="1729"/>
                  </a:lnTo>
                  <a:lnTo>
                    <a:pt x="285" y="1735"/>
                  </a:lnTo>
                  <a:lnTo>
                    <a:pt x="259" y="1739"/>
                  </a:lnTo>
                  <a:lnTo>
                    <a:pt x="234" y="1743"/>
                  </a:lnTo>
                  <a:lnTo>
                    <a:pt x="209" y="1747"/>
                  </a:lnTo>
                  <a:lnTo>
                    <a:pt x="184" y="1750"/>
                  </a:lnTo>
                  <a:lnTo>
                    <a:pt x="160" y="1755"/>
                  </a:lnTo>
                  <a:lnTo>
                    <a:pt x="136" y="1758"/>
                  </a:lnTo>
                  <a:lnTo>
                    <a:pt x="112" y="1761"/>
                  </a:lnTo>
                  <a:lnTo>
                    <a:pt x="89" y="1763"/>
                  </a:lnTo>
                  <a:lnTo>
                    <a:pt x="66" y="1765"/>
                  </a:lnTo>
                  <a:lnTo>
                    <a:pt x="43" y="1767"/>
                  </a:lnTo>
                  <a:lnTo>
                    <a:pt x="21" y="1768"/>
                  </a:lnTo>
                  <a:lnTo>
                    <a:pt x="0" y="1769"/>
                  </a:lnTo>
                  <a:lnTo>
                    <a:pt x="22" y="1760"/>
                  </a:lnTo>
                  <a:lnTo>
                    <a:pt x="45" y="1749"/>
                  </a:lnTo>
                  <a:lnTo>
                    <a:pt x="68" y="1740"/>
                  </a:lnTo>
                  <a:lnTo>
                    <a:pt x="92" y="1731"/>
                  </a:lnTo>
                  <a:lnTo>
                    <a:pt x="116" y="1721"/>
                  </a:lnTo>
                  <a:lnTo>
                    <a:pt x="141" y="1712"/>
                  </a:lnTo>
                  <a:lnTo>
                    <a:pt x="166" y="1703"/>
                  </a:lnTo>
                  <a:lnTo>
                    <a:pt x="192" y="1694"/>
                  </a:lnTo>
                  <a:lnTo>
                    <a:pt x="218" y="1684"/>
                  </a:lnTo>
                  <a:lnTo>
                    <a:pt x="245" y="1676"/>
                  </a:lnTo>
                  <a:lnTo>
                    <a:pt x="271" y="1667"/>
                  </a:lnTo>
                  <a:lnTo>
                    <a:pt x="298" y="1658"/>
                  </a:lnTo>
                  <a:lnTo>
                    <a:pt x="325" y="1650"/>
                  </a:lnTo>
                  <a:lnTo>
                    <a:pt x="352" y="1641"/>
                  </a:lnTo>
                  <a:lnTo>
                    <a:pt x="378" y="1632"/>
                  </a:lnTo>
                  <a:lnTo>
                    <a:pt x="407" y="1623"/>
                  </a:lnTo>
                  <a:lnTo>
                    <a:pt x="434" y="1614"/>
                  </a:lnTo>
                  <a:lnTo>
                    <a:pt x="460" y="1606"/>
                  </a:lnTo>
                  <a:lnTo>
                    <a:pt x="487" y="1597"/>
                  </a:lnTo>
                  <a:lnTo>
                    <a:pt x="514" y="1588"/>
                  </a:lnTo>
                  <a:lnTo>
                    <a:pt x="542" y="1579"/>
                  </a:lnTo>
                  <a:lnTo>
                    <a:pt x="568" y="1570"/>
                  </a:lnTo>
                  <a:lnTo>
                    <a:pt x="594" y="1561"/>
                  </a:lnTo>
                  <a:lnTo>
                    <a:pt x="620" y="1553"/>
                  </a:lnTo>
                  <a:lnTo>
                    <a:pt x="646" y="1543"/>
                  </a:lnTo>
                  <a:lnTo>
                    <a:pt x="671" y="1534"/>
                  </a:lnTo>
                  <a:lnTo>
                    <a:pt x="696" y="1524"/>
                  </a:lnTo>
                  <a:lnTo>
                    <a:pt x="720" y="1515"/>
                  </a:lnTo>
                  <a:lnTo>
                    <a:pt x="745" y="1505"/>
                  </a:lnTo>
                  <a:lnTo>
                    <a:pt x="768" y="1496"/>
                  </a:lnTo>
                  <a:lnTo>
                    <a:pt x="791" y="1486"/>
                  </a:lnTo>
                  <a:lnTo>
                    <a:pt x="813" y="1476"/>
                  </a:lnTo>
                  <a:lnTo>
                    <a:pt x="829" y="1411"/>
                  </a:lnTo>
                  <a:lnTo>
                    <a:pt x="847" y="1346"/>
                  </a:lnTo>
                  <a:lnTo>
                    <a:pt x="866" y="1284"/>
                  </a:lnTo>
                  <a:lnTo>
                    <a:pt x="887" y="1221"/>
                  </a:lnTo>
                  <a:lnTo>
                    <a:pt x="909" y="1160"/>
                  </a:lnTo>
                  <a:lnTo>
                    <a:pt x="933" y="1099"/>
                  </a:lnTo>
                  <a:lnTo>
                    <a:pt x="957" y="1041"/>
                  </a:lnTo>
                  <a:lnTo>
                    <a:pt x="983" y="983"/>
                  </a:lnTo>
                  <a:lnTo>
                    <a:pt x="1010" y="927"/>
                  </a:lnTo>
                  <a:lnTo>
                    <a:pt x="1038" y="871"/>
                  </a:lnTo>
                  <a:lnTo>
                    <a:pt x="1069" y="818"/>
                  </a:lnTo>
                  <a:lnTo>
                    <a:pt x="1100" y="764"/>
                  </a:lnTo>
                  <a:lnTo>
                    <a:pt x="1132" y="714"/>
                  </a:lnTo>
                  <a:lnTo>
                    <a:pt x="1165" y="664"/>
                  </a:lnTo>
                  <a:lnTo>
                    <a:pt x="1201" y="616"/>
                  </a:lnTo>
                  <a:lnTo>
                    <a:pt x="1236" y="570"/>
                  </a:lnTo>
                  <a:lnTo>
                    <a:pt x="1273" y="525"/>
                  </a:lnTo>
                  <a:lnTo>
                    <a:pt x="1311" y="482"/>
                  </a:lnTo>
                  <a:lnTo>
                    <a:pt x="1351" y="440"/>
                  </a:lnTo>
                  <a:lnTo>
                    <a:pt x="1392" y="401"/>
                  </a:lnTo>
                  <a:lnTo>
                    <a:pt x="1434" y="363"/>
                  </a:lnTo>
                  <a:lnTo>
                    <a:pt x="1477" y="327"/>
                  </a:lnTo>
                  <a:lnTo>
                    <a:pt x="1521" y="294"/>
                  </a:lnTo>
                  <a:lnTo>
                    <a:pt x="1566" y="261"/>
                  </a:lnTo>
                  <a:lnTo>
                    <a:pt x="1612" y="231"/>
                  </a:lnTo>
                  <a:lnTo>
                    <a:pt x="1659" y="203"/>
                  </a:lnTo>
                  <a:lnTo>
                    <a:pt x="1707" y="177"/>
                  </a:lnTo>
                  <a:lnTo>
                    <a:pt x="1756" y="153"/>
                  </a:lnTo>
                  <a:lnTo>
                    <a:pt x="1807" y="132"/>
                  </a:lnTo>
                  <a:lnTo>
                    <a:pt x="1859" y="112"/>
                  </a:lnTo>
                  <a:lnTo>
                    <a:pt x="1911" y="96"/>
                  </a:lnTo>
                  <a:lnTo>
                    <a:pt x="1964" y="8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27694" name="Freeform 50"/>
            <p:cNvSpPr>
              <a:spLocks/>
            </p:cNvSpPr>
            <p:nvPr/>
          </p:nvSpPr>
          <p:spPr bwMode="auto">
            <a:xfrm>
              <a:off x="4788" y="1545"/>
              <a:ext cx="249" cy="396"/>
            </a:xfrm>
            <a:custGeom>
              <a:avLst/>
              <a:gdLst>
                <a:gd name="T0" fmla="*/ 1293 w 3294"/>
                <a:gd name="T1" fmla="*/ 5228 h 5228"/>
                <a:gd name="T2" fmla="*/ 1424 w 3294"/>
                <a:gd name="T3" fmla="*/ 5193 h 5228"/>
                <a:gd name="T4" fmla="*/ 1675 w 3294"/>
                <a:gd name="T5" fmla="*/ 5102 h 5228"/>
                <a:gd name="T6" fmla="*/ 1912 w 3294"/>
                <a:gd name="T7" fmla="*/ 4988 h 5228"/>
                <a:gd name="T8" fmla="*/ 2134 w 3294"/>
                <a:gd name="T9" fmla="*/ 4853 h 5228"/>
                <a:gd name="T10" fmla="*/ 2340 w 3294"/>
                <a:gd name="T11" fmla="*/ 4697 h 5228"/>
                <a:gd name="T12" fmla="*/ 2528 w 3294"/>
                <a:gd name="T13" fmla="*/ 4523 h 5228"/>
                <a:gd name="T14" fmla="*/ 2698 w 3294"/>
                <a:gd name="T15" fmla="*/ 4333 h 5228"/>
                <a:gd name="T16" fmla="*/ 2850 w 3294"/>
                <a:gd name="T17" fmla="*/ 4128 h 5228"/>
                <a:gd name="T18" fmla="*/ 2979 w 3294"/>
                <a:gd name="T19" fmla="*/ 3910 h 5228"/>
                <a:gd name="T20" fmla="*/ 3089 w 3294"/>
                <a:gd name="T21" fmla="*/ 3679 h 5228"/>
                <a:gd name="T22" fmla="*/ 3176 w 3294"/>
                <a:gd name="T23" fmla="*/ 3440 h 5228"/>
                <a:gd name="T24" fmla="*/ 3241 w 3294"/>
                <a:gd name="T25" fmla="*/ 3192 h 5228"/>
                <a:gd name="T26" fmla="*/ 3281 w 3294"/>
                <a:gd name="T27" fmla="*/ 2936 h 5228"/>
                <a:gd name="T28" fmla="*/ 3294 w 3294"/>
                <a:gd name="T29" fmla="*/ 2677 h 5228"/>
                <a:gd name="T30" fmla="*/ 3283 w 3294"/>
                <a:gd name="T31" fmla="*/ 2413 h 5228"/>
                <a:gd name="T32" fmla="*/ 3244 w 3294"/>
                <a:gd name="T33" fmla="*/ 2149 h 5228"/>
                <a:gd name="T34" fmla="*/ 3214 w 3294"/>
                <a:gd name="T35" fmla="*/ 2016 h 5228"/>
                <a:gd name="T36" fmla="*/ 3135 w 3294"/>
                <a:gd name="T37" fmla="*/ 1758 h 5228"/>
                <a:gd name="T38" fmla="*/ 3033 w 3294"/>
                <a:gd name="T39" fmla="*/ 1513 h 5228"/>
                <a:gd name="T40" fmla="*/ 2907 w 3294"/>
                <a:gd name="T41" fmla="*/ 1283 h 5228"/>
                <a:gd name="T42" fmla="*/ 2761 w 3294"/>
                <a:gd name="T43" fmla="*/ 1068 h 5228"/>
                <a:gd name="T44" fmla="*/ 2596 w 3294"/>
                <a:gd name="T45" fmla="*/ 870 h 5228"/>
                <a:gd name="T46" fmla="*/ 2413 w 3294"/>
                <a:gd name="T47" fmla="*/ 689 h 5228"/>
                <a:gd name="T48" fmla="*/ 2216 w 3294"/>
                <a:gd name="T49" fmla="*/ 528 h 5228"/>
                <a:gd name="T50" fmla="*/ 2003 w 3294"/>
                <a:gd name="T51" fmla="*/ 386 h 5228"/>
                <a:gd name="T52" fmla="*/ 1779 w 3294"/>
                <a:gd name="T53" fmla="*/ 264 h 5228"/>
                <a:gd name="T54" fmla="*/ 1544 w 3294"/>
                <a:gd name="T55" fmla="*/ 165 h 5228"/>
                <a:gd name="T56" fmla="*/ 1299 w 3294"/>
                <a:gd name="T57" fmla="*/ 87 h 5228"/>
                <a:gd name="T58" fmla="*/ 1047 w 3294"/>
                <a:gd name="T59" fmla="*/ 34 h 5228"/>
                <a:gd name="T60" fmla="*/ 790 w 3294"/>
                <a:gd name="T61" fmla="*/ 6 h 5228"/>
                <a:gd name="T62" fmla="*/ 529 w 3294"/>
                <a:gd name="T63" fmla="*/ 3 h 5228"/>
                <a:gd name="T64" fmla="*/ 265 w 3294"/>
                <a:gd name="T65" fmla="*/ 27 h 5228"/>
                <a:gd name="T66" fmla="*/ 0 w 3294"/>
                <a:gd name="T67" fmla="*/ 78 h 522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94"/>
                <a:gd name="T103" fmla="*/ 0 h 5228"/>
                <a:gd name="T104" fmla="*/ 3294 w 3294"/>
                <a:gd name="T105" fmla="*/ 5228 h 522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94" h="5228">
                  <a:moveTo>
                    <a:pt x="0" y="78"/>
                  </a:moveTo>
                  <a:lnTo>
                    <a:pt x="1293" y="5228"/>
                  </a:lnTo>
                  <a:lnTo>
                    <a:pt x="1424" y="5193"/>
                  </a:lnTo>
                  <a:lnTo>
                    <a:pt x="1552" y="5150"/>
                  </a:lnTo>
                  <a:lnTo>
                    <a:pt x="1675" y="5102"/>
                  </a:lnTo>
                  <a:lnTo>
                    <a:pt x="1795" y="5047"/>
                  </a:lnTo>
                  <a:lnTo>
                    <a:pt x="1912" y="4988"/>
                  </a:lnTo>
                  <a:lnTo>
                    <a:pt x="2025" y="4923"/>
                  </a:lnTo>
                  <a:lnTo>
                    <a:pt x="2134" y="4853"/>
                  </a:lnTo>
                  <a:lnTo>
                    <a:pt x="2239" y="4777"/>
                  </a:lnTo>
                  <a:lnTo>
                    <a:pt x="2340" y="4697"/>
                  </a:lnTo>
                  <a:lnTo>
                    <a:pt x="2436" y="4612"/>
                  </a:lnTo>
                  <a:lnTo>
                    <a:pt x="2528" y="4523"/>
                  </a:lnTo>
                  <a:lnTo>
                    <a:pt x="2615" y="4430"/>
                  </a:lnTo>
                  <a:lnTo>
                    <a:pt x="2698" y="4333"/>
                  </a:lnTo>
                  <a:lnTo>
                    <a:pt x="2776" y="4232"/>
                  </a:lnTo>
                  <a:lnTo>
                    <a:pt x="2850" y="4128"/>
                  </a:lnTo>
                  <a:lnTo>
                    <a:pt x="2918" y="4021"/>
                  </a:lnTo>
                  <a:lnTo>
                    <a:pt x="2979" y="3910"/>
                  </a:lnTo>
                  <a:lnTo>
                    <a:pt x="3037" y="3796"/>
                  </a:lnTo>
                  <a:lnTo>
                    <a:pt x="3089" y="3679"/>
                  </a:lnTo>
                  <a:lnTo>
                    <a:pt x="3136" y="3561"/>
                  </a:lnTo>
                  <a:lnTo>
                    <a:pt x="3176" y="3440"/>
                  </a:lnTo>
                  <a:lnTo>
                    <a:pt x="3211" y="3316"/>
                  </a:lnTo>
                  <a:lnTo>
                    <a:pt x="3241" y="3192"/>
                  </a:lnTo>
                  <a:lnTo>
                    <a:pt x="3264" y="3065"/>
                  </a:lnTo>
                  <a:lnTo>
                    <a:pt x="3281" y="2936"/>
                  </a:lnTo>
                  <a:lnTo>
                    <a:pt x="3291" y="2806"/>
                  </a:lnTo>
                  <a:lnTo>
                    <a:pt x="3294" y="2677"/>
                  </a:lnTo>
                  <a:lnTo>
                    <a:pt x="3292" y="2545"/>
                  </a:lnTo>
                  <a:lnTo>
                    <a:pt x="3283" y="2413"/>
                  </a:lnTo>
                  <a:lnTo>
                    <a:pt x="3267" y="2281"/>
                  </a:lnTo>
                  <a:lnTo>
                    <a:pt x="3244" y="2149"/>
                  </a:lnTo>
                  <a:lnTo>
                    <a:pt x="3214" y="2016"/>
                  </a:lnTo>
                  <a:lnTo>
                    <a:pt x="3177" y="1885"/>
                  </a:lnTo>
                  <a:lnTo>
                    <a:pt x="3135" y="1758"/>
                  </a:lnTo>
                  <a:lnTo>
                    <a:pt x="3086" y="1633"/>
                  </a:lnTo>
                  <a:lnTo>
                    <a:pt x="3033" y="1513"/>
                  </a:lnTo>
                  <a:lnTo>
                    <a:pt x="2972" y="1396"/>
                  </a:lnTo>
                  <a:lnTo>
                    <a:pt x="2907" y="1283"/>
                  </a:lnTo>
                  <a:lnTo>
                    <a:pt x="2837" y="1174"/>
                  </a:lnTo>
                  <a:lnTo>
                    <a:pt x="2761" y="1068"/>
                  </a:lnTo>
                  <a:lnTo>
                    <a:pt x="2681" y="966"/>
                  </a:lnTo>
                  <a:lnTo>
                    <a:pt x="2596" y="870"/>
                  </a:lnTo>
                  <a:lnTo>
                    <a:pt x="2507" y="777"/>
                  </a:lnTo>
                  <a:lnTo>
                    <a:pt x="2413" y="689"/>
                  </a:lnTo>
                  <a:lnTo>
                    <a:pt x="2316" y="606"/>
                  </a:lnTo>
                  <a:lnTo>
                    <a:pt x="2216" y="528"/>
                  </a:lnTo>
                  <a:lnTo>
                    <a:pt x="2111" y="455"/>
                  </a:lnTo>
                  <a:lnTo>
                    <a:pt x="2003" y="386"/>
                  </a:lnTo>
                  <a:lnTo>
                    <a:pt x="1893" y="323"/>
                  </a:lnTo>
                  <a:lnTo>
                    <a:pt x="1779" y="264"/>
                  </a:lnTo>
                  <a:lnTo>
                    <a:pt x="1662" y="212"/>
                  </a:lnTo>
                  <a:lnTo>
                    <a:pt x="1544" y="165"/>
                  </a:lnTo>
                  <a:lnTo>
                    <a:pt x="1423" y="123"/>
                  </a:lnTo>
                  <a:lnTo>
                    <a:pt x="1299" y="87"/>
                  </a:lnTo>
                  <a:lnTo>
                    <a:pt x="1174" y="58"/>
                  </a:lnTo>
                  <a:lnTo>
                    <a:pt x="1047" y="34"/>
                  </a:lnTo>
                  <a:lnTo>
                    <a:pt x="920" y="17"/>
                  </a:lnTo>
                  <a:lnTo>
                    <a:pt x="790" y="6"/>
                  </a:lnTo>
                  <a:lnTo>
                    <a:pt x="660" y="0"/>
                  </a:lnTo>
                  <a:lnTo>
                    <a:pt x="529" y="3"/>
                  </a:lnTo>
                  <a:lnTo>
                    <a:pt x="397" y="11"/>
                  </a:lnTo>
                  <a:lnTo>
                    <a:pt x="265" y="27"/>
                  </a:lnTo>
                  <a:lnTo>
                    <a:pt x="132" y="49"/>
                  </a:lnTo>
                  <a:lnTo>
                    <a:pt x="0" y="7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27695" name="Freeform 51"/>
            <p:cNvSpPr>
              <a:spLocks/>
            </p:cNvSpPr>
            <p:nvPr/>
          </p:nvSpPr>
          <p:spPr bwMode="auto">
            <a:xfrm>
              <a:off x="4639" y="1551"/>
              <a:ext cx="240" cy="392"/>
            </a:xfrm>
            <a:custGeom>
              <a:avLst/>
              <a:gdLst>
                <a:gd name="T0" fmla="*/ 1738 w 3172"/>
                <a:gd name="T1" fmla="*/ 93 h 5182"/>
                <a:gd name="T2" fmla="*/ 1465 w 3172"/>
                <a:gd name="T3" fmla="*/ 311 h 5182"/>
                <a:gd name="T4" fmla="*/ 1264 w 3172"/>
                <a:gd name="T5" fmla="*/ 587 h 5182"/>
                <a:gd name="T6" fmla="*/ 1126 w 3172"/>
                <a:gd name="T7" fmla="*/ 889 h 5182"/>
                <a:gd name="T8" fmla="*/ 1040 w 3172"/>
                <a:gd name="T9" fmla="*/ 1179 h 5182"/>
                <a:gd name="T10" fmla="*/ 2277 w 3172"/>
                <a:gd name="T11" fmla="*/ 1237 h 5182"/>
                <a:gd name="T12" fmla="*/ 954 w 3172"/>
                <a:gd name="T13" fmla="*/ 1733 h 5182"/>
                <a:gd name="T14" fmla="*/ 949 w 3172"/>
                <a:gd name="T15" fmla="*/ 1993 h 5182"/>
                <a:gd name="T16" fmla="*/ 963 w 3172"/>
                <a:gd name="T17" fmla="*/ 2249 h 5182"/>
                <a:gd name="T18" fmla="*/ 991 w 3172"/>
                <a:gd name="T19" fmla="*/ 2496 h 5182"/>
                <a:gd name="T20" fmla="*/ 1029 w 3172"/>
                <a:gd name="T21" fmla="*/ 2730 h 5182"/>
                <a:gd name="T22" fmla="*/ 2627 w 3172"/>
                <a:gd name="T23" fmla="*/ 2657 h 5182"/>
                <a:gd name="T24" fmla="*/ 1165 w 3172"/>
                <a:gd name="T25" fmla="*/ 3242 h 5182"/>
                <a:gd name="T26" fmla="*/ 1266 w 3172"/>
                <a:gd name="T27" fmla="*/ 3523 h 5182"/>
                <a:gd name="T28" fmla="*/ 1375 w 3172"/>
                <a:gd name="T29" fmla="*/ 3768 h 5182"/>
                <a:gd name="T30" fmla="*/ 1490 w 3172"/>
                <a:gd name="T31" fmla="*/ 3985 h 5182"/>
                <a:gd name="T32" fmla="*/ 1611 w 3172"/>
                <a:gd name="T33" fmla="*/ 4179 h 5182"/>
                <a:gd name="T34" fmla="*/ 3016 w 3172"/>
                <a:gd name="T35" fmla="*/ 4168 h 5182"/>
                <a:gd name="T36" fmla="*/ 1955 w 3172"/>
                <a:gd name="T37" fmla="*/ 4622 h 5182"/>
                <a:gd name="T38" fmla="*/ 2186 w 3172"/>
                <a:gd name="T39" fmla="*/ 4835 h 5182"/>
                <a:gd name="T40" fmla="*/ 2435 w 3172"/>
                <a:gd name="T41" fmla="*/ 5005 h 5182"/>
                <a:gd name="T42" fmla="*/ 2699 w 3172"/>
                <a:gd name="T43" fmla="*/ 5122 h 5182"/>
                <a:gd name="T44" fmla="*/ 2979 w 3172"/>
                <a:gd name="T45" fmla="*/ 5175 h 5182"/>
                <a:gd name="T46" fmla="*/ 3114 w 3172"/>
                <a:gd name="T47" fmla="*/ 5175 h 5182"/>
                <a:gd name="T48" fmla="*/ 2782 w 3172"/>
                <a:gd name="T49" fmla="*/ 5170 h 5182"/>
                <a:gd name="T50" fmla="*/ 2477 w 3172"/>
                <a:gd name="T51" fmla="*/ 5097 h 5182"/>
                <a:gd name="T52" fmla="*/ 2193 w 3172"/>
                <a:gd name="T53" fmla="*/ 4964 h 5182"/>
                <a:gd name="T54" fmla="*/ 1930 w 3172"/>
                <a:gd name="T55" fmla="*/ 4782 h 5182"/>
                <a:gd name="T56" fmla="*/ 1681 w 3172"/>
                <a:gd name="T57" fmla="*/ 4559 h 5182"/>
                <a:gd name="T58" fmla="*/ 1444 w 3172"/>
                <a:gd name="T59" fmla="*/ 4277 h 5182"/>
                <a:gd name="T60" fmla="*/ 1292 w 3172"/>
                <a:gd name="T61" fmla="*/ 4058 h 5182"/>
                <a:gd name="T62" fmla="*/ 1167 w 3172"/>
                <a:gd name="T63" fmla="*/ 3845 h 5182"/>
                <a:gd name="T64" fmla="*/ 1060 w 3172"/>
                <a:gd name="T65" fmla="*/ 3622 h 5182"/>
                <a:gd name="T66" fmla="*/ 961 w 3172"/>
                <a:gd name="T67" fmla="*/ 3371 h 5182"/>
                <a:gd name="T68" fmla="*/ 859 w 3172"/>
                <a:gd name="T69" fmla="*/ 3074 h 5182"/>
                <a:gd name="T70" fmla="*/ 799 w 3172"/>
                <a:gd name="T71" fmla="*/ 2800 h 5182"/>
                <a:gd name="T72" fmla="*/ 761 w 3172"/>
                <a:gd name="T73" fmla="*/ 2542 h 5182"/>
                <a:gd name="T74" fmla="*/ 741 w 3172"/>
                <a:gd name="T75" fmla="*/ 2277 h 5182"/>
                <a:gd name="T76" fmla="*/ 738 w 3172"/>
                <a:gd name="T77" fmla="*/ 2016 h 5182"/>
                <a:gd name="T78" fmla="*/ 752 w 3172"/>
                <a:gd name="T79" fmla="*/ 1770 h 5182"/>
                <a:gd name="T80" fmla="*/ 776 w 3172"/>
                <a:gd name="T81" fmla="*/ 1584 h 5182"/>
                <a:gd name="T82" fmla="*/ 641 w 3172"/>
                <a:gd name="T83" fmla="*/ 1594 h 5182"/>
                <a:gd name="T84" fmla="*/ 491 w 3172"/>
                <a:gd name="T85" fmla="*/ 1617 h 5182"/>
                <a:gd name="T86" fmla="*/ 337 w 3172"/>
                <a:gd name="T87" fmla="*/ 1644 h 5182"/>
                <a:gd name="T88" fmla="*/ 184 w 3172"/>
                <a:gd name="T89" fmla="*/ 1669 h 5182"/>
                <a:gd name="T90" fmla="*/ 43 w 3172"/>
                <a:gd name="T91" fmla="*/ 1686 h 5182"/>
                <a:gd name="T92" fmla="*/ 68 w 3172"/>
                <a:gd name="T93" fmla="*/ 1659 h 5182"/>
                <a:gd name="T94" fmla="*/ 218 w 3172"/>
                <a:gd name="T95" fmla="*/ 1603 h 5182"/>
                <a:gd name="T96" fmla="*/ 378 w 3172"/>
                <a:gd name="T97" fmla="*/ 1551 h 5182"/>
                <a:gd name="T98" fmla="*/ 542 w 3172"/>
                <a:gd name="T99" fmla="*/ 1498 h 5182"/>
                <a:gd name="T100" fmla="*/ 696 w 3172"/>
                <a:gd name="T101" fmla="*/ 1443 h 5182"/>
                <a:gd name="T102" fmla="*/ 813 w 3172"/>
                <a:gd name="T103" fmla="*/ 1395 h 5182"/>
                <a:gd name="T104" fmla="*/ 933 w 3172"/>
                <a:gd name="T105" fmla="*/ 1018 h 5182"/>
                <a:gd name="T106" fmla="*/ 1100 w 3172"/>
                <a:gd name="T107" fmla="*/ 683 h 5182"/>
                <a:gd name="T108" fmla="*/ 1311 w 3172"/>
                <a:gd name="T109" fmla="*/ 401 h 5182"/>
                <a:gd name="T110" fmla="*/ 1566 w 3172"/>
                <a:gd name="T111" fmla="*/ 180 h 5182"/>
                <a:gd name="T112" fmla="*/ 1859 w 3172"/>
                <a:gd name="T113" fmla="*/ 31 h 518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72"/>
                <a:gd name="T172" fmla="*/ 0 h 5182"/>
                <a:gd name="T173" fmla="*/ 3172 w 3172"/>
                <a:gd name="T174" fmla="*/ 5182 h 518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72" h="5182">
                  <a:moveTo>
                    <a:pt x="1964" y="0"/>
                  </a:moveTo>
                  <a:lnTo>
                    <a:pt x="1964" y="0"/>
                  </a:lnTo>
                  <a:lnTo>
                    <a:pt x="1903" y="19"/>
                  </a:lnTo>
                  <a:lnTo>
                    <a:pt x="1846" y="41"/>
                  </a:lnTo>
                  <a:lnTo>
                    <a:pt x="1791" y="66"/>
                  </a:lnTo>
                  <a:lnTo>
                    <a:pt x="1738" y="93"/>
                  </a:lnTo>
                  <a:lnTo>
                    <a:pt x="1687" y="124"/>
                  </a:lnTo>
                  <a:lnTo>
                    <a:pt x="1638" y="157"/>
                  </a:lnTo>
                  <a:lnTo>
                    <a:pt x="1592" y="193"/>
                  </a:lnTo>
                  <a:lnTo>
                    <a:pt x="1548" y="230"/>
                  </a:lnTo>
                  <a:lnTo>
                    <a:pt x="1505" y="269"/>
                  </a:lnTo>
                  <a:lnTo>
                    <a:pt x="1465" y="311"/>
                  </a:lnTo>
                  <a:lnTo>
                    <a:pt x="1428" y="354"/>
                  </a:lnTo>
                  <a:lnTo>
                    <a:pt x="1391" y="398"/>
                  </a:lnTo>
                  <a:lnTo>
                    <a:pt x="1356" y="444"/>
                  </a:lnTo>
                  <a:lnTo>
                    <a:pt x="1324" y="491"/>
                  </a:lnTo>
                  <a:lnTo>
                    <a:pt x="1294" y="539"/>
                  </a:lnTo>
                  <a:lnTo>
                    <a:pt x="1264" y="587"/>
                  </a:lnTo>
                  <a:lnTo>
                    <a:pt x="1237" y="637"/>
                  </a:lnTo>
                  <a:lnTo>
                    <a:pt x="1212" y="687"/>
                  </a:lnTo>
                  <a:lnTo>
                    <a:pt x="1188" y="738"/>
                  </a:lnTo>
                  <a:lnTo>
                    <a:pt x="1166" y="788"/>
                  </a:lnTo>
                  <a:lnTo>
                    <a:pt x="1145" y="838"/>
                  </a:lnTo>
                  <a:lnTo>
                    <a:pt x="1126" y="889"/>
                  </a:lnTo>
                  <a:lnTo>
                    <a:pt x="1109" y="939"/>
                  </a:lnTo>
                  <a:lnTo>
                    <a:pt x="1092" y="988"/>
                  </a:lnTo>
                  <a:lnTo>
                    <a:pt x="1077" y="1037"/>
                  </a:lnTo>
                  <a:lnTo>
                    <a:pt x="1064" y="1085"/>
                  </a:lnTo>
                  <a:lnTo>
                    <a:pt x="1051" y="1132"/>
                  </a:lnTo>
                  <a:lnTo>
                    <a:pt x="1040" y="1179"/>
                  </a:lnTo>
                  <a:lnTo>
                    <a:pt x="1029" y="1222"/>
                  </a:lnTo>
                  <a:lnTo>
                    <a:pt x="1021" y="1266"/>
                  </a:lnTo>
                  <a:lnTo>
                    <a:pt x="1012" y="1307"/>
                  </a:lnTo>
                  <a:lnTo>
                    <a:pt x="1006" y="1347"/>
                  </a:lnTo>
                  <a:lnTo>
                    <a:pt x="2229" y="1046"/>
                  </a:lnTo>
                  <a:lnTo>
                    <a:pt x="2277" y="1237"/>
                  </a:lnTo>
                  <a:lnTo>
                    <a:pt x="969" y="1560"/>
                  </a:lnTo>
                  <a:lnTo>
                    <a:pt x="964" y="1602"/>
                  </a:lnTo>
                  <a:lnTo>
                    <a:pt x="960" y="1646"/>
                  </a:lnTo>
                  <a:lnTo>
                    <a:pt x="957" y="1689"/>
                  </a:lnTo>
                  <a:lnTo>
                    <a:pt x="954" y="1733"/>
                  </a:lnTo>
                  <a:lnTo>
                    <a:pt x="952" y="1776"/>
                  </a:lnTo>
                  <a:lnTo>
                    <a:pt x="950" y="1820"/>
                  </a:lnTo>
                  <a:lnTo>
                    <a:pt x="949" y="1863"/>
                  </a:lnTo>
                  <a:lnTo>
                    <a:pt x="949" y="1907"/>
                  </a:lnTo>
                  <a:lnTo>
                    <a:pt x="949" y="1950"/>
                  </a:lnTo>
                  <a:lnTo>
                    <a:pt x="949" y="1993"/>
                  </a:lnTo>
                  <a:lnTo>
                    <a:pt x="951" y="2037"/>
                  </a:lnTo>
                  <a:lnTo>
                    <a:pt x="952" y="2080"/>
                  </a:lnTo>
                  <a:lnTo>
                    <a:pt x="954" y="2122"/>
                  </a:lnTo>
                  <a:lnTo>
                    <a:pt x="957" y="2164"/>
                  </a:lnTo>
                  <a:lnTo>
                    <a:pt x="959" y="2207"/>
                  </a:lnTo>
                  <a:lnTo>
                    <a:pt x="963" y="2249"/>
                  </a:lnTo>
                  <a:lnTo>
                    <a:pt x="966" y="2291"/>
                  </a:lnTo>
                  <a:lnTo>
                    <a:pt x="970" y="2333"/>
                  </a:lnTo>
                  <a:lnTo>
                    <a:pt x="976" y="2374"/>
                  </a:lnTo>
                  <a:lnTo>
                    <a:pt x="980" y="2415"/>
                  </a:lnTo>
                  <a:lnTo>
                    <a:pt x="985" y="2455"/>
                  </a:lnTo>
                  <a:lnTo>
                    <a:pt x="991" y="2496"/>
                  </a:lnTo>
                  <a:lnTo>
                    <a:pt x="997" y="2536"/>
                  </a:lnTo>
                  <a:lnTo>
                    <a:pt x="1003" y="2576"/>
                  </a:lnTo>
                  <a:lnTo>
                    <a:pt x="1009" y="2615"/>
                  </a:lnTo>
                  <a:lnTo>
                    <a:pt x="1015" y="2653"/>
                  </a:lnTo>
                  <a:lnTo>
                    <a:pt x="1023" y="2692"/>
                  </a:lnTo>
                  <a:lnTo>
                    <a:pt x="1029" y="2730"/>
                  </a:lnTo>
                  <a:lnTo>
                    <a:pt x="1036" y="2766"/>
                  </a:lnTo>
                  <a:lnTo>
                    <a:pt x="1044" y="2803"/>
                  </a:lnTo>
                  <a:lnTo>
                    <a:pt x="1051" y="2840"/>
                  </a:lnTo>
                  <a:lnTo>
                    <a:pt x="1058" y="2875"/>
                  </a:lnTo>
                  <a:lnTo>
                    <a:pt x="2587" y="2501"/>
                  </a:lnTo>
                  <a:lnTo>
                    <a:pt x="2627" y="2657"/>
                  </a:lnTo>
                  <a:lnTo>
                    <a:pt x="1103" y="3033"/>
                  </a:lnTo>
                  <a:lnTo>
                    <a:pt x="1118" y="3088"/>
                  </a:lnTo>
                  <a:lnTo>
                    <a:pt x="1134" y="3140"/>
                  </a:lnTo>
                  <a:lnTo>
                    <a:pt x="1149" y="3192"/>
                  </a:lnTo>
                  <a:lnTo>
                    <a:pt x="1165" y="3242"/>
                  </a:lnTo>
                  <a:lnTo>
                    <a:pt x="1182" y="3292"/>
                  </a:lnTo>
                  <a:lnTo>
                    <a:pt x="1199" y="3341"/>
                  </a:lnTo>
                  <a:lnTo>
                    <a:pt x="1215" y="3388"/>
                  </a:lnTo>
                  <a:lnTo>
                    <a:pt x="1232" y="3434"/>
                  </a:lnTo>
                  <a:lnTo>
                    <a:pt x="1249" y="3479"/>
                  </a:lnTo>
                  <a:lnTo>
                    <a:pt x="1266" y="3523"/>
                  </a:lnTo>
                  <a:lnTo>
                    <a:pt x="1284" y="3566"/>
                  </a:lnTo>
                  <a:lnTo>
                    <a:pt x="1302" y="3609"/>
                  </a:lnTo>
                  <a:lnTo>
                    <a:pt x="1320" y="3650"/>
                  </a:lnTo>
                  <a:lnTo>
                    <a:pt x="1338" y="3690"/>
                  </a:lnTo>
                  <a:lnTo>
                    <a:pt x="1356" y="3730"/>
                  </a:lnTo>
                  <a:lnTo>
                    <a:pt x="1375" y="3768"/>
                  </a:lnTo>
                  <a:lnTo>
                    <a:pt x="1393" y="3807"/>
                  </a:lnTo>
                  <a:lnTo>
                    <a:pt x="1413" y="3843"/>
                  </a:lnTo>
                  <a:lnTo>
                    <a:pt x="1432" y="3880"/>
                  </a:lnTo>
                  <a:lnTo>
                    <a:pt x="1451" y="3915"/>
                  </a:lnTo>
                  <a:lnTo>
                    <a:pt x="1470" y="3951"/>
                  </a:lnTo>
                  <a:lnTo>
                    <a:pt x="1490" y="3985"/>
                  </a:lnTo>
                  <a:lnTo>
                    <a:pt x="1510" y="4019"/>
                  </a:lnTo>
                  <a:lnTo>
                    <a:pt x="1530" y="4052"/>
                  </a:lnTo>
                  <a:lnTo>
                    <a:pt x="1550" y="4085"/>
                  </a:lnTo>
                  <a:lnTo>
                    <a:pt x="1570" y="4116"/>
                  </a:lnTo>
                  <a:lnTo>
                    <a:pt x="1590" y="4148"/>
                  </a:lnTo>
                  <a:lnTo>
                    <a:pt x="1611" y="4179"/>
                  </a:lnTo>
                  <a:lnTo>
                    <a:pt x="1632" y="4210"/>
                  </a:lnTo>
                  <a:lnTo>
                    <a:pt x="1651" y="4240"/>
                  </a:lnTo>
                  <a:lnTo>
                    <a:pt x="1672" y="4270"/>
                  </a:lnTo>
                  <a:lnTo>
                    <a:pt x="1693" y="4300"/>
                  </a:lnTo>
                  <a:lnTo>
                    <a:pt x="2974" y="3986"/>
                  </a:lnTo>
                  <a:lnTo>
                    <a:pt x="3016" y="4168"/>
                  </a:lnTo>
                  <a:lnTo>
                    <a:pt x="1810" y="4462"/>
                  </a:lnTo>
                  <a:lnTo>
                    <a:pt x="1846" y="4503"/>
                  </a:lnTo>
                  <a:lnTo>
                    <a:pt x="1882" y="4543"/>
                  </a:lnTo>
                  <a:lnTo>
                    <a:pt x="1917" y="4583"/>
                  </a:lnTo>
                  <a:lnTo>
                    <a:pt x="1955" y="4622"/>
                  </a:lnTo>
                  <a:lnTo>
                    <a:pt x="1991" y="4661"/>
                  </a:lnTo>
                  <a:lnTo>
                    <a:pt x="2030" y="4697"/>
                  </a:lnTo>
                  <a:lnTo>
                    <a:pt x="2068" y="4733"/>
                  </a:lnTo>
                  <a:lnTo>
                    <a:pt x="2106" y="4768"/>
                  </a:lnTo>
                  <a:lnTo>
                    <a:pt x="2146" y="4802"/>
                  </a:lnTo>
                  <a:lnTo>
                    <a:pt x="2186" y="4835"/>
                  </a:lnTo>
                  <a:lnTo>
                    <a:pt x="2227" y="4867"/>
                  </a:lnTo>
                  <a:lnTo>
                    <a:pt x="2267" y="4897"/>
                  </a:lnTo>
                  <a:lnTo>
                    <a:pt x="2308" y="4926"/>
                  </a:lnTo>
                  <a:lnTo>
                    <a:pt x="2350" y="4954"/>
                  </a:lnTo>
                  <a:lnTo>
                    <a:pt x="2392" y="4981"/>
                  </a:lnTo>
                  <a:lnTo>
                    <a:pt x="2435" y="5005"/>
                  </a:lnTo>
                  <a:lnTo>
                    <a:pt x="2478" y="5029"/>
                  </a:lnTo>
                  <a:lnTo>
                    <a:pt x="2522" y="5051"/>
                  </a:lnTo>
                  <a:lnTo>
                    <a:pt x="2566" y="5071"/>
                  </a:lnTo>
                  <a:lnTo>
                    <a:pt x="2610" y="5090"/>
                  </a:lnTo>
                  <a:lnTo>
                    <a:pt x="2655" y="5107"/>
                  </a:lnTo>
                  <a:lnTo>
                    <a:pt x="2699" y="5122"/>
                  </a:lnTo>
                  <a:lnTo>
                    <a:pt x="2746" y="5136"/>
                  </a:lnTo>
                  <a:lnTo>
                    <a:pt x="2792" y="5147"/>
                  </a:lnTo>
                  <a:lnTo>
                    <a:pt x="2838" y="5157"/>
                  </a:lnTo>
                  <a:lnTo>
                    <a:pt x="2885" y="5165"/>
                  </a:lnTo>
                  <a:lnTo>
                    <a:pt x="2932" y="5170"/>
                  </a:lnTo>
                  <a:lnTo>
                    <a:pt x="2979" y="5175"/>
                  </a:lnTo>
                  <a:lnTo>
                    <a:pt x="3027" y="5177"/>
                  </a:lnTo>
                  <a:lnTo>
                    <a:pt x="3075" y="5176"/>
                  </a:lnTo>
                  <a:lnTo>
                    <a:pt x="3123" y="5174"/>
                  </a:lnTo>
                  <a:lnTo>
                    <a:pt x="3172" y="5168"/>
                  </a:lnTo>
                  <a:lnTo>
                    <a:pt x="3114" y="5175"/>
                  </a:lnTo>
                  <a:lnTo>
                    <a:pt x="3057" y="5179"/>
                  </a:lnTo>
                  <a:lnTo>
                    <a:pt x="3001" y="5182"/>
                  </a:lnTo>
                  <a:lnTo>
                    <a:pt x="2944" y="5182"/>
                  </a:lnTo>
                  <a:lnTo>
                    <a:pt x="2890" y="5180"/>
                  </a:lnTo>
                  <a:lnTo>
                    <a:pt x="2835" y="5176"/>
                  </a:lnTo>
                  <a:lnTo>
                    <a:pt x="2782" y="5170"/>
                  </a:lnTo>
                  <a:lnTo>
                    <a:pt x="2730" y="5162"/>
                  </a:lnTo>
                  <a:lnTo>
                    <a:pt x="2678" y="5153"/>
                  </a:lnTo>
                  <a:lnTo>
                    <a:pt x="2626" y="5141"/>
                  </a:lnTo>
                  <a:lnTo>
                    <a:pt x="2576" y="5128"/>
                  </a:lnTo>
                  <a:lnTo>
                    <a:pt x="2526" y="5113"/>
                  </a:lnTo>
                  <a:lnTo>
                    <a:pt x="2477" y="5097"/>
                  </a:lnTo>
                  <a:lnTo>
                    <a:pt x="2428" y="5078"/>
                  </a:lnTo>
                  <a:lnTo>
                    <a:pt x="2379" y="5058"/>
                  </a:lnTo>
                  <a:lnTo>
                    <a:pt x="2332" y="5037"/>
                  </a:lnTo>
                  <a:lnTo>
                    <a:pt x="2285" y="5014"/>
                  </a:lnTo>
                  <a:lnTo>
                    <a:pt x="2239" y="4990"/>
                  </a:lnTo>
                  <a:lnTo>
                    <a:pt x="2193" y="4964"/>
                  </a:lnTo>
                  <a:lnTo>
                    <a:pt x="2148" y="4937"/>
                  </a:lnTo>
                  <a:lnTo>
                    <a:pt x="2103" y="4909"/>
                  </a:lnTo>
                  <a:lnTo>
                    <a:pt x="2059" y="4878"/>
                  </a:lnTo>
                  <a:lnTo>
                    <a:pt x="2015" y="4847"/>
                  </a:lnTo>
                  <a:lnTo>
                    <a:pt x="1973" y="4815"/>
                  </a:lnTo>
                  <a:lnTo>
                    <a:pt x="1930" y="4782"/>
                  </a:lnTo>
                  <a:lnTo>
                    <a:pt x="1887" y="4746"/>
                  </a:lnTo>
                  <a:lnTo>
                    <a:pt x="1845" y="4711"/>
                  </a:lnTo>
                  <a:lnTo>
                    <a:pt x="1804" y="4674"/>
                  </a:lnTo>
                  <a:lnTo>
                    <a:pt x="1762" y="4637"/>
                  </a:lnTo>
                  <a:lnTo>
                    <a:pt x="1721" y="4598"/>
                  </a:lnTo>
                  <a:lnTo>
                    <a:pt x="1681" y="4559"/>
                  </a:lnTo>
                  <a:lnTo>
                    <a:pt x="1641" y="4518"/>
                  </a:lnTo>
                  <a:lnTo>
                    <a:pt x="885" y="4592"/>
                  </a:lnTo>
                  <a:lnTo>
                    <a:pt x="1503" y="4354"/>
                  </a:lnTo>
                  <a:lnTo>
                    <a:pt x="1473" y="4315"/>
                  </a:lnTo>
                  <a:lnTo>
                    <a:pt x="1444" y="4277"/>
                  </a:lnTo>
                  <a:lnTo>
                    <a:pt x="1416" y="4239"/>
                  </a:lnTo>
                  <a:lnTo>
                    <a:pt x="1389" y="4202"/>
                  </a:lnTo>
                  <a:lnTo>
                    <a:pt x="1364" y="4166"/>
                  </a:lnTo>
                  <a:lnTo>
                    <a:pt x="1339" y="4129"/>
                  </a:lnTo>
                  <a:lnTo>
                    <a:pt x="1315" y="4093"/>
                  </a:lnTo>
                  <a:lnTo>
                    <a:pt x="1292" y="4058"/>
                  </a:lnTo>
                  <a:lnTo>
                    <a:pt x="1269" y="4022"/>
                  </a:lnTo>
                  <a:lnTo>
                    <a:pt x="1248" y="3988"/>
                  </a:lnTo>
                  <a:lnTo>
                    <a:pt x="1226" y="3952"/>
                  </a:lnTo>
                  <a:lnTo>
                    <a:pt x="1206" y="3917"/>
                  </a:lnTo>
                  <a:lnTo>
                    <a:pt x="1186" y="3881"/>
                  </a:lnTo>
                  <a:lnTo>
                    <a:pt x="1167" y="3845"/>
                  </a:lnTo>
                  <a:lnTo>
                    <a:pt x="1148" y="3810"/>
                  </a:lnTo>
                  <a:lnTo>
                    <a:pt x="1129" y="3773"/>
                  </a:lnTo>
                  <a:lnTo>
                    <a:pt x="1112" y="3736"/>
                  </a:lnTo>
                  <a:lnTo>
                    <a:pt x="1094" y="3699"/>
                  </a:lnTo>
                  <a:lnTo>
                    <a:pt x="1077" y="3661"/>
                  </a:lnTo>
                  <a:lnTo>
                    <a:pt x="1060" y="3622"/>
                  </a:lnTo>
                  <a:lnTo>
                    <a:pt x="1044" y="3583"/>
                  </a:lnTo>
                  <a:lnTo>
                    <a:pt x="1027" y="3543"/>
                  </a:lnTo>
                  <a:lnTo>
                    <a:pt x="1010" y="3501"/>
                  </a:lnTo>
                  <a:lnTo>
                    <a:pt x="993" y="3459"/>
                  </a:lnTo>
                  <a:lnTo>
                    <a:pt x="977" y="3415"/>
                  </a:lnTo>
                  <a:lnTo>
                    <a:pt x="961" y="3371"/>
                  </a:lnTo>
                  <a:lnTo>
                    <a:pt x="944" y="3325"/>
                  </a:lnTo>
                  <a:lnTo>
                    <a:pt x="928" y="3278"/>
                  </a:lnTo>
                  <a:lnTo>
                    <a:pt x="911" y="3229"/>
                  </a:lnTo>
                  <a:lnTo>
                    <a:pt x="893" y="3179"/>
                  </a:lnTo>
                  <a:lnTo>
                    <a:pt x="876" y="3127"/>
                  </a:lnTo>
                  <a:lnTo>
                    <a:pt x="859" y="3074"/>
                  </a:lnTo>
                  <a:lnTo>
                    <a:pt x="71" y="3174"/>
                  </a:lnTo>
                  <a:lnTo>
                    <a:pt x="825" y="2923"/>
                  </a:lnTo>
                  <a:lnTo>
                    <a:pt x="816" y="2882"/>
                  </a:lnTo>
                  <a:lnTo>
                    <a:pt x="807" y="2842"/>
                  </a:lnTo>
                  <a:lnTo>
                    <a:pt x="799" y="2800"/>
                  </a:lnTo>
                  <a:lnTo>
                    <a:pt x="792" y="2758"/>
                  </a:lnTo>
                  <a:lnTo>
                    <a:pt x="785" y="2716"/>
                  </a:lnTo>
                  <a:lnTo>
                    <a:pt x="778" y="2673"/>
                  </a:lnTo>
                  <a:lnTo>
                    <a:pt x="772" y="2629"/>
                  </a:lnTo>
                  <a:lnTo>
                    <a:pt x="767" y="2586"/>
                  </a:lnTo>
                  <a:lnTo>
                    <a:pt x="761" y="2542"/>
                  </a:lnTo>
                  <a:lnTo>
                    <a:pt x="757" y="2498"/>
                  </a:lnTo>
                  <a:lnTo>
                    <a:pt x="753" y="2454"/>
                  </a:lnTo>
                  <a:lnTo>
                    <a:pt x="750" y="2409"/>
                  </a:lnTo>
                  <a:lnTo>
                    <a:pt x="747" y="2365"/>
                  </a:lnTo>
                  <a:lnTo>
                    <a:pt x="744" y="2321"/>
                  </a:lnTo>
                  <a:lnTo>
                    <a:pt x="741" y="2277"/>
                  </a:lnTo>
                  <a:lnTo>
                    <a:pt x="739" y="2232"/>
                  </a:lnTo>
                  <a:lnTo>
                    <a:pt x="738" y="2190"/>
                  </a:lnTo>
                  <a:lnTo>
                    <a:pt x="738" y="2146"/>
                  </a:lnTo>
                  <a:lnTo>
                    <a:pt x="737" y="2102"/>
                  </a:lnTo>
                  <a:lnTo>
                    <a:pt x="737" y="2059"/>
                  </a:lnTo>
                  <a:lnTo>
                    <a:pt x="738" y="2016"/>
                  </a:lnTo>
                  <a:lnTo>
                    <a:pt x="739" y="1974"/>
                  </a:lnTo>
                  <a:lnTo>
                    <a:pt x="741" y="1932"/>
                  </a:lnTo>
                  <a:lnTo>
                    <a:pt x="744" y="1890"/>
                  </a:lnTo>
                  <a:lnTo>
                    <a:pt x="746" y="1849"/>
                  </a:lnTo>
                  <a:lnTo>
                    <a:pt x="749" y="1810"/>
                  </a:lnTo>
                  <a:lnTo>
                    <a:pt x="752" y="1770"/>
                  </a:lnTo>
                  <a:lnTo>
                    <a:pt x="756" y="1731"/>
                  </a:lnTo>
                  <a:lnTo>
                    <a:pt x="760" y="1692"/>
                  </a:lnTo>
                  <a:lnTo>
                    <a:pt x="765" y="1656"/>
                  </a:lnTo>
                  <a:lnTo>
                    <a:pt x="771" y="1619"/>
                  </a:lnTo>
                  <a:lnTo>
                    <a:pt x="776" y="1584"/>
                  </a:lnTo>
                  <a:lnTo>
                    <a:pt x="755" y="1585"/>
                  </a:lnTo>
                  <a:lnTo>
                    <a:pt x="733" y="1586"/>
                  </a:lnTo>
                  <a:lnTo>
                    <a:pt x="711" y="1587"/>
                  </a:lnTo>
                  <a:lnTo>
                    <a:pt x="688" y="1589"/>
                  </a:lnTo>
                  <a:lnTo>
                    <a:pt x="665" y="1592"/>
                  </a:lnTo>
                  <a:lnTo>
                    <a:pt x="641" y="1594"/>
                  </a:lnTo>
                  <a:lnTo>
                    <a:pt x="617" y="1597"/>
                  </a:lnTo>
                  <a:lnTo>
                    <a:pt x="593" y="1600"/>
                  </a:lnTo>
                  <a:lnTo>
                    <a:pt x="568" y="1605"/>
                  </a:lnTo>
                  <a:lnTo>
                    <a:pt x="543" y="1609"/>
                  </a:lnTo>
                  <a:lnTo>
                    <a:pt x="518" y="1613"/>
                  </a:lnTo>
                  <a:lnTo>
                    <a:pt x="491" y="1617"/>
                  </a:lnTo>
                  <a:lnTo>
                    <a:pt x="466" y="1621"/>
                  </a:lnTo>
                  <a:lnTo>
                    <a:pt x="440" y="1625"/>
                  </a:lnTo>
                  <a:lnTo>
                    <a:pt x="415" y="1631"/>
                  </a:lnTo>
                  <a:lnTo>
                    <a:pt x="389" y="1635"/>
                  </a:lnTo>
                  <a:lnTo>
                    <a:pt x="363" y="1640"/>
                  </a:lnTo>
                  <a:lnTo>
                    <a:pt x="337" y="1644"/>
                  </a:lnTo>
                  <a:lnTo>
                    <a:pt x="312" y="1648"/>
                  </a:lnTo>
                  <a:lnTo>
                    <a:pt x="285" y="1654"/>
                  </a:lnTo>
                  <a:lnTo>
                    <a:pt x="259" y="1658"/>
                  </a:lnTo>
                  <a:lnTo>
                    <a:pt x="234" y="1662"/>
                  </a:lnTo>
                  <a:lnTo>
                    <a:pt x="209" y="1666"/>
                  </a:lnTo>
                  <a:lnTo>
                    <a:pt x="184" y="1669"/>
                  </a:lnTo>
                  <a:lnTo>
                    <a:pt x="160" y="1674"/>
                  </a:lnTo>
                  <a:lnTo>
                    <a:pt x="136" y="1677"/>
                  </a:lnTo>
                  <a:lnTo>
                    <a:pt x="112" y="1680"/>
                  </a:lnTo>
                  <a:lnTo>
                    <a:pt x="89" y="1682"/>
                  </a:lnTo>
                  <a:lnTo>
                    <a:pt x="66" y="1684"/>
                  </a:lnTo>
                  <a:lnTo>
                    <a:pt x="43" y="1686"/>
                  </a:lnTo>
                  <a:lnTo>
                    <a:pt x="21" y="1687"/>
                  </a:lnTo>
                  <a:lnTo>
                    <a:pt x="0" y="1688"/>
                  </a:lnTo>
                  <a:lnTo>
                    <a:pt x="22" y="1679"/>
                  </a:lnTo>
                  <a:lnTo>
                    <a:pt x="45" y="1668"/>
                  </a:lnTo>
                  <a:lnTo>
                    <a:pt x="68" y="1659"/>
                  </a:lnTo>
                  <a:lnTo>
                    <a:pt x="92" y="1650"/>
                  </a:lnTo>
                  <a:lnTo>
                    <a:pt x="116" y="1640"/>
                  </a:lnTo>
                  <a:lnTo>
                    <a:pt x="141" y="1631"/>
                  </a:lnTo>
                  <a:lnTo>
                    <a:pt x="166" y="1622"/>
                  </a:lnTo>
                  <a:lnTo>
                    <a:pt x="192" y="1613"/>
                  </a:lnTo>
                  <a:lnTo>
                    <a:pt x="218" y="1603"/>
                  </a:lnTo>
                  <a:lnTo>
                    <a:pt x="245" y="1595"/>
                  </a:lnTo>
                  <a:lnTo>
                    <a:pt x="271" y="1586"/>
                  </a:lnTo>
                  <a:lnTo>
                    <a:pt x="298" y="1577"/>
                  </a:lnTo>
                  <a:lnTo>
                    <a:pt x="325" y="1569"/>
                  </a:lnTo>
                  <a:lnTo>
                    <a:pt x="352" y="1560"/>
                  </a:lnTo>
                  <a:lnTo>
                    <a:pt x="378" y="1551"/>
                  </a:lnTo>
                  <a:lnTo>
                    <a:pt x="407" y="1542"/>
                  </a:lnTo>
                  <a:lnTo>
                    <a:pt x="434" y="1533"/>
                  </a:lnTo>
                  <a:lnTo>
                    <a:pt x="460" y="1525"/>
                  </a:lnTo>
                  <a:lnTo>
                    <a:pt x="487" y="1516"/>
                  </a:lnTo>
                  <a:lnTo>
                    <a:pt x="514" y="1507"/>
                  </a:lnTo>
                  <a:lnTo>
                    <a:pt x="542" y="1498"/>
                  </a:lnTo>
                  <a:lnTo>
                    <a:pt x="568" y="1489"/>
                  </a:lnTo>
                  <a:lnTo>
                    <a:pt x="594" y="1480"/>
                  </a:lnTo>
                  <a:lnTo>
                    <a:pt x="620" y="1472"/>
                  </a:lnTo>
                  <a:lnTo>
                    <a:pt x="646" y="1462"/>
                  </a:lnTo>
                  <a:lnTo>
                    <a:pt x="671" y="1453"/>
                  </a:lnTo>
                  <a:lnTo>
                    <a:pt x="696" y="1443"/>
                  </a:lnTo>
                  <a:lnTo>
                    <a:pt x="720" y="1434"/>
                  </a:lnTo>
                  <a:lnTo>
                    <a:pt x="745" y="1424"/>
                  </a:lnTo>
                  <a:lnTo>
                    <a:pt x="768" y="1415"/>
                  </a:lnTo>
                  <a:lnTo>
                    <a:pt x="791" y="1405"/>
                  </a:lnTo>
                  <a:lnTo>
                    <a:pt x="813" y="1395"/>
                  </a:lnTo>
                  <a:lnTo>
                    <a:pt x="829" y="1330"/>
                  </a:lnTo>
                  <a:lnTo>
                    <a:pt x="847" y="1265"/>
                  </a:lnTo>
                  <a:lnTo>
                    <a:pt x="866" y="1203"/>
                  </a:lnTo>
                  <a:lnTo>
                    <a:pt x="887" y="1140"/>
                  </a:lnTo>
                  <a:lnTo>
                    <a:pt x="909" y="1079"/>
                  </a:lnTo>
                  <a:lnTo>
                    <a:pt x="933" y="1018"/>
                  </a:lnTo>
                  <a:lnTo>
                    <a:pt x="957" y="960"/>
                  </a:lnTo>
                  <a:lnTo>
                    <a:pt x="983" y="902"/>
                  </a:lnTo>
                  <a:lnTo>
                    <a:pt x="1010" y="846"/>
                  </a:lnTo>
                  <a:lnTo>
                    <a:pt x="1038" y="790"/>
                  </a:lnTo>
                  <a:lnTo>
                    <a:pt x="1069" y="737"/>
                  </a:lnTo>
                  <a:lnTo>
                    <a:pt x="1100" y="683"/>
                  </a:lnTo>
                  <a:lnTo>
                    <a:pt x="1132" y="633"/>
                  </a:lnTo>
                  <a:lnTo>
                    <a:pt x="1165" y="583"/>
                  </a:lnTo>
                  <a:lnTo>
                    <a:pt x="1201" y="535"/>
                  </a:lnTo>
                  <a:lnTo>
                    <a:pt x="1236" y="489"/>
                  </a:lnTo>
                  <a:lnTo>
                    <a:pt x="1273" y="444"/>
                  </a:lnTo>
                  <a:lnTo>
                    <a:pt x="1311" y="401"/>
                  </a:lnTo>
                  <a:lnTo>
                    <a:pt x="1351" y="359"/>
                  </a:lnTo>
                  <a:lnTo>
                    <a:pt x="1392" y="320"/>
                  </a:lnTo>
                  <a:lnTo>
                    <a:pt x="1434" y="282"/>
                  </a:lnTo>
                  <a:lnTo>
                    <a:pt x="1477" y="246"/>
                  </a:lnTo>
                  <a:lnTo>
                    <a:pt x="1521" y="213"/>
                  </a:lnTo>
                  <a:lnTo>
                    <a:pt x="1566" y="180"/>
                  </a:lnTo>
                  <a:lnTo>
                    <a:pt x="1612" y="150"/>
                  </a:lnTo>
                  <a:lnTo>
                    <a:pt x="1659" y="122"/>
                  </a:lnTo>
                  <a:lnTo>
                    <a:pt x="1707" y="96"/>
                  </a:lnTo>
                  <a:lnTo>
                    <a:pt x="1756" y="72"/>
                  </a:lnTo>
                  <a:lnTo>
                    <a:pt x="1807" y="51"/>
                  </a:lnTo>
                  <a:lnTo>
                    <a:pt x="1859" y="31"/>
                  </a:lnTo>
                  <a:lnTo>
                    <a:pt x="1911" y="15"/>
                  </a:lnTo>
                  <a:lnTo>
                    <a:pt x="1964" y="0"/>
                  </a:lnTo>
                </a:path>
              </a:pathLst>
            </a:custGeom>
            <a:solidFill>
              <a:schemeClr val="folHlink"/>
            </a:solidFill>
            <a:ln w="0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27696" name="Freeform 52"/>
            <p:cNvSpPr>
              <a:spLocks/>
            </p:cNvSpPr>
            <p:nvPr/>
          </p:nvSpPr>
          <p:spPr bwMode="auto">
            <a:xfrm>
              <a:off x="4790" y="1547"/>
              <a:ext cx="245" cy="391"/>
            </a:xfrm>
            <a:custGeom>
              <a:avLst/>
              <a:gdLst>
                <a:gd name="T0" fmla="*/ 247 w 3242"/>
                <a:gd name="T1" fmla="*/ 11 h 5170"/>
                <a:gd name="T2" fmla="*/ 536 w 3242"/>
                <a:gd name="T3" fmla="*/ 57 h 5170"/>
                <a:gd name="T4" fmla="*/ 801 w 3242"/>
                <a:gd name="T5" fmla="*/ 168 h 5170"/>
                <a:gd name="T6" fmla="*/ 1037 w 3242"/>
                <a:gd name="T7" fmla="*/ 322 h 5170"/>
                <a:gd name="T8" fmla="*/ 1240 w 3242"/>
                <a:gd name="T9" fmla="*/ 500 h 5170"/>
                <a:gd name="T10" fmla="*/ 1406 w 3242"/>
                <a:gd name="T11" fmla="*/ 679 h 5170"/>
                <a:gd name="T12" fmla="*/ 304 w 3242"/>
                <a:gd name="T13" fmla="*/ 1273 h 5170"/>
                <a:gd name="T14" fmla="*/ 1712 w 3242"/>
                <a:gd name="T15" fmla="*/ 1092 h 5170"/>
                <a:gd name="T16" fmla="*/ 1818 w 3242"/>
                <a:gd name="T17" fmla="*/ 1282 h 5170"/>
                <a:gd name="T18" fmla="*/ 1912 w 3242"/>
                <a:gd name="T19" fmla="*/ 1475 h 5170"/>
                <a:gd name="T20" fmla="*/ 1993 w 3242"/>
                <a:gd name="T21" fmla="*/ 1669 h 5170"/>
                <a:gd name="T22" fmla="*/ 2063 w 3242"/>
                <a:gd name="T23" fmla="*/ 1861 h 5170"/>
                <a:gd name="T24" fmla="*/ 2124 w 3242"/>
                <a:gd name="T25" fmla="*/ 2045 h 5170"/>
                <a:gd name="T26" fmla="*/ 658 w 3242"/>
                <a:gd name="T27" fmla="*/ 2692 h 5170"/>
                <a:gd name="T28" fmla="*/ 2234 w 3242"/>
                <a:gd name="T29" fmla="*/ 2525 h 5170"/>
                <a:gd name="T30" fmla="*/ 2273 w 3242"/>
                <a:gd name="T31" fmla="*/ 2774 h 5170"/>
                <a:gd name="T32" fmla="*/ 2296 w 3242"/>
                <a:gd name="T33" fmla="*/ 3004 h 5170"/>
                <a:gd name="T34" fmla="*/ 2305 w 3242"/>
                <a:gd name="T35" fmla="*/ 3216 h 5170"/>
                <a:gd name="T36" fmla="*/ 2302 w 3242"/>
                <a:gd name="T37" fmla="*/ 3415 h 5170"/>
                <a:gd name="T38" fmla="*/ 2287 w 3242"/>
                <a:gd name="T39" fmla="*/ 3603 h 5170"/>
                <a:gd name="T40" fmla="*/ 1034 w 3242"/>
                <a:gd name="T41" fmla="*/ 4209 h 5170"/>
                <a:gd name="T42" fmla="*/ 2192 w 3242"/>
                <a:gd name="T43" fmla="*/ 4117 h 5170"/>
                <a:gd name="T44" fmla="*/ 2106 w 3242"/>
                <a:gd name="T45" fmla="*/ 4365 h 5170"/>
                <a:gd name="T46" fmla="*/ 1996 w 3242"/>
                <a:gd name="T47" fmla="*/ 4594 h 5170"/>
                <a:gd name="T48" fmla="*/ 1860 w 3242"/>
                <a:gd name="T49" fmla="*/ 4799 h 5170"/>
                <a:gd name="T50" fmla="*/ 1696 w 3242"/>
                <a:gd name="T51" fmla="*/ 4971 h 5170"/>
                <a:gd name="T52" fmla="*/ 1499 w 3242"/>
                <a:gd name="T53" fmla="*/ 5108 h 5170"/>
                <a:gd name="T54" fmla="*/ 1473 w 3242"/>
                <a:gd name="T55" fmla="*/ 5126 h 5170"/>
                <a:gd name="T56" fmla="*/ 1714 w 3242"/>
                <a:gd name="T57" fmla="*/ 4989 h 5170"/>
                <a:gd name="T58" fmla="*/ 1916 w 3242"/>
                <a:gd name="T59" fmla="*/ 4818 h 5170"/>
                <a:gd name="T60" fmla="*/ 2083 w 3242"/>
                <a:gd name="T61" fmla="*/ 4617 h 5170"/>
                <a:gd name="T62" fmla="*/ 2219 w 3242"/>
                <a:gd name="T63" fmla="*/ 4390 h 5170"/>
                <a:gd name="T64" fmla="*/ 2331 w 3242"/>
                <a:gd name="T65" fmla="*/ 4142 h 5170"/>
                <a:gd name="T66" fmla="*/ 2421 w 3242"/>
                <a:gd name="T67" fmla="*/ 3876 h 5170"/>
                <a:gd name="T68" fmla="*/ 2484 w 3242"/>
                <a:gd name="T69" fmla="*/ 3573 h 5170"/>
                <a:gd name="T70" fmla="*/ 2510 w 3242"/>
                <a:gd name="T71" fmla="*/ 3352 h 5170"/>
                <a:gd name="T72" fmla="*/ 2520 w 3242"/>
                <a:gd name="T73" fmla="*/ 3149 h 5170"/>
                <a:gd name="T74" fmla="*/ 2517 w 3242"/>
                <a:gd name="T75" fmla="*/ 2950 h 5170"/>
                <a:gd name="T76" fmla="*/ 2499 w 3242"/>
                <a:gd name="T77" fmla="*/ 2742 h 5170"/>
                <a:gd name="T78" fmla="*/ 2470 w 3242"/>
                <a:gd name="T79" fmla="*/ 2514 h 5170"/>
                <a:gd name="T80" fmla="*/ 2427 w 3242"/>
                <a:gd name="T81" fmla="*/ 2252 h 5170"/>
                <a:gd name="T82" fmla="*/ 2363 w 3242"/>
                <a:gd name="T83" fmla="*/ 2004 h 5170"/>
                <a:gd name="T84" fmla="*/ 2293 w 3242"/>
                <a:gd name="T85" fmla="*/ 1799 h 5170"/>
                <a:gd name="T86" fmla="*/ 2210 w 3242"/>
                <a:gd name="T87" fmla="*/ 1594 h 5170"/>
                <a:gd name="T88" fmla="*/ 2115 w 3242"/>
                <a:gd name="T89" fmla="*/ 1394 h 5170"/>
                <a:gd name="T90" fmla="*/ 2014 w 3242"/>
                <a:gd name="T91" fmla="*/ 1204 h 5170"/>
                <a:gd name="T92" fmla="*/ 1907 w 3242"/>
                <a:gd name="T93" fmla="*/ 1031 h 5170"/>
                <a:gd name="T94" fmla="*/ 1800 w 3242"/>
                <a:gd name="T95" fmla="*/ 877 h 5170"/>
                <a:gd name="T96" fmla="*/ 1587 w 3242"/>
                <a:gd name="T97" fmla="*/ 632 h 5170"/>
                <a:gd name="T98" fmla="*/ 1346 w 3242"/>
                <a:gd name="T99" fmla="*/ 412 h 5170"/>
                <a:gd name="T100" fmla="*/ 1090 w 3242"/>
                <a:gd name="T101" fmla="*/ 235 h 5170"/>
                <a:gd name="T102" fmla="*/ 824 w 3242"/>
                <a:gd name="T103" fmla="*/ 104 h 5170"/>
                <a:gd name="T104" fmla="*/ 551 w 3242"/>
                <a:gd name="T105" fmla="*/ 25 h 5170"/>
                <a:gd name="T106" fmla="*/ 274 w 3242"/>
                <a:gd name="T107" fmla="*/ 0 h 5170"/>
                <a:gd name="T108" fmla="*/ 0 w 3242"/>
                <a:gd name="T109" fmla="*/ 34 h 517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242"/>
                <a:gd name="T166" fmla="*/ 0 h 5170"/>
                <a:gd name="T167" fmla="*/ 3242 w 3242"/>
                <a:gd name="T168" fmla="*/ 5170 h 517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242" h="5170">
                  <a:moveTo>
                    <a:pt x="0" y="34"/>
                  </a:moveTo>
                  <a:lnTo>
                    <a:pt x="63" y="23"/>
                  </a:lnTo>
                  <a:lnTo>
                    <a:pt x="125" y="15"/>
                  </a:lnTo>
                  <a:lnTo>
                    <a:pt x="187" y="11"/>
                  </a:lnTo>
                  <a:lnTo>
                    <a:pt x="247" y="11"/>
                  </a:lnTo>
                  <a:lnTo>
                    <a:pt x="307" y="14"/>
                  </a:lnTo>
                  <a:lnTo>
                    <a:pt x="365" y="21"/>
                  </a:lnTo>
                  <a:lnTo>
                    <a:pt x="423" y="30"/>
                  </a:lnTo>
                  <a:lnTo>
                    <a:pt x="481" y="43"/>
                  </a:lnTo>
                  <a:lnTo>
                    <a:pt x="536" y="57"/>
                  </a:lnTo>
                  <a:lnTo>
                    <a:pt x="591" y="75"/>
                  </a:lnTo>
                  <a:lnTo>
                    <a:pt x="646" y="95"/>
                  </a:lnTo>
                  <a:lnTo>
                    <a:pt x="698" y="117"/>
                  </a:lnTo>
                  <a:lnTo>
                    <a:pt x="750" y="142"/>
                  </a:lnTo>
                  <a:lnTo>
                    <a:pt x="801" y="168"/>
                  </a:lnTo>
                  <a:lnTo>
                    <a:pt x="851" y="197"/>
                  </a:lnTo>
                  <a:lnTo>
                    <a:pt x="899" y="226"/>
                  </a:lnTo>
                  <a:lnTo>
                    <a:pt x="946" y="257"/>
                  </a:lnTo>
                  <a:lnTo>
                    <a:pt x="992" y="290"/>
                  </a:lnTo>
                  <a:lnTo>
                    <a:pt x="1037" y="322"/>
                  </a:lnTo>
                  <a:lnTo>
                    <a:pt x="1081" y="357"/>
                  </a:lnTo>
                  <a:lnTo>
                    <a:pt x="1123" y="392"/>
                  </a:lnTo>
                  <a:lnTo>
                    <a:pt x="1164" y="428"/>
                  </a:lnTo>
                  <a:lnTo>
                    <a:pt x="1202" y="463"/>
                  </a:lnTo>
                  <a:lnTo>
                    <a:pt x="1240" y="500"/>
                  </a:lnTo>
                  <a:lnTo>
                    <a:pt x="1277" y="536"/>
                  </a:lnTo>
                  <a:lnTo>
                    <a:pt x="1311" y="572"/>
                  </a:lnTo>
                  <a:lnTo>
                    <a:pt x="1345" y="608"/>
                  </a:lnTo>
                  <a:lnTo>
                    <a:pt x="1376" y="643"/>
                  </a:lnTo>
                  <a:lnTo>
                    <a:pt x="1406" y="679"/>
                  </a:lnTo>
                  <a:lnTo>
                    <a:pt x="1434" y="713"/>
                  </a:lnTo>
                  <a:lnTo>
                    <a:pt x="1461" y="746"/>
                  </a:lnTo>
                  <a:lnTo>
                    <a:pt x="1486" y="778"/>
                  </a:lnTo>
                  <a:lnTo>
                    <a:pt x="257" y="1084"/>
                  </a:lnTo>
                  <a:lnTo>
                    <a:pt x="304" y="1273"/>
                  </a:lnTo>
                  <a:lnTo>
                    <a:pt x="1615" y="947"/>
                  </a:lnTo>
                  <a:lnTo>
                    <a:pt x="1641" y="983"/>
                  </a:lnTo>
                  <a:lnTo>
                    <a:pt x="1665" y="1019"/>
                  </a:lnTo>
                  <a:lnTo>
                    <a:pt x="1689" y="1056"/>
                  </a:lnTo>
                  <a:lnTo>
                    <a:pt x="1712" y="1092"/>
                  </a:lnTo>
                  <a:lnTo>
                    <a:pt x="1734" y="1130"/>
                  </a:lnTo>
                  <a:lnTo>
                    <a:pt x="1756" y="1168"/>
                  </a:lnTo>
                  <a:lnTo>
                    <a:pt x="1778" y="1205"/>
                  </a:lnTo>
                  <a:lnTo>
                    <a:pt x="1798" y="1244"/>
                  </a:lnTo>
                  <a:lnTo>
                    <a:pt x="1818" y="1282"/>
                  </a:lnTo>
                  <a:lnTo>
                    <a:pt x="1838" y="1321"/>
                  </a:lnTo>
                  <a:lnTo>
                    <a:pt x="1857" y="1359"/>
                  </a:lnTo>
                  <a:lnTo>
                    <a:pt x="1876" y="1398"/>
                  </a:lnTo>
                  <a:lnTo>
                    <a:pt x="1895" y="1437"/>
                  </a:lnTo>
                  <a:lnTo>
                    <a:pt x="1912" y="1475"/>
                  </a:lnTo>
                  <a:lnTo>
                    <a:pt x="1929" y="1514"/>
                  </a:lnTo>
                  <a:lnTo>
                    <a:pt x="1946" y="1553"/>
                  </a:lnTo>
                  <a:lnTo>
                    <a:pt x="1963" y="1592"/>
                  </a:lnTo>
                  <a:lnTo>
                    <a:pt x="1978" y="1630"/>
                  </a:lnTo>
                  <a:lnTo>
                    <a:pt x="1993" y="1669"/>
                  </a:lnTo>
                  <a:lnTo>
                    <a:pt x="2009" y="1708"/>
                  </a:lnTo>
                  <a:lnTo>
                    <a:pt x="2022" y="1747"/>
                  </a:lnTo>
                  <a:lnTo>
                    <a:pt x="2037" y="1784"/>
                  </a:lnTo>
                  <a:lnTo>
                    <a:pt x="2051" y="1822"/>
                  </a:lnTo>
                  <a:lnTo>
                    <a:pt x="2063" y="1861"/>
                  </a:lnTo>
                  <a:lnTo>
                    <a:pt x="2077" y="1897"/>
                  </a:lnTo>
                  <a:lnTo>
                    <a:pt x="2089" y="1935"/>
                  </a:lnTo>
                  <a:lnTo>
                    <a:pt x="2101" y="1972"/>
                  </a:lnTo>
                  <a:lnTo>
                    <a:pt x="2112" y="2008"/>
                  </a:lnTo>
                  <a:lnTo>
                    <a:pt x="2124" y="2045"/>
                  </a:lnTo>
                  <a:lnTo>
                    <a:pt x="2134" y="2080"/>
                  </a:lnTo>
                  <a:lnTo>
                    <a:pt x="2145" y="2116"/>
                  </a:lnTo>
                  <a:lnTo>
                    <a:pt x="2155" y="2151"/>
                  </a:lnTo>
                  <a:lnTo>
                    <a:pt x="619" y="2534"/>
                  </a:lnTo>
                  <a:lnTo>
                    <a:pt x="658" y="2692"/>
                  </a:lnTo>
                  <a:lnTo>
                    <a:pt x="2190" y="2310"/>
                  </a:lnTo>
                  <a:lnTo>
                    <a:pt x="2202" y="2365"/>
                  </a:lnTo>
                  <a:lnTo>
                    <a:pt x="2214" y="2420"/>
                  </a:lnTo>
                  <a:lnTo>
                    <a:pt x="2224" y="2473"/>
                  </a:lnTo>
                  <a:lnTo>
                    <a:pt x="2234" y="2525"/>
                  </a:lnTo>
                  <a:lnTo>
                    <a:pt x="2243" y="2577"/>
                  </a:lnTo>
                  <a:lnTo>
                    <a:pt x="2251" y="2628"/>
                  </a:lnTo>
                  <a:lnTo>
                    <a:pt x="2260" y="2677"/>
                  </a:lnTo>
                  <a:lnTo>
                    <a:pt x="2267" y="2726"/>
                  </a:lnTo>
                  <a:lnTo>
                    <a:pt x="2273" y="2774"/>
                  </a:lnTo>
                  <a:lnTo>
                    <a:pt x="2280" y="2821"/>
                  </a:lnTo>
                  <a:lnTo>
                    <a:pt x="2285" y="2869"/>
                  </a:lnTo>
                  <a:lnTo>
                    <a:pt x="2289" y="2915"/>
                  </a:lnTo>
                  <a:lnTo>
                    <a:pt x="2293" y="2960"/>
                  </a:lnTo>
                  <a:lnTo>
                    <a:pt x="2296" y="3004"/>
                  </a:lnTo>
                  <a:lnTo>
                    <a:pt x="2300" y="3048"/>
                  </a:lnTo>
                  <a:lnTo>
                    <a:pt x="2302" y="3090"/>
                  </a:lnTo>
                  <a:lnTo>
                    <a:pt x="2304" y="3133"/>
                  </a:lnTo>
                  <a:lnTo>
                    <a:pt x="2305" y="3175"/>
                  </a:lnTo>
                  <a:lnTo>
                    <a:pt x="2305" y="3216"/>
                  </a:lnTo>
                  <a:lnTo>
                    <a:pt x="2305" y="3257"/>
                  </a:lnTo>
                  <a:lnTo>
                    <a:pt x="2305" y="3298"/>
                  </a:lnTo>
                  <a:lnTo>
                    <a:pt x="2304" y="3337"/>
                  </a:lnTo>
                  <a:lnTo>
                    <a:pt x="2303" y="3376"/>
                  </a:lnTo>
                  <a:lnTo>
                    <a:pt x="2302" y="3415"/>
                  </a:lnTo>
                  <a:lnTo>
                    <a:pt x="2300" y="3454"/>
                  </a:lnTo>
                  <a:lnTo>
                    <a:pt x="2296" y="3491"/>
                  </a:lnTo>
                  <a:lnTo>
                    <a:pt x="2294" y="3529"/>
                  </a:lnTo>
                  <a:lnTo>
                    <a:pt x="2291" y="3567"/>
                  </a:lnTo>
                  <a:lnTo>
                    <a:pt x="2287" y="3603"/>
                  </a:lnTo>
                  <a:lnTo>
                    <a:pt x="2283" y="3640"/>
                  </a:lnTo>
                  <a:lnTo>
                    <a:pt x="2279" y="3677"/>
                  </a:lnTo>
                  <a:lnTo>
                    <a:pt x="2274" y="3712"/>
                  </a:lnTo>
                  <a:lnTo>
                    <a:pt x="986" y="4033"/>
                  </a:lnTo>
                  <a:lnTo>
                    <a:pt x="1034" y="4209"/>
                  </a:lnTo>
                  <a:lnTo>
                    <a:pt x="2244" y="3909"/>
                  </a:lnTo>
                  <a:lnTo>
                    <a:pt x="2233" y="3961"/>
                  </a:lnTo>
                  <a:lnTo>
                    <a:pt x="2220" y="4015"/>
                  </a:lnTo>
                  <a:lnTo>
                    <a:pt x="2206" y="4066"/>
                  </a:lnTo>
                  <a:lnTo>
                    <a:pt x="2192" y="4117"/>
                  </a:lnTo>
                  <a:lnTo>
                    <a:pt x="2176" y="4168"/>
                  </a:lnTo>
                  <a:lnTo>
                    <a:pt x="2160" y="4219"/>
                  </a:lnTo>
                  <a:lnTo>
                    <a:pt x="2144" y="4269"/>
                  </a:lnTo>
                  <a:lnTo>
                    <a:pt x="2125" y="4317"/>
                  </a:lnTo>
                  <a:lnTo>
                    <a:pt x="2106" y="4365"/>
                  </a:lnTo>
                  <a:lnTo>
                    <a:pt x="2086" y="4413"/>
                  </a:lnTo>
                  <a:lnTo>
                    <a:pt x="2065" y="4460"/>
                  </a:lnTo>
                  <a:lnTo>
                    <a:pt x="2043" y="4505"/>
                  </a:lnTo>
                  <a:lnTo>
                    <a:pt x="2020" y="4550"/>
                  </a:lnTo>
                  <a:lnTo>
                    <a:pt x="1996" y="4594"/>
                  </a:lnTo>
                  <a:lnTo>
                    <a:pt x="1972" y="4637"/>
                  </a:lnTo>
                  <a:lnTo>
                    <a:pt x="1946" y="4679"/>
                  </a:lnTo>
                  <a:lnTo>
                    <a:pt x="1919" y="4720"/>
                  </a:lnTo>
                  <a:lnTo>
                    <a:pt x="1891" y="4760"/>
                  </a:lnTo>
                  <a:lnTo>
                    <a:pt x="1860" y="4799"/>
                  </a:lnTo>
                  <a:lnTo>
                    <a:pt x="1830" y="4836"/>
                  </a:lnTo>
                  <a:lnTo>
                    <a:pt x="1798" y="4872"/>
                  </a:lnTo>
                  <a:lnTo>
                    <a:pt x="1765" y="4906"/>
                  </a:lnTo>
                  <a:lnTo>
                    <a:pt x="1730" y="4940"/>
                  </a:lnTo>
                  <a:lnTo>
                    <a:pt x="1696" y="4971"/>
                  </a:lnTo>
                  <a:lnTo>
                    <a:pt x="1659" y="5003"/>
                  </a:lnTo>
                  <a:lnTo>
                    <a:pt x="1621" y="5031"/>
                  </a:lnTo>
                  <a:lnTo>
                    <a:pt x="1582" y="5058"/>
                  </a:lnTo>
                  <a:lnTo>
                    <a:pt x="1541" y="5084"/>
                  </a:lnTo>
                  <a:lnTo>
                    <a:pt x="1499" y="5108"/>
                  </a:lnTo>
                  <a:lnTo>
                    <a:pt x="1456" y="5130"/>
                  </a:lnTo>
                  <a:lnTo>
                    <a:pt x="1411" y="5151"/>
                  </a:lnTo>
                  <a:lnTo>
                    <a:pt x="1365" y="5170"/>
                  </a:lnTo>
                  <a:lnTo>
                    <a:pt x="1420" y="5149"/>
                  </a:lnTo>
                  <a:lnTo>
                    <a:pt x="1473" y="5126"/>
                  </a:lnTo>
                  <a:lnTo>
                    <a:pt x="1524" y="5101"/>
                  </a:lnTo>
                  <a:lnTo>
                    <a:pt x="1575" y="5076"/>
                  </a:lnTo>
                  <a:lnTo>
                    <a:pt x="1623" y="5049"/>
                  </a:lnTo>
                  <a:lnTo>
                    <a:pt x="1669" y="5019"/>
                  </a:lnTo>
                  <a:lnTo>
                    <a:pt x="1714" y="4989"/>
                  </a:lnTo>
                  <a:lnTo>
                    <a:pt x="1758" y="4958"/>
                  </a:lnTo>
                  <a:lnTo>
                    <a:pt x="1798" y="4925"/>
                  </a:lnTo>
                  <a:lnTo>
                    <a:pt x="1839" y="4891"/>
                  </a:lnTo>
                  <a:lnTo>
                    <a:pt x="1878" y="4855"/>
                  </a:lnTo>
                  <a:lnTo>
                    <a:pt x="1916" y="4818"/>
                  </a:lnTo>
                  <a:lnTo>
                    <a:pt x="1951" y="4781"/>
                  </a:lnTo>
                  <a:lnTo>
                    <a:pt x="1986" y="4741"/>
                  </a:lnTo>
                  <a:lnTo>
                    <a:pt x="2019" y="4701"/>
                  </a:lnTo>
                  <a:lnTo>
                    <a:pt x="2052" y="4659"/>
                  </a:lnTo>
                  <a:lnTo>
                    <a:pt x="2083" y="4617"/>
                  </a:lnTo>
                  <a:lnTo>
                    <a:pt x="2112" y="4575"/>
                  </a:lnTo>
                  <a:lnTo>
                    <a:pt x="2141" y="4530"/>
                  </a:lnTo>
                  <a:lnTo>
                    <a:pt x="2168" y="4485"/>
                  </a:lnTo>
                  <a:lnTo>
                    <a:pt x="2194" y="4437"/>
                  </a:lnTo>
                  <a:lnTo>
                    <a:pt x="2219" y="4390"/>
                  </a:lnTo>
                  <a:lnTo>
                    <a:pt x="2244" y="4342"/>
                  </a:lnTo>
                  <a:lnTo>
                    <a:pt x="2267" y="4294"/>
                  </a:lnTo>
                  <a:lnTo>
                    <a:pt x="2289" y="4244"/>
                  </a:lnTo>
                  <a:lnTo>
                    <a:pt x="2310" y="4194"/>
                  </a:lnTo>
                  <a:lnTo>
                    <a:pt x="2331" y="4142"/>
                  </a:lnTo>
                  <a:lnTo>
                    <a:pt x="2351" y="4090"/>
                  </a:lnTo>
                  <a:lnTo>
                    <a:pt x="2370" y="4038"/>
                  </a:lnTo>
                  <a:lnTo>
                    <a:pt x="2387" y="3984"/>
                  </a:lnTo>
                  <a:lnTo>
                    <a:pt x="2404" y="3931"/>
                  </a:lnTo>
                  <a:lnTo>
                    <a:pt x="2421" y="3876"/>
                  </a:lnTo>
                  <a:lnTo>
                    <a:pt x="3076" y="3713"/>
                  </a:lnTo>
                  <a:lnTo>
                    <a:pt x="3156" y="3497"/>
                  </a:lnTo>
                  <a:lnTo>
                    <a:pt x="2469" y="3668"/>
                  </a:lnTo>
                  <a:lnTo>
                    <a:pt x="2476" y="3620"/>
                  </a:lnTo>
                  <a:lnTo>
                    <a:pt x="2484" y="3573"/>
                  </a:lnTo>
                  <a:lnTo>
                    <a:pt x="2490" y="3527"/>
                  </a:lnTo>
                  <a:lnTo>
                    <a:pt x="2496" y="3482"/>
                  </a:lnTo>
                  <a:lnTo>
                    <a:pt x="2501" y="3438"/>
                  </a:lnTo>
                  <a:lnTo>
                    <a:pt x="2506" y="3395"/>
                  </a:lnTo>
                  <a:lnTo>
                    <a:pt x="2510" y="3352"/>
                  </a:lnTo>
                  <a:lnTo>
                    <a:pt x="2513" y="3311"/>
                  </a:lnTo>
                  <a:lnTo>
                    <a:pt x="2515" y="3269"/>
                  </a:lnTo>
                  <a:lnTo>
                    <a:pt x="2518" y="3230"/>
                  </a:lnTo>
                  <a:lnTo>
                    <a:pt x="2519" y="3189"/>
                  </a:lnTo>
                  <a:lnTo>
                    <a:pt x="2520" y="3149"/>
                  </a:lnTo>
                  <a:lnTo>
                    <a:pt x="2520" y="3109"/>
                  </a:lnTo>
                  <a:lnTo>
                    <a:pt x="2520" y="3070"/>
                  </a:lnTo>
                  <a:lnTo>
                    <a:pt x="2520" y="3030"/>
                  </a:lnTo>
                  <a:lnTo>
                    <a:pt x="2519" y="2990"/>
                  </a:lnTo>
                  <a:lnTo>
                    <a:pt x="2517" y="2950"/>
                  </a:lnTo>
                  <a:lnTo>
                    <a:pt x="2515" y="2909"/>
                  </a:lnTo>
                  <a:lnTo>
                    <a:pt x="2512" y="2869"/>
                  </a:lnTo>
                  <a:lnTo>
                    <a:pt x="2509" y="2827"/>
                  </a:lnTo>
                  <a:lnTo>
                    <a:pt x="2505" y="2785"/>
                  </a:lnTo>
                  <a:lnTo>
                    <a:pt x="2499" y="2742"/>
                  </a:lnTo>
                  <a:lnTo>
                    <a:pt x="2495" y="2699"/>
                  </a:lnTo>
                  <a:lnTo>
                    <a:pt x="2489" y="2654"/>
                  </a:lnTo>
                  <a:lnTo>
                    <a:pt x="2484" y="2609"/>
                  </a:lnTo>
                  <a:lnTo>
                    <a:pt x="2476" y="2562"/>
                  </a:lnTo>
                  <a:lnTo>
                    <a:pt x="2470" y="2514"/>
                  </a:lnTo>
                  <a:lnTo>
                    <a:pt x="2462" y="2465"/>
                  </a:lnTo>
                  <a:lnTo>
                    <a:pt x="2454" y="2414"/>
                  </a:lnTo>
                  <a:lnTo>
                    <a:pt x="2446" y="2362"/>
                  </a:lnTo>
                  <a:lnTo>
                    <a:pt x="2437" y="2308"/>
                  </a:lnTo>
                  <a:lnTo>
                    <a:pt x="2427" y="2252"/>
                  </a:lnTo>
                  <a:lnTo>
                    <a:pt x="3242" y="2050"/>
                  </a:lnTo>
                  <a:lnTo>
                    <a:pt x="3205" y="1881"/>
                  </a:lnTo>
                  <a:lnTo>
                    <a:pt x="2386" y="2085"/>
                  </a:lnTo>
                  <a:lnTo>
                    <a:pt x="2375" y="2044"/>
                  </a:lnTo>
                  <a:lnTo>
                    <a:pt x="2363" y="2004"/>
                  </a:lnTo>
                  <a:lnTo>
                    <a:pt x="2351" y="1963"/>
                  </a:lnTo>
                  <a:lnTo>
                    <a:pt x="2337" y="1922"/>
                  </a:lnTo>
                  <a:lnTo>
                    <a:pt x="2323" y="1881"/>
                  </a:lnTo>
                  <a:lnTo>
                    <a:pt x="2308" y="1840"/>
                  </a:lnTo>
                  <a:lnTo>
                    <a:pt x="2293" y="1799"/>
                  </a:lnTo>
                  <a:lnTo>
                    <a:pt x="2278" y="1757"/>
                  </a:lnTo>
                  <a:lnTo>
                    <a:pt x="2262" y="1716"/>
                  </a:lnTo>
                  <a:lnTo>
                    <a:pt x="2245" y="1675"/>
                  </a:lnTo>
                  <a:lnTo>
                    <a:pt x="2227" y="1635"/>
                  </a:lnTo>
                  <a:lnTo>
                    <a:pt x="2210" y="1594"/>
                  </a:lnTo>
                  <a:lnTo>
                    <a:pt x="2192" y="1553"/>
                  </a:lnTo>
                  <a:lnTo>
                    <a:pt x="2173" y="1513"/>
                  </a:lnTo>
                  <a:lnTo>
                    <a:pt x="2154" y="1473"/>
                  </a:lnTo>
                  <a:lnTo>
                    <a:pt x="2135" y="1434"/>
                  </a:lnTo>
                  <a:lnTo>
                    <a:pt x="2115" y="1394"/>
                  </a:lnTo>
                  <a:lnTo>
                    <a:pt x="2096" y="1355"/>
                  </a:lnTo>
                  <a:lnTo>
                    <a:pt x="2076" y="1316"/>
                  </a:lnTo>
                  <a:lnTo>
                    <a:pt x="2056" y="1279"/>
                  </a:lnTo>
                  <a:lnTo>
                    <a:pt x="2035" y="1241"/>
                  </a:lnTo>
                  <a:lnTo>
                    <a:pt x="2014" y="1204"/>
                  </a:lnTo>
                  <a:lnTo>
                    <a:pt x="1993" y="1169"/>
                  </a:lnTo>
                  <a:lnTo>
                    <a:pt x="1972" y="1133"/>
                  </a:lnTo>
                  <a:lnTo>
                    <a:pt x="1950" y="1098"/>
                  </a:lnTo>
                  <a:lnTo>
                    <a:pt x="1929" y="1064"/>
                  </a:lnTo>
                  <a:lnTo>
                    <a:pt x="1907" y="1031"/>
                  </a:lnTo>
                  <a:lnTo>
                    <a:pt x="1886" y="998"/>
                  </a:lnTo>
                  <a:lnTo>
                    <a:pt x="1864" y="966"/>
                  </a:lnTo>
                  <a:lnTo>
                    <a:pt x="1842" y="935"/>
                  </a:lnTo>
                  <a:lnTo>
                    <a:pt x="1821" y="906"/>
                  </a:lnTo>
                  <a:lnTo>
                    <a:pt x="1800" y="877"/>
                  </a:lnTo>
                  <a:lnTo>
                    <a:pt x="2517" y="698"/>
                  </a:lnTo>
                  <a:lnTo>
                    <a:pt x="2337" y="567"/>
                  </a:lnTo>
                  <a:lnTo>
                    <a:pt x="1678" y="730"/>
                  </a:lnTo>
                  <a:lnTo>
                    <a:pt x="1633" y="680"/>
                  </a:lnTo>
                  <a:lnTo>
                    <a:pt x="1587" y="632"/>
                  </a:lnTo>
                  <a:lnTo>
                    <a:pt x="1540" y="585"/>
                  </a:lnTo>
                  <a:lnTo>
                    <a:pt x="1492" y="539"/>
                  </a:lnTo>
                  <a:lnTo>
                    <a:pt x="1444" y="495"/>
                  </a:lnTo>
                  <a:lnTo>
                    <a:pt x="1395" y="453"/>
                  </a:lnTo>
                  <a:lnTo>
                    <a:pt x="1346" y="412"/>
                  </a:lnTo>
                  <a:lnTo>
                    <a:pt x="1295" y="373"/>
                  </a:lnTo>
                  <a:lnTo>
                    <a:pt x="1245" y="336"/>
                  </a:lnTo>
                  <a:lnTo>
                    <a:pt x="1194" y="300"/>
                  </a:lnTo>
                  <a:lnTo>
                    <a:pt x="1142" y="267"/>
                  </a:lnTo>
                  <a:lnTo>
                    <a:pt x="1090" y="235"/>
                  </a:lnTo>
                  <a:lnTo>
                    <a:pt x="1037" y="205"/>
                  </a:lnTo>
                  <a:lnTo>
                    <a:pt x="985" y="177"/>
                  </a:lnTo>
                  <a:lnTo>
                    <a:pt x="931" y="150"/>
                  </a:lnTo>
                  <a:lnTo>
                    <a:pt x="877" y="126"/>
                  </a:lnTo>
                  <a:lnTo>
                    <a:pt x="824" y="104"/>
                  </a:lnTo>
                  <a:lnTo>
                    <a:pt x="769" y="85"/>
                  </a:lnTo>
                  <a:lnTo>
                    <a:pt x="715" y="66"/>
                  </a:lnTo>
                  <a:lnTo>
                    <a:pt x="660" y="50"/>
                  </a:lnTo>
                  <a:lnTo>
                    <a:pt x="605" y="36"/>
                  </a:lnTo>
                  <a:lnTo>
                    <a:pt x="551" y="25"/>
                  </a:lnTo>
                  <a:lnTo>
                    <a:pt x="495" y="14"/>
                  </a:lnTo>
                  <a:lnTo>
                    <a:pt x="440" y="8"/>
                  </a:lnTo>
                  <a:lnTo>
                    <a:pt x="385" y="3"/>
                  </a:lnTo>
                  <a:lnTo>
                    <a:pt x="330" y="0"/>
                  </a:lnTo>
                  <a:lnTo>
                    <a:pt x="274" y="0"/>
                  </a:lnTo>
                  <a:lnTo>
                    <a:pt x="219" y="2"/>
                  </a:lnTo>
                  <a:lnTo>
                    <a:pt x="165" y="6"/>
                  </a:lnTo>
                  <a:lnTo>
                    <a:pt x="109" y="13"/>
                  </a:lnTo>
                  <a:lnTo>
                    <a:pt x="55" y="2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27697" name="Freeform 53"/>
            <p:cNvSpPr>
              <a:spLocks/>
            </p:cNvSpPr>
            <p:nvPr/>
          </p:nvSpPr>
          <p:spPr bwMode="auto">
            <a:xfrm>
              <a:off x="4790" y="1547"/>
              <a:ext cx="245" cy="391"/>
            </a:xfrm>
            <a:custGeom>
              <a:avLst/>
              <a:gdLst>
                <a:gd name="T0" fmla="*/ 187 w 3242"/>
                <a:gd name="T1" fmla="*/ 11 h 5170"/>
                <a:gd name="T2" fmla="*/ 481 w 3242"/>
                <a:gd name="T3" fmla="*/ 43 h 5170"/>
                <a:gd name="T4" fmla="*/ 750 w 3242"/>
                <a:gd name="T5" fmla="*/ 142 h 5170"/>
                <a:gd name="T6" fmla="*/ 992 w 3242"/>
                <a:gd name="T7" fmla="*/ 290 h 5170"/>
                <a:gd name="T8" fmla="*/ 1202 w 3242"/>
                <a:gd name="T9" fmla="*/ 463 h 5170"/>
                <a:gd name="T10" fmla="*/ 1376 w 3242"/>
                <a:gd name="T11" fmla="*/ 643 h 5170"/>
                <a:gd name="T12" fmla="*/ 257 w 3242"/>
                <a:gd name="T13" fmla="*/ 1084 h 5170"/>
                <a:gd name="T14" fmla="*/ 1665 w 3242"/>
                <a:gd name="T15" fmla="*/ 1019 h 5170"/>
                <a:gd name="T16" fmla="*/ 1778 w 3242"/>
                <a:gd name="T17" fmla="*/ 1205 h 5170"/>
                <a:gd name="T18" fmla="*/ 1876 w 3242"/>
                <a:gd name="T19" fmla="*/ 1398 h 5170"/>
                <a:gd name="T20" fmla="*/ 1963 w 3242"/>
                <a:gd name="T21" fmla="*/ 1592 h 5170"/>
                <a:gd name="T22" fmla="*/ 2037 w 3242"/>
                <a:gd name="T23" fmla="*/ 1784 h 5170"/>
                <a:gd name="T24" fmla="*/ 2101 w 3242"/>
                <a:gd name="T25" fmla="*/ 1972 h 5170"/>
                <a:gd name="T26" fmla="*/ 2155 w 3242"/>
                <a:gd name="T27" fmla="*/ 2151 h 5170"/>
                <a:gd name="T28" fmla="*/ 2202 w 3242"/>
                <a:gd name="T29" fmla="*/ 2365 h 5170"/>
                <a:gd name="T30" fmla="*/ 2251 w 3242"/>
                <a:gd name="T31" fmla="*/ 2628 h 5170"/>
                <a:gd name="T32" fmla="*/ 2285 w 3242"/>
                <a:gd name="T33" fmla="*/ 2869 h 5170"/>
                <a:gd name="T34" fmla="*/ 2302 w 3242"/>
                <a:gd name="T35" fmla="*/ 3090 h 5170"/>
                <a:gd name="T36" fmla="*/ 2305 w 3242"/>
                <a:gd name="T37" fmla="*/ 3298 h 5170"/>
                <a:gd name="T38" fmla="*/ 2296 w 3242"/>
                <a:gd name="T39" fmla="*/ 3491 h 5170"/>
                <a:gd name="T40" fmla="*/ 2279 w 3242"/>
                <a:gd name="T41" fmla="*/ 3677 h 5170"/>
                <a:gd name="T42" fmla="*/ 2244 w 3242"/>
                <a:gd name="T43" fmla="*/ 3909 h 5170"/>
                <a:gd name="T44" fmla="*/ 2176 w 3242"/>
                <a:gd name="T45" fmla="*/ 4168 h 5170"/>
                <a:gd name="T46" fmla="*/ 2086 w 3242"/>
                <a:gd name="T47" fmla="*/ 4413 h 5170"/>
                <a:gd name="T48" fmla="*/ 1972 w 3242"/>
                <a:gd name="T49" fmla="*/ 4637 h 5170"/>
                <a:gd name="T50" fmla="*/ 1830 w 3242"/>
                <a:gd name="T51" fmla="*/ 4836 h 5170"/>
                <a:gd name="T52" fmla="*/ 1659 w 3242"/>
                <a:gd name="T53" fmla="*/ 5003 h 5170"/>
                <a:gd name="T54" fmla="*/ 1456 w 3242"/>
                <a:gd name="T55" fmla="*/ 5130 h 5170"/>
                <a:gd name="T56" fmla="*/ 1473 w 3242"/>
                <a:gd name="T57" fmla="*/ 5126 h 5170"/>
                <a:gd name="T58" fmla="*/ 1714 w 3242"/>
                <a:gd name="T59" fmla="*/ 4989 h 5170"/>
                <a:gd name="T60" fmla="*/ 1916 w 3242"/>
                <a:gd name="T61" fmla="*/ 4818 h 5170"/>
                <a:gd name="T62" fmla="*/ 2083 w 3242"/>
                <a:gd name="T63" fmla="*/ 4617 h 5170"/>
                <a:gd name="T64" fmla="*/ 2219 w 3242"/>
                <a:gd name="T65" fmla="*/ 4390 h 5170"/>
                <a:gd name="T66" fmla="*/ 2331 w 3242"/>
                <a:gd name="T67" fmla="*/ 4142 h 5170"/>
                <a:gd name="T68" fmla="*/ 2421 w 3242"/>
                <a:gd name="T69" fmla="*/ 3876 h 5170"/>
                <a:gd name="T70" fmla="*/ 2476 w 3242"/>
                <a:gd name="T71" fmla="*/ 3620 h 5170"/>
                <a:gd name="T72" fmla="*/ 2506 w 3242"/>
                <a:gd name="T73" fmla="*/ 3395 h 5170"/>
                <a:gd name="T74" fmla="*/ 2519 w 3242"/>
                <a:gd name="T75" fmla="*/ 3189 h 5170"/>
                <a:gd name="T76" fmla="*/ 2519 w 3242"/>
                <a:gd name="T77" fmla="*/ 2990 h 5170"/>
                <a:gd name="T78" fmla="*/ 2505 w 3242"/>
                <a:gd name="T79" fmla="*/ 2785 h 5170"/>
                <a:gd name="T80" fmla="*/ 2476 w 3242"/>
                <a:gd name="T81" fmla="*/ 2562 h 5170"/>
                <a:gd name="T82" fmla="*/ 2437 w 3242"/>
                <a:gd name="T83" fmla="*/ 2308 h 5170"/>
                <a:gd name="T84" fmla="*/ 2386 w 3242"/>
                <a:gd name="T85" fmla="*/ 2085 h 5170"/>
                <a:gd name="T86" fmla="*/ 2323 w 3242"/>
                <a:gd name="T87" fmla="*/ 1881 h 5170"/>
                <a:gd name="T88" fmla="*/ 2245 w 3242"/>
                <a:gd name="T89" fmla="*/ 1675 h 5170"/>
                <a:gd name="T90" fmla="*/ 2154 w 3242"/>
                <a:gd name="T91" fmla="*/ 1473 h 5170"/>
                <a:gd name="T92" fmla="*/ 2056 w 3242"/>
                <a:gd name="T93" fmla="*/ 1279 h 5170"/>
                <a:gd name="T94" fmla="*/ 1950 w 3242"/>
                <a:gd name="T95" fmla="*/ 1098 h 5170"/>
                <a:gd name="T96" fmla="*/ 1842 w 3242"/>
                <a:gd name="T97" fmla="*/ 935 h 5170"/>
                <a:gd name="T98" fmla="*/ 1678 w 3242"/>
                <a:gd name="T99" fmla="*/ 730 h 5170"/>
                <a:gd name="T100" fmla="*/ 1492 w 3242"/>
                <a:gd name="T101" fmla="*/ 539 h 5170"/>
                <a:gd name="T102" fmla="*/ 1245 w 3242"/>
                <a:gd name="T103" fmla="*/ 336 h 5170"/>
                <a:gd name="T104" fmla="*/ 985 w 3242"/>
                <a:gd name="T105" fmla="*/ 177 h 5170"/>
                <a:gd name="T106" fmla="*/ 715 w 3242"/>
                <a:gd name="T107" fmla="*/ 66 h 5170"/>
                <a:gd name="T108" fmla="*/ 440 w 3242"/>
                <a:gd name="T109" fmla="*/ 8 h 5170"/>
                <a:gd name="T110" fmla="*/ 165 w 3242"/>
                <a:gd name="T111" fmla="*/ 6 h 517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242"/>
                <a:gd name="T169" fmla="*/ 0 h 5170"/>
                <a:gd name="T170" fmla="*/ 3242 w 3242"/>
                <a:gd name="T171" fmla="*/ 5170 h 517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242" h="5170">
                  <a:moveTo>
                    <a:pt x="0" y="34"/>
                  </a:moveTo>
                  <a:lnTo>
                    <a:pt x="0" y="34"/>
                  </a:lnTo>
                  <a:lnTo>
                    <a:pt x="63" y="23"/>
                  </a:lnTo>
                  <a:lnTo>
                    <a:pt x="125" y="15"/>
                  </a:lnTo>
                  <a:lnTo>
                    <a:pt x="187" y="11"/>
                  </a:lnTo>
                  <a:lnTo>
                    <a:pt x="247" y="11"/>
                  </a:lnTo>
                  <a:lnTo>
                    <a:pt x="307" y="14"/>
                  </a:lnTo>
                  <a:lnTo>
                    <a:pt x="365" y="21"/>
                  </a:lnTo>
                  <a:lnTo>
                    <a:pt x="423" y="30"/>
                  </a:lnTo>
                  <a:lnTo>
                    <a:pt x="481" y="43"/>
                  </a:lnTo>
                  <a:lnTo>
                    <a:pt x="536" y="57"/>
                  </a:lnTo>
                  <a:lnTo>
                    <a:pt x="591" y="75"/>
                  </a:lnTo>
                  <a:lnTo>
                    <a:pt x="646" y="95"/>
                  </a:lnTo>
                  <a:lnTo>
                    <a:pt x="698" y="117"/>
                  </a:lnTo>
                  <a:lnTo>
                    <a:pt x="750" y="142"/>
                  </a:lnTo>
                  <a:lnTo>
                    <a:pt x="801" y="168"/>
                  </a:lnTo>
                  <a:lnTo>
                    <a:pt x="851" y="197"/>
                  </a:lnTo>
                  <a:lnTo>
                    <a:pt x="899" y="226"/>
                  </a:lnTo>
                  <a:lnTo>
                    <a:pt x="946" y="257"/>
                  </a:lnTo>
                  <a:lnTo>
                    <a:pt x="992" y="290"/>
                  </a:lnTo>
                  <a:lnTo>
                    <a:pt x="1037" y="322"/>
                  </a:lnTo>
                  <a:lnTo>
                    <a:pt x="1081" y="357"/>
                  </a:lnTo>
                  <a:lnTo>
                    <a:pt x="1123" y="392"/>
                  </a:lnTo>
                  <a:lnTo>
                    <a:pt x="1164" y="428"/>
                  </a:lnTo>
                  <a:lnTo>
                    <a:pt x="1202" y="463"/>
                  </a:lnTo>
                  <a:lnTo>
                    <a:pt x="1240" y="500"/>
                  </a:lnTo>
                  <a:lnTo>
                    <a:pt x="1277" y="536"/>
                  </a:lnTo>
                  <a:lnTo>
                    <a:pt x="1311" y="572"/>
                  </a:lnTo>
                  <a:lnTo>
                    <a:pt x="1345" y="608"/>
                  </a:lnTo>
                  <a:lnTo>
                    <a:pt x="1376" y="643"/>
                  </a:lnTo>
                  <a:lnTo>
                    <a:pt x="1406" y="679"/>
                  </a:lnTo>
                  <a:lnTo>
                    <a:pt x="1434" y="713"/>
                  </a:lnTo>
                  <a:lnTo>
                    <a:pt x="1461" y="746"/>
                  </a:lnTo>
                  <a:lnTo>
                    <a:pt x="1486" y="778"/>
                  </a:lnTo>
                  <a:lnTo>
                    <a:pt x="257" y="1084"/>
                  </a:lnTo>
                  <a:lnTo>
                    <a:pt x="304" y="1273"/>
                  </a:lnTo>
                  <a:lnTo>
                    <a:pt x="1615" y="947"/>
                  </a:lnTo>
                  <a:lnTo>
                    <a:pt x="1641" y="983"/>
                  </a:lnTo>
                  <a:lnTo>
                    <a:pt x="1665" y="1019"/>
                  </a:lnTo>
                  <a:lnTo>
                    <a:pt x="1689" y="1056"/>
                  </a:lnTo>
                  <a:lnTo>
                    <a:pt x="1712" y="1092"/>
                  </a:lnTo>
                  <a:lnTo>
                    <a:pt x="1734" y="1130"/>
                  </a:lnTo>
                  <a:lnTo>
                    <a:pt x="1756" y="1168"/>
                  </a:lnTo>
                  <a:lnTo>
                    <a:pt x="1778" y="1205"/>
                  </a:lnTo>
                  <a:lnTo>
                    <a:pt x="1798" y="1244"/>
                  </a:lnTo>
                  <a:lnTo>
                    <a:pt x="1818" y="1282"/>
                  </a:lnTo>
                  <a:lnTo>
                    <a:pt x="1838" y="1321"/>
                  </a:lnTo>
                  <a:lnTo>
                    <a:pt x="1857" y="1359"/>
                  </a:lnTo>
                  <a:lnTo>
                    <a:pt x="1876" y="1398"/>
                  </a:lnTo>
                  <a:lnTo>
                    <a:pt x="1895" y="1437"/>
                  </a:lnTo>
                  <a:lnTo>
                    <a:pt x="1912" y="1475"/>
                  </a:lnTo>
                  <a:lnTo>
                    <a:pt x="1929" y="1514"/>
                  </a:lnTo>
                  <a:lnTo>
                    <a:pt x="1946" y="1553"/>
                  </a:lnTo>
                  <a:lnTo>
                    <a:pt x="1963" y="1592"/>
                  </a:lnTo>
                  <a:lnTo>
                    <a:pt x="1978" y="1630"/>
                  </a:lnTo>
                  <a:lnTo>
                    <a:pt x="1993" y="1669"/>
                  </a:lnTo>
                  <a:lnTo>
                    <a:pt x="2009" y="1708"/>
                  </a:lnTo>
                  <a:lnTo>
                    <a:pt x="2022" y="1747"/>
                  </a:lnTo>
                  <a:lnTo>
                    <a:pt x="2037" y="1784"/>
                  </a:lnTo>
                  <a:lnTo>
                    <a:pt x="2051" y="1822"/>
                  </a:lnTo>
                  <a:lnTo>
                    <a:pt x="2063" y="1861"/>
                  </a:lnTo>
                  <a:lnTo>
                    <a:pt x="2077" y="1897"/>
                  </a:lnTo>
                  <a:lnTo>
                    <a:pt x="2089" y="1935"/>
                  </a:lnTo>
                  <a:lnTo>
                    <a:pt x="2101" y="1972"/>
                  </a:lnTo>
                  <a:lnTo>
                    <a:pt x="2112" y="2008"/>
                  </a:lnTo>
                  <a:lnTo>
                    <a:pt x="2124" y="2045"/>
                  </a:lnTo>
                  <a:lnTo>
                    <a:pt x="2134" y="2080"/>
                  </a:lnTo>
                  <a:lnTo>
                    <a:pt x="2145" y="2116"/>
                  </a:lnTo>
                  <a:lnTo>
                    <a:pt x="2155" y="2151"/>
                  </a:lnTo>
                  <a:lnTo>
                    <a:pt x="619" y="2534"/>
                  </a:lnTo>
                  <a:lnTo>
                    <a:pt x="658" y="2692"/>
                  </a:lnTo>
                  <a:lnTo>
                    <a:pt x="2190" y="2310"/>
                  </a:lnTo>
                  <a:lnTo>
                    <a:pt x="2202" y="2365"/>
                  </a:lnTo>
                  <a:lnTo>
                    <a:pt x="2214" y="2420"/>
                  </a:lnTo>
                  <a:lnTo>
                    <a:pt x="2224" y="2473"/>
                  </a:lnTo>
                  <a:lnTo>
                    <a:pt x="2234" y="2525"/>
                  </a:lnTo>
                  <a:lnTo>
                    <a:pt x="2243" y="2577"/>
                  </a:lnTo>
                  <a:lnTo>
                    <a:pt x="2251" y="2628"/>
                  </a:lnTo>
                  <a:lnTo>
                    <a:pt x="2260" y="2677"/>
                  </a:lnTo>
                  <a:lnTo>
                    <a:pt x="2267" y="2726"/>
                  </a:lnTo>
                  <a:lnTo>
                    <a:pt x="2273" y="2774"/>
                  </a:lnTo>
                  <a:lnTo>
                    <a:pt x="2280" y="2821"/>
                  </a:lnTo>
                  <a:lnTo>
                    <a:pt x="2285" y="2869"/>
                  </a:lnTo>
                  <a:lnTo>
                    <a:pt x="2289" y="2915"/>
                  </a:lnTo>
                  <a:lnTo>
                    <a:pt x="2293" y="2960"/>
                  </a:lnTo>
                  <a:lnTo>
                    <a:pt x="2296" y="3004"/>
                  </a:lnTo>
                  <a:lnTo>
                    <a:pt x="2300" y="3048"/>
                  </a:lnTo>
                  <a:lnTo>
                    <a:pt x="2302" y="3090"/>
                  </a:lnTo>
                  <a:lnTo>
                    <a:pt x="2304" y="3133"/>
                  </a:lnTo>
                  <a:lnTo>
                    <a:pt x="2305" y="3175"/>
                  </a:lnTo>
                  <a:lnTo>
                    <a:pt x="2305" y="3216"/>
                  </a:lnTo>
                  <a:lnTo>
                    <a:pt x="2305" y="3257"/>
                  </a:lnTo>
                  <a:lnTo>
                    <a:pt x="2305" y="3298"/>
                  </a:lnTo>
                  <a:lnTo>
                    <a:pt x="2304" y="3337"/>
                  </a:lnTo>
                  <a:lnTo>
                    <a:pt x="2303" y="3376"/>
                  </a:lnTo>
                  <a:lnTo>
                    <a:pt x="2302" y="3415"/>
                  </a:lnTo>
                  <a:lnTo>
                    <a:pt x="2300" y="3454"/>
                  </a:lnTo>
                  <a:lnTo>
                    <a:pt x="2296" y="3491"/>
                  </a:lnTo>
                  <a:lnTo>
                    <a:pt x="2294" y="3529"/>
                  </a:lnTo>
                  <a:lnTo>
                    <a:pt x="2291" y="3567"/>
                  </a:lnTo>
                  <a:lnTo>
                    <a:pt x="2287" y="3603"/>
                  </a:lnTo>
                  <a:lnTo>
                    <a:pt x="2283" y="3640"/>
                  </a:lnTo>
                  <a:lnTo>
                    <a:pt x="2279" y="3677"/>
                  </a:lnTo>
                  <a:lnTo>
                    <a:pt x="2274" y="3712"/>
                  </a:lnTo>
                  <a:lnTo>
                    <a:pt x="986" y="4033"/>
                  </a:lnTo>
                  <a:lnTo>
                    <a:pt x="1034" y="4209"/>
                  </a:lnTo>
                  <a:lnTo>
                    <a:pt x="2244" y="3909"/>
                  </a:lnTo>
                  <a:lnTo>
                    <a:pt x="2233" y="3961"/>
                  </a:lnTo>
                  <a:lnTo>
                    <a:pt x="2220" y="4015"/>
                  </a:lnTo>
                  <a:lnTo>
                    <a:pt x="2206" y="4066"/>
                  </a:lnTo>
                  <a:lnTo>
                    <a:pt x="2192" y="4117"/>
                  </a:lnTo>
                  <a:lnTo>
                    <a:pt x="2176" y="4168"/>
                  </a:lnTo>
                  <a:lnTo>
                    <a:pt x="2160" y="4219"/>
                  </a:lnTo>
                  <a:lnTo>
                    <a:pt x="2144" y="4269"/>
                  </a:lnTo>
                  <a:lnTo>
                    <a:pt x="2125" y="4317"/>
                  </a:lnTo>
                  <a:lnTo>
                    <a:pt x="2106" y="4365"/>
                  </a:lnTo>
                  <a:lnTo>
                    <a:pt x="2086" y="4413"/>
                  </a:lnTo>
                  <a:lnTo>
                    <a:pt x="2065" y="4460"/>
                  </a:lnTo>
                  <a:lnTo>
                    <a:pt x="2043" y="4505"/>
                  </a:lnTo>
                  <a:lnTo>
                    <a:pt x="2020" y="4550"/>
                  </a:lnTo>
                  <a:lnTo>
                    <a:pt x="1996" y="4594"/>
                  </a:lnTo>
                  <a:lnTo>
                    <a:pt x="1972" y="4637"/>
                  </a:lnTo>
                  <a:lnTo>
                    <a:pt x="1946" y="4679"/>
                  </a:lnTo>
                  <a:lnTo>
                    <a:pt x="1919" y="4720"/>
                  </a:lnTo>
                  <a:lnTo>
                    <a:pt x="1891" y="4760"/>
                  </a:lnTo>
                  <a:lnTo>
                    <a:pt x="1860" y="4799"/>
                  </a:lnTo>
                  <a:lnTo>
                    <a:pt x="1830" y="4836"/>
                  </a:lnTo>
                  <a:lnTo>
                    <a:pt x="1798" y="4872"/>
                  </a:lnTo>
                  <a:lnTo>
                    <a:pt x="1765" y="4906"/>
                  </a:lnTo>
                  <a:lnTo>
                    <a:pt x="1730" y="4940"/>
                  </a:lnTo>
                  <a:lnTo>
                    <a:pt x="1696" y="4971"/>
                  </a:lnTo>
                  <a:lnTo>
                    <a:pt x="1659" y="5003"/>
                  </a:lnTo>
                  <a:lnTo>
                    <a:pt x="1621" y="5031"/>
                  </a:lnTo>
                  <a:lnTo>
                    <a:pt x="1582" y="5058"/>
                  </a:lnTo>
                  <a:lnTo>
                    <a:pt x="1541" y="5084"/>
                  </a:lnTo>
                  <a:lnTo>
                    <a:pt x="1499" y="5108"/>
                  </a:lnTo>
                  <a:lnTo>
                    <a:pt x="1456" y="5130"/>
                  </a:lnTo>
                  <a:lnTo>
                    <a:pt x="1411" y="5151"/>
                  </a:lnTo>
                  <a:lnTo>
                    <a:pt x="1365" y="5170"/>
                  </a:lnTo>
                  <a:lnTo>
                    <a:pt x="1420" y="5149"/>
                  </a:lnTo>
                  <a:lnTo>
                    <a:pt x="1473" y="5126"/>
                  </a:lnTo>
                  <a:lnTo>
                    <a:pt x="1524" y="5101"/>
                  </a:lnTo>
                  <a:lnTo>
                    <a:pt x="1575" y="5076"/>
                  </a:lnTo>
                  <a:lnTo>
                    <a:pt x="1623" y="5049"/>
                  </a:lnTo>
                  <a:lnTo>
                    <a:pt x="1669" y="5019"/>
                  </a:lnTo>
                  <a:lnTo>
                    <a:pt x="1714" y="4989"/>
                  </a:lnTo>
                  <a:lnTo>
                    <a:pt x="1758" y="4958"/>
                  </a:lnTo>
                  <a:lnTo>
                    <a:pt x="1798" y="4925"/>
                  </a:lnTo>
                  <a:lnTo>
                    <a:pt x="1839" y="4891"/>
                  </a:lnTo>
                  <a:lnTo>
                    <a:pt x="1878" y="4855"/>
                  </a:lnTo>
                  <a:lnTo>
                    <a:pt x="1916" y="4818"/>
                  </a:lnTo>
                  <a:lnTo>
                    <a:pt x="1951" y="4781"/>
                  </a:lnTo>
                  <a:lnTo>
                    <a:pt x="1986" y="4741"/>
                  </a:lnTo>
                  <a:lnTo>
                    <a:pt x="2019" y="4701"/>
                  </a:lnTo>
                  <a:lnTo>
                    <a:pt x="2052" y="4659"/>
                  </a:lnTo>
                  <a:lnTo>
                    <a:pt x="2083" y="4617"/>
                  </a:lnTo>
                  <a:lnTo>
                    <a:pt x="2112" y="4575"/>
                  </a:lnTo>
                  <a:lnTo>
                    <a:pt x="2141" y="4530"/>
                  </a:lnTo>
                  <a:lnTo>
                    <a:pt x="2168" y="4485"/>
                  </a:lnTo>
                  <a:lnTo>
                    <a:pt x="2194" y="4437"/>
                  </a:lnTo>
                  <a:lnTo>
                    <a:pt x="2219" y="4390"/>
                  </a:lnTo>
                  <a:lnTo>
                    <a:pt x="2244" y="4342"/>
                  </a:lnTo>
                  <a:lnTo>
                    <a:pt x="2267" y="4294"/>
                  </a:lnTo>
                  <a:lnTo>
                    <a:pt x="2289" y="4244"/>
                  </a:lnTo>
                  <a:lnTo>
                    <a:pt x="2310" y="4194"/>
                  </a:lnTo>
                  <a:lnTo>
                    <a:pt x="2331" y="4142"/>
                  </a:lnTo>
                  <a:lnTo>
                    <a:pt x="2351" y="4090"/>
                  </a:lnTo>
                  <a:lnTo>
                    <a:pt x="2370" y="4038"/>
                  </a:lnTo>
                  <a:lnTo>
                    <a:pt x="2387" y="3984"/>
                  </a:lnTo>
                  <a:lnTo>
                    <a:pt x="2404" y="3931"/>
                  </a:lnTo>
                  <a:lnTo>
                    <a:pt x="2421" y="3876"/>
                  </a:lnTo>
                  <a:lnTo>
                    <a:pt x="3076" y="3713"/>
                  </a:lnTo>
                  <a:lnTo>
                    <a:pt x="3156" y="3497"/>
                  </a:lnTo>
                  <a:lnTo>
                    <a:pt x="2469" y="3668"/>
                  </a:lnTo>
                  <a:lnTo>
                    <a:pt x="2476" y="3620"/>
                  </a:lnTo>
                  <a:lnTo>
                    <a:pt x="2484" y="3573"/>
                  </a:lnTo>
                  <a:lnTo>
                    <a:pt x="2490" y="3527"/>
                  </a:lnTo>
                  <a:lnTo>
                    <a:pt x="2496" y="3482"/>
                  </a:lnTo>
                  <a:lnTo>
                    <a:pt x="2501" y="3438"/>
                  </a:lnTo>
                  <a:lnTo>
                    <a:pt x="2506" y="3395"/>
                  </a:lnTo>
                  <a:lnTo>
                    <a:pt x="2510" y="3352"/>
                  </a:lnTo>
                  <a:lnTo>
                    <a:pt x="2513" y="3311"/>
                  </a:lnTo>
                  <a:lnTo>
                    <a:pt x="2515" y="3269"/>
                  </a:lnTo>
                  <a:lnTo>
                    <a:pt x="2518" y="3230"/>
                  </a:lnTo>
                  <a:lnTo>
                    <a:pt x="2519" y="3189"/>
                  </a:lnTo>
                  <a:lnTo>
                    <a:pt x="2520" y="3149"/>
                  </a:lnTo>
                  <a:lnTo>
                    <a:pt x="2520" y="3109"/>
                  </a:lnTo>
                  <a:lnTo>
                    <a:pt x="2520" y="3070"/>
                  </a:lnTo>
                  <a:lnTo>
                    <a:pt x="2520" y="3030"/>
                  </a:lnTo>
                  <a:lnTo>
                    <a:pt x="2519" y="2990"/>
                  </a:lnTo>
                  <a:lnTo>
                    <a:pt x="2517" y="2950"/>
                  </a:lnTo>
                  <a:lnTo>
                    <a:pt x="2515" y="2909"/>
                  </a:lnTo>
                  <a:lnTo>
                    <a:pt x="2512" y="2869"/>
                  </a:lnTo>
                  <a:lnTo>
                    <a:pt x="2509" y="2827"/>
                  </a:lnTo>
                  <a:lnTo>
                    <a:pt x="2505" y="2785"/>
                  </a:lnTo>
                  <a:lnTo>
                    <a:pt x="2499" y="2742"/>
                  </a:lnTo>
                  <a:lnTo>
                    <a:pt x="2495" y="2699"/>
                  </a:lnTo>
                  <a:lnTo>
                    <a:pt x="2489" y="2654"/>
                  </a:lnTo>
                  <a:lnTo>
                    <a:pt x="2484" y="2609"/>
                  </a:lnTo>
                  <a:lnTo>
                    <a:pt x="2476" y="2562"/>
                  </a:lnTo>
                  <a:lnTo>
                    <a:pt x="2470" y="2514"/>
                  </a:lnTo>
                  <a:lnTo>
                    <a:pt x="2462" y="2465"/>
                  </a:lnTo>
                  <a:lnTo>
                    <a:pt x="2454" y="2414"/>
                  </a:lnTo>
                  <a:lnTo>
                    <a:pt x="2446" y="2362"/>
                  </a:lnTo>
                  <a:lnTo>
                    <a:pt x="2437" y="2308"/>
                  </a:lnTo>
                  <a:lnTo>
                    <a:pt x="2427" y="2252"/>
                  </a:lnTo>
                  <a:lnTo>
                    <a:pt x="3242" y="2050"/>
                  </a:lnTo>
                  <a:lnTo>
                    <a:pt x="3205" y="1881"/>
                  </a:lnTo>
                  <a:lnTo>
                    <a:pt x="2386" y="2085"/>
                  </a:lnTo>
                  <a:lnTo>
                    <a:pt x="2375" y="2044"/>
                  </a:lnTo>
                  <a:lnTo>
                    <a:pt x="2363" y="2004"/>
                  </a:lnTo>
                  <a:lnTo>
                    <a:pt x="2351" y="1963"/>
                  </a:lnTo>
                  <a:lnTo>
                    <a:pt x="2337" y="1922"/>
                  </a:lnTo>
                  <a:lnTo>
                    <a:pt x="2323" y="1881"/>
                  </a:lnTo>
                  <a:lnTo>
                    <a:pt x="2308" y="1840"/>
                  </a:lnTo>
                  <a:lnTo>
                    <a:pt x="2293" y="1799"/>
                  </a:lnTo>
                  <a:lnTo>
                    <a:pt x="2278" y="1757"/>
                  </a:lnTo>
                  <a:lnTo>
                    <a:pt x="2262" y="1716"/>
                  </a:lnTo>
                  <a:lnTo>
                    <a:pt x="2245" y="1675"/>
                  </a:lnTo>
                  <a:lnTo>
                    <a:pt x="2227" y="1635"/>
                  </a:lnTo>
                  <a:lnTo>
                    <a:pt x="2210" y="1594"/>
                  </a:lnTo>
                  <a:lnTo>
                    <a:pt x="2192" y="1553"/>
                  </a:lnTo>
                  <a:lnTo>
                    <a:pt x="2173" y="1513"/>
                  </a:lnTo>
                  <a:lnTo>
                    <a:pt x="2154" y="1473"/>
                  </a:lnTo>
                  <a:lnTo>
                    <a:pt x="2135" y="1434"/>
                  </a:lnTo>
                  <a:lnTo>
                    <a:pt x="2115" y="1394"/>
                  </a:lnTo>
                  <a:lnTo>
                    <a:pt x="2096" y="1355"/>
                  </a:lnTo>
                  <a:lnTo>
                    <a:pt x="2076" y="1316"/>
                  </a:lnTo>
                  <a:lnTo>
                    <a:pt x="2056" y="1279"/>
                  </a:lnTo>
                  <a:lnTo>
                    <a:pt x="2035" y="1241"/>
                  </a:lnTo>
                  <a:lnTo>
                    <a:pt x="2014" y="1204"/>
                  </a:lnTo>
                  <a:lnTo>
                    <a:pt x="1993" y="1169"/>
                  </a:lnTo>
                  <a:lnTo>
                    <a:pt x="1972" y="1133"/>
                  </a:lnTo>
                  <a:lnTo>
                    <a:pt x="1950" y="1098"/>
                  </a:lnTo>
                  <a:lnTo>
                    <a:pt x="1929" y="1064"/>
                  </a:lnTo>
                  <a:lnTo>
                    <a:pt x="1907" y="1031"/>
                  </a:lnTo>
                  <a:lnTo>
                    <a:pt x="1886" y="998"/>
                  </a:lnTo>
                  <a:lnTo>
                    <a:pt x="1864" y="966"/>
                  </a:lnTo>
                  <a:lnTo>
                    <a:pt x="1842" y="935"/>
                  </a:lnTo>
                  <a:lnTo>
                    <a:pt x="1821" y="906"/>
                  </a:lnTo>
                  <a:lnTo>
                    <a:pt x="1800" y="877"/>
                  </a:lnTo>
                  <a:lnTo>
                    <a:pt x="2517" y="698"/>
                  </a:lnTo>
                  <a:lnTo>
                    <a:pt x="2337" y="567"/>
                  </a:lnTo>
                  <a:lnTo>
                    <a:pt x="1678" y="730"/>
                  </a:lnTo>
                  <a:lnTo>
                    <a:pt x="1633" y="680"/>
                  </a:lnTo>
                  <a:lnTo>
                    <a:pt x="1587" y="632"/>
                  </a:lnTo>
                  <a:lnTo>
                    <a:pt x="1540" y="585"/>
                  </a:lnTo>
                  <a:lnTo>
                    <a:pt x="1492" y="539"/>
                  </a:lnTo>
                  <a:lnTo>
                    <a:pt x="1444" y="495"/>
                  </a:lnTo>
                  <a:lnTo>
                    <a:pt x="1395" y="453"/>
                  </a:lnTo>
                  <a:lnTo>
                    <a:pt x="1346" y="412"/>
                  </a:lnTo>
                  <a:lnTo>
                    <a:pt x="1295" y="373"/>
                  </a:lnTo>
                  <a:lnTo>
                    <a:pt x="1245" y="336"/>
                  </a:lnTo>
                  <a:lnTo>
                    <a:pt x="1194" y="300"/>
                  </a:lnTo>
                  <a:lnTo>
                    <a:pt x="1142" y="267"/>
                  </a:lnTo>
                  <a:lnTo>
                    <a:pt x="1090" y="235"/>
                  </a:lnTo>
                  <a:lnTo>
                    <a:pt x="1037" y="205"/>
                  </a:lnTo>
                  <a:lnTo>
                    <a:pt x="985" y="177"/>
                  </a:lnTo>
                  <a:lnTo>
                    <a:pt x="931" y="150"/>
                  </a:lnTo>
                  <a:lnTo>
                    <a:pt x="877" y="126"/>
                  </a:lnTo>
                  <a:lnTo>
                    <a:pt x="824" y="104"/>
                  </a:lnTo>
                  <a:lnTo>
                    <a:pt x="769" y="85"/>
                  </a:lnTo>
                  <a:lnTo>
                    <a:pt x="715" y="66"/>
                  </a:lnTo>
                  <a:lnTo>
                    <a:pt x="660" y="50"/>
                  </a:lnTo>
                  <a:lnTo>
                    <a:pt x="605" y="36"/>
                  </a:lnTo>
                  <a:lnTo>
                    <a:pt x="551" y="25"/>
                  </a:lnTo>
                  <a:lnTo>
                    <a:pt x="495" y="14"/>
                  </a:lnTo>
                  <a:lnTo>
                    <a:pt x="440" y="8"/>
                  </a:lnTo>
                  <a:lnTo>
                    <a:pt x="385" y="3"/>
                  </a:lnTo>
                  <a:lnTo>
                    <a:pt x="330" y="0"/>
                  </a:lnTo>
                  <a:lnTo>
                    <a:pt x="274" y="0"/>
                  </a:lnTo>
                  <a:lnTo>
                    <a:pt x="219" y="2"/>
                  </a:lnTo>
                  <a:lnTo>
                    <a:pt x="165" y="6"/>
                  </a:lnTo>
                  <a:lnTo>
                    <a:pt x="109" y="13"/>
                  </a:lnTo>
                  <a:lnTo>
                    <a:pt x="55" y="23"/>
                  </a:lnTo>
                  <a:lnTo>
                    <a:pt x="0" y="34"/>
                  </a:lnTo>
                </a:path>
              </a:pathLst>
            </a:custGeom>
            <a:solidFill>
              <a:schemeClr val="folHlink"/>
            </a:solidFill>
            <a:ln w="0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27698" name="Arc 54"/>
            <p:cNvSpPr>
              <a:spLocks/>
            </p:cNvSpPr>
            <p:nvPr/>
          </p:nvSpPr>
          <p:spPr bwMode="auto">
            <a:xfrm rot="10800000">
              <a:off x="4617" y="1686"/>
              <a:ext cx="428" cy="270"/>
            </a:xfrm>
            <a:custGeom>
              <a:avLst/>
              <a:gdLst>
                <a:gd name="T0" fmla="*/ 6 w 42443"/>
                <a:gd name="T1" fmla="*/ 270 h 26703"/>
                <a:gd name="T2" fmla="*/ 428 w 42443"/>
                <a:gd name="T3" fmla="*/ 161 h 26703"/>
                <a:gd name="T4" fmla="*/ 218 w 42443"/>
                <a:gd name="T5" fmla="*/ 218 h 26703"/>
                <a:gd name="T6" fmla="*/ 0 60000 65536"/>
                <a:gd name="T7" fmla="*/ 0 60000 65536"/>
                <a:gd name="T8" fmla="*/ 0 60000 65536"/>
                <a:gd name="T9" fmla="*/ 0 w 42443"/>
                <a:gd name="T10" fmla="*/ 0 h 26703"/>
                <a:gd name="T11" fmla="*/ 42443 w 42443"/>
                <a:gd name="T12" fmla="*/ 26703 h 2670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2443" h="26703" fill="none" extrusionOk="0">
                  <a:moveTo>
                    <a:pt x="611" y="26702"/>
                  </a:moveTo>
                  <a:cubicBezTo>
                    <a:pt x="205" y="25032"/>
                    <a:pt x="0" y="23319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1346" y="-1"/>
                    <a:pt x="39885" y="6527"/>
                    <a:pt x="42443" y="15931"/>
                  </a:cubicBezTo>
                </a:path>
                <a:path w="42443" h="26703" stroke="0" extrusionOk="0">
                  <a:moveTo>
                    <a:pt x="611" y="26702"/>
                  </a:moveTo>
                  <a:cubicBezTo>
                    <a:pt x="205" y="25032"/>
                    <a:pt x="0" y="23319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1346" y="-1"/>
                    <a:pt x="39885" y="6527"/>
                    <a:pt x="42443" y="15931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00FF00">
                <a:alpha val="50195"/>
              </a:srgbClr>
            </a:solidFill>
            <a:ln w="12700">
              <a:noFill/>
              <a:round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grpSp>
          <p:nvGrpSpPr>
            <p:cNvPr id="10" name="Group 55"/>
            <p:cNvGrpSpPr>
              <a:grpSpLocks/>
            </p:cNvGrpSpPr>
            <p:nvPr/>
          </p:nvGrpSpPr>
          <p:grpSpPr bwMode="auto">
            <a:xfrm rot="19051284" flipV="1">
              <a:off x="4993" y="1885"/>
              <a:ext cx="64" cy="128"/>
              <a:chOff x="3670" y="2358"/>
              <a:chExt cx="142" cy="282"/>
            </a:xfrm>
          </p:grpSpPr>
          <p:sp>
            <p:nvSpPr>
              <p:cNvPr id="27700" name="Freeform 56"/>
              <p:cNvSpPr>
                <a:spLocks/>
              </p:cNvSpPr>
              <p:nvPr/>
            </p:nvSpPr>
            <p:spPr bwMode="auto">
              <a:xfrm>
                <a:off x="3716" y="2392"/>
                <a:ext cx="42" cy="61"/>
              </a:xfrm>
              <a:custGeom>
                <a:avLst/>
                <a:gdLst>
                  <a:gd name="T0" fmla="*/ 221 w 382"/>
                  <a:gd name="T1" fmla="*/ 0 h 550"/>
                  <a:gd name="T2" fmla="*/ 271 w 382"/>
                  <a:gd name="T3" fmla="*/ 7 h 550"/>
                  <a:gd name="T4" fmla="*/ 320 w 382"/>
                  <a:gd name="T5" fmla="*/ 35 h 550"/>
                  <a:gd name="T6" fmla="*/ 351 w 382"/>
                  <a:gd name="T7" fmla="*/ 78 h 550"/>
                  <a:gd name="T8" fmla="*/ 376 w 382"/>
                  <a:gd name="T9" fmla="*/ 140 h 550"/>
                  <a:gd name="T10" fmla="*/ 382 w 382"/>
                  <a:gd name="T11" fmla="*/ 247 h 550"/>
                  <a:gd name="T12" fmla="*/ 363 w 382"/>
                  <a:gd name="T13" fmla="*/ 353 h 550"/>
                  <a:gd name="T14" fmla="*/ 332 w 382"/>
                  <a:gd name="T15" fmla="*/ 430 h 550"/>
                  <a:gd name="T16" fmla="*/ 289 w 382"/>
                  <a:gd name="T17" fmla="*/ 493 h 550"/>
                  <a:gd name="T18" fmla="*/ 246 w 382"/>
                  <a:gd name="T19" fmla="*/ 535 h 550"/>
                  <a:gd name="T20" fmla="*/ 197 w 382"/>
                  <a:gd name="T21" fmla="*/ 550 h 550"/>
                  <a:gd name="T22" fmla="*/ 147 w 382"/>
                  <a:gd name="T23" fmla="*/ 542 h 550"/>
                  <a:gd name="T24" fmla="*/ 123 w 382"/>
                  <a:gd name="T25" fmla="*/ 508 h 550"/>
                  <a:gd name="T26" fmla="*/ 86 w 382"/>
                  <a:gd name="T27" fmla="*/ 451 h 550"/>
                  <a:gd name="T28" fmla="*/ 73 w 382"/>
                  <a:gd name="T29" fmla="*/ 345 h 550"/>
                  <a:gd name="T30" fmla="*/ 76 w 382"/>
                  <a:gd name="T31" fmla="*/ 310 h 550"/>
                  <a:gd name="T32" fmla="*/ 0 w 382"/>
                  <a:gd name="T33" fmla="*/ 292 h 550"/>
                  <a:gd name="T34" fmla="*/ 2 w 382"/>
                  <a:gd name="T35" fmla="*/ 257 h 550"/>
                  <a:gd name="T36" fmla="*/ 76 w 382"/>
                  <a:gd name="T37" fmla="*/ 260 h 550"/>
                  <a:gd name="T38" fmla="*/ 83 w 382"/>
                  <a:gd name="T39" fmla="*/ 221 h 550"/>
                  <a:gd name="T40" fmla="*/ 101 w 382"/>
                  <a:gd name="T41" fmla="*/ 165 h 550"/>
                  <a:gd name="T42" fmla="*/ 123 w 382"/>
                  <a:gd name="T43" fmla="*/ 113 h 550"/>
                  <a:gd name="T44" fmla="*/ 160 w 382"/>
                  <a:gd name="T45" fmla="*/ 42 h 550"/>
                  <a:gd name="T46" fmla="*/ 197 w 382"/>
                  <a:gd name="T47" fmla="*/ 14 h 550"/>
                  <a:gd name="T48" fmla="*/ 221 w 382"/>
                  <a:gd name="T49" fmla="*/ 0 h 5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82"/>
                  <a:gd name="T76" fmla="*/ 0 h 550"/>
                  <a:gd name="T77" fmla="*/ 382 w 382"/>
                  <a:gd name="T78" fmla="*/ 550 h 5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82" h="550">
                    <a:moveTo>
                      <a:pt x="221" y="0"/>
                    </a:moveTo>
                    <a:lnTo>
                      <a:pt x="271" y="7"/>
                    </a:lnTo>
                    <a:lnTo>
                      <a:pt x="320" y="35"/>
                    </a:lnTo>
                    <a:lnTo>
                      <a:pt x="351" y="78"/>
                    </a:lnTo>
                    <a:lnTo>
                      <a:pt x="376" y="140"/>
                    </a:lnTo>
                    <a:lnTo>
                      <a:pt x="382" y="247"/>
                    </a:lnTo>
                    <a:lnTo>
                      <a:pt x="363" y="353"/>
                    </a:lnTo>
                    <a:lnTo>
                      <a:pt x="332" y="430"/>
                    </a:lnTo>
                    <a:lnTo>
                      <a:pt x="289" y="493"/>
                    </a:lnTo>
                    <a:lnTo>
                      <a:pt x="246" y="535"/>
                    </a:lnTo>
                    <a:lnTo>
                      <a:pt x="197" y="550"/>
                    </a:lnTo>
                    <a:lnTo>
                      <a:pt x="147" y="542"/>
                    </a:lnTo>
                    <a:lnTo>
                      <a:pt x="123" y="508"/>
                    </a:lnTo>
                    <a:lnTo>
                      <a:pt x="86" y="451"/>
                    </a:lnTo>
                    <a:lnTo>
                      <a:pt x="73" y="345"/>
                    </a:lnTo>
                    <a:lnTo>
                      <a:pt x="76" y="310"/>
                    </a:lnTo>
                    <a:lnTo>
                      <a:pt x="0" y="292"/>
                    </a:lnTo>
                    <a:lnTo>
                      <a:pt x="2" y="257"/>
                    </a:lnTo>
                    <a:lnTo>
                      <a:pt x="76" y="260"/>
                    </a:lnTo>
                    <a:lnTo>
                      <a:pt x="83" y="221"/>
                    </a:lnTo>
                    <a:lnTo>
                      <a:pt x="101" y="165"/>
                    </a:lnTo>
                    <a:lnTo>
                      <a:pt x="123" y="113"/>
                    </a:lnTo>
                    <a:lnTo>
                      <a:pt x="160" y="42"/>
                    </a:lnTo>
                    <a:lnTo>
                      <a:pt x="197" y="14"/>
                    </a:lnTo>
                    <a:lnTo>
                      <a:pt x="221" y="0"/>
                    </a:lnTo>
                    <a:close/>
                  </a:path>
                </a:pathLst>
              </a:custGeom>
              <a:solidFill>
                <a:srgbClr val="00FF00"/>
              </a:solidFill>
              <a:ln w="3175" cmpd="sng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27701" name="Freeform 57"/>
              <p:cNvSpPr>
                <a:spLocks/>
              </p:cNvSpPr>
              <p:nvPr/>
            </p:nvSpPr>
            <p:spPr bwMode="auto">
              <a:xfrm>
                <a:off x="3719" y="2457"/>
                <a:ext cx="46" cy="89"/>
              </a:xfrm>
              <a:custGeom>
                <a:avLst/>
                <a:gdLst>
                  <a:gd name="T0" fmla="*/ 157 w 412"/>
                  <a:gd name="T1" fmla="*/ 0 h 795"/>
                  <a:gd name="T2" fmla="*/ 219 w 412"/>
                  <a:gd name="T3" fmla="*/ 0 h 795"/>
                  <a:gd name="T4" fmla="*/ 295 w 412"/>
                  <a:gd name="T5" fmla="*/ 13 h 795"/>
                  <a:gd name="T6" fmla="*/ 336 w 412"/>
                  <a:gd name="T7" fmla="*/ 55 h 795"/>
                  <a:gd name="T8" fmla="*/ 377 w 412"/>
                  <a:gd name="T9" fmla="*/ 133 h 795"/>
                  <a:gd name="T10" fmla="*/ 398 w 412"/>
                  <a:gd name="T11" fmla="*/ 189 h 795"/>
                  <a:gd name="T12" fmla="*/ 412 w 412"/>
                  <a:gd name="T13" fmla="*/ 259 h 795"/>
                  <a:gd name="T14" fmla="*/ 412 w 412"/>
                  <a:gd name="T15" fmla="*/ 344 h 795"/>
                  <a:gd name="T16" fmla="*/ 405 w 412"/>
                  <a:gd name="T17" fmla="*/ 428 h 795"/>
                  <a:gd name="T18" fmla="*/ 398 w 412"/>
                  <a:gd name="T19" fmla="*/ 520 h 795"/>
                  <a:gd name="T20" fmla="*/ 370 w 412"/>
                  <a:gd name="T21" fmla="*/ 632 h 795"/>
                  <a:gd name="T22" fmla="*/ 336 w 412"/>
                  <a:gd name="T23" fmla="*/ 709 h 795"/>
                  <a:gd name="T24" fmla="*/ 275 w 412"/>
                  <a:gd name="T25" fmla="*/ 773 h 795"/>
                  <a:gd name="T26" fmla="*/ 206 w 412"/>
                  <a:gd name="T27" fmla="*/ 795 h 795"/>
                  <a:gd name="T28" fmla="*/ 130 w 412"/>
                  <a:gd name="T29" fmla="*/ 773 h 795"/>
                  <a:gd name="T30" fmla="*/ 82 w 412"/>
                  <a:gd name="T31" fmla="*/ 675 h 795"/>
                  <a:gd name="T32" fmla="*/ 47 w 412"/>
                  <a:gd name="T33" fmla="*/ 583 h 795"/>
                  <a:gd name="T34" fmla="*/ 27 w 412"/>
                  <a:gd name="T35" fmla="*/ 478 h 795"/>
                  <a:gd name="T36" fmla="*/ 0 w 412"/>
                  <a:gd name="T37" fmla="*/ 379 h 795"/>
                  <a:gd name="T38" fmla="*/ 0 w 412"/>
                  <a:gd name="T39" fmla="*/ 246 h 795"/>
                  <a:gd name="T40" fmla="*/ 21 w 412"/>
                  <a:gd name="T41" fmla="*/ 153 h 795"/>
                  <a:gd name="T42" fmla="*/ 47 w 412"/>
                  <a:gd name="T43" fmla="*/ 84 h 795"/>
                  <a:gd name="T44" fmla="*/ 82 w 412"/>
                  <a:gd name="T45" fmla="*/ 0 h 795"/>
                  <a:gd name="T46" fmla="*/ 157 w 412"/>
                  <a:gd name="T47" fmla="*/ 0 h 79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12"/>
                  <a:gd name="T73" fmla="*/ 0 h 795"/>
                  <a:gd name="T74" fmla="*/ 412 w 412"/>
                  <a:gd name="T75" fmla="*/ 795 h 79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12" h="795">
                    <a:moveTo>
                      <a:pt x="157" y="0"/>
                    </a:moveTo>
                    <a:lnTo>
                      <a:pt x="219" y="0"/>
                    </a:lnTo>
                    <a:lnTo>
                      <a:pt x="295" y="13"/>
                    </a:lnTo>
                    <a:lnTo>
                      <a:pt x="336" y="55"/>
                    </a:lnTo>
                    <a:lnTo>
                      <a:pt x="377" y="133"/>
                    </a:lnTo>
                    <a:lnTo>
                      <a:pt x="398" y="189"/>
                    </a:lnTo>
                    <a:lnTo>
                      <a:pt x="412" y="259"/>
                    </a:lnTo>
                    <a:lnTo>
                      <a:pt x="412" y="344"/>
                    </a:lnTo>
                    <a:lnTo>
                      <a:pt x="405" y="428"/>
                    </a:lnTo>
                    <a:lnTo>
                      <a:pt x="398" y="520"/>
                    </a:lnTo>
                    <a:lnTo>
                      <a:pt x="370" y="632"/>
                    </a:lnTo>
                    <a:lnTo>
                      <a:pt x="336" y="709"/>
                    </a:lnTo>
                    <a:lnTo>
                      <a:pt x="275" y="773"/>
                    </a:lnTo>
                    <a:lnTo>
                      <a:pt x="206" y="795"/>
                    </a:lnTo>
                    <a:lnTo>
                      <a:pt x="130" y="773"/>
                    </a:lnTo>
                    <a:lnTo>
                      <a:pt x="82" y="675"/>
                    </a:lnTo>
                    <a:lnTo>
                      <a:pt x="47" y="583"/>
                    </a:lnTo>
                    <a:lnTo>
                      <a:pt x="27" y="478"/>
                    </a:lnTo>
                    <a:lnTo>
                      <a:pt x="0" y="379"/>
                    </a:lnTo>
                    <a:lnTo>
                      <a:pt x="0" y="246"/>
                    </a:lnTo>
                    <a:lnTo>
                      <a:pt x="21" y="153"/>
                    </a:lnTo>
                    <a:lnTo>
                      <a:pt x="47" y="84"/>
                    </a:lnTo>
                    <a:lnTo>
                      <a:pt x="82" y="0"/>
                    </a:lnTo>
                    <a:lnTo>
                      <a:pt x="157" y="0"/>
                    </a:lnTo>
                    <a:close/>
                  </a:path>
                </a:pathLst>
              </a:custGeom>
              <a:solidFill>
                <a:srgbClr val="00FF00"/>
              </a:solidFill>
              <a:ln w="3175" cmpd="sng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27702" name="Freeform 58"/>
              <p:cNvSpPr>
                <a:spLocks/>
              </p:cNvSpPr>
              <p:nvPr/>
            </p:nvSpPr>
            <p:spPr bwMode="auto">
              <a:xfrm>
                <a:off x="3750" y="2533"/>
                <a:ext cx="35" cy="102"/>
              </a:xfrm>
              <a:custGeom>
                <a:avLst/>
                <a:gdLst>
                  <a:gd name="T0" fmla="*/ 58 w 316"/>
                  <a:gd name="T1" fmla="*/ 105 h 914"/>
                  <a:gd name="T2" fmla="*/ 17 w 316"/>
                  <a:gd name="T3" fmla="*/ 45 h 914"/>
                  <a:gd name="T4" fmla="*/ 30 w 316"/>
                  <a:gd name="T5" fmla="*/ 0 h 914"/>
                  <a:gd name="T6" fmla="*/ 72 w 316"/>
                  <a:gd name="T7" fmla="*/ 0 h 914"/>
                  <a:gd name="T8" fmla="*/ 120 w 316"/>
                  <a:gd name="T9" fmla="*/ 49 h 914"/>
                  <a:gd name="T10" fmla="*/ 182 w 316"/>
                  <a:gd name="T11" fmla="*/ 151 h 914"/>
                  <a:gd name="T12" fmla="*/ 217 w 316"/>
                  <a:gd name="T13" fmla="*/ 248 h 914"/>
                  <a:gd name="T14" fmla="*/ 247 w 316"/>
                  <a:gd name="T15" fmla="*/ 341 h 914"/>
                  <a:gd name="T16" fmla="*/ 258 w 316"/>
                  <a:gd name="T17" fmla="*/ 428 h 914"/>
                  <a:gd name="T18" fmla="*/ 255 w 316"/>
                  <a:gd name="T19" fmla="*/ 473 h 914"/>
                  <a:gd name="T20" fmla="*/ 224 w 316"/>
                  <a:gd name="T21" fmla="*/ 528 h 914"/>
                  <a:gd name="T22" fmla="*/ 171 w 316"/>
                  <a:gd name="T23" fmla="*/ 678 h 914"/>
                  <a:gd name="T24" fmla="*/ 113 w 316"/>
                  <a:gd name="T25" fmla="*/ 764 h 914"/>
                  <a:gd name="T26" fmla="*/ 99 w 316"/>
                  <a:gd name="T27" fmla="*/ 802 h 914"/>
                  <a:gd name="T28" fmla="*/ 155 w 316"/>
                  <a:gd name="T29" fmla="*/ 809 h 914"/>
                  <a:gd name="T30" fmla="*/ 227 w 316"/>
                  <a:gd name="T31" fmla="*/ 809 h 914"/>
                  <a:gd name="T32" fmla="*/ 316 w 316"/>
                  <a:gd name="T33" fmla="*/ 843 h 914"/>
                  <a:gd name="T34" fmla="*/ 309 w 316"/>
                  <a:gd name="T35" fmla="*/ 870 h 914"/>
                  <a:gd name="T36" fmla="*/ 296 w 316"/>
                  <a:gd name="T37" fmla="*/ 899 h 914"/>
                  <a:gd name="T38" fmla="*/ 268 w 316"/>
                  <a:gd name="T39" fmla="*/ 914 h 914"/>
                  <a:gd name="T40" fmla="*/ 213 w 316"/>
                  <a:gd name="T41" fmla="*/ 892 h 914"/>
                  <a:gd name="T42" fmla="*/ 155 w 316"/>
                  <a:gd name="T43" fmla="*/ 858 h 914"/>
                  <a:gd name="T44" fmla="*/ 72 w 316"/>
                  <a:gd name="T45" fmla="*/ 854 h 914"/>
                  <a:gd name="T46" fmla="*/ 20 w 316"/>
                  <a:gd name="T47" fmla="*/ 866 h 914"/>
                  <a:gd name="T48" fmla="*/ 0 w 316"/>
                  <a:gd name="T49" fmla="*/ 847 h 914"/>
                  <a:gd name="T50" fmla="*/ 0 w 316"/>
                  <a:gd name="T51" fmla="*/ 820 h 914"/>
                  <a:gd name="T52" fmla="*/ 27 w 316"/>
                  <a:gd name="T53" fmla="*/ 791 h 914"/>
                  <a:gd name="T54" fmla="*/ 72 w 316"/>
                  <a:gd name="T55" fmla="*/ 742 h 914"/>
                  <a:gd name="T56" fmla="*/ 151 w 316"/>
                  <a:gd name="T57" fmla="*/ 618 h 914"/>
                  <a:gd name="T58" fmla="*/ 186 w 316"/>
                  <a:gd name="T59" fmla="*/ 510 h 914"/>
                  <a:gd name="T60" fmla="*/ 196 w 316"/>
                  <a:gd name="T61" fmla="*/ 405 h 914"/>
                  <a:gd name="T62" fmla="*/ 192 w 316"/>
                  <a:gd name="T63" fmla="*/ 349 h 914"/>
                  <a:gd name="T64" fmla="*/ 165 w 316"/>
                  <a:gd name="T65" fmla="*/ 248 h 914"/>
                  <a:gd name="T66" fmla="*/ 92 w 316"/>
                  <a:gd name="T67" fmla="*/ 139 h 914"/>
                  <a:gd name="T68" fmla="*/ 41 w 316"/>
                  <a:gd name="T69" fmla="*/ 83 h 914"/>
                  <a:gd name="T70" fmla="*/ 58 w 316"/>
                  <a:gd name="T71" fmla="*/ 105 h 91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16"/>
                  <a:gd name="T109" fmla="*/ 0 h 914"/>
                  <a:gd name="T110" fmla="*/ 316 w 316"/>
                  <a:gd name="T111" fmla="*/ 914 h 91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16" h="914">
                    <a:moveTo>
                      <a:pt x="58" y="105"/>
                    </a:moveTo>
                    <a:lnTo>
                      <a:pt x="17" y="45"/>
                    </a:lnTo>
                    <a:lnTo>
                      <a:pt x="30" y="0"/>
                    </a:lnTo>
                    <a:lnTo>
                      <a:pt x="72" y="0"/>
                    </a:lnTo>
                    <a:lnTo>
                      <a:pt x="120" y="49"/>
                    </a:lnTo>
                    <a:lnTo>
                      <a:pt x="182" y="151"/>
                    </a:lnTo>
                    <a:lnTo>
                      <a:pt x="217" y="248"/>
                    </a:lnTo>
                    <a:lnTo>
                      <a:pt x="247" y="341"/>
                    </a:lnTo>
                    <a:lnTo>
                      <a:pt x="258" y="428"/>
                    </a:lnTo>
                    <a:lnTo>
                      <a:pt x="255" y="473"/>
                    </a:lnTo>
                    <a:lnTo>
                      <a:pt x="224" y="528"/>
                    </a:lnTo>
                    <a:lnTo>
                      <a:pt x="171" y="678"/>
                    </a:lnTo>
                    <a:lnTo>
                      <a:pt x="113" y="764"/>
                    </a:lnTo>
                    <a:lnTo>
                      <a:pt x="99" y="802"/>
                    </a:lnTo>
                    <a:lnTo>
                      <a:pt x="155" y="809"/>
                    </a:lnTo>
                    <a:lnTo>
                      <a:pt x="227" y="809"/>
                    </a:lnTo>
                    <a:lnTo>
                      <a:pt x="316" y="843"/>
                    </a:lnTo>
                    <a:lnTo>
                      <a:pt x="309" y="870"/>
                    </a:lnTo>
                    <a:lnTo>
                      <a:pt x="296" y="899"/>
                    </a:lnTo>
                    <a:lnTo>
                      <a:pt x="268" y="914"/>
                    </a:lnTo>
                    <a:lnTo>
                      <a:pt x="213" y="892"/>
                    </a:lnTo>
                    <a:lnTo>
                      <a:pt x="155" y="858"/>
                    </a:lnTo>
                    <a:lnTo>
                      <a:pt x="72" y="854"/>
                    </a:lnTo>
                    <a:lnTo>
                      <a:pt x="20" y="866"/>
                    </a:lnTo>
                    <a:lnTo>
                      <a:pt x="0" y="847"/>
                    </a:lnTo>
                    <a:lnTo>
                      <a:pt x="0" y="820"/>
                    </a:lnTo>
                    <a:lnTo>
                      <a:pt x="27" y="791"/>
                    </a:lnTo>
                    <a:lnTo>
                      <a:pt x="72" y="742"/>
                    </a:lnTo>
                    <a:lnTo>
                      <a:pt x="151" y="618"/>
                    </a:lnTo>
                    <a:lnTo>
                      <a:pt x="186" y="510"/>
                    </a:lnTo>
                    <a:lnTo>
                      <a:pt x="196" y="405"/>
                    </a:lnTo>
                    <a:lnTo>
                      <a:pt x="192" y="349"/>
                    </a:lnTo>
                    <a:lnTo>
                      <a:pt x="165" y="248"/>
                    </a:lnTo>
                    <a:lnTo>
                      <a:pt x="92" y="139"/>
                    </a:lnTo>
                    <a:lnTo>
                      <a:pt x="41" y="83"/>
                    </a:lnTo>
                    <a:lnTo>
                      <a:pt x="58" y="105"/>
                    </a:lnTo>
                    <a:close/>
                  </a:path>
                </a:pathLst>
              </a:custGeom>
              <a:solidFill>
                <a:srgbClr val="00FF00"/>
              </a:solidFill>
              <a:ln w="3175" cmpd="sng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27703" name="Freeform 59"/>
              <p:cNvSpPr>
                <a:spLocks/>
              </p:cNvSpPr>
              <p:nvPr/>
            </p:nvSpPr>
            <p:spPr bwMode="auto">
              <a:xfrm>
                <a:off x="3703" y="2532"/>
                <a:ext cx="35" cy="108"/>
              </a:xfrm>
              <a:custGeom>
                <a:avLst/>
                <a:gdLst>
                  <a:gd name="T0" fmla="*/ 165 w 317"/>
                  <a:gd name="T1" fmla="*/ 176 h 975"/>
                  <a:gd name="T2" fmla="*/ 213 w 317"/>
                  <a:gd name="T3" fmla="*/ 77 h 975"/>
                  <a:gd name="T4" fmla="*/ 259 w 317"/>
                  <a:gd name="T5" fmla="*/ 0 h 975"/>
                  <a:gd name="T6" fmla="*/ 293 w 317"/>
                  <a:gd name="T7" fmla="*/ 0 h 975"/>
                  <a:gd name="T8" fmla="*/ 314 w 317"/>
                  <a:gd name="T9" fmla="*/ 32 h 975"/>
                  <a:gd name="T10" fmla="*/ 317 w 317"/>
                  <a:gd name="T11" fmla="*/ 85 h 975"/>
                  <a:gd name="T12" fmla="*/ 288 w 317"/>
                  <a:gd name="T13" fmla="*/ 124 h 975"/>
                  <a:gd name="T14" fmla="*/ 239 w 317"/>
                  <a:gd name="T15" fmla="*/ 172 h 975"/>
                  <a:gd name="T16" fmla="*/ 199 w 317"/>
                  <a:gd name="T17" fmla="*/ 228 h 975"/>
                  <a:gd name="T18" fmla="*/ 158 w 317"/>
                  <a:gd name="T19" fmla="*/ 305 h 975"/>
                  <a:gd name="T20" fmla="*/ 141 w 317"/>
                  <a:gd name="T21" fmla="*/ 358 h 975"/>
                  <a:gd name="T22" fmla="*/ 124 w 317"/>
                  <a:gd name="T23" fmla="*/ 424 h 975"/>
                  <a:gd name="T24" fmla="*/ 121 w 317"/>
                  <a:gd name="T25" fmla="*/ 509 h 975"/>
                  <a:gd name="T26" fmla="*/ 127 w 317"/>
                  <a:gd name="T27" fmla="*/ 586 h 975"/>
                  <a:gd name="T28" fmla="*/ 147 w 317"/>
                  <a:gd name="T29" fmla="*/ 681 h 975"/>
                  <a:gd name="T30" fmla="*/ 184 w 317"/>
                  <a:gd name="T31" fmla="*/ 765 h 975"/>
                  <a:gd name="T32" fmla="*/ 216 w 317"/>
                  <a:gd name="T33" fmla="*/ 814 h 975"/>
                  <a:gd name="T34" fmla="*/ 236 w 317"/>
                  <a:gd name="T35" fmla="*/ 849 h 975"/>
                  <a:gd name="T36" fmla="*/ 239 w 317"/>
                  <a:gd name="T37" fmla="*/ 876 h 975"/>
                  <a:gd name="T38" fmla="*/ 221 w 317"/>
                  <a:gd name="T39" fmla="*/ 888 h 975"/>
                  <a:gd name="T40" fmla="*/ 181 w 317"/>
                  <a:gd name="T41" fmla="*/ 894 h 975"/>
                  <a:gd name="T42" fmla="*/ 121 w 317"/>
                  <a:gd name="T43" fmla="*/ 915 h 975"/>
                  <a:gd name="T44" fmla="*/ 75 w 317"/>
                  <a:gd name="T45" fmla="*/ 943 h 975"/>
                  <a:gd name="T46" fmla="*/ 46 w 317"/>
                  <a:gd name="T47" fmla="*/ 975 h 975"/>
                  <a:gd name="T48" fmla="*/ 21 w 317"/>
                  <a:gd name="T49" fmla="*/ 968 h 975"/>
                  <a:gd name="T50" fmla="*/ 0 w 317"/>
                  <a:gd name="T51" fmla="*/ 930 h 975"/>
                  <a:gd name="T52" fmla="*/ 0 w 317"/>
                  <a:gd name="T53" fmla="*/ 898 h 975"/>
                  <a:gd name="T54" fmla="*/ 46 w 317"/>
                  <a:gd name="T55" fmla="*/ 869 h 975"/>
                  <a:gd name="T56" fmla="*/ 124 w 317"/>
                  <a:gd name="T57" fmla="*/ 852 h 975"/>
                  <a:gd name="T58" fmla="*/ 195 w 317"/>
                  <a:gd name="T59" fmla="*/ 842 h 975"/>
                  <a:gd name="T60" fmla="*/ 165 w 317"/>
                  <a:gd name="T61" fmla="*/ 804 h 975"/>
                  <a:gd name="T62" fmla="*/ 144 w 317"/>
                  <a:gd name="T63" fmla="*/ 754 h 975"/>
                  <a:gd name="T64" fmla="*/ 118 w 317"/>
                  <a:gd name="T65" fmla="*/ 684 h 975"/>
                  <a:gd name="T66" fmla="*/ 90 w 317"/>
                  <a:gd name="T67" fmla="*/ 611 h 975"/>
                  <a:gd name="T68" fmla="*/ 81 w 317"/>
                  <a:gd name="T69" fmla="*/ 519 h 975"/>
                  <a:gd name="T70" fmla="*/ 78 w 317"/>
                  <a:gd name="T71" fmla="*/ 431 h 975"/>
                  <a:gd name="T72" fmla="*/ 98 w 317"/>
                  <a:gd name="T73" fmla="*/ 347 h 975"/>
                  <a:gd name="T74" fmla="*/ 136 w 317"/>
                  <a:gd name="T75" fmla="*/ 235 h 975"/>
                  <a:gd name="T76" fmla="*/ 165 w 317"/>
                  <a:gd name="T77" fmla="*/ 176 h 97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17"/>
                  <a:gd name="T118" fmla="*/ 0 h 975"/>
                  <a:gd name="T119" fmla="*/ 317 w 317"/>
                  <a:gd name="T120" fmla="*/ 975 h 975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17" h="975">
                    <a:moveTo>
                      <a:pt x="165" y="176"/>
                    </a:moveTo>
                    <a:lnTo>
                      <a:pt x="213" y="77"/>
                    </a:lnTo>
                    <a:lnTo>
                      <a:pt x="259" y="0"/>
                    </a:lnTo>
                    <a:lnTo>
                      <a:pt x="293" y="0"/>
                    </a:lnTo>
                    <a:lnTo>
                      <a:pt x="314" y="32"/>
                    </a:lnTo>
                    <a:lnTo>
                      <a:pt x="317" y="85"/>
                    </a:lnTo>
                    <a:lnTo>
                      <a:pt x="288" y="124"/>
                    </a:lnTo>
                    <a:lnTo>
                      <a:pt x="239" y="172"/>
                    </a:lnTo>
                    <a:lnTo>
                      <a:pt x="199" y="228"/>
                    </a:lnTo>
                    <a:lnTo>
                      <a:pt x="158" y="305"/>
                    </a:lnTo>
                    <a:lnTo>
                      <a:pt x="141" y="358"/>
                    </a:lnTo>
                    <a:lnTo>
                      <a:pt x="124" y="424"/>
                    </a:lnTo>
                    <a:lnTo>
                      <a:pt x="121" y="509"/>
                    </a:lnTo>
                    <a:lnTo>
                      <a:pt x="127" y="586"/>
                    </a:lnTo>
                    <a:lnTo>
                      <a:pt x="147" y="681"/>
                    </a:lnTo>
                    <a:lnTo>
                      <a:pt x="184" y="765"/>
                    </a:lnTo>
                    <a:lnTo>
                      <a:pt x="216" y="814"/>
                    </a:lnTo>
                    <a:lnTo>
                      <a:pt x="236" y="849"/>
                    </a:lnTo>
                    <a:lnTo>
                      <a:pt x="239" y="876"/>
                    </a:lnTo>
                    <a:lnTo>
                      <a:pt x="221" y="888"/>
                    </a:lnTo>
                    <a:lnTo>
                      <a:pt x="181" y="894"/>
                    </a:lnTo>
                    <a:lnTo>
                      <a:pt x="121" y="915"/>
                    </a:lnTo>
                    <a:lnTo>
                      <a:pt x="75" y="943"/>
                    </a:lnTo>
                    <a:lnTo>
                      <a:pt x="46" y="975"/>
                    </a:lnTo>
                    <a:lnTo>
                      <a:pt x="21" y="968"/>
                    </a:lnTo>
                    <a:lnTo>
                      <a:pt x="0" y="930"/>
                    </a:lnTo>
                    <a:lnTo>
                      <a:pt x="0" y="898"/>
                    </a:lnTo>
                    <a:lnTo>
                      <a:pt x="46" y="869"/>
                    </a:lnTo>
                    <a:lnTo>
                      <a:pt x="124" y="852"/>
                    </a:lnTo>
                    <a:lnTo>
                      <a:pt x="195" y="842"/>
                    </a:lnTo>
                    <a:lnTo>
                      <a:pt x="165" y="804"/>
                    </a:lnTo>
                    <a:lnTo>
                      <a:pt x="144" y="754"/>
                    </a:lnTo>
                    <a:lnTo>
                      <a:pt x="118" y="684"/>
                    </a:lnTo>
                    <a:lnTo>
                      <a:pt x="90" y="611"/>
                    </a:lnTo>
                    <a:lnTo>
                      <a:pt x="81" y="519"/>
                    </a:lnTo>
                    <a:lnTo>
                      <a:pt x="78" y="431"/>
                    </a:lnTo>
                    <a:lnTo>
                      <a:pt x="98" y="347"/>
                    </a:lnTo>
                    <a:lnTo>
                      <a:pt x="136" y="235"/>
                    </a:lnTo>
                    <a:lnTo>
                      <a:pt x="165" y="176"/>
                    </a:lnTo>
                    <a:close/>
                  </a:path>
                </a:pathLst>
              </a:custGeom>
              <a:solidFill>
                <a:srgbClr val="00FF00"/>
              </a:solidFill>
              <a:ln w="3175" cmpd="sng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27704" name="Freeform 60"/>
              <p:cNvSpPr>
                <a:spLocks/>
              </p:cNvSpPr>
              <p:nvPr/>
            </p:nvSpPr>
            <p:spPr bwMode="auto">
              <a:xfrm>
                <a:off x="3755" y="2358"/>
                <a:ext cx="57" cy="123"/>
              </a:xfrm>
              <a:custGeom>
                <a:avLst/>
                <a:gdLst>
                  <a:gd name="T0" fmla="*/ 10 w 510"/>
                  <a:gd name="T1" fmla="*/ 1059 h 1105"/>
                  <a:gd name="T2" fmla="*/ 0 w 510"/>
                  <a:gd name="T3" fmla="*/ 1013 h 1105"/>
                  <a:gd name="T4" fmla="*/ 16 w 510"/>
                  <a:gd name="T5" fmla="*/ 977 h 1105"/>
                  <a:gd name="T6" fmla="*/ 59 w 510"/>
                  <a:gd name="T7" fmla="*/ 942 h 1105"/>
                  <a:gd name="T8" fmla="*/ 139 w 510"/>
                  <a:gd name="T9" fmla="*/ 874 h 1105"/>
                  <a:gd name="T10" fmla="*/ 235 w 510"/>
                  <a:gd name="T11" fmla="*/ 771 h 1105"/>
                  <a:gd name="T12" fmla="*/ 288 w 510"/>
                  <a:gd name="T13" fmla="*/ 679 h 1105"/>
                  <a:gd name="T14" fmla="*/ 312 w 510"/>
                  <a:gd name="T15" fmla="*/ 629 h 1105"/>
                  <a:gd name="T16" fmla="*/ 336 w 510"/>
                  <a:gd name="T17" fmla="*/ 493 h 1105"/>
                  <a:gd name="T18" fmla="*/ 332 w 510"/>
                  <a:gd name="T19" fmla="*/ 306 h 1105"/>
                  <a:gd name="T20" fmla="*/ 322 w 510"/>
                  <a:gd name="T21" fmla="*/ 213 h 1105"/>
                  <a:gd name="T22" fmla="*/ 316 w 510"/>
                  <a:gd name="T23" fmla="*/ 177 h 1105"/>
                  <a:gd name="T24" fmla="*/ 218 w 510"/>
                  <a:gd name="T25" fmla="*/ 128 h 1105"/>
                  <a:gd name="T26" fmla="*/ 215 w 510"/>
                  <a:gd name="T27" fmla="*/ 110 h 1105"/>
                  <a:gd name="T28" fmla="*/ 225 w 510"/>
                  <a:gd name="T29" fmla="*/ 100 h 1105"/>
                  <a:gd name="T30" fmla="*/ 316 w 510"/>
                  <a:gd name="T31" fmla="*/ 128 h 1105"/>
                  <a:gd name="T32" fmla="*/ 336 w 510"/>
                  <a:gd name="T33" fmla="*/ 121 h 1105"/>
                  <a:gd name="T34" fmla="*/ 281 w 510"/>
                  <a:gd name="T35" fmla="*/ 14 h 1105"/>
                  <a:gd name="T36" fmla="*/ 288 w 510"/>
                  <a:gd name="T37" fmla="*/ 0 h 1105"/>
                  <a:gd name="T38" fmla="*/ 308 w 510"/>
                  <a:gd name="T39" fmla="*/ 4 h 1105"/>
                  <a:gd name="T40" fmla="*/ 360 w 510"/>
                  <a:gd name="T41" fmla="*/ 96 h 1105"/>
                  <a:gd name="T42" fmla="*/ 374 w 510"/>
                  <a:gd name="T43" fmla="*/ 100 h 1105"/>
                  <a:gd name="T44" fmla="*/ 402 w 510"/>
                  <a:gd name="T45" fmla="*/ 4 h 1105"/>
                  <a:gd name="T46" fmla="*/ 420 w 510"/>
                  <a:gd name="T47" fmla="*/ 0 h 1105"/>
                  <a:gd name="T48" fmla="*/ 427 w 510"/>
                  <a:gd name="T49" fmla="*/ 17 h 1105"/>
                  <a:gd name="T50" fmla="*/ 405 w 510"/>
                  <a:gd name="T51" fmla="*/ 121 h 1105"/>
                  <a:gd name="T52" fmla="*/ 412 w 510"/>
                  <a:gd name="T53" fmla="*/ 135 h 1105"/>
                  <a:gd name="T54" fmla="*/ 496 w 510"/>
                  <a:gd name="T55" fmla="*/ 121 h 1105"/>
                  <a:gd name="T56" fmla="*/ 510 w 510"/>
                  <a:gd name="T57" fmla="*/ 128 h 1105"/>
                  <a:gd name="T58" fmla="*/ 506 w 510"/>
                  <a:gd name="T59" fmla="*/ 146 h 1105"/>
                  <a:gd name="T60" fmla="*/ 395 w 510"/>
                  <a:gd name="T61" fmla="*/ 174 h 1105"/>
                  <a:gd name="T62" fmla="*/ 385 w 510"/>
                  <a:gd name="T63" fmla="*/ 189 h 1105"/>
                  <a:gd name="T64" fmla="*/ 374 w 510"/>
                  <a:gd name="T65" fmla="*/ 252 h 1105"/>
                  <a:gd name="T66" fmla="*/ 374 w 510"/>
                  <a:gd name="T67" fmla="*/ 345 h 1105"/>
                  <a:gd name="T68" fmla="*/ 377 w 510"/>
                  <a:gd name="T69" fmla="*/ 480 h 1105"/>
                  <a:gd name="T70" fmla="*/ 374 w 510"/>
                  <a:gd name="T71" fmla="*/ 604 h 1105"/>
                  <a:gd name="T72" fmla="*/ 367 w 510"/>
                  <a:gd name="T73" fmla="*/ 661 h 1105"/>
                  <a:gd name="T74" fmla="*/ 312 w 510"/>
                  <a:gd name="T75" fmla="*/ 750 h 1105"/>
                  <a:gd name="T76" fmla="*/ 250 w 510"/>
                  <a:gd name="T77" fmla="*/ 842 h 1105"/>
                  <a:gd name="T78" fmla="*/ 183 w 510"/>
                  <a:gd name="T79" fmla="*/ 942 h 1105"/>
                  <a:gd name="T80" fmla="*/ 128 w 510"/>
                  <a:gd name="T81" fmla="*/ 1037 h 1105"/>
                  <a:gd name="T82" fmla="*/ 89 w 510"/>
                  <a:gd name="T83" fmla="*/ 1090 h 1105"/>
                  <a:gd name="T84" fmla="*/ 34 w 510"/>
                  <a:gd name="T85" fmla="*/ 1105 h 1105"/>
                  <a:gd name="T86" fmla="*/ 10 w 510"/>
                  <a:gd name="T87" fmla="*/ 1059 h 110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510"/>
                  <a:gd name="T133" fmla="*/ 0 h 1105"/>
                  <a:gd name="T134" fmla="*/ 510 w 510"/>
                  <a:gd name="T135" fmla="*/ 1105 h 110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510" h="1105">
                    <a:moveTo>
                      <a:pt x="10" y="1059"/>
                    </a:moveTo>
                    <a:lnTo>
                      <a:pt x="0" y="1013"/>
                    </a:lnTo>
                    <a:lnTo>
                      <a:pt x="16" y="977"/>
                    </a:lnTo>
                    <a:lnTo>
                      <a:pt x="59" y="942"/>
                    </a:lnTo>
                    <a:lnTo>
                      <a:pt x="139" y="874"/>
                    </a:lnTo>
                    <a:lnTo>
                      <a:pt x="235" y="771"/>
                    </a:lnTo>
                    <a:lnTo>
                      <a:pt x="288" y="679"/>
                    </a:lnTo>
                    <a:lnTo>
                      <a:pt x="312" y="629"/>
                    </a:lnTo>
                    <a:lnTo>
                      <a:pt x="336" y="493"/>
                    </a:lnTo>
                    <a:lnTo>
                      <a:pt x="332" y="306"/>
                    </a:lnTo>
                    <a:lnTo>
                      <a:pt x="322" y="213"/>
                    </a:lnTo>
                    <a:lnTo>
                      <a:pt x="316" y="177"/>
                    </a:lnTo>
                    <a:lnTo>
                      <a:pt x="218" y="128"/>
                    </a:lnTo>
                    <a:lnTo>
                      <a:pt x="215" y="110"/>
                    </a:lnTo>
                    <a:lnTo>
                      <a:pt x="225" y="100"/>
                    </a:lnTo>
                    <a:lnTo>
                      <a:pt x="316" y="128"/>
                    </a:lnTo>
                    <a:lnTo>
                      <a:pt x="336" y="121"/>
                    </a:lnTo>
                    <a:lnTo>
                      <a:pt x="281" y="14"/>
                    </a:lnTo>
                    <a:lnTo>
                      <a:pt x="288" y="0"/>
                    </a:lnTo>
                    <a:lnTo>
                      <a:pt x="308" y="4"/>
                    </a:lnTo>
                    <a:lnTo>
                      <a:pt x="360" y="96"/>
                    </a:lnTo>
                    <a:lnTo>
                      <a:pt x="374" y="100"/>
                    </a:lnTo>
                    <a:lnTo>
                      <a:pt x="402" y="4"/>
                    </a:lnTo>
                    <a:lnTo>
                      <a:pt x="420" y="0"/>
                    </a:lnTo>
                    <a:lnTo>
                      <a:pt x="427" y="17"/>
                    </a:lnTo>
                    <a:lnTo>
                      <a:pt x="405" y="121"/>
                    </a:lnTo>
                    <a:lnTo>
                      <a:pt x="412" y="135"/>
                    </a:lnTo>
                    <a:lnTo>
                      <a:pt x="496" y="121"/>
                    </a:lnTo>
                    <a:lnTo>
                      <a:pt x="510" y="128"/>
                    </a:lnTo>
                    <a:lnTo>
                      <a:pt x="506" y="146"/>
                    </a:lnTo>
                    <a:lnTo>
                      <a:pt x="395" y="174"/>
                    </a:lnTo>
                    <a:lnTo>
                      <a:pt x="385" y="189"/>
                    </a:lnTo>
                    <a:lnTo>
                      <a:pt x="374" y="252"/>
                    </a:lnTo>
                    <a:lnTo>
                      <a:pt x="374" y="345"/>
                    </a:lnTo>
                    <a:lnTo>
                      <a:pt x="377" y="480"/>
                    </a:lnTo>
                    <a:lnTo>
                      <a:pt x="374" y="604"/>
                    </a:lnTo>
                    <a:lnTo>
                      <a:pt x="367" y="661"/>
                    </a:lnTo>
                    <a:lnTo>
                      <a:pt x="312" y="750"/>
                    </a:lnTo>
                    <a:lnTo>
                      <a:pt x="250" y="842"/>
                    </a:lnTo>
                    <a:lnTo>
                      <a:pt x="183" y="942"/>
                    </a:lnTo>
                    <a:lnTo>
                      <a:pt x="128" y="1037"/>
                    </a:lnTo>
                    <a:lnTo>
                      <a:pt x="89" y="1090"/>
                    </a:lnTo>
                    <a:lnTo>
                      <a:pt x="34" y="1105"/>
                    </a:lnTo>
                    <a:lnTo>
                      <a:pt x="10" y="1059"/>
                    </a:lnTo>
                    <a:close/>
                  </a:path>
                </a:pathLst>
              </a:custGeom>
              <a:solidFill>
                <a:srgbClr val="00FF00"/>
              </a:solidFill>
              <a:ln w="3175" cmpd="sng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27705" name="Freeform 61"/>
              <p:cNvSpPr>
                <a:spLocks/>
              </p:cNvSpPr>
              <p:nvPr/>
            </p:nvSpPr>
            <p:spPr bwMode="auto">
              <a:xfrm>
                <a:off x="3670" y="2460"/>
                <a:ext cx="59" cy="100"/>
              </a:xfrm>
              <a:custGeom>
                <a:avLst/>
                <a:gdLst>
                  <a:gd name="T0" fmla="*/ 385 w 531"/>
                  <a:gd name="T1" fmla="*/ 88 h 905"/>
                  <a:gd name="T2" fmla="*/ 440 w 531"/>
                  <a:gd name="T3" fmla="*/ 24 h 905"/>
                  <a:gd name="T4" fmla="*/ 475 w 531"/>
                  <a:gd name="T5" fmla="*/ 0 h 905"/>
                  <a:gd name="T6" fmla="*/ 503 w 531"/>
                  <a:gd name="T7" fmla="*/ 4 h 905"/>
                  <a:gd name="T8" fmla="*/ 531 w 531"/>
                  <a:gd name="T9" fmla="*/ 24 h 905"/>
                  <a:gd name="T10" fmla="*/ 531 w 531"/>
                  <a:gd name="T11" fmla="*/ 64 h 905"/>
                  <a:gd name="T12" fmla="*/ 523 w 531"/>
                  <a:gd name="T13" fmla="*/ 120 h 905"/>
                  <a:gd name="T14" fmla="*/ 503 w 531"/>
                  <a:gd name="T15" fmla="*/ 160 h 905"/>
                  <a:gd name="T16" fmla="*/ 478 w 531"/>
                  <a:gd name="T17" fmla="*/ 176 h 905"/>
                  <a:gd name="T18" fmla="*/ 426 w 531"/>
                  <a:gd name="T19" fmla="*/ 201 h 905"/>
                  <a:gd name="T20" fmla="*/ 360 w 531"/>
                  <a:gd name="T21" fmla="*/ 258 h 905"/>
                  <a:gd name="T22" fmla="*/ 291 w 531"/>
                  <a:gd name="T23" fmla="*/ 346 h 905"/>
                  <a:gd name="T24" fmla="*/ 263 w 531"/>
                  <a:gd name="T25" fmla="*/ 418 h 905"/>
                  <a:gd name="T26" fmla="*/ 225 w 531"/>
                  <a:gd name="T27" fmla="*/ 503 h 905"/>
                  <a:gd name="T28" fmla="*/ 205 w 531"/>
                  <a:gd name="T29" fmla="*/ 566 h 905"/>
                  <a:gd name="T30" fmla="*/ 177 w 531"/>
                  <a:gd name="T31" fmla="*/ 647 h 905"/>
                  <a:gd name="T32" fmla="*/ 166 w 531"/>
                  <a:gd name="T33" fmla="*/ 708 h 905"/>
                  <a:gd name="T34" fmla="*/ 177 w 531"/>
                  <a:gd name="T35" fmla="*/ 767 h 905"/>
                  <a:gd name="T36" fmla="*/ 201 w 531"/>
                  <a:gd name="T37" fmla="*/ 816 h 905"/>
                  <a:gd name="T38" fmla="*/ 211 w 531"/>
                  <a:gd name="T39" fmla="*/ 832 h 905"/>
                  <a:gd name="T40" fmla="*/ 205 w 531"/>
                  <a:gd name="T41" fmla="*/ 848 h 905"/>
                  <a:gd name="T42" fmla="*/ 193 w 531"/>
                  <a:gd name="T43" fmla="*/ 853 h 905"/>
                  <a:gd name="T44" fmla="*/ 152 w 531"/>
                  <a:gd name="T45" fmla="*/ 772 h 905"/>
                  <a:gd name="T46" fmla="*/ 142 w 531"/>
                  <a:gd name="T47" fmla="*/ 780 h 905"/>
                  <a:gd name="T48" fmla="*/ 152 w 531"/>
                  <a:gd name="T49" fmla="*/ 880 h 905"/>
                  <a:gd name="T50" fmla="*/ 138 w 531"/>
                  <a:gd name="T51" fmla="*/ 888 h 905"/>
                  <a:gd name="T52" fmla="*/ 128 w 531"/>
                  <a:gd name="T53" fmla="*/ 876 h 905"/>
                  <a:gd name="T54" fmla="*/ 121 w 531"/>
                  <a:gd name="T55" fmla="*/ 780 h 905"/>
                  <a:gd name="T56" fmla="*/ 107 w 531"/>
                  <a:gd name="T57" fmla="*/ 780 h 905"/>
                  <a:gd name="T58" fmla="*/ 107 w 531"/>
                  <a:gd name="T59" fmla="*/ 876 h 905"/>
                  <a:gd name="T60" fmla="*/ 97 w 531"/>
                  <a:gd name="T61" fmla="*/ 905 h 905"/>
                  <a:gd name="T62" fmla="*/ 79 w 531"/>
                  <a:gd name="T63" fmla="*/ 888 h 905"/>
                  <a:gd name="T64" fmla="*/ 94 w 531"/>
                  <a:gd name="T65" fmla="*/ 740 h 905"/>
                  <a:gd name="T66" fmla="*/ 86 w 531"/>
                  <a:gd name="T67" fmla="*/ 727 h 905"/>
                  <a:gd name="T68" fmla="*/ 48 w 531"/>
                  <a:gd name="T69" fmla="*/ 736 h 905"/>
                  <a:gd name="T70" fmla="*/ 6 w 531"/>
                  <a:gd name="T71" fmla="*/ 727 h 905"/>
                  <a:gd name="T72" fmla="*/ 0 w 531"/>
                  <a:gd name="T73" fmla="*/ 704 h 905"/>
                  <a:gd name="T74" fmla="*/ 31 w 531"/>
                  <a:gd name="T75" fmla="*/ 708 h 905"/>
                  <a:gd name="T76" fmla="*/ 72 w 531"/>
                  <a:gd name="T77" fmla="*/ 704 h 905"/>
                  <a:gd name="T78" fmla="*/ 114 w 531"/>
                  <a:gd name="T79" fmla="*/ 671 h 905"/>
                  <a:gd name="T80" fmla="*/ 177 w 531"/>
                  <a:gd name="T81" fmla="*/ 526 h 905"/>
                  <a:gd name="T82" fmla="*/ 215 w 531"/>
                  <a:gd name="T83" fmla="*/ 409 h 905"/>
                  <a:gd name="T84" fmla="*/ 249 w 531"/>
                  <a:gd name="T85" fmla="*/ 325 h 905"/>
                  <a:gd name="T86" fmla="*/ 291 w 531"/>
                  <a:gd name="T87" fmla="*/ 249 h 905"/>
                  <a:gd name="T88" fmla="*/ 336 w 531"/>
                  <a:gd name="T89" fmla="*/ 168 h 905"/>
                  <a:gd name="T90" fmla="*/ 364 w 531"/>
                  <a:gd name="T91" fmla="*/ 116 h 905"/>
                  <a:gd name="T92" fmla="*/ 385 w 531"/>
                  <a:gd name="T93" fmla="*/ 88 h 90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531"/>
                  <a:gd name="T142" fmla="*/ 0 h 905"/>
                  <a:gd name="T143" fmla="*/ 531 w 531"/>
                  <a:gd name="T144" fmla="*/ 905 h 905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531" h="905">
                    <a:moveTo>
                      <a:pt x="385" y="88"/>
                    </a:moveTo>
                    <a:lnTo>
                      <a:pt x="440" y="24"/>
                    </a:lnTo>
                    <a:lnTo>
                      <a:pt x="475" y="0"/>
                    </a:lnTo>
                    <a:lnTo>
                      <a:pt x="503" y="4"/>
                    </a:lnTo>
                    <a:lnTo>
                      <a:pt x="531" y="24"/>
                    </a:lnTo>
                    <a:lnTo>
                      <a:pt x="531" y="64"/>
                    </a:lnTo>
                    <a:lnTo>
                      <a:pt x="523" y="120"/>
                    </a:lnTo>
                    <a:lnTo>
                      <a:pt x="503" y="160"/>
                    </a:lnTo>
                    <a:lnTo>
                      <a:pt x="478" y="176"/>
                    </a:lnTo>
                    <a:lnTo>
                      <a:pt x="426" y="201"/>
                    </a:lnTo>
                    <a:lnTo>
                      <a:pt x="360" y="258"/>
                    </a:lnTo>
                    <a:lnTo>
                      <a:pt x="291" y="346"/>
                    </a:lnTo>
                    <a:lnTo>
                      <a:pt x="263" y="418"/>
                    </a:lnTo>
                    <a:lnTo>
                      <a:pt x="225" y="503"/>
                    </a:lnTo>
                    <a:lnTo>
                      <a:pt x="205" y="566"/>
                    </a:lnTo>
                    <a:lnTo>
                      <a:pt x="177" y="647"/>
                    </a:lnTo>
                    <a:lnTo>
                      <a:pt x="166" y="708"/>
                    </a:lnTo>
                    <a:lnTo>
                      <a:pt x="177" y="767"/>
                    </a:lnTo>
                    <a:lnTo>
                      <a:pt x="201" y="816"/>
                    </a:lnTo>
                    <a:lnTo>
                      <a:pt x="211" y="832"/>
                    </a:lnTo>
                    <a:lnTo>
                      <a:pt x="205" y="848"/>
                    </a:lnTo>
                    <a:lnTo>
                      <a:pt x="193" y="853"/>
                    </a:lnTo>
                    <a:lnTo>
                      <a:pt x="152" y="772"/>
                    </a:lnTo>
                    <a:lnTo>
                      <a:pt x="142" y="780"/>
                    </a:lnTo>
                    <a:lnTo>
                      <a:pt x="152" y="880"/>
                    </a:lnTo>
                    <a:lnTo>
                      <a:pt x="138" y="888"/>
                    </a:lnTo>
                    <a:lnTo>
                      <a:pt x="128" y="876"/>
                    </a:lnTo>
                    <a:lnTo>
                      <a:pt x="121" y="780"/>
                    </a:lnTo>
                    <a:lnTo>
                      <a:pt x="107" y="780"/>
                    </a:lnTo>
                    <a:lnTo>
                      <a:pt x="107" y="876"/>
                    </a:lnTo>
                    <a:lnTo>
                      <a:pt x="97" y="905"/>
                    </a:lnTo>
                    <a:lnTo>
                      <a:pt x="79" y="888"/>
                    </a:lnTo>
                    <a:lnTo>
                      <a:pt x="94" y="740"/>
                    </a:lnTo>
                    <a:lnTo>
                      <a:pt x="86" y="727"/>
                    </a:lnTo>
                    <a:lnTo>
                      <a:pt x="48" y="736"/>
                    </a:lnTo>
                    <a:lnTo>
                      <a:pt x="6" y="727"/>
                    </a:lnTo>
                    <a:lnTo>
                      <a:pt x="0" y="704"/>
                    </a:lnTo>
                    <a:lnTo>
                      <a:pt x="31" y="708"/>
                    </a:lnTo>
                    <a:lnTo>
                      <a:pt x="72" y="704"/>
                    </a:lnTo>
                    <a:lnTo>
                      <a:pt x="114" y="671"/>
                    </a:lnTo>
                    <a:lnTo>
                      <a:pt x="177" y="526"/>
                    </a:lnTo>
                    <a:lnTo>
                      <a:pt x="215" y="409"/>
                    </a:lnTo>
                    <a:lnTo>
                      <a:pt x="249" y="325"/>
                    </a:lnTo>
                    <a:lnTo>
                      <a:pt x="291" y="249"/>
                    </a:lnTo>
                    <a:lnTo>
                      <a:pt x="336" y="168"/>
                    </a:lnTo>
                    <a:lnTo>
                      <a:pt x="364" y="116"/>
                    </a:lnTo>
                    <a:lnTo>
                      <a:pt x="385" y="88"/>
                    </a:lnTo>
                    <a:close/>
                  </a:path>
                </a:pathLst>
              </a:custGeom>
              <a:solidFill>
                <a:srgbClr val="00FF00"/>
              </a:solidFill>
              <a:ln w="3175" cmpd="sng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</p:grpSp>
      </p:grpSp>
      <p:sp>
        <p:nvSpPr>
          <p:cNvPr id="27672" name="Rectangle 62" descr="winter_solstice_pivato_800c"/>
          <p:cNvSpPr>
            <a:spLocks noGrp="1" noChangeAspect="1" noChangeArrowheads="1"/>
          </p:cNvSpPr>
          <p:nvPr isPhoto="1"/>
        </p:nvSpPr>
        <p:spPr bwMode="auto">
          <a:xfrm flipH="1">
            <a:off x="34925" y="5046663"/>
            <a:ext cx="3889375" cy="1784350"/>
          </a:xfrm>
          <a:prstGeom prst="rect">
            <a:avLst/>
          </a:prstGeom>
          <a:blipFill dpi="0" rotWithShape="1">
            <a:blip r:embed="rId3" cstate="print"/>
            <a:srcRect/>
            <a:stretch>
              <a:fillRect/>
            </a:stretch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/>
          <a:p>
            <a:endParaRPr lang="pt-BR"/>
          </a:p>
          <a:p>
            <a:endParaRPr lang="pt-BR"/>
          </a:p>
          <a:p>
            <a:endParaRPr lang="pt-BR"/>
          </a:p>
          <a:p>
            <a:endParaRPr lang="pt-BR"/>
          </a:p>
        </p:txBody>
      </p:sp>
      <p:sp>
        <p:nvSpPr>
          <p:cNvPr id="27673" name="Line 63"/>
          <p:cNvSpPr>
            <a:spLocks noChangeShapeType="1"/>
          </p:cNvSpPr>
          <p:nvPr/>
        </p:nvSpPr>
        <p:spPr bwMode="auto">
          <a:xfrm flipH="1" flipV="1">
            <a:off x="3348038" y="5600700"/>
            <a:ext cx="468312" cy="3603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triangle" w="med" len="med"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27674" name="Text Box 64"/>
          <p:cNvSpPr txBox="1">
            <a:spLocks noChangeArrowheads="1"/>
          </p:cNvSpPr>
          <p:nvPr/>
        </p:nvSpPr>
        <p:spPr bwMode="auto">
          <a:xfrm>
            <a:off x="3752850" y="6210300"/>
            <a:ext cx="238125" cy="5207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pPr>
              <a:lnSpc>
                <a:spcPct val="80000"/>
              </a:lnSpc>
            </a:pPr>
            <a:r>
              <a:rPr lang="pt-BR" sz="700">
                <a:solidFill>
                  <a:srgbClr val="FFFFFF"/>
                </a:solidFill>
              </a:rPr>
              <a:t>L</a:t>
            </a:r>
          </a:p>
          <a:p>
            <a:pPr>
              <a:lnSpc>
                <a:spcPct val="80000"/>
              </a:lnSpc>
            </a:pPr>
            <a:r>
              <a:rPr lang="pt-BR" sz="700">
                <a:solidFill>
                  <a:srgbClr val="FFFFFF"/>
                </a:solidFill>
              </a:rPr>
              <a:t>e</a:t>
            </a:r>
          </a:p>
          <a:p>
            <a:pPr>
              <a:lnSpc>
                <a:spcPct val="80000"/>
              </a:lnSpc>
            </a:pPr>
            <a:r>
              <a:rPr lang="pt-BR" sz="700">
                <a:solidFill>
                  <a:srgbClr val="FFFFFF"/>
                </a:solidFill>
              </a:rPr>
              <a:t>s</a:t>
            </a:r>
          </a:p>
          <a:p>
            <a:pPr>
              <a:lnSpc>
                <a:spcPct val="80000"/>
              </a:lnSpc>
            </a:pPr>
            <a:r>
              <a:rPr lang="pt-BR" sz="700">
                <a:solidFill>
                  <a:srgbClr val="FFFFFF"/>
                </a:solidFill>
              </a:rPr>
              <a:t>t</a:t>
            </a:r>
          </a:p>
          <a:p>
            <a:pPr>
              <a:lnSpc>
                <a:spcPct val="80000"/>
              </a:lnSpc>
            </a:pPr>
            <a:r>
              <a:rPr lang="pt-BR" sz="700">
                <a:solidFill>
                  <a:srgbClr val="FFFFFF"/>
                </a:solidFill>
              </a:rPr>
              <a:t>e</a:t>
            </a:r>
          </a:p>
        </p:txBody>
      </p:sp>
      <p:sp>
        <p:nvSpPr>
          <p:cNvPr id="27675" name="Text Box 65"/>
          <p:cNvSpPr txBox="1">
            <a:spLocks noChangeArrowheads="1"/>
          </p:cNvSpPr>
          <p:nvPr/>
        </p:nvSpPr>
        <p:spPr bwMode="auto">
          <a:xfrm>
            <a:off x="-36513" y="6221413"/>
            <a:ext cx="254001" cy="5207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pPr>
              <a:lnSpc>
                <a:spcPct val="80000"/>
              </a:lnSpc>
            </a:pPr>
            <a:r>
              <a:rPr lang="pt-BR" sz="700" dirty="0">
                <a:solidFill>
                  <a:srgbClr val="FFFFFF"/>
                </a:solidFill>
              </a:rPr>
              <a:t>O</a:t>
            </a:r>
          </a:p>
          <a:p>
            <a:pPr>
              <a:lnSpc>
                <a:spcPct val="80000"/>
              </a:lnSpc>
            </a:pPr>
            <a:r>
              <a:rPr lang="pt-BR" sz="700" dirty="0">
                <a:solidFill>
                  <a:srgbClr val="FFFFFF"/>
                </a:solidFill>
              </a:rPr>
              <a:t>e</a:t>
            </a:r>
          </a:p>
          <a:p>
            <a:pPr>
              <a:lnSpc>
                <a:spcPct val="80000"/>
              </a:lnSpc>
            </a:pPr>
            <a:r>
              <a:rPr lang="pt-BR" sz="700" dirty="0">
                <a:solidFill>
                  <a:srgbClr val="FFFFFF"/>
                </a:solidFill>
              </a:rPr>
              <a:t>s</a:t>
            </a:r>
          </a:p>
          <a:p>
            <a:pPr>
              <a:lnSpc>
                <a:spcPct val="80000"/>
              </a:lnSpc>
            </a:pPr>
            <a:r>
              <a:rPr lang="pt-BR" sz="700" dirty="0">
                <a:solidFill>
                  <a:srgbClr val="FFFFFF"/>
                </a:solidFill>
              </a:rPr>
              <a:t>t</a:t>
            </a:r>
          </a:p>
          <a:p>
            <a:pPr>
              <a:lnSpc>
                <a:spcPct val="80000"/>
              </a:lnSpc>
            </a:pPr>
            <a:r>
              <a:rPr lang="pt-BR" sz="700" dirty="0">
                <a:solidFill>
                  <a:srgbClr val="FFFFFF"/>
                </a:solidFill>
              </a:rPr>
              <a:t>e</a:t>
            </a:r>
          </a:p>
        </p:txBody>
      </p:sp>
      <p:pic>
        <p:nvPicPr>
          <p:cNvPr id="27676" name="Picture 66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408613" y="4614863"/>
            <a:ext cx="644525" cy="3587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</p:pic>
      <p:pic>
        <p:nvPicPr>
          <p:cNvPr id="27677" name="Picture 67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065713" y="2036968"/>
            <a:ext cx="587375" cy="6635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</p:pic>
      <p:sp>
        <p:nvSpPr>
          <p:cNvPr id="1740868" name="Text Box 68"/>
          <p:cNvSpPr txBox="1">
            <a:spLocks noChangeArrowheads="1"/>
          </p:cNvSpPr>
          <p:nvPr/>
        </p:nvSpPr>
        <p:spPr bwMode="auto">
          <a:xfrm>
            <a:off x="1701800" y="4840288"/>
            <a:ext cx="698500" cy="2444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000">
                <a:solidFill>
                  <a:srgbClr val="FFFFFF"/>
                </a:solidFill>
              </a:rPr>
              <a:t>Meio-dia</a:t>
            </a:r>
          </a:p>
        </p:txBody>
      </p:sp>
      <p:grpSp>
        <p:nvGrpSpPr>
          <p:cNvPr id="11" name="Group 69"/>
          <p:cNvGrpSpPr>
            <a:grpSpLocks/>
          </p:cNvGrpSpPr>
          <p:nvPr/>
        </p:nvGrpSpPr>
        <p:grpSpPr bwMode="auto">
          <a:xfrm>
            <a:off x="6659563" y="1343025"/>
            <a:ext cx="1284287" cy="1430338"/>
            <a:chOff x="4226" y="1046"/>
            <a:chExt cx="809" cy="901"/>
          </a:xfrm>
        </p:grpSpPr>
        <p:sp>
          <p:nvSpPr>
            <p:cNvPr id="27682" name="Arc 70"/>
            <p:cNvSpPr>
              <a:spLocks/>
            </p:cNvSpPr>
            <p:nvPr/>
          </p:nvSpPr>
          <p:spPr bwMode="auto">
            <a:xfrm>
              <a:off x="4313" y="1157"/>
              <a:ext cx="722" cy="676"/>
            </a:xfrm>
            <a:custGeom>
              <a:avLst/>
              <a:gdLst>
                <a:gd name="T0" fmla="*/ 0 w 18840"/>
                <a:gd name="T1" fmla="*/ 0 h 21600"/>
                <a:gd name="T2" fmla="*/ 722 w 18840"/>
                <a:gd name="T3" fmla="*/ 344 h 21600"/>
                <a:gd name="T4" fmla="*/ 1 w 18840"/>
                <a:gd name="T5" fmla="*/ 676 h 21600"/>
                <a:gd name="T6" fmla="*/ 0 60000 65536"/>
                <a:gd name="T7" fmla="*/ 0 60000 65536"/>
                <a:gd name="T8" fmla="*/ 0 60000 65536"/>
                <a:gd name="T9" fmla="*/ 0 w 18840"/>
                <a:gd name="T10" fmla="*/ 0 h 21600"/>
                <a:gd name="T11" fmla="*/ 18840 w 1884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840" h="21600" fill="none" extrusionOk="0">
                  <a:moveTo>
                    <a:pt x="0" y="0"/>
                  </a:moveTo>
                  <a:cubicBezTo>
                    <a:pt x="8" y="0"/>
                    <a:pt x="17" y="-1"/>
                    <a:pt x="26" y="0"/>
                  </a:cubicBezTo>
                  <a:cubicBezTo>
                    <a:pt x="7820" y="0"/>
                    <a:pt x="15010" y="4199"/>
                    <a:pt x="18840" y="10988"/>
                  </a:cubicBezTo>
                </a:path>
                <a:path w="18840" h="21600" stroke="0" extrusionOk="0">
                  <a:moveTo>
                    <a:pt x="0" y="0"/>
                  </a:moveTo>
                  <a:cubicBezTo>
                    <a:pt x="8" y="0"/>
                    <a:pt x="17" y="-1"/>
                    <a:pt x="26" y="0"/>
                  </a:cubicBezTo>
                  <a:cubicBezTo>
                    <a:pt x="7820" y="0"/>
                    <a:pt x="15010" y="4199"/>
                    <a:pt x="18840" y="10988"/>
                  </a:cubicBezTo>
                  <a:lnTo>
                    <a:pt x="26" y="21600"/>
                  </a:lnTo>
                  <a:close/>
                </a:path>
              </a:pathLst>
            </a:custGeom>
            <a:noFill/>
            <a:ln w="28575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27683" name="Arc 71"/>
            <p:cNvSpPr>
              <a:spLocks/>
            </p:cNvSpPr>
            <p:nvPr/>
          </p:nvSpPr>
          <p:spPr bwMode="auto">
            <a:xfrm>
              <a:off x="4226" y="1271"/>
              <a:ext cx="785" cy="676"/>
            </a:xfrm>
            <a:custGeom>
              <a:avLst/>
              <a:gdLst>
                <a:gd name="T0" fmla="*/ 0 w 20460"/>
                <a:gd name="T1" fmla="*/ 0 h 21600"/>
                <a:gd name="T2" fmla="*/ 785 w 20460"/>
                <a:gd name="T3" fmla="*/ 457 h 21600"/>
                <a:gd name="T4" fmla="*/ 1 w 20460"/>
                <a:gd name="T5" fmla="*/ 676 h 21600"/>
                <a:gd name="T6" fmla="*/ 0 60000 65536"/>
                <a:gd name="T7" fmla="*/ 0 60000 65536"/>
                <a:gd name="T8" fmla="*/ 0 60000 65536"/>
                <a:gd name="T9" fmla="*/ 0 w 20460"/>
                <a:gd name="T10" fmla="*/ 0 h 21600"/>
                <a:gd name="T11" fmla="*/ 20460 w 2046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460" h="21600" fill="none" extrusionOk="0">
                  <a:moveTo>
                    <a:pt x="0" y="0"/>
                  </a:moveTo>
                  <a:cubicBezTo>
                    <a:pt x="8" y="0"/>
                    <a:pt x="17" y="-1"/>
                    <a:pt x="26" y="0"/>
                  </a:cubicBezTo>
                  <a:cubicBezTo>
                    <a:pt x="9257" y="0"/>
                    <a:pt x="17468" y="5866"/>
                    <a:pt x="20460" y="14599"/>
                  </a:cubicBezTo>
                </a:path>
                <a:path w="20460" h="21600" stroke="0" extrusionOk="0">
                  <a:moveTo>
                    <a:pt x="0" y="0"/>
                  </a:moveTo>
                  <a:cubicBezTo>
                    <a:pt x="8" y="0"/>
                    <a:pt x="17" y="-1"/>
                    <a:pt x="26" y="0"/>
                  </a:cubicBezTo>
                  <a:cubicBezTo>
                    <a:pt x="9257" y="0"/>
                    <a:pt x="17468" y="5866"/>
                    <a:pt x="20460" y="14599"/>
                  </a:cubicBezTo>
                  <a:lnTo>
                    <a:pt x="26" y="21600"/>
                  </a:lnTo>
                  <a:close/>
                </a:path>
              </a:pathLst>
            </a:custGeom>
            <a:noFill/>
            <a:ln w="28575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27684" name="Arc 72"/>
            <p:cNvSpPr>
              <a:spLocks/>
            </p:cNvSpPr>
            <p:nvPr/>
          </p:nvSpPr>
          <p:spPr bwMode="auto">
            <a:xfrm>
              <a:off x="4400" y="1046"/>
              <a:ext cx="299" cy="751"/>
            </a:xfrm>
            <a:custGeom>
              <a:avLst/>
              <a:gdLst>
                <a:gd name="T0" fmla="*/ 0 w 21193"/>
                <a:gd name="T1" fmla="*/ 0 h 21600"/>
                <a:gd name="T2" fmla="*/ 299 w 21193"/>
                <a:gd name="T3" fmla="*/ 594 h 21600"/>
                <a:gd name="T4" fmla="*/ 1 w 21193"/>
                <a:gd name="T5" fmla="*/ 751 h 21600"/>
                <a:gd name="T6" fmla="*/ 0 60000 65536"/>
                <a:gd name="T7" fmla="*/ 0 60000 65536"/>
                <a:gd name="T8" fmla="*/ 0 60000 65536"/>
                <a:gd name="T9" fmla="*/ 0 w 21193"/>
                <a:gd name="T10" fmla="*/ 0 h 21600"/>
                <a:gd name="T11" fmla="*/ 21193 w 21193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193" h="21600" fill="none" extrusionOk="0">
                  <a:moveTo>
                    <a:pt x="0" y="0"/>
                  </a:moveTo>
                  <a:cubicBezTo>
                    <a:pt x="23" y="0"/>
                    <a:pt x="47" y="-1"/>
                    <a:pt x="71" y="0"/>
                  </a:cubicBezTo>
                  <a:cubicBezTo>
                    <a:pt x="10258" y="0"/>
                    <a:pt x="19061" y="7118"/>
                    <a:pt x="21192" y="17081"/>
                  </a:cubicBezTo>
                </a:path>
                <a:path w="21193" h="21600" stroke="0" extrusionOk="0">
                  <a:moveTo>
                    <a:pt x="0" y="0"/>
                  </a:moveTo>
                  <a:cubicBezTo>
                    <a:pt x="23" y="0"/>
                    <a:pt x="47" y="-1"/>
                    <a:pt x="71" y="0"/>
                  </a:cubicBezTo>
                  <a:cubicBezTo>
                    <a:pt x="10258" y="0"/>
                    <a:pt x="19061" y="7118"/>
                    <a:pt x="21192" y="17081"/>
                  </a:cubicBezTo>
                  <a:lnTo>
                    <a:pt x="71" y="21600"/>
                  </a:lnTo>
                  <a:close/>
                </a:path>
              </a:pathLst>
            </a:custGeom>
            <a:noFill/>
            <a:ln w="28575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27685" name="Arc 73"/>
            <p:cNvSpPr>
              <a:spLocks/>
            </p:cNvSpPr>
            <p:nvPr/>
          </p:nvSpPr>
          <p:spPr bwMode="auto">
            <a:xfrm>
              <a:off x="4574" y="1083"/>
              <a:ext cx="304" cy="752"/>
            </a:xfrm>
            <a:custGeom>
              <a:avLst/>
              <a:gdLst>
                <a:gd name="T0" fmla="*/ 0 w 21497"/>
                <a:gd name="T1" fmla="*/ 0 h 21600"/>
                <a:gd name="T2" fmla="*/ 304 w 21497"/>
                <a:gd name="T3" fmla="*/ 657 h 21600"/>
                <a:gd name="T4" fmla="*/ 1 w 21497"/>
                <a:gd name="T5" fmla="*/ 752 h 21600"/>
                <a:gd name="T6" fmla="*/ 0 60000 65536"/>
                <a:gd name="T7" fmla="*/ 0 60000 65536"/>
                <a:gd name="T8" fmla="*/ 0 60000 65536"/>
                <a:gd name="T9" fmla="*/ 0 w 21497"/>
                <a:gd name="T10" fmla="*/ 0 h 21600"/>
                <a:gd name="T11" fmla="*/ 21497 w 21497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497" h="21600" fill="none" extrusionOk="0">
                  <a:moveTo>
                    <a:pt x="0" y="0"/>
                  </a:moveTo>
                  <a:cubicBezTo>
                    <a:pt x="23" y="0"/>
                    <a:pt x="47" y="-1"/>
                    <a:pt x="71" y="0"/>
                  </a:cubicBezTo>
                  <a:cubicBezTo>
                    <a:pt x="10943" y="0"/>
                    <a:pt x="20121" y="8081"/>
                    <a:pt x="21497" y="18865"/>
                  </a:cubicBezTo>
                </a:path>
                <a:path w="21497" h="21600" stroke="0" extrusionOk="0">
                  <a:moveTo>
                    <a:pt x="0" y="0"/>
                  </a:moveTo>
                  <a:cubicBezTo>
                    <a:pt x="23" y="0"/>
                    <a:pt x="47" y="-1"/>
                    <a:pt x="71" y="0"/>
                  </a:cubicBezTo>
                  <a:cubicBezTo>
                    <a:pt x="10943" y="0"/>
                    <a:pt x="20121" y="8081"/>
                    <a:pt x="21497" y="18865"/>
                  </a:cubicBezTo>
                  <a:lnTo>
                    <a:pt x="71" y="21600"/>
                  </a:lnTo>
                  <a:close/>
                </a:path>
              </a:pathLst>
            </a:custGeom>
            <a:noFill/>
            <a:ln w="28575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sp>
        <p:nvSpPr>
          <p:cNvPr id="27680" name="Rectangle 74"/>
          <p:cNvSpPr>
            <a:spLocks noChangeArrowheads="1"/>
          </p:cNvSpPr>
          <p:nvPr/>
        </p:nvSpPr>
        <p:spPr bwMode="auto">
          <a:xfrm>
            <a:off x="5219700" y="6426200"/>
            <a:ext cx="63817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defTabSz="762000"/>
            <a:r>
              <a:rPr lang="pt-BR" sz="1400">
                <a:solidFill>
                  <a:srgbClr val="FFFFFF"/>
                </a:solidFill>
              </a:rPr>
              <a:t>Nadir</a:t>
            </a:r>
          </a:p>
        </p:txBody>
      </p:sp>
      <p:sp>
        <p:nvSpPr>
          <p:cNvPr id="27681" name="Oval 75"/>
          <p:cNvSpPr>
            <a:spLocks noChangeArrowheads="1"/>
          </p:cNvSpPr>
          <p:nvPr/>
        </p:nvSpPr>
        <p:spPr bwMode="auto">
          <a:xfrm>
            <a:off x="5487988" y="6677025"/>
            <a:ext cx="101600" cy="1016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76" name="CaixaDeTexto 75"/>
          <p:cNvSpPr txBox="1"/>
          <p:nvPr/>
        </p:nvSpPr>
        <p:spPr>
          <a:xfrm>
            <a:off x="4860032" y="2627620"/>
            <a:ext cx="14029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dirty="0" smtClean="0">
                <a:solidFill>
                  <a:srgbClr val="7030A0"/>
                </a:solidFill>
              </a:rPr>
              <a:t>Lado Leste</a:t>
            </a:r>
            <a:endParaRPr lang="pt-BR" dirty="0">
              <a:solidFill>
                <a:srgbClr val="7030A0"/>
              </a:solidFill>
            </a:endParaRPr>
          </a:p>
        </p:txBody>
      </p:sp>
      <p:sp>
        <p:nvSpPr>
          <p:cNvPr id="77" name="CaixaDeTexto 76"/>
          <p:cNvSpPr txBox="1"/>
          <p:nvPr/>
        </p:nvSpPr>
        <p:spPr>
          <a:xfrm>
            <a:off x="4480756" y="4355812"/>
            <a:ext cx="14414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dirty="0" smtClean="0">
                <a:solidFill>
                  <a:srgbClr val="7030A0"/>
                </a:solidFill>
              </a:rPr>
              <a:t>Lado Oeste</a:t>
            </a:r>
            <a:endParaRPr lang="pt-BR" dirty="0">
              <a:solidFill>
                <a:srgbClr val="7030A0"/>
              </a:solidFill>
            </a:endParaRPr>
          </a:p>
        </p:txBody>
      </p:sp>
      <p:cxnSp>
        <p:nvCxnSpPr>
          <p:cNvPr id="79" name="Conector de seta reta 78"/>
          <p:cNvCxnSpPr/>
          <p:nvPr/>
        </p:nvCxnSpPr>
        <p:spPr bwMode="auto">
          <a:xfrm>
            <a:off x="2025432" y="2420888"/>
            <a:ext cx="0" cy="2376264"/>
          </a:xfrm>
          <a:prstGeom prst="straightConnector1">
            <a:avLst/>
          </a:prstGeom>
          <a:solidFill>
            <a:schemeClr val="accent1"/>
          </a:solidFill>
          <a:ln w="38100" cap="flat" cmpd="sng" algn="ctr">
            <a:solidFill>
              <a:srgbClr val="FFC000"/>
            </a:solidFill>
            <a:prstDash val="solid"/>
            <a:round/>
            <a:headEnd type="none" w="sm" len="sm"/>
            <a:tailEnd type="arrow"/>
          </a:ln>
          <a:effectLst/>
        </p:spPr>
      </p:cxnSp>
      <p:sp>
        <p:nvSpPr>
          <p:cNvPr id="81" name="AutoShape 30"/>
          <p:cNvSpPr>
            <a:spLocks noChangeArrowheads="1"/>
          </p:cNvSpPr>
          <p:nvPr/>
        </p:nvSpPr>
        <p:spPr bwMode="auto">
          <a:xfrm>
            <a:off x="4303836" y="4695297"/>
            <a:ext cx="484188" cy="485775"/>
          </a:xfrm>
          <a:prstGeom prst="star16">
            <a:avLst>
              <a:gd name="adj" fmla="val 37500"/>
            </a:avLst>
          </a:prstGeom>
          <a:solidFill>
            <a:srgbClr val="FFFF00"/>
          </a:solidFill>
          <a:ln w="12700">
            <a:solidFill>
              <a:srgbClr val="FF0033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pt-BR" sz="1000" dirty="0" smtClean="0">
                <a:solidFill>
                  <a:srgbClr val="FF5050"/>
                </a:solidFill>
              </a:rPr>
              <a:t>O / </a:t>
            </a:r>
            <a:r>
              <a:rPr lang="pt-BR" sz="1000" dirty="0" smtClean="0">
                <a:solidFill>
                  <a:srgbClr val="0000CC"/>
                </a:solidFill>
              </a:rPr>
              <a:t>F</a:t>
            </a:r>
            <a:endParaRPr lang="pt-BR" sz="1000" dirty="0">
              <a:solidFill>
                <a:srgbClr val="0000CC"/>
              </a:solidFill>
            </a:endParaRPr>
          </a:p>
        </p:txBody>
      </p:sp>
      <p:sp>
        <p:nvSpPr>
          <p:cNvPr id="82" name="AutoShape 30"/>
          <p:cNvSpPr>
            <a:spLocks noChangeArrowheads="1"/>
          </p:cNvSpPr>
          <p:nvPr/>
        </p:nvSpPr>
        <p:spPr bwMode="auto">
          <a:xfrm>
            <a:off x="3707904" y="4581128"/>
            <a:ext cx="484188" cy="485775"/>
          </a:xfrm>
          <a:prstGeom prst="star16">
            <a:avLst>
              <a:gd name="adj" fmla="val 37500"/>
            </a:avLst>
          </a:prstGeom>
          <a:solidFill>
            <a:srgbClr val="FFFF00"/>
          </a:solidFill>
          <a:ln w="1270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pt-BR" sz="1000" dirty="0" smtClean="0">
                <a:solidFill>
                  <a:srgbClr val="FF5050"/>
                </a:solidFill>
              </a:rPr>
              <a:t>N /</a:t>
            </a:r>
            <a:r>
              <a:rPr lang="pt-BR" sz="1000" dirty="0" smtClean="0">
                <a:solidFill>
                  <a:srgbClr val="0000CC"/>
                </a:solidFill>
              </a:rPr>
              <a:t> J</a:t>
            </a:r>
            <a:endParaRPr lang="pt-BR" sz="1000" dirty="0">
              <a:solidFill>
                <a:srgbClr val="0000CC"/>
              </a:solidFill>
            </a:endParaRPr>
          </a:p>
        </p:txBody>
      </p:sp>
      <p:sp>
        <p:nvSpPr>
          <p:cNvPr id="83" name="AutoShape 30"/>
          <p:cNvSpPr>
            <a:spLocks noChangeArrowheads="1"/>
          </p:cNvSpPr>
          <p:nvPr/>
        </p:nvSpPr>
        <p:spPr bwMode="auto">
          <a:xfrm>
            <a:off x="3151708" y="4425080"/>
            <a:ext cx="484188" cy="485775"/>
          </a:xfrm>
          <a:prstGeom prst="star16">
            <a:avLst>
              <a:gd name="adj" fmla="val 37500"/>
            </a:avLst>
          </a:prstGeom>
          <a:solidFill>
            <a:srgbClr val="FFFF00"/>
          </a:solidFill>
          <a:ln w="38100">
            <a:solidFill>
              <a:srgbClr val="FF0033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pt-BR" sz="1000" dirty="0" smtClean="0">
                <a:solidFill>
                  <a:srgbClr val="FF5050"/>
                </a:solidFill>
              </a:rPr>
              <a:t>D</a:t>
            </a:r>
            <a:endParaRPr lang="pt-BR" sz="1000" dirty="0">
              <a:solidFill>
                <a:srgbClr val="FF5050"/>
              </a:solidFill>
            </a:endParaRPr>
          </a:p>
        </p:txBody>
      </p:sp>
      <p:sp>
        <p:nvSpPr>
          <p:cNvPr id="84" name="AutoShape 30"/>
          <p:cNvSpPr>
            <a:spLocks noChangeArrowheads="1"/>
          </p:cNvSpPr>
          <p:nvPr/>
        </p:nvSpPr>
        <p:spPr bwMode="auto">
          <a:xfrm>
            <a:off x="5580112" y="4731393"/>
            <a:ext cx="484188" cy="485775"/>
          </a:xfrm>
          <a:prstGeom prst="star16">
            <a:avLst>
              <a:gd name="adj" fmla="val 37500"/>
            </a:avLst>
          </a:prstGeom>
          <a:solidFill>
            <a:srgbClr val="FFFF00"/>
          </a:solidFill>
          <a:ln w="12700">
            <a:solidFill>
              <a:srgbClr val="FF0033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pt-BR" sz="1000" dirty="0" smtClean="0">
                <a:solidFill>
                  <a:srgbClr val="FF5050"/>
                </a:solidFill>
              </a:rPr>
              <a:t>A /</a:t>
            </a:r>
            <a:r>
              <a:rPr lang="pt-BR" sz="1000" dirty="0" smtClean="0">
                <a:solidFill>
                  <a:srgbClr val="0000CC"/>
                </a:solidFill>
              </a:rPr>
              <a:t> A</a:t>
            </a:r>
            <a:endParaRPr lang="pt-BR" sz="1000" dirty="0">
              <a:solidFill>
                <a:srgbClr val="0000CC"/>
              </a:solidFill>
            </a:endParaRPr>
          </a:p>
        </p:txBody>
      </p:sp>
      <p:sp>
        <p:nvSpPr>
          <p:cNvPr id="85" name="AutoShape 30"/>
          <p:cNvSpPr>
            <a:spLocks noChangeArrowheads="1"/>
          </p:cNvSpPr>
          <p:nvPr/>
        </p:nvSpPr>
        <p:spPr bwMode="auto">
          <a:xfrm>
            <a:off x="6176044" y="4731393"/>
            <a:ext cx="484188" cy="485775"/>
          </a:xfrm>
          <a:prstGeom prst="star16">
            <a:avLst>
              <a:gd name="adj" fmla="val 37500"/>
            </a:avLst>
          </a:prstGeom>
          <a:solidFill>
            <a:srgbClr val="FFFF00"/>
          </a:solidFill>
          <a:ln w="1270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pt-BR" sz="1000" dirty="0" smtClean="0">
                <a:solidFill>
                  <a:srgbClr val="FF5050"/>
                </a:solidFill>
              </a:rPr>
              <a:t>J / </a:t>
            </a:r>
            <a:r>
              <a:rPr lang="pt-BR" sz="1000" dirty="0" smtClean="0">
                <a:solidFill>
                  <a:srgbClr val="0000CC"/>
                </a:solidFill>
              </a:rPr>
              <a:t>M</a:t>
            </a:r>
            <a:endParaRPr lang="pt-BR" sz="1000" dirty="0">
              <a:solidFill>
                <a:srgbClr val="0000CC"/>
              </a:solidFill>
            </a:endParaRPr>
          </a:p>
        </p:txBody>
      </p:sp>
      <p:sp>
        <p:nvSpPr>
          <p:cNvPr id="86" name="AutoShape 30"/>
          <p:cNvSpPr>
            <a:spLocks noChangeArrowheads="1"/>
          </p:cNvSpPr>
          <p:nvPr/>
        </p:nvSpPr>
        <p:spPr bwMode="auto">
          <a:xfrm>
            <a:off x="6732240" y="4623289"/>
            <a:ext cx="484188" cy="485775"/>
          </a:xfrm>
          <a:prstGeom prst="star16">
            <a:avLst>
              <a:gd name="adj" fmla="val 37500"/>
            </a:avLst>
          </a:prstGeom>
          <a:solidFill>
            <a:srgbClr val="FFFF00"/>
          </a:solidFill>
          <a:ln w="38100">
            <a:solidFill>
              <a:srgbClr val="FF0033"/>
            </a:solidFill>
            <a:miter lim="800000"/>
            <a:headEnd/>
            <a:tailEnd/>
          </a:ln>
        </p:spPr>
        <p:txBody>
          <a:bodyPr wrap="none" anchor="ctr"/>
          <a:lstStyle/>
          <a:p>
            <a:r>
              <a:rPr lang="pt-BR" sz="1000" dirty="0" smtClean="0">
                <a:solidFill>
                  <a:srgbClr val="0000CC"/>
                </a:solidFill>
              </a:rPr>
              <a:t>J</a:t>
            </a:r>
            <a:endParaRPr lang="pt-BR" sz="1000" dirty="0">
              <a:solidFill>
                <a:srgbClr val="0000CC"/>
              </a:solidFill>
            </a:endParaRPr>
          </a:p>
        </p:txBody>
      </p:sp>
      <p:sp>
        <p:nvSpPr>
          <p:cNvPr id="87" name="Text Box 60"/>
          <p:cNvSpPr txBox="1">
            <a:spLocks noChangeArrowheads="1"/>
          </p:cNvSpPr>
          <p:nvPr/>
        </p:nvSpPr>
        <p:spPr bwMode="auto">
          <a:xfrm>
            <a:off x="34702" y="2060848"/>
            <a:ext cx="2017018" cy="3046988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pt-BR" sz="2800" dirty="0">
                <a:solidFill>
                  <a:srgbClr val="FFFF00"/>
                </a:solidFill>
              </a:rPr>
              <a:t>Dia</a:t>
            </a:r>
          </a:p>
          <a:p>
            <a:pPr algn="ctr"/>
            <a:r>
              <a:rPr lang="pt-BR" sz="1800" dirty="0">
                <a:solidFill>
                  <a:srgbClr val="FF0066"/>
                </a:solidFill>
              </a:rPr>
              <a:t>É o intervalo de tempo entre duas passagens sucessivas do Sol pelo meridiano superior local</a:t>
            </a:r>
            <a:r>
              <a:rPr lang="pt-BR" sz="1800" dirty="0" smtClean="0">
                <a:solidFill>
                  <a:srgbClr val="FF0066"/>
                </a:solidFill>
              </a:rPr>
              <a:t>.</a:t>
            </a:r>
            <a:endParaRPr lang="pt-BR" sz="1800" dirty="0">
              <a:solidFill>
                <a:srgbClr val="FF0066"/>
              </a:solidFill>
            </a:endParaRPr>
          </a:p>
          <a:p>
            <a:pPr algn="ctr"/>
            <a:r>
              <a:rPr lang="pt-BR" sz="2000" dirty="0">
                <a:solidFill>
                  <a:srgbClr val="FFFF00"/>
                </a:solidFill>
              </a:rPr>
              <a:t>Duração</a:t>
            </a:r>
            <a:r>
              <a:rPr lang="pt-BR" sz="1800" dirty="0">
                <a:solidFill>
                  <a:srgbClr val="FFFF00"/>
                </a:solidFill>
              </a:rPr>
              <a:t>:</a:t>
            </a:r>
          </a:p>
          <a:p>
            <a:pPr algn="ctr"/>
            <a:r>
              <a:rPr lang="pt-BR" sz="1800" dirty="0">
                <a:solidFill>
                  <a:srgbClr val="FF0066"/>
                </a:solidFill>
              </a:rPr>
              <a:t>24h 00m 00s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0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21" dur="1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08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2" dur="400" decel="50000" autoRev="1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740868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3" dur="400" decel="100000" autoRev="1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740868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4" dur="400" decel="100000" autoRev="1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7408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2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000"/>
                            </p:stCondLst>
                            <p:childTnLst>
                              <p:par>
                                <p:cTn id="3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0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2000"/>
                                        <p:tgtEl>
                                          <p:spTgt spid="17408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1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0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"/>
                            </p:stCondLst>
                            <p:childTnLst>
                              <p:par>
                                <p:cTn id="5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9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0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"/>
                            </p:stCondLst>
                            <p:childTnLst>
                              <p:par>
                                <p:cTn id="6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0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"/>
                            </p:stCondLst>
                            <p:childTnLst>
                              <p:par>
                                <p:cTn id="7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5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0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500"/>
                            </p:stCondLst>
                            <p:childTnLst>
                              <p:par>
                                <p:cTn id="8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3" dur="10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0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1" dur="1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0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500"/>
                            </p:stCondLst>
                            <p:childTnLst>
                              <p:par>
                                <p:cTn id="9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9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0806" grpId="0" animBg="1"/>
      <p:bldP spid="1740807" grpId="0" animBg="1"/>
      <p:bldP spid="1740808" grpId="0" animBg="1"/>
      <p:bldP spid="1740809" grpId="0" animBg="1"/>
      <p:bldP spid="1740810" grpId="0" animBg="1"/>
      <p:bldP spid="1740811" grpId="0" animBg="1"/>
      <p:bldP spid="1740830" grpId="0" animBg="1"/>
      <p:bldP spid="1740868" grpId="0"/>
      <p:bldP spid="76" grpId="0"/>
      <p:bldP spid="77" grpId="0"/>
      <p:bldP spid="81" grpId="0" animBg="1"/>
      <p:bldP spid="82" grpId="0" animBg="1"/>
      <p:bldP spid="83" grpId="0" animBg="1"/>
      <p:bldP spid="84" grpId="0" animBg="1"/>
      <p:bldP spid="85" grpId="0" animBg="1"/>
      <p:bldP spid="86" grpId="0" animBg="1"/>
      <p:bldP spid="87" grpId="0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accent1"/>
            </a:gs>
            <a:gs pos="100000">
              <a:srgbClr val="CC00CC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70786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195736" y="4376738"/>
            <a:ext cx="600075" cy="56515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sp>
        <p:nvSpPr>
          <p:cNvPr id="1270787" name="Rectangle 3"/>
          <p:cNvSpPr>
            <a:spLocks noGrp="1" noChangeArrowheads="1"/>
          </p:cNvSpPr>
          <p:nvPr>
            <p:ph type="title"/>
          </p:nvPr>
        </p:nvSpPr>
        <p:spPr>
          <a:xfrm>
            <a:off x="0" y="71438"/>
            <a:ext cx="6024563" cy="1844675"/>
          </a:xfrm>
          <a:noFill/>
          <a:ln/>
          <a:effectLst>
            <a:outerShdw dist="35921" dir="2700000" algn="ctr" rotWithShape="0">
              <a:schemeClr val="tx1"/>
            </a:outerShdw>
          </a:effectLst>
        </p:spPr>
        <p:txBody>
          <a:bodyPr/>
          <a:lstStyle/>
          <a:p>
            <a:r>
              <a:rPr lang="pt-BR" sz="4000" dirty="0">
                <a:solidFill>
                  <a:srgbClr val="FFFF66"/>
                </a:solidFill>
              </a:rPr>
              <a:t>Distribuição dos Dias</a:t>
            </a:r>
            <a:br>
              <a:rPr lang="pt-BR" sz="4000" dirty="0">
                <a:solidFill>
                  <a:srgbClr val="FFFF66"/>
                </a:solidFill>
              </a:rPr>
            </a:br>
            <a:r>
              <a:rPr lang="pt-BR" sz="4000" dirty="0">
                <a:solidFill>
                  <a:srgbClr val="FFFF66"/>
                </a:solidFill>
              </a:rPr>
              <a:t>nos Meses do</a:t>
            </a:r>
            <a:br>
              <a:rPr lang="pt-BR" sz="4000" dirty="0">
                <a:solidFill>
                  <a:srgbClr val="FFFF66"/>
                </a:solidFill>
              </a:rPr>
            </a:br>
            <a:r>
              <a:rPr lang="pt-BR" sz="4000" dirty="0">
                <a:solidFill>
                  <a:srgbClr val="FFFF66"/>
                </a:solidFill>
              </a:rPr>
              <a:t> Calendário Juliano</a:t>
            </a:r>
            <a:r>
              <a:rPr lang="pt-BR" dirty="0">
                <a:solidFill>
                  <a:srgbClr val="FFFF66"/>
                </a:solidFill>
              </a:rPr>
              <a:t> </a:t>
            </a:r>
          </a:p>
        </p:txBody>
      </p:sp>
      <p:sp>
        <p:nvSpPr>
          <p:cNvPr id="116" name="Espaço Reservado para Número de Slide 1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70</a:t>
            </a:fld>
            <a:endParaRPr lang="pt-BR"/>
          </a:p>
        </p:txBody>
      </p:sp>
      <p:pic>
        <p:nvPicPr>
          <p:cNvPr id="1270788" name="Picture 4"/>
          <p:cNvPicPr>
            <a:picLocks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435850" y="71438"/>
            <a:ext cx="1616075" cy="2614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270789" name="Rectangle 5"/>
          <p:cNvSpPr>
            <a:spLocks noChangeArrowheads="1"/>
          </p:cNvSpPr>
          <p:nvPr/>
        </p:nvSpPr>
        <p:spPr bwMode="auto">
          <a:xfrm>
            <a:off x="1879600" y="2289175"/>
            <a:ext cx="488315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r>
              <a:rPr lang="pt-BR" sz="3600">
                <a:solidFill>
                  <a:srgbClr val="FF3300"/>
                </a:solidFill>
              </a:rPr>
              <a:t>Calendário Luni-solar</a:t>
            </a:r>
          </a:p>
        </p:txBody>
      </p:sp>
      <p:grpSp>
        <p:nvGrpSpPr>
          <p:cNvPr id="1270790" name="Group 6"/>
          <p:cNvGrpSpPr>
            <a:grpSpLocks/>
          </p:cNvGrpSpPr>
          <p:nvPr/>
        </p:nvGrpSpPr>
        <p:grpSpPr bwMode="auto">
          <a:xfrm>
            <a:off x="539552" y="5589588"/>
            <a:ext cx="8159750" cy="1250950"/>
            <a:chOff x="422" y="3396"/>
            <a:chExt cx="5140" cy="788"/>
          </a:xfrm>
        </p:grpSpPr>
        <p:sp>
          <p:nvSpPr>
            <p:cNvPr id="1270791" name="Rectangle 7"/>
            <p:cNvSpPr>
              <a:spLocks noChangeArrowheads="1"/>
            </p:cNvSpPr>
            <p:nvPr/>
          </p:nvSpPr>
          <p:spPr bwMode="auto">
            <a:xfrm>
              <a:off x="1332" y="3650"/>
              <a:ext cx="419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270792" name="Rectangle 8"/>
            <p:cNvSpPr>
              <a:spLocks noChangeArrowheads="1"/>
            </p:cNvSpPr>
            <p:nvPr/>
          </p:nvSpPr>
          <p:spPr bwMode="auto">
            <a:xfrm>
              <a:off x="1759" y="3650"/>
              <a:ext cx="418" cy="280"/>
            </a:xfrm>
            <a:prstGeom prst="rect">
              <a:avLst/>
            </a:prstGeom>
            <a:solidFill>
              <a:srgbClr val="00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270793" name="Rectangle 9"/>
            <p:cNvSpPr>
              <a:spLocks noChangeArrowheads="1"/>
            </p:cNvSpPr>
            <p:nvPr/>
          </p:nvSpPr>
          <p:spPr bwMode="auto">
            <a:xfrm>
              <a:off x="2185" y="3650"/>
              <a:ext cx="419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270794" name="Rectangle 10"/>
            <p:cNvSpPr>
              <a:spLocks noChangeArrowheads="1"/>
            </p:cNvSpPr>
            <p:nvPr/>
          </p:nvSpPr>
          <p:spPr bwMode="auto">
            <a:xfrm>
              <a:off x="2612" y="3650"/>
              <a:ext cx="419" cy="280"/>
            </a:xfrm>
            <a:prstGeom prst="rect">
              <a:avLst/>
            </a:prstGeom>
            <a:solidFill>
              <a:srgbClr val="00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270795" name="Rectangle 11"/>
            <p:cNvSpPr>
              <a:spLocks noChangeArrowheads="1"/>
            </p:cNvSpPr>
            <p:nvPr/>
          </p:nvSpPr>
          <p:spPr bwMode="auto">
            <a:xfrm>
              <a:off x="3039" y="3650"/>
              <a:ext cx="418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270796" name="Rectangle 12"/>
            <p:cNvSpPr>
              <a:spLocks noChangeArrowheads="1"/>
            </p:cNvSpPr>
            <p:nvPr/>
          </p:nvSpPr>
          <p:spPr bwMode="auto">
            <a:xfrm>
              <a:off x="3465" y="3650"/>
              <a:ext cx="418" cy="280"/>
            </a:xfrm>
            <a:prstGeom prst="rect">
              <a:avLst/>
            </a:prstGeom>
            <a:solidFill>
              <a:srgbClr val="00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270797" name="Rectangle 13"/>
            <p:cNvSpPr>
              <a:spLocks noChangeArrowheads="1"/>
            </p:cNvSpPr>
            <p:nvPr/>
          </p:nvSpPr>
          <p:spPr bwMode="auto">
            <a:xfrm>
              <a:off x="3891" y="3650"/>
              <a:ext cx="420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270798" name="Rectangle 14"/>
            <p:cNvSpPr>
              <a:spLocks noChangeArrowheads="1"/>
            </p:cNvSpPr>
            <p:nvPr/>
          </p:nvSpPr>
          <p:spPr bwMode="auto">
            <a:xfrm>
              <a:off x="4319" y="3660"/>
              <a:ext cx="417" cy="280"/>
            </a:xfrm>
            <a:prstGeom prst="rect">
              <a:avLst/>
            </a:prstGeom>
            <a:solidFill>
              <a:srgbClr val="00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270799" name="Rectangle 15"/>
            <p:cNvSpPr>
              <a:spLocks noChangeArrowheads="1"/>
            </p:cNvSpPr>
            <p:nvPr/>
          </p:nvSpPr>
          <p:spPr bwMode="auto">
            <a:xfrm>
              <a:off x="4745" y="3650"/>
              <a:ext cx="418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270800" name="Rectangle 16"/>
            <p:cNvSpPr>
              <a:spLocks noChangeArrowheads="1"/>
            </p:cNvSpPr>
            <p:nvPr/>
          </p:nvSpPr>
          <p:spPr bwMode="auto">
            <a:xfrm>
              <a:off x="5171" y="3650"/>
              <a:ext cx="391" cy="280"/>
            </a:xfrm>
            <a:prstGeom prst="rect">
              <a:avLst/>
            </a:prstGeom>
            <a:solidFill>
              <a:srgbClr val="00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270801" name="Rectangle 17"/>
            <p:cNvSpPr>
              <a:spLocks noChangeArrowheads="1"/>
            </p:cNvSpPr>
            <p:nvPr/>
          </p:nvSpPr>
          <p:spPr bwMode="auto">
            <a:xfrm>
              <a:off x="1398" y="3689"/>
              <a:ext cx="258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1600" dirty="0">
                  <a:solidFill>
                    <a:schemeClr val="bg1"/>
                  </a:solidFill>
                </a:rPr>
                <a:t>31</a:t>
              </a:r>
            </a:p>
          </p:txBody>
        </p:sp>
        <p:sp>
          <p:nvSpPr>
            <p:cNvPr id="1270802" name="Rectangle 18"/>
            <p:cNvSpPr>
              <a:spLocks noChangeArrowheads="1"/>
            </p:cNvSpPr>
            <p:nvPr/>
          </p:nvSpPr>
          <p:spPr bwMode="auto">
            <a:xfrm>
              <a:off x="1820" y="3689"/>
              <a:ext cx="258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1600">
                  <a:solidFill>
                    <a:srgbClr val="FFCC99"/>
                  </a:solidFill>
                </a:rPr>
                <a:t>30</a:t>
              </a:r>
            </a:p>
          </p:txBody>
        </p:sp>
        <p:sp>
          <p:nvSpPr>
            <p:cNvPr id="1270803" name="Rectangle 19"/>
            <p:cNvSpPr>
              <a:spLocks noChangeArrowheads="1"/>
            </p:cNvSpPr>
            <p:nvPr/>
          </p:nvSpPr>
          <p:spPr bwMode="auto">
            <a:xfrm>
              <a:off x="3074" y="3689"/>
              <a:ext cx="258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1600">
                  <a:solidFill>
                    <a:schemeClr val="bg1"/>
                  </a:solidFill>
                </a:rPr>
                <a:t>31</a:t>
              </a:r>
            </a:p>
          </p:txBody>
        </p:sp>
        <p:sp>
          <p:nvSpPr>
            <p:cNvPr id="1270804" name="Rectangle 20"/>
            <p:cNvSpPr>
              <a:spLocks noChangeArrowheads="1"/>
            </p:cNvSpPr>
            <p:nvPr/>
          </p:nvSpPr>
          <p:spPr bwMode="auto">
            <a:xfrm>
              <a:off x="2680" y="3689"/>
              <a:ext cx="258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1600">
                  <a:solidFill>
                    <a:srgbClr val="FFCC99"/>
                  </a:solidFill>
                </a:rPr>
                <a:t>30</a:t>
              </a:r>
            </a:p>
          </p:txBody>
        </p:sp>
        <p:sp>
          <p:nvSpPr>
            <p:cNvPr id="1270805" name="Rectangle 21"/>
            <p:cNvSpPr>
              <a:spLocks noChangeArrowheads="1"/>
            </p:cNvSpPr>
            <p:nvPr/>
          </p:nvSpPr>
          <p:spPr bwMode="auto">
            <a:xfrm>
              <a:off x="4386" y="3699"/>
              <a:ext cx="258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1600">
                  <a:solidFill>
                    <a:srgbClr val="FFCC99"/>
                  </a:solidFill>
                </a:rPr>
                <a:t>30</a:t>
              </a:r>
            </a:p>
          </p:txBody>
        </p:sp>
        <p:sp>
          <p:nvSpPr>
            <p:cNvPr id="1270806" name="Rectangle 22"/>
            <p:cNvSpPr>
              <a:spLocks noChangeArrowheads="1"/>
            </p:cNvSpPr>
            <p:nvPr/>
          </p:nvSpPr>
          <p:spPr bwMode="auto">
            <a:xfrm>
              <a:off x="1325" y="3396"/>
              <a:ext cx="344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rgbClr val="CC3300"/>
                  </a:solidFill>
                </a:rPr>
                <a:t>Mar</a:t>
              </a:r>
            </a:p>
          </p:txBody>
        </p:sp>
        <p:sp>
          <p:nvSpPr>
            <p:cNvPr id="1270807" name="Rectangle 23"/>
            <p:cNvSpPr>
              <a:spLocks noChangeArrowheads="1"/>
            </p:cNvSpPr>
            <p:nvPr/>
          </p:nvSpPr>
          <p:spPr bwMode="auto">
            <a:xfrm>
              <a:off x="2128" y="3396"/>
              <a:ext cx="330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rgbClr val="CC3300"/>
                  </a:solidFill>
                </a:rPr>
                <a:t>Mai</a:t>
              </a:r>
            </a:p>
          </p:txBody>
        </p:sp>
        <p:sp>
          <p:nvSpPr>
            <p:cNvPr id="1270808" name="Rectangle 24"/>
            <p:cNvSpPr>
              <a:spLocks noChangeArrowheads="1"/>
            </p:cNvSpPr>
            <p:nvPr/>
          </p:nvSpPr>
          <p:spPr bwMode="auto">
            <a:xfrm>
              <a:off x="1727" y="3972"/>
              <a:ext cx="336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rgbClr val="CC3300"/>
                  </a:solidFill>
                </a:rPr>
                <a:t>Abr</a:t>
              </a:r>
            </a:p>
          </p:txBody>
        </p:sp>
        <p:sp>
          <p:nvSpPr>
            <p:cNvPr id="1270809" name="Rectangle 25"/>
            <p:cNvSpPr>
              <a:spLocks noChangeArrowheads="1"/>
            </p:cNvSpPr>
            <p:nvPr/>
          </p:nvSpPr>
          <p:spPr bwMode="auto">
            <a:xfrm>
              <a:off x="2579" y="3924"/>
              <a:ext cx="343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rgbClr val="CC3300"/>
                  </a:solidFill>
                </a:rPr>
                <a:t>Jun</a:t>
              </a:r>
            </a:p>
          </p:txBody>
        </p:sp>
        <p:sp>
          <p:nvSpPr>
            <p:cNvPr id="1270810" name="Rectangle 26"/>
            <p:cNvSpPr>
              <a:spLocks noChangeArrowheads="1"/>
            </p:cNvSpPr>
            <p:nvPr/>
          </p:nvSpPr>
          <p:spPr bwMode="auto">
            <a:xfrm>
              <a:off x="3031" y="3396"/>
              <a:ext cx="330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chemeClr val="tx1"/>
                  </a:solidFill>
                </a:rPr>
                <a:t>Qui</a:t>
              </a:r>
            </a:p>
          </p:txBody>
        </p:sp>
        <p:sp>
          <p:nvSpPr>
            <p:cNvPr id="1270811" name="Rectangle 27"/>
            <p:cNvSpPr>
              <a:spLocks noChangeArrowheads="1"/>
            </p:cNvSpPr>
            <p:nvPr/>
          </p:nvSpPr>
          <p:spPr bwMode="auto">
            <a:xfrm>
              <a:off x="3432" y="3924"/>
              <a:ext cx="343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chemeClr val="tx1"/>
                  </a:solidFill>
                </a:rPr>
                <a:t>Sex</a:t>
              </a:r>
            </a:p>
          </p:txBody>
        </p:sp>
        <p:sp>
          <p:nvSpPr>
            <p:cNvPr id="1270812" name="Rectangle 28"/>
            <p:cNvSpPr>
              <a:spLocks noChangeArrowheads="1"/>
            </p:cNvSpPr>
            <p:nvPr/>
          </p:nvSpPr>
          <p:spPr bwMode="auto">
            <a:xfrm>
              <a:off x="3884" y="3396"/>
              <a:ext cx="315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chemeClr val="tx1"/>
                  </a:solidFill>
                </a:rPr>
                <a:t>Set</a:t>
              </a:r>
            </a:p>
          </p:txBody>
        </p:sp>
        <p:sp>
          <p:nvSpPr>
            <p:cNvPr id="1270813" name="Rectangle 29"/>
            <p:cNvSpPr>
              <a:spLocks noChangeArrowheads="1"/>
            </p:cNvSpPr>
            <p:nvPr/>
          </p:nvSpPr>
          <p:spPr bwMode="auto">
            <a:xfrm>
              <a:off x="4285" y="3924"/>
              <a:ext cx="337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chemeClr val="tx1"/>
                  </a:solidFill>
                </a:rPr>
                <a:t>Out</a:t>
              </a:r>
            </a:p>
          </p:txBody>
        </p:sp>
        <p:sp>
          <p:nvSpPr>
            <p:cNvPr id="1270814" name="Rectangle 30"/>
            <p:cNvSpPr>
              <a:spLocks noChangeArrowheads="1"/>
            </p:cNvSpPr>
            <p:nvPr/>
          </p:nvSpPr>
          <p:spPr bwMode="auto">
            <a:xfrm>
              <a:off x="4687" y="3396"/>
              <a:ext cx="357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chemeClr val="tx1"/>
                  </a:solidFill>
                </a:rPr>
                <a:t>Nov</a:t>
              </a:r>
            </a:p>
          </p:txBody>
        </p:sp>
        <p:sp>
          <p:nvSpPr>
            <p:cNvPr id="1270815" name="Rectangle 31"/>
            <p:cNvSpPr>
              <a:spLocks noChangeArrowheads="1"/>
            </p:cNvSpPr>
            <p:nvPr/>
          </p:nvSpPr>
          <p:spPr bwMode="auto">
            <a:xfrm>
              <a:off x="5138" y="3924"/>
              <a:ext cx="343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chemeClr val="tx1"/>
                  </a:solidFill>
                </a:rPr>
                <a:t>Dez</a:t>
              </a:r>
            </a:p>
          </p:txBody>
        </p:sp>
        <p:sp>
          <p:nvSpPr>
            <p:cNvPr id="1270816" name="Rectangle 32"/>
            <p:cNvSpPr>
              <a:spLocks noChangeArrowheads="1"/>
            </p:cNvSpPr>
            <p:nvPr/>
          </p:nvSpPr>
          <p:spPr bwMode="auto">
            <a:xfrm>
              <a:off x="3533" y="3689"/>
              <a:ext cx="258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1600">
                  <a:solidFill>
                    <a:srgbClr val="FFCC99"/>
                  </a:solidFill>
                </a:rPr>
                <a:t>30</a:t>
              </a:r>
            </a:p>
          </p:txBody>
        </p:sp>
        <p:sp>
          <p:nvSpPr>
            <p:cNvPr id="1270817" name="Rectangle 33"/>
            <p:cNvSpPr>
              <a:spLocks noChangeArrowheads="1"/>
            </p:cNvSpPr>
            <p:nvPr/>
          </p:nvSpPr>
          <p:spPr bwMode="auto">
            <a:xfrm>
              <a:off x="4829" y="3689"/>
              <a:ext cx="258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1600" dirty="0">
                  <a:solidFill>
                    <a:schemeClr val="tx1"/>
                  </a:solidFill>
                </a:rPr>
                <a:t>31</a:t>
              </a:r>
            </a:p>
          </p:txBody>
        </p:sp>
        <p:sp>
          <p:nvSpPr>
            <p:cNvPr id="1270818" name="Rectangle 34"/>
            <p:cNvSpPr>
              <a:spLocks noChangeArrowheads="1"/>
            </p:cNvSpPr>
            <p:nvPr/>
          </p:nvSpPr>
          <p:spPr bwMode="auto">
            <a:xfrm>
              <a:off x="5201" y="3689"/>
              <a:ext cx="258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1600" dirty="0">
                  <a:solidFill>
                    <a:srgbClr val="FFCC99"/>
                  </a:solidFill>
                </a:rPr>
                <a:t>30</a:t>
              </a:r>
            </a:p>
          </p:txBody>
        </p:sp>
        <p:sp>
          <p:nvSpPr>
            <p:cNvPr id="1270819" name="Rectangle 35"/>
            <p:cNvSpPr>
              <a:spLocks noChangeArrowheads="1"/>
            </p:cNvSpPr>
            <p:nvPr/>
          </p:nvSpPr>
          <p:spPr bwMode="auto">
            <a:xfrm>
              <a:off x="2221" y="3689"/>
              <a:ext cx="258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1600">
                  <a:solidFill>
                    <a:schemeClr val="bg1"/>
                  </a:solidFill>
                </a:rPr>
                <a:t>31</a:t>
              </a:r>
            </a:p>
          </p:txBody>
        </p:sp>
        <p:sp>
          <p:nvSpPr>
            <p:cNvPr id="1270820" name="Rectangle 36"/>
            <p:cNvSpPr>
              <a:spLocks noChangeArrowheads="1"/>
            </p:cNvSpPr>
            <p:nvPr/>
          </p:nvSpPr>
          <p:spPr bwMode="auto">
            <a:xfrm>
              <a:off x="3964" y="3689"/>
              <a:ext cx="258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1600" dirty="0">
                  <a:solidFill>
                    <a:schemeClr val="tx1"/>
                  </a:solidFill>
                </a:rPr>
                <a:t>31</a:t>
              </a:r>
            </a:p>
          </p:txBody>
        </p:sp>
        <p:sp>
          <p:nvSpPr>
            <p:cNvPr id="1270821" name="Rectangle 37"/>
            <p:cNvSpPr>
              <a:spLocks noChangeArrowheads="1"/>
            </p:cNvSpPr>
            <p:nvPr/>
          </p:nvSpPr>
          <p:spPr bwMode="auto">
            <a:xfrm>
              <a:off x="480" y="3650"/>
              <a:ext cx="418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270822" name="Rectangle 38"/>
            <p:cNvSpPr>
              <a:spLocks noChangeArrowheads="1"/>
            </p:cNvSpPr>
            <p:nvPr/>
          </p:nvSpPr>
          <p:spPr bwMode="auto">
            <a:xfrm>
              <a:off x="906" y="3650"/>
              <a:ext cx="418" cy="280"/>
            </a:xfrm>
            <a:prstGeom prst="rect">
              <a:avLst/>
            </a:prstGeom>
            <a:solidFill>
              <a:srgbClr val="00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270823" name="Rectangle 39"/>
            <p:cNvSpPr>
              <a:spLocks noChangeArrowheads="1"/>
            </p:cNvSpPr>
            <p:nvPr/>
          </p:nvSpPr>
          <p:spPr bwMode="auto">
            <a:xfrm>
              <a:off x="422" y="3396"/>
              <a:ext cx="336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rgbClr val="3366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Jan</a:t>
              </a:r>
            </a:p>
          </p:txBody>
        </p:sp>
        <p:sp>
          <p:nvSpPr>
            <p:cNvPr id="1270824" name="Rectangle 40"/>
            <p:cNvSpPr>
              <a:spLocks noChangeArrowheads="1"/>
            </p:cNvSpPr>
            <p:nvPr/>
          </p:nvSpPr>
          <p:spPr bwMode="auto">
            <a:xfrm>
              <a:off x="874" y="3924"/>
              <a:ext cx="336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rgbClr val="3366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Fev</a:t>
              </a:r>
            </a:p>
          </p:txBody>
        </p:sp>
        <p:sp>
          <p:nvSpPr>
            <p:cNvPr id="1270825" name="Rectangle 41"/>
            <p:cNvSpPr>
              <a:spLocks noChangeArrowheads="1"/>
            </p:cNvSpPr>
            <p:nvPr/>
          </p:nvSpPr>
          <p:spPr bwMode="auto">
            <a:xfrm>
              <a:off x="522" y="3689"/>
              <a:ext cx="258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1600" dirty="0"/>
                <a:t>31</a:t>
              </a:r>
            </a:p>
          </p:txBody>
        </p:sp>
        <p:sp>
          <p:nvSpPr>
            <p:cNvPr id="1270826" name="Rectangle 42"/>
            <p:cNvSpPr>
              <a:spLocks noChangeArrowheads="1"/>
            </p:cNvSpPr>
            <p:nvPr/>
          </p:nvSpPr>
          <p:spPr bwMode="auto">
            <a:xfrm>
              <a:off x="924" y="3668"/>
              <a:ext cx="420" cy="27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92075" tIns="46038" rIns="92075" bIns="46038">
              <a:spAutoFit/>
            </a:bodyPr>
            <a:lstStyle/>
            <a:p>
              <a:pPr algn="l" defTabSz="762000">
                <a:lnSpc>
                  <a:spcPct val="80000"/>
                </a:lnSpc>
              </a:pPr>
              <a:r>
                <a:rPr lang="pt-BR" sz="1400" dirty="0">
                  <a:solidFill>
                    <a:srgbClr val="FFCC99"/>
                  </a:solidFill>
                </a:rPr>
                <a:t>29</a:t>
              </a:r>
            </a:p>
            <a:p>
              <a:pPr algn="r" defTabSz="762000">
                <a:lnSpc>
                  <a:spcPct val="80000"/>
                </a:lnSpc>
              </a:pPr>
              <a:r>
                <a:rPr lang="pt-BR" sz="1400" dirty="0">
                  <a:solidFill>
                    <a:srgbClr val="FFCC99"/>
                  </a:solidFill>
                </a:rPr>
                <a:t>30</a:t>
              </a:r>
            </a:p>
          </p:txBody>
        </p:sp>
      </p:grpSp>
      <p:grpSp>
        <p:nvGrpSpPr>
          <p:cNvPr id="1270827" name="Group 43"/>
          <p:cNvGrpSpPr>
            <a:grpSpLocks/>
          </p:cNvGrpSpPr>
          <p:nvPr/>
        </p:nvGrpSpPr>
        <p:grpSpPr bwMode="auto">
          <a:xfrm>
            <a:off x="300788" y="4581525"/>
            <a:ext cx="8843211" cy="1152525"/>
            <a:chOff x="78" y="2840"/>
            <a:chExt cx="5632" cy="726"/>
          </a:xfrm>
        </p:grpSpPr>
        <p:sp>
          <p:nvSpPr>
            <p:cNvPr id="1270828" name="Line 44"/>
            <p:cNvSpPr>
              <a:spLocks noChangeShapeType="1"/>
            </p:cNvSpPr>
            <p:nvPr/>
          </p:nvSpPr>
          <p:spPr bwMode="auto">
            <a:xfrm>
              <a:off x="1468" y="2840"/>
              <a:ext cx="0" cy="726"/>
            </a:xfrm>
            <a:prstGeom prst="line">
              <a:avLst/>
            </a:prstGeom>
            <a:noFill/>
            <a:ln w="28575">
              <a:solidFill>
                <a:srgbClr val="66FF33"/>
              </a:solidFill>
              <a:round/>
              <a:headEnd type="stealth" w="med" len="lg"/>
              <a:tailEnd type="stealth" w="med" len="lg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70829" name="Rectangle 45"/>
            <p:cNvSpPr>
              <a:spLocks noChangeArrowheads="1"/>
            </p:cNvSpPr>
            <p:nvPr/>
          </p:nvSpPr>
          <p:spPr bwMode="auto">
            <a:xfrm>
              <a:off x="1202" y="2886"/>
              <a:ext cx="477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21/mar</a:t>
              </a:r>
            </a:p>
          </p:txBody>
        </p:sp>
        <p:sp>
          <p:nvSpPr>
            <p:cNvPr id="1270830" name="Freeform 46"/>
            <p:cNvSpPr>
              <a:spLocks/>
            </p:cNvSpPr>
            <p:nvPr/>
          </p:nvSpPr>
          <p:spPr bwMode="auto">
            <a:xfrm>
              <a:off x="78" y="3069"/>
              <a:ext cx="241" cy="2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0" y="0"/>
                </a:cxn>
                <a:cxn ang="0">
                  <a:pos x="240" y="240"/>
                </a:cxn>
                <a:cxn ang="0">
                  <a:pos x="0" y="240"/>
                </a:cxn>
                <a:cxn ang="0">
                  <a:pos x="33" y="195"/>
                </a:cxn>
                <a:cxn ang="0">
                  <a:pos x="63" y="150"/>
                </a:cxn>
                <a:cxn ang="0">
                  <a:pos x="18" y="135"/>
                </a:cxn>
                <a:cxn ang="0">
                  <a:pos x="18" y="75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1" h="241">
                  <a:moveTo>
                    <a:pt x="0" y="0"/>
                  </a:moveTo>
                  <a:lnTo>
                    <a:pt x="240" y="0"/>
                  </a:lnTo>
                  <a:lnTo>
                    <a:pt x="240" y="240"/>
                  </a:lnTo>
                  <a:lnTo>
                    <a:pt x="0" y="240"/>
                  </a:lnTo>
                  <a:lnTo>
                    <a:pt x="33" y="195"/>
                  </a:lnTo>
                  <a:lnTo>
                    <a:pt x="63" y="150"/>
                  </a:lnTo>
                  <a:lnTo>
                    <a:pt x="18" y="135"/>
                  </a:lnTo>
                  <a:lnTo>
                    <a:pt x="18" y="75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FFFF99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70831" name="Freeform 47"/>
            <p:cNvSpPr>
              <a:spLocks/>
            </p:cNvSpPr>
            <p:nvPr/>
          </p:nvSpPr>
          <p:spPr bwMode="auto">
            <a:xfrm>
              <a:off x="5490" y="3073"/>
              <a:ext cx="220" cy="236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0" y="0"/>
                </a:cxn>
                <a:cxn ang="0">
                  <a:pos x="0" y="240"/>
                </a:cxn>
                <a:cxn ang="0">
                  <a:pos x="192" y="240"/>
                </a:cxn>
                <a:cxn ang="0">
                  <a:pos x="198" y="195"/>
                </a:cxn>
                <a:cxn ang="0">
                  <a:pos x="153" y="195"/>
                </a:cxn>
                <a:cxn ang="0">
                  <a:pos x="153" y="150"/>
                </a:cxn>
                <a:cxn ang="0">
                  <a:pos x="198" y="135"/>
                </a:cxn>
                <a:cxn ang="0">
                  <a:pos x="153" y="105"/>
                </a:cxn>
                <a:cxn ang="0">
                  <a:pos x="153" y="60"/>
                </a:cxn>
                <a:cxn ang="0">
                  <a:pos x="192" y="0"/>
                </a:cxn>
                <a:cxn ang="0">
                  <a:pos x="192" y="0"/>
                </a:cxn>
              </a:cxnLst>
              <a:rect l="0" t="0" r="r" b="b"/>
              <a:pathLst>
                <a:path w="199" h="241">
                  <a:moveTo>
                    <a:pt x="192" y="0"/>
                  </a:moveTo>
                  <a:lnTo>
                    <a:pt x="0" y="0"/>
                  </a:lnTo>
                  <a:lnTo>
                    <a:pt x="0" y="240"/>
                  </a:lnTo>
                  <a:lnTo>
                    <a:pt x="192" y="240"/>
                  </a:lnTo>
                  <a:lnTo>
                    <a:pt x="198" y="195"/>
                  </a:lnTo>
                  <a:lnTo>
                    <a:pt x="153" y="195"/>
                  </a:lnTo>
                  <a:lnTo>
                    <a:pt x="153" y="150"/>
                  </a:lnTo>
                  <a:lnTo>
                    <a:pt x="198" y="135"/>
                  </a:lnTo>
                  <a:lnTo>
                    <a:pt x="153" y="105"/>
                  </a:lnTo>
                  <a:lnTo>
                    <a:pt x="153" y="60"/>
                  </a:lnTo>
                  <a:lnTo>
                    <a:pt x="192" y="0"/>
                  </a:lnTo>
                  <a:lnTo>
                    <a:pt x="192" y="0"/>
                  </a:lnTo>
                </a:path>
              </a:pathLst>
            </a:custGeom>
            <a:solidFill>
              <a:srgbClr val="6699FF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grpSp>
          <p:nvGrpSpPr>
            <p:cNvPr id="1270832" name="Group 48"/>
            <p:cNvGrpSpPr>
              <a:grpSpLocks/>
            </p:cNvGrpSpPr>
            <p:nvPr/>
          </p:nvGrpSpPr>
          <p:grpSpPr bwMode="auto">
            <a:xfrm>
              <a:off x="1626" y="3059"/>
              <a:ext cx="1282" cy="251"/>
              <a:chOff x="336" y="2629"/>
              <a:chExt cx="1282" cy="251"/>
            </a:xfrm>
          </p:grpSpPr>
          <p:sp>
            <p:nvSpPr>
              <p:cNvPr id="1270833" name="Rectangle 49"/>
              <p:cNvSpPr>
                <a:spLocks noChangeArrowheads="1"/>
              </p:cNvSpPr>
              <p:nvPr/>
            </p:nvSpPr>
            <p:spPr bwMode="auto">
              <a:xfrm>
                <a:off x="336" y="2640"/>
                <a:ext cx="1282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70834" name="Rectangle 50"/>
              <p:cNvSpPr>
                <a:spLocks noChangeArrowheads="1"/>
              </p:cNvSpPr>
              <p:nvPr/>
            </p:nvSpPr>
            <p:spPr bwMode="auto">
              <a:xfrm>
                <a:off x="480" y="2629"/>
                <a:ext cx="889" cy="2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000">
                    <a:solidFill>
                      <a:schemeClr val="tx1"/>
                    </a:solidFill>
                  </a:rPr>
                  <a:t>Primavera</a:t>
                </a:r>
              </a:p>
            </p:txBody>
          </p:sp>
        </p:grpSp>
        <p:grpSp>
          <p:nvGrpSpPr>
            <p:cNvPr id="1270835" name="Group 51"/>
            <p:cNvGrpSpPr>
              <a:grpSpLocks/>
            </p:cNvGrpSpPr>
            <p:nvPr/>
          </p:nvGrpSpPr>
          <p:grpSpPr bwMode="auto">
            <a:xfrm>
              <a:off x="4190" y="3059"/>
              <a:ext cx="1282" cy="251"/>
              <a:chOff x="2900" y="2629"/>
              <a:chExt cx="1282" cy="251"/>
            </a:xfrm>
          </p:grpSpPr>
          <p:sp>
            <p:nvSpPr>
              <p:cNvPr id="1270836" name="Rectangle 52"/>
              <p:cNvSpPr>
                <a:spLocks noChangeArrowheads="1"/>
              </p:cNvSpPr>
              <p:nvPr/>
            </p:nvSpPr>
            <p:spPr bwMode="auto">
              <a:xfrm>
                <a:off x="2900" y="2640"/>
                <a:ext cx="1282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70837" name="Rectangle 53"/>
              <p:cNvSpPr>
                <a:spLocks noChangeArrowheads="1"/>
              </p:cNvSpPr>
              <p:nvPr/>
            </p:nvSpPr>
            <p:spPr bwMode="auto">
              <a:xfrm>
                <a:off x="3194" y="2629"/>
                <a:ext cx="685" cy="2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000">
                    <a:solidFill>
                      <a:schemeClr val="tx1"/>
                    </a:solidFill>
                  </a:rPr>
                  <a:t>Outono</a:t>
                </a:r>
              </a:p>
            </p:txBody>
          </p:sp>
        </p:grpSp>
        <p:grpSp>
          <p:nvGrpSpPr>
            <p:cNvPr id="1270838" name="Group 54"/>
            <p:cNvGrpSpPr>
              <a:grpSpLocks/>
            </p:cNvGrpSpPr>
            <p:nvPr/>
          </p:nvGrpSpPr>
          <p:grpSpPr bwMode="auto">
            <a:xfrm>
              <a:off x="2908" y="3059"/>
              <a:ext cx="1282" cy="251"/>
              <a:chOff x="1618" y="2629"/>
              <a:chExt cx="1282" cy="251"/>
            </a:xfrm>
          </p:grpSpPr>
          <p:sp>
            <p:nvSpPr>
              <p:cNvPr id="1270839" name="Rectangle 55"/>
              <p:cNvSpPr>
                <a:spLocks noChangeArrowheads="1"/>
              </p:cNvSpPr>
              <p:nvPr/>
            </p:nvSpPr>
            <p:spPr bwMode="auto">
              <a:xfrm>
                <a:off x="1618" y="2640"/>
                <a:ext cx="1282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70840" name="Rectangle 56"/>
              <p:cNvSpPr>
                <a:spLocks noChangeArrowheads="1"/>
              </p:cNvSpPr>
              <p:nvPr/>
            </p:nvSpPr>
            <p:spPr bwMode="auto">
              <a:xfrm>
                <a:off x="1956" y="2629"/>
                <a:ext cx="561" cy="2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000">
                    <a:solidFill>
                      <a:schemeClr val="bg1"/>
                    </a:solidFill>
                  </a:rPr>
                  <a:t>Verão</a:t>
                </a:r>
              </a:p>
            </p:txBody>
          </p:sp>
        </p:grpSp>
        <p:grpSp>
          <p:nvGrpSpPr>
            <p:cNvPr id="1270841" name="Group 57"/>
            <p:cNvGrpSpPr>
              <a:grpSpLocks/>
            </p:cNvGrpSpPr>
            <p:nvPr/>
          </p:nvGrpSpPr>
          <p:grpSpPr bwMode="auto">
            <a:xfrm>
              <a:off x="350" y="3059"/>
              <a:ext cx="1282" cy="251"/>
              <a:chOff x="4176" y="2629"/>
              <a:chExt cx="1282" cy="251"/>
            </a:xfrm>
          </p:grpSpPr>
          <p:sp>
            <p:nvSpPr>
              <p:cNvPr id="1270842" name="Rectangle 58"/>
              <p:cNvSpPr>
                <a:spLocks noChangeArrowheads="1"/>
              </p:cNvSpPr>
              <p:nvPr/>
            </p:nvSpPr>
            <p:spPr bwMode="auto">
              <a:xfrm>
                <a:off x="4176" y="2640"/>
                <a:ext cx="1282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70843" name="Rectangle 59"/>
              <p:cNvSpPr>
                <a:spLocks noChangeArrowheads="1"/>
              </p:cNvSpPr>
              <p:nvPr/>
            </p:nvSpPr>
            <p:spPr bwMode="auto">
              <a:xfrm>
                <a:off x="4490" y="2629"/>
                <a:ext cx="694" cy="2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000">
                    <a:solidFill>
                      <a:schemeClr val="bg1"/>
                    </a:solidFill>
                  </a:rPr>
                  <a:t>Inverno</a:t>
                </a:r>
              </a:p>
            </p:txBody>
          </p:sp>
        </p:grpSp>
      </p:grpSp>
      <p:grpSp>
        <p:nvGrpSpPr>
          <p:cNvPr id="1270844" name="Group 60"/>
          <p:cNvGrpSpPr>
            <a:grpSpLocks/>
          </p:cNvGrpSpPr>
          <p:nvPr/>
        </p:nvGrpSpPr>
        <p:grpSpPr bwMode="auto">
          <a:xfrm>
            <a:off x="692150" y="3425825"/>
            <a:ext cx="7799388" cy="1250950"/>
            <a:chOff x="20" y="3438"/>
            <a:chExt cx="4913" cy="788"/>
          </a:xfrm>
        </p:grpSpPr>
        <p:grpSp>
          <p:nvGrpSpPr>
            <p:cNvPr id="1270845" name="Group 61"/>
            <p:cNvGrpSpPr>
              <a:grpSpLocks/>
            </p:cNvGrpSpPr>
            <p:nvPr/>
          </p:nvGrpSpPr>
          <p:grpSpPr bwMode="auto">
            <a:xfrm>
              <a:off x="861" y="3692"/>
              <a:ext cx="1625" cy="280"/>
              <a:chOff x="861" y="3692"/>
              <a:chExt cx="1625" cy="280"/>
            </a:xfrm>
          </p:grpSpPr>
          <p:grpSp>
            <p:nvGrpSpPr>
              <p:cNvPr id="1270846" name="Group 62"/>
              <p:cNvGrpSpPr>
                <a:grpSpLocks/>
              </p:cNvGrpSpPr>
              <p:nvPr/>
            </p:nvGrpSpPr>
            <p:grpSpPr bwMode="auto">
              <a:xfrm>
                <a:off x="861" y="3692"/>
                <a:ext cx="808" cy="280"/>
                <a:chOff x="861" y="3692"/>
                <a:chExt cx="808" cy="280"/>
              </a:xfrm>
            </p:grpSpPr>
            <p:sp>
              <p:nvSpPr>
                <p:cNvPr id="1270847" name="Rectangle 63"/>
                <p:cNvSpPr>
                  <a:spLocks noChangeArrowheads="1"/>
                </p:cNvSpPr>
                <p:nvPr/>
              </p:nvSpPr>
              <p:spPr bwMode="auto">
                <a:xfrm>
                  <a:off x="861" y="3692"/>
                  <a:ext cx="400" cy="280"/>
                </a:xfrm>
                <a:prstGeom prst="rect">
                  <a:avLst/>
                </a:prstGeom>
                <a:solidFill>
                  <a:schemeClr val="accent1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1270848" name="Rectangle 64"/>
                <p:cNvSpPr>
                  <a:spLocks noChangeArrowheads="1"/>
                </p:cNvSpPr>
                <p:nvPr/>
              </p:nvSpPr>
              <p:spPr bwMode="auto">
                <a:xfrm>
                  <a:off x="1269" y="3692"/>
                  <a:ext cx="400" cy="280"/>
                </a:xfrm>
                <a:prstGeom prst="rect">
                  <a:avLst/>
                </a:prstGeom>
                <a:solidFill>
                  <a:srgbClr val="0000FF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  <p:grpSp>
            <p:nvGrpSpPr>
              <p:cNvPr id="1270849" name="Group 65"/>
              <p:cNvGrpSpPr>
                <a:grpSpLocks/>
              </p:cNvGrpSpPr>
              <p:nvPr/>
            </p:nvGrpSpPr>
            <p:grpSpPr bwMode="auto">
              <a:xfrm>
                <a:off x="1677" y="3692"/>
                <a:ext cx="809" cy="280"/>
                <a:chOff x="1677" y="3692"/>
                <a:chExt cx="809" cy="280"/>
              </a:xfrm>
            </p:grpSpPr>
            <p:sp>
              <p:nvSpPr>
                <p:cNvPr id="1270850" name="Rectangle 66"/>
                <p:cNvSpPr>
                  <a:spLocks noChangeArrowheads="1"/>
                </p:cNvSpPr>
                <p:nvPr/>
              </p:nvSpPr>
              <p:spPr bwMode="auto">
                <a:xfrm>
                  <a:off x="1677" y="3692"/>
                  <a:ext cx="400" cy="280"/>
                </a:xfrm>
                <a:prstGeom prst="rect">
                  <a:avLst/>
                </a:prstGeom>
                <a:solidFill>
                  <a:schemeClr val="accent1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1270851" name="Rectangle 67"/>
                <p:cNvSpPr>
                  <a:spLocks noChangeArrowheads="1"/>
                </p:cNvSpPr>
                <p:nvPr/>
              </p:nvSpPr>
              <p:spPr bwMode="auto">
                <a:xfrm>
                  <a:off x="2085" y="3692"/>
                  <a:ext cx="401" cy="280"/>
                </a:xfrm>
                <a:prstGeom prst="rect">
                  <a:avLst/>
                </a:prstGeom>
                <a:solidFill>
                  <a:srgbClr val="0000FF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</p:grpSp>
        <p:grpSp>
          <p:nvGrpSpPr>
            <p:cNvPr id="1270852" name="Group 68"/>
            <p:cNvGrpSpPr>
              <a:grpSpLocks/>
            </p:cNvGrpSpPr>
            <p:nvPr/>
          </p:nvGrpSpPr>
          <p:grpSpPr bwMode="auto">
            <a:xfrm>
              <a:off x="2494" y="3692"/>
              <a:ext cx="1623" cy="280"/>
              <a:chOff x="2494" y="3692"/>
              <a:chExt cx="1623" cy="280"/>
            </a:xfrm>
          </p:grpSpPr>
          <p:grpSp>
            <p:nvGrpSpPr>
              <p:cNvPr id="1270853" name="Group 69"/>
              <p:cNvGrpSpPr>
                <a:grpSpLocks/>
              </p:cNvGrpSpPr>
              <p:nvPr/>
            </p:nvGrpSpPr>
            <p:grpSpPr bwMode="auto">
              <a:xfrm>
                <a:off x="2494" y="3692"/>
                <a:ext cx="807" cy="280"/>
                <a:chOff x="2494" y="3692"/>
                <a:chExt cx="807" cy="280"/>
              </a:xfrm>
            </p:grpSpPr>
            <p:sp>
              <p:nvSpPr>
                <p:cNvPr id="1270854" name="Rectangle 70"/>
                <p:cNvSpPr>
                  <a:spLocks noChangeArrowheads="1"/>
                </p:cNvSpPr>
                <p:nvPr/>
              </p:nvSpPr>
              <p:spPr bwMode="auto">
                <a:xfrm>
                  <a:off x="2494" y="3692"/>
                  <a:ext cx="399" cy="280"/>
                </a:xfrm>
                <a:prstGeom prst="rect">
                  <a:avLst/>
                </a:prstGeom>
                <a:solidFill>
                  <a:schemeClr val="accent1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1270855" name="Rectangle 71"/>
                <p:cNvSpPr>
                  <a:spLocks noChangeArrowheads="1"/>
                </p:cNvSpPr>
                <p:nvPr/>
              </p:nvSpPr>
              <p:spPr bwMode="auto">
                <a:xfrm>
                  <a:off x="2901" y="3692"/>
                  <a:ext cx="400" cy="280"/>
                </a:xfrm>
                <a:prstGeom prst="rect">
                  <a:avLst/>
                </a:prstGeom>
                <a:solidFill>
                  <a:srgbClr val="0000FF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  <p:grpSp>
            <p:nvGrpSpPr>
              <p:cNvPr id="1270856" name="Group 72"/>
              <p:cNvGrpSpPr>
                <a:grpSpLocks/>
              </p:cNvGrpSpPr>
              <p:nvPr/>
            </p:nvGrpSpPr>
            <p:grpSpPr bwMode="auto">
              <a:xfrm>
                <a:off x="3309" y="3692"/>
                <a:ext cx="808" cy="280"/>
                <a:chOff x="3309" y="3692"/>
                <a:chExt cx="808" cy="280"/>
              </a:xfrm>
            </p:grpSpPr>
            <p:sp>
              <p:nvSpPr>
                <p:cNvPr id="1270857" name="Rectangle 73"/>
                <p:cNvSpPr>
                  <a:spLocks noChangeArrowheads="1"/>
                </p:cNvSpPr>
                <p:nvPr/>
              </p:nvSpPr>
              <p:spPr bwMode="auto">
                <a:xfrm>
                  <a:off x="3309" y="3692"/>
                  <a:ext cx="401" cy="280"/>
                </a:xfrm>
                <a:prstGeom prst="rect">
                  <a:avLst/>
                </a:prstGeom>
                <a:solidFill>
                  <a:schemeClr val="accent1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1270858" name="Rectangle 74"/>
                <p:cNvSpPr>
                  <a:spLocks noChangeArrowheads="1"/>
                </p:cNvSpPr>
                <p:nvPr/>
              </p:nvSpPr>
              <p:spPr bwMode="auto">
                <a:xfrm>
                  <a:off x="3718" y="3692"/>
                  <a:ext cx="399" cy="280"/>
                </a:xfrm>
                <a:prstGeom prst="rect">
                  <a:avLst/>
                </a:prstGeom>
                <a:solidFill>
                  <a:srgbClr val="0000FF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</p:grpSp>
        <p:grpSp>
          <p:nvGrpSpPr>
            <p:cNvPr id="1270859" name="Group 75"/>
            <p:cNvGrpSpPr>
              <a:grpSpLocks/>
            </p:cNvGrpSpPr>
            <p:nvPr/>
          </p:nvGrpSpPr>
          <p:grpSpPr bwMode="auto">
            <a:xfrm>
              <a:off x="4126" y="3692"/>
              <a:ext cx="807" cy="280"/>
              <a:chOff x="4126" y="3692"/>
              <a:chExt cx="807" cy="280"/>
            </a:xfrm>
          </p:grpSpPr>
          <p:sp>
            <p:nvSpPr>
              <p:cNvPr id="1270860" name="Rectangle 76"/>
              <p:cNvSpPr>
                <a:spLocks noChangeArrowheads="1"/>
              </p:cNvSpPr>
              <p:nvPr/>
            </p:nvSpPr>
            <p:spPr bwMode="auto">
              <a:xfrm>
                <a:off x="4126" y="3692"/>
                <a:ext cx="399" cy="280"/>
              </a:xfrm>
              <a:prstGeom prst="rect">
                <a:avLst/>
              </a:prstGeom>
              <a:solidFill>
                <a:schemeClr val="accent1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70861" name="Rectangle 77"/>
              <p:cNvSpPr>
                <a:spLocks noChangeArrowheads="1"/>
              </p:cNvSpPr>
              <p:nvPr/>
            </p:nvSpPr>
            <p:spPr bwMode="auto">
              <a:xfrm>
                <a:off x="4533" y="3692"/>
                <a:ext cx="400" cy="280"/>
              </a:xfrm>
              <a:prstGeom prst="rect">
                <a:avLst/>
              </a:prstGeom>
              <a:solidFill>
                <a:srgbClr val="0000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1270862" name="Rectangle 78"/>
            <p:cNvSpPr>
              <a:spLocks noChangeArrowheads="1"/>
            </p:cNvSpPr>
            <p:nvPr/>
          </p:nvSpPr>
          <p:spPr bwMode="auto">
            <a:xfrm>
              <a:off x="895" y="3726"/>
              <a:ext cx="258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chemeClr val="bg1"/>
                  </a:solidFill>
                </a:rPr>
                <a:t>31</a:t>
              </a:r>
            </a:p>
          </p:txBody>
        </p:sp>
        <p:sp>
          <p:nvSpPr>
            <p:cNvPr id="1270863" name="Rectangle 79"/>
            <p:cNvSpPr>
              <a:spLocks noChangeArrowheads="1"/>
            </p:cNvSpPr>
            <p:nvPr/>
          </p:nvSpPr>
          <p:spPr bwMode="auto">
            <a:xfrm>
              <a:off x="1327" y="3726"/>
              <a:ext cx="258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rgbClr val="FFCC99"/>
                  </a:solidFill>
                </a:rPr>
                <a:t>29</a:t>
              </a:r>
            </a:p>
          </p:txBody>
        </p:sp>
        <p:sp>
          <p:nvSpPr>
            <p:cNvPr id="1270864" name="Rectangle 80"/>
            <p:cNvSpPr>
              <a:spLocks noChangeArrowheads="1"/>
            </p:cNvSpPr>
            <p:nvPr/>
          </p:nvSpPr>
          <p:spPr bwMode="auto">
            <a:xfrm>
              <a:off x="2527" y="3726"/>
              <a:ext cx="258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chemeClr val="bg1"/>
                  </a:solidFill>
                </a:rPr>
                <a:t>31</a:t>
              </a:r>
            </a:p>
          </p:txBody>
        </p:sp>
        <p:sp>
          <p:nvSpPr>
            <p:cNvPr id="1270865" name="Rectangle 81"/>
            <p:cNvSpPr>
              <a:spLocks noChangeArrowheads="1"/>
            </p:cNvSpPr>
            <p:nvPr/>
          </p:nvSpPr>
          <p:spPr bwMode="auto">
            <a:xfrm>
              <a:off x="2150" y="3726"/>
              <a:ext cx="258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rgbClr val="FFCC99"/>
                  </a:solidFill>
                </a:rPr>
                <a:t>29</a:t>
              </a:r>
            </a:p>
          </p:txBody>
        </p:sp>
        <p:sp>
          <p:nvSpPr>
            <p:cNvPr id="1270866" name="Rectangle 82"/>
            <p:cNvSpPr>
              <a:spLocks noChangeArrowheads="1"/>
            </p:cNvSpPr>
            <p:nvPr/>
          </p:nvSpPr>
          <p:spPr bwMode="auto">
            <a:xfrm>
              <a:off x="3782" y="3726"/>
              <a:ext cx="258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rgbClr val="FFCC99"/>
                  </a:solidFill>
                </a:rPr>
                <a:t>31</a:t>
              </a:r>
            </a:p>
          </p:txBody>
        </p:sp>
        <p:sp>
          <p:nvSpPr>
            <p:cNvPr id="1270867" name="Rectangle 83"/>
            <p:cNvSpPr>
              <a:spLocks noChangeArrowheads="1"/>
            </p:cNvSpPr>
            <p:nvPr/>
          </p:nvSpPr>
          <p:spPr bwMode="auto">
            <a:xfrm>
              <a:off x="854" y="3438"/>
              <a:ext cx="344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rgbClr val="CC3300"/>
                  </a:solidFill>
                </a:rPr>
                <a:t>Mar</a:t>
              </a:r>
            </a:p>
          </p:txBody>
        </p:sp>
        <p:sp>
          <p:nvSpPr>
            <p:cNvPr id="1270868" name="Rectangle 84"/>
            <p:cNvSpPr>
              <a:spLocks noChangeArrowheads="1"/>
            </p:cNvSpPr>
            <p:nvPr/>
          </p:nvSpPr>
          <p:spPr bwMode="auto">
            <a:xfrm>
              <a:off x="1622" y="3438"/>
              <a:ext cx="330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rgbClr val="CC3300"/>
                  </a:solidFill>
                </a:rPr>
                <a:t>Mai</a:t>
              </a:r>
            </a:p>
          </p:txBody>
        </p:sp>
        <p:sp>
          <p:nvSpPr>
            <p:cNvPr id="1270869" name="Rectangle 85"/>
            <p:cNvSpPr>
              <a:spLocks noChangeArrowheads="1"/>
            </p:cNvSpPr>
            <p:nvPr/>
          </p:nvSpPr>
          <p:spPr bwMode="auto">
            <a:xfrm>
              <a:off x="1238" y="4014"/>
              <a:ext cx="336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rgbClr val="CC3300"/>
                  </a:solidFill>
                </a:rPr>
                <a:t>Abr</a:t>
              </a:r>
            </a:p>
          </p:txBody>
        </p:sp>
        <p:sp>
          <p:nvSpPr>
            <p:cNvPr id="1270870" name="Rectangle 86"/>
            <p:cNvSpPr>
              <a:spLocks noChangeArrowheads="1"/>
            </p:cNvSpPr>
            <p:nvPr/>
          </p:nvSpPr>
          <p:spPr bwMode="auto">
            <a:xfrm>
              <a:off x="2054" y="3966"/>
              <a:ext cx="343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rgbClr val="CC3300"/>
                  </a:solidFill>
                </a:rPr>
                <a:t>Jun</a:t>
              </a:r>
            </a:p>
          </p:txBody>
        </p:sp>
        <p:sp>
          <p:nvSpPr>
            <p:cNvPr id="1270871" name="Rectangle 87"/>
            <p:cNvSpPr>
              <a:spLocks noChangeArrowheads="1"/>
            </p:cNvSpPr>
            <p:nvPr/>
          </p:nvSpPr>
          <p:spPr bwMode="auto">
            <a:xfrm>
              <a:off x="2486" y="3438"/>
              <a:ext cx="330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chemeClr val="tx1"/>
                  </a:solidFill>
                </a:rPr>
                <a:t>Qui</a:t>
              </a:r>
            </a:p>
          </p:txBody>
        </p:sp>
        <p:sp>
          <p:nvSpPr>
            <p:cNvPr id="1270872" name="Rectangle 88"/>
            <p:cNvSpPr>
              <a:spLocks noChangeArrowheads="1"/>
            </p:cNvSpPr>
            <p:nvPr/>
          </p:nvSpPr>
          <p:spPr bwMode="auto">
            <a:xfrm>
              <a:off x="2870" y="3966"/>
              <a:ext cx="343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chemeClr val="tx1"/>
                  </a:solidFill>
                </a:rPr>
                <a:t>Sex</a:t>
              </a:r>
            </a:p>
          </p:txBody>
        </p:sp>
        <p:sp>
          <p:nvSpPr>
            <p:cNvPr id="1270873" name="Rectangle 89"/>
            <p:cNvSpPr>
              <a:spLocks noChangeArrowheads="1"/>
            </p:cNvSpPr>
            <p:nvPr/>
          </p:nvSpPr>
          <p:spPr bwMode="auto">
            <a:xfrm>
              <a:off x="3302" y="3438"/>
              <a:ext cx="315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chemeClr val="tx1"/>
                  </a:solidFill>
                </a:rPr>
                <a:t>Set</a:t>
              </a:r>
            </a:p>
          </p:txBody>
        </p:sp>
        <p:sp>
          <p:nvSpPr>
            <p:cNvPr id="1270874" name="Rectangle 90"/>
            <p:cNvSpPr>
              <a:spLocks noChangeArrowheads="1"/>
            </p:cNvSpPr>
            <p:nvPr/>
          </p:nvSpPr>
          <p:spPr bwMode="auto">
            <a:xfrm>
              <a:off x="3686" y="3966"/>
              <a:ext cx="337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chemeClr val="tx1"/>
                  </a:solidFill>
                </a:rPr>
                <a:t>Out</a:t>
              </a:r>
            </a:p>
          </p:txBody>
        </p:sp>
        <p:sp>
          <p:nvSpPr>
            <p:cNvPr id="1270875" name="Rectangle 91"/>
            <p:cNvSpPr>
              <a:spLocks noChangeArrowheads="1"/>
            </p:cNvSpPr>
            <p:nvPr/>
          </p:nvSpPr>
          <p:spPr bwMode="auto">
            <a:xfrm>
              <a:off x="4070" y="3438"/>
              <a:ext cx="357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chemeClr val="tx1"/>
                  </a:solidFill>
                </a:rPr>
                <a:t>Nov</a:t>
              </a:r>
            </a:p>
          </p:txBody>
        </p:sp>
        <p:sp>
          <p:nvSpPr>
            <p:cNvPr id="1270876" name="Rectangle 92"/>
            <p:cNvSpPr>
              <a:spLocks noChangeArrowheads="1"/>
            </p:cNvSpPr>
            <p:nvPr/>
          </p:nvSpPr>
          <p:spPr bwMode="auto">
            <a:xfrm>
              <a:off x="4502" y="3966"/>
              <a:ext cx="343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chemeClr val="tx1"/>
                  </a:solidFill>
                </a:rPr>
                <a:t>Dez</a:t>
              </a:r>
            </a:p>
          </p:txBody>
        </p:sp>
        <p:sp>
          <p:nvSpPr>
            <p:cNvPr id="1270877" name="Rectangle 93"/>
            <p:cNvSpPr>
              <a:spLocks noChangeArrowheads="1"/>
            </p:cNvSpPr>
            <p:nvPr/>
          </p:nvSpPr>
          <p:spPr bwMode="auto">
            <a:xfrm>
              <a:off x="2966" y="3726"/>
              <a:ext cx="258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rgbClr val="FFCC99"/>
                  </a:solidFill>
                </a:rPr>
                <a:t>29</a:t>
              </a:r>
            </a:p>
          </p:txBody>
        </p:sp>
        <p:sp>
          <p:nvSpPr>
            <p:cNvPr id="1270878" name="Rectangle 94"/>
            <p:cNvSpPr>
              <a:spLocks noChangeArrowheads="1"/>
            </p:cNvSpPr>
            <p:nvPr/>
          </p:nvSpPr>
          <p:spPr bwMode="auto">
            <a:xfrm>
              <a:off x="4166" y="3726"/>
              <a:ext cx="258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chemeClr val="tx1"/>
                  </a:solidFill>
                </a:rPr>
                <a:t>29</a:t>
              </a:r>
            </a:p>
          </p:txBody>
        </p:sp>
        <p:sp>
          <p:nvSpPr>
            <p:cNvPr id="1270879" name="Rectangle 95"/>
            <p:cNvSpPr>
              <a:spLocks noChangeArrowheads="1"/>
            </p:cNvSpPr>
            <p:nvPr/>
          </p:nvSpPr>
          <p:spPr bwMode="auto">
            <a:xfrm>
              <a:off x="4598" y="3726"/>
              <a:ext cx="258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rgbClr val="FFCC99"/>
                  </a:solidFill>
                </a:rPr>
                <a:t>29</a:t>
              </a:r>
            </a:p>
          </p:txBody>
        </p:sp>
        <p:sp>
          <p:nvSpPr>
            <p:cNvPr id="1270880" name="Rectangle 96"/>
            <p:cNvSpPr>
              <a:spLocks noChangeArrowheads="1"/>
            </p:cNvSpPr>
            <p:nvPr/>
          </p:nvSpPr>
          <p:spPr bwMode="auto">
            <a:xfrm>
              <a:off x="1711" y="3726"/>
              <a:ext cx="258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chemeClr val="bg1"/>
                  </a:solidFill>
                </a:rPr>
                <a:t>31</a:t>
              </a:r>
            </a:p>
          </p:txBody>
        </p:sp>
        <p:sp>
          <p:nvSpPr>
            <p:cNvPr id="1270881" name="Rectangle 97"/>
            <p:cNvSpPr>
              <a:spLocks noChangeArrowheads="1"/>
            </p:cNvSpPr>
            <p:nvPr/>
          </p:nvSpPr>
          <p:spPr bwMode="auto">
            <a:xfrm>
              <a:off x="3350" y="3726"/>
              <a:ext cx="258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chemeClr val="tx1"/>
                  </a:solidFill>
                </a:rPr>
                <a:t>29</a:t>
              </a:r>
            </a:p>
          </p:txBody>
        </p:sp>
        <p:sp>
          <p:nvSpPr>
            <p:cNvPr id="1270882" name="Rectangle 98"/>
            <p:cNvSpPr>
              <a:spLocks noChangeArrowheads="1"/>
            </p:cNvSpPr>
            <p:nvPr/>
          </p:nvSpPr>
          <p:spPr bwMode="auto">
            <a:xfrm>
              <a:off x="452" y="3692"/>
              <a:ext cx="399" cy="280"/>
            </a:xfrm>
            <a:prstGeom prst="rect">
              <a:avLst/>
            </a:prstGeom>
            <a:solidFill>
              <a:srgbClr val="00FF66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270883" name="Rectangle 99"/>
            <p:cNvSpPr>
              <a:spLocks noChangeArrowheads="1"/>
            </p:cNvSpPr>
            <p:nvPr/>
          </p:nvSpPr>
          <p:spPr bwMode="auto">
            <a:xfrm>
              <a:off x="396" y="3438"/>
              <a:ext cx="336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>
                  <a:solidFill>
                    <a:schemeClr val="accent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Fev</a:t>
              </a:r>
            </a:p>
          </p:txBody>
        </p:sp>
        <p:sp>
          <p:nvSpPr>
            <p:cNvPr id="1270884" name="Rectangle 100"/>
            <p:cNvSpPr>
              <a:spLocks noChangeArrowheads="1"/>
            </p:cNvSpPr>
            <p:nvPr/>
          </p:nvSpPr>
          <p:spPr bwMode="auto">
            <a:xfrm>
              <a:off x="492" y="3726"/>
              <a:ext cx="258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600"/>
                <a:t>28</a:t>
              </a:r>
            </a:p>
          </p:txBody>
        </p:sp>
        <p:grpSp>
          <p:nvGrpSpPr>
            <p:cNvPr id="1270885" name="Group 101"/>
            <p:cNvGrpSpPr>
              <a:grpSpLocks/>
            </p:cNvGrpSpPr>
            <p:nvPr/>
          </p:nvGrpSpPr>
          <p:grpSpPr bwMode="auto">
            <a:xfrm>
              <a:off x="20" y="3692"/>
              <a:ext cx="431" cy="486"/>
              <a:chOff x="20" y="3692"/>
              <a:chExt cx="431" cy="486"/>
            </a:xfrm>
          </p:grpSpPr>
          <p:sp>
            <p:nvSpPr>
              <p:cNvPr id="1270886" name="Rectangle 102"/>
              <p:cNvSpPr>
                <a:spLocks noChangeArrowheads="1"/>
              </p:cNvSpPr>
              <p:nvPr/>
            </p:nvSpPr>
            <p:spPr bwMode="auto">
              <a:xfrm>
                <a:off x="68" y="3726"/>
                <a:ext cx="258" cy="21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1600">
                    <a:solidFill>
                      <a:schemeClr val="bg1"/>
                    </a:solidFill>
                  </a:rPr>
                  <a:t>30</a:t>
                </a:r>
              </a:p>
            </p:txBody>
          </p:sp>
          <p:sp>
            <p:nvSpPr>
              <p:cNvPr id="1270887" name="Rectangle 103"/>
              <p:cNvSpPr>
                <a:spLocks noChangeArrowheads="1"/>
              </p:cNvSpPr>
              <p:nvPr/>
            </p:nvSpPr>
            <p:spPr bwMode="auto">
              <a:xfrm>
                <a:off x="51" y="3692"/>
                <a:ext cx="400" cy="280"/>
              </a:xfrm>
              <a:prstGeom prst="rect">
                <a:avLst/>
              </a:prstGeom>
              <a:solidFill>
                <a:srgbClr val="0000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70888" name="Rectangle 104"/>
              <p:cNvSpPr>
                <a:spLocks noChangeArrowheads="1"/>
              </p:cNvSpPr>
              <p:nvPr/>
            </p:nvSpPr>
            <p:spPr bwMode="auto">
              <a:xfrm>
                <a:off x="20" y="3966"/>
                <a:ext cx="336" cy="21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1600">
                    <a:solidFill>
                      <a:schemeClr val="accent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</a:rPr>
                  <a:t>Jan</a:t>
                </a:r>
              </a:p>
            </p:txBody>
          </p:sp>
          <p:sp>
            <p:nvSpPr>
              <p:cNvPr id="1270889" name="Rectangle 105"/>
              <p:cNvSpPr>
                <a:spLocks noChangeArrowheads="1"/>
              </p:cNvSpPr>
              <p:nvPr/>
            </p:nvSpPr>
            <p:spPr bwMode="auto">
              <a:xfrm>
                <a:off x="68" y="3726"/>
                <a:ext cx="258" cy="21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1600">
                    <a:solidFill>
                      <a:srgbClr val="FFCC99"/>
                    </a:solidFill>
                  </a:rPr>
                  <a:t>29</a:t>
                </a:r>
              </a:p>
            </p:txBody>
          </p:sp>
        </p:grpSp>
      </p:grpSp>
      <p:sp>
        <p:nvSpPr>
          <p:cNvPr id="1270891" name="Text Box 107"/>
          <p:cNvSpPr txBox="1">
            <a:spLocks noChangeArrowheads="1"/>
          </p:cNvSpPr>
          <p:nvPr/>
        </p:nvSpPr>
        <p:spPr bwMode="auto">
          <a:xfrm>
            <a:off x="-36512" y="3313113"/>
            <a:ext cx="908050" cy="7016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1000" dirty="0">
                <a:solidFill>
                  <a:schemeClr val="tx1"/>
                </a:solidFill>
              </a:rPr>
              <a:t>Antes</a:t>
            </a:r>
          </a:p>
          <a:p>
            <a:r>
              <a:rPr lang="pt-BR" sz="1000" dirty="0">
                <a:solidFill>
                  <a:schemeClr val="tx1"/>
                </a:solidFill>
              </a:rPr>
              <a:t>de</a:t>
            </a:r>
          </a:p>
          <a:p>
            <a:r>
              <a:rPr lang="pt-BR" sz="1000" dirty="0">
                <a:solidFill>
                  <a:schemeClr val="tx1"/>
                </a:solidFill>
              </a:rPr>
              <a:t>Júlio César:</a:t>
            </a:r>
          </a:p>
          <a:p>
            <a:r>
              <a:rPr lang="pt-BR" sz="1000" dirty="0">
                <a:solidFill>
                  <a:schemeClr val="tx1"/>
                </a:solidFill>
              </a:rPr>
              <a:t>355 dias</a:t>
            </a:r>
          </a:p>
        </p:txBody>
      </p:sp>
      <p:sp>
        <p:nvSpPr>
          <p:cNvPr id="1270892" name="Text Box 108"/>
          <p:cNvSpPr txBox="1">
            <a:spLocks noChangeArrowheads="1"/>
          </p:cNvSpPr>
          <p:nvPr/>
        </p:nvSpPr>
        <p:spPr bwMode="auto">
          <a:xfrm>
            <a:off x="28575" y="6165850"/>
            <a:ext cx="925513" cy="7016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1000">
                <a:solidFill>
                  <a:schemeClr val="tx1"/>
                </a:solidFill>
              </a:rPr>
              <a:t>Depois</a:t>
            </a:r>
          </a:p>
          <a:p>
            <a:r>
              <a:rPr lang="pt-BR" sz="1000">
                <a:solidFill>
                  <a:schemeClr val="tx1"/>
                </a:solidFill>
              </a:rPr>
              <a:t>de</a:t>
            </a:r>
          </a:p>
          <a:p>
            <a:r>
              <a:rPr lang="pt-BR" sz="1000">
                <a:solidFill>
                  <a:schemeClr val="tx1"/>
                </a:solidFill>
              </a:rPr>
              <a:t>Júlio César:</a:t>
            </a:r>
          </a:p>
          <a:p>
            <a:r>
              <a:rPr lang="pt-BR" sz="1000">
                <a:solidFill>
                  <a:schemeClr val="tx1"/>
                </a:solidFill>
              </a:rPr>
              <a:t>365/366 dias</a:t>
            </a:r>
          </a:p>
        </p:txBody>
      </p:sp>
      <p:grpSp>
        <p:nvGrpSpPr>
          <p:cNvPr id="1270893" name="Group 109"/>
          <p:cNvGrpSpPr>
            <a:grpSpLocks/>
          </p:cNvGrpSpPr>
          <p:nvPr/>
        </p:nvGrpSpPr>
        <p:grpSpPr bwMode="auto">
          <a:xfrm>
            <a:off x="4427538" y="2276475"/>
            <a:ext cx="1152525" cy="723900"/>
            <a:chOff x="2789" y="1434"/>
            <a:chExt cx="726" cy="456"/>
          </a:xfrm>
        </p:grpSpPr>
        <p:sp>
          <p:nvSpPr>
            <p:cNvPr id="1270894" name="Rectangle 110"/>
            <p:cNvSpPr>
              <a:spLocks noChangeArrowheads="1"/>
            </p:cNvSpPr>
            <p:nvPr/>
          </p:nvSpPr>
          <p:spPr bwMode="auto">
            <a:xfrm>
              <a:off x="2789" y="1434"/>
              <a:ext cx="726" cy="454"/>
            </a:xfrm>
            <a:prstGeom prst="rect">
              <a:avLst/>
            </a:prstGeom>
            <a:solidFill>
              <a:srgbClr val="00FFFF">
                <a:alpha val="50000"/>
              </a:srgbClr>
            </a:solidFill>
            <a:ln w="19050">
              <a:solidFill>
                <a:srgbClr val="00FF00"/>
              </a:solidFill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270895" name="Line 111"/>
            <p:cNvSpPr>
              <a:spLocks noChangeShapeType="1"/>
            </p:cNvSpPr>
            <p:nvPr/>
          </p:nvSpPr>
          <p:spPr bwMode="auto">
            <a:xfrm>
              <a:off x="2789" y="1434"/>
              <a:ext cx="723" cy="456"/>
            </a:xfrm>
            <a:prstGeom prst="line">
              <a:avLst/>
            </a:prstGeom>
            <a:noFill/>
            <a:ln w="19050">
              <a:solidFill>
                <a:srgbClr val="00FF00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70896" name="Line 112"/>
            <p:cNvSpPr>
              <a:spLocks noChangeShapeType="1"/>
            </p:cNvSpPr>
            <p:nvPr/>
          </p:nvSpPr>
          <p:spPr bwMode="auto">
            <a:xfrm flipV="1">
              <a:off x="2789" y="1434"/>
              <a:ext cx="723" cy="456"/>
            </a:xfrm>
            <a:prstGeom prst="line">
              <a:avLst/>
            </a:prstGeom>
            <a:noFill/>
            <a:ln w="19050">
              <a:solidFill>
                <a:srgbClr val="00FF00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pic>
        <p:nvPicPr>
          <p:cNvPr id="113" name="Picture 3" descr="C:\Boczko\Novos\fashion_girls_in_a_dress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 flipH="1">
            <a:off x="8676456" y="3501008"/>
            <a:ext cx="256280" cy="995264"/>
          </a:xfrm>
          <a:prstGeom prst="rect">
            <a:avLst/>
          </a:prstGeom>
          <a:noFill/>
        </p:spPr>
      </p:pic>
      <p:pic>
        <p:nvPicPr>
          <p:cNvPr id="114" name="Picture 4" descr="C:\Boczko\Novos\adormecida_vestido_lilas.gif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 flipH="1">
            <a:off x="8628512" y="5589240"/>
            <a:ext cx="533306" cy="987674"/>
          </a:xfrm>
          <a:prstGeom prst="rect">
            <a:avLst/>
          </a:prstGeom>
          <a:noFill/>
        </p:spPr>
      </p:pic>
      <p:pic>
        <p:nvPicPr>
          <p:cNvPr id="115" name="Picture 5" descr="https://i0.wp.com/upload.wikimedia.org/wikipedia/commons/4/40/LupaCapitolina.png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5724128" y="682352"/>
            <a:ext cx="1165920" cy="874440"/>
          </a:xfrm>
          <a:prstGeom prst="rect">
            <a:avLst/>
          </a:prstGeom>
          <a:noFill/>
        </p:spPr>
      </p:pic>
      <p:pic>
        <p:nvPicPr>
          <p:cNvPr id="117" name="Picture 3" descr="C:\Boczko\Novos\fashion_girls_in_a_dress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 flipH="1">
            <a:off x="35496" y="5517232"/>
            <a:ext cx="256280" cy="995264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70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800" decel="100000"/>
                                        <p:tgtEl>
                                          <p:spTgt spid="12708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800" decel="100000" fill="hold"/>
                                        <p:tgtEl>
                                          <p:spTgt spid="12708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800" decel="100000" fill="hold"/>
                                        <p:tgtEl>
                                          <p:spTgt spid="12708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800" decel="100000" fill="hold"/>
                                        <p:tgtEl>
                                          <p:spTgt spid="12708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708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708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70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CCCCFF"/>
            </a:gs>
            <a:gs pos="17999">
              <a:srgbClr val="99CCFF"/>
            </a:gs>
            <a:gs pos="36000">
              <a:srgbClr val="9966FF"/>
            </a:gs>
            <a:gs pos="61000">
              <a:srgbClr val="CC99FF"/>
            </a:gs>
            <a:gs pos="82001">
              <a:srgbClr val="99CCFF"/>
            </a:gs>
            <a:gs pos="100000">
              <a:srgbClr val="CCCCFF"/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66690" name="Picture 2"/>
          <p:cNvPicPr>
            <a:picLocks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192713" y="1590675"/>
            <a:ext cx="307975" cy="498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pSp>
        <p:nvGrpSpPr>
          <p:cNvPr id="1266691" name="Group 3"/>
          <p:cNvGrpSpPr>
            <a:grpSpLocks/>
          </p:cNvGrpSpPr>
          <p:nvPr/>
        </p:nvGrpSpPr>
        <p:grpSpPr bwMode="auto">
          <a:xfrm>
            <a:off x="854075" y="4265613"/>
            <a:ext cx="8212138" cy="1371600"/>
            <a:chOff x="538" y="2687"/>
            <a:chExt cx="5173" cy="864"/>
          </a:xfrm>
        </p:grpSpPr>
        <p:grpSp>
          <p:nvGrpSpPr>
            <p:cNvPr id="1266692" name="Group 4"/>
            <p:cNvGrpSpPr>
              <a:grpSpLocks/>
            </p:cNvGrpSpPr>
            <p:nvPr/>
          </p:nvGrpSpPr>
          <p:grpSpPr bwMode="auto">
            <a:xfrm>
              <a:off x="1441" y="2687"/>
              <a:ext cx="4270" cy="864"/>
              <a:chOff x="1441" y="2687"/>
              <a:chExt cx="4270" cy="864"/>
            </a:xfrm>
          </p:grpSpPr>
          <p:grpSp>
            <p:nvGrpSpPr>
              <p:cNvPr id="1266693" name="Group 5"/>
              <p:cNvGrpSpPr>
                <a:grpSpLocks/>
              </p:cNvGrpSpPr>
              <p:nvPr/>
            </p:nvGrpSpPr>
            <p:grpSpPr bwMode="auto">
              <a:xfrm>
                <a:off x="1448" y="2941"/>
                <a:ext cx="1699" cy="280"/>
                <a:chOff x="1448" y="2941"/>
                <a:chExt cx="1699" cy="280"/>
              </a:xfrm>
            </p:grpSpPr>
            <p:grpSp>
              <p:nvGrpSpPr>
                <p:cNvPr id="1266694" name="Group 6"/>
                <p:cNvGrpSpPr>
                  <a:grpSpLocks/>
                </p:cNvGrpSpPr>
                <p:nvPr/>
              </p:nvGrpSpPr>
              <p:grpSpPr bwMode="auto">
                <a:xfrm>
                  <a:off x="1448" y="2941"/>
                  <a:ext cx="845" cy="280"/>
                  <a:chOff x="1448" y="2941"/>
                  <a:chExt cx="845" cy="280"/>
                </a:xfrm>
              </p:grpSpPr>
              <p:sp>
                <p:nvSpPr>
                  <p:cNvPr id="1266695" name="Rectangle 7"/>
                  <p:cNvSpPr>
                    <a:spLocks noChangeArrowheads="1"/>
                  </p:cNvSpPr>
                  <p:nvPr/>
                </p:nvSpPr>
                <p:spPr bwMode="auto">
                  <a:xfrm>
                    <a:off x="1448" y="2941"/>
                    <a:ext cx="419" cy="280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1266696" name="Rectangle 8"/>
                  <p:cNvSpPr>
                    <a:spLocks noChangeArrowheads="1"/>
                  </p:cNvSpPr>
                  <p:nvPr/>
                </p:nvSpPr>
                <p:spPr bwMode="auto">
                  <a:xfrm>
                    <a:off x="1875" y="2941"/>
                    <a:ext cx="418" cy="280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  <p:grpSp>
              <p:nvGrpSpPr>
                <p:cNvPr id="1266697" name="Group 9"/>
                <p:cNvGrpSpPr>
                  <a:grpSpLocks/>
                </p:cNvGrpSpPr>
                <p:nvPr/>
              </p:nvGrpSpPr>
              <p:grpSpPr bwMode="auto">
                <a:xfrm>
                  <a:off x="2301" y="2941"/>
                  <a:ext cx="846" cy="280"/>
                  <a:chOff x="2301" y="2941"/>
                  <a:chExt cx="846" cy="280"/>
                </a:xfrm>
              </p:grpSpPr>
              <p:sp>
                <p:nvSpPr>
                  <p:cNvPr id="1266698" name="Rectangle 10"/>
                  <p:cNvSpPr>
                    <a:spLocks noChangeArrowheads="1"/>
                  </p:cNvSpPr>
                  <p:nvPr/>
                </p:nvSpPr>
                <p:spPr bwMode="auto">
                  <a:xfrm>
                    <a:off x="2301" y="2941"/>
                    <a:ext cx="419" cy="280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1266699" name="Rectangle 11"/>
                  <p:cNvSpPr>
                    <a:spLocks noChangeArrowheads="1"/>
                  </p:cNvSpPr>
                  <p:nvPr/>
                </p:nvSpPr>
                <p:spPr bwMode="auto">
                  <a:xfrm>
                    <a:off x="2728" y="2941"/>
                    <a:ext cx="419" cy="280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</p:grpSp>
          <p:grpSp>
            <p:nvGrpSpPr>
              <p:cNvPr id="1266700" name="Group 12"/>
              <p:cNvGrpSpPr>
                <a:grpSpLocks/>
              </p:cNvGrpSpPr>
              <p:nvPr/>
            </p:nvGrpSpPr>
            <p:grpSpPr bwMode="auto">
              <a:xfrm>
                <a:off x="3155" y="2941"/>
                <a:ext cx="1697" cy="280"/>
                <a:chOff x="3155" y="2941"/>
                <a:chExt cx="1697" cy="280"/>
              </a:xfrm>
            </p:grpSpPr>
            <p:grpSp>
              <p:nvGrpSpPr>
                <p:cNvPr id="1266701" name="Group 13"/>
                <p:cNvGrpSpPr>
                  <a:grpSpLocks/>
                </p:cNvGrpSpPr>
                <p:nvPr/>
              </p:nvGrpSpPr>
              <p:grpSpPr bwMode="auto">
                <a:xfrm>
                  <a:off x="3155" y="2941"/>
                  <a:ext cx="844" cy="280"/>
                  <a:chOff x="3155" y="2941"/>
                  <a:chExt cx="844" cy="280"/>
                </a:xfrm>
              </p:grpSpPr>
              <p:sp>
                <p:nvSpPr>
                  <p:cNvPr id="1266702" name="Rectangle 14"/>
                  <p:cNvSpPr>
                    <a:spLocks noChangeArrowheads="1"/>
                  </p:cNvSpPr>
                  <p:nvPr/>
                </p:nvSpPr>
                <p:spPr bwMode="auto">
                  <a:xfrm>
                    <a:off x="3155" y="2941"/>
                    <a:ext cx="418" cy="280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1266703" name="Rectangle 15"/>
                  <p:cNvSpPr>
                    <a:spLocks noChangeArrowheads="1"/>
                  </p:cNvSpPr>
                  <p:nvPr/>
                </p:nvSpPr>
                <p:spPr bwMode="auto">
                  <a:xfrm>
                    <a:off x="3581" y="2941"/>
                    <a:ext cx="418" cy="280"/>
                  </a:xfrm>
                  <a:prstGeom prst="rect">
                    <a:avLst/>
                  </a:prstGeom>
                  <a:solidFill>
                    <a:srgbClr val="FF0000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  <p:grpSp>
              <p:nvGrpSpPr>
                <p:cNvPr id="1266704" name="Group 16"/>
                <p:cNvGrpSpPr>
                  <a:grpSpLocks/>
                </p:cNvGrpSpPr>
                <p:nvPr/>
              </p:nvGrpSpPr>
              <p:grpSpPr bwMode="auto">
                <a:xfrm>
                  <a:off x="4007" y="2941"/>
                  <a:ext cx="845" cy="280"/>
                  <a:chOff x="4007" y="2941"/>
                  <a:chExt cx="845" cy="280"/>
                </a:xfrm>
              </p:grpSpPr>
              <p:sp>
                <p:nvSpPr>
                  <p:cNvPr id="1266705" name="Rectangle 17"/>
                  <p:cNvSpPr>
                    <a:spLocks noChangeArrowheads="1"/>
                  </p:cNvSpPr>
                  <p:nvPr/>
                </p:nvSpPr>
                <p:spPr bwMode="auto">
                  <a:xfrm>
                    <a:off x="4007" y="2941"/>
                    <a:ext cx="420" cy="280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1266706" name="Rectangle 18"/>
                  <p:cNvSpPr>
                    <a:spLocks noChangeArrowheads="1"/>
                  </p:cNvSpPr>
                  <p:nvPr/>
                </p:nvSpPr>
                <p:spPr bwMode="auto">
                  <a:xfrm>
                    <a:off x="4435" y="2941"/>
                    <a:ext cx="417" cy="280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</p:grpSp>
          <p:grpSp>
            <p:nvGrpSpPr>
              <p:cNvPr id="1266707" name="Group 19"/>
              <p:cNvGrpSpPr>
                <a:grpSpLocks/>
              </p:cNvGrpSpPr>
              <p:nvPr/>
            </p:nvGrpSpPr>
            <p:grpSpPr bwMode="auto">
              <a:xfrm>
                <a:off x="4861" y="2941"/>
                <a:ext cx="844" cy="280"/>
                <a:chOff x="4861" y="2941"/>
                <a:chExt cx="844" cy="280"/>
              </a:xfrm>
            </p:grpSpPr>
            <p:sp>
              <p:nvSpPr>
                <p:cNvPr id="1266708" name="Rectangle 20"/>
                <p:cNvSpPr>
                  <a:spLocks noChangeArrowheads="1"/>
                </p:cNvSpPr>
                <p:nvPr/>
              </p:nvSpPr>
              <p:spPr bwMode="auto">
                <a:xfrm>
                  <a:off x="4861" y="2941"/>
                  <a:ext cx="418" cy="280"/>
                </a:xfrm>
                <a:prstGeom prst="rect">
                  <a:avLst/>
                </a:prstGeom>
                <a:solidFill>
                  <a:schemeClr val="accent1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1266709" name="Rectangle 21"/>
                <p:cNvSpPr>
                  <a:spLocks noChangeArrowheads="1"/>
                </p:cNvSpPr>
                <p:nvPr/>
              </p:nvSpPr>
              <p:spPr bwMode="auto">
                <a:xfrm>
                  <a:off x="5287" y="2941"/>
                  <a:ext cx="418" cy="280"/>
                </a:xfrm>
                <a:prstGeom prst="rect">
                  <a:avLst/>
                </a:prstGeom>
                <a:solidFill>
                  <a:srgbClr val="0000FF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  <p:sp>
            <p:nvSpPr>
              <p:cNvPr id="1266710" name="Rectangle 22"/>
              <p:cNvSpPr>
                <a:spLocks noChangeArrowheads="1"/>
              </p:cNvSpPr>
              <p:nvPr/>
            </p:nvSpPr>
            <p:spPr bwMode="auto">
              <a:xfrm>
                <a:off x="1484" y="2975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bg1"/>
                    </a:solidFill>
                  </a:rPr>
                  <a:t>31</a:t>
                </a:r>
              </a:p>
            </p:txBody>
          </p:sp>
          <p:sp>
            <p:nvSpPr>
              <p:cNvPr id="1266711" name="Rectangle 23"/>
              <p:cNvSpPr>
                <a:spLocks noChangeArrowheads="1"/>
              </p:cNvSpPr>
              <p:nvPr/>
            </p:nvSpPr>
            <p:spPr bwMode="auto">
              <a:xfrm>
                <a:off x="1936" y="2975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rgbClr val="FFCC99"/>
                    </a:solidFill>
                  </a:rPr>
                  <a:t>30</a:t>
                </a:r>
              </a:p>
            </p:txBody>
          </p:sp>
          <p:sp>
            <p:nvSpPr>
              <p:cNvPr id="1266712" name="Rectangle 24"/>
              <p:cNvSpPr>
                <a:spLocks noChangeArrowheads="1"/>
              </p:cNvSpPr>
              <p:nvPr/>
            </p:nvSpPr>
            <p:spPr bwMode="auto">
              <a:xfrm>
                <a:off x="3190" y="2975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bg1"/>
                    </a:solidFill>
                  </a:rPr>
                  <a:t>31</a:t>
                </a:r>
              </a:p>
            </p:txBody>
          </p:sp>
          <p:sp>
            <p:nvSpPr>
              <p:cNvPr id="1266713" name="Rectangle 25"/>
              <p:cNvSpPr>
                <a:spLocks noChangeArrowheads="1"/>
              </p:cNvSpPr>
              <p:nvPr/>
            </p:nvSpPr>
            <p:spPr bwMode="auto">
              <a:xfrm>
                <a:off x="2796" y="2975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rgbClr val="FFCC99"/>
                    </a:solidFill>
                  </a:rPr>
                  <a:t>30</a:t>
                </a:r>
              </a:p>
            </p:txBody>
          </p:sp>
          <p:sp>
            <p:nvSpPr>
              <p:cNvPr id="1266714" name="Rectangle 26"/>
              <p:cNvSpPr>
                <a:spLocks noChangeArrowheads="1"/>
              </p:cNvSpPr>
              <p:nvPr/>
            </p:nvSpPr>
            <p:spPr bwMode="auto">
              <a:xfrm>
                <a:off x="4502" y="2975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rgbClr val="FFCC99"/>
                    </a:solidFill>
                  </a:rPr>
                  <a:t>30</a:t>
                </a:r>
              </a:p>
            </p:txBody>
          </p:sp>
          <p:sp>
            <p:nvSpPr>
              <p:cNvPr id="1266715" name="Rectangle 27"/>
              <p:cNvSpPr>
                <a:spLocks noChangeArrowheads="1"/>
              </p:cNvSpPr>
              <p:nvPr/>
            </p:nvSpPr>
            <p:spPr bwMode="auto">
              <a:xfrm>
                <a:off x="1441" y="2687"/>
                <a:ext cx="457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tx1"/>
                    </a:solidFill>
                  </a:rPr>
                  <a:t>Mar</a:t>
                </a:r>
              </a:p>
            </p:txBody>
          </p:sp>
          <p:sp>
            <p:nvSpPr>
              <p:cNvPr id="1266716" name="Rectangle 28"/>
              <p:cNvSpPr>
                <a:spLocks noChangeArrowheads="1"/>
              </p:cNvSpPr>
              <p:nvPr/>
            </p:nvSpPr>
            <p:spPr bwMode="auto">
              <a:xfrm>
                <a:off x="2244" y="2687"/>
                <a:ext cx="436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tx1"/>
                    </a:solidFill>
                  </a:rPr>
                  <a:t>Mai</a:t>
                </a:r>
              </a:p>
            </p:txBody>
          </p:sp>
          <p:sp>
            <p:nvSpPr>
              <p:cNvPr id="1266717" name="Rectangle 29"/>
              <p:cNvSpPr>
                <a:spLocks noChangeArrowheads="1"/>
              </p:cNvSpPr>
              <p:nvPr/>
            </p:nvSpPr>
            <p:spPr bwMode="auto">
              <a:xfrm>
                <a:off x="1843" y="3263"/>
                <a:ext cx="447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tx1"/>
                    </a:solidFill>
                  </a:rPr>
                  <a:t>Abr</a:t>
                </a:r>
              </a:p>
            </p:txBody>
          </p:sp>
          <p:sp>
            <p:nvSpPr>
              <p:cNvPr id="1266718" name="Rectangle 30"/>
              <p:cNvSpPr>
                <a:spLocks noChangeArrowheads="1"/>
              </p:cNvSpPr>
              <p:nvPr/>
            </p:nvSpPr>
            <p:spPr bwMode="auto">
              <a:xfrm>
                <a:off x="2695" y="3215"/>
                <a:ext cx="457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tx1"/>
                    </a:solidFill>
                  </a:rPr>
                  <a:t>Jun</a:t>
                </a:r>
              </a:p>
            </p:txBody>
          </p:sp>
          <p:sp>
            <p:nvSpPr>
              <p:cNvPr id="1266719" name="Rectangle 31"/>
              <p:cNvSpPr>
                <a:spLocks noChangeArrowheads="1"/>
              </p:cNvSpPr>
              <p:nvPr/>
            </p:nvSpPr>
            <p:spPr bwMode="auto">
              <a:xfrm>
                <a:off x="3147" y="2687"/>
                <a:ext cx="393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rgbClr val="FF0033"/>
                    </a:solidFill>
                  </a:rPr>
                  <a:t>Jul</a:t>
                </a:r>
              </a:p>
            </p:txBody>
          </p:sp>
          <p:sp>
            <p:nvSpPr>
              <p:cNvPr id="1266720" name="Rectangle 32"/>
              <p:cNvSpPr>
                <a:spLocks noChangeArrowheads="1"/>
              </p:cNvSpPr>
              <p:nvPr/>
            </p:nvSpPr>
            <p:spPr bwMode="auto">
              <a:xfrm>
                <a:off x="3548" y="3215"/>
                <a:ext cx="489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rgbClr val="0000FF"/>
                    </a:solidFill>
                  </a:rPr>
                  <a:t>Ago</a:t>
                </a:r>
              </a:p>
            </p:txBody>
          </p:sp>
          <p:sp>
            <p:nvSpPr>
              <p:cNvPr id="1266721" name="Rectangle 33"/>
              <p:cNvSpPr>
                <a:spLocks noChangeArrowheads="1"/>
              </p:cNvSpPr>
              <p:nvPr/>
            </p:nvSpPr>
            <p:spPr bwMode="auto">
              <a:xfrm>
                <a:off x="4000" y="2687"/>
                <a:ext cx="415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tx1"/>
                    </a:solidFill>
                  </a:rPr>
                  <a:t>Set</a:t>
                </a:r>
              </a:p>
            </p:txBody>
          </p:sp>
          <p:sp>
            <p:nvSpPr>
              <p:cNvPr id="1266722" name="Rectangle 34"/>
              <p:cNvSpPr>
                <a:spLocks noChangeArrowheads="1"/>
              </p:cNvSpPr>
              <p:nvPr/>
            </p:nvSpPr>
            <p:spPr bwMode="auto">
              <a:xfrm>
                <a:off x="4401" y="3215"/>
                <a:ext cx="447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tx1"/>
                    </a:solidFill>
                  </a:rPr>
                  <a:t>Out</a:t>
                </a:r>
              </a:p>
            </p:txBody>
          </p:sp>
          <p:sp>
            <p:nvSpPr>
              <p:cNvPr id="1266723" name="Rectangle 35"/>
              <p:cNvSpPr>
                <a:spLocks noChangeArrowheads="1"/>
              </p:cNvSpPr>
              <p:nvPr/>
            </p:nvSpPr>
            <p:spPr bwMode="auto">
              <a:xfrm>
                <a:off x="4803" y="2687"/>
                <a:ext cx="479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tx1"/>
                    </a:solidFill>
                  </a:rPr>
                  <a:t>Nov</a:t>
                </a:r>
              </a:p>
            </p:txBody>
          </p:sp>
          <p:sp>
            <p:nvSpPr>
              <p:cNvPr id="1266724" name="Rectangle 36"/>
              <p:cNvSpPr>
                <a:spLocks noChangeArrowheads="1"/>
              </p:cNvSpPr>
              <p:nvPr/>
            </p:nvSpPr>
            <p:spPr bwMode="auto">
              <a:xfrm>
                <a:off x="5254" y="3215"/>
                <a:ext cx="457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tx1"/>
                    </a:solidFill>
                  </a:rPr>
                  <a:t>Dez</a:t>
                </a:r>
              </a:p>
            </p:txBody>
          </p:sp>
          <p:sp>
            <p:nvSpPr>
              <p:cNvPr id="1266725" name="Rectangle 37"/>
              <p:cNvSpPr>
                <a:spLocks noChangeArrowheads="1"/>
              </p:cNvSpPr>
              <p:nvPr/>
            </p:nvSpPr>
            <p:spPr bwMode="auto">
              <a:xfrm>
                <a:off x="3649" y="2975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tx1"/>
                    </a:solidFill>
                  </a:rPr>
                  <a:t>31</a:t>
                </a:r>
              </a:p>
            </p:txBody>
          </p:sp>
          <p:sp>
            <p:nvSpPr>
              <p:cNvPr id="1266726" name="Rectangle 38"/>
              <p:cNvSpPr>
                <a:spLocks noChangeArrowheads="1"/>
              </p:cNvSpPr>
              <p:nvPr/>
            </p:nvSpPr>
            <p:spPr bwMode="auto">
              <a:xfrm>
                <a:off x="4903" y="2975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bg1"/>
                    </a:solidFill>
                  </a:rPr>
                  <a:t>31</a:t>
                </a:r>
              </a:p>
            </p:txBody>
          </p:sp>
          <p:sp>
            <p:nvSpPr>
              <p:cNvPr id="1266727" name="Rectangle 39"/>
              <p:cNvSpPr>
                <a:spLocks noChangeArrowheads="1"/>
              </p:cNvSpPr>
              <p:nvPr/>
            </p:nvSpPr>
            <p:spPr bwMode="auto">
              <a:xfrm>
                <a:off x="5355" y="2975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rgbClr val="FFCC99"/>
                    </a:solidFill>
                  </a:rPr>
                  <a:t>30</a:t>
                </a:r>
              </a:p>
            </p:txBody>
          </p:sp>
          <p:sp>
            <p:nvSpPr>
              <p:cNvPr id="1266728" name="Rectangle 40"/>
              <p:cNvSpPr>
                <a:spLocks noChangeArrowheads="1"/>
              </p:cNvSpPr>
              <p:nvPr/>
            </p:nvSpPr>
            <p:spPr bwMode="auto">
              <a:xfrm>
                <a:off x="2337" y="2975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bg1"/>
                    </a:solidFill>
                  </a:rPr>
                  <a:t>31</a:t>
                </a:r>
              </a:p>
            </p:txBody>
          </p:sp>
          <p:sp>
            <p:nvSpPr>
              <p:cNvPr id="1266729" name="Rectangle 41"/>
              <p:cNvSpPr>
                <a:spLocks noChangeArrowheads="1"/>
              </p:cNvSpPr>
              <p:nvPr/>
            </p:nvSpPr>
            <p:spPr bwMode="auto">
              <a:xfrm>
                <a:off x="4050" y="2975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bg1"/>
                    </a:solidFill>
                  </a:rPr>
                  <a:t>31</a:t>
                </a:r>
              </a:p>
            </p:txBody>
          </p:sp>
        </p:grpSp>
        <p:grpSp>
          <p:nvGrpSpPr>
            <p:cNvPr id="1266730" name="Group 42"/>
            <p:cNvGrpSpPr>
              <a:grpSpLocks/>
            </p:cNvGrpSpPr>
            <p:nvPr/>
          </p:nvGrpSpPr>
          <p:grpSpPr bwMode="auto">
            <a:xfrm>
              <a:off x="596" y="2941"/>
              <a:ext cx="844" cy="280"/>
              <a:chOff x="596" y="2941"/>
              <a:chExt cx="844" cy="280"/>
            </a:xfrm>
          </p:grpSpPr>
          <p:sp>
            <p:nvSpPr>
              <p:cNvPr id="1266731" name="Rectangle 43"/>
              <p:cNvSpPr>
                <a:spLocks noChangeArrowheads="1"/>
              </p:cNvSpPr>
              <p:nvPr/>
            </p:nvSpPr>
            <p:spPr bwMode="auto">
              <a:xfrm>
                <a:off x="596" y="2941"/>
                <a:ext cx="418" cy="280"/>
              </a:xfrm>
              <a:prstGeom prst="rect">
                <a:avLst/>
              </a:prstGeom>
              <a:solidFill>
                <a:schemeClr val="accent1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6732" name="Rectangle 44"/>
              <p:cNvSpPr>
                <a:spLocks noChangeArrowheads="1"/>
              </p:cNvSpPr>
              <p:nvPr/>
            </p:nvSpPr>
            <p:spPr bwMode="auto">
              <a:xfrm>
                <a:off x="1022" y="2941"/>
                <a:ext cx="418" cy="280"/>
              </a:xfrm>
              <a:prstGeom prst="rect">
                <a:avLst/>
              </a:prstGeom>
              <a:solidFill>
                <a:srgbClr val="FF0000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1266733" name="Rectangle 45"/>
            <p:cNvSpPr>
              <a:spLocks noChangeArrowheads="1"/>
            </p:cNvSpPr>
            <p:nvPr/>
          </p:nvSpPr>
          <p:spPr bwMode="auto">
            <a:xfrm>
              <a:off x="538" y="2687"/>
              <a:ext cx="447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chemeClr val="tx1"/>
                  </a:solidFill>
                </a:rPr>
                <a:t>Jan</a:t>
              </a:r>
            </a:p>
          </p:txBody>
        </p:sp>
        <p:sp>
          <p:nvSpPr>
            <p:cNvPr id="1266734" name="Rectangle 46"/>
            <p:cNvSpPr>
              <a:spLocks noChangeArrowheads="1"/>
            </p:cNvSpPr>
            <p:nvPr/>
          </p:nvSpPr>
          <p:spPr bwMode="auto">
            <a:xfrm>
              <a:off x="990" y="3215"/>
              <a:ext cx="447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chemeClr val="tx1"/>
                  </a:solidFill>
                </a:rPr>
                <a:t>Fev</a:t>
              </a:r>
            </a:p>
          </p:txBody>
        </p:sp>
        <p:sp>
          <p:nvSpPr>
            <p:cNvPr id="1266735" name="Rectangle 47"/>
            <p:cNvSpPr>
              <a:spLocks noChangeArrowheads="1"/>
            </p:cNvSpPr>
            <p:nvPr/>
          </p:nvSpPr>
          <p:spPr bwMode="auto">
            <a:xfrm>
              <a:off x="638" y="2975"/>
              <a:ext cx="330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chemeClr val="bg1"/>
                  </a:solidFill>
                </a:rPr>
                <a:t>31</a:t>
              </a:r>
            </a:p>
          </p:txBody>
        </p:sp>
        <p:sp>
          <p:nvSpPr>
            <p:cNvPr id="1266736" name="Rectangle 48"/>
            <p:cNvSpPr>
              <a:spLocks noChangeArrowheads="1"/>
            </p:cNvSpPr>
            <p:nvPr/>
          </p:nvSpPr>
          <p:spPr bwMode="auto">
            <a:xfrm>
              <a:off x="1027" y="2908"/>
              <a:ext cx="420" cy="3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92075" tIns="46038" rIns="92075" bIns="46038">
              <a:spAutoFit/>
            </a:bodyPr>
            <a:lstStyle/>
            <a:p>
              <a:pPr algn="l" defTabSz="762000">
                <a:lnSpc>
                  <a:spcPct val="80000"/>
                </a:lnSpc>
              </a:pPr>
              <a:r>
                <a:rPr lang="pt-BR" sz="2000">
                  <a:solidFill>
                    <a:schemeClr val="tx1"/>
                  </a:solidFill>
                </a:rPr>
                <a:t>28</a:t>
              </a:r>
            </a:p>
            <a:p>
              <a:pPr algn="r" defTabSz="762000">
                <a:lnSpc>
                  <a:spcPct val="80000"/>
                </a:lnSpc>
              </a:pPr>
              <a:r>
                <a:rPr lang="pt-BR" sz="2000">
                  <a:solidFill>
                    <a:schemeClr val="tx1"/>
                  </a:solidFill>
                </a:rPr>
                <a:t>29</a:t>
              </a:r>
            </a:p>
          </p:txBody>
        </p:sp>
      </p:grpSp>
      <p:sp>
        <p:nvSpPr>
          <p:cNvPr id="1266737" name="Rectangle 49"/>
          <p:cNvSpPr>
            <a:spLocks noGrp="1" noChangeArrowheads="1"/>
          </p:cNvSpPr>
          <p:nvPr>
            <p:ph type="title"/>
          </p:nvPr>
        </p:nvSpPr>
        <p:spPr>
          <a:xfrm>
            <a:off x="107950" y="115888"/>
            <a:ext cx="8893175" cy="504825"/>
          </a:xfrm>
          <a:noFill/>
          <a:ln/>
        </p:spPr>
        <p:txBody>
          <a:bodyPr/>
          <a:lstStyle/>
          <a:p>
            <a:r>
              <a:rPr lang="pt-BR" sz="3200">
                <a:solidFill>
                  <a:schemeClr val="accent2"/>
                </a:solidFill>
              </a:rPr>
              <a:t>Implantação definitiva do Calendário Juliano</a:t>
            </a:r>
          </a:p>
        </p:txBody>
      </p:sp>
      <p:sp>
        <p:nvSpPr>
          <p:cNvPr id="349" name="Espaço Reservado para Número de Slide 348"/>
          <p:cNvSpPr>
            <a:spLocks noGrp="1"/>
          </p:cNvSpPr>
          <p:nvPr>
            <p:ph type="sldNum" sz="quarter" idx="12"/>
          </p:nvPr>
        </p:nvSpPr>
        <p:spPr>
          <a:xfrm>
            <a:off x="7275512" y="6548136"/>
            <a:ext cx="1905000" cy="457200"/>
          </a:xfrm>
        </p:spPr>
        <p:txBody>
          <a:bodyPr/>
          <a:lstStyle/>
          <a:p>
            <a:fld id="{55DEC218-7424-4E5C-8894-EF29B48C5678}" type="slidenum">
              <a:rPr lang="pt-BR" sz="800" smtClean="0"/>
              <a:pPr/>
              <a:t>71</a:t>
            </a:fld>
            <a:endParaRPr lang="pt-BR" sz="800" dirty="0"/>
          </a:p>
        </p:txBody>
      </p:sp>
      <p:grpSp>
        <p:nvGrpSpPr>
          <p:cNvPr id="1266738" name="Group 50"/>
          <p:cNvGrpSpPr>
            <a:grpSpLocks/>
          </p:cNvGrpSpPr>
          <p:nvPr/>
        </p:nvGrpSpPr>
        <p:grpSpPr bwMode="auto">
          <a:xfrm>
            <a:off x="854075" y="746125"/>
            <a:ext cx="8212138" cy="1371600"/>
            <a:chOff x="538" y="470"/>
            <a:chExt cx="5173" cy="864"/>
          </a:xfrm>
        </p:grpSpPr>
        <p:grpSp>
          <p:nvGrpSpPr>
            <p:cNvPr id="1266739" name="Group 51"/>
            <p:cNvGrpSpPr>
              <a:grpSpLocks/>
            </p:cNvGrpSpPr>
            <p:nvPr/>
          </p:nvGrpSpPr>
          <p:grpSpPr bwMode="auto">
            <a:xfrm>
              <a:off x="1441" y="470"/>
              <a:ext cx="4270" cy="864"/>
              <a:chOff x="1441" y="470"/>
              <a:chExt cx="4270" cy="864"/>
            </a:xfrm>
          </p:grpSpPr>
          <p:grpSp>
            <p:nvGrpSpPr>
              <p:cNvPr id="1266740" name="Group 52"/>
              <p:cNvGrpSpPr>
                <a:grpSpLocks/>
              </p:cNvGrpSpPr>
              <p:nvPr/>
            </p:nvGrpSpPr>
            <p:grpSpPr bwMode="auto">
              <a:xfrm>
                <a:off x="1448" y="724"/>
                <a:ext cx="1699" cy="280"/>
                <a:chOff x="1448" y="724"/>
                <a:chExt cx="1699" cy="280"/>
              </a:xfrm>
            </p:grpSpPr>
            <p:grpSp>
              <p:nvGrpSpPr>
                <p:cNvPr id="1266741" name="Group 53"/>
                <p:cNvGrpSpPr>
                  <a:grpSpLocks/>
                </p:cNvGrpSpPr>
                <p:nvPr/>
              </p:nvGrpSpPr>
              <p:grpSpPr bwMode="auto">
                <a:xfrm>
                  <a:off x="1448" y="724"/>
                  <a:ext cx="845" cy="280"/>
                  <a:chOff x="1448" y="724"/>
                  <a:chExt cx="845" cy="280"/>
                </a:xfrm>
              </p:grpSpPr>
              <p:sp>
                <p:nvSpPr>
                  <p:cNvPr id="1266742" name="Rectangle 54"/>
                  <p:cNvSpPr>
                    <a:spLocks noChangeArrowheads="1"/>
                  </p:cNvSpPr>
                  <p:nvPr/>
                </p:nvSpPr>
                <p:spPr bwMode="auto">
                  <a:xfrm>
                    <a:off x="1448" y="724"/>
                    <a:ext cx="419" cy="280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1266743" name="Rectangle 55"/>
                  <p:cNvSpPr>
                    <a:spLocks noChangeArrowheads="1"/>
                  </p:cNvSpPr>
                  <p:nvPr/>
                </p:nvSpPr>
                <p:spPr bwMode="auto">
                  <a:xfrm>
                    <a:off x="1875" y="724"/>
                    <a:ext cx="418" cy="280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  <p:grpSp>
              <p:nvGrpSpPr>
                <p:cNvPr id="1266744" name="Group 56"/>
                <p:cNvGrpSpPr>
                  <a:grpSpLocks/>
                </p:cNvGrpSpPr>
                <p:nvPr/>
              </p:nvGrpSpPr>
              <p:grpSpPr bwMode="auto">
                <a:xfrm>
                  <a:off x="2301" y="724"/>
                  <a:ext cx="846" cy="280"/>
                  <a:chOff x="2301" y="724"/>
                  <a:chExt cx="846" cy="280"/>
                </a:xfrm>
              </p:grpSpPr>
              <p:sp>
                <p:nvSpPr>
                  <p:cNvPr id="1266745" name="Rectangle 57"/>
                  <p:cNvSpPr>
                    <a:spLocks noChangeArrowheads="1"/>
                  </p:cNvSpPr>
                  <p:nvPr/>
                </p:nvSpPr>
                <p:spPr bwMode="auto">
                  <a:xfrm>
                    <a:off x="2301" y="724"/>
                    <a:ext cx="419" cy="280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1266746" name="Rectangle 58"/>
                  <p:cNvSpPr>
                    <a:spLocks noChangeArrowheads="1"/>
                  </p:cNvSpPr>
                  <p:nvPr/>
                </p:nvSpPr>
                <p:spPr bwMode="auto">
                  <a:xfrm>
                    <a:off x="2728" y="724"/>
                    <a:ext cx="419" cy="280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</p:grpSp>
          <p:grpSp>
            <p:nvGrpSpPr>
              <p:cNvPr id="1266747" name="Group 59"/>
              <p:cNvGrpSpPr>
                <a:grpSpLocks/>
              </p:cNvGrpSpPr>
              <p:nvPr/>
            </p:nvGrpSpPr>
            <p:grpSpPr bwMode="auto">
              <a:xfrm>
                <a:off x="3155" y="724"/>
                <a:ext cx="1697" cy="280"/>
                <a:chOff x="3155" y="724"/>
                <a:chExt cx="1697" cy="280"/>
              </a:xfrm>
            </p:grpSpPr>
            <p:grpSp>
              <p:nvGrpSpPr>
                <p:cNvPr id="1266748" name="Group 60"/>
                <p:cNvGrpSpPr>
                  <a:grpSpLocks/>
                </p:cNvGrpSpPr>
                <p:nvPr/>
              </p:nvGrpSpPr>
              <p:grpSpPr bwMode="auto">
                <a:xfrm>
                  <a:off x="3155" y="724"/>
                  <a:ext cx="844" cy="280"/>
                  <a:chOff x="3155" y="724"/>
                  <a:chExt cx="844" cy="280"/>
                </a:xfrm>
              </p:grpSpPr>
              <p:sp>
                <p:nvSpPr>
                  <p:cNvPr id="1266749" name="Rectangle 61"/>
                  <p:cNvSpPr>
                    <a:spLocks noChangeArrowheads="1"/>
                  </p:cNvSpPr>
                  <p:nvPr/>
                </p:nvSpPr>
                <p:spPr bwMode="auto">
                  <a:xfrm>
                    <a:off x="3155" y="724"/>
                    <a:ext cx="418" cy="280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1266750" name="Rectangle 62"/>
                  <p:cNvSpPr>
                    <a:spLocks noChangeArrowheads="1"/>
                  </p:cNvSpPr>
                  <p:nvPr/>
                </p:nvSpPr>
                <p:spPr bwMode="auto">
                  <a:xfrm>
                    <a:off x="3581" y="724"/>
                    <a:ext cx="418" cy="280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  <p:grpSp>
              <p:nvGrpSpPr>
                <p:cNvPr id="1266751" name="Group 63"/>
                <p:cNvGrpSpPr>
                  <a:grpSpLocks/>
                </p:cNvGrpSpPr>
                <p:nvPr/>
              </p:nvGrpSpPr>
              <p:grpSpPr bwMode="auto">
                <a:xfrm>
                  <a:off x="4007" y="724"/>
                  <a:ext cx="845" cy="280"/>
                  <a:chOff x="4007" y="724"/>
                  <a:chExt cx="845" cy="280"/>
                </a:xfrm>
              </p:grpSpPr>
              <p:sp>
                <p:nvSpPr>
                  <p:cNvPr id="1266752" name="Rectangle 64"/>
                  <p:cNvSpPr>
                    <a:spLocks noChangeArrowheads="1"/>
                  </p:cNvSpPr>
                  <p:nvPr/>
                </p:nvSpPr>
                <p:spPr bwMode="auto">
                  <a:xfrm>
                    <a:off x="4007" y="724"/>
                    <a:ext cx="420" cy="280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1266753" name="Rectangle 65"/>
                  <p:cNvSpPr>
                    <a:spLocks noChangeArrowheads="1"/>
                  </p:cNvSpPr>
                  <p:nvPr/>
                </p:nvSpPr>
                <p:spPr bwMode="auto">
                  <a:xfrm>
                    <a:off x="4435" y="724"/>
                    <a:ext cx="417" cy="280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</p:grpSp>
          <p:grpSp>
            <p:nvGrpSpPr>
              <p:cNvPr id="1266754" name="Group 66"/>
              <p:cNvGrpSpPr>
                <a:grpSpLocks/>
              </p:cNvGrpSpPr>
              <p:nvPr/>
            </p:nvGrpSpPr>
            <p:grpSpPr bwMode="auto">
              <a:xfrm>
                <a:off x="4861" y="724"/>
                <a:ext cx="844" cy="280"/>
                <a:chOff x="4861" y="724"/>
                <a:chExt cx="844" cy="280"/>
              </a:xfrm>
            </p:grpSpPr>
            <p:sp>
              <p:nvSpPr>
                <p:cNvPr id="1266755" name="Rectangle 67"/>
                <p:cNvSpPr>
                  <a:spLocks noChangeArrowheads="1"/>
                </p:cNvSpPr>
                <p:nvPr/>
              </p:nvSpPr>
              <p:spPr bwMode="auto">
                <a:xfrm>
                  <a:off x="4861" y="724"/>
                  <a:ext cx="418" cy="280"/>
                </a:xfrm>
                <a:prstGeom prst="rect">
                  <a:avLst/>
                </a:prstGeom>
                <a:solidFill>
                  <a:schemeClr val="accent1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1266756" name="Rectangle 68"/>
                <p:cNvSpPr>
                  <a:spLocks noChangeArrowheads="1"/>
                </p:cNvSpPr>
                <p:nvPr/>
              </p:nvSpPr>
              <p:spPr bwMode="auto">
                <a:xfrm>
                  <a:off x="5287" y="724"/>
                  <a:ext cx="418" cy="280"/>
                </a:xfrm>
                <a:prstGeom prst="rect">
                  <a:avLst/>
                </a:prstGeom>
                <a:solidFill>
                  <a:srgbClr val="0000FF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  <p:sp>
            <p:nvSpPr>
              <p:cNvPr id="1266757" name="Rectangle 69"/>
              <p:cNvSpPr>
                <a:spLocks noChangeArrowheads="1"/>
              </p:cNvSpPr>
              <p:nvPr/>
            </p:nvSpPr>
            <p:spPr bwMode="auto">
              <a:xfrm>
                <a:off x="1484" y="758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bg1"/>
                    </a:solidFill>
                  </a:rPr>
                  <a:t>31</a:t>
                </a:r>
              </a:p>
            </p:txBody>
          </p:sp>
          <p:sp>
            <p:nvSpPr>
              <p:cNvPr id="1266758" name="Rectangle 70"/>
              <p:cNvSpPr>
                <a:spLocks noChangeArrowheads="1"/>
              </p:cNvSpPr>
              <p:nvPr/>
            </p:nvSpPr>
            <p:spPr bwMode="auto">
              <a:xfrm>
                <a:off x="1936" y="758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rgbClr val="FFCC99"/>
                    </a:solidFill>
                  </a:rPr>
                  <a:t>30</a:t>
                </a:r>
              </a:p>
            </p:txBody>
          </p:sp>
          <p:sp>
            <p:nvSpPr>
              <p:cNvPr id="1266759" name="Rectangle 71"/>
              <p:cNvSpPr>
                <a:spLocks noChangeArrowheads="1"/>
              </p:cNvSpPr>
              <p:nvPr/>
            </p:nvSpPr>
            <p:spPr bwMode="auto">
              <a:xfrm>
                <a:off x="3190" y="758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bg1"/>
                    </a:solidFill>
                  </a:rPr>
                  <a:t>31</a:t>
                </a:r>
              </a:p>
            </p:txBody>
          </p:sp>
          <p:sp>
            <p:nvSpPr>
              <p:cNvPr id="1266760" name="Rectangle 72"/>
              <p:cNvSpPr>
                <a:spLocks noChangeArrowheads="1"/>
              </p:cNvSpPr>
              <p:nvPr/>
            </p:nvSpPr>
            <p:spPr bwMode="auto">
              <a:xfrm>
                <a:off x="2796" y="758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rgbClr val="FFCC99"/>
                    </a:solidFill>
                  </a:rPr>
                  <a:t>30</a:t>
                </a:r>
              </a:p>
            </p:txBody>
          </p:sp>
          <p:sp>
            <p:nvSpPr>
              <p:cNvPr id="1266761" name="Rectangle 73"/>
              <p:cNvSpPr>
                <a:spLocks noChangeArrowheads="1"/>
              </p:cNvSpPr>
              <p:nvPr/>
            </p:nvSpPr>
            <p:spPr bwMode="auto">
              <a:xfrm>
                <a:off x="4502" y="758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rgbClr val="FFCC99"/>
                    </a:solidFill>
                  </a:rPr>
                  <a:t>30</a:t>
                </a:r>
              </a:p>
            </p:txBody>
          </p:sp>
          <p:sp>
            <p:nvSpPr>
              <p:cNvPr id="1266762" name="Rectangle 74"/>
              <p:cNvSpPr>
                <a:spLocks noChangeArrowheads="1"/>
              </p:cNvSpPr>
              <p:nvPr/>
            </p:nvSpPr>
            <p:spPr bwMode="auto">
              <a:xfrm>
                <a:off x="1441" y="470"/>
                <a:ext cx="457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tx1"/>
                    </a:solidFill>
                  </a:rPr>
                  <a:t>Mar</a:t>
                </a:r>
              </a:p>
            </p:txBody>
          </p:sp>
          <p:sp>
            <p:nvSpPr>
              <p:cNvPr id="1266763" name="Rectangle 75"/>
              <p:cNvSpPr>
                <a:spLocks noChangeArrowheads="1"/>
              </p:cNvSpPr>
              <p:nvPr/>
            </p:nvSpPr>
            <p:spPr bwMode="auto">
              <a:xfrm>
                <a:off x="2244" y="470"/>
                <a:ext cx="436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tx1"/>
                    </a:solidFill>
                  </a:rPr>
                  <a:t>Mai</a:t>
                </a:r>
              </a:p>
            </p:txBody>
          </p:sp>
          <p:sp>
            <p:nvSpPr>
              <p:cNvPr id="1266764" name="Rectangle 76"/>
              <p:cNvSpPr>
                <a:spLocks noChangeArrowheads="1"/>
              </p:cNvSpPr>
              <p:nvPr/>
            </p:nvSpPr>
            <p:spPr bwMode="auto">
              <a:xfrm>
                <a:off x="1843" y="1046"/>
                <a:ext cx="447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tx1"/>
                    </a:solidFill>
                  </a:rPr>
                  <a:t>Abr</a:t>
                </a:r>
              </a:p>
            </p:txBody>
          </p:sp>
          <p:sp>
            <p:nvSpPr>
              <p:cNvPr id="1266765" name="Rectangle 77"/>
              <p:cNvSpPr>
                <a:spLocks noChangeArrowheads="1"/>
              </p:cNvSpPr>
              <p:nvPr/>
            </p:nvSpPr>
            <p:spPr bwMode="auto">
              <a:xfrm>
                <a:off x="2695" y="998"/>
                <a:ext cx="457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tx1"/>
                    </a:solidFill>
                  </a:rPr>
                  <a:t>Jun</a:t>
                </a:r>
              </a:p>
            </p:txBody>
          </p:sp>
          <p:sp>
            <p:nvSpPr>
              <p:cNvPr id="1266766" name="Rectangle 78"/>
              <p:cNvSpPr>
                <a:spLocks noChangeArrowheads="1"/>
              </p:cNvSpPr>
              <p:nvPr/>
            </p:nvSpPr>
            <p:spPr bwMode="auto">
              <a:xfrm>
                <a:off x="3147" y="470"/>
                <a:ext cx="436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tx1"/>
                    </a:solidFill>
                  </a:rPr>
                  <a:t>Qui</a:t>
                </a:r>
              </a:p>
            </p:txBody>
          </p:sp>
          <p:sp>
            <p:nvSpPr>
              <p:cNvPr id="1266767" name="Rectangle 79"/>
              <p:cNvSpPr>
                <a:spLocks noChangeArrowheads="1"/>
              </p:cNvSpPr>
              <p:nvPr/>
            </p:nvSpPr>
            <p:spPr bwMode="auto">
              <a:xfrm>
                <a:off x="3548" y="998"/>
                <a:ext cx="458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tx1"/>
                    </a:solidFill>
                  </a:rPr>
                  <a:t>Sex</a:t>
                </a:r>
              </a:p>
            </p:txBody>
          </p:sp>
          <p:sp>
            <p:nvSpPr>
              <p:cNvPr id="1266768" name="Rectangle 80"/>
              <p:cNvSpPr>
                <a:spLocks noChangeArrowheads="1"/>
              </p:cNvSpPr>
              <p:nvPr/>
            </p:nvSpPr>
            <p:spPr bwMode="auto">
              <a:xfrm>
                <a:off x="4000" y="470"/>
                <a:ext cx="415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tx1"/>
                    </a:solidFill>
                  </a:rPr>
                  <a:t>Set</a:t>
                </a:r>
              </a:p>
            </p:txBody>
          </p:sp>
          <p:sp>
            <p:nvSpPr>
              <p:cNvPr id="1266769" name="Rectangle 81"/>
              <p:cNvSpPr>
                <a:spLocks noChangeArrowheads="1"/>
              </p:cNvSpPr>
              <p:nvPr/>
            </p:nvSpPr>
            <p:spPr bwMode="auto">
              <a:xfrm>
                <a:off x="4401" y="998"/>
                <a:ext cx="447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tx1"/>
                    </a:solidFill>
                  </a:rPr>
                  <a:t>Out</a:t>
                </a:r>
              </a:p>
            </p:txBody>
          </p:sp>
          <p:sp>
            <p:nvSpPr>
              <p:cNvPr id="1266770" name="Rectangle 82"/>
              <p:cNvSpPr>
                <a:spLocks noChangeArrowheads="1"/>
              </p:cNvSpPr>
              <p:nvPr/>
            </p:nvSpPr>
            <p:spPr bwMode="auto">
              <a:xfrm>
                <a:off x="4803" y="470"/>
                <a:ext cx="479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tx1"/>
                    </a:solidFill>
                  </a:rPr>
                  <a:t>Nov</a:t>
                </a:r>
              </a:p>
            </p:txBody>
          </p:sp>
          <p:sp>
            <p:nvSpPr>
              <p:cNvPr id="1266771" name="Rectangle 83"/>
              <p:cNvSpPr>
                <a:spLocks noChangeArrowheads="1"/>
              </p:cNvSpPr>
              <p:nvPr/>
            </p:nvSpPr>
            <p:spPr bwMode="auto">
              <a:xfrm>
                <a:off x="5254" y="998"/>
                <a:ext cx="457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tx1"/>
                    </a:solidFill>
                  </a:rPr>
                  <a:t>Dez</a:t>
                </a:r>
              </a:p>
            </p:txBody>
          </p:sp>
          <p:sp>
            <p:nvSpPr>
              <p:cNvPr id="1266772" name="Rectangle 84"/>
              <p:cNvSpPr>
                <a:spLocks noChangeArrowheads="1"/>
              </p:cNvSpPr>
              <p:nvPr/>
            </p:nvSpPr>
            <p:spPr bwMode="auto">
              <a:xfrm>
                <a:off x="3649" y="758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rgbClr val="FFCC99"/>
                    </a:solidFill>
                  </a:rPr>
                  <a:t>30</a:t>
                </a:r>
              </a:p>
            </p:txBody>
          </p:sp>
          <p:sp>
            <p:nvSpPr>
              <p:cNvPr id="1266773" name="Rectangle 85"/>
              <p:cNvSpPr>
                <a:spLocks noChangeArrowheads="1"/>
              </p:cNvSpPr>
              <p:nvPr/>
            </p:nvSpPr>
            <p:spPr bwMode="auto">
              <a:xfrm>
                <a:off x="4903" y="758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bg1"/>
                    </a:solidFill>
                  </a:rPr>
                  <a:t>31</a:t>
                </a:r>
              </a:p>
            </p:txBody>
          </p:sp>
          <p:sp>
            <p:nvSpPr>
              <p:cNvPr id="1266774" name="Rectangle 86"/>
              <p:cNvSpPr>
                <a:spLocks noChangeArrowheads="1"/>
              </p:cNvSpPr>
              <p:nvPr/>
            </p:nvSpPr>
            <p:spPr bwMode="auto">
              <a:xfrm>
                <a:off x="5355" y="758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rgbClr val="FFCC99"/>
                    </a:solidFill>
                  </a:rPr>
                  <a:t>30</a:t>
                </a:r>
              </a:p>
            </p:txBody>
          </p:sp>
          <p:sp>
            <p:nvSpPr>
              <p:cNvPr id="1266775" name="Rectangle 87"/>
              <p:cNvSpPr>
                <a:spLocks noChangeArrowheads="1"/>
              </p:cNvSpPr>
              <p:nvPr/>
            </p:nvSpPr>
            <p:spPr bwMode="auto">
              <a:xfrm>
                <a:off x="2337" y="758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bg1"/>
                    </a:solidFill>
                  </a:rPr>
                  <a:t>31</a:t>
                </a:r>
              </a:p>
            </p:txBody>
          </p:sp>
          <p:sp>
            <p:nvSpPr>
              <p:cNvPr id="1266776" name="Rectangle 88"/>
              <p:cNvSpPr>
                <a:spLocks noChangeArrowheads="1"/>
              </p:cNvSpPr>
              <p:nvPr/>
            </p:nvSpPr>
            <p:spPr bwMode="auto">
              <a:xfrm>
                <a:off x="4050" y="758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bg1"/>
                    </a:solidFill>
                  </a:rPr>
                  <a:t>31</a:t>
                </a:r>
              </a:p>
            </p:txBody>
          </p:sp>
        </p:grpSp>
        <p:grpSp>
          <p:nvGrpSpPr>
            <p:cNvPr id="1266777" name="Group 89"/>
            <p:cNvGrpSpPr>
              <a:grpSpLocks/>
            </p:cNvGrpSpPr>
            <p:nvPr/>
          </p:nvGrpSpPr>
          <p:grpSpPr bwMode="auto">
            <a:xfrm>
              <a:off x="596" y="724"/>
              <a:ext cx="844" cy="280"/>
              <a:chOff x="596" y="724"/>
              <a:chExt cx="844" cy="280"/>
            </a:xfrm>
          </p:grpSpPr>
          <p:sp>
            <p:nvSpPr>
              <p:cNvPr id="1266778" name="Rectangle 90"/>
              <p:cNvSpPr>
                <a:spLocks noChangeArrowheads="1"/>
              </p:cNvSpPr>
              <p:nvPr/>
            </p:nvSpPr>
            <p:spPr bwMode="auto">
              <a:xfrm>
                <a:off x="596" y="724"/>
                <a:ext cx="418" cy="280"/>
              </a:xfrm>
              <a:prstGeom prst="rect">
                <a:avLst/>
              </a:prstGeom>
              <a:solidFill>
                <a:schemeClr val="accent1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6779" name="Rectangle 91"/>
              <p:cNvSpPr>
                <a:spLocks noChangeArrowheads="1"/>
              </p:cNvSpPr>
              <p:nvPr/>
            </p:nvSpPr>
            <p:spPr bwMode="auto">
              <a:xfrm>
                <a:off x="1022" y="724"/>
                <a:ext cx="418" cy="280"/>
              </a:xfrm>
              <a:prstGeom prst="rect">
                <a:avLst/>
              </a:prstGeom>
              <a:solidFill>
                <a:srgbClr val="0000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1266780" name="Rectangle 92"/>
            <p:cNvSpPr>
              <a:spLocks noChangeArrowheads="1"/>
            </p:cNvSpPr>
            <p:nvPr/>
          </p:nvSpPr>
          <p:spPr bwMode="auto">
            <a:xfrm>
              <a:off x="538" y="470"/>
              <a:ext cx="447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chemeClr val="tx1"/>
                  </a:solidFill>
                </a:rPr>
                <a:t>Jan</a:t>
              </a:r>
            </a:p>
          </p:txBody>
        </p:sp>
        <p:sp>
          <p:nvSpPr>
            <p:cNvPr id="1266781" name="Rectangle 93"/>
            <p:cNvSpPr>
              <a:spLocks noChangeArrowheads="1"/>
            </p:cNvSpPr>
            <p:nvPr/>
          </p:nvSpPr>
          <p:spPr bwMode="auto">
            <a:xfrm>
              <a:off x="990" y="998"/>
              <a:ext cx="447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chemeClr val="tx1"/>
                  </a:solidFill>
                </a:rPr>
                <a:t>Fev</a:t>
              </a:r>
            </a:p>
          </p:txBody>
        </p:sp>
        <p:sp>
          <p:nvSpPr>
            <p:cNvPr id="1266782" name="Rectangle 94"/>
            <p:cNvSpPr>
              <a:spLocks noChangeArrowheads="1"/>
            </p:cNvSpPr>
            <p:nvPr/>
          </p:nvSpPr>
          <p:spPr bwMode="auto">
            <a:xfrm>
              <a:off x="638" y="758"/>
              <a:ext cx="330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chemeClr val="bg1"/>
                  </a:solidFill>
                </a:rPr>
                <a:t>31</a:t>
              </a:r>
            </a:p>
          </p:txBody>
        </p:sp>
        <p:sp>
          <p:nvSpPr>
            <p:cNvPr id="1266783" name="Rectangle 95"/>
            <p:cNvSpPr>
              <a:spLocks noChangeArrowheads="1"/>
            </p:cNvSpPr>
            <p:nvPr/>
          </p:nvSpPr>
          <p:spPr bwMode="auto">
            <a:xfrm>
              <a:off x="1040" y="691"/>
              <a:ext cx="420" cy="3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92075" tIns="46038" rIns="92075" bIns="46038">
              <a:spAutoFit/>
            </a:bodyPr>
            <a:lstStyle/>
            <a:p>
              <a:pPr algn="l" defTabSz="762000">
                <a:lnSpc>
                  <a:spcPct val="80000"/>
                </a:lnSpc>
              </a:pPr>
              <a:r>
                <a:rPr lang="pt-BR" sz="2000">
                  <a:solidFill>
                    <a:srgbClr val="FFCC99"/>
                  </a:solidFill>
                </a:rPr>
                <a:t>29</a:t>
              </a:r>
            </a:p>
            <a:p>
              <a:pPr algn="r" defTabSz="762000">
                <a:lnSpc>
                  <a:spcPct val="80000"/>
                </a:lnSpc>
              </a:pPr>
              <a:r>
                <a:rPr lang="pt-BR" sz="2000">
                  <a:solidFill>
                    <a:srgbClr val="FFCC99"/>
                  </a:solidFill>
                </a:rPr>
                <a:t>30</a:t>
              </a:r>
            </a:p>
          </p:txBody>
        </p:sp>
      </p:grpSp>
      <p:grpSp>
        <p:nvGrpSpPr>
          <p:cNvPr id="1266784" name="Group 96"/>
          <p:cNvGrpSpPr>
            <a:grpSpLocks/>
          </p:cNvGrpSpPr>
          <p:nvPr/>
        </p:nvGrpSpPr>
        <p:grpSpPr bwMode="auto">
          <a:xfrm>
            <a:off x="854075" y="1889125"/>
            <a:ext cx="8212138" cy="1371600"/>
            <a:chOff x="538" y="1190"/>
            <a:chExt cx="5173" cy="864"/>
          </a:xfrm>
        </p:grpSpPr>
        <p:grpSp>
          <p:nvGrpSpPr>
            <p:cNvPr id="1266785" name="Group 97"/>
            <p:cNvGrpSpPr>
              <a:grpSpLocks/>
            </p:cNvGrpSpPr>
            <p:nvPr/>
          </p:nvGrpSpPr>
          <p:grpSpPr bwMode="auto">
            <a:xfrm>
              <a:off x="1441" y="1190"/>
              <a:ext cx="4270" cy="864"/>
              <a:chOff x="1441" y="1190"/>
              <a:chExt cx="4270" cy="864"/>
            </a:xfrm>
          </p:grpSpPr>
          <p:grpSp>
            <p:nvGrpSpPr>
              <p:cNvPr id="1266786" name="Group 98"/>
              <p:cNvGrpSpPr>
                <a:grpSpLocks/>
              </p:cNvGrpSpPr>
              <p:nvPr/>
            </p:nvGrpSpPr>
            <p:grpSpPr bwMode="auto">
              <a:xfrm>
                <a:off x="1448" y="1444"/>
                <a:ext cx="1699" cy="280"/>
                <a:chOff x="1448" y="1444"/>
                <a:chExt cx="1699" cy="280"/>
              </a:xfrm>
            </p:grpSpPr>
            <p:grpSp>
              <p:nvGrpSpPr>
                <p:cNvPr id="1266787" name="Group 99"/>
                <p:cNvGrpSpPr>
                  <a:grpSpLocks/>
                </p:cNvGrpSpPr>
                <p:nvPr/>
              </p:nvGrpSpPr>
              <p:grpSpPr bwMode="auto">
                <a:xfrm>
                  <a:off x="1448" y="1444"/>
                  <a:ext cx="845" cy="280"/>
                  <a:chOff x="1448" y="1444"/>
                  <a:chExt cx="845" cy="280"/>
                </a:xfrm>
              </p:grpSpPr>
              <p:sp>
                <p:nvSpPr>
                  <p:cNvPr id="1266788" name="Rectangle 100"/>
                  <p:cNvSpPr>
                    <a:spLocks noChangeArrowheads="1"/>
                  </p:cNvSpPr>
                  <p:nvPr/>
                </p:nvSpPr>
                <p:spPr bwMode="auto">
                  <a:xfrm>
                    <a:off x="1448" y="1444"/>
                    <a:ext cx="419" cy="280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1266789" name="Rectangle 101"/>
                  <p:cNvSpPr>
                    <a:spLocks noChangeArrowheads="1"/>
                  </p:cNvSpPr>
                  <p:nvPr/>
                </p:nvSpPr>
                <p:spPr bwMode="auto">
                  <a:xfrm>
                    <a:off x="1875" y="1444"/>
                    <a:ext cx="418" cy="280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  <p:grpSp>
              <p:nvGrpSpPr>
                <p:cNvPr id="1266790" name="Group 102"/>
                <p:cNvGrpSpPr>
                  <a:grpSpLocks/>
                </p:cNvGrpSpPr>
                <p:nvPr/>
              </p:nvGrpSpPr>
              <p:grpSpPr bwMode="auto">
                <a:xfrm>
                  <a:off x="2301" y="1444"/>
                  <a:ext cx="846" cy="280"/>
                  <a:chOff x="2301" y="1444"/>
                  <a:chExt cx="846" cy="280"/>
                </a:xfrm>
              </p:grpSpPr>
              <p:sp>
                <p:nvSpPr>
                  <p:cNvPr id="1266791" name="Rectangle 103"/>
                  <p:cNvSpPr>
                    <a:spLocks noChangeArrowheads="1"/>
                  </p:cNvSpPr>
                  <p:nvPr/>
                </p:nvSpPr>
                <p:spPr bwMode="auto">
                  <a:xfrm>
                    <a:off x="2301" y="1444"/>
                    <a:ext cx="419" cy="280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1266792" name="Rectangle 104"/>
                  <p:cNvSpPr>
                    <a:spLocks noChangeArrowheads="1"/>
                  </p:cNvSpPr>
                  <p:nvPr/>
                </p:nvSpPr>
                <p:spPr bwMode="auto">
                  <a:xfrm>
                    <a:off x="2728" y="1444"/>
                    <a:ext cx="419" cy="280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</p:grpSp>
          <p:grpSp>
            <p:nvGrpSpPr>
              <p:cNvPr id="1266793" name="Group 105"/>
              <p:cNvGrpSpPr>
                <a:grpSpLocks/>
              </p:cNvGrpSpPr>
              <p:nvPr/>
            </p:nvGrpSpPr>
            <p:grpSpPr bwMode="auto">
              <a:xfrm>
                <a:off x="3155" y="1444"/>
                <a:ext cx="1697" cy="280"/>
                <a:chOff x="3155" y="1444"/>
                <a:chExt cx="1697" cy="280"/>
              </a:xfrm>
            </p:grpSpPr>
            <p:grpSp>
              <p:nvGrpSpPr>
                <p:cNvPr id="1266794" name="Group 106"/>
                <p:cNvGrpSpPr>
                  <a:grpSpLocks/>
                </p:cNvGrpSpPr>
                <p:nvPr/>
              </p:nvGrpSpPr>
              <p:grpSpPr bwMode="auto">
                <a:xfrm>
                  <a:off x="3155" y="1444"/>
                  <a:ext cx="844" cy="280"/>
                  <a:chOff x="3155" y="1444"/>
                  <a:chExt cx="844" cy="280"/>
                </a:xfrm>
              </p:grpSpPr>
              <p:sp>
                <p:nvSpPr>
                  <p:cNvPr id="1266795" name="Rectangle 107"/>
                  <p:cNvSpPr>
                    <a:spLocks noChangeArrowheads="1"/>
                  </p:cNvSpPr>
                  <p:nvPr/>
                </p:nvSpPr>
                <p:spPr bwMode="auto">
                  <a:xfrm>
                    <a:off x="3155" y="1444"/>
                    <a:ext cx="418" cy="280"/>
                  </a:xfrm>
                  <a:prstGeom prst="rect">
                    <a:avLst/>
                  </a:prstGeom>
                  <a:solidFill>
                    <a:srgbClr val="FF0000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1266796" name="Rectangle 108"/>
                  <p:cNvSpPr>
                    <a:spLocks noChangeArrowheads="1"/>
                  </p:cNvSpPr>
                  <p:nvPr/>
                </p:nvSpPr>
                <p:spPr bwMode="auto">
                  <a:xfrm>
                    <a:off x="3581" y="1444"/>
                    <a:ext cx="418" cy="280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  <p:grpSp>
              <p:nvGrpSpPr>
                <p:cNvPr id="1266797" name="Group 109"/>
                <p:cNvGrpSpPr>
                  <a:grpSpLocks/>
                </p:cNvGrpSpPr>
                <p:nvPr/>
              </p:nvGrpSpPr>
              <p:grpSpPr bwMode="auto">
                <a:xfrm>
                  <a:off x="4007" y="1444"/>
                  <a:ext cx="845" cy="280"/>
                  <a:chOff x="4007" y="1444"/>
                  <a:chExt cx="845" cy="280"/>
                </a:xfrm>
              </p:grpSpPr>
              <p:sp>
                <p:nvSpPr>
                  <p:cNvPr id="1266798" name="Rectangle 110"/>
                  <p:cNvSpPr>
                    <a:spLocks noChangeArrowheads="1"/>
                  </p:cNvSpPr>
                  <p:nvPr/>
                </p:nvSpPr>
                <p:spPr bwMode="auto">
                  <a:xfrm>
                    <a:off x="4007" y="1444"/>
                    <a:ext cx="420" cy="280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1266799" name="Rectangle 111"/>
                  <p:cNvSpPr>
                    <a:spLocks noChangeArrowheads="1"/>
                  </p:cNvSpPr>
                  <p:nvPr/>
                </p:nvSpPr>
                <p:spPr bwMode="auto">
                  <a:xfrm>
                    <a:off x="4435" y="1444"/>
                    <a:ext cx="417" cy="280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</p:grpSp>
          <p:grpSp>
            <p:nvGrpSpPr>
              <p:cNvPr id="1266800" name="Group 112"/>
              <p:cNvGrpSpPr>
                <a:grpSpLocks/>
              </p:cNvGrpSpPr>
              <p:nvPr/>
            </p:nvGrpSpPr>
            <p:grpSpPr bwMode="auto">
              <a:xfrm>
                <a:off x="4861" y="1444"/>
                <a:ext cx="844" cy="280"/>
                <a:chOff x="4861" y="1444"/>
                <a:chExt cx="844" cy="280"/>
              </a:xfrm>
            </p:grpSpPr>
            <p:sp>
              <p:nvSpPr>
                <p:cNvPr id="1266801" name="Rectangle 113"/>
                <p:cNvSpPr>
                  <a:spLocks noChangeArrowheads="1"/>
                </p:cNvSpPr>
                <p:nvPr/>
              </p:nvSpPr>
              <p:spPr bwMode="auto">
                <a:xfrm>
                  <a:off x="4861" y="1444"/>
                  <a:ext cx="418" cy="280"/>
                </a:xfrm>
                <a:prstGeom prst="rect">
                  <a:avLst/>
                </a:prstGeom>
                <a:solidFill>
                  <a:schemeClr val="accent1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1266802" name="Rectangle 114"/>
                <p:cNvSpPr>
                  <a:spLocks noChangeArrowheads="1"/>
                </p:cNvSpPr>
                <p:nvPr/>
              </p:nvSpPr>
              <p:spPr bwMode="auto">
                <a:xfrm>
                  <a:off x="5287" y="1444"/>
                  <a:ext cx="418" cy="280"/>
                </a:xfrm>
                <a:prstGeom prst="rect">
                  <a:avLst/>
                </a:prstGeom>
                <a:solidFill>
                  <a:srgbClr val="0000FF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  <p:sp>
            <p:nvSpPr>
              <p:cNvPr id="1266803" name="Rectangle 115"/>
              <p:cNvSpPr>
                <a:spLocks noChangeArrowheads="1"/>
              </p:cNvSpPr>
              <p:nvPr/>
            </p:nvSpPr>
            <p:spPr bwMode="auto">
              <a:xfrm>
                <a:off x="1484" y="1478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bg1"/>
                    </a:solidFill>
                  </a:rPr>
                  <a:t>31</a:t>
                </a:r>
              </a:p>
            </p:txBody>
          </p:sp>
          <p:sp>
            <p:nvSpPr>
              <p:cNvPr id="1266804" name="Rectangle 116"/>
              <p:cNvSpPr>
                <a:spLocks noChangeArrowheads="1"/>
              </p:cNvSpPr>
              <p:nvPr/>
            </p:nvSpPr>
            <p:spPr bwMode="auto">
              <a:xfrm>
                <a:off x="1936" y="1478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rgbClr val="FFCC99"/>
                    </a:solidFill>
                  </a:rPr>
                  <a:t>30</a:t>
                </a:r>
              </a:p>
            </p:txBody>
          </p:sp>
          <p:sp>
            <p:nvSpPr>
              <p:cNvPr id="1266805" name="Rectangle 117"/>
              <p:cNvSpPr>
                <a:spLocks noChangeArrowheads="1"/>
              </p:cNvSpPr>
              <p:nvPr/>
            </p:nvSpPr>
            <p:spPr bwMode="auto">
              <a:xfrm>
                <a:off x="3190" y="1478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bg1"/>
                    </a:solidFill>
                  </a:rPr>
                  <a:t>31</a:t>
                </a:r>
              </a:p>
            </p:txBody>
          </p:sp>
          <p:sp>
            <p:nvSpPr>
              <p:cNvPr id="1266806" name="Rectangle 118"/>
              <p:cNvSpPr>
                <a:spLocks noChangeArrowheads="1"/>
              </p:cNvSpPr>
              <p:nvPr/>
            </p:nvSpPr>
            <p:spPr bwMode="auto">
              <a:xfrm>
                <a:off x="2796" y="1478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rgbClr val="FFCC99"/>
                    </a:solidFill>
                  </a:rPr>
                  <a:t>30</a:t>
                </a:r>
              </a:p>
            </p:txBody>
          </p:sp>
          <p:sp>
            <p:nvSpPr>
              <p:cNvPr id="1266807" name="Rectangle 119"/>
              <p:cNvSpPr>
                <a:spLocks noChangeArrowheads="1"/>
              </p:cNvSpPr>
              <p:nvPr/>
            </p:nvSpPr>
            <p:spPr bwMode="auto">
              <a:xfrm>
                <a:off x="4502" y="1478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rgbClr val="FFCC99"/>
                    </a:solidFill>
                  </a:rPr>
                  <a:t>30</a:t>
                </a:r>
              </a:p>
            </p:txBody>
          </p:sp>
          <p:sp>
            <p:nvSpPr>
              <p:cNvPr id="1266808" name="Rectangle 120"/>
              <p:cNvSpPr>
                <a:spLocks noChangeArrowheads="1"/>
              </p:cNvSpPr>
              <p:nvPr/>
            </p:nvSpPr>
            <p:spPr bwMode="auto">
              <a:xfrm>
                <a:off x="1441" y="1190"/>
                <a:ext cx="457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tx1"/>
                    </a:solidFill>
                  </a:rPr>
                  <a:t>Mar</a:t>
                </a:r>
              </a:p>
            </p:txBody>
          </p:sp>
          <p:sp>
            <p:nvSpPr>
              <p:cNvPr id="1266809" name="Rectangle 121"/>
              <p:cNvSpPr>
                <a:spLocks noChangeArrowheads="1"/>
              </p:cNvSpPr>
              <p:nvPr/>
            </p:nvSpPr>
            <p:spPr bwMode="auto">
              <a:xfrm>
                <a:off x="2244" y="1190"/>
                <a:ext cx="436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tx1"/>
                    </a:solidFill>
                  </a:rPr>
                  <a:t>Mai</a:t>
                </a:r>
              </a:p>
            </p:txBody>
          </p:sp>
          <p:sp>
            <p:nvSpPr>
              <p:cNvPr id="1266810" name="Rectangle 122"/>
              <p:cNvSpPr>
                <a:spLocks noChangeArrowheads="1"/>
              </p:cNvSpPr>
              <p:nvPr/>
            </p:nvSpPr>
            <p:spPr bwMode="auto">
              <a:xfrm>
                <a:off x="1843" y="1766"/>
                <a:ext cx="447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tx1"/>
                    </a:solidFill>
                  </a:rPr>
                  <a:t>Abr</a:t>
                </a:r>
              </a:p>
            </p:txBody>
          </p:sp>
          <p:sp>
            <p:nvSpPr>
              <p:cNvPr id="1266811" name="Rectangle 123"/>
              <p:cNvSpPr>
                <a:spLocks noChangeArrowheads="1"/>
              </p:cNvSpPr>
              <p:nvPr/>
            </p:nvSpPr>
            <p:spPr bwMode="auto">
              <a:xfrm>
                <a:off x="2695" y="1718"/>
                <a:ext cx="457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tx1"/>
                    </a:solidFill>
                  </a:rPr>
                  <a:t>Jun</a:t>
                </a:r>
              </a:p>
            </p:txBody>
          </p:sp>
          <p:sp>
            <p:nvSpPr>
              <p:cNvPr id="1266812" name="Rectangle 124"/>
              <p:cNvSpPr>
                <a:spLocks noChangeArrowheads="1"/>
              </p:cNvSpPr>
              <p:nvPr/>
            </p:nvSpPr>
            <p:spPr bwMode="auto">
              <a:xfrm>
                <a:off x="3147" y="1190"/>
                <a:ext cx="393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 dirty="0">
                    <a:solidFill>
                      <a:srgbClr val="FF0033"/>
                    </a:solidFill>
                  </a:rPr>
                  <a:t>Jul</a:t>
                </a:r>
              </a:p>
            </p:txBody>
          </p:sp>
          <p:sp>
            <p:nvSpPr>
              <p:cNvPr id="1266813" name="Rectangle 125"/>
              <p:cNvSpPr>
                <a:spLocks noChangeArrowheads="1"/>
              </p:cNvSpPr>
              <p:nvPr/>
            </p:nvSpPr>
            <p:spPr bwMode="auto">
              <a:xfrm>
                <a:off x="3548" y="1718"/>
                <a:ext cx="458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tx1"/>
                    </a:solidFill>
                  </a:rPr>
                  <a:t>Sex</a:t>
                </a:r>
              </a:p>
            </p:txBody>
          </p:sp>
          <p:sp>
            <p:nvSpPr>
              <p:cNvPr id="1266814" name="Rectangle 126"/>
              <p:cNvSpPr>
                <a:spLocks noChangeArrowheads="1"/>
              </p:cNvSpPr>
              <p:nvPr/>
            </p:nvSpPr>
            <p:spPr bwMode="auto">
              <a:xfrm>
                <a:off x="4000" y="1190"/>
                <a:ext cx="415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tx1"/>
                    </a:solidFill>
                  </a:rPr>
                  <a:t>Set</a:t>
                </a:r>
              </a:p>
            </p:txBody>
          </p:sp>
          <p:sp>
            <p:nvSpPr>
              <p:cNvPr id="1266815" name="Rectangle 127"/>
              <p:cNvSpPr>
                <a:spLocks noChangeArrowheads="1"/>
              </p:cNvSpPr>
              <p:nvPr/>
            </p:nvSpPr>
            <p:spPr bwMode="auto">
              <a:xfrm>
                <a:off x="4401" y="1718"/>
                <a:ext cx="447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tx1"/>
                    </a:solidFill>
                  </a:rPr>
                  <a:t>Out</a:t>
                </a:r>
              </a:p>
            </p:txBody>
          </p:sp>
          <p:sp>
            <p:nvSpPr>
              <p:cNvPr id="1266816" name="Rectangle 128"/>
              <p:cNvSpPr>
                <a:spLocks noChangeArrowheads="1"/>
              </p:cNvSpPr>
              <p:nvPr/>
            </p:nvSpPr>
            <p:spPr bwMode="auto">
              <a:xfrm>
                <a:off x="4803" y="1190"/>
                <a:ext cx="479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tx1"/>
                    </a:solidFill>
                  </a:rPr>
                  <a:t>Nov</a:t>
                </a:r>
              </a:p>
            </p:txBody>
          </p:sp>
          <p:sp>
            <p:nvSpPr>
              <p:cNvPr id="1266817" name="Rectangle 129"/>
              <p:cNvSpPr>
                <a:spLocks noChangeArrowheads="1"/>
              </p:cNvSpPr>
              <p:nvPr/>
            </p:nvSpPr>
            <p:spPr bwMode="auto">
              <a:xfrm>
                <a:off x="5254" y="1718"/>
                <a:ext cx="457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tx1"/>
                    </a:solidFill>
                  </a:rPr>
                  <a:t>Dez</a:t>
                </a:r>
              </a:p>
            </p:txBody>
          </p:sp>
          <p:sp>
            <p:nvSpPr>
              <p:cNvPr id="1266818" name="Rectangle 130"/>
              <p:cNvSpPr>
                <a:spLocks noChangeArrowheads="1"/>
              </p:cNvSpPr>
              <p:nvPr/>
            </p:nvSpPr>
            <p:spPr bwMode="auto">
              <a:xfrm>
                <a:off x="3649" y="1478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rgbClr val="FFCC99"/>
                    </a:solidFill>
                  </a:rPr>
                  <a:t>30</a:t>
                </a:r>
              </a:p>
            </p:txBody>
          </p:sp>
          <p:sp>
            <p:nvSpPr>
              <p:cNvPr id="1266819" name="Rectangle 131"/>
              <p:cNvSpPr>
                <a:spLocks noChangeArrowheads="1"/>
              </p:cNvSpPr>
              <p:nvPr/>
            </p:nvSpPr>
            <p:spPr bwMode="auto">
              <a:xfrm>
                <a:off x="4903" y="1478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bg1"/>
                    </a:solidFill>
                  </a:rPr>
                  <a:t>31</a:t>
                </a:r>
              </a:p>
            </p:txBody>
          </p:sp>
          <p:sp>
            <p:nvSpPr>
              <p:cNvPr id="1266820" name="Rectangle 132"/>
              <p:cNvSpPr>
                <a:spLocks noChangeArrowheads="1"/>
              </p:cNvSpPr>
              <p:nvPr/>
            </p:nvSpPr>
            <p:spPr bwMode="auto">
              <a:xfrm>
                <a:off x="5355" y="1478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rgbClr val="FFCC99"/>
                    </a:solidFill>
                  </a:rPr>
                  <a:t>30</a:t>
                </a:r>
              </a:p>
            </p:txBody>
          </p:sp>
          <p:sp>
            <p:nvSpPr>
              <p:cNvPr id="1266821" name="Rectangle 133"/>
              <p:cNvSpPr>
                <a:spLocks noChangeArrowheads="1"/>
              </p:cNvSpPr>
              <p:nvPr/>
            </p:nvSpPr>
            <p:spPr bwMode="auto">
              <a:xfrm>
                <a:off x="2337" y="1478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bg1"/>
                    </a:solidFill>
                  </a:rPr>
                  <a:t>31</a:t>
                </a:r>
              </a:p>
            </p:txBody>
          </p:sp>
          <p:sp>
            <p:nvSpPr>
              <p:cNvPr id="1266822" name="Rectangle 134"/>
              <p:cNvSpPr>
                <a:spLocks noChangeArrowheads="1"/>
              </p:cNvSpPr>
              <p:nvPr/>
            </p:nvSpPr>
            <p:spPr bwMode="auto">
              <a:xfrm>
                <a:off x="4050" y="1478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bg1"/>
                    </a:solidFill>
                  </a:rPr>
                  <a:t>31</a:t>
                </a:r>
              </a:p>
            </p:txBody>
          </p:sp>
        </p:grpSp>
        <p:grpSp>
          <p:nvGrpSpPr>
            <p:cNvPr id="1266823" name="Group 135"/>
            <p:cNvGrpSpPr>
              <a:grpSpLocks/>
            </p:cNvGrpSpPr>
            <p:nvPr/>
          </p:nvGrpSpPr>
          <p:grpSpPr bwMode="auto">
            <a:xfrm>
              <a:off x="596" y="1444"/>
              <a:ext cx="844" cy="280"/>
              <a:chOff x="596" y="1444"/>
              <a:chExt cx="844" cy="280"/>
            </a:xfrm>
          </p:grpSpPr>
          <p:sp>
            <p:nvSpPr>
              <p:cNvPr id="1266824" name="Rectangle 136"/>
              <p:cNvSpPr>
                <a:spLocks noChangeArrowheads="1"/>
              </p:cNvSpPr>
              <p:nvPr/>
            </p:nvSpPr>
            <p:spPr bwMode="auto">
              <a:xfrm>
                <a:off x="596" y="1444"/>
                <a:ext cx="418" cy="280"/>
              </a:xfrm>
              <a:prstGeom prst="rect">
                <a:avLst/>
              </a:prstGeom>
              <a:solidFill>
                <a:schemeClr val="accent1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6825" name="Rectangle 137"/>
              <p:cNvSpPr>
                <a:spLocks noChangeArrowheads="1"/>
              </p:cNvSpPr>
              <p:nvPr/>
            </p:nvSpPr>
            <p:spPr bwMode="auto">
              <a:xfrm>
                <a:off x="1022" y="1444"/>
                <a:ext cx="418" cy="280"/>
              </a:xfrm>
              <a:prstGeom prst="rect">
                <a:avLst/>
              </a:prstGeom>
              <a:solidFill>
                <a:srgbClr val="0000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1266826" name="Rectangle 138"/>
            <p:cNvSpPr>
              <a:spLocks noChangeArrowheads="1"/>
            </p:cNvSpPr>
            <p:nvPr/>
          </p:nvSpPr>
          <p:spPr bwMode="auto">
            <a:xfrm>
              <a:off x="538" y="1190"/>
              <a:ext cx="447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chemeClr val="tx1"/>
                  </a:solidFill>
                </a:rPr>
                <a:t>Jan</a:t>
              </a:r>
            </a:p>
          </p:txBody>
        </p:sp>
        <p:sp>
          <p:nvSpPr>
            <p:cNvPr id="1266827" name="Rectangle 139"/>
            <p:cNvSpPr>
              <a:spLocks noChangeArrowheads="1"/>
            </p:cNvSpPr>
            <p:nvPr/>
          </p:nvSpPr>
          <p:spPr bwMode="auto">
            <a:xfrm>
              <a:off x="990" y="1718"/>
              <a:ext cx="447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chemeClr val="tx1"/>
                  </a:solidFill>
                </a:rPr>
                <a:t>Fev</a:t>
              </a:r>
            </a:p>
          </p:txBody>
        </p:sp>
        <p:sp>
          <p:nvSpPr>
            <p:cNvPr id="1266828" name="Rectangle 140"/>
            <p:cNvSpPr>
              <a:spLocks noChangeArrowheads="1"/>
            </p:cNvSpPr>
            <p:nvPr/>
          </p:nvSpPr>
          <p:spPr bwMode="auto">
            <a:xfrm>
              <a:off x="638" y="1478"/>
              <a:ext cx="330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chemeClr val="bg1"/>
                  </a:solidFill>
                </a:rPr>
                <a:t>31</a:t>
              </a:r>
            </a:p>
          </p:txBody>
        </p:sp>
        <p:sp>
          <p:nvSpPr>
            <p:cNvPr id="1266829" name="Rectangle 141"/>
            <p:cNvSpPr>
              <a:spLocks noChangeArrowheads="1"/>
            </p:cNvSpPr>
            <p:nvPr/>
          </p:nvSpPr>
          <p:spPr bwMode="auto">
            <a:xfrm>
              <a:off x="1040" y="1411"/>
              <a:ext cx="420" cy="3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92075" tIns="46038" rIns="92075" bIns="46038">
              <a:spAutoFit/>
            </a:bodyPr>
            <a:lstStyle/>
            <a:p>
              <a:pPr algn="l" defTabSz="762000">
                <a:lnSpc>
                  <a:spcPct val="80000"/>
                </a:lnSpc>
              </a:pPr>
              <a:r>
                <a:rPr lang="pt-BR" sz="2000">
                  <a:solidFill>
                    <a:srgbClr val="FFCC99"/>
                  </a:solidFill>
                </a:rPr>
                <a:t>29</a:t>
              </a:r>
            </a:p>
            <a:p>
              <a:pPr algn="r" defTabSz="762000">
                <a:lnSpc>
                  <a:spcPct val="80000"/>
                </a:lnSpc>
              </a:pPr>
              <a:r>
                <a:rPr lang="pt-BR" sz="2000">
                  <a:solidFill>
                    <a:srgbClr val="FFCC99"/>
                  </a:solidFill>
                </a:rPr>
                <a:t>30</a:t>
              </a:r>
            </a:p>
          </p:txBody>
        </p:sp>
      </p:grpSp>
      <p:grpSp>
        <p:nvGrpSpPr>
          <p:cNvPr id="1266830" name="Group 142"/>
          <p:cNvGrpSpPr>
            <a:grpSpLocks/>
          </p:cNvGrpSpPr>
          <p:nvPr/>
        </p:nvGrpSpPr>
        <p:grpSpPr bwMode="auto">
          <a:xfrm>
            <a:off x="-15875" y="2643188"/>
            <a:ext cx="9082088" cy="1760537"/>
            <a:chOff x="-10" y="1665"/>
            <a:chExt cx="5721" cy="1109"/>
          </a:xfrm>
        </p:grpSpPr>
        <p:grpSp>
          <p:nvGrpSpPr>
            <p:cNvPr id="1266831" name="Group 143"/>
            <p:cNvGrpSpPr>
              <a:grpSpLocks/>
            </p:cNvGrpSpPr>
            <p:nvPr/>
          </p:nvGrpSpPr>
          <p:grpSpPr bwMode="auto">
            <a:xfrm>
              <a:off x="538" y="1910"/>
              <a:ext cx="5173" cy="864"/>
              <a:chOff x="538" y="1910"/>
              <a:chExt cx="5173" cy="864"/>
            </a:xfrm>
          </p:grpSpPr>
          <p:grpSp>
            <p:nvGrpSpPr>
              <p:cNvPr id="1266832" name="Group 144"/>
              <p:cNvGrpSpPr>
                <a:grpSpLocks/>
              </p:cNvGrpSpPr>
              <p:nvPr/>
            </p:nvGrpSpPr>
            <p:grpSpPr bwMode="auto">
              <a:xfrm>
                <a:off x="1441" y="1910"/>
                <a:ext cx="4270" cy="864"/>
                <a:chOff x="1441" y="1910"/>
                <a:chExt cx="4270" cy="864"/>
              </a:xfrm>
            </p:grpSpPr>
            <p:grpSp>
              <p:nvGrpSpPr>
                <p:cNvPr id="1266833" name="Group 145"/>
                <p:cNvGrpSpPr>
                  <a:grpSpLocks/>
                </p:cNvGrpSpPr>
                <p:nvPr/>
              </p:nvGrpSpPr>
              <p:grpSpPr bwMode="auto">
                <a:xfrm>
                  <a:off x="1448" y="2164"/>
                  <a:ext cx="1699" cy="280"/>
                  <a:chOff x="1448" y="2164"/>
                  <a:chExt cx="1699" cy="280"/>
                </a:xfrm>
              </p:grpSpPr>
              <p:grpSp>
                <p:nvGrpSpPr>
                  <p:cNvPr id="1266834" name="Group 146"/>
                  <p:cNvGrpSpPr>
                    <a:grpSpLocks/>
                  </p:cNvGrpSpPr>
                  <p:nvPr/>
                </p:nvGrpSpPr>
                <p:grpSpPr bwMode="auto">
                  <a:xfrm>
                    <a:off x="1448" y="2164"/>
                    <a:ext cx="845" cy="280"/>
                    <a:chOff x="1448" y="2164"/>
                    <a:chExt cx="845" cy="280"/>
                  </a:xfrm>
                </p:grpSpPr>
                <p:sp>
                  <p:nvSpPr>
                    <p:cNvPr id="1266835" name="Rectangle 1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48" y="2164"/>
                      <a:ext cx="419" cy="280"/>
                    </a:xfrm>
                    <a:prstGeom prst="rect">
                      <a:avLst/>
                    </a:prstGeom>
                    <a:solidFill>
                      <a:schemeClr val="accent1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  <p:sp>
                  <p:nvSpPr>
                    <p:cNvPr id="1266836" name="Rectangle 1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875" y="2164"/>
                      <a:ext cx="418" cy="280"/>
                    </a:xfrm>
                    <a:prstGeom prst="rect">
                      <a:avLst/>
                    </a:prstGeom>
                    <a:solidFill>
                      <a:srgbClr val="0000FF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</p:grpSp>
              <p:grpSp>
                <p:nvGrpSpPr>
                  <p:cNvPr id="1266837" name="Group 149"/>
                  <p:cNvGrpSpPr>
                    <a:grpSpLocks/>
                  </p:cNvGrpSpPr>
                  <p:nvPr/>
                </p:nvGrpSpPr>
                <p:grpSpPr bwMode="auto">
                  <a:xfrm>
                    <a:off x="2301" y="2164"/>
                    <a:ext cx="846" cy="280"/>
                    <a:chOff x="2301" y="2164"/>
                    <a:chExt cx="846" cy="280"/>
                  </a:xfrm>
                </p:grpSpPr>
                <p:sp>
                  <p:nvSpPr>
                    <p:cNvPr id="1266838" name="Rectangle 1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301" y="2164"/>
                      <a:ext cx="419" cy="280"/>
                    </a:xfrm>
                    <a:prstGeom prst="rect">
                      <a:avLst/>
                    </a:prstGeom>
                    <a:solidFill>
                      <a:schemeClr val="accent1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  <p:sp>
                  <p:nvSpPr>
                    <p:cNvPr id="1266839" name="Rectangle 1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28" y="2164"/>
                      <a:ext cx="419" cy="280"/>
                    </a:xfrm>
                    <a:prstGeom prst="rect">
                      <a:avLst/>
                    </a:prstGeom>
                    <a:solidFill>
                      <a:srgbClr val="0000FF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</p:grpSp>
            </p:grpSp>
            <p:grpSp>
              <p:nvGrpSpPr>
                <p:cNvPr id="1266840" name="Group 152"/>
                <p:cNvGrpSpPr>
                  <a:grpSpLocks/>
                </p:cNvGrpSpPr>
                <p:nvPr/>
              </p:nvGrpSpPr>
              <p:grpSpPr bwMode="auto">
                <a:xfrm>
                  <a:off x="3155" y="2164"/>
                  <a:ext cx="1697" cy="280"/>
                  <a:chOff x="3155" y="2164"/>
                  <a:chExt cx="1697" cy="280"/>
                </a:xfrm>
              </p:grpSpPr>
              <p:grpSp>
                <p:nvGrpSpPr>
                  <p:cNvPr id="1266841" name="Group 153"/>
                  <p:cNvGrpSpPr>
                    <a:grpSpLocks/>
                  </p:cNvGrpSpPr>
                  <p:nvPr/>
                </p:nvGrpSpPr>
                <p:grpSpPr bwMode="auto">
                  <a:xfrm>
                    <a:off x="3155" y="2164"/>
                    <a:ext cx="844" cy="280"/>
                    <a:chOff x="3155" y="2164"/>
                    <a:chExt cx="844" cy="280"/>
                  </a:xfrm>
                </p:grpSpPr>
                <p:sp>
                  <p:nvSpPr>
                    <p:cNvPr id="1266842" name="Rectangle 1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55" y="2164"/>
                      <a:ext cx="418" cy="280"/>
                    </a:xfrm>
                    <a:prstGeom prst="rect">
                      <a:avLst/>
                    </a:prstGeom>
                    <a:solidFill>
                      <a:schemeClr val="accent1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  <p:sp>
                  <p:nvSpPr>
                    <p:cNvPr id="1266843" name="Rectangle 1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581" y="2164"/>
                      <a:ext cx="418" cy="280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</p:grpSp>
              <p:grpSp>
                <p:nvGrpSpPr>
                  <p:cNvPr id="1266844" name="Group 156"/>
                  <p:cNvGrpSpPr>
                    <a:grpSpLocks/>
                  </p:cNvGrpSpPr>
                  <p:nvPr/>
                </p:nvGrpSpPr>
                <p:grpSpPr bwMode="auto">
                  <a:xfrm>
                    <a:off x="4007" y="2164"/>
                    <a:ext cx="845" cy="280"/>
                    <a:chOff x="4007" y="2164"/>
                    <a:chExt cx="845" cy="280"/>
                  </a:xfrm>
                </p:grpSpPr>
                <p:sp>
                  <p:nvSpPr>
                    <p:cNvPr id="1266845" name="Rectangle 1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07" y="2164"/>
                      <a:ext cx="420" cy="280"/>
                    </a:xfrm>
                    <a:prstGeom prst="rect">
                      <a:avLst/>
                    </a:prstGeom>
                    <a:solidFill>
                      <a:schemeClr val="accent1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  <p:sp>
                  <p:nvSpPr>
                    <p:cNvPr id="1266846" name="Rectangle 1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35" y="2164"/>
                      <a:ext cx="417" cy="280"/>
                    </a:xfrm>
                    <a:prstGeom prst="rect">
                      <a:avLst/>
                    </a:prstGeom>
                    <a:solidFill>
                      <a:srgbClr val="0000FF"/>
                    </a:soli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</p:grpSp>
            </p:grpSp>
            <p:grpSp>
              <p:nvGrpSpPr>
                <p:cNvPr id="1266847" name="Group 159"/>
                <p:cNvGrpSpPr>
                  <a:grpSpLocks/>
                </p:cNvGrpSpPr>
                <p:nvPr/>
              </p:nvGrpSpPr>
              <p:grpSpPr bwMode="auto">
                <a:xfrm>
                  <a:off x="4861" y="2164"/>
                  <a:ext cx="844" cy="280"/>
                  <a:chOff x="4861" y="2164"/>
                  <a:chExt cx="844" cy="280"/>
                </a:xfrm>
              </p:grpSpPr>
              <p:sp>
                <p:nvSpPr>
                  <p:cNvPr id="1266848" name="Rectangle 160"/>
                  <p:cNvSpPr>
                    <a:spLocks noChangeArrowheads="1"/>
                  </p:cNvSpPr>
                  <p:nvPr/>
                </p:nvSpPr>
                <p:spPr bwMode="auto">
                  <a:xfrm>
                    <a:off x="4861" y="2164"/>
                    <a:ext cx="418" cy="280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1266849" name="Rectangle 161"/>
                  <p:cNvSpPr>
                    <a:spLocks noChangeArrowheads="1"/>
                  </p:cNvSpPr>
                  <p:nvPr/>
                </p:nvSpPr>
                <p:spPr bwMode="auto">
                  <a:xfrm>
                    <a:off x="5287" y="2164"/>
                    <a:ext cx="418" cy="280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  <p:sp>
              <p:nvSpPr>
                <p:cNvPr id="1266850" name="Rectangle 162"/>
                <p:cNvSpPr>
                  <a:spLocks noChangeArrowheads="1"/>
                </p:cNvSpPr>
                <p:nvPr/>
              </p:nvSpPr>
              <p:spPr bwMode="auto">
                <a:xfrm>
                  <a:off x="1484" y="2198"/>
                  <a:ext cx="330" cy="28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lIns="92075" tIns="46038" rIns="92075" bIns="46038">
                  <a:spAutoFit/>
                </a:bodyPr>
                <a:lstStyle/>
                <a:p>
                  <a:pPr algn="l" defTabSz="762000"/>
                  <a:r>
                    <a:rPr lang="pt-BR" sz="2400">
                      <a:solidFill>
                        <a:schemeClr val="bg1"/>
                      </a:solidFill>
                    </a:rPr>
                    <a:t>31</a:t>
                  </a:r>
                </a:p>
              </p:txBody>
            </p:sp>
            <p:sp>
              <p:nvSpPr>
                <p:cNvPr id="1266851" name="Rectangle 163"/>
                <p:cNvSpPr>
                  <a:spLocks noChangeArrowheads="1"/>
                </p:cNvSpPr>
                <p:nvPr/>
              </p:nvSpPr>
              <p:spPr bwMode="auto">
                <a:xfrm>
                  <a:off x="1936" y="2198"/>
                  <a:ext cx="330" cy="28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lIns="92075" tIns="46038" rIns="92075" bIns="46038">
                  <a:spAutoFit/>
                </a:bodyPr>
                <a:lstStyle/>
                <a:p>
                  <a:pPr algn="l" defTabSz="762000"/>
                  <a:r>
                    <a:rPr lang="pt-BR" sz="2400">
                      <a:solidFill>
                        <a:srgbClr val="FFCC99"/>
                      </a:solidFill>
                    </a:rPr>
                    <a:t>30</a:t>
                  </a:r>
                </a:p>
              </p:txBody>
            </p:sp>
            <p:sp>
              <p:nvSpPr>
                <p:cNvPr id="1266852" name="Rectangle 164"/>
                <p:cNvSpPr>
                  <a:spLocks noChangeArrowheads="1"/>
                </p:cNvSpPr>
                <p:nvPr/>
              </p:nvSpPr>
              <p:spPr bwMode="auto">
                <a:xfrm>
                  <a:off x="3190" y="2198"/>
                  <a:ext cx="330" cy="28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lIns="92075" tIns="46038" rIns="92075" bIns="46038">
                  <a:spAutoFit/>
                </a:bodyPr>
                <a:lstStyle/>
                <a:p>
                  <a:pPr algn="l" defTabSz="762000"/>
                  <a:r>
                    <a:rPr lang="pt-BR" sz="2400">
                      <a:solidFill>
                        <a:schemeClr val="bg1"/>
                      </a:solidFill>
                    </a:rPr>
                    <a:t>31</a:t>
                  </a:r>
                </a:p>
              </p:txBody>
            </p:sp>
            <p:sp>
              <p:nvSpPr>
                <p:cNvPr id="1266853" name="Rectangle 165"/>
                <p:cNvSpPr>
                  <a:spLocks noChangeArrowheads="1"/>
                </p:cNvSpPr>
                <p:nvPr/>
              </p:nvSpPr>
              <p:spPr bwMode="auto">
                <a:xfrm>
                  <a:off x="2796" y="2198"/>
                  <a:ext cx="330" cy="28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lIns="92075" tIns="46038" rIns="92075" bIns="46038">
                  <a:spAutoFit/>
                </a:bodyPr>
                <a:lstStyle/>
                <a:p>
                  <a:pPr algn="l" defTabSz="762000"/>
                  <a:r>
                    <a:rPr lang="pt-BR" sz="2400">
                      <a:solidFill>
                        <a:srgbClr val="FFCC99"/>
                      </a:solidFill>
                    </a:rPr>
                    <a:t>30</a:t>
                  </a:r>
                </a:p>
              </p:txBody>
            </p:sp>
            <p:sp>
              <p:nvSpPr>
                <p:cNvPr id="1266854" name="Rectangle 166"/>
                <p:cNvSpPr>
                  <a:spLocks noChangeArrowheads="1"/>
                </p:cNvSpPr>
                <p:nvPr/>
              </p:nvSpPr>
              <p:spPr bwMode="auto">
                <a:xfrm>
                  <a:off x="4502" y="2198"/>
                  <a:ext cx="330" cy="28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lIns="92075" tIns="46038" rIns="92075" bIns="46038">
                  <a:spAutoFit/>
                </a:bodyPr>
                <a:lstStyle/>
                <a:p>
                  <a:pPr algn="l" defTabSz="762000"/>
                  <a:r>
                    <a:rPr lang="pt-BR" sz="2400">
                      <a:solidFill>
                        <a:srgbClr val="FFCC99"/>
                      </a:solidFill>
                    </a:rPr>
                    <a:t>30</a:t>
                  </a:r>
                </a:p>
              </p:txBody>
            </p:sp>
            <p:sp>
              <p:nvSpPr>
                <p:cNvPr id="1266855" name="Rectangle 167"/>
                <p:cNvSpPr>
                  <a:spLocks noChangeArrowheads="1"/>
                </p:cNvSpPr>
                <p:nvPr/>
              </p:nvSpPr>
              <p:spPr bwMode="auto">
                <a:xfrm>
                  <a:off x="1441" y="1910"/>
                  <a:ext cx="457" cy="28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lIns="92075" tIns="46038" rIns="92075" bIns="46038">
                  <a:spAutoFit/>
                </a:bodyPr>
                <a:lstStyle/>
                <a:p>
                  <a:pPr algn="l" defTabSz="762000"/>
                  <a:r>
                    <a:rPr lang="pt-BR" sz="2400">
                      <a:solidFill>
                        <a:schemeClr val="tx1"/>
                      </a:solidFill>
                    </a:rPr>
                    <a:t>Mar</a:t>
                  </a:r>
                </a:p>
              </p:txBody>
            </p:sp>
            <p:sp>
              <p:nvSpPr>
                <p:cNvPr id="1266856" name="Rectangle 168"/>
                <p:cNvSpPr>
                  <a:spLocks noChangeArrowheads="1"/>
                </p:cNvSpPr>
                <p:nvPr/>
              </p:nvSpPr>
              <p:spPr bwMode="auto">
                <a:xfrm>
                  <a:off x="2244" y="1910"/>
                  <a:ext cx="436" cy="28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lIns="92075" tIns="46038" rIns="92075" bIns="46038">
                  <a:spAutoFit/>
                </a:bodyPr>
                <a:lstStyle/>
                <a:p>
                  <a:pPr algn="l" defTabSz="762000"/>
                  <a:r>
                    <a:rPr lang="pt-BR" sz="2400">
                      <a:solidFill>
                        <a:schemeClr val="tx1"/>
                      </a:solidFill>
                    </a:rPr>
                    <a:t>Mai</a:t>
                  </a:r>
                </a:p>
              </p:txBody>
            </p:sp>
            <p:sp>
              <p:nvSpPr>
                <p:cNvPr id="1266857" name="Rectangle 169"/>
                <p:cNvSpPr>
                  <a:spLocks noChangeArrowheads="1"/>
                </p:cNvSpPr>
                <p:nvPr/>
              </p:nvSpPr>
              <p:spPr bwMode="auto">
                <a:xfrm>
                  <a:off x="1843" y="2486"/>
                  <a:ext cx="447" cy="28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lIns="92075" tIns="46038" rIns="92075" bIns="46038">
                  <a:spAutoFit/>
                </a:bodyPr>
                <a:lstStyle/>
                <a:p>
                  <a:pPr algn="l" defTabSz="762000"/>
                  <a:r>
                    <a:rPr lang="pt-BR" sz="2400">
                      <a:solidFill>
                        <a:schemeClr val="tx1"/>
                      </a:solidFill>
                    </a:rPr>
                    <a:t>Abr</a:t>
                  </a:r>
                </a:p>
              </p:txBody>
            </p:sp>
            <p:sp>
              <p:nvSpPr>
                <p:cNvPr id="1266858" name="Rectangle 170"/>
                <p:cNvSpPr>
                  <a:spLocks noChangeArrowheads="1"/>
                </p:cNvSpPr>
                <p:nvPr/>
              </p:nvSpPr>
              <p:spPr bwMode="auto">
                <a:xfrm>
                  <a:off x="2695" y="2438"/>
                  <a:ext cx="457" cy="28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lIns="92075" tIns="46038" rIns="92075" bIns="46038">
                  <a:spAutoFit/>
                </a:bodyPr>
                <a:lstStyle/>
                <a:p>
                  <a:pPr algn="l" defTabSz="762000"/>
                  <a:r>
                    <a:rPr lang="pt-BR" sz="2400">
                      <a:solidFill>
                        <a:schemeClr val="tx1"/>
                      </a:solidFill>
                    </a:rPr>
                    <a:t>Jun</a:t>
                  </a:r>
                </a:p>
              </p:txBody>
            </p:sp>
            <p:sp>
              <p:nvSpPr>
                <p:cNvPr id="1266859" name="Rectangle 171"/>
                <p:cNvSpPr>
                  <a:spLocks noChangeArrowheads="1"/>
                </p:cNvSpPr>
                <p:nvPr/>
              </p:nvSpPr>
              <p:spPr bwMode="auto">
                <a:xfrm>
                  <a:off x="3147" y="1910"/>
                  <a:ext cx="393" cy="28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lIns="92075" tIns="46038" rIns="92075" bIns="46038">
                  <a:spAutoFit/>
                </a:bodyPr>
                <a:lstStyle/>
                <a:p>
                  <a:pPr algn="l" defTabSz="762000"/>
                  <a:r>
                    <a:rPr lang="pt-BR" sz="2400">
                      <a:solidFill>
                        <a:srgbClr val="FF0033"/>
                      </a:solidFill>
                    </a:rPr>
                    <a:t>Jul</a:t>
                  </a:r>
                </a:p>
              </p:txBody>
            </p:sp>
            <p:sp>
              <p:nvSpPr>
                <p:cNvPr id="1266860" name="Rectangle 172"/>
                <p:cNvSpPr>
                  <a:spLocks noChangeArrowheads="1"/>
                </p:cNvSpPr>
                <p:nvPr/>
              </p:nvSpPr>
              <p:spPr bwMode="auto">
                <a:xfrm>
                  <a:off x="3548" y="2438"/>
                  <a:ext cx="489" cy="28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lIns="92075" tIns="46038" rIns="92075" bIns="46038">
                  <a:spAutoFit/>
                </a:bodyPr>
                <a:lstStyle/>
                <a:p>
                  <a:pPr algn="l" defTabSz="762000"/>
                  <a:r>
                    <a:rPr lang="pt-BR" sz="2400">
                      <a:solidFill>
                        <a:srgbClr val="0000FF"/>
                      </a:solidFill>
                    </a:rPr>
                    <a:t>Ago</a:t>
                  </a:r>
                </a:p>
              </p:txBody>
            </p:sp>
            <p:sp>
              <p:nvSpPr>
                <p:cNvPr id="1266861" name="Rectangle 173"/>
                <p:cNvSpPr>
                  <a:spLocks noChangeArrowheads="1"/>
                </p:cNvSpPr>
                <p:nvPr/>
              </p:nvSpPr>
              <p:spPr bwMode="auto">
                <a:xfrm>
                  <a:off x="4000" y="1910"/>
                  <a:ext cx="415" cy="28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lIns="92075" tIns="46038" rIns="92075" bIns="46038">
                  <a:spAutoFit/>
                </a:bodyPr>
                <a:lstStyle/>
                <a:p>
                  <a:pPr algn="l" defTabSz="762000"/>
                  <a:r>
                    <a:rPr lang="pt-BR" sz="2400">
                      <a:solidFill>
                        <a:schemeClr val="tx1"/>
                      </a:solidFill>
                    </a:rPr>
                    <a:t>Set</a:t>
                  </a:r>
                </a:p>
              </p:txBody>
            </p:sp>
            <p:sp>
              <p:nvSpPr>
                <p:cNvPr id="1266862" name="Rectangle 174"/>
                <p:cNvSpPr>
                  <a:spLocks noChangeArrowheads="1"/>
                </p:cNvSpPr>
                <p:nvPr/>
              </p:nvSpPr>
              <p:spPr bwMode="auto">
                <a:xfrm>
                  <a:off x="4401" y="2438"/>
                  <a:ext cx="447" cy="28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lIns="92075" tIns="46038" rIns="92075" bIns="46038">
                  <a:spAutoFit/>
                </a:bodyPr>
                <a:lstStyle/>
                <a:p>
                  <a:pPr algn="l" defTabSz="762000"/>
                  <a:r>
                    <a:rPr lang="pt-BR" sz="2400">
                      <a:solidFill>
                        <a:schemeClr val="tx1"/>
                      </a:solidFill>
                    </a:rPr>
                    <a:t>Out</a:t>
                  </a:r>
                </a:p>
              </p:txBody>
            </p:sp>
            <p:sp>
              <p:nvSpPr>
                <p:cNvPr id="1266863" name="Rectangle 175"/>
                <p:cNvSpPr>
                  <a:spLocks noChangeArrowheads="1"/>
                </p:cNvSpPr>
                <p:nvPr/>
              </p:nvSpPr>
              <p:spPr bwMode="auto">
                <a:xfrm>
                  <a:off x="4803" y="1910"/>
                  <a:ext cx="479" cy="28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lIns="92075" tIns="46038" rIns="92075" bIns="46038">
                  <a:spAutoFit/>
                </a:bodyPr>
                <a:lstStyle/>
                <a:p>
                  <a:pPr algn="l" defTabSz="762000"/>
                  <a:r>
                    <a:rPr lang="pt-BR" sz="2400">
                      <a:solidFill>
                        <a:schemeClr val="tx1"/>
                      </a:solidFill>
                    </a:rPr>
                    <a:t>Nov</a:t>
                  </a:r>
                </a:p>
              </p:txBody>
            </p:sp>
            <p:sp>
              <p:nvSpPr>
                <p:cNvPr id="1266864" name="Rectangle 176"/>
                <p:cNvSpPr>
                  <a:spLocks noChangeArrowheads="1"/>
                </p:cNvSpPr>
                <p:nvPr/>
              </p:nvSpPr>
              <p:spPr bwMode="auto">
                <a:xfrm>
                  <a:off x="5254" y="2438"/>
                  <a:ext cx="457" cy="28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lIns="92075" tIns="46038" rIns="92075" bIns="46038">
                  <a:spAutoFit/>
                </a:bodyPr>
                <a:lstStyle/>
                <a:p>
                  <a:pPr algn="l" defTabSz="762000"/>
                  <a:r>
                    <a:rPr lang="pt-BR" sz="2400">
                      <a:solidFill>
                        <a:schemeClr val="tx1"/>
                      </a:solidFill>
                    </a:rPr>
                    <a:t>Dez</a:t>
                  </a:r>
                </a:p>
              </p:txBody>
            </p:sp>
            <p:sp>
              <p:nvSpPr>
                <p:cNvPr id="1266865" name="Rectangle 177"/>
                <p:cNvSpPr>
                  <a:spLocks noChangeArrowheads="1"/>
                </p:cNvSpPr>
                <p:nvPr/>
              </p:nvSpPr>
              <p:spPr bwMode="auto">
                <a:xfrm>
                  <a:off x="3649" y="2198"/>
                  <a:ext cx="330" cy="28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lIns="92075" tIns="46038" rIns="92075" bIns="46038">
                  <a:spAutoFit/>
                </a:bodyPr>
                <a:lstStyle/>
                <a:p>
                  <a:pPr algn="l" defTabSz="762000"/>
                  <a:r>
                    <a:rPr lang="pt-BR" sz="2400">
                      <a:solidFill>
                        <a:srgbClr val="FFCC99"/>
                      </a:solidFill>
                    </a:rPr>
                    <a:t>30</a:t>
                  </a:r>
                </a:p>
              </p:txBody>
            </p:sp>
            <p:sp>
              <p:nvSpPr>
                <p:cNvPr id="1266866" name="Rectangle 178"/>
                <p:cNvSpPr>
                  <a:spLocks noChangeArrowheads="1"/>
                </p:cNvSpPr>
                <p:nvPr/>
              </p:nvSpPr>
              <p:spPr bwMode="auto">
                <a:xfrm>
                  <a:off x="4903" y="2198"/>
                  <a:ext cx="330" cy="28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lIns="92075" tIns="46038" rIns="92075" bIns="46038">
                  <a:spAutoFit/>
                </a:bodyPr>
                <a:lstStyle/>
                <a:p>
                  <a:pPr algn="l" defTabSz="762000"/>
                  <a:r>
                    <a:rPr lang="pt-BR" sz="2400">
                      <a:solidFill>
                        <a:schemeClr val="bg1"/>
                      </a:solidFill>
                    </a:rPr>
                    <a:t>31</a:t>
                  </a:r>
                </a:p>
              </p:txBody>
            </p:sp>
            <p:sp>
              <p:nvSpPr>
                <p:cNvPr id="1266867" name="Rectangle 179"/>
                <p:cNvSpPr>
                  <a:spLocks noChangeArrowheads="1"/>
                </p:cNvSpPr>
                <p:nvPr/>
              </p:nvSpPr>
              <p:spPr bwMode="auto">
                <a:xfrm>
                  <a:off x="5355" y="2198"/>
                  <a:ext cx="330" cy="28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lIns="92075" tIns="46038" rIns="92075" bIns="46038">
                  <a:spAutoFit/>
                </a:bodyPr>
                <a:lstStyle/>
                <a:p>
                  <a:pPr algn="l" defTabSz="762000"/>
                  <a:r>
                    <a:rPr lang="pt-BR" sz="2400">
                      <a:solidFill>
                        <a:srgbClr val="FFCC99"/>
                      </a:solidFill>
                    </a:rPr>
                    <a:t>30</a:t>
                  </a:r>
                </a:p>
              </p:txBody>
            </p:sp>
            <p:sp>
              <p:nvSpPr>
                <p:cNvPr id="1266868" name="Rectangle 180"/>
                <p:cNvSpPr>
                  <a:spLocks noChangeArrowheads="1"/>
                </p:cNvSpPr>
                <p:nvPr/>
              </p:nvSpPr>
              <p:spPr bwMode="auto">
                <a:xfrm>
                  <a:off x="2337" y="2198"/>
                  <a:ext cx="330" cy="28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lIns="92075" tIns="46038" rIns="92075" bIns="46038">
                  <a:spAutoFit/>
                </a:bodyPr>
                <a:lstStyle/>
                <a:p>
                  <a:pPr algn="l" defTabSz="762000"/>
                  <a:r>
                    <a:rPr lang="pt-BR" sz="2400">
                      <a:solidFill>
                        <a:schemeClr val="bg1"/>
                      </a:solidFill>
                    </a:rPr>
                    <a:t>31</a:t>
                  </a:r>
                </a:p>
              </p:txBody>
            </p:sp>
            <p:sp>
              <p:nvSpPr>
                <p:cNvPr id="1266869" name="Rectangle 181"/>
                <p:cNvSpPr>
                  <a:spLocks noChangeArrowheads="1"/>
                </p:cNvSpPr>
                <p:nvPr/>
              </p:nvSpPr>
              <p:spPr bwMode="auto">
                <a:xfrm>
                  <a:off x="4050" y="2198"/>
                  <a:ext cx="330" cy="28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lIns="92075" tIns="46038" rIns="92075" bIns="46038">
                  <a:spAutoFit/>
                </a:bodyPr>
                <a:lstStyle/>
                <a:p>
                  <a:pPr algn="l" defTabSz="762000"/>
                  <a:r>
                    <a:rPr lang="pt-BR" sz="2400">
                      <a:solidFill>
                        <a:schemeClr val="bg1"/>
                      </a:solidFill>
                    </a:rPr>
                    <a:t>31</a:t>
                  </a:r>
                </a:p>
              </p:txBody>
            </p:sp>
          </p:grpSp>
          <p:grpSp>
            <p:nvGrpSpPr>
              <p:cNvPr id="1266870" name="Group 182"/>
              <p:cNvGrpSpPr>
                <a:grpSpLocks/>
              </p:cNvGrpSpPr>
              <p:nvPr/>
            </p:nvGrpSpPr>
            <p:grpSpPr bwMode="auto">
              <a:xfrm>
                <a:off x="596" y="2164"/>
                <a:ext cx="844" cy="280"/>
                <a:chOff x="596" y="2164"/>
                <a:chExt cx="844" cy="280"/>
              </a:xfrm>
            </p:grpSpPr>
            <p:sp>
              <p:nvSpPr>
                <p:cNvPr id="1266871" name="Rectangle 183"/>
                <p:cNvSpPr>
                  <a:spLocks noChangeArrowheads="1"/>
                </p:cNvSpPr>
                <p:nvPr/>
              </p:nvSpPr>
              <p:spPr bwMode="auto">
                <a:xfrm>
                  <a:off x="596" y="2164"/>
                  <a:ext cx="418" cy="280"/>
                </a:xfrm>
                <a:prstGeom prst="rect">
                  <a:avLst/>
                </a:prstGeom>
                <a:solidFill>
                  <a:schemeClr val="accent1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1266872" name="Rectangle 184"/>
                <p:cNvSpPr>
                  <a:spLocks noChangeArrowheads="1"/>
                </p:cNvSpPr>
                <p:nvPr/>
              </p:nvSpPr>
              <p:spPr bwMode="auto">
                <a:xfrm>
                  <a:off x="1022" y="2164"/>
                  <a:ext cx="418" cy="280"/>
                </a:xfrm>
                <a:prstGeom prst="rect">
                  <a:avLst/>
                </a:prstGeom>
                <a:solidFill>
                  <a:srgbClr val="0000FF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</p:grpSp>
          <p:sp>
            <p:nvSpPr>
              <p:cNvPr id="1266873" name="Rectangle 185"/>
              <p:cNvSpPr>
                <a:spLocks noChangeArrowheads="1"/>
              </p:cNvSpPr>
              <p:nvPr/>
            </p:nvSpPr>
            <p:spPr bwMode="auto">
              <a:xfrm>
                <a:off x="538" y="1910"/>
                <a:ext cx="447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tx1"/>
                    </a:solidFill>
                  </a:rPr>
                  <a:t>Jan</a:t>
                </a:r>
              </a:p>
            </p:txBody>
          </p:sp>
          <p:sp>
            <p:nvSpPr>
              <p:cNvPr id="1266874" name="Rectangle 186"/>
              <p:cNvSpPr>
                <a:spLocks noChangeArrowheads="1"/>
              </p:cNvSpPr>
              <p:nvPr/>
            </p:nvSpPr>
            <p:spPr bwMode="auto">
              <a:xfrm>
                <a:off x="990" y="2438"/>
                <a:ext cx="447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tx1"/>
                    </a:solidFill>
                  </a:rPr>
                  <a:t>Fev</a:t>
                </a:r>
              </a:p>
            </p:txBody>
          </p:sp>
          <p:sp>
            <p:nvSpPr>
              <p:cNvPr id="1266875" name="Rectangle 187"/>
              <p:cNvSpPr>
                <a:spLocks noChangeArrowheads="1"/>
              </p:cNvSpPr>
              <p:nvPr/>
            </p:nvSpPr>
            <p:spPr bwMode="auto">
              <a:xfrm>
                <a:off x="638" y="2198"/>
                <a:ext cx="33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chemeClr val="bg1"/>
                    </a:solidFill>
                  </a:rPr>
                  <a:t>31</a:t>
                </a:r>
              </a:p>
            </p:txBody>
          </p:sp>
          <p:sp>
            <p:nvSpPr>
              <p:cNvPr id="1266876" name="Rectangle 188"/>
              <p:cNvSpPr>
                <a:spLocks noChangeArrowheads="1"/>
              </p:cNvSpPr>
              <p:nvPr/>
            </p:nvSpPr>
            <p:spPr bwMode="auto">
              <a:xfrm>
                <a:off x="1040" y="2131"/>
                <a:ext cx="420" cy="36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lIns="92075" tIns="46038" rIns="92075" bIns="46038">
                <a:spAutoFit/>
              </a:bodyPr>
              <a:lstStyle/>
              <a:p>
                <a:pPr algn="l" defTabSz="762000">
                  <a:lnSpc>
                    <a:spcPct val="80000"/>
                  </a:lnSpc>
                </a:pPr>
                <a:r>
                  <a:rPr lang="pt-BR" sz="2000">
                    <a:solidFill>
                      <a:srgbClr val="FFCC99"/>
                    </a:solidFill>
                  </a:rPr>
                  <a:t>29</a:t>
                </a:r>
              </a:p>
              <a:p>
                <a:pPr algn="r" defTabSz="762000">
                  <a:lnSpc>
                    <a:spcPct val="80000"/>
                  </a:lnSpc>
                </a:pPr>
                <a:r>
                  <a:rPr lang="pt-BR" sz="2000">
                    <a:solidFill>
                      <a:srgbClr val="FFCC99"/>
                    </a:solidFill>
                  </a:rPr>
                  <a:t>30</a:t>
                </a:r>
              </a:p>
            </p:txBody>
          </p:sp>
        </p:grpSp>
        <p:sp>
          <p:nvSpPr>
            <p:cNvPr id="1266877" name="Rectangle 189"/>
            <p:cNvSpPr>
              <a:spLocks noChangeArrowheads="1"/>
            </p:cNvSpPr>
            <p:nvPr/>
          </p:nvSpPr>
          <p:spPr bwMode="auto">
            <a:xfrm>
              <a:off x="-10" y="1665"/>
              <a:ext cx="700" cy="5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>
                  <a:solidFill>
                    <a:schemeClr val="accent2"/>
                  </a:solidFill>
                </a:rPr>
                <a:t>César</a:t>
              </a:r>
            </a:p>
            <a:p>
              <a:pPr algn="l" defTabSz="762000"/>
              <a:r>
                <a:rPr lang="pt-BR">
                  <a:solidFill>
                    <a:schemeClr val="accent2"/>
                  </a:solidFill>
                </a:rPr>
                <a:t>Augusto</a:t>
              </a:r>
            </a:p>
            <a:p>
              <a:pPr algn="l" defTabSz="762000"/>
              <a:r>
                <a:rPr lang="pt-BR">
                  <a:solidFill>
                    <a:schemeClr val="accent2"/>
                  </a:solidFill>
                </a:rPr>
                <a:t>8 d.C.</a:t>
              </a:r>
            </a:p>
          </p:txBody>
        </p:sp>
      </p:grpSp>
      <p:sp>
        <p:nvSpPr>
          <p:cNvPr id="1266878" name="Rectangle 190"/>
          <p:cNvSpPr>
            <a:spLocks noChangeArrowheads="1"/>
          </p:cNvSpPr>
          <p:nvPr/>
        </p:nvSpPr>
        <p:spPr bwMode="auto">
          <a:xfrm>
            <a:off x="-15875" y="509588"/>
            <a:ext cx="984250" cy="915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>
                <a:solidFill>
                  <a:srgbClr val="FF0033"/>
                </a:solidFill>
              </a:rPr>
              <a:t>Júlio</a:t>
            </a:r>
          </a:p>
          <a:p>
            <a:pPr algn="l" defTabSz="762000"/>
            <a:r>
              <a:rPr lang="pt-BR">
                <a:solidFill>
                  <a:srgbClr val="FF0033"/>
                </a:solidFill>
              </a:rPr>
              <a:t>César</a:t>
            </a:r>
          </a:p>
          <a:p>
            <a:pPr algn="l" defTabSz="762000"/>
            <a:r>
              <a:rPr lang="pt-BR">
                <a:solidFill>
                  <a:srgbClr val="FF0033"/>
                </a:solidFill>
              </a:rPr>
              <a:t>45 a .C.</a:t>
            </a:r>
          </a:p>
        </p:txBody>
      </p:sp>
      <p:grpSp>
        <p:nvGrpSpPr>
          <p:cNvPr id="1266879" name="Group 191"/>
          <p:cNvGrpSpPr>
            <a:grpSpLocks/>
          </p:cNvGrpSpPr>
          <p:nvPr/>
        </p:nvGrpSpPr>
        <p:grpSpPr bwMode="auto">
          <a:xfrm>
            <a:off x="-15875" y="5484813"/>
            <a:ext cx="9082088" cy="1371600"/>
            <a:chOff x="-10" y="3455"/>
            <a:chExt cx="5721" cy="864"/>
          </a:xfrm>
        </p:grpSpPr>
        <p:grpSp>
          <p:nvGrpSpPr>
            <p:cNvPr id="1266880" name="Group 192"/>
            <p:cNvGrpSpPr>
              <a:grpSpLocks/>
            </p:cNvGrpSpPr>
            <p:nvPr/>
          </p:nvGrpSpPr>
          <p:grpSpPr bwMode="auto">
            <a:xfrm>
              <a:off x="-10" y="3455"/>
              <a:ext cx="5721" cy="864"/>
              <a:chOff x="-10" y="3455"/>
              <a:chExt cx="5721" cy="864"/>
            </a:xfrm>
          </p:grpSpPr>
          <p:grpSp>
            <p:nvGrpSpPr>
              <p:cNvPr id="1266881" name="Group 193"/>
              <p:cNvGrpSpPr>
                <a:grpSpLocks/>
              </p:cNvGrpSpPr>
              <p:nvPr/>
            </p:nvGrpSpPr>
            <p:grpSpPr bwMode="auto">
              <a:xfrm>
                <a:off x="538" y="3455"/>
                <a:ext cx="5173" cy="864"/>
                <a:chOff x="538" y="3455"/>
                <a:chExt cx="5173" cy="864"/>
              </a:xfrm>
            </p:grpSpPr>
            <p:grpSp>
              <p:nvGrpSpPr>
                <p:cNvPr id="1266882" name="Group 194"/>
                <p:cNvGrpSpPr>
                  <a:grpSpLocks/>
                </p:cNvGrpSpPr>
                <p:nvPr/>
              </p:nvGrpSpPr>
              <p:grpSpPr bwMode="auto">
                <a:xfrm>
                  <a:off x="1441" y="3455"/>
                  <a:ext cx="4270" cy="864"/>
                  <a:chOff x="1441" y="3455"/>
                  <a:chExt cx="4270" cy="864"/>
                </a:xfrm>
              </p:grpSpPr>
              <p:grpSp>
                <p:nvGrpSpPr>
                  <p:cNvPr id="1266883" name="Group 195"/>
                  <p:cNvGrpSpPr>
                    <a:grpSpLocks/>
                  </p:cNvGrpSpPr>
                  <p:nvPr/>
                </p:nvGrpSpPr>
                <p:grpSpPr bwMode="auto">
                  <a:xfrm>
                    <a:off x="1448" y="3709"/>
                    <a:ext cx="1699" cy="280"/>
                    <a:chOff x="1448" y="3709"/>
                    <a:chExt cx="1699" cy="280"/>
                  </a:xfrm>
                </p:grpSpPr>
                <p:grpSp>
                  <p:nvGrpSpPr>
                    <p:cNvPr id="1266884" name="Group 19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448" y="3709"/>
                      <a:ext cx="845" cy="280"/>
                      <a:chOff x="1448" y="3709"/>
                      <a:chExt cx="845" cy="280"/>
                    </a:xfrm>
                  </p:grpSpPr>
                  <p:sp>
                    <p:nvSpPr>
                      <p:cNvPr id="1266885" name="Rectangle 19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448" y="3709"/>
                        <a:ext cx="419" cy="280"/>
                      </a:xfrm>
                      <a:prstGeom prst="rect">
                        <a:avLst/>
                      </a:prstGeom>
                      <a:solidFill>
                        <a:schemeClr val="accent1"/>
                      </a:solidFill>
                      <a:ln w="12700">
                        <a:noFill/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pt-BR"/>
                      </a:p>
                    </p:txBody>
                  </p:sp>
                  <p:sp>
                    <p:nvSpPr>
                      <p:cNvPr id="1266886" name="Rectangle 19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875" y="3709"/>
                        <a:ext cx="418" cy="280"/>
                      </a:xfrm>
                      <a:prstGeom prst="rect">
                        <a:avLst/>
                      </a:prstGeom>
                      <a:solidFill>
                        <a:srgbClr val="0000FF"/>
                      </a:solidFill>
                      <a:ln w="12700">
                        <a:noFill/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pt-BR"/>
                      </a:p>
                    </p:txBody>
                  </p:sp>
                </p:grpSp>
                <p:grpSp>
                  <p:nvGrpSpPr>
                    <p:cNvPr id="1266887" name="Group 19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301" y="3709"/>
                      <a:ext cx="846" cy="280"/>
                      <a:chOff x="2301" y="3709"/>
                      <a:chExt cx="846" cy="280"/>
                    </a:xfrm>
                  </p:grpSpPr>
                  <p:sp>
                    <p:nvSpPr>
                      <p:cNvPr id="1266888" name="Rectangle 20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301" y="3709"/>
                        <a:ext cx="419" cy="280"/>
                      </a:xfrm>
                      <a:prstGeom prst="rect">
                        <a:avLst/>
                      </a:prstGeom>
                      <a:solidFill>
                        <a:schemeClr val="accent1"/>
                      </a:solidFill>
                      <a:ln w="12700">
                        <a:noFill/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pt-BR"/>
                      </a:p>
                    </p:txBody>
                  </p:sp>
                  <p:sp>
                    <p:nvSpPr>
                      <p:cNvPr id="1266889" name="Rectangle 20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728" y="3709"/>
                        <a:ext cx="419" cy="280"/>
                      </a:xfrm>
                      <a:prstGeom prst="rect">
                        <a:avLst/>
                      </a:prstGeom>
                      <a:solidFill>
                        <a:srgbClr val="0000FF"/>
                      </a:solidFill>
                      <a:ln w="12700">
                        <a:noFill/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pt-BR"/>
                      </a:p>
                    </p:txBody>
                  </p:sp>
                </p:grpSp>
              </p:grpSp>
              <p:grpSp>
                <p:nvGrpSpPr>
                  <p:cNvPr id="1266890" name="Group 202"/>
                  <p:cNvGrpSpPr>
                    <a:grpSpLocks/>
                  </p:cNvGrpSpPr>
                  <p:nvPr/>
                </p:nvGrpSpPr>
                <p:grpSpPr bwMode="auto">
                  <a:xfrm>
                    <a:off x="3155" y="3709"/>
                    <a:ext cx="1697" cy="280"/>
                    <a:chOff x="3155" y="3709"/>
                    <a:chExt cx="1697" cy="280"/>
                  </a:xfrm>
                </p:grpSpPr>
                <p:grpSp>
                  <p:nvGrpSpPr>
                    <p:cNvPr id="1266891" name="Group 20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55" y="3709"/>
                      <a:ext cx="844" cy="280"/>
                      <a:chOff x="3155" y="3709"/>
                      <a:chExt cx="844" cy="280"/>
                    </a:xfrm>
                  </p:grpSpPr>
                  <p:sp>
                    <p:nvSpPr>
                      <p:cNvPr id="1266892" name="Rectangle 20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155" y="3709"/>
                        <a:ext cx="418" cy="280"/>
                      </a:xfrm>
                      <a:prstGeom prst="rect">
                        <a:avLst/>
                      </a:prstGeom>
                      <a:solidFill>
                        <a:schemeClr val="accent1"/>
                      </a:solidFill>
                      <a:ln w="12700">
                        <a:noFill/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pt-BR"/>
                      </a:p>
                    </p:txBody>
                  </p:sp>
                  <p:sp>
                    <p:nvSpPr>
                      <p:cNvPr id="1266893" name="Rectangle 20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581" y="3709"/>
                        <a:ext cx="418" cy="280"/>
                      </a:xfrm>
                      <a:prstGeom prst="rect">
                        <a:avLst/>
                      </a:prstGeom>
                      <a:solidFill>
                        <a:srgbClr val="0000FF"/>
                      </a:solidFill>
                      <a:ln w="12700">
                        <a:noFill/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pt-BR"/>
                      </a:p>
                    </p:txBody>
                  </p:sp>
                </p:grpSp>
                <p:grpSp>
                  <p:nvGrpSpPr>
                    <p:cNvPr id="1266894" name="Group 20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007" y="3709"/>
                      <a:ext cx="845" cy="280"/>
                      <a:chOff x="4007" y="3709"/>
                      <a:chExt cx="845" cy="280"/>
                    </a:xfrm>
                  </p:grpSpPr>
                  <p:sp>
                    <p:nvSpPr>
                      <p:cNvPr id="1266895" name="Rectangle 20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007" y="3709"/>
                        <a:ext cx="420" cy="280"/>
                      </a:xfrm>
                      <a:prstGeom prst="rect">
                        <a:avLst/>
                      </a:prstGeom>
                      <a:gradFill rotWithShape="1">
                        <a:gsLst>
                          <a:gs pos="0">
                            <a:srgbClr val="FFFFFF"/>
                          </a:gs>
                          <a:gs pos="100000">
                            <a:schemeClr val="accent1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12700">
                        <a:noFill/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pt-BR"/>
                      </a:p>
                    </p:txBody>
                  </p:sp>
                  <p:sp>
                    <p:nvSpPr>
                      <p:cNvPr id="1266896" name="Rectangle 20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435" y="3709"/>
                        <a:ext cx="417" cy="280"/>
                      </a:xfrm>
                      <a:prstGeom prst="rect">
                        <a:avLst/>
                      </a:prstGeom>
                      <a:gradFill rotWithShape="1">
                        <a:gsLst>
                          <a:gs pos="0">
                            <a:srgbClr val="FFFFFF"/>
                          </a:gs>
                          <a:gs pos="100000">
                            <a:schemeClr val="accent2"/>
                          </a:gs>
                        </a:gsLst>
                        <a:path path="shape">
                          <a:fillToRect l="50000" t="50000" r="50000" b="50000"/>
                        </a:path>
                      </a:gradFill>
                      <a:ln w="12700">
                        <a:noFill/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pt-BR"/>
                      </a:p>
                    </p:txBody>
                  </p:sp>
                </p:grpSp>
              </p:grpSp>
              <p:grpSp>
                <p:nvGrpSpPr>
                  <p:cNvPr id="1266897" name="Group 209"/>
                  <p:cNvGrpSpPr>
                    <a:grpSpLocks/>
                  </p:cNvGrpSpPr>
                  <p:nvPr/>
                </p:nvGrpSpPr>
                <p:grpSpPr bwMode="auto">
                  <a:xfrm>
                    <a:off x="4861" y="3709"/>
                    <a:ext cx="844" cy="280"/>
                    <a:chOff x="4861" y="3709"/>
                    <a:chExt cx="844" cy="280"/>
                  </a:xfrm>
                </p:grpSpPr>
                <p:sp>
                  <p:nvSpPr>
                    <p:cNvPr id="1266898" name="Rectangle 2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861" y="3709"/>
                      <a:ext cx="418" cy="280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FFFFFF"/>
                        </a:gs>
                        <a:gs pos="100000">
                          <a:schemeClr val="accent1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  <p:sp>
                  <p:nvSpPr>
                    <p:cNvPr id="1266899" name="Rectangle 2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287" y="3709"/>
                      <a:ext cx="418" cy="280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FFFFFF"/>
                        </a:gs>
                        <a:gs pos="100000">
                          <a:srgbClr val="0000FF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 w="12700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pt-BR"/>
                    </a:p>
                  </p:txBody>
                </p:sp>
              </p:grpSp>
              <p:sp>
                <p:nvSpPr>
                  <p:cNvPr id="1266900" name="Rectangle 212"/>
                  <p:cNvSpPr>
                    <a:spLocks noChangeArrowheads="1"/>
                  </p:cNvSpPr>
                  <p:nvPr/>
                </p:nvSpPr>
                <p:spPr bwMode="auto">
                  <a:xfrm>
                    <a:off x="1484" y="3743"/>
                    <a:ext cx="330" cy="288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lIns="92075" tIns="46038" rIns="92075" bIns="46038">
                    <a:spAutoFit/>
                  </a:bodyPr>
                  <a:lstStyle/>
                  <a:p>
                    <a:pPr algn="l" defTabSz="762000"/>
                    <a:r>
                      <a:rPr lang="pt-BR" sz="2400">
                        <a:solidFill>
                          <a:schemeClr val="bg1"/>
                        </a:solidFill>
                      </a:rPr>
                      <a:t>31</a:t>
                    </a:r>
                  </a:p>
                </p:txBody>
              </p:sp>
              <p:sp>
                <p:nvSpPr>
                  <p:cNvPr id="1266901" name="Rectangle 213"/>
                  <p:cNvSpPr>
                    <a:spLocks noChangeArrowheads="1"/>
                  </p:cNvSpPr>
                  <p:nvPr/>
                </p:nvSpPr>
                <p:spPr bwMode="auto">
                  <a:xfrm>
                    <a:off x="1936" y="3743"/>
                    <a:ext cx="330" cy="288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lIns="92075" tIns="46038" rIns="92075" bIns="46038">
                    <a:spAutoFit/>
                  </a:bodyPr>
                  <a:lstStyle/>
                  <a:p>
                    <a:pPr algn="l" defTabSz="762000"/>
                    <a:r>
                      <a:rPr lang="pt-BR" sz="2400">
                        <a:solidFill>
                          <a:srgbClr val="FFCC99"/>
                        </a:solidFill>
                      </a:rPr>
                      <a:t>30</a:t>
                    </a:r>
                  </a:p>
                </p:txBody>
              </p:sp>
              <p:sp>
                <p:nvSpPr>
                  <p:cNvPr id="1266902" name="Rectangle 214"/>
                  <p:cNvSpPr>
                    <a:spLocks noChangeArrowheads="1"/>
                  </p:cNvSpPr>
                  <p:nvPr/>
                </p:nvSpPr>
                <p:spPr bwMode="auto">
                  <a:xfrm>
                    <a:off x="3190" y="3743"/>
                    <a:ext cx="330" cy="288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lIns="92075" tIns="46038" rIns="92075" bIns="46038">
                    <a:spAutoFit/>
                  </a:bodyPr>
                  <a:lstStyle/>
                  <a:p>
                    <a:pPr algn="l" defTabSz="762000"/>
                    <a:r>
                      <a:rPr lang="pt-BR" sz="2400">
                        <a:solidFill>
                          <a:schemeClr val="bg1"/>
                        </a:solidFill>
                      </a:rPr>
                      <a:t>31</a:t>
                    </a:r>
                  </a:p>
                </p:txBody>
              </p:sp>
              <p:sp>
                <p:nvSpPr>
                  <p:cNvPr id="1266903" name="Rectangle 215"/>
                  <p:cNvSpPr>
                    <a:spLocks noChangeArrowheads="1"/>
                  </p:cNvSpPr>
                  <p:nvPr/>
                </p:nvSpPr>
                <p:spPr bwMode="auto">
                  <a:xfrm>
                    <a:off x="2796" y="3743"/>
                    <a:ext cx="330" cy="288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lIns="92075" tIns="46038" rIns="92075" bIns="46038">
                    <a:spAutoFit/>
                  </a:bodyPr>
                  <a:lstStyle/>
                  <a:p>
                    <a:pPr algn="l" defTabSz="762000"/>
                    <a:r>
                      <a:rPr lang="pt-BR" sz="2400">
                        <a:solidFill>
                          <a:srgbClr val="FFCC99"/>
                        </a:solidFill>
                      </a:rPr>
                      <a:t>30</a:t>
                    </a:r>
                  </a:p>
                </p:txBody>
              </p:sp>
              <p:sp>
                <p:nvSpPr>
                  <p:cNvPr id="1266904" name="Rectangle 216"/>
                  <p:cNvSpPr>
                    <a:spLocks noChangeArrowheads="1"/>
                  </p:cNvSpPr>
                  <p:nvPr/>
                </p:nvSpPr>
                <p:spPr bwMode="auto">
                  <a:xfrm>
                    <a:off x="4502" y="3743"/>
                    <a:ext cx="330" cy="288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lIns="92075" tIns="46038" rIns="92075" bIns="46038">
                    <a:spAutoFit/>
                  </a:bodyPr>
                  <a:lstStyle/>
                  <a:p>
                    <a:pPr algn="l" defTabSz="762000"/>
                    <a:r>
                      <a:rPr lang="pt-BR" sz="2400">
                        <a:solidFill>
                          <a:schemeClr val="tx1"/>
                        </a:solidFill>
                      </a:rPr>
                      <a:t>3</a:t>
                    </a:r>
                    <a:r>
                      <a:rPr lang="pt-BR" sz="2400">
                        <a:solidFill>
                          <a:srgbClr val="FF0000"/>
                        </a:solidFill>
                      </a:rPr>
                      <a:t>1</a:t>
                    </a:r>
                  </a:p>
                </p:txBody>
              </p:sp>
              <p:sp>
                <p:nvSpPr>
                  <p:cNvPr id="1266905" name="Rectangle 217"/>
                  <p:cNvSpPr>
                    <a:spLocks noChangeArrowheads="1"/>
                  </p:cNvSpPr>
                  <p:nvPr/>
                </p:nvSpPr>
                <p:spPr bwMode="auto">
                  <a:xfrm>
                    <a:off x="1441" y="3455"/>
                    <a:ext cx="457" cy="288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lIns="92075" tIns="46038" rIns="92075" bIns="46038">
                    <a:spAutoFit/>
                  </a:bodyPr>
                  <a:lstStyle/>
                  <a:p>
                    <a:pPr algn="l" defTabSz="762000"/>
                    <a:r>
                      <a:rPr lang="pt-BR" sz="2400">
                        <a:solidFill>
                          <a:schemeClr val="tx1"/>
                        </a:solidFill>
                      </a:rPr>
                      <a:t>Mar</a:t>
                    </a:r>
                  </a:p>
                </p:txBody>
              </p:sp>
              <p:sp>
                <p:nvSpPr>
                  <p:cNvPr id="1266906" name="Rectangle 218"/>
                  <p:cNvSpPr>
                    <a:spLocks noChangeArrowheads="1"/>
                  </p:cNvSpPr>
                  <p:nvPr/>
                </p:nvSpPr>
                <p:spPr bwMode="auto">
                  <a:xfrm>
                    <a:off x="2244" y="3455"/>
                    <a:ext cx="436" cy="288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lIns="92075" tIns="46038" rIns="92075" bIns="46038">
                    <a:spAutoFit/>
                  </a:bodyPr>
                  <a:lstStyle/>
                  <a:p>
                    <a:pPr algn="l" defTabSz="762000"/>
                    <a:r>
                      <a:rPr lang="pt-BR" sz="2400">
                        <a:solidFill>
                          <a:schemeClr val="tx1"/>
                        </a:solidFill>
                      </a:rPr>
                      <a:t>Mai</a:t>
                    </a:r>
                  </a:p>
                </p:txBody>
              </p:sp>
              <p:sp>
                <p:nvSpPr>
                  <p:cNvPr id="1266907" name="Rectangle 219"/>
                  <p:cNvSpPr>
                    <a:spLocks noChangeArrowheads="1"/>
                  </p:cNvSpPr>
                  <p:nvPr/>
                </p:nvSpPr>
                <p:spPr bwMode="auto">
                  <a:xfrm>
                    <a:off x="1843" y="4031"/>
                    <a:ext cx="447" cy="288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lIns="92075" tIns="46038" rIns="92075" bIns="46038">
                    <a:spAutoFit/>
                  </a:bodyPr>
                  <a:lstStyle/>
                  <a:p>
                    <a:pPr algn="l" defTabSz="762000"/>
                    <a:r>
                      <a:rPr lang="pt-BR" sz="2400">
                        <a:solidFill>
                          <a:schemeClr val="tx1"/>
                        </a:solidFill>
                      </a:rPr>
                      <a:t>Abr</a:t>
                    </a:r>
                  </a:p>
                </p:txBody>
              </p:sp>
              <p:sp>
                <p:nvSpPr>
                  <p:cNvPr id="1266908" name="Rectangle 220"/>
                  <p:cNvSpPr>
                    <a:spLocks noChangeArrowheads="1"/>
                  </p:cNvSpPr>
                  <p:nvPr/>
                </p:nvSpPr>
                <p:spPr bwMode="auto">
                  <a:xfrm>
                    <a:off x="2695" y="3983"/>
                    <a:ext cx="457" cy="288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lIns="92075" tIns="46038" rIns="92075" bIns="46038">
                    <a:spAutoFit/>
                  </a:bodyPr>
                  <a:lstStyle/>
                  <a:p>
                    <a:pPr algn="l" defTabSz="762000"/>
                    <a:r>
                      <a:rPr lang="pt-BR" sz="2400">
                        <a:solidFill>
                          <a:schemeClr val="tx1"/>
                        </a:solidFill>
                      </a:rPr>
                      <a:t>Jun</a:t>
                    </a:r>
                  </a:p>
                </p:txBody>
              </p:sp>
              <p:sp>
                <p:nvSpPr>
                  <p:cNvPr id="1266909" name="Rectangle 221"/>
                  <p:cNvSpPr>
                    <a:spLocks noChangeArrowheads="1"/>
                  </p:cNvSpPr>
                  <p:nvPr/>
                </p:nvSpPr>
                <p:spPr bwMode="auto">
                  <a:xfrm>
                    <a:off x="3147" y="3455"/>
                    <a:ext cx="393" cy="288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lIns="92075" tIns="46038" rIns="92075" bIns="46038">
                    <a:spAutoFit/>
                  </a:bodyPr>
                  <a:lstStyle/>
                  <a:p>
                    <a:pPr algn="l" defTabSz="762000"/>
                    <a:r>
                      <a:rPr lang="pt-BR" sz="2400">
                        <a:solidFill>
                          <a:srgbClr val="FF0033"/>
                        </a:solidFill>
                      </a:rPr>
                      <a:t>Jul</a:t>
                    </a:r>
                  </a:p>
                </p:txBody>
              </p:sp>
              <p:sp>
                <p:nvSpPr>
                  <p:cNvPr id="1266910" name="Rectangle 222"/>
                  <p:cNvSpPr>
                    <a:spLocks noChangeArrowheads="1"/>
                  </p:cNvSpPr>
                  <p:nvPr/>
                </p:nvSpPr>
                <p:spPr bwMode="auto">
                  <a:xfrm>
                    <a:off x="3548" y="3983"/>
                    <a:ext cx="489" cy="288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lIns="92075" tIns="46038" rIns="92075" bIns="46038">
                    <a:spAutoFit/>
                  </a:bodyPr>
                  <a:lstStyle/>
                  <a:p>
                    <a:pPr algn="l" defTabSz="762000"/>
                    <a:r>
                      <a:rPr lang="pt-BR" sz="2400">
                        <a:solidFill>
                          <a:srgbClr val="0000FF"/>
                        </a:solidFill>
                      </a:rPr>
                      <a:t>Ago</a:t>
                    </a:r>
                  </a:p>
                </p:txBody>
              </p:sp>
              <p:sp>
                <p:nvSpPr>
                  <p:cNvPr id="1266911" name="Rectangle 223"/>
                  <p:cNvSpPr>
                    <a:spLocks noChangeArrowheads="1"/>
                  </p:cNvSpPr>
                  <p:nvPr/>
                </p:nvSpPr>
                <p:spPr bwMode="auto">
                  <a:xfrm>
                    <a:off x="4000" y="3455"/>
                    <a:ext cx="415" cy="288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lIns="92075" tIns="46038" rIns="92075" bIns="46038">
                    <a:spAutoFit/>
                  </a:bodyPr>
                  <a:lstStyle/>
                  <a:p>
                    <a:pPr algn="l" defTabSz="762000"/>
                    <a:r>
                      <a:rPr lang="pt-BR" sz="2400">
                        <a:solidFill>
                          <a:schemeClr val="tx1"/>
                        </a:solidFill>
                      </a:rPr>
                      <a:t>Set</a:t>
                    </a:r>
                  </a:p>
                </p:txBody>
              </p:sp>
              <p:sp>
                <p:nvSpPr>
                  <p:cNvPr id="1266912" name="Rectangle 224"/>
                  <p:cNvSpPr>
                    <a:spLocks noChangeArrowheads="1"/>
                  </p:cNvSpPr>
                  <p:nvPr/>
                </p:nvSpPr>
                <p:spPr bwMode="auto">
                  <a:xfrm>
                    <a:off x="4401" y="3983"/>
                    <a:ext cx="447" cy="288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lIns="92075" tIns="46038" rIns="92075" bIns="46038">
                    <a:spAutoFit/>
                  </a:bodyPr>
                  <a:lstStyle/>
                  <a:p>
                    <a:pPr algn="l" defTabSz="762000"/>
                    <a:r>
                      <a:rPr lang="pt-BR" sz="2400">
                        <a:solidFill>
                          <a:schemeClr val="tx1"/>
                        </a:solidFill>
                      </a:rPr>
                      <a:t>Out</a:t>
                    </a:r>
                  </a:p>
                </p:txBody>
              </p:sp>
              <p:sp>
                <p:nvSpPr>
                  <p:cNvPr id="1266913" name="Rectangle 225"/>
                  <p:cNvSpPr>
                    <a:spLocks noChangeArrowheads="1"/>
                  </p:cNvSpPr>
                  <p:nvPr/>
                </p:nvSpPr>
                <p:spPr bwMode="auto">
                  <a:xfrm>
                    <a:off x="4803" y="3455"/>
                    <a:ext cx="479" cy="288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lIns="92075" tIns="46038" rIns="92075" bIns="46038">
                    <a:spAutoFit/>
                  </a:bodyPr>
                  <a:lstStyle/>
                  <a:p>
                    <a:pPr algn="l" defTabSz="762000"/>
                    <a:r>
                      <a:rPr lang="pt-BR" sz="2400">
                        <a:solidFill>
                          <a:schemeClr val="tx1"/>
                        </a:solidFill>
                      </a:rPr>
                      <a:t>Nov</a:t>
                    </a:r>
                  </a:p>
                </p:txBody>
              </p:sp>
              <p:sp>
                <p:nvSpPr>
                  <p:cNvPr id="1266914" name="Rectangle 226"/>
                  <p:cNvSpPr>
                    <a:spLocks noChangeArrowheads="1"/>
                  </p:cNvSpPr>
                  <p:nvPr/>
                </p:nvSpPr>
                <p:spPr bwMode="auto">
                  <a:xfrm>
                    <a:off x="5254" y="3983"/>
                    <a:ext cx="457" cy="288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lIns="92075" tIns="46038" rIns="92075" bIns="46038">
                    <a:spAutoFit/>
                  </a:bodyPr>
                  <a:lstStyle/>
                  <a:p>
                    <a:pPr algn="l" defTabSz="762000"/>
                    <a:r>
                      <a:rPr lang="pt-BR" sz="2400">
                        <a:solidFill>
                          <a:schemeClr val="tx1"/>
                        </a:solidFill>
                      </a:rPr>
                      <a:t>Dez</a:t>
                    </a:r>
                  </a:p>
                </p:txBody>
              </p:sp>
              <p:sp>
                <p:nvSpPr>
                  <p:cNvPr id="1266915" name="Rectangle 227"/>
                  <p:cNvSpPr>
                    <a:spLocks noChangeArrowheads="1"/>
                  </p:cNvSpPr>
                  <p:nvPr/>
                </p:nvSpPr>
                <p:spPr bwMode="auto">
                  <a:xfrm>
                    <a:off x="3649" y="3743"/>
                    <a:ext cx="330" cy="288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lIns="92075" tIns="46038" rIns="92075" bIns="46038">
                    <a:spAutoFit/>
                  </a:bodyPr>
                  <a:lstStyle/>
                  <a:p>
                    <a:pPr algn="l" defTabSz="762000"/>
                    <a:r>
                      <a:rPr lang="pt-BR" sz="2400">
                        <a:solidFill>
                          <a:srgbClr val="FF33CC"/>
                        </a:solidFill>
                      </a:rPr>
                      <a:t>31</a:t>
                    </a:r>
                  </a:p>
                </p:txBody>
              </p:sp>
              <p:sp>
                <p:nvSpPr>
                  <p:cNvPr id="1266916" name="Rectangle 228"/>
                  <p:cNvSpPr>
                    <a:spLocks noChangeArrowheads="1"/>
                  </p:cNvSpPr>
                  <p:nvPr/>
                </p:nvSpPr>
                <p:spPr bwMode="auto">
                  <a:xfrm>
                    <a:off x="4903" y="3743"/>
                    <a:ext cx="330" cy="288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lIns="92075" tIns="46038" rIns="92075" bIns="46038">
                    <a:spAutoFit/>
                  </a:bodyPr>
                  <a:lstStyle/>
                  <a:p>
                    <a:pPr algn="l" defTabSz="762000"/>
                    <a:r>
                      <a:rPr lang="pt-BR" sz="2400">
                        <a:solidFill>
                          <a:schemeClr val="tx1"/>
                        </a:solidFill>
                      </a:rPr>
                      <a:t>3</a:t>
                    </a:r>
                    <a:r>
                      <a:rPr lang="pt-BR" sz="2400">
                        <a:solidFill>
                          <a:schemeClr val="accent2"/>
                        </a:solidFill>
                      </a:rPr>
                      <a:t>0</a:t>
                    </a:r>
                  </a:p>
                </p:txBody>
              </p:sp>
              <p:sp>
                <p:nvSpPr>
                  <p:cNvPr id="1266917" name="Rectangle 229"/>
                  <p:cNvSpPr>
                    <a:spLocks noChangeArrowheads="1"/>
                  </p:cNvSpPr>
                  <p:nvPr/>
                </p:nvSpPr>
                <p:spPr bwMode="auto">
                  <a:xfrm>
                    <a:off x="5355" y="3743"/>
                    <a:ext cx="330" cy="288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lIns="92075" tIns="46038" rIns="92075" bIns="46038">
                    <a:spAutoFit/>
                  </a:bodyPr>
                  <a:lstStyle/>
                  <a:p>
                    <a:pPr algn="l" defTabSz="762000"/>
                    <a:r>
                      <a:rPr lang="pt-BR" sz="2400">
                        <a:solidFill>
                          <a:schemeClr val="tx1"/>
                        </a:solidFill>
                      </a:rPr>
                      <a:t>3</a:t>
                    </a:r>
                    <a:r>
                      <a:rPr lang="pt-BR" sz="2400">
                        <a:solidFill>
                          <a:srgbClr val="FF0000"/>
                        </a:solidFill>
                      </a:rPr>
                      <a:t>1</a:t>
                    </a:r>
                  </a:p>
                </p:txBody>
              </p:sp>
              <p:sp>
                <p:nvSpPr>
                  <p:cNvPr id="1266918" name="Rectangle 230"/>
                  <p:cNvSpPr>
                    <a:spLocks noChangeArrowheads="1"/>
                  </p:cNvSpPr>
                  <p:nvPr/>
                </p:nvSpPr>
                <p:spPr bwMode="auto">
                  <a:xfrm>
                    <a:off x="2337" y="3743"/>
                    <a:ext cx="330" cy="288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lIns="92075" tIns="46038" rIns="92075" bIns="46038">
                    <a:spAutoFit/>
                  </a:bodyPr>
                  <a:lstStyle/>
                  <a:p>
                    <a:pPr algn="l" defTabSz="762000"/>
                    <a:r>
                      <a:rPr lang="pt-BR" sz="2400">
                        <a:solidFill>
                          <a:schemeClr val="bg1"/>
                        </a:solidFill>
                      </a:rPr>
                      <a:t>31</a:t>
                    </a:r>
                  </a:p>
                </p:txBody>
              </p:sp>
              <p:sp>
                <p:nvSpPr>
                  <p:cNvPr id="1266919" name="Rectangle 231"/>
                  <p:cNvSpPr>
                    <a:spLocks noChangeArrowheads="1"/>
                  </p:cNvSpPr>
                  <p:nvPr/>
                </p:nvSpPr>
                <p:spPr bwMode="auto">
                  <a:xfrm>
                    <a:off x="4050" y="3743"/>
                    <a:ext cx="330" cy="288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lIns="92075" tIns="46038" rIns="92075" bIns="46038">
                    <a:spAutoFit/>
                  </a:bodyPr>
                  <a:lstStyle/>
                  <a:p>
                    <a:pPr algn="l" defTabSz="762000"/>
                    <a:r>
                      <a:rPr lang="pt-BR" sz="2400">
                        <a:solidFill>
                          <a:schemeClr val="tx1"/>
                        </a:solidFill>
                      </a:rPr>
                      <a:t>3</a:t>
                    </a:r>
                    <a:r>
                      <a:rPr lang="pt-BR" sz="2400">
                        <a:solidFill>
                          <a:schemeClr val="accent2"/>
                        </a:solidFill>
                      </a:rPr>
                      <a:t>0</a:t>
                    </a:r>
                  </a:p>
                </p:txBody>
              </p:sp>
            </p:grpSp>
            <p:grpSp>
              <p:nvGrpSpPr>
                <p:cNvPr id="1266920" name="Group 232"/>
                <p:cNvGrpSpPr>
                  <a:grpSpLocks/>
                </p:cNvGrpSpPr>
                <p:nvPr/>
              </p:nvGrpSpPr>
              <p:grpSpPr bwMode="auto">
                <a:xfrm>
                  <a:off x="596" y="3709"/>
                  <a:ext cx="844" cy="280"/>
                  <a:chOff x="596" y="3709"/>
                  <a:chExt cx="844" cy="280"/>
                </a:xfrm>
              </p:grpSpPr>
              <p:sp>
                <p:nvSpPr>
                  <p:cNvPr id="1266921" name="Rectangle 233"/>
                  <p:cNvSpPr>
                    <a:spLocks noChangeArrowheads="1"/>
                  </p:cNvSpPr>
                  <p:nvPr/>
                </p:nvSpPr>
                <p:spPr bwMode="auto">
                  <a:xfrm>
                    <a:off x="596" y="3709"/>
                    <a:ext cx="418" cy="280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  <p:sp>
                <p:nvSpPr>
                  <p:cNvPr id="1266922" name="Rectangle 234"/>
                  <p:cNvSpPr>
                    <a:spLocks noChangeArrowheads="1"/>
                  </p:cNvSpPr>
                  <p:nvPr/>
                </p:nvSpPr>
                <p:spPr bwMode="auto">
                  <a:xfrm>
                    <a:off x="1022" y="3709"/>
                    <a:ext cx="418" cy="280"/>
                  </a:xfrm>
                  <a:prstGeom prst="rect">
                    <a:avLst/>
                  </a:prstGeom>
                  <a:solidFill>
                    <a:srgbClr val="0000FF"/>
                  </a:solidFill>
                  <a:ln w="12700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pt-BR"/>
                  </a:p>
                </p:txBody>
              </p:sp>
            </p:grpSp>
            <p:sp>
              <p:nvSpPr>
                <p:cNvPr id="1266923" name="Rectangle 235"/>
                <p:cNvSpPr>
                  <a:spLocks noChangeArrowheads="1"/>
                </p:cNvSpPr>
                <p:nvPr/>
              </p:nvSpPr>
              <p:spPr bwMode="auto">
                <a:xfrm>
                  <a:off x="538" y="3455"/>
                  <a:ext cx="447" cy="28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lIns="92075" tIns="46038" rIns="92075" bIns="46038">
                  <a:spAutoFit/>
                </a:bodyPr>
                <a:lstStyle/>
                <a:p>
                  <a:pPr algn="l" defTabSz="762000"/>
                  <a:r>
                    <a:rPr lang="pt-BR" sz="2400">
                      <a:solidFill>
                        <a:schemeClr val="tx1"/>
                      </a:solidFill>
                    </a:rPr>
                    <a:t>Jan</a:t>
                  </a:r>
                </a:p>
              </p:txBody>
            </p:sp>
            <p:sp>
              <p:nvSpPr>
                <p:cNvPr id="1266924" name="Rectangle 236"/>
                <p:cNvSpPr>
                  <a:spLocks noChangeArrowheads="1"/>
                </p:cNvSpPr>
                <p:nvPr/>
              </p:nvSpPr>
              <p:spPr bwMode="auto">
                <a:xfrm>
                  <a:off x="990" y="3983"/>
                  <a:ext cx="447" cy="28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lIns="92075" tIns="46038" rIns="92075" bIns="46038">
                  <a:spAutoFit/>
                </a:bodyPr>
                <a:lstStyle/>
                <a:p>
                  <a:pPr algn="l" defTabSz="762000"/>
                  <a:r>
                    <a:rPr lang="pt-BR" sz="2400">
                      <a:solidFill>
                        <a:schemeClr val="tx1"/>
                      </a:solidFill>
                    </a:rPr>
                    <a:t>Fev</a:t>
                  </a:r>
                </a:p>
              </p:txBody>
            </p:sp>
            <p:sp>
              <p:nvSpPr>
                <p:cNvPr id="1266925" name="Rectangle 237"/>
                <p:cNvSpPr>
                  <a:spLocks noChangeArrowheads="1"/>
                </p:cNvSpPr>
                <p:nvPr/>
              </p:nvSpPr>
              <p:spPr bwMode="auto">
                <a:xfrm>
                  <a:off x="638" y="3743"/>
                  <a:ext cx="330" cy="28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lIns="92075" tIns="46038" rIns="92075" bIns="46038">
                  <a:spAutoFit/>
                </a:bodyPr>
                <a:lstStyle/>
                <a:p>
                  <a:pPr algn="l" defTabSz="762000"/>
                  <a:r>
                    <a:rPr lang="pt-BR" sz="2400">
                      <a:solidFill>
                        <a:schemeClr val="bg1"/>
                      </a:solidFill>
                    </a:rPr>
                    <a:t>31</a:t>
                  </a:r>
                </a:p>
              </p:txBody>
            </p:sp>
            <p:sp>
              <p:nvSpPr>
                <p:cNvPr id="1266926" name="Rectangle 238"/>
                <p:cNvSpPr>
                  <a:spLocks noChangeArrowheads="1"/>
                </p:cNvSpPr>
                <p:nvPr/>
              </p:nvSpPr>
              <p:spPr bwMode="auto">
                <a:xfrm>
                  <a:off x="1040" y="3676"/>
                  <a:ext cx="420" cy="36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lIns="92075" tIns="46038" rIns="92075" bIns="46038">
                  <a:spAutoFit/>
                </a:bodyPr>
                <a:lstStyle/>
                <a:p>
                  <a:pPr algn="l" defTabSz="762000">
                    <a:lnSpc>
                      <a:spcPct val="80000"/>
                    </a:lnSpc>
                  </a:pPr>
                  <a:r>
                    <a:rPr lang="pt-BR" sz="2000">
                      <a:solidFill>
                        <a:srgbClr val="FF33CC"/>
                      </a:solidFill>
                    </a:rPr>
                    <a:t>28</a:t>
                  </a:r>
                </a:p>
                <a:p>
                  <a:pPr algn="r" defTabSz="762000">
                    <a:lnSpc>
                      <a:spcPct val="80000"/>
                    </a:lnSpc>
                  </a:pPr>
                  <a:r>
                    <a:rPr lang="pt-BR" sz="2000">
                      <a:solidFill>
                        <a:srgbClr val="FF33CC"/>
                      </a:solidFill>
                    </a:rPr>
                    <a:t>29</a:t>
                  </a:r>
                </a:p>
              </p:txBody>
            </p:sp>
          </p:grpSp>
          <p:sp>
            <p:nvSpPr>
              <p:cNvPr id="1266927" name="Rectangle 239"/>
              <p:cNvSpPr>
                <a:spLocks noChangeArrowheads="1"/>
              </p:cNvSpPr>
              <p:nvPr/>
            </p:nvSpPr>
            <p:spPr bwMode="auto">
              <a:xfrm>
                <a:off x="-10" y="4022"/>
                <a:ext cx="66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/>
                  <a:t>Atual!</a:t>
                </a:r>
              </a:p>
            </p:txBody>
          </p:sp>
        </p:grpSp>
        <p:grpSp>
          <p:nvGrpSpPr>
            <p:cNvPr id="1266928" name="Group 240"/>
            <p:cNvGrpSpPr>
              <a:grpSpLocks/>
            </p:cNvGrpSpPr>
            <p:nvPr/>
          </p:nvGrpSpPr>
          <p:grpSpPr bwMode="auto">
            <a:xfrm>
              <a:off x="7" y="3760"/>
              <a:ext cx="534" cy="291"/>
              <a:chOff x="7" y="3760"/>
              <a:chExt cx="534" cy="291"/>
            </a:xfrm>
          </p:grpSpPr>
          <p:sp>
            <p:nvSpPr>
              <p:cNvPr id="1266929" name="Freeform 241"/>
              <p:cNvSpPr>
                <a:spLocks/>
              </p:cNvSpPr>
              <p:nvPr/>
            </p:nvSpPr>
            <p:spPr bwMode="auto">
              <a:xfrm>
                <a:off x="7" y="3761"/>
                <a:ext cx="336" cy="290"/>
              </a:xfrm>
              <a:custGeom>
                <a:avLst/>
                <a:gdLst/>
                <a:ahLst/>
                <a:cxnLst>
                  <a:cxn ang="0">
                    <a:pos x="0" y="225"/>
                  </a:cxn>
                  <a:cxn ang="0">
                    <a:pos x="45" y="230"/>
                  </a:cxn>
                  <a:cxn ang="0">
                    <a:pos x="69" y="246"/>
                  </a:cxn>
                  <a:cxn ang="0">
                    <a:pos x="90" y="262"/>
                  </a:cxn>
                  <a:cxn ang="0">
                    <a:pos x="117" y="277"/>
                  </a:cxn>
                  <a:cxn ang="0">
                    <a:pos x="139" y="285"/>
                  </a:cxn>
                  <a:cxn ang="0">
                    <a:pos x="167" y="289"/>
                  </a:cxn>
                  <a:cxn ang="0">
                    <a:pos x="196" y="282"/>
                  </a:cxn>
                  <a:cxn ang="0">
                    <a:pos x="220" y="272"/>
                  </a:cxn>
                  <a:cxn ang="0">
                    <a:pos x="242" y="274"/>
                  </a:cxn>
                  <a:cxn ang="0">
                    <a:pos x="261" y="269"/>
                  </a:cxn>
                  <a:cxn ang="0">
                    <a:pos x="272" y="264"/>
                  </a:cxn>
                  <a:cxn ang="0">
                    <a:pos x="282" y="256"/>
                  </a:cxn>
                  <a:cxn ang="0">
                    <a:pos x="288" y="253"/>
                  </a:cxn>
                  <a:cxn ang="0">
                    <a:pos x="294" y="242"/>
                  </a:cxn>
                  <a:cxn ang="0">
                    <a:pos x="295" y="233"/>
                  </a:cxn>
                  <a:cxn ang="0">
                    <a:pos x="292" y="226"/>
                  </a:cxn>
                  <a:cxn ang="0">
                    <a:pos x="271" y="217"/>
                  </a:cxn>
                  <a:cxn ang="0">
                    <a:pos x="240" y="202"/>
                  </a:cxn>
                  <a:cxn ang="0">
                    <a:pos x="293" y="225"/>
                  </a:cxn>
                  <a:cxn ang="0">
                    <a:pos x="300" y="229"/>
                  </a:cxn>
                  <a:cxn ang="0">
                    <a:pos x="312" y="224"/>
                  </a:cxn>
                  <a:cxn ang="0">
                    <a:pos x="316" y="215"/>
                  </a:cxn>
                  <a:cxn ang="0">
                    <a:pos x="320" y="204"/>
                  </a:cxn>
                  <a:cxn ang="0">
                    <a:pos x="325" y="189"/>
                  </a:cxn>
                  <a:cxn ang="0">
                    <a:pos x="329" y="185"/>
                  </a:cxn>
                  <a:cxn ang="0">
                    <a:pos x="335" y="178"/>
                  </a:cxn>
                  <a:cxn ang="0">
                    <a:pos x="325" y="136"/>
                  </a:cxn>
                  <a:cxn ang="0">
                    <a:pos x="296" y="81"/>
                  </a:cxn>
                  <a:cxn ang="0">
                    <a:pos x="288" y="77"/>
                  </a:cxn>
                  <a:cxn ang="0">
                    <a:pos x="275" y="64"/>
                  </a:cxn>
                  <a:cxn ang="0">
                    <a:pos x="265" y="49"/>
                  </a:cxn>
                  <a:cxn ang="0">
                    <a:pos x="260" y="36"/>
                  </a:cxn>
                  <a:cxn ang="0">
                    <a:pos x="248" y="24"/>
                  </a:cxn>
                  <a:cxn ang="0">
                    <a:pos x="228" y="15"/>
                  </a:cxn>
                  <a:cxn ang="0">
                    <a:pos x="201" y="4"/>
                  </a:cxn>
                  <a:cxn ang="0">
                    <a:pos x="186" y="0"/>
                  </a:cxn>
                  <a:cxn ang="0">
                    <a:pos x="163" y="4"/>
                  </a:cxn>
                  <a:cxn ang="0">
                    <a:pos x="138" y="13"/>
                  </a:cxn>
                  <a:cxn ang="0">
                    <a:pos x="107" y="26"/>
                  </a:cxn>
                  <a:cxn ang="0">
                    <a:pos x="81" y="33"/>
                  </a:cxn>
                  <a:cxn ang="0">
                    <a:pos x="57" y="51"/>
                  </a:cxn>
                  <a:cxn ang="0">
                    <a:pos x="53" y="60"/>
                  </a:cxn>
                  <a:cxn ang="0">
                    <a:pos x="40" y="65"/>
                  </a:cxn>
                  <a:cxn ang="0">
                    <a:pos x="0" y="66"/>
                  </a:cxn>
                  <a:cxn ang="0">
                    <a:pos x="0" y="225"/>
                  </a:cxn>
                </a:cxnLst>
                <a:rect l="0" t="0" r="r" b="b"/>
                <a:pathLst>
                  <a:path w="336" h="290">
                    <a:moveTo>
                      <a:pt x="0" y="225"/>
                    </a:moveTo>
                    <a:lnTo>
                      <a:pt x="45" y="230"/>
                    </a:lnTo>
                    <a:lnTo>
                      <a:pt x="69" y="246"/>
                    </a:lnTo>
                    <a:lnTo>
                      <a:pt x="90" y="262"/>
                    </a:lnTo>
                    <a:lnTo>
                      <a:pt x="117" y="277"/>
                    </a:lnTo>
                    <a:lnTo>
                      <a:pt x="139" y="285"/>
                    </a:lnTo>
                    <a:lnTo>
                      <a:pt x="167" y="289"/>
                    </a:lnTo>
                    <a:lnTo>
                      <a:pt x="196" y="282"/>
                    </a:lnTo>
                    <a:lnTo>
                      <a:pt x="220" y="272"/>
                    </a:lnTo>
                    <a:lnTo>
                      <a:pt x="242" y="274"/>
                    </a:lnTo>
                    <a:lnTo>
                      <a:pt x="261" y="269"/>
                    </a:lnTo>
                    <a:lnTo>
                      <a:pt x="272" y="264"/>
                    </a:lnTo>
                    <a:lnTo>
                      <a:pt x="282" y="256"/>
                    </a:lnTo>
                    <a:lnTo>
                      <a:pt x="288" y="253"/>
                    </a:lnTo>
                    <a:lnTo>
                      <a:pt x="294" y="242"/>
                    </a:lnTo>
                    <a:lnTo>
                      <a:pt x="295" y="233"/>
                    </a:lnTo>
                    <a:lnTo>
                      <a:pt x="292" y="226"/>
                    </a:lnTo>
                    <a:lnTo>
                      <a:pt x="271" y="217"/>
                    </a:lnTo>
                    <a:lnTo>
                      <a:pt x="240" y="202"/>
                    </a:lnTo>
                    <a:lnTo>
                      <a:pt x="293" y="225"/>
                    </a:lnTo>
                    <a:lnTo>
                      <a:pt x="300" y="229"/>
                    </a:lnTo>
                    <a:lnTo>
                      <a:pt x="312" y="224"/>
                    </a:lnTo>
                    <a:lnTo>
                      <a:pt x="316" y="215"/>
                    </a:lnTo>
                    <a:lnTo>
                      <a:pt x="320" y="204"/>
                    </a:lnTo>
                    <a:lnTo>
                      <a:pt x="325" y="189"/>
                    </a:lnTo>
                    <a:lnTo>
                      <a:pt x="329" y="185"/>
                    </a:lnTo>
                    <a:lnTo>
                      <a:pt x="335" y="178"/>
                    </a:lnTo>
                    <a:lnTo>
                      <a:pt x="325" y="136"/>
                    </a:lnTo>
                    <a:lnTo>
                      <a:pt x="296" y="81"/>
                    </a:lnTo>
                    <a:lnTo>
                      <a:pt x="288" y="77"/>
                    </a:lnTo>
                    <a:lnTo>
                      <a:pt x="275" y="64"/>
                    </a:lnTo>
                    <a:lnTo>
                      <a:pt x="265" y="49"/>
                    </a:lnTo>
                    <a:lnTo>
                      <a:pt x="260" y="36"/>
                    </a:lnTo>
                    <a:lnTo>
                      <a:pt x="248" y="24"/>
                    </a:lnTo>
                    <a:lnTo>
                      <a:pt x="228" y="15"/>
                    </a:lnTo>
                    <a:lnTo>
                      <a:pt x="201" y="4"/>
                    </a:lnTo>
                    <a:lnTo>
                      <a:pt x="186" y="0"/>
                    </a:lnTo>
                    <a:lnTo>
                      <a:pt x="163" y="4"/>
                    </a:lnTo>
                    <a:lnTo>
                      <a:pt x="138" y="13"/>
                    </a:lnTo>
                    <a:lnTo>
                      <a:pt x="107" y="26"/>
                    </a:lnTo>
                    <a:lnTo>
                      <a:pt x="81" y="33"/>
                    </a:lnTo>
                    <a:lnTo>
                      <a:pt x="57" y="51"/>
                    </a:lnTo>
                    <a:lnTo>
                      <a:pt x="53" y="60"/>
                    </a:lnTo>
                    <a:lnTo>
                      <a:pt x="40" y="65"/>
                    </a:lnTo>
                    <a:lnTo>
                      <a:pt x="0" y="66"/>
                    </a:lnTo>
                    <a:lnTo>
                      <a:pt x="0" y="225"/>
                    </a:lnTo>
                  </a:path>
                </a:pathLst>
              </a:custGeom>
              <a:solidFill>
                <a:srgbClr val="FF9F9F"/>
              </a:solidFill>
              <a:ln w="12700" cap="rnd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6930" name="Freeform 242"/>
              <p:cNvSpPr>
                <a:spLocks/>
              </p:cNvSpPr>
              <p:nvPr/>
            </p:nvSpPr>
            <p:spPr bwMode="auto">
              <a:xfrm>
                <a:off x="174" y="3923"/>
                <a:ext cx="64" cy="127"/>
              </a:xfrm>
              <a:custGeom>
                <a:avLst/>
                <a:gdLst/>
                <a:ahLst/>
                <a:cxnLst>
                  <a:cxn ang="0">
                    <a:pos x="63" y="0"/>
                  </a:cxn>
                  <a:cxn ang="0">
                    <a:pos x="25" y="54"/>
                  </a:cxn>
                  <a:cxn ang="0">
                    <a:pos x="6" y="104"/>
                  </a:cxn>
                  <a:cxn ang="0">
                    <a:pos x="0" y="126"/>
                  </a:cxn>
                </a:cxnLst>
                <a:rect l="0" t="0" r="r" b="b"/>
                <a:pathLst>
                  <a:path w="64" h="127">
                    <a:moveTo>
                      <a:pt x="63" y="0"/>
                    </a:moveTo>
                    <a:lnTo>
                      <a:pt x="25" y="54"/>
                    </a:lnTo>
                    <a:lnTo>
                      <a:pt x="6" y="104"/>
                    </a:lnTo>
                    <a:lnTo>
                      <a:pt x="0" y="126"/>
                    </a:lnTo>
                  </a:path>
                </a:pathLst>
              </a:custGeom>
              <a:noFill/>
              <a:ln w="12700" cap="rnd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6931" name="Freeform 243"/>
              <p:cNvSpPr>
                <a:spLocks/>
              </p:cNvSpPr>
              <p:nvPr/>
            </p:nvSpPr>
            <p:spPr bwMode="auto">
              <a:xfrm>
                <a:off x="108" y="3845"/>
                <a:ext cx="147" cy="142"/>
              </a:xfrm>
              <a:custGeom>
                <a:avLst/>
                <a:gdLst/>
                <a:ahLst/>
                <a:cxnLst>
                  <a:cxn ang="0">
                    <a:pos x="146" y="0"/>
                  </a:cxn>
                  <a:cxn ang="0">
                    <a:pos x="105" y="79"/>
                  </a:cxn>
                  <a:cxn ang="0">
                    <a:pos x="90" y="96"/>
                  </a:cxn>
                  <a:cxn ang="0">
                    <a:pos x="64" y="119"/>
                  </a:cxn>
                  <a:cxn ang="0">
                    <a:pos x="42" y="129"/>
                  </a:cxn>
                  <a:cxn ang="0">
                    <a:pos x="24" y="134"/>
                  </a:cxn>
                  <a:cxn ang="0">
                    <a:pos x="0" y="141"/>
                  </a:cxn>
                </a:cxnLst>
                <a:rect l="0" t="0" r="r" b="b"/>
                <a:pathLst>
                  <a:path w="147" h="142">
                    <a:moveTo>
                      <a:pt x="146" y="0"/>
                    </a:moveTo>
                    <a:lnTo>
                      <a:pt x="105" y="79"/>
                    </a:lnTo>
                    <a:lnTo>
                      <a:pt x="90" y="96"/>
                    </a:lnTo>
                    <a:lnTo>
                      <a:pt x="64" y="119"/>
                    </a:lnTo>
                    <a:lnTo>
                      <a:pt x="42" y="129"/>
                    </a:lnTo>
                    <a:lnTo>
                      <a:pt x="24" y="134"/>
                    </a:lnTo>
                    <a:lnTo>
                      <a:pt x="0" y="141"/>
                    </a:lnTo>
                  </a:path>
                </a:pathLst>
              </a:custGeom>
              <a:noFill/>
              <a:ln w="12700" cap="rnd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6932" name="Freeform 244"/>
              <p:cNvSpPr>
                <a:spLocks/>
              </p:cNvSpPr>
              <p:nvPr/>
            </p:nvSpPr>
            <p:spPr bwMode="auto">
              <a:xfrm>
                <a:off x="193" y="3901"/>
                <a:ext cx="143" cy="95"/>
              </a:xfrm>
              <a:custGeom>
                <a:avLst/>
                <a:gdLst/>
                <a:ahLst/>
                <a:cxnLst>
                  <a:cxn ang="0">
                    <a:pos x="110" y="93"/>
                  </a:cxn>
                  <a:cxn ang="0">
                    <a:pos x="119" y="94"/>
                  </a:cxn>
                  <a:cxn ang="0">
                    <a:pos x="132" y="87"/>
                  </a:cxn>
                  <a:cxn ang="0">
                    <a:pos x="138" y="78"/>
                  </a:cxn>
                  <a:cxn ang="0">
                    <a:pos x="142" y="69"/>
                  </a:cxn>
                  <a:cxn ang="0">
                    <a:pos x="141" y="59"/>
                  </a:cxn>
                  <a:cxn ang="0">
                    <a:pos x="139" y="50"/>
                  </a:cxn>
                  <a:cxn ang="0">
                    <a:pos x="135" y="43"/>
                  </a:cxn>
                  <a:cxn ang="0">
                    <a:pos x="104" y="29"/>
                  </a:cxn>
                  <a:cxn ang="0">
                    <a:pos x="74" y="19"/>
                  </a:cxn>
                  <a:cxn ang="0">
                    <a:pos x="50" y="10"/>
                  </a:cxn>
                  <a:cxn ang="0">
                    <a:pos x="25" y="0"/>
                  </a:cxn>
                  <a:cxn ang="0">
                    <a:pos x="9" y="3"/>
                  </a:cxn>
                  <a:cxn ang="0">
                    <a:pos x="4" y="9"/>
                  </a:cxn>
                  <a:cxn ang="0">
                    <a:pos x="0" y="17"/>
                  </a:cxn>
                  <a:cxn ang="0">
                    <a:pos x="1" y="26"/>
                  </a:cxn>
                  <a:cxn ang="0">
                    <a:pos x="4" y="35"/>
                  </a:cxn>
                  <a:cxn ang="0">
                    <a:pos x="18" y="44"/>
                  </a:cxn>
                  <a:cxn ang="0">
                    <a:pos x="38" y="47"/>
                  </a:cxn>
                  <a:cxn ang="0">
                    <a:pos x="51" y="56"/>
                  </a:cxn>
                  <a:cxn ang="0">
                    <a:pos x="66" y="63"/>
                  </a:cxn>
                  <a:cxn ang="0">
                    <a:pos x="81" y="75"/>
                  </a:cxn>
                  <a:cxn ang="0">
                    <a:pos x="100" y="86"/>
                  </a:cxn>
                  <a:cxn ang="0">
                    <a:pos x="110" y="93"/>
                  </a:cxn>
                </a:cxnLst>
                <a:rect l="0" t="0" r="r" b="b"/>
                <a:pathLst>
                  <a:path w="143" h="95">
                    <a:moveTo>
                      <a:pt x="110" y="93"/>
                    </a:moveTo>
                    <a:lnTo>
                      <a:pt x="119" y="94"/>
                    </a:lnTo>
                    <a:lnTo>
                      <a:pt x="132" y="87"/>
                    </a:lnTo>
                    <a:lnTo>
                      <a:pt x="138" y="78"/>
                    </a:lnTo>
                    <a:lnTo>
                      <a:pt x="142" y="69"/>
                    </a:lnTo>
                    <a:lnTo>
                      <a:pt x="141" y="59"/>
                    </a:lnTo>
                    <a:lnTo>
                      <a:pt x="139" y="50"/>
                    </a:lnTo>
                    <a:lnTo>
                      <a:pt x="135" y="43"/>
                    </a:lnTo>
                    <a:lnTo>
                      <a:pt x="104" y="29"/>
                    </a:lnTo>
                    <a:lnTo>
                      <a:pt x="74" y="19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9" y="3"/>
                    </a:lnTo>
                    <a:lnTo>
                      <a:pt x="4" y="9"/>
                    </a:lnTo>
                    <a:lnTo>
                      <a:pt x="0" y="17"/>
                    </a:lnTo>
                    <a:lnTo>
                      <a:pt x="1" y="26"/>
                    </a:lnTo>
                    <a:lnTo>
                      <a:pt x="4" y="35"/>
                    </a:lnTo>
                    <a:lnTo>
                      <a:pt x="18" y="44"/>
                    </a:lnTo>
                    <a:lnTo>
                      <a:pt x="38" y="47"/>
                    </a:lnTo>
                    <a:lnTo>
                      <a:pt x="51" y="56"/>
                    </a:lnTo>
                    <a:lnTo>
                      <a:pt x="66" y="63"/>
                    </a:lnTo>
                    <a:lnTo>
                      <a:pt x="81" y="75"/>
                    </a:lnTo>
                    <a:lnTo>
                      <a:pt x="100" y="86"/>
                    </a:lnTo>
                    <a:lnTo>
                      <a:pt x="110" y="93"/>
                    </a:lnTo>
                  </a:path>
                </a:pathLst>
              </a:custGeom>
              <a:solidFill>
                <a:srgbClr val="FF9F9F"/>
              </a:solidFill>
              <a:ln w="12700" cap="rnd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6933" name="Freeform 245"/>
              <p:cNvSpPr>
                <a:spLocks/>
              </p:cNvSpPr>
              <p:nvPr/>
            </p:nvSpPr>
            <p:spPr bwMode="auto">
              <a:xfrm>
                <a:off x="199" y="3911"/>
                <a:ext cx="35" cy="27"/>
              </a:xfrm>
              <a:custGeom>
                <a:avLst/>
                <a:gdLst/>
                <a:ahLst/>
                <a:cxnLst>
                  <a:cxn ang="0">
                    <a:pos x="29" y="3"/>
                  </a:cxn>
                  <a:cxn ang="0">
                    <a:pos x="34" y="8"/>
                  </a:cxn>
                  <a:cxn ang="0">
                    <a:pos x="32" y="17"/>
                  </a:cxn>
                  <a:cxn ang="0">
                    <a:pos x="29" y="26"/>
                  </a:cxn>
                  <a:cxn ang="0">
                    <a:pos x="16" y="26"/>
                  </a:cxn>
                  <a:cxn ang="0">
                    <a:pos x="9" y="24"/>
                  </a:cxn>
                  <a:cxn ang="0">
                    <a:pos x="2" y="21"/>
                  </a:cxn>
                  <a:cxn ang="0">
                    <a:pos x="0" y="12"/>
                  </a:cxn>
                  <a:cxn ang="0">
                    <a:pos x="0" y="7"/>
                  </a:cxn>
                  <a:cxn ang="0">
                    <a:pos x="5" y="3"/>
                  </a:cxn>
                  <a:cxn ang="0">
                    <a:pos x="11" y="0"/>
                  </a:cxn>
                  <a:cxn ang="0">
                    <a:pos x="29" y="3"/>
                  </a:cxn>
                </a:cxnLst>
                <a:rect l="0" t="0" r="r" b="b"/>
                <a:pathLst>
                  <a:path w="35" h="27">
                    <a:moveTo>
                      <a:pt x="29" y="3"/>
                    </a:moveTo>
                    <a:lnTo>
                      <a:pt x="34" y="8"/>
                    </a:lnTo>
                    <a:lnTo>
                      <a:pt x="32" y="17"/>
                    </a:lnTo>
                    <a:lnTo>
                      <a:pt x="29" y="26"/>
                    </a:lnTo>
                    <a:lnTo>
                      <a:pt x="16" y="26"/>
                    </a:lnTo>
                    <a:lnTo>
                      <a:pt x="9" y="24"/>
                    </a:lnTo>
                    <a:lnTo>
                      <a:pt x="2" y="21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5" y="3"/>
                    </a:lnTo>
                    <a:lnTo>
                      <a:pt x="11" y="0"/>
                    </a:lnTo>
                    <a:lnTo>
                      <a:pt x="29" y="3"/>
                    </a:lnTo>
                  </a:path>
                </a:pathLst>
              </a:custGeom>
              <a:solidFill>
                <a:srgbClr val="FFBFBF"/>
              </a:solidFill>
              <a:ln w="12700" cap="rnd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6934" name="Freeform 246"/>
              <p:cNvSpPr>
                <a:spLocks/>
              </p:cNvSpPr>
              <p:nvPr/>
            </p:nvSpPr>
            <p:spPr bwMode="auto">
              <a:xfrm>
                <a:off x="291" y="3821"/>
                <a:ext cx="250" cy="69"/>
              </a:xfrm>
              <a:custGeom>
                <a:avLst/>
                <a:gdLst/>
                <a:ahLst/>
                <a:cxnLst>
                  <a:cxn ang="0">
                    <a:pos x="19" y="66"/>
                  </a:cxn>
                  <a:cxn ang="0">
                    <a:pos x="32" y="67"/>
                  </a:cxn>
                  <a:cxn ang="0">
                    <a:pos x="62" y="68"/>
                  </a:cxn>
                  <a:cxn ang="0">
                    <a:pos x="90" y="65"/>
                  </a:cxn>
                  <a:cxn ang="0">
                    <a:pos x="103" y="64"/>
                  </a:cxn>
                  <a:cxn ang="0">
                    <a:pos x="113" y="63"/>
                  </a:cxn>
                  <a:cxn ang="0">
                    <a:pos x="133" y="63"/>
                  </a:cxn>
                  <a:cxn ang="0">
                    <a:pos x="156" y="64"/>
                  </a:cxn>
                  <a:cxn ang="0">
                    <a:pos x="173" y="64"/>
                  </a:cxn>
                  <a:cxn ang="0">
                    <a:pos x="185" y="63"/>
                  </a:cxn>
                  <a:cxn ang="0">
                    <a:pos x="210" y="61"/>
                  </a:cxn>
                  <a:cxn ang="0">
                    <a:pos x="228" y="59"/>
                  </a:cxn>
                  <a:cxn ang="0">
                    <a:pos x="243" y="55"/>
                  </a:cxn>
                  <a:cxn ang="0">
                    <a:pos x="248" y="50"/>
                  </a:cxn>
                  <a:cxn ang="0">
                    <a:pos x="248" y="43"/>
                  </a:cxn>
                  <a:cxn ang="0">
                    <a:pos x="249" y="36"/>
                  </a:cxn>
                  <a:cxn ang="0">
                    <a:pos x="245" y="28"/>
                  </a:cxn>
                  <a:cxn ang="0">
                    <a:pos x="232" y="21"/>
                  </a:cxn>
                  <a:cxn ang="0">
                    <a:pos x="212" y="20"/>
                  </a:cxn>
                  <a:cxn ang="0">
                    <a:pos x="188" y="19"/>
                  </a:cxn>
                  <a:cxn ang="0">
                    <a:pos x="173" y="17"/>
                  </a:cxn>
                  <a:cxn ang="0">
                    <a:pos x="156" y="15"/>
                  </a:cxn>
                  <a:cxn ang="0">
                    <a:pos x="137" y="15"/>
                  </a:cxn>
                  <a:cxn ang="0">
                    <a:pos x="116" y="14"/>
                  </a:cxn>
                  <a:cxn ang="0">
                    <a:pos x="100" y="11"/>
                  </a:cxn>
                  <a:cxn ang="0">
                    <a:pos x="74" y="8"/>
                  </a:cxn>
                  <a:cxn ang="0">
                    <a:pos x="46" y="4"/>
                  </a:cxn>
                  <a:cxn ang="0">
                    <a:pos x="23" y="0"/>
                  </a:cxn>
                  <a:cxn ang="0">
                    <a:pos x="0" y="0"/>
                  </a:cxn>
                  <a:cxn ang="0">
                    <a:pos x="1" y="62"/>
                  </a:cxn>
                  <a:cxn ang="0">
                    <a:pos x="19" y="66"/>
                  </a:cxn>
                </a:cxnLst>
                <a:rect l="0" t="0" r="r" b="b"/>
                <a:pathLst>
                  <a:path w="250" h="69">
                    <a:moveTo>
                      <a:pt x="19" y="66"/>
                    </a:moveTo>
                    <a:lnTo>
                      <a:pt x="32" y="67"/>
                    </a:lnTo>
                    <a:lnTo>
                      <a:pt x="62" y="68"/>
                    </a:lnTo>
                    <a:lnTo>
                      <a:pt x="90" y="65"/>
                    </a:lnTo>
                    <a:lnTo>
                      <a:pt x="103" y="64"/>
                    </a:lnTo>
                    <a:lnTo>
                      <a:pt x="113" y="63"/>
                    </a:lnTo>
                    <a:lnTo>
                      <a:pt x="133" y="63"/>
                    </a:lnTo>
                    <a:lnTo>
                      <a:pt x="156" y="64"/>
                    </a:lnTo>
                    <a:lnTo>
                      <a:pt x="173" y="64"/>
                    </a:lnTo>
                    <a:lnTo>
                      <a:pt x="185" y="63"/>
                    </a:lnTo>
                    <a:lnTo>
                      <a:pt x="210" y="61"/>
                    </a:lnTo>
                    <a:lnTo>
                      <a:pt x="228" y="59"/>
                    </a:lnTo>
                    <a:lnTo>
                      <a:pt x="243" y="55"/>
                    </a:lnTo>
                    <a:lnTo>
                      <a:pt x="248" y="50"/>
                    </a:lnTo>
                    <a:lnTo>
                      <a:pt x="248" y="43"/>
                    </a:lnTo>
                    <a:lnTo>
                      <a:pt x="249" y="36"/>
                    </a:lnTo>
                    <a:lnTo>
                      <a:pt x="245" y="28"/>
                    </a:lnTo>
                    <a:lnTo>
                      <a:pt x="232" y="21"/>
                    </a:lnTo>
                    <a:lnTo>
                      <a:pt x="212" y="20"/>
                    </a:lnTo>
                    <a:lnTo>
                      <a:pt x="188" y="19"/>
                    </a:lnTo>
                    <a:lnTo>
                      <a:pt x="173" y="17"/>
                    </a:lnTo>
                    <a:lnTo>
                      <a:pt x="156" y="15"/>
                    </a:lnTo>
                    <a:lnTo>
                      <a:pt x="137" y="15"/>
                    </a:lnTo>
                    <a:lnTo>
                      <a:pt x="116" y="14"/>
                    </a:lnTo>
                    <a:lnTo>
                      <a:pt x="100" y="11"/>
                    </a:lnTo>
                    <a:lnTo>
                      <a:pt x="74" y="8"/>
                    </a:lnTo>
                    <a:lnTo>
                      <a:pt x="46" y="4"/>
                    </a:lnTo>
                    <a:lnTo>
                      <a:pt x="23" y="0"/>
                    </a:lnTo>
                    <a:lnTo>
                      <a:pt x="0" y="0"/>
                    </a:lnTo>
                    <a:lnTo>
                      <a:pt x="1" y="62"/>
                    </a:lnTo>
                    <a:lnTo>
                      <a:pt x="19" y="66"/>
                    </a:lnTo>
                  </a:path>
                </a:pathLst>
              </a:custGeom>
              <a:solidFill>
                <a:srgbClr val="FF9F9F"/>
              </a:solidFill>
              <a:ln w="12700" cap="rnd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6935" name="Freeform 247"/>
              <p:cNvSpPr>
                <a:spLocks/>
              </p:cNvSpPr>
              <p:nvPr/>
            </p:nvSpPr>
            <p:spPr bwMode="auto">
              <a:xfrm>
                <a:off x="224" y="3982"/>
                <a:ext cx="17" cy="53"/>
              </a:xfrm>
              <a:custGeom>
                <a:avLst/>
                <a:gdLst/>
                <a:ahLst/>
                <a:cxnLst>
                  <a:cxn ang="0">
                    <a:pos x="7" y="52"/>
                  </a:cxn>
                  <a:cxn ang="0">
                    <a:pos x="1" y="36"/>
                  </a:cxn>
                  <a:cxn ang="0">
                    <a:pos x="0" y="24"/>
                  </a:cxn>
                  <a:cxn ang="0">
                    <a:pos x="7" y="7"/>
                  </a:cxn>
                  <a:cxn ang="0">
                    <a:pos x="16" y="0"/>
                  </a:cxn>
                </a:cxnLst>
                <a:rect l="0" t="0" r="r" b="b"/>
                <a:pathLst>
                  <a:path w="17" h="53">
                    <a:moveTo>
                      <a:pt x="7" y="52"/>
                    </a:moveTo>
                    <a:lnTo>
                      <a:pt x="1" y="36"/>
                    </a:lnTo>
                    <a:lnTo>
                      <a:pt x="0" y="24"/>
                    </a:lnTo>
                    <a:lnTo>
                      <a:pt x="7" y="7"/>
                    </a:lnTo>
                    <a:lnTo>
                      <a:pt x="16" y="0"/>
                    </a:lnTo>
                  </a:path>
                </a:pathLst>
              </a:custGeom>
              <a:noFill/>
              <a:ln w="12700" cap="rnd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6936" name="Freeform 248"/>
              <p:cNvSpPr>
                <a:spLocks/>
              </p:cNvSpPr>
              <p:nvPr/>
            </p:nvSpPr>
            <p:spPr bwMode="auto">
              <a:xfrm>
                <a:off x="53" y="3824"/>
                <a:ext cx="17" cy="43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0" y="16"/>
                  </a:cxn>
                  <a:cxn ang="0">
                    <a:pos x="0" y="34"/>
                  </a:cxn>
                  <a:cxn ang="0">
                    <a:pos x="9" y="42"/>
                  </a:cxn>
                </a:cxnLst>
                <a:rect l="0" t="0" r="r" b="b"/>
                <a:pathLst>
                  <a:path w="17" h="43">
                    <a:moveTo>
                      <a:pt x="16" y="0"/>
                    </a:moveTo>
                    <a:lnTo>
                      <a:pt x="0" y="16"/>
                    </a:lnTo>
                    <a:lnTo>
                      <a:pt x="0" y="34"/>
                    </a:lnTo>
                    <a:lnTo>
                      <a:pt x="9" y="42"/>
                    </a:lnTo>
                  </a:path>
                </a:pathLst>
              </a:custGeom>
              <a:noFill/>
              <a:ln w="12700" cap="rnd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6937" name="Freeform 249"/>
              <p:cNvSpPr>
                <a:spLocks/>
              </p:cNvSpPr>
              <p:nvPr/>
            </p:nvSpPr>
            <p:spPr bwMode="auto">
              <a:xfrm>
                <a:off x="189" y="3944"/>
                <a:ext cx="115" cy="89"/>
              </a:xfrm>
              <a:custGeom>
                <a:avLst/>
                <a:gdLst/>
                <a:ahLst/>
                <a:cxnLst>
                  <a:cxn ang="0">
                    <a:pos x="91" y="88"/>
                  </a:cxn>
                  <a:cxn ang="0">
                    <a:pos x="77" y="86"/>
                  </a:cxn>
                  <a:cxn ang="0">
                    <a:pos x="65" y="78"/>
                  </a:cxn>
                  <a:cxn ang="0">
                    <a:pos x="53" y="65"/>
                  </a:cxn>
                  <a:cxn ang="0">
                    <a:pos x="50" y="56"/>
                  </a:cxn>
                  <a:cxn ang="0">
                    <a:pos x="47" y="49"/>
                  </a:cxn>
                  <a:cxn ang="0">
                    <a:pos x="35" y="45"/>
                  </a:cxn>
                  <a:cxn ang="0">
                    <a:pos x="19" y="38"/>
                  </a:cxn>
                  <a:cxn ang="0">
                    <a:pos x="4" y="31"/>
                  </a:cxn>
                  <a:cxn ang="0">
                    <a:pos x="0" y="22"/>
                  </a:cxn>
                  <a:cxn ang="0">
                    <a:pos x="0" y="10"/>
                  </a:cxn>
                  <a:cxn ang="0">
                    <a:pos x="3" y="3"/>
                  </a:cxn>
                  <a:cxn ang="0">
                    <a:pos x="12" y="0"/>
                  </a:cxn>
                  <a:cxn ang="0">
                    <a:pos x="22" y="0"/>
                  </a:cxn>
                  <a:cxn ang="0">
                    <a:pos x="41" y="4"/>
                  </a:cxn>
                  <a:cxn ang="0">
                    <a:pos x="56" y="12"/>
                  </a:cxn>
                  <a:cxn ang="0">
                    <a:pos x="69" y="21"/>
                  </a:cxn>
                  <a:cxn ang="0">
                    <a:pos x="98" y="38"/>
                  </a:cxn>
                  <a:cxn ang="0">
                    <a:pos x="110" y="49"/>
                  </a:cxn>
                  <a:cxn ang="0">
                    <a:pos x="114" y="63"/>
                  </a:cxn>
                  <a:cxn ang="0">
                    <a:pos x="111" y="72"/>
                  </a:cxn>
                  <a:cxn ang="0">
                    <a:pos x="107" y="78"/>
                  </a:cxn>
                  <a:cxn ang="0">
                    <a:pos x="99" y="84"/>
                  </a:cxn>
                  <a:cxn ang="0">
                    <a:pos x="91" y="88"/>
                  </a:cxn>
                </a:cxnLst>
                <a:rect l="0" t="0" r="r" b="b"/>
                <a:pathLst>
                  <a:path w="115" h="89">
                    <a:moveTo>
                      <a:pt x="91" y="88"/>
                    </a:moveTo>
                    <a:lnTo>
                      <a:pt x="77" y="86"/>
                    </a:lnTo>
                    <a:lnTo>
                      <a:pt x="65" y="78"/>
                    </a:lnTo>
                    <a:lnTo>
                      <a:pt x="53" y="65"/>
                    </a:lnTo>
                    <a:lnTo>
                      <a:pt x="50" y="56"/>
                    </a:lnTo>
                    <a:lnTo>
                      <a:pt x="47" y="49"/>
                    </a:lnTo>
                    <a:lnTo>
                      <a:pt x="35" y="45"/>
                    </a:lnTo>
                    <a:lnTo>
                      <a:pt x="19" y="38"/>
                    </a:lnTo>
                    <a:lnTo>
                      <a:pt x="4" y="31"/>
                    </a:lnTo>
                    <a:lnTo>
                      <a:pt x="0" y="22"/>
                    </a:lnTo>
                    <a:lnTo>
                      <a:pt x="0" y="10"/>
                    </a:lnTo>
                    <a:lnTo>
                      <a:pt x="3" y="3"/>
                    </a:lnTo>
                    <a:lnTo>
                      <a:pt x="12" y="0"/>
                    </a:lnTo>
                    <a:lnTo>
                      <a:pt x="22" y="0"/>
                    </a:lnTo>
                    <a:lnTo>
                      <a:pt x="41" y="4"/>
                    </a:lnTo>
                    <a:lnTo>
                      <a:pt x="56" y="12"/>
                    </a:lnTo>
                    <a:lnTo>
                      <a:pt x="69" y="21"/>
                    </a:lnTo>
                    <a:lnTo>
                      <a:pt x="98" y="38"/>
                    </a:lnTo>
                    <a:lnTo>
                      <a:pt x="110" y="49"/>
                    </a:lnTo>
                    <a:lnTo>
                      <a:pt x="114" y="63"/>
                    </a:lnTo>
                    <a:lnTo>
                      <a:pt x="111" y="72"/>
                    </a:lnTo>
                    <a:lnTo>
                      <a:pt x="107" y="78"/>
                    </a:lnTo>
                    <a:lnTo>
                      <a:pt x="99" y="84"/>
                    </a:lnTo>
                    <a:lnTo>
                      <a:pt x="91" y="88"/>
                    </a:lnTo>
                  </a:path>
                </a:pathLst>
              </a:custGeom>
              <a:solidFill>
                <a:srgbClr val="FF9F9F"/>
              </a:solidFill>
              <a:ln w="12700" cap="rnd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6938" name="Freeform 250"/>
              <p:cNvSpPr>
                <a:spLocks/>
              </p:cNvSpPr>
              <p:nvPr/>
            </p:nvSpPr>
            <p:spPr bwMode="auto">
              <a:xfrm>
                <a:off x="192" y="3949"/>
                <a:ext cx="27" cy="23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12"/>
                  </a:cxn>
                  <a:cxn ang="0">
                    <a:pos x="22" y="21"/>
                  </a:cxn>
                  <a:cxn ang="0">
                    <a:pos x="12" y="22"/>
                  </a:cxn>
                  <a:cxn ang="0">
                    <a:pos x="4" y="19"/>
                  </a:cxn>
                  <a:cxn ang="0">
                    <a:pos x="0" y="10"/>
                  </a:cxn>
                  <a:cxn ang="0">
                    <a:pos x="2" y="4"/>
                  </a:cxn>
                  <a:cxn ang="0">
                    <a:pos x="7" y="2"/>
                  </a:cxn>
                  <a:cxn ang="0">
                    <a:pos x="13" y="0"/>
                  </a:cxn>
                  <a:cxn ang="0">
                    <a:pos x="22" y="0"/>
                  </a:cxn>
                  <a:cxn ang="0">
                    <a:pos x="26" y="3"/>
                  </a:cxn>
                </a:cxnLst>
                <a:rect l="0" t="0" r="r" b="b"/>
                <a:pathLst>
                  <a:path w="27" h="23">
                    <a:moveTo>
                      <a:pt x="26" y="3"/>
                    </a:moveTo>
                    <a:lnTo>
                      <a:pt x="26" y="12"/>
                    </a:lnTo>
                    <a:lnTo>
                      <a:pt x="22" y="21"/>
                    </a:lnTo>
                    <a:lnTo>
                      <a:pt x="12" y="22"/>
                    </a:lnTo>
                    <a:lnTo>
                      <a:pt x="4" y="19"/>
                    </a:lnTo>
                    <a:lnTo>
                      <a:pt x="0" y="10"/>
                    </a:lnTo>
                    <a:lnTo>
                      <a:pt x="2" y="4"/>
                    </a:lnTo>
                    <a:lnTo>
                      <a:pt x="7" y="2"/>
                    </a:lnTo>
                    <a:lnTo>
                      <a:pt x="13" y="0"/>
                    </a:lnTo>
                    <a:lnTo>
                      <a:pt x="22" y="0"/>
                    </a:lnTo>
                    <a:lnTo>
                      <a:pt x="26" y="3"/>
                    </a:lnTo>
                  </a:path>
                </a:pathLst>
              </a:custGeom>
              <a:solidFill>
                <a:srgbClr val="FFBFBF"/>
              </a:solidFill>
              <a:ln w="12700" cap="rnd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6939" name="Freeform 251"/>
              <p:cNvSpPr>
                <a:spLocks/>
              </p:cNvSpPr>
              <p:nvPr/>
            </p:nvSpPr>
            <p:spPr bwMode="auto">
              <a:xfrm>
                <a:off x="203" y="3873"/>
                <a:ext cx="144" cy="75"/>
              </a:xfrm>
              <a:custGeom>
                <a:avLst/>
                <a:gdLst/>
                <a:ahLst/>
                <a:cxnLst>
                  <a:cxn ang="0">
                    <a:pos x="122" y="74"/>
                  </a:cxn>
                  <a:cxn ang="0">
                    <a:pos x="132" y="70"/>
                  </a:cxn>
                  <a:cxn ang="0">
                    <a:pos x="139" y="65"/>
                  </a:cxn>
                  <a:cxn ang="0">
                    <a:pos x="141" y="57"/>
                  </a:cxn>
                  <a:cxn ang="0">
                    <a:pos x="143" y="46"/>
                  </a:cxn>
                  <a:cxn ang="0">
                    <a:pos x="138" y="32"/>
                  </a:cxn>
                  <a:cxn ang="0">
                    <a:pos x="131" y="21"/>
                  </a:cxn>
                  <a:cxn ang="0">
                    <a:pos x="116" y="12"/>
                  </a:cxn>
                  <a:cxn ang="0">
                    <a:pos x="79" y="7"/>
                  </a:cxn>
                  <a:cxn ang="0">
                    <a:pos x="53" y="0"/>
                  </a:cxn>
                  <a:cxn ang="0">
                    <a:pos x="26" y="0"/>
                  </a:cxn>
                  <a:cxn ang="0">
                    <a:pos x="13" y="1"/>
                  </a:cxn>
                  <a:cxn ang="0">
                    <a:pos x="3" y="7"/>
                  </a:cxn>
                  <a:cxn ang="0">
                    <a:pos x="0" y="21"/>
                  </a:cxn>
                  <a:cxn ang="0">
                    <a:pos x="5" y="34"/>
                  </a:cxn>
                  <a:cxn ang="0">
                    <a:pos x="19" y="40"/>
                  </a:cxn>
                  <a:cxn ang="0">
                    <a:pos x="43" y="45"/>
                  </a:cxn>
                  <a:cxn ang="0">
                    <a:pos x="65" y="51"/>
                  </a:cxn>
                  <a:cxn ang="0">
                    <a:pos x="85" y="62"/>
                  </a:cxn>
                  <a:cxn ang="0">
                    <a:pos x="107" y="70"/>
                  </a:cxn>
                  <a:cxn ang="0">
                    <a:pos x="122" y="74"/>
                  </a:cxn>
                </a:cxnLst>
                <a:rect l="0" t="0" r="r" b="b"/>
                <a:pathLst>
                  <a:path w="144" h="75">
                    <a:moveTo>
                      <a:pt x="122" y="74"/>
                    </a:moveTo>
                    <a:lnTo>
                      <a:pt x="132" y="70"/>
                    </a:lnTo>
                    <a:lnTo>
                      <a:pt x="139" y="65"/>
                    </a:lnTo>
                    <a:lnTo>
                      <a:pt x="141" y="57"/>
                    </a:lnTo>
                    <a:lnTo>
                      <a:pt x="143" y="46"/>
                    </a:lnTo>
                    <a:lnTo>
                      <a:pt x="138" y="32"/>
                    </a:lnTo>
                    <a:lnTo>
                      <a:pt x="131" y="21"/>
                    </a:lnTo>
                    <a:lnTo>
                      <a:pt x="116" y="12"/>
                    </a:lnTo>
                    <a:lnTo>
                      <a:pt x="79" y="7"/>
                    </a:lnTo>
                    <a:lnTo>
                      <a:pt x="53" y="0"/>
                    </a:lnTo>
                    <a:lnTo>
                      <a:pt x="26" y="0"/>
                    </a:lnTo>
                    <a:lnTo>
                      <a:pt x="13" y="1"/>
                    </a:lnTo>
                    <a:lnTo>
                      <a:pt x="3" y="7"/>
                    </a:lnTo>
                    <a:lnTo>
                      <a:pt x="0" y="21"/>
                    </a:lnTo>
                    <a:lnTo>
                      <a:pt x="5" y="34"/>
                    </a:lnTo>
                    <a:lnTo>
                      <a:pt x="19" y="40"/>
                    </a:lnTo>
                    <a:lnTo>
                      <a:pt x="43" y="45"/>
                    </a:lnTo>
                    <a:lnTo>
                      <a:pt x="65" y="51"/>
                    </a:lnTo>
                    <a:lnTo>
                      <a:pt x="85" y="62"/>
                    </a:lnTo>
                    <a:lnTo>
                      <a:pt x="107" y="70"/>
                    </a:lnTo>
                    <a:lnTo>
                      <a:pt x="122" y="74"/>
                    </a:lnTo>
                  </a:path>
                </a:pathLst>
              </a:custGeom>
              <a:solidFill>
                <a:srgbClr val="FF9F9F"/>
              </a:solidFill>
              <a:ln w="12700" cap="rnd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6940" name="Freeform 252"/>
              <p:cNvSpPr>
                <a:spLocks/>
              </p:cNvSpPr>
              <p:nvPr/>
            </p:nvSpPr>
            <p:spPr bwMode="auto">
              <a:xfrm>
                <a:off x="210" y="3876"/>
                <a:ext cx="36" cy="32"/>
              </a:xfrm>
              <a:custGeom>
                <a:avLst/>
                <a:gdLst/>
                <a:ahLst/>
                <a:cxnLst>
                  <a:cxn ang="0">
                    <a:pos x="29" y="30"/>
                  </a:cxn>
                  <a:cxn ang="0">
                    <a:pos x="16" y="31"/>
                  </a:cxn>
                  <a:cxn ang="0">
                    <a:pos x="3" y="26"/>
                  </a:cxn>
                  <a:cxn ang="0">
                    <a:pos x="0" y="18"/>
                  </a:cxn>
                  <a:cxn ang="0">
                    <a:pos x="3" y="6"/>
                  </a:cxn>
                  <a:cxn ang="0">
                    <a:pos x="9" y="2"/>
                  </a:cxn>
                  <a:cxn ang="0">
                    <a:pos x="16" y="0"/>
                  </a:cxn>
                  <a:cxn ang="0">
                    <a:pos x="25" y="0"/>
                  </a:cxn>
                  <a:cxn ang="0">
                    <a:pos x="32" y="5"/>
                  </a:cxn>
                  <a:cxn ang="0">
                    <a:pos x="35" y="21"/>
                  </a:cxn>
                  <a:cxn ang="0">
                    <a:pos x="29" y="30"/>
                  </a:cxn>
                </a:cxnLst>
                <a:rect l="0" t="0" r="r" b="b"/>
                <a:pathLst>
                  <a:path w="36" h="32">
                    <a:moveTo>
                      <a:pt x="29" y="30"/>
                    </a:moveTo>
                    <a:lnTo>
                      <a:pt x="16" y="31"/>
                    </a:lnTo>
                    <a:lnTo>
                      <a:pt x="3" y="26"/>
                    </a:lnTo>
                    <a:lnTo>
                      <a:pt x="0" y="18"/>
                    </a:lnTo>
                    <a:lnTo>
                      <a:pt x="3" y="6"/>
                    </a:lnTo>
                    <a:lnTo>
                      <a:pt x="9" y="2"/>
                    </a:lnTo>
                    <a:lnTo>
                      <a:pt x="16" y="0"/>
                    </a:lnTo>
                    <a:lnTo>
                      <a:pt x="25" y="0"/>
                    </a:lnTo>
                    <a:lnTo>
                      <a:pt x="32" y="5"/>
                    </a:lnTo>
                    <a:lnTo>
                      <a:pt x="35" y="21"/>
                    </a:lnTo>
                    <a:lnTo>
                      <a:pt x="29" y="30"/>
                    </a:lnTo>
                  </a:path>
                </a:pathLst>
              </a:custGeom>
              <a:solidFill>
                <a:srgbClr val="FFBFBF"/>
              </a:solidFill>
              <a:ln w="12700" cap="rnd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6941" name="Freeform 253"/>
              <p:cNvSpPr>
                <a:spLocks/>
              </p:cNvSpPr>
              <p:nvPr/>
            </p:nvSpPr>
            <p:spPr bwMode="auto">
              <a:xfrm>
                <a:off x="122" y="3760"/>
                <a:ext cx="215" cy="137"/>
              </a:xfrm>
              <a:custGeom>
                <a:avLst/>
                <a:gdLst/>
                <a:ahLst/>
                <a:cxnLst>
                  <a:cxn ang="0">
                    <a:pos x="187" y="56"/>
                  </a:cxn>
                  <a:cxn ang="0">
                    <a:pos x="192" y="76"/>
                  </a:cxn>
                  <a:cxn ang="0">
                    <a:pos x="199" y="89"/>
                  </a:cxn>
                  <a:cxn ang="0">
                    <a:pos x="209" y="105"/>
                  </a:cxn>
                  <a:cxn ang="0">
                    <a:pos x="214" y="123"/>
                  </a:cxn>
                  <a:cxn ang="0">
                    <a:pos x="211" y="130"/>
                  </a:cxn>
                  <a:cxn ang="0">
                    <a:pos x="206" y="135"/>
                  </a:cxn>
                  <a:cxn ang="0">
                    <a:pos x="197" y="136"/>
                  </a:cxn>
                  <a:cxn ang="0">
                    <a:pos x="187" y="133"/>
                  </a:cxn>
                  <a:cxn ang="0">
                    <a:pos x="178" y="131"/>
                  </a:cxn>
                  <a:cxn ang="0">
                    <a:pos x="166" y="123"/>
                  </a:cxn>
                  <a:cxn ang="0">
                    <a:pos x="151" y="106"/>
                  </a:cxn>
                  <a:cxn ang="0">
                    <a:pos x="143" y="94"/>
                  </a:cxn>
                  <a:cxn ang="0">
                    <a:pos x="138" y="84"/>
                  </a:cxn>
                  <a:cxn ang="0">
                    <a:pos x="121" y="86"/>
                  </a:cxn>
                  <a:cxn ang="0">
                    <a:pos x="105" y="88"/>
                  </a:cxn>
                  <a:cxn ang="0">
                    <a:pos x="82" y="86"/>
                  </a:cxn>
                  <a:cxn ang="0">
                    <a:pos x="67" y="83"/>
                  </a:cxn>
                  <a:cxn ang="0">
                    <a:pos x="53" y="81"/>
                  </a:cxn>
                  <a:cxn ang="0">
                    <a:pos x="39" y="74"/>
                  </a:cxn>
                  <a:cxn ang="0">
                    <a:pos x="28" y="67"/>
                  </a:cxn>
                  <a:cxn ang="0">
                    <a:pos x="18" y="55"/>
                  </a:cxn>
                  <a:cxn ang="0">
                    <a:pos x="9" y="43"/>
                  </a:cxn>
                  <a:cxn ang="0">
                    <a:pos x="3" y="31"/>
                  </a:cxn>
                  <a:cxn ang="0">
                    <a:pos x="0" y="22"/>
                  </a:cxn>
                  <a:cxn ang="0">
                    <a:pos x="17" y="14"/>
                  </a:cxn>
                  <a:cxn ang="0">
                    <a:pos x="35" y="9"/>
                  </a:cxn>
                  <a:cxn ang="0">
                    <a:pos x="61" y="1"/>
                  </a:cxn>
                  <a:cxn ang="0">
                    <a:pos x="74" y="0"/>
                  </a:cxn>
                  <a:cxn ang="0">
                    <a:pos x="94" y="6"/>
                  </a:cxn>
                  <a:cxn ang="0">
                    <a:pos x="122" y="13"/>
                  </a:cxn>
                  <a:cxn ang="0">
                    <a:pos x="158" y="21"/>
                  </a:cxn>
                  <a:cxn ang="0">
                    <a:pos x="176" y="29"/>
                  </a:cxn>
                  <a:cxn ang="0">
                    <a:pos x="184" y="43"/>
                  </a:cxn>
                  <a:cxn ang="0">
                    <a:pos x="187" y="56"/>
                  </a:cxn>
                </a:cxnLst>
                <a:rect l="0" t="0" r="r" b="b"/>
                <a:pathLst>
                  <a:path w="215" h="137">
                    <a:moveTo>
                      <a:pt x="187" y="56"/>
                    </a:moveTo>
                    <a:lnTo>
                      <a:pt x="192" y="76"/>
                    </a:lnTo>
                    <a:lnTo>
                      <a:pt x="199" y="89"/>
                    </a:lnTo>
                    <a:lnTo>
                      <a:pt x="209" y="105"/>
                    </a:lnTo>
                    <a:lnTo>
                      <a:pt x="214" y="123"/>
                    </a:lnTo>
                    <a:lnTo>
                      <a:pt x="211" y="130"/>
                    </a:lnTo>
                    <a:lnTo>
                      <a:pt x="206" y="135"/>
                    </a:lnTo>
                    <a:lnTo>
                      <a:pt x="197" y="136"/>
                    </a:lnTo>
                    <a:lnTo>
                      <a:pt x="187" y="133"/>
                    </a:lnTo>
                    <a:lnTo>
                      <a:pt x="178" y="131"/>
                    </a:lnTo>
                    <a:lnTo>
                      <a:pt x="166" y="123"/>
                    </a:lnTo>
                    <a:lnTo>
                      <a:pt x="151" y="106"/>
                    </a:lnTo>
                    <a:lnTo>
                      <a:pt x="143" y="94"/>
                    </a:lnTo>
                    <a:lnTo>
                      <a:pt x="138" y="84"/>
                    </a:lnTo>
                    <a:lnTo>
                      <a:pt x="121" y="86"/>
                    </a:lnTo>
                    <a:lnTo>
                      <a:pt x="105" y="88"/>
                    </a:lnTo>
                    <a:lnTo>
                      <a:pt x="82" y="86"/>
                    </a:lnTo>
                    <a:lnTo>
                      <a:pt x="67" y="83"/>
                    </a:lnTo>
                    <a:lnTo>
                      <a:pt x="53" y="81"/>
                    </a:lnTo>
                    <a:lnTo>
                      <a:pt x="39" y="74"/>
                    </a:lnTo>
                    <a:lnTo>
                      <a:pt x="28" y="67"/>
                    </a:lnTo>
                    <a:lnTo>
                      <a:pt x="18" y="55"/>
                    </a:lnTo>
                    <a:lnTo>
                      <a:pt x="9" y="43"/>
                    </a:lnTo>
                    <a:lnTo>
                      <a:pt x="3" y="31"/>
                    </a:lnTo>
                    <a:lnTo>
                      <a:pt x="0" y="22"/>
                    </a:lnTo>
                    <a:lnTo>
                      <a:pt x="17" y="14"/>
                    </a:lnTo>
                    <a:lnTo>
                      <a:pt x="35" y="9"/>
                    </a:lnTo>
                    <a:lnTo>
                      <a:pt x="61" y="1"/>
                    </a:lnTo>
                    <a:lnTo>
                      <a:pt x="74" y="0"/>
                    </a:lnTo>
                    <a:lnTo>
                      <a:pt x="94" y="6"/>
                    </a:lnTo>
                    <a:lnTo>
                      <a:pt x="122" y="13"/>
                    </a:lnTo>
                    <a:lnTo>
                      <a:pt x="158" y="21"/>
                    </a:lnTo>
                    <a:lnTo>
                      <a:pt x="176" y="29"/>
                    </a:lnTo>
                    <a:lnTo>
                      <a:pt x="184" y="43"/>
                    </a:lnTo>
                    <a:lnTo>
                      <a:pt x="187" y="56"/>
                    </a:lnTo>
                  </a:path>
                </a:pathLst>
              </a:custGeom>
              <a:solidFill>
                <a:srgbClr val="FF9F9F"/>
              </a:solidFill>
              <a:ln w="12700" cap="rnd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6942" name="Freeform 254"/>
              <p:cNvSpPr>
                <a:spLocks/>
              </p:cNvSpPr>
              <p:nvPr/>
            </p:nvSpPr>
            <p:spPr bwMode="auto">
              <a:xfrm>
                <a:off x="302" y="3841"/>
                <a:ext cx="35" cy="51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3" y="6"/>
                  </a:cxn>
                  <a:cxn ang="0">
                    <a:pos x="0" y="13"/>
                  </a:cxn>
                  <a:cxn ang="0">
                    <a:pos x="3" y="28"/>
                  </a:cxn>
                  <a:cxn ang="0">
                    <a:pos x="10" y="43"/>
                  </a:cxn>
                  <a:cxn ang="0">
                    <a:pos x="15" y="49"/>
                  </a:cxn>
                  <a:cxn ang="0">
                    <a:pos x="26" y="50"/>
                  </a:cxn>
                  <a:cxn ang="0">
                    <a:pos x="34" y="45"/>
                  </a:cxn>
                  <a:cxn ang="0">
                    <a:pos x="33" y="33"/>
                  </a:cxn>
                  <a:cxn ang="0">
                    <a:pos x="29" y="24"/>
                  </a:cxn>
                  <a:cxn ang="0">
                    <a:pos x="24" y="14"/>
                  </a:cxn>
                  <a:cxn ang="0">
                    <a:pos x="15" y="0"/>
                  </a:cxn>
                </a:cxnLst>
                <a:rect l="0" t="0" r="r" b="b"/>
                <a:pathLst>
                  <a:path w="35" h="51">
                    <a:moveTo>
                      <a:pt x="15" y="0"/>
                    </a:moveTo>
                    <a:lnTo>
                      <a:pt x="3" y="6"/>
                    </a:lnTo>
                    <a:lnTo>
                      <a:pt x="0" y="13"/>
                    </a:lnTo>
                    <a:lnTo>
                      <a:pt x="3" y="28"/>
                    </a:lnTo>
                    <a:lnTo>
                      <a:pt x="10" y="43"/>
                    </a:lnTo>
                    <a:lnTo>
                      <a:pt x="15" y="49"/>
                    </a:lnTo>
                    <a:lnTo>
                      <a:pt x="26" y="50"/>
                    </a:lnTo>
                    <a:lnTo>
                      <a:pt x="34" y="45"/>
                    </a:lnTo>
                    <a:lnTo>
                      <a:pt x="33" y="33"/>
                    </a:lnTo>
                    <a:lnTo>
                      <a:pt x="29" y="24"/>
                    </a:lnTo>
                    <a:lnTo>
                      <a:pt x="24" y="14"/>
                    </a:lnTo>
                    <a:lnTo>
                      <a:pt x="15" y="0"/>
                    </a:lnTo>
                  </a:path>
                </a:pathLst>
              </a:custGeom>
              <a:solidFill>
                <a:srgbClr val="FFBFBF"/>
              </a:solidFill>
              <a:ln w="12700" cap="rnd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6943" name="Freeform 255"/>
              <p:cNvSpPr>
                <a:spLocks/>
              </p:cNvSpPr>
              <p:nvPr/>
            </p:nvSpPr>
            <p:spPr bwMode="auto">
              <a:xfrm>
                <a:off x="236" y="3991"/>
                <a:ext cx="17" cy="17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9" y="16"/>
                  </a:cxn>
                  <a:cxn ang="0">
                    <a:pos x="16" y="0"/>
                  </a:cxn>
                </a:cxnLst>
                <a:rect l="0" t="0" r="r" b="b"/>
                <a:pathLst>
                  <a:path w="17" h="17">
                    <a:moveTo>
                      <a:pt x="0" y="16"/>
                    </a:moveTo>
                    <a:lnTo>
                      <a:pt x="9" y="16"/>
                    </a:lnTo>
                    <a:lnTo>
                      <a:pt x="16" y="0"/>
                    </a:lnTo>
                  </a:path>
                </a:pathLst>
              </a:custGeom>
              <a:noFill/>
              <a:ln w="12700" cap="rnd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</p:grpSp>
      </p:grpSp>
      <p:sp>
        <p:nvSpPr>
          <p:cNvPr id="1266944" name="Oval 256"/>
          <p:cNvSpPr>
            <a:spLocks noChangeArrowheads="1"/>
          </p:cNvSpPr>
          <p:nvPr/>
        </p:nvSpPr>
        <p:spPr bwMode="auto">
          <a:xfrm>
            <a:off x="4824413" y="1919288"/>
            <a:ext cx="1006475" cy="1006475"/>
          </a:xfrm>
          <a:prstGeom prst="ellipse">
            <a:avLst/>
          </a:prstGeom>
          <a:noFill/>
          <a:ln w="76200">
            <a:solidFill>
              <a:srgbClr val="FF3300"/>
            </a:solidFill>
            <a:prstDash val="sysDot"/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266945" name="Oval 257"/>
          <p:cNvSpPr>
            <a:spLocks noChangeArrowheads="1"/>
          </p:cNvSpPr>
          <p:nvPr/>
        </p:nvSpPr>
        <p:spPr bwMode="auto">
          <a:xfrm>
            <a:off x="5510213" y="3322638"/>
            <a:ext cx="1006475" cy="1006475"/>
          </a:xfrm>
          <a:prstGeom prst="ellipse">
            <a:avLst/>
          </a:prstGeom>
          <a:noFill/>
          <a:ln w="76200">
            <a:solidFill>
              <a:srgbClr val="FF3300"/>
            </a:solidFill>
            <a:prstDash val="sysDot"/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266946" name="Oval 258"/>
          <p:cNvSpPr>
            <a:spLocks noChangeArrowheads="1"/>
          </p:cNvSpPr>
          <p:nvPr/>
        </p:nvSpPr>
        <p:spPr bwMode="auto">
          <a:xfrm>
            <a:off x="4862513" y="4530725"/>
            <a:ext cx="2301875" cy="717550"/>
          </a:xfrm>
          <a:prstGeom prst="ellipse">
            <a:avLst/>
          </a:prstGeom>
          <a:noFill/>
          <a:ln w="76200">
            <a:solidFill>
              <a:srgbClr val="FF3300"/>
            </a:solidFill>
            <a:prstDash val="sysDot"/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266947" name="Oval 259"/>
          <p:cNvSpPr>
            <a:spLocks noChangeArrowheads="1"/>
          </p:cNvSpPr>
          <p:nvPr/>
        </p:nvSpPr>
        <p:spPr bwMode="auto">
          <a:xfrm>
            <a:off x="1420813" y="3212976"/>
            <a:ext cx="1006475" cy="2550716"/>
          </a:xfrm>
          <a:prstGeom prst="ellipse">
            <a:avLst/>
          </a:prstGeom>
          <a:noFill/>
          <a:ln w="76200">
            <a:solidFill>
              <a:srgbClr val="FF3300"/>
            </a:solidFill>
            <a:prstDash val="sysDot"/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266948" name="Oval 260"/>
          <p:cNvSpPr>
            <a:spLocks noChangeArrowheads="1"/>
          </p:cNvSpPr>
          <p:nvPr/>
        </p:nvSpPr>
        <p:spPr bwMode="auto">
          <a:xfrm>
            <a:off x="6334125" y="5454650"/>
            <a:ext cx="2809875" cy="1279525"/>
          </a:xfrm>
          <a:prstGeom prst="ellipse">
            <a:avLst/>
          </a:prstGeom>
          <a:noFill/>
          <a:ln w="76200">
            <a:solidFill>
              <a:srgbClr val="FF3300"/>
            </a:solidFill>
            <a:prstDash val="sysDot"/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pt-BR"/>
          </a:p>
        </p:txBody>
      </p:sp>
      <p:grpSp>
        <p:nvGrpSpPr>
          <p:cNvPr id="1266949" name="Group 261"/>
          <p:cNvGrpSpPr>
            <a:grpSpLocks/>
          </p:cNvGrpSpPr>
          <p:nvPr/>
        </p:nvGrpSpPr>
        <p:grpSpPr bwMode="auto">
          <a:xfrm>
            <a:off x="4968875" y="2424113"/>
            <a:ext cx="561975" cy="428625"/>
            <a:chOff x="36" y="2112"/>
            <a:chExt cx="2795" cy="2125"/>
          </a:xfrm>
        </p:grpSpPr>
        <p:grpSp>
          <p:nvGrpSpPr>
            <p:cNvPr id="1266950" name="Group 262"/>
            <p:cNvGrpSpPr>
              <a:grpSpLocks/>
            </p:cNvGrpSpPr>
            <p:nvPr/>
          </p:nvGrpSpPr>
          <p:grpSpPr bwMode="auto">
            <a:xfrm>
              <a:off x="36" y="2112"/>
              <a:ext cx="1340" cy="2125"/>
              <a:chOff x="36" y="2112"/>
              <a:chExt cx="1340" cy="2125"/>
            </a:xfrm>
          </p:grpSpPr>
          <p:grpSp>
            <p:nvGrpSpPr>
              <p:cNvPr id="1266951" name="Group 263"/>
              <p:cNvGrpSpPr>
                <a:grpSpLocks/>
              </p:cNvGrpSpPr>
              <p:nvPr/>
            </p:nvGrpSpPr>
            <p:grpSpPr bwMode="auto">
              <a:xfrm>
                <a:off x="36" y="2112"/>
                <a:ext cx="1340" cy="2125"/>
                <a:chOff x="36" y="2112"/>
                <a:chExt cx="1340" cy="2125"/>
              </a:xfrm>
            </p:grpSpPr>
            <p:sp>
              <p:nvSpPr>
                <p:cNvPr id="1266952" name="Freeform 264"/>
                <p:cNvSpPr>
                  <a:spLocks/>
                </p:cNvSpPr>
                <p:nvPr/>
              </p:nvSpPr>
              <p:spPr bwMode="auto">
                <a:xfrm>
                  <a:off x="260" y="2572"/>
                  <a:ext cx="562" cy="863"/>
                </a:xfrm>
                <a:custGeom>
                  <a:avLst/>
                  <a:gdLst/>
                  <a:ahLst/>
                  <a:cxnLst>
                    <a:cxn ang="0">
                      <a:pos x="88" y="247"/>
                    </a:cxn>
                    <a:cxn ang="0">
                      <a:pos x="137" y="112"/>
                    </a:cxn>
                    <a:cxn ang="0">
                      <a:pos x="260" y="0"/>
                    </a:cxn>
                    <a:cxn ang="0">
                      <a:pos x="397" y="0"/>
                    </a:cxn>
                    <a:cxn ang="0">
                      <a:pos x="558" y="112"/>
                    </a:cxn>
                    <a:cxn ang="0">
                      <a:pos x="719" y="247"/>
                    </a:cxn>
                    <a:cxn ang="0">
                      <a:pos x="940" y="506"/>
                    </a:cxn>
                    <a:cxn ang="0">
                      <a:pos x="1063" y="789"/>
                    </a:cxn>
                    <a:cxn ang="0">
                      <a:pos x="1125" y="1121"/>
                    </a:cxn>
                    <a:cxn ang="0">
                      <a:pos x="1125" y="1332"/>
                    </a:cxn>
                    <a:cxn ang="0">
                      <a:pos x="1063" y="1491"/>
                    </a:cxn>
                    <a:cxn ang="0">
                      <a:pos x="966" y="1652"/>
                    </a:cxn>
                    <a:cxn ang="0">
                      <a:pos x="768" y="1713"/>
                    </a:cxn>
                    <a:cxn ang="0">
                      <a:pos x="620" y="1726"/>
                    </a:cxn>
                    <a:cxn ang="0">
                      <a:pos x="335" y="1713"/>
                    </a:cxn>
                    <a:cxn ang="0">
                      <a:pos x="187" y="1577"/>
                    </a:cxn>
                    <a:cxn ang="0">
                      <a:pos x="38" y="1418"/>
                    </a:cxn>
                    <a:cxn ang="0">
                      <a:pos x="0" y="1209"/>
                    </a:cxn>
                    <a:cxn ang="0">
                      <a:pos x="0" y="987"/>
                    </a:cxn>
                    <a:cxn ang="0">
                      <a:pos x="51" y="544"/>
                    </a:cxn>
                    <a:cxn ang="0">
                      <a:pos x="88" y="247"/>
                    </a:cxn>
                  </a:cxnLst>
                  <a:rect l="0" t="0" r="r" b="b"/>
                  <a:pathLst>
                    <a:path w="1125" h="1726">
                      <a:moveTo>
                        <a:pt x="88" y="247"/>
                      </a:moveTo>
                      <a:lnTo>
                        <a:pt x="137" y="112"/>
                      </a:lnTo>
                      <a:lnTo>
                        <a:pt x="260" y="0"/>
                      </a:lnTo>
                      <a:lnTo>
                        <a:pt x="397" y="0"/>
                      </a:lnTo>
                      <a:lnTo>
                        <a:pt x="558" y="112"/>
                      </a:lnTo>
                      <a:lnTo>
                        <a:pt x="719" y="247"/>
                      </a:lnTo>
                      <a:lnTo>
                        <a:pt x="940" y="506"/>
                      </a:lnTo>
                      <a:lnTo>
                        <a:pt x="1063" y="789"/>
                      </a:lnTo>
                      <a:lnTo>
                        <a:pt x="1125" y="1121"/>
                      </a:lnTo>
                      <a:lnTo>
                        <a:pt x="1125" y="1332"/>
                      </a:lnTo>
                      <a:lnTo>
                        <a:pt x="1063" y="1491"/>
                      </a:lnTo>
                      <a:lnTo>
                        <a:pt x="966" y="1652"/>
                      </a:lnTo>
                      <a:lnTo>
                        <a:pt x="768" y="1713"/>
                      </a:lnTo>
                      <a:lnTo>
                        <a:pt x="620" y="1726"/>
                      </a:lnTo>
                      <a:lnTo>
                        <a:pt x="335" y="1713"/>
                      </a:lnTo>
                      <a:lnTo>
                        <a:pt x="187" y="1577"/>
                      </a:lnTo>
                      <a:lnTo>
                        <a:pt x="38" y="1418"/>
                      </a:lnTo>
                      <a:lnTo>
                        <a:pt x="0" y="1209"/>
                      </a:lnTo>
                      <a:lnTo>
                        <a:pt x="0" y="987"/>
                      </a:lnTo>
                      <a:lnTo>
                        <a:pt x="51" y="544"/>
                      </a:lnTo>
                      <a:lnTo>
                        <a:pt x="88" y="2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266953" name="Freeform 265"/>
                <p:cNvSpPr>
                  <a:spLocks/>
                </p:cNvSpPr>
                <p:nvPr/>
              </p:nvSpPr>
              <p:spPr bwMode="auto">
                <a:xfrm>
                  <a:off x="542" y="2573"/>
                  <a:ext cx="834" cy="506"/>
                </a:xfrm>
                <a:custGeom>
                  <a:avLst/>
                  <a:gdLst/>
                  <a:ahLst/>
                  <a:cxnLst>
                    <a:cxn ang="0">
                      <a:pos x="73" y="0"/>
                    </a:cxn>
                    <a:cxn ang="0">
                      <a:pos x="186" y="37"/>
                    </a:cxn>
                    <a:cxn ang="0">
                      <a:pos x="618" y="321"/>
                    </a:cxn>
                    <a:cxn ang="0">
                      <a:pos x="876" y="458"/>
                    </a:cxn>
                    <a:cxn ang="0">
                      <a:pos x="1271" y="704"/>
                    </a:cxn>
                    <a:cxn ang="0">
                      <a:pos x="1668" y="938"/>
                    </a:cxn>
                    <a:cxn ang="0">
                      <a:pos x="1668" y="999"/>
                    </a:cxn>
                    <a:cxn ang="0">
                      <a:pos x="1606" y="1013"/>
                    </a:cxn>
                    <a:cxn ang="0">
                      <a:pos x="1359" y="852"/>
                    </a:cxn>
                    <a:cxn ang="0">
                      <a:pos x="1297" y="852"/>
                    </a:cxn>
                    <a:cxn ang="0">
                      <a:pos x="1260" y="900"/>
                    </a:cxn>
                    <a:cxn ang="0">
                      <a:pos x="1185" y="938"/>
                    </a:cxn>
                    <a:cxn ang="0">
                      <a:pos x="1099" y="938"/>
                    </a:cxn>
                    <a:cxn ang="0">
                      <a:pos x="1000" y="839"/>
                    </a:cxn>
                    <a:cxn ang="0">
                      <a:pos x="962" y="716"/>
                    </a:cxn>
                    <a:cxn ang="0">
                      <a:pos x="989" y="617"/>
                    </a:cxn>
                    <a:cxn ang="0">
                      <a:pos x="815" y="519"/>
                    </a:cxn>
                    <a:cxn ang="0">
                      <a:pos x="592" y="432"/>
                    </a:cxn>
                    <a:cxn ang="0">
                      <a:pos x="358" y="334"/>
                    </a:cxn>
                    <a:cxn ang="0">
                      <a:pos x="186" y="273"/>
                    </a:cxn>
                    <a:cxn ang="0">
                      <a:pos x="49" y="174"/>
                    </a:cxn>
                    <a:cxn ang="0">
                      <a:pos x="0" y="75"/>
                    </a:cxn>
                    <a:cxn ang="0">
                      <a:pos x="73" y="0"/>
                    </a:cxn>
                  </a:cxnLst>
                  <a:rect l="0" t="0" r="r" b="b"/>
                  <a:pathLst>
                    <a:path w="1668" h="1013">
                      <a:moveTo>
                        <a:pt x="73" y="0"/>
                      </a:moveTo>
                      <a:lnTo>
                        <a:pt x="186" y="37"/>
                      </a:lnTo>
                      <a:lnTo>
                        <a:pt x="618" y="321"/>
                      </a:lnTo>
                      <a:lnTo>
                        <a:pt x="876" y="458"/>
                      </a:lnTo>
                      <a:lnTo>
                        <a:pt x="1271" y="704"/>
                      </a:lnTo>
                      <a:lnTo>
                        <a:pt x="1668" y="938"/>
                      </a:lnTo>
                      <a:lnTo>
                        <a:pt x="1668" y="999"/>
                      </a:lnTo>
                      <a:lnTo>
                        <a:pt x="1606" y="1013"/>
                      </a:lnTo>
                      <a:lnTo>
                        <a:pt x="1359" y="852"/>
                      </a:lnTo>
                      <a:lnTo>
                        <a:pt x="1297" y="852"/>
                      </a:lnTo>
                      <a:lnTo>
                        <a:pt x="1260" y="900"/>
                      </a:lnTo>
                      <a:lnTo>
                        <a:pt x="1185" y="938"/>
                      </a:lnTo>
                      <a:lnTo>
                        <a:pt x="1099" y="938"/>
                      </a:lnTo>
                      <a:lnTo>
                        <a:pt x="1000" y="839"/>
                      </a:lnTo>
                      <a:lnTo>
                        <a:pt x="962" y="716"/>
                      </a:lnTo>
                      <a:lnTo>
                        <a:pt x="989" y="617"/>
                      </a:lnTo>
                      <a:lnTo>
                        <a:pt x="815" y="519"/>
                      </a:lnTo>
                      <a:lnTo>
                        <a:pt x="592" y="432"/>
                      </a:lnTo>
                      <a:lnTo>
                        <a:pt x="358" y="334"/>
                      </a:lnTo>
                      <a:lnTo>
                        <a:pt x="186" y="273"/>
                      </a:lnTo>
                      <a:lnTo>
                        <a:pt x="49" y="174"/>
                      </a:lnTo>
                      <a:lnTo>
                        <a:pt x="0" y="75"/>
                      </a:lnTo>
                      <a:lnTo>
                        <a:pt x="7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266954" name="Freeform 266"/>
                <p:cNvSpPr>
                  <a:spLocks/>
                </p:cNvSpPr>
                <p:nvPr/>
              </p:nvSpPr>
              <p:spPr bwMode="auto">
                <a:xfrm>
                  <a:off x="36" y="2567"/>
                  <a:ext cx="346" cy="839"/>
                </a:xfrm>
                <a:custGeom>
                  <a:avLst/>
                  <a:gdLst/>
                  <a:ahLst/>
                  <a:cxnLst>
                    <a:cxn ang="0">
                      <a:pos x="384" y="160"/>
                    </a:cxn>
                    <a:cxn ang="0">
                      <a:pos x="532" y="0"/>
                    </a:cxn>
                    <a:cxn ang="0">
                      <a:pos x="644" y="13"/>
                    </a:cxn>
                    <a:cxn ang="0">
                      <a:pos x="692" y="99"/>
                    </a:cxn>
                    <a:cxn ang="0">
                      <a:pos x="631" y="211"/>
                    </a:cxn>
                    <a:cxn ang="0">
                      <a:pos x="445" y="370"/>
                    </a:cxn>
                    <a:cxn ang="0">
                      <a:pos x="298" y="519"/>
                    </a:cxn>
                    <a:cxn ang="0">
                      <a:pos x="110" y="667"/>
                    </a:cxn>
                    <a:cxn ang="0">
                      <a:pos x="110" y="740"/>
                    </a:cxn>
                    <a:cxn ang="0">
                      <a:pos x="148" y="852"/>
                    </a:cxn>
                    <a:cxn ang="0">
                      <a:pos x="384" y="1037"/>
                    </a:cxn>
                    <a:cxn ang="0">
                      <a:pos x="483" y="1147"/>
                    </a:cxn>
                    <a:cxn ang="0">
                      <a:pos x="494" y="1209"/>
                    </a:cxn>
                    <a:cxn ang="0">
                      <a:pos x="457" y="1281"/>
                    </a:cxn>
                    <a:cxn ang="0">
                      <a:pos x="384" y="1356"/>
                    </a:cxn>
                    <a:cxn ang="0">
                      <a:pos x="359" y="1504"/>
                    </a:cxn>
                    <a:cxn ang="0">
                      <a:pos x="408" y="1640"/>
                    </a:cxn>
                    <a:cxn ang="0">
                      <a:pos x="395" y="1677"/>
                    </a:cxn>
                    <a:cxn ang="0">
                      <a:pos x="333" y="1651"/>
                    </a:cxn>
                    <a:cxn ang="0">
                      <a:pos x="298" y="1541"/>
                    </a:cxn>
                    <a:cxn ang="0">
                      <a:pos x="298" y="1393"/>
                    </a:cxn>
                    <a:cxn ang="0">
                      <a:pos x="346" y="1294"/>
                    </a:cxn>
                    <a:cxn ang="0">
                      <a:pos x="408" y="1184"/>
                    </a:cxn>
                    <a:cxn ang="0">
                      <a:pos x="371" y="1147"/>
                    </a:cxn>
                    <a:cxn ang="0">
                      <a:pos x="247" y="1024"/>
                    </a:cxn>
                    <a:cxn ang="0">
                      <a:pos x="99" y="925"/>
                    </a:cxn>
                    <a:cxn ang="0">
                      <a:pos x="0" y="801"/>
                    </a:cxn>
                    <a:cxn ang="0">
                      <a:pos x="0" y="616"/>
                    </a:cxn>
                    <a:cxn ang="0">
                      <a:pos x="62" y="530"/>
                    </a:cxn>
                    <a:cxn ang="0">
                      <a:pos x="198" y="444"/>
                    </a:cxn>
                    <a:cxn ang="0">
                      <a:pos x="333" y="284"/>
                    </a:cxn>
                    <a:cxn ang="0">
                      <a:pos x="384" y="160"/>
                    </a:cxn>
                  </a:cxnLst>
                  <a:rect l="0" t="0" r="r" b="b"/>
                  <a:pathLst>
                    <a:path w="692" h="1677">
                      <a:moveTo>
                        <a:pt x="384" y="160"/>
                      </a:moveTo>
                      <a:lnTo>
                        <a:pt x="532" y="0"/>
                      </a:lnTo>
                      <a:lnTo>
                        <a:pt x="644" y="13"/>
                      </a:lnTo>
                      <a:lnTo>
                        <a:pt x="692" y="99"/>
                      </a:lnTo>
                      <a:lnTo>
                        <a:pt x="631" y="211"/>
                      </a:lnTo>
                      <a:lnTo>
                        <a:pt x="445" y="370"/>
                      </a:lnTo>
                      <a:lnTo>
                        <a:pt x="298" y="519"/>
                      </a:lnTo>
                      <a:lnTo>
                        <a:pt x="110" y="667"/>
                      </a:lnTo>
                      <a:lnTo>
                        <a:pt x="110" y="740"/>
                      </a:lnTo>
                      <a:lnTo>
                        <a:pt x="148" y="852"/>
                      </a:lnTo>
                      <a:lnTo>
                        <a:pt x="384" y="1037"/>
                      </a:lnTo>
                      <a:lnTo>
                        <a:pt x="483" y="1147"/>
                      </a:lnTo>
                      <a:lnTo>
                        <a:pt x="494" y="1209"/>
                      </a:lnTo>
                      <a:lnTo>
                        <a:pt x="457" y="1281"/>
                      </a:lnTo>
                      <a:lnTo>
                        <a:pt x="384" y="1356"/>
                      </a:lnTo>
                      <a:lnTo>
                        <a:pt x="359" y="1504"/>
                      </a:lnTo>
                      <a:lnTo>
                        <a:pt x="408" y="1640"/>
                      </a:lnTo>
                      <a:lnTo>
                        <a:pt x="395" y="1677"/>
                      </a:lnTo>
                      <a:lnTo>
                        <a:pt x="333" y="1651"/>
                      </a:lnTo>
                      <a:lnTo>
                        <a:pt x="298" y="1541"/>
                      </a:lnTo>
                      <a:lnTo>
                        <a:pt x="298" y="1393"/>
                      </a:lnTo>
                      <a:lnTo>
                        <a:pt x="346" y="1294"/>
                      </a:lnTo>
                      <a:lnTo>
                        <a:pt x="408" y="1184"/>
                      </a:lnTo>
                      <a:lnTo>
                        <a:pt x="371" y="1147"/>
                      </a:lnTo>
                      <a:lnTo>
                        <a:pt x="247" y="1024"/>
                      </a:lnTo>
                      <a:lnTo>
                        <a:pt x="99" y="925"/>
                      </a:lnTo>
                      <a:lnTo>
                        <a:pt x="0" y="801"/>
                      </a:lnTo>
                      <a:lnTo>
                        <a:pt x="0" y="616"/>
                      </a:lnTo>
                      <a:lnTo>
                        <a:pt x="62" y="530"/>
                      </a:lnTo>
                      <a:lnTo>
                        <a:pt x="198" y="444"/>
                      </a:lnTo>
                      <a:lnTo>
                        <a:pt x="333" y="284"/>
                      </a:lnTo>
                      <a:lnTo>
                        <a:pt x="384" y="1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266955" name="Freeform 267"/>
                <p:cNvSpPr>
                  <a:spLocks/>
                </p:cNvSpPr>
                <p:nvPr/>
              </p:nvSpPr>
              <p:spPr bwMode="auto">
                <a:xfrm>
                  <a:off x="368" y="2112"/>
                  <a:ext cx="385" cy="432"/>
                </a:xfrm>
                <a:custGeom>
                  <a:avLst/>
                  <a:gdLst/>
                  <a:ahLst/>
                  <a:cxnLst>
                    <a:cxn ang="0">
                      <a:pos x="261" y="863"/>
                    </a:cxn>
                    <a:cxn ang="0">
                      <a:pos x="161" y="863"/>
                    </a:cxn>
                    <a:cxn ang="0">
                      <a:pos x="62" y="815"/>
                    </a:cxn>
                    <a:cxn ang="0">
                      <a:pos x="0" y="678"/>
                    </a:cxn>
                    <a:cxn ang="0">
                      <a:pos x="0" y="445"/>
                    </a:cxn>
                    <a:cxn ang="0">
                      <a:pos x="86" y="185"/>
                    </a:cxn>
                    <a:cxn ang="0">
                      <a:pos x="223" y="13"/>
                    </a:cxn>
                    <a:cxn ang="0">
                      <a:pos x="347" y="0"/>
                    </a:cxn>
                    <a:cxn ang="0">
                      <a:pos x="496" y="24"/>
                    </a:cxn>
                    <a:cxn ang="0">
                      <a:pos x="569" y="136"/>
                    </a:cxn>
                    <a:cxn ang="0">
                      <a:pos x="596" y="247"/>
                    </a:cxn>
                    <a:cxn ang="0">
                      <a:pos x="569" y="394"/>
                    </a:cxn>
                    <a:cxn ang="0">
                      <a:pos x="545" y="531"/>
                    </a:cxn>
                    <a:cxn ang="0">
                      <a:pos x="695" y="654"/>
                    </a:cxn>
                    <a:cxn ang="0">
                      <a:pos x="770" y="727"/>
                    </a:cxn>
                    <a:cxn ang="0">
                      <a:pos x="770" y="777"/>
                    </a:cxn>
                    <a:cxn ang="0">
                      <a:pos x="732" y="777"/>
                    </a:cxn>
                    <a:cxn ang="0">
                      <a:pos x="521" y="617"/>
                    </a:cxn>
                    <a:cxn ang="0">
                      <a:pos x="446" y="727"/>
                    </a:cxn>
                    <a:cxn ang="0">
                      <a:pos x="322" y="826"/>
                    </a:cxn>
                    <a:cxn ang="0">
                      <a:pos x="261" y="863"/>
                    </a:cxn>
                  </a:cxnLst>
                  <a:rect l="0" t="0" r="r" b="b"/>
                  <a:pathLst>
                    <a:path w="770" h="863">
                      <a:moveTo>
                        <a:pt x="261" y="863"/>
                      </a:moveTo>
                      <a:lnTo>
                        <a:pt x="161" y="863"/>
                      </a:lnTo>
                      <a:lnTo>
                        <a:pt x="62" y="815"/>
                      </a:lnTo>
                      <a:lnTo>
                        <a:pt x="0" y="678"/>
                      </a:lnTo>
                      <a:lnTo>
                        <a:pt x="0" y="445"/>
                      </a:lnTo>
                      <a:lnTo>
                        <a:pt x="86" y="185"/>
                      </a:lnTo>
                      <a:lnTo>
                        <a:pt x="223" y="13"/>
                      </a:lnTo>
                      <a:lnTo>
                        <a:pt x="347" y="0"/>
                      </a:lnTo>
                      <a:lnTo>
                        <a:pt x="496" y="24"/>
                      </a:lnTo>
                      <a:lnTo>
                        <a:pt x="569" y="136"/>
                      </a:lnTo>
                      <a:lnTo>
                        <a:pt x="596" y="247"/>
                      </a:lnTo>
                      <a:lnTo>
                        <a:pt x="569" y="394"/>
                      </a:lnTo>
                      <a:lnTo>
                        <a:pt x="545" y="531"/>
                      </a:lnTo>
                      <a:lnTo>
                        <a:pt x="695" y="654"/>
                      </a:lnTo>
                      <a:lnTo>
                        <a:pt x="770" y="727"/>
                      </a:lnTo>
                      <a:lnTo>
                        <a:pt x="770" y="777"/>
                      </a:lnTo>
                      <a:lnTo>
                        <a:pt x="732" y="777"/>
                      </a:lnTo>
                      <a:lnTo>
                        <a:pt x="521" y="617"/>
                      </a:lnTo>
                      <a:lnTo>
                        <a:pt x="446" y="727"/>
                      </a:lnTo>
                      <a:lnTo>
                        <a:pt x="322" y="826"/>
                      </a:lnTo>
                      <a:lnTo>
                        <a:pt x="261" y="86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266956" name="Freeform 268"/>
                <p:cNvSpPr>
                  <a:spLocks/>
                </p:cNvSpPr>
                <p:nvPr/>
              </p:nvSpPr>
              <p:spPr bwMode="auto">
                <a:xfrm>
                  <a:off x="216" y="3258"/>
                  <a:ext cx="313" cy="979"/>
                </a:xfrm>
                <a:custGeom>
                  <a:avLst/>
                  <a:gdLst/>
                  <a:ahLst/>
                  <a:cxnLst>
                    <a:cxn ang="0">
                      <a:pos x="208" y="604"/>
                    </a:cxn>
                    <a:cxn ang="0">
                      <a:pos x="197" y="394"/>
                    </a:cxn>
                    <a:cxn ang="0">
                      <a:pos x="171" y="137"/>
                    </a:cxn>
                    <a:cxn ang="0">
                      <a:pos x="283" y="0"/>
                    </a:cxn>
                    <a:cxn ang="0">
                      <a:pos x="429" y="62"/>
                    </a:cxn>
                    <a:cxn ang="0">
                      <a:pos x="466" y="370"/>
                    </a:cxn>
                    <a:cxn ang="0">
                      <a:pos x="466" y="652"/>
                    </a:cxn>
                    <a:cxn ang="0">
                      <a:pos x="429" y="1009"/>
                    </a:cxn>
                    <a:cxn ang="0">
                      <a:pos x="332" y="1231"/>
                    </a:cxn>
                    <a:cxn ang="0">
                      <a:pos x="257" y="1454"/>
                    </a:cxn>
                    <a:cxn ang="0">
                      <a:pos x="159" y="1601"/>
                    </a:cxn>
                    <a:cxn ang="0">
                      <a:pos x="159" y="1661"/>
                    </a:cxn>
                    <a:cxn ang="0">
                      <a:pos x="332" y="1698"/>
                    </a:cxn>
                    <a:cxn ang="0">
                      <a:pos x="479" y="1760"/>
                    </a:cxn>
                    <a:cxn ang="0">
                      <a:pos x="627" y="1896"/>
                    </a:cxn>
                    <a:cxn ang="0">
                      <a:pos x="590" y="1932"/>
                    </a:cxn>
                    <a:cxn ang="0">
                      <a:pos x="466" y="1958"/>
                    </a:cxn>
                    <a:cxn ang="0">
                      <a:pos x="380" y="1908"/>
                    </a:cxn>
                    <a:cxn ang="0">
                      <a:pos x="221" y="1784"/>
                    </a:cxn>
                    <a:cxn ang="0">
                      <a:pos x="85" y="1712"/>
                    </a:cxn>
                    <a:cxn ang="0">
                      <a:pos x="12" y="1698"/>
                    </a:cxn>
                    <a:cxn ang="0">
                      <a:pos x="0" y="1613"/>
                    </a:cxn>
                    <a:cxn ang="0">
                      <a:pos x="98" y="1478"/>
                    </a:cxn>
                    <a:cxn ang="0">
                      <a:pos x="197" y="1366"/>
                    </a:cxn>
                    <a:cxn ang="0">
                      <a:pos x="270" y="1194"/>
                    </a:cxn>
                    <a:cxn ang="0">
                      <a:pos x="307" y="985"/>
                    </a:cxn>
                    <a:cxn ang="0">
                      <a:pos x="283" y="789"/>
                    </a:cxn>
                    <a:cxn ang="0">
                      <a:pos x="221" y="542"/>
                    </a:cxn>
                    <a:cxn ang="0">
                      <a:pos x="208" y="604"/>
                    </a:cxn>
                  </a:cxnLst>
                  <a:rect l="0" t="0" r="r" b="b"/>
                  <a:pathLst>
                    <a:path w="627" h="1958">
                      <a:moveTo>
                        <a:pt x="208" y="604"/>
                      </a:moveTo>
                      <a:lnTo>
                        <a:pt x="197" y="394"/>
                      </a:lnTo>
                      <a:lnTo>
                        <a:pt x="171" y="137"/>
                      </a:lnTo>
                      <a:lnTo>
                        <a:pt x="283" y="0"/>
                      </a:lnTo>
                      <a:lnTo>
                        <a:pt x="429" y="62"/>
                      </a:lnTo>
                      <a:lnTo>
                        <a:pt x="466" y="370"/>
                      </a:lnTo>
                      <a:lnTo>
                        <a:pt x="466" y="652"/>
                      </a:lnTo>
                      <a:lnTo>
                        <a:pt x="429" y="1009"/>
                      </a:lnTo>
                      <a:lnTo>
                        <a:pt x="332" y="1231"/>
                      </a:lnTo>
                      <a:lnTo>
                        <a:pt x="257" y="1454"/>
                      </a:lnTo>
                      <a:lnTo>
                        <a:pt x="159" y="1601"/>
                      </a:lnTo>
                      <a:lnTo>
                        <a:pt x="159" y="1661"/>
                      </a:lnTo>
                      <a:lnTo>
                        <a:pt x="332" y="1698"/>
                      </a:lnTo>
                      <a:lnTo>
                        <a:pt x="479" y="1760"/>
                      </a:lnTo>
                      <a:lnTo>
                        <a:pt x="627" y="1896"/>
                      </a:lnTo>
                      <a:lnTo>
                        <a:pt x="590" y="1932"/>
                      </a:lnTo>
                      <a:lnTo>
                        <a:pt x="466" y="1958"/>
                      </a:lnTo>
                      <a:lnTo>
                        <a:pt x="380" y="1908"/>
                      </a:lnTo>
                      <a:lnTo>
                        <a:pt x="221" y="1784"/>
                      </a:lnTo>
                      <a:lnTo>
                        <a:pt x="85" y="1712"/>
                      </a:lnTo>
                      <a:lnTo>
                        <a:pt x="12" y="1698"/>
                      </a:lnTo>
                      <a:lnTo>
                        <a:pt x="0" y="1613"/>
                      </a:lnTo>
                      <a:lnTo>
                        <a:pt x="98" y="1478"/>
                      </a:lnTo>
                      <a:lnTo>
                        <a:pt x="197" y="1366"/>
                      </a:lnTo>
                      <a:lnTo>
                        <a:pt x="270" y="1194"/>
                      </a:lnTo>
                      <a:lnTo>
                        <a:pt x="307" y="985"/>
                      </a:lnTo>
                      <a:lnTo>
                        <a:pt x="283" y="789"/>
                      </a:lnTo>
                      <a:lnTo>
                        <a:pt x="221" y="542"/>
                      </a:lnTo>
                      <a:lnTo>
                        <a:pt x="208" y="60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266957" name="Freeform 269"/>
                <p:cNvSpPr>
                  <a:spLocks/>
                </p:cNvSpPr>
                <p:nvPr/>
              </p:nvSpPr>
              <p:spPr bwMode="auto">
                <a:xfrm>
                  <a:off x="480" y="3295"/>
                  <a:ext cx="297" cy="917"/>
                </a:xfrm>
                <a:custGeom>
                  <a:avLst/>
                  <a:gdLst/>
                  <a:ahLst/>
                  <a:cxnLst>
                    <a:cxn ang="0">
                      <a:pos x="174" y="0"/>
                    </a:cxn>
                    <a:cxn ang="0">
                      <a:pos x="284" y="62"/>
                    </a:cxn>
                    <a:cxn ang="0">
                      <a:pos x="322" y="148"/>
                    </a:cxn>
                    <a:cxn ang="0">
                      <a:pos x="372" y="370"/>
                    </a:cxn>
                    <a:cxn ang="0">
                      <a:pos x="384" y="665"/>
                    </a:cxn>
                    <a:cxn ang="0">
                      <a:pos x="346" y="1071"/>
                    </a:cxn>
                    <a:cxn ang="0">
                      <a:pos x="236" y="1355"/>
                    </a:cxn>
                    <a:cxn ang="0">
                      <a:pos x="174" y="1478"/>
                    </a:cxn>
                    <a:cxn ang="0">
                      <a:pos x="174" y="1588"/>
                    </a:cxn>
                    <a:cxn ang="0">
                      <a:pos x="421" y="1663"/>
                    </a:cxn>
                    <a:cxn ang="0">
                      <a:pos x="582" y="1736"/>
                    </a:cxn>
                    <a:cxn ang="0">
                      <a:pos x="593" y="1773"/>
                    </a:cxn>
                    <a:cxn ang="0">
                      <a:pos x="531" y="1835"/>
                    </a:cxn>
                    <a:cxn ang="0">
                      <a:pos x="372" y="1835"/>
                    </a:cxn>
                    <a:cxn ang="0">
                      <a:pos x="284" y="1760"/>
                    </a:cxn>
                    <a:cxn ang="0">
                      <a:pos x="187" y="1700"/>
                    </a:cxn>
                    <a:cxn ang="0">
                      <a:pos x="99" y="1625"/>
                    </a:cxn>
                    <a:cxn ang="0">
                      <a:pos x="0" y="1588"/>
                    </a:cxn>
                    <a:cxn ang="0">
                      <a:pos x="13" y="1540"/>
                    </a:cxn>
                    <a:cxn ang="0">
                      <a:pos x="99" y="1441"/>
                    </a:cxn>
                    <a:cxn ang="0">
                      <a:pos x="187" y="1306"/>
                    </a:cxn>
                    <a:cxn ang="0">
                      <a:pos x="260" y="1121"/>
                    </a:cxn>
                    <a:cxn ang="0">
                      <a:pos x="284" y="888"/>
                    </a:cxn>
                    <a:cxn ang="0">
                      <a:pos x="260" y="628"/>
                    </a:cxn>
                    <a:cxn ang="0">
                      <a:pos x="187" y="419"/>
                    </a:cxn>
                    <a:cxn ang="0">
                      <a:pos x="112" y="320"/>
                    </a:cxn>
                    <a:cxn ang="0">
                      <a:pos x="64" y="161"/>
                    </a:cxn>
                    <a:cxn ang="0">
                      <a:pos x="174" y="0"/>
                    </a:cxn>
                  </a:cxnLst>
                  <a:rect l="0" t="0" r="r" b="b"/>
                  <a:pathLst>
                    <a:path w="593" h="1835">
                      <a:moveTo>
                        <a:pt x="174" y="0"/>
                      </a:moveTo>
                      <a:lnTo>
                        <a:pt x="284" y="62"/>
                      </a:lnTo>
                      <a:lnTo>
                        <a:pt x="322" y="148"/>
                      </a:lnTo>
                      <a:lnTo>
                        <a:pt x="372" y="370"/>
                      </a:lnTo>
                      <a:lnTo>
                        <a:pt x="384" y="665"/>
                      </a:lnTo>
                      <a:lnTo>
                        <a:pt x="346" y="1071"/>
                      </a:lnTo>
                      <a:lnTo>
                        <a:pt x="236" y="1355"/>
                      </a:lnTo>
                      <a:lnTo>
                        <a:pt x="174" y="1478"/>
                      </a:lnTo>
                      <a:lnTo>
                        <a:pt x="174" y="1588"/>
                      </a:lnTo>
                      <a:lnTo>
                        <a:pt x="421" y="1663"/>
                      </a:lnTo>
                      <a:lnTo>
                        <a:pt x="582" y="1736"/>
                      </a:lnTo>
                      <a:lnTo>
                        <a:pt x="593" y="1773"/>
                      </a:lnTo>
                      <a:lnTo>
                        <a:pt x="531" y="1835"/>
                      </a:lnTo>
                      <a:lnTo>
                        <a:pt x="372" y="1835"/>
                      </a:lnTo>
                      <a:lnTo>
                        <a:pt x="284" y="1760"/>
                      </a:lnTo>
                      <a:lnTo>
                        <a:pt x="187" y="1700"/>
                      </a:lnTo>
                      <a:lnTo>
                        <a:pt x="99" y="1625"/>
                      </a:lnTo>
                      <a:lnTo>
                        <a:pt x="0" y="1588"/>
                      </a:lnTo>
                      <a:lnTo>
                        <a:pt x="13" y="1540"/>
                      </a:lnTo>
                      <a:lnTo>
                        <a:pt x="99" y="1441"/>
                      </a:lnTo>
                      <a:lnTo>
                        <a:pt x="187" y="1306"/>
                      </a:lnTo>
                      <a:lnTo>
                        <a:pt x="260" y="1121"/>
                      </a:lnTo>
                      <a:lnTo>
                        <a:pt x="284" y="888"/>
                      </a:lnTo>
                      <a:lnTo>
                        <a:pt x="260" y="628"/>
                      </a:lnTo>
                      <a:lnTo>
                        <a:pt x="187" y="419"/>
                      </a:lnTo>
                      <a:lnTo>
                        <a:pt x="112" y="320"/>
                      </a:lnTo>
                      <a:lnTo>
                        <a:pt x="64" y="161"/>
                      </a:lnTo>
                      <a:lnTo>
                        <a:pt x="17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sp>
            <p:nvSpPr>
              <p:cNvPr id="1266958" name="Freeform 270"/>
              <p:cNvSpPr>
                <a:spLocks/>
              </p:cNvSpPr>
              <p:nvPr/>
            </p:nvSpPr>
            <p:spPr bwMode="auto">
              <a:xfrm>
                <a:off x="443" y="2633"/>
                <a:ext cx="260" cy="551"/>
              </a:xfrm>
              <a:custGeom>
                <a:avLst/>
                <a:gdLst/>
                <a:ahLst/>
                <a:cxnLst>
                  <a:cxn ang="0">
                    <a:pos x="0" y="38"/>
                  </a:cxn>
                  <a:cxn ang="0">
                    <a:pos x="99" y="0"/>
                  </a:cxn>
                  <a:cxn ang="0">
                    <a:pos x="174" y="14"/>
                  </a:cxn>
                  <a:cxn ang="0">
                    <a:pos x="148" y="187"/>
                  </a:cxn>
                  <a:cxn ang="0">
                    <a:pos x="472" y="731"/>
                  </a:cxn>
                  <a:cxn ang="0">
                    <a:pos x="520" y="892"/>
                  </a:cxn>
                  <a:cxn ang="0">
                    <a:pos x="472" y="1103"/>
                  </a:cxn>
                  <a:cxn ang="0">
                    <a:pos x="322" y="966"/>
                  </a:cxn>
                  <a:cxn ang="0">
                    <a:pos x="298" y="779"/>
                  </a:cxn>
                  <a:cxn ang="0">
                    <a:pos x="112" y="174"/>
                  </a:cxn>
                  <a:cxn ang="0">
                    <a:pos x="0" y="38"/>
                  </a:cxn>
                </a:cxnLst>
                <a:rect l="0" t="0" r="r" b="b"/>
                <a:pathLst>
                  <a:path w="520" h="1103">
                    <a:moveTo>
                      <a:pt x="0" y="38"/>
                    </a:moveTo>
                    <a:lnTo>
                      <a:pt x="99" y="0"/>
                    </a:lnTo>
                    <a:lnTo>
                      <a:pt x="174" y="14"/>
                    </a:lnTo>
                    <a:lnTo>
                      <a:pt x="148" y="187"/>
                    </a:lnTo>
                    <a:lnTo>
                      <a:pt x="472" y="731"/>
                    </a:lnTo>
                    <a:lnTo>
                      <a:pt x="520" y="892"/>
                    </a:lnTo>
                    <a:lnTo>
                      <a:pt x="472" y="1103"/>
                    </a:lnTo>
                    <a:lnTo>
                      <a:pt x="322" y="966"/>
                    </a:lnTo>
                    <a:lnTo>
                      <a:pt x="298" y="779"/>
                    </a:lnTo>
                    <a:lnTo>
                      <a:pt x="112" y="174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1266959" name="Group 271"/>
            <p:cNvGrpSpPr>
              <a:grpSpLocks/>
            </p:cNvGrpSpPr>
            <p:nvPr/>
          </p:nvGrpSpPr>
          <p:grpSpPr bwMode="auto">
            <a:xfrm>
              <a:off x="1048" y="3522"/>
              <a:ext cx="1783" cy="715"/>
              <a:chOff x="1048" y="3522"/>
              <a:chExt cx="1783" cy="715"/>
            </a:xfrm>
          </p:grpSpPr>
          <p:sp>
            <p:nvSpPr>
              <p:cNvPr id="1266960" name="Freeform 272"/>
              <p:cNvSpPr>
                <a:spLocks/>
              </p:cNvSpPr>
              <p:nvPr/>
            </p:nvSpPr>
            <p:spPr bwMode="auto">
              <a:xfrm>
                <a:off x="1516" y="3522"/>
                <a:ext cx="778" cy="396"/>
              </a:xfrm>
              <a:custGeom>
                <a:avLst/>
                <a:gdLst/>
                <a:ahLst/>
                <a:cxnLst>
                  <a:cxn ang="0">
                    <a:pos x="0" y="564"/>
                  </a:cxn>
                  <a:cxn ang="0">
                    <a:pos x="17" y="379"/>
                  </a:cxn>
                  <a:cxn ang="0">
                    <a:pos x="148" y="258"/>
                  </a:cxn>
                  <a:cxn ang="0">
                    <a:pos x="400" y="116"/>
                  </a:cxn>
                  <a:cxn ang="0">
                    <a:pos x="720" y="32"/>
                  </a:cxn>
                  <a:cxn ang="0">
                    <a:pos x="992" y="0"/>
                  </a:cxn>
                  <a:cxn ang="0">
                    <a:pos x="1190" y="67"/>
                  </a:cxn>
                  <a:cxn ang="0">
                    <a:pos x="1362" y="191"/>
                  </a:cxn>
                  <a:cxn ang="0">
                    <a:pos x="1456" y="301"/>
                  </a:cxn>
                  <a:cxn ang="0">
                    <a:pos x="1529" y="473"/>
                  </a:cxn>
                  <a:cxn ang="0">
                    <a:pos x="1555" y="618"/>
                  </a:cxn>
                  <a:cxn ang="0">
                    <a:pos x="1493" y="717"/>
                  </a:cxn>
                  <a:cxn ang="0">
                    <a:pos x="1424" y="766"/>
                  </a:cxn>
                  <a:cxn ang="0">
                    <a:pos x="1257" y="790"/>
                  </a:cxn>
                  <a:cxn ang="0">
                    <a:pos x="1104" y="766"/>
                  </a:cxn>
                  <a:cxn ang="0">
                    <a:pos x="1005" y="693"/>
                  </a:cxn>
                  <a:cxn ang="0">
                    <a:pos x="900" y="613"/>
                  </a:cxn>
                  <a:cxn ang="0">
                    <a:pos x="806" y="564"/>
                  </a:cxn>
                  <a:cxn ang="0">
                    <a:pos x="658" y="564"/>
                  </a:cxn>
                  <a:cxn ang="0">
                    <a:pos x="499" y="588"/>
                  </a:cxn>
                  <a:cxn ang="0">
                    <a:pos x="307" y="631"/>
                  </a:cxn>
                  <a:cxn ang="0">
                    <a:pos x="159" y="661"/>
                  </a:cxn>
                  <a:cxn ang="0">
                    <a:pos x="24" y="661"/>
                  </a:cxn>
                  <a:cxn ang="0">
                    <a:pos x="0" y="564"/>
                  </a:cxn>
                </a:cxnLst>
                <a:rect l="0" t="0" r="r" b="b"/>
                <a:pathLst>
                  <a:path w="1555" h="790">
                    <a:moveTo>
                      <a:pt x="0" y="564"/>
                    </a:moveTo>
                    <a:lnTo>
                      <a:pt x="17" y="379"/>
                    </a:lnTo>
                    <a:lnTo>
                      <a:pt x="148" y="258"/>
                    </a:lnTo>
                    <a:lnTo>
                      <a:pt x="400" y="116"/>
                    </a:lnTo>
                    <a:lnTo>
                      <a:pt x="720" y="32"/>
                    </a:lnTo>
                    <a:lnTo>
                      <a:pt x="992" y="0"/>
                    </a:lnTo>
                    <a:lnTo>
                      <a:pt x="1190" y="67"/>
                    </a:lnTo>
                    <a:lnTo>
                      <a:pt x="1362" y="191"/>
                    </a:lnTo>
                    <a:lnTo>
                      <a:pt x="1456" y="301"/>
                    </a:lnTo>
                    <a:lnTo>
                      <a:pt x="1529" y="473"/>
                    </a:lnTo>
                    <a:lnTo>
                      <a:pt x="1555" y="618"/>
                    </a:lnTo>
                    <a:lnTo>
                      <a:pt x="1493" y="717"/>
                    </a:lnTo>
                    <a:lnTo>
                      <a:pt x="1424" y="766"/>
                    </a:lnTo>
                    <a:lnTo>
                      <a:pt x="1257" y="790"/>
                    </a:lnTo>
                    <a:lnTo>
                      <a:pt x="1104" y="766"/>
                    </a:lnTo>
                    <a:lnTo>
                      <a:pt x="1005" y="693"/>
                    </a:lnTo>
                    <a:lnTo>
                      <a:pt x="900" y="613"/>
                    </a:lnTo>
                    <a:lnTo>
                      <a:pt x="806" y="564"/>
                    </a:lnTo>
                    <a:lnTo>
                      <a:pt x="658" y="564"/>
                    </a:lnTo>
                    <a:lnTo>
                      <a:pt x="499" y="588"/>
                    </a:lnTo>
                    <a:lnTo>
                      <a:pt x="307" y="631"/>
                    </a:lnTo>
                    <a:lnTo>
                      <a:pt x="159" y="661"/>
                    </a:lnTo>
                    <a:lnTo>
                      <a:pt x="24" y="661"/>
                    </a:lnTo>
                    <a:lnTo>
                      <a:pt x="0" y="56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6961" name="Freeform 273"/>
              <p:cNvSpPr>
                <a:spLocks/>
              </p:cNvSpPr>
              <p:nvPr/>
            </p:nvSpPr>
            <p:spPr bwMode="auto">
              <a:xfrm>
                <a:off x="2139" y="3709"/>
                <a:ext cx="692" cy="511"/>
              </a:xfrm>
              <a:custGeom>
                <a:avLst/>
                <a:gdLst/>
                <a:ahLst/>
                <a:cxnLst>
                  <a:cxn ang="0">
                    <a:pos x="99" y="0"/>
                  </a:cxn>
                  <a:cxn ang="0">
                    <a:pos x="223" y="59"/>
                  </a:cxn>
                  <a:cxn ang="0">
                    <a:pos x="247" y="147"/>
                  </a:cxn>
                  <a:cxn ang="0">
                    <a:pos x="322" y="282"/>
                  </a:cxn>
                  <a:cxn ang="0">
                    <a:pos x="322" y="381"/>
                  </a:cxn>
                  <a:cxn ang="0">
                    <a:pos x="260" y="577"/>
                  </a:cxn>
                  <a:cxn ang="0">
                    <a:pos x="186" y="713"/>
                  </a:cxn>
                  <a:cxn ang="0">
                    <a:pos x="124" y="799"/>
                  </a:cxn>
                  <a:cxn ang="0">
                    <a:pos x="99" y="909"/>
                  </a:cxn>
                  <a:cxn ang="0">
                    <a:pos x="137" y="960"/>
                  </a:cxn>
                  <a:cxn ang="0">
                    <a:pos x="322" y="922"/>
                  </a:cxn>
                  <a:cxn ang="0">
                    <a:pos x="470" y="848"/>
                  </a:cxn>
                  <a:cxn ang="0">
                    <a:pos x="655" y="700"/>
                  </a:cxn>
                  <a:cxn ang="0">
                    <a:pos x="803" y="528"/>
                  </a:cxn>
                  <a:cxn ang="0">
                    <a:pos x="878" y="381"/>
                  </a:cxn>
                  <a:cxn ang="0">
                    <a:pos x="915" y="295"/>
                  </a:cxn>
                  <a:cxn ang="0">
                    <a:pos x="977" y="295"/>
                  </a:cxn>
                  <a:cxn ang="0">
                    <a:pos x="1015" y="306"/>
                  </a:cxn>
                  <a:cxn ang="0">
                    <a:pos x="1063" y="442"/>
                  </a:cxn>
                  <a:cxn ang="0">
                    <a:pos x="1114" y="566"/>
                  </a:cxn>
                  <a:cxn ang="0">
                    <a:pos x="1249" y="652"/>
                  </a:cxn>
                  <a:cxn ang="0">
                    <a:pos x="1385" y="700"/>
                  </a:cxn>
                  <a:cxn ang="0">
                    <a:pos x="1348" y="738"/>
                  </a:cxn>
                  <a:cxn ang="0">
                    <a:pos x="1275" y="775"/>
                  </a:cxn>
                  <a:cxn ang="0">
                    <a:pos x="1149" y="738"/>
                  </a:cxn>
                  <a:cxn ang="0">
                    <a:pos x="1076" y="639"/>
                  </a:cxn>
                  <a:cxn ang="0">
                    <a:pos x="1026" y="553"/>
                  </a:cxn>
                  <a:cxn ang="0">
                    <a:pos x="990" y="467"/>
                  </a:cxn>
                  <a:cxn ang="0">
                    <a:pos x="953" y="442"/>
                  </a:cxn>
                  <a:cxn ang="0">
                    <a:pos x="915" y="480"/>
                  </a:cxn>
                  <a:cxn ang="0">
                    <a:pos x="841" y="614"/>
                  </a:cxn>
                  <a:cxn ang="0">
                    <a:pos x="680" y="799"/>
                  </a:cxn>
                  <a:cxn ang="0">
                    <a:pos x="532" y="885"/>
                  </a:cxn>
                  <a:cxn ang="0">
                    <a:pos x="371" y="971"/>
                  </a:cxn>
                  <a:cxn ang="0">
                    <a:pos x="148" y="1022"/>
                  </a:cxn>
                  <a:cxn ang="0">
                    <a:pos x="38" y="1008"/>
                  </a:cxn>
                  <a:cxn ang="0">
                    <a:pos x="0" y="960"/>
                  </a:cxn>
                  <a:cxn ang="0">
                    <a:pos x="0" y="909"/>
                  </a:cxn>
                  <a:cxn ang="0">
                    <a:pos x="0" y="837"/>
                  </a:cxn>
                  <a:cxn ang="0">
                    <a:pos x="49" y="713"/>
                  </a:cxn>
                  <a:cxn ang="0">
                    <a:pos x="137" y="601"/>
                  </a:cxn>
                  <a:cxn ang="0">
                    <a:pos x="186" y="429"/>
                  </a:cxn>
                  <a:cxn ang="0">
                    <a:pos x="199" y="343"/>
                  </a:cxn>
                  <a:cxn ang="0">
                    <a:pos x="161" y="257"/>
                  </a:cxn>
                  <a:cxn ang="0">
                    <a:pos x="62" y="171"/>
                  </a:cxn>
                  <a:cxn ang="0">
                    <a:pos x="75" y="86"/>
                  </a:cxn>
                  <a:cxn ang="0">
                    <a:pos x="99" y="0"/>
                  </a:cxn>
                </a:cxnLst>
                <a:rect l="0" t="0" r="r" b="b"/>
                <a:pathLst>
                  <a:path w="1385" h="1022">
                    <a:moveTo>
                      <a:pt x="99" y="0"/>
                    </a:moveTo>
                    <a:lnTo>
                      <a:pt x="223" y="59"/>
                    </a:lnTo>
                    <a:lnTo>
                      <a:pt x="247" y="147"/>
                    </a:lnTo>
                    <a:lnTo>
                      <a:pt x="322" y="282"/>
                    </a:lnTo>
                    <a:lnTo>
                      <a:pt x="322" y="381"/>
                    </a:lnTo>
                    <a:lnTo>
                      <a:pt x="260" y="577"/>
                    </a:lnTo>
                    <a:lnTo>
                      <a:pt x="186" y="713"/>
                    </a:lnTo>
                    <a:lnTo>
                      <a:pt x="124" y="799"/>
                    </a:lnTo>
                    <a:lnTo>
                      <a:pt x="99" y="909"/>
                    </a:lnTo>
                    <a:lnTo>
                      <a:pt x="137" y="960"/>
                    </a:lnTo>
                    <a:lnTo>
                      <a:pt x="322" y="922"/>
                    </a:lnTo>
                    <a:lnTo>
                      <a:pt x="470" y="848"/>
                    </a:lnTo>
                    <a:lnTo>
                      <a:pt x="655" y="700"/>
                    </a:lnTo>
                    <a:lnTo>
                      <a:pt x="803" y="528"/>
                    </a:lnTo>
                    <a:lnTo>
                      <a:pt x="878" y="381"/>
                    </a:lnTo>
                    <a:lnTo>
                      <a:pt x="915" y="295"/>
                    </a:lnTo>
                    <a:lnTo>
                      <a:pt x="977" y="295"/>
                    </a:lnTo>
                    <a:lnTo>
                      <a:pt x="1015" y="306"/>
                    </a:lnTo>
                    <a:lnTo>
                      <a:pt x="1063" y="442"/>
                    </a:lnTo>
                    <a:lnTo>
                      <a:pt x="1114" y="566"/>
                    </a:lnTo>
                    <a:lnTo>
                      <a:pt x="1249" y="652"/>
                    </a:lnTo>
                    <a:lnTo>
                      <a:pt x="1385" y="700"/>
                    </a:lnTo>
                    <a:lnTo>
                      <a:pt x="1348" y="738"/>
                    </a:lnTo>
                    <a:lnTo>
                      <a:pt x="1275" y="775"/>
                    </a:lnTo>
                    <a:lnTo>
                      <a:pt x="1149" y="738"/>
                    </a:lnTo>
                    <a:lnTo>
                      <a:pt x="1076" y="639"/>
                    </a:lnTo>
                    <a:lnTo>
                      <a:pt x="1026" y="553"/>
                    </a:lnTo>
                    <a:lnTo>
                      <a:pt x="990" y="467"/>
                    </a:lnTo>
                    <a:lnTo>
                      <a:pt x="953" y="442"/>
                    </a:lnTo>
                    <a:lnTo>
                      <a:pt x="915" y="480"/>
                    </a:lnTo>
                    <a:lnTo>
                      <a:pt x="841" y="614"/>
                    </a:lnTo>
                    <a:lnTo>
                      <a:pt x="680" y="799"/>
                    </a:lnTo>
                    <a:lnTo>
                      <a:pt x="532" y="885"/>
                    </a:lnTo>
                    <a:lnTo>
                      <a:pt x="371" y="971"/>
                    </a:lnTo>
                    <a:lnTo>
                      <a:pt x="148" y="1022"/>
                    </a:lnTo>
                    <a:lnTo>
                      <a:pt x="38" y="1008"/>
                    </a:lnTo>
                    <a:lnTo>
                      <a:pt x="0" y="960"/>
                    </a:lnTo>
                    <a:lnTo>
                      <a:pt x="0" y="909"/>
                    </a:lnTo>
                    <a:lnTo>
                      <a:pt x="0" y="837"/>
                    </a:lnTo>
                    <a:lnTo>
                      <a:pt x="49" y="713"/>
                    </a:lnTo>
                    <a:lnTo>
                      <a:pt x="137" y="601"/>
                    </a:lnTo>
                    <a:lnTo>
                      <a:pt x="186" y="429"/>
                    </a:lnTo>
                    <a:lnTo>
                      <a:pt x="199" y="343"/>
                    </a:lnTo>
                    <a:lnTo>
                      <a:pt x="161" y="257"/>
                    </a:lnTo>
                    <a:lnTo>
                      <a:pt x="62" y="171"/>
                    </a:lnTo>
                    <a:lnTo>
                      <a:pt x="75" y="86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6962" name="Freeform 274"/>
              <p:cNvSpPr>
                <a:spLocks/>
              </p:cNvSpPr>
              <p:nvPr/>
            </p:nvSpPr>
            <p:spPr bwMode="auto">
              <a:xfrm>
                <a:off x="2028" y="3651"/>
                <a:ext cx="693" cy="514"/>
              </a:xfrm>
              <a:custGeom>
                <a:avLst/>
                <a:gdLst/>
                <a:ahLst/>
                <a:cxnLst>
                  <a:cxn ang="0">
                    <a:pos x="100" y="0"/>
                  </a:cxn>
                  <a:cxn ang="0">
                    <a:pos x="223" y="61"/>
                  </a:cxn>
                  <a:cxn ang="0">
                    <a:pos x="247" y="149"/>
                  </a:cxn>
                  <a:cxn ang="0">
                    <a:pos x="322" y="284"/>
                  </a:cxn>
                  <a:cxn ang="0">
                    <a:pos x="322" y="383"/>
                  </a:cxn>
                  <a:cxn ang="0">
                    <a:pos x="261" y="581"/>
                  </a:cxn>
                  <a:cxn ang="0">
                    <a:pos x="186" y="717"/>
                  </a:cxn>
                  <a:cxn ang="0">
                    <a:pos x="124" y="805"/>
                  </a:cxn>
                  <a:cxn ang="0">
                    <a:pos x="100" y="915"/>
                  </a:cxn>
                  <a:cxn ang="0">
                    <a:pos x="137" y="966"/>
                  </a:cxn>
                  <a:cxn ang="0">
                    <a:pos x="322" y="928"/>
                  </a:cxn>
                  <a:cxn ang="0">
                    <a:pos x="470" y="854"/>
                  </a:cxn>
                  <a:cxn ang="0">
                    <a:pos x="655" y="706"/>
                  </a:cxn>
                  <a:cxn ang="0">
                    <a:pos x="803" y="532"/>
                  </a:cxn>
                  <a:cxn ang="0">
                    <a:pos x="878" y="383"/>
                  </a:cxn>
                  <a:cxn ang="0">
                    <a:pos x="916" y="297"/>
                  </a:cxn>
                  <a:cxn ang="0">
                    <a:pos x="977" y="297"/>
                  </a:cxn>
                  <a:cxn ang="0">
                    <a:pos x="1015" y="310"/>
                  </a:cxn>
                  <a:cxn ang="0">
                    <a:pos x="1063" y="446"/>
                  </a:cxn>
                  <a:cxn ang="0">
                    <a:pos x="1114" y="570"/>
                  </a:cxn>
                  <a:cxn ang="0">
                    <a:pos x="1249" y="656"/>
                  </a:cxn>
                  <a:cxn ang="0">
                    <a:pos x="1385" y="706"/>
                  </a:cxn>
                  <a:cxn ang="0">
                    <a:pos x="1348" y="743"/>
                  </a:cxn>
                  <a:cxn ang="0">
                    <a:pos x="1275" y="779"/>
                  </a:cxn>
                  <a:cxn ang="0">
                    <a:pos x="1149" y="743"/>
                  </a:cxn>
                  <a:cxn ang="0">
                    <a:pos x="1076" y="644"/>
                  </a:cxn>
                  <a:cxn ang="0">
                    <a:pos x="1026" y="556"/>
                  </a:cxn>
                  <a:cxn ang="0">
                    <a:pos x="990" y="471"/>
                  </a:cxn>
                  <a:cxn ang="0">
                    <a:pos x="953" y="446"/>
                  </a:cxn>
                  <a:cxn ang="0">
                    <a:pos x="916" y="482"/>
                  </a:cxn>
                  <a:cxn ang="0">
                    <a:pos x="841" y="618"/>
                  </a:cxn>
                  <a:cxn ang="0">
                    <a:pos x="680" y="805"/>
                  </a:cxn>
                  <a:cxn ang="0">
                    <a:pos x="532" y="891"/>
                  </a:cxn>
                  <a:cxn ang="0">
                    <a:pos x="371" y="977"/>
                  </a:cxn>
                  <a:cxn ang="0">
                    <a:pos x="148" y="1027"/>
                  </a:cxn>
                  <a:cxn ang="0">
                    <a:pos x="38" y="1014"/>
                  </a:cxn>
                  <a:cxn ang="0">
                    <a:pos x="0" y="966"/>
                  </a:cxn>
                  <a:cxn ang="0">
                    <a:pos x="0" y="915"/>
                  </a:cxn>
                  <a:cxn ang="0">
                    <a:pos x="0" y="842"/>
                  </a:cxn>
                  <a:cxn ang="0">
                    <a:pos x="49" y="717"/>
                  </a:cxn>
                  <a:cxn ang="0">
                    <a:pos x="137" y="607"/>
                  </a:cxn>
                  <a:cxn ang="0">
                    <a:pos x="186" y="433"/>
                  </a:cxn>
                  <a:cxn ang="0">
                    <a:pos x="199" y="347"/>
                  </a:cxn>
                  <a:cxn ang="0">
                    <a:pos x="161" y="259"/>
                  </a:cxn>
                  <a:cxn ang="0">
                    <a:pos x="62" y="174"/>
                  </a:cxn>
                  <a:cxn ang="0">
                    <a:pos x="75" y="86"/>
                  </a:cxn>
                  <a:cxn ang="0">
                    <a:pos x="100" y="0"/>
                  </a:cxn>
                </a:cxnLst>
                <a:rect l="0" t="0" r="r" b="b"/>
                <a:pathLst>
                  <a:path w="1385" h="1027">
                    <a:moveTo>
                      <a:pt x="100" y="0"/>
                    </a:moveTo>
                    <a:lnTo>
                      <a:pt x="223" y="61"/>
                    </a:lnTo>
                    <a:lnTo>
                      <a:pt x="247" y="149"/>
                    </a:lnTo>
                    <a:lnTo>
                      <a:pt x="322" y="284"/>
                    </a:lnTo>
                    <a:lnTo>
                      <a:pt x="322" y="383"/>
                    </a:lnTo>
                    <a:lnTo>
                      <a:pt x="261" y="581"/>
                    </a:lnTo>
                    <a:lnTo>
                      <a:pt x="186" y="717"/>
                    </a:lnTo>
                    <a:lnTo>
                      <a:pt x="124" y="805"/>
                    </a:lnTo>
                    <a:lnTo>
                      <a:pt x="100" y="915"/>
                    </a:lnTo>
                    <a:lnTo>
                      <a:pt x="137" y="966"/>
                    </a:lnTo>
                    <a:lnTo>
                      <a:pt x="322" y="928"/>
                    </a:lnTo>
                    <a:lnTo>
                      <a:pt x="470" y="854"/>
                    </a:lnTo>
                    <a:lnTo>
                      <a:pt x="655" y="706"/>
                    </a:lnTo>
                    <a:lnTo>
                      <a:pt x="803" y="532"/>
                    </a:lnTo>
                    <a:lnTo>
                      <a:pt x="878" y="383"/>
                    </a:lnTo>
                    <a:lnTo>
                      <a:pt x="916" y="297"/>
                    </a:lnTo>
                    <a:lnTo>
                      <a:pt x="977" y="297"/>
                    </a:lnTo>
                    <a:lnTo>
                      <a:pt x="1015" y="310"/>
                    </a:lnTo>
                    <a:lnTo>
                      <a:pt x="1063" y="446"/>
                    </a:lnTo>
                    <a:lnTo>
                      <a:pt x="1114" y="570"/>
                    </a:lnTo>
                    <a:lnTo>
                      <a:pt x="1249" y="656"/>
                    </a:lnTo>
                    <a:lnTo>
                      <a:pt x="1385" y="706"/>
                    </a:lnTo>
                    <a:lnTo>
                      <a:pt x="1348" y="743"/>
                    </a:lnTo>
                    <a:lnTo>
                      <a:pt x="1275" y="779"/>
                    </a:lnTo>
                    <a:lnTo>
                      <a:pt x="1149" y="743"/>
                    </a:lnTo>
                    <a:lnTo>
                      <a:pt x="1076" y="644"/>
                    </a:lnTo>
                    <a:lnTo>
                      <a:pt x="1026" y="556"/>
                    </a:lnTo>
                    <a:lnTo>
                      <a:pt x="990" y="471"/>
                    </a:lnTo>
                    <a:lnTo>
                      <a:pt x="953" y="446"/>
                    </a:lnTo>
                    <a:lnTo>
                      <a:pt x="916" y="482"/>
                    </a:lnTo>
                    <a:lnTo>
                      <a:pt x="841" y="618"/>
                    </a:lnTo>
                    <a:lnTo>
                      <a:pt x="680" y="805"/>
                    </a:lnTo>
                    <a:lnTo>
                      <a:pt x="532" y="891"/>
                    </a:lnTo>
                    <a:lnTo>
                      <a:pt x="371" y="977"/>
                    </a:lnTo>
                    <a:lnTo>
                      <a:pt x="148" y="1027"/>
                    </a:lnTo>
                    <a:lnTo>
                      <a:pt x="38" y="1014"/>
                    </a:lnTo>
                    <a:lnTo>
                      <a:pt x="0" y="966"/>
                    </a:lnTo>
                    <a:lnTo>
                      <a:pt x="0" y="915"/>
                    </a:lnTo>
                    <a:lnTo>
                      <a:pt x="0" y="842"/>
                    </a:lnTo>
                    <a:lnTo>
                      <a:pt x="49" y="717"/>
                    </a:lnTo>
                    <a:lnTo>
                      <a:pt x="137" y="607"/>
                    </a:lnTo>
                    <a:lnTo>
                      <a:pt x="186" y="433"/>
                    </a:lnTo>
                    <a:lnTo>
                      <a:pt x="199" y="347"/>
                    </a:lnTo>
                    <a:lnTo>
                      <a:pt x="161" y="259"/>
                    </a:lnTo>
                    <a:lnTo>
                      <a:pt x="62" y="174"/>
                    </a:lnTo>
                    <a:lnTo>
                      <a:pt x="75" y="86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6963" name="Freeform 275"/>
              <p:cNvSpPr>
                <a:spLocks/>
              </p:cNvSpPr>
              <p:nvPr/>
            </p:nvSpPr>
            <p:spPr bwMode="auto">
              <a:xfrm>
                <a:off x="1048" y="3781"/>
                <a:ext cx="673" cy="456"/>
              </a:xfrm>
              <a:custGeom>
                <a:avLst/>
                <a:gdLst/>
                <a:ahLst/>
                <a:cxnLst>
                  <a:cxn ang="0">
                    <a:pos x="1160" y="62"/>
                  </a:cxn>
                  <a:cxn ang="0">
                    <a:pos x="1085" y="0"/>
                  </a:cxn>
                  <a:cxn ang="0">
                    <a:pos x="1011" y="0"/>
                  </a:cxn>
                  <a:cxn ang="0">
                    <a:pos x="975" y="62"/>
                  </a:cxn>
                  <a:cxn ang="0">
                    <a:pos x="986" y="137"/>
                  </a:cxn>
                  <a:cxn ang="0">
                    <a:pos x="1123" y="370"/>
                  </a:cxn>
                  <a:cxn ang="0">
                    <a:pos x="1246" y="617"/>
                  </a:cxn>
                  <a:cxn ang="0">
                    <a:pos x="1258" y="751"/>
                  </a:cxn>
                  <a:cxn ang="0">
                    <a:pos x="1222" y="826"/>
                  </a:cxn>
                  <a:cxn ang="0">
                    <a:pos x="1123" y="826"/>
                  </a:cxn>
                  <a:cxn ang="0">
                    <a:pos x="838" y="837"/>
                  </a:cxn>
                  <a:cxn ang="0">
                    <a:pos x="580" y="813"/>
                  </a:cxn>
                  <a:cxn ang="0">
                    <a:pos x="443" y="751"/>
                  </a:cxn>
                  <a:cxn ang="0">
                    <a:pos x="333" y="703"/>
                  </a:cxn>
                  <a:cxn ang="0">
                    <a:pos x="271" y="703"/>
                  </a:cxn>
                  <a:cxn ang="0">
                    <a:pos x="196" y="776"/>
                  </a:cxn>
                  <a:cxn ang="0">
                    <a:pos x="24" y="802"/>
                  </a:cxn>
                  <a:cxn ang="0">
                    <a:pos x="0" y="850"/>
                  </a:cxn>
                  <a:cxn ang="0">
                    <a:pos x="110" y="864"/>
                  </a:cxn>
                  <a:cxn ang="0">
                    <a:pos x="271" y="850"/>
                  </a:cxn>
                  <a:cxn ang="0">
                    <a:pos x="320" y="826"/>
                  </a:cxn>
                  <a:cxn ang="0">
                    <a:pos x="457" y="875"/>
                  </a:cxn>
                  <a:cxn ang="0">
                    <a:pos x="567" y="875"/>
                  </a:cxn>
                  <a:cxn ang="0">
                    <a:pos x="728" y="899"/>
                  </a:cxn>
                  <a:cxn ang="0">
                    <a:pos x="962" y="912"/>
                  </a:cxn>
                  <a:cxn ang="0">
                    <a:pos x="1171" y="899"/>
                  </a:cxn>
                  <a:cxn ang="0">
                    <a:pos x="1295" y="864"/>
                  </a:cxn>
                  <a:cxn ang="0">
                    <a:pos x="1346" y="802"/>
                  </a:cxn>
                  <a:cxn ang="0">
                    <a:pos x="1346" y="714"/>
                  </a:cxn>
                  <a:cxn ang="0">
                    <a:pos x="1346" y="555"/>
                  </a:cxn>
                  <a:cxn ang="0">
                    <a:pos x="1284" y="395"/>
                  </a:cxn>
                  <a:cxn ang="0">
                    <a:pos x="1222" y="223"/>
                  </a:cxn>
                  <a:cxn ang="0">
                    <a:pos x="1160" y="62"/>
                  </a:cxn>
                </a:cxnLst>
                <a:rect l="0" t="0" r="r" b="b"/>
                <a:pathLst>
                  <a:path w="1346" h="912">
                    <a:moveTo>
                      <a:pt x="1160" y="62"/>
                    </a:moveTo>
                    <a:lnTo>
                      <a:pt x="1085" y="0"/>
                    </a:lnTo>
                    <a:lnTo>
                      <a:pt x="1011" y="0"/>
                    </a:lnTo>
                    <a:lnTo>
                      <a:pt x="975" y="62"/>
                    </a:lnTo>
                    <a:lnTo>
                      <a:pt x="986" y="137"/>
                    </a:lnTo>
                    <a:lnTo>
                      <a:pt x="1123" y="370"/>
                    </a:lnTo>
                    <a:lnTo>
                      <a:pt x="1246" y="617"/>
                    </a:lnTo>
                    <a:lnTo>
                      <a:pt x="1258" y="751"/>
                    </a:lnTo>
                    <a:lnTo>
                      <a:pt x="1222" y="826"/>
                    </a:lnTo>
                    <a:lnTo>
                      <a:pt x="1123" y="826"/>
                    </a:lnTo>
                    <a:lnTo>
                      <a:pt x="838" y="837"/>
                    </a:lnTo>
                    <a:lnTo>
                      <a:pt x="580" y="813"/>
                    </a:lnTo>
                    <a:lnTo>
                      <a:pt x="443" y="751"/>
                    </a:lnTo>
                    <a:lnTo>
                      <a:pt x="333" y="703"/>
                    </a:lnTo>
                    <a:lnTo>
                      <a:pt x="271" y="703"/>
                    </a:lnTo>
                    <a:lnTo>
                      <a:pt x="196" y="776"/>
                    </a:lnTo>
                    <a:lnTo>
                      <a:pt x="24" y="802"/>
                    </a:lnTo>
                    <a:lnTo>
                      <a:pt x="0" y="850"/>
                    </a:lnTo>
                    <a:lnTo>
                      <a:pt x="110" y="864"/>
                    </a:lnTo>
                    <a:lnTo>
                      <a:pt x="271" y="850"/>
                    </a:lnTo>
                    <a:lnTo>
                      <a:pt x="320" y="826"/>
                    </a:lnTo>
                    <a:lnTo>
                      <a:pt x="457" y="875"/>
                    </a:lnTo>
                    <a:lnTo>
                      <a:pt x="567" y="875"/>
                    </a:lnTo>
                    <a:lnTo>
                      <a:pt x="728" y="899"/>
                    </a:lnTo>
                    <a:lnTo>
                      <a:pt x="962" y="912"/>
                    </a:lnTo>
                    <a:lnTo>
                      <a:pt x="1171" y="899"/>
                    </a:lnTo>
                    <a:lnTo>
                      <a:pt x="1295" y="864"/>
                    </a:lnTo>
                    <a:lnTo>
                      <a:pt x="1346" y="802"/>
                    </a:lnTo>
                    <a:lnTo>
                      <a:pt x="1346" y="714"/>
                    </a:lnTo>
                    <a:lnTo>
                      <a:pt x="1346" y="555"/>
                    </a:lnTo>
                    <a:lnTo>
                      <a:pt x="1284" y="395"/>
                    </a:lnTo>
                    <a:lnTo>
                      <a:pt x="1222" y="223"/>
                    </a:lnTo>
                    <a:lnTo>
                      <a:pt x="1160" y="6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6964" name="Freeform 276"/>
              <p:cNvSpPr>
                <a:spLocks/>
              </p:cNvSpPr>
              <p:nvPr/>
            </p:nvSpPr>
            <p:spPr bwMode="auto">
              <a:xfrm>
                <a:off x="1054" y="3726"/>
                <a:ext cx="592" cy="425"/>
              </a:xfrm>
              <a:custGeom>
                <a:avLst/>
                <a:gdLst/>
                <a:ahLst/>
                <a:cxnLst>
                  <a:cxn ang="0">
                    <a:pos x="1024" y="0"/>
                  </a:cxn>
                  <a:cxn ang="0">
                    <a:pos x="962" y="60"/>
                  </a:cxn>
                  <a:cxn ang="0">
                    <a:pos x="949" y="159"/>
                  </a:cxn>
                  <a:cxn ang="0">
                    <a:pos x="962" y="295"/>
                  </a:cxn>
                  <a:cxn ang="0">
                    <a:pos x="1000" y="454"/>
                  </a:cxn>
                  <a:cxn ang="0">
                    <a:pos x="1024" y="639"/>
                  </a:cxn>
                  <a:cxn ang="0">
                    <a:pos x="1048" y="727"/>
                  </a:cxn>
                  <a:cxn ang="0">
                    <a:pos x="1035" y="762"/>
                  </a:cxn>
                  <a:cxn ang="0">
                    <a:pos x="912" y="776"/>
                  </a:cxn>
                  <a:cxn ang="0">
                    <a:pos x="678" y="789"/>
                  </a:cxn>
                  <a:cxn ang="0">
                    <a:pos x="481" y="751"/>
                  </a:cxn>
                  <a:cxn ang="0">
                    <a:pos x="333" y="677"/>
                  </a:cxn>
                  <a:cxn ang="0">
                    <a:pos x="258" y="665"/>
                  </a:cxn>
                  <a:cxn ang="0">
                    <a:pos x="159" y="727"/>
                  </a:cxn>
                  <a:cxn ang="0">
                    <a:pos x="73" y="738"/>
                  </a:cxn>
                  <a:cxn ang="0">
                    <a:pos x="0" y="762"/>
                  </a:cxn>
                  <a:cxn ang="0">
                    <a:pos x="11" y="800"/>
                  </a:cxn>
                  <a:cxn ang="0">
                    <a:pos x="111" y="800"/>
                  </a:cxn>
                  <a:cxn ang="0">
                    <a:pos x="210" y="800"/>
                  </a:cxn>
                  <a:cxn ang="0">
                    <a:pos x="283" y="762"/>
                  </a:cxn>
                  <a:cxn ang="0">
                    <a:pos x="358" y="776"/>
                  </a:cxn>
                  <a:cxn ang="0">
                    <a:pos x="444" y="824"/>
                  </a:cxn>
                  <a:cxn ang="0">
                    <a:pos x="578" y="824"/>
                  </a:cxn>
                  <a:cxn ang="0">
                    <a:pos x="801" y="850"/>
                  </a:cxn>
                  <a:cxn ang="0">
                    <a:pos x="1011" y="837"/>
                  </a:cxn>
                  <a:cxn ang="0">
                    <a:pos x="1147" y="800"/>
                  </a:cxn>
                  <a:cxn ang="0">
                    <a:pos x="1185" y="738"/>
                  </a:cxn>
                  <a:cxn ang="0">
                    <a:pos x="1110" y="639"/>
                  </a:cxn>
                  <a:cxn ang="0">
                    <a:pos x="1086" y="505"/>
                  </a:cxn>
                  <a:cxn ang="0">
                    <a:pos x="1086" y="368"/>
                  </a:cxn>
                  <a:cxn ang="0">
                    <a:pos x="1097" y="245"/>
                  </a:cxn>
                  <a:cxn ang="0">
                    <a:pos x="1123" y="110"/>
                  </a:cxn>
                  <a:cxn ang="0">
                    <a:pos x="1024" y="0"/>
                  </a:cxn>
                </a:cxnLst>
                <a:rect l="0" t="0" r="r" b="b"/>
                <a:pathLst>
                  <a:path w="1185" h="850">
                    <a:moveTo>
                      <a:pt x="1024" y="0"/>
                    </a:moveTo>
                    <a:lnTo>
                      <a:pt x="962" y="60"/>
                    </a:lnTo>
                    <a:lnTo>
                      <a:pt x="949" y="159"/>
                    </a:lnTo>
                    <a:lnTo>
                      <a:pt x="962" y="295"/>
                    </a:lnTo>
                    <a:lnTo>
                      <a:pt x="1000" y="454"/>
                    </a:lnTo>
                    <a:lnTo>
                      <a:pt x="1024" y="639"/>
                    </a:lnTo>
                    <a:lnTo>
                      <a:pt x="1048" y="727"/>
                    </a:lnTo>
                    <a:lnTo>
                      <a:pt x="1035" y="762"/>
                    </a:lnTo>
                    <a:lnTo>
                      <a:pt x="912" y="776"/>
                    </a:lnTo>
                    <a:lnTo>
                      <a:pt x="678" y="789"/>
                    </a:lnTo>
                    <a:lnTo>
                      <a:pt x="481" y="751"/>
                    </a:lnTo>
                    <a:lnTo>
                      <a:pt x="333" y="677"/>
                    </a:lnTo>
                    <a:lnTo>
                      <a:pt x="258" y="665"/>
                    </a:lnTo>
                    <a:lnTo>
                      <a:pt x="159" y="727"/>
                    </a:lnTo>
                    <a:lnTo>
                      <a:pt x="73" y="738"/>
                    </a:lnTo>
                    <a:lnTo>
                      <a:pt x="0" y="762"/>
                    </a:lnTo>
                    <a:lnTo>
                      <a:pt x="11" y="800"/>
                    </a:lnTo>
                    <a:lnTo>
                      <a:pt x="111" y="800"/>
                    </a:lnTo>
                    <a:lnTo>
                      <a:pt x="210" y="800"/>
                    </a:lnTo>
                    <a:lnTo>
                      <a:pt x="283" y="762"/>
                    </a:lnTo>
                    <a:lnTo>
                      <a:pt x="358" y="776"/>
                    </a:lnTo>
                    <a:lnTo>
                      <a:pt x="444" y="824"/>
                    </a:lnTo>
                    <a:lnTo>
                      <a:pt x="578" y="824"/>
                    </a:lnTo>
                    <a:lnTo>
                      <a:pt x="801" y="850"/>
                    </a:lnTo>
                    <a:lnTo>
                      <a:pt x="1011" y="837"/>
                    </a:lnTo>
                    <a:lnTo>
                      <a:pt x="1147" y="800"/>
                    </a:lnTo>
                    <a:lnTo>
                      <a:pt x="1185" y="738"/>
                    </a:lnTo>
                    <a:lnTo>
                      <a:pt x="1110" y="639"/>
                    </a:lnTo>
                    <a:lnTo>
                      <a:pt x="1086" y="505"/>
                    </a:lnTo>
                    <a:lnTo>
                      <a:pt x="1086" y="368"/>
                    </a:lnTo>
                    <a:lnTo>
                      <a:pt x="1097" y="245"/>
                    </a:lnTo>
                    <a:lnTo>
                      <a:pt x="1123" y="110"/>
                    </a:lnTo>
                    <a:lnTo>
                      <a:pt x="10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6965" name="Freeform 277"/>
              <p:cNvSpPr>
                <a:spLocks/>
              </p:cNvSpPr>
              <p:nvPr/>
            </p:nvSpPr>
            <p:spPr bwMode="auto">
              <a:xfrm>
                <a:off x="1056" y="3667"/>
                <a:ext cx="440" cy="404"/>
              </a:xfrm>
              <a:custGeom>
                <a:avLst/>
                <a:gdLst/>
                <a:ahLst/>
                <a:cxnLst>
                  <a:cxn ang="0">
                    <a:pos x="861" y="319"/>
                  </a:cxn>
                  <a:cxn ang="0">
                    <a:pos x="880" y="220"/>
                  </a:cxn>
                  <a:cxn ang="0">
                    <a:pos x="836" y="110"/>
                  </a:cxn>
                  <a:cxn ang="0">
                    <a:pos x="713" y="29"/>
                  </a:cxn>
                  <a:cxn ang="0">
                    <a:pos x="479" y="0"/>
                  </a:cxn>
                  <a:cxn ang="0">
                    <a:pos x="221" y="54"/>
                  </a:cxn>
                  <a:cxn ang="0">
                    <a:pos x="24" y="166"/>
                  </a:cxn>
                  <a:cxn ang="0">
                    <a:pos x="0" y="282"/>
                  </a:cxn>
                  <a:cxn ang="0">
                    <a:pos x="0" y="429"/>
                  </a:cxn>
                  <a:cxn ang="0">
                    <a:pos x="105" y="517"/>
                  </a:cxn>
                  <a:cxn ang="0">
                    <a:pos x="208" y="553"/>
                  </a:cxn>
                  <a:cxn ang="0">
                    <a:pos x="356" y="553"/>
                  </a:cxn>
                  <a:cxn ang="0">
                    <a:pos x="498" y="547"/>
                  </a:cxn>
                  <a:cxn ang="0">
                    <a:pos x="595" y="713"/>
                  </a:cxn>
                  <a:cxn ang="0">
                    <a:pos x="657" y="794"/>
                  </a:cxn>
                  <a:cxn ang="0">
                    <a:pos x="707" y="807"/>
                  </a:cxn>
                  <a:cxn ang="0">
                    <a:pos x="707" y="769"/>
                  </a:cxn>
                  <a:cxn ang="0">
                    <a:pos x="578" y="536"/>
                  </a:cxn>
                  <a:cxn ang="0">
                    <a:pos x="700" y="480"/>
                  </a:cxn>
                  <a:cxn ang="0">
                    <a:pos x="818" y="375"/>
                  </a:cxn>
                  <a:cxn ang="0">
                    <a:pos x="861" y="319"/>
                  </a:cxn>
                </a:cxnLst>
                <a:rect l="0" t="0" r="r" b="b"/>
                <a:pathLst>
                  <a:path w="880" h="807">
                    <a:moveTo>
                      <a:pt x="861" y="319"/>
                    </a:moveTo>
                    <a:lnTo>
                      <a:pt x="880" y="220"/>
                    </a:lnTo>
                    <a:lnTo>
                      <a:pt x="836" y="110"/>
                    </a:lnTo>
                    <a:lnTo>
                      <a:pt x="713" y="29"/>
                    </a:lnTo>
                    <a:lnTo>
                      <a:pt x="479" y="0"/>
                    </a:lnTo>
                    <a:lnTo>
                      <a:pt x="221" y="54"/>
                    </a:lnTo>
                    <a:lnTo>
                      <a:pt x="24" y="166"/>
                    </a:lnTo>
                    <a:lnTo>
                      <a:pt x="0" y="282"/>
                    </a:lnTo>
                    <a:lnTo>
                      <a:pt x="0" y="429"/>
                    </a:lnTo>
                    <a:lnTo>
                      <a:pt x="105" y="517"/>
                    </a:lnTo>
                    <a:lnTo>
                      <a:pt x="208" y="553"/>
                    </a:lnTo>
                    <a:lnTo>
                      <a:pt x="356" y="553"/>
                    </a:lnTo>
                    <a:lnTo>
                      <a:pt x="498" y="547"/>
                    </a:lnTo>
                    <a:lnTo>
                      <a:pt x="595" y="713"/>
                    </a:lnTo>
                    <a:lnTo>
                      <a:pt x="657" y="794"/>
                    </a:lnTo>
                    <a:lnTo>
                      <a:pt x="707" y="807"/>
                    </a:lnTo>
                    <a:lnTo>
                      <a:pt x="707" y="769"/>
                    </a:lnTo>
                    <a:lnTo>
                      <a:pt x="578" y="536"/>
                    </a:lnTo>
                    <a:lnTo>
                      <a:pt x="700" y="480"/>
                    </a:lnTo>
                    <a:lnTo>
                      <a:pt x="818" y="375"/>
                    </a:lnTo>
                    <a:lnTo>
                      <a:pt x="861" y="3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266966" name="Oval 278"/>
            <p:cNvSpPr>
              <a:spLocks noChangeArrowheads="1"/>
            </p:cNvSpPr>
            <p:nvPr/>
          </p:nvSpPr>
          <p:spPr bwMode="auto">
            <a:xfrm>
              <a:off x="556" y="2284"/>
              <a:ext cx="68" cy="68"/>
            </a:xfrm>
            <a:prstGeom prst="ellipse">
              <a:avLst/>
            </a:prstGeom>
            <a:solidFill>
              <a:srgbClr val="3333FF"/>
            </a:solidFill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266967" name="Oval 279"/>
            <p:cNvSpPr>
              <a:spLocks noChangeArrowheads="1"/>
            </p:cNvSpPr>
            <p:nvPr/>
          </p:nvSpPr>
          <p:spPr bwMode="auto">
            <a:xfrm>
              <a:off x="1200" y="3840"/>
              <a:ext cx="68" cy="68"/>
            </a:xfrm>
            <a:prstGeom prst="ellipse">
              <a:avLst/>
            </a:prstGeom>
            <a:solidFill>
              <a:srgbClr val="FF3300"/>
            </a:solidFill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1266968" name="Group 280"/>
          <p:cNvGrpSpPr>
            <a:grpSpLocks/>
          </p:cNvGrpSpPr>
          <p:nvPr/>
        </p:nvGrpSpPr>
        <p:grpSpPr bwMode="auto">
          <a:xfrm flipH="1">
            <a:off x="5916613" y="3594100"/>
            <a:ext cx="561975" cy="428625"/>
            <a:chOff x="36" y="2112"/>
            <a:chExt cx="2795" cy="2125"/>
          </a:xfrm>
        </p:grpSpPr>
        <p:grpSp>
          <p:nvGrpSpPr>
            <p:cNvPr id="1266969" name="Group 281"/>
            <p:cNvGrpSpPr>
              <a:grpSpLocks/>
            </p:cNvGrpSpPr>
            <p:nvPr/>
          </p:nvGrpSpPr>
          <p:grpSpPr bwMode="auto">
            <a:xfrm>
              <a:off x="36" y="2112"/>
              <a:ext cx="1340" cy="2125"/>
              <a:chOff x="36" y="2112"/>
              <a:chExt cx="1340" cy="2125"/>
            </a:xfrm>
          </p:grpSpPr>
          <p:grpSp>
            <p:nvGrpSpPr>
              <p:cNvPr id="1266970" name="Group 282"/>
              <p:cNvGrpSpPr>
                <a:grpSpLocks/>
              </p:cNvGrpSpPr>
              <p:nvPr/>
            </p:nvGrpSpPr>
            <p:grpSpPr bwMode="auto">
              <a:xfrm>
                <a:off x="36" y="2112"/>
                <a:ext cx="1340" cy="2125"/>
                <a:chOff x="36" y="2112"/>
                <a:chExt cx="1340" cy="2125"/>
              </a:xfrm>
            </p:grpSpPr>
            <p:sp>
              <p:nvSpPr>
                <p:cNvPr id="1266971" name="Freeform 283"/>
                <p:cNvSpPr>
                  <a:spLocks/>
                </p:cNvSpPr>
                <p:nvPr/>
              </p:nvSpPr>
              <p:spPr bwMode="auto">
                <a:xfrm>
                  <a:off x="260" y="2572"/>
                  <a:ext cx="562" cy="863"/>
                </a:xfrm>
                <a:custGeom>
                  <a:avLst/>
                  <a:gdLst/>
                  <a:ahLst/>
                  <a:cxnLst>
                    <a:cxn ang="0">
                      <a:pos x="88" y="247"/>
                    </a:cxn>
                    <a:cxn ang="0">
                      <a:pos x="137" y="112"/>
                    </a:cxn>
                    <a:cxn ang="0">
                      <a:pos x="260" y="0"/>
                    </a:cxn>
                    <a:cxn ang="0">
                      <a:pos x="397" y="0"/>
                    </a:cxn>
                    <a:cxn ang="0">
                      <a:pos x="558" y="112"/>
                    </a:cxn>
                    <a:cxn ang="0">
                      <a:pos x="719" y="247"/>
                    </a:cxn>
                    <a:cxn ang="0">
                      <a:pos x="940" y="506"/>
                    </a:cxn>
                    <a:cxn ang="0">
                      <a:pos x="1063" y="789"/>
                    </a:cxn>
                    <a:cxn ang="0">
                      <a:pos x="1125" y="1121"/>
                    </a:cxn>
                    <a:cxn ang="0">
                      <a:pos x="1125" y="1332"/>
                    </a:cxn>
                    <a:cxn ang="0">
                      <a:pos x="1063" y="1491"/>
                    </a:cxn>
                    <a:cxn ang="0">
                      <a:pos x="966" y="1652"/>
                    </a:cxn>
                    <a:cxn ang="0">
                      <a:pos x="768" y="1713"/>
                    </a:cxn>
                    <a:cxn ang="0">
                      <a:pos x="620" y="1726"/>
                    </a:cxn>
                    <a:cxn ang="0">
                      <a:pos x="335" y="1713"/>
                    </a:cxn>
                    <a:cxn ang="0">
                      <a:pos x="187" y="1577"/>
                    </a:cxn>
                    <a:cxn ang="0">
                      <a:pos x="38" y="1418"/>
                    </a:cxn>
                    <a:cxn ang="0">
                      <a:pos x="0" y="1209"/>
                    </a:cxn>
                    <a:cxn ang="0">
                      <a:pos x="0" y="987"/>
                    </a:cxn>
                    <a:cxn ang="0">
                      <a:pos x="51" y="544"/>
                    </a:cxn>
                    <a:cxn ang="0">
                      <a:pos x="88" y="247"/>
                    </a:cxn>
                  </a:cxnLst>
                  <a:rect l="0" t="0" r="r" b="b"/>
                  <a:pathLst>
                    <a:path w="1125" h="1726">
                      <a:moveTo>
                        <a:pt x="88" y="247"/>
                      </a:moveTo>
                      <a:lnTo>
                        <a:pt x="137" y="112"/>
                      </a:lnTo>
                      <a:lnTo>
                        <a:pt x="260" y="0"/>
                      </a:lnTo>
                      <a:lnTo>
                        <a:pt x="397" y="0"/>
                      </a:lnTo>
                      <a:lnTo>
                        <a:pt x="558" y="112"/>
                      </a:lnTo>
                      <a:lnTo>
                        <a:pt x="719" y="247"/>
                      </a:lnTo>
                      <a:lnTo>
                        <a:pt x="940" y="506"/>
                      </a:lnTo>
                      <a:lnTo>
                        <a:pt x="1063" y="789"/>
                      </a:lnTo>
                      <a:lnTo>
                        <a:pt x="1125" y="1121"/>
                      </a:lnTo>
                      <a:lnTo>
                        <a:pt x="1125" y="1332"/>
                      </a:lnTo>
                      <a:lnTo>
                        <a:pt x="1063" y="1491"/>
                      </a:lnTo>
                      <a:lnTo>
                        <a:pt x="966" y="1652"/>
                      </a:lnTo>
                      <a:lnTo>
                        <a:pt x="768" y="1713"/>
                      </a:lnTo>
                      <a:lnTo>
                        <a:pt x="620" y="1726"/>
                      </a:lnTo>
                      <a:lnTo>
                        <a:pt x="335" y="1713"/>
                      </a:lnTo>
                      <a:lnTo>
                        <a:pt x="187" y="1577"/>
                      </a:lnTo>
                      <a:lnTo>
                        <a:pt x="38" y="1418"/>
                      </a:lnTo>
                      <a:lnTo>
                        <a:pt x="0" y="1209"/>
                      </a:lnTo>
                      <a:lnTo>
                        <a:pt x="0" y="987"/>
                      </a:lnTo>
                      <a:lnTo>
                        <a:pt x="51" y="544"/>
                      </a:lnTo>
                      <a:lnTo>
                        <a:pt x="88" y="2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266972" name="Freeform 284"/>
                <p:cNvSpPr>
                  <a:spLocks/>
                </p:cNvSpPr>
                <p:nvPr/>
              </p:nvSpPr>
              <p:spPr bwMode="auto">
                <a:xfrm>
                  <a:off x="542" y="2573"/>
                  <a:ext cx="834" cy="506"/>
                </a:xfrm>
                <a:custGeom>
                  <a:avLst/>
                  <a:gdLst/>
                  <a:ahLst/>
                  <a:cxnLst>
                    <a:cxn ang="0">
                      <a:pos x="73" y="0"/>
                    </a:cxn>
                    <a:cxn ang="0">
                      <a:pos x="186" y="37"/>
                    </a:cxn>
                    <a:cxn ang="0">
                      <a:pos x="618" y="321"/>
                    </a:cxn>
                    <a:cxn ang="0">
                      <a:pos x="876" y="458"/>
                    </a:cxn>
                    <a:cxn ang="0">
                      <a:pos x="1271" y="704"/>
                    </a:cxn>
                    <a:cxn ang="0">
                      <a:pos x="1668" y="938"/>
                    </a:cxn>
                    <a:cxn ang="0">
                      <a:pos x="1668" y="999"/>
                    </a:cxn>
                    <a:cxn ang="0">
                      <a:pos x="1606" y="1013"/>
                    </a:cxn>
                    <a:cxn ang="0">
                      <a:pos x="1359" y="852"/>
                    </a:cxn>
                    <a:cxn ang="0">
                      <a:pos x="1297" y="852"/>
                    </a:cxn>
                    <a:cxn ang="0">
                      <a:pos x="1260" y="900"/>
                    </a:cxn>
                    <a:cxn ang="0">
                      <a:pos x="1185" y="938"/>
                    </a:cxn>
                    <a:cxn ang="0">
                      <a:pos x="1099" y="938"/>
                    </a:cxn>
                    <a:cxn ang="0">
                      <a:pos x="1000" y="839"/>
                    </a:cxn>
                    <a:cxn ang="0">
                      <a:pos x="962" y="716"/>
                    </a:cxn>
                    <a:cxn ang="0">
                      <a:pos x="989" y="617"/>
                    </a:cxn>
                    <a:cxn ang="0">
                      <a:pos x="815" y="519"/>
                    </a:cxn>
                    <a:cxn ang="0">
                      <a:pos x="592" y="432"/>
                    </a:cxn>
                    <a:cxn ang="0">
                      <a:pos x="358" y="334"/>
                    </a:cxn>
                    <a:cxn ang="0">
                      <a:pos x="186" y="273"/>
                    </a:cxn>
                    <a:cxn ang="0">
                      <a:pos x="49" y="174"/>
                    </a:cxn>
                    <a:cxn ang="0">
                      <a:pos x="0" y="75"/>
                    </a:cxn>
                    <a:cxn ang="0">
                      <a:pos x="73" y="0"/>
                    </a:cxn>
                  </a:cxnLst>
                  <a:rect l="0" t="0" r="r" b="b"/>
                  <a:pathLst>
                    <a:path w="1668" h="1013">
                      <a:moveTo>
                        <a:pt x="73" y="0"/>
                      </a:moveTo>
                      <a:lnTo>
                        <a:pt x="186" y="37"/>
                      </a:lnTo>
                      <a:lnTo>
                        <a:pt x="618" y="321"/>
                      </a:lnTo>
                      <a:lnTo>
                        <a:pt x="876" y="458"/>
                      </a:lnTo>
                      <a:lnTo>
                        <a:pt x="1271" y="704"/>
                      </a:lnTo>
                      <a:lnTo>
                        <a:pt x="1668" y="938"/>
                      </a:lnTo>
                      <a:lnTo>
                        <a:pt x="1668" y="999"/>
                      </a:lnTo>
                      <a:lnTo>
                        <a:pt x="1606" y="1013"/>
                      </a:lnTo>
                      <a:lnTo>
                        <a:pt x="1359" y="852"/>
                      </a:lnTo>
                      <a:lnTo>
                        <a:pt x="1297" y="852"/>
                      </a:lnTo>
                      <a:lnTo>
                        <a:pt x="1260" y="900"/>
                      </a:lnTo>
                      <a:lnTo>
                        <a:pt x="1185" y="938"/>
                      </a:lnTo>
                      <a:lnTo>
                        <a:pt x="1099" y="938"/>
                      </a:lnTo>
                      <a:lnTo>
                        <a:pt x="1000" y="839"/>
                      </a:lnTo>
                      <a:lnTo>
                        <a:pt x="962" y="716"/>
                      </a:lnTo>
                      <a:lnTo>
                        <a:pt x="989" y="617"/>
                      </a:lnTo>
                      <a:lnTo>
                        <a:pt x="815" y="519"/>
                      </a:lnTo>
                      <a:lnTo>
                        <a:pt x="592" y="432"/>
                      </a:lnTo>
                      <a:lnTo>
                        <a:pt x="358" y="334"/>
                      </a:lnTo>
                      <a:lnTo>
                        <a:pt x="186" y="273"/>
                      </a:lnTo>
                      <a:lnTo>
                        <a:pt x="49" y="174"/>
                      </a:lnTo>
                      <a:lnTo>
                        <a:pt x="0" y="75"/>
                      </a:lnTo>
                      <a:lnTo>
                        <a:pt x="7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266973" name="Freeform 285"/>
                <p:cNvSpPr>
                  <a:spLocks/>
                </p:cNvSpPr>
                <p:nvPr/>
              </p:nvSpPr>
              <p:spPr bwMode="auto">
                <a:xfrm>
                  <a:off x="36" y="2567"/>
                  <a:ext cx="346" cy="839"/>
                </a:xfrm>
                <a:custGeom>
                  <a:avLst/>
                  <a:gdLst/>
                  <a:ahLst/>
                  <a:cxnLst>
                    <a:cxn ang="0">
                      <a:pos x="384" y="160"/>
                    </a:cxn>
                    <a:cxn ang="0">
                      <a:pos x="532" y="0"/>
                    </a:cxn>
                    <a:cxn ang="0">
                      <a:pos x="644" y="13"/>
                    </a:cxn>
                    <a:cxn ang="0">
                      <a:pos x="692" y="99"/>
                    </a:cxn>
                    <a:cxn ang="0">
                      <a:pos x="631" y="211"/>
                    </a:cxn>
                    <a:cxn ang="0">
                      <a:pos x="445" y="370"/>
                    </a:cxn>
                    <a:cxn ang="0">
                      <a:pos x="298" y="519"/>
                    </a:cxn>
                    <a:cxn ang="0">
                      <a:pos x="110" y="667"/>
                    </a:cxn>
                    <a:cxn ang="0">
                      <a:pos x="110" y="740"/>
                    </a:cxn>
                    <a:cxn ang="0">
                      <a:pos x="148" y="852"/>
                    </a:cxn>
                    <a:cxn ang="0">
                      <a:pos x="384" y="1037"/>
                    </a:cxn>
                    <a:cxn ang="0">
                      <a:pos x="483" y="1147"/>
                    </a:cxn>
                    <a:cxn ang="0">
                      <a:pos x="494" y="1209"/>
                    </a:cxn>
                    <a:cxn ang="0">
                      <a:pos x="457" y="1281"/>
                    </a:cxn>
                    <a:cxn ang="0">
                      <a:pos x="384" y="1356"/>
                    </a:cxn>
                    <a:cxn ang="0">
                      <a:pos x="359" y="1504"/>
                    </a:cxn>
                    <a:cxn ang="0">
                      <a:pos x="408" y="1640"/>
                    </a:cxn>
                    <a:cxn ang="0">
                      <a:pos x="395" y="1677"/>
                    </a:cxn>
                    <a:cxn ang="0">
                      <a:pos x="333" y="1651"/>
                    </a:cxn>
                    <a:cxn ang="0">
                      <a:pos x="298" y="1541"/>
                    </a:cxn>
                    <a:cxn ang="0">
                      <a:pos x="298" y="1393"/>
                    </a:cxn>
                    <a:cxn ang="0">
                      <a:pos x="346" y="1294"/>
                    </a:cxn>
                    <a:cxn ang="0">
                      <a:pos x="408" y="1184"/>
                    </a:cxn>
                    <a:cxn ang="0">
                      <a:pos x="371" y="1147"/>
                    </a:cxn>
                    <a:cxn ang="0">
                      <a:pos x="247" y="1024"/>
                    </a:cxn>
                    <a:cxn ang="0">
                      <a:pos x="99" y="925"/>
                    </a:cxn>
                    <a:cxn ang="0">
                      <a:pos x="0" y="801"/>
                    </a:cxn>
                    <a:cxn ang="0">
                      <a:pos x="0" y="616"/>
                    </a:cxn>
                    <a:cxn ang="0">
                      <a:pos x="62" y="530"/>
                    </a:cxn>
                    <a:cxn ang="0">
                      <a:pos x="198" y="444"/>
                    </a:cxn>
                    <a:cxn ang="0">
                      <a:pos x="333" y="284"/>
                    </a:cxn>
                    <a:cxn ang="0">
                      <a:pos x="384" y="160"/>
                    </a:cxn>
                  </a:cxnLst>
                  <a:rect l="0" t="0" r="r" b="b"/>
                  <a:pathLst>
                    <a:path w="692" h="1677">
                      <a:moveTo>
                        <a:pt x="384" y="160"/>
                      </a:moveTo>
                      <a:lnTo>
                        <a:pt x="532" y="0"/>
                      </a:lnTo>
                      <a:lnTo>
                        <a:pt x="644" y="13"/>
                      </a:lnTo>
                      <a:lnTo>
                        <a:pt x="692" y="99"/>
                      </a:lnTo>
                      <a:lnTo>
                        <a:pt x="631" y="211"/>
                      </a:lnTo>
                      <a:lnTo>
                        <a:pt x="445" y="370"/>
                      </a:lnTo>
                      <a:lnTo>
                        <a:pt x="298" y="519"/>
                      </a:lnTo>
                      <a:lnTo>
                        <a:pt x="110" y="667"/>
                      </a:lnTo>
                      <a:lnTo>
                        <a:pt x="110" y="740"/>
                      </a:lnTo>
                      <a:lnTo>
                        <a:pt x="148" y="852"/>
                      </a:lnTo>
                      <a:lnTo>
                        <a:pt x="384" y="1037"/>
                      </a:lnTo>
                      <a:lnTo>
                        <a:pt x="483" y="1147"/>
                      </a:lnTo>
                      <a:lnTo>
                        <a:pt x="494" y="1209"/>
                      </a:lnTo>
                      <a:lnTo>
                        <a:pt x="457" y="1281"/>
                      </a:lnTo>
                      <a:lnTo>
                        <a:pt x="384" y="1356"/>
                      </a:lnTo>
                      <a:lnTo>
                        <a:pt x="359" y="1504"/>
                      </a:lnTo>
                      <a:lnTo>
                        <a:pt x="408" y="1640"/>
                      </a:lnTo>
                      <a:lnTo>
                        <a:pt x="395" y="1677"/>
                      </a:lnTo>
                      <a:lnTo>
                        <a:pt x="333" y="1651"/>
                      </a:lnTo>
                      <a:lnTo>
                        <a:pt x="298" y="1541"/>
                      </a:lnTo>
                      <a:lnTo>
                        <a:pt x="298" y="1393"/>
                      </a:lnTo>
                      <a:lnTo>
                        <a:pt x="346" y="1294"/>
                      </a:lnTo>
                      <a:lnTo>
                        <a:pt x="408" y="1184"/>
                      </a:lnTo>
                      <a:lnTo>
                        <a:pt x="371" y="1147"/>
                      </a:lnTo>
                      <a:lnTo>
                        <a:pt x="247" y="1024"/>
                      </a:lnTo>
                      <a:lnTo>
                        <a:pt x="99" y="925"/>
                      </a:lnTo>
                      <a:lnTo>
                        <a:pt x="0" y="801"/>
                      </a:lnTo>
                      <a:lnTo>
                        <a:pt x="0" y="616"/>
                      </a:lnTo>
                      <a:lnTo>
                        <a:pt x="62" y="530"/>
                      </a:lnTo>
                      <a:lnTo>
                        <a:pt x="198" y="444"/>
                      </a:lnTo>
                      <a:lnTo>
                        <a:pt x="333" y="284"/>
                      </a:lnTo>
                      <a:lnTo>
                        <a:pt x="384" y="1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266974" name="Freeform 286"/>
                <p:cNvSpPr>
                  <a:spLocks/>
                </p:cNvSpPr>
                <p:nvPr/>
              </p:nvSpPr>
              <p:spPr bwMode="auto">
                <a:xfrm>
                  <a:off x="368" y="2112"/>
                  <a:ext cx="385" cy="432"/>
                </a:xfrm>
                <a:custGeom>
                  <a:avLst/>
                  <a:gdLst/>
                  <a:ahLst/>
                  <a:cxnLst>
                    <a:cxn ang="0">
                      <a:pos x="261" y="863"/>
                    </a:cxn>
                    <a:cxn ang="0">
                      <a:pos x="161" y="863"/>
                    </a:cxn>
                    <a:cxn ang="0">
                      <a:pos x="62" y="815"/>
                    </a:cxn>
                    <a:cxn ang="0">
                      <a:pos x="0" y="678"/>
                    </a:cxn>
                    <a:cxn ang="0">
                      <a:pos x="0" y="445"/>
                    </a:cxn>
                    <a:cxn ang="0">
                      <a:pos x="86" y="185"/>
                    </a:cxn>
                    <a:cxn ang="0">
                      <a:pos x="223" y="13"/>
                    </a:cxn>
                    <a:cxn ang="0">
                      <a:pos x="347" y="0"/>
                    </a:cxn>
                    <a:cxn ang="0">
                      <a:pos x="496" y="24"/>
                    </a:cxn>
                    <a:cxn ang="0">
                      <a:pos x="569" y="136"/>
                    </a:cxn>
                    <a:cxn ang="0">
                      <a:pos x="596" y="247"/>
                    </a:cxn>
                    <a:cxn ang="0">
                      <a:pos x="569" y="394"/>
                    </a:cxn>
                    <a:cxn ang="0">
                      <a:pos x="545" y="531"/>
                    </a:cxn>
                    <a:cxn ang="0">
                      <a:pos x="695" y="654"/>
                    </a:cxn>
                    <a:cxn ang="0">
                      <a:pos x="770" y="727"/>
                    </a:cxn>
                    <a:cxn ang="0">
                      <a:pos x="770" y="777"/>
                    </a:cxn>
                    <a:cxn ang="0">
                      <a:pos x="732" y="777"/>
                    </a:cxn>
                    <a:cxn ang="0">
                      <a:pos x="521" y="617"/>
                    </a:cxn>
                    <a:cxn ang="0">
                      <a:pos x="446" y="727"/>
                    </a:cxn>
                    <a:cxn ang="0">
                      <a:pos x="322" y="826"/>
                    </a:cxn>
                    <a:cxn ang="0">
                      <a:pos x="261" y="863"/>
                    </a:cxn>
                  </a:cxnLst>
                  <a:rect l="0" t="0" r="r" b="b"/>
                  <a:pathLst>
                    <a:path w="770" h="863">
                      <a:moveTo>
                        <a:pt x="261" y="863"/>
                      </a:moveTo>
                      <a:lnTo>
                        <a:pt x="161" y="863"/>
                      </a:lnTo>
                      <a:lnTo>
                        <a:pt x="62" y="815"/>
                      </a:lnTo>
                      <a:lnTo>
                        <a:pt x="0" y="678"/>
                      </a:lnTo>
                      <a:lnTo>
                        <a:pt x="0" y="445"/>
                      </a:lnTo>
                      <a:lnTo>
                        <a:pt x="86" y="185"/>
                      </a:lnTo>
                      <a:lnTo>
                        <a:pt x="223" y="13"/>
                      </a:lnTo>
                      <a:lnTo>
                        <a:pt x="347" y="0"/>
                      </a:lnTo>
                      <a:lnTo>
                        <a:pt x="496" y="24"/>
                      </a:lnTo>
                      <a:lnTo>
                        <a:pt x="569" y="136"/>
                      </a:lnTo>
                      <a:lnTo>
                        <a:pt x="596" y="247"/>
                      </a:lnTo>
                      <a:lnTo>
                        <a:pt x="569" y="394"/>
                      </a:lnTo>
                      <a:lnTo>
                        <a:pt x="545" y="531"/>
                      </a:lnTo>
                      <a:lnTo>
                        <a:pt x="695" y="654"/>
                      </a:lnTo>
                      <a:lnTo>
                        <a:pt x="770" y="727"/>
                      </a:lnTo>
                      <a:lnTo>
                        <a:pt x="770" y="777"/>
                      </a:lnTo>
                      <a:lnTo>
                        <a:pt x="732" y="777"/>
                      </a:lnTo>
                      <a:lnTo>
                        <a:pt x="521" y="617"/>
                      </a:lnTo>
                      <a:lnTo>
                        <a:pt x="446" y="727"/>
                      </a:lnTo>
                      <a:lnTo>
                        <a:pt x="322" y="826"/>
                      </a:lnTo>
                      <a:lnTo>
                        <a:pt x="261" y="86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266975" name="Freeform 287"/>
                <p:cNvSpPr>
                  <a:spLocks/>
                </p:cNvSpPr>
                <p:nvPr/>
              </p:nvSpPr>
              <p:spPr bwMode="auto">
                <a:xfrm>
                  <a:off x="216" y="3258"/>
                  <a:ext cx="313" cy="979"/>
                </a:xfrm>
                <a:custGeom>
                  <a:avLst/>
                  <a:gdLst/>
                  <a:ahLst/>
                  <a:cxnLst>
                    <a:cxn ang="0">
                      <a:pos x="208" y="604"/>
                    </a:cxn>
                    <a:cxn ang="0">
                      <a:pos x="197" y="394"/>
                    </a:cxn>
                    <a:cxn ang="0">
                      <a:pos x="171" y="137"/>
                    </a:cxn>
                    <a:cxn ang="0">
                      <a:pos x="283" y="0"/>
                    </a:cxn>
                    <a:cxn ang="0">
                      <a:pos x="429" y="62"/>
                    </a:cxn>
                    <a:cxn ang="0">
                      <a:pos x="466" y="370"/>
                    </a:cxn>
                    <a:cxn ang="0">
                      <a:pos x="466" y="652"/>
                    </a:cxn>
                    <a:cxn ang="0">
                      <a:pos x="429" y="1009"/>
                    </a:cxn>
                    <a:cxn ang="0">
                      <a:pos x="332" y="1231"/>
                    </a:cxn>
                    <a:cxn ang="0">
                      <a:pos x="257" y="1454"/>
                    </a:cxn>
                    <a:cxn ang="0">
                      <a:pos x="159" y="1601"/>
                    </a:cxn>
                    <a:cxn ang="0">
                      <a:pos x="159" y="1661"/>
                    </a:cxn>
                    <a:cxn ang="0">
                      <a:pos x="332" y="1698"/>
                    </a:cxn>
                    <a:cxn ang="0">
                      <a:pos x="479" y="1760"/>
                    </a:cxn>
                    <a:cxn ang="0">
                      <a:pos x="627" y="1896"/>
                    </a:cxn>
                    <a:cxn ang="0">
                      <a:pos x="590" y="1932"/>
                    </a:cxn>
                    <a:cxn ang="0">
                      <a:pos x="466" y="1958"/>
                    </a:cxn>
                    <a:cxn ang="0">
                      <a:pos x="380" y="1908"/>
                    </a:cxn>
                    <a:cxn ang="0">
                      <a:pos x="221" y="1784"/>
                    </a:cxn>
                    <a:cxn ang="0">
                      <a:pos x="85" y="1712"/>
                    </a:cxn>
                    <a:cxn ang="0">
                      <a:pos x="12" y="1698"/>
                    </a:cxn>
                    <a:cxn ang="0">
                      <a:pos x="0" y="1613"/>
                    </a:cxn>
                    <a:cxn ang="0">
                      <a:pos x="98" y="1478"/>
                    </a:cxn>
                    <a:cxn ang="0">
                      <a:pos x="197" y="1366"/>
                    </a:cxn>
                    <a:cxn ang="0">
                      <a:pos x="270" y="1194"/>
                    </a:cxn>
                    <a:cxn ang="0">
                      <a:pos x="307" y="985"/>
                    </a:cxn>
                    <a:cxn ang="0">
                      <a:pos x="283" y="789"/>
                    </a:cxn>
                    <a:cxn ang="0">
                      <a:pos x="221" y="542"/>
                    </a:cxn>
                    <a:cxn ang="0">
                      <a:pos x="208" y="604"/>
                    </a:cxn>
                  </a:cxnLst>
                  <a:rect l="0" t="0" r="r" b="b"/>
                  <a:pathLst>
                    <a:path w="627" h="1958">
                      <a:moveTo>
                        <a:pt x="208" y="604"/>
                      </a:moveTo>
                      <a:lnTo>
                        <a:pt x="197" y="394"/>
                      </a:lnTo>
                      <a:lnTo>
                        <a:pt x="171" y="137"/>
                      </a:lnTo>
                      <a:lnTo>
                        <a:pt x="283" y="0"/>
                      </a:lnTo>
                      <a:lnTo>
                        <a:pt x="429" y="62"/>
                      </a:lnTo>
                      <a:lnTo>
                        <a:pt x="466" y="370"/>
                      </a:lnTo>
                      <a:lnTo>
                        <a:pt x="466" y="652"/>
                      </a:lnTo>
                      <a:lnTo>
                        <a:pt x="429" y="1009"/>
                      </a:lnTo>
                      <a:lnTo>
                        <a:pt x="332" y="1231"/>
                      </a:lnTo>
                      <a:lnTo>
                        <a:pt x="257" y="1454"/>
                      </a:lnTo>
                      <a:lnTo>
                        <a:pt x="159" y="1601"/>
                      </a:lnTo>
                      <a:lnTo>
                        <a:pt x="159" y="1661"/>
                      </a:lnTo>
                      <a:lnTo>
                        <a:pt x="332" y="1698"/>
                      </a:lnTo>
                      <a:lnTo>
                        <a:pt x="479" y="1760"/>
                      </a:lnTo>
                      <a:lnTo>
                        <a:pt x="627" y="1896"/>
                      </a:lnTo>
                      <a:lnTo>
                        <a:pt x="590" y="1932"/>
                      </a:lnTo>
                      <a:lnTo>
                        <a:pt x="466" y="1958"/>
                      </a:lnTo>
                      <a:lnTo>
                        <a:pt x="380" y="1908"/>
                      </a:lnTo>
                      <a:lnTo>
                        <a:pt x="221" y="1784"/>
                      </a:lnTo>
                      <a:lnTo>
                        <a:pt x="85" y="1712"/>
                      </a:lnTo>
                      <a:lnTo>
                        <a:pt x="12" y="1698"/>
                      </a:lnTo>
                      <a:lnTo>
                        <a:pt x="0" y="1613"/>
                      </a:lnTo>
                      <a:lnTo>
                        <a:pt x="98" y="1478"/>
                      </a:lnTo>
                      <a:lnTo>
                        <a:pt x="197" y="1366"/>
                      </a:lnTo>
                      <a:lnTo>
                        <a:pt x="270" y="1194"/>
                      </a:lnTo>
                      <a:lnTo>
                        <a:pt x="307" y="985"/>
                      </a:lnTo>
                      <a:lnTo>
                        <a:pt x="283" y="789"/>
                      </a:lnTo>
                      <a:lnTo>
                        <a:pt x="221" y="542"/>
                      </a:lnTo>
                      <a:lnTo>
                        <a:pt x="208" y="60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266976" name="Freeform 288"/>
                <p:cNvSpPr>
                  <a:spLocks/>
                </p:cNvSpPr>
                <p:nvPr/>
              </p:nvSpPr>
              <p:spPr bwMode="auto">
                <a:xfrm>
                  <a:off x="480" y="3295"/>
                  <a:ext cx="297" cy="917"/>
                </a:xfrm>
                <a:custGeom>
                  <a:avLst/>
                  <a:gdLst/>
                  <a:ahLst/>
                  <a:cxnLst>
                    <a:cxn ang="0">
                      <a:pos x="174" y="0"/>
                    </a:cxn>
                    <a:cxn ang="0">
                      <a:pos x="284" y="62"/>
                    </a:cxn>
                    <a:cxn ang="0">
                      <a:pos x="322" y="148"/>
                    </a:cxn>
                    <a:cxn ang="0">
                      <a:pos x="372" y="370"/>
                    </a:cxn>
                    <a:cxn ang="0">
                      <a:pos x="384" y="665"/>
                    </a:cxn>
                    <a:cxn ang="0">
                      <a:pos x="346" y="1071"/>
                    </a:cxn>
                    <a:cxn ang="0">
                      <a:pos x="236" y="1355"/>
                    </a:cxn>
                    <a:cxn ang="0">
                      <a:pos x="174" y="1478"/>
                    </a:cxn>
                    <a:cxn ang="0">
                      <a:pos x="174" y="1588"/>
                    </a:cxn>
                    <a:cxn ang="0">
                      <a:pos x="421" y="1663"/>
                    </a:cxn>
                    <a:cxn ang="0">
                      <a:pos x="582" y="1736"/>
                    </a:cxn>
                    <a:cxn ang="0">
                      <a:pos x="593" y="1773"/>
                    </a:cxn>
                    <a:cxn ang="0">
                      <a:pos x="531" y="1835"/>
                    </a:cxn>
                    <a:cxn ang="0">
                      <a:pos x="372" y="1835"/>
                    </a:cxn>
                    <a:cxn ang="0">
                      <a:pos x="284" y="1760"/>
                    </a:cxn>
                    <a:cxn ang="0">
                      <a:pos x="187" y="1700"/>
                    </a:cxn>
                    <a:cxn ang="0">
                      <a:pos x="99" y="1625"/>
                    </a:cxn>
                    <a:cxn ang="0">
                      <a:pos x="0" y="1588"/>
                    </a:cxn>
                    <a:cxn ang="0">
                      <a:pos x="13" y="1540"/>
                    </a:cxn>
                    <a:cxn ang="0">
                      <a:pos x="99" y="1441"/>
                    </a:cxn>
                    <a:cxn ang="0">
                      <a:pos x="187" y="1306"/>
                    </a:cxn>
                    <a:cxn ang="0">
                      <a:pos x="260" y="1121"/>
                    </a:cxn>
                    <a:cxn ang="0">
                      <a:pos x="284" y="888"/>
                    </a:cxn>
                    <a:cxn ang="0">
                      <a:pos x="260" y="628"/>
                    </a:cxn>
                    <a:cxn ang="0">
                      <a:pos x="187" y="419"/>
                    </a:cxn>
                    <a:cxn ang="0">
                      <a:pos x="112" y="320"/>
                    </a:cxn>
                    <a:cxn ang="0">
                      <a:pos x="64" y="161"/>
                    </a:cxn>
                    <a:cxn ang="0">
                      <a:pos x="174" y="0"/>
                    </a:cxn>
                  </a:cxnLst>
                  <a:rect l="0" t="0" r="r" b="b"/>
                  <a:pathLst>
                    <a:path w="593" h="1835">
                      <a:moveTo>
                        <a:pt x="174" y="0"/>
                      </a:moveTo>
                      <a:lnTo>
                        <a:pt x="284" y="62"/>
                      </a:lnTo>
                      <a:lnTo>
                        <a:pt x="322" y="148"/>
                      </a:lnTo>
                      <a:lnTo>
                        <a:pt x="372" y="370"/>
                      </a:lnTo>
                      <a:lnTo>
                        <a:pt x="384" y="665"/>
                      </a:lnTo>
                      <a:lnTo>
                        <a:pt x="346" y="1071"/>
                      </a:lnTo>
                      <a:lnTo>
                        <a:pt x="236" y="1355"/>
                      </a:lnTo>
                      <a:lnTo>
                        <a:pt x="174" y="1478"/>
                      </a:lnTo>
                      <a:lnTo>
                        <a:pt x="174" y="1588"/>
                      </a:lnTo>
                      <a:lnTo>
                        <a:pt x="421" y="1663"/>
                      </a:lnTo>
                      <a:lnTo>
                        <a:pt x="582" y="1736"/>
                      </a:lnTo>
                      <a:lnTo>
                        <a:pt x="593" y="1773"/>
                      </a:lnTo>
                      <a:lnTo>
                        <a:pt x="531" y="1835"/>
                      </a:lnTo>
                      <a:lnTo>
                        <a:pt x="372" y="1835"/>
                      </a:lnTo>
                      <a:lnTo>
                        <a:pt x="284" y="1760"/>
                      </a:lnTo>
                      <a:lnTo>
                        <a:pt x="187" y="1700"/>
                      </a:lnTo>
                      <a:lnTo>
                        <a:pt x="99" y="1625"/>
                      </a:lnTo>
                      <a:lnTo>
                        <a:pt x="0" y="1588"/>
                      </a:lnTo>
                      <a:lnTo>
                        <a:pt x="13" y="1540"/>
                      </a:lnTo>
                      <a:lnTo>
                        <a:pt x="99" y="1441"/>
                      </a:lnTo>
                      <a:lnTo>
                        <a:pt x="187" y="1306"/>
                      </a:lnTo>
                      <a:lnTo>
                        <a:pt x="260" y="1121"/>
                      </a:lnTo>
                      <a:lnTo>
                        <a:pt x="284" y="888"/>
                      </a:lnTo>
                      <a:lnTo>
                        <a:pt x="260" y="628"/>
                      </a:lnTo>
                      <a:lnTo>
                        <a:pt x="187" y="419"/>
                      </a:lnTo>
                      <a:lnTo>
                        <a:pt x="112" y="320"/>
                      </a:lnTo>
                      <a:lnTo>
                        <a:pt x="64" y="161"/>
                      </a:lnTo>
                      <a:lnTo>
                        <a:pt x="17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sp>
            <p:nvSpPr>
              <p:cNvPr id="1266977" name="Freeform 289"/>
              <p:cNvSpPr>
                <a:spLocks/>
              </p:cNvSpPr>
              <p:nvPr/>
            </p:nvSpPr>
            <p:spPr bwMode="auto">
              <a:xfrm>
                <a:off x="443" y="2633"/>
                <a:ext cx="260" cy="551"/>
              </a:xfrm>
              <a:custGeom>
                <a:avLst/>
                <a:gdLst/>
                <a:ahLst/>
                <a:cxnLst>
                  <a:cxn ang="0">
                    <a:pos x="0" y="38"/>
                  </a:cxn>
                  <a:cxn ang="0">
                    <a:pos x="99" y="0"/>
                  </a:cxn>
                  <a:cxn ang="0">
                    <a:pos x="174" y="14"/>
                  </a:cxn>
                  <a:cxn ang="0">
                    <a:pos x="148" y="187"/>
                  </a:cxn>
                  <a:cxn ang="0">
                    <a:pos x="472" y="731"/>
                  </a:cxn>
                  <a:cxn ang="0">
                    <a:pos x="520" y="892"/>
                  </a:cxn>
                  <a:cxn ang="0">
                    <a:pos x="472" y="1103"/>
                  </a:cxn>
                  <a:cxn ang="0">
                    <a:pos x="322" y="966"/>
                  </a:cxn>
                  <a:cxn ang="0">
                    <a:pos x="298" y="779"/>
                  </a:cxn>
                  <a:cxn ang="0">
                    <a:pos x="112" y="174"/>
                  </a:cxn>
                  <a:cxn ang="0">
                    <a:pos x="0" y="38"/>
                  </a:cxn>
                </a:cxnLst>
                <a:rect l="0" t="0" r="r" b="b"/>
                <a:pathLst>
                  <a:path w="520" h="1103">
                    <a:moveTo>
                      <a:pt x="0" y="38"/>
                    </a:moveTo>
                    <a:lnTo>
                      <a:pt x="99" y="0"/>
                    </a:lnTo>
                    <a:lnTo>
                      <a:pt x="174" y="14"/>
                    </a:lnTo>
                    <a:lnTo>
                      <a:pt x="148" y="187"/>
                    </a:lnTo>
                    <a:lnTo>
                      <a:pt x="472" y="731"/>
                    </a:lnTo>
                    <a:lnTo>
                      <a:pt x="520" y="892"/>
                    </a:lnTo>
                    <a:lnTo>
                      <a:pt x="472" y="1103"/>
                    </a:lnTo>
                    <a:lnTo>
                      <a:pt x="322" y="966"/>
                    </a:lnTo>
                    <a:lnTo>
                      <a:pt x="298" y="779"/>
                    </a:lnTo>
                    <a:lnTo>
                      <a:pt x="112" y="174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1266978" name="Group 290"/>
            <p:cNvGrpSpPr>
              <a:grpSpLocks/>
            </p:cNvGrpSpPr>
            <p:nvPr/>
          </p:nvGrpSpPr>
          <p:grpSpPr bwMode="auto">
            <a:xfrm>
              <a:off x="1048" y="3522"/>
              <a:ext cx="1783" cy="715"/>
              <a:chOff x="1048" y="3522"/>
              <a:chExt cx="1783" cy="715"/>
            </a:xfrm>
          </p:grpSpPr>
          <p:sp>
            <p:nvSpPr>
              <p:cNvPr id="1266979" name="Freeform 291"/>
              <p:cNvSpPr>
                <a:spLocks/>
              </p:cNvSpPr>
              <p:nvPr/>
            </p:nvSpPr>
            <p:spPr bwMode="auto">
              <a:xfrm>
                <a:off x="1516" y="3522"/>
                <a:ext cx="778" cy="396"/>
              </a:xfrm>
              <a:custGeom>
                <a:avLst/>
                <a:gdLst/>
                <a:ahLst/>
                <a:cxnLst>
                  <a:cxn ang="0">
                    <a:pos x="0" y="564"/>
                  </a:cxn>
                  <a:cxn ang="0">
                    <a:pos x="17" y="379"/>
                  </a:cxn>
                  <a:cxn ang="0">
                    <a:pos x="148" y="258"/>
                  </a:cxn>
                  <a:cxn ang="0">
                    <a:pos x="400" y="116"/>
                  </a:cxn>
                  <a:cxn ang="0">
                    <a:pos x="720" y="32"/>
                  </a:cxn>
                  <a:cxn ang="0">
                    <a:pos x="992" y="0"/>
                  </a:cxn>
                  <a:cxn ang="0">
                    <a:pos x="1190" y="67"/>
                  </a:cxn>
                  <a:cxn ang="0">
                    <a:pos x="1362" y="191"/>
                  </a:cxn>
                  <a:cxn ang="0">
                    <a:pos x="1456" y="301"/>
                  </a:cxn>
                  <a:cxn ang="0">
                    <a:pos x="1529" y="473"/>
                  </a:cxn>
                  <a:cxn ang="0">
                    <a:pos x="1555" y="618"/>
                  </a:cxn>
                  <a:cxn ang="0">
                    <a:pos x="1493" y="717"/>
                  </a:cxn>
                  <a:cxn ang="0">
                    <a:pos x="1424" y="766"/>
                  </a:cxn>
                  <a:cxn ang="0">
                    <a:pos x="1257" y="790"/>
                  </a:cxn>
                  <a:cxn ang="0">
                    <a:pos x="1104" y="766"/>
                  </a:cxn>
                  <a:cxn ang="0">
                    <a:pos x="1005" y="693"/>
                  </a:cxn>
                  <a:cxn ang="0">
                    <a:pos x="900" y="613"/>
                  </a:cxn>
                  <a:cxn ang="0">
                    <a:pos x="806" y="564"/>
                  </a:cxn>
                  <a:cxn ang="0">
                    <a:pos x="658" y="564"/>
                  </a:cxn>
                  <a:cxn ang="0">
                    <a:pos x="499" y="588"/>
                  </a:cxn>
                  <a:cxn ang="0">
                    <a:pos x="307" y="631"/>
                  </a:cxn>
                  <a:cxn ang="0">
                    <a:pos x="159" y="661"/>
                  </a:cxn>
                  <a:cxn ang="0">
                    <a:pos x="24" y="661"/>
                  </a:cxn>
                  <a:cxn ang="0">
                    <a:pos x="0" y="564"/>
                  </a:cxn>
                </a:cxnLst>
                <a:rect l="0" t="0" r="r" b="b"/>
                <a:pathLst>
                  <a:path w="1555" h="790">
                    <a:moveTo>
                      <a:pt x="0" y="564"/>
                    </a:moveTo>
                    <a:lnTo>
                      <a:pt x="17" y="379"/>
                    </a:lnTo>
                    <a:lnTo>
                      <a:pt x="148" y="258"/>
                    </a:lnTo>
                    <a:lnTo>
                      <a:pt x="400" y="116"/>
                    </a:lnTo>
                    <a:lnTo>
                      <a:pt x="720" y="32"/>
                    </a:lnTo>
                    <a:lnTo>
                      <a:pt x="992" y="0"/>
                    </a:lnTo>
                    <a:lnTo>
                      <a:pt x="1190" y="67"/>
                    </a:lnTo>
                    <a:lnTo>
                      <a:pt x="1362" y="191"/>
                    </a:lnTo>
                    <a:lnTo>
                      <a:pt x="1456" y="301"/>
                    </a:lnTo>
                    <a:lnTo>
                      <a:pt x="1529" y="473"/>
                    </a:lnTo>
                    <a:lnTo>
                      <a:pt x="1555" y="618"/>
                    </a:lnTo>
                    <a:lnTo>
                      <a:pt x="1493" y="717"/>
                    </a:lnTo>
                    <a:lnTo>
                      <a:pt x="1424" y="766"/>
                    </a:lnTo>
                    <a:lnTo>
                      <a:pt x="1257" y="790"/>
                    </a:lnTo>
                    <a:lnTo>
                      <a:pt x="1104" y="766"/>
                    </a:lnTo>
                    <a:lnTo>
                      <a:pt x="1005" y="693"/>
                    </a:lnTo>
                    <a:lnTo>
                      <a:pt x="900" y="613"/>
                    </a:lnTo>
                    <a:lnTo>
                      <a:pt x="806" y="564"/>
                    </a:lnTo>
                    <a:lnTo>
                      <a:pt x="658" y="564"/>
                    </a:lnTo>
                    <a:lnTo>
                      <a:pt x="499" y="588"/>
                    </a:lnTo>
                    <a:lnTo>
                      <a:pt x="307" y="631"/>
                    </a:lnTo>
                    <a:lnTo>
                      <a:pt x="159" y="661"/>
                    </a:lnTo>
                    <a:lnTo>
                      <a:pt x="24" y="661"/>
                    </a:lnTo>
                    <a:lnTo>
                      <a:pt x="0" y="56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6980" name="Freeform 292"/>
              <p:cNvSpPr>
                <a:spLocks/>
              </p:cNvSpPr>
              <p:nvPr/>
            </p:nvSpPr>
            <p:spPr bwMode="auto">
              <a:xfrm>
                <a:off x="2139" y="3709"/>
                <a:ext cx="692" cy="511"/>
              </a:xfrm>
              <a:custGeom>
                <a:avLst/>
                <a:gdLst/>
                <a:ahLst/>
                <a:cxnLst>
                  <a:cxn ang="0">
                    <a:pos x="99" y="0"/>
                  </a:cxn>
                  <a:cxn ang="0">
                    <a:pos x="223" y="59"/>
                  </a:cxn>
                  <a:cxn ang="0">
                    <a:pos x="247" y="147"/>
                  </a:cxn>
                  <a:cxn ang="0">
                    <a:pos x="322" y="282"/>
                  </a:cxn>
                  <a:cxn ang="0">
                    <a:pos x="322" y="381"/>
                  </a:cxn>
                  <a:cxn ang="0">
                    <a:pos x="260" y="577"/>
                  </a:cxn>
                  <a:cxn ang="0">
                    <a:pos x="186" y="713"/>
                  </a:cxn>
                  <a:cxn ang="0">
                    <a:pos x="124" y="799"/>
                  </a:cxn>
                  <a:cxn ang="0">
                    <a:pos x="99" y="909"/>
                  </a:cxn>
                  <a:cxn ang="0">
                    <a:pos x="137" y="960"/>
                  </a:cxn>
                  <a:cxn ang="0">
                    <a:pos x="322" y="922"/>
                  </a:cxn>
                  <a:cxn ang="0">
                    <a:pos x="470" y="848"/>
                  </a:cxn>
                  <a:cxn ang="0">
                    <a:pos x="655" y="700"/>
                  </a:cxn>
                  <a:cxn ang="0">
                    <a:pos x="803" y="528"/>
                  </a:cxn>
                  <a:cxn ang="0">
                    <a:pos x="878" y="381"/>
                  </a:cxn>
                  <a:cxn ang="0">
                    <a:pos x="915" y="295"/>
                  </a:cxn>
                  <a:cxn ang="0">
                    <a:pos x="977" y="295"/>
                  </a:cxn>
                  <a:cxn ang="0">
                    <a:pos x="1015" y="306"/>
                  </a:cxn>
                  <a:cxn ang="0">
                    <a:pos x="1063" y="442"/>
                  </a:cxn>
                  <a:cxn ang="0">
                    <a:pos x="1114" y="566"/>
                  </a:cxn>
                  <a:cxn ang="0">
                    <a:pos x="1249" y="652"/>
                  </a:cxn>
                  <a:cxn ang="0">
                    <a:pos x="1385" y="700"/>
                  </a:cxn>
                  <a:cxn ang="0">
                    <a:pos x="1348" y="738"/>
                  </a:cxn>
                  <a:cxn ang="0">
                    <a:pos x="1275" y="775"/>
                  </a:cxn>
                  <a:cxn ang="0">
                    <a:pos x="1149" y="738"/>
                  </a:cxn>
                  <a:cxn ang="0">
                    <a:pos x="1076" y="639"/>
                  </a:cxn>
                  <a:cxn ang="0">
                    <a:pos x="1026" y="553"/>
                  </a:cxn>
                  <a:cxn ang="0">
                    <a:pos x="990" y="467"/>
                  </a:cxn>
                  <a:cxn ang="0">
                    <a:pos x="953" y="442"/>
                  </a:cxn>
                  <a:cxn ang="0">
                    <a:pos x="915" y="480"/>
                  </a:cxn>
                  <a:cxn ang="0">
                    <a:pos x="841" y="614"/>
                  </a:cxn>
                  <a:cxn ang="0">
                    <a:pos x="680" y="799"/>
                  </a:cxn>
                  <a:cxn ang="0">
                    <a:pos x="532" y="885"/>
                  </a:cxn>
                  <a:cxn ang="0">
                    <a:pos x="371" y="971"/>
                  </a:cxn>
                  <a:cxn ang="0">
                    <a:pos x="148" y="1022"/>
                  </a:cxn>
                  <a:cxn ang="0">
                    <a:pos x="38" y="1008"/>
                  </a:cxn>
                  <a:cxn ang="0">
                    <a:pos x="0" y="960"/>
                  </a:cxn>
                  <a:cxn ang="0">
                    <a:pos x="0" y="909"/>
                  </a:cxn>
                  <a:cxn ang="0">
                    <a:pos x="0" y="837"/>
                  </a:cxn>
                  <a:cxn ang="0">
                    <a:pos x="49" y="713"/>
                  </a:cxn>
                  <a:cxn ang="0">
                    <a:pos x="137" y="601"/>
                  </a:cxn>
                  <a:cxn ang="0">
                    <a:pos x="186" y="429"/>
                  </a:cxn>
                  <a:cxn ang="0">
                    <a:pos x="199" y="343"/>
                  </a:cxn>
                  <a:cxn ang="0">
                    <a:pos x="161" y="257"/>
                  </a:cxn>
                  <a:cxn ang="0">
                    <a:pos x="62" y="171"/>
                  </a:cxn>
                  <a:cxn ang="0">
                    <a:pos x="75" y="86"/>
                  </a:cxn>
                  <a:cxn ang="0">
                    <a:pos x="99" y="0"/>
                  </a:cxn>
                </a:cxnLst>
                <a:rect l="0" t="0" r="r" b="b"/>
                <a:pathLst>
                  <a:path w="1385" h="1022">
                    <a:moveTo>
                      <a:pt x="99" y="0"/>
                    </a:moveTo>
                    <a:lnTo>
                      <a:pt x="223" y="59"/>
                    </a:lnTo>
                    <a:lnTo>
                      <a:pt x="247" y="147"/>
                    </a:lnTo>
                    <a:lnTo>
                      <a:pt x="322" y="282"/>
                    </a:lnTo>
                    <a:lnTo>
                      <a:pt x="322" y="381"/>
                    </a:lnTo>
                    <a:lnTo>
                      <a:pt x="260" y="577"/>
                    </a:lnTo>
                    <a:lnTo>
                      <a:pt x="186" y="713"/>
                    </a:lnTo>
                    <a:lnTo>
                      <a:pt x="124" y="799"/>
                    </a:lnTo>
                    <a:lnTo>
                      <a:pt x="99" y="909"/>
                    </a:lnTo>
                    <a:lnTo>
                      <a:pt x="137" y="960"/>
                    </a:lnTo>
                    <a:lnTo>
                      <a:pt x="322" y="922"/>
                    </a:lnTo>
                    <a:lnTo>
                      <a:pt x="470" y="848"/>
                    </a:lnTo>
                    <a:lnTo>
                      <a:pt x="655" y="700"/>
                    </a:lnTo>
                    <a:lnTo>
                      <a:pt x="803" y="528"/>
                    </a:lnTo>
                    <a:lnTo>
                      <a:pt x="878" y="381"/>
                    </a:lnTo>
                    <a:lnTo>
                      <a:pt x="915" y="295"/>
                    </a:lnTo>
                    <a:lnTo>
                      <a:pt x="977" y="295"/>
                    </a:lnTo>
                    <a:lnTo>
                      <a:pt x="1015" y="306"/>
                    </a:lnTo>
                    <a:lnTo>
                      <a:pt x="1063" y="442"/>
                    </a:lnTo>
                    <a:lnTo>
                      <a:pt x="1114" y="566"/>
                    </a:lnTo>
                    <a:lnTo>
                      <a:pt x="1249" y="652"/>
                    </a:lnTo>
                    <a:lnTo>
                      <a:pt x="1385" y="700"/>
                    </a:lnTo>
                    <a:lnTo>
                      <a:pt x="1348" y="738"/>
                    </a:lnTo>
                    <a:lnTo>
                      <a:pt x="1275" y="775"/>
                    </a:lnTo>
                    <a:lnTo>
                      <a:pt x="1149" y="738"/>
                    </a:lnTo>
                    <a:lnTo>
                      <a:pt x="1076" y="639"/>
                    </a:lnTo>
                    <a:lnTo>
                      <a:pt x="1026" y="553"/>
                    </a:lnTo>
                    <a:lnTo>
                      <a:pt x="990" y="467"/>
                    </a:lnTo>
                    <a:lnTo>
                      <a:pt x="953" y="442"/>
                    </a:lnTo>
                    <a:lnTo>
                      <a:pt x="915" y="480"/>
                    </a:lnTo>
                    <a:lnTo>
                      <a:pt x="841" y="614"/>
                    </a:lnTo>
                    <a:lnTo>
                      <a:pt x="680" y="799"/>
                    </a:lnTo>
                    <a:lnTo>
                      <a:pt x="532" y="885"/>
                    </a:lnTo>
                    <a:lnTo>
                      <a:pt x="371" y="971"/>
                    </a:lnTo>
                    <a:lnTo>
                      <a:pt x="148" y="1022"/>
                    </a:lnTo>
                    <a:lnTo>
                      <a:pt x="38" y="1008"/>
                    </a:lnTo>
                    <a:lnTo>
                      <a:pt x="0" y="960"/>
                    </a:lnTo>
                    <a:lnTo>
                      <a:pt x="0" y="909"/>
                    </a:lnTo>
                    <a:lnTo>
                      <a:pt x="0" y="837"/>
                    </a:lnTo>
                    <a:lnTo>
                      <a:pt x="49" y="713"/>
                    </a:lnTo>
                    <a:lnTo>
                      <a:pt x="137" y="601"/>
                    </a:lnTo>
                    <a:lnTo>
                      <a:pt x="186" y="429"/>
                    </a:lnTo>
                    <a:lnTo>
                      <a:pt x="199" y="343"/>
                    </a:lnTo>
                    <a:lnTo>
                      <a:pt x="161" y="257"/>
                    </a:lnTo>
                    <a:lnTo>
                      <a:pt x="62" y="171"/>
                    </a:lnTo>
                    <a:lnTo>
                      <a:pt x="75" y="86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6981" name="Freeform 293"/>
              <p:cNvSpPr>
                <a:spLocks/>
              </p:cNvSpPr>
              <p:nvPr/>
            </p:nvSpPr>
            <p:spPr bwMode="auto">
              <a:xfrm>
                <a:off x="2028" y="3651"/>
                <a:ext cx="693" cy="514"/>
              </a:xfrm>
              <a:custGeom>
                <a:avLst/>
                <a:gdLst/>
                <a:ahLst/>
                <a:cxnLst>
                  <a:cxn ang="0">
                    <a:pos x="100" y="0"/>
                  </a:cxn>
                  <a:cxn ang="0">
                    <a:pos x="223" y="61"/>
                  </a:cxn>
                  <a:cxn ang="0">
                    <a:pos x="247" y="149"/>
                  </a:cxn>
                  <a:cxn ang="0">
                    <a:pos x="322" y="284"/>
                  </a:cxn>
                  <a:cxn ang="0">
                    <a:pos x="322" y="383"/>
                  </a:cxn>
                  <a:cxn ang="0">
                    <a:pos x="261" y="581"/>
                  </a:cxn>
                  <a:cxn ang="0">
                    <a:pos x="186" y="717"/>
                  </a:cxn>
                  <a:cxn ang="0">
                    <a:pos x="124" y="805"/>
                  </a:cxn>
                  <a:cxn ang="0">
                    <a:pos x="100" y="915"/>
                  </a:cxn>
                  <a:cxn ang="0">
                    <a:pos x="137" y="966"/>
                  </a:cxn>
                  <a:cxn ang="0">
                    <a:pos x="322" y="928"/>
                  </a:cxn>
                  <a:cxn ang="0">
                    <a:pos x="470" y="854"/>
                  </a:cxn>
                  <a:cxn ang="0">
                    <a:pos x="655" y="706"/>
                  </a:cxn>
                  <a:cxn ang="0">
                    <a:pos x="803" y="532"/>
                  </a:cxn>
                  <a:cxn ang="0">
                    <a:pos x="878" y="383"/>
                  </a:cxn>
                  <a:cxn ang="0">
                    <a:pos x="916" y="297"/>
                  </a:cxn>
                  <a:cxn ang="0">
                    <a:pos x="977" y="297"/>
                  </a:cxn>
                  <a:cxn ang="0">
                    <a:pos x="1015" y="310"/>
                  </a:cxn>
                  <a:cxn ang="0">
                    <a:pos x="1063" y="446"/>
                  </a:cxn>
                  <a:cxn ang="0">
                    <a:pos x="1114" y="570"/>
                  </a:cxn>
                  <a:cxn ang="0">
                    <a:pos x="1249" y="656"/>
                  </a:cxn>
                  <a:cxn ang="0">
                    <a:pos x="1385" y="706"/>
                  </a:cxn>
                  <a:cxn ang="0">
                    <a:pos x="1348" y="743"/>
                  </a:cxn>
                  <a:cxn ang="0">
                    <a:pos x="1275" y="779"/>
                  </a:cxn>
                  <a:cxn ang="0">
                    <a:pos x="1149" y="743"/>
                  </a:cxn>
                  <a:cxn ang="0">
                    <a:pos x="1076" y="644"/>
                  </a:cxn>
                  <a:cxn ang="0">
                    <a:pos x="1026" y="556"/>
                  </a:cxn>
                  <a:cxn ang="0">
                    <a:pos x="990" y="471"/>
                  </a:cxn>
                  <a:cxn ang="0">
                    <a:pos x="953" y="446"/>
                  </a:cxn>
                  <a:cxn ang="0">
                    <a:pos x="916" y="482"/>
                  </a:cxn>
                  <a:cxn ang="0">
                    <a:pos x="841" y="618"/>
                  </a:cxn>
                  <a:cxn ang="0">
                    <a:pos x="680" y="805"/>
                  </a:cxn>
                  <a:cxn ang="0">
                    <a:pos x="532" y="891"/>
                  </a:cxn>
                  <a:cxn ang="0">
                    <a:pos x="371" y="977"/>
                  </a:cxn>
                  <a:cxn ang="0">
                    <a:pos x="148" y="1027"/>
                  </a:cxn>
                  <a:cxn ang="0">
                    <a:pos x="38" y="1014"/>
                  </a:cxn>
                  <a:cxn ang="0">
                    <a:pos x="0" y="966"/>
                  </a:cxn>
                  <a:cxn ang="0">
                    <a:pos x="0" y="915"/>
                  </a:cxn>
                  <a:cxn ang="0">
                    <a:pos x="0" y="842"/>
                  </a:cxn>
                  <a:cxn ang="0">
                    <a:pos x="49" y="717"/>
                  </a:cxn>
                  <a:cxn ang="0">
                    <a:pos x="137" y="607"/>
                  </a:cxn>
                  <a:cxn ang="0">
                    <a:pos x="186" y="433"/>
                  </a:cxn>
                  <a:cxn ang="0">
                    <a:pos x="199" y="347"/>
                  </a:cxn>
                  <a:cxn ang="0">
                    <a:pos x="161" y="259"/>
                  </a:cxn>
                  <a:cxn ang="0">
                    <a:pos x="62" y="174"/>
                  </a:cxn>
                  <a:cxn ang="0">
                    <a:pos x="75" y="86"/>
                  </a:cxn>
                  <a:cxn ang="0">
                    <a:pos x="100" y="0"/>
                  </a:cxn>
                </a:cxnLst>
                <a:rect l="0" t="0" r="r" b="b"/>
                <a:pathLst>
                  <a:path w="1385" h="1027">
                    <a:moveTo>
                      <a:pt x="100" y="0"/>
                    </a:moveTo>
                    <a:lnTo>
                      <a:pt x="223" y="61"/>
                    </a:lnTo>
                    <a:lnTo>
                      <a:pt x="247" y="149"/>
                    </a:lnTo>
                    <a:lnTo>
                      <a:pt x="322" y="284"/>
                    </a:lnTo>
                    <a:lnTo>
                      <a:pt x="322" y="383"/>
                    </a:lnTo>
                    <a:lnTo>
                      <a:pt x="261" y="581"/>
                    </a:lnTo>
                    <a:lnTo>
                      <a:pt x="186" y="717"/>
                    </a:lnTo>
                    <a:lnTo>
                      <a:pt x="124" y="805"/>
                    </a:lnTo>
                    <a:lnTo>
                      <a:pt x="100" y="915"/>
                    </a:lnTo>
                    <a:lnTo>
                      <a:pt x="137" y="966"/>
                    </a:lnTo>
                    <a:lnTo>
                      <a:pt x="322" y="928"/>
                    </a:lnTo>
                    <a:lnTo>
                      <a:pt x="470" y="854"/>
                    </a:lnTo>
                    <a:lnTo>
                      <a:pt x="655" y="706"/>
                    </a:lnTo>
                    <a:lnTo>
                      <a:pt x="803" y="532"/>
                    </a:lnTo>
                    <a:lnTo>
                      <a:pt x="878" y="383"/>
                    </a:lnTo>
                    <a:lnTo>
                      <a:pt x="916" y="297"/>
                    </a:lnTo>
                    <a:lnTo>
                      <a:pt x="977" y="297"/>
                    </a:lnTo>
                    <a:lnTo>
                      <a:pt x="1015" y="310"/>
                    </a:lnTo>
                    <a:lnTo>
                      <a:pt x="1063" y="446"/>
                    </a:lnTo>
                    <a:lnTo>
                      <a:pt x="1114" y="570"/>
                    </a:lnTo>
                    <a:lnTo>
                      <a:pt x="1249" y="656"/>
                    </a:lnTo>
                    <a:lnTo>
                      <a:pt x="1385" y="706"/>
                    </a:lnTo>
                    <a:lnTo>
                      <a:pt x="1348" y="743"/>
                    </a:lnTo>
                    <a:lnTo>
                      <a:pt x="1275" y="779"/>
                    </a:lnTo>
                    <a:lnTo>
                      <a:pt x="1149" y="743"/>
                    </a:lnTo>
                    <a:lnTo>
                      <a:pt x="1076" y="644"/>
                    </a:lnTo>
                    <a:lnTo>
                      <a:pt x="1026" y="556"/>
                    </a:lnTo>
                    <a:lnTo>
                      <a:pt x="990" y="471"/>
                    </a:lnTo>
                    <a:lnTo>
                      <a:pt x="953" y="446"/>
                    </a:lnTo>
                    <a:lnTo>
                      <a:pt x="916" y="482"/>
                    </a:lnTo>
                    <a:lnTo>
                      <a:pt x="841" y="618"/>
                    </a:lnTo>
                    <a:lnTo>
                      <a:pt x="680" y="805"/>
                    </a:lnTo>
                    <a:lnTo>
                      <a:pt x="532" y="891"/>
                    </a:lnTo>
                    <a:lnTo>
                      <a:pt x="371" y="977"/>
                    </a:lnTo>
                    <a:lnTo>
                      <a:pt x="148" y="1027"/>
                    </a:lnTo>
                    <a:lnTo>
                      <a:pt x="38" y="1014"/>
                    </a:lnTo>
                    <a:lnTo>
                      <a:pt x="0" y="966"/>
                    </a:lnTo>
                    <a:lnTo>
                      <a:pt x="0" y="915"/>
                    </a:lnTo>
                    <a:lnTo>
                      <a:pt x="0" y="842"/>
                    </a:lnTo>
                    <a:lnTo>
                      <a:pt x="49" y="717"/>
                    </a:lnTo>
                    <a:lnTo>
                      <a:pt x="137" y="607"/>
                    </a:lnTo>
                    <a:lnTo>
                      <a:pt x="186" y="433"/>
                    </a:lnTo>
                    <a:lnTo>
                      <a:pt x="199" y="347"/>
                    </a:lnTo>
                    <a:lnTo>
                      <a:pt x="161" y="259"/>
                    </a:lnTo>
                    <a:lnTo>
                      <a:pt x="62" y="174"/>
                    </a:lnTo>
                    <a:lnTo>
                      <a:pt x="75" y="86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6982" name="Freeform 294"/>
              <p:cNvSpPr>
                <a:spLocks/>
              </p:cNvSpPr>
              <p:nvPr/>
            </p:nvSpPr>
            <p:spPr bwMode="auto">
              <a:xfrm>
                <a:off x="1048" y="3781"/>
                <a:ext cx="673" cy="456"/>
              </a:xfrm>
              <a:custGeom>
                <a:avLst/>
                <a:gdLst/>
                <a:ahLst/>
                <a:cxnLst>
                  <a:cxn ang="0">
                    <a:pos x="1160" y="62"/>
                  </a:cxn>
                  <a:cxn ang="0">
                    <a:pos x="1085" y="0"/>
                  </a:cxn>
                  <a:cxn ang="0">
                    <a:pos x="1011" y="0"/>
                  </a:cxn>
                  <a:cxn ang="0">
                    <a:pos x="975" y="62"/>
                  </a:cxn>
                  <a:cxn ang="0">
                    <a:pos x="986" y="137"/>
                  </a:cxn>
                  <a:cxn ang="0">
                    <a:pos x="1123" y="370"/>
                  </a:cxn>
                  <a:cxn ang="0">
                    <a:pos x="1246" y="617"/>
                  </a:cxn>
                  <a:cxn ang="0">
                    <a:pos x="1258" y="751"/>
                  </a:cxn>
                  <a:cxn ang="0">
                    <a:pos x="1222" y="826"/>
                  </a:cxn>
                  <a:cxn ang="0">
                    <a:pos x="1123" y="826"/>
                  </a:cxn>
                  <a:cxn ang="0">
                    <a:pos x="838" y="837"/>
                  </a:cxn>
                  <a:cxn ang="0">
                    <a:pos x="580" y="813"/>
                  </a:cxn>
                  <a:cxn ang="0">
                    <a:pos x="443" y="751"/>
                  </a:cxn>
                  <a:cxn ang="0">
                    <a:pos x="333" y="703"/>
                  </a:cxn>
                  <a:cxn ang="0">
                    <a:pos x="271" y="703"/>
                  </a:cxn>
                  <a:cxn ang="0">
                    <a:pos x="196" y="776"/>
                  </a:cxn>
                  <a:cxn ang="0">
                    <a:pos x="24" y="802"/>
                  </a:cxn>
                  <a:cxn ang="0">
                    <a:pos x="0" y="850"/>
                  </a:cxn>
                  <a:cxn ang="0">
                    <a:pos x="110" y="864"/>
                  </a:cxn>
                  <a:cxn ang="0">
                    <a:pos x="271" y="850"/>
                  </a:cxn>
                  <a:cxn ang="0">
                    <a:pos x="320" y="826"/>
                  </a:cxn>
                  <a:cxn ang="0">
                    <a:pos x="457" y="875"/>
                  </a:cxn>
                  <a:cxn ang="0">
                    <a:pos x="567" y="875"/>
                  </a:cxn>
                  <a:cxn ang="0">
                    <a:pos x="728" y="899"/>
                  </a:cxn>
                  <a:cxn ang="0">
                    <a:pos x="962" y="912"/>
                  </a:cxn>
                  <a:cxn ang="0">
                    <a:pos x="1171" y="899"/>
                  </a:cxn>
                  <a:cxn ang="0">
                    <a:pos x="1295" y="864"/>
                  </a:cxn>
                  <a:cxn ang="0">
                    <a:pos x="1346" y="802"/>
                  </a:cxn>
                  <a:cxn ang="0">
                    <a:pos x="1346" y="714"/>
                  </a:cxn>
                  <a:cxn ang="0">
                    <a:pos x="1346" y="555"/>
                  </a:cxn>
                  <a:cxn ang="0">
                    <a:pos x="1284" y="395"/>
                  </a:cxn>
                  <a:cxn ang="0">
                    <a:pos x="1222" y="223"/>
                  </a:cxn>
                  <a:cxn ang="0">
                    <a:pos x="1160" y="62"/>
                  </a:cxn>
                </a:cxnLst>
                <a:rect l="0" t="0" r="r" b="b"/>
                <a:pathLst>
                  <a:path w="1346" h="912">
                    <a:moveTo>
                      <a:pt x="1160" y="62"/>
                    </a:moveTo>
                    <a:lnTo>
                      <a:pt x="1085" y="0"/>
                    </a:lnTo>
                    <a:lnTo>
                      <a:pt x="1011" y="0"/>
                    </a:lnTo>
                    <a:lnTo>
                      <a:pt x="975" y="62"/>
                    </a:lnTo>
                    <a:lnTo>
                      <a:pt x="986" y="137"/>
                    </a:lnTo>
                    <a:lnTo>
                      <a:pt x="1123" y="370"/>
                    </a:lnTo>
                    <a:lnTo>
                      <a:pt x="1246" y="617"/>
                    </a:lnTo>
                    <a:lnTo>
                      <a:pt x="1258" y="751"/>
                    </a:lnTo>
                    <a:lnTo>
                      <a:pt x="1222" y="826"/>
                    </a:lnTo>
                    <a:lnTo>
                      <a:pt x="1123" y="826"/>
                    </a:lnTo>
                    <a:lnTo>
                      <a:pt x="838" y="837"/>
                    </a:lnTo>
                    <a:lnTo>
                      <a:pt x="580" y="813"/>
                    </a:lnTo>
                    <a:lnTo>
                      <a:pt x="443" y="751"/>
                    </a:lnTo>
                    <a:lnTo>
                      <a:pt x="333" y="703"/>
                    </a:lnTo>
                    <a:lnTo>
                      <a:pt x="271" y="703"/>
                    </a:lnTo>
                    <a:lnTo>
                      <a:pt x="196" y="776"/>
                    </a:lnTo>
                    <a:lnTo>
                      <a:pt x="24" y="802"/>
                    </a:lnTo>
                    <a:lnTo>
                      <a:pt x="0" y="850"/>
                    </a:lnTo>
                    <a:lnTo>
                      <a:pt x="110" y="864"/>
                    </a:lnTo>
                    <a:lnTo>
                      <a:pt x="271" y="850"/>
                    </a:lnTo>
                    <a:lnTo>
                      <a:pt x="320" y="826"/>
                    </a:lnTo>
                    <a:lnTo>
                      <a:pt x="457" y="875"/>
                    </a:lnTo>
                    <a:lnTo>
                      <a:pt x="567" y="875"/>
                    </a:lnTo>
                    <a:lnTo>
                      <a:pt x="728" y="899"/>
                    </a:lnTo>
                    <a:lnTo>
                      <a:pt x="962" y="912"/>
                    </a:lnTo>
                    <a:lnTo>
                      <a:pt x="1171" y="899"/>
                    </a:lnTo>
                    <a:lnTo>
                      <a:pt x="1295" y="864"/>
                    </a:lnTo>
                    <a:lnTo>
                      <a:pt x="1346" y="802"/>
                    </a:lnTo>
                    <a:lnTo>
                      <a:pt x="1346" y="714"/>
                    </a:lnTo>
                    <a:lnTo>
                      <a:pt x="1346" y="555"/>
                    </a:lnTo>
                    <a:lnTo>
                      <a:pt x="1284" y="395"/>
                    </a:lnTo>
                    <a:lnTo>
                      <a:pt x="1222" y="223"/>
                    </a:lnTo>
                    <a:lnTo>
                      <a:pt x="1160" y="6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6983" name="Freeform 295"/>
              <p:cNvSpPr>
                <a:spLocks/>
              </p:cNvSpPr>
              <p:nvPr/>
            </p:nvSpPr>
            <p:spPr bwMode="auto">
              <a:xfrm>
                <a:off x="1054" y="3726"/>
                <a:ext cx="592" cy="425"/>
              </a:xfrm>
              <a:custGeom>
                <a:avLst/>
                <a:gdLst/>
                <a:ahLst/>
                <a:cxnLst>
                  <a:cxn ang="0">
                    <a:pos x="1024" y="0"/>
                  </a:cxn>
                  <a:cxn ang="0">
                    <a:pos x="962" y="60"/>
                  </a:cxn>
                  <a:cxn ang="0">
                    <a:pos x="949" y="159"/>
                  </a:cxn>
                  <a:cxn ang="0">
                    <a:pos x="962" y="295"/>
                  </a:cxn>
                  <a:cxn ang="0">
                    <a:pos x="1000" y="454"/>
                  </a:cxn>
                  <a:cxn ang="0">
                    <a:pos x="1024" y="639"/>
                  </a:cxn>
                  <a:cxn ang="0">
                    <a:pos x="1048" y="727"/>
                  </a:cxn>
                  <a:cxn ang="0">
                    <a:pos x="1035" y="762"/>
                  </a:cxn>
                  <a:cxn ang="0">
                    <a:pos x="912" y="776"/>
                  </a:cxn>
                  <a:cxn ang="0">
                    <a:pos x="678" y="789"/>
                  </a:cxn>
                  <a:cxn ang="0">
                    <a:pos x="481" y="751"/>
                  </a:cxn>
                  <a:cxn ang="0">
                    <a:pos x="333" y="677"/>
                  </a:cxn>
                  <a:cxn ang="0">
                    <a:pos x="258" y="665"/>
                  </a:cxn>
                  <a:cxn ang="0">
                    <a:pos x="159" y="727"/>
                  </a:cxn>
                  <a:cxn ang="0">
                    <a:pos x="73" y="738"/>
                  </a:cxn>
                  <a:cxn ang="0">
                    <a:pos x="0" y="762"/>
                  </a:cxn>
                  <a:cxn ang="0">
                    <a:pos x="11" y="800"/>
                  </a:cxn>
                  <a:cxn ang="0">
                    <a:pos x="111" y="800"/>
                  </a:cxn>
                  <a:cxn ang="0">
                    <a:pos x="210" y="800"/>
                  </a:cxn>
                  <a:cxn ang="0">
                    <a:pos x="283" y="762"/>
                  </a:cxn>
                  <a:cxn ang="0">
                    <a:pos x="358" y="776"/>
                  </a:cxn>
                  <a:cxn ang="0">
                    <a:pos x="444" y="824"/>
                  </a:cxn>
                  <a:cxn ang="0">
                    <a:pos x="578" y="824"/>
                  </a:cxn>
                  <a:cxn ang="0">
                    <a:pos x="801" y="850"/>
                  </a:cxn>
                  <a:cxn ang="0">
                    <a:pos x="1011" y="837"/>
                  </a:cxn>
                  <a:cxn ang="0">
                    <a:pos x="1147" y="800"/>
                  </a:cxn>
                  <a:cxn ang="0">
                    <a:pos x="1185" y="738"/>
                  </a:cxn>
                  <a:cxn ang="0">
                    <a:pos x="1110" y="639"/>
                  </a:cxn>
                  <a:cxn ang="0">
                    <a:pos x="1086" y="505"/>
                  </a:cxn>
                  <a:cxn ang="0">
                    <a:pos x="1086" y="368"/>
                  </a:cxn>
                  <a:cxn ang="0">
                    <a:pos x="1097" y="245"/>
                  </a:cxn>
                  <a:cxn ang="0">
                    <a:pos x="1123" y="110"/>
                  </a:cxn>
                  <a:cxn ang="0">
                    <a:pos x="1024" y="0"/>
                  </a:cxn>
                </a:cxnLst>
                <a:rect l="0" t="0" r="r" b="b"/>
                <a:pathLst>
                  <a:path w="1185" h="850">
                    <a:moveTo>
                      <a:pt x="1024" y="0"/>
                    </a:moveTo>
                    <a:lnTo>
                      <a:pt x="962" y="60"/>
                    </a:lnTo>
                    <a:lnTo>
                      <a:pt x="949" y="159"/>
                    </a:lnTo>
                    <a:lnTo>
                      <a:pt x="962" y="295"/>
                    </a:lnTo>
                    <a:lnTo>
                      <a:pt x="1000" y="454"/>
                    </a:lnTo>
                    <a:lnTo>
                      <a:pt x="1024" y="639"/>
                    </a:lnTo>
                    <a:lnTo>
                      <a:pt x="1048" y="727"/>
                    </a:lnTo>
                    <a:lnTo>
                      <a:pt x="1035" y="762"/>
                    </a:lnTo>
                    <a:lnTo>
                      <a:pt x="912" y="776"/>
                    </a:lnTo>
                    <a:lnTo>
                      <a:pt x="678" y="789"/>
                    </a:lnTo>
                    <a:lnTo>
                      <a:pt x="481" y="751"/>
                    </a:lnTo>
                    <a:lnTo>
                      <a:pt x="333" y="677"/>
                    </a:lnTo>
                    <a:lnTo>
                      <a:pt x="258" y="665"/>
                    </a:lnTo>
                    <a:lnTo>
                      <a:pt x="159" y="727"/>
                    </a:lnTo>
                    <a:lnTo>
                      <a:pt x="73" y="738"/>
                    </a:lnTo>
                    <a:lnTo>
                      <a:pt x="0" y="762"/>
                    </a:lnTo>
                    <a:lnTo>
                      <a:pt x="11" y="800"/>
                    </a:lnTo>
                    <a:lnTo>
                      <a:pt x="111" y="800"/>
                    </a:lnTo>
                    <a:lnTo>
                      <a:pt x="210" y="800"/>
                    </a:lnTo>
                    <a:lnTo>
                      <a:pt x="283" y="762"/>
                    </a:lnTo>
                    <a:lnTo>
                      <a:pt x="358" y="776"/>
                    </a:lnTo>
                    <a:lnTo>
                      <a:pt x="444" y="824"/>
                    </a:lnTo>
                    <a:lnTo>
                      <a:pt x="578" y="824"/>
                    </a:lnTo>
                    <a:lnTo>
                      <a:pt x="801" y="850"/>
                    </a:lnTo>
                    <a:lnTo>
                      <a:pt x="1011" y="837"/>
                    </a:lnTo>
                    <a:lnTo>
                      <a:pt x="1147" y="800"/>
                    </a:lnTo>
                    <a:lnTo>
                      <a:pt x="1185" y="738"/>
                    </a:lnTo>
                    <a:lnTo>
                      <a:pt x="1110" y="639"/>
                    </a:lnTo>
                    <a:lnTo>
                      <a:pt x="1086" y="505"/>
                    </a:lnTo>
                    <a:lnTo>
                      <a:pt x="1086" y="368"/>
                    </a:lnTo>
                    <a:lnTo>
                      <a:pt x="1097" y="245"/>
                    </a:lnTo>
                    <a:lnTo>
                      <a:pt x="1123" y="110"/>
                    </a:lnTo>
                    <a:lnTo>
                      <a:pt x="10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6984" name="Freeform 296"/>
              <p:cNvSpPr>
                <a:spLocks/>
              </p:cNvSpPr>
              <p:nvPr/>
            </p:nvSpPr>
            <p:spPr bwMode="auto">
              <a:xfrm>
                <a:off x="1056" y="3667"/>
                <a:ext cx="440" cy="404"/>
              </a:xfrm>
              <a:custGeom>
                <a:avLst/>
                <a:gdLst/>
                <a:ahLst/>
                <a:cxnLst>
                  <a:cxn ang="0">
                    <a:pos x="861" y="319"/>
                  </a:cxn>
                  <a:cxn ang="0">
                    <a:pos x="880" y="220"/>
                  </a:cxn>
                  <a:cxn ang="0">
                    <a:pos x="836" y="110"/>
                  </a:cxn>
                  <a:cxn ang="0">
                    <a:pos x="713" y="29"/>
                  </a:cxn>
                  <a:cxn ang="0">
                    <a:pos x="479" y="0"/>
                  </a:cxn>
                  <a:cxn ang="0">
                    <a:pos x="221" y="54"/>
                  </a:cxn>
                  <a:cxn ang="0">
                    <a:pos x="24" y="166"/>
                  </a:cxn>
                  <a:cxn ang="0">
                    <a:pos x="0" y="282"/>
                  </a:cxn>
                  <a:cxn ang="0">
                    <a:pos x="0" y="429"/>
                  </a:cxn>
                  <a:cxn ang="0">
                    <a:pos x="105" y="517"/>
                  </a:cxn>
                  <a:cxn ang="0">
                    <a:pos x="208" y="553"/>
                  </a:cxn>
                  <a:cxn ang="0">
                    <a:pos x="356" y="553"/>
                  </a:cxn>
                  <a:cxn ang="0">
                    <a:pos x="498" y="547"/>
                  </a:cxn>
                  <a:cxn ang="0">
                    <a:pos x="595" y="713"/>
                  </a:cxn>
                  <a:cxn ang="0">
                    <a:pos x="657" y="794"/>
                  </a:cxn>
                  <a:cxn ang="0">
                    <a:pos x="707" y="807"/>
                  </a:cxn>
                  <a:cxn ang="0">
                    <a:pos x="707" y="769"/>
                  </a:cxn>
                  <a:cxn ang="0">
                    <a:pos x="578" y="536"/>
                  </a:cxn>
                  <a:cxn ang="0">
                    <a:pos x="700" y="480"/>
                  </a:cxn>
                  <a:cxn ang="0">
                    <a:pos x="818" y="375"/>
                  </a:cxn>
                  <a:cxn ang="0">
                    <a:pos x="861" y="319"/>
                  </a:cxn>
                </a:cxnLst>
                <a:rect l="0" t="0" r="r" b="b"/>
                <a:pathLst>
                  <a:path w="880" h="807">
                    <a:moveTo>
                      <a:pt x="861" y="319"/>
                    </a:moveTo>
                    <a:lnTo>
                      <a:pt x="880" y="220"/>
                    </a:lnTo>
                    <a:lnTo>
                      <a:pt x="836" y="110"/>
                    </a:lnTo>
                    <a:lnTo>
                      <a:pt x="713" y="29"/>
                    </a:lnTo>
                    <a:lnTo>
                      <a:pt x="479" y="0"/>
                    </a:lnTo>
                    <a:lnTo>
                      <a:pt x="221" y="54"/>
                    </a:lnTo>
                    <a:lnTo>
                      <a:pt x="24" y="166"/>
                    </a:lnTo>
                    <a:lnTo>
                      <a:pt x="0" y="282"/>
                    </a:lnTo>
                    <a:lnTo>
                      <a:pt x="0" y="429"/>
                    </a:lnTo>
                    <a:lnTo>
                      <a:pt x="105" y="517"/>
                    </a:lnTo>
                    <a:lnTo>
                      <a:pt x="208" y="553"/>
                    </a:lnTo>
                    <a:lnTo>
                      <a:pt x="356" y="553"/>
                    </a:lnTo>
                    <a:lnTo>
                      <a:pt x="498" y="547"/>
                    </a:lnTo>
                    <a:lnTo>
                      <a:pt x="595" y="713"/>
                    </a:lnTo>
                    <a:lnTo>
                      <a:pt x="657" y="794"/>
                    </a:lnTo>
                    <a:lnTo>
                      <a:pt x="707" y="807"/>
                    </a:lnTo>
                    <a:lnTo>
                      <a:pt x="707" y="769"/>
                    </a:lnTo>
                    <a:lnTo>
                      <a:pt x="578" y="536"/>
                    </a:lnTo>
                    <a:lnTo>
                      <a:pt x="700" y="480"/>
                    </a:lnTo>
                    <a:lnTo>
                      <a:pt x="818" y="375"/>
                    </a:lnTo>
                    <a:lnTo>
                      <a:pt x="861" y="3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266985" name="Oval 297"/>
            <p:cNvSpPr>
              <a:spLocks noChangeArrowheads="1"/>
            </p:cNvSpPr>
            <p:nvPr/>
          </p:nvSpPr>
          <p:spPr bwMode="auto">
            <a:xfrm>
              <a:off x="556" y="2284"/>
              <a:ext cx="68" cy="68"/>
            </a:xfrm>
            <a:prstGeom prst="ellipse">
              <a:avLst/>
            </a:prstGeom>
            <a:solidFill>
              <a:srgbClr val="3333FF"/>
            </a:solidFill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266986" name="Oval 298"/>
            <p:cNvSpPr>
              <a:spLocks noChangeArrowheads="1"/>
            </p:cNvSpPr>
            <p:nvPr/>
          </p:nvSpPr>
          <p:spPr bwMode="auto">
            <a:xfrm>
              <a:off x="1200" y="3840"/>
              <a:ext cx="68" cy="68"/>
            </a:xfrm>
            <a:prstGeom prst="ellipse">
              <a:avLst/>
            </a:prstGeom>
            <a:solidFill>
              <a:srgbClr val="FF3300"/>
            </a:solidFill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1266987" name="Group 299"/>
          <p:cNvGrpSpPr>
            <a:grpSpLocks/>
          </p:cNvGrpSpPr>
          <p:nvPr/>
        </p:nvGrpSpPr>
        <p:grpSpPr bwMode="auto">
          <a:xfrm>
            <a:off x="5651500" y="4611688"/>
            <a:ext cx="292100" cy="508000"/>
            <a:chOff x="3722" y="870"/>
            <a:chExt cx="1882" cy="3258"/>
          </a:xfrm>
        </p:grpSpPr>
        <p:grpSp>
          <p:nvGrpSpPr>
            <p:cNvPr id="1266988" name="Group 300"/>
            <p:cNvGrpSpPr>
              <a:grpSpLocks/>
            </p:cNvGrpSpPr>
            <p:nvPr/>
          </p:nvGrpSpPr>
          <p:grpSpPr bwMode="auto">
            <a:xfrm>
              <a:off x="3722" y="1707"/>
              <a:ext cx="1586" cy="2421"/>
              <a:chOff x="4000" y="1941"/>
              <a:chExt cx="1118" cy="1707"/>
            </a:xfrm>
          </p:grpSpPr>
          <p:sp>
            <p:nvSpPr>
              <p:cNvPr id="1266989" name="Freeform 301"/>
              <p:cNvSpPr>
                <a:spLocks/>
              </p:cNvSpPr>
              <p:nvPr/>
            </p:nvSpPr>
            <p:spPr bwMode="auto">
              <a:xfrm>
                <a:off x="4556" y="1941"/>
                <a:ext cx="319" cy="384"/>
              </a:xfrm>
              <a:custGeom>
                <a:avLst/>
                <a:gdLst/>
                <a:ahLst/>
                <a:cxnLst>
                  <a:cxn ang="0">
                    <a:pos x="277" y="63"/>
                  </a:cxn>
                  <a:cxn ang="0">
                    <a:pos x="358" y="23"/>
                  </a:cxn>
                  <a:cxn ang="0">
                    <a:pos x="432" y="0"/>
                  </a:cxn>
                  <a:cxn ang="0">
                    <a:pos x="506" y="0"/>
                  </a:cxn>
                  <a:cxn ang="0">
                    <a:pos x="567" y="17"/>
                  </a:cxn>
                  <a:cxn ang="0">
                    <a:pos x="621" y="80"/>
                  </a:cxn>
                  <a:cxn ang="0">
                    <a:pos x="638" y="195"/>
                  </a:cxn>
                  <a:cxn ang="0">
                    <a:pos x="612" y="299"/>
                  </a:cxn>
                  <a:cxn ang="0">
                    <a:pos x="577" y="377"/>
                  </a:cxn>
                  <a:cxn ang="0">
                    <a:pos x="503" y="471"/>
                  </a:cxn>
                  <a:cxn ang="0">
                    <a:pos x="506" y="534"/>
                  </a:cxn>
                  <a:cxn ang="0">
                    <a:pos x="621" y="680"/>
                  </a:cxn>
                  <a:cxn ang="0">
                    <a:pos x="597" y="738"/>
                  </a:cxn>
                  <a:cxn ang="0">
                    <a:pos x="442" y="569"/>
                  </a:cxn>
                  <a:cxn ang="0">
                    <a:pos x="373" y="632"/>
                  </a:cxn>
                  <a:cxn ang="0">
                    <a:pos x="277" y="695"/>
                  </a:cxn>
                  <a:cxn ang="0">
                    <a:pos x="194" y="753"/>
                  </a:cxn>
                  <a:cxn ang="0">
                    <a:pos x="112" y="768"/>
                  </a:cxn>
                  <a:cxn ang="0">
                    <a:pos x="44" y="738"/>
                  </a:cxn>
                  <a:cxn ang="0">
                    <a:pos x="14" y="658"/>
                  </a:cxn>
                  <a:cxn ang="0">
                    <a:pos x="0" y="508"/>
                  </a:cxn>
                  <a:cxn ang="0">
                    <a:pos x="38" y="367"/>
                  </a:cxn>
                  <a:cxn ang="0">
                    <a:pos x="112" y="241"/>
                  </a:cxn>
                  <a:cxn ang="0">
                    <a:pos x="188" y="147"/>
                  </a:cxn>
                  <a:cxn ang="0">
                    <a:pos x="233" y="100"/>
                  </a:cxn>
                  <a:cxn ang="0">
                    <a:pos x="277" y="63"/>
                  </a:cxn>
                </a:cxnLst>
                <a:rect l="0" t="0" r="r" b="b"/>
                <a:pathLst>
                  <a:path w="638" h="768">
                    <a:moveTo>
                      <a:pt x="277" y="63"/>
                    </a:moveTo>
                    <a:lnTo>
                      <a:pt x="358" y="23"/>
                    </a:lnTo>
                    <a:lnTo>
                      <a:pt x="432" y="0"/>
                    </a:lnTo>
                    <a:lnTo>
                      <a:pt x="506" y="0"/>
                    </a:lnTo>
                    <a:lnTo>
                      <a:pt x="567" y="17"/>
                    </a:lnTo>
                    <a:lnTo>
                      <a:pt x="621" y="80"/>
                    </a:lnTo>
                    <a:lnTo>
                      <a:pt x="638" y="195"/>
                    </a:lnTo>
                    <a:lnTo>
                      <a:pt x="612" y="299"/>
                    </a:lnTo>
                    <a:lnTo>
                      <a:pt x="577" y="377"/>
                    </a:lnTo>
                    <a:lnTo>
                      <a:pt x="503" y="471"/>
                    </a:lnTo>
                    <a:lnTo>
                      <a:pt x="506" y="534"/>
                    </a:lnTo>
                    <a:lnTo>
                      <a:pt x="621" y="680"/>
                    </a:lnTo>
                    <a:lnTo>
                      <a:pt x="597" y="738"/>
                    </a:lnTo>
                    <a:lnTo>
                      <a:pt x="442" y="569"/>
                    </a:lnTo>
                    <a:lnTo>
                      <a:pt x="373" y="632"/>
                    </a:lnTo>
                    <a:lnTo>
                      <a:pt x="277" y="695"/>
                    </a:lnTo>
                    <a:lnTo>
                      <a:pt x="194" y="753"/>
                    </a:lnTo>
                    <a:lnTo>
                      <a:pt x="112" y="768"/>
                    </a:lnTo>
                    <a:lnTo>
                      <a:pt x="44" y="738"/>
                    </a:lnTo>
                    <a:lnTo>
                      <a:pt x="14" y="658"/>
                    </a:lnTo>
                    <a:lnTo>
                      <a:pt x="0" y="508"/>
                    </a:lnTo>
                    <a:lnTo>
                      <a:pt x="38" y="367"/>
                    </a:lnTo>
                    <a:lnTo>
                      <a:pt x="112" y="241"/>
                    </a:lnTo>
                    <a:lnTo>
                      <a:pt x="188" y="147"/>
                    </a:lnTo>
                    <a:lnTo>
                      <a:pt x="233" y="100"/>
                    </a:lnTo>
                    <a:lnTo>
                      <a:pt x="277" y="63"/>
                    </a:lnTo>
                    <a:close/>
                  </a:path>
                </a:pathLst>
              </a:custGeom>
              <a:solidFill>
                <a:srgbClr val="FF9933"/>
              </a:solidFill>
              <a:ln w="9525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6990" name="Freeform 302"/>
              <p:cNvSpPr>
                <a:spLocks/>
              </p:cNvSpPr>
              <p:nvPr/>
            </p:nvSpPr>
            <p:spPr bwMode="auto">
              <a:xfrm>
                <a:off x="4000" y="2191"/>
                <a:ext cx="517" cy="415"/>
              </a:xfrm>
              <a:custGeom>
                <a:avLst/>
                <a:gdLst/>
                <a:ahLst/>
                <a:cxnLst>
                  <a:cxn ang="0">
                    <a:pos x="869" y="189"/>
                  </a:cxn>
                  <a:cxn ang="0">
                    <a:pos x="949" y="189"/>
                  </a:cxn>
                  <a:cxn ang="0">
                    <a:pos x="1023" y="209"/>
                  </a:cxn>
                  <a:cxn ang="0">
                    <a:pos x="1034" y="283"/>
                  </a:cxn>
                  <a:cxn ang="0">
                    <a:pos x="978" y="344"/>
                  </a:cxn>
                  <a:cxn ang="0">
                    <a:pos x="873" y="361"/>
                  </a:cxn>
                  <a:cxn ang="0">
                    <a:pos x="764" y="335"/>
                  </a:cxn>
                  <a:cxn ang="0">
                    <a:pos x="555" y="267"/>
                  </a:cxn>
                  <a:cxn ang="0">
                    <a:pos x="405" y="209"/>
                  </a:cxn>
                  <a:cxn ang="0">
                    <a:pos x="285" y="157"/>
                  </a:cxn>
                  <a:cxn ang="0">
                    <a:pos x="179" y="115"/>
                  </a:cxn>
                  <a:cxn ang="0">
                    <a:pos x="139" y="94"/>
                  </a:cxn>
                  <a:cxn ang="0">
                    <a:pos x="109" y="115"/>
                  </a:cxn>
                  <a:cxn ang="0">
                    <a:pos x="124" y="194"/>
                  </a:cxn>
                  <a:cxn ang="0">
                    <a:pos x="135" y="304"/>
                  </a:cxn>
                  <a:cxn ang="0">
                    <a:pos x="185" y="439"/>
                  </a:cxn>
                  <a:cxn ang="0">
                    <a:pos x="224" y="548"/>
                  </a:cxn>
                  <a:cxn ang="0">
                    <a:pos x="285" y="643"/>
                  </a:cxn>
                  <a:cxn ang="0">
                    <a:pos x="335" y="711"/>
                  </a:cxn>
                  <a:cxn ang="0">
                    <a:pos x="359" y="789"/>
                  </a:cxn>
                  <a:cxn ang="0">
                    <a:pos x="344" y="830"/>
                  </a:cxn>
                  <a:cxn ang="0">
                    <a:pos x="299" y="830"/>
                  </a:cxn>
                  <a:cxn ang="0">
                    <a:pos x="209" y="789"/>
                  </a:cxn>
                  <a:cxn ang="0">
                    <a:pos x="79" y="784"/>
                  </a:cxn>
                  <a:cxn ang="0">
                    <a:pos x="15" y="773"/>
                  </a:cxn>
                  <a:cxn ang="0">
                    <a:pos x="0" y="737"/>
                  </a:cxn>
                  <a:cxn ang="0">
                    <a:pos x="20" y="711"/>
                  </a:cxn>
                  <a:cxn ang="0">
                    <a:pos x="89" y="711"/>
                  </a:cxn>
                  <a:cxn ang="0">
                    <a:pos x="194" y="711"/>
                  </a:cxn>
                  <a:cxn ang="0">
                    <a:pos x="229" y="695"/>
                  </a:cxn>
                  <a:cxn ang="0">
                    <a:pos x="209" y="663"/>
                  </a:cxn>
                  <a:cxn ang="0">
                    <a:pos x="155" y="585"/>
                  </a:cxn>
                  <a:cxn ang="0">
                    <a:pos x="109" y="485"/>
                  </a:cxn>
                  <a:cxn ang="0">
                    <a:pos x="89" y="376"/>
                  </a:cxn>
                  <a:cxn ang="0">
                    <a:pos x="50" y="267"/>
                  </a:cxn>
                  <a:cxn ang="0">
                    <a:pos x="29" y="163"/>
                  </a:cxn>
                  <a:cxn ang="0">
                    <a:pos x="29" y="53"/>
                  </a:cxn>
                  <a:cxn ang="0">
                    <a:pos x="50" y="5"/>
                  </a:cxn>
                  <a:cxn ang="0">
                    <a:pos x="120" y="0"/>
                  </a:cxn>
                  <a:cxn ang="0">
                    <a:pos x="164" y="0"/>
                  </a:cxn>
                  <a:cxn ang="0">
                    <a:pos x="238" y="22"/>
                  </a:cxn>
                  <a:cxn ang="0">
                    <a:pos x="388" y="68"/>
                  </a:cxn>
                  <a:cxn ang="0">
                    <a:pos x="494" y="111"/>
                  </a:cxn>
                  <a:cxn ang="0">
                    <a:pos x="634" y="146"/>
                  </a:cxn>
                  <a:cxn ang="0">
                    <a:pos x="764" y="172"/>
                  </a:cxn>
                  <a:cxn ang="0">
                    <a:pos x="869" y="189"/>
                  </a:cxn>
                </a:cxnLst>
                <a:rect l="0" t="0" r="r" b="b"/>
                <a:pathLst>
                  <a:path w="1034" h="830">
                    <a:moveTo>
                      <a:pt x="869" y="189"/>
                    </a:moveTo>
                    <a:lnTo>
                      <a:pt x="949" y="189"/>
                    </a:lnTo>
                    <a:lnTo>
                      <a:pt x="1023" y="209"/>
                    </a:lnTo>
                    <a:lnTo>
                      <a:pt x="1034" y="283"/>
                    </a:lnTo>
                    <a:lnTo>
                      <a:pt x="978" y="344"/>
                    </a:lnTo>
                    <a:lnTo>
                      <a:pt x="873" y="361"/>
                    </a:lnTo>
                    <a:lnTo>
                      <a:pt x="764" y="335"/>
                    </a:lnTo>
                    <a:lnTo>
                      <a:pt x="555" y="267"/>
                    </a:lnTo>
                    <a:lnTo>
                      <a:pt x="405" y="209"/>
                    </a:lnTo>
                    <a:lnTo>
                      <a:pt x="285" y="157"/>
                    </a:lnTo>
                    <a:lnTo>
                      <a:pt x="179" y="115"/>
                    </a:lnTo>
                    <a:lnTo>
                      <a:pt x="139" y="94"/>
                    </a:lnTo>
                    <a:lnTo>
                      <a:pt x="109" y="115"/>
                    </a:lnTo>
                    <a:lnTo>
                      <a:pt x="124" y="194"/>
                    </a:lnTo>
                    <a:lnTo>
                      <a:pt x="135" y="304"/>
                    </a:lnTo>
                    <a:lnTo>
                      <a:pt x="185" y="439"/>
                    </a:lnTo>
                    <a:lnTo>
                      <a:pt x="224" y="548"/>
                    </a:lnTo>
                    <a:lnTo>
                      <a:pt x="285" y="643"/>
                    </a:lnTo>
                    <a:lnTo>
                      <a:pt x="335" y="711"/>
                    </a:lnTo>
                    <a:lnTo>
                      <a:pt x="359" y="789"/>
                    </a:lnTo>
                    <a:lnTo>
                      <a:pt x="344" y="830"/>
                    </a:lnTo>
                    <a:lnTo>
                      <a:pt x="299" y="830"/>
                    </a:lnTo>
                    <a:lnTo>
                      <a:pt x="209" y="789"/>
                    </a:lnTo>
                    <a:lnTo>
                      <a:pt x="79" y="784"/>
                    </a:lnTo>
                    <a:lnTo>
                      <a:pt x="15" y="773"/>
                    </a:lnTo>
                    <a:lnTo>
                      <a:pt x="0" y="737"/>
                    </a:lnTo>
                    <a:lnTo>
                      <a:pt x="20" y="711"/>
                    </a:lnTo>
                    <a:lnTo>
                      <a:pt x="89" y="711"/>
                    </a:lnTo>
                    <a:lnTo>
                      <a:pt x="194" y="711"/>
                    </a:lnTo>
                    <a:lnTo>
                      <a:pt x="229" y="695"/>
                    </a:lnTo>
                    <a:lnTo>
                      <a:pt x="209" y="663"/>
                    </a:lnTo>
                    <a:lnTo>
                      <a:pt x="155" y="585"/>
                    </a:lnTo>
                    <a:lnTo>
                      <a:pt x="109" y="485"/>
                    </a:lnTo>
                    <a:lnTo>
                      <a:pt x="89" y="376"/>
                    </a:lnTo>
                    <a:lnTo>
                      <a:pt x="50" y="267"/>
                    </a:lnTo>
                    <a:lnTo>
                      <a:pt x="29" y="163"/>
                    </a:lnTo>
                    <a:lnTo>
                      <a:pt x="29" y="53"/>
                    </a:lnTo>
                    <a:lnTo>
                      <a:pt x="50" y="5"/>
                    </a:lnTo>
                    <a:lnTo>
                      <a:pt x="120" y="0"/>
                    </a:lnTo>
                    <a:lnTo>
                      <a:pt x="164" y="0"/>
                    </a:lnTo>
                    <a:lnTo>
                      <a:pt x="238" y="22"/>
                    </a:lnTo>
                    <a:lnTo>
                      <a:pt x="388" y="68"/>
                    </a:lnTo>
                    <a:lnTo>
                      <a:pt x="494" y="111"/>
                    </a:lnTo>
                    <a:lnTo>
                      <a:pt x="634" y="146"/>
                    </a:lnTo>
                    <a:lnTo>
                      <a:pt x="764" y="172"/>
                    </a:lnTo>
                    <a:lnTo>
                      <a:pt x="869" y="189"/>
                    </a:lnTo>
                    <a:close/>
                  </a:path>
                </a:pathLst>
              </a:custGeom>
              <a:solidFill>
                <a:srgbClr val="FF9933"/>
              </a:solidFill>
              <a:ln w="9525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6991" name="Freeform 303"/>
              <p:cNvSpPr>
                <a:spLocks/>
              </p:cNvSpPr>
              <p:nvPr/>
            </p:nvSpPr>
            <p:spPr bwMode="auto">
              <a:xfrm>
                <a:off x="4696" y="2341"/>
                <a:ext cx="422" cy="455"/>
              </a:xfrm>
              <a:custGeom>
                <a:avLst/>
                <a:gdLst/>
                <a:ahLst/>
                <a:cxnLst>
                  <a:cxn ang="0">
                    <a:pos x="135" y="41"/>
                  </a:cxn>
                  <a:cxn ang="0">
                    <a:pos x="81" y="0"/>
                  </a:cxn>
                  <a:cxn ang="0">
                    <a:pos x="31" y="9"/>
                  </a:cxn>
                  <a:cxn ang="0">
                    <a:pos x="0" y="57"/>
                  </a:cxn>
                  <a:cxn ang="0">
                    <a:pos x="5" y="124"/>
                  </a:cxn>
                  <a:cxn ang="0">
                    <a:pos x="46" y="156"/>
                  </a:cxn>
                  <a:cxn ang="0">
                    <a:pos x="135" y="182"/>
                  </a:cxn>
                  <a:cxn ang="0">
                    <a:pos x="270" y="187"/>
                  </a:cxn>
                  <a:cxn ang="0">
                    <a:pos x="455" y="198"/>
                  </a:cxn>
                  <a:cxn ang="0">
                    <a:pos x="664" y="198"/>
                  </a:cxn>
                  <a:cxn ang="0">
                    <a:pos x="725" y="198"/>
                  </a:cxn>
                  <a:cxn ang="0">
                    <a:pos x="764" y="230"/>
                  </a:cxn>
                  <a:cxn ang="0">
                    <a:pos x="754" y="293"/>
                  </a:cxn>
                  <a:cxn ang="0">
                    <a:pos x="719" y="345"/>
                  </a:cxn>
                  <a:cxn ang="0">
                    <a:pos x="660" y="417"/>
                  </a:cxn>
                  <a:cxn ang="0">
                    <a:pos x="584" y="497"/>
                  </a:cxn>
                  <a:cxn ang="0">
                    <a:pos x="499" y="543"/>
                  </a:cxn>
                  <a:cxn ang="0">
                    <a:pos x="410" y="606"/>
                  </a:cxn>
                  <a:cxn ang="0">
                    <a:pos x="329" y="626"/>
                  </a:cxn>
                  <a:cxn ang="0">
                    <a:pos x="275" y="689"/>
                  </a:cxn>
                  <a:cxn ang="0">
                    <a:pos x="299" y="732"/>
                  </a:cxn>
                  <a:cxn ang="0">
                    <a:pos x="364" y="762"/>
                  </a:cxn>
                  <a:cxn ang="0">
                    <a:pos x="484" y="799"/>
                  </a:cxn>
                  <a:cxn ang="0">
                    <a:pos x="543" y="862"/>
                  </a:cxn>
                  <a:cxn ang="0">
                    <a:pos x="584" y="910"/>
                  </a:cxn>
                  <a:cxn ang="0">
                    <a:pos x="614" y="888"/>
                  </a:cxn>
                  <a:cxn ang="0">
                    <a:pos x="614" y="830"/>
                  </a:cxn>
                  <a:cxn ang="0">
                    <a:pos x="560" y="778"/>
                  </a:cxn>
                  <a:cxn ang="0">
                    <a:pos x="479" y="736"/>
                  </a:cxn>
                  <a:cxn ang="0">
                    <a:pos x="405" y="721"/>
                  </a:cxn>
                  <a:cxn ang="0">
                    <a:pos x="379" y="684"/>
                  </a:cxn>
                  <a:cxn ang="0">
                    <a:pos x="484" y="637"/>
                  </a:cxn>
                  <a:cxn ang="0">
                    <a:pos x="605" y="563"/>
                  </a:cxn>
                  <a:cxn ang="0">
                    <a:pos x="678" y="517"/>
                  </a:cxn>
                  <a:cxn ang="0">
                    <a:pos x="740" y="465"/>
                  </a:cxn>
                  <a:cxn ang="0">
                    <a:pos x="799" y="359"/>
                  </a:cxn>
                  <a:cxn ang="0">
                    <a:pos x="839" y="282"/>
                  </a:cxn>
                  <a:cxn ang="0">
                    <a:pos x="843" y="187"/>
                  </a:cxn>
                  <a:cxn ang="0">
                    <a:pos x="808" y="141"/>
                  </a:cxn>
                  <a:cxn ang="0">
                    <a:pos x="754" y="124"/>
                  </a:cxn>
                  <a:cxn ang="0">
                    <a:pos x="575" y="135"/>
                  </a:cxn>
                  <a:cxn ang="0">
                    <a:pos x="379" y="124"/>
                  </a:cxn>
                  <a:cxn ang="0">
                    <a:pos x="225" y="109"/>
                  </a:cxn>
                  <a:cxn ang="0">
                    <a:pos x="155" y="78"/>
                  </a:cxn>
                  <a:cxn ang="0">
                    <a:pos x="135" y="41"/>
                  </a:cxn>
                </a:cxnLst>
                <a:rect l="0" t="0" r="r" b="b"/>
                <a:pathLst>
                  <a:path w="843" h="910">
                    <a:moveTo>
                      <a:pt x="135" y="41"/>
                    </a:moveTo>
                    <a:lnTo>
                      <a:pt x="81" y="0"/>
                    </a:lnTo>
                    <a:lnTo>
                      <a:pt x="31" y="9"/>
                    </a:lnTo>
                    <a:lnTo>
                      <a:pt x="0" y="57"/>
                    </a:lnTo>
                    <a:lnTo>
                      <a:pt x="5" y="124"/>
                    </a:lnTo>
                    <a:lnTo>
                      <a:pt x="46" y="156"/>
                    </a:lnTo>
                    <a:lnTo>
                      <a:pt x="135" y="182"/>
                    </a:lnTo>
                    <a:lnTo>
                      <a:pt x="270" y="187"/>
                    </a:lnTo>
                    <a:lnTo>
                      <a:pt x="455" y="198"/>
                    </a:lnTo>
                    <a:lnTo>
                      <a:pt x="664" y="198"/>
                    </a:lnTo>
                    <a:lnTo>
                      <a:pt x="725" y="198"/>
                    </a:lnTo>
                    <a:lnTo>
                      <a:pt x="764" y="230"/>
                    </a:lnTo>
                    <a:lnTo>
                      <a:pt x="754" y="293"/>
                    </a:lnTo>
                    <a:lnTo>
                      <a:pt x="719" y="345"/>
                    </a:lnTo>
                    <a:lnTo>
                      <a:pt x="660" y="417"/>
                    </a:lnTo>
                    <a:lnTo>
                      <a:pt x="584" y="497"/>
                    </a:lnTo>
                    <a:lnTo>
                      <a:pt x="499" y="543"/>
                    </a:lnTo>
                    <a:lnTo>
                      <a:pt x="410" y="606"/>
                    </a:lnTo>
                    <a:lnTo>
                      <a:pt x="329" y="626"/>
                    </a:lnTo>
                    <a:lnTo>
                      <a:pt x="275" y="689"/>
                    </a:lnTo>
                    <a:lnTo>
                      <a:pt x="299" y="732"/>
                    </a:lnTo>
                    <a:lnTo>
                      <a:pt x="364" y="762"/>
                    </a:lnTo>
                    <a:lnTo>
                      <a:pt x="484" y="799"/>
                    </a:lnTo>
                    <a:lnTo>
                      <a:pt x="543" y="862"/>
                    </a:lnTo>
                    <a:lnTo>
                      <a:pt x="584" y="910"/>
                    </a:lnTo>
                    <a:lnTo>
                      <a:pt x="614" y="888"/>
                    </a:lnTo>
                    <a:lnTo>
                      <a:pt x="614" y="830"/>
                    </a:lnTo>
                    <a:lnTo>
                      <a:pt x="560" y="778"/>
                    </a:lnTo>
                    <a:lnTo>
                      <a:pt x="479" y="736"/>
                    </a:lnTo>
                    <a:lnTo>
                      <a:pt x="405" y="721"/>
                    </a:lnTo>
                    <a:lnTo>
                      <a:pt x="379" y="684"/>
                    </a:lnTo>
                    <a:lnTo>
                      <a:pt x="484" y="637"/>
                    </a:lnTo>
                    <a:lnTo>
                      <a:pt x="605" y="563"/>
                    </a:lnTo>
                    <a:lnTo>
                      <a:pt x="678" y="517"/>
                    </a:lnTo>
                    <a:lnTo>
                      <a:pt x="740" y="465"/>
                    </a:lnTo>
                    <a:lnTo>
                      <a:pt x="799" y="359"/>
                    </a:lnTo>
                    <a:lnTo>
                      <a:pt x="839" y="282"/>
                    </a:lnTo>
                    <a:lnTo>
                      <a:pt x="843" y="187"/>
                    </a:lnTo>
                    <a:lnTo>
                      <a:pt x="808" y="141"/>
                    </a:lnTo>
                    <a:lnTo>
                      <a:pt x="754" y="124"/>
                    </a:lnTo>
                    <a:lnTo>
                      <a:pt x="575" y="135"/>
                    </a:lnTo>
                    <a:lnTo>
                      <a:pt x="379" y="124"/>
                    </a:lnTo>
                    <a:lnTo>
                      <a:pt x="225" y="109"/>
                    </a:lnTo>
                    <a:lnTo>
                      <a:pt x="155" y="78"/>
                    </a:lnTo>
                    <a:lnTo>
                      <a:pt x="135" y="41"/>
                    </a:lnTo>
                    <a:close/>
                  </a:path>
                </a:pathLst>
              </a:custGeom>
              <a:solidFill>
                <a:srgbClr val="FF9933"/>
              </a:solidFill>
              <a:ln w="9525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6992" name="Freeform 304"/>
              <p:cNvSpPr>
                <a:spLocks/>
              </p:cNvSpPr>
              <p:nvPr/>
            </p:nvSpPr>
            <p:spPr bwMode="auto">
              <a:xfrm>
                <a:off x="4411" y="2763"/>
                <a:ext cx="273" cy="885"/>
              </a:xfrm>
              <a:custGeom>
                <a:avLst/>
                <a:gdLst/>
                <a:ahLst/>
                <a:cxnLst>
                  <a:cxn ang="0">
                    <a:pos x="481" y="0"/>
                  </a:cxn>
                  <a:cxn ang="0">
                    <a:pos x="364" y="47"/>
                  </a:cxn>
                  <a:cxn ang="0">
                    <a:pos x="240" y="178"/>
                  </a:cxn>
                  <a:cxn ang="0">
                    <a:pos x="74" y="360"/>
                  </a:cxn>
                  <a:cxn ang="0">
                    <a:pos x="0" y="538"/>
                  </a:cxn>
                  <a:cxn ang="0">
                    <a:pos x="20" y="647"/>
                  </a:cxn>
                  <a:cxn ang="0">
                    <a:pos x="185" y="664"/>
                  </a:cxn>
                  <a:cxn ang="0">
                    <a:pos x="244" y="580"/>
                  </a:cxn>
                  <a:cxn ang="0">
                    <a:pos x="276" y="454"/>
                  </a:cxn>
                  <a:cxn ang="0">
                    <a:pos x="305" y="328"/>
                  </a:cxn>
                  <a:cxn ang="0">
                    <a:pos x="346" y="219"/>
                  </a:cxn>
                  <a:cxn ang="0">
                    <a:pos x="411" y="156"/>
                  </a:cxn>
                  <a:cxn ang="0">
                    <a:pos x="435" y="193"/>
                  </a:cxn>
                  <a:cxn ang="0">
                    <a:pos x="405" y="397"/>
                  </a:cxn>
                  <a:cxn ang="0">
                    <a:pos x="335" y="647"/>
                  </a:cxn>
                  <a:cxn ang="0">
                    <a:pos x="285" y="836"/>
                  </a:cxn>
                  <a:cxn ang="0">
                    <a:pos x="185" y="1055"/>
                  </a:cxn>
                  <a:cxn ang="0">
                    <a:pos x="105" y="1207"/>
                  </a:cxn>
                  <a:cxn ang="0">
                    <a:pos x="30" y="1238"/>
                  </a:cxn>
                  <a:cxn ang="0">
                    <a:pos x="20" y="1273"/>
                  </a:cxn>
                  <a:cxn ang="0">
                    <a:pos x="135" y="1383"/>
                  </a:cxn>
                  <a:cxn ang="0">
                    <a:pos x="320" y="1566"/>
                  </a:cxn>
                  <a:cxn ang="0">
                    <a:pos x="390" y="1770"/>
                  </a:cxn>
                  <a:cxn ang="0">
                    <a:pos x="435" y="1770"/>
                  </a:cxn>
                  <a:cxn ang="0">
                    <a:pos x="440" y="1650"/>
                  </a:cxn>
                  <a:cxn ang="0">
                    <a:pos x="396" y="1503"/>
                  </a:cxn>
                  <a:cxn ang="0">
                    <a:pos x="300" y="1394"/>
                  </a:cxn>
                  <a:cxn ang="0">
                    <a:pos x="240" y="1331"/>
                  </a:cxn>
                  <a:cxn ang="0">
                    <a:pos x="226" y="1253"/>
                  </a:cxn>
                  <a:cxn ang="0">
                    <a:pos x="261" y="1118"/>
                  </a:cxn>
                  <a:cxn ang="0">
                    <a:pos x="346" y="945"/>
                  </a:cxn>
                  <a:cxn ang="0">
                    <a:pos x="449" y="704"/>
                  </a:cxn>
                  <a:cxn ang="0">
                    <a:pos x="499" y="491"/>
                  </a:cxn>
                  <a:cxn ang="0">
                    <a:pos x="546" y="271"/>
                  </a:cxn>
                  <a:cxn ang="0">
                    <a:pos x="546" y="130"/>
                  </a:cxn>
                  <a:cxn ang="0">
                    <a:pos x="525" y="32"/>
                  </a:cxn>
                  <a:cxn ang="0">
                    <a:pos x="481" y="0"/>
                  </a:cxn>
                </a:cxnLst>
                <a:rect l="0" t="0" r="r" b="b"/>
                <a:pathLst>
                  <a:path w="546" h="1770">
                    <a:moveTo>
                      <a:pt x="481" y="0"/>
                    </a:moveTo>
                    <a:lnTo>
                      <a:pt x="364" y="47"/>
                    </a:lnTo>
                    <a:lnTo>
                      <a:pt x="240" y="178"/>
                    </a:lnTo>
                    <a:lnTo>
                      <a:pt x="74" y="360"/>
                    </a:lnTo>
                    <a:lnTo>
                      <a:pt x="0" y="538"/>
                    </a:lnTo>
                    <a:lnTo>
                      <a:pt x="20" y="647"/>
                    </a:lnTo>
                    <a:lnTo>
                      <a:pt x="185" y="664"/>
                    </a:lnTo>
                    <a:lnTo>
                      <a:pt x="244" y="580"/>
                    </a:lnTo>
                    <a:lnTo>
                      <a:pt x="276" y="454"/>
                    </a:lnTo>
                    <a:lnTo>
                      <a:pt x="305" y="328"/>
                    </a:lnTo>
                    <a:lnTo>
                      <a:pt x="346" y="219"/>
                    </a:lnTo>
                    <a:lnTo>
                      <a:pt x="411" y="156"/>
                    </a:lnTo>
                    <a:lnTo>
                      <a:pt x="435" y="193"/>
                    </a:lnTo>
                    <a:lnTo>
                      <a:pt x="405" y="397"/>
                    </a:lnTo>
                    <a:lnTo>
                      <a:pt x="335" y="647"/>
                    </a:lnTo>
                    <a:lnTo>
                      <a:pt x="285" y="836"/>
                    </a:lnTo>
                    <a:lnTo>
                      <a:pt x="185" y="1055"/>
                    </a:lnTo>
                    <a:lnTo>
                      <a:pt x="105" y="1207"/>
                    </a:lnTo>
                    <a:lnTo>
                      <a:pt x="30" y="1238"/>
                    </a:lnTo>
                    <a:lnTo>
                      <a:pt x="20" y="1273"/>
                    </a:lnTo>
                    <a:lnTo>
                      <a:pt x="135" y="1383"/>
                    </a:lnTo>
                    <a:lnTo>
                      <a:pt x="320" y="1566"/>
                    </a:lnTo>
                    <a:lnTo>
                      <a:pt x="390" y="1770"/>
                    </a:lnTo>
                    <a:lnTo>
                      <a:pt x="435" y="1770"/>
                    </a:lnTo>
                    <a:lnTo>
                      <a:pt x="440" y="1650"/>
                    </a:lnTo>
                    <a:lnTo>
                      <a:pt x="396" y="1503"/>
                    </a:lnTo>
                    <a:lnTo>
                      <a:pt x="300" y="1394"/>
                    </a:lnTo>
                    <a:lnTo>
                      <a:pt x="240" y="1331"/>
                    </a:lnTo>
                    <a:lnTo>
                      <a:pt x="226" y="1253"/>
                    </a:lnTo>
                    <a:lnTo>
                      <a:pt x="261" y="1118"/>
                    </a:lnTo>
                    <a:lnTo>
                      <a:pt x="346" y="945"/>
                    </a:lnTo>
                    <a:lnTo>
                      <a:pt x="449" y="704"/>
                    </a:lnTo>
                    <a:lnTo>
                      <a:pt x="499" y="491"/>
                    </a:lnTo>
                    <a:lnTo>
                      <a:pt x="546" y="271"/>
                    </a:lnTo>
                    <a:lnTo>
                      <a:pt x="546" y="130"/>
                    </a:lnTo>
                    <a:lnTo>
                      <a:pt x="525" y="32"/>
                    </a:lnTo>
                    <a:lnTo>
                      <a:pt x="481" y="0"/>
                    </a:lnTo>
                    <a:close/>
                  </a:path>
                </a:pathLst>
              </a:custGeom>
              <a:solidFill>
                <a:srgbClr val="FF9933"/>
              </a:solidFill>
              <a:ln w="9525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6993" name="Freeform 305"/>
              <p:cNvSpPr>
                <a:spLocks/>
              </p:cNvSpPr>
              <p:nvPr/>
            </p:nvSpPr>
            <p:spPr bwMode="auto">
              <a:xfrm>
                <a:off x="4469" y="2813"/>
                <a:ext cx="537" cy="691"/>
              </a:xfrm>
              <a:custGeom>
                <a:avLst/>
                <a:gdLst/>
                <a:ahLst/>
                <a:cxnLst>
                  <a:cxn ang="0">
                    <a:pos x="519" y="63"/>
                  </a:cxn>
                  <a:cxn ang="0">
                    <a:pos x="434" y="100"/>
                  </a:cxn>
                  <a:cxn ang="0">
                    <a:pos x="314" y="158"/>
                  </a:cxn>
                  <a:cxn ang="0">
                    <a:pos x="205" y="210"/>
                  </a:cxn>
                  <a:cxn ang="0">
                    <a:pos x="38" y="304"/>
                  </a:cxn>
                  <a:cxn ang="0">
                    <a:pos x="0" y="414"/>
                  </a:cxn>
                  <a:cxn ang="0">
                    <a:pos x="24" y="586"/>
                  </a:cxn>
                  <a:cxn ang="0">
                    <a:pos x="149" y="601"/>
                  </a:cxn>
                  <a:cxn ang="0">
                    <a:pos x="235" y="549"/>
                  </a:cxn>
                  <a:cxn ang="0">
                    <a:pos x="325" y="428"/>
                  </a:cxn>
                  <a:cxn ang="0">
                    <a:pos x="399" y="304"/>
                  </a:cxn>
                  <a:cxn ang="0">
                    <a:pos x="475" y="241"/>
                  </a:cxn>
                  <a:cxn ang="0">
                    <a:pos x="549" y="210"/>
                  </a:cxn>
                  <a:cxn ang="0">
                    <a:pos x="625" y="195"/>
                  </a:cxn>
                  <a:cxn ang="0">
                    <a:pos x="669" y="236"/>
                  </a:cxn>
                  <a:cxn ang="0">
                    <a:pos x="675" y="365"/>
                  </a:cxn>
                  <a:cxn ang="0">
                    <a:pos x="643" y="727"/>
                  </a:cxn>
                  <a:cxn ang="0">
                    <a:pos x="599" y="929"/>
                  </a:cxn>
                  <a:cxn ang="0">
                    <a:pos x="555" y="1055"/>
                  </a:cxn>
                  <a:cxn ang="0">
                    <a:pos x="540" y="1133"/>
                  </a:cxn>
                  <a:cxn ang="0">
                    <a:pos x="549" y="1181"/>
                  </a:cxn>
                  <a:cxn ang="0">
                    <a:pos x="625" y="1196"/>
                  </a:cxn>
                  <a:cxn ang="0">
                    <a:pos x="760" y="1222"/>
                  </a:cxn>
                  <a:cxn ang="0">
                    <a:pos x="928" y="1290"/>
                  </a:cxn>
                  <a:cxn ang="0">
                    <a:pos x="998" y="1383"/>
                  </a:cxn>
                  <a:cxn ang="0">
                    <a:pos x="1060" y="1383"/>
                  </a:cxn>
                  <a:cxn ang="0">
                    <a:pos x="1074" y="1322"/>
                  </a:cxn>
                  <a:cxn ang="0">
                    <a:pos x="1019" y="1238"/>
                  </a:cxn>
                  <a:cxn ang="0">
                    <a:pos x="913" y="1175"/>
                  </a:cxn>
                  <a:cxn ang="0">
                    <a:pos x="795" y="1127"/>
                  </a:cxn>
                  <a:cxn ang="0">
                    <a:pos x="684" y="1097"/>
                  </a:cxn>
                  <a:cxn ang="0">
                    <a:pos x="660" y="1071"/>
                  </a:cxn>
                  <a:cxn ang="0">
                    <a:pos x="690" y="957"/>
                  </a:cxn>
                  <a:cxn ang="0">
                    <a:pos x="743" y="758"/>
                  </a:cxn>
                  <a:cxn ang="0">
                    <a:pos x="764" y="647"/>
                  </a:cxn>
                  <a:cxn ang="0">
                    <a:pos x="789" y="454"/>
                  </a:cxn>
                  <a:cxn ang="0">
                    <a:pos x="789" y="252"/>
                  </a:cxn>
                  <a:cxn ang="0">
                    <a:pos x="778" y="100"/>
                  </a:cxn>
                  <a:cxn ang="0">
                    <a:pos x="749" y="32"/>
                  </a:cxn>
                  <a:cxn ang="0">
                    <a:pos x="704" y="0"/>
                  </a:cxn>
                  <a:cxn ang="0">
                    <a:pos x="643" y="6"/>
                  </a:cxn>
                  <a:cxn ang="0">
                    <a:pos x="599" y="22"/>
                  </a:cxn>
                  <a:cxn ang="0">
                    <a:pos x="519" y="63"/>
                  </a:cxn>
                </a:cxnLst>
                <a:rect l="0" t="0" r="r" b="b"/>
                <a:pathLst>
                  <a:path w="1074" h="1383">
                    <a:moveTo>
                      <a:pt x="519" y="63"/>
                    </a:moveTo>
                    <a:lnTo>
                      <a:pt x="434" y="100"/>
                    </a:lnTo>
                    <a:lnTo>
                      <a:pt x="314" y="158"/>
                    </a:lnTo>
                    <a:lnTo>
                      <a:pt x="205" y="210"/>
                    </a:lnTo>
                    <a:lnTo>
                      <a:pt x="38" y="304"/>
                    </a:lnTo>
                    <a:lnTo>
                      <a:pt x="0" y="414"/>
                    </a:lnTo>
                    <a:lnTo>
                      <a:pt x="24" y="586"/>
                    </a:lnTo>
                    <a:lnTo>
                      <a:pt x="149" y="601"/>
                    </a:lnTo>
                    <a:lnTo>
                      <a:pt x="235" y="549"/>
                    </a:lnTo>
                    <a:lnTo>
                      <a:pt x="325" y="428"/>
                    </a:lnTo>
                    <a:lnTo>
                      <a:pt x="399" y="304"/>
                    </a:lnTo>
                    <a:lnTo>
                      <a:pt x="475" y="241"/>
                    </a:lnTo>
                    <a:lnTo>
                      <a:pt x="549" y="210"/>
                    </a:lnTo>
                    <a:lnTo>
                      <a:pt x="625" y="195"/>
                    </a:lnTo>
                    <a:lnTo>
                      <a:pt x="669" y="236"/>
                    </a:lnTo>
                    <a:lnTo>
                      <a:pt x="675" y="365"/>
                    </a:lnTo>
                    <a:lnTo>
                      <a:pt x="643" y="727"/>
                    </a:lnTo>
                    <a:lnTo>
                      <a:pt x="599" y="929"/>
                    </a:lnTo>
                    <a:lnTo>
                      <a:pt x="555" y="1055"/>
                    </a:lnTo>
                    <a:lnTo>
                      <a:pt x="540" y="1133"/>
                    </a:lnTo>
                    <a:lnTo>
                      <a:pt x="549" y="1181"/>
                    </a:lnTo>
                    <a:lnTo>
                      <a:pt x="625" y="1196"/>
                    </a:lnTo>
                    <a:lnTo>
                      <a:pt x="760" y="1222"/>
                    </a:lnTo>
                    <a:lnTo>
                      <a:pt x="928" y="1290"/>
                    </a:lnTo>
                    <a:lnTo>
                      <a:pt x="998" y="1383"/>
                    </a:lnTo>
                    <a:lnTo>
                      <a:pt x="1060" y="1383"/>
                    </a:lnTo>
                    <a:lnTo>
                      <a:pt x="1074" y="1322"/>
                    </a:lnTo>
                    <a:lnTo>
                      <a:pt x="1019" y="1238"/>
                    </a:lnTo>
                    <a:lnTo>
                      <a:pt x="913" y="1175"/>
                    </a:lnTo>
                    <a:lnTo>
                      <a:pt x="795" y="1127"/>
                    </a:lnTo>
                    <a:lnTo>
                      <a:pt x="684" y="1097"/>
                    </a:lnTo>
                    <a:lnTo>
                      <a:pt x="660" y="1071"/>
                    </a:lnTo>
                    <a:lnTo>
                      <a:pt x="690" y="957"/>
                    </a:lnTo>
                    <a:lnTo>
                      <a:pt x="743" y="758"/>
                    </a:lnTo>
                    <a:lnTo>
                      <a:pt x="764" y="647"/>
                    </a:lnTo>
                    <a:lnTo>
                      <a:pt x="789" y="454"/>
                    </a:lnTo>
                    <a:lnTo>
                      <a:pt x="789" y="252"/>
                    </a:lnTo>
                    <a:lnTo>
                      <a:pt x="778" y="100"/>
                    </a:lnTo>
                    <a:lnTo>
                      <a:pt x="749" y="32"/>
                    </a:lnTo>
                    <a:lnTo>
                      <a:pt x="704" y="0"/>
                    </a:lnTo>
                    <a:lnTo>
                      <a:pt x="643" y="6"/>
                    </a:lnTo>
                    <a:lnTo>
                      <a:pt x="599" y="22"/>
                    </a:lnTo>
                    <a:lnTo>
                      <a:pt x="519" y="63"/>
                    </a:lnTo>
                    <a:close/>
                  </a:path>
                </a:pathLst>
              </a:custGeom>
              <a:solidFill>
                <a:srgbClr val="FF9933"/>
              </a:solidFill>
              <a:ln w="9525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6994" name="Freeform 306"/>
              <p:cNvSpPr>
                <a:spLocks/>
              </p:cNvSpPr>
              <p:nvPr/>
            </p:nvSpPr>
            <p:spPr bwMode="auto">
              <a:xfrm>
                <a:off x="4302" y="2358"/>
                <a:ext cx="352" cy="750"/>
              </a:xfrm>
              <a:custGeom>
                <a:avLst/>
                <a:gdLst/>
                <a:ahLst/>
                <a:cxnLst>
                  <a:cxn ang="0">
                    <a:pos x="658" y="41"/>
                  </a:cxn>
                  <a:cxn ang="0">
                    <a:pos x="584" y="0"/>
                  </a:cxn>
                  <a:cxn ang="0">
                    <a:pos x="464" y="11"/>
                  </a:cxn>
                  <a:cxn ang="0">
                    <a:pos x="355" y="58"/>
                  </a:cxn>
                  <a:cxn ang="0">
                    <a:pos x="240" y="199"/>
                  </a:cxn>
                  <a:cxn ang="0">
                    <a:pos x="120" y="417"/>
                  </a:cxn>
                  <a:cxn ang="0">
                    <a:pos x="40" y="643"/>
                  </a:cxn>
                  <a:cxn ang="0">
                    <a:pos x="0" y="857"/>
                  </a:cxn>
                  <a:cxn ang="0">
                    <a:pos x="14" y="1049"/>
                  </a:cxn>
                  <a:cxn ang="0">
                    <a:pos x="61" y="1223"/>
                  </a:cxn>
                  <a:cxn ang="0">
                    <a:pos x="120" y="1348"/>
                  </a:cxn>
                  <a:cxn ang="0">
                    <a:pos x="190" y="1411"/>
                  </a:cxn>
                  <a:cxn ang="0">
                    <a:pos x="329" y="1500"/>
                  </a:cxn>
                  <a:cxn ang="0">
                    <a:pos x="429" y="1500"/>
                  </a:cxn>
                  <a:cxn ang="0">
                    <a:pos x="549" y="1437"/>
                  </a:cxn>
                  <a:cxn ang="0">
                    <a:pos x="638" y="1333"/>
                  </a:cxn>
                  <a:cxn ang="0">
                    <a:pos x="614" y="1233"/>
                  </a:cxn>
                  <a:cxn ang="0">
                    <a:pos x="569" y="1107"/>
                  </a:cxn>
                  <a:cxn ang="0">
                    <a:pos x="488" y="1020"/>
                  </a:cxn>
                  <a:cxn ang="0">
                    <a:pos x="434" y="940"/>
                  </a:cxn>
                  <a:cxn ang="0">
                    <a:pos x="405" y="857"/>
                  </a:cxn>
                  <a:cxn ang="0">
                    <a:pos x="405" y="753"/>
                  </a:cxn>
                  <a:cxn ang="0">
                    <a:pos x="434" y="627"/>
                  </a:cxn>
                  <a:cxn ang="0">
                    <a:pos x="494" y="517"/>
                  </a:cxn>
                  <a:cxn ang="0">
                    <a:pos x="593" y="402"/>
                  </a:cxn>
                  <a:cxn ang="0">
                    <a:pos x="667" y="314"/>
                  </a:cxn>
                  <a:cxn ang="0">
                    <a:pos x="703" y="219"/>
                  </a:cxn>
                  <a:cxn ang="0">
                    <a:pos x="703" y="121"/>
                  </a:cxn>
                  <a:cxn ang="0">
                    <a:pos x="658" y="41"/>
                  </a:cxn>
                </a:cxnLst>
                <a:rect l="0" t="0" r="r" b="b"/>
                <a:pathLst>
                  <a:path w="703" h="1500">
                    <a:moveTo>
                      <a:pt x="658" y="41"/>
                    </a:moveTo>
                    <a:lnTo>
                      <a:pt x="584" y="0"/>
                    </a:lnTo>
                    <a:lnTo>
                      <a:pt x="464" y="11"/>
                    </a:lnTo>
                    <a:lnTo>
                      <a:pt x="355" y="58"/>
                    </a:lnTo>
                    <a:lnTo>
                      <a:pt x="240" y="199"/>
                    </a:lnTo>
                    <a:lnTo>
                      <a:pt x="120" y="417"/>
                    </a:lnTo>
                    <a:lnTo>
                      <a:pt x="40" y="643"/>
                    </a:lnTo>
                    <a:lnTo>
                      <a:pt x="0" y="857"/>
                    </a:lnTo>
                    <a:lnTo>
                      <a:pt x="14" y="1049"/>
                    </a:lnTo>
                    <a:lnTo>
                      <a:pt x="61" y="1223"/>
                    </a:lnTo>
                    <a:lnTo>
                      <a:pt x="120" y="1348"/>
                    </a:lnTo>
                    <a:lnTo>
                      <a:pt x="190" y="1411"/>
                    </a:lnTo>
                    <a:lnTo>
                      <a:pt x="329" y="1500"/>
                    </a:lnTo>
                    <a:lnTo>
                      <a:pt x="429" y="1500"/>
                    </a:lnTo>
                    <a:lnTo>
                      <a:pt x="549" y="1437"/>
                    </a:lnTo>
                    <a:lnTo>
                      <a:pt x="638" y="1333"/>
                    </a:lnTo>
                    <a:lnTo>
                      <a:pt x="614" y="1233"/>
                    </a:lnTo>
                    <a:lnTo>
                      <a:pt x="569" y="1107"/>
                    </a:lnTo>
                    <a:lnTo>
                      <a:pt x="488" y="1020"/>
                    </a:lnTo>
                    <a:lnTo>
                      <a:pt x="434" y="940"/>
                    </a:lnTo>
                    <a:lnTo>
                      <a:pt x="405" y="857"/>
                    </a:lnTo>
                    <a:lnTo>
                      <a:pt x="405" y="753"/>
                    </a:lnTo>
                    <a:lnTo>
                      <a:pt x="434" y="627"/>
                    </a:lnTo>
                    <a:lnTo>
                      <a:pt x="494" y="517"/>
                    </a:lnTo>
                    <a:lnTo>
                      <a:pt x="593" y="402"/>
                    </a:lnTo>
                    <a:lnTo>
                      <a:pt x="667" y="314"/>
                    </a:lnTo>
                    <a:lnTo>
                      <a:pt x="703" y="219"/>
                    </a:lnTo>
                    <a:lnTo>
                      <a:pt x="703" y="121"/>
                    </a:lnTo>
                    <a:lnTo>
                      <a:pt x="658" y="41"/>
                    </a:lnTo>
                    <a:close/>
                  </a:path>
                </a:pathLst>
              </a:custGeom>
              <a:solidFill>
                <a:srgbClr val="FF9933"/>
              </a:solidFill>
              <a:ln w="9525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1266995" name="Group 307"/>
            <p:cNvGrpSpPr>
              <a:grpSpLocks/>
            </p:cNvGrpSpPr>
            <p:nvPr/>
          </p:nvGrpSpPr>
          <p:grpSpPr bwMode="auto">
            <a:xfrm>
              <a:off x="3760" y="870"/>
              <a:ext cx="1844" cy="2902"/>
              <a:chOff x="4027" y="1351"/>
              <a:chExt cx="1300" cy="2046"/>
            </a:xfrm>
          </p:grpSpPr>
          <p:sp>
            <p:nvSpPr>
              <p:cNvPr id="1266996" name="Freeform 308"/>
              <p:cNvSpPr>
                <a:spLocks/>
              </p:cNvSpPr>
              <p:nvPr/>
            </p:nvSpPr>
            <p:spPr bwMode="auto">
              <a:xfrm>
                <a:off x="4314" y="1767"/>
                <a:ext cx="188" cy="203"/>
              </a:xfrm>
              <a:custGeom>
                <a:avLst/>
                <a:gdLst/>
                <a:ahLst/>
                <a:cxnLst>
                  <a:cxn ang="0">
                    <a:pos x="40" y="57"/>
                  </a:cxn>
                  <a:cxn ang="0">
                    <a:pos x="90" y="17"/>
                  </a:cxn>
                  <a:cxn ang="0">
                    <a:pos x="175" y="152"/>
                  </a:cxn>
                  <a:cxn ang="0">
                    <a:pos x="249" y="0"/>
                  </a:cxn>
                  <a:cxn ang="0">
                    <a:pos x="296" y="28"/>
                  </a:cxn>
                  <a:cxn ang="0">
                    <a:pos x="220" y="183"/>
                  </a:cxn>
                  <a:cxn ang="0">
                    <a:pos x="360" y="135"/>
                  </a:cxn>
                  <a:cxn ang="0">
                    <a:pos x="375" y="198"/>
                  </a:cxn>
                  <a:cxn ang="0">
                    <a:pos x="220" y="230"/>
                  </a:cxn>
                  <a:cxn ang="0">
                    <a:pos x="340" y="324"/>
                  </a:cxn>
                  <a:cxn ang="0">
                    <a:pos x="310" y="371"/>
                  </a:cxn>
                  <a:cxn ang="0">
                    <a:pos x="194" y="267"/>
                  </a:cxn>
                  <a:cxn ang="0">
                    <a:pos x="179" y="406"/>
                  </a:cxn>
                  <a:cxn ang="0">
                    <a:pos x="129" y="402"/>
                  </a:cxn>
                  <a:cxn ang="0">
                    <a:pos x="150" y="250"/>
                  </a:cxn>
                  <a:cxn ang="0">
                    <a:pos x="9" y="308"/>
                  </a:cxn>
                  <a:cxn ang="0">
                    <a:pos x="0" y="245"/>
                  </a:cxn>
                  <a:cxn ang="0">
                    <a:pos x="150" y="204"/>
                  </a:cxn>
                  <a:cxn ang="0">
                    <a:pos x="40" y="57"/>
                  </a:cxn>
                </a:cxnLst>
                <a:rect l="0" t="0" r="r" b="b"/>
                <a:pathLst>
                  <a:path w="375" h="406">
                    <a:moveTo>
                      <a:pt x="40" y="57"/>
                    </a:moveTo>
                    <a:lnTo>
                      <a:pt x="90" y="17"/>
                    </a:lnTo>
                    <a:lnTo>
                      <a:pt x="175" y="152"/>
                    </a:lnTo>
                    <a:lnTo>
                      <a:pt x="249" y="0"/>
                    </a:lnTo>
                    <a:lnTo>
                      <a:pt x="296" y="28"/>
                    </a:lnTo>
                    <a:lnTo>
                      <a:pt x="220" y="183"/>
                    </a:lnTo>
                    <a:lnTo>
                      <a:pt x="360" y="135"/>
                    </a:lnTo>
                    <a:lnTo>
                      <a:pt x="375" y="198"/>
                    </a:lnTo>
                    <a:lnTo>
                      <a:pt x="220" y="230"/>
                    </a:lnTo>
                    <a:lnTo>
                      <a:pt x="340" y="324"/>
                    </a:lnTo>
                    <a:lnTo>
                      <a:pt x="310" y="371"/>
                    </a:lnTo>
                    <a:lnTo>
                      <a:pt x="194" y="267"/>
                    </a:lnTo>
                    <a:lnTo>
                      <a:pt x="179" y="406"/>
                    </a:lnTo>
                    <a:lnTo>
                      <a:pt x="129" y="402"/>
                    </a:lnTo>
                    <a:lnTo>
                      <a:pt x="150" y="250"/>
                    </a:lnTo>
                    <a:lnTo>
                      <a:pt x="9" y="308"/>
                    </a:lnTo>
                    <a:lnTo>
                      <a:pt x="0" y="245"/>
                    </a:lnTo>
                    <a:lnTo>
                      <a:pt x="150" y="204"/>
                    </a:lnTo>
                    <a:lnTo>
                      <a:pt x="40" y="57"/>
                    </a:lnTo>
                    <a:close/>
                  </a:path>
                </a:pathLst>
              </a:custGeom>
              <a:solidFill>
                <a:srgbClr val="FF9933"/>
              </a:solidFill>
              <a:ln w="9525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6997" name="Freeform 309"/>
              <p:cNvSpPr>
                <a:spLocks/>
              </p:cNvSpPr>
              <p:nvPr/>
            </p:nvSpPr>
            <p:spPr bwMode="auto">
              <a:xfrm>
                <a:off x="4485" y="1633"/>
                <a:ext cx="122" cy="180"/>
              </a:xfrm>
              <a:custGeom>
                <a:avLst/>
                <a:gdLst/>
                <a:ahLst/>
                <a:cxnLst>
                  <a:cxn ang="0">
                    <a:pos x="194" y="350"/>
                  </a:cxn>
                  <a:cxn ang="0">
                    <a:pos x="0" y="69"/>
                  </a:cxn>
                  <a:cxn ang="0">
                    <a:pos x="0" y="21"/>
                  </a:cxn>
                  <a:cxn ang="0">
                    <a:pos x="35" y="0"/>
                  </a:cxn>
                  <a:cxn ang="0">
                    <a:pos x="80" y="6"/>
                  </a:cxn>
                  <a:cxn ang="0">
                    <a:pos x="244" y="330"/>
                  </a:cxn>
                  <a:cxn ang="0">
                    <a:pos x="229" y="362"/>
                  </a:cxn>
                  <a:cxn ang="0">
                    <a:pos x="194" y="350"/>
                  </a:cxn>
                </a:cxnLst>
                <a:rect l="0" t="0" r="r" b="b"/>
                <a:pathLst>
                  <a:path w="244" h="362">
                    <a:moveTo>
                      <a:pt x="194" y="350"/>
                    </a:moveTo>
                    <a:lnTo>
                      <a:pt x="0" y="69"/>
                    </a:lnTo>
                    <a:lnTo>
                      <a:pt x="0" y="21"/>
                    </a:lnTo>
                    <a:lnTo>
                      <a:pt x="35" y="0"/>
                    </a:lnTo>
                    <a:lnTo>
                      <a:pt x="80" y="6"/>
                    </a:lnTo>
                    <a:lnTo>
                      <a:pt x="244" y="330"/>
                    </a:lnTo>
                    <a:lnTo>
                      <a:pt x="229" y="362"/>
                    </a:lnTo>
                    <a:lnTo>
                      <a:pt x="194" y="350"/>
                    </a:lnTo>
                    <a:close/>
                  </a:path>
                </a:pathLst>
              </a:custGeom>
              <a:solidFill>
                <a:srgbClr val="FF9933"/>
              </a:solidFill>
              <a:ln w="9525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6998" name="Oval 310"/>
              <p:cNvSpPr>
                <a:spLocks noChangeArrowheads="1"/>
              </p:cNvSpPr>
              <p:nvPr/>
            </p:nvSpPr>
            <p:spPr bwMode="auto">
              <a:xfrm>
                <a:off x="4603" y="1836"/>
                <a:ext cx="50" cy="49"/>
              </a:xfrm>
              <a:prstGeom prst="ellipse">
                <a:avLst/>
              </a:prstGeom>
              <a:solidFill>
                <a:srgbClr val="FF9933"/>
              </a:solidFill>
              <a:ln w="9525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6999" name="Freeform 311"/>
              <p:cNvSpPr>
                <a:spLocks/>
              </p:cNvSpPr>
              <p:nvPr/>
            </p:nvSpPr>
            <p:spPr bwMode="auto">
              <a:xfrm>
                <a:off x="4641" y="1351"/>
                <a:ext cx="309" cy="352"/>
              </a:xfrm>
              <a:custGeom>
                <a:avLst/>
                <a:gdLst/>
                <a:ahLst/>
                <a:cxnLst>
                  <a:cxn ang="0">
                    <a:pos x="120" y="220"/>
                  </a:cxn>
                  <a:cxn ang="0">
                    <a:pos x="285" y="256"/>
                  </a:cxn>
                  <a:cxn ang="0">
                    <a:pos x="403" y="115"/>
                  </a:cxn>
                  <a:cxn ang="0">
                    <a:pos x="373" y="313"/>
                  </a:cxn>
                  <a:cxn ang="0">
                    <a:pos x="508" y="382"/>
                  </a:cxn>
                  <a:cxn ang="0">
                    <a:pos x="364" y="413"/>
                  </a:cxn>
                  <a:cxn ang="0">
                    <a:pos x="344" y="563"/>
                  </a:cxn>
                  <a:cxn ang="0">
                    <a:pos x="273" y="454"/>
                  </a:cxn>
                  <a:cxn ang="0">
                    <a:pos x="120" y="491"/>
                  </a:cxn>
                  <a:cxn ang="0">
                    <a:pos x="185" y="350"/>
                  </a:cxn>
                  <a:cxn ang="0">
                    <a:pos x="109" y="313"/>
                  </a:cxn>
                  <a:cxn ang="0">
                    <a:pos x="50" y="471"/>
                  </a:cxn>
                  <a:cxn ang="0">
                    <a:pos x="20" y="563"/>
                  </a:cxn>
                  <a:cxn ang="0">
                    <a:pos x="50" y="595"/>
                  </a:cxn>
                  <a:cxn ang="0">
                    <a:pos x="244" y="537"/>
                  </a:cxn>
                  <a:cxn ang="0">
                    <a:pos x="344" y="704"/>
                  </a:cxn>
                  <a:cxn ang="0">
                    <a:pos x="403" y="704"/>
                  </a:cxn>
                  <a:cxn ang="0">
                    <a:pos x="418" y="459"/>
                  </a:cxn>
                  <a:cxn ang="0">
                    <a:pos x="588" y="439"/>
                  </a:cxn>
                  <a:cxn ang="0">
                    <a:pos x="617" y="408"/>
                  </a:cxn>
                  <a:cxn ang="0">
                    <a:pos x="617" y="365"/>
                  </a:cxn>
                  <a:cxn ang="0">
                    <a:pos x="447" y="272"/>
                  </a:cxn>
                  <a:cxn ang="0">
                    <a:pos x="482" y="37"/>
                  </a:cxn>
                  <a:cxn ang="0">
                    <a:pos x="447" y="0"/>
                  </a:cxn>
                  <a:cxn ang="0">
                    <a:pos x="388" y="5"/>
                  </a:cxn>
                  <a:cxn ang="0">
                    <a:pos x="259" y="178"/>
                  </a:cxn>
                  <a:cxn ang="0">
                    <a:pos x="94" y="141"/>
                  </a:cxn>
                  <a:cxn ang="0">
                    <a:pos x="14" y="115"/>
                  </a:cxn>
                  <a:cxn ang="0">
                    <a:pos x="0" y="163"/>
                  </a:cxn>
                  <a:cxn ang="0">
                    <a:pos x="20" y="220"/>
                  </a:cxn>
                  <a:cxn ang="0">
                    <a:pos x="179" y="361"/>
                  </a:cxn>
                  <a:cxn ang="0">
                    <a:pos x="120" y="220"/>
                  </a:cxn>
                </a:cxnLst>
                <a:rect l="0" t="0" r="r" b="b"/>
                <a:pathLst>
                  <a:path w="617" h="704">
                    <a:moveTo>
                      <a:pt x="120" y="220"/>
                    </a:moveTo>
                    <a:lnTo>
                      <a:pt x="285" y="256"/>
                    </a:lnTo>
                    <a:lnTo>
                      <a:pt x="403" y="115"/>
                    </a:lnTo>
                    <a:lnTo>
                      <a:pt x="373" y="313"/>
                    </a:lnTo>
                    <a:lnTo>
                      <a:pt x="508" y="382"/>
                    </a:lnTo>
                    <a:lnTo>
                      <a:pt x="364" y="413"/>
                    </a:lnTo>
                    <a:lnTo>
                      <a:pt x="344" y="563"/>
                    </a:lnTo>
                    <a:lnTo>
                      <a:pt x="273" y="454"/>
                    </a:lnTo>
                    <a:lnTo>
                      <a:pt x="120" y="491"/>
                    </a:lnTo>
                    <a:lnTo>
                      <a:pt x="185" y="350"/>
                    </a:lnTo>
                    <a:lnTo>
                      <a:pt x="109" y="313"/>
                    </a:lnTo>
                    <a:lnTo>
                      <a:pt x="50" y="471"/>
                    </a:lnTo>
                    <a:lnTo>
                      <a:pt x="20" y="563"/>
                    </a:lnTo>
                    <a:lnTo>
                      <a:pt x="50" y="595"/>
                    </a:lnTo>
                    <a:lnTo>
                      <a:pt x="244" y="537"/>
                    </a:lnTo>
                    <a:lnTo>
                      <a:pt x="344" y="704"/>
                    </a:lnTo>
                    <a:lnTo>
                      <a:pt x="403" y="704"/>
                    </a:lnTo>
                    <a:lnTo>
                      <a:pt x="418" y="459"/>
                    </a:lnTo>
                    <a:lnTo>
                      <a:pt x="588" y="439"/>
                    </a:lnTo>
                    <a:lnTo>
                      <a:pt x="617" y="408"/>
                    </a:lnTo>
                    <a:lnTo>
                      <a:pt x="617" y="365"/>
                    </a:lnTo>
                    <a:lnTo>
                      <a:pt x="447" y="272"/>
                    </a:lnTo>
                    <a:lnTo>
                      <a:pt x="482" y="37"/>
                    </a:lnTo>
                    <a:lnTo>
                      <a:pt x="447" y="0"/>
                    </a:lnTo>
                    <a:lnTo>
                      <a:pt x="388" y="5"/>
                    </a:lnTo>
                    <a:lnTo>
                      <a:pt x="259" y="178"/>
                    </a:lnTo>
                    <a:lnTo>
                      <a:pt x="94" y="141"/>
                    </a:lnTo>
                    <a:lnTo>
                      <a:pt x="14" y="115"/>
                    </a:lnTo>
                    <a:lnTo>
                      <a:pt x="0" y="163"/>
                    </a:lnTo>
                    <a:lnTo>
                      <a:pt x="20" y="220"/>
                    </a:lnTo>
                    <a:lnTo>
                      <a:pt x="179" y="361"/>
                    </a:lnTo>
                    <a:lnTo>
                      <a:pt x="120" y="220"/>
                    </a:lnTo>
                    <a:close/>
                  </a:path>
                </a:pathLst>
              </a:custGeom>
              <a:solidFill>
                <a:srgbClr val="FF9933"/>
              </a:solidFill>
              <a:ln w="9525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7000" name="Freeform 312"/>
              <p:cNvSpPr>
                <a:spLocks/>
              </p:cNvSpPr>
              <p:nvPr/>
            </p:nvSpPr>
            <p:spPr bwMode="auto">
              <a:xfrm>
                <a:off x="4974" y="1609"/>
                <a:ext cx="237" cy="290"/>
              </a:xfrm>
              <a:custGeom>
                <a:avLst/>
                <a:gdLst/>
                <a:ahLst/>
                <a:cxnLst>
                  <a:cxn ang="0">
                    <a:pos x="270" y="502"/>
                  </a:cxn>
                  <a:cxn ang="0">
                    <a:pos x="264" y="548"/>
                  </a:cxn>
                  <a:cxn ang="0">
                    <a:pos x="225" y="580"/>
                  </a:cxn>
                  <a:cxn ang="0">
                    <a:pos x="164" y="569"/>
                  </a:cxn>
                  <a:cxn ang="0">
                    <a:pos x="99" y="502"/>
                  </a:cxn>
                  <a:cxn ang="0">
                    <a:pos x="31" y="422"/>
                  </a:cxn>
                  <a:cxn ang="0">
                    <a:pos x="0" y="330"/>
                  </a:cxn>
                  <a:cxn ang="0">
                    <a:pos x="0" y="219"/>
                  </a:cxn>
                  <a:cxn ang="0">
                    <a:pos x="46" y="115"/>
                  </a:cxn>
                  <a:cxn ang="0">
                    <a:pos x="114" y="46"/>
                  </a:cxn>
                  <a:cxn ang="0">
                    <a:pos x="240" y="0"/>
                  </a:cxn>
                  <a:cxn ang="0">
                    <a:pos x="344" y="0"/>
                  </a:cxn>
                  <a:cxn ang="0">
                    <a:pos x="414" y="31"/>
                  </a:cxn>
                  <a:cxn ang="0">
                    <a:pos x="473" y="109"/>
                  </a:cxn>
                  <a:cxn ang="0">
                    <a:pos x="464" y="250"/>
                  </a:cxn>
                  <a:cxn ang="0">
                    <a:pos x="390" y="302"/>
                  </a:cxn>
                  <a:cxn ang="0">
                    <a:pos x="299" y="298"/>
                  </a:cxn>
                  <a:cxn ang="0">
                    <a:pos x="225" y="256"/>
                  </a:cxn>
                  <a:cxn ang="0">
                    <a:pos x="225" y="204"/>
                  </a:cxn>
                  <a:cxn ang="0">
                    <a:pos x="255" y="146"/>
                  </a:cxn>
                  <a:cxn ang="0">
                    <a:pos x="308" y="146"/>
                  </a:cxn>
                  <a:cxn ang="0">
                    <a:pos x="299" y="193"/>
                  </a:cxn>
                  <a:cxn ang="0">
                    <a:pos x="294" y="224"/>
                  </a:cxn>
                  <a:cxn ang="0">
                    <a:pos x="355" y="241"/>
                  </a:cxn>
                  <a:cxn ang="0">
                    <a:pos x="414" y="219"/>
                  </a:cxn>
                  <a:cxn ang="0">
                    <a:pos x="414" y="161"/>
                  </a:cxn>
                  <a:cxn ang="0">
                    <a:pos x="373" y="130"/>
                  </a:cxn>
                  <a:cxn ang="0">
                    <a:pos x="329" y="98"/>
                  </a:cxn>
                  <a:cxn ang="0">
                    <a:pos x="264" y="94"/>
                  </a:cxn>
                  <a:cxn ang="0">
                    <a:pos x="205" y="109"/>
                  </a:cxn>
                  <a:cxn ang="0">
                    <a:pos x="135" y="157"/>
                  </a:cxn>
                  <a:cxn ang="0">
                    <a:pos x="99" y="256"/>
                  </a:cxn>
                  <a:cxn ang="0">
                    <a:pos x="114" y="345"/>
                  </a:cxn>
                  <a:cxn ang="0">
                    <a:pos x="160" y="413"/>
                  </a:cxn>
                  <a:cxn ang="0">
                    <a:pos x="210" y="454"/>
                  </a:cxn>
                  <a:cxn ang="0">
                    <a:pos x="270" y="502"/>
                  </a:cxn>
                </a:cxnLst>
                <a:rect l="0" t="0" r="r" b="b"/>
                <a:pathLst>
                  <a:path w="473" h="580">
                    <a:moveTo>
                      <a:pt x="270" y="502"/>
                    </a:moveTo>
                    <a:lnTo>
                      <a:pt x="264" y="548"/>
                    </a:lnTo>
                    <a:lnTo>
                      <a:pt x="225" y="580"/>
                    </a:lnTo>
                    <a:lnTo>
                      <a:pt x="164" y="569"/>
                    </a:lnTo>
                    <a:lnTo>
                      <a:pt x="99" y="502"/>
                    </a:lnTo>
                    <a:lnTo>
                      <a:pt x="31" y="422"/>
                    </a:lnTo>
                    <a:lnTo>
                      <a:pt x="0" y="330"/>
                    </a:lnTo>
                    <a:lnTo>
                      <a:pt x="0" y="219"/>
                    </a:lnTo>
                    <a:lnTo>
                      <a:pt x="46" y="115"/>
                    </a:lnTo>
                    <a:lnTo>
                      <a:pt x="114" y="46"/>
                    </a:lnTo>
                    <a:lnTo>
                      <a:pt x="240" y="0"/>
                    </a:lnTo>
                    <a:lnTo>
                      <a:pt x="344" y="0"/>
                    </a:lnTo>
                    <a:lnTo>
                      <a:pt x="414" y="31"/>
                    </a:lnTo>
                    <a:lnTo>
                      <a:pt x="473" y="109"/>
                    </a:lnTo>
                    <a:lnTo>
                      <a:pt x="464" y="250"/>
                    </a:lnTo>
                    <a:lnTo>
                      <a:pt x="390" y="302"/>
                    </a:lnTo>
                    <a:lnTo>
                      <a:pt x="299" y="298"/>
                    </a:lnTo>
                    <a:lnTo>
                      <a:pt x="225" y="256"/>
                    </a:lnTo>
                    <a:lnTo>
                      <a:pt x="225" y="204"/>
                    </a:lnTo>
                    <a:lnTo>
                      <a:pt x="255" y="146"/>
                    </a:lnTo>
                    <a:lnTo>
                      <a:pt x="308" y="146"/>
                    </a:lnTo>
                    <a:lnTo>
                      <a:pt x="299" y="193"/>
                    </a:lnTo>
                    <a:lnTo>
                      <a:pt x="294" y="224"/>
                    </a:lnTo>
                    <a:lnTo>
                      <a:pt x="355" y="241"/>
                    </a:lnTo>
                    <a:lnTo>
                      <a:pt x="414" y="219"/>
                    </a:lnTo>
                    <a:lnTo>
                      <a:pt x="414" y="161"/>
                    </a:lnTo>
                    <a:lnTo>
                      <a:pt x="373" y="130"/>
                    </a:lnTo>
                    <a:lnTo>
                      <a:pt x="329" y="98"/>
                    </a:lnTo>
                    <a:lnTo>
                      <a:pt x="264" y="94"/>
                    </a:lnTo>
                    <a:lnTo>
                      <a:pt x="205" y="109"/>
                    </a:lnTo>
                    <a:lnTo>
                      <a:pt x="135" y="157"/>
                    </a:lnTo>
                    <a:lnTo>
                      <a:pt x="99" y="256"/>
                    </a:lnTo>
                    <a:lnTo>
                      <a:pt x="114" y="345"/>
                    </a:lnTo>
                    <a:lnTo>
                      <a:pt x="160" y="413"/>
                    </a:lnTo>
                    <a:lnTo>
                      <a:pt x="210" y="454"/>
                    </a:lnTo>
                    <a:lnTo>
                      <a:pt x="270" y="502"/>
                    </a:lnTo>
                    <a:close/>
                  </a:path>
                </a:pathLst>
              </a:custGeom>
              <a:solidFill>
                <a:srgbClr val="FF9933"/>
              </a:solidFill>
              <a:ln w="9525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7001" name="Freeform 313"/>
              <p:cNvSpPr>
                <a:spLocks/>
              </p:cNvSpPr>
              <p:nvPr/>
            </p:nvSpPr>
            <p:spPr bwMode="auto">
              <a:xfrm>
                <a:off x="5070" y="1889"/>
                <a:ext cx="229" cy="246"/>
              </a:xfrm>
              <a:custGeom>
                <a:avLst/>
                <a:gdLst/>
                <a:ahLst/>
                <a:cxnLst>
                  <a:cxn ang="0">
                    <a:pos x="399" y="0"/>
                  </a:cxn>
                  <a:cxn ang="0">
                    <a:pos x="324" y="189"/>
                  </a:cxn>
                  <a:cxn ang="0">
                    <a:pos x="279" y="266"/>
                  </a:cxn>
                  <a:cxn ang="0">
                    <a:pos x="220" y="329"/>
                  </a:cxn>
                  <a:cxn ang="0">
                    <a:pos x="165" y="361"/>
                  </a:cxn>
                  <a:cxn ang="0">
                    <a:pos x="115" y="376"/>
                  </a:cxn>
                  <a:cxn ang="0">
                    <a:pos x="9" y="376"/>
                  </a:cxn>
                  <a:cxn ang="0">
                    <a:pos x="0" y="430"/>
                  </a:cxn>
                  <a:cxn ang="0">
                    <a:pos x="44" y="461"/>
                  </a:cxn>
                  <a:cxn ang="0">
                    <a:pos x="135" y="476"/>
                  </a:cxn>
                  <a:cxn ang="0">
                    <a:pos x="285" y="491"/>
                  </a:cxn>
                  <a:cxn ang="0">
                    <a:pos x="368" y="455"/>
                  </a:cxn>
                  <a:cxn ang="0">
                    <a:pos x="429" y="392"/>
                  </a:cxn>
                  <a:cxn ang="0">
                    <a:pos x="459" y="266"/>
                  </a:cxn>
                  <a:cxn ang="0">
                    <a:pos x="459" y="203"/>
                  </a:cxn>
                  <a:cxn ang="0">
                    <a:pos x="435" y="126"/>
                  </a:cxn>
                  <a:cxn ang="0">
                    <a:pos x="429" y="79"/>
                  </a:cxn>
                  <a:cxn ang="0">
                    <a:pos x="374" y="203"/>
                  </a:cxn>
                  <a:cxn ang="0">
                    <a:pos x="388" y="257"/>
                  </a:cxn>
                  <a:cxn ang="0">
                    <a:pos x="385" y="350"/>
                  </a:cxn>
                  <a:cxn ang="0">
                    <a:pos x="344" y="407"/>
                  </a:cxn>
                  <a:cxn ang="0">
                    <a:pos x="279" y="413"/>
                  </a:cxn>
                  <a:cxn ang="0">
                    <a:pos x="220" y="430"/>
                  </a:cxn>
                  <a:cxn ang="0">
                    <a:pos x="144" y="407"/>
                  </a:cxn>
                  <a:cxn ang="0">
                    <a:pos x="250" y="381"/>
                  </a:cxn>
                  <a:cxn ang="0">
                    <a:pos x="309" y="329"/>
                  </a:cxn>
                  <a:cxn ang="0">
                    <a:pos x="353" y="257"/>
                  </a:cxn>
                  <a:cxn ang="0">
                    <a:pos x="368" y="209"/>
                  </a:cxn>
                  <a:cxn ang="0">
                    <a:pos x="444" y="94"/>
                  </a:cxn>
                  <a:cxn ang="0">
                    <a:pos x="399" y="0"/>
                  </a:cxn>
                </a:cxnLst>
                <a:rect l="0" t="0" r="r" b="b"/>
                <a:pathLst>
                  <a:path w="459" h="491">
                    <a:moveTo>
                      <a:pt x="399" y="0"/>
                    </a:moveTo>
                    <a:lnTo>
                      <a:pt x="324" y="189"/>
                    </a:lnTo>
                    <a:lnTo>
                      <a:pt x="279" y="266"/>
                    </a:lnTo>
                    <a:lnTo>
                      <a:pt x="220" y="329"/>
                    </a:lnTo>
                    <a:lnTo>
                      <a:pt x="165" y="361"/>
                    </a:lnTo>
                    <a:lnTo>
                      <a:pt x="115" y="376"/>
                    </a:lnTo>
                    <a:lnTo>
                      <a:pt x="9" y="376"/>
                    </a:lnTo>
                    <a:lnTo>
                      <a:pt x="0" y="430"/>
                    </a:lnTo>
                    <a:lnTo>
                      <a:pt x="44" y="461"/>
                    </a:lnTo>
                    <a:lnTo>
                      <a:pt x="135" y="476"/>
                    </a:lnTo>
                    <a:lnTo>
                      <a:pt x="285" y="491"/>
                    </a:lnTo>
                    <a:lnTo>
                      <a:pt x="368" y="455"/>
                    </a:lnTo>
                    <a:lnTo>
                      <a:pt x="429" y="392"/>
                    </a:lnTo>
                    <a:lnTo>
                      <a:pt x="459" y="266"/>
                    </a:lnTo>
                    <a:lnTo>
                      <a:pt x="459" y="203"/>
                    </a:lnTo>
                    <a:lnTo>
                      <a:pt x="435" y="126"/>
                    </a:lnTo>
                    <a:lnTo>
                      <a:pt x="429" y="79"/>
                    </a:lnTo>
                    <a:lnTo>
                      <a:pt x="374" y="203"/>
                    </a:lnTo>
                    <a:lnTo>
                      <a:pt x="388" y="257"/>
                    </a:lnTo>
                    <a:lnTo>
                      <a:pt x="385" y="350"/>
                    </a:lnTo>
                    <a:lnTo>
                      <a:pt x="344" y="407"/>
                    </a:lnTo>
                    <a:lnTo>
                      <a:pt x="279" y="413"/>
                    </a:lnTo>
                    <a:lnTo>
                      <a:pt x="220" y="430"/>
                    </a:lnTo>
                    <a:lnTo>
                      <a:pt x="144" y="407"/>
                    </a:lnTo>
                    <a:lnTo>
                      <a:pt x="250" y="381"/>
                    </a:lnTo>
                    <a:lnTo>
                      <a:pt x="309" y="329"/>
                    </a:lnTo>
                    <a:lnTo>
                      <a:pt x="353" y="257"/>
                    </a:lnTo>
                    <a:lnTo>
                      <a:pt x="368" y="209"/>
                    </a:lnTo>
                    <a:lnTo>
                      <a:pt x="444" y="94"/>
                    </a:lnTo>
                    <a:lnTo>
                      <a:pt x="399" y="0"/>
                    </a:lnTo>
                    <a:close/>
                  </a:path>
                </a:pathLst>
              </a:custGeom>
              <a:solidFill>
                <a:srgbClr val="FF9933"/>
              </a:solidFill>
              <a:ln w="9525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7002" name="Freeform 314"/>
              <p:cNvSpPr>
                <a:spLocks/>
              </p:cNvSpPr>
              <p:nvPr/>
            </p:nvSpPr>
            <p:spPr bwMode="auto">
              <a:xfrm>
                <a:off x="4165" y="3066"/>
                <a:ext cx="157" cy="190"/>
              </a:xfrm>
              <a:custGeom>
                <a:avLst/>
                <a:gdLst/>
                <a:ahLst/>
                <a:cxnLst>
                  <a:cxn ang="0">
                    <a:pos x="91" y="193"/>
                  </a:cxn>
                  <a:cxn ang="0">
                    <a:pos x="15" y="84"/>
                  </a:cxn>
                  <a:cxn ang="0">
                    <a:pos x="0" y="11"/>
                  </a:cxn>
                  <a:cxn ang="0">
                    <a:pos x="65" y="0"/>
                  </a:cxn>
                  <a:cxn ang="0">
                    <a:pos x="180" y="187"/>
                  </a:cxn>
                  <a:cxn ang="0">
                    <a:pos x="255" y="276"/>
                  </a:cxn>
                  <a:cxn ang="0">
                    <a:pos x="315" y="317"/>
                  </a:cxn>
                  <a:cxn ang="0">
                    <a:pos x="315" y="380"/>
                  </a:cxn>
                  <a:cxn ang="0">
                    <a:pos x="205" y="337"/>
                  </a:cxn>
                  <a:cxn ang="0">
                    <a:pos x="91" y="193"/>
                  </a:cxn>
                </a:cxnLst>
                <a:rect l="0" t="0" r="r" b="b"/>
                <a:pathLst>
                  <a:path w="315" h="380">
                    <a:moveTo>
                      <a:pt x="91" y="193"/>
                    </a:moveTo>
                    <a:lnTo>
                      <a:pt x="15" y="84"/>
                    </a:lnTo>
                    <a:lnTo>
                      <a:pt x="0" y="11"/>
                    </a:lnTo>
                    <a:lnTo>
                      <a:pt x="65" y="0"/>
                    </a:lnTo>
                    <a:lnTo>
                      <a:pt x="180" y="187"/>
                    </a:lnTo>
                    <a:lnTo>
                      <a:pt x="255" y="276"/>
                    </a:lnTo>
                    <a:lnTo>
                      <a:pt x="315" y="317"/>
                    </a:lnTo>
                    <a:lnTo>
                      <a:pt x="315" y="380"/>
                    </a:lnTo>
                    <a:lnTo>
                      <a:pt x="205" y="337"/>
                    </a:lnTo>
                    <a:lnTo>
                      <a:pt x="91" y="193"/>
                    </a:lnTo>
                    <a:close/>
                  </a:path>
                </a:pathLst>
              </a:custGeom>
              <a:solidFill>
                <a:srgbClr val="FF9933"/>
              </a:solidFill>
              <a:ln w="9525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7003" name="Freeform 315"/>
              <p:cNvSpPr>
                <a:spLocks/>
              </p:cNvSpPr>
              <p:nvPr/>
            </p:nvSpPr>
            <p:spPr bwMode="auto">
              <a:xfrm>
                <a:off x="4027" y="3262"/>
                <a:ext cx="209" cy="89"/>
              </a:xfrm>
              <a:custGeom>
                <a:avLst/>
                <a:gdLst/>
                <a:ahLst/>
                <a:cxnLst>
                  <a:cxn ang="0">
                    <a:pos x="409" y="128"/>
                  </a:cxn>
                  <a:cxn ang="0">
                    <a:pos x="304" y="67"/>
                  </a:cxn>
                  <a:cxn ang="0">
                    <a:pos x="154" y="26"/>
                  </a:cxn>
                  <a:cxn ang="0">
                    <a:pos x="45" y="0"/>
                  </a:cxn>
                  <a:cxn ang="0">
                    <a:pos x="0" y="26"/>
                  </a:cxn>
                  <a:cxn ang="0">
                    <a:pos x="45" y="111"/>
                  </a:cxn>
                  <a:cxn ang="0">
                    <a:pos x="419" y="178"/>
                  </a:cxn>
                  <a:cxn ang="0">
                    <a:pos x="409" y="128"/>
                  </a:cxn>
                </a:cxnLst>
                <a:rect l="0" t="0" r="r" b="b"/>
                <a:pathLst>
                  <a:path w="419" h="178">
                    <a:moveTo>
                      <a:pt x="409" y="128"/>
                    </a:moveTo>
                    <a:lnTo>
                      <a:pt x="304" y="67"/>
                    </a:lnTo>
                    <a:lnTo>
                      <a:pt x="154" y="26"/>
                    </a:lnTo>
                    <a:lnTo>
                      <a:pt x="45" y="0"/>
                    </a:lnTo>
                    <a:lnTo>
                      <a:pt x="0" y="26"/>
                    </a:lnTo>
                    <a:lnTo>
                      <a:pt x="45" y="111"/>
                    </a:lnTo>
                    <a:lnTo>
                      <a:pt x="419" y="178"/>
                    </a:lnTo>
                    <a:lnTo>
                      <a:pt x="409" y="128"/>
                    </a:lnTo>
                    <a:close/>
                  </a:path>
                </a:pathLst>
              </a:custGeom>
              <a:solidFill>
                <a:srgbClr val="FF9933"/>
              </a:solidFill>
              <a:ln w="9525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7004" name="Freeform 316"/>
              <p:cNvSpPr>
                <a:spLocks/>
              </p:cNvSpPr>
              <p:nvPr/>
            </p:nvSpPr>
            <p:spPr bwMode="auto">
              <a:xfrm>
                <a:off x="4986" y="3225"/>
                <a:ext cx="188" cy="172"/>
              </a:xfrm>
              <a:custGeom>
                <a:avLst/>
                <a:gdLst/>
                <a:ahLst/>
                <a:cxnLst>
                  <a:cxn ang="0">
                    <a:pos x="364" y="345"/>
                  </a:cxn>
                  <a:cxn ang="0">
                    <a:pos x="375" y="276"/>
                  </a:cxn>
                  <a:cxn ang="0">
                    <a:pos x="284" y="172"/>
                  </a:cxn>
                  <a:cxn ang="0">
                    <a:pos x="170" y="63"/>
                  </a:cxn>
                  <a:cxn ang="0">
                    <a:pos x="74" y="0"/>
                  </a:cxn>
                  <a:cxn ang="0">
                    <a:pos x="5" y="32"/>
                  </a:cxn>
                  <a:cxn ang="0">
                    <a:pos x="0" y="104"/>
                  </a:cxn>
                  <a:cxn ang="0">
                    <a:pos x="120" y="135"/>
                  </a:cxn>
                  <a:cxn ang="0">
                    <a:pos x="244" y="215"/>
                  </a:cxn>
                  <a:cxn ang="0">
                    <a:pos x="314" y="313"/>
                  </a:cxn>
                  <a:cxn ang="0">
                    <a:pos x="364" y="345"/>
                  </a:cxn>
                </a:cxnLst>
                <a:rect l="0" t="0" r="r" b="b"/>
                <a:pathLst>
                  <a:path w="375" h="345">
                    <a:moveTo>
                      <a:pt x="364" y="345"/>
                    </a:moveTo>
                    <a:lnTo>
                      <a:pt x="375" y="276"/>
                    </a:lnTo>
                    <a:lnTo>
                      <a:pt x="284" y="172"/>
                    </a:lnTo>
                    <a:lnTo>
                      <a:pt x="170" y="63"/>
                    </a:lnTo>
                    <a:lnTo>
                      <a:pt x="74" y="0"/>
                    </a:lnTo>
                    <a:lnTo>
                      <a:pt x="5" y="32"/>
                    </a:lnTo>
                    <a:lnTo>
                      <a:pt x="0" y="104"/>
                    </a:lnTo>
                    <a:lnTo>
                      <a:pt x="120" y="135"/>
                    </a:lnTo>
                    <a:lnTo>
                      <a:pt x="244" y="215"/>
                    </a:lnTo>
                    <a:lnTo>
                      <a:pt x="314" y="313"/>
                    </a:lnTo>
                    <a:lnTo>
                      <a:pt x="364" y="345"/>
                    </a:lnTo>
                    <a:close/>
                  </a:path>
                </a:pathLst>
              </a:custGeom>
              <a:solidFill>
                <a:srgbClr val="FF9933"/>
              </a:solidFill>
              <a:ln w="9525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7005" name="Freeform 317"/>
              <p:cNvSpPr>
                <a:spLocks/>
              </p:cNvSpPr>
              <p:nvPr/>
            </p:nvSpPr>
            <p:spPr bwMode="auto">
              <a:xfrm>
                <a:off x="5187" y="3183"/>
                <a:ext cx="140" cy="167"/>
              </a:xfrm>
              <a:custGeom>
                <a:avLst/>
                <a:gdLst/>
                <a:ahLst/>
                <a:cxnLst>
                  <a:cxn ang="0">
                    <a:pos x="194" y="307"/>
                  </a:cxn>
                  <a:cxn ang="0">
                    <a:pos x="139" y="209"/>
                  </a:cxn>
                  <a:cxn ang="0">
                    <a:pos x="83" y="126"/>
                  </a:cxn>
                  <a:cxn ang="0">
                    <a:pos x="9" y="83"/>
                  </a:cxn>
                  <a:cxn ang="0">
                    <a:pos x="0" y="20"/>
                  </a:cxn>
                  <a:cxn ang="0">
                    <a:pos x="59" y="0"/>
                  </a:cxn>
                  <a:cxn ang="0">
                    <a:pos x="115" y="72"/>
                  </a:cxn>
                  <a:cxn ang="0">
                    <a:pos x="279" y="318"/>
                  </a:cxn>
                  <a:cxn ang="0">
                    <a:pos x="213" y="333"/>
                  </a:cxn>
                  <a:cxn ang="0">
                    <a:pos x="194" y="307"/>
                  </a:cxn>
                </a:cxnLst>
                <a:rect l="0" t="0" r="r" b="b"/>
                <a:pathLst>
                  <a:path w="279" h="333">
                    <a:moveTo>
                      <a:pt x="194" y="307"/>
                    </a:moveTo>
                    <a:lnTo>
                      <a:pt x="139" y="209"/>
                    </a:lnTo>
                    <a:lnTo>
                      <a:pt x="83" y="126"/>
                    </a:lnTo>
                    <a:lnTo>
                      <a:pt x="9" y="83"/>
                    </a:lnTo>
                    <a:lnTo>
                      <a:pt x="0" y="20"/>
                    </a:lnTo>
                    <a:lnTo>
                      <a:pt x="59" y="0"/>
                    </a:lnTo>
                    <a:lnTo>
                      <a:pt x="115" y="72"/>
                    </a:lnTo>
                    <a:lnTo>
                      <a:pt x="279" y="318"/>
                    </a:lnTo>
                    <a:lnTo>
                      <a:pt x="213" y="333"/>
                    </a:lnTo>
                    <a:lnTo>
                      <a:pt x="194" y="307"/>
                    </a:lnTo>
                    <a:close/>
                  </a:path>
                </a:pathLst>
              </a:custGeom>
              <a:solidFill>
                <a:srgbClr val="FF9933"/>
              </a:solidFill>
              <a:ln w="9525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267006" name="Oval 318"/>
            <p:cNvSpPr>
              <a:spLocks noChangeArrowheads="1"/>
            </p:cNvSpPr>
            <p:nvPr/>
          </p:nvSpPr>
          <p:spPr bwMode="auto">
            <a:xfrm>
              <a:off x="4817" y="1948"/>
              <a:ext cx="58" cy="58"/>
            </a:xfrm>
            <a:prstGeom prst="ellipse">
              <a:avLst/>
            </a:prstGeom>
            <a:solidFill>
              <a:srgbClr val="FF9933"/>
            </a:solidFill>
            <a:ln w="12700">
              <a:solidFill>
                <a:schemeClr val="accent2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1267007" name="Group 319"/>
          <p:cNvGrpSpPr>
            <a:grpSpLocks/>
          </p:cNvGrpSpPr>
          <p:nvPr/>
        </p:nvGrpSpPr>
        <p:grpSpPr bwMode="auto">
          <a:xfrm>
            <a:off x="1582738" y="4924425"/>
            <a:ext cx="215900" cy="454025"/>
            <a:chOff x="2326" y="1005"/>
            <a:chExt cx="1096" cy="2296"/>
          </a:xfrm>
        </p:grpSpPr>
        <p:sp>
          <p:nvSpPr>
            <p:cNvPr id="1267008" name="Freeform 320"/>
            <p:cNvSpPr>
              <a:spLocks/>
            </p:cNvSpPr>
            <p:nvPr/>
          </p:nvSpPr>
          <p:spPr bwMode="auto">
            <a:xfrm>
              <a:off x="2363" y="1005"/>
              <a:ext cx="525" cy="1151"/>
            </a:xfrm>
            <a:custGeom>
              <a:avLst/>
              <a:gdLst/>
              <a:ahLst/>
              <a:cxnLst>
                <a:cxn ang="0">
                  <a:pos x="490" y="59"/>
                </a:cxn>
                <a:cxn ang="0">
                  <a:pos x="437" y="21"/>
                </a:cxn>
                <a:cxn ang="0">
                  <a:pos x="321" y="0"/>
                </a:cxn>
                <a:cxn ang="0">
                  <a:pos x="207" y="25"/>
                </a:cxn>
                <a:cxn ang="0">
                  <a:pos x="115" y="115"/>
                </a:cxn>
                <a:cxn ang="0">
                  <a:pos x="54" y="228"/>
                </a:cxn>
                <a:cxn ang="0">
                  <a:pos x="24" y="390"/>
                </a:cxn>
                <a:cxn ang="0">
                  <a:pos x="0" y="622"/>
                </a:cxn>
                <a:cxn ang="0">
                  <a:pos x="8" y="859"/>
                </a:cxn>
                <a:cxn ang="0">
                  <a:pos x="31" y="986"/>
                </a:cxn>
                <a:cxn ang="0">
                  <a:pos x="69" y="1087"/>
                </a:cxn>
                <a:cxn ang="0">
                  <a:pos x="123" y="1151"/>
                </a:cxn>
                <a:cxn ang="0">
                  <a:pos x="218" y="1151"/>
                </a:cxn>
                <a:cxn ang="0">
                  <a:pos x="333" y="1118"/>
                </a:cxn>
                <a:cxn ang="0">
                  <a:pos x="387" y="1011"/>
                </a:cxn>
                <a:cxn ang="0">
                  <a:pos x="379" y="837"/>
                </a:cxn>
                <a:cxn ang="0">
                  <a:pos x="345" y="724"/>
                </a:cxn>
                <a:cxn ang="0">
                  <a:pos x="306" y="546"/>
                </a:cxn>
                <a:cxn ang="0">
                  <a:pos x="284" y="466"/>
                </a:cxn>
                <a:cxn ang="0">
                  <a:pos x="299" y="330"/>
                </a:cxn>
                <a:cxn ang="0">
                  <a:pos x="353" y="292"/>
                </a:cxn>
                <a:cxn ang="0">
                  <a:pos x="409" y="292"/>
                </a:cxn>
                <a:cxn ang="0">
                  <a:pos x="505" y="242"/>
                </a:cxn>
                <a:cxn ang="0">
                  <a:pos x="525" y="165"/>
                </a:cxn>
                <a:cxn ang="0">
                  <a:pos x="505" y="89"/>
                </a:cxn>
                <a:cxn ang="0">
                  <a:pos x="490" y="59"/>
                </a:cxn>
              </a:cxnLst>
              <a:rect l="0" t="0" r="r" b="b"/>
              <a:pathLst>
                <a:path w="525" h="1151">
                  <a:moveTo>
                    <a:pt x="490" y="59"/>
                  </a:moveTo>
                  <a:lnTo>
                    <a:pt x="437" y="21"/>
                  </a:lnTo>
                  <a:lnTo>
                    <a:pt x="321" y="0"/>
                  </a:lnTo>
                  <a:lnTo>
                    <a:pt x="207" y="25"/>
                  </a:lnTo>
                  <a:lnTo>
                    <a:pt x="115" y="115"/>
                  </a:lnTo>
                  <a:lnTo>
                    <a:pt x="54" y="228"/>
                  </a:lnTo>
                  <a:lnTo>
                    <a:pt x="24" y="390"/>
                  </a:lnTo>
                  <a:lnTo>
                    <a:pt x="0" y="622"/>
                  </a:lnTo>
                  <a:lnTo>
                    <a:pt x="8" y="859"/>
                  </a:lnTo>
                  <a:lnTo>
                    <a:pt x="31" y="986"/>
                  </a:lnTo>
                  <a:lnTo>
                    <a:pt x="69" y="1087"/>
                  </a:lnTo>
                  <a:lnTo>
                    <a:pt x="123" y="1151"/>
                  </a:lnTo>
                  <a:lnTo>
                    <a:pt x="218" y="1151"/>
                  </a:lnTo>
                  <a:lnTo>
                    <a:pt x="333" y="1118"/>
                  </a:lnTo>
                  <a:lnTo>
                    <a:pt x="387" y="1011"/>
                  </a:lnTo>
                  <a:lnTo>
                    <a:pt x="379" y="837"/>
                  </a:lnTo>
                  <a:lnTo>
                    <a:pt x="345" y="724"/>
                  </a:lnTo>
                  <a:lnTo>
                    <a:pt x="306" y="546"/>
                  </a:lnTo>
                  <a:lnTo>
                    <a:pt x="284" y="466"/>
                  </a:lnTo>
                  <a:lnTo>
                    <a:pt x="299" y="330"/>
                  </a:lnTo>
                  <a:lnTo>
                    <a:pt x="353" y="292"/>
                  </a:lnTo>
                  <a:lnTo>
                    <a:pt x="409" y="292"/>
                  </a:lnTo>
                  <a:lnTo>
                    <a:pt x="505" y="242"/>
                  </a:lnTo>
                  <a:lnTo>
                    <a:pt x="525" y="165"/>
                  </a:lnTo>
                  <a:lnTo>
                    <a:pt x="505" y="89"/>
                  </a:lnTo>
                  <a:lnTo>
                    <a:pt x="490" y="59"/>
                  </a:lnTo>
                  <a:close/>
                </a:path>
              </a:pathLst>
            </a:custGeom>
            <a:gradFill rotWithShape="1">
              <a:gsLst>
                <a:gs pos="0">
                  <a:srgbClr val="FF9933"/>
                </a:gs>
                <a:gs pos="100000">
                  <a:schemeClr val="accent2"/>
                </a:gs>
              </a:gsLst>
              <a:lin ang="5400000" scaled="1"/>
            </a:gradFill>
            <a:ln w="9525">
              <a:solidFill>
                <a:srgbClr val="FF9933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67009" name="Freeform 321"/>
            <p:cNvSpPr>
              <a:spLocks/>
            </p:cNvSpPr>
            <p:nvPr/>
          </p:nvSpPr>
          <p:spPr bwMode="auto">
            <a:xfrm>
              <a:off x="2899" y="1012"/>
              <a:ext cx="523" cy="519"/>
            </a:xfrm>
            <a:custGeom>
              <a:avLst/>
              <a:gdLst/>
              <a:ahLst/>
              <a:cxnLst>
                <a:cxn ang="0">
                  <a:pos x="4" y="88"/>
                </a:cxn>
                <a:cxn ang="0">
                  <a:pos x="77" y="29"/>
                </a:cxn>
                <a:cxn ang="0">
                  <a:pos x="174" y="0"/>
                </a:cxn>
                <a:cxn ang="0">
                  <a:pos x="320" y="5"/>
                </a:cxn>
                <a:cxn ang="0">
                  <a:pos x="453" y="56"/>
                </a:cxn>
                <a:cxn ang="0">
                  <a:pos x="514" y="144"/>
                </a:cxn>
                <a:cxn ang="0">
                  <a:pos x="523" y="242"/>
                </a:cxn>
                <a:cxn ang="0">
                  <a:pos x="486" y="307"/>
                </a:cxn>
                <a:cxn ang="0">
                  <a:pos x="413" y="348"/>
                </a:cxn>
                <a:cxn ang="0">
                  <a:pos x="303" y="367"/>
                </a:cxn>
                <a:cxn ang="0">
                  <a:pos x="243" y="352"/>
                </a:cxn>
                <a:cxn ang="0">
                  <a:pos x="137" y="519"/>
                </a:cxn>
                <a:cxn ang="0">
                  <a:pos x="113" y="515"/>
                </a:cxn>
                <a:cxn ang="0">
                  <a:pos x="198" y="339"/>
                </a:cxn>
                <a:cxn ang="0">
                  <a:pos x="121" y="320"/>
                </a:cxn>
                <a:cxn ang="0">
                  <a:pos x="73" y="278"/>
                </a:cxn>
                <a:cxn ang="0">
                  <a:pos x="28" y="222"/>
                </a:cxn>
                <a:cxn ang="0">
                  <a:pos x="0" y="153"/>
                </a:cxn>
                <a:cxn ang="0">
                  <a:pos x="4" y="88"/>
                </a:cxn>
              </a:cxnLst>
              <a:rect l="0" t="0" r="r" b="b"/>
              <a:pathLst>
                <a:path w="523" h="519">
                  <a:moveTo>
                    <a:pt x="4" y="88"/>
                  </a:moveTo>
                  <a:lnTo>
                    <a:pt x="77" y="29"/>
                  </a:lnTo>
                  <a:lnTo>
                    <a:pt x="174" y="0"/>
                  </a:lnTo>
                  <a:lnTo>
                    <a:pt x="320" y="5"/>
                  </a:lnTo>
                  <a:lnTo>
                    <a:pt x="453" y="56"/>
                  </a:lnTo>
                  <a:lnTo>
                    <a:pt x="514" y="144"/>
                  </a:lnTo>
                  <a:lnTo>
                    <a:pt x="523" y="242"/>
                  </a:lnTo>
                  <a:lnTo>
                    <a:pt x="486" y="307"/>
                  </a:lnTo>
                  <a:lnTo>
                    <a:pt x="413" y="348"/>
                  </a:lnTo>
                  <a:lnTo>
                    <a:pt x="303" y="367"/>
                  </a:lnTo>
                  <a:lnTo>
                    <a:pt x="243" y="352"/>
                  </a:lnTo>
                  <a:lnTo>
                    <a:pt x="137" y="519"/>
                  </a:lnTo>
                  <a:lnTo>
                    <a:pt x="113" y="515"/>
                  </a:lnTo>
                  <a:lnTo>
                    <a:pt x="198" y="339"/>
                  </a:lnTo>
                  <a:lnTo>
                    <a:pt x="121" y="320"/>
                  </a:lnTo>
                  <a:lnTo>
                    <a:pt x="73" y="278"/>
                  </a:lnTo>
                  <a:lnTo>
                    <a:pt x="28" y="222"/>
                  </a:lnTo>
                  <a:lnTo>
                    <a:pt x="0" y="153"/>
                  </a:lnTo>
                  <a:lnTo>
                    <a:pt x="4" y="88"/>
                  </a:lnTo>
                  <a:close/>
                </a:path>
              </a:pathLst>
            </a:custGeom>
            <a:gradFill rotWithShape="1">
              <a:gsLst>
                <a:gs pos="0">
                  <a:srgbClr val="FF9933"/>
                </a:gs>
                <a:gs pos="100000">
                  <a:schemeClr val="accent2"/>
                </a:gs>
              </a:gsLst>
              <a:lin ang="5400000" scaled="1"/>
            </a:gradFill>
            <a:ln w="9525">
              <a:solidFill>
                <a:srgbClr val="FF9933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67010" name="Freeform 322"/>
            <p:cNvSpPr>
              <a:spLocks/>
            </p:cNvSpPr>
            <p:nvPr/>
          </p:nvSpPr>
          <p:spPr bwMode="auto">
            <a:xfrm>
              <a:off x="2741" y="1199"/>
              <a:ext cx="169" cy="1200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111" y="51"/>
                </a:cxn>
                <a:cxn ang="0">
                  <a:pos x="131" y="134"/>
                </a:cxn>
                <a:cxn ang="0">
                  <a:pos x="136" y="299"/>
                </a:cxn>
                <a:cxn ang="0">
                  <a:pos x="119" y="512"/>
                </a:cxn>
                <a:cxn ang="0">
                  <a:pos x="123" y="734"/>
                </a:cxn>
                <a:cxn ang="0">
                  <a:pos x="131" y="881"/>
                </a:cxn>
                <a:cxn ang="0">
                  <a:pos x="169" y="1020"/>
                </a:cxn>
                <a:cxn ang="0">
                  <a:pos x="160" y="1103"/>
                </a:cxn>
                <a:cxn ang="0">
                  <a:pos x="86" y="1190"/>
                </a:cxn>
                <a:cxn ang="0">
                  <a:pos x="20" y="1200"/>
                </a:cxn>
                <a:cxn ang="0">
                  <a:pos x="0" y="1163"/>
                </a:cxn>
                <a:cxn ang="0">
                  <a:pos x="24" y="1149"/>
                </a:cxn>
                <a:cxn ang="0">
                  <a:pos x="62" y="1149"/>
                </a:cxn>
                <a:cxn ang="0">
                  <a:pos x="111" y="1121"/>
                </a:cxn>
                <a:cxn ang="0">
                  <a:pos x="123" y="1033"/>
                </a:cxn>
                <a:cxn ang="0">
                  <a:pos x="106" y="978"/>
                </a:cxn>
                <a:cxn ang="0">
                  <a:pos x="58" y="964"/>
                </a:cxn>
                <a:cxn ang="0">
                  <a:pos x="58" y="872"/>
                </a:cxn>
                <a:cxn ang="0">
                  <a:pos x="86" y="803"/>
                </a:cxn>
                <a:cxn ang="0">
                  <a:pos x="82" y="605"/>
                </a:cxn>
                <a:cxn ang="0">
                  <a:pos x="82" y="438"/>
                </a:cxn>
                <a:cxn ang="0">
                  <a:pos x="82" y="319"/>
                </a:cxn>
                <a:cxn ang="0">
                  <a:pos x="62" y="203"/>
                </a:cxn>
                <a:cxn ang="0">
                  <a:pos x="24" y="83"/>
                </a:cxn>
                <a:cxn ang="0">
                  <a:pos x="44" y="41"/>
                </a:cxn>
                <a:cxn ang="0">
                  <a:pos x="70" y="0"/>
                </a:cxn>
              </a:cxnLst>
              <a:rect l="0" t="0" r="r" b="b"/>
              <a:pathLst>
                <a:path w="169" h="1200">
                  <a:moveTo>
                    <a:pt x="70" y="0"/>
                  </a:moveTo>
                  <a:lnTo>
                    <a:pt x="111" y="51"/>
                  </a:lnTo>
                  <a:lnTo>
                    <a:pt x="131" y="134"/>
                  </a:lnTo>
                  <a:lnTo>
                    <a:pt x="136" y="299"/>
                  </a:lnTo>
                  <a:lnTo>
                    <a:pt x="119" y="512"/>
                  </a:lnTo>
                  <a:lnTo>
                    <a:pt x="123" y="734"/>
                  </a:lnTo>
                  <a:lnTo>
                    <a:pt x="131" y="881"/>
                  </a:lnTo>
                  <a:lnTo>
                    <a:pt x="169" y="1020"/>
                  </a:lnTo>
                  <a:lnTo>
                    <a:pt x="160" y="1103"/>
                  </a:lnTo>
                  <a:lnTo>
                    <a:pt x="86" y="1190"/>
                  </a:lnTo>
                  <a:lnTo>
                    <a:pt x="20" y="1200"/>
                  </a:lnTo>
                  <a:lnTo>
                    <a:pt x="0" y="1163"/>
                  </a:lnTo>
                  <a:lnTo>
                    <a:pt x="24" y="1149"/>
                  </a:lnTo>
                  <a:lnTo>
                    <a:pt x="62" y="1149"/>
                  </a:lnTo>
                  <a:lnTo>
                    <a:pt x="111" y="1121"/>
                  </a:lnTo>
                  <a:lnTo>
                    <a:pt x="123" y="1033"/>
                  </a:lnTo>
                  <a:lnTo>
                    <a:pt x="106" y="978"/>
                  </a:lnTo>
                  <a:lnTo>
                    <a:pt x="58" y="964"/>
                  </a:lnTo>
                  <a:lnTo>
                    <a:pt x="58" y="872"/>
                  </a:lnTo>
                  <a:lnTo>
                    <a:pt x="86" y="803"/>
                  </a:lnTo>
                  <a:lnTo>
                    <a:pt x="82" y="605"/>
                  </a:lnTo>
                  <a:lnTo>
                    <a:pt x="82" y="438"/>
                  </a:lnTo>
                  <a:lnTo>
                    <a:pt x="82" y="319"/>
                  </a:lnTo>
                  <a:lnTo>
                    <a:pt x="62" y="203"/>
                  </a:lnTo>
                  <a:lnTo>
                    <a:pt x="24" y="83"/>
                  </a:lnTo>
                  <a:lnTo>
                    <a:pt x="44" y="41"/>
                  </a:lnTo>
                  <a:lnTo>
                    <a:pt x="70" y="0"/>
                  </a:lnTo>
                  <a:close/>
                </a:path>
              </a:pathLst>
            </a:custGeom>
            <a:gradFill rotWithShape="1">
              <a:gsLst>
                <a:gs pos="0">
                  <a:srgbClr val="FF9933"/>
                </a:gs>
                <a:gs pos="100000">
                  <a:schemeClr val="accent2"/>
                </a:gs>
              </a:gsLst>
              <a:lin ang="5400000" scaled="1"/>
            </a:gradFill>
            <a:ln w="9525">
              <a:solidFill>
                <a:srgbClr val="FF9933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67011" name="Freeform 323"/>
            <p:cNvSpPr>
              <a:spLocks/>
            </p:cNvSpPr>
            <p:nvPr/>
          </p:nvSpPr>
          <p:spPr bwMode="auto">
            <a:xfrm>
              <a:off x="2397" y="2023"/>
              <a:ext cx="406" cy="1278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182" y="0"/>
                </a:cxn>
                <a:cxn ang="0">
                  <a:pos x="231" y="28"/>
                </a:cxn>
                <a:cxn ang="0">
                  <a:pos x="247" y="130"/>
                </a:cxn>
                <a:cxn ang="0">
                  <a:pos x="247" y="296"/>
                </a:cxn>
                <a:cxn ang="0">
                  <a:pos x="222" y="477"/>
                </a:cxn>
                <a:cxn ang="0">
                  <a:pos x="174" y="560"/>
                </a:cxn>
                <a:cxn ang="0">
                  <a:pos x="125" y="741"/>
                </a:cxn>
                <a:cxn ang="0">
                  <a:pos x="89" y="894"/>
                </a:cxn>
                <a:cxn ang="0">
                  <a:pos x="89" y="1042"/>
                </a:cxn>
                <a:cxn ang="0">
                  <a:pos x="89" y="1140"/>
                </a:cxn>
                <a:cxn ang="0">
                  <a:pos x="222" y="1126"/>
                </a:cxn>
                <a:cxn ang="0">
                  <a:pos x="344" y="1144"/>
                </a:cxn>
                <a:cxn ang="0">
                  <a:pos x="406" y="1186"/>
                </a:cxn>
                <a:cxn ang="0">
                  <a:pos x="376" y="1265"/>
                </a:cxn>
                <a:cxn ang="0">
                  <a:pos x="340" y="1278"/>
                </a:cxn>
                <a:cxn ang="0">
                  <a:pos x="303" y="1236"/>
                </a:cxn>
                <a:cxn ang="0">
                  <a:pos x="235" y="1195"/>
                </a:cxn>
                <a:cxn ang="0">
                  <a:pos x="133" y="1195"/>
                </a:cxn>
                <a:cxn ang="0">
                  <a:pos x="40" y="1200"/>
                </a:cxn>
                <a:cxn ang="0">
                  <a:pos x="0" y="1195"/>
                </a:cxn>
                <a:cxn ang="0">
                  <a:pos x="0" y="1158"/>
                </a:cxn>
                <a:cxn ang="0">
                  <a:pos x="16" y="1131"/>
                </a:cxn>
                <a:cxn ang="0">
                  <a:pos x="40" y="1014"/>
                </a:cxn>
                <a:cxn ang="0">
                  <a:pos x="40" y="838"/>
                </a:cxn>
                <a:cxn ang="0">
                  <a:pos x="73" y="672"/>
                </a:cxn>
                <a:cxn ang="0">
                  <a:pos x="101" y="560"/>
                </a:cxn>
                <a:cxn ang="0">
                  <a:pos x="170" y="431"/>
                </a:cxn>
                <a:cxn ang="0">
                  <a:pos x="170" y="265"/>
                </a:cxn>
                <a:cxn ang="0">
                  <a:pos x="133" y="139"/>
                </a:cxn>
                <a:cxn ang="0">
                  <a:pos x="97" y="56"/>
                </a:cxn>
                <a:cxn ang="0">
                  <a:pos x="113" y="0"/>
                </a:cxn>
              </a:cxnLst>
              <a:rect l="0" t="0" r="r" b="b"/>
              <a:pathLst>
                <a:path w="406" h="1278">
                  <a:moveTo>
                    <a:pt x="113" y="0"/>
                  </a:moveTo>
                  <a:lnTo>
                    <a:pt x="182" y="0"/>
                  </a:lnTo>
                  <a:lnTo>
                    <a:pt x="231" y="28"/>
                  </a:lnTo>
                  <a:lnTo>
                    <a:pt x="247" y="130"/>
                  </a:lnTo>
                  <a:lnTo>
                    <a:pt x="247" y="296"/>
                  </a:lnTo>
                  <a:lnTo>
                    <a:pt x="222" y="477"/>
                  </a:lnTo>
                  <a:lnTo>
                    <a:pt x="174" y="560"/>
                  </a:lnTo>
                  <a:lnTo>
                    <a:pt x="125" y="741"/>
                  </a:lnTo>
                  <a:lnTo>
                    <a:pt x="89" y="894"/>
                  </a:lnTo>
                  <a:lnTo>
                    <a:pt x="89" y="1042"/>
                  </a:lnTo>
                  <a:lnTo>
                    <a:pt x="89" y="1140"/>
                  </a:lnTo>
                  <a:lnTo>
                    <a:pt x="222" y="1126"/>
                  </a:lnTo>
                  <a:lnTo>
                    <a:pt x="344" y="1144"/>
                  </a:lnTo>
                  <a:lnTo>
                    <a:pt x="406" y="1186"/>
                  </a:lnTo>
                  <a:lnTo>
                    <a:pt x="376" y="1265"/>
                  </a:lnTo>
                  <a:lnTo>
                    <a:pt x="340" y="1278"/>
                  </a:lnTo>
                  <a:lnTo>
                    <a:pt x="303" y="1236"/>
                  </a:lnTo>
                  <a:lnTo>
                    <a:pt x="235" y="1195"/>
                  </a:lnTo>
                  <a:lnTo>
                    <a:pt x="133" y="1195"/>
                  </a:lnTo>
                  <a:lnTo>
                    <a:pt x="40" y="1200"/>
                  </a:lnTo>
                  <a:lnTo>
                    <a:pt x="0" y="1195"/>
                  </a:lnTo>
                  <a:lnTo>
                    <a:pt x="0" y="1158"/>
                  </a:lnTo>
                  <a:lnTo>
                    <a:pt x="16" y="1131"/>
                  </a:lnTo>
                  <a:lnTo>
                    <a:pt x="40" y="1014"/>
                  </a:lnTo>
                  <a:lnTo>
                    <a:pt x="40" y="838"/>
                  </a:lnTo>
                  <a:lnTo>
                    <a:pt x="73" y="672"/>
                  </a:lnTo>
                  <a:lnTo>
                    <a:pt x="101" y="560"/>
                  </a:lnTo>
                  <a:lnTo>
                    <a:pt x="170" y="431"/>
                  </a:lnTo>
                  <a:lnTo>
                    <a:pt x="170" y="265"/>
                  </a:lnTo>
                  <a:lnTo>
                    <a:pt x="133" y="139"/>
                  </a:lnTo>
                  <a:lnTo>
                    <a:pt x="97" y="56"/>
                  </a:lnTo>
                  <a:lnTo>
                    <a:pt x="113" y="0"/>
                  </a:lnTo>
                  <a:close/>
                </a:path>
              </a:pathLst>
            </a:custGeom>
            <a:gradFill rotWithShape="1">
              <a:gsLst>
                <a:gs pos="0">
                  <a:srgbClr val="FF9933"/>
                </a:gs>
                <a:gs pos="100000">
                  <a:schemeClr val="accent2"/>
                </a:gs>
              </a:gsLst>
              <a:lin ang="5400000" scaled="1"/>
            </a:gradFill>
            <a:ln w="9525">
              <a:solidFill>
                <a:srgbClr val="FF9933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67012" name="Freeform 324"/>
            <p:cNvSpPr>
              <a:spLocks/>
            </p:cNvSpPr>
            <p:nvPr/>
          </p:nvSpPr>
          <p:spPr bwMode="auto">
            <a:xfrm>
              <a:off x="2326" y="1911"/>
              <a:ext cx="406" cy="1276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182" y="0"/>
                </a:cxn>
                <a:cxn ang="0">
                  <a:pos x="231" y="29"/>
                </a:cxn>
                <a:cxn ang="0">
                  <a:pos x="247" y="130"/>
                </a:cxn>
                <a:cxn ang="0">
                  <a:pos x="247" y="297"/>
                </a:cxn>
                <a:cxn ang="0">
                  <a:pos x="223" y="477"/>
                </a:cxn>
                <a:cxn ang="0">
                  <a:pos x="174" y="561"/>
                </a:cxn>
                <a:cxn ang="0">
                  <a:pos x="125" y="740"/>
                </a:cxn>
                <a:cxn ang="0">
                  <a:pos x="89" y="893"/>
                </a:cxn>
                <a:cxn ang="0">
                  <a:pos x="89" y="1041"/>
                </a:cxn>
                <a:cxn ang="0">
                  <a:pos x="89" y="1138"/>
                </a:cxn>
                <a:cxn ang="0">
                  <a:pos x="223" y="1124"/>
                </a:cxn>
                <a:cxn ang="0">
                  <a:pos x="344" y="1142"/>
                </a:cxn>
                <a:cxn ang="0">
                  <a:pos x="406" y="1184"/>
                </a:cxn>
                <a:cxn ang="0">
                  <a:pos x="376" y="1263"/>
                </a:cxn>
                <a:cxn ang="0">
                  <a:pos x="340" y="1276"/>
                </a:cxn>
                <a:cxn ang="0">
                  <a:pos x="304" y="1236"/>
                </a:cxn>
                <a:cxn ang="0">
                  <a:pos x="235" y="1194"/>
                </a:cxn>
                <a:cxn ang="0">
                  <a:pos x="134" y="1194"/>
                </a:cxn>
                <a:cxn ang="0">
                  <a:pos x="40" y="1198"/>
                </a:cxn>
                <a:cxn ang="0">
                  <a:pos x="0" y="1194"/>
                </a:cxn>
                <a:cxn ang="0">
                  <a:pos x="0" y="1157"/>
                </a:cxn>
                <a:cxn ang="0">
                  <a:pos x="16" y="1129"/>
                </a:cxn>
                <a:cxn ang="0">
                  <a:pos x="40" y="1013"/>
                </a:cxn>
                <a:cxn ang="0">
                  <a:pos x="40" y="838"/>
                </a:cxn>
                <a:cxn ang="0">
                  <a:pos x="73" y="671"/>
                </a:cxn>
                <a:cxn ang="0">
                  <a:pos x="101" y="561"/>
                </a:cxn>
                <a:cxn ang="0">
                  <a:pos x="170" y="431"/>
                </a:cxn>
                <a:cxn ang="0">
                  <a:pos x="170" y="264"/>
                </a:cxn>
                <a:cxn ang="0">
                  <a:pos x="134" y="139"/>
                </a:cxn>
                <a:cxn ang="0">
                  <a:pos x="97" y="56"/>
                </a:cxn>
                <a:cxn ang="0">
                  <a:pos x="113" y="0"/>
                </a:cxn>
              </a:cxnLst>
              <a:rect l="0" t="0" r="r" b="b"/>
              <a:pathLst>
                <a:path w="406" h="1276">
                  <a:moveTo>
                    <a:pt x="113" y="0"/>
                  </a:moveTo>
                  <a:lnTo>
                    <a:pt x="182" y="0"/>
                  </a:lnTo>
                  <a:lnTo>
                    <a:pt x="231" y="29"/>
                  </a:lnTo>
                  <a:lnTo>
                    <a:pt x="247" y="130"/>
                  </a:lnTo>
                  <a:lnTo>
                    <a:pt x="247" y="297"/>
                  </a:lnTo>
                  <a:lnTo>
                    <a:pt x="223" y="477"/>
                  </a:lnTo>
                  <a:lnTo>
                    <a:pt x="174" y="561"/>
                  </a:lnTo>
                  <a:lnTo>
                    <a:pt x="125" y="740"/>
                  </a:lnTo>
                  <a:lnTo>
                    <a:pt x="89" y="893"/>
                  </a:lnTo>
                  <a:lnTo>
                    <a:pt x="89" y="1041"/>
                  </a:lnTo>
                  <a:lnTo>
                    <a:pt x="89" y="1138"/>
                  </a:lnTo>
                  <a:lnTo>
                    <a:pt x="223" y="1124"/>
                  </a:lnTo>
                  <a:lnTo>
                    <a:pt x="344" y="1142"/>
                  </a:lnTo>
                  <a:lnTo>
                    <a:pt x="406" y="1184"/>
                  </a:lnTo>
                  <a:lnTo>
                    <a:pt x="376" y="1263"/>
                  </a:lnTo>
                  <a:lnTo>
                    <a:pt x="340" y="1276"/>
                  </a:lnTo>
                  <a:lnTo>
                    <a:pt x="304" y="1236"/>
                  </a:lnTo>
                  <a:lnTo>
                    <a:pt x="235" y="1194"/>
                  </a:lnTo>
                  <a:lnTo>
                    <a:pt x="134" y="1194"/>
                  </a:lnTo>
                  <a:lnTo>
                    <a:pt x="40" y="1198"/>
                  </a:lnTo>
                  <a:lnTo>
                    <a:pt x="0" y="1194"/>
                  </a:lnTo>
                  <a:lnTo>
                    <a:pt x="0" y="1157"/>
                  </a:lnTo>
                  <a:lnTo>
                    <a:pt x="16" y="1129"/>
                  </a:lnTo>
                  <a:lnTo>
                    <a:pt x="40" y="1013"/>
                  </a:lnTo>
                  <a:lnTo>
                    <a:pt x="40" y="838"/>
                  </a:lnTo>
                  <a:lnTo>
                    <a:pt x="73" y="671"/>
                  </a:lnTo>
                  <a:lnTo>
                    <a:pt x="101" y="561"/>
                  </a:lnTo>
                  <a:lnTo>
                    <a:pt x="170" y="431"/>
                  </a:lnTo>
                  <a:lnTo>
                    <a:pt x="170" y="264"/>
                  </a:lnTo>
                  <a:lnTo>
                    <a:pt x="134" y="139"/>
                  </a:lnTo>
                  <a:lnTo>
                    <a:pt x="97" y="56"/>
                  </a:lnTo>
                  <a:lnTo>
                    <a:pt x="113" y="0"/>
                  </a:lnTo>
                  <a:close/>
                </a:path>
              </a:pathLst>
            </a:custGeom>
            <a:gradFill rotWithShape="1">
              <a:gsLst>
                <a:gs pos="0">
                  <a:srgbClr val="FF9933"/>
                </a:gs>
                <a:gs pos="100000">
                  <a:schemeClr val="accent2"/>
                </a:gs>
              </a:gsLst>
              <a:lin ang="5400000" scaled="1"/>
            </a:gradFill>
            <a:ln w="9525">
              <a:solidFill>
                <a:srgbClr val="FF9933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67013" name="Freeform 325"/>
            <p:cNvSpPr>
              <a:spLocks/>
            </p:cNvSpPr>
            <p:nvPr/>
          </p:nvSpPr>
          <p:spPr bwMode="auto">
            <a:xfrm>
              <a:off x="2669" y="1105"/>
              <a:ext cx="165" cy="1202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109" y="51"/>
                </a:cxn>
                <a:cxn ang="0">
                  <a:pos x="130" y="134"/>
                </a:cxn>
                <a:cxn ang="0">
                  <a:pos x="134" y="301"/>
                </a:cxn>
                <a:cxn ang="0">
                  <a:pos x="117" y="513"/>
                </a:cxn>
                <a:cxn ang="0">
                  <a:pos x="122" y="735"/>
                </a:cxn>
                <a:cxn ang="0">
                  <a:pos x="130" y="884"/>
                </a:cxn>
                <a:cxn ang="0">
                  <a:pos x="165" y="1022"/>
                </a:cxn>
                <a:cxn ang="0">
                  <a:pos x="158" y="1105"/>
                </a:cxn>
                <a:cxn ang="0">
                  <a:pos x="85" y="1193"/>
                </a:cxn>
                <a:cxn ang="0">
                  <a:pos x="20" y="1202"/>
                </a:cxn>
                <a:cxn ang="0">
                  <a:pos x="0" y="1166"/>
                </a:cxn>
                <a:cxn ang="0">
                  <a:pos x="24" y="1152"/>
                </a:cxn>
                <a:cxn ang="0">
                  <a:pos x="61" y="1152"/>
                </a:cxn>
                <a:cxn ang="0">
                  <a:pos x="109" y="1124"/>
                </a:cxn>
                <a:cxn ang="0">
                  <a:pos x="122" y="1036"/>
                </a:cxn>
                <a:cxn ang="0">
                  <a:pos x="105" y="980"/>
                </a:cxn>
                <a:cxn ang="0">
                  <a:pos x="57" y="967"/>
                </a:cxn>
                <a:cxn ang="0">
                  <a:pos x="57" y="874"/>
                </a:cxn>
                <a:cxn ang="0">
                  <a:pos x="85" y="804"/>
                </a:cxn>
                <a:cxn ang="0">
                  <a:pos x="81" y="606"/>
                </a:cxn>
                <a:cxn ang="0">
                  <a:pos x="81" y="440"/>
                </a:cxn>
                <a:cxn ang="0">
                  <a:pos x="81" y="319"/>
                </a:cxn>
                <a:cxn ang="0">
                  <a:pos x="61" y="203"/>
                </a:cxn>
                <a:cxn ang="0">
                  <a:pos x="24" y="84"/>
                </a:cxn>
                <a:cxn ang="0">
                  <a:pos x="45" y="42"/>
                </a:cxn>
                <a:cxn ang="0">
                  <a:pos x="69" y="0"/>
                </a:cxn>
              </a:cxnLst>
              <a:rect l="0" t="0" r="r" b="b"/>
              <a:pathLst>
                <a:path w="165" h="1202">
                  <a:moveTo>
                    <a:pt x="69" y="0"/>
                  </a:moveTo>
                  <a:lnTo>
                    <a:pt x="109" y="51"/>
                  </a:lnTo>
                  <a:lnTo>
                    <a:pt x="130" y="134"/>
                  </a:lnTo>
                  <a:lnTo>
                    <a:pt x="134" y="301"/>
                  </a:lnTo>
                  <a:lnTo>
                    <a:pt x="117" y="513"/>
                  </a:lnTo>
                  <a:lnTo>
                    <a:pt x="122" y="735"/>
                  </a:lnTo>
                  <a:lnTo>
                    <a:pt x="130" y="884"/>
                  </a:lnTo>
                  <a:lnTo>
                    <a:pt x="165" y="1022"/>
                  </a:lnTo>
                  <a:lnTo>
                    <a:pt x="158" y="1105"/>
                  </a:lnTo>
                  <a:lnTo>
                    <a:pt x="85" y="1193"/>
                  </a:lnTo>
                  <a:lnTo>
                    <a:pt x="20" y="1202"/>
                  </a:lnTo>
                  <a:lnTo>
                    <a:pt x="0" y="1166"/>
                  </a:lnTo>
                  <a:lnTo>
                    <a:pt x="24" y="1152"/>
                  </a:lnTo>
                  <a:lnTo>
                    <a:pt x="61" y="1152"/>
                  </a:lnTo>
                  <a:lnTo>
                    <a:pt x="109" y="1124"/>
                  </a:lnTo>
                  <a:lnTo>
                    <a:pt x="122" y="1036"/>
                  </a:lnTo>
                  <a:lnTo>
                    <a:pt x="105" y="980"/>
                  </a:lnTo>
                  <a:lnTo>
                    <a:pt x="57" y="967"/>
                  </a:lnTo>
                  <a:lnTo>
                    <a:pt x="57" y="874"/>
                  </a:lnTo>
                  <a:lnTo>
                    <a:pt x="85" y="804"/>
                  </a:lnTo>
                  <a:lnTo>
                    <a:pt x="81" y="606"/>
                  </a:lnTo>
                  <a:lnTo>
                    <a:pt x="81" y="440"/>
                  </a:lnTo>
                  <a:lnTo>
                    <a:pt x="81" y="319"/>
                  </a:lnTo>
                  <a:lnTo>
                    <a:pt x="61" y="203"/>
                  </a:lnTo>
                  <a:lnTo>
                    <a:pt x="24" y="84"/>
                  </a:lnTo>
                  <a:lnTo>
                    <a:pt x="45" y="42"/>
                  </a:lnTo>
                  <a:lnTo>
                    <a:pt x="69" y="0"/>
                  </a:lnTo>
                  <a:close/>
                </a:path>
              </a:pathLst>
            </a:custGeom>
            <a:gradFill rotWithShape="1">
              <a:gsLst>
                <a:gs pos="0">
                  <a:srgbClr val="FF9933"/>
                </a:gs>
                <a:gs pos="100000">
                  <a:schemeClr val="accent2"/>
                </a:gs>
              </a:gsLst>
              <a:lin ang="5400000" scaled="1"/>
            </a:gradFill>
            <a:ln w="9525">
              <a:solidFill>
                <a:srgbClr val="FF9933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267014" name="Oval 326"/>
            <p:cNvSpPr>
              <a:spLocks noChangeArrowheads="1"/>
            </p:cNvSpPr>
            <p:nvPr/>
          </p:nvSpPr>
          <p:spPr bwMode="auto">
            <a:xfrm>
              <a:off x="3168" y="1296"/>
              <a:ext cx="48" cy="48"/>
            </a:xfrm>
            <a:prstGeom prst="ellipse">
              <a:avLst/>
            </a:prstGeom>
            <a:gradFill rotWithShape="1">
              <a:gsLst>
                <a:gs pos="0">
                  <a:srgbClr val="FF9933"/>
                </a:gs>
                <a:gs pos="100000">
                  <a:schemeClr val="accent2"/>
                </a:gs>
              </a:gsLst>
              <a:lin ang="5400000" scaled="1"/>
            </a:gradFill>
            <a:ln w="12700">
              <a:solidFill>
                <a:srgbClr val="FF9933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1267015" name="Group 327"/>
          <p:cNvGrpSpPr>
            <a:grpSpLocks/>
          </p:cNvGrpSpPr>
          <p:nvPr/>
        </p:nvGrpSpPr>
        <p:grpSpPr bwMode="auto">
          <a:xfrm>
            <a:off x="6210300" y="4724400"/>
            <a:ext cx="361950" cy="403225"/>
            <a:chOff x="868" y="1975"/>
            <a:chExt cx="2059" cy="2294"/>
          </a:xfrm>
        </p:grpSpPr>
        <p:grpSp>
          <p:nvGrpSpPr>
            <p:cNvPr id="1267016" name="Group 328"/>
            <p:cNvGrpSpPr>
              <a:grpSpLocks/>
            </p:cNvGrpSpPr>
            <p:nvPr/>
          </p:nvGrpSpPr>
          <p:grpSpPr bwMode="auto">
            <a:xfrm>
              <a:off x="868" y="1975"/>
              <a:ext cx="1020" cy="2257"/>
              <a:chOff x="868" y="1975"/>
              <a:chExt cx="1020" cy="2257"/>
            </a:xfrm>
          </p:grpSpPr>
          <p:sp>
            <p:nvSpPr>
              <p:cNvPr id="1267017" name="Freeform 329"/>
              <p:cNvSpPr>
                <a:spLocks/>
              </p:cNvSpPr>
              <p:nvPr/>
            </p:nvSpPr>
            <p:spPr bwMode="auto">
              <a:xfrm>
                <a:off x="978" y="2206"/>
                <a:ext cx="827" cy="1841"/>
              </a:xfrm>
              <a:custGeom>
                <a:avLst/>
                <a:gdLst/>
                <a:ahLst/>
                <a:cxnLst>
                  <a:cxn ang="0">
                    <a:pos x="594" y="1688"/>
                  </a:cxn>
                  <a:cxn ang="0">
                    <a:pos x="572" y="1547"/>
                  </a:cxn>
                  <a:cxn ang="0">
                    <a:pos x="516" y="1448"/>
                  </a:cxn>
                  <a:cxn ang="0">
                    <a:pos x="371" y="1281"/>
                  </a:cxn>
                  <a:cxn ang="0">
                    <a:pos x="279" y="1136"/>
                  </a:cxn>
                  <a:cxn ang="0">
                    <a:pos x="148" y="939"/>
                  </a:cxn>
                  <a:cxn ang="0">
                    <a:pos x="65" y="746"/>
                  </a:cxn>
                  <a:cxn ang="0">
                    <a:pos x="0" y="584"/>
                  </a:cxn>
                  <a:cxn ang="0">
                    <a:pos x="13" y="439"/>
                  </a:cxn>
                  <a:cxn ang="0">
                    <a:pos x="56" y="283"/>
                  </a:cxn>
                  <a:cxn ang="0">
                    <a:pos x="126" y="162"/>
                  </a:cxn>
                  <a:cxn ang="0">
                    <a:pos x="223" y="63"/>
                  </a:cxn>
                  <a:cxn ang="0">
                    <a:pos x="371" y="0"/>
                  </a:cxn>
                  <a:cxn ang="0">
                    <a:pos x="957" y="0"/>
                  </a:cxn>
                  <a:cxn ang="0">
                    <a:pos x="1325" y="6"/>
                  </a:cxn>
                  <a:cxn ang="0">
                    <a:pos x="1403" y="110"/>
                  </a:cxn>
                  <a:cxn ang="0">
                    <a:pos x="1477" y="225"/>
                  </a:cxn>
                  <a:cxn ang="0">
                    <a:pos x="1557" y="396"/>
                  </a:cxn>
                  <a:cxn ang="0">
                    <a:pos x="1561" y="532"/>
                  </a:cxn>
                  <a:cxn ang="0">
                    <a:pos x="1529" y="760"/>
                  </a:cxn>
                  <a:cxn ang="0">
                    <a:pos x="1449" y="933"/>
                  </a:cxn>
                  <a:cxn ang="0">
                    <a:pos x="1319" y="1121"/>
                  </a:cxn>
                  <a:cxn ang="0">
                    <a:pos x="1208" y="1277"/>
                  </a:cxn>
                  <a:cxn ang="0">
                    <a:pos x="1068" y="1437"/>
                  </a:cxn>
                  <a:cxn ang="0">
                    <a:pos x="1000" y="1532"/>
                  </a:cxn>
                  <a:cxn ang="0">
                    <a:pos x="957" y="1657"/>
                  </a:cxn>
                  <a:cxn ang="0">
                    <a:pos x="957" y="1776"/>
                  </a:cxn>
                  <a:cxn ang="0">
                    <a:pos x="975" y="1917"/>
                  </a:cxn>
                  <a:cxn ang="0">
                    <a:pos x="1068" y="2094"/>
                  </a:cxn>
                  <a:cxn ang="0">
                    <a:pos x="1213" y="2281"/>
                  </a:cxn>
                  <a:cxn ang="0">
                    <a:pos x="1347" y="2478"/>
                  </a:cxn>
                  <a:cxn ang="0">
                    <a:pos x="1431" y="2605"/>
                  </a:cxn>
                  <a:cxn ang="0">
                    <a:pos x="1520" y="2744"/>
                  </a:cxn>
                  <a:cxn ang="0">
                    <a:pos x="1613" y="2886"/>
                  </a:cxn>
                  <a:cxn ang="0">
                    <a:pos x="1654" y="3109"/>
                  </a:cxn>
                  <a:cxn ang="0">
                    <a:pos x="1632" y="3250"/>
                  </a:cxn>
                  <a:cxn ang="0">
                    <a:pos x="1598" y="3360"/>
                  </a:cxn>
                  <a:cxn ang="0">
                    <a:pos x="1505" y="3479"/>
                  </a:cxn>
                  <a:cxn ang="0">
                    <a:pos x="1403" y="3574"/>
                  </a:cxn>
                  <a:cxn ang="0">
                    <a:pos x="1334" y="3635"/>
                  </a:cxn>
                  <a:cxn ang="0">
                    <a:pos x="1186" y="3655"/>
                  </a:cxn>
                  <a:cxn ang="0">
                    <a:pos x="1096" y="3681"/>
                  </a:cxn>
                  <a:cxn ang="0">
                    <a:pos x="529" y="3672"/>
                  </a:cxn>
                  <a:cxn ang="0">
                    <a:pos x="414" y="3603"/>
                  </a:cxn>
                  <a:cxn ang="0">
                    <a:pos x="191" y="3464"/>
                  </a:cxn>
                  <a:cxn ang="0">
                    <a:pos x="98" y="3360"/>
                  </a:cxn>
                  <a:cxn ang="0">
                    <a:pos x="50" y="3282"/>
                  </a:cxn>
                  <a:cxn ang="0">
                    <a:pos x="28" y="3166"/>
                  </a:cxn>
                  <a:cxn ang="0">
                    <a:pos x="22" y="2917"/>
                  </a:cxn>
                  <a:cxn ang="0">
                    <a:pos x="22" y="2735"/>
                  </a:cxn>
                  <a:cxn ang="0">
                    <a:pos x="65" y="2620"/>
                  </a:cxn>
                  <a:cxn ang="0">
                    <a:pos x="121" y="2501"/>
                  </a:cxn>
                  <a:cxn ang="0">
                    <a:pos x="238" y="2359"/>
                  </a:cxn>
                  <a:cxn ang="0">
                    <a:pos x="321" y="2281"/>
                  </a:cxn>
                  <a:cxn ang="0">
                    <a:pos x="455" y="2188"/>
                  </a:cxn>
                  <a:cxn ang="0">
                    <a:pos x="529" y="2094"/>
                  </a:cxn>
                  <a:cxn ang="0">
                    <a:pos x="557" y="1969"/>
                  </a:cxn>
                  <a:cxn ang="0">
                    <a:pos x="585" y="1813"/>
                  </a:cxn>
                  <a:cxn ang="0">
                    <a:pos x="594" y="1657"/>
                  </a:cxn>
                  <a:cxn ang="0">
                    <a:pos x="594" y="1688"/>
                  </a:cxn>
                </a:cxnLst>
                <a:rect l="0" t="0" r="r" b="b"/>
                <a:pathLst>
                  <a:path w="1654" h="3681">
                    <a:moveTo>
                      <a:pt x="594" y="1688"/>
                    </a:moveTo>
                    <a:lnTo>
                      <a:pt x="572" y="1547"/>
                    </a:lnTo>
                    <a:lnTo>
                      <a:pt x="516" y="1448"/>
                    </a:lnTo>
                    <a:lnTo>
                      <a:pt x="371" y="1281"/>
                    </a:lnTo>
                    <a:lnTo>
                      <a:pt x="279" y="1136"/>
                    </a:lnTo>
                    <a:lnTo>
                      <a:pt x="148" y="939"/>
                    </a:lnTo>
                    <a:lnTo>
                      <a:pt x="65" y="746"/>
                    </a:lnTo>
                    <a:lnTo>
                      <a:pt x="0" y="584"/>
                    </a:lnTo>
                    <a:lnTo>
                      <a:pt x="13" y="439"/>
                    </a:lnTo>
                    <a:lnTo>
                      <a:pt x="56" y="283"/>
                    </a:lnTo>
                    <a:lnTo>
                      <a:pt x="126" y="162"/>
                    </a:lnTo>
                    <a:lnTo>
                      <a:pt x="223" y="63"/>
                    </a:lnTo>
                    <a:lnTo>
                      <a:pt x="371" y="0"/>
                    </a:lnTo>
                    <a:lnTo>
                      <a:pt x="957" y="0"/>
                    </a:lnTo>
                    <a:lnTo>
                      <a:pt x="1325" y="6"/>
                    </a:lnTo>
                    <a:lnTo>
                      <a:pt x="1403" y="110"/>
                    </a:lnTo>
                    <a:lnTo>
                      <a:pt x="1477" y="225"/>
                    </a:lnTo>
                    <a:lnTo>
                      <a:pt x="1557" y="396"/>
                    </a:lnTo>
                    <a:lnTo>
                      <a:pt x="1561" y="532"/>
                    </a:lnTo>
                    <a:lnTo>
                      <a:pt x="1529" y="760"/>
                    </a:lnTo>
                    <a:lnTo>
                      <a:pt x="1449" y="933"/>
                    </a:lnTo>
                    <a:lnTo>
                      <a:pt x="1319" y="1121"/>
                    </a:lnTo>
                    <a:lnTo>
                      <a:pt x="1208" y="1277"/>
                    </a:lnTo>
                    <a:lnTo>
                      <a:pt x="1068" y="1437"/>
                    </a:lnTo>
                    <a:lnTo>
                      <a:pt x="1000" y="1532"/>
                    </a:lnTo>
                    <a:lnTo>
                      <a:pt x="957" y="1657"/>
                    </a:lnTo>
                    <a:lnTo>
                      <a:pt x="957" y="1776"/>
                    </a:lnTo>
                    <a:lnTo>
                      <a:pt x="975" y="1917"/>
                    </a:lnTo>
                    <a:lnTo>
                      <a:pt x="1068" y="2094"/>
                    </a:lnTo>
                    <a:lnTo>
                      <a:pt x="1213" y="2281"/>
                    </a:lnTo>
                    <a:lnTo>
                      <a:pt x="1347" y="2478"/>
                    </a:lnTo>
                    <a:lnTo>
                      <a:pt x="1431" y="2605"/>
                    </a:lnTo>
                    <a:lnTo>
                      <a:pt x="1520" y="2744"/>
                    </a:lnTo>
                    <a:lnTo>
                      <a:pt x="1613" y="2886"/>
                    </a:lnTo>
                    <a:lnTo>
                      <a:pt x="1654" y="3109"/>
                    </a:lnTo>
                    <a:lnTo>
                      <a:pt x="1632" y="3250"/>
                    </a:lnTo>
                    <a:lnTo>
                      <a:pt x="1598" y="3360"/>
                    </a:lnTo>
                    <a:lnTo>
                      <a:pt x="1505" y="3479"/>
                    </a:lnTo>
                    <a:lnTo>
                      <a:pt x="1403" y="3574"/>
                    </a:lnTo>
                    <a:lnTo>
                      <a:pt x="1334" y="3635"/>
                    </a:lnTo>
                    <a:lnTo>
                      <a:pt x="1186" y="3655"/>
                    </a:lnTo>
                    <a:lnTo>
                      <a:pt x="1096" y="3681"/>
                    </a:lnTo>
                    <a:lnTo>
                      <a:pt x="529" y="3672"/>
                    </a:lnTo>
                    <a:lnTo>
                      <a:pt x="414" y="3603"/>
                    </a:lnTo>
                    <a:lnTo>
                      <a:pt x="191" y="3464"/>
                    </a:lnTo>
                    <a:lnTo>
                      <a:pt x="98" y="3360"/>
                    </a:lnTo>
                    <a:lnTo>
                      <a:pt x="50" y="3282"/>
                    </a:lnTo>
                    <a:lnTo>
                      <a:pt x="28" y="3166"/>
                    </a:lnTo>
                    <a:lnTo>
                      <a:pt x="22" y="2917"/>
                    </a:lnTo>
                    <a:lnTo>
                      <a:pt x="22" y="2735"/>
                    </a:lnTo>
                    <a:lnTo>
                      <a:pt x="65" y="2620"/>
                    </a:lnTo>
                    <a:lnTo>
                      <a:pt x="121" y="2501"/>
                    </a:lnTo>
                    <a:lnTo>
                      <a:pt x="238" y="2359"/>
                    </a:lnTo>
                    <a:lnTo>
                      <a:pt x="321" y="2281"/>
                    </a:lnTo>
                    <a:lnTo>
                      <a:pt x="455" y="2188"/>
                    </a:lnTo>
                    <a:lnTo>
                      <a:pt x="529" y="2094"/>
                    </a:lnTo>
                    <a:lnTo>
                      <a:pt x="557" y="1969"/>
                    </a:lnTo>
                    <a:lnTo>
                      <a:pt x="585" y="1813"/>
                    </a:lnTo>
                    <a:lnTo>
                      <a:pt x="594" y="1657"/>
                    </a:lnTo>
                    <a:lnTo>
                      <a:pt x="594" y="168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7018" name="Freeform 330"/>
              <p:cNvSpPr>
                <a:spLocks/>
              </p:cNvSpPr>
              <p:nvPr/>
            </p:nvSpPr>
            <p:spPr bwMode="auto">
              <a:xfrm>
                <a:off x="1044" y="2564"/>
                <a:ext cx="661" cy="1482"/>
              </a:xfrm>
              <a:custGeom>
                <a:avLst/>
                <a:gdLst/>
                <a:ahLst/>
                <a:cxnLst>
                  <a:cxn ang="0">
                    <a:pos x="0" y="104"/>
                  </a:cxn>
                  <a:cxn ang="0">
                    <a:pos x="93" y="72"/>
                  </a:cxn>
                  <a:cxn ang="0">
                    <a:pos x="189" y="31"/>
                  </a:cxn>
                  <a:cxn ang="0">
                    <a:pos x="286" y="0"/>
                  </a:cxn>
                  <a:cxn ang="0">
                    <a:pos x="384" y="46"/>
                  </a:cxn>
                  <a:cxn ang="0">
                    <a:pos x="453" y="119"/>
                  </a:cxn>
                  <a:cxn ang="0">
                    <a:pos x="611" y="136"/>
                  </a:cxn>
                  <a:cxn ang="0">
                    <a:pos x="773" y="104"/>
                  </a:cxn>
                  <a:cxn ang="0">
                    <a:pos x="843" y="93"/>
                  </a:cxn>
                  <a:cxn ang="0">
                    <a:pos x="968" y="150"/>
                  </a:cxn>
                  <a:cxn ang="0">
                    <a:pos x="1120" y="156"/>
                  </a:cxn>
                  <a:cxn ang="0">
                    <a:pos x="1238" y="124"/>
                  </a:cxn>
                  <a:cxn ang="0">
                    <a:pos x="1321" y="119"/>
                  </a:cxn>
                  <a:cxn ang="0">
                    <a:pos x="1316" y="182"/>
                  </a:cxn>
                  <a:cxn ang="0">
                    <a:pos x="1204" y="344"/>
                  </a:cxn>
                  <a:cxn ang="0">
                    <a:pos x="1080" y="498"/>
                  </a:cxn>
                  <a:cxn ang="0">
                    <a:pos x="927" y="686"/>
                  </a:cxn>
                  <a:cxn ang="0">
                    <a:pos x="816" y="868"/>
                  </a:cxn>
                  <a:cxn ang="0">
                    <a:pos x="736" y="1013"/>
                  </a:cxn>
                  <a:cxn ang="0">
                    <a:pos x="717" y="1242"/>
                  </a:cxn>
                  <a:cxn ang="0">
                    <a:pos x="704" y="1632"/>
                  </a:cxn>
                  <a:cxn ang="0">
                    <a:pos x="723" y="1976"/>
                  </a:cxn>
                  <a:cxn ang="0">
                    <a:pos x="778" y="2194"/>
                  </a:cxn>
                  <a:cxn ang="0">
                    <a:pos x="955" y="2417"/>
                  </a:cxn>
                  <a:cxn ang="0">
                    <a:pos x="1135" y="2636"/>
                  </a:cxn>
                  <a:cxn ang="0">
                    <a:pos x="1191" y="2746"/>
                  </a:cxn>
                  <a:cxn ang="0">
                    <a:pos x="1210" y="2848"/>
                  </a:cxn>
                  <a:cxn ang="0">
                    <a:pos x="1098" y="2912"/>
                  </a:cxn>
                  <a:cxn ang="0">
                    <a:pos x="829" y="2964"/>
                  </a:cxn>
                  <a:cxn ang="0">
                    <a:pos x="593" y="2958"/>
                  </a:cxn>
                  <a:cxn ang="0">
                    <a:pos x="425" y="2926"/>
                  </a:cxn>
                  <a:cxn ang="0">
                    <a:pos x="264" y="2848"/>
                  </a:cxn>
                  <a:cxn ang="0">
                    <a:pos x="189" y="2802"/>
                  </a:cxn>
                  <a:cxn ang="0">
                    <a:pos x="273" y="2616"/>
                  </a:cxn>
                  <a:cxn ang="0">
                    <a:pos x="375" y="2465"/>
                  </a:cxn>
                  <a:cxn ang="0">
                    <a:pos x="500" y="2292"/>
                  </a:cxn>
                  <a:cxn ang="0">
                    <a:pos x="583" y="2101"/>
                  </a:cxn>
                  <a:cxn ang="0">
                    <a:pos x="620" y="1809"/>
                  </a:cxn>
                  <a:cxn ang="0">
                    <a:pos x="635" y="1508"/>
                  </a:cxn>
                  <a:cxn ang="0">
                    <a:pos x="607" y="1216"/>
                  </a:cxn>
                  <a:cxn ang="0">
                    <a:pos x="583" y="1009"/>
                  </a:cxn>
                  <a:cxn ang="0">
                    <a:pos x="496" y="827"/>
                  </a:cxn>
                  <a:cxn ang="0">
                    <a:pos x="357" y="654"/>
                  </a:cxn>
                  <a:cxn ang="0">
                    <a:pos x="204" y="478"/>
                  </a:cxn>
                  <a:cxn ang="0">
                    <a:pos x="93" y="281"/>
                  </a:cxn>
                  <a:cxn ang="0">
                    <a:pos x="0" y="171"/>
                  </a:cxn>
                  <a:cxn ang="0">
                    <a:pos x="0" y="104"/>
                  </a:cxn>
                </a:cxnLst>
                <a:rect l="0" t="0" r="r" b="b"/>
                <a:pathLst>
                  <a:path w="1321" h="2964">
                    <a:moveTo>
                      <a:pt x="0" y="104"/>
                    </a:moveTo>
                    <a:lnTo>
                      <a:pt x="93" y="72"/>
                    </a:lnTo>
                    <a:lnTo>
                      <a:pt x="189" y="31"/>
                    </a:lnTo>
                    <a:lnTo>
                      <a:pt x="286" y="0"/>
                    </a:lnTo>
                    <a:lnTo>
                      <a:pt x="384" y="46"/>
                    </a:lnTo>
                    <a:lnTo>
                      <a:pt x="453" y="119"/>
                    </a:lnTo>
                    <a:lnTo>
                      <a:pt x="611" y="136"/>
                    </a:lnTo>
                    <a:lnTo>
                      <a:pt x="773" y="104"/>
                    </a:lnTo>
                    <a:lnTo>
                      <a:pt x="843" y="93"/>
                    </a:lnTo>
                    <a:lnTo>
                      <a:pt x="968" y="150"/>
                    </a:lnTo>
                    <a:lnTo>
                      <a:pt x="1120" y="156"/>
                    </a:lnTo>
                    <a:lnTo>
                      <a:pt x="1238" y="124"/>
                    </a:lnTo>
                    <a:lnTo>
                      <a:pt x="1321" y="119"/>
                    </a:lnTo>
                    <a:lnTo>
                      <a:pt x="1316" y="182"/>
                    </a:lnTo>
                    <a:lnTo>
                      <a:pt x="1204" y="344"/>
                    </a:lnTo>
                    <a:lnTo>
                      <a:pt x="1080" y="498"/>
                    </a:lnTo>
                    <a:lnTo>
                      <a:pt x="927" y="686"/>
                    </a:lnTo>
                    <a:lnTo>
                      <a:pt x="816" y="868"/>
                    </a:lnTo>
                    <a:lnTo>
                      <a:pt x="736" y="1013"/>
                    </a:lnTo>
                    <a:lnTo>
                      <a:pt x="717" y="1242"/>
                    </a:lnTo>
                    <a:lnTo>
                      <a:pt x="704" y="1632"/>
                    </a:lnTo>
                    <a:lnTo>
                      <a:pt x="723" y="1976"/>
                    </a:lnTo>
                    <a:lnTo>
                      <a:pt x="778" y="2194"/>
                    </a:lnTo>
                    <a:lnTo>
                      <a:pt x="955" y="2417"/>
                    </a:lnTo>
                    <a:lnTo>
                      <a:pt x="1135" y="2636"/>
                    </a:lnTo>
                    <a:lnTo>
                      <a:pt x="1191" y="2746"/>
                    </a:lnTo>
                    <a:lnTo>
                      <a:pt x="1210" y="2848"/>
                    </a:lnTo>
                    <a:lnTo>
                      <a:pt x="1098" y="2912"/>
                    </a:lnTo>
                    <a:lnTo>
                      <a:pt x="829" y="2964"/>
                    </a:lnTo>
                    <a:lnTo>
                      <a:pt x="593" y="2958"/>
                    </a:lnTo>
                    <a:lnTo>
                      <a:pt x="425" y="2926"/>
                    </a:lnTo>
                    <a:lnTo>
                      <a:pt x="264" y="2848"/>
                    </a:lnTo>
                    <a:lnTo>
                      <a:pt x="189" y="2802"/>
                    </a:lnTo>
                    <a:lnTo>
                      <a:pt x="273" y="2616"/>
                    </a:lnTo>
                    <a:lnTo>
                      <a:pt x="375" y="2465"/>
                    </a:lnTo>
                    <a:lnTo>
                      <a:pt x="500" y="2292"/>
                    </a:lnTo>
                    <a:lnTo>
                      <a:pt x="583" y="2101"/>
                    </a:lnTo>
                    <a:lnTo>
                      <a:pt x="620" y="1809"/>
                    </a:lnTo>
                    <a:lnTo>
                      <a:pt x="635" y="1508"/>
                    </a:lnTo>
                    <a:lnTo>
                      <a:pt x="607" y="1216"/>
                    </a:lnTo>
                    <a:lnTo>
                      <a:pt x="583" y="1009"/>
                    </a:lnTo>
                    <a:lnTo>
                      <a:pt x="496" y="827"/>
                    </a:lnTo>
                    <a:lnTo>
                      <a:pt x="357" y="654"/>
                    </a:lnTo>
                    <a:lnTo>
                      <a:pt x="204" y="478"/>
                    </a:lnTo>
                    <a:lnTo>
                      <a:pt x="93" y="281"/>
                    </a:lnTo>
                    <a:lnTo>
                      <a:pt x="0" y="171"/>
                    </a:lnTo>
                    <a:lnTo>
                      <a:pt x="0" y="104"/>
                    </a:lnTo>
                    <a:close/>
                  </a:path>
                </a:pathLst>
              </a:custGeom>
              <a:blipFill dpi="0" rotWithShape="0">
                <a:blip r:embed="rId3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7019" name="Freeform 331"/>
              <p:cNvSpPr>
                <a:spLocks/>
              </p:cNvSpPr>
              <p:nvPr/>
            </p:nvSpPr>
            <p:spPr bwMode="auto">
              <a:xfrm>
                <a:off x="957" y="2182"/>
                <a:ext cx="870" cy="1885"/>
              </a:xfrm>
              <a:custGeom>
                <a:avLst/>
                <a:gdLst/>
                <a:ahLst/>
                <a:cxnLst>
                  <a:cxn ang="0">
                    <a:pos x="149" y="3499"/>
                  </a:cxn>
                  <a:cxn ang="0">
                    <a:pos x="24" y="3177"/>
                  </a:cxn>
                  <a:cxn ang="0">
                    <a:pos x="37" y="2737"/>
                  </a:cxn>
                  <a:cxn ang="0">
                    <a:pos x="210" y="2424"/>
                  </a:cxn>
                  <a:cxn ang="0">
                    <a:pos x="470" y="2197"/>
                  </a:cxn>
                  <a:cxn ang="0">
                    <a:pos x="582" y="1972"/>
                  </a:cxn>
                  <a:cxn ang="0">
                    <a:pos x="595" y="1697"/>
                  </a:cxn>
                  <a:cxn ang="0">
                    <a:pos x="442" y="1428"/>
                  </a:cxn>
                  <a:cxn ang="0">
                    <a:pos x="232" y="1132"/>
                  </a:cxn>
                  <a:cxn ang="0">
                    <a:pos x="28" y="717"/>
                  </a:cxn>
                  <a:cxn ang="0">
                    <a:pos x="24" y="474"/>
                  </a:cxn>
                  <a:cxn ang="0">
                    <a:pos x="167" y="161"/>
                  </a:cxn>
                  <a:cxn ang="0">
                    <a:pos x="387" y="5"/>
                  </a:cxn>
                  <a:cxn ang="0">
                    <a:pos x="377" y="109"/>
                  </a:cxn>
                  <a:cxn ang="0">
                    <a:pos x="149" y="327"/>
                  </a:cxn>
                  <a:cxn ang="0">
                    <a:pos x="93" y="639"/>
                  </a:cxn>
                  <a:cxn ang="0">
                    <a:pos x="275" y="1024"/>
                  </a:cxn>
                  <a:cxn ang="0">
                    <a:pos x="470" y="1323"/>
                  </a:cxn>
                  <a:cxn ang="0">
                    <a:pos x="669" y="1589"/>
                  </a:cxn>
                  <a:cxn ang="0">
                    <a:pos x="678" y="1900"/>
                  </a:cxn>
                  <a:cxn ang="0">
                    <a:pos x="610" y="2181"/>
                  </a:cxn>
                  <a:cxn ang="0">
                    <a:pos x="390" y="2368"/>
                  </a:cxn>
                  <a:cxn ang="0">
                    <a:pos x="154" y="2658"/>
                  </a:cxn>
                  <a:cxn ang="0">
                    <a:pos x="108" y="3079"/>
                  </a:cxn>
                  <a:cxn ang="0">
                    <a:pos x="167" y="3345"/>
                  </a:cxn>
                  <a:cxn ang="0">
                    <a:pos x="387" y="3531"/>
                  </a:cxn>
                  <a:cxn ang="0">
                    <a:pos x="650" y="3670"/>
                  </a:cxn>
                  <a:cxn ang="0">
                    <a:pos x="1229" y="3655"/>
                  </a:cxn>
                  <a:cxn ang="0">
                    <a:pos x="1535" y="3458"/>
                  </a:cxn>
                  <a:cxn ang="0">
                    <a:pos x="1647" y="3146"/>
                  </a:cxn>
                  <a:cxn ang="0">
                    <a:pos x="1563" y="2893"/>
                  </a:cxn>
                  <a:cxn ang="0">
                    <a:pos x="1325" y="2508"/>
                  </a:cxn>
                  <a:cxn ang="0">
                    <a:pos x="1061" y="2149"/>
                  </a:cxn>
                  <a:cxn ang="0">
                    <a:pos x="959" y="1839"/>
                  </a:cxn>
                  <a:cxn ang="0">
                    <a:pos x="1005" y="1526"/>
                  </a:cxn>
                  <a:cxn ang="0">
                    <a:pos x="1321" y="1138"/>
                  </a:cxn>
                  <a:cxn ang="0">
                    <a:pos x="1535" y="727"/>
                  </a:cxn>
                  <a:cxn ang="0">
                    <a:pos x="1517" y="364"/>
                  </a:cxn>
                  <a:cxn ang="0">
                    <a:pos x="1297" y="109"/>
                  </a:cxn>
                  <a:cxn ang="0">
                    <a:pos x="489" y="78"/>
                  </a:cxn>
                  <a:cxn ang="0">
                    <a:pos x="1368" y="31"/>
                  </a:cxn>
                  <a:cxn ang="0">
                    <a:pos x="1544" y="225"/>
                  </a:cxn>
                  <a:cxn ang="0">
                    <a:pos x="1632" y="561"/>
                  </a:cxn>
                  <a:cxn ang="0">
                    <a:pos x="1548" y="946"/>
                  </a:cxn>
                  <a:cxn ang="0">
                    <a:pos x="1294" y="1320"/>
                  </a:cxn>
                  <a:cxn ang="0">
                    <a:pos x="1056" y="1636"/>
                  </a:cxn>
                  <a:cxn ang="0">
                    <a:pos x="1061" y="1948"/>
                  </a:cxn>
                  <a:cxn ang="0">
                    <a:pos x="1325" y="2346"/>
                  </a:cxn>
                  <a:cxn ang="0">
                    <a:pos x="1628" y="2804"/>
                  </a:cxn>
                  <a:cxn ang="0">
                    <a:pos x="1740" y="3162"/>
                  </a:cxn>
                  <a:cxn ang="0">
                    <a:pos x="1632" y="3499"/>
                  </a:cxn>
                  <a:cxn ang="0">
                    <a:pos x="1325" y="3739"/>
                  </a:cxn>
                  <a:cxn ang="0">
                    <a:pos x="650" y="3770"/>
                  </a:cxn>
                </a:cxnLst>
                <a:rect l="0" t="0" r="r" b="b"/>
                <a:pathLst>
                  <a:path w="1740" h="3770">
                    <a:moveTo>
                      <a:pt x="418" y="3687"/>
                    </a:moveTo>
                    <a:lnTo>
                      <a:pt x="275" y="3597"/>
                    </a:lnTo>
                    <a:lnTo>
                      <a:pt x="149" y="3499"/>
                    </a:lnTo>
                    <a:lnTo>
                      <a:pt x="84" y="3412"/>
                    </a:lnTo>
                    <a:lnTo>
                      <a:pt x="43" y="3296"/>
                    </a:lnTo>
                    <a:lnTo>
                      <a:pt x="24" y="3177"/>
                    </a:lnTo>
                    <a:lnTo>
                      <a:pt x="15" y="3032"/>
                    </a:lnTo>
                    <a:lnTo>
                      <a:pt x="24" y="2861"/>
                    </a:lnTo>
                    <a:lnTo>
                      <a:pt x="37" y="2737"/>
                    </a:lnTo>
                    <a:lnTo>
                      <a:pt x="71" y="2632"/>
                    </a:lnTo>
                    <a:lnTo>
                      <a:pt x="136" y="2519"/>
                    </a:lnTo>
                    <a:lnTo>
                      <a:pt x="210" y="2424"/>
                    </a:lnTo>
                    <a:lnTo>
                      <a:pt x="266" y="2346"/>
                    </a:lnTo>
                    <a:lnTo>
                      <a:pt x="377" y="2259"/>
                    </a:lnTo>
                    <a:lnTo>
                      <a:pt x="470" y="2197"/>
                    </a:lnTo>
                    <a:lnTo>
                      <a:pt x="517" y="2149"/>
                    </a:lnTo>
                    <a:lnTo>
                      <a:pt x="554" y="2073"/>
                    </a:lnTo>
                    <a:lnTo>
                      <a:pt x="582" y="1972"/>
                    </a:lnTo>
                    <a:lnTo>
                      <a:pt x="595" y="1879"/>
                    </a:lnTo>
                    <a:lnTo>
                      <a:pt x="595" y="1786"/>
                    </a:lnTo>
                    <a:lnTo>
                      <a:pt x="595" y="1697"/>
                    </a:lnTo>
                    <a:lnTo>
                      <a:pt x="582" y="1621"/>
                    </a:lnTo>
                    <a:lnTo>
                      <a:pt x="517" y="1511"/>
                    </a:lnTo>
                    <a:lnTo>
                      <a:pt x="442" y="1428"/>
                    </a:lnTo>
                    <a:lnTo>
                      <a:pt x="372" y="1355"/>
                    </a:lnTo>
                    <a:lnTo>
                      <a:pt x="307" y="1247"/>
                    </a:lnTo>
                    <a:lnTo>
                      <a:pt x="232" y="1132"/>
                    </a:lnTo>
                    <a:lnTo>
                      <a:pt x="139" y="993"/>
                    </a:lnTo>
                    <a:lnTo>
                      <a:pt x="84" y="851"/>
                    </a:lnTo>
                    <a:lnTo>
                      <a:pt x="28" y="717"/>
                    </a:lnTo>
                    <a:lnTo>
                      <a:pt x="0" y="624"/>
                    </a:lnTo>
                    <a:lnTo>
                      <a:pt x="0" y="546"/>
                    </a:lnTo>
                    <a:lnTo>
                      <a:pt x="24" y="474"/>
                    </a:lnTo>
                    <a:lnTo>
                      <a:pt x="52" y="332"/>
                    </a:lnTo>
                    <a:lnTo>
                      <a:pt x="108" y="234"/>
                    </a:lnTo>
                    <a:lnTo>
                      <a:pt x="167" y="161"/>
                    </a:lnTo>
                    <a:lnTo>
                      <a:pt x="232" y="83"/>
                    </a:lnTo>
                    <a:lnTo>
                      <a:pt x="307" y="31"/>
                    </a:lnTo>
                    <a:lnTo>
                      <a:pt x="387" y="5"/>
                    </a:lnTo>
                    <a:lnTo>
                      <a:pt x="582" y="0"/>
                    </a:lnTo>
                    <a:lnTo>
                      <a:pt x="489" y="68"/>
                    </a:lnTo>
                    <a:lnTo>
                      <a:pt x="377" y="109"/>
                    </a:lnTo>
                    <a:lnTo>
                      <a:pt x="260" y="173"/>
                    </a:lnTo>
                    <a:lnTo>
                      <a:pt x="195" y="251"/>
                    </a:lnTo>
                    <a:lnTo>
                      <a:pt x="149" y="327"/>
                    </a:lnTo>
                    <a:lnTo>
                      <a:pt x="121" y="437"/>
                    </a:lnTo>
                    <a:lnTo>
                      <a:pt x="93" y="535"/>
                    </a:lnTo>
                    <a:lnTo>
                      <a:pt x="93" y="639"/>
                    </a:lnTo>
                    <a:lnTo>
                      <a:pt x="149" y="795"/>
                    </a:lnTo>
                    <a:lnTo>
                      <a:pt x="204" y="900"/>
                    </a:lnTo>
                    <a:lnTo>
                      <a:pt x="275" y="1024"/>
                    </a:lnTo>
                    <a:lnTo>
                      <a:pt x="331" y="1106"/>
                    </a:lnTo>
                    <a:lnTo>
                      <a:pt x="390" y="1231"/>
                    </a:lnTo>
                    <a:lnTo>
                      <a:pt x="470" y="1323"/>
                    </a:lnTo>
                    <a:lnTo>
                      <a:pt x="554" y="1418"/>
                    </a:lnTo>
                    <a:lnTo>
                      <a:pt x="610" y="1474"/>
                    </a:lnTo>
                    <a:lnTo>
                      <a:pt x="669" y="1589"/>
                    </a:lnTo>
                    <a:lnTo>
                      <a:pt x="678" y="1682"/>
                    </a:lnTo>
                    <a:lnTo>
                      <a:pt x="684" y="1775"/>
                    </a:lnTo>
                    <a:lnTo>
                      <a:pt x="678" y="1900"/>
                    </a:lnTo>
                    <a:lnTo>
                      <a:pt x="665" y="1995"/>
                    </a:lnTo>
                    <a:lnTo>
                      <a:pt x="637" y="2103"/>
                    </a:lnTo>
                    <a:lnTo>
                      <a:pt x="610" y="2181"/>
                    </a:lnTo>
                    <a:lnTo>
                      <a:pt x="545" y="2253"/>
                    </a:lnTo>
                    <a:lnTo>
                      <a:pt x="483" y="2300"/>
                    </a:lnTo>
                    <a:lnTo>
                      <a:pt x="390" y="2368"/>
                    </a:lnTo>
                    <a:lnTo>
                      <a:pt x="266" y="2476"/>
                    </a:lnTo>
                    <a:lnTo>
                      <a:pt x="204" y="2580"/>
                    </a:lnTo>
                    <a:lnTo>
                      <a:pt x="154" y="2658"/>
                    </a:lnTo>
                    <a:lnTo>
                      <a:pt x="126" y="2737"/>
                    </a:lnTo>
                    <a:lnTo>
                      <a:pt x="108" y="2815"/>
                    </a:lnTo>
                    <a:lnTo>
                      <a:pt x="108" y="3079"/>
                    </a:lnTo>
                    <a:lnTo>
                      <a:pt x="112" y="3194"/>
                    </a:lnTo>
                    <a:lnTo>
                      <a:pt x="126" y="3267"/>
                    </a:lnTo>
                    <a:lnTo>
                      <a:pt x="167" y="3345"/>
                    </a:lnTo>
                    <a:lnTo>
                      <a:pt x="219" y="3421"/>
                    </a:lnTo>
                    <a:lnTo>
                      <a:pt x="294" y="3484"/>
                    </a:lnTo>
                    <a:lnTo>
                      <a:pt x="387" y="3531"/>
                    </a:lnTo>
                    <a:lnTo>
                      <a:pt x="483" y="3597"/>
                    </a:lnTo>
                    <a:lnTo>
                      <a:pt x="567" y="3640"/>
                    </a:lnTo>
                    <a:lnTo>
                      <a:pt x="650" y="3670"/>
                    </a:lnTo>
                    <a:lnTo>
                      <a:pt x="781" y="3676"/>
                    </a:lnTo>
                    <a:lnTo>
                      <a:pt x="1046" y="3676"/>
                    </a:lnTo>
                    <a:lnTo>
                      <a:pt x="1229" y="3655"/>
                    </a:lnTo>
                    <a:lnTo>
                      <a:pt x="1368" y="3614"/>
                    </a:lnTo>
                    <a:lnTo>
                      <a:pt x="1433" y="3551"/>
                    </a:lnTo>
                    <a:lnTo>
                      <a:pt x="1535" y="3458"/>
                    </a:lnTo>
                    <a:lnTo>
                      <a:pt x="1600" y="3374"/>
                    </a:lnTo>
                    <a:lnTo>
                      <a:pt x="1641" y="3267"/>
                    </a:lnTo>
                    <a:lnTo>
                      <a:pt x="1647" y="3146"/>
                    </a:lnTo>
                    <a:lnTo>
                      <a:pt x="1641" y="3064"/>
                    </a:lnTo>
                    <a:lnTo>
                      <a:pt x="1604" y="2971"/>
                    </a:lnTo>
                    <a:lnTo>
                      <a:pt x="1563" y="2893"/>
                    </a:lnTo>
                    <a:lnTo>
                      <a:pt x="1517" y="2789"/>
                    </a:lnTo>
                    <a:lnTo>
                      <a:pt x="1418" y="2647"/>
                    </a:lnTo>
                    <a:lnTo>
                      <a:pt x="1325" y="2508"/>
                    </a:lnTo>
                    <a:lnTo>
                      <a:pt x="1256" y="2398"/>
                    </a:lnTo>
                    <a:lnTo>
                      <a:pt x="1158" y="2274"/>
                    </a:lnTo>
                    <a:lnTo>
                      <a:pt x="1061" y="2149"/>
                    </a:lnTo>
                    <a:lnTo>
                      <a:pt x="1015" y="2056"/>
                    </a:lnTo>
                    <a:lnTo>
                      <a:pt x="978" y="1943"/>
                    </a:lnTo>
                    <a:lnTo>
                      <a:pt x="959" y="1839"/>
                    </a:lnTo>
                    <a:lnTo>
                      <a:pt x="959" y="1755"/>
                    </a:lnTo>
                    <a:lnTo>
                      <a:pt x="972" y="1630"/>
                    </a:lnTo>
                    <a:lnTo>
                      <a:pt x="1005" y="1526"/>
                    </a:lnTo>
                    <a:lnTo>
                      <a:pt x="1098" y="1418"/>
                    </a:lnTo>
                    <a:lnTo>
                      <a:pt x="1201" y="1303"/>
                    </a:lnTo>
                    <a:lnTo>
                      <a:pt x="1321" y="1138"/>
                    </a:lnTo>
                    <a:lnTo>
                      <a:pt x="1405" y="1028"/>
                    </a:lnTo>
                    <a:lnTo>
                      <a:pt x="1502" y="874"/>
                    </a:lnTo>
                    <a:lnTo>
                      <a:pt x="1535" y="727"/>
                    </a:lnTo>
                    <a:lnTo>
                      <a:pt x="1548" y="608"/>
                    </a:lnTo>
                    <a:lnTo>
                      <a:pt x="1548" y="483"/>
                    </a:lnTo>
                    <a:lnTo>
                      <a:pt x="1517" y="364"/>
                    </a:lnTo>
                    <a:lnTo>
                      <a:pt x="1461" y="254"/>
                    </a:lnTo>
                    <a:lnTo>
                      <a:pt x="1368" y="147"/>
                    </a:lnTo>
                    <a:lnTo>
                      <a:pt x="1297" y="109"/>
                    </a:lnTo>
                    <a:lnTo>
                      <a:pt x="1201" y="94"/>
                    </a:lnTo>
                    <a:lnTo>
                      <a:pt x="1111" y="78"/>
                    </a:lnTo>
                    <a:lnTo>
                      <a:pt x="489" y="78"/>
                    </a:lnTo>
                    <a:lnTo>
                      <a:pt x="567" y="5"/>
                    </a:lnTo>
                    <a:lnTo>
                      <a:pt x="1266" y="16"/>
                    </a:lnTo>
                    <a:lnTo>
                      <a:pt x="1368" y="31"/>
                    </a:lnTo>
                    <a:lnTo>
                      <a:pt x="1424" y="83"/>
                    </a:lnTo>
                    <a:lnTo>
                      <a:pt x="1465" y="130"/>
                    </a:lnTo>
                    <a:lnTo>
                      <a:pt x="1544" y="225"/>
                    </a:lnTo>
                    <a:lnTo>
                      <a:pt x="1576" y="327"/>
                    </a:lnTo>
                    <a:lnTo>
                      <a:pt x="1628" y="437"/>
                    </a:lnTo>
                    <a:lnTo>
                      <a:pt x="1632" y="561"/>
                    </a:lnTo>
                    <a:lnTo>
                      <a:pt x="1632" y="697"/>
                    </a:lnTo>
                    <a:lnTo>
                      <a:pt x="1604" y="821"/>
                    </a:lnTo>
                    <a:lnTo>
                      <a:pt x="1548" y="946"/>
                    </a:lnTo>
                    <a:lnTo>
                      <a:pt x="1479" y="1059"/>
                    </a:lnTo>
                    <a:lnTo>
                      <a:pt x="1409" y="1164"/>
                    </a:lnTo>
                    <a:lnTo>
                      <a:pt x="1294" y="1320"/>
                    </a:lnTo>
                    <a:lnTo>
                      <a:pt x="1210" y="1428"/>
                    </a:lnTo>
                    <a:lnTo>
                      <a:pt x="1102" y="1558"/>
                    </a:lnTo>
                    <a:lnTo>
                      <a:pt x="1056" y="1636"/>
                    </a:lnTo>
                    <a:lnTo>
                      <a:pt x="1033" y="1729"/>
                    </a:lnTo>
                    <a:lnTo>
                      <a:pt x="1028" y="1822"/>
                    </a:lnTo>
                    <a:lnTo>
                      <a:pt x="1061" y="1948"/>
                    </a:lnTo>
                    <a:lnTo>
                      <a:pt x="1102" y="2041"/>
                    </a:lnTo>
                    <a:lnTo>
                      <a:pt x="1214" y="2212"/>
                    </a:lnTo>
                    <a:lnTo>
                      <a:pt x="1325" y="2346"/>
                    </a:lnTo>
                    <a:lnTo>
                      <a:pt x="1418" y="2493"/>
                    </a:lnTo>
                    <a:lnTo>
                      <a:pt x="1530" y="2658"/>
                    </a:lnTo>
                    <a:lnTo>
                      <a:pt x="1628" y="2804"/>
                    </a:lnTo>
                    <a:lnTo>
                      <a:pt x="1675" y="2896"/>
                    </a:lnTo>
                    <a:lnTo>
                      <a:pt x="1702" y="3017"/>
                    </a:lnTo>
                    <a:lnTo>
                      <a:pt x="1740" y="3162"/>
                    </a:lnTo>
                    <a:lnTo>
                      <a:pt x="1730" y="3270"/>
                    </a:lnTo>
                    <a:lnTo>
                      <a:pt x="1702" y="3374"/>
                    </a:lnTo>
                    <a:lnTo>
                      <a:pt x="1632" y="3499"/>
                    </a:lnTo>
                    <a:lnTo>
                      <a:pt x="1548" y="3597"/>
                    </a:lnTo>
                    <a:lnTo>
                      <a:pt x="1433" y="3692"/>
                    </a:lnTo>
                    <a:lnTo>
                      <a:pt x="1325" y="3739"/>
                    </a:lnTo>
                    <a:lnTo>
                      <a:pt x="1167" y="3754"/>
                    </a:lnTo>
                    <a:lnTo>
                      <a:pt x="907" y="3765"/>
                    </a:lnTo>
                    <a:lnTo>
                      <a:pt x="650" y="3770"/>
                    </a:lnTo>
                    <a:lnTo>
                      <a:pt x="502" y="3739"/>
                    </a:lnTo>
                    <a:lnTo>
                      <a:pt x="418" y="368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7020" name="Freeform 332"/>
              <p:cNvSpPr>
                <a:spLocks/>
              </p:cNvSpPr>
              <p:nvPr/>
            </p:nvSpPr>
            <p:spPr bwMode="auto">
              <a:xfrm>
                <a:off x="878" y="1975"/>
                <a:ext cx="1010" cy="260"/>
              </a:xfrm>
              <a:custGeom>
                <a:avLst/>
                <a:gdLst/>
                <a:ahLst/>
                <a:cxnLst>
                  <a:cxn ang="0">
                    <a:pos x="253" y="0"/>
                  </a:cxn>
                  <a:cxn ang="0">
                    <a:pos x="210" y="2"/>
                  </a:cxn>
                  <a:cxn ang="0">
                    <a:pos x="167" y="13"/>
                  </a:cxn>
                  <a:cxn ang="0">
                    <a:pos x="128" y="32"/>
                  </a:cxn>
                  <a:cxn ang="0">
                    <a:pos x="93" y="54"/>
                  </a:cxn>
                  <a:cxn ang="0">
                    <a:pos x="63" y="84"/>
                  </a:cxn>
                  <a:cxn ang="0">
                    <a:pos x="35" y="119"/>
                  </a:cxn>
                  <a:cxn ang="0">
                    <a:pos x="17" y="158"/>
                  </a:cxn>
                  <a:cxn ang="0">
                    <a:pos x="6" y="199"/>
                  </a:cxn>
                  <a:cxn ang="0">
                    <a:pos x="0" y="238"/>
                  </a:cxn>
                  <a:cxn ang="0">
                    <a:pos x="0" y="245"/>
                  </a:cxn>
                  <a:cxn ang="0">
                    <a:pos x="4" y="288"/>
                  </a:cxn>
                  <a:cxn ang="0">
                    <a:pos x="13" y="331"/>
                  </a:cxn>
                  <a:cxn ang="0">
                    <a:pos x="32" y="368"/>
                  </a:cxn>
                  <a:cxn ang="0">
                    <a:pos x="58" y="405"/>
                  </a:cxn>
                  <a:cxn ang="0">
                    <a:pos x="86" y="433"/>
                  </a:cxn>
                  <a:cxn ang="0">
                    <a:pos x="123" y="461"/>
                  </a:cxn>
                  <a:cxn ang="0">
                    <a:pos x="160" y="480"/>
                  </a:cxn>
                  <a:cxn ang="0">
                    <a:pos x="203" y="489"/>
                  </a:cxn>
                  <a:cxn ang="0">
                    <a:pos x="245" y="495"/>
                  </a:cxn>
                  <a:cxn ang="0">
                    <a:pos x="1768" y="521"/>
                  </a:cxn>
                  <a:cxn ang="0">
                    <a:pos x="1810" y="519"/>
                  </a:cxn>
                  <a:cxn ang="0">
                    <a:pos x="1853" y="508"/>
                  </a:cxn>
                  <a:cxn ang="0">
                    <a:pos x="1892" y="489"/>
                  </a:cxn>
                  <a:cxn ang="0">
                    <a:pos x="1927" y="467"/>
                  </a:cxn>
                  <a:cxn ang="0">
                    <a:pos x="1957" y="437"/>
                  </a:cxn>
                  <a:cxn ang="0">
                    <a:pos x="1985" y="402"/>
                  </a:cxn>
                  <a:cxn ang="0">
                    <a:pos x="2004" y="363"/>
                  </a:cxn>
                  <a:cxn ang="0">
                    <a:pos x="2015" y="324"/>
                  </a:cxn>
                  <a:cxn ang="0">
                    <a:pos x="2020" y="283"/>
                  </a:cxn>
                  <a:cxn ang="0">
                    <a:pos x="2020" y="275"/>
                  </a:cxn>
                  <a:cxn ang="0">
                    <a:pos x="2017" y="232"/>
                  </a:cxn>
                  <a:cxn ang="0">
                    <a:pos x="2007" y="190"/>
                  </a:cxn>
                  <a:cxn ang="0">
                    <a:pos x="1989" y="152"/>
                  </a:cxn>
                  <a:cxn ang="0">
                    <a:pos x="1963" y="115"/>
                  </a:cxn>
                  <a:cxn ang="0">
                    <a:pos x="1935" y="87"/>
                  </a:cxn>
                  <a:cxn ang="0">
                    <a:pos x="1898" y="60"/>
                  </a:cxn>
                  <a:cxn ang="0">
                    <a:pos x="1860" y="41"/>
                  </a:cxn>
                  <a:cxn ang="0">
                    <a:pos x="1818" y="32"/>
                  </a:cxn>
                  <a:cxn ang="0">
                    <a:pos x="1775" y="26"/>
                  </a:cxn>
                  <a:cxn ang="0">
                    <a:pos x="253" y="0"/>
                  </a:cxn>
                </a:cxnLst>
                <a:rect l="0" t="0" r="r" b="b"/>
                <a:pathLst>
                  <a:path w="2020" h="521">
                    <a:moveTo>
                      <a:pt x="253" y="0"/>
                    </a:moveTo>
                    <a:lnTo>
                      <a:pt x="210" y="2"/>
                    </a:lnTo>
                    <a:lnTo>
                      <a:pt x="167" y="13"/>
                    </a:lnTo>
                    <a:lnTo>
                      <a:pt x="128" y="32"/>
                    </a:lnTo>
                    <a:lnTo>
                      <a:pt x="93" y="54"/>
                    </a:lnTo>
                    <a:lnTo>
                      <a:pt x="63" y="84"/>
                    </a:lnTo>
                    <a:lnTo>
                      <a:pt x="35" y="119"/>
                    </a:lnTo>
                    <a:lnTo>
                      <a:pt x="17" y="158"/>
                    </a:lnTo>
                    <a:lnTo>
                      <a:pt x="6" y="199"/>
                    </a:lnTo>
                    <a:lnTo>
                      <a:pt x="0" y="238"/>
                    </a:lnTo>
                    <a:lnTo>
                      <a:pt x="0" y="245"/>
                    </a:lnTo>
                    <a:lnTo>
                      <a:pt x="4" y="288"/>
                    </a:lnTo>
                    <a:lnTo>
                      <a:pt x="13" y="331"/>
                    </a:lnTo>
                    <a:lnTo>
                      <a:pt x="32" y="368"/>
                    </a:lnTo>
                    <a:lnTo>
                      <a:pt x="58" y="405"/>
                    </a:lnTo>
                    <a:lnTo>
                      <a:pt x="86" y="433"/>
                    </a:lnTo>
                    <a:lnTo>
                      <a:pt x="123" y="461"/>
                    </a:lnTo>
                    <a:lnTo>
                      <a:pt x="160" y="480"/>
                    </a:lnTo>
                    <a:lnTo>
                      <a:pt x="203" y="489"/>
                    </a:lnTo>
                    <a:lnTo>
                      <a:pt x="245" y="495"/>
                    </a:lnTo>
                    <a:lnTo>
                      <a:pt x="1768" y="521"/>
                    </a:lnTo>
                    <a:lnTo>
                      <a:pt x="1810" y="519"/>
                    </a:lnTo>
                    <a:lnTo>
                      <a:pt x="1853" y="508"/>
                    </a:lnTo>
                    <a:lnTo>
                      <a:pt x="1892" y="489"/>
                    </a:lnTo>
                    <a:lnTo>
                      <a:pt x="1927" y="467"/>
                    </a:lnTo>
                    <a:lnTo>
                      <a:pt x="1957" y="437"/>
                    </a:lnTo>
                    <a:lnTo>
                      <a:pt x="1985" y="402"/>
                    </a:lnTo>
                    <a:lnTo>
                      <a:pt x="2004" y="363"/>
                    </a:lnTo>
                    <a:lnTo>
                      <a:pt x="2015" y="324"/>
                    </a:lnTo>
                    <a:lnTo>
                      <a:pt x="2020" y="283"/>
                    </a:lnTo>
                    <a:lnTo>
                      <a:pt x="2020" y="275"/>
                    </a:lnTo>
                    <a:lnTo>
                      <a:pt x="2017" y="232"/>
                    </a:lnTo>
                    <a:lnTo>
                      <a:pt x="2007" y="190"/>
                    </a:lnTo>
                    <a:lnTo>
                      <a:pt x="1989" y="152"/>
                    </a:lnTo>
                    <a:lnTo>
                      <a:pt x="1963" y="115"/>
                    </a:lnTo>
                    <a:lnTo>
                      <a:pt x="1935" y="87"/>
                    </a:lnTo>
                    <a:lnTo>
                      <a:pt x="1898" y="60"/>
                    </a:lnTo>
                    <a:lnTo>
                      <a:pt x="1860" y="41"/>
                    </a:lnTo>
                    <a:lnTo>
                      <a:pt x="1818" y="32"/>
                    </a:lnTo>
                    <a:lnTo>
                      <a:pt x="1775" y="26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rgbClr val="996633"/>
              </a:solidFill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7021" name="AutoShape 333"/>
              <p:cNvSpPr>
                <a:spLocks noChangeArrowheads="1"/>
              </p:cNvSpPr>
              <p:nvPr/>
            </p:nvSpPr>
            <p:spPr bwMode="auto">
              <a:xfrm>
                <a:off x="868" y="4012"/>
                <a:ext cx="1015" cy="220"/>
              </a:xfrm>
              <a:prstGeom prst="roundRect">
                <a:avLst>
                  <a:gd name="adj" fmla="val 49176"/>
                </a:avLst>
              </a:prstGeom>
              <a:solidFill>
                <a:srgbClr val="996633"/>
              </a:solidFill>
              <a:ln w="111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1267022" name="Group 334"/>
            <p:cNvGrpSpPr>
              <a:grpSpLocks/>
            </p:cNvGrpSpPr>
            <p:nvPr/>
          </p:nvGrpSpPr>
          <p:grpSpPr bwMode="auto">
            <a:xfrm>
              <a:off x="1483" y="2278"/>
              <a:ext cx="1444" cy="1991"/>
              <a:chOff x="1483" y="2278"/>
              <a:chExt cx="1444" cy="1991"/>
            </a:xfrm>
          </p:grpSpPr>
          <p:sp>
            <p:nvSpPr>
              <p:cNvPr id="1267023" name="Freeform 335"/>
              <p:cNvSpPr>
                <a:spLocks/>
              </p:cNvSpPr>
              <p:nvPr/>
            </p:nvSpPr>
            <p:spPr bwMode="auto">
              <a:xfrm>
                <a:off x="1840" y="2278"/>
                <a:ext cx="489" cy="446"/>
              </a:xfrm>
              <a:custGeom>
                <a:avLst/>
                <a:gdLst/>
                <a:ahLst/>
                <a:cxnLst>
                  <a:cxn ang="0">
                    <a:pos x="295" y="562"/>
                  </a:cxn>
                  <a:cxn ang="0">
                    <a:pos x="243" y="437"/>
                  </a:cxn>
                  <a:cxn ang="0">
                    <a:pos x="197" y="298"/>
                  </a:cxn>
                  <a:cxn ang="0">
                    <a:pos x="206" y="164"/>
                  </a:cxn>
                  <a:cxn ang="0">
                    <a:pos x="245" y="62"/>
                  </a:cxn>
                  <a:cxn ang="0">
                    <a:pos x="338" y="21"/>
                  </a:cxn>
                  <a:cxn ang="0">
                    <a:pos x="490" y="0"/>
                  </a:cxn>
                  <a:cxn ang="0">
                    <a:pos x="667" y="102"/>
                  </a:cxn>
                  <a:cxn ang="0">
                    <a:pos x="799" y="255"/>
                  </a:cxn>
                  <a:cxn ang="0">
                    <a:pos x="884" y="389"/>
                  </a:cxn>
                  <a:cxn ang="0">
                    <a:pos x="946" y="582"/>
                  </a:cxn>
                  <a:cxn ang="0">
                    <a:pos x="977" y="749"/>
                  </a:cxn>
                  <a:cxn ang="0">
                    <a:pos x="903" y="850"/>
                  </a:cxn>
                  <a:cxn ang="0">
                    <a:pos x="810" y="893"/>
                  </a:cxn>
                  <a:cxn ang="0">
                    <a:pos x="684" y="885"/>
                  </a:cxn>
                  <a:cxn ang="0">
                    <a:pos x="529" y="776"/>
                  </a:cxn>
                  <a:cxn ang="0">
                    <a:pos x="409" y="692"/>
                  </a:cxn>
                  <a:cxn ang="0">
                    <a:pos x="358" y="630"/>
                  </a:cxn>
                  <a:cxn ang="0">
                    <a:pos x="59" y="762"/>
                  </a:cxn>
                  <a:cxn ang="0">
                    <a:pos x="0" y="729"/>
                  </a:cxn>
                  <a:cxn ang="0">
                    <a:pos x="29" y="671"/>
                  </a:cxn>
                  <a:cxn ang="0">
                    <a:pos x="295" y="562"/>
                  </a:cxn>
                </a:cxnLst>
                <a:rect l="0" t="0" r="r" b="b"/>
                <a:pathLst>
                  <a:path w="977" h="893">
                    <a:moveTo>
                      <a:pt x="295" y="562"/>
                    </a:moveTo>
                    <a:lnTo>
                      <a:pt x="243" y="437"/>
                    </a:lnTo>
                    <a:lnTo>
                      <a:pt x="197" y="298"/>
                    </a:lnTo>
                    <a:lnTo>
                      <a:pt x="206" y="164"/>
                    </a:lnTo>
                    <a:lnTo>
                      <a:pt x="245" y="62"/>
                    </a:lnTo>
                    <a:lnTo>
                      <a:pt x="338" y="21"/>
                    </a:lnTo>
                    <a:lnTo>
                      <a:pt x="490" y="0"/>
                    </a:lnTo>
                    <a:lnTo>
                      <a:pt x="667" y="102"/>
                    </a:lnTo>
                    <a:lnTo>
                      <a:pt x="799" y="255"/>
                    </a:lnTo>
                    <a:lnTo>
                      <a:pt x="884" y="389"/>
                    </a:lnTo>
                    <a:lnTo>
                      <a:pt x="946" y="582"/>
                    </a:lnTo>
                    <a:lnTo>
                      <a:pt x="977" y="749"/>
                    </a:lnTo>
                    <a:lnTo>
                      <a:pt x="903" y="850"/>
                    </a:lnTo>
                    <a:lnTo>
                      <a:pt x="810" y="893"/>
                    </a:lnTo>
                    <a:lnTo>
                      <a:pt x="684" y="885"/>
                    </a:lnTo>
                    <a:lnTo>
                      <a:pt x="529" y="776"/>
                    </a:lnTo>
                    <a:lnTo>
                      <a:pt x="409" y="692"/>
                    </a:lnTo>
                    <a:lnTo>
                      <a:pt x="358" y="630"/>
                    </a:lnTo>
                    <a:lnTo>
                      <a:pt x="59" y="762"/>
                    </a:lnTo>
                    <a:lnTo>
                      <a:pt x="0" y="729"/>
                    </a:lnTo>
                    <a:lnTo>
                      <a:pt x="29" y="671"/>
                    </a:lnTo>
                    <a:lnTo>
                      <a:pt x="295" y="56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7024" name="Freeform 336"/>
              <p:cNvSpPr>
                <a:spLocks/>
              </p:cNvSpPr>
              <p:nvPr/>
            </p:nvSpPr>
            <p:spPr bwMode="auto">
              <a:xfrm>
                <a:off x="2220" y="2729"/>
                <a:ext cx="378" cy="832"/>
              </a:xfrm>
              <a:custGeom>
                <a:avLst/>
                <a:gdLst/>
                <a:ahLst/>
                <a:cxnLst>
                  <a:cxn ang="0">
                    <a:pos x="83" y="69"/>
                  </a:cxn>
                  <a:cxn ang="0">
                    <a:pos x="117" y="30"/>
                  </a:cxn>
                  <a:cxn ang="0">
                    <a:pos x="186" y="0"/>
                  </a:cxn>
                  <a:cxn ang="0">
                    <a:pos x="321" y="35"/>
                  </a:cxn>
                  <a:cxn ang="0">
                    <a:pos x="457" y="154"/>
                  </a:cxn>
                  <a:cxn ang="0">
                    <a:pos x="585" y="299"/>
                  </a:cxn>
                  <a:cxn ang="0">
                    <a:pos x="687" y="554"/>
                  </a:cxn>
                  <a:cxn ang="0">
                    <a:pos x="743" y="797"/>
                  </a:cxn>
                  <a:cxn ang="0">
                    <a:pos x="756" y="1011"/>
                  </a:cxn>
                  <a:cxn ang="0">
                    <a:pos x="756" y="1249"/>
                  </a:cxn>
                  <a:cxn ang="0">
                    <a:pos x="704" y="1435"/>
                  </a:cxn>
                  <a:cxn ang="0">
                    <a:pos x="557" y="1588"/>
                  </a:cxn>
                  <a:cxn ang="0">
                    <a:pos x="399" y="1655"/>
                  </a:cxn>
                  <a:cxn ang="0">
                    <a:pos x="230" y="1662"/>
                  </a:cxn>
                  <a:cxn ang="0">
                    <a:pos x="100" y="1588"/>
                  </a:cxn>
                  <a:cxn ang="0">
                    <a:pos x="111" y="1469"/>
                  </a:cxn>
                  <a:cxn ang="0">
                    <a:pos x="169" y="1288"/>
                  </a:cxn>
                  <a:cxn ang="0">
                    <a:pos x="230" y="1186"/>
                  </a:cxn>
                  <a:cxn ang="0">
                    <a:pos x="264" y="1017"/>
                  </a:cxn>
                  <a:cxn ang="0">
                    <a:pos x="236" y="848"/>
                  </a:cxn>
                  <a:cxn ang="0">
                    <a:pos x="180" y="662"/>
                  </a:cxn>
                  <a:cxn ang="0">
                    <a:pos x="95" y="520"/>
                  </a:cxn>
                  <a:cxn ang="0">
                    <a:pos x="11" y="334"/>
                  </a:cxn>
                  <a:cxn ang="0">
                    <a:pos x="0" y="199"/>
                  </a:cxn>
                  <a:cxn ang="0">
                    <a:pos x="83" y="69"/>
                  </a:cxn>
                </a:cxnLst>
                <a:rect l="0" t="0" r="r" b="b"/>
                <a:pathLst>
                  <a:path w="756" h="1662">
                    <a:moveTo>
                      <a:pt x="83" y="69"/>
                    </a:moveTo>
                    <a:lnTo>
                      <a:pt x="117" y="30"/>
                    </a:lnTo>
                    <a:lnTo>
                      <a:pt x="186" y="0"/>
                    </a:lnTo>
                    <a:lnTo>
                      <a:pt x="321" y="35"/>
                    </a:lnTo>
                    <a:lnTo>
                      <a:pt x="457" y="154"/>
                    </a:lnTo>
                    <a:lnTo>
                      <a:pt x="585" y="299"/>
                    </a:lnTo>
                    <a:lnTo>
                      <a:pt x="687" y="554"/>
                    </a:lnTo>
                    <a:lnTo>
                      <a:pt x="743" y="797"/>
                    </a:lnTo>
                    <a:lnTo>
                      <a:pt x="756" y="1011"/>
                    </a:lnTo>
                    <a:lnTo>
                      <a:pt x="756" y="1249"/>
                    </a:lnTo>
                    <a:lnTo>
                      <a:pt x="704" y="1435"/>
                    </a:lnTo>
                    <a:lnTo>
                      <a:pt x="557" y="1588"/>
                    </a:lnTo>
                    <a:lnTo>
                      <a:pt x="399" y="1655"/>
                    </a:lnTo>
                    <a:lnTo>
                      <a:pt x="230" y="1662"/>
                    </a:lnTo>
                    <a:lnTo>
                      <a:pt x="100" y="1588"/>
                    </a:lnTo>
                    <a:lnTo>
                      <a:pt x="111" y="1469"/>
                    </a:lnTo>
                    <a:lnTo>
                      <a:pt x="169" y="1288"/>
                    </a:lnTo>
                    <a:lnTo>
                      <a:pt x="230" y="1186"/>
                    </a:lnTo>
                    <a:lnTo>
                      <a:pt x="264" y="1017"/>
                    </a:lnTo>
                    <a:lnTo>
                      <a:pt x="236" y="848"/>
                    </a:lnTo>
                    <a:lnTo>
                      <a:pt x="180" y="662"/>
                    </a:lnTo>
                    <a:lnTo>
                      <a:pt x="95" y="520"/>
                    </a:lnTo>
                    <a:lnTo>
                      <a:pt x="11" y="334"/>
                    </a:lnTo>
                    <a:lnTo>
                      <a:pt x="0" y="199"/>
                    </a:lnTo>
                    <a:lnTo>
                      <a:pt x="83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7025" name="Freeform 337"/>
              <p:cNvSpPr>
                <a:spLocks/>
              </p:cNvSpPr>
              <p:nvPr/>
            </p:nvSpPr>
            <p:spPr bwMode="auto">
              <a:xfrm>
                <a:off x="1635" y="3363"/>
                <a:ext cx="772" cy="563"/>
              </a:xfrm>
              <a:custGeom>
                <a:avLst/>
                <a:gdLst/>
                <a:ahLst/>
                <a:cxnLst>
                  <a:cxn ang="0">
                    <a:pos x="1388" y="61"/>
                  </a:cxn>
                  <a:cxn ang="0">
                    <a:pos x="1468" y="61"/>
                  </a:cxn>
                  <a:cxn ang="0">
                    <a:pos x="1529" y="117"/>
                  </a:cxn>
                  <a:cxn ang="0">
                    <a:pos x="1542" y="212"/>
                  </a:cxn>
                  <a:cxn ang="0">
                    <a:pos x="1529" y="258"/>
                  </a:cxn>
                  <a:cxn ang="0">
                    <a:pos x="1485" y="353"/>
                  </a:cxn>
                  <a:cxn ang="0">
                    <a:pos x="1371" y="420"/>
                  </a:cxn>
                  <a:cxn ang="0">
                    <a:pos x="1247" y="442"/>
                  </a:cxn>
                  <a:cxn ang="0">
                    <a:pos x="1011" y="375"/>
                  </a:cxn>
                  <a:cxn ang="0">
                    <a:pos x="728" y="264"/>
                  </a:cxn>
                  <a:cxn ang="0">
                    <a:pos x="541" y="156"/>
                  </a:cxn>
                  <a:cxn ang="0">
                    <a:pos x="463" y="139"/>
                  </a:cxn>
                  <a:cxn ang="0">
                    <a:pos x="474" y="195"/>
                  </a:cxn>
                  <a:cxn ang="0">
                    <a:pos x="604" y="442"/>
                  </a:cxn>
                  <a:cxn ang="0">
                    <a:pos x="712" y="662"/>
                  </a:cxn>
                  <a:cxn ang="0">
                    <a:pos x="762" y="809"/>
                  </a:cxn>
                  <a:cxn ang="0">
                    <a:pos x="778" y="967"/>
                  </a:cxn>
                  <a:cxn ang="0">
                    <a:pos x="778" y="1039"/>
                  </a:cxn>
                  <a:cxn ang="0">
                    <a:pos x="762" y="1095"/>
                  </a:cxn>
                  <a:cxn ang="0">
                    <a:pos x="717" y="1125"/>
                  </a:cxn>
                  <a:cxn ang="0">
                    <a:pos x="621" y="1125"/>
                  </a:cxn>
                  <a:cxn ang="0">
                    <a:pos x="513" y="1039"/>
                  </a:cxn>
                  <a:cxn ang="0">
                    <a:pos x="377" y="978"/>
                  </a:cxn>
                  <a:cxn ang="0">
                    <a:pos x="208" y="933"/>
                  </a:cxn>
                  <a:cxn ang="0">
                    <a:pos x="78" y="881"/>
                  </a:cxn>
                  <a:cxn ang="0">
                    <a:pos x="0" y="887"/>
                  </a:cxn>
                  <a:cxn ang="0">
                    <a:pos x="0" y="809"/>
                  </a:cxn>
                  <a:cxn ang="0">
                    <a:pos x="78" y="680"/>
                  </a:cxn>
                  <a:cxn ang="0">
                    <a:pos x="191" y="617"/>
                  </a:cxn>
                  <a:cxn ang="0">
                    <a:pos x="293" y="656"/>
                  </a:cxn>
                  <a:cxn ang="0">
                    <a:pos x="394" y="742"/>
                  </a:cxn>
                  <a:cxn ang="0">
                    <a:pos x="513" y="842"/>
                  </a:cxn>
                  <a:cxn ang="0">
                    <a:pos x="546" y="900"/>
                  </a:cxn>
                  <a:cxn ang="0">
                    <a:pos x="621" y="995"/>
                  </a:cxn>
                  <a:cxn ang="0">
                    <a:pos x="682" y="967"/>
                  </a:cxn>
                  <a:cxn ang="0">
                    <a:pos x="676" y="820"/>
                  </a:cxn>
                  <a:cxn ang="0">
                    <a:pos x="604" y="675"/>
                  </a:cxn>
                  <a:cxn ang="0">
                    <a:pos x="518" y="522"/>
                  </a:cxn>
                  <a:cxn ang="0">
                    <a:pos x="463" y="398"/>
                  </a:cxn>
                  <a:cxn ang="0">
                    <a:pos x="332" y="167"/>
                  </a:cxn>
                  <a:cxn ang="0">
                    <a:pos x="338" y="72"/>
                  </a:cxn>
                  <a:cxn ang="0">
                    <a:pos x="429" y="5"/>
                  </a:cxn>
                  <a:cxn ang="0">
                    <a:pos x="570" y="0"/>
                  </a:cxn>
                  <a:cxn ang="0">
                    <a:pos x="693" y="72"/>
                  </a:cxn>
                  <a:cxn ang="0">
                    <a:pos x="994" y="162"/>
                  </a:cxn>
                  <a:cxn ang="0">
                    <a:pos x="1130" y="173"/>
                  </a:cxn>
                  <a:cxn ang="0">
                    <a:pos x="1213" y="145"/>
                  </a:cxn>
                  <a:cxn ang="0">
                    <a:pos x="1316" y="95"/>
                  </a:cxn>
                  <a:cxn ang="0">
                    <a:pos x="1388" y="61"/>
                  </a:cxn>
                </a:cxnLst>
                <a:rect l="0" t="0" r="r" b="b"/>
                <a:pathLst>
                  <a:path w="1542" h="1125">
                    <a:moveTo>
                      <a:pt x="1388" y="61"/>
                    </a:moveTo>
                    <a:lnTo>
                      <a:pt x="1468" y="61"/>
                    </a:lnTo>
                    <a:lnTo>
                      <a:pt x="1529" y="117"/>
                    </a:lnTo>
                    <a:lnTo>
                      <a:pt x="1542" y="212"/>
                    </a:lnTo>
                    <a:lnTo>
                      <a:pt x="1529" y="258"/>
                    </a:lnTo>
                    <a:lnTo>
                      <a:pt x="1485" y="353"/>
                    </a:lnTo>
                    <a:lnTo>
                      <a:pt x="1371" y="420"/>
                    </a:lnTo>
                    <a:lnTo>
                      <a:pt x="1247" y="442"/>
                    </a:lnTo>
                    <a:lnTo>
                      <a:pt x="1011" y="375"/>
                    </a:lnTo>
                    <a:lnTo>
                      <a:pt x="728" y="264"/>
                    </a:lnTo>
                    <a:lnTo>
                      <a:pt x="541" y="156"/>
                    </a:lnTo>
                    <a:lnTo>
                      <a:pt x="463" y="139"/>
                    </a:lnTo>
                    <a:lnTo>
                      <a:pt x="474" y="195"/>
                    </a:lnTo>
                    <a:lnTo>
                      <a:pt x="604" y="442"/>
                    </a:lnTo>
                    <a:lnTo>
                      <a:pt x="712" y="662"/>
                    </a:lnTo>
                    <a:lnTo>
                      <a:pt x="762" y="809"/>
                    </a:lnTo>
                    <a:lnTo>
                      <a:pt x="778" y="967"/>
                    </a:lnTo>
                    <a:lnTo>
                      <a:pt x="778" y="1039"/>
                    </a:lnTo>
                    <a:lnTo>
                      <a:pt x="762" y="1095"/>
                    </a:lnTo>
                    <a:lnTo>
                      <a:pt x="717" y="1125"/>
                    </a:lnTo>
                    <a:lnTo>
                      <a:pt x="621" y="1125"/>
                    </a:lnTo>
                    <a:lnTo>
                      <a:pt x="513" y="1039"/>
                    </a:lnTo>
                    <a:lnTo>
                      <a:pt x="377" y="978"/>
                    </a:lnTo>
                    <a:lnTo>
                      <a:pt x="208" y="933"/>
                    </a:lnTo>
                    <a:lnTo>
                      <a:pt x="78" y="881"/>
                    </a:lnTo>
                    <a:lnTo>
                      <a:pt x="0" y="887"/>
                    </a:lnTo>
                    <a:lnTo>
                      <a:pt x="0" y="809"/>
                    </a:lnTo>
                    <a:lnTo>
                      <a:pt x="78" y="680"/>
                    </a:lnTo>
                    <a:lnTo>
                      <a:pt x="191" y="617"/>
                    </a:lnTo>
                    <a:lnTo>
                      <a:pt x="293" y="656"/>
                    </a:lnTo>
                    <a:lnTo>
                      <a:pt x="394" y="742"/>
                    </a:lnTo>
                    <a:lnTo>
                      <a:pt x="513" y="842"/>
                    </a:lnTo>
                    <a:lnTo>
                      <a:pt x="546" y="900"/>
                    </a:lnTo>
                    <a:lnTo>
                      <a:pt x="621" y="995"/>
                    </a:lnTo>
                    <a:lnTo>
                      <a:pt x="682" y="967"/>
                    </a:lnTo>
                    <a:lnTo>
                      <a:pt x="676" y="820"/>
                    </a:lnTo>
                    <a:lnTo>
                      <a:pt x="604" y="675"/>
                    </a:lnTo>
                    <a:lnTo>
                      <a:pt x="518" y="522"/>
                    </a:lnTo>
                    <a:lnTo>
                      <a:pt x="463" y="398"/>
                    </a:lnTo>
                    <a:lnTo>
                      <a:pt x="332" y="167"/>
                    </a:lnTo>
                    <a:lnTo>
                      <a:pt x="338" y="72"/>
                    </a:lnTo>
                    <a:lnTo>
                      <a:pt x="429" y="5"/>
                    </a:lnTo>
                    <a:lnTo>
                      <a:pt x="570" y="0"/>
                    </a:lnTo>
                    <a:lnTo>
                      <a:pt x="693" y="72"/>
                    </a:lnTo>
                    <a:lnTo>
                      <a:pt x="994" y="162"/>
                    </a:lnTo>
                    <a:lnTo>
                      <a:pt x="1130" y="173"/>
                    </a:lnTo>
                    <a:lnTo>
                      <a:pt x="1213" y="145"/>
                    </a:lnTo>
                    <a:lnTo>
                      <a:pt x="1316" y="95"/>
                    </a:lnTo>
                    <a:lnTo>
                      <a:pt x="1388" y="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7026" name="Freeform 338"/>
              <p:cNvSpPr>
                <a:spLocks/>
              </p:cNvSpPr>
              <p:nvPr/>
            </p:nvSpPr>
            <p:spPr bwMode="auto">
              <a:xfrm>
                <a:off x="2353" y="2739"/>
                <a:ext cx="574" cy="362"/>
              </a:xfrm>
              <a:custGeom>
                <a:avLst/>
                <a:gdLst/>
                <a:ahLst/>
                <a:cxnLst>
                  <a:cxn ang="0">
                    <a:pos x="5" y="39"/>
                  </a:cxn>
                  <a:cxn ang="0">
                    <a:pos x="202" y="0"/>
                  </a:cxn>
                  <a:cxn ang="0">
                    <a:pos x="477" y="23"/>
                  </a:cxn>
                  <a:cxn ang="0">
                    <a:pos x="843" y="73"/>
                  </a:cxn>
                  <a:cxn ang="0">
                    <a:pos x="1065" y="201"/>
                  </a:cxn>
                  <a:cxn ang="0">
                    <a:pos x="1148" y="292"/>
                  </a:cxn>
                  <a:cxn ang="0">
                    <a:pos x="1148" y="370"/>
                  </a:cxn>
                  <a:cxn ang="0">
                    <a:pos x="1087" y="426"/>
                  </a:cxn>
                  <a:cxn ang="0">
                    <a:pos x="968" y="545"/>
                  </a:cxn>
                  <a:cxn ang="0">
                    <a:pos x="776" y="690"/>
                  </a:cxn>
                  <a:cxn ang="0">
                    <a:pos x="657" y="726"/>
                  </a:cxn>
                  <a:cxn ang="0">
                    <a:pos x="529" y="726"/>
                  </a:cxn>
                  <a:cxn ang="0">
                    <a:pos x="507" y="662"/>
                  </a:cxn>
                  <a:cxn ang="0">
                    <a:pos x="546" y="573"/>
                  </a:cxn>
                  <a:cxn ang="0">
                    <a:pos x="630" y="528"/>
                  </a:cxn>
                  <a:cxn ang="0">
                    <a:pos x="682" y="545"/>
                  </a:cxn>
                  <a:cxn ang="0">
                    <a:pos x="693" y="607"/>
                  </a:cxn>
                  <a:cxn ang="0">
                    <a:pos x="776" y="612"/>
                  </a:cxn>
                  <a:cxn ang="0">
                    <a:pos x="918" y="506"/>
                  </a:cxn>
                  <a:cxn ang="0">
                    <a:pos x="1018" y="387"/>
                  </a:cxn>
                  <a:cxn ang="0">
                    <a:pos x="1018" y="309"/>
                  </a:cxn>
                  <a:cxn ang="0">
                    <a:pos x="979" y="270"/>
                  </a:cxn>
                  <a:cxn ang="0">
                    <a:pos x="827" y="201"/>
                  </a:cxn>
                  <a:cxn ang="0">
                    <a:pos x="546" y="151"/>
                  </a:cxn>
                  <a:cxn ang="0">
                    <a:pos x="371" y="151"/>
                  </a:cxn>
                  <a:cxn ang="0">
                    <a:pos x="275" y="157"/>
                  </a:cxn>
                  <a:cxn ang="0">
                    <a:pos x="135" y="190"/>
                  </a:cxn>
                  <a:cxn ang="0">
                    <a:pos x="22" y="190"/>
                  </a:cxn>
                  <a:cxn ang="0">
                    <a:pos x="0" y="118"/>
                  </a:cxn>
                  <a:cxn ang="0">
                    <a:pos x="5" y="39"/>
                  </a:cxn>
                </a:cxnLst>
                <a:rect l="0" t="0" r="r" b="b"/>
                <a:pathLst>
                  <a:path w="1148" h="726">
                    <a:moveTo>
                      <a:pt x="5" y="39"/>
                    </a:moveTo>
                    <a:lnTo>
                      <a:pt x="202" y="0"/>
                    </a:lnTo>
                    <a:lnTo>
                      <a:pt x="477" y="23"/>
                    </a:lnTo>
                    <a:lnTo>
                      <a:pt x="843" y="73"/>
                    </a:lnTo>
                    <a:lnTo>
                      <a:pt x="1065" y="201"/>
                    </a:lnTo>
                    <a:lnTo>
                      <a:pt x="1148" y="292"/>
                    </a:lnTo>
                    <a:lnTo>
                      <a:pt x="1148" y="370"/>
                    </a:lnTo>
                    <a:lnTo>
                      <a:pt x="1087" y="426"/>
                    </a:lnTo>
                    <a:lnTo>
                      <a:pt x="968" y="545"/>
                    </a:lnTo>
                    <a:lnTo>
                      <a:pt x="776" y="690"/>
                    </a:lnTo>
                    <a:lnTo>
                      <a:pt x="657" y="726"/>
                    </a:lnTo>
                    <a:lnTo>
                      <a:pt x="529" y="726"/>
                    </a:lnTo>
                    <a:lnTo>
                      <a:pt x="507" y="662"/>
                    </a:lnTo>
                    <a:lnTo>
                      <a:pt x="546" y="573"/>
                    </a:lnTo>
                    <a:lnTo>
                      <a:pt x="630" y="528"/>
                    </a:lnTo>
                    <a:lnTo>
                      <a:pt x="682" y="545"/>
                    </a:lnTo>
                    <a:lnTo>
                      <a:pt x="693" y="607"/>
                    </a:lnTo>
                    <a:lnTo>
                      <a:pt x="776" y="612"/>
                    </a:lnTo>
                    <a:lnTo>
                      <a:pt x="918" y="506"/>
                    </a:lnTo>
                    <a:lnTo>
                      <a:pt x="1018" y="387"/>
                    </a:lnTo>
                    <a:lnTo>
                      <a:pt x="1018" y="309"/>
                    </a:lnTo>
                    <a:lnTo>
                      <a:pt x="979" y="270"/>
                    </a:lnTo>
                    <a:lnTo>
                      <a:pt x="827" y="201"/>
                    </a:lnTo>
                    <a:lnTo>
                      <a:pt x="546" y="151"/>
                    </a:lnTo>
                    <a:lnTo>
                      <a:pt x="371" y="151"/>
                    </a:lnTo>
                    <a:lnTo>
                      <a:pt x="275" y="157"/>
                    </a:lnTo>
                    <a:lnTo>
                      <a:pt x="135" y="190"/>
                    </a:lnTo>
                    <a:lnTo>
                      <a:pt x="22" y="190"/>
                    </a:lnTo>
                    <a:lnTo>
                      <a:pt x="0" y="118"/>
                    </a:lnTo>
                    <a:lnTo>
                      <a:pt x="5" y="3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7027" name="Freeform 339"/>
              <p:cNvSpPr>
                <a:spLocks/>
              </p:cNvSpPr>
              <p:nvPr/>
            </p:nvSpPr>
            <p:spPr bwMode="auto">
              <a:xfrm>
                <a:off x="2226" y="3332"/>
                <a:ext cx="381" cy="937"/>
              </a:xfrm>
              <a:custGeom>
                <a:avLst/>
                <a:gdLst/>
                <a:ahLst/>
                <a:cxnLst>
                  <a:cxn ang="0">
                    <a:pos x="442" y="595"/>
                  </a:cxn>
                  <a:cxn ang="0">
                    <a:pos x="420" y="409"/>
                  </a:cxn>
                  <a:cxn ang="0">
                    <a:pos x="375" y="269"/>
                  </a:cxn>
                  <a:cxn ang="0">
                    <a:pos x="375" y="50"/>
                  </a:cxn>
                  <a:cxn ang="0">
                    <a:pos x="459" y="0"/>
                  </a:cxn>
                  <a:cxn ang="0">
                    <a:pos x="542" y="5"/>
                  </a:cxn>
                  <a:cxn ang="0">
                    <a:pos x="628" y="72"/>
                  </a:cxn>
                  <a:cxn ang="0">
                    <a:pos x="645" y="200"/>
                  </a:cxn>
                  <a:cxn ang="0">
                    <a:pos x="622" y="455"/>
                  </a:cxn>
                  <a:cxn ang="0">
                    <a:pos x="559" y="764"/>
                  </a:cxn>
                  <a:cxn ang="0">
                    <a:pos x="537" y="916"/>
                  </a:cxn>
                  <a:cxn ang="0">
                    <a:pos x="537" y="1063"/>
                  </a:cxn>
                  <a:cxn ang="0">
                    <a:pos x="570" y="1236"/>
                  </a:cxn>
                  <a:cxn ang="0">
                    <a:pos x="645" y="1439"/>
                  </a:cxn>
                  <a:cxn ang="0">
                    <a:pos x="695" y="1552"/>
                  </a:cxn>
                  <a:cxn ang="0">
                    <a:pos x="739" y="1641"/>
                  </a:cxn>
                  <a:cxn ang="0">
                    <a:pos x="762" y="1738"/>
                  </a:cxn>
                  <a:cxn ang="0">
                    <a:pos x="745" y="1805"/>
                  </a:cxn>
                  <a:cxn ang="0">
                    <a:pos x="689" y="1822"/>
                  </a:cxn>
                  <a:cxn ang="0">
                    <a:pos x="606" y="1822"/>
                  </a:cxn>
                  <a:cxn ang="0">
                    <a:pos x="453" y="1788"/>
                  </a:cxn>
                  <a:cxn ang="0">
                    <a:pos x="319" y="1822"/>
                  </a:cxn>
                  <a:cxn ang="0">
                    <a:pos x="189" y="1874"/>
                  </a:cxn>
                  <a:cxn ang="0">
                    <a:pos x="117" y="1874"/>
                  </a:cxn>
                  <a:cxn ang="0">
                    <a:pos x="50" y="1822"/>
                  </a:cxn>
                  <a:cxn ang="0">
                    <a:pos x="0" y="1755"/>
                  </a:cxn>
                  <a:cxn ang="0">
                    <a:pos x="122" y="1710"/>
                  </a:cxn>
                  <a:cxn ang="0">
                    <a:pos x="319" y="1688"/>
                  </a:cxn>
                  <a:cxn ang="0">
                    <a:pos x="526" y="1705"/>
                  </a:cxn>
                  <a:cxn ang="0">
                    <a:pos x="606" y="1744"/>
                  </a:cxn>
                  <a:cxn ang="0">
                    <a:pos x="645" y="1694"/>
                  </a:cxn>
                  <a:cxn ang="0">
                    <a:pos x="622" y="1625"/>
                  </a:cxn>
                  <a:cxn ang="0">
                    <a:pos x="542" y="1400"/>
                  </a:cxn>
                  <a:cxn ang="0">
                    <a:pos x="470" y="1214"/>
                  </a:cxn>
                  <a:cxn ang="0">
                    <a:pos x="437" y="1046"/>
                  </a:cxn>
                  <a:cxn ang="0">
                    <a:pos x="425" y="911"/>
                  </a:cxn>
                  <a:cxn ang="0">
                    <a:pos x="437" y="781"/>
                  </a:cxn>
                  <a:cxn ang="0">
                    <a:pos x="437" y="697"/>
                  </a:cxn>
                  <a:cxn ang="0">
                    <a:pos x="442" y="595"/>
                  </a:cxn>
                </a:cxnLst>
                <a:rect l="0" t="0" r="r" b="b"/>
                <a:pathLst>
                  <a:path w="762" h="1874">
                    <a:moveTo>
                      <a:pt x="442" y="595"/>
                    </a:moveTo>
                    <a:lnTo>
                      <a:pt x="420" y="409"/>
                    </a:lnTo>
                    <a:lnTo>
                      <a:pt x="375" y="269"/>
                    </a:lnTo>
                    <a:lnTo>
                      <a:pt x="375" y="50"/>
                    </a:lnTo>
                    <a:lnTo>
                      <a:pt x="459" y="0"/>
                    </a:lnTo>
                    <a:lnTo>
                      <a:pt x="542" y="5"/>
                    </a:lnTo>
                    <a:lnTo>
                      <a:pt x="628" y="72"/>
                    </a:lnTo>
                    <a:lnTo>
                      <a:pt x="645" y="200"/>
                    </a:lnTo>
                    <a:lnTo>
                      <a:pt x="622" y="455"/>
                    </a:lnTo>
                    <a:lnTo>
                      <a:pt x="559" y="764"/>
                    </a:lnTo>
                    <a:lnTo>
                      <a:pt x="537" y="916"/>
                    </a:lnTo>
                    <a:lnTo>
                      <a:pt x="537" y="1063"/>
                    </a:lnTo>
                    <a:lnTo>
                      <a:pt x="570" y="1236"/>
                    </a:lnTo>
                    <a:lnTo>
                      <a:pt x="645" y="1439"/>
                    </a:lnTo>
                    <a:lnTo>
                      <a:pt x="695" y="1552"/>
                    </a:lnTo>
                    <a:lnTo>
                      <a:pt x="739" y="1641"/>
                    </a:lnTo>
                    <a:lnTo>
                      <a:pt x="762" y="1738"/>
                    </a:lnTo>
                    <a:lnTo>
                      <a:pt x="745" y="1805"/>
                    </a:lnTo>
                    <a:lnTo>
                      <a:pt x="689" y="1822"/>
                    </a:lnTo>
                    <a:lnTo>
                      <a:pt x="606" y="1822"/>
                    </a:lnTo>
                    <a:lnTo>
                      <a:pt x="453" y="1788"/>
                    </a:lnTo>
                    <a:lnTo>
                      <a:pt x="319" y="1822"/>
                    </a:lnTo>
                    <a:lnTo>
                      <a:pt x="189" y="1874"/>
                    </a:lnTo>
                    <a:lnTo>
                      <a:pt x="117" y="1874"/>
                    </a:lnTo>
                    <a:lnTo>
                      <a:pt x="50" y="1822"/>
                    </a:lnTo>
                    <a:lnTo>
                      <a:pt x="0" y="1755"/>
                    </a:lnTo>
                    <a:lnTo>
                      <a:pt x="122" y="1710"/>
                    </a:lnTo>
                    <a:lnTo>
                      <a:pt x="319" y="1688"/>
                    </a:lnTo>
                    <a:lnTo>
                      <a:pt x="526" y="1705"/>
                    </a:lnTo>
                    <a:lnTo>
                      <a:pt x="606" y="1744"/>
                    </a:lnTo>
                    <a:lnTo>
                      <a:pt x="645" y="1694"/>
                    </a:lnTo>
                    <a:lnTo>
                      <a:pt x="622" y="1625"/>
                    </a:lnTo>
                    <a:lnTo>
                      <a:pt x="542" y="1400"/>
                    </a:lnTo>
                    <a:lnTo>
                      <a:pt x="470" y="1214"/>
                    </a:lnTo>
                    <a:lnTo>
                      <a:pt x="437" y="1046"/>
                    </a:lnTo>
                    <a:lnTo>
                      <a:pt x="425" y="911"/>
                    </a:lnTo>
                    <a:lnTo>
                      <a:pt x="437" y="781"/>
                    </a:lnTo>
                    <a:lnTo>
                      <a:pt x="437" y="697"/>
                    </a:lnTo>
                    <a:lnTo>
                      <a:pt x="442" y="59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7028" name="Freeform 340"/>
              <p:cNvSpPr>
                <a:spLocks/>
              </p:cNvSpPr>
              <p:nvPr/>
            </p:nvSpPr>
            <p:spPr bwMode="auto">
              <a:xfrm>
                <a:off x="1483" y="2440"/>
                <a:ext cx="814" cy="557"/>
              </a:xfrm>
              <a:custGeom>
                <a:avLst/>
                <a:gdLst/>
                <a:ahLst/>
                <a:cxnLst>
                  <a:cxn ang="0">
                    <a:pos x="1386" y="905"/>
                  </a:cxn>
                  <a:cxn ang="0">
                    <a:pos x="1450" y="855"/>
                  </a:cxn>
                  <a:cxn ang="0">
                    <a:pos x="1565" y="810"/>
                  </a:cxn>
                  <a:cxn ang="0">
                    <a:pos x="1622" y="849"/>
                  </a:cxn>
                  <a:cxn ang="0">
                    <a:pos x="1628" y="950"/>
                  </a:cxn>
                  <a:cxn ang="0">
                    <a:pos x="1554" y="1018"/>
                  </a:cxn>
                  <a:cxn ang="0">
                    <a:pos x="1450" y="1050"/>
                  </a:cxn>
                  <a:cxn ang="0">
                    <a:pos x="1241" y="1095"/>
                  </a:cxn>
                  <a:cxn ang="0">
                    <a:pos x="1044" y="1113"/>
                  </a:cxn>
                  <a:cxn ang="0">
                    <a:pos x="849" y="1089"/>
                  </a:cxn>
                  <a:cxn ang="0">
                    <a:pos x="647" y="912"/>
                  </a:cxn>
                  <a:cxn ang="0">
                    <a:pos x="513" y="658"/>
                  </a:cxn>
                  <a:cxn ang="0">
                    <a:pos x="392" y="412"/>
                  </a:cxn>
                  <a:cxn ang="0">
                    <a:pos x="307" y="297"/>
                  </a:cxn>
                  <a:cxn ang="0">
                    <a:pos x="191" y="317"/>
                  </a:cxn>
                  <a:cxn ang="0">
                    <a:pos x="58" y="373"/>
                  </a:cxn>
                  <a:cxn ang="0">
                    <a:pos x="22" y="336"/>
                  </a:cxn>
                  <a:cxn ang="0">
                    <a:pos x="162" y="273"/>
                  </a:cxn>
                  <a:cxn ang="0">
                    <a:pos x="156" y="241"/>
                  </a:cxn>
                  <a:cxn ang="0">
                    <a:pos x="0" y="184"/>
                  </a:cxn>
                  <a:cxn ang="0">
                    <a:pos x="35" y="152"/>
                  </a:cxn>
                  <a:cxn ang="0">
                    <a:pos x="115" y="165"/>
                  </a:cxn>
                  <a:cxn ang="0">
                    <a:pos x="203" y="197"/>
                  </a:cxn>
                  <a:cxn ang="0">
                    <a:pos x="214" y="184"/>
                  </a:cxn>
                  <a:cxn ang="0">
                    <a:pos x="156" y="13"/>
                  </a:cxn>
                  <a:cxn ang="0">
                    <a:pos x="184" y="0"/>
                  </a:cxn>
                  <a:cxn ang="0">
                    <a:pos x="197" y="0"/>
                  </a:cxn>
                  <a:cxn ang="0">
                    <a:pos x="260" y="159"/>
                  </a:cxn>
                  <a:cxn ang="0">
                    <a:pos x="288" y="165"/>
                  </a:cxn>
                  <a:cxn ang="0">
                    <a:pos x="334" y="13"/>
                  </a:cxn>
                  <a:cxn ang="0">
                    <a:pos x="346" y="7"/>
                  </a:cxn>
                  <a:cxn ang="0">
                    <a:pos x="375" y="44"/>
                  </a:cxn>
                  <a:cxn ang="0">
                    <a:pos x="334" y="171"/>
                  </a:cxn>
                  <a:cxn ang="0">
                    <a:pos x="364" y="260"/>
                  </a:cxn>
                  <a:cxn ang="0">
                    <a:pos x="444" y="386"/>
                  </a:cxn>
                  <a:cxn ang="0">
                    <a:pos x="526" y="570"/>
                  </a:cxn>
                  <a:cxn ang="0">
                    <a:pos x="647" y="797"/>
                  </a:cxn>
                  <a:cxn ang="0">
                    <a:pos x="784" y="912"/>
                  </a:cxn>
                  <a:cxn ang="0">
                    <a:pos x="907" y="968"/>
                  </a:cxn>
                  <a:cxn ang="0">
                    <a:pos x="1096" y="976"/>
                  </a:cxn>
                  <a:cxn ang="0">
                    <a:pos x="1277" y="937"/>
                  </a:cxn>
                  <a:cxn ang="0">
                    <a:pos x="1425" y="892"/>
                  </a:cxn>
                  <a:cxn ang="0">
                    <a:pos x="1437" y="873"/>
                  </a:cxn>
                  <a:cxn ang="0">
                    <a:pos x="1386" y="905"/>
                  </a:cxn>
                </a:cxnLst>
                <a:rect l="0" t="0" r="r" b="b"/>
                <a:pathLst>
                  <a:path w="1628" h="1113">
                    <a:moveTo>
                      <a:pt x="1386" y="905"/>
                    </a:moveTo>
                    <a:lnTo>
                      <a:pt x="1450" y="855"/>
                    </a:lnTo>
                    <a:lnTo>
                      <a:pt x="1565" y="810"/>
                    </a:lnTo>
                    <a:lnTo>
                      <a:pt x="1622" y="849"/>
                    </a:lnTo>
                    <a:lnTo>
                      <a:pt x="1628" y="950"/>
                    </a:lnTo>
                    <a:lnTo>
                      <a:pt x="1554" y="1018"/>
                    </a:lnTo>
                    <a:lnTo>
                      <a:pt x="1450" y="1050"/>
                    </a:lnTo>
                    <a:lnTo>
                      <a:pt x="1241" y="1095"/>
                    </a:lnTo>
                    <a:lnTo>
                      <a:pt x="1044" y="1113"/>
                    </a:lnTo>
                    <a:lnTo>
                      <a:pt x="849" y="1089"/>
                    </a:lnTo>
                    <a:lnTo>
                      <a:pt x="647" y="912"/>
                    </a:lnTo>
                    <a:lnTo>
                      <a:pt x="513" y="658"/>
                    </a:lnTo>
                    <a:lnTo>
                      <a:pt x="392" y="412"/>
                    </a:lnTo>
                    <a:lnTo>
                      <a:pt x="307" y="297"/>
                    </a:lnTo>
                    <a:lnTo>
                      <a:pt x="191" y="317"/>
                    </a:lnTo>
                    <a:lnTo>
                      <a:pt x="58" y="373"/>
                    </a:lnTo>
                    <a:lnTo>
                      <a:pt x="22" y="336"/>
                    </a:lnTo>
                    <a:lnTo>
                      <a:pt x="162" y="273"/>
                    </a:lnTo>
                    <a:lnTo>
                      <a:pt x="156" y="241"/>
                    </a:lnTo>
                    <a:lnTo>
                      <a:pt x="0" y="184"/>
                    </a:lnTo>
                    <a:lnTo>
                      <a:pt x="35" y="152"/>
                    </a:lnTo>
                    <a:lnTo>
                      <a:pt x="115" y="165"/>
                    </a:lnTo>
                    <a:lnTo>
                      <a:pt x="203" y="197"/>
                    </a:lnTo>
                    <a:lnTo>
                      <a:pt x="214" y="184"/>
                    </a:lnTo>
                    <a:lnTo>
                      <a:pt x="156" y="13"/>
                    </a:lnTo>
                    <a:lnTo>
                      <a:pt x="184" y="0"/>
                    </a:lnTo>
                    <a:lnTo>
                      <a:pt x="197" y="0"/>
                    </a:lnTo>
                    <a:lnTo>
                      <a:pt x="260" y="159"/>
                    </a:lnTo>
                    <a:lnTo>
                      <a:pt x="288" y="165"/>
                    </a:lnTo>
                    <a:lnTo>
                      <a:pt x="334" y="13"/>
                    </a:lnTo>
                    <a:lnTo>
                      <a:pt x="346" y="7"/>
                    </a:lnTo>
                    <a:lnTo>
                      <a:pt x="375" y="44"/>
                    </a:lnTo>
                    <a:lnTo>
                      <a:pt x="334" y="171"/>
                    </a:lnTo>
                    <a:lnTo>
                      <a:pt x="364" y="260"/>
                    </a:lnTo>
                    <a:lnTo>
                      <a:pt x="444" y="386"/>
                    </a:lnTo>
                    <a:lnTo>
                      <a:pt x="526" y="570"/>
                    </a:lnTo>
                    <a:lnTo>
                      <a:pt x="647" y="797"/>
                    </a:lnTo>
                    <a:lnTo>
                      <a:pt x="784" y="912"/>
                    </a:lnTo>
                    <a:lnTo>
                      <a:pt x="907" y="968"/>
                    </a:lnTo>
                    <a:lnTo>
                      <a:pt x="1096" y="976"/>
                    </a:lnTo>
                    <a:lnTo>
                      <a:pt x="1277" y="937"/>
                    </a:lnTo>
                    <a:lnTo>
                      <a:pt x="1425" y="892"/>
                    </a:lnTo>
                    <a:lnTo>
                      <a:pt x="1437" y="873"/>
                    </a:lnTo>
                    <a:lnTo>
                      <a:pt x="1386" y="90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1267029" name="Group 341"/>
            <p:cNvGrpSpPr>
              <a:grpSpLocks/>
            </p:cNvGrpSpPr>
            <p:nvPr/>
          </p:nvGrpSpPr>
          <p:grpSpPr bwMode="auto">
            <a:xfrm>
              <a:off x="2059" y="3803"/>
              <a:ext cx="174" cy="312"/>
              <a:chOff x="2059" y="3803"/>
              <a:chExt cx="174" cy="312"/>
            </a:xfrm>
          </p:grpSpPr>
          <p:sp>
            <p:nvSpPr>
              <p:cNvPr id="1267030" name="Freeform 342"/>
              <p:cNvSpPr>
                <a:spLocks/>
              </p:cNvSpPr>
              <p:nvPr/>
            </p:nvSpPr>
            <p:spPr bwMode="auto">
              <a:xfrm>
                <a:off x="2059" y="3803"/>
                <a:ext cx="71" cy="252"/>
              </a:xfrm>
              <a:custGeom>
                <a:avLst/>
                <a:gdLst/>
                <a:ahLst/>
                <a:cxnLst>
                  <a:cxn ang="0">
                    <a:pos x="23" y="402"/>
                  </a:cxn>
                  <a:cxn ang="0">
                    <a:pos x="73" y="268"/>
                  </a:cxn>
                  <a:cxn ang="0">
                    <a:pos x="73" y="134"/>
                  </a:cxn>
                  <a:cxn ang="0">
                    <a:pos x="67" y="6"/>
                  </a:cxn>
                  <a:cxn ang="0">
                    <a:pos x="106" y="0"/>
                  </a:cxn>
                  <a:cxn ang="0">
                    <a:pos x="141" y="140"/>
                  </a:cxn>
                  <a:cxn ang="0">
                    <a:pos x="141" y="274"/>
                  </a:cxn>
                  <a:cxn ang="0">
                    <a:pos x="123" y="435"/>
                  </a:cxn>
                  <a:cxn ang="0">
                    <a:pos x="67" y="504"/>
                  </a:cxn>
                  <a:cxn ang="0">
                    <a:pos x="17" y="491"/>
                  </a:cxn>
                  <a:cxn ang="0">
                    <a:pos x="0" y="458"/>
                  </a:cxn>
                  <a:cxn ang="0">
                    <a:pos x="23" y="402"/>
                  </a:cxn>
                </a:cxnLst>
                <a:rect l="0" t="0" r="r" b="b"/>
                <a:pathLst>
                  <a:path w="141" h="504">
                    <a:moveTo>
                      <a:pt x="23" y="402"/>
                    </a:moveTo>
                    <a:lnTo>
                      <a:pt x="73" y="268"/>
                    </a:lnTo>
                    <a:lnTo>
                      <a:pt x="73" y="134"/>
                    </a:lnTo>
                    <a:lnTo>
                      <a:pt x="67" y="6"/>
                    </a:lnTo>
                    <a:lnTo>
                      <a:pt x="106" y="0"/>
                    </a:lnTo>
                    <a:lnTo>
                      <a:pt x="141" y="140"/>
                    </a:lnTo>
                    <a:lnTo>
                      <a:pt x="141" y="274"/>
                    </a:lnTo>
                    <a:lnTo>
                      <a:pt x="123" y="435"/>
                    </a:lnTo>
                    <a:lnTo>
                      <a:pt x="67" y="504"/>
                    </a:lnTo>
                    <a:lnTo>
                      <a:pt x="17" y="491"/>
                    </a:lnTo>
                    <a:lnTo>
                      <a:pt x="0" y="458"/>
                    </a:lnTo>
                    <a:lnTo>
                      <a:pt x="23" y="40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7031" name="Freeform 343"/>
              <p:cNvSpPr>
                <a:spLocks/>
              </p:cNvSpPr>
              <p:nvPr/>
            </p:nvSpPr>
            <p:spPr bwMode="auto">
              <a:xfrm>
                <a:off x="2140" y="3893"/>
                <a:ext cx="93" cy="222"/>
              </a:xfrm>
              <a:custGeom>
                <a:avLst/>
                <a:gdLst/>
                <a:ahLst/>
                <a:cxnLst>
                  <a:cxn ang="0">
                    <a:pos x="32" y="346"/>
                  </a:cxn>
                  <a:cxn ang="0">
                    <a:pos x="98" y="234"/>
                  </a:cxn>
                  <a:cxn ang="0">
                    <a:pos x="124" y="113"/>
                  </a:cxn>
                  <a:cxn ang="0">
                    <a:pos x="149" y="0"/>
                  </a:cxn>
                  <a:cxn ang="0">
                    <a:pos x="180" y="0"/>
                  </a:cxn>
                  <a:cxn ang="0">
                    <a:pos x="186" y="128"/>
                  </a:cxn>
                  <a:cxn ang="0">
                    <a:pos x="162" y="249"/>
                  </a:cxn>
                  <a:cxn ang="0">
                    <a:pos x="111" y="392"/>
                  </a:cxn>
                  <a:cxn ang="0">
                    <a:pos x="50" y="442"/>
                  </a:cxn>
                  <a:cxn ang="0">
                    <a:pos x="6" y="427"/>
                  </a:cxn>
                  <a:cxn ang="0">
                    <a:pos x="0" y="398"/>
                  </a:cxn>
                  <a:cxn ang="0">
                    <a:pos x="32" y="346"/>
                  </a:cxn>
                </a:cxnLst>
                <a:rect l="0" t="0" r="r" b="b"/>
                <a:pathLst>
                  <a:path w="186" h="442">
                    <a:moveTo>
                      <a:pt x="32" y="346"/>
                    </a:moveTo>
                    <a:lnTo>
                      <a:pt x="98" y="234"/>
                    </a:lnTo>
                    <a:lnTo>
                      <a:pt x="124" y="113"/>
                    </a:lnTo>
                    <a:lnTo>
                      <a:pt x="149" y="0"/>
                    </a:lnTo>
                    <a:lnTo>
                      <a:pt x="180" y="0"/>
                    </a:lnTo>
                    <a:lnTo>
                      <a:pt x="186" y="128"/>
                    </a:lnTo>
                    <a:lnTo>
                      <a:pt x="162" y="249"/>
                    </a:lnTo>
                    <a:lnTo>
                      <a:pt x="111" y="392"/>
                    </a:lnTo>
                    <a:lnTo>
                      <a:pt x="50" y="442"/>
                    </a:lnTo>
                    <a:lnTo>
                      <a:pt x="6" y="427"/>
                    </a:lnTo>
                    <a:lnTo>
                      <a:pt x="0" y="398"/>
                    </a:lnTo>
                    <a:lnTo>
                      <a:pt x="32" y="3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267032" name="Oval 344"/>
            <p:cNvSpPr>
              <a:spLocks noChangeArrowheads="1"/>
            </p:cNvSpPr>
            <p:nvPr/>
          </p:nvSpPr>
          <p:spPr bwMode="auto">
            <a:xfrm>
              <a:off x="1968" y="2448"/>
              <a:ext cx="68" cy="68"/>
            </a:xfrm>
            <a:prstGeom prst="ellipse">
              <a:avLst/>
            </a:prstGeom>
            <a:solidFill>
              <a:srgbClr val="3333FF"/>
            </a:solidFill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pic>
        <p:nvPicPr>
          <p:cNvPr id="1267035" name="Picture 347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845175" y="3100388"/>
            <a:ext cx="374650" cy="4286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348" name="Picture 5" descr="https://i0.wp.com/upload.wikimedia.org/wikipedia/commons/4/40/LupaCapitolina.pn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8282202" y="548680"/>
            <a:ext cx="754294" cy="565720"/>
          </a:xfrm>
          <a:prstGeom prst="rect">
            <a:avLst/>
          </a:prstGeom>
          <a:noFill/>
        </p:spPr>
      </p:pic>
      <p:pic>
        <p:nvPicPr>
          <p:cNvPr id="350" name="Picture 3" descr="C:\Boczko\Novos\fashion_girls_in_a_dress.png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 flipH="1">
            <a:off x="35496" y="1484784"/>
            <a:ext cx="256280" cy="995264"/>
          </a:xfrm>
          <a:prstGeom prst="rect">
            <a:avLst/>
          </a:prstGeom>
          <a:noFill/>
        </p:spPr>
      </p:pic>
      <p:pic>
        <p:nvPicPr>
          <p:cNvPr id="351" name="Picture 4" descr="C:\Boczko\Novos\adormecida_vestido_lilas.gif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 flipH="1">
            <a:off x="323528" y="1505222"/>
            <a:ext cx="533306" cy="987674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6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2669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69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2669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6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800" decel="100000"/>
                                        <p:tgtEl>
                                          <p:spTgt spid="12666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12666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800" decel="100000" fill="hold"/>
                                        <p:tgtEl>
                                          <p:spTgt spid="12666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800" decel="100000" fill="hold"/>
                                        <p:tgtEl>
                                          <p:spTgt spid="12666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666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666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6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5" dur="500"/>
                                        <p:tgtEl>
                                          <p:spTgt spid="12667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69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12669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6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12669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7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800" decel="100000"/>
                                        <p:tgtEl>
                                          <p:spTgt spid="12670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800" decel="100000" fill="hold"/>
                                        <p:tgtEl>
                                          <p:spTgt spid="12670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800" decel="100000" fill="hold"/>
                                        <p:tgtEl>
                                          <p:spTgt spid="12670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800" decel="100000" fill="hold"/>
                                        <p:tgtEl>
                                          <p:spTgt spid="12670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670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670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6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8" dur="500"/>
                                        <p:tgtEl>
                                          <p:spTgt spid="12668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6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" dur="500"/>
                                        <p:tgtEl>
                                          <p:spTgt spid="12669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69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500"/>
                                        <p:tgtEl>
                                          <p:spTgt spid="12669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34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7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61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70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62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67015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63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67015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64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670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6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500"/>
                                        <p:tgtEl>
                                          <p:spTgt spid="12669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7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00"/>
                                        <p:tgtEl>
                                          <p:spTgt spid="12670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6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7" dur="500"/>
                                        <p:tgtEl>
                                          <p:spTgt spid="12666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69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500"/>
                                        <p:tgtEl>
                                          <p:spTgt spid="12669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6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2668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12668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66944" grpId="0" animBg="1"/>
      <p:bldP spid="1266945" grpId="0" animBg="1"/>
      <p:bldP spid="1266946" grpId="0" animBg="1"/>
      <p:bldP spid="1266947" grpId="0" animBg="1"/>
      <p:bldP spid="1266948" grpId="0" animBg="1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FF6600"/>
            </a:gs>
            <a:gs pos="50000">
              <a:srgbClr val="FF66FF"/>
            </a:gs>
            <a:gs pos="100000">
              <a:srgbClr val="FF66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9668" name="Rectangle 4"/>
          <p:cNvSpPr>
            <a:spLocks noGrp="1" noChangeArrowheads="1"/>
          </p:cNvSpPr>
          <p:nvPr>
            <p:ph type="title"/>
          </p:nvPr>
        </p:nvSpPr>
        <p:spPr>
          <a:xfrm>
            <a:off x="684213" y="333375"/>
            <a:ext cx="7772400" cy="1143000"/>
          </a:xfrm>
        </p:spPr>
        <p:txBody>
          <a:bodyPr/>
          <a:lstStyle/>
          <a:p>
            <a:r>
              <a:rPr lang="pt-BR" dirty="0">
                <a:solidFill>
                  <a:srgbClr val="002060"/>
                </a:solidFill>
              </a:rPr>
              <a:t>Anos bissextos no início do Calendário Juliano</a:t>
            </a:r>
          </a:p>
        </p:txBody>
      </p:sp>
      <p:sp>
        <p:nvSpPr>
          <p:cNvPr id="24" name="Espaço Reservado para Número de Slide 2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72</a:t>
            </a:fld>
            <a:endParaRPr lang="pt-BR"/>
          </a:p>
        </p:txBody>
      </p:sp>
      <p:sp>
        <p:nvSpPr>
          <p:cNvPr id="1009669" name="Text Box 5"/>
          <p:cNvSpPr txBox="1">
            <a:spLocks noChangeArrowheads="1"/>
          </p:cNvSpPr>
          <p:nvPr/>
        </p:nvSpPr>
        <p:spPr bwMode="auto">
          <a:xfrm>
            <a:off x="1704471" y="1784402"/>
            <a:ext cx="6179897" cy="5016758"/>
          </a:xfrm>
          <a:prstGeom prst="rect">
            <a:avLst/>
          </a:prstGeom>
          <a:solidFill>
            <a:schemeClr val="tx1"/>
          </a:solidFill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pt-BR" sz="3200" dirty="0">
                <a:solidFill>
                  <a:srgbClr val="FFFF00"/>
                </a:solidFill>
              </a:rPr>
              <a:t>	</a:t>
            </a:r>
            <a:r>
              <a:rPr lang="pt-BR" sz="3200" dirty="0">
                <a:solidFill>
                  <a:srgbClr val="00FF00"/>
                </a:solidFill>
              </a:rPr>
              <a:t>39</a:t>
            </a:r>
            <a:r>
              <a:rPr lang="pt-BR" sz="3200" dirty="0">
                <a:solidFill>
                  <a:srgbClr val="FFFF00"/>
                </a:solidFill>
              </a:rPr>
              <a:t>	29	19	</a:t>
            </a:r>
            <a:r>
              <a:rPr lang="pt-BR" sz="3200" dirty="0">
                <a:solidFill>
                  <a:srgbClr val="00FF00"/>
                </a:solidFill>
              </a:rPr>
              <a:t>9</a:t>
            </a:r>
            <a:r>
              <a:rPr lang="pt-BR" sz="3200" dirty="0">
                <a:solidFill>
                  <a:srgbClr val="FFFF00"/>
                </a:solidFill>
              </a:rPr>
              <a:t>	</a:t>
            </a:r>
            <a:r>
              <a:rPr lang="pt-BR" sz="3200" b="0" i="1" dirty="0">
                <a:solidFill>
                  <a:srgbClr val="FFFF00"/>
                </a:solidFill>
              </a:rPr>
              <a:t>1</a:t>
            </a:r>
            <a:r>
              <a:rPr lang="pt-BR" sz="3200" dirty="0">
                <a:solidFill>
                  <a:srgbClr val="FFFF00"/>
                </a:solidFill>
              </a:rPr>
              <a:t>	11</a:t>
            </a:r>
          </a:p>
          <a:p>
            <a:pPr algn="r"/>
            <a:r>
              <a:rPr lang="pt-BR" sz="3200" dirty="0">
                <a:solidFill>
                  <a:srgbClr val="FFFF00"/>
                </a:solidFill>
              </a:rPr>
              <a:t>	38	28	</a:t>
            </a:r>
            <a:r>
              <a:rPr lang="pt-BR" sz="3200" dirty="0">
                <a:solidFill>
                  <a:srgbClr val="00FF00"/>
                </a:solidFill>
              </a:rPr>
              <a:t>18</a:t>
            </a:r>
            <a:r>
              <a:rPr lang="pt-BR" sz="3200" dirty="0">
                <a:solidFill>
                  <a:srgbClr val="FFFF00"/>
                </a:solidFill>
              </a:rPr>
              <a:t>	</a:t>
            </a:r>
            <a:r>
              <a:rPr lang="pt-BR" sz="3200" b="0" i="1" dirty="0">
                <a:solidFill>
                  <a:srgbClr val="FFFF00"/>
                </a:solidFill>
              </a:rPr>
              <a:t>8</a:t>
            </a:r>
            <a:r>
              <a:rPr lang="pt-BR" sz="3200" dirty="0">
                <a:solidFill>
                  <a:srgbClr val="FFFF00"/>
                </a:solidFill>
              </a:rPr>
              <a:t>	</a:t>
            </a:r>
            <a:r>
              <a:rPr lang="pt-BR" sz="3200" b="0" i="1" dirty="0">
                <a:solidFill>
                  <a:srgbClr val="FFFF00"/>
                </a:solidFill>
              </a:rPr>
              <a:t>2</a:t>
            </a:r>
            <a:r>
              <a:rPr lang="pt-BR" sz="3200" dirty="0">
                <a:solidFill>
                  <a:srgbClr val="FFFF00"/>
                </a:solidFill>
              </a:rPr>
              <a:t>	</a:t>
            </a:r>
            <a:r>
              <a:rPr lang="pt-BR" sz="3200" dirty="0">
                <a:solidFill>
                  <a:srgbClr val="FF0000"/>
                </a:solidFill>
              </a:rPr>
              <a:t>12</a:t>
            </a:r>
          </a:p>
          <a:p>
            <a:pPr algn="r"/>
            <a:r>
              <a:rPr lang="pt-BR" sz="900" dirty="0">
                <a:solidFill>
                  <a:srgbClr val="FFFFFF"/>
                </a:solidFill>
              </a:rPr>
              <a:t>Antes de </a:t>
            </a:r>
            <a:r>
              <a:rPr lang="pt-BR" sz="900" dirty="0" smtClean="0">
                <a:solidFill>
                  <a:srgbClr val="FFFFFF"/>
                </a:solidFill>
              </a:rPr>
              <a:t>Cristo</a:t>
            </a:r>
            <a:r>
              <a:rPr lang="pt-BR" sz="3200" dirty="0">
                <a:solidFill>
                  <a:srgbClr val="FFFF00"/>
                </a:solidFill>
              </a:rPr>
              <a:t>	37	</a:t>
            </a:r>
            <a:r>
              <a:rPr lang="pt-BR" sz="3200" dirty="0">
                <a:solidFill>
                  <a:srgbClr val="00FF00"/>
                </a:solidFill>
              </a:rPr>
              <a:t>27</a:t>
            </a:r>
            <a:r>
              <a:rPr lang="pt-BR" sz="3200" dirty="0">
                <a:solidFill>
                  <a:srgbClr val="FFFF00"/>
                </a:solidFill>
              </a:rPr>
              <a:t>	17	</a:t>
            </a:r>
            <a:r>
              <a:rPr lang="pt-BR" sz="3200" b="0" i="1" dirty="0">
                <a:solidFill>
                  <a:srgbClr val="FFFF00"/>
                </a:solidFill>
              </a:rPr>
              <a:t>7</a:t>
            </a:r>
            <a:r>
              <a:rPr lang="pt-BR" sz="3200" dirty="0">
                <a:solidFill>
                  <a:srgbClr val="FFFF00"/>
                </a:solidFill>
              </a:rPr>
              <a:t>	</a:t>
            </a:r>
            <a:r>
              <a:rPr lang="pt-BR" sz="3200" b="0" i="1" dirty="0">
                <a:solidFill>
                  <a:srgbClr val="FFFF00"/>
                </a:solidFill>
              </a:rPr>
              <a:t>3</a:t>
            </a:r>
            <a:r>
              <a:rPr lang="pt-BR" sz="3200" dirty="0">
                <a:solidFill>
                  <a:srgbClr val="FFFF00"/>
                </a:solidFill>
              </a:rPr>
              <a:t>	13</a:t>
            </a:r>
          </a:p>
          <a:p>
            <a:pPr algn="r"/>
            <a:r>
              <a:rPr lang="pt-BR" sz="3200" dirty="0">
                <a:solidFill>
                  <a:srgbClr val="3333CC"/>
                </a:solidFill>
              </a:rPr>
              <a:t>46</a:t>
            </a:r>
            <a:r>
              <a:rPr lang="pt-BR" sz="3200" dirty="0">
                <a:solidFill>
                  <a:srgbClr val="FFFF00"/>
                </a:solidFill>
              </a:rPr>
              <a:t>	</a:t>
            </a:r>
            <a:r>
              <a:rPr lang="pt-BR" sz="3200" dirty="0">
                <a:solidFill>
                  <a:srgbClr val="00FF00"/>
                </a:solidFill>
              </a:rPr>
              <a:t>36</a:t>
            </a:r>
            <a:r>
              <a:rPr lang="pt-BR" sz="3200" dirty="0">
                <a:solidFill>
                  <a:srgbClr val="FFFF00"/>
                </a:solidFill>
              </a:rPr>
              <a:t>	26	16	</a:t>
            </a:r>
            <a:r>
              <a:rPr lang="pt-BR" sz="3200" b="0" i="1" dirty="0">
                <a:solidFill>
                  <a:srgbClr val="FFFF00"/>
                </a:solidFill>
              </a:rPr>
              <a:t>6</a:t>
            </a:r>
            <a:r>
              <a:rPr lang="pt-BR" sz="3200" dirty="0">
                <a:solidFill>
                  <a:srgbClr val="FFFF00"/>
                </a:solidFill>
              </a:rPr>
              <a:t>	</a:t>
            </a:r>
            <a:r>
              <a:rPr lang="pt-BR" sz="3200" dirty="0">
                <a:solidFill>
                  <a:srgbClr val="FFFFFF"/>
                </a:solidFill>
              </a:rPr>
              <a:t>4</a:t>
            </a:r>
            <a:r>
              <a:rPr lang="pt-BR" sz="3200" dirty="0">
                <a:solidFill>
                  <a:srgbClr val="FFFF00"/>
                </a:solidFill>
              </a:rPr>
              <a:t>	14</a:t>
            </a:r>
          </a:p>
          <a:p>
            <a:pPr algn="r"/>
            <a:r>
              <a:rPr lang="pt-BR" sz="3200" dirty="0">
                <a:solidFill>
                  <a:srgbClr val="00FF00"/>
                </a:solidFill>
              </a:rPr>
              <a:t>45</a:t>
            </a:r>
            <a:r>
              <a:rPr lang="pt-BR" sz="3200" dirty="0">
                <a:solidFill>
                  <a:srgbClr val="FFFF00"/>
                </a:solidFill>
              </a:rPr>
              <a:t>	35	25	</a:t>
            </a:r>
            <a:r>
              <a:rPr lang="pt-BR" sz="3200" dirty="0">
                <a:solidFill>
                  <a:srgbClr val="00FF00"/>
                </a:solidFill>
              </a:rPr>
              <a:t>15</a:t>
            </a:r>
            <a:r>
              <a:rPr lang="pt-BR" sz="3200" dirty="0">
                <a:solidFill>
                  <a:srgbClr val="FFFF00"/>
                </a:solidFill>
              </a:rPr>
              <a:t>	</a:t>
            </a:r>
            <a:r>
              <a:rPr lang="pt-BR" sz="3200" dirty="0">
                <a:solidFill>
                  <a:srgbClr val="FFFFFF"/>
                </a:solidFill>
              </a:rPr>
              <a:t>5</a:t>
            </a:r>
            <a:r>
              <a:rPr lang="pt-BR" sz="3200" dirty="0">
                <a:solidFill>
                  <a:srgbClr val="FFFF00"/>
                </a:solidFill>
              </a:rPr>
              <a:t>	5	15</a:t>
            </a:r>
          </a:p>
          <a:p>
            <a:pPr algn="r"/>
            <a:r>
              <a:rPr lang="pt-BR" sz="3200" dirty="0">
                <a:solidFill>
                  <a:srgbClr val="FFFF00"/>
                </a:solidFill>
              </a:rPr>
              <a:t>44	34	</a:t>
            </a:r>
            <a:r>
              <a:rPr lang="pt-BR" sz="3200" dirty="0">
                <a:solidFill>
                  <a:srgbClr val="00FF00"/>
                </a:solidFill>
              </a:rPr>
              <a:t>24</a:t>
            </a:r>
            <a:r>
              <a:rPr lang="pt-BR" sz="3200" dirty="0">
                <a:solidFill>
                  <a:srgbClr val="FFFF00"/>
                </a:solidFill>
              </a:rPr>
              <a:t>	14	</a:t>
            </a:r>
            <a:r>
              <a:rPr lang="pt-BR" sz="3200" b="0" i="1" dirty="0">
                <a:solidFill>
                  <a:srgbClr val="FFFF00"/>
                </a:solidFill>
              </a:rPr>
              <a:t>4</a:t>
            </a:r>
            <a:r>
              <a:rPr lang="pt-BR" sz="3200" dirty="0">
                <a:solidFill>
                  <a:srgbClr val="FFFF00"/>
                </a:solidFill>
              </a:rPr>
              <a:t>	6	</a:t>
            </a:r>
            <a:r>
              <a:rPr lang="pt-BR" sz="3200" dirty="0">
                <a:solidFill>
                  <a:srgbClr val="FF0000"/>
                </a:solidFill>
              </a:rPr>
              <a:t>16</a:t>
            </a:r>
          </a:p>
          <a:p>
            <a:pPr algn="r"/>
            <a:r>
              <a:rPr lang="pt-BR" sz="3200" dirty="0">
                <a:solidFill>
                  <a:srgbClr val="FFFF00"/>
                </a:solidFill>
              </a:rPr>
              <a:t>43	</a:t>
            </a:r>
            <a:r>
              <a:rPr lang="pt-BR" sz="3200" dirty="0">
                <a:solidFill>
                  <a:srgbClr val="00FF00"/>
                </a:solidFill>
              </a:rPr>
              <a:t>33</a:t>
            </a:r>
            <a:r>
              <a:rPr lang="pt-BR" sz="3200" dirty="0">
                <a:solidFill>
                  <a:srgbClr val="FFFF00"/>
                </a:solidFill>
              </a:rPr>
              <a:t>	23	13	</a:t>
            </a:r>
            <a:r>
              <a:rPr lang="pt-BR" sz="3200" b="0" i="1" dirty="0">
                <a:solidFill>
                  <a:srgbClr val="FFFF00"/>
                </a:solidFill>
              </a:rPr>
              <a:t>3</a:t>
            </a:r>
            <a:r>
              <a:rPr lang="pt-BR" sz="3200" dirty="0">
                <a:solidFill>
                  <a:srgbClr val="FFFF00"/>
                </a:solidFill>
              </a:rPr>
              <a:t>	7	17</a:t>
            </a:r>
          </a:p>
          <a:p>
            <a:pPr algn="r"/>
            <a:r>
              <a:rPr lang="pt-BR" sz="3200" dirty="0">
                <a:solidFill>
                  <a:srgbClr val="00FF00"/>
                </a:solidFill>
              </a:rPr>
              <a:t>42</a:t>
            </a:r>
            <a:r>
              <a:rPr lang="pt-BR" sz="3200" dirty="0">
                <a:solidFill>
                  <a:srgbClr val="FFFF00"/>
                </a:solidFill>
              </a:rPr>
              <a:t>	32	22	</a:t>
            </a:r>
            <a:r>
              <a:rPr lang="pt-BR" sz="3200" dirty="0">
                <a:solidFill>
                  <a:srgbClr val="00FF00"/>
                </a:solidFill>
              </a:rPr>
              <a:t>12</a:t>
            </a:r>
            <a:r>
              <a:rPr lang="pt-BR" sz="3200" dirty="0">
                <a:solidFill>
                  <a:srgbClr val="FFFF00"/>
                </a:solidFill>
              </a:rPr>
              <a:t>	</a:t>
            </a:r>
            <a:r>
              <a:rPr lang="pt-BR" sz="3200" b="0" i="1" dirty="0">
                <a:solidFill>
                  <a:srgbClr val="FFFF00"/>
                </a:solidFill>
              </a:rPr>
              <a:t>2</a:t>
            </a:r>
            <a:r>
              <a:rPr lang="pt-BR" sz="3200" dirty="0">
                <a:solidFill>
                  <a:srgbClr val="FFFF00"/>
                </a:solidFill>
              </a:rPr>
              <a:t>	</a:t>
            </a:r>
            <a:r>
              <a:rPr lang="pt-BR" sz="3200" dirty="0">
                <a:solidFill>
                  <a:srgbClr val="FF0000"/>
                </a:solidFill>
              </a:rPr>
              <a:t>8</a:t>
            </a:r>
            <a:r>
              <a:rPr lang="pt-BR" sz="3200" dirty="0">
                <a:solidFill>
                  <a:srgbClr val="FFFF00"/>
                </a:solidFill>
              </a:rPr>
              <a:t>	18</a:t>
            </a:r>
          </a:p>
          <a:p>
            <a:pPr algn="r"/>
            <a:r>
              <a:rPr lang="pt-BR" sz="3200" dirty="0">
                <a:solidFill>
                  <a:srgbClr val="FFFF00"/>
                </a:solidFill>
              </a:rPr>
              <a:t>41	31	</a:t>
            </a:r>
            <a:r>
              <a:rPr lang="pt-BR" sz="3200" dirty="0">
                <a:solidFill>
                  <a:srgbClr val="00FF00"/>
                </a:solidFill>
              </a:rPr>
              <a:t>21</a:t>
            </a:r>
            <a:r>
              <a:rPr lang="pt-BR" sz="3200" dirty="0">
                <a:solidFill>
                  <a:srgbClr val="FFFF00"/>
                </a:solidFill>
              </a:rPr>
              <a:t>	11	</a:t>
            </a:r>
            <a:r>
              <a:rPr lang="pt-BR" sz="3200" dirty="0">
                <a:solidFill>
                  <a:srgbClr val="FFFFFF"/>
                </a:solidFill>
              </a:rPr>
              <a:t>1</a:t>
            </a:r>
            <a:r>
              <a:rPr lang="pt-BR" sz="3200" dirty="0">
                <a:solidFill>
                  <a:srgbClr val="FFFF00"/>
                </a:solidFill>
              </a:rPr>
              <a:t>	9	19</a:t>
            </a:r>
          </a:p>
          <a:p>
            <a:pPr algn="r"/>
            <a:r>
              <a:rPr lang="pt-BR" sz="3200" dirty="0">
                <a:solidFill>
                  <a:srgbClr val="FFFF00"/>
                </a:solidFill>
              </a:rPr>
              <a:t>40	30	20	10		10	</a:t>
            </a:r>
            <a:r>
              <a:rPr lang="pt-BR" sz="3200" dirty="0">
                <a:solidFill>
                  <a:srgbClr val="FF0000"/>
                </a:solidFill>
              </a:rPr>
              <a:t>20</a:t>
            </a:r>
          </a:p>
        </p:txBody>
      </p:sp>
      <p:pic>
        <p:nvPicPr>
          <p:cNvPr id="1009673" name="Picture 9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333256" y="6201618"/>
            <a:ext cx="606425" cy="482600"/>
          </a:xfrm>
          <a:prstGeom prst="rect">
            <a:avLst/>
          </a:prstGeom>
          <a:solidFill>
            <a:schemeClr val="bg1"/>
          </a:solidFill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sp>
        <p:nvSpPr>
          <p:cNvPr id="1009674" name="Line 10"/>
          <p:cNvSpPr>
            <a:spLocks noChangeShapeType="1"/>
          </p:cNvSpPr>
          <p:nvPr/>
        </p:nvSpPr>
        <p:spPr bwMode="auto">
          <a:xfrm>
            <a:off x="610443" y="3526681"/>
            <a:ext cx="1081088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 type="none" w="sm" len="sm"/>
            <a:tailEnd type="triangl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009675" name="Text Box 11"/>
          <p:cNvSpPr txBox="1">
            <a:spLocks noChangeArrowheads="1"/>
          </p:cNvSpPr>
          <p:nvPr/>
        </p:nvSpPr>
        <p:spPr bwMode="auto">
          <a:xfrm>
            <a:off x="395536" y="2513012"/>
            <a:ext cx="1365250" cy="915988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dirty="0">
                <a:solidFill>
                  <a:srgbClr val="000000"/>
                </a:solidFill>
              </a:rPr>
              <a:t>Início do</a:t>
            </a:r>
          </a:p>
          <a:p>
            <a:r>
              <a:rPr lang="pt-BR" dirty="0">
                <a:solidFill>
                  <a:srgbClr val="000000"/>
                </a:solidFill>
              </a:rPr>
              <a:t>Calendário</a:t>
            </a:r>
          </a:p>
          <a:p>
            <a:r>
              <a:rPr lang="pt-BR" dirty="0">
                <a:solidFill>
                  <a:srgbClr val="000000"/>
                </a:solidFill>
              </a:rPr>
              <a:t>Juliano</a:t>
            </a:r>
          </a:p>
        </p:txBody>
      </p:sp>
      <p:pic>
        <p:nvPicPr>
          <p:cNvPr id="1009676" name="Picture 12" descr="Tribo_curses"/>
          <p:cNvPicPr>
            <a:picLocks noChangeAspect="1" noChangeArrowheads="1" noCrop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436443" y="1515318"/>
            <a:ext cx="819150" cy="908050"/>
          </a:xfrm>
          <a:prstGeom prst="rect">
            <a:avLst/>
          </a:prstGeom>
          <a:noFill/>
        </p:spPr>
      </p:pic>
      <p:sp>
        <p:nvSpPr>
          <p:cNvPr id="1009679" name="Rectangle 15"/>
          <p:cNvSpPr>
            <a:spLocks noChangeArrowheads="1"/>
          </p:cNvSpPr>
          <p:nvPr/>
        </p:nvSpPr>
        <p:spPr bwMode="auto">
          <a:xfrm>
            <a:off x="1807418" y="4296618"/>
            <a:ext cx="576263" cy="143986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009680" name="Rectangle 16"/>
          <p:cNvSpPr>
            <a:spLocks noChangeArrowheads="1"/>
          </p:cNvSpPr>
          <p:nvPr/>
        </p:nvSpPr>
        <p:spPr bwMode="auto">
          <a:xfrm>
            <a:off x="6238131" y="3791793"/>
            <a:ext cx="576262" cy="1944688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pt-BR"/>
          </a:p>
        </p:txBody>
      </p:sp>
      <p:grpSp>
        <p:nvGrpSpPr>
          <p:cNvPr id="2" name="Group 18"/>
          <p:cNvGrpSpPr>
            <a:grpSpLocks/>
          </p:cNvGrpSpPr>
          <p:nvPr/>
        </p:nvGrpSpPr>
        <p:grpSpPr bwMode="auto">
          <a:xfrm>
            <a:off x="434231" y="4252168"/>
            <a:ext cx="1262062" cy="1247775"/>
            <a:chOff x="47" y="2586"/>
            <a:chExt cx="795" cy="786"/>
          </a:xfrm>
        </p:grpSpPr>
        <p:pic>
          <p:nvPicPr>
            <p:cNvPr id="1009681" name="Picture 17" descr="79999_copyist_mth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47" y="2614"/>
              <a:ext cx="795" cy="758"/>
            </a:xfrm>
            <a:prstGeom prst="rect">
              <a:avLst/>
            </a:prstGeom>
            <a:noFill/>
          </p:spPr>
        </p:pic>
        <p:sp>
          <p:nvSpPr>
            <p:cNvPr id="1009671" name="Text Box 7"/>
            <p:cNvSpPr txBox="1">
              <a:spLocks noChangeArrowheads="1"/>
            </p:cNvSpPr>
            <p:nvPr/>
          </p:nvSpPr>
          <p:spPr bwMode="auto">
            <a:xfrm>
              <a:off x="361" y="2586"/>
              <a:ext cx="258" cy="135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800">
                  <a:solidFill>
                    <a:srgbClr val="000000"/>
                  </a:solidFill>
                </a:rPr>
                <a:t>Anta</a:t>
              </a:r>
            </a:p>
          </p:txBody>
        </p:sp>
      </p:grpSp>
      <p:grpSp>
        <p:nvGrpSpPr>
          <p:cNvPr id="3" name="Group 22"/>
          <p:cNvGrpSpPr>
            <a:grpSpLocks/>
          </p:cNvGrpSpPr>
          <p:nvPr/>
        </p:nvGrpSpPr>
        <p:grpSpPr bwMode="auto">
          <a:xfrm>
            <a:off x="5623768" y="3525093"/>
            <a:ext cx="1352550" cy="2682875"/>
            <a:chOff x="3316" y="2128"/>
            <a:chExt cx="852" cy="1690"/>
          </a:xfrm>
        </p:grpSpPr>
        <p:sp>
          <p:nvSpPr>
            <p:cNvPr id="1009683" name="Text Box 19"/>
            <p:cNvSpPr txBox="1">
              <a:spLocks noChangeArrowheads="1"/>
            </p:cNvSpPr>
            <p:nvPr/>
          </p:nvSpPr>
          <p:spPr bwMode="auto">
            <a:xfrm>
              <a:off x="3327" y="2439"/>
              <a:ext cx="248" cy="154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000" dirty="0"/>
                <a:t>365</a:t>
              </a:r>
            </a:p>
          </p:txBody>
        </p:sp>
        <p:sp>
          <p:nvSpPr>
            <p:cNvPr id="1009684" name="Text Box 20"/>
            <p:cNvSpPr txBox="1">
              <a:spLocks noChangeArrowheads="1"/>
            </p:cNvSpPr>
            <p:nvPr/>
          </p:nvSpPr>
          <p:spPr bwMode="auto">
            <a:xfrm>
              <a:off x="3316" y="3664"/>
              <a:ext cx="248" cy="154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000"/>
                <a:t>365</a:t>
              </a:r>
            </a:p>
          </p:txBody>
        </p:sp>
        <p:sp>
          <p:nvSpPr>
            <p:cNvPr id="1009685" name="Text Box 21"/>
            <p:cNvSpPr txBox="1">
              <a:spLocks noChangeArrowheads="1"/>
            </p:cNvSpPr>
            <p:nvPr/>
          </p:nvSpPr>
          <p:spPr bwMode="auto">
            <a:xfrm>
              <a:off x="3920" y="2128"/>
              <a:ext cx="248" cy="154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000"/>
                <a:t>365</a:t>
              </a:r>
            </a:p>
          </p:txBody>
        </p:sp>
      </p:grpSp>
      <p:sp>
        <p:nvSpPr>
          <p:cNvPr id="1009687" name="Text Box 23"/>
          <p:cNvSpPr txBox="1">
            <a:spLocks noChangeArrowheads="1"/>
          </p:cNvSpPr>
          <p:nvPr/>
        </p:nvSpPr>
        <p:spPr bwMode="auto">
          <a:xfrm>
            <a:off x="2355106" y="4223593"/>
            <a:ext cx="393700" cy="5492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1000" b="0" dirty="0">
                <a:solidFill>
                  <a:srgbClr val="FFFF00"/>
                </a:solidFill>
              </a:rPr>
              <a:t>365</a:t>
            </a:r>
          </a:p>
          <a:p>
            <a:r>
              <a:rPr lang="pt-BR" sz="1000" b="0" dirty="0">
                <a:solidFill>
                  <a:srgbClr val="FFFF00"/>
                </a:solidFill>
              </a:rPr>
              <a:t>365</a:t>
            </a:r>
          </a:p>
          <a:p>
            <a:r>
              <a:rPr lang="pt-BR" sz="1000" b="0" dirty="0">
                <a:solidFill>
                  <a:srgbClr val="00FF00"/>
                </a:solidFill>
              </a:rPr>
              <a:t>366</a:t>
            </a:r>
          </a:p>
        </p:txBody>
      </p:sp>
      <p:sp>
        <p:nvSpPr>
          <p:cNvPr id="1009688" name="Text Box 24"/>
          <p:cNvSpPr txBox="1">
            <a:spLocks noChangeArrowheads="1"/>
          </p:cNvSpPr>
          <p:nvPr/>
        </p:nvSpPr>
        <p:spPr bwMode="auto">
          <a:xfrm>
            <a:off x="6769943" y="3709243"/>
            <a:ext cx="393700" cy="7016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1000" b="0">
                <a:solidFill>
                  <a:srgbClr val="FFFF00"/>
                </a:solidFill>
              </a:rPr>
              <a:t>365</a:t>
            </a:r>
          </a:p>
          <a:p>
            <a:r>
              <a:rPr lang="pt-BR" sz="1000" b="0">
                <a:solidFill>
                  <a:srgbClr val="FFFF00"/>
                </a:solidFill>
              </a:rPr>
              <a:t>365</a:t>
            </a:r>
          </a:p>
          <a:p>
            <a:r>
              <a:rPr lang="pt-BR" sz="1000" b="0">
                <a:solidFill>
                  <a:srgbClr val="FFFF00"/>
                </a:solidFill>
              </a:rPr>
              <a:t>365</a:t>
            </a:r>
          </a:p>
          <a:p>
            <a:r>
              <a:rPr lang="pt-BR" sz="1000" b="0">
                <a:solidFill>
                  <a:srgbClr val="FF0000"/>
                </a:solidFill>
              </a:rPr>
              <a:t>366</a:t>
            </a:r>
          </a:p>
        </p:txBody>
      </p:sp>
      <p:sp>
        <p:nvSpPr>
          <p:cNvPr id="1009689" name="Text Box 25"/>
          <p:cNvSpPr txBox="1">
            <a:spLocks noChangeArrowheads="1"/>
          </p:cNvSpPr>
          <p:nvPr/>
        </p:nvSpPr>
        <p:spPr bwMode="auto">
          <a:xfrm>
            <a:off x="6282581" y="1728295"/>
            <a:ext cx="1092200" cy="2286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900" dirty="0">
                <a:solidFill>
                  <a:srgbClr val="FFFFFF"/>
                </a:solidFill>
              </a:rPr>
              <a:t>Depois de Cristo</a:t>
            </a:r>
          </a:p>
        </p:txBody>
      </p:sp>
      <p:sp>
        <p:nvSpPr>
          <p:cNvPr id="20" name="CaixaDeTexto 19"/>
          <p:cNvSpPr txBox="1"/>
          <p:nvPr/>
        </p:nvSpPr>
        <p:spPr>
          <a:xfrm>
            <a:off x="2231100" y="3989776"/>
            <a:ext cx="39626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000" dirty="0" smtClean="0">
                <a:solidFill>
                  <a:srgbClr val="00FF00"/>
                </a:solidFill>
              </a:rPr>
              <a:t>366</a:t>
            </a:r>
            <a:endParaRPr lang="pt-BR" sz="1000" dirty="0">
              <a:solidFill>
                <a:srgbClr val="00FF00"/>
              </a:solidFill>
            </a:endParaRPr>
          </a:p>
        </p:txBody>
      </p:sp>
      <p:sp>
        <p:nvSpPr>
          <p:cNvPr id="21" name="CaixaDeTexto 20"/>
          <p:cNvSpPr txBox="1"/>
          <p:nvPr/>
        </p:nvSpPr>
        <p:spPr>
          <a:xfrm>
            <a:off x="2231226" y="3527949"/>
            <a:ext cx="396263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000" dirty="0" smtClean="0">
                <a:solidFill>
                  <a:srgbClr val="00B0F0"/>
                </a:solidFill>
              </a:rPr>
              <a:t>446</a:t>
            </a:r>
            <a:endParaRPr lang="pt-BR" sz="1000" dirty="0">
              <a:solidFill>
                <a:srgbClr val="00B0F0"/>
              </a:solidFill>
            </a:endParaRPr>
          </a:p>
        </p:txBody>
      </p:sp>
      <p:pic>
        <p:nvPicPr>
          <p:cNvPr id="22" name="Picture 5" descr="https://i0.wp.com/upload.wikimedia.org/wikipedia/commons/4/40/LupaCapitolina.pn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812360" y="826368"/>
            <a:ext cx="1165920" cy="874440"/>
          </a:xfrm>
          <a:prstGeom prst="rect">
            <a:avLst/>
          </a:prstGeom>
          <a:noFill/>
        </p:spPr>
      </p:pic>
      <p:pic>
        <p:nvPicPr>
          <p:cNvPr id="1704968" name="Picture 8" descr="http://gifdrole.com/asterix/bv000012.gif"/>
          <p:cNvPicPr>
            <a:picLocks noChangeAspect="1" noChangeArrowheads="1" noCrop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-30170" y="2792960"/>
            <a:ext cx="1589866" cy="1014810"/>
          </a:xfrm>
          <a:prstGeom prst="rect">
            <a:avLst/>
          </a:prstGeom>
          <a:noFill/>
        </p:spPr>
      </p:pic>
      <p:sp>
        <p:nvSpPr>
          <p:cNvPr id="25" name="CaixaDeTexto 24"/>
          <p:cNvSpPr txBox="1"/>
          <p:nvPr/>
        </p:nvSpPr>
        <p:spPr>
          <a:xfrm>
            <a:off x="1751840" y="4221088"/>
            <a:ext cx="639919" cy="2062103"/>
          </a:xfrm>
          <a:prstGeom prst="rect">
            <a:avLst/>
          </a:prstGeom>
          <a:noFill/>
          <a:ln w="57150">
            <a:solidFill>
              <a:srgbClr val="FF0000"/>
            </a:solidFill>
          </a:ln>
        </p:spPr>
        <p:txBody>
          <a:bodyPr wrap="none" rtlCol="0">
            <a:spAutoFit/>
          </a:bodyPr>
          <a:lstStyle/>
          <a:p>
            <a:r>
              <a:rPr lang="pt-BR" sz="3200" dirty="0" smtClean="0">
                <a:solidFill>
                  <a:srgbClr val="FFFF00"/>
                </a:solidFill>
              </a:rPr>
              <a:t>44</a:t>
            </a:r>
          </a:p>
          <a:p>
            <a:r>
              <a:rPr lang="pt-BR" sz="3200" dirty="0" smtClean="0">
                <a:solidFill>
                  <a:srgbClr val="FFFF00"/>
                </a:solidFill>
              </a:rPr>
              <a:t>43</a:t>
            </a:r>
          </a:p>
          <a:p>
            <a:r>
              <a:rPr lang="pt-BR" sz="3200" dirty="0" smtClean="0">
                <a:solidFill>
                  <a:srgbClr val="FFFF00"/>
                </a:solidFill>
              </a:rPr>
              <a:t>42</a:t>
            </a:r>
          </a:p>
          <a:p>
            <a:r>
              <a:rPr lang="pt-BR" sz="3200" dirty="0" smtClean="0">
                <a:solidFill>
                  <a:srgbClr val="00FF00"/>
                </a:solidFill>
              </a:rPr>
              <a:t>41</a:t>
            </a:r>
            <a:endParaRPr lang="pt-BR" sz="3200" dirty="0">
              <a:solidFill>
                <a:srgbClr val="00FF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xit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0" dur="3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35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9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0096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4000"/>
                            </p:stCondLst>
                            <p:childTnLst>
                              <p:par>
                                <p:cTn id="17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9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800" decel="100000"/>
                                        <p:tgtEl>
                                          <p:spTgt spid="10096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800" decel="100000" fill="hold"/>
                                        <p:tgtEl>
                                          <p:spTgt spid="10096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800" decel="100000" fill="hold"/>
                                        <p:tgtEl>
                                          <p:spTgt spid="10096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800" decel="100000" fill="hold"/>
                                        <p:tgtEl>
                                          <p:spTgt spid="10096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096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096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34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9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29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96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30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09676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31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09676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32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096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800" decel="100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80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80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80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9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7" dur="500"/>
                                        <p:tgtEl>
                                          <p:spTgt spid="10096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9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800" decel="100000"/>
                                        <p:tgtEl>
                                          <p:spTgt spid="10096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800" decel="100000" fill="hold"/>
                                        <p:tgtEl>
                                          <p:spTgt spid="10096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800" decel="100000" fill="hold"/>
                                        <p:tgtEl>
                                          <p:spTgt spid="10096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800" decel="100000" fill="hold"/>
                                        <p:tgtEl>
                                          <p:spTgt spid="10096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096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096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9679" grpId="0" animBg="1"/>
      <p:bldP spid="1009680" grpId="0" animBg="1"/>
      <p:bldP spid="1009687" grpId="0"/>
      <p:bldP spid="1009688" grpId="0"/>
      <p:bldP spid="25" grpId="0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 shadeToTitle="1">
        <a:gradFill flip="none" rotWithShape="1">
          <a:gsLst>
            <a:gs pos="0">
              <a:schemeClr val="accent3"/>
            </a:gs>
            <a:gs pos="13000">
              <a:srgbClr val="0047FF"/>
            </a:gs>
            <a:gs pos="28000">
              <a:srgbClr val="000082"/>
            </a:gs>
            <a:gs pos="42999">
              <a:srgbClr val="0047FF"/>
            </a:gs>
            <a:gs pos="58000">
              <a:srgbClr val="000082"/>
            </a:gs>
            <a:gs pos="72000">
              <a:srgbClr val="0047FF"/>
            </a:gs>
            <a:gs pos="87000">
              <a:srgbClr val="000082"/>
            </a:gs>
            <a:gs pos="100000">
              <a:srgbClr val="0047FF"/>
            </a:gs>
          </a:gsLst>
          <a:path path="shap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619672" y="2502024"/>
            <a:ext cx="5904656" cy="1863080"/>
          </a:xfrm>
        </p:spPr>
        <p:txBody>
          <a:bodyPr/>
          <a:lstStyle/>
          <a:p>
            <a:r>
              <a:rPr lang="pt-BR" sz="4800" b="0" dirty="0" smtClean="0">
                <a:solidFill>
                  <a:srgbClr val="000099"/>
                </a:solidFill>
              </a:rPr>
              <a:t>Origem do nome</a:t>
            </a:r>
            <a:br>
              <a:rPr lang="pt-BR" sz="4800" b="0" dirty="0" smtClean="0">
                <a:solidFill>
                  <a:srgbClr val="000099"/>
                </a:solidFill>
              </a:rPr>
            </a:br>
            <a:r>
              <a:rPr lang="pt-BR" sz="4800" b="0" dirty="0" smtClean="0">
                <a:solidFill>
                  <a:srgbClr val="000099"/>
                </a:solidFill>
              </a:rPr>
              <a:t>“Bissexto”</a:t>
            </a:r>
            <a:endParaRPr lang="pt-BR" sz="4800" b="0" dirty="0">
              <a:solidFill>
                <a:srgbClr val="000099"/>
              </a:solidFill>
            </a:endParaRPr>
          </a:p>
        </p:txBody>
      </p:sp>
      <p:sp>
        <p:nvSpPr>
          <p:cNvPr id="3" name="Espaço Reservado para Número de Slide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73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tint val="66000"/>
                <a:satMod val="160000"/>
              </a:schemeClr>
            </a:gs>
            <a:gs pos="50000">
              <a:schemeClr val="accent1">
                <a:tint val="44500"/>
                <a:satMod val="160000"/>
              </a:schemeClr>
            </a:gs>
            <a:gs pos="100000">
              <a:srgbClr val="FF33FF"/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77280" y="33536"/>
            <a:ext cx="5834880" cy="2243336"/>
          </a:xfrm>
        </p:spPr>
        <p:txBody>
          <a:bodyPr/>
          <a:lstStyle/>
          <a:p>
            <a:r>
              <a:rPr lang="pt-BR" dirty="0" smtClean="0"/>
              <a:t>Sistemática de nomeação dos dias dos meses romanos</a:t>
            </a:r>
            <a:endParaRPr lang="pt-BR" dirty="0"/>
          </a:p>
        </p:txBody>
      </p:sp>
      <p:sp>
        <p:nvSpPr>
          <p:cNvPr id="19" name="Espaço Reservado para Número de Slide 1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74</a:t>
            </a:fld>
            <a:endParaRPr lang="pt-BR"/>
          </a:p>
        </p:txBody>
      </p:sp>
      <p:sp>
        <p:nvSpPr>
          <p:cNvPr id="10" name="Forma livre 9"/>
          <p:cNvSpPr/>
          <p:nvPr/>
        </p:nvSpPr>
        <p:spPr bwMode="auto">
          <a:xfrm>
            <a:off x="6630725" y="6557211"/>
            <a:ext cx="2189747" cy="312821"/>
          </a:xfrm>
          <a:custGeom>
            <a:avLst/>
            <a:gdLst>
              <a:gd name="connsiteX0" fmla="*/ 12031 w 2189747"/>
              <a:gd name="connsiteY0" fmla="*/ 0 h 312821"/>
              <a:gd name="connsiteX1" fmla="*/ 2189747 w 2189747"/>
              <a:gd name="connsiteY1" fmla="*/ 0 h 312821"/>
              <a:gd name="connsiteX2" fmla="*/ 2189747 w 2189747"/>
              <a:gd name="connsiteY2" fmla="*/ 288757 h 312821"/>
              <a:gd name="connsiteX3" fmla="*/ 1792705 w 2189747"/>
              <a:gd name="connsiteY3" fmla="*/ 216568 h 312821"/>
              <a:gd name="connsiteX4" fmla="*/ 1335505 w 2189747"/>
              <a:gd name="connsiteY4" fmla="*/ 312821 h 312821"/>
              <a:gd name="connsiteX5" fmla="*/ 878305 w 2189747"/>
              <a:gd name="connsiteY5" fmla="*/ 228600 h 312821"/>
              <a:gd name="connsiteX6" fmla="*/ 541421 w 2189747"/>
              <a:gd name="connsiteY6" fmla="*/ 288757 h 312821"/>
              <a:gd name="connsiteX7" fmla="*/ 216568 w 2189747"/>
              <a:gd name="connsiteY7" fmla="*/ 216568 h 312821"/>
              <a:gd name="connsiteX8" fmla="*/ 0 w 2189747"/>
              <a:gd name="connsiteY8" fmla="*/ 300789 h 312821"/>
              <a:gd name="connsiteX9" fmla="*/ 12031 w 2189747"/>
              <a:gd name="connsiteY9" fmla="*/ 0 h 312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89747" h="312821">
                <a:moveTo>
                  <a:pt x="12031" y="0"/>
                </a:moveTo>
                <a:lnTo>
                  <a:pt x="2189747" y="0"/>
                </a:lnTo>
                <a:lnTo>
                  <a:pt x="2189747" y="288757"/>
                </a:lnTo>
                <a:lnTo>
                  <a:pt x="1792705" y="216568"/>
                </a:lnTo>
                <a:lnTo>
                  <a:pt x="1335505" y="312821"/>
                </a:lnTo>
                <a:lnTo>
                  <a:pt x="878305" y="228600"/>
                </a:lnTo>
                <a:lnTo>
                  <a:pt x="541421" y="288757"/>
                </a:lnTo>
                <a:lnTo>
                  <a:pt x="216568" y="216568"/>
                </a:lnTo>
                <a:lnTo>
                  <a:pt x="0" y="300789"/>
                </a:lnTo>
                <a:lnTo>
                  <a:pt x="12031" y="0"/>
                </a:lnTo>
                <a:close/>
              </a:path>
            </a:pathLst>
          </a:custGeom>
          <a:solidFill>
            <a:srgbClr val="FFFF00"/>
          </a:solidFill>
          <a:ln w="12700" cap="flat" cmpd="sng" algn="ctr">
            <a:noFill/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  <p:sp>
        <p:nvSpPr>
          <p:cNvPr id="8" name="Retângulo 7"/>
          <p:cNvSpPr/>
          <p:nvPr/>
        </p:nvSpPr>
        <p:spPr bwMode="auto">
          <a:xfrm>
            <a:off x="6660232" y="3561168"/>
            <a:ext cx="2160240" cy="3012304"/>
          </a:xfrm>
          <a:prstGeom prst="rect">
            <a:avLst/>
          </a:prstGeom>
          <a:solidFill>
            <a:srgbClr val="00FFFF"/>
          </a:solidFill>
          <a:ln w="12700" cap="flat" cmpd="sng" algn="ctr">
            <a:noFill/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  <p:sp>
        <p:nvSpPr>
          <p:cNvPr id="7" name="Retângulo 6"/>
          <p:cNvSpPr/>
          <p:nvPr/>
        </p:nvSpPr>
        <p:spPr bwMode="auto">
          <a:xfrm>
            <a:off x="6660232" y="1244880"/>
            <a:ext cx="2160240" cy="2304256"/>
          </a:xfrm>
          <a:prstGeom prst="rect">
            <a:avLst/>
          </a:prstGeom>
          <a:solidFill>
            <a:srgbClr val="FF9933"/>
          </a:solidFill>
          <a:ln w="12700" cap="flat" cmpd="sng" algn="ctr">
            <a:noFill/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  <p:sp>
        <p:nvSpPr>
          <p:cNvPr id="6" name="Retângulo 5"/>
          <p:cNvSpPr/>
          <p:nvPr/>
        </p:nvSpPr>
        <p:spPr bwMode="auto">
          <a:xfrm>
            <a:off x="6660232" y="48128"/>
            <a:ext cx="2160240" cy="1196752"/>
          </a:xfrm>
          <a:prstGeom prst="rect">
            <a:avLst/>
          </a:prstGeom>
          <a:solidFill>
            <a:srgbClr val="FFFF00"/>
          </a:solidFill>
          <a:ln w="12700" cap="flat" cmpd="sng" algn="ctr">
            <a:noFill/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  <p:sp>
        <p:nvSpPr>
          <p:cNvPr id="3" name="CaixaDeTexto 2"/>
          <p:cNvSpPr txBox="1"/>
          <p:nvPr/>
        </p:nvSpPr>
        <p:spPr>
          <a:xfrm>
            <a:off x="6660232" y="128849"/>
            <a:ext cx="383438" cy="67710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400" dirty="0" smtClean="0">
                <a:solidFill>
                  <a:srgbClr val="00B050"/>
                </a:solidFill>
              </a:rPr>
              <a:t>1</a:t>
            </a:r>
          </a:p>
          <a:p>
            <a:r>
              <a:rPr lang="pt-BR" sz="1400" dirty="0" smtClean="0">
                <a:solidFill>
                  <a:srgbClr val="00B050"/>
                </a:solidFill>
              </a:rPr>
              <a:t>2</a:t>
            </a:r>
          </a:p>
          <a:p>
            <a:r>
              <a:rPr lang="pt-BR" sz="1400" dirty="0" smtClean="0">
                <a:solidFill>
                  <a:srgbClr val="00B050"/>
                </a:solidFill>
              </a:rPr>
              <a:t>3</a:t>
            </a:r>
          </a:p>
          <a:p>
            <a:r>
              <a:rPr lang="pt-BR" sz="1400" dirty="0" smtClean="0">
                <a:solidFill>
                  <a:srgbClr val="00B050"/>
                </a:solidFill>
              </a:rPr>
              <a:t>4</a:t>
            </a:r>
          </a:p>
          <a:p>
            <a:r>
              <a:rPr lang="pt-BR" sz="1400" dirty="0" smtClean="0">
                <a:solidFill>
                  <a:srgbClr val="00B050"/>
                </a:solidFill>
              </a:rPr>
              <a:t>5</a:t>
            </a:r>
          </a:p>
          <a:p>
            <a:r>
              <a:rPr lang="pt-BR" sz="1400" dirty="0" smtClean="0">
                <a:solidFill>
                  <a:srgbClr val="3333CC"/>
                </a:solidFill>
              </a:rPr>
              <a:t>6</a:t>
            </a:r>
          </a:p>
          <a:p>
            <a:r>
              <a:rPr lang="pt-BR" sz="1400" dirty="0" smtClean="0">
                <a:solidFill>
                  <a:srgbClr val="3333CC"/>
                </a:solidFill>
              </a:rPr>
              <a:t>7</a:t>
            </a:r>
          </a:p>
          <a:p>
            <a:r>
              <a:rPr lang="pt-BR" sz="1400" dirty="0" smtClean="0">
                <a:solidFill>
                  <a:srgbClr val="3333CC"/>
                </a:solidFill>
              </a:rPr>
              <a:t>8</a:t>
            </a:r>
          </a:p>
          <a:p>
            <a:r>
              <a:rPr lang="pt-BR" sz="1400" dirty="0" smtClean="0">
                <a:solidFill>
                  <a:srgbClr val="3333CC"/>
                </a:solidFill>
              </a:rPr>
              <a:t>9</a:t>
            </a:r>
          </a:p>
          <a:p>
            <a:r>
              <a:rPr lang="pt-BR" sz="1400" dirty="0" smtClean="0">
                <a:solidFill>
                  <a:srgbClr val="3333CC"/>
                </a:solidFill>
              </a:rPr>
              <a:t>10</a:t>
            </a:r>
          </a:p>
          <a:p>
            <a:r>
              <a:rPr lang="pt-BR" sz="1400" dirty="0" smtClean="0">
                <a:solidFill>
                  <a:srgbClr val="3333CC"/>
                </a:solidFill>
              </a:rPr>
              <a:t>11</a:t>
            </a:r>
          </a:p>
          <a:p>
            <a:r>
              <a:rPr lang="pt-BR" sz="1400" dirty="0" smtClean="0">
                <a:solidFill>
                  <a:srgbClr val="3333CC"/>
                </a:solidFill>
              </a:rPr>
              <a:t>12</a:t>
            </a:r>
          </a:p>
          <a:p>
            <a:r>
              <a:rPr lang="pt-BR" sz="1400" dirty="0" smtClean="0">
                <a:solidFill>
                  <a:srgbClr val="3333CC"/>
                </a:solidFill>
              </a:rPr>
              <a:t>13</a:t>
            </a:r>
          </a:p>
          <a:p>
            <a:r>
              <a:rPr lang="pt-BR" sz="1400" dirty="0" smtClean="0">
                <a:solidFill>
                  <a:srgbClr val="3333CC"/>
                </a:solidFill>
              </a:rPr>
              <a:t>14</a:t>
            </a:r>
          </a:p>
          <a:p>
            <a:r>
              <a:rPr lang="pt-BR" sz="1400" dirty="0" smtClean="0">
                <a:solidFill>
                  <a:srgbClr val="3333CC"/>
                </a:solidFill>
              </a:rPr>
              <a:t>15</a:t>
            </a:r>
          </a:p>
          <a:p>
            <a:r>
              <a:rPr lang="pt-BR" sz="1400" dirty="0" smtClean="0">
                <a:solidFill>
                  <a:srgbClr val="3333CC"/>
                </a:solidFill>
              </a:rPr>
              <a:t>16</a:t>
            </a:r>
          </a:p>
          <a:p>
            <a:r>
              <a:rPr lang="pt-BR" sz="1400" dirty="0" smtClean="0">
                <a:solidFill>
                  <a:srgbClr val="FF0000"/>
                </a:solidFill>
              </a:rPr>
              <a:t>17</a:t>
            </a:r>
          </a:p>
          <a:p>
            <a:r>
              <a:rPr lang="pt-BR" sz="1400" dirty="0" smtClean="0">
                <a:solidFill>
                  <a:srgbClr val="FF0000"/>
                </a:solidFill>
              </a:rPr>
              <a:t>18</a:t>
            </a:r>
          </a:p>
          <a:p>
            <a:r>
              <a:rPr lang="pt-BR" sz="1400" dirty="0" smtClean="0">
                <a:solidFill>
                  <a:srgbClr val="FF0000"/>
                </a:solidFill>
              </a:rPr>
              <a:t>19</a:t>
            </a:r>
          </a:p>
          <a:p>
            <a:r>
              <a:rPr lang="pt-BR" sz="1400" dirty="0" smtClean="0">
                <a:solidFill>
                  <a:srgbClr val="FF0000"/>
                </a:solidFill>
              </a:rPr>
              <a:t>20</a:t>
            </a:r>
          </a:p>
          <a:p>
            <a:r>
              <a:rPr lang="pt-BR" sz="1400" dirty="0" smtClean="0">
                <a:solidFill>
                  <a:srgbClr val="FF0000"/>
                </a:solidFill>
              </a:rPr>
              <a:t>21</a:t>
            </a:r>
          </a:p>
          <a:p>
            <a:r>
              <a:rPr lang="pt-BR" sz="1400" dirty="0" smtClean="0">
                <a:solidFill>
                  <a:srgbClr val="FF0000"/>
                </a:solidFill>
              </a:rPr>
              <a:t>22</a:t>
            </a:r>
          </a:p>
          <a:p>
            <a:r>
              <a:rPr lang="pt-BR" sz="1400" dirty="0" smtClean="0">
                <a:solidFill>
                  <a:srgbClr val="FF0000"/>
                </a:solidFill>
              </a:rPr>
              <a:t>23</a:t>
            </a:r>
          </a:p>
          <a:p>
            <a:r>
              <a:rPr lang="pt-BR" sz="1400" dirty="0" smtClean="0">
                <a:solidFill>
                  <a:srgbClr val="FF0000"/>
                </a:solidFill>
              </a:rPr>
              <a:t>24</a:t>
            </a:r>
          </a:p>
          <a:p>
            <a:r>
              <a:rPr lang="pt-BR" sz="1400" dirty="0" smtClean="0">
                <a:solidFill>
                  <a:srgbClr val="FF0000"/>
                </a:solidFill>
              </a:rPr>
              <a:t>25</a:t>
            </a:r>
          </a:p>
          <a:p>
            <a:r>
              <a:rPr lang="pt-BR" sz="1400" dirty="0" smtClean="0">
                <a:solidFill>
                  <a:srgbClr val="FF0000"/>
                </a:solidFill>
              </a:rPr>
              <a:t>26</a:t>
            </a:r>
          </a:p>
          <a:p>
            <a:r>
              <a:rPr lang="pt-BR" sz="1400" dirty="0" smtClean="0">
                <a:solidFill>
                  <a:srgbClr val="FF0000"/>
                </a:solidFill>
              </a:rPr>
              <a:t>27</a:t>
            </a:r>
          </a:p>
          <a:p>
            <a:r>
              <a:rPr lang="pt-BR" sz="1400" dirty="0" smtClean="0">
                <a:solidFill>
                  <a:srgbClr val="FF0000"/>
                </a:solidFill>
              </a:rPr>
              <a:t>28</a:t>
            </a:r>
          </a:p>
          <a:p>
            <a:r>
              <a:rPr lang="pt-BR" sz="1400" dirty="0" smtClean="0">
                <a:solidFill>
                  <a:srgbClr val="FF0000"/>
                </a:solidFill>
              </a:rPr>
              <a:t>29</a:t>
            </a:r>
          </a:p>
          <a:p>
            <a:r>
              <a:rPr lang="pt-BR" sz="1400" dirty="0" smtClean="0">
                <a:solidFill>
                  <a:srgbClr val="FF0000"/>
                </a:solidFill>
              </a:rPr>
              <a:t>30</a:t>
            </a:r>
          </a:p>
          <a:p>
            <a:r>
              <a:rPr lang="pt-BR" sz="1400" dirty="0" smtClean="0">
                <a:solidFill>
                  <a:srgbClr val="000000"/>
                </a:solidFill>
              </a:rPr>
              <a:t>1</a:t>
            </a:r>
          </a:p>
        </p:txBody>
      </p:sp>
      <p:sp>
        <p:nvSpPr>
          <p:cNvPr id="4" name="CaixaDeTexto 3"/>
          <p:cNvSpPr txBox="1"/>
          <p:nvPr/>
        </p:nvSpPr>
        <p:spPr>
          <a:xfrm>
            <a:off x="7140890" y="138364"/>
            <a:ext cx="1646605" cy="677108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pt-BR" sz="1400" dirty="0" smtClean="0">
                <a:solidFill>
                  <a:srgbClr val="00B050"/>
                </a:solidFill>
              </a:rPr>
              <a:t>V  </a:t>
            </a:r>
            <a:r>
              <a:rPr lang="pt-BR" sz="1400" dirty="0" err="1" smtClean="0">
                <a:solidFill>
                  <a:srgbClr val="00B050"/>
                </a:solidFill>
              </a:rPr>
              <a:t>Nonis</a:t>
            </a:r>
            <a:endParaRPr lang="pt-BR" sz="1400" dirty="0" smtClean="0">
              <a:solidFill>
                <a:srgbClr val="00B050"/>
              </a:solidFill>
            </a:endParaRPr>
          </a:p>
          <a:p>
            <a:pPr algn="l"/>
            <a:r>
              <a:rPr lang="pt-BR" sz="1400" dirty="0" smtClean="0">
                <a:solidFill>
                  <a:srgbClr val="00B050"/>
                </a:solidFill>
              </a:rPr>
              <a:t>IV</a:t>
            </a:r>
          </a:p>
          <a:p>
            <a:pPr algn="l"/>
            <a:r>
              <a:rPr lang="pt-BR" sz="1400" dirty="0" smtClean="0">
                <a:solidFill>
                  <a:srgbClr val="00B050"/>
                </a:solidFill>
              </a:rPr>
              <a:t>III </a:t>
            </a:r>
            <a:r>
              <a:rPr lang="pt-BR" sz="1400" dirty="0" err="1" smtClean="0">
                <a:solidFill>
                  <a:srgbClr val="00B050"/>
                </a:solidFill>
              </a:rPr>
              <a:t>Nonis</a:t>
            </a:r>
            <a:endParaRPr lang="pt-BR" sz="1400" dirty="0" smtClean="0">
              <a:solidFill>
                <a:srgbClr val="00B050"/>
              </a:solidFill>
            </a:endParaRPr>
          </a:p>
          <a:p>
            <a:pPr algn="l"/>
            <a:r>
              <a:rPr lang="pt-BR" sz="1400" dirty="0" smtClean="0">
                <a:solidFill>
                  <a:srgbClr val="00B050"/>
                </a:solidFill>
              </a:rPr>
              <a:t>II </a:t>
            </a:r>
            <a:r>
              <a:rPr lang="pt-BR" sz="1400" dirty="0" err="1" smtClean="0">
                <a:solidFill>
                  <a:srgbClr val="00B050"/>
                </a:solidFill>
              </a:rPr>
              <a:t>Pridie</a:t>
            </a:r>
            <a:r>
              <a:rPr lang="pt-BR" sz="1400" dirty="0" smtClean="0">
                <a:solidFill>
                  <a:srgbClr val="00B050"/>
                </a:solidFill>
              </a:rPr>
              <a:t> </a:t>
            </a:r>
            <a:r>
              <a:rPr lang="pt-BR" sz="1400" dirty="0" err="1" smtClean="0">
                <a:solidFill>
                  <a:srgbClr val="00B050"/>
                </a:solidFill>
              </a:rPr>
              <a:t>nonis</a:t>
            </a:r>
            <a:endParaRPr lang="pt-BR" sz="1400" dirty="0" smtClean="0">
              <a:solidFill>
                <a:srgbClr val="00B050"/>
              </a:solidFill>
            </a:endParaRPr>
          </a:p>
          <a:p>
            <a:pPr algn="l"/>
            <a:r>
              <a:rPr lang="pt-BR" sz="1400" dirty="0" smtClean="0">
                <a:solidFill>
                  <a:srgbClr val="00B050"/>
                </a:solidFill>
              </a:rPr>
              <a:t>I </a:t>
            </a:r>
            <a:r>
              <a:rPr lang="pt-BR" sz="1400" dirty="0" err="1" smtClean="0">
                <a:solidFill>
                  <a:srgbClr val="00B050"/>
                </a:solidFill>
              </a:rPr>
              <a:t>Nonis</a:t>
            </a:r>
            <a:endParaRPr lang="pt-BR" sz="1400" dirty="0" smtClean="0">
              <a:solidFill>
                <a:srgbClr val="00B050"/>
              </a:solidFill>
            </a:endParaRPr>
          </a:p>
          <a:p>
            <a:pPr algn="l"/>
            <a:r>
              <a:rPr lang="pt-BR" sz="1400" dirty="0" smtClean="0">
                <a:solidFill>
                  <a:srgbClr val="3333CC"/>
                </a:solidFill>
              </a:rPr>
              <a:t>XI  </a:t>
            </a:r>
            <a:r>
              <a:rPr lang="pt-BR" sz="1400" dirty="0" err="1" smtClean="0">
                <a:solidFill>
                  <a:srgbClr val="3333CC"/>
                </a:solidFill>
              </a:rPr>
              <a:t>Idus</a:t>
            </a:r>
            <a:endParaRPr lang="pt-BR" sz="1400" dirty="0" smtClean="0">
              <a:solidFill>
                <a:srgbClr val="3333CC"/>
              </a:solidFill>
            </a:endParaRPr>
          </a:p>
          <a:p>
            <a:pPr algn="l"/>
            <a:r>
              <a:rPr lang="pt-BR" sz="1400" dirty="0" smtClean="0">
                <a:solidFill>
                  <a:srgbClr val="3333CC"/>
                </a:solidFill>
              </a:rPr>
              <a:t>X</a:t>
            </a:r>
          </a:p>
          <a:p>
            <a:pPr algn="l"/>
            <a:r>
              <a:rPr lang="pt-BR" sz="1400" dirty="0" smtClean="0">
                <a:solidFill>
                  <a:srgbClr val="3333CC"/>
                </a:solidFill>
              </a:rPr>
              <a:t>IX</a:t>
            </a:r>
          </a:p>
          <a:p>
            <a:pPr algn="l"/>
            <a:r>
              <a:rPr lang="pt-BR" sz="1400" dirty="0" smtClean="0">
                <a:solidFill>
                  <a:srgbClr val="3333CC"/>
                </a:solidFill>
              </a:rPr>
              <a:t>VIII</a:t>
            </a:r>
          </a:p>
          <a:p>
            <a:pPr algn="l"/>
            <a:r>
              <a:rPr lang="pt-BR" sz="1400" dirty="0" smtClean="0">
                <a:solidFill>
                  <a:srgbClr val="3333CC"/>
                </a:solidFill>
              </a:rPr>
              <a:t>VII</a:t>
            </a:r>
          </a:p>
          <a:p>
            <a:pPr algn="l"/>
            <a:r>
              <a:rPr lang="pt-BR" sz="1400" dirty="0" smtClean="0">
                <a:solidFill>
                  <a:srgbClr val="3333CC"/>
                </a:solidFill>
              </a:rPr>
              <a:t>VI</a:t>
            </a:r>
          </a:p>
          <a:p>
            <a:pPr algn="l"/>
            <a:r>
              <a:rPr lang="pt-BR" sz="1400" dirty="0" smtClean="0">
                <a:solidFill>
                  <a:srgbClr val="3333CC"/>
                </a:solidFill>
              </a:rPr>
              <a:t>V</a:t>
            </a:r>
          </a:p>
          <a:p>
            <a:pPr algn="l"/>
            <a:r>
              <a:rPr lang="pt-BR" sz="1400" dirty="0" smtClean="0">
                <a:solidFill>
                  <a:srgbClr val="3333CC"/>
                </a:solidFill>
              </a:rPr>
              <a:t>IV</a:t>
            </a:r>
          </a:p>
          <a:p>
            <a:pPr algn="l"/>
            <a:r>
              <a:rPr lang="pt-BR" sz="1400" dirty="0" smtClean="0">
                <a:solidFill>
                  <a:srgbClr val="3333CC"/>
                </a:solidFill>
              </a:rPr>
              <a:t>III </a:t>
            </a:r>
            <a:r>
              <a:rPr lang="pt-BR" sz="1400" dirty="0" err="1" smtClean="0">
                <a:solidFill>
                  <a:srgbClr val="3333CC"/>
                </a:solidFill>
              </a:rPr>
              <a:t>Idus</a:t>
            </a:r>
            <a:endParaRPr lang="pt-BR" sz="1400" dirty="0" smtClean="0">
              <a:solidFill>
                <a:srgbClr val="3333CC"/>
              </a:solidFill>
            </a:endParaRPr>
          </a:p>
          <a:p>
            <a:pPr algn="l"/>
            <a:r>
              <a:rPr lang="pt-BR" sz="1400" dirty="0" smtClean="0">
                <a:solidFill>
                  <a:srgbClr val="3333CC"/>
                </a:solidFill>
              </a:rPr>
              <a:t>II </a:t>
            </a:r>
            <a:r>
              <a:rPr lang="pt-BR" sz="1400" dirty="0" err="1" smtClean="0">
                <a:solidFill>
                  <a:srgbClr val="3333CC"/>
                </a:solidFill>
              </a:rPr>
              <a:t>Pridie</a:t>
            </a:r>
            <a:r>
              <a:rPr lang="pt-BR" sz="1400" dirty="0" smtClean="0">
                <a:solidFill>
                  <a:srgbClr val="3333CC"/>
                </a:solidFill>
              </a:rPr>
              <a:t> </a:t>
            </a:r>
            <a:r>
              <a:rPr lang="pt-BR" sz="1400" dirty="0" err="1" smtClean="0">
                <a:solidFill>
                  <a:srgbClr val="3333CC"/>
                </a:solidFill>
              </a:rPr>
              <a:t>idus</a:t>
            </a:r>
            <a:endParaRPr lang="pt-BR" sz="1400" dirty="0" smtClean="0">
              <a:solidFill>
                <a:srgbClr val="3333CC"/>
              </a:solidFill>
            </a:endParaRPr>
          </a:p>
          <a:p>
            <a:pPr algn="l"/>
            <a:r>
              <a:rPr lang="pt-BR" sz="1400" dirty="0" smtClean="0">
                <a:solidFill>
                  <a:srgbClr val="3333CC"/>
                </a:solidFill>
              </a:rPr>
              <a:t>I </a:t>
            </a:r>
            <a:r>
              <a:rPr lang="pt-BR" sz="1400" dirty="0" err="1" smtClean="0">
                <a:solidFill>
                  <a:srgbClr val="3333CC"/>
                </a:solidFill>
              </a:rPr>
              <a:t>Idus</a:t>
            </a:r>
            <a:endParaRPr lang="pt-BR" sz="1400" dirty="0" smtClean="0">
              <a:solidFill>
                <a:srgbClr val="3333CC"/>
              </a:solidFill>
            </a:endParaRPr>
          </a:p>
          <a:p>
            <a:pPr algn="l"/>
            <a:r>
              <a:rPr lang="pt-BR" sz="1400" dirty="0" smtClean="0">
                <a:solidFill>
                  <a:srgbClr val="FF0033"/>
                </a:solidFill>
              </a:rPr>
              <a:t>XV  Calendas</a:t>
            </a:r>
          </a:p>
          <a:p>
            <a:pPr algn="l"/>
            <a:r>
              <a:rPr lang="pt-BR" sz="1400" dirty="0" smtClean="0">
                <a:solidFill>
                  <a:srgbClr val="FF0033"/>
                </a:solidFill>
              </a:rPr>
              <a:t>XIV</a:t>
            </a:r>
          </a:p>
          <a:p>
            <a:pPr algn="l"/>
            <a:r>
              <a:rPr lang="pt-BR" sz="1400" dirty="0" smtClean="0">
                <a:solidFill>
                  <a:srgbClr val="FF0033"/>
                </a:solidFill>
              </a:rPr>
              <a:t>XIII</a:t>
            </a:r>
          </a:p>
          <a:p>
            <a:pPr algn="l"/>
            <a:r>
              <a:rPr lang="pt-BR" sz="1400" dirty="0" smtClean="0">
                <a:solidFill>
                  <a:srgbClr val="FF0033"/>
                </a:solidFill>
              </a:rPr>
              <a:t>XII</a:t>
            </a:r>
          </a:p>
          <a:p>
            <a:pPr algn="l"/>
            <a:r>
              <a:rPr lang="pt-BR" sz="1400" dirty="0" smtClean="0">
                <a:solidFill>
                  <a:srgbClr val="FF0033"/>
                </a:solidFill>
              </a:rPr>
              <a:t>XI</a:t>
            </a:r>
          </a:p>
          <a:p>
            <a:pPr algn="l"/>
            <a:r>
              <a:rPr lang="pt-BR" sz="1400" dirty="0" smtClean="0">
                <a:solidFill>
                  <a:srgbClr val="FF0033"/>
                </a:solidFill>
              </a:rPr>
              <a:t>X</a:t>
            </a:r>
          </a:p>
          <a:p>
            <a:pPr algn="l"/>
            <a:r>
              <a:rPr lang="pt-BR" sz="1400" dirty="0" smtClean="0">
                <a:solidFill>
                  <a:srgbClr val="FF0033"/>
                </a:solidFill>
              </a:rPr>
              <a:t>IX</a:t>
            </a:r>
          </a:p>
          <a:p>
            <a:pPr algn="l"/>
            <a:r>
              <a:rPr lang="pt-BR" sz="1400" dirty="0" smtClean="0">
                <a:solidFill>
                  <a:srgbClr val="FF0033"/>
                </a:solidFill>
              </a:rPr>
              <a:t>VIII</a:t>
            </a:r>
          </a:p>
          <a:p>
            <a:pPr algn="l"/>
            <a:r>
              <a:rPr lang="pt-BR" sz="1400" dirty="0" smtClean="0">
                <a:solidFill>
                  <a:srgbClr val="FF0033"/>
                </a:solidFill>
              </a:rPr>
              <a:t>VII</a:t>
            </a:r>
          </a:p>
          <a:p>
            <a:pPr algn="l"/>
            <a:r>
              <a:rPr lang="pt-BR" sz="1400" dirty="0" smtClean="0">
                <a:solidFill>
                  <a:srgbClr val="FF0033"/>
                </a:solidFill>
              </a:rPr>
              <a:t>VI</a:t>
            </a:r>
          </a:p>
          <a:p>
            <a:pPr algn="l"/>
            <a:r>
              <a:rPr lang="pt-BR" sz="1400" dirty="0" smtClean="0">
                <a:solidFill>
                  <a:srgbClr val="FF0033"/>
                </a:solidFill>
              </a:rPr>
              <a:t>V</a:t>
            </a:r>
          </a:p>
          <a:p>
            <a:pPr algn="l"/>
            <a:r>
              <a:rPr lang="pt-BR" sz="1400" dirty="0" smtClean="0">
                <a:solidFill>
                  <a:srgbClr val="FF0033"/>
                </a:solidFill>
              </a:rPr>
              <a:t>IV</a:t>
            </a:r>
          </a:p>
          <a:p>
            <a:pPr algn="l"/>
            <a:r>
              <a:rPr lang="pt-BR" sz="1400" dirty="0" smtClean="0">
                <a:solidFill>
                  <a:srgbClr val="FF0033"/>
                </a:solidFill>
              </a:rPr>
              <a:t>III Calendas</a:t>
            </a:r>
          </a:p>
          <a:p>
            <a:pPr algn="l"/>
            <a:r>
              <a:rPr lang="pt-BR" sz="1400" dirty="0" smtClean="0">
                <a:solidFill>
                  <a:srgbClr val="FF0033"/>
                </a:solidFill>
              </a:rPr>
              <a:t>II </a:t>
            </a:r>
            <a:r>
              <a:rPr lang="pt-BR" sz="1400" dirty="0" err="1" smtClean="0">
                <a:solidFill>
                  <a:srgbClr val="FF0033"/>
                </a:solidFill>
              </a:rPr>
              <a:t>Pridie</a:t>
            </a:r>
            <a:r>
              <a:rPr lang="pt-BR" sz="1400" dirty="0" smtClean="0">
                <a:solidFill>
                  <a:srgbClr val="FF0033"/>
                </a:solidFill>
              </a:rPr>
              <a:t> calendas</a:t>
            </a:r>
          </a:p>
          <a:p>
            <a:pPr algn="l"/>
            <a:r>
              <a:rPr lang="pt-BR" sz="1400" dirty="0" smtClean="0">
                <a:solidFill>
                  <a:srgbClr val="000000"/>
                </a:solidFill>
              </a:rPr>
              <a:t>I Calendas</a:t>
            </a:r>
            <a:endParaRPr lang="pt-BR" sz="1400" dirty="0">
              <a:solidFill>
                <a:srgbClr val="000000"/>
              </a:solidFill>
            </a:endParaRPr>
          </a:p>
        </p:txBody>
      </p:sp>
      <p:sp>
        <p:nvSpPr>
          <p:cNvPr id="12" name="Seta para a direita 11"/>
          <p:cNvSpPr/>
          <p:nvPr/>
        </p:nvSpPr>
        <p:spPr bwMode="auto">
          <a:xfrm>
            <a:off x="6072136" y="1040704"/>
            <a:ext cx="504056" cy="216024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  <p:sp>
        <p:nvSpPr>
          <p:cNvPr id="13" name="Seta para a direita 12"/>
          <p:cNvSpPr/>
          <p:nvPr/>
        </p:nvSpPr>
        <p:spPr bwMode="auto">
          <a:xfrm>
            <a:off x="6084168" y="3356992"/>
            <a:ext cx="504056" cy="216024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  <p:sp>
        <p:nvSpPr>
          <p:cNvPr id="14" name="Seta para a direita 13"/>
          <p:cNvSpPr/>
          <p:nvPr/>
        </p:nvSpPr>
        <p:spPr bwMode="auto">
          <a:xfrm>
            <a:off x="6084168" y="6573288"/>
            <a:ext cx="504056" cy="216024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  <p:sp>
        <p:nvSpPr>
          <p:cNvPr id="15" name="CaixaDeTexto 14"/>
          <p:cNvSpPr txBox="1"/>
          <p:nvPr/>
        </p:nvSpPr>
        <p:spPr>
          <a:xfrm>
            <a:off x="4572000" y="5517232"/>
            <a:ext cx="201622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 dirty="0" smtClean="0">
                <a:solidFill>
                  <a:srgbClr val="000000"/>
                </a:solidFill>
              </a:rPr>
              <a:t>CONTAGEM REGRESSIVA A PARTIR DE 3 PONTOS CHAVES</a:t>
            </a:r>
            <a:endParaRPr lang="pt-BR" sz="1600" dirty="0">
              <a:solidFill>
                <a:srgbClr val="000000"/>
              </a:solidFill>
            </a:endParaRPr>
          </a:p>
        </p:txBody>
      </p:sp>
      <p:pic>
        <p:nvPicPr>
          <p:cNvPr id="92162" name="Picture 2" descr="File:Roman-calendar.pn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07504" y="2060848"/>
            <a:ext cx="2869218" cy="1484820"/>
          </a:xfrm>
          <a:prstGeom prst="rect">
            <a:avLst/>
          </a:prstGeom>
          <a:noFill/>
        </p:spPr>
      </p:pic>
      <p:pic>
        <p:nvPicPr>
          <p:cNvPr id="92164" name="Picture 4" descr="File:Fasti Praenestini Massimo n2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9560" y="3622962"/>
            <a:ext cx="4333328" cy="3190414"/>
          </a:xfrm>
          <a:prstGeom prst="rect">
            <a:avLst/>
          </a:prstGeom>
          <a:noFill/>
        </p:spPr>
      </p:pic>
      <p:sp>
        <p:nvSpPr>
          <p:cNvPr id="17" name="CaixaDeTexto 16"/>
          <p:cNvSpPr txBox="1"/>
          <p:nvPr/>
        </p:nvSpPr>
        <p:spPr>
          <a:xfrm>
            <a:off x="3131840" y="2780928"/>
            <a:ext cx="165618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dirty="0" smtClean="0">
                <a:solidFill>
                  <a:srgbClr val="000000"/>
                </a:solidFill>
              </a:rPr>
              <a:t>Fragmento do mês de abril</a:t>
            </a:r>
            <a:endParaRPr lang="pt-BR" dirty="0">
              <a:solidFill>
                <a:srgbClr val="000000"/>
              </a:solidFill>
            </a:endParaRPr>
          </a:p>
        </p:txBody>
      </p:sp>
      <p:pic>
        <p:nvPicPr>
          <p:cNvPr id="18" name="Picture 5" descr="https://i0.wp.com/upload.wikimedia.org/wikipedia/commons/4/40/LupaCapitolina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7918520" y="46128"/>
            <a:ext cx="1165920" cy="874440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7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8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9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0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4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5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6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7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21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2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3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4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0" end="3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9" dur="500"/>
                                        <p:tgtEl>
                                          <p:spTgt spid="4">
                                            <p:txEl>
                                              <p:pRg st="30" end="3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9" end="2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4" dur="500"/>
                                        <p:tgtEl>
                                          <p:spTgt spid="4">
                                            <p:txEl>
                                              <p:pRg st="29" end="2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8" end="2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9" dur="500"/>
                                        <p:tgtEl>
                                          <p:spTgt spid="4">
                                            <p:txEl>
                                              <p:pRg st="28" end="2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"/>
                            </p:stCondLst>
                            <p:childTnLst>
                              <p:par>
                                <p:cTn id="41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7" end="2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3" dur="500"/>
                                        <p:tgtEl>
                                          <p:spTgt spid="4">
                                            <p:txEl>
                                              <p:pRg st="27" end="2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000"/>
                            </p:stCondLst>
                            <p:childTnLst>
                              <p:par>
                                <p:cTn id="4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6" end="2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7" dur="500"/>
                                        <p:tgtEl>
                                          <p:spTgt spid="4">
                                            <p:txEl>
                                              <p:pRg st="26" end="2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500"/>
                            </p:stCondLst>
                            <p:childTnLst>
                              <p:par>
                                <p:cTn id="4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5" end="2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1" dur="500"/>
                                        <p:tgtEl>
                                          <p:spTgt spid="4">
                                            <p:txEl>
                                              <p:pRg st="25" end="2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2000"/>
                            </p:stCondLst>
                            <p:childTnLst>
                              <p:par>
                                <p:cTn id="5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4" end="2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5" dur="500"/>
                                        <p:tgtEl>
                                          <p:spTgt spid="4">
                                            <p:txEl>
                                              <p:pRg st="24" end="2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500"/>
                            </p:stCondLst>
                            <p:childTnLst>
                              <p:par>
                                <p:cTn id="5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3" end="2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9" dur="500"/>
                                        <p:tgtEl>
                                          <p:spTgt spid="4">
                                            <p:txEl>
                                              <p:pRg st="23" end="2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3000"/>
                            </p:stCondLst>
                            <p:childTnLst>
                              <p:par>
                                <p:cTn id="61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2" end="2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3" dur="500"/>
                                        <p:tgtEl>
                                          <p:spTgt spid="4">
                                            <p:txEl>
                                              <p:pRg st="22" end="2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500"/>
                            </p:stCondLst>
                            <p:childTnLst>
                              <p:par>
                                <p:cTn id="6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1" end="2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7" dur="500"/>
                                        <p:tgtEl>
                                          <p:spTgt spid="4">
                                            <p:txEl>
                                              <p:pRg st="21" end="2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000"/>
                            </p:stCondLst>
                            <p:childTnLst>
                              <p:par>
                                <p:cTn id="6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0" end="2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1" dur="500"/>
                                        <p:tgtEl>
                                          <p:spTgt spid="4">
                                            <p:txEl>
                                              <p:pRg st="20" end="2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4500"/>
                            </p:stCondLst>
                            <p:childTnLst>
                              <p:par>
                                <p:cTn id="7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9" end="1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5" dur="500"/>
                                        <p:tgtEl>
                                          <p:spTgt spid="4">
                                            <p:txEl>
                                              <p:pRg st="19" end="1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5000"/>
                            </p:stCondLst>
                            <p:childTnLst>
                              <p:par>
                                <p:cTn id="7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9" dur="500"/>
                                        <p:tgtEl>
                                          <p:spTgt spid="4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5500"/>
                            </p:stCondLst>
                            <p:childTnLst>
                              <p:par>
                                <p:cTn id="81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7" end="1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83" dur="500"/>
                                        <p:tgtEl>
                                          <p:spTgt spid="4">
                                            <p:txEl>
                                              <p:pRg st="17" end="1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6000"/>
                            </p:stCondLst>
                            <p:childTnLst>
                              <p:par>
                                <p:cTn id="8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87" dur="500"/>
                                        <p:tgtEl>
                                          <p:spTgt spid="4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92" dur="500"/>
                                        <p:tgtEl>
                                          <p:spTgt spid="4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97" dur="500"/>
                                        <p:tgtEl>
                                          <p:spTgt spid="4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2" dur="500"/>
                                        <p:tgtEl>
                                          <p:spTgt spid="4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7" dur="500"/>
                                        <p:tgtEl>
                                          <p:spTgt spid="4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1" dur="500"/>
                                        <p:tgtEl>
                                          <p:spTgt spid="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5" dur="500"/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1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9" dur="500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2000"/>
                            </p:stCondLst>
                            <p:childTnLst>
                              <p:par>
                                <p:cTn id="121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3" dur="500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2500"/>
                            </p:stCondLst>
                            <p:childTnLst>
                              <p:par>
                                <p:cTn id="12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7" dur="500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3000"/>
                            </p:stCondLst>
                            <p:childTnLst>
                              <p:par>
                                <p:cTn id="12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31" dur="500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3500"/>
                            </p:stCondLst>
                            <p:childTnLst>
                              <p:par>
                                <p:cTn id="13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35" dur="500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40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45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" fill="hold">
                      <p:stCondLst>
                        <p:cond delay="indefinite"/>
                      </p:stCondLst>
                      <p:childTnLst>
                        <p:par>
                          <p:cTn id="147" fill="hold">
                            <p:stCondLst>
                              <p:cond delay="0"/>
                            </p:stCondLst>
                            <p:childTnLst>
                              <p:par>
                                <p:cTn id="148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0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>
                      <p:stCondLst>
                        <p:cond delay="indefinite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5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" fill="hold">
                      <p:stCondLst>
                        <p:cond delay="indefinite"/>
                      </p:stCondLst>
                      <p:childTnLst>
                        <p:par>
                          <p:cTn id="157" fill="hold">
                            <p:stCondLst>
                              <p:cond delay="0"/>
                            </p:stCondLst>
                            <p:childTnLst>
                              <p:par>
                                <p:cTn id="158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60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uiExpand="1" build="p" rev="1"/>
      <p:bldP spid="12" grpId="0" animBg="1"/>
      <p:bldP spid="13" grpId="0" animBg="1"/>
      <p:bldP spid="14" grpId="0" animBg="1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tx1"/>
            </a:gs>
            <a:gs pos="100000">
              <a:schemeClr val="accent2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5426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" y="152400"/>
            <a:ext cx="5143500" cy="1476375"/>
          </a:xfrm>
          <a:noFill/>
          <a:ln/>
        </p:spPr>
        <p:txBody>
          <a:bodyPr/>
          <a:lstStyle/>
          <a:p>
            <a:r>
              <a:rPr lang="pt-BR" dirty="0">
                <a:solidFill>
                  <a:srgbClr val="00FFFF"/>
                </a:solidFill>
              </a:rPr>
              <a:t>Origem do nome</a:t>
            </a:r>
            <a:br>
              <a:rPr lang="pt-BR" dirty="0">
                <a:solidFill>
                  <a:srgbClr val="00FFFF"/>
                </a:solidFill>
              </a:rPr>
            </a:br>
            <a:r>
              <a:rPr lang="pt-BR" dirty="0">
                <a:solidFill>
                  <a:srgbClr val="00FFFF"/>
                </a:solidFill>
              </a:rPr>
              <a:t>“Bissexto”</a:t>
            </a:r>
          </a:p>
        </p:txBody>
      </p:sp>
      <p:sp>
        <p:nvSpPr>
          <p:cNvPr id="66" name="Espaço Reservado para Número de Slide 6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75</a:t>
            </a:fld>
            <a:endParaRPr lang="pt-BR"/>
          </a:p>
        </p:txBody>
      </p:sp>
      <p:sp>
        <p:nvSpPr>
          <p:cNvPr id="615427" name="Rectangle 3"/>
          <p:cNvSpPr>
            <a:spLocks noChangeArrowheads="1"/>
          </p:cNvSpPr>
          <p:nvPr/>
        </p:nvSpPr>
        <p:spPr bwMode="auto">
          <a:xfrm>
            <a:off x="1581150" y="2608263"/>
            <a:ext cx="749300" cy="444500"/>
          </a:xfrm>
          <a:prstGeom prst="rect">
            <a:avLst/>
          </a:prstGeom>
          <a:solidFill>
            <a:srgbClr val="FF33CC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615428" name="Rectangle 4"/>
          <p:cNvSpPr>
            <a:spLocks noChangeArrowheads="1"/>
          </p:cNvSpPr>
          <p:nvPr/>
        </p:nvSpPr>
        <p:spPr bwMode="auto">
          <a:xfrm>
            <a:off x="2343150" y="2608263"/>
            <a:ext cx="749300" cy="444500"/>
          </a:xfrm>
          <a:prstGeom prst="rect">
            <a:avLst/>
          </a:prstGeom>
          <a:solidFill>
            <a:schemeClr val="hlink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615429" name="Rectangle 5"/>
          <p:cNvSpPr>
            <a:spLocks noChangeArrowheads="1"/>
          </p:cNvSpPr>
          <p:nvPr/>
        </p:nvSpPr>
        <p:spPr bwMode="auto">
          <a:xfrm>
            <a:off x="3105150" y="2608263"/>
            <a:ext cx="749300" cy="444500"/>
          </a:xfrm>
          <a:prstGeom prst="rect">
            <a:avLst/>
          </a:prstGeom>
          <a:solidFill>
            <a:srgbClr val="0099FF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615430" name="Rectangle 6"/>
          <p:cNvSpPr>
            <a:spLocks noChangeArrowheads="1"/>
          </p:cNvSpPr>
          <p:nvPr/>
        </p:nvSpPr>
        <p:spPr bwMode="auto">
          <a:xfrm>
            <a:off x="3867150" y="2608263"/>
            <a:ext cx="749300" cy="444500"/>
          </a:xfrm>
          <a:prstGeom prst="rect">
            <a:avLst/>
          </a:prstGeom>
          <a:solidFill>
            <a:schemeClr val="accent1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615431" name="Rectangle 7"/>
          <p:cNvSpPr>
            <a:spLocks noChangeArrowheads="1"/>
          </p:cNvSpPr>
          <p:nvPr/>
        </p:nvSpPr>
        <p:spPr bwMode="auto">
          <a:xfrm>
            <a:off x="4629150" y="2608263"/>
            <a:ext cx="749300" cy="444500"/>
          </a:xfrm>
          <a:prstGeom prst="rect">
            <a:avLst/>
          </a:prstGeom>
          <a:solidFill>
            <a:srgbClr val="FFFF00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615432" name="Rectangle 8"/>
          <p:cNvSpPr>
            <a:spLocks noChangeArrowheads="1"/>
          </p:cNvSpPr>
          <p:nvPr/>
        </p:nvSpPr>
        <p:spPr bwMode="auto">
          <a:xfrm>
            <a:off x="5391150" y="2608263"/>
            <a:ext cx="749300" cy="444500"/>
          </a:xfrm>
          <a:prstGeom prst="rect">
            <a:avLst/>
          </a:prstGeom>
          <a:solidFill>
            <a:srgbClr val="FFCC99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615433" name="Rectangle 9"/>
          <p:cNvSpPr>
            <a:spLocks noChangeArrowheads="1"/>
          </p:cNvSpPr>
          <p:nvPr/>
        </p:nvSpPr>
        <p:spPr bwMode="auto">
          <a:xfrm>
            <a:off x="6153150" y="2608263"/>
            <a:ext cx="749300" cy="444500"/>
          </a:xfrm>
          <a:prstGeom prst="rect">
            <a:avLst/>
          </a:prstGeom>
          <a:solidFill>
            <a:srgbClr val="FF0066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615434" name="Rectangle 10"/>
          <p:cNvSpPr>
            <a:spLocks noChangeArrowheads="1"/>
          </p:cNvSpPr>
          <p:nvPr/>
        </p:nvSpPr>
        <p:spPr bwMode="auto">
          <a:xfrm>
            <a:off x="6261100" y="2603500"/>
            <a:ext cx="47783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defTabSz="762000"/>
            <a:r>
              <a:rPr lang="pt-BR" sz="2400">
                <a:solidFill>
                  <a:schemeClr val="bg1"/>
                </a:solidFill>
              </a:rPr>
              <a:t>2</a:t>
            </a:r>
            <a:r>
              <a:rPr lang="pt-BR" sz="2400" baseline="30000">
                <a:solidFill>
                  <a:schemeClr val="bg1"/>
                </a:solidFill>
              </a:rPr>
              <a:t>o</a:t>
            </a:r>
            <a:endParaRPr lang="pt-BR" sz="2400">
              <a:solidFill>
                <a:schemeClr val="bg1"/>
              </a:solidFill>
            </a:endParaRPr>
          </a:p>
        </p:txBody>
      </p:sp>
      <p:sp>
        <p:nvSpPr>
          <p:cNvPr id="615435" name="Rectangle 11"/>
          <p:cNvSpPr>
            <a:spLocks noChangeArrowheads="1"/>
          </p:cNvSpPr>
          <p:nvPr/>
        </p:nvSpPr>
        <p:spPr bwMode="auto">
          <a:xfrm>
            <a:off x="5527675" y="2603500"/>
            <a:ext cx="47783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defTabSz="762000"/>
            <a:r>
              <a:rPr lang="pt-BR" sz="2400">
                <a:solidFill>
                  <a:schemeClr val="bg1"/>
                </a:solidFill>
              </a:rPr>
              <a:t>3</a:t>
            </a:r>
            <a:r>
              <a:rPr lang="pt-BR" sz="2400" baseline="30000">
                <a:solidFill>
                  <a:schemeClr val="bg1"/>
                </a:solidFill>
              </a:rPr>
              <a:t>o</a:t>
            </a:r>
            <a:endParaRPr lang="pt-BR" sz="2400">
              <a:solidFill>
                <a:schemeClr val="bg1"/>
              </a:solidFill>
            </a:endParaRPr>
          </a:p>
        </p:txBody>
      </p:sp>
      <p:sp>
        <p:nvSpPr>
          <p:cNvPr id="615436" name="Rectangle 12"/>
          <p:cNvSpPr>
            <a:spLocks noChangeArrowheads="1"/>
          </p:cNvSpPr>
          <p:nvPr/>
        </p:nvSpPr>
        <p:spPr bwMode="auto">
          <a:xfrm>
            <a:off x="4752975" y="2603500"/>
            <a:ext cx="47783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defTabSz="762000"/>
            <a:r>
              <a:rPr lang="pt-BR" sz="2400">
                <a:solidFill>
                  <a:schemeClr val="tx1"/>
                </a:solidFill>
              </a:rPr>
              <a:t>4</a:t>
            </a:r>
            <a:r>
              <a:rPr lang="pt-BR" sz="2400" baseline="30000">
                <a:solidFill>
                  <a:schemeClr val="tx1"/>
                </a:solidFill>
              </a:rPr>
              <a:t>o</a:t>
            </a:r>
            <a:endParaRPr lang="pt-BR" sz="2400">
              <a:solidFill>
                <a:schemeClr val="tx1"/>
              </a:solidFill>
            </a:endParaRPr>
          </a:p>
        </p:txBody>
      </p:sp>
      <p:sp>
        <p:nvSpPr>
          <p:cNvPr id="615437" name="Rectangle 13"/>
          <p:cNvSpPr>
            <a:spLocks noChangeArrowheads="1"/>
          </p:cNvSpPr>
          <p:nvPr/>
        </p:nvSpPr>
        <p:spPr bwMode="auto">
          <a:xfrm>
            <a:off x="3990975" y="2603500"/>
            <a:ext cx="47783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defTabSz="762000"/>
            <a:r>
              <a:rPr lang="pt-BR" sz="2400">
                <a:solidFill>
                  <a:schemeClr val="bg1"/>
                </a:solidFill>
              </a:rPr>
              <a:t>5</a:t>
            </a:r>
            <a:r>
              <a:rPr lang="pt-BR" sz="2400" baseline="30000">
                <a:solidFill>
                  <a:schemeClr val="bg1"/>
                </a:solidFill>
              </a:rPr>
              <a:t>o</a:t>
            </a:r>
            <a:endParaRPr lang="pt-BR" sz="2400">
              <a:solidFill>
                <a:schemeClr val="bg1"/>
              </a:solidFill>
            </a:endParaRPr>
          </a:p>
        </p:txBody>
      </p:sp>
      <p:sp>
        <p:nvSpPr>
          <p:cNvPr id="615438" name="Rectangle 14"/>
          <p:cNvSpPr>
            <a:spLocks noChangeArrowheads="1"/>
          </p:cNvSpPr>
          <p:nvPr/>
        </p:nvSpPr>
        <p:spPr bwMode="auto">
          <a:xfrm>
            <a:off x="3241675" y="2603500"/>
            <a:ext cx="47783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defTabSz="762000"/>
            <a:r>
              <a:rPr lang="pt-BR" sz="2400">
                <a:solidFill>
                  <a:schemeClr val="bg1"/>
                </a:solidFill>
              </a:rPr>
              <a:t>6</a:t>
            </a:r>
            <a:r>
              <a:rPr lang="pt-BR" sz="2400" baseline="30000">
                <a:solidFill>
                  <a:schemeClr val="bg1"/>
                </a:solidFill>
              </a:rPr>
              <a:t>o</a:t>
            </a:r>
            <a:endParaRPr lang="pt-BR" sz="2400">
              <a:solidFill>
                <a:schemeClr val="bg1"/>
              </a:solidFill>
            </a:endParaRPr>
          </a:p>
        </p:txBody>
      </p:sp>
      <p:sp>
        <p:nvSpPr>
          <p:cNvPr id="615439" name="Rectangle 15"/>
          <p:cNvSpPr>
            <a:spLocks noChangeArrowheads="1"/>
          </p:cNvSpPr>
          <p:nvPr/>
        </p:nvSpPr>
        <p:spPr bwMode="auto">
          <a:xfrm>
            <a:off x="2479675" y="2603500"/>
            <a:ext cx="47783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defTabSz="762000"/>
            <a:r>
              <a:rPr lang="pt-BR" sz="2400">
                <a:solidFill>
                  <a:schemeClr val="tx1"/>
                </a:solidFill>
              </a:rPr>
              <a:t>7</a:t>
            </a:r>
            <a:r>
              <a:rPr lang="pt-BR" sz="2400" baseline="30000">
                <a:solidFill>
                  <a:schemeClr val="tx1"/>
                </a:solidFill>
              </a:rPr>
              <a:t>o</a:t>
            </a:r>
            <a:endParaRPr lang="pt-BR" sz="2400">
              <a:solidFill>
                <a:schemeClr val="tx1"/>
              </a:solidFill>
            </a:endParaRPr>
          </a:p>
        </p:txBody>
      </p:sp>
      <p:sp>
        <p:nvSpPr>
          <p:cNvPr id="615440" name="Rectangle 16"/>
          <p:cNvSpPr>
            <a:spLocks noChangeArrowheads="1"/>
          </p:cNvSpPr>
          <p:nvPr/>
        </p:nvSpPr>
        <p:spPr bwMode="auto">
          <a:xfrm>
            <a:off x="1704975" y="2603500"/>
            <a:ext cx="47783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defTabSz="762000"/>
            <a:r>
              <a:rPr lang="pt-BR" sz="2400">
                <a:solidFill>
                  <a:schemeClr val="bg1"/>
                </a:solidFill>
              </a:rPr>
              <a:t>8</a:t>
            </a:r>
            <a:r>
              <a:rPr lang="pt-BR" sz="2400" baseline="30000">
                <a:solidFill>
                  <a:schemeClr val="bg1"/>
                </a:solidFill>
              </a:rPr>
              <a:t>o</a:t>
            </a:r>
            <a:endParaRPr lang="pt-BR" sz="2400">
              <a:solidFill>
                <a:schemeClr val="bg1"/>
              </a:solidFill>
            </a:endParaRPr>
          </a:p>
        </p:txBody>
      </p:sp>
      <p:sp>
        <p:nvSpPr>
          <p:cNvPr id="615441" name="Freeform 17"/>
          <p:cNvSpPr>
            <a:spLocks/>
          </p:cNvSpPr>
          <p:nvPr/>
        </p:nvSpPr>
        <p:spPr bwMode="auto">
          <a:xfrm>
            <a:off x="6908800" y="2619375"/>
            <a:ext cx="1449388" cy="425450"/>
          </a:xfrm>
          <a:custGeom>
            <a:avLst/>
            <a:gdLst/>
            <a:ahLst/>
            <a:cxnLst>
              <a:cxn ang="0">
                <a:pos x="846" y="0"/>
              </a:cxn>
              <a:cxn ang="0">
                <a:pos x="0" y="0"/>
              </a:cxn>
              <a:cxn ang="0">
                <a:pos x="0" y="288"/>
              </a:cxn>
              <a:cxn ang="0">
                <a:pos x="846" y="288"/>
              </a:cxn>
              <a:cxn ang="0">
                <a:pos x="716" y="192"/>
              </a:cxn>
              <a:cxn ang="0">
                <a:pos x="912" y="144"/>
              </a:cxn>
              <a:cxn ang="0">
                <a:pos x="716" y="96"/>
              </a:cxn>
              <a:cxn ang="0">
                <a:pos x="846" y="0"/>
              </a:cxn>
            </a:cxnLst>
            <a:rect l="0" t="0" r="r" b="b"/>
            <a:pathLst>
              <a:path w="913" h="289">
                <a:moveTo>
                  <a:pt x="846" y="0"/>
                </a:moveTo>
                <a:lnTo>
                  <a:pt x="0" y="0"/>
                </a:lnTo>
                <a:lnTo>
                  <a:pt x="0" y="288"/>
                </a:lnTo>
                <a:lnTo>
                  <a:pt x="846" y="288"/>
                </a:lnTo>
                <a:lnTo>
                  <a:pt x="716" y="192"/>
                </a:lnTo>
                <a:lnTo>
                  <a:pt x="912" y="144"/>
                </a:lnTo>
                <a:lnTo>
                  <a:pt x="716" y="96"/>
                </a:lnTo>
                <a:lnTo>
                  <a:pt x="846" y="0"/>
                </a:lnTo>
              </a:path>
            </a:pathLst>
          </a:custGeom>
          <a:solidFill>
            <a:srgbClr val="66FF33"/>
          </a:solidFill>
          <a:ln w="12700" cap="rnd" cmpd="sng">
            <a:noFill/>
            <a:prstDash val="solid"/>
            <a:round/>
            <a:headEnd/>
            <a:tailEnd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615442" name="Rectangle 18"/>
          <p:cNvSpPr>
            <a:spLocks noChangeArrowheads="1"/>
          </p:cNvSpPr>
          <p:nvPr/>
        </p:nvSpPr>
        <p:spPr bwMode="auto">
          <a:xfrm>
            <a:off x="7156450" y="2603500"/>
            <a:ext cx="72548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defTabSz="762000"/>
            <a:r>
              <a:rPr lang="pt-BR" sz="2400">
                <a:solidFill>
                  <a:schemeClr val="tx1"/>
                </a:solidFill>
              </a:rPr>
              <a:t>Mar</a:t>
            </a:r>
          </a:p>
        </p:txBody>
      </p:sp>
      <p:sp>
        <p:nvSpPr>
          <p:cNvPr id="615443" name="Freeform 19"/>
          <p:cNvSpPr>
            <a:spLocks/>
          </p:cNvSpPr>
          <p:nvPr/>
        </p:nvSpPr>
        <p:spPr bwMode="auto">
          <a:xfrm>
            <a:off x="127000" y="2601913"/>
            <a:ext cx="1449388" cy="458787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912" y="0"/>
              </a:cxn>
              <a:cxn ang="0">
                <a:pos x="912" y="288"/>
              </a:cxn>
              <a:cxn ang="0">
                <a:pos x="65" y="288"/>
              </a:cxn>
              <a:cxn ang="0">
                <a:pos x="260" y="192"/>
              </a:cxn>
              <a:cxn ang="0">
                <a:pos x="65" y="144"/>
              </a:cxn>
              <a:cxn ang="0">
                <a:pos x="195" y="96"/>
              </a:cxn>
              <a:cxn ang="0">
                <a:pos x="0" y="0"/>
              </a:cxn>
            </a:cxnLst>
            <a:rect l="0" t="0" r="r" b="b"/>
            <a:pathLst>
              <a:path w="913" h="289">
                <a:moveTo>
                  <a:pt x="0" y="0"/>
                </a:moveTo>
                <a:lnTo>
                  <a:pt x="912" y="0"/>
                </a:lnTo>
                <a:lnTo>
                  <a:pt x="912" y="288"/>
                </a:lnTo>
                <a:lnTo>
                  <a:pt x="65" y="288"/>
                </a:lnTo>
                <a:lnTo>
                  <a:pt x="260" y="192"/>
                </a:lnTo>
                <a:lnTo>
                  <a:pt x="65" y="144"/>
                </a:lnTo>
                <a:lnTo>
                  <a:pt x="195" y="96"/>
                </a:lnTo>
                <a:lnTo>
                  <a:pt x="0" y="0"/>
                </a:lnTo>
              </a:path>
            </a:pathLst>
          </a:custGeom>
          <a:solidFill>
            <a:schemeClr val="accent1"/>
          </a:solidFill>
          <a:ln w="12700" cap="rnd" cmpd="sng">
            <a:noFill/>
            <a:prstDash val="solid"/>
            <a:round/>
            <a:headEnd/>
            <a:tailEnd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615444" name="Rectangle 20"/>
          <p:cNvSpPr>
            <a:spLocks noChangeArrowheads="1"/>
          </p:cNvSpPr>
          <p:nvPr/>
        </p:nvSpPr>
        <p:spPr bwMode="auto">
          <a:xfrm>
            <a:off x="536575" y="2603500"/>
            <a:ext cx="7096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defTabSz="762000"/>
            <a:r>
              <a:rPr lang="pt-BR" sz="2400">
                <a:solidFill>
                  <a:schemeClr val="tx1"/>
                </a:solidFill>
              </a:rPr>
              <a:t>Fev</a:t>
            </a:r>
          </a:p>
        </p:txBody>
      </p:sp>
      <p:sp>
        <p:nvSpPr>
          <p:cNvPr id="615445" name="Line 21"/>
          <p:cNvSpPr>
            <a:spLocks noChangeShapeType="1"/>
          </p:cNvSpPr>
          <p:nvPr/>
        </p:nvSpPr>
        <p:spPr bwMode="auto">
          <a:xfrm>
            <a:off x="6908800" y="2209800"/>
            <a:ext cx="0" cy="237172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615446" name="Rectangle 22"/>
          <p:cNvSpPr>
            <a:spLocks noChangeArrowheads="1"/>
          </p:cNvSpPr>
          <p:nvPr/>
        </p:nvSpPr>
        <p:spPr bwMode="auto">
          <a:xfrm>
            <a:off x="6143625" y="1428750"/>
            <a:ext cx="1539875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defTabSz="762000"/>
            <a:r>
              <a:rPr lang="pt-BR" sz="2400">
                <a:solidFill>
                  <a:srgbClr val="66FF33"/>
                </a:solidFill>
              </a:rPr>
              <a:t>Calendas</a:t>
            </a:r>
          </a:p>
          <a:p>
            <a:pPr defTabSz="762000"/>
            <a:r>
              <a:rPr lang="pt-BR" sz="2400">
                <a:solidFill>
                  <a:srgbClr val="66FF33"/>
                </a:solidFill>
              </a:rPr>
              <a:t>de Março</a:t>
            </a:r>
          </a:p>
        </p:txBody>
      </p:sp>
      <p:sp>
        <p:nvSpPr>
          <p:cNvPr id="615447" name="Rectangle 23"/>
          <p:cNvSpPr>
            <a:spLocks noChangeArrowheads="1"/>
          </p:cNvSpPr>
          <p:nvPr/>
        </p:nvSpPr>
        <p:spPr bwMode="auto">
          <a:xfrm>
            <a:off x="1695450" y="2193925"/>
            <a:ext cx="56880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2400">
                <a:solidFill>
                  <a:srgbClr val="FF3300"/>
                </a:solidFill>
              </a:rPr>
              <a:t>22	23	24	25	26	27	28	1</a:t>
            </a:r>
          </a:p>
        </p:txBody>
      </p:sp>
      <p:grpSp>
        <p:nvGrpSpPr>
          <p:cNvPr id="615490" name="Group 66"/>
          <p:cNvGrpSpPr>
            <a:grpSpLocks/>
          </p:cNvGrpSpPr>
          <p:nvPr/>
        </p:nvGrpSpPr>
        <p:grpSpPr bwMode="auto">
          <a:xfrm>
            <a:off x="4652963" y="4343400"/>
            <a:ext cx="4491037" cy="839788"/>
            <a:chOff x="2931" y="2736"/>
            <a:chExt cx="2829" cy="529"/>
          </a:xfrm>
        </p:grpSpPr>
        <p:sp>
          <p:nvSpPr>
            <p:cNvPr id="615459" name="Rectangle 35"/>
            <p:cNvSpPr>
              <a:spLocks noChangeArrowheads="1"/>
            </p:cNvSpPr>
            <p:nvPr/>
          </p:nvSpPr>
          <p:spPr bwMode="auto">
            <a:xfrm>
              <a:off x="2931" y="2980"/>
              <a:ext cx="472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615460" name="Rectangle 36"/>
            <p:cNvSpPr>
              <a:spLocks noChangeArrowheads="1"/>
            </p:cNvSpPr>
            <p:nvPr/>
          </p:nvSpPr>
          <p:spPr bwMode="auto">
            <a:xfrm>
              <a:off x="3411" y="2980"/>
              <a:ext cx="472" cy="280"/>
            </a:xfrm>
            <a:prstGeom prst="rect">
              <a:avLst/>
            </a:prstGeom>
            <a:solidFill>
              <a:srgbClr val="FFFF00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615461" name="Rectangle 37"/>
            <p:cNvSpPr>
              <a:spLocks noChangeArrowheads="1"/>
            </p:cNvSpPr>
            <p:nvPr/>
          </p:nvSpPr>
          <p:spPr bwMode="auto">
            <a:xfrm>
              <a:off x="3891" y="2980"/>
              <a:ext cx="472" cy="280"/>
            </a:xfrm>
            <a:prstGeom prst="rect">
              <a:avLst/>
            </a:prstGeom>
            <a:solidFill>
              <a:srgbClr val="FFCC99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615462" name="Rectangle 38"/>
            <p:cNvSpPr>
              <a:spLocks noChangeArrowheads="1"/>
            </p:cNvSpPr>
            <p:nvPr/>
          </p:nvSpPr>
          <p:spPr bwMode="auto">
            <a:xfrm>
              <a:off x="4371" y="2980"/>
              <a:ext cx="472" cy="280"/>
            </a:xfrm>
            <a:prstGeom prst="rect">
              <a:avLst/>
            </a:prstGeom>
            <a:solidFill>
              <a:srgbClr val="FF0066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615463" name="Rectangle 39"/>
            <p:cNvSpPr>
              <a:spLocks noChangeArrowheads="1"/>
            </p:cNvSpPr>
            <p:nvPr/>
          </p:nvSpPr>
          <p:spPr bwMode="auto">
            <a:xfrm>
              <a:off x="4449" y="2974"/>
              <a:ext cx="301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400">
                  <a:solidFill>
                    <a:schemeClr val="bg1"/>
                  </a:solidFill>
                </a:rPr>
                <a:t>2</a:t>
              </a:r>
              <a:r>
                <a:rPr lang="pt-BR" sz="2400" baseline="30000">
                  <a:solidFill>
                    <a:schemeClr val="bg1"/>
                  </a:solidFill>
                </a:rPr>
                <a:t>o</a:t>
              </a:r>
              <a:endParaRPr lang="pt-BR" sz="2400">
                <a:solidFill>
                  <a:schemeClr val="bg1"/>
                </a:solidFill>
              </a:endParaRPr>
            </a:p>
          </p:txBody>
        </p:sp>
        <p:sp>
          <p:nvSpPr>
            <p:cNvPr id="615464" name="Rectangle 40"/>
            <p:cNvSpPr>
              <a:spLocks noChangeArrowheads="1"/>
            </p:cNvSpPr>
            <p:nvPr/>
          </p:nvSpPr>
          <p:spPr bwMode="auto">
            <a:xfrm>
              <a:off x="3977" y="2974"/>
              <a:ext cx="301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400">
                  <a:solidFill>
                    <a:schemeClr val="bg1"/>
                  </a:solidFill>
                </a:rPr>
                <a:t>3</a:t>
              </a:r>
              <a:r>
                <a:rPr lang="pt-BR" sz="2400" baseline="30000">
                  <a:solidFill>
                    <a:schemeClr val="bg1"/>
                  </a:solidFill>
                </a:rPr>
                <a:t>o</a:t>
              </a:r>
              <a:endParaRPr lang="pt-BR" sz="2400">
                <a:solidFill>
                  <a:schemeClr val="bg1"/>
                </a:solidFill>
              </a:endParaRPr>
            </a:p>
          </p:txBody>
        </p:sp>
        <p:sp>
          <p:nvSpPr>
            <p:cNvPr id="615465" name="Rectangle 41"/>
            <p:cNvSpPr>
              <a:spLocks noChangeArrowheads="1"/>
            </p:cNvSpPr>
            <p:nvPr/>
          </p:nvSpPr>
          <p:spPr bwMode="auto">
            <a:xfrm>
              <a:off x="3489" y="2974"/>
              <a:ext cx="301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400">
                  <a:solidFill>
                    <a:schemeClr val="tx1"/>
                  </a:solidFill>
                </a:rPr>
                <a:t>4</a:t>
              </a:r>
              <a:r>
                <a:rPr lang="pt-BR" sz="2400" baseline="30000">
                  <a:solidFill>
                    <a:schemeClr val="tx1"/>
                  </a:solidFill>
                </a:rPr>
                <a:t>o</a:t>
              </a:r>
              <a:endParaRPr lang="pt-BR" sz="2400">
                <a:solidFill>
                  <a:schemeClr val="tx1"/>
                </a:solidFill>
              </a:endParaRPr>
            </a:p>
          </p:txBody>
        </p:sp>
        <p:sp>
          <p:nvSpPr>
            <p:cNvPr id="615466" name="Rectangle 42"/>
            <p:cNvSpPr>
              <a:spLocks noChangeArrowheads="1"/>
            </p:cNvSpPr>
            <p:nvPr/>
          </p:nvSpPr>
          <p:spPr bwMode="auto">
            <a:xfrm>
              <a:off x="3009" y="2974"/>
              <a:ext cx="301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400">
                  <a:solidFill>
                    <a:schemeClr val="bg1"/>
                  </a:solidFill>
                </a:rPr>
                <a:t>5</a:t>
              </a:r>
              <a:r>
                <a:rPr lang="pt-BR" sz="2400" baseline="30000">
                  <a:solidFill>
                    <a:schemeClr val="bg1"/>
                  </a:solidFill>
                </a:rPr>
                <a:t>o</a:t>
              </a:r>
              <a:endParaRPr lang="pt-BR" sz="2400">
                <a:solidFill>
                  <a:schemeClr val="bg1"/>
                </a:solidFill>
              </a:endParaRPr>
            </a:p>
          </p:txBody>
        </p:sp>
        <p:sp>
          <p:nvSpPr>
            <p:cNvPr id="615468" name="Freeform 44"/>
            <p:cNvSpPr>
              <a:spLocks/>
            </p:cNvSpPr>
            <p:nvPr/>
          </p:nvSpPr>
          <p:spPr bwMode="auto">
            <a:xfrm>
              <a:off x="4847" y="2976"/>
              <a:ext cx="913" cy="289"/>
            </a:xfrm>
            <a:custGeom>
              <a:avLst/>
              <a:gdLst/>
              <a:ahLst/>
              <a:cxnLst>
                <a:cxn ang="0">
                  <a:pos x="846" y="0"/>
                </a:cxn>
                <a:cxn ang="0">
                  <a:pos x="0" y="0"/>
                </a:cxn>
                <a:cxn ang="0">
                  <a:pos x="0" y="288"/>
                </a:cxn>
                <a:cxn ang="0">
                  <a:pos x="846" y="288"/>
                </a:cxn>
                <a:cxn ang="0">
                  <a:pos x="716" y="192"/>
                </a:cxn>
                <a:cxn ang="0">
                  <a:pos x="912" y="144"/>
                </a:cxn>
                <a:cxn ang="0">
                  <a:pos x="716" y="96"/>
                </a:cxn>
                <a:cxn ang="0">
                  <a:pos x="846" y="0"/>
                </a:cxn>
              </a:cxnLst>
              <a:rect l="0" t="0" r="r" b="b"/>
              <a:pathLst>
                <a:path w="913" h="289">
                  <a:moveTo>
                    <a:pt x="846" y="0"/>
                  </a:moveTo>
                  <a:lnTo>
                    <a:pt x="0" y="0"/>
                  </a:lnTo>
                  <a:lnTo>
                    <a:pt x="0" y="288"/>
                  </a:lnTo>
                  <a:lnTo>
                    <a:pt x="846" y="288"/>
                  </a:lnTo>
                  <a:lnTo>
                    <a:pt x="716" y="192"/>
                  </a:lnTo>
                  <a:lnTo>
                    <a:pt x="912" y="144"/>
                  </a:lnTo>
                  <a:lnTo>
                    <a:pt x="716" y="96"/>
                  </a:lnTo>
                  <a:lnTo>
                    <a:pt x="846" y="0"/>
                  </a:lnTo>
                </a:path>
              </a:pathLst>
            </a:custGeom>
            <a:solidFill>
              <a:srgbClr val="66FF33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615469" name="Rectangle 45"/>
            <p:cNvSpPr>
              <a:spLocks noChangeArrowheads="1"/>
            </p:cNvSpPr>
            <p:nvPr/>
          </p:nvSpPr>
          <p:spPr bwMode="auto">
            <a:xfrm>
              <a:off x="4944" y="2974"/>
              <a:ext cx="457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400">
                  <a:solidFill>
                    <a:schemeClr val="tx1"/>
                  </a:solidFill>
                </a:rPr>
                <a:t>Mar</a:t>
              </a:r>
            </a:p>
          </p:txBody>
        </p:sp>
        <p:sp>
          <p:nvSpPr>
            <p:cNvPr id="615470" name="Line 46"/>
            <p:cNvSpPr>
              <a:spLocks noChangeShapeType="1"/>
            </p:cNvSpPr>
            <p:nvPr/>
          </p:nvSpPr>
          <p:spPr bwMode="auto">
            <a:xfrm>
              <a:off x="4847" y="2736"/>
              <a:ext cx="0" cy="192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615471" name="Rectangle 47"/>
          <p:cNvSpPr>
            <a:spLocks noChangeArrowheads="1"/>
          </p:cNvSpPr>
          <p:nvPr/>
        </p:nvSpPr>
        <p:spPr bwMode="auto">
          <a:xfrm>
            <a:off x="6929438" y="3521075"/>
            <a:ext cx="1539875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defTabSz="762000"/>
            <a:r>
              <a:rPr lang="pt-BR" sz="2400">
                <a:solidFill>
                  <a:srgbClr val="66FF33"/>
                </a:solidFill>
              </a:rPr>
              <a:t>Calendas</a:t>
            </a:r>
          </a:p>
          <a:p>
            <a:pPr defTabSz="762000"/>
            <a:r>
              <a:rPr lang="pt-BR" sz="2400">
                <a:solidFill>
                  <a:srgbClr val="66FF33"/>
                </a:solidFill>
              </a:rPr>
              <a:t>de Março</a:t>
            </a:r>
          </a:p>
        </p:txBody>
      </p:sp>
      <p:sp>
        <p:nvSpPr>
          <p:cNvPr id="615477" name="Text Box 53"/>
          <p:cNvSpPr txBox="1">
            <a:spLocks noChangeArrowheads="1"/>
          </p:cNvSpPr>
          <p:nvPr/>
        </p:nvSpPr>
        <p:spPr bwMode="auto">
          <a:xfrm>
            <a:off x="106363" y="2252663"/>
            <a:ext cx="1479550" cy="366712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/>
              <a:t>Ano Normal</a:t>
            </a:r>
          </a:p>
        </p:txBody>
      </p:sp>
      <p:grpSp>
        <p:nvGrpSpPr>
          <p:cNvPr id="615489" name="Group 65"/>
          <p:cNvGrpSpPr>
            <a:grpSpLocks/>
          </p:cNvGrpSpPr>
          <p:nvPr/>
        </p:nvGrpSpPr>
        <p:grpSpPr bwMode="auto">
          <a:xfrm>
            <a:off x="76200" y="4314825"/>
            <a:ext cx="8094663" cy="855663"/>
            <a:chOff x="48" y="2718"/>
            <a:chExt cx="5099" cy="539"/>
          </a:xfrm>
        </p:grpSpPr>
        <p:grpSp>
          <p:nvGrpSpPr>
            <p:cNvPr id="615448" name="Group 24"/>
            <p:cNvGrpSpPr>
              <a:grpSpLocks/>
            </p:cNvGrpSpPr>
            <p:nvPr/>
          </p:nvGrpSpPr>
          <p:grpSpPr bwMode="auto">
            <a:xfrm>
              <a:off x="48" y="2718"/>
              <a:ext cx="5099" cy="539"/>
              <a:chOff x="48" y="2726"/>
              <a:chExt cx="5099" cy="539"/>
            </a:xfrm>
          </p:grpSpPr>
          <p:grpSp>
            <p:nvGrpSpPr>
              <p:cNvPr id="615449" name="Group 25"/>
              <p:cNvGrpSpPr>
                <a:grpSpLocks/>
              </p:cNvGrpSpPr>
              <p:nvPr/>
            </p:nvGrpSpPr>
            <p:grpSpPr bwMode="auto">
              <a:xfrm>
                <a:off x="48" y="2974"/>
                <a:ext cx="1868" cy="291"/>
                <a:chOff x="48" y="2974"/>
                <a:chExt cx="1868" cy="291"/>
              </a:xfrm>
            </p:grpSpPr>
            <p:sp>
              <p:nvSpPr>
                <p:cNvPr id="615450" name="Rectangle 26"/>
                <p:cNvSpPr>
                  <a:spLocks noChangeArrowheads="1"/>
                </p:cNvSpPr>
                <p:nvPr/>
              </p:nvSpPr>
              <p:spPr bwMode="auto">
                <a:xfrm>
                  <a:off x="964" y="2980"/>
                  <a:ext cx="472" cy="280"/>
                </a:xfrm>
                <a:prstGeom prst="rect">
                  <a:avLst/>
                </a:prstGeom>
                <a:solidFill>
                  <a:srgbClr val="FF33CC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615451" name="Rectangle 27"/>
                <p:cNvSpPr>
                  <a:spLocks noChangeArrowheads="1"/>
                </p:cNvSpPr>
                <p:nvPr/>
              </p:nvSpPr>
              <p:spPr bwMode="auto">
                <a:xfrm>
                  <a:off x="1444" y="2980"/>
                  <a:ext cx="472" cy="280"/>
                </a:xfrm>
                <a:prstGeom prst="rect">
                  <a:avLst/>
                </a:prstGeom>
                <a:solidFill>
                  <a:schemeClr val="hlink"/>
                </a:solidFill>
                <a:ln w="12700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615452" name="Rectangle 28"/>
                <p:cNvSpPr>
                  <a:spLocks noChangeArrowheads="1"/>
                </p:cNvSpPr>
                <p:nvPr/>
              </p:nvSpPr>
              <p:spPr bwMode="auto">
                <a:xfrm>
                  <a:off x="1530" y="2974"/>
                  <a:ext cx="301" cy="28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lIns="92075" tIns="46038" rIns="92075" bIns="46038">
                  <a:spAutoFit/>
                </a:bodyPr>
                <a:lstStyle/>
                <a:p>
                  <a:pPr defTabSz="762000"/>
                  <a:r>
                    <a:rPr lang="pt-BR" sz="2400">
                      <a:solidFill>
                        <a:schemeClr val="tx1"/>
                      </a:solidFill>
                    </a:rPr>
                    <a:t>7</a:t>
                  </a:r>
                  <a:r>
                    <a:rPr lang="pt-BR" sz="2400" baseline="30000">
                      <a:solidFill>
                        <a:schemeClr val="tx1"/>
                      </a:solidFill>
                    </a:rPr>
                    <a:t>o</a:t>
                  </a:r>
                  <a:endParaRPr lang="pt-BR" sz="24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15453" name="Rectangle 29"/>
                <p:cNvSpPr>
                  <a:spLocks noChangeArrowheads="1"/>
                </p:cNvSpPr>
                <p:nvPr/>
              </p:nvSpPr>
              <p:spPr bwMode="auto">
                <a:xfrm>
                  <a:off x="1042" y="2974"/>
                  <a:ext cx="301" cy="28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lIns="92075" tIns="46038" rIns="92075" bIns="46038">
                  <a:spAutoFit/>
                </a:bodyPr>
                <a:lstStyle/>
                <a:p>
                  <a:pPr defTabSz="762000"/>
                  <a:r>
                    <a:rPr lang="pt-BR" sz="2400">
                      <a:solidFill>
                        <a:schemeClr val="bg1"/>
                      </a:solidFill>
                    </a:rPr>
                    <a:t>8</a:t>
                  </a:r>
                  <a:r>
                    <a:rPr lang="pt-BR" sz="2400" baseline="30000">
                      <a:solidFill>
                        <a:schemeClr val="bg1"/>
                      </a:solidFill>
                    </a:rPr>
                    <a:t>o</a:t>
                  </a:r>
                  <a:endParaRPr lang="pt-BR" sz="24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15454" name="Freeform 30"/>
                <p:cNvSpPr>
                  <a:spLocks/>
                </p:cNvSpPr>
                <p:nvPr/>
              </p:nvSpPr>
              <p:spPr bwMode="auto">
                <a:xfrm>
                  <a:off x="48" y="2976"/>
                  <a:ext cx="913" cy="289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912" y="0"/>
                    </a:cxn>
                    <a:cxn ang="0">
                      <a:pos x="912" y="288"/>
                    </a:cxn>
                    <a:cxn ang="0">
                      <a:pos x="65" y="288"/>
                    </a:cxn>
                    <a:cxn ang="0">
                      <a:pos x="260" y="192"/>
                    </a:cxn>
                    <a:cxn ang="0">
                      <a:pos x="65" y="144"/>
                    </a:cxn>
                    <a:cxn ang="0">
                      <a:pos x="195" y="96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913" h="289">
                      <a:moveTo>
                        <a:pt x="0" y="0"/>
                      </a:moveTo>
                      <a:lnTo>
                        <a:pt x="912" y="0"/>
                      </a:lnTo>
                      <a:lnTo>
                        <a:pt x="912" y="288"/>
                      </a:lnTo>
                      <a:lnTo>
                        <a:pt x="65" y="288"/>
                      </a:lnTo>
                      <a:lnTo>
                        <a:pt x="260" y="192"/>
                      </a:lnTo>
                      <a:lnTo>
                        <a:pt x="65" y="144"/>
                      </a:lnTo>
                      <a:lnTo>
                        <a:pt x="195" y="96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chemeClr val="accent1"/>
                </a:solidFill>
                <a:ln w="12700" cap="rnd" cmpd="sng">
                  <a:noFill/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615455" name="Rectangle 31"/>
                <p:cNvSpPr>
                  <a:spLocks noChangeArrowheads="1"/>
                </p:cNvSpPr>
                <p:nvPr/>
              </p:nvSpPr>
              <p:spPr bwMode="auto">
                <a:xfrm>
                  <a:off x="406" y="2974"/>
                  <a:ext cx="447" cy="28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lIns="92075" tIns="46038" rIns="92075" bIns="46038">
                  <a:spAutoFit/>
                </a:bodyPr>
                <a:lstStyle/>
                <a:p>
                  <a:pPr defTabSz="762000"/>
                  <a:r>
                    <a:rPr lang="pt-BR" sz="2400">
                      <a:solidFill>
                        <a:schemeClr val="tx1"/>
                      </a:solidFill>
                    </a:rPr>
                    <a:t>Fev</a:t>
                  </a:r>
                </a:p>
              </p:txBody>
            </p:sp>
          </p:grpSp>
          <p:sp>
            <p:nvSpPr>
              <p:cNvPr id="615456" name="Rectangle 32"/>
              <p:cNvSpPr>
                <a:spLocks noChangeArrowheads="1"/>
              </p:cNvSpPr>
              <p:nvPr/>
            </p:nvSpPr>
            <p:spPr bwMode="auto">
              <a:xfrm>
                <a:off x="1084" y="2726"/>
                <a:ext cx="4063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400">
                    <a:solidFill>
                      <a:srgbClr val="FF3300"/>
                    </a:solidFill>
                  </a:rPr>
                  <a:t>22	23	24	25	26	27	28	29	1</a:t>
                </a:r>
              </a:p>
            </p:txBody>
          </p:sp>
        </p:grpSp>
        <p:grpSp>
          <p:nvGrpSpPr>
            <p:cNvPr id="615487" name="Group 63"/>
            <p:cNvGrpSpPr>
              <a:grpSpLocks/>
            </p:cNvGrpSpPr>
            <p:nvPr/>
          </p:nvGrpSpPr>
          <p:grpSpPr bwMode="auto">
            <a:xfrm>
              <a:off x="51" y="2738"/>
              <a:ext cx="2389" cy="517"/>
              <a:chOff x="30" y="2745"/>
              <a:chExt cx="2389" cy="517"/>
            </a:xfrm>
          </p:grpSpPr>
          <p:sp>
            <p:nvSpPr>
              <p:cNvPr id="615473" name="Rectangle 49"/>
              <p:cNvSpPr>
                <a:spLocks noChangeArrowheads="1"/>
              </p:cNvSpPr>
              <p:nvPr/>
            </p:nvSpPr>
            <p:spPr bwMode="auto">
              <a:xfrm>
                <a:off x="1899" y="2982"/>
                <a:ext cx="520" cy="280"/>
              </a:xfrm>
              <a:prstGeom prst="rect">
                <a:avLst/>
              </a:prstGeom>
              <a:solidFill>
                <a:srgbClr val="3399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615474" name="Rectangle 50"/>
              <p:cNvSpPr>
                <a:spLocks noChangeArrowheads="1"/>
              </p:cNvSpPr>
              <p:nvPr/>
            </p:nvSpPr>
            <p:spPr bwMode="auto">
              <a:xfrm>
                <a:off x="2014" y="3014"/>
                <a:ext cx="301" cy="24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defTabSz="762000">
                  <a:lnSpc>
                    <a:spcPct val="80000"/>
                  </a:lnSpc>
                </a:pPr>
                <a:r>
                  <a:rPr lang="pt-BR" sz="2400">
                    <a:solidFill>
                      <a:schemeClr val="tx1"/>
                    </a:solidFill>
                  </a:rPr>
                  <a:t>6</a:t>
                </a:r>
                <a:r>
                  <a:rPr lang="pt-BR" sz="2400" baseline="30000">
                    <a:solidFill>
                      <a:schemeClr val="tx1"/>
                    </a:solidFill>
                  </a:rPr>
                  <a:t>o</a:t>
                </a:r>
                <a:endParaRPr lang="pt-BR" sz="2400">
                  <a:solidFill>
                    <a:schemeClr val="tx1"/>
                  </a:solidFill>
                </a:endParaRPr>
              </a:p>
            </p:txBody>
          </p:sp>
          <p:sp>
            <p:nvSpPr>
              <p:cNvPr id="615478" name="Text Box 54"/>
              <p:cNvSpPr txBox="1">
                <a:spLocks noChangeArrowheads="1"/>
              </p:cNvSpPr>
              <p:nvPr/>
            </p:nvSpPr>
            <p:spPr bwMode="auto">
              <a:xfrm>
                <a:off x="30" y="2745"/>
                <a:ext cx="1036" cy="231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>
                <a:spAutoFit/>
              </a:bodyPr>
              <a:lstStyle/>
              <a:p>
                <a:r>
                  <a:rPr lang="pt-BR"/>
                  <a:t>Ano Bissexto</a:t>
                </a:r>
              </a:p>
            </p:txBody>
          </p:sp>
        </p:grpSp>
      </p:grpSp>
      <p:grpSp>
        <p:nvGrpSpPr>
          <p:cNvPr id="615484" name="Group 60"/>
          <p:cNvGrpSpPr>
            <a:grpSpLocks/>
          </p:cNvGrpSpPr>
          <p:nvPr/>
        </p:nvGrpSpPr>
        <p:grpSpPr bwMode="auto">
          <a:xfrm>
            <a:off x="3132138" y="3413125"/>
            <a:ext cx="3744912" cy="457200"/>
            <a:chOff x="1973" y="2150"/>
            <a:chExt cx="2359" cy="288"/>
          </a:xfrm>
        </p:grpSpPr>
        <p:sp>
          <p:nvSpPr>
            <p:cNvPr id="615479" name="Line 55"/>
            <p:cNvSpPr>
              <a:spLocks noChangeShapeType="1"/>
            </p:cNvSpPr>
            <p:nvPr/>
          </p:nvSpPr>
          <p:spPr bwMode="auto">
            <a:xfrm>
              <a:off x="1973" y="2160"/>
              <a:ext cx="2359" cy="0"/>
            </a:xfrm>
            <a:prstGeom prst="line">
              <a:avLst/>
            </a:prstGeom>
            <a:noFill/>
            <a:ln w="76200">
              <a:solidFill>
                <a:schemeClr val="bg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615480" name="Text Box 56"/>
            <p:cNvSpPr txBox="1">
              <a:spLocks noChangeArrowheads="1"/>
            </p:cNvSpPr>
            <p:nvPr/>
          </p:nvSpPr>
          <p:spPr bwMode="auto">
            <a:xfrm>
              <a:off x="2472" y="2150"/>
              <a:ext cx="1408" cy="288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2400">
                  <a:solidFill>
                    <a:schemeClr val="bg1"/>
                  </a:solidFill>
                </a:rPr>
                <a:t>Dias de festas</a:t>
              </a:r>
            </a:p>
          </p:txBody>
        </p:sp>
      </p:grpSp>
      <p:grpSp>
        <p:nvGrpSpPr>
          <p:cNvPr id="615483" name="Group 59"/>
          <p:cNvGrpSpPr>
            <a:grpSpLocks/>
          </p:cNvGrpSpPr>
          <p:nvPr/>
        </p:nvGrpSpPr>
        <p:grpSpPr bwMode="auto">
          <a:xfrm>
            <a:off x="3924300" y="5568950"/>
            <a:ext cx="3729038" cy="457200"/>
            <a:chOff x="2462" y="3508"/>
            <a:chExt cx="2359" cy="288"/>
          </a:xfrm>
        </p:grpSpPr>
        <p:sp>
          <p:nvSpPr>
            <p:cNvPr id="615481" name="Line 57"/>
            <p:cNvSpPr>
              <a:spLocks noChangeShapeType="1"/>
            </p:cNvSpPr>
            <p:nvPr/>
          </p:nvSpPr>
          <p:spPr bwMode="auto">
            <a:xfrm>
              <a:off x="2462" y="3518"/>
              <a:ext cx="2359" cy="0"/>
            </a:xfrm>
            <a:prstGeom prst="line">
              <a:avLst/>
            </a:prstGeom>
            <a:noFill/>
            <a:ln w="76200">
              <a:solidFill>
                <a:schemeClr val="bg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615482" name="Text Box 58"/>
            <p:cNvSpPr txBox="1">
              <a:spLocks noChangeArrowheads="1"/>
            </p:cNvSpPr>
            <p:nvPr/>
          </p:nvSpPr>
          <p:spPr bwMode="auto">
            <a:xfrm>
              <a:off x="2958" y="3508"/>
              <a:ext cx="1414" cy="288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2400">
                  <a:solidFill>
                    <a:schemeClr val="bg1"/>
                  </a:solidFill>
                </a:rPr>
                <a:t>Dias de festas</a:t>
              </a:r>
            </a:p>
          </p:txBody>
        </p:sp>
      </p:grpSp>
      <p:grpSp>
        <p:nvGrpSpPr>
          <p:cNvPr id="615488" name="Group 64"/>
          <p:cNvGrpSpPr>
            <a:grpSpLocks/>
          </p:cNvGrpSpPr>
          <p:nvPr/>
        </p:nvGrpSpPr>
        <p:grpSpPr bwMode="auto">
          <a:xfrm>
            <a:off x="3803650" y="4730750"/>
            <a:ext cx="906463" cy="444500"/>
            <a:chOff x="2396" y="2980"/>
            <a:chExt cx="571" cy="280"/>
          </a:xfrm>
        </p:grpSpPr>
        <p:sp>
          <p:nvSpPr>
            <p:cNvPr id="615458" name="Rectangle 34" descr="Horizontal escura"/>
            <p:cNvSpPr>
              <a:spLocks noChangeArrowheads="1"/>
            </p:cNvSpPr>
            <p:nvPr/>
          </p:nvSpPr>
          <p:spPr bwMode="auto">
            <a:xfrm>
              <a:off x="2451" y="2980"/>
              <a:ext cx="472" cy="280"/>
            </a:xfrm>
            <a:prstGeom prst="rect">
              <a:avLst/>
            </a:prstGeom>
            <a:pattFill prst="dkHorz">
              <a:fgClr>
                <a:srgbClr val="3399FF"/>
              </a:fgClr>
              <a:bgClr>
                <a:srgbClr val="FFFFFF"/>
              </a:bgClr>
            </a:patt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615467" name="Rectangle 43"/>
            <p:cNvSpPr>
              <a:spLocks noChangeArrowheads="1"/>
            </p:cNvSpPr>
            <p:nvPr/>
          </p:nvSpPr>
          <p:spPr bwMode="auto">
            <a:xfrm>
              <a:off x="2396" y="2997"/>
              <a:ext cx="571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000">
                  <a:solidFill>
                    <a:schemeClr val="tx1"/>
                  </a:solidFill>
                </a:rPr>
                <a:t>Bis-6</a:t>
              </a:r>
              <a:r>
                <a:rPr lang="pt-BR" sz="2000" baseline="30000">
                  <a:solidFill>
                    <a:schemeClr val="tx1"/>
                  </a:solidFill>
                </a:rPr>
                <a:t>o</a:t>
              </a:r>
              <a:endParaRPr lang="pt-BR" sz="2000">
                <a:solidFill>
                  <a:schemeClr val="tx1"/>
                </a:solidFill>
              </a:endParaRPr>
            </a:p>
          </p:txBody>
        </p:sp>
      </p:grpSp>
      <p:grpSp>
        <p:nvGrpSpPr>
          <p:cNvPr id="615485" name="Group 61"/>
          <p:cNvGrpSpPr>
            <a:grpSpLocks/>
          </p:cNvGrpSpPr>
          <p:nvPr/>
        </p:nvGrpSpPr>
        <p:grpSpPr bwMode="auto">
          <a:xfrm>
            <a:off x="3332163" y="5457825"/>
            <a:ext cx="1863725" cy="1284288"/>
            <a:chOff x="2099" y="3483"/>
            <a:chExt cx="1174" cy="809"/>
          </a:xfrm>
        </p:grpSpPr>
        <p:sp>
          <p:nvSpPr>
            <p:cNvPr id="615475" name="Rectangle 51"/>
            <p:cNvSpPr>
              <a:spLocks noChangeArrowheads="1"/>
            </p:cNvSpPr>
            <p:nvPr/>
          </p:nvSpPr>
          <p:spPr bwMode="auto">
            <a:xfrm>
              <a:off x="2099" y="3772"/>
              <a:ext cx="1174" cy="5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>
                <a:lnSpc>
                  <a:spcPct val="80000"/>
                </a:lnSpc>
              </a:pPr>
              <a:r>
                <a:rPr lang="pt-BR" sz="2000">
                  <a:solidFill>
                    <a:srgbClr val="FF3300"/>
                  </a:solidFill>
                </a:rPr>
                <a:t>Bi  sexto die</a:t>
              </a:r>
            </a:p>
            <a:p>
              <a:pPr defTabSz="762000">
                <a:lnSpc>
                  <a:spcPct val="80000"/>
                </a:lnSpc>
              </a:pPr>
              <a:r>
                <a:rPr lang="pt-BR" sz="2000">
                  <a:solidFill>
                    <a:srgbClr val="FF3300"/>
                  </a:solidFill>
                </a:rPr>
                <a:t>ante calendas</a:t>
              </a:r>
            </a:p>
            <a:p>
              <a:pPr defTabSz="762000">
                <a:lnSpc>
                  <a:spcPct val="80000"/>
                </a:lnSpc>
              </a:pPr>
              <a:r>
                <a:rPr lang="pt-BR" sz="2000">
                  <a:solidFill>
                    <a:srgbClr val="FF3300"/>
                  </a:solidFill>
                </a:rPr>
                <a:t>martii</a:t>
              </a:r>
            </a:p>
          </p:txBody>
        </p:sp>
        <p:sp>
          <p:nvSpPr>
            <p:cNvPr id="615476" name="AutoShape 52"/>
            <p:cNvSpPr>
              <a:spLocks noChangeArrowheads="1"/>
            </p:cNvSpPr>
            <p:nvPr/>
          </p:nvSpPr>
          <p:spPr bwMode="auto">
            <a:xfrm>
              <a:off x="2568" y="3483"/>
              <a:ext cx="232" cy="307"/>
            </a:xfrm>
            <a:prstGeom prst="upArrow">
              <a:avLst>
                <a:gd name="adj1" fmla="val 50000"/>
                <a:gd name="adj2" fmla="val 66158"/>
              </a:avLst>
            </a:prstGeom>
            <a:solidFill>
              <a:srgbClr val="FF0033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pic>
        <p:nvPicPr>
          <p:cNvPr id="65" name="Picture 5" descr="https://i0.wp.com/upload.wikimedia.org/wikipedia/commons/4/40/LupaCapitolina.pn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884368" y="5866928"/>
            <a:ext cx="1165920" cy="874440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1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1" dur="500"/>
                                        <p:tgtEl>
                                          <p:spTgt spid="615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7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2000" fill="hold"/>
                                        <p:tgtEl>
                                          <p:spTgt spid="6154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2000" fill="hold"/>
                                        <p:tgtEl>
                                          <p:spTgt spid="6154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46" dur="2000"/>
                                        <p:tgtEl>
                                          <p:spTgt spid="615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5434" grpId="0"/>
      <p:bldP spid="615435" grpId="0"/>
      <p:bldP spid="615436" grpId="0"/>
      <p:bldP spid="615437" grpId="0"/>
      <p:bldP spid="615438" grpId="0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 shadeToTitle="1">
        <a:gradFill rotWithShape="0">
          <a:gsLst>
            <a:gs pos="0">
              <a:srgbClr val="DCEBF5"/>
            </a:gs>
            <a:gs pos="8000">
              <a:srgbClr val="83A7C3"/>
            </a:gs>
            <a:gs pos="13000">
              <a:srgbClr val="768FB9"/>
            </a:gs>
            <a:gs pos="21001">
              <a:srgbClr val="83A7C3"/>
            </a:gs>
            <a:gs pos="52000">
              <a:srgbClr val="FFFFFF"/>
            </a:gs>
            <a:gs pos="56000">
              <a:srgbClr val="9C6563"/>
            </a:gs>
            <a:gs pos="58000">
              <a:srgbClr val="80302D"/>
            </a:gs>
            <a:gs pos="71001">
              <a:srgbClr val="C0524E"/>
            </a:gs>
            <a:gs pos="94000">
              <a:srgbClr val="EBDAD4"/>
            </a:gs>
            <a:gs pos="100000">
              <a:srgbClr val="55261C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898" name="Rectangle 2"/>
          <p:cNvSpPr>
            <a:spLocks noGrp="1" noChangeArrowheads="1"/>
          </p:cNvSpPr>
          <p:nvPr>
            <p:ph type="title"/>
          </p:nvPr>
        </p:nvSpPr>
        <p:spPr>
          <a:xfrm>
            <a:off x="2411413" y="3048000"/>
            <a:ext cx="4321175" cy="1143000"/>
          </a:xfrm>
        </p:spPr>
        <p:txBody>
          <a:bodyPr/>
          <a:lstStyle/>
          <a:p>
            <a:r>
              <a:rPr lang="pt-BR" sz="4800" dirty="0"/>
              <a:t>Era Cristã</a:t>
            </a:r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76</a:t>
            </a:fld>
            <a:endParaRPr lang="pt-BR"/>
          </a:p>
        </p:txBody>
      </p:sp>
      <p:sp>
        <p:nvSpPr>
          <p:cNvPr id="592899" name="Rectangle 3"/>
          <p:cNvSpPr>
            <a:spLocks noChangeArrowheads="1"/>
          </p:cNvSpPr>
          <p:nvPr/>
        </p:nvSpPr>
        <p:spPr bwMode="auto">
          <a:xfrm>
            <a:off x="635000" y="-1120775"/>
            <a:ext cx="985838" cy="4572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 anchor="ctr">
            <a:spAutoFit/>
          </a:bodyPr>
          <a:lstStyle/>
          <a:p>
            <a:pPr algn="l" eaLnBrk="1" hangingPunct="1"/>
            <a:r>
              <a:rPr lang="pt-BR" sz="2400" b="0">
                <a:solidFill>
                  <a:schemeClr val="tx1"/>
                </a:solidFill>
                <a:latin typeface="Times New Roman" pitchFamily="18" charset="0"/>
              </a:rPr>
              <a:t>cycle :</a:t>
            </a:r>
          </a:p>
        </p:txBody>
      </p:sp>
      <p:pic>
        <p:nvPicPr>
          <p:cNvPr id="819200" name="Picture 1024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698875" y="4005263"/>
            <a:ext cx="2025650" cy="161925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FFF200"/>
            </a:gs>
            <a:gs pos="45000">
              <a:srgbClr val="FF7A00"/>
            </a:gs>
            <a:gs pos="70000">
              <a:srgbClr val="FF0300"/>
            </a:gs>
            <a:gs pos="100000">
              <a:srgbClr val="4D0808"/>
            </a:gs>
          </a:gsLst>
          <a:lin ang="108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188640"/>
            <a:ext cx="9144000" cy="1143000"/>
          </a:xfrm>
          <a:noFill/>
          <a:ln/>
        </p:spPr>
        <p:txBody>
          <a:bodyPr/>
          <a:lstStyle/>
          <a:p>
            <a:r>
              <a:rPr lang="pt-BR" sz="4400" dirty="0">
                <a:solidFill>
                  <a:schemeClr val="accent2"/>
                </a:solidFill>
              </a:rPr>
              <a:t>Era Cristã</a:t>
            </a:r>
            <a:r>
              <a:rPr lang="pt-BR" sz="5400" dirty="0">
                <a:solidFill>
                  <a:schemeClr val="accent2"/>
                </a:solidFill>
              </a:rPr>
              <a:t/>
            </a:r>
            <a:br>
              <a:rPr lang="pt-BR" sz="5400" dirty="0">
                <a:solidFill>
                  <a:schemeClr val="accent2"/>
                </a:solidFill>
              </a:rPr>
            </a:br>
            <a:r>
              <a:rPr lang="pt-BR" sz="1800" dirty="0" smtClean="0">
                <a:solidFill>
                  <a:srgbClr val="FFFF00"/>
                </a:solidFill>
              </a:rPr>
              <a:t>Calendário </a:t>
            </a:r>
            <a:r>
              <a:rPr lang="pt-BR" sz="1800" dirty="0" err="1">
                <a:solidFill>
                  <a:srgbClr val="FFFF00"/>
                </a:solidFill>
              </a:rPr>
              <a:t>Proléptico</a:t>
            </a:r>
            <a:r>
              <a:rPr lang="pt-BR" sz="1800" dirty="0"/>
              <a:t>: </a:t>
            </a:r>
            <a:r>
              <a:rPr lang="pt-BR" sz="1800" dirty="0" smtClean="0"/>
              <a:t/>
            </a:r>
            <a:br>
              <a:rPr lang="pt-BR" sz="1800" dirty="0" smtClean="0"/>
            </a:br>
            <a:r>
              <a:rPr lang="pt-BR" sz="1800" dirty="0" smtClean="0">
                <a:solidFill>
                  <a:srgbClr val="FFC000"/>
                </a:solidFill>
              </a:rPr>
              <a:t>a </a:t>
            </a:r>
            <a:r>
              <a:rPr lang="pt-BR" sz="1800" dirty="0">
                <a:solidFill>
                  <a:srgbClr val="FFC000"/>
                </a:solidFill>
              </a:rPr>
              <a:t>origem foi definida </a:t>
            </a:r>
            <a:r>
              <a:rPr lang="pt-BR" sz="1800" dirty="0" smtClean="0">
                <a:solidFill>
                  <a:srgbClr val="FFC000"/>
                </a:solidFill>
              </a:rPr>
              <a:t>muito depois </a:t>
            </a:r>
            <a:r>
              <a:rPr lang="pt-BR" sz="1800" dirty="0" smtClean="0"/>
              <a:t>de o fato ter acontecido</a:t>
            </a:r>
            <a:endParaRPr lang="pt-BR" sz="1800" dirty="0"/>
          </a:p>
        </p:txBody>
      </p:sp>
      <p:sp>
        <p:nvSpPr>
          <p:cNvPr id="49" name="Espaço Reservado para Número de Slide 48"/>
          <p:cNvSpPr>
            <a:spLocks noGrp="1"/>
          </p:cNvSpPr>
          <p:nvPr>
            <p:ph type="sldNum" sz="quarter" idx="12"/>
          </p:nvPr>
        </p:nvSpPr>
        <p:spPr>
          <a:xfrm>
            <a:off x="7263480" y="6549408"/>
            <a:ext cx="1905000" cy="457200"/>
          </a:xfrm>
        </p:spPr>
        <p:txBody>
          <a:bodyPr/>
          <a:lstStyle/>
          <a:p>
            <a:fld id="{55DEC218-7424-4E5C-8894-EF29B48C5678}" type="slidenum">
              <a:rPr lang="pt-BR" sz="800" smtClean="0"/>
              <a:pPr/>
              <a:t>77</a:t>
            </a:fld>
            <a:endParaRPr lang="pt-BR" sz="800" dirty="0"/>
          </a:p>
        </p:txBody>
      </p:sp>
      <p:sp>
        <p:nvSpPr>
          <p:cNvPr id="126994" name="Line 18"/>
          <p:cNvSpPr>
            <a:spLocks noChangeShapeType="1"/>
          </p:cNvSpPr>
          <p:nvPr/>
        </p:nvSpPr>
        <p:spPr bwMode="auto">
          <a:xfrm>
            <a:off x="8458200" y="4170363"/>
            <a:ext cx="0" cy="3048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26995" name="Rectangle 19"/>
          <p:cNvSpPr>
            <a:spLocks noChangeArrowheads="1"/>
          </p:cNvSpPr>
          <p:nvPr/>
        </p:nvSpPr>
        <p:spPr bwMode="auto">
          <a:xfrm>
            <a:off x="7710488" y="4535488"/>
            <a:ext cx="13525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defTabSz="762000"/>
            <a:r>
              <a:rPr lang="pt-BR" sz="2400" dirty="0">
                <a:solidFill>
                  <a:srgbClr val="FF3300"/>
                </a:solidFill>
              </a:rPr>
              <a:t>532 </a:t>
            </a:r>
            <a:r>
              <a:rPr lang="pt-BR" sz="2400" dirty="0" err="1">
                <a:solidFill>
                  <a:srgbClr val="FF3300"/>
                </a:solidFill>
              </a:rPr>
              <a:t>d.C.</a:t>
            </a:r>
            <a:endParaRPr lang="pt-BR" sz="2400" dirty="0">
              <a:solidFill>
                <a:srgbClr val="FF3300"/>
              </a:solidFill>
            </a:endParaRPr>
          </a:p>
        </p:txBody>
      </p:sp>
      <p:grpSp>
        <p:nvGrpSpPr>
          <p:cNvPr id="127002" name="Group 26"/>
          <p:cNvGrpSpPr>
            <a:grpSpLocks/>
          </p:cNvGrpSpPr>
          <p:nvPr/>
        </p:nvGrpSpPr>
        <p:grpSpPr bwMode="auto">
          <a:xfrm>
            <a:off x="-20638" y="4078288"/>
            <a:ext cx="9120188" cy="1846262"/>
            <a:chOff x="-13" y="2102"/>
            <a:chExt cx="5745" cy="1163"/>
          </a:xfrm>
        </p:grpSpPr>
        <p:sp>
          <p:nvSpPr>
            <p:cNvPr id="126996" name="Rectangle 20"/>
            <p:cNvSpPr>
              <a:spLocks noChangeArrowheads="1"/>
            </p:cNvSpPr>
            <p:nvPr/>
          </p:nvSpPr>
          <p:spPr bwMode="auto">
            <a:xfrm>
              <a:off x="628" y="2980"/>
              <a:ext cx="4696" cy="280"/>
            </a:xfrm>
            <a:prstGeom prst="rect">
              <a:avLst/>
            </a:prstGeom>
            <a:solidFill>
              <a:srgbClr val="FF33CC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26997" name="Freeform 21"/>
            <p:cNvSpPr>
              <a:spLocks/>
            </p:cNvSpPr>
            <p:nvPr/>
          </p:nvSpPr>
          <p:spPr bwMode="auto">
            <a:xfrm>
              <a:off x="141" y="2976"/>
              <a:ext cx="481" cy="28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0" y="0"/>
                </a:cxn>
                <a:cxn ang="0">
                  <a:pos x="480" y="288"/>
                </a:cxn>
                <a:cxn ang="0">
                  <a:pos x="0" y="288"/>
                </a:cxn>
                <a:cxn ang="0">
                  <a:pos x="120" y="205"/>
                </a:cxn>
                <a:cxn ang="0">
                  <a:pos x="0" y="123"/>
                </a:cxn>
                <a:cxn ang="0">
                  <a:pos x="120" y="41"/>
                </a:cxn>
                <a:cxn ang="0">
                  <a:pos x="0" y="0"/>
                </a:cxn>
              </a:cxnLst>
              <a:rect l="0" t="0" r="r" b="b"/>
              <a:pathLst>
                <a:path w="481" h="289">
                  <a:moveTo>
                    <a:pt x="0" y="0"/>
                  </a:moveTo>
                  <a:lnTo>
                    <a:pt x="480" y="0"/>
                  </a:lnTo>
                  <a:lnTo>
                    <a:pt x="480" y="288"/>
                  </a:lnTo>
                  <a:lnTo>
                    <a:pt x="0" y="288"/>
                  </a:lnTo>
                  <a:lnTo>
                    <a:pt x="120" y="205"/>
                  </a:lnTo>
                  <a:lnTo>
                    <a:pt x="0" y="123"/>
                  </a:lnTo>
                  <a:lnTo>
                    <a:pt x="120" y="41"/>
                  </a:lnTo>
                  <a:lnTo>
                    <a:pt x="0" y="0"/>
                  </a:lnTo>
                </a:path>
              </a:pathLst>
            </a:custGeom>
            <a:solidFill>
              <a:schemeClr val="accent1"/>
            </a:solidFill>
            <a:ln w="12700" cap="rnd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6998" name="Freeform 22"/>
            <p:cNvSpPr>
              <a:spLocks/>
            </p:cNvSpPr>
            <p:nvPr/>
          </p:nvSpPr>
          <p:spPr bwMode="auto">
            <a:xfrm>
              <a:off x="5328" y="2976"/>
              <a:ext cx="404" cy="289"/>
            </a:xfrm>
            <a:custGeom>
              <a:avLst/>
              <a:gdLst/>
              <a:ahLst/>
              <a:cxnLst>
                <a:cxn ang="0">
                  <a:pos x="403" y="0"/>
                </a:cxn>
                <a:cxn ang="0">
                  <a:pos x="0" y="0"/>
                </a:cxn>
                <a:cxn ang="0">
                  <a:pos x="0" y="288"/>
                </a:cxn>
                <a:cxn ang="0">
                  <a:pos x="403" y="288"/>
                </a:cxn>
                <a:cxn ang="0">
                  <a:pos x="302" y="205"/>
                </a:cxn>
                <a:cxn ang="0">
                  <a:pos x="403" y="123"/>
                </a:cxn>
                <a:cxn ang="0">
                  <a:pos x="302" y="40"/>
                </a:cxn>
                <a:cxn ang="0">
                  <a:pos x="403" y="0"/>
                </a:cxn>
              </a:cxnLst>
              <a:rect l="0" t="0" r="r" b="b"/>
              <a:pathLst>
                <a:path w="404" h="289">
                  <a:moveTo>
                    <a:pt x="403" y="0"/>
                  </a:moveTo>
                  <a:lnTo>
                    <a:pt x="0" y="0"/>
                  </a:lnTo>
                  <a:lnTo>
                    <a:pt x="0" y="288"/>
                  </a:lnTo>
                  <a:lnTo>
                    <a:pt x="403" y="288"/>
                  </a:lnTo>
                  <a:lnTo>
                    <a:pt x="302" y="205"/>
                  </a:lnTo>
                  <a:lnTo>
                    <a:pt x="403" y="123"/>
                  </a:lnTo>
                  <a:lnTo>
                    <a:pt x="302" y="40"/>
                  </a:lnTo>
                  <a:lnTo>
                    <a:pt x="403" y="0"/>
                  </a:lnTo>
                </a:path>
              </a:pathLst>
            </a:custGeom>
            <a:solidFill>
              <a:srgbClr val="FF33CC"/>
            </a:solidFill>
            <a:ln w="12700" cap="rnd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6999" name="Line 23"/>
            <p:cNvSpPr>
              <a:spLocks noChangeShapeType="1"/>
            </p:cNvSpPr>
            <p:nvPr/>
          </p:nvSpPr>
          <p:spPr bwMode="auto">
            <a:xfrm>
              <a:off x="624" y="2784"/>
              <a:ext cx="0" cy="14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7000" name="Rectangle 24"/>
            <p:cNvSpPr>
              <a:spLocks noChangeArrowheads="1"/>
            </p:cNvSpPr>
            <p:nvPr/>
          </p:nvSpPr>
          <p:spPr bwMode="auto">
            <a:xfrm>
              <a:off x="-13" y="2102"/>
              <a:ext cx="1183" cy="74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4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Adotado</a:t>
              </a:r>
            </a:p>
            <a:p>
              <a:pPr defTabSz="762000"/>
              <a:r>
                <a:rPr lang="pt-BR" sz="24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nascimento</a:t>
              </a:r>
            </a:p>
            <a:p>
              <a:pPr defTabSz="762000"/>
              <a:r>
                <a:rPr lang="pt-BR" sz="24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de Cristo</a:t>
              </a:r>
            </a:p>
          </p:txBody>
        </p:sp>
        <p:sp>
          <p:nvSpPr>
            <p:cNvPr id="127001" name="Line 25"/>
            <p:cNvSpPr>
              <a:spLocks noChangeShapeType="1"/>
            </p:cNvSpPr>
            <p:nvPr/>
          </p:nvSpPr>
          <p:spPr bwMode="auto">
            <a:xfrm>
              <a:off x="5328" y="2640"/>
              <a:ext cx="0" cy="24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127008" name="Group 32"/>
          <p:cNvGrpSpPr>
            <a:grpSpLocks/>
          </p:cNvGrpSpPr>
          <p:nvPr/>
        </p:nvGrpSpPr>
        <p:grpSpPr bwMode="auto">
          <a:xfrm>
            <a:off x="996950" y="6151569"/>
            <a:ext cx="8075613" cy="458788"/>
            <a:chOff x="628" y="3408"/>
            <a:chExt cx="5087" cy="289"/>
          </a:xfrm>
        </p:grpSpPr>
        <p:sp>
          <p:nvSpPr>
            <p:cNvPr id="127004" name="Freeform 28"/>
            <p:cNvSpPr>
              <a:spLocks/>
            </p:cNvSpPr>
            <p:nvPr/>
          </p:nvSpPr>
          <p:spPr bwMode="auto">
            <a:xfrm>
              <a:off x="5328" y="3408"/>
              <a:ext cx="387" cy="289"/>
            </a:xfrm>
            <a:custGeom>
              <a:avLst/>
              <a:gdLst/>
              <a:ahLst/>
              <a:cxnLst>
                <a:cxn ang="0">
                  <a:pos x="386" y="0"/>
                </a:cxn>
                <a:cxn ang="0">
                  <a:pos x="0" y="0"/>
                </a:cxn>
                <a:cxn ang="0">
                  <a:pos x="0" y="288"/>
                </a:cxn>
                <a:cxn ang="0">
                  <a:pos x="386" y="288"/>
                </a:cxn>
                <a:cxn ang="0">
                  <a:pos x="289" y="205"/>
                </a:cxn>
                <a:cxn ang="0">
                  <a:pos x="386" y="123"/>
                </a:cxn>
                <a:cxn ang="0">
                  <a:pos x="289" y="40"/>
                </a:cxn>
                <a:cxn ang="0">
                  <a:pos x="386" y="0"/>
                </a:cxn>
              </a:cxnLst>
              <a:rect l="0" t="0" r="r" b="b"/>
              <a:pathLst>
                <a:path w="387" h="289">
                  <a:moveTo>
                    <a:pt x="386" y="0"/>
                  </a:moveTo>
                  <a:lnTo>
                    <a:pt x="0" y="0"/>
                  </a:lnTo>
                  <a:lnTo>
                    <a:pt x="0" y="288"/>
                  </a:lnTo>
                  <a:lnTo>
                    <a:pt x="386" y="288"/>
                  </a:lnTo>
                  <a:lnTo>
                    <a:pt x="289" y="205"/>
                  </a:lnTo>
                  <a:lnTo>
                    <a:pt x="386" y="123"/>
                  </a:lnTo>
                  <a:lnTo>
                    <a:pt x="289" y="40"/>
                  </a:lnTo>
                  <a:lnTo>
                    <a:pt x="386" y="0"/>
                  </a:lnTo>
                </a:path>
              </a:pathLst>
            </a:custGeom>
            <a:solidFill>
              <a:srgbClr val="FF33CC"/>
            </a:solidFill>
            <a:ln w="12700" cap="rnd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grpSp>
          <p:nvGrpSpPr>
            <p:cNvPr id="127007" name="Group 31"/>
            <p:cNvGrpSpPr>
              <a:grpSpLocks/>
            </p:cNvGrpSpPr>
            <p:nvPr/>
          </p:nvGrpSpPr>
          <p:grpSpPr bwMode="auto">
            <a:xfrm>
              <a:off x="628" y="3408"/>
              <a:ext cx="4696" cy="288"/>
              <a:chOff x="628" y="3408"/>
              <a:chExt cx="4696" cy="288"/>
            </a:xfrm>
          </p:grpSpPr>
          <p:sp>
            <p:nvSpPr>
              <p:cNvPr id="127005" name="Rectangle 29"/>
              <p:cNvSpPr>
                <a:spLocks noChangeArrowheads="1"/>
              </p:cNvSpPr>
              <p:nvPr/>
            </p:nvSpPr>
            <p:spPr bwMode="auto">
              <a:xfrm>
                <a:off x="628" y="3412"/>
                <a:ext cx="4696" cy="280"/>
              </a:xfrm>
              <a:prstGeom prst="rect">
                <a:avLst/>
              </a:prstGeom>
              <a:solidFill>
                <a:srgbClr val="FF33CC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7006" name="Rectangle 30"/>
              <p:cNvSpPr>
                <a:spLocks noChangeArrowheads="1"/>
              </p:cNvSpPr>
              <p:nvPr/>
            </p:nvSpPr>
            <p:spPr bwMode="auto">
              <a:xfrm>
                <a:off x="2563" y="3408"/>
                <a:ext cx="1023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defTabSz="762000"/>
                <a:r>
                  <a:rPr lang="pt-BR" sz="2400" dirty="0">
                    <a:solidFill>
                      <a:schemeClr val="bg1"/>
                    </a:solidFill>
                  </a:rPr>
                  <a:t>Era Cristã</a:t>
                </a:r>
              </a:p>
            </p:txBody>
          </p:sp>
        </p:grpSp>
      </p:grpSp>
      <p:grpSp>
        <p:nvGrpSpPr>
          <p:cNvPr id="127063" name="Group 87"/>
          <p:cNvGrpSpPr>
            <a:grpSpLocks/>
          </p:cNvGrpSpPr>
          <p:nvPr/>
        </p:nvGrpSpPr>
        <p:grpSpPr bwMode="auto">
          <a:xfrm>
            <a:off x="71438" y="1866900"/>
            <a:ext cx="2817812" cy="1677988"/>
            <a:chOff x="45" y="1176"/>
            <a:chExt cx="1775" cy="1057"/>
          </a:xfrm>
        </p:grpSpPr>
        <p:sp>
          <p:nvSpPr>
            <p:cNvPr id="126979" name="Freeform 3"/>
            <p:cNvSpPr>
              <a:spLocks/>
            </p:cNvSpPr>
            <p:nvPr/>
          </p:nvSpPr>
          <p:spPr bwMode="auto">
            <a:xfrm>
              <a:off x="45" y="1955"/>
              <a:ext cx="385" cy="2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84" y="0"/>
                </a:cxn>
                <a:cxn ang="0">
                  <a:pos x="384" y="240"/>
                </a:cxn>
                <a:cxn ang="0">
                  <a:pos x="0" y="240"/>
                </a:cxn>
                <a:cxn ang="0">
                  <a:pos x="96" y="171"/>
                </a:cxn>
                <a:cxn ang="0">
                  <a:pos x="0" y="102"/>
                </a:cxn>
                <a:cxn ang="0">
                  <a:pos x="96" y="34"/>
                </a:cxn>
                <a:cxn ang="0">
                  <a:pos x="0" y="0"/>
                </a:cxn>
              </a:cxnLst>
              <a:rect l="0" t="0" r="r" b="b"/>
              <a:pathLst>
                <a:path w="385" h="241">
                  <a:moveTo>
                    <a:pt x="0" y="0"/>
                  </a:moveTo>
                  <a:lnTo>
                    <a:pt x="384" y="0"/>
                  </a:lnTo>
                  <a:lnTo>
                    <a:pt x="384" y="240"/>
                  </a:lnTo>
                  <a:lnTo>
                    <a:pt x="0" y="240"/>
                  </a:lnTo>
                  <a:lnTo>
                    <a:pt x="96" y="171"/>
                  </a:lnTo>
                  <a:lnTo>
                    <a:pt x="0" y="102"/>
                  </a:lnTo>
                  <a:lnTo>
                    <a:pt x="96" y="34"/>
                  </a:lnTo>
                  <a:lnTo>
                    <a:pt x="0" y="0"/>
                  </a:lnTo>
                </a:path>
              </a:pathLst>
            </a:custGeom>
            <a:solidFill>
              <a:schemeClr val="hlink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6980" name="Rectangle 4"/>
            <p:cNvSpPr>
              <a:spLocks noChangeArrowheads="1"/>
            </p:cNvSpPr>
            <p:nvPr/>
          </p:nvSpPr>
          <p:spPr bwMode="auto">
            <a:xfrm>
              <a:off x="436" y="1959"/>
              <a:ext cx="1384" cy="232"/>
            </a:xfrm>
            <a:prstGeom prst="rect">
              <a:avLst/>
            </a:prstGeom>
            <a:solidFill>
              <a:srgbClr val="A5002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26981" name="Rectangle 5"/>
            <p:cNvSpPr>
              <a:spLocks noChangeArrowheads="1"/>
            </p:cNvSpPr>
            <p:nvPr/>
          </p:nvSpPr>
          <p:spPr bwMode="auto">
            <a:xfrm>
              <a:off x="554" y="1945"/>
              <a:ext cx="1204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400">
                  <a:solidFill>
                    <a:schemeClr val="bg1"/>
                  </a:solidFill>
                </a:rPr>
                <a:t>Era Joanina</a:t>
              </a:r>
            </a:p>
          </p:txBody>
        </p:sp>
        <p:sp>
          <p:nvSpPr>
            <p:cNvPr id="127048" name="Freeform 72"/>
            <p:cNvSpPr>
              <a:spLocks/>
            </p:cNvSpPr>
            <p:nvPr/>
          </p:nvSpPr>
          <p:spPr bwMode="auto">
            <a:xfrm>
              <a:off x="249" y="1176"/>
              <a:ext cx="418" cy="732"/>
            </a:xfrm>
            <a:custGeom>
              <a:avLst/>
              <a:gdLst/>
              <a:ahLst/>
              <a:cxnLst>
                <a:cxn ang="0">
                  <a:pos x="337" y="207"/>
                </a:cxn>
                <a:cxn ang="0">
                  <a:pos x="309" y="174"/>
                </a:cxn>
                <a:cxn ang="0">
                  <a:pos x="295" y="132"/>
                </a:cxn>
                <a:cxn ang="0">
                  <a:pos x="301" y="80"/>
                </a:cxn>
                <a:cxn ang="0">
                  <a:pos x="327" y="37"/>
                </a:cxn>
                <a:cxn ang="0">
                  <a:pos x="368" y="10"/>
                </a:cxn>
                <a:cxn ang="0">
                  <a:pos x="414" y="0"/>
                </a:cxn>
                <a:cxn ang="0">
                  <a:pos x="465" y="12"/>
                </a:cxn>
                <a:cxn ang="0">
                  <a:pos x="502" y="40"/>
                </a:cxn>
                <a:cxn ang="0">
                  <a:pos x="526" y="80"/>
                </a:cxn>
                <a:cxn ang="0">
                  <a:pos x="531" y="128"/>
                </a:cxn>
                <a:cxn ang="0">
                  <a:pos x="519" y="175"/>
                </a:cxn>
                <a:cxn ang="0">
                  <a:pos x="490" y="208"/>
                </a:cxn>
                <a:cxn ang="0">
                  <a:pos x="486" y="255"/>
                </a:cxn>
                <a:cxn ang="0">
                  <a:pos x="614" y="313"/>
                </a:cxn>
                <a:cxn ang="0">
                  <a:pos x="677" y="473"/>
                </a:cxn>
                <a:cxn ang="0">
                  <a:pos x="746" y="633"/>
                </a:cxn>
                <a:cxn ang="0">
                  <a:pos x="824" y="722"/>
                </a:cxn>
                <a:cxn ang="0">
                  <a:pos x="836" y="774"/>
                </a:cxn>
                <a:cxn ang="0">
                  <a:pos x="825" y="829"/>
                </a:cxn>
                <a:cxn ang="0">
                  <a:pos x="799" y="857"/>
                </a:cxn>
                <a:cxn ang="0">
                  <a:pos x="778" y="871"/>
                </a:cxn>
                <a:cxn ang="0">
                  <a:pos x="742" y="847"/>
                </a:cxn>
                <a:cxn ang="0">
                  <a:pos x="719" y="796"/>
                </a:cxn>
                <a:cxn ang="0">
                  <a:pos x="710" y="737"/>
                </a:cxn>
                <a:cxn ang="0">
                  <a:pos x="712" y="682"/>
                </a:cxn>
                <a:cxn ang="0">
                  <a:pos x="595" y="515"/>
                </a:cxn>
                <a:cxn ang="0">
                  <a:pos x="538" y="767"/>
                </a:cxn>
                <a:cxn ang="0">
                  <a:pos x="619" y="1209"/>
                </a:cxn>
                <a:cxn ang="0">
                  <a:pos x="672" y="1359"/>
                </a:cxn>
                <a:cxn ang="0">
                  <a:pos x="742" y="1381"/>
                </a:cxn>
                <a:cxn ang="0">
                  <a:pos x="788" y="1428"/>
                </a:cxn>
                <a:cxn ang="0">
                  <a:pos x="520" y="1463"/>
                </a:cxn>
                <a:cxn ang="0">
                  <a:pos x="386" y="1209"/>
                </a:cxn>
                <a:cxn ang="0">
                  <a:pos x="44" y="1442"/>
                </a:cxn>
                <a:cxn ang="0">
                  <a:pos x="77" y="1394"/>
                </a:cxn>
                <a:cxn ang="0">
                  <a:pos x="146" y="1361"/>
                </a:cxn>
                <a:cxn ang="0">
                  <a:pos x="221" y="1209"/>
                </a:cxn>
                <a:cxn ang="0">
                  <a:pos x="298" y="767"/>
                </a:cxn>
                <a:cxn ang="0">
                  <a:pos x="240" y="515"/>
                </a:cxn>
                <a:cxn ang="0">
                  <a:pos x="164" y="625"/>
                </a:cxn>
                <a:cxn ang="0">
                  <a:pos x="121" y="722"/>
                </a:cxn>
                <a:cxn ang="0">
                  <a:pos x="117" y="793"/>
                </a:cxn>
                <a:cxn ang="0">
                  <a:pos x="91" y="847"/>
                </a:cxn>
                <a:cxn ang="0">
                  <a:pos x="62" y="869"/>
                </a:cxn>
                <a:cxn ang="0">
                  <a:pos x="37" y="857"/>
                </a:cxn>
                <a:cxn ang="0">
                  <a:pos x="10" y="828"/>
                </a:cxn>
                <a:cxn ang="0">
                  <a:pos x="0" y="771"/>
                </a:cxn>
                <a:cxn ang="0">
                  <a:pos x="18" y="713"/>
                </a:cxn>
                <a:cxn ang="0">
                  <a:pos x="84" y="643"/>
                </a:cxn>
                <a:cxn ang="0">
                  <a:pos x="157" y="475"/>
                </a:cxn>
                <a:cxn ang="0">
                  <a:pos x="222" y="313"/>
                </a:cxn>
                <a:cxn ang="0">
                  <a:pos x="352" y="255"/>
                </a:cxn>
              </a:cxnLst>
              <a:rect l="0" t="0" r="r" b="b"/>
              <a:pathLst>
                <a:path w="836" h="1464">
                  <a:moveTo>
                    <a:pt x="364" y="224"/>
                  </a:moveTo>
                  <a:lnTo>
                    <a:pt x="352" y="218"/>
                  </a:lnTo>
                  <a:lnTo>
                    <a:pt x="337" y="207"/>
                  </a:lnTo>
                  <a:lnTo>
                    <a:pt x="326" y="197"/>
                  </a:lnTo>
                  <a:lnTo>
                    <a:pt x="316" y="186"/>
                  </a:lnTo>
                  <a:lnTo>
                    <a:pt x="309" y="174"/>
                  </a:lnTo>
                  <a:lnTo>
                    <a:pt x="303" y="161"/>
                  </a:lnTo>
                  <a:lnTo>
                    <a:pt x="298" y="149"/>
                  </a:lnTo>
                  <a:lnTo>
                    <a:pt x="295" y="132"/>
                  </a:lnTo>
                  <a:lnTo>
                    <a:pt x="294" y="116"/>
                  </a:lnTo>
                  <a:lnTo>
                    <a:pt x="297" y="98"/>
                  </a:lnTo>
                  <a:lnTo>
                    <a:pt x="301" y="80"/>
                  </a:lnTo>
                  <a:lnTo>
                    <a:pt x="309" y="63"/>
                  </a:lnTo>
                  <a:lnTo>
                    <a:pt x="317" y="48"/>
                  </a:lnTo>
                  <a:lnTo>
                    <a:pt x="327" y="37"/>
                  </a:lnTo>
                  <a:lnTo>
                    <a:pt x="341" y="26"/>
                  </a:lnTo>
                  <a:lnTo>
                    <a:pt x="353" y="17"/>
                  </a:lnTo>
                  <a:lnTo>
                    <a:pt x="368" y="10"/>
                  </a:lnTo>
                  <a:lnTo>
                    <a:pt x="382" y="4"/>
                  </a:lnTo>
                  <a:lnTo>
                    <a:pt x="399" y="0"/>
                  </a:lnTo>
                  <a:lnTo>
                    <a:pt x="414" y="0"/>
                  </a:lnTo>
                  <a:lnTo>
                    <a:pt x="430" y="0"/>
                  </a:lnTo>
                  <a:lnTo>
                    <a:pt x="447" y="6"/>
                  </a:lnTo>
                  <a:lnTo>
                    <a:pt x="465" y="12"/>
                  </a:lnTo>
                  <a:lnTo>
                    <a:pt x="477" y="19"/>
                  </a:lnTo>
                  <a:lnTo>
                    <a:pt x="490" y="29"/>
                  </a:lnTo>
                  <a:lnTo>
                    <a:pt x="502" y="40"/>
                  </a:lnTo>
                  <a:lnTo>
                    <a:pt x="510" y="51"/>
                  </a:lnTo>
                  <a:lnTo>
                    <a:pt x="519" y="66"/>
                  </a:lnTo>
                  <a:lnTo>
                    <a:pt x="526" y="80"/>
                  </a:lnTo>
                  <a:lnTo>
                    <a:pt x="530" y="95"/>
                  </a:lnTo>
                  <a:lnTo>
                    <a:pt x="533" y="113"/>
                  </a:lnTo>
                  <a:lnTo>
                    <a:pt x="531" y="128"/>
                  </a:lnTo>
                  <a:lnTo>
                    <a:pt x="528" y="148"/>
                  </a:lnTo>
                  <a:lnTo>
                    <a:pt x="523" y="163"/>
                  </a:lnTo>
                  <a:lnTo>
                    <a:pt x="519" y="175"/>
                  </a:lnTo>
                  <a:lnTo>
                    <a:pt x="509" y="189"/>
                  </a:lnTo>
                  <a:lnTo>
                    <a:pt x="501" y="199"/>
                  </a:lnTo>
                  <a:lnTo>
                    <a:pt x="490" y="208"/>
                  </a:lnTo>
                  <a:lnTo>
                    <a:pt x="480" y="217"/>
                  </a:lnTo>
                  <a:lnTo>
                    <a:pt x="469" y="224"/>
                  </a:lnTo>
                  <a:lnTo>
                    <a:pt x="486" y="255"/>
                  </a:lnTo>
                  <a:lnTo>
                    <a:pt x="508" y="279"/>
                  </a:lnTo>
                  <a:lnTo>
                    <a:pt x="567" y="294"/>
                  </a:lnTo>
                  <a:lnTo>
                    <a:pt x="614" y="313"/>
                  </a:lnTo>
                  <a:lnTo>
                    <a:pt x="636" y="350"/>
                  </a:lnTo>
                  <a:lnTo>
                    <a:pt x="661" y="417"/>
                  </a:lnTo>
                  <a:lnTo>
                    <a:pt x="677" y="473"/>
                  </a:lnTo>
                  <a:lnTo>
                    <a:pt x="694" y="537"/>
                  </a:lnTo>
                  <a:lnTo>
                    <a:pt x="710" y="574"/>
                  </a:lnTo>
                  <a:lnTo>
                    <a:pt x="746" y="633"/>
                  </a:lnTo>
                  <a:lnTo>
                    <a:pt x="782" y="687"/>
                  </a:lnTo>
                  <a:lnTo>
                    <a:pt x="817" y="712"/>
                  </a:lnTo>
                  <a:lnTo>
                    <a:pt x="824" y="722"/>
                  </a:lnTo>
                  <a:lnTo>
                    <a:pt x="831" y="735"/>
                  </a:lnTo>
                  <a:lnTo>
                    <a:pt x="835" y="752"/>
                  </a:lnTo>
                  <a:lnTo>
                    <a:pt x="836" y="774"/>
                  </a:lnTo>
                  <a:lnTo>
                    <a:pt x="833" y="795"/>
                  </a:lnTo>
                  <a:lnTo>
                    <a:pt x="831" y="810"/>
                  </a:lnTo>
                  <a:lnTo>
                    <a:pt x="825" y="829"/>
                  </a:lnTo>
                  <a:lnTo>
                    <a:pt x="818" y="843"/>
                  </a:lnTo>
                  <a:lnTo>
                    <a:pt x="807" y="851"/>
                  </a:lnTo>
                  <a:lnTo>
                    <a:pt x="799" y="857"/>
                  </a:lnTo>
                  <a:lnTo>
                    <a:pt x="792" y="868"/>
                  </a:lnTo>
                  <a:lnTo>
                    <a:pt x="786" y="872"/>
                  </a:lnTo>
                  <a:lnTo>
                    <a:pt x="778" y="871"/>
                  </a:lnTo>
                  <a:lnTo>
                    <a:pt x="767" y="867"/>
                  </a:lnTo>
                  <a:lnTo>
                    <a:pt x="755" y="858"/>
                  </a:lnTo>
                  <a:lnTo>
                    <a:pt x="742" y="847"/>
                  </a:lnTo>
                  <a:lnTo>
                    <a:pt x="731" y="829"/>
                  </a:lnTo>
                  <a:lnTo>
                    <a:pt x="726" y="814"/>
                  </a:lnTo>
                  <a:lnTo>
                    <a:pt x="719" y="796"/>
                  </a:lnTo>
                  <a:lnTo>
                    <a:pt x="716" y="780"/>
                  </a:lnTo>
                  <a:lnTo>
                    <a:pt x="712" y="758"/>
                  </a:lnTo>
                  <a:lnTo>
                    <a:pt x="710" y="737"/>
                  </a:lnTo>
                  <a:lnTo>
                    <a:pt x="713" y="720"/>
                  </a:lnTo>
                  <a:lnTo>
                    <a:pt x="715" y="698"/>
                  </a:lnTo>
                  <a:lnTo>
                    <a:pt x="712" y="682"/>
                  </a:lnTo>
                  <a:lnTo>
                    <a:pt x="659" y="609"/>
                  </a:lnTo>
                  <a:lnTo>
                    <a:pt x="618" y="553"/>
                  </a:lnTo>
                  <a:lnTo>
                    <a:pt x="595" y="515"/>
                  </a:lnTo>
                  <a:lnTo>
                    <a:pt x="585" y="519"/>
                  </a:lnTo>
                  <a:lnTo>
                    <a:pt x="557" y="657"/>
                  </a:lnTo>
                  <a:lnTo>
                    <a:pt x="538" y="767"/>
                  </a:lnTo>
                  <a:lnTo>
                    <a:pt x="566" y="922"/>
                  </a:lnTo>
                  <a:lnTo>
                    <a:pt x="586" y="1029"/>
                  </a:lnTo>
                  <a:lnTo>
                    <a:pt x="619" y="1209"/>
                  </a:lnTo>
                  <a:lnTo>
                    <a:pt x="644" y="1344"/>
                  </a:lnTo>
                  <a:lnTo>
                    <a:pt x="654" y="1355"/>
                  </a:lnTo>
                  <a:lnTo>
                    <a:pt x="672" y="1359"/>
                  </a:lnTo>
                  <a:lnTo>
                    <a:pt x="697" y="1363"/>
                  </a:lnTo>
                  <a:lnTo>
                    <a:pt x="720" y="1370"/>
                  </a:lnTo>
                  <a:lnTo>
                    <a:pt x="742" y="1381"/>
                  </a:lnTo>
                  <a:lnTo>
                    <a:pt x="759" y="1395"/>
                  </a:lnTo>
                  <a:lnTo>
                    <a:pt x="777" y="1412"/>
                  </a:lnTo>
                  <a:lnTo>
                    <a:pt x="788" y="1428"/>
                  </a:lnTo>
                  <a:lnTo>
                    <a:pt x="792" y="1445"/>
                  </a:lnTo>
                  <a:lnTo>
                    <a:pt x="796" y="1463"/>
                  </a:lnTo>
                  <a:lnTo>
                    <a:pt x="520" y="1463"/>
                  </a:lnTo>
                  <a:lnTo>
                    <a:pt x="455" y="1209"/>
                  </a:lnTo>
                  <a:lnTo>
                    <a:pt x="421" y="1082"/>
                  </a:lnTo>
                  <a:lnTo>
                    <a:pt x="386" y="1209"/>
                  </a:lnTo>
                  <a:lnTo>
                    <a:pt x="315" y="1464"/>
                  </a:lnTo>
                  <a:lnTo>
                    <a:pt x="40" y="1464"/>
                  </a:lnTo>
                  <a:lnTo>
                    <a:pt x="44" y="1442"/>
                  </a:lnTo>
                  <a:lnTo>
                    <a:pt x="51" y="1425"/>
                  </a:lnTo>
                  <a:lnTo>
                    <a:pt x="62" y="1409"/>
                  </a:lnTo>
                  <a:lnTo>
                    <a:pt x="77" y="1394"/>
                  </a:lnTo>
                  <a:lnTo>
                    <a:pt x="98" y="1380"/>
                  </a:lnTo>
                  <a:lnTo>
                    <a:pt x="121" y="1369"/>
                  </a:lnTo>
                  <a:lnTo>
                    <a:pt x="146" y="1361"/>
                  </a:lnTo>
                  <a:lnTo>
                    <a:pt x="178" y="1354"/>
                  </a:lnTo>
                  <a:lnTo>
                    <a:pt x="196" y="1336"/>
                  </a:lnTo>
                  <a:lnTo>
                    <a:pt x="221" y="1209"/>
                  </a:lnTo>
                  <a:lnTo>
                    <a:pt x="254" y="1029"/>
                  </a:lnTo>
                  <a:lnTo>
                    <a:pt x="272" y="922"/>
                  </a:lnTo>
                  <a:lnTo>
                    <a:pt x="298" y="767"/>
                  </a:lnTo>
                  <a:lnTo>
                    <a:pt x="279" y="657"/>
                  </a:lnTo>
                  <a:lnTo>
                    <a:pt x="247" y="519"/>
                  </a:lnTo>
                  <a:lnTo>
                    <a:pt x="240" y="515"/>
                  </a:lnTo>
                  <a:lnTo>
                    <a:pt x="226" y="537"/>
                  </a:lnTo>
                  <a:lnTo>
                    <a:pt x="196" y="582"/>
                  </a:lnTo>
                  <a:lnTo>
                    <a:pt x="164" y="625"/>
                  </a:lnTo>
                  <a:lnTo>
                    <a:pt x="121" y="684"/>
                  </a:lnTo>
                  <a:lnTo>
                    <a:pt x="119" y="704"/>
                  </a:lnTo>
                  <a:lnTo>
                    <a:pt x="121" y="722"/>
                  </a:lnTo>
                  <a:lnTo>
                    <a:pt x="124" y="740"/>
                  </a:lnTo>
                  <a:lnTo>
                    <a:pt x="121" y="766"/>
                  </a:lnTo>
                  <a:lnTo>
                    <a:pt x="117" y="793"/>
                  </a:lnTo>
                  <a:lnTo>
                    <a:pt x="106" y="824"/>
                  </a:lnTo>
                  <a:lnTo>
                    <a:pt x="99" y="838"/>
                  </a:lnTo>
                  <a:lnTo>
                    <a:pt x="91" y="847"/>
                  </a:lnTo>
                  <a:lnTo>
                    <a:pt x="83" y="857"/>
                  </a:lnTo>
                  <a:lnTo>
                    <a:pt x="70" y="865"/>
                  </a:lnTo>
                  <a:lnTo>
                    <a:pt x="62" y="869"/>
                  </a:lnTo>
                  <a:lnTo>
                    <a:pt x="51" y="872"/>
                  </a:lnTo>
                  <a:lnTo>
                    <a:pt x="43" y="868"/>
                  </a:lnTo>
                  <a:lnTo>
                    <a:pt x="37" y="857"/>
                  </a:lnTo>
                  <a:lnTo>
                    <a:pt x="23" y="849"/>
                  </a:lnTo>
                  <a:lnTo>
                    <a:pt x="17" y="842"/>
                  </a:lnTo>
                  <a:lnTo>
                    <a:pt x="10" y="828"/>
                  </a:lnTo>
                  <a:lnTo>
                    <a:pt x="5" y="813"/>
                  </a:lnTo>
                  <a:lnTo>
                    <a:pt x="3" y="795"/>
                  </a:lnTo>
                  <a:lnTo>
                    <a:pt x="0" y="771"/>
                  </a:lnTo>
                  <a:lnTo>
                    <a:pt x="1" y="751"/>
                  </a:lnTo>
                  <a:lnTo>
                    <a:pt x="7" y="730"/>
                  </a:lnTo>
                  <a:lnTo>
                    <a:pt x="18" y="713"/>
                  </a:lnTo>
                  <a:lnTo>
                    <a:pt x="36" y="701"/>
                  </a:lnTo>
                  <a:lnTo>
                    <a:pt x="54" y="687"/>
                  </a:lnTo>
                  <a:lnTo>
                    <a:pt x="84" y="643"/>
                  </a:lnTo>
                  <a:lnTo>
                    <a:pt x="126" y="574"/>
                  </a:lnTo>
                  <a:lnTo>
                    <a:pt x="141" y="537"/>
                  </a:lnTo>
                  <a:lnTo>
                    <a:pt x="157" y="475"/>
                  </a:lnTo>
                  <a:lnTo>
                    <a:pt x="174" y="419"/>
                  </a:lnTo>
                  <a:lnTo>
                    <a:pt x="200" y="350"/>
                  </a:lnTo>
                  <a:lnTo>
                    <a:pt x="222" y="313"/>
                  </a:lnTo>
                  <a:lnTo>
                    <a:pt x="270" y="294"/>
                  </a:lnTo>
                  <a:lnTo>
                    <a:pt x="328" y="279"/>
                  </a:lnTo>
                  <a:lnTo>
                    <a:pt x="352" y="255"/>
                  </a:lnTo>
                  <a:lnTo>
                    <a:pt x="364" y="22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127065" name="Group 89"/>
          <p:cNvGrpSpPr>
            <a:grpSpLocks/>
          </p:cNvGrpSpPr>
          <p:nvPr/>
        </p:nvGrpSpPr>
        <p:grpSpPr bwMode="auto">
          <a:xfrm>
            <a:off x="4427538" y="1916113"/>
            <a:ext cx="4024312" cy="1628775"/>
            <a:chOff x="2789" y="1207"/>
            <a:chExt cx="2535" cy="1026"/>
          </a:xfrm>
        </p:grpSpPr>
        <p:sp>
          <p:nvSpPr>
            <p:cNvPr id="126986" name="Rectangle 10"/>
            <p:cNvSpPr>
              <a:spLocks noChangeArrowheads="1"/>
            </p:cNvSpPr>
            <p:nvPr/>
          </p:nvSpPr>
          <p:spPr bwMode="auto">
            <a:xfrm>
              <a:off x="3028" y="1959"/>
              <a:ext cx="2296" cy="232"/>
            </a:xfrm>
            <a:prstGeom prst="rect">
              <a:avLst/>
            </a:prstGeom>
            <a:solidFill>
              <a:schemeClr val="accent2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26988" name="Rectangle 12"/>
            <p:cNvSpPr>
              <a:spLocks noChangeArrowheads="1"/>
            </p:cNvSpPr>
            <p:nvPr/>
          </p:nvSpPr>
          <p:spPr bwMode="auto">
            <a:xfrm>
              <a:off x="3458" y="1945"/>
              <a:ext cx="1546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400">
                  <a:solidFill>
                    <a:schemeClr val="bg1"/>
                  </a:solidFill>
                </a:rPr>
                <a:t>Era Diocleciana</a:t>
              </a:r>
            </a:p>
          </p:txBody>
        </p:sp>
        <p:sp>
          <p:nvSpPr>
            <p:cNvPr id="127049" name="Freeform 73"/>
            <p:cNvSpPr>
              <a:spLocks/>
            </p:cNvSpPr>
            <p:nvPr/>
          </p:nvSpPr>
          <p:spPr bwMode="auto">
            <a:xfrm>
              <a:off x="2789" y="1207"/>
              <a:ext cx="418" cy="732"/>
            </a:xfrm>
            <a:custGeom>
              <a:avLst/>
              <a:gdLst/>
              <a:ahLst/>
              <a:cxnLst>
                <a:cxn ang="0">
                  <a:pos x="338" y="207"/>
                </a:cxn>
                <a:cxn ang="0">
                  <a:pos x="309" y="174"/>
                </a:cxn>
                <a:cxn ang="0">
                  <a:pos x="296" y="132"/>
                </a:cxn>
                <a:cxn ang="0">
                  <a:pos x="302" y="80"/>
                </a:cxn>
                <a:cxn ang="0">
                  <a:pos x="328" y="37"/>
                </a:cxn>
                <a:cxn ang="0">
                  <a:pos x="370" y="10"/>
                </a:cxn>
                <a:cxn ang="0">
                  <a:pos x="415" y="0"/>
                </a:cxn>
                <a:cxn ang="0">
                  <a:pos x="466" y="12"/>
                </a:cxn>
                <a:cxn ang="0">
                  <a:pos x="502" y="40"/>
                </a:cxn>
                <a:cxn ang="0">
                  <a:pos x="527" y="80"/>
                </a:cxn>
                <a:cxn ang="0">
                  <a:pos x="532" y="128"/>
                </a:cxn>
                <a:cxn ang="0">
                  <a:pos x="519" y="175"/>
                </a:cxn>
                <a:cxn ang="0">
                  <a:pos x="491" y="208"/>
                </a:cxn>
                <a:cxn ang="0">
                  <a:pos x="485" y="255"/>
                </a:cxn>
                <a:cxn ang="0">
                  <a:pos x="614" y="313"/>
                </a:cxn>
                <a:cxn ang="0">
                  <a:pos x="679" y="473"/>
                </a:cxn>
                <a:cxn ang="0">
                  <a:pos x="748" y="633"/>
                </a:cxn>
                <a:cxn ang="0">
                  <a:pos x="825" y="722"/>
                </a:cxn>
                <a:cxn ang="0">
                  <a:pos x="836" y="774"/>
                </a:cxn>
                <a:cxn ang="0">
                  <a:pos x="826" y="829"/>
                </a:cxn>
                <a:cxn ang="0">
                  <a:pos x="800" y="857"/>
                </a:cxn>
                <a:cxn ang="0">
                  <a:pos x="779" y="871"/>
                </a:cxn>
                <a:cxn ang="0">
                  <a:pos x="742" y="847"/>
                </a:cxn>
                <a:cxn ang="0">
                  <a:pos x="720" y="796"/>
                </a:cxn>
                <a:cxn ang="0">
                  <a:pos x="712" y="737"/>
                </a:cxn>
                <a:cxn ang="0">
                  <a:pos x="713" y="682"/>
                </a:cxn>
                <a:cxn ang="0">
                  <a:pos x="596" y="515"/>
                </a:cxn>
                <a:cxn ang="0">
                  <a:pos x="539" y="767"/>
                </a:cxn>
                <a:cxn ang="0">
                  <a:pos x="621" y="1209"/>
                </a:cxn>
                <a:cxn ang="0">
                  <a:pos x="673" y="1359"/>
                </a:cxn>
                <a:cxn ang="0">
                  <a:pos x="742" y="1381"/>
                </a:cxn>
                <a:cxn ang="0">
                  <a:pos x="788" y="1428"/>
                </a:cxn>
                <a:cxn ang="0">
                  <a:pos x="521" y="1463"/>
                </a:cxn>
                <a:cxn ang="0">
                  <a:pos x="388" y="1209"/>
                </a:cxn>
                <a:cxn ang="0">
                  <a:pos x="44" y="1442"/>
                </a:cxn>
                <a:cxn ang="0">
                  <a:pos x="77" y="1394"/>
                </a:cxn>
                <a:cxn ang="0">
                  <a:pos x="147" y="1361"/>
                </a:cxn>
                <a:cxn ang="0">
                  <a:pos x="222" y="1209"/>
                </a:cxn>
                <a:cxn ang="0">
                  <a:pos x="299" y="767"/>
                </a:cxn>
                <a:cxn ang="0">
                  <a:pos x="241" y="515"/>
                </a:cxn>
                <a:cxn ang="0">
                  <a:pos x="165" y="625"/>
                </a:cxn>
                <a:cxn ang="0">
                  <a:pos x="123" y="722"/>
                </a:cxn>
                <a:cxn ang="0">
                  <a:pos x="117" y="793"/>
                </a:cxn>
                <a:cxn ang="0">
                  <a:pos x="92" y="847"/>
                </a:cxn>
                <a:cxn ang="0">
                  <a:pos x="62" y="869"/>
                </a:cxn>
                <a:cxn ang="0">
                  <a:pos x="36" y="857"/>
                </a:cxn>
                <a:cxn ang="0">
                  <a:pos x="9" y="828"/>
                </a:cxn>
                <a:cxn ang="0">
                  <a:pos x="0" y="771"/>
                </a:cxn>
                <a:cxn ang="0">
                  <a:pos x="18" y="713"/>
                </a:cxn>
                <a:cxn ang="0">
                  <a:pos x="84" y="643"/>
                </a:cxn>
                <a:cxn ang="0">
                  <a:pos x="159" y="475"/>
                </a:cxn>
                <a:cxn ang="0">
                  <a:pos x="223" y="313"/>
                </a:cxn>
                <a:cxn ang="0">
                  <a:pos x="353" y="255"/>
                </a:cxn>
              </a:cxnLst>
              <a:rect l="0" t="0" r="r" b="b"/>
              <a:pathLst>
                <a:path w="836" h="1464">
                  <a:moveTo>
                    <a:pt x="365" y="224"/>
                  </a:moveTo>
                  <a:lnTo>
                    <a:pt x="353" y="218"/>
                  </a:lnTo>
                  <a:lnTo>
                    <a:pt x="338" y="207"/>
                  </a:lnTo>
                  <a:lnTo>
                    <a:pt x="325" y="197"/>
                  </a:lnTo>
                  <a:lnTo>
                    <a:pt x="317" y="186"/>
                  </a:lnTo>
                  <a:lnTo>
                    <a:pt x="309" y="174"/>
                  </a:lnTo>
                  <a:lnTo>
                    <a:pt x="305" y="161"/>
                  </a:lnTo>
                  <a:lnTo>
                    <a:pt x="299" y="149"/>
                  </a:lnTo>
                  <a:lnTo>
                    <a:pt x="296" y="132"/>
                  </a:lnTo>
                  <a:lnTo>
                    <a:pt x="295" y="116"/>
                  </a:lnTo>
                  <a:lnTo>
                    <a:pt x="298" y="98"/>
                  </a:lnTo>
                  <a:lnTo>
                    <a:pt x="302" y="80"/>
                  </a:lnTo>
                  <a:lnTo>
                    <a:pt x="309" y="63"/>
                  </a:lnTo>
                  <a:lnTo>
                    <a:pt x="319" y="48"/>
                  </a:lnTo>
                  <a:lnTo>
                    <a:pt x="328" y="37"/>
                  </a:lnTo>
                  <a:lnTo>
                    <a:pt x="341" y="26"/>
                  </a:lnTo>
                  <a:lnTo>
                    <a:pt x="354" y="17"/>
                  </a:lnTo>
                  <a:lnTo>
                    <a:pt x="370" y="10"/>
                  </a:lnTo>
                  <a:lnTo>
                    <a:pt x="383" y="4"/>
                  </a:lnTo>
                  <a:lnTo>
                    <a:pt x="400" y="0"/>
                  </a:lnTo>
                  <a:lnTo>
                    <a:pt x="415" y="0"/>
                  </a:lnTo>
                  <a:lnTo>
                    <a:pt x="432" y="0"/>
                  </a:lnTo>
                  <a:lnTo>
                    <a:pt x="448" y="6"/>
                  </a:lnTo>
                  <a:lnTo>
                    <a:pt x="466" y="12"/>
                  </a:lnTo>
                  <a:lnTo>
                    <a:pt x="479" y="19"/>
                  </a:lnTo>
                  <a:lnTo>
                    <a:pt x="491" y="29"/>
                  </a:lnTo>
                  <a:lnTo>
                    <a:pt x="502" y="40"/>
                  </a:lnTo>
                  <a:lnTo>
                    <a:pt x="512" y="51"/>
                  </a:lnTo>
                  <a:lnTo>
                    <a:pt x="520" y="66"/>
                  </a:lnTo>
                  <a:lnTo>
                    <a:pt x="527" y="80"/>
                  </a:lnTo>
                  <a:lnTo>
                    <a:pt x="531" y="95"/>
                  </a:lnTo>
                  <a:lnTo>
                    <a:pt x="532" y="113"/>
                  </a:lnTo>
                  <a:lnTo>
                    <a:pt x="532" y="128"/>
                  </a:lnTo>
                  <a:lnTo>
                    <a:pt x="530" y="148"/>
                  </a:lnTo>
                  <a:lnTo>
                    <a:pt x="524" y="163"/>
                  </a:lnTo>
                  <a:lnTo>
                    <a:pt x="519" y="175"/>
                  </a:lnTo>
                  <a:lnTo>
                    <a:pt x="510" y="189"/>
                  </a:lnTo>
                  <a:lnTo>
                    <a:pt x="501" y="199"/>
                  </a:lnTo>
                  <a:lnTo>
                    <a:pt x="491" y="208"/>
                  </a:lnTo>
                  <a:lnTo>
                    <a:pt x="481" y="217"/>
                  </a:lnTo>
                  <a:lnTo>
                    <a:pt x="469" y="224"/>
                  </a:lnTo>
                  <a:lnTo>
                    <a:pt x="485" y="255"/>
                  </a:lnTo>
                  <a:lnTo>
                    <a:pt x="509" y="279"/>
                  </a:lnTo>
                  <a:lnTo>
                    <a:pt x="568" y="294"/>
                  </a:lnTo>
                  <a:lnTo>
                    <a:pt x="614" y="313"/>
                  </a:lnTo>
                  <a:lnTo>
                    <a:pt x="637" y="350"/>
                  </a:lnTo>
                  <a:lnTo>
                    <a:pt x="661" y="417"/>
                  </a:lnTo>
                  <a:lnTo>
                    <a:pt x="679" y="473"/>
                  </a:lnTo>
                  <a:lnTo>
                    <a:pt x="695" y="537"/>
                  </a:lnTo>
                  <a:lnTo>
                    <a:pt x="712" y="574"/>
                  </a:lnTo>
                  <a:lnTo>
                    <a:pt x="748" y="633"/>
                  </a:lnTo>
                  <a:lnTo>
                    <a:pt x="783" y="687"/>
                  </a:lnTo>
                  <a:lnTo>
                    <a:pt x="818" y="712"/>
                  </a:lnTo>
                  <a:lnTo>
                    <a:pt x="825" y="722"/>
                  </a:lnTo>
                  <a:lnTo>
                    <a:pt x="832" y="735"/>
                  </a:lnTo>
                  <a:lnTo>
                    <a:pt x="836" y="752"/>
                  </a:lnTo>
                  <a:lnTo>
                    <a:pt x="836" y="774"/>
                  </a:lnTo>
                  <a:lnTo>
                    <a:pt x="835" y="795"/>
                  </a:lnTo>
                  <a:lnTo>
                    <a:pt x="832" y="810"/>
                  </a:lnTo>
                  <a:lnTo>
                    <a:pt x="826" y="829"/>
                  </a:lnTo>
                  <a:lnTo>
                    <a:pt x="819" y="843"/>
                  </a:lnTo>
                  <a:lnTo>
                    <a:pt x="808" y="851"/>
                  </a:lnTo>
                  <a:lnTo>
                    <a:pt x="800" y="857"/>
                  </a:lnTo>
                  <a:lnTo>
                    <a:pt x="793" y="868"/>
                  </a:lnTo>
                  <a:lnTo>
                    <a:pt x="788" y="872"/>
                  </a:lnTo>
                  <a:lnTo>
                    <a:pt x="779" y="871"/>
                  </a:lnTo>
                  <a:lnTo>
                    <a:pt x="768" y="867"/>
                  </a:lnTo>
                  <a:lnTo>
                    <a:pt x="756" y="858"/>
                  </a:lnTo>
                  <a:lnTo>
                    <a:pt x="742" y="847"/>
                  </a:lnTo>
                  <a:lnTo>
                    <a:pt x="732" y="829"/>
                  </a:lnTo>
                  <a:lnTo>
                    <a:pt x="726" y="814"/>
                  </a:lnTo>
                  <a:lnTo>
                    <a:pt x="720" y="796"/>
                  </a:lnTo>
                  <a:lnTo>
                    <a:pt x="717" y="780"/>
                  </a:lnTo>
                  <a:lnTo>
                    <a:pt x="713" y="758"/>
                  </a:lnTo>
                  <a:lnTo>
                    <a:pt x="712" y="737"/>
                  </a:lnTo>
                  <a:lnTo>
                    <a:pt x="714" y="720"/>
                  </a:lnTo>
                  <a:lnTo>
                    <a:pt x="716" y="698"/>
                  </a:lnTo>
                  <a:lnTo>
                    <a:pt x="713" y="682"/>
                  </a:lnTo>
                  <a:lnTo>
                    <a:pt x="661" y="609"/>
                  </a:lnTo>
                  <a:lnTo>
                    <a:pt x="619" y="553"/>
                  </a:lnTo>
                  <a:lnTo>
                    <a:pt x="596" y="515"/>
                  </a:lnTo>
                  <a:lnTo>
                    <a:pt x="586" y="519"/>
                  </a:lnTo>
                  <a:lnTo>
                    <a:pt x="559" y="657"/>
                  </a:lnTo>
                  <a:lnTo>
                    <a:pt x="539" y="767"/>
                  </a:lnTo>
                  <a:lnTo>
                    <a:pt x="567" y="922"/>
                  </a:lnTo>
                  <a:lnTo>
                    <a:pt x="588" y="1029"/>
                  </a:lnTo>
                  <a:lnTo>
                    <a:pt x="621" y="1209"/>
                  </a:lnTo>
                  <a:lnTo>
                    <a:pt x="644" y="1344"/>
                  </a:lnTo>
                  <a:lnTo>
                    <a:pt x="655" y="1355"/>
                  </a:lnTo>
                  <a:lnTo>
                    <a:pt x="673" y="1359"/>
                  </a:lnTo>
                  <a:lnTo>
                    <a:pt x="698" y="1363"/>
                  </a:lnTo>
                  <a:lnTo>
                    <a:pt x="721" y="1370"/>
                  </a:lnTo>
                  <a:lnTo>
                    <a:pt x="742" y="1381"/>
                  </a:lnTo>
                  <a:lnTo>
                    <a:pt x="760" y="1395"/>
                  </a:lnTo>
                  <a:lnTo>
                    <a:pt x="778" y="1412"/>
                  </a:lnTo>
                  <a:lnTo>
                    <a:pt x="788" y="1428"/>
                  </a:lnTo>
                  <a:lnTo>
                    <a:pt x="793" y="1445"/>
                  </a:lnTo>
                  <a:lnTo>
                    <a:pt x="797" y="1463"/>
                  </a:lnTo>
                  <a:lnTo>
                    <a:pt x="521" y="1463"/>
                  </a:lnTo>
                  <a:lnTo>
                    <a:pt x="457" y="1209"/>
                  </a:lnTo>
                  <a:lnTo>
                    <a:pt x="421" y="1082"/>
                  </a:lnTo>
                  <a:lnTo>
                    <a:pt x="388" y="1209"/>
                  </a:lnTo>
                  <a:lnTo>
                    <a:pt x="316" y="1464"/>
                  </a:lnTo>
                  <a:lnTo>
                    <a:pt x="40" y="1464"/>
                  </a:lnTo>
                  <a:lnTo>
                    <a:pt x="44" y="1442"/>
                  </a:lnTo>
                  <a:lnTo>
                    <a:pt x="51" y="1425"/>
                  </a:lnTo>
                  <a:lnTo>
                    <a:pt x="62" y="1409"/>
                  </a:lnTo>
                  <a:lnTo>
                    <a:pt x="77" y="1394"/>
                  </a:lnTo>
                  <a:lnTo>
                    <a:pt x="99" y="1380"/>
                  </a:lnTo>
                  <a:lnTo>
                    <a:pt x="123" y="1369"/>
                  </a:lnTo>
                  <a:lnTo>
                    <a:pt x="147" y="1361"/>
                  </a:lnTo>
                  <a:lnTo>
                    <a:pt x="179" y="1354"/>
                  </a:lnTo>
                  <a:lnTo>
                    <a:pt x="197" y="1336"/>
                  </a:lnTo>
                  <a:lnTo>
                    <a:pt x="222" y="1209"/>
                  </a:lnTo>
                  <a:lnTo>
                    <a:pt x="255" y="1029"/>
                  </a:lnTo>
                  <a:lnTo>
                    <a:pt x="273" y="922"/>
                  </a:lnTo>
                  <a:lnTo>
                    <a:pt x="299" y="767"/>
                  </a:lnTo>
                  <a:lnTo>
                    <a:pt x="280" y="657"/>
                  </a:lnTo>
                  <a:lnTo>
                    <a:pt x="247" y="519"/>
                  </a:lnTo>
                  <a:lnTo>
                    <a:pt x="241" y="515"/>
                  </a:lnTo>
                  <a:lnTo>
                    <a:pt x="227" y="537"/>
                  </a:lnTo>
                  <a:lnTo>
                    <a:pt x="197" y="582"/>
                  </a:lnTo>
                  <a:lnTo>
                    <a:pt x="165" y="625"/>
                  </a:lnTo>
                  <a:lnTo>
                    <a:pt x="123" y="684"/>
                  </a:lnTo>
                  <a:lnTo>
                    <a:pt x="120" y="704"/>
                  </a:lnTo>
                  <a:lnTo>
                    <a:pt x="123" y="722"/>
                  </a:lnTo>
                  <a:lnTo>
                    <a:pt x="125" y="740"/>
                  </a:lnTo>
                  <a:lnTo>
                    <a:pt x="123" y="766"/>
                  </a:lnTo>
                  <a:lnTo>
                    <a:pt x="117" y="793"/>
                  </a:lnTo>
                  <a:lnTo>
                    <a:pt x="107" y="824"/>
                  </a:lnTo>
                  <a:lnTo>
                    <a:pt x="101" y="838"/>
                  </a:lnTo>
                  <a:lnTo>
                    <a:pt x="92" y="847"/>
                  </a:lnTo>
                  <a:lnTo>
                    <a:pt x="83" y="857"/>
                  </a:lnTo>
                  <a:lnTo>
                    <a:pt x="70" y="865"/>
                  </a:lnTo>
                  <a:lnTo>
                    <a:pt x="62" y="869"/>
                  </a:lnTo>
                  <a:lnTo>
                    <a:pt x="51" y="872"/>
                  </a:lnTo>
                  <a:lnTo>
                    <a:pt x="43" y="868"/>
                  </a:lnTo>
                  <a:lnTo>
                    <a:pt x="36" y="857"/>
                  </a:lnTo>
                  <a:lnTo>
                    <a:pt x="23" y="849"/>
                  </a:lnTo>
                  <a:lnTo>
                    <a:pt x="16" y="842"/>
                  </a:lnTo>
                  <a:lnTo>
                    <a:pt x="9" y="828"/>
                  </a:lnTo>
                  <a:lnTo>
                    <a:pt x="4" y="813"/>
                  </a:lnTo>
                  <a:lnTo>
                    <a:pt x="3" y="795"/>
                  </a:lnTo>
                  <a:lnTo>
                    <a:pt x="0" y="771"/>
                  </a:lnTo>
                  <a:lnTo>
                    <a:pt x="1" y="751"/>
                  </a:lnTo>
                  <a:lnTo>
                    <a:pt x="5" y="730"/>
                  </a:lnTo>
                  <a:lnTo>
                    <a:pt x="18" y="713"/>
                  </a:lnTo>
                  <a:lnTo>
                    <a:pt x="36" y="701"/>
                  </a:lnTo>
                  <a:lnTo>
                    <a:pt x="52" y="687"/>
                  </a:lnTo>
                  <a:lnTo>
                    <a:pt x="84" y="643"/>
                  </a:lnTo>
                  <a:lnTo>
                    <a:pt x="127" y="574"/>
                  </a:lnTo>
                  <a:lnTo>
                    <a:pt x="142" y="537"/>
                  </a:lnTo>
                  <a:lnTo>
                    <a:pt x="159" y="475"/>
                  </a:lnTo>
                  <a:lnTo>
                    <a:pt x="175" y="419"/>
                  </a:lnTo>
                  <a:lnTo>
                    <a:pt x="201" y="350"/>
                  </a:lnTo>
                  <a:lnTo>
                    <a:pt x="223" y="313"/>
                  </a:lnTo>
                  <a:lnTo>
                    <a:pt x="272" y="294"/>
                  </a:lnTo>
                  <a:lnTo>
                    <a:pt x="330" y="279"/>
                  </a:lnTo>
                  <a:lnTo>
                    <a:pt x="353" y="255"/>
                  </a:lnTo>
                  <a:lnTo>
                    <a:pt x="365" y="224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127064" name="Group 88"/>
          <p:cNvGrpSpPr>
            <a:grpSpLocks/>
          </p:cNvGrpSpPr>
          <p:nvPr/>
        </p:nvGrpSpPr>
        <p:grpSpPr bwMode="auto">
          <a:xfrm>
            <a:off x="2555875" y="1866900"/>
            <a:ext cx="2251075" cy="1677988"/>
            <a:chOff x="1610" y="1176"/>
            <a:chExt cx="1418" cy="1057"/>
          </a:xfrm>
        </p:grpSpPr>
        <p:grpSp>
          <p:nvGrpSpPr>
            <p:cNvPr id="126985" name="Group 9"/>
            <p:cNvGrpSpPr>
              <a:grpSpLocks/>
            </p:cNvGrpSpPr>
            <p:nvPr/>
          </p:nvGrpSpPr>
          <p:grpSpPr bwMode="auto">
            <a:xfrm>
              <a:off x="1781" y="1945"/>
              <a:ext cx="1247" cy="288"/>
              <a:chOff x="1781" y="1478"/>
              <a:chExt cx="1247" cy="288"/>
            </a:xfrm>
          </p:grpSpPr>
          <p:sp>
            <p:nvSpPr>
              <p:cNvPr id="126983" name="Rectangle 7"/>
              <p:cNvSpPr>
                <a:spLocks noChangeArrowheads="1"/>
              </p:cNvSpPr>
              <p:nvPr/>
            </p:nvSpPr>
            <p:spPr bwMode="auto">
              <a:xfrm>
                <a:off x="1828" y="1492"/>
                <a:ext cx="1192" cy="232"/>
              </a:xfrm>
              <a:prstGeom prst="rect">
                <a:avLst/>
              </a:prstGeom>
              <a:solidFill>
                <a:srgbClr val="FFFF00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984" name="Rectangle 8"/>
              <p:cNvSpPr>
                <a:spLocks noChangeArrowheads="1"/>
              </p:cNvSpPr>
              <p:nvPr/>
            </p:nvSpPr>
            <p:spPr bwMode="auto">
              <a:xfrm>
                <a:off x="1781" y="1478"/>
                <a:ext cx="1247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defTabSz="762000"/>
                <a:r>
                  <a:rPr lang="pt-BR" sz="2400">
                    <a:solidFill>
                      <a:schemeClr val="tx1"/>
                    </a:solidFill>
                  </a:rPr>
                  <a:t>Era Joselina</a:t>
                </a:r>
              </a:p>
            </p:txBody>
          </p:sp>
        </p:grpSp>
        <p:sp>
          <p:nvSpPr>
            <p:cNvPr id="127050" name="Freeform 74"/>
            <p:cNvSpPr>
              <a:spLocks/>
            </p:cNvSpPr>
            <p:nvPr/>
          </p:nvSpPr>
          <p:spPr bwMode="auto">
            <a:xfrm>
              <a:off x="1610" y="1176"/>
              <a:ext cx="418" cy="732"/>
            </a:xfrm>
            <a:custGeom>
              <a:avLst/>
              <a:gdLst/>
              <a:ahLst/>
              <a:cxnLst>
                <a:cxn ang="0">
                  <a:pos x="336" y="207"/>
                </a:cxn>
                <a:cxn ang="0">
                  <a:pos x="309" y="174"/>
                </a:cxn>
                <a:cxn ang="0">
                  <a:pos x="296" y="132"/>
                </a:cxn>
                <a:cxn ang="0">
                  <a:pos x="301" y="80"/>
                </a:cxn>
                <a:cxn ang="0">
                  <a:pos x="328" y="37"/>
                </a:cxn>
                <a:cxn ang="0">
                  <a:pos x="368" y="10"/>
                </a:cxn>
                <a:cxn ang="0">
                  <a:pos x="414" y="0"/>
                </a:cxn>
                <a:cxn ang="0">
                  <a:pos x="465" y="12"/>
                </a:cxn>
                <a:cxn ang="0">
                  <a:pos x="502" y="40"/>
                </a:cxn>
                <a:cxn ang="0">
                  <a:pos x="525" y="80"/>
                </a:cxn>
                <a:cxn ang="0">
                  <a:pos x="531" y="128"/>
                </a:cxn>
                <a:cxn ang="0">
                  <a:pos x="519" y="175"/>
                </a:cxn>
                <a:cxn ang="0">
                  <a:pos x="490" y="208"/>
                </a:cxn>
                <a:cxn ang="0">
                  <a:pos x="485" y="255"/>
                </a:cxn>
                <a:cxn ang="0">
                  <a:pos x="614" y="313"/>
                </a:cxn>
                <a:cxn ang="0">
                  <a:pos x="679" y="473"/>
                </a:cxn>
                <a:cxn ang="0">
                  <a:pos x="746" y="633"/>
                </a:cxn>
                <a:cxn ang="0">
                  <a:pos x="825" y="722"/>
                </a:cxn>
                <a:cxn ang="0">
                  <a:pos x="836" y="774"/>
                </a:cxn>
                <a:cxn ang="0">
                  <a:pos x="825" y="829"/>
                </a:cxn>
                <a:cxn ang="0">
                  <a:pos x="799" y="857"/>
                </a:cxn>
                <a:cxn ang="0">
                  <a:pos x="778" y="871"/>
                </a:cxn>
                <a:cxn ang="0">
                  <a:pos x="742" y="847"/>
                </a:cxn>
                <a:cxn ang="0">
                  <a:pos x="719" y="796"/>
                </a:cxn>
                <a:cxn ang="0">
                  <a:pos x="712" y="737"/>
                </a:cxn>
                <a:cxn ang="0">
                  <a:pos x="713" y="682"/>
                </a:cxn>
                <a:cxn ang="0">
                  <a:pos x="594" y="515"/>
                </a:cxn>
                <a:cxn ang="0">
                  <a:pos x="538" y="767"/>
                </a:cxn>
                <a:cxn ang="0">
                  <a:pos x="619" y="1209"/>
                </a:cxn>
                <a:cxn ang="0">
                  <a:pos x="672" y="1359"/>
                </a:cxn>
                <a:cxn ang="0">
                  <a:pos x="742" y="1381"/>
                </a:cxn>
                <a:cxn ang="0">
                  <a:pos x="788" y="1428"/>
                </a:cxn>
                <a:cxn ang="0">
                  <a:pos x="521" y="1463"/>
                </a:cxn>
                <a:cxn ang="0">
                  <a:pos x="386" y="1209"/>
                </a:cxn>
                <a:cxn ang="0">
                  <a:pos x="44" y="1442"/>
                </a:cxn>
                <a:cxn ang="0">
                  <a:pos x="77" y="1394"/>
                </a:cxn>
                <a:cxn ang="0">
                  <a:pos x="146" y="1361"/>
                </a:cxn>
                <a:cxn ang="0">
                  <a:pos x="221" y="1209"/>
                </a:cxn>
                <a:cxn ang="0">
                  <a:pos x="298" y="767"/>
                </a:cxn>
                <a:cxn ang="0">
                  <a:pos x="240" y="515"/>
                </a:cxn>
                <a:cxn ang="0">
                  <a:pos x="164" y="625"/>
                </a:cxn>
                <a:cxn ang="0">
                  <a:pos x="121" y="722"/>
                </a:cxn>
                <a:cxn ang="0">
                  <a:pos x="117" y="793"/>
                </a:cxn>
                <a:cxn ang="0">
                  <a:pos x="91" y="847"/>
                </a:cxn>
                <a:cxn ang="0">
                  <a:pos x="62" y="869"/>
                </a:cxn>
                <a:cxn ang="0">
                  <a:pos x="37" y="857"/>
                </a:cxn>
                <a:cxn ang="0">
                  <a:pos x="9" y="828"/>
                </a:cxn>
                <a:cxn ang="0">
                  <a:pos x="0" y="771"/>
                </a:cxn>
                <a:cxn ang="0">
                  <a:pos x="18" y="713"/>
                </a:cxn>
                <a:cxn ang="0">
                  <a:pos x="84" y="643"/>
                </a:cxn>
                <a:cxn ang="0">
                  <a:pos x="157" y="475"/>
                </a:cxn>
                <a:cxn ang="0">
                  <a:pos x="222" y="313"/>
                </a:cxn>
                <a:cxn ang="0">
                  <a:pos x="352" y="255"/>
                </a:cxn>
              </a:cxnLst>
              <a:rect l="0" t="0" r="r" b="b"/>
              <a:pathLst>
                <a:path w="836" h="1464">
                  <a:moveTo>
                    <a:pt x="364" y="224"/>
                  </a:moveTo>
                  <a:lnTo>
                    <a:pt x="352" y="218"/>
                  </a:lnTo>
                  <a:lnTo>
                    <a:pt x="336" y="207"/>
                  </a:lnTo>
                  <a:lnTo>
                    <a:pt x="325" y="197"/>
                  </a:lnTo>
                  <a:lnTo>
                    <a:pt x="316" y="186"/>
                  </a:lnTo>
                  <a:lnTo>
                    <a:pt x="309" y="174"/>
                  </a:lnTo>
                  <a:lnTo>
                    <a:pt x="303" y="161"/>
                  </a:lnTo>
                  <a:lnTo>
                    <a:pt x="298" y="149"/>
                  </a:lnTo>
                  <a:lnTo>
                    <a:pt x="296" y="132"/>
                  </a:lnTo>
                  <a:lnTo>
                    <a:pt x="295" y="116"/>
                  </a:lnTo>
                  <a:lnTo>
                    <a:pt x="296" y="98"/>
                  </a:lnTo>
                  <a:lnTo>
                    <a:pt x="301" y="80"/>
                  </a:lnTo>
                  <a:lnTo>
                    <a:pt x="309" y="63"/>
                  </a:lnTo>
                  <a:lnTo>
                    <a:pt x="317" y="48"/>
                  </a:lnTo>
                  <a:lnTo>
                    <a:pt x="328" y="37"/>
                  </a:lnTo>
                  <a:lnTo>
                    <a:pt x="341" y="26"/>
                  </a:lnTo>
                  <a:lnTo>
                    <a:pt x="353" y="17"/>
                  </a:lnTo>
                  <a:lnTo>
                    <a:pt x="368" y="10"/>
                  </a:lnTo>
                  <a:lnTo>
                    <a:pt x="382" y="4"/>
                  </a:lnTo>
                  <a:lnTo>
                    <a:pt x="399" y="0"/>
                  </a:lnTo>
                  <a:lnTo>
                    <a:pt x="414" y="0"/>
                  </a:lnTo>
                  <a:lnTo>
                    <a:pt x="430" y="0"/>
                  </a:lnTo>
                  <a:lnTo>
                    <a:pt x="447" y="6"/>
                  </a:lnTo>
                  <a:lnTo>
                    <a:pt x="465" y="12"/>
                  </a:lnTo>
                  <a:lnTo>
                    <a:pt x="477" y="19"/>
                  </a:lnTo>
                  <a:lnTo>
                    <a:pt x="490" y="29"/>
                  </a:lnTo>
                  <a:lnTo>
                    <a:pt x="502" y="40"/>
                  </a:lnTo>
                  <a:lnTo>
                    <a:pt x="510" y="51"/>
                  </a:lnTo>
                  <a:lnTo>
                    <a:pt x="520" y="66"/>
                  </a:lnTo>
                  <a:lnTo>
                    <a:pt x="525" y="80"/>
                  </a:lnTo>
                  <a:lnTo>
                    <a:pt x="530" y="95"/>
                  </a:lnTo>
                  <a:lnTo>
                    <a:pt x="532" y="113"/>
                  </a:lnTo>
                  <a:lnTo>
                    <a:pt x="531" y="128"/>
                  </a:lnTo>
                  <a:lnTo>
                    <a:pt x="528" y="148"/>
                  </a:lnTo>
                  <a:lnTo>
                    <a:pt x="523" y="163"/>
                  </a:lnTo>
                  <a:lnTo>
                    <a:pt x="519" y="175"/>
                  </a:lnTo>
                  <a:lnTo>
                    <a:pt x="509" y="189"/>
                  </a:lnTo>
                  <a:lnTo>
                    <a:pt x="501" y="199"/>
                  </a:lnTo>
                  <a:lnTo>
                    <a:pt x="490" y="208"/>
                  </a:lnTo>
                  <a:lnTo>
                    <a:pt x="480" y="217"/>
                  </a:lnTo>
                  <a:lnTo>
                    <a:pt x="469" y="224"/>
                  </a:lnTo>
                  <a:lnTo>
                    <a:pt x="485" y="255"/>
                  </a:lnTo>
                  <a:lnTo>
                    <a:pt x="508" y="279"/>
                  </a:lnTo>
                  <a:lnTo>
                    <a:pt x="568" y="294"/>
                  </a:lnTo>
                  <a:lnTo>
                    <a:pt x="614" y="313"/>
                  </a:lnTo>
                  <a:lnTo>
                    <a:pt x="636" y="350"/>
                  </a:lnTo>
                  <a:lnTo>
                    <a:pt x="661" y="417"/>
                  </a:lnTo>
                  <a:lnTo>
                    <a:pt x="679" y="473"/>
                  </a:lnTo>
                  <a:lnTo>
                    <a:pt x="695" y="537"/>
                  </a:lnTo>
                  <a:lnTo>
                    <a:pt x="712" y="574"/>
                  </a:lnTo>
                  <a:lnTo>
                    <a:pt x="746" y="633"/>
                  </a:lnTo>
                  <a:lnTo>
                    <a:pt x="782" y="687"/>
                  </a:lnTo>
                  <a:lnTo>
                    <a:pt x="817" y="712"/>
                  </a:lnTo>
                  <a:lnTo>
                    <a:pt x="825" y="722"/>
                  </a:lnTo>
                  <a:lnTo>
                    <a:pt x="830" y="735"/>
                  </a:lnTo>
                  <a:lnTo>
                    <a:pt x="835" y="752"/>
                  </a:lnTo>
                  <a:lnTo>
                    <a:pt x="836" y="774"/>
                  </a:lnTo>
                  <a:lnTo>
                    <a:pt x="833" y="795"/>
                  </a:lnTo>
                  <a:lnTo>
                    <a:pt x="830" y="810"/>
                  </a:lnTo>
                  <a:lnTo>
                    <a:pt x="825" y="829"/>
                  </a:lnTo>
                  <a:lnTo>
                    <a:pt x="818" y="843"/>
                  </a:lnTo>
                  <a:lnTo>
                    <a:pt x="808" y="851"/>
                  </a:lnTo>
                  <a:lnTo>
                    <a:pt x="799" y="857"/>
                  </a:lnTo>
                  <a:lnTo>
                    <a:pt x="792" y="868"/>
                  </a:lnTo>
                  <a:lnTo>
                    <a:pt x="786" y="872"/>
                  </a:lnTo>
                  <a:lnTo>
                    <a:pt x="778" y="871"/>
                  </a:lnTo>
                  <a:lnTo>
                    <a:pt x="767" y="867"/>
                  </a:lnTo>
                  <a:lnTo>
                    <a:pt x="754" y="858"/>
                  </a:lnTo>
                  <a:lnTo>
                    <a:pt x="742" y="847"/>
                  </a:lnTo>
                  <a:lnTo>
                    <a:pt x="731" y="829"/>
                  </a:lnTo>
                  <a:lnTo>
                    <a:pt x="726" y="814"/>
                  </a:lnTo>
                  <a:lnTo>
                    <a:pt x="719" y="796"/>
                  </a:lnTo>
                  <a:lnTo>
                    <a:pt x="716" y="780"/>
                  </a:lnTo>
                  <a:lnTo>
                    <a:pt x="713" y="758"/>
                  </a:lnTo>
                  <a:lnTo>
                    <a:pt x="712" y="737"/>
                  </a:lnTo>
                  <a:lnTo>
                    <a:pt x="713" y="720"/>
                  </a:lnTo>
                  <a:lnTo>
                    <a:pt x="714" y="698"/>
                  </a:lnTo>
                  <a:lnTo>
                    <a:pt x="713" y="682"/>
                  </a:lnTo>
                  <a:lnTo>
                    <a:pt x="659" y="609"/>
                  </a:lnTo>
                  <a:lnTo>
                    <a:pt x="618" y="553"/>
                  </a:lnTo>
                  <a:lnTo>
                    <a:pt x="594" y="515"/>
                  </a:lnTo>
                  <a:lnTo>
                    <a:pt x="585" y="519"/>
                  </a:lnTo>
                  <a:lnTo>
                    <a:pt x="557" y="657"/>
                  </a:lnTo>
                  <a:lnTo>
                    <a:pt x="538" y="767"/>
                  </a:lnTo>
                  <a:lnTo>
                    <a:pt x="567" y="922"/>
                  </a:lnTo>
                  <a:lnTo>
                    <a:pt x="586" y="1029"/>
                  </a:lnTo>
                  <a:lnTo>
                    <a:pt x="619" y="1209"/>
                  </a:lnTo>
                  <a:lnTo>
                    <a:pt x="644" y="1344"/>
                  </a:lnTo>
                  <a:lnTo>
                    <a:pt x="654" y="1355"/>
                  </a:lnTo>
                  <a:lnTo>
                    <a:pt x="672" y="1359"/>
                  </a:lnTo>
                  <a:lnTo>
                    <a:pt x="697" y="1363"/>
                  </a:lnTo>
                  <a:lnTo>
                    <a:pt x="720" y="1370"/>
                  </a:lnTo>
                  <a:lnTo>
                    <a:pt x="742" y="1381"/>
                  </a:lnTo>
                  <a:lnTo>
                    <a:pt x="760" y="1395"/>
                  </a:lnTo>
                  <a:lnTo>
                    <a:pt x="777" y="1412"/>
                  </a:lnTo>
                  <a:lnTo>
                    <a:pt x="788" y="1428"/>
                  </a:lnTo>
                  <a:lnTo>
                    <a:pt x="792" y="1445"/>
                  </a:lnTo>
                  <a:lnTo>
                    <a:pt x="796" y="1463"/>
                  </a:lnTo>
                  <a:lnTo>
                    <a:pt x="521" y="1463"/>
                  </a:lnTo>
                  <a:lnTo>
                    <a:pt x="456" y="1209"/>
                  </a:lnTo>
                  <a:lnTo>
                    <a:pt x="421" y="1082"/>
                  </a:lnTo>
                  <a:lnTo>
                    <a:pt x="386" y="1209"/>
                  </a:lnTo>
                  <a:lnTo>
                    <a:pt x="314" y="1464"/>
                  </a:lnTo>
                  <a:lnTo>
                    <a:pt x="41" y="1464"/>
                  </a:lnTo>
                  <a:lnTo>
                    <a:pt x="44" y="1442"/>
                  </a:lnTo>
                  <a:lnTo>
                    <a:pt x="51" y="1425"/>
                  </a:lnTo>
                  <a:lnTo>
                    <a:pt x="62" y="1409"/>
                  </a:lnTo>
                  <a:lnTo>
                    <a:pt x="77" y="1394"/>
                  </a:lnTo>
                  <a:lnTo>
                    <a:pt x="98" y="1380"/>
                  </a:lnTo>
                  <a:lnTo>
                    <a:pt x="121" y="1369"/>
                  </a:lnTo>
                  <a:lnTo>
                    <a:pt x="146" y="1361"/>
                  </a:lnTo>
                  <a:lnTo>
                    <a:pt x="178" y="1354"/>
                  </a:lnTo>
                  <a:lnTo>
                    <a:pt x="196" y="1336"/>
                  </a:lnTo>
                  <a:lnTo>
                    <a:pt x="221" y="1209"/>
                  </a:lnTo>
                  <a:lnTo>
                    <a:pt x="254" y="1029"/>
                  </a:lnTo>
                  <a:lnTo>
                    <a:pt x="272" y="922"/>
                  </a:lnTo>
                  <a:lnTo>
                    <a:pt x="298" y="767"/>
                  </a:lnTo>
                  <a:lnTo>
                    <a:pt x="280" y="657"/>
                  </a:lnTo>
                  <a:lnTo>
                    <a:pt x="247" y="519"/>
                  </a:lnTo>
                  <a:lnTo>
                    <a:pt x="240" y="515"/>
                  </a:lnTo>
                  <a:lnTo>
                    <a:pt x="226" y="537"/>
                  </a:lnTo>
                  <a:lnTo>
                    <a:pt x="196" y="582"/>
                  </a:lnTo>
                  <a:lnTo>
                    <a:pt x="164" y="625"/>
                  </a:lnTo>
                  <a:lnTo>
                    <a:pt x="121" y="684"/>
                  </a:lnTo>
                  <a:lnTo>
                    <a:pt x="120" y="704"/>
                  </a:lnTo>
                  <a:lnTo>
                    <a:pt x="121" y="722"/>
                  </a:lnTo>
                  <a:lnTo>
                    <a:pt x="124" y="740"/>
                  </a:lnTo>
                  <a:lnTo>
                    <a:pt x="121" y="766"/>
                  </a:lnTo>
                  <a:lnTo>
                    <a:pt x="117" y="793"/>
                  </a:lnTo>
                  <a:lnTo>
                    <a:pt x="106" y="824"/>
                  </a:lnTo>
                  <a:lnTo>
                    <a:pt x="99" y="838"/>
                  </a:lnTo>
                  <a:lnTo>
                    <a:pt x="91" y="847"/>
                  </a:lnTo>
                  <a:lnTo>
                    <a:pt x="83" y="857"/>
                  </a:lnTo>
                  <a:lnTo>
                    <a:pt x="72" y="865"/>
                  </a:lnTo>
                  <a:lnTo>
                    <a:pt x="62" y="869"/>
                  </a:lnTo>
                  <a:lnTo>
                    <a:pt x="51" y="872"/>
                  </a:lnTo>
                  <a:lnTo>
                    <a:pt x="43" y="868"/>
                  </a:lnTo>
                  <a:lnTo>
                    <a:pt x="37" y="857"/>
                  </a:lnTo>
                  <a:lnTo>
                    <a:pt x="25" y="849"/>
                  </a:lnTo>
                  <a:lnTo>
                    <a:pt x="16" y="842"/>
                  </a:lnTo>
                  <a:lnTo>
                    <a:pt x="9" y="828"/>
                  </a:lnTo>
                  <a:lnTo>
                    <a:pt x="5" y="813"/>
                  </a:lnTo>
                  <a:lnTo>
                    <a:pt x="3" y="795"/>
                  </a:lnTo>
                  <a:lnTo>
                    <a:pt x="0" y="771"/>
                  </a:lnTo>
                  <a:lnTo>
                    <a:pt x="1" y="751"/>
                  </a:lnTo>
                  <a:lnTo>
                    <a:pt x="7" y="730"/>
                  </a:lnTo>
                  <a:lnTo>
                    <a:pt x="18" y="713"/>
                  </a:lnTo>
                  <a:lnTo>
                    <a:pt x="36" y="701"/>
                  </a:lnTo>
                  <a:lnTo>
                    <a:pt x="54" y="687"/>
                  </a:lnTo>
                  <a:lnTo>
                    <a:pt x="84" y="643"/>
                  </a:lnTo>
                  <a:lnTo>
                    <a:pt x="125" y="574"/>
                  </a:lnTo>
                  <a:lnTo>
                    <a:pt x="141" y="537"/>
                  </a:lnTo>
                  <a:lnTo>
                    <a:pt x="157" y="475"/>
                  </a:lnTo>
                  <a:lnTo>
                    <a:pt x="174" y="419"/>
                  </a:lnTo>
                  <a:lnTo>
                    <a:pt x="201" y="350"/>
                  </a:lnTo>
                  <a:lnTo>
                    <a:pt x="222" y="313"/>
                  </a:lnTo>
                  <a:lnTo>
                    <a:pt x="270" y="294"/>
                  </a:lnTo>
                  <a:lnTo>
                    <a:pt x="328" y="279"/>
                  </a:lnTo>
                  <a:lnTo>
                    <a:pt x="352" y="255"/>
                  </a:lnTo>
                  <a:lnTo>
                    <a:pt x="364" y="224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127067" name="Group 91"/>
          <p:cNvGrpSpPr>
            <a:grpSpLocks/>
          </p:cNvGrpSpPr>
          <p:nvPr/>
        </p:nvGrpSpPr>
        <p:grpSpPr bwMode="auto">
          <a:xfrm>
            <a:off x="7694613" y="1557338"/>
            <a:ext cx="1433512" cy="2679700"/>
            <a:chOff x="4847" y="981"/>
            <a:chExt cx="903" cy="1688"/>
          </a:xfrm>
        </p:grpSpPr>
        <p:grpSp>
          <p:nvGrpSpPr>
            <p:cNvPr id="126993" name="Group 17"/>
            <p:cNvGrpSpPr>
              <a:grpSpLocks/>
            </p:cNvGrpSpPr>
            <p:nvPr/>
          </p:nvGrpSpPr>
          <p:grpSpPr bwMode="auto">
            <a:xfrm>
              <a:off x="4847" y="1661"/>
              <a:ext cx="903" cy="1008"/>
              <a:chOff x="4847" y="1190"/>
              <a:chExt cx="903" cy="1008"/>
            </a:xfrm>
          </p:grpSpPr>
          <p:sp>
            <p:nvSpPr>
              <p:cNvPr id="126990" name="Line 14"/>
              <p:cNvSpPr>
                <a:spLocks noChangeShapeType="1"/>
              </p:cNvSpPr>
              <p:nvPr/>
            </p:nvSpPr>
            <p:spPr bwMode="auto">
              <a:xfrm>
                <a:off x="5328" y="1776"/>
                <a:ext cx="0" cy="144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6991" name="Rectangle 15"/>
              <p:cNvSpPr>
                <a:spLocks noChangeArrowheads="1"/>
              </p:cNvSpPr>
              <p:nvPr/>
            </p:nvSpPr>
            <p:spPr bwMode="auto">
              <a:xfrm>
                <a:off x="4908" y="1910"/>
                <a:ext cx="842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defTabSz="762000"/>
                <a:r>
                  <a:rPr lang="pt-BR" sz="2400">
                    <a:solidFill>
                      <a:schemeClr val="accent2"/>
                    </a:solidFill>
                  </a:rPr>
                  <a:t>248 e.D.</a:t>
                </a:r>
              </a:p>
            </p:txBody>
          </p:sp>
          <p:sp>
            <p:nvSpPr>
              <p:cNvPr id="126992" name="Rectangle 16"/>
              <p:cNvSpPr>
                <a:spLocks noChangeArrowheads="1"/>
              </p:cNvSpPr>
              <p:nvPr/>
            </p:nvSpPr>
            <p:spPr bwMode="auto">
              <a:xfrm>
                <a:off x="4847" y="1190"/>
                <a:ext cx="873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defTabSz="762000"/>
                <a:r>
                  <a:rPr lang="pt-BR" sz="2400">
                    <a:solidFill>
                      <a:srgbClr val="FF0033"/>
                    </a:solidFill>
                  </a:rPr>
                  <a:t>Dionísio</a:t>
                </a:r>
              </a:p>
            </p:txBody>
          </p:sp>
        </p:grpSp>
        <p:grpSp>
          <p:nvGrpSpPr>
            <p:cNvPr id="127066" name="Group 90"/>
            <p:cNvGrpSpPr>
              <a:grpSpLocks/>
            </p:cNvGrpSpPr>
            <p:nvPr/>
          </p:nvGrpSpPr>
          <p:grpSpPr bwMode="auto">
            <a:xfrm>
              <a:off x="5012" y="981"/>
              <a:ext cx="712" cy="1214"/>
              <a:chOff x="5012" y="981"/>
              <a:chExt cx="712" cy="1214"/>
            </a:xfrm>
          </p:grpSpPr>
          <p:sp>
            <p:nvSpPr>
              <p:cNvPr id="126987" name="Freeform 11"/>
              <p:cNvSpPr>
                <a:spLocks/>
              </p:cNvSpPr>
              <p:nvPr/>
            </p:nvSpPr>
            <p:spPr bwMode="auto">
              <a:xfrm>
                <a:off x="5339" y="1966"/>
                <a:ext cx="385" cy="229"/>
              </a:xfrm>
              <a:custGeom>
                <a:avLst/>
                <a:gdLst/>
                <a:ahLst/>
                <a:cxnLst>
                  <a:cxn ang="0">
                    <a:pos x="384" y="0"/>
                  </a:cxn>
                  <a:cxn ang="0">
                    <a:pos x="0" y="0"/>
                  </a:cxn>
                  <a:cxn ang="0">
                    <a:pos x="0" y="240"/>
                  </a:cxn>
                  <a:cxn ang="0">
                    <a:pos x="384" y="240"/>
                  </a:cxn>
                  <a:cxn ang="0">
                    <a:pos x="288" y="171"/>
                  </a:cxn>
                  <a:cxn ang="0">
                    <a:pos x="384" y="103"/>
                  </a:cxn>
                  <a:cxn ang="0">
                    <a:pos x="288" y="34"/>
                  </a:cxn>
                  <a:cxn ang="0">
                    <a:pos x="384" y="0"/>
                  </a:cxn>
                </a:cxnLst>
                <a:rect l="0" t="0" r="r" b="b"/>
                <a:pathLst>
                  <a:path w="385" h="241">
                    <a:moveTo>
                      <a:pt x="384" y="0"/>
                    </a:moveTo>
                    <a:lnTo>
                      <a:pt x="0" y="0"/>
                    </a:lnTo>
                    <a:lnTo>
                      <a:pt x="0" y="240"/>
                    </a:lnTo>
                    <a:lnTo>
                      <a:pt x="384" y="240"/>
                    </a:lnTo>
                    <a:lnTo>
                      <a:pt x="288" y="171"/>
                    </a:lnTo>
                    <a:lnTo>
                      <a:pt x="384" y="103"/>
                    </a:lnTo>
                    <a:lnTo>
                      <a:pt x="288" y="34"/>
                    </a:lnTo>
                    <a:lnTo>
                      <a:pt x="384" y="0"/>
                    </a:lnTo>
                  </a:path>
                </a:pathLst>
              </a:custGeom>
              <a:gradFill rotWithShape="1">
                <a:gsLst>
                  <a:gs pos="0">
                    <a:schemeClr val="accent2"/>
                  </a:gs>
                  <a:gs pos="100000">
                    <a:srgbClr val="00FFFF"/>
                  </a:gs>
                </a:gsLst>
                <a:lin ang="0" scaled="1"/>
              </a:gradFill>
              <a:ln w="12700" cap="rnd" cmpd="sng">
                <a:noFill/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grpSp>
            <p:nvGrpSpPr>
              <p:cNvPr id="127062" name="Group 86"/>
              <p:cNvGrpSpPr>
                <a:grpSpLocks/>
              </p:cNvGrpSpPr>
              <p:nvPr/>
            </p:nvGrpSpPr>
            <p:grpSpPr bwMode="auto">
              <a:xfrm>
                <a:off x="5012" y="981"/>
                <a:ext cx="497" cy="732"/>
                <a:chOff x="4978" y="935"/>
                <a:chExt cx="497" cy="732"/>
              </a:xfrm>
            </p:grpSpPr>
            <p:sp>
              <p:nvSpPr>
                <p:cNvPr id="127055" name="Freeform 79"/>
                <p:cNvSpPr>
                  <a:spLocks/>
                </p:cNvSpPr>
                <p:nvPr/>
              </p:nvSpPr>
              <p:spPr bwMode="auto">
                <a:xfrm>
                  <a:off x="5057" y="935"/>
                  <a:ext cx="418" cy="732"/>
                </a:xfrm>
                <a:custGeom>
                  <a:avLst/>
                  <a:gdLst/>
                  <a:ahLst/>
                  <a:cxnLst>
                    <a:cxn ang="0">
                      <a:pos x="336" y="207"/>
                    </a:cxn>
                    <a:cxn ang="0">
                      <a:pos x="309" y="174"/>
                    </a:cxn>
                    <a:cxn ang="0">
                      <a:pos x="296" y="132"/>
                    </a:cxn>
                    <a:cxn ang="0">
                      <a:pos x="301" y="80"/>
                    </a:cxn>
                    <a:cxn ang="0">
                      <a:pos x="328" y="37"/>
                    </a:cxn>
                    <a:cxn ang="0">
                      <a:pos x="368" y="10"/>
                    </a:cxn>
                    <a:cxn ang="0">
                      <a:pos x="414" y="0"/>
                    </a:cxn>
                    <a:cxn ang="0">
                      <a:pos x="465" y="12"/>
                    </a:cxn>
                    <a:cxn ang="0">
                      <a:pos x="502" y="40"/>
                    </a:cxn>
                    <a:cxn ang="0">
                      <a:pos x="525" y="80"/>
                    </a:cxn>
                    <a:cxn ang="0">
                      <a:pos x="531" y="128"/>
                    </a:cxn>
                    <a:cxn ang="0">
                      <a:pos x="519" y="175"/>
                    </a:cxn>
                    <a:cxn ang="0">
                      <a:pos x="490" y="208"/>
                    </a:cxn>
                    <a:cxn ang="0">
                      <a:pos x="485" y="255"/>
                    </a:cxn>
                    <a:cxn ang="0">
                      <a:pos x="614" y="313"/>
                    </a:cxn>
                    <a:cxn ang="0">
                      <a:pos x="679" y="473"/>
                    </a:cxn>
                    <a:cxn ang="0">
                      <a:pos x="746" y="633"/>
                    </a:cxn>
                    <a:cxn ang="0">
                      <a:pos x="825" y="722"/>
                    </a:cxn>
                    <a:cxn ang="0">
                      <a:pos x="836" y="774"/>
                    </a:cxn>
                    <a:cxn ang="0">
                      <a:pos x="825" y="829"/>
                    </a:cxn>
                    <a:cxn ang="0">
                      <a:pos x="799" y="857"/>
                    </a:cxn>
                    <a:cxn ang="0">
                      <a:pos x="778" y="871"/>
                    </a:cxn>
                    <a:cxn ang="0">
                      <a:pos x="742" y="847"/>
                    </a:cxn>
                    <a:cxn ang="0">
                      <a:pos x="719" y="796"/>
                    </a:cxn>
                    <a:cxn ang="0">
                      <a:pos x="712" y="737"/>
                    </a:cxn>
                    <a:cxn ang="0">
                      <a:pos x="713" y="682"/>
                    </a:cxn>
                    <a:cxn ang="0">
                      <a:pos x="594" y="515"/>
                    </a:cxn>
                    <a:cxn ang="0">
                      <a:pos x="538" y="767"/>
                    </a:cxn>
                    <a:cxn ang="0">
                      <a:pos x="619" y="1209"/>
                    </a:cxn>
                    <a:cxn ang="0">
                      <a:pos x="672" y="1359"/>
                    </a:cxn>
                    <a:cxn ang="0">
                      <a:pos x="742" y="1381"/>
                    </a:cxn>
                    <a:cxn ang="0">
                      <a:pos x="788" y="1428"/>
                    </a:cxn>
                    <a:cxn ang="0">
                      <a:pos x="521" y="1463"/>
                    </a:cxn>
                    <a:cxn ang="0">
                      <a:pos x="386" y="1209"/>
                    </a:cxn>
                    <a:cxn ang="0">
                      <a:pos x="44" y="1442"/>
                    </a:cxn>
                    <a:cxn ang="0">
                      <a:pos x="77" y="1394"/>
                    </a:cxn>
                    <a:cxn ang="0">
                      <a:pos x="146" y="1361"/>
                    </a:cxn>
                    <a:cxn ang="0">
                      <a:pos x="221" y="1209"/>
                    </a:cxn>
                    <a:cxn ang="0">
                      <a:pos x="298" y="767"/>
                    </a:cxn>
                    <a:cxn ang="0">
                      <a:pos x="240" y="515"/>
                    </a:cxn>
                    <a:cxn ang="0">
                      <a:pos x="164" y="625"/>
                    </a:cxn>
                    <a:cxn ang="0">
                      <a:pos x="121" y="722"/>
                    </a:cxn>
                    <a:cxn ang="0">
                      <a:pos x="117" y="793"/>
                    </a:cxn>
                    <a:cxn ang="0">
                      <a:pos x="91" y="847"/>
                    </a:cxn>
                    <a:cxn ang="0">
                      <a:pos x="62" y="869"/>
                    </a:cxn>
                    <a:cxn ang="0">
                      <a:pos x="37" y="857"/>
                    </a:cxn>
                    <a:cxn ang="0">
                      <a:pos x="9" y="828"/>
                    </a:cxn>
                    <a:cxn ang="0">
                      <a:pos x="0" y="771"/>
                    </a:cxn>
                    <a:cxn ang="0">
                      <a:pos x="18" y="713"/>
                    </a:cxn>
                    <a:cxn ang="0">
                      <a:pos x="84" y="643"/>
                    </a:cxn>
                    <a:cxn ang="0">
                      <a:pos x="157" y="475"/>
                    </a:cxn>
                    <a:cxn ang="0">
                      <a:pos x="222" y="313"/>
                    </a:cxn>
                    <a:cxn ang="0">
                      <a:pos x="352" y="255"/>
                    </a:cxn>
                  </a:cxnLst>
                  <a:rect l="0" t="0" r="r" b="b"/>
                  <a:pathLst>
                    <a:path w="836" h="1464">
                      <a:moveTo>
                        <a:pt x="364" y="224"/>
                      </a:moveTo>
                      <a:lnTo>
                        <a:pt x="352" y="218"/>
                      </a:lnTo>
                      <a:lnTo>
                        <a:pt x="336" y="207"/>
                      </a:lnTo>
                      <a:lnTo>
                        <a:pt x="325" y="197"/>
                      </a:lnTo>
                      <a:lnTo>
                        <a:pt x="316" y="186"/>
                      </a:lnTo>
                      <a:lnTo>
                        <a:pt x="309" y="174"/>
                      </a:lnTo>
                      <a:lnTo>
                        <a:pt x="303" y="161"/>
                      </a:lnTo>
                      <a:lnTo>
                        <a:pt x="298" y="149"/>
                      </a:lnTo>
                      <a:lnTo>
                        <a:pt x="296" y="132"/>
                      </a:lnTo>
                      <a:lnTo>
                        <a:pt x="295" y="116"/>
                      </a:lnTo>
                      <a:lnTo>
                        <a:pt x="296" y="98"/>
                      </a:lnTo>
                      <a:lnTo>
                        <a:pt x="301" y="80"/>
                      </a:lnTo>
                      <a:lnTo>
                        <a:pt x="309" y="63"/>
                      </a:lnTo>
                      <a:lnTo>
                        <a:pt x="317" y="48"/>
                      </a:lnTo>
                      <a:lnTo>
                        <a:pt x="328" y="37"/>
                      </a:lnTo>
                      <a:lnTo>
                        <a:pt x="341" y="26"/>
                      </a:lnTo>
                      <a:lnTo>
                        <a:pt x="353" y="17"/>
                      </a:lnTo>
                      <a:lnTo>
                        <a:pt x="368" y="10"/>
                      </a:lnTo>
                      <a:lnTo>
                        <a:pt x="382" y="4"/>
                      </a:lnTo>
                      <a:lnTo>
                        <a:pt x="399" y="0"/>
                      </a:lnTo>
                      <a:lnTo>
                        <a:pt x="414" y="0"/>
                      </a:lnTo>
                      <a:lnTo>
                        <a:pt x="430" y="0"/>
                      </a:lnTo>
                      <a:lnTo>
                        <a:pt x="447" y="6"/>
                      </a:lnTo>
                      <a:lnTo>
                        <a:pt x="465" y="12"/>
                      </a:lnTo>
                      <a:lnTo>
                        <a:pt x="477" y="19"/>
                      </a:lnTo>
                      <a:lnTo>
                        <a:pt x="490" y="29"/>
                      </a:lnTo>
                      <a:lnTo>
                        <a:pt x="502" y="40"/>
                      </a:lnTo>
                      <a:lnTo>
                        <a:pt x="510" y="51"/>
                      </a:lnTo>
                      <a:lnTo>
                        <a:pt x="520" y="66"/>
                      </a:lnTo>
                      <a:lnTo>
                        <a:pt x="525" y="80"/>
                      </a:lnTo>
                      <a:lnTo>
                        <a:pt x="530" y="95"/>
                      </a:lnTo>
                      <a:lnTo>
                        <a:pt x="532" y="113"/>
                      </a:lnTo>
                      <a:lnTo>
                        <a:pt x="531" y="128"/>
                      </a:lnTo>
                      <a:lnTo>
                        <a:pt x="528" y="148"/>
                      </a:lnTo>
                      <a:lnTo>
                        <a:pt x="523" y="163"/>
                      </a:lnTo>
                      <a:lnTo>
                        <a:pt x="519" y="175"/>
                      </a:lnTo>
                      <a:lnTo>
                        <a:pt x="509" y="189"/>
                      </a:lnTo>
                      <a:lnTo>
                        <a:pt x="501" y="199"/>
                      </a:lnTo>
                      <a:lnTo>
                        <a:pt x="490" y="208"/>
                      </a:lnTo>
                      <a:lnTo>
                        <a:pt x="480" y="217"/>
                      </a:lnTo>
                      <a:lnTo>
                        <a:pt x="469" y="224"/>
                      </a:lnTo>
                      <a:lnTo>
                        <a:pt x="485" y="255"/>
                      </a:lnTo>
                      <a:lnTo>
                        <a:pt x="508" y="279"/>
                      </a:lnTo>
                      <a:lnTo>
                        <a:pt x="568" y="294"/>
                      </a:lnTo>
                      <a:lnTo>
                        <a:pt x="614" y="313"/>
                      </a:lnTo>
                      <a:lnTo>
                        <a:pt x="636" y="350"/>
                      </a:lnTo>
                      <a:lnTo>
                        <a:pt x="661" y="417"/>
                      </a:lnTo>
                      <a:lnTo>
                        <a:pt x="679" y="473"/>
                      </a:lnTo>
                      <a:lnTo>
                        <a:pt x="695" y="537"/>
                      </a:lnTo>
                      <a:lnTo>
                        <a:pt x="712" y="574"/>
                      </a:lnTo>
                      <a:lnTo>
                        <a:pt x="746" y="633"/>
                      </a:lnTo>
                      <a:lnTo>
                        <a:pt x="782" y="687"/>
                      </a:lnTo>
                      <a:lnTo>
                        <a:pt x="817" y="712"/>
                      </a:lnTo>
                      <a:lnTo>
                        <a:pt x="825" y="722"/>
                      </a:lnTo>
                      <a:lnTo>
                        <a:pt x="830" y="735"/>
                      </a:lnTo>
                      <a:lnTo>
                        <a:pt x="835" y="752"/>
                      </a:lnTo>
                      <a:lnTo>
                        <a:pt x="836" y="774"/>
                      </a:lnTo>
                      <a:lnTo>
                        <a:pt x="833" y="795"/>
                      </a:lnTo>
                      <a:lnTo>
                        <a:pt x="830" y="810"/>
                      </a:lnTo>
                      <a:lnTo>
                        <a:pt x="825" y="829"/>
                      </a:lnTo>
                      <a:lnTo>
                        <a:pt x="818" y="843"/>
                      </a:lnTo>
                      <a:lnTo>
                        <a:pt x="808" y="851"/>
                      </a:lnTo>
                      <a:lnTo>
                        <a:pt x="799" y="857"/>
                      </a:lnTo>
                      <a:lnTo>
                        <a:pt x="792" y="868"/>
                      </a:lnTo>
                      <a:lnTo>
                        <a:pt x="786" y="872"/>
                      </a:lnTo>
                      <a:lnTo>
                        <a:pt x="778" y="871"/>
                      </a:lnTo>
                      <a:lnTo>
                        <a:pt x="767" y="867"/>
                      </a:lnTo>
                      <a:lnTo>
                        <a:pt x="754" y="858"/>
                      </a:lnTo>
                      <a:lnTo>
                        <a:pt x="742" y="847"/>
                      </a:lnTo>
                      <a:lnTo>
                        <a:pt x="731" y="829"/>
                      </a:lnTo>
                      <a:lnTo>
                        <a:pt x="726" y="814"/>
                      </a:lnTo>
                      <a:lnTo>
                        <a:pt x="719" y="796"/>
                      </a:lnTo>
                      <a:lnTo>
                        <a:pt x="716" y="780"/>
                      </a:lnTo>
                      <a:lnTo>
                        <a:pt x="713" y="758"/>
                      </a:lnTo>
                      <a:lnTo>
                        <a:pt x="712" y="737"/>
                      </a:lnTo>
                      <a:lnTo>
                        <a:pt x="713" y="720"/>
                      </a:lnTo>
                      <a:lnTo>
                        <a:pt x="714" y="698"/>
                      </a:lnTo>
                      <a:lnTo>
                        <a:pt x="713" y="682"/>
                      </a:lnTo>
                      <a:lnTo>
                        <a:pt x="659" y="609"/>
                      </a:lnTo>
                      <a:lnTo>
                        <a:pt x="618" y="553"/>
                      </a:lnTo>
                      <a:lnTo>
                        <a:pt x="594" y="515"/>
                      </a:lnTo>
                      <a:lnTo>
                        <a:pt x="585" y="519"/>
                      </a:lnTo>
                      <a:lnTo>
                        <a:pt x="557" y="657"/>
                      </a:lnTo>
                      <a:lnTo>
                        <a:pt x="538" y="767"/>
                      </a:lnTo>
                      <a:lnTo>
                        <a:pt x="567" y="922"/>
                      </a:lnTo>
                      <a:lnTo>
                        <a:pt x="586" y="1029"/>
                      </a:lnTo>
                      <a:lnTo>
                        <a:pt x="619" y="1209"/>
                      </a:lnTo>
                      <a:lnTo>
                        <a:pt x="644" y="1344"/>
                      </a:lnTo>
                      <a:lnTo>
                        <a:pt x="654" y="1355"/>
                      </a:lnTo>
                      <a:lnTo>
                        <a:pt x="672" y="1359"/>
                      </a:lnTo>
                      <a:lnTo>
                        <a:pt x="697" y="1363"/>
                      </a:lnTo>
                      <a:lnTo>
                        <a:pt x="720" y="1370"/>
                      </a:lnTo>
                      <a:lnTo>
                        <a:pt x="742" y="1381"/>
                      </a:lnTo>
                      <a:lnTo>
                        <a:pt x="760" y="1395"/>
                      </a:lnTo>
                      <a:lnTo>
                        <a:pt x="777" y="1412"/>
                      </a:lnTo>
                      <a:lnTo>
                        <a:pt x="788" y="1428"/>
                      </a:lnTo>
                      <a:lnTo>
                        <a:pt x="792" y="1445"/>
                      </a:lnTo>
                      <a:lnTo>
                        <a:pt x="796" y="1463"/>
                      </a:lnTo>
                      <a:lnTo>
                        <a:pt x="521" y="1463"/>
                      </a:lnTo>
                      <a:lnTo>
                        <a:pt x="456" y="1209"/>
                      </a:lnTo>
                      <a:lnTo>
                        <a:pt x="421" y="1082"/>
                      </a:lnTo>
                      <a:lnTo>
                        <a:pt x="386" y="1209"/>
                      </a:lnTo>
                      <a:lnTo>
                        <a:pt x="314" y="1464"/>
                      </a:lnTo>
                      <a:lnTo>
                        <a:pt x="41" y="1464"/>
                      </a:lnTo>
                      <a:lnTo>
                        <a:pt x="44" y="1442"/>
                      </a:lnTo>
                      <a:lnTo>
                        <a:pt x="51" y="1425"/>
                      </a:lnTo>
                      <a:lnTo>
                        <a:pt x="62" y="1409"/>
                      </a:lnTo>
                      <a:lnTo>
                        <a:pt x="77" y="1394"/>
                      </a:lnTo>
                      <a:lnTo>
                        <a:pt x="98" y="1380"/>
                      </a:lnTo>
                      <a:lnTo>
                        <a:pt x="121" y="1369"/>
                      </a:lnTo>
                      <a:lnTo>
                        <a:pt x="146" y="1361"/>
                      </a:lnTo>
                      <a:lnTo>
                        <a:pt x="178" y="1354"/>
                      </a:lnTo>
                      <a:lnTo>
                        <a:pt x="196" y="1336"/>
                      </a:lnTo>
                      <a:lnTo>
                        <a:pt x="221" y="1209"/>
                      </a:lnTo>
                      <a:lnTo>
                        <a:pt x="254" y="1029"/>
                      </a:lnTo>
                      <a:lnTo>
                        <a:pt x="272" y="922"/>
                      </a:lnTo>
                      <a:lnTo>
                        <a:pt x="298" y="767"/>
                      </a:lnTo>
                      <a:lnTo>
                        <a:pt x="280" y="657"/>
                      </a:lnTo>
                      <a:lnTo>
                        <a:pt x="247" y="519"/>
                      </a:lnTo>
                      <a:lnTo>
                        <a:pt x="240" y="515"/>
                      </a:lnTo>
                      <a:lnTo>
                        <a:pt x="226" y="537"/>
                      </a:lnTo>
                      <a:lnTo>
                        <a:pt x="196" y="582"/>
                      </a:lnTo>
                      <a:lnTo>
                        <a:pt x="164" y="625"/>
                      </a:lnTo>
                      <a:lnTo>
                        <a:pt x="121" y="684"/>
                      </a:lnTo>
                      <a:lnTo>
                        <a:pt x="120" y="704"/>
                      </a:lnTo>
                      <a:lnTo>
                        <a:pt x="121" y="722"/>
                      </a:lnTo>
                      <a:lnTo>
                        <a:pt x="124" y="740"/>
                      </a:lnTo>
                      <a:lnTo>
                        <a:pt x="121" y="766"/>
                      </a:lnTo>
                      <a:lnTo>
                        <a:pt x="117" y="793"/>
                      </a:lnTo>
                      <a:lnTo>
                        <a:pt x="106" y="824"/>
                      </a:lnTo>
                      <a:lnTo>
                        <a:pt x="99" y="838"/>
                      </a:lnTo>
                      <a:lnTo>
                        <a:pt x="91" y="847"/>
                      </a:lnTo>
                      <a:lnTo>
                        <a:pt x="83" y="857"/>
                      </a:lnTo>
                      <a:lnTo>
                        <a:pt x="72" y="865"/>
                      </a:lnTo>
                      <a:lnTo>
                        <a:pt x="62" y="869"/>
                      </a:lnTo>
                      <a:lnTo>
                        <a:pt x="51" y="872"/>
                      </a:lnTo>
                      <a:lnTo>
                        <a:pt x="43" y="868"/>
                      </a:lnTo>
                      <a:lnTo>
                        <a:pt x="37" y="857"/>
                      </a:lnTo>
                      <a:lnTo>
                        <a:pt x="25" y="849"/>
                      </a:lnTo>
                      <a:lnTo>
                        <a:pt x="16" y="842"/>
                      </a:lnTo>
                      <a:lnTo>
                        <a:pt x="9" y="828"/>
                      </a:lnTo>
                      <a:lnTo>
                        <a:pt x="5" y="813"/>
                      </a:lnTo>
                      <a:lnTo>
                        <a:pt x="3" y="795"/>
                      </a:lnTo>
                      <a:lnTo>
                        <a:pt x="0" y="771"/>
                      </a:lnTo>
                      <a:lnTo>
                        <a:pt x="1" y="751"/>
                      </a:lnTo>
                      <a:lnTo>
                        <a:pt x="7" y="730"/>
                      </a:lnTo>
                      <a:lnTo>
                        <a:pt x="18" y="713"/>
                      </a:lnTo>
                      <a:lnTo>
                        <a:pt x="36" y="701"/>
                      </a:lnTo>
                      <a:lnTo>
                        <a:pt x="54" y="687"/>
                      </a:lnTo>
                      <a:lnTo>
                        <a:pt x="84" y="643"/>
                      </a:lnTo>
                      <a:lnTo>
                        <a:pt x="125" y="574"/>
                      </a:lnTo>
                      <a:lnTo>
                        <a:pt x="141" y="537"/>
                      </a:lnTo>
                      <a:lnTo>
                        <a:pt x="157" y="475"/>
                      </a:lnTo>
                      <a:lnTo>
                        <a:pt x="174" y="419"/>
                      </a:lnTo>
                      <a:lnTo>
                        <a:pt x="201" y="350"/>
                      </a:lnTo>
                      <a:lnTo>
                        <a:pt x="222" y="313"/>
                      </a:lnTo>
                      <a:lnTo>
                        <a:pt x="270" y="294"/>
                      </a:lnTo>
                      <a:lnTo>
                        <a:pt x="328" y="279"/>
                      </a:lnTo>
                      <a:lnTo>
                        <a:pt x="352" y="255"/>
                      </a:lnTo>
                      <a:lnTo>
                        <a:pt x="364" y="224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27057" name="AutoShape 81"/>
                <p:cNvSpPr>
                  <a:spLocks noChangeArrowheads="1"/>
                </p:cNvSpPr>
                <p:nvPr/>
              </p:nvSpPr>
              <p:spPr bwMode="auto">
                <a:xfrm>
                  <a:off x="5147" y="1434"/>
                  <a:ext cx="182" cy="227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 anchor="ctr"/>
                <a:lstStyle/>
                <a:p>
                  <a:endParaRPr lang="pt-BR"/>
                </a:p>
              </p:txBody>
            </p:sp>
            <p:sp>
              <p:nvSpPr>
                <p:cNvPr id="127058" name="Line 82"/>
                <p:cNvSpPr>
                  <a:spLocks noChangeShapeType="1"/>
                </p:cNvSpPr>
                <p:nvPr/>
              </p:nvSpPr>
              <p:spPr bwMode="auto">
                <a:xfrm>
                  <a:off x="5193" y="1298"/>
                  <a:ext cx="136" cy="0"/>
                </a:xfrm>
                <a:prstGeom prst="line">
                  <a:avLst/>
                </a:prstGeom>
                <a:noFill/>
                <a:ln w="57150">
                  <a:solidFill>
                    <a:schemeClr val="bg1"/>
                  </a:solidFill>
                  <a:round/>
                  <a:headEnd type="none" w="sm" len="sm"/>
                  <a:tailEnd type="none" w="sm" len="sm"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27059" name="Line 83"/>
                <p:cNvSpPr>
                  <a:spLocks noChangeShapeType="1"/>
                </p:cNvSpPr>
                <p:nvPr/>
              </p:nvSpPr>
              <p:spPr bwMode="auto">
                <a:xfrm>
                  <a:off x="5250" y="1071"/>
                  <a:ext cx="45" cy="0"/>
                </a:xfrm>
                <a:prstGeom prst="line">
                  <a:avLst/>
                </a:prstGeom>
                <a:noFill/>
                <a:ln w="38100">
                  <a:solidFill>
                    <a:schemeClr val="bg1"/>
                  </a:solidFill>
                  <a:round/>
                  <a:headEnd type="none" w="sm" len="sm"/>
                  <a:tailEnd type="none" w="sm" len="sm"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27060" name="Line 84"/>
                <p:cNvSpPr>
                  <a:spLocks noChangeShapeType="1"/>
                </p:cNvSpPr>
                <p:nvPr/>
              </p:nvSpPr>
              <p:spPr bwMode="auto">
                <a:xfrm flipH="1" flipV="1">
                  <a:off x="5012" y="981"/>
                  <a:ext cx="136" cy="635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27061" name="Line 85"/>
                <p:cNvSpPr>
                  <a:spLocks noChangeShapeType="1"/>
                </p:cNvSpPr>
                <p:nvPr/>
              </p:nvSpPr>
              <p:spPr bwMode="auto">
                <a:xfrm flipH="1">
                  <a:off x="4978" y="1048"/>
                  <a:ext cx="90" cy="45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</p:spPr>
              <p:txBody>
                <a:bodyPr/>
                <a:lstStyle/>
                <a:p>
                  <a:endParaRPr lang="pt-BR"/>
                </a:p>
              </p:txBody>
            </p:sp>
          </p:grpSp>
        </p:grpSp>
      </p:grpSp>
      <p:pic>
        <p:nvPicPr>
          <p:cNvPr id="127068" name="Picture 9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17475" y="6092825"/>
            <a:ext cx="854075" cy="6826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127069" name="Picture 93" descr="salvador-dali-clock-time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418138" y="3606800"/>
            <a:ext cx="2206625" cy="1746250"/>
          </a:xfrm>
          <a:prstGeom prst="rect">
            <a:avLst/>
          </a:prstGeom>
          <a:noFill/>
        </p:spPr>
      </p:pic>
      <p:pic>
        <p:nvPicPr>
          <p:cNvPr id="1730562" name="Picture 2" descr="http://www.propagandamatrix.com/diocletian.jp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084168" y="1628800"/>
            <a:ext cx="1067730" cy="1417340"/>
          </a:xfrm>
          <a:prstGeom prst="rect">
            <a:avLst/>
          </a:prstGeom>
          <a:noFill/>
        </p:spPr>
      </p:pic>
      <p:sp>
        <p:nvSpPr>
          <p:cNvPr id="48" name="CaixaDeTexto 47"/>
          <p:cNvSpPr txBox="1"/>
          <p:nvPr/>
        </p:nvSpPr>
        <p:spPr>
          <a:xfrm>
            <a:off x="971600" y="6203956"/>
            <a:ext cx="165942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pt-BR" dirty="0" smtClean="0">
                <a:solidFill>
                  <a:schemeClr val="tx1"/>
                </a:solidFill>
              </a:rPr>
              <a:t>1  2  3  4  5  ...</a:t>
            </a:r>
            <a:endParaRPr lang="pt-BR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0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4" dur="500"/>
                                        <p:tgtEl>
                                          <p:spTgt spid="17305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9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270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270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000"/>
                            </p:stCondLst>
                            <p:childTnLst>
                              <p:par>
                                <p:cTn id="2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269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3000"/>
                                        <p:tgtEl>
                                          <p:spTgt spid="1270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2000"/>
                                        <p:tgtEl>
                                          <p:spTgt spid="1270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6995" grpId="0"/>
      <p:bldP spid="48" grpId="0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accent1"/>
            </a:gs>
            <a:gs pos="50000">
              <a:srgbClr val="008000"/>
            </a:gs>
            <a:gs pos="100000">
              <a:schemeClr val="accent1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" name="Grupo 147"/>
          <p:cNvGrpSpPr/>
          <p:nvPr/>
        </p:nvGrpSpPr>
        <p:grpSpPr>
          <a:xfrm>
            <a:off x="257176" y="5585067"/>
            <a:ext cx="8877217" cy="1119518"/>
            <a:chOff x="257176" y="5585067"/>
            <a:chExt cx="8877217" cy="1119518"/>
          </a:xfrm>
        </p:grpSpPr>
        <p:sp>
          <p:nvSpPr>
            <p:cNvPr id="130" name="Rectangle 75"/>
            <p:cNvSpPr>
              <a:spLocks noChangeArrowheads="1"/>
            </p:cNvSpPr>
            <p:nvPr/>
          </p:nvSpPr>
          <p:spPr bwMode="auto">
            <a:xfrm>
              <a:off x="323529" y="6241703"/>
              <a:ext cx="8729986" cy="444500"/>
            </a:xfrm>
            <a:prstGeom prst="rect">
              <a:avLst/>
            </a:prstGeom>
            <a:solidFill>
              <a:srgbClr val="FF33CC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6" name="Line 61"/>
            <p:cNvSpPr>
              <a:spLocks noChangeShapeType="1"/>
            </p:cNvSpPr>
            <p:nvPr/>
          </p:nvSpPr>
          <p:spPr bwMode="auto">
            <a:xfrm>
              <a:off x="298451" y="5854353"/>
              <a:ext cx="0" cy="30480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 type="none" w="sm" len="sm"/>
              <a:tailEnd type="stealth" w="med" len="lg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8" name="Line 63"/>
            <p:cNvSpPr>
              <a:spLocks noChangeShapeType="1"/>
            </p:cNvSpPr>
            <p:nvPr/>
          </p:nvSpPr>
          <p:spPr bwMode="auto">
            <a:xfrm>
              <a:off x="1428751" y="6235353"/>
              <a:ext cx="0" cy="4572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9" name="Line 64"/>
            <p:cNvSpPr>
              <a:spLocks noChangeShapeType="1"/>
            </p:cNvSpPr>
            <p:nvPr/>
          </p:nvSpPr>
          <p:spPr bwMode="auto">
            <a:xfrm>
              <a:off x="1200151" y="6235353"/>
              <a:ext cx="0" cy="4572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0" name="Line 65"/>
            <p:cNvSpPr>
              <a:spLocks noChangeShapeType="1"/>
            </p:cNvSpPr>
            <p:nvPr/>
          </p:nvSpPr>
          <p:spPr bwMode="auto">
            <a:xfrm>
              <a:off x="971551" y="6235353"/>
              <a:ext cx="0" cy="4572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1" name="Line 66"/>
            <p:cNvSpPr>
              <a:spLocks noChangeShapeType="1"/>
            </p:cNvSpPr>
            <p:nvPr/>
          </p:nvSpPr>
          <p:spPr bwMode="auto">
            <a:xfrm>
              <a:off x="742951" y="6235353"/>
              <a:ext cx="0" cy="4572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2" name="Line 67"/>
            <p:cNvSpPr>
              <a:spLocks noChangeShapeType="1"/>
            </p:cNvSpPr>
            <p:nvPr/>
          </p:nvSpPr>
          <p:spPr bwMode="auto">
            <a:xfrm>
              <a:off x="514351" y="6235353"/>
              <a:ext cx="0" cy="4572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3" name="Line 68"/>
            <p:cNvSpPr>
              <a:spLocks noChangeShapeType="1"/>
            </p:cNvSpPr>
            <p:nvPr/>
          </p:nvSpPr>
          <p:spPr bwMode="auto">
            <a:xfrm>
              <a:off x="297783" y="6247385"/>
              <a:ext cx="0" cy="4572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4" name="Rectangle 69"/>
            <p:cNvSpPr>
              <a:spLocks noChangeArrowheads="1"/>
            </p:cNvSpPr>
            <p:nvPr/>
          </p:nvSpPr>
          <p:spPr bwMode="auto">
            <a:xfrm>
              <a:off x="1412876" y="6287740"/>
              <a:ext cx="311150" cy="3667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>
                  <a:solidFill>
                    <a:srgbClr val="FFFF00"/>
                  </a:solidFill>
                </a:rPr>
                <a:t>6</a:t>
              </a:r>
            </a:p>
          </p:txBody>
        </p:sp>
        <p:sp>
          <p:nvSpPr>
            <p:cNvPr id="125" name="Rectangle 70"/>
            <p:cNvSpPr>
              <a:spLocks noChangeArrowheads="1"/>
            </p:cNvSpPr>
            <p:nvPr/>
          </p:nvSpPr>
          <p:spPr bwMode="auto">
            <a:xfrm>
              <a:off x="1184276" y="6287740"/>
              <a:ext cx="311150" cy="3667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>
                  <a:solidFill>
                    <a:srgbClr val="FFFF00"/>
                  </a:solidFill>
                </a:rPr>
                <a:t>5</a:t>
              </a:r>
            </a:p>
          </p:txBody>
        </p:sp>
        <p:sp>
          <p:nvSpPr>
            <p:cNvPr id="126" name="Rectangle 71"/>
            <p:cNvSpPr>
              <a:spLocks noChangeArrowheads="1"/>
            </p:cNvSpPr>
            <p:nvPr/>
          </p:nvSpPr>
          <p:spPr bwMode="auto">
            <a:xfrm>
              <a:off x="955676" y="6287740"/>
              <a:ext cx="311150" cy="3667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>
                  <a:solidFill>
                    <a:srgbClr val="FFFF00"/>
                  </a:solidFill>
                </a:rPr>
                <a:t>4</a:t>
              </a:r>
            </a:p>
          </p:txBody>
        </p:sp>
        <p:sp>
          <p:nvSpPr>
            <p:cNvPr id="127" name="Rectangle 72"/>
            <p:cNvSpPr>
              <a:spLocks noChangeArrowheads="1"/>
            </p:cNvSpPr>
            <p:nvPr/>
          </p:nvSpPr>
          <p:spPr bwMode="auto">
            <a:xfrm>
              <a:off x="727076" y="6287740"/>
              <a:ext cx="311150" cy="3667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>
                  <a:solidFill>
                    <a:srgbClr val="FFFF00"/>
                  </a:solidFill>
                </a:rPr>
                <a:t>3</a:t>
              </a:r>
            </a:p>
          </p:txBody>
        </p:sp>
        <p:sp>
          <p:nvSpPr>
            <p:cNvPr id="128" name="Rectangle 73"/>
            <p:cNvSpPr>
              <a:spLocks noChangeArrowheads="1"/>
            </p:cNvSpPr>
            <p:nvPr/>
          </p:nvSpPr>
          <p:spPr bwMode="auto">
            <a:xfrm>
              <a:off x="498476" y="6287740"/>
              <a:ext cx="311150" cy="3667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>
                  <a:solidFill>
                    <a:srgbClr val="FFFF00"/>
                  </a:solidFill>
                </a:rPr>
                <a:t>2</a:t>
              </a:r>
            </a:p>
          </p:txBody>
        </p:sp>
        <p:sp>
          <p:nvSpPr>
            <p:cNvPr id="129" name="Rectangle 74"/>
            <p:cNvSpPr>
              <a:spLocks noChangeArrowheads="1"/>
            </p:cNvSpPr>
            <p:nvPr/>
          </p:nvSpPr>
          <p:spPr bwMode="auto">
            <a:xfrm>
              <a:off x="257176" y="6279803"/>
              <a:ext cx="311150" cy="3667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dirty="0">
                  <a:solidFill>
                    <a:srgbClr val="FFFF00"/>
                  </a:solidFill>
                </a:rPr>
                <a:t>1</a:t>
              </a:r>
            </a:p>
          </p:txBody>
        </p:sp>
        <p:sp>
          <p:nvSpPr>
            <p:cNvPr id="131" name="Line 76"/>
            <p:cNvSpPr>
              <a:spLocks noChangeShapeType="1"/>
            </p:cNvSpPr>
            <p:nvPr/>
          </p:nvSpPr>
          <p:spPr bwMode="auto">
            <a:xfrm>
              <a:off x="1657351" y="6235353"/>
              <a:ext cx="0" cy="2286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2" name="Rectangle 77"/>
            <p:cNvSpPr>
              <a:spLocks noChangeArrowheads="1"/>
            </p:cNvSpPr>
            <p:nvPr/>
          </p:nvSpPr>
          <p:spPr bwMode="auto">
            <a:xfrm>
              <a:off x="1641476" y="6287740"/>
              <a:ext cx="311150" cy="3667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>
                  <a:solidFill>
                    <a:schemeClr val="bg1"/>
                  </a:solidFill>
                </a:rPr>
                <a:t>7</a:t>
              </a:r>
            </a:p>
          </p:txBody>
        </p:sp>
        <p:sp>
          <p:nvSpPr>
            <p:cNvPr id="133" name="Line 78"/>
            <p:cNvSpPr>
              <a:spLocks noChangeShapeType="1"/>
            </p:cNvSpPr>
            <p:nvPr/>
          </p:nvSpPr>
          <p:spPr bwMode="auto">
            <a:xfrm>
              <a:off x="1885951" y="6235353"/>
              <a:ext cx="0" cy="4572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4" name="Line 79"/>
            <p:cNvSpPr>
              <a:spLocks noChangeShapeType="1"/>
            </p:cNvSpPr>
            <p:nvPr/>
          </p:nvSpPr>
          <p:spPr bwMode="auto">
            <a:xfrm>
              <a:off x="2114551" y="6235353"/>
              <a:ext cx="0" cy="4572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5" name="Line 80"/>
            <p:cNvSpPr>
              <a:spLocks noChangeShapeType="1"/>
            </p:cNvSpPr>
            <p:nvPr/>
          </p:nvSpPr>
          <p:spPr bwMode="auto">
            <a:xfrm>
              <a:off x="2343151" y="6235353"/>
              <a:ext cx="0" cy="4572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7" name="Rectangle 82"/>
            <p:cNvSpPr>
              <a:spLocks noChangeArrowheads="1"/>
            </p:cNvSpPr>
            <p:nvPr/>
          </p:nvSpPr>
          <p:spPr bwMode="auto">
            <a:xfrm>
              <a:off x="1870076" y="6287740"/>
              <a:ext cx="311150" cy="3667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>
                  <a:solidFill>
                    <a:schemeClr val="bg1"/>
                  </a:solidFill>
                </a:rPr>
                <a:t>8</a:t>
              </a:r>
            </a:p>
          </p:txBody>
        </p:sp>
        <p:sp>
          <p:nvSpPr>
            <p:cNvPr id="138" name="Rectangle 83"/>
            <p:cNvSpPr>
              <a:spLocks noChangeArrowheads="1"/>
            </p:cNvSpPr>
            <p:nvPr/>
          </p:nvSpPr>
          <p:spPr bwMode="auto">
            <a:xfrm>
              <a:off x="2085976" y="6287740"/>
              <a:ext cx="311150" cy="3667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dirty="0">
                  <a:solidFill>
                    <a:schemeClr val="bg1"/>
                  </a:solidFill>
                </a:rPr>
                <a:t>9</a:t>
              </a:r>
            </a:p>
          </p:txBody>
        </p:sp>
        <p:sp>
          <p:nvSpPr>
            <p:cNvPr id="139" name="Line 84"/>
            <p:cNvSpPr>
              <a:spLocks noChangeShapeType="1"/>
            </p:cNvSpPr>
            <p:nvPr/>
          </p:nvSpPr>
          <p:spPr bwMode="auto">
            <a:xfrm>
              <a:off x="9048751" y="6235353"/>
              <a:ext cx="0" cy="4572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40" name="Line 85"/>
            <p:cNvSpPr>
              <a:spLocks noChangeShapeType="1"/>
            </p:cNvSpPr>
            <p:nvPr/>
          </p:nvSpPr>
          <p:spPr bwMode="auto">
            <a:xfrm>
              <a:off x="8820151" y="6235353"/>
              <a:ext cx="0" cy="4572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41" name="Line 86"/>
            <p:cNvSpPr>
              <a:spLocks noChangeShapeType="1"/>
            </p:cNvSpPr>
            <p:nvPr/>
          </p:nvSpPr>
          <p:spPr bwMode="auto">
            <a:xfrm>
              <a:off x="4324351" y="6235353"/>
              <a:ext cx="0" cy="4572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42" name="Line 87"/>
            <p:cNvSpPr>
              <a:spLocks noChangeShapeType="1"/>
            </p:cNvSpPr>
            <p:nvPr/>
          </p:nvSpPr>
          <p:spPr bwMode="auto">
            <a:xfrm>
              <a:off x="4552951" y="6235353"/>
              <a:ext cx="0" cy="4572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44" name="Rectangle 89"/>
            <p:cNvSpPr>
              <a:spLocks noChangeArrowheads="1"/>
            </p:cNvSpPr>
            <p:nvPr/>
          </p:nvSpPr>
          <p:spPr bwMode="auto">
            <a:xfrm rot="16200000">
              <a:off x="7690728" y="5751165"/>
              <a:ext cx="692150" cy="3667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dirty="0">
                  <a:solidFill>
                    <a:srgbClr val="FFFF00"/>
                  </a:solidFill>
                </a:rPr>
                <a:t>2006</a:t>
              </a:r>
            </a:p>
          </p:txBody>
        </p:sp>
        <p:sp>
          <p:nvSpPr>
            <p:cNvPr id="145" name="Rectangle 90"/>
            <p:cNvSpPr>
              <a:spLocks noChangeArrowheads="1"/>
            </p:cNvSpPr>
            <p:nvPr/>
          </p:nvSpPr>
          <p:spPr bwMode="auto">
            <a:xfrm rot="16200000">
              <a:off x="8599951" y="5749535"/>
              <a:ext cx="698909" cy="3699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2022</a:t>
              </a:r>
              <a:endParaRPr lang="pt-BR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6" name="Rectangle 91"/>
            <p:cNvSpPr>
              <a:spLocks noChangeArrowheads="1"/>
            </p:cNvSpPr>
            <p:nvPr/>
          </p:nvSpPr>
          <p:spPr bwMode="auto">
            <a:xfrm>
              <a:off x="7963778" y="6241703"/>
              <a:ext cx="215900" cy="444500"/>
            </a:xfrm>
            <a:prstGeom prst="rect">
              <a:avLst/>
            </a:prstGeom>
            <a:solidFill>
              <a:srgbClr val="FFFF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sp>
        <p:nvSpPr>
          <p:cNvPr id="128002" name="Rectangle 2"/>
          <p:cNvSpPr>
            <a:spLocks noGrp="1" noChangeArrowheads="1"/>
          </p:cNvSpPr>
          <p:nvPr>
            <p:ph type="title"/>
          </p:nvPr>
        </p:nvSpPr>
        <p:spPr>
          <a:xfrm>
            <a:off x="3479635" y="70015"/>
            <a:ext cx="5573713" cy="1262063"/>
          </a:xfrm>
          <a:noFill/>
          <a:ln/>
        </p:spPr>
        <p:txBody>
          <a:bodyPr/>
          <a:lstStyle/>
          <a:p>
            <a:pPr>
              <a:lnSpc>
                <a:spcPct val="80000"/>
              </a:lnSpc>
            </a:pPr>
            <a:r>
              <a:rPr lang="pt-BR" dirty="0">
                <a:solidFill>
                  <a:srgbClr val="0000FF"/>
                </a:solidFill>
              </a:rPr>
              <a:t>Erro na origem da </a:t>
            </a:r>
            <a:r>
              <a:rPr lang="pt-BR" dirty="0" smtClean="0">
                <a:solidFill>
                  <a:srgbClr val="0000FF"/>
                </a:solidFill>
              </a:rPr>
              <a:t/>
            </a:r>
            <a:br>
              <a:rPr lang="pt-BR" dirty="0" smtClean="0">
                <a:solidFill>
                  <a:srgbClr val="0000FF"/>
                </a:solidFill>
              </a:rPr>
            </a:br>
            <a:r>
              <a:rPr lang="pt-BR" dirty="0" smtClean="0">
                <a:solidFill>
                  <a:srgbClr val="0000FF"/>
                </a:solidFill>
              </a:rPr>
              <a:t>Era </a:t>
            </a:r>
            <a:r>
              <a:rPr lang="pt-BR" dirty="0">
                <a:solidFill>
                  <a:srgbClr val="0000FF"/>
                </a:solidFill>
              </a:rPr>
              <a:t>Cristã</a:t>
            </a:r>
          </a:p>
        </p:txBody>
      </p:sp>
      <p:sp>
        <p:nvSpPr>
          <p:cNvPr id="107" name="Espaço Reservado para Número de Slide 10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78</a:t>
            </a:fld>
            <a:endParaRPr lang="pt-BR"/>
          </a:p>
        </p:txBody>
      </p:sp>
      <p:sp>
        <p:nvSpPr>
          <p:cNvPr id="128003" name="Rectangle 3"/>
          <p:cNvSpPr>
            <a:spLocks noChangeArrowheads="1"/>
          </p:cNvSpPr>
          <p:nvPr/>
        </p:nvSpPr>
        <p:spPr bwMode="auto">
          <a:xfrm>
            <a:off x="1700212" y="1835150"/>
            <a:ext cx="7366322" cy="444500"/>
          </a:xfrm>
          <a:prstGeom prst="rect">
            <a:avLst/>
          </a:prstGeom>
          <a:solidFill>
            <a:srgbClr val="FF33CC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28004" name="Line 4"/>
          <p:cNvSpPr>
            <a:spLocks noChangeShapeType="1"/>
          </p:cNvSpPr>
          <p:nvPr/>
        </p:nvSpPr>
        <p:spPr bwMode="auto">
          <a:xfrm>
            <a:off x="1693862" y="1524000"/>
            <a:ext cx="0" cy="2286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28005" name="Rectangle 5"/>
          <p:cNvSpPr>
            <a:spLocks noChangeArrowheads="1"/>
          </p:cNvSpPr>
          <p:nvPr/>
        </p:nvSpPr>
        <p:spPr bwMode="auto">
          <a:xfrm>
            <a:off x="758825" y="365125"/>
            <a:ext cx="1878012" cy="1187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defTabSz="762000"/>
            <a:r>
              <a:rPr lang="pt-BR" sz="2400">
                <a:solidFill>
                  <a:srgbClr val="FF33CC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Adotado</a:t>
            </a:r>
          </a:p>
          <a:p>
            <a:pPr defTabSz="762000"/>
            <a:r>
              <a:rPr lang="pt-BR" sz="2400">
                <a:solidFill>
                  <a:srgbClr val="FF33CC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nascimento</a:t>
            </a:r>
          </a:p>
          <a:p>
            <a:pPr defTabSz="762000"/>
            <a:r>
              <a:rPr lang="pt-BR" sz="2400">
                <a:solidFill>
                  <a:srgbClr val="FF33CC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de Cristo</a:t>
            </a:r>
          </a:p>
        </p:txBody>
      </p:sp>
      <p:sp>
        <p:nvSpPr>
          <p:cNvPr id="128006" name="Rectangle 6"/>
          <p:cNvSpPr>
            <a:spLocks noChangeArrowheads="1"/>
          </p:cNvSpPr>
          <p:nvPr/>
        </p:nvSpPr>
        <p:spPr bwMode="auto">
          <a:xfrm>
            <a:off x="1677987" y="1881188"/>
            <a:ext cx="3111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dirty="0">
                <a:solidFill>
                  <a:schemeClr val="bg1"/>
                </a:solidFill>
              </a:rPr>
              <a:t>1</a:t>
            </a:r>
          </a:p>
        </p:txBody>
      </p:sp>
      <p:sp>
        <p:nvSpPr>
          <p:cNvPr id="128007" name="Line 7"/>
          <p:cNvSpPr>
            <a:spLocks noChangeShapeType="1"/>
          </p:cNvSpPr>
          <p:nvPr/>
        </p:nvSpPr>
        <p:spPr bwMode="auto">
          <a:xfrm>
            <a:off x="1922462" y="1828800"/>
            <a:ext cx="0" cy="457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28008" name="Line 8"/>
          <p:cNvSpPr>
            <a:spLocks noChangeShapeType="1"/>
          </p:cNvSpPr>
          <p:nvPr/>
        </p:nvSpPr>
        <p:spPr bwMode="auto">
          <a:xfrm>
            <a:off x="2151062" y="1828800"/>
            <a:ext cx="0" cy="457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28009" name="Line 9"/>
          <p:cNvSpPr>
            <a:spLocks noChangeShapeType="1"/>
          </p:cNvSpPr>
          <p:nvPr/>
        </p:nvSpPr>
        <p:spPr bwMode="auto">
          <a:xfrm>
            <a:off x="2379662" y="1828800"/>
            <a:ext cx="0" cy="457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28010" name="Line 10"/>
          <p:cNvSpPr>
            <a:spLocks noChangeShapeType="1"/>
          </p:cNvSpPr>
          <p:nvPr/>
        </p:nvSpPr>
        <p:spPr bwMode="auto">
          <a:xfrm>
            <a:off x="2608262" y="1828800"/>
            <a:ext cx="0" cy="457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28011" name="Rectangle 11"/>
          <p:cNvSpPr>
            <a:spLocks noChangeArrowheads="1"/>
          </p:cNvSpPr>
          <p:nvPr/>
        </p:nvSpPr>
        <p:spPr bwMode="auto">
          <a:xfrm>
            <a:off x="1906587" y="1881188"/>
            <a:ext cx="3111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>
                <a:solidFill>
                  <a:schemeClr val="bg1"/>
                </a:solidFill>
              </a:rPr>
              <a:t>2</a:t>
            </a:r>
          </a:p>
        </p:txBody>
      </p:sp>
      <p:sp>
        <p:nvSpPr>
          <p:cNvPr id="128012" name="Rectangle 12"/>
          <p:cNvSpPr>
            <a:spLocks noChangeArrowheads="1"/>
          </p:cNvSpPr>
          <p:nvPr/>
        </p:nvSpPr>
        <p:spPr bwMode="auto">
          <a:xfrm>
            <a:off x="2135187" y="1881188"/>
            <a:ext cx="3111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>
                <a:solidFill>
                  <a:schemeClr val="bg1"/>
                </a:solidFill>
              </a:rPr>
              <a:t>3</a:t>
            </a:r>
          </a:p>
        </p:txBody>
      </p:sp>
      <p:sp>
        <p:nvSpPr>
          <p:cNvPr id="128013" name="Rectangle 13"/>
          <p:cNvSpPr>
            <a:spLocks noChangeArrowheads="1"/>
          </p:cNvSpPr>
          <p:nvPr/>
        </p:nvSpPr>
        <p:spPr bwMode="auto">
          <a:xfrm>
            <a:off x="2363787" y="1881188"/>
            <a:ext cx="3111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>
                <a:solidFill>
                  <a:schemeClr val="bg1"/>
                </a:solidFill>
              </a:rPr>
              <a:t>4</a:t>
            </a:r>
          </a:p>
        </p:txBody>
      </p:sp>
      <p:sp>
        <p:nvSpPr>
          <p:cNvPr id="128014" name="Line 14"/>
          <p:cNvSpPr>
            <a:spLocks noChangeShapeType="1"/>
          </p:cNvSpPr>
          <p:nvPr/>
        </p:nvSpPr>
        <p:spPr bwMode="auto">
          <a:xfrm>
            <a:off x="8823845" y="1828800"/>
            <a:ext cx="0" cy="457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28015" name="Line 15"/>
          <p:cNvSpPr>
            <a:spLocks noChangeShapeType="1"/>
          </p:cNvSpPr>
          <p:nvPr/>
        </p:nvSpPr>
        <p:spPr bwMode="auto">
          <a:xfrm>
            <a:off x="8595245" y="1828800"/>
            <a:ext cx="0" cy="457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28016" name="Line 16"/>
          <p:cNvSpPr>
            <a:spLocks noChangeShapeType="1"/>
          </p:cNvSpPr>
          <p:nvPr/>
        </p:nvSpPr>
        <p:spPr bwMode="auto">
          <a:xfrm>
            <a:off x="4360862" y="1828800"/>
            <a:ext cx="0" cy="457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28017" name="Line 17"/>
          <p:cNvSpPr>
            <a:spLocks noChangeShapeType="1"/>
          </p:cNvSpPr>
          <p:nvPr/>
        </p:nvSpPr>
        <p:spPr bwMode="auto">
          <a:xfrm>
            <a:off x="4589462" y="1828800"/>
            <a:ext cx="0" cy="457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28018" name="Rectangle 18"/>
          <p:cNvSpPr>
            <a:spLocks noChangeArrowheads="1"/>
          </p:cNvSpPr>
          <p:nvPr/>
        </p:nvSpPr>
        <p:spPr bwMode="auto">
          <a:xfrm rot="16200000">
            <a:off x="4190206" y="1423194"/>
            <a:ext cx="5651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>
                <a:solidFill>
                  <a:schemeClr val="bg1"/>
                </a:solidFill>
              </a:rPr>
              <a:t>532</a:t>
            </a:r>
          </a:p>
        </p:txBody>
      </p:sp>
      <p:sp>
        <p:nvSpPr>
          <p:cNvPr id="128019" name="Rectangle 19"/>
          <p:cNvSpPr>
            <a:spLocks noChangeArrowheads="1"/>
          </p:cNvSpPr>
          <p:nvPr/>
        </p:nvSpPr>
        <p:spPr bwMode="auto">
          <a:xfrm rot="16200000">
            <a:off x="7577634" y="1345406"/>
            <a:ext cx="6921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defTabSz="762000"/>
            <a:r>
              <a:rPr lang="pt-BR">
                <a:solidFill>
                  <a:schemeClr val="bg1"/>
                </a:solidFill>
              </a:rPr>
              <a:t>2000</a:t>
            </a:r>
          </a:p>
        </p:txBody>
      </p:sp>
      <p:sp>
        <p:nvSpPr>
          <p:cNvPr id="128020" name="Rectangle 20"/>
          <p:cNvSpPr>
            <a:spLocks noChangeArrowheads="1"/>
          </p:cNvSpPr>
          <p:nvPr/>
        </p:nvSpPr>
        <p:spPr bwMode="auto">
          <a:xfrm rot="16200000">
            <a:off x="8576784" y="1343776"/>
            <a:ext cx="698909" cy="3699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dirty="0" smtClean="0">
                <a:solidFill>
                  <a:schemeClr val="bg1"/>
                </a:solidFill>
              </a:rPr>
              <a:t>2016</a:t>
            </a:r>
            <a:endParaRPr lang="pt-BR" dirty="0">
              <a:solidFill>
                <a:schemeClr val="bg1"/>
              </a:solidFill>
            </a:endParaRPr>
          </a:p>
        </p:txBody>
      </p:sp>
      <p:sp>
        <p:nvSpPr>
          <p:cNvPr id="128021" name="Rectangle 21"/>
          <p:cNvSpPr>
            <a:spLocks noChangeArrowheads="1"/>
          </p:cNvSpPr>
          <p:nvPr/>
        </p:nvSpPr>
        <p:spPr bwMode="auto">
          <a:xfrm>
            <a:off x="7851477" y="1835150"/>
            <a:ext cx="215900" cy="444500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grpSp>
        <p:nvGrpSpPr>
          <p:cNvPr id="128042" name="Group 42"/>
          <p:cNvGrpSpPr>
            <a:grpSpLocks/>
          </p:cNvGrpSpPr>
          <p:nvPr/>
        </p:nvGrpSpPr>
        <p:grpSpPr bwMode="auto">
          <a:xfrm>
            <a:off x="1677987" y="2698740"/>
            <a:ext cx="7480300" cy="1146175"/>
            <a:chOff x="902" y="1726"/>
            <a:chExt cx="4712" cy="722"/>
          </a:xfrm>
        </p:grpSpPr>
        <p:grpSp>
          <p:nvGrpSpPr>
            <p:cNvPr id="128040" name="Group 40"/>
            <p:cNvGrpSpPr>
              <a:grpSpLocks/>
            </p:cNvGrpSpPr>
            <p:nvPr/>
          </p:nvGrpSpPr>
          <p:grpSpPr bwMode="auto">
            <a:xfrm>
              <a:off x="902" y="1753"/>
              <a:ext cx="4712" cy="695"/>
              <a:chOff x="902" y="1753"/>
              <a:chExt cx="4712" cy="695"/>
            </a:xfrm>
          </p:grpSpPr>
          <p:sp>
            <p:nvSpPr>
              <p:cNvPr id="128022" name="Rectangle 22"/>
              <p:cNvSpPr>
                <a:spLocks noChangeArrowheads="1"/>
              </p:cNvSpPr>
              <p:nvPr/>
            </p:nvSpPr>
            <p:spPr bwMode="auto">
              <a:xfrm>
                <a:off x="916" y="2164"/>
                <a:ext cx="4655" cy="280"/>
              </a:xfrm>
              <a:prstGeom prst="rect">
                <a:avLst/>
              </a:prstGeom>
              <a:solidFill>
                <a:srgbClr val="FF33CC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8023" name="Line 23"/>
              <p:cNvSpPr>
                <a:spLocks noChangeShapeType="1"/>
              </p:cNvSpPr>
              <p:nvPr/>
            </p:nvSpPr>
            <p:spPr bwMode="auto">
              <a:xfrm>
                <a:off x="912" y="2160"/>
                <a:ext cx="0" cy="144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8024" name="Rectangle 24"/>
              <p:cNvSpPr>
                <a:spLocks noChangeArrowheads="1"/>
              </p:cNvSpPr>
              <p:nvPr/>
            </p:nvSpPr>
            <p:spPr bwMode="auto">
              <a:xfrm>
                <a:off x="902" y="2193"/>
                <a:ext cx="196" cy="23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>
                    <a:solidFill>
                      <a:schemeClr val="bg1"/>
                    </a:solidFill>
                  </a:rPr>
                  <a:t>1</a:t>
                </a:r>
              </a:p>
            </p:txBody>
          </p:sp>
          <p:sp>
            <p:nvSpPr>
              <p:cNvPr id="128025" name="Line 25"/>
              <p:cNvSpPr>
                <a:spLocks noChangeShapeType="1"/>
              </p:cNvSpPr>
              <p:nvPr/>
            </p:nvSpPr>
            <p:spPr bwMode="auto">
              <a:xfrm>
                <a:off x="1056" y="2160"/>
                <a:ext cx="0" cy="28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8026" name="Line 26"/>
              <p:cNvSpPr>
                <a:spLocks noChangeShapeType="1"/>
              </p:cNvSpPr>
              <p:nvPr/>
            </p:nvSpPr>
            <p:spPr bwMode="auto">
              <a:xfrm>
                <a:off x="1200" y="2160"/>
                <a:ext cx="0" cy="28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8027" name="Line 27"/>
              <p:cNvSpPr>
                <a:spLocks noChangeShapeType="1"/>
              </p:cNvSpPr>
              <p:nvPr/>
            </p:nvSpPr>
            <p:spPr bwMode="auto">
              <a:xfrm>
                <a:off x="1344" y="2160"/>
                <a:ext cx="0" cy="28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8028" name="Line 28"/>
              <p:cNvSpPr>
                <a:spLocks noChangeShapeType="1"/>
              </p:cNvSpPr>
              <p:nvPr/>
            </p:nvSpPr>
            <p:spPr bwMode="auto">
              <a:xfrm>
                <a:off x="1488" y="2160"/>
                <a:ext cx="0" cy="28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8029" name="Rectangle 29"/>
              <p:cNvSpPr>
                <a:spLocks noChangeArrowheads="1"/>
              </p:cNvSpPr>
              <p:nvPr/>
            </p:nvSpPr>
            <p:spPr bwMode="auto">
              <a:xfrm>
                <a:off x="1046" y="2193"/>
                <a:ext cx="196" cy="23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>
                    <a:solidFill>
                      <a:schemeClr val="bg1"/>
                    </a:solidFill>
                  </a:rPr>
                  <a:t>2</a:t>
                </a:r>
              </a:p>
            </p:txBody>
          </p:sp>
          <p:sp>
            <p:nvSpPr>
              <p:cNvPr id="128030" name="Rectangle 30"/>
              <p:cNvSpPr>
                <a:spLocks noChangeArrowheads="1"/>
              </p:cNvSpPr>
              <p:nvPr/>
            </p:nvSpPr>
            <p:spPr bwMode="auto">
              <a:xfrm>
                <a:off x="1190" y="2193"/>
                <a:ext cx="196" cy="23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>
                    <a:solidFill>
                      <a:schemeClr val="bg1"/>
                    </a:solidFill>
                  </a:rPr>
                  <a:t>3</a:t>
                </a:r>
              </a:p>
            </p:txBody>
          </p:sp>
          <p:sp>
            <p:nvSpPr>
              <p:cNvPr id="128031" name="Rectangle 31"/>
              <p:cNvSpPr>
                <a:spLocks noChangeArrowheads="1"/>
              </p:cNvSpPr>
              <p:nvPr/>
            </p:nvSpPr>
            <p:spPr bwMode="auto">
              <a:xfrm>
                <a:off x="1334" y="2193"/>
                <a:ext cx="196" cy="23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>
                    <a:solidFill>
                      <a:schemeClr val="bg1"/>
                    </a:solidFill>
                  </a:rPr>
                  <a:t>4</a:t>
                </a:r>
              </a:p>
            </p:txBody>
          </p:sp>
          <p:sp>
            <p:nvSpPr>
              <p:cNvPr id="128032" name="Line 32"/>
              <p:cNvSpPr>
                <a:spLocks noChangeShapeType="1"/>
              </p:cNvSpPr>
              <p:nvPr/>
            </p:nvSpPr>
            <p:spPr bwMode="auto">
              <a:xfrm>
                <a:off x="5568" y="2160"/>
                <a:ext cx="0" cy="28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8033" name="Line 33"/>
              <p:cNvSpPr>
                <a:spLocks noChangeShapeType="1"/>
              </p:cNvSpPr>
              <p:nvPr/>
            </p:nvSpPr>
            <p:spPr bwMode="auto">
              <a:xfrm>
                <a:off x="5424" y="2160"/>
                <a:ext cx="0" cy="28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8034" name="Line 34"/>
              <p:cNvSpPr>
                <a:spLocks noChangeShapeType="1"/>
              </p:cNvSpPr>
              <p:nvPr/>
            </p:nvSpPr>
            <p:spPr bwMode="auto">
              <a:xfrm>
                <a:off x="2592" y="2160"/>
                <a:ext cx="0" cy="28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8035" name="Line 35"/>
              <p:cNvSpPr>
                <a:spLocks noChangeShapeType="1"/>
              </p:cNvSpPr>
              <p:nvPr/>
            </p:nvSpPr>
            <p:spPr bwMode="auto">
              <a:xfrm>
                <a:off x="2736" y="2160"/>
                <a:ext cx="0" cy="28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8036" name="Rectangle 36"/>
              <p:cNvSpPr>
                <a:spLocks noChangeArrowheads="1"/>
              </p:cNvSpPr>
              <p:nvPr/>
            </p:nvSpPr>
            <p:spPr bwMode="auto">
              <a:xfrm rot="16200000">
                <a:off x="2486" y="1905"/>
                <a:ext cx="356" cy="23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>
                    <a:solidFill>
                      <a:schemeClr val="bg1"/>
                    </a:solidFill>
                  </a:rPr>
                  <a:t>532</a:t>
                </a:r>
              </a:p>
            </p:txBody>
          </p:sp>
          <p:sp>
            <p:nvSpPr>
              <p:cNvPr id="128037" name="Rectangle 37"/>
              <p:cNvSpPr>
                <a:spLocks noChangeArrowheads="1"/>
              </p:cNvSpPr>
              <p:nvPr/>
            </p:nvSpPr>
            <p:spPr bwMode="auto">
              <a:xfrm rot="16200000">
                <a:off x="4659" y="1855"/>
                <a:ext cx="436" cy="23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defTabSz="762000"/>
                <a:r>
                  <a:rPr lang="pt-BR">
                    <a:solidFill>
                      <a:schemeClr val="bg1"/>
                    </a:solidFill>
                  </a:rPr>
                  <a:t>2000</a:t>
                </a:r>
              </a:p>
            </p:txBody>
          </p:sp>
          <p:sp>
            <p:nvSpPr>
              <p:cNvPr id="128038" name="Rectangle 38"/>
              <p:cNvSpPr>
                <a:spLocks noChangeArrowheads="1"/>
              </p:cNvSpPr>
              <p:nvPr/>
            </p:nvSpPr>
            <p:spPr bwMode="auto">
              <a:xfrm rot="16200000">
                <a:off x="5278" y="1877"/>
                <a:ext cx="440" cy="23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dirty="0" smtClean="0">
                    <a:solidFill>
                      <a:schemeClr val="bg1"/>
                    </a:solidFill>
                  </a:rPr>
                  <a:t>2016</a:t>
                </a:r>
                <a:endParaRPr lang="pt-BR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128039" name="Rectangle 39"/>
              <p:cNvSpPr>
                <a:spLocks noChangeArrowheads="1"/>
              </p:cNvSpPr>
              <p:nvPr/>
            </p:nvSpPr>
            <p:spPr bwMode="auto">
              <a:xfrm>
                <a:off x="4831" y="2164"/>
                <a:ext cx="136" cy="280"/>
              </a:xfrm>
              <a:prstGeom prst="rect">
                <a:avLst/>
              </a:prstGeom>
              <a:solidFill>
                <a:srgbClr val="FFFF00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128041" name="Rectangle 41"/>
            <p:cNvSpPr>
              <a:spLocks noChangeArrowheads="1"/>
            </p:cNvSpPr>
            <p:nvPr/>
          </p:nvSpPr>
          <p:spPr bwMode="auto">
            <a:xfrm>
              <a:off x="3193" y="1726"/>
              <a:ext cx="1450" cy="2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r>
                <a:rPr lang="pt-BR" dirty="0">
                  <a:solidFill>
                    <a:srgbClr val="FFFF00"/>
                  </a:solidFill>
                </a:rPr>
                <a:t>Novas descobertas</a:t>
              </a:r>
            </a:p>
          </p:txBody>
        </p:sp>
      </p:grpSp>
      <p:grpSp>
        <p:nvGrpSpPr>
          <p:cNvPr id="128060" name="Group 60"/>
          <p:cNvGrpSpPr>
            <a:grpSpLocks/>
          </p:cNvGrpSpPr>
          <p:nvPr/>
        </p:nvGrpSpPr>
        <p:grpSpPr bwMode="auto">
          <a:xfrm>
            <a:off x="793" y="2420888"/>
            <a:ext cx="2266951" cy="2154238"/>
            <a:chOff x="-176" y="1550"/>
            <a:chExt cx="1428" cy="1357"/>
          </a:xfrm>
        </p:grpSpPr>
        <p:sp>
          <p:nvSpPr>
            <p:cNvPr id="128043" name="Line 43"/>
            <p:cNvSpPr>
              <a:spLocks noChangeShapeType="1"/>
            </p:cNvSpPr>
            <p:nvPr/>
          </p:nvSpPr>
          <p:spPr bwMode="auto">
            <a:xfrm>
              <a:off x="48" y="1920"/>
              <a:ext cx="0" cy="192"/>
            </a:xfrm>
            <a:prstGeom prst="line">
              <a:avLst/>
            </a:prstGeom>
            <a:noFill/>
            <a:ln w="25400">
              <a:solidFill>
                <a:srgbClr val="FFFF00"/>
              </a:solidFill>
              <a:round/>
              <a:headEnd type="none" w="sm" len="sm"/>
              <a:tailEnd type="stealth" w="med" len="lg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8044" name="Rectangle 44"/>
            <p:cNvSpPr>
              <a:spLocks noChangeArrowheads="1"/>
            </p:cNvSpPr>
            <p:nvPr/>
          </p:nvSpPr>
          <p:spPr bwMode="auto">
            <a:xfrm>
              <a:off x="48" y="1550"/>
              <a:ext cx="1204" cy="64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92075" tIns="46038" rIns="92075" bIns="46038">
              <a:spAutoFit/>
            </a:bodyPr>
            <a:lstStyle/>
            <a:p>
              <a:pPr algn="l" defTabSz="762000"/>
              <a:r>
                <a:rPr lang="pt-BR" sz="2000" dirty="0">
                  <a:solidFill>
                    <a:srgbClr val="FF3300"/>
                  </a:solidFill>
                </a:rPr>
                <a:t>Provável</a:t>
              </a:r>
            </a:p>
            <a:p>
              <a:pPr algn="l" defTabSz="762000"/>
              <a:r>
                <a:rPr lang="pt-BR" sz="2000" dirty="0">
                  <a:solidFill>
                    <a:srgbClr val="FF3300"/>
                  </a:solidFill>
                </a:rPr>
                <a:t>nascimento</a:t>
              </a:r>
            </a:p>
            <a:p>
              <a:pPr algn="l" defTabSz="762000"/>
              <a:r>
                <a:rPr lang="pt-BR" sz="2000" dirty="0">
                  <a:solidFill>
                    <a:srgbClr val="FF3300"/>
                  </a:solidFill>
                </a:rPr>
                <a:t>de Cristo</a:t>
              </a:r>
            </a:p>
          </p:txBody>
        </p:sp>
        <p:sp>
          <p:nvSpPr>
            <p:cNvPr id="128045" name="Rectangle 45"/>
            <p:cNvSpPr>
              <a:spLocks noChangeArrowheads="1"/>
            </p:cNvSpPr>
            <p:nvPr/>
          </p:nvSpPr>
          <p:spPr bwMode="auto">
            <a:xfrm>
              <a:off x="-78" y="2616"/>
              <a:ext cx="634" cy="2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400" dirty="0">
                  <a:solidFill>
                    <a:srgbClr val="FFFF00"/>
                  </a:solidFill>
                </a:rPr>
                <a:t>6 </a:t>
              </a:r>
              <a:r>
                <a:rPr lang="pt-BR" sz="2400" dirty="0" err="1" smtClean="0">
                  <a:solidFill>
                    <a:srgbClr val="FFFF00"/>
                  </a:solidFill>
                </a:rPr>
                <a:t>a.C</a:t>
              </a:r>
              <a:r>
                <a:rPr lang="pt-BR" sz="2400" dirty="0" err="1">
                  <a:solidFill>
                    <a:srgbClr val="FFFF00"/>
                  </a:solidFill>
                </a:rPr>
                <a:t>.</a:t>
              </a:r>
              <a:endParaRPr lang="pt-BR" sz="2400" dirty="0">
                <a:solidFill>
                  <a:srgbClr val="FFFF00"/>
                </a:solidFill>
              </a:endParaRPr>
            </a:p>
          </p:txBody>
        </p:sp>
        <p:sp>
          <p:nvSpPr>
            <p:cNvPr id="128046" name="Freeform 46"/>
            <p:cNvSpPr>
              <a:spLocks/>
            </p:cNvSpPr>
            <p:nvPr/>
          </p:nvSpPr>
          <p:spPr bwMode="auto">
            <a:xfrm>
              <a:off x="-176" y="2160"/>
              <a:ext cx="1089" cy="2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12" y="0"/>
                </a:cxn>
                <a:cxn ang="0">
                  <a:pos x="912" y="288"/>
                </a:cxn>
                <a:cxn ang="0">
                  <a:pos x="0" y="288"/>
                </a:cxn>
                <a:cxn ang="0">
                  <a:pos x="53" y="192"/>
                </a:cxn>
                <a:cxn ang="0">
                  <a:pos x="0" y="144"/>
                </a:cxn>
                <a:cxn ang="0">
                  <a:pos x="107" y="96"/>
                </a:cxn>
                <a:cxn ang="0">
                  <a:pos x="0" y="0"/>
                </a:cxn>
              </a:cxnLst>
              <a:rect l="0" t="0" r="r" b="b"/>
              <a:pathLst>
                <a:path w="913" h="289">
                  <a:moveTo>
                    <a:pt x="0" y="0"/>
                  </a:moveTo>
                  <a:lnTo>
                    <a:pt x="912" y="0"/>
                  </a:lnTo>
                  <a:lnTo>
                    <a:pt x="912" y="288"/>
                  </a:lnTo>
                  <a:lnTo>
                    <a:pt x="0" y="288"/>
                  </a:lnTo>
                  <a:lnTo>
                    <a:pt x="53" y="192"/>
                  </a:lnTo>
                  <a:lnTo>
                    <a:pt x="0" y="144"/>
                  </a:lnTo>
                  <a:lnTo>
                    <a:pt x="107" y="96"/>
                  </a:lnTo>
                  <a:lnTo>
                    <a:pt x="0" y="0"/>
                  </a:lnTo>
                </a:path>
              </a:pathLst>
            </a:custGeom>
            <a:solidFill>
              <a:schemeClr val="accent1"/>
            </a:solidFill>
            <a:ln w="12700" cap="rnd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8047" name="Line 47"/>
            <p:cNvSpPr>
              <a:spLocks noChangeShapeType="1"/>
            </p:cNvSpPr>
            <p:nvPr/>
          </p:nvSpPr>
          <p:spPr bwMode="auto">
            <a:xfrm>
              <a:off x="768" y="2160"/>
              <a:ext cx="0" cy="28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8048" name="Line 48"/>
            <p:cNvSpPr>
              <a:spLocks noChangeShapeType="1"/>
            </p:cNvSpPr>
            <p:nvPr/>
          </p:nvSpPr>
          <p:spPr bwMode="auto">
            <a:xfrm>
              <a:off x="624" y="2160"/>
              <a:ext cx="0" cy="28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8049" name="Line 49"/>
            <p:cNvSpPr>
              <a:spLocks noChangeShapeType="1"/>
            </p:cNvSpPr>
            <p:nvPr/>
          </p:nvSpPr>
          <p:spPr bwMode="auto">
            <a:xfrm>
              <a:off x="480" y="2160"/>
              <a:ext cx="0" cy="28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8050" name="Line 50"/>
            <p:cNvSpPr>
              <a:spLocks noChangeShapeType="1"/>
            </p:cNvSpPr>
            <p:nvPr/>
          </p:nvSpPr>
          <p:spPr bwMode="auto">
            <a:xfrm>
              <a:off x="336" y="2160"/>
              <a:ext cx="0" cy="28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8051" name="Line 51"/>
            <p:cNvSpPr>
              <a:spLocks noChangeShapeType="1"/>
            </p:cNvSpPr>
            <p:nvPr/>
          </p:nvSpPr>
          <p:spPr bwMode="auto">
            <a:xfrm>
              <a:off x="192" y="2160"/>
              <a:ext cx="0" cy="28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8052" name="Line 52"/>
            <p:cNvSpPr>
              <a:spLocks noChangeShapeType="1"/>
            </p:cNvSpPr>
            <p:nvPr/>
          </p:nvSpPr>
          <p:spPr bwMode="auto">
            <a:xfrm>
              <a:off x="48" y="2160"/>
              <a:ext cx="0" cy="28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8053" name="Rectangle 53"/>
            <p:cNvSpPr>
              <a:spLocks noChangeArrowheads="1"/>
            </p:cNvSpPr>
            <p:nvPr/>
          </p:nvSpPr>
          <p:spPr bwMode="auto">
            <a:xfrm>
              <a:off x="758" y="2193"/>
              <a:ext cx="196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>
                  <a:solidFill>
                    <a:schemeClr val="bg1"/>
                  </a:solidFill>
                </a:rPr>
                <a:t>1</a:t>
              </a:r>
            </a:p>
          </p:txBody>
        </p:sp>
        <p:sp>
          <p:nvSpPr>
            <p:cNvPr id="128054" name="Rectangle 54"/>
            <p:cNvSpPr>
              <a:spLocks noChangeArrowheads="1"/>
            </p:cNvSpPr>
            <p:nvPr/>
          </p:nvSpPr>
          <p:spPr bwMode="auto">
            <a:xfrm>
              <a:off x="614" y="2193"/>
              <a:ext cx="196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>
                  <a:solidFill>
                    <a:schemeClr val="bg1"/>
                  </a:solidFill>
                </a:rPr>
                <a:t>2</a:t>
              </a:r>
            </a:p>
          </p:txBody>
        </p:sp>
        <p:sp>
          <p:nvSpPr>
            <p:cNvPr id="128055" name="Rectangle 55"/>
            <p:cNvSpPr>
              <a:spLocks noChangeArrowheads="1"/>
            </p:cNvSpPr>
            <p:nvPr/>
          </p:nvSpPr>
          <p:spPr bwMode="auto">
            <a:xfrm>
              <a:off x="470" y="2193"/>
              <a:ext cx="196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>
                  <a:solidFill>
                    <a:schemeClr val="bg1"/>
                  </a:solidFill>
                </a:rPr>
                <a:t>3</a:t>
              </a:r>
            </a:p>
          </p:txBody>
        </p:sp>
        <p:sp>
          <p:nvSpPr>
            <p:cNvPr id="128056" name="Rectangle 56"/>
            <p:cNvSpPr>
              <a:spLocks noChangeArrowheads="1"/>
            </p:cNvSpPr>
            <p:nvPr/>
          </p:nvSpPr>
          <p:spPr bwMode="auto">
            <a:xfrm>
              <a:off x="326" y="2193"/>
              <a:ext cx="196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>
                  <a:solidFill>
                    <a:schemeClr val="bg1"/>
                  </a:solidFill>
                </a:rPr>
                <a:t>4</a:t>
              </a:r>
            </a:p>
          </p:txBody>
        </p:sp>
        <p:sp>
          <p:nvSpPr>
            <p:cNvPr id="128057" name="Rectangle 57"/>
            <p:cNvSpPr>
              <a:spLocks noChangeArrowheads="1"/>
            </p:cNvSpPr>
            <p:nvPr/>
          </p:nvSpPr>
          <p:spPr bwMode="auto">
            <a:xfrm>
              <a:off x="182" y="2193"/>
              <a:ext cx="196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>
                  <a:solidFill>
                    <a:schemeClr val="bg1"/>
                  </a:solidFill>
                </a:rPr>
                <a:t>5</a:t>
              </a:r>
            </a:p>
          </p:txBody>
        </p:sp>
        <p:sp>
          <p:nvSpPr>
            <p:cNvPr id="128058" name="Rectangle 58"/>
            <p:cNvSpPr>
              <a:spLocks noChangeArrowheads="1"/>
            </p:cNvSpPr>
            <p:nvPr/>
          </p:nvSpPr>
          <p:spPr bwMode="auto">
            <a:xfrm>
              <a:off x="38" y="2190"/>
              <a:ext cx="196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dirty="0">
                  <a:solidFill>
                    <a:schemeClr val="bg1"/>
                  </a:solidFill>
                </a:rPr>
                <a:t>6</a:t>
              </a:r>
            </a:p>
          </p:txBody>
        </p:sp>
        <p:sp>
          <p:nvSpPr>
            <p:cNvPr id="128059" name="Line 59"/>
            <p:cNvSpPr>
              <a:spLocks noChangeShapeType="1"/>
            </p:cNvSpPr>
            <p:nvPr/>
          </p:nvSpPr>
          <p:spPr bwMode="auto">
            <a:xfrm>
              <a:off x="48" y="2496"/>
              <a:ext cx="0" cy="19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 type="stealth" w="med" len="lg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128093" name="Group 93"/>
          <p:cNvGrpSpPr>
            <a:grpSpLocks/>
          </p:cNvGrpSpPr>
          <p:nvPr/>
        </p:nvGrpSpPr>
        <p:grpSpPr bwMode="auto">
          <a:xfrm>
            <a:off x="-1" y="4221085"/>
            <a:ext cx="9145588" cy="2474909"/>
            <a:chOff x="-155" y="2713"/>
            <a:chExt cx="5761" cy="1559"/>
          </a:xfrm>
        </p:grpSpPr>
        <p:sp>
          <p:nvSpPr>
            <p:cNvPr id="128061" name="Line 61"/>
            <p:cNvSpPr>
              <a:spLocks noChangeShapeType="1"/>
            </p:cNvSpPr>
            <p:nvPr/>
          </p:nvSpPr>
          <p:spPr bwMode="auto">
            <a:xfrm>
              <a:off x="56" y="2880"/>
              <a:ext cx="0" cy="19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 type="none" w="sm" len="sm"/>
              <a:tailEnd type="stealth" w="med" len="lg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8062" name="Freeform 62"/>
            <p:cNvSpPr>
              <a:spLocks/>
            </p:cNvSpPr>
            <p:nvPr/>
          </p:nvSpPr>
          <p:spPr bwMode="auto">
            <a:xfrm>
              <a:off x="-155" y="3120"/>
              <a:ext cx="1068" cy="28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12" y="0"/>
                </a:cxn>
                <a:cxn ang="0">
                  <a:pos x="912" y="288"/>
                </a:cxn>
                <a:cxn ang="0">
                  <a:pos x="0" y="288"/>
                </a:cxn>
                <a:cxn ang="0">
                  <a:pos x="53" y="192"/>
                </a:cxn>
                <a:cxn ang="0">
                  <a:pos x="0" y="144"/>
                </a:cxn>
                <a:cxn ang="0">
                  <a:pos x="107" y="96"/>
                </a:cxn>
                <a:cxn ang="0">
                  <a:pos x="0" y="0"/>
                </a:cxn>
              </a:cxnLst>
              <a:rect l="0" t="0" r="r" b="b"/>
              <a:pathLst>
                <a:path w="913" h="289">
                  <a:moveTo>
                    <a:pt x="0" y="0"/>
                  </a:moveTo>
                  <a:lnTo>
                    <a:pt x="912" y="0"/>
                  </a:lnTo>
                  <a:lnTo>
                    <a:pt x="912" y="288"/>
                  </a:lnTo>
                  <a:lnTo>
                    <a:pt x="0" y="288"/>
                  </a:lnTo>
                  <a:lnTo>
                    <a:pt x="53" y="192"/>
                  </a:lnTo>
                  <a:lnTo>
                    <a:pt x="0" y="144"/>
                  </a:lnTo>
                  <a:lnTo>
                    <a:pt x="107" y="96"/>
                  </a:lnTo>
                  <a:lnTo>
                    <a:pt x="0" y="0"/>
                  </a:lnTo>
                </a:path>
              </a:pathLst>
            </a:custGeom>
            <a:pattFill prst="pct75">
              <a:fgClr>
                <a:srgbClr val="FF00CC"/>
              </a:fgClr>
              <a:bgClr>
                <a:srgbClr val="FFFF00"/>
              </a:bgClr>
            </a:pattFill>
            <a:ln w="12700" cap="rnd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8063" name="Line 63"/>
            <p:cNvSpPr>
              <a:spLocks noChangeShapeType="1"/>
            </p:cNvSpPr>
            <p:nvPr/>
          </p:nvSpPr>
          <p:spPr bwMode="auto">
            <a:xfrm>
              <a:off x="768" y="3120"/>
              <a:ext cx="0" cy="28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8064" name="Line 64"/>
            <p:cNvSpPr>
              <a:spLocks noChangeShapeType="1"/>
            </p:cNvSpPr>
            <p:nvPr/>
          </p:nvSpPr>
          <p:spPr bwMode="auto">
            <a:xfrm>
              <a:off x="624" y="3120"/>
              <a:ext cx="0" cy="28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8065" name="Line 65"/>
            <p:cNvSpPr>
              <a:spLocks noChangeShapeType="1"/>
            </p:cNvSpPr>
            <p:nvPr/>
          </p:nvSpPr>
          <p:spPr bwMode="auto">
            <a:xfrm>
              <a:off x="480" y="3120"/>
              <a:ext cx="0" cy="28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8066" name="Line 66"/>
            <p:cNvSpPr>
              <a:spLocks noChangeShapeType="1"/>
            </p:cNvSpPr>
            <p:nvPr/>
          </p:nvSpPr>
          <p:spPr bwMode="auto">
            <a:xfrm>
              <a:off x="336" y="3120"/>
              <a:ext cx="0" cy="28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8067" name="Line 67"/>
            <p:cNvSpPr>
              <a:spLocks noChangeShapeType="1"/>
            </p:cNvSpPr>
            <p:nvPr/>
          </p:nvSpPr>
          <p:spPr bwMode="auto">
            <a:xfrm>
              <a:off x="192" y="3120"/>
              <a:ext cx="0" cy="28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8068" name="Line 68"/>
            <p:cNvSpPr>
              <a:spLocks noChangeShapeType="1"/>
            </p:cNvSpPr>
            <p:nvPr/>
          </p:nvSpPr>
          <p:spPr bwMode="auto">
            <a:xfrm>
              <a:off x="48" y="3120"/>
              <a:ext cx="0" cy="288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8069" name="Rectangle 69"/>
            <p:cNvSpPr>
              <a:spLocks noChangeArrowheads="1"/>
            </p:cNvSpPr>
            <p:nvPr/>
          </p:nvSpPr>
          <p:spPr bwMode="auto">
            <a:xfrm>
              <a:off x="758" y="3153"/>
              <a:ext cx="196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>
                  <a:solidFill>
                    <a:srgbClr val="FFFF00"/>
                  </a:solidFill>
                </a:rPr>
                <a:t>6</a:t>
              </a:r>
            </a:p>
          </p:txBody>
        </p:sp>
        <p:sp>
          <p:nvSpPr>
            <p:cNvPr id="128070" name="Rectangle 70"/>
            <p:cNvSpPr>
              <a:spLocks noChangeArrowheads="1"/>
            </p:cNvSpPr>
            <p:nvPr/>
          </p:nvSpPr>
          <p:spPr bwMode="auto">
            <a:xfrm>
              <a:off x="614" y="3153"/>
              <a:ext cx="196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>
                  <a:solidFill>
                    <a:srgbClr val="FFFF00"/>
                  </a:solidFill>
                </a:rPr>
                <a:t>5</a:t>
              </a:r>
            </a:p>
          </p:txBody>
        </p:sp>
        <p:sp>
          <p:nvSpPr>
            <p:cNvPr id="128071" name="Rectangle 71"/>
            <p:cNvSpPr>
              <a:spLocks noChangeArrowheads="1"/>
            </p:cNvSpPr>
            <p:nvPr/>
          </p:nvSpPr>
          <p:spPr bwMode="auto">
            <a:xfrm>
              <a:off x="470" y="3153"/>
              <a:ext cx="196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>
                  <a:solidFill>
                    <a:srgbClr val="FFFF00"/>
                  </a:solidFill>
                </a:rPr>
                <a:t>4</a:t>
              </a:r>
            </a:p>
          </p:txBody>
        </p:sp>
        <p:sp>
          <p:nvSpPr>
            <p:cNvPr id="128072" name="Rectangle 72"/>
            <p:cNvSpPr>
              <a:spLocks noChangeArrowheads="1"/>
            </p:cNvSpPr>
            <p:nvPr/>
          </p:nvSpPr>
          <p:spPr bwMode="auto">
            <a:xfrm>
              <a:off x="326" y="3153"/>
              <a:ext cx="196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>
                  <a:solidFill>
                    <a:srgbClr val="FFFF00"/>
                  </a:solidFill>
                </a:rPr>
                <a:t>3</a:t>
              </a:r>
            </a:p>
          </p:txBody>
        </p:sp>
        <p:sp>
          <p:nvSpPr>
            <p:cNvPr id="128073" name="Rectangle 73"/>
            <p:cNvSpPr>
              <a:spLocks noChangeArrowheads="1"/>
            </p:cNvSpPr>
            <p:nvPr/>
          </p:nvSpPr>
          <p:spPr bwMode="auto">
            <a:xfrm>
              <a:off x="182" y="3153"/>
              <a:ext cx="196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>
                  <a:solidFill>
                    <a:srgbClr val="FFFF00"/>
                  </a:solidFill>
                </a:rPr>
                <a:t>2</a:t>
              </a:r>
            </a:p>
          </p:txBody>
        </p:sp>
        <p:sp>
          <p:nvSpPr>
            <p:cNvPr id="128074" name="Rectangle 74"/>
            <p:cNvSpPr>
              <a:spLocks noChangeArrowheads="1"/>
            </p:cNvSpPr>
            <p:nvPr/>
          </p:nvSpPr>
          <p:spPr bwMode="auto">
            <a:xfrm>
              <a:off x="30" y="3148"/>
              <a:ext cx="196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dirty="0">
                  <a:solidFill>
                    <a:srgbClr val="FFFF00"/>
                  </a:solidFill>
                </a:rPr>
                <a:t>1</a:t>
              </a:r>
            </a:p>
          </p:txBody>
        </p:sp>
        <p:sp>
          <p:nvSpPr>
            <p:cNvPr id="128075" name="Rectangle 75"/>
            <p:cNvSpPr>
              <a:spLocks noChangeArrowheads="1"/>
            </p:cNvSpPr>
            <p:nvPr/>
          </p:nvSpPr>
          <p:spPr bwMode="auto">
            <a:xfrm>
              <a:off x="916" y="3124"/>
              <a:ext cx="4655" cy="280"/>
            </a:xfrm>
            <a:prstGeom prst="rect">
              <a:avLst/>
            </a:prstGeom>
            <a:solidFill>
              <a:srgbClr val="FF33CC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28076" name="Line 76"/>
            <p:cNvSpPr>
              <a:spLocks noChangeShapeType="1"/>
            </p:cNvSpPr>
            <p:nvPr/>
          </p:nvSpPr>
          <p:spPr bwMode="auto">
            <a:xfrm>
              <a:off x="912" y="3120"/>
              <a:ext cx="0" cy="14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8077" name="Rectangle 77"/>
            <p:cNvSpPr>
              <a:spLocks noChangeArrowheads="1"/>
            </p:cNvSpPr>
            <p:nvPr/>
          </p:nvSpPr>
          <p:spPr bwMode="auto">
            <a:xfrm>
              <a:off x="902" y="3153"/>
              <a:ext cx="196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>
                  <a:solidFill>
                    <a:schemeClr val="bg1"/>
                  </a:solidFill>
                </a:rPr>
                <a:t>7</a:t>
              </a:r>
            </a:p>
          </p:txBody>
        </p:sp>
        <p:sp>
          <p:nvSpPr>
            <p:cNvPr id="128078" name="Line 78"/>
            <p:cNvSpPr>
              <a:spLocks noChangeShapeType="1"/>
            </p:cNvSpPr>
            <p:nvPr/>
          </p:nvSpPr>
          <p:spPr bwMode="auto">
            <a:xfrm>
              <a:off x="1056" y="3120"/>
              <a:ext cx="0" cy="28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8079" name="Line 79"/>
            <p:cNvSpPr>
              <a:spLocks noChangeShapeType="1"/>
            </p:cNvSpPr>
            <p:nvPr/>
          </p:nvSpPr>
          <p:spPr bwMode="auto">
            <a:xfrm>
              <a:off x="1200" y="3120"/>
              <a:ext cx="0" cy="28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8080" name="Line 80"/>
            <p:cNvSpPr>
              <a:spLocks noChangeShapeType="1"/>
            </p:cNvSpPr>
            <p:nvPr/>
          </p:nvSpPr>
          <p:spPr bwMode="auto">
            <a:xfrm>
              <a:off x="1344" y="3120"/>
              <a:ext cx="0" cy="28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8081" name="Line 81"/>
            <p:cNvSpPr>
              <a:spLocks noChangeShapeType="1"/>
            </p:cNvSpPr>
            <p:nvPr/>
          </p:nvSpPr>
          <p:spPr bwMode="auto">
            <a:xfrm>
              <a:off x="1488" y="3120"/>
              <a:ext cx="0" cy="28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8082" name="Rectangle 82"/>
            <p:cNvSpPr>
              <a:spLocks noChangeArrowheads="1"/>
            </p:cNvSpPr>
            <p:nvPr/>
          </p:nvSpPr>
          <p:spPr bwMode="auto">
            <a:xfrm>
              <a:off x="1046" y="3153"/>
              <a:ext cx="196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>
                  <a:solidFill>
                    <a:schemeClr val="bg1"/>
                  </a:solidFill>
                </a:rPr>
                <a:t>8</a:t>
              </a:r>
            </a:p>
          </p:txBody>
        </p:sp>
        <p:sp>
          <p:nvSpPr>
            <p:cNvPr id="128083" name="Rectangle 83"/>
            <p:cNvSpPr>
              <a:spLocks noChangeArrowheads="1"/>
            </p:cNvSpPr>
            <p:nvPr/>
          </p:nvSpPr>
          <p:spPr bwMode="auto">
            <a:xfrm>
              <a:off x="1182" y="3153"/>
              <a:ext cx="196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dirty="0">
                  <a:solidFill>
                    <a:schemeClr val="bg1"/>
                  </a:solidFill>
                </a:rPr>
                <a:t>9</a:t>
              </a:r>
            </a:p>
          </p:txBody>
        </p:sp>
        <p:sp>
          <p:nvSpPr>
            <p:cNvPr id="128084" name="Line 84"/>
            <p:cNvSpPr>
              <a:spLocks noChangeShapeType="1"/>
            </p:cNvSpPr>
            <p:nvPr/>
          </p:nvSpPr>
          <p:spPr bwMode="auto">
            <a:xfrm>
              <a:off x="5568" y="3120"/>
              <a:ext cx="0" cy="28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8085" name="Line 85"/>
            <p:cNvSpPr>
              <a:spLocks noChangeShapeType="1"/>
            </p:cNvSpPr>
            <p:nvPr/>
          </p:nvSpPr>
          <p:spPr bwMode="auto">
            <a:xfrm>
              <a:off x="5424" y="3120"/>
              <a:ext cx="0" cy="28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8086" name="Line 86"/>
            <p:cNvSpPr>
              <a:spLocks noChangeShapeType="1"/>
            </p:cNvSpPr>
            <p:nvPr/>
          </p:nvSpPr>
          <p:spPr bwMode="auto">
            <a:xfrm>
              <a:off x="2592" y="3120"/>
              <a:ext cx="0" cy="28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8087" name="Line 87"/>
            <p:cNvSpPr>
              <a:spLocks noChangeShapeType="1"/>
            </p:cNvSpPr>
            <p:nvPr/>
          </p:nvSpPr>
          <p:spPr bwMode="auto">
            <a:xfrm>
              <a:off x="2736" y="3120"/>
              <a:ext cx="0" cy="28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8088" name="Rectangle 88"/>
            <p:cNvSpPr>
              <a:spLocks noChangeArrowheads="1"/>
            </p:cNvSpPr>
            <p:nvPr/>
          </p:nvSpPr>
          <p:spPr bwMode="auto">
            <a:xfrm rot="16200000">
              <a:off x="2484" y="2864"/>
              <a:ext cx="359" cy="2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dirty="0">
                  <a:solidFill>
                    <a:srgbClr val="00FF00"/>
                  </a:solidFill>
                </a:rPr>
                <a:t>538</a:t>
              </a:r>
            </a:p>
          </p:txBody>
        </p:sp>
        <p:sp>
          <p:nvSpPr>
            <p:cNvPr id="128089" name="Rectangle 89"/>
            <p:cNvSpPr>
              <a:spLocks noChangeArrowheads="1"/>
            </p:cNvSpPr>
            <p:nvPr/>
          </p:nvSpPr>
          <p:spPr bwMode="auto">
            <a:xfrm rot="16200000">
              <a:off x="4675" y="2815"/>
              <a:ext cx="436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>
                  <a:solidFill>
                    <a:srgbClr val="FFFF00"/>
                  </a:solidFill>
                </a:rPr>
                <a:t>2006</a:t>
              </a:r>
            </a:p>
          </p:txBody>
        </p:sp>
        <p:sp>
          <p:nvSpPr>
            <p:cNvPr id="128090" name="Rectangle 90"/>
            <p:cNvSpPr>
              <a:spLocks noChangeArrowheads="1"/>
            </p:cNvSpPr>
            <p:nvPr/>
          </p:nvSpPr>
          <p:spPr bwMode="auto">
            <a:xfrm rot="16200000">
              <a:off x="5270" y="2822"/>
              <a:ext cx="440" cy="2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dirty="0" smtClean="0">
                  <a:solidFill>
                    <a:schemeClr val="bg1"/>
                  </a:solidFill>
                </a:rPr>
                <a:t>2022</a:t>
              </a:r>
              <a:endParaRPr lang="pt-BR" dirty="0">
                <a:solidFill>
                  <a:schemeClr val="bg1"/>
                </a:solidFill>
              </a:endParaRPr>
            </a:p>
          </p:txBody>
        </p:sp>
        <p:sp>
          <p:nvSpPr>
            <p:cNvPr id="128091" name="Rectangle 91"/>
            <p:cNvSpPr>
              <a:spLocks noChangeArrowheads="1"/>
            </p:cNvSpPr>
            <p:nvPr/>
          </p:nvSpPr>
          <p:spPr bwMode="auto">
            <a:xfrm>
              <a:off x="4847" y="3124"/>
              <a:ext cx="136" cy="280"/>
            </a:xfrm>
            <a:prstGeom prst="rect">
              <a:avLst/>
            </a:prstGeom>
            <a:solidFill>
              <a:srgbClr val="FFFF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28092" name="Rectangle 92"/>
            <p:cNvSpPr>
              <a:spLocks noChangeArrowheads="1"/>
            </p:cNvSpPr>
            <p:nvPr/>
          </p:nvSpPr>
          <p:spPr bwMode="auto">
            <a:xfrm>
              <a:off x="1274" y="3981"/>
              <a:ext cx="3489" cy="2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400" dirty="0">
                  <a:solidFill>
                    <a:schemeClr val="accent2"/>
                  </a:solidFill>
                </a:rPr>
                <a:t>O “correto” Calendário da Era Cristã</a:t>
              </a:r>
            </a:p>
          </p:txBody>
        </p:sp>
      </p:grpSp>
      <p:pic>
        <p:nvPicPr>
          <p:cNvPr id="128094" name="Picture 94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22262" y="1416050"/>
            <a:ext cx="1371600" cy="109855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1729538" name="Picture 2" descr="http://i1.r7.com/data/files/2C92/94A3/2BC2/A9AB/012B/C693/82D4/1D46/manuscrito-m-20101019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756964" y="3011355"/>
            <a:ext cx="1509370" cy="1133706"/>
          </a:xfrm>
          <a:prstGeom prst="rect">
            <a:avLst/>
          </a:prstGeom>
          <a:noFill/>
        </p:spPr>
      </p:pic>
      <p:grpSp>
        <p:nvGrpSpPr>
          <p:cNvPr id="100" name="Group 86"/>
          <p:cNvGrpSpPr>
            <a:grpSpLocks/>
          </p:cNvGrpSpPr>
          <p:nvPr/>
        </p:nvGrpSpPr>
        <p:grpSpPr bwMode="auto">
          <a:xfrm>
            <a:off x="4221537" y="754782"/>
            <a:ext cx="397862" cy="585986"/>
            <a:chOff x="4978" y="935"/>
            <a:chExt cx="497" cy="732"/>
          </a:xfrm>
        </p:grpSpPr>
        <p:sp>
          <p:nvSpPr>
            <p:cNvPr id="101" name="Freeform 79"/>
            <p:cNvSpPr>
              <a:spLocks/>
            </p:cNvSpPr>
            <p:nvPr/>
          </p:nvSpPr>
          <p:spPr bwMode="auto">
            <a:xfrm>
              <a:off x="5057" y="935"/>
              <a:ext cx="418" cy="732"/>
            </a:xfrm>
            <a:custGeom>
              <a:avLst/>
              <a:gdLst/>
              <a:ahLst/>
              <a:cxnLst>
                <a:cxn ang="0">
                  <a:pos x="336" y="207"/>
                </a:cxn>
                <a:cxn ang="0">
                  <a:pos x="309" y="174"/>
                </a:cxn>
                <a:cxn ang="0">
                  <a:pos x="296" y="132"/>
                </a:cxn>
                <a:cxn ang="0">
                  <a:pos x="301" y="80"/>
                </a:cxn>
                <a:cxn ang="0">
                  <a:pos x="328" y="37"/>
                </a:cxn>
                <a:cxn ang="0">
                  <a:pos x="368" y="10"/>
                </a:cxn>
                <a:cxn ang="0">
                  <a:pos x="414" y="0"/>
                </a:cxn>
                <a:cxn ang="0">
                  <a:pos x="465" y="12"/>
                </a:cxn>
                <a:cxn ang="0">
                  <a:pos x="502" y="40"/>
                </a:cxn>
                <a:cxn ang="0">
                  <a:pos x="525" y="80"/>
                </a:cxn>
                <a:cxn ang="0">
                  <a:pos x="531" y="128"/>
                </a:cxn>
                <a:cxn ang="0">
                  <a:pos x="519" y="175"/>
                </a:cxn>
                <a:cxn ang="0">
                  <a:pos x="490" y="208"/>
                </a:cxn>
                <a:cxn ang="0">
                  <a:pos x="485" y="255"/>
                </a:cxn>
                <a:cxn ang="0">
                  <a:pos x="614" y="313"/>
                </a:cxn>
                <a:cxn ang="0">
                  <a:pos x="679" y="473"/>
                </a:cxn>
                <a:cxn ang="0">
                  <a:pos x="746" y="633"/>
                </a:cxn>
                <a:cxn ang="0">
                  <a:pos x="825" y="722"/>
                </a:cxn>
                <a:cxn ang="0">
                  <a:pos x="836" y="774"/>
                </a:cxn>
                <a:cxn ang="0">
                  <a:pos x="825" y="829"/>
                </a:cxn>
                <a:cxn ang="0">
                  <a:pos x="799" y="857"/>
                </a:cxn>
                <a:cxn ang="0">
                  <a:pos x="778" y="871"/>
                </a:cxn>
                <a:cxn ang="0">
                  <a:pos x="742" y="847"/>
                </a:cxn>
                <a:cxn ang="0">
                  <a:pos x="719" y="796"/>
                </a:cxn>
                <a:cxn ang="0">
                  <a:pos x="712" y="737"/>
                </a:cxn>
                <a:cxn ang="0">
                  <a:pos x="713" y="682"/>
                </a:cxn>
                <a:cxn ang="0">
                  <a:pos x="594" y="515"/>
                </a:cxn>
                <a:cxn ang="0">
                  <a:pos x="538" y="767"/>
                </a:cxn>
                <a:cxn ang="0">
                  <a:pos x="619" y="1209"/>
                </a:cxn>
                <a:cxn ang="0">
                  <a:pos x="672" y="1359"/>
                </a:cxn>
                <a:cxn ang="0">
                  <a:pos x="742" y="1381"/>
                </a:cxn>
                <a:cxn ang="0">
                  <a:pos x="788" y="1428"/>
                </a:cxn>
                <a:cxn ang="0">
                  <a:pos x="521" y="1463"/>
                </a:cxn>
                <a:cxn ang="0">
                  <a:pos x="386" y="1209"/>
                </a:cxn>
                <a:cxn ang="0">
                  <a:pos x="44" y="1442"/>
                </a:cxn>
                <a:cxn ang="0">
                  <a:pos x="77" y="1394"/>
                </a:cxn>
                <a:cxn ang="0">
                  <a:pos x="146" y="1361"/>
                </a:cxn>
                <a:cxn ang="0">
                  <a:pos x="221" y="1209"/>
                </a:cxn>
                <a:cxn ang="0">
                  <a:pos x="298" y="767"/>
                </a:cxn>
                <a:cxn ang="0">
                  <a:pos x="240" y="515"/>
                </a:cxn>
                <a:cxn ang="0">
                  <a:pos x="164" y="625"/>
                </a:cxn>
                <a:cxn ang="0">
                  <a:pos x="121" y="722"/>
                </a:cxn>
                <a:cxn ang="0">
                  <a:pos x="117" y="793"/>
                </a:cxn>
                <a:cxn ang="0">
                  <a:pos x="91" y="847"/>
                </a:cxn>
                <a:cxn ang="0">
                  <a:pos x="62" y="869"/>
                </a:cxn>
                <a:cxn ang="0">
                  <a:pos x="37" y="857"/>
                </a:cxn>
                <a:cxn ang="0">
                  <a:pos x="9" y="828"/>
                </a:cxn>
                <a:cxn ang="0">
                  <a:pos x="0" y="771"/>
                </a:cxn>
                <a:cxn ang="0">
                  <a:pos x="18" y="713"/>
                </a:cxn>
                <a:cxn ang="0">
                  <a:pos x="84" y="643"/>
                </a:cxn>
                <a:cxn ang="0">
                  <a:pos x="157" y="475"/>
                </a:cxn>
                <a:cxn ang="0">
                  <a:pos x="222" y="313"/>
                </a:cxn>
                <a:cxn ang="0">
                  <a:pos x="352" y="255"/>
                </a:cxn>
              </a:cxnLst>
              <a:rect l="0" t="0" r="r" b="b"/>
              <a:pathLst>
                <a:path w="836" h="1464">
                  <a:moveTo>
                    <a:pt x="364" y="224"/>
                  </a:moveTo>
                  <a:lnTo>
                    <a:pt x="352" y="218"/>
                  </a:lnTo>
                  <a:lnTo>
                    <a:pt x="336" y="207"/>
                  </a:lnTo>
                  <a:lnTo>
                    <a:pt x="325" y="197"/>
                  </a:lnTo>
                  <a:lnTo>
                    <a:pt x="316" y="186"/>
                  </a:lnTo>
                  <a:lnTo>
                    <a:pt x="309" y="174"/>
                  </a:lnTo>
                  <a:lnTo>
                    <a:pt x="303" y="161"/>
                  </a:lnTo>
                  <a:lnTo>
                    <a:pt x="298" y="149"/>
                  </a:lnTo>
                  <a:lnTo>
                    <a:pt x="296" y="132"/>
                  </a:lnTo>
                  <a:lnTo>
                    <a:pt x="295" y="116"/>
                  </a:lnTo>
                  <a:lnTo>
                    <a:pt x="296" y="98"/>
                  </a:lnTo>
                  <a:lnTo>
                    <a:pt x="301" y="80"/>
                  </a:lnTo>
                  <a:lnTo>
                    <a:pt x="309" y="63"/>
                  </a:lnTo>
                  <a:lnTo>
                    <a:pt x="317" y="48"/>
                  </a:lnTo>
                  <a:lnTo>
                    <a:pt x="328" y="37"/>
                  </a:lnTo>
                  <a:lnTo>
                    <a:pt x="341" y="26"/>
                  </a:lnTo>
                  <a:lnTo>
                    <a:pt x="353" y="17"/>
                  </a:lnTo>
                  <a:lnTo>
                    <a:pt x="368" y="10"/>
                  </a:lnTo>
                  <a:lnTo>
                    <a:pt x="382" y="4"/>
                  </a:lnTo>
                  <a:lnTo>
                    <a:pt x="399" y="0"/>
                  </a:lnTo>
                  <a:lnTo>
                    <a:pt x="414" y="0"/>
                  </a:lnTo>
                  <a:lnTo>
                    <a:pt x="430" y="0"/>
                  </a:lnTo>
                  <a:lnTo>
                    <a:pt x="447" y="6"/>
                  </a:lnTo>
                  <a:lnTo>
                    <a:pt x="465" y="12"/>
                  </a:lnTo>
                  <a:lnTo>
                    <a:pt x="477" y="19"/>
                  </a:lnTo>
                  <a:lnTo>
                    <a:pt x="490" y="29"/>
                  </a:lnTo>
                  <a:lnTo>
                    <a:pt x="502" y="40"/>
                  </a:lnTo>
                  <a:lnTo>
                    <a:pt x="510" y="51"/>
                  </a:lnTo>
                  <a:lnTo>
                    <a:pt x="520" y="66"/>
                  </a:lnTo>
                  <a:lnTo>
                    <a:pt x="525" y="80"/>
                  </a:lnTo>
                  <a:lnTo>
                    <a:pt x="530" y="95"/>
                  </a:lnTo>
                  <a:lnTo>
                    <a:pt x="532" y="113"/>
                  </a:lnTo>
                  <a:lnTo>
                    <a:pt x="531" y="128"/>
                  </a:lnTo>
                  <a:lnTo>
                    <a:pt x="528" y="148"/>
                  </a:lnTo>
                  <a:lnTo>
                    <a:pt x="523" y="163"/>
                  </a:lnTo>
                  <a:lnTo>
                    <a:pt x="519" y="175"/>
                  </a:lnTo>
                  <a:lnTo>
                    <a:pt x="509" y="189"/>
                  </a:lnTo>
                  <a:lnTo>
                    <a:pt x="501" y="199"/>
                  </a:lnTo>
                  <a:lnTo>
                    <a:pt x="490" y="208"/>
                  </a:lnTo>
                  <a:lnTo>
                    <a:pt x="480" y="217"/>
                  </a:lnTo>
                  <a:lnTo>
                    <a:pt x="469" y="224"/>
                  </a:lnTo>
                  <a:lnTo>
                    <a:pt x="485" y="255"/>
                  </a:lnTo>
                  <a:lnTo>
                    <a:pt x="508" y="279"/>
                  </a:lnTo>
                  <a:lnTo>
                    <a:pt x="568" y="294"/>
                  </a:lnTo>
                  <a:lnTo>
                    <a:pt x="614" y="313"/>
                  </a:lnTo>
                  <a:lnTo>
                    <a:pt x="636" y="350"/>
                  </a:lnTo>
                  <a:lnTo>
                    <a:pt x="661" y="417"/>
                  </a:lnTo>
                  <a:lnTo>
                    <a:pt x="679" y="473"/>
                  </a:lnTo>
                  <a:lnTo>
                    <a:pt x="695" y="537"/>
                  </a:lnTo>
                  <a:lnTo>
                    <a:pt x="712" y="574"/>
                  </a:lnTo>
                  <a:lnTo>
                    <a:pt x="746" y="633"/>
                  </a:lnTo>
                  <a:lnTo>
                    <a:pt x="782" y="687"/>
                  </a:lnTo>
                  <a:lnTo>
                    <a:pt x="817" y="712"/>
                  </a:lnTo>
                  <a:lnTo>
                    <a:pt x="825" y="722"/>
                  </a:lnTo>
                  <a:lnTo>
                    <a:pt x="830" y="735"/>
                  </a:lnTo>
                  <a:lnTo>
                    <a:pt x="835" y="752"/>
                  </a:lnTo>
                  <a:lnTo>
                    <a:pt x="836" y="774"/>
                  </a:lnTo>
                  <a:lnTo>
                    <a:pt x="833" y="795"/>
                  </a:lnTo>
                  <a:lnTo>
                    <a:pt x="830" y="810"/>
                  </a:lnTo>
                  <a:lnTo>
                    <a:pt x="825" y="829"/>
                  </a:lnTo>
                  <a:lnTo>
                    <a:pt x="818" y="843"/>
                  </a:lnTo>
                  <a:lnTo>
                    <a:pt x="808" y="851"/>
                  </a:lnTo>
                  <a:lnTo>
                    <a:pt x="799" y="857"/>
                  </a:lnTo>
                  <a:lnTo>
                    <a:pt x="792" y="868"/>
                  </a:lnTo>
                  <a:lnTo>
                    <a:pt x="786" y="872"/>
                  </a:lnTo>
                  <a:lnTo>
                    <a:pt x="778" y="871"/>
                  </a:lnTo>
                  <a:lnTo>
                    <a:pt x="767" y="867"/>
                  </a:lnTo>
                  <a:lnTo>
                    <a:pt x="754" y="858"/>
                  </a:lnTo>
                  <a:lnTo>
                    <a:pt x="742" y="847"/>
                  </a:lnTo>
                  <a:lnTo>
                    <a:pt x="731" y="829"/>
                  </a:lnTo>
                  <a:lnTo>
                    <a:pt x="726" y="814"/>
                  </a:lnTo>
                  <a:lnTo>
                    <a:pt x="719" y="796"/>
                  </a:lnTo>
                  <a:lnTo>
                    <a:pt x="716" y="780"/>
                  </a:lnTo>
                  <a:lnTo>
                    <a:pt x="713" y="758"/>
                  </a:lnTo>
                  <a:lnTo>
                    <a:pt x="712" y="737"/>
                  </a:lnTo>
                  <a:lnTo>
                    <a:pt x="713" y="720"/>
                  </a:lnTo>
                  <a:lnTo>
                    <a:pt x="714" y="698"/>
                  </a:lnTo>
                  <a:lnTo>
                    <a:pt x="713" y="682"/>
                  </a:lnTo>
                  <a:lnTo>
                    <a:pt x="659" y="609"/>
                  </a:lnTo>
                  <a:lnTo>
                    <a:pt x="618" y="553"/>
                  </a:lnTo>
                  <a:lnTo>
                    <a:pt x="594" y="515"/>
                  </a:lnTo>
                  <a:lnTo>
                    <a:pt x="585" y="519"/>
                  </a:lnTo>
                  <a:lnTo>
                    <a:pt x="557" y="657"/>
                  </a:lnTo>
                  <a:lnTo>
                    <a:pt x="538" y="767"/>
                  </a:lnTo>
                  <a:lnTo>
                    <a:pt x="567" y="922"/>
                  </a:lnTo>
                  <a:lnTo>
                    <a:pt x="586" y="1029"/>
                  </a:lnTo>
                  <a:lnTo>
                    <a:pt x="619" y="1209"/>
                  </a:lnTo>
                  <a:lnTo>
                    <a:pt x="644" y="1344"/>
                  </a:lnTo>
                  <a:lnTo>
                    <a:pt x="654" y="1355"/>
                  </a:lnTo>
                  <a:lnTo>
                    <a:pt x="672" y="1359"/>
                  </a:lnTo>
                  <a:lnTo>
                    <a:pt x="697" y="1363"/>
                  </a:lnTo>
                  <a:lnTo>
                    <a:pt x="720" y="1370"/>
                  </a:lnTo>
                  <a:lnTo>
                    <a:pt x="742" y="1381"/>
                  </a:lnTo>
                  <a:lnTo>
                    <a:pt x="760" y="1395"/>
                  </a:lnTo>
                  <a:lnTo>
                    <a:pt x="777" y="1412"/>
                  </a:lnTo>
                  <a:lnTo>
                    <a:pt x="788" y="1428"/>
                  </a:lnTo>
                  <a:lnTo>
                    <a:pt x="792" y="1445"/>
                  </a:lnTo>
                  <a:lnTo>
                    <a:pt x="796" y="1463"/>
                  </a:lnTo>
                  <a:lnTo>
                    <a:pt x="521" y="1463"/>
                  </a:lnTo>
                  <a:lnTo>
                    <a:pt x="456" y="1209"/>
                  </a:lnTo>
                  <a:lnTo>
                    <a:pt x="421" y="1082"/>
                  </a:lnTo>
                  <a:lnTo>
                    <a:pt x="386" y="1209"/>
                  </a:lnTo>
                  <a:lnTo>
                    <a:pt x="314" y="1464"/>
                  </a:lnTo>
                  <a:lnTo>
                    <a:pt x="41" y="1464"/>
                  </a:lnTo>
                  <a:lnTo>
                    <a:pt x="44" y="1442"/>
                  </a:lnTo>
                  <a:lnTo>
                    <a:pt x="51" y="1425"/>
                  </a:lnTo>
                  <a:lnTo>
                    <a:pt x="62" y="1409"/>
                  </a:lnTo>
                  <a:lnTo>
                    <a:pt x="77" y="1394"/>
                  </a:lnTo>
                  <a:lnTo>
                    <a:pt x="98" y="1380"/>
                  </a:lnTo>
                  <a:lnTo>
                    <a:pt x="121" y="1369"/>
                  </a:lnTo>
                  <a:lnTo>
                    <a:pt x="146" y="1361"/>
                  </a:lnTo>
                  <a:lnTo>
                    <a:pt x="178" y="1354"/>
                  </a:lnTo>
                  <a:lnTo>
                    <a:pt x="196" y="1336"/>
                  </a:lnTo>
                  <a:lnTo>
                    <a:pt x="221" y="1209"/>
                  </a:lnTo>
                  <a:lnTo>
                    <a:pt x="254" y="1029"/>
                  </a:lnTo>
                  <a:lnTo>
                    <a:pt x="272" y="922"/>
                  </a:lnTo>
                  <a:lnTo>
                    <a:pt x="298" y="767"/>
                  </a:lnTo>
                  <a:lnTo>
                    <a:pt x="280" y="657"/>
                  </a:lnTo>
                  <a:lnTo>
                    <a:pt x="247" y="519"/>
                  </a:lnTo>
                  <a:lnTo>
                    <a:pt x="240" y="515"/>
                  </a:lnTo>
                  <a:lnTo>
                    <a:pt x="226" y="537"/>
                  </a:lnTo>
                  <a:lnTo>
                    <a:pt x="196" y="582"/>
                  </a:lnTo>
                  <a:lnTo>
                    <a:pt x="164" y="625"/>
                  </a:lnTo>
                  <a:lnTo>
                    <a:pt x="121" y="684"/>
                  </a:lnTo>
                  <a:lnTo>
                    <a:pt x="120" y="704"/>
                  </a:lnTo>
                  <a:lnTo>
                    <a:pt x="121" y="722"/>
                  </a:lnTo>
                  <a:lnTo>
                    <a:pt x="124" y="740"/>
                  </a:lnTo>
                  <a:lnTo>
                    <a:pt x="121" y="766"/>
                  </a:lnTo>
                  <a:lnTo>
                    <a:pt x="117" y="793"/>
                  </a:lnTo>
                  <a:lnTo>
                    <a:pt x="106" y="824"/>
                  </a:lnTo>
                  <a:lnTo>
                    <a:pt x="99" y="838"/>
                  </a:lnTo>
                  <a:lnTo>
                    <a:pt x="91" y="847"/>
                  </a:lnTo>
                  <a:lnTo>
                    <a:pt x="83" y="857"/>
                  </a:lnTo>
                  <a:lnTo>
                    <a:pt x="72" y="865"/>
                  </a:lnTo>
                  <a:lnTo>
                    <a:pt x="62" y="869"/>
                  </a:lnTo>
                  <a:lnTo>
                    <a:pt x="51" y="872"/>
                  </a:lnTo>
                  <a:lnTo>
                    <a:pt x="43" y="868"/>
                  </a:lnTo>
                  <a:lnTo>
                    <a:pt x="37" y="857"/>
                  </a:lnTo>
                  <a:lnTo>
                    <a:pt x="25" y="849"/>
                  </a:lnTo>
                  <a:lnTo>
                    <a:pt x="16" y="842"/>
                  </a:lnTo>
                  <a:lnTo>
                    <a:pt x="9" y="828"/>
                  </a:lnTo>
                  <a:lnTo>
                    <a:pt x="5" y="813"/>
                  </a:lnTo>
                  <a:lnTo>
                    <a:pt x="3" y="795"/>
                  </a:lnTo>
                  <a:lnTo>
                    <a:pt x="0" y="771"/>
                  </a:lnTo>
                  <a:lnTo>
                    <a:pt x="1" y="751"/>
                  </a:lnTo>
                  <a:lnTo>
                    <a:pt x="7" y="730"/>
                  </a:lnTo>
                  <a:lnTo>
                    <a:pt x="18" y="713"/>
                  </a:lnTo>
                  <a:lnTo>
                    <a:pt x="36" y="701"/>
                  </a:lnTo>
                  <a:lnTo>
                    <a:pt x="54" y="687"/>
                  </a:lnTo>
                  <a:lnTo>
                    <a:pt x="84" y="643"/>
                  </a:lnTo>
                  <a:lnTo>
                    <a:pt x="125" y="574"/>
                  </a:lnTo>
                  <a:lnTo>
                    <a:pt x="141" y="537"/>
                  </a:lnTo>
                  <a:lnTo>
                    <a:pt x="157" y="475"/>
                  </a:lnTo>
                  <a:lnTo>
                    <a:pt x="174" y="419"/>
                  </a:lnTo>
                  <a:lnTo>
                    <a:pt x="201" y="350"/>
                  </a:lnTo>
                  <a:lnTo>
                    <a:pt x="222" y="313"/>
                  </a:lnTo>
                  <a:lnTo>
                    <a:pt x="270" y="294"/>
                  </a:lnTo>
                  <a:lnTo>
                    <a:pt x="328" y="279"/>
                  </a:lnTo>
                  <a:lnTo>
                    <a:pt x="352" y="255"/>
                  </a:lnTo>
                  <a:lnTo>
                    <a:pt x="364" y="224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02" name="AutoShape 81"/>
            <p:cNvSpPr>
              <a:spLocks noChangeArrowheads="1"/>
            </p:cNvSpPr>
            <p:nvPr/>
          </p:nvSpPr>
          <p:spPr bwMode="auto">
            <a:xfrm>
              <a:off x="5147" y="1434"/>
              <a:ext cx="182" cy="227"/>
            </a:xfrm>
            <a:prstGeom prst="triangle">
              <a:avLst>
                <a:gd name="adj" fmla="val 50000"/>
              </a:avLst>
            </a:prstGeom>
            <a:solidFill>
              <a:schemeClr val="tx1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3" name="Line 82"/>
            <p:cNvSpPr>
              <a:spLocks noChangeShapeType="1"/>
            </p:cNvSpPr>
            <p:nvPr/>
          </p:nvSpPr>
          <p:spPr bwMode="auto">
            <a:xfrm>
              <a:off x="5193" y="1298"/>
              <a:ext cx="136" cy="0"/>
            </a:xfrm>
            <a:prstGeom prst="line">
              <a:avLst/>
            </a:prstGeom>
            <a:noFill/>
            <a:ln w="57150">
              <a:solidFill>
                <a:schemeClr val="bg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04" name="Line 83"/>
            <p:cNvSpPr>
              <a:spLocks noChangeShapeType="1"/>
            </p:cNvSpPr>
            <p:nvPr/>
          </p:nvSpPr>
          <p:spPr bwMode="auto">
            <a:xfrm>
              <a:off x="5250" y="1071"/>
              <a:ext cx="45" cy="0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05" name="Line 84"/>
            <p:cNvSpPr>
              <a:spLocks noChangeShapeType="1"/>
            </p:cNvSpPr>
            <p:nvPr/>
          </p:nvSpPr>
          <p:spPr bwMode="auto">
            <a:xfrm flipH="1" flipV="1">
              <a:off x="5012" y="981"/>
              <a:ext cx="136" cy="635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06" name="Line 85"/>
            <p:cNvSpPr>
              <a:spLocks noChangeShapeType="1"/>
            </p:cNvSpPr>
            <p:nvPr/>
          </p:nvSpPr>
          <p:spPr bwMode="auto">
            <a:xfrm flipH="1">
              <a:off x="4978" y="1048"/>
              <a:ext cx="90" cy="45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108" name="CaixaDeTexto 107"/>
          <p:cNvSpPr txBox="1"/>
          <p:nvPr/>
        </p:nvSpPr>
        <p:spPr>
          <a:xfrm rot="16200000">
            <a:off x="1563799" y="1486656"/>
            <a:ext cx="5036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400" b="0" dirty="0" smtClean="0">
                <a:solidFill>
                  <a:schemeClr val="tx1"/>
                </a:solidFill>
              </a:rPr>
              <a:t>Ano</a:t>
            </a:r>
            <a:endParaRPr lang="pt-BR" sz="1400" b="0" dirty="0">
              <a:solidFill>
                <a:schemeClr val="tx1"/>
              </a:solidFill>
            </a:endParaRPr>
          </a:p>
        </p:txBody>
      </p:sp>
      <p:sp>
        <p:nvSpPr>
          <p:cNvPr id="109" name="CaixaDeTexto 108"/>
          <p:cNvSpPr txBox="1"/>
          <p:nvPr/>
        </p:nvSpPr>
        <p:spPr>
          <a:xfrm rot="16200000">
            <a:off x="1767791" y="2303200"/>
            <a:ext cx="5036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400" b="0" dirty="0" smtClean="0">
                <a:solidFill>
                  <a:schemeClr val="tx1"/>
                </a:solidFill>
              </a:rPr>
              <a:t>Ano</a:t>
            </a:r>
            <a:endParaRPr lang="pt-BR" sz="1400" b="0" dirty="0">
              <a:solidFill>
                <a:schemeClr val="tx1"/>
              </a:solidFill>
            </a:endParaRPr>
          </a:p>
        </p:txBody>
      </p:sp>
      <p:sp>
        <p:nvSpPr>
          <p:cNvPr id="110" name="CaixaDeTexto 109"/>
          <p:cNvSpPr txBox="1"/>
          <p:nvPr/>
        </p:nvSpPr>
        <p:spPr>
          <a:xfrm rot="16200000">
            <a:off x="2007879" y="1498872"/>
            <a:ext cx="5036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400" b="0" dirty="0" smtClean="0">
                <a:solidFill>
                  <a:schemeClr val="tx1"/>
                </a:solidFill>
              </a:rPr>
              <a:t>Ano</a:t>
            </a:r>
            <a:endParaRPr lang="pt-BR" sz="1400" b="0" dirty="0">
              <a:solidFill>
                <a:schemeClr val="tx1"/>
              </a:solidFill>
            </a:endParaRPr>
          </a:p>
        </p:txBody>
      </p:sp>
      <p:sp>
        <p:nvSpPr>
          <p:cNvPr id="111" name="CaixaDeTexto 110"/>
          <p:cNvSpPr txBox="1"/>
          <p:nvPr/>
        </p:nvSpPr>
        <p:spPr>
          <a:xfrm rot="16200000">
            <a:off x="2228038" y="2303200"/>
            <a:ext cx="5036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400" b="0" dirty="0" smtClean="0">
                <a:solidFill>
                  <a:schemeClr val="tx1"/>
                </a:solidFill>
              </a:rPr>
              <a:t>Ano</a:t>
            </a:r>
            <a:endParaRPr lang="pt-BR" sz="1400" b="0" dirty="0">
              <a:solidFill>
                <a:schemeClr val="tx1"/>
              </a:solidFill>
            </a:endParaRPr>
          </a:p>
        </p:txBody>
      </p:sp>
      <p:sp>
        <p:nvSpPr>
          <p:cNvPr id="112" name="CaixaDeTexto 111"/>
          <p:cNvSpPr txBox="1"/>
          <p:nvPr/>
        </p:nvSpPr>
        <p:spPr>
          <a:xfrm rot="16200000">
            <a:off x="4220198" y="2302808"/>
            <a:ext cx="5036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400" b="0" dirty="0" smtClean="0">
                <a:solidFill>
                  <a:schemeClr val="tx1"/>
                </a:solidFill>
              </a:rPr>
              <a:t>Ano</a:t>
            </a:r>
            <a:endParaRPr lang="pt-BR" sz="1400" b="0" dirty="0">
              <a:solidFill>
                <a:schemeClr val="tx1"/>
              </a:solidFill>
            </a:endParaRPr>
          </a:p>
        </p:txBody>
      </p:sp>
      <p:sp>
        <p:nvSpPr>
          <p:cNvPr id="113" name="CaixaDeTexto 112"/>
          <p:cNvSpPr txBox="1"/>
          <p:nvPr/>
        </p:nvSpPr>
        <p:spPr>
          <a:xfrm rot="16200000">
            <a:off x="7721287" y="2302808"/>
            <a:ext cx="5036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400" b="0" dirty="0" smtClean="0">
                <a:solidFill>
                  <a:schemeClr val="tx1"/>
                </a:solidFill>
              </a:rPr>
              <a:t>Ano</a:t>
            </a:r>
            <a:endParaRPr lang="pt-BR" sz="1400" b="0" dirty="0">
              <a:solidFill>
                <a:schemeClr val="tx1"/>
              </a:solidFill>
            </a:endParaRPr>
          </a:p>
        </p:txBody>
      </p:sp>
      <p:sp>
        <p:nvSpPr>
          <p:cNvPr id="114" name="Rectangle 83"/>
          <p:cNvSpPr>
            <a:spLocks noChangeArrowheads="1"/>
          </p:cNvSpPr>
          <p:nvPr/>
        </p:nvSpPr>
        <p:spPr bwMode="auto">
          <a:xfrm>
            <a:off x="2279592" y="4917288"/>
            <a:ext cx="429605" cy="3545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1700" dirty="0" smtClean="0">
                <a:solidFill>
                  <a:schemeClr val="bg1"/>
                </a:solidFill>
              </a:rPr>
              <a:t>10</a:t>
            </a:r>
            <a:endParaRPr lang="pt-BR" sz="1700" dirty="0">
              <a:solidFill>
                <a:schemeClr val="bg1"/>
              </a:solidFill>
            </a:endParaRPr>
          </a:p>
        </p:txBody>
      </p:sp>
      <p:sp>
        <p:nvSpPr>
          <p:cNvPr id="149" name="CaixaDeTexto 148"/>
          <p:cNvSpPr txBox="1"/>
          <p:nvPr/>
        </p:nvSpPr>
        <p:spPr>
          <a:xfrm rot="16200000">
            <a:off x="8644255" y="2361336"/>
            <a:ext cx="57259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400" dirty="0" smtClean="0">
                <a:solidFill>
                  <a:schemeClr val="bg1"/>
                </a:solidFill>
              </a:rPr>
              <a:t>Hoje</a:t>
            </a:r>
            <a:endParaRPr lang="pt-BR" sz="1400" dirty="0">
              <a:solidFill>
                <a:schemeClr val="bg1"/>
              </a:solidFill>
            </a:endParaRPr>
          </a:p>
        </p:txBody>
      </p:sp>
      <p:sp>
        <p:nvSpPr>
          <p:cNvPr id="147" name="Rectangle 21"/>
          <p:cNvSpPr>
            <a:spLocks noChangeArrowheads="1"/>
          </p:cNvSpPr>
          <p:nvPr/>
        </p:nvSpPr>
        <p:spPr bwMode="auto">
          <a:xfrm>
            <a:off x="4355976" y="1845008"/>
            <a:ext cx="215900" cy="444500"/>
          </a:xfrm>
          <a:prstGeom prst="rect">
            <a:avLst/>
          </a:prstGeom>
          <a:solidFill>
            <a:srgbClr val="00FF00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51" name="Rectangle 21"/>
          <p:cNvSpPr>
            <a:spLocks noChangeArrowheads="1"/>
          </p:cNvSpPr>
          <p:nvPr/>
        </p:nvSpPr>
        <p:spPr bwMode="auto">
          <a:xfrm>
            <a:off x="4355976" y="3404516"/>
            <a:ext cx="215900" cy="444500"/>
          </a:xfrm>
          <a:prstGeom prst="rect">
            <a:avLst/>
          </a:prstGeom>
          <a:solidFill>
            <a:srgbClr val="00FF00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52" name="Rectangle 21"/>
          <p:cNvSpPr>
            <a:spLocks noChangeArrowheads="1"/>
          </p:cNvSpPr>
          <p:nvPr/>
        </p:nvSpPr>
        <p:spPr bwMode="auto">
          <a:xfrm>
            <a:off x="4355976" y="4880772"/>
            <a:ext cx="215900" cy="444500"/>
          </a:xfrm>
          <a:prstGeom prst="rect">
            <a:avLst/>
          </a:prstGeom>
          <a:solidFill>
            <a:srgbClr val="00FF00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grpSp>
        <p:nvGrpSpPr>
          <p:cNvPr id="153" name="Grupo 152"/>
          <p:cNvGrpSpPr/>
          <p:nvPr/>
        </p:nvGrpSpPr>
        <p:grpSpPr>
          <a:xfrm>
            <a:off x="1259632" y="4077072"/>
            <a:ext cx="836712" cy="836712"/>
            <a:chOff x="1403648" y="3861048"/>
            <a:chExt cx="3429000" cy="3429001"/>
          </a:xfrm>
        </p:grpSpPr>
        <p:pic>
          <p:nvPicPr>
            <p:cNvPr id="1928194" name="Picture 2" descr="http://1papacaio.com.br/modules/Cliparts/gallery/cliparts_variados/criancas/menino/menino_estudando.gif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1403648" y="3861048"/>
              <a:ext cx="3429000" cy="3429001"/>
            </a:xfrm>
            <a:prstGeom prst="rect">
              <a:avLst/>
            </a:prstGeom>
            <a:noFill/>
          </p:spPr>
        </p:pic>
        <p:sp>
          <p:nvSpPr>
            <p:cNvPr id="150" name="Forma livre 149"/>
            <p:cNvSpPr/>
            <p:nvPr/>
          </p:nvSpPr>
          <p:spPr bwMode="auto">
            <a:xfrm>
              <a:off x="2417835" y="4035216"/>
              <a:ext cx="1989734" cy="545912"/>
            </a:xfrm>
            <a:custGeom>
              <a:avLst/>
              <a:gdLst>
                <a:gd name="connsiteX0" fmla="*/ 1642310 w 2127583"/>
                <a:gd name="connsiteY0" fmla="*/ 258679 h 451184"/>
                <a:gd name="connsiteX1" fmla="*/ 1894973 w 2127583"/>
                <a:gd name="connsiteY1" fmla="*/ 6016 h 451184"/>
                <a:gd name="connsiteX2" fmla="*/ 246647 w 2127583"/>
                <a:gd name="connsiteY2" fmla="*/ 294774 h 451184"/>
                <a:gd name="connsiteX3" fmla="*/ 415089 w 2127583"/>
                <a:gd name="connsiteY3" fmla="*/ 451184 h 451184"/>
                <a:gd name="connsiteX4" fmla="*/ 415089 w 2127583"/>
                <a:gd name="connsiteY4" fmla="*/ 451184 h 451184"/>
                <a:gd name="connsiteX0" fmla="*/ 1504461 w 1989734"/>
                <a:gd name="connsiteY0" fmla="*/ 306805 h 499310"/>
                <a:gd name="connsiteX1" fmla="*/ 1757124 w 1989734"/>
                <a:gd name="connsiteY1" fmla="*/ 54142 h 499310"/>
                <a:gd name="connsiteX2" fmla="*/ 930030 w 1989734"/>
                <a:gd name="connsiteY2" fmla="*/ 48126 h 499310"/>
                <a:gd name="connsiteX3" fmla="*/ 108798 w 1989734"/>
                <a:gd name="connsiteY3" fmla="*/ 342900 h 499310"/>
                <a:gd name="connsiteX4" fmla="*/ 277240 w 1989734"/>
                <a:gd name="connsiteY4" fmla="*/ 499310 h 499310"/>
                <a:gd name="connsiteX5" fmla="*/ 277240 w 1989734"/>
                <a:gd name="connsiteY5" fmla="*/ 499310 h 499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9734" h="499310">
                  <a:moveTo>
                    <a:pt x="1504461" y="306805"/>
                  </a:moveTo>
                  <a:cubicBezTo>
                    <a:pt x="1747097" y="177465"/>
                    <a:pt x="1989734" y="48126"/>
                    <a:pt x="1757124" y="54142"/>
                  </a:cubicBezTo>
                  <a:cubicBezTo>
                    <a:pt x="1664882" y="31425"/>
                    <a:pt x="1204751" y="0"/>
                    <a:pt x="930030" y="48126"/>
                  </a:cubicBezTo>
                  <a:cubicBezTo>
                    <a:pt x="655309" y="96252"/>
                    <a:pt x="217596" y="267703"/>
                    <a:pt x="108798" y="342900"/>
                  </a:cubicBezTo>
                  <a:cubicBezTo>
                    <a:pt x="0" y="418097"/>
                    <a:pt x="277240" y="499310"/>
                    <a:pt x="277240" y="499310"/>
                  </a:cubicBezTo>
                  <a:lnTo>
                    <a:pt x="277240" y="499310"/>
                  </a:lnTo>
                </a:path>
              </a:pathLst>
            </a:custGeom>
            <a:noFill/>
            <a:ln w="28575" cap="flat" cmpd="sng" algn="ctr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pt-BR" sz="2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9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7295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0"/>
                                        <p:tgtEl>
                                          <p:spTgt spid="1280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30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" grpId="0"/>
      <p:bldP spid="151" grpId="0" animBg="1"/>
      <p:bldP spid="152" grpId="0" animBg="1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 shadeToTitle="1">
        <a:gradFill rotWithShape="0">
          <a:gsLst>
            <a:gs pos="0">
              <a:srgbClr val="FEE7F2"/>
            </a:gs>
            <a:gs pos="17999">
              <a:srgbClr val="FBD49C"/>
            </a:gs>
            <a:gs pos="39000">
              <a:srgbClr val="FBA97D"/>
            </a:gs>
            <a:gs pos="64000">
              <a:srgbClr val="FAC77D"/>
            </a:gs>
            <a:gs pos="82001">
              <a:srgbClr val="FEE7F2"/>
            </a:gs>
            <a:gs pos="100000">
              <a:srgbClr val="FBEAC7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4946" name="Rectangle 2"/>
          <p:cNvSpPr>
            <a:spLocks noGrp="1" noChangeArrowheads="1"/>
          </p:cNvSpPr>
          <p:nvPr>
            <p:ph type="title"/>
          </p:nvPr>
        </p:nvSpPr>
        <p:spPr>
          <a:xfrm>
            <a:off x="2771775" y="2971800"/>
            <a:ext cx="3600450" cy="1143000"/>
          </a:xfrm>
        </p:spPr>
        <p:txBody>
          <a:bodyPr/>
          <a:lstStyle/>
          <a:p>
            <a:r>
              <a:rPr lang="pt-BR" sz="4800" dirty="0"/>
              <a:t>Páscoa</a:t>
            </a:r>
          </a:p>
        </p:txBody>
      </p:sp>
      <p:sp>
        <p:nvSpPr>
          <p:cNvPr id="3" name="Espaço Reservado para Número de Slide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79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accent2"/>
            </a:gs>
            <a:gs pos="100000">
              <a:schemeClr val="tx1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42" name="Freeform 2"/>
          <p:cNvSpPr>
            <a:spLocks/>
          </p:cNvSpPr>
          <p:nvPr/>
        </p:nvSpPr>
        <p:spPr bwMode="auto">
          <a:xfrm>
            <a:off x="457200" y="3624263"/>
            <a:ext cx="8229600" cy="2895600"/>
          </a:xfrm>
          <a:custGeom>
            <a:avLst/>
            <a:gdLst/>
            <a:ahLst/>
            <a:cxnLst>
              <a:cxn ang="0">
                <a:pos x="1104" y="0"/>
              </a:cxn>
              <a:cxn ang="0">
                <a:pos x="4704" y="0"/>
              </a:cxn>
              <a:cxn ang="0">
                <a:pos x="4282" y="339"/>
              </a:cxn>
              <a:cxn ang="0">
                <a:pos x="4407" y="434"/>
              </a:cxn>
              <a:cxn ang="0">
                <a:pos x="4051" y="696"/>
              </a:cxn>
              <a:cxn ang="0">
                <a:pos x="4156" y="821"/>
              </a:cxn>
              <a:cxn ang="0">
                <a:pos x="3758" y="1094"/>
              </a:cxn>
              <a:cxn ang="0">
                <a:pos x="3894" y="1198"/>
              </a:cxn>
              <a:cxn ang="0">
                <a:pos x="3496" y="1512"/>
              </a:cxn>
              <a:cxn ang="0">
                <a:pos x="3600" y="1632"/>
              </a:cxn>
              <a:cxn ang="0">
                <a:pos x="0" y="1632"/>
              </a:cxn>
              <a:cxn ang="0">
                <a:pos x="417" y="1293"/>
              </a:cxn>
              <a:cxn ang="0">
                <a:pos x="302" y="1209"/>
              </a:cxn>
              <a:cxn ang="0">
                <a:pos x="669" y="915"/>
              </a:cxn>
              <a:cxn ang="0">
                <a:pos x="553" y="811"/>
              </a:cxn>
              <a:cxn ang="0">
                <a:pos x="951" y="518"/>
              </a:cxn>
              <a:cxn ang="0">
                <a:pos x="815" y="444"/>
              </a:cxn>
              <a:cxn ang="0">
                <a:pos x="1234" y="109"/>
              </a:cxn>
              <a:cxn ang="0">
                <a:pos x="1104" y="0"/>
              </a:cxn>
            </a:cxnLst>
            <a:rect l="0" t="0" r="r" b="b"/>
            <a:pathLst>
              <a:path w="4704" h="1632">
                <a:moveTo>
                  <a:pt x="1104" y="0"/>
                </a:moveTo>
                <a:lnTo>
                  <a:pt x="4704" y="0"/>
                </a:lnTo>
                <a:lnTo>
                  <a:pt x="4282" y="339"/>
                </a:lnTo>
                <a:lnTo>
                  <a:pt x="4407" y="434"/>
                </a:lnTo>
                <a:lnTo>
                  <a:pt x="4051" y="696"/>
                </a:lnTo>
                <a:lnTo>
                  <a:pt x="4156" y="821"/>
                </a:lnTo>
                <a:lnTo>
                  <a:pt x="3758" y="1094"/>
                </a:lnTo>
                <a:lnTo>
                  <a:pt x="3894" y="1198"/>
                </a:lnTo>
                <a:lnTo>
                  <a:pt x="3496" y="1512"/>
                </a:lnTo>
                <a:lnTo>
                  <a:pt x="3600" y="1632"/>
                </a:lnTo>
                <a:lnTo>
                  <a:pt x="0" y="1632"/>
                </a:lnTo>
                <a:lnTo>
                  <a:pt x="417" y="1293"/>
                </a:lnTo>
                <a:lnTo>
                  <a:pt x="302" y="1209"/>
                </a:lnTo>
                <a:lnTo>
                  <a:pt x="669" y="915"/>
                </a:lnTo>
                <a:lnTo>
                  <a:pt x="553" y="811"/>
                </a:lnTo>
                <a:lnTo>
                  <a:pt x="951" y="518"/>
                </a:lnTo>
                <a:lnTo>
                  <a:pt x="815" y="444"/>
                </a:lnTo>
                <a:lnTo>
                  <a:pt x="1234" y="109"/>
                </a:lnTo>
                <a:lnTo>
                  <a:pt x="1104" y="0"/>
                </a:lnTo>
                <a:close/>
              </a:path>
            </a:pathLst>
          </a:custGeom>
          <a:solidFill>
            <a:srgbClr val="006600"/>
          </a:solidFill>
          <a:ln w="12700" cap="flat" cmpd="sng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187843" name="Freeform 3"/>
          <p:cNvSpPr>
            <a:spLocks/>
          </p:cNvSpPr>
          <p:nvPr/>
        </p:nvSpPr>
        <p:spPr bwMode="auto">
          <a:xfrm>
            <a:off x="457200" y="3548063"/>
            <a:ext cx="8229600" cy="2895600"/>
          </a:xfrm>
          <a:custGeom>
            <a:avLst/>
            <a:gdLst/>
            <a:ahLst/>
            <a:cxnLst>
              <a:cxn ang="0">
                <a:pos x="1104" y="0"/>
              </a:cxn>
              <a:cxn ang="0">
                <a:pos x="4704" y="0"/>
              </a:cxn>
              <a:cxn ang="0">
                <a:pos x="4282" y="339"/>
              </a:cxn>
              <a:cxn ang="0">
                <a:pos x="4407" y="434"/>
              </a:cxn>
              <a:cxn ang="0">
                <a:pos x="4051" y="696"/>
              </a:cxn>
              <a:cxn ang="0">
                <a:pos x="4156" y="821"/>
              </a:cxn>
              <a:cxn ang="0">
                <a:pos x="3758" y="1094"/>
              </a:cxn>
              <a:cxn ang="0">
                <a:pos x="3894" y="1198"/>
              </a:cxn>
              <a:cxn ang="0">
                <a:pos x="3496" y="1512"/>
              </a:cxn>
              <a:cxn ang="0">
                <a:pos x="3600" y="1632"/>
              </a:cxn>
              <a:cxn ang="0">
                <a:pos x="0" y="1632"/>
              </a:cxn>
              <a:cxn ang="0">
                <a:pos x="417" y="1293"/>
              </a:cxn>
              <a:cxn ang="0">
                <a:pos x="302" y="1209"/>
              </a:cxn>
              <a:cxn ang="0">
                <a:pos x="669" y="915"/>
              </a:cxn>
              <a:cxn ang="0">
                <a:pos x="553" y="811"/>
              </a:cxn>
              <a:cxn ang="0">
                <a:pos x="951" y="518"/>
              </a:cxn>
              <a:cxn ang="0">
                <a:pos x="815" y="444"/>
              </a:cxn>
              <a:cxn ang="0">
                <a:pos x="1234" y="109"/>
              </a:cxn>
              <a:cxn ang="0">
                <a:pos x="1104" y="0"/>
              </a:cxn>
            </a:cxnLst>
            <a:rect l="0" t="0" r="r" b="b"/>
            <a:pathLst>
              <a:path w="4704" h="1632">
                <a:moveTo>
                  <a:pt x="1104" y="0"/>
                </a:moveTo>
                <a:lnTo>
                  <a:pt x="4704" y="0"/>
                </a:lnTo>
                <a:lnTo>
                  <a:pt x="4282" y="339"/>
                </a:lnTo>
                <a:lnTo>
                  <a:pt x="4407" y="434"/>
                </a:lnTo>
                <a:lnTo>
                  <a:pt x="4051" y="696"/>
                </a:lnTo>
                <a:lnTo>
                  <a:pt x="4156" y="821"/>
                </a:lnTo>
                <a:lnTo>
                  <a:pt x="3758" y="1094"/>
                </a:lnTo>
                <a:lnTo>
                  <a:pt x="3894" y="1198"/>
                </a:lnTo>
                <a:lnTo>
                  <a:pt x="3496" y="1512"/>
                </a:lnTo>
                <a:lnTo>
                  <a:pt x="3600" y="1632"/>
                </a:lnTo>
                <a:lnTo>
                  <a:pt x="0" y="1632"/>
                </a:lnTo>
                <a:lnTo>
                  <a:pt x="417" y="1293"/>
                </a:lnTo>
                <a:lnTo>
                  <a:pt x="302" y="1209"/>
                </a:lnTo>
                <a:lnTo>
                  <a:pt x="669" y="915"/>
                </a:lnTo>
                <a:lnTo>
                  <a:pt x="553" y="811"/>
                </a:lnTo>
                <a:lnTo>
                  <a:pt x="951" y="518"/>
                </a:lnTo>
                <a:lnTo>
                  <a:pt x="815" y="444"/>
                </a:lnTo>
                <a:lnTo>
                  <a:pt x="1234" y="109"/>
                </a:lnTo>
                <a:lnTo>
                  <a:pt x="1104" y="0"/>
                </a:lnTo>
                <a:close/>
              </a:path>
            </a:pathLst>
          </a:custGeom>
          <a:gradFill rotWithShape="0">
            <a:gsLst>
              <a:gs pos="0">
                <a:schemeClr val="accent1"/>
              </a:gs>
              <a:gs pos="50000">
                <a:srgbClr val="66FF33"/>
              </a:gs>
              <a:gs pos="100000">
                <a:schemeClr val="accent1"/>
              </a:gs>
            </a:gsLst>
            <a:lin ang="5400000" scaled="1"/>
          </a:gradFill>
          <a:ln w="12700" cap="flat" cmpd="sng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187844" name="Rectangle 4"/>
          <p:cNvSpPr>
            <a:spLocks noGrp="1" noChangeArrowheads="1"/>
          </p:cNvSpPr>
          <p:nvPr>
            <p:ph type="title"/>
          </p:nvPr>
        </p:nvSpPr>
        <p:spPr>
          <a:xfrm>
            <a:off x="468313" y="80963"/>
            <a:ext cx="8386762" cy="1692275"/>
          </a:xfrm>
          <a:noFill/>
          <a:ln/>
        </p:spPr>
        <p:txBody>
          <a:bodyPr lIns="90488" tIns="44450" rIns="90488" bIns="44450"/>
          <a:lstStyle/>
          <a:p>
            <a:r>
              <a:rPr lang="pt-BR" dirty="0">
                <a:solidFill>
                  <a:srgbClr val="FF0066"/>
                </a:solidFill>
              </a:rPr>
              <a:t>Determinação do meridiano e dos pontos cardeais</a:t>
            </a:r>
            <a:br>
              <a:rPr lang="pt-BR" dirty="0">
                <a:solidFill>
                  <a:srgbClr val="FF0066"/>
                </a:solidFill>
              </a:rPr>
            </a:br>
            <a:r>
              <a:rPr lang="pt-BR" sz="1800" dirty="0">
                <a:solidFill>
                  <a:srgbClr val="FFFF00"/>
                </a:solidFill>
              </a:rPr>
              <a:t>( Usando sombra mínima )</a:t>
            </a:r>
          </a:p>
        </p:txBody>
      </p:sp>
      <p:sp>
        <p:nvSpPr>
          <p:cNvPr id="202" name="Espaço Reservado para Número de Slide 20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B209EF-725B-4EEE-81BF-E984B1DF503F}" type="slidenum">
              <a:rPr lang="pt-BR" smtClean="0"/>
              <a:pPr/>
              <a:t>8</a:t>
            </a:fld>
            <a:endParaRPr lang="pt-BR"/>
          </a:p>
        </p:txBody>
      </p:sp>
      <p:sp>
        <p:nvSpPr>
          <p:cNvPr id="1187845" name="Rectangle 5"/>
          <p:cNvSpPr>
            <a:spLocks noChangeArrowheads="1"/>
          </p:cNvSpPr>
          <p:nvPr/>
        </p:nvSpPr>
        <p:spPr bwMode="auto">
          <a:xfrm>
            <a:off x="5219700" y="3190875"/>
            <a:ext cx="1312863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/>
            <a:r>
              <a:rPr lang="pt-BR" sz="2000">
                <a:solidFill>
                  <a:srgbClr val="FFFF00"/>
                </a:solidFill>
              </a:rPr>
              <a:t>Nascente</a:t>
            </a:r>
          </a:p>
        </p:txBody>
      </p:sp>
      <p:sp>
        <p:nvSpPr>
          <p:cNvPr id="1187846" name="Rectangle 6"/>
          <p:cNvSpPr>
            <a:spLocks noChangeArrowheads="1"/>
          </p:cNvSpPr>
          <p:nvPr/>
        </p:nvSpPr>
        <p:spPr bwMode="auto">
          <a:xfrm>
            <a:off x="2890838" y="6092825"/>
            <a:ext cx="960437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/>
            <a:r>
              <a:rPr lang="pt-BR" sz="2000">
                <a:solidFill>
                  <a:srgbClr val="0000FF"/>
                </a:solidFill>
              </a:rPr>
              <a:t>Ocaso</a:t>
            </a:r>
          </a:p>
        </p:txBody>
      </p:sp>
      <p:sp>
        <p:nvSpPr>
          <p:cNvPr id="1187847" name="Line 7"/>
          <p:cNvSpPr>
            <a:spLocks noChangeShapeType="1"/>
          </p:cNvSpPr>
          <p:nvPr/>
        </p:nvSpPr>
        <p:spPr bwMode="auto">
          <a:xfrm>
            <a:off x="1979613" y="1511300"/>
            <a:ext cx="3125787" cy="4856163"/>
          </a:xfrm>
          <a:prstGeom prst="line">
            <a:avLst/>
          </a:prstGeom>
          <a:noFill/>
          <a:ln w="12700">
            <a:solidFill>
              <a:srgbClr val="FF33CC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grpSp>
        <p:nvGrpSpPr>
          <p:cNvPr id="1187849" name="Group 9"/>
          <p:cNvGrpSpPr>
            <a:grpSpLocks/>
          </p:cNvGrpSpPr>
          <p:nvPr/>
        </p:nvGrpSpPr>
        <p:grpSpPr bwMode="auto">
          <a:xfrm>
            <a:off x="1530350" y="1268413"/>
            <a:ext cx="3498850" cy="4413250"/>
            <a:chOff x="964" y="964"/>
            <a:chExt cx="2204" cy="2780"/>
          </a:xfrm>
        </p:grpSpPr>
        <p:sp>
          <p:nvSpPr>
            <p:cNvPr id="1187850" name="Oval 10"/>
            <p:cNvSpPr>
              <a:spLocks noChangeArrowheads="1"/>
            </p:cNvSpPr>
            <p:nvPr/>
          </p:nvSpPr>
          <p:spPr bwMode="auto">
            <a:xfrm>
              <a:off x="964" y="964"/>
              <a:ext cx="184" cy="184"/>
            </a:xfrm>
            <a:prstGeom prst="ellipse">
              <a:avLst/>
            </a:prstGeom>
            <a:solidFill>
              <a:srgbClr val="FFFF0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87851" name="Line 11"/>
            <p:cNvSpPr>
              <a:spLocks noChangeShapeType="1"/>
            </p:cNvSpPr>
            <p:nvPr/>
          </p:nvSpPr>
          <p:spPr bwMode="auto">
            <a:xfrm>
              <a:off x="1154" y="1154"/>
              <a:ext cx="2014" cy="2590"/>
            </a:xfrm>
            <a:prstGeom prst="line">
              <a:avLst/>
            </a:prstGeom>
            <a:noFill/>
            <a:ln w="12700">
              <a:solidFill>
                <a:srgbClr val="FF33CC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87852" name="Line 12"/>
            <p:cNvSpPr>
              <a:spLocks noChangeShapeType="1"/>
            </p:cNvSpPr>
            <p:nvPr/>
          </p:nvSpPr>
          <p:spPr bwMode="auto">
            <a:xfrm>
              <a:off x="1874" y="3314"/>
              <a:ext cx="1294" cy="430"/>
            </a:xfrm>
            <a:prstGeom prst="line">
              <a:avLst/>
            </a:prstGeom>
            <a:noFill/>
            <a:ln w="508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1187853" name="Line 13"/>
          <p:cNvSpPr>
            <a:spLocks noChangeShapeType="1"/>
          </p:cNvSpPr>
          <p:nvPr/>
        </p:nvSpPr>
        <p:spPr bwMode="auto">
          <a:xfrm>
            <a:off x="2974975" y="4999038"/>
            <a:ext cx="2130425" cy="1368425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grpSp>
        <p:nvGrpSpPr>
          <p:cNvPr id="1187854" name="Group 14"/>
          <p:cNvGrpSpPr>
            <a:grpSpLocks/>
          </p:cNvGrpSpPr>
          <p:nvPr/>
        </p:nvGrpSpPr>
        <p:grpSpPr bwMode="auto">
          <a:xfrm>
            <a:off x="2973388" y="3094038"/>
            <a:ext cx="3427412" cy="1900237"/>
            <a:chOff x="1873" y="2114"/>
            <a:chExt cx="2159" cy="1197"/>
          </a:xfrm>
        </p:grpSpPr>
        <p:sp>
          <p:nvSpPr>
            <p:cNvPr id="1187855" name="Line 15"/>
            <p:cNvSpPr>
              <a:spLocks noChangeShapeType="1"/>
            </p:cNvSpPr>
            <p:nvPr/>
          </p:nvSpPr>
          <p:spPr bwMode="auto">
            <a:xfrm flipV="1">
              <a:off x="1873" y="2401"/>
              <a:ext cx="2158" cy="910"/>
            </a:xfrm>
            <a:prstGeom prst="line">
              <a:avLst/>
            </a:prstGeom>
            <a:noFill/>
            <a:ln w="508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87856" name="Line 16"/>
            <p:cNvSpPr>
              <a:spLocks noChangeShapeType="1"/>
            </p:cNvSpPr>
            <p:nvPr/>
          </p:nvSpPr>
          <p:spPr bwMode="auto">
            <a:xfrm>
              <a:off x="1874" y="2114"/>
              <a:ext cx="2158" cy="286"/>
            </a:xfrm>
            <a:prstGeom prst="line">
              <a:avLst/>
            </a:prstGeom>
            <a:noFill/>
            <a:ln w="12700">
              <a:solidFill>
                <a:srgbClr val="FF33CC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1187857" name="Group 17"/>
          <p:cNvGrpSpPr>
            <a:grpSpLocks/>
          </p:cNvGrpSpPr>
          <p:nvPr/>
        </p:nvGrpSpPr>
        <p:grpSpPr bwMode="auto">
          <a:xfrm>
            <a:off x="2974975" y="3094038"/>
            <a:ext cx="1063625" cy="1901825"/>
            <a:chOff x="1874" y="2114"/>
            <a:chExt cx="670" cy="1198"/>
          </a:xfrm>
        </p:grpSpPr>
        <p:sp>
          <p:nvSpPr>
            <p:cNvPr id="1187858" name="Line 18"/>
            <p:cNvSpPr>
              <a:spLocks noChangeShapeType="1"/>
            </p:cNvSpPr>
            <p:nvPr/>
          </p:nvSpPr>
          <p:spPr bwMode="auto">
            <a:xfrm>
              <a:off x="1874" y="3312"/>
              <a:ext cx="670" cy="0"/>
            </a:xfrm>
            <a:prstGeom prst="line">
              <a:avLst/>
            </a:prstGeom>
            <a:noFill/>
            <a:ln w="508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87859" name="Line 19"/>
            <p:cNvSpPr>
              <a:spLocks noChangeShapeType="1"/>
            </p:cNvSpPr>
            <p:nvPr/>
          </p:nvSpPr>
          <p:spPr bwMode="auto">
            <a:xfrm>
              <a:off x="1874" y="2114"/>
              <a:ext cx="670" cy="1198"/>
            </a:xfrm>
            <a:prstGeom prst="line">
              <a:avLst/>
            </a:prstGeom>
            <a:noFill/>
            <a:ln w="12700">
              <a:solidFill>
                <a:srgbClr val="FF33CC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1187860" name="Group 20"/>
          <p:cNvGrpSpPr>
            <a:grpSpLocks/>
          </p:cNvGrpSpPr>
          <p:nvPr/>
        </p:nvGrpSpPr>
        <p:grpSpPr bwMode="auto">
          <a:xfrm>
            <a:off x="2973388" y="3094038"/>
            <a:ext cx="3122612" cy="1900237"/>
            <a:chOff x="1873" y="2114"/>
            <a:chExt cx="1967" cy="1197"/>
          </a:xfrm>
        </p:grpSpPr>
        <p:sp>
          <p:nvSpPr>
            <p:cNvPr id="1187861" name="Line 21"/>
            <p:cNvSpPr>
              <a:spLocks noChangeShapeType="1"/>
            </p:cNvSpPr>
            <p:nvPr/>
          </p:nvSpPr>
          <p:spPr bwMode="auto">
            <a:xfrm flipV="1">
              <a:off x="1873" y="2785"/>
              <a:ext cx="1966" cy="526"/>
            </a:xfrm>
            <a:prstGeom prst="line">
              <a:avLst/>
            </a:prstGeom>
            <a:noFill/>
            <a:ln w="508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87862" name="Line 22"/>
            <p:cNvSpPr>
              <a:spLocks noChangeShapeType="1"/>
            </p:cNvSpPr>
            <p:nvPr/>
          </p:nvSpPr>
          <p:spPr bwMode="auto">
            <a:xfrm>
              <a:off x="1874" y="2114"/>
              <a:ext cx="1966" cy="670"/>
            </a:xfrm>
            <a:prstGeom prst="line">
              <a:avLst/>
            </a:prstGeom>
            <a:noFill/>
            <a:ln w="12700">
              <a:solidFill>
                <a:srgbClr val="FF33CC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1187863" name="Group 23"/>
          <p:cNvGrpSpPr>
            <a:grpSpLocks/>
          </p:cNvGrpSpPr>
          <p:nvPr/>
        </p:nvGrpSpPr>
        <p:grpSpPr bwMode="auto">
          <a:xfrm>
            <a:off x="1603375" y="4645025"/>
            <a:ext cx="6064250" cy="722313"/>
            <a:chOff x="1010" y="3091"/>
            <a:chExt cx="3820" cy="455"/>
          </a:xfrm>
        </p:grpSpPr>
        <p:sp>
          <p:nvSpPr>
            <p:cNvPr id="1187864" name="Line 24"/>
            <p:cNvSpPr>
              <a:spLocks noChangeShapeType="1"/>
            </p:cNvSpPr>
            <p:nvPr/>
          </p:nvSpPr>
          <p:spPr bwMode="auto">
            <a:xfrm>
              <a:off x="2562" y="3312"/>
              <a:ext cx="2268" cy="0"/>
            </a:xfrm>
            <a:prstGeom prst="line">
              <a:avLst/>
            </a:prstGeom>
            <a:noFill/>
            <a:ln w="25400">
              <a:solidFill>
                <a:srgbClr val="FF0066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87865" name="Line 25"/>
            <p:cNvSpPr>
              <a:spLocks noChangeShapeType="1"/>
            </p:cNvSpPr>
            <p:nvPr/>
          </p:nvSpPr>
          <p:spPr bwMode="auto">
            <a:xfrm flipH="1">
              <a:off x="1010" y="3312"/>
              <a:ext cx="864" cy="0"/>
            </a:xfrm>
            <a:prstGeom prst="line">
              <a:avLst/>
            </a:prstGeom>
            <a:noFill/>
            <a:ln w="25400">
              <a:solidFill>
                <a:srgbClr val="FF0066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87866" name="Rectangle 26"/>
            <p:cNvSpPr>
              <a:spLocks noChangeArrowheads="1"/>
            </p:cNvSpPr>
            <p:nvPr/>
          </p:nvSpPr>
          <p:spPr bwMode="auto">
            <a:xfrm>
              <a:off x="2873" y="3294"/>
              <a:ext cx="1489" cy="2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r>
                <a:rPr lang="pt-BR" sz="2000" i="1" dirty="0"/>
                <a:t>Linha do Meio-dia</a:t>
              </a:r>
            </a:p>
          </p:txBody>
        </p:sp>
        <p:sp>
          <p:nvSpPr>
            <p:cNvPr id="1187867" name="Rectangle 27"/>
            <p:cNvSpPr>
              <a:spLocks noChangeArrowheads="1"/>
            </p:cNvSpPr>
            <p:nvPr/>
          </p:nvSpPr>
          <p:spPr bwMode="auto">
            <a:xfrm>
              <a:off x="3239" y="3091"/>
              <a:ext cx="880" cy="2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r>
                <a:rPr lang="pt-BR" sz="2000" i="1" dirty="0">
                  <a:solidFill>
                    <a:srgbClr val="0000FF"/>
                  </a:solidFill>
                </a:rPr>
                <a:t>Meridiano</a:t>
              </a:r>
            </a:p>
          </p:txBody>
        </p:sp>
      </p:grpSp>
      <p:pic>
        <p:nvPicPr>
          <p:cNvPr id="1187868" name="Picture 28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572000" y="2182813"/>
            <a:ext cx="1343025" cy="151765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1187869" name="Picture 29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544638" y="5619750"/>
            <a:ext cx="1371600" cy="7620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sp>
        <p:nvSpPr>
          <p:cNvPr id="1187870" name="Oval 30"/>
          <p:cNvSpPr>
            <a:spLocks noChangeArrowheads="1"/>
          </p:cNvSpPr>
          <p:nvPr/>
        </p:nvSpPr>
        <p:spPr bwMode="auto">
          <a:xfrm>
            <a:off x="1831975" y="1327150"/>
            <a:ext cx="292100" cy="292100"/>
          </a:xfrm>
          <a:prstGeom prst="ellipse">
            <a:avLst/>
          </a:pr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grpSp>
        <p:nvGrpSpPr>
          <p:cNvPr id="1187872" name="Group 32"/>
          <p:cNvGrpSpPr>
            <a:grpSpLocks/>
          </p:cNvGrpSpPr>
          <p:nvPr/>
        </p:nvGrpSpPr>
        <p:grpSpPr bwMode="auto">
          <a:xfrm>
            <a:off x="179388" y="1960563"/>
            <a:ext cx="2114550" cy="2070100"/>
            <a:chOff x="144" y="127"/>
            <a:chExt cx="3059" cy="2993"/>
          </a:xfrm>
        </p:grpSpPr>
        <p:sp>
          <p:nvSpPr>
            <p:cNvPr id="1187873" name="Freeform 33"/>
            <p:cNvSpPr>
              <a:spLocks/>
            </p:cNvSpPr>
            <p:nvPr/>
          </p:nvSpPr>
          <p:spPr bwMode="auto">
            <a:xfrm>
              <a:off x="144" y="127"/>
              <a:ext cx="3059" cy="2993"/>
            </a:xfrm>
            <a:custGeom>
              <a:avLst/>
              <a:gdLst/>
              <a:ahLst/>
              <a:cxnLst>
                <a:cxn ang="0">
                  <a:pos x="5854" y="2260"/>
                </a:cxn>
                <a:cxn ang="0">
                  <a:pos x="6116" y="2571"/>
                </a:cxn>
                <a:cxn ang="0">
                  <a:pos x="6048" y="2834"/>
                </a:cxn>
                <a:cxn ang="0">
                  <a:pos x="5652" y="2908"/>
                </a:cxn>
                <a:cxn ang="0">
                  <a:pos x="5227" y="2906"/>
                </a:cxn>
                <a:cxn ang="0">
                  <a:pos x="4855" y="2881"/>
                </a:cxn>
                <a:cxn ang="0">
                  <a:pos x="4565" y="2878"/>
                </a:cxn>
                <a:cxn ang="0">
                  <a:pos x="4343" y="2590"/>
                </a:cxn>
                <a:cxn ang="0">
                  <a:pos x="4786" y="2237"/>
                </a:cxn>
                <a:cxn ang="0">
                  <a:pos x="4880" y="1688"/>
                </a:cxn>
                <a:cxn ang="0">
                  <a:pos x="3304" y="1420"/>
                </a:cxn>
                <a:cxn ang="0">
                  <a:pos x="2498" y="3207"/>
                </a:cxn>
                <a:cxn ang="0">
                  <a:pos x="2440" y="4694"/>
                </a:cxn>
                <a:cxn ang="0">
                  <a:pos x="2544" y="5448"/>
                </a:cxn>
                <a:cxn ang="0">
                  <a:pos x="2728" y="5693"/>
                </a:cxn>
                <a:cxn ang="0">
                  <a:pos x="2593" y="5782"/>
                </a:cxn>
                <a:cxn ang="0">
                  <a:pos x="2401" y="5883"/>
                </a:cxn>
                <a:cxn ang="0">
                  <a:pos x="2182" y="5901"/>
                </a:cxn>
                <a:cxn ang="0">
                  <a:pos x="1915" y="5927"/>
                </a:cxn>
                <a:cxn ang="0">
                  <a:pos x="1690" y="5919"/>
                </a:cxn>
                <a:cxn ang="0">
                  <a:pos x="1500" y="5917"/>
                </a:cxn>
                <a:cxn ang="0">
                  <a:pos x="1354" y="5976"/>
                </a:cxn>
                <a:cxn ang="0">
                  <a:pos x="1074" y="5856"/>
                </a:cxn>
                <a:cxn ang="0">
                  <a:pos x="856" y="5919"/>
                </a:cxn>
                <a:cxn ang="0">
                  <a:pos x="628" y="5828"/>
                </a:cxn>
                <a:cxn ang="0">
                  <a:pos x="347" y="5934"/>
                </a:cxn>
                <a:cxn ang="0">
                  <a:pos x="222" y="5742"/>
                </a:cxn>
                <a:cxn ang="0">
                  <a:pos x="175" y="5609"/>
                </a:cxn>
                <a:cxn ang="0">
                  <a:pos x="64" y="5508"/>
                </a:cxn>
                <a:cxn ang="0">
                  <a:pos x="4" y="5310"/>
                </a:cxn>
                <a:cxn ang="0">
                  <a:pos x="175" y="5139"/>
                </a:cxn>
                <a:cxn ang="0">
                  <a:pos x="217" y="4887"/>
                </a:cxn>
                <a:cxn ang="0">
                  <a:pos x="228" y="4586"/>
                </a:cxn>
                <a:cxn ang="0">
                  <a:pos x="329" y="4199"/>
                </a:cxn>
                <a:cxn ang="0">
                  <a:pos x="768" y="2772"/>
                </a:cxn>
                <a:cxn ang="0">
                  <a:pos x="1223" y="1938"/>
                </a:cxn>
                <a:cxn ang="0">
                  <a:pos x="1440" y="1667"/>
                </a:cxn>
                <a:cxn ang="0">
                  <a:pos x="1744" y="1312"/>
                </a:cxn>
                <a:cxn ang="0">
                  <a:pos x="1213" y="1405"/>
                </a:cxn>
                <a:cxn ang="0">
                  <a:pos x="993" y="1334"/>
                </a:cxn>
                <a:cxn ang="0">
                  <a:pos x="944" y="1026"/>
                </a:cxn>
                <a:cxn ang="0">
                  <a:pos x="1114" y="1124"/>
                </a:cxn>
                <a:cxn ang="0">
                  <a:pos x="1240" y="1205"/>
                </a:cxn>
                <a:cxn ang="0">
                  <a:pos x="1638" y="1112"/>
                </a:cxn>
                <a:cxn ang="0">
                  <a:pos x="1977" y="1052"/>
                </a:cxn>
                <a:cxn ang="0">
                  <a:pos x="2167" y="858"/>
                </a:cxn>
                <a:cxn ang="0">
                  <a:pos x="2005" y="442"/>
                </a:cxn>
                <a:cxn ang="0">
                  <a:pos x="1999" y="209"/>
                </a:cxn>
                <a:cxn ang="0">
                  <a:pos x="2064" y="63"/>
                </a:cxn>
                <a:cxn ang="0">
                  <a:pos x="2194" y="76"/>
                </a:cxn>
                <a:cxn ang="0">
                  <a:pos x="2264" y="197"/>
                </a:cxn>
                <a:cxn ang="0">
                  <a:pos x="2266" y="310"/>
                </a:cxn>
                <a:cxn ang="0">
                  <a:pos x="2447" y="136"/>
                </a:cxn>
                <a:cxn ang="0">
                  <a:pos x="2796" y="42"/>
                </a:cxn>
                <a:cxn ang="0">
                  <a:pos x="2838" y="424"/>
                </a:cxn>
                <a:cxn ang="0">
                  <a:pos x="3032" y="650"/>
                </a:cxn>
                <a:cxn ang="0">
                  <a:pos x="3130" y="666"/>
                </a:cxn>
                <a:cxn ang="0">
                  <a:pos x="3219" y="541"/>
                </a:cxn>
                <a:cxn ang="0">
                  <a:pos x="3358" y="491"/>
                </a:cxn>
                <a:cxn ang="0">
                  <a:pos x="3441" y="559"/>
                </a:cxn>
                <a:cxn ang="0">
                  <a:pos x="3683" y="601"/>
                </a:cxn>
                <a:cxn ang="0">
                  <a:pos x="5265" y="1432"/>
                </a:cxn>
              </a:cxnLst>
              <a:rect l="0" t="0" r="r" b="b"/>
              <a:pathLst>
                <a:path w="6119" h="5986">
                  <a:moveTo>
                    <a:pt x="5571" y="1913"/>
                  </a:moveTo>
                  <a:lnTo>
                    <a:pt x="5576" y="1921"/>
                  </a:lnTo>
                  <a:lnTo>
                    <a:pt x="5582" y="1933"/>
                  </a:lnTo>
                  <a:lnTo>
                    <a:pt x="5589" y="1946"/>
                  </a:lnTo>
                  <a:lnTo>
                    <a:pt x="5596" y="1961"/>
                  </a:lnTo>
                  <a:lnTo>
                    <a:pt x="5604" y="1977"/>
                  </a:lnTo>
                  <a:lnTo>
                    <a:pt x="5613" y="1994"/>
                  </a:lnTo>
                  <a:lnTo>
                    <a:pt x="5622" y="2012"/>
                  </a:lnTo>
                  <a:lnTo>
                    <a:pt x="5631" y="2031"/>
                  </a:lnTo>
                  <a:lnTo>
                    <a:pt x="5639" y="2050"/>
                  </a:lnTo>
                  <a:lnTo>
                    <a:pt x="5649" y="2070"/>
                  </a:lnTo>
                  <a:lnTo>
                    <a:pt x="5658" y="2088"/>
                  </a:lnTo>
                  <a:lnTo>
                    <a:pt x="5666" y="2106"/>
                  </a:lnTo>
                  <a:lnTo>
                    <a:pt x="5673" y="2123"/>
                  </a:lnTo>
                  <a:lnTo>
                    <a:pt x="5680" y="2138"/>
                  </a:lnTo>
                  <a:lnTo>
                    <a:pt x="5685" y="2152"/>
                  </a:lnTo>
                  <a:lnTo>
                    <a:pt x="5690" y="2163"/>
                  </a:lnTo>
                  <a:lnTo>
                    <a:pt x="5727" y="2169"/>
                  </a:lnTo>
                  <a:lnTo>
                    <a:pt x="5760" y="2181"/>
                  </a:lnTo>
                  <a:lnTo>
                    <a:pt x="5789" y="2197"/>
                  </a:lnTo>
                  <a:lnTo>
                    <a:pt x="5814" y="2216"/>
                  </a:lnTo>
                  <a:lnTo>
                    <a:pt x="5836" y="2238"/>
                  </a:lnTo>
                  <a:lnTo>
                    <a:pt x="5854" y="2260"/>
                  </a:lnTo>
                  <a:lnTo>
                    <a:pt x="5865" y="2282"/>
                  </a:lnTo>
                  <a:lnTo>
                    <a:pt x="5873" y="2303"/>
                  </a:lnTo>
                  <a:lnTo>
                    <a:pt x="5881" y="2307"/>
                  </a:lnTo>
                  <a:lnTo>
                    <a:pt x="5894" y="2312"/>
                  </a:lnTo>
                  <a:lnTo>
                    <a:pt x="5908" y="2315"/>
                  </a:lnTo>
                  <a:lnTo>
                    <a:pt x="5923" y="2318"/>
                  </a:lnTo>
                  <a:lnTo>
                    <a:pt x="5938" y="2321"/>
                  </a:lnTo>
                  <a:lnTo>
                    <a:pt x="5950" y="2325"/>
                  </a:lnTo>
                  <a:lnTo>
                    <a:pt x="5960" y="2328"/>
                  </a:lnTo>
                  <a:lnTo>
                    <a:pt x="5965" y="2332"/>
                  </a:lnTo>
                  <a:lnTo>
                    <a:pt x="5994" y="2344"/>
                  </a:lnTo>
                  <a:lnTo>
                    <a:pt x="6019" y="2359"/>
                  </a:lnTo>
                  <a:lnTo>
                    <a:pt x="6041" y="2376"/>
                  </a:lnTo>
                  <a:lnTo>
                    <a:pt x="6060" y="2395"/>
                  </a:lnTo>
                  <a:lnTo>
                    <a:pt x="6076" y="2417"/>
                  </a:lnTo>
                  <a:lnTo>
                    <a:pt x="6090" y="2441"/>
                  </a:lnTo>
                  <a:lnTo>
                    <a:pt x="6102" y="2469"/>
                  </a:lnTo>
                  <a:lnTo>
                    <a:pt x="6113" y="2500"/>
                  </a:lnTo>
                  <a:lnTo>
                    <a:pt x="6116" y="2515"/>
                  </a:lnTo>
                  <a:lnTo>
                    <a:pt x="6119" y="2529"/>
                  </a:lnTo>
                  <a:lnTo>
                    <a:pt x="6119" y="2544"/>
                  </a:lnTo>
                  <a:lnTo>
                    <a:pt x="6117" y="2557"/>
                  </a:lnTo>
                  <a:lnTo>
                    <a:pt x="6116" y="2571"/>
                  </a:lnTo>
                  <a:lnTo>
                    <a:pt x="6113" y="2585"/>
                  </a:lnTo>
                  <a:lnTo>
                    <a:pt x="6111" y="2598"/>
                  </a:lnTo>
                  <a:lnTo>
                    <a:pt x="6107" y="2612"/>
                  </a:lnTo>
                  <a:lnTo>
                    <a:pt x="6104" y="2624"/>
                  </a:lnTo>
                  <a:lnTo>
                    <a:pt x="6101" y="2638"/>
                  </a:lnTo>
                  <a:lnTo>
                    <a:pt x="6099" y="2651"/>
                  </a:lnTo>
                  <a:lnTo>
                    <a:pt x="6098" y="2665"/>
                  </a:lnTo>
                  <a:lnTo>
                    <a:pt x="6097" y="2677"/>
                  </a:lnTo>
                  <a:lnTo>
                    <a:pt x="6098" y="2691"/>
                  </a:lnTo>
                  <a:lnTo>
                    <a:pt x="6100" y="2704"/>
                  </a:lnTo>
                  <a:lnTo>
                    <a:pt x="6105" y="2718"/>
                  </a:lnTo>
                  <a:lnTo>
                    <a:pt x="6106" y="2728"/>
                  </a:lnTo>
                  <a:lnTo>
                    <a:pt x="6105" y="2737"/>
                  </a:lnTo>
                  <a:lnTo>
                    <a:pt x="6104" y="2746"/>
                  </a:lnTo>
                  <a:lnTo>
                    <a:pt x="6101" y="2754"/>
                  </a:lnTo>
                  <a:lnTo>
                    <a:pt x="6099" y="2762"/>
                  </a:lnTo>
                  <a:lnTo>
                    <a:pt x="6096" y="2769"/>
                  </a:lnTo>
                  <a:lnTo>
                    <a:pt x="6093" y="2777"/>
                  </a:lnTo>
                  <a:lnTo>
                    <a:pt x="6092" y="2784"/>
                  </a:lnTo>
                  <a:lnTo>
                    <a:pt x="6084" y="2797"/>
                  </a:lnTo>
                  <a:lnTo>
                    <a:pt x="6074" y="2810"/>
                  </a:lnTo>
                  <a:lnTo>
                    <a:pt x="6062" y="2822"/>
                  </a:lnTo>
                  <a:lnTo>
                    <a:pt x="6048" y="2834"/>
                  </a:lnTo>
                  <a:lnTo>
                    <a:pt x="6033" y="2844"/>
                  </a:lnTo>
                  <a:lnTo>
                    <a:pt x="6017" y="2855"/>
                  </a:lnTo>
                  <a:lnTo>
                    <a:pt x="6000" y="2865"/>
                  </a:lnTo>
                  <a:lnTo>
                    <a:pt x="5983" y="2874"/>
                  </a:lnTo>
                  <a:lnTo>
                    <a:pt x="5964" y="2882"/>
                  </a:lnTo>
                  <a:lnTo>
                    <a:pt x="5947" y="2890"/>
                  </a:lnTo>
                  <a:lnTo>
                    <a:pt x="5928" y="2897"/>
                  </a:lnTo>
                  <a:lnTo>
                    <a:pt x="5911" y="2903"/>
                  </a:lnTo>
                  <a:lnTo>
                    <a:pt x="5894" y="2908"/>
                  </a:lnTo>
                  <a:lnTo>
                    <a:pt x="5879" y="2912"/>
                  </a:lnTo>
                  <a:lnTo>
                    <a:pt x="5864" y="2915"/>
                  </a:lnTo>
                  <a:lnTo>
                    <a:pt x="5851" y="2917"/>
                  </a:lnTo>
                  <a:lnTo>
                    <a:pt x="5831" y="2917"/>
                  </a:lnTo>
                  <a:lnTo>
                    <a:pt x="5810" y="2916"/>
                  </a:lnTo>
                  <a:lnTo>
                    <a:pt x="5791" y="2912"/>
                  </a:lnTo>
                  <a:lnTo>
                    <a:pt x="5774" y="2908"/>
                  </a:lnTo>
                  <a:lnTo>
                    <a:pt x="5757" y="2901"/>
                  </a:lnTo>
                  <a:lnTo>
                    <a:pt x="5740" y="2893"/>
                  </a:lnTo>
                  <a:lnTo>
                    <a:pt x="5723" y="2883"/>
                  </a:lnTo>
                  <a:lnTo>
                    <a:pt x="5707" y="2873"/>
                  </a:lnTo>
                  <a:lnTo>
                    <a:pt x="5689" y="2886"/>
                  </a:lnTo>
                  <a:lnTo>
                    <a:pt x="5670" y="2897"/>
                  </a:lnTo>
                  <a:lnTo>
                    <a:pt x="5652" y="2908"/>
                  </a:lnTo>
                  <a:lnTo>
                    <a:pt x="5632" y="2916"/>
                  </a:lnTo>
                  <a:lnTo>
                    <a:pt x="5613" y="2923"/>
                  </a:lnTo>
                  <a:lnTo>
                    <a:pt x="5592" y="2928"/>
                  </a:lnTo>
                  <a:lnTo>
                    <a:pt x="5573" y="2933"/>
                  </a:lnTo>
                  <a:lnTo>
                    <a:pt x="5553" y="2936"/>
                  </a:lnTo>
                  <a:lnTo>
                    <a:pt x="5532" y="2939"/>
                  </a:lnTo>
                  <a:lnTo>
                    <a:pt x="5513" y="2940"/>
                  </a:lnTo>
                  <a:lnTo>
                    <a:pt x="5492" y="2940"/>
                  </a:lnTo>
                  <a:lnTo>
                    <a:pt x="5472" y="2940"/>
                  </a:lnTo>
                  <a:lnTo>
                    <a:pt x="5453" y="2938"/>
                  </a:lnTo>
                  <a:lnTo>
                    <a:pt x="5433" y="2935"/>
                  </a:lnTo>
                  <a:lnTo>
                    <a:pt x="5414" y="2932"/>
                  </a:lnTo>
                  <a:lnTo>
                    <a:pt x="5395" y="2928"/>
                  </a:lnTo>
                  <a:lnTo>
                    <a:pt x="5379" y="2918"/>
                  </a:lnTo>
                  <a:lnTo>
                    <a:pt x="5363" y="2910"/>
                  </a:lnTo>
                  <a:lnTo>
                    <a:pt x="5347" y="2904"/>
                  </a:lnTo>
                  <a:lnTo>
                    <a:pt x="5331" y="2902"/>
                  </a:lnTo>
                  <a:lnTo>
                    <a:pt x="5313" y="2901"/>
                  </a:lnTo>
                  <a:lnTo>
                    <a:pt x="5296" y="2901"/>
                  </a:lnTo>
                  <a:lnTo>
                    <a:pt x="5279" y="2902"/>
                  </a:lnTo>
                  <a:lnTo>
                    <a:pt x="5261" y="2904"/>
                  </a:lnTo>
                  <a:lnTo>
                    <a:pt x="5244" y="2905"/>
                  </a:lnTo>
                  <a:lnTo>
                    <a:pt x="5227" y="2906"/>
                  </a:lnTo>
                  <a:lnTo>
                    <a:pt x="5210" y="2906"/>
                  </a:lnTo>
                  <a:lnTo>
                    <a:pt x="5194" y="2905"/>
                  </a:lnTo>
                  <a:lnTo>
                    <a:pt x="5176" y="2903"/>
                  </a:lnTo>
                  <a:lnTo>
                    <a:pt x="5160" y="2898"/>
                  </a:lnTo>
                  <a:lnTo>
                    <a:pt x="5144" y="2890"/>
                  </a:lnTo>
                  <a:lnTo>
                    <a:pt x="5128" y="2880"/>
                  </a:lnTo>
                  <a:lnTo>
                    <a:pt x="5111" y="2885"/>
                  </a:lnTo>
                  <a:lnTo>
                    <a:pt x="5093" y="2889"/>
                  </a:lnTo>
                  <a:lnTo>
                    <a:pt x="5076" y="2894"/>
                  </a:lnTo>
                  <a:lnTo>
                    <a:pt x="5060" y="2897"/>
                  </a:lnTo>
                  <a:lnTo>
                    <a:pt x="5043" y="2902"/>
                  </a:lnTo>
                  <a:lnTo>
                    <a:pt x="5025" y="2905"/>
                  </a:lnTo>
                  <a:lnTo>
                    <a:pt x="5008" y="2908"/>
                  </a:lnTo>
                  <a:lnTo>
                    <a:pt x="4992" y="2909"/>
                  </a:lnTo>
                  <a:lnTo>
                    <a:pt x="4975" y="2910"/>
                  </a:lnTo>
                  <a:lnTo>
                    <a:pt x="4959" y="2910"/>
                  </a:lnTo>
                  <a:lnTo>
                    <a:pt x="4941" y="2910"/>
                  </a:lnTo>
                  <a:lnTo>
                    <a:pt x="4925" y="2908"/>
                  </a:lnTo>
                  <a:lnTo>
                    <a:pt x="4909" y="2903"/>
                  </a:lnTo>
                  <a:lnTo>
                    <a:pt x="4894" y="2898"/>
                  </a:lnTo>
                  <a:lnTo>
                    <a:pt x="4878" y="2891"/>
                  </a:lnTo>
                  <a:lnTo>
                    <a:pt x="4863" y="2883"/>
                  </a:lnTo>
                  <a:lnTo>
                    <a:pt x="4855" y="2881"/>
                  </a:lnTo>
                  <a:lnTo>
                    <a:pt x="4847" y="2878"/>
                  </a:lnTo>
                  <a:lnTo>
                    <a:pt x="4840" y="2874"/>
                  </a:lnTo>
                  <a:lnTo>
                    <a:pt x="4832" y="2870"/>
                  </a:lnTo>
                  <a:lnTo>
                    <a:pt x="4825" y="2866"/>
                  </a:lnTo>
                  <a:lnTo>
                    <a:pt x="4818" y="2863"/>
                  </a:lnTo>
                  <a:lnTo>
                    <a:pt x="4810" y="2859"/>
                  </a:lnTo>
                  <a:lnTo>
                    <a:pt x="4803" y="2857"/>
                  </a:lnTo>
                  <a:lnTo>
                    <a:pt x="4794" y="2853"/>
                  </a:lnTo>
                  <a:lnTo>
                    <a:pt x="4785" y="2848"/>
                  </a:lnTo>
                  <a:lnTo>
                    <a:pt x="4776" y="2841"/>
                  </a:lnTo>
                  <a:lnTo>
                    <a:pt x="4767" y="2834"/>
                  </a:lnTo>
                  <a:lnTo>
                    <a:pt x="4759" y="2828"/>
                  </a:lnTo>
                  <a:lnTo>
                    <a:pt x="4750" y="2822"/>
                  </a:lnTo>
                  <a:lnTo>
                    <a:pt x="4741" y="2819"/>
                  </a:lnTo>
                  <a:lnTo>
                    <a:pt x="4732" y="2817"/>
                  </a:lnTo>
                  <a:lnTo>
                    <a:pt x="4714" y="2836"/>
                  </a:lnTo>
                  <a:lnTo>
                    <a:pt x="4695" y="2851"/>
                  </a:lnTo>
                  <a:lnTo>
                    <a:pt x="4674" y="2862"/>
                  </a:lnTo>
                  <a:lnTo>
                    <a:pt x="4652" y="2870"/>
                  </a:lnTo>
                  <a:lnTo>
                    <a:pt x="4629" y="2875"/>
                  </a:lnTo>
                  <a:lnTo>
                    <a:pt x="4606" y="2878"/>
                  </a:lnTo>
                  <a:lnTo>
                    <a:pt x="4584" y="2879"/>
                  </a:lnTo>
                  <a:lnTo>
                    <a:pt x="4565" y="2878"/>
                  </a:lnTo>
                  <a:lnTo>
                    <a:pt x="4551" y="2874"/>
                  </a:lnTo>
                  <a:lnTo>
                    <a:pt x="4537" y="2871"/>
                  </a:lnTo>
                  <a:lnTo>
                    <a:pt x="4524" y="2866"/>
                  </a:lnTo>
                  <a:lnTo>
                    <a:pt x="4513" y="2863"/>
                  </a:lnTo>
                  <a:lnTo>
                    <a:pt x="4500" y="2858"/>
                  </a:lnTo>
                  <a:lnTo>
                    <a:pt x="4489" y="2853"/>
                  </a:lnTo>
                  <a:lnTo>
                    <a:pt x="4476" y="2849"/>
                  </a:lnTo>
                  <a:lnTo>
                    <a:pt x="4464" y="2844"/>
                  </a:lnTo>
                  <a:lnTo>
                    <a:pt x="4439" y="2830"/>
                  </a:lnTo>
                  <a:lnTo>
                    <a:pt x="4416" y="2813"/>
                  </a:lnTo>
                  <a:lnTo>
                    <a:pt x="4396" y="2795"/>
                  </a:lnTo>
                  <a:lnTo>
                    <a:pt x="4378" y="2775"/>
                  </a:lnTo>
                  <a:lnTo>
                    <a:pt x="4362" y="2753"/>
                  </a:lnTo>
                  <a:lnTo>
                    <a:pt x="4347" y="2730"/>
                  </a:lnTo>
                  <a:lnTo>
                    <a:pt x="4333" y="2706"/>
                  </a:lnTo>
                  <a:lnTo>
                    <a:pt x="4320" y="2681"/>
                  </a:lnTo>
                  <a:lnTo>
                    <a:pt x="4319" y="2667"/>
                  </a:lnTo>
                  <a:lnTo>
                    <a:pt x="4319" y="2653"/>
                  </a:lnTo>
                  <a:lnTo>
                    <a:pt x="4323" y="2639"/>
                  </a:lnTo>
                  <a:lnTo>
                    <a:pt x="4327" y="2626"/>
                  </a:lnTo>
                  <a:lnTo>
                    <a:pt x="4332" y="2614"/>
                  </a:lnTo>
                  <a:lnTo>
                    <a:pt x="4338" y="2602"/>
                  </a:lnTo>
                  <a:lnTo>
                    <a:pt x="4343" y="2590"/>
                  </a:lnTo>
                  <a:lnTo>
                    <a:pt x="4349" y="2578"/>
                  </a:lnTo>
                  <a:lnTo>
                    <a:pt x="4368" y="2559"/>
                  </a:lnTo>
                  <a:lnTo>
                    <a:pt x="4388" y="2544"/>
                  </a:lnTo>
                  <a:lnTo>
                    <a:pt x="4409" y="2530"/>
                  </a:lnTo>
                  <a:lnTo>
                    <a:pt x="4430" y="2516"/>
                  </a:lnTo>
                  <a:lnTo>
                    <a:pt x="4448" y="2503"/>
                  </a:lnTo>
                  <a:lnTo>
                    <a:pt x="4465" y="2487"/>
                  </a:lnTo>
                  <a:lnTo>
                    <a:pt x="4478" y="2468"/>
                  </a:lnTo>
                  <a:lnTo>
                    <a:pt x="4486" y="2444"/>
                  </a:lnTo>
                  <a:lnTo>
                    <a:pt x="4506" y="2419"/>
                  </a:lnTo>
                  <a:lnTo>
                    <a:pt x="4529" y="2400"/>
                  </a:lnTo>
                  <a:lnTo>
                    <a:pt x="4555" y="2382"/>
                  </a:lnTo>
                  <a:lnTo>
                    <a:pt x="4582" y="2368"/>
                  </a:lnTo>
                  <a:lnTo>
                    <a:pt x="4608" y="2355"/>
                  </a:lnTo>
                  <a:lnTo>
                    <a:pt x="4632" y="2337"/>
                  </a:lnTo>
                  <a:lnTo>
                    <a:pt x="4653" y="2318"/>
                  </a:lnTo>
                  <a:lnTo>
                    <a:pt x="4669" y="2292"/>
                  </a:lnTo>
                  <a:lnTo>
                    <a:pt x="4685" y="2277"/>
                  </a:lnTo>
                  <a:lnTo>
                    <a:pt x="4704" y="2266"/>
                  </a:lnTo>
                  <a:lnTo>
                    <a:pt x="4725" y="2257"/>
                  </a:lnTo>
                  <a:lnTo>
                    <a:pt x="4745" y="2250"/>
                  </a:lnTo>
                  <a:lnTo>
                    <a:pt x="4766" y="2244"/>
                  </a:lnTo>
                  <a:lnTo>
                    <a:pt x="4786" y="2237"/>
                  </a:lnTo>
                  <a:lnTo>
                    <a:pt x="4803" y="2230"/>
                  </a:lnTo>
                  <a:lnTo>
                    <a:pt x="4817" y="2221"/>
                  </a:lnTo>
                  <a:lnTo>
                    <a:pt x="4824" y="2193"/>
                  </a:lnTo>
                  <a:lnTo>
                    <a:pt x="4835" y="2168"/>
                  </a:lnTo>
                  <a:lnTo>
                    <a:pt x="4851" y="2146"/>
                  </a:lnTo>
                  <a:lnTo>
                    <a:pt x="4871" y="2125"/>
                  </a:lnTo>
                  <a:lnTo>
                    <a:pt x="4893" y="2108"/>
                  </a:lnTo>
                  <a:lnTo>
                    <a:pt x="4917" y="2092"/>
                  </a:lnTo>
                  <a:lnTo>
                    <a:pt x="4942" y="2079"/>
                  </a:lnTo>
                  <a:lnTo>
                    <a:pt x="4968" y="2068"/>
                  </a:lnTo>
                  <a:lnTo>
                    <a:pt x="4987" y="2061"/>
                  </a:lnTo>
                  <a:lnTo>
                    <a:pt x="5005" y="2054"/>
                  </a:lnTo>
                  <a:lnTo>
                    <a:pt x="5022" y="2048"/>
                  </a:lnTo>
                  <a:lnTo>
                    <a:pt x="5037" y="2044"/>
                  </a:lnTo>
                  <a:lnTo>
                    <a:pt x="5052" y="2039"/>
                  </a:lnTo>
                  <a:lnTo>
                    <a:pt x="5068" y="2037"/>
                  </a:lnTo>
                  <a:lnTo>
                    <a:pt x="5084" y="2034"/>
                  </a:lnTo>
                  <a:lnTo>
                    <a:pt x="5103" y="2033"/>
                  </a:lnTo>
                  <a:lnTo>
                    <a:pt x="5066" y="1958"/>
                  </a:lnTo>
                  <a:lnTo>
                    <a:pt x="5025" y="1887"/>
                  </a:lnTo>
                  <a:lnTo>
                    <a:pt x="4980" y="1817"/>
                  </a:lnTo>
                  <a:lnTo>
                    <a:pt x="4932" y="1751"/>
                  </a:lnTo>
                  <a:lnTo>
                    <a:pt x="4880" y="1688"/>
                  </a:lnTo>
                  <a:lnTo>
                    <a:pt x="4825" y="1628"/>
                  </a:lnTo>
                  <a:lnTo>
                    <a:pt x="4767" y="1570"/>
                  </a:lnTo>
                  <a:lnTo>
                    <a:pt x="4706" y="1517"/>
                  </a:lnTo>
                  <a:lnTo>
                    <a:pt x="4644" y="1468"/>
                  </a:lnTo>
                  <a:lnTo>
                    <a:pt x="4578" y="1421"/>
                  </a:lnTo>
                  <a:lnTo>
                    <a:pt x="4512" y="1380"/>
                  </a:lnTo>
                  <a:lnTo>
                    <a:pt x="4442" y="1342"/>
                  </a:lnTo>
                  <a:lnTo>
                    <a:pt x="4372" y="1309"/>
                  </a:lnTo>
                  <a:lnTo>
                    <a:pt x="4301" y="1280"/>
                  </a:lnTo>
                  <a:lnTo>
                    <a:pt x="4228" y="1256"/>
                  </a:lnTo>
                  <a:lnTo>
                    <a:pt x="4154" y="1236"/>
                  </a:lnTo>
                  <a:lnTo>
                    <a:pt x="4081" y="1221"/>
                  </a:lnTo>
                  <a:lnTo>
                    <a:pt x="4007" y="1211"/>
                  </a:lnTo>
                  <a:lnTo>
                    <a:pt x="3933" y="1206"/>
                  </a:lnTo>
                  <a:lnTo>
                    <a:pt x="3860" y="1207"/>
                  </a:lnTo>
                  <a:lnTo>
                    <a:pt x="3786" y="1213"/>
                  </a:lnTo>
                  <a:lnTo>
                    <a:pt x="3713" y="1224"/>
                  </a:lnTo>
                  <a:lnTo>
                    <a:pt x="3641" y="1242"/>
                  </a:lnTo>
                  <a:lnTo>
                    <a:pt x="3570" y="1265"/>
                  </a:lnTo>
                  <a:lnTo>
                    <a:pt x="3501" y="1295"/>
                  </a:lnTo>
                  <a:lnTo>
                    <a:pt x="3433" y="1330"/>
                  </a:lnTo>
                  <a:lnTo>
                    <a:pt x="3368" y="1372"/>
                  </a:lnTo>
                  <a:lnTo>
                    <a:pt x="3304" y="1420"/>
                  </a:lnTo>
                  <a:lnTo>
                    <a:pt x="3242" y="1476"/>
                  </a:lnTo>
                  <a:lnTo>
                    <a:pt x="3183" y="1538"/>
                  </a:lnTo>
                  <a:lnTo>
                    <a:pt x="3128" y="1607"/>
                  </a:lnTo>
                  <a:lnTo>
                    <a:pt x="3075" y="1683"/>
                  </a:lnTo>
                  <a:lnTo>
                    <a:pt x="3027" y="1764"/>
                  </a:lnTo>
                  <a:lnTo>
                    <a:pt x="2981" y="1844"/>
                  </a:lnTo>
                  <a:lnTo>
                    <a:pt x="2937" y="1924"/>
                  </a:lnTo>
                  <a:lnTo>
                    <a:pt x="2894" y="2004"/>
                  </a:lnTo>
                  <a:lnTo>
                    <a:pt x="2855" y="2084"/>
                  </a:lnTo>
                  <a:lnTo>
                    <a:pt x="2817" y="2163"/>
                  </a:lnTo>
                  <a:lnTo>
                    <a:pt x="2782" y="2243"/>
                  </a:lnTo>
                  <a:lnTo>
                    <a:pt x="2748" y="2322"/>
                  </a:lnTo>
                  <a:lnTo>
                    <a:pt x="2717" y="2402"/>
                  </a:lnTo>
                  <a:lnTo>
                    <a:pt x="2687" y="2481"/>
                  </a:lnTo>
                  <a:lnTo>
                    <a:pt x="2659" y="2561"/>
                  </a:lnTo>
                  <a:lnTo>
                    <a:pt x="2633" y="2641"/>
                  </a:lnTo>
                  <a:lnTo>
                    <a:pt x="2608" y="2721"/>
                  </a:lnTo>
                  <a:lnTo>
                    <a:pt x="2587" y="2802"/>
                  </a:lnTo>
                  <a:lnTo>
                    <a:pt x="2566" y="2881"/>
                  </a:lnTo>
                  <a:lnTo>
                    <a:pt x="2546" y="2962"/>
                  </a:lnTo>
                  <a:lnTo>
                    <a:pt x="2529" y="3044"/>
                  </a:lnTo>
                  <a:lnTo>
                    <a:pt x="2513" y="3125"/>
                  </a:lnTo>
                  <a:lnTo>
                    <a:pt x="2498" y="3207"/>
                  </a:lnTo>
                  <a:lnTo>
                    <a:pt x="2485" y="3290"/>
                  </a:lnTo>
                  <a:lnTo>
                    <a:pt x="2474" y="3373"/>
                  </a:lnTo>
                  <a:lnTo>
                    <a:pt x="2463" y="3456"/>
                  </a:lnTo>
                  <a:lnTo>
                    <a:pt x="2454" y="3540"/>
                  </a:lnTo>
                  <a:lnTo>
                    <a:pt x="2447" y="3625"/>
                  </a:lnTo>
                  <a:lnTo>
                    <a:pt x="2440" y="3711"/>
                  </a:lnTo>
                  <a:lnTo>
                    <a:pt x="2435" y="3798"/>
                  </a:lnTo>
                  <a:lnTo>
                    <a:pt x="2431" y="3885"/>
                  </a:lnTo>
                  <a:lnTo>
                    <a:pt x="2428" y="3973"/>
                  </a:lnTo>
                  <a:lnTo>
                    <a:pt x="2426" y="4062"/>
                  </a:lnTo>
                  <a:lnTo>
                    <a:pt x="2425" y="4152"/>
                  </a:lnTo>
                  <a:lnTo>
                    <a:pt x="2425" y="4243"/>
                  </a:lnTo>
                  <a:lnTo>
                    <a:pt x="2426" y="4335"/>
                  </a:lnTo>
                  <a:lnTo>
                    <a:pt x="2426" y="4372"/>
                  </a:lnTo>
                  <a:lnTo>
                    <a:pt x="2428" y="4409"/>
                  </a:lnTo>
                  <a:lnTo>
                    <a:pt x="2429" y="4446"/>
                  </a:lnTo>
                  <a:lnTo>
                    <a:pt x="2429" y="4481"/>
                  </a:lnTo>
                  <a:lnTo>
                    <a:pt x="2431" y="4517"/>
                  </a:lnTo>
                  <a:lnTo>
                    <a:pt x="2432" y="4553"/>
                  </a:lnTo>
                  <a:lnTo>
                    <a:pt x="2433" y="4588"/>
                  </a:lnTo>
                  <a:lnTo>
                    <a:pt x="2436" y="4624"/>
                  </a:lnTo>
                  <a:lnTo>
                    <a:pt x="2438" y="4659"/>
                  </a:lnTo>
                  <a:lnTo>
                    <a:pt x="2440" y="4694"/>
                  </a:lnTo>
                  <a:lnTo>
                    <a:pt x="2443" y="4729"/>
                  </a:lnTo>
                  <a:lnTo>
                    <a:pt x="2446" y="4764"/>
                  </a:lnTo>
                  <a:lnTo>
                    <a:pt x="2448" y="4798"/>
                  </a:lnTo>
                  <a:lnTo>
                    <a:pt x="2452" y="4833"/>
                  </a:lnTo>
                  <a:lnTo>
                    <a:pt x="2455" y="4867"/>
                  </a:lnTo>
                  <a:lnTo>
                    <a:pt x="2459" y="4901"/>
                  </a:lnTo>
                  <a:lnTo>
                    <a:pt x="2462" y="4935"/>
                  </a:lnTo>
                  <a:lnTo>
                    <a:pt x="2466" y="4969"/>
                  </a:lnTo>
                  <a:lnTo>
                    <a:pt x="2470" y="5002"/>
                  </a:lnTo>
                  <a:lnTo>
                    <a:pt x="2474" y="5037"/>
                  </a:lnTo>
                  <a:lnTo>
                    <a:pt x="2478" y="5070"/>
                  </a:lnTo>
                  <a:lnTo>
                    <a:pt x="2483" y="5103"/>
                  </a:lnTo>
                  <a:lnTo>
                    <a:pt x="2486" y="5137"/>
                  </a:lnTo>
                  <a:lnTo>
                    <a:pt x="2491" y="5170"/>
                  </a:lnTo>
                  <a:lnTo>
                    <a:pt x="2496" y="5204"/>
                  </a:lnTo>
                  <a:lnTo>
                    <a:pt x="2501" y="5237"/>
                  </a:lnTo>
                  <a:lnTo>
                    <a:pt x="2506" y="5270"/>
                  </a:lnTo>
                  <a:lnTo>
                    <a:pt x="2511" y="5304"/>
                  </a:lnTo>
                  <a:lnTo>
                    <a:pt x="2515" y="5336"/>
                  </a:lnTo>
                  <a:lnTo>
                    <a:pt x="2521" y="5370"/>
                  </a:lnTo>
                  <a:lnTo>
                    <a:pt x="2526" y="5403"/>
                  </a:lnTo>
                  <a:lnTo>
                    <a:pt x="2531" y="5436"/>
                  </a:lnTo>
                  <a:lnTo>
                    <a:pt x="2544" y="5448"/>
                  </a:lnTo>
                  <a:lnTo>
                    <a:pt x="2562" y="5457"/>
                  </a:lnTo>
                  <a:lnTo>
                    <a:pt x="2583" y="5466"/>
                  </a:lnTo>
                  <a:lnTo>
                    <a:pt x="2607" y="5476"/>
                  </a:lnTo>
                  <a:lnTo>
                    <a:pt x="2629" y="5485"/>
                  </a:lnTo>
                  <a:lnTo>
                    <a:pt x="2648" y="5494"/>
                  </a:lnTo>
                  <a:lnTo>
                    <a:pt x="2660" y="5504"/>
                  </a:lnTo>
                  <a:lnTo>
                    <a:pt x="2665" y="5516"/>
                  </a:lnTo>
                  <a:lnTo>
                    <a:pt x="2665" y="5524"/>
                  </a:lnTo>
                  <a:lnTo>
                    <a:pt x="2664" y="5533"/>
                  </a:lnTo>
                  <a:lnTo>
                    <a:pt x="2660" y="5545"/>
                  </a:lnTo>
                  <a:lnTo>
                    <a:pt x="2657" y="5557"/>
                  </a:lnTo>
                  <a:lnTo>
                    <a:pt x="2653" y="5569"/>
                  </a:lnTo>
                  <a:lnTo>
                    <a:pt x="2651" y="5580"/>
                  </a:lnTo>
                  <a:lnTo>
                    <a:pt x="2651" y="5591"/>
                  </a:lnTo>
                  <a:lnTo>
                    <a:pt x="2652" y="5599"/>
                  </a:lnTo>
                  <a:lnTo>
                    <a:pt x="2660" y="5610"/>
                  </a:lnTo>
                  <a:lnTo>
                    <a:pt x="2670" y="5622"/>
                  </a:lnTo>
                  <a:lnTo>
                    <a:pt x="2680" y="5633"/>
                  </a:lnTo>
                  <a:lnTo>
                    <a:pt x="2689" y="5645"/>
                  </a:lnTo>
                  <a:lnTo>
                    <a:pt x="2699" y="5656"/>
                  </a:lnTo>
                  <a:lnTo>
                    <a:pt x="2710" y="5669"/>
                  </a:lnTo>
                  <a:lnTo>
                    <a:pt x="2719" y="5681"/>
                  </a:lnTo>
                  <a:lnTo>
                    <a:pt x="2728" y="5693"/>
                  </a:lnTo>
                  <a:lnTo>
                    <a:pt x="2737" y="5706"/>
                  </a:lnTo>
                  <a:lnTo>
                    <a:pt x="2746" y="5719"/>
                  </a:lnTo>
                  <a:lnTo>
                    <a:pt x="2752" y="5732"/>
                  </a:lnTo>
                  <a:lnTo>
                    <a:pt x="2758" y="5746"/>
                  </a:lnTo>
                  <a:lnTo>
                    <a:pt x="2762" y="5759"/>
                  </a:lnTo>
                  <a:lnTo>
                    <a:pt x="2765" y="5774"/>
                  </a:lnTo>
                  <a:lnTo>
                    <a:pt x="2766" y="5788"/>
                  </a:lnTo>
                  <a:lnTo>
                    <a:pt x="2765" y="5803"/>
                  </a:lnTo>
                  <a:lnTo>
                    <a:pt x="2758" y="5811"/>
                  </a:lnTo>
                  <a:lnTo>
                    <a:pt x="2752" y="5815"/>
                  </a:lnTo>
                  <a:lnTo>
                    <a:pt x="2746" y="5818"/>
                  </a:lnTo>
                  <a:lnTo>
                    <a:pt x="2741" y="5819"/>
                  </a:lnTo>
                  <a:lnTo>
                    <a:pt x="2728" y="5813"/>
                  </a:lnTo>
                  <a:lnTo>
                    <a:pt x="2716" y="5805"/>
                  </a:lnTo>
                  <a:lnTo>
                    <a:pt x="2704" y="5798"/>
                  </a:lnTo>
                  <a:lnTo>
                    <a:pt x="2691" y="5791"/>
                  </a:lnTo>
                  <a:lnTo>
                    <a:pt x="2679" y="5785"/>
                  </a:lnTo>
                  <a:lnTo>
                    <a:pt x="2666" y="5781"/>
                  </a:lnTo>
                  <a:lnTo>
                    <a:pt x="2652" y="5779"/>
                  </a:lnTo>
                  <a:lnTo>
                    <a:pt x="2636" y="5780"/>
                  </a:lnTo>
                  <a:lnTo>
                    <a:pt x="2623" y="5782"/>
                  </a:lnTo>
                  <a:lnTo>
                    <a:pt x="2610" y="5782"/>
                  </a:lnTo>
                  <a:lnTo>
                    <a:pt x="2593" y="5782"/>
                  </a:lnTo>
                  <a:lnTo>
                    <a:pt x="2576" y="5782"/>
                  </a:lnTo>
                  <a:lnTo>
                    <a:pt x="2558" y="5781"/>
                  </a:lnTo>
                  <a:lnTo>
                    <a:pt x="2539" y="5780"/>
                  </a:lnTo>
                  <a:lnTo>
                    <a:pt x="2520" y="5777"/>
                  </a:lnTo>
                  <a:lnTo>
                    <a:pt x="2500" y="5776"/>
                  </a:lnTo>
                  <a:lnTo>
                    <a:pt x="2479" y="5775"/>
                  </a:lnTo>
                  <a:lnTo>
                    <a:pt x="2460" y="5774"/>
                  </a:lnTo>
                  <a:lnTo>
                    <a:pt x="2441" y="5773"/>
                  </a:lnTo>
                  <a:lnTo>
                    <a:pt x="2423" y="5773"/>
                  </a:lnTo>
                  <a:lnTo>
                    <a:pt x="2406" y="5773"/>
                  </a:lnTo>
                  <a:lnTo>
                    <a:pt x="2390" y="5774"/>
                  </a:lnTo>
                  <a:lnTo>
                    <a:pt x="2376" y="5776"/>
                  </a:lnTo>
                  <a:lnTo>
                    <a:pt x="2363" y="5780"/>
                  </a:lnTo>
                  <a:lnTo>
                    <a:pt x="2367" y="5791"/>
                  </a:lnTo>
                  <a:lnTo>
                    <a:pt x="2372" y="5803"/>
                  </a:lnTo>
                  <a:lnTo>
                    <a:pt x="2377" y="5813"/>
                  </a:lnTo>
                  <a:lnTo>
                    <a:pt x="2383" y="5823"/>
                  </a:lnTo>
                  <a:lnTo>
                    <a:pt x="2388" y="5834"/>
                  </a:lnTo>
                  <a:lnTo>
                    <a:pt x="2392" y="5844"/>
                  </a:lnTo>
                  <a:lnTo>
                    <a:pt x="2395" y="5857"/>
                  </a:lnTo>
                  <a:lnTo>
                    <a:pt x="2395" y="5870"/>
                  </a:lnTo>
                  <a:lnTo>
                    <a:pt x="2399" y="5876"/>
                  </a:lnTo>
                  <a:lnTo>
                    <a:pt x="2401" y="5883"/>
                  </a:lnTo>
                  <a:lnTo>
                    <a:pt x="2402" y="5889"/>
                  </a:lnTo>
                  <a:lnTo>
                    <a:pt x="2402" y="5896"/>
                  </a:lnTo>
                  <a:lnTo>
                    <a:pt x="2401" y="5902"/>
                  </a:lnTo>
                  <a:lnTo>
                    <a:pt x="2400" y="5908"/>
                  </a:lnTo>
                  <a:lnTo>
                    <a:pt x="2399" y="5913"/>
                  </a:lnTo>
                  <a:lnTo>
                    <a:pt x="2396" y="5919"/>
                  </a:lnTo>
                  <a:lnTo>
                    <a:pt x="2383" y="5926"/>
                  </a:lnTo>
                  <a:lnTo>
                    <a:pt x="2369" y="5928"/>
                  </a:lnTo>
                  <a:lnTo>
                    <a:pt x="2355" y="5927"/>
                  </a:lnTo>
                  <a:lnTo>
                    <a:pt x="2341" y="5924"/>
                  </a:lnTo>
                  <a:lnTo>
                    <a:pt x="2326" y="5919"/>
                  </a:lnTo>
                  <a:lnTo>
                    <a:pt x="2312" y="5915"/>
                  </a:lnTo>
                  <a:lnTo>
                    <a:pt x="2299" y="5912"/>
                  </a:lnTo>
                  <a:lnTo>
                    <a:pt x="2285" y="5911"/>
                  </a:lnTo>
                  <a:lnTo>
                    <a:pt x="2272" y="5908"/>
                  </a:lnTo>
                  <a:lnTo>
                    <a:pt x="2259" y="5904"/>
                  </a:lnTo>
                  <a:lnTo>
                    <a:pt x="2247" y="5902"/>
                  </a:lnTo>
                  <a:lnTo>
                    <a:pt x="2235" y="5900"/>
                  </a:lnTo>
                  <a:lnTo>
                    <a:pt x="2221" y="5897"/>
                  </a:lnTo>
                  <a:lnTo>
                    <a:pt x="2209" y="5896"/>
                  </a:lnTo>
                  <a:lnTo>
                    <a:pt x="2195" y="5895"/>
                  </a:lnTo>
                  <a:lnTo>
                    <a:pt x="2181" y="5894"/>
                  </a:lnTo>
                  <a:lnTo>
                    <a:pt x="2182" y="5901"/>
                  </a:lnTo>
                  <a:lnTo>
                    <a:pt x="2182" y="5908"/>
                  </a:lnTo>
                  <a:lnTo>
                    <a:pt x="2183" y="5913"/>
                  </a:lnTo>
                  <a:lnTo>
                    <a:pt x="2183" y="5918"/>
                  </a:lnTo>
                  <a:lnTo>
                    <a:pt x="2182" y="5924"/>
                  </a:lnTo>
                  <a:lnTo>
                    <a:pt x="2180" y="5929"/>
                  </a:lnTo>
                  <a:lnTo>
                    <a:pt x="2175" y="5934"/>
                  </a:lnTo>
                  <a:lnTo>
                    <a:pt x="2171" y="5940"/>
                  </a:lnTo>
                  <a:lnTo>
                    <a:pt x="2151" y="5947"/>
                  </a:lnTo>
                  <a:lnTo>
                    <a:pt x="2133" y="5949"/>
                  </a:lnTo>
                  <a:lnTo>
                    <a:pt x="2113" y="5949"/>
                  </a:lnTo>
                  <a:lnTo>
                    <a:pt x="2094" y="5946"/>
                  </a:lnTo>
                  <a:lnTo>
                    <a:pt x="2074" y="5943"/>
                  </a:lnTo>
                  <a:lnTo>
                    <a:pt x="2055" y="5941"/>
                  </a:lnTo>
                  <a:lnTo>
                    <a:pt x="2036" y="5942"/>
                  </a:lnTo>
                  <a:lnTo>
                    <a:pt x="2017" y="5947"/>
                  </a:lnTo>
                  <a:lnTo>
                    <a:pt x="2005" y="5942"/>
                  </a:lnTo>
                  <a:lnTo>
                    <a:pt x="1992" y="5939"/>
                  </a:lnTo>
                  <a:lnTo>
                    <a:pt x="1979" y="5935"/>
                  </a:lnTo>
                  <a:lnTo>
                    <a:pt x="1966" y="5933"/>
                  </a:lnTo>
                  <a:lnTo>
                    <a:pt x="1953" y="5931"/>
                  </a:lnTo>
                  <a:lnTo>
                    <a:pt x="1940" y="5929"/>
                  </a:lnTo>
                  <a:lnTo>
                    <a:pt x="1928" y="5928"/>
                  </a:lnTo>
                  <a:lnTo>
                    <a:pt x="1915" y="5927"/>
                  </a:lnTo>
                  <a:lnTo>
                    <a:pt x="1902" y="5927"/>
                  </a:lnTo>
                  <a:lnTo>
                    <a:pt x="1888" y="5926"/>
                  </a:lnTo>
                  <a:lnTo>
                    <a:pt x="1876" y="5925"/>
                  </a:lnTo>
                  <a:lnTo>
                    <a:pt x="1863" y="5924"/>
                  </a:lnTo>
                  <a:lnTo>
                    <a:pt x="1850" y="5921"/>
                  </a:lnTo>
                  <a:lnTo>
                    <a:pt x="1839" y="5919"/>
                  </a:lnTo>
                  <a:lnTo>
                    <a:pt x="1826" y="5917"/>
                  </a:lnTo>
                  <a:lnTo>
                    <a:pt x="1814" y="5913"/>
                  </a:lnTo>
                  <a:lnTo>
                    <a:pt x="1799" y="5909"/>
                  </a:lnTo>
                  <a:lnTo>
                    <a:pt x="1784" y="5904"/>
                  </a:lnTo>
                  <a:lnTo>
                    <a:pt x="1770" y="5901"/>
                  </a:lnTo>
                  <a:lnTo>
                    <a:pt x="1756" y="5896"/>
                  </a:lnTo>
                  <a:lnTo>
                    <a:pt x="1742" y="5891"/>
                  </a:lnTo>
                  <a:lnTo>
                    <a:pt x="1729" y="5889"/>
                  </a:lnTo>
                  <a:lnTo>
                    <a:pt x="1717" y="5887"/>
                  </a:lnTo>
                  <a:lnTo>
                    <a:pt x="1704" y="5887"/>
                  </a:lnTo>
                  <a:lnTo>
                    <a:pt x="1703" y="5891"/>
                  </a:lnTo>
                  <a:lnTo>
                    <a:pt x="1702" y="5896"/>
                  </a:lnTo>
                  <a:lnTo>
                    <a:pt x="1702" y="5901"/>
                  </a:lnTo>
                  <a:lnTo>
                    <a:pt x="1700" y="5906"/>
                  </a:lnTo>
                  <a:lnTo>
                    <a:pt x="1698" y="5911"/>
                  </a:lnTo>
                  <a:lnTo>
                    <a:pt x="1695" y="5916"/>
                  </a:lnTo>
                  <a:lnTo>
                    <a:pt x="1690" y="5919"/>
                  </a:lnTo>
                  <a:lnTo>
                    <a:pt x="1685" y="5923"/>
                  </a:lnTo>
                  <a:lnTo>
                    <a:pt x="1673" y="5926"/>
                  </a:lnTo>
                  <a:lnTo>
                    <a:pt x="1663" y="5928"/>
                  </a:lnTo>
                  <a:lnTo>
                    <a:pt x="1651" y="5929"/>
                  </a:lnTo>
                  <a:lnTo>
                    <a:pt x="1642" y="5928"/>
                  </a:lnTo>
                  <a:lnTo>
                    <a:pt x="1632" y="5927"/>
                  </a:lnTo>
                  <a:lnTo>
                    <a:pt x="1622" y="5925"/>
                  </a:lnTo>
                  <a:lnTo>
                    <a:pt x="1612" y="5924"/>
                  </a:lnTo>
                  <a:lnTo>
                    <a:pt x="1603" y="5923"/>
                  </a:lnTo>
                  <a:lnTo>
                    <a:pt x="1591" y="5918"/>
                  </a:lnTo>
                  <a:lnTo>
                    <a:pt x="1580" y="5913"/>
                  </a:lnTo>
                  <a:lnTo>
                    <a:pt x="1568" y="5910"/>
                  </a:lnTo>
                  <a:lnTo>
                    <a:pt x="1557" y="5906"/>
                  </a:lnTo>
                  <a:lnTo>
                    <a:pt x="1545" y="5904"/>
                  </a:lnTo>
                  <a:lnTo>
                    <a:pt x="1535" y="5901"/>
                  </a:lnTo>
                  <a:lnTo>
                    <a:pt x="1523" y="5897"/>
                  </a:lnTo>
                  <a:lnTo>
                    <a:pt x="1513" y="5894"/>
                  </a:lnTo>
                  <a:lnTo>
                    <a:pt x="1506" y="5893"/>
                  </a:lnTo>
                  <a:lnTo>
                    <a:pt x="1500" y="5893"/>
                  </a:lnTo>
                  <a:lnTo>
                    <a:pt x="1496" y="5894"/>
                  </a:lnTo>
                  <a:lnTo>
                    <a:pt x="1493" y="5896"/>
                  </a:lnTo>
                  <a:lnTo>
                    <a:pt x="1496" y="5906"/>
                  </a:lnTo>
                  <a:lnTo>
                    <a:pt x="1500" y="5917"/>
                  </a:lnTo>
                  <a:lnTo>
                    <a:pt x="1505" y="5927"/>
                  </a:lnTo>
                  <a:lnTo>
                    <a:pt x="1511" y="5938"/>
                  </a:lnTo>
                  <a:lnTo>
                    <a:pt x="1514" y="5947"/>
                  </a:lnTo>
                  <a:lnTo>
                    <a:pt x="1515" y="5956"/>
                  </a:lnTo>
                  <a:lnTo>
                    <a:pt x="1514" y="5965"/>
                  </a:lnTo>
                  <a:lnTo>
                    <a:pt x="1509" y="5974"/>
                  </a:lnTo>
                  <a:lnTo>
                    <a:pt x="1491" y="5980"/>
                  </a:lnTo>
                  <a:lnTo>
                    <a:pt x="1473" y="5981"/>
                  </a:lnTo>
                  <a:lnTo>
                    <a:pt x="1454" y="5979"/>
                  </a:lnTo>
                  <a:lnTo>
                    <a:pt x="1437" y="5974"/>
                  </a:lnTo>
                  <a:lnTo>
                    <a:pt x="1421" y="5969"/>
                  </a:lnTo>
                  <a:lnTo>
                    <a:pt x="1405" y="5962"/>
                  </a:lnTo>
                  <a:lnTo>
                    <a:pt x="1390" y="5954"/>
                  </a:lnTo>
                  <a:lnTo>
                    <a:pt x="1375" y="5947"/>
                  </a:lnTo>
                  <a:lnTo>
                    <a:pt x="1371" y="5950"/>
                  </a:lnTo>
                  <a:lnTo>
                    <a:pt x="1370" y="5955"/>
                  </a:lnTo>
                  <a:lnTo>
                    <a:pt x="1369" y="5959"/>
                  </a:lnTo>
                  <a:lnTo>
                    <a:pt x="1369" y="5964"/>
                  </a:lnTo>
                  <a:lnTo>
                    <a:pt x="1368" y="5970"/>
                  </a:lnTo>
                  <a:lnTo>
                    <a:pt x="1368" y="5976"/>
                  </a:lnTo>
                  <a:lnTo>
                    <a:pt x="1365" y="5981"/>
                  </a:lnTo>
                  <a:lnTo>
                    <a:pt x="1363" y="5986"/>
                  </a:lnTo>
                  <a:lnTo>
                    <a:pt x="1354" y="5976"/>
                  </a:lnTo>
                  <a:lnTo>
                    <a:pt x="1344" y="5965"/>
                  </a:lnTo>
                  <a:lnTo>
                    <a:pt x="1333" y="5955"/>
                  </a:lnTo>
                  <a:lnTo>
                    <a:pt x="1323" y="5946"/>
                  </a:lnTo>
                  <a:lnTo>
                    <a:pt x="1311" y="5936"/>
                  </a:lnTo>
                  <a:lnTo>
                    <a:pt x="1299" y="5928"/>
                  </a:lnTo>
                  <a:lnTo>
                    <a:pt x="1287" y="5920"/>
                  </a:lnTo>
                  <a:lnTo>
                    <a:pt x="1274" y="5912"/>
                  </a:lnTo>
                  <a:lnTo>
                    <a:pt x="1262" y="5905"/>
                  </a:lnTo>
                  <a:lnTo>
                    <a:pt x="1249" y="5898"/>
                  </a:lnTo>
                  <a:lnTo>
                    <a:pt x="1235" y="5891"/>
                  </a:lnTo>
                  <a:lnTo>
                    <a:pt x="1223" y="5886"/>
                  </a:lnTo>
                  <a:lnTo>
                    <a:pt x="1209" y="5880"/>
                  </a:lnTo>
                  <a:lnTo>
                    <a:pt x="1195" y="5874"/>
                  </a:lnTo>
                  <a:lnTo>
                    <a:pt x="1182" y="5870"/>
                  </a:lnTo>
                  <a:lnTo>
                    <a:pt x="1168" y="5865"/>
                  </a:lnTo>
                  <a:lnTo>
                    <a:pt x="1157" y="5870"/>
                  </a:lnTo>
                  <a:lnTo>
                    <a:pt x="1144" y="5871"/>
                  </a:lnTo>
                  <a:lnTo>
                    <a:pt x="1133" y="5871"/>
                  </a:lnTo>
                  <a:lnTo>
                    <a:pt x="1120" y="5870"/>
                  </a:lnTo>
                  <a:lnTo>
                    <a:pt x="1107" y="5866"/>
                  </a:lnTo>
                  <a:lnTo>
                    <a:pt x="1096" y="5863"/>
                  </a:lnTo>
                  <a:lnTo>
                    <a:pt x="1084" y="5859"/>
                  </a:lnTo>
                  <a:lnTo>
                    <a:pt x="1074" y="5856"/>
                  </a:lnTo>
                  <a:lnTo>
                    <a:pt x="1067" y="5851"/>
                  </a:lnTo>
                  <a:lnTo>
                    <a:pt x="1061" y="5847"/>
                  </a:lnTo>
                  <a:lnTo>
                    <a:pt x="1056" y="5844"/>
                  </a:lnTo>
                  <a:lnTo>
                    <a:pt x="1049" y="5847"/>
                  </a:lnTo>
                  <a:lnTo>
                    <a:pt x="1048" y="5862"/>
                  </a:lnTo>
                  <a:lnTo>
                    <a:pt x="1048" y="5878"/>
                  </a:lnTo>
                  <a:lnTo>
                    <a:pt x="1046" y="5894"/>
                  </a:lnTo>
                  <a:lnTo>
                    <a:pt x="1046" y="5911"/>
                  </a:lnTo>
                  <a:lnTo>
                    <a:pt x="1044" y="5926"/>
                  </a:lnTo>
                  <a:lnTo>
                    <a:pt x="1039" y="5941"/>
                  </a:lnTo>
                  <a:lnTo>
                    <a:pt x="1033" y="5954"/>
                  </a:lnTo>
                  <a:lnTo>
                    <a:pt x="1022" y="5965"/>
                  </a:lnTo>
                  <a:lnTo>
                    <a:pt x="1000" y="5965"/>
                  </a:lnTo>
                  <a:lnTo>
                    <a:pt x="980" y="5961"/>
                  </a:lnTo>
                  <a:lnTo>
                    <a:pt x="959" y="5954"/>
                  </a:lnTo>
                  <a:lnTo>
                    <a:pt x="939" y="5944"/>
                  </a:lnTo>
                  <a:lnTo>
                    <a:pt x="920" y="5934"/>
                  </a:lnTo>
                  <a:lnTo>
                    <a:pt x="902" y="5923"/>
                  </a:lnTo>
                  <a:lnTo>
                    <a:pt x="884" y="5910"/>
                  </a:lnTo>
                  <a:lnTo>
                    <a:pt x="868" y="5897"/>
                  </a:lnTo>
                  <a:lnTo>
                    <a:pt x="864" y="5904"/>
                  </a:lnTo>
                  <a:lnTo>
                    <a:pt x="861" y="5912"/>
                  </a:lnTo>
                  <a:lnTo>
                    <a:pt x="856" y="5919"/>
                  </a:lnTo>
                  <a:lnTo>
                    <a:pt x="848" y="5923"/>
                  </a:lnTo>
                  <a:lnTo>
                    <a:pt x="832" y="5913"/>
                  </a:lnTo>
                  <a:lnTo>
                    <a:pt x="817" y="5900"/>
                  </a:lnTo>
                  <a:lnTo>
                    <a:pt x="804" y="5885"/>
                  </a:lnTo>
                  <a:lnTo>
                    <a:pt x="793" y="5868"/>
                  </a:lnTo>
                  <a:lnTo>
                    <a:pt x="780" y="5853"/>
                  </a:lnTo>
                  <a:lnTo>
                    <a:pt x="766" y="5842"/>
                  </a:lnTo>
                  <a:lnTo>
                    <a:pt x="751" y="5833"/>
                  </a:lnTo>
                  <a:lnTo>
                    <a:pt x="734" y="5830"/>
                  </a:lnTo>
                  <a:lnTo>
                    <a:pt x="725" y="5836"/>
                  </a:lnTo>
                  <a:lnTo>
                    <a:pt x="717" y="5843"/>
                  </a:lnTo>
                  <a:lnTo>
                    <a:pt x="709" y="5851"/>
                  </a:lnTo>
                  <a:lnTo>
                    <a:pt x="703" y="5859"/>
                  </a:lnTo>
                  <a:lnTo>
                    <a:pt x="696" y="5867"/>
                  </a:lnTo>
                  <a:lnTo>
                    <a:pt x="689" y="5873"/>
                  </a:lnTo>
                  <a:lnTo>
                    <a:pt x="682" y="5876"/>
                  </a:lnTo>
                  <a:lnTo>
                    <a:pt x="674" y="5878"/>
                  </a:lnTo>
                  <a:lnTo>
                    <a:pt x="664" y="5872"/>
                  </a:lnTo>
                  <a:lnTo>
                    <a:pt x="656" y="5864"/>
                  </a:lnTo>
                  <a:lnTo>
                    <a:pt x="648" y="5855"/>
                  </a:lnTo>
                  <a:lnTo>
                    <a:pt x="642" y="5845"/>
                  </a:lnTo>
                  <a:lnTo>
                    <a:pt x="635" y="5835"/>
                  </a:lnTo>
                  <a:lnTo>
                    <a:pt x="628" y="5828"/>
                  </a:lnTo>
                  <a:lnTo>
                    <a:pt x="620" y="5822"/>
                  </a:lnTo>
                  <a:lnTo>
                    <a:pt x="611" y="5820"/>
                  </a:lnTo>
                  <a:lnTo>
                    <a:pt x="596" y="5825"/>
                  </a:lnTo>
                  <a:lnTo>
                    <a:pt x="581" y="5829"/>
                  </a:lnTo>
                  <a:lnTo>
                    <a:pt x="566" y="5835"/>
                  </a:lnTo>
                  <a:lnTo>
                    <a:pt x="552" y="5842"/>
                  </a:lnTo>
                  <a:lnTo>
                    <a:pt x="537" y="5848"/>
                  </a:lnTo>
                  <a:lnTo>
                    <a:pt x="523" y="5856"/>
                  </a:lnTo>
                  <a:lnTo>
                    <a:pt x="510" y="5863"/>
                  </a:lnTo>
                  <a:lnTo>
                    <a:pt x="496" y="5871"/>
                  </a:lnTo>
                  <a:lnTo>
                    <a:pt x="483" y="5879"/>
                  </a:lnTo>
                  <a:lnTo>
                    <a:pt x="469" y="5887"/>
                  </a:lnTo>
                  <a:lnTo>
                    <a:pt x="455" y="5895"/>
                  </a:lnTo>
                  <a:lnTo>
                    <a:pt x="442" y="5903"/>
                  </a:lnTo>
                  <a:lnTo>
                    <a:pt x="428" y="5912"/>
                  </a:lnTo>
                  <a:lnTo>
                    <a:pt x="413" y="5920"/>
                  </a:lnTo>
                  <a:lnTo>
                    <a:pt x="399" y="5928"/>
                  </a:lnTo>
                  <a:lnTo>
                    <a:pt x="384" y="5936"/>
                  </a:lnTo>
                  <a:lnTo>
                    <a:pt x="377" y="5936"/>
                  </a:lnTo>
                  <a:lnTo>
                    <a:pt x="370" y="5936"/>
                  </a:lnTo>
                  <a:lnTo>
                    <a:pt x="362" y="5935"/>
                  </a:lnTo>
                  <a:lnTo>
                    <a:pt x="355" y="5935"/>
                  </a:lnTo>
                  <a:lnTo>
                    <a:pt x="347" y="5934"/>
                  </a:lnTo>
                  <a:lnTo>
                    <a:pt x="341" y="5932"/>
                  </a:lnTo>
                  <a:lnTo>
                    <a:pt x="337" y="5928"/>
                  </a:lnTo>
                  <a:lnTo>
                    <a:pt x="333" y="5925"/>
                  </a:lnTo>
                  <a:lnTo>
                    <a:pt x="325" y="5902"/>
                  </a:lnTo>
                  <a:lnTo>
                    <a:pt x="323" y="5880"/>
                  </a:lnTo>
                  <a:lnTo>
                    <a:pt x="325" y="5859"/>
                  </a:lnTo>
                  <a:lnTo>
                    <a:pt x="329" y="5837"/>
                  </a:lnTo>
                  <a:lnTo>
                    <a:pt x="334" y="5818"/>
                  </a:lnTo>
                  <a:lnTo>
                    <a:pt x="340" y="5797"/>
                  </a:lnTo>
                  <a:lnTo>
                    <a:pt x="344" y="5777"/>
                  </a:lnTo>
                  <a:lnTo>
                    <a:pt x="345" y="5758"/>
                  </a:lnTo>
                  <a:lnTo>
                    <a:pt x="332" y="5759"/>
                  </a:lnTo>
                  <a:lnTo>
                    <a:pt x="319" y="5761"/>
                  </a:lnTo>
                  <a:lnTo>
                    <a:pt x="307" y="5767"/>
                  </a:lnTo>
                  <a:lnTo>
                    <a:pt x="295" y="5773"/>
                  </a:lnTo>
                  <a:lnTo>
                    <a:pt x="284" y="5779"/>
                  </a:lnTo>
                  <a:lnTo>
                    <a:pt x="272" y="5783"/>
                  </a:lnTo>
                  <a:lnTo>
                    <a:pt x="260" y="5785"/>
                  </a:lnTo>
                  <a:lnTo>
                    <a:pt x="248" y="5785"/>
                  </a:lnTo>
                  <a:lnTo>
                    <a:pt x="238" y="5776"/>
                  </a:lnTo>
                  <a:lnTo>
                    <a:pt x="230" y="5765"/>
                  </a:lnTo>
                  <a:lnTo>
                    <a:pt x="225" y="5753"/>
                  </a:lnTo>
                  <a:lnTo>
                    <a:pt x="222" y="5742"/>
                  </a:lnTo>
                  <a:lnTo>
                    <a:pt x="219" y="5729"/>
                  </a:lnTo>
                  <a:lnTo>
                    <a:pt x="219" y="5718"/>
                  </a:lnTo>
                  <a:lnTo>
                    <a:pt x="219" y="5707"/>
                  </a:lnTo>
                  <a:lnTo>
                    <a:pt x="220" y="5698"/>
                  </a:lnTo>
                  <a:lnTo>
                    <a:pt x="223" y="5688"/>
                  </a:lnTo>
                  <a:lnTo>
                    <a:pt x="227" y="5677"/>
                  </a:lnTo>
                  <a:lnTo>
                    <a:pt x="233" y="5668"/>
                  </a:lnTo>
                  <a:lnTo>
                    <a:pt x="239" y="5660"/>
                  </a:lnTo>
                  <a:lnTo>
                    <a:pt x="245" y="5651"/>
                  </a:lnTo>
                  <a:lnTo>
                    <a:pt x="248" y="5641"/>
                  </a:lnTo>
                  <a:lnTo>
                    <a:pt x="250" y="5632"/>
                  </a:lnTo>
                  <a:lnTo>
                    <a:pt x="250" y="5621"/>
                  </a:lnTo>
                  <a:lnTo>
                    <a:pt x="242" y="5618"/>
                  </a:lnTo>
                  <a:lnTo>
                    <a:pt x="234" y="5616"/>
                  </a:lnTo>
                  <a:lnTo>
                    <a:pt x="228" y="5616"/>
                  </a:lnTo>
                  <a:lnTo>
                    <a:pt x="224" y="5615"/>
                  </a:lnTo>
                  <a:lnTo>
                    <a:pt x="219" y="5614"/>
                  </a:lnTo>
                  <a:lnTo>
                    <a:pt x="216" y="5613"/>
                  </a:lnTo>
                  <a:lnTo>
                    <a:pt x="212" y="5609"/>
                  </a:lnTo>
                  <a:lnTo>
                    <a:pt x="208" y="5605"/>
                  </a:lnTo>
                  <a:lnTo>
                    <a:pt x="197" y="5606"/>
                  </a:lnTo>
                  <a:lnTo>
                    <a:pt x="187" y="5607"/>
                  </a:lnTo>
                  <a:lnTo>
                    <a:pt x="175" y="5609"/>
                  </a:lnTo>
                  <a:lnTo>
                    <a:pt x="163" y="5613"/>
                  </a:lnTo>
                  <a:lnTo>
                    <a:pt x="149" y="5616"/>
                  </a:lnTo>
                  <a:lnTo>
                    <a:pt x="136" y="5620"/>
                  </a:lnTo>
                  <a:lnTo>
                    <a:pt x="122" y="5623"/>
                  </a:lnTo>
                  <a:lnTo>
                    <a:pt x="109" y="5628"/>
                  </a:lnTo>
                  <a:lnTo>
                    <a:pt x="95" y="5631"/>
                  </a:lnTo>
                  <a:lnTo>
                    <a:pt x="81" y="5635"/>
                  </a:lnTo>
                  <a:lnTo>
                    <a:pt x="68" y="5638"/>
                  </a:lnTo>
                  <a:lnTo>
                    <a:pt x="56" y="5640"/>
                  </a:lnTo>
                  <a:lnTo>
                    <a:pt x="44" y="5643"/>
                  </a:lnTo>
                  <a:lnTo>
                    <a:pt x="33" y="5644"/>
                  </a:lnTo>
                  <a:lnTo>
                    <a:pt x="23" y="5644"/>
                  </a:lnTo>
                  <a:lnTo>
                    <a:pt x="14" y="5643"/>
                  </a:lnTo>
                  <a:lnTo>
                    <a:pt x="8" y="5630"/>
                  </a:lnTo>
                  <a:lnTo>
                    <a:pt x="7" y="5617"/>
                  </a:lnTo>
                  <a:lnTo>
                    <a:pt x="8" y="5605"/>
                  </a:lnTo>
                  <a:lnTo>
                    <a:pt x="12" y="5591"/>
                  </a:lnTo>
                  <a:lnTo>
                    <a:pt x="18" y="5578"/>
                  </a:lnTo>
                  <a:lnTo>
                    <a:pt x="25" y="5563"/>
                  </a:lnTo>
                  <a:lnTo>
                    <a:pt x="34" y="5549"/>
                  </a:lnTo>
                  <a:lnTo>
                    <a:pt x="43" y="5535"/>
                  </a:lnTo>
                  <a:lnTo>
                    <a:pt x="53" y="5522"/>
                  </a:lnTo>
                  <a:lnTo>
                    <a:pt x="64" y="5508"/>
                  </a:lnTo>
                  <a:lnTo>
                    <a:pt x="73" y="5493"/>
                  </a:lnTo>
                  <a:lnTo>
                    <a:pt x="81" y="5480"/>
                  </a:lnTo>
                  <a:lnTo>
                    <a:pt x="88" y="5466"/>
                  </a:lnTo>
                  <a:lnTo>
                    <a:pt x="94" y="5454"/>
                  </a:lnTo>
                  <a:lnTo>
                    <a:pt x="96" y="5441"/>
                  </a:lnTo>
                  <a:lnTo>
                    <a:pt x="96" y="5428"/>
                  </a:lnTo>
                  <a:lnTo>
                    <a:pt x="104" y="5418"/>
                  </a:lnTo>
                  <a:lnTo>
                    <a:pt x="112" y="5410"/>
                  </a:lnTo>
                  <a:lnTo>
                    <a:pt x="121" y="5402"/>
                  </a:lnTo>
                  <a:lnTo>
                    <a:pt x="131" y="5394"/>
                  </a:lnTo>
                  <a:lnTo>
                    <a:pt x="139" y="5387"/>
                  </a:lnTo>
                  <a:lnTo>
                    <a:pt x="147" y="5380"/>
                  </a:lnTo>
                  <a:lnTo>
                    <a:pt x="155" y="5372"/>
                  </a:lnTo>
                  <a:lnTo>
                    <a:pt x="160" y="5364"/>
                  </a:lnTo>
                  <a:lnTo>
                    <a:pt x="144" y="5359"/>
                  </a:lnTo>
                  <a:lnTo>
                    <a:pt x="122" y="5358"/>
                  </a:lnTo>
                  <a:lnTo>
                    <a:pt x="97" y="5357"/>
                  </a:lnTo>
                  <a:lnTo>
                    <a:pt x="72" y="5355"/>
                  </a:lnTo>
                  <a:lnTo>
                    <a:pt x="46" y="5351"/>
                  </a:lnTo>
                  <a:lnTo>
                    <a:pt x="26" y="5345"/>
                  </a:lnTo>
                  <a:lnTo>
                    <a:pt x="10" y="5335"/>
                  </a:lnTo>
                  <a:lnTo>
                    <a:pt x="0" y="5319"/>
                  </a:lnTo>
                  <a:lnTo>
                    <a:pt x="4" y="5310"/>
                  </a:lnTo>
                  <a:lnTo>
                    <a:pt x="10" y="5303"/>
                  </a:lnTo>
                  <a:lnTo>
                    <a:pt x="16" y="5296"/>
                  </a:lnTo>
                  <a:lnTo>
                    <a:pt x="25" y="5290"/>
                  </a:lnTo>
                  <a:lnTo>
                    <a:pt x="31" y="5284"/>
                  </a:lnTo>
                  <a:lnTo>
                    <a:pt x="37" y="5280"/>
                  </a:lnTo>
                  <a:lnTo>
                    <a:pt x="42" y="5274"/>
                  </a:lnTo>
                  <a:lnTo>
                    <a:pt x="43" y="5267"/>
                  </a:lnTo>
                  <a:lnTo>
                    <a:pt x="37" y="5259"/>
                  </a:lnTo>
                  <a:lnTo>
                    <a:pt x="33" y="5251"/>
                  </a:lnTo>
                  <a:lnTo>
                    <a:pt x="30" y="5245"/>
                  </a:lnTo>
                  <a:lnTo>
                    <a:pt x="29" y="5239"/>
                  </a:lnTo>
                  <a:lnTo>
                    <a:pt x="43" y="5232"/>
                  </a:lnTo>
                  <a:lnTo>
                    <a:pt x="61" y="5227"/>
                  </a:lnTo>
                  <a:lnTo>
                    <a:pt x="82" y="5223"/>
                  </a:lnTo>
                  <a:lnTo>
                    <a:pt x="104" y="5219"/>
                  </a:lnTo>
                  <a:lnTo>
                    <a:pt x="126" y="5214"/>
                  </a:lnTo>
                  <a:lnTo>
                    <a:pt x="145" y="5208"/>
                  </a:lnTo>
                  <a:lnTo>
                    <a:pt x="162" y="5200"/>
                  </a:lnTo>
                  <a:lnTo>
                    <a:pt x="173" y="5190"/>
                  </a:lnTo>
                  <a:lnTo>
                    <a:pt x="172" y="5177"/>
                  </a:lnTo>
                  <a:lnTo>
                    <a:pt x="172" y="5165"/>
                  </a:lnTo>
                  <a:lnTo>
                    <a:pt x="174" y="5152"/>
                  </a:lnTo>
                  <a:lnTo>
                    <a:pt x="175" y="5139"/>
                  </a:lnTo>
                  <a:lnTo>
                    <a:pt x="178" y="5128"/>
                  </a:lnTo>
                  <a:lnTo>
                    <a:pt x="180" y="5116"/>
                  </a:lnTo>
                  <a:lnTo>
                    <a:pt x="182" y="5105"/>
                  </a:lnTo>
                  <a:lnTo>
                    <a:pt x="184" y="5094"/>
                  </a:lnTo>
                  <a:lnTo>
                    <a:pt x="187" y="5083"/>
                  </a:lnTo>
                  <a:lnTo>
                    <a:pt x="188" y="5072"/>
                  </a:lnTo>
                  <a:lnTo>
                    <a:pt x="189" y="5062"/>
                  </a:lnTo>
                  <a:lnTo>
                    <a:pt x="190" y="5052"/>
                  </a:lnTo>
                  <a:lnTo>
                    <a:pt x="192" y="5041"/>
                  </a:lnTo>
                  <a:lnTo>
                    <a:pt x="193" y="5032"/>
                  </a:lnTo>
                  <a:lnTo>
                    <a:pt x="195" y="5022"/>
                  </a:lnTo>
                  <a:lnTo>
                    <a:pt x="198" y="5011"/>
                  </a:lnTo>
                  <a:lnTo>
                    <a:pt x="198" y="5001"/>
                  </a:lnTo>
                  <a:lnTo>
                    <a:pt x="200" y="4992"/>
                  </a:lnTo>
                  <a:lnTo>
                    <a:pt x="202" y="4982"/>
                  </a:lnTo>
                  <a:lnTo>
                    <a:pt x="203" y="4972"/>
                  </a:lnTo>
                  <a:lnTo>
                    <a:pt x="204" y="4963"/>
                  </a:lnTo>
                  <a:lnTo>
                    <a:pt x="205" y="4954"/>
                  </a:lnTo>
                  <a:lnTo>
                    <a:pt x="207" y="4946"/>
                  </a:lnTo>
                  <a:lnTo>
                    <a:pt x="205" y="4936"/>
                  </a:lnTo>
                  <a:lnTo>
                    <a:pt x="210" y="4919"/>
                  </a:lnTo>
                  <a:lnTo>
                    <a:pt x="213" y="4903"/>
                  </a:lnTo>
                  <a:lnTo>
                    <a:pt x="217" y="4887"/>
                  </a:lnTo>
                  <a:lnTo>
                    <a:pt x="219" y="4871"/>
                  </a:lnTo>
                  <a:lnTo>
                    <a:pt x="222" y="4855"/>
                  </a:lnTo>
                  <a:lnTo>
                    <a:pt x="224" y="4840"/>
                  </a:lnTo>
                  <a:lnTo>
                    <a:pt x="226" y="4826"/>
                  </a:lnTo>
                  <a:lnTo>
                    <a:pt x="227" y="4811"/>
                  </a:lnTo>
                  <a:lnTo>
                    <a:pt x="227" y="4798"/>
                  </a:lnTo>
                  <a:lnTo>
                    <a:pt x="228" y="4787"/>
                  </a:lnTo>
                  <a:lnTo>
                    <a:pt x="230" y="4774"/>
                  </a:lnTo>
                  <a:lnTo>
                    <a:pt x="232" y="4762"/>
                  </a:lnTo>
                  <a:lnTo>
                    <a:pt x="234" y="4750"/>
                  </a:lnTo>
                  <a:lnTo>
                    <a:pt x="238" y="4738"/>
                  </a:lnTo>
                  <a:lnTo>
                    <a:pt x="240" y="4727"/>
                  </a:lnTo>
                  <a:lnTo>
                    <a:pt x="243" y="4715"/>
                  </a:lnTo>
                  <a:lnTo>
                    <a:pt x="246" y="4703"/>
                  </a:lnTo>
                  <a:lnTo>
                    <a:pt x="248" y="4691"/>
                  </a:lnTo>
                  <a:lnTo>
                    <a:pt x="250" y="4679"/>
                  </a:lnTo>
                  <a:lnTo>
                    <a:pt x="251" y="4668"/>
                  </a:lnTo>
                  <a:lnTo>
                    <a:pt x="253" y="4656"/>
                  </a:lnTo>
                  <a:lnTo>
                    <a:pt x="253" y="4646"/>
                  </a:lnTo>
                  <a:lnTo>
                    <a:pt x="251" y="4635"/>
                  </a:lnTo>
                  <a:lnTo>
                    <a:pt x="249" y="4623"/>
                  </a:lnTo>
                  <a:lnTo>
                    <a:pt x="239" y="4605"/>
                  </a:lnTo>
                  <a:lnTo>
                    <a:pt x="228" y="4586"/>
                  </a:lnTo>
                  <a:lnTo>
                    <a:pt x="220" y="4568"/>
                  </a:lnTo>
                  <a:lnTo>
                    <a:pt x="213" y="4549"/>
                  </a:lnTo>
                  <a:lnTo>
                    <a:pt x="208" y="4531"/>
                  </a:lnTo>
                  <a:lnTo>
                    <a:pt x="203" y="4512"/>
                  </a:lnTo>
                  <a:lnTo>
                    <a:pt x="200" y="4494"/>
                  </a:lnTo>
                  <a:lnTo>
                    <a:pt x="198" y="4476"/>
                  </a:lnTo>
                  <a:lnTo>
                    <a:pt x="197" y="4457"/>
                  </a:lnTo>
                  <a:lnTo>
                    <a:pt x="198" y="4440"/>
                  </a:lnTo>
                  <a:lnTo>
                    <a:pt x="200" y="4421"/>
                  </a:lnTo>
                  <a:lnTo>
                    <a:pt x="203" y="4404"/>
                  </a:lnTo>
                  <a:lnTo>
                    <a:pt x="208" y="4386"/>
                  </a:lnTo>
                  <a:lnTo>
                    <a:pt x="213" y="4368"/>
                  </a:lnTo>
                  <a:lnTo>
                    <a:pt x="220" y="4352"/>
                  </a:lnTo>
                  <a:lnTo>
                    <a:pt x="228" y="4335"/>
                  </a:lnTo>
                  <a:lnTo>
                    <a:pt x="240" y="4319"/>
                  </a:lnTo>
                  <a:lnTo>
                    <a:pt x="251" y="4303"/>
                  </a:lnTo>
                  <a:lnTo>
                    <a:pt x="262" y="4290"/>
                  </a:lnTo>
                  <a:lnTo>
                    <a:pt x="273" y="4279"/>
                  </a:lnTo>
                  <a:lnTo>
                    <a:pt x="285" y="4268"/>
                  </a:lnTo>
                  <a:lnTo>
                    <a:pt x="296" y="4261"/>
                  </a:lnTo>
                  <a:lnTo>
                    <a:pt x="308" y="4256"/>
                  </a:lnTo>
                  <a:lnTo>
                    <a:pt x="319" y="4253"/>
                  </a:lnTo>
                  <a:lnTo>
                    <a:pt x="329" y="4199"/>
                  </a:lnTo>
                  <a:lnTo>
                    <a:pt x="340" y="4144"/>
                  </a:lnTo>
                  <a:lnTo>
                    <a:pt x="352" y="4087"/>
                  </a:lnTo>
                  <a:lnTo>
                    <a:pt x="364" y="4030"/>
                  </a:lnTo>
                  <a:lnTo>
                    <a:pt x="377" y="3970"/>
                  </a:lnTo>
                  <a:lnTo>
                    <a:pt x="392" y="3909"/>
                  </a:lnTo>
                  <a:lnTo>
                    <a:pt x="407" y="3848"/>
                  </a:lnTo>
                  <a:lnTo>
                    <a:pt x="423" y="3785"/>
                  </a:lnTo>
                  <a:lnTo>
                    <a:pt x="440" y="3722"/>
                  </a:lnTo>
                  <a:lnTo>
                    <a:pt x="458" y="3659"/>
                  </a:lnTo>
                  <a:lnTo>
                    <a:pt x="476" y="3594"/>
                  </a:lnTo>
                  <a:lnTo>
                    <a:pt x="496" y="3530"/>
                  </a:lnTo>
                  <a:lnTo>
                    <a:pt x="515" y="3465"/>
                  </a:lnTo>
                  <a:lnTo>
                    <a:pt x="536" y="3401"/>
                  </a:lnTo>
                  <a:lnTo>
                    <a:pt x="557" y="3335"/>
                  </a:lnTo>
                  <a:lnTo>
                    <a:pt x="579" y="3270"/>
                  </a:lnTo>
                  <a:lnTo>
                    <a:pt x="601" y="3206"/>
                  </a:lnTo>
                  <a:lnTo>
                    <a:pt x="624" y="3141"/>
                  </a:lnTo>
                  <a:lnTo>
                    <a:pt x="647" y="3078"/>
                  </a:lnTo>
                  <a:lnTo>
                    <a:pt x="670" y="3015"/>
                  </a:lnTo>
                  <a:lnTo>
                    <a:pt x="694" y="2953"/>
                  </a:lnTo>
                  <a:lnTo>
                    <a:pt x="718" y="2891"/>
                  </a:lnTo>
                  <a:lnTo>
                    <a:pt x="743" y="2830"/>
                  </a:lnTo>
                  <a:lnTo>
                    <a:pt x="768" y="2772"/>
                  </a:lnTo>
                  <a:lnTo>
                    <a:pt x="793" y="2713"/>
                  </a:lnTo>
                  <a:lnTo>
                    <a:pt x="818" y="2656"/>
                  </a:lnTo>
                  <a:lnTo>
                    <a:pt x="845" y="2600"/>
                  </a:lnTo>
                  <a:lnTo>
                    <a:pt x="870" y="2547"/>
                  </a:lnTo>
                  <a:lnTo>
                    <a:pt x="897" y="2494"/>
                  </a:lnTo>
                  <a:lnTo>
                    <a:pt x="922" y="2443"/>
                  </a:lnTo>
                  <a:lnTo>
                    <a:pt x="948" y="2395"/>
                  </a:lnTo>
                  <a:lnTo>
                    <a:pt x="975" y="2349"/>
                  </a:lnTo>
                  <a:lnTo>
                    <a:pt x="988" y="2321"/>
                  </a:lnTo>
                  <a:lnTo>
                    <a:pt x="1003" y="2294"/>
                  </a:lnTo>
                  <a:lnTo>
                    <a:pt x="1018" y="2266"/>
                  </a:lnTo>
                  <a:lnTo>
                    <a:pt x="1034" y="2238"/>
                  </a:lnTo>
                  <a:lnTo>
                    <a:pt x="1050" y="2211"/>
                  </a:lnTo>
                  <a:lnTo>
                    <a:pt x="1068" y="2184"/>
                  </a:lnTo>
                  <a:lnTo>
                    <a:pt x="1086" y="2156"/>
                  </a:lnTo>
                  <a:lnTo>
                    <a:pt x="1104" y="2130"/>
                  </a:lnTo>
                  <a:lnTo>
                    <a:pt x="1121" y="2102"/>
                  </a:lnTo>
                  <a:lnTo>
                    <a:pt x="1140" y="2076"/>
                  </a:lnTo>
                  <a:lnTo>
                    <a:pt x="1157" y="2048"/>
                  </a:lnTo>
                  <a:lnTo>
                    <a:pt x="1174" y="2022"/>
                  </a:lnTo>
                  <a:lnTo>
                    <a:pt x="1192" y="1994"/>
                  </a:lnTo>
                  <a:lnTo>
                    <a:pt x="1208" y="1966"/>
                  </a:lnTo>
                  <a:lnTo>
                    <a:pt x="1223" y="1938"/>
                  </a:lnTo>
                  <a:lnTo>
                    <a:pt x="1236" y="1910"/>
                  </a:lnTo>
                  <a:lnTo>
                    <a:pt x="1233" y="1901"/>
                  </a:lnTo>
                  <a:lnTo>
                    <a:pt x="1230" y="1893"/>
                  </a:lnTo>
                  <a:lnTo>
                    <a:pt x="1226" y="1885"/>
                  </a:lnTo>
                  <a:lnTo>
                    <a:pt x="1224" y="1876"/>
                  </a:lnTo>
                  <a:lnTo>
                    <a:pt x="1221" y="1870"/>
                  </a:lnTo>
                  <a:lnTo>
                    <a:pt x="1221" y="1862"/>
                  </a:lnTo>
                  <a:lnTo>
                    <a:pt x="1220" y="1855"/>
                  </a:lnTo>
                  <a:lnTo>
                    <a:pt x="1221" y="1847"/>
                  </a:lnTo>
                  <a:lnTo>
                    <a:pt x="1232" y="1840"/>
                  </a:lnTo>
                  <a:lnTo>
                    <a:pt x="1242" y="1836"/>
                  </a:lnTo>
                  <a:lnTo>
                    <a:pt x="1250" y="1836"/>
                  </a:lnTo>
                  <a:lnTo>
                    <a:pt x="1258" y="1838"/>
                  </a:lnTo>
                  <a:lnTo>
                    <a:pt x="1266" y="1841"/>
                  </a:lnTo>
                  <a:lnTo>
                    <a:pt x="1273" y="1844"/>
                  </a:lnTo>
                  <a:lnTo>
                    <a:pt x="1281" y="1845"/>
                  </a:lnTo>
                  <a:lnTo>
                    <a:pt x="1289" y="1845"/>
                  </a:lnTo>
                  <a:lnTo>
                    <a:pt x="1314" y="1815"/>
                  </a:lnTo>
                  <a:lnTo>
                    <a:pt x="1339" y="1784"/>
                  </a:lnTo>
                  <a:lnTo>
                    <a:pt x="1364" y="1754"/>
                  </a:lnTo>
                  <a:lnTo>
                    <a:pt x="1390" y="1726"/>
                  </a:lnTo>
                  <a:lnTo>
                    <a:pt x="1415" y="1696"/>
                  </a:lnTo>
                  <a:lnTo>
                    <a:pt x="1440" y="1667"/>
                  </a:lnTo>
                  <a:lnTo>
                    <a:pt x="1466" y="1638"/>
                  </a:lnTo>
                  <a:lnTo>
                    <a:pt x="1492" y="1610"/>
                  </a:lnTo>
                  <a:lnTo>
                    <a:pt x="1519" y="1582"/>
                  </a:lnTo>
                  <a:lnTo>
                    <a:pt x="1545" y="1554"/>
                  </a:lnTo>
                  <a:lnTo>
                    <a:pt x="1572" y="1527"/>
                  </a:lnTo>
                  <a:lnTo>
                    <a:pt x="1598" y="1500"/>
                  </a:lnTo>
                  <a:lnTo>
                    <a:pt x="1626" y="1473"/>
                  </a:lnTo>
                  <a:lnTo>
                    <a:pt x="1653" y="1448"/>
                  </a:lnTo>
                  <a:lnTo>
                    <a:pt x="1681" y="1421"/>
                  </a:lnTo>
                  <a:lnTo>
                    <a:pt x="1709" y="1396"/>
                  </a:lnTo>
                  <a:lnTo>
                    <a:pt x="1717" y="1387"/>
                  </a:lnTo>
                  <a:lnTo>
                    <a:pt x="1726" y="1380"/>
                  </a:lnTo>
                  <a:lnTo>
                    <a:pt x="1734" y="1373"/>
                  </a:lnTo>
                  <a:lnTo>
                    <a:pt x="1743" y="1367"/>
                  </a:lnTo>
                  <a:lnTo>
                    <a:pt x="1751" y="1360"/>
                  </a:lnTo>
                  <a:lnTo>
                    <a:pt x="1759" y="1355"/>
                  </a:lnTo>
                  <a:lnTo>
                    <a:pt x="1766" y="1348"/>
                  </a:lnTo>
                  <a:lnTo>
                    <a:pt x="1771" y="1340"/>
                  </a:lnTo>
                  <a:lnTo>
                    <a:pt x="1765" y="1335"/>
                  </a:lnTo>
                  <a:lnTo>
                    <a:pt x="1759" y="1329"/>
                  </a:lnTo>
                  <a:lnTo>
                    <a:pt x="1754" y="1323"/>
                  </a:lnTo>
                  <a:lnTo>
                    <a:pt x="1749" y="1318"/>
                  </a:lnTo>
                  <a:lnTo>
                    <a:pt x="1744" y="1312"/>
                  </a:lnTo>
                  <a:lnTo>
                    <a:pt x="1740" y="1309"/>
                  </a:lnTo>
                  <a:lnTo>
                    <a:pt x="1735" y="1307"/>
                  </a:lnTo>
                  <a:lnTo>
                    <a:pt x="1731" y="1307"/>
                  </a:lnTo>
                  <a:lnTo>
                    <a:pt x="1701" y="1320"/>
                  </a:lnTo>
                  <a:lnTo>
                    <a:pt x="1670" y="1330"/>
                  </a:lnTo>
                  <a:lnTo>
                    <a:pt x="1638" y="1341"/>
                  </a:lnTo>
                  <a:lnTo>
                    <a:pt x="1609" y="1350"/>
                  </a:lnTo>
                  <a:lnTo>
                    <a:pt x="1577" y="1358"/>
                  </a:lnTo>
                  <a:lnTo>
                    <a:pt x="1547" y="1365"/>
                  </a:lnTo>
                  <a:lnTo>
                    <a:pt x="1518" y="1372"/>
                  </a:lnTo>
                  <a:lnTo>
                    <a:pt x="1486" y="1378"/>
                  </a:lnTo>
                  <a:lnTo>
                    <a:pt x="1456" y="1382"/>
                  </a:lnTo>
                  <a:lnTo>
                    <a:pt x="1428" y="1387"/>
                  </a:lnTo>
                  <a:lnTo>
                    <a:pt x="1398" y="1390"/>
                  </a:lnTo>
                  <a:lnTo>
                    <a:pt x="1369" y="1395"/>
                  </a:lnTo>
                  <a:lnTo>
                    <a:pt x="1340" y="1397"/>
                  </a:lnTo>
                  <a:lnTo>
                    <a:pt x="1311" y="1401"/>
                  </a:lnTo>
                  <a:lnTo>
                    <a:pt x="1284" y="1403"/>
                  </a:lnTo>
                  <a:lnTo>
                    <a:pt x="1256" y="1405"/>
                  </a:lnTo>
                  <a:lnTo>
                    <a:pt x="1246" y="1406"/>
                  </a:lnTo>
                  <a:lnTo>
                    <a:pt x="1235" y="1406"/>
                  </a:lnTo>
                  <a:lnTo>
                    <a:pt x="1224" y="1405"/>
                  </a:lnTo>
                  <a:lnTo>
                    <a:pt x="1213" y="1405"/>
                  </a:lnTo>
                  <a:lnTo>
                    <a:pt x="1204" y="1405"/>
                  </a:lnTo>
                  <a:lnTo>
                    <a:pt x="1194" y="1408"/>
                  </a:lnTo>
                  <a:lnTo>
                    <a:pt x="1186" y="1412"/>
                  </a:lnTo>
                  <a:lnTo>
                    <a:pt x="1178" y="1419"/>
                  </a:lnTo>
                  <a:lnTo>
                    <a:pt x="1163" y="1429"/>
                  </a:lnTo>
                  <a:lnTo>
                    <a:pt x="1147" y="1435"/>
                  </a:lnTo>
                  <a:lnTo>
                    <a:pt x="1130" y="1439"/>
                  </a:lnTo>
                  <a:lnTo>
                    <a:pt x="1114" y="1440"/>
                  </a:lnTo>
                  <a:lnTo>
                    <a:pt x="1097" y="1440"/>
                  </a:lnTo>
                  <a:lnTo>
                    <a:pt x="1081" y="1438"/>
                  </a:lnTo>
                  <a:lnTo>
                    <a:pt x="1064" y="1434"/>
                  </a:lnTo>
                  <a:lnTo>
                    <a:pt x="1048" y="1429"/>
                  </a:lnTo>
                  <a:lnTo>
                    <a:pt x="1036" y="1424"/>
                  </a:lnTo>
                  <a:lnTo>
                    <a:pt x="1027" y="1416"/>
                  </a:lnTo>
                  <a:lnTo>
                    <a:pt x="1018" y="1406"/>
                  </a:lnTo>
                  <a:lnTo>
                    <a:pt x="1012" y="1396"/>
                  </a:lnTo>
                  <a:lnTo>
                    <a:pt x="1006" y="1385"/>
                  </a:lnTo>
                  <a:lnTo>
                    <a:pt x="1001" y="1373"/>
                  </a:lnTo>
                  <a:lnTo>
                    <a:pt x="997" y="1363"/>
                  </a:lnTo>
                  <a:lnTo>
                    <a:pt x="993" y="1352"/>
                  </a:lnTo>
                  <a:lnTo>
                    <a:pt x="991" y="1344"/>
                  </a:lnTo>
                  <a:lnTo>
                    <a:pt x="991" y="1338"/>
                  </a:lnTo>
                  <a:lnTo>
                    <a:pt x="993" y="1334"/>
                  </a:lnTo>
                  <a:lnTo>
                    <a:pt x="997" y="1329"/>
                  </a:lnTo>
                  <a:lnTo>
                    <a:pt x="1001" y="1325"/>
                  </a:lnTo>
                  <a:lnTo>
                    <a:pt x="1006" y="1320"/>
                  </a:lnTo>
                  <a:lnTo>
                    <a:pt x="1008" y="1314"/>
                  </a:lnTo>
                  <a:lnTo>
                    <a:pt x="1011" y="1307"/>
                  </a:lnTo>
                  <a:lnTo>
                    <a:pt x="997" y="1297"/>
                  </a:lnTo>
                  <a:lnTo>
                    <a:pt x="983" y="1285"/>
                  </a:lnTo>
                  <a:lnTo>
                    <a:pt x="971" y="1273"/>
                  </a:lnTo>
                  <a:lnTo>
                    <a:pt x="961" y="1260"/>
                  </a:lnTo>
                  <a:lnTo>
                    <a:pt x="953" y="1246"/>
                  </a:lnTo>
                  <a:lnTo>
                    <a:pt x="945" y="1232"/>
                  </a:lnTo>
                  <a:lnTo>
                    <a:pt x="938" y="1218"/>
                  </a:lnTo>
                  <a:lnTo>
                    <a:pt x="933" y="1203"/>
                  </a:lnTo>
                  <a:lnTo>
                    <a:pt x="929" y="1188"/>
                  </a:lnTo>
                  <a:lnTo>
                    <a:pt x="925" y="1171"/>
                  </a:lnTo>
                  <a:lnTo>
                    <a:pt x="924" y="1155"/>
                  </a:lnTo>
                  <a:lnTo>
                    <a:pt x="923" y="1140"/>
                  </a:lnTo>
                  <a:lnTo>
                    <a:pt x="923" y="1124"/>
                  </a:lnTo>
                  <a:lnTo>
                    <a:pt x="925" y="1108"/>
                  </a:lnTo>
                  <a:lnTo>
                    <a:pt x="928" y="1092"/>
                  </a:lnTo>
                  <a:lnTo>
                    <a:pt x="931" y="1076"/>
                  </a:lnTo>
                  <a:lnTo>
                    <a:pt x="938" y="1050"/>
                  </a:lnTo>
                  <a:lnTo>
                    <a:pt x="944" y="1026"/>
                  </a:lnTo>
                  <a:lnTo>
                    <a:pt x="948" y="1001"/>
                  </a:lnTo>
                  <a:lnTo>
                    <a:pt x="955" y="978"/>
                  </a:lnTo>
                  <a:lnTo>
                    <a:pt x="963" y="956"/>
                  </a:lnTo>
                  <a:lnTo>
                    <a:pt x="974" y="935"/>
                  </a:lnTo>
                  <a:lnTo>
                    <a:pt x="986" y="918"/>
                  </a:lnTo>
                  <a:lnTo>
                    <a:pt x="1005" y="904"/>
                  </a:lnTo>
                  <a:lnTo>
                    <a:pt x="1015" y="916"/>
                  </a:lnTo>
                  <a:lnTo>
                    <a:pt x="1026" y="927"/>
                  </a:lnTo>
                  <a:lnTo>
                    <a:pt x="1035" y="940"/>
                  </a:lnTo>
                  <a:lnTo>
                    <a:pt x="1043" y="953"/>
                  </a:lnTo>
                  <a:lnTo>
                    <a:pt x="1051" y="968"/>
                  </a:lnTo>
                  <a:lnTo>
                    <a:pt x="1058" y="981"/>
                  </a:lnTo>
                  <a:lnTo>
                    <a:pt x="1065" y="996"/>
                  </a:lnTo>
                  <a:lnTo>
                    <a:pt x="1071" y="1010"/>
                  </a:lnTo>
                  <a:lnTo>
                    <a:pt x="1076" y="1025"/>
                  </a:lnTo>
                  <a:lnTo>
                    <a:pt x="1081" y="1040"/>
                  </a:lnTo>
                  <a:lnTo>
                    <a:pt x="1086" y="1055"/>
                  </a:lnTo>
                  <a:lnTo>
                    <a:pt x="1089" y="1070"/>
                  </a:lnTo>
                  <a:lnTo>
                    <a:pt x="1092" y="1084"/>
                  </a:lnTo>
                  <a:lnTo>
                    <a:pt x="1096" y="1098"/>
                  </a:lnTo>
                  <a:lnTo>
                    <a:pt x="1099" y="1112"/>
                  </a:lnTo>
                  <a:lnTo>
                    <a:pt x="1102" y="1124"/>
                  </a:lnTo>
                  <a:lnTo>
                    <a:pt x="1114" y="1124"/>
                  </a:lnTo>
                  <a:lnTo>
                    <a:pt x="1128" y="1124"/>
                  </a:lnTo>
                  <a:lnTo>
                    <a:pt x="1141" y="1124"/>
                  </a:lnTo>
                  <a:lnTo>
                    <a:pt x="1152" y="1123"/>
                  </a:lnTo>
                  <a:lnTo>
                    <a:pt x="1165" y="1122"/>
                  </a:lnTo>
                  <a:lnTo>
                    <a:pt x="1177" y="1120"/>
                  </a:lnTo>
                  <a:lnTo>
                    <a:pt x="1187" y="1115"/>
                  </a:lnTo>
                  <a:lnTo>
                    <a:pt x="1196" y="1109"/>
                  </a:lnTo>
                  <a:lnTo>
                    <a:pt x="1204" y="1112"/>
                  </a:lnTo>
                  <a:lnTo>
                    <a:pt x="1212" y="1116"/>
                  </a:lnTo>
                  <a:lnTo>
                    <a:pt x="1218" y="1122"/>
                  </a:lnTo>
                  <a:lnTo>
                    <a:pt x="1223" y="1129"/>
                  </a:lnTo>
                  <a:lnTo>
                    <a:pt x="1227" y="1136"/>
                  </a:lnTo>
                  <a:lnTo>
                    <a:pt x="1231" y="1144"/>
                  </a:lnTo>
                  <a:lnTo>
                    <a:pt x="1233" y="1151"/>
                  </a:lnTo>
                  <a:lnTo>
                    <a:pt x="1234" y="1158"/>
                  </a:lnTo>
                  <a:lnTo>
                    <a:pt x="1234" y="1165"/>
                  </a:lnTo>
                  <a:lnTo>
                    <a:pt x="1234" y="1171"/>
                  </a:lnTo>
                  <a:lnTo>
                    <a:pt x="1233" y="1178"/>
                  </a:lnTo>
                  <a:lnTo>
                    <a:pt x="1233" y="1184"/>
                  </a:lnTo>
                  <a:lnTo>
                    <a:pt x="1233" y="1191"/>
                  </a:lnTo>
                  <a:lnTo>
                    <a:pt x="1234" y="1196"/>
                  </a:lnTo>
                  <a:lnTo>
                    <a:pt x="1236" y="1201"/>
                  </a:lnTo>
                  <a:lnTo>
                    <a:pt x="1240" y="1205"/>
                  </a:lnTo>
                  <a:lnTo>
                    <a:pt x="1258" y="1199"/>
                  </a:lnTo>
                  <a:lnTo>
                    <a:pt x="1277" y="1193"/>
                  </a:lnTo>
                  <a:lnTo>
                    <a:pt x="1295" y="1186"/>
                  </a:lnTo>
                  <a:lnTo>
                    <a:pt x="1315" y="1181"/>
                  </a:lnTo>
                  <a:lnTo>
                    <a:pt x="1333" y="1175"/>
                  </a:lnTo>
                  <a:lnTo>
                    <a:pt x="1353" y="1169"/>
                  </a:lnTo>
                  <a:lnTo>
                    <a:pt x="1372" y="1165"/>
                  </a:lnTo>
                  <a:lnTo>
                    <a:pt x="1391" y="1159"/>
                  </a:lnTo>
                  <a:lnTo>
                    <a:pt x="1410" y="1154"/>
                  </a:lnTo>
                  <a:lnTo>
                    <a:pt x="1430" y="1148"/>
                  </a:lnTo>
                  <a:lnTo>
                    <a:pt x="1448" y="1144"/>
                  </a:lnTo>
                  <a:lnTo>
                    <a:pt x="1467" y="1140"/>
                  </a:lnTo>
                  <a:lnTo>
                    <a:pt x="1486" y="1136"/>
                  </a:lnTo>
                  <a:lnTo>
                    <a:pt x="1505" y="1132"/>
                  </a:lnTo>
                  <a:lnTo>
                    <a:pt x="1522" y="1129"/>
                  </a:lnTo>
                  <a:lnTo>
                    <a:pt x="1541" y="1126"/>
                  </a:lnTo>
                  <a:lnTo>
                    <a:pt x="1554" y="1124"/>
                  </a:lnTo>
                  <a:lnTo>
                    <a:pt x="1569" y="1123"/>
                  </a:lnTo>
                  <a:lnTo>
                    <a:pt x="1583" y="1122"/>
                  </a:lnTo>
                  <a:lnTo>
                    <a:pt x="1598" y="1121"/>
                  </a:lnTo>
                  <a:lnTo>
                    <a:pt x="1612" y="1120"/>
                  </a:lnTo>
                  <a:lnTo>
                    <a:pt x="1626" y="1116"/>
                  </a:lnTo>
                  <a:lnTo>
                    <a:pt x="1638" y="1112"/>
                  </a:lnTo>
                  <a:lnTo>
                    <a:pt x="1649" y="1105"/>
                  </a:lnTo>
                  <a:lnTo>
                    <a:pt x="1651" y="1090"/>
                  </a:lnTo>
                  <a:lnTo>
                    <a:pt x="1655" y="1076"/>
                  </a:lnTo>
                  <a:lnTo>
                    <a:pt x="1660" y="1063"/>
                  </a:lnTo>
                  <a:lnTo>
                    <a:pt x="1667" y="1052"/>
                  </a:lnTo>
                  <a:lnTo>
                    <a:pt x="1676" y="1041"/>
                  </a:lnTo>
                  <a:lnTo>
                    <a:pt x="1686" y="1032"/>
                  </a:lnTo>
                  <a:lnTo>
                    <a:pt x="1697" y="1026"/>
                  </a:lnTo>
                  <a:lnTo>
                    <a:pt x="1710" y="1022"/>
                  </a:lnTo>
                  <a:lnTo>
                    <a:pt x="1731" y="1015"/>
                  </a:lnTo>
                  <a:lnTo>
                    <a:pt x="1750" y="1011"/>
                  </a:lnTo>
                  <a:lnTo>
                    <a:pt x="1769" y="1011"/>
                  </a:lnTo>
                  <a:lnTo>
                    <a:pt x="1787" y="1012"/>
                  </a:lnTo>
                  <a:lnTo>
                    <a:pt x="1804" y="1016"/>
                  </a:lnTo>
                  <a:lnTo>
                    <a:pt x="1823" y="1022"/>
                  </a:lnTo>
                  <a:lnTo>
                    <a:pt x="1840" y="1029"/>
                  </a:lnTo>
                  <a:lnTo>
                    <a:pt x="1859" y="1035"/>
                  </a:lnTo>
                  <a:lnTo>
                    <a:pt x="1877" y="1040"/>
                  </a:lnTo>
                  <a:lnTo>
                    <a:pt x="1897" y="1044"/>
                  </a:lnTo>
                  <a:lnTo>
                    <a:pt x="1917" y="1047"/>
                  </a:lnTo>
                  <a:lnTo>
                    <a:pt x="1937" y="1049"/>
                  </a:lnTo>
                  <a:lnTo>
                    <a:pt x="1958" y="1052"/>
                  </a:lnTo>
                  <a:lnTo>
                    <a:pt x="1977" y="1052"/>
                  </a:lnTo>
                  <a:lnTo>
                    <a:pt x="1997" y="1049"/>
                  </a:lnTo>
                  <a:lnTo>
                    <a:pt x="2016" y="1046"/>
                  </a:lnTo>
                  <a:lnTo>
                    <a:pt x="2028" y="1038"/>
                  </a:lnTo>
                  <a:lnTo>
                    <a:pt x="2038" y="1032"/>
                  </a:lnTo>
                  <a:lnTo>
                    <a:pt x="2050" y="1026"/>
                  </a:lnTo>
                  <a:lnTo>
                    <a:pt x="2061" y="1022"/>
                  </a:lnTo>
                  <a:lnTo>
                    <a:pt x="2073" y="1017"/>
                  </a:lnTo>
                  <a:lnTo>
                    <a:pt x="2084" y="1014"/>
                  </a:lnTo>
                  <a:lnTo>
                    <a:pt x="2095" y="1010"/>
                  </a:lnTo>
                  <a:lnTo>
                    <a:pt x="2105" y="1007"/>
                  </a:lnTo>
                  <a:lnTo>
                    <a:pt x="2120" y="1001"/>
                  </a:lnTo>
                  <a:lnTo>
                    <a:pt x="2134" y="994"/>
                  </a:lnTo>
                  <a:lnTo>
                    <a:pt x="2148" y="986"/>
                  </a:lnTo>
                  <a:lnTo>
                    <a:pt x="2161" y="977"/>
                  </a:lnTo>
                  <a:lnTo>
                    <a:pt x="2173" y="968"/>
                  </a:lnTo>
                  <a:lnTo>
                    <a:pt x="2185" y="956"/>
                  </a:lnTo>
                  <a:lnTo>
                    <a:pt x="2195" y="943"/>
                  </a:lnTo>
                  <a:lnTo>
                    <a:pt x="2204" y="931"/>
                  </a:lnTo>
                  <a:lnTo>
                    <a:pt x="2199" y="913"/>
                  </a:lnTo>
                  <a:lnTo>
                    <a:pt x="2193" y="898"/>
                  </a:lnTo>
                  <a:lnTo>
                    <a:pt x="2186" y="885"/>
                  </a:lnTo>
                  <a:lnTo>
                    <a:pt x="2176" y="871"/>
                  </a:lnTo>
                  <a:lnTo>
                    <a:pt x="2167" y="858"/>
                  </a:lnTo>
                  <a:lnTo>
                    <a:pt x="2156" y="845"/>
                  </a:lnTo>
                  <a:lnTo>
                    <a:pt x="2144" y="832"/>
                  </a:lnTo>
                  <a:lnTo>
                    <a:pt x="2133" y="818"/>
                  </a:lnTo>
                  <a:lnTo>
                    <a:pt x="2120" y="802"/>
                  </a:lnTo>
                  <a:lnTo>
                    <a:pt x="2107" y="784"/>
                  </a:lnTo>
                  <a:lnTo>
                    <a:pt x="2094" y="765"/>
                  </a:lnTo>
                  <a:lnTo>
                    <a:pt x="2081" y="743"/>
                  </a:lnTo>
                  <a:lnTo>
                    <a:pt x="2068" y="719"/>
                  </a:lnTo>
                  <a:lnTo>
                    <a:pt x="2057" y="690"/>
                  </a:lnTo>
                  <a:lnTo>
                    <a:pt x="2045" y="658"/>
                  </a:lnTo>
                  <a:lnTo>
                    <a:pt x="2034" y="621"/>
                  </a:lnTo>
                  <a:lnTo>
                    <a:pt x="2031" y="612"/>
                  </a:lnTo>
                  <a:lnTo>
                    <a:pt x="2028" y="600"/>
                  </a:lnTo>
                  <a:lnTo>
                    <a:pt x="2026" y="588"/>
                  </a:lnTo>
                  <a:lnTo>
                    <a:pt x="2022" y="576"/>
                  </a:lnTo>
                  <a:lnTo>
                    <a:pt x="2020" y="561"/>
                  </a:lnTo>
                  <a:lnTo>
                    <a:pt x="2016" y="546"/>
                  </a:lnTo>
                  <a:lnTo>
                    <a:pt x="2014" y="531"/>
                  </a:lnTo>
                  <a:lnTo>
                    <a:pt x="2012" y="514"/>
                  </a:lnTo>
                  <a:lnTo>
                    <a:pt x="2009" y="496"/>
                  </a:lnTo>
                  <a:lnTo>
                    <a:pt x="2008" y="479"/>
                  </a:lnTo>
                  <a:lnTo>
                    <a:pt x="2006" y="461"/>
                  </a:lnTo>
                  <a:lnTo>
                    <a:pt x="2005" y="442"/>
                  </a:lnTo>
                  <a:lnTo>
                    <a:pt x="2005" y="423"/>
                  </a:lnTo>
                  <a:lnTo>
                    <a:pt x="2004" y="404"/>
                  </a:lnTo>
                  <a:lnTo>
                    <a:pt x="2004" y="385"/>
                  </a:lnTo>
                  <a:lnTo>
                    <a:pt x="2005" y="365"/>
                  </a:lnTo>
                  <a:lnTo>
                    <a:pt x="2006" y="359"/>
                  </a:lnTo>
                  <a:lnTo>
                    <a:pt x="2008" y="353"/>
                  </a:lnTo>
                  <a:lnTo>
                    <a:pt x="2011" y="349"/>
                  </a:lnTo>
                  <a:lnTo>
                    <a:pt x="2014" y="343"/>
                  </a:lnTo>
                  <a:lnTo>
                    <a:pt x="2015" y="338"/>
                  </a:lnTo>
                  <a:lnTo>
                    <a:pt x="2016" y="333"/>
                  </a:lnTo>
                  <a:lnTo>
                    <a:pt x="2015" y="328"/>
                  </a:lnTo>
                  <a:lnTo>
                    <a:pt x="2012" y="322"/>
                  </a:lnTo>
                  <a:lnTo>
                    <a:pt x="2006" y="314"/>
                  </a:lnTo>
                  <a:lnTo>
                    <a:pt x="2003" y="309"/>
                  </a:lnTo>
                  <a:lnTo>
                    <a:pt x="2000" y="303"/>
                  </a:lnTo>
                  <a:lnTo>
                    <a:pt x="1999" y="298"/>
                  </a:lnTo>
                  <a:lnTo>
                    <a:pt x="2006" y="291"/>
                  </a:lnTo>
                  <a:lnTo>
                    <a:pt x="2013" y="287"/>
                  </a:lnTo>
                  <a:lnTo>
                    <a:pt x="2019" y="280"/>
                  </a:lnTo>
                  <a:lnTo>
                    <a:pt x="2019" y="272"/>
                  </a:lnTo>
                  <a:lnTo>
                    <a:pt x="2015" y="251"/>
                  </a:lnTo>
                  <a:lnTo>
                    <a:pt x="2008" y="230"/>
                  </a:lnTo>
                  <a:lnTo>
                    <a:pt x="1999" y="209"/>
                  </a:lnTo>
                  <a:lnTo>
                    <a:pt x="1991" y="190"/>
                  </a:lnTo>
                  <a:lnTo>
                    <a:pt x="1983" y="171"/>
                  </a:lnTo>
                  <a:lnTo>
                    <a:pt x="1977" y="152"/>
                  </a:lnTo>
                  <a:lnTo>
                    <a:pt x="1975" y="132"/>
                  </a:lnTo>
                  <a:lnTo>
                    <a:pt x="1977" y="113"/>
                  </a:lnTo>
                  <a:lnTo>
                    <a:pt x="1984" y="103"/>
                  </a:lnTo>
                  <a:lnTo>
                    <a:pt x="1992" y="99"/>
                  </a:lnTo>
                  <a:lnTo>
                    <a:pt x="2001" y="99"/>
                  </a:lnTo>
                  <a:lnTo>
                    <a:pt x="2011" y="102"/>
                  </a:lnTo>
                  <a:lnTo>
                    <a:pt x="2015" y="107"/>
                  </a:lnTo>
                  <a:lnTo>
                    <a:pt x="2020" y="110"/>
                  </a:lnTo>
                  <a:lnTo>
                    <a:pt x="2024" y="115"/>
                  </a:lnTo>
                  <a:lnTo>
                    <a:pt x="2030" y="118"/>
                  </a:lnTo>
                  <a:lnTo>
                    <a:pt x="2035" y="122"/>
                  </a:lnTo>
                  <a:lnTo>
                    <a:pt x="2039" y="124"/>
                  </a:lnTo>
                  <a:lnTo>
                    <a:pt x="2044" y="126"/>
                  </a:lnTo>
                  <a:lnTo>
                    <a:pt x="2049" y="126"/>
                  </a:lnTo>
                  <a:lnTo>
                    <a:pt x="2052" y="116"/>
                  </a:lnTo>
                  <a:lnTo>
                    <a:pt x="2054" y="105"/>
                  </a:lnTo>
                  <a:lnTo>
                    <a:pt x="2055" y="93"/>
                  </a:lnTo>
                  <a:lnTo>
                    <a:pt x="2057" y="83"/>
                  </a:lnTo>
                  <a:lnTo>
                    <a:pt x="2059" y="73"/>
                  </a:lnTo>
                  <a:lnTo>
                    <a:pt x="2064" y="63"/>
                  </a:lnTo>
                  <a:lnTo>
                    <a:pt x="2069" y="55"/>
                  </a:lnTo>
                  <a:lnTo>
                    <a:pt x="2080" y="48"/>
                  </a:lnTo>
                  <a:lnTo>
                    <a:pt x="2088" y="48"/>
                  </a:lnTo>
                  <a:lnTo>
                    <a:pt x="2095" y="52"/>
                  </a:lnTo>
                  <a:lnTo>
                    <a:pt x="2100" y="55"/>
                  </a:lnTo>
                  <a:lnTo>
                    <a:pt x="2106" y="60"/>
                  </a:lnTo>
                  <a:lnTo>
                    <a:pt x="2111" y="64"/>
                  </a:lnTo>
                  <a:lnTo>
                    <a:pt x="2115" y="69"/>
                  </a:lnTo>
                  <a:lnTo>
                    <a:pt x="2120" y="71"/>
                  </a:lnTo>
                  <a:lnTo>
                    <a:pt x="2125" y="71"/>
                  </a:lnTo>
                  <a:lnTo>
                    <a:pt x="2130" y="65"/>
                  </a:lnTo>
                  <a:lnTo>
                    <a:pt x="2137" y="60"/>
                  </a:lnTo>
                  <a:lnTo>
                    <a:pt x="2143" y="54"/>
                  </a:lnTo>
                  <a:lnTo>
                    <a:pt x="2149" y="48"/>
                  </a:lnTo>
                  <a:lnTo>
                    <a:pt x="2155" y="45"/>
                  </a:lnTo>
                  <a:lnTo>
                    <a:pt x="2160" y="41"/>
                  </a:lnTo>
                  <a:lnTo>
                    <a:pt x="2167" y="40"/>
                  </a:lnTo>
                  <a:lnTo>
                    <a:pt x="2175" y="40"/>
                  </a:lnTo>
                  <a:lnTo>
                    <a:pt x="2185" y="46"/>
                  </a:lnTo>
                  <a:lnTo>
                    <a:pt x="2189" y="53"/>
                  </a:lnTo>
                  <a:lnTo>
                    <a:pt x="2193" y="60"/>
                  </a:lnTo>
                  <a:lnTo>
                    <a:pt x="2194" y="68"/>
                  </a:lnTo>
                  <a:lnTo>
                    <a:pt x="2194" y="76"/>
                  </a:lnTo>
                  <a:lnTo>
                    <a:pt x="2194" y="84"/>
                  </a:lnTo>
                  <a:lnTo>
                    <a:pt x="2195" y="92"/>
                  </a:lnTo>
                  <a:lnTo>
                    <a:pt x="2198" y="100"/>
                  </a:lnTo>
                  <a:lnTo>
                    <a:pt x="2205" y="99"/>
                  </a:lnTo>
                  <a:lnTo>
                    <a:pt x="2211" y="95"/>
                  </a:lnTo>
                  <a:lnTo>
                    <a:pt x="2217" y="92"/>
                  </a:lnTo>
                  <a:lnTo>
                    <a:pt x="2223" y="88"/>
                  </a:lnTo>
                  <a:lnTo>
                    <a:pt x="2227" y="85"/>
                  </a:lnTo>
                  <a:lnTo>
                    <a:pt x="2232" y="84"/>
                  </a:lnTo>
                  <a:lnTo>
                    <a:pt x="2238" y="85"/>
                  </a:lnTo>
                  <a:lnTo>
                    <a:pt x="2243" y="88"/>
                  </a:lnTo>
                  <a:lnTo>
                    <a:pt x="2250" y="100"/>
                  </a:lnTo>
                  <a:lnTo>
                    <a:pt x="2251" y="114"/>
                  </a:lnTo>
                  <a:lnTo>
                    <a:pt x="2250" y="128"/>
                  </a:lnTo>
                  <a:lnTo>
                    <a:pt x="2247" y="143"/>
                  </a:lnTo>
                  <a:lnTo>
                    <a:pt x="2242" y="156"/>
                  </a:lnTo>
                  <a:lnTo>
                    <a:pt x="2238" y="170"/>
                  </a:lnTo>
                  <a:lnTo>
                    <a:pt x="2234" y="183"/>
                  </a:lnTo>
                  <a:lnTo>
                    <a:pt x="2234" y="194"/>
                  </a:lnTo>
                  <a:lnTo>
                    <a:pt x="2242" y="192"/>
                  </a:lnTo>
                  <a:lnTo>
                    <a:pt x="2249" y="192"/>
                  </a:lnTo>
                  <a:lnTo>
                    <a:pt x="2257" y="194"/>
                  </a:lnTo>
                  <a:lnTo>
                    <a:pt x="2264" y="197"/>
                  </a:lnTo>
                  <a:lnTo>
                    <a:pt x="2272" y="201"/>
                  </a:lnTo>
                  <a:lnTo>
                    <a:pt x="2280" y="206"/>
                  </a:lnTo>
                  <a:lnTo>
                    <a:pt x="2288" y="213"/>
                  </a:lnTo>
                  <a:lnTo>
                    <a:pt x="2296" y="220"/>
                  </a:lnTo>
                  <a:lnTo>
                    <a:pt x="2291" y="224"/>
                  </a:lnTo>
                  <a:lnTo>
                    <a:pt x="2284" y="231"/>
                  </a:lnTo>
                  <a:lnTo>
                    <a:pt x="2276" y="239"/>
                  </a:lnTo>
                  <a:lnTo>
                    <a:pt x="2267" y="247"/>
                  </a:lnTo>
                  <a:lnTo>
                    <a:pt x="2258" y="258"/>
                  </a:lnTo>
                  <a:lnTo>
                    <a:pt x="2250" y="267"/>
                  </a:lnTo>
                  <a:lnTo>
                    <a:pt x="2244" y="277"/>
                  </a:lnTo>
                  <a:lnTo>
                    <a:pt x="2239" y="287"/>
                  </a:lnTo>
                  <a:lnTo>
                    <a:pt x="2235" y="299"/>
                  </a:lnTo>
                  <a:lnTo>
                    <a:pt x="2233" y="313"/>
                  </a:lnTo>
                  <a:lnTo>
                    <a:pt x="2232" y="326"/>
                  </a:lnTo>
                  <a:lnTo>
                    <a:pt x="2233" y="337"/>
                  </a:lnTo>
                  <a:lnTo>
                    <a:pt x="2233" y="348"/>
                  </a:lnTo>
                  <a:lnTo>
                    <a:pt x="2234" y="357"/>
                  </a:lnTo>
                  <a:lnTo>
                    <a:pt x="2234" y="363"/>
                  </a:lnTo>
                  <a:lnTo>
                    <a:pt x="2234" y="367"/>
                  </a:lnTo>
                  <a:lnTo>
                    <a:pt x="2240" y="348"/>
                  </a:lnTo>
                  <a:lnTo>
                    <a:pt x="2251" y="328"/>
                  </a:lnTo>
                  <a:lnTo>
                    <a:pt x="2266" y="310"/>
                  </a:lnTo>
                  <a:lnTo>
                    <a:pt x="2285" y="294"/>
                  </a:lnTo>
                  <a:lnTo>
                    <a:pt x="2304" y="280"/>
                  </a:lnTo>
                  <a:lnTo>
                    <a:pt x="2326" y="272"/>
                  </a:lnTo>
                  <a:lnTo>
                    <a:pt x="2348" y="268"/>
                  </a:lnTo>
                  <a:lnTo>
                    <a:pt x="2369" y="272"/>
                  </a:lnTo>
                  <a:lnTo>
                    <a:pt x="2380" y="277"/>
                  </a:lnTo>
                  <a:lnTo>
                    <a:pt x="2393" y="284"/>
                  </a:lnTo>
                  <a:lnTo>
                    <a:pt x="2405" y="292"/>
                  </a:lnTo>
                  <a:lnTo>
                    <a:pt x="2416" y="299"/>
                  </a:lnTo>
                  <a:lnTo>
                    <a:pt x="2428" y="304"/>
                  </a:lnTo>
                  <a:lnTo>
                    <a:pt x="2437" y="306"/>
                  </a:lnTo>
                  <a:lnTo>
                    <a:pt x="2444" y="304"/>
                  </a:lnTo>
                  <a:lnTo>
                    <a:pt x="2448" y="296"/>
                  </a:lnTo>
                  <a:lnTo>
                    <a:pt x="2451" y="280"/>
                  </a:lnTo>
                  <a:lnTo>
                    <a:pt x="2453" y="264"/>
                  </a:lnTo>
                  <a:lnTo>
                    <a:pt x="2453" y="247"/>
                  </a:lnTo>
                  <a:lnTo>
                    <a:pt x="2453" y="231"/>
                  </a:lnTo>
                  <a:lnTo>
                    <a:pt x="2452" y="215"/>
                  </a:lnTo>
                  <a:lnTo>
                    <a:pt x="2452" y="199"/>
                  </a:lnTo>
                  <a:lnTo>
                    <a:pt x="2452" y="184"/>
                  </a:lnTo>
                  <a:lnTo>
                    <a:pt x="2452" y="169"/>
                  </a:lnTo>
                  <a:lnTo>
                    <a:pt x="2449" y="153"/>
                  </a:lnTo>
                  <a:lnTo>
                    <a:pt x="2447" y="136"/>
                  </a:lnTo>
                  <a:lnTo>
                    <a:pt x="2445" y="118"/>
                  </a:lnTo>
                  <a:lnTo>
                    <a:pt x="2443" y="101"/>
                  </a:lnTo>
                  <a:lnTo>
                    <a:pt x="2441" y="84"/>
                  </a:lnTo>
                  <a:lnTo>
                    <a:pt x="2439" y="68"/>
                  </a:lnTo>
                  <a:lnTo>
                    <a:pt x="2438" y="53"/>
                  </a:lnTo>
                  <a:lnTo>
                    <a:pt x="2437" y="38"/>
                  </a:lnTo>
                  <a:lnTo>
                    <a:pt x="2445" y="24"/>
                  </a:lnTo>
                  <a:lnTo>
                    <a:pt x="2456" y="15"/>
                  </a:lnTo>
                  <a:lnTo>
                    <a:pt x="2469" y="8"/>
                  </a:lnTo>
                  <a:lnTo>
                    <a:pt x="2484" y="6"/>
                  </a:lnTo>
                  <a:lnTo>
                    <a:pt x="2499" y="3"/>
                  </a:lnTo>
                  <a:lnTo>
                    <a:pt x="2515" y="3"/>
                  </a:lnTo>
                  <a:lnTo>
                    <a:pt x="2529" y="2"/>
                  </a:lnTo>
                  <a:lnTo>
                    <a:pt x="2543" y="1"/>
                  </a:lnTo>
                  <a:lnTo>
                    <a:pt x="2565" y="0"/>
                  </a:lnTo>
                  <a:lnTo>
                    <a:pt x="2588" y="0"/>
                  </a:lnTo>
                  <a:lnTo>
                    <a:pt x="2614" y="0"/>
                  </a:lnTo>
                  <a:lnTo>
                    <a:pt x="2642" y="2"/>
                  </a:lnTo>
                  <a:lnTo>
                    <a:pt x="2672" y="6"/>
                  </a:lnTo>
                  <a:lnTo>
                    <a:pt x="2703" y="11"/>
                  </a:lnTo>
                  <a:lnTo>
                    <a:pt x="2734" y="19"/>
                  </a:lnTo>
                  <a:lnTo>
                    <a:pt x="2765" y="30"/>
                  </a:lnTo>
                  <a:lnTo>
                    <a:pt x="2796" y="42"/>
                  </a:lnTo>
                  <a:lnTo>
                    <a:pt x="2827" y="59"/>
                  </a:lnTo>
                  <a:lnTo>
                    <a:pt x="2857" y="78"/>
                  </a:lnTo>
                  <a:lnTo>
                    <a:pt x="2885" y="101"/>
                  </a:lnTo>
                  <a:lnTo>
                    <a:pt x="2911" y="128"/>
                  </a:lnTo>
                  <a:lnTo>
                    <a:pt x="2937" y="160"/>
                  </a:lnTo>
                  <a:lnTo>
                    <a:pt x="2959" y="196"/>
                  </a:lnTo>
                  <a:lnTo>
                    <a:pt x="2977" y="236"/>
                  </a:lnTo>
                  <a:lnTo>
                    <a:pt x="2971" y="247"/>
                  </a:lnTo>
                  <a:lnTo>
                    <a:pt x="2963" y="259"/>
                  </a:lnTo>
                  <a:lnTo>
                    <a:pt x="2955" y="270"/>
                  </a:lnTo>
                  <a:lnTo>
                    <a:pt x="2947" y="282"/>
                  </a:lnTo>
                  <a:lnTo>
                    <a:pt x="2937" y="294"/>
                  </a:lnTo>
                  <a:lnTo>
                    <a:pt x="2928" y="305"/>
                  </a:lnTo>
                  <a:lnTo>
                    <a:pt x="2917" y="317"/>
                  </a:lnTo>
                  <a:lnTo>
                    <a:pt x="2907" y="328"/>
                  </a:lnTo>
                  <a:lnTo>
                    <a:pt x="2896" y="340"/>
                  </a:lnTo>
                  <a:lnTo>
                    <a:pt x="2886" y="351"/>
                  </a:lnTo>
                  <a:lnTo>
                    <a:pt x="2877" y="363"/>
                  </a:lnTo>
                  <a:lnTo>
                    <a:pt x="2868" y="374"/>
                  </a:lnTo>
                  <a:lnTo>
                    <a:pt x="2858" y="387"/>
                  </a:lnTo>
                  <a:lnTo>
                    <a:pt x="2850" y="398"/>
                  </a:lnTo>
                  <a:lnTo>
                    <a:pt x="2843" y="411"/>
                  </a:lnTo>
                  <a:lnTo>
                    <a:pt x="2838" y="424"/>
                  </a:lnTo>
                  <a:lnTo>
                    <a:pt x="2854" y="423"/>
                  </a:lnTo>
                  <a:lnTo>
                    <a:pt x="2871" y="421"/>
                  </a:lnTo>
                  <a:lnTo>
                    <a:pt x="2888" y="421"/>
                  </a:lnTo>
                  <a:lnTo>
                    <a:pt x="2907" y="423"/>
                  </a:lnTo>
                  <a:lnTo>
                    <a:pt x="2925" y="425"/>
                  </a:lnTo>
                  <a:lnTo>
                    <a:pt x="2943" y="427"/>
                  </a:lnTo>
                  <a:lnTo>
                    <a:pt x="2960" y="432"/>
                  </a:lnTo>
                  <a:lnTo>
                    <a:pt x="2977" y="438"/>
                  </a:lnTo>
                  <a:lnTo>
                    <a:pt x="2993" y="444"/>
                  </a:lnTo>
                  <a:lnTo>
                    <a:pt x="3008" y="453"/>
                  </a:lnTo>
                  <a:lnTo>
                    <a:pt x="3022" y="462"/>
                  </a:lnTo>
                  <a:lnTo>
                    <a:pt x="3034" y="473"/>
                  </a:lnTo>
                  <a:lnTo>
                    <a:pt x="3044" y="486"/>
                  </a:lnTo>
                  <a:lnTo>
                    <a:pt x="3053" y="501"/>
                  </a:lnTo>
                  <a:lnTo>
                    <a:pt x="3059" y="517"/>
                  </a:lnTo>
                  <a:lnTo>
                    <a:pt x="3063" y="535"/>
                  </a:lnTo>
                  <a:lnTo>
                    <a:pt x="3061" y="557"/>
                  </a:lnTo>
                  <a:lnTo>
                    <a:pt x="3058" y="576"/>
                  </a:lnTo>
                  <a:lnTo>
                    <a:pt x="3054" y="594"/>
                  </a:lnTo>
                  <a:lnTo>
                    <a:pt x="3050" y="610"/>
                  </a:lnTo>
                  <a:lnTo>
                    <a:pt x="3044" y="624"/>
                  </a:lnTo>
                  <a:lnTo>
                    <a:pt x="3038" y="638"/>
                  </a:lnTo>
                  <a:lnTo>
                    <a:pt x="3032" y="650"/>
                  </a:lnTo>
                  <a:lnTo>
                    <a:pt x="3025" y="661"/>
                  </a:lnTo>
                  <a:lnTo>
                    <a:pt x="3019" y="670"/>
                  </a:lnTo>
                  <a:lnTo>
                    <a:pt x="3010" y="681"/>
                  </a:lnTo>
                  <a:lnTo>
                    <a:pt x="3004" y="689"/>
                  </a:lnTo>
                  <a:lnTo>
                    <a:pt x="2997" y="698"/>
                  </a:lnTo>
                  <a:lnTo>
                    <a:pt x="2989" y="706"/>
                  </a:lnTo>
                  <a:lnTo>
                    <a:pt x="2982" y="714"/>
                  </a:lnTo>
                  <a:lnTo>
                    <a:pt x="2975" y="722"/>
                  </a:lnTo>
                  <a:lnTo>
                    <a:pt x="2968" y="731"/>
                  </a:lnTo>
                  <a:lnTo>
                    <a:pt x="2978" y="723"/>
                  </a:lnTo>
                  <a:lnTo>
                    <a:pt x="2993" y="714"/>
                  </a:lnTo>
                  <a:lnTo>
                    <a:pt x="3012" y="706"/>
                  </a:lnTo>
                  <a:lnTo>
                    <a:pt x="3031" y="697"/>
                  </a:lnTo>
                  <a:lnTo>
                    <a:pt x="3052" y="690"/>
                  </a:lnTo>
                  <a:lnTo>
                    <a:pt x="3070" y="683"/>
                  </a:lnTo>
                  <a:lnTo>
                    <a:pt x="3088" y="677"/>
                  </a:lnTo>
                  <a:lnTo>
                    <a:pt x="3100" y="674"/>
                  </a:lnTo>
                  <a:lnTo>
                    <a:pt x="3108" y="668"/>
                  </a:lnTo>
                  <a:lnTo>
                    <a:pt x="3114" y="666"/>
                  </a:lnTo>
                  <a:lnTo>
                    <a:pt x="3118" y="666"/>
                  </a:lnTo>
                  <a:lnTo>
                    <a:pt x="3121" y="667"/>
                  </a:lnTo>
                  <a:lnTo>
                    <a:pt x="3125" y="667"/>
                  </a:lnTo>
                  <a:lnTo>
                    <a:pt x="3130" y="666"/>
                  </a:lnTo>
                  <a:lnTo>
                    <a:pt x="3138" y="660"/>
                  </a:lnTo>
                  <a:lnTo>
                    <a:pt x="3150" y="651"/>
                  </a:lnTo>
                  <a:lnTo>
                    <a:pt x="3157" y="651"/>
                  </a:lnTo>
                  <a:lnTo>
                    <a:pt x="3163" y="651"/>
                  </a:lnTo>
                  <a:lnTo>
                    <a:pt x="3168" y="652"/>
                  </a:lnTo>
                  <a:lnTo>
                    <a:pt x="3173" y="653"/>
                  </a:lnTo>
                  <a:lnTo>
                    <a:pt x="3176" y="655"/>
                  </a:lnTo>
                  <a:lnTo>
                    <a:pt x="3181" y="656"/>
                  </a:lnTo>
                  <a:lnTo>
                    <a:pt x="3184" y="658"/>
                  </a:lnTo>
                  <a:lnTo>
                    <a:pt x="3189" y="659"/>
                  </a:lnTo>
                  <a:lnTo>
                    <a:pt x="3191" y="645"/>
                  </a:lnTo>
                  <a:lnTo>
                    <a:pt x="3190" y="630"/>
                  </a:lnTo>
                  <a:lnTo>
                    <a:pt x="3186" y="615"/>
                  </a:lnTo>
                  <a:lnTo>
                    <a:pt x="3181" y="600"/>
                  </a:lnTo>
                  <a:lnTo>
                    <a:pt x="3178" y="584"/>
                  </a:lnTo>
                  <a:lnTo>
                    <a:pt x="3175" y="569"/>
                  </a:lnTo>
                  <a:lnTo>
                    <a:pt x="3178" y="554"/>
                  </a:lnTo>
                  <a:lnTo>
                    <a:pt x="3184" y="539"/>
                  </a:lnTo>
                  <a:lnTo>
                    <a:pt x="3191" y="534"/>
                  </a:lnTo>
                  <a:lnTo>
                    <a:pt x="3199" y="533"/>
                  </a:lnTo>
                  <a:lnTo>
                    <a:pt x="3205" y="534"/>
                  </a:lnTo>
                  <a:lnTo>
                    <a:pt x="3212" y="538"/>
                  </a:lnTo>
                  <a:lnTo>
                    <a:pt x="3219" y="541"/>
                  </a:lnTo>
                  <a:lnTo>
                    <a:pt x="3225" y="546"/>
                  </a:lnTo>
                  <a:lnTo>
                    <a:pt x="3231" y="550"/>
                  </a:lnTo>
                  <a:lnTo>
                    <a:pt x="3235" y="554"/>
                  </a:lnTo>
                  <a:lnTo>
                    <a:pt x="3239" y="561"/>
                  </a:lnTo>
                  <a:lnTo>
                    <a:pt x="3242" y="568"/>
                  </a:lnTo>
                  <a:lnTo>
                    <a:pt x="3246" y="575"/>
                  </a:lnTo>
                  <a:lnTo>
                    <a:pt x="3248" y="582"/>
                  </a:lnTo>
                  <a:lnTo>
                    <a:pt x="3250" y="587"/>
                  </a:lnTo>
                  <a:lnTo>
                    <a:pt x="3254" y="593"/>
                  </a:lnTo>
                  <a:lnTo>
                    <a:pt x="3257" y="595"/>
                  </a:lnTo>
                  <a:lnTo>
                    <a:pt x="3262" y="597"/>
                  </a:lnTo>
                  <a:lnTo>
                    <a:pt x="3272" y="582"/>
                  </a:lnTo>
                  <a:lnTo>
                    <a:pt x="3279" y="565"/>
                  </a:lnTo>
                  <a:lnTo>
                    <a:pt x="3284" y="548"/>
                  </a:lnTo>
                  <a:lnTo>
                    <a:pt x="3289" y="531"/>
                  </a:lnTo>
                  <a:lnTo>
                    <a:pt x="3295" y="515"/>
                  </a:lnTo>
                  <a:lnTo>
                    <a:pt x="3303" y="500"/>
                  </a:lnTo>
                  <a:lnTo>
                    <a:pt x="3315" y="487"/>
                  </a:lnTo>
                  <a:lnTo>
                    <a:pt x="3331" y="478"/>
                  </a:lnTo>
                  <a:lnTo>
                    <a:pt x="3340" y="476"/>
                  </a:lnTo>
                  <a:lnTo>
                    <a:pt x="3348" y="477"/>
                  </a:lnTo>
                  <a:lnTo>
                    <a:pt x="3355" y="482"/>
                  </a:lnTo>
                  <a:lnTo>
                    <a:pt x="3358" y="491"/>
                  </a:lnTo>
                  <a:lnTo>
                    <a:pt x="3361" y="497"/>
                  </a:lnTo>
                  <a:lnTo>
                    <a:pt x="3361" y="504"/>
                  </a:lnTo>
                  <a:lnTo>
                    <a:pt x="3361" y="511"/>
                  </a:lnTo>
                  <a:lnTo>
                    <a:pt x="3360" y="518"/>
                  </a:lnTo>
                  <a:lnTo>
                    <a:pt x="3358" y="526"/>
                  </a:lnTo>
                  <a:lnTo>
                    <a:pt x="3358" y="533"/>
                  </a:lnTo>
                  <a:lnTo>
                    <a:pt x="3357" y="540"/>
                  </a:lnTo>
                  <a:lnTo>
                    <a:pt x="3358" y="547"/>
                  </a:lnTo>
                  <a:lnTo>
                    <a:pt x="3369" y="542"/>
                  </a:lnTo>
                  <a:lnTo>
                    <a:pt x="3379" y="535"/>
                  </a:lnTo>
                  <a:lnTo>
                    <a:pt x="3390" y="527"/>
                  </a:lnTo>
                  <a:lnTo>
                    <a:pt x="3400" y="519"/>
                  </a:lnTo>
                  <a:lnTo>
                    <a:pt x="3411" y="512"/>
                  </a:lnTo>
                  <a:lnTo>
                    <a:pt x="3422" y="506"/>
                  </a:lnTo>
                  <a:lnTo>
                    <a:pt x="3433" y="503"/>
                  </a:lnTo>
                  <a:lnTo>
                    <a:pt x="3445" y="503"/>
                  </a:lnTo>
                  <a:lnTo>
                    <a:pt x="3448" y="511"/>
                  </a:lnTo>
                  <a:lnTo>
                    <a:pt x="3451" y="519"/>
                  </a:lnTo>
                  <a:lnTo>
                    <a:pt x="3452" y="527"/>
                  </a:lnTo>
                  <a:lnTo>
                    <a:pt x="3451" y="535"/>
                  </a:lnTo>
                  <a:lnTo>
                    <a:pt x="3449" y="544"/>
                  </a:lnTo>
                  <a:lnTo>
                    <a:pt x="3446" y="550"/>
                  </a:lnTo>
                  <a:lnTo>
                    <a:pt x="3441" y="559"/>
                  </a:lnTo>
                  <a:lnTo>
                    <a:pt x="3437" y="565"/>
                  </a:lnTo>
                  <a:lnTo>
                    <a:pt x="3434" y="571"/>
                  </a:lnTo>
                  <a:lnTo>
                    <a:pt x="3431" y="576"/>
                  </a:lnTo>
                  <a:lnTo>
                    <a:pt x="3429" y="580"/>
                  </a:lnTo>
                  <a:lnTo>
                    <a:pt x="3426" y="585"/>
                  </a:lnTo>
                  <a:lnTo>
                    <a:pt x="3424" y="590"/>
                  </a:lnTo>
                  <a:lnTo>
                    <a:pt x="3422" y="594"/>
                  </a:lnTo>
                  <a:lnTo>
                    <a:pt x="3421" y="600"/>
                  </a:lnTo>
                  <a:lnTo>
                    <a:pt x="3421" y="606"/>
                  </a:lnTo>
                  <a:lnTo>
                    <a:pt x="3430" y="606"/>
                  </a:lnTo>
                  <a:lnTo>
                    <a:pt x="3439" y="603"/>
                  </a:lnTo>
                  <a:lnTo>
                    <a:pt x="3448" y="600"/>
                  </a:lnTo>
                  <a:lnTo>
                    <a:pt x="3459" y="595"/>
                  </a:lnTo>
                  <a:lnTo>
                    <a:pt x="3469" y="592"/>
                  </a:lnTo>
                  <a:lnTo>
                    <a:pt x="3478" y="590"/>
                  </a:lnTo>
                  <a:lnTo>
                    <a:pt x="3487" y="591"/>
                  </a:lnTo>
                  <a:lnTo>
                    <a:pt x="3497" y="595"/>
                  </a:lnTo>
                  <a:lnTo>
                    <a:pt x="3507" y="605"/>
                  </a:lnTo>
                  <a:lnTo>
                    <a:pt x="3512" y="605"/>
                  </a:lnTo>
                  <a:lnTo>
                    <a:pt x="3514" y="602"/>
                  </a:lnTo>
                  <a:lnTo>
                    <a:pt x="3516" y="607"/>
                  </a:lnTo>
                  <a:lnTo>
                    <a:pt x="3600" y="602"/>
                  </a:lnTo>
                  <a:lnTo>
                    <a:pt x="3683" y="601"/>
                  </a:lnTo>
                  <a:lnTo>
                    <a:pt x="3765" y="603"/>
                  </a:lnTo>
                  <a:lnTo>
                    <a:pt x="3847" y="610"/>
                  </a:lnTo>
                  <a:lnTo>
                    <a:pt x="3927" y="620"/>
                  </a:lnTo>
                  <a:lnTo>
                    <a:pt x="4007" y="633"/>
                  </a:lnTo>
                  <a:lnTo>
                    <a:pt x="4085" y="651"/>
                  </a:lnTo>
                  <a:lnTo>
                    <a:pt x="4162" y="670"/>
                  </a:lnTo>
                  <a:lnTo>
                    <a:pt x="4239" y="693"/>
                  </a:lnTo>
                  <a:lnTo>
                    <a:pt x="4313" y="720"/>
                  </a:lnTo>
                  <a:lnTo>
                    <a:pt x="4387" y="750"/>
                  </a:lnTo>
                  <a:lnTo>
                    <a:pt x="4460" y="782"/>
                  </a:lnTo>
                  <a:lnTo>
                    <a:pt x="4531" y="817"/>
                  </a:lnTo>
                  <a:lnTo>
                    <a:pt x="4600" y="855"/>
                  </a:lnTo>
                  <a:lnTo>
                    <a:pt x="4669" y="896"/>
                  </a:lnTo>
                  <a:lnTo>
                    <a:pt x="4736" y="939"/>
                  </a:lnTo>
                  <a:lnTo>
                    <a:pt x="4802" y="985"/>
                  </a:lnTo>
                  <a:lnTo>
                    <a:pt x="4865" y="1033"/>
                  </a:lnTo>
                  <a:lnTo>
                    <a:pt x="4927" y="1084"/>
                  </a:lnTo>
                  <a:lnTo>
                    <a:pt x="4988" y="1137"/>
                  </a:lnTo>
                  <a:lnTo>
                    <a:pt x="5047" y="1191"/>
                  </a:lnTo>
                  <a:lnTo>
                    <a:pt x="5105" y="1249"/>
                  </a:lnTo>
                  <a:lnTo>
                    <a:pt x="5160" y="1307"/>
                  </a:lnTo>
                  <a:lnTo>
                    <a:pt x="5213" y="1368"/>
                  </a:lnTo>
                  <a:lnTo>
                    <a:pt x="5265" y="1432"/>
                  </a:lnTo>
                  <a:lnTo>
                    <a:pt x="5316" y="1495"/>
                  </a:lnTo>
                  <a:lnTo>
                    <a:pt x="5363" y="1562"/>
                  </a:lnTo>
                  <a:lnTo>
                    <a:pt x="5409" y="1629"/>
                  </a:lnTo>
                  <a:lnTo>
                    <a:pt x="5453" y="1698"/>
                  </a:lnTo>
                  <a:lnTo>
                    <a:pt x="5494" y="1769"/>
                  </a:lnTo>
                  <a:lnTo>
                    <a:pt x="5535" y="1841"/>
                  </a:lnTo>
                  <a:lnTo>
                    <a:pt x="5571" y="19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874" name="Freeform 34"/>
            <p:cNvSpPr>
              <a:spLocks/>
            </p:cNvSpPr>
            <p:nvPr/>
          </p:nvSpPr>
          <p:spPr bwMode="auto">
            <a:xfrm>
              <a:off x="1791" y="447"/>
              <a:ext cx="1198" cy="857"/>
            </a:xfrm>
            <a:custGeom>
              <a:avLst/>
              <a:gdLst/>
              <a:ahLst/>
              <a:cxnLst>
                <a:cxn ang="0">
                  <a:pos x="2389" y="1650"/>
                </a:cxn>
                <a:cxn ang="0">
                  <a:pos x="2395" y="1670"/>
                </a:cxn>
                <a:cxn ang="0">
                  <a:pos x="2394" y="1688"/>
                </a:cxn>
                <a:cxn ang="0">
                  <a:pos x="2373" y="1701"/>
                </a:cxn>
                <a:cxn ang="0">
                  <a:pos x="2355" y="1712"/>
                </a:cxn>
                <a:cxn ang="0">
                  <a:pos x="2327" y="1697"/>
                </a:cxn>
                <a:cxn ang="0">
                  <a:pos x="2304" y="1674"/>
                </a:cxn>
                <a:cxn ang="0">
                  <a:pos x="2294" y="1668"/>
                </a:cxn>
                <a:cxn ang="0">
                  <a:pos x="2215" y="1477"/>
                </a:cxn>
                <a:cxn ang="0">
                  <a:pos x="2081" y="1214"/>
                </a:cxn>
                <a:cxn ang="0">
                  <a:pos x="1923" y="975"/>
                </a:cxn>
                <a:cxn ang="0">
                  <a:pos x="1744" y="759"/>
                </a:cxn>
                <a:cxn ang="0">
                  <a:pos x="1547" y="573"/>
                </a:cxn>
                <a:cxn ang="0">
                  <a:pos x="1334" y="415"/>
                </a:cxn>
                <a:cxn ang="0">
                  <a:pos x="1106" y="290"/>
                </a:cxn>
                <a:cxn ang="0">
                  <a:pos x="866" y="199"/>
                </a:cxn>
                <a:cxn ang="0">
                  <a:pos x="618" y="148"/>
                </a:cxn>
                <a:cxn ang="0">
                  <a:pos x="362" y="134"/>
                </a:cxn>
                <a:cxn ang="0">
                  <a:pos x="101" y="163"/>
                </a:cxn>
                <a:cxn ang="0">
                  <a:pos x="63" y="173"/>
                </a:cxn>
                <a:cxn ang="0">
                  <a:pos x="27" y="179"/>
                </a:cxn>
                <a:cxn ang="0">
                  <a:pos x="13" y="175"/>
                </a:cxn>
                <a:cxn ang="0">
                  <a:pos x="53" y="157"/>
                </a:cxn>
                <a:cxn ang="0">
                  <a:pos x="90" y="138"/>
                </a:cxn>
                <a:cxn ang="0">
                  <a:pos x="128" y="126"/>
                </a:cxn>
                <a:cxn ang="0">
                  <a:pos x="166" y="125"/>
                </a:cxn>
                <a:cxn ang="0">
                  <a:pos x="202" y="110"/>
                </a:cxn>
                <a:cxn ang="0">
                  <a:pos x="203" y="83"/>
                </a:cxn>
                <a:cxn ang="0">
                  <a:pos x="181" y="69"/>
                </a:cxn>
                <a:cxn ang="0">
                  <a:pos x="154" y="64"/>
                </a:cxn>
                <a:cxn ang="0">
                  <a:pos x="135" y="54"/>
                </a:cxn>
                <a:cxn ang="0">
                  <a:pos x="166" y="38"/>
                </a:cxn>
                <a:cxn ang="0">
                  <a:pos x="200" y="19"/>
                </a:cxn>
                <a:cxn ang="0">
                  <a:pos x="305" y="4"/>
                </a:cxn>
                <a:cxn ang="0">
                  <a:pos x="562" y="8"/>
                </a:cxn>
                <a:cxn ang="0">
                  <a:pos x="817" y="54"/>
                </a:cxn>
                <a:cxn ang="0">
                  <a:pos x="1064" y="138"/>
                </a:cxn>
                <a:cxn ang="0">
                  <a:pos x="1303" y="257"/>
                </a:cxn>
                <a:cxn ang="0">
                  <a:pos x="1530" y="408"/>
                </a:cxn>
                <a:cxn ang="0">
                  <a:pos x="1740" y="589"/>
                </a:cxn>
                <a:cxn ang="0">
                  <a:pos x="1931" y="795"/>
                </a:cxn>
                <a:cxn ang="0">
                  <a:pos x="2099" y="1026"/>
                </a:cxn>
                <a:cxn ang="0">
                  <a:pos x="2243" y="1276"/>
                </a:cxn>
                <a:cxn ang="0">
                  <a:pos x="2357" y="1544"/>
                </a:cxn>
              </a:cxnLst>
              <a:rect l="0" t="0" r="r" b="b"/>
              <a:pathLst>
                <a:path w="2396" h="1714">
                  <a:moveTo>
                    <a:pt x="2388" y="1636"/>
                  </a:moveTo>
                  <a:lnTo>
                    <a:pt x="2388" y="1643"/>
                  </a:lnTo>
                  <a:lnTo>
                    <a:pt x="2389" y="1650"/>
                  </a:lnTo>
                  <a:lnTo>
                    <a:pt x="2392" y="1657"/>
                  </a:lnTo>
                  <a:lnTo>
                    <a:pt x="2394" y="1664"/>
                  </a:lnTo>
                  <a:lnTo>
                    <a:pt x="2395" y="1670"/>
                  </a:lnTo>
                  <a:lnTo>
                    <a:pt x="2396" y="1676"/>
                  </a:lnTo>
                  <a:lnTo>
                    <a:pt x="2396" y="1682"/>
                  </a:lnTo>
                  <a:lnTo>
                    <a:pt x="2394" y="1688"/>
                  </a:lnTo>
                  <a:lnTo>
                    <a:pt x="2387" y="1691"/>
                  </a:lnTo>
                  <a:lnTo>
                    <a:pt x="2380" y="1696"/>
                  </a:lnTo>
                  <a:lnTo>
                    <a:pt x="2373" y="1701"/>
                  </a:lnTo>
                  <a:lnTo>
                    <a:pt x="2366" y="1704"/>
                  </a:lnTo>
                  <a:lnTo>
                    <a:pt x="2360" y="1709"/>
                  </a:lnTo>
                  <a:lnTo>
                    <a:pt x="2355" y="1712"/>
                  </a:lnTo>
                  <a:lnTo>
                    <a:pt x="2348" y="1713"/>
                  </a:lnTo>
                  <a:lnTo>
                    <a:pt x="2342" y="1714"/>
                  </a:lnTo>
                  <a:lnTo>
                    <a:pt x="2327" y="1697"/>
                  </a:lnTo>
                  <a:lnTo>
                    <a:pt x="2317" y="1686"/>
                  </a:lnTo>
                  <a:lnTo>
                    <a:pt x="2309" y="1679"/>
                  </a:lnTo>
                  <a:lnTo>
                    <a:pt x="2304" y="1674"/>
                  </a:lnTo>
                  <a:lnTo>
                    <a:pt x="2299" y="1672"/>
                  </a:lnTo>
                  <a:lnTo>
                    <a:pt x="2297" y="1671"/>
                  </a:lnTo>
                  <a:lnTo>
                    <a:pt x="2294" y="1668"/>
                  </a:lnTo>
                  <a:lnTo>
                    <a:pt x="2290" y="1664"/>
                  </a:lnTo>
                  <a:lnTo>
                    <a:pt x="2254" y="1569"/>
                  </a:lnTo>
                  <a:lnTo>
                    <a:pt x="2215" y="1477"/>
                  </a:lnTo>
                  <a:lnTo>
                    <a:pt x="2173" y="1387"/>
                  </a:lnTo>
                  <a:lnTo>
                    <a:pt x="2128" y="1300"/>
                  </a:lnTo>
                  <a:lnTo>
                    <a:pt x="2081" y="1214"/>
                  </a:lnTo>
                  <a:lnTo>
                    <a:pt x="2031" y="1131"/>
                  </a:lnTo>
                  <a:lnTo>
                    <a:pt x="1978" y="1052"/>
                  </a:lnTo>
                  <a:lnTo>
                    <a:pt x="1923" y="975"/>
                  </a:lnTo>
                  <a:lnTo>
                    <a:pt x="1866" y="900"/>
                  </a:lnTo>
                  <a:lnTo>
                    <a:pt x="1806" y="829"/>
                  </a:lnTo>
                  <a:lnTo>
                    <a:pt x="1744" y="759"/>
                  </a:lnTo>
                  <a:lnTo>
                    <a:pt x="1681" y="694"/>
                  </a:lnTo>
                  <a:lnTo>
                    <a:pt x="1615" y="631"/>
                  </a:lnTo>
                  <a:lnTo>
                    <a:pt x="1547" y="573"/>
                  </a:lnTo>
                  <a:lnTo>
                    <a:pt x="1478" y="516"/>
                  </a:lnTo>
                  <a:lnTo>
                    <a:pt x="1407" y="463"/>
                  </a:lnTo>
                  <a:lnTo>
                    <a:pt x="1334" y="415"/>
                  </a:lnTo>
                  <a:lnTo>
                    <a:pt x="1259" y="370"/>
                  </a:lnTo>
                  <a:lnTo>
                    <a:pt x="1183" y="329"/>
                  </a:lnTo>
                  <a:lnTo>
                    <a:pt x="1106" y="290"/>
                  </a:lnTo>
                  <a:lnTo>
                    <a:pt x="1028" y="256"/>
                  </a:lnTo>
                  <a:lnTo>
                    <a:pt x="947" y="226"/>
                  </a:lnTo>
                  <a:lnTo>
                    <a:pt x="866" y="199"/>
                  </a:lnTo>
                  <a:lnTo>
                    <a:pt x="785" y="178"/>
                  </a:lnTo>
                  <a:lnTo>
                    <a:pt x="702" y="160"/>
                  </a:lnTo>
                  <a:lnTo>
                    <a:pt x="618" y="148"/>
                  </a:lnTo>
                  <a:lnTo>
                    <a:pt x="533" y="138"/>
                  </a:lnTo>
                  <a:lnTo>
                    <a:pt x="448" y="134"/>
                  </a:lnTo>
                  <a:lnTo>
                    <a:pt x="362" y="134"/>
                  </a:lnTo>
                  <a:lnTo>
                    <a:pt x="275" y="138"/>
                  </a:lnTo>
                  <a:lnTo>
                    <a:pt x="189" y="149"/>
                  </a:lnTo>
                  <a:lnTo>
                    <a:pt x="101" y="163"/>
                  </a:lnTo>
                  <a:lnTo>
                    <a:pt x="89" y="166"/>
                  </a:lnTo>
                  <a:lnTo>
                    <a:pt x="76" y="170"/>
                  </a:lnTo>
                  <a:lnTo>
                    <a:pt x="63" y="173"/>
                  </a:lnTo>
                  <a:lnTo>
                    <a:pt x="51" y="175"/>
                  </a:lnTo>
                  <a:lnTo>
                    <a:pt x="39" y="178"/>
                  </a:lnTo>
                  <a:lnTo>
                    <a:pt x="27" y="179"/>
                  </a:lnTo>
                  <a:lnTo>
                    <a:pt x="13" y="181"/>
                  </a:lnTo>
                  <a:lnTo>
                    <a:pt x="0" y="182"/>
                  </a:lnTo>
                  <a:lnTo>
                    <a:pt x="13" y="175"/>
                  </a:lnTo>
                  <a:lnTo>
                    <a:pt x="25" y="168"/>
                  </a:lnTo>
                  <a:lnTo>
                    <a:pt x="39" y="163"/>
                  </a:lnTo>
                  <a:lnTo>
                    <a:pt x="53" y="157"/>
                  </a:lnTo>
                  <a:lnTo>
                    <a:pt x="67" y="151"/>
                  </a:lnTo>
                  <a:lnTo>
                    <a:pt x="78" y="145"/>
                  </a:lnTo>
                  <a:lnTo>
                    <a:pt x="90" y="138"/>
                  </a:lnTo>
                  <a:lnTo>
                    <a:pt x="100" y="129"/>
                  </a:lnTo>
                  <a:lnTo>
                    <a:pt x="114" y="127"/>
                  </a:lnTo>
                  <a:lnTo>
                    <a:pt x="128" y="126"/>
                  </a:lnTo>
                  <a:lnTo>
                    <a:pt x="141" y="125"/>
                  </a:lnTo>
                  <a:lnTo>
                    <a:pt x="154" y="125"/>
                  </a:lnTo>
                  <a:lnTo>
                    <a:pt x="166" y="125"/>
                  </a:lnTo>
                  <a:lnTo>
                    <a:pt x="179" y="122"/>
                  </a:lnTo>
                  <a:lnTo>
                    <a:pt x="190" y="118"/>
                  </a:lnTo>
                  <a:lnTo>
                    <a:pt x="202" y="110"/>
                  </a:lnTo>
                  <a:lnTo>
                    <a:pt x="204" y="100"/>
                  </a:lnTo>
                  <a:lnTo>
                    <a:pt x="205" y="91"/>
                  </a:lnTo>
                  <a:lnTo>
                    <a:pt x="203" y="83"/>
                  </a:lnTo>
                  <a:lnTo>
                    <a:pt x="197" y="79"/>
                  </a:lnTo>
                  <a:lnTo>
                    <a:pt x="189" y="73"/>
                  </a:lnTo>
                  <a:lnTo>
                    <a:pt x="181" y="69"/>
                  </a:lnTo>
                  <a:lnTo>
                    <a:pt x="172" y="67"/>
                  </a:lnTo>
                  <a:lnTo>
                    <a:pt x="162" y="65"/>
                  </a:lnTo>
                  <a:lnTo>
                    <a:pt x="154" y="64"/>
                  </a:lnTo>
                  <a:lnTo>
                    <a:pt x="146" y="62"/>
                  </a:lnTo>
                  <a:lnTo>
                    <a:pt x="139" y="59"/>
                  </a:lnTo>
                  <a:lnTo>
                    <a:pt x="135" y="54"/>
                  </a:lnTo>
                  <a:lnTo>
                    <a:pt x="144" y="51"/>
                  </a:lnTo>
                  <a:lnTo>
                    <a:pt x="154" y="45"/>
                  </a:lnTo>
                  <a:lnTo>
                    <a:pt x="166" y="38"/>
                  </a:lnTo>
                  <a:lnTo>
                    <a:pt x="177" y="31"/>
                  </a:lnTo>
                  <a:lnTo>
                    <a:pt x="189" y="24"/>
                  </a:lnTo>
                  <a:lnTo>
                    <a:pt x="200" y="19"/>
                  </a:lnTo>
                  <a:lnTo>
                    <a:pt x="210" y="14"/>
                  </a:lnTo>
                  <a:lnTo>
                    <a:pt x="219" y="12"/>
                  </a:lnTo>
                  <a:lnTo>
                    <a:pt x="305" y="4"/>
                  </a:lnTo>
                  <a:lnTo>
                    <a:pt x="391" y="0"/>
                  </a:lnTo>
                  <a:lnTo>
                    <a:pt x="477" y="2"/>
                  </a:lnTo>
                  <a:lnTo>
                    <a:pt x="562" y="8"/>
                  </a:lnTo>
                  <a:lnTo>
                    <a:pt x="647" y="20"/>
                  </a:lnTo>
                  <a:lnTo>
                    <a:pt x="733" y="35"/>
                  </a:lnTo>
                  <a:lnTo>
                    <a:pt x="817" y="54"/>
                  </a:lnTo>
                  <a:lnTo>
                    <a:pt x="900" y="79"/>
                  </a:lnTo>
                  <a:lnTo>
                    <a:pt x="983" y="106"/>
                  </a:lnTo>
                  <a:lnTo>
                    <a:pt x="1064" y="138"/>
                  </a:lnTo>
                  <a:lnTo>
                    <a:pt x="1145" y="174"/>
                  </a:lnTo>
                  <a:lnTo>
                    <a:pt x="1225" y="213"/>
                  </a:lnTo>
                  <a:lnTo>
                    <a:pt x="1303" y="257"/>
                  </a:lnTo>
                  <a:lnTo>
                    <a:pt x="1380" y="304"/>
                  </a:lnTo>
                  <a:lnTo>
                    <a:pt x="1456" y="355"/>
                  </a:lnTo>
                  <a:lnTo>
                    <a:pt x="1530" y="408"/>
                  </a:lnTo>
                  <a:lnTo>
                    <a:pt x="1601" y="466"/>
                  </a:lnTo>
                  <a:lnTo>
                    <a:pt x="1672" y="526"/>
                  </a:lnTo>
                  <a:lnTo>
                    <a:pt x="1740" y="589"/>
                  </a:lnTo>
                  <a:lnTo>
                    <a:pt x="1805" y="655"/>
                  </a:lnTo>
                  <a:lnTo>
                    <a:pt x="1870" y="724"/>
                  </a:lnTo>
                  <a:lnTo>
                    <a:pt x="1931" y="795"/>
                  </a:lnTo>
                  <a:lnTo>
                    <a:pt x="1990" y="870"/>
                  </a:lnTo>
                  <a:lnTo>
                    <a:pt x="2046" y="946"/>
                  </a:lnTo>
                  <a:lnTo>
                    <a:pt x="2099" y="1026"/>
                  </a:lnTo>
                  <a:lnTo>
                    <a:pt x="2150" y="1106"/>
                  </a:lnTo>
                  <a:lnTo>
                    <a:pt x="2198" y="1190"/>
                  </a:lnTo>
                  <a:lnTo>
                    <a:pt x="2243" y="1276"/>
                  </a:lnTo>
                  <a:lnTo>
                    <a:pt x="2284" y="1363"/>
                  </a:lnTo>
                  <a:lnTo>
                    <a:pt x="2322" y="1453"/>
                  </a:lnTo>
                  <a:lnTo>
                    <a:pt x="2357" y="1544"/>
                  </a:lnTo>
                  <a:lnTo>
                    <a:pt x="2388" y="163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875" name="Freeform 35"/>
            <p:cNvSpPr>
              <a:spLocks/>
            </p:cNvSpPr>
            <p:nvPr/>
          </p:nvSpPr>
          <p:spPr bwMode="auto">
            <a:xfrm>
              <a:off x="2322" y="1162"/>
              <a:ext cx="859" cy="417"/>
            </a:xfrm>
            <a:custGeom>
              <a:avLst/>
              <a:gdLst/>
              <a:ahLst/>
              <a:cxnLst>
                <a:cxn ang="0">
                  <a:pos x="1719" y="467"/>
                </a:cxn>
                <a:cxn ang="0">
                  <a:pos x="1689" y="576"/>
                </a:cxn>
                <a:cxn ang="0">
                  <a:pos x="1680" y="624"/>
                </a:cxn>
                <a:cxn ang="0">
                  <a:pos x="1710" y="614"/>
                </a:cxn>
                <a:cxn ang="0">
                  <a:pos x="1676" y="735"/>
                </a:cxn>
                <a:cxn ang="0">
                  <a:pos x="1571" y="797"/>
                </a:cxn>
                <a:cxn ang="0">
                  <a:pos x="1452" y="815"/>
                </a:cxn>
                <a:cxn ang="0">
                  <a:pos x="1374" y="789"/>
                </a:cxn>
                <a:cxn ang="0">
                  <a:pos x="1398" y="706"/>
                </a:cxn>
                <a:cxn ang="0">
                  <a:pos x="1376" y="694"/>
                </a:cxn>
                <a:cxn ang="0">
                  <a:pos x="1244" y="809"/>
                </a:cxn>
                <a:cxn ang="0">
                  <a:pos x="1138" y="833"/>
                </a:cxn>
                <a:cxn ang="0">
                  <a:pos x="1037" y="826"/>
                </a:cxn>
                <a:cxn ang="0">
                  <a:pos x="1007" y="801"/>
                </a:cxn>
                <a:cxn ang="0">
                  <a:pos x="1057" y="725"/>
                </a:cxn>
                <a:cxn ang="0">
                  <a:pos x="992" y="762"/>
                </a:cxn>
                <a:cxn ang="0">
                  <a:pos x="848" y="801"/>
                </a:cxn>
                <a:cxn ang="0">
                  <a:pos x="810" y="771"/>
                </a:cxn>
                <a:cxn ang="0">
                  <a:pos x="873" y="674"/>
                </a:cxn>
                <a:cxn ang="0">
                  <a:pos x="825" y="694"/>
                </a:cxn>
                <a:cxn ang="0">
                  <a:pos x="709" y="779"/>
                </a:cxn>
                <a:cxn ang="0">
                  <a:pos x="577" y="800"/>
                </a:cxn>
                <a:cxn ang="0">
                  <a:pos x="458" y="757"/>
                </a:cxn>
                <a:cxn ang="0">
                  <a:pos x="379" y="673"/>
                </a:cxn>
                <a:cxn ang="0">
                  <a:pos x="355" y="686"/>
                </a:cxn>
                <a:cxn ang="0">
                  <a:pos x="346" y="734"/>
                </a:cxn>
                <a:cxn ang="0">
                  <a:pos x="236" y="766"/>
                </a:cxn>
                <a:cxn ang="0">
                  <a:pos x="129" y="747"/>
                </a:cxn>
                <a:cxn ang="0">
                  <a:pos x="9" y="641"/>
                </a:cxn>
                <a:cxn ang="0">
                  <a:pos x="31" y="527"/>
                </a:cxn>
                <a:cxn ang="0">
                  <a:pos x="112" y="475"/>
                </a:cxn>
                <a:cxn ang="0">
                  <a:pos x="138" y="438"/>
                </a:cxn>
                <a:cxn ang="0">
                  <a:pos x="218" y="340"/>
                </a:cxn>
                <a:cxn ang="0">
                  <a:pos x="296" y="319"/>
                </a:cxn>
                <a:cxn ang="0">
                  <a:pos x="375" y="321"/>
                </a:cxn>
                <a:cxn ang="0">
                  <a:pos x="327" y="281"/>
                </a:cxn>
                <a:cxn ang="0">
                  <a:pos x="415" y="211"/>
                </a:cxn>
                <a:cxn ang="0">
                  <a:pos x="546" y="192"/>
                </a:cxn>
                <a:cxn ang="0">
                  <a:pos x="554" y="160"/>
                </a:cxn>
                <a:cxn ang="0">
                  <a:pos x="547" y="83"/>
                </a:cxn>
                <a:cxn ang="0">
                  <a:pos x="698" y="12"/>
                </a:cxn>
                <a:cxn ang="0">
                  <a:pos x="837" y="21"/>
                </a:cxn>
                <a:cxn ang="0">
                  <a:pos x="910" y="104"/>
                </a:cxn>
                <a:cxn ang="0">
                  <a:pos x="873" y="186"/>
                </a:cxn>
                <a:cxn ang="0">
                  <a:pos x="769" y="215"/>
                </a:cxn>
                <a:cxn ang="0">
                  <a:pos x="674" y="273"/>
                </a:cxn>
                <a:cxn ang="0">
                  <a:pos x="596" y="361"/>
                </a:cxn>
                <a:cxn ang="0">
                  <a:pos x="587" y="433"/>
                </a:cxn>
                <a:cxn ang="0">
                  <a:pos x="655" y="335"/>
                </a:cxn>
                <a:cxn ang="0">
                  <a:pos x="777" y="259"/>
                </a:cxn>
                <a:cxn ang="0">
                  <a:pos x="883" y="244"/>
                </a:cxn>
                <a:cxn ang="0">
                  <a:pos x="902" y="293"/>
                </a:cxn>
                <a:cxn ang="0">
                  <a:pos x="890" y="361"/>
                </a:cxn>
                <a:cxn ang="0">
                  <a:pos x="979" y="285"/>
                </a:cxn>
                <a:cxn ang="0">
                  <a:pos x="1096" y="252"/>
                </a:cxn>
                <a:cxn ang="0">
                  <a:pos x="1201" y="272"/>
                </a:cxn>
                <a:cxn ang="0">
                  <a:pos x="1293" y="340"/>
                </a:cxn>
                <a:cxn ang="0">
                  <a:pos x="1309" y="326"/>
                </a:cxn>
                <a:cxn ang="0">
                  <a:pos x="1358" y="288"/>
                </a:cxn>
                <a:cxn ang="0">
                  <a:pos x="1444" y="274"/>
                </a:cxn>
                <a:cxn ang="0">
                  <a:pos x="1524" y="286"/>
                </a:cxn>
              </a:cxnLst>
              <a:rect l="0" t="0" r="r" b="b"/>
              <a:pathLst>
                <a:path w="1719" h="834">
                  <a:moveTo>
                    <a:pt x="1662" y="333"/>
                  </a:moveTo>
                  <a:lnTo>
                    <a:pt x="1676" y="353"/>
                  </a:lnTo>
                  <a:lnTo>
                    <a:pt x="1689" y="374"/>
                  </a:lnTo>
                  <a:lnTo>
                    <a:pt x="1701" y="396"/>
                  </a:lnTo>
                  <a:lnTo>
                    <a:pt x="1709" y="419"/>
                  </a:lnTo>
                  <a:lnTo>
                    <a:pt x="1715" y="444"/>
                  </a:lnTo>
                  <a:lnTo>
                    <a:pt x="1719" y="467"/>
                  </a:lnTo>
                  <a:lnTo>
                    <a:pt x="1719" y="490"/>
                  </a:lnTo>
                  <a:lnTo>
                    <a:pt x="1715" y="513"/>
                  </a:lnTo>
                  <a:lnTo>
                    <a:pt x="1712" y="527"/>
                  </a:lnTo>
                  <a:lnTo>
                    <a:pt x="1709" y="540"/>
                  </a:lnTo>
                  <a:lnTo>
                    <a:pt x="1703" y="552"/>
                  </a:lnTo>
                  <a:lnTo>
                    <a:pt x="1697" y="565"/>
                  </a:lnTo>
                  <a:lnTo>
                    <a:pt x="1689" y="576"/>
                  </a:lnTo>
                  <a:lnTo>
                    <a:pt x="1682" y="588"/>
                  </a:lnTo>
                  <a:lnTo>
                    <a:pt x="1673" y="599"/>
                  </a:lnTo>
                  <a:lnTo>
                    <a:pt x="1665" y="609"/>
                  </a:lnTo>
                  <a:lnTo>
                    <a:pt x="1665" y="615"/>
                  </a:lnTo>
                  <a:lnTo>
                    <a:pt x="1668" y="620"/>
                  </a:lnTo>
                  <a:lnTo>
                    <a:pt x="1674" y="623"/>
                  </a:lnTo>
                  <a:lnTo>
                    <a:pt x="1680" y="624"/>
                  </a:lnTo>
                  <a:lnTo>
                    <a:pt x="1686" y="623"/>
                  </a:lnTo>
                  <a:lnTo>
                    <a:pt x="1689" y="621"/>
                  </a:lnTo>
                  <a:lnTo>
                    <a:pt x="1694" y="619"/>
                  </a:lnTo>
                  <a:lnTo>
                    <a:pt x="1697" y="616"/>
                  </a:lnTo>
                  <a:lnTo>
                    <a:pt x="1702" y="614"/>
                  </a:lnTo>
                  <a:lnTo>
                    <a:pt x="1705" y="614"/>
                  </a:lnTo>
                  <a:lnTo>
                    <a:pt x="1710" y="614"/>
                  </a:lnTo>
                  <a:lnTo>
                    <a:pt x="1714" y="616"/>
                  </a:lnTo>
                  <a:lnTo>
                    <a:pt x="1715" y="637"/>
                  </a:lnTo>
                  <a:lnTo>
                    <a:pt x="1714" y="658"/>
                  </a:lnTo>
                  <a:lnTo>
                    <a:pt x="1709" y="679"/>
                  </a:lnTo>
                  <a:lnTo>
                    <a:pt x="1701" y="698"/>
                  </a:lnTo>
                  <a:lnTo>
                    <a:pt x="1690" y="718"/>
                  </a:lnTo>
                  <a:lnTo>
                    <a:pt x="1676" y="735"/>
                  </a:lnTo>
                  <a:lnTo>
                    <a:pt x="1661" y="751"/>
                  </a:lnTo>
                  <a:lnTo>
                    <a:pt x="1645" y="765"/>
                  </a:lnTo>
                  <a:lnTo>
                    <a:pt x="1633" y="772"/>
                  </a:lnTo>
                  <a:lnTo>
                    <a:pt x="1620" y="779"/>
                  </a:lnTo>
                  <a:lnTo>
                    <a:pt x="1605" y="786"/>
                  </a:lnTo>
                  <a:lnTo>
                    <a:pt x="1589" y="792"/>
                  </a:lnTo>
                  <a:lnTo>
                    <a:pt x="1571" y="797"/>
                  </a:lnTo>
                  <a:lnTo>
                    <a:pt x="1554" y="802"/>
                  </a:lnTo>
                  <a:lnTo>
                    <a:pt x="1537" y="806"/>
                  </a:lnTo>
                  <a:lnTo>
                    <a:pt x="1520" y="810"/>
                  </a:lnTo>
                  <a:lnTo>
                    <a:pt x="1502" y="812"/>
                  </a:lnTo>
                  <a:lnTo>
                    <a:pt x="1485" y="815"/>
                  </a:lnTo>
                  <a:lnTo>
                    <a:pt x="1468" y="816"/>
                  </a:lnTo>
                  <a:lnTo>
                    <a:pt x="1452" y="815"/>
                  </a:lnTo>
                  <a:lnTo>
                    <a:pt x="1437" y="813"/>
                  </a:lnTo>
                  <a:lnTo>
                    <a:pt x="1423" y="811"/>
                  </a:lnTo>
                  <a:lnTo>
                    <a:pt x="1410" y="808"/>
                  </a:lnTo>
                  <a:lnTo>
                    <a:pt x="1400" y="803"/>
                  </a:lnTo>
                  <a:lnTo>
                    <a:pt x="1392" y="795"/>
                  </a:lnTo>
                  <a:lnTo>
                    <a:pt x="1383" y="792"/>
                  </a:lnTo>
                  <a:lnTo>
                    <a:pt x="1374" y="789"/>
                  </a:lnTo>
                  <a:lnTo>
                    <a:pt x="1366" y="785"/>
                  </a:lnTo>
                  <a:lnTo>
                    <a:pt x="1374" y="773"/>
                  </a:lnTo>
                  <a:lnTo>
                    <a:pt x="1381" y="760"/>
                  </a:lnTo>
                  <a:lnTo>
                    <a:pt x="1387" y="748"/>
                  </a:lnTo>
                  <a:lnTo>
                    <a:pt x="1393" y="734"/>
                  </a:lnTo>
                  <a:lnTo>
                    <a:pt x="1395" y="720"/>
                  </a:lnTo>
                  <a:lnTo>
                    <a:pt x="1398" y="706"/>
                  </a:lnTo>
                  <a:lnTo>
                    <a:pt x="1396" y="691"/>
                  </a:lnTo>
                  <a:lnTo>
                    <a:pt x="1394" y="676"/>
                  </a:lnTo>
                  <a:lnTo>
                    <a:pt x="1388" y="669"/>
                  </a:lnTo>
                  <a:lnTo>
                    <a:pt x="1385" y="666"/>
                  </a:lnTo>
                  <a:lnTo>
                    <a:pt x="1384" y="667"/>
                  </a:lnTo>
                  <a:lnTo>
                    <a:pt x="1383" y="671"/>
                  </a:lnTo>
                  <a:lnTo>
                    <a:pt x="1376" y="694"/>
                  </a:lnTo>
                  <a:lnTo>
                    <a:pt x="1364" y="715"/>
                  </a:lnTo>
                  <a:lnTo>
                    <a:pt x="1349" y="735"/>
                  </a:lnTo>
                  <a:lnTo>
                    <a:pt x="1331" y="753"/>
                  </a:lnTo>
                  <a:lnTo>
                    <a:pt x="1311" y="770"/>
                  </a:lnTo>
                  <a:lnTo>
                    <a:pt x="1289" y="785"/>
                  </a:lnTo>
                  <a:lnTo>
                    <a:pt x="1267" y="797"/>
                  </a:lnTo>
                  <a:lnTo>
                    <a:pt x="1244" y="809"/>
                  </a:lnTo>
                  <a:lnTo>
                    <a:pt x="1229" y="813"/>
                  </a:lnTo>
                  <a:lnTo>
                    <a:pt x="1213" y="818"/>
                  </a:lnTo>
                  <a:lnTo>
                    <a:pt x="1198" y="823"/>
                  </a:lnTo>
                  <a:lnTo>
                    <a:pt x="1183" y="826"/>
                  </a:lnTo>
                  <a:lnTo>
                    <a:pt x="1168" y="828"/>
                  </a:lnTo>
                  <a:lnTo>
                    <a:pt x="1153" y="831"/>
                  </a:lnTo>
                  <a:lnTo>
                    <a:pt x="1138" y="833"/>
                  </a:lnTo>
                  <a:lnTo>
                    <a:pt x="1123" y="833"/>
                  </a:lnTo>
                  <a:lnTo>
                    <a:pt x="1108" y="834"/>
                  </a:lnTo>
                  <a:lnTo>
                    <a:pt x="1093" y="834"/>
                  </a:lnTo>
                  <a:lnTo>
                    <a:pt x="1080" y="833"/>
                  </a:lnTo>
                  <a:lnTo>
                    <a:pt x="1065" y="832"/>
                  </a:lnTo>
                  <a:lnTo>
                    <a:pt x="1051" y="830"/>
                  </a:lnTo>
                  <a:lnTo>
                    <a:pt x="1037" y="826"/>
                  </a:lnTo>
                  <a:lnTo>
                    <a:pt x="1022" y="823"/>
                  </a:lnTo>
                  <a:lnTo>
                    <a:pt x="1008" y="819"/>
                  </a:lnTo>
                  <a:lnTo>
                    <a:pt x="1005" y="816"/>
                  </a:lnTo>
                  <a:lnTo>
                    <a:pt x="1001" y="812"/>
                  </a:lnTo>
                  <a:lnTo>
                    <a:pt x="1000" y="811"/>
                  </a:lnTo>
                  <a:lnTo>
                    <a:pt x="999" y="810"/>
                  </a:lnTo>
                  <a:lnTo>
                    <a:pt x="1007" y="801"/>
                  </a:lnTo>
                  <a:lnTo>
                    <a:pt x="1016" y="792"/>
                  </a:lnTo>
                  <a:lnTo>
                    <a:pt x="1025" y="781"/>
                  </a:lnTo>
                  <a:lnTo>
                    <a:pt x="1034" y="771"/>
                  </a:lnTo>
                  <a:lnTo>
                    <a:pt x="1042" y="760"/>
                  </a:lnTo>
                  <a:lnTo>
                    <a:pt x="1048" y="749"/>
                  </a:lnTo>
                  <a:lnTo>
                    <a:pt x="1053" y="737"/>
                  </a:lnTo>
                  <a:lnTo>
                    <a:pt x="1057" y="725"/>
                  </a:lnTo>
                  <a:lnTo>
                    <a:pt x="1057" y="717"/>
                  </a:lnTo>
                  <a:lnTo>
                    <a:pt x="1057" y="711"/>
                  </a:lnTo>
                  <a:lnTo>
                    <a:pt x="1055" y="707"/>
                  </a:lnTo>
                  <a:lnTo>
                    <a:pt x="1052" y="706"/>
                  </a:lnTo>
                  <a:lnTo>
                    <a:pt x="1034" y="727"/>
                  </a:lnTo>
                  <a:lnTo>
                    <a:pt x="1014" y="745"/>
                  </a:lnTo>
                  <a:lnTo>
                    <a:pt x="992" y="762"/>
                  </a:lnTo>
                  <a:lnTo>
                    <a:pt x="970" y="774"/>
                  </a:lnTo>
                  <a:lnTo>
                    <a:pt x="946" y="786"/>
                  </a:lnTo>
                  <a:lnTo>
                    <a:pt x="921" y="794"/>
                  </a:lnTo>
                  <a:lnTo>
                    <a:pt x="895" y="801"/>
                  </a:lnTo>
                  <a:lnTo>
                    <a:pt x="870" y="804"/>
                  </a:lnTo>
                  <a:lnTo>
                    <a:pt x="858" y="802"/>
                  </a:lnTo>
                  <a:lnTo>
                    <a:pt x="848" y="801"/>
                  </a:lnTo>
                  <a:lnTo>
                    <a:pt x="838" y="800"/>
                  </a:lnTo>
                  <a:lnTo>
                    <a:pt x="828" y="798"/>
                  </a:lnTo>
                  <a:lnTo>
                    <a:pt x="819" y="796"/>
                  </a:lnTo>
                  <a:lnTo>
                    <a:pt x="811" y="794"/>
                  </a:lnTo>
                  <a:lnTo>
                    <a:pt x="803" y="789"/>
                  </a:lnTo>
                  <a:lnTo>
                    <a:pt x="795" y="783"/>
                  </a:lnTo>
                  <a:lnTo>
                    <a:pt x="810" y="771"/>
                  </a:lnTo>
                  <a:lnTo>
                    <a:pt x="824" y="758"/>
                  </a:lnTo>
                  <a:lnTo>
                    <a:pt x="835" y="747"/>
                  </a:lnTo>
                  <a:lnTo>
                    <a:pt x="847" y="734"/>
                  </a:lnTo>
                  <a:lnTo>
                    <a:pt x="855" y="721"/>
                  </a:lnTo>
                  <a:lnTo>
                    <a:pt x="863" y="707"/>
                  </a:lnTo>
                  <a:lnTo>
                    <a:pt x="869" y="691"/>
                  </a:lnTo>
                  <a:lnTo>
                    <a:pt x="873" y="674"/>
                  </a:lnTo>
                  <a:lnTo>
                    <a:pt x="869" y="669"/>
                  </a:lnTo>
                  <a:lnTo>
                    <a:pt x="868" y="661"/>
                  </a:lnTo>
                  <a:lnTo>
                    <a:pt x="868" y="653"/>
                  </a:lnTo>
                  <a:lnTo>
                    <a:pt x="868" y="650"/>
                  </a:lnTo>
                  <a:lnTo>
                    <a:pt x="854" y="665"/>
                  </a:lnTo>
                  <a:lnTo>
                    <a:pt x="840" y="679"/>
                  </a:lnTo>
                  <a:lnTo>
                    <a:pt x="825" y="694"/>
                  </a:lnTo>
                  <a:lnTo>
                    <a:pt x="809" y="707"/>
                  </a:lnTo>
                  <a:lnTo>
                    <a:pt x="794" y="721"/>
                  </a:lnTo>
                  <a:lnTo>
                    <a:pt x="778" y="735"/>
                  </a:lnTo>
                  <a:lnTo>
                    <a:pt x="760" y="748"/>
                  </a:lnTo>
                  <a:lnTo>
                    <a:pt x="744" y="759"/>
                  </a:lnTo>
                  <a:lnTo>
                    <a:pt x="726" y="770"/>
                  </a:lnTo>
                  <a:lnTo>
                    <a:pt x="709" y="779"/>
                  </a:lnTo>
                  <a:lnTo>
                    <a:pt x="690" y="787"/>
                  </a:lnTo>
                  <a:lnTo>
                    <a:pt x="672" y="794"/>
                  </a:lnTo>
                  <a:lnTo>
                    <a:pt x="653" y="798"/>
                  </a:lnTo>
                  <a:lnTo>
                    <a:pt x="635" y="802"/>
                  </a:lnTo>
                  <a:lnTo>
                    <a:pt x="615" y="804"/>
                  </a:lnTo>
                  <a:lnTo>
                    <a:pt x="596" y="803"/>
                  </a:lnTo>
                  <a:lnTo>
                    <a:pt x="577" y="800"/>
                  </a:lnTo>
                  <a:lnTo>
                    <a:pt x="559" y="794"/>
                  </a:lnTo>
                  <a:lnTo>
                    <a:pt x="540" y="788"/>
                  </a:lnTo>
                  <a:lnTo>
                    <a:pt x="523" y="781"/>
                  </a:lnTo>
                  <a:lnTo>
                    <a:pt x="506" y="774"/>
                  </a:lnTo>
                  <a:lnTo>
                    <a:pt x="489" y="767"/>
                  </a:lnTo>
                  <a:lnTo>
                    <a:pt x="472" y="762"/>
                  </a:lnTo>
                  <a:lnTo>
                    <a:pt x="458" y="757"/>
                  </a:lnTo>
                  <a:lnTo>
                    <a:pt x="441" y="748"/>
                  </a:lnTo>
                  <a:lnTo>
                    <a:pt x="426" y="737"/>
                  </a:lnTo>
                  <a:lnTo>
                    <a:pt x="415" y="726"/>
                  </a:lnTo>
                  <a:lnTo>
                    <a:pt x="405" y="713"/>
                  </a:lnTo>
                  <a:lnTo>
                    <a:pt x="395" y="699"/>
                  </a:lnTo>
                  <a:lnTo>
                    <a:pt x="387" y="686"/>
                  </a:lnTo>
                  <a:lnTo>
                    <a:pt x="379" y="673"/>
                  </a:lnTo>
                  <a:lnTo>
                    <a:pt x="370" y="660"/>
                  </a:lnTo>
                  <a:lnTo>
                    <a:pt x="364" y="664"/>
                  </a:lnTo>
                  <a:lnTo>
                    <a:pt x="360" y="667"/>
                  </a:lnTo>
                  <a:lnTo>
                    <a:pt x="356" y="672"/>
                  </a:lnTo>
                  <a:lnTo>
                    <a:pt x="355" y="676"/>
                  </a:lnTo>
                  <a:lnTo>
                    <a:pt x="355" y="681"/>
                  </a:lnTo>
                  <a:lnTo>
                    <a:pt x="355" y="686"/>
                  </a:lnTo>
                  <a:lnTo>
                    <a:pt x="356" y="690"/>
                  </a:lnTo>
                  <a:lnTo>
                    <a:pt x="357" y="695"/>
                  </a:lnTo>
                  <a:lnTo>
                    <a:pt x="358" y="703"/>
                  </a:lnTo>
                  <a:lnTo>
                    <a:pt x="362" y="711"/>
                  </a:lnTo>
                  <a:lnTo>
                    <a:pt x="364" y="717"/>
                  </a:lnTo>
                  <a:lnTo>
                    <a:pt x="361" y="724"/>
                  </a:lnTo>
                  <a:lnTo>
                    <a:pt x="346" y="734"/>
                  </a:lnTo>
                  <a:lnTo>
                    <a:pt x="330" y="743"/>
                  </a:lnTo>
                  <a:lnTo>
                    <a:pt x="315" y="750"/>
                  </a:lnTo>
                  <a:lnTo>
                    <a:pt x="299" y="756"/>
                  </a:lnTo>
                  <a:lnTo>
                    <a:pt x="282" y="760"/>
                  </a:lnTo>
                  <a:lnTo>
                    <a:pt x="267" y="764"/>
                  </a:lnTo>
                  <a:lnTo>
                    <a:pt x="251" y="766"/>
                  </a:lnTo>
                  <a:lnTo>
                    <a:pt x="236" y="766"/>
                  </a:lnTo>
                  <a:lnTo>
                    <a:pt x="220" y="766"/>
                  </a:lnTo>
                  <a:lnTo>
                    <a:pt x="204" y="765"/>
                  </a:lnTo>
                  <a:lnTo>
                    <a:pt x="189" y="763"/>
                  </a:lnTo>
                  <a:lnTo>
                    <a:pt x="174" y="759"/>
                  </a:lnTo>
                  <a:lnTo>
                    <a:pt x="159" y="756"/>
                  </a:lnTo>
                  <a:lnTo>
                    <a:pt x="144" y="751"/>
                  </a:lnTo>
                  <a:lnTo>
                    <a:pt x="129" y="747"/>
                  </a:lnTo>
                  <a:lnTo>
                    <a:pt x="114" y="741"/>
                  </a:lnTo>
                  <a:lnTo>
                    <a:pt x="92" y="729"/>
                  </a:lnTo>
                  <a:lnTo>
                    <a:pt x="70" y="714"/>
                  </a:lnTo>
                  <a:lnTo>
                    <a:pt x="51" y="698"/>
                  </a:lnTo>
                  <a:lnTo>
                    <a:pt x="35" y="681"/>
                  </a:lnTo>
                  <a:lnTo>
                    <a:pt x="20" y="661"/>
                  </a:lnTo>
                  <a:lnTo>
                    <a:pt x="9" y="641"/>
                  </a:lnTo>
                  <a:lnTo>
                    <a:pt x="2" y="618"/>
                  </a:lnTo>
                  <a:lnTo>
                    <a:pt x="0" y="595"/>
                  </a:lnTo>
                  <a:lnTo>
                    <a:pt x="5" y="581"/>
                  </a:lnTo>
                  <a:lnTo>
                    <a:pt x="11" y="567"/>
                  </a:lnTo>
                  <a:lnTo>
                    <a:pt x="16" y="553"/>
                  </a:lnTo>
                  <a:lnTo>
                    <a:pt x="24" y="539"/>
                  </a:lnTo>
                  <a:lnTo>
                    <a:pt x="31" y="527"/>
                  </a:lnTo>
                  <a:lnTo>
                    <a:pt x="39" y="515"/>
                  </a:lnTo>
                  <a:lnTo>
                    <a:pt x="49" y="503"/>
                  </a:lnTo>
                  <a:lnTo>
                    <a:pt x="58" y="494"/>
                  </a:lnTo>
                  <a:lnTo>
                    <a:pt x="70" y="486"/>
                  </a:lnTo>
                  <a:lnTo>
                    <a:pt x="84" y="480"/>
                  </a:lnTo>
                  <a:lnTo>
                    <a:pt x="98" y="477"/>
                  </a:lnTo>
                  <a:lnTo>
                    <a:pt x="112" y="475"/>
                  </a:lnTo>
                  <a:lnTo>
                    <a:pt x="125" y="471"/>
                  </a:lnTo>
                  <a:lnTo>
                    <a:pt x="137" y="468"/>
                  </a:lnTo>
                  <a:lnTo>
                    <a:pt x="148" y="462"/>
                  </a:lnTo>
                  <a:lnTo>
                    <a:pt x="158" y="454"/>
                  </a:lnTo>
                  <a:lnTo>
                    <a:pt x="155" y="444"/>
                  </a:lnTo>
                  <a:lnTo>
                    <a:pt x="146" y="440"/>
                  </a:lnTo>
                  <a:lnTo>
                    <a:pt x="138" y="438"/>
                  </a:lnTo>
                  <a:lnTo>
                    <a:pt x="137" y="433"/>
                  </a:lnTo>
                  <a:lnTo>
                    <a:pt x="148" y="415"/>
                  </a:lnTo>
                  <a:lnTo>
                    <a:pt x="158" y="398"/>
                  </a:lnTo>
                  <a:lnTo>
                    <a:pt x="172" y="380"/>
                  </a:lnTo>
                  <a:lnTo>
                    <a:pt x="186" y="365"/>
                  </a:lnTo>
                  <a:lnTo>
                    <a:pt x="202" y="351"/>
                  </a:lnTo>
                  <a:lnTo>
                    <a:pt x="218" y="340"/>
                  </a:lnTo>
                  <a:lnTo>
                    <a:pt x="236" y="331"/>
                  </a:lnTo>
                  <a:lnTo>
                    <a:pt x="256" y="325"/>
                  </a:lnTo>
                  <a:lnTo>
                    <a:pt x="264" y="330"/>
                  </a:lnTo>
                  <a:lnTo>
                    <a:pt x="270" y="332"/>
                  </a:lnTo>
                  <a:lnTo>
                    <a:pt x="277" y="331"/>
                  </a:lnTo>
                  <a:lnTo>
                    <a:pt x="285" y="326"/>
                  </a:lnTo>
                  <a:lnTo>
                    <a:pt x="296" y="319"/>
                  </a:lnTo>
                  <a:lnTo>
                    <a:pt x="307" y="316"/>
                  </a:lnTo>
                  <a:lnTo>
                    <a:pt x="317" y="316"/>
                  </a:lnTo>
                  <a:lnTo>
                    <a:pt x="328" y="317"/>
                  </a:lnTo>
                  <a:lnTo>
                    <a:pt x="339" y="320"/>
                  </a:lnTo>
                  <a:lnTo>
                    <a:pt x="350" y="323"/>
                  </a:lnTo>
                  <a:lnTo>
                    <a:pt x="362" y="324"/>
                  </a:lnTo>
                  <a:lnTo>
                    <a:pt x="375" y="321"/>
                  </a:lnTo>
                  <a:lnTo>
                    <a:pt x="372" y="311"/>
                  </a:lnTo>
                  <a:lnTo>
                    <a:pt x="368" y="304"/>
                  </a:lnTo>
                  <a:lnTo>
                    <a:pt x="361" y="298"/>
                  </a:lnTo>
                  <a:lnTo>
                    <a:pt x="353" y="294"/>
                  </a:lnTo>
                  <a:lnTo>
                    <a:pt x="343" y="290"/>
                  </a:lnTo>
                  <a:lnTo>
                    <a:pt x="335" y="286"/>
                  </a:lnTo>
                  <a:lnTo>
                    <a:pt x="327" y="281"/>
                  </a:lnTo>
                  <a:lnTo>
                    <a:pt x="322" y="275"/>
                  </a:lnTo>
                  <a:lnTo>
                    <a:pt x="334" y="259"/>
                  </a:lnTo>
                  <a:lnTo>
                    <a:pt x="349" y="245"/>
                  </a:lnTo>
                  <a:lnTo>
                    <a:pt x="364" y="234"/>
                  </a:lnTo>
                  <a:lnTo>
                    <a:pt x="380" y="225"/>
                  </a:lnTo>
                  <a:lnTo>
                    <a:pt x="398" y="217"/>
                  </a:lnTo>
                  <a:lnTo>
                    <a:pt x="415" y="211"/>
                  </a:lnTo>
                  <a:lnTo>
                    <a:pt x="433" y="205"/>
                  </a:lnTo>
                  <a:lnTo>
                    <a:pt x="452" y="202"/>
                  </a:lnTo>
                  <a:lnTo>
                    <a:pt x="471" y="198"/>
                  </a:lnTo>
                  <a:lnTo>
                    <a:pt x="490" y="197"/>
                  </a:lnTo>
                  <a:lnTo>
                    <a:pt x="508" y="195"/>
                  </a:lnTo>
                  <a:lnTo>
                    <a:pt x="528" y="194"/>
                  </a:lnTo>
                  <a:lnTo>
                    <a:pt x="546" y="192"/>
                  </a:lnTo>
                  <a:lnTo>
                    <a:pt x="563" y="190"/>
                  </a:lnTo>
                  <a:lnTo>
                    <a:pt x="581" y="189"/>
                  </a:lnTo>
                  <a:lnTo>
                    <a:pt x="598" y="187"/>
                  </a:lnTo>
                  <a:lnTo>
                    <a:pt x="589" y="176"/>
                  </a:lnTo>
                  <a:lnTo>
                    <a:pt x="578" y="169"/>
                  </a:lnTo>
                  <a:lnTo>
                    <a:pt x="567" y="164"/>
                  </a:lnTo>
                  <a:lnTo>
                    <a:pt x="554" y="160"/>
                  </a:lnTo>
                  <a:lnTo>
                    <a:pt x="540" y="158"/>
                  </a:lnTo>
                  <a:lnTo>
                    <a:pt x="528" y="156"/>
                  </a:lnTo>
                  <a:lnTo>
                    <a:pt x="514" y="153"/>
                  </a:lnTo>
                  <a:lnTo>
                    <a:pt x="501" y="150"/>
                  </a:lnTo>
                  <a:lnTo>
                    <a:pt x="513" y="124"/>
                  </a:lnTo>
                  <a:lnTo>
                    <a:pt x="528" y="101"/>
                  </a:lnTo>
                  <a:lnTo>
                    <a:pt x="547" y="83"/>
                  </a:lnTo>
                  <a:lnTo>
                    <a:pt x="570" y="66"/>
                  </a:lnTo>
                  <a:lnTo>
                    <a:pt x="595" y="52"/>
                  </a:lnTo>
                  <a:lnTo>
                    <a:pt x="619" y="40"/>
                  </a:lnTo>
                  <a:lnTo>
                    <a:pt x="643" y="30"/>
                  </a:lnTo>
                  <a:lnTo>
                    <a:pt x="665" y="21"/>
                  </a:lnTo>
                  <a:lnTo>
                    <a:pt x="680" y="16"/>
                  </a:lnTo>
                  <a:lnTo>
                    <a:pt x="698" y="12"/>
                  </a:lnTo>
                  <a:lnTo>
                    <a:pt x="719" y="6"/>
                  </a:lnTo>
                  <a:lnTo>
                    <a:pt x="741" y="2"/>
                  </a:lnTo>
                  <a:lnTo>
                    <a:pt x="763" y="0"/>
                  </a:lnTo>
                  <a:lnTo>
                    <a:pt x="784" y="1"/>
                  </a:lnTo>
                  <a:lnTo>
                    <a:pt x="802" y="3"/>
                  </a:lnTo>
                  <a:lnTo>
                    <a:pt x="818" y="10"/>
                  </a:lnTo>
                  <a:lnTo>
                    <a:pt x="837" y="21"/>
                  </a:lnTo>
                  <a:lnTo>
                    <a:pt x="853" y="32"/>
                  </a:lnTo>
                  <a:lnTo>
                    <a:pt x="866" y="43"/>
                  </a:lnTo>
                  <a:lnTo>
                    <a:pt x="879" y="55"/>
                  </a:lnTo>
                  <a:lnTo>
                    <a:pt x="891" y="67"/>
                  </a:lnTo>
                  <a:lnTo>
                    <a:pt x="899" y="80"/>
                  </a:lnTo>
                  <a:lnTo>
                    <a:pt x="906" y="91"/>
                  </a:lnTo>
                  <a:lnTo>
                    <a:pt x="910" y="104"/>
                  </a:lnTo>
                  <a:lnTo>
                    <a:pt x="913" y="116"/>
                  </a:lnTo>
                  <a:lnTo>
                    <a:pt x="913" y="129"/>
                  </a:lnTo>
                  <a:lnTo>
                    <a:pt x="910" y="141"/>
                  </a:lnTo>
                  <a:lnTo>
                    <a:pt x="904" y="152"/>
                  </a:lnTo>
                  <a:lnTo>
                    <a:pt x="896" y="164"/>
                  </a:lnTo>
                  <a:lnTo>
                    <a:pt x="886" y="175"/>
                  </a:lnTo>
                  <a:lnTo>
                    <a:pt x="873" y="186"/>
                  </a:lnTo>
                  <a:lnTo>
                    <a:pt x="857" y="196"/>
                  </a:lnTo>
                  <a:lnTo>
                    <a:pt x="842" y="197"/>
                  </a:lnTo>
                  <a:lnTo>
                    <a:pt x="827" y="199"/>
                  </a:lnTo>
                  <a:lnTo>
                    <a:pt x="812" y="202"/>
                  </a:lnTo>
                  <a:lnTo>
                    <a:pt x="797" y="205"/>
                  </a:lnTo>
                  <a:lnTo>
                    <a:pt x="784" y="210"/>
                  </a:lnTo>
                  <a:lnTo>
                    <a:pt x="769" y="215"/>
                  </a:lnTo>
                  <a:lnTo>
                    <a:pt x="755" y="222"/>
                  </a:lnTo>
                  <a:lnTo>
                    <a:pt x="741" y="229"/>
                  </a:lnTo>
                  <a:lnTo>
                    <a:pt x="727" y="236"/>
                  </a:lnTo>
                  <a:lnTo>
                    <a:pt x="713" y="244"/>
                  </a:lnTo>
                  <a:lnTo>
                    <a:pt x="699" y="253"/>
                  </a:lnTo>
                  <a:lnTo>
                    <a:pt x="687" y="263"/>
                  </a:lnTo>
                  <a:lnTo>
                    <a:pt x="674" y="273"/>
                  </a:lnTo>
                  <a:lnTo>
                    <a:pt x="661" y="282"/>
                  </a:lnTo>
                  <a:lnTo>
                    <a:pt x="649" y="294"/>
                  </a:lnTo>
                  <a:lnTo>
                    <a:pt x="637" y="304"/>
                  </a:lnTo>
                  <a:lnTo>
                    <a:pt x="625" y="318"/>
                  </a:lnTo>
                  <a:lnTo>
                    <a:pt x="614" y="332"/>
                  </a:lnTo>
                  <a:lnTo>
                    <a:pt x="604" y="347"/>
                  </a:lnTo>
                  <a:lnTo>
                    <a:pt x="596" y="361"/>
                  </a:lnTo>
                  <a:lnTo>
                    <a:pt x="589" y="376"/>
                  </a:lnTo>
                  <a:lnTo>
                    <a:pt x="583" y="392"/>
                  </a:lnTo>
                  <a:lnTo>
                    <a:pt x="580" y="409"/>
                  </a:lnTo>
                  <a:lnTo>
                    <a:pt x="578" y="426"/>
                  </a:lnTo>
                  <a:lnTo>
                    <a:pt x="582" y="430"/>
                  </a:lnTo>
                  <a:lnTo>
                    <a:pt x="584" y="432"/>
                  </a:lnTo>
                  <a:lnTo>
                    <a:pt x="587" y="433"/>
                  </a:lnTo>
                  <a:lnTo>
                    <a:pt x="590" y="433"/>
                  </a:lnTo>
                  <a:lnTo>
                    <a:pt x="597" y="415"/>
                  </a:lnTo>
                  <a:lnTo>
                    <a:pt x="606" y="398"/>
                  </a:lnTo>
                  <a:lnTo>
                    <a:pt x="615" y="381"/>
                  </a:lnTo>
                  <a:lnTo>
                    <a:pt x="628" y="365"/>
                  </a:lnTo>
                  <a:lnTo>
                    <a:pt x="641" y="349"/>
                  </a:lnTo>
                  <a:lnTo>
                    <a:pt x="655" y="335"/>
                  </a:lnTo>
                  <a:lnTo>
                    <a:pt x="669" y="321"/>
                  </a:lnTo>
                  <a:lnTo>
                    <a:pt x="686" y="309"/>
                  </a:lnTo>
                  <a:lnTo>
                    <a:pt x="703" y="297"/>
                  </a:lnTo>
                  <a:lnTo>
                    <a:pt x="720" y="286"/>
                  </a:lnTo>
                  <a:lnTo>
                    <a:pt x="739" y="275"/>
                  </a:lnTo>
                  <a:lnTo>
                    <a:pt x="757" y="267"/>
                  </a:lnTo>
                  <a:lnTo>
                    <a:pt x="777" y="259"/>
                  </a:lnTo>
                  <a:lnTo>
                    <a:pt x="795" y="252"/>
                  </a:lnTo>
                  <a:lnTo>
                    <a:pt x="815" y="247"/>
                  </a:lnTo>
                  <a:lnTo>
                    <a:pt x="833" y="242"/>
                  </a:lnTo>
                  <a:lnTo>
                    <a:pt x="846" y="242"/>
                  </a:lnTo>
                  <a:lnTo>
                    <a:pt x="857" y="242"/>
                  </a:lnTo>
                  <a:lnTo>
                    <a:pt x="870" y="243"/>
                  </a:lnTo>
                  <a:lnTo>
                    <a:pt x="883" y="244"/>
                  </a:lnTo>
                  <a:lnTo>
                    <a:pt x="894" y="247"/>
                  </a:lnTo>
                  <a:lnTo>
                    <a:pt x="904" y="250"/>
                  </a:lnTo>
                  <a:lnTo>
                    <a:pt x="915" y="255"/>
                  </a:lnTo>
                  <a:lnTo>
                    <a:pt x="924" y="259"/>
                  </a:lnTo>
                  <a:lnTo>
                    <a:pt x="917" y="271"/>
                  </a:lnTo>
                  <a:lnTo>
                    <a:pt x="909" y="282"/>
                  </a:lnTo>
                  <a:lnTo>
                    <a:pt x="902" y="293"/>
                  </a:lnTo>
                  <a:lnTo>
                    <a:pt x="895" y="303"/>
                  </a:lnTo>
                  <a:lnTo>
                    <a:pt x="890" y="315"/>
                  </a:lnTo>
                  <a:lnTo>
                    <a:pt x="886" y="326"/>
                  </a:lnTo>
                  <a:lnTo>
                    <a:pt x="884" y="338"/>
                  </a:lnTo>
                  <a:lnTo>
                    <a:pt x="883" y="350"/>
                  </a:lnTo>
                  <a:lnTo>
                    <a:pt x="886" y="356"/>
                  </a:lnTo>
                  <a:lnTo>
                    <a:pt x="890" y="361"/>
                  </a:lnTo>
                  <a:lnTo>
                    <a:pt x="893" y="364"/>
                  </a:lnTo>
                  <a:lnTo>
                    <a:pt x="895" y="365"/>
                  </a:lnTo>
                  <a:lnTo>
                    <a:pt x="911" y="349"/>
                  </a:lnTo>
                  <a:lnTo>
                    <a:pt x="929" y="332"/>
                  </a:lnTo>
                  <a:lnTo>
                    <a:pt x="945" y="316"/>
                  </a:lnTo>
                  <a:lnTo>
                    <a:pt x="962" y="300"/>
                  </a:lnTo>
                  <a:lnTo>
                    <a:pt x="979" y="285"/>
                  </a:lnTo>
                  <a:lnTo>
                    <a:pt x="998" y="272"/>
                  </a:lnTo>
                  <a:lnTo>
                    <a:pt x="1019" y="264"/>
                  </a:lnTo>
                  <a:lnTo>
                    <a:pt x="1042" y="258"/>
                  </a:lnTo>
                  <a:lnTo>
                    <a:pt x="1055" y="258"/>
                  </a:lnTo>
                  <a:lnTo>
                    <a:pt x="1069" y="256"/>
                  </a:lnTo>
                  <a:lnTo>
                    <a:pt x="1082" y="255"/>
                  </a:lnTo>
                  <a:lnTo>
                    <a:pt x="1096" y="252"/>
                  </a:lnTo>
                  <a:lnTo>
                    <a:pt x="1108" y="251"/>
                  </a:lnTo>
                  <a:lnTo>
                    <a:pt x="1121" y="251"/>
                  </a:lnTo>
                  <a:lnTo>
                    <a:pt x="1134" y="252"/>
                  </a:lnTo>
                  <a:lnTo>
                    <a:pt x="1146" y="257"/>
                  </a:lnTo>
                  <a:lnTo>
                    <a:pt x="1165" y="260"/>
                  </a:lnTo>
                  <a:lnTo>
                    <a:pt x="1182" y="265"/>
                  </a:lnTo>
                  <a:lnTo>
                    <a:pt x="1201" y="272"/>
                  </a:lnTo>
                  <a:lnTo>
                    <a:pt x="1217" y="281"/>
                  </a:lnTo>
                  <a:lnTo>
                    <a:pt x="1233" y="290"/>
                  </a:lnTo>
                  <a:lnTo>
                    <a:pt x="1249" y="302"/>
                  </a:lnTo>
                  <a:lnTo>
                    <a:pt x="1264" y="313"/>
                  </a:lnTo>
                  <a:lnTo>
                    <a:pt x="1279" y="326"/>
                  </a:lnTo>
                  <a:lnTo>
                    <a:pt x="1287" y="333"/>
                  </a:lnTo>
                  <a:lnTo>
                    <a:pt x="1293" y="340"/>
                  </a:lnTo>
                  <a:lnTo>
                    <a:pt x="1300" y="347"/>
                  </a:lnTo>
                  <a:lnTo>
                    <a:pt x="1307" y="350"/>
                  </a:lnTo>
                  <a:lnTo>
                    <a:pt x="1311" y="346"/>
                  </a:lnTo>
                  <a:lnTo>
                    <a:pt x="1312" y="341"/>
                  </a:lnTo>
                  <a:lnTo>
                    <a:pt x="1312" y="336"/>
                  </a:lnTo>
                  <a:lnTo>
                    <a:pt x="1310" y="332"/>
                  </a:lnTo>
                  <a:lnTo>
                    <a:pt x="1309" y="326"/>
                  </a:lnTo>
                  <a:lnTo>
                    <a:pt x="1307" y="321"/>
                  </a:lnTo>
                  <a:lnTo>
                    <a:pt x="1307" y="316"/>
                  </a:lnTo>
                  <a:lnTo>
                    <a:pt x="1309" y="311"/>
                  </a:lnTo>
                  <a:lnTo>
                    <a:pt x="1322" y="304"/>
                  </a:lnTo>
                  <a:lnTo>
                    <a:pt x="1334" y="298"/>
                  </a:lnTo>
                  <a:lnTo>
                    <a:pt x="1347" y="293"/>
                  </a:lnTo>
                  <a:lnTo>
                    <a:pt x="1358" y="288"/>
                  </a:lnTo>
                  <a:lnTo>
                    <a:pt x="1371" y="283"/>
                  </a:lnTo>
                  <a:lnTo>
                    <a:pt x="1383" y="280"/>
                  </a:lnTo>
                  <a:lnTo>
                    <a:pt x="1395" y="278"/>
                  </a:lnTo>
                  <a:lnTo>
                    <a:pt x="1407" y="275"/>
                  </a:lnTo>
                  <a:lnTo>
                    <a:pt x="1419" y="274"/>
                  </a:lnTo>
                  <a:lnTo>
                    <a:pt x="1431" y="274"/>
                  </a:lnTo>
                  <a:lnTo>
                    <a:pt x="1444" y="274"/>
                  </a:lnTo>
                  <a:lnTo>
                    <a:pt x="1455" y="275"/>
                  </a:lnTo>
                  <a:lnTo>
                    <a:pt x="1468" y="277"/>
                  </a:lnTo>
                  <a:lnTo>
                    <a:pt x="1479" y="279"/>
                  </a:lnTo>
                  <a:lnTo>
                    <a:pt x="1492" y="281"/>
                  </a:lnTo>
                  <a:lnTo>
                    <a:pt x="1505" y="285"/>
                  </a:lnTo>
                  <a:lnTo>
                    <a:pt x="1512" y="286"/>
                  </a:lnTo>
                  <a:lnTo>
                    <a:pt x="1524" y="286"/>
                  </a:lnTo>
                  <a:lnTo>
                    <a:pt x="1542" y="287"/>
                  </a:lnTo>
                  <a:lnTo>
                    <a:pt x="1563" y="289"/>
                  </a:lnTo>
                  <a:lnTo>
                    <a:pt x="1586" y="295"/>
                  </a:lnTo>
                  <a:lnTo>
                    <a:pt x="1612" y="303"/>
                  </a:lnTo>
                  <a:lnTo>
                    <a:pt x="1637" y="316"/>
                  </a:lnTo>
                  <a:lnTo>
                    <a:pt x="1662" y="33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876" name="Freeform 36"/>
            <p:cNvSpPr>
              <a:spLocks/>
            </p:cNvSpPr>
            <p:nvPr/>
          </p:nvSpPr>
          <p:spPr bwMode="auto">
            <a:xfrm>
              <a:off x="2998" y="1232"/>
              <a:ext cx="64" cy="52"/>
            </a:xfrm>
            <a:custGeom>
              <a:avLst/>
              <a:gdLst/>
              <a:ahLst/>
              <a:cxnLst>
                <a:cxn ang="0">
                  <a:pos x="111" y="61"/>
                </a:cxn>
                <a:cxn ang="0">
                  <a:pos x="113" y="65"/>
                </a:cxn>
                <a:cxn ang="0">
                  <a:pos x="116" y="70"/>
                </a:cxn>
                <a:cxn ang="0">
                  <a:pos x="119" y="74"/>
                </a:cxn>
                <a:cxn ang="0">
                  <a:pos x="123" y="80"/>
                </a:cxn>
                <a:cxn ang="0">
                  <a:pos x="125" y="86"/>
                </a:cxn>
                <a:cxn ang="0">
                  <a:pos x="127" y="91"/>
                </a:cxn>
                <a:cxn ang="0">
                  <a:pos x="128" y="96"/>
                </a:cxn>
                <a:cxn ang="0">
                  <a:pos x="128" y="102"/>
                </a:cxn>
                <a:cxn ang="0">
                  <a:pos x="116" y="101"/>
                </a:cxn>
                <a:cxn ang="0">
                  <a:pos x="102" y="102"/>
                </a:cxn>
                <a:cxn ang="0">
                  <a:pos x="87" y="103"/>
                </a:cxn>
                <a:cxn ang="0">
                  <a:pos x="72" y="104"/>
                </a:cxn>
                <a:cxn ang="0">
                  <a:pos x="57" y="104"/>
                </a:cxn>
                <a:cxn ang="0">
                  <a:pos x="43" y="104"/>
                </a:cxn>
                <a:cxn ang="0">
                  <a:pos x="32" y="102"/>
                </a:cxn>
                <a:cxn ang="0">
                  <a:pos x="21" y="97"/>
                </a:cxn>
                <a:cxn ang="0">
                  <a:pos x="20" y="86"/>
                </a:cxn>
                <a:cxn ang="0">
                  <a:pos x="18" y="73"/>
                </a:cxn>
                <a:cxn ang="0">
                  <a:pos x="15" y="60"/>
                </a:cxn>
                <a:cxn ang="0">
                  <a:pos x="12" y="48"/>
                </a:cxn>
                <a:cxn ang="0">
                  <a:pos x="9" y="35"/>
                </a:cxn>
                <a:cxn ang="0">
                  <a:pos x="5" y="23"/>
                </a:cxn>
                <a:cxn ang="0">
                  <a:pos x="2" y="11"/>
                </a:cxn>
                <a:cxn ang="0">
                  <a:pos x="0" y="0"/>
                </a:cxn>
                <a:cxn ang="0">
                  <a:pos x="18" y="4"/>
                </a:cxn>
                <a:cxn ang="0">
                  <a:pos x="34" y="9"/>
                </a:cxn>
                <a:cxn ang="0">
                  <a:pos x="51" y="15"/>
                </a:cxn>
                <a:cxn ang="0">
                  <a:pos x="66" y="23"/>
                </a:cxn>
                <a:cxn ang="0">
                  <a:pos x="81" y="32"/>
                </a:cxn>
                <a:cxn ang="0">
                  <a:pos x="94" y="42"/>
                </a:cxn>
                <a:cxn ang="0">
                  <a:pos x="103" y="51"/>
                </a:cxn>
                <a:cxn ang="0">
                  <a:pos x="111" y="61"/>
                </a:cxn>
              </a:cxnLst>
              <a:rect l="0" t="0" r="r" b="b"/>
              <a:pathLst>
                <a:path w="128" h="104">
                  <a:moveTo>
                    <a:pt x="111" y="61"/>
                  </a:moveTo>
                  <a:lnTo>
                    <a:pt x="113" y="65"/>
                  </a:lnTo>
                  <a:lnTo>
                    <a:pt x="116" y="70"/>
                  </a:lnTo>
                  <a:lnTo>
                    <a:pt x="119" y="74"/>
                  </a:lnTo>
                  <a:lnTo>
                    <a:pt x="123" y="80"/>
                  </a:lnTo>
                  <a:lnTo>
                    <a:pt x="125" y="86"/>
                  </a:lnTo>
                  <a:lnTo>
                    <a:pt x="127" y="91"/>
                  </a:lnTo>
                  <a:lnTo>
                    <a:pt x="128" y="96"/>
                  </a:lnTo>
                  <a:lnTo>
                    <a:pt x="128" y="102"/>
                  </a:lnTo>
                  <a:lnTo>
                    <a:pt x="116" y="101"/>
                  </a:lnTo>
                  <a:lnTo>
                    <a:pt x="102" y="102"/>
                  </a:lnTo>
                  <a:lnTo>
                    <a:pt x="87" y="103"/>
                  </a:lnTo>
                  <a:lnTo>
                    <a:pt x="72" y="104"/>
                  </a:lnTo>
                  <a:lnTo>
                    <a:pt x="57" y="104"/>
                  </a:lnTo>
                  <a:lnTo>
                    <a:pt x="43" y="104"/>
                  </a:lnTo>
                  <a:lnTo>
                    <a:pt x="32" y="102"/>
                  </a:lnTo>
                  <a:lnTo>
                    <a:pt x="21" y="97"/>
                  </a:lnTo>
                  <a:lnTo>
                    <a:pt x="20" y="86"/>
                  </a:lnTo>
                  <a:lnTo>
                    <a:pt x="18" y="73"/>
                  </a:lnTo>
                  <a:lnTo>
                    <a:pt x="15" y="60"/>
                  </a:lnTo>
                  <a:lnTo>
                    <a:pt x="12" y="48"/>
                  </a:lnTo>
                  <a:lnTo>
                    <a:pt x="9" y="35"/>
                  </a:lnTo>
                  <a:lnTo>
                    <a:pt x="5" y="23"/>
                  </a:lnTo>
                  <a:lnTo>
                    <a:pt x="2" y="11"/>
                  </a:lnTo>
                  <a:lnTo>
                    <a:pt x="0" y="0"/>
                  </a:lnTo>
                  <a:lnTo>
                    <a:pt x="18" y="4"/>
                  </a:lnTo>
                  <a:lnTo>
                    <a:pt x="34" y="9"/>
                  </a:lnTo>
                  <a:lnTo>
                    <a:pt x="51" y="15"/>
                  </a:lnTo>
                  <a:lnTo>
                    <a:pt x="66" y="23"/>
                  </a:lnTo>
                  <a:lnTo>
                    <a:pt x="81" y="32"/>
                  </a:lnTo>
                  <a:lnTo>
                    <a:pt x="94" y="42"/>
                  </a:lnTo>
                  <a:lnTo>
                    <a:pt x="103" y="51"/>
                  </a:lnTo>
                  <a:lnTo>
                    <a:pt x="111" y="6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877" name="Freeform 37"/>
            <p:cNvSpPr>
              <a:spLocks/>
            </p:cNvSpPr>
            <p:nvPr/>
          </p:nvSpPr>
          <p:spPr bwMode="auto">
            <a:xfrm>
              <a:off x="1554" y="532"/>
              <a:ext cx="1365" cy="742"/>
            </a:xfrm>
            <a:custGeom>
              <a:avLst/>
              <a:gdLst/>
              <a:ahLst/>
              <a:cxnLst>
                <a:cxn ang="0">
                  <a:pos x="2693" y="1475"/>
                </a:cxn>
                <a:cxn ang="0">
                  <a:pos x="2637" y="1470"/>
                </a:cxn>
                <a:cxn ang="0">
                  <a:pos x="2597" y="1470"/>
                </a:cxn>
                <a:cxn ang="0">
                  <a:pos x="2508" y="1250"/>
                </a:cxn>
                <a:cxn ang="0">
                  <a:pos x="2390" y="1032"/>
                </a:cxn>
                <a:cxn ang="0">
                  <a:pos x="2243" y="822"/>
                </a:cxn>
                <a:cxn ang="0">
                  <a:pos x="2071" y="626"/>
                </a:cxn>
                <a:cxn ang="0">
                  <a:pos x="1875" y="451"/>
                </a:cxn>
                <a:cxn ang="0">
                  <a:pos x="1659" y="304"/>
                </a:cxn>
                <a:cxn ang="0">
                  <a:pos x="1425" y="191"/>
                </a:cxn>
                <a:cxn ang="0">
                  <a:pos x="1175" y="117"/>
                </a:cxn>
                <a:cxn ang="0">
                  <a:pos x="912" y="91"/>
                </a:cxn>
                <a:cxn ang="0">
                  <a:pos x="637" y="117"/>
                </a:cxn>
                <a:cxn ang="0">
                  <a:pos x="426" y="179"/>
                </a:cxn>
                <a:cxn ang="0">
                  <a:pos x="352" y="215"/>
                </a:cxn>
                <a:cxn ang="0">
                  <a:pos x="282" y="253"/>
                </a:cxn>
                <a:cxn ang="0">
                  <a:pos x="215" y="295"/>
                </a:cxn>
                <a:cxn ang="0">
                  <a:pos x="154" y="342"/>
                </a:cxn>
                <a:cxn ang="0">
                  <a:pos x="98" y="396"/>
                </a:cxn>
                <a:cxn ang="0">
                  <a:pos x="113" y="369"/>
                </a:cxn>
                <a:cxn ang="0">
                  <a:pos x="128" y="344"/>
                </a:cxn>
                <a:cxn ang="0">
                  <a:pos x="129" y="316"/>
                </a:cxn>
                <a:cxn ang="0">
                  <a:pos x="105" y="313"/>
                </a:cxn>
                <a:cxn ang="0">
                  <a:pos x="66" y="318"/>
                </a:cxn>
                <a:cxn ang="0">
                  <a:pos x="26" y="315"/>
                </a:cxn>
                <a:cxn ang="0">
                  <a:pos x="0" y="297"/>
                </a:cxn>
                <a:cxn ang="0">
                  <a:pos x="13" y="281"/>
                </a:cxn>
                <a:cxn ang="0">
                  <a:pos x="34" y="273"/>
                </a:cxn>
                <a:cxn ang="0">
                  <a:pos x="79" y="262"/>
                </a:cxn>
                <a:cxn ang="0">
                  <a:pos x="138" y="255"/>
                </a:cxn>
                <a:cxn ang="0">
                  <a:pos x="199" y="245"/>
                </a:cxn>
                <a:cxn ang="0">
                  <a:pos x="246" y="225"/>
                </a:cxn>
                <a:cxn ang="0">
                  <a:pos x="291" y="202"/>
                </a:cxn>
                <a:cxn ang="0">
                  <a:pos x="333" y="178"/>
                </a:cxn>
                <a:cxn ang="0">
                  <a:pos x="373" y="151"/>
                </a:cxn>
                <a:cxn ang="0">
                  <a:pos x="408" y="122"/>
                </a:cxn>
                <a:cxn ang="0">
                  <a:pos x="436" y="109"/>
                </a:cxn>
                <a:cxn ang="0">
                  <a:pos x="462" y="106"/>
                </a:cxn>
                <a:cxn ang="0">
                  <a:pos x="482" y="93"/>
                </a:cxn>
                <a:cxn ang="0">
                  <a:pos x="483" y="78"/>
                </a:cxn>
                <a:cxn ang="0">
                  <a:pos x="481" y="66"/>
                </a:cxn>
                <a:cxn ang="0">
                  <a:pos x="578" y="34"/>
                </a:cxn>
                <a:cxn ang="0">
                  <a:pos x="856" y="1"/>
                </a:cxn>
                <a:cxn ang="0">
                  <a:pos x="1124" y="15"/>
                </a:cxn>
                <a:cxn ang="0">
                  <a:pos x="1379" y="71"/>
                </a:cxn>
                <a:cxn ang="0">
                  <a:pos x="1619" y="168"/>
                </a:cxn>
                <a:cxn ang="0">
                  <a:pos x="1845" y="302"/>
                </a:cxn>
                <a:cxn ang="0">
                  <a:pos x="2053" y="467"/>
                </a:cxn>
                <a:cxn ang="0">
                  <a:pos x="2243" y="663"/>
                </a:cxn>
                <a:cxn ang="0">
                  <a:pos x="2415" y="886"/>
                </a:cxn>
                <a:cxn ang="0">
                  <a:pos x="2565" y="1130"/>
                </a:cxn>
                <a:cxn ang="0">
                  <a:pos x="2693" y="1394"/>
                </a:cxn>
              </a:cxnLst>
              <a:rect l="0" t="0" r="r" b="b"/>
              <a:pathLst>
                <a:path w="2731" h="1485">
                  <a:moveTo>
                    <a:pt x="2731" y="1485"/>
                  </a:moveTo>
                  <a:lnTo>
                    <a:pt x="2712" y="1479"/>
                  </a:lnTo>
                  <a:lnTo>
                    <a:pt x="2693" y="1475"/>
                  </a:lnTo>
                  <a:lnTo>
                    <a:pt x="2674" y="1472"/>
                  </a:lnTo>
                  <a:lnTo>
                    <a:pt x="2656" y="1470"/>
                  </a:lnTo>
                  <a:lnTo>
                    <a:pt x="2637" y="1470"/>
                  </a:lnTo>
                  <a:lnTo>
                    <a:pt x="2622" y="1469"/>
                  </a:lnTo>
                  <a:lnTo>
                    <a:pt x="2609" y="1469"/>
                  </a:lnTo>
                  <a:lnTo>
                    <a:pt x="2597" y="1470"/>
                  </a:lnTo>
                  <a:lnTo>
                    <a:pt x="2571" y="1397"/>
                  </a:lnTo>
                  <a:lnTo>
                    <a:pt x="2542" y="1323"/>
                  </a:lnTo>
                  <a:lnTo>
                    <a:pt x="2508" y="1250"/>
                  </a:lnTo>
                  <a:lnTo>
                    <a:pt x="2473" y="1177"/>
                  </a:lnTo>
                  <a:lnTo>
                    <a:pt x="2432" y="1105"/>
                  </a:lnTo>
                  <a:lnTo>
                    <a:pt x="2390" y="1032"/>
                  </a:lnTo>
                  <a:lnTo>
                    <a:pt x="2344" y="960"/>
                  </a:lnTo>
                  <a:lnTo>
                    <a:pt x="2295" y="891"/>
                  </a:lnTo>
                  <a:lnTo>
                    <a:pt x="2243" y="822"/>
                  </a:lnTo>
                  <a:lnTo>
                    <a:pt x="2188" y="755"/>
                  </a:lnTo>
                  <a:lnTo>
                    <a:pt x="2130" y="690"/>
                  </a:lnTo>
                  <a:lnTo>
                    <a:pt x="2071" y="626"/>
                  </a:lnTo>
                  <a:lnTo>
                    <a:pt x="2008" y="565"/>
                  </a:lnTo>
                  <a:lnTo>
                    <a:pt x="1943" y="508"/>
                  </a:lnTo>
                  <a:lnTo>
                    <a:pt x="1875" y="451"/>
                  </a:lnTo>
                  <a:lnTo>
                    <a:pt x="1806" y="399"/>
                  </a:lnTo>
                  <a:lnTo>
                    <a:pt x="1733" y="350"/>
                  </a:lnTo>
                  <a:lnTo>
                    <a:pt x="1659" y="304"/>
                  </a:lnTo>
                  <a:lnTo>
                    <a:pt x="1583" y="262"/>
                  </a:lnTo>
                  <a:lnTo>
                    <a:pt x="1505" y="224"/>
                  </a:lnTo>
                  <a:lnTo>
                    <a:pt x="1425" y="191"/>
                  </a:lnTo>
                  <a:lnTo>
                    <a:pt x="1344" y="161"/>
                  </a:lnTo>
                  <a:lnTo>
                    <a:pt x="1260" y="137"/>
                  </a:lnTo>
                  <a:lnTo>
                    <a:pt x="1175" y="117"/>
                  </a:lnTo>
                  <a:lnTo>
                    <a:pt x="1089" y="103"/>
                  </a:lnTo>
                  <a:lnTo>
                    <a:pt x="1000" y="94"/>
                  </a:lnTo>
                  <a:lnTo>
                    <a:pt x="912" y="91"/>
                  </a:lnTo>
                  <a:lnTo>
                    <a:pt x="822" y="93"/>
                  </a:lnTo>
                  <a:lnTo>
                    <a:pt x="730" y="102"/>
                  </a:lnTo>
                  <a:lnTo>
                    <a:pt x="637" y="117"/>
                  </a:lnTo>
                  <a:lnTo>
                    <a:pt x="544" y="139"/>
                  </a:lnTo>
                  <a:lnTo>
                    <a:pt x="450" y="168"/>
                  </a:lnTo>
                  <a:lnTo>
                    <a:pt x="426" y="179"/>
                  </a:lnTo>
                  <a:lnTo>
                    <a:pt x="400" y="191"/>
                  </a:lnTo>
                  <a:lnTo>
                    <a:pt x="376" y="202"/>
                  </a:lnTo>
                  <a:lnTo>
                    <a:pt x="352" y="215"/>
                  </a:lnTo>
                  <a:lnTo>
                    <a:pt x="328" y="227"/>
                  </a:lnTo>
                  <a:lnTo>
                    <a:pt x="305" y="239"/>
                  </a:lnTo>
                  <a:lnTo>
                    <a:pt x="282" y="253"/>
                  </a:lnTo>
                  <a:lnTo>
                    <a:pt x="258" y="266"/>
                  </a:lnTo>
                  <a:lnTo>
                    <a:pt x="237" y="281"/>
                  </a:lnTo>
                  <a:lnTo>
                    <a:pt x="215" y="295"/>
                  </a:lnTo>
                  <a:lnTo>
                    <a:pt x="194" y="310"/>
                  </a:lnTo>
                  <a:lnTo>
                    <a:pt x="173" y="326"/>
                  </a:lnTo>
                  <a:lnTo>
                    <a:pt x="154" y="342"/>
                  </a:lnTo>
                  <a:lnTo>
                    <a:pt x="134" y="359"/>
                  </a:lnTo>
                  <a:lnTo>
                    <a:pt x="116" y="378"/>
                  </a:lnTo>
                  <a:lnTo>
                    <a:pt x="98" y="396"/>
                  </a:lnTo>
                  <a:lnTo>
                    <a:pt x="103" y="387"/>
                  </a:lnTo>
                  <a:lnTo>
                    <a:pt x="109" y="379"/>
                  </a:lnTo>
                  <a:lnTo>
                    <a:pt x="113" y="369"/>
                  </a:lnTo>
                  <a:lnTo>
                    <a:pt x="119" y="361"/>
                  </a:lnTo>
                  <a:lnTo>
                    <a:pt x="124" y="352"/>
                  </a:lnTo>
                  <a:lnTo>
                    <a:pt x="128" y="344"/>
                  </a:lnTo>
                  <a:lnTo>
                    <a:pt x="132" y="335"/>
                  </a:lnTo>
                  <a:lnTo>
                    <a:pt x="135" y="326"/>
                  </a:lnTo>
                  <a:lnTo>
                    <a:pt x="129" y="316"/>
                  </a:lnTo>
                  <a:lnTo>
                    <a:pt x="123" y="312"/>
                  </a:lnTo>
                  <a:lnTo>
                    <a:pt x="114" y="312"/>
                  </a:lnTo>
                  <a:lnTo>
                    <a:pt x="105" y="313"/>
                  </a:lnTo>
                  <a:lnTo>
                    <a:pt x="93" y="315"/>
                  </a:lnTo>
                  <a:lnTo>
                    <a:pt x="79" y="316"/>
                  </a:lnTo>
                  <a:lnTo>
                    <a:pt x="66" y="318"/>
                  </a:lnTo>
                  <a:lnTo>
                    <a:pt x="52" y="318"/>
                  </a:lnTo>
                  <a:lnTo>
                    <a:pt x="40" y="318"/>
                  </a:lnTo>
                  <a:lnTo>
                    <a:pt x="26" y="315"/>
                  </a:lnTo>
                  <a:lnTo>
                    <a:pt x="13" y="312"/>
                  </a:lnTo>
                  <a:lnTo>
                    <a:pt x="0" y="306"/>
                  </a:lnTo>
                  <a:lnTo>
                    <a:pt x="0" y="297"/>
                  </a:lnTo>
                  <a:lnTo>
                    <a:pt x="3" y="290"/>
                  </a:lnTo>
                  <a:lnTo>
                    <a:pt x="7" y="284"/>
                  </a:lnTo>
                  <a:lnTo>
                    <a:pt x="13" y="281"/>
                  </a:lnTo>
                  <a:lnTo>
                    <a:pt x="20" y="278"/>
                  </a:lnTo>
                  <a:lnTo>
                    <a:pt x="27" y="275"/>
                  </a:lnTo>
                  <a:lnTo>
                    <a:pt x="34" y="273"/>
                  </a:lnTo>
                  <a:lnTo>
                    <a:pt x="38" y="270"/>
                  </a:lnTo>
                  <a:lnTo>
                    <a:pt x="58" y="266"/>
                  </a:lnTo>
                  <a:lnTo>
                    <a:pt x="79" y="262"/>
                  </a:lnTo>
                  <a:lnTo>
                    <a:pt x="98" y="260"/>
                  </a:lnTo>
                  <a:lnTo>
                    <a:pt x="118" y="258"/>
                  </a:lnTo>
                  <a:lnTo>
                    <a:pt x="138" y="255"/>
                  </a:lnTo>
                  <a:lnTo>
                    <a:pt x="158" y="253"/>
                  </a:lnTo>
                  <a:lnTo>
                    <a:pt x="178" y="250"/>
                  </a:lnTo>
                  <a:lnTo>
                    <a:pt x="199" y="245"/>
                  </a:lnTo>
                  <a:lnTo>
                    <a:pt x="215" y="238"/>
                  </a:lnTo>
                  <a:lnTo>
                    <a:pt x="230" y="232"/>
                  </a:lnTo>
                  <a:lnTo>
                    <a:pt x="246" y="225"/>
                  </a:lnTo>
                  <a:lnTo>
                    <a:pt x="261" y="217"/>
                  </a:lnTo>
                  <a:lnTo>
                    <a:pt x="276" y="210"/>
                  </a:lnTo>
                  <a:lnTo>
                    <a:pt x="291" y="202"/>
                  </a:lnTo>
                  <a:lnTo>
                    <a:pt x="306" y="194"/>
                  </a:lnTo>
                  <a:lnTo>
                    <a:pt x="320" y="186"/>
                  </a:lnTo>
                  <a:lnTo>
                    <a:pt x="333" y="178"/>
                  </a:lnTo>
                  <a:lnTo>
                    <a:pt x="347" y="169"/>
                  </a:lnTo>
                  <a:lnTo>
                    <a:pt x="360" y="160"/>
                  </a:lnTo>
                  <a:lnTo>
                    <a:pt x="373" y="151"/>
                  </a:lnTo>
                  <a:lnTo>
                    <a:pt x="385" y="141"/>
                  </a:lnTo>
                  <a:lnTo>
                    <a:pt x="397" y="132"/>
                  </a:lnTo>
                  <a:lnTo>
                    <a:pt x="408" y="122"/>
                  </a:lnTo>
                  <a:lnTo>
                    <a:pt x="419" y="111"/>
                  </a:lnTo>
                  <a:lnTo>
                    <a:pt x="427" y="110"/>
                  </a:lnTo>
                  <a:lnTo>
                    <a:pt x="436" y="109"/>
                  </a:lnTo>
                  <a:lnTo>
                    <a:pt x="445" y="109"/>
                  </a:lnTo>
                  <a:lnTo>
                    <a:pt x="454" y="108"/>
                  </a:lnTo>
                  <a:lnTo>
                    <a:pt x="462" y="106"/>
                  </a:lnTo>
                  <a:lnTo>
                    <a:pt x="470" y="103"/>
                  </a:lnTo>
                  <a:lnTo>
                    <a:pt x="477" y="99"/>
                  </a:lnTo>
                  <a:lnTo>
                    <a:pt x="482" y="93"/>
                  </a:lnTo>
                  <a:lnTo>
                    <a:pt x="484" y="87"/>
                  </a:lnTo>
                  <a:lnTo>
                    <a:pt x="484" y="83"/>
                  </a:lnTo>
                  <a:lnTo>
                    <a:pt x="483" y="78"/>
                  </a:lnTo>
                  <a:lnTo>
                    <a:pt x="482" y="75"/>
                  </a:lnTo>
                  <a:lnTo>
                    <a:pt x="481" y="71"/>
                  </a:lnTo>
                  <a:lnTo>
                    <a:pt x="481" y="66"/>
                  </a:lnTo>
                  <a:lnTo>
                    <a:pt x="481" y="62"/>
                  </a:lnTo>
                  <a:lnTo>
                    <a:pt x="482" y="56"/>
                  </a:lnTo>
                  <a:lnTo>
                    <a:pt x="578" y="34"/>
                  </a:lnTo>
                  <a:lnTo>
                    <a:pt x="672" y="17"/>
                  </a:lnTo>
                  <a:lnTo>
                    <a:pt x="764" y="7"/>
                  </a:lnTo>
                  <a:lnTo>
                    <a:pt x="856" y="1"/>
                  </a:lnTo>
                  <a:lnTo>
                    <a:pt x="947" y="0"/>
                  </a:lnTo>
                  <a:lnTo>
                    <a:pt x="1036" y="4"/>
                  </a:lnTo>
                  <a:lnTo>
                    <a:pt x="1124" y="15"/>
                  </a:lnTo>
                  <a:lnTo>
                    <a:pt x="1210" y="28"/>
                  </a:lnTo>
                  <a:lnTo>
                    <a:pt x="1295" y="48"/>
                  </a:lnTo>
                  <a:lnTo>
                    <a:pt x="1379" y="71"/>
                  </a:lnTo>
                  <a:lnTo>
                    <a:pt x="1461" y="100"/>
                  </a:lnTo>
                  <a:lnTo>
                    <a:pt x="1541" y="132"/>
                  </a:lnTo>
                  <a:lnTo>
                    <a:pt x="1619" y="168"/>
                  </a:lnTo>
                  <a:lnTo>
                    <a:pt x="1696" y="209"/>
                  </a:lnTo>
                  <a:lnTo>
                    <a:pt x="1771" y="253"/>
                  </a:lnTo>
                  <a:lnTo>
                    <a:pt x="1845" y="302"/>
                  </a:lnTo>
                  <a:lnTo>
                    <a:pt x="1916" y="353"/>
                  </a:lnTo>
                  <a:lnTo>
                    <a:pt x="1985" y="409"/>
                  </a:lnTo>
                  <a:lnTo>
                    <a:pt x="2053" y="467"/>
                  </a:lnTo>
                  <a:lnTo>
                    <a:pt x="2119" y="530"/>
                  </a:lnTo>
                  <a:lnTo>
                    <a:pt x="2182" y="595"/>
                  </a:lnTo>
                  <a:lnTo>
                    <a:pt x="2243" y="663"/>
                  </a:lnTo>
                  <a:lnTo>
                    <a:pt x="2303" y="735"/>
                  </a:lnTo>
                  <a:lnTo>
                    <a:pt x="2360" y="808"/>
                  </a:lnTo>
                  <a:lnTo>
                    <a:pt x="2415" y="886"/>
                  </a:lnTo>
                  <a:lnTo>
                    <a:pt x="2467" y="965"/>
                  </a:lnTo>
                  <a:lnTo>
                    <a:pt x="2518" y="1046"/>
                  </a:lnTo>
                  <a:lnTo>
                    <a:pt x="2565" y="1130"/>
                  </a:lnTo>
                  <a:lnTo>
                    <a:pt x="2610" y="1216"/>
                  </a:lnTo>
                  <a:lnTo>
                    <a:pt x="2652" y="1304"/>
                  </a:lnTo>
                  <a:lnTo>
                    <a:pt x="2693" y="1394"/>
                  </a:lnTo>
                  <a:lnTo>
                    <a:pt x="2731" y="148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878" name="Freeform 38"/>
            <p:cNvSpPr>
              <a:spLocks/>
            </p:cNvSpPr>
            <p:nvPr/>
          </p:nvSpPr>
          <p:spPr bwMode="auto">
            <a:xfrm>
              <a:off x="1038" y="594"/>
              <a:ext cx="1805" cy="2256"/>
            </a:xfrm>
            <a:custGeom>
              <a:avLst/>
              <a:gdLst/>
              <a:ahLst/>
              <a:cxnLst>
                <a:cxn ang="0">
                  <a:pos x="3531" y="1375"/>
                </a:cxn>
                <a:cxn ang="0">
                  <a:pos x="3472" y="1342"/>
                </a:cxn>
                <a:cxn ang="0">
                  <a:pos x="3509" y="1214"/>
                </a:cxn>
                <a:cxn ang="0">
                  <a:pos x="3371" y="1092"/>
                </a:cxn>
                <a:cxn ang="0">
                  <a:pos x="3083" y="695"/>
                </a:cxn>
                <a:cxn ang="0">
                  <a:pos x="2589" y="343"/>
                </a:cxn>
                <a:cxn ang="0">
                  <a:pos x="1986" y="248"/>
                </a:cxn>
                <a:cxn ang="0">
                  <a:pos x="1383" y="563"/>
                </a:cxn>
                <a:cxn ang="0">
                  <a:pos x="1065" y="1057"/>
                </a:cxn>
                <a:cxn ang="0">
                  <a:pos x="842" y="1588"/>
                </a:cxn>
                <a:cxn ang="0">
                  <a:pos x="689" y="2154"/>
                </a:cxn>
                <a:cxn ang="0">
                  <a:pos x="612" y="2732"/>
                </a:cxn>
                <a:cxn ang="0">
                  <a:pos x="595" y="3099"/>
                </a:cxn>
                <a:cxn ang="0">
                  <a:pos x="594" y="3459"/>
                </a:cxn>
                <a:cxn ang="0">
                  <a:pos x="605" y="3819"/>
                </a:cxn>
                <a:cxn ang="0">
                  <a:pos x="631" y="4161"/>
                </a:cxn>
                <a:cxn ang="0">
                  <a:pos x="651" y="4332"/>
                </a:cxn>
                <a:cxn ang="0">
                  <a:pos x="673" y="4479"/>
                </a:cxn>
                <a:cxn ang="0">
                  <a:pos x="569" y="4497"/>
                </a:cxn>
                <a:cxn ang="0">
                  <a:pos x="458" y="4510"/>
                </a:cxn>
                <a:cxn ang="0">
                  <a:pos x="394" y="4457"/>
                </a:cxn>
                <a:cxn ang="0">
                  <a:pos x="408" y="4408"/>
                </a:cxn>
                <a:cxn ang="0">
                  <a:pos x="270" y="4425"/>
                </a:cxn>
                <a:cxn ang="0">
                  <a:pos x="238" y="4372"/>
                </a:cxn>
                <a:cxn ang="0">
                  <a:pos x="326" y="4225"/>
                </a:cxn>
                <a:cxn ang="0">
                  <a:pos x="378" y="4055"/>
                </a:cxn>
                <a:cxn ang="0">
                  <a:pos x="430" y="3854"/>
                </a:cxn>
                <a:cxn ang="0">
                  <a:pos x="561" y="3668"/>
                </a:cxn>
                <a:cxn ang="0">
                  <a:pos x="579" y="3532"/>
                </a:cxn>
                <a:cxn ang="0">
                  <a:pos x="511" y="3452"/>
                </a:cxn>
                <a:cxn ang="0">
                  <a:pos x="370" y="3484"/>
                </a:cxn>
                <a:cxn ang="0">
                  <a:pos x="240" y="3566"/>
                </a:cxn>
                <a:cxn ang="0">
                  <a:pos x="204" y="3494"/>
                </a:cxn>
                <a:cxn ang="0">
                  <a:pos x="308" y="3331"/>
                </a:cxn>
                <a:cxn ang="0">
                  <a:pos x="294" y="3204"/>
                </a:cxn>
                <a:cxn ang="0">
                  <a:pos x="225" y="3105"/>
                </a:cxn>
                <a:cxn ang="0">
                  <a:pos x="301" y="3035"/>
                </a:cxn>
                <a:cxn ang="0">
                  <a:pos x="398" y="2964"/>
                </a:cxn>
                <a:cxn ang="0">
                  <a:pos x="311" y="3008"/>
                </a:cxn>
                <a:cxn ang="0">
                  <a:pos x="203" y="3074"/>
                </a:cxn>
                <a:cxn ang="0">
                  <a:pos x="126" y="3031"/>
                </a:cxn>
                <a:cxn ang="0">
                  <a:pos x="192" y="2940"/>
                </a:cxn>
                <a:cxn ang="0">
                  <a:pos x="106" y="3009"/>
                </a:cxn>
                <a:cxn ang="0">
                  <a:pos x="6" y="2975"/>
                </a:cxn>
                <a:cxn ang="0">
                  <a:pos x="124" y="2363"/>
                </a:cxn>
                <a:cxn ang="0">
                  <a:pos x="334" y="1663"/>
                </a:cxn>
                <a:cxn ang="0">
                  <a:pos x="595" y="1032"/>
                </a:cxn>
                <a:cxn ang="0">
                  <a:pos x="877" y="561"/>
                </a:cxn>
                <a:cxn ang="0">
                  <a:pos x="1081" y="457"/>
                </a:cxn>
                <a:cxn ang="0">
                  <a:pos x="1240" y="327"/>
                </a:cxn>
                <a:cxn ang="0">
                  <a:pos x="1248" y="266"/>
                </a:cxn>
                <a:cxn ang="0">
                  <a:pos x="1180" y="274"/>
                </a:cxn>
                <a:cxn ang="0">
                  <a:pos x="1440" y="101"/>
                </a:cxn>
                <a:cxn ang="0">
                  <a:pos x="1824" y="6"/>
                </a:cxn>
                <a:cxn ang="0">
                  <a:pos x="2348" y="72"/>
                </a:cxn>
                <a:cxn ang="0">
                  <a:pos x="2842" y="324"/>
                </a:cxn>
                <a:cxn ang="0">
                  <a:pos x="3264" y="733"/>
                </a:cxn>
                <a:cxn ang="0">
                  <a:pos x="3580" y="1275"/>
                </a:cxn>
              </a:cxnLst>
              <a:rect l="0" t="0" r="r" b="b"/>
              <a:pathLst>
                <a:path w="3610" h="4513">
                  <a:moveTo>
                    <a:pt x="3610" y="1351"/>
                  </a:moveTo>
                  <a:lnTo>
                    <a:pt x="3598" y="1353"/>
                  </a:lnTo>
                  <a:lnTo>
                    <a:pt x="3587" y="1355"/>
                  </a:lnTo>
                  <a:lnTo>
                    <a:pt x="3575" y="1358"/>
                  </a:lnTo>
                  <a:lnTo>
                    <a:pt x="3565" y="1362"/>
                  </a:lnTo>
                  <a:lnTo>
                    <a:pt x="3553" y="1365"/>
                  </a:lnTo>
                  <a:lnTo>
                    <a:pt x="3543" y="1370"/>
                  </a:lnTo>
                  <a:lnTo>
                    <a:pt x="3531" y="1375"/>
                  </a:lnTo>
                  <a:lnTo>
                    <a:pt x="3521" y="1379"/>
                  </a:lnTo>
                  <a:lnTo>
                    <a:pt x="3514" y="1371"/>
                  </a:lnTo>
                  <a:lnTo>
                    <a:pt x="3507" y="1364"/>
                  </a:lnTo>
                  <a:lnTo>
                    <a:pt x="3499" y="1360"/>
                  </a:lnTo>
                  <a:lnTo>
                    <a:pt x="3491" y="1355"/>
                  </a:lnTo>
                  <a:lnTo>
                    <a:pt x="3484" y="1350"/>
                  </a:lnTo>
                  <a:lnTo>
                    <a:pt x="3477" y="1347"/>
                  </a:lnTo>
                  <a:lnTo>
                    <a:pt x="3472" y="1342"/>
                  </a:lnTo>
                  <a:lnTo>
                    <a:pt x="3468" y="1336"/>
                  </a:lnTo>
                  <a:lnTo>
                    <a:pt x="3486" y="1325"/>
                  </a:lnTo>
                  <a:lnTo>
                    <a:pt x="3500" y="1310"/>
                  </a:lnTo>
                  <a:lnTo>
                    <a:pt x="3511" y="1294"/>
                  </a:lnTo>
                  <a:lnTo>
                    <a:pt x="3516" y="1275"/>
                  </a:lnTo>
                  <a:lnTo>
                    <a:pt x="3517" y="1256"/>
                  </a:lnTo>
                  <a:lnTo>
                    <a:pt x="3515" y="1235"/>
                  </a:lnTo>
                  <a:lnTo>
                    <a:pt x="3509" y="1214"/>
                  </a:lnTo>
                  <a:lnTo>
                    <a:pt x="3501" y="1194"/>
                  </a:lnTo>
                  <a:lnTo>
                    <a:pt x="3490" y="1174"/>
                  </a:lnTo>
                  <a:lnTo>
                    <a:pt x="3475" y="1156"/>
                  </a:lnTo>
                  <a:lnTo>
                    <a:pt x="3459" y="1137"/>
                  </a:lnTo>
                  <a:lnTo>
                    <a:pt x="3439" y="1122"/>
                  </a:lnTo>
                  <a:lnTo>
                    <a:pt x="3418" y="1110"/>
                  </a:lnTo>
                  <a:lnTo>
                    <a:pt x="3395" y="1099"/>
                  </a:lnTo>
                  <a:lnTo>
                    <a:pt x="3371" y="1092"/>
                  </a:lnTo>
                  <a:lnTo>
                    <a:pt x="3345" y="1090"/>
                  </a:lnTo>
                  <a:lnTo>
                    <a:pt x="3320" y="1032"/>
                  </a:lnTo>
                  <a:lnTo>
                    <a:pt x="3290" y="976"/>
                  </a:lnTo>
                  <a:lnTo>
                    <a:pt x="3257" y="918"/>
                  </a:lnTo>
                  <a:lnTo>
                    <a:pt x="3219" y="861"/>
                  </a:lnTo>
                  <a:lnTo>
                    <a:pt x="3178" y="805"/>
                  </a:lnTo>
                  <a:lnTo>
                    <a:pt x="3133" y="749"/>
                  </a:lnTo>
                  <a:lnTo>
                    <a:pt x="3083" y="695"/>
                  </a:lnTo>
                  <a:lnTo>
                    <a:pt x="3031" y="643"/>
                  </a:lnTo>
                  <a:lnTo>
                    <a:pt x="2976" y="592"/>
                  </a:lnTo>
                  <a:lnTo>
                    <a:pt x="2917" y="544"/>
                  </a:lnTo>
                  <a:lnTo>
                    <a:pt x="2856" y="498"/>
                  </a:lnTo>
                  <a:lnTo>
                    <a:pt x="2793" y="454"/>
                  </a:lnTo>
                  <a:lnTo>
                    <a:pt x="2727" y="414"/>
                  </a:lnTo>
                  <a:lnTo>
                    <a:pt x="2659" y="377"/>
                  </a:lnTo>
                  <a:lnTo>
                    <a:pt x="2589" y="343"/>
                  </a:lnTo>
                  <a:lnTo>
                    <a:pt x="2517" y="315"/>
                  </a:lnTo>
                  <a:lnTo>
                    <a:pt x="2444" y="289"/>
                  </a:lnTo>
                  <a:lnTo>
                    <a:pt x="2370" y="270"/>
                  </a:lnTo>
                  <a:lnTo>
                    <a:pt x="2295" y="254"/>
                  </a:lnTo>
                  <a:lnTo>
                    <a:pt x="2218" y="243"/>
                  </a:lnTo>
                  <a:lnTo>
                    <a:pt x="2142" y="239"/>
                  </a:lnTo>
                  <a:lnTo>
                    <a:pt x="2065" y="240"/>
                  </a:lnTo>
                  <a:lnTo>
                    <a:pt x="1986" y="248"/>
                  </a:lnTo>
                  <a:lnTo>
                    <a:pt x="1909" y="262"/>
                  </a:lnTo>
                  <a:lnTo>
                    <a:pt x="1832" y="281"/>
                  </a:lnTo>
                  <a:lnTo>
                    <a:pt x="1755" y="309"/>
                  </a:lnTo>
                  <a:lnTo>
                    <a:pt x="1679" y="345"/>
                  </a:lnTo>
                  <a:lnTo>
                    <a:pt x="1603" y="386"/>
                  </a:lnTo>
                  <a:lnTo>
                    <a:pt x="1528" y="437"/>
                  </a:lnTo>
                  <a:lnTo>
                    <a:pt x="1455" y="495"/>
                  </a:lnTo>
                  <a:lnTo>
                    <a:pt x="1383" y="563"/>
                  </a:lnTo>
                  <a:lnTo>
                    <a:pt x="1313" y="639"/>
                  </a:lnTo>
                  <a:lnTo>
                    <a:pt x="1274" y="696"/>
                  </a:lnTo>
                  <a:lnTo>
                    <a:pt x="1236" y="752"/>
                  </a:lnTo>
                  <a:lnTo>
                    <a:pt x="1201" y="811"/>
                  </a:lnTo>
                  <a:lnTo>
                    <a:pt x="1165" y="871"/>
                  </a:lnTo>
                  <a:lnTo>
                    <a:pt x="1130" y="932"/>
                  </a:lnTo>
                  <a:lnTo>
                    <a:pt x="1097" y="993"/>
                  </a:lnTo>
                  <a:lnTo>
                    <a:pt x="1065" y="1057"/>
                  </a:lnTo>
                  <a:lnTo>
                    <a:pt x="1033" y="1120"/>
                  </a:lnTo>
                  <a:lnTo>
                    <a:pt x="1003" y="1184"/>
                  </a:lnTo>
                  <a:lnTo>
                    <a:pt x="973" y="1250"/>
                  </a:lnTo>
                  <a:lnTo>
                    <a:pt x="945" y="1316"/>
                  </a:lnTo>
                  <a:lnTo>
                    <a:pt x="917" y="1383"/>
                  </a:lnTo>
                  <a:lnTo>
                    <a:pt x="891" y="1451"/>
                  </a:lnTo>
                  <a:lnTo>
                    <a:pt x="867" y="1519"/>
                  </a:lnTo>
                  <a:lnTo>
                    <a:pt x="842" y="1588"/>
                  </a:lnTo>
                  <a:lnTo>
                    <a:pt x="819" y="1657"/>
                  </a:lnTo>
                  <a:lnTo>
                    <a:pt x="798" y="1727"/>
                  </a:lnTo>
                  <a:lnTo>
                    <a:pt x="777" y="1797"/>
                  </a:lnTo>
                  <a:lnTo>
                    <a:pt x="757" y="1868"/>
                  </a:lnTo>
                  <a:lnTo>
                    <a:pt x="739" y="1939"/>
                  </a:lnTo>
                  <a:lnTo>
                    <a:pt x="722" y="2010"/>
                  </a:lnTo>
                  <a:lnTo>
                    <a:pt x="704" y="2082"/>
                  </a:lnTo>
                  <a:lnTo>
                    <a:pt x="689" y="2154"/>
                  </a:lnTo>
                  <a:lnTo>
                    <a:pt x="675" y="2226"/>
                  </a:lnTo>
                  <a:lnTo>
                    <a:pt x="663" y="2298"/>
                  </a:lnTo>
                  <a:lnTo>
                    <a:pt x="651" y="2371"/>
                  </a:lnTo>
                  <a:lnTo>
                    <a:pt x="641" y="2444"/>
                  </a:lnTo>
                  <a:lnTo>
                    <a:pt x="632" y="2515"/>
                  </a:lnTo>
                  <a:lnTo>
                    <a:pt x="624" y="2588"/>
                  </a:lnTo>
                  <a:lnTo>
                    <a:pt x="618" y="2659"/>
                  </a:lnTo>
                  <a:lnTo>
                    <a:pt x="612" y="2732"/>
                  </a:lnTo>
                  <a:lnTo>
                    <a:pt x="607" y="2803"/>
                  </a:lnTo>
                  <a:lnTo>
                    <a:pt x="605" y="2843"/>
                  </a:lnTo>
                  <a:lnTo>
                    <a:pt x="603" y="2885"/>
                  </a:lnTo>
                  <a:lnTo>
                    <a:pt x="601" y="2928"/>
                  </a:lnTo>
                  <a:lnTo>
                    <a:pt x="599" y="2970"/>
                  </a:lnTo>
                  <a:lnTo>
                    <a:pt x="597" y="3013"/>
                  </a:lnTo>
                  <a:lnTo>
                    <a:pt x="596" y="3055"/>
                  </a:lnTo>
                  <a:lnTo>
                    <a:pt x="595" y="3099"/>
                  </a:lnTo>
                  <a:lnTo>
                    <a:pt x="594" y="3144"/>
                  </a:lnTo>
                  <a:lnTo>
                    <a:pt x="593" y="3188"/>
                  </a:lnTo>
                  <a:lnTo>
                    <a:pt x="593" y="3233"/>
                  </a:lnTo>
                  <a:lnTo>
                    <a:pt x="593" y="3278"/>
                  </a:lnTo>
                  <a:lnTo>
                    <a:pt x="593" y="3323"/>
                  </a:lnTo>
                  <a:lnTo>
                    <a:pt x="593" y="3368"/>
                  </a:lnTo>
                  <a:lnTo>
                    <a:pt x="593" y="3413"/>
                  </a:lnTo>
                  <a:lnTo>
                    <a:pt x="594" y="3459"/>
                  </a:lnTo>
                  <a:lnTo>
                    <a:pt x="594" y="3504"/>
                  </a:lnTo>
                  <a:lnTo>
                    <a:pt x="595" y="3550"/>
                  </a:lnTo>
                  <a:lnTo>
                    <a:pt x="596" y="3595"/>
                  </a:lnTo>
                  <a:lnTo>
                    <a:pt x="597" y="3639"/>
                  </a:lnTo>
                  <a:lnTo>
                    <a:pt x="599" y="3684"/>
                  </a:lnTo>
                  <a:lnTo>
                    <a:pt x="601" y="3729"/>
                  </a:lnTo>
                  <a:lnTo>
                    <a:pt x="603" y="3774"/>
                  </a:lnTo>
                  <a:lnTo>
                    <a:pt x="605" y="3819"/>
                  </a:lnTo>
                  <a:lnTo>
                    <a:pt x="607" y="3863"/>
                  </a:lnTo>
                  <a:lnTo>
                    <a:pt x="610" y="3907"/>
                  </a:lnTo>
                  <a:lnTo>
                    <a:pt x="613" y="3951"/>
                  </a:lnTo>
                  <a:lnTo>
                    <a:pt x="616" y="3993"/>
                  </a:lnTo>
                  <a:lnTo>
                    <a:pt x="619" y="4036"/>
                  </a:lnTo>
                  <a:lnTo>
                    <a:pt x="622" y="4078"/>
                  </a:lnTo>
                  <a:lnTo>
                    <a:pt x="626" y="4120"/>
                  </a:lnTo>
                  <a:lnTo>
                    <a:pt x="631" y="4161"/>
                  </a:lnTo>
                  <a:lnTo>
                    <a:pt x="634" y="4202"/>
                  </a:lnTo>
                  <a:lnTo>
                    <a:pt x="635" y="4220"/>
                  </a:lnTo>
                  <a:lnTo>
                    <a:pt x="636" y="4239"/>
                  </a:lnTo>
                  <a:lnTo>
                    <a:pt x="639" y="4258"/>
                  </a:lnTo>
                  <a:lnTo>
                    <a:pt x="641" y="4277"/>
                  </a:lnTo>
                  <a:lnTo>
                    <a:pt x="644" y="4295"/>
                  </a:lnTo>
                  <a:lnTo>
                    <a:pt x="648" y="4313"/>
                  </a:lnTo>
                  <a:lnTo>
                    <a:pt x="651" y="4332"/>
                  </a:lnTo>
                  <a:lnTo>
                    <a:pt x="656" y="4350"/>
                  </a:lnTo>
                  <a:lnTo>
                    <a:pt x="659" y="4369"/>
                  </a:lnTo>
                  <a:lnTo>
                    <a:pt x="663" y="4387"/>
                  </a:lnTo>
                  <a:lnTo>
                    <a:pt x="665" y="4406"/>
                  </a:lnTo>
                  <a:lnTo>
                    <a:pt x="669" y="4424"/>
                  </a:lnTo>
                  <a:lnTo>
                    <a:pt x="671" y="4442"/>
                  </a:lnTo>
                  <a:lnTo>
                    <a:pt x="672" y="4461"/>
                  </a:lnTo>
                  <a:lnTo>
                    <a:pt x="673" y="4479"/>
                  </a:lnTo>
                  <a:lnTo>
                    <a:pt x="673" y="4498"/>
                  </a:lnTo>
                  <a:lnTo>
                    <a:pt x="657" y="4497"/>
                  </a:lnTo>
                  <a:lnTo>
                    <a:pt x="642" y="4497"/>
                  </a:lnTo>
                  <a:lnTo>
                    <a:pt x="627" y="4495"/>
                  </a:lnTo>
                  <a:lnTo>
                    <a:pt x="612" y="4495"/>
                  </a:lnTo>
                  <a:lnTo>
                    <a:pt x="598" y="4495"/>
                  </a:lnTo>
                  <a:lnTo>
                    <a:pt x="583" y="4495"/>
                  </a:lnTo>
                  <a:lnTo>
                    <a:pt x="569" y="4497"/>
                  </a:lnTo>
                  <a:lnTo>
                    <a:pt x="556" y="4498"/>
                  </a:lnTo>
                  <a:lnTo>
                    <a:pt x="542" y="4499"/>
                  </a:lnTo>
                  <a:lnTo>
                    <a:pt x="528" y="4500"/>
                  </a:lnTo>
                  <a:lnTo>
                    <a:pt x="514" y="4501"/>
                  </a:lnTo>
                  <a:lnTo>
                    <a:pt x="500" y="4504"/>
                  </a:lnTo>
                  <a:lnTo>
                    <a:pt x="487" y="4506"/>
                  </a:lnTo>
                  <a:lnTo>
                    <a:pt x="473" y="4508"/>
                  </a:lnTo>
                  <a:lnTo>
                    <a:pt x="458" y="4510"/>
                  </a:lnTo>
                  <a:lnTo>
                    <a:pt x="444" y="4513"/>
                  </a:lnTo>
                  <a:lnTo>
                    <a:pt x="440" y="4502"/>
                  </a:lnTo>
                  <a:lnTo>
                    <a:pt x="434" y="4494"/>
                  </a:lnTo>
                  <a:lnTo>
                    <a:pt x="425" y="4486"/>
                  </a:lnTo>
                  <a:lnTo>
                    <a:pt x="417" y="4478"/>
                  </a:lnTo>
                  <a:lnTo>
                    <a:pt x="408" y="4471"/>
                  </a:lnTo>
                  <a:lnTo>
                    <a:pt x="400" y="4464"/>
                  </a:lnTo>
                  <a:lnTo>
                    <a:pt x="394" y="4457"/>
                  </a:lnTo>
                  <a:lnTo>
                    <a:pt x="390" y="4451"/>
                  </a:lnTo>
                  <a:lnTo>
                    <a:pt x="394" y="4444"/>
                  </a:lnTo>
                  <a:lnTo>
                    <a:pt x="398" y="4438"/>
                  </a:lnTo>
                  <a:lnTo>
                    <a:pt x="400" y="4432"/>
                  </a:lnTo>
                  <a:lnTo>
                    <a:pt x="404" y="4425"/>
                  </a:lnTo>
                  <a:lnTo>
                    <a:pt x="405" y="4419"/>
                  </a:lnTo>
                  <a:lnTo>
                    <a:pt x="407" y="4414"/>
                  </a:lnTo>
                  <a:lnTo>
                    <a:pt x="408" y="4408"/>
                  </a:lnTo>
                  <a:lnTo>
                    <a:pt x="409" y="4401"/>
                  </a:lnTo>
                  <a:lnTo>
                    <a:pt x="391" y="4393"/>
                  </a:lnTo>
                  <a:lnTo>
                    <a:pt x="370" y="4391"/>
                  </a:lnTo>
                  <a:lnTo>
                    <a:pt x="349" y="4394"/>
                  </a:lnTo>
                  <a:lnTo>
                    <a:pt x="329" y="4401"/>
                  </a:lnTo>
                  <a:lnTo>
                    <a:pt x="308" y="4409"/>
                  </a:lnTo>
                  <a:lnTo>
                    <a:pt x="288" y="4418"/>
                  </a:lnTo>
                  <a:lnTo>
                    <a:pt x="270" y="4425"/>
                  </a:lnTo>
                  <a:lnTo>
                    <a:pt x="254" y="4429"/>
                  </a:lnTo>
                  <a:lnTo>
                    <a:pt x="254" y="4421"/>
                  </a:lnTo>
                  <a:lnTo>
                    <a:pt x="253" y="4411"/>
                  </a:lnTo>
                  <a:lnTo>
                    <a:pt x="250" y="4403"/>
                  </a:lnTo>
                  <a:lnTo>
                    <a:pt x="247" y="4395"/>
                  </a:lnTo>
                  <a:lnTo>
                    <a:pt x="243" y="4387"/>
                  </a:lnTo>
                  <a:lnTo>
                    <a:pt x="240" y="4380"/>
                  </a:lnTo>
                  <a:lnTo>
                    <a:pt x="238" y="4372"/>
                  </a:lnTo>
                  <a:lnTo>
                    <a:pt x="235" y="4364"/>
                  </a:lnTo>
                  <a:lnTo>
                    <a:pt x="252" y="4345"/>
                  </a:lnTo>
                  <a:lnTo>
                    <a:pt x="266" y="4325"/>
                  </a:lnTo>
                  <a:lnTo>
                    <a:pt x="280" y="4305"/>
                  </a:lnTo>
                  <a:lnTo>
                    <a:pt x="293" y="4286"/>
                  </a:lnTo>
                  <a:lnTo>
                    <a:pt x="306" y="4266"/>
                  </a:lnTo>
                  <a:lnTo>
                    <a:pt x="316" y="4245"/>
                  </a:lnTo>
                  <a:lnTo>
                    <a:pt x="326" y="4225"/>
                  </a:lnTo>
                  <a:lnTo>
                    <a:pt x="336" y="4205"/>
                  </a:lnTo>
                  <a:lnTo>
                    <a:pt x="344" y="4184"/>
                  </a:lnTo>
                  <a:lnTo>
                    <a:pt x="352" y="4164"/>
                  </a:lnTo>
                  <a:lnTo>
                    <a:pt x="359" y="4143"/>
                  </a:lnTo>
                  <a:lnTo>
                    <a:pt x="364" y="4121"/>
                  </a:lnTo>
                  <a:lnTo>
                    <a:pt x="370" y="4099"/>
                  </a:lnTo>
                  <a:lnTo>
                    <a:pt x="375" y="4077"/>
                  </a:lnTo>
                  <a:lnTo>
                    <a:pt x="378" y="4055"/>
                  </a:lnTo>
                  <a:lnTo>
                    <a:pt x="382" y="4034"/>
                  </a:lnTo>
                  <a:lnTo>
                    <a:pt x="375" y="4002"/>
                  </a:lnTo>
                  <a:lnTo>
                    <a:pt x="374" y="3975"/>
                  </a:lnTo>
                  <a:lnTo>
                    <a:pt x="377" y="3948"/>
                  </a:lnTo>
                  <a:lnTo>
                    <a:pt x="386" y="3923"/>
                  </a:lnTo>
                  <a:lnTo>
                    <a:pt x="398" y="3899"/>
                  </a:lnTo>
                  <a:lnTo>
                    <a:pt x="413" y="3876"/>
                  </a:lnTo>
                  <a:lnTo>
                    <a:pt x="430" y="3854"/>
                  </a:lnTo>
                  <a:lnTo>
                    <a:pt x="449" y="3832"/>
                  </a:lnTo>
                  <a:lnTo>
                    <a:pt x="467" y="3811"/>
                  </a:lnTo>
                  <a:lnTo>
                    <a:pt x="487" y="3789"/>
                  </a:lnTo>
                  <a:lnTo>
                    <a:pt x="506" y="3766"/>
                  </a:lnTo>
                  <a:lnTo>
                    <a:pt x="523" y="3744"/>
                  </a:lnTo>
                  <a:lnTo>
                    <a:pt x="540" y="3720"/>
                  </a:lnTo>
                  <a:lnTo>
                    <a:pt x="552" y="3695"/>
                  </a:lnTo>
                  <a:lnTo>
                    <a:pt x="561" y="3668"/>
                  </a:lnTo>
                  <a:lnTo>
                    <a:pt x="567" y="3639"/>
                  </a:lnTo>
                  <a:lnTo>
                    <a:pt x="572" y="3623"/>
                  </a:lnTo>
                  <a:lnTo>
                    <a:pt x="575" y="3607"/>
                  </a:lnTo>
                  <a:lnTo>
                    <a:pt x="578" y="3592"/>
                  </a:lnTo>
                  <a:lnTo>
                    <a:pt x="580" y="3577"/>
                  </a:lnTo>
                  <a:lnTo>
                    <a:pt x="581" y="3562"/>
                  </a:lnTo>
                  <a:lnTo>
                    <a:pt x="581" y="3547"/>
                  </a:lnTo>
                  <a:lnTo>
                    <a:pt x="579" y="3532"/>
                  </a:lnTo>
                  <a:lnTo>
                    <a:pt x="576" y="3516"/>
                  </a:lnTo>
                  <a:lnTo>
                    <a:pt x="571" y="3501"/>
                  </a:lnTo>
                  <a:lnTo>
                    <a:pt x="564" y="3490"/>
                  </a:lnTo>
                  <a:lnTo>
                    <a:pt x="554" y="3479"/>
                  </a:lnTo>
                  <a:lnTo>
                    <a:pt x="544" y="3470"/>
                  </a:lnTo>
                  <a:lnTo>
                    <a:pt x="534" y="3463"/>
                  </a:lnTo>
                  <a:lnTo>
                    <a:pt x="522" y="3457"/>
                  </a:lnTo>
                  <a:lnTo>
                    <a:pt x="511" y="3452"/>
                  </a:lnTo>
                  <a:lnTo>
                    <a:pt x="498" y="3447"/>
                  </a:lnTo>
                  <a:lnTo>
                    <a:pt x="476" y="3444"/>
                  </a:lnTo>
                  <a:lnTo>
                    <a:pt x="457" y="3444"/>
                  </a:lnTo>
                  <a:lnTo>
                    <a:pt x="438" y="3447"/>
                  </a:lnTo>
                  <a:lnTo>
                    <a:pt x="420" y="3454"/>
                  </a:lnTo>
                  <a:lnTo>
                    <a:pt x="402" y="3462"/>
                  </a:lnTo>
                  <a:lnTo>
                    <a:pt x="386" y="3472"/>
                  </a:lnTo>
                  <a:lnTo>
                    <a:pt x="370" y="3484"/>
                  </a:lnTo>
                  <a:lnTo>
                    <a:pt x="355" y="3495"/>
                  </a:lnTo>
                  <a:lnTo>
                    <a:pt x="339" y="3508"/>
                  </a:lnTo>
                  <a:lnTo>
                    <a:pt x="324" y="3521"/>
                  </a:lnTo>
                  <a:lnTo>
                    <a:pt x="308" y="3534"/>
                  </a:lnTo>
                  <a:lnTo>
                    <a:pt x="292" y="3544"/>
                  </a:lnTo>
                  <a:lnTo>
                    <a:pt x="276" y="3553"/>
                  </a:lnTo>
                  <a:lnTo>
                    <a:pt x="258" y="3561"/>
                  </a:lnTo>
                  <a:lnTo>
                    <a:pt x="240" y="3566"/>
                  </a:lnTo>
                  <a:lnTo>
                    <a:pt x="220" y="3568"/>
                  </a:lnTo>
                  <a:lnTo>
                    <a:pt x="212" y="3558"/>
                  </a:lnTo>
                  <a:lnTo>
                    <a:pt x="207" y="3547"/>
                  </a:lnTo>
                  <a:lnTo>
                    <a:pt x="204" y="3536"/>
                  </a:lnTo>
                  <a:lnTo>
                    <a:pt x="203" y="3525"/>
                  </a:lnTo>
                  <a:lnTo>
                    <a:pt x="203" y="3515"/>
                  </a:lnTo>
                  <a:lnTo>
                    <a:pt x="204" y="3505"/>
                  </a:lnTo>
                  <a:lnTo>
                    <a:pt x="204" y="3494"/>
                  </a:lnTo>
                  <a:lnTo>
                    <a:pt x="204" y="3485"/>
                  </a:lnTo>
                  <a:lnTo>
                    <a:pt x="216" y="3461"/>
                  </a:lnTo>
                  <a:lnTo>
                    <a:pt x="232" y="3439"/>
                  </a:lnTo>
                  <a:lnTo>
                    <a:pt x="250" y="3417"/>
                  </a:lnTo>
                  <a:lnTo>
                    <a:pt x="269" y="3396"/>
                  </a:lnTo>
                  <a:lnTo>
                    <a:pt x="286" y="3376"/>
                  </a:lnTo>
                  <a:lnTo>
                    <a:pt x="300" y="3354"/>
                  </a:lnTo>
                  <a:lnTo>
                    <a:pt x="308" y="3331"/>
                  </a:lnTo>
                  <a:lnTo>
                    <a:pt x="308" y="3305"/>
                  </a:lnTo>
                  <a:lnTo>
                    <a:pt x="310" y="3290"/>
                  </a:lnTo>
                  <a:lnTo>
                    <a:pt x="310" y="3275"/>
                  </a:lnTo>
                  <a:lnTo>
                    <a:pt x="310" y="3260"/>
                  </a:lnTo>
                  <a:lnTo>
                    <a:pt x="308" y="3245"/>
                  </a:lnTo>
                  <a:lnTo>
                    <a:pt x="305" y="3232"/>
                  </a:lnTo>
                  <a:lnTo>
                    <a:pt x="300" y="3218"/>
                  </a:lnTo>
                  <a:lnTo>
                    <a:pt x="294" y="3204"/>
                  </a:lnTo>
                  <a:lnTo>
                    <a:pt x="287" y="3190"/>
                  </a:lnTo>
                  <a:lnTo>
                    <a:pt x="280" y="3176"/>
                  </a:lnTo>
                  <a:lnTo>
                    <a:pt x="272" y="3164"/>
                  </a:lnTo>
                  <a:lnTo>
                    <a:pt x="263" y="3151"/>
                  </a:lnTo>
                  <a:lnTo>
                    <a:pt x="254" y="3139"/>
                  </a:lnTo>
                  <a:lnTo>
                    <a:pt x="245" y="3127"/>
                  </a:lnTo>
                  <a:lnTo>
                    <a:pt x="235" y="3115"/>
                  </a:lnTo>
                  <a:lnTo>
                    <a:pt x="225" y="3105"/>
                  </a:lnTo>
                  <a:lnTo>
                    <a:pt x="215" y="3095"/>
                  </a:lnTo>
                  <a:lnTo>
                    <a:pt x="226" y="3085"/>
                  </a:lnTo>
                  <a:lnTo>
                    <a:pt x="238" y="3076"/>
                  </a:lnTo>
                  <a:lnTo>
                    <a:pt x="250" y="3067"/>
                  </a:lnTo>
                  <a:lnTo>
                    <a:pt x="263" y="3059"/>
                  </a:lnTo>
                  <a:lnTo>
                    <a:pt x="276" y="3051"/>
                  </a:lnTo>
                  <a:lnTo>
                    <a:pt x="288" y="3043"/>
                  </a:lnTo>
                  <a:lnTo>
                    <a:pt x="301" y="3035"/>
                  </a:lnTo>
                  <a:lnTo>
                    <a:pt x="314" y="3027"/>
                  </a:lnTo>
                  <a:lnTo>
                    <a:pt x="326" y="3019"/>
                  </a:lnTo>
                  <a:lnTo>
                    <a:pt x="339" y="3010"/>
                  </a:lnTo>
                  <a:lnTo>
                    <a:pt x="352" y="3002"/>
                  </a:lnTo>
                  <a:lnTo>
                    <a:pt x="363" y="2993"/>
                  </a:lnTo>
                  <a:lnTo>
                    <a:pt x="375" y="2984"/>
                  </a:lnTo>
                  <a:lnTo>
                    <a:pt x="386" y="2975"/>
                  </a:lnTo>
                  <a:lnTo>
                    <a:pt x="398" y="2964"/>
                  </a:lnTo>
                  <a:lnTo>
                    <a:pt x="408" y="2954"/>
                  </a:lnTo>
                  <a:lnTo>
                    <a:pt x="394" y="2959"/>
                  </a:lnTo>
                  <a:lnTo>
                    <a:pt x="381" y="2966"/>
                  </a:lnTo>
                  <a:lnTo>
                    <a:pt x="366" y="2972"/>
                  </a:lnTo>
                  <a:lnTo>
                    <a:pt x="352" y="2981"/>
                  </a:lnTo>
                  <a:lnTo>
                    <a:pt x="339" y="2990"/>
                  </a:lnTo>
                  <a:lnTo>
                    <a:pt x="325" y="2999"/>
                  </a:lnTo>
                  <a:lnTo>
                    <a:pt x="311" y="3008"/>
                  </a:lnTo>
                  <a:lnTo>
                    <a:pt x="298" y="3019"/>
                  </a:lnTo>
                  <a:lnTo>
                    <a:pt x="285" y="3028"/>
                  </a:lnTo>
                  <a:lnTo>
                    <a:pt x="271" y="3037"/>
                  </a:lnTo>
                  <a:lnTo>
                    <a:pt x="257" y="3046"/>
                  </a:lnTo>
                  <a:lnTo>
                    <a:pt x="243" y="3054"/>
                  </a:lnTo>
                  <a:lnTo>
                    <a:pt x="231" y="3061"/>
                  </a:lnTo>
                  <a:lnTo>
                    <a:pt x="217" y="3068"/>
                  </a:lnTo>
                  <a:lnTo>
                    <a:pt x="203" y="3074"/>
                  </a:lnTo>
                  <a:lnTo>
                    <a:pt x="189" y="3077"/>
                  </a:lnTo>
                  <a:lnTo>
                    <a:pt x="180" y="3069"/>
                  </a:lnTo>
                  <a:lnTo>
                    <a:pt x="171" y="3062"/>
                  </a:lnTo>
                  <a:lnTo>
                    <a:pt x="161" y="3057"/>
                  </a:lnTo>
                  <a:lnTo>
                    <a:pt x="151" y="3051"/>
                  </a:lnTo>
                  <a:lnTo>
                    <a:pt x="142" y="3045"/>
                  </a:lnTo>
                  <a:lnTo>
                    <a:pt x="134" y="3038"/>
                  </a:lnTo>
                  <a:lnTo>
                    <a:pt x="126" y="3031"/>
                  </a:lnTo>
                  <a:lnTo>
                    <a:pt x="120" y="3022"/>
                  </a:lnTo>
                  <a:lnTo>
                    <a:pt x="131" y="3010"/>
                  </a:lnTo>
                  <a:lnTo>
                    <a:pt x="142" y="2999"/>
                  </a:lnTo>
                  <a:lnTo>
                    <a:pt x="152" y="2987"/>
                  </a:lnTo>
                  <a:lnTo>
                    <a:pt x="163" y="2976"/>
                  </a:lnTo>
                  <a:lnTo>
                    <a:pt x="172" y="2964"/>
                  </a:lnTo>
                  <a:lnTo>
                    <a:pt x="182" y="2953"/>
                  </a:lnTo>
                  <a:lnTo>
                    <a:pt x="192" y="2940"/>
                  </a:lnTo>
                  <a:lnTo>
                    <a:pt x="201" y="2928"/>
                  </a:lnTo>
                  <a:lnTo>
                    <a:pt x="187" y="2932"/>
                  </a:lnTo>
                  <a:lnTo>
                    <a:pt x="173" y="2941"/>
                  </a:lnTo>
                  <a:lnTo>
                    <a:pt x="161" y="2954"/>
                  </a:lnTo>
                  <a:lnTo>
                    <a:pt x="148" y="2969"/>
                  </a:lnTo>
                  <a:lnTo>
                    <a:pt x="135" y="2985"/>
                  </a:lnTo>
                  <a:lnTo>
                    <a:pt x="121" y="2999"/>
                  </a:lnTo>
                  <a:lnTo>
                    <a:pt x="106" y="3009"/>
                  </a:lnTo>
                  <a:lnTo>
                    <a:pt x="90" y="3015"/>
                  </a:lnTo>
                  <a:lnTo>
                    <a:pt x="80" y="3007"/>
                  </a:lnTo>
                  <a:lnTo>
                    <a:pt x="67" y="3001"/>
                  </a:lnTo>
                  <a:lnTo>
                    <a:pt x="53" y="2997"/>
                  </a:lnTo>
                  <a:lnTo>
                    <a:pt x="40" y="2992"/>
                  </a:lnTo>
                  <a:lnTo>
                    <a:pt x="27" y="2987"/>
                  </a:lnTo>
                  <a:lnTo>
                    <a:pt x="15" y="2982"/>
                  </a:lnTo>
                  <a:lnTo>
                    <a:pt x="6" y="2975"/>
                  </a:lnTo>
                  <a:lnTo>
                    <a:pt x="0" y="2964"/>
                  </a:lnTo>
                  <a:lnTo>
                    <a:pt x="13" y="2881"/>
                  </a:lnTo>
                  <a:lnTo>
                    <a:pt x="28" y="2797"/>
                  </a:lnTo>
                  <a:lnTo>
                    <a:pt x="44" y="2712"/>
                  </a:lnTo>
                  <a:lnTo>
                    <a:pt x="63" y="2626"/>
                  </a:lnTo>
                  <a:lnTo>
                    <a:pt x="81" y="2539"/>
                  </a:lnTo>
                  <a:lnTo>
                    <a:pt x="102" y="2452"/>
                  </a:lnTo>
                  <a:lnTo>
                    <a:pt x="124" y="2363"/>
                  </a:lnTo>
                  <a:lnTo>
                    <a:pt x="146" y="2275"/>
                  </a:lnTo>
                  <a:lnTo>
                    <a:pt x="170" y="2187"/>
                  </a:lnTo>
                  <a:lnTo>
                    <a:pt x="195" y="2098"/>
                  </a:lnTo>
                  <a:lnTo>
                    <a:pt x="220" y="2009"/>
                  </a:lnTo>
                  <a:lnTo>
                    <a:pt x="248" y="1922"/>
                  </a:lnTo>
                  <a:lnTo>
                    <a:pt x="276" y="1834"/>
                  </a:lnTo>
                  <a:lnTo>
                    <a:pt x="305" y="1748"/>
                  </a:lnTo>
                  <a:lnTo>
                    <a:pt x="334" y="1663"/>
                  </a:lnTo>
                  <a:lnTo>
                    <a:pt x="366" y="1578"/>
                  </a:lnTo>
                  <a:lnTo>
                    <a:pt x="397" y="1495"/>
                  </a:lnTo>
                  <a:lnTo>
                    <a:pt x="428" y="1414"/>
                  </a:lnTo>
                  <a:lnTo>
                    <a:pt x="460" y="1333"/>
                  </a:lnTo>
                  <a:lnTo>
                    <a:pt x="493" y="1255"/>
                  </a:lnTo>
                  <a:lnTo>
                    <a:pt x="527" y="1179"/>
                  </a:lnTo>
                  <a:lnTo>
                    <a:pt x="561" y="1104"/>
                  </a:lnTo>
                  <a:lnTo>
                    <a:pt x="595" y="1032"/>
                  </a:lnTo>
                  <a:lnTo>
                    <a:pt x="629" y="963"/>
                  </a:lnTo>
                  <a:lnTo>
                    <a:pt x="665" y="896"/>
                  </a:lnTo>
                  <a:lnTo>
                    <a:pt x="700" y="832"/>
                  </a:lnTo>
                  <a:lnTo>
                    <a:pt x="735" y="772"/>
                  </a:lnTo>
                  <a:lnTo>
                    <a:pt x="771" y="713"/>
                  </a:lnTo>
                  <a:lnTo>
                    <a:pt x="807" y="659"/>
                  </a:lnTo>
                  <a:lnTo>
                    <a:pt x="841" y="608"/>
                  </a:lnTo>
                  <a:lnTo>
                    <a:pt x="877" y="561"/>
                  </a:lnTo>
                  <a:lnTo>
                    <a:pt x="913" y="519"/>
                  </a:lnTo>
                  <a:lnTo>
                    <a:pt x="935" y="514"/>
                  </a:lnTo>
                  <a:lnTo>
                    <a:pt x="958" y="508"/>
                  </a:lnTo>
                  <a:lnTo>
                    <a:pt x="982" y="501"/>
                  </a:lnTo>
                  <a:lnTo>
                    <a:pt x="1007" y="492"/>
                  </a:lnTo>
                  <a:lnTo>
                    <a:pt x="1031" y="482"/>
                  </a:lnTo>
                  <a:lnTo>
                    <a:pt x="1057" y="470"/>
                  </a:lnTo>
                  <a:lnTo>
                    <a:pt x="1081" y="457"/>
                  </a:lnTo>
                  <a:lnTo>
                    <a:pt x="1105" y="442"/>
                  </a:lnTo>
                  <a:lnTo>
                    <a:pt x="1128" y="429"/>
                  </a:lnTo>
                  <a:lnTo>
                    <a:pt x="1151" y="413"/>
                  </a:lnTo>
                  <a:lnTo>
                    <a:pt x="1172" y="396"/>
                  </a:lnTo>
                  <a:lnTo>
                    <a:pt x="1192" y="379"/>
                  </a:lnTo>
                  <a:lnTo>
                    <a:pt x="1210" y="362"/>
                  </a:lnTo>
                  <a:lnTo>
                    <a:pt x="1226" y="345"/>
                  </a:lnTo>
                  <a:lnTo>
                    <a:pt x="1240" y="327"/>
                  </a:lnTo>
                  <a:lnTo>
                    <a:pt x="1251" y="309"/>
                  </a:lnTo>
                  <a:lnTo>
                    <a:pt x="1253" y="301"/>
                  </a:lnTo>
                  <a:lnTo>
                    <a:pt x="1254" y="294"/>
                  </a:lnTo>
                  <a:lnTo>
                    <a:pt x="1254" y="287"/>
                  </a:lnTo>
                  <a:lnTo>
                    <a:pt x="1254" y="280"/>
                  </a:lnTo>
                  <a:lnTo>
                    <a:pt x="1253" y="274"/>
                  </a:lnTo>
                  <a:lnTo>
                    <a:pt x="1250" y="270"/>
                  </a:lnTo>
                  <a:lnTo>
                    <a:pt x="1248" y="266"/>
                  </a:lnTo>
                  <a:lnTo>
                    <a:pt x="1245" y="264"/>
                  </a:lnTo>
                  <a:lnTo>
                    <a:pt x="1235" y="265"/>
                  </a:lnTo>
                  <a:lnTo>
                    <a:pt x="1226" y="267"/>
                  </a:lnTo>
                  <a:lnTo>
                    <a:pt x="1217" y="269"/>
                  </a:lnTo>
                  <a:lnTo>
                    <a:pt x="1208" y="270"/>
                  </a:lnTo>
                  <a:lnTo>
                    <a:pt x="1198" y="272"/>
                  </a:lnTo>
                  <a:lnTo>
                    <a:pt x="1189" y="273"/>
                  </a:lnTo>
                  <a:lnTo>
                    <a:pt x="1180" y="274"/>
                  </a:lnTo>
                  <a:lnTo>
                    <a:pt x="1171" y="275"/>
                  </a:lnTo>
                  <a:lnTo>
                    <a:pt x="1205" y="244"/>
                  </a:lnTo>
                  <a:lnTo>
                    <a:pt x="1242" y="217"/>
                  </a:lnTo>
                  <a:lnTo>
                    <a:pt x="1279" y="190"/>
                  </a:lnTo>
                  <a:lnTo>
                    <a:pt x="1317" y="165"/>
                  </a:lnTo>
                  <a:lnTo>
                    <a:pt x="1357" y="142"/>
                  </a:lnTo>
                  <a:lnTo>
                    <a:pt x="1398" y="121"/>
                  </a:lnTo>
                  <a:lnTo>
                    <a:pt x="1440" y="101"/>
                  </a:lnTo>
                  <a:lnTo>
                    <a:pt x="1483" y="84"/>
                  </a:lnTo>
                  <a:lnTo>
                    <a:pt x="1528" y="68"/>
                  </a:lnTo>
                  <a:lnTo>
                    <a:pt x="1574" y="54"/>
                  </a:lnTo>
                  <a:lnTo>
                    <a:pt x="1621" y="42"/>
                  </a:lnTo>
                  <a:lnTo>
                    <a:pt x="1670" y="30"/>
                  </a:lnTo>
                  <a:lnTo>
                    <a:pt x="1720" y="21"/>
                  </a:lnTo>
                  <a:lnTo>
                    <a:pt x="1771" y="13"/>
                  </a:lnTo>
                  <a:lnTo>
                    <a:pt x="1824" y="6"/>
                  </a:lnTo>
                  <a:lnTo>
                    <a:pt x="1879" y="0"/>
                  </a:lnTo>
                  <a:lnTo>
                    <a:pt x="1947" y="1"/>
                  </a:lnTo>
                  <a:lnTo>
                    <a:pt x="2015" y="6"/>
                  </a:lnTo>
                  <a:lnTo>
                    <a:pt x="2082" y="13"/>
                  </a:lnTo>
                  <a:lnTo>
                    <a:pt x="2150" y="23"/>
                  </a:lnTo>
                  <a:lnTo>
                    <a:pt x="2216" y="37"/>
                  </a:lnTo>
                  <a:lnTo>
                    <a:pt x="2282" y="53"/>
                  </a:lnTo>
                  <a:lnTo>
                    <a:pt x="2348" y="72"/>
                  </a:lnTo>
                  <a:lnTo>
                    <a:pt x="2413" y="95"/>
                  </a:lnTo>
                  <a:lnTo>
                    <a:pt x="2476" y="119"/>
                  </a:lnTo>
                  <a:lnTo>
                    <a:pt x="2539" y="146"/>
                  </a:lnTo>
                  <a:lnTo>
                    <a:pt x="2603" y="176"/>
                  </a:lnTo>
                  <a:lnTo>
                    <a:pt x="2664" y="210"/>
                  </a:lnTo>
                  <a:lnTo>
                    <a:pt x="2725" y="245"/>
                  </a:lnTo>
                  <a:lnTo>
                    <a:pt x="2784" y="284"/>
                  </a:lnTo>
                  <a:lnTo>
                    <a:pt x="2842" y="324"/>
                  </a:lnTo>
                  <a:lnTo>
                    <a:pt x="2900" y="366"/>
                  </a:lnTo>
                  <a:lnTo>
                    <a:pt x="2956" y="413"/>
                  </a:lnTo>
                  <a:lnTo>
                    <a:pt x="3011" y="460"/>
                  </a:lnTo>
                  <a:lnTo>
                    <a:pt x="3065" y="510"/>
                  </a:lnTo>
                  <a:lnTo>
                    <a:pt x="3117" y="562"/>
                  </a:lnTo>
                  <a:lnTo>
                    <a:pt x="3167" y="618"/>
                  </a:lnTo>
                  <a:lnTo>
                    <a:pt x="3217" y="674"/>
                  </a:lnTo>
                  <a:lnTo>
                    <a:pt x="3264" y="733"/>
                  </a:lnTo>
                  <a:lnTo>
                    <a:pt x="3310" y="794"/>
                  </a:lnTo>
                  <a:lnTo>
                    <a:pt x="3354" y="857"/>
                  </a:lnTo>
                  <a:lnTo>
                    <a:pt x="3396" y="922"/>
                  </a:lnTo>
                  <a:lnTo>
                    <a:pt x="3437" y="990"/>
                  </a:lnTo>
                  <a:lnTo>
                    <a:pt x="3476" y="1058"/>
                  </a:lnTo>
                  <a:lnTo>
                    <a:pt x="3512" y="1129"/>
                  </a:lnTo>
                  <a:lnTo>
                    <a:pt x="3546" y="1202"/>
                  </a:lnTo>
                  <a:lnTo>
                    <a:pt x="3580" y="1275"/>
                  </a:lnTo>
                  <a:lnTo>
                    <a:pt x="3610" y="135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879" name="Freeform 39"/>
            <p:cNvSpPr>
              <a:spLocks/>
            </p:cNvSpPr>
            <p:nvPr/>
          </p:nvSpPr>
          <p:spPr bwMode="auto">
            <a:xfrm>
              <a:off x="1744" y="380"/>
              <a:ext cx="133" cy="141"/>
            </a:xfrm>
            <a:custGeom>
              <a:avLst/>
              <a:gdLst/>
              <a:ahLst/>
              <a:cxnLst>
                <a:cxn ang="0">
                  <a:pos x="215" y="45"/>
                </a:cxn>
                <a:cxn ang="0">
                  <a:pos x="200" y="70"/>
                </a:cxn>
                <a:cxn ang="0">
                  <a:pos x="183" y="95"/>
                </a:cxn>
                <a:cxn ang="0">
                  <a:pos x="171" y="121"/>
                </a:cxn>
                <a:cxn ang="0">
                  <a:pos x="176" y="143"/>
                </a:cxn>
                <a:cxn ang="0">
                  <a:pos x="189" y="148"/>
                </a:cxn>
                <a:cxn ang="0">
                  <a:pos x="201" y="140"/>
                </a:cxn>
                <a:cxn ang="0">
                  <a:pos x="219" y="129"/>
                </a:cxn>
                <a:cxn ang="0">
                  <a:pos x="236" y="121"/>
                </a:cxn>
                <a:cxn ang="0">
                  <a:pos x="253" y="116"/>
                </a:cxn>
                <a:cxn ang="0">
                  <a:pos x="255" y="126"/>
                </a:cxn>
                <a:cxn ang="0">
                  <a:pos x="235" y="145"/>
                </a:cxn>
                <a:cxn ang="0">
                  <a:pos x="212" y="162"/>
                </a:cxn>
                <a:cxn ang="0">
                  <a:pos x="193" y="182"/>
                </a:cxn>
                <a:cxn ang="0">
                  <a:pos x="196" y="204"/>
                </a:cxn>
                <a:cxn ang="0">
                  <a:pos x="215" y="214"/>
                </a:cxn>
                <a:cxn ang="0">
                  <a:pos x="239" y="219"/>
                </a:cxn>
                <a:cxn ang="0">
                  <a:pos x="259" y="223"/>
                </a:cxn>
                <a:cxn ang="0">
                  <a:pos x="247" y="231"/>
                </a:cxn>
                <a:cxn ang="0">
                  <a:pos x="212" y="234"/>
                </a:cxn>
                <a:cxn ang="0">
                  <a:pos x="176" y="240"/>
                </a:cxn>
                <a:cxn ang="0">
                  <a:pos x="141" y="257"/>
                </a:cxn>
                <a:cxn ang="0">
                  <a:pos x="118" y="273"/>
                </a:cxn>
                <a:cxn ang="0">
                  <a:pos x="106" y="277"/>
                </a:cxn>
                <a:cxn ang="0">
                  <a:pos x="94" y="281"/>
                </a:cxn>
                <a:cxn ang="0">
                  <a:pos x="85" y="280"/>
                </a:cxn>
                <a:cxn ang="0">
                  <a:pos x="73" y="267"/>
                </a:cxn>
                <a:cxn ang="0">
                  <a:pos x="67" y="244"/>
                </a:cxn>
                <a:cxn ang="0">
                  <a:pos x="61" y="223"/>
                </a:cxn>
                <a:cxn ang="0">
                  <a:pos x="47" y="206"/>
                </a:cxn>
                <a:cxn ang="0">
                  <a:pos x="27" y="198"/>
                </a:cxn>
                <a:cxn ang="0">
                  <a:pos x="14" y="192"/>
                </a:cxn>
                <a:cxn ang="0">
                  <a:pos x="17" y="169"/>
                </a:cxn>
                <a:cxn ang="0">
                  <a:pos x="16" y="133"/>
                </a:cxn>
                <a:cxn ang="0">
                  <a:pos x="4" y="98"/>
                </a:cxn>
                <a:cxn ang="0">
                  <a:pos x="0" y="65"/>
                </a:cxn>
                <a:cxn ang="0">
                  <a:pos x="14" y="65"/>
                </a:cxn>
                <a:cxn ang="0">
                  <a:pos x="29" y="94"/>
                </a:cxn>
                <a:cxn ang="0">
                  <a:pos x="44" y="124"/>
                </a:cxn>
                <a:cxn ang="0">
                  <a:pos x="60" y="152"/>
                </a:cxn>
                <a:cxn ang="0">
                  <a:pos x="71" y="174"/>
                </a:cxn>
                <a:cxn ang="0">
                  <a:pos x="73" y="191"/>
                </a:cxn>
                <a:cxn ang="0">
                  <a:pos x="85" y="189"/>
                </a:cxn>
                <a:cxn ang="0">
                  <a:pos x="91" y="174"/>
                </a:cxn>
                <a:cxn ang="0">
                  <a:pos x="91" y="159"/>
                </a:cxn>
                <a:cxn ang="0">
                  <a:pos x="87" y="141"/>
                </a:cxn>
                <a:cxn ang="0">
                  <a:pos x="87" y="118"/>
                </a:cxn>
                <a:cxn ang="0">
                  <a:pos x="95" y="91"/>
                </a:cxn>
                <a:cxn ang="0">
                  <a:pos x="106" y="62"/>
                </a:cxn>
                <a:cxn ang="0">
                  <a:pos x="115" y="32"/>
                </a:cxn>
                <a:cxn ang="0">
                  <a:pos x="121" y="13"/>
                </a:cxn>
                <a:cxn ang="0">
                  <a:pos x="126" y="4"/>
                </a:cxn>
                <a:cxn ang="0">
                  <a:pos x="129" y="12"/>
                </a:cxn>
                <a:cxn ang="0">
                  <a:pos x="124" y="40"/>
                </a:cxn>
                <a:cxn ang="0">
                  <a:pos x="118" y="66"/>
                </a:cxn>
                <a:cxn ang="0">
                  <a:pos x="117" y="93"/>
                </a:cxn>
                <a:cxn ang="0">
                  <a:pos x="132" y="108"/>
                </a:cxn>
                <a:cxn ang="0">
                  <a:pos x="148" y="98"/>
                </a:cxn>
                <a:cxn ang="0">
                  <a:pos x="161" y="80"/>
                </a:cxn>
                <a:cxn ang="0">
                  <a:pos x="178" y="61"/>
                </a:cxn>
                <a:cxn ang="0">
                  <a:pos x="197" y="43"/>
                </a:cxn>
                <a:cxn ang="0">
                  <a:pos x="213" y="33"/>
                </a:cxn>
              </a:cxnLst>
              <a:rect l="0" t="0" r="r" b="b"/>
              <a:pathLst>
                <a:path w="265" h="281">
                  <a:moveTo>
                    <a:pt x="219" y="32"/>
                  </a:moveTo>
                  <a:lnTo>
                    <a:pt x="215" y="45"/>
                  </a:lnTo>
                  <a:lnTo>
                    <a:pt x="208" y="57"/>
                  </a:lnTo>
                  <a:lnTo>
                    <a:pt x="200" y="70"/>
                  </a:lnTo>
                  <a:lnTo>
                    <a:pt x="191" y="83"/>
                  </a:lnTo>
                  <a:lnTo>
                    <a:pt x="183" y="95"/>
                  </a:lnTo>
                  <a:lnTo>
                    <a:pt x="176" y="108"/>
                  </a:lnTo>
                  <a:lnTo>
                    <a:pt x="171" y="121"/>
                  </a:lnTo>
                  <a:lnTo>
                    <a:pt x="170" y="134"/>
                  </a:lnTo>
                  <a:lnTo>
                    <a:pt x="176" y="143"/>
                  </a:lnTo>
                  <a:lnTo>
                    <a:pt x="183" y="147"/>
                  </a:lnTo>
                  <a:lnTo>
                    <a:pt x="189" y="148"/>
                  </a:lnTo>
                  <a:lnTo>
                    <a:pt x="192" y="146"/>
                  </a:lnTo>
                  <a:lnTo>
                    <a:pt x="201" y="140"/>
                  </a:lnTo>
                  <a:lnTo>
                    <a:pt x="211" y="134"/>
                  </a:lnTo>
                  <a:lnTo>
                    <a:pt x="219" y="129"/>
                  </a:lnTo>
                  <a:lnTo>
                    <a:pt x="228" y="125"/>
                  </a:lnTo>
                  <a:lnTo>
                    <a:pt x="236" y="121"/>
                  </a:lnTo>
                  <a:lnTo>
                    <a:pt x="245" y="118"/>
                  </a:lnTo>
                  <a:lnTo>
                    <a:pt x="253" y="116"/>
                  </a:lnTo>
                  <a:lnTo>
                    <a:pt x="261" y="115"/>
                  </a:lnTo>
                  <a:lnTo>
                    <a:pt x="255" y="126"/>
                  </a:lnTo>
                  <a:lnTo>
                    <a:pt x="246" y="137"/>
                  </a:lnTo>
                  <a:lnTo>
                    <a:pt x="235" y="145"/>
                  </a:lnTo>
                  <a:lnTo>
                    <a:pt x="223" y="154"/>
                  </a:lnTo>
                  <a:lnTo>
                    <a:pt x="212" y="162"/>
                  </a:lnTo>
                  <a:lnTo>
                    <a:pt x="201" y="171"/>
                  </a:lnTo>
                  <a:lnTo>
                    <a:pt x="193" y="182"/>
                  </a:lnTo>
                  <a:lnTo>
                    <a:pt x="189" y="194"/>
                  </a:lnTo>
                  <a:lnTo>
                    <a:pt x="196" y="204"/>
                  </a:lnTo>
                  <a:lnTo>
                    <a:pt x="205" y="211"/>
                  </a:lnTo>
                  <a:lnTo>
                    <a:pt x="215" y="214"/>
                  </a:lnTo>
                  <a:lnTo>
                    <a:pt x="228" y="216"/>
                  </a:lnTo>
                  <a:lnTo>
                    <a:pt x="239" y="219"/>
                  </a:lnTo>
                  <a:lnTo>
                    <a:pt x="250" y="220"/>
                  </a:lnTo>
                  <a:lnTo>
                    <a:pt x="259" y="223"/>
                  </a:lnTo>
                  <a:lnTo>
                    <a:pt x="265" y="229"/>
                  </a:lnTo>
                  <a:lnTo>
                    <a:pt x="247" y="231"/>
                  </a:lnTo>
                  <a:lnTo>
                    <a:pt x="230" y="232"/>
                  </a:lnTo>
                  <a:lnTo>
                    <a:pt x="212" y="234"/>
                  </a:lnTo>
                  <a:lnTo>
                    <a:pt x="193" y="237"/>
                  </a:lnTo>
                  <a:lnTo>
                    <a:pt x="176" y="240"/>
                  </a:lnTo>
                  <a:lnTo>
                    <a:pt x="159" y="247"/>
                  </a:lnTo>
                  <a:lnTo>
                    <a:pt x="141" y="257"/>
                  </a:lnTo>
                  <a:lnTo>
                    <a:pt x="126" y="269"/>
                  </a:lnTo>
                  <a:lnTo>
                    <a:pt x="118" y="273"/>
                  </a:lnTo>
                  <a:lnTo>
                    <a:pt x="111" y="275"/>
                  </a:lnTo>
                  <a:lnTo>
                    <a:pt x="106" y="277"/>
                  </a:lnTo>
                  <a:lnTo>
                    <a:pt x="100" y="280"/>
                  </a:lnTo>
                  <a:lnTo>
                    <a:pt x="94" y="281"/>
                  </a:lnTo>
                  <a:lnTo>
                    <a:pt x="90" y="281"/>
                  </a:lnTo>
                  <a:lnTo>
                    <a:pt x="85" y="280"/>
                  </a:lnTo>
                  <a:lnTo>
                    <a:pt x="80" y="277"/>
                  </a:lnTo>
                  <a:lnTo>
                    <a:pt x="73" y="267"/>
                  </a:lnTo>
                  <a:lnTo>
                    <a:pt x="70" y="255"/>
                  </a:lnTo>
                  <a:lnTo>
                    <a:pt x="67" y="244"/>
                  </a:lnTo>
                  <a:lnTo>
                    <a:pt x="64" y="234"/>
                  </a:lnTo>
                  <a:lnTo>
                    <a:pt x="61" y="223"/>
                  </a:lnTo>
                  <a:lnTo>
                    <a:pt x="55" y="214"/>
                  </a:lnTo>
                  <a:lnTo>
                    <a:pt x="47" y="206"/>
                  </a:lnTo>
                  <a:lnTo>
                    <a:pt x="35" y="201"/>
                  </a:lnTo>
                  <a:lnTo>
                    <a:pt x="27" y="198"/>
                  </a:lnTo>
                  <a:lnTo>
                    <a:pt x="19" y="196"/>
                  </a:lnTo>
                  <a:lnTo>
                    <a:pt x="14" y="192"/>
                  </a:lnTo>
                  <a:lnTo>
                    <a:pt x="10" y="184"/>
                  </a:lnTo>
                  <a:lnTo>
                    <a:pt x="17" y="169"/>
                  </a:lnTo>
                  <a:lnTo>
                    <a:pt x="19" y="152"/>
                  </a:lnTo>
                  <a:lnTo>
                    <a:pt x="16" y="133"/>
                  </a:lnTo>
                  <a:lnTo>
                    <a:pt x="10" y="115"/>
                  </a:lnTo>
                  <a:lnTo>
                    <a:pt x="4" y="98"/>
                  </a:lnTo>
                  <a:lnTo>
                    <a:pt x="0" y="80"/>
                  </a:lnTo>
                  <a:lnTo>
                    <a:pt x="0" y="65"/>
                  </a:lnTo>
                  <a:lnTo>
                    <a:pt x="4" y="53"/>
                  </a:lnTo>
                  <a:lnTo>
                    <a:pt x="14" y="65"/>
                  </a:lnTo>
                  <a:lnTo>
                    <a:pt x="22" y="79"/>
                  </a:lnTo>
                  <a:lnTo>
                    <a:pt x="29" y="94"/>
                  </a:lnTo>
                  <a:lnTo>
                    <a:pt x="37" y="109"/>
                  </a:lnTo>
                  <a:lnTo>
                    <a:pt x="44" y="124"/>
                  </a:lnTo>
                  <a:lnTo>
                    <a:pt x="52" y="138"/>
                  </a:lnTo>
                  <a:lnTo>
                    <a:pt x="60" y="152"/>
                  </a:lnTo>
                  <a:lnTo>
                    <a:pt x="69" y="163"/>
                  </a:lnTo>
                  <a:lnTo>
                    <a:pt x="71" y="174"/>
                  </a:lnTo>
                  <a:lnTo>
                    <a:pt x="72" y="183"/>
                  </a:lnTo>
                  <a:lnTo>
                    <a:pt x="73" y="191"/>
                  </a:lnTo>
                  <a:lnTo>
                    <a:pt x="80" y="196"/>
                  </a:lnTo>
                  <a:lnTo>
                    <a:pt x="85" y="189"/>
                  </a:lnTo>
                  <a:lnTo>
                    <a:pt x="88" y="182"/>
                  </a:lnTo>
                  <a:lnTo>
                    <a:pt x="91" y="174"/>
                  </a:lnTo>
                  <a:lnTo>
                    <a:pt x="91" y="167"/>
                  </a:lnTo>
                  <a:lnTo>
                    <a:pt x="91" y="159"/>
                  </a:lnTo>
                  <a:lnTo>
                    <a:pt x="90" y="151"/>
                  </a:lnTo>
                  <a:lnTo>
                    <a:pt x="87" y="141"/>
                  </a:lnTo>
                  <a:lnTo>
                    <a:pt x="85" y="132"/>
                  </a:lnTo>
                  <a:lnTo>
                    <a:pt x="87" y="118"/>
                  </a:lnTo>
                  <a:lnTo>
                    <a:pt x="91" y="106"/>
                  </a:lnTo>
                  <a:lnTo>
                    <a:pt x="95" y="91"/>
                  </a:lnTo>
                  <a:lnTo>
                    <a:pt x="100" y="77"/>
                  </a:lnTo>
                  <a:lnTo>
                    <a:pt x="106" y="62"/>
                  </a:lnTo>
                  <a:lnTo>
                    <a:pt x="110" y="47"/>
                  </a:lnTo>
                  <a:lnTo>
                    <a:pt x="115" y="32"/>
                  </a:lnTo>
                  <a:lnTo>
                    <a:pt x="118" y="18"/>
                  </a:lnTo>
                  <a:lnTo>
                    <a:pt x="121" y="13"/>
                  </a:lnTo>
                  <a:lnTo>
                    <a:pt x="124" y="9"/>
                  </a:lnTo>
                  <a:lnTo>
                    <a:pt x="126" y="4"/>
                  </a:lnTo>
                  <a:lnTo>
                    <a:pt x="129" y="0"/>
                  </a:lnTo>
                  <a:lnTo>
                    <a:pt x="129" y="12"/>
                  </a:lnTo>
                  <a:lnTo>
                    <a:pt x="126" y="26"/>
                  </a:lnTo>
                  <a:lnTo>
                    <a:pt x="124" y="40"/>
                  </a:lnTo>
                  <a:lnTo>
                    <a:pt x="121" y="53"/>
                  </a:lnTo>
                  <a:lnTo>
                    <a:pt x="118" y="66"/>
                  </a:lnTo>
                  <a:lnTo>
                    <a:pt x="116" y="80"/>
                  </a:lnTo>
                  <a:lnTo>
                    <a:pt x="117" y="93"/>
                  </a:lnTo>
                  <a:lnTo>
                    <a:pt x="122" y="106"/>
                  </a:lnTo>
                  <a:lnTo>
                    <a:pt x="132" y="108"/>
                  </a:lnTo>
                  <a:lnTo>
                    <a:pt x="141" y="105"/>
                  </a:lnTo>
                  <a:lnTo>
                    <a:pt x="148" y="98"/>
                  </a:lnTo>
                  <a:lnTo>
                    <a:pt x="154" y="90"/>
                  </a:lnTo>
                  <a:lnTo>
                    <a:pt x="161" y="80"/>
                  </a:lnTo>
                  <a:lnTo>
                    <a:pt x="169" y="71"/>
                  </a:lnTo>
                  <a:lnTo>
                    <a:pt x="178" y="61"/>
                  </a:lnTo>
                  <a:lnTo>
                    <a:pt x="188" y="52"/>
                  </a:lnTo>
                  <a:lnTo>
                    <a:pt x="197" y="43"/>
                  </a:lnTo>
                  <a:lnTo>
                    <a:pt x="205" y="37"/>
                  </a:lnTo>
                  <a:lnTo>
                    <a:pt x="213" y="33"/>
                  </a:lnTo>
                  <a:lnTo>
                    <a:pt x="219" y="32"/>
                  </a:lnTo>
                  <a:close/>
                </a:path>
              </a:pathLst>
            </a:custGeom>
            <a:solidFill>
              <a:srgbClr val="FFCC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880" name="Freeform 40"/>
            <p:cNvSpPr>
              <a:spLocks/>
            </p:cNvSpPr>
            <p:nvPr/>
          </p:nvSpPr>
          <p:spPr bwMode="auto">
            <a:xfrm>
              <a:off x="1381" y="142"/>
              <a:ext cx="233" cy="143"/>
            </a:xfrm>
            <a:custGeom>
              <a:avLst/>
              <a:gdLst/>
              <a:ahLst/>
              <a:cxnLst>
                <a:cxn ang="0">
                  <a:pos x="263" y="23"/>
                </a:cxn>
                <a:cxn ang="0">
                  <a:pos x="314" y="44"/>
                </a:cxn>
                <a:cxn ang="0">
                  <a:pos x="358" y="68"/>
                </a:cxn>
                <a:cxn ang="0">
                  <a:pos x="394" y="97"/>
                </a:cxn>
                <a:cxn ang="0">
                  <a:pos x="422" y="127"/>
                </a:cxn>
                <a:cxn ang="0">
                  <a:pos x="442" y="154"/>
                </a:cxn>
                <a:cxn ang="0">
                  <a:pos x="456" y="180"/>
                </a:cxn>
                <a:cxn ang="0">
                  <a:pos x="463" y="199"/>
                </a:cxn>
                <a:cxn ang="0">
                  <a:pos x="455" y="214"/>
                </a:cxn>
                <a:cxn ang="0">
                  <a:pos x="438" y="235"/>
                </a:cxn>
                <a:cxn ang="0">
                  <a:pos x="422" y="257"/>
                </a:cxn>
                <a:cxn ang="0">
                  <a:pos x="407" y="276"/>
                </a:cxn>
                <a:cxn ang="0">
                  <a:pos x="389" y="273"/>
                </a:cxn>
                <a:cxn ang="0">
                  <a:pos x="365" y="254"/>
                </a:cxn>
                <a:cxn ang="0">
                  <a:pos x="339" y="238"/>
                </a:cxn>
                <a:cxn ang="0">
                  <a:pos x="316" y="225"/>
                </a:cxn>
                <a:cxn ang="0">
                  <a:pos x="305" y="210"/>
                </a:cxn>
                <a:cxn ang="0">
                  <a:pos x="303" y="192"/>
                </a:cxn>
                <a:cxn ang="0">
                  <a:pos x="298" y="177"/>
                </a:cxn>
                <a:cxn ang="0">
                  <a:pos x="290" y="166"/>
                </a:cxn>
                <a:cxn ang="0">
                  <a:pos x="272" y="159"/>
                </a:cxn>
                <a:cxn ang="0">
                  <a:pos x="252" y="160"/>
                </a:cxn>
                <a:cxn ang="0">
                  <a:pos x="235" y="166"/>
                </a:cxn>
                <a:cxn ang="0">
                  <a:pos x="219" y="170"/>
                </a:cxn>
                <a:cxn ang="0">
                  <a:pos x="203" y="161"/>
                </a:cxn>
                <a:cxn ang="0">
                  <a:pos x="189" y="146"/>
                </a:cxn>
                <a:cxn ang="0">
                  <a:pos x="175" y="135"/>
                </a:cxn>
                <a:cxn ang="0">
                  <a:pos x="158" y="130"/>
                </a:cxn>
                <a:cxn ang="0">
                  <a:pos x="136" y="136"/>
                </a:cxn>
                <a:cxn ang="0">
                  <a:pos x="122" y="152"/>
                </a:cxn>
                <a:cxn ang="0">
                  <a:pos x="116" y="170"/>
                </a:cxn>
                <a:cxn ang="0">
                  <a:pos x="114" y="187"/>
                </a:cxn>
                <a:cxn ang="0">
                  <a:pos x="98" y="191"/>
                </a:cxn>
                <a:cxn ang="0">
                  <a:pos x="71" y="192"/>
                </a:cxn>
                <a:cxn ang="0">
                  <a:pos x="48" y="196"/>
                </a:cxn>
                <a:cxn ang="0">
                  <a:pos x="25" y="197"/>
                </a:cxn>
                <a:cxn ang="0">
                  <a:pos x="15" y="188"/>
                </a:cxn>
                <a:cxn ang="0">
                  <a:pos x="15" y="166"/>
                </a:cxn>
                <a:cxn ang="0">
                  <a:pos x="13" y="142"/>
                </a:cxn>
                <a:cxn ang="0">
                  <a:pos x="10" y="115"/>
                </a:cxn>
                <a:cxn ang="0">
                  <a:pos x="7" y="89"/>
                </a:cxn>
                <a:cxn ang="0">
                  <a:pos x="3" y="63"/>
                </a:cxn>
                <a:cxn ang="0">
                  <a:pos x="1" y="40"/>
                </a:cxn>
                <a:cxn ang="0">
                  <a:pos x="0" y="19"/>
                </a:cxn>
                <a:cxn ang="0">
                  <a:pos x="16" y="8"/>
                </a:cxn>
                <a:cxn ang="0">
                  <a:pos x="47" y="3"/>
                </a:cxn>
                <a:cxn ang="0">
                  <a:pos x="78" y="1"/>
                </a:cxn>
                <a:cxn ang="0">
                  <a:pos x="108" y="0"/>
                </a:cxn>
                <a:cxn ang="0">
                  <a:pos x="138" y="2"/>
                </a:cxn>
                <a:cxn ang="0">
                  <a:pos x="167" y="4"/>
                </a:cxn>
                <a:cxn ang="0">
                  <a:pos x="195" y="9"/>
                </a:cxn>
                <a:cxn ang="0">
                  <a:pos x="221" y="14"/>
                </a:cxn>
              </a:cxnLst>
              <a:rect l="0" t="0" r="r" b="b"/>
              <a:pathLst>
                <a:path w="464" h="284">
                  <a:moveTo>
                    <a:pt x="234" y="16"/>
                  </a:moveTo>
                  <a:lnTo>
                    <a:pt x="263" y="23"/>
                  </a:lnTo>
                  <a:lnTo>
                    <a:pt x="289" y="32"/>
                  </a:lnTo>
                  <a:lnTo>
                    <a:pt x="314" y="44"/>
                  </a:lnTo>
                  <a:lnTo>
                    <a:pt x="336" y="55"/>
                  </a:lnTo>
                  <a:lnTo>
                    <a:pt x="358" y="68"/>
                  </a:lnTo>
                  <a:lnTo>
                    <a:pt x="377" y="83"/>
                  </a:lnTo>
                  <a:lnTo>
                    <a:pt x="394" y="97"/>
                  </a:lnTo>
                  <a:lnTo>
                    <a:pt x="409" y="112"/>
                  </a:lnTo>
                  <a:lnTo>
                    <a:pt x="422" y="127"/>
                  </a:lnTo>
                  <a:lnTo>
                    <a:pt x="433" y="140"/>
                  </a:lnTo>
                  <a:lnTo>
                    <a:pt x="442" y="154"/>
                  </a:lnTo>
                  <a:lnTo>
                    <a:pt x="450" y="167"/>
                  </a:lnTo>
                  <a:lnTo>
                    <a:pt x="456" y="180"/>
                  </a:lnTo>
                  <a:lnTo>
                    <a:pt x="461" y="190"/>
                  </a:lnTo>
                  <a:lnTo>
                    <a:pt x="463" y="199"/>
                  </a:lnTo>
                  <a:lnTo>
                    <a:pt x="464" y="206"/>
                  </a:lnTo>
                  <a:lnTo>
                    <a:pt x="455" y="214"/>
                  </a:lnTo>
                  <a:lnTo>
                    <a:pt x="446" y="225"/>
                  </a:lnTo>
                  <a:lnTo>
                    <a:pt x="438" y="235"/>
                  </a:lnTo>
                  <a:lnTo>
                    <a:pt x="430" y="246"/>
                  </a:lnTo>
                  <a:lnTo>
                    <a:pt x="422" y="257"/>
                  </a:lnTo>
                  <a:lnTo>
                    <a:pt x="414" y="267"/>
                  </a:lnTo>
                  <a:lnTo>
                    <a:pt x="407" y="276"/>
                  </a:lnTo>
                  <a:lnTo>
                    <a:pt x="400" y="284"/>
                  </a:lnTo>
                  <a:lnTo>
                    <a:pt x="389" y="273"/>
                  </a:lnTo>
                  <a:lnTo>
                    <a:pt x="378" y="264"/>
                  </a:lnTo>
                  <a:lnTo>
                    <a:pt x="365" y="254"/>
                  </a:lnTo>
                  <a:lnTo>
                    <a:pt x="351" y="246"/>
                  </a:lnTo>
                  <a:lnTo>
                    <a:pt x="339" y="238"/>
                  </a:lnTo>
                  <a:lnTo>
                    <a:pt x="326" y="231"/>
                  </a:lnTo>
                  <a:lnTo>
                    <a:pt x="316" y="225"/>
                  </a:lnTo>
                  <a:lnTo>
                    <a:pt x="306" y="218"/>
                  </a:lnTo>
                  <a:lnTo>
                    <a:pt x="305" y="210"/>
                  </a:lnTo>
                  <a:lnTo>
                    <a:pt x="304" y="201"/>
                  </a:lnTo>
                  <a:lnTo>
                    <a:pt x="303" y="192"/>
                  </a:lnTo>
                  <a:lnTo>
                    <a:pt x="302" y="184"/>
                  </a:lnTo>
                  <a:lnTo>
                    <a:pt x="298" y="177"/>
                  </a:lnTo>
                  <a:lnTo>
                    <a:pt x="295" y="170"/>
                  </a:lnTo>
                  <a:lnTo>
                    <a:pt x="290" y="166"/>
                  </a:lnTo>
                  <a:lnTo>
                    <a:pt x="283" y="163"/>
                  </a:lnTo>
                  <a:lnTo>
                    <a:pt x="272" y="159"/>
                  </a:lnTo>
                  <a:lnTo>
                    <a:pt x="261" y="159"/>
                  </a:lnTo>
                  <a:lnTo>
                    <a:pt x="252" y="160"/>
                  </a:lnTo>
                  <a:lnTo>
                    <a:pt x="244" y="162"/>
                  </a:lnTo>
                  <a:lnTo>
                    <a:pt x="235" y="166"/>
                  </a:lnTo>
                  <a:lnTo>
                    <a:pt x="227" y="169"/>
                  </a:lnTo>
                  <a:lnTo>
                    <a:pt x="219" y="170"/>
                  </a:lnTo>
                  <a:lnTo>
                    <a:pt x="211" y="169"/>
                  </a:lnTo>
                  <a:lnTo>
                    <a:pt x="203" y="161"/>
                  </a:lnTo>
                  <a:lnTo>
                    <a:pt x="196" y="154"/>
                  </a:lnTo>
                  <a:lnTo>
                    <a:pt x="189" y="146"/>
                  </a:lnTo>
                  <a:lnTo>
                    <a:pt x="182" y="140"/>
                  </a:lnTo>
                  <a:lnTo>
                    <a:pt x="175" y="135"/>
                  </a:lnTo>
                  <a:lnTo>
                    <a:pt x="167" y="131"/>
                  </a:lnTo>
                  <a:lnTo>
                    <a:pt x="158" y="130"/>
                  </a:lnTo>
                  <a:lnTo>
                    <a:pt x="147" y="130"/>
                  </a:lnTo>
                  <a:lnTo>
                    <a:pt x="136" y="136"/>
                  </a:lnTo>
                  <a:lnTo>
                    <a:pt x="128" y="143"/>
                  </a:lnTo>
                  <a:lnTo>
                    <a:pt x="122" y="152"/>
                  </a:lnTo>
                  <a:lnTo>
                    <a:pt x="119" y="161"/>
                  </a:lnTo>
                  <a:lnTo>
                    <a:pt x="116" y="170"/>
                  </a:lnTo>
                  <a:lnTo>
                    <a:pt x="115" y="180"/>
                  </a:lnTo>
                  <a:lnTo>
                    <a:pt x="114" y="187"/>
                  </a:lnTo>
                  <a:lnTo>
                    <a:pt x="112" y="192"/>
                  </a:lnTo>
                  <a:lnTo>
                    <a:pt x="98" y="191"/>
                  </a:lnTo>
                  <a:lnTo>
                    <a:pt x="84" y="192"/>
                  </a:lnTo>
                  <a:lnTo>
                    <a:pt x="71" y="192"/>
                  </a:lnTo>
                  <a:lnTo>
                    <a:pt x="60" y="195"/>
                  </a:lnTo>
                  <a:lnTo>
                    <a:pt x="48" y="196"/>
                  </a:lnTo>
                  <a:lnTo>
                    <a:pt x="37" y="197"/>
                  </a:lnTo>
                  <a:lnTo>
                    <a:pt x="25" y="197"/>
                  </a:lnTo>
                  <a:lnTo>
                    <a:pt x="14" y="197"/>
                  </a:lnTo>
                  <a:lnTo>
                    <a:pt x="15" y="188"/>
                  </a:lnTo>
                  <a:lnTo>
                    <a:pt x="15" y="177"/>
                  </a:lnTo>
                  <a:lnTo>
                    <a:pt x="15" y="166"/>
                  </a:lnTo>
                  <a:lnTo>
                    <a:pt x="14" y="154"/>
                  </a:lnTo>
                  <a:lnTo>
                    <a:pt x="13" y="142"/>
                  </a:lnTo>
                  <a:lnTo>
                    <a:pt x="11" y="129"/>
                  </a:lnTo>
                  <a:lnTo>
                    <a:pt x="10" y="115"/>
                  </a:lnTo>
                  <a:lnTo>
                    <a:pt x="9" y="102"/>
                  </a:lnTo>
                  <a:lnTo>
                    <a:pt x="7" y="89"/>
                  </a:lnTo>
                  <a:lnTo>
                    <a:pt x="6" y="76"/>
                  </a:lnTo>
                  <a:lnTo>
                    <a:pt x="3" y="63"/>
                  </a:lnTo>
                  <a:lnTo>
                    <a:pt x="2" y="52"/>
                  </a:lnTo>
                  <a:lnTo>
                    <a:pt x="1" y="40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0" y="11"/>
                  </a:lnTo>
                  <a:lnTo>
                    <a:pt x="16" y="8"/>
                  </a:lnTo>
                  <a:lnTo>
                    <a:pt x="31" y="6"/>
                  </a:lnTo>
                  <a:lnTo>
                    <a:pt x="47" y="3"/>
                  </a:lnTo>
                  <a:lnTo>
                    <a:pt x="62" y="1"/>
                  </a:lnTo>
                  <a:lnTo>
                    <a:pt x="78" y="1"/>
                  </a:lnTo>
                  <a:lnTo>
                    <a:pt x="93" y="0"/>
                  </a:lnTo>
                  <a:lnTo>
                    <a:pt x="108" y="0"/>
                  </a:lnTo>
                  <a:lnTo>
                    <a:pt x="123" y="1"/>
                  </a:lnTo>
                  <a:lnTo>
                    <a:pt x="138" y="2"/>
                  </a:lnTo>
                  <a:lnTo>
                    <a:pt x="153" y="3"/>
                  </a:lnTo>
                  <a:lnTo>
                    <a:pt x="167" y="4"/>
                  </a:lnTo>
                  <a:lnTo>
                    <a:pt x="181" y="7"/>
                  </a:lnTo>
                  <a:lnTo>
                    <a:pt x="195" y="9"/>
                  </a:lnTo>
                  <a:lnTo>
                    <a:pt x="208" y="11"/>
                  </a:lnTo>
                  <a:lnTo>
                    <a:pt x="221" y="14"/>
                  </a:lnTo>
                  <a:lnTo>
                    <a:pt x="234" y="16"/>
                  </a:lnTo>
                  <a:close/>
                </a:path>
              </a:pathLst>
            </a:custGeom>
            <a:solidFill>
              <a:srgbClr val="FF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881" name="Freeform 41"/>
            <p:cNvSpPr>
              <a:spLocks/>
            </p:cNvSpPr>
            <p:nvPr/>
          </p:nvSpPr>
          <p:spPr bwMode="auto">
            <a:xfrm>
              <a:off x="1718" y="464"/>
              <a:ext cx="60" cy="110"/>
            </a:xfrm>
            <a:custGeom>
              <a:avLst/>
              <a:gdLst/>
              <a:ahLst/>
              <a:cxnLst>
                <a:cxn ang="0">
                  <a:pos x="82" y="81"/>
                </a:cxn>
                <a:cxn ang="0">
                  <a:pos x="93" y="109"/>
                </a:cxn>
                <a:cxn ang="0">
                  <a:pos x="105" y="138"/>
                </a:cxn>
                <a:cxn ang="0">
                  <a:pos x="111" y="168"/>
                </a:cxn>
                <a:cxn ang="0">
                  <a:pos x="114" y="192"/>
                </a:cxn>
                <a:cxn ang="0">
                  <a:pos x="121" y="207"/>
                </a:cxn>
                <a:cxn ang="0">
                  <a:pos x="109" y="216"/>
                </a:cxn>
                <a:cxn ang="0">
                  <a:pos x="94" y="220"/>
                </a:cxn>
                <a:cxn ang="0">
                  <a:pos x="86" y="208"/>
                </a:cxn>
                <a:cxn ang="0">
                  <a:pos x="82" y="193"/>
                </a:cxn>
                <a:cxn ang="0">
                  <a:pos x="77" y="181"/>
                </a:cxn>
                <a:cxn ang="0">
                  <a:pos x="72" y="166"/>
                </a:cxn>
                <a:cxn ang="0">
                  <a:pos x="79" y="152"/>
                </a:cxn>
                <a:cxn ang="0">
                  <a:pos x="94" y="147"/>
                </a:cxn>
                <a:cxn ang="0">
                  <a:pos x="97" y="134"/>
                </a:cxn>
                <a:cxn ang="0">
                  <a:pos x="77" y="135"/>
                </a:cxn>
                <a:cxn ang="0">
                  <a:pos x="58" y="123"/>
                </a:cxn>
                <a:cxn ang="0">
                  <a:pos x="53" y="102"/>
                </a:cxn>
                <a:cxn ang="0">
                  <a:pos x="56" y="83"/>
                </a:cxn>
                <a:cxn ang="0">
                  <a:pos x="56" y="68"/>
                </a:cxn>
                <a:cxn ang="0">
                  <a:pos x="47" y="67"/>
                </a:cxn>
                <a:cxn ang="0">
                  <a:pos x="41" y="79"/>
                </a:cxn>
                <a:cxn ang="0">
                  <a:pos x="27" y="72"/>
                </a:cxn>
                <a:cxn ang="0">
                  <a:pos x="14" y="56"/>
                </a:cxn>
                <a:cxn ang="0">
                  <a:pos x="2" y="40"/>
                </a:cxn>
                <a:cxn ang="0">
                  <a:pos x="1" y="19"/>
                </a:cxn>
                <a:cxn ang="0">
                  <a:pos x="8" y="4"/>
                </a:cxn>
                <a:cxn ang="0">
                  <a:pos x="12" y="1"/>
                </a:cxn>
                <a:cxn ang="0">
                  <a:pos x="18" y="10"/>
                </a:cxn>
                <a:cxn ang="0">
                  <a:pos x="32" y="29"/>
                </a:cxn>
                <a:cxn ang="0">
                  <a:pos x="48" y="45"/>
                </a:cxn>
                <a:cxn ang="0">
                  <a:pos x="67" y="57"/>
                </a:cxn>
              </a:cxnLst>
              <a:rect l="0" t="0" r="r" b="b"/>
              <a:pathLst>
                <a:path w="121" h="220">
                  <a:moveTo>
                    <a:pt x="77" y="64"/>
                  </a:moveTo>
                  <a:lnTo>
                    <a:pt x="82" y="81"/>
                  </a:lnTo>
                  <a:lnTo>
                    <a:pt x="87" y="95"/>
                  </a:lnTo>
                  <a:lnTo>
                    <a:pt x="93" y="109"/>
                  </a:lnTo>
                  <a:lnTo>
                    <a:pt x="100" y="124"/>
                  </a:lnTo>
                  <a:lnTo>
                    <a:pt x="105" y="138"/>
                  </a:lnTo>
                  <a:lnTo>
                    <a:pt x="109" y="153"/>
                  </a:lnTo>
                  <a:lnTo>
                    <a:pt x="111" y="168"/>
                  </a:lnTo>
                  <a:lnTo>
                    <a:pt x="111" y="183"/>
                  </a:lnTo>
                  <a:lnTo>
                    <a:pt x="114" y="192"/>
                  </a:lnTo>
                  <a:lnTo>
                    <a:pt x="118" y="199"/>
                  </a:lnTo>
                  <a:lnTo>
                    <a:pt x="121" y="207"/>
                  </a:lnTo>
                  <a:lnTo>
                    <a:pt x="117" y="213"/>
                  </a:lnTo>
                  <a:lnTo>
                    <a:pt x="109" y="216"/>
                  </a:lnTo>
                  <a:lnTo>
                    <a:pt x="101" y="220"/>
                  </a:lnTo>
                  <a:lnTo>
                    <a:pt x="94" y="220"/>
                  </a:lnTo>
                  <a:lnTo>
                    <a:pt x="87" y="216"/>
                  </a:lnTo>
                  <a:lnTo>
                    <a:pt x="86" y="208"/>
                  </a:lnTo>
                  <a:lnTo>
                    <a:pt x="84" y="200"/>
                  </a:lnTo>
                  <a:lnTo>
                    <a:pt x="82" y="193"/>
                  </a:lnTo>
                  <a:lnTo>
                    <a:pt x="79" y="187"/>
                  </a:lnTo>
                  <a:lnTo>
                    <a:pt x="77" y="181"/>
                  </a:lnTo>
                  <a:lnTo>
                    <a:pt x="75" y="174"/>
                  </a:lnTo>
                  <a:lnTo>
                    <a:pt x="72" y="166"/>
                  </a:lnTo>
                  <a:lnTo>
                    <a:pt x="71" y="158"/>
                  </a:lnTo>
                  <a:lnTo>
                    <a:pt x="79" y="152"/>
                  </a:lnTo>
                  <a:lnTo>
                    <a:pt x="87" y="150"/>
                  </a:lnTo>
                  <a:lnTo>
                    <a:pt x="94" y="147"/>
                  </a:lnTo>
                  <a:lnTo>
                    <a:pt x="100" y="142"/>
                  </a:lnTo>
                  <a:lnTo>
                    <a:pt x="97" y="134"/>
                  </a:lnTo>
                  <a:lnTo>
                    <a:pt x="87" y="132"/>
                  </a:lnTo>
                  <a:lnTo>
                    <a:pt x="77" y="135"/>
                  </a:lnTo>
                  <a:lnTo>
                    <a:pt x="68" y="134"/>
                  </a:lnTo>
                  <a:lnTo>
                    <a:pt x="58" y="123"/>
                  </a:lnTo>
                  <a:lnTo>
                    <a:pt x="54" y="113"/>
                  </a:lnTo>
                  <a:lnTo>
                    <a:pt x="53" y="102"/>
                  </a:lnTo>
                  <a:lnTo>
                    <a:pt x="55" y="92"/>
                  </a:lnTo>
                  <a:lnTo>
                    <a:pt x="56" y="83"/>
                  </a:lnTo>
                  <a:lnTo>
                    <a:pt x="57" y="75"/>
                  </a:lnTo>
                  <a:lnTo>
                    <a:pt x="56" y="68"/>
                  </a:lnTo>
                  <a:lnTo>
                    <a:pt x="52" y="62"/>
                  </a:lnTo>
                  <a:lnTo>
                    <a:pt x="47" y="67"/>
                  </a:lnTo>
                  <a:lnTo>
                    <a:pt x="45" y="74"/>
                  </a:lnTo>
                  <a:lnTo>
                    <a:pt x="41" y="79"/>
                  </a:lnTo>
                  <a:lnTo>
                    <a:pt x="34" y="81"/>
                  </a:lnTo>
                  <a:lnTo>
                    <a:pt x="27" y="72"/>
                  </a:lnTo>
                  <a:lnTo>
                    <a:pt x="20" y="64"/>
                  </a:lnTo>
                  <a:lnTo>
                    <a:pt x="14" y="56"/>
                  </a:lnTo>
                  <a:lnTo>
                    <a:pt x="8" y="48"/>
                  </a:lnTo>
                  <a:lnTo>
                    <a:pt x="2" y="40"/>
                  </a:lnTo>
                  <a:lnTo>
                    <a:pt x="0" y="30"/>
                  </a:lnTo>
                  <a:lnTo>
                    <a:pt x="1" y="19"/>
                  </a:lnTo>
                  <a:lnTo>
                    <a:pt x="4" y="7"/>
                  </a:lnTo>
                  <a:lnTo>
                    <a:pt x="8" y="4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18" y="10"/>
                  </a:lnTo>
                  <a:lnTo>
                    <a:pt x="25" y="21"/>
                  </a:lnTo>
                  <a:lnTo>
                    <a:pt x="32" y="29"/>
                  </a:lnTo>
                  <a:lnTo>
                    <a:pt x="39" y="37"/>
                  </a:lnTo>
                  <a:lnTo>
                    <a:pt x="48" y="45"/>
                  </a:lnTo>
                  <a:lnTo>
                    <a:pt x="56" y="52"/>
                  </a:lnTo>
                  <a:lnTo>
                    <a:pt x="67" y="57"/>
                  </a:lnTo>
                  <a:lnTo>
                    <a:pt x="77" y="6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882" name="Freeform 42"/>
            <p:cNvSpPr>
              <a:spLocks/>
            </p:cNvSpPr>
            <p:nvPr/>
          </p:nvSpPr>
          <p:spPr bwMode="auto">
            <a:xfrm>
              <a:off x="1515" y="356"/>
              <a:ext cx="144" cy="164"/>
            </a:xfrm>
            <a:custGeom>
              <a:avLst/>
              <a:gdLst/>
              <a:ahLst/>
              <a:cxnLst>
                <a:cxn ang="0">
                  <a:pos x="275" y="53"/>
                </a:cxn>
                <a:cxn ang="0">
                  <a:pos x="286" y="74"/>
                </a:cxn>
                <a:cxn ang="0">
                  <a:pos x="288" y="97"/>
                </a:cxn>
                <a:cxn ang="0">
                  <a:pos x="286" y="121"/>
                </a:cxn>
                <a:cxn ang="0">
                  <a:pos x="278" y="150"/>
                </a:cxn>
                <a:cxn ang="0">
                  <a:pos x="263" y="182"/>
                </a:cxn>
                <a:cxn ang="0">
                  <a:pos x="242" y="213"/>
                </a:cxn>
                <a:cxn ang="0">
                  <a:pos x="218" y="242"/>
                </a:cxn>
                <a:cxn ang="0">
                  <a:pos x="191" y="267"/>
                </a:cxn>
                <a:cxn ang="0">
                  <a:pos x="163" y="290"/>
                </a:cxn>
                <a:cxn ang="0">
                  <a:pos x="131" y="309"/>
                </a:cxn>
                <a:cxn ang="0">
                  <a:pos x="100" y="323"/>
                </a:cxn>
                <a:cxn ang="0">
                  <a:pos x="77" y="326"/>
                </a:cxn>
                <a:cxn ang="0">
                  <a:pos x="67" y="325"/>
                </a:cxn>
                <a:cxn ang="0">
                  <a:pos x="77" y="313"/>
                </a:cxn>
                <a:cxn ang="0">
                  <a:pos x="100" y="295"/>
                </a:cxn>
                <a:cxn ang="0">
                  <a:pos x="116" y="272"/>
                </a:cxn>
                <a:cxn ang="0">
                  <a:pos x="128" y="248"/>
                </a:cxn>
                <a:cxn ang="0">
                  <a:pos x="137" y="220"/>
                </a:cxn>
                <a:cxn ang="0">
                  <a:pos x="146" y="194"/>
                </a:cxn>
                <a:cxn ang="0">
                  <a:pos x="158" y="167"/>
                </a:cxn>
                <a:cxn ang="0">
                  <a:pos x="175" y="142"/>
                </a:cxn>
                <a:cxn ang="0">
                  <a:pos x="189" y="120"/>
                </a:cxn>
                <a:cxn ang="0">
                  <a:pos x="182" y="107"/>
                </a:cxn>
                <a:cxn ang="0">
                  <a:pos x="161" y="102"/>
                </a:cxn>
                <a:cxn ang="0">
                  <a:pos x="133" y="100"/>
                </a:cxn>
                <a:cxn ang="0">
                  <a:pos x="105" y="102"/>
                </a:cxn>
                <a:cxn ang="0">
                  <a:pos x="78" y="100"/>
                </a:cxn>
                <a:cxn ang="0">
                  <a:pos x="59" y="87"/>
                </a:cxn>
                <a:cxn ang="0">
                  <a:pos x="40" y="69"/>
                </a:cxn>
                <a:cxn ang="0">
                  <a:pos x="20" y="53"/>
                </a:cxn>
                <a:cxn ang="0">
                  <a:pos x="5" y="38"/>
                </a:cxn>
                <a:cxn ang="0">
                  <a:pos x="16" y="23"/>
                </a:cxn>
                <a:cxn ang="0">
                  <a:pos x="51" y="14"/>
                </a:cxn>
                <a:cxn ang="0">
                  <a:pos x="84" y="6"/>
                </a:cxn>
                <a:cxn ang="0">
                  <a:pos x="119" y="1"/>
                </a:cxn>
                <a:cxn ang="0">
                  <a:pos x="153" y="0"/>
                </a:cxn>
                <a:cxn ang="0">
                  <a:pos x="187" y="4"/>
                </a:cxn>
                <a:cxn ang="0">
                  <a:pos x="220" y="14"/>
                </a:cxn>
                <a:cxn ang="0">
                  <a:pos x="252" y="31"/>
                </a:cxn>
              </a:cxnLst>
              <a:rect l="0" t="0" r="r" b="b"/>
              <a:pathLst>
                <a:path w="288" h="328">
                  <a:moveTo>
                    <a:pt x="267" y="43"/>
                  </a:moveTo>
                  <a:lnTo>
                    <a:pt x="275" y="53"/>
                  </a:lnTo>
                  <a:lnTo>
                    <a:pt x="281" y="63"/>
                  </a:lnTo>
                  <a:lnTo>
                    <a:pt x="286" y="74"/>
                  </a:lnTo>
                  <a:lnTo>
                    <a:pt x="288" y="85"/>
                  </a:lnTo>
                  <a:lnTo>
                    <a:pt x="288" y="97"/>
                  </a:lnTo>
                  <a:lnTo>
                    <a:pt x="288" y="110"/>
                  </a:lnTo>
                  <a:lnTo>
                    <a:pt x="286" y="121"/>
                  </a:lnTo>
                  <a:lnTo>
                    <a:pt x="283" y="134"/>
                  </a:lnTo>
                  <a:lnTo>
                    <a:pt x="278" y="150"/>
                  </a:lnTo>
                  <a:lnTo>
                    <a:pt x="271" y="167"/>
                  </a:lnTo>
                  <a:lnTo>
                    <a:pt x="263" y="182"/>
                  </a:lnTo>
                  <a:lnTo>
                    <a:pt x="252" y="198"/>
                  </a:lnTo>
                  <a:lnTo>
                    <a:pt x="242" y="213"/>
                  </a:lnTo>
                  <a:lnTo>
                    <a:pt x="230" y="228"/>
                  </a:lnTo>
                  <a:lnTo>
                    <a:pt x="218" y="242"/>
                  </a:lnTo>
                  <a:lnTo>
                    <a:pt x="205" y="255"/>
                  </a:lnTo>
                  <a:lnTo>
                    <a:pt x="191" y="267"/>
                  </a:lnTo>
                  <a:lnTo>
                    <a:pt x="177" y="280"/>
                  </a:lnTo>
                  <a:lnTo>
                    <a:pt x="163" y="290"/>
                  </a:lnTo>
                  <a:lnTo>
                    <a:pt x="148" y="301"/>
                  </a:lnTo>
                  <a:lnTo>
                    <a:pt x="131" y="309"/>
                  </a:lnTo>
                  <a:lnTo>
                    <a:pt x="116" y="317"/>
                  </a:lnTo>
                  <a:lnTo>
                    <a:pt x="100" y="323"/>
                  </a:lnTo>
                  <a:lnTo>
                    <a:pt x="85" y="328"/>
                  </a:lnTo>
                  <a:lnTo>
                    <a:pt x="77" y="326"/>
                  </a:lnTo>
                  <a:lnTo>
                    <a:pt x="72" y="326"/>
                  </a:lnTo>
                  <a:lnTo>
                    <a:pt x="67" y="325"/>
                  </a:lnTo>
                  <a:lnTo>
                    <a:pt x="62" y="322"/>
                  </a:lnTo>
                  <a:lnTo>
                    <a:pt x="77" y="313"/>
                  </a:lnTo>
                  <a:lnTo>
                    <a:pt x="90" y="305"/>
                  </a:lnTo>
                  <a:lnTo>
                    <a:pt x="100" y="295"/>
                  </a:lnTo>
                  <a:lnTo>
                    <a:pt x="110" y="284"/>
                  </a:lnTo>
                  <a:lnTo>
                    <a:pt x="116" y="272"/>
                  </a:lnTo>
                  <a:lnTo>
                    <a:pt x="123" y="261"/>
                  </a:lnTo>
                  <a:lnTo>
                    <a:pt x="128" y="248"/>
                  </a:lnTo>
                  <a:lnTo>
                    <a:pt x="133" y="234"/>
                  </a:lnTo>
                  <a:lnTo>
                    <a:pt x="137" y="220"/>
                  </a:lnTo>
                  <a:lnTo>
                    <a:pt x="142" y="208"/>
                  </a:lnTo>
                  <a:lnTo>
                    <a:pt x="146" y="194"/>
                  </a:lnTo>
                  <a:lnTo>
                    <a:pt x="152" y="180"/>
                  </a:lnTo>
                  <a:lnTo>
                    <a:pt x="158" y="167"/>
                  </a:lnTo>
                  <a:lnTo>
                    <a:pt x="166" y="155"/>
                  </a:lnTo>
                  <a:lnTo>
                    <a:pt x="175" y="142"/>
                  </a:lnTo>
                  <a:lnTo>
                    <a:pt x="186" y="130"/>
                  </a:lnTo>
                  <a:lnTo>
                    <a:pt x="189" y="120"/>
                  </a:lnTo>
                  <a:lnTo>
                    <a:pt x="188" y="112"/>
                  </a:lnTo>
                  <a:lnTo>
                    <a:pt x="182" y="107"/>
                  </a:lnTo>
                  <a:lnTo>
                    <a:pt x="175" y="105"/>
                  </a:lnTo>
                  <a:lnTo>
                    <a:pt x="161" y="102"/>
                  </a:lnTo>
                  <a:lnTo>
                    <a:pt x="146" y="100"/>
                  </a:lnTo>
                  <a:lnTo>
                    <a:pt x="133" y="100"/>
                  </a:lnTo>
                  <a:lnTo>
                    <a:pt x="119" y="100"/>
                  </a:lnTo>
                  <a:lnTo>
                    <a:pt x="105" y="102"/>
                  </a:lnTo>
                  <a:lnTo>
                    <a:pt x="91" y="102"/>
                  </a:lnTo>
                  <a:lnTo>
                    <a:pt x="78" y="100"/>
                  </a:lnTo>
                  <a:lnTo>
                    <a:pt x="67" y="98"/>
                  </a:lnTo>
                  <a:lnTo>
                    <a:pt x="59" y="87"/>
                  </a:lnTo>
                  <a:lnTo>
                    <a:pt x="51" y="77"/>
                  </a:lnTo>
                  <a:lnTo>
                    <a:pt x="40" y="69"/>
                  </a:lnTo>
                  <a:lnTo>
                    <a:pt x="30" y="61"/>
                  </a:lnTo>
                  <a:lnTo>
                    <a:pt x="20" y="53"/>
                  </a:lnTo>
                  <a:lnTo>
                    <a:pt x="12" y="46"/>
                  </a:lnTo>
                  <a:lnTo>
                    <a:pt x="5" y="38"/>
                  </a:lnTo>
                  <a:lnTo>
                    <a:pt x="0" y="29"/>
                  </a:lnTo>
                  <a:lnTo>
                    <a:pt x="16" y="23"/>
                  </a:lnTo>
                  <a:lnTo>
                    <a:pt x="33" y="19"/>
                  </a:lnTo>
                  <a:lnTo>
                    <a:pt x="51" y="14"/>
                  </a:lnTo>
                  <a:lnTo>
                    <a:pt x="67" y="9"/>
                  </a:lnTo>
                  <a:lnTo>
                    <a:pt x="84" y="6"/>
                  </a:lnTo>
                  <a:lnTo>
                    <a:pt x="101" y="4"/>
                  </a:lnTo>
                  <a:lnTo>
                    <a:pt x="119" y="1"/>
                  </a:lnTo>
                  <a:lnTo>
                    <a:pt x="136" y="0"/>
                  </a:lnTo>
                  <a:lnTo>
                    <a:pt x="153" y="0"/>
                  </a:lnTo>
                  <a:lnTo>
                    <a:pt x="171" y="1"/>
                  </a:lnTo>
                  <a:lnTo>
                    <a:pt x="187" y="4"/>
                  </a:lnTo>
                  <a:lnTo>
                    <a:pt x="204" y="8"/>
                  </a:lnTo>
                  <a:lnTo>
                    <a:pt x="220" y="14"/>
                  </a:lnTo>
                  <a:lnTo>
                    <a:pt x="236" y="22"/>
                  </a:lnTo>
                  <a:lnTo>
                    <a:pt x="252" y="31"/>
                  </a:lnTo>
                  <a:lnTo>
                    <a:pt x="267" y="43"/>
                  </a:lnTo>
                  <a:close/>
                </a:path>
              </a:pathLst>
            </a:custGeom>
            <a:solidFill>
              <a:srgbClr val="FF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883" name="Freeform 43"/>
            <p:cNvSpPr>
              <a:spLocks/>
            </p:cNvSpPr>
            <p:nvPr/>
          </p:nvSpPr>
          <p:spPr bwMode="auto">
            <a:xfrm>
              <a:off x="1528" y="270"/>
              <a:ext cx="44" cy="67"/>
            </a:xfrm>
            <a:custGeom>
              <a:avLst/>
              <a:gdLst/>
              <a:ahLst/>
              <a:cxnLst>
                <a:cxn ang="0">
                  <a:pos x="77" y="40"/>
                </a:cxn>
                <a:cxn ang="0">
                  <a:pos x="79" y="43"/>
                </a:cxn>
                <a:cxn ang="0">
                  <a:pos x="82" y="47"/>
                </a:cxn>
                <a:cxn ang="0">
                  <a:pos x="83" y="51"/>
                </a:cxn>
                <a:cxn ang="0">
                  <a:pos x="85" y="56"/>
                </a:cxn>
                <a:cxn ang="0">
                  <a:pos x="86" y="62"/>
                </a:cxn>
                <a:cxn ang="0">
                  <a:pos x="86" y="66"/>
                </a:cxn>
                <a:cxn ang="0">
                  <a:pos x="85" y="72"/>
                </a:cxn>
                <a:cxn ang="0">
                  <a:pos x="82" y="77"/>
                </a:cxn>
                <a:cxn ang="0">
                  <a:pos x="73" y="83"/>
                </a:cxn>
                <a:cxn ang="0">
                  <a:pos x="67" y="90"/>
                </a:cxn>
                <a:cxn ang="0">
                  <a:pos x="61" y="100"/>
                </a:cxn>
                <a:cxn ang="0">
                  <a:pos x="55" y="108"/>
                </a:cxn>
                <a:cxn ang="0">
                  <a:pos x="50" y="117"/>
                </a:cxn>
                <a:cxn ang="0">
                  <a:pos x="45" y="124"/>
                </a:cxn>
                <a:cxn ang="0">
                  <a:pos x="40" y="131"/>
                </a:cxn>
                <a:cxn ang="0">
                  <a:pos x="33" y="135"/>
                </a:cxn>
                <a:cxn ang="0">
                  <a:pos x="31" y="132"/>
                </a:cxn>
                <a:cxn ang="0">
                  <a:pos x="29" y="127"/>
                </a:cxn>
                <a:cxn ang="0">
                  <a:pos x="27" y="121"/>
                </a:cxn>
                <a:cxn ang="0">
                  <a:pos x="27" y="116"/>
                </a:cxn>
                <a:cxn ang="0">
                  <a:pos x="26" y="110"/>
                </a:cxn>
                <a:cxn ang="0">
                  <a:pos x="25" y="103"/>
                </a:cxn>
                <a:cxn ang="0">
                  <a:pos x="22" y="97"/>
                </a:cxn>
                <a:cxn ang="0">
                  <a:pos x="18" y="93"/>
                </a:cxn>
                <a:cxn ang="0">
                  <a:pos x="23" y="88"/>
                </a:cxn>
                <a:cxn ang="0">
                  <a:pos x="29" y="82"/>
                </a:cxn>
                <a:cxn ang="0">
                  <a:pos x="35" y="78"/>
                </a:cxn>
                <a:cxn ang="0">
                  <a:pos x="41" y="73"/>
                </a:cxn>
                <a:cxn ang="0">
                  <a:pos x="46" y="67"/>
                </a:cxn>
                <a:cxn ang="0">
                  <a:pos x="50" y="62"/>
                </a:cxn>
                <a:cxn ang="0">
                  <a:pos x="53" y="56"/>
                </a:cxn>
                <a:cxn ang="0">
                  <a:pos x="53" y="50"/>
                </a:cxn>
                <a:cxn ang="0">
                  <a:pos x="53" y="43"/>
                </a:cxn>
                <a:cxn ang="0">
                  <a:pos x="50" y="36"/>
                </a:cxn>
                <a:cxn ang="0">
                  <a:pos x="48" y="29"/>
                </a:cxn>
                <a:cxn ang="0">
                  <a:pos x="44" y="24"/>
                </a:cxn>
                <a:cxn ang="0">
                  <a:pos x="39" y="19"/>
                </a:cxn>
                <a:cxn ang="0">
                  <a:pos x="33" y="15"/>
                </a:cxn>
                <a:cxn ang="0">
                  <a:pos x="27" y="12"/>
                </a:cxn>
                <a:cxn ang="0">
                  <a:pos x="22" y="9"/>
                </a:cxn>
                <a:cxn ang="0">
                  <a:pos x="16" y="9"/>
                </a:cxn>
                <a:cxn ang="0">
                  <a:pos x="10" y="10"/>
                </a:cxn>
                <a:cxn ang="0">
                  <a:pos x="5" y="10"/>
                </a:cxn>
                <a:cxn ang="0">
                  <a:pos x="0" y="9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15" y="3"/>
                </a:cxn>
                <a:cxn ang="0">
                  <a:pos x="22" y="4"/>
                </a:cxn>
                <a:cxn ang="0">
                  <a:pos x="29" y="9"/>
                </a:cxn>
                <a:cxn ang="0">
                  <a:pos x="37" y="13"/>
                </a:cxn>
                <a:cxn ang="0">
                  <a:pos x="44" y="18"/>
                </a:cxn>
                <a:cxn ang="0">
                  <a:pos x="50" y="21"/>
                </a:cxn>
                <a:cxn ang="0">
                  <a:pos x="57" y="25"/>
                </a:cxn>
                <a:cxn ang="0">
                  <a:pos x="64" y="29"/>
                </a:cxn>
                <a:cxn ang="0">
                  <a:pos x="71" y="34"/>
                </a:cxn>
                <a:cxn ang="0">
                  <a:pos x="77" y="40"/>
                </a:cxn>
              </a:cxnLst>
              <a:rect l="0" t="0" r="r" b="b"/>
              <a:pathLst>
                <a:path w="86" h="135">
                  <a:moveTo>
                    <a:pt x="77" y="40"/>
                  </a:moveTo>
                  <a:lnTo>
                    <a:pt x="79" y="43"/>
                  </a:lnTo>
                  <a:lnTo>
                    <a:pt x="82" y="47"/>
                  </a:lnTo>
                  <a:lnTo>
                    <a:pt x="83" y="51"/>
                  </a:lnTo>
                  <a:lnTo>
                    <a:pt x="85" y="56"/>
                  </a:lnTo>
                  <a:lnTo>
                    <a:pt x="86" y="62"/>
                  </a:lnTo>
                  <a:lnTo>
                    <a:pt x="86" y="66"/>
                  </a:lnTo>
                  <a:lnTo>
                    <a:pt x="85" y="72"/>
                  </a:lnTo>
                  <a:lnTo>
                    <a:pt x="82" y="77"/>
                  </a:lnTo>
                  <a:lnTo>
                    <a:pt x="73" y="83"/>
                  </a:lnTo>
                  <a:lnTo>
                    <a:pt x="67" y="90"/>
                  </a:lnTo>
                  <a:lnTo>
                    <a:pt x="61" y="100"/>
                  </a:lnTo>
                  <a:lnTo>
                    <a:pt x="55" y="108"/>
                  </a:lnTo>
                  <a:lnTo>
                    <a:pt x="50" y="117"/>
                  </a:lnTo>
                  <a:lnTo>
                    <a:pt x="45" y="124"/>
                  </a:lnTo>
                  <a:lnTo>
                    <a:pt x="40" y="131"/>
                  </a:lnTo>
                  <a:lnTo>
                    <a:pt x="33" y="135"/>
                  </a:lnTo>
                  <a:lnTo>
                    <a:pt x="31" y="132"/>
                  </a:lnTo>
                  <a:lnTo>
                    <a:pt x="29" y="127"/>
                  </a:lnTo>
                  <a:lnTo>
                    <a:pt x="27" y="121"/>
                  </a:lnTo>
                  <a:lnTo>
                    <a:pt x="27" y="116"/>
                  </a:lnTo>
                  <a:lnTo>
                    <a:pt x="26" y="110"/>
                  </a:lnTo>
                  <a:lnTo>
                    <a:pt x="25" y="103"/>
                  </a:lnTo>
                  <a:lnTo>
                    <a:pt x="22" y="97"/>
                  </a:lnTo>
                  <a:lnTo>
                    <a:pt x="18" y="93"/>
                  </a:lnTo>
                  <a:lnTo>
                    <a:pt x="23" y="88"/>
                  </a:lnTo>
                  <a:lnTo>
                    <a:pt x="29" y="82"/>
                  </a:lnTo>
                  <a:lnTo>
                    <a:pt x="35" y="78"/>
                  </a:lnTo>
                  <a:lnTo>
                    <a:pt x="41" y="73"/>
                  </a:lnTo>
                  <a:lnTo>
                    <a:pt x="46" y="67"/>
                  </a:lnTo>
                  <a:lnTo>
                    <a:pt x="50" y="62"/>
                  </a:lnTo>
                  <a:lnTo>
                    <a:pt x="53" y="56"/>
                  </a:lnTo>
                  <a:lnTo>
                    <a:pt x="53" y="50"/>
                  </a:lnTo>
                  <a:lnTo>
                    <a:pt x="53" y="43"/>
                  </a:lnTo>
                  <a:lnTo>
                    <a:pt x="50" y="36"/>
                  </a:lnTo>
                  <a:lnTo>
                    <a:pt x="48" y="29"/>
                  </a:lnTo>
                  <a:lnTo>
                    <a:pt x="44" y="24"/>
                  </a:lnTo>
                  <a:lnTo>
                    <a:pt x="39" y="19"/>
                  </a:lnTo>
                  <a:lnTo>
                    <a:pt x="33" y="15"/>
                  </a:lnTo>
                  <a:lnTo>
                    <a:pt x="27" y="12"/>
                  </a:lnTo>
                  <a:lnTo>
                    <a:pt x="22" y="9"/>
                  </a:lnTo>
                  <a:lnTo>
                    <a:pt x="16" y="9"/>
                  </a:lnTo>
                  <a:lnTo>
                    <a:pt x="10" y="10"/>
                  </a:lnTo>
                  <a:lnTo>
                    <a:pt x="5" y="10"/>
                  </a:lnTo>
                  <a:lnTo>
                    <a:pt x="0" y="9"/>
                  </a:lnTo>
                  <a:lnTo>
                    <a:pt x="2" y="2"/>
                  </a:lnTo>
                  <a:lnTo>
                    <a:pt x="8" y="0"/>
                  </a:lnTo>
                  <a:lnTo>
                    <a:pt x="15" y="3"/>
                  </a:lnTo>
                  <a:lnTo>
                    <a:pt x="22" y="4"/>
                  </a:lnTo>
                  <a:lnTo>
                    <a:pt x="29" y="9"/>
                  </a:lnTo>
                  <a:lnTo>
                    <a:pt x="37" y="13"/>
                  </a:lnTo>
                  <a:lnTo>
                    <a:pt x="44" y="18"/>
                  </a:lnTo>
                  <a:lnTo>
                    <a:pt x="50" y="21"/>
                  </a:lnTo>
                  <a:lnTo>
                    <a:pt x="57" y="25"/>
                  </a:lnTo>
                  <a:lnTo>
                    <a:pt x="64" y="29"/>
                  </a:lnTo>
                  <a:lnTo>
                    <a:pt x="71" y="34"/>
                  </a:lnTo>
                  <a:lnTo>
                    <a:pt x="77" y="4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884" name="Freeform 44"/>
            <p:cNvSpPr>
              <a:spLocks/>
            </p:cNvSpPr>
            <p:nvPr/>
          </p:nvSpPr>
          <p:spPr bwMode="auto">
            <a:xfrm>
              <a:off x="1452" y="221"/>
              <a:ext cx="67" cy="63"/>
            </a:xfrm>
            <a:custGeom>
              <a:avLst/>
              <a:gdLst/>
              <a:ahLst/>
              <a:cxnLst>
                <a:cxn ang="0">
                  <a:pos x="131" y="40"/>
                </a:cxn>
                <a:cxn ang="0">
                  <a:pos x="133" y="50"/>
                </a:cxn>
                <a:cxn ang="0">
                  <a:pos x="134" y="61"/>
                </a:cxn>
                <a:cxn ang="0">
                  <a:pos x="130" y="72"/>
                </a:cxn>
                <a:cxn ang="0">
                  <a:pos x="119" y="86"/>
                </a:cxn>
                <a:cxn ang="0">
                  <a:pos x="105" y="102"/>
                </a:cxn>
                <a:cxn ang="0">
                  <a:pos x="87" y="117"/>
                </a:cxn>
                <a:cxn ang="0">
                  <a:pos x="70" y="125"/>
                </a:cxn>
                <a:cxn ang="0">
                  <a:pos x="61" y="118"/>
                </a:cxn>
                <a:cxn ang="0">
                  <a:pos x="59" y="102"/>
                </a:cxn>
                <a:cxn ang="0">
                  <a:pos x="59" y="82"/>
                </a:cxn>
                <a:cxn ang="0">
                  <a:pos x="58" y="63"/>
                </a:cxn>
                <a:cxn ang="0">
                  <a:pos x="51" y="62"/>
                </a:cxn>
                <a:cxn ang="0">
                  <a:pos x="48" y="79"/>
                </a:cxn>
                <a:cxn ang="0">
                  <a:pos x="46" y="96"/>
                </a:cxn>
                <a:cxn ang="0">
                  <a:pos x="46" y="115"/>
                </a:cxn>
                <a:cxn ang="0">
                  <a:pos x="38" y="117"/>
                </a:cxn>
                <a:cxn ang="0">
                  <a:pos x="23" y="103"/>
                </a:cxn>
                <a:cxn ang="0">
                  <a:pos x="11" y="86"/>
                </a:cxn>
                <a:cxn ang="0">
                  <a:pos x="3" y="63"/>
                </a:cxn>
                <a:cxn ang="0">
                  <a:pos x="2" y="46"/>
                </a:cxn>
                <a:cxn ang="0">
                  <a:pos x="1" y="35"/>
                </a:cxn>
                <a:cxn ang="0">
                  <a:pos x="0" y="26"/>
                </a:cxn>
                <a:cxn ang="0">
                  <a:pos x="0" y="18"/>
                </a:cxn>
                <a:cxn ang="0">
                  <a:pos x="9" y="3"/>
                </a:cxn>
                <a:cxn ang="0">
                  <a:pos x="28" y="3"/>
                </a:cxn>
                <a:cxn ang="0">
                  <a:pos x="48" y="19"/>
                </a:cxn>
                <a:cxn ang="0">
                  <a:pos x="63" y="40"/>
                </a:cxn>
                <a:cxn ang="0">
                  <a:pos x="73" y="41"/>
                </a:cxn>
                <a:cxn ang="0">
                  <a:pos x="87" y="31"/>
                </a:cxn>
                <a:cxn ang="0">
                  <a:pos x="104" y="24"/>
                </a:cxn>
                <a:cxn ang="0">
                  <a:pos x="122" y="27"/>
                </a:cxn>
              </a:cxnLst>
              <a:rect l="0" t="0" r="r" b="b"/>
              <a:pathLst>
                <a:path w="134" h="125">
                  <a:moveTo>
                    <a:pt x="129" y="34"/>
                  </a:moveTo>
                  <a:lnTo>
                    <a:pt x="131" y="40"/>
                  </a:lnTo>
                  <a:lnTo>
                    <a:pt x="132" y="44"/>
                  </a:lnTo>
                  <a:lnTo>
                    <a:pt x="133" y="50"/>
                  </a:lnTo>
                  <a:lnTo>
                    <a:pt x="134" y="56"/>
                  </a:lnTo>
                  <a:lnTo>
                    <a:pt x="134" y="61"/>
                  </a:lnTo>
                  <a:lnTo>
                    <a:pt x="132" y="66"/>
                  </a:lnTo>
                  <a:lnTo>
                    <a:pt x="130" y="72"/>
                  </a:lnTo>
                  <a:lnTo>
                    <a:pt x="125" y="78"/>
                  </a:lnTo>
                  <a:lnTo>
                    <a:pt x="119" y="86"/>
                  </a:lnTo>
                  <a:lnTo>
                    <a:pt x="112" y="94"/>
                  </a:lnTo>
                  <a:lnTo>
                    <a:pt x="105" y="102"/>
                  </a:lnTo>
                  <a:lnTo>
                    <a:pt x="96" y="110"/>
                  </a:lnTo>
                  <a:lnTo>
                    <a:pt x="87" y="117"/>
                  </a:lnTo>
                  <a:lnTo>
                    <a:pt x="79" y="123"/>
                  </a:lnTo>
                  <a:lnTo>
                    <a:pt x="70" y="125"/>
                  </a:lnTo>
                  <a:lnTo>
                    <a:pt x="62" y="125"/>
                  </a:lnTo>
                  <a:lnTo>
                    <a:pt x="61" y="118"/>
                  </a:lnTo>
                  <a:lnTo>
                    <a:pt x="61" y="111"/>
                  </a:lnTo>
                  <a:lnTo>
                    <a:pt x="59" y="102"/>
                  </a:lnTo>
                  <a:lnTo>
                    <a:pt x="59" y="92"/>
                  </a:lnTo>
                  <a:lnTo>
                    <a:pt x="59" y="82"/>
                  </a:lnTo>
                  <a:lnTo>
                    <a:pt x="58" y="72"/>
                  </a:lnTo>
                  <a:lnTo>
                    <a:pt x="58" y="63"/>
                  </a:lnTo>
                  <a:lnTo>
                    <a:pt x="56" y="55"/>
                  </a:lnTo>
                  <a:lnTo>
                    <a:pt x="51" y="62"/>
                  </a:lnTo>
                  <a:lnTo>
                    <a:pt x="49" y="70"/>
                  </a:lnTo>
                  <a:lnTo>
                    <a:pt x="48" y="79"/>
                  </a:lnTo>
                  <a:lnTo>
                    <a:pt x="47" y="87"/>
                  </a:lnTo>
                  <a:lnTo>
                    <a:pt x="46" y="96"/>
                  </a:lnTo>
                  <a:lnTo>
                    <a:pt x="46" y="106"/>
                  </a:lnTo>
                  <a:lnTo>
                    <a:pt x="46" y="115"/>
                  </a:lnTo>
                  <a:lnTo>
                    <a:pt x="46" y="123"/>
                  </a:lnTo>
                  <a:lnTo>
                    <a:pt x="38" y="117"/>
                  </a:lnTo>
                  <a:lnTo>
                    <a:pt x="29" y="111"/>
                  </a:lnTo>
                  <a:lnTo>
                    <a:pt x="23" y="103"/>
                  </a:lnTo>
                  <a:lnTo>
                    <a:pt x="16" y="95"/>
                  </a:lnTo>
                  <a:lnTo>
                    <a:pt x="11" y="86"/>
                  </a:lnTo>
                  <a:lnTo>
                    <a:pt x="6" y="76"/>
                  </a:lnTo>
                  <a:lnTo>
                    <a:pt x="3" y="63"/>
                  </a:lnTo>
                  <a:lnTo>
                    <a:pt x="2" y="50"/>
                  </a:lnTo>
                  <a:lnTo>
                    <a:pt x="2" y="46"/>
                  </a:lnTo>
                  <a:lnTo>
                    <a:pt x="1" y="41"/>
                  </a:lnTo>
                  <a:lnTo>
                    <a:pt x="1" y="35"/>
                  </a:lnTo>
                  <a:lnTo>
                    <a:pt x="0" y="31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9" y="3"/>
                  </a:lnTo>
                  <a:lnTo>
                    <a:pt x="18" y="0"/>
                  </a:lnTo>
                  <a:lnTo>
                    <a:pt x="28" y="3"/>
                  </a:lnTo>
                  <a:lnTo>
                    <a:pt x="39" y="10"/>
                  </a:lnTo>
                  <a:lnTo>
                    <a:pt x="48" y="19"/>
                  </a:lnTo>
                  <a:lnTo>
                    <a:pt x="56" y="30"/>
                  </a:lnTo>
                  <a:lnTo>
                    <a:pt x="63" y="40"/>
                  </a:lnTo>
                  <a:lnTo>
                    <a:pt x="69" y="47"/>
                  </a:lnTo>
                  <a:lnTo>
                    <a:pt x="73" y="41"/>
                  </a:lnTo>
                  <a:lnTo>
                    <a:pt x="80" y="36"/>
                  </a:lnTo>
                  <a:lnTo>
                    <a:pt x="87" y="31"/>
                  </a:lnTo>
                  <a:lnTo>
                    <a:pt x="96" y="26"/>
                  </a:lnTo>
                  <a:lnTo>
                    <a:pt x="104" y="24"/>
                  </a:lnTo>
                  <a:lnTo>
                    <a:pt x="114" y="24"/>
                  </a:lnTo>
                  <a:lnTo>
                    <a:pt x="122" y="27"/>
                  </a:lnTo>
                  <a:lnTo>
                    <a:pt x="129" y="3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885" name="Freeform 45"/>
            <p:cNvSpPr>
              <a:spLocks/>
            </p:cNvSpPr>
            <p:nvPr/>
          </p:nvSpPr>
          <p:spPr bwMode="auto">
            <a:xfrm>
              <a:off x="1422" y="505"/>
              <a:ext cx="322" cy="326"/>
            </a:xfrm>
            <a:custGeom>
              <a:avLst/>
              <a:gdLst/>
              <a:ahLst/>
              <a:cxnLst>
                <a:cxn ang="0">
                  <a:pos x="607" y="34"/>
                </a:cxn>
                <a:cxn ang="0">
                  <a:pos x="632" y="95"/>
                </a:cxn>
                <a:cxn ang="0">
                  <a:pos x="643" y="155"/>
                </a:cxn>
                <a:cxn ang="0">
                  <a:pos x="588" y="199"/>
                </a:cxn>
                <a:cxn ang="0">
                  <a:pos x="529" y="231"/>
                </a:cxn>
                <a:cxn ang="0">
                  <a:pos x="477" y="259"/>
                </a:cxn>
                <a:cxn ang="0">
                  <a:pos x="440" y="273"/>
                </a:cxn>
                <a:cxn ang="0">
                  <a:pos x="403" y="279"/>
                </a:cxn>
                <a:cxn ang="0">
                  <a:pos x="367" y="283"/>
                </a:cxn>
                <a:cxn ang="0">
                  <a:pos x="333" y="286"/>
                </a:cxn>
                <a:cxn ang="0">
                  <a:pos x="299" y="294"/>
                </a:cxn>
                <a:cxn ang="0">
                  <a:pos x="285" y="288"/>
                </a:cxn>
                <a:cxn ang="0">
                  <a:pos x="274" y="284"/>
                </a:cxn>
                <a:cxn ang="0">
                  <a:pos x="249" y="304"/>
                </a:cxn>
                <a:cxn ang="0">
                  <a:pos x="221" y="357"/>
                </a:cxn>
                <a:cxn ang="0">
                  <a:pos x="215" y="414"/>
                </a:cxn>
                <a:cxn ang="0">
                  <a:pos x="234" y="463"/>
                </a:cxn>
                <a:cxn ang="0">
                  <a:pos x="269" y="491"/>
                </a:cxn>
                <a:cxn ang="0">
                  <a:pos x="310" y="501"/>
                </a:cxn>
                <a:cxn ang="0">
                  <a:pos x="360" y="483"/>
                </a:cxn>
                <a:cxn ang="0">
                  <a:pos x="412" y="481"/>
                </a:cxn>
                <a:cxn ang="0">
                  <a:pos x="436" y="495"/>
                </a:cxn>
                <a:cxn ang="0">
                  <a:pos x="386" y="554"/>
                </a:cxn>
                <a:cxn ang="0">
                  <a:pos x="321" y="602"/>
                </a:cxn>
                <a:cxn ang="0">
                  <a:pos x="269" y="625"/>
                </a:cxn>
                <a:cxn ang="0">
                  <a:pos x="226" y="638"/>
                </a:cxn>
                <a:cxn ang="0">
                  <a:pos x="184" y="647"/>
                </a:cxn>
                <a:cxn ang="0">
                  <a:pos x="143" y="652"/>
                </a:cxn>
                <a:cxn ang="0">
                  <a:pos x="102" y="652"/>
                </a:cxn>
                <a:cxn ang="0">
                  <a:pos x="62" y="644"/>
                </a:cxn>
                <a:cxn ang="0">
                  <a:pos x="31" y="622"/>
                </a:cxn>
                <a:cxn ang="0">
                  <a:pos x="8" y="588"/>
                </a:cxn>
                <a:cxn ang="0">
                  <a:pos x="0" y="532"/>
                </a:cxn>
                <a:cxn ang="0">
                  <a:pos x="9" y="471"/>
                </a:cxn>
                <a:cxn ang="0">
                  <a:pos x="32" y="411"/>
                </a:cxn>
                <a:cxn ang="0">
                  <a:pos x="60" y="352"/>
                </a:cxn>
                <a:cxn ang="0">
                  <a:pos x="85" y="293"/>
                </a:cxn>
                <a:cxn ang="0">
                  <a:pos x="107" y="247"/>
                </a:cxn>
                <a:cxn ang="0">
                  <a:pos x="128" y="230"/>
                </a:cxn>
                <a:cxn ang="0">
                  <a:pos x="128" y="194"/>
                </a:cxn>
                <a:cxn ang="0">
                  <a:pos x="132" y="159"/>
                </a:cxn>
                <a:cxn ang="0">
                  <a:pos x="159" y="131"/>
                </a:cxn>
                <a:cxn ang="0">
                  <a:pos x="196" y="101"/>
                </a:cxn>
                <a:cxn ang="0">
                  <a:pos x="223" y="65"/>
                </a:cxn>
                <a:cxn ang="0">
                  <a:pos x="279" y="63"/>
                </a:cxn>
                <a:cxn ang="0">
                  <a:pos x="342" y="109"/>
                </a:cxn>
                <a:cxn ang="0">
                  <a:pos x="393" y="164"/>
                </a:cxn>
                <a:cxn ang="0">
                  <a:pos x="405" y="145"/>
                </a:cxn>
                <a:cxn ang="0">
                  <a:pos x="400" y="123"/>
                </a:cxn>
                <a:cxn ang="0">
                  <a:pos x="406" y="111"/>
                </a:cxn>
                <a:cxn ang="0">
                  <a:pos x="442" y="97"/>
                </a:cxn>
                <a:cxn ang="0">
                  <a:pos x="479" y="73"/>
                </a:cxn>
                <a:cxn ang="0">
                  <a:pos x="515" y="46"/>
                </a:cxn>
                <a:cxn ang="0">
                  <a:pos x="550" y="19"/>
                </a:cxn>
                <a:cxn ang="0">
                  <a:pos x="586" y="0"/>
                </a:cxn>
              </a:cxnLst>
              <a:rect l="0" t="0" r="r" b="b"/>
              <a:pathLst>
                <a:path w="643" h="652">
                  <a:moveTo>
                    <a:pt x="586" y="0"/>
                  </a:moveTo>
                  <a:lnTo>
                    <a:pt x="596" y="16"/>
                  </a:lnTo>
                  <a:lnTo>
                    <a:pt x="607" y="34"/>
                  </a:lnTo>
                  <a:lnTo>
                    <a:pt x="616" y="54"/>
                  </a:lnTo>
                  <a:lnTo>
                    <a:pt x="625" y="74"/>
                  </a:lnTo>
                  <a:lnTo>
                    <a:pt x="632" y="95"/>
                  </a:lnTo>
                  <a:lnTo>
                    <a:pt x="638" y="116"/>
                  </a:lnTo>
                  <a:lnTo>
                    <a:pt x="641" y="137"/>
                  </a:lnTo>
                  <a:lnTo>
                    <a:pt x="643" y="155"/>
                  </a:lnTo>
                  <a:lnTo>
                    <a:pt x="625" y="171"/>
                  </a:lnTo>
                  <a:lnTo>
                    <a:pt x="607" y="186"/>
                  </a:lnTo>
                  <a:lnTo>
                    <a:pt x="588" y="199"/>
                  </a:lnTo>
                  <a:lnTo>
                    <a:pt x="569" y="210"/>
                  </a:lnTo>
                  <a:lnTo>
                    <a:pt x="549" y="221"/>
                  </a:lnTo>
                  <a:lnTo>
                    <a:pt x="529" y="231"/>
                  </a:lnTo>
                  <a:lnTo>
                    <a:pt x="509" y="241"/>
                  </a:lnTo>
                  <a:lnTo>
                    <a:pt x="489" y="252"/>
                  </a:lnTo>
                  <a:lnTo>
                    <a:pt x="477" y="259"/>
                  </a:lnTo>
                  <a:lnTo>
                    <a:pt x="464" y="264"/>
                  </a:lnTo>
                  <a:lnTo>
                    <a:pt x="452" y="269"/>
                  </a:lnTo>
                  <a:lnTo>
                    <a:pt x="440" y="273"/>
                  </a:lnTo>
                  <a:lnTo>
                    <a:pt x="427" y="275"/>
                  </a:lnTo>
                  <a:lnTo>
                    <a:pt x="414" y="277"/>
                  </a:lnTo>
                  <a:lnTo>
                    <a:pt x="403" y="279"/>
                  </a:lnTo>
                  <a:lnTo>
                    <a:pt x="391" y="281"/>
                  </a:lnTo>
                  <a:lnTo>
                    <a:pt x="379" y="282"/>
                  </a:lnTo>
                  <a:lnTo>
                    <a:pt x="367" y="283"/>
                  </a:lnTo>
                  <a:lnTo>
                    <a:pt x="356" y="284"/>
                  </a:lnTo>
                  <a:lnTo>
                    <a:pt x="344" y="285"/>
                  </a:lnTo>
                  <a:lnTo>
                    <a:pt x="333" y="286"/>
                  </a:lnTo>
                  <a:lnTo>
                    <a:pt x="321" y="289"/>
                  </a:lnTo>
                  <a:lnTo>
                    <a:pt x="310" y="291"/>
                  </a:lnTo>
                  <a:lnTo>
                    <a:pt x="299" y="294"/>
                  </a:lnTo>
                  <a:lnTo>
                    <a:pt x="294" y="292"/>
                  </a:lnTo>
                  <a:lnTo>
                    <a:pt x="290" y="290"/>
                  </a:lnTo>
                  <a:lnTo>
                    <a:pt x="285" y="288"/>
                  </a:lnTo>
                  <a:lnTo>
                    <a:pt x="282" y="285"/>
                  </a:lnTo>
                  <a:lnTo>
                    <a:pt x="277" y="284"/>
                  </a:lnTo>
                  <a:lnTo>
                    <a:pt x="274" y="284"/>
                  </a:lnTo>
                  <a:lnTo>
                    <a:pt x="269" y="285"/>
                  </a:lnTo>
                  <a:lnTo>
                    <a:pt x="265" y="289"/>
                  </a:lnTo>
                  <a:lnTo>
                    <a:pt x="249" y="304"/>
                  </a:lnTo>
                  <a:lnTo>
                    <a:pt x="236" y="320"/>
                  </a:lnTo>
                  <a:lnTo>
                    <a:pt x="227" y="338"/>
                  </a:lnTo>
                  <a:lnTo>
                    <a:pt x="221" y="357"/>
                  </a:lnTo>
                  <a:lnTo>
                    <a:pt x="217" y="375"/>
                  </a:lnTo>
                  <a:lnTo>
                    <a:pt x="215" y="395"/>
                  </a:lnTo>
                  <a:lnTo>
                    <a:pt x="215" y="414"/>
                  </a:lnTo>
                  <a:lnTo>
                    <a:pt x="216" y="433"/>
                  </a:lnTo>
                  <a:lnTo>
                    <a:pt x="224" y="449"/>
                  </a:lnTo>
                  <a:lnTo>
                    <a:pt x="234" y="463"/>
                  </a:lnTo>
                  <a:lnTo>
                    <a:pt x="244" y="474"/>
                  </a:lnTo>
                  <a:lnTo>
                    <a:pt x="257" y="483"/>
                  </a:lnTo>
                  <a:lnTo>
                    <a:pt x="269" y="491"/>
                  </a:lnTo>
                  <a:lnTo>
                    <a:pt x="282" y="497"/>
                  </a:lnTo>
                  <a:lnTo>
                    <a:pt x="296" y="501"/>
                  </a:lnTo>
                  <a:lnTo>
                    <a:pt x="310" y="501"/>
                  </a:lnTo>
                  <a:lnTo>
                    <a:pt x="327" y="491"/>
                  </a:lnTo>
                  <a:lnTo>
                    <a:pt x="343" y="486"/>
                  </a:lnTo>
                  <a:lnTo>
                    <a:pt x="360" y="483"/>
                  </a:lnTo>
                  <a:lnTo>
                    <a:pt x="378" y="482"/>
                  </a:lnTo>
                  <a:lnTo>
                    <a:pt x="395" y="482"/>
                  </a:lnTo>
                  <a:lnTo>
                    <a:pt x="412" y="481"/>
                  </a:lnTo>
                  <a:lnTo>
                    <a:pt x="429" y="479"/>
                  </a:lnTo>
                  <a:lnTo>
                    <a:pt x="448" y="473"/>
                  </a:lnTo>
                  <a:lnTo>
                    <a:pt x="436" y="495"/>
                  </a:lnTo>
                  <a:lnTo>
                    <a:pt x="423" y="516"/>
                  </a:lnTo>
                  <a:lnTo>
                    <a:pt x="405" y="535"/>
                  </a:lnTo>
                  <a:lnTo>
                    <a:pt x="386" y="554"/>
                  </a:lnTo>
                  <a:lnTo>
                    <a:pt x="365" y="571"/>
                  </a:lnTo>
                  <a:lnTo>
                    <a:pt x="343" y="587"/>
                  </a:lnTo>
                  <a:lnTo>
                    <a:pt x="321" y="602"/>
                  </a:lnTo>
                  <a:lnTo>
                    <a:pt x="299" y="616"/>
                  </a:lnTo>
                  <a:lnTo>
                    <a:pt x="284" y="620"/>
                  </a:lnTo>
                  <a:lnTo>
                    <a:pt x="269" y="625"/>
                  </a:lnTo>
                  <a:lnTo>
                    <a:pt x="254" y="630"/>
                  </a:lnTo>
                  <a:lnTo>
                    <a:pt x="239" y="634"/>
                  </a:lnTo>
                  <a:lnTo>
                    <a:pt x="226" y="638"/>
                  </a:lnTo>
                  <a:lnTo>
                    <a:pt x="212" y="641"/>
                  </a:lnTo>
                  <a:lnTo>
                    <a:pt x="197" y="645"/>
                  </a:lnTo>
                  <a:lnTo>
                    <a:pt x="184" y="647"/>
                  </a:lnTo>
                  <a:lnTo>
                    <a:pt x="170" y="649"/>
                  </a:lnTo>
                  <a:lnTo>
                    <a:pt x="156" y="650"/>
                  </a:lnTo>
                  <a:lnTo>
                    <a:pt x="143" y="652"/>
                  </a:lnTo>
                  <a:lnTo>
                    <a:pt x="129" y="652"/>
                  </a:lnTo>
                  <a:lnTo>
                    <a:pt x="116" y="652"/>
                  </a:lnTo>
                  <a:lnTo>
                    <a:pt x="102" y="652"/>
                  </a:lnTo>
                  <a:lnTo>
                    <a:pt x="88" y="649"/>
                  </a:lnTo>
                  <a:lnTo>
                    <a:pt x="75" y="647"/>
                  </a:lnTo>
                  <a:lnTo>
                    <a:pt x="62" y="644"/>
                  </a:lnTo>
                  <a:lnTo>
                    <a:pt x="50" y="638"/>
                  </a:lnTo>
                  <a:lnTo>
                    <a:pt x="40" y="631"/>
                  </a:lnTo>
                  <a:lnTo>
                    <a:pt x="31" y="622"/>
                  </a:lnTo>
                  <a:lnTo>
                    <a:pt x="22" y="611"/>
                  </a:lnTo>
                  <a:lnTo>
                    <a:pt x="15" y="601"/>
                  </a:lnTo>
                  <a:lnTo>
                    <a:pt x="8" y="588"/>
                  </a:lnTo>
                  <a:lnTo>
                    <a:pt x="3" y="576"/>
                  </a:lnTo>
                  <a:lnTo>
                    <a:pt x="0" y="554"/>
                  </a:lnTo>
                  <a:lnTo>
                    <a:pt x="0" y="532"/>
                  </a:lnTo>
                  <a:lnTo>
                    <a:pt x="1" y="511"/>
                  </a:lnTo>
                  <a:lnTo>
                    <a:pt x="4" y="490"/>
                  </a:lnTo>
                  <a:lnTo>
                    <a:pt x="9" y="471"/>
                  </a:lnTo>
                  <a:lnTo>
                    <a:pt x="16" y="450"/>
                  </a:lnTo>
                  <a:lnTo>
                    <a:pt x="24" y="430"/>
                  </a:lnTo>
                  <a:lnTo>
                    <a:pt x="32" y="411"/>
                  </a:lnTo>
                  <a:lnTo>
                    <a:pt x="41" y="391"/>
                  </a:lnTo>
                  <a:lnTo>
                    <a:pt x="50" y="372"/>
                  </a:lnTo>
                  <a:lnTo>
                    <a:pt x="60" y="352"/>
                  </a:lnTo>
                  <a:lnTo>
                    <a:pt x="69" y="332"/>
                  </a:lnTo>
                  <a:lnTo>
                    <a:pt x="77" y="313"/>
                  </a:lnTo>
                  <a:lnTo>
                    <a:pt x="85" y="293"/>
                  </a:lnTo>
                  <a:lnTo>
                    <a:pt x="92" y="273"/>
                  </a:lnTo>
                  <a:lnTo>
                    <a:pt x="97" y="253"/>
                  </a:lnTo>
                  <a:lnTo>
                    <a:pt x="107" y="247"/>
                  </a:lnTo>
                  <a:lnTo>
                    <a:pt x="116" y="243"/>
                  </a:lnTo>
                  <a:lnTo>
                    <a:pt x="123" y="238"/>
                  </a:lnTo>
                  <a:lnTo>
                    <a:pt x="128" y="230"/>
                  </a:lnTo>
                  <a:lnTo>
                    <a:pt x="129" y="218"/>
                  </a:lnTo>
                  <a:lnTo>
                    <a:pt x="129" y="207"/>
                  </a:lnTo>
                  <a:lnTo>
                    <a:pt x="128" y="194"/>
                  </a:lnTo>
                  <a:lnTo>
                    <a:pt x="128" y="182"/>
                  </a:lnTo>
                  <a:lnTo>
                    <a:pt x="129" y="170"/>
                  </a:lnTo>
                  <a:lnTo>
                    <a:pt x="132" y="159"/>
                  </a:lnTo>
                  <a:lnTo>
                    <a:pt x="137" y="149"/>
                  </a:lnTo>
                  <a:lnTo>
                    <a:pt x="145" y="141"/>
                  </a:lnTo>
                  <a:lnTo>
                    <a:pt x="159" y="131"/>
                  </a:lnTo>
                  <a:lnTo>
                    <a:pt x="173" y="122"/>
                  </a:lnTo>
                  <a:lnTo>
                    <a:pt x="184" y="111"/>
                  </a:lnTo>
                  <a:lnTo>
                    <a:pt x="196" y="101"/>
                  </a:lnTo>
                  <a:lnTo>
                    <a:pt x="206" y="91"/>
                  </a:lnTo>
                  <a:lnTo>
                    <a:pt x="215" y="78"/>
                  </a:lnTo>
                  <a:lnTo>
                    <a:pt x="223" y="65"/>
                  </a:lnTo>
                  <a:lnTo>
                    <a:pt x="229" y="51"/>
                  </a:lnTo>
                  <a:lnTo>
                    <a:pt x="254" y="55"/>
                  </a:lnTo>
                  <a:lnTo>
                    <a:pt x="279" y="63"/>
                  </a:lnTo>
                  <a:lnTo>
                    <a:pt x="300" y="76"/>
                  </a:lnTo>
                  <a:lnTo>
                    <a:pt x="321" y="91"/>
                  </a:lnTo>
                  <a:lnTo>
                    <a:pt x="342" y="109"/>
                  </a:lnTo>
                  <a:lnTo>
                    <a:pt x="359" y="127"/>
                  </a:lnTo>
                  <a:lnTo>
                    <a:pt x="376" y="146"/>
                  </a:lnTo>
                  <a:lnTo>
                    <a:pt x="393" y="164"/>
                  </a:lnTo>
                  <a:lnTo>
                    <a:pt x="400" y="159"/>
                  </a:lnTo>
                  <a:lnTo>
                    <a:pt x="404" y="152"/>
                  </a:lnTo>
                  <a:lnTo>
                    <a:pt x="405" y="145"/>
                  </a:lnTo>
                  <a:lnTo>
                    <a:pt x="404" y="137"/>
                  </a:lnTo>
                  <a:lnTo>
                    <a:pt x="402" y="130"/>
                  </a:lnTo>
                  <a:lnTo>
                    <a:pt x="400" y="123"/>
                  </a:lnTo>
                  <a:lnTo>
                    <a:pt x="396" y="117"/>
                  </a:lnTo>
                  <a:lnTo>
                    <a:pt x="394" y="114"/>
                  </a:lnTo>
                  <a:lnTo>
                    <a:pt x="406" y="111"/>
                  </a:lnTo>
                  <a:lnTo>
                    <a:pt x="418" y="108"/>
                  </a:lnTo>
                  <a:lnTo>
                    <a:pt x="431" y="103"/>
                  </a:lnTo>
                  <a:lnTo>
                    <a:pt x="442" y="97"/>
                  </a:lnTo>
                  <a:lnTo>
                    <a:pt x="455" y="89"/>
                  </a:lnTo>
                  <a:lnTo>
                    <a:pt x="466" y="82"/>
                  </a:lnTo>
                  <a:lnTo>
                    <a:pt x="479" y="73"/>
                  </a:lnTo>
                  <a:lnTo>
                    <a:pt x="491" y="64"/>
                  </a:lnTo>
                  <a:lnTo>
                    <a:pt x="502" y="55"/>
                  </a:lnTo>
                  <a:lnTo>
                    <a:pt x="515" y="46"/>
                  </a:lnTo>
                  <a:lnTo>
                    <a:pt x="526" y="36"/>
                  </a:lnTo>
                  <a:lnTo>
                    <a:pt x="538" y="27"/>
                  </a:lnTo>
                  <a:lnTo>
                    <a:pt x="550" y="19"/>
                  </a:lnTo>
                  <a:lnTo>
                    <a:pt x="562" y="12"/>
                  </a:lnTo>
                  <a:lnTo>
                    <a:pt x="575" y="5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886" name="Freeform 46"/>
            <p:cNvSpPr>
              <a:spLocks/>
            </p:cNvSpPr>
            <p:nvPr/>
          </p:nvSpPr>
          <p:spPr bwMode="auto">
            <a:xfrm>
              <a:off x="1482" y="284"/>
              <a:ext cx="62" cy="55"/>
            </a:xfrm>
            <a:custGeom>
              <a:avLst/>
              <a:gdLst/>
              <a:ahLst/>
              <a:cxnLst>
                <a:cxn ang="0">
                  <a:pos x="118" y="2"/>
                </a:cxn>
                <a:cxn ang="0">
                  <a:pos x="123" y="8"/>
                </a:cxn>
                <a:cxn ang="0">
                  <a:pos x="125" y="15"/>
                </a:cxn>
                <a:cxn ang="0">
                  <a:pos x="124" y="22"/>
                </a:cxn>
                <a:cxn ang="0">
                  <a:pos x="121" y="30"/>
                </a:cxn>
                <a:cxn ang="0">
                  <a:pos x="117" y="37"/>
                </a:cxn>
                <a:cxn ang="0">
                  <a:pos x="110" y="43"/>
                </a:cxn>
                <a:cxn ang="0">
                  <a:pos x="99" y="49"/>
                </a:cxn>
                <a:cxn ang="0">
                  <a:pos x="88" y="52"/>
                </a:cxn>
                <a:cxn ang="0">
                  <a:pos x="94" y="61"/>
                </a:cxn>
                <a:cxn ang="0">
                  <a:pos x="98" y="72"/>
                </a:cxn>
                <a:cxn ang="0">
                  <a:pos x="102" y="82"/>
                </a:cxn>
                <a:cxn ang="0">
                  <a:pos x="103" y="91"/>
                </a:cxn>
                <a:cxn ang="0">
                  <a:pos x="102" y="99"/>
                </a:cxn>
                <a:cxn ang="0">
                  <a:pos x="96" y="106"/>
                </a:cxn>
                <a:cxn ang="0">
                  <a:pos x="86" y="111"/>
                </a:cxn>
                <a:cxn ang="0">
                  <a:pos x="70" y="112"/>
                </a:cxn>
                <a:cxn ang="0">
                  <a:pos x="61" y="107"/>
                </a:cxn>
                <a:cxn ang="0">
                  <a:pos x="52" y="100"/>
                </a:cxn>
                <a:cxn ang="0">
                  <a:pos x="42" y="92"/>
                </a:cxn>
                <a:cxn ang="0">
                  <a:pos x="33" y="84"/>
                </a:cxn>
                <a:cxn ang="0">
                  <a:pos x="23" y="74"/>
                </a:cxn>
                <a:cxn ang="0">
                  <a:pos x="14" y="65"/>
                </a:cxn>
                <a:cxn ang="0">
                  <a:pos x="6" y="55"/>
                </a:cxn>
                <a:cxn ang="0">
                  <a:pos x="0" y="46"/>
                </a:cxn>
                <a:cxn ang="0">
                  <a:pos x="7" y="42"/>
                </a:cxn>
                <a:cxn ang="0">
                  <a:pos x="15" y="39"/>
                </a:cxn>
                <a:cxn ang="0">
                  <a:pos x="25" y="40"/>
                </a:cxn>
                <a:cxn ang="0">
                  <a:pos x="35" y="42"/>
                </a:cxn>
                <a:cxn ang="0">
                  <a:pos x="45" y="45"/>
                </a:cxn>
                <a:cxn ang="0">
                  <a:pos x="56" y="49"/>
                </a:cxn>
                <a:cxn ang="0">
                  <a:pos x="64" y="51"/>
                </a:cxn>
                <a:cxn ang="0">
                  <a:pos x="71" y="52"/>
                </a:cxn>
                <a:cxn ang="0">
                  <a:pos x="68" y="46"/>
                </a:cxn>
                <a:cxn ang="0">
                  <a:pos x="63" y="42"/>
                </a:cxn>
                <a:cxn ang="0">
                  <a:pos x="55" y="38"/>
                </a:cxn>
                <a:cxn ang="0">
                  <a:pos x="44" y="36"/>
                </a:cxn>
                <a:cxn ang="0">
                  <a:pos x="34" y="35"/>
                </a:cxn>
                <a:cxn ang="0">
                  <a:pos x="25" y="34"/>
                </a:cxn>
                <a:cxn ang="0">
                  <a:pos x="17" y="32"/>
                </a:cxn>
                <a:cxn ang="0">
                  <a:pos x="12" y="31"/>
                </a:cxn>
                <a:cxn ang="0">
                  <a:pos x="19" y="23"/>
                </a:cxn>
                <a:cxn ang="0">
                  <a:pos x="30" y="16"/>
                </a:cxn>
                <a:cxn ang="0">
                  <a:pos x="45" y="9"/>
                </a:cxn>
                <a:cxn ang="0">
                  <a:pos x="60" y="5"/>
                </a:cxn>
                <a:cxn ang="0">
                  <a:pos x="76" y="1"/>
                </a:cxn>
                <a:cxn ang="0">
                  <a:pos x="93" y="0"/>
                </a:cxn>
                <a:cxn ang="0">
                  <a:pos x="106" y="0"/>
                </a:cxn>
                <a:cxn ang="0">
                  <a:pos x="118" y="2"/>
                </a:cxn>
              </a:cxnLst>
              <a:rect l="0" t="0" r="r" b="b"/>
              <a:pathLst>
                <a:path w="125" h="112">
                  <a:moveTo>
                    <a:pt x="118" y="2"/>
                  </a:moveTo>
                  <a:lnTo>
                    <a:pt x="123" y="8"/>
                  </a:lnTo>
                  <a:lnTo>
                    <a:pt x="125" y="15"/>
                  </a:lnTo>
                  <a:lnTo>
                    <a:pt x="124" y="22"/>
                  </a:lnTo>
                  <a:lnTo>
                    <a:pt x="121" y="30"/>
                  </a:lnTo>
                  <a:lnTo>
                    <a:pt x="117" y="37"/>
                  </a:lnTo>
                  <a:lnTo>
                    <a:pt x="110" y="43"/>
                  </a:lnTo>
                  <a:lnTo>
                    <a:pt x="99" y="49"/>
                  </a:lnTo>
                  <a:lnTo>
                    <a:pt x="88" y="52"/>
                  </a:lnTo>
                  <a:lnTo>
                    <a:pt x="94" y="61"/>
                  </a:lnTo>
                  <a:lnTo>
                    <a:pt x="98" y="72"/>
                  </a:lnTo>
                  <a:lnTo>
                    <a:pt x="102" y="82"/>
                  </a:lnTo>
                  <a:lnTo>
                    <a:pt x="103" y="91"/>
                  </a:lnTo>
                  <a:lnTo>
                    <a:pt x="102" y="99"/>
                  </a:lnTo>
                  <a:lnTo>
                    <a:pt x="96" y="106"/>
                  </a:lnTo>
                  <a:lnTo>
                    <a:pt x="86" y="111"/>
                  </a:lnTo>
                  <a:lnTo>
                    <a:pt x="70" y="112"/>
                  </a:lnTo>
                  <a:lnTo>
                    <a:pt x="61" y="107"/>
                  </a:lnTo>
                  <a:lnTo>
                    <a:pt x="52" y="100"/>
                  </a:lnTo>
                  <a:lnTo>
                    <a:pt x="42" y="92"/>
                  </a:lnTo>
                  <a:lnTo>
                    <a:pt x="33" y="84"/>
                  </a:lnTo>
                  <a:lnTo>
                    <a:pt x="23" y="74"/>
                  </a:lnTo>
                  <a:lnTo>
                    <a:pt x="14" y="65"/>
                  </a:lnTo>
                  <a:lnTo>
                    <a:pt x="6" y="55"/>
                  </a:lnTo>
                  <a:lnTo>
                    <a:pt x="0" y="46"/>
                  </a:lnTo>
                  <a:lnTo>
                    <a:pt x="7" y="42"/>
                  </a:lnTo>
                  <a:lnTo>
                    <a:pt x="15" y="39"/>
                  </a:lnTo>
                  <a:lnTo>
                    <a:pt x="25" y="40"/>
                  </a:lnTo>
                  <a:lnTo>
                    <a:pt x="35" y="42"/>
                  </a:lnTo>
                  <a:lnTo>
                    <a:pt x="45" y="45"/>
                  </a:lnTo>
                  <a:lnTo>
                    <a:pt x="56" y="49"/>
                  </a:lnTo>
                  <a:lnTo>
                    <a:pt x="64" y="51"/>
                  </a:lnTo>
                  <a:lnTo>
                    <a:pt x="71" y="52"/>
                  </a:lnTo>
                  <a:lnTo>
                    <a:pt x="68" y="46"/>
                  </a:lnTo>
                  <a:lnTo>
                    <a:pt x="63" y="42"/>
                  </a:lnTo>
                  <a:lnTo>
                    <a:pt x="55" y="38"/>
                  </a:lnTo>
                  <a:lnTo>
                    <a:pt x="44" y="36"/>
                  </a:lnTo>
                  <a:lnTo>
                    <a:pt x="34" y="35"/>
                  </a:lnTo>
                  <a:lnTo>
                    <a:pt x="25" y="34"/>
                  </a:lnTo>
                  <a:lnTo>
                    <a:pt x="17" y="32"/>
                  </a:lnTo>
                  <a:lnTo>
                    <a:pt x="12" y="31"/>
                  </a:lnTo>
                  <a:lnTo>
                    <a:pt x="19" y="23"/>
                  </a:lnTo>
                  <a:lnTo>
                    <a:pt x="30" y="16"/>
                  </a:lnTo>
                  <a:lnTo>
                    <a:pt x="45" y="9"/>
                  </a:lnTo>
                  <a:lnTo>
                    <a:pt x="60" y="5"/>
                  </a:lnTo>
                  <a:lnTo>
                    <a:pt x="76" y="1"/>
                  </a:lnTo>
                  <a:lnTo>
                    <a:pt x="93" y="0"/>
                  </a:lnTo>
                  <a:lnTo>
                    <a:pt x="106" y="0"/>
                  </a:lnTo>
                  <a:lnTo>
                    <a:pt x="118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887" name="Freeform 47"/>
            <p:cNvSpPr>
              <a:spLocks/>
            </p:cNvSpPr>
            <p:nvPr/>
          </p:nvSpPr>
          <p:spPr bwMode="auto">
            <a:xfrm>
              <a:off x="1297" y="398"/>
              <a:ext cx="283" cy="184"/>
            </a:xfrm>
            <a:custGeom>
              <a:avLst/>
              <a:gdLst/>
              <a:ahLst/>
              <a:cxnLst>
                <a:cxn ang="0">
                  <a:pos x="554" y="84"/>
                </a:cxn>
                <a:cxn ang="0">
                  <a:pos x="537" y="132"/>
                </a:cxn>
                <a:cxn ang="0">
                  <a:pos x="515" y="172"/>
                </a:cxn>
                <a:cxn ang="0">
                  <a:pos x="482" y="197"/>
                </a:cxn>
                <a:cxn ang="0">
                  <a:pos x="463" y="190"/>
                </a:cxn>
                <a:cxn ang="0">
                  <a:pos x="495" y="175"/>
                </a:cxn>
                <a:cxn ang="0">
                  <a:pos x="524" y="142"/>
                </a:cxn>
                <a:cxn ang="0">
                  <a:pos x="534" y="103"/>
                </a:cxn>
                <a:cxn ang="0">
                  <a:pos x="542" y="71"/>
                </a:cxn>
                <a:cxn ang="0">
                  <a:pos x="511" y="65"/>
                </a:cxn>
                <a:cxn ang="0">
                  <a:pos x="472" y="81"/>
                </a:cxn>
                <a:cxn ang="0">
                  <a:pos x="459" y="144"/>
                </a:cxn>
                <a:cxn ang="0">
                  <a:pos x="435" y="206"/>
                </a:cxn>
                <a:cxn ang="0">
                  <a:pos x="442" y="247"/>
                </a:cxn>
                <a:cxn ang="0">
                  <a:pos x="434" y="278"/>
                </a:cxn>
                <a:cxn ang="0">
                  <a:pos x="386" y="315"/>
                </a:cxn>
                <a:cxn ang="0">
                  <a:pos x="330" y="354"/>
                </a:cxn>
                <a:cxn ang="0">
                  <a:pos x="294" y="345"/>
                </a:cxn>
                <a:cxn ang="0">
                  <a:pos x="262" y="356"/>
                </a:cxn>
                <a:cxn ang="0">
                  <a:pos x="235" y="369"/>
                </a:cxn>
                <a:cxn ang="0">
                  <a:pos x="212" y="356"/>
                </a:cxn>
                <a:cxn ang="0">
                  <a:pos x="185" y="364"/>
                </a:cxn>
                <a:cxn ang="0">
                  <a:pos x="166" y="367"/>
                </a:cxn>
                <a:cxn ang="0">
                  <a:pos x="141" y="342"/>
                </a:cxn>
                <a:cxn ang="0">
                  <a:pos x="113" y="323"/>
                </a:cxn>
                <a:cxn ang="0">
                  <a:pos x="100" y="289"/>
                </a:cxn>
                <a:cxn ang="0">
                  <a:pos x="62" y="278"/>
                </a:cxn>
                <a:cxn ang="0">
                  <a:pos x="38" y="250"/>
                </a:cxn>
                <a:cxn ang="0">
                  <a:pos x="31" y="219"/>
                </a:cxn>
                <a:cxn ang="0">
                  <a:pos x="14" y="198"/>
                </a:cxn>
                <a:cxn ang="0">
                  <a:pos x="14" y="177"/>
                </a:cxn>
                <a:cxn ang="0">
                  <a:pos x="15" y="159"/>
                </a:cxn>
                <a:cxn ang="0">
                  <a:pos x="0" y="141"/>
                </a:cxn>
                <a:cxn ang="0">
                  <a:pos x="15" y="107"/>
                </a:cxn>
                <a:cxn ang="0">
                  <a:pos x="42" y="87"/>
                </a:cxn>
                <a:cxn ang="0">
                  <a:pos x="48" y="99"/>
                </a:cxn>
                <a:cxn ang="0">
                  <a:pos x="42" y="117"/>
                </a:cxn>
                <a:cxn ang="0">
                  <a:pos x="60" y="124"/>
                </a:cxn>
                <a:cxn ang="0">
                  <a:pos x="55" y="151"/>
                </a:cxn>
                <a:cxn ang="0">
                  <a:pos x="61" y="177"/>
                </a:cxn>
                <a:cxn ang="0">
                  <a:pos x="75" y="224"/>
                </a:cxn>
                <a:cxn ang="0">
                  <a:pos x="135" y="287"/>
                </a:cxn>
                <a:cxn ang="0">
                  <a:pos x="208" y="288"/>
                </a:cxn>
                <a:cxn ang="0">
                  <a:pos x="258" y="277"/>
                </a:cxn>
                <a:cxn ang="0">
                  <a:pos x="302" y="278"/>
                </a:cxn>
                <a:cxn ang="0">
                  <a:pos x="337" y="254"/>
                </a:cxn>
                <a:cxn ang="0">
                  <a:pos x="365" y="227"/>
                </a:cxn>
                <a:cxn ang="0">
                  <a:pos x="393" y="224"/>
                </a:cxn>
                <a:cxn ang="0">
                  <a:pos x="410" y="205"/>
                </a:cxn>
                <a:cxn ang="0">
                  <a:pos x="433" y="152"/>
                </a:cxn>
                <a:cxn ang="0">
                  <a:pos x="443" y="88"/>
                </a:cxn>
                <a:cxn ang="0">
                  <a:pos x="456" y="43"/>
                </a:cxn>
                <a:cxn ang="0">
                  <a:pos x="453" y="8"/>
                </a:cxn>
                <a:cxn ang="0">
                  <a:pos x="470" y="15"/>
                </a:cxn>
                <a:cxn ang="0">
                  <a:pos x="491" y="43"/>
                </a:cxn>
                <a:cxn ang="0">
                  <a:pos x="526" y="49"/>
                </a:cxn>
                <a:cxn ang="0">
                  <a:pos x="558" y="46"/>
                </a:cxn>
              </a:cxnLst>
              <a:rect l="0" t="0" r="r" b="b"/>
              <a:pathLst>
                <a:path w="565" h="369">
                  <a:moveTo>
                    <a:pt x="565" y="49"/>
                  </a:moveTo>
                  <a:lnTo>
                    <a:pt x="562" y="60"/>
                  </a:lnTo>
                  <a:lnTo>
                    <a:pt x="558" y="73"/>
                  </a:lnTo>
                  <a:lnTo>
                    <a:pt x="554" y="84"/>
                  </a:lnTo>
                  <a:lnTo>
                    <a:pt x="549" y="96"/>
                  </a:lnTo>
                  <a:lnTo>
                    <a:pt x="545" y="109"/>
                  </a:lnTo>
                  <a:lnTo>
                    <a:pt x="541" y="120"/>
                  </a:lnTo>
                  <a:lnTo>
                    <a:pt x="537" y="132"/>
                  </a:lnTo>
                  <a:lnTo>
                    <a:pt x="532" y="143"/>
                  </a:lnTo>
                  <a:lnTo>
                    <a:pt x="527" y="153"/>
                  </a:lnTo>
                  <a:lnTo>
                    <a:pt x="522" y="163"/>
                  </a:lnTo>
                  <a:lnTo>
                    <a:pt x="515" y="172"/>
                  </a:lnTo>
                  <a:lnTo>
                    <a:pt x="508" y="180"/>
                  </a:lnTo>
                  <a:lnTo>
                    <a:pt x="500" y="187"/>
                  </a:lnTo>
                  <a:lnTo>
                    <a:pt x="492" y="193"/>
                  </a:lnTo>
                  <a:lnTo>
                    <a:pt x="482" y="197"/>
                  </a:lnTo>
                  <a:lnTo>
                    <a:pt x="474" y="200"/>
                  </a:lnTo>
                  <a:lnTo>
                    <a:pt x="469" y="196"/>
                  </a:lnTo>
                  <a:lnTo>
                    <a:pt x="465" y="193"/>
                  </a:lnTo>
                  <a:lnTo>
                    <a:pt x="463" y="190"/>
                  </a:lnTo>
                  <a:lnTo>
                    <a:pt x="464" y="188"/>
                  </a:lnTo>
                  <a:lnTo>
                    <a:pt x="474" y="185"/>
                  </a:lnTo>
                  <a:lnTo>
                    <a:pt x="485" y="181"/>
                  </a:lnTo>
                  <a:lnTo>
                    <a:pt x="495" y="175"/>
                  </a:lnTo>
                  <a:lnTo>
                    <a:pt x="506" y="168"/>
                  </a:lnTo>
                  <a:lnTo>
                    <a:pt x="514" y="162"/>
                  </a:lnTo>
                  <a:lnTo>
                    <a:pt x="520" y="152"/>
                  </a:lnTo>
                  <a:lnTo>
                    <a:pt x="524" y="142"/>
                  </a:lnTo>
                  <a:lnTo>
                    <a:pt x="526" y="130"/>
                  </a:lnTo>
                  <a:lnTo>
                    <a:pt x="529" y="120"/>
                  </a:lnTo>
                  <a:lnTo>
                    <a:pt x="531" y="111"/>
                  </a:lnTo>
                  <a:lnTo>
                    <a:pt x="534" y="103"/>
                  </a:lnTo>
                  <a:lnTo>
                    <a:pt x="538" y="95"/>
                  </a:lnTo>
                  <a:lnTo>
                    <a:pt x="540" y="87"/>
                  </a:lnTo>
                  <a:lnTo>
                    <a:pt x="542" y="79"/>
                  </a:lnTo>
                  <a:lnTo>
                    <a:pt x="542" y="71"/>
                  </a:lnTo>
                  <a:lnTo>
                    <a:pt x="541" y="61"/>
                  </a:lnTo>
                  <a:lnTo>
                    <a:pt x="532" y="61"/>
                  </a:lnTo>
                  <a:lnTo>
                    <a:pt x="522" y="62"/>
                  </a:lnTo>
                  <a:lnTo>
                    <a:pt x="511" y="65"/>
                  </a:lnTo>
                  <a:lnTo>
                    <a:pt x="501" y="68"/>
                  </a:lnTo>
                  <a:lnTo>
                    <a:pt x="491" y="72"/>
                  </a:lnTo>
                  <a:lnTo>
                    <a:pt x="481" y="76"/>
                  </a:lnTo>
                  <a:lnTo>
                    <a:pt x="472" y="81"/>
                  </a:lnTo>
                  <a:lnTo>
                    <a:pt x="464" y="87"/>
                  </a:lnTo>
                  <a:lnTo>
                    <a:pt x="465" y="107"/>
                  </a:lnTo>
                  <a:lnTo>
                    <a:pt x="463" y="127"/>
                  </a:lnTo>
                  <a:lnTo>
                    <a:pt x="459" y="144"/>
                  </a:lnTo>
                  <a:lnTo>
                    <a:pt x="454" y="160"/>
                  </a:lnTo>
                  <a:lnTo>
                    <a:pt x="448" y="177"/>
                  </a:lnTo>
                  <a:lnTo>
                    <a:pt x="441" y="191"/>
                  </a:lnTo>
                  <a:lnTo>
                    <a:pt x="435" y="206"/>
                  </a:lnTo>
                  <a:lnTo>
                    <a:pt x="432" y="221"/>
                  </a:lnTo>
                  <a:lnTo>
                    <a:pt x="438" y="229"/>
                  </a:lnTo>
                  <a:lnTo>
                    <a:pt x="441" y="239"/>
                  </a:lnTo>
                  <a:lnTo>
                    <a:pt x="442" y="247"/>
                  </a:lnTo>
                  <a:lnTo>
                    <a:pt x="442" y="255"/>
                  </a:lnTo>
                  <a:lnTo>
                    <a:pt x="440" y="263"/>
                  </a:lnTo>
                  <a:lnTo>
                    <a:pt x="438" y="271"/>
                  </a:lnTo>
                  <a:lnTo>
                    <a:pt x="434" y="278"/>
                  </a:lnTo>
                  <a:lnTo>
                    <a:pt x="431" y="285"/>
                  </a:lnTo>
                  <a:lnTo>
                    <a:pt x="414" y="294"/>
                  </a:lnTo>
                  <a:lnTo>
                    <a:pt x="400" y="304"/>
                  </a:lnTo>
                  <a:lnTo>
                    <a:pt x="386" y="315"/>
                  </a:lnTo>
                  <a:lnTo>
                    <a:pt x="371" y="325"/>
                  </a:lnTo>
                  <a:lnTo>
                    <a:pt x="357" y="335"/>
                  </a:lnTo>
                  <a:lnTo>
                    <a:pt x="343" y="346"/>
                  </a:lnTo>
                  <a:lnTo>
                    <a:pt x="330" y="354"/>
                  </a:lnTo>
                  <a:lnTo>
                    <a:pt x="317" y="362"/>
                  </a:lnTo>
                  <a:lnTo>
                    <a:pt x="309" y="355"/>
                  </a:lnTo>
                  <a:lnTo>
                    <a:pt x="300" y="348"/>
                  </a:lnTo>
                  <a:lnTo>
                    <a:pt x="294" y="345"/>
                  </a:lnTo>
                  <a:lnTo>
                    <a:pt x="284" y="345"/>
                  </a:lnTo>
                  <a:lnTo>
                    <a:pt x="276" y="348"/>
                  </a:lnTo>
                  <a:lnTo>
                    <a:pt x="269" y="353"/>
                  </a:lnTo>
                  <a:lnTo>
                    <a:pt x="262" y="356"/>
                  </a:lnTo>
                  <a:lnTo>
                    <a:pt x="256" y="361"/>
                  </a:lnTo>
                  <a:lnTo>
                    <a:pt x="249" y="364"/>
                  </a:lnTo>
                  <a:lnTo>
                    <a:pt x="242" y="368"/>
                  </a:lnTo>
                  <a:lnTo>
                    <a:pt x="235" y="369"/>
                  </a:lnTo>
                  <a:lnTo>
                    <a:pt x="227" y="369"/>
                  </a:lnTo>
                  <a:lnTo>
                    <a:pt x="224" y="363"/>
                  </a:lnTo>
                  <a:lnTo>
                    <a:pt x="219" y="359"/>
                  </a:lnTo>
                  <a:lnTo>
                    <a:pt x="212" y="356"/>
                  </a:lnTo>
                  <a:lnTo>
                    <a:pt x="205" y="357"/>
                  </a:lnTo>
                  <a:lnTo>
                    <a:pt x="198" y="360"/>
                  </a:lnTo>
                  <a:lnTo>
                    <a:pt x="191" y="362"/>
                  </a:lnTo>
                  <a:lnTo>
                    <a:pt x="185" y="364"/>
                  </a:lnTo>
                  <a:lnTo>
                    <a:pt x="179" y="365"/>
                  </a:lnTo>
                  <a:lnTo>
                    <a:pt x="174" y="367"/>
                  </a:lnTo>
                  <a:lnTo>
                    <a:pt x="169" y="368"/>
                  </a:lnTo>
                  <a:lnTo>
                    <a:pt x="166" y="367"/>
                  </a:lnTo>
                  <a:lnTo>
                    <a:pt x="161" y="365"/>
                  </a:lnTo>
                  <a:lnTo>
                    <a:pt x="156" y="356"/>
                  </a:lnTo>
                  <a:lnTo>
                    <a:pt x="150" y="348"/>
                  </a:lnTo>
                  <a:lnTo>
                    <a:pt x="141" y="342"/>
                  </a:lnTo>
                  <a:lnTo>
                    <a:pt x="133" y="337"/>
                  </a:lnTo>
                  <a:lnTo>
                    <a:pt x="125" y="332"/>
                  </a:lnTo>
                  <a:lnTo>
                    <a:pt x="118" y="327"/>
                  </a:lnTo>
                  <a:lnTo>
                    <a:pt x="113" y="323"/>
                  </a:lnTo>
                  <a:lnTo>
                    <a:pt x="109" y="317"/>
                  </a:lnTo>
                  <a:lnTo>
                    <a:pt x="108" y="307"/>
                  </a:lnTo>
                  <a:lnTo>
                    <a:pt x="106" y="296"/>
                  </a:lnTo>
                  <a:lnTo>
                    <a:pt x="100" y="289"/>
                  </a:lnTo>
                  <a:lnTo>
                    <a:pt x="92" y="287"/>
                  </a:lnTo>
                  <a:lnTo>
                    <a:pt x="80" y="286"/>
                  </a:lnTo>
                  <a:lnTo>
                    <a:pt x="71" y="284"/>
                  </a:lnTo>
                  <a:lnTo>
                    <a:pt x="62" y="278"/>
                  </a:lnTo>
                  <a:lnTo>
                    <a:pt x="54" y="272"/>
                  </a:lnTo>
                  <a:lnTo>
                    <a:pt x="48" y="265"/>
                  </a:lnTo>
                  <a:lnTo>
                    <a:pt x="42" y="257"/>
                  </a:lnTo>
                  <a:lnTo>
                    <a:pt x="38" y="250"/>
                  </a:lnTo>
                  <a:lnTo>
                    <a:pt x="35" y="243"/>
                  </a:lnTo>
                  <a:lnTo>
                    <a:pt x="35" y="234"/>
                  </a:lnTo>
                  <a:lnTo>
                    <a:pt x="34" y="226"/>
                  </a:lnTo>
                  <a:lnTo>
                    <a:pt x="31" y="219"/>
                  </a:lnTo>
                  <a:lnTo>
                    <a:pt x="27" y="213"/>
                  </a:lnTo>
                  <a:lnTo>
                    <a:pt x="23" y="208"/>
                  </a:lnTo>
                  <a:lnTo>
                    <a:pt x="18" y="203"/>
                  </a:lnTo>
                  <a:lnTo>
                    <a:pt x="14" y="198"/>
                  </a:lnTo>
                  <a:lnTo>
                    <a:pt x="10" y="194"/>
                  </a:lnTo>
                  <a:lnTo>
                    <a:pt x="11" y="187"/>
                  </a:lnTo>
                  <a:lnTo>
                    <a:pt x="12" y="182"/>
                  </a:lnTo>
                  <a:lnTo>
                    <a:pt x="14" y="177"/>
                  </a:lnTo>
                  <a:lnTo>
                    <a:pt x="15" y="172"/>
                  </a:lnTo>
                  <a:lnTo>
                    <a:pt x="15" y="168"/>
                  </a:lnTo>
                  <a:lnTo>
                    <a:pt x="15" y="164"/>
                  </a:lnTo>
                  <a:lnTo>
                    <a:pt x="15" y="159"/>
                  </a:lnTo>
                  <a:lnTo>
                    <a:pt x="12" y="153"/>
                  </a:lnTo>
                  <a:lnTo>
                    <a:pt x="4" y="151"/>
                  </a:lnTo>
                  <a:lnTo>
                    <a:pt x="1" y="147"/>
                  </a:lnTo>
                  <a:lnTo>
                    <a:pt x="0" y="141"/>
                  </a:lnTo>
                  <a:lnTo>
                    <a:pt x="0" y="134"/>
                  </a:lnTo>
                  <a:lnTo>
                    <a:pt x="4" y="125"/>
                  </a:lnTo>
                  <a:lnTo>
                    <a:pt x="9" y="115"/>
                  </a:lnTo>
                  <a:lnTo>
                    <a:pt x="15" y="107"/>
                  </a:lnTo>
                  <a:lnTo>
                    <a:pt x="22" y="100"/>
                  </a:lnTo>
                  <a:lnTo>
                    <a:pt x="27" y="94"/>
                  </a:lnTo>
                  <a:lnTo>
                    <a:pt x="35" y="89"/>
                  </a:lnTo>
                  <a:lnTo>
                    <a:pt x="42" y="87"/>
                  </a:lnTo>
                  <a:lnTo>
                    <a:pt x="50" y="85"/>
                  </a:lnTo>
                  <a:lnTo>
                    <a:pt x="50" y="90"/>
                  </a:lnTo>
                  <a:lnTo>
                    <a:pt x="49" y="95"/>
                  </a:lnTo>
                  <a:lnTo>
                    <a:pt x="48" y="99"/>
                  </a:lnTo>
                  <a:lnTo>
                    <a:pt x="46" y="103"/>
                  </a:lnTo>
                  <a:lnTo>
                    <a:pt x="44" y="107"/>
                  </a:lnTo>
                  <a:lnTo>
                    <a:pt x="42" y="112"/>
                  </a:lnTo>
                  <a:lnTo>
                    <a:pt x="42" y="117"/>
                  </a:lnTo>
                  <a:lnTo>
                    <a:pt x="44" y="121"/>
                  </a:lnTo>
                  <a:lnTo>
                    <a:pt x="49" y="122"/>
                  </a:lnTo>
                  <a:lnTo>
                    <a:pt x="55" y="122"/>
                  </a:lnTo>
                  <a:lnTo>
                    <a:pt x="60" y="124"/>
                  </a:lnTo>
                  <a:lnTo>
                    <a:pt x="60" y="130"/>
                  </a:lnTo>
                  <a:lnTo>
                    <a:pt x="57" y="137"/>
                  </a:lnTo>
                  <a:lnTo>
                    <a:pt x="56" y="144"/>
                  </a:lnTo>
                  <a:lnTo>
                    <a:pt x="55" y="151"/>
                  </a:lnTo>
                  <a:lnTo>
                    <a:pt x="56" y="158"/>
                  </a:lnTo>
                  <a:lnTo>
                    <a:pt x="56" y="165"/>
                  </a:lnTo>
                  <a:lnTo>
                    <a:pt x="59" y="171"/>
                  </a:lnTo>
                  <a:lnTo>
                    <a:pt x="61" y="177"/>
                  </a:lnTo>
                  <a:lnTo>
                    <a:pt x="65" y="181"/>
                  </a:lnTo>
                  <a:lnTo>
                    <a:pt x="63" y="193"/>
                  </a:lnTo>
                  <a:lnTo>
                    <a:pt x="67" y="208"/>
                  </a:lnTo>
                  <a:lnTo>
                    <a:pt x="75" y="224"/>
                  </a:lnTo>
                  <a:lnTo>
                    <a:pt x="86" y="241"/>
                  </a:lnTo>
                  <a:lnTo>
                    <a:pt x="100" y="258"/>
                  </a:lnTo>
                  <a:lnTo>
                    <a:pt x="116" y="274"/>
                  </a:lnTo>
                  <a:lnTo>
                    <a:pt x="135" y="287"/>
                  </a:lnTo>
                  <a:lnTo>
                    <a:pt x="154" y="295"/>
                  </a:lnTo>
                  <a:lnTo>
                    <a:pt x="175" y="295"/>
                  </a:lnTo>
                  <a:lnTo>
                    <a:pt x="192" y="293"/>
                  </a:lnTo>
                  <a:lnTo>
                    <a:pt x="208" y="288"/>
                  </a:lnTo>
                  <a:lnTo>
                    <a:pt x="222" y="284"/>
                  </a:lnTo>
                  <a:lnTo>
                    <a:pt x="235" y="279"/>
                  </a:lnTo>
                  <a:lnTo>
                    <a:pt x="246" y="277"/>
                  </a:lnTo>
                  <a:lnTo>
                    <a:pt x="258" y="277"/>
                  </a:lnTo>
                  <a:lnTo>
                    <a:pt x="269" y="280"/>
                  </a:lnTo>
                  <a:lnTo>
                    <a:pt x="282" y="284"/>
                  </a:lnTo>
                  <a:lnTo>
                    <a:pt x="292" y="282"/>
                  </a:lnTo>
                  <a:lnTo>
                    <a:pt x="302" y="278"/>
                  </a:lnTo>
                  <a:lnTo>
                    <a:pt x="311" y="272"/>
                  </a:lnTo>
                  <a:lnTo>
                    <a:pt x="319" y="265"/>
                  </a:lnTo>
                  <a:lnTo>
                    <a:pt x="328" y="259"/>
                  </a:lnTo>
                  <a:lnTo>
                    <a:pt x="337" y="254"/>
                  </a:lnTo>
                  <a:lnTo>
                    <a:pt x="348" y="251"/>
                  </a:lnTo>
                  <a:lnTo>
                    <a:pt x="356" y="244"/>
                  </a:lnTo>
                  <a:lnTo>
                    <a:pt x="360" y="235"/>
                  </a:lnTo>
                  <a:lnTo>
                    <a:pt x="365" y="227"/>
                  </a:lnTo>
                  <a:lnTo>
                    <a:pt x="373" y="224"/>
                  </a:lnTo>
                  <a:lnTo>
                    <a:pt x="380" y="226"/>
                  </a:lnTo>
                  <a:lnTo>
                    <a:pt x="387" y="226"/>
                  </a:lnTo>
                  <a:lnTo>
                    <a:pt x="393" y="224"/>
                  </a:lnTo>
                  <a:lnTo>
                    <a:pt x="398" y="220"/>
                  </a:lnTo>
                  <a:lnTo>
                    <a:pt x="402" y="216"/>
                  </a:lnTo>
                  <a:lnTo>
                    <a:pt x="406" y="211"/>
                  </a:lnTo>
                  <a:lnTo>
                    <a:pt x="410" y="205"/>
                  </a:lnTo>
                  <a:lnTo>
                    <a:pt x="412" y="201"/>
                  </a:lnTo>
                  <a:lnTo>
                    <a:pt x="424" y="185"/>
                  </a:lnTo>
                  <a:lnTo>
                    <a:pt x="429" y="168"/>
                  </a:lnTo>
                  <a:lnTo>
                    <a:pt x="433" y="152"/>
                  </a:lnTo>
                  <a:lnTo>
                    <a:pt x="434" y="136"/>
                  </a:lnTo>
                  <a:lnTo>
                    <a:pt x="435" y="120"/>
                  </a:lnTo>
                  <a:lnTo>
                    <a:pt x="439" y="104"/>
                  </a:lnTo>
                  <a:lnTo>
                    <a:pt x="443" y="88"/>
                  </a:lnTo>
                  <a:lnTo>
                    <a:pt x="453" y="72"/>
                  </a:lnTo>
                  <a:lnTo>
                    <a:pt x="455" y="61"/>
                  </a:lnTo>
                  <a:lnTo>
                    <a:pt x="456" y="52"/>
                  </a:lnTo>
                  <a:lnTo>
                    <a:pt x="456" y="43"/>
                  </a:lnTo>
                  <a:lnTo>
                    <a:pt x="456" y="34"/>
                  </a:lnTo>
                  <a:lnTo>
                    <a:pt x="455" y="26"/>
                  </a:lnTo>
                  <a:lnTo>
                    <a:pt x="454" y="18"/>
                  </a:lnTo>
                  <a:lnTo>
                    <a:pt x="453" y="8"/>
                  </a:lnTo>
                  <a:lnTo>
                    <a:pt x="450" y="0"/>
                  </a:lnTo>
                  <a:lnTo>
                    <a:pt x="458" y="3"/>
                  </a:lnTo>
                  <a:lnTo>
                    <a:pt x="465" y="7"/>
                  </a:lnTo>
                  <a:lnTo>
                    <a:pt x="470" y="15"/>
                  </a:lnTo>
                  <a:lnTo>
                    <a:pt x="474" y="22"/>
                  </a:lnTo>
                  <a:lnTo>
                    <a:pt x="479" y="30"/>
                  </a:lnTo>
                  <a:lnTo>
                    <a:pt x="484" y="38"/>
                  </a:lnTo>
                  <a:lnTo>
                    <a:pt x="491" y="43"/>
                  </a:lnTo>
                  <a:lnTo>
                    <a:pt x="499" y="45"/>
                  </a:lnTo>
                  <a:lnTo>
                    <a:pt x="508" y="47"/>
                  </a:lnTo>
                  <a:lnTo>
                    <a:pt x="517" y="49"/>
                  </a:lnTo>
                  <a:lnTo>
                    <a:pt x="526" y="49"/>
                  </a:lnTo>
                  <a:lnTo>
                    <a:pt x="534" y="47"/>
                  </a:lnTo>
                  <a:lnTo>
                    <a:pt x="542" y="47"/>
                  </a:lnTo>
                  <a:lnTo>
                    <a:pt x="550" y="46"/>
                  </a:lnTo>
                  <a:lnTo>
                    <a:pt x="558" y="46"/>
                  </a:lnTo>
                  <a:lnTo>
                    <a:pt x="565" y="4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888" name="Freeform 48"/>
            <p:cNvSpPr>
              <a:spLocks/>
            </p:cNvSpPr>
            <p:nvPr/>
          </p:nvSpPr>
          <p:spPr bwMode="auto">
            <a:xfrm>
              <a:off x="1408" y="269"/>
              <a:ext cx="59" cy="48"/>
            </a:xfrm>
            <a:custGeom>
              <a:avLst/>
              <a:gdLst/>
              <a:ahLst/>
              <a:cxnLst>
                <a:cxn ang="0">
                  <a:pos x="119" y="39"/>
                </a:cxn>
                <a:cxn ang="0">
                  <a:pos x="114" y="43"/>
                </a:cxn>
                <a:cxn ang="0">
                  <a:pos x="107" y="44"/>
                </a:cxn>
                <a:cxn ang="0">
                  <a:pos x="100" y="44"/>
                </a:cxn>
                <a:cxn ang="0">
                  <a:pos x="93" y="43"/>
                </a:cxn>
                <a:cxn ang="0">
                  <a:pos x="85" y="43"/>
                </a:cxn>
                <a:cxn ang="0">
                  <a:pos x="78" y="43"/>
                </a:cxn>
                <a:cxn ang="0">
                  <a:pos x="73" y="44"/>
                </a:cxn>
                <a:cxn ang="0">
                  <a:pos x="67" y="46"/>
                </a:cxn>
                <a:cxn ang="0">
                  <a:pos x="67" y="50"/>
                </a:cxn>
                <a:cxn ang="0">
                  <a:pos x="71" y="53"/>
                </a:cxn>
                <a:cxn ang="0">
                  <a:pos x="79" y="56"/>
                </a:cxn>
                <a:cxn ang="0">
                  <a:pos x="89" y="58"/>
                </a:cxn>
                <a:cxn ang="0">
                  <a:pos x="97" y="59"/>
                </a:cxn>
                <a:cxn ang="0">
                  <a:pos x="104" y="61"/>
                </a:cxn>
                <a:cxn ang="0">
                  <a:pos x="107" y="63"/>
                </a:cxn>
                <a:cxn ang="0">
                  <a:pos x="104" y="65"/>
                </a:cxn>
                <a:cxn ang="0">
                  <a:pos x="92" y="72"/>
                </a:cxn>
                <a:cxn ang="0">
                  <a:pos x="81" y="79"/>
                </a:cxn>
                <a:cxn ang="0">
                  <a:pos x="68" y="86"/>
                </a:cxn>
                <a:cxn ang="0">
                  <a:pos x="55" y="91"/>
                </a:cxn>
                <a:cxn ang="0">
                  <a:pos x="43" y="95"/>
                </a:cxn>
                <a:cxn ang="0">
                  <a:pos x="30" y="96"/>
                </a:cxn>
                <a:cxn ang="0">
                  <a:pos x="18" y="95"/>
                </a:cxn>
                <a:cxn ang="0">
                  <a:pos x="7" y="89"/>
                </a:cxn>
                <a:cxn ang="0">
                  <a:pos x="2" y="82"/>
                </a:cxn>
                <a:cxn ang="0">
                  <a:pos x="0" y="76"/>
                </a:cxn>
                <a:cxn ang="0">
                  <a:pos x="0" y="69"/>
                </a:cxn>
                <a:cxn ang="0">
                  <a:pos x="1" y="63"/>
                </a:cxn>
                <a:cxn ang="0">
                  <a:pos x="5" y="57"/>
                </a:cxn>
                <a:cxn ang="0">
                  <a:pos x="9" y="52"/>
                </a:cxn>
                <a:cxn ang="0">
                  <a:pos x="15" y="48"/>
                </a:cxn>
                <a:cxn ang="0">
                  <a:pos x="22" y="44"/>
                </a:cxn>
                <a:cxn ang="0">
                  <a:pos x="16" y="39"/>
                </a:cxn>
                <a:cxn ang="0">
                  <a:pos x="10" y="35"/>
                </a:cxn>
                <a:cxn ang="0">
                  <a:pos x="8" y="29"/>
                </a:cxn>
                <a:cxn ang="0">
                  <a:pos x="6" y="25"/>
                </a:cxn>
                <a:cxn ang="0">
                  <a:pos x="5" y="19"/>
                </a:cxn>
                <a:cxn ang="0">
                  <a:pos x="6" y="14"/>
                </a:cxn>
                <a:cxn ang="0">
                  <a:pos x="9" y="8"/>
                </a:cxn>
                <a:cxn ang="0">
                  <a:pos x="13" y="3"/>
                </a:cxn>
                <a:cxn ang="0">
                  <a:pos x="22" y="0"/>
                </a:cxn>
                <a:cxn ang="0">
                  <a:pos x="30" y="0"/>
                </a:cxn>
                <a:cxn ang="0">
                  <a:pos x="38" y="0"/>
                </a:cxn>
                <a:cxn ang="0">
                  <a:pos x="46" y="3"/>
                </a:cxn>
                <a:cxn ang="0">
                  <a:pos x="53" y="5"/>
                </a:cxn>
                <a:cxn ang="0">
                  <a:pos x="60" y="8"/>
                </a:cxn>
                <a:cxn ang="0">
                  <a:pos x="68" y="12"/>
                </a:cxn>
                <a:cxn ang="0">
                  <a:pos x="76" y="15"/>
                </a:cxn>
                <a:cxn ang="0">
                  <a:pos x="81" y="22"/>
                </a:cxn>
                <a:cxn ang="0">
                  <a:pos x="88" y="27"/>
                </a:cxn>
                <a:cxn ang="0">
                  <a:pos x="93" y="30"/>
                </a:cxn>
                <a:cxn ang="0">
                  <a:pos x="100" y="34"/>
                </a:cxn>
                <a:cxn ang="0">
                  <a:pos x="107" y="35"/>
                </a:cxn>
                <a:cxn ang="0">
                  <a:pos x="112" y="37"/>
                </a:cxn>
                <a:cxn ang="0">
                  <a:pos x="116" y="38"/>
                </a:cxn>
                <a:cxn ang="0">
                  <a:pos x="119" y="39"/>
                </a:cxn>
              </a:cxnLst>
              <a:rect l="0" t="0" r="r" b="b"/>
              <a:pathLst>
                <a:path w="119" h="96">
                  <a:moveTo>
                    <a:pt x="119" y="39"/>
                  </a:moveTo>
                  <a:lnTo>
                    <a:pt x="114" y="43"/>
                  </a:lnTo>
                  <a:lnTo>
                    <a:pt x="107" y="44"/>
                  </a:lnTo>
                  <a:lnTo>
                    <a:pt x="100" y="44"/>
                  </a:lnTo>
                  <a:lnTo>
                    <a:pt x="93" y="43"/>
                  </a:lnTo>
                  <a:lnTo>
                    <a:pt x="85" y="43"/>
                  </a:lnTo>
                  <a:lnTo>
                    <a:pt x="78" y="43"/>
                  </a:lnTo>
                  <a:lnTo>
                    <a:pt x="73" y="44"/>
                  </a:lnTo>
                  <a:lnTo>
                    <a:pt x="67" y="46"/>
                  </a:lnTo>
                  <a:lnTo>
                    <a:pt x="67" y="50"/>
                  </a:lnTo>
                  <a:lnTo>
                    <a:pt x="71" y="53"/>
                  </a:lnTo>
                  <a:lnTo>
                    <a:pt x="79" y="56"/>
                  </a:lnTo>
                  <a:lnTo>
                    <a:pt x="89" y="58"/>
                  </a:lnTo>
                  <a:lnTo>
                    <a:pt x="97" y="59"/>
                  </a:lnTo>
                  <a:lnTo>
                    <a:pt x="104" y="61"/>
                  </a:lnTo>
                  <a:lnTo>
                    <a:pt x="107" y="63"/>
                  </a:lnTo>
                  <a:lnTo>
                    <a:pt x="104" y="65"/>
                  </a:lnTo>
                  <a:lnTo>
                    <a:pt x="92" y="72"/>
                  </a:lnTo>
                  <a:lnTo>
                    <a:pt x="81" y="79"/>
                  </a:lnTo>
                  <a:lnTo>
                    <a:pt x="68" y="86"/>
                  </a:lnTo>
                  <a:lnTo>
                    <a:pt x="55" y="91"/>
                  </a:lnTo>
                  <a:lnTo>
                    <a:pt x="43" y="95"/>
                  </a:lnTo>
                  <a:lnTo>
                    <a:pt x="30" y="96"/>
                  </a:lnTo>
                  <a:lnTo>
                    <a:pt x="18" y="95"/>
                  </a:lnTo>
                  <a:lnTo>
                    <a:pt x="7" y="89"/>
                  </a:lnTo>
                  <a:lnTo>
                    <a:pt x="2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3"/>
                  </a:lnTo>
                  <a:lnTo>
                    <a:pt x="5" y="57"/>
                  </a:lnTo>
                  <a:lnTo>
                    <a:pt x="9" y="52"/>
                  </a:lnTo>
                  <a:lnTo>
                    <a:pt x="15" y="48"/>
                  </a:lnTo>
                  <a:lnTo>
                    <a:pt x="22" y="44"/>
                  </a:lnTo>
                  <a:lnTo>
                    <a:pt x="16" y="39"/>
                  </a:lnTo>
                  <a:lnTo>
                    <a:pt x="10" y="35"/>
                  </a:lnTo>
                  <a:lnTo>
                    <a:pt x="8" y="29"/>
                  </a:lnTo>
                  <a:lnTo>
                    <a:pt x="6" y="25"/>
                  </a:lnTo>
                  <a:lnTo>
                    <a:pt x="5" y="19"/>
                  </a:lnTo>
                  <a:lnTo>
                    <a:pt x="6" y="14"/>
                  </a:lnTo>
                  <a:lnTo>
                    <a:pt x="9" y="8"/>
                  </a:lnTo>
                  <a:lnTo>
                    <a:pt x="13" y="3"/>
                  </a:lnTo>
                  <a:lnTo>
                    <a:pt x="22" y="0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6" y="3"/>
                  </a:lnTo>
                  <a:lnTo>
                    <a:pt x="53" y="5"/>
                  </a:lnTo>
                  <a:lnTo>
                    <a:pt x="60" y="8"/>
                  </a:lnTo>
                  <a:lnTo>
                    <a:pt x="68" y="12"/>
                  </a:lnTo>
                  <a:lnTo>
                    <a:pt x="76" y="15"/>
                  </a:lnTo>
                  <a:lnTo>
                    <a:pt x="81" y="22"/>
                  </a:lnTo>
                  <a:lnTo>
                    <a:pt x="88" y="27"/>
                  </a:lnTo>
                  <a:lnTo>
                    <a:pt x="93" y="30"/>
                  </a:lnTo>
                  <a:lnTo>
                    <a:pt x="100" y="34"/>
                  </a:lnTo>
                  <a:lnTo>
                    <a:pt x="107" y="35"/>
                  </a:lnTo>
                  <a:lnTo>
                    <a:pt x="112" y="37"/>
                  </a:lnTo>
                  <a:lnTo>
                    <a:pt x="116" y="38"/>
                  </a:lnTo>
                  <a:lnTo>
                    <a:pt x="119" y="3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889" name="Freeform 49"/>
            <p:cNvSpPr>
              <a:spLocks/>
            </p:cNvSpPr>
            <p:nvPr/>
          </p:nvSpPr>
          <p:spPr bwMode="auto">
            <a:xfrm>
              <a:off x="1484" y="335"/>
              <a:ext cx="22" cy="17"/>
            </a:xfrm>
            <a:custGeom>
              <a:avLst/>
              <a:gdLst/>
              <a:ahLst/>
              <a:cxnLst>
                <a:cxn ang="0">
                  <a:pos x="39" y="16"/>
                </a:cxn>
                <a:cxn ang="0">
                  <a:pos x="40" y="17"/>
                </a:cxn>
                <a:cxn ang="0">
                  <a:pos x="43" y="19"/>
                </a:cxn>
                <a:cxn ang="0">
                  <a:pos x="44" y="22"/>
                </a:cxn>
                <a:cxn ang="0">
                  <a:pos x="45" y="23"/>
                </a:cxn>
                <a:cxn ang="0">
                  <a:pos x="40" y="30"/>
                </a:cxn>
                <a:cxn ang="0">
                  <a:pos x="33" y="33"/>
                </a:cxn>
                <a:cxn ang="0">
                  <a:pos x="25" y="33"/>
                </a:cxn>
                <a:cxn ang="0">
                  <a:pos x="18" y="30"/>
                </a:cxn>
                <a:cxn ang="0">
                  <a:pos x="12" y="24"/>
                </a:cxn>
                <a:cxn ang="0">
                  <a:pos x="6" y="16"/>
                </a:cxn>
                <a:cxn ang="0">
                  <a:pos x="1" y="9"/>
                </a:cxn>
                <a:cxn ang="0">
                  <a:pos x="0" y="4"/>
                </a:cxn>
                <a:cxn ang="0">
                  <a:pos x="5" y="1"/>
                </a:cxn>
                <a:cxn ang="0">
                  <a:pos x="10" y="0"/>
                </a:cxn>
                <a:cxn ang="0">
                  <a:pos x="15" y="1"/>
                </a:cxn>
                <a:cxn ang="0">
                  <a:pos x="20" y="3"/>
                </a:cxn>
                <a:cxn ang="0">
                  <a:pos x="24" y="7"/>
                </a:cxn>
                <a:cxn ang="0">
                  <a:pos x="29" y="10"/>
                </a:cxn>
                <a:cxn ang="0">
                  <a:pos x="33" y="13"/>
                </a:cxn>
                <a:cxn ang="0">
                  <a:pos x="39" y="16"/>
                </a:cxn>
              </a:cxnLst>
              <a:rect l="0" t="0" r="r" b="b"/>
              <a:pathLst>
                <a:path w="45" h="33">
                  <a:moveTo>
                    <a:pt x="39" y="16"/>
                  </a:moveTo>
                  <a:lnTo>
                    <a:pt x="40" y="17"/>
                  </a:lnTo>
                  <a:lnTo>
                    <a:pt x="43" y="19"/>
                  </a:lnTo>
                  <a:lnTo>
                    <a:pt x="44" y="22"/>
                  </a:lnTo>
                  <a:lnTo>
                    <a:pt x="45" y="23"/>
                  </a:lnTo>
                  <a:lnTo>
                    <a:pt x="40" y="30"/>
                  </a:lnTo>
                  <a:lnTo>
                    <a:pt x="33" y="33"/>
                  </a:lnTo>
                  <a:lnTo>
                    <a:pt x="25" y="33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6" y="16"/>
                  </a:lnTo>
                  <a:lnTo>
                    <a:pt x="1" y="9"/>
                  </a:lnTo>
                  <a:lnTo>
                    <a:pt x="0" y="4"/>
                  </a:lnTo>
                  <a:lnTo>
                    <a:pt x="5" y="1"/>
                  </a:lnTo>
                  <a:lnTo>
                    <a:pt x="10" y="0"/>
                  </a:lnTo>
                  <a:lnTo>
                    <a:pt x="15" y="1"/>
                  </a:lnTo>
                  <a:lnTo>
                    <a:pt x="20" y="3"/>
                  </a:lnTo>
                  <a:lnTo>
                    <a:pt x="24" y="7"/>
                  </a:lnTo>
                  <a:lnTo>
                    <a:pt x="29" y="10"/>
                  </a:lnTo>
                  <a:lnTo>
                    <a:pt x="33" y="13"/>
                  </a:lnTo>
                  <a:lnTo>
                    <a:pt x="39" y="1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890" name="Freeform 50"/>
            <p:cNvSpPr>
              <a:spLocks/>
            </p:cNvSpPr>
            <p:nvPr/>
          </p:nvSpPr>
          <p:spPr bwMode="auto">
            <a:xfrm>
              <a:off x="1537" y="440"/>
              <a:ext cx="18" cy="36"/>
            </a:xfrm>
            <a:custGeom>
              <a:avLst/>
              <a:gdLst/>
              <a:ahLst/>
              <a:cxnLst>
                <a:cxn ang="0">
                  <a:pos x="37" y="2"/>
                </a:cxn>
                <a:cxn ang="0">
                  <a:pos x="36" y="12"/>
                </a:cxn>
                <a:cxn ang="0">
                  <a:pos x="35" y="24"/>
                </a:cxn>
                <a:cxn ang="0">
                  <a:pos x="33" y="34"/>
                </a:cxn>
                <a:cxn ang="0">
                  <a:pos x="30" y="44"/>
                </a:cxn>
                <a:cxn ang="0">
                  <a:pos x="25" y="55"/>
                </a:cxn>
                <a:cxn ang="0">
                  <a:pos x="20" y="63"/>
                </a:cxn>
                <a:cxn ang="0">
                  <a:pos x="12" y="68"/>
                </a:cxn>
                <a:cxn ang="0">
                  <a:pos x="0" y="72"/>
                </a:cxn>
                <a:cxn ang="0">
                  <a:pos x="0" y="66"/>
                </a:cxn>
                <a:cxn ang="0">
                  <a:pos x="1" y="62"/>
                </a:cxn>
                <a:cxn ang="0">
                  <a:pos x="2" y="57"/>
                </a:cxn>
                <a:cxn ang="0">
                  <a:pos x="3" y="52"/>
                </a:cxn>
                <a:cxn ang="0">
                  <a:pos x="5" y="47"/>
                </a:cxn>
                <a:cxn ang="0">
                  <a:pos x="5" y="42"/>
                </a:cxn>
                <a:cxn ang="0">
                  <a:pos x="3" y="36"/>
                </a:cxn>
                <a:cxn ang="0">
                  <a:pos x="0" y="29"/>
                </a:cxn>
                <a:cxn ang="0">
                  <a:pos x="2" y="18"/>
                </a:cxn>
                <a:cxn ang="0">
                  <a:pos x="10" y="11"/>
                </a:cxn>
                <a:cxn ang="0">
                  <a:pos x="20" y="7"/>
                </a:cxn>
                <a:cxn ang="0">
                  <a:pos x="28" y="3"/>
                </a:cxn>
                <a:cxn ang="0">
                  <a:pos x="31" y="2"/>
                </a:cxn>
                <a:cxn ang="0">
                  <a:pos x="35" y="0"/>
                </a:cxn>
                <a:cxn ang="0">
                  <a:pos x="36" y="2"/>
                </a:cxn>
                <a:cxn ang="0">
                  <a:pos x="37" y="2"/>
                </a:cxn>
              </a:cxnLst>
              <a:rect l="0" t="0" r="r" b="b"/>
              <a:pathLst>
                <a:path w="37" h="72">
                  <a:moveTo>
                    <a:pt x="37" y="2"/>
                  </a:moveTo>
                  <a:lnTo>
                    <a:pt x="36" y="12"/>
                  </a:lnTo>
                  <a:lnTo>
                    <a:pt x="35" y="24"/>
                  </a:lnTo>
                  <a:lnTo>
                    <a:pt x="33" y="34"/>
                  </a:lnTo>
                  <a:lnTo>
                    <a:pt x="30" y="44"/>
                  </a:lnTo>
                  <a:lnTo>
                    <a:pt x="25" y="55"/>
                  </a:lnTo>
                  <a:lnTo>
                    <a:pt x="20" y="63"/>
                  </a:lnTo>
                  <a:lnTo>
                    <a:pt x="12" y="68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1" y="62"/>
                  </a:lnTo>
                  <a:lnTo>
                    <a:pt x="2" y="57"/>
                  </a:lnTo>
                  <a:lnTo>
                    <a:pt x="3" y="52"/>
                  </a:lnTo>
                  <a:lnTo>
                    <a:pt x="5" y="47"/>
                  </a:lnTo>
                  <a:lnTo>
                    <a:pt x="5" y="42"/>
                  </a:lnTo>
                  <a:lnTo>
                    <a:pt x="3" y="36"/>
                  </a:lnTo>
                  <a:lnTo>
                    <a:pt x="0" y="29"/>
                  </a:lnTo>
                  <a:lnTo>
                    <a:pt x="2" y="18"/>
                  </a:lnTo>
                  <a:lnTo>
                    <a:pt x="10" y="11"/>
                  </a:lnTo>
                  <a:lnTo>
                    <a:pt x="20" y="7"/>
                  </a:lnTo>
                  <a:lnTo>
                    <a:pt x="28" y="3"/>
                  </a:lnTo>
                  <a:lnTo>
                    <a:pt x="31" y="2"/>
                  </a:lnTo>
                  <a:lnTo>
                    <a:pt x="35" y="0"/>
                  </a:lnTo>
                  <a:lnTo>
                    <a:pt x="36" y="2"/>
                  </a:lnTo>
                  <a:lnTo>
                    <a:pt x="37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891" name="Freeform 51"/>
            <p:cNvSpPr>
              <a:spLocks/>
            </p:cNvSpPr>
            <p:nvPr/>
          </p:nvSpPr>
          <p:spPr bwMode="auto">
            <a:xfrm>
              <a:off x="1331" y="343"/>
              <a:ext cx="188" cy="188"/>
            </a:xfrm>
            <a:custGeom>
              <a:avLst/>
              <a:gdLst/>
              <a:ahLst/>
              <a:cxnLst>
                <a:cxn ang="0">
                  <a:pos x="363" y="108"/>
                </a:cxn>
                <a:cxn ang="0">
                  <a:pos x="373" y="137"/>
                </a:cxn>
                <a:cxn ang="0">
                  <a:pos x="371" y="166"/>
                </a:cxn>
                <a:cxn ang="0">
                  <a:pos x="351" y="223"/>
                </a:cxn>
                <a:cxn ang="0">
                  <a:pos x="340" y="281"/>
                </a:cxn>
                <a:cxn ang="0">
                  <a:pos x="318" y="311"/>
                </a:cxn>
                <a:cxn ang="0">
                  <a:pos x="303" y="307"/>
                </a:cxn>
                <a:cxn ang="0">
                  <a:pos x="290" y="313"/>
                </a:cxn>
                <a:cxn ang="0">
                  <a:pos x="274" y="334"/>
                </a:cxn>
                <a:cxn ang="0">
                  <a:pos x="246" y="355"/>
                </a:cxn>
                <a:cxn ang="0">
                  <a:pos x="223" y="374"/>
                </a:cxn>
                <a:cxn ang="0">
                  <a:pos x="201" y="370"/>
                </a:cxn>
                <a:cxn ang="0">
                  <a:pos x="181" y="372"/>
                </a:cxn>
                <a:cxn ang="0">
                  <a:pos x="173" y="370"/>
                </a:cxn>
                <a:cxn ang="0">
                  <a:pos x="185" y="357"/>
                </a:cxn>
                <a:cxn ang="0">
                  <a:pos x="196" y="343"/>
                </a:cxn>
                <a:cxn ang="0">
                  <a:pos x="212" y="330"/>
                </a:cxn>
                <a:cxn ang="0">
                  <a:pos x="230" y="320"/>
                </a:cxn>
                <a:cxn ang="0">
                  <a:pos x="247" y="307"/>
                </a:cxn>
                <a:cxn ang="0">
                  <a:pos x="245" y="332"/>
                </a:cxn>
                <a:cxn ang="0">
                  <a:pos x="264" y="325"/>
                </a:cxn>
                <a:cxn ang="0">
                  <a:pos x="261" y="297"/>
                </a:cxn>
                <a:cxn ang="0">
                  <a:pos x="238" y="279"/>
                </a:cxn>
                <a:cxn ang="0">
                  <a:pos x="186" y="307"/>
                </a:cxn>
                <a:cxn ang="0">
                  <a:pos x="133" y="307"/>
                </a:cxn>
                <a:cxn ang="0">
                  <a:pos x="94" y="291"/>
                </a:cxn>
                <a:cxn ang="0">
                  <a:pos x="73" y="277"/>
                </a:cxn>
                <a:cxn ang="0">
                  <a:pos x="61" y="260"/>
                </a:cxn>
                <a:cxn ang="0">
                  <a:pos x="64" y="236"/>
                </a:cxn>
                <a:cxn ang="0">
                  <a:pos x="52" y="222"/>
                </a:cxn>
                <a:cxn ang="0">
                  <a:pos x="34" y="224"/>
                </a:cxn>
                <a:cxn ang="0">
                  <a:pos x="20" y="233"/>
                </a:cxn>
                <a:cxn ang="0">
                  <a:pos x="16" y="221"/>
                </a:cxn>
                <a:cxn ang="0">
                  <a:pos x="4" y="199"/>
                </a:cxn>
                <a:cxn ang="0">
                  <a:pos x="1" y="176"/>
                </a:cxn>
                <a:cxn ang="0">
                  <a:pos x="11" y="139"/>
                </a:cxn>
                <a:cxn ang="0">
                  <a:pos x="20" y="103"/>
                </a:cxn>
                <a:cxn ang="0">
                  <a:pos x="30" y="74"/>
                </a:cxn>
                <a:cxn ang="0">
                  <a:pos x="38" y="47"/>
                </a:cxn>
                <a:cxn ang="0">
                  <a:pos x="48" y="21"/>
                </a:cxn>
                <a:cxn ang="0">
                  <a:pos x="82" y="10"/>
                </a:cxn>
                <a:cxn ang="0">
                  <a:pos x="118" y="0"/>
                </a:cxn>
                <a:cxn ang="0">
                  <a:pos x="152" y="8"/>
                </a:cxn>
                <a:cxn ang="0">
                  <a:pos x="188" y="34"/>
                </a:cxn>
                <a:cxn ang="0">
                  <a:pos x="224" y="48"/>
                </a:cxn>
                <a:cxn ang="0">
                  <a:pos x="260" y="48"/>
                </a:cxn>
                <a:cxn ang="0">
                  <a:pos x="285" y="52"/>
                </a:cxn>
                <a:cxn ang="0">
                  <a:pos x="311" y="59"/>
                </a:cxn>
                <a:cxn ang="0">
                  <a:pos x="332" y="67"/>
                </a:cxn>
                <a:cxn ang="0">
                  <a:pos x="349" y="78"/>
                </a:cxn>
                <a:cxn ang="0">
                  <a:pos x="358" y="91"/>
                </a:cxn>
              </a:cxnLst>
              <a:rect l="0" t="0" r="r" b="b"/>
              <a:pathLst>
                <a:path w="374" h="375">
                  <a:moveTo>
                    <a:pt x="358" y="91"/>
                  </a:moveTo>
                  <a:lnTo>
                    <a:pt x="359" y="100"/>
                  </a:lnTo>
                  <a:lnTo>
                    <a:pt x="363" y="108"/>
                  </a:lnTo>
                  <a:lnTo>
                    <a:pt x="366" y="118"/>
                  </a:lnTo>
                  <a:lnTo>
                    <a:pt x="370" y="128"/>
                  </a:lnTo>
                  <a:lnTo>
                    <a:pt x="373" y="137"/>
                  </a:lnTo>
                  <a:lnTo>
                    <a:pt x="374" y="146"/>
                  </a:lnTo>
                  <a:lnTo>
                    <a:pt x="374" y="156"/>
                  </a:lnTo>
                  <a:lnTo>
                    <a:pt x="371" y="166"/>
                  </a:lnTo>
                  <a:lnTo>
                    <a:pt x="361" y="184"/>
                  </a:lnTo>
                  <a:lnTo>
                    <a:pt x="356" y="204"/>
                  </a:lnTo>
                  <a:lnTo>
                    <a:pt x="351" y="223"/>
                  </a:lnTo>
                  <a:lnTo>
                    <a:pt x="349" y="243"/>
                  </a:lnTo>
                  <a:lnTo>
                    <a:pt x="344" y="262"/>
                  </a:lnTo>
                  <a:lnTo>
                    <a:pt x="340" y="281"/>
                  </a:lnTo>
                  <a:lnTo>
                    <a:pt x="333" y="298"/>
                  </a:lnTo>
                  <a:lnTo>
                    <a:pt x="322" y="313"/>
                  </a:lnTo>
                  <a:lnTo>
                    <a:pt x="318" y="311"/>
                  </a:lnTo>
                  <a:lnTo>
                    <a:pt x="312" y="309"/>
                  </a:lnTo>
                  <a:lnTo>
                    <a:pt x="307" y="307"/>
                  </a:lnTo>
                  <a:lnTo>
                    <a:pt x="303" y="307"/>
                  </a:lnTo>
                  <a:lnTo>
                    <a:pt x="298" y="307"/>
                  </a:lnTo>
                  <a:lnTo>
                    <a:pt x="294" y="310"/>
                  </a:lnTo>
                  <a:lnTo>
                    <a:pt x="290" y="313"/>
                  </a:lnTo>
                  <a:lnTo>
                    <a:pt x="287" y="318"/>
                  </a:lnTo>
                  <a:lnTo>
                    <a:pt x="281" y="326"/>
                  </a:lnTo>
                  <a:lnTo>
                    <a:pt x="274" y="334"/>
                  </a:lnTo>
                  <a:lnTo>
                    <a:pt x="265" y="341"/>
                  </a:lnTo>
                  <a:lnTo>
                    <a:pt x="255" y="348"/>
                  </a:lnTo>
                  <a:lnTo>
                    <a:pt x="246" y="355"/>
                  </a:lnTo>
                  <a:lnTo>
                    <a:pt x="238" y="362"/>
                  </a:lnTo>
                  <a:lnTo>
                    <a:pt x="230" y="367"/>
                  </a:lnTo>
                  <a:lnTo>
                    <a:pt x="223" y="374"/>
                  </a:lnTo>
                  <a:lnTo>
                    <a:pt x="216" y="371"/>
                  </a:lnTo>
                  <a:lnTo>
                    <a:pt x="209" y="370"/>
                  </a:lnTo>
                  <a:lnTo>
                    <a:pt x="201" y="370"/>
                  </a:lnTo>
                  <a:lnTo>
                    <a:pt x="194" y="370"/>
                  </a:lnTo>
                  <a:lnTo>
                    <a:pt x="188" y="371"/>
                  </a:lnTo>
                  <a:lnTo>
                    <a:pt x="181" y="372"/>
                  </a:lnTo>
                  <a:lnTo>
                    <a:pt x="174" y="374"/>
                  </a:lnTo>
                  <a:lnTo>
                    <a:pt x="166" y="375"/>
                  </a:lnTo>
                  <a:lnTo>
                    <a:pt x="173" y="370"/>
                  </a:lnTo>
                  <a:lnTo>
                    <a:pt x="177" y="365"/>
                  </a:lnTo>
                  <a:lnTo>
                    <a:pt x="182" y="360"/>
                  </a:lnTo>
                  <a:lnTo>
                    <a:pt x="185" y="357"/>
                  </a:lnTo>
                  <a:lnTo>
                    <a:pt x="188" y="352"/>
                  </a:lnTo>
                  <a:lnTo>
                    <a:pt x="191" y="348"/>
                  </a:lnTo>
                  <a:lnTo>
                    <a:pt x="196" y="343"/>
                  </a:lnTo>
                  <a:lnTo>
                    <a:pt x="200" y="336"/>
                  </a:lnTo>
                  <a:lnTo>
                    <a:pt x="206" y="334"/>
                  </a:lnTo>
                  <a:lnTo>
                    <a:pt x="212" y="330"/>
                  </a:lnTo>
                  <a:lnTo>
                    <a:pt x="217" y="328"/>
                  </a:lnTo>
                  <a:lnTo>
                    <a:pt x="224" y="324"/>
                  </a:lnTo>
                  <a:lnTo>
                    <a:pt x="230" y="320"/>
                  </a:lnTo>
                  <a:lnTo>
                    <a:pt x="237" y="315"/>
                  </a:lnTo>
                  <a:lnTo>
                    <a:pt x="243" y="312"/>
                  </a:lnTo>
                  <a:lnTo>
                    <a:pt x="247" y="307"/>
                  </a:lnTo>
                  <a:lnTo>
                    <a:pt x="247" y="313"/>
                  </a:lnTo>
                  <a:lnTo>
                    <a:pt x="246" y="322"/>
                  </a:lnTo>
                  <a:lnTo>
                    <a:pt x="245" y="332"/>
                  </a:lnTo>
                  <a:lnTo>
                    <a:pt x="251" y="337"/>
                  </a:lnTo>
                  <a:lnTo>
                    <a:pt x="259" y="333"/>
                  </a:lnTo>
                  <a:lnTo>
                    <a:pt x="264" y="325"/>
                  </a:lnTo>
                  <a:lnTo>
                    <a:pt x="266" y="317"/>
                  </a:lnTo>
                  <a:lnTo>
                    <a:pt x="265" y="309"/>
                  </a:lnTo>
                  <a:lnTo>
                    <a:pt x="261" y="297"/>
                  </a:lnTo>
                  <a:lnTo>
                    <a:pt x="255" y="287"/>
                  </a:lnTo>
                  <a:lnTo>
                    <a:pt x="247" y="281"/>
                  </a:lnTo>
                  <a:lnTo>
                    <a:pt x="238" y="279"/>
                  </a:lnTo>
                  <a:lnTo>
                    <a:pt x="222" y="292"/>
                  </a:lnTo>
                  <a:lnTo>
                    <a:pt x="205" y="302"/>
                  </a:lnTo>
                  <a:lnTo>
                    <a:pt x="186" y="307"/>
                  </a:lnTo>
                  <a:lnTo>
                    <a:pt x="169" y="310"/>
                  </a:lnTo>
                  <a:lnTo>
                    <a:pt x="151" y="310"/>
                  </a:lnTo>
                  <a:lnTo>
                    <a:pt x="133" y="307"/>
                  </a:lnTo>
                  <a:lnTo>
                    <a:pt x="117" y="303"/>
                  </a:lnTo>
                  <a:lnTo>
                    <a:pt x="102" y="296"/>
                  </a:lnTo>
                  <a:lnTo>
                    <a:pt x="94" y="291"/>
                  </a:lnTo>
                  <a:lnTo>
                    <a:pt x="87" y="287"/>
                  </a:lnTo>
                  <a:lnTo>
                    <a:pt x="80" y="282"/>
                  </a:lnTo>
                  <a:lnTo>
                    <a:pt x="73" y="277"/>
                  </a:lnTo>
                  <a:lnTo>
                    <a:pt x="68" y="272"/>
                  </a:lnTo>
                  <a:lnTo>
                    <a:pt x="63" y="266"/>
                  </a:lnTo>
                  <a:lnTo>
                    <a:pt x="61" y="260"/>
                  </a:lnTo>
                  <a:lnTo>
                    <a:pt x="60" y="253"/>
                  </a:lnTo>
                  <a:lnTo>
                    <a:pt x="62" y="244"/>
                  </a:lnTo>
                  <a:lnTo>
                    <a:pt x="64" y="236"/>
                  </a:lnTo>
                  <a:lnTo>
                    <a:pt x="63" y="229"/>
                  </a:lnTo>
                  <a:lnTo>
                    <a:pt x="57" y="224"/>
                  </a:lnTo>
                  <a:lnTo>
                    <a:pt x="52" y="222"/>
                  </a:lnTo>
                  <a:lnTo>
                    <a:pt x="45" y="222"/>
                  </a:lnTo>
                  <a:lnTo>
                    <a:pt x="39" y="223"/>
                  </a:lnTo>
                  <a:lnTo>
                    <a:pt x="34" y="224"/>
                  </a:lnTo>
                  <a:lnTo>
                    <a:pt x="29" y="227"/>
                  </a:lnTo>
                  <a:lnTo>
                    <a:pt x="24" y="230"/>
                  </a:lnTo>
                  <a:lnTo>
                    <a:pt x="20" y="233"/>
                  </a:lnTo>
                  <a:lnTo>
                    <a:pt x="16" y="236"/>
                  </a:lnTo>
                  <a:lnTo>
                    <a:pt x="17" y="228"/>
                  </a:lnTo>
                  <a:lnTo>
                    <a:pt x="16" y="221"/>
                  </a:lnTo>
                  <a:lnTo>
                    <a:pt x="12" y="214"/>
                  </a:lnTo>
                  <a:lnTo>
                    <a:pt x="8" y="207"/>
                  </a:lnTo>
                  <a:lnTo>
                    <a:pt x="4" y="199"/>
                  </a:lnTo>
                  <a:lnTo>
                    <a:pt x="1" y="192"/>
                  </a:lnTo>
                  <a:lnTo>
                    <a:pt x="0" y="184"/>
                  </a:lnTo>
                  <a:lnTo>
                    <a:pt x="1" y="176"/>
                  </a:lnTo>
                  <a:lnTo>
                    <a:pt x="4" y="163"/>
                  </a:lnTo>
                  <a:lnTo>
                    <a:pt x="9" y="151"/>
                  </a:lnTo>
                  <a:lnTo>
                    <a:pt x="11" y="139"/>
                  </a:lnTo>
                  <a:lnTo>
                    <a:pt x="15" y="127"/>
                  </a:lnTo>
                  <a:lnTo>
                    <a:pt x="18" y="115"/>
                  </a:lnTo>
                  <a:lnTo>
                    <a:pt x="20" y="103"/>
                  </a:lnTo>
                  <a:lnTo>
                    <a:pt x="23" y="93"/>
                  </a:lnTo>
                  <a:lnTo>
                    <a:pt x="24" y="82"/>
                  </a:lnTo>
                  <a:lnTo>
                    <a:pt x="30" y="74"/>
                  </a:lnTo>
                  <a:lnTo>
                    <a:pt x="33" y="64"/>
                  </a:lnTo>
                  <a:lnTo>
                    <a:pt x="35" y="56"/>
                  </a:lnTo>
                  <a:lnTo>
                    <a:pt x="38" y="47"/>
                  </a:lnTo>
                  <a:lnTo>
                    <a:pt x="40" y="38"/>
                  </a:lnTo>
                  <a:lnTo>
                    <a:pt x="44" y="29"/>
                  </a:lnTo>
                  <a:lnTo>
                    <a:pt x="48" y="21"/>
                  </a:lnTo>
                  <a:lnTo>
                    <a:pt x="56" y="14"/>
                  </a:lnTo>
                  <a:lnTo>
                    <a:pt x="69" y="12"/>
                  </a:lnTo>
                  <a:lnTo>
                    <a:pt x="82" y="10"/>
                  </a:lnTo>
                  <a:lnTo>
                    <a:pt x="94" y="7"/>
                  </a:lnTo>
                  <a:lnTo>
                    <a:pt x="106" y="3"/>
                  </a:lnTo>
                  <a:lnTo>
                    <a:pt x="118" y="0"/>
                  </a:lnTo>
                  <a:lnTo>
                    <a:pt x="130" y="0"/>
                  </a:lnTo>
                  <a:lnTo>
                    <a:pt x="141" y="2"/>
                  </a:lnTo>
                  <a:lnTo>
                    <a:pt x="152" y="8"/>
                  </a:lnTo>
                  <a:lnTo>
                    <a:pt x="163" y="18"/>
                  </a:lnTo>
                  <a:lnTo>
                    <a:pt x="175" y="27"/>
                  </a:lnTo>
                  <a:lnTo>
                    <a:pt x="188" y="34"/>
                  </a:lnTo>
                  <a:lnTo>
                    <a:pt x="200" y="40"/>
                  </a:lnTo>
                  <a:lnTo>
                    <a:pt x="212" y="45"/>
                  </a:lnTo>
                  <a:lnTo>
                    <a:pt x="224" y="48"/>
                  </a:lnTo>
                  <a:lnTo>
                    <a:pt x="238" y="49"/>
                  </a:lnTo>
                  <a:lnTo>
                    <a:pt x="251" y="50"/>
                  </a:lnTo>
                  <a:lnTo>
                    <a:pt x="260" y="48"/>
                  </a:lnTo>
                  <a:lnTo>
                    <a:pt x="268" y="48"/>
                  </a:lnTo>
                  <a:lnTo>
                    <a:pt x="277" y="49"/>
                  </a:lnTo>
                  <a:lnTo>
                    <a:pt x="285" y="52"/>
                  </a:lnTo>
                  <a:lnTo>
                    <a:pt x="294" y="54"/>
                  </a:lnTo>
                  <a:lnTo>
                    <a:pt x="302" y="56"/>
                  </a:lnTo>
                  <a:lnTo>
                    <a:pt x="311" y="59"/>
                  </a:lnTo>
                  <a:lnTo>
                    <a:pt x="320" y="60"/>
                  </a:lnTo>
                  <a:lnTo>
                    <a:pt x="326" y="63"/>
                  </a:lnTo>
                  <a:lnTo>
                    <a:pt x="332" y="67"/>
                  </a:lnTo>
                  <a:lnTo>
                    <a:pt x="337" y="70"/>
                  </a:lnTo>
                  <a:lnTo>
                    <a:pt x="343" y="75"/>
                  </a:lnTo>
                  <a:lnTo>
                    <a:pt x="349" y="78"/>
                  </a:lnTo>
                  <a:lnTo>
                    <a:pt x="353" y="83"/>
                  </a:lnTo>
                  <a:lnTo>
                    <a:pt x="357" y="86"/>
                  </a:lnTo>
                  <a:lnTo>
                    <a:pt x="358" y="91"/>
                  </a:lnTo>
                  <a:close/>
                </a:path>
              </a:pathLst>
            </a:custGeom>
            <a:solidFill>
              <a:srgbClr val="FFCC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892" name="Freeform 52"/>
            <p:cNvSpPr>
              <a:spLocks/>
            </p:cNvSpPr>
            <p:nvPr/>
          </p:nvSpPr>
          <p:spPr bwMode="auto">
            <a:xfrm>
              <a:off x="1386" y="255"/>
              <a:ext cx="19" cy="41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6" y="9"/>
                </a:cxn>
                <a:cxn ang="0">
                  <a:pos x="32" y="15"/>
                </a:cxn>
                <a:cxn ang="0">
                  <a:pos x="30" y="20"/>
                </a:cxn>
                <a:cxn ang="0">
                  <a:pos x="29" y="27"/>
                </a:cxn>
                <a:cxn ang="0">
                  <a:pos x="28" y="34"/>
                </a:cxn>
                <a:cxn ang="0">
                  <a:pos x="27" y="40"/>
                </a:cxn>
                <a:cxn ang="0">
                  <a:pos x="27" y="47"/>
                </a:cxn>
                <a:cxn ang="0">
                  <a:pos x="28" y="53"/>
                </a:cxn>
                <a:cxn ang="0">
                  <a:pos x="31" y="60"/>
                </a:cxn>
                <a:cxn ang="0">
                  <a:pos x="35" y="65"/>
                </a:cxn>
                <a:cxn ang="0">
                  <a:pos x="37" y="71"/>
                </a:cxn>
                <a:cxn ang="0">
                  <a:pos x="35" y="76"/>
                </a:cxn>
                <a:cxn ang="0">
                  <a:pos x="29" y="79"/>
                </a:cxn>
                <a:cxn ang="0">
                  <a:pos x="24" y="80"/>
                </a:cxn>
                <a:cxn ang="0">
                  <a:pos x="18" y="79"/>
                </a:cxn>
                <a:cxn ang="0">
                  <a:pos x="14" y="76"/>
                </a:cxn>
                <a:cxn ang="0">
                  <a:pos x="9" y="72"/>
                </a:cxn>
                <a:cxn ang="0">
                  <a:pos x="6" y="69"/>
                </a:cxn>
                <a:cxn ang="0">
                  <a:pos x="2" y="64"/>
                </a:cxn>
                <a:cxn ang="0">
                  <a:pos x="0" y="61"/>
                </a:cxn>
                <a:cxn ang="0">
                  <a:pos x="0" y="53"/>
                </a:cxn>
                <a:cxn ang="0">
                  <a:pos x="1" y="46"/>
                </a:cxn>
                <a:cxn ang="0">
                  <a:pos x="1" y="38"/>
                </a:cxn>
                <a:cxn ang="0">
                  <a:pos x="1" y="30"/>
                </a:cxn>
                <a:cxn ang="0">
                  <a:pos x="2" y="23"/>
                </a:cxn>
                <a:cxn ang="0">
                  <a:pos x="3" y="16"/>
                </a:cxn>
                <a:cxn ang="0">
                  <a:pos x="5" y="9"/>
                </a:cxn>
                <a:cxn ang="0">
                  <a:pos x="7" y="3"/>
                </a:cxn>
                <a:cxn ang="0">
                  <a:pos x="16" y="1"/>
                </a:cxn>
                <a:cxn ang="0">
                  <a:pos x="27" y="0"/>
                </a:cxn>
                <a:cxn ang="0">
                  <a:pos x="35" y="0"/>
                </a:cxn>
                <a:cxn ang="0">
                  <a:pos x="39" y="4"/>
                </a:cxn>
              </a:cxnLst>
              <a:rect l="0" t="0" r="r" b="b"/>
              <a:pathLst>
                <a:path w="39" h="80">
                  <a:moveTo>
                    <a:pt x="39" y="4"/>
                  </a:moveTo>
                  <a:lnTo>
                    <a:pt x="36" y="9"/>
                  </a:lnTo>
                  <a:lnTo>
                    <a:pt x="32" y="15"/>
                  </a:lnTo>
                  <a:lnTo>
                    <a:pt x="30" y="20"/>
                  </a:lnTo>
                  <a:lnTo>
                    <a:pt x="29" y="27"/>
                  </a:lnTo>
                  <a:lnTo>
                    <a:pt x="28" y="34"/>
                  </a:lnTo>
                  <a:lnTo>
                    <a:pt x="27" y="40"/>
                  </a:lnTo>
                  <a:lnTo>
                    <a:pt x="27" y="47"/>
                  </a:lnTo>
                  <a:lnTo>
                    <a:pt x="28" y="53"/>
                  </a:lnTo>
                  <a:lnTo>
                    <a:pt x="31" y="60"/>
                  </a:lnTo>
                  <a:lnTo>
                    <a:pt x="35" y="65"/>
                  </a:lnTo>
                  <a:lnTo>
                    <a:pt x="37" y="71"/>
                  </a:lnTo>
                  <a:lnTo>
                    <a:pt x="35" y="76"/>
                  </a:lnTo>
                  <a:lnTo>
                    <a:pt x="29" y="79"/>
                  </a:lnTo>
                  <a:lnTo>
                    <a:pt x="24" y="80"/>
                  </a:lnTo>
                  <a:lnTo>
                    <a:pt x="18" y="79"/>
                  </a:lnTo>
                  <a:lnTo>
                    <a:pt x="14" y="76"/>
                  </a:lnTo>
                  <a:lnTo>
                    <a:pt x="9" y="72"/>
                  </a:lnTo>
                  <a:lnTo>
                    <a:pt x="6" y="69"/>
                  </a:lnTo>
                  <a:lnTo>
                    <a:pt x="2" y="64"/>
                  </a:lnTo>
                  <a:lnTo>
                    <a:pt x="0" y="61"/>
                  </a:lnTo>
                  <a:lnTo>
                    <a:pt x="0" y="53"/>
                  </a:lnTo>
                  <a:lnTo>
                    <a:pt x="1" y="46"/>
                  </a:lnTo>
                  <a:lnTo>
                    <a:pt x="1" y="38"/>
                  </a:lnTo>
                  <a:lnTo>
                    <a:pt x="1" y="30"/>
                  </a:lnTo>
                  <a:lnTo>
                    <a:pt x="2" y="23"/>
                  </a:lnTo>
                  <a:lnTo>
                    <a:pt x="3" y="16"/>
                  </a:lnTo>
                  <a:lnTo>
                    <a:pt x="5" y="9"/>
                  </a:lnTo>
                  <a:lnTo>
                    <a:pt x="7" y="3"/>
                  </a:lnTo>
                  <a:lnTo>
                    <a:pt x="16" y="1"/>
                  </a:lnTo>
                  <a:lnTo>
                    <a:pt x="27" y="0"/>
                  </a:lnTo>
                  <a:lnTo>
                    <a:pt x="35" y="0"/>
                  </a:lnTo>
                  <a:lnTo>
                    <a:pt x="39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893" name="Freeform 53"/>
            <p:cNvSpPr>
              <a:spLocks/>
            </p:cNvSpPr>
            <p:nvPr/>
          </p:nvSpPr>
          <p:spPr bwMode="auto">
            <a:xfrm>
              <a:off x="1415" y="319"/>
              <a:ext cx="41" cy="31"/>
            </a:xfrm>
            <a:custGeom>
              <a:avLst/>
              <a:gdLst/>
              <a:ahLst/>
              <a:cxnLst>
                <a:cxn ang="0">
                  <a:pos x="82" y="0"/>
                </a:cxn>
                <a:cxn ang="0">
                  <a:pos x="80" y="6"/>
                </a:cxn>
                <a:cxn ang="0">
                  <a:pos x="80" y="13"/>
                </a:cxn>
                <a:cxn ang="0">
                  <a:pos x="80" y="21"/>
                </a:cxn>
                <a:cxn ang="0">
                  <a:pos x="82" y="30"/>
                </a:cxn>
                <a:cxn ang="0">
                  <a:pos x="82" y="39"/>
                </a:cxn>
                <a:cxn ang="0">
                  <a:pos x="82" y="47"/>
                </a:cxn>
                <a:cxn ang="0">
                  <a:pos x="82" y="54"/>
                </a:cxn>
                <a:cxn ang="0">
                  <a:pos x="79" y="61"/>
                </a:cxn>
                <a:cxn ang="0">
                  <a:pos x="69" y="59"/>
                </a:cxn>
                <a:cxn ang="0">
                  <a:pos x="57" y="57"/>
                </a:cxn>
                <a:cxn ang="0">
                  <a:pos x="46" y="53"/>
                </a:cxn>
                <a:cxn ang="0">
                  <a:pos x="35" y="48"/>
                </a:cxn>
                <a:cxn ang="0">
                  <a:pos x="24" y="42"/>
                </a:cxn>
                <a:cxn ang="0">
                  <a:pos x="15" y="35"/>
                </a:cxn>
                <a:cxn ang="0">
                  <a:pos x="7" y="28"/>
                </a:cxn>
                <a:cxn ang="0">
                  <a:pos x="0" y="20"/>
                </a:cxn>
                <a:cxn ang="0">
                  <a:pos x="8" y="21"/>
                </a:cxn>
                <a:cxn ang="0">
                  <a:pos x="17" y="21"/>
                </a:cxn>
                <a:cxn ang="0">
                  <a:pos x="27" y="20"/>
                </a:cxn>
                <a:cxn ang="0">
                  <a:pos x="39" y="18"/>
                </a:cxn>
                <a:cxn ang="0">
                  <a:pos x="50" y="15"/>
                </a:cxn>
                <a:cxn ang="0">
                  <a:pos x="62" y="10"/>
                </a:cxn>
                <a:cxn ang="0">
                  <a:pos x="72" y="5"/>
                </a:cxn>
                <a:cxn ang="0">
                  <a:pos x="82" y="0"/>
                </a:cxn>
              </a:cxnLst>
              <a:rect l="0" t="0" r="r" b="b"/>
              <a:pathLst>
                <a:path w="82" h="61">
                  <a:moveTo>
                    <a:pt x="82" y="0"/>
                  </a:moveTo>
                  <a:lnTo>
                    <a:pt x="80" y="6"/>
                  </a:lnTo>
                  <a:lnTo>
                    <a:pt x="80" y="13"/>
                  </a:lnTo>
                  <a:lnTo>
                    <a:pt x="80" y="21"/>
                  </a:lnTo>
                  <a:lnTo>
                    <a:pt x="82" y="30"/>
                  </a:lnTo>
                  <a:lnTo>
                    <a:pt x="82" y="39"/>
                  </a:lnTo>
                  <a:lnTo>
                    <a:pt x="82" y="47"/>
                  </a:lnTo>
                  <a:lnTo>
                    <a:pt x="82" y="54"/>
                  </a:lnTo>
                  <a:lnTo>
                    <a:pt x="79" y="61"/>
                  </a:lnTo>
                  <a:lnTo>
                    <a:pt x="69" y="59"/>
                  </a:lnTo>
                  <a:lnTo>
                    <a:pt x="57" y="57"/>
                  </a:lnTo>
                  <a:lnTo>
                    <a:pt x="46" y="53"/>
                  </a:lnTo>
                  <a:lnTo>
                    <a:pt x="35" y="48"/>
                  </a:lnTo>
                  <a:lnTo>
                    <a:pt x="24" y="42"/>
                  </a:lnTo>
                  <a:lnTo>
                    <a:pt x="15" y="35"/>
                  </a:lnTo>
                  <a:lnTo>
                    <a:pt x="7" y="28"/>
                  </a:lnTo>
                  <a:lnTo>
                    <a:pt x="0" y="20"/>
                  </a:lnTo>
                  <a:lnTo>
                    <a:pt x="8" y="21"/>
                  </a:lnTo>
                  <a:lnTo>
                    <a:pt x="17" y="21"/>
                  </a:lnTo>
                  <a:lnTo>
                    <a:pt x="27" y="20"/>
                  </a:lnTo>
                  <a:lnTo>
                    <a:pt x="39" y="18"/>
                  </a:lnTo>
                  <a:lnTo>
                    <a:pt x="50" y="15"/>
                  </a:lnTo>
                  <a:lnTo>
                    <a:pt x="62" y="10"/>
                  </a:lnTo>
                  <a:lnTo>
                    <a:pt x="72" y="5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894" name="Freeform 54"/>
            <p:cNvSpPr>
              <a:spLocks/>
            </p:cNvSpPr>
            <p:nvPr/>
          </p:nvSpPr>
          <p:spPr bwMode="auto">
            <a:xfrm>
              <a:off x="1454" y="410"/>
              <a:ext cx="38" cy="25"/>
            </a:xfrm>
            <a:custGeom>
              <a:avLst/>
              <a:gdLst/>
              <a:ahLst/>
              <a:cxnLst>
                <a:cxn ang="0">
                  <a:pos x="75" y="45"/>
                </a:cxn>
                <a:cxn ang="0">
                  <a:pos x="68" y="49"/>
                </a:cxn>
                <a:cxn ang="0">
                  <a:pos x="61" y="51"/>
                </a:cxn>
                <a:cxn ang="0">
                  <a:pos x="54" y="51"/>
                </a:cxn>
                <a:cxn ang="0">
                  <a:pos x="46" y="50"/>
                </a:cxn>
                <a:cxn ang="0">
                  <a:pos x="39" y="49"/>
                </a:cxn>
                <a:cxn ang="0">
                  <a:pos x="31" y="47"/>
                </a:cxn>
                <a:cxn ang="0">
                  <a:pos x="24" y="44"/>
                </a:cxn>
                <a:cxn ang="0">
                  <a:pos x="19" y="42"/>
                </a:cxn>
                <a:cxn ang="0">
                  <a:pos x="16" y="36"/>
                </a:cxn>
                <a:cxn ang="0">
                  <a:pos x="15" y="30"/>
                </a:cxn>
                <a:cxn ang="0">
                  <a:pos x="16" y="26"/>
                </a:cxn>
                <a:cxn ang="0">
                  <a:pos x="19" y="21"/>
                </a:cxn>
                <a:cxn ang="0">
                  <a:pos x="16" y="17"/>
                </a:cxn>
                <a:cxn ang="0">
                  <a:pos x="8" y="11"/>
                </a:cxn>
                <a:cxn ang="0">
                  <a:pos x="1" y="5"/>
                </a:cxn>
                <a:cxn ang="0">
                  <a:pos x="0" y="0"/>
                </a:cxn>
                <a:cxn ang="0">
                  <a:pos x="14" y="2"/>
                </a:cxn>
                <a:cxn ang="0">
                  <a:pos x="28" y="5"/>
                </a:cxn>
                <a:cxn ang="0">
                  <a:pos x="39" y="10"/>
                </a:cxn>
                <a:cxn ang="0">
                  <a:pos x="51" y="17"/>
                </a:cxn>
                <a:cxn ang="0">
                  <a:pos x="60" y="25"/>
                </a:cxn>
                <a:cxn ang="0">
                  <a:pos x="67" y="33"/>
                </a:cxn>
                <a:cxn ang="0">
                  <a:pos x="73" y="40"/>
                </a:cxn>
                <a:cxn ang="0">
                  <a:pos x="75" y="45"/>
                </a:cxn>
              </a:cxnLst>
              <a:rect l="0" t="0" r="r" b="b"/>
              <a:pathLst>
                <a:path w="75" h="51">
                  <a:moveTo>
                    <a:pt x="75" y="45"/>
                  </a:moveTo>
                  <a:lnTo>
                    <a:pt x="68" y="49"/>
                  </a:lnTo>
                  <a:lnTo>
                    <a:pt x="61" y="51"/>
                  </a:lnTo>
                  <a:lnTo>
                    <a:pt x="54" y="51"/>
                  </a:lnTo>
                  <a:lnTo>
                    <a:pt x="46" y="50"/>
                  </a:lnTo>
                  <a:lnTo>
                    <a:pt x="39" y="49"/>
                  </a:lnTo>
                  <a:lnTo>
                    <a:pt x="31" y="47"/>
                  </a:lnTo>
                  <a:lnTo>
                    <a:pt x="24" y="44"/>
                  </a:lnTo>
                  <a:lnTo>
                    <a:pt x="19" y="42"/>
                  </a:lnTo>
                  <a:lnTo>
                    <a:pt x="16" y="36"/>
                  </a:lnTo>
                  <a:lnTo>
                    <a:pt x="15" y="30"/>
                  </a:lnTo>
                  <a:lnTo>
                    <a:pt x="16" y="26"/>
                  </a:lnTo>
                  <a:lnTo>
                    <a:pt x="19" y="21"/>
                  </a:lnTo>
                  <a:lnTo>
                    <a:pt x="16" y="17"/>
                  </a:lnTo>
                  <a:lnTo>
                    <a:pt x="8" y="11"/>
                  </a:lnTo>
                  <a:lnTo>
                    <a:pt x="1" y="5"/>
                  </a:lnTo>
                  <a:lnTo>
                    <a:pt x="0" y="0"/>
                  </a:lnTo>
                  <a:lnTo>
                    <a:pt x="14" y="2"/>
                  </a:lnTo>
                  <a:lnTo>
                    <a:pt x="28" y="5"/>
                  </a:lnTo>
                  <a:lnTo>
                    <a:pt x="39" y="10"/>
                  </a:lnTo>
                  <a:lnTo>
                    <a:pt x="51" y="17"/>
                  </a:lnTo>
                  <a:lnTo>
                    <a:pt x="60" y="25"/>
                  </a:lnTo>
                  <a:lnTo>
                    <a:pt x="67" y="33"/>
                  </a:lnTo>
                  <a:lnTo>
                    <a:pt x="73" y="40"/>
                  </a:lnTo>
                  <a:lnTo>
                    <a:pt x="75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895" name="Freeform 55"/>
            <p:cNvSpPr>
              <a:spLocks/>
            </p:cNvSpPr>
            <p:nvPr/>
          </p:nvSpPr>
          <p:spPr bwMode="auto">
            <a:xfrm>
              <a:off x="1277" y="286"/>
              <a:ext cx="102" cy="77"/>
            </a:xfrm>
            <a:custGeom>
              <a:avLst/>
              <a:gdLst/>
              <a:ahLst/>
              <a:cxnLst>
                <a:cxn ang="0">
                  <a:pos x="199" y="68"/>
                </a:cxn>
                <a:cxn ang="0">
                  <a:pos x="200" y="69"/>
                </a:cxn>
                <a:cxn ang="0">
                  <a:pos x="201" y="71"/>
                </a:cxn>
                <a:cxn ang="0">
                  <a:pos x="202" y="74"/>
                </a:cxn>
                <a:cxn ang="0">
                  <a:pos x="203" y="75"/>
                </a:cxn>
                <a:cxn ang="0">
                  <a:pos x="197" y="81"/>
                </a:cxn>
                <a:cxn ang="0">
                  <a:pos x="191" y="85"/>
                </a:cxn>
                <a:cxn ang="0">
                  <a:pos x="182" y="91"/>
                </a:cxn>
                <a:cxn ang="0">
                  <a:pos x="174" y="96"/>
                </a:cxn>
                <a:cxn ang="0">
                  <a:pos x="165" y="100"/>
                </a:cxn>
                <a:cxn ang="0">
                  <a:pos x="157" y="102"/>
                </a:cxn>
                <a:cxn ang="0">
                  <a:pos x="148" y="104"/>
                </a:cxn>
                <a:cxn ang="0">
                  <a:pos x="140" y="104"/>
                </a:cxn>
                <a:cxn ang="0">
                  <a:pos x="133" y="92"/>
                </a:cxn>
                <a:cxn ang="0">
                  <a:pos x="125" y="81"/>
                </a:cxn>
                <a:cxn ang="0">
                  <a:pos x="116" y="69"/>
                </a:cxn>
                <a:cxn ang="0">
                  <a:pos x="105" y="57"/>
                </a:cxn>
                <a:cxn ang="0">
                  <a:pos x="95" y="48"/>
                </a:cxn>
                <a:cxn ang="0">
                  <a:pos x="85" y="39"/>
                </a:cxn>
                <a:cxn ang="0">
                  <a:pos x="74" y="33"/>
                </a:cxn>
                <a:cxn ang="0">
                  <a:pos x="64" y="29"/>
                </a:cxn>
                <a:cxn ang="0">
                  <a:pos x="51" y="45"/>
                </a:cxn>
                <a:cxn ang="0">
                  <a:pos x="41" y="60"/>
                </a:cxn>
                <a:cxn ang="0">
                  <a:pos x="33" y="76"/>
                </a:cxn>
                <a:cxn ang="0">
                  <a:pos x="26" y="92"/>
                </a:cxn>
                <a:cxn ang="0">
                  <a:pos x="20" y="108"/>
                </a:cxn>
                <a:cxn ang="0">
                  <a:pos x="15" y="123"/>
                </a:cxn>
                <a:cxn ang="0">
                  <a:pos x="12" y="138"/>
                </a:cxn>
                <a:cxn ang="0">
                  <a:pos x="7" y="153"/>
                </a:cxn>
                <a:cxn ang="0">
                  <a:pos x="3" y="136"/>
                </a:cxn>
                <a:cxn ang="0">
                  <a:pos x="0" y="120"/>
                </a:cxn>
                <a:cxn ang="0">
                  <a:pos x="0" y="104"/>
                </a:cxn>
                <a:cxn ang="0">
                  <a:pos x="3" y="87"/>
                </a:cxn>
                <a:cxn ang="0">
                  <a:pos x="6" y="72"/>
                </a:cxn>
                <a:cxn ang="0">
                  <a:pos x="12" y="56"/>
                </a:cxn>
                <a:cxn ang="0">
                  <a:pos x="18" y="43"/>
                </a:cxn>
                <a:cxn ang="0">
                  <a:pos x="25" y="28"/>
                </a:cxn>
                <a:cxn ang="0">
                  <a:pos x="32" y="19"/>
                </a:cxn>
                <a:cxn ang="0">
                  <a:pos x="41" y="13"/>
                </a:cxn>
                <a:cxn ang="0">
                  <a:pos x="49" y="8"/>
                </a:cxn>
                <a:cxn ang="0">
                  <a:pos x="58" y="3"/>
                </a:cxn>
                <a:cxn ang="0">
                  <a:pos x="67" y="1"/>
                </a:cxn>
                <a:cxn ang="0">
                  <a:pos x="75" y="0"/>
                </a:cxn>
                <a:cxn ang="0">
                  <a:pos x="83" y="0"/>
                </a:cxn>
                <a:cxn ang="0">
                  <a:pos x="90" y="1"/>
                </a:cxn>
                <a:cxn ang="0">
                  <a:pos x="103" y="2"/>
                </a:cxn>
                <a:cxn ang="0">
                  <a:pos x="117" y="7"/>
                </a:cxn>
                <a:cxn ang="0">
                  <a:pos x="132" y="13"/>
                </a:cxn>
                <a:cxn ang="0">
                  <a:pos x="147" y="22"/>
                </a:cxn>
                <a:cxn ang="0">
                  <a:pos x="162" y="32"/>
                </a:cxn>
                <a:cxn ang="0">
                  <a:pos x="176" y="44"/>
                </a:cxn>
                <a:cxn ang="0">
                  <a:pos x="188" y="55"/>
                </a:cxn>
                <a:cxn ang="0">
                  <a:pos x="199" y="68"/>
                </a:cxn>
              </a:cxnLst>
              <a:rect l="0" t="0" r="r" b="b"/>
              <a:pathLst>
                <a:path w="203" h="153">
                  <a:moveTo>
                    <a:pt x="199" y="68"/>
                  </a:moveTo>
                  <a:lnTo>
                    <a:pt x="200" y="69"/>
                  </a:lnTo>
                  <a:lnTo>
                    <a:pt x="201" y="71"/>
                  </a:lnTo>
                  <a:lnTo>
                    <a:pt x="202" y="74"/>
                  </a:lnTo>
                  <a:lnTo>
                    <a:pt x="203" y="75"/>
                  </a:lnTo>
                  <a:lnTo>
                    <a:pt x="197" y="81"/>
                  </a:lnTo>
                  <a:lnTo>
                    <a:pt x="191" y="85"/>
                  </a:lnTo>
                  <a:lnTo>
                    <a:pt x="182" y="91"/>
                  </a:lnTo>
                  <a:lnTo>
                    <a:pt x="174" y="96"/>
                  </a:lnTo>
                  <a:lnTo>
                    <a:pt x="165" y="100"/>
                  </a:lnTo>
                  <a:lnTo>
                    <a:pt x="157" y="102"/>
                  </a:lnTo>
                  <a:lnTo>
                    <a:pt x="148" y="104"/>
                  </a:lnTo>
                  <a:lnTo>
                    <a:pt x="140" y="104"/>
                  </a:lnTo>
                  <a:lnTo>
                    <a:pt x="133" y="92"/>
                  </a:lnTo>
                  <a:lnTo>
                    <a:pt x="125" y="81"/>
                  </a:lnTo>
                  <a:lnTo>
                    <a:pt x="116" y="69"/>
                  </a:lnTo>
                  <a:lnTo>
                    <a:pt x="105" y="57"/>
                  </a:lnTo>
                  <a:lnTo>
                    <a:pt x="95" y="48"/>
                  </a:lnTo>
                  <a:lnTo>
                    <a:pt x="85" y="39"/>
                  </a:lnTo>
                  <a:lnTo>
                    <a:pt x="74" y="33"/>
                  </a:lnTo>
                  <a:lnTo>
                    <a:pt x="64" y="29"/>
                  </a:lnTo>
                  <a:lnTo>
                    <a:pt x="51" y="45"/>
                  </a:lnTo>
                  <a:lnTo>
                    <a:pt x="41" y="60"/>
                  </a:lnTo>
                  <a:lnTo>
                    <a:pt x="33" y="76"/>
                  </a:lnTo>
                  <a:lnTo>
                    <a:pt x="26" y="92"/>
                  </a:lnTo>
                  <a:lnTo>
                    <a:pt x="20" y="108"/>
                  </a:lnTo>
                  <a:lnTo>
                    <a:pt x="15" y="123"/>
                  </a:lnTo>
                  <a:lnTo>
                    <a:pt x="12" y="138"/>
                  </a:lnTo>
                  <a:lnTo>
                    <a:pt x="7" y="153"/>
                  </a:lnTo>
                  <a:lnTo>
                    <a:pt x="3" y="136"/>
                  </a:lnTo>
                  <a:lnTo>
                    <a:pt x="0" y="120"/>
                  </a:lnTo>
                  <a:lnTo>
                    <a:pt x="0" y="104"/>
                  </a:lnTo>
                  <a:lnTo>
                    <a:pt x="3" y="87"/>
                  </a:lnTo>
                  <a:lnTo>
                    <a:pt x="6" y="72"/>
                  </a:lnTo>
                  <a:lnTo>
                    <a:pt x="12" y="56"/>
                  </a:lnTo>
                  <a:lnTo>
                    <a:pt x="18" y="43"/>
                  </a:lnTo>
                  <a:lnTo>
                    <a:pt x="25" y="28"/>
                  </a:lnTo>
                  <a:lnTo>
                    <a:pt x="32" y="19"/>
                  </a:lnTo>
                  <a:lnTo>
                    <a:pt x="41" y="13"/>
                  </a:lnTo>
                  <a:lnTo>
                    <a:pt x="49" y="8"/>
                  </a:lnTo>
                  <a:lnTo>
                    <a:pt x="58" y="3"/>
                  </a:lnTo>
                  <a:lnTo>
                    <a:pt x="67" y="1"/>
                  </a:lnTo>
                  <a:lnTo>
                    <a:pt x="75" y="0"/>
                  </a:lnTo>
                  <a:lnTo>
                    <a:pt x="83" y="0"/>
                  </a:lnTo>
                  <a:lnTo>
                    <a:pt x="90" y="1"/>
                  </a:lnTo>
                  <a:lnTo>
                    <a:pt x="103" y="2"/>
                  </a:lnTo>
                  <a:lnTo>
                    <a:pt x="117" y="7"/>
                  </a:lnTo>
                  <a:lnTo>
                    <a:pt x="132" y="13"/>
                  </a:lnTo>
                  <a:lnTo>
                    <a:pt x="147" y="22"/>
                  </a:lnTo>
                  <a:lnTo>
                    <a:pt x="162" y="32"/>
                  </a:lnTo>
                  <a:lnTo>
                    <a:pt x="176" y="44"/>
                  </a:lnTo>
                  <a:lnTo>
                    <a:pt x="188" y="55"/>
                  </a:lnTo>
                  <a:lnTo>
                    <a:pt x="199" y="68"/>
                  </a:lnTo>
                  <a:close/>
                </a:path>
              </a:pathLst>
            </a:custGeom>
            <a:solidFill>
              <a:srgbClr val="FF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896" name="Freeform 56"/>
            <p:cNvSpPr>
              <a:spLocks/>
            </p:cNvSpPr>
            <p:nvPr/>
          </p:nvSpPr>
          <p:spPr bwMode="auto">
            <a:xfrm>
              <a:off x="1367" y="391"/>
              <a:ext cx="55" cy="79"/>
            </a:xfrm>
            <a:custGeom>
              <a:avLst/>
              <a:gdLst/>
              <a:ahLst/>
              <a:cxnLst>
                <a:cxn ang="0">
                  <a:pos x="111" y="10"/>
                </a:cxn>
                <a:cxn ang="0">
                  <a:pos x="110" y="28"/>
                </a:cxn>
                <a:cxn ang="0">
                  <a:pos x="105" y="46"/>
                </a:cxn>
                <a:cxn ang="0">
                  <a:pos x="96" y="63"/>
                </a:cxn>
                <a:cxn ang="0">
                  <a:pos x="95" y="74"/>
                </a:cxn>
                <a:cxn ang="0">
                  <a:pos x="106" y="83"/>
                </a:cxn>
                <a:cxn ang="0">
                  <a:pos x="104" y="96"/>
                </a:cxn>
                <a:cxn ang="0">
                  <a:pos x="90" y="98"/>
                </a:cxn>
                <a:cxn ang="0">
                  <a:pos x="79" y="93"/>
                </a:cxn>
                <a:cxn ang="0">
                  <a:pos x="72" y="85"/>
                </a:cxn>
                <a:cxn ang="0">
                  <a:pos x="64" y="82"/>
                </a:cxn>
                <a:cxn ang="0">
                  <a:pos x="54" y="83"/>
                </a:cxn>
                <a:cxn ang="0">
                  <a:pos x="39" y="97"/>
                </a:cxn>
                <a:cxn ang="0">
                  <a:pos x="40" y="120"/>
                </a:cxn>
                <a:cxn ang="0">
                  <a:pos x="54" y="141"/>
                </a:cxn>
                <a:cxn ang="0">
                  <a:pos x="66" y="156"/>
                </a:cxn>
                <a:cxn ang="0">
                  <a:pos x="61" y="157"/>
                </a:cxn>
                <a:cxn ang="0">
                  <a:pos x="43" y="149"/>
                </a:cxn>
                <a:cxn ang="0">
                  <a:pos x="22" y="138"/>
                </a:cxn>
                <a:cxn ang="0">
                  <a:pos x="6" y="124"/>
                </a:cxn>
                <a:cxn ang="0">
                  <a:pos x="1" y="111"/>
                </a:cxn>
                <a:cxn ang="0">
                  <a:pos x="1" y="101"/>
                </a:cxn>
                <a:cxn ang="0">
                  <a:pos x="8" y="105"/>
                </a:cxn>
                <a:cxn ang="0">
                  <a:pos x="21" y="121"/>
                </a:cxn>
                <a:cxn ang="0">
                  <a:pos x="26" y="112"/>
                </a:cxn>
                <a:cxn ang="0">
                  <a:pos x="28" y="90"/>
                </a:cxn>
                <a:cxn ang="0">
                  <a:pos x="42" y="75"/>
                </a:cxn>
                <a:cxn ang="0">
                  <a:pos x="61" y="68"/>
                </a:cxn>
                <a:cxn ang="0">
                  <a:pos x="79" y="64"/>
                </a:cxn>
                <a:cxn ang="0">
                  <a:pos x="91" y="50"/>
                </a:cxn>
                <a:cxn ang="0">
                  <a:pos x="99" y="33"/>
                </a:cxn>
                <a:cxn ang="0">
                  <a:pos x="99" y="14"/>
                </a:cxn>
                <a:cxn ang="0">
                  <a:pos x="96" y="2"/>
                </a:cxn>
                <a:cxn ang="0">
                  <a:pos x="107" y="0"/>
                </a:cxn>
              </a:cxnLst>
              <a:rect l="0" t="0" r="r" b="b"/>
              <a:pathLst>
                <a:path w="111" h="159">
                  <a:moveTo>
                    <a:pt x="110" y="0"/>
                  </a:moveTo>
                  <a:lnTo>
                    <a:pt x="111" y="10"/>
                  </a:lnTo>
                  <a:lnTo>
                    <a:pt x="111" y="19"/>
                  </a:lnTo>
                  <a:lnTo>
                    <a:pt x="110" y="28"/>
                  </a:lnTo>
                  <a:lnTo>
                    <a:pt x="108" y="37"/>
                  </a:lnTo>
                  <a:lnTo>
                    <a:pt x="105" y="46"/>
                  </a:lnTo>
                  <a:lnTo>
                    <a:pt x="100" y="55"/>
                  </a:lnTo>
                  <a:lnTo>
                    <a:pt x="96" y="63"/>
                  </a:lnTo>
                  <a:lnTo>
                    <a:pt x="89" y="70"/>
                  </a:lnTo>
                  <a:lnTo>
                    <a:pt x="95" y="74"/>
                  </a:lnTo>
                  <a:lnTo>
                    <a:pt x="102" y="78"/>
                  </a:lnTo>
                  <a:lnTo>
                    <a:pt x="106" y="83"/>
                  </a:lnTo>
                  <a:lnTo>
                    <a:pt x="108" y="90"/>
                  </a:lnTo>
                  <a:lnTo>
                    <a:pt x="104" y="96"/>
                  </a:lnTo>
                  <a:lnTo>
                    <a:pt x="98" y="98"/>
                  </a:lnTo>
                  <a:lnTo>
                    <a:pt x="90" y="98"/>
                  </a:lnTo>
                  <a:lnTo>
                    <a:pt x="83" y="97"/>
                  </a:lnTo>
                  <a:lnTo>
                    <a:pt x="79" y="93"/>
                  </a:lnTo>
                  <a:lnTo>
                    <a:pt x="75" y="88"/>
                  </a:lnTo>
                  <a:lnTo>
                    <a:pt x="72" y="85"/>
                  </a:lnTo>
                  <a:lnTo>
                    <a:pt x="67" y="82"/>
                  </a:lnTo>
                  <a:lnTo>
                    <a:pt x="64" y="82"/>
                  </a:lnTo>
                  <a:lnTo>
                    <a:pt x="59" y="82"/>
                  </a:lnTo>
                  <a:lnTo>
                    <a:pt x="54" y="83"/>
                  </a:lnTo>
                  <a:lnTo>
                    <a:pt x="49" y="86"/>
                  </a:lnTo>
                  <a:lnTo>
                    <a:pt x="39" y="97"/>
                  </a:lnTo>
                  <a:lnTo>
                    <a:pt x="37" y="109"/>
                  </a:lnTo>
                  <a:lnTo>
                    <a:pt x="40" y="120"/>
                  </a:lnTo>
                  <a:lnTo>
                    <a:pt x="46" y="132"/>
                  </a:lnTo>
                  <a:lnTo>
                    <a:pt x="54" y="141"/>
                  </a:lnTo>
                  <a:lnTo>
                    <a:pt x="61" y="150"/>
                  </a:lnTo>
                  <a:lnTo>
                    <a:pt x="66" y="156"/>
                  </a:lnTo>
                  <a:lnTo>
                    <a:pt x="67" y="159"/>
                  </a:lnTo>
                  <a:lnTo>
                    <a:pt x="61" y="157"/>
                  </a:lnTo>
                  <a:lnTo>
                    <a:pt x="52" y="154"/>
                  </a:lnTo>
                  <a:lnTo>
                    <a:pt x="43" y="149"/>
                  </a:lnTo>
                  <a:lnTo>
                    <a:pt x="32" y="143"/>
                  </a:lnTo>
                  <a:lnTo>
                    <a:pt x="22" y="138"/>
                  </a:lnTo>
                  <a:lnTo>
                    <a:pt x="13" y="131"/>
                  </a:lnTo>
                  <a:lnTo>
                    <a:pt x="6" y="124"/>
                  </a:lnTo>
                  <a:lnTo>
                    <a:pt x="2" y="118"/>
                  </a:lnTo>
                  <a:lnTo>
                    <a:pt x="1" y="111"/>
                  </a:lnTo>
                  <a:lnTo>
                    <a:pt x="0" y="105"/>
                  </a:lnTo>
                  <a:lnTo>
                    <a:pt x="1" y="101"/>
                  </a:lnTo>
                  <a:lnTo>
                    <a:pt x="6" y="98"/>
                  </a:lnTo>
                  <a:lnTo>
                    <a:pt x="8" y="105"/>
                  </a:lnTo>
                  <a:lnTo>
                    <a:pt x="14" y="114"/>
                  </a:lnTo>
                  <a:lnTo>
                    <a:pt x="21" y="121"/>
                  </a:lnTo>
                  <a:lnTo>
                    <a:pt x="29" y="124"/>
                  </a:lnTo>
                  <a:lnTo>
                    <a:pt x="26" y="112"/>
                  </a:lnTo>
                  <a:lnTo>
                    <a:pt x="26" y="101"/>
                  </a:lnTo>
                  <a:lnTo>
                    <a:pt x="28" y="90"/>
                  </a:lnTo>
                  <a:lnTo>
                    <a:pt x="34" y="82"/>
                  </a:lnTo>
                  <a:lnTo>
                    <a:pt x="42" y="75"/>
                  </a:lnTo>
                  <a:lnTo>
                    <a:pt x="51" y="71"/>
                  </a:lnTo>
                  <a:lnTo>
                    <a:pt x="61" y="68"/>
                  </a:lnTo>
                  <a:lnTo>
                    <a:pt x="73" y="70"/>
                  </a:lnTo>
                  <a:lnTo>
                    <a:pt x="79" y="64"/>
                  </a:lnTo>
                  <a:lnTo>
                    <a:pt x="85" y="57"/>
                  </a:lnTo>
                  <a:lnTo>
                    <a:pt x="91" y="50"/>
                  </a:lnTo>
                  <a:lnTo>
                    <a:pt x="96" y="42"/>
                  </a:lnTo>
                  <a:lnTo>
                    <a:pt x="99" y="33"/>
                  </a:lnTo>
                  <a:lnTo>
                    <a:pt x="100" y="23"/>
                  </a:lnTo>
                  <a:lnTo>
                    <a:pt x="99" y="14"/>
                  </a:lnTo>
                  <a:lnTo>
                    <a:pt x="93" y="4"/>
                  </a:lnTo>
                  <a:lnTo>
                    <a:pt x="96" y="2"/>
                  </a:lnTo>
                  <a:lnTo>
                    <a:pt x="102" y="0"/>
                  </a:lnTo>
                  <a:lnTo>
                    <a:pt x="107" y="0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897" name="Freeform 57"/>
            <p:cNvSpPr>
              <a:spLocks/>
            </p:cNvSpPr>
            <p:nvPr/>
          </p:nvSpPr>
          <p:spPr bwMode="auto">
            <a:xfrm>
              <a:off x="1373" y="361"/>
              <a:ext cx="34" cy="13"/>
            </a:xfrm>
            <a:custGeom>
              <a:avLst/>
              <a:gdLst/>
              <a:ahLst/>
              <a:cxnLst>
                <a:cxn ang="0">
                  <a:pos x="68" y="13"/>
                </a:cxn>
                <a:cxn ang="0">
                  <a:pos x="60" y="15"/>
                </a:cxn>
                <a:cxn ang="0">
                  <a:pos x="50" y="15"/>
                </a:cxn>
                <a:cxn ang="0">
                  <a:pos x="42" y="16"/>
                </a:cxn>
                <a:cxn ang="0">
                  <a:pos x="34" y="17"/>
                </a:cxn>
                <a:cxn ang="0">
                  <a:pos x="25" y="18"/>
                </a:cxn>
                <a:cxn ang="0">
                  <a:pos x="17" y="20"/>
                </a:cxn>
                <a:cxn ang="0">
                  <a:pos x="8" y="23"/>
                </a:cxn>
                <a:cxn ang="0">
                  <a:pos x="0" y="25"/>
                </a:cxn>
                <a:cxn ang="0">
                  <a:pos x="0" y="17"/>
                </a:cxn>
                <a:cxn ang="0">
                  <a:pos x="3" y="11"/>
                </a:cxn>
                <a:cxn ang="0">
                  <a:pos x="9" y="7"/>
                </a:cxn>
                <a:cxn ang="0">
                  <a:pos x="16" y="3"/>
                </a:cxn>
                <a:cxn ang="0">
                  <a:pos x="24" y="2"/>
                </a:cxn>
                <a:cxn ang="0">
                  <a:pos x="32" y="1"/>
                </a:cxn>
                <a:cxn ang="0">
                  <a:pos x="39" y="0"/>
                </a:cxn>
                <a:cxn ang="0">
                  <a:pos x="45" y="0"/>
                </a:cxn>
                <a:cxn ang="0">
                  <a:pos x="52" y="3"/>
                </a:cxn>
                <a:cxn ang="0">
                  <a:pos x="58" y="5"/>
                </a:cxn>
                <a:cxn ang="0">
                  <a:pos x="63" y="8"/>
                </a:cxn>
                <a:cxn ang="0">
                  <a:pos x="68" y="13"/>
                </a:cxn>
              </a:cxnLst>
              <a:rect l="0" t="0" r="r" b="b"/>
              <a:pathLst>
                <a:path w="68" h="25">
                  <a:moveTo>
                    <a:pt x="68" y="13"/>
                  </a:moveTo>
                  <a:lnTo>
                    <a:pt x="60" y="15"/>
                  </a:lnTo>
                  <a:lnTo>
                    <a:pt x="50" y="15"/>
                  </a:lnTo>
                  <a:lnTo>
                    <a:pt x="42" y="16"/>
                  </a:lnTo>
                  <a:lnTo>
                    <a:pt x="34" y="17"/>
                  </a:lnTo>
                  <a:lnTo>
                    <a:pt x="25" y="18"/>
                  </a:lnTo>
                  <a:lnTo>
                    <a:pt x="17" y="20"/>
                  </a:lnTo>
                  <a:lnTo>
                    <a:pt x="8" y="23"/>
                  </a:lnTo>
                  <a:lnTo>
                    <a:pt x="0" y="25"/>
                  </a:lnTo>
                  <a:lnTo>
                    <a:pt x="0" y="17"/>
                  </a:lnTo>
                  <a:lnTo>
                    <a:pt x="3" y="11"/>
                  </a:lnTo>
                  <a:lnTo>
                    <a:pt x="9" y="7"/>
                  </a:lnTo>
                  <a:lnTo>
                    <a:pt x="16" y="3"/>
                  </a:lnTo>
                  <a:lnTo>
                    <a:pt x="24" y="2"/>
                  </a:lnTo>
                  <a:lnTo>
                    <a:pt x="32" y="1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2" y="3"/>
                  </a:lnTo>
                  <a:lnTo>
                    <a:pt x="58" y="5"/>
                  </a:lnTo>
                  <a:lnTo>
                    <a:pt x="63" y="8"/>
                  </a:lnTo>
                  <a:lnTo>
                    <a:pt x="68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898" name="Freeform 58"/>
            <p:cNvSpPr>
              <a:spLocks/>
            </p:cNvSpPr>
            <p:nvPr/>
          </p:nvSpPr>
          <p:spPr bwMode="auto">
            <a:xfrm>
              <a:off x="1465" y="386"/>
              <a:ext cx="29" cy="24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7" y="7"/>
                </a:cxn>
                <a:cxn ang="0">
                  <a:pos x="14" y="13"/>
                </a:cxn>
                <a:cxn ang="0">
                  <a:pos x="21" y="17"/>
                </a:cxn>
                <a:cxn ang="0">
                  <a:pos x="28" y="23"/>
                </a:cxn>
                <a:cxn ang="0">
                  <a:pos x="35" y="28"/>
                </a:cxn>
                <a:cxn ang="0">
                  <a:pos x="40" y="34"/>
                </a:cxn>
                <a:cxn ang="0">
                  <a:pos x="47" y="41"/>
                </a:cxn>
                <a:cxn ang="0">
                  <a:pos x="53" y="47"/>
                </a:cxn>
                <a:cxn ang="0">
                  <a:pos x="56" y="41"/>
                </a:cxn>
                <a:cxn ang="0">
                  <a:pos x="58" y="34"/>
                </a:cxn>
                <a:cxn ang="0">
                  <a:pos x="54" y="27"/>
                </a:cxn>
                <a:cxn ang="0">
                  <a:pos x="50" y="21"/>
                </a:cxn>
                <a:cxn ang="0">
                  <a:pos x="44" y="15"/>
                </a:cxn>
                <a:cxn ang="0">
                  <a:pos x="37" y="11"/>
                </a:cxn>
                <a:cxn ang="0">
                  <a:pos x="31" y="6"/>
                </a:cxn>
                <a:cxn ang="0">
                  <a:pos x="27" y="2"/>
                </a:cxn>
                <a:cxn ang="0">
                  <a:pos x="18" y="1"/>
                </a:cxn>
                <a:cxn ang="0">
                  <a:pos x="13" y="0"/>
                </a:cxn>
                <a:cxn ang="0">
                  <a:pos x="7" y="0"/>
                </a:cxn>
                <a:cxn ang="0">
                  <a:pos x="0" y="2"/>
                </a:cxn>
              </a:cxnLst>
              <a:rect l="0" t="0" r="r" b="b"/>
              <a:pathLst>
                <a:path w="58" h="47">
                  <a:moveTo>
                    <a:pt x="0" y="2"/>
                  </a:moveTo>
                  <a:lnTo>
                    <a:pt x="7" y="7"/>
                  </a:lnTo>
                  <a:lnTo>
                    <a:pt x="14" y="13"/>
                  </a:lnTo>
                  <a:lnTo>
                    <a:pt x="21" y="17"/>
                  </a:lnTo>
                  <a:lnTo>
                    <a:pt x="28" y="23"/>
                  </a:lnTo>
                  <a:lnTo>
                    <a:pt x="35" y="28"/>
                  </a:lnTo>
                  <a:lnTo>
                    <a:pt x="40" y="34"/>
                  </a:lnTo>
                  <a:lnTo>
                    <a:pt x="47" y="41"/>
                  </a:lnTo>
                  <a:lnTo>
                    <a:pt x="53" y="47"/>
                  </a:lnTo>
                  <a:lnTo>
                    <a:pt x="56" y="41"/>
                  </a:lnTo>
                  <a:lnTo>
                    <a:pt x="58" y="34"/>
                  </a:lnTo>
                  <a:lnTo>
                    <a:pt x="54" y="27"/>
                  </a:lnTo>
                  <a:lnTo>
                    <a:pt x="50" y="21"/>
                  </a:lnTo>
                  <a:lnTo>
                    <a:pt x="44" y="15"/>
                  </a:lnTo>
                  <a:lnTo>
                    <a:pt x="37" y="11"/>
                  </a:lnTo>
                  <a:lnTo>
                    <a:pt x="31" y="6"/>
                  </a:lnTo>
                  <a:lnTo>
                    <a:pt x="27" y="2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899" name="Freeform 59"/>
            <p:cNvSpPr>
              <a:spLocks/>
            </p:cNvSpPr>
            <p:nvPr/>
          </p:nvSpPr>
          <p:spPr bwMode="auto">
            <a:xfrm>
              <a:off x="1144" y="162"/>
              <a:ext cx="129" cy="123"/>
            </a:xfrm>
            <a:custGeom>
              <a:avLst/>
              <a:gdLst/>
              <a:ahLst/>
              <a:cxnLst>
                <a:cxn ang="0">
                  <a:pos x="225" y="55"/>
                </a:cxn>
                <a:cxn ang="0">
                  <a:pos x="223" y="81"/>
                </a:cxn>
                <a:cxn ang="0">
                  <a:pos x="213" y="113"/>
                </a:cxn>
                <a:cxn ang="0">
                  <a:pos x="197" y="142"/>
                </a:cxn>
                <a:cxn ang="0">
                  <a:pos x="180" y="151"/>
                </a:cxn>
                <a:cxn ang="0">
                  <a:pos x="167" y="153"/>
                </a:cxn>
                <a:cxn ang="0">
                  <a:pos x="167" y="160"/>
                </a:cxn>
                <a:cxn ang="0">
                  <a:pos x="178" y="165"/>
                </a:cxn>
                <a:cxn ang="0">
                  <a:pos x="189" y="166"/>
                </a:cxn>
                <a:cxn ang="0">
                  <a:pos x="201" y="166"/>
                </a:cxn>
                <a:cxn ang="0">
                  <a:pos x="213" y="161"/>
                </a:cxn>
                <a:cxn ang="0">
                  <a:pos x="227" y="152"/>
                </a:cxn>
                <a:cxn ang="0">
                  <a:pos x="240" y="149"/>
                </a:cxn>
                <a:cxn ang="0">
                  <a:pos x="253" y="151"/>
                </a:cxn>
                <a:cxn ang="0">
                  <a:pos x="249" y="162"/>
                </a:cxn>
                <a:cxn ang="0">
                  <a:pos x="234" y="180"/>
                </a:cxn>
                <a:cxn ang="0">
                  <a:pos x="220" y="198"/>
                </a:cxn>
                <a:cxn ang="0">
                  <a:pos x="207" y="218"/>
                </a:cxn>
                <a:cxn ang="0">
                  <a:pos x="196" y="234"/>
                </a:cxn>
                <a:cxn ang="0">
                  <a:pos x="188" y="241"/>
                </a:cxn>
                <a:cxn ang="0">
                  <a:pos x="177" y="244"/>
                </a:cxn>
                <a:cxn ang="0">
                  <a:pos x="162" y="245"/>
                </a:cxn>
                <a:cxn ang="0">
                  <a:pos x="139" y="239"/>
                </a:cxn>
                <a:cxn ang="0">
                  <a:pos x="111" y="232"/>
                </a:cxn>
                <a:cxn ang="0">
                  <a:pos x="84" y="227"/>
                </a:cxn>
                <a:cxn ang="0">
                  <a:pos x="59" y="217"/>
                </a:cxn>
                <a:cxn ang="0">
                  <a:pos x="46" y="187"/>
                </a:cxn>
                <a:cxn ang="0">
                  <a:pos x="36" y="150"/>
                </a:cxn>
                <a:cxn ang="0">
                  <a:pos x="18" y="115"/>
                </a:cxn>
                <a:cxn ang="0">
                  <a:pos x="3" y="78"/>
                </a:cxn>
                <a:cxn ang="0">
                  <a:pos x="8" y="61"/>
                </a:cxn>
                <a:cxn ang="0">
                  <a:pos x="22" y="75"/>
                </a:cxn>
                <a:cxn ang="0">
                  <a:pos x="34" y="93"/>
                </a:cxn>
                <a:cxn ang="0">
                  <a:pos x="49" y="107"/>
                </a:cxn>
                <a:cxn ang="0">
                  <a:pos x="67" y="96"/>
                </a:cxn>
                <a:cxn ang="0">
                  <a:pos x="75" y="63"/>
                </a:cxn>
                <a:cxn ang="0">
                  <a:pos x="75" y="30"/>
                </a:cxn>
                <a:cxn ang="0">
                  <a:pos x="78" y="7"/>
                </a:cxn>
                <a:cxn ang="0">
                  <a:pos x="90" y="6"/>
                </a:cxn>
                <a:cxn ang="0">
                  <a:pos x="96" y="27"/>
                </a:cxn>
                <a:cxn ang="0">
                  <a:pos x="97" y="55"/>
                </a:cxn>
                <a:cxn ang="0">
                  <a:pos x="99" y="85"/>
                </a:cxn>
                <a:cxn ang="0">
                  <a:pos x="111" y="101"/>
                </a:cxn>
                <a:cxn ang="0">
                  <a:pos x="121" y="100"/>
                </a:cxn>
                <a:cxn ang="0">
                  <a:pos x="127" y="81"/>
                </a:cxn>
                <a:cxn ang="0">
                  <a:pos x="137" y="50"/>
                </a:cxn>
                <a:cxn ang="0">
                  <a:pos x="149" y="20"/>
                </a:cxn>
                <a:cxn ang="0">
                  <a:pos x="160" y="1"/>
                </a:cxn>
                <a:cxn ang="0">
                  <a:pos x="170" y="7"/>
                </a:cxn>
                <a:cxn ang="0">
                  <a:pos x="169" y="30"/>
                </a:cxn>
                <a:cxn ang="0">
                  <a:pos x="163" y="58"/>
                </a:cxn>
                <a:cxn ang="0">
                  <a:pos x="158" y="88"/>
                </a:cxn>
                <a:cxn ang="0">
                  <a:pos x="166" y="104"/>
                </a:cxn>
                <a:cxn ang="0">
                  <a:pos x="174" y="103"/>
                </a:cxn>
                <a:cxn ang="0">
                  <a:pos x="184" y="92"/>
                </a:cxn>
                <a:cxn ang="0">
                  <a:pos x="197" y="75"/>
                </a:cxn>
                <a:cxn ang="0">
                  <a:pos x="208" y="58"/>
                </a:cxn>
                <a:cxn ang="0">
                  <a:pos x="217" y="47"/>
                </a:cxn>
              </a:cxnLst>
              <a:rect l="0" t="0" r="r" b="b"/>
              <a:pathLst>
                <a:path w="257" h="245">
                  <a:moveTo>
                    <a:pt x="222" y="48"/>
                  </a:moveTo>
                  <a:lnTo>
                    <a:pt x="225" y="55"/>
                  </a:lnTo>
                  <a:lnTo>
                    <a:pt x="225" y="66"/>
                  </a:lnTo>
                  <a:lnTo>
                    <a:pt x="223" y="81"/>
                  </a:lnTo>
                  <a:lnTo>
                    <a:pt x="219" y="97"/>
                  </a:lnTo>
                  <a:lnTo>
                    <a:pt x="213" y="113"/>
                  </a:lnTo>
                  <a:lnTo>
                    <a:pt x="205" y="128"/>
                  </a:lnTo>
                  <a:lnTo>
                    <a:pt x="197" y="142"/>
                  </a:lnTo>
                  <a:lnTo>
                    <a:pt x="187" y="150"/>
                  </a:lnTo>
                  <a:lnTo>
                    <a:pt x="180" y="151"/>
                  </a:lnTo>
                  <a:lnTo>
                    <a:pt x="174" y="152"/>
                  </a:lnTo>
                  <a:lnTo>
                    <a:pt x="167" y="153"/>
                  </a:lnTo>
                  <a:lnTo>
                    <a:pt x="164" y="157"/>
                  </a:lnTo>
                  <a:lnTo>
                    <a:pt x="167" y="160"/>
                  </a:lnTo>
                  <a:lnTo>
                    <a:pt x="172" y="162"/>
                  </a:lnTo>
                  <a:lnTo>
                    <a:pt x="178" y="165"/>
                  </a:lnTo>
                  <a:lnTo>
                    <a:pt x="184" y="166"/>
                  </a:lnTo>
                  <a:lnTo>
                    <a:pt x="189" y="166"/>
                  </a:lnTo>
                  <a:lnTo>
                    <a:pt x="195" y="166"/>
                  </a:lnTo>
                  <a:lnTo>
                    <a:pt x="201" y="166"/>
                  </a:lnTo>
                  <a:lnTo>
                    <a:pt x="207" y="166"/>
                  </a:lnTo>
                  <a:lnTo>
                    <a:pt x="213" y="161"/>
                  </a:lnTo>
                  <a:lnTo>
                    <a:pt x="220" y="157"/>
                  </a:lnTo>
                  <a:lnTo>
                    <a:pt x="227" y="152"/>
                  </a:lnTo>
                  <a:lnTo>
                    <a:pt x="234" y="150"/>
                  </a:lnTo>
                  <a:lnTo>
                    <a:pt x="240" y="149"/>
                  </a:lnTo>
                  <a:lnTo>
                    <a:pt x="247" y="149"/>
                  </a:lnTo>
                  <a:lnTo>
                    <a:pt x="253" y="151"/>
                  </a:lnTo>
                  <a:lnTo>
                    <a:pt x="257" y="156"/>
                  </a:lnTo>
                  <a:lnTo>
                    <a:pt x="249" y="162"/>
                  </a:lnTo>
                  <a:lnTo>
                    <a:pt x="241" y="171"/>
                  </a:lnTo>
                  <a:lnTo>
                    <a:pt x="234" y="180"/>
                  </a:lnTo>
                  <a:lnTo>
                    <a:pt x="227" y="189"/>
                  </a:lnTo>
                  <a:lnTo>
                    <a:pt x="220" y="198"/>
                  </a:lnTo>
                  <a:lnTo>
                    <a:pt x="213" y="207"/>
                  </a:lnTo>
                  <a:lnTo>
                    <a:pt x="207" y="218"/>
                  </a:lnTo>
                  <a:lnTo>
                    <a:pt x="198" y="227"/>
                  </a:lnTo>
                  <a:lnTo>
                    <a:pt x="196" y="234"/>
                  </a:lnTo>
                  <a:lnTo>
                    <a:pt x="193" y="239"/>
                  </a:lnTo>
                  <a:lnTo>
                    <a:pt x="188" y="241"/>
                  </a:lnTo>
                  <a:lnTo>
                    <a:pt x="182" y="243"/>
                  </a:lnTo>
                  <a:lnTo>
                    <a:pt x="177" y="244"/>
                  </a:lnTo>
                  <a:lnTo>
                    <a:pt x="170" y="244"/>
                  </a:lnTo>
                  <a:lnTo>
                    <a:pt x="162" y="245"/>
                  </a:lnTo>
                  <a:lnTo>
                    <a:pt x="152" y="245"/>
                  </a:lnTo>
                  <a:lnTo>
                    <a:pt x="139" y="239"/>
                  </a:lnTo>
                  <a:lnTo>
                    <a:pt x="125" y="234"/>
                  </a:lnTo>
                  <a:lnTo>
                    <a:pt x="111" y="232"/>
                  </a:lnTo>
                  <a:lnTo>
                    <a:pt x="98" y="229"/>
                  </a:lnTo>
                  <a:lnTo>
                    <a:pt x="84" y="227"/>
                  </a:lnTo>
                  <a:lnTo>
                    <a:pt x="72" y="224"/>
                  </a:lnTo>
                  <a:lnTo>
                    <a:pt x="59" y="217"/>
                  </a:lnTo>
                  <a:lnTo>
                    <a:pt x="46" y="206"/>
                  </a:lnTo>
                  <a:lnTo>
                    <a:pt x="46" y="187"/>
                  </a:lnTo>
                  <a:lnTo>
                    <a:pt x="43" y="168"/>
                  </a:lnTo>
                  <a:lnTo>
                    <a:pt x="36" y="150"/>
                  </a:lnTo>
                  <a:lnTo>
                    <a:pt x="27" y="133"/>
                  </a:lnTo>
                  <a:lnTo>
                    <a:pt x="18" y="115"/>
                  </a:lnTo>
                  <a:lnTo>
                    <a:pt x="10" y="97"/>
                  </a:lnTo>
                  <a:lnTo>
                    <a:pt x="3" y="78"/>
                  </a:lnTo>
                  <a:lnTo>
                    <a:pt x="0" y="60"/>
                  </a:lnTo>
                  <a:lnTo>
                    <a:pt x="8" y="61"/>
                  </a:lnTo>
                  <a:lnTo>
                    <a:pt x="16" y="67"/>
                  </a:lnTo>
                  <a:lnTo>
                    <a:pt x="22" y="75"/>
                  </a:lnTo>
                  <a:lnTo>
                    <a:pt x="28" y="84"/>
                  </a:lnTo>
                  <a:lnTo>
                    <a:pt x="34" y="93"/>
                  </a:lnTo>
                  <a:lnTo>
                    <a:pt x="41" y="101"/>
                  </a:lnTo>
                  <a:lnTo>
                    <a:pt x="49" y="107"/>
                  </a:lnTo>
                  <a:lnTo>
                    <a:pt x="58" y="108"/>
                  </a:lnTo>
                  <a:lnTo>
                    <a:pt x="67" y="96"/>
                  </a:lnTo>
                  <a:lnTo>
                    <a:pt x="73" y="80"/>
                  </a:lnTo>
                  <a:lnTo>
                    <a:pt x="75" y="63"/>
                  </a:lnTo>
                  <a:lnTo>
                    <a:pt x="75" y="46"/>
                  </a:lnTo>
                  <a:lnTo>
                    <a:pt x="75" y="30"/>
                  </a:lnTo>
                  <a:lnTo>
                    <a:pt x="76" y="16"/>
                  </a:lnTo>
                  <a:lnTo>
                    <a:pt x="78" y="7"/>
                  </a:lnTo>
                  <a:lnTo>
                    <a:pt x="82" y="1"/>
                  </a:lnTo>
                  <a:lnTo>
                    <a:pt x="90" y="6"/>
                  </a:lnTo>
                  <a:lnTo>
                    <a:pt x="94" y="14"/>
                  </a:lnTo>
                  <a:lnTo>
                    <a:pt x="96" y="27"/>
                  </a:lnTo>
                  <a:lnTo>
                    <a:pt x="97" y="40"/>
                  </a:lnTo>
                  <a:lnTo>
                    <a:pt x="97" y="55"/>
                  </a:lnTo>
                  <a:lnTo>
                    <a:pt x="97" y="70"/>
                  </a:lnTo>
                  <a:lnTo>
                    <a:pt x="99" y="85"/>
                  </a:lnTo>
                  <a:lnTo>
                    <a:pt x="103" y="97"/>
                  </a:lnTo>
                  <a:lnTo>
                    <a:pt x="111" y="101"/>
                  </a:lnTo>
                  <a:lnTo>
                    <a:pt x="118" y="103"/>
                  </a:lnTo>
                  <a:lnTo>
                    <a:pt x="121" y="100"/>
                  </a:lnTo>
                  <a:lnTo>
                    <a:pt x="122" y="95"/>
                  </a:lnTo>
                  <a:lnTo>
                    <a:pt x="127" y="81"/>
                  </a:lnTo>
                  <a:lnTo>
                    <a:pt x="132" y="66"/>
                  </a:lnTo>
                  <a:lnTo>
                    <a:pt x="137" y="50"/>
                  </a:lnTo>
                  <a:lnTo>
                    <a:pt x="143" y="33"/>
                  </a:lnTo>
                  <a:lnTo>
                    <a:pt x="149" y="20"/>
                  </a:lnTo>
                  <a:lnTo>
                    <a:pt x="155" y="8"/>
                  </a:lnTo>
                  <a:lnTo>
                    <a:pt x="160" y="1"/>
                  </a:lnTo>
                  <a:lnTo>
                    <a:pt x="165" y="0"/>
                  </a:lnTo>
                  <a:lnTo>
                    <a:pt x="170" y="7"/>
                  </a:lnTo>
                  <a:lnTo>
                    <a:pt x="171" y="17"/>
                  </a:lnTo>
                  <a:lnTo>
                    <a:pt x="169" y="30"/>
                  </a:lnTo>
                  <a:lnTo>
                    <a:pt x="166" y="44"/>
                  </a:lnTo>
                  <a:lnTo>
                    <a:pt x="163" y="58"/>
                  </a:lnTo>
                  <a:lnTo>
                    <a:pt x="159" y="73"/>
                  </a:lnTo>
                  <a:lnTo>
                    <a:pt x="158" y="88"/>
                  </a:lnTo>
                  <a:lnTo>
                    <a:pt x="159" y="101"/>
                  </a:lnTo>
                  <a:lnTo>
                    <a:pt x="166" y="104"/>
                  </a:lnTo>
                  <a:lnTo>
                    <a:pt x="171" y="105"/>
                  </a:lnTo>
                  <a:lnTo>
                    <a:pt x="174" y="103"/>
                  </a:lnTo>
                  <a:lnTo>
                    <a:pt x="177" y="98"/>
                  </a:lnTo>
                  <a:lnTo>
                    <a:pt x="184" y="92"/>
                  </a:lnTo>
                  <a:lnTo>
                    <a:pt x="190" y="84"/>
                  </a:lnTo>
                  <a:lnTo>
                    <a:pt x="197" y="75"/>
                  </a:lnTo>
                  <a:lnTo>
                    <a:pt x="203" y="66"/>
                  </a:lnTo>
                  <a:lnTo>
                    <a:pt x="208" y="58"/>
                  </a:lnTo>
                  <a:lnTo>
                    <a:pt x="212" y="51"/>
                  </a:lnTo>
                  <a:lnTo>
                    <a:pt x="217" y="47"/>
                  </a:lnTo>
                  <a:lnTo>
                    <a:pt x="222" y="48"/>
                  </a:lnTo>
                  <a:close/>
                </a:path>
              </a:pathLst>
            </a:custGeom>
            <a:solidFill>
              <a:srgbClr val="FFCC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00" name="Freeform 60"/>
            <p:cNvSpPr>
              <a:spLocks/>
            </p:cNvSpPr>
            <p:nvPr/>
          </p:nvSpPr>
          <p:spPr bwMode="auto">
            <a:xfrm>
              <a:off x="1364" y="386"/>
              <a:ext cx="41" cy="19"/>
            </a:xfrm>
            <a:custGeom>
              <a:avLst/>
              <a:gdLst/>
              <a:ahLst/>
              <a:cxnLst>
                <a:cxn ang="0">
                  <a:pos x="65" y="11"/>
                </a:cxn>
                <a:cxn ang="0">
                  <a:pos x="66" y="16"/>
                </a:cxn>
                <a:cxn ang="0">
                  <a:pos x="68" y="22"/>
                </a:cxn>
                <a:cxn ang="0">
                  <a:pos x="68" y="29"/>
                </a:cxn>
                <a:cxn ang="0">
                  <a:pos x="65" y="35"/>
                </a:cxn>
                <a:cxn ang="0">
                  <a:pos x="58" y="37"/>
                </a:cxn>
                <a:cxn ang="0">
                  <a:pos x="51" y="38"/>
                </a:cxn>
                <a:cxn ang="0">
                  <a:pos x="44" y="38"/>
                </a:cxn>
                <a:cxn ang="0">
                  <a:pos x="37" y="37"/>
                </a:cxn>
                <a:cxn ang="0">
                  <a:pos x="30" y="36"/>
                </a:cxn>
                <a:cxn ang="0">
                  <a:pos x="25" y="35"/>
                </a:cxn>
                <a:cxn ang="0">
                  <a:pos x="18" y="34"/>
                </a:cxn>
                <a:cxn ang="0">
                  <a:pos x="12" y="32"/>
                </a:cxn>
                <a:cxn ang="0">
                  <a:pos x="8" y="28"/>
                </a:cxn>
                <a:cxn ang="0">
                  <a:pos x="4" y="26"/>
                </a:cxn>
                <a:cxn ang="0">
                  <a:pos x="0" y="22"/>
                </a:cxn>
                <a:cxn ang="0">
                  <a:pos x="3" y="17"/>
                </a:cxn>
                <a:cxn ang="0">
                  <a:pos x="12" y="11"/>
                </a:cxn>
                <a:cxn ang="0">
                  <a:pos x="23" y="6"/>
                </a:cxn>
                <a:cxn ang="0">
                  <a:pos x="34" y="2"/>
                </a:cxn>
                <a:cxn ang="0">
                  <a:pos x="45" y="1"/>
                </a:cxn>
                <a:cxn ang="0">
                  <a:pos x="56" y="0"/>
                </a:cxn>
                <a:cxn ang="0">
                  <a:pos x="66" y="1"/>
                </a:cxn>
                <a:cxn ang="0">
                  <a:pos x="74" y="2"/>
                </a:cxn>
                <a:cxn ang="0">
                  <a:pos x="81" y="6"/>
                </a:cxn>
                <a:cxn ang="0">
                  <a:pos x="81" y="8"/>
                </a:cxn>
                <a:cxn ang="0">
                  <a:pos x="75" y="9"/>
                </a:cxn>
                <a:cxn ang="0">
                  <a:pos x="68" y="11"/>
                </a:cxn>
                <a:cxn ang="0">
                  <a:pos x="65" y="11"/>
                </a:cxn>
              </a:cxnLst>
              <a:rect l="0" t="0" r="r" b="b"/>
              <a:pathLst>
                <a:path w="81" h="38">
                  <a:moveTo>
                    <a:pt x="65" y="11"/>
                  </a:moveTo>
                  <a:lnTo>
                    <a:pt x="66" y="16"/>
                  </a:lnTo>
                  <a:lnTo>
                    <a:pt x="68" y="22"/>
                  </a:lnTo>
                  <a:lnTo>
                    <a:pt x="68" y="29"/>
                  </a:lnTo>
                  <a:lnTo>
                    <a:pt x="65" y="35"/>
                  </a:lnTo>
                  <a:lnTo>
                    <a:pt x="58" y="37"/>
                  </a:lnTo>
                  <a:lnTo>
                    <a:pt x="51" y="38"/>
                  </a:lnTo>
                  <a:lnTo>
                    <a:pt x="44" y="38"/>
                  </a:lnTo>
                  <a:lnTo>
                    <a:pt x="37" y="37"/>
                  </a:lnTo>
                  <a:lnTo>
                    <a:pt x="30" y="36"/>
                  </a:lnTo>
                  <a:lnTo>
                    <a:pt x="25" y="35"/>
                  </a:lnTo>
                  <a:lnTo>
                    <a:pt x="18" y="34"/>
                  </a:lnTo>
                  <a:lnTo>
                    <a:pt x="12" y="32"/>
                  </a:lnTo>
                  <a:lnTo>
                    <a:pt x="8" y="28"/>
                  </a:lnTo>
                  <a:lnTo>
                    <a:pt x="4" y="26"/>
                  </a:lnTo>
                  <a:lnTo>
                    <a:pt x="0" y="22"/>
                  </a:lnTo>
                  <a:lnTo>
                    <a:pt x="3" y="17"/>
                  </a:lnTo>
                  <a:lnTo>
                    <a:pt x="12" y="11"/>
                  </a:lnTo>
                  <a:lnTo>
                    <a:pt x="23" y="6"/>
                  </a:lnTo>
                  <a:lnTo>
                    <a:pt x="34" y="2"/>
                  </a:lnTo>
                  <a:lnTo>
                    <a:pt x="45" y="1"/>
                  </a:lnTo>
                  <a:lnTo>
                    <a:pt x="56" y="0"/>
                  </a:lnTo>
                  <a:lnTo>
                    <a:pt x="66" y="1"/>
                  </a:lnTo>
                  <a:lnTo>
                    <a:pt x="74" y="2"/>
                  </a:lnTo>
                  <a:lnTo>
                    <a:pt x="81" y="6"/>
                  </a:lnTo>
                  <a:lnTo>
                    <a:pt x="81" y="8"/>
                  </a:lnTo>
                  <a:lnTo>
                    <a:pt x="75" y="9"/>
                  </a:lnTo>
                  <a:lnTo>
                    <a:pt x="68" y="11"/>
                  </a:lnTo>
                  <a:lnTo>
                    <a:pt x="65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01" name="Freeform 61"/>
            <p:cNvSpPr>
              <a:spLocks/>
            </p:cNvSpPr>
            <p:nvPr/>
          </p:nvSpPr>
          <p:spPr bwMode="auto">
            <a:xfrm>
              <a:off x="1412" y="460"/>
              <a:ext cx="37" cy="15"/>
            </a:xfrm>
            <a:custGeom>
              <a:avLst/>
              <a:gdLst/>
              <a:ahLst/>
              <a:cxnLst>
                <a:cxn ang="0">
                  <a:pos x="74" y="7"/>
                </a:cxn>
                <a:cxn ang="0">
                  <a:pos x="74" y="15"/>
                </a:cxn>
                <a:cxn ang="0">
                  <a:pos x="69" y="23"/>
                </a:cxn>
                <a:cxn ang="0">
                  <a:pos x="63" y="27"/>
                </a:cxn>
                <a:cxn ang="0">
                  <a:pos x="54" y="29"/>
                </a:cxn>
                <a:cxn ang="0">
                  <a:pos x="47" y="26"/>
                </a:cxn>
                <a:cxn ang="0">
                  <a:pos x="40" y="24"/>
                </a:cxn>
                <a:cxn ang="0">
                  <a:pos x="33" y="22"/>
                </a:cxn>
                <a:cxn ang="0">
                  <a:pos x="27" y="19"/>
                </a:cxn>
                <a:cxn ang="0">
                  <a:pos x="20" y="17"/>
                </a:cxn>
                <a:cxn ang="0">
                  <a:pos x="13" y="15"/>
                </a:cxn>
                <a:cxn ang="0">
                  <a:pos x="7" y="14"/>
                </a:cxn>
                <a:cxn ang="0">
                  <a:pos x="0" y="11"/>
                </a:cxn>
                <a:cxn ang="0">
                  <a:pos x="1" y="3"/>
                </a:cxn>
                <a:cxn ang="0">
                  <a:pos x="8" y="0"/>
                </a:cxn>
                <a:cxn ang="0">
                  <a:pos x="18" y="0"/>
                </a:cxn>
                <a:cxn ang="0">
                  <a:pos x="28" y="2"/>
                </a:cxn>
                <a:cxn ang="0">
                  <a:pos x="35" y="9"/>
                </a:cxn>
                <a:cxn ang="0">
                  <a:pos x="41" y="17"/>
                </a:cxn>
                <a:cxn ang="0">
                  <a:pos x="48" y="22"/>
                </a:cxn>
                <a:cxn ang="0">
                  <a:pos x="55" y="18"/>
                </a:cxn>
                <a:cxn ang="0">
                  <a:pos x="61" y="16"/>
                </a:cxn>
                <a:cxn ang="0">
                  <a:pos x="66" y="10"/>
                </a:cxn>
                <a:cxn ang="0">
                  <a:pos x="69" y="6"/>
                </a:cxn>
                <a:cxn ang="0">
                  <a:pos x="74" y="7"/>
                </a:cxn>
              </a:cxnLst>
              <a:rect l="0" t="0" r="r" b="b"/>
              <a:pathLst>
                <a:path w="74" h="29">
                  <a:moveTo>
                    <a:pt x="74" y="7"/>
                  </a:moveTo>
                  <a:lnTo>
                    <a:pt x="74" y="15"/>
                  </a:lnTo>
                  <a:lnTo>
                    <a:pt x="69" y="23"/>
                  </a:lnTo>
                  <a:lnTo>
                    <a:pt x="63" y="27"/>
                  </a:lnTo>
                  <a:lnTo>
                    <a:pt x="54" y="29"/>
                  </a:lnTo>
                  <a:lnTo>
                    <a:pt x="47" y="26"/>
                  </a:lnTo>
                  <a:lnTo>
                    <a:pt x="40" y="24"/>
                  </a:lnTo>
                  <a:lnTo>
                    <a:pt x="33" y="22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3" y="15"/>
                  </a:lnTo>
                  <a:lnTo>
                    <a:pt x="7" y="14"/>
                  </a:lnTo>
                  <a:lnTo>
                    <a:pt x="0" y="11"/>
                  </a:lnTo>
                  <a:lnTo>
                    <a:pt x="1" y="3"/>
                  </a:lnTo>
                  <a:lnTo>
                    <a:pt x="8" y="0"/>
                  </a:lnTo>
                  <a:lnTo>
                    <a:pt x="18" y="0"/>
                  </a:lnTo>
                  <a:lnTo>
                    <a:pt x="28" y="2"/>
                  </a:lnTo>
                  <a:lnTo>
                    <a:pt x="35" y="9"/>
                  </a:lnTo>
                  <a:lnTo>
                    <a:pt x="41" y="17"/>
                  </a:lnTo>
                  <a:lnTo>
                    <a:pt x="48" y="22"/>
                  </a:lnTo>
                  <a:lnTo>
                    <a:pt x="55" y="18"/>
                  </a:lnTo>
                  <a:lnTo>
                    <a:pt x="61" y="16"/>
                  </a:lnTo>
                  <a:lnTo>
                    <a:pt x="66" y="10"/>
                  </a:lnTo>
                  <a:lnTo>
                    <a:pt x="69" y="6"/>
                  </a:lnTo>
                  <a:lnTo>
                    <a:pt x="7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02" name="Freeform 62"/>
            <p:cNvSpPr>
              <a:spLocks/>
            </p:cNvSpPr>
            <p:nvPr/>
          </p:nvSpPr>
          <p:spPr bwMode="auto">
            <a:xfrm>
              <a:off x="1299" y="324"/>
              <a:ext cx="39" cy="96"/>
            </a:xfrm>
            <a:custGeom>
              <a:avLst/>
              <a:gdLst/>
              <a:ahLst/>
              <a:cxnLst>
                <a:cxn ang="0">
                  <a:pos x="70" y="45"/>
                </a:cxn>
                <a:cxn ang="0">
                  <a:pos x="74" y="50"/>
                </a:cxn>
                <a:cxn ang="0">
                  <a:pos x="77" y="56"/>
                </a:cxn>
                <a:cxn ang="0">
                  <a:pos x="80" y="62"/>
                </a:cxn>
                <a:cxn ang="0">
                  <a:pos x="76" y="68"/>
                </a:cxn>
                <a:cxn ang="0">
                  <a:pos x="67" y="67"/>
                </a:cxn>
                <a:cxn ang="0">
                  <a:pos x="60" y="57"/>
                </a:cxn>
                <a:cxn ang="0">
                  <a:pos x="53" y="50"/>
                </a:cxn>
                <a:cxn ang="0">
                  <a:pos x="44" y="50"/>
                </a:cxn>
                <a:cxn ang="0">
                  <a:pos x="33" y="64"/>
                </a:cxn>
                <a:cxn ang="0">
                  <a:pos x="28" y="78"/>
                </a:cxn>
                <a:cxn ang="0">
                  <a:pos x="23" y="92"/>
                </a:cxn>
                <a:cxn ang="0">
                  <a:pos x="22" y="105"/>
                </a:cxn>
                <a:cxn ang="0">
                  <a:pos x="23" y="118"/>
                </a:cxn>
                <a:cxn ang="0">
                  <a:pos x="25" y="132"/>
                </a:cxn>
                <a:cxn ang="0">
                  <a:pos x="30" y="147"/>
                </a:cxn>
                <a:cxn ang="0">
                  <a:pos x="35" y="162"/>
                </a:cxn>
                <a:cxn ang="0">
                  <a:pos x="39" y="167"/>
                </a:cxn>
                <a:cxn ang="0">
                  <a:pos x="44" y="173"/>
                </a:cxn>
                <a:cxn ang="0">
                  <a:pos x="45" y="178"/>
                </a:cxn>
                <a:cxn ang="0">
                  <a:pos x="42" y="181"/>
                </a:cxn>
                <a:cxn ang="0">
                  <a:pos x="38" y="185"/>
                </a:cxn>
                <a:cxn ang="0">
                  <a:pos x="35" y="189"/>
                </a:cxn>
                <a:cxn ang="0">
                  <a:pos x="31" y="191"/>
                </a:cxn>
                <a:cxn ang="0">
                  <a:pos x="30" y="192"/>
                </a:cxn>
                <a:cxn ang="0">
                  <a:pos x="23" y="185"/>
                </a:cxn>
                <a:cxn ang="0">
                  <a:pos x="16" y="176"/>
                </a:cxn>
                <a:cxn ang="0">
                  <a:pos x="12" y="167"/>
                </a:cxn>
                <a:cxn ang="0">
                  <a:pos x="8" y="155"/>
                </a:cxn>
                <a:cxn ang="0">
                  <a:pos x="6" y="145"/>
                </a:cxn>
                <a:cxn ang="0">
                  <a:pos x="4" y="133"/>
                </a:cxn>
                <a:cxn ang="0">
                  <a:pos x="1" y="122"/>
                </a:cxn>
                <a:cxn ang="0">
                  <a:pos x="0" y="112"/>
                </a:cxn>
                <a:cxn ang="0">
                  <a:pos x="0" y="92"/>
                </a:cxn>
                <a:cxn ang="0">
                  <a:pos x="2" y="72"/>
                </a:cxn>
                <a:cxn ang="0">
                  <a:pos x="6" y="56"/>
                </a:cxn>
                <a:cxn ang="0">
                  <a:pos x="10" y="40"/>
                </a:cxn>
                <a:cxn ang="0">
                  <a:pos x="15" y="27"/>
                </a:cxn>
                <a:cxn ang="0">
                  <a:pos x="20" y="16"/>
                </a:cxn>
                <a:cxn ang="0">
                  <a:pos x="23" y="7"/>
                </a:cxn>
                <a:cxn ang="0">
                  <a:pos x="27" y="0"/>
                </a:cxn>
                <a:cxn ang="0">
                  <a:pos x="31" y="4"/>
                </a:cxn>
                <a:cxn ang="0">
                  <a:pos x="37" y="10"/>
                </a:cxn>
                <a:cxn ang="0">
                  <a:pos x="43" y="17"/>
                </a:cxn>
                <a:cxn ang="0">
                  <a:pos x="48" y="23"/>
                </a:cxn>
                <a:cxn ang="0">
                  <a:pos x="54" y="30"/>
                </a:cxn>
                <a:cxn ang="0">
                  <a:pos x="60" y="35"/>
                </a:cxn>
                <a:cxn ang="0">
                  <a:pos x="66" y="40"/>
                </a:cxn>
                <a:cxn ang="0">
                  <a:pos x="70" y="45"/>
                </a:cxn>
              </a:cxnLst>
              <a:rect l="0" t="0" r="r" b="b"/>
              <a:pathLst>
                <a:path w="80" h="192">
                  <a:moveTo>
                    <a:pt x="70" y="45"/>
                  </a:moveTo>
                  <a:lnTo>
                    <a:pt x="74" y="50"/>
                  </a:lnTo>
                  <a:lnTo>
                    <a:pt x="77" y="56"/>
                  </a:lnTo>
                  <a:lnTo>
                    <a:pt x="80" y="62"/>
                  </a:lnTo>
                  <a:lnTo>
                    <a:pt x="76" y="68"/>
                  </a:lnTo>
                  <a:lnTo>
                    <a:pt x="67" y="67"/>
                  </a:lnTo>
                  <a:lnTo>
                    <a:pt x="60" y="57"/>
                  </a:lnTo>
                  <a:lnTo>
                    <a:pt x="53" y="50"/>
                  </a:lnTo>
                  <a:lnTo>
                    <a:pt x="44" y="50"/>
                  </a:lnTo>
                  <a:lnTo>
                    <a:pt x="33" y="64"/>
                  </a:lnTo>
                  <a:lnTo>
                    <a:pt x="28" y="78"/>
                  </a:lnTo>
                  <a:lnTo>
                    <a:pt x="23" y="92"/>
                  </a:lnTo>
                  <a:lnTo>
                    <a:pt x="22" y="105"/>
                  </a:lnTo>
                  <a:lnTo>
                    <a:pt x="23" y="118"/>
                  </a:lnTo>
                  <a:lnTo>
                    <a:pt x="25" y="132"/>
                  </a:lnTo>
                  <a:lnTo>
                    <a:pt x="30" y="147"/>
                  </a:lnTo>
                  <a:lnTo>
                    <a:pt x="35" y="162"/>
                  </a:lnTo>
                  <a:lnTo>
                    <a:pt x="39" y="167"/>
                  </a:lnTo>
                  <a:lnTo>
                    <a:pt x="44" y="173"/>
                  </a:lnTo>
                  <a:lnTo>
                    <a:pt x="45" y="178"/>
                  </a:lnTo>
                  <a:lnTo>
                    <a:pt x="42" y="181"/>
                  </a:lnTo>
                  <a:lnTo>
                    <a:pt x="38" y="185"/>
                  </a:lnTo>
                  <a:lnTo>
                    <a:pt x="35" y="189"/>
                  </a:lnTo>
                  <a:lnTo>
                    <a:pt x="31" y="191"/>
                  </a:lnTo>
                  <a:lnTo>
                    <a:pt x="30" y="192"/>
                  </a:lnTo>
                  <a:lnTo>
                    <a:pt x="23" y="185"/>
                  </a:lnTo>
                  <a:lnTo>
                    <a:pt x="16" y="176"/>
                  </a:lnTo>
                  <a:lnTo>
                    <a:pt x="12" y="167"/>
                  </a:lnTo>
                  <a:lnTo>
                    <a:pt x="8" y="155"/>
                  </a:lnTo>
                  <a:lnTo>
                    <a:pt x="6" y="145"/>
                  </a:lnTo>
                  <a:lnTo>
                    <a:pt x="4" y="133"/>
                  </a:lnTo>
                  <a:lnTo>
                    <a:pt x="1" y="122"/>
                  </a:lnTo>
                  <a:lnTo>
                    <a:pt x="0" y="112"/>
                  </a:lnTo>
                  <a:lnTo>
                    <a:pt x="0" y="92"/>
                  </a:lnTo>
                  <a:lnTo>
                    <a:pt x="2" y="72"/>
                  </a:lnTo>
                  <a:lnTo>
                    <a:pt x="6" y="56"/>
                  </a:lnTo>
                  <a:lnTo>
                    <a:pt x="10" y="40"/>
                  </a:lnTo>
                  <a:lnTo>
                    <a:pt x="15" y="27"/>
                  </a:lnTo>
                  <a:lnTo>
                    <a:pt x="20" y="16"/>
                  </a:lnTo>
                  <a:lnTo>
                    <a:pt x="23" y="7"/>
                  </a:lnTo>
                  <a:lnTo>
                    <a:pt x="27" y="0"/>
                  </a:lnTo>
                  <a:lnTo>
                    <a:pt x="31" y="4"/>
                  </a:lnTo>
                  <a:lnTo>
                    <a:pt x="37" y="10"/>
                  </a:lnTo>
                  <a:lnTo>
                    <a:pt x="43" y="17"/>
                  </a:lnTo>
                  <a:lnTo>
                    <a:pt x="48" y="23"/>
                  </a:lnTo>
                  <a:lnTo>
                    <a:pt x="54" y="30"/>
                  </a:lnTo>
                  <a:lnTo>
                    <a:pt x="60" y="35"/>
                  </a:lnTo>
                  <a:lnTo>
                    <a:pt x="66" y="40"/>
                  </a:lnTo>
                  <a:lnTo>
                    <a:pt x="70" y="4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03" name="Freeform 63"/>
            <p:cNvSpPr>
              <a:spLocks/>
            </p:cNvSpPr>
            <p:nvPr/>
          </p:nvSpPr>
          <p:spPr bwMode="auto">
            <a:xfrm>
              <a:off x="1547" y="703"/>
              <a:ext cx="48" cy="33"/>
            </a:xfrm>
            <a:custGeom>
              <a:avLst/>
              <a:gdLst/>
              <a:ahLst/>
              <a:cxnLst>
                <a:cxn ang="0">
                  <a:pos x="95" y="9"/>
                </a:cxn>
                <a:cxn ang="0">
                  <a:pos x="89" y="19"/>
                </a:cxn>
                <a:cxn ang="0">
                  <a:pos x="84" y="30"/>
                </a:cxn>
                <a:cxn ang="0">
                  <a:pos x="77" y="40"/>
                </a:cxn>
                <a:cxn ang="0">
                  <a:pos x="70" y="49"/>
                </a:cxn>
                <a:cxn ang="0">
                  <a:pos x="61" y="57"/>
                </a:cxn>
                <a:cxn ang="0">
                  <a:pos x="51" y="63"/>
                </a:cxn>
                <a:cxn ang="0">
                  <a:pos x="42" y="67"/>
                </a:cxn>
                <a:cxn ang="0">
                  <a:pos x="31" y="66"/>
                </a:cxn>
                <a:cxn ang="0">
                  <a:pos x="23" y="59"/>
                </a:cxn>
                <a:cxn ang="0">
                  <a:pos x="15" y="51"/>
                </a:cxn>
                <a:cxn ang="0">
                  <a:pos x="9" y="42"/>
                </a:cxn>
                <a:cxn ang="0">
                  <a:pos x="4" y="33"/>
                </a:cxn>
                <a:cxn ang="0">
                  <a:pos x="1" y="25"/>
                </a:cxn>
                <a:cxn ang="0">
                  <a:pos x="0" y="17"/>
                </a:cxn>
                <a:cxn ang="0">
                  <a:pos x="0" y="9"/>
                </a:cxn>
                <a:cxn ang="0">
                  <a:pos x="1" y="2"/>
                </a:cxn>
                <a:cxn ang="0">
                  <a:pos x="12" y="2"/>
                </a:cxn>
                <a:cxn ang="0">
                  <a:pos x="25" y="2"/>
                </a:cxn>
                <a:cxn ang="0">
                  <a:pos x="38" y="1"/>
                </a:cxn>
                <a:cxn ang="0">
                  <a:pos x="51" y="0"/>
                </a:cxn>
                <a:cxn ang="0">
                  <a:pos x="64" y="0"/>
                </a:cxn>
                <a:cxn ang="0">
                  <a:pos x="77" y="1"/>
                </a:cxn>
                <a:cxn ang="0">
                  <a:pos x="87" y="4"/>
                </a:cxn>
                <a:cxn ang="0">
                  <a:pos x="95" y="9"/>
                </a:cxn>
              </a:cxnLst>
              <a:rect l="0" t="0" r="r" b="b"/>
              <a:pathLst>
                <a:path w="95" h="67">
                  <a:moveTo>
                    <a:pt x="95" y="9"/>
                  </a:moveTo>
                  <a:lnTo>
                    <a:pt x="89" y="19"/>
                  </a:lnTo>
                  <a:lnTo>
                    <a:pt x="84" y="30"/>
                  </a:lnTo>
                  <a:lnTo>
                    <a:pt x="77" y="40"/>
                  </a:lnTo>
                  <a:lnTo>
                    <a:pt x="70" y="49"/>
                  </a:lnTo>
                  <a:lnTo>
                    <a:pt x="61" y="57"/>
                  </a:lnTo>
                  <a:lnTo>
                    <a:pt x="51" y="63"/>
                  </a:lnTo>
                  <a:lnTo>
                    <a:pt x="42" y="67"/>
                  </a:lnTo>
                  <a:lnTo>
                    <a:pt x="31" y="66"/>
                  </a:lnTo>
                  <a:lnTo>
                    <a:pt x="23" y="59"/>
                  </a:lnTo>
                  <a:lnTo>
                    <a:pt x="15" y="51"/>
                  </a:lnTo>
                  <a:lnTo>
                    <a:pt x="9" y="42"/>
                  </a:lnTo>
                  <a:lnTo>
                    <a:pt x="4" y="33"/>
                  </a:lnTo>
                  <a:lnTo>
                    <a:pt x="1" y="25"/>
                  </a:lnTo>
                  <a:lnTo>
                    <a:pt x="0" y="17"/>
                  </a:lnTo>
                  <a:lnTo>
                    <a:pt x="0" y="9"/>
                  </a:lnTo>
                  <a:lnTo>
                    <a:pt x="1" y="2"/>
                  </a:lnTo>
                  <a:lnTo>
                    <a:pt x="12" y="2"/>
                  </a:lnTo>
                  <a:lnTo>
                    <a:pt x="25" y="2"/>
                  </a:lnTo>
                  <a:lnTo>
                    <a:pt x="38" y="1"/>
                  </a:lnTo>
                  <a:lnTo>
                    <a:pt x="51" y="0"/>
                  </a:lnTo>
                  <a:lnTo>
                    <a:pt x="64" y="0"/>
                  </a:lnTo>
                  <a:lnTo>
                    <a:pt x="77" y="1"/>
                  </a:lnTo>
                  <a:lnTo>
                    <a:pt x="87" y="4"/>
                  </a:lnTo>
                  <a:lnTo>
                    <a:pt x="95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04" name="Freeform 64"/>
            <p:cNvSpPr>
              <a:spLocks/>
            </p:cNvSpPr>
            <p:nvPr/>
          </p:nvSpPr>
          <p:spPr bwMode="auto">
            <a:xfrm>
              <a:off x="1322" y="371"/>
              <a:ext cx="5" cy="24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9" y="6"/>
                </a:cxn>
                <a:cxn ang="0">
                  <a:pos x="11" y="12"/>
                </a:cxn>
                <a:cxn ang="0">
                  <a:pos x="11" y="19"/>
                </a:cxn>
                <a:cxn ang="0">
                  <a:pos x="9" y="24"/>
                </a:cxn>
                <a:cxn ang="0">
                  <a:pos x="8" y="31"/>
                </a:cxn>
                <a:cxn ang="0">
                  <a:pos x="7" y="38"/>
                </a:cxn>
                <a:cxn ang="0">
                  <a:pos x="6" y="44"/>
                </a:cxn>
                <a:cxn ang="0">
                  <a:pos x="6" y="50"/>
                </a:cxn>
                <a:cxn ang="0">
                  <a:pos x="2" y="44"/>
                </a:cxn>
                <a:cxn ang="0">
                  <a:pos x="1" y="38"/>
                </a:cxn>
                <a:cxn ang="0">
                  <a:pos x="0" y="31"/>
                </a:cxn>
                <a:cxn ang="0">
                  <a:pos x="0" y="23"/>
                </a:cxn>
                <a:cxn ang="0">
                  <a:pos x="0" y="16"/>
                </a:cxn>
                <a:cxn ang="0">
                  <a:pos x="1" y="10"/>
                </a:cxn>
                <a:cxn ang="0">
                  <a:pos x="4" y="5"/>
                </a:cxn>
                <a:cxn ang="0">
                  <a:pos x="6" y="0"/>
                </a:cxn>
              </a:cxnLst>
              <a:rect l="0" t="0" r="r" b="b"/>
              <a:pathLst>
                <a:path w="11" h="50">
                  <a:moveTo>
                    <a:pt x="6" y="0"/>
                  </a:moveTo>
                  <a:lnTo>
                    <a:pt x="9" y="6"/>
                  </a:lnTo>
                  <a:lnTo>
                    <a:pt x="11" y="12"/>
                  </a:lnTo>
                  <a:lnTo>
                    <a:pt x="11" y="19"/>
                  </a:lnTo>
                  <a:lnTo>
                    <a:pt x="9" y="24"/>
                  </a:lnTo>
                  <a:lnTo>
                    <a:pt x="8" y="31"/>
                  </a:lnTo>
                  <a:lnTo>
                    <a:pt x="7" y="38"/>
                  </a:lnTo>
                  <a:lnTo>
                    <a:pt x="6" y="44"/>
                  </a:lnTo>
                  <a:lnTo>
                    <a:pt x="6" y="50"/>
                  </a:lnTo>
                  <a:lnTo>
                    <a:pt x="2" y="44"/>
                  </a:lnTo>
                  <a:lnTo>
                    <a:pt x="1" y="38"/>
                  </a:lnTo>
                  <a:lnTo>
                    <a:pt x="0" y="31"/>
                  </a:lnTo>
                  <a:lnTo>
                    <a:pt x="0" y="23"/>
                  </a:lnTo>
                  <a:lnTo>
                    <a:pt x="0" y="16"/>
                  </a:lnTo>
                  <a:lnTo>
                    <a:pt x="1" y="10"/>
                  </a:lnTo>
                  <a:lnTo>
                    <a:pt x="4" y="5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05" name="Freeform 65"/>
            <p:cNvSpPr>
              <a:spLocks/>
            </p:cNvSpPr>
            <p:nvPr/>
          </p:nvSpPr>
          <p:spPr bwMode="auto">
            <a:xfrm>
              <a:off x="1365" y="492"/>
              <a:ext cx="54" cy="26"/>
            </a:xfrm>
            <a:custGeom>
              <a:avLst/>
              <a:gdLst/>
              <a:ahLst/>
              <a:cxnLst>
                <a:cxn ang="0">
                  <a:pos x="108" y="36"/>
                </a:cxn>
                <a:cxn ang="0">
                  <a:pos x="101" y="40"/>
                </a:cxn>
                <a:cxn ang="0">
                  <a:pos x="92" y="45"/>
                </a:cxn>
                <a:cxn ang="0">
                  <a:pos x="81" y="48"/>
                </a:cxn>
                <a:cxn ang="0">
                  <a:pos x="71" y="51"/>
                </a:cxn>
                <a:cxn ang="0">
                  <a:pos x="61" y="52"/>
                </a:cxn>
                <a:cxn ang="0">
                  <a:pos x="53" y="53"/>
                </a:cxn>
                <a:cxn ang="0">
                  <a:pos x="46" y="53"/>
                </a:cxn>
                <a:cxn ang="0">
                  <a:pos x="42" y="53"/>
                </a:cxn>
                <a:cxn ang="0">
                  <a:pos x="36" y="51"/>
                </a:cxn>
                <a:cxn ang="0">
                  <a:pos x="32" y="50"/>
                </a:cxn>
                <a:cxn ang="0">
                  <a:pos x="27" y="47"/>
                </a:cxn>
                <a:cxn ang="0">
                  <a:pos x="23" y="44"/>
                </a:cxn>
                <a:cxn ang="0">
                  <a:pos x="19" y="40"/>
                </a:cxn>
                <a:cxn ang="0">
                  <a:pos x="15" y="37"/>
                </a:cxn>
                <a:cxn ang="0">
                  <a:pos x="11" y="31"/>
                </a:cxn>
                <a:cxn ang="0">
                  <a:pos x="6" y="25"/>
                </a:cxn>
                <a:cxn ang="0">
                  <a:pos x="3" y="18"/>
                </a:cxn>
                <a:cxn ang="0">
                  <a:pos x="1" y="10"/>
                </a:cxn>
                <a:cxn ang="0">
                  <a:pos x="0" y="5"/>
                </a:cxn>
                <a:cxn ang="0">
                  <a:pos x="1" y="0"/>
                </a:cxn>
                <a:cxn ang="0">
                  <a:pos x="12" y="12"/>
                </a:cxn>
                <a:cxn ang="0">
                  <a:pos x="24" y="21"/>
                </a:cxn>
                <a:cxn ang="0">
                  <a:pos x="36" y="28"/>
                </a:cxn>
                <a:cxn ang="0">
                  <a:pos x="50" y="32"/>
                </a:cxn>
                <a:cxn ang="0">
                  <a:pos x="64" y="36"/>
                </a:cxn>
                <a:cxn ang="0">
                  <a:pos x="78" y="37"/>
                </a:cxn>
                <a:cxn ang="0">
                  <a:pos x="93" y="37"/>
                </a:cxn>
                <a:cxn ang="0">
                  <a:pos x="108" y="36"/>
                </a:cxn>
              </a:cxnLst>
              <a:rect l="0" t="0" r="r" b="b"/>
              <a:pathLst>
                <a:path w="108" h="53">
                  <a:moveTo>
                    <a:pt x="108" y="36"/>
                  </a:moveTo>
                  <a:lnTo>
                    <a:pt x="101" y="40"/>
                  </a:lnTo>
                  <a:lnTo>
                    <a:pt x="92" y="45"/>
                  </a:lnTo>
                  <a:lnTo>
                    <a:pt x="81" y="48"/>
                  </a:lnTo>
                  <a:lnTo>
                    <a:pt x="71" y="51"/>
                  </a:lnTo>
                  <a:lnTo>
                    <a:pt x="61" y="52"/>
                  </a:lnTo>
                  <a:lnTo>
                    <a:pt x="53" y="53"/>
                  </a:lnTo>
                  <a:lnTo>
                    <a:pt x="46" y="53"/>
                  </a:lnTo>
                  <a:lnTo>
                    <a:pt x="42" y="53"/>
                  </a:lnTo>
                  <a:lnTo>
                    <a:pt x="36" y="51"/>
                  </a:lnTo>
                  <a:lnTo>
                    <a:pt x="32" y="50"/>
                  </a:lnTo>
                  <a:lnTo>
                    <a:pt x="27" y="47"/>
                  </a:lnTo>
                  <a:lnTo>
                    <a:pt x="23" y="44"/>
                  </a:lnTo>
                  <a:lnTo>
                    <a:pt x="19" y="40"/>
                  </a:lnTo>
                  <a:lnTo>
                    <a:pt x="15" y="37"/>
                  </a:lnTo>
                  <a:lnTo>
                    <a:pt x="11" y="31"/>
                  </a:lnTo>
                  <a:lnTo>
                    <a:pt x="6" y="25"/>
                  </a:lnTo>
                  <a:lnTo>
                    <a:pt x="3" y="18"/>
                  </a:lnTo>
                  <a:lnTo>
                    <a:pt x="1" y="10"/>
                  </a:lnTo>
                  <a:lnTo>
                    <a:pt x="0" y="5"/>
                  </a:lnTo>
                  <a:lnTo>
                    <a:pt x="1" y="0"/>
                  </a:lnTo>
                  <a:lnTo>
                    <a:pt x="12" y="12"/>
                  </a:lnTo>
                  <a:lnTo>
                    <a:pt x="24" y="21"/>
                  </a:lnTo>
                  <a:lnTo>
                    <a:pt x="36" y="28"/>
                  </a:lnTo>
                  <a:lnTo>
                    <a:pt x="50" y="32"/>
                  </a:lnTo>
                  <a:lnTo>
                    <a:pt x="64" y="36"/>
                  </a:lnTo>
                  <a:lnTo>
                    <a:pt x="78" y="37"/>
                  </a:lnTo>
                  <a:lnTo>
                    <a:pt x="93" y="37"/>
                  </a:lnTo>
                  <a:lnTo>
                    <a:pt x="108" y="3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06" name="Freeform 66"/>
            <p:cNvSpPr>
              <a:spLocks/>
            </p:cNvSpPr>
            <p:nvPr/>
          </p:nvSpPr>
          <p:spPr bwMode="auto">
            <a:xfrm>
              <a:off x="1414" y="591"/>
              <a:ext cx="59" cy="128"/>
            </a:xfrm>
            <a:custGeom>
              <a:avLst/>
              <a:gdLst/>
              <a:ahLst/>
              <a:cxnLst>
                <a:cxn ang="0">
                  <a:pos x="115" y="6"/>
                </a:cxn>
                <a:cxn ang="0">
                  <a:pos x="118" y="13"/>
                </a:cxn>
                <a:cxn ang="0">
                  <a:pos x="119" y="22"/>
                </a:cxn>
                <a:cxn ang="0">
                  <a:pos x="117" y="31"/>
                </a:cxn>
                <a:cxn ang="0">
                  <a:pos x="112" y="40"/>
                </a:cxn>
                <a:cxn ang="0">
                  <a:pos x="104" y="52"/>
                </a:cxn>
                <a:cxn ang="0">
                  <a:pos x="96" y="65"/>
                </a:cxn>
                <a:cxn ang="0">
                  <a:pos x="88" y="78"/>
                </a:cxn>
                <a:cxn ang="0">
                  <a:pos x="81" y="90"/>
                </a:cxn>
                <a:cxn ang="0">
                  <a:pos x="74" y="104"/>
                </a:cxn>
                <a:cxn ang="0">
                  <a:pos x="67" y="117"/>
                </a:cxn>
                <a:cxn ang="0">
                  <a:pos x="60" y="131"/>
                </a:cxn>
                <a:cxn ang="0">
                  <a:pos x="55" y="144"/>
                </a:cxn>
                <a:cxn ang="0">
                  <a:pos x="48" y="158"/>
                </a:cxn>
                <a:cxn ang="0">
                  <a:pos x="42" y="173"/>
                </a:cxn>
                <a:cxn ang="0">
                  <a:pos x="35" y="187"/>
                </a:cxn>
                <a:cxn ang="0">
                  <a:pos x="29" y="201"/>
                </a:cxn>
                <a:cxn ang="0">
                  <a:pos x="22" y="215"/>
                </a:cxn>
                <a:cxn ang="0">
                  <a:pos x="17" y="228"/>
                </a:cxn>
                <a:cxn ang="0">
                  <a:pos x="11" y="242"/>
                </a:cxn>
                <a:cxn ang="0">
                  <a:pos x="4" y="256"/>
                </a:cxn>
                <a:cxn ang="0">
                  <a:pos x="2" y="249"/>
                </a:cxn>
                <a:cxn ang="0">
                  <a:pos x="0" y="242"/>
                </a:cxn>
                <a:cxn ang="0">
                  <a:pos x="0" y="235"/>
                </a:cxn>
                <a:cxn ang="0">
                  <a:pos x="2" y="228"/>
                </a:cxn>
                <a:cxn ang="0">
                  <a:pos x="3" y="220"/>
                </a:cxn>
                <a:cxn ang="0">
                  <a:pos x="4" y="213"/>
                </a:cxn>
                <a:cxn ang="0">
                  <a:pos x="4" y="205"/>
                </a:cxn>
                <a:cxn ang="0">
                  <a:pos x="3" y="197"/>
                </a:cxn>
                <a:cxn ang="0">
                  <a:pos x="5" y="186"/>
                </a:cxn>
                <a:cxn ang="0">
                  <a:pos x="7" y="174"/>
                </a:cxn>
                <a:cxn ang="0">
                  <a:pos x="10" y="162"/>
                </a:cxn>
                <a:cxn ang="0">
                  <a:pos x="11" y="150"/>
                </a:cxn>
                <a:cxn ang="0">
                  <a:pos x="13" y="139"/>
                </a:cxn>
                <a:cxn ang="0">
                  <a:pos x="14" y="127"/>
                </a:cxn>
                <a:cxn ang="0">
                  <a:pos x="15" y="116"/>
                </a:cxn>
                <a:cxn ang="0">
                  <a:pos x="18" y="104"/>
                </a:cxn>
                <a:cxn ang="0">
                  <a:pos x="24" y="98"/>
                </a:cxn>
                <a:cxn ang="0">
                  <a:pos x="30" y="94"/>
                </a:cxn>
                <a:cxn ang="0">
                  <a:pos x="37" y="89"/>
                </a:cxn>
                <a:cxn ang="0">
                  <a:pos x="44" y="83"/>
                </a:cxn>
                <a:cxn ang="0">
                  <a:pos x="51" y="78"/>
                </a:cxn>
                <a:cxn ang="0">
                  <a:pos x="57" y="71"/>
                </a:cxn>
                <a:cxn ang="0">
                  <a:pos x="63" y="63"/>
                </a:cxn>
                <a:cxn ang="0">
                  <a:pos x="66" y="53"/>
                </a:cxn>
                <a:cxn ang="0">
                  <a:pos x="68" y="45"/>
                </a:cxn>
                <a:cxn ang="0">
                  <a:pos x="72" y="37"/>
                </a:cxn>
                <a:cxn ang="0">
                  <a:pos x="75" y="29"/>
                </a:cxn>
                <a:cxn ang="0">
                  <a:pos x="80" y="21"/>
                </a:cxn>
                <a:cxn ang="0">
                  <a:pos x="86" y="14"/>
                </a:cxn>
                <a:cxn ang="0">
                  <a:pos x="93" y="7"/>
                </a:cxn>
                <a:cxn ang="0">
                  <a:pos x="101" y="3"/>
                </a:cxn>
                <a:cxn ang="0">
                  <a:pos x="110" y="0"/>
                </a:cxn>
                <a:cxn ang="0">
                  <a:pos x="111" y="3"/>
                </a:cxn>
                <a:cxn ang="0">
                  <a:pos x="113" y="4"/>
                </a:cxn>
                <a:cxn ang="0">
                  <a:pos x="115" y="5"/>
                </a:cxn>
                <a:cxn ang="0">
                  <a:pos x="115" y="6"/>
                </a:cxn>
              </a:cxnLst>
              <a:rect l="0" t="0" r="r" b="b"/>
              <a:pathLst>
                <a:path w="119" h="256">
                  <a:moveTo>
                    <a:pt x="115" y="6"/>
                  </a:moveTo>
                  <a:lnTo>
                    <a:pt x="118" y="13"/>
                  </a:lnTo>
                  <a:lnTo>
                    <a:pt x="119" y="22"/>
                  </a:lnTo>
                  <a:lnTo>
                    <a:pt x="117" y="31"/>
                  </a:lnTo>
                  <a:lnTo>
                    <a:pt x="112" y="40"/>
                  </a:lnTo>
                  <a:lnTo>
                    <a:pt x="104" y="52"/>
                  </a:lnTo>
                  <a:lnTo>
                    <a:pt x="96" y="65"/>
                  </a:lnTo>
                  <a:lnTo>
                    <a:pt x="88" y="78"/>
                  </a:lnTo>
                  <a:lnTo>
                    <a:pt x="81" y="90"/>
                  </a:lnTo>
                  <a:lnTo>
                    <a:pt x="74" y="104"/>
                  </a:lnTo>
                  <a:lnTo>
                    <a:pt x="67" y="117"/>
                  </a:lnTo>
                  <a:lnTo>
                    <a:pt x="60" y="131"/>
                  </a:lnTo>
                  <a:lnTo>
                    <a:pt x="55" y="144"/>
                  </a:lnTo>
                  <a:lnTo>
                    <a:pt x="48" y="158"/>
                  </a:lnTo>
                  <a:lnTo>
                    <a:pt x="42" y="173"/>
                  </a:lnTo>
                  <a:lnTo>
                    <a:pt x="35" y="187"/>
                  </a:lnTo>
                  <a:lnTo>
                    <a:pt x="29" y="201"/>
                  </a:lnTo>
                  <a:lnTo>
                    <a:pt x="22" y="215"/>
                  </a:lnTo>
                  <a:lnTo>
                    <a:pt x="17" y="228"/>
                  </a:lnTo>
                  <a:lnTo>
                    <a:pt x="11" y="242"/>
                  </a:lnTo>
                  <a:lnTo>
                    <a:pt x="4" y="256"/>
                  </a:lnTo>
                  <a:lnTo>
                    <a:pt x="2" y="249"/>
                  </a:lnTo>
                  <a:lnTo>
                    <a:pt x="0" y="242"/>
                  </a:lnTo>
                  <a:lnTo>
                    <a:pt x="0" y="235"/>
                  </a:lnTo>
                  <a:lnTo>
                    <a:pt x="2" y="228"/>
                  </a:lnTo>
                  <a:lnTo>
                    <a:pt x="3" y="220"/>
                  </a:lnTo>
                  <a:lnTo>
                    <a:pt x="4" y="213"/>
                  </a:lnTo>
                  <a:lnTo>
                    <a:pt x="4" y="205"/>
                  </a:lnTo>
                  <a:lnTo>
                    <a:pt x="3" y="197"/>
                  </a:lnTo>
                  <a:lnTo>
                    <a:pt x="5" y="186"/>
                  </a:lnTo>
                  <a:lnTo>
                    <a:pt x="7" y="174"/>
                  </a:lnTo>
                  <a:lnTo>
                    <a:pt x="10" y="162"/>
                  </a:lnTo>
                  <a:lnTo>
                    <a:pt x="11" y="150"/>
                  </a:lnTo>
                  <a:lnTo>
                    <a:pt x="13" y="139"/>
                  </a:lnTo>
                  <a:lnTo>
                    <a:pt x="14" y="127"/>
                  </a:lnTo>
                  <a:lnTo>
                    <a:pt x="15" y="116"/>
                  </a:lnTo>
                  <a:lnTo>
                    <a:pt x="18" y="104"/>
                  </a:lnTo>
                  <a:lnTo>
                    <a:pt x="24" y="98"/>
                  </a:lnTo>
                  <a:lnTo>
                    <a:pt x="30" y="94"/>
                  </a:lnTo>
                  <a:lnTo>
                    <a:pt x="37" y="89"/>
                  </a:lnTo>
                  <a:lnTo>
                    <a:pt x="44" y="83"/>
                  </a:lnTo>
                  <a:lnTo>
                    <a:pt x="51" y="78"/>
                  </a:lnTo>
                  <a:lnTo>
                    <a:pt x="57" y="71"/>
                  </a:lnTo>
                  <a:lnTo>
                    <a:pt x="63" y="63"/>
                  </a:lnTo>
                  <a:lnTo>
                    <a:pt x="66" y="53"/>
                  </a:lnTo>
                  <a:lnTo>
                    <a:pt x="68" y="45"/>
                  </a:lnTo>
                  <a:lnTo>
                    <a:pt x="72" y="37"/>
                  </a:lnTo>
                  <a:lnTo>
                    <a:pt x="75" y="29"/>
                  </a:lnTo>
                  <a:lnTo>
                    <a:pt x="80" y="21"/>
                  </a:lnTo>
                  <a:lnTo>
                    <a:pt x="86" y="14"/>
                  </a:lnTo>
                  <a:lnTo>
                    <a:pt x="93" y="7"/>
                  </a:lnTo>
                  <a:lnTo>
                    <a:pt x="101" y="3"/>
                  </a:lnTo>
                  <a:lnTo>
                    <a:pt x="110" y="0"/>
                  </a:lnTo>
                  <a:lnTo>
                    <a:pt x="111" y="3"/>
                  </a:lnTo>
                  <a:lnTo>
                    <a:pt x="113" y="4"/>
                  </a:lnTo>
                  <a:lnTo>
                    <a:pt x="115" y="5"/>
                  </a:lnTo>
                  <a:lnTo>
                    <a:pt x="115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07" name="Freeform 67"/>
            <p:cNvSpPr>
              <a:spLocks/>
            </p:cNvSpPr>
            <p:nvPr/>
          </p:nvSpPr>
          <p:spPr bwMode="auto">
            <a:xfrm>
              <a:off x="1185" y="294"/>
              <a:ext cx="61" cy="22"/>
            </a:xfrm>
            <a:custGeom>
              <a:avLst/>
              <a:gdLst/>
              <a:ahLst/>
              <a:cxnLst>
                <a:cxn ang="0">
                  <a:pos x="121" y="13"/>
                </a:cxn>
                <a:cxn ang="0">
                  <a:pos x="118" y="22"/>
                </a:cxn>
                <a:cxn ang="0">
                  <a:pos x="115" y="31"/>
                </a:cxn>
                <a:cxn ang="0">
                  <a:pos x="110" y="40"/>
                </a:cxn>
                <a:cxn ang="0">
                  <a:pos x="99" y="44"/>
                </a:cxn>
                <a:cxn ang="0">
                  <a:pos x="91" y="44"/>
                </a:cxn>
                <a:cxn ang="0">
                  <a:pos x="85" y="42"/>
                </a:cxn>
                <a:cxn ang="0">
                  <a:pos x="80" y="40"/>
                </a:cxn>
                <a:cxn ang="0">
                  <a:pos x="75" y="38"/>
                </a:cxn>
                <a:cxn ang="0">
                  <a:pos x="70" y="34"/>
                </a:cxn>
                <a:cxn ang="0">
                  <a:pos x="67" y="31"/>
                </a:cxn>
                <a:cxn ang="0">
                  <a:pos x="62" y="29"/>
                </a:cxn>
                <a:cxn ang="0">
                  <a:pos x="57" y="26"/>
                </a:cxn>
                <a:cxn ang="0">
                  <a:pos x="52" y="30"/>
                </a:cxn>
                <a:cxn ang="0">
                  <a:pos x="46" y="32"/>
                </a:cxn>
                <a:cxn ang="0">
                  <a:pos x="39" y="33"/>
                </a:cxn>
                <a:cxn ang="0">
                  <a:pos x="32" y="32"/>
                </a:cxn>
                <a:cxn ang="0">
                  <a:pos x="25" y="31"/>
                </a:cxn>
                <a:cxn ang="0">
                  <a:pos x="20" y="29"/>
                </a:cxn>
                <a:cxn ang="0">
                  <a:pos x="13" y="28"/>
                </a:cxn>
                <a:cxn ang="0">
                  <a:pos x="8" y="25"/>
                </a:cxn>
                <a:cxn ang="0">
                  <a:pos x="4" y="17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9" y="0"/>
                </a:cxn>
                <a:cxn ang="0">
                  <a:pos x="23" y="2"/>
                </a:cxn>
                <a:cxn ang="0">
                  <a:pos x="37" y="7"/>
                </a:cxn>
                <a:cxn ang="0">
                  <a:pos x="50" y="10"/>
                </a:cxn>
                <a:cxn ang="0">
                  <a:pos x="61" y="15"/>
                </a:cxn>
                <a:cxn ang="0">
                  <a:pos x="74" y="17"/>
                </a:cxn>
                <a:cxn ang="0">
                  <a:pos x="87" y="17"/>
                </a:cxn>
                <a:cxn ang="0">
                  <a:pos x="100" y="14"/>
                </a:cxn>
                <a:cxn ang="0">
                  <a:pos x="115" y="7"/>
                </a:cxn>
                <a:cxn ang="0">
                  <a:pos x="118" y="9"/>
                </a:cxn>
                <a:cxn ang="0">
                  <a:pos x="120" y="10"/>
                </a:cxn>
                <a:cxn ang="0">
                  <a:pos x="121" y="11"/>
                </a:cxn>
                <a:cxn ang="0">
                  <a:pos x="121" y="13"/>
                </a:cxn>
              </a:cxnLst>
              <a:rect l="0" t="0" r="r" b="b"/>
              <a:pathLst>
                <a:path w="121" h="44">
                  <a:moveTo>
                    <a:pt x="121" y="13"/>
                  </a:moveTo>
                  <a:lnTo>
                    <a:pt x="118" y="22"/>
                  </a:lnTo>
                  <a:lnTo>
                    <a:pt x="115" y="31"/>
                  </a:lnTo>
                  <a:lnTo>
                    <a:pt x="110" y="40"/>
                  </a:lnTo>
                  <a:lnTo>
                    <a:pt x="99" y="44"/>
                  </a:lnTo>
                  <a:lnTo>
                    <a:pt x="91" y="44"/>
                  </a:lnTo>
                  <a:lnTo>
                    <a:pt x="85" y="42"/>
                  </a:lnTo>
                  <a:lnTo>
                    <a:pt x="80" y="40"/>
                  </a:lnTo>
                  <a:lnTo>
                    <a:pt x="75" y="38"/>
                  </a:lnTo>
                  <a:lnTo>
                    <a:pt x="70" y="34"/>
                  </a:lnTo>
                  <a:lnTo>
                    <a:pt x="67" y="31"/>
                  </a:lnTo>
                  <a:lnTo>
                    <a:pt x="62" y="29"/>
                  </a:lnTo>
                  <a:lnTo>
                    <a:pt x="57" y="26"/>
                  </a:lnTo>
                  <a:lnTo>
                    <a:pt x="52" y="30"/>
                  </a:lnTo>
                  <a:lnTo>
                    <a:pt x="46" y="32"/>
                  </a:lnTo>
                  <a:lnTo>
                    <a:pt x="39" y="33"/>
                  </a:lnTo>
                  <a:lnTo>
                    <a:pt x="32" y="32"/>
                  </a:lnTo>
                  <a:lnTo>
                    <a:pt x="25" y="31"/>
                  </a:lnTo>
                  <a:lnTo>
                    <a:pt x="20" y="29"/>
                  </a:lnTo>
                  <a:lnTo>
                    <a:pt x="13" y="28"/>
                  </a:lnTo>
                  <a:lnTo>
                    <a:pt x="8" y="25"/>
                  </a:lnTo>
                  <a:lnTo>
                    <a:pt x="4" y="17"/>
                  </a:lnTo>
                  <a:lnTo>
                    <a:pt x="0" y="8"/>
                  </a:lnTo>
                  <a:lnTo>
                    <a:pt x="2" y="2"/>
                  </a:lnTo>
                  <a:lnTo>
                    <a:pt x="9" y="0"/>
                  </a:lnTo>
                  <a:lnTo>
                    <a:pt x="23" y="2"/>
                  </a:lnTo>
                  <a:lnTo>
                    <a:pt x="37" y="7"/>
                  </a:lnTo>
                  <a:lnTo>
                    <a:pt x="50" y="10"/>
                  </a:lnTo>
                  <a:lnTo>
                    <a:pt x="61" y="15"/>
                  </a:lnTo>
                  <a:lnTo>
                    <a:pt x="74" y="17"/>
                  </a:lnTo>
                  <a:lnTo>
                    <a:pt x="87" y="17"/>
                  </a:lnTo>
                  <a:lnTo>
                    <a:pt x="100" y="14"/>
                  </a:lnTo>
                  <a:lnTo>
                    <a:pt x="115" y="7"/>
                  </a:lnTo>
                  <a:lnTo>
                    <a:pt x="118" y="9"/>
                  </a:lnTo>
                  <a:lnTo>
                    <a:pt x="120" y="10"/>
                  </a:lnTo>
                  <a:lnTo>
                    <a:pt x="121" y="11"/>
                  </a:lnTo>
                  <a:lnTo>
                    <a:pt x="121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08" name="Freeform 68"/>
            <p:cNvSpPr>
              <a:spLocks/>
            </p:cNvSpPr>
            <p:nvPr/>
          </p:nvSpPr>
          <p:spPr bwMode="auto">
            <a:xfrm>
              <a:off x="1158" y="316"/>
              <a:ext cx="160" cy="354"/>
            </a:xfrm>
            <a:custGeom>
              <a:avLst/>
              <a:gdLst/>
              <a:ahLst/>
              <a:cxnLst>
                <a:cxn ang="0">
                  <a:pos x="181" y="68"/>
                </a:cxn>
                <a:cxn ang="0">
                  <a:pos x="173" y="135"/>
                </a:cxn>
                <a:cxn ang="0">
                  <a:pos x="165" y="199"/>
                </a:cxn>
                <a:cxn ang="0">
                  <a:pos x="175" y="221"/>
                </a:cxn>
                <a:cxn ang="0">
                  <a:pos x="194" y="229"/>
                </a:cxn>
                <a:cxn ang="0">
                  <a:pos x="205" y="246"/>
                </a:cxn>
                <a:cxn ang="0">
                  <a:pos x="222" y="259"/>
                </a:cxn>
                <a:cxn ang="0">
                  <a:pos x="240" y="291"/>
                </a:cxn>
                <a:cxn ang="0">
                  <a:pos x="245" y="322"/>
                </a:cxn>
                <a:cxn ang="0">
                  <a:pos x="253" y="357"/>
                </a:cxn>
                <a:cxn ang="0">
                  <a:pos x="275" y="402"/>
                </a:cxn>
                <a:cxn ang="0">
                  <a:pos x="309" y="441"/>
                </a:cxn>
                <a:cxn ang="0">
                  <a:pos x="295" y="466"/>
                </a:cxn>
                <a:cxn ang="0">
                  <a:pos x="267" y="499"/>
                </a:cxn>
                <a:cxn ang="0">
                  <a:pos x="253" y="534"/>
                </a:cxn>
                <a:cxn ang="0">
                  <a:pos x="271" y="557"/>
                </a:cxn>
                <a:cxn ang="0">
                  <a:pos x="294" y="568"/>
                </a:cxn>
                <a:cxn ang="0">
                  <a:pos x="298" y="587"/>
                </a:cxn>
                <a:cxn ang="0">
                  <a:pos x="265" y="623"/>
                </a:cxn>
                <a:cxn ang="0">
                  <a:pos x="227" y="653"/>
                </a:cxn>
                <a:cxn ang="0">
                  <a:pos x="184" y="677"/>
                </a:cxn>
                <a:cxn ang="0">
                  <a:pos x="139" y="696"/>
                </a:cxn>
                <a:cxn ang="0">
                  <a:pos x="94" y="707"/>
                </a:cxn>
                <a:cxn ang="0">
                  <a:pos x="70" y="700"/>
                </a:cxn>
                <a:cxn ang="0">
                  <a:pos x="47" y="692"/>
                </a:cxn>
                <a:cxn ang="0">
                  <a:pos x="46" y="674"/>
                </a:cxn>
                <a:cxn ang="0">
                  <a:pos x="86" y="654"/>
                </a:cxn>
                <a:cxn ang="0">
                  <a:pos x="128" y="632"/>
                </a:cxn>
                <a:cxn ang="0">
                  <a:pos x="166" y="607"/>
                </a:cxn>
                <a:cxn ang="0">
                  <a:pos x="198" y="574"/>
                </a:cxn>
                <a:cxn ang="0">
                  <a:pos x="219" y="532"/>
                </a:cxn>
                <a:cxn ang="0">
                  <a:pos x="225" y="507"/>
                </a:cxn>
                <a:cxn ang="0">
                  <a:pos x="226" y="485"/>
                </a:cxn>
                <a:cxn ang="0">
                  <a:pos x="230" y="463"/>
                </a:cxn>
                <a:cxn ang="0">
                  <a:pos x="223" y="451"/>
                </a:cxn>
                <a:cxn ang="0">
                  <a:pos x="207" y="471"/>
                </a:cxn>
                <a:cxn ang="0">
                  <a:pos x="200" y="488"/>
                </a:cxn>
                <a:cxn ang="0">
                  <a:pos x="167" y="469"/>
                </a:cxn>
                <a:cxn ang="0">
                  <a:pos x="103" y="383"/>
                </a:cxn>
                <a:cxn ang="0">
                  <a:pos x="54" y="295"/>
                </a:cxn>
                <a:cxn ang="0">
                  <a:pos x="20" y="201"/>
                </a:cxn>
                <a:cxn ang="0">
                  <a:pos x="2" y="106"/>
                </a:cxn>
                <a:cxn ang="0">
                  <a:pos x="2" y="9"/>
                </a:cxn>
                <a:cxn ang="0">
                  <a:pos x="31" y="0"/>
                </a:cxn>
                <a:cxn ang="0">
                  <a:pos x="61" y="3"/>
                </a:cxn>
                <a:cxn ang="0">
                  <a:pos x="96" y="10"/>
                </a:cxn>
                <a:cxn ang="0">
                  <a:pos x="131" y="17"/>
                </a:cxn>
                <a:cxn ang="0">
                  <a:pos x="165" y="24"/>
                </a:cxn>
              </a:cxnLst>
              <a:rect l="0" t="0" r="r" b="b"/>
              <a:pathLst>
                <a:path w="319" h="707">
                  <a:moveTo>
                    <a:pt x="175" y="27"/>
                  </a:moveTo>
                  <a:lnTo>
                    <a:pt x="180" y="47"/>
                  </a:lnTo>
                  <a:lnTo>
                    <a:pt x="181" y="68"/>
                  </a:lnTo>
                  <a:lnTo>
                    <a:pt x="180" y="90"/>
                  </a:lnTo>
                  <a:lnTo>
                    <a:pt x="176" y="113"/>
                  </a:lnTo>
                  <a:lnTo>
                    <a:pt x="173" y="135"/>
                  </a:lnTo>
                  <a:lnTo>
                    <a:pt x="169" y="156"/>
                  </a:lnTo>
                  <a:lnTo>
                    <a:pt x="166" y="178"/>
                  </a:lnTo>
                  <a:lnTo>
                    <a:pt x="165" y="199"/>
                  </a:lnTo>
                  <a:lnTo>
                    <a:pt x="164" y="209"/>
                  </a:lnTo>
                  <a:lnTo>
                    <a:pt x="168" y="216"/>
                  </a:lnTo>
                  <a:lnTo>
                    <a:pt x="175" y="221"/>
                  </a:lnTo>
                  <a:lnTo>
                    <a:pt x="181" y="221"/>
                  </a:lnTo>
                  <a:lnTo>
                    <a:pt x="188" y="224"/>
                  </a:lnTo>
                  <a:lnTo>
                    <a:pt x="194" y="229"/>
                  </a:lnTo>
                  <a:lnTo>
                    <a:pt x="198" y="234"/>
                  </a:lnTo>
                  <a:lnTo>
                    <a:pt x="202" y="239"/>
                  </a:lnTo>
                  <a:lnTo>
                    <a:pt x="205" y="246"/>
                  </a:lnTo>
                  <a:lnTo>
                    <a:pt x="210" y="251"/>
                  </a:lnTo>
                  <a:lnTo>
                    <a:pt x="215" y="256"/>
                  </a:lnTo>
                  <a:lnTo>
                    <a:pt x="222" y="259"/>
                  </a:lnTo>
                  <a:lnTo>
                    <a:pt x="230" y="269"/>
                  </a:lnTo>
                  <a:lnTo>
                    <a:pt x="236" y="280"/>
                  </a:lnTo>
                  <a:lnTo>
                    <a:pt x="240" y="291"/>
                  </a:lnTo>
                  <a:lnTo>
                    <a:pt x="242" y="302"/>
                  </a:lnTo>
                  <a:lnTo>
                    <a:pt x="243" y="312"/>
                  </a:lnTo>
                  <a:lnTo>
                    <a:pt x="245" y="322"/>
                  </a:lnTo>
                  <a:lnTo>
                    <a:pt x="249" y="332"/>
                  </a:lnTo>
                  <a:lnTo>
                    <a:pt x="253" y="340"/>
                  </a:lnTo>
                  <a:lnTo>
                    <a:pt x="253" y="357"/>
                  </a:lnTo>
                  <a:lnTo>
                    <a:pt x="258" y="373"/>
                  </a:lnTo>
                  <a:lnTo>
                    <a:pt x="266" y="388"/>
                  </a:lnTo>
                  <a:lnTo>
                    <a:pt x="275" y="402"/>
                  </a:lnTo>
                  <a:lnTo>
                    <a:pt x="287" y="416"/>
                  </a:lnTo>
                  <a:lnTo>
                    <a:pt x="298" y="428"/>
                  </a:lnTo>
                  <a:lnTo>
                    <a:pt x="309" y="441"/>
                  </a:lnTo>
                  <a:lnTo>
                    <a:pt x="319" y="453"/>
                  </a:lnTo>
                  <a:lnTo>
                    <a:pt x="306" y="458"/>
                  </a:lnTo>
                  <a:lnTo>
                    <a:pt x="295" y="466"/>
                  </a:lnTo>
                  <a:lnTo>
                    <a:pt x="285" y="477"/>
                  </a:lnTo>
                  <a:lnTo>
                    <a:pt x="275" y="487"/>
                  </a:lnTo>
                  <a:lnTo>
                    <a:pt x="267" y="499"/>
                  </a:lnTo>
                  <a:lnTo>
                    <a:pt x="260" y="510"/>
                  </a:lnTo>
                  <a:lnTo>
                    <a:pt x="256" y="523"/>
                  </a:lnTo>
                  <a:lnTo>
                    <a:pt x="253" y="534"/>
                  </a:lnTo>
                  <a:lnTo>
                    <a:pt x="258" y="545"/>
                  </a:lnTo>
                  <a:lnTo>
                    <a:pt x="264" y="552"/>
                  </a:lnTo>
                  <a:lnTo>
                    <a:pt x="271" y="557"/>
                  </a:lnTo>
                  <a:lnTo>
                    <a:pt x="279" y="562"/>
                  </a:lnTo>
                  <a:lnTo>
                    <a:pt x="287" y="564"/>
                  </a:lnTo>
                  <a:lnTo>
                    <a:pt x="294" y="568"/>
                  </a:lnTo>
                  <a:lnTo>
                    <a:pt x="302" y="570"/>
                  </a:lnTo>
                  <a:lnTo>
                    <a:pt x="308" y="574"/>
                  </a:lnTo>
                  <a:lnTo>
                    <a:pt x="298" y="587"/>
                  </a:lnTo>
                  <a:lnTo>
                    <a:pt x="288" y="600"/>
                  </a:lnTo>
                  <a:lnTo>
                    <a:pt x="276" y="612"/>
                  </a:lnTo>
                  <a:lnTo>
                    <a:pt x="265" y="623"/>
                  </a:lnTo>
                  <a:lnTo>
                    <a:pt x="252" y="633"/>
                  </a:lnTo>
                  <a:lnTo>
                    <a:pt x="240" y="644"/>
                  </a:lnTo>
                  <a:lnTo>
                    <a:pt x="227" y="653"/>
                  </a:lnTo>
                  <a:lnTo>
                    <a:pt x="213" y="662"/>
                  </a:lnTo>
                  <a:lnTo>
                    <a:pt x="198" y="670"/>
                  </a:lnTo>
                  <a:lnTo>
                    <a:pt x="184" y="677"/>
                  </a:lnTo>
                  <a:lnTo>
                    <a:pt x="169" y="684"/>
                  </a:lnTo>
                  <a:lnTo>
                    <a:pt x="154" y="690"/>
                  </a:lnTo>
                  <a:lnTo>
                    <a:pt x="139" y="696"/>
                  </a:lnTo>
                  <a:lnTo>
                    <a:pt x="124" y="700"/>
                  </a:lnTo>
                  <a:lnTo>
                    <a:pt x="109" y="704"/>
                  </a:lnTo>
                  <a:lnTo>
                    <a:pt x="94" y="707"/>
                  </a:lnTo>
                  <a:lnTo>
                    <a:pt x="86" y="704"/>
                  </a:lnTo>
                  <a:lnTo>
                    <a:pt x="78" y="701"/>
                  </a:lnTo>
                  <a:lnTo>
                    <a:pt x="70" y="700"/>
                  </a:lnTo>
                  <a:lnTo>
                    <a:pt x="62" y="698"/>
                  </a:lnTo>
                  <a:lnTo>
                    <a:pt x="54" y="696"/>
                  </a:lnTo>
                  <a:lnTo>
                    <a:pt x="47" y="692"/>
                  </a:lnTo>
                  <a:lnTo>
                    <a:pt x="40" y="688"/>
                  </a:lnTo>
                  <a:lnTo>
                    <a:pt x="33" y="681"/>
                  </a:lnTo>
                  <a:lnTo>
                    <a:pt x="46" y="674"/>
                  </a:lnTo>
                  <a:lnTo>
                    <a:pt x="60" y="668"/>
                  </a:lnTo>
                  <a:lnTo>
                    <a:pt x="73" y="661"/>
                  </a:lnTo>
                  <a:lnTo>
                    <a:pt x="86" y="654"/>
                  </a:lnTo>
                  <a:lnTo>
                    <a:pt x="100" y="647"/>
                  </a:lnTo>
                  <a:lnTo>
                    <a:pt x="114" y="640"/>
                  </a:lnTo>
                  <a:lnTo>
                    <a:pt x="128" y="632"/>
                  </a:lnTo>
                  <a:lnTo>
                    <a:pt x="142" y="624"/>
                  </a:lnTo>
                  <a:lnTo>
                    <a:pt x="154" y="616"/>
                  </a:lnTo>
                  <a:lnTo>
                    <a:pt x="166" y="607"/>
                  </a:lnTo>
                  <a:lnTo>
                    <a:pt x="177" y="597"/>
                  </a:lnTo>
                  <a:lnTo>
                    <a:pt x="188" y="585"/>
                  </a:lnTo>
                  <a:lnTo>
                    <a:pt x="198" y="574"/>
                  </a:lnTo>
                  <a:lnTo>
                    <a:pt x="206" y="561"/>
                  </a:lnTo>
                  <a:lnTo>
                    <a:pt x="213" y="547"/>
                  </a:lnTo>
                  <a:lnTo>
                    <a:pt x="219" y="532"/>
                  </a:lnTo>
                  <a:lnTo>
                    <a:pt x="222" y="523"/>
                  </a:lnTo>
                  <a:lnTo>
                    <a:pt x="225" y="515"/>
                  </a:lnTo>
                  <a:lnTo>
                    <a:pt x="225" y="507"/>
                  </a:lnTo>
                  <a:lnTo>
                    <a:pt x="226" y="500"/>
                  </a:lnTo>
                  <a:lnTo>
                    <a:pt x="226" y="492"/>
                  </a:lnTo>
                  <a:lnTo>
                    <a:pt x="226" y="485"/>
                  </a:lnTo>
                  <a:lnTo>
                    <a:pt x="228" y="478"/>
                  </a:lnTo>
                  <a:lnTo>
                    <a:pt x="232" y="470"/>
                  </a:lnTo>
                  <a:lnTo>
                    <a:pt x="230" y="463"/>
                  </a:lnTo>
                  <a:lnTo>
                    <a:pt x="229" y="457"/>
                  </a:lnTo>
                  <a:lnTo>
                    <a:pt x="227" y="453"/>
                  </a:lnTo>
                  <a:lnTo>
                    <a:pt x="223" y="451"/>
                  </a:lnTo>
                  <a:lnTo>
                    <a:pt x="217" y="457"/>
                  </a:lnTo>
                  <a:lnTo>
                    <a:pt x="211" y="464"/>
                  </a:lnTo>
                  <a:lnTo>
                    <a:pt x="207" y="471"/>
                  </a:lnTo>
                  <a:lnTo>
                    <a:pt x="205" y="477"/>
                  </a:lnTo>
                  <a:lnTo>
                    <a:pt x="203" y="484"/>
                  </a:lnTo>
                  <a:lnTo>
                    <a:pt x="200" y="488"/>
                  </a:lnTo>
                  <a:lnTo>
                    <a:pt x="197" y="493"/>
                  </a:lnTo>
                  <a:lnTo>
                    <a:pt x="191" y="495"/>
                  </a:lnTo>
                  <a:lnTo>
                    <a:pt x="167" y="469"/>
                  </a:lnTo>
                  <a:lnTo>
                    <a:pt x="144" y="441"/>
                  </a:lnTo>
                  <a:lnTo>
                    <a:pt x="123" y="412"/>
                  </a:lnTo>
                  <a:lnTo>
                    <a:pt x="103" y="383"/>
                  </a:lnTo>
                  <a:lnTo>
                    <a:pt x="85" y="355"/>
                  </a:lnTo>
                  <a:lnTo>
                    <a:pt x="68" y="325"/>
                  </a:lnTo>
                  <a:lnTo>
                    <a:pt x="54" y="295"/>
                  </a:lnTo>
                  <a:lnTo>
                    <a:pt x="40" y="264"/>
                  </a:lnTo>
                  <a:lnTo>
                    <a:pt x="29" y="234"/>
                  </a:lnTo>
                  <a:lnTo>
                    <a:pt x="20" y="201"/>
                  </a:lnTo>
                  <a:lnTo>
                    <a:pt x="12" y="170"/>
                  </a:lnTo>
                  <a:lnTo>
                    <a:pt x="6" y="138"/>
                  </a:lnTo>
                  <a:lnTo>
                    <a:pt x="2" y="106"/>
                  </a:lnTo>
                  <a:lnTo>
                    <a:pt x="0" y="74"/>
                  </a:lnTo>
                  <a:lnTo>
                    <a:pt x="0" y="41"/>
                  </a:lnTo>
                  <a:lnTo>
                    <a:pt x="2" y="9"/>
                  </a:lnTo>
                  <a:lnTo>
                    <a:pt x="12" y="3"/>
                  </a:lnTo>
                  <a:lnTo>
                    <a:pt x="21" y="1"/>
                  </a:lnTo>
                  <a:lnTo>
                    <a:pt x="31" y="0"/>
                  </a:lnTo>
                  <a:lnTo>
                    <a:pt x="41" y="0"/>
                  </a:lnTo>
                  <a:lnTo>
                    <a:pt x="51" y="2"/>
                  </a:lnTo>
                  <a:lnTo>
                    <a:pt x="61" y="3"/>
                  </a:lnTo>
                  <a:lnTo>
                    <a:pt x="73" y="6"/>
                  </a:lnTo>
                  <a:lnTo>
                    <a:pt x="83" y="7"/>
                  </a:lnTo>
                  <a:lnTo>
                    <a:pt x="96" y="10"/>
                  </a:lnTo>
                  <a:lnTo>
                    <a:pt x="108" y="12"/>
                  </a:lnTo>
                  <a:lnTo>
                    <a:pt x="120" y="15"/>
                  </a:lnTo>
                  <a:lnTo>
                    <a:pt x="131" y="17"/>
                  </a:lnTo>
                  <a:lnTo>
                    <a:pt x="143" y="18"/>
                  </a:lnTo>
                  <a:lnTo>
                    <a:pt x="154" y="22"/>
                  </a:lnTo>
                  <a:lnTo>
                    <a:pt x="165" y="24"/>
                  </a:lnTo>
                  <a:lnTo>
                    <a:pt x="175" y="2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09" name="Freeform 69"/>
            <p:cNvSpPr>
              <a:spLocks/>
            </p:cNvSpPr>
            <p:nvPr/>
          </p:nvSpPr>
          <p:spPr bwMode="auto">
            <a:xfrm>
              <a:off x="1338" y="471"/>
              <a:ext cx="19" cy="26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9" y="9"/>
                </a:cxn>
                <a:cxn ang="0">
                  <a:pos x="32" y="15"/>
                </a:cxn>
                <a:cxn ang="0">
                  <a:pos x="35" y="19"/>
                </a:cxn>
                <a:cxn ang="0">
                  <a:pos x="37" y="24"/>
                </a:cxn>
                <a:cxn ang="0">
                  <a:pos x="38" y="29"/>
                </a:cxn>
                <a:cxn ang="0">
                  <a:pos x="38" y="34"/>
                </a:cxn>
                <a:cxn ang="0">
                  <a:pos x="37" y="39"/>
                </a:cxn>
                <a:cxn ang="0">
                  <a:pos x="34" y="45"/>
                </a:cxn>
                <a:cxn ang="0">
                  <a:pos x="33" y="47"/>
                </a:cxn>
                <a:cxn ang="0">
                  <a:pos x="32" y="49"/>
                </a:cxn>
                <a:cxn ang="0">
                  <a:pos x="30" y="50"/>
                </a:cxn>
                <a:cxn ang="0">
                  <a:pos x="30" y="52"/>
                </a:cxn>
                <a:cxn ang="0">
                  <a:pos x="28" y="46"/>
                </a:cxn>
                <a:cxn ang="0">
                  <a:pos x="25" y="40"/>
                </a:cxn>
                <a:cxn ang="0">
                  <a:pos x="20" y="34"/>
                </a:cxn>
                <a:cxn ang="0">
                  <a:pos x="15" y="29"/>
                </a:cxn>
                <a:cxn ang="0">
                  <a:pos x="12" y="23"/>
                </a:cxn>
                <a:cxn ang="0">
                  <a:pos x="7" y="16"/>
                </a:cxn>
                <a:cxn ang="0">
                  <a:pos x="4" y="11"/>
                </a:cxn>
                <a:cxn ang="0">
                  <a:pos x="0" y="5"/>
                </a:cxn>
                <a:cxn ang="0">
                  <a:pos x="7" y="3"/>
                </a:cxn>
                <a:cxn ang="0">
                  <a:pos x="15" y="1"/>
                </a:cxn>
                <a:cxn ang="0">
                  <a:pos x="22" y="0"/>
                </a:cxn>
                <a:cxn ang="0">
                  <a:pos x="27" y="4"/>
                </a:cxn>
              </a:cxnLst>
              <a:rect l="0" t="0" r="r" b="b"/>
              <a:pathLst>
                <a:path w="38" h="52">
                  <a:moveTo>
                    <a:pt x="27" y="4"/>
                  </a:moveTo>
                  <a:lnTo>
                    <a:pt x="29" y="9"/>
                  </a:lnTo>
                  <a:lnTo>
                    <a:pt x="32" y="15"/>
                  </a:lnTo>
                  <a:lnTo>
                    <a:pt x="35" y="19"/>
                  </a:lnTo>
                  <a:lnTo>
                    <a:pt x="37" y="24"/>
                  </a:lnTo>
                  <a:lnTo>
                    <a:pt x="38" y="29"/>
                  </a:lnTo>
                  <a:lnTo>
                    <a:pt x="38" y="34"/>
                  </a:lnTo>
                  <a:lnTo>
                    <a:pt x="37" y="39"/>
                  </a:lnTo>
                  <a:lnTo>
                    <a:pt x="34" y="45"/>
                  </a:lnTo>
                  <a:lnTo>
                    <a:pt x="33" y="47"/>
                  </a:lnTo>
                  <a:lnTo>
                    <a:pt x="32" y="49"/>
                  </a:lnTo>
                  <a:lnTo>
                    <a:pt x="30" y="50"/>
                  </a:lnTo>
                  <a:lnTo>
                    <a:pt x="30" y="52"/>
                  </a:lnTo>
                  <a:lnTo>
                    <a:pt x="28" y="46"/>
                  </a:lnTo>
                  <a:lnTo>
                    <a:pt x="25" y="40"/>
                  </a:lnTo>
                  <a:lnTo>
                    <a:pt x="20" y="34"/>
                  </a:lnTo>
                  <a:lnTo>
                    <a:pt x="15" y="29"/>
                  </a:lnTo>
                  <a:lnTo>
                    <a:pt x="12" y="23"/>
                  </a:lnTo>
                  <a:lnTo>
                    <a:pt x="7" y="16"/>
                  </a:lnTo>
                  <a:lnTo>
                    <a:pt x="4" y="11"/>
                  </a:lnTo>
                  <a:lnTo>
                    <a:pt x="0" y="5"/>
                  </a:lnTo>
                  <a:lnTo>
                    <a:pt x="7" y="3"/>
                  </a:lnTo>
                  <a:lnTo>
                    <a:pt x="15" y="1"/>
                  </a:lnTo>
                  <a:lnTo>
                    <a:pt x="22" y="0"/>
                  </a:lnTo>
                  <a:lnTo>
                    <a:pt x="27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10" name="Freeform 70"/>
            <p:cNvSpPr>
              <a:spLocks/>
            </p:cNvSpPr>
            <p:nvPr/>
          </p:nvSpPr>
          <p:spPr bwMode="auto">
            <a:xfrm>
              <a:off x="1361" y="506"/>
              <a:ext cx="42" cy="26"/>
            </a:xfrm>
            <a:custGeom>
              <a:avLst/>
              <a:gdLst/>
              <a:ahLst/>
              <a:cxnLst>
                <a:cxn ang="0">
                  <a:pos x="85" y="36"/>
                </a:cxn>
                <a:cxn ang="0">
                  <a:pos x="72" y="45"/>
                </a:cxn>
                <a:cxn ang="0">
                  <a:pos x="58" y="50"/>
                </a:cxn>
                <a:cxn ang="0">
                  <a:pos x="44" y="51"/>
                </a:cxn>
                <a:cxn ang="0">
                  <a:pos x="31" y="48"/>
                </a:cxn>
                <a:cxn ang="0">
                  <a:pos x="19" y="41"/>
                </a:cxn>
                <a:cxn ang="0">
                  <a:pos x="9" y="31"/>
                </a:cxn>
                <a:cxn ang="0">
                  <a:pos x="2" y="17"/>
                </a:cxn>
                <a:cxn ang="0">
                  <a:pos x="0" y="0"/>
                </a:cxn>
                <a:cxn ang="0">
                  <a:pos x="4" y="7"/>
                </a:cxn>
                <a:cxn ang="0">
                  <a:pos x="10" y="15"/>
                </a:cxn>
                <a:cxn ang="0">
                  <a:pos x="19" y="23"/>
                </a:cxn>
                <a:cxn ang="0">
                  <a:pos x="28" y="30"/>
                </a:cxn>
                <a:cxn ang="0">
                  <a:pos x="41" y="37"/>
                </a:cxn>
                <a:cxn ang="0">
                  <a:pos x="54" y="40"/>
                </a:cxn>
                <a:cxn ang="0">
                  <a:pos x="69" y="40"/>
                </a:cxn>
                <a:cxn ang="0">
                  <a:pos x="85" y="36"/>
                </a:cxn>
              </a:cxnLst>
              <a:rect l="0" t="0" r="r" b="b"/>
              <a:pathLst>
                <a:path w="85" h="51">
                  <a:moveTo>
                    <a:pt x="85" y="36"/>
                  </a:moveTo>
                  <a:lnTo>
                    <a:pt x="72" y="45"/>
                  </a:lnTo>
                  <a:lnTo>
                    <a:pt x="58" y="50"/>
                  </a:lnTo>
                  <a:lnTo>
                    <a:pt x="44" y="51"/>
                  </a:lnTo>
                  <a:lnTo>
                    <a:pt x="31" y="48"/>
                  </a:lnTo>
                  <a:lnTo>
                    <a:pt x="19" y="41"/>
                  </a:lnTo>
                  <a:lnTo>
                    <a:pt x="9" y="31"/>
                  </a:lnTo>
                  <a:lnTo>
                    <a:pt x="2" y="17"/>
                  </a:lnTo>
                  <a:lnTo>
                    <a:pt x="0" y="0"/>
                  </a:lnTo>
                  <a:lnTo>
                    <a:pt x="4" y="7"/>
                  </a:lnTo>
                  <a:lnTo>
                    <a:pt x="10" y="15"/>
                  </a:lnTo>
                  <a:lnTo>
                    <a:pt x="19" y="23"/>
                  </a:lnTo>
                  <a:lnTo>
                    <a:pt x="28" y="30"/>
                  </a:lnTo>
                  <a:lnTo>
                    <a:pt x="41" y="37"/>
                  </a:lnTo>
                  <a:lnTo>
                    <a:pt x="54" y="40"/>
                  </a:lnTo>
                  <a:lnTo>
                    <a:pt x="69" y="40"/>
                  </a:lnTo>
                  <a:lnTo>
                    <a:pt x="85" y="3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11" name="Freeform 71"/>
            <p:cNvSpPr>
              <a:spLocks/>
            </p:cNvSpPr>
            <p:nvPr/>
          </p:nvSpPr>
          <p:spPr bwMode="auto">
            <a:xfrm>
              <a:off x="1385" y="593"/>
              <a:ext cx="49" cy="25"/>
            </a:xfrm>
            <a:custGeom>
              <a:avLst/>
              <a:gdLst/>
              <a:ahLst/>
              <a:cxnLst>
                <a:cxn ang="0">
                  <a:pos x="98" y="4"/>
                </a:cxn>
                <a:cxn ang="0">
                  <a:pos x="98" y="10"/>
                </a:cxn>
                <a:cxn ang="0">
                  <a:pos x="97" y="16"/>
                </a:cxn>
                <a:cxn ang="0">
                  <a:pos x="95" y="22"/>
                </a:cxn>
                <a:cxn ang="0">
                  <a:pos x="94" y="27"/>
                </a:cxn>
                <a:cxn ang="0">
                  <a:pos x="92" y="33"/>
                </a:cxn>
                <a:cxn ang="0">
                  <a:pos x="89" y="39"/>
                </a:cxn>
                <a:cxn ang="0">
                  <a:pos x="84" y="44"/>
                </a:cxn>
                <a:cxn ang="0">
                  <a:pos x="79" y="49"/>
                </a:cxn>
                <a:cxn ang="0">
                  <a:pos x="69" y="46"/>
                </a:cxn>
                <a:cxn ang="0">
                  <a:pos x="57" y="42"/>
                </a:cxn>
                <a:cxn ang="0">
                  <a:pos x="47" y="39"/>
                </a:cxn>
                <a:cxn ang="0">
                  <a:pos x="37" y="36"/>
                </a:cxn>
                <a:cxn ang="0">
                  <a:pos x="28" y="31"/>
                </a:cxn>
                <a:cxn ang="0">
                  <a:pos x="17" y="25"/>
                </a:cxn>
                <a:cxn ang="0">
                  <a:pos x="8" y="19"/>
                </a:cxn>
                <a:cxn ang="0">
                  <a:pos x="0" y="12"/>
                </a:cxn>
                <a:cxn ang="0">
                  <a:pos x="9" y="7"/>
                </a:cxn>
                <a:cxn ang="0">
                  <a:pos x="21" y="6"/>
                </a:cxn>
                <a:cxn ang="0">
                  <a:pos x="31" y="6"/>
                </a:cxn>
                <a:cxn ang="0">
                  <a:pos x="43" y="7"/>
                </a:cxn>
                <a:cxn ang="0">
                  <a:pos x="55" y="8"/>
                </a:cxn>
                <a:cxn ang="0">
                  <a:pos x="67" y="8"/>
                </a:cxn>
                <a:cxn ang="0">
                  <a:pos x="78" y="6"/>
                </a:cxn>
                <a:cxn ang="0">
                  <a:pos x="89" y="0"/>
                </a:cxn>
                <a:cxn ang="0">
                  <a:pos x="92" y="1"/>
                </a:cxn>
                <a:cxn ang="0">
                  <a:pos x="95" y="2"/>
                </a:cxn>
                <a:cxn ang="0">
                  <a:pos x="97" y="4"/>
                </a:cxn>
                <a:cxn ang="0">
                  <a:pos x="98" y="4"/>
                </a:cxn>
              </a:cxnLst>
              <a:rect l="0" t="0" r="r" b="b"/>
              <a:pathLst>
                <a:path w="98" h="49">
                  <a:moveTo>
                    <a:pt x="98" y="4"/>
                  </a:moveTo>
                  <a:lnTo>
                    <a:pt x="98" y="10"/>
                  </a:lnTo>
                  <a:lnTo>
                    <a:pt x="97" y="16"/>
                  </a:lnTo>
                  <a:lnTo>
                    <a:pt x="95" y="22"/>
                  </a:lnTo>
                  <a:lnTo>
                    <a:pt x="94" y="27"/>
                  </a:lnTo>
                  <a:lnTo>
                    <a:pt x="92" y="33"/>
                  </a:lnTo>
                  <a:lnTo>
                    <a:pt x="89" y="39"/>
                  </a:lnTo>
                  <a:lnTo>
                    <a:pt x="84" y="44"/>
                  </a:lnTo>
                  <a:lnTo>
                    <a:pt x="79" y="49"/>
                  </a:lnTo>
                  <a:lnTo>
                    <a:pt x="69" y="46"/>
                  </a:lnTo>
                  <a:lnTo>
                    <a:pt x="57" y="42"/>
                  </a:lnTo>
                  <a:lnTo>
                    <a:pt x="47" y="39"/>
                  </a:lnTo>
                  <a:lnTo>
                    <a:pt x="37" y="36"/>
                  </a:lnTo>
                  <a:lnTo>
                    <a:pt x="28" y="31"/>
                  </a:lnTo>
                  <a:lnTo>
                    <a:pt x="17" y="25"/>
                  </a:lnTo>
                  <a:lnTo>
                    <a:pt x="8" y="19"/>
                  </a:lnTo>
                  <a:lnTo>
                    <a:pt x="0" y="12"/>
                  </a:lnTo>
                  <a:lnTo>
                    <a:pt x="9" y="7"/>
                  </a:lnTo>
                  <a:lnTo>
                    <a:pt x="21" y="6"/>
                  </a:lnTo>
                  <a:lnTo>
                    <a:pt x="31" y="6"/>
                  </a:lnTo>
                  <a:lnTo>
                    <a:pt x="43" y="7"/>
                  </a:lnTo>
                  <a:lnTo>
                    <a:pt x="55" y="8"/>
                  </a:lnTo>
                  <a:lnTo>
                    <a:pt x="67" y="8"/>
                  </a:lnTo>
                  <a:lnTo>
                    <a:pt x="78" y="6"/>
                  </a:lnTo>
                  <a:lnTo>
                    <a:pt x="89" y="0"/>
                  </a:lnTo>
                  <a:lnTo>
                    <a:pt x="92" y="1"/>
                  </a:lnTo>
                  <a:lnTo>
                    <a:pt x="95" y="2"/>
                  </a:lnTo>
                  <a:lnTo>
                    <a:pt x="97" y="4"/>
                  </a:lnTo>
                  <a:lnTo>
                    <a:pt x="98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12" name="Freeform 72"/>
            <p:cNvSpPr>
              <a:spLocks/>
            </p:cNvSpPr>
            <p:nvPr/>
          </p:nvSpPr>
          <p:spPr bwMode="auto">
            <a:xfrm>
              <a:off x="1258" y="379"/>
              <a:ext cx="38" cy="64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22" y="14"/>
                </a:cxn>
                <a:cxn ang="0">
                  <a:pos x="32" y="27"/>
                </a:cxn>
                <a:cxn ang="0">
                  <a:pos x="41" y="40"/>
                </a:cxn>
                <a:cxn ang="0">
                  <a:pos x="51" y="52"/>
                </a:cxn>
                <a:cxn ang="0">
                  <a:pos x="59" y="66"/>
                </a:cxn>
                <a:cxn ang="0">
                  <a:pos x="67" y="79"/>
                </a:cxn>
                <a:cxn ang="0">
                  <a:pos x="73" y="94"/>
                </a:cxn>
                <a:cxn ang="0">
                  <a:pos x="75" y="109"/>
                </a:cxn>
                <a:cxn ang="0">
                  <a:pos x="71" y="117"/>
                </a:cxn>
                <a:cxn ang="0">
                  <a:pos x="66" y="124"/>
                </a:cxn>
                <a:cxn ang="0">
                  <a:pos x="60" y="127"/>
                </a:cxn>
                <a:cxn ang="0">
                  <a:pos x="53" y="126"/>
                </a:cxn>
                <a:cxn ang="0">
                  <a:pos x="48" y="114"/>
                </a:cxn>
                <a:cxn ang="0">
                  <a:pos x="41" y="105"/>
                </a:cxn>
                <a:cxn ang="0">
                  <a:pos x="34" y="97"/>
                </a:cxn>
                <a:cxn ang="0">
                  <a:pos x="26" y="89"/>
                </a:cxn>
                <a:cxn ang="0">
                  <a:pos x="18" y="82"/>
                </a:cxn>
                <a:cxn ang="0">
                  <a:pos x="11" y="74"/>
                </a:cxn>
                <a:cxn ang="0">
                  <a:pos x="5" y="66"/>
                </a:cxn>
                <a:cxn ang="0">
                  <a:pos x="0" y="56"/>
                </a:cxn>
                <a:cxn ang="0">
                  <a:pos x="3" y="49"/>
                </a:cxn>
                <a:cxn ang="0">
                  <a:pos x="5" y="42"/>
                </a:cxn>
                <a:cxn ang="0">
                  <a:pos x="5" y="34"/>
                </a:cxn>
                <a:cxn ang="0">
                  <a:pos x="6" y="26"/>
                </a:cxn>
                <a:cxn ang="0">
                  <a:pos x="6" y="18"/>
                </a:cxn>
                <a:cxn ang="0">
                  <a:pos x="9" y="11"/>
                </a:cxn>
                <a:cxn ang="0">
                  <a:pos x="11" y="5"/>
                </a:cxn>
                <a:cxn ang="0">
                  <a:pos x="15" y="0"/>
                </a:cxn>
              </a:cxnLst>
              <a:rect l="0" t="0" r="r" b="b"/>
              <a:pathLst>
                <a:path w="75" h="127">
                  <a:moveTo>
                    <a:pt x="15" y="0"/>
                  </a:moveTo>
                  <a:lnTo>
                    <a:pt x="22" y="14"/>
                  </a:lnTo>
                  <a:lnTo>
                    <a:pt x="32" y="27"/>
                  </a:lnTo>
                  <a:lnTo>
                    <a:pt x="41" y="40"/>
                  </a:lnTo>
                  <a:lnTo>
                    <a:pt x="51" y="52"/>
                  </a:lnTo>
                  <a:lnTo>
                    <a:pt x="59" y="66"/>
                  </a:lnTo>
                  <a:lnTo>
                    <a:pt x="67" y="79"/>
                  </a:lnTo>
                  <a:lnTo>
                    <a:pt x="73" y="94"/>
                  </a:lnTo>
                  <a:lnTo>
                    <a:pt x="75" y="109"/>
                  </a:lnTo>
                  <a:lnTo>
                    <a:pt x="71" y="117"/>
                  </a:lnTo>
                  <a:lnTo>
                    <a:pt x="66" y="124"/>
                  </a:lnTo>
                  <a:lnTo>
                    <a:pt x="60" y="127"/>
                  </a:lnTo>
                  <a:lnTo>
                    <a:pt x="53" y="126"/>
                  </a:lnTo>
                  <a:lnTo>
                    <a:pt x="48" y="114"/>
                  </a:lnTo>
                  <a:lnTo>
                    <a:pt x="41" y="105"/>
                  </a:lnTo>
                  <a:lnTo>
                    <a:pt x="34" y="97"/>
                  </a:lnTo>
                  <a:lnTo>
                    <a:pt x="26" y="89"/>
                  </a:lnTo>
                  <a:lnTo>
                    <a:pt x="18" y="82"/>
                  </a:lnTo>
                  <a:lnTo>
                    <a:pt x="11" y="74"/>
                  </a:lnTo>
                  <a:lnTo>
                    <a:pt x="5" y="66"/>
                  </a:lnTo>
                  <a:lnTo>
                    <a:pt x="0" y="56"/>
                  </a:lnTo>
                  <a:lnTo>
                    <a:pt x="3" y="49"/>
                  </a:lnTo>
                  <a:lnTo>
                    <a:pt x="5" y="42"/>
                  </a:lnTo>
                  <a:lnTo>
                    <a:pt x="5" y="34"/>
                  </a:lnTo>
                  <a:lnTo>
                    <a:pt x="6" y="26"/>
                  </a:lnTo>
                  <a:lnTo>
                    <a:pt x="6" y="18"/>
                  </a:lnTo>
                  <a:lnTo>
                    <a:pt x="9" y="11"/>
                  </a:lnTo>
                  <a:lnTo>
                    <a:pt x="11" y="5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13" name="Freeform 73"/>
            <p:cNvSpPr>
              <a:spLocks/>
            </p:cNvSpPr>
            <p:nvPr/>
          </p:nvSpPr>
          <p:spPr bwMode="auto">
            <a:xfrm>
              <a:off x="1160" y="282"/>
              <a:ext cx="16" cy="22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5" y="10"/>
                </a:cxn>
                <a:cxn ang="0">
                  <a:pos x="30" y="17"/>
                </a:cxn>
                <a:cxn ang="0">
                  <a:pos x="32" y="25"/>
                </a:cxn>
                <a:cxn ang="0">
                  <a:pos x="30" y="33"/>
                </a:cxn>
                <a:cxn ang="0">
                  <a:pos x="26" y="37"/>
                </a:cxn>
                <a:cxn ang="0">
                  <a:pos x="23" y="39"/>
                </a:cxn>
                <a:cxn ang="0">
                  <a:pos x="20" y="41"/>
                </a:cxn>
                <a:cxn ang="0">
                  <a:pos x="19" y="42"/>
                </a:cxn>
                <a:cxn ang="0">
                  <a:pos x="17" y="38"/>
                </a:cxn>
                <a:cxn ang="0">
                  <a:pos x="15" y="34"/>
                </a:cxn>
                <a:cxn ang="0">
                  <a:pos x="11" y="29"/>
                </a:cxn>
                <a:cxn ang="0">
                  <a:pos x="9" y="24"/>
                </a:cxn>
                <a:cxn ang="0">
                  <a:pos x="5" y="18"/>
                </a:cxn>
                <a:cxn ang="0">
                  <a:pos x="3" y="14"/>
                </a:cxn>
                <a:cxn ang="0">
                  <a:pos x="1" y="8"/>
                </a:cxn>
                <a:cxn ang="0">
                  <a:pos x="0" y="2"/>
                </a:cxn>
                <a:cxn ang="0">
                  <a:pos x="5" y="1"/>
                </a:cxn>
                <a:cxn ang="0">
                  <a:pos x="10" y="0"/>
                </a:cxn>
                <a:cxn ang="0">
                  <a:pos x="15" y="1"/>
                </a:cxn>
                <a:cxn ang="0">
                  <a:pos x="20" y="4"/>
                </a:cxn>
              </a:cxnLst>
              <a:rect l="0" t="0" r="r" b="b"/>
              <a:pathLst>
                <a:path w="32" h="42">
                  <a:moveTo>
                    <a:pt x="20" y="4"/>
                  </a:moveTo>
                  <a:lnTo>
                    <a:pt x="25" y="10"/>
                  </a:lnTo>
                  <a:lnTo>
                    <a:pt x="30" y="17"/>
                  </a:lnTo>
                  <a:lnTo>
                    <a:pt x="32" y="25"/>
                  </a:lnTo>
                  <a:lnTo>
                    <a:pt x="30" y="33"/>
                  </a:lnTo>
                  <a:lnTo>
                    <a:pt x="26" y="37"/>
                  </a:lnTo>
                  <a:lnTo>
                    <a:pt x="23" y="39"/>
                  </a:lnTo>
                  <a:lnTo>
                    <a:pt x="20" y="41"/>
                  </a:lnTo>
                  <a:lnTo>
                    <a:pt x="19" y="42"/>
                  </a:lnTo>
                  <a:lnTo>
                    <a:pt x="17" y="38"/>
                  </a:lnTo>
                  <a:lnTo>
                    <a:pt x="15" y="34"/>
                  </a:lnTo>
                  <a:lnTo>
                    <a:pt x="11" y="29"/>
                  </a:lnTo>
                  <a:lnTo>
                    <a:pt x="9" y="24"/>
                  </a:lnTo>
                  <a:lnTo>
                    <a:pt x="5" y="18"/>
                  </a:lnTo>
                  <a:lnTo>
                    <a:pt x="3" y="14"/>
                  </a:lnTo>
                  <a:lnTo>
                    <a:pt x="1" y="8"/>
                  </a:lnTo>
                  <a:lnTo>
                    <a:pt x="0" y="2"/>
                  </a:lnTo>
                  <a:lnTo>
                    <a:pt x="5" y="1"/>
                  </a:lnTo>
                  <a:lnTo>
                    <a:pt x="10" y="0"/>
                  </a:lnTo>
                  <a:lnTo>
                    <a:pt x="15" y="1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14" name="Freeform 74"/>
            <p:cNvSpPr>
              <a:spLocks/>
            </p:cNvSpPr>
            <p:nvPr/>
          </p:nvSpPr>
          <p:spPr bwMode="auto">
            <a:xfrm>
              <a:off x="1319" y="615"/>
              <a:ext cx="87" cy="137"/>
            </a:xfrm>
            <a:custGeom>
              <a:avLst/>
              <a:gdLst/>
              <a:ahLst/>
              <a:cxnLst>
                <a:cxn ang="0">
                  <a:pos x="176" y="25"/>
                </a:cxn>
                <a:cxn ang="0">
                  <a:pos x="176" y="35"/>
                </a:cxn>
                <a:cxn ang="0">
                  <a:pos x="176" y="47"/>
                </a:cxn>
                <a:cxn ang="0">
                  <a:pos x="174" y="57"/>
                </a:cxn>
                <a:cxn ang="0">
                  <a:pos x="172" y="70"/>
                </a:cxn>
                <a:cxn ang="0">
                  <a:pos x="171" y="81"/>
                </a:cxn>
                <a:cxn ang="0">
                  <a:pos x="169" y="94"/>
                </a:cxn>
                <a:cxn ang="0">
                  <a:pos x="166" y="106"/>
                </a:cxn>
                <a:cxn ang="0">
                  <a:pos x="164" y="118"/>
                </a:cxn>
                <a:cxn ang="0">
                  <a:pos x="162" y="131"/>
                </a:cxn>
                <a:cxn ang="0">
                  <a:pos x="161" y="142"/>
                </a:cxn>
                <a:cxn ang="0">
                  <a:pos x="158" y="155"/>
                </a:cxn>
                <a:cxn ang="0">
                  <a:pos x="157" y="167"/>
                </a:cxn>
                <a:cxn ang="0">
                  <a:pos x="156" y="179"/>
                </a:cxn>
                <a:cxn ang="0">
                  <a:pos x="155" y="190"/>
                </a:cxn>
                <a:cxn ang="0">
                  <a:pos x="155" y="201"/>
                </a:cxn>
                <a:cxn ang="0">
                  <a:pos x="156" y="212"/>
                </a:cxn>
                <a:cxn ang="0">
                  <a:pos x="154" y="221"/>
                </a:cxn>
                <a:cxn ang="0">
                  <a:pos x="155" y="229"/>
                </a:cxn>
                <a:cxn ang="0">
                  <a:pos x="155" y="236"/>
                </a:cxn>
                <a:cxn ang="0">
                  <a:pos x="149" y="240"/>
                </a:cxn>
                <a:cxn ang="0">
                  <a:pos x="133" y="242"/>
                </a:cxn>
                <a:cxn ang="0">
                  <a:pos x="117" y="244"/>
                </a:cxn>
                <a:cxn ang="0">
                  <a:pos x="101" y="248"/>
                </a:cxn>
                <a:cxn ang="0">
                  <a:pos x="83" y="254"/>
                </a:cxn>
                <a:cxn ang="0">
                  <a:pos x="67" y="261"/>
                </a:cxn>
                <a:cxn ang="0">
                  <a:pos x="51" y="267"/>
                </a:cxn>
                <a:cxn ang="0">
                  <a:pos x="36" y="271"/>
                </a:cxn>
                <a:cxn ang="0">
                  <a:pos x="21" y="275"/>
                </a:cxn>
                <a:cxn ang="0">
                  <a:pos x="13" y="260"/>
                </a:cxn>
                <a:cxn ang="0">
                  <a:pos x="7" y="246"/>
                </a:cxn>
                <a:cxn ang="0">
                  <a:pos x="3" y="231"/>
                </a:cxn>
                <a:cxn ang="0">
                  <a:pos x="0" y="217"/>
                </a:cxn>
                <a:cxn ang="0">
                  <a:pos x="0" y="203"/>
                </a:cxn>
                <a:cxn ang="0">
                  <a:pos x="0" y="191"/>
                </a:cxn>
                <a:cxn ang="0">
                  <a:pos x="3" y="177"/>
                </a:cxn>
                <a:cxn ang="0">
                  <a:pos x="5" y="163"/>
                </a:cxn>
                <a:cxn ang="0">
                  <a:pos x="10" y="150"/>
                </a:cxn>
                <a:cxn ang="0">
                  <a:pos x="14" y="138"/>
                </a:cxn>
                <a:cxn ang="0">
                  <a:pos x="19" y="125"/>
                </a:cxn>
                <a:cxn ang="0">
                  <a:pos x="23" y="111"/>
                </a:cxn>
                <a:cxn ang="0">
                  <a:pos x="29" y="99"/>
                </a:cxn>
                <a:cxn ang="0">
                  <a:pos x="35" y="86"/>
                </a:cxn>
                <a:cxn ang="0">
                  <a:pos x="40" y="72"/>
                </a:cxn>
                <a:cxn ang="0">
                  <a:pos x="44" y="59"/>
                </a:cxn>
                <a:cxn ang="0">
                  <a:pos x="49" y="51"/>
                </a:cxn>
                <a:cxn ang="0">
                  <a:pos x="51" y="43"/>
                </a:cxn>
                <a:cxn ang="0">
                  <a:pos x="53" y="34"/>
                </a:cxn>
                <a:cxn ang="0">
                  <a:pos x="53" y="26"/>
                </a:cxn>
                <a:cxn ang="0">
                  <a:pos x="56" y="18"/>
                </a:cxn>
                <a:cxn ang="0">
                  <a:pos x="58" y="11"/>
                </a:cxn>
                <a:cxn ang="0">
                  <a:pos x="63" y="5"/>
                </a:cxn>
                <a:cxn ang="0">
                  <a:pos x="70" y="1"/>
                </a:cxn>
                <a:cxn ang="0">
                  <a:pos x="86" y="0"/>
                </a:cxn>
                <a:cxn ang="0">
                  <a:pos x="99" y="0"/>
                </a:cxn>
                <a:cxn ang="0">
                  <a:pos x="113" y="2"/>
                </a:cxn>
                <a:cxn ang="0">
                  <a:pos x="126" y="5"/>
                </a:cxn>
                <a:cxn ang="0">
                  <a:pos x="139" y="10"/>
                </a:cxn>
                <a:cxn ang="0">
                  <a:pos x="150" y="15"/>
                </a:cxn>
                <a:cxn ang="0">
                  <a:pos x="163" y="20"/>
                </a:cxn>
                <a:cxn ang="0">
                  <a:pos x="176" y="25"/>
                </a:cxn>
              </a:cxnLst>
              <a:rect l="0" t="0" r="r" b="b"/>
              <a:pathLst>
                <a:path w="176" h="275">
                  <a:moveTo>
                    <a:pt x="176" y="25"/>
                  </a:moveTo>
                  <a:lnTo>
                    <a:pt x="176" y="35"/>
                  </a:lnTo>
                  <a:lnTo>
                    <a:pt x="176" y="47"/>
                  </a:lnTo>
                  <a:lnTo>
                    <a:pt x="174" y="57"/>
                  </a:lnTo>
                  <a:lnTo>
                    <a:pt x="172" y="70"/>
                  </a:lnTo>
                  <a:lnTo>
                    <a:pt x="171" y="81"/>
                  </a:lnTo>
                  <a:lnTo>
                    <a:pt x="169" y="94"/>
                  </a:lnTo>
                  <a:lnTo>
                    <a:pt x="166" y="106"/>
                  </a:lnTo>
                  <a:lnTo>
                    <a:pt x="164" y="118"/>
                  </a:lnTo>
                  <a:lnTo>
                    <a:pt x="162" y="131"/>
                  </a:lnTo>
                  <a:lnTo>
                    <a:pt x="161" y="142"/>
                  </a:lnTo>
                  <a:lnTo>
                    <a:pt x="158" y="155"/>
                  </a:lnTo>
                  <a:lnTo>
                    <a:pt x="157" y="167"/>
                  </a:lnTo>
                  <a:lnTo>
                    <a:pt x="156" y="179"/>
                  </a:lnTo>
                  <a:lnTo>
                    <a:pt x="155" y="190"/>
                  </a:lnTo>
                  <a:lnTo>
                    <a:pt x="155" y="201"/>
                  </a:lnTo>
                  <a:lnTo>
                    <a:pt x="156" y="212"/>
                  </a:lnTo>
                  <a:lnTo>
                    <a:pt x="154" y="221"/>
                  </a:lnTo>
                  <a:lnTo>
                    <a:pt x="155" y="229"/>
                  </a:lnTo>
                  <a:lnTo>
                    <a:pt x="155" y="236"/>
                  </a:lnTo>
                  <a:lnTo>
                    <a:pt x="149" y="240"/>
                  </a:lnTo>
                  <a:lnTo>
                    <a:pt x="133" y="242"/>
                  </a:lnTo>
                  <a:lnTo>
                    <a:pt x="117" y="244"/>
                  </a:lnTo>
                  <a:lnTo>
                    <a:pt x="101" y="248"/>
                  </a:lnTo>
                  <a:lnTo>
                    <a:pt x="83" y="254"/>
                  </a:lnTo>
                  <a:lnTo>
                    <a:pt x="67" y="261"/>
                  </a:lnTo>
                  <a:lnTo>
                    <a:pt x="51" y="267"/>
                  </a:lnTo>
                  <a:lnTo>
                    <a:pt x="36" y="271"/>
                  </a:lnTo>
                  <a:lnTo>
                    <a:pt x="21" y="275"/>
                  </a:lnTo>
                  <a:lnTo>
                    <a:pt x="13" y="260"/>
                  </a:lnTo>
                  <a:lnTo>
                    <a:pt x="7" y="246"/>
                  </a:lnTo>
                  <a:lnTo>
                    <a:pt x="3" y="231"/>
                  </a:lnTo>
                  <a:lnTo>
                    <a:pt x="0" y="217"/>
                  </a:lnTo>
                  <a:lnTo>
                    <a:pt x="0" y="203"/>
                  </a:lnTo>
                  <a:lnTo>
                    <a:pt x="0" y="191"/>
                  </a:lnTo>
                  <a:lnTo>
                    <a:pt x="3" y="177"/>
                  </a:lnTo>
                  <a:lnTo>
                    <a:pt x="5" y="163"/>
                  </a:lnTo>
                  <a:lnTo>
                    <a:pt x="10" y="150"/>
                  </a:lnTo>
                  <a:lnTo>
                    <a:pt x="14" y="138"/>
                  </a:lnTo>
                  <a:lnTo>
                    <a:pt x="19" y="125"/>
                  </a:lnTo>
                  <a:lnTo>
                    <a:pt x="23" y="111"/>
                  </a:lnTo>
                  <a:lnTo>
                    <a:pt x="29" y="99"/>
                  </a:lnTo>
                  <a:lnTo>
                    <a:pt x="35" y="86"/>
                  </a:lnTo>
                  <a:lnTo>
                    <a:pt x="40" y="72"/>
                  </a:lnTo>
                  <a:lnTo>
                    <a:pt x="44" y="59"/>
                  </a:lnTo>
                  <a:lnTo>
                    <a:pt x="49" y="51"/>
                  </a:lnTo>
                  <a:lnTo>
                    <a:pt x="51" y="43"/>
                  </a:lnTo>
                  <a:lnTo>
                    <a:pt x="53" y="34"/>
                  </a:lnTo>
                  <a:lnTo>
                    <a:pt x="53" y="26"/>
                  </a:lnTo>
                  <a:lnTo>
                    <a:pt x="56" y="18"/>
                  </a:lnTo>
                  <a:lnTo>
                    <a:pt x="58" y="11"/>
                  </a:lnTo>
                  <a:lnTo>
                    <a:pt x="63" y="5"/>
                  </a:lnTo>
                  <a:lnTo>
                    <a:pt x="70" y="1"/>
                  </a:lnTo>
                  <a:lnTo>
                    <a:pt x="86" y="0"/>
                  </a:lnTo>
                  <a:lnTo>
                    <a:pt x="99" y="0"/>
                  </a:lnTo>
                  <a:lnTo>
                    <a:pt x="113" y="2"/>
                  </a:lnTo>
                  <a:lnTo>
                    <a:pt x="126" y="5"/>
                  </a:lnTo>
                  <a:lnTo>
                    <a:pt x="139" y="10"/>
                  </a:lnTo>
                  <a:lnTo>
                    <a:pt x="150" y="15"/>
                  </a:lnTo>
                  <a:lnTo>
                    <a:pt x="163" y="20"/>
                  </a:lnTo>
                  <a:lnTo>
                    <a:pt x="176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15" name="Freeform 75"/>
            <p:cNvSpPr>
              <a:spLocks/>
            </p:cNvSpPr>
            <p:nvPr/>
          </p:nvSpPr>
          <p:spPr bwMode="auto">
            <a:xfrm>
              <a:off x="1362" y="586"/>
              <a:ext cx="13" cy="13"/>
            </a:xfrm>
            <a:custGeom>
              <a:avLst/>
              <a:gdLst/>
              <a:ahLst/>
              <a:cxnLst>
                <a:cxn ang="0">
                  <a:pos x="25" y="13"/>
                </a:cxn>
                <a:cxn ang="0">
                  <a:pos x="23" y="18"/>
                </a:cxn>
                <a:cxn ang="0">
                  <a:pos x="18" y="22"/>
                </a:cxn>
                <a:cxn ang="0">
                  <a:pos x="14" y="24"/>
                </a:cxn>
                <a:cxn ang="0">
                  <a:pos x="8" y="25"/>
                </a:cxn>
                <a:cxn ang="0">
                  <a:pos x="3" y="21"/>
                </a:cxn>
                <a:cxn ang="0">
                  <a:pos x="0" y="14"/>
                </a:cxn>
                <a:cxn ang="0">
                  <a:pos x="1" y="7"/>
                </a:cxn>
                <a:cxn ang="0">
                  <a:pos x="7" y="0"/>
                </a:cxn>
                <a:cxn ang="0">
                  <a:pos x="10" y="5"/>
                </a:cxn>
                <a:cxn ang="0">
                  <a:pos x="17" y="6"/>
                </a:cxn>
                <a:cxn ang="0">
                  <a:pos x="23" y="8"/>
                </a:cxn>
                <a:cxn ang="0">
                  <a:pos x="25" y="13"/>
                </a:cxn>
              </a:cxnLst>
              <a:rect l="0" t="0" r="r" b="b"/>
              <a:pathLst>
                <a:path w="25" h="25">
                  <a:moveTo>
                    <a:pt x="25" y="13"/>
                  </a:moveTo>
                  <a:lnTo>
                    <a:pt x="23" y="18"/>
                  </a:lnTo>
                  <a:lnTo>
                    <a:pt x="18" y="22"/>
                  </a:lnTo>
                  <a:lnTo>
                    <a:pt x="14" y="24"/>
                  </a:lnTo>
                  <a:lnTo>
                    <a:pt x="8" y="25"/>
                  </a:lnTo>
                  <a:lnTo>
                    <a:pt x="3" y="21"/>
                  </a:lnTo>
                  <a:lnTo>
                    <a:pt x="0" y="14"/>
                  </a:lnTo>
                  <a:lnTo>
                    <a:pt x="1" y="7"/>
                  </a:lnTo>
                  <a:lnTo>
                    <a:pt x="7" y="0"/>
                  </a:lnTo>
                  <a:lnTo>
                    <a:pt x="10" y="5"/>
                  </a:lnTo>
                  <a:lnTo>
                    <a:pt x="17" y="6"/>
                  </a:lnTo>
                  <a:lnTo>
                    <a:pt x="23" y="8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16" name="Freeform 76"/>
            <p:cNvSpPr>
              <a:spLocks/>
            </p:cNvSpPr>
            <p:nvPr/>
          </p:nvSpPr>
          <p:spPr bwMode="auto">
            <a:xfrm>
              <a:off x="1302" y="558"/>
              <a:ext cx="52" cy="30"/>
            </a:xfrm>
            <a:custGeom>
              <a:avLst/>
              <a:gdLst/>
              <a:ahLst/>
              <a:cxnLst>
                <a:cxn ang="0">
                  <a:pos x="105" y="44"/>
                </a:cxn>
                <a:cxn ang="0">
                  <a:pos x="94" y="51"/>
                </a:cxn>
                <a:cxn ang="0">
                  <a:pos x="82" y="56"/>
                </a:cxn>
                <a:cxn ang="0">
                  <a:pos x="69" y="58"/>
                </a:cxn>
                <a:cxn ang="0">
                  <a:pos x="56" y="59"/>
                </a:cxn>
                <a:cxn ang="0">
                  <a:pos x="43" y="59"/>
                </a:cxn>
                <a:cxn ang="0">
                  <a:pos x="29" y="58"/>
                </a:cxn>
                <a:cxn ang="0">
                  <a:pos x="15" y="56"/>
                </a:cxn>
                <a:cxn ang="0">
                  <a:pos x="2" y="53"/>
                </a:cxn>
                <a:cxn ang="0">
                  <a:pos x="0" y="44"/>
                </a:cxn>
                <a:cxn ang="0">
                  <a:pos x="0" y="36"/>
                </a:cxn>
                <a:cxn ang="0">
                  <a:pos x="2" y="28"/>
                </a:cxn>
                <a:cxn ang="0">
                  <a:pos x="7" y="20"/>
                </a:cxn>
                <a:cxn ang="0">
                  <a:pos x="13" y="13"/>
                </a:cxn>
                <a:cxn ang="0">
                  <a:pos x="20" y="8"/>
                </a:cxn>
                <a:cxn ang="0">
                  <a:pos x="26" y="3"/>
                </a:cxn>
                <a:cxn ang="0">
                  <a:pos x="33" y="0"/>
                </a:cxn>
                <a:cxn ang="0">
                  <a:pos x="44" y="3"/>
                </a:cxn>
                <a:cxn ang="0">
                  <a:pos x="53" y="8"/>
                </a:cxn>
                <a:cxn ang="0">
                  <a:pos x="62" y="14"/>
                </a:cxn>
                <a:cxn ang="0">
                  <a:pos x="69" y="21"/>
                </a:cxn>
                <a:cxn ang="0">
                  <a:pos x="77" y="29"/>
                </a:cxn>
                <a:cxn ang="0">
                  <a:pos x="85" y="35"/>
                </a:cxn>
                <a:cxn ang="0">
                  <a:pos x="94" y="41"/>
                </a:cxn>
                <a:cxn ang="0">
                  <a:pos x="105" y="44"/>
                </a:cxn>
              </a:cxnLst>
              <a:rect l="0" t="0" r="r" b="b"/>
              <a:pathLst>
                <a:path w="105" h="59">
                  <a:moveTo>
                    <a:pt x="105" y="44"/>
                  </a:moveTo>
                  <a:lnTo>
                    <a:pt x="94" y="51"/>
                  </a:lnTo>
                  <a:lnTo>
                    <a:pt x="82" y="56"/>
                  </a:lnTo>
                  <a:lnTo>
                    <a:pt x="69" y="58"/>
                  </a:lnTo>
                  <a:lnTo>
                    <a:pt x="56" y="59"/>
                  </a:lnTo>
                  <a:lnTo>
                    <a:pt x="43" y="59"/>
                  </a:lnTo>
                  <a:lnTo>
                    <a:pt x="29" y="58"/>
                  </a:lnTo>
                  <a:lnTo>
                    <a:pt x="15" y="56"/>
                  </a:lnTo>
                  <a:lnTo>
                    <a:pt x="2" y="53"/>
                  </a:lnTo>
                  <a:lnTo>
                    <a:pt x="0" y="44"/>
                  </a:lnTo>
                  <a:lnTo>
                    <a:pt x="0" y="36"/>
                  </a:lnTo>
                  <a:lnTo>
                    <a:pt x="2" y="28"/>
                  </a:lnTo>
                  <a:lnTo>
                    <a:pt x="7" y="20"/>
                  </a:lnTo>
                  <a:lnTo>
                    <a:pt x="13" y="13"/>
                  </a:lnTo>
                  <a:lnTo>
                    <a:pt x="20" y="8"/>
                  </a:lnTo>
                  <a:lnTo>
                    <a:pt x="26" y="3"/>
                  </a:lnTo>
                  <a:lnTo>
                    <a:pt x="33" y="0"/>
                  </a:lnTo>
                  <a:lnTo>
                    <a:pt x="44" y="3"/>
                  </a:lnTo>
                  <a:lnTo>
                    <a:pt x="53" y="8"/>
                  </a:lnTo>
                  <a:lnTo>
                    <a:pt x="62" y="14"/>
                  </a:lnTo>
                  <a:lnTo>
                    <a:pt x="69" y="21"/>
                  </a:lnTo>
                  <a:lnTo>
                    <a:pt x="77" y="29"/>
                  </a:lnTo>
                  <a:lnTo>
                    <a:pt x="85" y="35"/>
                  </a:lnTo>
                  <a:lnTo>
                    <a:pt x="94" y="41"/>
                  </a:lnTo>
                  <a:lnTo>
                    <a:pt x="105" y="4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17" name="Freeform 77"/>
            <p:cNvSpPr>
              <a:spLocks/>
            </p:cNvSpPr>
            <p:nvPr/>
          </p:nvSpPr>
          <p:spPr bwMode="auto">
            <a:xfrm>
              <a:off x="1310" y="602"/>
              <a:ext cx="33" cy="3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1" y="14"/>
                </a:cxn>
                <a:cxn ang="0">
                  <a:pos x="54" y="23"/>
                </a:cxn>
                <a:cxn ang="0">
                  <a:pos x="47" y="32"/>
                </a:cxn>
                <a:cxn ang="0">
                  <a:pos x="39" y="41"/>
                </a:cxn>
                <a:cxn ang="0">
                  <a:pos x="30" y="47"/>
                </a:cxn>
                <a:cxn ang="0">
                  <a:pos x="21" y="54"/>
                </a:cxn>
                <a:cxn ang="0">
                  <a:pos x="10" y="61"/>
                </a:cxn>
                <a:cxn ang="0">
                  <a:pos x="0" y="66"/>
                </a:cxn>
                <a:cxn ang="0">
                  <a:pos x="7" y="58"/>
                </a:cxn>
                <a:cxn ang="0">
                  <a:pos x="14" y="49"/>
                </a:cxn>
                <a:cxn ang="0">
                  <a:pos x="20" y="38"/>
                </a:cxn>
                <a:cxn ang="0">
                  <a:pos x="25" y="28"/>
                </a:cxn>
                <a:cxn ang="0">
                  <a:pos x="31" y="19"/>
                </a:cxn>
                <a:cxn ang="0">
                  <a:pos x="38" y="11"/>
                </a:cxn>
                <a:cxn ang="0">
                  <a:pos x="47" y="4"/>
                </a:cxn>
                <a:cxn ang="0">
                  <a:pos x="58" y="0"/>
                </a:cxn>
                <a:cxn ang="0">
                  <a:pos x="61" y="1"/>
                </a:cxn>
                <a:cxn ang="0">
                  <a:pos x="65" y="3"/>
                </a:cxn>
                <a:cxn ang="0">
                  <a:pos x="66" y="4"/>
                </a:cxn>
                <a:cxn ang="0">
                  <a:pos x="67" y="4"/>
                </a:cxn>
              </a:cxnLst>
              <a:rect l="0" t="0" r="r" b="b"/>
              <a:pathLst>
                <a:path w="67" h="66">
                  <a:moveTo>
                    <a:pt x="67" y="4"/>
                  </a:moveTo>
                  <a:lnTo>
                    <a:pt x="61" y="14"/>
                  </a:lnTo>
                  <a:lnTo>
                    <a:pt x="54" y="23"/>
                  </a:lnTo>
                  <a:lnTo>
                    <a:pt x="47" y="32"/>
                  </a:lnTo>
                  <a:lnTo>
                    <a:pt x="39" y="41"/>
                  </a:lnTo>
                  <a:lnTo>
                    <a:pt x="30" y="47"/>
                  </a:lnTo>
                  <a:lnTo>
                    <a:pt x="21" y="54"/>
                  </a:lnTo>
                  <a:lnTo>
                    <a:pt x="10" y="61"/>
                  </a:lnTo>
                  <a:lnTo>
                    <a:pt x="0" y="66"/>
                  </a:lnTo>
                  <a:lnTo>
                    <a:pt x="7" y="58"/>
                  </a:lnTo>
                  <a:lnTo>
                    <a:pt x="14" y="49"/>
                  </a:lnTo>
                  <a:lnTo>
                    <a:pt x="20" y="38"/>
                  </a:lnTo>
                  <a:lnTo>
                    <a:pt x="25" y="28"/>
                  </a:lnTo>
                  <a:lnTo>
                    <a:pt x="31" y="19"/>
                  </a:lnTo>
                  <a:lnTo>
                    <a:pt x="38" y="11"/>
                  </a:lnTo>
                  <a:lnTo>
                    <a:pt x="47" y="4"/>
                  </a:lnTo>
                  <a:lnTo>
                    <a:pt x="58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6" y="4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18" name="Freeform 78"/>
            <p:cNvSpPr>
              <a:spLocks/>
            </p:cNvSpPr>
            <p:nvPr/>
          </p:nvSpPr>
          <p:spPr bwMode="auto">
            <a:xfrm>
              <a:off x="1256" y="642"/>
              <a:ext cx="72" cy="72"/>
            </a:xfrm>
            <a:custGeom>
              <a:avLst/>
              <a:gdLst/>
              <a:ahLst/>
              <a:cxnLst>
                <a:cxn ang="0">
                  <a:pos x="145" y="0"/>
                </a:cxn>
                <a:cxn ang="0">
                  <a:pos x="139" y="15"/>
                </a:cxn>
                <a:cxn ang="0">
                  <a:pos x="133" y="31"/>
                </a:cxn>
                <a:cxn ang="0">
                  <a:pos x="128" y="47"/>
                </a:cxn>
                <a:cxn ang="0">
                  <a:pos x="122" y="64"/>
                </a:cxn>
                <a:cxn ang="0">
                  <a:pos x="114" y="82"/>
                </a:cxn>
                <a:cxn ang="0">
                  <a:pos x="106" y="98"/>
                </a:cxn>
                <a:cxn ang="0">
                  <a:pos x="94" y="113"/>
                </a:cxn>
                <a:cxn ang="0">
                  <a:pos x="80" y="125"/>
                </a:cxn>
                <a:cxn ang="0">
                  <a:pos x="71" y="129"/>
                </a:cxn>
                <a:cxn ang="0">
                  <a:pos x="61" y="132"/>
                </a:cxn>
                <a:cxn ang="0">
                  <a:pos x="52" y="136"/>
                </a:cxn>
                <a:cxn ang="0">
                  <a:pos x="42" y="139"/>
                </a:cxn>
                <a:cxn ang="0">
                  <a:pos x="33" y="141"/>
                </a:cxn>
                <a:cxn ang="0">
                  <a:pos x="24" y="143"/>
                </a:cxn>
                <a:cxn ang="0">
                  <a:pos x="14" y="144"/>
                </a:cxn>
                <a:cxn ang="0">
                  <a:pos x="3" y="143"/>
                </a:cxn>
                <a:cxn ang="0">
                  <a:pos x="2" y="132"/>
                </a:cxn>
                <a:cxn ang="0">
                  <a:pos x="1" y="121"/>
                </a:cxn>
                <a:cxn ang="0">
                  <a:pos x="0" y="110"/>
                </a:cxn>
                <a:cxn ang="0">
                  <a:pos x="0" y="99"/>
                </a:cxn>
                <a:cxn ang="0">
                  <a:pos x="0" y="88"/>
                </a:cxn>
                <a:cxn ang="0">
                  <a:pos x="0" y="78"/>
                </a:cxn>
                <a:cxn ang="0">
                  <a:pos x="1" y="69"/>
                </a:cxn>
                <a:cxn ang="0">
                  <a:pos x="3" y="60"/>
                </a:cxn>
                <a:cxn ang="0">
                  <a:pos x="23" y="55"/>
                </a:cxn>
                <a:cxn ang="0">
                  <a:pos x="41" y="49"/>
                </a:cxn>
                <a:cxn ang="0">
                  <a:pos x="61" y="41"/>
                </a:cxn>
                <a:cxn ang="0">
                  <a:pos x="79" y="33"/>
                </a:cxn>
                <a:cxn ang="0">
                  <a:pos x="97" y="24"/>
                </a:cxn>
                <a:cxn ang="0">
                  <a:pos x="114" y="15"/>
                </a:cxn>
                <a:cxn ang="0">
                  <a:pos x="130" y="7"/>
                </a:cxn>
                <a:cxn ang="0">
                  <a:pos x="145" y="0"/>
                </a:cxn>
              </a:cxnLst>
              <a:rect l="0" t="0" r="r" b="b"/>
              <a:pathLst>
                <a:path w="145" h="144">
                  <a:moveTo>
                    <a:pt x="145" y="0"/>
                  </a:moveTo>
                  <a:lnTo>
                    <a:pt x="139" y="15"/>
                  </a:lnTo>
                  <a:lnTo>
                    <a:pt x="133" y="31"/>
                  </a:lnTo>
                  <a:lnTo>
                    <a:pt x="128" y="47"/>
                  </a:lnTo>
                  <a:lnTo>
                    <a:pt x="122" y="64"/>
                  </a:lnTo>
                  <a:lnTo>
                    <a:pt x="114" y="82"/>
                  </a:lnTo>
                  <a:lnTo>
                    <a:pt x="106" y="98"/>
                  </a:lnTo>
                  <a:lnTo>
                    <a:pt x="94" y="113"/>
                  </a:lnTo>
                  <a:lnTo>
                    <a:pt x="80" y="125"/>
                  </a:lnTo>
                  <a:lnTo>
                    <a:pt x="71" y="129"/>
                  </a:lnTo>
                  <a:lnTo>
                    <a:pt x="61" y="132"/>
                  </a:lnTo>
                  <a:lnTo>
                    <a:pt x="52" y="136"/>
                  </a:lnTo>
                  <a:lnTo>
                    <a:pt x="42" y="139"/>
                  </a:lnTo>
                  <a:lnTo>
                    <a:pt x="33" y="141"/>
                  </a:lnTo>
                  <a:lnTo>
                    <a:pt x="24" y="143"/>
                  </a:lnTo>
                  <a:lnTo>
                    <a:pt x="14" y="144"/>
                  </a:lnTo>
                  <a:lnTo>
                    <a:pt x="3" y="143"/>
                  </a:lnTo>
                  <a:lnTo>
                    <a:pt x="2" y="132"/>
                  </a:lnTo>
                  <a:lnTo>
                    <a:pt x="1" y="121"/>
                  </a:lnTo>
                  <a:lnTo>
                    <a:pt x="0" y="110"/>
                  </a:lnTo>
                  <a:lnTo>
                    <a:pt x="0" y="99"/>
                  </a:lnTo>
                  <a:lnTo>
                    <a:pt x="0" y="88"/>
                  </a:lnTo>
                  <a:lnTo>
                    <a:pt x="0" y="78"/>
                  </a:lnTo>
                  <a:lnTo>
                    <a:pt x="1" y="69"/>
                  </a:lnTo>
                  <a:lnTo>
                    <a:pt x="3" y="60"/>
                  </a:lnTo>
                  <a:lnTo>
                    <a:pt x="23" y="55"/>
                  </a:lnTo>
                  <a:lnTo>
                    <a:pt x="41" y="49"/>
                  </a:lnTo>
                  <a:lnTo>
                    <a:pt x="61" y="41"/>
                  </a:lnTo>
                  <a:lnTo>
                    <a:pt x="79" y="33"/>
                  </a:lnTo>
                  <a:lnTo>
                    <a:pt x="97" y="24"/>
                  </a:lnTo>
                  <a:lnTo>
                    <a:pt x="114" y="15"/>
                  </a:lnTo>
                  <a:lnTo>
                    <a:pt x="130" y="7"/>
                  </a:lnTo>
                  <a:lnTo>
                    <a:pt x="14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19" name="Freeform 79"/>
            <p:cNvSpPr>
              <a:spLocks/>
            </p:cNvSpPr>
            <p:nvPr/>
          </p:nvSpPr>
          <p:spPr bwMode="auto">
            <a:xfrm>
              <a:off x="776" y="841"/>
              <a:ext cx="701" cy="1231"/>
            </a:xfrm>
            <a:custGeom>
              <a:avLst/>
              <a:gdLst/>
              <a:ahLst/>
              <a:cxnLst>
                <a:cxn ang="0">
                  <a:pos x="1310" y="139"/>
                </a:cxn>
                <a:cxn ang="0">
                  <a:pos x="1182" y="346"/>
                </a:cxn>
                <a:cxn ang="0">
                  <a:pos x="1067" y="563"/>
                </a:cxn>
                <a:cxn ang="0">
                  <a:pos x="962" y="788"/>
                </a:cxn>
                <a:cxn ang="0">
                  <a:pos x="869" y="1020"/>
                </a:cxn>
                <a:cxn ang="0">
                  <a:pos x="785" y="1257"/>
                </a:cxn>
                <a:cxn ang="0">
                  <a:pos x="710" y="1498"/>
                </a:cxn>
                <a:cxn ang="0">
                  <a:pos x="644" y="1740"/>
                </a:cxn>
                <a:cxn ang="0">
                  <a:pos x="587" y="1982"/>
                </a:cxn>
                <a:cxn ang="0">
                  <a:pos x="536" y="2223"/>
                </a:cxn>
                <a:cxn ang="0">
                  <a:pos x="493" y="2461"/>
                </a:cxn>
                <a:cxn ang="0">
                  <a:pos x="452" y="2448"/>
                </a:cxn>
                <a:cxn ang="0">
                  <a:pos x="408" y="2438"/>
                </a:cxn>
                <a:cxn ang="0">
                  <a:pos x="370" y="2430"/>
                </a:cxn>
                <a:cxn ang="0">
                  <a:pos x="350" y="2425"/>
                </a:cxn>
                <a:cxn ang="0">
                  <a:pos x="335" y="2416"/>
                </a:cxn>
                <a:cxn ang="0">
                  <a:pos x="342" y="2384"/>
                </a:cxn>
                <a:cxn ang="0">
                  <a:pos x="357" y="2345"/>
                </a:cxn>
                <a:cxn ang="0">
                  <a:pos x="372" y="2304"/>
                </a:cxn>
                <a:cxn ang="0">
                  <a:pos x="371" y="2284"/>
                </a:cxn>
                <a:cxn ang="0">
                  <a:pos x="349" y="2313"/>
                </a:cxn>
                <a:cxn ang="0">
                  <a:pos x="332" y="2367"/>
                </a:cxn>
                <a:cxn ang="0">
                  <a:pos x="308" y="2414"/>
                </a:cxn>
                <a:cxn ang="0">
                  <a:pos x="265" y="2407"/>
                </a:cxn>
                <a:cxn ang="0">
                  <a:pos x="226" y="2400"/>
                </a:cxn>
                <a:cxn ang="0">
                  <a:pos x="193" y="2393"/>
                </a:cxn>
                <a:cxn ang="0">
                  <a:pos x="173" y="2393"/>
                </a:cxn>
                <a:cxn ang="0">
                  <a:pos x="153" y="2391"/>
                </a:cxn>
                <a:cxn ang="0">
                  <a:pos x="153" y="2347"/>
                </a:cxn>
                <a:cxn ang="0">
                  <a:pos x="168" y="2288"/>
                </a:cxn>
                <a:cxn ang="0">
                  <a:pos x="167" y="2232"/>
                </a:cxn>
                <a:cxn ang="0">
                  <a:pos x="150" y="2262"/>
                </a:cxn>
                <a:cxn ang="0">
                  <a:pos x="142" y="2299"/>
                </a:cxn>
                <a:cxn ang="0">
                  <a:pos x="135" y="2329"/>
                </a:cxn>
                <a:cxn ang="0">
                  <a:pos x="132" y="2354"/>
                </a:cxn>
                <a:cxn ang="0">
                  <a:pos x="125" y="2377"/>
                </a:cxn>
                <a:cxn ang="0">
                  <a:pos x="88" y="2383"/>
                </a:cxn>
                <a:cxn ang="0">
                  <a:pos x="42" y="2384"/>
                </a:cxn>
                <a:cxn ang="0">
                  <a:pos x="0" y="2378"/>
                </a:cxn>
                <a:cxn ang="0">
                  <a:pos x="21" y="2233"/>
                </a:cxn>
                <a:cxn ang="0">
                  <a:pos x="54" y="2066"/>
                </a:cxn>
                <a:cxn ang="0">
                  <a:pos x="102" y="1882"/>
                </a:cxn>
                <a:cxn ang="0">
                  <a:pos x="163" y="1684"/>
                </a:cxn>
                <a:cxn ang="0">
                  <a:pos x="235" y="1473"/>
                </a:cxn>
                <a:cxn ang="0">
                  <a:pos x="322" y="1254"/>
                </a:cxn>
                <a:cxn ang="0">
                  <a:pos x="421" y="1029"/>
                </a:cxn>
                <a:cxn ang="0">
                  <a:pos x="531" y="801"/>
                </a:cxn>
                <a:cxn ang="0">
                  <a:pos x="655" y="574"/>
                </a:cxn>
                <a:cxn ang="0">
                  <a:pos x="790" y="351"/>
                </a:cxn>
                <a:cxn ang="0">
                  <a:pos x="910" y="197"/>
                </a:cxn>
                <a:cxn ang="0">
                  <a:pos x="981" y="180"/>
                </a:cxn>
                <a:cxn ang="0">
                  <a:pos x="1049" y="167"/>
                </a:cxn>
                <a:cxn ang="0">
                  <a:pos x="1110" y="158"/>
                </a:cxn>
                <a:cxn ang="0">
                  <a:pos x="1161" y="148"/>
                </a:cxn>
                <a:cxn ang="0">
                  <a:pos x="1201" y="136"/>
                </a:cxn>
                <a:cxn ang="0">
                  <a:pos x="1272" y="99"/>
                </a:cxn>
                <a:cxn ang="0">
                  <a:pos x="1347" y="31"/>
                </a:cxn>
                <a:cxn ang="0">
                  <a:pos x="1372" y="5"/>
                </a:cxn>
                <a:cxn ang="0">
                  <a:pos x="1387" y="1"/>
                </a:cxn>
                <a:cxn ang="0">
                  <a:pos x="1398" y="3"/>
                </a:cxn>
              </a:cxnLst>
              <a:rect l="0" t="0" r="r" b="b"/>
              <a:pathLst>
                <a:path w="1402" h="2461">
                  <a:moveTo>
                    <a:pt x="1402" y="6"/>
                  </a:moveTo>
                  <a:lnTo>
                    <a:pt x="1355" y="72"/>
                  </a:lnTo>
                  <a:lnTo>
                    <a:pt x="1310" y="139"/>
                  </a:lnTo>
                  <a:lnTo>
                    <a:pt x="1266" y="207"/>
                  </a:lnTo>
                  <a:lnTo>
                    <a:pt x="1224" y="276"/>
                  </a:lnTo>
                  <a:lnTo>
                    <a:pt x="1182" y="346"/>
                  </a:lnTo>
                  <a:lnTo>
                    <a:pt x="1143" y="417"/>
                  </a:lnTo>
                  <a:lnTo>
                    <a:pt x="1104" y="490"/>
                  </a:lnTo>
                  <a:lnTo>
                    <a:pt x="1067" y="563"/>
                  </a:lnTo>
                  <a:lnTo>
                    <a:pt x="1030" y="637"/>
                  </a:lnTo>
                  <a:lnTo>
                    <a:pt x="996" y="712"/>
                  </a:lnTo>
                  <a:lnTo>
                    <a:pt x="962" y="788"/>
                  </a:lnTo>
                  <a:lnTo>
                    <a:pt x="930" y="866"/>
                  </a:lnTo>
                  <a:lnTo>
                    <a:pt x="899" y="943"/>
                  </a:lnTo>
                  <a:lnTo>
                    <a:pt x="869" y="1020"/>
                  </a:lnTo>
                  <a:lnTo>
                    <a:pt x="839" y="1099"/>
                  </a:lnTo>
                  <a:lnTo>
                    <a:pt x="811" y="1178"/>
                  </a:lnTo>
                  <a:lnTo>
                    <a:pt x="785" y="1257"/>
                  </a:lnTo>
                  <a:lnTo>
                    <a:pt x="758" y="1337"/>
                  </a:lnTo>
                  <a:lnTo>
                    <a:pt x="734" y="1417"/>
                  </a:lnTo>
                  <a:lnTo>
                    <a:pt x="710" y="1498"/>
                  </a:lnTo>
                  <a:lnTo>
                    <a:pt x="687" y="1579"/>
                  </a:lnTo>
                  <a:lnTo>
                    <a:pt x="665" y="1659"/>
                  </a:lnTo>
                  <a:lnTo>
                    <a:pt x="644" y="1740"/>
                  </a:lnTo>
                  <a:lnTo>
                    <a:pt x="623" y="1821"/>
                  </a:lnTo>
                  <a:lnTo>
                    <a:pt x="605" y="1901"/>
                  </a:lnTo>
                  <a:lnTo>
                    <a:pt x="587" y="1982"/>
                  </a:lnTo>
                  <a:lnTo>
                    <a:pt x="569" y="2063"/>
                  </a:lnTo>
                  <a:lnTo>
                    <a:pt x="552" y="2143"/>
                  </a:lnTo>
                  <a:lnTo>
                    <a:pt x="536" y="2223"/>
                  </a:lnTo>
                  <a:lnTo>
                    <a:pt x="521" y="2303"/>
                  </a:lnTo>
                  <a:lnTo>
                    <a:pt x="507" y="2383"/>
                  </a:lnTo>
                  <a:lnTo>
                    <a:pt x="493" y="2461"/>
                  </a:lnTo>
                  <a:lnTo>
                    <a:pt x="479" y="2457"/>
                  </a:lnTo>
                  <a:lnTo>
                    <a:pt x="466" y="2452"/>
                  </a:lnTo>
                  <a:lnTo>
                    <a:pt x="452" y="2448"/>
                  </a:lnTo>
                  <a:lnTo>
                    <a:pt x="437" y="2445"/>
                  </a:lnTo>
                  <a:lnTo>
                    <a:pt x="422" y="2442"/>
                  </a:lnTo>
                  <a:lnTo>
                    <a:pt x="408" y="2438"/>
                  </a:lnTo>
                  <a:lnTo>
                    <a:pt x="393" y="2435"/>
                  </a:lnTo>
                  <a:lnTo>
                    <a:pt x="378" y="2431"/>
                  </a:lnTo>
                  <a:lnTo>
                    <a:pt x="370" y="2430"/>
                  </a:lnTo>
                  <a:lnTo>
                    <a:pt x="363" y="2428"/>
                  </a:lnTo>
                  <a:lnTo>
                    <a:pt x="356" y="2427"/>
                  </a:lnTo>
                  <a:lnTo>
                    <a:pt x="350" y="2425"/>
                  </a:lnTo>
                  <a:lnTo>
                    <a:pt x="345" y="2423"/>
                  </a:lnTo>
                  <a:lnTo>
                    <a:pt x="340" y="2421"/>
                  </a:lnTo>
                  <a:lnTo>
                    <a:pt x="335" y="2416"/>
                  </a:lnTo>
                  <a:lnTo>
                    <a:pt x="332" y="2412"/>
                  </a:lnTo>
                  <a:lnTo>
                    <a:pt x="338" y="2398"/>
                  </a:lnTo>
                  <a:lnTo>
                    <a:pt x="342" y="2384"/>
                  </a:lnTo>
                  <a:lnTo>
                    <a:pt x="348" y="2371"/>
                  </a:lnTo>
                  <a:lnTo>
                    <a:pt x="353" y="2357"/>
                  </a:lnTo>
                  <a:lnTo>
                    <a:pt x="357" y="2345"/>
                  </a:lnTo>
                  <a:lnTo>
                    <a:pt x="362" y="2331"/>
                  </a:lnTo>
                  <a:lnTo>
                    <a:pt x="368" y="2318"/>
                  </a:lnTo>
                  <a:lnTo>
                    <a:pt x="372" y="2304"/>
                  </a:lnTo>
                  <a:lnTo>
                    <a:pt x="373" y="2295"/>
                  </a:lnTo>
                  <a:lnTo>
                    <a:pt x="373" y="2288"/>
                  </a:lnTo>
                  <a:lnTo>
                    <a:pt x="371" y="2284"/>
                  </a:lnTo>
                  <a:lnTo>
                    <a:pt x="367" y="2281"/>
                  </a:lnTo>
                  <a:lnTo>
                    <a:pt x="357" y="2296"/>
                  </a:lnTo>
                  <a:lnTo>
                    <a:pt x="349" y="2313"/>
                  </a:lnTo>
                  <a:lnTo>
                    <a:pt x="344" y="2330"/>
                  </a:lnTo>
                  <a:lnTo>
                    <a:pt x="338" y="2348"/>
                  </a:lnTo>
                  <a:lnTo>
                    <a:pt x="332" y="2367"/>
                  </a:lnTo>
                  <a:lnTo>
                    <a:pt x="325" y="2384"/>
                  </a:lnTo>
                  <a:lnTo>
                    <a:pt x="317" y="2400"/>
                  </a:lnTo>
                  <a:lnTo>
                    <a:pt x="308" y="2414"/>
                  </a:lnTo>
                  <a:lnTo>
                    <a:pt x="293" y="2412"/>
                  </a:lnTo>
                  <a:lnTo>
                    <a:pt x="279" y="2409"/>
                  </a:lnTo>
                  <a:lnTo>
                    <a:pt x="265" y="2407"/>
                  </a:lnTo>
                  <a:lnTo>
                    <a:pt x="253" y="2405"/>
                  </a:lnTo>
                  <a:lnTo>
                    <a:pt x="239" y="2402"/>
                  </a:lnTo>
                  <a:lnTo>
                    <a:pt x="226" y="2400"/>
                  </a:lnTo>
                  <a:lnTo>
                    <a:pt x="213" y="2398"/>
                  </a:lnTo>
                  <a:lnTo>
                    <a:pt x="200" y="2395"/>
                  </a:lnTo>
                  <a:lnTo>
                    <a:pt x="193" y="2393"/>
                  </a:lnTo>
                  <a:lnTo>
                    <a:pt x="186" y="2393"/>
                  </a:lnTo>
                  <a:lnTo>
                    <a:pt x="179" y="2393"/>
                  </a:lnTo>
                  <a:lnTo>
                    <a:pt x="173" y="2393"/>
                  </a:lnTo>
                  <a:lnTo>
                    <a:pt x="166" y="2393"/>
                  </a:lnTo>
                  <a:lnTo>
                    <a:pt x="159" y="2392"/>
                  </a:lnTo>
                  <a:lnTo>
                    <a:pt x="153" y="2391"/>
                  </a:lnTo>
                  <a:lnTo>
                    <a:pt x="149" y="2387"/>
                  </a:lnTo>
                  <a:lnTo>
                    <a:pt x="150" y="2368"/>
                  </a:lnTo>
                  <a:lnTo>
                    <a:pt x="153" y="2347"/>
                  </a:lnTo>
                  <a:lnTo>
                    <a:pt x="158" y="2328"/>
                  </a:lnTo>
                  <a:lnTo>
                    <a:pt x="164" y="2308"/>
                  </a:lnTo>
                  <a:lnTo>
                    <a:pt x="168" y="2288"/>
                  </a:lnTo>
                  <a:lnTo>
                    <a:pt x="171" y="2269"/>
                  </a:lnTo>
                  <a:lnTo>
                    <a:pt x="171" y="2250"/>
                  </a:lnTo>
                  <a:lnTo>
                    <a:pt x="167" y="2232"/>
                  </a:lnTo>
                  <a:lnTo>
                    <a:pt x="159" y="2240"/>
                  </a:lnTo>
                  <a:lnTo>
                    <a:pt x="153" y="2250"/>
                  </a:lnTo>
                  <a:lnTo>
                    <a:pt x="150" y="2262"/>
                  </a:lnTo>
                  <a:lnTo>
                    <a:pt x="147" y="2273"/>
                  </a:lnTo>
                  <a:lnTo>
                    <a:pt x="144" y="2286"/>
                  </a:lnTo>
                  <a:lnTo>
                    <a:pt x="142" y="2299"/>
                  </a:lnTo>
                  <a:lnTo>
                    <a:pt x="140" y="2310"/>
                  </a:lnTo>
                  <a:lnTo>
                    <a:pt x="135" y="2321"/>
                  </a:lnTo>
                  <a:lnTo>
                    <a:pt x="135" y="2329"/>
                  </a:lnTo>
                  <a:lnTo>
                    <a:pt x="134" y="2338"/>
                  </a:lnTo>
                  <a:lnTo>
                    <a:pt x="134" y="2346"/>
                  </a:lnTo>
                  <a:lnTo>
                    <a:pt x="132" y="2354"/>
                  </a:lnTo>
                  <a:lnTo>
                    <a:pt x="130" y="2361"/>
                  </a:lnTo>
                  <a:lnTo>
                    <a:pt x="128" y="2369"/>
                  </a:lnTo>
                  <a:lnTo>
                    <a:pt x="125" y="2377"/>
                  </a:lnTo>
                  <a:lnTo>
                    <a:pt x="121" y="2384"/>
                  </a:lnTo>
                  <a:lnTo>
                    <a:pt x="105" y="2384"/>
                  </a:lnTo>
                  <a:lnTo>
                    <a:pt x="88" y="2383"/>
                  </a:lnTo>
                  <a:lnTo>
                    <a:pt x="73" y="2384"/>
                  </a:lnTo>
                  <a:lnTo>
                    <a:pt x="57" y="2384"/>
                  </a:lnTo>
                  <a:lnTo>
                    <a:pt x="42" y="2384"/>
                  </a:lnTo>
                  <a:lnTo>
                    <a:pt x="28" y="2383"/>
                  </a:lnTo>
                  <a:lnTo>
                    <a:pt x="14" y="2381"/>
                  </a:lnTo>
                  <a:lnTo>
                    <a:pt x="0" y="2378"/>
                  </a:lnTo>
                  <a:lnTo>
                    <a:pt x="6" y="2332"/>
                  </a:lnTo>
                  <a:lnTo>
                    <a:pt x="13" y="2284"/>
                  </a:lnTo>
                  <a:lnTo>
                    <a:pt x="21" y="2233"/>
                  </a:lnTo>
                  <a:lnTo>
                    <a:pt x="30" y="2179"/>
                  </a:lnTo>
                  <a:lnTo>
                    <a:pt x="42" y="2124"/>
                  </a:lnTo>
                  <a:lnTo>
                    <a:pt x="54" y="2066"/>
                  </a:lnTo>
                  <a:lnTo>
                    <a:pt x="69" y="2007"/>
                  </a:lnTo>
                  <a:lnTo>
                    <a:pt x="84" y="1945"/>
                  </a:lnTo>
                  <a:lnTo>
                    <a:pt x="102" y="1882"/>
                  </a:lnTo>
                  <a:lnTo>
                    <a:pt x="120" y="1817"/>
                  </a:lnTo>
                  <a:lnTo>
                    <a:pt x="141" y="1751"/>
                  </a:lnTo>
                  <a:lnTo>
                    <a:pt x="163" y="1684"/>
                  </a:lnTo>
                  <a:lnTo>
                    <a:pt x="186" y="1614"/>
                  </a:lnTo>
                  <a:lnTo>
                    <a:pt x="210" y="1544"/>
                  </a:lnTo>
                  <a:lnTo>
                    <a:pt x="235" y="1473"/>
                  </a:lnTo>
                  <a:lnTo>
                    <a:pt x="263" y="1400"/>
                  </a:lnTo>
                  <a:lnTo>
                    <a:pt x="292" y="1328"/>
                  </a:lnTo>
                  <a:lnTo>
                    <a:pt x="322" y="1254"/>
                  </a:lnTo>
                  <a:lnTo>
                    <a:pt x="353" y="1179"/>
                  </a:lnTo>
                  <a:lnTo>
                    <a:pt x="386" y="1104"/>
                  </a:lnTo>
                  <a:lnTo>
                    <a:pt x="421" y="1029"/>
                  </a:lnTo>
                  <a:lnTo>
                    <a:pt x="456" y="953"/>
                  </a:lnTo>
                  <a:lnTo>
                    <a:pt x="493" y="877"/>
                  </a:lnTo>
                  <a:lnTo>
                    <a:pt x="531" y="801"/>
                  </a:lnTo>
                  <a:lnTo>
                    <a:pt x="572" y="725"/>
                  </a:lnTo>
                  <a:lnTo>
                    <a:pt x="612" y="649"/>
                  </a:lnTo>
                  <a:lnTo>
                    <a:pt x="655" y="574"/>
                  </a:lnTo>
                  <a:lnTo>
                    <a:pt x="698" y="499"/>
                  </a:lnTo>
                  <a:lnTo>
                    <a:pt x="743" y="424"/>
                  </a:lnTo>
                  <a:lnTo>
                    <a:pt x="790" y="351"/>
                  </a:lnTo>
                  <a:lnTo>
                    <a:pt x="838" y="277"/>
                  </a:lnTo>
                  <a:lnTo>
                    <a:pt x="887" y="204"/>
                  </a:lnTo>
                  <a:lnTo>
                    <a:pt x="910" y="197"/>
                  </a:lnTo>
                  <a:lnTo>
                    <a:pt x="934" y="190"/>
                  </a:lnTo>
                  <a:lnTo>
                    <a:pt x="958" y="185"/>
                  </a:lnTo>
                  <a:lnTo>
                    <a:pt x="981" y="180"/>
                  </a:lnTo>
                  <a:lnTo>
                    <a:pt x="1004" y="175"/>
                  </a:lnTo>
                  <a:lnTo>
                    <a:pt x="1027" y="171"/>
                  </a:lnTo>
                  <a:lnTo>
                    <a:pt x="1049" y="167"/>
                  </a:lnTo>
                  <a:lnTo>
                    <a:pt x="1070" y="164"/>
                  </a:lnTo>
                  <a:lnTo>
                    <a:pt x="1090" y="160"/>
                  </a:lnTo>
                  <a:lnTo>
                    <a:pt x="1110" y="158"/>
                  </a:lnTo>
                  <a:lnTo>
                    <a:pt x="1128" y="155"/>
                  </a:lnTo>
                  <a:lnTo>
                    <a:pt x="1145" y="151"/>
                  </a:lnTo>
                  <a:lnTo>
                    <a:pt x="1161" y="148"/>
                  </a:lnTo>
                  <a:lnTo>
                    <a:pt x="1176" y="144"/>
                  </a:lnTo>
                  <a:lnTo>
                    <a:pt x="1189" y="141"/>
                  </a:lnTo>
                  <a:lnTo>
                    <a:pt x="1201" y="136"/>
                  </a:lnTo>
                  <a:lnTo>
                    <a:pt x="1220" y="132"/>
                  </a:lnTo>
                  <a:lnTo>
                    <a:pt x="1244" y="118"/>
                  </a:lnTo>
                  <a:lnTo>
                    <a:pt x="1272" y="99"/>
                  </a:lnTo>
                  <a:lnTo>
                    <a:pt x="1300" y="76"/>
                  </a:lnTo>
                  <a:lnTo>
                    <a:pt x="1326" y="53"/>
                  </a:lnTo>
                  <a:lnTo>
                    <a:pt x="1347" y="31"/>
                  </a:lnTo>
                  <a:lnTo>
                    <a:pt x="1361" y="14"/>
                  </a:lnTo>
                  <a:lnTo>
                    <a:pt x="1364" y="4"/>
                  </a:lnTo>
                  <a:lnTo>
                    <a:pt x="1372" y="5"/>
                  </a:lnTo>
                  <a:lnTo>
                    <a:pt x="1378" y="5"/>
                  </a:lnTo>
                  <a:lnTo>
                    <a:pt x="1383" y="4"/>
                  </a:lnTo>
                  <a:lnTo>
                    <a:pt x="1387" y="1"/>
                  </a:lnTo>
                  <a:lnTo>
                    <a:pt x="1391" y="0"/>
                  </a:lnTo>
                  <a:lnTo>
                    <a:pt x="1394" y="0"/>
                  </a:lnTo>
                  <a:lnTo>
                    <a:pt x="1398" y="3"/>
                  </a:lnTo>
                  <a:lnTo>
                    <a:pt x="1402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20" name="Freeform 80"/>
            <p:cNvSpPr>
              <a:spLocks/>
            </p:cNvSpPr>
            <p:nvPr/>
          </p:nvSpPr>
          <p:spPr bwMode="auto">
            <a:xfrm>
              <a:off x="1300" y="725"/>
              <a:ext cx="98" cy="61"/>
            </a:xfrm>
            <a:custGeom>
              <a:avLst/>
              <a:gdLst/>
              <a:ahLst/>
              <a:cxnLst>
                <a:cxn ang="0">
                  <a:pos x="191" y="55"/>
                </a:cxn>
                <a:cxn ang="0">
                  <a:pos x="191" y="58"/>
                </a:cxn>
                <a:cxn ang="0">
                  <a:pos x="193" y="63"/>
                </a:cxn>
                <a:cxn ang="0">
                  <a:pos x="195" y="69"/>
                </a:cxn>
                <a:cxn ang="0">
                  <a:pos x="192" y="74"/>
                </a:cxn>
                <a:cxn ang="0">
                  <a:pos x="170" y="79"/>
                </a:cxn>
                <a:cxn ang="0">
                  <a:pos x="148" y="85"/>
                </a:cxn>
                <a:cxn ang="0">
                  <a:pos x="126" y="92"/>
                </a:cxn>
                <a:cxn ang="0">
                  <a:pos x="104" y="99"/>
                </a:cxn>
                <a:cxn ang="0">
                  <a:pos x="82" y="106"/>
                </a:cxn>
                <a:cxn ang="0">
                  <a:pos x="62" y="111"/>
                </a:cxn>
                <a:cxn ang="0">
                  <a:pos x="40" y="118"/>
                </a:cxn>
                <a:cxn ang="0">
                  <a:pos x="19" y="123"/>
                </a:cxn>
                <a:cxn ang="0">
                  <a:pos x="17" y="109"/>
                </a:cxn>
                <a:cxn ang="0">
                  <a:pos x="15" y="96"/>
                </a:cxn>
                <a:cxn ang="0">
                  <a:pos x="12" y="83"/>
                </a:cxn>
                <a:cxn ang="0">
                  <a:pos x="10" y="70"/>
                </a:cxn>
                <a:cxn ang="0">
                  <a:pos x="8" y="57"/>
                </a:cxn>
                <a:cxn ang="0">
                  <a:pos x="5" y="45"/>
                </a:cxn>
                <a:cxn ang="0">
                  <a:pos x="3" y="33"/>
                </a:cxn>
                <a:cxn ang="0">
                  <a:pos x="0" y="22"/>
                </a:cxn>
                <a:cxn ang="0">
                  <a:pos x="3" y="13"/>
                </a:cxn>
                <a:cxn ang="0">
                  <a:pos x="6" y="8"/>
                </a:cxn>
                <a:cxn ang="0">
                  <a:pos x="9" y="3"/>
                </a:cxn>
                <a:cxn ang="0">
                  <a:pos x="11" y="0"/>
                </a:cxn>
                <a:cxn ang="0">
                  <a:pos x="13" y="3"/>
                </a:cxn>
                <a:cxn ang="0">
                  <a:pos x="16" y="9"/>
                </a:cxn>
                <a:cxn ang="0">
                  <a:pos x="19" y="16"/>
                </a:cxn>
                <a:cxn ang="0">
                  <a:pos x="23" y="24"/>
                </a:cxn>
                <a:cxn ang="0">
                  <a:pos x="26" y="32"/>
                </a:cxn>
                <a:cxn ang="0">
                  <a:pos x="28" y="40"/>
                </a:cxn>
                <a:cxn ang="0">
                  <a:pos x="32" y="47"/>
                </a:cxn>
                <a:cxn ang="0">
                  <a:pos x="35" y="54"/>
                </a:cxn>
                <a:cxn ang="0">
                  <a:pos x="36" y="64"/>
                </a:cxn>
                <a:cxn ang="0">
                  <a:pos x="38" y="74"/>
                </a:cxn>
                <a:cxn ang="0">
                  <a:pos x="41" y="83"/>
                </a:cxn>
                <a:cxn ang="0">
                  <a:pos x="48" y="87"/>
                </a:cxn>
                <a:cxn ang="0">
                  <a:pos x="66" y="84"/>
                </a:cxn>
                <a:cxn ang="0">
                  <a:pos x="85" y="78"/>
                </a:cxn>
                <a:cxn ang="0">
                  <a:pos x="104" y="71"/>
                </a:cxn>
                <a:cxn ang="0">
                  <a:pos x="124" y="62"/>
                </a:cxn>
                <a:cxn ang="0">
                  <a:pos x="142" y="55"/>
                </a:cxn>
                <a:cxn ang="0">
                  <a:pos x="161" y="50"/>
                </a:cxn>
                <a:cxn ang="0">
                  <a:pos x="177" y="50"/>
                </a:cxn>
                <a:cxn ang="0">
                  <a:pos x="191" y="55"/>
                </a:cxn>
              </a:cxnLst>
              <a:rect l="0" t="0" r="r" b="b"/>
              <a:pathLst>
                <a:path w="195" h="123">
                  <a:moveTo>
                    <a:pt x="191" y="55"/>
                  </a:moveTo>
                  <a:lnTo>
                    <a:pt x="191" y="58"/>
                  </a:lnTo>
                  <a:lnTo>
                    <a:pt x="193" y="63"/>
                  </a:lnTo>
                  <a:lnTo>
                    <a:pt x="195" y="69"/>
                  </a:lnTo>
                  <a:lnTo>
                    <a:pt x="192" y="74"/>
                  </a:lnTo>
                  <a:lnTo>
                    <a:pt x="170" y="79"/>
                  </a:lnTo>
                  <a:lnTo>
                    <a:pt x="148" y="85"/>
                  </a:lnTo>
                  <a:lnTo>
                    <a:pt x="126" y="92"/>
                  </a:lnTo>
                  <a:lnTo>
                    <a:pt x="104" y="99"/>
                  </a:lnTo>
                  <a:lnTo>
                    <a:pt x="82" y="106"/>
                  </a:lnTo>
                  <a:lnTo>
                    <a:pt x="62" y="111"/>
                  </a:lnTo>
                  <a:lnTo>
                    <a:pt x="40" y="118"/>
                  </a:lnTo>
                  <a:lnTo>
                    <a:pt x="19" y="123"/>
                  </a:lnTo>
                  <a:lnTo>
                    <a:pt x="17" y="109"/>
                  </a:lnTo>
                  <a:lnTo>
                    <a:pt x="15" y="96"/>
                  </a:lnTo>
                  <a:lnTo>
                    <a:pt x="12" y="83"/>
                  </a:lnTo>
                  <a:lnTo>
                    <a:pt x="10" y="70"/>
                  </a:lnTo>
                  <a:lnTo>
                    <a:pt x="8" y="57"/>
                  </a:lnTo>
                  <a:lnTo>
                    <a:pt x="5" y="45"/>
                  </a:lnTo>
                  <a:lnTo>
                    <a:pt x="3" y="33"/>
                  </a:lnTo>
                  <a:lnTo>
                    <a:pt x="0" y="22"/>
                  </a:lnTo>
                  <a:lnTo>
                    <a:pt x="3" y="13"/>
                  </a:lnTo>
                  <a:lnTo>
                    <a:pt x="6" y="8"/>
                  </a:lnTo>
                  <a:lnTo>
                    <a:pt x="9" y="3"/>
                  </a:lnTo>
                  <a:lnTo>
                    <a:pt x="11" y="0"/>
                  </a:lnTo>
                  <a:lnTo>
                    <a:pt x="13" y="3"/>
                  </a:lnTo>
                  <a:lnTo>
                    <a:pt x="16" y="9"/>
                  </a:lnTo>
                  <a:lnTo>
                    <a:pt x="19" y="16"/>
                  </a:lnTo>
                  <a:lnTo>
                    <a:pt x="23" y="24"/>
                  </a:lnTo>
                  <a:lnTo>
                    <a:pt x="26" y="32"/>
                  </a:lnTo>
                  <a:lnTo>
                    <a:pt x="28" y="40"/>
                  </a:lnTo>
                  <a:lnTo>
                    <a:pt x="32" y="47"/>
                  </a:lnTo>
                  <a:lnTo>
                    <a:pt x="35" y="54"/>
                  </a:lnTo>
                  <a:lnTo>
                    <a:pt x="36" y="64"/>
                  </a:lnTo>
                  <a:lnTo>
                    <a:pt x="38" y="74"/>
                  </a:lnTo>
                  <a:lnTo>
                    <a:pt x="41" y="83"/>
                  </a:lnTo>
                  <a:lnTo>
                    <a:pt x="48" y="87"/>
                  </a:lnTo>
                  <a:lnTo>
                    <a:pt x="66" y="84"/>
                  </a:lnTo>
                  <a:lnTo>
                    <a:pt x="85" y="78"/>
                  </a:lnTo>
                  <a:lnTo>
                    <a:pt x="104" y="71"/>
                  </a:lnTo>
                  <a:lnTo>
                    <a:pt x="124" y="62"/>
                  </a:lnTo>
                  <a:lnTo>
                    <a:pt x="142" y="55"/>
                  </a:lnTo>
                  <a:lnTo>
                    <a:pt x="161" y="50"/>
                  </a:lnTo>
                  <a:lnTo>
                    <a:pt x="177" y="50"/>
                  </a:lnTo>
                  <a:lnTo>
                    <a:pt x="191" y="5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21" name="Freeform 81"/>
            <p:cNvSpPr>
              <a:spLocks/>
            </p:cNvSpPr>
            <p:nvPr/>
          </p:nvSpPr>
          <p:spPr bwMode="auto">
            <a:xfrm>
              <a:off x="991" y="648"/>
              <a:ext cx="448" cy="284"/>
            </a:xfrm>
            <a:custGeom>
              <a:avLst/>
              <a:gdLst/>
              <a:ahLst/>
              <a:cxnLst>
                <a:cxn ang="0">
                  <a:pos x="836" y="316"/>
                </a:cxn>
                <a:cxn ang="0">
                  <a:pos x="888" y="370"/>
                </a:cxn>
                <a:cxn ang="0">
                  <a:pos x="857" y="427"/>
                </a:cxn>
                <a:cxn ang="0">
                  <a:pos x="741" y="498"/>
                </a:cxn>
                <a:cxn ang="0">
                  <a:pos x="640" y="512"/>
                </a:cxn>
                <a:cxn ang="0">
                  <a:pos x="548" y="527"/>
                </a:cxn>
                <a:cxn ang="0">
                  <a:pos x="455" y="553"/>
                </a:cxn>
                <a:cxn ang="0">
                  <a:pos x="386" y="567"/>
                </a:cxn>
                <a:cxn ang="0">
                  <a:pos x="343" y="545"/>
                </a:cxn>
                <a:cxn ang="0">
                  <a:pos x="374" y="547"/>
                </a:cxn>
                <a:cxn ang="0">
                  <a:pos x="399" y="539"/>
                </a:cxn>
                <a:cxn ang="0">
                  <a:pos x="384" y="519"/>
                </a:cxn>
                <a:cxn ang="0">
                  <a:pos x="354" y="497"/>
                </a:cxn>
                <a:cxn ang="0">
                  <a:pos x="336" y="460"/>
                </a:cxn>
                <a:cxn ang="0">
                  <a:pos x="336" y="412"/>
                </a:cxn>
                <a:cxn ang="0">
                  <a:pos x="314" y="415"/>
                </a:cxn>
                <a:cxn ang="0">
                  <a:pos x="297" y="451"/>
                </a:cxn>
                <a:cxn ang="0">
                  <a:pos x="255" y="433"/>
                </a:cxn>
                <a:cxn ang="0">
                  <a:pos x="244" y="398"/>
                </a:cxn>
                <a:cxn ang="0">
                  <a:pos x="258" y="370"/>
                </a:cxn>
                <a:cxn ang="0">
                  <a:pos x="228" y="371"/>
                </a:cxn>
                <a:cxn ang="0">
                  <a:pos x="213" y="402"/>
                </a:cxn>
                <a:cxn ang="0">
                  <a:pos x="181" y="410"/>
                </a:cxn>
                <a:cxn ang="0">
                  <a:pos x="177" y="362"/>
                </a:cxn>
                <a:cxn ang="0">
                  <a:pos x="216" y="319"/>
                </a:cxn>
                <a:cxn ang="0">
                  <a:pos x="303" y="303"/>
                </a:cxn>
                <a:cxn ang="0">
                  <a:pos x="388" y="299"/>
                </a:cxn>
                <a:cxn ang="0">
                  <a:pos x="465" y="268"/>
                </a:cxn>
                <a:cxn ang="0">
                  <a:pos x="479" y="244"/>
                </a:cxn>
                <a:cxn ang="0">
                  <a:pos x="411" y="263"/>
                </a:cxn>
                <a:cxn ang="0">
                  <a:pos x="344" y="266"/>
                </a:cxn>
                <a:cxn ang="0">
                  <a:pos x="278" y="251"/>
                </a:cxn>
                <a:cxn ang="0">
                  <a:pos x="264" y="223"/>
                </a:cxn>
                <a:cxn ang="0">
                  <a:pos x="150" y="256"/>
                </a:cxn>
                <a:cxn ang="0">
                  <a:pos x="67" y="247"/>
                </a:cxn>
                <a:cxn ang="0">
                  <a:pos x="56" y="195"/>
                </a:cxn>
                <a:cxn ang="0">
                  <a:pos x="71" y="163"/>
                </a:cxn>
                <a:cxn ang="0">
                  <a:pos x="16" y="117"/>
                </a:cxn>
                <a:cxn ang="0">
                  <a:pos x="7" y="66"/>
                </a:cxn>
                <a:cxn ang="0">
                  <a:pos x="29" y="32"/>
                </a:cxn>
                <a:cxn ang="0">
                  <a:pos x="9" y="22"/>
                </a:cxn>
                <a:cxn ang="0">
                  <a:pos x="67" y="0"/>
                </a:cxn>
                <a:cxn ang="0">
                  <a:pos x="134" y="15"/>
                </a:cxn>
                <a:cxn ang="0">
                  <a:pos x="211" y="30"/>
                </a:cxn>
                <a:cxn ang="0">
                  <a:pos x="288" y="34"/>
                </a:cxn>
                <a:cxn ang="0">
                  <a:pos x="359" y="46"/>
                </a:cxn>
                <a:cxn ang="0">
                  <a:pos x="426" y="69"/>
                </a:cxn>
                <a:cxn ang="0">
                  <a:pos x="450" y="133"/>
                </a:cxn>
                <a:cxn ang="0">
                  <a:pos x="450" y="219"/>
                </a:cxn>
                <a:cxn ang="0">
                  <a:pos x="538" y="216"/>
                </a:cxn>
                <a:cxn ang="0">
                  <a:pos x="601" y="233"/>
                </a:cxn>
                <a:cxn ang="0">
                  <a:pos x="612" y="299"/>
                </a:cxn>
                <a:cxn ang="0">
                  <a:pos x="668" y="296"/>
                </a:cxn>
                <a:cxn ang="0">
                  <a:pos x="734" y="276"/>
                </a:cxn>
                <a:cxn ang="0">
                  <a:pos x="797" y="262"/>
                </a:cxn>
              </a:cxnLst>
              <a:rect l="0" t="0" r="r" b="b"/>
              <a:pathLst>
                <a:path w="896" h="568">
                  <a:moveTo>
                    <a:pt x="821" y="261"/>
                  </a:moveTo>
                  <a:lnTo>
                    <a:pt x="820" y="274"/>
                  </a:lnTo>
                  <a:lnTo>
                    <a:pt x="822" y="289"/>
                  </a:lnTo>
                  <a:lnTo>
                    <a:pt x="828" y="303"/>
                  </a:lnTo>
                  <a:lnTo>
                    <a:pt x="836" y="316"/>
                  </a:lnTo>
                  <a:lnTo>
                    <a:pt x="845" y="330"/>
                  </a:lnTo>
                  <a:lnTo>
                    <a:pt x="857" y="342"/>
                  </a:lnTo>
                  <a:lnTo>
                    <a:pt x="869" y="354"/>
                  </a:lnTo>
                  <a:lnTo>
                    <a:pt x="881" y="365"/>
                  </a:lnTo>
                  <a:lnTo>
                    <a:pt x="888" y="370"/>
                  </a:lnTo>
                  <a:lnTo>
                    <a:pt x="894" y="375"/>
                  </a:lnTo>
                  <a:lnTo>
                    <a:pt x="896" y="380"/>
                  </a:lnTo>
                  <a:lnTo>
                    <a:pt x="895" y="387"/>
                  </a:lnTo>
                  <a:lnTo>
                    <a:pt x="877" y="407"/>
                  </a:lnTo>
                  <a:lnTo>
                    <a:pt x="857" y="427"/>
                  </a:lnTo>
                  <a:lnTo>
                    <a:pt x="836" y="444"/>
                  </a:lnTo>
                  <a:lnTo>
                    <a:pt x="814" y="461"/>
                  </a:lnTo>
                  <a:lnTo>
                    <a:pt x="790" y="475"/>
                  </a:lnTo>
                  <a:lnTo>
                    <a:pt x="766" y="488"/>
                  </a:lnTo>
                  <a:lnTo>
                    <a:pt x="741" y="498"/>
                  </a:lnTo>
                  <a:lnTo>
                    <a:pt x="715" y="505"/>
                  </a:lnTo>
                  <a:lnTo>
                    <a:pt x="696" y="506"/>
                  </a:lnTo>
                  <a:lnTo>
                    <a:pt x="677" y="508"/>
                  </a:lnTo>
                  <a:lnTo>
                    <a:pt x="659" y="509"/>
                  </a:lnTo>
                  <a:lnTo>
                    <a:pt x="640" y="512"/>
                  </a:lnTo>
                  <a:lnTo>
                    <a:pt x="622" y="514"/>
                  </a:lnTo>
                  <a:lnTo>
                    <a:pt x="604" y="516"/>
                  </a:lnTo>
                  <a:lnTo>
                    <a:pt x="585" y="520"/>
                  </a:lnTo>
                  <a:lnTo>
                    <a:pt x="567" y="523"/>
                  </a:lnTo>
                  <a:lnTo>
                    <a:pt x="548" y="527"/>
                  </a:lnTo>
                  <a:lnTo>
                    <a:pt x="530" y="531"/>
                  </a:lnTo>
                  <a:lnTo>
                    <a:pt x="511" y="536"/>
                  </a:lnTo>
                  <a:lnTo>
                    <a:pt x="493" y="541"/>
                  </a:lnTo>
                  <a:lnTo>
                    <a:pt x="473" y="546"/>
                  </a:lnTo>
                  <a:lnTo>
                    <a:pt x="455" y="553"/>
                  </a:lnTo>
                  <a:lnTo>
                    <a:pt x="434" y="560"/>
                  </a:lnTo>
                  <a:lnTo>
                    <a:pt x="415" y="568"/>
                  </a:lnTo>
                  <a:lnTo>
                    <a:pt x="405" y="568"/>
                  </a:lnTo>
                  <a:lnTo>
                    <a:pt x="396" y="567"/>
                  </a:lnTo>
                  <a:lnTo>
                    <a:pt x="386" y="567"/>
                  </a:lnTo>
                  <a:lnTo>
                    <a:pt x="377" y="565"/>
                  </a:lnTo>
                  <a:lnTo>
                    <a:pt x="367" y="562"/>
                  </a:lnTo>
                  <a:lnTo>
                    <a:pt x="358" y="559"/>
                  </a:lnTo>
                  <a:lnTo>
                    <a:pt x="350" y="553"/>
                  </a:lnTo>
                  <a:lnTo>
                    <a:pt x="343" y="545"/>
                  </a:lnTo>
                  <a:lnTo>
                    <a:pt x="349" y="541"/>
                  </a:lnTo>
                  <a:lnTo>
                    <a:pt x="356" y="539"/>
                  </a:lnTo>
                  <a:lnTo>
                    <a:pt x="362" y="541"/>
                  </a:lnTo>
                  <a:lnTo>
                    <a:pt x="369" y="544"/>
                  </a:lnTo>
                  <a:lnTo>
                    <a:pt x="374" y="547"/>
                  </a:lnTo>
                  <a:lnTo>
                    <a:pt x="381" y="550"/>
                  </a:lnTo>
                  <a:lnTo>
                    <a:pt x="387" y="552"/>
                  </a:lnTo>
                  <a:lnTo>
                    <a:pt x="393" y="551"/>
                  </a:lnTo>
                  <a:lnTo>
                    <a:pt x="397" y="545"/>
                  </a:lnTo>
                  <a:lnTo>
                    <a:pt x="399" y="539"/>
                  </a:lnTo>
                  <a:lnTo>
                    <a:pt x="399" y="535"/>
                  </a:lnTo>
                  <a:lnTo>
                    <a:pt x="396" y="530"/>
                  </a:lnTo>
                  <a:lnTo>
                    <a:pt x="392" y="526"/>
                  </a:lnTo>
                  <a:lnTo>
                    <a:pt x="388" y="522"/>
                  </a:lnTo>
                  <a:lnTo>
                    <a:pt x="384" y="519"/>
                  </a:lnTo>
                  <a:lnTo>
                    <a:pt x="379" y="516"/>
                  </a:lnTo>
                  <a:lnTo>
                    <a:pt x="372" y="512"/>
                  </a:lnTo>
                  <a:lnTo>
                    <a:pt x="365" y="507"/>
                  </a:lnTo>
                  <a:lnTo>
                    <a:pt x="359" y="503"/>
                  </a:lnTo>
                  <a:lnTo>
                    <a:pt x="354" y="497"/>
                  </a:lnTo>
                  <a:lnTo>
                    <a:pt x="349" y="491"/>
                  </a:lnTo>
                  <a:lnTo>
                    <a:pt x="344" y="485"/>
                  </a:lnTo>
                  <a:lnTo>
                    <a:pt x="341" y="478"/>
                  </a:lnTo>
                  <a:lnTo>
                    <a:pt x="337" y="470"/>
                  </a:lnTo>
                  <a:lnTo>
                    <a:pt x="336" y="460"/>
                  </a:lnTo>
                  <a:lnTo>
                    <a:pt x="335" y="450"/>
                  </a:lnTo>
                  <a:lnTo>
                    <a:pt x="336" y="440"/>
                  </a:lnTo>
                  <a:lnTo>
                    <a:pt x="337" y="430"/>
                  </a:lnTo>
                  <a:lnTo>
                    <a:pt x="337" y="421"/>
                  </a:lnTo>
                  <a:lnTo>
                    <a:pt x="336" y="412"/>
                  </a:lnTo>
                  <a:lnTo>
                    <a:pt x="334" y="402"/>
                  </a:lnTo>
                  <a:lnTo>
                    <a:pt x="328" y="395"/>
                  </a:lnTo>
                  <a:lnTo>
                    <a:pt x="321" y="400"/>
                  </a:lnTo>
                  <a:lnTo>
                    <a:pt x="317" y="406"/>
                  </a:lnTo>
                  <a:lnTo>
                    <a:pt x="314" y="415"/>
                  </a:lnTo>
                  <a:lnTo>
                    <a:pt x="313" y="423"/>
                  </a:lnTo>
                  <a:lnTo>
                    <a:pt x="311" y="432"/>
                  </a:lnTo>
                  <a:lnTo>
                    <a:pt x="309" y="440"/>
                  </a:lnTo>
                  <a:lnTo>
                    <a:pt x="304" y="447"/>
                  </a:lnTo>
                  <a:lnTo>
                    <a:pt x="297" y="451"/>
                  </a:lnTo>
                  <a:lnTo>
                    <a:pt x="288" y="448"/>
                  </a:lnTo>
                  <a:lnTo>
                    <a:pt x="279" y="446"/>
                  </a:lnTo>
                  <a:lnTo>
                    <a:pt x="271" y="443"/>
                  </a:lnTo>
                  <a:lnTo>
                    <a:pt x="263" y="438"/>
                  </a:lnTo>
                  <a:lnTo>
                    <a:pt x="255" y="433"/>
                  </a:lnTo>
                  <a:lnTo>
                    <a:pt x="249" y="427"/>
                  </a:lnTo>
                  <a:lnTo>
                    <a:pt x="244" y="418"/>
                  </a:lnTo>
                  <a:lnTo>
                    <a:pt x="242" y="410"/>
                  </a:lnTo>
                  <a:lnTo>
                    <a:pt x="242" y="403"/>
                  </a:lnTo>
                  <a:lnTo>
                    <a:pt x="244" y="398"/>
                  </a:lnTo>
                  <a:lnTo>
                    <a:pt x="246" y="392"/>
                  </a:lnTo>
                  <a:lnTo>
                    <a:pt x="250" y="386"/>
                  </a:lnTo>
                  <a:lnTo>
                    <a:pt x="253" y="380"/>
                  </a:lnTo>
                  <a:lnTo>
                    <a:pt x="256" y="375"/>
                  </a:lnTo>
                  <a:lnTo>
                    <a:pt x="258" y="370"/>
                  </a:lnTo>
                  <a:lnTo>
                    <a:pt x="258" y="365"/>
                  </a:lnTo>
                  <a:lnTo>
                    <a:pt x="251" y="360"/>
                  </a:lnTo>
                  <a:lnTo>
                    <a:pt x="243" y="361"/>
                  </a:lnTo>
                  <a:lnTo>
                    <a:pt x="235" y="364"/>
                  </a:lnTo>
                  <a:lnTo>
                    <a:pt x="228" y="371"/>
                  </a:lnTo>
                  <a:lnTo>
                    <a:pt x="223" y="377"/>
                  </a:lnTo>
                  <a:lnTo>
                    <a:pt x="221" y="383"/>
                  </a:lnTo>
                  <a:lnTo>
                    <a:pt x="218" y="390"/>
                  </a:lnTo>
                  <a:lnTo>
                    <a:pt x="215" y="397"/>
                  </a:lnTo>
                  <a:lnTo>
                    <a:pt x="213" y="402"/>
                  </a:lnTo>
                  <a:lnTo>
                    <a:pt x="211" y="407"/>
                  </a:lnTo>
                  <a:lnTo>
                    <a:pt x="206" y="410"/>
                  </a:lnTo>
                  <a:lnTo>
                    <a:pt x="202" y="413"/>
                  </a:lnTo>
                  <a:lnTo>
                    <a:pt x="191" y="414"/>
                  </a:lnTo>
                  <a:lnTo>
                    <a:pt x="181" y="410"/>
                  </a:lnTo>
                  <a:lnTo>
                    <a:pt x="173" y="403"/>
                  </a:lnTo>
                  <a:lnTo>
                    <a:pt x="170" y="394"/>
                  </a:lnTo>
                  <a:lnTo>
                    <a:pt x="172" y="383"/>
                  </a:lnTo>
                  <a:lnTo>
                    <a:pt x="174" y="372"/>
                  </a:lnTo>
                  <a:lnTo>
                    <a:pt x="177" y="362"/>
                  </a:lnTo>
                  <a:lnTo>
                    <a:pt x="183" y="352"/>
                  </a:lnTo>
                  <a:lnTo>
                    <a:pt x="189" y="342"/>
                  </a:lnTo>
                  <a:lnTo>
                    <a:pt x="197" y="333"/>
                  </a:lnTo>
                  <a:lnTo>
                    <a:pt x="206" y="326"/>
                  </a:lnTo>
                  <a:lnTo>
                    <a:pt x="216" y="319"/>
                  </a:lnTo>
                  <a:lnTo>
                    <a:pt x="234" y="314"/>
                  </a:lnTo>
                  <a:lnTo>
                    <a:pt x="250" y="309"/>
                  </a:lnTo>
                  <a:lnTo>
                    <a:pt x="267" y="307"/>
                  </a:lnTo>
                  <a:lnTo>
                    <a:pt x="284" y="304"/>
                  </a:lnTo>
                  <a:lnTo>
                    <a:pt x="303" y="303"/>
                  </a:lnTo>
                  <a:lnTo>
                    <a:pt x="320" y="303"/>
                  </a:lnTo>
                  <a:lnTo>
                    <a:pt x="337" y="302"/>
                  </a:lnTo>
                  <a:lnTo>
                    <a:pt x="355" y="302"/>
                  </a:lnTo>
                  <a:lnTo>
                    <a:pt x="371" y="301"/>
                  </a:lnTo>
                  <a:lnTo>
                    <a:pt x="388" y="299"/>
                  </a:lnTo>
                  <a:lnTo>
                    <a:pt x="404" y="296"/>
                  </a:lnTo>
                  <a:lnTo>
                    <a:pt x="420" y="292"/>
                  </a:lnTo>
                  <a:lnTo>
                    <a:pt x="437" y="286"/>
                  </a:lnTo>
                  <a:lnTo>
                    <a:pt x="452" y="278"/>
                  </a:lnTo>
                  <a:lnTo>
                    <a:pt x="465" y="268"/>
                  </a:lnTo>
                  <a:lnTo>
                    <a:pt x="479" y="255"/>
                  </a:lnTo>
                  <a:lnTo>
                    <a:pt x="480" y="250"/>
                  </a:lnTo>
                  <a:lnTo>
                    <a:pt x="480" y="247"/>
                  </a:lnTo>
                  <a:lnTo>
                    <a:pt x="479" y="246"/>
                  </a:lnTo>
                  <a:lnTo>
                    <a:pt x="479" y="244"/>
                  </a:lnTo>
                  <a:lnTo>
                    <a:pt x="465" y="249"/>
                  </a:lnTo>
                  <a:lnTo>
                    <a:pt x="452" y="254"/>
                  </a:lnTo>
                  <a:lnTo>
                    <a:pt x="438" y="257"/>
                  </a:lnTo>
                  <a:lnTo>
                    <a:pt x="424" y="261"/>
                  </a:lnTo>
                  <a:lnTo>
                    <a:pt x="411" y="263"/>
                  </a:lnTo>
                  <a:lnTo>
                    <a:pt x="397" y="265"/>
                  </a:lnTo>
                  <a:lnTo>
                    <a:pt x="385" y="266"/>
                  </a:lnTo>
                  <a:lnTo>
                    <a:pt x="371" y="268"/>
                  </a:lnTo>
                  <a:lnTo>
                    <a:pt x="358" y="268"/>
                  </a:lnTo>
                  <a:lnTo>
                    <a:pt x="344" y="266"/>
                  </a:lnTo>
                  <a:lnTo>
                    <a:pt x="332" y="265"/>
                  </a:lnTo>
                  <a:lnTo>
                    <a:pt x="318" y="263"/>
                  </a:lnTo>
                  <a:lnTo>
                    <a:pt x="304" y="261"/>
                  </a:lnTo>
                  <a:lnTo>
                    <a:pt x="291" y="256"/>
                  </a:lnTo>
                  <a:lnTo>
                    <a:pt x="278" y="251"/>
                  </a:lnTo>
                  <a:lnTo>
                    <a:pt x="264" y="246"/>
                  </a:lnTo>
                  <a:lnTo>
                    <a:pt x="260" y="238"/>
                  </a:lnTo>
                  <a:lnTo>
                    <a:pt x="263" y="231"/>
                  </a:lnTo>
                  <a:lnTo>
                    <a:pt x="265" y="226"/>
                  </a:lnTo>
                  <a:lnTo>
                    <a:pt x="264" y="223"/>
                  </a:lnTo>
                  <a:lnTo>
                    <a:pt x="241" y="220"/>
                  </a:lnTo>
                  <a:lnTo>
                    <a:pt x="219" y="225"/>
                  </a:lnTo>
                  <a:lnTo>
                    <a:pt x="196" y="234"/>
                  </a:lnTo>
                  <a:lnTo>
                    <a:pt x="173" y="246"/>
                  </a:lnTo>
                  <a:lnTo>
                    <a:pt x="150" y="256"/>
                  </a:lnTo>
                  <a:lnTo>
                    <a:pt x="127" y="265"/>
                  </a:lnTo>
                  <a:lnTo>
                    <a:pt x="105" y="268"/>
                  </a:lnTo>
                  <a:lnTo>
                    <a:pt x="83" y="263"/>
                  </a:lnTo>
                  <a:lnTo>
                    <a:pt x="74" y="255"/>
                  </a:lnTo>
                  <a:lnTo>
                    <a:pt x="67" y="247"/>
                  </a:lnTo>
                  <a:lnTo>
                    <a:pt x="62" y="238"/>
                  </a:lnTo>
                  <a:lnTo>
                    <a:pt x="60" y="227"/>
                  </a:lnTo>
                  <a:lnTo>
                    <a:pt x="58" y="216"/>
                  </a:lnTo>
                  <a:lnTo>
                    <a:pt x="58" y="205"/>
                  </a:lnTo>
                  <a:lnTo>
                    <a:pt x="56" y="195"/>
                  </a:lnTo>
                  <a:lnTo>
                    <a:pt x="56" y="185"/>
                  </a:lnTo>
                  <a:lnTo>
                    <a:pt x="62" y="180"/>
                  </a:lnTo>
                  <a:lnTo>
                    <a:pt x="68" y="175"/>
                  </a:lnTo>
                  <a:lnTo>
                    <a:pt x="72" y="171"/>
                  </a:lnTo>
                  <a:lnTo>
                    <a:pt x="71" y="163"/>
                  </a:lnTo>
                  <a:lnTo>
                    <a:pt x="62" y="152"/>
                  </a:lnTo>
                  <a:lnTo>
                    <a:pt x="51" y="143"/>
                  </a:lnTo>
                  <a:lnTo>
                    <a:pt x="39" y="134"/>
                  </a:lnTo>
                  <a:lnTo>
                    <a:pt x="26" y="126"/>
                  </a:lnTo>
                  <a:lnTo>
                    <a:pt x="16" y="117"/>
                  </a:lnTo>
                  <a:lnTo>
                    <a:pt x="7" y="107"/>
                  </a:lnTo>
                  <a:lnTo>
                    <a:pt x="1" y="96"/>
                  </a:lnTo>
                  <a:lnTo>
                    <a:pt x="0" y="83"/>
                  </a:lnTo>
                  <a:lnTo>
                    <a:pt x="2" y="74"/>
                  </a:lnTo>
                  <a:lnTo>
                    <a:pt x="7" y="66"/>
                  </a:lnTo>
                  <a:lnTo>
                    <a:pt x="11" y="59"/>
                  </a:lnTo>
                  <a:lnTo>
                    <a:pt x="16" y="52"/>
                  </a:lnTo>
                  <a:lnTo>
                    <a:pt x="22" y="45"/>
                  </a:lnTo>
                  <a:lnTo>
                    <a:pt x="26" y="38"/>
                  </a:lnTo>
                  <a:lnTo>
                    <a:pt x="29" y="32"/>
                  </a:lnTo>
                  <a:lnTo>
                    <a:pt x="31" y="26"/>
                  </a:lnTo>
                  <a:lnTo>
                    <a:pt x="25" y="19"/>
                  </a:lnTo>
                  <a:lnTo>
                    <a:pt x="20" y="18"/>
                  </a:lnTo>
                  <a:lnTo>
                    <a:pt x="14" y="19"/>
                  </a:lnTo>
                  <a:lnTo>
                    <a:pt x="9" y="22"/>
                  </a:lnTo>
                  <a:lnTo>
                    <a:pt x="20" y="15"/>
                  </a:lnTo>
                  <a:lnTo>
                    <a:pt x="31" y="8"/>
                  </a:lnTo>
                  <a:lnTo>
                    <a:pt x="43" y="5"/>
                  </a:lnTo>
                  <a:lnTo>
                    <a:pt x="54" y="1"/>
                  </a:lnTo>
                  <a:lnTo>
                    <a:pt x="67" y="0"/>
                  </a:lnTo>
                  <a:lnTo>
                    <a:pt x="78" y="0"/>
                  </a:lnTo>
                  <a:lnTo>
                    <a:pt x="91" y="1"/>
                  </a:lnTo>
                  <a:lnTo>
                    <a:pt x="104" y="4"/>
                  </a:lnTo>
                  <a:lnTo>
                    <a:pt x="119" y="11"/>
                  </a:lnTo>
                  <a:lnTo>
                    <a:pt x="134" y="15"/>
                  </a:lnTo>
                  <a:lnTo>
                    <a:pt x="149" y="20"/>
                  </a:lnTo>
                  <a:lnTo>
                    <a:pt x="164" y="23"/>
                  </a:lnTo>
                  <a:lnTo>
                    <a:pt x="180" y="27"/>
                  </a:lnTo>
                  <a:lnTo>
                    <a:pt x="195" y="29"/>
                  </a:lnTo>
                  <a:lnTo>
                    <a:pt x="211" y="30"/>
                  </a:lnTo>
                  <a:lnTo>
                    <a:pt x="226" y="31"/>
                  </a:lnTo>
                  <a:lnTo>
                    <a:pt x="242" y="32"/>
                  </a:lnTo>
                  <a:lnTo>
                    <a:pt x="257" y="34"/>
                  </a:lnTo>
                  <a:lnTo>
                    <a:pt x="273" y="34"/>
                  </a:lnTo>
                  <a:lnTo>
                    <a:pt x="288" y="34"/>
                  </a:lnTo>
                  <a:lnTo>
                    <a:pt x="304" y="32"/>
                  </a:lnTo>
                  <a:lnTo>
                    <a:pt x="319" y="32"/>
                  </a:lnTo>
                  <a:lnTo>
                    <a:pt x="334" y="32"/>
                  </a:lnTo>
                  <a:lnTo>
                    <a:pt x="349" y="32"/>
                  </a:lnTo>
                  <a:lnTo>
                    <a:pt x="359" y="46"/>
                  </a:lnTo>
                  <a:lnTo>
                    <a:pt x="371" y="56"/>
                  </a:lnTo>
                  <a:lnTo>
                    <a:pt x="385" y="61"/>
                  </a:lnTo>
                  <a:lnTo>
                    <a:pt x="399" y="65"/>
                  </a:lnTo>
                  <a:lnTo>
                    <a:pt x="412" y="67"/>
                  </a:lnTo>
                  <a:lnTo>
                    <a:pt x="426" y="69"/>
                  </a:lnTo>
                  <a:lnTo>
                    <a:pt x="439" y="74"/>
                  </a:lnTo>
                  <a:lnTo>
                    <a:pt x="449" y="82"/>
                  </a:lnTo>
                  <a:lnTo>
                    <a:pt x="449" y="99"/>
                  </a:lnTo>
                  <a:lnTo>
                    <a:pt x="450" y="115"/>
                  </a:lnTo>
                  <a:lnTo>
                    <a:pt x="450" y="133"/>
                  </a:lnTo>
                  <a:lnTo>
                    <a:pt x="452" y="150"/>
                  </a:lnTo>
                  <a:lnTo>
                    <a:pt x="452" y="167"/>
                  </a:lnTo>
                  <a:lnTo>
                    <a:pt x="453" y="185"/>
                  </a:lnTo>
                  <a:lnTo>
                    <a:pt x="452" y="202"/>
                  </a:lnTo>
                  <a:lnTo>
                    <a:pt x="450" y="219"/>
                  </a:lnTo>
                  <a:lnTo>
                    <a:pt x="466" y="228"/>
                  </a:lnTo>
                  <a:lnTo>
                    <a:pt x="484" y="231"/>
                  </a:lnTo>
                  <a:lnTo>
                    <a:pt x="501" y="228"/>
                  </a:lnTo>
                  <a:lnTo>
                    <a:pt x="519" y="223"/>
                  </a:lnTo>
                  <a:lnTo>
                    <a:pt x="538" y="216"/>
                  </a:lnTo>
                  <a:lnTo>
                    <a:pt x="556" y="209"/>
                  </a:lnTo>
                  <a:lnTo>
                    <a:pt x="576" y="204"/>
                  </a:lnTo>
                  <a:lnTo>
                    <a:pt x="596" y="204"/>
                  </a:lnTo>
                  <a:lnTo>
                    <a:pt x="599" y="218"/>
                  </a:lnTo>
                  <a:lnTo>
                    <a:pt x="601" y="233"/>
                  </a:lnTo>
                  <a:lnTo>
                    <a:pt x="602" y="247"/>
                  </a:lnTo>
                  <a:lnTo>
                    <a:pt x="604" y="259"/>
                  </a:lnTo>
                  <a:lnTo>
                    <a:pt x="606" y="273"/>
                  </a:lnTo>
                  <a:lnTo>
                    <a:pt x="608" y="286"/>
                  </a:lnTo>
                  <a:lnTo>
                    <a:pt x="612" y="299"/>
                  </a:lnTo>
                  <a:lnTo>
                    <a:pt x="617" y="311"/>
                  </a:lnTo>
                  <a:lnTo>
                    <a:pt x="630" y="308"/>
                  </a:lnTo>
                  <a:lnTo>
                    <a:pt x="643" y="304"/>
                  </a:lnTo>
                  <a:lnTo>
                    <a:pt x="655" y="301"/>
                  </a:lnTo>
                  <a:lnTo>
                    <a:pt x="668" y="296"/>
                  </a:lnTo>
                  <a:lnTo>
                    <a:pt x="681" y="293"/>
                  </a:lnTo>
                  <a:lnTo>
                    <a:pt x="695" y="288"/>
                  </a:lnTo>
                  <a:lnTo>
                    <a:pt x="707" y="284"/>
                  </a:lnTo>
                  <a:lnTo>
                    <a:pt x="721" y="280"/>
                  </a:lnTo>
                  <a:lnTo>
                    <a:pt x="734" y="276"/>
                  </a:lnTo>
                  <a:lnTo>
                    <a:pt x="746" y="272"/>
                  </a:lnTo>
                  <a:lnTo>
                    <a:pt x="760" y="269"/>
                  </a:lnTo>
                  <a:lnTo>
                    <a:pt x="773" y="266"/>
                  </a:lnTo>
                  <a:lnTo>
                    <a:pt x="784" y="264"/>
                  </a:lnTo>
                  <a:lnTo>
                    <a:pt x="797" y="262"/>
                  </a:lnTo>
                  <a:lnTo>
                    <a:pt x="810" y="261"/>
                  </a:lnTo>
                  <a:lnTo>
                    <a:pt x="821" y="261"/>
                  </a:lnTo>
                  <a:close/>
                </a:path>
              </a:pathLst>
            </a:custGeom>
            <a:solidFill>
              <a:srgbClr val="66FF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22" name="Freeform 82"/>
            <p:cNvSpPr>
              <a:spLocks/>
            </p:cNvSpPr>
            <p:nvPr/>
          </p:nvSpPr>
          <p:spPr bwMode="auto">
            <a:xfrm>
              <a:off x="1225" y="679"/>
              <a:ext cx="63" cy="68"/>
            </a:xfrm>
            <a:custGeom>
              <a:avLst/>
              <a:gdLst/>
              <a:ahLst/>
              <a:cxnLst>
                <a:cxn ang="0">
                  <a:pos x="125" y="96"/>
                </a:cxn>
                <a:cxn ang="0">
                  <a:pos x="113" y="104"/>
                </a:cxn>
                <a:cxn ang="0">
                  <a:pos x="100" y="113"/>
                </a:cxn>
                <a:cxn ang="0">
                  <a:pos x="86" y="118"/>
                </a:cxn>
                <a:cxn ang="0">
                  <a:pos x="72" y="123"/>
                </a:cxn>
                <a:cxn ang="0">
                  <a:pos x="57" y="126"/>
                </a:cxn>
                <a:cxn ang="0">
                  <a:pos x="42" y="130"/>
                </a:cxn>
                <a:cxn ang="0">
                  <a:pos x="29" y="132"/>
                </a:cxn>
                <a:cxn ang="0">
                  <a:pos x="15" y="136"/>
                </a:cxn>
                <a:cxn ang="0">
                  <a:pos x="12" y="122"/>
                </a:cxn>
                <a:cxn ang="0">
                  <a:pos x="10" y="107"/>
                </a:cxn>
                <a:cxn ang="0">
                  <a:pos x="9" y="92"/>
                </a:cxn>
                <a:cxn ang="0">
                  <a:pos x="8" y="77"/>
                </a:cxn>
                <a:cxn ang="0">
                  <a:pos x="7" y="62"/>
                </a:cxn>
                <a:cxn ang="0">
                  <a:pos x="6" y="47"/>
                </a:cxn>
                <a:cxn ang="0">
                  <a:pos x="3" y="31"/>
                </a:cxn>
                <a:cxn ang="0">
                  <a:pos x="0" y="16"/>
                </a:cxn>
                <a:cxn ang="0">
                  <a:pos x="4" y="8"/>
                </a:cxn>
                <a:cxn ang="0">
                  <a:pos x="10" y="4"/>
                </a:cxn>
                <a:cxn ang="0">
                  <a:pos x="16" y="1"/>
                </a:cxn>
                <a:cxn ang="0">
                  <a:pos x="22" y="0"/>
                </a:cxn>
                <a:cxn ang="0">
                  <a:pos x="27" y="12"/>
                </a:cxn>
                <a:cxn ang="0">
                  <a:pos x="30" y="27"/>
                </a:cxn>
                <a:cxn ang="0">
                  <a:pos x="30" y="42"/>
                </a:cxn>
                <a:cxn ang="0">
                  <a:pos x="30" y="56"/>
                </a:cxn>
                <a:cxn ang="0">
                  <a:pos x="30" y="71"/>
                </a:cxn>
                <a:cxn ang="0">
                  <a:pos x="32" y="84"/>
                </a:cxn>
                <a:cxn ang="0">
                  <a:pos x="38" y="95"/>
                </a:cxn>
                <a:cxn ang="0">
                  <a:pos x="48" y="104"/>
                </a:cxn>
                <a:cxn ang="0">
                  <a:pos x="57" y="106"/>
                </a:cxn>
                <a:cxn ang="0">
                  <a:pos x="68" y="104"/>
                </a:cxn>
                <a:cxn ang="0">
                  <a:pos x="78" y="102"/>
                </a:cxn>
                <a:cxn ang="0">
                  <a:pos x="90" y="99"/>
                </a:cxn>
                <a:cxn ang="0">
                  <a:pos x="100" y="95"/>
                </a:cxn>
                <a:cxn ang="0">
                  <a:pos x="109" y="94"/>
                </a:cxn>
                <a:cxn ang="0">
                  <a:pos x="118" y="94"/>
                </a:cxn>
                <a:cxn ang="0">
                  <a:pos x="125" y="96"/>
                </a:cxn>
              </a:cxnLst>
              <a:rect l="0" t="0" r="r" b="b"/>
              <a:pathLst>
                <a:path w="125" h="136">
                  <a:moveTo>
                    <a:pt x="125" y="96"/>
                  </a:moveTo>
                  <a:lnTo>
                    <a:pt x="113" y="104"/>
                  </a:lnTo>
                  <a:lnTo>
                    <a:pt x="100" y="113"/>
                  </a:lnTo>
                  <a:lnTo>
                    <a:pt x="86" y="118"/>
                  </a:lnTo>
                  <a:lnTo>
                    <a:pt x="72" y="123"/>
                  </a:lnTo>
                  <a:lnTo>
                    <a:pt x="57" y="126"/>
                  </a:lnTo>
                  <a:lnTo>
                    <a:pt x="42" y="130"/>
                  </a:lnTo>
                  <a:lnTo>
                    <a:pt x="29" y="132"/>
                  </a:lnTo>
                  <a:lnTo>
                    <a:pt x="15" y="136"/>
                  </a:lnTo>
                  <a:lnTo>
                    <a:pt x="12" y="122"/>
                  </a:lnTo>
                  <a:lnTo>
                    <a:pt x="10" y="107"/>
                  </a:lnTo>
                  <a:lnTo>
                    <a:pt x="9" y="92"/>
                  </a:lnTo>
                  <a:lnTo>
                    <a:pt x="8" y="77"/>
                  </a:lnTo>
                  <a:lnTo>
                    <a:pt x="7" y="62"/>
                  </a:lnTo>
                  <a:lnTo>
                    <a:pt x="6" y="47"/>
                  </a:lnTo>
                  <a:lnTo>
                    <a:pt x="3" y="31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0" y="4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7" y="12"/>
                  </a:lnTo>
                  <a:lnTo>
                    <a:pt x="30" y="27"/>
                  </a:lnTo>
                  <a:lnTo>
                    <a:pt x="30" y="42"/>
                  </a:lnTo>
                  <a:lnTo>
                    <a:pt x="30" y="56"/>
                  </a:lnTo>
                  <a:lnTo>
                    <a:pt x="30" y="71"/>
                  </a:lnTo>
                  <a:lnTo>
                    <a:pt x="32" y="84"/>
                  </a:lnTo>
                  <a:lnTo>
                    <a:pt x="38" y="95"/>
                  </a:lnTo>
                  <a:lnTo>
                    <a:pt x="48" y="104"/>
                  </a:lnTo>
                  <a:lnTo>
                    <a:pt x="57" y="106"/>
                  </a:lnTo>
                  <a:lnTo>
                    <a:pt x="68" y="104"/>
                  </a:lnTo>
                  <a:lnTo>
                    <a:pt x="78" y="102"/>
                  </a:lnTo>
                  <a:lnTo>
                    <a:pt x="90" y="99"/>
                  </a:lnTo>
                  <a:lnTo>
                    <a:pt x="100" y="95"/>
                  </a:lnTo>
                  <a:lnTo>
                    <a:pt x="109" y="94"/>
                  </a:lnTo>
                  <a:lnTo>
                    <a:pt x="118" y="94"/>
                  </a:lnTo>
                  <a:lnTo>
                    <a:pt x="125" y="9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23" name="Freeform 83"/>
            <p:cNvSpPr>
              <a:spLocks/>
            </p:cNvSpPr>
            <p:nvPr/>
          </p:nvSpPr>
          <p:spPr bwMode="auto">
            <a:xfrm>
              <a:off x="811" y="781"/>
              <a:ext cx="297" cy="289"/>
            </a:xfrm>
            <a:custGeom>
              <a:avLst/>
              <a:gdLst/>
              <a:ahLst/>
              <a:cxnLst>
                <a:cxn ang="0">
                  <a:pos x="582" y="15"/>
                </a:cxn>
                <a:cxn ang="0">
                  <a:pos x="557" y="26"/>
                </a:cxn>
                <a:cxn ang="0">
                  <a:pos x="533" y="41"/>
                </a:cxn>
                <a:cxn ang="0">
                  <a:pos x="516" y="60"/>
                </a:cxn>
                <a:cxn ang="0">
                  <a:pos x="483" y="98"/>
                </a:cxn>
                <a:cxn ang="0">
                  <a:pos x="428" y="151"/>
                </a:cxn>
                <a:cxn ang="0">
                  <a:pos x="375" y="205"/>
                </a:cxn>
                <a:cxn ang="0">
                  <a:pos x="322" y="261"/>
                </a:cxn>
                <a:cxn ang="0">
                  <a:pos x="270" y="317"/>
                </a:cxn>
                <a:cxn ang="0">
                  <a:pos x="221" y="376"/>
                </a:cxn>
                <a:cxn ang="0">
                  <a:pos x="171" y="437"/>
                </a:cxn>
                <a:cxn ang="0">
                  <a:pos x="123" y="499"/>
                </a:cxn>
                <a:cxn ang="0">
                  <a:pos x="94" y="540"/>
                </a:cxn>
                <a:cxn ang="0">
                  <a:pos x="82" y="555"/>
                </a:cxn>
                <a:cxn ang="0">
                  <a:pos x="70" y="568"/>
                </a:cxn>
                <a:cxn ang="0">
                  <a:pos x="57" y="578"/>
                </a:cxn>
                <a:cxn ang="0">
                  <a:pos x="43" y="576"/>
                </a:cxn>
                <a:cxn ang="0">
                  <a:pos x="29" y="574"/>
                </a:cxn>
                <a:cxn ang="0">
                  <a:pos x="17" y="572"/>
                </a:cxn>
                <a:cxn ang="0">
                  <a:pos x="5" y="566"/>
                </a:cxn>
                <a:cxn ang="0">
                  <a:pos x="11" y="543"/>
                </a:cxn>
                <a:cxn ang="0">
                  <a:pos x="36" y="507"/>
                </a:cxn>
                <a:cxn ang="0">
                  <a:pos x="63" y="473"/>
                </a:cxn>
                <a:cxn ang="0">
                  <a:pos x="91" y="438"/>
                </a:cxn>
                <a:cxn ang="0">
                  <a:pos x="118" y="405"/>
                </a:cxn>
                <a:cxn ang="0">
                  <a:pos x="147" y="371"/>
                </a:cxn>
                <a:cxn ang="0">
                  <a:pos x="175" y="338"/>
                </a:cxn>
                <a:cxn ang="0">
                  <a:pos x="202" y="305"/>
                </a:cxn>
                <a:cxn ang="0">
                  <a:pos x="237" y="268"/>
                </a:cxn>
                <a:cxn ang="0">
                  <a:pos x="278" y="225"/>
                </a:cxn>
                <a:cxn ang="0">
                  <a:pos x="319" y="181"/>
                </a:cxn>
                <a:cxn ang="0">
                  <a:pos x="359" y="139"/>
                </a:cxn>
                <a:cxn ang="0">
                  <a:pos x="402" y="98"/>
                </a:cxn>
                <a:cxn ang="0">
                  <a:pos x="445" y="63"/>
                </a:cxn>
                <a:cxn ang="0">
                  <a:pos x="493" y="31"/>
                </a:cxn>
                <a:cxn ang="0">
                  <a:pos x="544" y="8"/>
                </a:cxn>
                <a:cxn ang="0">
                  <a:pos x="579" y="4"/>
                </a:cxn>
                <a:cxn ang="0">
                  <a:pos x="589" y="6"/>
                </a:cxn>
              </a:cxnLst>
              <a:rect l="0" t="0" r="r" b="b"/>
              <a:pathLst>
                <a:path w="593" h="579">
                  <a:moveTo>
                    <a:pt x="593" y="10"/>
                  </a:moveTo>
                  <a:lnTo>
                    <a:pt x="582" y="15"/>
                  </a:lnTo>
                  <a:lnTo>
                    <a:pt x="570" y="20"/>
                  </a:lnTo>
                  <a:lnTo>
                    <a:pt x="557" y="26"/>
                  </a:lnTo>
                  <a:lnTo>
                    <a:pt x="544" y="33"/>
                  </a:lnTo>
                  <a:lnTo>
                    <a:pt x="533" y="41"/>
                  </a:lnTo>
                  <a:lnTo>
                    <a:pt x="523" y="49"/>
                  </a:lnTo>
                  <a:lnTo>
                    <a:pt x="516" y="60"/>
                  </a:lnTo>
                  <a:lnTo>
                    <a:pt x="511" y="73"/>
                  </a:lnTo>
                  <a:lnTo>
                    <a:pt x="483" y="98"/>
                  </a:lnTo>
                  <a:lnTo>
                    <a:pt x="456" y="125"/>
                  </a:lnTo>
                  <a:lnTo>
                    <a:pt x="428" y="151"/>
                  </a:lnTo>
                  <a:lnTo>
                    <a:pt x="402" y="178"/>
                  </a:lnTo>
                  <a:lnTo>
                    <a:pt x="375" y="205"/>
                  </a:lnTo>
                  <a:lnTo>
                    <a:pt x="349" y="232"/>
                  </a:lnTo>
                  <a:lnTo>
                    <a:pt x="322" y="261"/>
                  </a:lnTo>
                  <a:lnTo>
                    <a:pt x="297" y="288"/>
                  </a:lnTo>
                  <a:lnTo>
                    <a:pt x="270" y="317"/>
                  </a:lnTo>
                  <a:lnTo>
                    <a:pt x="245" y="347"/>
                  </a:lnTo>
                  <a:lnTo>
                    <a:pt x="221" y="376"/>
                  </a:lnTo>
                  <a:lnTo>
                    <a:pt x="195" y="407"/>
                  </a:lnTo>
                  <a:lnTo>
                    <a:pt x="171" y="437"/>
                  </a:lnTo>
                  <a:lnTo>
                    <a:pt x="147" y="468"/>
                  </a:lnTo>
                  <a:lnTo>
                    <a:pt x="123" y="499"/>
                  </a:lnTo>
                  <a:lnTo>
                    <a:pt x="100" y="531"/>
                  </a:lnTo>
                  <a:lnTo>
                    <a:pt x="94" y="540"/>
                  </a:lnTo>
                  <a:lnTo>
                    <a:pt x="88" y="546"/>
                  </a:lnTo>
                  <a:lnTo>
                    <a:pt x="82" y="555"/>
                  </a:lnTo>
                  <a:lnTo>
                    <a:pt x="77" y="561"/>
                  </a:lnTo>
                  <a:lnTo>
                    <a:pt x="70" y="568"/>
                  </a:lnTo>
                  <a:lnTo>
                    <a:pt x="64" y="574"/>
                  </a:lnTo>
                  <a:lnTo>
                    <a:pt x="57" y="578"/>
                  </a:lnTo>
                  <a:lnTo>
                    <a:pt x="50" y="579"/>
                  </a:lnTo>
                  <a:lnTo>
                    <a:pt x="43" y="576"/>
                  </a:lnTo>
                  <a:lnTo>
                    <a:pt x="36" y="575"/>
                  </a:lnTo>
                  <a:lnTo>
                    <a:pt x="29" y="574"/>
                  </a:lnTo>
                  <a:lnTo>
                    <a:pt x="24" y="573"/>
                  </a:lnTo>
                  <a:lnTo>
                    <a:pt x="17" y="572"/>
                  </a:lnTo>
                  <a:lnTo>
                    <a:pt x="11" y="569"/>
                  </a:lnTo>
                  <a:lnTo>
                    <a:pt x="5" y="566"/>
                  </a:lnTo>
                  <a:lnTo>
                    <a:pt x="0" y="561"/>
                  </a:lnTo>
                  <a:lnTo>
                    <a:pt x="11" y="543"/>
                  </a:lnTo>
                  <a:lnTo>
                    <a:pt x="24" y="525"/>
                  </a:lnTo>
                  <a:lnTo>
                    <a:pt x="36" y="507"/>
                  </a:lnTo>
                  <a:lnTo>
                    <a:pt x="50" y="490"/>
                  </a:lnTo>
                  <a:lnTo>
                    <a:pt x="63" y="473"/>
                  </a:lnTo>
                  <a:lnTo>
                    <a:pt x="77" y="455"/>
                  </a:lnTo>
                  <a:lnTo>
                    <a:pt x="91" y="438"/>
                  </a:lnTo>
                  <a:lnTo>
                    <a:pt x="104" y="422"/>
                  </a:lnTo>
                  <a:lnTo>
                    <a:pt x="118" y="405"/>
                  </a:lnTo>
                  <a:lnTo>
                    <a:pt x="132" y="389"/>
                  </a:lnTo>
                  <a:lnTo>
                    <a:pt x="147" y="371"/>
                  </a:lnTo>
                  <a:lnTo>
                    <a:pt x="161" y="355"/>
                  </a:lnTo>
                  <a:lnTo>
                    <a:pt x="175" y="338"/>
                  </a:lnTo>
                  <a:lnTo>
                    <a:pt x="188" y="322"/>
                  </a:lnTo>
                  <a:lnTo>
                    <a:pt x="202" y="305"/>
                  </a:lnTo>
                  <a:lnTo>
                    <a:pt x="216" y="287"/>
                  </a:lnTo>
                  <a:lnTo>
                    <a:pt x="237" y="268"/>
                  </a:lnTo>
                  <a:lnTo>
                    <a:pt x="258" y="246"/>
                  </a:lnTo>
                  <a:lnTo>
                    <a:pt x="278" y="225"/>
                  </a:lnTo>
                  <a:lnTo>
                    <a:pt x="298" y="203"/>
                  </a:lnTo>
                  <a:lnTo>
                    <a:pt x="319" y="181"/>
                  </a:lnTo>
                  <a:lnTo>
                    <a:pt x="338" y="161"/>
                  </a:lnTo>
                  <a:lnTo>
                    <a:pt x="359" y="139"/>
                  </a:lnTo>
                  <a:lnTo>
                    <a:pt x="380" y="118"/>
                  </a:lnTo>
                  <a:lnTo>
                    <a:pt x="402" y="98"/>
                  </a:lnTo>
                  <a:lnTo>
                    <a:pt x="423" y="80"/>
                  </a:lnTo>
                  <a:lnTo>
                    <a:pt x="445" y="63"/>
                  </a:lnTo>
                  <a:lnTo>
                    <a:pt x="468" y="46"/>
                  </a:lnTo>
                  <a:lnTo>
                    <a:pt x="493" y="31"/>
                  </a:lnTo>
                  <a:lnTo>
                    <a:pt x="518" y="19"/>
                  </a:lnTo>
                  <a:lnTo>
                    <a:pt x="544" y="8"/>
                  </a:lnTo>
                  <a:lnTo>
                    <a:pt x="572" y="0"/>
                  </a:lnTo>
                  <a:lnTo>
                    <a:pt x="579" y="4"/>
                  </a:lnTo>
                  <a:lnTo>
                    <a:pt x="585" y="5"/>
                  </a:lnTo>
                  <a:lnTo>
                    <a:pt x="589" y="6"/>
                  </a:lnTo>
                  <a:lnTo>
                    <a:pt x="593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24" name="Freeform 84"/>
            <p:cNvSpPr>
              <a:spLocks/>
            </p:cNvSpPr>
            <p:nvPr/>
          </p:nvSpPr>
          <p:spPr bwMode="auto">
            <a:xfrm>
              <a:off x="478" y="939"/>
              <a:ext cx="711" cy="1157"/>
            </a:xfrm>
            <a:custGeom>
              <a:avLst/>
              <a:gdLst/>
              <a:ahLst/>
              <a:cxnLst>
                <a:cxn ang="0">
                  <a:pos x="1271" y="259"/>
                </a:cxn>
                <a:cxn ang="0">
                  <a:pos x="1100" y="573"/>
                </a:cxn>
                <a:cxn ang="0">
                  <a:pos x="948" y="894"/>
                </a:cxn>
                <a:cxn ang="0">
                  <a:pos x="816" y="1212"/>
                </a:cxn>
                <a:cxn ang="0">
                  <a:pos x="710" y="1517"/>
                </a:cxn>
                <a:cxn ang="0">
                  <a:pos x="631" y="1799"/>
                </a:cxn>
                <a:cxn ang="0">
                  <a:pos x="591" y="1979"/>
                </a:cxn>
                <a:cxn ang="0">
                  <a:pos x="578" y="2053"/>
                </a:cxn>
                <a:cxn ang="0">
                  <a:pos x="562" y="2128"/>
                </a:cxn>
                <a:cxn ang="0">
                  <a:pos x="540" y="2167"/>
                </a:cxn>
                <a:cxn ang="0">
                  <a:pos x="538" y="2092"/>
                </a:cxn>
                <a:cxn ang="0">
                  <a:pos x="523" y="2100"/>
                </a:cxn>
                <a:cxn ang="0">
                  <a:pos x="519" y="2163"/>
                </a:cxn>
                <a:cxn ang="0">
                  <a:pos x="495" y="2182"/>
                </a:cxn>
                <a:cxn ang="0">
                  <a:pos x="420" y="2188"/>
                </a:cxn>
                <a:cxn ang="0">
                  <a:pos x="374" y="2195"/>
                </a:cxn>
                <a:cxn ang="0">
                  <a:pos x="350" y="2193"/>
                </a:cxn>
                <a:cxn ang="0">
                  <a:pos x="341" y="2164"/>
                </a:cxn>
                <a:cxn ang="0">
                  <a:pos x="326" y="2161"/>
                </a:cxn>
                <a:cxn ang="0">
                  <a:pos x="325" y="2195"/>
                </a:cxn>
                <a:cxn ang="0">
                  <a:pos x="265" y="2214"/>
                </a:cxn>
                <a:cxn ang="0">
                  <a:pos x="204" y="2210"/>
                </a:cxn>
                <a:cxn ang="0">
                  <a:pos x="178" y="2142"/>
                </a:cxn>
                <a:cxn ang="0">
                  <a:pos x="153" y="2077"/>
                </a:cxn>
                <a:cxn ang="0">
                  <a:pos x="121" y="2021"/>
                </a:cxn>
                <a:cxn ang="0">
                  <a:pos x="131" y="2079"/>
                </a:cxn>
                <a:cxn ang="0">
                  <a:pos x="156" y="2137"/>
                </a:cxn>
                <a:cxn ang="0">
                  <a:pos x="179" y="2198"/>
                </a:cxn>
                <a:cxn ang="0">
                  <a:pos x="191" y="2231"/>
                </a:cxn>
                <a:cxn ang="0">
                  <a:pos x="131" y="2255"/>
                </a:cxn>
                <a:cxn ang="0">
                  <a:pos x="69" y="2280"/>
                </a:cxn>
                <a:cxn ang="0">
                  <a:pos x="11" y="2308"/>
                </a:cxn>
                <a:cxn ang="0">
                  <a:pos x="39" y="2142"/>
                </a:cxn>
                <a:cxn ang="0">
                  <a:pos x="91" y="1926"/>
                </a:cxn>
                <a:cxn ang="0">
                  <a:pos x="147" y="1711"/>
                </a:cxn>
                <a:cxn ang="0">
                  <a:pos x="210" y="1498"/>
                </a:cxn>
                <a:cxn ang="0">
                  <a:pos x="282" y="1288"/>
                </a:cxn>
                <a:cxn ang="0">
                  <a:pos x="361" y="1083"/>
                </a:cxn>
                <a:cxn ang="0">
                  <a:pos x="432" y="929"/>
                </a:cxn>
                <a:cxn ang="0">
                  <a:pos x="532" y="736"/>
                </a:cxn>
                <a:cxn ang="0">
                  <a:pos x="646" y="519"/>
                </a:cxn>
                <a:cxn ang="0">
                  <a:pos x="704" y="444"/>
                </a:cxn>
                <a:cxn ang="0">
                  <a:pos x="767" y="463"/>
                </a:cxn>
                <a:cxn ang="0">
                  <a:pos x="833" y="468"/>
                </a:cxn>
                <a:cxn ang="0">
                  <a:pos x="897" y="461"/>
                </a:cxn>
                <a:cxn ang="0">
                  <a:pos x="951" y="506"/>
                </a:cxn>
                <a:cxn ang="0">
                  <a:pos x="1005" y="517"/>
                </a:cxn>
                <a:cxn ang="0">
                  <a:pos x="1054" y="477"/>
                </a:cxn>
                <a:cxn ang="0">
                  <a:pos x="1096" y="421"/>
                </a:cxn>
                <a:cxn ang="0">
                  <a:pos x="1115" y="367"/>
                </a:cxn>
                <a:cxn ang="0">
                  <a:pos x="1107" y="345"/>
                </a:cxn>
                <a:cxn ang="0">
                  <a:pos x="1165" y="280"/>
                </a:cxn>
                <a:cxn ang="0">
                  <a:pos x="1246" y="173"/>
                </a:cxn>
                <a:cxn ang="0">
                  <a:pos x="1316" y="62"/>
                </a:cxn>
                <a:cxn ang="0">
                  <a:pos x="1374" y="6"/>
                </a:cxn>
                <a:cxn ang="0">
                  <a:pos x="1414" y="17"/>
                </a:cxn>
              </a:cxnLst>
              <a:rect l="0" t="0" r="r" b="b"/>
              <a:pathLst>
                <a:path w="1420" h="2314">
                  <a:moveTo>
                    <a:pt x="1420" y="19"/>
                  </a:moveTo>
                  <a:lnTo>
                    <a:pt x="1382" y="77"/>
                  </a:lnTo>
                  <a:lnTo>
                    <a:pt x="1344" y="137"/>
                  </a:lnTo>
                  <a:lnTo>
                    <a:pt x="1307" y="197"/>
                  </a:lnTo>
                  <a:lnTo>
                    <a:pt x="1271" y="259"/>
                  </a:lnTo>
                  <a:lnTo>
                    <a:pt x="1236" y="320"/>
                  </a:lnTo>
                  <a:lnTo>
                    <a:pt x="1201" y="383"/>
                  </a:lnTo>
                  <a:lnTo>
                    <a:pt x="1167" y="446"/>
                  </a:lnTo>
                  <a:lnTo>
                    <a:pt x="1133" y="509"/>
                  </a:lnTo>
                  <a:lnTo>
                    <a:pt x="1100" y="573"/>
                  </a:lnTo>
                  <a:lnTo>
                    <a:pt x="1068" y="637"/>
                  </a:lnTo>
                  <a:lnTo>
                    <a:pt x="1036" y="702"/>
                  </a:lnTo>
                  <a:lnTo>
                    <a:pt x="1005" y="766"/>
                  </a:lnTo>
                  <a:lnTo>
                    <a:pt x="977" y="830"/>
                  </a:lnTo>
                  <a:lnTo>
                    <a:pt x="948" y="894"/>
                  </a:lnTo>
                  <a:lnTo>
                    <a:pt x="919" y="959"/>
                  </a:lnTo>
                  <a:lnTo>
                    <a:pt x="892" y="1022"/>
                  </a:lnTo>
                  <a:lnTo>
                    <a:pt x="866" y="1087"/>
                  </a:lnTo>
                  <a:lnTo>
                    <a:pt x="841" y="1150"/>
                  </a:lnTo>
                  <a:lnTo>
                    <a:pt x="816" y="1212"/>
                  </a:lnTo>
                  <a:lnTo>
                    <a:pt x="793" y="1274"/>
                  </a:lnTo>
                  <a:lnTo>
                    <a:pt x="770" y="1337"/>
                  </a:lnTo>
                  <a:lnTo>
                    <a:pt x="750" y="1398"/>
                  </a:lnTo>
                  <a:lnTo>
                    <a:pt x="729" y="1458"/>
                  </a:lnTo>
                  <a:lnTo>
                    <a:pt x="710" y="1517"/>
                  </a:lnTo>
                  <a:lnTo>
                    <a:pt x="692" y="1575"/>
                  </a:lnTo>
                  <a:lnTo>
                    <a:pt x="675" y="1633"/>
                  </a:lnTo>
                  <a:lnTo>
                    <a:pt x="659" y="1689"/>
                  </a:lnTo>
                  <a:lnTo>
                    <a:pt x="645" y="1744"/>
                  </a:lnTo>
                  <a:lnTo>
                    <a:pt x="631" y="1799"/>
                  </a:lnTo>
                  <a:lnTo>
                    <a:pt x="618" y="1852"/>
                  </a:lnTo>
                  <a:lnTo>
                    <a:pt x="608" y="1903"/>
                  </a:lnTo>
                  <a:lnTo>
                    <a:pt x="598" y="1953"/>
                  </a:lnTo>
                  <a:lnTo>
                    <a:pt x="594" y="1966"/>
                  </a:lnTo>
                  <a:lnTo>
                    <a:pt x="591" y="1979"/>
                  </a:lnTo>
                  <a:lnTo>
                    <a:pt x="588" y="1993"/>
                  </a:lnTo>
                  <a:lnTo>
                    <a:pt x="586" y="2008"/>
                  </a:lnTo>
                  <a:lnTo>
                    <a:pt x="583" y="2023"/>
                  </a:lnTo>
                  <a:lnTo>
                    <a:pt x="580" y="2038"/>
                  </a:lnTo>
                  <a:lnTo>
                    <a:pt x="578" y="2053"/>
                  </a:lnTo>
                  <a:lnTo>
                    <a:pt x="576" y="2068"/>
                  </a:lnTo>
                  <a:lnTo>
                    <a:pt x="572" y="2083"/>
                  </a:lnTo>
                  <a:lnTo>
                    <a:pt x="569" y="2098"/>
                  </a:lnTo>
                  <a:lnTo>
                    <a:pt x="565" y="2113"/>
                  </a:lnTo>
                  <a:lnTo>
                    <a:pt x="562" y="2128"/>
                  </a:lnTo>
                  <a:lnTo>
                    <a:pt x="557" y="2142"/>
                  </a:lnTo>
                  <a:lnTo>
                    <a:pt x="553" y="2156"/>
                  </a:lnTo>
                  <a:lnTo>
                    <a:pt x="548" y="2168"/>
                  </a:lnTo>
                  <a:lnTo>
                    <a:pt x="542" y="2181"/>
                  </a:lnTo>
                  <a:lnTo>
                    <a:pt x="540" y="2167"/>
                  </a:lnTo>
                  <a:lnTo>
                    <a:pt x="540" y="2152"/>
                  </a:lnTo>
                  <a:lnTo>
                    <a:pt x="540" y="2137"/>
                  </a:lnTo>
                  <a:lnTo>
                    <a:pt x="540" y="2122"/>
                  </a:lnTo>
                  <a:lnTo>
                    <a:pt x="540" y="2107"/>
                  </a:lnTo>
                  <a:lnTo>
                    <a:pt x="538" y="2092"/>
                  </a:lnTo>
                  <a:lnTo>
                    <a:pt x="534" y="2079"/>
                  </a:lnTo>
                  <a:lnTo>
                    <a:pt x="528" y="2065"/>
                  </a:lnTo>
                  <a:lnTo>
                    <a:pt x="526" y="2076"/>
                  </a:lnTo>
                  <a:lnTo>
                    <a:pt x="524" y="2089"/>
                  </a:lnTo>
                  <a:lnTo>
                    <a:pt x="523" y="2100"/>
                  </a:lnTo>
                  <a:lnTo>
                    <a:pt x="523" y="2113"/>
                  </a:lnTo>
                  <a:lnTo>
                    <a:pt x="522" y="2125"/>
                  </a:lnTo>
                  <a:lnTo>
                    <a:pt x="522" y="2137"/>
                  </a:lnTo>
                  <a:lnTo>
                    <a:pt x="520" y="2150"/>
                  </a:lnTo>
                  <a:lnTo>
                    <a:pt x="519" y="2163"/>
                  </a:lnTo>
                  <a:lnTo>
                    <a:pt x="523" y="2171"/>
                  </a:lnTo>
                  <a:lnTo>
                    <a:pt x="522" y="2176"/>
                  </a:lnTo>
                  <a:lnTo>
                    <a:pt x="517" y="2180"/>
                  </a:lnTo>
                  <a:lnTo>
                    <a:pt x="511" y="2181"/>
                  </a:lnTo>
                  <a:lnTo>
                    <a:pt x="495" y="2182"/>
                  </a:lnTo>
                  <a:lnTo>
                    <a:pt x="480" y="2183"/>
                  </a:lnTo>
                  <a:lnTo>
                    <a:pt x="465" y="2185"/>
                  </a:lnTo>
                  <a:lnTo>
                    <a:pt x="450" y="2186"/>
                  </a:lnTo>
                  <a:lnTo>
                    <a:pt x="435" y="2187"/>
                  </a:lnTo>
                  <a:lnTo>
                    <a:pt x="420" y="2188"/>
                  </a:lnTo>
                  <a:lnTo>
                    <a:pt x="405" y="2189"/>
                  </a:lnTo>
                  <a:lnTo>
                    <a:pt x="390" y="2189"/>
                  </a:lnTo>
                  <a:lnTo>
                    <a:pt x="384" y="2191"/>
                  </a:lnTo>
                  <a:lnTo>
                    <a:pt x="379" y="2193"/>
                  </a:lnTo>
                  <a:lnTo>
                    <a:pt x="374" y="2195"/>
                  </a:lnTo>
                  <a:lnTo>
                    <a:pt x="368" y="2196"/>
                  </a:lnTo>
                  <a:lnTo>
                    <a:pt x="364" y="2196"/>
                  </a:lnTo>
                  <a:lnTo>
                    <a:pt x="359" y="2196"/>
                  </a:lnTo>
                  <a:lnTo>
                    <a:pt x="354" y="2195"/>
                  </a:lnTo>
                  <a:lnTo>
                    <a:pt x="350" y="2193"/>
                  </a:lnTo>
                  <a:lnTo>
                    <a:pt x="349" y="2187"/>
                  </a:lnTo>
                  <a:lnTo>
                    <a:pt x="346" y="2180"/>
                  </a:lnTo>
                  <a:lnTo>
                    <a:pt x="345" y="2174"/>
                  </a:lnTo>
                  <a:lnTo>
                    <a:pt x="343" y="2168"/>
                  </a:lnTo>
                  <a:lnTo>
                    <a:pt x="341" y="2164"/>
                  </a:lnTo>
                  <a:lnTo>
                    <a:pt x="338" y="2159"/>
                  </a:lnTo>
                  <a:lnTo>
                    <a:pt x="335" y="2155"/>
                  </a:lnTo>
                  <a:lnTo>
                    <a:pt x="331" y="2151"/>
                  </a:lnTo>
                  <a:lnTo>
                    <a:pt x="328" y="2156"/>
                  </a:lnTo>
                  <a:lnTo>
                    <a:pt x="326" y="2161"/>
                  </a:lnTo>
                  <a:lnTo>
                    <a:pt x="326" y="2168"/>
                  </a:lnTo>
                  <a:lnTo>
                    <a:pt x="326" y="2175"/>
                  </a:lnTo>
                  <a:lnTo>
                    <a:pt x="326" y="2182"/>
                  </a:lnTo>
                  <a:lnTo>
                    <a:pt x="326" y="2188"/>
                  </a:lnTo>
                  <a:lnTo>
                    <a:pt x="325" y="2195"/>
                  </a:lnTo>
                  <a:lnTo>
                    <a:pt x="321" y="2199"/>
                  </a:lnTo>
                  <a:lnTo>
                    <a:pt x="306" y="2204"/>
                  </a:lnTo>
                  <a:lnTo>
                    <a:pt x="292" y="2208"/>
                  </a:lnTo>
                  <a:lnTo>
                    <a:pt x="278" y="2211"/>
                  </a:lnTo>
                  <a:lnTo>
                    <a:pt x="265" y="2214"/>
                  </a:lnTo>
                  <a:lnTo>
                    <a:pt x="251" y="2217"/>
                  </a:lnTo>
                  <a:lnTo>
                    <a:pt x="238" y="2220"/>
                  </a:lnTo>
                  <a:lnTo>
                    <a:pt x="223" y="2221"/>
                  </a:lnTo>
                  <a:lnTo>
                    <a:pt x="209" y="2224"/>
                  </a:lnTo>
                  <a:lnTo>
                    <a:pt x="204" y="2210"/>
                  </a:lnTo>
                  <a:lnTo>
                    <a:pt x="198" y="2196"/>
                  </a:lnTo>
                  <a:lnTo>
                    <a:pt x="193" y="2182"/>
                  </a:lnTo>
                  <a:lnTo>
                    <a:pt x="189" y="2170"/>
                  </a:lnTo>
                  <a:lnTo>
                    <a:pt x="183" y="2156"/>
                  </a:lnTo>
                  <a:lnTo>
                    <a:pt x="178" y="2142"/>
                  </a:lnTo>
                  <a:lnTo>
                    <a:pt x="174" y="2128"/>
                  </a:lnTo>
                  <a:lnTo>
                    <a:pt x="169" y="2115"/>
                  </a:lnTo>
                  <a:lnTo>
                    <a:pt x="164" y="2103"/>
                  </a:lnTo>
                  <a:lnTo>
                    <a:pt x="159" y="2090"/>
                  </a:lnTo>
                  <a:lnTo>
                    <a:pt x="153" y="2077"/>
                  </a:lnTo>
                  <a:lnTo>
                    <a:pt x="147" y="2065"/>
                  </a:lnTo>
                  <a:lnTo>
                    <a:pt x="141" y="2053"/>
                  </a:lnTo>
                  <a:lnTo>
                    <a:pt x="136" y="2042"/>
                  </a:lnTo>
                  <a:lnTo>
                    <a:pt x="129" y="2031"/>
                  </a:lnTo>
                  <a:lnTo>
                    <a:pt x="121" y="2021"/>
                  </a:lnTo>
                  <a:lnTo>
                    <a:pt x="121" y="2032"/>
                  </a:lnTo>
                  <a:lnTo>
                    <a:pt x="122" y="2043"/>
                  </a:lnTo>
                  <a:lnTo>
                    <a:pt x="124" y="2054"/>
                  </a:lnTo>
                  <a:lnTo>
                    <a:pt x="128" y="2066"/>
                  </a:lnTo>
                  <a:lnTo>
                    <a:pt x="131" y="2079"/>
                  </a:lnTo>
                  <a:lnTo>
                    <a:pt x="136" y="2090"/>
                  </a:lnTo>
                  <a:lnTo>
                    <a:pt x="140" y="2102"/>
                  </a:lnTo>
                  <a:lnTo>
                    <a:pt x="145" y="2113"/>
                  </a:lnTo>
                  <a:lnTo>
                    <a:pt x="151" y="2126"/>
                  </a:lnTo>
                  <a:lnTo>
                    <a:pt x="156" y="2137"/>
                  </a:lnTo>
                  <a:lnTo>
                    <a:pt x="161" y="2150"/>
                  </a:lnTo>
                  <a:lnTo>
                    <a:pt x="167" y="2161"/>
                  </a:lnTo>
                  <a:lnTo>
                    <a:pt x="171" y="2174"/>
                  </a:lnTo>
                  <a:lnTo>
                    <a:pt x="176" y="2186"/>
                  </a:lnTo>
                  <a:lnTo>
                    <a:pt x="179" y="2198"/>
                  </a:lnTo>
                  <a:lnTo>
                    <a:pt x="183" y="2210"/>
                  </a:lnTo>
                  <a:lnTo>
                    <a:pt x="187" y="2216"/>
                  </a:lnTo>
                  <a:lnTo>
                    <a:pt x="191" y="2221"/>
                  </a:lnTo>
                  <a:lnTo>
                    <a:pt x="193" y="2226"/>
                  </a:lnTo>
                  <a:lnTo>
                    <a:pt x="191" y="2231"/>
                  </a:lnTo>
                  <a:lnTo>
                    <a:pt x="179" y="2235"/>
                  </a:lnTo>
                  <a:lnTo>
                    <a:pt x="167" y="2240"/>
                  </a:lnTo>
                  <a:lnTo>
                    <a:pt x="155" y="2244"/>
                  </a:lnTo>
                  <a:lnTo>
                    <a:pt x="142" y="2250"/>
                  </a:lnTo>
                  <a:lnTo>
                    <a:pt x="131" y="2255"/>
                  </a:lnTo>
                  <a:lnTo>
                    <a:pt x="118" y="2259"/>
                  </a:lnTo>
                  <a:lnTo>
                    <a:pt x="106" y="2264"/>
                  </a:lnTo>
                  <a:lnTo>
                    <a:pt x="94" y="2270"/>
                  </a:lnTo>
                  <a:lnTo>
                    <a:pt x="81" y="2274"/>
                  </a:lnTo>
                  <a:lnTo>
                    <a:pt x="69" y="2280"/>
                  </a:lnTo>
                  <a:lnTo>
                    <a:pt x="57" y="2285"/>
                  </a:lnTo>
                  <a:lnTo>
                    <a:pt x="45" y="2291"/>
                  </a:lnTo>
                  <a:lnTo>
                    <a:pt x="33" y="2296"/>
                  </a:lnTo>
                  <a:lnTo>
                    <a:pt x="22" y="2302"/>
                  </a:lnTo>
                  <a:lnTo>
                    <a:pt x="11" y="2308"/>
                  </a:lnTo>
                  <a:lnTo>
                    <a:pt x="0" y="2314"/>
                  </a:lnTo>
                  <a:lnTo>
                    <a:pt x="9" y="2271"/>
                  </a:lnTo>
                  <a:lnTo>
                    <a:pt x="19" y="2228"/>
                  </a:lnTo>
                  <a:lnTo>
                    <a:pt x="28" y="2185"/>
                  </a:lnTo>
                  <a:lnTo>
                    <a:pt x="39" y="2142"/>
                  </a:lnTo>
                  <a:lnTo>
                    <a:pt x="48" y="2099"/>
                  </a:lnTo>
                  <a:lnTo>
                    <a:pt x="58" y="2055"/>
                  </a:lnTo>
                  <a:lnTo>
                    <a:pt x="69" y="2013"/>
                  </a:lnTo>
                  <a:lnTo>
                    <a:pt x="79" y="1969"/>
                  </a:lnTo>
                  <a:lnTo>
                    <a:pt x="91" y="1926"/>
                  </a:lnTo>
                  <a:lnTo>
                    <a:pt x="101" y="1884"/>
                  </a:lnTo>
                  <a:lnTo>
                    <a:pt x="113" y="1840"/>
                  </a:lnTo>
                  <a:lnTo>
                    <a:pt x="124" y="1797"/>
                  </a:lnTo>
                  <a:lnTo>
                    <a:pt x="136" y="1755"/>
                  </a:lnTo>
                  <a:lnTo>
                    <a:pt x="147" y="1711"/>
                  </a:lnTo>
                  <a:lnTo>
                    <a:pt x="160" y="1668"/>
                  </a:lnTo>
                  <a:lnTo>
                    <a:pt x="172" y="1626"/>
                  </a:lnTo>
                  <a:lnTo>
                    <a:pt x="185" y="1583"/>
                  </a:lnTo>
                  <a:lnTo>
                    <a:pt x="198" y="1541"/>
                  </a:lnTo>
                  <a:lnTo>
                    <a:pt x="210" y="1498"/>
                  </a:lnTo>
                  <a:lnTo>
                    <a:pt x="224" y="1455"/>
                  </a:lnTo>
                  <a:lnTo>
                    <a:pt x="238" y="1414"/>
                  </a:lnTo>
                  <a:lnTo>
                    <a:pt x="253" y="1371"/>
                  </a:lnTo>
                  <a:lnTo>
                    <a:pt x="267" y="1330"/>
                  </a:lnTo>
                  <a:lnTo>
                    <a:pt x="282" y="1288"/>
                  </a:lnTo>
                  <a:lnTo>
                    <a:pt x="297" y="1247"/>
                  </a:lnTo>
                  <a:lnTo>
                    <a:pt x="313" y="1205"/>
                  </a:lnTo>
                  <a:lnTo>
                    <a:pt x="329" y="1164"/>
                  </a:lnTo>
                  <a:lnTo>
                    <a:pt x="345" y="1123"/>
                  </a:lnTo>
                  <a:lnTo>
                    <a:pt x="361" y="1083"/>
                  </a:lnTo>
                  <a:lnTo>
                    <a:pt x="379" y="1042"/>
                  </a:lnTo>
                  <a:lnTo>
                    <a:pt x="396" y="1002"/>
                  </a:lnTo>
                  <a:lnTo>
                    <a:pt x="414" y="962"/>
                  </a:lnTo>
                  <a:lnTo>
                    <a:pt x="421" y="949"/>
                  </a:lnTo>
                  <a:lnTo>
                    <a:pt x="432" y="929"/>
                  </a:lnTo>
                  <a:lnTo>
                    <a:pt x="447" y="900"/>
                  </a:lnTo>
                  <a:lnTo>
                    <a:pt x="465" y="865"/>
                  </a:lnTo>
                  <a:lnTo>
                    <a:pt x="486" y="825"/>
                  </a:lnTo>
                  <a:lnTo>
                    <a:pt x="508" y="781"/>
                  </a:lnTo>
                  <a:lnTo>
                    <a:pt x="532" y="736"/>
                  </a:lnTo>
                  <a:lnTo>
                    <a:pt x="556" y="689"/>
                  </a:lnTo>
                  <a:lnTo>
                    <a:pt x="580" y="643"/>
                  </a:lnTo>
                  <a:lnTo>
                    <a:pt x="603" y="598"/>
                  </a:lnTo>
                  <a:lnTo>
                    <a:pt x="626" y="557"/>
                  </a:lnTo>
                  <a:lnTo>
                    <a:pt x="646" y="519"/>
                  </a:lnTo>
                  <a:lnTo>
                    <a:pt x="663" y="486"/>
                  </a:lnTo>
                  <a:lnTo>
                    <a:pt x="677" y="462"/>
                  </a:lnTo>
                  <a:lnTo>
                    <a:pt x="687" y="445"/>
                  </a:lnTo>
                  <a:lnTo>
                    <a:pt x="692" y="438"/>
                  </a:lnTo>
                  <a:lnTo>
                    <a:pt x="704" y="444"/>
                  </a:lnTo>
                  <a:lnTo>
                    <a:pt x="716" y="448"/>
                  </a:lnTo>
                  <a:lnTo>
                    <a:pt x="729" y="453"/>
                  </a:lnTo>
                  <a:lnTo>
                    <a:pt x="742" y="456"/>
                  </a:lnTo>
                  <a:lnTo>
                    <a:pt x="754" y="460"/>
                  </a:lnTo>
                  <a:lnTo>
                    <a:pt x="767" y="463"/>
                  </a:lnTo>
                  <a:lnTo>
                    <a:pt x="780" y="464"/>
                  </a:lnTo>
                  <a:lnTo>
                    <a:pt x="793" y="467"/>
                  </a:lnTo>
                  <a:lnTo>
                    <a:pt x="806" y="467"/>
                  </a:lnTo>
                  <a:lnTo>
                    <a:pt x="819" y="468"/>
                  </a:lnTo>
                  <a:lnTo>
                    <a:pt x="833" y="468"/>
                  </a:lnTo>
                  <a:lnTo>
                    <a:pt x="845" y="467"/>
                  </a:lnTo>
                  <a:lnTo>
                    <a:pt x="858" y="467"/>
                  </a:lnTo>
                  <a:lnTo>
                    <a:pt x="872" y="464"/>
                  </a:lnTo>
                  <a:lnTo>
                    <a:pt x="884" y="463"/>
                  </a:lnTo>
                  <a:lnTo>
                    <a:pt x="897" y="461"/>
                  </a:lnTo>
                  <a:lnTo>
                    <a:pt x="907" y="471"/>
                  </a:lnTo>
                  <a:lnTo>
                    <a:pt x="919" y="482"/>
                  </a:lnTo>
                  <a:lnTo>
                    <a:pt x="929" y="490"/>
                  </a:lnTo>
                  <a:lnTo>
                    <a:pt x="941" y="498"/>
                  </a:lnTo>
                  <a:lnTo>
                    <a:pt x="951" y="506"/>
                  </a:lnTo>
                  <a:lnTo>
                    <a:pt x="960" y="512"/>
                  </a:lnTo>
                  <a:lnTo>
                    <a:pt x="971" y="516"/>
                  </a:lnTo>
                  <a:lnTo>
                    <a:pt x="980" y="521"/>
                  </a:lnTo>
                  <a:lnTo>
                    <a:pt x="993" y="521"/>
                  </a:lnTo>
                  <a:lnTo>
                    <a:pt x="1005" y="517"/>
                  </a:lnTo>
                  <a:lnTo>
                    <a:pt x="1017" y="512"/>
                  </a:lnTo>
                  <a:lnTo>
                    <a:pt x="1027" y="505"/>
                  </a:lnTo>
                  <a:lnTo>
                    <a:pt x="1038" y="496"/>
                  </a:lnTo>
                  <a:lnTo>
                    <a:pt x="1046" y="486"/>
                  </a:lnTo>
                  <a:lnTo>
                    <a:pt x="1054" y="477"/>
                  </a:lnTo>
                  <a:lnTo>
                    <a:pt x="1059" y="468"/>
                  </a:lnTo>
                  <a:lnTo>
                    <a:pt x="1068" y="456"/>
                  </a:lnTo>
                  <a:lnTo>
                    <a:pt x="1077" y="445"/>
                  </a:lnTo>
                  <a:lnTo>
                    <a:pt x="1087" y="433"/>
                  </a:lnTo>
                  <a:lnTo>
                    <a:pt x="1096" y="421"/>
                  </a:lnTo>
                  <a:lnTo>
                    <a:pt x="1104" y="408"/>
                  </a:lnTo>
                  <a:lnTo>
                    <a:pt x="1111" y="396"/>
                  </a:lnTo>
                  <a:lnTo>
                    <a:pt x="1116" y="384"/>
                  </a:lnTo>
                  <a:lnTo>
                    <a:pt x="1116" y="371"/>
                  </a:lnTo>
                  <a:lnTo>
                    <a:pt x="1115" y="367"/>
                  </a:lnTo>
                  <a:lnTo>
                    <a:pt x="1112" y="362"/>
                  </a:lnTo>
                  <a:lnTo>
                    <a:pt x="1110" y="357"/>
                  </a:lnTo>
                  <a:lnTo>
                    <a:pt x="1109" y="353"/>
                  </a:lnTo>
                  <a:lnTo>
                    <a:pt x="1108" y="349"/>
                  </a:lnTo>
                  <a:lnTo>
                    <a:pt x="1107" y="345"/>
                  </a:lnTo>
                  <a:lnTo>
                    <a:pt x="1108" y="341"/>
                  </a:lnTo>
                  <a:lnTo>
                    <a:pt x="1109" y="337"/>
                  </a:lnTo>
                  <a:lnTo>
                    <a:pt x="1129" y="318"/>
                  </a:lnTo>
                  <a:lnTo>
                    <a:pt x="1147" y="300"/>
                  </a:lnTo>
                  <a:lnTo>
                    <a:pt x="1165" y="280"/>
                  </a:lnTo>
                  <a:lnTo>
                    <a:pt x="1183" y="259"/>
                  </a:lnTo>
                  <a:lnTo>
                    <a:pt x="1199" y="239"/>
                  </a:lnTo>
                  <a:lnTo>
                    <a:pt x="1215" y="217"/>
                  </a:lnTo>
                  <a:lnTo>
                    <a:pt x="1231" y="195"/>
                  </a:lnTo>
                  <a:lnTo>
                    <a:pt x="1246" y="173"/>
                  </a:lnTo>
                  <a:lnTo>
                    <a:pt x="1261" y="151"/>
                  </a:lnTo>
                  <a:lnTo>
                    <a:pt x="1275" y="128"/>
                  </a:lnTo>
                  <a:lnTo>
                    <a:pt x="1289" y="106"/>
                  </a:lnTo>
                  <a:lnTo>
                    <a:pt x="1303" y="84"/>
                  </a:lnTo>
                  <a:lnTo>
                    <a:pt x="1316" y="62"/>
                  </a:lnTo>
                  <a:lnTo>
                    <a:pt x="1329" y="42"/>
                  </a:lnTo>
                  <a:lnTo>
                    <a:pt x="1343" y="21"/>
                  </a:lnTo>
                  <a:lnTo>
                    <a:pt x="1356" y="0"/>
                  </a:lnTo>
                  <a:lnTo>
                    <a:pt x="1365" y="4"/>
                  </a:lnTo>
                  <a:lnTo>
                    <a:pt x="1374" y="6"/>
                  </a:lnTo>
                  <a:lnTo>
                    <a:pt x="1383" y="9"/>
                  </a:lnTo>
                  <a:lnTo>
                    <a:pt x="1391" y="12"/>
                  </a:lnTo>
                  <a:lnTo>
                    <a:pt x="1399" y="14"/>
                  </a:lnTo>
                  <a:lnTo>
                    <a:pt x="1407" y="15"/>
                  </a:lnTo>
                  <a:lnTo>
                    <a:pt x="1414" y="17"/>
                  </a:lnTo>
                  <a:lnTo>
                    <a:pt x="1420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25" name="Freeform 85"/>
            <p:cNvSpPr>
              <a:spLocks/>
            </p:cNvSpPr>
            <p:nvPr/>
          </p:nvSpPr>
          <p:spPr bwMode="auto">
            <a:xfrm>
              <a:off x="1066" y="869"/>
              <a:ext cx="87" cy="52"/>
            </a:xfrm>
            <a:custGeom>
              <a:avLst/>
              <a:gdLst/>
              <a:ahLst/>
              <a:cxnLst>
                <a:cxn ang="0">
                  <a:pos x="148" y="44"/>
                </a:cxn>
                <a:cxn ang="0">
                  <a:pos x="152" y="48"/>
                </a:cxn>
                <a:cxn ang="0">
                  <a:pos x="156" y="53"/>
                </a:cxn>
                <a:cxn ang="0">
                  <a:pos x="161" y="59"/>
                </a:cxn>
                <a:cxn ang="0">
                  <a:pos x="164" y="63"/>
                </a:cxn>
                <a:cxn ang="0">
                  <a:pos x="169" y="69"/>
                </a:cxn>
                <a:cxn ang="0">
                  <a:pos x="171" y="74"/>
                </a:cxn>
                <a:cxn ang="0">
                  <a:pos x="174" y="79"/>
                </a:cxn>
                <a:cxn ang="0">
                  <a:pos x="174" y="84"/>
                </a:cxn>
                <a:cxn ang="0">
                  <a:pos x="169" y="91"/>
                </a:cxn>
                <a:cxn ang="0">
                  <a:pos x="167" y="98"/>
                </a:cxn>
                <a:cxn ang="0">
                  <a:pos x="163" y="102"/>
                </a:cxn>
                <a:cxn ang="0">
                  <a:pos x="159" y="102"/>
                </a:cxn>
                <a:cxn ang="0">
                  <a:pos x="141" y="85"/>
                </a:cxn>
                <a:cxn ang="0">
                  <a:pos x="124" y="70"/>
                </a:cxn>
                <a:cxn ang="0">
                  <a:pos x="105" y="56"/>
                </a:cxn>
                <a:cxn ang="0">
                  <a:pos x="85" y="45"/>
                </a:cxn>
                <a:cxn ang="0">
                  <a:pos x="64" y="34"/>
                </a:cxn>
                <a:cxn ang="0">
                  <a:pos x="42" y="27"/>
                </a:cxn>
                <a:cxn ang="0">
                  <a:pos x="22" y="21"/>
                </a:cxn>
                <a:cxn ang="0">
                  <a:pos x="0" y="17"/>
                </a:cxn>
                <a:cxn ang="0">
                  <a:pos x="2" y="11"/>
                </a:cxn>
                <a:cxn ang="0">
                  <a:pos x="7" y="4"/>
                </a:cxn>
                <a:cxn ang="0">
                  <a:pos x="14" y="0"/>
                </a:cxn>
                <a:cxn ang="0">
                  <a:pos x="20" y="0"/>
                </a:cxn>
                <a:cxn ang="0">
                  <a:pos x="32" y="2"/>
                </a:cxn>
                <a:cxn ang="0">
                  <a:pos x="42" y="4"/>
                </a:cxn>
                <a:cxn ang="0">
                  <a:pos x="53" y="6"/>
                </a:cxn>
                <a:cxn ang="0">
                  <a:pos x="62" y="8"/>
                </a:cxn>
                <a:cxn ang="0">
                  <a:pos x="71" y="11"/>
                </a:cxn>
                <a:cxn ang="0">
                  <a:pos x="80" y="15"/>
                </a:cxn>
                <a:cxn ang="0">
                  <a:pos x="91" y="21"/>
                </a:cxn>
                <a:cxn ang="0">
                  <a:pos x="100" y="29"/>
                </a:cxn>
                <a:cxn ang="0">
                  <a:pos x="107" y="31"/>
                </a:cxn>
                <a:cxn ang="0">
                  <a:pos x="114" y="33"/>
                </a:cxn>
                <a:cxn ang="0">
                  <a:pos x="121" y="34"/>
                </a:cxn>
                <a:cxn ang="0">
                  <a:pos x="128" y="34"/>
                </a:cxn>
                <a:cxn ang="0">
                  <a:pos x="133" y="35"/>
                </a:cxn>
                <a:cxn ang="0">
                  <a:pos x="139" y="38"/>
                </a:cxn>
                <a:cxn ang="0">
                  <a:pos x="144" y="40"/>
                </a:cxn>
                <a:cxn ang="0">
                  <a:pos x="148" y="44"/>
                </a:cxn>
              </a:cxnLst>
              <a:rect l="0" t="0" r="r" b="b"/>
              <a:pathLst>
                <a:path w="174" h="102">
                  <a:moveTo>
                    <a:pt x="148" y="44"/>
                  </a:moveTo>
                  <a:lnTo>
                    <a:pt x="152" y="48"/>
                  </a:lnTo>
                  <a:lnTo>
                    <a:pt x="156" y="53"/>
                  </a:lnTo>
                  <a:lnTo>
                    <a:pt x="161" y="59"/>
                  </a:lnTo>
                  <a:lnTo>
                    <a:pt x="164" y="63"/>
                  </a:lnTo>
                  <a:lnTo>
                    <a:pt x="169" y="69"/>
                  </a:lnTo>
                  <a:lnTo>
                    <a:pt x="171" y="74"/>
                  </a:lnTo>
                  <a:lnTo>
                    <a:pt x="174" y="79"/>
                  </a:lnTo>
                  <a:lnTo>
                    <a:pt x="174" y="84"/>
                  </a:lnTo>
                  <a:lnTo>
                    <a:pt x="169" y="91"/>
                  </a:lnTo>
                  <a:lnTo>
                    <a:pt x="167" y="98"/>
                  </a:lnTo>
                  <a:lnTo>
                    <a:pt x="163" y="102"/>
                  </a:lnTo>
                  <a:lnTo>
                    <a:pt x="159" y="102"/>
                  </a:lnTo>
                  <a:lnTo>
                    <a:pt x="141" y="85"/>
                  </a:lnTo>
                  <a:lnTo>
                    <a:pt x="124" y="70"/>
                  </a:lnTo>
                  <a:lnTo>
                    <a:pt x="105" y="56"/>
                  </a:lnTo>
                  <a:lnTo>
                    <a:pt x="85" y="45"/>
                  </a:lnTo>
                  <a:lnTo>
                    <a:pt x="64" y="34"/>
                  </a:lnTo>
                  <a:lnTo>
                    <a:pt x="42" y="27"/>
                  </a:lnTo>
                  <a:lnTo>
                    <a:pt x="22" y="21"/>
                  </a:lnTo>
                  <a:lnTo>
                    <a:pt x="0" y="17"/>
                  </a:lnTo>
                  <a:lnTo>
                    <a:pt x="2" y="11"/>
                  </a:lnTo>
                  <a:lnTo>
                    <a:pt x="7" y="4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32" y="2"/>
                  </a:lnTo>
                  <a:lnTo>
                    <a:pt x="42" y="4"/>
                  </a:lnTo>
                  <a:lnTo>
                    <a:pt x="53" y="6"/>
                  </a:lnTo>
                  <a:lnTo>
                    <a:pt x="62" y="8"/>
                  </a:lnTo>
                  <a:lnTo>
                    <a:pt x="71" y="11"/>
                  </a:lnTo>
                  <a:lnTo>
                    <a:pt x="80" y="15"/>
                  </a:lnTo>
                  <a:lnTo>
                    <a:pt x="91" y="21"/>
                  </a:lnTo>
                  <a:lnTo>
                    <a:pt x="100" y="29"/>
                  </a:lnTo>
                  <a:lnTo>
                    <a:pt x="107" y="31"/>
                  </a:lnTo>
                  <a:lnTo>
                    <a:pt x="114" y="33"/>
                  </a:lnTo>
                  <a:lnTo>
                    <a:pt x="121" y="34"/>
                  </a:lnTo>
                  <a:lnTo>
                    <a:pt x="128" y="34"/>
                  </a:lnTo>
                  <a:lnTo>
                    <a:pt x="133" y="35"/>
                  </a:lnTo>
                  <a:lnTo>
                    <a:pt x="139" y="38"/>
                  </a:lnTo>
                  <a:lnTo>
                    <a:pt x="144" y="40"/>
                  </a:lnTo>
                  <a:lnTo>
                    <a:pt x="148" y="4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26" name="Freeform 86"/>
            <p:cNvSpPr>
              <a:spLocks/>
            </p:cNvSpPr>
            <p:nvPr/>
          </p:nvSpPr>
          <p:spPr bwMode="auto">
            <a:xfrm>
              <a:off x="971" y="699"/>
              <a:ext cx="33" cy="71"/>
            </a:xfrm>
            <a:custGeom>
              <a:avLst/>
              <a:gdLst/>
              <a:ahLst/>
              <a:cxnLst>
                <a:cxn ang="0">
                  <a:pos x="55" y="52"/>
                </a:cxn>
                <a:cxn ang="0">
                  <a:pos x="60" y="61"/>
                </a:cxn>
                <a:cxn ang="0">
                  <a:pos x="63" y="70"/>
                </a:cxn>
                <a:cxn ang="0">
                  <a:pos x="65" y="80"/>
                </a:cxn>
                <a:cxn ang="0">
                  <a:pos x="65" y="91"/>
                </a:cxn>
                <a:cxn ang="0">
                  <a:pos x="65" y="101"/>
                </a:cxn>
                <a:cxn ang="0">
                  <a:pos x="64" y="112"/>
                </a:cxn>
                <a:cxn ang="0">
                  <a:pos x="64" y="122"/>
                </a:cxn>
                <a:cxn ang="0">
                  <a:pos x="63" y="131"/>
                </a:cxn>
                <a:cxn ang="0">
                  <a:pos x="56" y="136"/>
                </a:cxn>
                <a:cxn ang="0">
                  <a:pos x="49" y="139"/>
                </a:cxn>
                <a:cxn ang="0">
                  <a:pos x="44" y="141"/>
                </a:cxn>
                <a:cxn ang="0">
                  <a:pos x="40" y="140"/>
                </a:cxn>
                <a:cxn ang="0">
                  <a:pos x="41" y="122"/>
                </a:cxn>
                <a:cxn ang="0">
                  <a:pos x="39" y="102"/>
                </a:cxn>
                <a:cxn ang="0">
                  <a:pos x="34" y="85"/>
                </a:cxn>
                <a:cxn ang="0">
                  <a:pos x="29" y="67"/>
                </a:cxn>
                <a:cxn ang="0">
                  <a:pos x="20" y="49"/>
                </a:cxn>
                <a:cxn ang="0">
                  <a:pos x="14" y="32"/>
                </a:cxn>
                <a:cxn ang="0">
                  <a:pos x="6" y="16"/>
                </a:cxn>
                <a:cxn ang="0">
                  <a:pos x="0" y="0"/>
                </a:cxn>
                <a:cxn ang="0">
                  <a:pos x="4" y="6"/>
                </a:cxn>
                <a:cxn ang="0">
                  <a:pos x="10" y="12"/>
                </a:cxn>
                <a:cxn ang="0">
                  <a:pos x="16" y="21"/>
                </a:cxn>
                <a:cxn ang="0">
                  <a:pos x="23" y="27"/>
                </a:cxn>
                <a:cxn ang="0">
                  <a:pos x="31" y="35"/>
                </a:cxn>
                <a:cxn ang="0">
                  <a:pos x="38" y="41"/>
                </a:cxn>
                <a:cxn ang="0">
                  <a:pos x="47" y="47"/>
                </a:cxn>
                <a:cxn ang="0">
                  <a:pos x="55" y="52"/>
                </a:cxn>
              </a:cxnLst>
              <a:rect l="0" t="0" r="r" b="b"/>
              <a:pathLst>
                <a:path w="65" h="141">
                  <a:moveTo>
                    <a:pt x="55" y="52"/>
                  </a:moveTo>
                  <a:lnTo>
                    <a:pt x="60" y="61"/>
                  </a:lnTo>
                  <a:lnTo>
                    <a:pt x="63" y="70"/>
                  </a:lnTo>
                  <a:lnTo>
                    <a:pt x="65" y="80"/>
                  </a:lnTo>
                  <a:lnTo>
                    <a:pt x="65" y="91"/>
                  </a:lnTo>
                  <a:lnTo>
                    <a:pt x="65" y="101"/>
                  </a:lnTo>
                  <a:lnTo>
                    <a:pt x="64" y="112"/>
                  </a:lnTo>
                  <a:lnTo>
                    <a:pt x="64" y="122"/>
                  </a:lnTo>
                  <a:lnTo>
                    <a:pt x="63" y="131"/>
                  </a:lnTo>
                  <a:lnTo>
                    <a:pt x="56" y="136"/>
                  </a:lnTo>
                  <a:lnTo>
                    <a:pt x="49" y="139"/>
                  </a:lnTo>
                  <a:lnTo>
                    <a:pt x="44" y="141"/>
                  </a:lnTo>
                  <a:lnTo>
                    <a:pt x="40" y="140"/>
                  </a:lnTo>
                  <a:lnTo>
                    <a:pt x="41" y="122"/>
                  </a:lnTo>
                  <a:lnTo>
                    <a:pt x="39" y="102"/>
                  </a:lnTo>
                  <a:lnTo>
                    <a:pt x="34" y="85"/>
                  </a:lnTo>
                  <a:lnTo>
                    <a:pt x="29" y="67"/>
                  </a:lnTo>
                  <a:lnTo>
                    <a:pt x="20" y="49"/>
                  </a:lnTo>
                  <a:lnTo>
                    <a:pt x="14" y="32"/>
                  </a:lnTo>
                  <a:lnTo>
                    <a:pt x="6" y="16"/>
                  </a:lnTo>
                  <a:lnTo>
                    <a:pt x="0" y="0"/>
                  </a:lnTo>
                  <a:lnTo>
                    <a:pt x="4" y="6"/>
                  </a:lnTo>
                  <a:lnTo>
                    <a:pt x="10" y="12"/>
                  </a:lnTo>
                  <a:lnTo>
                    <a:pt x="16" y="21"/>
                  </a:lnTo>
                  <a:lnTo>
                    <a:pt x="23" y="27"/>
                  </a:lnTo>
                  <a:lnTo>
                    <a:pt x="31" y="35"/>
                  </a:lnTo>
                  <a:lnTo>
                    <a:pt x="38" y="41"/>
                  </a:lnTo>
                  <a:lnTo>
                    <a:pt x="47" y="47"/>
                  </a:lnTo>
                  <a:lnTo>
                    <a:pt x="55" y="5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27" name="Freeform 87"/>
            <p:cNvSpPr>
              <a:spLocks/>
            </p:cNvSpPr>
            <p:nvPr/>
          </p:nvSpPr>
          <p:spPr bwMode="auto">
            <a:xfrm>
              <a:off x="1053" y="888"/>
              <a:ext cx="86" cy="70"/>
            </a:xfrm>
            <a:custGeom>
              <a:avLst/>
              <a:gdLst/>
              <a:ahLst/>
              <a:cxnLst>
                <a:cxn ang="0">
                  <a:pos x="159" y="71"/>
                </a:cxn>
                <a:cxn ang="0">
                  <a:pos x="164" y="78"/>
                </a:cxn>
                <a:cxn ang="0">
                  <a:pos x="170" y="86"/>
                </a:cxn>
                <a:cxn ang="0">
                  <a:pos x="172" y="94"/>
                </a:cxn>
                <a:cxn ang="0">
                  <a:pos x="169" y="100"/>
                </a:cxn>
                <a:cxn ang="0">
                  <a:pos x="166" y="106"/>
                </a:cxn>
                <a:cxn ang="0">
                  <a:pos x="164" y="112"/>
                </a:cxn>
                <a:cxn ang="0">
                  <a:pos x="162" y="117"/>
                </a:cxn>
                <a:cxn ang="0">
                  <a:pos x="158" y="123"/>
                </a:cxn>
                <a:cxn ang="0">
                  <a:pos x="156" y="129"/>
                </a:cxn>
                <a:cxn ang="0">
                  <a:pos x="152" y="133"/>
                </a:cxn>
                <a:cxn ang="0">
                  <a:pos x="148" y="137"/>
                </a:cxn>
                <a:cxn ang="0">
                  <a:pos x="143" y="139"/>
                </a:cxn>
                <a:cxn ang="0">
                  <a:pos x="131" y="116"/>
                </a:cxn>
                <a:cxn ang="0">
                  <a:pos x="114" y="98"/>
                </a:cxn>
                <a:cxn ang="0">
                  <a:pos x="96" y="83"/>
                </a:cxn>
                <a:cxn ang="0">
                  <a:pos x="76" y="70"/>
                </a:cxn>
                <a:cxn ang="0">
                  <a:pos x="56" y="59"/>
                </a:cxn>
                <a:cxn ang="0">
                  <a:pos x="36" y="49"/>
                </a:cxn>
                <a:cxn ang="0">
                  <a:pos x="18" y="40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6" y="10"/>
                </a:cxn>
                <a:cxn ang="0">
                  <a:pos x="10" y="3"/>
                </a:cxn>
                <a:cxn ang="0">
                  <a:pos x="18" y="0"/>
                </a:cxn>
                <a:cxn ang="0">
                  <a:pos x="38" y="2"/>
                </a:cxn>
                <a:cxn ang="0">
                  <a:pos x="58" y="7"/>
                </a:cxn>
                <a:cxn ang="0">
                  <a:pos x="76" y="14"/>
                </a:cxn>
                <a:cxn ang="0">
                  <a:pos x="95" y="23"/>
                </a:cxn>
                <a:cxn ang="0">
                  <a:pos x="112" y="33"/>
                </a:cxn>
                <a:cxn ang="0">
                  <a:pos x="128" y="45"/>
                </a:cxn>
                <a:cxn ang="0">
                  <a:pos x="144" y="57"/>
                </a:cxn>
                <a:cxn ang="0">
                  <a:pos x="159" y="71"/>
                </a:cxn>
              </a:cxnLst>
              <a:rect l="0" t="0" r="r" b="b"/>
              <a:pathLst>
                <a:path w="172" h="139">
                  <a:moveTo>
                    <a:pt x="159" y="71"/>
                  </a:moveTo>
                  <a:lnTo>
                    <a:pt x="164" y="78"/>
                  </a:lnTo>
                  <a:lnTo>
                    <a:pt x="170" y="86"/>
                  </a:lnTo>
                  <a:lnTo>
                    <a:pt x="172" y="94"/>
                  </a:lnTo>
                  <a:lnTo>
                    <a:pt x="169" y="100"/>
                  </a:lnTo>
                  <a:lnTo>
                    <a:pt x="166" y="106"/>
                  </a:lnTo>
                  <a:lnTo>
                    <a:pt x="164" y="112"/>
                  </a:lnTo>
                  <a:lnTo>
                    <a:pt x="162" y="117"/>
                  </a:lnTo>
                  <a:lnTo>
                    <a:pt x="158" y="123"/>
                  </a:lnTo>
                  <a:lnTo>
                    <a:pt x="156" y="129"/>
                  </a:lnTo>
                  <a:lnTo>
                    <a:pt x="152" y="133"/>
                  </a:lnTo>
                  <a:lnTo>
                    <a:pt x="148" y="137"/>
                  </a:lnTo>
                  <a:lnTo>
                    <a:pt x="143" y="139"/>
                  </a:lnTo>
                  <a:lnTo>
                    <a:pt x="131" y="116"/>
                  </a:lnTo>
                  <a:lnTo>
                    <a:pt x="114" y="98"/>
                  </a:lnTo>
                  <a:lnTo>
                    <a:pt x="96" y="83"/>
                  </a:lnTo>
                  <a:lnTo>
                    <a:pt x="76" y="70"/>
                  </a:lnTo>
                  <a:lnTo>
                    <a:pt x="56" y="59"/>
                  </a:lnTo>
                  <a:lnTo>
                    <a:pt x="36" y="49"/>
                  </a:lnTo>
                  <a:lnTo>
                    <a:pt x="18" y="40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6" y="10"/>
                  </a:lnTo>
                  <a:lnTo>
                    <a:pt x="10" y="3"/>
                  </a:lnTo>
                  <a:lnTo>
                    <a:pt x="18" y="0"/>
                  </a:lnTo>
                  <a:lnTo>
                    <a:pt x="38" y="2"/>
                  </a:lnTo>
                  <a:lnTo>
                    <a:pt x="58" y="7"/>
                  </a:lnTo>
                  <a:lnTo>
                    <a:pt x="76" y="14"/>
                  </a:lnTo>
                  <a:lnTo>
                    <a:pt x="95" y="23"/>
                  </a:lnTo>
                  <a:lnTo>
                    <a:pt x="112" y="33"/>
                  </a:lnTo>
                  <a:lnTo>
                    <a:pt x="128" y="45"/>
                  </a:lnTo>
                  <a:lnTo>
                    <a:pt x="144" y="57"/>
                  </a:lnTo>
                  <a:lnTo>
                    <a:pt x="159" y="7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28" name="Freeform 88"/>
            <p:cNvSpPr>
              <a:spLocks/>
            </p:cNvSpPr>
            <p:nvPr/>
          </p:nvSpPr>
          <p:spPr bwMode="auto">
            <a:xfrm>
              <a:off x="932" y="701"/>
              <a:ext cx="50" cy="82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60" y="18"/>
                </a:cxn>
                <a:cxn ang="0">
                  <a:pos x="72" y="34"/>
                </a:cxn>
                <a:cxn ang="0">
                  <a:pos x="82" y="52"/>
                </a:cxn>
                <a:cxn ang="0">
                  <a:pos x="90" y="70"/>
                </a:cxn>
                <a:cxn ang="0">
                  <a:pos x="96" y="89"/>
                </a:cxn>
                <a:cxn ang="0">
                  <a:pos x="99" y="108"/>
                </a:cxn>
                <a:cxn ang="0">
                  <a:pos x="99" y="126"/>
                </a:cxn>
                <a:cxn ang="0">
                  <a:pos x="96" y="144"/>
                </a:cxn>
                <a:cxn ang="0">
                  <a:pos x="90" y="149"/>
                </a:cxn>
                <a:cxn ang="0">
                  <a:pos x="83" y="152"/>
                </a:cxn>
                <a:cxn ang="0">
                  <a:pos x="76" y="157"/>
                </a:cxn>
                <a:cxn ang="0">
                  <a:pos x="70" y="159"/>
                </a:cxn>
                <a:cxn ang="0">
                  <a:pos x="63" y="163"/>
                </a:cxn>
                <a:cxn ang="0">
                  <a:pos x="57" y="164"/>
                </a:cxn>
                <a:cxn ang="0">
                  <a:pos x="52" y="163"/>
                </a:cxn>
                <a:cxn ang="0">
                  <a:pos x="49" y="162"/>
                </a:cxn>
                <a:cxn ang="0">
                  <a:pos x="49" y="142"/>
                </a:cxn>
                <a:cxn ang="0">
                  <a:pos x="46" y="121"/>
                </a:cxn>
                <a:cxn ang="0">
                  <a:pos x="42" y="101"/>
                </a:cxn>
                <a:cxn ang="0">
                  <a:pos x="36" y="80"/>
                </a:cxn>
                <a:cxn ang="0">
                  <a:pos x="29" y="60"/>
                </a:cxn>
                <a:cxn ang="0">
                  <a:pos x="21" y="41"/>
                </a:cxn>
                <a:cxn ang="0">
                  <a:pos x="11" y="22"/>
                </a:cxn>
                <a:cxn ang="0">
                  <a:pos x="0" y="5"/>
                </a:cxn>
                <a:cxn ang="0">
                  <a:pos x="6" y="4"/>
                </a:cxn>
                <a:cxn ang="0">
                  <a:pos x="12" y="3"/>
                </a:cxn>
                <a:cxn ang="0">
                  <a:pos x="18" y="2"/>
                </a:cxn>
                <a:cxn ang="0">
                  <a:pos x="25" y="0"/>
                </a:cxn>
                <a:cxn ang="0">
                  <a:pos x="30" y="0"/>
                </a:cxn>
                <a:cxn ang="0">
                  <a:pos x="36" y="0"/>
                </a:cxn>
                <a:cxn ang="0">
                  <a:pos x="42" y="2"/>
                </a:cxn>
                <a:cxn ang="0">
                  <a:pos x="49" y="3"/>
                </a:cxn>
              </a:cxnLst>
              <a:rect l="0" t="0" r="r" b="b"/>
              <a:pathLst>
                <a:path w="99" h="164">
                  <a:moveTo>
                    <a:pt x="49" y="3"/>
                  </a:moveTo>
                  <a:lnTo>
                    <a:pt x="60" y="18"/>
                  </a:lnTo>
                  <a:lnTo>
                    <a:pt x="72" y="34"/>
                  </a:lnTo>
                  <a:lnTo>
                    <a:pt x="82" y="52"/>
                  </a:lnTo>
                  <a:lnTo>
                    <a:pt x="90" y="70"/>
                  </a:lnTo>
                  <a:lnTo>
                    <a:pt x="96" y="89"/>
                  </a:lnTo>
                  <a:lnTo>
                    <a:pt x="99" y="108"/>
                  </a:lnTo>
                  <a:lnTo>
                    <a:pt x="99" y="126"/>
                  </a:lnTo>
                  <a:lnTo>
                    <a:pt x="96" y="144"/>
                  </a:lnTo>
                  <a:lnTo>
                    <a:pt x="90" y="149"/>
                  </a:lnTo>
                  <a:lnTo>
                    <a:pt x="83" y="152"/>
                  </a:lnTo>
                  <a:lnTo>
                    <a:pt x="76" y="157"/>
                  </a:lnTo>
                  <a:lnTo>
                    <a:pt x="70" y="159"/>
                  </a:lnTo>
                  <a:lnTo>
                    <a:pt x="63" y="163"/>
                  </a:lnTo>
                  <a:lnTo>
                    <a:pt x="57" y="164"/>
                  </a:lnTo>
                  <a:lnTo>
                    <a:pt x="52" y="163"/>
                  </a:lnTo>
                  <a:lnTo>
                    <a:pt x="49" y="162"/>
                  </a:lnTo>
                  <a:lnTo>
                    <a:pt x="49" y="142"/>
                  </a:lnTo>
                  <a:lnTo>
                    <a:pt x="46" y="121"/>
                  </a:lnTo>
                  <a:lnTo>
                    <a:pt x="42" y="101"/>
                  </a:lnTo>
                  <a:lnTo>
                    <a:pt x="36" y="80"/>
                  </a:lnTo>
                  <a:lnTo>
                    <a:pt x="29" y="60"/>
                  </a:lnTo>
                  <a:lnTo>
                    <a:pt x="21" y="41"/>
                  </a:lnTo>
                  <a:lnTo>
                    <a:pt x="11" y="22"/>
                  </a:lnTo>
                  <a:lnTo>
                    <a:pt x="0" y="5"/>
                  </a:lnTo>
                  <a:lnTo>
                    <a:pt x="6" y="4"/>
                  </a:lnTo>
                  <a:lnTo>
                    <a:pt x="12" y="3"/>
                  </a:lnTo>
                  <a:lnTo>
                    <a:pt x="18" y="2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9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29" name="Freeform 89"/>
            <p:cNvSpPr>
              <a:spLocks/>
            </p:cNvSpPr>
            <p:nvPr/>
          </p:nvSpPr>
          <p:spPr bwMode="auto">
            <a:xfrm>
              <a:off x="880" y="857"/>
              <a:ext cx="178" cy="197"/>
            </a:xfrm>
            <a:custGeom>
              <a:avLst/>
              <a:gdLst/>
              <a:ahLst/>
              <a:cxnLst>
                <a:cxn ang="0">
                  <a:pos x="356" y="0"/>
                </a:cxn>
                <a:cxn ang="0">
                  <a:pos x="347" y="15"/>
                </a:cxn>
                <a:cxn ang="0">
                  <a:pos x="339" y="30"/>
                </a:cxn>
                <a:cxn ang="0">
                  <a:pos x="331" y="45"/>
                </a:cxn>
                <a:cxn ang="0">
                  <a:pos x="322" y="59"/>
                </a:cxn>
                <a:cxn ang="0">
                  <a:pos x="314" y="74"/>
                </a:cxn>
                <a:cxn ang="0">
                  <a:pos x="305" y="91"/>
                </a:cxn>
                <a:cxn ang="0">
                  <a:pos x="297" y="106"/>
                </a:cxn>
                <a:cxn ang="0">
                  <a:pos x="288" y="122"/>
                </a:cxn>
                <a:cxn ang="0">
                  <a:pos x="280" y="138"/>
                </a:cxn>
                <a:cxn ang="0">
                  <a:pos x="270" y="153"/>
                </a:cxn>
                <a:cxn ang="0">
                  <a:pos x="263" y="169"/>
                </a:cxn>
                <a:cxn ang="0">
                  <a:pos x="255" y="185"/>
                </a:cxn>
                <a:cxn ang="0">
                  <a:pos x="248" y="202"/>
                </a:cxn>
                <a:cxn ang="0">
                  <a:pos x="240" y="218"/>
                </a:cxn>
                <a:cxn ang="0">
                  <a:pos x="233" y="235"/>
                </a:cxn>
                <a:cxn ang="0">
                  <a:pos x="227" y="251"/>
                </a:cxn>
                <a:cxn ang="0">
                  <a:pos x="218" y="267"/>
                </a:cxn>
                <a:cxn ang="0">
                  <a:pos x="210" y="283"/>
                </a:cxn>
                <a:cxn ang="0">
                  <a:pos x="202" y="299"/>
                </a:cxn>
                <a:cxn ang="0">
                  <a:pos x="194" y="314"/>
                </a:cxn>
                <a:cxn ang="0">
                  <a:pos x="185" y="329"/>
                </a:cxn>
                <a:cxn ang="0">
                  <a:pos x="175" y="344"/>
                </a:cxn>
                <a:cxn ang="0">
                  <a:pos x="164" y="359"/>
                </a:cxn>
                <a:cxn ang="0">
                  <a:pos x="153" y="373"/>
                </a:cxn>
                <a:cxn ang="0">
                  <a:pos x="146" y="367"/>
                </a:cxn>
                <a:cxn ang="0">
                  <a:pos x="138" y="361"/>
                </a:cxn>
                <a:cxn ang="0">
                  <a:pos x="130" y="358"/>
                </a:cxn>
                <a:cxn ang="0">
                  <a:pos x="122" y="354"/>
                </a:cxn>
                <a:cxn ang="0">
                  <a:pos x="114" y="352"/>
                </a:cxn>
                <a:cxn ang="0">
                  <a:pos x="106" y="351"/>
                </a:cxn>
                <a:cxn ang="0">
                  <a:pos x="96" y="352"/>
                </a:cxn>
                <a:cxn ang="0">
                  <a:pos x="88" y="354"/>
                </a:cxn>
                <a:cxn ang="0">
                  <a:pos x="79" y="364"/>
                </a:cxn>
                <a:cxn ang="0">
                  <a:pos x="69" y="372"/>
                </a:cxn>
                <a:cxn ang="0">
                  <a:pos x="57" y="377"/>
                </a:cxn>
                <a:cxn ang="0">
                  <a:pos x="47" y="382"/>
                </a:cxn>
                <a:cxn ang="0">
                  <a:pos x="35" y="386"/>
                </a:cxn>
                <a:cxn ang="0">
                  <a:pos x="24" y="388"/>
                </a:cxn>
                <a:cxn ang="0">
                  <a:pos x="11" y="391"/>
                </a:cxn>
                <a:cxn ang="0">
                  <a:pos x="0" y="394"/>
                </a:cxn>
                <a:cxn ang="0">
                  <a:pos x="19" y="367"/>
                </a:cxn>
                <a:cxn ang="0">
                  <a:pos x="39" y="341"/>
                </a:cxn>
                <a:cxn ang="0">
                  <a:pos x="59" y="314"/>
                </a:cxn>
                <a:cxn ang="0">
                  <a:pos x="80" y="286"/>
                </a:cxn>
                <a:cxn ang="0">
                  <a:pos x="102" y="260"/>
                </a:cxn>
                <a:cxn ang="0">
                  <a:pos x="123" y="233"/>
                </a:cxn>
                <a:cxn ang="0">
                  <a:pos x="146" y="207"/>
                </a:cxn>
                <a:cxn ang="0">
                  <a:pos x="168" y="180"/>
                </a:cxn>
                <a:cxn ang="0">
                  <a:pos x="191" y="155"/>
                </a:cxn>
                <a:cxn ang="0">
                  <a:pos x="214" y="131"/>
                </a:cxn>
                <a:cxn ang="0">
                  <a:pos x="237" y="107"/>
                </a:cxn>
                <a:cxn ang="0">
                  <a:pos x="261" y="84"/>
                </a:cxn>
                <a:cxn ang="0">
                  <a:pos x="284" y="61"/>
                </a:cxn>
                <a:cxn ang="0">
                  <a:pos x="308" y="39"/>
                </a:cxn>
                <a:cxn ang="0">
                  <a:pos x="331" y="19"/>
                </a:cxn>
                <a:cxn ang="0">
                  <a:pos x="356" y="0"/>
                </a:cxn>
              </a:cxnLst>
              <a:rect l="0" t="0" r="r" b="b"/>
              <a:pathLst>
                <a:path w="356" h="394">
                  <a:moveTo>
                    <a:pt x="356" y="0"/>
                  </a:moveTo>
                  <a:lnTo>
                    <a:pt x="347" y="15"/>
                  </a:lnTo>
                  <a:lnTo>
                    <a:pt x="339" y="30"/>
                  </a:lnTo>
                  <a:lnTo>
                    <a:pt x="331" y="45"/>
                  </a:lnTo>
                  <a:lnTo>
                    <a:pt x="322" y="59"/>
                  </a:lnTo>
                  <a:lnTo>
                    <a:pt x="314" y="74"/>
                  </a:lnTo>
                  <a:lnTo>
                    <a:pt x="305" y="91"/>
                  </a:lnTo>
                  <a:lnTo>
                    <a:pt x="297" y="106"/>
                  </a:lnTo>
                  <a:lnTo>
                    <a:pt x="288" y="122"/>
                  </a:lnTo>
                  <a:lnTo>
                    <a:pt x="280" y="138"/>
                  </a:lnTo>
                  <a:lnTo>
                    <a:pt x="270" y="153"/>
                  </a:lnTo>
                  <a:lnTo>
                    <a:pt x="263" y="169"/>
                  </a:lnTo>
                  <a:lnTo>
                    <a:pt x="255" y="185"/>
                  </a:lnTo>
                  <a:lnTo>
                    <a:pt x="248" y="202"/>
                  </a:lnTo>
                  <a:lnTo>
                    <a:pt x="240" y="218"/>
                  </a:lnTo>
                  <a:lnTo>
                    <a:pt x="233" y="235"/>
                  </a:lnTo>
                  <a:lnTo>
                    <a:pt x="227" y="251"/>
                  </a:lnTo>
                  <a:lnTo>
                    <a:pt x="218" y="267"/>
                  </a:lnTo>
                  <a:lnTo>
                    <a:pt x="210" y="283"/>
                  </a:lnTo>
                  <a:lnTo>
                    <a:pt x="202" y="299"/>
                  </a:lnTo>
                  <a:lnTo>
                    <a:pt x="194" y="314"/>
                  </a:lnTo>
                  <a:lnTo>
                    <a:pt x="185" y="329"/>
                  </a:lnTo>
                  <a:lnTo>
                    <a:pt x="175" y="344"/>
                  </a:lnTo>
                  <a:lnTo>
                    <a:pt x="164" y="359"/>
                  </a:lnTo>
                  <a:lnTo>
                    <a:pt x="153" y="373"/>
                  </a:lnTo>
                  <a:lnTo>
                    <a:pt x="146" y="367"/>
                  </a:lnTo>
                  <a:lnTo>
                    <a:pt x="138" y="361"/>
                  </a:lnTo>
                  <a:lnTo>
                    <a:pt x="130" y="358"/>
                  </a:lnTo>
                  <a:lnTo>
                    <a:pt x="122" y="354"/>
                  </a:lnTo>
                  <a:lnTo>
                    <a:pt x="114" y="352"/>
                  </a:lnTo>
                  <a:lnTo>
                    <a:pt x="106" y="351"/>
                  </a:lnTo>
                  <a:lnTo>
                    <a:pt x="96" y="352"/>
                  </a:lnTo>
                  <a:lnTo>
                    <a:pt x="88" y="354"/>
                  </a:lnTo>
                  <a:lnTo>
                    <a:pt x="79" y="364"/>
                  </a:lnTo>
                  <a:lnTo>
                    <a:pt x="69" y="372"/>
                  </a:lnTo>
                  <a:lnTo>
                    <a:pt x="57" y="377"/>
                  </a:lnTo>
                  <a:lnTo>
                    <a:pt x="47" y="382"/>
                  </a:lnTo>
                  <a:lnTo>
                    <a:pt x="35" y="386"/>
                  </a:lnTo>
                  <a:lnTo>
                    <a:pt x="24" y="388"/>
                  </a:lnTo>
                  <a:lnTo>
                    <a:pt x="11" y="391"/>
                  </a:lnTo>
                  <a:lnTo>
                    <a:pt x="0" y="394"/>
                  </a:lnTo>
                  <a:lnTo>
                    <a:pt x="19" y="367"/>
                  </a:lnTo>
                  <a:lnTo>
                    <a:pt x="39" y="341"/>
                  </a:lnTo>
                  <a:lnTo>
                    <a:pt x="59" y="314"/>
                  </a:lnTo>
                  <a:lnTo>
                    <a:pt x="80" y="286"/>
                  </a:lnTo>
                  <a:lnTo>
                    <a:pt x="102" y="260"/>
                  </a:lnTo>
                  <a:lnTo>
                    <a:pt x="123" y="233"/>
                  </a:lnTo>
                  <a:lnTo>
                    <a:pt x="146" y="207"/>
                  </a:lnTo>
                  <a:lnTo>
                    <a:pt x="168" y="180"/>
                  </a:lnTo>
                  <a:lnTo>
                    <a:pt x="191" y="155"/>
                  </a:lnTo>
                  <a:lnTo>
                    <a:pt x="214" y="131"/>
                  </a:lnTo>
                  <a:lnTo>
                    <a:pt x="237" y="107"/>
                  </a:lnTo>
                  <a:lnTo>
                    <a:pt x="261" y="84"/>
                  </a:lnTo>
                  <a:lnTo>
                    <a:pt x="284" y="61"/>
                  </a:lnTo>
                  <a:lnTo>
                    <a:pt x="308" y="39"/>
                  </a:lnTo>
                  <a:lnTo>
                    <a:pt x="331" y="19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30" name="Freeform 90"/>
            <p:cNvSpPr>
              <a:spLocks/>
            </p:cNvSpPr>
            <p:nvPr/>
          </p:nvSpPr>
          <p:spPr bwMode="auto">
            <a:xfrm>
              <a:off x="1037" y="916"/>
              <a:ext cx="83" cy="68"/>
            </a:xfrm>
            <a:custGeom>
              <a:avLst/>
              <a:gdLst/>
              <a:ahLst/>
              <a:cxnLst>
                <a:cxn ang="0">
                  <a:pos x="116" y="42"/>
                </a:cxn>
                <a:cxn ang="0">
                  <a:pos x="122" y="48"/>
                </a:cxn>
                <a:cxn ang="0">
                  <a:pos x="130" y="57"/>
                </a:cxn>
                <a:cxn ang="0">
                  <a:pos x="139" y="65"/>
                </a:cxn>
                <a:cxn ang="0">
                  <a:pos x="149" y="74"/>
                </a:cxn>
                <a:cxn ang="0">
                  <a:pos x="157" y="82"/>
                </a:cxn>
                <a:cxn ang="0">
                  <a:pos x="163" y="91"/>
                </a:cxn>
                <a:cxn ang="0">
                  <a:pos x="166" y="100"/>
                </a:cxn>
                <a:cxn ang="0">
                  <a:pos x="166" y="110"/>
                </a:cxn>
                <a:cxn ang="0">
                  <a:pos x="159" y="119"/>
                </a:cxn>
                <a:cxn ang="0">
                  <a:pos x="154" y="128"/>
                </a:cxn>
                <a:cxn ang="0">
                  <a:pos x="151" y="135"/>
                </a:cxn>
                <a:cxn ang="0">
                  <a:pos x="145" y="136"/>
                </a:cxn>
                <a:cxn ang="0">
                  <a:pos x="133" y="115"/>
                </a:cxn>
                <a:cxn ang="0">
                  <a:pos x="118" y="97"/>
                </a:cxn>
                <a:cxn ang="0">
                  <a:pos x="99" y="81"/>
                </a:cxn>
                <a:cxn ang="0">
                  <a:pos x="80" y="67"/>
                </a:cxn>
                <a:cxn ang="0">
                  <a:pos x="60" y="55"/>
                </a:cxn>
                <a:cxn ang="0">
                  <a:pos x="39" y="46"/>
                </a:cxn>
                <a:cxn ang="0">
                  <a:pos x="19" y="37"/>
                </a:cxn>
                <a:cxn ang="0">
                  <a:pos x="0" y="30"/>
                </a:cxn>
                <a:cxn ang="0">
                  <a:pos x="4" y="21"/>
                </a:cxn>
                <a:cxn ang="0">
                  <a:pos x="7" y="12"/>
                </a:cxn>
                <a:cxn ang="0">
                  <a:pos x="10" y="5"/>
                </a:cxn>
                <a:cxn ang="0">
                  <a:pos x="19" y="0"/>
                </a:cxn>
                <a:cxn ang="0">
                  <a:pos x="32" y="4"/>
                </a:cxn>
                <a:cxn ang="0">
                  <a:pos x="45" y="7"/>
                </a:cxn>
                <a:cxn ang="0">
                  <a:pos x="58" y="12"/>
                </a:cxn>
                <a:cxn ang="0">
                  <a:pos x="68" y="16"/>
                </a:cxn>
                <a:cxn ang="0">
                  <a:pos x="80" y="22"/>
                </a:cxn>
                <a:cxn ang="0">
                  <a:pos x="91" y="28"/>
                </a:cxn>
                <a:cxn ang="0">
                  <a:pos x="103" y="35"/>
                </a:cxn>
                <a:cxn ang="0">
                  <a:pos x="116" y="42"/>
                </a:cxn>
              </a:cxnLst>
              <a:rect l="0" t="0" r="r" b="b"/>
              <a:pathLst>
                <a:path w="166" h="136">
                  <a:moveTo>
                    <a:pt x="116" y="42"/>
                  </a:moveTo>
                  <a:lnTo>
                    <a:pt x="122" y="48"/>
                  </a:lnTo>
                  <a:lnTo>
                    <a:pt x="130" y="57"/>
                  </a:lnTo>
                  <a:lnTo>
                    <a:pt x="139" y="65"/>
                  </a:lnTo>
                  <a:lnTo>
                    <a:pt x="149" y="74"/>
                  </a:lnTo>
                  <a:lnTo>
                    <a:pt x="157" y="82"/>
                  </a:lnTo>
                  <a:lnTo>
                    <a:pt x="163" y="91"/>
                  </a:lnTo>
                  <a:lnTo>
                    <a:pt x="166" y="100"/>
                  </a:lnTo>
                  <a:lnTo>
                    <a:pt x="166" y="110"/>
                  </a:lnTo>
                  <a:lnTo>
                    <a:pt x="159" y="119"/>
                  </a:lnTo>
                  <a:lnTo>
                    <a:pt x="154" y="128"/>
                  </a:lnTo>
                  <a:lnTo>
                    <a:pt x="151" y="135"/>
                  </a:lnTo>
                  <a:lnTo>
                    <a:pt x="145" y="136"/>
                  </a:lnTo>
                  <a:lnTo>
                    <a:pt x="133" y="115"/>
                  </a:lnTo>
                  <a:lnTo>
                    <a:pt x="118" y="97"/>
                  </a:lnTo>
                  <a:lnTo>
                    <a:pt x="99" y="81"/>
                  </a:lnTo>
                  <a:lnTo>
                    <a:pt x="80" y="67"/>
                  </a:lnTo>
                  <a:lnTo>
                    <a:pt x="60" y="55"/>
                  </a:lnTo>
                  <a:lnTo>
                    <a:pt x="39" y="46"/>
                  </a:lnTo>
                  <a:lnTo>
                    <a:pt x="19" y="37"/>
                  </a:lnTo>
                  <a:lnTo>
                    <a:pt x="0" y="30"/>
                  </a:lnTo>
                  <a:lnTo>
                    <a:pt x="4" y="21"/>
                  </a:lnTo>
                  <a:lnTo>
                    <a:pt x="7" y="12"/>
                  </a:lnTo>
                  <a:lnTo>
                    <a:pt x="10" y="5"/>
                  </a:lnTo>
                  <a:lnTo>
                    <a:pt x="19" y="0"/>
                  </a:lnTo>
                  <a:lnTo>
                    <a:pt x="32" y="4"/>
                  </a:lnTo>
                  <a:lnTo>
                    <a:pt x="45" y="7"/>
                  </a:lnTo>
                  <a:lnTo>
                    <a:pt x="58" y="12"/>
                  </a:lnTo>
                  <a:lnTo>
                    <a:pt x="68" y="16"/>
                  </a:lnTo>
                  <a:lnTo>
                    <a:pt x="80" y="22"/>
                  </a:lnTo>
                  <a:lnTo>
                    <a:pt x="91" y="28"/>
                  </a:lnTo>
                  <a:lnTo>
                    <a:pt x="103" y="35"/>
                  </a:lnTo>
                  <a:lnTo>
                    <a:pt x="116" y="4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31" name="Freeform 91"/>
            <p:cNvSpPr>
              <a:spLocks/>
            </p:cNvSpPr>
            <p:nvPr/>
          </p:nvSpPr>
          <p:spPr bwMode="auto">
            <a:xfrm>
              <a:off x="892" y="706"/>
              <a:ext cx="54" cy="86"/>
            </a:xfrm>
            <a:custGeom>
              <a:avLst/>
              <a:gdLst/>
              <a:ahLst/>
              <a:cxnLst>
                <a:cxn ang="0">
                  <a:pos x="69" y="18"/>
                </a:cxn>
                <a:cxn ang="0">
                  <a:pos x="78" y="33"/>
                </a:cxn>
                <a:cxn ang="0">
                  <a:pos x="86" y="49"/>
                </a:cxn>
                <a:cxn ang="0">
                  <a:pos x="93" y="67"/>
                </a:cxn>
                <a:cxn ang="0">
                  <a:pos x="100" y="84"/>
                </a:cxn>
                <a:cxn ang="0">
                  <a:pos x="105" y="101"/>
                </a:cxn>
                <a:cxn ang="0">
                  <a:pos x="107" y="118"/>
                </a:cxn>
                <a:cxn ang="0">
                  <a:pos x="107" y="135"/>
                </a:cxn>
                <a:cxn ang="0">
                  <a:pos x="105" y="151"/>
                </a:cxn>
                <a:cxn ang="0">
                  <a:pos x="98" y="155"/>
                </a:cxn>
                <a:cxn ang="0">
                  <a:pos x="90" y="160"/>
                </a:cxn>
                <a:cxn ang="0">
                  <a:pos x="83" y="164"/>
                </a:cxn>
                <a:cxn ang="0">
                  <a:pos x="76" y="168"/>
                </a:cxn>
                <a:cxn ang="0">
                  <a:pos x="68" y="171"/>
                </a:cxn>
                <a:cxn ang="0">
                  <a:pos x="62" y="171"/>
                </a:cxn>
                <a:cxn ang="0">
                  <a:pos x="55" y="171"/>
                </a:cxn>
                <a:cxn ang="0">
                  <a:pos x="49" y="168"/>
                </a:cxn>
                <a:cxn ang="0">
                  <a:pos x="48" y="147"/>
                </a:cxn>
                <a:cxn ang="0">
                  <a:pos x="47" y="126"/>
                </a:cxn>
                <a:cxn ang="0">
                  <a:pos x="45" y="106"/>
                </a:cxn>
                <a:cxn ang="0">
                  <a:pos x="41" y="85"/>
                </a:cxn>
                <a:cxn ang="0">
                  <a:pos x="36" y="64"/>
                </a:cxn>
                <a:cxn ang="0">
                  <a:pos x="26" y="46"/>
                </a:cxn>
                <a:cxn ang="0">
                  <a:pos x="15" y="27"/>
                </a:cxn>
                <a:cxn ang="0">
                  <a:pos x="0" y="10"/>
                </a:cxn>
                <a:cxn ang="0">
                  <a:pos x="6" y="8"/>
                </a:cxn>
                <a:cxn ang="0">
                  <a:pos x="11" y="6"/>
                </a:cxn>
                <a:cxn ang="0">
                  <a:pos x="17" y="3"/>
                </a:cxn>
                <a:cxn ang="0">
                  <a:pos x="24" y="2"/>
                </a:cxn>
                <a:cxn ang="0">
                  <a:pos x="30" y="1"/>
                </a:cxn>
                <a:cxn ang="0">
                  <a:pos x="37" y="0"/>
                </a:cxn>
                <a:cxn ang="0">
                  <a:pos x="44" y="1"/>
                </a:cxn>
                <a:cxn ang="0">
                  <a:pos x="51" y="3"/>
                </a:cxn>
                <a:cxn ang="0">
                  <a:pos x="55" y="10"/>
                </a:cxn>
                <a:cxn ang="0">
                  <a:pos x="61" y="14"/>
                </a:cxn>
                <a:cxn ang="0">
                  <a:pos x="67" y="17"/>
                </a:cxn>
                <a:cxn ang="0">
                  <a:pos x="69" y="18"/>
                </a:cxn>
              </a:cxnLst>
              <a:rect l="0" t="0" r="r" b="b"/>
              <a:pathLst>
                <a:path w="107" h="171">
                  <a:moveTo>
                    <a:pt x="69" y="18"/>
                  </a:moveTo>
                  <a:lnTo>
                    <a:pt x="78" y="33"/>
                  </a:lnTo>
                  <a:lnTo>
                    <a:pt x="86" y="49"/>
                  </a:lnTo>
                  <a:lnTo>
                    <a:pt x="93" y="67"/>
                  </a:lnTo>
                  <a:lnTo>
                    <a:pt x="100" y="84"/>
                  </a:lnTo>
                  <a:lnTo>
                    <a:pt x="105" y="101"/>
                  </a:lnTo>
                  <a:lnTo>
                    <a:pt x="107" y="118"/>
                  </a:lnTo>
                  <a:lnTo>
                    <a:pt x="107" y="135"/>
                  </a:lnTo>
                  <a:lnTo>
                    <a:pt x="105" y="151"/>
                  </a:lnTo>
                  <a:lnTo>
                    <a:pt x="98" y="155"/>
                  </a:lnTo>
                  <a:lnTo>
                    <a:pt x="90" y="160"/>
                  </a:lnTo>
                  <a:lnTo>
                    <a:pt x="83" y="164"/>
                  </a:lnTo>
                  <a:lnTo>
                    <a:pt x="76" y="168"/>
                  </a:lnTo>
                  <a:lnTo>
                    <a:pt x="68" y="171"/>
                  </a:lnTo>
                  <a:lnTo>
                    <a:pt x="62" y="171"/>
                  </a:lnTo>
                  <a:lnTo>
                    <a:pt x="55" y="171"/>
                  </a:lnTo>
                  <a:lnTo>
                    <a:pt x="49" y="168"/>
                  </a:lnTo>
                  <a:lnTo>
                    <a:pt x="48" y="147"/>
                  </a:lnTo>
                  <a:lnTo>
                    <a:pt x="47" y="126"/>
                  </a:lnTo>
                  <a:lnTo>
                    <a:pt x="45" y="106"/>
                  </a:lnTo>
                  <a:lnTo>
                    <a:pt x="41" y="85"/>
                  </a:lnTo>
                  <a:lnTo>
                    <a:pt x="36" y="64"/>
                  </a:lnTo>
                  <a:lnTo>
                    <a:pt x="26" y="46"/>
                  </a:lnTo>
                  <a:lnTo>
                    <a:pt x="15" y="27"/>
                  </a:lnTo>
                  <a:lnTo>
                    <a:pt x="0" y="10"/>
                  </a:lnTo>
                  <a:lnTo>
                    <a:pt x="6" y="8"/>
                  </a:lnTo>
                  <a:lnTo>
                    <a:pt x="11" y="6"/>
                  </a:lnTo>
                  <a:lnTo>
                    <a:pt x="17" y="3"/>
                  </a:lnTo>
                  <a:lnTo>
                    <a:pt x="24" y="2"/>
                  </a:lnTo>
                  <a:lnTo>
                    <a:pt x="30" y="1"/>
                  </a:lnTo>
                  <a:lnTo>
                    <a:pt x="37" y="0"/>
                  </a:lnTo>
                  <a:lnTo>
                    <a:pt x="44" y="1"/>
                  </a:lnTo>
                  <a:lnTo>
                    <a:pt x="51" y="3"/>
                  </a:lnTo>
                  <a:lnTo>
                    <a:pt x="55" y="10"/>
                  </a:lnTo>
                  <a:lnTo>
                    <a:pt x="61" y="14"/>
                  </a:lnTo>
                  <a:lnTo>
                    <a:pt x="67" y="17"/>
                  </a:lnTo>
                  <a:lnTo>
                    <a:pt x="69" y="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32" name="Freeform 92"/>
            <p:cNvSpPr>
              <a:spLocks/>
            </p:cNvSpPr>
            <p:nvPr/>
          </p:nvSpPr>
          <p:spPr bwMode="auto">
            <a:xfrm>
              <a:off x="1021" y="943"/>
              <a:ext cx="81" cy="70"/>
            </a:xfrm>
            <a:custGeom>
              <a:avLst/>
              <a:gdLst/>
              <a:ahLst/>
              <a:cxnLst>
                <a:cxn ang="0">
                  <a:pos x="161" y="110"/>
                </a:cxn>
                <a:cxn ang="0">
                  <a:pos x="154" y="119"/>
                </a:cxn>
                <a:cxn ang="0">
                  <a:pos x="149" y="129"/>
                </a:cxn>
                <a:cxn ang="0">
                  <a:pos x="143" y="137"/>
                </a:cxn>
                <a:cxn ang="0">
                  <a:pos x="136" y="141"/>
                </a:cxn>
                <a:cxn ang="0">
                  <a:pos x="127" y="121"/>
                </a:cxn>
                <a:cxn ang="0">
                  <a:pos x="112" y="103"/>
                </a:cxn>
                <a:cxn ang="0">
                  <a:pos x="92" y="84"/>
                </a:cxn>
                <a:cxn ang="0">
                  <a:pos x="71" y="68"/>
                </a:cxn>
                <a:cxn ang="0">
                  <a:pos x="50" y="54"/>
                </a:cxn>
                <a:cxn ang="0">
                  <a:pos x="29" y="43"/>
                </a:cxn>
                <a:cxn ang="0">
                  <a:pos x="13" y="35"/>
                </a:cxn>
                <a:cxn ang="0">
                  <a:pos x="0" y="31"/>
                </a:cxn>
                <a:cxn ang="0">
                  <a:pos x="7" y="23"/>
                </a:cxn>
                <a:cxn ang="0">
                  <a:pos x="10" y="14"/>
                </a:cxn>
                <a:cxn ang="0">
                  <a:pos x="15" y="5"/>
                </a:cxn>
                <a:cxn ang="0">
                  <a:pos x="23" y="0"/>
                </a:cxn>
                <a:cxn ang="0">
                  <a:pos x="39" y="5"/>
                </a:cxn>
                <a:cxn ang="0">
                  <a:pos x="61" y="12"/>
                </a:cxn>
                <a:cxn ang="0">
                  <a:pos x="86" y="23"/>
                </a:cxn>
                <a:cxn ang="0">
                  <a:pos x="111" y="36"/>
                </a:cxn>
                <a:cxn ang="0">
                  <a:pos x="134" y="52"/>
                </a:cxn>
                <a:cxn ang="0">
                  <a:pos x="151" y="71"/>
                </a:cxn>
                <a:cxn ang="0">
                  <a:pos x="161" y="89"/>
                </a:cxn>
                <a:cxn ang="0">
                  <a:pos x="161" y="110"/>
                </a:cxn>
              </a:cxnLst>
              <a:rect l="0" t="0" r="r" b="b"/>
              <a:pathLst>
                <a:path w="161" h="141">
                  <a:moveTo>
                    <a:pt x="161" y="110"/>
                  </a:moveTo>
                  <a:lnTo>
                    <a:pt x="154" y="119"/>
                  </a:lnTo>
                  <a:lnTo>
                    <a:pt x="149" y="129"/>
                  </a:lnTo>
                  <a:lnTo>
                    <a:pt x="143" y="137"/>
                  </a:lnTo>
                  <a:lnTo>
                    <a:pt x="136" y="141"/>
                  </a:lnTo>
                  <a:lnTo>
                    <a:pt x="127" y="121"/>
                  </a:lnTo>
                  <a:lnTo>
                    <a:pt x="112" y="103"/>
                  </a:lnTo>
                  <a:lnTo>
                    <a:pt x="92" y="84"/>
                  </a:lnTo>
                  <a:lnTo>
                    <a:pt x="71" y="68"/>
                  </a:lnTo>
                  <a:lnTo>
                    <a:pt x="50" y="54"/>
                  </a:lnTo>
                  <a:lnTo>
                    <a:pt x="29" y="43"/>
                  </a:lnTo>
                  <a:lnTo>
                    <a:pt x="13" y="35"/>
                  </a:lnTo>
                  <a:lnTo>
                    <a:pt x="0" y="31"/>
                  </a:lnTo>
                  <a:lnTo>
                    <a:pt x="7" y="23"/>
                  </a:lnTo>
                  <a:lnTo>
                    <a:pt x="10" y="14"/>
                  </a:lnTo>
                  <a:lnTo>
                    <a:pt x="15" y="5"/>
                  </a:lnTo>
                  <a:lnTo>
                    <a:pt x="23" y="0"/>
                  </a:lnTo>
                  <a:lnTo>
                    <a:pt x="39" y="5"/>
                  </a:lnTo>
                  <a:lnTo>
                    <a:pt x="61" y="12"/>
                  </a:lnTo>
                  <a:lnTo>
                    <a:pt x="86" y="23"/>
                  </a:lnTo>
                  <a:lnTo>
                    <a:pt x="111" y="36"/>
                  </a:lnTo>
                  <a:lnTo>
                    <a:pt x="134" y="52"/>
                  </a:lnTo>
                  <a:lnTo>
                    <a:pt x="151" y="71"/>
                  </a:lnTo>
                  <a:lnTo>
                    <a:pt x="161" y="89"/>
                  </a:lnTo>
                  <a:lnTo>
                    <a:pt x="161" y="1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33" name="Freeform 93"/>
            <p:cNvSpPr>
              <a:spLocks/>
            </p:cNvSpPr>
            <p:nvPr/>
          </p:nvSpPr>
          <p:spPr bwMode="auto">
            <a:xfrm>
              <a:off x="860" y="714"/>
              <a:ext cx="46" cy="86"/>
            </a:xfrm>
            <a:custGeom>
              <a:avLst/>
              <a:gdLst/>
              <a:ahLst/>
              <a:cxnLst>
                <a:cxn ang="0">
                  <a:pos x="62" y="16"/>
                </a:cxn>
                <a:cxn ang="0">
                  <a:pos x="72" y="33"/>
                </a:cxn>
                <a:cxn ang="0">
                  <a:pos x="79" y="51"/>
                </a:cxn>
                <a:cxn ang="0">
                  <a:pos x="86" y="69"/>
                </a:cxn>
                <a:cxn ang="0">
                  <a:pos x="90" y="86"/>
                </a:cxn>
                <a:cxn ang="0">
                  <a:pos x="94" y="105"/>
                </a:cxn>
                <a:cxn ang="0">
                  <a:pos x="94" y="122"/>
                </a:cxn>
                <a:cxn ang="0">
                  <a:pos x="92" y="139"/>
                </a:cxn>
                <a:cxn ang="0">
                  <a:pos x="87" y="157"/>
                </a:cxn>
                <a:cxn ang="0">
                  <a:pos x="81" y="159"/>
                </a:cxn>
                <a:cxn ang="0">
                  <a:pos x="75" y="161"/>
                </a:cxn>
                <a:cxn ang="0">
                  <a:pos x="68" y="165"/>
                </a:cxn>
                <a:cxn ang="0">
                  <a:pos x="62" y="167"/>
                </a:cxn>
                <a:cxn ang="0">
                  <a:pos x="57" y="168"/>
                </a:cxn>
                <a:cxn ang="0">
                  <a:pos x="51" y="170"/>
                </a:cxn>
                <a:cxn ang="0">
                  <a:pos x="46" y="170"/>
                </a:cxn>
                <a:cxn ang="0">
                  <a:pos x="43" y="170"/>
                </a:cxn>
                <a:cxn ang="0">
                  <a:pos x="42" y="150"/>
                </a:cxn>
                <a:cxn ang="0">
                  <a:pos x="39" y="130"/>
                </a:cxn>
                <a:cxn ang="0">
                  <a:pos x="36" y="109"/>
                </a:cxn>
                <a:cxn ang="0">
                  <a:pos x="31" y="90"/>
                </a:cxn>
                <a:cxn ang="0">
                  <a:pos x="26" y="70"/>
                </a:cxn>
                <a:cxn ang="0">
                  <a:pos x="19" y="51"/>
                </a:cxn>
                <a:cxn ang="0">
                  <a:pos x="11" y="31"/>
                </a:cxn>
                <a:cxn ang="0">
                  <a:pos x="0" y="11"/>
                </a:cxn>
                <a:cxn ang="0">
                  <a:pos x="6" y="8"/>
                </a:cxn>
                <a:cxn ang="0">
                  <a:pos x="13" y="4"/>
                </a:cxn>
                <a:cxn ang="0">
                  <a:pos x="20" y="2"/>
                </a:cxn>
                <a:cxn ang="0">
                  <a:pos x="26" y="0"/>
                </a:cxn>
                <a:cxn ang="0">
                  <a:pos x="33" y="0"/>
                </a:cxn>
                <a:cxn ang="0">
                  <a:pos x="38" y="1"/>
                </a:cxn>
                <a:cxn ang="0">
                  <a:pos x="44" y="3"/>
                </a:cxn>
                <a:cxn ang="0">
                  <a:pos x="49" y="7"/>
                </a:cxn>
                <a:cxn ang="0">
                  <a:pos x="56" y="8"/>
                </a:cxn>
                <a:cxn ang="0">
                  <a:pos x="59" y="9"/>
                </a:cxn>
                <a:cxn ang="0">
                  <a:pos x="60" y="13"/>
                </a:cxn>
                <a:cxn ang="0">
                  <a:pos x="62" y="16"/>
                </a:cxn>
              </a:cxnLst>
              <a:rect l="0" t="0" r="r" b="b"/>
              <a:pathLst>
                <a:path w="94" h="170">
                  <a:moveTo>
                    <a:pt x="62" y="16"/>
                  </a:moveTo>
                  <a:lnTo>
                    <a:pt x="72" y="33"/>
                  </a:lnTo>
                  <a:lnTo>
                    <a:pt x="79" y="51"/>
                  </a:lnTo>
                  <a:lnTo>
                    <a:pt x="86" y="69"/>
                  </a:lnTo>
                  <a:lnTo>
                    <a:pt x="90" y="86"/>
                  </a:lnTo>
                  <a:lnTo>
                    <a:pt x="94" y="105"/>
                  </a:lnTo>
                  <a:lnTo>
                    <a:pt x="94" y="122"/>
                  </a:lnTo>
                  <a:lnTo>
                    <a:pt x="92" y="139"/>
                  </a:lnTo>
                  <a:lnTo>
                    <a:pt x="87" y="157"/>
                  </a:lnTo>
                  <a:lnTo>
                    <a:pt x="81" y="159"/>
                  </a:lnTo>
                  <a:lnTo>
                    <a:pt x="75" y="161"/>
                  </a:lnTo>
                  <a:lnTo>
                    <a:pt x="68" y="165"/>
                  </a:lnTo>
                  <a:lnTo>
                    <a:pt x="62" y="167"/>
                  </a:lnTo>
                  <a:lnTo>
                    <a:pt x="57" y="168"/>
                  </a:lnTo>
                  <a:lnTo>
                    <a:pt x="51" y="170"/>
                  </a:lnTo>
                  <a:lnTo>
                    <a:pt x="46" y="170"/>
                  </a:lnTo>
                  <a:lnTo>
                    <a:pt x="43" y="170"/>
                  </a:lnTo>
                  <a:lnTo>
                    <a:pt x="42" y="150"/>
                  </a:lnTo>
                  <a:lnTo>
                    <a:pt x="39" y="130"/>
                  </a:lnTo>
                  <a:lnTo>
                    <a:pt x="36" y="109"/>
                  </a:lnTo>
                  <a:lnTo>
                    <a:pt x="31" y="90"/>
                  </a:lnTo>
                  <a:lnTo>
                    <a:pt x="26" y="70"/>
                  </a:lnTo>
                  <a:lnTo>
                    <a:pt x="19" y="51"/>
                  </a:lnTo>
                  <a:lnTo>
                    <a:pt x="11" y="31"/>
                  </a:lnTo>
                  <a:lnTo>
                    <a:pt x="0" y="11"/>
                  </a:lnTo>
                  <a:lnTo>
                    <a:pt x="6" y="8"/>
                  </a:lnTo>
                  <a:lnTo>
                    <a:pt x="13" y="4"/>
                  </a:lnTo>
                  <a:lnTo>
                    <a:pt x="20" y="2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8" y="1"/>
                  </a:lnTo>
                  <a:lnTo>
                    <a:pt x="44" y="3"/>
                  </a:lnTo>
                  <a:lnTo>
                    <a:pt x="49" y="7"/>
                  </a:lnTo>
                  <a:lnTo>
                    <a:pt x="56" y="8"/>
                  </a:lnTo>
                  <a:lnTo>
                    <a:pt x="59" y="9"/>
                  </a:lnTo>
                  <a:lnTo>
                    <a:pt x="60" y="13"/>
                  </a:lnTo>
                  <a:lnTo>
                    <a:pt x="62" y="1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34" name="Freeform 94"/>
            <p:cNvSpPr>
              <a:spLocks/>
            </p:cNvSpPr>
            <p:nvPr/>
          </p:nvSpPr>
          <p:spPr bwMode="auto">
            <a:xfrm>
              <a:off x="1010" y="973"/>
              <a:ext cx="70" cy="69"/>
            </a:xfrm>
            <a:custGeom>
              <a:avLst/>
              <a:gdLst/>
              <a:ahLst/>
              <a:cxnLst>
                <a:cxn ang="0">
                  <a:pos x="123" y="67"/>
                </a:cxn>
                <a:cxn ang="0">
                  <a:pos x="127" y="72"/>
                </a:cxn>
                <a:cxn ang="0">
                  <a:pos x="130" y="76"/>
                </a:cxn>
                <a:cxn ang="0">
                  <a:pos x="134" y="82"/>
                </a:cxn>
                <a:cxn ang="0">
                  <a:pos x="136" y="88"/>
                </a:cxn>
                <a:cxn ang="0">
                  <a:pos x="138" y="93"/>
                </a:cxn>
                <a:cxn ang="0">
                  <a:pos x="139" y="100"/>
                </a:cxn>
                <a:cxn ang="0">
                  <a:pos x="139" y="106"/>
                </a:cxn>
                <a:cxn ang="0">
                  <a:pos x="138" y="113"/>
                </a:cxn>
                <a:cxn ang="0">
                  <a:pos x="132" y="120"/>
                </a:cxn>
                <a:cxn ang="0">
                  <a:pos x="128" y="126"/>
                </a:cxn>
                <a:cxn ang="0">
                  <a:pos x="123" y="131"/>
                </a:cxn>
                <a:cxn ang="0">
                  <a:pos x="117" y="137"/>
                </a:cxn>
                <a:cxn ang="0">
                  <a:pos x="107" y="119"/>
                </a:cxn>
                <a:cxn ang="0">
                  <a:pos x="94" y="103"/>
                </a:cxn>
                <a:cxn ang="0">
                  <a:pos x="79" y="89"/>
                </a:cxn>
                <a:cxn ang="0">
                  <a:pos x="63" y="77"/>
                </a:cxn>
                <a:cxn ang="0">
                  <a:pos x="46" y="66"/>
                </a:cxn>
                <a:cxn ang="0">
                  <a:pos x="30" y="55"/>
                </a:cxn>
                <a:cxn ang="0">
                  <a:pos x="14" y="45"/>
                </a:cxn>
                <a:cxn ang="0">
                  <a:pos x="0" y="34"/>
                </a:cxn>
                <a:cxn ang="0">
                  <a:pos x="2" y="22"/>
                </a:cxn>
                <a:cxn ang="0">
                  <a:pos x="6" y="12"/>
                </a:cxn>
                <a:cxn ang="0">
                  <a:pos x="11" y="5"/>
                </a:cxn>
                <a:cxn ang="0">
                  <a:pos x="20" y="0"/>
                </a:cxn>
                <a:cxn ang="0">
                  <a:pos x="36" y="1"/>
                </a:cxn>
                <a:cxn ang="0">
                  <a:pos x="49" y="7"/>
                </a:cxn>
                <a:cxn ang="0">
                  <a:pos x="62" y="14"/>
                </a:cxn>
                <a:cxn ang="0">
                  <a:pos x="75" y="23"/>
                </a:cxn>
                <a:cxn ang="0">
                  <a:pos x="86" y="34"/>
                </a:cxn>
                <a:cxn ang="0">
                  <a:pos x="98" y="44"/>
                </a:cxn>
                <a:cxn ang="0">
                  <a:pos x="111" y="55"/>
                </a:cxn>
                <a:cxn ang="0">
                  <a:pos x="123" y="67"/>
                </a:cxn>
              </a:cxnLst>
              <a:rect l="0" t="0" r="r" b="b"/>
              <a:pathLst>
                <a:path w="139" h="137">
                  <a:moveTo>
                    <a:pt x="123" y="67"/>
                  </a:moveTo>
                  <a:lnTo>
                    <a:pt x="127" y="72"/>
                  </a:lnTo>
                  <a:lnTo>
                    <a:pt x="130" y="76"/>
                  </a:lnTo>
                  <a:lnTo>
                    <a:pt x="134" y="82"/>
                  </a:lnTo>
                  <a:lnTo>
                    <a:pt x="136" y="88"/>
                  </a:lnTo>
                  <a:lnTo>
                    <a:pt x="138" y="93"/>
                  </a:lnTo>
                  <a:lnTo>
                    <a:pt x="139" y="100"/>
                  </a:lnTo>
                  <a:lnTo>
                    <a:pt x="139" y="106"/>
                  </a:lnTo>
                  <a:lnTo>
                    <a:pt x="138" y="113"/>
                  </a:lnTo>
                  <a:lnTo>
                    <a:pt x="132" y="120"/>
                  </a:lnTo>
                  <a:lnTo>
                    <a:pt x="128" y="126"/>
                  </a:lnTo>
                  <a:lnTo>
                    <a:pt x="123" y="131"/>
                  </a:lnTo>
                  <a:lnTo>
                    <a:pt x="117" y="137"/>
                  </a:lnTo>
                  <a:lnTo>
                    <a:pt x="107" y="119"/>
                  </a:lnTo>
                  <a:lnTo>
                    <a:pt x="94" y="103"/>
                  </a:lnTo>
                  <a:lnTo>
                    <a:pt x="79" y="89"/>
                  </a:lnTo>
                  <a:lnTo>
                    <a:pt x="63" y="77"/>
                  </a:lnTo>
                  <a:lnTo>
                    <a:pt x="46" y="66"/>
                  </a:lnTo>
                  <a:lnTo>
                    <a:pt x="30" y="55"/>
                  </a:lnTo>
                  <a:lnTo>
                    <a:pt x="14" y="45"/>
                  </a:lnTo>
                  <a:lnTo>
                    <a:pt x="0" y="34"/>
                  </a:lnTo>
                  <a:lnTo>
                    <a:pt x="2" y="22"/>
                  </a:lnTo>
                  <a:lnTo>
                    <a:pt x="6" y="12"/>
                  </a:lnTo>
                  <a:lnTo>
                    <a:pt x="11" y="5"/>
                  </a:lnTo>
                  <a:lnTo>
                    <a:pt x="20" y="0"/>
                  </a:lnTo>
                  <a:lnTo>
                    <a:pt x="36" y="1"/>
                  </a:lnTo>
                  <a:lnTo>
                    <a:pt x="49" y="7"/>
                  </a:lnTo>
                  <a:lnTo>
                    <a:pt x="62" y="14"/>
                  </a:lnTo>
                  <a:lnTo>
                    <a:pt x="75" y="23"/>
                  </a:lnTo>
                  <a:lnTo>
                    <a:pt x="86" y="34"/>
                  </a:lnTo>
                  <a:lnTo>
                    <a:pt x="98" y="44"/>
                  </a:lnTo>
                  <a:lnTo>
                    <a:pt x="111" y="55"/>
                  </a:lnTo>
                  <a:lnTo>
                    <a:pt x="123" y="6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35" name="Freeform 95"/>
            <p:cNvSpPr>
              <a:spLocks/>
            </p:cNvSpPr>
            <p:nvPr/>
          </p:nvSpPr>
          <p:spPr bwMode="auto">
            <a:xfrm>
              <a:off x="826" y="721"/>
              <a:ext cx="43" cy="87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57" y="18"/>
                </a:cxn>
                <a:cxn ang="0">
                  <a:pos x="66" y="37"/>
                </a:cxn>
                <a:cxn ang="0">
                  <a:pos x="74" y="55"/>
                </a:cxn>
                <a:cxn ang="0">
                  <a:pos x="80" y="75"/>
                </a:cxn>
                <a:cxn ang="0">
                  <a:pos x="83" y="95"/>
                </a:cxn>
                <a:cxn ang="0">
                  <a:pos x="86" y="115"/>
                </a:cxn>
                <a:cxn ang="0">
                  <a:pos x="87" y="136"/>
                </a:cxn>
                <a:cxn ang="0">
                  <a:pos x="86" y="155"/>
                </a:cxn>
                <a:cxn ang="0">
                  <a:pos x="79" y="160"/>
                </a:cxn>
                <a:cxn ang="0">
                  <a:pos x="72" y="163"/>
                </a:cxn>
                <a:cxn ang="0">
                  <a:pos x="65" y="167"/>
                </a:cxn>
                <a:cxn ang="0">
                  <a:pos x="58" y="169"/>
                </a:cxn>
                <a:cxn ang="0">
                  <a:pos x="51" y="171"/>
                </a:cxn>
                <a:cxn ang="0">
                  <a:pos x="44" y="173"/>
                </a:cxn>
                <a:cxn ang="0">
                  <a:pos x="40" y="173"/>
                </a:cxn>
                <a:cxn ang="0">
                  <a:pos x="35" y="171"/>
                </a:cxn>
                <a:cxn ang="0">
                  <a:pos x="37" y="151"/>
                </a:cxn>
                <a:cxn ang="0">
                  <a:pos x="37" y="130"/>
                </a:cxn>
                <a:cxn ang="0">
                  <a:pos x="35" y="108"/>
                </a:cxn>
                <a:cxn ang="0">
                  <a:pos x="30" y="87"/>
                </a:cxn>
                <a:cxn ang="0">
                  <a:pos x="25" y="68"/>
                </a:cxn>
                <a:cxn ang="0">
                  <a:pos x="18" y="48"/>
                </a:cxn>
                <a:cxn ang="0">
                  <a:pos x="10" y="30"/>
                </a:cxn>
                <a:cxn ang="0">
                  <a:pos x="0" y="12"/>
                </a:cxn>
                <a:cxn ang="0">
                  <a:pos x="7" y="10"/>
                </a:cxn>
                <a:cxn ang="0">
                  <a:pos x="13" y="7"/>
                </a:cxn>
                <a:cxn ang="0">
                  <a:pos x="19" y="4"/>
                </a:cxn>
                <a:cxn ang="0">
                  <a:pos x="25" y="2"/>
                </a:cxn>
                <a:cxn ang="0">
                  <a:pos x="29" y="0"/>
                </a:cxn>
                <a:cxn ang="0">
                  <a:pos x="35" y="0"/>
                </a:cxn>
                <a:cxn ang="0">
                  <a:pos x="40" y="0"/>
                </a:cxn>
                <a:cxn ang="0">
                  <a:pos x="45" y="1"/>
                </a:cxn>
              </a:cxnLst>
              <a:rect l="0" t="0" r="r" b="b"/>
              <a:pathLst>
                <a:path w="87" h="173">
                  <a:moveTo>
                    <a:pt x="45" y="1"/>
                  </a:moveTo>
                  <a:lnTo>
                    <a:pt x="57" y="18"/>
                  </a:lnTo>
                  <a:lnTo>
                    <a:pt x="66" y="37"/>
                  </a:lnTo>
                  <a:lnTo>
                    <a:pt x="74" y="55"/>
                  </a:lnTo>
                  <a:lnTo>
                    <a:pt x="80" y="75"/>
                  </a:lnTo>
                  <a:lnTo>
                    <a:pt x="83" y="95"/>
                  </a:lnTo>
                  <a:lnTo>
                    <a:pt x="86" y="115"/>
                  </a:lnTo>
                  <a:lnTo>
                    <a:pt x="87" y="136"/>
                  </a:lnTo>
                  <a:lnTo>
                    <a:pt x="86" y="155"/>
                  </a:lnTo>
                  <a:lnTo>
                    <a:pt x="79" y="160"/>
                  </a:lnTo>
                  <a:lnTo>
                    <a:pt x="72" y="163"/>
                  </a:lnTo>
                  <a:lnTo>
                    <a:pt x="65" y="167"/>
                  </a:lnTo>
                  <a:lnTo>
                    <a:pt x="58" y="169"/>
                  </a:lnTo>
                  <a:lnTo>
                    <a:pt x="51" y="171"/>
                  </a:lnTo>
                  <a:lnTo>
                    <a:pt x="44" y="173"/>
                  </a:lnTo>
                  <a:lnTo>
                    <a:pt x="40" y="173"/>
                  </a:lnTo>
                  <a:lnTo>
                    <a:pt x="35" y="171"/>
                  </a:lnTo>
                  <a:lnTo>
                    <a:pt x="37" y="151"/>
                  </a:lnTo>
                  <a:lnTo>
                    <a:pt x="37" y="130"/>
                  </a:lnTo>
                  <a:lnTo>
                    <a:pt x="35" y="108"/>
                  </a:lnTo>
                  <a:lnTo>
                    <a:pt x="30" y="87"/>
                  </a:lnTo>
                  <a:lnTo>
                    <a:pt x="25" y="68"/>
                  </a:lnTo>
                  <a:lnTo>
                    <a:pt x="18" y="48"/>
                  </a:lnTo>
                  <a:lnTo>
                    <a:pt x="10" y="30"/>
                  </a:lnTo>
                  <a:lnTo>
                    <a:pt x="0" y="12"/>
                  </a:lnTo>
                  <a:lnTo>
                    <a:pt x="7" y="10"/>
                  </a:lnTo>
                  <a:lnTo>
                    <a:pt x="13" y="7"/>
                  </a:lnTo>
                  <a:lnTo>
                    <a:pt x="19" y="4"/>
                  </a:lnTo>
                  <a:lnTo>
                    <a:pt x="25" y="2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36" name="Freeform 96"/>
            <p:cNvSpPr>
              <a:spLocks/>
            </p:cNvSpPr>
            <p:nvPr/>
          </p:nvSpPr>
          <p:spPr bwMode="auto">
            <a:xfrm>
              <a:off x="993" y="1002"/>
              <a:ext cx="67" cy="67"/>
            </a:xfrm>
            <a:custGeom>
              <a:avLst/>
              <a:gdLst/>
              <a:ahLst/>
              <a:cxnLst>
                <a:cxn ang="0">
                  <a:pos x="106" y="48"/>
                </a:cxn>
                <a:cxn ang="0">
                  <a:pos x="111" y="55"/>
                </a:cxn>
                <a:cxn ang="0">
                  <a:pos x="117" y="62"/>
                </a:cxn>
                <a:cxn ang="0">
                  <a:pos x="122" y="70"/>
                </a:cxn>
                <a:cxn ang="0">
                  <a:pos x="126" y="79"/>
                </a:cxn>
                <a:cxn ang="0">
                  <a:pos x="130" y="88"/>
                </a:cxn>
                <a:cxn ang="0">
                  <a:pos x="132" y="97"/>
                </a:cxn>
                <a:cxn ang="0">
                  <a:pos x="132" y="106"/>
                </a:cxn>
                <a:cxn ang="0">
                  <a:pos x="130" y="114"/>
                </a:cxn>
                <a:cxn ang="0">
                  <a:pos x="122" y="121"/>
                </a:cxn>
                <a:cxn ang="0">
                  <a:pos x="115" y="129"/>
                </a:cxn>
                <a:cxn ang="0">
                  <a:pos x="108" y="135"/>
                </a:cxn>
                <a:cxn ang="0">
                  <a:pos x="103" y="132"/>
                </a:cxn>
                <a:cxn ang="0">
                  <a:pos x="93" y="115"/>
                </a:cxn>
                <a:cxn ang="0">
                  <a:pos x="80" y="101"/>
                </a:cxn>
                <a:cxn ang="0">
                  <a:pos x="66" y="87"/>
                </a:cxn>
                <a:cxn ang="0">
                  <a:pos x="51" y="76"/>
                </a:cxn>
                <a:cxn ang="0">
                  <a:pos x="38" y="65"/>
                </a:cxn>
                <a:cxn ang="0">
                  <a:pos x="24" y="56"/>
                </a:cxn>
                <a:cxn ang="0">
                  <a:pos x="11" y="48"/>
                </a:cxn>
                <a:cxn ang="0">
                  <a:pos x="0" y="40"/>
                </a:cxn>
                <a:cxn ang="0">
                  <a:pos x="3" y="33"/>
                </a:cxn>
                <a:cxn ang="0">
                  <a:pos x="6" y="26"/>
                </a:cxn>
                <a:cxn ang="0">
                  <a:pos x="9" y="18"/>
                </a:cxn>
                <a:cxn ang="0">
                  <a:pos x="11" y="11"/>
                </a:cxn>
                <a:cxn ang="0">
                  <a:pos x="15" y="7"/>
                </a:cxn>
                <a:cxn ang="0">
                  <a:pos x="19" y="2"/>
                </a:cxn>
                <a:cxn ang="0">
                  <a:pos x="25" y="0"/>
                </a:cxn>
                <a:cxn ang="0">
                  <a:pos x="33" y="1"/>
                </a:cxn>
                <a:cxn ang="0">
                  <a:pos x="43" y="6"/>
                </a:cxn>
                <a:cxn ang="0">
                  <a:pos x="54" y="11"/>
                </a:cxn>
                <a:cxn ang="0">
                  <a:pos x="63" y="17"/>
                </a:cxn>
                <a:cxn ang="0">
                  <a:pos x="71" y="23"/>
                </a:cxn>
                <a:cxn ang="0">
                  <a:pos x="80" y="29"/>
                </a:cxn>
                <a:cxn ang="0">
                  <a:pos x="88" y="34"/>
                </a:cxn>
                <a:cxn ang="0">
                  <a:pos x="97" y="41"/>
                </a:cxn>
                <a:cxn ang="0">
                  <a:pos x="106" y="48"/>
                </a:cxn>
              </a:cxnLst>
              <a:rect l="0" t="0" r="r" b="b"/>
              <a:pathLst>
                <a:path w="132" h="135">
                  <a:moveTo>
                    <a:pt x="106" y="48"/>
                  </a:moveTo>
                  <a:lnTo>
                    <a:pt x="111" y="55"/>
                  </a:lnTo>
                  <a:lnTo>
                    <a:pt x="117" y="62"/>
                  </a:lnTo>
                  <a:lnTo>
                    <a:pt x="122" y="70"/>
                  </a:lnTo>
                  <a:lnTo>
                    <a:pt x="126" y="79"/>
                  </a:lnTo>
                  <a:lnTo>
                    <a:pt x="130" y="88"/>
                  </a:lnTo>
                  <a:lnTo>
                    <a:pt x="132" y="97"/>
                  </a:lnTo>
                  <a:lnTo>
                    <a:pt x="132" y="106"/>
                  </a:lnTo>
                  <a:lnTo>
                    <a:pt x="130" y="114"/>
                  </a:lnTo>
                  <a:lnTo>
                    <a:pt x="122" y="121"/>
                  </a:lnTo>
                  <a:lnTo>
                    <a:pt x="115" y="129"/>
                  </a:lnTo>
                  <a:lnTo>
                    <a:pt x="108" y="135"/>
                  </a:lnTo>
                  <a:lnTo>
                    <a:pt x="103" y="132"/>
                  </a:lnTo>
                  <a:lnTo>
                    <a:pt x="93" y="115"/>
                  </a:lnTo>
                  <a:lnTo>
                    <a:pt x="80" y="101"/>
                  </a:lnTo>
                  <a:lnTo>
                    <a:pt x="66" y="87"/>
                  </a:lnTo>
                  <a:lnTo>
                    <a:pt x="51" y="76"/>
                  </a:lnTo>
                  <a:lnTo>
                    <a:pt x="38" y="65"/>
                  </a:lnTo>
                  <a:lnTo>
                    <a:pt x="24" y="56"/>
                  </a:lnTo>
                  <a:lnTo>
                    <a:pt x="11" y="48"/>
                  </a:lnTo>
                  <a:lnTo>
                    <a:pt x="0" y="40"/>
                  </a:lnTo>
                  <a:lnTo>
                    <a:pt x="3" y="33"/>
                  </a:lnTo>
                  <a:lnTo>
                    <a:pt x="6" y="26"/>
                  </a:lnTo>
                  <a:lnTo>
                    <a:pt x="9" y="18"/>
                  </a:lnTo>
                  <a:lnTo>
                    <a:pt x="11" y="11"/>
                  </a:lnTo>
                  <a:lnTo>
                    <a:pt x="15" y="7"/>
                  </a:lnTo>
                  <a:lnTo>
                    <a:pt x="19" y="2"/>
                  </a:lnTo>
                  <a:lnTo>
                    <a:pt x="25" y="0"/>
                  </a:lnTo>
                  <a:lnTo>
                    <a:pt x="33" y="1"/>
                  </a:lnTo>
                  <a:lnTo>
                    <a:pt x="43" y="6"/>
                  </a:lnTo>
                  <a:lnTo>
                    <a:pt x="54" y="11"/>
                  </a:lnTo>
                  <a:lnTo>
                    <a:pt x="63" y="17"/>
                  </a:lnTo>
                  <a:lnTo>
                    <a:pt x="71" y="23"/>
                  </a:lnTo>
                  <a:lnTo>
                    <a:pt x="80" y="29"/>
                  </a:lnTo>
                  <a:lnTo>
                    <a:pt x="88" y="34"/>
                  </a:lnTo>
                  <a:lnTo>
                    <a:pt x="97" y="41"/>
                  </a:lnTo>
                  <a:lnTo>
                    <a:pt x="106" y="4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37" name="Freeform 97"/>
            <p:cNvSpPr>
              <a:spLocks/>
            </p:cNvSpPr>
            <p:nvPr/>
          </p:nvSpPr>
          <p:spPr bwMode="auto">
            <a:xfrm>
              <a:off x="803" y="731"/>
              <a:ext cx="31" cy="81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36" y="21"/>
                </a:cxn>
                <a:cxn ang="0">
                  <a:pos x="45" y="38"/>
                </a:cxn>
                <a:cxn ang="0">
                  <a:pos x="52" y="55"/>
                </a:cxn>
                <a:cxn ang="0">
                  <a:pos x="58" y="74"/>
                </a:cxn>
                <a:cxn ang="0">
                  <a:pos x="60" y="92"/>
                </a:cxn>
                <a:cxn ang="0">
                  <a:pos x="61" y="112"/>
                </a:cxn>
                <a:cxn ang="0">
                  <a:pos x="59" y="130"/>
                </a:cxn>
                <a:cxn ang="0">
                  <a:pos x="56" y="150"/>
                </a:cxn>
                <a:cxn ang="0">
                  <a:pos x="51" y="155"/>
                </a:cxn>
                <a:cxn ang="0">
                  <a:pos x="45" y="157"/>
                </a:cxn>
                <a:cxn ang="0">
                  <a:pos x="40" y="159"/>
                </a:cxn>
                <a:cxn ang="0">
                  <a:pos x="34" y="159"/>
                </a:cxn>
                <a:cxn ang="0">
                  <a:pos x="28" y="160"/>
                </a:cxn>
                <a:cxn ang="0">
                  <a:pos x="22" y="161"/>
                </a:cxn>
                <a:cxn ang="0">
                  <a:pos x="19" y="161"/>
                </a:cxn>
                <a:cxn ang="0">
                  <a:pos x="15" y="163"/>
                </a:cxn>
                <a:cxn ang="0">
                  <a:pos x="15" y="141"/>
                </a:cxn>
                <a:cxn ang="0">
                  <a:pos x="15" y="120"/>
                </a:cxn>
                <a:cxn ang="0">
                  <a:pos x="14" y="99"/>
                </a:cxn>
                <a:cxn ang="0">
                  <a:pos x="12" y="78"/>
                </a:cxn>
                <a:cxn ang="0">
                  <a:pos x="10" y="59"/>
                </a:cxn>
                <a:cxn ang="0">
                  <a:pos x="7" y="40"/>
                </a:cxn>
                <a:cxn ang="0">
                  <a:pos x="4" y="22"/>
                </a:cxn>
                <a:cxn ang="0">
                  <a:pos x="0" y="5"/>
                </a:cxn>
                <a:cxn ang="0">
                  <a:pos x="7" y="1"/>
                </a:cxn>
                <a:cxn ang="0">
                  <a:pos x="14" y="0"/>
                </a:cxn>
                <a:cxn ang="0">
                  <a:pos x="20" y="0"/>
                </a:cxn>
                <a:cxn ang="0">
                  <a:pos x="25" y="4"/>
                </a:cxn>
              </a:cxnLst>
              <a:rect l="0" t="0" r="r" b="b"/>
              <a:pathLst>
                <a:path w="61" h="163">
                  <a:moveTo>
                    <a:pt x="25" y="4"/>
                  </a:moveTo>
                  <a:lnTo>
                    <a:pt x="36" y="21"/>
                  </a:lnTo>
                  <a:lnTo>
                    <a:pt x="45" y="38"/>
                  </a:lnTo>
                  <a:lnTo>
                    <a:pt x="52" y="55"/>
                  </a:lnTo>
                  <a:lnTo>
                    <a:pt x="58" y="74"/>
                  </a:lnTo>
                  <a:lnTo>
                    <a:pt x="60" y="92"/>
                  </a:lnTo>
                  <a:lnTo>
                    <a:pt x="61" y="112"/>
                  </a:lnTo>
                  <a:lnTo>
                    <a:pt x="59" y="130"/>
                  </a:lnTo>
                  <a:lnTo>
                    <a:pt x="56" y="150"/>
                  </a:lnTo>
                  <a:lnTo>
                    <a:pt x="51" y="155"/>
                  </a:lnTo>
                  <a:lnTo>
                    <a:pt x="45" y="157"/>
                  </a:lnTo>
                  <a:lnTo>
                    <a:pt x="40" y="159"/>
                  </a:lnTo>
                  <a:lnTo>
                    <a:pt x="34" y="159"/>
                  </a:lnTo>
                  <a:lnTo>
                    <a:pt x="28" y="160"/>
                  </a:lnTo>
                  <a:lnTo>
                    <a:pt x="22" y="161"/>
                  </a:lnTo>
                  <a:lnTo>
                    <a:pt x="19" y="161"/>
                  </a:lnTo>
                  <a:lnTo>
                    <a:pt x="15" y="163"/>
                  </a:lnTo>
                  <a:lnTo>
                    <a:pt x="15" y="141"/>
                  </a:lnTo>
                  <a:lnTo>
                    <a:pt x="15" y="120"/>
                  </a:lnTo>
                  <a:lnTo>
                    <a:pt x="14" y="99"/>
                  </a:lnTo>
                  <a:lnTo>
                    <a:pt x="12" y="78"/>
                  </a:lnTo>
                  <a:lnTo>
                    <a:pt x="10" y="59"/>
                  </a:lnTo>
                  <a:lnTo>
                    <a:pt x="7" y="40"/>
                  </a:lnTo>
                  <a:lnTo>
                    <a:pt x="4" y="22"/>
                  </a:lnTo>
                  <a:lnTo>
                    <a:pt x="0" y="5"/>
                  </a:lnTo>
                  <a:lnTo>
                    <a:pt x="7" y="1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5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38" name="Freeform 98"/>
            <p:cNvSpPr>
              <a:spLocks/>
            </p:cNvSpPr>
            <p:nvPr/>
          </p:nvSpPr>
          <p:spPr bwMode="auto">
            <a:xfrm>
              <a:off x="769" y="739"/>
              <a:ext cx="31" cy="75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50" y="19"/>
                </a:cxn>
                <a:cxn ang="0">
                  <a:pos x="56" y="36"/>
                </a:cxn>
                <a:cxn ang="0">
                  <a:pos x="59" y="54"/>
                </a:cxn>
                <a:cxn ang="0">
                  <a:pos x="61" y="73"/>
                </a:cxn>
                <a:cxn ang="0">
                  <a:pos x="61" y="90"/>
                </a:cxn>
                <a:cxn ang="0">
                  <a:pos x="60" y="109"/>
                </a:cxn>
                <a:cxn ang="0">
                  <a:pos x="58" y="127"/>
                </a:cxn>
                <a:cxn ang="0">
                  <a:pos x="53" y="144"/>
                </a:cxn>
                <a:cxn ang="0">
                  <a:pos x="49" y="147"/>
                </a:cxn>
                <a:cxn ang="0">
                  <a:pos x="43" y="149"/>
                </a:cxn>
                <a:cxn ang="0">
                  <a:pos x="38" y="150"/>
                </a:cxn>
                <a:cxn ang="0">
                  <a:pos x="34" y="151"/>
                </a:cxn>
                <a:cxn ang="0">
                  <a:pos x="28" y="151"/>
                </a:cxn>
                <a:cxn ang="0">
                  <a:pos x="23" y="151"/>
                </a:cxn>
                <a:cxn ang="0">
                  <a:pos x="19" y="151"/>
                </a:cxn>
                <a:cxn ang="0">
                  <a:pos x="14" y="151"/>
                </a:cxn>
                <a:cxn ang="0">
                  <a:pos x="15" y="132"/>
                </a:cxn>
                <a:cxn ang="0">
                  <a:pos x="14" y="113"/>
                </a:cxn>
                <a:cxn ang="0">
                  <a:pos x="13" y="95"/>
                </a:cxn>
                <a:cxn ang="0">
                  <a:pos x="11" y="77"/>
                </a:cxn>
                <a:cxn ang="0">
                  <a:pos x="8" y="61"/>
                </a:cxn>
                <a:cxn ang="0">
                  <a:pos x="5" y="44"/>
                </a:cxn>
                <a:cxn ang="0">
                  <a:pos x="3" y="28"/>
                </a:cxn>
                <a:cxn ang="0">
                  <a:pos x="0" y="11"/>
                </a:cxn>
                <a:cxn ang="0">
                  <a:pos x="6" y="9"/>
                </a:cxn>
                <a:cxn ang="0">
                  <a:pos x="12" y="7"/>
                </a:cxn>
                <a:cxn ang="0">
                  <a:pos x="18" y="6"/>
                </a:cxn>
                <a:cxn ang="0">
                  <a:pos x="23" y="4"/>
                </a:cxn>
                <a:cxn ang="0">
                  <a:pos x="28" y="1"/>
                </a:cxn>
                <a:cxn ang="0">
                  <a:pos x="33" y="0"/>
                </a:cxn>
                <a:cxn ang="0">
                  <a:pos x="37" y="0"/>
                </a:cxn>
                <a:cxn ang="0">
                  <a:pos x="42" y="1"/>
                </a:cxn>
              </a:cxnLst>
              <a:rect l="0" t="0" r="r" b="b"/>
              <a:pathLst>
                <a:path w="61" h="151">
                  <a:moveTo>
                    <a:pt x="42" y="1"/>
                  </a:moveTo>
                  <a:lnTo>
                    <a:pt x="50" y="19"/>
                  </a:lnTo>
                  <a:lnTo>
                    <a:pt x="56" y="36"/>
                  </a:lnTo>
                  <a:lnTo>
                    <a:pt x="59" y="54"/>
                  </a:lnTo>
                  <a:lnTo>
                    <a:pt x="61" y="73"/>
                  </a:lnTo>
                  <a:lnTo>
                    <a:pt x="61" y="90"/>
                  </a:lnTo>
                  <a:lnTo>
                    <a:pt x="60" y="109"/>
                  </a:lnTo>
                  <a:lnTo>
                    <a:pt x="58" y="127"/>
                  </a:lnTo>
                  <a:lnTo>
                    <a:pt x="53" y="144"/>
                  </a:lnTo>
                  <a:lnTo>
                    <a:pt x="49" y="147"/>
                  </a:lnTo>
                  <a:lnTo>
                    <a:pt x="43" y="149"/>
                  </a:lnTo>
                  <a:lnTo>
                    <a:pt x="38" y="150"/>
                  </a:lnTo>
                  <a:lnTo>
                    <a:pt x="34" y="151"/>
                  </a:lnTo>
                  <a:lnTo>
                    <a:pt x="28" y="151"/>
                  </a:lnTo>
                  <a:lnTo>
                    <a:pt x="23" y="151"/>
                  </a:lnTo>
                  <a:lnTo>
                    <a:pt x="19" y="151"/>
                  </a:lnTo>
                  <a:lnTo>
                    <a:pt x="14" y="151"/>
                  </a:lnTo>
                  <a:lnTo>
                    <a:pt x="15" y="132"/>
                  </a:lnTo>
                  <a:lnTo>
                    <a:pt x="14" y="113"/>
                  </a:lnTo>
                  <a:lnTo>
                    <a:pt x="13" y="95"/>
                  </a:lnTo>
                  <a:lnTo>
                    <a:pt x="11" y="77"/>
                  </a:lnTo>
                  <a:lnTo>
                    <a:pt x="8" y="61"/>
                  </a:lnTo>
                  <a:lnTo>
                    <a:pt x="5" y="44"/>
                  </a:lnTo>
                  <a:lnTo>
                    <a:pt x="3" y="28"/>
                  </a:lnTo>
                  <a:lnTo>
                    <a:pt x="0" y="11"/>
                  </a:lnTo>
                  <a:lnTo>
                    <a:pt x="6" y="9"/>
                  </a:lnTo>
                  <a:lnTo>
                    <a:pt x="12" y="7"/>
                  </a:lnTo>
                  <a:lnTo>
                    <a:pt x="18" y="6"/>
                  </a:lnTo>
                  <a:lnTo>
                    <a:pt x="23" y="4"/>
                  </a:lnTo>
                  <a:lnTo>
                    <a:pt x="28" y="1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39" name="Freeform 99"/>
            <p:cNvSpPr>
              <a:spLocks/>
            </p:cNvSpPr>
            <p:nvPr/>
          </p:nvSpPr>
          <p:spPr bwMode="auto">
            <a:xfrm>
              <a:off x="980" y="1032"/>
              <a:ext cx="58" cy="59"/>
            </a:xfrm>
            <a:custGeom>
              <a:avLst/>
              <a:gdLst/>
              <a:ahLst/>
              <a:cxnLst>
                <a:cxn ang="0">
                  <a:pos x="100" y="58"/>
                </a:cxn>
                <a:cxn ang="0">
                  <a:pos x="103" y="63"/>
                </a:cxn>
                <a:cxn ang="0">
                  <a:pos x="106" y="68"/>
                </a:cxn>
                <a:cxn ang="0">
                  <a:pos x="109" y="72"/>
                </a:cxn>
                <a:cxn ang="0">
                  <a:pos x="113" y="78"/>
                </a:cxn>
                <a:cxn ang="0">
                  <a:pos x="115" y="84"/>
                </a:cxn>
                <a:cxn ang="0">
                  <a:pos x="116" y="90"/>
                </a:cxn>
                <a:cxn ang="0">
                  <a:pos x="116" y="95"/>
                </a:cxn>
                <a:cxn ang="0">
                  <a:pos x="115" y="100"/>
                </a:cxn>
                <a:cxn ang="0">
                  <a:pos x="107" y="105"/>
                </a:cxn>
                <a:cxn ang="0">
                  <a:pos x="101" y="109"/>
                </a:cxn>
                <a:cxn ang="0">
                  <a:pos x="97" y="114"/>
                </a:cxn>
                <a:cxn ang="0">
                  <a:pos x="94" y="118"/>
                </a:cxn>
                <a:cxn ang="0">
                  <a:pos x="84" y="105"/>
                </a:cxn>
                <a:cxn ang="0">
                  <a:pos x="73" y="92"/>
                </a:cxn>
                <a:cxn ang="0">
                  <a:pos x="60" y="79"/>
                </a:cxn>
                <a:cxn ang="0">
                  <a:pos x="46" y="66"/>
                </a:cxn>
                <a:cxn ang="0">
                  <a:pos x="33" y="55"/>
                </a:cxn>
                <a:cxn ang="0">
                  <a:pos x="21" y="42"/>
                </a:cxn>
                <a:cxn ang="0">
                  <a:pos x="9" y="32"/>
                </a:cxn>
                <a:cxn ang="0">
                  <a:pos x="0" y="20"/>
                </a:cxn>
                <a:cxn ang="0">
                  <a:pos x="2" y="13"/>
                </a:cxn>
                <a:cxn ang="0">
                  <a:pos x="5" y="7"/>
                </a:cxn>
                <a:cxn ang="0">
                  <a:pos x="8" y="2"/>
                </a:cxn>
                <a:cxn ang="0">
                  <a:pos x="15" y="0"/>
                </a:cxn>
                <a:cxn ang="0">
                  <a:pos x="27" y="3"/>
                </a:cxn>
                <a:cxn ang="0">
                  <a:pos x="38" y="9"/>
                </a:cxn>
                <a:cxn ang="0">
                  <a:pos x="50" y="17"/>
                </a:cxn>
                <a:cxn ang="0">
                  <a:pos x="60" y="25"/>
                </a:cxn>
                <a:cxn ang="0">
                  <a:pos x="71" y="33"/>
                </a:cxn>
                <a:cxn ang="0">
                  <a:pos x="82" y="42"/>
                </a:cxn>
                <a:cxn ang="0">
                  <a:pos x="91" y="50"/>
                </a:cxn>
                <a:cxn ang="0">
                  <a:pos x="100" y="58"/>
                </a:cxn>
              </a:cxnLst>
              <a:rect l="0" t="0" r="r" b="b"/>
              <a:pathLst>
                <a:path w="116" h="118">
                  <a:moveTo>
                    <a:pt x="100" y="58"/>
                  </a:moveTo>
                  <a:lnTo>
                    <a:pt x="103" y="63"/>
                  </a:lnTo>
                  <a:lnTo>
                    <a:pt x="106" y="68"/>
                  </a:lnTo>
                  <a:lnTo>
                    <a:pt x="109" y="72"/>
                  </a:lnTo>
                  <a:lnTo>
                    <a:pt x="113" y="78"/>
                  </a:lnTo>
                  <a:lnTo>
                    <a:pt x="115" y="84"/>
                  </a:lnTo>
                  <a:lnTo>
                    <a:pt x="116" y="90"/>
                  </a:lnTo>
                  <a:lnTo>
                    <a:pt x="116" y="95"/>
                  </a:lnTo>
                  <a:lnTo>
                    <a:pt x="115" y="100"/>
                  </a:lnTo>
                  <a:lnTo>
                    <a:pt x="107" y="105"/>
                  </a:lnTo>
                  <a:lnTo>
                    <a:pt x="101" y="109"/>
                  </a:lnTo>
                  <a:lnTo>
                    <a:pt x="97" y="114"/>
                  </a:lnTo>
                  <a:lnTo>
                    <a:pt x="94" y="118"/>
                  </a:lnTo>
                  <a:lnTo>
                    <a:pt x="84" y="105"/>
                  </a:lnTo>
                  <a:lnTo>
                    <a:pt x="73" y="92"/>
                  </a:lnTo>
                  <a:lnTo>
                    <a:pt x="60" y="79"/>
                  </a:lnTo>
                  <a:lnTo>
                    <a:pt x="46" y="66"/>
                  </a:lnTo>
                  <a:lnTo>
                    <a:pt x="33" y="55"/>
                  </a:lnTo>
                  <a:lnTo>
                    <a:pt x="21" y="42"/>
                  </a:lnTo>
                  <a:lnTo>
                    <a:pt x="9" y="32"/>
                  </a:lnTo>
                  <a:lnTo>
                    <a:pt x="0" y="20"/>
                  </a:lnTo>
                  <a:lnTo>
                    <a:pt x="2" y="13"/>
                  </a:lnTo>
                  <a:lnTo>
                    <a:pt x="5" y="7"/>
                  </a:lnTo>
                  <a:lnTo>
                    <a:pt x="8" y="2"/>
                  </a:lnTo>
                  <a:lnTo>
                    <a:pt x="15" y="0"/>
                  </a:lnTo>
                  <a:lnTo>
                    <a:pt x="27" y="3"/>
                  </a:lnTo>
                  <a:lnTo>
                    <a:pt x="38" y="9"/>
                  </a:lnTo>
                  <a:lnTo>
                    <a:pt x="50" y="17"/>
                  </a:lnTo>
                  <a:lnTo>
                    <a:pt x="60" y="25"/>
                  </a:lnTo>
                  <a:lnTo>
                    <a:pt x="71" y="33"/>
                  </a:lnTo>
                  <a:lnTo>
                    <a:pt x="82" y="42"/>
                  </a:lnTo>
                  <a:lnTo>
                    <a:pt x="91" y="50"/>
                  </a:lnTo>
                  <a:lnTo>
                    <a:pt x="100" y="5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40" name="Freeform 100"/>
            <p:cNvSpPr>
              <a:spLocks/>
            </p:cNvSpPr>
            <p:nvPr/>
          </p:nvSpPr>
          <p:spPr bwMode="auto">
            <a:xfrm>
              <a:off x="732" y="699"/>
              <a:ext cx="15" cy="39"/>
            </a:xfrm>
            <a:custGeom>
              <a:avLst/>
              <a:gdLst/>
              <a:ahLst/>
              <a:cxnLst>
                <a:cxn ang="0">
                  <a:pos x="25" y="6"/>
                </a:cxn>
                <a:cxn ang="0">
                  <a:pos x="27" y="14"/>
                </a:cxn>
                <a:cxn ang="0">
                  <a:pos x="28" y="23"/>
                </a:cxn>
                <a:cxn ang="0">
                  <a:pos x="28" y="32"/>
                </a:cxn>
                <a:cxn ang="0">
                  <a:pos x="27" y="41"/>
                </a:cxn>
                <a:cxn ang="0">
                  <a:pos x="25" y="51"/>
                </a:cxn>
                <a:cxn ang="0">
                  <a:pos x="23" y="60"/>
                </a:cxn>
                <a:cxn ang="0">
                  <a:pos x="18" y="69"/>
                </a:cxn>
                <a:cxn ang="0">
                  <a:pos x="14" y="77"/>
                </a:cxn>
                <a:cxn ang="0">
                  <a:pos x="12" y="70"/>
                </a:cxn>
                <a:cxn ang="0">
                  <a:pos x="11" y="63"/>
                </a:cxn>
                <a:cxn ang="0">
                  <a:pos x="9" y="55"/>
                </a:cxn>
                <a:cxn ang="0">
                  <a:pos x="7" y="46"/>
                </a:cxn>
                <a:cxn ang="0">
                  <a:pos x="5" y="38"/>
                </a:cxn>
                <a:cxn ang="0">
                  <a:pos x="3" y="30"/>
                </a:cxn>
                <a:cxn ang="0">
                  <a:pos x="1" y="21"/>
                </a:cxn>
                <a:cxn ang="0">
                  <a:pos x="0" y="13"/>
                </a:cxn>
                <a:cxn ang="0">
                  <a:pos x="7" y="7"/>
                </a:cxn>
                <a:cxn ang="0">
                  <a:pos x="16" y="1"/>
                </a:cxn>
                <a:cxn ang="0">
                  <a:pos x="23" y="0"/>
                </a:cxn>
                <a:cxn ang="0">
                  <a:pos x="25" y="6"/>
                </a:cxn>
              </a:cxnLst>
              <a:rect l="0" t="0" r="r" b="b"/>
              <a:pathLst>
                <a:path w="28" h="77">
                  <a:moveTo>
                    <a:pt x="25" y="6"/>
                  </a:moveTo>
                  <a:lnTo>
                    <a:pt x="27" y="14"/>
                  </a:lnTo>
                  <a:lnTo>
                    <a:pt x="28" y="23"/>
                  </a:lnTo>
                  <a:lnTo>
                    <a:pt x="28" y="32"/>
                  </a:lnTo>
                  <a:lnTo>
                    <a:pt x="27" y="41"/>
                  </a:lnTo>
                  <a:lnTo>
                    <a:pt x="25" y="51"/>
                  </a:lnTo>
                  <a:lnTo>
                    <a:pt x="23" y="60"/>
                  </a:lnTo>
                  <a:lnTo>
                    <a:pt x="18" y="69"/>
                  </a:lnTo>
                  <a:lnTo>
                    <a:pt x="14" y="77"/>
                  </a:lnTo>
                  <a:lnTo>
                    <a:pt x="12" y="70"/>
                  </a:lnTo>
                  <a:lnTo>
                    <a:pt x="11" y="63"/>
                  </a:lnTo>
                  <a:lnTo>
                    <a:pt x="9" y="55"/>
                  </a:lnTo>
                  <a:lnTo>
                    <a:pt x="7" y="46"/>
                  </a:lnTo>
                  <a:lnTo>
                    <a:pt x="5" y="38"/>
                  </a:lnTo>
                  <a:lnTo>
                    <a:pt x="3" y="30"/>
                  </a:lnTo>
                  <a:lnTo>
                    <a:pt x="1" y="21"/>
                  </a:lnTo>
                  <a:lnTo>
                    <a:pt x="0" y="13"/>
                  </a:lnTo>
                  <a:lnTo>
                    <a:pt x="7" y="7"/>
                  </a:lnTo>
                  <a:lnTo>
                    <a:pt x="16" y="1"/>
                  </a:lnTo>
                  <a:lnTo>
                    <a:pt x="23" y="0"/>
                  </a:lnTo>
                  <a:lnTo>
                    <a:pt x="25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41" name="Freeform 101"/>
            <p:cNvSpPr>
              <a:spLocks/>
            </p:cNvSpPr>
            <p:nvPr/>
          </p:nvSpPr>
          <p:spPr bwMode="auto">
            <a:xfrm>
              <a:off x="620" y="595"/>
              <a:ext cx="43" cy="167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61" y="17"/>
                </a:cxn>
                <a:cxn ang="0">
                  <a:pos x="65" y="29"/>
                </a:cxn>
                <a:cxn ang="0">
                  <a:pos x="68" y="43"/>
                </a:cxn>
                <a:cxn ang="0">
                  <a:pos x="71" y="57"/>
                </a:cxn>
                <a:cxn ang="0">
                  <a:pos x="74" y="71"/>
                </a:cxn>
                <a:cxn ang="0">
                  <a:pos x="76" y="84"/>
                </a:cxn>
                <a:cxn ang="0">
                  <a:pos x="78" y="98"/>
                </a:cxn>
                <a:cxn ang="0">
                  <a:pos x="81" y="112"/>
                </a:cxn>
                <a:cxn ang="0">
                  <a:pos x="82" y="126"/>
                </a:cxn>
                <a:cxn ang="0">
                  <a:pos x="83" y="140"/>
                </a:cxn>
                <a:cxn ang="0">
                  <a:pos x="84" y="154"/>
                </a:cxn>
                <a:cxn ang="0">
                  <a:pos x="85" y="166"/>
                </a:cxn>
                <a:cxn ang="0">
                  <a:pos x="85" y="180"/>
                </a:cxn>
                <a:cxn ang="0">
                  <a:pos x="85" y="194"/>
                </a:cxn>
                <a:cxn ang="0">
                  <a:pos x="84" y="208"/>
                </a:cxn>
                <a:cxn ang="0">
                  <a:pos x="83" y="222"/>
                </a:cxn>
                <a:cxn ang="0">
                  <a:pos x="84" y="237"/>
                </a:cxn>
                <a:cxn ang="0">
                  <a:pos x="84" y="250"/>
                </a:cxn>
                <a:cxn ang="0">
                  <a:pos x="83" y="265"/>
                </a:cxn>
                <a:cxn ang="0">
                  <a:pos x="81" y="279"/>
                </a:cxn>
                <a:cxn ang="0">
                  <a:pos x="77" y="293"/>
                </a:cxn>
                <a:cxn ang="0">
                  <a:pos x="74" y="307"/>
                </a:cxn>
                <a:cxn ang="0">
                  <a:pos x="69" y="321"/>
                </a:cxn>
                <a:cxn ang="0">
                  <a:pos x="65" y="333"/>
                </a:cxn>
                <a:cxn ang="0">
                  <a:pos x="51" y="326"/>
                </a:cxn>
                <a:cxn ang="0">
                  <a:pos x="39" y="317"/>
                </a:cxn>
                <a:cxn ang="0">
                  <a:pos x="29" y="306"/>
                </a:cxn>
                <a:cxn ang="0">
                  <a:pos x="21" y="292"/>
                </a:cxn>
                <a:cxn ang="0">
                  <a:pos x="14" y="278"/>
                </a:cxn>
                <a:cxn ang="0">
                  <a:pos x="8" y="264"/>
                </a:cxn>
                <a:cxn ang="0">
                  <a:pos x="3" y="250"/>
                </a:cxn>
                <a:cxn ang="0">
                  <a:pos x="0" y="238"/>
                </a:cxn>
                <a:cxn ang="0">
                  <a:pos x="0" y="223"/>
                </a:cxn>
                <a:cxn ang="0">
                  <a:pos x="0" y="208"/>
                </a:cxn>
                <a:cxn ang="0">
                  <a:pos x="1" y="192"/>
                </a:cxn>
                <a:cxn ang="0">
                  <a:pos x="2" y="177"/>
                </a:cxn>
                <a:cxn ang="0">
                  <a:pos x="5" y="161"/>
                </a:cxn>
                <a:cxn ang="0">
                  <a:pos x="7" y="146"/>
                </a:cxn>
                <a:cxn ang="0">
                  <a:pos x="9" y="131"/>
                </a:cxn>
                <a:cxn ang="0">
                  <a:pos x="13" y="116"/>
                </a:cxn>
                <a:cxn ang="0">
                  <a:pos x="16" y="101"/>
                </a:cxn>
                <a:cxn ang="0">
                  <a:pos x="20" y="86"/>
                </a:cxn>
                <a:cxn ang="0">
                  <a:pos x="24" y="71"/>
                </a:cxn>
                <a:cxn ang="0">
                  <a:pos x="29" y="56"/>
                </a:cxn>
                <a:cxn ang="0">
                  <a:pos x="33" y="42"/>
                </a:cxn>
                <a:cxn ang="0">
                  <a:pos x="39" y="27"/>
                </a:cxn>
                <a:cxn ang="0">
                  <a:pos x="45" y="14"/>
                </a:cxn>
                <a:cxn ang="0">
                  <a:pos x="51" y="0"/>
                </a:cxn>
                <a:cxn ang="0">
                  <a:pos x="53" y="0"/>
                </a:cxn>
                <a:cxn ang="0">
                  <a:pos x="55" y="2"/>
                </a:cxn>
                <a:cxn ang="0">
                  <a:pos x="56" y="3"/>
                </a:cxn>
                <a:cxn ang="0">
                  <a:pos x="58" y="3"/>
                </a:cxn>
              </a:cxnLst>
              <a:rect l="0" t="0" r="r" b="b"/>
              <a:pathLst>
                <a:path w="85" h="333">
                  <a:moveTo>
                    <a:pt x="58" y="3"/>
                  </a:moveTo>
                  <a:lnTo>
                    <a:pt x="61" y="17"/>
                  </a:lnTo>
                  <a:lnTo>
                    <a:pt x="65" y="29"/>
                  </a:lnTo>
                  <a:lnTo>
                    <a:pt x="68" y="43"/>
                  </a:lnTo>
                  <a:lnTo>
                    <a:pt x="71" y="57"/>
                  </a:lnTo>
                  <a:lnTo>
                    <a:pt x="74" y="71"/>
                  </a:lnTo>
                  <a:lnTo>
                    <a:pt x="76" y="84"/>
                  </a:lnTo>
                  <a:lnTo>
                    <a:pt x="78" y="98"/>
                  </a:lnTo>
                  <a:lnTo>
                    <a:pt x="81" y="112"/>
                  </a:lnTo>
                  <a:lnTo>
                    <a:pt x="82" y="126"/>
                  </a:lnTo>
                  <a:lnTo>
                    <a:pt x="83" y="140"/>
                  </a:lnTo>
                  <a:lnTo>
                    <a:pt x="84" y="154"/>
                  </a:lnTo>
                  <a:lnTo>
                    <a:pt x="85" y="166"/>
                  </a:lnTo>
                  <a:lnTo>
                    <a:pt x="85" y="180"/>
                  </a:lnTo>
                  <a:lnTo>
                    <a:pt x="85" y="194"/>
                  </a:lnTo>
                  <a:lnTo>
                    <a:pt x="84" y="208"/>
                  </a:lnTo>
                  <a:lnTo>
                    <a:pt x="83" y="222"/>
                  </a:lnTo>
                  <a:lnTo>
                    <a:pt x="84" y="237"/>
                  </a:lnTo>
                  <a:lnTo>
                    <a:pt x="84" y="250"/>
                  </a:lnTo>
                  <a:lnTo>
                    <a:pt x="83" y="265"/>
                  </a:lnTo>
                  <a:lnTo>
                    <a:pt x="81" y="279"/>
                  </a:lnTo>
                  <a:lnTo>
                    <a:pt x="77" y="293"/>
                  </a:lnTo>
                  <a:lnTo>
                    <a:pt x="74" y="307"/>
                  </a:lnTo>
                  <a:lnTo>
                    <a:pt x="69" y="321"/>
                  </a:lnTo>
                  <a:lnTo>
                    <a:pt x="65" y="333"/>
                  </a:lnTo>
                  <a:lnTo>
                    <a:pt x="51" y="326"/>
                  </a:lnTo>
                  <a:lnTo>
                    <a:pt x="39" y="317"/>
                  </a:lnTo>
                  <a:lnTo>
                    <a:pt x="29" y="306"/>
                  </a:lnTo>
                  <a:lnTo>
                    <a:pt x="21" y="292"/>
                  </a:lnTo>
                  <a:lnTo>
                    <a:pt x="14" y="278"/>
                  </a:lnTo>
                  <a:lnTo>
                    <a:pt x="8" y="264"/>
                  </a:lnTo>
                  <a:lnTo>
                    <a:pt x="3" y="250"/>
                  </a:lnTo>
                  <a:lnTo>
                    <a:pt x="0" y="238"/>
                  </a:lnTo>
                  <a:lnTo>
                    <a:pt x="0" y="223"/>
                  </a:lnTo>
                  <a:lnTo>
                    <a:pt x="0" y="208"/>
                  </a:lnTo>
                  <a:lnTo>
                    <a:pt x="1" y="192"/>
                  </a:lnTo>
                  <a:lnTo>
                    <a:pt x="2" y="177"/>
                  </a:lnTo>
                  <a:lnTo>
                    <a:pt x="5" y="161"/>
                  </a:lnTo>
                  <a:lnTo>
                    <a:pt x="7" y="146"/>
                  </a:lnTo>
                  <a:lnTo>
                    <a:pt x="9" y="131"/>
                  </a:lnTo>
                  <a:lnTo>
                    <a:pt x="13" y="116"/>
                  </a:lnTo>
                  <a:lnTo>
                    <a:pt x="16" y="101"/>
                  </a:lnTo>
                  <a:lnTo>
                    <a:pt x="20" y="86"/>
                  </a:lnTo>
                  <a:lnTo>
                    <a:pt x="24" y="71"/>
                  </a:lnTo>
                  <a:lnTo>
                    <a:pt x="29" y="56"/>
                  </a:lnTo>
                  <a:lnTo>
                    <a:pt x="33" y="42"/>
                  </a:lnTo>
                  <a:lnTo>
                    <a:pt x="39" y="27"/>
                  </a:lnTo>
                  <a:lnTo>
                    <a:pt x="45" y="14"/>
                  </a:lnTo>
                  <a:lnTo>
                    <a:pt x="51" y="0"/>
                  </a:lnTo>
                  <a:lnTo>
                    <a:pt x="53" y="0"/>
                  </a:lnTo>
                  <a:lnTo>
                    <a:pt x="55" y="2"/>
                  </a:lnTo>
                  <a:lnTo>
                    <a:pt x="56" y="3"/>
                  </a:lnTo>
                  <a:lnTo>
                    <a:pt x="58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42" name="Freeform 102"/>
            <p:cNvSpPr>
              <a:spLocks/>
            </p:cNvSpPr>
            <p:nvPr/>
          </p:nvSpPr>
          <p:spPr bwMode="auto">
            <a:xfrm>
              <a:off x="729" y="750"/>
              <a:ext cx="37" cy="68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63" y="16"/>
                </a:cxn>
                <a:cxn ang="0">
                  <a:pos x="68" y="31"/>
                </a:cxn>
                <a:cxn ang="0">
                  <a:pos x="71" y="47"/>
                </a:cxn>
                <a:cxn ang="0">
                  <a:pos x="73" y="62"/>
                </a:cxn>
                <a:cxn ang="0">
                  <a:pos x="73" y="78"/>
                </a:cxn>
                <a:cxn ang="0">
                  <a:pos x="72" y="95"/>
                </a:cxn>
                <a:cxn ang="0">
                  <a:pos x="70" y="112"/>
                </a:cxn>
                <a:cxn ang="0">
                  <a:pos x="67" y="128"/>
                </a:cxn>
                <a:cxn ang="0">
                  <a:pos x="61" y="130"/>
                </a:cxn>
                <a:cxn ang="0">
                  <a:pos x="55" y="133"/>
                </a:cxn>
                <a:cxn ang="0">
                  <a:pos x="49" y="135"/>
                </a:cxn>
                <a:cxn ang="0">
                  <a:pos x="42" y="136"/>
                </a:cxn>
                <a:cxn ang="0">
                  <a:pos x="37" y="137"/>
                </a:cxn>
                <a:cxn ang="0">
                  <a:pos x="31" y="137"/>
                </a:cxn>
                <a:cxn ang="0">
                  <a:pos x="26" y="136"/>
                </a:cxn>
                <a:cxn ang="0">
                  <a:pos x="22" y="135"/>
                </a:cxn>
                <a:cxn ang="0">
                  <a:pos x="15" y="122"/>
                </a:cxn>
                <a:cxn ang="0">
                  <a:pos x="11" y="111"/>
                </a:cxn>
                <a:cxn ang="0">
                  <a:pos x="8" y="98"/>
                </a:cxn>
                <a:cxn ang="0">
                  <a:pos x="7" y="87"/>
                </a:cxn>
                <a:cxn ang="0">
                  <a:pos x="6" y="75"/>
                </a:cxn>
                <a:cxn ang="0">
                  <a:pos x="4" y="64"/>
                </a:cxn>
                <a:cxn ang="0">
                  <a:pos x="2" y="53"/>
                </a:cxn>
                <a:cxn ang="0">
                  <a:pos x="0" y="43"/>
                </a:cxn>
                <a:cxn ang="0">
                  <a:pos x="1" y="31"/>
                </a:cxn>
                <a:cxn ang="0">
                  <a:pos x="4" y="22"/>
                </a:cxn>
                <a:cxn ang="0">
                  <a:pos x="10" y="15"/>
                </a:cxn>
                <a:cxn ang="0">
                  <a:pos x="17" y="13"/>
                </a:cxn>
                <a:cxn ang="0">
                  <a:pos x="23" y="12"/>
                </a:cxn>
                <a:cxn ang="0">
                  <a:pos x="27" y="9"/>
                </a:cxn>
                <a:cxn ang="0">
                  <a:pos x="33" y="7"/>
                </a:cxn>
                <a:cxn ang="0">
                  <a:pos x="38" y="5"/>
                </a:cxn>
                <a:cxn ang="0">
                  <a:pos x="42" y="2"/>
                </a:cxn>
                <a:cxn ang="0">
                  <a:pos x="47" y="1"/>
                </a:cxn>
                <a:cxn ang="0">
                  <a:pos x="52" y="0"/>
                </a:cxn>
                <a:cxn ang="0">
                  <a:pos x="55" y="1"/>
                </a:cxn>
              </a:cxnLst>
              <a:rect l="0" t="0" r="r" b="b"/>
              <a:pathLst>
                <a:path w="73" h="137">
                  <a:moveTo>
                    <a:pt x="55" y="1"/>
                  </a:moveTo>
                  <a:lnTo>
                    <a:pt x="63" y="16"/>
                  </a:lnTo>
                  <a:lnTo>
                    <a:pt x="68" y="31"/>
                  </a:lnTo>
                  <a:lnTo>
                    <a:pt x="71" y="47"/>
                  </a:lnTo>
                  <a:lnTo>
                    <a:pt x="73" y="62"/>
                  </a:lnTo>
                  <a:lnTo>
                    <a:pt x="73" y="78"/>
                  </a:lnTo>
                  <a:lnTo>
                    <a:pt x="72" y="95"/>
                  </a:lnTo>
                  <a:lnTo>
                    <a:pt x="70" y="112"/>
                  </a:lnTo>
                  <a:lnTo>
                    <a:pt x="67" y="128"/>
                  </a:lnTo>
                  <a:lnTo>
                    <a:pt x="61" y="130"/>
                  </a:lnTo>
                  <a:lnTo>
                    <a:pt x="55" y="133"/>
                  </a:lnTo>
                  <a:lnTo>
                    <a:pt x="49" y="135"/>
                  </a:lnTo>
                  <a:lnTo>
                    <a:pt x="42" y="136"/>
                  </a:lnTo>
                  <a:lnTo>
                    <a:pt x="37" y="137"/>
                  </a:lnTo>
                  <a:lnTo>
                    <a:pt x="31" y="137"/>
                  </a:lnTo>
                  <a:lnTo>
                    <a:pt x="26" y="136"/>
                  </a:lnTo>
                  <a:lnTo>
                    <a:pt x="22" y="135"/>
                  </a:lnTo>
                  <a:lnTo>
                    <a:pt x="15" y="122"/>
                  </a:lnTo>
                  <a:lnTo>
                    <a:pt x="11" y="111"/>
                  </a:lnTo>
                  <a:lnTo>
                    <a:pt x="8" y="98"/>
                  </a:lnTo>
                  <a:lnTo>
                    <a:pt x="7" y="87"/>
                  </a:lnTo>
                  <a:lnTo>
                    <a:pt x="6" y="75"/>
                  </a:lnTo>
                  <a:lnTo>
                    <a:pt x="4" y="64"/>
                  </a:lnTo>
                  <a:lnTo>
                    <a:pt x="2" y="53"/>
                  </a:lnTo>
                  <a:lnTo>
                    <a:pt x="0" y="43"/>
                  </a:lnTo>
                  <a:lnTo>
                    <a:pt x="1" y="31"/>
                  </a:lnTo>
                  <a:lnTo>
                    <a:pt x="4" y="22"/>
                  </a:lnTo>
                  <a:lnTo>
                    <a:pt x="10" y="15"/>
                  </a:lnTo>
                  <a:lnTo>
                    <a:pt x="17" y="13"/>
                  </a:lnTo>
                  <a:lnTo>
                    <a:pt x="23" y="12"/>
                  </a:lnTo>
                  <a:lnTo>
                    <a:pt x="27" y="9"/>
                  </a:lnTo>
                  <a:lnTo>
                    <a:pt x="33" y="7"/>
                  </a:lnTo>
                  <a:lnTo>
                    <a:pt x="38" y="5"/>
                  </a:lnTo>
                  <a:lnTo>
                    <a:pt x="42" y="2"/>
                  </a:lnTo>
                  <a:lnTo>
                    <a:pt x="47" y="1"/>
                  </a:lnTo>
                  <a:lnTo>
                    <a:pt x="52" y="0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43" name="Freeform 103"/>
            <p:cNvSpPr>
              <a:spLocks/>
            </p:cNvSpPr>
            <p:nvPr/>
          </p:nvSpPr>
          <p:spPr bwMode="auto">
            <a:xfrm>
              <a:off x="971" y="1054"/>
              <a:ext cx="45" cy="58"/>
            </a:xfrm>
            <a:custGeom>
              <a:avLst/>
              <a:gdLst/>
              <a:ahLst/>
              <a:cxnLst>
                <a:cxn ang="0">
                  <a:pos x="54" y="31"/>
                </a:cxn>
                <a:cxn ang="0">
                  <a:pos x="57" y="38"/>
                </a:cxn>
                <a:cxn ang="0">
                  <a:pos x="63" y="46"/>
                </a:cxn>
                <a:cxn ang="0">
                  <a:pos x="69" y="53"/>
                </a:cxn>
                <a:cxn ang="0">
                  <a:pos x="76" y="60"/>
                </a:cxn>
                <a:cxn ang="0">
                  <a:pos x="82" y="68"/>
                </a:cxn>
                <a:cxn ang="0">
                  <a:pos x="86" y="76"/>
                </a:cxn>
                <a:cxn ang="0">
                  <a:pos x="88" y="84"/>
                </a:cxn>
                <a:cxn ang="0">
                  <a:pos x="88" y="93"/>
                </a:cxn>
                <a:cxn ang="0">
                  <a:pos x="84" y="102"/>
                </a:cxn>
                <a:cxn ang="0">
                  <a:pos x="80" y="110"/>
                </a:cxn>
                <a:cxn ang="0">
                  <a:pos x="75" y="116"/>
                </a:cxn>
                <a:cxn ang="0">
                  <a:pos x="68" y="116"/>
                </a:cxn>
                <a:cxn ang="0">
                  <a:pos x="57" y="103"/>
                </a:cxn>
                <a:cxn ang="0">
                  <a:pos x="47" y="89"/>
                </a:cxn>
                <a:cxn ang="0">
                  <a:pos x="39" y="78"/>
                </a:cxn>
                <a:cxn ang="0">
                  <a:pos x="31" y="65"/>
                </a:cxn>
                <a:cxn ang="0">
                  <a:pos x="24" y="53"/>
                </a:cxn>
                <a:cxn ang="0">
                  <a:pos x="16" y="39"/>
                </a:cxn>
                <a:cxn ang="0">
                  <a:pos x="8" y="25"/>
                </a:cxn>
                <a:cxn ang="0">
                  <a:pos x="0" y="11"/>
                </a:cxn>
                <a:cxn ang="0">
                  <a:pos x="1" y="7"/>
                </a:cxn>
                <a:cxn ang="0">
                  <a:pos x="1" y="3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9" y="1"/>
                </a:cxn>
                <a:cxn ang="0">
                  <a:pos x="16" y="4"/>
                </a:cxn>
                <a:cxn ang="0">
                  <a:pos x="23" y="8"/>
                </a:cxn>
                <a:cxn ang="0">
                  <a:pos x="30" y="11"/>
                </a:cxn>
                <a:cxn ang="0">
                  <a:pos x="35" y="16"/>
                </a:cxn>
                <a:cxn ang="0">
                  <a:pos x="41" y="20"/>
                </a:cxn>
                <a:cxn ang="0">
                  <a:pos x="47" y="26"/>
                </a:cxn>
                <a:cxn ang="0">
                  <a:pos x="54" y="31"/>
                </a:cxn>
              </a:cxnLst>
              <a:rect l="0" t="0" r="r" b="b"/>
              <a:pathLst>
                <a:path w="88" h="116">
                  <a:moveTo>
                    <a:pt x="54" y="31"/>
                  </a:moveTo>
                  <a:lnTo>
                    <a:pt x="57" y="38"/>
                  </a:lnTo>
                  <a:lnTo>
                    <a:pt x="63" y="46"/>
                  </a:lnTo>
                  <a:lnTo>
                    <a:pt x="69" y="53"/>
                  </a:lnTo>
                  <a:lnTo>
                    <a:pt x="76" y="60"/>
                  </a:lnTo>
                  <a:lnTo>
                    <a:pt x="82" y="68"/>
                  </a:lnTo>
                  <a:lnTo>
                    <a:pt x="86" y="76"/>
                  </a:lnTo>
                  <a:lnTo>
                    <a:pt x="88" y="84"/>
                  </a:lnTo>
                  <a:lnTo>
                    <a:pt x="88" y="93"/>
                  </a:lnTo>
                  <a:lnTo>
                    <a:pt x="84" y="102"/>
                  </a:lnTo>
                  <a:lnTo>
                    <a:pt x="80" y="110"/>
                  </a:lnTo>
                  <a:lnTo>
                    <a:pt x="75" y="116"/>
                  </a:lnTo>
                  <a:lnTo>
                    <a:pt x="68" y="116"/>
                  </a:lnTo>
                  <a:lnTo>
                    <a:pt x="57" y="103"/>
                  </a:lnTo>
                  <a:lnTo>
                    <a:pt x="47" y="89"/>
                  </a:lnTo>
                  <a:lnTo>
                    <a:pt x="39" y="78"/>
                  </a:lnTo>
                  <a:lnTo>
                    <a:pt x="31" y="65"/>
                  </a:lnTo>
                  <a:lnTo>
                    <a:pt x="24" y="53"/>
                  </a:lnTo>
                  <a:lnTo>
                    <a:pt x="16" y="39"/>
                  </a:lnTo>
                  <a:lnTo>
                    <a:pt x="8" y="25"/>
                  </a:lnTo>
                  <a:lnTo>
                    <a:pt x="0" y="11"/>
                  </a:lnTo>
                  <a:lnTo>
                    <a:pt x="1" y="7"/>
                  </a:lnTo>
                  <a:lnTo>
                    <a:pt x="1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9" y="1"/>
                  </a:lnTo>
                  <a:lnTo>
                    <a:pt x="16" y="4"/>
                  </a:lnTo>
                  <a:lnTo>
                    <a:pt x="23" y="8"/>
                  </a:lnTo>
                  <a:lnTo>
                    <a:pt x="30" y="11"/>
                  </a:lnTo>
                  <a:lnTo>
                    <a:pt x="35" y="16"/>
                  </a:lnTo>
                  <a:lnTo>
                    <a:pt x="41" y="20"/>
                  </a:lnTo>
                  <a:lnTo>
                    <a:pt x="47" y="26"/>
                  </a:lnTo>
                  <a:lnTo>
                    <a:pt x="54" y="3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44" name="Freeform 104"/>
            <p:cNvSpPr>
              <a:spLocks/>
            </p:cNvSpPr>
            <p:nvPr/>
          </p:nvSpPr>
          <p:spPr bwMode="auto">
            <a:xfrm>
              <a:off x="691" y="706"/>
              <a:ext cx="37" cy="41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63" y="8"/>
                </a:cxn>
                <a:cxn ang="0">
                  <a:pos x="68" y="16"/>
                </a:cxn>
                <a:cxn ang="0">
                  <a:pos x="71" y="25"/>
                </a:cxn>
                <a:cxn ang="0">
                  <a:pos x="73" y="34"/>
                </a:cxn>
                <a:cxn ang="0">
                  <a:pos x="75" y="43"/>
                </a:cxn>
                <a:cxn ang="0">
                  <a:pos x="75" y="53"/>
                </a:cxn>
                <a:cxn ang="0">
                  <a:pos x="73" y="62"/>
                </a:cxn>
                <a:cxn ang="0">
                  <a:pos x="71" y="71"/>
                </a:cxn>
                <a:cxn ang="0">
                  <a:pos x="63" y="76"/>
                </a:cxn>
                <a:cxn ang="0">
                  <a:pos x="55" y="78"/>
                </a:cxn>
                <a:cxn ang="0">
                  <a:pos x="48" y="80"/>
                </a:cxn>
                <a:cxn ang="0">
                  <a:pos x="40" y="80"/>
                </a:cxn>
                <a:cxn ang="0">
                  <a:pos x="33" y="81"/>
                </a:cxn>
                <a:cxn ang="0">
                  <a:pos x="26" y="80"/>
                </a:cxn>
                <a:cxn ang="0">
                  <a:pos x="19" y="79"/>
                </a:cxn>
                <a:cxn ang="0">
                  <a:pos x="14" y="77"/>
                </a:cxn>
                <a:cxn ang="0">
                  <a:pos x="9" y="68"/>
                </a:cxn>
                <a:cxn ang="0">
                  <a:pos x="5" y="58"/>
                </a:cxn>
                <a:cxn ang="0">
                  <a:pos x="2" y="48"/>
                </a:cxn>
                <a:cxn ang="0">
                  <a:pos x="1" y="39"/>
                </a:cxn>
                <a:cxn ang="0">
                  <a:pos x="0" y="30"/>
                </a:cxn>
                <a:cxn ang="0">
                  <a:pos x="0" y="20"/>
                </a:cxn>
                <a:cxn ang="0">
                  <a:pos x="0" y="11"/>
                </a:cxn>
                <a:cxn ang="0">
                  <a:pos x="1" y="2"/>
                </a:cxn>
                <a:cxn ang="0">
                  <a:pos x="4" y="9"/>
                </a:cxn>
                <a:cxn ang="0">
                  <a:pos x="5" y="17"/>
                </a:cxn>
                <a:cxn ang="0">
                  <a:pos x="7" y="25"/>
                </a:cxn>
                <a:cxn ang="0">
                  <a:pos x="8" y="33"/>
                </a:cxn>
                <a:cxn ang="0">
                  <a:pos x="9" y="40"/>
                </a:cxn>
                <a:cxn ang="0">
                  <a:pos x="12" y="47"/>
                </a:cxn>
                <a:cxn ang="0">
                  <a:pos x="18" y="51"/>
                </a:cxn>
                <a:cxn ang="0">
                  <a:pos x="27" y="55"/>
                </a:cxn>
                <a:cxn ang="0">
                  <a:pos x="38" y="56"/>
                </a:cxn>
                <a:cxn ang="0">
                  <a:pos x="47" y="54"/>
                </a:cxn>
                <a:cxn ang="0">
                  <a:pos x="54" y="49"/>
                </a:cxn>
                <a:cxn ang="0">
                  <a:pos x="55" y="43"/>
                </a:cxn>
                <a:cxn ang="0">
                  <a:pos x="56" y="38"/>
                </a:cxn>
                <a:cxn ang="0">
                  <a:pos x="55" y="31"/>
                </a:cxn>
                <a:cxn ang="0">
                  <a:pos x="54" y="24"/>
                </a:cxn>
                <a:cxn ang="0">
                  <a:pos x="54" y="17"/>
                </a:cxn>
                <a:cxn ang="0">
                  <a:pos x="53" y="10"/>
                </a:cxn>
                <a:cxn ang="0">
                  <a:pos x="53" y="5"/>
                </a:cxn>
                <a:cxn ang="0">
                  <a:pos x="55" y="2"/>
                </a:cxn>
                <a:cxn ang="0">
                  <a:pos x="58" y="0"/>
                </a:cxn>
              </a:cxnLst>
              <a:rect l="0" t="0" r="r" b="b"/>
              <a:pathLst>
                <a:path w="75" h="81">
                  <a:moveTo>
                    <a:pt x="58" y="0"/>
                  </a:moveTo>
                  <a:lnTo>
                    <a:pt x="63" y="8"/>
                  </a:lnTo>
                  <a:lnTo>
                    <a:pt x="68" y="16"/>
                  </a:lnTo>
                  <a:lnTo>
                    <a:pt x="71" y="25"/>
                  </a:lnTo>
                  <a:lnTo>
                    <a:pt x="73" y="34"/>
                  </a:lnTo>
                  <a:lnTo>
                    <a:pt x="75" y="43"/>
                  </a:lnTo>
                  <a:lnTo>
                    <a:pt x="75" y="53"/>
                  </a:lnTo>
                  <a:lnTo>
                    <a:pt x="73" y="62"/>
                  </a:lnTo>
                  <a:lnTo>
                    <a:pt x="71" y="71"/>
                  </a:lnTo>
                  <a:lnTo>
                    <a:pt x="63" y="76"/>
                  </a:lnTo>
                  <a:lnTo>
                    <a:pt x="55" y="78"/>
                  </a:lnTo>
                  <a:lnTo>
                    <a:pt x="48" y="80"/>
                  </a:lnTo>
                  <a:lnTo>
                    <a:pt x="40" y="80"/>
                  </a:lnTo>
                  <a:lnTo>
                    <a:pt x="33" y="81"/>
                  </a:lnTo>
                  <a:lnTo>
                    <a:pt x="26" y="80"/>
                  </a:lnTo>
                  <a:lnTo>
                    <a:pt x="19" y="79"/>
                  </a:lnTo>
                  <a:lnTo>
                    <a:pt x="14" y="77"/>
                  </a:lnTo>
                  <a:lnTo>
                    <a:pt x="9" y="68"/>
                  </a:lnTo>
                  <a:lnTo>
                    <a:pt x="5" y="58"/>
                  </a:lnTo>
                  <a:lnTo>
                    <a:pt x="2" y="48"/>
                  </a:lnTo>
                  <a:lnTo>
                    <a:pt x="1" y="39"/>
                  </a:lnTo>
                  <a:lnTo>
                    <a:pt x="0" y="30"/>
                  </a:lnTo>
                  <a:lnTo>
                    <a:pt x="0" y="20"/>
                  </a:lnTo>
                  <a:lnTo>
                    <a:pt x="0" y="11"/>
                  </a:lnTo>
                  <a:lnTo>
                    <a:pt x="1" y="2"/>
                  </a:lnTo>
                  <a:lnTo>
                    <a:pt x="4" y="9"/>
                  </a:lnTo>
                  <a:lnTo>
                    <a:pt x="5" y="17"/>
                  </a:lnTo>
                  <a:lnTo>
                    <a:pt x="7" y="25"/>
                  </a:lnTo>
                  <a:lnTo>
                    <a:pt x="8" y="33"/>
                  </a:lnTo>
                  <a:lnTo>
                    <a:pt x="9" y="40"/>
                  </a:lnTo>
                  <a:lnTo>
                    <a:pt x="12" y="47"/>
                  </a:lnTo>
                  <a:lnTo>
                    <a:pt x="18" y="51"/>
                  </a:lnTo>
                  <a:lnTo>
                    <a:pt x="27" y="55"/>
                  </a:lnTo>
                  <a:lnTo>
                    <a:pt x="38" y="56"/>
                  </a:lnTo>
                  <a:lnTo>
                    <a:pt x="47" y="54"/>
                  </a:lnTo>
                  <a:lnTo>
                    <a:pt x="54" y="49"/>
                  </a:lnTo>
                  <a:lnTo>
                    <a:pt x="55" y="43"/>
                  </a:lnTo>
                  <a:lnTo>
                    <a:pt x="56" y="38"/>
                  </a:lnTo>
                  <a:lnTo>
                    <a:pt x="55" y="31"/>
                  </a:lnTo>
                  <a:lnTo>
                    <a:pt x="54" y="24"/>
                  </a:lnTo>
                  <a:lnTo>
                    <a:pt x="54" y="17"/>
                  </a:lnTo>
                  <a:lnTo>
                    <a:pt x="53" y="10"/>
                  </a:lnTo>
                  <a:lnTo>
                    <a:pt x="53" y="5"/>
                  </a:lnTo>
                  <a:lnTo>
                    <a:pt x="55" y="2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45" name="Freeform 105"/>
            <p:cNvSpPr>
              <a:spLocks/>
            </p:cNvSpPr>
            <p:nvPr/>
          </p:nvSpPr>
          <p:spPr bwMode="auto">
            <a:xfrm>
              <a:off x="704" y="709"/>
              <a:ext cx="4" cy="12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7" y="6"/>
                </a:cxn>
                <a:cxn ang="0">
                  <a:pos x="8" y="12"/>
                </a:cxn>
                <a:cxn ang="0">
                  <a:pos x="9" y="19"/>
                </a:cxn>
                <a:cxn ang="0">
                  <a:pos x="8" y="25"/>
                </a:cxn>
                <a:cxn ang="0">
                  <a:pos x="5" y="26"/>
                </a:cxn>
                <a:cxn ang="0">
                  <a:pos x="2" y="23"/>
                </a:cxn>
                <a:cxn ang="0">
                  <a:pos x="0" y="19"/>
                </a:cxn>
                <a:cxn ang="0">
                  <a:pos x="0" y="13"/>
                </a:cxn>
                <a:cxn ang="0">
                  <a:pos x="0" y="7"/>
                </a:cxn>
                <a:cxn ang="0">
                  <a:pos x="1" y="3"/>
                </a:cxn>
                <a:cxn ang="0">
                  <a:pos x="4" y="0"/>
                </a:cxn>
                <a:cxn ang="0">
                  <a:pos x="6" y="0"/>
                </a:cxn>
              </a:cxnLst>
              <a:rect l="0" t="0" r="r" b="b"/>
              <a:pathLst>
                <a:path w="9" h="26">
                  <a:moveTo>
                    <a:pt x="6" y="0"/>
                  </a:moveTo>
                  <a:lnTo>
                    <a:pt x="7" y="6"/>
                  </a:lnTo>
                  <a:lnTo>
                    <a:pt x="8" y="12"/>
                  </a:lnTo>
                  <a:lnTo>
                    <a:pt x="9" y="19"/>
                  </a:lnTo>
                  <a:lnTo>
                    <a:pt x="8" y="25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7"/>
                  </a:lnTo>
                  <a:lnTo>
                    <a:pt x="1" y="3"/>
                  </a:lnTo>
                  <a:lnTo>
                    <a:pt x="4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46" name="Freeform 106"/>
            <p:cNvSpPr>
              <a:spLocks/>
            </p:cNvSpPr>
            <p:nvPr/>
          </p:nvSpPr>
          <p:spPr bwMode="auto">
            <a:xfrm>
              <a:off x="769" y="1064"/>
              <a:ext cx="251" cy="116"/>
            </a:xfrm>
            <a:custGeom>
              <a:avLst/>
              <a:gdLst/>
              <a:ahLst/>
              <a:cxnLst>
                <a:cxn ang="0">
                  <a:pos x="498" y="142"/>
                </a:cxn>
                <a:cxn ang="0">
                  <a:pos x="481" y="165"/>
                </a:cxn>
                <a:cxn ang="0">
                  <a:pos x="460" y="188"/>
                </a:cxn>
                <a:cxn ang="0">
                  <a:pos x="438" y="212"/>
                </a:cxn>
                <a:cxn ang="0">
                  <a:pos x="422" y="229"/>
                </a:cxn>
                <a:cxn ang="0">
                  <a:pos x="410" y="233"/>
                </a:cxn>
                <a:cxn ang="0">
                  <a:pos x="400" y="233"/>
                </a:cxn>
                <a:cxn ang="0">
                  <a:pos x="390" y="228"/>
                </a:cxn>
                <a:cxn ang="0">
                  <a:pos x="379" y="217"/>
                </a:cxn>
                <a:cxn ang="0">
                  <a:pos x="368" y="198"/>
                </a:cxn>
                <a:cxn ang="0">
                  <a:pos x="356" y="183"/>
                </a:cxn>
                <a:cxn ang="0">
                  <a:pos x="341" y="174"/>
                </a:cxn>
                <a:cxn ang="0">
                  <a:pos x="311" y="179"/>
                </a:cxn>
                <a:cxn ang="0">
                  <a:pos x="271" y="189"/>
                </a:cxn>
                <a:cxn ang="0">
                  <a:pos x="232" y="194"/>
                </a:cxn>
                <a:cxn ang="0">
                  <a:pos x="194" y="189"/>
                </a:cxn>
                <a:cxn ang="0">
                  <a:pos x="162" y="176"/>
                </a:cxn>
                <a:cxn ang="0">
                  <a:pos x="136" y="164"/>
                </a:cxn>
                <a:cxn ang="0">
                  <a:pos x="112" y="148"/>
                </a:cxn>
                <a:cxn ang="0">
                  <a:pos x="89" y="132"/>
                </a:cxn>
                <a:cxn ang="0">
                  <a:pos x="66" y="110"/>
                </a:cxn>
                <a:cxn ang="0">
                  <a:pos x="41" y="80"/>
                </a:cxn>
                <a:cxn ang="0">
                  <a:pos x="19" y="49"/>
                </a:cxn>
                <a:cxn ang="0">
                  <a:pos x="4" y="16"/>
                </a:cxn>
                <a:cxn ang="0">
                  <a:pos x="21" y="5"/>
                </a:cxn>
                <a:cxn ang="0">
                  <a:pos x="61" y="19"/>
                </a:cxn>
                <a:cxn ang="0">
                  <a:pos x="102" y="34"/>
                </a:cxn>
                <a:cxn ang="0">
                  <a:pos x="144" y="46"/>
                </a:cxn>
                <a:cxn ang="0">
                  <a:pos x="179" y="65"/>
                </a:cxn>
                <a:cxn ang="0">
                  <a:pos x="198" y="97"/>
                </a:cxn>
                <a:cxn ang="0">
                  <a:pos x="218" y="129"/>
                </a:cxn>
                <a:cxn ang="0">
                  <a:pos x="240" y="156"/>
                </a:cxn>
                <a:cxn ang="0">
                  <a:pos x="266" y="161"/>
                </a:cxn>
                <a:cxn ang="0">
                  <a:pos x="293" y="148"/>
                </a:cxn>
                <a:cxn ang="0">
                  <a:pos x="317" y="133"/>
                </a:cxn>
                <a:cxn ang="0">
                  <a:pos x="341" y="120"/>
                </a:cxn>
                <a:cxn ang="0">
                  <a:pos x="369" y="123"/>
                </a:cxn>
                <a:cxn ang="0">
                  <a:pos x="397" y="132"/>
                </a:cxn>
                <a:cxn ang="0">
                  <a:pos x="426" y="135"/>
                </a:cxn>
                <a:cxn ang="0">
                  <a:pos x="455" y="135"/>
                </a:cxn>
                <a:cxn ang="0">
                  <a:pos x="475" y="134"/>
                </a:cxn>
                <a:cxn ang="0">
                  <a:pos x="485" y="129"/>
                </a:cxn>
                <a:cxn ang="0">
                  <a:pos x="494" y="125"/>
                </a:cxn>
                <a:cxn ang="0">
                  <a:pos x="501" y="126"/>
                </a:cxn>
              </a:cxnLst>
              <a:rect l="0" t="0" r="r" b="b"/>
              <a:pathLst>
                <a:path w="504" h="233">
                  <a:moveTo>
                    <a:pt x="504" y="129"/>
                  </a:moveTo>
                  <a:lnTo>
                    <a:pt x="498" y="142"/>
                  </a:lnTo>
                  <a:lnTo>
                    <a:pt x="490" y="155"/>
                  </a:lnTo>
                  <a:lnTo>
                    <a:pt x="481" y="165"/>
                  </a:lnTo>
                  <a:lnTo>
                    <a:pt x="470" y="176"/>
                  </a:lnTo>
                  <a:lnTo>
                    <a:pt x="460" y="188"/>
                  </a:lnTo>
                  <a:lnTo>
                    <a:pt x="448" y="199"/>
                  </a:lnTo>
                  <a:lnTo>
                    <a:pt x="438" y="212"/>
                  </a:lnTo>
                  <a:lnTo>
                    <a:pt x="428" y="226"/>
                  </a:lnTo>
                  <a:lnTo>
                    <a:pt x="422" y="229"/>
                  </a:lnTo>
                  <a:lnTo>
                    <a:pt x="416" y="232"/>
                  </a:lnTo>
                  <a:lnTo>
                    <a:pt x="410" y="233"/>
                  </a:lnTo>
                  <a:lnTo>
                    <a:pt x="405" y="233"/>
                  </a:lnTo>
                  <a:lnTo>
                    <a:pt x="400" y="233"/>
                  </a:lnTo>
                  <a:lnTo>
                    <a:pt x="394" y="231"/>
                  </a:lnTo>
                  <a:lnTo>
                    <a:pt x="390" y="228"/>
                  </a:lnTo>
                  <a:lnTo>
                    <a:pt x="384" y="226"/>
                  </a:lnTo>
                  <a:lnTo>
                    <a:pt x="379" y="217"/>
                  </a:lnTo>
                  <a:lnTo>
                    <a:pt x="373" y="208"/>
                  </a:lnTo>
                  <a:lnTo>
                    <a:pt x="368" y="198"/>
                  </a:lnTo>
                  <a:lnTo>
                    <a:pt x="362" y="190"/>
                  </a:lnTo>
                  <a:lnTo>
                    <a:pt x="356" y="183"/>
                  </a:lnTo>
                  <a:lnTo>
                    <a:pt x="349" y="178"/>
                  </a:lnTo>
                  <a:lnTo>
                    <a:pt x="341" y="174"/>
                  </a:lnTo>
                  <a:lnTo>
                    <a:pt x="332" y="174"/>
                  </a:lnTo>
                  <a:lnTo>
                    <a:pt x="311" y="179"/>
                  </a:lnTo>
                  <a:lnTo>
                    <a:pt x="291" y="185"/>
                  </a:lnTo>
                  <a:lnTo>
                    <a:pt x="271" y="189"/>
                  </a:lnTo>
                  <a:lnTo>
                    <a:pt x="250" y="191"/>
                  </a:lnTo>
                  <a:lnTo>
                    <a:pt x="232" y="194"/>
                  </a:lnTo>
                  <a:lnTo>
                    <a:pt x="212" y="193"/>
                  </a:lnTo>
                  <a:lnTo>
                    <a:pt x="194" y="189"/>
                  </a:lnTo>
                  <a:lnTo>
                    <a:pt x="175" y="181"/>
                  </a:lnTo>
                  <a:lnTo>
                    <a:pt x="162" y="176"/>
                  </a:lnTo>
                  <a:lnTo>
                    <a:pt x="149" y="170"/>
                  </a:lnTo>
                  <a:lnTo>
                    <a:pt x="136" y="164"/>
                  </a:lnTo>
                  <a:lnTo>
                    <a:pt x="124" y="156"/>
                  </a:lnTo>
                  <a:lnTo>
                    <a:pt x="112" y="148"/>
                  </a:lnTo>
                  <a:lnTo>
                    <a:pt x="100" y="140"/>
                  </a:lnTo>
                  <a:lnTo>
                    <a:pt x="89" y="132"/>
                  </a:lnTo>
                  <a:lnTo>
                    <a:pt x="77" y="123"/>
                  </a:lnTo>
                  <a:lnTo>
                    <a:pt x="66" y="110"/>
                  </a:lnTo>
                  <a:lnTo>
                    <a:pt x="53" y="95"/>
                  </a:lnTo>
                  <a:lnTo>
                    <a:pt x="41" y="80"/>
                  </a:lnTo>
                  <a:lnTo>
                    <a:pt x="29" y="64"/>
                  </a:lnTo>
                  <a:lnTo>
                    <a:pt x="19" y="49"/>
                  </a:lnTo>
                  <a:lnTo>
                    <a:pt x="9" y="32"/>
                  </a:lnTo>
                  <a:lnTo>
                    <a:pt x="4" y="16"/>
                  </a:lnTo>
                  <a:lnTo>
                    <a:pt x="0" y="0"/>
                  </a:lnTo>
                  <a:lnTo>
                    <a:pt x="21" y="5"/>
                  </a:lnTo>
                  <a:lnTo>
                    <a:pt x="41" y="11"/>
                  </a:lnTo>
                  <a:lnTo>
                    <a:pt x="61" y="19"/>
                  </a:lnTo>
                  <a:lnTo>
                    <a:pt x="81" y="27"/>
                  </a:lnTo>
                  <a:lnTo>
                    <a:pt x="102" y="34"/>
                  </a:lnTo>
                  <a:lnTo>
                    <a:pt x="122" y="41"/>
                  </a:lnTo>
                  <a:lnTo>
                    <a:pt x="144" y="46"/>
                  </a:lnTo>
                  <a:lnTo>
                    <a:pt x="168" y="50"/>
                  </a:lnTo>
                  <a:lnTo>
                    <a:pt x="179" y="65"/>
                  </a:lnTo>
                  <a:lnTo>
                    <a:pt x="188" y="81"/>
                  </a:lnTo>
                  <a:lnTo>
                    <a:pt x="198" y="97"/>
                  </a:lnTo>
                  <a:lnTo>
                    <a:pt x="209" y="113"/>
                  </a:lnTo>
                  <a:lnTo>
                    <a:pt x="218" y="129"/>
                  </a:lnTo>
                  <a:lnTo>
                    <a:pt x="230" y="143"/>
                  </a:lnTo>
                  <a:lnTo>
                    <a:pt x="240" y="156"/>
                  </a:lnTo>
                  <a:lnTo>
                    <a:pt x="251" y="166"/>
                  </a:lnTo>
                  <a:lnTo>
                    <a:pt x="266" y="161"/>
                  </a:lnTo>
                  <a:lnTo>
                    <a:pt x="280" y="155"/>
                  </a:lnTo>
                  <a:lnTo>
                    <a:pt x="293" y="148"/>
                  </a:lnTo>
                  <a:lnTo>
                    <a:pt x="306" y="140"/>
                  </a:lnTo>
                  <a:lnTo>
                    <a:pt x="317" y="133"/>
                  </a:lnTo>
                  <a:lnTo>
                    <a:pt x="330" y="126"/>
                  </a:lnTo>
                  <a:lnTo>
                    <a:pt x="341" y="120"/>
                  </a:lnTo>
                  <a:lnTo>
                    <a:pt x="355" y="117"/>
                  </a:lnTo>
                  <a:lnTo>
                    <a:pt x="369" y="123"/>
                  </a:lnTo>
                  <a:lnTo>
                    <a:pt x="383" y="128"/>
                  </a:lnTo>
                  <a:lnTo>
                    <a:pt x="397" y="132"/>
                  </a:lnTo>
                  <a:lnTo>
                    <a:pt x="412" y="134"/>
                  </a:lnTo>
                  <a:lnTo>
                    <a:pt x="426" y="135"/>
                  </a:lnTo>
                  <a:lnTo>
                    <a:pt x="441" y="135"/>
                  </a:lnTo>
                  <a:lnTo>
                    <a:pt x="455" y="135"/>
                  </a:lnTo>
                  <a:lnTo>
                    <a:pt x="469" y="136"/>
                  </a:lnTo>
                  <a:lnTo>
                    <a:pt x="475" y="134"/>
                  </a:lnTo>
                  <a:lnTo>
                    <a:pt x="481" y="132"/>
                  </a:lnTo>
                  <a:lnTo>
                    <a:pt x="485" y="129"/>
                  </a:lnTo>
                  <a:lnTo>
                    <a:pt x="490" y="127"/>
                  </a:lnTo>
                  <a:lnTo>
                    <a:pt x="494" y="125"/>
                  </a:lnTo>
                  <a:lnTo>
                    <a:pt x="498" y="125"/>
                  </a:lnTo>
                  <a:lnTo>
                    <a:pt x="501" y="126"/>
                  </a:lnTo>
                  <a:lnTo>
                    <a:pt x="504" y="12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47" name="Freeform 107"/>
            <p:cNvSpPr>
              <a:spLocks/>
            </p:cNvSpPr>
            <p:nvPr/>
          </p:nvSpPr>
          <p:spPr bwMode="auto">
            <a:xfrm>
              <a:off x="667" y="699"/>
              <a:ext cx="50" cy="136"/>
            </a:xfrm>
            <a:custGeom>
              <a:avLst/>
              <a:gdLst/>
              <a:ahLst/>
              <a:cxnLst>
                <a:cxn ang="0">
                  <a:pos x="30" y="13"/>
                </a:cxn>
                <a:cxn ang="0">
                  <a:pos x="29" y="40"/>
                </a:cxn>
                <a:cxn ang="0">
                  <a:pos x="29" y="68"/>
                </a:cxn>
                <a:cxn ang="0">
                  <a:pos x="38" y="93"/>
                </a:cxn>
                <a:cxn ang="0">
                  <a:pos x="54" y="109"/>
                </a:cxn>
                <a:cxn ang="0">
                  <a:pos x="65" y="113"/>
                </a:cxn>
                <a:cxn ang="0">
                  <a:pos x="75" y="113"/>
                </a:cxn>
                <a:cxn ang="0">
                  <a:pos x="84" y="115"/>
                </a:cxn>
                <a:cxn ang="0">
                  <a:pos x="89" y="137"/>
                </a:cxn>
                <a:cxn ang="0">
                  <a:pos x="91" y="170"/>
                </a:cxn>
                <a:cxn ang="0">
                  <a:pos x="97" y="205"/>
                </a:cxn>
                <a:cxn ang="0">
                  <a:pos x="102" y="241"/>
                </a:cxn>
                <a:cxn ang="0">
                  <a:pos x="93" y="266"/>
                </a:cxn>
                <a:cxn ang="0">
                  <a:pos x="73" y="270"/>
                </a:cxn>
                <a:cxn ang="0">
                  <a:pos x="56" y="270"/>
                </a:cxn>
                <a:cxn ang="0">
                  <a:pos x="38" y="267"/>
                </a:cxn>
                <a:cxn ang="0">
                  <a:pos x="27" y="263"/>
                </a:cxn>
                <a:cxn ang="0">
                  <a:pos x="18" y="251"/>
                </a:cxn>
                <a:cxn ang="0">
                  <a:pos x="11" y="240"/>
                </a:cxn>
                <a:cxn ang="0">
                  <a:pos x="8" y="230"/>
                </a:cxn>
                <a:cxn ang="0">
                  <a:pos x="15" y="222"/>
                </a:cxn>
                <a:cxn ang="0">
                  <a:pos x="23" y="214"/>
                </a:cxn>
                <a:cxn ang="0">
                  <a:pos x="31" y="205"/>
                </a:cxn>
                <a:cxn ang="0">
                  <a:pos x="35" y="195"/>
                </a:cxn>
                <a:cxn ang="0">
                  <a:pos x="31" y="183"/>
                </a:cxn>
                <a:cxn ang="0">
                  <a:pos x="21" y="173"/>
                </a:cxn>
                <a:cxn ang="0">
                  <a:pos x="10" y="166"/>
                </a:cxn>
                <a:cxn ang="0">
                  <a:pos x="2" y="157"/>
                </a:cxn>
                <a:cxn ang="0">
                  <a:pos x="5" y="131"/>
                </a:cxn>
                <a:cxn ang="0">
                  <a:pos x="15" y="94"/>
                </a:cxn>
                <a:cxn ang="0">
                  <a:pos x="23" y="59"/>
                </a:cxn>
                <a:cxn ang="0">
                  <a:pos x="28" y="22"/>
                </a:cxn>
                <a:cxn ang="0">
                  <a:pos x="29" y="0"/>
                </a:cxn>
                <a:cxn ang="0">
                  <a:pos x="30" y="0"/>
                </a:cxn>
              </a:cxnLst>
              <a:rect l="0" t="0" r="r" b="b"/>
              <a:pathLst>
                <a:path w="102" h="271">
                  <a:moveTo>
                    <a:pt x="30" y="0"/>
                  </a:moveTo>
                  <a:lnTo>
                    <a:pt x="30" y="13"/>
                  </a:lnTo>
                  <a:lnTo>
                    <a:pt x="29" y="26"/>
                  </a:lnTo>
                  <a:lnTo>
                    <a:pt x="29" y="40"/>
                  </a:lnTo>
                  <a:lnTo>
                    <a:pt x="28" y="54"/>
                  </a:lnTo>
                  <a:lnTo>
                    <a:pt x="29" y="68"/>
                  </a:lnTo>
                  <a:lnTo>
                    <a:pt x="33" y="81"/>
                  </a:lnTo>
                  <a:lnTo>
                    <a:pt x="38" y="93"/>
                  </a:lnTo>
                  <a:lnTo>
                    <a:pt x="49" y="106"/>
                  </a:lnTo>
                  <a:lnTo>
                    <a:pt x="54" y="109"/>
                  </a:lnTo>
                  <a:lnTo>
                    <a:pt x="60" y="112"/>
                  </a:lnTo>
                  <a:lnTo>
                    <a:pt x="65" y="113"/>
                  </a:lnTo>
                  <a:lnTo>
                    <a:pt x="69" y="113"/>
                  </a:lnTo>
                  <a:lnTo>
                    <a:pt x="75" y="113"/>
                  </a:lnTo>
                  <a:lnTo>
                    <a:pt x="80" y="114"/>
                  </a:lnTo>
                  <a:lnTo>
                    <a:pt x="84" y="115"/>
                  </a:lnTo>
                  <a:lnTo>
                    <a:pt x="90" y="119"/>
                  </a:lnTo>
                  <a:lnTo>
                    <a:pt x="89" y="137"/>
                  </a:lnTo>
                  <a:lnTo>
                    <a:pt x="90" y="154"/>
                  </a:lnTo>
                  <a:lnTo>
                    <a:pt x="91" y="170"/>
                  </a:lnTo>
                  <a:lnTo>
                    <a:pt x="95" y="188"/>
                  </a:lnTo>
                  <a:lnTo>
                    <a:pt x="97" y="205"/>
                  </a:lnTo>
                  <a:lnTo>
                    <a:pt x="101" y="222"/>
                  </a:lnTo>
                  <a:lnTo>
                    <a:pt x="102" y="241"/>
                  </a:lnTo>
                  <a:lnTo>
                    <a:pt x="102" y="260"/>
                  </a:lnTo>
                  <a:lnTo>
                    <a:pt x="93" y="266"/>
                  </a:lnTo>
                  <a:lnTo>
                    <a:pt x="82" y="268"/>
                  </a:lnTo>
                  <a:lnTo>
                    <a:pt x="73" y="270"/>
                  </a:lnTo>
                  <a:lnTo>
                    <a:pt x="64" y="271"/>
                  </a:lnTo>
                  <a:lnTo>
                    <a:pt x="56" y="270"/>
                  </a:lnTo>
                  <a:lnTo>
                    <a:pt x="46" y="268"/>
                  </a:lnTo>
                  <a:lnTo>
                    <a:pt x="38" y="267"/>
                  </a:lnTo>
                  <a:lnTo>
                    <a:pt x="31" y="267"/>
                  </a:lnTo>
                  <a:lnTo>
                    <a:pt x="27" y="263"/>
                  </a:lnTo>
                  <a:lnTo>
                    <a:pt x="22" y="257"/>
                  </a:lnTo>
                  <a:lnTo>
                    <a:pt x="18" y="251"/>
                  </a:lnTo>
                  <a:lnTo>
                    <a:pt x="14" y="245"/>
                  </a:lnTo>
                  <a:lnTo>
                    <a:pt x="11" y="240"/>
                  </a:lnTo>
                  <a:lnTo>
                    <a:pt x="8" y="235"/>
                  </a:lnTo>
                  <a:lnTo>
                    <a:pt x="8" y="230"/>
                  </a:lnTo>
                  <a:lnTo>
                    <a:pt x="11" y="226"/>
                  </a:lnTo>
                  <a:lnTo>
                    <a:pt x="15" y="222"/>
                  </a:lnTo>
                  <a:lnTo>
                    <a:pt x="20" y="218"/>
                  </a:lnTo>
                  <a:lnTo>
                    <a:pt x="23" y="214"/>
                  </a:lnTo>
                  <a:lnTo>
                    <a:pt x="28" y="210"/>
                  </a:lnTo>
                  <a:lnTo>
                    <a:pt x="31" y="205"/>
                  </a:lnTo>
                  <a:lnTo>
                    <a:pt x="34" y="200"/>
                  </a:lnTo>
                  <a:lnTo>
                    <a:pt x="35" y="195"/>
                  </a:lnTo>
                  <a:lnTo>
                    <a:pt x="35" y="189"/>
                  </a:lnTo>
                  <a:lnTo>
                    <a:pt x="31" y="183"/>
                  </a:lnTo>
                  <a:lnTo>
                    <a:pt x="27" y="177"/>
                  </a:lnTo>
                  <a:lnTo>
                    <a:pt x="21" y="173"/>
                  </a:lnTo>
                  <a:lnTo>
                    <a:pt x="15" y="169"/>
                  </a:lnTo>
                  <a:lnTo>
                    <a:pt x="10" y="166"/>
                  </a:lnTo>
                  <a:lnTo>
                    <a:pt x="5" y="161"/>
                  </a:lnTo>
                  <a:lnTo>
                    <a:pt x="2" y="157"/>
                  </a:lnTo>
                  <a:lnTo>
                    <a:pt x="0" y="151"/>
                  </a:lnTo>
                  <a:lnTo>
                    <a:pt x="5" y="131"/>
                  </a:lnTo>
                  <a:lnTo>
                    <a:pt x="11" y="113"/>
                  </a:lnTo>
                  <a:lnTo>
                    <a:pt x="15" y="94"/>
                  </a:lnTo>
                  <a:lnTo>
                    <a:pt x="20" y="76"/>
                  </a:lnTo>
                  <a:lnTo>
                    <a:pt x="23" y="59"/>
                  </a:lnTo>
                  <a:lnTo>
                    <a:pt x="26" y="40"/>
                  </a:lnTo>
                  <a:lnTo>
                    <a:pt x="28" y="2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48" name="Freeform 108"/>
            <p:cNvSpPr>
              <a:spLocks/>
            </p:cNvSpPr>
            <p:nvPr/>
          </p:nvSpPr>
          <p:spPr bwMode="auto">
            <a:xfrm>
              <a:off x="963" y="1098"/>
              <a:ext cx="30" cy="20"/>
            </a:xfrm>
            <a:custGeom>
              <a:avLst/>
              <a:gdLst/>
              <a:ahLst/>
              <a:cxnLst>
                <a:cxn ang="0">
                  <a:pos x="56" y="17"/>
                </a:cxn>
                <a:cxn ang="0">
                  <a:pos x="58" y="21"/>
                </a:cxn>
                <a:cxn ang="0">
                  <a:pos x="60" y="24"/>
                </a:cxn>
                <a:cxn ang="0">
                  <a:pos x="62" y="30"/>
                </a:cxn>
                <a:cxn ang="0">
                  <a:pos x="62" y="35"/>
                </a:cxn>
                <a:cxn ang="0">
                  <a:pos x="55" y="37"/>
                </a:cxn>
                <a:cxn ang="0">
                  <a:pos x="47" y="39"/>
                </a:cxn>
                <a:cxn ang="0">
                  <a:pos x="38" y="39"/>
                </a:cxn>
                <a:cxn ang="0">
                  <a:pos x="29" y="40"/>
                </a:cxn>
                <a:cxn ang="0">
                  <a:pos x="21" y="39"/>
                </a:cxn>
                <a:cxn ang="0">
                  <a:pos x="13" y="37"/>
                </a:cxn>
                <a:cxn ang="0">
                  <a:pos x="6" y="34"/>
                </a:cxn>
                <a:cxn ang="0">
                  <a:pos x="0" y="29"/>
                </a:cxn>
                <a:cxn ang="0">
                  <a:pos x="9" y="23"/>
                </a:cxn>
                <a:cxn ang="0">
                  <a:pos x="15" y="17"/>
                </a:cxn>
                <a:cxn ang="0">
                  <a:pos x="24" y="9"/>
                </a:cxn>
                <a:cxn ang="0">
                  <a:pos x="30" y="0"/>
                </a:cxn>
                <a:cxn ang="0">
                  <a:pos x="37" y="2"/>
                </a:cxn>
                <a:cxn ang="0">
                  <a:pos x="43" y="7"/>
                </a:cxn>
                <a:cxn ang="0">
                  <a:pos x="49" y="13"/>
                </a:cxn>
                <a:cxn ang="0">
                  <a:pos x="56" y="17"/>
                </a:cxn>
              </a:cxnLst>
              <a:rect l="0" t="0" r="r" b="b"/>
              <a:pathLst>
                <a:path w="62" h="40">
                  <a:moveTo>
                    <a:pt x="56" y="17"/>
                  </a:moveTo>
                  <a:lnTo>
                    <a:pt x="58" y="21"/>
                  </a:lnTo>
                  <a:lnTo>
                    <a:pt x="60" y="24"/>
                  </a:lnTo>
                  <a:lnTo>
                    <a:pt x="62" y="30"/>
                  </a:lnTo>
                  <a:lnTo>
                    <a:pt x="62" y="35"/>
                  </a:lnTo>
                  <a:lnTo>
                    <a:pt x="55" y="37"/>
                  </a:lnTo>
                  <a:lnTo>
                    <a:pt x="47" y="39"/>
                  </a:lnTo>
                  <a:lnTo>
                    <a:pt x="38" y="39"/>
                  </a:lnTo>
                  <a:lnTo>
                    <a:pt x="29" y="40"/>
                  </a:lnTo>
                  <a:lnTo>
                    <a:pt x="21" y="39"/>
                  </a:lnTo>
                  <a:lnTo>
                    <a:pt x="13" y="37"/>
                  </a:lnTo>
                  <a:lnTo>
                    <a:pt x="6" y="34"/>
                  </a:lnTo>
                  <a:lnTo>
                    <a:pt x="0" y="29"/>
                  </a:lnTo>
                  <a:lnTo>
                    <a:pt x="9" y="23"/>
                  </a:lnTo>
                  <a:lnTo>
                    <a:pt x="15" y="17"/>
                  </a:lnTo>
                  <a:lnTo>
                    <a:pt x="24" y="9"/>
                  </a:lnTo>
                  <a:lnTo>
                    <a:pt x="30" y="0"/>
                  </a:lnTo>
                  <a:lnTo>
                    <a:pt x="37" y="2"/>
                  </a:lnTo>
                  <a:lnTo>
                    <a:pt x="43" y="7"/>
                  </a:lnTo>
                  <a:lnTo>
                    <a:pt x="49" y="13"/>
                  </a:lnTo>
                  <a:lnTo>
                    <a:pt x="56" y="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49" name="Freeform 109"/>
            <p:cNvSpPr>
              <a:spLocks/>
            </p:cNvSpPr>
            <p:nvPr/>
          </p:nvSpPr>
          <p:spPr bwMode="auto">
            <a:xfrm>
              <a:off x="921" y="1051"/>
              <a:ext cx="45" cy="48"/>
            </a:xfrm>
            <a:custGeom>
              <a:avLst/>
              <a:gdLst/>
              <a:ahLst/>
              <a:cxnLst>
                <a:cxn ang="0">
                  <a:pos x="64" y="17"/>
                </a:cxn>
                <a:cxn ang="0">
                  <a:pos x="68" y="23"/>
                </a:cxn>
                <a:cxn ang="0">
                  <a:pos x="73" y="30"/>
                </a:cxn>
                <a:cxn ang="0">
                  <a:pos x="78" y="36"/>
                </a:cxn>
                <a:cxn ang="0">
                  <a:pos x="82" y="41"/>
                </a:cxn>
                <a:cxn ang="0">
                  <a:pos x="87" y="48"/>
                </a:cxn>
                <a:cxn ang="0">
                  <a:pos x="89" y="54"/>
                </a:cxn>
                <a:cxn ang="0">
                  <a:pos x="90" y="61"/>
                </a:cxn>
                <a:cxn ang="0">
                  <a:pos x="89" y="68"/>
                </a:cxn>
                <a:cxn ang="0">
                  <a:pos x="84" y="74"/>
                </a:cxn>
                <a:cxn ang="0">
                  <a:pos x="81" y="78"/>
                </a:cxn>
                <a:cxn ang="0">
                  <a:pos x="76" y="83"/>
                </a:cxn>
                <a:cxn ang="0">
                  <a:pos x="72" y="87"/>
                </a:cxn>
                <a:cxn ang="0">
                  <a:pos x="67" y="91"/>
                </a:cxn>
                <a:cxn ang="0">
                  <a:pos x="63" y="93"/>
                </a:cxn>
                <a:cxn ang="0">
                  <a:pos x="58" y="95"/>
                </a:cxn>
                <a:cxn ang="0">
                  <a:pos x="53" y="95"/>
                </a:cxn>
                <a:cxn ang="0">
                  <a:pos x="46" y="85"/>
                </a:cxn>
                <a:cxn ang="0">
                  <a:pos x="41" y="76"/>
                </a:cxn>
                <a:cxn ang="0">
                  <a:pos x="34" y="66"/>
                </a:cxn>
                <a:cxn ang="0">
                  <a:pos x="27" y="57"/>
                </a:cxn>
                <a:cxn ang="0">
                  <a:pos x="20" y="48"/>
                </a:cxn>
                <a:cxn ang="0">
                  <a:pos x="13" y="40"/>
                </a:cxn>
                <a:cxn ang="0">
                  <a:pos x="7" y="33"/>
                </a:cxn>
                <a:cxn ang="0">
                  <a:pos x="0" y="26"/>
                </a:cxn>
                <a:cxn ang="0">
                  <a:pos x="8" y="16"/>
                </a:cxn>
                <a:cxn ang="0">
                  <a:pos x="18" y="8"/>
                </a:cxn>
                <a:cxn ang="0">
                  <a:pos x="26" y="1"/>
                </a:cxn>
                <a:cxn ang="0">
                  <a:pos x="33" y="0"/>
                </a:cxn>
                <a:cxn ang="0">
                  <a:pos x="42" y="6"/>
                </a:cxn>
                <a:cxn ang="0">
                  <a:pos x="49" y="10"/>
                </a:cxn>
                <a:cxn ang="0">
                  <a:pos x="57" y="14"/>
                </a:cxn>
                <a:cxn ang="0">
                  <a:pos x="64" y="17"/>
                </a:cxn>
              </a:cxnLst>
              <a:rect l="0" t="0" r="r" b="b"/>
              <a:pathLst>
                <a:path w="90" h="95">
                  <a:moveTo>
                    <a:pt x="64" y="17"/>
                  </a:moveTo>
                  <a:lnTo>
                    <a:pt x="68" y="23"/>
                  </a:lnTo>
                  <a:lnTo>
                    <a:pt x="73" y="30"/>
                  </a:lnTo>
                  <a:lnTo>
                    <a:pt x="78" y="36"/>
                  </a:lnTo>
                  <a:lnTo>
                    <a:pt x="82" y="41"/>
                  </a:lnTo>
                  <a:lnTo>
                    <a:pt x="87" y="48"/>
                  </a:lnTo>
                  <a:lnTo>
                    <a:pt x="89" y="54"/>
                  </a:lnTo>
                  <a:lnTo>
                    <a:pt x="90" y="61"/>
                  </a:lnTo>
                  <a:lnTo>
                    <a:pt x="89" y="68"/>
                  </a:lnTo>
                  <a:lnTo>
                    <a:pt x="84" y="74"/>
                  </a:lnTo>
                  <a:lnTo>
                    <a:pt x="81" y="78"/>
                  </a:lnTo>
                  <a:lnTo>
                    <a:pt x="76" y="83"/>
                  </a:lnTo>
                  <a:lnTo>
                    <a:pt x="72" y="87"/>
                  </a:lnTo>
                  <a:lnTo>
                    <a:pt x="67" y="91"/>
                  </a:lnTo>
                  <a:lnTo>
                    <a:pt x="63" y="93"/>
                  </a:lnTo>
                  <a:lnTo>
                    <a:pt x="58" y="95"/>
                  </a:lnTo>
                  <a:lnTo>
                    <a:pt x="53" y="95"/>
                  </a:lnTo>
                  <a:lnTo>
                    <a:pt x="46" y="85"/>
                  </a:lnTo>
                  <a:lnTo>
                    <a:pt x="41" y="76"/>
                  </a:lnTo>
                  <a:lnTo>
                    <a:pt x="34" y="66"/>
                  </a:lnTo>
                  <a:lnTo>
                    <a:pt x="27" y="57"/>
                  </a:lnTo>
                  <a:lnTo>
                    <a:pt x="20" y="48"/>
                  </a:lnTo>
                  <a:lnTo>
                    <a:pt x="13" y="40"/>
                  </a:lnTo>
                  <a:lnTo>
                    <a:pt x="7" y="33"/>
                  </a:lnTo>
                  <a:lnTo>
                    <a:pt x="0" y="26"/>
                  </a:lnTo>
                  <a:lnTo>
                    <a:pt x="8" y="16"/>
                  </a:lnTo>
                  <a:lnTo>
                    <a:pt x="18" y="8"/>
                  </a:lnTo>
                  <a:lnTo>
                    <a:pt x="26" y="1"/>
                  </a:lnTo>
                  <a:lnTo>
                    <a:pt x="33" y="0"/>
                  </a:lnTo>
                  <a:lnTo>
                    <a:pt x="42" y="6"/>
                  </a:lnTo>
                  <a:lnTo>
                    <a:pt x="49" y="10"/>
                  </a:lnTo>
                  <a:lnTo>
                    <a:pt x="57" y="14"/>
                  </a:lnTo>
                  <a:lnTo>
                    <a:pt x="64" y="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50" name="Freeform 110"/>
            <p:cNvSpPr>
              <a:spLocks/>
            </p:cNvSpPr>
            <p:nvPr/>
          </p:nvSpPr>
          <p:spPr bwMode="auto">
            <a:xfrm>
              <a:off x="867" y="1066"/>
              <a:ext cx="69" cy="67"/>
            </a:xfrm>
            <a:custGeom>
              <a:avLst/>
              <a:gdLst/>
              <a:ahLst/>
              <a:cxnLst>
                <a:cxn ang="0">
                  <a:pos x="91" y="8"/>
                </a:cxn>
                <a:cxn ang="0">
                  <a:pos x="97" y="17"/>
                </a:cxn>
                <a:cxn ang="0">
                  <a:pos x="105" y="27"/>
                </a:cxn>
                <a:cxn ang="0">
                  <a:pos x="113" y="37"/>
                </a:cxn>
                <a:cxn ang="0">
                  <a:pos x="121" y="46"/>
                </a:cxn>
                <a:cxn ang="0">
                  <a:pos x="128" y="55"/>
                </a:cxn>
                <a:cxn ang="0">
                  <a:pos x="134" y="65"/>
                </a:cxn>
                <a:cxn ang="0">
                  <a:pos x="137" y="76"/>
                </a:cxn>
                <a:cxn ang="0">
                  <a:pos x="138" y="87"/>
                </a:cxn>
                <a:cxn ang="0">
                  <a:pos x="129" y="95"/>
                </a:cxn>
                <a:cxn ang="0">
                  <a:pos x="120" y="103"/>
                </a:cxn>
                <a:cxn ang="0">
                  <a:pos x="112" y="112"/>
                </a:cxn>
                <a:cxn ang="0">
                  <a:pos x="103" y="120"/>
                </a:cxn>
                <a:cxn ang="0">
                  <a:pos x="93" y="127"/>
                </a:cxn>
                <a:cxn ang="0">
                  <a:pos x="85" y="131"/>
                </a:cxn>
                <a:cxn ang="0">
                  <a:pos x="76" y="133"/>
                </a:cxn>
                <a:cxn ang="0">
                  <a:pos x="67" y="132"/>
                </a:cxn>
                <a:cxn ang="0">
                  <a:pos x="58" y="121"/>
                </a:cxn>
                <a:cxn ang="0">
                  <a:pos x="47" y="109"/>
                </a:cxn>
                <a:cxn ang="0">
                  <a:pos x="38" y="97"/>
                </a:cxn>
                <a:cxn ang="0">
                  <a:pos x="29" y="85"/>
                </a:cxn>
                <a:cxn ang="0">
                  <a:pos x="20" y="74"/>
                </a:cxn>
                <a:cxn ang="0">
                  <a:pos x="12" y="63"/>
                </a:cxn>
                <a:cxn ang="0">
                  <a:pos x="6" y="53"/>
                </a:cxn>
                <a:cxn ang="0">
                  <a:pos x="0" y="44"/>
                </a:cxn>
                <a:cxn ang="0">
                  <a:pos x="9" y="36"/>
                </a:cxn>
                <a:cxn ang="0">
                  <a:pos x="20" y="26"/>
                </a:cxn>
                <a:cxn ang="0">
                  <a:pos x="30" y="18"/>
                </a:cxn>
                <a:cxn ang="0">
                  <a:pos x="40" y="10"/>
                </a:cxn>
                <a:cxn ang="0">
                  <a:pos x="52" y="4"/>
                </a:cxn>
                <a:cxn ang="0">
                  <a:pos x="62" y="0"/>
                </a:cxn>
                <a:cxn ang="0">
                  <a:pos x="73" y="0"/>
                </a:cxn>
                <a:cxn ang="0">
                  <a:pos x="82" y="2"/>
                </a:cxn>
                <a:cxn ang="0">
                  <a:pos x="85" y="3"/>
                </a:cxn>
                <a:cxn ang="0">
                  <a:pos x="89" y="6"/>
                </a:cxn>
                <a:cxn ang="0">
                  <a:pos x="90" y="7"/>
                </a:cxn>
                <a:cxn ang="0">
                  <a:pos x="91" y="8"/>
                </a:cxn>
              </a:cxnLst>
              <a:rect l="0" t="0" r="r" b="b"/>
              <a:pathLst>
                <a:path w="138" h="133">
                  <a:moveTo>
                    <a:pt x="91" y="8"/>
                  </a:moveTo>
                  <a:lnTo>
                    <a:pt x="97" y="17"/>
                  </a:lnTo>
                  <a:lnTo>
                    <a:pt x="105" y="27"/>
                  </a:lnTo>
                  <a:lnTo>
                    <a:pt x="113" y="37"/>
                  </a:lnTo>
                  <a:lnTo>
                    <a:pt x="121" y="46"/>
                  </a:lnTo>
                  <a:lnTo>
                    <a:pt x="128" y="55"/>
                  </a:lnTo>
                  <a:lnTo>
                    <a:pt x="134" y="65"/>
                  </a:lnTo>
                  <a:lnTo>
                    <a:pt x="137" y="76"/>
                  </a:lnTo>
                  <a:lnTo>
                    <a:pt x="138" y="87"/>
                  </a:lnTo>
                  <a:lnTo>
                    <a:pt x="129" y="95"/>
                  </a:lnTo>
                  <a:lnTo>
                    <a:pt x="120" y="103"/>
                  </a:lnTo>
                  <a:lnTo>
                    <a:pt x="112" y="112"/>
                  </a:lnTo>
                  <a:lnTo>
                    <a:pt x="103" y="120"/>
                  </a:lnTo>
                  <a:lnTo>
                    <a:pt x="93" y="127"/>
                  </a:lnTo>
                  <a:lnTo>
                    <a:pt x="85" y="131"/>
                  </a:lnTo>
                  <a:lnTo>
                    <a:pt x="76" y="133"/>
                  </a:lnTo>
                  <a:lnTo>
                    <a:pt x="67" y="132"/>
                  </a:lnTo>
                  <a:lnTo>
                    <a:pt x="58" y="121"/>
                  </a:lnTo>
                  <a:lnTo>
                    <a:pt x="47" y="109"/>
                  </a:lnTo>
                  <a:lnTo>
                    <a:pt x="38" y="97"/>
                  </a:lnTo>
                  <a:lnTo>
                    <a:pt x="29" y="85"/>
                  </a:lnTo>
                  <a:lnTo>
                    <a:pt x="20" y="74"/>
                  </a:lnTo>
                  <a:lnTo>
                    <a:pt x="12" y="63"/>
                  </a:lnTo>
                  <a:lnTo>
                    <a:pt x="6" y="53"/>
                  </a:lnTo>
                  <a:lnTo>
                    <a:pt x="0" y="44"/>
                  </a:lnTo>
                  <a:lnTo>
                    <a:pt x="9" y="36"/>
                  </a:lnTo>
                  <a:lnTo>
                    <a:pt x="20" y="26"/>
                  </a:lnTo>
                  <a:lnTo>
                    <a:pt x="30" y="18"/>
                  </a:lnTo>
                  <a:lnTo>
                    <a:pt x="40" y="10"/>
                  </a:lnTo>
                  <a:lnTo>
                    <a:pt x="52" y="4"/>
                  </a:lnTo>
                  <a:lnTo>
                    <a:pt x="62" y="0"/>
                  </a:lnTo>
                  <a:lnTo>
                    <a:pt x="73" y="0"/>
                  </a:lnTo>
                  <a:lnTo>
                    <a:pt x="82" y="2"/>
                  </a:lnTo>
                  <a:lnTo>
                    <a:pt x="85" y="3"/>
                  </a:lnTo>
                  <a:lnTo>
                    <a:pt x="89" y="6"/>
                  </a:lnTo>
                  <a:lnTo>
                    <a:pt x="90" y="7"/>
                  </a:lnTo>
                  <a:lnTo>
                    <a:pt x="91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51" name="Freeform 111"/>
            <p:cNvSpPr>
              <a:spLocks/>
            </p:cNvSpPr>
            <p:nvPr/>
          </p:nvSpPr>
          <p:spPr bwMode="auto">
            <a:xfrm>
              <a:off x="878" y="1077"/>
              <a:ext cx="44" cy="46"/>
            </a:xfrm>
            <a:custGeom>
              <a:avLst/>
              <a:gdLst/>
              <a:ahLst/>
              <a:cxnLst>
                <a:cxn ang="0">
                  <a:pos x="87" y="43"/>
                </a:cxn>
                <a:cxn ang="0">
                  <a:pos x="88" y="50"/>
                </a:cxn>
                <a:cxn ang="0">
                  <a:pos x="89" y="56"/>
                </a:cxn>
                <a:cxn ang="0">
                  <a:pos x="88" y="63"/>
                </a:cxn>
                <a:cxn ang="0">
                  <a:pos x="82" y="70"/>
                </a:cxn>
                <a:cxn ang="0">
                  <a:pos x="77" y="75"/>
                </a:cxn>
                <a:cxn ang="0">
                  <a:pos x="72" y="79"/>
                </a:cxn>
                <a:cxn ang="0">
                  <a:pos x="67" y="84"/>
                </a:cxn>
                <a:cxn ang="0">
                  <a:pos x="61" y="87"/>
                </a:cxn>
                <a:cxn ang="0">
                  <a:pos x="55" y="91"/>
                </a:cxn>
                <a:cxn ang="0">
                  <a:pos x="50" y="92"/>
                </a:cxn>
                <a:cxn ang="0">
                  <a:pos x="45" y="92"/>
                </a:cxn>
                <a:cxn ang="0">
                  <a:pos x="39" y="90"/>
                </a:cxn>
                <a:cxn ang="0">
                  <a:pos x="31" y="84"/>
                </a:cxn>
                <a:cxn ang="0">
                  <a:pos x="23" y="77"/>
                </a:cxn>
                <a:cxn ang="0">
                  <a:pos x="16" y="70"/>
                </a:cxn>
                <a:cxn ang="0">
                  <a:pos x="12" y="63"/>
                </a:cxn>
                <a:cxn ang="0">
                  <a:pos x="7" y="55"/>
                </a:cxn>
                <a:cxn ang="0">
                  <a:pos x="4" y="48"/>
                </a:cxn>
                <a:cxn ang="0">
                  <a:pos x="1" y="39"/>
                </a:cxn>
                <a:cxn ang="0">
                  <a:pos x="0" y="31"/>
                </a:cxn>
                <a:cxn ang="0">
                  <a:pos x="4" y="26"/>
                </a:cxn>
                <a:cxn ang="0">
                  <a:pos x="8" y="20"/>
                </a:cxn>
                <a:cxn ang="0">
                  <a:pos x="12" y="15"/>
                </a:cxn>
                <a:cxn ang="0">
                  <a:pos x="16" y="9"/>
                </a:cxn>
                <a:cxn ang="0">
                  <a:pos x="21" y="4"/>
                </a:cxn>
                <a:cxn ang="0">
                  <a:pos x="25" y="1"/>
                </a:cxn>
                <a:cxn ang="0">
                  <a:pos x="30" y="0"/>
                </a:cxn>
                <a:cxn ang="0">
                  <a:pos x="36" y="0"/>
                </a:cxn>
                <a:cxn ang="0">
                  <a:pos x="43" y="5"/>
                </a:cxn>
                <a:cxn ang="0">
                  <a:pos x="51" y="10"/>
                </a:cxn>
                <a:cxn ang="0">
                  <a:pos x="57" y="16"/>
                </a:cxn>
                <a:cxn ang="0">
                  <a:pos x="63" y="22"/>
                </a:cxn>
                <a:cxn ang="0">
                  <a:pos x="69" y="26"/>
                </a:cxn>
                <a:cxn ang="0">
                  <a:pos x="75" y="32"/>
                </a:cxn>
                <a:cxn ang="0">
                  <a:pos x="81" y="38"/>
                </a:cxn>
                <a:cxn ang="0">
                  <a:pos x="87" y="43"/>
                </a:cxn>
              </a:cxnLst>
              <a:rect l="0" t="0" r="r" b="b"/>
              <a:pathLst>
                <a:path w="89" h="92">
                  <a:moveTo>
                    <a:pt x="87" y="43"/>
                  </a:moveTo>
                  <a:lnTo>
                    <a:pt x="88" y="50"/>
                  </a:lnTo>
                  <a:lnTo>
                    <a:pt x="89" y="56"/>
                  </a:lnTo>
                  <a:lnTo>
                    <a:pt x="88" y="63"/>
                  </a:lnTo>
                  <a:lnTo>
                    <a:pt x="82" y="70"/>
                  </a:lnTo>
                  <a:lnTo>
                    <a:pt x="77" y="75"/>
                  </a:lnTo>
                  <a:lnTo>
                    <a:pt x="72" y="79"/>
                  </a:lnTo>
                  <a:lnTo>
                    <a:pt x="67" y="84"/>
                  </a:lnTo>
                  <a:lnTo>
                    <a:pt x="61" y="87"/>
                  </a:lnTo>
                  <a:lnTo>
                    <a:pt x="55" y="91"/>
                  </a:lnTo>
                  <a:lnTo>
                    <a:pt x="50" y="92"/>
                  </a:lnTo>
                  <a:lnTo>
                    <a:pt x="45" y="92"/>
                  </a:lnTo>
                  <a:lnTo>
                    <a:pt x="39" y="90"/>
                  </a:lnTo>
                  <a:lnTo>
                    <a:pt x="31" y="84"/>
                  </a:lnTo>
                  <a:lnTo>
                    <a:pt x="23" y="77"/>
                  </a:lnTo>
                  <a:lnTo>
                    <a:pt x="16" y="70"/>
                  </a:lnTo>
                  <a:lnTo>
                    <a:pt x="12" y="63"/>
                  </a:lnTo>
                  <a:lnTo>
                    <a:pt x="7" y="55"/>
                  </a:lnTo>
                  <a:lnTo>
                    <a:pt x="4" y="48"/>
                  </a:lnTo>
                  <a:lnTo>
                    <a:pt x="1" y="39"/>
                  </a:lnTo>
                  <a:lnTo>
                    <a:pt x="0" y="31"/>
                  </a:lnTo>
                  <a:lnTo>
                    <a:pt x="4" y="26"/>
                  </a:lnTo>
                  <a:lnTo>
                    <a:pt x="8" y="20"/>
                  </a:lnTo>
                  <a:lnTo>
                    <a:pt x="12" y="15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5" y="1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3" y="5"/>
                  </a:lnTo>
                  <a:lnTo>
                    <a:pt x="51" y="10"/>
                  </a:lnTo>
                  <a:lnTo>
                    <a:pt x="57" y="16"/>
                  </a:lnTo>
                  <a:lnTo>
                    <a:pt x="63" y="22"/>
                  </a:lnTo>
                  <a:lnTo>
                    <a:pt x="69" y="26"/>
                  </a:lnTo>
                  <a:lnTo>
                    <a:pt x="75" y="32"/>
                  </a:lnTo>
                  <a:lnTo>
                    <a:pt x="81" y="38"/>
                  </a:lnTo>
                  <a:lnTo>
                    <a:pt x="87" y="4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52" name="Freeform 112"/>
            <p:cNvSpPr>
              <a:spLocks/>
            </p:cNvSpPr>
            <p:nvPr/>
          </p:nvSpPr>
          <p:spPr bwMode="auto">
            <a:xfrm>
              <a:off x="888" y="1087"/>
              <a:ext cx="25" cy="27"/>
            </a:xfrm>
            <a:custGeom>
              <a:avLst/>
              <a:gdLst/>
              <a:ahLst/>
              <a:cxnLst>
                <a:cxn ang="0">
                  <a:pos x="38" y="15"/>
                </a:cxn>
                <a:cxn ang="0">
                  <a:pos x="41" y="20"/>
                </a:cxn>
                <a:cxn ang="0">
                  <a:pos x="46" y="26"/>
                </a:cxn>
                <a:cxn ang="0">
                  <a:pos x="49" y="30"/>
                </a:cxn>
                <a:cxn ang="0">
                  <a:pos x="46" y="37"/>
                </a:cxn>
                <a:cxn ang="0">
                  <a:pos x="38" y="43"/>
                </a:cxn>
                <a:cxn ang="0">
                  <a:pos x="32" y="49"/>
                </a:cxn>
                <a:cxn ang="0">
                  <a:pos x="27" y="53"/>
                </a:cxn>
                <a:cxn ang="0">
                  <a:pos x="22" y="51"/>
                </a:cxn>
                <a:cxn ang="0">
                  <a:pos x="17" y="45"/>
                </a:cxn>
                <a:cxn ang="0">
                  <a:pos x="11" y="41"/>
                </a:cxn>
                <a:cxn ang="0">
                  <a:pos x="7" y="36"/>
                </a:cxn>
                <a:cxn ang="0">
                  <a:pos x="3" y="30"/>
                </a:cxn>
                <a:cxn ang="0">
                  <a:pos x="1" y="26"/>
                </a:cxn>
                <a:cxn ang="0">
                  <a:pos x="0" y="21"/>
                </a:cxn>
                <a:cxn ang="0">
                  <a:pos x="0" y="15"/>
                </a:cxn>
                <a:cxn ang="0">
                  <a:pos x="1" y="9"/>
                </a:cxn>
                <a:cxn ang="0">
                  <a:pos x="5" y="6"/>
                </a:cxn>
                <a:cxn ang="0">
                  <a:pos x="11" y="3"/>
                </a:cxn>
                <a:cxn ang="0">
                  <a:pos x="16" y="0"/>
                </a:cxn>
                <a:cxn ang="0">
                  <a:pos x="18" y="1"/>
                </a:cxn>
                <a:cxn ang="0">
                  <a:pos x="24" y="7"/>
                </a:cxn>
                <a:cxn ang="0">
                  <a:pos x="30" y="11"/>
                </a:cxn>
                <a:cxn ang="0">
                  <a:pos x="35" y="13"/>
                </a:cxn>
                <a:cxn ang="0">
                  <a:pos x="38" y="15"/>
                </a:cxn>
              </a:cxnLst>
              <a:rect l="0" t="0" r="r" b="b"/>
              <a:pathLst>
                <a:path w="49" h="53">
                  <a:moveTo>
                    <a:pt x="38" y="15"/>
                  </a:moveTo>
                  <a:lnTo>
                    <a:pt x="41" y="20"/>
                  </a:lnTo>
                  <a:lnTo>
                    <a:pt x="46" y="26"/>
                  </a:lnTo>
                  <a:lnTo>
                    <a:pt x="49" y="30"/>
                  </a:lnTo>
                  <a:lnTo>
                    <a:pt x="46" y="37"/>
                  </a:lnTo>
                  <a:lnTo>
                    <a:pt x="38" y="43"/>
                  </a:lnTo>
                  <a:lnTo>
                    <a:pt x="32" y="49"/>
                  </a:lnTo>
                  <a:lnTo>
                    <a:pt x="27" y="53"/>
                  </a:lnTo>
                  <a:lnTo>
                    <a:pt x="22" y="51"/>
                  </a:lnTo>
                  <a:lnTo>
                    <a:pt x="17" y="45"/>
                  </a:lnTo>
                  <a:lnTo>
                    <a:pt x="11" y="41"/>
                  </a:lnTo>
                  <a:lnTo>
                    <a:pt x="7" y="36"/>
                  </a:lnTo>
                  <a:lnTo>
                    <a:pt x="3" y="30"/>
                  </a:lnTo>
                  <a:lnTo>
                    <a:pt x="1" y="26"/>
                  </a:lnTo>
                  <a:lnTo>
                    <a:pt x="0" y="21"/>
                  </a:lnTo>
                  <a:lnTo>
                    <a:pt x="0" y="15"/>
                  </a:lnTo>
                  <a:lnTo>
                    <a:pt x="1" y="9"/>
                  </a:lnTo>
                  <a:lnTo>
                    <a:pt x="5" y="6"/>
                  </a:lnTo>
                  <a:lnTo>
                    <a:pt x="11" y="3"/>
                  </a:lnTo>
                  <a:lnTo>
                    <a:pt x="16" y="0"/>
                  </a:lnTo>
                  <a:lnTo>
                    <a:pt x="18" y="1"/>
                  </a:lnTo>
                  <a:lnTo>
                    <a:pt x="24" y="7"/>
                  </a:lnTo>
                  <a:lnTo>
                    <a:pt x="30" y="11"/>
                  </a:lnTo>
                  <a:lnTo>
                    <a:pt x="35" y="13"/>
                  </a:lnTo>
                  <a:lnTo>
                    <a:pt x="38" y="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53" name="Freeform 113"/>
            <p:cNvSpPr>
              <a:spLocks/>
            </p:cNvSpPr>
            <p:nvPr/>
          </p:nvSpPr>
          <p:spPr bwMode="auto">
            <a:xfrm>
              <a:off x="656" y="793"/>
              <a:ext cx="12" cy="1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2" y="10"/>
                </a:cxn>
                <a:cxn ang="0">
                  <a:pos x="17" y="16"/>
                </a:cxn>
                <a:cxn ang="0">
                  <a:pos x="11" y="22"/>
                </a:cxn>
                <a:cxn ang="0">
                  <a:pos x="7" y="30"/>
                </a:cxn>
                <a:cxn ang="0">
                  <a:pos x="3" y="27"/>
                </a:cxn>
                <a:cxn ang="0">
                  <a:pos x="0" y="22"/>
                </a:cxn>
                <a:cxn ang="0">
                  <a:pos x="0" y="16"/>
                </a:cxn>
                <a:cxn ang="0">
                  <a:pos x="3" y="10"/>
                </a:cxn>
                <a:cxn ang="0">
                  <a:pos x="7" y="3"/>
                </a:cxn>
                <a:cxn ang="0">
                  <a:pos x="14" y="0"/>
                </a:cxn>
                <a:cxn ang="0">
                  <a:pos x="20" y="0"/>
                </a:cxn>
                <a:cxn ang="0">
                  <a:pos x="26" y="3"/>
                </a:cxn>
              </a:cxnLst>
              <a:rect l="0" t="0" r="r" b="b"/>
              <a:pathLst>
                <a:path w="26" h="30">
                  <a:moveTo>
                    <a:pt x="26" y="3"/>
                  </a:moveTo>
                  <a:lnTo>
                    <a:pt x="22" y="10"/>
                  </a:lnTo>
                  <a:lnTo>
                    <a:pt x="17" y="16"/>
                  </a:lnTo>
                  <a:lnTo>
                    <a:pt x="11" y="22"/>
                  </a:lnTo>
                  <a:lnTo>
                    <a:pt x="7" y="30"/>
                  </a:lnTo>
                  <a:lnTo>
                    <a:pt x="3" y="27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3" y="10"/>
                  </a:lnTo>
                  <a:lnTo>
                    <a:pt x="7" y="3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54" name="Freeform 114"/>
            <p:cNvSpPr>
              <a:spLocks/>
            </p:cNvSpPr>
            <p:nvPr/>
          </p:nvSpPr>
          <p:spPr bwMode="auto">
            <a:xfrm>
              <a:off x="326" y="1108"/>
              <a:ext cx="484" cy="1244"/>
            </a:xfrm>
            <a:custGeom>
              <a:avLst/>
              <a:gdLst/>
              <a:ahLst/>
              <a:cxnLst>
                <a:cxn ang="0">
                  <a:pos x="940" y="125"/>
                </a:cxn>
                <a:cxn ang="0">
                  <a:pos x="897" y="204"/>
                </a:cxn>
                <a:cxn ang="0">
                  <a:pos x="853" y="281"/>
                </a:cxn>
                <a:cxn ang="0">
                  <a:pos x="809" y="358"/>
                </a:cxn>
                <a:cxn ang="0">
                  <a:pos x="768" y="435"/>
                </a:cxn>
                <a:cxn ang="0">
                  <a:pos x="723" y="528"/>
                </a:cxn>
                <a:cxn ang="0">
                  <a:pos x="664" y="651"/>
                </a:cxn>
                <a:cxn ang="0">
                  <a:pos x="609" y="780"/>
                </a:cxn>
                <a:cxn ang="0">
                  <a:pos x="557" y="913"/>
                </a:cxn>
                <a:cxn ang="0">
                  <a:pos x="508" y="1052"/>
                </a:cxn>
                <a:cxn ang="0">
                  <a:pos x="463" y="1191"/>
                </a:cxn>
                <a:cxn ang="0">
                  <a:pos x="420" y="1333"/>
                </a:cxn>
                <a:cxn ang="0">
                  <a:pos x="381" y="1475"/>
                </a:cxn>
                <a:cxn ang="0">
                  <a:pos x="346" y="1614"/>
                </a:cxn>
                <a:cxn ang="0">
                  <a:pos x="314" y="1751"/>
                </a:cxn>
                <a:cxn ang="0">
                  <a:pos x="285" y="1885"/>
                </a:cxn>
                <a:cxn ang="0">
                  <a:pos x="270" y="1933"/>
                </a:cxn>
                <a:cxn ang="0">
                  <a:pos x="258" y="1925"/>
                </a:cxn>
                <a:cxn ang="0">
                  <a:pos x="232" y="1892"/>
                </a:cxn>
                <a:cxn ang="0">
                  <a:pos x="206" y="1859"/>
                </a:cxn>
                <a:cxn ang="0">
                  <a:pos x="200" y="1884"/>
                </a:cxn>
                <a:cxn ang="0">
                  <a:pos x="237" y="1928"/>
                </a:cxn>
                <a:cxn ang="0">
                  <a:pos x="266" y="1976"/>
                </a:cxn>
                <a:cxn ang="0">
                  <a:pos x="237" y="2036"/>
                </a:cxn>
                <a:cxn ang="0">
                  <a:pos x="200" y="2087"/>
                </a:cxn>
                <a:cxn ang="0">
                  <a:pos x="194" y="2151"/>
                </a:cxn>
                <a:cxn ang="0">
                  <a:pos x="213" y="2227"/>
                </a:cxn>
                <a:cxn ang="0">
                  <a:pos x="256" y="2293"/>
                </a:cxn>
                <a:cxn ang="0">
                  <a:pos x="293" y="2335"/>
                </a:cxn>
                <a:cxn ang="0">
                  <a:pos x="298" y="2375"/>
                </a:cxn>
                <a:cxn ang="0">
                  <a:pos x="288" y="2417"/>
                </a:cxn>
                <a:cxn ang="0">
                  <a:pos x="269" y="2448"/>
                </a:cxn>
                <a:cxn ang="0">
                  <a:pos x="248" y="2477"/>
                </a:cxn>
                <a:cxn ang="0">
                  <a:pos x="214" y="2484"/>
                </a:cxn>
                <a:cxn ang="0">
                  <a:pos x="169" y="2460"/>
                </a:cxn>
                <a:cxn ang="0">
                  <a:pos x="130" y="2425"/>
                </a:cxn>
                <a:cxn ang="0">
                  <a:pos x="93" y="2386"/>
                </a:cxn>
                <a:cxn ang="0">
                  <a:pos x="54" y="2350"/>
                </a:cxn>
                <a:cxn ang="0">
                  <a:pos x="10" y="2326"/>
                </a:cxn>
                <a:cxn ang="0">
                  <a:pos x="0" y="2282"/>
                </a:cxn>
                <a:cxn ang="0">
                  <a:pos x="10" y="2233"/>
                </a:cxn>
                <a:cxn ang="0">
                  <a:pos x="27" y="2127"/>
                </a:cxn>
                <a:cxn ang="0">
                  <a:pos x="77" y="1909"/>
                </a:cxn>
                <a:cxn ang="0">
                  <a:pos x="133" y="1693"/>
                </a:cxn>
                <a:cxn ang="0">
                  <a:pos x="197" y="1478"/>
                </a:cxn>
                <a:cxn ang="0">
                  <a:pos x="267" y="1265"/>
                </a:cxn>
                <a:cxn ang="0">
                  <a:pos x="345" y="1054"/>
                </a:cxn>
                <a:cxn ang="0">
                  <a:pos x="430" y="847"/>
                </a:cxn>
                <a:cxn ang="0">
                  <a:pos x="524" y="643"/>
                </a:cxn>
                <a:cxn ang="0">
                  <a:pos x="626" y="443"/>
                </a:cxn>
                <a:cxn ang="0">
                  <a:pos x="736" y="250"/>
                </a:cxn>
                <a:cxn ang="0">
                  <a:pos x="854" y="61"/>
                </a:cxn>
                <a:cxn ang="0">
                  <a:pos x="912" y="19"/>
                </a:cxn>
                <a:cxn ang="0">
                  <a:pos x="935" y="48"/>
                </a:cxn>
                <a:cxn ang="0">
                  <a:pos x="966" y="74"/>
                </a:cxn>
              </a:cxnLst>
              <a:rect l="0" t="0" r="r" b="b"/>
              <a:pathLst>
                <a:path w="966" h="2487">
                  <a:moveTo>
                    <a:pt x="966" y="74"/>
                  </a:moveTo>
                  <a:lnTo>
                    <a:pt x="953" y="100"/>
                  </a:lnTo>
                  <a:lnTo>
                    <a:pt x="940" y="125"/>
                  </a:lnTo>
                  <a:lnTo>
                    <a:pt x="926" y="152"/>
                  </a:lnTo>
                  <a:lnTo>
                    <a:pt x="912" y="177"/>
                  </a:lnTo>
                  <a:lnTo>
                    <a:pt x="897" y="204"/>
                  </a:lnTo>
                  <a:lnTo>
                    <a:pt x="883" y="229"/>
                  </a:lnTo>
                  <a:lnTo>
                    <a:pt x="868" y="255"/>
                  </a:lnTo>
                  <a:lnTo>
                    <a:pt x="853" y="281"/>
                  </a:lnTo>
                  <a:lnTo>
                    <a:pt x="838" y="306"/>
                  </a:lnTo>
                  <a:lnTo>
                    <a:pt x="824" y="332"/>
                  </a:lnTo>
                  <a:lnTo>
                    <a:pt x="809" y="358"/>
                  </a:lnTo>
                  <a:lnTo>
                    <a:pt x="796" y="384"/>
                  </a:lnTo>
                  <a:lnTo>
                    <a:pt x="782" y="410"/>
                  </a:lnTo>
                  <a:lnTo>
                    <a:pt x="768" y="435"/>
                  </a:lnTo>
                  <a:lnTo>
                    <a:pt x="755" y="462"/>
                  </a:lnTo>
                  <a:lnTo>
                    <a:pt x="744" y="488"/>
                  </a:lnTo>
                  <a:lnTo>
                    <a:pt x="723" y="528"/>
                  </a:lnTo>
                  <a:lnTo>
                    <a:pt x="703" y="568"/>
                  </a:lnTo>
                  <a:lnTo>
                    <a:pt x="684" y="609"/>
                  </a:lnTo>
                  <a:lnTo>
                    <a:pt x="664" y="651"/>
                  </a:lnTo>
                  <a:lnTo>
                    <a:pt x="646" y="692"/>
                  </a:lnTo>
                  <a:lnTo>
                    <a:pt x="627" y="736"/>
                  </a:lnTo>
                  <a:lnTo>
                    <a:pt x="609" y="780"/>
                  </a:lnTo>
                  <a:lnTo>
                    <a:pt x="592" y="824"/>
                  </a:lnTo>
                  <a:lnTo>
                    <a:pt x="574" y="869"/>
                  </a:lnTo>
                  <a:lnTo>
                    <a:pt x="557" y="913"/>
                  </a:lnTo>
                  <a:lnTo>
                    <a:pt x="540" y="960"/>
                  </a:lnTo>
                  <a:lnTo>
                    <a:pt x="524" y="1006"/>
                  </a:lnTo>
                  <a:lnTo>
                    <a:pt x="508" y="1052"/>
                  </a:lnTo>
                  <a:lnTo>
                    <a:pt x="493" y="1098"/>
                  </a:lnTo>
                  <a:lnTo>
                    <a:pt x="478" y="1145"/>
                  </a:lnTo>
                  <a:lnTo>
                    <a:pt x="463" y="1191"/>
                  </a:lnTo>
                  <a:lnTo>
                    <a:pt x="448" y="1238"/>
                  </a:lnTo>
                  <a:lnTo>
                    <a:pt x="434" y="1286"/>
                  </a:lnTo>
                  <a:lnTo>
                    <a:pt x="420" y="1333"/>
                  </a:lnTo>
                  <a:lnTo>
                    <a:pt x="407" y="1380"/>
                  </a:lnTo>
                  <a:lnTo>
                    <a:pt x="394" y="1427"/>
                  </a:lnTo>
                  <a:lnTo>
                    <a:pt x="381" y="1475"/>
                  </a:lnTo>
                  <a:lnTo>
                    <a:pt x="369" y="1521"/>
                  </a:lnTo>
                  <a:lnTo>
                    <a:pt x="357" y="1568"/>
                  </a:lnTo>
                  <a:lnTo>
                    <a:pt x="346" y="1614"/>
                  </a:lnTo>
                  <a:lnTo>
                    <a:pt x="335" y="1660"/>
                  </a:lnTo>
                  <a:lnTo>
                    <a:pt x="324" y="1706"/>
                  </a:lnTo>
                  <a:lnTo>
                    <a:pt x="314" y="1751"/>
                  </a:lnTo>
                  <a:lnTo>
                    <a:pt x="304" y="1797"/>
                  </a:lnTo>
                  <a:lnTo>
                    <a:pt x="294" y="1841"/>
                  </a:lnTo>
                  <a:lnTo>
                    <a:pt x="285" y="1885"/>
                  </a:lnTo>
                  <a:lnTo>
                    <a:pt x="276" y="1928"/>
                  </a:lnTo>
                  <a:lnTo>
                    <a:pt x="273" y="1931"/>
                  </a:lnTo>
                  <a:lnTo>
                    <a:pt x="270" y="1933"/>
                  </a:lnTo>
                  <a:lnTo>
                    <a:pt x="268" y="1934"/>
                  </a:lnTo>
                  <a:lnTo>
                    <a:pt x="267" y="1935"/>
                  </a:lnTo>
                  <a:lnTo>
                    <a:pt x="258" y="1925"/>
                  </a:lnTo>
                  <a:lnTo>
                    <a:pt x="248" y="1915"/>
                  </a:lnTo>
                  <a:lnTo>
                    <a:pt x="240" y="1903"/>
                  </a:lnTo>
                  <a:lnTo>
                    <a:pt x="232" y="1892"/>
                  </a:lnTo>
                  <a:lnTo>
                    <a:pt x="223" y="1880"/>
                  </a:lnTo>
                  <a:lnTo>
                    <a:pt x="215" y="1869"/>
                  </a:lnTo>
                  <a:lnTo>
                    <a:pt x="206" y="1859"/>
                  </a:lnTo>
                  <a:lnTo>
                    <a:pt x="195" y="1850"/>
                  </a:lnTo>
                  <a:lnTo>
                    <a:pt x="195" y="1867"/>
                  </a:lnTo>
                  <a:lnTo>
                    <a:pt x="200" y="1884"/>
                  </a:lnTo>
                  <a:lnTo>
                    <a:pt x="210" y="1900"/>
                  </a:lnTo>
                  <a:lnTo>
                    <a:pt x="224" y="1915"/>
                  </a:lnTo>
                  <a:lnTo>
                    <a:pt x="237" y="1928"/>
                  </a:lnTo>
                  <a:lnTo>
                    <a:pt x="251" y="1943"/>
                  </a:lnTo>
                  <a:lnTo>
                    <a:pt x="260" y="1960"/>
                  </a:lnTo>
                  <a:lnTo>
                    <a:pt x="266" y="1976"/>
                  </a:lnTo>
                  <a:lnTo>
                    <a:pt x="260" y="1998"/>
                  </a:lnTo>
                  <a:lnTo>
                    <a:pt x="251" y="2017"/>
                  </a:lnTo>
                  <a:lnTo>
                    <a:pt x="237" y="2036"/>
                  </a:lnTo>
                  <a:lnTo>
                    <a:pt x="223" y="2053"/>
                  </a:lnTo>
                  <a:lnTo>
                    <a:pt x="210" y="2070"/>
                  </a:lnTo>
                  <a:lnTo>
                    <a:pt x="200" y="2087"/>
                  </a:lnTo>
                  <a:lnTo>
                    <a:pt x="194" y="2106"/>
                  </a:lnTo>
                  <a:lnTo>
                    <a:pt x="194" y="2125"/>
                  </a:lnTo>
                  <a:lnTo>
                    <a:pt x="194" y="2151"/>
                  </a:lnTo>
                  <a:lnTo>
                    <a:pt x="197" y="2177"/>
                  </a:lnTo>
                  <a:lnTo>
                    <a:pt x="203" y="2203"/>
                  </a:lnTo>
                  <a:lnTo>
                    <a:pt x="213" y="2227"/>
                  </a:lnTo>
                  <a:lnTo>
                    <a:pt x="225" y="2251"/>
                  </a:lnTo>
                  <a:lnTo>
                    <a:pt x="239" y="2273"/>
                  </a:lnTo>
                  <a:lnTo>
                    <a:pt x="256" y="2293"/>
                  </a:lnTo>
                  <a:lnTo>
                    <a:pt x="276" y="2309"/>
                  </a:lnTo>
                  <a:lnTo>
                    <a:pt x="286" y="2321"/>
                  </a:lnTo>
                  <a:lnTo>
                    <a:pt x="293" y="2335"/>
                  </a:lnTo>
                  <a:lnTo>
                    <a:pt x="297" y="2348"/>
                  </a:lnTo>
                  <a:lnTo>
                    <a:pt x="299" y="2362"/>
                  </a:lnTo>
                  <a:lnTo>
                    <a:pt x="298" y="2375"/>
                  </a:lnTo>
                  <a:lnTo>
                    <a:pt x="296" y="2389"/>
                  </a:lnTo>
                  <a:lnTo>
                    <a:pt x="292" y="2403"/>
                  </a:lnTo>
                  <a:lnTo>
                    <a:pt x="288" y="2417"/>
                  </a:lnTo>
                  <a:lnTo>
                    <a:pt x="282" y="2427"/>
                  </a:lnTo>
                  <a:lnTo>
                    <a:pt x="275" y="2438"/>
                  </a:lnTo>
                  <a:lnTo>
                    <a:pt x="269" y="2448"/>
                  </a:lnTo>
                  <a:lnTo>
                    <a:pt x="263" y="2458"/>
                  </a:lnTo>
                  <a:lnTo>
                    <a:pt x="256" y="2469"/>
                  </a:lnTo>
                  <a:lnTo>
                    <a:pt x="248" y="2477"/>
                  </a:lnTo>
                  <a:lnTo>
                    <a:pt x="240" y="2484"/>
                  </a:lnTo>
                  <a:lnTo>
                    <a:pt x="230" y="2487"/>
                  </a:lnTo>
                  <a:lnTo>
                    <a:pt x="214" y="2484"/>
                  </a:lnTo>
                  <a:lnTo>
                    <a:pt x="198" y="2477"/>
                  </a:lnTo>
                  <a:lnTo>
                    <a:pt x="183" y="2469"/>
                  </a:lnTo>
                  <a:lnTo>
                    <a:pt x="169" y="2460"/>
                  </a:lnTo>
                  <a:lnTo>
                    <a:pt x="155" y="2449"/>
                  </a:lnTo>
                  <a:lnTo>
                    <a:pt x="142" y="2438"/>
                  </a:lnTo>
                  <a:lnTo>
                    <a:pt x="130" y="2425"/>
                  </a:lnTo>
                  <a:lnTo>
                    <a:pt x="117" y="2412"/>
                  </a:lnTo>
                  <a:lnTo>
                    <a:pt x="104" y="2400"/>
                  </a:lnTo>
                  <a:lnTo>
                    <a:pt x="93" y="2386"/>
                  </a:lnTo>
                  <a:lnTo>
                    <a:pt x="80" y="2373"/>
                  </a:lnTo>
                  <a:lnTo>
                    <a:pt x="67" y="2362"/>
                  </a:lnTo>
                  <a:lnTo>
                    <a:pt x="54" y="2350"/>
                  </a:lnTo>
                  <a:lnTo>
                    <a:pt x="40" y="2341"/>
                  </a:lnTo>
                  <a:lnTo>
                    <a:pt x="25" y="2333"/>
                  </a:lnTo>
                  <a:lnTo>
                    <a:pt x="10" y="2326"/>
                  </a:lnTo>
                  <a:lnTo>
                    <a:pt x="2" y="2312"/>
                  </a:lnTo>
                  <a:lnTo>
                    <a:pt x="0" y="2298"/>
                  </a:lnTo>
                  <a:lnTo>
                    <a:pt x="0" y="2282"/>
                  </a:lnTo>
                  <a:lnTo>
                    <a:pt x="3" y="2266"/>
                  </a:lnTo>
                  <a:lnTo>
                    <a:pt x="6" y="2250"/>
                  </a:lnTo>
                  <a:lnTo>
                    <a:pt x="10" y="2233"/>
                  </a:lnTo>
                  <a:lnTo>
                    <a:pt x="12" y="2216"/>
                  </a:lnTo>
                  <a:lnTo>
                    <a:pt x="12" y="2199"/>
                  </a:lnTo>
                  <a:lnTo>
                    <a:pt x="27" y="2127"/>
                  </a:lnTo>
                  <a:lnTo>
                    <a:pt x="43" y="2054"/>
                  </a:lnTo>
                  <a:lnTo>
                    <a:pt x="59" y="1981"/>
                  </a:lnTo>
                  <a:lnTo>
                    <a:pt x="77" y="1909"/>
                  </a:lnTo>
                  <a:lnTo>
                    <a:pt x="95" y="1837"/>
                  </a:lnTo>
                  <a:lnTo>
                    <a:pt x="114" y="1765"/>
                  </a:lnTo>
                  <a:lnTo>
                    <a:pt x="133" y="1693"/>
                  </a:lnTo>
                  <a:lnTo>
                    <a:pt x="154" y="1621"/>
                  </a:lnTo>
                  <a:lnTo>
                    <a:pt x="175" y="1549"/>
                  </a:lnTo>
                  <a:lnTo>
                    <a:pt x="197" y="1478"/>
                  </a:lnTo>
                  <a:lnTo>
                    <a:pt x="220" y="1407"/>
                  </a:lnTo>
                  <a:lnTo>
                    <a:pt x="243" y="1335"/>
                  </a:lnTo>
                  <a:lnTo>
                    <a:pt x="267" y="1265"/>
                  </a:lnTo>
                  <a:lnTo>
                    <a:pt x="292" y="1193"/>
                  </a:lnTo>
                  <a:lnTo>
                    <a:pt x="319" y="1123"/>
                  </a:lnTo>
                  <a:lnTo>
                    <a:pt x="345" y="1054"/>
                  </a:lnTo>
                  <a:lnTo>
                    <a:pt x="373" y="984"/>
                  </a:lnTo>
                  <a:lnTo>
                    <a:pt x="402" y="915"/>
                  </a:lnTo>
                  <a:lnTo>
                    <a:pt x="430" y="847"/>
                  </a:lnTo>
                  <a:lnTo>
                    <a:pt x="460" y="778"/>
                  </a:lnTo>
                  <a:lnTo>
                    <a:pt x="493" y="710"/>
                  </a:lnTo>
                  <a:lnTo>
                    <a:pt x="524" y="643"/>
                  </a:lnTo>
                  <a:lnTo>
                    <a:pt x="557" y="576"/>
                  </a:lnTo>
                  <a:lnTo>
                    <a:pt x="590" y="509"/>
                  </a:lnTo>
                  <a:lnTo>
                    <a:pt x="626" y="443"/>
                  </a:lnTo>
                  <a:lnTo>
                    <a:pt x="662" y="378"/>
                  </a:lnTo>
                  <a:lnTo>
                    <a:pt x="698" y="313"/>
                  </a:lnTo>
                  <a:lnTo>
                    <a:pt x="736" y="250"/>
                  </a:lnTo>
                  <a:lnTo>
                    <a:pt x="774" y="187"/>
                  </a:lnTo>
                  <a:lnTo>
                    <a:pt x="814" y="123"/>
                  </a:lnTo>
                  <a:lnTo>
                    <a:pt x="854" y="61"/>
                  </a:lnTo>
                  <a:lnTo>
                    <a:pt x="896" y="0"/>
                  </a:lnTo>
                  <a:lnTo>
                    <a:pt x="904" y="9"/>
                  </a:lnTo>
                  <a:lnTo>
                    <a:pt x="912" y="19"/>
                  </a:lnTo>
                  <a:lnTo>
                    <a:pt x="919" y="29"/>
                  </a:lnTo>
                  <a:lnTo>
                    <a:pt x="927" y="39"/>
                  </a:lnTo>
                  <a:lnTo>
                    <a:pt x="935" y="48"/>
                  </a:lnTo>
                  <a:lnTo>
                    <a:pt x="944" y="57"/>
                  </a:lnTo>
                  <a:lnTo>
                    <a:pt x="955" y="66"/>
                  </a:lnTo>
                  <a:lnTo>
                    <a:pt x="966" y="7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55" name="Freeform 115"/>
            <p:cNvSpPr>
              <a:spLocks/>
            </p:cNvSpPr>
            <p:nvPr/>
          </p:nvSpPr>
          <p:spPr bwMode="auto">
            <a:xfrm>
              <a:off x="1123" y="2336"/>
              <a:ext cx="184" cy="196"/>
            </a:xfrm>
            <a:custGeom>
              <a:avLst/>
              <a:gdLst/>
              <a:ahLst/>
              <a:cxnLst>
                <a:cxn ang="0">
                  <a:pos x="359" y="30"/>
                </a:cxn>
                <a:cxn ang="0">
                  <a:pos x="367" y="60"/>
                </a:cxn>
                <a:cxn ang="0">
                  <a:pos x="367" y="91"/>
                </a:cxn>
                <a:cxn ang="0">
                  <a:pos x="364" y="121"/>
                </a:cxn>
                <a:cxn ang="0">
                  <a:pos x="349" y="157"/>
                </a:cxn>
                <a:cxn ang="0">
                  <a:pos x="326" y="199"/>
                </a:cxn>
                <a:cxn ang="0">
                  <a:pos x="303" y="240"/>
                </a:cxn>
                <a:cxn ang="0">
                  <a:pos x="276" y="278"/>
                </a:cxn>
                <a:cxn ang="0">
                  <a:pos x="242" y="309"/>
                </a:cxn>
                <a:cxn ang="0">
                  <a:pos x="207" y="335"/>
                </a:cxn>
                <a:cxn ang="0">
                  <a:pos x="172" y="359"/>
                </a:cxn>
                <a:cxn ang="0">
                  <a:pos x="135" y="379"/>
                </a:cxn>
                <a:cxn ang="0">
                  <a:pos x="102" y="391"/>
                </a:cxn>
                <a:cxn ang="0">
                  <a:pos x="76" y="393"/>
                </a:cxn>
                <a:cxn ang="0">
                  <a:pos x="52" y="391"/>
                </a:cxn>
                <a:cxn ang="0">
                  <a:pos x="30" y="385"/>
                </a:cxn>
                <a:cxn ang="0">
                  <a:pos x="10" y="372"/>
                </a:cxn>
                <a:cxn ang="0">
                  <a:pos x="1" y="356"/>
                </a:cxn>
                <a:cxn ang="0">
                  <a:pos x="0" y="336"/>
                </a:cxn>
                <a:cxn ang="0">
                  <a:pos x="1" y="319"/>
                </a:cxn>
                <a:cxn ang="0">
                  <a:pos x="22" y="312"/>
                </a:cxn>
                <a:cxn ang="0">
                  <a:pos x="66" y="312"/>
                </a:cxn>
                <a:cxn ang="0">
                  <a:pos x="109" y="310"/>
                </a:cxn>
                <a:cxn ang="0">
                  <a:pos x="153" y="304"/>
                </a:cxn>
                <a:cxn ang="0">
                  <a:pos x="193" y="293"/>
                </a:cxn>
                <a:cxn ang="0">
                  <a:pos x="231" y="275"/>
                </a:cxn>
                <a:cxn ang="0">
                  <a:pos x="266" y="251"/>
                </a:cxn>
                <a:cxn ang="0">
                  <a:pos x="297" y="219"/>
                </a:cxn>
                <a:cxn ang="0">
                  <a:pos x="317" y="187"/>
                </a:cxn>
                <a:cxn ang="0">
                  <a:pos x="327" y="160"/>
                </a:cxn>
                <a:cxn ang="0">
                  <a:pos x="333" y="132"/>
                </a:cxn>
                <a:cxn ang="0">
                  <a:pos x="335" y="106"/>
                </a:cxn>
                <a:cxn ang="0">
                  <a:pos x="331" y="86"/>
                </a:cxn>
                <a:cxn ang="0">
                  <a:pos x="321" y="74"/>
                </a:cxn>
                <a:cxn ang="0">
                  <a:pos x="311" y="63"/>
                </a:cxn>
                <a:cxn ang="0">
                  <a:pos x="299" y="59"/>
                </a:cxn>
                <a:cxn ang="0">
                  <a:pos x="279" y="62"/>
                </a:cxn>
                <a:cxn ang="0">
                  <a:pos x="251" y="70"/>
                </a:cxn>
                <a:cxn ang="0">
                  <a:pos x="225" y="85"/>
                </a:cxn>
                <a:cxn ang="0">
                  <a:pos x="199" y="101"/>
                </a:cxn>
                <a:cxn ang="0">
                  <a:pos x="174" y="120"/>
                </a:cxn>
                <a:cxn ang="0">
                  <a:pos x="150" y="137"/>
                </a:cxn>
                <a:cxn ang="0">
                  <a:pos x="124" y="151"/>
                </a:cxn>
                <a:cxn ang="0">
                  <a:pos x="98" y="159"/>
                </a:cxn>
                <a:cxn ang="0">
                  <a:pos x="75" y="153"/>
                </a:cxn>
                <a:cxn ang="0">
                  <a:pos x="61" y="137"/>
                </a:cxn>
                <a:cxn ang="0">
                  <a:pos x="78" y="127"/>
                </a:cxn>
                <a:cxn ang="0">
                  <a:pos x="125" y="107"/>
                </a:cxn>
                <a:cxn ang="0">
                  <a:pos x="170" y="78"/>
                </a:cxn>
                <a:cxn ang="0">
                  <a:pos x="212" y="44"/>
                </a:cxn>
                <a:cxn ang="0">
                  <a:pos x="244" y="17"/>
                </a:cxn>
                <a:cxn ang="0">
                  <a:pos x="273" y="5"/>
                </a:cxn>
                <a:cxn ang="0">
                  <a:pos x="302" y="0"/>
                </a:cxn>
                <a:cxn ang="0">
                  <a:pos x="328" y="5"/>
                </a:cxn>
                <a:cxn ang="0">
                  <a:pos x="345" y="13"/>
                </a:cxn>
                <a:cxn ang="0">
                  <a:pos x="350" y="15"/>
                </a:cxn>
              </a:cxnLst>
              <a:rect l="0" t="0" r="r" b="b"/>
              <a:pathLst>
                <a:path w="367" h="393">
                  <a:moveTo>
                    <a:pt x="351" y="16"/>
                  </a:moveTo>
                  <a:lnTo>
                    <a:pt x="359" y="30"/>
                  </a:lnTo>
                  <a:lnTo>
                    <a:pt x="365" y="45"/>
                  </a:lnTo>
                  <a:lnTo>
                    <a:pt x="367" y="60"/>
                  </a:lnTo>
                  <a:lnTo>
                    <a:pt x="367" y="75"/>
                  </a:lnTo>
                  <a:lnTo>
                    <a:pt x="367" y="91"/>
                  </a:lnTo>
                  <a:lnTo>
                    <a:pt x="366" y="106"/>
                  </a:lnTo>
                  <a:lnTo>
                    <a:pt x="364" y="121"/>
                  </a:lnTo>
                  <a:lnTo>
                    <a:pt x="363" y="136"/>
                  </a:lnTo>
                  <a:lnTo>
                    <a:pt x="349" y="157"/>
                  </a:lnTo>
                  <a:lnTo>
                    <a:pt x="337" y="179"/>
                  </a:lnTo>
                  <a:lnTo>
                    <a:pt x="326" y="199"/>
                  </a:lnTo>
                  <a:lnTo>
                    <a:pt x="314" y="219"/>
                  </a:lnTo>
                  <a:lnTo>
                    <a:pt x="303" y="240"/>
                  </a:lnTo>
                  <a:lnTo>
                    <a:pt x="290" y="258"/>
                  </a:lnTo>
                  <a:lnTo>
                    <a:pt x="276" y="278"/>
                  </a:lnTo>
                  <a:lnTo>
                    <a:pt x="259" y="295"/>
                  </a:lnTo>
                  <a:lnTo>
                    <a:pt x="242" y="309"/>
                  </a:lnTo>
                  <a:lnTo>
                    <a:pt x="225" y="323"/>
                  </a:lnTo>
                  <a:lnTo>
                    <a:pt x="207" y="335"/>
                  </a:lnTo>
                  <a:lnTo>
                    <a:pt x="190" y="348"/>
                  </a:lnTo>
                  <a:lnTo>
                    <a:pt x="172" y="359"/>
                  </a:lnTo>
                  <a:lnTo>
                    <a:pt x="153" y="370"/>
                  </a:lnTo>
                  <a:lnTo>
                    <a:pt x="135" y="379"/>
                  </a:lnTo>
                  <a:lnTo>
                    <a:pt x="115" y="388"/>
                  </a:lnTo>
                  <a:lnTo>
                    <a:pt x="102" y="391"/>
                  </a:lnTo>
                  <a:lnTo>
                    <a:pt x="89" y="392"/>
                  </a:lnTo>
                  <a:lnTo>
                    <a:pt x="76" y="393"/>
                  </a:lnTo>
                  <a:lnTo>
                    <a:pt x="64" y="392"/>
                  </a:lnTo>
                  <a:lnTo>
                    <a:pt x="52" y="391"/>
                  </a:lnTo>
                  <a:lnTo>
                    <a:pt x="40" y="388"/>
                  </a:lnTo>
                  <a:lnTo>
                    <a:pt x="30" y="385"/>
                  </a:lnTo>
                  <a:lnTo>
                    <a:pt x="18" y="379"/>
                  </a:lnTo>
                  <a:lnTo>
                    <a:pt x="10" y="372"/>
                  </a:lnTo>
                  <a:lnTo>
                    <a:pt x="4" y="364"/>
                  </a:lnTo>
                  <a:lnTo>
                    <a:pt x="1" y="356"/>
                  </a:lnTo>
                  <a:lnTo>
                    <a:pt x="1" y="346"/>
                  </a:lnTo>
                  <a:lnTo>
                    <a:pt x="0" y="336"/>
                  </a:lnTo>
                  <a:lnTo>
                    <a:pt x="1" y="327"/>
                  </a:lnTo>
                  <a:lnTo>
                    <a:pt x="1" y="319"/>
                  </a:lnTo>
                  <a:lnTo>
                    <a:pt x="0" y="312"/>
                  </a:lnTo>
                  <a:lnTo>
                    <a:pt x="22" y="312"/>
                  </a:lnTo>
                  <a:lnTo>
                    <a:pt x="44" y="313"/>
                  </a:lnTo>
                  <a:lnTo>
                    <a:pt x="66" y="312"/>
                  </a:lnTo>
                  <a:lnTo>
                    <a:pt x="87" y="312"/>
                  </a:lnTo>
                  <a:lnTo>
                    <a:pt x="109" y="310"/>
                  </a:lnTo>
                  <a:lnTo>
                    <a:pt x="131" y="308"/>
                  </a:lnTo>
                  <a:lnTo>
                    <a:pt x="153" y="304"/>
                  </a:lnTo>
                  <a:lnTo>
                    <a:pt x="174" y="298"/>
                  </a:lnTo>
                  <a:lnTo>
                    <a:pt x="193" y="293"/>
                  </a:lnTo>
                  <a:lnTo>
                    <a:pt x="213" y="285"/>
                  </a:lnTo>
                  <a:lnTo>
                    <a:pt x="231" y="275"/>
                  </a:lnTo>
                  <a:lnTo>
                    <a:pt x="250" y="265"/>
                  </a:lnTo>
                  <a:lnTo>
                    <a:pt x="266" y="251"/>
                  </a:lnTo>
                  <a:lnTo>
                    <a:pt x="282" y="236"/>
                  </a:lnTo>
                  <a:lnTo>
                    <a:pt x="297" y="219"/>
                  </a:lnTo>
                  <a:lnTo>
                    <a:pt x="310" y="199"/>
                  </a:lnTo>
                  <a:lnTo>
                    <a:pt x="317" y="187"/>
                  </a:lnTo>
                  <a:lnTo>
                    <a:pt x="321" y="173"/>
                  </a:lnTo>
                  <a:lnTo>
                    <a:pt x="327" y="160"/>
                  </a:lnTo>
                  <a:lnTo>
                    <a:pt x="331" y="146"/>
                  </a:lnTo>
                  <a:lnTo>
                    <a:pt x="333" y="132"/>
                  </a:lnTo>
                  <a:lnTo>
                    <a:pt x="335" y="120"/>
                  </a:lnTo>
                  <a:lnTo>
                    <a:pt x="335" y="106"/>
                  </a:lnTo>
                  <a:lnTo>
                    <a:pt x="335" y="93"/>
                  </a:lnTo>
                  <a:lnTo>
                    <a:pt x="331" y="86"/>
                  </a:lnTo>
                  <a:lnTo>
                    <a:pt x="326" y="81"/>
                  </a:lnTo>
                  <a:lnTo>
                    <a:pt x="321" y="74"/>
                  </a:lnTo>
                  <a:lnTo>
                    <a:pt x="317" y="68"/>
                  </a:lnTo>
                  <a:lnTo>
                    <a:pt x="311" y="63"/>
                  </a:lnTo>
                  <a:lnTo>
                    <a:pt x="305" y="61"/>
                  </a:lnTo>
                  <a:lnTo>
                    <a:pt x="299" y="59"/>
                  </a:lnTo>
                  <a:lnTo>
                    <a:pt x="294" y="60"/>
                  </a:lnTo>
                  <a:lnTo>
                    <a:pt x="279" y="62"/>
                  </a:lnTo>
                  <a:lnTo>
                    <a:pt x="265" y="66"/>
                  </a:lnTo>
                  <a:lnTo>
                    <a:pt x="251" y="70"/>
                  </a:lnTo>
                  <a:lnTo>
                    <a:pt x="237" y="77"/>
                  </a:lnTo>
                  <a:lnTo>
                    <a:pt x="225" y="85"/>
                  </a:lnTo>
                  <a:lnTo>
                    <a:pt x="212" y="93"/>
                  </a:lnTo>
                  <a:lnTo>
                    <a:pt x="199" y="101"/>
                  </a:lnTo>
                  <a:lnTo>
                    <a:pt x="187" y="111"/>
                  </a:lnTo>
                  <a:lnTo>
                    <a:pt x="174" y="120"/>
                  </a:lnTo>
                  <a:lnTo>
                    <a:pt x="162" y="129"/>
                  </a:lnTo>
                  <a:lnTo>
                    <a:pt x="150" y="137"/>
                  </a:lnTo>
                  <a:lnTo>
                    <a:pt x="137" y="144"/>
                  </a:lnTo>
                  <a:lnTo>
                    <a:pt x="124" y="151"/>
                  </a:lnTo>
                  <a:lnTo>
                    <a:pt x="110" y="155"/>
                  </a:lnTo>
                  <a:lnTo>
                    <a:pt x="98" y="159"/>
                  </a:lnTo>
                  <a:lnTo>
                    <a:pt x="84" y="160"/>
                  </a:lnTo>
                  <a:lnTo>
                    <a:pt x="75" y="153"/>
                  </a:lnTo>
                  <a:lnTo>
                    <a:pt x="68" y="145"/>
                  </a:lnTo>
                  <a:lnTo>
                    <a:pt x="61" y="137"/>
                  </a:lnTo>
                  <a:lnTo>
                    <a:pt x="55" y="131"/>
                  </a:lnTo>
                  <a:lnTo>
                    <a:pt x="78" y="127"/>
                  </a:lnTo>
                  <a:lnTo>
                    <a:pt x="101" y="117"/>
                  </a:lnTo>
                  <a:lnTo>
                    <a:pt x="125" y="107"/>
                  </a:lnTo>
                  <a:lnTo>
                    <a:pt x="148" y="93"/>
                  </a:lnTo>
                  <a:lnTo>
                    <a:pt x="170" y="78"/>
                  </a:lnTo>
                  <a:lnTo>
                    <a:pt x="192" y="61"/>
                  </a:lnTo>
                  <a:lnTo>
                    <a:pt x="212" y="44"/>
                  </a:lnTo>
                  <a:lnTo>
                    <a:pt x="230" y="25"/>
                  </a:lnTo>
                  <a:lnTo>
                    <a:pt x="244" y="17"/>
                  </a:lnTo>
                  <a:lnTo>
                    <a:pt x="259" y="10"/>
                  </a:lnTo>
                  <a:lnTo>
                    <a:pt x="273" y="5"/>
                  </a:lnTo>
                  <a:lnTo>
                    <a:pt x="288" y="1"/>
                  </a:lnTo>
                  <a:lnTo>
                    <a:pt x="302" y="0"/>
                  </a:lnTo>
                  <a:lnTo>
                    <a:pt x="316" y="1"/>
                  </a:lnTo>
                  <a:lnTo>
                    <a:pt x="328" y="5"/>
                  </a:lnTo>
                  <a:lnTo>
                    <a:pt x="341" y="11"/>
                  </a:lnTo>
                  <a:lnTo>
                    <a:pt x="345" y="13"/>
                  </a:lnTo>
                  <a:lnTo>
                    <a:pt x="349" y="14"/>
                  </a:lnTo>
                  <a:lnTo>
                    <a:pt x="350" y="15"/>
                  </a:lnTo>
                  <a:lnTo>
                    <a:pt x="351" y="1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56" name="Freeform 116"/>
            <p:cNvSpPr>
              <a:spLocks/>
            </p:cNvSpPr>
            <p:nvPr/>
          </p:nvSpPr>
          <p:spPr bwMode="auto">
            <a:xfrm>
              <a:off x="439" y="2098"/>
              <a:ext cx="736" cy="251"/>
            </a:xfrm>
            <a:custGeom>
              <a:avLst/>
              <a:gdLst/>
              <a:ahLst/>
              <a:cxnLst>
                <a:cxn ang="0">
                  <a:pos x="1456" y="204"/>
                </a:cxn>
                <a:cxn ang="0">
                  <a:pos x="1463" y="308"/>
                </a:cxn>
                <a:cxn ang="0">
                  <a:pos x="1405" y="391"/>
                </a:cxn>
                <a:cxn ang="0">
                  <a:pos x="1270" y="446"/>
                </a:cxn>
                <a:cxn ang="0">
                  <a:pos x="1106" y="485"/>
                </a:cxn>
                <a:cxn ang="0">
                  <a:pos x="947" y="502"/>
                </a:cxn>
                <a:cxn ang="0">
                  <a:pos x="818" y="500"/>
                </a:cxn>
                <a:cxn ang="0">
                  <a:pos x="740" y="495"/>
                </a:cxn>
                <a:cxn ang="0">
                  <a:pos x="664" y="487"/>
                </a:cxn>
                <a:cxn ang="0">
                  <a:pos x="589" y="479"/>
                </a:cxn>
                <a:cxn ang="0">
                  <a:pos x="513" y="463"/>
                </a:cxn>
                <a:cxn ang="0">
                  <a:pos x="442" y="448"/>
                </a:cxn>
                <a:cxn ang="0">
                  <a:pos x="372" y="427"/>
                </a:cxn>
                <a:cxn ang="0">
                  <a:pos x="301" y="412"/>
                </a:cxn>
                <a:cxn ang="0">
                  <a:pos x="236" y="392"/>
                </a:cxn>
                <a:cxn ang="0">
                  <a:pos x="171" y="361"/>
                </a:cxn>
                <a:cxn ang="0">
                  <a:pos x="107" y="324"/>
                </a:cxn>
                <a:cxn ang="0">
                  <a:pos x="43" y="277"/>
                </a:cxn>
                <a:cxn ang="0">
                  <a:pos x="1" y="184"/>
                </a:cxn>
                <a:cxn ang="0">
                  <a:pos x="16" y="128"/>
                </a:cxn>
                <a:cxn ang="0">
                  <a:pos x="87" y="229"/>
                </a:cxn>
                <a:cxn ang="0">
                  <a:pos x="219" y="308"/>
                </a:cxn>
                <a:cxn ang="0">
                  <a:pos x="334" y="351"/>
                </a:cxn>
                <a:cxn ang="0">
                  <a:pos x="454" y="381"/>
                </a:cxn>
                <a:cxn ang="0">
                  <a:pos x="577" y="401"/>
                </a:cxn>
                <a:cxn ang="0">
                  <a:pos x="637" y="409"/>
                </a:cxn>
                <a:cxn ang="0">
                  <a:pos x="718" y="418"/>
                </a:cxn>
                <a:cxn ang="0">
                  <a:pos x="836" y="427"/>
                </a:cxn>
                <a:cxn ang="0">
                  <a:pos x="950" y="431"/>
                </a:cxn>
                <a:cxn ang="0">
                  <a:pos x="1054" y="427"/>
                </a:cxn>
                <a:cxn ang="0">
                  <a:pos x="1133" y="418"/>
                </a:cxn>
                <a:cxn ang="0">
                  <a:pos x="1212" y="402"/>
                </a:cxn>
                <a:cxn ang="0">
                  <a:pos x="1292" y="377"/>
                </a:cxn>
                <a:cxn ang="0">
                  <a:pos x="1400" y="318"/>
                </a:cxn>
                <a:cxn ang="0">
                  <a:pos x="1441" y="240"/>
                </a:cxn>
                <a:cxn ang="0">
                  <a:pos x="1424" y="197"/>
                </a:cxn>
                <a:cxn ang="0">
                  <a:pos x="1407" y="181"/>
                </a:cxn>
                <a:cxn ang="0">
                  <a:pos x="1403" y="252"/>
                </a:cxn>
                <a:cxn ang="0">
                  <a:pos x="1362" y="298"/>
                </a:cxn>
                <a:cxn ang="0">
                  <a:pos x="1335" y="316"/>
                </a:cxn>
                <a:cxn ang="0">
                  <a:pos x="1364" y="262"/>
                </a:cxn>
                <a:cxn ang="0">
                  <a:pos x="1347" y="189"/>
                </a:cxn>
                <a:cxn ang="0">
                  <a:pos x="1282" y="175"/>
                </a:cxn>
                <a:cxn ang="0">
                  <a:pos x="1262" y="132"/>
                </a:cxn>
                <a:cxn ang="0">
                  <a:pos x="1244" y="79"/>
                </a:cxn>
                <a:cxn ang="0">
                  <a:pos x="1167" y="68"/>
                </a:cxn>
                <a:cxn ang="0">
                  <a:pos x="1137" y="31"/>
                </a:cxn>
                <a:cxn ang="0">
                  <a:pos x="1166" y="2"/>
                </a:cxn>
                <a:cxn ang="0">
                  <a:pos x="1221" y="18"/>
                </a:cxn>
                <a:cxn ang="0">
                  <a:pos x="1259" y="53"/>
                </a:cxn>
                <a:cxn ang="0">
                  <a:pos x="1262" y="69"/>
                </a:cxn>
                <a:cxn ang="0">
                  <a:pos x="1292" y="52"/>
                </a:cxn>
                <a:cxn ang="0">
                  <a:pos x="1331" y="76"/>
                </a:cxn>
                <a:cxn ang="0">
                  <a:pos x="1350" y="105"/>
                </a:cxn>
                <a:cxn ang="0">
                  <a:pos x="1314" y="126"/>
                </a:cxn>
                <a:cxn ang="0">
                  <a:pos x="1319" y="147"/>
                </a:cxn>
                <a:cxn ang="0">
                  <a:pos x="1355" y="122"/>
                </a:cxn>
                <a:cxn ang="0">
                  <a:pos x="1388" y="121"/>
                </a:cxn>
              </a:cxnLst>
              <a:rect l="0" t="0" r="r" b="b"/>
              <a:pathLst>
                <a:path w="1473" h="503">
                  <a:moveTo>
                    <a:pt x="1403" y="129"/>
                  </a:moveTo>
                  <a:lnTo>
                    <a:pt x="1417" y="146"/>
                  </a:lnTo>
                  <a:lnTo>
                    <a:pt x="1431" y="165"/>
                  </a:lnTo>
                  <a:lnTo>
                    <a:pt x="1444" y="184"/>
                  </a:lnTo>
                  <a:lnTo>
                    <a:pt x="1456" y="204"/>
                  </a:lnTo>
                  <a:lnTo>
                    <a:pt x="1466" y="224"/>
                  </a:lnTo>
                  <a:lnTo>
                    <a:pt x="1471" y="245"/>
                  </a:lnTo>
                  <a:lnTo>
                    <a:pt x="1473" y="266"/>
                  </a:lnTo>
                  <a:lnTo>
                    <a:pt x="1468" y="288"/>
                  </a:lnTo>
                  <a:lnTo>
                    <a:pt x="1463" y="308"/>
                  </a:lnTo>
                  <a:lnTo>
                    <a:pt x="1455" y="326"/>
                  </a:lnTo>
                  <a:lnTo>
                    <a:pt x="1446" y="344"/>
                  </a:lnTo>
                  <a:lnTo>
                    <a:pt x="1433" y="362"/>
                  </a:lnTo>
                  <a:lnTo>
                    <a:pt x="1420" y="377"/>
                  </a:lnTo>
                  <a:lnTo>
                    <a:pt x="1405" y="391"/>
                  </a:lnTo>
                  <a:lnTo>
                    <a:pt x="1388" y="402"/>
                  </a:lnTo>
                  <a:lnTo>
                    <a:pt x="1372" y="411"/>
                  </a:lnTo>
                  <a:lnTo>
                    <a:pt x="1338" y="424"/>
                  </a:lnTo>
                  <a:lnTo>
                    <a:pt x="1303" y="434"/>
                  </a:lnTo>
                  <a:lnTo>
                    <a:pt x="1270" y="446"/>
                  </a:lnTo>
                  <a:lnTo>
                    <a:pt x="1236" y="455"/>
                  </a:lnTo>
                  <a:lnTo>
                    <a:pt x="1203" y="464"/>
                  </a:lnTo>
                  <a:lnTo>
                    <a:pt x="1171" y="472"/>
                  </a:lnTo>
                  <a:lnTo>
                    <a:pt x="1138" y="479"/>
                  </a:lnTo>
                  <a:lnTo>
                    <a:pt x="1106" y="485"/>
                  </a:lnTo>
                  <a:lnTo>
                    <a:pt x="1075" y="491"/>
                  </a:lnTo>
                  <a:lnTo>
                    <a:pt x="1043" y="495"/>
                  </a:lnTo>
                  <a:lnTo>
                    <a:pt x="1011" y="499"/>
                  </a:lnTo>
                  <a:lnTo>
                    <a:pt x="980" y="501"/>
                  </a:lnTo>
                  <a:lnTo>
                    <a:pt x="947" y="502"/>
                  </a:lnTo>
                  <a:lnTo>
                    <a:pt x="915" y="503"/>
                  </a:lnTo>
                  <a:lnTo>
                    <a:pt x="883" y="502"/>
                  </a:lnTo>
                  <a:lnTo>
                    <a:pt x="849" y="501"/>
                  </a:lnTo>
                  <a:lnTo>
                    <a:pt x="833" y="501"/>
                  </a:lnTo>
                  <a:lnTo>
                    <a:pt x="818" y="500"/>
                  </a:lnTo>
                  <a:lnTo>
                    <a:pt x="802" y="500"/>
                  </a:lnTo>
                  <a:lnTo>
                    <a:pt x="787" y="499"/>
                  </a:lnTo>
                  <a:lnTo>
                    <a:pt x="771" y="498"/>
                  </a:lnTo>
                  <a:lnTo>
                    <a:pt x="756" y="497"/>
                  </a:lnTo>
                  <a:lnTo>
                    <a:pt x="740" y="495"/>
                  </a:lnTo>
                  <a:lnTo>
                    <a:pt x="725" y="493"/>
                  </a:lnTo>
                  <a:lnTo>
                    <a:pt x="709" y="492"/>
                  </a:lnTo>
                  <a:lnTo>
                    <a:pt x="694" y="491"/>
                  </a:lnTo>
                  <a:lnTo>
                    <a:pt x="679" y="490"/>
                  </a:lnTo>
                  <a:lnTo>
                    <a:pt x="664" y="487"/>
                  </a:lnTo>
                  <a:lnTo>
                    <a:pt x="649" y="486"/>
                  </a:lnTo>
                  <a:lnTo>
                    <a:pt x="634" y="485"/>
                  </a:lnTo>
                  <a:lnTo>
                    <a:pt x="620" y="484"/>
                  </a:lnTo>
                  <a:lnTo>
                    <a:pt x="605" y="483"/>
                  </a:lnTo>
                  <a:lnTo>
                    <a:pt x="589" y="479"/>
                  </a:lnTo>
                  <a:lnTo>
                    <a:pt x="574" y="476"/>
                  </a:lnTo>
                  <a:lnTo>
                    <a:pt x="558" y="472"/>
                  </a:lnTo>
                  <a:lnTo>
                    <a:pt x="543" y="469"/>
                  </a:lnTo>
                  <a:lnTo>
                    <a:pt x="528" y="467"/>
                  </a:lnTo>
                  <a:lnTo>
                    <a:pt x="513" y="463"/>
                  </a:lnTo>
                  <a:lnTo>
                    <a:pt x="499" y="460"/>
                  </a:lnTo>
                  <a:lnTo>
                    <a:pt x="484" y="457"/>
                  </a:lnTo>
                  <a:lnTo>
                    <a:pt x="470" y="454"/>
                  </a:lnTo>
                  <a:lnTo>
                    <a:pt x="457" y="452"/>
                  </a:lnTo>
                  <a:lnTo>
                    <a:pt x="442" y="448"/>
                  </a:lnTo>
                  <a:lnTo>
                    <a:pt x="428" y="445"/>
                  </a:lnTo>
                  <a:lnTo>
                    <a:pt x="414" y="440"/>
                  </a:lnTo>
                  <a:lnTo>
                    <a:pt x="400" y="437"/>
                  </a:lnTo>
                  <a:lnTo>
                    <a:pt x="386" y="432"/>
                  </a:lnTo>
                  <a:lnTo>
                    <a:pt x="372" y="427"/>
                  </a:lnTo>
                  <a:lnTo>
                    <a:pt x="357" y="425"/>
                  </a:lnTo>
                  <a:lnTo>
                    <a:pt x="342" y="423"/>
                  </a:lnTo>
                  <a:lnTo>
                    <a:pt x="329" y="419"/>
                  </a:lnTo>
                  <a:lnTo>
                    <a:pt x="315" y="416"/>
                  </a:lnTo>
                  <a:lnTo>
                    <a:pt x="301" y="412"/>
                  </a:lnTo>
                  <a:lnTo>
                    <a:pt x="288" y="409"/>
                  </a:lnTo>
                  <a:lnTo>
                    <a:pt x="276" y="406"/>
                  </a:lnTo>
                  <a:lnTo>
                    <a:pt x="264" y="402"/>
                  </a:lnTo>
                  <a:lnTo>
                    <a:pt x="250" y="397"/>
                  </a:lnTo>
                  <a:lnTo>
                    <a:pt x="236" y="392"/>
                  </a:lnTo>
                  <a:lnTo>
                    <a:pt x="223" y="386"/>
                  </a:lnTo>
                  <a:lnTo>
                    <a:pt x="209" y="380"/>
                  </a:lnTo>
                  <a:lnTo>
                    <a:pt x="196" y="373"/>
                  </a:lnTo>
                  <a:lnTo>
                    <a:pt x="183" y="368"/>
                  </a:lnTo>
                  <a:lnTo>
                    <a:pt x="171" y="361"/>
                  </a:lnTo>
                  <a:lnTo>
                    <a:pt x="158" y="354"/>
                  </a:lnTo>
                  <a:lnTo>
                    <a:pt x="145" y="347"/>
                  </a:lnTo>
                  <a:lnTo>
                    <a:pt x="133" y="339"/>
                  </a:lnTo>
                  <a:lnTo>
                    <a:pt x="120" y="332"/>
                  </a:lnTo>
                  <a:lnTo>
                    <a:pt x="107" y="324"/>
                  </a:lnTo>
                  <a:lnTo>
                    <a:pt x="95" y="317"/>
                  </a:lnTo>
                  <a:lnTo>
                    <a:pt x="82" y="309"/>
                  </a:lnTo>
                  <a:lnTo>
                    <a:pt x="69" y="301"/>
                  </a:lnTo>
                  <a:lnTo>
                    <a:pt x="57" y="293"/>
                  </a:lnTo>
                  <a:lnTo>
                    <a:pt x="43" y="277"/>
                  </a:lnTo>
                  <a:lnTo>
                    <a:pt x="30" y="259"/>
                  </a:lnTo>
                  <a:lnTo>
                    <a:pt x="20" y="241"/>
                  </a:lnTo>
                  <a:lnTo>
                    <a:pt x="12" y="222"/>
                  </a:lnTo>
                  <a:lnTo>
                    <a:pt x="6" y="203"/>
                  </a:lnTo>
                  <a:lnTo>
                    <a:pt x="1" y="184"/>
                  </a:lnTo>
                  <a:lnTo>
                    <a:pt x="0" y="166"/>
                  </a:lnTo>
                  <a:lnTo>
                    <a:pt x="1" y="149"/>
                  </a:lnTo>
                  <a:lnTo>
                    <a:pt x="6" y="142"/>
                  </a:lnTo>
                  <a:lnTo>
                    <a:pt x="11" y="135"/>
                  </a:lnTo>
                  <a:lnTo>
                    <a:pt x="16" y="128"/>
                  </a:lnTo>
                  <a:lnTo>
                    <a:pt x="20" y="120"/>
                  </a:lnTo>
                  <a:lnTo>
                    <a:pt x="28" y="153"/>
                  </a:lnTo>
                  <a:lnTo>
                    <a:pt x="43" y="182"/>
                  </a:lnTo>
                  <a:lnTo>
                    <a:pt x="63" y="207"/>
                  </a:lnTo>
                  <a:lnTo>
                    <a:pt x="87" y="229"/>
                  </a:lnTo>
                  <a:lnTo>
                    <a:pt x="113" y="250"/>
                  </a:lnTo>
                  <a:lnTo>
                    <a:pt x="141" y="267"/>
                  </a:lnTo>
                  <a:lnTo>
                    <a:pt x="170" y="283"/>
                  </a:lnTo>
                  <a:lnTo>
                    <a:pt x="197" y="297"/>
                  </a:lnTo>
                  <a:lnTo>
                    <a:pt x="219" y="308"/>
                  </a:lnTo>
                  <a:lnTo>
                    <a:pt x="242" y="318"/>
                  </a:lnTo>
                  <a:lnTo>
                    <a:pt x="264" y="327"/>
                  </a:lnTo>
                  <a:lnTo>
                    <a:pt x="287" y="335"/>
                  </a:lnTo>
                  <a:lnTo>
                    <a:pt x="310" y="343"/>
                  </a:lnTo>
                  <a:lnTo>
                    <a:pt x="334" y="351"/>
                  </a:lnTo>
                  <a:lnTo>
                    <a:pt x="357" y="358"/>
                  </a:lnTo>
                  <a:lnTo>
                    <a:pt x="382" y="364"/>
                  </a:lnTo>
                  <a:lnTo>
                    <a:pt x="406" y="371"/>
                  </a:lnTo>
                  <a:lnTo>
                    <a:pt x="430" y="376"/>
                  </a:lnTo>
                  <a:lnTo>
                    <a:pt x="454" y="381"/>
                  </a:lnTo>
                  <a:lnTo>
                    <a:pt x="480" y="386"/>
                  </a:lnTo>
                  <a:lnTo>
                    <a:pt x="504" y="389"/>
                  </a:lnTo>
                  <a:lnTo>
                    <a:pt x="528" y="394"/>
                  </a:lnTo>
                  <a:lnTo>
                    <a:pt x="553" y="397"/>
                  </a:lnTo>
                  <a:lnTo>
                    <a:pt x="577" y="401"/>
                  </a:lnTo>
                  <a:lnTo>
                    <a:pt x="590" y="403"/>
                  </a:lnTo>
                  <a:lnTo>
                    <a:pt x="602" y="406"/>
                  </a:lnTo>
                  <a:lnTo>
                    <a:pt x="614" y="407"/>
                  </a:lnTo>
                  <a:lnTo>
                    <a:pt x="626" y="408"/>
                  </a:lnTo>
                  <a:lnTo>
                    <a:pt x="637" y="409"/>
                  </a:lnTo>
                  <a:lnTo>
                    <a:pt x="649" y="410"/>
                  </a:lnTo>
                  <a:lnTo>
                    <a:pt x="659" y="411"/>
                  </a:lnTo>
                  <a:lnTo>
                    <a:pt x="670" y="414"/>
                  </a:lnTo>
                  <a:lnTo>
                    <a:pt x="694" y="416"/>
                  </a:lnTo>
                  <a:lnTo>
                    <a:pt x="718" y="418"/>
                  </a:lnTo>
                  <a:lnTo>
                    <a:pt x="742" y="421"/>
                  </a:lnTo>
                  <a:lnTo>
                    <a:pt x="765" y="423"/>
                  </a:lnTo>
                  <a:lnTo>
                    <a:pt x="789" y="424"/>
                  </a:lnTo>
                  <a:lnTo>
                    <a:pt x="812" y="426"/>
                  </a:lnTo>
                  <a:lnTo>
                    <a:pt x="836" y="427"/>
                  </a:lnTo>
                  <a:lnTo>
                    <a:pt x="859" y="429"/>
                  </a:lnTo>
                  <a:lnTo>
                    <a:pt x="882" y="430"/>
                  </a:lnTo>
                  <a:lnTo>
                    <a:pt x="905" y="430"/>
                  </a:lnTo>
                  <a:lnTo>
                    <a:pt x="927" y="431"/>
                  </a:lnTo>
                  <a:lnTo>
                    <a:pt x="950" y="431"/>
                  </a:lnTo>
                  <a:lnTo>
                    <a:pt x="971" y="431"/>
                  </a:lnTo>
                  <a:lnTo>
                    <a:pt x="994" y="430"/>
                  </a:lnTo>
                  <a:lnTo>
                    <a:pt x="1016" y="430"/>
                  </a:lnTo>
                  <a:lnTo>
                    <a:pt x="1038" y="429"/>
                  </a:lnTo>
                  <a:lnTo>
                    <a:pt x="1054" y="427"/>
                  </a:lnTo>
                  <a:lnTo>
                    <a:pt x="1071" y="425"/>
                  </a:lnTo>
                  <a:lnTo>
                    <a:pt x="1085" y="424"/>
                  </a:lnTo>
                  <a:lnTo>
                    <a:pt x="1102" y="422"/>
                  </a:lnTo>
                  <a:lnTo>
                    <a:pt x="1118" y="421"/>
                  </a:lnTo>
                  <a:lnTo>
                    <a:pt x="1133" y="418"/>
                  </a:lnTo>
                  <a:lnTo>
                    <a:pt x="1149" y="415"/>
                  </a:lnTo>
                  <a:lnTo>
                    <a:pt x="1165" y="412"/>
                  </a:lnTo>
                  <a:lnTo>
                    <a:pt x="1180" y="410"/>
                  </a:lnTo>
                  <a:lnTo>
                    <a:pt x="1196" y="407"/>
                  </a:lnTo>
                  <a:lnTo>
                    <a:pt x="1212" y="402"/>
                  </a:lnTo>
                  <a:lnTo>
                    <a:pt x="1227" y="399"/>
                  </a:lnTo>
                  <a:lnTo>
                    <a:pt x="1243" y="394"/>
                  </a:lnTo>
                  <a:lnTo>
                    <a:pt x="1259" y="388"/>
                  </a:lnTo>
                  <a:lnTo>
                    <a:pt x="1276" y="382"/>
                  </a:lnTo>
                  <a:lnTo>
                    <a:pt x="1292" y="377"/>
                  </a:lnTo>
                  <a:lnTo>
                    <a:pt x="1316" y="370"/>
                  </a:lnTo>
                  <a:lnTo>
                    <a:pt x="1339" y="361"/>
                  </a:lnTo>
                  <a:lnTo>
                    <a:pt x="1361" y="349"/>
                  </a:lnTo>
                  <a:lnTo>
                    <a:pt x="1382" y="334"/>
                  </a:lnTo>
                  <a:lnTo>
                    <a:pt x="1400" y="318"/>
                  </a:lnTo>
                  <a:lnTo>
                    <a:pt x="1415" y="301"/>
                  </a:lnTo>
                  <a:lnTo>
                    <a:pt x="1428" y="281"/>
                  </a:lnTo>
                  <a:lnTo>
                    <a:pt x="1437" y="262"/>
                  </a:lnTo>
                  <a:lnTo>
                    <a:pt x="1440" y="250"/>
                  </a:lnTo>
                  <a:lnTo>
                    <a:pt x="1441" y="240"/>
                  </a:lnTo>
                  <a:lnTo>
                    <a:pt x="1440" y="229"/>
                  </a:lnTo>
                  <a:lnTo>
                    <a:pt x="1438" y="220"/>
                  </a:lnTo>
                  <a:lnTo>
                    <a:pt x="1433" y="212"/>
                  </a:lnTo>
                  <a:lnTo>
                    <a:pt x="1430" y="204"/>
                  </a:lnTo>
                  <a:lnTo>
                    <a:pt x="1424" y="197"/>
                  </a:lnTo>
                  <a:lnTo>
                    <a:pt x="1420" y="191"/>
                  </a:lnTo>
                  <a:lnTo>
                    <a:pt x="1415" y="188"/>
                  </a:lnTo>
                  <a:lnTo>
                    <a:pt x="1412" y="184"/>
                  </a:lnTo>
                  <a:lnTo>
                    <a:pt x="1408" y="182"/>
                  </a:lnTo>
                  <a:lnTo>
                    <a:pt x="1407" y="181"/>
                  </a:lnTo>
                  <a:lnTo>
                    <a:pt x="1406" y="194"/>
                  </a:lnTo>
                  <a:lnTo>
                    <a:pt x="1406" y="207"/>
                  </a:lnTo>
                  <a:lnTo>
                    <a:pt x="1406" y="221"/>
                  </a:lnTo>
                  <a:lnTo>
                    <a:pt x="1406" y="236"/>
                  </a:lnTo>
                  <a:lnTo>
                    <a:pt x="1403" y="252"/>
                  </a:lnTo>
                  <a:lnTo>
                    <a:pt x="1399" y="266"/>
                  </a:lnTo>
                  <a:lnTo>
                    <a:pt x="1390" y="280"/>
                  </a:lnTo>
                  <a:lnTo>
                    <a:pt x="1376" y="293"/>
                  </a:lnTo>
                  <a:lnTo>
                    <a:pt x="1369" y="295"/>
                  </a:lnTo>
                  <a:lnTo>
                    <a:pt x="1362" y="298"/>
                  </a:lnTo>
                  <a:lnTo>
                    <a:pt x="1356" y="302"/>
                  </a:lnTo>
                  <a:lnTo>
                    <a:pt x="1352" y="305"/>
                  </a:lnTo>
                  <a:lnTo>
                    <a:pt x="1346" y="309"/>
                  </a:lnTo>
                  <a:lnTo>
                    <a:pt x="1341" y="312"/>
                  </a:lnTo>
                  <a:lnTo>
                    <a:pt x="1335" y="316"/>
                  </a:lnTo>
                  <a:lnTo>
                    <a:pt x="1331" y="318"/>
                  </a:lnTo>
                  <a:lnTo>
                    <a:pt x="1344" y="304"/>
                  </a:lnTo>
                  <a:lnTo>
                    <a:pt x="1353" y="290"/>
                  </a:lnTo>
                  <a:lnTo>
                    <a:pt x="1360" y="275"/>
                  </a:lnTo>
                  <a:lnTo>
                    <a:pt x="1364" y="262"/>
                  </a:lnTo>
                  <a:lnTo>
                    <a:pt x="1367" y="247"/>
                  </a:lnTo>
                  <a:lnTo>
                    <a:pt x="1367" y="232"/>
                  </a:lnTo>
                  <a:lnTo>
                    <a:pt x="1363" y="217"/>
                  </a:lnTo>
                  <a:lnTo>
                    <a:pt x="1359" y="200"/>
                  </a:lnTo>
                  <a:lnTo>
                    <a:pt x="1347" y="189"/>
                  </a:lnTo>
                  <a:lnTo>
                    <a:pt x="1335" y="182"/>
                  </a:lnTo>
                  <a:lnTo>
                    <a:pt x="1322" y="179"/>
                  </a:lnTo>
                  <a:lnTo>
                    <a:pt x="1309" y="176"/>
                  </a:lnTo>
                  <a:lnTo>
                    <a:pt x="1296" y="176"/>
                  </a:lnTo>
                  <a:lnTo>
                    <a:pt x="1282" y="175"/>
                  </a:lnTo>
                  <a:lnTo>
                    <a:pt x="1271" y="174"/>
                  </a:lnTo>
                  <a:lnTo>
                    <a:pt x="1259" y="172"/>
                  </a:lnTo>
                  <a:lnTo>
                    <a:pt x="1261" y="158"/>
                  </a:lnTo>
                  <a:lnTo>
                    <a:pt x="1262" y="144"/>
                  </a:lnTo>
                  <a:lnTo>
                    <a:pt x="1262" y="132"/>
                  </a:lnTo>
                  <a:lnTo>
                    <a:pt x="1263" y="121"/>
                  </a:lnTo>
                  <a:lnTo>
                    <a:pt x="1261" y="109"/>
                  </a:lnTo>
                  <a:lnTo>
                    <a:pt x="1258" y="99"/>
                  </a:lnTo>
                  <a:lnTo>
                    <a:pt x="1253" y="90"/>
                  </a:lnTo>
                  <a:lnTo>
                    <a:pt x="1244" y="79"/>
                  </a:lnTo>
                  <a:lnTo>
                    <a:pt x="1229" y="74"/>
                  </a:lnTo>
                  <a:lnTo>
                    <a:pt x="1213" y="71"/>
                  </a:lnTo>
                  <a:lnTo>
                    <a:pt x="1197" y="70"/>
                  </a:lnTo>
                  <a:lnTo>
                    <a:pt x="1182" y="70"/>
                  </a:lnTo>
                  <a:lnTo>
                    <a:pt x="1167" y="68"/>
                  </a:lnTo>
                  <a:lnTo>
                    <a:pt x="1153" y="65"/>
                  </a:lnTo>
                  <a:lnTo>
                    <a:pt x="1141" y="58"/>
                  </a:lnTo>
                  <a:lnTo>
                    <a:pt x="1130" y="45"/>
                  </a:lnTo>
                  <a:lnTo>
                    <a:pt x="1134" y="38"/>
                  </a:lnTo>
                  <a:lnTo>
                    <a:pt x="1137" y="31"/>
                  </a:lnTo>
                  <a:lnTo>
                    <a:pt x="1142" y="24"/>
                  </a:lnTo>
                  <a:lnTo>
                    <a:pt x="1147" y="17"/>
                  </a:lnTo>
                  <a:lnTo>
                    <a:pt x="1152" y="12"/>
                  </a:lnTo>
                  <a:lnTo>
                    <a:pt x="1159" y="6"/>
                  </a:lnTo>
                  <a:lnTo>
                    <a:pt x="1166" y="2"/>
                  </a:lnTo>
                  <a:lnTo>
                    <a:pt x="1173" y="0"/>
                  </a:lnTo>
                  <a:lnTo>
                    <a:pt x="1185" y="6"/>
                  </a:lnTo>
                  <a:lnTo>
                    <a:pt x="1197" y="10"/>
                  </a:lnTo>
                  <a:lnTo>
                    <a:pt x="1210" y="15"/>
                  </a:lnTo>
                  <a:lnTo>
                    <a:pt x="1221" y="18"/>
                  </a:lnTo>
                  <a:lnTo>
                    <a:pt x="1234" y="24"/>
                  </a:lnTo>
                  <a:lnTo>
                    <a:pt x="1244" y="30"/>
                  </a:lnTo>
                  <a:lnTo>
                    <a:pt x="1255" y="37"/>
                  </a:lnTo>
                  <a:lnTo>
                    <a:pt x="1263" y="45"/>
                  </a:lnTo>
                  <a:lnTo>
                    <a:pt x="1259" y="53"/>
                  </a:lnTo>
                  <a:lnTo>
                    <a:pt x="1255" y="58"/>
                  </a:lnTo>
                  <a:lnTo>
                    <a:pt x="1251" y="62"/>
                  </a:lnTo>
                  <a:lnTo>
                    <a:pt x="1250" y="66"/>
                  </a:lnTo>
                  <a:lnTo>
                    <a:pt x="1256" y="70"/>
                  </a:lnTo>
                  <a:lnTo>
                    <a:pt x="1262" y="69"/>
                  </a:lnTo>
                  <a:lnTo>
                    <a:pt x="1268" y="67"/>
                  </a:lnTo>
                  <a:lnTo>
                    <a:pt x="1273" y="62"/>
                  </a:lnTo>
                  <a:lnTo>
                    <a:pt x="1279" y="58"/>
                  </a:lnTo>
                  <a:lnTo>
                    <a:pt x="1285" y="54"/>
                  </a:lnTo>
                  <a:lnTo>
                    <a:pt x="1292" y="52"/>
                  </a:lnTo>
                  <a:lnTo>
                    <a:pt x="1299" y="54"/>
                  </a:lnTo>
                  <a:lnTo>
                    <a:pt x="1307" y="60"/>
                  </a:lnTo>
                  <a:lnTo>
                    <a:pt x="1315" y="66"/>
                  </a:lnTo>
                  <a:lnTo>
                    <a:pt x="1323" y="70"/>
                  </a:lnTo>
                  <a:lnTo>
                    <a:pt x="1331" y="76"/>
                  </a:lnTo>
                  <a:lnTo>
                    <a:pt x="1339" y="82"/>
                  </a:lnTo>
                  <a:lnTo>
                    <a:pt x="1346" y="88"/>
                  </a:lnTo>
                  <a:lnTo>
                    <a:pt x="1352" y="94"/>
                  </a:lnTo>
                  <a:lnTo>
                    <a:pt x="1356" y="100"/>
                  </a:lnTo>
                  <a:lnTo>
                    <a:pt x="1350" y="105"/>
                  </a:lnTo>
                  <a:lnTo>
                    <a:pt x="1344" y="109"/>
                  </a:lnTo>
                  <a:lnTo>
                    <a:pt x="1335" y="113"/>
                  </a:lnTo>
                  <a:lnTo>
                    <a:pt x="1329" y="118"/>
                  </a:lnTo>
                  <a:lnTo>
                    <a:pt x="1320" y="121"/>
                  </a:lnTo>
                  <a:lnTo>
                    <a:pt x="1314" y="126"/>
                  </a:lnTo>
                  <a:lnTo>
                    <a:pt x="1308" y="132"/>
                  </a:lnTo>
                  <a:lnTo>
                    <a:pt x="1303" y="139"/>
                  </a:lnTo>
                  <a:lnTo>
                    <a:pt x="1307" y="145"/>
                  </a:lnTo>
                  <a:lnTo>
                    <a:pt x="1312" y="147"/>
                  </a:lnTo>
                  <a:lnTo>
                    <a:pt x="1319" y="147"/>
                  </a:lnTo>
                  <a:lnTo>
                    <a:pt x="1326" y="146"/>
                  </a:lnTo>
                  <a:lnTo>
                    <a:pt x="1333" y="141"/>
                  </a:lnTo>
                  <a:lnTo>
                    <a:pt x="1340" y="135"/>
                  </a:lnTo>
                  <a:lnTo>
                    <a:pt x="1348" y="128"/>
                  </a:lnTo>
                  <a:lnTo>
                    <a:pt x="1355" y="122"/>
                  </a:lnTo>
                  <a:lnTo>
                    <a:pt x="1362" y="118"/>
                  </a:lnTo>
                  <a:lnTo>
                    <a:pt x="1369" y="114"/>
                  </a:lnTo>
                  <a:lnTo>
                    <a:pt x="1376" y="113"/>
                  </a:lnTo>
                  <a:lnTo>
                    <a:pt x="1384" y="115"/>
                  </a:lnTo>
                  <a:lnTo>
                    <a:pt x="1388" y="121"/>
                  </a:lnTo>
                  <a:lnTo>
                    <a:pt x="1395" y="124"/>
                  </a:lnTo>
                  <a:lnTo>
                    <a:pt x="1401" y="127"/>
                  </a:lnTo>
                  <a:lnTo>
                    <a:pt x="1403" y="12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57" name="Freeform 117"/>
            <p:cNvSpPr>
              <a:spLocks/>
            </p:cNvSpPr>
            <p:nvPr/>
          </p:nvSpPr>
          <p:spPr bwMode="auto">
            <a:xfrm>
              <a:off x="1184" y="2390"/>
              <a:ext cx="87" cy="74"/>
            </a:xfrm>
            <a:custGeom>
              <a:avLst/>
              <a:gdLst/>
              <a:ahLst/>
              <a:cxnLst>
                <a:cxn ang="0">
                  <a:pos x="171" y="0"/>
                </a:cxn>
                <a:cxn ang="0">
                  <a:pos x="174" y="12"/>
                </a:cxn>
                <a:cxn ang="0">
                  <a:pos x="173" y="22"/>
                </a:cxn>
                <a:cxn ang="0">
                  <a:pos x="169" y="34"/>
                </a:cxn>
                <a:cxn ang="0">
                  <a:pos x="163" y="44"/>
                </a:cxn>
                <a:cxn ang="0">
                  <a:pos x="158" y="53"/>
                </a:cxn>
                <a:cxn ang="0">
                  <a:pos x="151" y="63"/>
                </a:cxn>
                <a:cxn ang="0">
                  <a:pos x="144" y="74"/>
                </a:cxn>
                <a:cxn ang="0">
                  <a:pos x="137" y="84"/>
                </a:cxn>
                <a:cxn ang="0">
                  <a:pos x="124" y="96"/>
                </a:cxn>
                <a:cxn ang="0">
                  <a:pos x="112" y="106"/>
                </a:cxn>
                <a:cxn ang="0">
                  <a:pos x="98" y="116"/>
                </a:cxn>
                <a:cxn ang="0">
                  <a:pos x="85" y="126"/>
                </a:cxn>
                <a:cxn ang="0">
                  <a:pos x="71" y="135"/>
                </a:cxn>
                <a:cxn ang="0">
                  <a:pos x="57" y="142"/>
                </a:cxn>
                <a:cxn ang="0">
                  <a:pos x="45" y="146"/>
                </a:cxn>
                <a:cxn ang="0">
                  <a:pos x="32" y="150"/>
                </a:cxn>
                <a:cxn ang="0">
                  <a:pos x="29" y="141"/>
                </a:cxn>
                <a:cxn ang="0">
                  <a:pos x="23" y="134"/>
                </a:cxn>
                <a:cxn ang="0">
                  <a:pos x="18" y="126"/>
                </a:cxn>
                <a:cxn ang="0">
                  <a:pos x="13" y="120"/>
                </a:cxn>
                <a:cxn ang="0">
                  <a:pos x="8" y="113"/>
                </a:cxn>
                <a:cxn ang="0">
                  <a:pos x="3" y="106"/>
                </a:cxn>
                <a:cxn ang="0">
                  <a:pos x="1" y="98"/>
                </a:cxn>
                <a:cxn ang="0">
                  <a:pos x="0" y="90"/>
                </a:cxn>
                <a:cxn ang="0">
                  <a:pos x="23" y="80"/>
                </a:cxn>
                <a:cxn ang="0">
                  <a:pos x="45" y="66"/>
                </a:cxn>
                <a:cxn ang="0">
                  <a:pos x="66" y="51"/>
                </a:cxn>
                <a:cxn ang="0">
                  <a:pos x="85" y="35"/>
                </a:cxn>
                <a:cxn ang="0">
                  <a:pos x="106" y="20"/>
                </a:cxn>
                <a:cxn ang="0">
                  <a:pos x="127" y="8"/>
                </a:cxn>
                <a:cxn ang="0">
                  <a:pos x="148" y="1"/>
                </a:cxn>
                <a:cxn ang="0">
                  <a:pos x="171" y="0"/>
                </a:cxn>
              </a:cxnLst>
              <a:rect l="0" t="0" r="r" b="b"/>
              <a:pathLst>
                <a:path w="174" h="150">
                  <a:moveTo>
                    <a:pt x="171" y="0"/>
                  </a:moveTo>
                  <a:lnTo>
                    <a:pt x="174" y="12"/>
                  </a:lnTo>
                  <a:lnTo>
                    <a:pt x="173" y="22"/>
                  </a:lnTo>
                  <a:lnTo>
                    <a:pt x="169" y="34"/>
                  </a:lnTo>
                  <a:lnTo>
                    <a:pt x="163" y="44"/>
                  </a:lnTo>
                  <a:lnTo>
                    <a:pt x="158" y="53"/>
                  </a:lnTo>
                  <a:lnTo>
                    <a:pt x="151" y="63"/>
                  </a:lnTo>
                  <a:lnTo>
                    <a:pt x="144" y="74"/>
                  </a:lnTo>
                  <a:lnTo>
                    <a:pt x="137" y="84"/>
                  </a:lnTo>
                  <a:lnTo>
                    <a:pt x="124" y="96"/>
                  </a:lnTo>
                  <a:lnTo>
                    <a:pt x="112" y="106"/>
                  </a:lnTo>
                  <a:lnTo>
                    <a:pt x="98" y="116"/>
                  </a:lnTo>
                  <a:lnTo>
                    <a:pt x="85" y="126"/>
                  </a:lnTo>
                  <a:lnTo>
                    <a:pt x="71" y="135"/>
                  </a:lnTo>
                  <a:lnTo>
                    <a:pt x="57" y="142"/>
                  </a:lnTo>
                  <a:lnTo>
                    <a:pt x="45" y="146"/>
                  </a:lnTo>
                  <a:lnTo>
                    <a:pt x="32" y="150"/>
                  </a:lnTo>
                  <a:lnTo>
                    <a:pt x="29" y="141"/>
                  </a:lnTo>
                  <a:lnTo>
                    <a:pt x="23" y="134"/>
                  </a:lnTo>
                  <a:lnTo>
                    <a:pt x="18" y="126"/>
                  </a:lnTo>
                  <a:lnTo>
                    <a:pt x="13" y="120"/>
                  </a:lnTo>
                  <a:lnTo>
                    <a:pt x="8" y="113"/>
                  </a:lnTo>
                  <a:lnTo>
                    <a:pt x="3" y="106"/>
                  </a:lnTo>
                  <a:lnTo>
                    <a:pt x="1" y="98"/>
                  </a:lnTo>
                  <a:lnTo>
                    <a:pt x="0" y="90"/>
                  </a:lnTo>
                  <a:lnTo>
                    <a:pt x="23" y="80"/>
                  </a:lnTo>
                  <a:lnTo>
                    <a:pt x="45" y="66"/>
                  </a:lnTo>
                  <a:lnTo>
                    <a:pt x="66" y="51"/>
                  </a:lnTo>
                  <a:lnTo>
                    <a:pt x="85" y="35"/>
                  </a:lnTo>
                  <a:lnTo>
                    <a:pt x="106" y="20"/>
                  </a:lnTo>
                  <a:lnTo>
                    <a:pt x="127" y="8"/>
                  </a:lnTo>
                  <a:lnTo>
                    <a:pt x="148" y="1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58" name="Freeform 118"/>
            <p:cNvSpPr>
              <a:spLocks/>
            </p:cNvSpPr>
            <p:nvPr/>
          </p:nvSpPr>
          <p:spPr bwMode="auto">
            <a:xfrm>
              <a:off x="1032" y="2197"/>
              <a:ext cx="77" cy="60"/>
            </a:xfrm>
            <a:custGeom>
              <a:avLst/>
              <a:gdLst/>
              <a:ahLst/>
              <a:cxnLst>
                <a:cxn ang="0">
                  <a:pos x="147" y="12"/>
                </a:cxn>
                <a:cxn ang="0">
                  <a:pos x="151" y="19"/>
                </a:cxn>
                <a:cxn ang="0">
                  <a:pos x="153" y="26"/>
                </a:cxn>
                <a:cxn ang="0">
                  <a:pos x="153" y="33"/>
                </a:cxn>
                <a:cxn ang="0">
                  <a:pos x="148" y="38"/>
                </a:cxn>
                <a:cxn ang="0">
                  <a:pos x="139" y="53"/>
                </a:cxn>
                <a:cxn ang="0">
                  <a:pos x="129" y="67"/>
                </a:cxn>
                <a:cxn ang="0">
                  <a:pos x="116" y="80"/>
                </a:cxn>
                <a:cxn ang="0">
                  <a:pos x="102" y="90"/>
                </a:cxn>
                <a:cxn ang="0">
                  <a:pos x="87" y="98"/>
                </a:cxn>
                <a:cxn ang="0">
                  <a:pos x="72" y="106"/>
                </a:cxn>
                <a:cxn ang="0">
                  <a:pos x="56" y="112"/>
                </a:cxn>
                <a:cxn ang="0">
                  <a:pos x="41" y="118"/>
                </a:cxn>
                <a:cxn ang="0">
                  <a:pos x="36" y="119"/>
                </a:cxn>
                <a:cxn ang="0">
                  <a:pos x="29" y="119"/>
                </a:cxn>
                <a:cxn ang="0">
                  <a:pos x="23" y="120"/>
                </a:cxn>
                <a:cxn ang="0">
                  <a:pos x="17" y="120"/>
                </a:cxn>
                <a:cxn ang="0">
                  <a:pos x="13" y="120"/>
                </a:cxn>
                <a:cxn ang="0">
                  <a:pos x="8" y="119"/>
                </a:cxn>
                <a:cxn ang="0">
                  <a:pos x="3" y="116"/>
                </a:cxn>
                <a:cxn ang="0">
                  <a:pos x="0" y="112"/>
                </a:cxn>
                <a:cxn ang="0">
                  <a:pos x="7" y="107"/>
                </a:cxn>
                <a:cxn ang="0">
                  <a:pos x="13" y="102"/>
                </a:cxn>
                <a:cxn ang="0">
                  <a:pos x="16" y="96"/>
                </a:cxn>
                <a:cxn ang="0">
                  <a:pos x="19" y="89"/>
                </a:cxn>
                <a:cxn ang="0">
                  <a:pos x="22" y="82"/>
                </a:cxn>
                <a:cxn ang="0">
                  <a:pos x="24" y="74"/>
                </a:cxn>
                <a:cxn ang="0">
                  <a:pos x="24" y="67"/>
                </a:cxn>
                <a:cxn ang="0">
                  <a:pos x="24" y="59"/>
                </a:cxn>
                <a:cxn ang="0">
                  <a:pos x="22" y="49"/>
                </a:cxn>
                <a:cxn ang="0">
                  <a:pos x="18" y="41"/>
                </a:cxn>
                <a:cxn ang="0">
                  <a:pos x="15" y="34"/>
                </a:cxn>
                <a:cxn ang="0">
                  <a:pos x="15" y="27"/>
                </a:cxn>
                <a:cxn ang="0">
                  <a:pos x="31" y="19"/>
                </a:cxn>
                <a:cxn ang="0">
                  <a:pos x="46" y="12"/>
                </a:cxn>
                <a:cxn ang="0">
                  <a:pos x="62" y="6"/>
                </a:cxn>
                <a:cxn ang="0">
                  <a:pos x="78" y="3"/>
                </a:cxn>
                <a:cxn ang="0">
                  <a:pos x="94" y="0"/>
                </a:cxn>
                <a:cxn ang="0">
                  <a:pos x="110" y="0"/>
                </a:cxn>
                <a:cxn ang="0">
                  <a:pos x="125" y="1"/>
                </a:cxn>
                <a:cxn ang="0">
                  <a:pos x="142" y="4"/>
                </a:cxn>
                <a:cxn ang="0">
                  <a:pos x="145" y="6"/>
                </a:cxn>
                <a:cxn ang="0">
                  <a:pos x="146" y="10"/>
                </a:cxn>
                <a:cxn ang="0">
                  <a:pos x="147" y="11"/>
                </a:cxn>
                <a:cxn ang="0">
                  <a:pos x="147" y="12"/>
                </a:cxn>
              </a:cxnLst>
              <a:rect l="0" t="0" r="r" b="b"/>
              <a:pathLst>
                <a:path w="153" h="120">
                  <a:moveTo>
                    <a:pt x="147" y="12"/>
                  </a:moveTo>
                  <a:lnTo>
                    <a:pt x="151" y="19"/>
                  </a:lnTo>
                  <a:lnTo>
                    <a:pt x="153" y="26"/>
                  </a:lnTo>
                  <a:lnTo>
                    <a:pt x="153" y="33"/>
                  </a:lnTo>
                  <a:lnTo>
                    <a:pt x="148" y="38"/>
                  </a:lnTo>
                  <a:lnTo>
                    <a:pt x="139" y="53"/>
                  </a:lnTo>
                  <a:lnTo>
                    <a:pt x="129" y="67"/>
                  </a:lnTo>
                  <a:lnTo>
                    <a:pt x="116" y="80"/>
                  </a:lnTo>
                  <a:lnTo>
                    <a:pt x="102" y="90"/>
                  </a:lnTo>
                  <a:lnTo>
                    <a:pt x="87" y="98"/>
                  </a:lnTo>
                  <a:lnTo>
                    <a:pt x="72" y="106"/>
                  </a:lnTo>
                  <a:lnTo>
                    <a:pt x="56" y="112"/>
                  </a:lnTo>
                  <a:lnTo>
                    <a:pt x="41" y="118"/>
                  </a:lnTo>
                  <a:lnTo>
                    <a:pt x="36" y="119"/>
                  </a:lnTo>
                  <a:lnTo>
                    <a:pt x="29" y="119"/>
                  </a:lnTo>
                  <a:lnTo>
                    <a:pt x="23" y="120"/>
                  </a:lnTo>
                  <a:lnTo>
                    <a:pt x="17" y="120"/>
                  </a:lnTo>
                  <a:lnTo>
                    <a:pt x="13" y="120"/>
                  </a:lnTo>
                  <a:lnTo>
                    <a:pt x="8" y="119"/>
                  </a:lnTo>
                  <a:lnTo>
                    <a:pt x="3" y="116"/>
                  </a:lnTo>
                  <a:lnTo>
                    <a:pt x="0" y="112"/>
                  </a:lnTo>
                  <a:lnTo>
                    <a:pt x="7" y="107"/>
                  </a:lnTo>
                  <a:lnTo>
                    <a:pt x="13" y="102"/>
                  </a:lnTo>
                  <a:lnTo>
                    <a:pt x="16" y="96"/>
                  </a:lnTo>
                  <a:lnTo>
                    <a:pt x="19" y="89"/>
                  </a:lnTo>
                  <a:lnTo>
                    <a:pt x="22" y="82"/>
                  </a:lnTo>
                  <a:lnTo>
                    <a:pt x="24" y="74"/>
                  </a:lnTo>
                  <a:lnTo>
                    <a:pt x="24" y="67"/>
                  </a:lnTo>
                  <a:lnTo>
                    <a:pt x="24" y="59"/>
                  </a:lnTo>
                  <a:lnTo>
                    <a:pt x="22" y="49"/>
                  </a:lnTo>
                  <a:lnTo>
                    <a:pt x="18" y="41"/>
                  </a:lnTo>
                  <a:lnTo>
                    <a:pt x="15" y="34"/>
                  </a:lnTo>
                  <a:lnTo>
                    <a:pt x="15" y="27"/>
                  </a:lnTo>
                  <a:lnTo>
                    <a:pt x="31" y="19"/>
                  </a:lnTo>
                  <a:lnTo>
                    <a:pt x="46" y="12"/>
                  </a:lnTo>
                  <a:lnTo>
                    <a:pt x="62" y="6"/>
                  </a:lnTo>
                  <a:lnTo>
                    <a:pt x="78" y="3"/>
                  </a:lnTo>
                  <a:lnTo>
                    <a:pt x="94" y="0"/>
                  </a:lnTo>
                  <a:lnTo>
                    <a:pt x="110" y="0"/>
                  </a:lnTo>
                  <a:lnTo>
                    <a:pt x="125" y="1"/>
                  </a:lnTo>
                  <a:lnTo>
                    <a:pt x="142" y="4"/>
                  </a:lnTo>
                  <a:lnTo>
                    <a:pt x="145" y="6"/>
                  </a:lnTo>
                  <a:lnTo>
                    <a:pt x="146" y="10"/>
                  </a:lnTo>
                  <a:lnTo>
                    <a:pt x="147" y="11"/>
                  </a:lnTo>
                  <a:lnTo>
                    <a:pt x="147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59" name="Freeform 119"/>
            <p:cNvSpPr>
              <a:spLocks/>
            </p:cNvSpPr>
            <p:nvPr/>
          </p:nvSpPr>
          <p:spPr bwMode="auto">
            <a:xfrm>
              <a:off x="842" y="2058"/>
              <a:ext cx="165" cy="54"/>
            </a:xfrm>
            <a:custGeom>
              <a:avLst/>
              <a:gdLst/>
              <a:ahLst/>
              <a:cxnLst>
                <a:cxn ang="0">
                  <a:pos x="329" y="69"/>
                </a:cxn>
                <a:cxn ang="0">
                  <a:pos x="329" y="73"/>
                </a:cxn>
                <a:cxn ang="0">
                  <a:pos x="327" y="79"/>
                </a:cxn>
                <a:cxn ang="0">
                  <a:pos x="325" y="86"/>
                </a:cxn>
                <a:cxn ang="0">
                  <a:pos x="321" y="92"/>
                </a:cxn>
                <a:cxn ang="0">
                  <a:pos x="318" y="98"/>
                </a:cxn>
                <a:cxn ang="0">
                  <a:pos x="313" y="102"/>
                </a:cxn>
                <a:cxn ang="0">
                  <a:pos x="308" y="106"/>
                </a:cxn>
                <a:cxn ang="0">
                  <a:pos x="304" y="107"/>
                </a:cxn>
                <a:cxn ang="0">
                  <a:pos x="288" y="102"/>
                </a:cxn>
                <a:cxn ang="0">
                  <a:pos x="272" y="96"/>
                </a:cxn>
                <a:cxn ang="0">
                  <a:pos x="257" y="92"/>
                </a:cxn>
                <a:cxn ang="0">
                  <a:pos x="240" y="87"/>
                </a:cxn>
                <a:cxn ang="0">
                  <a:pos x="224" y="81"/>
                </a:cxn>
                <a:cxn ang="0">
                  <a:pos x="209" y="77"/>
                </a:cxn>
                <a:cxn ang="0">
                  <a:pos x="193" y="72"/>
                </a:cxn>
                <a:cxn ang="0">
                  <a:pos x="178" y="69"/>
                </a:cxn>
                <a:cxn ang="0">
                  <a:pos x="162" y="64"/>
                </a:cxn>
                <a:cxn ang="0">
                  <a:pos x="146" y="60"/>
                </a:cxn>
                <a:cxn ang="0">
                  <a:pos x="130" y="56"/>
                </a:cxn>
                <a:cxn ang="0">
                  <a:pos x="115" y="52"/>
                </a:cxn>
                <a:cxn ang="0">
                  <a:pos x="99" y="48"/>
                </a:cxn>
                <a:cxn ang="0">
                  <a:pos x="83" y="45"/>
                </a:cxn>
                <a:cxn ang="0">
                  <a:pos x="65" y="41"/>
                </a:cxn>
                <a:cxn ang="0">
                  <a:pos x="49" y="38"/>
                </a:cxn>
                <a:cxn ang="0">
                  <a:pos x="42" y="38"/>
                </a:cxn>
                <a:cxn ang="0">
                  <a:pos x="35" y="38"/>
                </a:cxn>
                <a:cxn ang="0">
                  <a:pos x="29" y="38"/>
                </a:cxn>
                <a:cxn ang="0">
                  <a:pos x="23" y="35"/>
                </a:cxn>
                <a:cxn ang="0">
                  <a:pos x="17" y="34"/>
                </a:cxn>
                <a:cxn ang="0">
                  <a:pos x="11" y="32"/>
                </a:cxn>
                <a:cxn ang="0">
                  <a:pos x="5" y="30"/>
                </a:cxn>
                <a:cxn ang="0">
                  <a:pos x="1" y="27"/>
                </a:cxn>
                <a:cxn ang="0">
                  <a:pos x="1" y="18"/>
                </a:cxn>
                <a:cxn ang="0">
                  <a:pos x="0" y="11"/>
                </a:cxn>
                <a:cxn ang="0">
                  <a:pos x="0" y="4"/>
                </a:cxn>
                <a:cxn ang="0">
                  <a:pos x="5" y="0"/>
                </a:cxn>
                <a:cxn ang="0">
                  <a:pos x="29" y="1"/>
                </a:cxn>
                <a:cxn ang="0">
                  <a:pos x="50" y="3"/>
                </a:cxn>
                <a:cxn ang="0">
                  <a:pos x="71" y="5"/>
                </a:cxn>
                <a:cxn ang="0">
                  <a:pos x="92" y="9"/>
                </a:cxn>
                <a:cxn ang="0">
                  <a:pos x="113" y="12"/>
                </a:cxn>
                <a:cxn ang="0">
                  <a:pos x="134" y="15"/>
                </a:cxn>
                <a:cxn ang="0">
                  <a:pos x="158" y="18"/>
                </a:cxn>
                <a:cxn ang="0">
                  <a:pos x="182" y="22"/>
                </a:cxn>
                <a:cxn ang="0">
                  <a:pos x="194" y="25"/>
                </a:cxn>
                <a:cxn ang="0">
                  <a:pos x="208" y="28"/>
                </a:cxn>
                <a:cxn ang="0">
                  <a:pos x="221" y="33"/>
                </a:cxn>
                <a:cxn ang="0">
                  <a:pos x="234" y="37"/>
                </a:cxn>
                <a:cxn ang="0">
                  <a:pos x="246" y="41"/>
                </a:cxn>
                <a:cxn ang="0">
                  <a:pos x="259" y="45"/>
                </a:cxn>
                <a:cxn ang="0">
                  <a:pos x="272" y="48"/>
                </a:cxn>
                <a:cxn ang="0">
                  <a:pos x="284" y="52"/>
                </a:cxn>
                <a:cxn ang="0">
                  <a:pos x="290" y="55"/>
                </a:cxn>
                <a:cxn ang="0">
                  <a:pos x="297" y="58"/>
                </a:cxn>
                <a:cxn ang="0">
                  <a:pos x="303" y="60"/>
                </a:cxn>
                <a:cxn ang="0">
                  <a:pos x="308" y="61"/>
                </a:cxn>
                <a:cxn ang="0">
                  <a:pos x="314" y="62"/>
                </a:cxn>
                <a:cxn ang="0">
                  <a:pos x="320" y="63"/>
                </a:cxn>
                <a:cxn ang="0">
                  <a:pos x="325" y="65"/>
                </a:cxn>
                <a:cxn ang="0">
                  <a:pos x="329" y="69"/>
                </a:cxn>
              </a:cxnLst>
              <a:rect l="0" t="0" r="r" b="b"/>
              <a:pathLst>
                <a:path w="329" h="107">
                  <a:moveTo>
                    <a:pt x="329" y="69"/>
                  </a:moveTo>
                  <a:lnTo>
                    <a:pt x="329" y="73"/>
                  </a:lnTo>
                  <a:lnTo>
                    <a:pt x="327" y="79"/>
                  </a:lnTo>
                  <a:lnTo>
                    <a:pt x="325" y="86"/>
                  </a:lnTo>
                  <a:lnTo>
                    <a:pt x="321" y="92"/>
                  </a:lnTo>
                  <a:lnTo>
                    <a:pt x="318" y="98"/>
                  </a:lnTo>
                  <a:lnTo>
                    <a:pt x="313" y="102"/>
                  </a:lnTo>
                  <a:lnTo>
                    <a:pt x="308" y="106"/>
                  </a:lnTo>
                  <a:lnTo>
                    <a:pt x="304" y="107"/>
                  </a:lnTo>
                  <a:lnTo>
                    <a:pt x="288" y="102"/>
                  </a:lnTo>
                  <a:lnTo>
                    <a:pt x="272" y="96"/>
                  </a:lnTo>
                  <a:lnTo>
                    <a:pt x="257" y="92"/>
                  </a:lnTo>
                  <a:lnTo>
                    <a:pt x="240" y="87"/>
                  </a:lnTo>
                  <a:lnTo>
                    <a:pt x="224" y="81"/>
                  </a:lnTo>
                  <a:lnTo>
                    <a:pt x="209" y="77"/>
                  </a:lnTo>
                  <a:lnTo>
                    <a:pt x="193" y="72"/>
                  </a:lnTo>
                  <a:lnTo>
                    <a:pt x="178" y="69"/>
                  </a:lnTo>
                  <a:lnTo>
                    <a:pt x="162" y="64"/>
                  </a:lnTo>
                  <a:lnTo>
                    <a:pt x="146" y="60"/>
                  </a:lnTo>
                  <a:lnTo>
                    <a:pt x="130" y="56"/>
                  </a:lnTo>
                  <a:lnTo>
                    <a:pt x="115" y="52"/>
                  </a:lnTo>
                  <a:lnTo>
                    <a:pt x="99" y="48"/>
                  </a:lnTo>
                  <a:lnTo>
                    <a:pt x="83" y="45"/>
                  </a:lnTo>
                  <a:lnTo>
                    <a:pt x="65" y="41"/>
                  </a:lnTo>
                  <a:lnTo>
                    <a:pt x="49" y="38"/>
                  </a:lnTo>
                  <a:lnTo>
                    <a:pt x="42" y="38"/>
                  </a:lnTo>
                  <a:lnTo>
                    <a:pt x="35" y="38"/>
                  </a:lnTo>
                  <a:lnTo>
                    <a:pt x="29" y="38"/>
                  </a:lnTo>
                  <a:lnTo>
                    <a:pt x="23" y="35"/>
                  </a:lnTo>
                  <a:lnTo>
                    <a:pt x="17" y="34"/>
                  </a:lnTo>
                  <a:lnTo>
                    <a:pt x="11" y="32"/>
                  </a:lnTo>
                  <a:lnTo>
                    <a:pt x="5" y="30"/>
                  </a:lnTo>
                  <a:lnTo>
                    <a:pt x="1" y="27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5" y="0"/>
                  </a:lnTo>
                  <a:lnTo>
                    <a:pt x="29" y="1"/>
                  </a:lnTo>
                  <a:lnTo>
                    <a:pt x="50" y="3"/>
                  </a:lnTo>
                  <a:lnTo>
                    <a:pt x="71" y="5"/>
                  </a:lnTo>
                  <a:lnTo>
                    <a:pt x="92" y="9"/>
                  </a:lnTo>
                  <a:lnTo>
                    <a:pt x="113" y="12"/>
                  </a:lnTo>
                  <a:lnTo>
                    <a:pt x="134" y="15"/>
                  </a:lnTo>
                  <a:lnTo>
                    <a:pt x="158" y="18"/>
                  </a:lnTo>
                  <a:lnTo>
                    <a:pt x="182" y="22"/>
                  </a:lnTo>
                  <a:lnTo>
                    <a:pt x="194" y="25"/>
                  </a:lnTo>
                  <a:lnTo>
                    <a:pt x="208" y="28"/>
                  </a:lnTo>
                  <a:lnTo>
                    <a:pt x="221" y="33"/>
                  </a:lnTo>
                  <a:lnTo>
                    <a:pt x="234" y="37"/>
                  </a:lnTo>
                  <a:lnTo>
                    <a:pt x="246" y="41"/>
                  </a:lnTo>
                  <a:lnTo>
                    <a:pt x="259" y="45"/>
                  </a:lnTo>
                  <a:lnTo>
                    <a:pt x="272" y="48"/>
                  </a:lnTo>
                  <a:lnTo>
                    <a:pt x="284" y="52"/>
                  </a:lnTo>
                  <a:lnTo>
                    <a:pt x="290" y="55"/>
                  </a:lnTo>
                  <a:lnTo>
                    <a:pt x="297" y="58"/>
                  </a:lnTo>
                  <a:lnTo>
                    <a:pt x="303" y="60"/>
                  </a:lnTo>
                  <a:lnTo>
                    <a:pt x="308" y="61"/>
                  </a:lnTo>
                  <a:lnTo>
                    <a:pt x="314" y="62"/>
                  </a:lnTo>
                  <a:lnTo>
                    <a:pt x="320" y="63"/>
                  </a:lnTo>
                  <a:lnTo>
                    <a:pt x="325" y="65"/>
                  </a:lnTo>
                  <a:lnTo>
                    <a:pt x="329" y="6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60" name="Freeform 120"/>
            <p:cNvSpPr>
              <a:spLocks/>
            </p:cNvSpPr>
            <p:nvPr/>
          </p:nvSpPr>
          <p:spPr bwMode="auto">
            <a:xfrm>
              <a:off x="957" y="2146"/>
              <a:ext cx="97" cy="33"/>
            </a:xfrm>
            <a:custGeom>
              <a:avLst/>
              <a:gdLst/>
              <a:ahLst/>
              <a:cxnLst>
                <a:cxn ang="0">
                  <a:pos x="190" y="12"/>
                </a:cxn>
                <a:cxn ang="0">
                  <a:pos x="193" y="21"/>
                </a:cxn>
                <a:cxn ang="0">
                  <a:pos x="193" y="29"/>
                </a:cxn>
                <a:cxn ang="0">
                  <a:pos x="190" y="37"/>
                </a:cxn>
                <a:cxn ang="0">
                  <a:pos x="183" y="46"/>
                </a:cxn>
                <a:cxn ang="0">
                  <a:pos x="170" y="50"/>
                </a:cxn>
                <a:cxn ang="0">
                  <a:pos x="159" y="54"/>
                </a:cxn>
                <a:cxn ang="0">
                  <a:pos x="147" y="57"/>
                </a:cxn>
                <a:cxn ang="0">
                  <a:pos x="136" y="60"/>
                </a:cxn>
                <a:cxn ang="0">
                  <a:pos x="124" y="62"/>
                </a:cxn>
                <a:cxn ang="0">
                  <a:pos x="113" y="63"/>
                </a:cxn>
                <a:cxn ang="0">
                  <a:pos x="101" y="65"/>
                </a:cxn>
                <a:cxn ang="0">
                  <a:pos x="90" y="67"/>
                </a:cxn>
                <a:cxn ang="0">
                  <a:pos x="77" y="65"/>
                </a:cxn>
                <a:cxn ang="0">
                  <a:pos x="66" y="65"/>
                </a:cxn>
                <a:cxn ang="0">
                  <a:pos x="53" y="64"/>
                </a:cxn>
                <a:cxn ang="0">
                  <a:pos x="41" y="62"/>
                </a:cxn>
                <a:cxn ang="0">
                  <a:pos x="30" y="59"/>
                </a:cxn>
                <a:cxn ang="0">
                  <a:pos x="18" y="55"/>
                </a:cxn>
                <a:cxn ang="0">
                  <a:pos x="9" y="48"/>
                </a:cxn>
                <a:cxn ang="0">
                  <a:pos x="0" y="40"/>
                </a:cxn>
                <a:cxn ang="0">
                  <a:pos x="14" y="27"/>
                </a:cxn>
                <a:cxn ang="0">
                  <a:pos x="31" y="18"/>
                </a:cxn>
                <a:cxn ang="0">
                  <a:pos x="49" y="11"/>
                </a:cxn>
                <a:cxn ang="0">
                  <a:pos x="69" y="8"/>
                </a:cxn>
                <a:cxn ang="0">
                  <a:pos x="89" y="4"/>
                </a:cxn>
                <a:cxn ang="0">
                  <a:pos x="108" y="3"/>
                </a:cxn>
                <a:cxn ang="0">
                  <a:pos x="128" y="2"/>
                </a:cxn>
                <a:cxn ang="0">
                  <a:pos x="145" y="0"/>
                </a:cxn>
                <a:cxn ang="0">
                  <a:pos x="152" y="2"/>
                </a:cxn>
                <a:cxn ang="0">
                  <a:pos x="158" y="3"/>
                </a:cxn>
                <a:cxn ang="0">
                  <a:pos x="164" y="3"/>
                </a:cxn>
                <a:cxn ang="0">
                  <a:pos x="169" y="4"/>
                </a:cxn>
                <a:cxn ang="0">
                  <a:pos x="175" y="6"/>
                </a:cxn>
                <a:cxn ang="0">
                  <a:pos x="181" y="7"/>
                </a:cxn>
                <a:cxn ang="0">
                  <a:pos x="185" y="9"/>
                </a:cxn>
                <a:cxn ang="0">
                  <a:pos x="190" y="12"/>
                </a:cxn>
              </a:cxnLst>
              <a:rect l="0" t="0" r="r" b="b"/>
              <a:pathLst>
                <a:path w="193" h="67">
                  <a:moveTo>
                    <a:pt x="190" y="12"/>
                  </a:moveTo>
                  <a:lnTo>
                    <a:pt x="193" y="21"/>
                  </a:lnTo>
                  <a:lnTo>
                    <a:pt x="193" y="29"/>
                  </a:lnTo>
                  <a:lnTo>
                    <a:pt x="190" y="37"/>
                  </a:lnTo>
                  <a:lnTo>
                    <a:pt x="183" y="46"/>
                  </a:lnTo>
                  <a:lnTo>
                    <a:pt x="170" y="50"/>
                  </a:lnTo>
                  <a:lnTo>
                    <a:pt x="159" y="54"/>
                  </a:lnTo>
                  <a:lnTo>
                    <a:pt x="147" y="57"/>
                  </a:lnTo>
                  <a:lnTo>
                    <a:pt x="136" y="60"/>
                  </a:lnTo>
                  <a:lnTo>
                    <a:pt x="124" y="62"/>
                  </a:lnTo>
                  <a:lnTo>
                    <a:pt x="113" y="63"/>
                  </a:lnTo>
                  <a:lnTo>
                    <a:pt x="101" y="65"/>
                  </a:lnTo>
                  <a:lnTo>
                    <a:pt x="90" y="67"/>
                  </a:lnTo>
                  <a:lnTo>
                    <a:pt x="77" y="65"/>
                  </a:lnTo>
                  <a:lnTo>
                    <a:pt x="66" y="65"/>
                  </a:lnTo>
                  <a:lnTo>
                    <a:pt x="53" y="64"/>
                  </a:lnTo>
                  <a:lnTo>
                    <a:pt x="41" y="62"/>
                  </a:lnTo>
                  <a:lnTo>
                    <a:pt x="30" y="59"/>
                  </a:lnTo>
                  <a:lnTo>
                    <a:pt x="18" y="55"/>
                  </a:lnTo>
                  <a:lnTo>
                    <a:pt x="9" y="48"/>
                  </a:lnTo>
                  <a:lnTo>
                    <a:pt x="0" y="40"/>
                  </a:lnTo>
                  <a:lnTo>
                    <a:pt x="14" y="27"/>
                  </a:lnTo>
                  <a:lnTo>
                    <a:pt x="31" y="18"/>
                  </a:lnTo>
                  <a:lnTo>
                    <a:pt x="49" y="11"/>
                  </a:lnTo>
                  <a:lnTo>
                    <a:pt x="69" y="8"/>
                  </a:lnTo>
                  <a:lnTo>
                    <a:pt x="89" y="4"/>
                  </a:lnTo>
                  <a:lnTo>
                    <a:pt x="108" y="3"/>
                  </a:lnTo>
                  <a:lnTo>
                    <a:pt x="128" y="2"/>
                  </a:lnTo>
                  <a:lnTo>
                    <a:pt x="145" y="0"/>
                  </a:lnTo>
                  <a:lnTo>
                    <a:pt x="152" y="2"/>
                  </a:lnTo>
                  <a:lnTo>
                    <a:pt x="158" y="3"/>
                  </a:lnTo>
                  <a:lnTo>
                    <a:pt x="164" y="3"/>
                  </a:lnTo>
                  <a:lnTo>
                    <a:pt x="169" y="4"/>
                  </a:lnTo>
                  <a:lnTo>
                    <a:pt x="175" y="6"/>
                  </a:lnTo>
                  <a:lnTo>
                    <a:pt x="181" y="7"/>
                  </a:lnTo>
                  <a:lnTo>
                    <a:pt x="185" y="9"/>
                  </a:lnTo>
                  <a:lnTo>
                    <a:pt x="190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61" name="Freeform 121"/>
            <p:cNvSpPr>
              <a:spLocks/>
            </p:cNvSpPr>
            <p:nvPr/>
          </p:nvSpPr>
          <p:spPr bwMode="auto">
            <a:xfrm>
              <a:off x="957" y="2180"/>
              <a:ext cx="96" cy="18"/>
            </a:xfrm>
            <a:custGeom>
              <a:avLst/>
              <a:gdLst/>
              <a:ahLst/>
              <a:cxnLst>
                <a:cxn ang="0">
                  <a:pos x="191" y="1"/>
                </a:cxn>
                <a:cxn ang="0">
                  <a:pos x="187" y="9"/>
                </a:cxn>
                <a:cxn ang="0">
                  <a:pos x="180" y="17"/>
                </a:cxn>
                <a:cxn ang="0">
                  <a:pos x="170" y="22"/>
                </a:cxn>
                <a:cxn ang="0">
                  <a:pos x="161" y="26"/>
                </a:cxn>
                <a:cxn ang="0">
                  <a:pos x="152" y="30"/>
                </a:cxn>
                <a:cxn ang="0">
                  <a:pos x="142" y="32"/>
                </a:cxn>
                <a:cxn ang="0">
                  <a:pos x="132" y="34"/>
                </a:cxn>
                <a:cxn ang="0">
                  <a:pos x="123" y="35"/>
                </a:cxn>
                <a:cxn ang="0">
                  <a:pos x="107" y="30"/>
                </a:cxn>
                <a:cxn ang="0">
                  <a:pos x="91" y="26"/>
                </a:cxn>
                <a:cxn ang="0">
                  <a:pos x="74" y="25"/>
                </a:cxn>
                <a:cxn ang="0">
                  <a:pos x="56" y="24"/>
                </a:cxn>
                <a:cxn ang="0">
                  <a:pos x="39" y="24"/>
                </a:cxn>
                <a:cxn ang="0">
                  <a:pos x="24" y="22"/>
                </a:cxn>
                <a:cxn ang="0">
                  <a:pos x="10" y="18"/>
                </a:cxn>
                <a:cxn ang="0">
                  <a:pos x="0" y="11"/>
                </a:cxn>
                <a:cxn ang="0">
                  <a:pos x="13" y="14"/>
                </a:cxn>
                <a:cxn ang="0">
                  <a:pos x="24" y="16"/>
                </a:cxn>
                <a:cxn ang="0">
                  <a:pos x="36" y="18"/>
                </a:cxn>
                <a:cxn ang="0">
                  <a:pos x="47" y="19"/>
                </a:cxn>
                <a:cxn ang="0">
                  <a:pos x="59" y="19"/>
                </a:cxn>
                <a:cxn ang="0">
                  <a:pos x="69" y="20"/>
                </a:cxn>
                <a:cxn ang="0">
                  <a:pos x="81" y="20"/>
                </a:cxn>
                <a:cxn ang="0">
                  <a:pos x="92" y="19"/>
                </a:cxn>
                <a:cxn ang="0">
                  <a:pos x="102" y="18"/>
                </a:cxn>
                <a:cxn ang="0">
                  <a:pos x="114" y="17"/>
                </a:cxn>
                <a:cxn ang="0">
                  <a:pos x="126" y="16"/>
                </a:cxn>
                <a:cxn ang="0">
                  <a:pos x="137" y="14"/>
                </a:cxn>
                <a:cxn ang="0">
                  <a:pos x="149" y="11"/>
                </a:cxn>
                <a:cxn ang="0">
                  <a:pos x="160" y="8"/>
                </a:cxn>
                <a:cxn ang="0">
                  <a:pos x="173" y="4"/>
                </a:cxn>
                <a:cxn ang="0">
                  <a:pos x="185" y="1"/>
                </a:cxn>
                <a:cxn ang="0">
                  <a:pos x="188" y="0"/>
                </a:cxn>
                <a:cxn ang="0">
                  <a:pos x="190" y="0"/>
                </a:cxn>
                <a:cxn ang="0">
                  <a:pos x="191" y="1"/>
                </a:cxn>
                <a:cxn ang="0">
                  <a:pos x="191" y="1"/>
                </a:cxn>
              </a:cxnLst>
              <a:rect l="0" t="0" r="r" b="b"/>
              <a:pathLst>
                <a:path w="191" h="35">
                  <a:moveTo>
                    <a:pt x="191" y="1"/>
                  </a:moveTo>
                  <a:lnTo>
                    <a:pt x="187" y="9"/>
                  </a:lnTo>
                  <a:lnTo>
                    <a:pt x="180" y="17"/>
                  </a:lnTo>
                  <a:lnTo>
                    <a:pt x="170" y="22"/>
                  </a:lnTo>
                  <a:lnTo>
                    <a:pt x="161" y="26"/>
                  </a:lnTo>
                  <a:lnTo>
                    <a:pt x="152" y="30"/>
                  </a:lnTo>
                  <a:lnTo>
                    <a:pt x="142" y="32"/>
                  </a:lnTo>
                  <a:lnTo>
                    <a:pt x="132" y="34"/>
                  </a:lnTo>
                  <a:lnTo>
                    <a:pt x="123" y="35"/>
                  </a:lnTo>
                  <a:lnTo>
                    <a:pt x="107" y="30"/>
                  </a:lnTo>
                  <a:lnTo>
                    <a:pt x="91" y="26"/>
                  </a:lnTo>
                  <a:lnTo>
                    <a:pt x="74" y="25"/>
                  </a:lnTo>
                  <a:lnTo>
                    <a:pt x="56" y="24"/>
                  </a:lnTo>
                  <a:lnTo>
                    <a:pt x="39" y="24"/>
                  </a:lnTo>
                  <a:lnTo>
                    <a:pt x="24" y="22"/>
                  </a:lnTo>
                  <a:lnTo>
                    <a:pt x="10" y="18"/>
                  </a:lnTo>
                  <a:lnTo>
                    <a:pt x="0" y="11"/>
                  </a:lnTo>
                  <a:lnTo>
                    <a:pt x="13" y="14"/>
                  </a:lnTo>
                  <a:lnTo>
                    <a:pt x="24" y="16"/>
                  </a:lnTo>
                  <a:lnTo>
                    <a:pt x="36" y="18"/>
                  </a:lnTo>
                  <a:lnTo>
                    <a:pt x="47" y="19"/>
                  </a:lnTo>
                  <a:lnTo>
                    <a:pt x="59" y="19"/>
                  </a:lnTo>
                  <a:lnTo>
                    <a:pt x="69" y="20"/>
                  </a:lnTo>
                  <a:lnTo>
                    <a:pt x="81" y="20"/>
                  </a:lnTo>
                  <a:lnTo>
                    <a:pt x="92" y="19"/>
                  </a:lnTo>
                  <a:lnTo>
                    <a:pt x="102" y="18"/>
                  </a:lnTo>
                  <a:lnTo>
                    <a:pt x="114" y="17"/>
                  </a:lnTo>
                  <a:lnTo>
                    <a:pt x="126" y="16"/>
                  </a:lnTo>
                  <a:lnTo>
                    <a:pt x="137" y="14"/>
                  </a:lnTo>
                  <a:lnTo>
                    <a:pt x="149" y="11"/>
                  </a:lnTo>
                  <a:lnTo>
                    <a:pt x="160" y="8"/>
                  </a:lnTo>
                  <a:lnTo>
                    <a:pt x="173" y="4"/>
                  </a:lnTo>
                  <a:lnTo>
                    <a:pt x="185" y="1"/>
                  </a:lnTo>
                  <a:lnTo>
                    <a:pt x="188" y="0"/>
                  </a:lnTo>
                  <a:lnTo>
                    <a:pt x="190" y="0"/>
                  </a:lnTo>
                  <a:lnTo>
                    <a:pt x="191" y="1"/>
                  </a:lnTo>
                  <a:lnTo>
                    <a:pt x="191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62" name="Freeform 122"/>
            <p:cNvSpPr>
              <a:spLocks/>
            </p:cNvSpPr>
            <p:nvPr/>
          </p:nvSpPr>
          <p:spPr bwMode="auto">
            <a:xfrm>
              <a:off x="1001" y="2259"/>
              <a:ext cx="88" cy="27"/>
            </a:xfrm>
            <a:custGeom>
              <a:avLst/>
              <a:gdLst/>
              <a:ahLst/>
              <a:cxnLst>
                <a:cxn ang="0">
                  <a:pos x="175" y="2"/>
                </a:cxn>
                <a:cxn ang="0">
                  <a:pos x="157" y="15"/>
                </a:cxn>
                <a:cxn ang="0">
                  <a:pos x="138" y="26"/>
                </a:cxn>
                <a:cxn ang="0">
                  <a:pos x="117" y="35"/>
                </a:cxn>
                <a:cxn ang="0">
                  <a:pos x="95" y="42"/>
                </a:cxn>
                <a:cxn ang="0">
                  <a:pos x="72" y="48"/>
                </a:cxn>
                <a:cxn ang="0">
                  <a:pos x="50" y="52"/>
                </a:cxn>
                <a:cxn ang="0">
                  <a:pos x="28" y="53"/>
                </a:cxn>
                <a:cxn ang="0">
                  <a:pos x="8" y="53"/>
                </a:cxn>
                <a:cxn ang="0">
                  <a:pos x="4" y="50"/>
                </a:cxn>
                <a:cxn ang="0">
                  <a:pos x="2" y="47"/>
                </a:cxn>
                <a:cxn ang="0">
                  <a:pos x="1" y="46"/>
                </a:cxn>
                <a:cxn ang="0">
                  <a:pos x="0" y="45"/>
                </a:cxn>
                <a:cxn ang="0">
                  <a:pos x="18" y="29"/>
                </a:cxn>
                <a:cxn ang="0">
                  <a:pos x="38" y="20"/>
                </a:cxn>
                <a:cxn ang="0">
                  <a:pos x="58" y="17"/>
                </a:cxn>
                <a:cxn ang="0">
                  <a:pos x="80" y="17"/>
                </a:cxn>
                <a:cxn ang="0">
                  <a:pos x="102" y="17"/>
                </a:cxn>
                <a:cxn ang="0">
                  <a:pos x="125" y="16"/>
                </a:cxn>
                <a:cxn ang="0">
                  <a:pos x="147" y="10"/>
                </a:cxn>
                <a:cxn ang="0">
                  <a:pos x="169" y="0"/>
                </a:cxn>
                <a:cxn ang="0">
                  <a:pos x="171" y="1"/>
                </a:cxn>
                <a:cxn ang="0">
                  <a:pos x="174" y="2"/>
                </a:cxn>
                <a:cxn ang="0">
                  <a:pos x="175" y="2"/>
                </a:cxn>
                <a:cxn ang="0">
                  <a:pos x="175" y="2"/>
                </a:cxn>
              </a:cxnLst>
              <a:rect l="0" t="0" r="r" b="b"/>
              <a:pathLst>
                <a:path w="175" h="53">
                  <a:moveTo>
                    <a:pt x="175" y="2"/>
                  </a:moveTo>
                  <a:lnTo>
                    <a:pt x="157" y="15"/>
                  </a:lnTo>
                  <a:lnTo>
                    <a:pt x="138" y="26"/>
                  </a:lnTo>
                  <a:lnTo>
                    <a:pt x="117" y="35"/>
                  </a:lnTo>
                  <a:lnTo>
                    <a:pt x="95" y="42"/>
                  </a:lnTo>
                  <a:lnTo>
                    <a:pt x="72" y="48"/>
                  </a:lnTo>
                  <a:lnTo>
                    <a:pt x="50" y="52"/>
                  </a:lnTo>
                  <a:lnTo>
                    <a:pt x="28" y="53"/>
                  </a:lnTo>
                  <a:lnTo>
                    <a:pt x="8" y="53"/>
                  </a:lnTo>
                  <a:lnTo>
                    <a:pt x="4" y="50"/>
                  </a:lnTo>
                  <a:lnTo>
                    <a:pt x="2" y="47"/>
                  </a:lnTo>
                  <a:lnTo>
                    <a:pt x="1" y="46"/>
                  </a:lnTo>
                  <a:lnTo>
                    <a:pt x="0" y="45"/>
                  </a:lnTo>
                  <a:lnTo>
                    <a:pt x="18" y="29"/>
                  </a:lnTo>
                  <a:lnTo>
                    <a:pt x="38" y="20"/>
                  </a:lnTo>
                  <a:lnTo>
                    <a:pt x="58" y="17"/>
                  </a:lnTo>
                  <a:lnTo>
                    <a:pt x="80" y="17"/>
                  </a:lnTo>
                  <a:lnTo>
                    <a:pt x="102" y="17"/>
                  </a:lnTo>
                  <a:lnTo>
                    <a:pt x="125" y="16"/>
                  </a:lnTo>
                  <a:lnTo>
                    <a:pt x="147" y="10"/>
                  </a:lnTo>
                  <a:lnTo>
                    <a:pt x="169" y="0"/>
                  </a:lnTo>
                  <a:lnTo>
                    <a:pt x="171" y="1"/>
                  </a:lnTo>
                  <a:lnTo>
                    <a:pt x="174" y="2"/>
                  </a:lnTo>
                  <a:lnTo>
                    <a:pt x="175" y="2"/>
                  </a:lnTo>
                  <a:lnTo>
                    <a:pt x="175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63" name="Freeform 123"/>
            <p:cNvSpPr>
              <a:spLocks/>
            </p:cNvSpPr>
            <p:nvPr/>
          </p:nvSpPr>
          <p:spPr bwMode="auto">
            <a:xfrm>
              <a:off x="836" y="2093"/>
              <a:ext cx="146" cy="44"/>
            </a:xfrm>
            <a:custGeom>
              <a:avLst/>
              <a:gdLst/>
              <a:ahLst/>
              <a:cxnLst>
                <a:cxn ang="0">
                  <a:pos x="293" y="73"/>
                </a:cxn>
                <a:cxn ang="0">
                  <a:pos x="286" y="78"/>
                </a:cxn>
                <a:cxn ang="0">
                  <a:pos x="277" y="83"/>
                </a:cxn>
                <a:cxn ang="0">
                  <a:pos x="267" y="86"/>
                </a:cxn>
                <a:cxn ang="0">
                  <a:pos x="259" y="85"/>
                </a:cxn>
                <a:cxn ang="0">
                  <a:pos x="249" y="76"/>
                </a:cxn>
                <a:cxn ang="0">
                  <a:pos x="238" y="69"/>
                </a:cxn>
                <a:cxn ang="0">
                  <a:pos x="228" y="63"/>
                </a:cxn>
                <a:cxn ang="0">
                  <a:pos x="218" y="59"/>
                </a:cxn>
                <a:cxn ang="0">
                  <a:pos x="207" y="54"/>
                </a:cxn>
                <a:cxn ang="0">
                  <a:pos x="196" y="51"/>
                </a:cxn>
                <a:cxn ang="0">
                  <a:pos x="186" y="47"/>
                </a:cxn>
                <a:cxn ang="0">
                  <a:pos x="175" y="44"/>
                </a:cxn>
                <a:cxn ang="0">
                  <a:pos x="158" y="40"/>
                </a:cxn>
                <a:cxn ang="0">
                  <a:pos x="141" y="39"/>
                </a:cxn>
                <a:cxn ang="0">
                  <a:pos x="123" y="39"/>
                </a:cxn>
                <a:cxn ang="0">
                  <a:pos x="106" y="40"/>
                </a:cxn>
                <a:cxn ang="0">
                  <a:pos x="90" y="41"/>
                </a:cxn>
                <a:cxn ang="0">
                  <a:pos x="75" y="45"/>
                </a:cxn>
                <a:cxn ang="0">
                  <a:pos x="61" y="47"/>
                </a:cxn>
                <a:cxn ang="0">
                  <a:pos x="47" y="51"/>
                </a:cxn>
                <a:cxn ang="0">
                  <a:pos x="40" y="45"/>
                </a:cxn>
                <a:cxn ang="0">
                  <a:pos x="31" y="39"/>
                </a:cxn>
                <a:cxn ang="0">
                  <a:pos x="23" y="36"/>
                </a:cxn>
                <a:cxn ang="0">
                  <a:pos x="15" y="31"/>
                </a:cxn>
                <a:cxn ang="0">
                  <a:pos x="8" y="28"/>
                </a:cxn>
                <a:cxn ang="0">
                  <a:pos x="3" y="23"/>
                </a:cxn>
                <a:cxn ang="0">
                  <a:pos x="0" y="17"/>
                </a:cxn>
                <a:cxn ang="0">
                  <a:pos x="0" y="9"/>
                </a:cxn>
                <a:cxn ang="0">
                  <a:pos x="10" y="2"/>
                </a:cxn>
                <a:cxn ang="0">
                  <a:pos x="21" y="0"/>
                </a:cxn>
                <a:cxn ang="0">
                  <a:pos x="32" y="0"/>
                </a:cxn>
                <a:cxn ang="0">
                  <a:pos x="44" y="1"/>
                </a:cxn>
                <a:cxn ang="0">
                  <a:pos x="55" y="3"/>
                </a:cxn>
                <a:cxn ang="0">
                  <a:pos x="68" y="6"/>
                </a:cxn>
                <a:cxn ang="0">
                  <a:pos x="78" y="7"/>
                </a:cxn>
                <a:cxn ang="0">
                  <a:pos x="90" y="6"/>
                </a:cxn>
                <a:cxn ang="0">
                  <a:pos x="114" y="10"/>
                </a:cxn>
                <a:cxn ang="0">
                  <a:pos x="136" y="16"/>
                </a:cxn>
                <a:cxn ang="0">
                  <a:pos x="158" y="22"/>
                </a:cxn>
                <a:cxn ang="0">
                  <a:pos x="179" y="28"/>
                </a:cxn>
                <a:cxn ang="0">
                  <a:pos x="199" y="35"/>
                </a:cxn>
                <a:cxn ang="0">
                  <a:pos x="219" y="41"/>
                </a:cxn>
                <a:cxn ang="0">
                  <a:pos x="241" y="48"/>
                </a:cxn>
                <a:cxn ang="0">
                  <a:pos x="263" y="54"/>
                </a:cxn>
                <a:cxn ang="0">
                  <a:pos x="272" y="59"/>
                </a:cxn>
                <a:cxn ang="0">
                  <a:pos x="281" y="62"/>
                </a:cxn>
                <a:cxn ang="0">
                  <a:pos x="289" y="66"/>
                </a:cxn>
                <a:cxn ang="0">
                  <a:pos x="293" y="73"/>
                </a:cxn>
              </a:cxnLst>
              <a:rect l="0" t="0" r="r" b="b"/>
              <a:pathLst>
                <a:path w="293" h="86">
                  <a:moveTo>
                    <a:pt x="293" y="73"/>
                  </a:moveTo>
                  <a:lnTo>
                    <a:pt x="286" y="78"/>
                  </a:lnTo>
                  <a:lnTo>
                    <a:pt x="277" y="83"/>
                  </a:lnTo>
                  <a:lnTo>
                    <a:pt x="267" y="86"/>
                  </a:lnTo>
                  <a:lnTo>
                    <a:pt x="259" y="85"/>
                  </a:lnTo>
                  <a:lnTo>
                    <a:pt x="249" y="76"/>
                  </a:lnTo>
                  <a:lnTo>
                    <a:pt x="238" y="69"/>
                  </a:lnTo>
                  <a:lnTo>
                    <a:pt x="228" y="63"/>
                  </a:lnTo>
                  <a:lnTo>
                    <a:pt x="218" y="59"/>
                  </a:lnTo>
                  <a:lnTo>
                    <a:pt x="207" y="54"/>
                  </a:lnTo>
                  <a:lnTo>
                    <a:pt x="196" y="51"/>
                  </a:lnTo>
                  <a:lnTo>
                    <a:pt x="186" y="47"/>
                  </a:lnTo>
                  <a:lnTo>
                    <a:pt x="175" y="44"/>
                  </a:lnTo>
                  <a:lnTo>
                    <a:pt x="158" y="40"/>
                  </a:lnTo>
                  <a:lnTo>
                    <a:pt x="141" y="39"/>
                  </a:lnTo>
                  <a:lnTo>
                    <a:pt x="123" y="39"/>
                  </a:lnTo>
                  <a:lnTo>
                    <a:pt x="106" y="40"/>
                  </a:lnTo>
                  <a:lnTo>
                    <a:pt x="90" y="41"/>
                  </a:lnTo>
                  <a:lnTo>
                    <a:pt x="75" y="45"/>
                  </a:lnTo>
                  <a:lnTo>
                    <a:pt x="61" y="47"/>
                  </a:lnTo>
                  <a:lnTo>
                    <a:pt x="47" y="51"/>
                  </a:lnTo>
                  <a:lnTo>
                    <a:pt x="40" y="45"/>
                  </a:lnTo>
                  <a:lnTo>
                    <a:pt x="31" y="39"/>
                  </a:lnTo>
                  <a:lnTo>
                    <a:pt x="23" y="36"/>
                  </a:lnTo>
                  <a:lnTo>
                    <a:pt x="15" y="31"/>
                  </a:lnTo>
                  <a:lnTo>
                    <a:pt x="8" y="28"/>
                  </a:lnTo>
                  <a:lnTo>
                    <a:pt x="3" y="23"/>
                  </a:lnTo>
                  <a:lnTo>
                    <a:pt x="0" y="17"/>
                  </a:lnTo>
                  <a:lnTo>
                    <a:pt x="0" y="9"/>
                  </a:lnTo>
                  <a:lnTo>
                    <a:pt x="10" y="2"/>
                  </a:lnTo>
                  <a:lnTo>
                    <a:pt x="21" y="0"/>
                  </a:lnTo>
                  <a:lnTo>
                    <a:pt x="32" y="0"/>
                  </a:lnTo>
                  <a:lnTo>
                    <a:pt x="44" y="1"/>
                  </a:lnTo>
                  <a:lnTo>
                    <a:pt x="55" y="3"/>
                  </a:lnTo>
                  <a:lnTo>
                    <a:pt x="68" y="6"/>
                  </a:lnTo>
                  <a:lnTo>
                    <a:pt x="78" y="7"/>
                  </a:lnTo>
                  <a:lnTo>
                    <a:pt x="90" y="6"/>
                  </a:lnTo>
                  <a:lnTo>
                    <a:pt x="114" y="10"/>
                  </a:lnTo>
                  <a:lnTo>
                    <a:pt x="136" y="16"/>
                  </a:lnTo>
                  <a:lnTo>
                    <a:pt x="158" y="22"/>
                  </a:lnTo>
                  <a:lnTo>
                    <a:pt x="179" y="28"/>
                  </a:lnTo>
                  <a:lnTo>
                    <a:pt x="199" y="35"/>
                  </a:lnTo>
                  <a:lnTo>
                    <a:pt x="219" y="41"/>
                  </a:lnTo>
                  <a:lnTo>
                    <a:pt x="241" y="48"/>
                  </a:lnTo>
                  <a:lnTo>
                    <a:pt x="263" y="54"/>
                  </a:lnTo>
                  <a:lnTo>
                    <a:pt x="272" y="59"/>
                  </a:lnTo>
                  <a:lnTo>
                    <a:pt x="281" y="62"/>
                  </a:lnTo>
                  <a:lnTo>
                    <a:pt x="289" y="66"/>
                  </a:lnTo>
                  <a:lnTo>
                    <a:pt x="293" y="7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64" name="Freeform 124"/>
            <p:cNvSpPr>
              <a:spLocks/>
            </p:cNvSpPr>
            <p:nvPr/>
          </p:nvSpPr>
          <p:spPr bwMode="auto">
            <a:xfrm>
              <a:off x="354" y="2289"/>
              <a:ext cx="854" cy="593"/>
            </a:xfrm>
            <a:custGeom>
              <a:avLst/>
              <a:gdLst/>
              <a:ahLst/>
              <a:cxnLst>
                <a:cxn ang="0">
                  <a:pos x="1526" y="162"/>
                </a:cxn>
                <a:cxn ang="0">
                  <a:pos x="1564" y="249"/>
                </a:cxn>
                <a:cxn ang="0">
                  <a:pos x="1621" y="330"/>
                </a:cxn>
                <a:cxn ang="0">
                  <a:pos x="1593" y="361"/>
                </a:cxn>
                <a:cxn ang="0">
                  <a:pos x="1509" y="376"/>
                </a:cxn>
                <a:cxn ang="0">
                  <a:pos x="1503" y="449"/>
                </a:cxn>
                <a:cxn ang="0">
                  <a:pos x="1543" y="509"/>
                </a:cxn>
                <a:cxn ang="0">
                  <a:pos x="1602" y="526"/>
                </a:cxn>
                <a:cxn ang="0">
                  <a:pos x="1663" y="524"/>
                </a:cxn>
                <a:cxn ang="0">
                  <a:pos x="1708" y="547"/>
                </a:cxn>
                <a:cxn ang="0">
                  <a:pos x="1699" y="674"/>
                </a:cxn>
                <a:cxn ang="0">
                  <a:pos x="1662" y="793"/>
                </a:cxn>
                <a:cxn ang="0">
                  <a:pos x="1598" y="907"/>
                </a:cxn>
                <a:cxn ang="0">
                  <a:pos x="1490" y="1007"/>
                </a:cxn>
                <a:cxn ang="0">
                  <a:pos x="1372" y="1092"/>
                </a:cxn>
                <a:cxn ang="0">
                  <a:pos x="1242" y="1149"/>
                </a:cxn>
                <a:cxn ang="0">
                  <a:pos x="1102" y="1177"/>
                </a:cxn>
                <a:cxn ang="0">
                  <a:pos x="969" y="1187"/>
                </a:cxn>
                <a:cxn ang="0">
                  <a:pos x="828" y="1180"/>
                </a:cxn>
                <a:cxn ang="0">
                  <a:pos x="737" y="1165"/>
                </a:cxn>
                <a:cxn ang="0">
                  <a:pos x="688" y="1157"/>
                </a:cxn>
                <a:cxn ang="0">
                  <a:pos x="612" y="1142"/>
                </a:cxn>
                <a:cxn ang="0">
                  <a:pos x="539" y="1121"/>
                </a:cxn>
                <a:cxn ang="0">
                  <a:pos x="466" y="1100"/>
                </a:cxn>
                <a:cxn ang="0">
                  <a:pos x="299" y="1026"/>
                </a:cxn>
                <a:cxn ang="0">
                  <a:pos x="133" y="885"/>
                </a:cxn>
                <a:cxn ang="0">
                  <a:pos x="25" y="696"/>
                </a:cxn>
                <a:cxn ang="0">
                  <a:pos x="1" y="553"/>
                </a:cxn>
                <a:cxn ang="0">
                  <a:pos x="9" y="460"/>
                </a:cxn>
                <a:cxn ang="0">
                  <a:pos x="83" y="473"/>
                </a:cxn>
                <a:cxn ang="0">
                  <a:pos x="162" y="475"/>
                </a:cxn>
                <a:cxn ang="0">
                  <a:pos x="226" y="439"/>
                </a:cxn>
                <a:cxn ang="0">
                  <a:pos x="244" y="376"/>
                </a:cxn>
                <a:cxn ang="0">
                  <a:pos x="209" y="324"/>
                </a:cxn>
                <a:cxn ang="0">
                  <a:pos x="108" y="314"/>
                </a:cxn>
                <a:cxn ang="0">
                  <a:pos x="122" y="264"/>
                </a:cxn>
                <a:cxn ang="0">
                  <a:pos x="212" y="176"/>
                </a:cxn>
                <a:cxn ang="0">
                  <a:pos x="275" y="72"/>
                </a:cxn>
                <a:cxn ang="0">
                  <a:pos x="314" y="11"/>
                </a:cxn>
                <a:cxn ang="0">
                  <a:pos x="381" y="40"/>
                </a:cxn>
                <a:cxn ang="0">
                  <a:pos x="448" y="64"/>
                </a:cxn>
                <a:cxn ang="0">
                  <a:pos x="517" y="81"/>
                </a:cxn>
                <a:cxn ang="0">
                  <a:pos x="588" y="101"/>
                </a:cxn>
                <a:cxn ang="0">
                  <a:pos x="668" y="116"/>
                </a:cxn>
                <a:cxn ang="0">
                  <a:pos x="757" y="130"/>
                </a:cxn>
                <a:cxn ang="0">
                  <a:pos x="844" y="140"/>
                </a:cxn>
                <a:cxn ang="0">
                  <a:pos x="928" y="149"/>
                </a:cxn>
                <a:cxn ang="0">
                  <a:pos x="1016" y="155"/>
                </a:cxn>
                <a:cxn ang="0">
                  <a:pos x="1102" y="156"/>
                </a:cxn>
                <a:cxn ang="0">
                  <a:pos x="1191" y="153"/>
                </a:cxn>
                <a:cxn ang="0">
                  <a:pos x="1305" y="136"/>
                </a:cxn>
                <a:cxn ang="0">
                  <a:pos x="1420" y="109"/>
                </a:cxn>
                <a:cxn ang="0">
                  <a:pos x="1530" y="85"/>
                </a:cxn>
              </a:cxnLst>
              <a:rect l="0" t="0" r="r" b="b"/>
              <a:pathLst>
                <a:path w="1708" h="1187">
                  <a:moveTo>
                    <a:pt x="1530" y="85"/>
                  </a:moveTo>
                  <a:lnTo>
                    <a:pt x="1525" y="104"/>
                  </a:lnTo>
                  <a:lnTo>
                    <a:pt x="1524" y="124"/>
                  </a:lnTo>
                  <a:lnTo>
                    <a:pt x="1524" y="143"/>
                  </a:lnTo>
                  <a:lnTo>
                    <a:pt x="1526" y="162"/>
                  </a:lnTo>
                  <a:lnTo>
                    <a:pt x="1532" y="180"/>
                  </a:lnTo>
                  <a:lnTo>
                    <a:pt x="1538" y="197"/>
                  </a:lnTo>
                  <a:lnTo>
                    <a:pt x="1546" y="215"/>
                  </a:lnTo>
                  <a:lnTo>
                    <a:pt x="1555" y="232"/>
                  </a:lnTo>
                  <a:lnTo>
                    <a:pt x="1564" y="249"/>
                  </a:lnTo>
                  <a:lnTo>
                    <a:pt x="1576" y="265"/>
                  </a:lnTo>
                  <a:lnTo>
                    <a:pt x="1586" y="283"/>
                  </a:lnTo>
                  <a:lnTo>
                    <a:pt x="1598" y="299"/>
                  </a:lnTo>
                  <a:lnTo>
                    <a:pt x="1610" y="314"/>
                  </a:lnTo>
                  <a:lnTo>
                    <a:pt x="1621" y="330"/>
                  </a:lnTo>
                  <a:lnTo>
                    <a:pt x="1632" y="346"/>
                  </a:lnTo>
                  <a:lnTo>
                    <a:pt x="1643" y="361"/>
                  </a:lnTo>
                  <a:lnTo>
                    <a:pt x="1628" y="365"/>
                  </a:lnTo>
                  <a:lnTo>
                    <a:pt x="1611" y="363"/>
                  </a:lnTo>
                  <a:lnTo>
                    <a:pt x="1593" y="361"/>
                  </a:lnTo>
                  <a:lnTo>
                    <a:pt x="1576" y="358"/>
                  </a:lnTo>
                  <a:lnTo>
                    <a:pt x="1558" y="355"/>
                  </a:lnTo>
                  <a:lnTo>
                    <a:pt x="1540" y="356"/>
                  </a:lnTo>
                  <a:lnTo>
                    <a:pt x="1524" y="363"/>
                  </a:lnTo>
                  <a:lnTo>
                    <a:pt x="1509" y="376"/>
                  </a:lnTo>
                  <a:lnTo>
                    <a:pt x="1503" y="390"/>
                  </a:lnTo>
                  <a:lnTo>
                    <a:pt x="1500" y="405"/>
                  </a:lnTo>
                  <a:lnTo>
                    <a:pt x="1499" y="420"/>
                  </a:lnTo>
                  <a:lnTo>
                    <a:pt x="1500" y="435"/>
                  </a:lnTo>
                  <a:lnTo>
                    <a:pt x="1503" y="449"/>
                  </a:lnTo>
                  <a:lnTo>
                    <a:pt x="1508" y="464"/>
                  </a:lnTo>
                  <a:lnTo>
                    <a:pt x="1514" y="477"/>
                  </a:lnTo>
                  <a:lnTo>
                    <a:pt x="1522" y="490"/>
                  </a:lnTo>
                  <a:lnTo>
                    <a:pt x="1532" y="500"/>
                  </a:lnTo>
                  <a:lnTo>
                    <a:pt x="1543" y="509"/>
                  </a:lnTo>
                  <a:lnTo>
                    <a:pt x="1555" y="514"/>
                  </a:lnTo>
                  <a:lnTo>
                    <a:pt x="1567" y="519"/>
                  </a:lnTo>
                  <a:lnTo>
                    <a:pt x="1578" y="522"/>
                  </a:lnTo>
                  <a:lnTo>
                    <a:pt x="1591" y="525"/>
                  </a:lnTo>
                  <a:lnTo>
                    <a:pt x="1602" y="526"/>
                  </a:lnTo>
                  <a:lnTo>
                    <a:pt x="1615" y="527"/>
                  </a:lnTo>
                  <a:lnTo>
                    <a:pt x="1628" y="526"/>
                  </a:lnTo>
                  <a:lnTo>
                    <a:pt x="1639" y="526"/>
                  </a:lnTo>
                  <a:lnTo>
                    <a:pt x="1652" y="525"/>
                  </a:lnTo>
                  <a:lnTo>
                    <a:pt x="1663" y="524"/>
                  </a:lnTo>
                  <a:lnTo>
                    <a:pt x="1675" y="522"/>
                  </a:lnTo>
                  <a:lnTo>
                    <a:pt x="1685" y="521"/>
                  </a:lnTo>
                  <a:lnTo>
                    <a:pt x="1696" y="520"/>
                  </a:lnTo>
                  <a:lnTo>
                    <a:pt x="1706" y="520"/>
                  </a:lnTo>
                  <a:lnTo>
                    <a:pt x="1708" y="547"/>
                  </a:lnTo>
                  <a:lnTo>
                    <a:pt x="1708" y="573"/>
                  </a:lnTo>
                  <a:lnTo>
                    <a:pt x="1708" y="600"/>
                  </a:lnTo>
                  <a:lnTo>
                    <a:pt x="1706" y="625"/>
                  </a:lnTo>
                  <a:lnTo>
                    <a:pt x="1704" y="649"/>
                  </a:lnTo>
                  <a:lnTo>
                    <a:pt x="1699" y="674"/>
                  </a:lnTo>
                  <a:lnTo>
                    <a:pt x="1694" y="699"/>
                  </a:lnTo>
                  <a:lnTo>
                    <a:pt x="1687" y="723"/>
                  </a:lnTo>
                  <a:lnTo>
                    <a:pt x="1681" y="747"/>
                  </a:lnTo>
                  <a:lnTo>
                    <a:pt x="1671" y="770"/>
                  </a:lnTo>
                  <a:lnTo>
                    <a:pt x="1662" y="793"/>
                  </a:lnTo>
                  <a:lnTo>
                    <a:pt x="1651" y="816"/>
                  </a:lnTo>
                  <a:lnTo>
                    <a:pt x="1639" y="839"/>
                  </a:lnTo>
                  <a:lnTo>
                    <a:pt x="1626" y="862"/>
                  </a:lnTo>
                  <a:lnTo>
                    <a:pt x="1613" y="884"/>
                  </a:lnTo>
                  <a:lnTo>
                    <a:pt x="1598" y="907"/>
                  </a:lnTo>
                  <a:lnTo>
                    <a:pt x="1577" y="928"/>
                  </a:lnTo>
                  <a:lnTo>
                    <a:pt x="1556" y="949"/>
                  </a:lnTo>
                  <a:lnTo>
                    <a:pt x="1535" y="969"/>
                  </a:lnTo>
                  <a:lnTo>
                    <a:pt x="1514" y="989"/>
                  </a:lnTo>
                  <a:lnTo>
                    <a:pt x="1490" y="1007"/>
                  </a:lnTo>
                  <a:lnTo>
                    <a:pt x="1467" y="1026"/>
                  </a:lnTo>
                  <a:lnTo>
                    <a:pt x="1444" y="1044"/>
                  </a:lnTo>
                  <a:lnTo>
                    <a:pt x="1420" y="1060"/>
                  </a:lnTo>
                  <a:lnTo>
                    <a:pt x="1396" y="1077"/>
                  </a:lnTo>
                  <a:lnTo>
                    <a:pt x="1372" y="1092"/>
                  </a:lnTo>
                  <a:lnTo>
                    <a:pt x="1346" y="1105"/>
                  </a:lnTo>
                  <a:lnTo>
                    <a:pt x="1321" y="1118"/>
                  </a:lnTo>
                  <a:lnTo>
                    <a:pt x="1295" y="1130"/>
                  </a:lnTo>
                  <a:lnTo>
                    <a:pt x="1269" y="1140"/>
                  </a:lnTo>
                  <a:lnTo>
                    <a:pt x="1242" y="1149"/>
                  </a:lnTo>
                  <a:lnTo>
                    <a:pt x="1215" y="1156"/>
                  </a:lnTo>
                  <a:lnTo>
                    <a:pt x="1186" y="1162"/>
                  </a:lnTo>
                  <a:lnTo>
                    <a:pt x="1158" y="1168"/>
                  </a:lnTo>
                  <a:lnTo>
                    <a:pt x="1130" y="1172"/>
                  </a:lnTo>
                  <a:lnTo>
                    <a:pt x="1102" y="1177"/>
                  </a:lnTo>
                  <a:lnTo>
                    <a:pt x="1076" y="1180"/>
                  </a:lnTo>
                  <a:lnTo>
                    <a:pt x="1048" y="1183"/>
                  </a:lnTo>
                  <a:lnTo>
                    <a:pt x="1022" y="1185"/>
                  </a:lnTo>
                  <a:lnTo>
                    <a:pt x="995" y="1186"/>
                  </a:lnTo>
                  <a:lnTo>
                    <a:pt x="969" y="1187"/>
                  </a:lnTo>
                  <a:lnTo>
                    <a:pt x="941" y="1187"/>
                  </a:lnTo>
                  <a:lnTo>
                    <a:pt x="913" y="1186"/>
                  </a:lnTo>
                  <a:lnTo>
                    <a:pt x="886" y="1185"/>
                  </a:lnTo>
                  <a:lnTo>
                    <a:pt x="858" y="1183"/>
                  </a:lnTo>
                  <a:lnTo>
                    <a:pt x="828" y="1180"/>
                  </a:lnTo>
                  <a:lnTo>
                    <a:pt x="799" y="1177"/>
                  </a:lnTo>
                  <a:lnTo>
                    <a:pt x="768" y="1172"/>
                  </a:lnTo>
                  <a:lnTo>
                    <a:pt x="758" y="1169"/>
                  </a:lnTo>
                  <a:lnTo>
                    <a:pt x="747" y="1166"/>
                  </a:lnTo>
                  <a:lnTo>
                    <a:pt x="737" y="1165"/>
                  </a:lnTo>
                  <a:lnTo>
                    <a:pt x="728" y="1164"/>
                  </a:lnTo>
                  <a:lnTo>
                    <a:pt x="718" y="1163"/>
                  </a:lnTo>
                  <a:lnTo>
                    <a:pt x="707" y="1162"/>
                  </a:lnTo>
                  <a:lnTo>
                    <a:pt x="698" y="1159"/>
                  </a:lnTo>
                  <a:lnTo>
                    <a:pt x="688" y="1157"/>
                  </a:lnTo>
                  <a:lnTo>
                    <a:pt x="671" y="1155"/>
                  </a:lnTo>
                  <a:lnTo>
                    <a:pt x="656" y="1151"/>
                  </a:lnTo>
                  <a:lnTo>
                    <a:pt x="641" y="1149"/>
                  </a:lnTo>
                  <a:lnTo>
                    <a:pt x="625" y="1146"/>
                  </a:lnTo>
                  <a:lnTo>
                    <a:pt x="612" y="1142"/>
                  </a:lnTo>
                  <a:lnTo>
                    <a:pt x="597" y="1139"/>
                  </a:lnTo>
                  <a:lnTo>
                    <a:pt x="582" y="1134"/>
                  </a:lnTo>
                  <a:lnTo>
                    <a:pt x="568" y="1131"/>
                  </a:lnTo>
                  <a:lnTo>
                    <a:pt x="553" y="1126"/>
                  </a:lnTo>
                  <a:lnTo>
                    <a:pt x="539" y="1121"/>
                  </a:lnTo>
                  <a:lnTo>
                    <a:pt x="524" y="1118"/>
                  </a:lnTo>
                  <a:lnTo>
                    <a:pt x="510" y="1113"/>
                  </a:lnTo>
                  <a:lnTo>
                    <a:pt x="495" y="1109"/>
                  </a:lnTo>
                  <a:lnTo>
                    <a:pt x="481" y="1104"/>
                  </a:lnTo>
                  <a:lnTo>
                    <a:pt x="466" y="1100"/>
                  </a:lnTo>
                  <a:lnTo>
                    <a:pt x="451" y="1095"/>
                  </a:lnTo>
                  <a:lnTo>
                    <a:pt x="412" y="1082"/>
                  </a:lnTo>
                  <a:lnTo>
                    <a:pt x="374" y="1066"/>
                  </a:lnTo>
                  <a:lnTo>
                    <a:pt x="336" y="1048"/>
                  </a:lnTo>
                  <a:lnTo>
                    <a:pt x="299" y="1026"/>
                  </a:lnTo>
                  <a:lnTo>
                    <a:pt x="262" y="1003"/>
                  </a:lnTo>
                  <a:lnTo>
                    <a:pt x="228" y="976"/>
                  </a:lnTo>
                  <a:lnTo>
                    <a:pt x="195" y="947"/>
                  </a:lnTo>
                  <a:lnTo>
                    <a:pt x="162" y="918"/>
                  </a:lnTo>
                  <a:lnTo>
                    <a:pt x="133" y="885"/>
                  </a:lnTo>
                  <a:lnTo>
                    <a:pt x="106" y="851"/>
                  </a:lnTo>
                  <a:lnTo>
                    <a:pt x="82" y="814"/>
                  </a:lnTo>
                  <a:lnTo>
                    <a:pt x="60" y="777"/>
                  </a:lnTo>
                  <a:lnTo>
                    <a:pt x="41" y="738"/>
                  </a:lnTo>
                  <a:lnTo>
                    <a:pt x="25" y="696"/>
                  </a:lnTo>
                  <a:lnTo>
                    <a:pt x="14" y="655"/>
                  </a:lnTo>
                  <a:lnTo>
                    <a:pt x="7" y="611"/>
                  </a:lnTo>
                  <a:lnTo>
                    <a:pt x="6" y="593"/>
                  </a:lnTo>
                  <a:lnTo>
                    <a:pt x="3" y="573"/>
                  </a:lnTo>
                  <a:lnTo>
                    <a:pt x="1" y="553"/>
                  </a:lnTo>
                  <a:lnTo>
                    <a:pt x="0" y="534"/>
                  </a:lnTo>
                  <a:lnTo>
                    <a:pt x="0" y="514"/>
                  </a:lnTo>
                  <a:lnTo>
                    <a:pt x="1" y="496"/>
                  </a:lnTo>
                  <a:lnTo>
                    <a:pt x="3" y="477"/>
                  </a:lnTo>
                  <a:lnTo>
                    <a:pt x="9" y="460"/>
                  </a:lnTo>
                  <a:lnTo>
                    <a:pt x="24" y="462"/>
                  </a:lnTo>
                  <a:lnTo>
                    <a:pt x="39" y="465"/>
                  </a:lnTo>
                  <a:lnTo>
                    <a:pt x="54" y="467"/>
                  </a:lnTo>
                  <a:lnTo>
                    <a:pt x="68" y="471"/>
                  </a:lnTo>
                  <a:lnTo>
                    <a:pt x="83" y="473"/>
                  </a:lnTo>
                  <a:lnTo>
                    <a:pt x="98" y="475"/>
                  </a:lnTo>
                  <a:lnTo>
                    <a:pt x="114" y="477"/>
                  </a:lnTo>
                  <a:lnTo>
                    <a:pt x="130" y="479"/>
                  </a:lnTo>
                  <a:lnTo>
                    <a:pt x="146" y="477"/>
                  </a:lnTo>
                  <a:lnTo>
                    <a:pt x="162" y="475"/>
                  </a:lnTo>
                  <a:lnTo>
                    <a:pt x="177" y="472"/>
                  </a:lnTo>
                  <a:lnTo>
                    <a:pt x="192" y="466"/>
                  </a:lnTo>
                  <a:lnTo>
                    <a:pt x="205" y="459"/>
                  </a:lnTo>
                  <a:lnTo>
                    <a:pt x="216" y="451"/>
                  </a:lnTo>
                  <a:lnTo>
                    <a:pt x="226" y="439"/>
                  </a:lnTo>
                  <a:lnTo>
                    <a:pt x="234" y="426"/>
                  </a:lnTo>
                  <a:lnTo>
                    <a:pt x="237" y="413"/>
                  </a:lnTo>
                  <a:lnTo>
                    <a:pt x="241" y="400"/>
                  </a:lnTo>
                  <a:lnTo>
                    <a:pt x="243" y="388"/>
                  </a:lnTo>
                  <a:lnTo>
                    <a:pt x="244" y="376"/>
                  </a:lnTo>
                  <a:lnTo>
                    <a:pt x="243" y="363"/>
                  </a:lnTo>
                  <a:lnTo>
                    <a:pt x="241" y="353"/>
                  </a:lnTo>
                  <a:lnTo>
                    <a:pt x="236" y="343"/>
                  </a:lnTo>
                  <a:lnTo>
                    <a:pt x="229" y="333"/>
                  </a:lnTo>
                  <a:lnTo>
                    <a:pt x="209" y="324"/>
                  </a:lnTo>
                  <a:lnTo>
                    <a:pt x="189" y="318"/>
                  </a:lnTo>
                  <a:lnTo>
                    <a:pt x="168" y="315"/>
                  </a:lnTo>
                  <a:lnTo>
                    <a:pt x="148" y="314"/>
                  </a:lnTo>
                  <a:lnTo>
                    <a:pt x="128" y="314"/>
                  </a:lnTo>
                  <a:lnTo>
                    <a:pt x="108" y="314"/>
                  </a:lnTo>
                  <a:lnTo>
                    <a:pt x="90" y="314"/>
                  </a:lnTo>
                  <a:lnTo>
                    <a:pt x="71" y="313"/>
                  </a:lnTo>
                  <a:lnTo>
                    <a:pt x="87" y="297"/>
                  </a:lnTo>
                  <a:lnTo>
                    <a:pt x="105" y="280"/>
                  </a:lnTo>
                  <a:lnTo>
                    <a:pt x="122" y="264"/>
                  </a:lnTo>
                  <a:lnTo>
                    <a:pt x="140" y="247"/>
                  </a:lnTo>
                  <a:lnTo>
                    <a:pt x="159" y="230"/>
                  </a:lnTo>
                  <a:lnTo>
                    <a:pt x="177" y="212"/>
                  </a:lnTo>
                  <a:lnTo>
                    <a:pt x="195" y="194"/>
                  </a:lnTo>
                  <a:lnTo>
                    <a:pt x="212" y="176"/>
                  </a:lnTo>
                  <a:lnTo>
                    <a:pt x="228" y="156"/>
                  </a:lnTo>
                  <a:lnTo>
                    <a:pt x="243" y="135"/>
                  </a:lnTo>
                  <a:lnTo>
                    <a:pt x="256" y="116"/>
                  </a:lnTo>
                  <a:lnTo>
                    <a:pt x="267" y="94"/>
                  </a:lnTo>
                  <a:lnTo>
                    <a:pt x="275" y="72"/>
                  </a:lnTo>
                  <a:lnTo>
                    <a:pt x="282" y="49"/>
                  </a:lnTo>
                  <a:lnTo>
                    <a:pt x="286" y="25"/>
                  </a:lnTo>
                  <a:lnTo>
                    <a:pt x="287" y="0"/>
                  </a:lnTo>
                  <a:lnTo>
                    <a:pt x="300" y="6"/>
                  </a:lnTo>
                  <a:lnTo>
                    <a:pt x="314" y="11"/>
                  </a:lnTo>
                  <a:lnTo>
                    <a:pt x="327" y="17"/>
                  </a:lnTo>
                  <a:lnTo>
                    <a:pt x="341" y="22"/>
                  </a:lnTo>
                  <a:lnTo>
                    <a:pt x="355" y="28"/>
                  </a:lnTo>
                  <a:lnTo>
                    <a:pt x="367" y="34"/>
                  </a:lnTo>
                  <a:lnTo>
                    <a:pt x="381" y="40"/>
                  </a:lnTo>
                  <a:lnTo>
                    <a:pt x="394" y="44"/>
                  </a:lnTo>
                  <a:lnTo>
                    <a:pt x="408" y="50"/>
                  </a:lnTo>
                  <a:lnTo>
                    <a:pt x="421" y="55"/>
                  </a:lnTo>
                  <a:lnTo>
                    <a:pt x="434" y="59"/>
                  </a:lnTo>
                  <a:lnTo>
                    <a:pt x="448" y="64"/>
                  </a:lnTo>
                  <a:lnTo>
                    <a:pt x="461" y="67"/>
                  </a:lnTo>
                  <a:lnTo>
                    <a:pt x="474" y="71"/>
                  </a:lnTo>
                  <a:lnTo>
                    <a:pt x="487" y="74"/>
                  </a:lnTo>
                  <a:lnTo>
                    <a:pt x="501" y="77"/>
                  </a:lnTo>
                  <a:lnTo>
                    <a:pt x="517" y="81"/>
                  </a:lnTo>
                  <a:lnTo>
                    <a:pt x="532" y="86"/>
                  </a:lnTo>
                  <a:lnTo>
                    <a:pt x="546" y="89"/>
                  </a:lnTo>
                  <a:lnTo>
                    <a:pt x="561" y="94"/>
                  </a:lnTo>
                  <a:lnTo>
                    <a:pt x="575" y="97"/>
                  </a:lnTo>
                  <a:lnTo>
                    <a:pt x="588" y="101"/>
                  </a:lnTo>
                  <a:lnTo>
                    <a:pt x="603" y="104"/>
                  </a:lnTo>
                  <a:lnTo>
                    <a:pt x="618" y="108"/>
                  </a:lnTo>
                  <a:lnTo>
                    <a:pt x="635" y="110"/>
                  </a:lnTo>
                  <a:lnTo>
                    <a:pt x="652" y="113"/>
                  </a:lnTo>
                  <a:lnTo>
                    <a:pt x="668" y="116"/>
                  </a:lnTo>
                  <a:lnTo>
                    <a:pt x="685" y="118"/>
                  </a:lnTo>
                  <a:lnTo>
                    <a:pt x="704" y="121"/>
                  </a:lnTo>
                  <a:lnTo>
                    <a:pt x="721" y="124"/>
                  </a:lnTo>
                  <a:lnTo>
                    <a:pt x="738" y="126"/>
                  </a:lnTo>
                  <a:lnTo>
                    <a:pt x="757" y="130"/>
                  </a:lnTo>
                  <a:lnTo>
                    <a:pt x="774" y="132"/>
                  </a:lnTo>
                  <a:lnTo>
                    <a:pt x="792" y="134"/>
                  </a:lnTo>
                  <a:lnTo>
                    <a:pt x="810" y="136"/>
                  </a:lnTo>
                  <a:lnTo>
                    <a:pt x="827" y="139"/>
                  </a:lnTo>
                  <a:lnTo>
                    <a:pt x="844" y="140"/>
                  </a:lnTo>
                  <a:lnTo>
                    <a:pt x="862" y="142"/>
                  </a:lnTo>
                  <a:lnTo>
                    <a:pt x="878" y="143"/>
                  </a:lnTo>
                  <a:lnTo>
                    <a:pt x="894" y="145"/>
                  </a:lnTo>
                  <a:lnTo>
                    <a:pt x="911" y="147"/>
                  </a:lnTo>
                  <a:lnTo>
                    <a:pt x="928" y="149"/>
                  </a:lnTo>
                  <a:lnTo>
                    <a:pt x="946" y="150"/>
                  </a:lnTo>
                  <a:lnTo>
                    <a:pt x="963" y="153"/>
                  </a:lnTo>
                  <a:lnTo>
                    <a:pt x="980" y="154"/>
                  </a:lnTo>
                  <a:lnTo>
                    <a:pt x="997" y="155"/>
                  </a:lnTo>
                  <a:lnTo>
                    <a:pt x="1016" y="155"/>
                  </a:lnTo>
                  <a:lnTo>
                    <a:pt x="1033" y="156"/>
                  </a:lnTo>
                  <a:lnTo>
                    <a:pt x="1050" y="156"/>
                  </a:lnTo>
                  <a:lnTo>
                    <a:pt x="1068" y="157"/>
                  </a:lnTo>
                  <a:lnTo>
                    <a:pt x="1085" y="157"/>
                  </a:lnTo>
                  <a:lnTo>
                    <a:pt x="1102" y="156"/>
                  </a:lnTo>
                  <a:lnTo>
                    <a:pt x="1120" y="156"/>
                  </a:lnTo>
                  <a:lnTo>
                    <a:pt x="1137" y="156"/>
                  </a:lnTo>
                  <a:lnTo>
                    <a:pt x="1153" y="155"/>
                  </a:lnTo>
                  <a:lnTo>
                    <a:pt x="1169" y="154"/>
                  </a:lnTo>
                  <a:lnTo>
                    <a:pt x="1191" y="153"/>
                  </a:lnTo>
                  <a:lnTo>
                    <a:pt x="1214" y="151"/>
                  </a:lnTo>
                  <a:lnTo>
                    <a:pt x="1236" y="148"/>
                  </a:lnTo>
                  <a:lnTo>
                    <a:pt x="1259" y="145"/>
                  </a:lnTo>
                  <a:lnTo>
                    <a:pt x="1282" y="141"/>
                  </a:lnTo>
                  <a:lnTo>
                    <a:pt x="1305" y="136"/>
                  </a:lnTo>
                  <a:lnTo>
                    <a:pt x="1328" y="132"/>
                  </a:lnTo>
                  <a:lnTo>
                    <a:pt x="1351" y="126"/>
                  </a:lnTo>
                  <a:lnTo>
                    <a:pt x="1374" y="120"/>
                  </a:lnTo>
                  <a:lnTo>
                    <a:pt x="1397" y="115"/>
                  </a:lnTo>
                  <a:lnTo>
                    <a:pt x="1420" y="109"/>
                  </a:lnTo>
                  <a:lnTo>
                    <a:pt x="1443" y="104"/>
                  </a:lnTo>
                  <a:lnTo>
                    <a:pt x="1465" y="98"/>
                  </a:lnTo>
                  <a:lnTo>
                    <a:pt x="1487" y="94"/>
                  </a:lnTo>
                  <a:lnTo>
                    <a:pt x="1509" y="89"/>
                  </a:lnTo>
                  <a:lnTo>
                    <a:pt x="1530" y="85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65" name="Freeform 125"/>
            <p:cNvSpPr>
              <a:spLocks/>
            </p:cNvSpPr>
            <p:nvPr/>
          </p:nvSpPr>
          <p:spPr bwMode="auto">
            <a:xfrm>
              <a:off x="929" y="2208"/>
              <a:ext cx="106" cy="47"/>
            </a:xfrm>
            <a:custGeom>
              <a:avLst/>
              <a:gdLst/>
              <a:ahLst/>
              <a:cxnLst>
                <a:cxn ang="0">
                  <a:pos x="201" y="29"/>
                </a:cxn>
                <a:cxn ang="0">
                  <a:pos x="206" y="35"/>
                </a:cxn>
                <a:cxn ang="0">
                  <a:pos x="210" y="43"/>
                </a:cxn>
                <a:cxn ang="0">
                  <a:pos x="210" y="50"/>
                </a:cxn>
                <a:cxn ang="0">
                  <a:pos x="207" y="55"/>
                </a:cxn>
                <a:cxn ang="0">
                  <a:pos x="187" y="69"/>
                </a:cxn>
                <a:cxn ang="0">
                  <a:pos x="168" y="81"/>
                </a:cxn>
                <a:cxn ang="0">
                  <a:pos x="147" y="88"/>
                </a:cxn>
                <a:cxn ang="0">
                  <a:pos x="126" y="92"/>
                </a:cxn>
                <a:cxn ang="0">
                  <a:pos x="106" y="95"/>
                </a:cxn>
                <a:cxn ang="0">
                  <a:pos x="85" y="95"/>
                </a:cxn>
                <a:cxn ang="0">
                  <a:pos x="64" y="92"/>
                </a:cxn>
                <a:cxn ang="0">
                  <a:pos x="45" y="89"/>
                </a:cxn>
                <a:cxn ang="0">
                  <a:pos x="38" y="85"/>
                </a:cxn>
                <a:cxn ang="0">
                  <a:pos x="31" y="82"/>
                </a:cxn>
                <a:cxn ang="0">
                  <a:pos x="24" y="77"/>
                </a:cxn>
                <a:cxn ang="0">
                  <a:pos x="17" y="73"/>
                </a:cxn>
                <a:cxn ang="0">
                  <a:pos x="11" y="68"/>
                </a:cxn>
                <a:cxn ang="0">
                  <a:pos x="7" y="62"/>
                </a:cxn>
                <a:cxn ang="0">
                  <a:pos x="2" y="55"/>
                </a:cxn>
                <a:cxn ang="0">
                  <a:pos x="0" y="47"/>
                </a:cxn>
                <a:cxn ang="0">
                  <a:pos x="0" y="38"/>
                </a:cxn>
                <a:cxn ang="0">
                  <a:pos x="2" y="30"/>
                </a:cxn>
                <a:cxn ang="0">
                  <a:pos x="5" y="23"/>
                </a:cxn>
                <a:cxn ang="0">
                  <a:pos x="11" y="16"/>
                </a:cxn>
                <a:cxn ang="0">
                  <a:pos x="16" y="10"/>
                </a:cxn>
                <a:cxn ang="0">
                  <a:pos x="23" y="6"/>
                </a:cxn>
                <a:cxn ang="0">
                  <a:pos x="28" y="2"/>
                </a:cxn>
                <a:cxn ang="0">
                  <a:pos x="35" y="1"/>
                </a:cxn>
                <a:cxn ang="0">
                  <a:pos x="57" y="1"/>
                </a:cxn>
                <a:cxn ang="0">
                  <a:pos x="79" y="1"/>
                </a:cxn>
                <a:cxn ang="0">
                  <a:pos x="102" y="0"/>
                </a:cxn>
                <a:cxn ang="0">
                  <a:pos x="124" y="0"/>
                </a:cxn>
                <a:cxn ang="0">
                  <a:pos x="145" y="2"/>
                </a:cxn>
                <a:cxn ang="0">
                  <a:pos x="166" y="7"/>
                </a:cxn>
                <a:cxn ang="0">
                  <a:pos x="184" y="16"/>
                </a:cxn>
                <a:cxn ang="0">
                  <a:pos x="201" y="29"/>
                </a:cxn>
              </a:cxnLst>
              <a:rect l="0" t="0" r="r" b="b"/>
              <a:pathLst>
                <a:path w="210" h="95">
                  <a:moveTo>
                    <a:pt x="201" y="29"/>
                  </a:moveTo>
                  <a:lnTo>
                    <a:pt x="206" y="35"/>
                  </a:lnTo>
                  <a:lnTo>
                    <a:pt x="210" y="43"/>
                  </a:lnTo>
                  <a:lnTo>
                    <a:pt x="210" y="50"/>
                  </a:lnTo>
                  <a:lnTo>
                    <a:pt x="207" y="55"/>
                  </a:lnTo>
                  <a:lnTo>
                    <a:pt x="187" y="69"/>
                  </a:lnTo>
                  <a:lnTo>
                    <a:pt x="168" y="81"/>
                  </a:lnTo>
                  <a:lnTo>
                    <a:pt x="147" y="88"/>
                  </a:lnTo>
                  <a:lnTo>
                    <a:pt x="126" y="92"/>
                  </a:lnTo>
                  <a:lnTo>
                    <a:pt x="106" y="95"/>
                  </a:lnTo>
                  <a:lnTo>
                    <a:pt x="85" y="95"/>
                  </a:lnTo>
                  <a:lnTo>
                    <a:pt x="64" y="92"/>
                  </a:lnTo>
                  <a:lnTo>
                    <a:pt x="45" y="89"/>
                  </a:lnTo>
                  <a:lnTo>
                    <a:pt x="38" y="85"/>
                  </a:lnTo>
                  <a:lnTo>
                    <a:pt x="31" y="82"/>
                  </a:lnTo>
                  <a:lnTo>
                    <a:pt x="24" y="77"/>
                  </a:lnTo>
                  <a:lnTo>
                    <a:pt x="17" y="73"/>
                  </a:lnTo>
                  <a:lnTo>
                    <a:pt x="11" y="68"/>
                  </a:lnTo>
                  <a:lnTo>
                    <a:pt x="7" y="62"/>
                  </a:lnTo>
                  <a:lnTo>
                    <a:pt x="2" y="55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2" y="30"/>
                  </a:lnTo>
                  <a:lnTo>
                    <a:pt x="5" y="23"/>
                  </a:lnTo>
                  <a:lnTo>
                    <a:pt x="11" y="16"/>
                  </a:lnTo>
                  <a:lnTo>
                    <a:pt x="16" y="10"/>
                  </a:lnTo>
                  <a:lnTo>
                    <a:pt x="23" y="6"/>
                  </a:lnTo>
                  <a:lnTo>
                    <a:pt x="28" y="2"/>
                  </a:lnTo>
                  <a:lnTo>
                    <a:pt x="35" y="1"/>
                  </a:lnTo>
                  <a:lnTo>
                    <a:pt x="57" y="1"/>
                  </a:lnTo>
                  <a:lnTo>
                    <a:pt x="79" y="1"/>
                  </a:lnTo>
                  <a:lnTo>
                    <a:pt x="102" y="0"/>
                  </a:lnTo>
                  <a:lnTo>
                    <a:pt x="124" y="0"/>
                  </a:lnTo>
                  <a:lnTo>
                    <a:pt x="145" y="2"/>
                  </a:lnTo>
                  <a:lnTo>
                    <a:pt x="166" y="7"/>
                  </a:lnTo>
                  <a:lnTo>
                    <a:pt x="184" y="16"/>
                  </a:lnTo>
                  <a:lnTo>
                    <a:pt x="201" y="29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66" name="Freeform 126"/>
            <p:cNvSpPr>
              <a:spLocks/>
            </p:cNvSpPr>
            <p:nvPr/>
          </p:nvSpPr>
          <p:spPr bwMode="auto">
            <a:xfrm>
              <a:off x="852" y="2130"/>
              <a:ext cx="95" cy="45"/>
            </a:xfrm>
            <a:custGeom>
              <a:avLst/>
              <a:gdLst/>
              <a:ahLst/>
              <a:cxnLst>
                <a:cxn ang="0">
                  <a:pos x="189" y="24"/>
                </a:cxn>
                <a:cxn ang="0">
                  <a:pos x="190" y="30"/>
                </a:cxn>
                <a:cxn ang="0">
                  <a:pos x="190" y="35"/>
                </a:cxn>
                <a:cxn ang="0">
                  <a:pos x="188" y="40"/>
                </a:cxn>
                <a:cxn ang="0">
                  <a:pos x="185" y="46"/>
                </a:cxn>
                <a:cxn ang="0">
                  <a:pos x="181" y="50"/>
                </a:cxn>
                <a:cxn ang="0">
                  <a:pos x="179" y="56"/>
                </a:cxn>
                <a:cxn ang="0">
                  <a:pos x="177" y="61"/>
                </a:cxn>
                <a:cxn ang="0">
                  <a:pos x="177" y="65"/>
                </a:cxn>
                <a:cxn ang="0">
                  <a:pos x="162" y="75"/>
                </a:cxn>
                <a:cxn ang="0">
                  <a:pos x="147" y="81"/>
                </a:cxn>
                <a:cxn ang="0">
                  <a:pos x="130" y="86"/>
                </a:cxn>
                <a:cxn ang="0">
                  <a:pos x="115" y="88"/>
                </a:cxn>
                <a:cxn ang="0">
                  <a:pos x="99" y="90"/>
                </a:cxn>
                <a:cxn ang="0">
                  <a:pos x="86" y="90"/>
                </a:cxn>
                <a:cxn ang="0">
                  <a:pos x="72" y="88"/>
                </a:cxn>
                <a:cxn ang="0">
                  <a:pos x="59" y="87"/>
                </a:cxn>
                <a:cxn ang="0">
                  <a:pos x="50" y="84"/>
                </a:cxn>
                <a:cxn ang="0">
                  <a:pos x="42" y="81"/>
                </a:cxn>
                <a:cxn ang="0">
                  <a:pos x="33" y="79"/>
                </a:cxn>
                <a:cxn ang="0">
                  <a:pos x="24" y="77"/>
                </a:cxn>
                <a:cxn ang="0">
                  <a:pos x="16" y="73"/>
                </a:cxn>
                <a:cxn ang="0">
                  <a:pos x="10" y="69"/>
                </a:cxn>
                <a:cxn ang="0">
                  <a:pos x="4" y="62"/>
                </a:cxn>
                <a:cxn ang="0">
                  <a:pos x="0" y="53"/>
                </a:cxn>
                <a:cxn ang="0">
                  <a:pos x="1" y="43"/>
                </a:cxn>
                <a:cxn ang="0">
                  <a:pos x="5" y="37"/>
                </a:cxn>
                <a:cxn ang="0">
                  <a:pos x="10" y="28"/>
                </a:cxn>
                <a:cxn ang="0">
                  <a:pos x="16" y="23"/>
                </a:cxn>
                <a:cxn ang="0">
                  <a:pos x="22" y="18"/>
                </a:cxn>
                <a:cxn ang="0">
                  <a:pos x="30" y="13"/>
                </a:cxn>
                <a:cxn ang="0">
                  <a:pos x="37" y="10"/>
                </a:cxn>
                <a:cxn ang="0">
                  <a:pos x="45" y="8"/>
                </a:cxn>
                <a:cxn ang="0">
                  <a:pos x="64" y="4"/>
                </a:cxn>
                <a:cxn ang="0">
                  <a:pos x="83" y="1"/>
                </a:cxn>
                <a:cxn ang="0">
                  <a:pos x="102" y="0"/>
                </a:cxn>
                <a:cxn ang="0">
                  <a:pos x="119" y="0"/>
                </a:cxn>
                <a:cxn ang="0">
                  <a:pos x="137" y="2"/>
                </a:cxn>
                <a:cxn ang="0">
                  <a:pos x="155" y="7"/>
                </a:cxn>
                <a:cxn ang="0">
                  <a:pos x="172" y="13"/>
                </a:cxn>
                <a:cxn ang="0">
                  <a:pos x="189" y="24"/>
                </a:cxn>
              </a:cxnLst>
              <a:rect l="0" t="0" r="r" b="b"/>
              <a:pathLst>
                <a:path w="190" h="90">
                  <a:moveTo>
                    <a:pt x="189" y="24"/>
                  </a:moveTo>
                  <a:lnTo>
                    <a:pt x="190" y="30"/>
                  </a:lnTo>
                  <a:lnTo>
                    <a:pt x="190" y="35"/>
                  </a:lnTo>
                  <a:lnTo>
                    <a:pt x="188" y="40"/>
                  </a:lnTo>
                  <a:lnTo>
                    <a:pt x="185" y="46"/>
                  </a:lnTo>
                  <a:lnTo>
                    <a:pt x="181" y="50"/>
                  </a:lnTo>
                  <a:lnTo>
                    <a:pt x="179" y="56"/>
                  </a:lnTo>
                  <a:lnTo>
                    <a:pt x="177" y="61"/>
                  </a:lnTo>
                  <a:lnTo>
                    <a:pt x="177" y="65"/>
                  </a:lnTo>
                  <a:lnTo>
                    <a:pt x="162" y="75"/>
                  </a:lnTo>
                  <a:lnTo>
                    <a:pt x="147" y="81"/>
                  </a:lnTo>
                  <a:lnTo>
                    <a:pt x="130" y="86"/>
                  </a:lnTo>
                  <a:lnTo>
                    <a:pt x="115" y="88"/>
                  </a:lnTo>
                  <a:lnTo>
                    <a:pt x="99" y="90"/>
                  </a:lnTo>
                  <a:lnTo>
                    <a:pt x="86" y="90"/>
                  </a:lnTo>
                  <a:lnTo>
                    <a:pt x="72" y="88"/>
                  </a:lnTo>
                  <a:lnTo>
                    <a:pt x="59" y="87"/>
                  </a:lnTo>
                  <a:lnTo>
                    <a:pt x="50" y="84"/>
                  </a:lnTo>
                  <a:lnTo>
                    <a:pt x="42" y="81"/>
                  </a:lnTo>
                  <a:lnTo>
                    <a:pt x="33" y="79"/>
                  </a:lnTo>
                  <a:lnTo>
                    <a:pt x="24" y="77"/>
                  </a:lnTo>
                  <a:lnTo>
                    <a:pt x="16" y="73"/>
                  </a:lnTo>
                  <a:lnTo>
                    <a:pt x="10" y="69"/>
                  </a:lnTo>
                  <a:lnTo>
                    <a:pt x="4" y="62"/>
                  </a:lnTo>
                  <a:lnTo>
                    <a:pt x="0" y="53"/>
                  </a:lnTo>
                  <a:lnTo>
                    <a:pt x="1" y="43"/>
                  </a:lnTo>
                  <a:lnTo>
                    <a:pt x="5" y="37"/>
                  </a:lnTo>
                  <a:lnTo>
                    <a:pt x="10" y="28"/>
                  </a:lnTo>
                  <a:lnTo>
                    <a:pt x="16" y="23"/>
                  </a:lnTo>
                  <a:lnTo>
                    <a:pt x="22" y="18"/>
                  </a:lnTo>
                  <a:lnTo>
                    <a:pt x="30" y="13"/>
                  </a:lnTo>
                  <a:lnTo>
                    <a:pt x="37" y="10"/>
                  </a:lnTo>
                  <a:lnTo>
                    <a:pt x="45" y="8"/>
                  </a:lnTo>
                  <a:lnTo>
                    <a:pt x="64" y="4"/>
                  </a:lnTo>
                  <a:lnTo>
                    <a:pt x="83" y="1"/>
                  </a:lnTo>
                  <a:lnTo>
                    <a:pt x="102" y="0"/>
                  </a:lnTo>
                  <a:lnTo>
                    <a:pt x="119" y="0"/>
                  </a:lnTo>
                  <a:lnTo>
                    <a:pt x="137" y="2"/>
                  </a:lnTo>
                  <a:lnTo>
                    <a:pt x="155" y="7"/>
                  </a:lnTo>
                  <a:lnTo>
                    <a:pt x="172" y="13"/>
                  </a:lnTo>
                  <a:lnTo>
                    <a:pt x="189" y="24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67" name="Freeform 127"/>
            <p:cNvSpPr>
              <a:spLocks/>
            </p:cNvSpPr>
            <p:nvPr/>
          </p:nvSpPr>
          <p:spPr bwMode="auto">
            <a:xfrm>
              <a:off x="849" y="2175"/>
              <a:ext cx="95" cy="18"/>
            </a:xfrm>
            <a:custGeom>
              <a:avLst/>
              <a:gdLst/>
              <a:ahLst/>
              <a:cxnLst>
                <a:cxn ang="0">
                  <a:pos x="190" y="17"/>
                </a:cxn>
                <a:cxn ang="0">
                  <a:pos x="190" y="21"/>
                </a:cxn>
                <a:cxn ang="0">
                  <a:pos x="190" y="27"/>
                </a:cxn>
                <a:cxn ang="0">
                  <a:pos x="187" y="31"/>
                </a:cxn>
                <a:cxn ang="0">
                  <a:pos x="182" y="34"/>
                </a:cxn>
                <a:cxn ang="0">
                  <a:pos x="159" y="35"/>
                </a:cxn>
                <a:cxn ang="0">
                  <a:pos x="135" y="36"/>
                </a:cxn>
                <a:cxn ang="0">
                  <a:pos x="113" y="35"/>
                </a:cxn>
                <a:cxn ang="0">
                  <a:pos x="91" y="34"/>
                </a:cxn>
                <a:cxn ang="0">
                  <a:pos x="70" y="30"/>
                </a:cxn>
                <a:cxn ang="0">
                  <a:pos x="49" y="26"/>
                </a:cxn>
                <a:cxn ang="0">
                  <a:pos x="29" y="20"/>
                </a:cxn>
                <a:cxn ang="0">
                  <a:pos x="10" y="11"/>
                </a:cxn>
                <a:cxn ang="0">
                  <a:pos x="6" y="7"/>
                </a:cxn>
                <a:cxn ang="0">
                  <a:pos x="4" y="4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7" y="0"/>
                </a:cxn>
                <a:cxn ang="0">
                  <a:pos x="15" y="3"/>
                </a:cxn>
                <a:cxn ang="0">
                  <a:pos x="23" y="6"/>
                </a:cxn>
                <a:cxn ang="0">
                  <a:pos x="31" y="10"/>
                </a:cxn>
                <a:cxn ang="0">
                  <a:pos x="40" y="14"/>
                </a:cxn>
                <a:cxn ang="0">
                  <a:pos x="48" y="18"/>
                </a:cxn>
                <a:cxn ang="0">
                  <a:pos x="56" y="20"/>
                </a:cxn>
                <a:cxn ang="0">
                  <a:pos x="65" y="19"/>
                </a:cxn>
                <a:cxn ang="0">
                  <a:pos x="81" y="23"/>
                </a:cxn>
                <a:cxn ang="0">
                  <a:pos x="97" y="25"/>
                </a:cxn>
                <a:cxn ang="0">
                  <a:pos x="113" y="25"/>
                </a:cxn>
                <a:cxn ang="0">
                  <a:pos x="129" y="22"/>
                </a:cxn>
                <a:cxn ang="0">
                  <a:pos x="146" y="20"/>
                </a:cxn>
                <a:cxn ang="0">
                  <a:pos x="161" y="18"/>
                </a:cxn>
                <a:cxn ang="0">
                  <a:pos x="175" y="17"/>
                </a:cxn>
                <a:cxn ang="0">
                  <a:pos x="190" y="17"/>
                </a:cxn>
              </a:cxnLst>
              <a:rect l="0" t="0" r="r" b="b"/>
              <a:pathLst>
                <a:path w="190" h="36">
                  <a:moveTo>
                    <a:pt x="190" y="17"/>
                  </a:moveTo>
                  <a:lnTo>
                    <a:pt x="190" y="21"/>
                  </a:lnTo>
                  <a:lnTo>
                    <a:pt x="190" y="27"/>
                  </a:lnTo>
                  <a:lnTo>
                    <a:pt x="187" y="31"/>
                  </a:lnTo>
                  <a:lnTo>
                    <a:pt x="182" y="34"/>
                  </a:lnTo>
                  <a:lnTo>
                    <a:pt x="159" y="35"/>
                  </a:lnTo>
                  <a:lnTo>
                    <a:pt x="135" y="36"/>
                  </a:lnTo>
                  <a:lnTo>
                    <a:pt x="113" y="35"/>
                  </a:lnTo>
                  <a:lnTo>
                    <a:pt x="91" y="34"/>
                  </a:lnTo>
                  <a:lnTo>
                    <a:pt x="70" y="30"/>
                  </a:lnTo>
                  <a:lnTo>
                    <a:pt x="49" y="26"/>
                  </a:lnTo>
                  <a:lnTo>
                    <a:pt x="29" y="20"/>
                  </a:lnTo>
                  <a:lnTo>
                    <a:pt x="10" y="11"/>
                  </a:lnTo>
                  <a:lnTo>
                    <a:pt x="6" y="7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7" y="0"/>
                  </a:lnTo>
                  <a:lnTo>
                    <a:pt x="15" y="3"/>
                  </a:lnTo>
                  <a:lnTo>
                    <a:pt x="23" y="6"/>
                  </a:lnTo>
                  <a:lnTo>
                    <a:pt x="31" y="10"/>
                  </a:lnTo>
                  <a:lnTo>
                    <a:pt x="40" y="14"/>
                  </a:lnTo>
                  <a:lnTo>
                    <a:pt x="48" y="18"/>
                  </a:lnTo>
                  <a:lnTo>
                    <a:pt x="56" y="20"/>
                  </a:lnTo>
                  <a:lnTo>
                    <a:pt x="65" y="19"/>
                  </a:lnTo>
                  <a:lnTo>
                    <a:pt x="81" y="23"/>
                  </a:lnTo>
                  <a:lnTo>
                    <a:pt x="97" y="25"/>
                  </a:lnTo>
                  <a:lnTo>
                    <a:pt x="113" y="25"/>
                  </a:lnTo>
                  <a:lnTo>
                    <a:pt x="129" y="22"/>
                  </a:lnTo>
                  <a:lnTo>
                    <a:pt x="146" y="20"/>
                  </a:lnTo>
                  <a:lnTo>
                    <a:pt x="161" y="18"/>
                  </a:lnTo>
                  <a:lnTo>
                    <a:pt x="175" y="17"/>
                  </a:lnTo>
                  <a:lnTo>
                    <a:pt x="190" y="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68" name="Freeform 128"/>
            <p:cNvSpPr>
              <a:spLocks/>
            </p:cNvSpPr>
            <p:nvPr/>
          </p:nvSpPr>
          <p:spPr bwMode="auto">
            <a:xfrm>
              <a:off x="748" y="2051"/>
              <a:ext cx="85" cy="21"/>
            </a:xfrm>
            <a:custGeom>
              <a:avLst/>
              <a:gdLst/>
              <a:ahLst/>
              <a:cxnLst>
                <a:cxn ang="0">
                  <a:pos x="169" y="16"/>
                </a:cxn>
                <a:cxn ang="0">
                  <a:pos x="168" y="22"/>
                </a:cxn>
                <a:cxn ang="0">
                  <a:pos x="169" y="28"/>
                </a:cxn>
                <a:cxn ang="0">
                  <a:pos x="167" y="35"/>
                </a:cxn>
                <a:cxn ang="0">
                  <a:pos x="162" y="39"/>
                </a:cxn>
                <a:cxn ang="0">
                  <a:pos x="155" y="40"/>
                </a:cxn>
                <a:cxn ang="0">
                  <a:pos x="148" y="41"/>
                </a:cxn>
                <a:cxn ang="0">
                  <a:pos x="143" y="41"/>
                </a:cxn>
                <a:cxn ang="0">
                  <a:pos x="137" y="40"/>
                </a:cxn>
                <a:cxn ang="0">
                  <a:pos x="131" y="40"/>
                </a:cxn>
                <a:cxn ang="0">
                  <a:pos x="127" y="40"/>
                </a:cxn>
                <a:cxn ang="0">
                  <a:pos x="121" y="40"/>
                </a:cxn>
                <a:cxn ang="0">
                  <a:pos x="115" y="42"/>
                </a:cxn>
                <a:cxn ang="0">
                  <a:pos x="101" y="39"/>
                </a:cxn>
                <a:cxn ang="0">
                  <a:pos x="86" y="38"/>
                </a:cxn>
                <a:cxn ang="0">
                  <a:pos x="71" y="38"/>
                </a:cxn>
                <a:cxn ang="0">
                  <a:pos x="56" y="37"/>
                </a:cxn>
                <a:cxn ang="0">
                  <a:pos x="41" y="37"/>
                </a:cxn>
                <a:cxn ang="0">
                  <a:pos x="27" y="35"/>
                </a:cxn>
                <a:cxn ang="0">
                  <a:pos x="14" y="32"/>
                </a:cxn>
                <a:cxn ang="0">
                  <a:pos x="2" y="27"/>
                </a:cxn>
                <a:cxn ang="0">
                  <a:pos x="1" y="20"/>
                </a:cxn>
                <a:cxn ang="0">
                  <a:pos x="0" y="14"/>
                </a:cxn>
                <a:cxn ang="0">
                  <a:pos x="1" y="5"/>
                </a:cxn>
                <a:cxn ang="0">
                  <a:pos x="6" y="0"/>
                </a:cxn>
                <a:cxn ang="0">
                  <a:pos x="29" y="3"/>
                </a:cxn>
                <a:cxn ang="0">
                  <a:pos x="50" y="4"/>
                </a:cxn>
                <a:cxn ang="0">
                  <a:pos x="71" y="5"/>
                </a:cxn>
                <a:cxn ang="0">
                  <a:pos x="92" y="5"/>
                </a:cxn>
                <a:cxn ang="0">
                  <a:pos x="112" y="7"/>
                </a:cxn>
                <a:cxn ang="0">
                  <a:pos x="131" y="8"/>
                </a:cxn>
                <a:cxn ang="0">
                  <a:pos x="151" y="11"/>
                </a:cxn>
                <a:cxn ang="0">
                  <a:pos x="169" y="16"/>
                </a:cxn>
              </a:cxnLst>
              <a:rect l="0" t="0" r="r" b="b"/>
              <a:pathLst>
                <a:path w="169" h="42">
                  <a:moveTo>
                    <a:pt x="169" y="16"/>
                  </a:moveTo>
                  <a:lnTo>
                    <a:pt x="168" y="22"/>
                  </a:lnTo>
                  <a:lnTo>
                    <a:pt x="169" y="28"/>
                  </a:lnTo>
                  <a:lnTo>
                    <a:pt x="167" y="35"/>
                  </a:lnTo>
                  <a:lnTo>
                    <a:pt x="162" y="39"/>
                  </a:lnTo>
                  <a:lnTo>
                    <a:pt x="155" y="40"/>
                  </a:lnTo>
                  <a:lnTo>
                    <a:pt x="148" y="41"/>
                  </a:lnTo>
                  <a:lnTo>
                    <a:pt x="143" y="41"/>
                  </a:lnTo>
                  <a:lnTo>
                    <a:pt x="137" y="40"/>
                  </a:lnTo>
                  <a:lnTo>
                    <a:pt x="131" y="40"/>
                  </a:lnTo>
                  <a:lnTo>
                    <a:pt x="127" y="40"/>
                  </a:lnTo>
                  <a:lnTo>
                    <a:pt x="121" y="40"/>
                  </a:lnTo>
                  <a:lnTo>
                    <a:pt x="115" y="42"/>
                  </a:lnTo>
                  <a:lnTo>
                    <a:pt x="101" y="39"/>
                  </a:lnTo>
                  <a:lnTo>
                    <a:pt x="86" y="38"/>
                  </a:lnTo>
                  <a:lnTo>
                    <a:pt x="71" y="38"/>
                  </a:lnTo>
                  <a:lnTo>
                    <a:pt x="56" y="37"/>
                  </a:lnTo>
                  <a:lnTo>
                    <a:pt x="41" y="37"/>
                  </a:lnTo>
                  <a:lnTo>
                    <a:pt x="27" y="35"/>
                  </a:lnTo>
                  <a:lnTo>
                    <a:pt x="14" y="32"/>
                  </a:lnTo>
                  <a:lnTo>
                    <a:pt x="2" y="27"/>
                  </a:lnTo>
                  <a:lnTo>
                    <a:pt x="1" y="20"/>
                  </a:lnTo>
                  <a:lnTo>
                    <a:pt x="0" y="14"/>
                  </a:lnTo>
                  <a:lnTo>
                    <a:pt x="1" y="5"/>
                  </a:lnTo>
                  <a:lnTo>
                    <a:pt x="6" y="0"/>
                  </a:lnTo>
                  <a:lnTo>
                    <a:pt x="29" y="3"/>
                  </a:lnTo>
                  <a:lnTo>
                    <a:pt x="50" y="4"/>
                  </a:lnTo>
                  <a:lnTo>
                    <a:pt x="71" y="5"/>
                  </a:lnTo>
                  <a:lnTo>
                    <a:pt x="92" y="5"/>
                  </a:lnTo>
                  <a:lnTo>
                    <a:pt x="112" y="7"/>
                  </a:lnTo>
                  <a:lnTo>
                    <a:pt x="131" y="8"/>
                  </a:lnTo>
                  <a:lnTo>
                    <a:pt x="151" y="11"/>
                  </a:lnTo>
                  <a:lnTo>
                    <a:pt x="169" y="1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69" name="Freeform 129"/>
            <p:cNvSpPr>
              <a:spLocks/>
            </p:cNvSpPr>
            <p:nvPr/>
          </p:nvSpPr>
          <p:spPr bwMode="auto">
            <a:xfrm>
              <a:off x="886" y="2259"/>
              <a:ext cx="94" cy="36"/>
            </a:xfrm>
            <a:custGeom>
              <a:avLst/>
              <a:gdLst/>
              <a:ahLst/>
              <a:cxnLst>
                <a:cxn ang="0">
                  <a:pos x="181" y="19"/>
                </a:cxn>
                <a:cxn ang="0">
                  <a:pos x="186" y="27"/>
                </a:cxn>
                <a:cxn ang="0">
                  <a:pos x="188" y="34"/>
                </a:cxn>
                <a:cxn ang="0">
                  <a:pos x="187" y="42"/>
                </a:cxn>
                <a:cxn ang="0">
                  <a:pos x="182" y="50"/>
                </a:cxn>
                <a:cxn ang="0">
                  <a:pos x="159" y="58"/>
                </a:cxn>
                <a:cxn ang="0">
                  <a:pos x="137" y="64"/>
                </a:cxn>
                <a:cxn ang="0">
                  <a:pos x="114" y="68"/>
                </a:cxn>
                <a:cxn ang="0">
                  <a:pos x="91" y="70"/>
                </a:cxn>
                <a:cxn ang="0">
                  <a:pos x="68" y="70"/>
                </a:cxn>
                <a:cxn ang="0">
                  <a:pos x="45" y="70"/>
                </a:cxn>
                <a:cxn ang="0">
                  <a:pos x="23" y="69"/>
                </a:cxn>
                <a:cxn ang="0">
                  <a:pos x="0" y="68"/>
                </a:cxn>
                <a:cxn ang="0">
                  <a:pos x="4" y="62"/>
                </a:cxn>
                <a:cxn ang="0">
                  <a:pos x="5" y="56"/>
                </a:cxn>
                <a:cxn ang="0">
                  <a:pos x="5" y="48"/>
                </a:cxn>
                <a:cxn ang="0">
                  <a:pos x="6" y="41"/>
                </a:cxn>
                <a:cxn ang="0">
                  <a:pos x="6" y="33"/>
                </a:cxn>
                <a:cxn ang="0">
                  <a:pos x="7" y="26"/>
                </a:cxn>
                <a:cxn ang="0">
                  <a:pos x="12" y="20"/>
                </a:cxn>
                <a:cxn ang="0">
                  <a:pos x="18" y="16"/>
                </a:cxn>
                <a:cxn ang="0">
                  <a:pos x="38" y="7"/>
                </a:cxn>
                <a:cxn ang="0">
                  <a:pos x="59" y="2"/>
                </a:cxn>
                <a:cxn ang="0">
                  <a:pos x="80" y="0"/>
                </a:cxn>
                <a:cxn ang="0">
                  <a:pos x="99" y="1"/>
                </a:cxn>
                <a:cxn ang="0">
                  <a:pos x="119" y="3"/>
                </a:cxn>
                <a:cxn ang="0">
                  <a:pos x="140" y="8"/>
                </a:cxn>
                <a:cxn ang="0">
                  <a:pos x="160" y="14"/>
                </a:cxn>
                <a:cxn ang="0">
                  <a:pos x="181" y="19"/>
                </a:cxn>
              </a:cxnLst>
              <a:rect l="0" t="0" r="r" b="b"/>
              <a:pathLst>
                <a:path w="188" h="70">
                  <a:moveTo>
                    <a:pt x="181" y="19"/>
                  </a:moveTo>
                  <a:lnTo>
                    <a:pt x="186" y="27"/>
                  </a:lnTo>
                  <a:lnTo>
                    <a:pt x="188" y="34"/>
                  </a:lnTo>
                  <a:lnTo>
                    <a:pt x="187" y="42"/>
                  </a:lnTo>
                  <a:lnTo>
                    <a:pt x="182" y="50"/>
                  </a:lnTo>
                  <a:lnTo>
                    <a:pt x="159" y="58"/>
                  </a:lnTo>
                  <a:lnTo>
                    <a:pt x="137" y="64"/>
                  </a:lnTo>
                  <a:lnTo>
                    <a:pt x="114" y="68"/>
                  </a:lnTo>
                  <a:lnTo>
                    <a:pt x="91" y="70"/>
                  </a:lnTo>
                  <a:lnTo>
                    <a:pt x="68" y="70"/>
                  </a:lnTo>
                  <a:lnTo>
                    <a:pt x="45" y="70"/>
                  </a:lnTo>
                  <a:lnTo>
                    <a:pt x="23" y="69"/>
                  </a:lnTo>
                  <a:lnTo>
                    <a:pt x="0" y="68"/>
                  </a:lnTo>
                  <a:lnTo>
                    <a:pt x="4" y="62"/>
                  </a:lnTo>
                  <a:lnTo>
                    <a:pt x="5" y="56"/>
                  </a:lnTo>
                  <a:lnTo>
                    <a:pt x="5" y="48"/>
                  </a:lnTo>
                  <a:lnTo>
                    <a:pt x="6" y="41"/>
                  </a:lnTo>
                  <a:lnTo>
                    <a:pt x="6" y="33"/>
                  </a:lnTo>
                  <a:lnTo>
                    <a:pt x="7" y="26"/>
                  </a:lnTo>
                  <a:lnTo>
                    <a:pt x="12" y="20"/>
                  </a:lnTo>
                  <a:lnTo>
                    <a:pt x="18" y="16"/>
                  </a:lnTo>
                  <a:lnTo>
                    <a:pt x="38" y="7"/>
                  </a:lnTo>
                  <a:lnTo>
                    <a:pt x="59" y="2"/>
                  </a:lnTo>
                  <a:lnTo>
                    <a:pt x="80" y="0"/>
                  </a:lnTo>
                  <a:lnTo>
                    <a:pt x="99" y="1"/>
                  </a:lnTo>
                  <a:lnTo>
                    <a:pt x="119" y="3"/>
                  </a:lnTo>
                  <a:lnTo>
                    <a:pt x="140" y="8"/>
                  </a:lnTo>
                  <a:lnTo>
                    <a:pt x="160" y="14"/>
                  </a:lnTo>
                  <a:lnTo>
                    <a:pt x="181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70" name="Freeform 130"/>
            <p:cNvSpPr>
              <a:spLocks/>
            </p:cNvSpPr>
            <p:nvPr/>
          </p:nvSpPr>
          <p:spPr bwMode="auto">
            <a:xfrm>
              <a:off x="916" y="2203"/>
              <a:ext cx="9" cy="5"/>
            </a:xfrm>
            <a:custGeom>
              <a:avLst/>
              <a:gdLst/>
              <a:ahLst/>
              <a:cxnLst>
                <a:cxn ang="0">
                  <a:pos x="18" y="4"/>
                </a:cxn>
                <a:cxn ang="0">
                  <a:pos x="15" y="9"/>
                </a:cxn>
                <a:cxn ang="0">
                  <a:pos x="9" y="9"/>
                </a:cxn>
                <a:cxn ang="0">
                  <a:pos x="5" y="7"/>
                </a:cxn>
                <a:cxn ang="0">
                  <a:pos x="0" y="3"/>
                </a:cxn>
                <a:cxn ang="0">
                  <a:pos x="5" y="1"/>
                </a:cxn>
                <a:cxn ang="0">
                  <a:pos x="9" y="0"/>
                </a:cxn>
                <a:cxn ang="0">
                  <a:pos x="14" y="1"/>
                </a:cxn>
                <a:cxn ang="0">
                  <a:pos x="18" y="4"/>
                </a:cxn>
              </a:cxnLst>
              <a:rect l="0" t="0" r="r" b="b"/>
              <a:pathLst>
                <a:path w="18" h="9">
                  <a:moveTo>
                    <a:pt x="18" y="4"/>
                  </a:moveTo>
                  <a:lnTo>
                    <a:pt x="15" y="9"/>
                  </a:lnTo>
                  <a:lnTo>
                    <a:pt x="9" y="9"/>
                  </a:lnTo>
                  <a:lnTo>
                    <a:pt x="5" y="7"/>
                  </a:lnTo>
                  <a:lnTo>
                    <a:pt x="0" y="3"/>
                  </a:lnTo>
                  <a:lnTo>
                    <a:pt x="5" y="1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71" name="Freeform 131"/>
            <p:cNvSpPr>
              <a:spLocks/>
            </p:cNvSpPr>
            <p:nvPr/>
          </p:nvSpPr>
          <p:spPr bwMode="auto">
            <a:xfrm>
              <a:off x="603" y="2084"/>
              <a:ext cx="224" cy="45"/>
            </a:xfrm>
            <a:custGeom>
              <a:avLst/>
              <a:gdLst/>
              <a:ahLst/>
              <a:cxnLst>
                <a:cxn ang="0">
                  <a:pos x="449" y="18"/>
                </a:cxn>
                <a:cxn ang="0">
                  <a:pos x="447" y="26"/>
                </a:cxn>
                <a:cxn ang="0">
                  <a:pos x="424" y="32"/>
                </a:cxn>
                <a:cxn ang="0">
                  <a:pos x="385" y="32"/>
                </a:cxn>
                <a:cxn ang="0">
                  <a:pos x="347" y="34"/>
                </a:cxn>
                <a:cxn ang="0">
                  <a:pos x="308" y="47"/>
                </a:cxn>
                <a:cxn ang="0">
                  <a:pos x="275" y="56"/>
                </a:cxn>
                <a:cxn ang="0">
                  <a:pos x="246" y="49"/>
                </a:cxn>
                <a:cxn ang="0">
                  <a:pos x="217" y="44"/>
                </a:cxn>
                <a:cxn ang="0">
                  <a:pos x="189" y="43"/>
                </a:cxn>
                <a:cxn ang="0">
                  <a:pos x="161" y="44"/>
                </a:cxn>
                <a:cxn ang="0">
                  <a:pos x="133" y="48"/>
                </a:cxn>
                <a:cxn ang="0">
                  <a:pos x="104" y="57"/>
                </a:cxn>
                <a:cxn ang="0">
                  <a:pos x="77" y="70"/>
                </a:cxn>
                <a:cxn ang="0">
                  <a:pos x="56" y="82"/>
                </a:cxn>
                <a:cxn ang="0">
                  <a:pos x="42" y="87"/>
                </a:cxn>
                <a:cxn ang="0">
                  <a:pos x="29" y="87"/>
                </a:cxn>
                <a:cxn ang="0">
                  <a:pos x="18" y="82"/>
                </a:cxn>
                <a:cxn ang="0">
                  <a:pos x="10" y="73"/>
                </a:cxn>
                <a:cxn ang="0">
                  <a:pos x="6" y="63"/>
                </a:cxn>
                <a:cxn ang="0">
                  <a:pos x="3" y="54"/>
                </a:cxn>
                <a:cxn ang="0">
                  <a:pos x="0" y="43"/>
                </a:cxn>
                <a:cxn ang="0">
                  <a:pos x="13" y="35"/>
                </a:cxn>
                <a:cxn ang="0">
                  <a:pos x="38" y="27"/>
                </a:cxn>
                <a:cxn ang="0">
                  <a:pos x="64" y="20"/>
                </a:cxn>
                <a:cxn ang="0">
                  <a:pos x="88" y="19"/>
                </a:cxn>
                <a:cxn ang="0">
                  <a:pos x="105" y="29"/>
                </a:cxn>
                <a:cxn ang="0">
                  <a:pos x="110" y="42"/>
                </a:cxn>
                <a:cxn ang="0">
                  <a:pos x="120" y="40"/>
                </a:cxn>
                <a:cxn ang="0">
                  <a:pos x="119" y="24"/>
                </a:cxn>
                <a:cxn ang="0">
                  <a:pos x="141" y="11"/>
                </a:cxn>
                <a:cxn ang="0">
                  <a:pos x="177" y="6"/>
                </a:cxn>
                <a:cxn ang="0">
                  <a:pos x="212" y="4"/>
                </a:cxn>
                <a:cxn ang="0">
                  <a:pos x="248" y="2"/>
                </a:cxn>
                <a:cxn ang="0">
                  <a:pos x="286" y="1"/>
                </a:cxn>
                <a:cxn ang="0">
                  <a:pos x="325" y="2"/>
                </a:cxn>
                <a:cxn ang="0">
                  <a:pos x="362" y="4"/>
                </a:cxn>
                <a:cxn ang="0">
                  <a:pos x="397" y="8"/>
                </a:cxn>
                <a:cxn ang="0">
                  <a:pos x="421" y="11"/>
                </a:cxn>
                <a:cxn ang="0">
                  <a:pos x="438" y="11"/>
                </a:cxn>
              </a:cxnLst>
              <a:rect l="0" t="0" r="r" b="b"/>
              <a:pathLst>
                <a:path w="449" h="88">
                  <a:moveTo>
                    <a:pt x="446" y="14"/>
                  </a:moveTo>
                  <a:lnTo>
                    <a:pt x="449" y="18"/>
                  </a:lnTo>
                  <a:lnTo>
                    <a:pt x="449" y="21"/>
                  </a:lnTo>
                  <a:lnTo>
                    <a:pt x="447" y="26"/>
                  </a:lnTo>
                  <a:lnTo>
                    <a:pt x="445" y="29"/>
                  </a:lnTo>
                  <a:lnTo>
                    <a:pt x="424" y="32"/>
                  </a:lnTo>
                  <a:lnTo>
                    <a:pt x="405" y="32"/>
                  </a:lnTo>
                  <a:lnTo>
                    <a:pt x="385" y="32"/>
                  </a:lnTo>
                  <a:lnTo>
                    <a:pt x="366" y="32"/>
                  </a:lnTo>
                  <a:lnTo>
                    <a:pt x="347" y="34"/>
                  </a:lnTo>
                  <a:lnTo>
                    <a:pt x="328" y="39"/>
                  </a:lnTo>
                  <a:lnTo>
                    <a:pt x="308" y="47"/>
                  </a:lnTo>
                  <a:lnTo>
                    <a:pt x="288" y="59"/>
                  </a:lnTo>
                  <a:lnTo>
                    <a:pt x="275" y="56"/>
                  </a:lnTo>
                  <a:lnTo>
                    <a:pt x="260" y="53"/>
                  </a:lnTo>
                  <a:lnTo>
                    <a:pt x="246" y="49"/>
                  </a:lnTo>
                  <a:lnTo>
                    <a:pt x="232" y="47"/>
                  </a:lnTo>
                  <a:lnTo>
                    <a:pt x="217" y="44"/>
                  </a:lnTo>
                  <a:lnTo>
                    <a:pt x="203" y="43"/>
                  </a:lnTo>
                  <a:lnTo>
                    <a:pt x="189" y="43"/>
                  </a:lnTo>
                  <a:lnTo>
                    <a:pt x="174" y="43"/>
                  </a:lnTo>
                  <a:lnTo>
                    <a:pt x="161" y="44"/>
                  </a:lnTo>
                  <a:lnTo>
                    <a:pt x="147" y="46"/>
                  </a:lnTo>
                  <a:lnTo>
                    <a:pt x="133" y="48"/>
                  </a:lnTo>
                  <a:lnTo>
                    <a:pt x="118" y="53"/>
                  </a:lnTo>
                  <a:lnTo>
                    <a:pt x="104" y="57"/>
                  </a:lnTo>
                  <a:lnTo>
                    <a:pt x="90" y="63"/>
                  </a:lnTo>
                  <a:lnTo>
                    <a:pt x="77" y="70"/>
                  </a:lnTo>
                  <a:lnTo>
                    <a:pt x="63" y="78"/>
                  </a:lnTo>
                  <a:lnTo>
                    <a:pt x="56" y="82"/>
                  </a:lnTo>
                  <a:lnTo>
                    <a:pt x="49" y="86"/>
                  </a:lnTo>
                  <a:lnTo>
                    <a:pt x="42" y="87"/>
                  </a:lnTo>
                  <a:lnTo>
                    <a:pt x="36" y="88"/>
                  </a:lnTo>
                  <a:lnTo>
                    <a:pt x="29" y="87"/>
                  </a:lnTo>
                  <a:lnTo>
                    <a:pt x="24" y="86"/>
                  </a:lnTo>
                  <a:lnTo>
                    <a:pt x="18" y="82"/>
                  </a:lnTo>
                  <a:lnTo>
                    <a:pt x="12" y="79"/>
                  </a:lnTo>
                  <a:lnTo>
                    <a:pt x="10" y="73"/>
                  </a:lnTo>
                  <a:lnTo>
                    <a:pt x="7" y="67"/>
                  </a:lnTo>
                  <a:lnTo>
                    <a:pt x="6" y="63"/>
                  </a:lnTo>
                  <a:lnTo>
                    <a:pt x="4" y="58"/>
                  </a:lnTo>
                  <a:lnTo>
                    <a:pt x="3" y="54"/>
                  </a:lnTo>
                  <a:lnTo>
                    <a:pt x="2" y="49"/>
                  </a:lnTo>
                  <a:lnTo>
                    <a:pt x="0" y="43"/>
                  </a:lnTo>
                  <a:lnTo>
                    <a:pt x="0" y="38"/>
                  </a:lnTo>
                  <a:lnTo>
                    <a:pt x="13" y="35"/>
                  </a:lnTo>
                  <a:lnTo>
                    <a:pt x="26" y="31"/>
                  </a:lnTo>
                  <a:lnTo>
                    <a:pt x="38" y="27"/>
                  </a:lnTo>
                  <a:lnTo>
                    <a:pt x="51" y="24"/>
                  </a:lnTo>
                  <a:lnTo>
                    <a:pt x="64" y="20"/>
                  </a:lnTo>
                  <a:lnTo>
                    <a:pt x="77" y="19"/>
                  </a:lnTo>
                  <a:lnTo>
                    <a:pt x="88" y="19"/>
                  </a:lnTo>
                  <a:lnTo>
                    <a:pt x="101" y="21"/>
                  </a:lnTo>
                  <a:lnTo>
                    <a:pt x="105" y="29"/>
                  </a:lnTo>
                  <a:lnTo>
                    <a:pt x="108" y="36"/>
                  </a:lnTo>
                  <a:lnTo>
                    <a:pt x="110" y="42"/>
                  </a:lnTo>
                  <a:lnTo>
                    <a:pt x="116" y="47"/>
                  </a:lnTo>
                  <a:lnTo>
                    <a:pt x="120" y="40"/>
                  </a:lnTo>
                  <a:lnTo>
                    <a:pt x="119" y="32"/>
                  </a:lnTo>
                  <a:lnTo>
                    <a:pt x="119" y="24"/>
                  </a:lnTo>
                  <a:lnTo>
                    <a:pt x="123" y="14"/>
                  </a:lnTo>
                  <a:lnTo>
                    <a:pt x="141" y="11"/>
                  </a:lnTo>
                  <a:lnTo>
                    <a:pt x="159" y="8"/>
                  </a:lnTo>
                  <a:lnTo>
                    <a:pt x="177" y="6"/>
                  </a:lnTo>
                  <a:lnTo>
                    <a:pt x="195" y="5"/>
                  </a:lnTo>
                  <a:lnTo>
                    <a:pt x="212" y="4"/>
                  </a:lnTo>
                  <a:lnTo>
                    <a:pt x="230" y="3"/>
                  </a:lnTo>
                  <a:lnTo>
                    <a:pt x="248" y="2"/>
                  </a:lnTo>
                  <a:lnTo>
                    <a:pt x="267" y="0"/>
                  </a:lnTo>
                  <a:lnTo>
                    <a:pt x="286" y="1"/>
                  </a:lnTo>
                  <a:lnTo>
                    <a:pt x="306" y="1"/>
                  </a:lnTo>
                  <a:lnTo>
                    <a:pt x="325" y="2"/>
                  </a:lnTo>
                  <a:lnTo>
                    <a:pt x="344" y="3"/>
                  </a:lnTo>
                  <a:lnTo>
                    <a:pt x="362" y="4"/>
                  </a:lnTo>
                  <a:lnTo>
                    <a:pt x="379" y="6"/>
                  </a:lnTo>
                  <a:lnTo>
                    <a:pt x="397" y="8"/>
                  </a:lnTo>
                  <a:lnTo>
                    <a:pt x="413" y="9"/>
                  </a:lnTo>
                  <a:lnTo>
                    <a:pt x="421" y="11"/>
                  </a:lnTo>
                  <a:lnTo>
                    <a:pt x="430" y="11"/>
                  </a:lnTo>
                  <a:lnTo>
                    <a:pt x="438" y="11"/>
                  </a:lnTo>
                  <a:lnTo>
                    <a:pt x="446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72" name="Freeform 132"/>
            <p:cNvSpPr>
              <a:spLocks/>
            </p:cNvSpPr>
            <p:nvPr/>
          </p:nvSpPr>
          <p:spPr bwMode="auto">
            <a:xfrm>
              <a:off x="750" y="2115"/>
              <a:ext cx="95" cy="46"/>
            </a:xfrm>
            <a:custGeom>
              <a:avLst/>
              <a:gdLst/>
              <a:ahLst/>
              <a:cxnLst>
                <a:cxn ang="0">
                  <a:pos x="182" y="18"/>
                </a:cxn>
                <a:cxn ang="0">
                  <a:pos x="186" y="23"/>
                </a:cxn>
                <a:cxn ang="0">
                  <a:pos x="189" y="29"/>
                </a:cxn>
                <a:cxn ang="0">
                  <a:pos x="190" y="35"/>
                </a:cxn>
                <a:cxn ang="0">
                  <a:pos x="188" y="41"/>
                </a:cxn>
                <a:cxn ang="0">
                  <a:pos x="184" y="47"/>
                </a:cxn>
                <a:cxn ang="0">
                  <a:pos x="181" y="54"/>
                </a:cxn>
                <a:cxn ang="0">
                  <a:pos x="179" y="61"/>
                </a:cxn>
                <a:cxn ang="0">
                  <a:pos x="175" y="68"/>
                </a:cxn>
                <a:cxn ang="0">
                  <a:pos x="173" y="73"/>
                </a:cxn>
                <a:cxn ang="0">
                  <a:pos x="169" y="79"/>
                </a:cxn>
                <a:cxn ang="0">
                  <a:pos x="163" y="84"/>
                </a:cxn>
                <a:cxn ang="0">
                  <a:pos x="155" y="87"/>
                </a:cxn>
                <a:cxn ang="0">
                  <a:pos x="137" y="91"/>
                </a:cxn>
                <a:cxn ang="0">
                  <a:pos x="119" y="92"/>
                </a:cxn>
                <a:cxn ang="0">
                  <a:pos x="102" y="91"/>
                </a:cxn>
                <a:cxn ang="0">
                  <a:pos x="83" y="87"/>
                </a:cxn>
                <a:cxn ang="0">
                  <a:pos x="65" y="84"/>
                </a:cxn>
                <a:cxn ang="0">
                  <a:pos x="48" y="78"/>
                </a:cxn>
                <a:cxn ang="0">
                  <a:pos x="30" y="71"/>
                </a:cxn>
                <a:cxn ang="0">
                  <a:pos x="15" y="64"/>
                </a:cxn>
                <a:cxn ang="0">
                  <a:pos x="8" y="55"/>
                </a:cxn>
                <a:cxn ang="0">
                  <a:pos x="3" y="47"/>
                </a:cxn>
                <a:cxn ang="0">
                  <a:pos x="0" y="39"/>
                </a:cxn>
                <a:cxn ang="0">
                  <a:pos x="5" y="33"/>
                </a:cxn>
                <a:cxn ang="0">
                  <a:pos x="22" y="22"/>
                </a:cxn>
                <a:cxn ang="0">
                  <a:pos x="40" y="12"/>
                </a:cxn>
                <a:cxn ang="0">
                  <a:pos x="57" y="7"/>
                </a:cxn>
                <a:cxn ang="0">
                  <a:pos x="74" y="2"/>
                </a:cxn>
                <a:cxn ang="0">
                  <a:pos x="90" y="1"/>
                </a:cxn>
                <a:cxn ang="0">
                  <a:pos x="106" y="0"/>
                </a:cxn>
                <a:cxn ang="0">
                  <a:pos x="123" y="1"/>
                </a:cxn>
                <a:cxn ang="0">
                  <a:pos x="139" y="2"/>
                </a:cxn>
                <a:cxn ang="0">
                  <a:pos x="144" y="10"/>
                </a:cxn>
                <a:cxn ang="0">
                  <a:pos x="147" y="18"/>
                </a:cxn>
                <a:cxn ang="0">
                  <a:pos x="148" y="26"/>
                </a:cxn>
                <a:cxn ang="0">
                  <a:pos x="148" y="32"/>
                </a:cxn>
                <a:cxn ang="0">
                  <a:pos x="156" y="30"/>
                </a:cxn>
                <a:cxn ang="0">
                  <a:pos x="158" y="22"/>
                </a:cxn>
                <a:cxn ang="0">
                  <a:pos x="159" y="15"/>
                </a:cxn>
                <a:cxn ang="0">
                  <a:pos x="166" y="11"/>
                </a:cxn>
                <a:cxn ang="0">
                  <a:pos x="173" y="12"/>
                </a:cxn>
                <a:cxn ang="0">
                  <a:pos x="177" y="14"/>
                </a:cxn>
                <a:cxn ang="0">
                  <a:pos x="179" y="16"/>
                </a:cxn>
                <a:cxn ang="0">
                  <a:pos x="182" y="18"/>
                </a:cxn>
              </a:cxnLst>
              <a:rect l="0" t="0" r="r" b="b"/>
              <a:pathLst>
                <a:path w="190" h="92">
                  <a:moveTo>
                    <a:pt x="182" y="18"/>
                  </a:moveTo>
                  <a:lnTo>
                    <a:pt x="186" y="23"/>
                  </a:lnTo>
                  <a:lnTo>
                    <a:pt x="189" y="29"/>
                  </a:lnTo>
                  <a:lnTo>
                    <a:pt x="190" y="35"/>
                  </a:lnTo>
                  <a:lnTo>
                    <a:pt x="188" y="41"/>
                  </a:lnTo>
                  <a:lnTo>
                    <a:pt x="184" y="47"/>
                  </a:lnTo>
                  <a:lnTo>
                    <a:pt x="181" y="54"/>
                  </a:lnTo>
                  <a:lnTo>
                    <a:pt x="179" y="61"/>
                  </a:lnTo>
                  <a:lnTo>
                    <a:pt x="175" y="68"/>
                  </a:lnTo>
                  <a:lnTo>
                    <a:pt x="173" y="73"/>
                  </a:lnTo>
                  <a:lnTo>
                    <a:pt x="169" y="79"/>
                  </a:lnTo>
                  <a:lnTo>
                    <a:pt x="163" y="84"/>
                  </a:lnTo>
                  <a:lnTo>
                    <a:pt x="155" y="87"/>
                  </a:lnTo>
                  <a:lnTo>
                    <a:pt x="137" y="91"/>
                  </a:lnTo>
                  <a:lnTo>
                    <a:pt x="119" y="92"/>
                  </a:lnTo>
                  <a:lnTo>
                    <a:pt x="102" y="91"/>
                  </a:lnTo>
                  <a:lnTo>
                    <a:pt x="83" y="87"/>
                  </a:lnTo>
                  <a:lnTo>
                    <a:pt x="65" y="84"/>
                  </a:lnTo>
                  <a:lnTo>
                    <a:pt x="48" y="78"/>
                  </a:lnTo>
                  <a:lnTo>
                    <a:pt x="30" y="71"/>
                  </a:lnTo>
                  <a:lnTo>
                    <a:pt x="15" y="64"/>
                  </a:lnTo>
                  <a:lnTo>
                    <a:pt x="8" y="55"/>
                  </a:lnTo>
                  <a:lnTo>
                    <a:pt x="3" y="47"/>
                  </a:lnTo>
                  <a:lnTo>
                    <a:pt x="0" y="39"/>
                  </a:lnTo>
                  <a:lnTo>
                    <a:pt x="5" y="33"/>
                  </a:lnTo>
                  <a:lnTo>
                    <a:pt x="22" y="22"/>
                  </a:lnTo>
                  <a:lnTo>
                    <a:pt x="40" y="12"/>
                  </a:lnTo>
                  <a:lnTo>
                    <a:pt x="57" y="7"/>
                  </a:lnTo>
                  <a:lnTo>
                    <a:pt x="74" y="2"/>
                  </a:lnTo>
                  <a:lnTo>
                    <a:pt x="90" y="1"/>
                  </a:lnTo>
                  <a:lnTo>
                    <a:pt x="106" y="0"/>
                  </a:lnTo>
                  <a:lnTo>
                    <a:pt x="123" y="1"/>
                  </a:lnTo>
                  <a:lnTo>
                    <a:pt x="139" y="2"/>
                  </a:lnTo>
                  <a:lnTo>
                    <a:pt x="144" y="10"/>
                  </a:lnTo>
                  <a:lnTo>
                    <a:pt x="147" y="18"/>
                  </a:lnTo>
                  <a:lnTo>
                    <a:pt x="148" y="26"/>
                  </a:lnTo>
                  <a:lnTo>
                    <a:pt x="148" y="32"/>
                  </a:lnTo>
                  <a:lnTo>
                    <a:pt x="156" y="30"/>
                  </a:lnTo>
                  <a:lnTo>
                    <a:pt x="158" y="22"/>
                  </a:lnTo>
                  <a:lnTo>
                    <a:pt x="159" y="15"/>
                  </a:lnTo>
                  <a:lnTo>
                    <a:pt x="166" y="11"/>
                  </a:lnTo>
                  <a:lnTo>
                    <a:pt x="173" y="12"/>
                  </a:lnTo>
                  <a:lnTo>
                    <a:pt x="177" y="14"/>
                  </a:lnTo>
                  <a:lnTo>
                    <a:pt x="179" y="16"/>
                  </a:lnTo>
                  <a:lnTo>
                    <a:pt x="182" y="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73" name="Freeform 133"/>
            <p:cNvSpPr>
              <a:spLocks/>
            </p:cNvSpPr>
            <p:nvPr/>
          </p:nvSpPr>
          <p:spPr bwMode="auto">
            <a:xfrm>
              <a:off x="836" y="2208"/>
              <a:ext cx="81" cy="45"/>
            </a:xfrm>
            <a:custGeom>
              <a:avLst/>
              <a:gdLst/>
              <a:ahLst/>
              <a:cxnLst>
                <a:cxn ang="0">
                  <a:pos x="153" y="23"/>
                </a:cxn>
                <a:cxn ang="0">
                  <a:pos x="157" y="28"/>
                </a:cxn>
                <a:cxn ang="0">
                  <a:pos x="159" y="32"/>
                </a:cxn>
                <a:cxn ang="0">
                  <a:pos x="160" y="38"/>
                </a:cxn>
                <a:cxn ang="0">
                  <a:pos x="161" y="43"/>
                </a:cxn>
                <a:cxn ang="0">
                  <a:pos x="161" y="48"/>
                </a:cxn>
                <a:cxn ang="0">
                  <a:pos x="161" y="53"/>
                </a:cxn>
                <a:cxn ang="0">
                  <a:pos x="160" y="58"/>
                </a:cxn>
                <a:cxn ang="0">
                  <a:pos x="158" y="62"/>
                </a:cxn>
                <a:cxn ang="0">
                  <a:pos x="142" y="74"/>
                </a:cxn>
                <a:cxn ang="0">
                  <a:pos x="124" y="82"/>
                </a:cxn>
                <a:cxn ang="0">
                  <a:pos x="107" y="88"/>
                </a:cxn>
                <a:cxn ang="0">
                  <a:pos x="89" y="90"/>
                </a:cxn>
                <a:cxn ang="0">
                  <a:pos x="71" y="91"/>
                </a:cxn>
                <a:cxn ang="0">
                  <a:pos x="54" y="90"/>
                </a:cxn>
                <a:cxn ang="0">
                  <a:pos x="37" y="88"/>
                </a:cxn>
                <a:cxn ang="0">
                  <a:pos x="22" y="85"/>
                </a:cxn>
                <a:cxn ang="0">
                  <a:pos x="16" y="82"/>
                </a:cxn>
                <a:cxn ang="0">
                  <a:pos x="12" y="78"/>
                </a:cxn>
                <a:cxn ang="0">
                  <a:pos x="6" y="76"/>
                </a:cxn>
                <a:cxn ang="0">
                  <a:pos x="0" y="73"/>
                </a:cxn>
                <a:cxn ang="0">
                  <a:pos x="7" y="66"/>
                </a:cxn>
                <a:cxn ang="0">
                  <a:pos x="14" y="58"/>
                </a:cxn>
                <a:cxn ang="0">
                  <a:pos x="22" y="51"/>
                </a:cxn>
                <a:cxn ang="0">
                  <a:pos x="29" y="43"/>
                </a:cxn>
                <a:cxn ang="0">
                  <a:pos x="36" y="33"/>
                </a:cxn>
                <a:cxn ang="0">
                  <a:pos x="40" y="24"/>
                </a:cxn>
                <a:cxn ang="0">
                  <a:pos x="45" y="13"/>
                </a:cxn>
                <a:cxn ang="0">
                  <a:pos x="47" y="0"/>
                </a:cxn>
                <a:cxn ang="0">
                  <a:pos x="61" y="0"/>
                </a:cxn>
                <a:cxn ang="0">
                  <a:pos x="75" y="0"/>
                </a:cxn>
                <a:cxn ang="0">
                  <a:pos x="89" y="1"/>
                </a:cxn>
                <a:cxn ang="0">
                  <a:pos x="103" y="2"/>
                </a:cxn>
                <a:cxn ang="0">
                  <a:pos x="115" y="6"/>
                </a:cxn>
                <a:cxn ang="0">
                  <a:pos x="128" y="10"/>
                </a:cxn>
                <a:cxn ang="0">
                  <a:pos x="141" y="16"/>
                </a:cxn>
                <a:cxn ang="0">
                  <a:pos x="153" y="23"/>
                </a:cxn>
              </a:cxnLst>
              <a:rect l="0" t="0" r="r" b="b"/>
              <a:pathLst>
                <a:path w="161" h="91">
                  <a:moveTo>
                    <a:pt x="153" y="23"/>
                  </a:moveTo>
                  <a:lnTo>
                    <a:pt x="157" y="28"/>
                  </a:lnTo>
                  <a:lnTo>
                    <a:pt x="159" y="32"/>
                  </a:lnTo>
                  <a:lnTo>
                    <a:pt x="160" y="38"/>
                  </a:lnTo>
                  <a:lnTo>
                    <a:pt x="161" y="43"/>
                  </a:lnTo>
                  <a:lnTo>
                    <a:pt x="161" y="48"/>
                  </a:lnTo>
                  <a:lnTo>
                    <a:pt x="161" y="53"/>
                  </a:lnTo>
                  <a:lnTo>
                    <a:pt x="160" y="58"/>
                  </a:lnTo>
                  <a:lnTo>
                    <a:pt x="158" y="62"/>
                  </a:lnTo>
                  <a:lnTo>
                    <a:pt x="142" y="74"/>
                  </a:lnTo>
                  <a:lnTo>
                    <a:pt x="124" y="82"/>
                  </a:lnTo>
                  <a:lnTo>
                    <a:pt x="107" y="88"/>
                  </a:lnTo>
                  <a:lnTo>
                    <a:pt x="89" y="90"/>
                  </a:lnTo>
                  <a:lnTo>
                    <a:pt x="71" y="91"/>
                  </a:lnTo>
                  <a:lnTo>
                    <a:pt x="54" y="90"/>
                  </a:lnTo>
                  <a:lnTo>
                    <a:pt x="37" y="88"/>
                  </a:lnTo>
                  <a:lnTo>
                    <a:pt x="22" y="85"/>
                  </a:lnTo>
                  <a:lnTo>
                    <a:pt x="16" y="82"/>
                  </a:lnTo>
                  <a:lnTo>
                    <a:pt x="12" y="78"/>
                  </a:lnTo>
                  <a:lnTo>
                    <a:pt x="6" y="76"/>
                  </a:lnTo>
                  <a:lnTo>
                    <a:pt x="0" y="73"/>
                  </a:lnTo>
                  <a:lnTo>
                    <a:pt x="7" y="66"/>
                  </a:lnTo>
                  <a:lnTo>
                    <a:pt x="14" y="58"/>
                  </a:lnTo>
                  <a:lnTo>
                    <a:pt x="22" y="51"/>
                  </a:lnTo>
                  <a:lnTo>
                    <a:pt x="29" y="43"/>
                  </a:lnTo>
                  <a:lnTo>
                    <a:pt x="36" y="33"/>
                  </a:lnTo>
                  <a:lnTo>
                    <a:pt x="40" y="24"/>
                  </a:lnTo>
                  <a:lnTo>
                    <a:pt x="45" y="13"/>
                  </a:lnTo>
                  <a:lnTo>
                    <a:pt x="47" y="0"/>
                  </a:lnTo>
                  <a:lnTo>
                    <a:pt x="61" y="0"/>
                  </a:lnTo>
                  <a:lnTo>
                    <a:pt x="75" y="0"/>
                  </a:lnTo>
                  <a:lnTo>
                    <a:pt x="89" y="1"/>
                  </a:lnTo>
                  <a:lnTo>
                    <a:pt x="103" y="2"/>
                  </a:lnTo>
                  <a:lnTo>
                    <a:pt x="115" y="6"/>
                  </a:lnTo>
                  <a:lnTo>
                    <a:pt x="128" y="10"/>
                  </a:lnTo>
                  <a:lnTo>
                    <a:pt x="141" y="16"/>
                  </a:lnTo>
                  <a:lnTo>
                    <a:pt x="153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74" name="Freeform 134"/>
            <p:cNvSpPr>
              <a:spLocks/>
            </p:cNvSpPr>
            <p:nvPr/>
          </p:nvSpPr>
          <p:spPr bwMode="auto">
            <a:xfrm>
              <a:off x="170" y="2745"/>
              <a:ext cx="1334" cy="357"/>
            </a:xfrm>
            <a:custGeom>
              <a:avLst/>
              <a:gdLst/>
              <a:ahLst/>
              <a:cxnLst>
                <a:cxn ang="0">
                  <a:pos x="2547" y="356"/>
                </a:cxn>
                <a:cxn ang="0">
                  <a:pos x="2644" y="465"/>
                </a:cxn>
                <a:cxn ang="0">
                  <a:pos x="2630" y="514"/>
                </a:cxn>
                <a:cxn ang="0">
                  <a:pos x="2468" y="490"/>
                </a:cxn>
                <a:cxn ang="0">
                  <a:pos x="2380" y="505"/>
                </a:cxn>
                <a:cxn ang="0">
                  <a:pos x="2273" y="522"/>
                </a:cxn>
                <a:cxn ang="0">
                  <a:pos x="2305" y="655"/>
                </a:cxn>
                <a:cxn ang="0">
                  <a:pos x="2137" y="620"/>
                </a:cxn>
                <a:cxn ang="0">
                  <a:pos x="2081" y="655"/>
                </a:cxn>
                <a:cxn ang="0">
                  <a:pos x="1955" y="669"/>
                </a:cxn>
                <a:cxn ang="0">
                  <a:pos x="1802" y="652"/>
                </a:cxn>
                <a:cxn ang="0">
                  <a:pos x="1673" y="620"/>
                </a:cxn>
                <a:cxn ang="0">
                  <a:pos x="1616" y="645"/>
                </a:cxn>
                <a:cxn ang="0">
                  <a:pos x="1543" y="652"/>
                </a:cxn>
                <a:cxn ang="0">
                  <a:pos x="1415" y="627"/>
                </a:cxn>
                <a:cxn ang="0">
                  <a:pos x="1425" y="689"/>
                </a:cxn>
                <a:cxn ang="0">
                  <a:pos x="1364" y="698"/>
                </a:cxn>
                <a:cxn ang="0">
                  <a:pos x="1288" y="689"/>
                </a:cxn>
                <a:cxn ang="0">
                  <a:pos x="1119" y="600"/>
                </a:cxn>
                <a:cxn ang="0">
                  <a:pos x="1034" y="592"/>
                </a:cxn>
                <a:cxn ang="0">
                  <a:pos x="969" y="644"/>
                </a:cxn>
                <a:cxn ang="0">
                  <a:pos x="819" y="635"/>
                </a:cxn>
                <a:cxn ang="0">
                  <a:pos x="722" y="585"/>
                </a:cxn>
                <a:cxn ang="0">
                  <a:pos x="623" y="601"/>
                </a:cxn>
                <a:cxn ang="0">
                  <a:pos x="539" y="558"/>
                </a:cxn>
                <a:cxn ang="0">
                  <a:pos x="391" y="628"/>
                </a:cxn>
                <a:cxn ang="0">
                  <a:pos x="300" y="645"/>
                </a:cxn>
                <a:cxn ang="0">
                  <a:pos x="272" y="490"/>
                </a:cxn>
                <a:cxn ang="0">
                  <a:pos x="226" y="416"/>
                </a:cxn>
                <a:cxn ang="0">
                  <a:pos x="244" y="327"/>
                </a:cxn>
                <a:cxn ang="0">
                  <a:pos x="107" y="331"/>
                </a:cxn>
                <a:cxn ang="0">
                  <a:pos x="24" y="304"/>
                </a:cxn>
                <a:cxn ang="0">
                  <a:pos x="130" y="160"/>
                </a:cxn>
                <a:cxn ang="0">
                  <a:pos x="16" y="86"/>
                </a:cxn>
                <a:cxn ang="0">
                  <a:pos x="133" y="1"/>
                </a:cxn>
                <a:cxn ang="0">
                  <a:pos x="267" y="45"/>
                </a:cxn>
                <a:cxn ang="0">
                  <a:pos x="403" y="121"/>
                </a:cxn>
                <a:cxn ang="0">
                  <a:pos x="440" y="112"/>
                </a:cxn>
                <a:cxn ang="0">
                  <a:pos x="455" y="114"/>
                </a:cxn>
                <a:cxn ang="0">
                  <a:pos x="449" y="211"/>
                </a:cxn>
                <a:cxn ang="0">
                  <a:pos x="365" y="270"/>
                </a:cxn>
                <a:cxn ang="0">
                  <a:pos x="453" y="392"/>
                </a:cxn>
                <a:cxn ang="0">
                  <a:pos x="584" y="363"/>
                </a:cxn>
                <a:cxn ang="0">
                  <a:pos x="605" y="280"/>
                </a:cxn>
                <a:cxn ang="0">
                  <a:pos x="722" y="268"/>
                </a:cxn>
                <a:cxn ang="0">
                  <a:pos x="827" y="236"/>
                </a:cxn>
                <a:cxn ang="0">
                  <a:pos x="956" y="273"/>
                </a:cxn>
                <a:cxn ang="0">
                  <a:pos x="1151" y="312"/>
                </a:cxn>
                <a:cxn ang="0">
                  <a:pos x="1419" y="319"/>
                </a:cxn>
                <a:cxn ang="0">
                  <a:pos x="1636" y="321"/>
                </a:cxn>
                <a:cxn ang="0">
                  <a:pos x="1756" y="314"/>
                </a:cxn>
                <a:cxn ang="0">
                  <a:pos x="1786" y="403"/>
                </a:cxn>
                <a:cxn ang="0">
                  <a:pos x="1888" y="448"/>
                </a:cxn>
                <a:cxn ang="0">
                  <a:pos x="2006" y="339"/>
                </a:cxn>
                <a:cxn ang="0">
                  <a:pos x="1953" y="286"/>
                </a:cxn>
                <a:cxn ang="0">
                  <a:pos x="1959" y="191"/>
                </a:cxn>
                <a:cxn ang="0">
                  <a:pos x="2080" y="142"/>
                </a:cxn>
                <a:cxn ang="0">
                  <a:pos x="2105" y="189"/>
                </a:cxn>
                <a:cxn ang="0">
                  <a:pos x="2120" y="226"/>
                </a:cxn>
                <a:cxn ang="0">
                  <a:pos x="2244" y="240"/>
                </a:cxn>
                <a:cxn ang="0">
                  <a:pos x="2421" y="248"/>
                </a:cxn>
              </a:cxnLst>
              <a:rect l="0" t="0" r="r" b="b"/>
              <a:pathLst>
                <a:path w="2668" h="714">
                  <a:moveTo>
                    <a:pt x="2558" y="298"/>
                  </a:moveTo>
                  <a:lnTo>
                    <a:pt x="2555" y="301"/>
                  </a:lnTo>
                  <a:lnTo>
                    <a:pt x="2553" y="305"/>
                  </a:lnTo>
                  <a:lnTo>
                    <a:pt x="2552" y="311"/>
                  </a:lnTo>
                  <a:lnTo>
                    <a:pt x="2551" y="318"/>
                  </a:lnTo>
                  <a:lnTo>
                    <a:pt x="2550" y="325"/>
                  </a:lnTo>
                  <a:lnTo>
                    <a:pt x="2548" y="332"/>
                  </a:lnTo>
                  <a:lnTo>
                    <a:pt x="2546" y="337"/>
                  </a:lnTo>
                  <a:lnTo>
                    <a:pt x="2544" y="341"/>
                  </a:lnTo>
                  <a:lnTo>
                    <a:pt x="2547" y="356"/>
                  </a:lnTo>
                  <a:lnTo>
                    <a:pt x="2554" y="371"/>
                  </a:lnTo>
                  <a:lnTo>
                    <a:pt x="2561" y="384"/>
                  </a:lnTo>
                  <a:lnTo>
                    <a:pt x="2570" y="395"/>
                  </a:lnTo>
                  <a:lnTo>
                    <a:pt x="2581" y="405"/>
                  </a:lnTo>
                  <a:lnTo>
                    <a:pt x="2591" y="416"/>
                  </a:lnTo>
                  <a:lnTo>
                    <a:pt x="2603" y="425"/>
                  </a:lnTo>
                  <a:lnTo>
                    <a:pt x="2613" y="434"/>
                  </a:lnTo>
                  <a:lnTo>
                    <a:pt x="2624" y="445"/>
                  </a:lnTo>
                  <a:lnTo>
                    <a:pt x="2635" y="454"/>
                  </a:lnTo>
                  <a:lnTo>
                    <a:pt x="2644" y="465"/>
                  </a:lnTo>
                  <a:lnTo>
                    <a:pt x="2653" y="476"/>
                  </a:lnTo>
                  <a:lnTo>
                    <a:pt x="2660" y="488"/>
                  </a:lnTo>
                  <a:lnTo>
                    <a:pt x="2665" y="502"/>
                  </a:lnTo>
                  <a:lnTo>
                    <a:pt x="2668" y="517"/>
                  </a:lnTo>
                  <a:lnTo>
                    <a:pt x="2668" y="534"/>
                  </a:lnTo>
                  <a:lnTo>
                    <a:pt x="2661" y="530"/>
                  </a:lnTo>
                  <a:lnTo>
                    <a:pt x="2653" y="525"/>
                  </a:lnTo>
                  <a:lnTo>
                    <a:pt x="2645" y="521"/>
                  </a:lnTo>
                  <a:lnTo>
                    <a:pt x="2637" y="517"/>
                  </a:lnTo>
                  <a:lnTo>
                    <a:pt x="2630" y="514"/>
                  </a:lnTo>
                  <a:lnTo>
                    <a:pt x="2622" y="510"/>
                  </a:lnTo>
                  <a:lnTo>
                    <a:pt x="2614" y="506"/>
                  </a:lnTo>
                  <a:lnTo>
                    <a:pt x="2606" y="501"/>
                  </a:lnTo>
                  <a:lnTo>
                    <a:pt x="2592" y="499"/>
                  </a:lnTo>
                  <a:lnTo>
                    <a:pt x="2574" y="496"/>
                  </a:lnTo>
                  <a:lnTo>
                    <a:pt x="2552" y="494"/>
                  </a:lnTo>
                  <a:lnTo>
                    <a:pt x="2529" y="492"/>
                  </a:lnTo>
                  <a:lnTo>
                    <a:pt x="2507" y="491"/>
                  </a:lnTo>
                  <a:lnTo>
                    <a:pt x="2486" y="490"/>
                  </a:lnTo>
                  <a:lnTo>
                    <a:pt x="2468" y="490"/>
                  </a:lnTo>
                  <a:lnTo>
                    <a:pt x="2455" y="491"/>
                  </a:lnTo>
                  <a:lnTo>
                    <a:pt x="2452" y="498"/>
                  </a:lnTo>
                  <a:lnTo>
                    <a:pt x="2446" y="503"/>
                  </a:lnTo>
                  <a:lnTo>
                    <a:pt x="2440" y="506"/>
                  </a:lnTo>
                  <a:lnTo>
                    <a:pt x="2434" y="506"/>
                  </a:lnTo>
                  <a:lnTo>
                    <a:pt x="2424" y="506"/>
                  </a:lnTo>
                  <a:lnTo>
                    <a:pt x="2412" y="506"/>
                  </a:lnTo>
                  <a:lnTo>
                    <a:pt x="2402" y="506"/>
                  </a:lnTo>
                  <a:lnTo>
                    <a:pt x="2391" y="505"/>
                  </a:lnTo>
                  <a:lnTo>
                    <a:pt x="2380" y="505"/>
                  </a:lnTo>
                  <a:lnTo>
                    <a:pt x="2371" y="503"/>
                  </a:lnTo>
                  <a:lnTo>
                    <a:pt x="2362" y="505"/>
                  </a:lnTo>
                  <a:lnTo>
                    <a:pt x="2354" y="505"/>
                  </a:lnTo>
                  <a:lnTo>
                    <a:pt x="2341" y="507"/>
                  </a:lnTo>
                  <a:lnTo>
                    <a:pt x="2330" y="508"/>
                  </a:lnTo>
                  <a:lnTo>
                    <a:pt x="2317" y="509"/>
                  </a:lnTo>
                  <a:lnTo>
                    <a:pt x="2305" y="510"/>
                  </a:lnTo>
                  <a:lnTo>
                    <a:pt x="2294" y="513"/>
                  </a:lnTo>
                  <a:lnTo>
                    <a:pt x="2283" y="517"/>
                  </a:lnTo>
                  <a:lnTo>
                    <a:pt x="2273" y="522"/>
                  </a:lnTo>
                  <a:lnTo>
                    <a:pt x="2264" y="530"/>
                  </a:lnTo>
                  <a:lnTo>
                    <a:pt x="2271" y="546"/>
                  </a:lnTo>
                  <a:lnTo>
                    <a:pt x="2280" y="562"/>
                  </a:lnTo>
                  <a:lnTo>
                    <a:pt x="2290" y="577"/>
                  </a:lnTo>
                  <a:lnTo>
                    <a:pt x="2301" y="591"/>
                  </a:lnTo>
                  <a:lnTo>
                    <a:pt x="2310" y="607"/>
                  </a:lnTo>
                  <a:lnTo>
                    <a:pt x="2317" y="622"/>
                  </a:lnTo>
                  <a:lnTo>
                    <a:pt x="2321" y="639"/>
                  </a:lnTo>
                  <a:lnTo>
                    <a:pt x="2321" y="657"/>
                  </a:lnTo>
                  <a:lnTo>
                    <a:pt x="2305" y="655"/>
                  </a:lnTo>
                  <a:lnTo>
                    <a:pt x="2289" y="652"/>
                  </a:lnTo>
                  <a:lnTo>
                    <a:pt x="2273" y="650"/>
                  </a:lnTo>
                  <a:lnTo>
                    <a:pt x="2256" y="646"/>
                  </a:lnTo>
                  <a:lnTo>
                    <a:pt x="2239" y="643"/>
                  </a:lnTo>
                  <a:lnTo>
                    <a:pt x="2221" y="638"/>
                  </a:lnTo>
                  <a:lnTo>
                    <a:pt x="2205" y="635"/>
                  </a:lnTo>
                  <a:lnTo>
                    <a:pt x="2188" y="630"/>
                  </a:lnTo>
                  <a:lnTo>
                    <a:pt x="2171" y="627"/>
                  </a:lnTo>
                  <a:lnTo>
                    <a:pt x="2153" y="623"/>
                  </a:lnTo>
                  <a:lnTo>
                    <a:pt x="2137" y="620"/>
                  </a:lnTo>
                  <a:lnTo>
                    <a:pt x="2120" y="617"/>
                  </a:lnTo>
                  <a:lnTo>
                    <a:pt x="2104" y="616"/>
                  </a:lnTo>
                  <a:lnTo>
                    <a:pt x="2088" y="615"/>
                  </a:lnTo>
                  <a:lnTo>
                    <a:pt x="2073" y="614"/>
                  </a:lnTo>
                  <a:lnTo>
                    <a:pt x="2058" y="615"/>
                  </a:lnTo>
                  <a:lnTo>
                    <a:pt x="2058" y="626"/>
                  </a:lnTo>
                  <a:lnTo>
                    <a:pt x="2060" y="635"/>
                  </a:lnTo>
                  <a:lnTo>
                    <a:pt x="2066" y="642"/>
                  </a:lnTo>
                  <a:lnTo>
                    <a:pt x="2073" y="649"/>
                  </a:lnTo>
                  <a:lnTo>
                    <a:pt x="2081" y="655"/>
                  </a:lnTo>
                  <a:lnTo>
                    <a:pt x="2088" y="661"/>
                  </a:lnTo>
                  <a:lnTo>
                    <a:pt x="2095" y="668"/>
                  </a:lnTo>
                  <a:lnTo>
                    <a:pt x="2100" y="676"/>
                  </a:lnTo>
                  <a:lnTo>
                    <a:pt x="2083" y="682"/>
                  </a:lnTo>
                  <a:lnTo>
                    <a:pt x="2063" y="683"/>
                  </a:lnTo>
                  <a:lnTo>
                    <a:pt x="2042" y="682"/>
                  </a:lnTo>
                  <a:lnTo>
                    <a:pt x="2021" y="679"/>
                  </a:lnTo>
                  <a:lnTo>
                    <a:pt x="1998" y="675"/>
                  </a:lnTo>
                  <a:lnTo>
                    <a:pt x="1976" y="670"/>
                  </a:lnTo>
                  <a:lnTo>
                    <a:pt x="1955" y="669"/>
                  </a:lnTo>
                  <a:lnTo>
                    <a:pt x="1934" y="670"/>
                  </a:lnTo>
                  <a:lnTo>
                    <a:pt x="1919" y="666"/>
                  </a:lnTo>
                  <a:lnTo>
                    <a:pt x="1906" y="664"/>
                  </a:lnTo>
                  <a:lnTo>
                    <a:pt x="1891" y="660"/>
                  </a:lnTo>
                  <a:lnTo>
                    <a:pt x="1876" y="659"/>
                  </a:lnTo>
                  <a:lnTo>
                    <a:pt x="1861" y="657"/>
                  </a:lnTo>
                  <a:lnTo>
                    <a:pt x="1846" y="655"/>
                  </a:lnTo>
                  <a:lnTo>
                    <a:pt x="1831" y="654"/>
                  </a:lnTo>
                  <a:lnTo>
                    <a:pt x="1817" y="653"/>
                  </a:lnTo>
                  <a:lnTo>
                    <a:pt x="1802" y="652"/>
                  </a:lnTo>
                  <a:lnTo>
                    <a:pt x="1787" y="651"/>
                  </a:lnTo>
                  <a:lnTo>
                    <a:pt x="1773" y="649"/>
                  </a:lnTo>
                  <a:lnTo>
                    <a:pt x="1758" y="646"/>
                  </a:lnTo>
                  <a:lnTo>
                    <a:pt x="1744" y="643"/>
                  </a:lnTo>
                  <a:lnTo>
                    <a:pt x="1730" y="639"/>
                  </a:lnTo>
                  <a:lnTo>
                    <a:pt x="1717" y="634"/>
                  </a:lnTo>
                  <a:lnTo>
                    <a:pt x="1703" y="628"/>
                  </a:lnTo>
                  <a:lnTo>
                    <a:pt x="1692" y="624"/>
                  </a:lnTo>
                  <a:lnTo>
                    <a:pt x="1682" y="622"/>
                  </a:lnTo>
                  <a:lnTo>
                    <a:pt x="1673" y="620"/>
                  </a:lnTo>
                  <a:lnTo>
                    <a:pt x="1664" y="619"/>
                  </a:lnTo>
                  <a:lnTo>
                    <a:pt x="1654" y="619"/>
                  </a:lnTo>
                  <a:lnTo>
                    <a:pt x="1645" y="619"/>
                  </a:lnTo>
                  <a:lnTo>
                    <a:pt x="1635" y="621"/>
                  </a:lnTo>
                  <a:lnTo>
                    <a:pt x="1623" y="623"/>
                  </a:lnTo>
                  <a:lnTo>
                    <a:pt x="1619" y="628"/>
                  </a:lnTo>
                  <a:lnTo>
                    <a:pt x="1618" y="631"/>
                  </a:lnTo>
                  <a:lnTo>
                    <a:pt x="1616" y="636"/>
                  </a:lnTo>
                  <a:lnTo>
                    <a:pt x="1616" y="640"/>
                  </a:lnTo>
                  <a:lnTo>
                    <a:pt x="1616" y="645"/>
                  </a:lnTo>
                  <a:lnTo>
                    <a:pt x="1616" y="649"/>
                  </a:lnTo>
                  <a:lnTo>
                    <a:pt x="1615" y="654"/>
                  </a:lnTo>
                  <a:lnTo>
                    <a:pt x="1613" y="659"/>
                  </a:lnTo>
                  <a:lnTo>
                    <a:pt x="1603" y="660"/>
                  </a:lnTo>
                  <a:lnTo>
                    <a:pt x="1592" y="660"/>
                  </a:lnTo>
                  <a:lnTo>
                    <a:pt x="1582" y="658"/>
                  </a:lnTo>
                  <a:lnTo>
                    <a:pt x="1573" y="655"/>
                  </a:lnTo>
                  <a:lnTo>
                    <a:pt x="1562" y="654"/>
                  </a:lnTo>
                  <a:lnTo>
                    <a:pt x="1553" y="652"/>
                  </a:lnTo>
                  <a:lnTo>
                    <a:pt x="1543" y="652"/>
                  </a:lnTo>
                  <a:lnTo>
                    <a:pt x="1532" y="653"/>
                  </a:lnTo>
                  <a:lnTo>
                    <a:pt x="1517" y="647"/>
                  </a:lnTo>
                  <a:lnTo>
                    <a:pt x="1504" y="640"/>
                  </a:lnTo>
                  <a:lnTo>
                    <a:pt x="1490" y="636"/>
                  </a:lnTo>
                  <a:lnTo>
                    <a:pt x="1477" y="630"/>
                  </a:lnTo>
                  <a:lnTo>
                    <a:pt x="1463" y="627"/>
                  </a:lnTo>
                  <a:lnTo>
                    <a:pt x="1449" y="623"/>
                  </a:lnTo>
                  <a:lnTo>
                    <a:pt x="1436" y="622"/>
                  </a:lnTo>
                  <a:lnTo>
                    <a:pt x="1421" y="622"/>
                  </a:lnTo>
                  <a:lnTo>
                    <a:pt x="1415" y="627"/>
                  </a:lnTo>
                  <a:lnTo>
                    <a:pt x="1410" y="632"/>
                  </a:lnTo>
                  <a:lnTo>
                    <a:pt x="1409" y="638"/>
                  </a:lnTo>
                  <a:lnTo>
                    <a:pt x="1409" y="645"/>
                  </a:lnTo>
                  <a:lnTo>
                    <a:pt x="1409" y="652"/>
                  </a:lnTo>
                  <a:lnTo>
                    <a:pt x="1410" y="659"/>
                  </a:lnTo>
                  <a:lnTo>
                    <a:pt x="1413" y="666"/>
                  </a:lnTo>
                  <a:lnTo>
                    <a:pt x="1414" y="672"/>
                  </a:lnTo>
                  <a:lnTo>
                    <a:pt x="1418" y="677"/>
                  </a:lnTo>
                  <a:lnTo>
                    <a:pt x="1422" y="683"/>
                  </a:lnTo>
                  <a:lnTo>
                    <a:pt x="1425" y="689"/>
                  </a:lnTo>
                  <a:lnTo>
                    <a:pt x="1429" y="695"/>
                  </a:lnTo>
                  <a:lnTo>
                    <a:pt x="1431" y="702"/>
                  </a:lnTo>
                  <a:lnTo>
                    <a:pt x="1431" y="706"/>
                  </a:lnTo>
                  <a:lnTo>
                    <a:pt x="1430" y="711"/>
                  </a:lnTo>
                  <a:lnTo>
                    <a:pt x="1426" y="714"/>
                  </a:lnTo>
                  <a:lnTo>
                    <a:pt x="1414" y="713"/>
                  </a:lnTo>
                  <a:lnTo>
                    <a:pt x="1401" y="711"/>
                  </a:lnTo>
                  <a:lnTo>
                    <a:pt x="1388" y="707"/>
                  </a:lnTo>
                  <a:lnTo>
                    <a:pt x="1377" y="703"/>
                  </a:lnTo>
                  <a:lnTo>
                    <a:pt x="1364" y="698"/>
                  </a:lnTo>
                  <a:lnTo>
                    <a:pt x="1353" y="692"/>
                  </a:lnTo>
                  <a:lnTo>
                    <a:pt x="1340" y="688"/>
                  </a:lnTo>
                  <a:lnTo>
                    <a:pt x="1328" y="682"/>
                  </a:lnTo>
                  <a:lnTo>
                    <a:pt x="1323" y="680"/>
                  </a:lnTo>
                  <a:lnTo>
                    <a:pt x="1316" y="681"/>
                  </a:lnTo>
                  <a:lnTo>
                    <a:pt x="1310" y="682"/>
                  </a:lnTo>
                  <a:lnTo>
                    <a:pt x="1304" y="685"/>
                  </a:lnTo>
                  <a:lnTo>
                    <a:pt x="1298" y="688"/>
                  </a:lnTo>
                  <a:lnTo>
                    <a:pt x="1294" y="689"/>
                  </a:lnTo>
                  <a:lnTo>
                    <a:pt x="1288" y="689"/>
                  </a:lnTo>
                  <a:lnTo>
                    <a:pt x="1282" y="687"/>
                  </a:lnTo>
                  <a:lnTo>
                    <a:pt x="1264" y="670"/>
                  </a:lnTo>
                  <a:lnTo>
                    <a:pt x="1245" y="655"/>
                  </a:lnTo>
                  <a:lnTo>
                    <a:pt x="1226" y="644"/>
                  </a:lnTo>
                  <a:lnTo>
                    <a:pt x="1207" y="632"/>
                  </a:lnTo>
                  <a:lnTo>
                    <a:pt x="1188" y="623"/>
                  </a:lnTo>
                  <a:lnTo>
                    <a:pt x="1167" y="615"/>
                  </a:lnTo>
                  <a:lnTo>
                    <a:pt x="1148" y="607"/>
                  </a:lnTo>
                  <a:lnTo>
                    <a:pt x="1128" y="600"/>
                  </a:lnTo>
                  <a:lnTo>
                    <a:pt x="1119" y="600"/>
                  </a:lnTo>
                  <a:lnTo>
                    <a:pt x="1111" y="600"/>
                  </a:lnTo>
                  <a:lnTo>
                    <a:pt x="1104" y="599"/>
                  </a:lnTo>
                  <a:lnTo>
                    <a:pt x="1097" y="598"/>
                  </a:lnTo>
                  <a:lnTo>
                    <a:pt x="1090" y="598"/>
                  </a:lnTo>
                  <a:lnTo>
                    <a:pt x="1084" y="599"/>
                  </a:lnTo>
                  <a:lnTo>
                    <a:pt x="1077" y="601"/>
                  </a:lnTo>
                  <a:lnTo>
                    <a:pt x="1072" y="606"/>
                  </a:lnTo>
                  <a:lnTo>
                    <a:pt x="1058" y="604"/>
                  </a:lnTo>
                  <a:lnTo>
                    <a:pt x="1045" y="598"/>
                  </a:lnTo>
                  <a:lnTo>
                    <a:pt x="1034" y="592"/>
                  </a:lnTo>
                  <a:lnTo>
                    <a:pt x="1022" y="585"/>
                  </a:lnTo>
                  <a:lnTo>
                    <a:pt x="1009" y="577"/>
                  </a:lnTo>
                  <a:lnTo>
                    <a:pt x="998" y="571"/>
                  </a:lnTo>
                  <a:lnTo>
                    <a:pt x="985" y="566"/>
                  </a:lnTo>
                  <a:lnTo>
                    <a:pt x="971" y="562"/>
                  </a:lnTo>
                  <a:lnTo>
                    <a:pt x="967" y="577"/>
                  </a:lnTo>
                  <a:lnTo>
                    <a:pt x="966" y="593"/>
                  </a:lnTo>
                  <a:lnTo>
                    <a:pt x="966" y="609"/>
                  </a:lnTo>
                  <a:lnTo>
                    <a:pt x="968" y="627"/>
                  </a:lnTo>
                  <a:lnTo>
                    <a:pt x="969" y="644"/>
                  </a:lnTo>
                  <a:lnTo>
                    <a:pt x="968" y="661"/>
                  </a:lnTo>
                  <a:lnTo>
                    <a:pt x="966" y="679"/>
                  </a:lnTo>
                  <a:lnTo>
                    <a:pt x="960" y="695"/>
                  </a:lnTo>
                  <a:lnTo>
                    <a:pt x="938" y="700"/>
                  </a:lnTo>
                  <a:lnTo>
                    <a:pt x="917" y="697"/>
                  </a:lnTo>
                  <a:lnTo>
                    <a:pt x="896" y="688"/>
                  </a:lnTo>
                  <a:lnTo>
                    <a:pt x="877" y="674"/>
                  </a:lnTo>
                  <a:lnTo>
                    <a:pt x="857" y="660"/>
                  </a:lnTo>
                  <a:lnTo>
                    <a:pt x="838" y="645"/>
                  </a:lnTo>
                  <a:lnTo>
                    <a:pt x="819" y="635"/>
                  </a:lnTo>
                  <a:lnTo>
                    <a:pt x="801" y="629"/>
                  </a:lnTo>
                  <a:lnTo>
                    <a:pt x="793" y="631"/>
                  </a:lnTo>
                  <a:lnTo>
                    <a:pt x="788" y="636"/>
                  </a:lnTo>
                  <a:lnTo>
                    <a:pt x="786" y="642"/>
                  </a:lnTo>
                  <a:lnTo>
                    <a:pt x="785" y="646"/>
                  </a:lnTo>
                  <a:lnTo>
                    <a:pt x="772" y="637"/>
                  </a:lnTo>
                  <a:lnTo>
                    <a:pt x="759" y="626"/>
                  </a:lnTo>
                  <a:lnTo>
                    <a:pt x="747" y="612"/>
                  </a:lnTo>
                  <a:lnTo>
                    <a:pt x="735" y="598"/>
                  </a:lnTo>
                  <a:lnTo>
                    <a:pt x="722" y="585"/>
                  </a:lnTo>
                  <a:lnTo>
                    <a:pt x="709" y="574"/>
                  </a:lnTo>
                  <a:lnTo>
                    <a:pt x="693" y="567"/>
                  </a:lnTo>
                  <a:lnTo>
                    <a:pt x="675" y="564"/>
                  </a:lnTo>
                  <a:lnTo>
                    <a:pt x="665" y="567"/>
                  </a:lnTo>
                  <a:lnTo>
                    <a:pt x="656" y="570"/>
                  </a:lnTo>
                  <a:lnTo>
                    <a:pt x="649" y="575"/>
                  </a:lnTo>
                  <a:lnTo>
                    <a:pt x="642" y="582"/>
                  </a:lnTo>
                  <a:lnTo>
                    <a:pt x="636" y="589"/>
                  </a:lnTo>
                  <a:lnTo>
                    <a:pt x="629" y="594"/>
                  </a:lnTo>
                  <a:lnTo>
                    <a:pt x="623" y="601"/>
                  </a:lnTo>
                  <a:lnTo>
                    <a:pt x="616" y="607"/>
                  </a:lnTo>
                  <a:lnTo>
                    <a:pt x="611" y="598"/>
                  </a:lnTo>
                  <a:lnTo>
                    <a:pt x="605" y="589"/>
                  </a:lnTo>
                  <a:lnTo>
                    <a:pt x="598" y="581"/>
                  </a:lnTo>
                  <a:lnTo>
                    <a:pt x="591" y="573"/>
                  </a:lnTo>
                  <a:lnTo>
                    <a:pt x="583" y="566"/>
                  </a:lnTo>
                  <a:lnTo>
                    <a:pt x="574" y="560"/>
                  </a:lnTo>
                  <a:lnTo>
                    <a:pt x="565" y="555"/>
                  </a:lnTo>
                  <a:lnTo>
                    <a:pt x="555" y="553"/>
                  </a:lnTo>
                  <a:lnTo>
                    <a:pt x="539" y="558"/>
                  </a:lnTo>
                  <a:lnTo>
                    <a:pt x="523" y="562"/>
                  </a:lnTo>
                  <a:lnTo>
                    <a:pt x="507" y="568"/>
                  </a:lnTo>
                  <a:lnTo>
                    <a:pt x="492" y="574"/>
                  </a:lnTo>
                  <a:lnTo>
                    <a:pt x="476" y="581"/>
                  </a:lnTo>
                  <a:lnTo>
                    <a:pt x="462" y="587"/>
                  </a:lnTo>
                  <a:lnTo>
                    <a:pt x="447" y="596"/>
                  </a:lnTo>
                  <a:lnTo>
                    <a:pt x="433" y="602"/>
                  </a:lnTo>
                  <a:lnTo>
                    <a:pt x="418" y="611"/>
                  </a:lnTo>
                  <a:lnTo>
                    <a:pt x="405" y="620"/>
                  </a:lnTo>
                  <a:lnTo>
                    <a:pt x="391" y="628"/>
                  </a:lnTo>
                  <a:lnTo>
                    <a:pt x="377" y="636"/>
                  </a:lnTo>
                  <a:lnTo>
                    <a:pt x="363" y="644"/>
                  </a:lnTo>
                  <a:lnTo>
                    <a:pt x="349" y="653"/>
                  </a:lnTo>
                  <a:lnTo>
                    <a:pt x="334" y="661"/>
                  </a:lnTo>
                  <a:lnTo>
                    <a:pt x="320" y="669"/>
                  </a:lnTo>
                  <a:lnTo>
                    <a:pt x="315" y="669"/>
                  </a:lnTo>
                  <a:lnTo>
                    <a:pt x="309" y="669"/>
                  </a:lnTo>
                  <a:lnTo>
                    <a:pt x="304" y="669"/>
                  </a:lnTo>
                  <a:lnTo>
                    <a:pt x="303" y="667"/>
                  </a:lnTo>
                  <a:lnTo>
                    <a:pt x="300" y="645"/>
                  </a:lnTo>
                  <a:lnTo>
                    <a:pt x="303" y="623"/>
                  </a:lnTo>
                  <a:lnTo>
                    <a:pt x="310" y="601"/>
                  </a:lnTo>
                  <a:lnTo>
                    <a:pt x="318" y="581"/>
                  </a:lnTo>
                  <a:lnTo>
                    <a:pt x="325" y="559"/>
                  </a:lnTo>
                  <a:lnTo>
                    <a:pt x="329" y="537"/>
                  </a:lnTo>
                  <a:lnTo>
                    <a:pt x="326" y="515"/>
                  </a:lnTo>
                  <a:lnTo>
                    <a:pt x="315" y="492"/>
                  </a:lnTo>
                  <a:lnTo>
                    <a:pt x="301" y="487"/>
                  </a:lnTo>
                  <a:lnTo>
                    <a:pt x="286" y="486"/>
                  </a:lnTo>
                  <a:lnTo>
                    <a:pt x="272" y="490"/>
                  </a:lnTo>
                  <a:lnTo>
                    <a:pt x="257" y="494"/>
                  </a:lnTo>
                  <a:lnTo>
                    <a:pt x="242" y="500"/>
                  </a:lnTo>
                  <a:lnTo>
                    <a:pt x="227" y="506"/>
                  </a:lnTo>
                  <a:lnTo>
                    <a:pt x="212" y="510"/>
                  </a:lnTo>
                  <a:lnTo>
                    <a:pt x="196" y="513"/>
                  </a:lnTo>
                  <a:lnTo>
                    <a:pt x="195" y="492"/>
                  </a:lnTo>
                  <a:lnTo>
                    <a:pt x="199" y="471"/>
                  </a:lnTo>
                  <a:lnTo>
                    <a:pt x="206" y="453"/>
                  </a:lnTo>
                  <a:lnTo>
                    <a:pt x="217" y="434"/>
                  </a:lnTo>
                  <a:lnTo>
                    <a:pt x="226" y="416"/>
                  </a:lnTo>
                  <a:lnTo>
                    <a:pt x="233" y="397"/>
                  </a:lnTo>
                  <a:lnTo>
                    <a:pt x="237" y="379"/>
                  </a:lnTo>
                  <a:lnTo>
                    <a:pt x="236" y="358"/>
                  </a:lnTo>
                  <a:lnTo>
                    <a:pt x="239" y="352"/>
                  </a:lnTo>
                  <a:lnTo>
                    <a:pt x="241" y="348"/>
                  </a:lnTo>
                  <a:lnTo>
                    <a:pt x="242" y="343"/>
                  </a:lnTo>
                  <a:lnTo>
                    <a:pt x="243" y="340"/>
                  </a:lnTo>
                  <a:lnTo>
                    <a:pt x="244" y="335"/>
                  </a:lnTo>
                  <a:lnTo>
                    <a:pt x="244" y="332"/>
                  </a:lnTo>
                  <a:lnTo>
                    <a:pt x="244" y="327"/>
                  </a:lnTo>
                  <a:lnTo>
                    <a:pt x="243" y="321"/>
                  </a:lnTo>
                  <a:lnTo>
                    <a:pt x="231" y="317"/>
                  </a:lnTo>
                  <a:lnTo>
                    <a:pt x="217" y="313"/>
                  </a:lnTo>
                  <a:lnTo>
                    <a:pt x="202" y="312"/>
                  </a:lnTo>
                  <a:lnTo>
                    <a:pt x="187" y="312"/>
                  </a:lnTo>
                  <a:lnTo>
                    <a:pt x="172" y="314"/>
                  </a:lnTo>
                  <a:lnTo>
                    <a:pt x="156" y="317"/>
                  </a:lnTo>
                  <a:lnTo>
                    <a:pt x="140" y="320"/>
                  </a:lnTo>
                  <a:lnTo>
                    <a:pt x="123" y="325"/>
                  </a:lnTo>
                  <a:lnTo>
                    <a:pt x="107" y="331"/>
                  </a:lnTo>
                  <a:lnTo>
                    <a:pt x="91" y="335"/>
                  </a:lnTo>
                  <a:lnTo>
                    <a:pt x="75" y="341"/>
                  </a:lnTo>
                  <a:lnTo>
                    <a:pt x="59" y="346"/>
                  </a:lnTo>
                  <a:lnTo>
                    <a:pt x="44" y="350"/>
                  </a:lnTo>
                  <a:lnTo>
                    <a:pt x="28" y="355"/>
                  </a:lnTo>
                  <a:lnTo>
                    <a:pt x="14" y="357"/>
                  </a:lnTo>
                  <a:lnTo>
                    <a:pt x="0" y="359"/>
                  </a:lnTo>
                  <a:lnTo>
                    <a:pt x="4" y="342"/>
                  </a:lnTo>
                  <a:lnTo>
                    <a:pt x="12" y="324"/>
                  </a:lnTo>
                  <a:lnTo>
                    <a:pt x="24" y="304"/>
                  </a:lnTo>
                  <a:lnTo>
                    <a:pt x="41" y="283"/>
                  </a:lnTo>
                  <a:lnTo>
                    <a:pt x="57" y="264"/>
                  </a:lnTo>
                  <a:lnTo>
                    <a:pt x="72" y="244"/>
                  </a:lnTo>
                  <a:lnTo>
                    <a:pt x="84" y="227"/>
                  </a:lnTo>
                  <a:lnTo>
                    <a:pt x="92" y="212"/>
                  </a:lnTo>
                  <a:lnTo>
                    <a:pt x="92" y="197"/>
                  </a:lnTo>
                  <a:lnTo>
                    <a:pt x="98" y="185"/>
                  </a:lnTo>
                  <a:lnTo>
                    <a:pt x="107" y="176"/>
                  </a:lnTo>
                  <a:lnTo>
                    <a:pt x="119" y="168"/>
                  </a:lnTo>
                  <a:lnTo>
                    <a:pt x="130" y="160"/>
                  </a:lnTo>
                  <a:lnTo>
                    <a:pt x="141" y="152"/>
                  </a:lnTo>
                  <a:lnTo>
                    <a:pt x="146" y="142"/>
                  </a:lnTo>
                  <a:lnTo>
                    <a:pt x="146" y="128"/>
                  </a:lnTo>
                  <a:lnTo>
                    <a:pt x="135" y="113"/>
                  </a:lnTo>
                  <a:lnTo>
                    <a:pt x="119" y="102"/>
                  </a:lnTo>
                  <a:lnTo>
                    <a:pt x="98" y="98"/>
                  </a:lnTo>
                  <a:lnTo>
                    <a:pt x="76" y="96"/>
                  </a:lnTo>
                  <a:lnTo>
                    <a:pt x="53" y="93"/>
                  </a:lnTo>
                  <a:lnTo>
                    <a:pt x="32" y="91"/>
                  </a:lnTo>
                  <a:lnTo>
                    <a:pt x="16" y="86"/>
                  </a:lnTo>
                  <a:lnTo>
                    <a:pt x="5" y="77"/>
                  </a:lnTo>
                  <a:lnTo>
                    <a:pt x="17" y="70"/>
                  </a:lnTo>
                  <a:lnTo>
                    <a:pt x="32" y="61"/>
                  </a:lnTo>
                  <a:lnTo>
                    <a:pt x="47" y="49"/>
                  </a:lnTo>
                  <a:lnTo>
                    <a:pt x="64" y="38"/>
                  </a:lnTo>
                  <a:lnTo>
                    <a:pt x="79" y="26"/>
                  </a:lnTo>
                  <a:lnTo>
                    <a:pt x="93" y="16"/>
                  </a:lnTo>
                  <a:lnTo>
                    <a:pt x="106" y="7"/>
                  </a:lnTo>
                  <a:lnTo>
                    <a:pt x="118" y="0"/>
                  </a:lnTo>
                  <a:lnTo>
                    <a:pt x="133" y="1"/>
                  </a:lnTo>
                  <a:lnTo>
                    <a:pt x="148" y="2"/>
                  </a:lnTo>
                  <a:lnTo>
                    <a:pt x="161" y="6"/>
                  </a:lnTo>
                  <a:lnTo>
                    <a:pt x="175" y="8"/>
                  </a:lnTo>
                  <a:lnTo>
                    <a:pt x="189" y="13"/>
                  </a:lnTo>
                  <a:lnTo>
                    <a:pt x="202" y="17"/>
                  </a:lnTo>
                  <a:lnTo>
                    <a:pt x="216" y="22"/>
                  </a:lnTo>
                  <a:lnTo>
                    <a:pt x="228" y="26"/>
                  </a:lnTo>
                  <a:lnTo>
                    <a:pt x="242" y="32"/>
                  </a:lnTo>
                  <a:lnTo>
                    <a:pt x="255" y="39"/>
                  </a:lnTo>
                  <a:lnTo>
                    <a:pt x="267" y="45"/>
                  </a:lnTo>
                  <a:lnTo>
                    <a:pt x="281" y="51"/>
                  </a:lnTo>
                  <a:lnTo>
                    <a:pt x="294" y="58"/>
                  </a:lnTo>
                  <a:lnTo>
                    <a:pt x="308" y="63"/>
                  </a:lnTo>
                  <a:lnTo>
                    <a:pt x="322" y="69"/>
                  </a:lnTo>
                  <a:lnTo>
                    <a:pt x="335" y="75"/>
                  </a:lnTo>
                  <a:lnTo>
                    <a:pt x="350" y="83"/>
                  </a:lnTo>
                  <a:lnTo>
                    <a:pt x="365" y="93"/>
                  </a:lnTo>
                  <a:lnTo>
                    <a:pt x="378" y="102"/>
                  </a:lnTo>
                  <a:lnTo>
                    <a:pt x="391" y="112"/>
                  </a:lnTo>
                  <a:lnTo>
                    <a:pt x="403" y="121"/>
                  </a:lnTo>
                  <a:lnTo>
                    <a:pt x="417" y="128"/>
                  </a:lnTo>
                  <a:lnTo>
                    <a:pt x="430" y="134"/>
                  </a:lnTo>
                  <a:lnTo>
                    <a:pt x="445" y="136"/>
                  </a:lnTo>
                  <a:lnTo>
                    <a:pt x="447" y="135"/>
                  </a:lnTo>
                  <a:lnTo>
                    <a:pt x="451" y="132"/>
                  </a:lnTo>
                  <a:lnTo>
                    <a:pt x="453" y="131"/>
                  </a:lnTo>
                  <a:lnTo>
                    <a:pt x="454" y="130"/>
                  </a:lnTo>
                  <a:lnTo>
                    <a:pt x="452" y="123"/>
                  </a:lnTo>
                  <a:lnTo>
                    <a:pt x="447" y="116"/>
                  </a:lnTo>
                  <a:lnTo>
                    <a:pt x="440" y="112"/>
                  </a:lnTo>
                  <a:lnTo>
                    <a:pt x="433" y="107"/>
                  </a:lnTo>
                  <a:lnTo>
                    <a:pt x="424" y="102"/>
                  </a:lnTo>
                  <a:lnTo>
                    <a:pt x="417" y="98"/>
                  </a:lnTo>
                  <a:lnTo>
                    <a:pt x="410" y="91"/>
                  </a:lnTo>
                  <a:lnTo>
                    <a:pt x="405" y="84"/>
                  </a:lnTo>
                  <a:lnTo>
                    <a:pt x="417" y="83"/>
                  </a:lnTo>
                  <a:lnTo>
                    <a:pt x="429" y="86"/>
                  </a:lnTo>
                  <a:lnTo>
                    <a:pt x="438" y="93"/>
                  </a:lnTo>
                  <a:lnTo>
                    <a:pt x="447" y="102"/>
                  </a:lnTo>
                  <a:lnTo>
                    <a:pt x="455" y="114"/>
                  </a:lnTo>
                  <a:lnTo>
                    <a:pt x="462" y="126"/>
                  </a:lnTo>
                  <a:lnTo>
                    <a:pt x="470" y="136"/>
                  </a:lnTo>
                  <a:lnTo>
                    <a:pt x="478" y="145"/>
                  </a:lnTo>
                  <a:lnTo>
                    <a:pt x="481" y="157"/>
                  </a:lnTo>
                  <a:lnTo>
                    <a:pt x="481" y="168"/>
                  </a:lnTo>
                  <a:lnTo>
                    <a:pt x="477" y="179"/>
                  </a:lnTo>
                  <a:lnTo>
                    <a:pt x="471" y="188"/>
                  </a:lnTo>
                  <a:lnTo>
                    <a:pt x="464" y="196"/>
                  </a:lnTo>
                  <a:lnTo>
                    <a:pt x="456" y="204"/>
                  </a:lnTo>
                  <a:lnTo>
                    <a:pt x="449" y="211"/>
                  </a:lnTo>
                  <a:lnTo>
                    <a:pt x="444" y="215"/>
                  </a:lnTo>
                  <a:lnTo>
                    <a:pt x="433" y="217"/>
                  </a:lnTo>
                  <a:lnTo>
                    <a:pt x="423" y="218"/>
                  </a:lnTo>
                  <a:lnTo>
                    <a:pt x="413" y="221"/>
                  </a:lnTo>
                  <a:lnTo>
                    <a:pt x="402" y="225"/>
                  </a:lnTo>
                  <a:lnTo>
                    <a:pt x="393" y="230"/>
                  </a:lnTo>
                  <a:lnTo>
                    <a:pt x="385" y="237"/>
                  </a:lnTo>
                  <a:lnTo>
                    <a:pt x="377" y="246"/>
                  </a:lnTo>
                  <a:lnTo>
                    <a:pt x="371" y="257"/>
                  </a:lnTo>
                  <a:lnTo>
                    <a:pt x="365" y="270"/>
                  </a:lnTo>
                  <a:lnTo>
                    <a:pt x="363" y="282"/>
                  </a:lnTo>
                  <a:lnTo>
                    <a:pt x="364" y="296"/>
                  </a:lnTo>
                  <a:lnTo>
                    <a:pt x="369" y="309"/>
                  </a:lnTo>
                  <a:lnTo>
                    <a:pt x="375" y="321"/>
                  </a:lnTo>
                  <a:lnTo>
                    <a:pt x="381" y="333"/>
                  </a:lnTo>
                  <a:lnTo>
                    <a:pt x="390" y="343"/>
                  </a:lnTo>
                  <a:lnTo>
                    <a:pt x="398" y="352"/>
                  </a:lnTo>
                  <a:lnTo>
                    <a:pt x="416" y="367"/>
                  </a:lnTo>
                  <a:lnTo>
                    <a:pt x="434" y="381"/>
                  </a:lnTo>
                  <a:lnTo>
                    <a:pt x="453" y="392"/>
                  </a:lnTo>
                  <a:lnTo>
                    <a:pt x="472" y="400"/>
                  </a:lnTo>
                  <a:lnTo>
                    <a:pt x="491" y="405"/>
                  </a:lnTo>
                  <a:lnTo>
                    <a:pt x="511" y="408"/>
                  </a:lnTo>
                  <a:lnTo>
                    <a:pt x="529" y="407"/>
                  </a:lnTo>
                  <a:lnTo>
                    <a:pt x="549" y="402"/>
                  </a:lnTo>
                  <a:lnTo>
                    <a:pt x="559" y="396"/>
                  </a:lnTo>
                  <a:lnTo>
                    <a:pt x="568" y="388"/>
                  </a:lnTo>
                  <a:lnTo>
                    <a:pt x="575" y="381"/>
                  </a:lnTo>
                  <a:lnTo>
                    <a:pt x="580" y="372"/>
                  </a:lnTo>
                  <a:lnTo>
                    <a:pt x="584" y="363"/>
                  </a:lnTo>
                  <a:lnTo>
                    <a:pt x="587" y="352"/>
                  </a:lnTo>
                  <a:lnTo>
                    <a:pt x="588" y="342"/>
                  </a:lnTo>
                  <a:lnTo>
                    <a:pt x="587" y="331"/>
                  </a:lnTo>
                  <a:lnTo>
                    <a:pt x="584" y="323"/>
                  </a:lnTo>
                  <a:lnTo>
                    <a:pt x="582" y="314"/>
                  </a:lnTo>
                  <a:lnTo>
                    <a:pt x="582" y="309"/>
                  </a:lnTo>
                  <a:lnTo>
                    <a:pt x="587" y="303"/>
                  </a:lnTo>
                  <a:lnTo>
                    <a:pt x="595" y="296"/>
                  </a:lnTo>
                  <a:lnTo>
                    <a:pt x="600" y="288"/>
                  </a:lnTo>
                  <a:lnTo>
                    <a:pt x="605" y="280"/>
                  </a:lnTo>
                  <a:lnTo>
                    <a:pt x="610" y="272"/>
                  </a:lnTo>
                  <a:lnTo>
                    <a:pt x="613" y="264"/>
                  </a:lnTo>
                  <a:lnTo>
                    <a:pt x="618" y="256"/>
                  </a:lnTo>
                  <a:lnTo>
                    <a:pt x="623" y="250"/>
                  </a:lnTo>
                  <a:lnTo>
                    <a:pt x="630" y="245"/>
                  </a:lnTo>
                  <a:lnTo>
                    <a:pt x="648" y="249"/>
                  </a:lnTo>
                  <a:lnTo>
                    <a:pt x="666" y="255"/>
                  </a:lnTo>
                  <a:lnTo>
                    <a:pt x="684" y="260"/>
                  </a:lnTo>
                  <a:lnTo>
                    <a:pt x="704" y="265"/>
                  </a:lnTo>
                  <a:lnTo>
                    <a:pt x="722" y="268"/>
                  </a:lnTo>
                  <a:lnTo>
                    <a:pt x="741" y="268"/>
                  </a:lnTo>
                  <a:lnTo>
                    <a:pt x="758" y="264"/>
                  </a:lnTo>
                  <a:lnTo>
                    <a:pt x="773" y="255"/>
                  </a:lnTo>
                  <a:lnTo>
                    <a:pt x="780" y="246"/>
                  </a:lnTo>
                  <a:lnTo>
                    <a:pt x="782" y="240"/>
                  </a:lnTo>
                  <a:lnTo>
                    <a:pt x="785" y="235"/>
                  </a:lnTo>
                  <a:lnTo>
                    <a:pt x="788" y="232"/>
                  </a:lnTo>
                  <a:lnTo>
                    <a:pt x="801" y="233"/>
                  </a:lnTo>
                  <a:lnTo>
                    <a:pt x="813" y="234"/>
                  </a:lnTo>
                  <a:lnTo>
                    <a:pt x="827" y="236"/>
                  </a:lnTo>
                  <a:lnTo>
                    <a:pt x="840" y="240"/>
                  </a:lnTo>
                  <a:lnTo>
                    <a:pt x="853" y="242"/>
                  </a:lnTo>
                  <a:lnTo>
                    <a:pt x="865" y="246"/>
                  </a:lnTo>
                  <a:lnTo>
                    <a:pt x="878" y="250"/>
                  </a:lnTo>
                  <a:lnTo>
                    <a:pt x="891" y="253"/>
                  </a:lnTo>
                  <a:lnTo>
                    <a:pt x="903" y="258"/>
                  </a:lnTo>
                  <a:lnTo>
                    <a:pt x="917" y="261"/>
                  </a:lnTo>
                  <a:lnTo>
                    <a:pt x="930" y="266"/>
                  </a:lnTo>
                  <a:lnTo>
                    <a:pt x="944" y="270"/>
                  </a:lnTo>
                  <a:lnTo>
                    <a:pt x="956" y="273"/>
                  </a:lnTo>
                  <a:lnTo>
                    <a:pt x="970" y="276"/>
                  </a:lnTo>
                  <a:lnTo>
                    <a:pt x="984" y="279"/>
                  </a:lnTo>
                  <a:lnTo>
                    <a:pt x="998" y="281"/>
                  </a:lnTo>
                  <a:lnTo>
                    <a:pt x="1022" y="288"/>
                  </a:lnTo>
                  <a:lnTo>
                    <a:pt x="1045" y="293"/>
                  </a:lnTo>
                  <a:lnTo>
                    <a:pt x="1068" y="298"/>
                  </a:lnTo>
                  <a:lnTo>
                    <a:pt x="1089" y="302"/>
                  </a:lnTo>
                  <a:lnTo>
                    <a:pt x="1110" y="305"/>
                  </a:lnTo>
                  <a:lnTo>
                    <a:pt x="1130" y="309"/>
                  </a:lnTo>
                  <a:lnTo>
                    <a:pt x="1151" y="312"/>
                  </a:lnTo>
                  <a:lnTo>
                    <a:pt x="1173" y="314"/>
                  </a:lnTo>
                  <a:lnTo>
                    <a:pt x="1202" y="318"/>
                  </a:lnTo>
                  <a:lnTo>
                    <a:pt x="1231" y="320"/>
                  </a:lnTo>
                  <a:lnTo>
                    <a:pt x="1259" y="323"/>
                  </a:lnTo>
                  <a:lnTo>
                    <a:pt x="1287" y="324"/>
                  </a:lnTo>
                  <a:lnTo>
                    <a:pt x="1313" y="324"/>
                  </a:lnTo>
                  <a:lnTo>
                    <a:pt x="1341" y="324"/>
                  </a:lnTo>
                  <a:lnTo>
                    <a:pt x="1368" y="323"/>
                  </a:lnTo>
                  <a:lnTo>
                    <a:pt x="1394" y="320"/>
                  </a:lnTo>
                  <a:lnTo>
                    <a:pt x="1419" y="319"/>
                  </a:lnTo>
                  <a:lnTo>
                    <a:pt x="1446" y="316"/>
                  </a:lnTo>
                  <a:lnTo>
                    <a:pt x="1471" y="312"/>
                  </a:lnTo>
                  <a:lnTo>
                    <a:pt x="1498" y="309"/>
                  </a:lnTo>
                  <a:lnTo>
                    <a:pt x="1524" y="304"/>
                  </a:lnTo>
                  <a:lnTo>
                    <a:pt x="1551" y="299"/>
                  </a:lnTo>
                  <a:lnTo>
                    <a:pt x="1577" y="295"/>
                  </a:lnTo>
                  <a:lnTo>
                    <a:pt x="1604" y="289"/>
                  </a:lnTo>
                  <a:lnTo>
                    <a:pt x="1613" y="303"/>
                  </a:lnTo>
                  <a:lnTo>
                    <a:pt x="1624" y="313"/>
                  </a:lnTo>
                  <a:lnTo>
                    <a:pt x="1636" y="321"/>
                  </a:lnTo>
                  <a:lnTo>
                    <a:pt x="1649" y="326"/>
                  </a:lnTo>
                  <a:lnTo>
                    <a:pt x="1663" y="329"/>
                  </a:lnTo>
                  <a:lnTo>
                    <a:pt x="1676" y="331"/>
                  </a:lnTo>
                  <a:lnTo>
                    <a:pt x="1690" y="332"/>
                  </a:lnTo>
                  <a:lnTo>
                    <a:pt x="1704" y="332"/>
                  </a:lnTo>
                  <a:lnTo>
                    <a:pt x="1714" y="329"/>
                  </a:lnTo>
                  <a:lnTo>
                    <a:pt x="1725" y="325"/>
                  </a:lnTo>
                  <a:lnTo>
                    <a:pt x="1735" y="321"/>
                  </a:lnTo>
                  <a:lnTo>
                    <a:pt x="1745" y="317"/>
                  </a:lnTo>
                  <a:lnTo>
                    <a:pt x="1756" y="314"/>
                  </a:lnTo>
                  <a:lnTo>
                    <a:pt x="1766" y="313"/>
                  </a:lnTo>
                  <a:lnTo>
                    <a:pt x="1777" y="313"/>
                  </a:lnTo>
                  <a:lnTo>
                    <a:pt x="1787" y="317"/>
                  </a:lnTo>
                  <a:lnTo>
                    <a:pt x="1790" y="329"/>
                  </a:lnTo>
                  <a:lnTo>
                    <a:pt x="1790" y="341"/>
                  </a:lnTo>
                  <a:lnTo>
                    <a:pt x="1788" y="354"/>
                  </a:lnTo>
                  <a:lnTo>
                    <a:pt x="1786" y="366"/>
                  </a:lnTo>
                  <a:lnTo>
                    <a:pt x="1783" y="379"/>
                  </a:lnTo>
                  <a:lnTo>
                    <a:pt x="1783" y="392"/>
                  </a:lnTo>
                  <a:lnTo>
                    <a:pt x="1786" y="403"/>
                  </a:lnTo>
                  <a:lnTo>
                    <a:pt x="1792" y="415"/>
                  </a:lnTo>
                  <a:lnTo>
                    <a:pt x="1800" y="424"/>
                  </a:lnTo>
                  <a:lnTo>
                    <a:pt x="1810" y="432"/>
                  </a:lnTo>
                  <a:lnTo>
                    <a:pt x="1819" y="439"/>
                  </a:lnTo>
                  <a:lnTo>
                    <a:pt x="1830" y="445"/>
                  </a:lnTo>
                  <a:lnTo>
                    <a:pt x="1840" y="449"/>
                  </a:lnTo>
                  <a:lnTo>
                    <a:pt x="1850" y="452"/>
                  </a:lnTo>
                  <a:lnTo>
                    <a:pt x="1859" y="454"/>
                  </a:lnTo>
                  <a:lnTo>
                    <a:pt x="1868" y="454"/>
                  </a:lnTo>
                  <a:lnTo>
                    <a:pt x="1888" y="448"/>
                  </a:lnTo>
                  <a:lnTo>
                    <a:pt x="1908" y="441"/>
                  </a:lnTo>
                  <a:lnTo>
                    <a:pt x="1929" y="433"/>
                  </a:lnTo>
                  <a:lnTo>
                    <a:pt x="1948" y="423"/>
                  </a:lnTo>
                  <a:lnTo>
                    <a:pt x="1965" y="411"/>
                  </a:lnTo>
                  <a:lnTo>
                    <a:pt x="1980" y="399"/>
                  </a:lnTo>
                  <a:lnTo>
                    <a:pt x="1993" y="382"/>
                  </a:lnTo>
                  <a:lnTo>
                    <a:pt x="2002" y="365"/>
                  </a:lnTo>
                  <a:lnTo>
                    <a:pt x="2005" y="356"/>
                  </a:lnTo>
                  <a:lnTo>
                    <a:pt x="2006" y="347"/>
                  </a:lnTo>
                  <a:lnTo>
                    <a:pt x="2006" y="339"/>
                  </a:lnTo>
                  <a:lnTo>
                    <a:pt x="2005" y="331"/>
                  </a:lnTo>
                  <a:lnTo>
                    <a:pt x="2003" y="323"/>
                  </a:lnTo>
                  <a:lnTo>
                    <a:pt x="2001" y="316"/>
                  </a:lnTo>
                  <a:lnTo>
                    <a:pt x="1998" y="310"/>
                  </a:lnTo>
                  <a:lnTo>
                    <a:pt x="1993" y="304"/>
                  </a:lnTo>
                  <a:lnTo>
                    <a:pt x="1985" y="295"/>
                  </a:lnTo>
                  <a:lnTo>
                    <a:pt x="1977" y="290"/>
                  </a:lnTo>
                  <a:lnTo>
                    <a:pt x="1969" y="288"/>
                  </a:lnTo>
                  <a:lnTo>
                    <a:pt x="1961" y="286"/>
                  </a:lnTo>
                  <a:lnTo>
                    <a:pt x="1953" y="286"/>
                  </a:lnTo>
                  <a:lnTo>
                    <a:pt x="1945" y="283"/>
                  </a:lnTo>
                  <a:lnTo>
                    <a:pt x="1938" y="279"/>
                  </a:lnTo>
                  <a:lnTo>
                    <a:pt x="1932" y="272"/>
                  </a:lnTo>
                  <a:lnTo>
                    <a:pt x="1930" y="258"/>
                  </a:lnTo>
                  <a:lnTo>
                    <a:pt x="1930" y="246"/>
                  </a:lnTo>
                  <a:lnTo>
                    <a:pt x="1932" y="235"/>
                  </a:lnTo>
                  <a:lnTo>
                    <a:pt x="1938" y="223"/>
                  </a:lnTo>
                  <a:lnTo>
                    <a:pt x="1944" y="213"/>
                  </a:lnTo>
                  <a:lnTo>
                    <a:pt x="1951" y="202"/>
                  </a:lnTo>
                  <a:lnTo>
                    <a:pt x="1959" y="191"/>
                  </a:lnTo>
                  <a:lnTo>
                    <a:pt x="1967" y="181"/>
                  </a:lnTo>
                  <a:lnTo>
                    <a:pt x="1980" y="177"/>
                  </a:lnTo>
                  <a:lnTo>
                    <a:pt x="1994" y="172"/>
                  </a:lnTo>
                  <a:lnTo>
                    <a:pt x="2008" y="166"/>
                  </a:lnTo>
                  <a:lnTo>
                    <a:pt x="2022" y="160"/>
                  </a:lnTo>
                  <a:lnTo>
                    <a:pt x="2036" y="154"/>
                  </a:lnTo>
                  <a:lnTo>
                    <a:pt x="2050" y="147"/>
                  </a:lnTo>
                  <a:lnTo>
                    <a:pt x="2065" y="142"/>
                  </a:lnTo>
                  <a:lnTo>
                    <a:pt x="2080" y="136"/>
                  </a:lnTo>
                  <a:lnTo>
                    <a:pt x="2080" y="142"/>
                  </a:lnTo>
                  <a:lnTo>
                    <a:pt x="2078" y="146"/>
                  </a:lnTo>
                  <a:lnTo>
                    <a:pt x="2076" y="152"/>
                  </a:lnTo>
                  <a:lnTo>
                    <a:pt x="2075" y="158"/>
                  </a:lnTo>
                  <a:lnTo>
                    <a:pt x="2075" y="162"/>
                  </a:lnTo>
                  <a:lnTo>
                    <a:pt x="2075" y="168"/>
                  </a:lnTo>
                  <a:lnTo>
                    <a:pt x="2077" y="173"/>
                  </a:lnTo>
                  <a:lnTo>
                    <a:pt x="2081" y="177"/>
                  </a:lnTo>
                  <a:lnTo>
                    <a:pt x="2088" y="182"/>
                  </a:lnTo>
                  <a:lnTo>
                    <a:pt x="2097" y="187"/>
                  </a:lnTo>
                  <a:lnTo>
                    <a:pt x="2105" y="189"/>
                  </a:lnTo>
                  <a:lnTo>
                    <a:pt x="2113" y="190"/>
                  </a:lnTo>
                  <a:lnTo>
                    <a:pt x="2121" y="192"/>
                  </a:lnTo>
                  <a:lnTo>
                    <a:pt x="2128" y="195"/>
                  </a:lnTo>
                  <a:lnTo>
                    <a:pt x="2134" y="198"/>
                  </a:lnTo>
                  <a:lnTo>
                    <a:pt x="2137" y="203"/>
                  </a:lnTo>
                  <a:lnTo>
                    <a:pt x="2134" y="207"/>
                  </a:lnTo>
                  <a:lnTo>
                    <a:pt x="2129" y="212"/>
                  </a:lnTo>
                  <a:lnTo>
                    <a:pt x="2126" y="217"/>
                  </a:lnTo>
                  <a:lnTo>
                    <a:pt x="2122" y="221"/>
                  </a:lnTo>
                  <a:lnTo>
                    <a:pt x="2120" y="226"/>
                  </a:lnTo>
                  <a:lnTo>
                    <a:pt x="2118" y="230"/>
                  </a:lnTo>
                  <a:lnTo>
                    <a:pt x="2118" y="237"/>
                  </a:lnTo>
                  <a:lnTo>
                    <a:pt x="2119" y="244"/>
                  </a:lnTo>
                  <a:lnTo>
                    <a:pt x="2136" y="246"/>
                  </a:lnTo>
                  <a:lnTo>
                    <a:pt x="2153" y="248"/>
                  </a:lnTo>
                  <a:lnTo>
                    <a:pt x="2172" y="248"/>
                  </a:lnTo>
                  <a:lnTo>
                    <a:pt x="2189" y="246"/>
                  </a:lnTo>
                  <a:lnTo>
                    <a:pt x="2207" y="244"/>
                  </a:lnTo>
                  <a:lnTo>
                    <a:pt x="2226" y="242"/>
                  </a:lnTo>
                  <a:lnTo>
                    <a:pt x="2244" y="240"/>
                  </a:lnTo>
                  <a:lnTo>
                    <a:pt x="2263" y="236"/>
                  </a:lnTo>
                  <a:lnTo>
                    <a:pt x="2281" y="234"/>
                  </a:lnTo>
                  <a:lnTo>
                    <a:pt x="2300" y="232"/>
                  </a:lnTo>
                  <a:lnTo>
                    <a:pt x="2318" y="229"/>
                  </a:lnTo>
                  <a:lnTo>
                    <a:pt x="2336" y="228"/>
                  </a:lnTo>
                  <a:lnTo>
                    <a:pt x="2355" y="228"/>
                  </a:lnTo>
                  <a:lnTo>
                    <a:pt x="2373" y="229"/>
                  </a:lnTo>
                  <a:lnTo>
                    <a:pt x="2391" y="232"/>
                  </a:lnTo>
                  <a:lnTo>
                    <a:pt x="2409" y="236"/>
                  </a:lnTo>
                  <a:lnTo>
                    <a:pt x="2421" y="248"/>
                  </a:lnTo>
                  <a:lnTo>
                    <a:pt x="2438" y="256"/>
                  </a:lnTo>
                  <a:lnTo>
                    <a:pt x="2459" y="263"/>
                  </a:lnTo>
                  <a:lnTo>
                    <a:pt x="2482" y="268"/>
                  </a:lnTo>
                  <a:lnTo>
                    <a:pt x="2506" y="274"/>
                  </a:lnTo>
                  <a:lnTo>
                    <a:pt x="2528" y="280"/>
                  </a:lnTo>
                  <a:lnTo>
                    <a:pt x="2545" y="288"/>
                  </a:lnTo>
                  <a:lnTo>
                    <a:pt x="2558" y="29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75" name="Freeform 135"/>
            <p:cNvSpPr>
              <a:spLocks/>
            </p:cNvSpPr>
            <p:nvPr/>
          </p:nvSpPr>
          <p:spPr bwMode="auto">
            <a:xfrm>
              <a:off x="656" y="2050"/>
              <a:ext cx="86" cy="23"/>
            </a:xfrm>
            <a:custGeom>
              <a:avLst/>
              <a:gdLst/>
              <a:ahLst/>
              <a:cxnLst>
                <a:cxn ang="0">
                  <a:pos x="171" y="8"/>
                </a:cxn>
                <a:cxn ang="0">
                  <a:pos x="172" y="13"/>
                </a:cxn>
                <a:cxn ang="0">
                  <a:pos x="173" y="20"/>
                </a:cxn>
                <a:cxn ang="0">
                  <a:pos x="173" y="27"/>
                </a:cxn>
                <a:cxn ang="0">
                  <a:pos x="169" y="33"/>
                </a:cxn>
                <a:cxn ang="0">
                  <a:pos x="147" y="34"/>
                </a:cxn>
                <a:cxn ang="0">
                  <a:pos x="125" y="36"/>
                </a:cxn>
                <a:cxn ang="0">
                  <a:pos x="104" y="40"/>
                </a:cxn>
                <a:cxn ang="0">
                  <a:pos x="82" y="42"/>
                </a:cxn>
                <a:cxn ang="0">
                  <a:pos x="62" y="44"/>
                </a:cxn>
                <a:cxn ang="0">
                  <a:pos x="41" y="46"/>
                </a:cxn>
                <a:cxn ang="0">
                  <a:pos x="22" y="43"/>
                </a:cxn>
                <a:cxn ang="0">
                  <a:pos x="5" y="39"/>
                </a:cxn>
                <a:cxn ang="0">
                  <a:pos x="3" y="31"/>
                </a:cxn>
                <a:cxn ang="0">
                  <a:pos x="0" y="24"/>
                </a:cxn>
                <a:cxn ang="0">
                  <a:pos x="2" y="19"/>
                </a:cxn>
                <a:cxn ang="0">
                  <a:pos x="7" y="15"/>
                </a:cxn>
                <a:cxn ang="0">
                  <a:pos x="28" y="12"/>
                </a:cxn>
                <a:cxn ang="0">
                  <a:pos x="50" y="10"/>
                </a:cxn>
                <a:cxn ang="0">
                  <a:pos x="72" y="6"/>
                </a:cxn>
                <a:cxn ang="0">
                  <a:pos x="93" y="3"/>
                </a:cxn>
                <a:cxn ang="0">
                  <a:pos x="113" y="1"/>
                </a:cxn>
                <a:cxn ang="0">
                  <a:pos x="133" y="0"/>
                </a:cxn>
                <a:cxn ang="0">
                  <a:pos x="153" y="2"/>
                </a:cxn>
                <a:cxn ang="0">
                  <a:pos x="171" y="8"/>
                </a:cxn>
              </a:cxnLst>
              <a:rect l="0" t="0" r="r" b="b"/>
              <a:pathLst>
                <a:path w="173" h="46">
                  <a:moveTo>
                    <a:pt x="171" y="8"/>
                  </a:moveTo>
                  <a:lnTo>
                    <a:pt x="172" y="13"/>
                  </a:lnTo>
                  <a:lnTo>
                    <a:pt x="173" y="20"/>
                  </a:lnTo>
                  <a:lnTo>
                    <a:pt x="173" y="27"/>
                  </a:lnTo>
                  <a:lnTo>
                    <a:pt x="169" y="33"/>
                  </a:lnTo>
                  <a:lnTo>
                    <a:pt x="147" y="34"/>
                  </a:lnTo>
                  <a:lnTo>
                    <a:pt x="125" y="36"/>
                  </a:lnTo>
                  <a:lnTo>
                    <a:pt x="104" y="40"/>
                  </a:lnTo>
                  <a:lnTo>
                    <a:pt x="82" y="42"/>
                  </a:lnTo>
                  <a:lnTo>
                    <a:pt x="62" y="44"/>
                  </a:lnTo>
                  <a:lnTo>
                    <a:pt x="41" y="46"/>
                  </a:lnTo>
                  <a:lnTo>
                    <a:pt x="22" y="43"/>
                  </a:lnTo>
                  <a:lnTo>
                    <a:pt x="5" y="39"/>
                  </a:lnTo>
                  <a:lnTo>
                    <a:pt x="3" y="31"/>
                  </a:lnTo>
                  <a:lnTo>
                    <a:pt x="0" y="24"/>
                  </a:lnTo>
                  <a:lnTo>
                    <a:pt x="2" y="19"/>
                  </a:lnTo>
                  <a:lnTo>
                    <a:pt x="7" y="15"/>
                  </a:lnTo>
                  <a:lnTo>
                    <a:pt x="28" y="12"/>
                  </a:lnTo>
                  <a:lnTo>
                    <a:pt x="50" y="10"/>
                  </a:lnTo>
                  <a:lnTo>
                    <a:pt x="72" y="6"/>
                  </a:lnTo>
                  <a:lnTo>
                    <a:pt x="93" y="3"/>
                  </a:lnTo>
                  <a:lnTo>
                    <a:pt x="113" y="1"/>
                  </a:lnTo>
                  <a:lnTo>
                    <a:pt x="133" y="0"/>
                  </a:lnTo>
                  <a:lnTo>
                    <a:pt x="153" y="2"/>
                  </a:lnTo>
                  <a:lnTo>
                    <a:pt x="171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76" name="Freeform 136"/>
            <p:cNvSpPr>
              <a:spLocks/>
            </p:cNvSpPr>
            <p:nvPr/>
          </p:nvSpPr>
          <p:spPr bwMode="auto">
            <a:xfrm>
              <a:off x="755" y="2161"/>
              <a:ext cx="76" cy="13"/>
            </a:xfrm>
            <a:custGeom>
              <a:avLst/>
              <a:gdLst/>
              <a:ahLst/>
              <a:cxnLst>
                <a:cxn ang="0">
                  <a:pos x="151" y="22"/>
                </a:cxn>
                <a:cxn ang="0">
                  <a:pos x="132" y="24"/>
                </a:cxn>
                <a:cxn ang="0">
                  <a:pos x="114" y="25"/>
                </a:cxn>
                <a:cxn ang="0">
                  <a:pos x="95" y="26"/>
                </a:cxn>
                <a:cxn ang="0">
                  <a:pos x="77" y="26"/>
                </a:cxn>
                <a:cxn ang="0">
                  <a:pos x="60" y="24"/>
                </a:cxn>
                <a:cxn ang="0">
                  <a:pos x="41" y="22"/>
                </a:cxn>
                <a:cxn ang="0">
                  <a:pos x="24" y="16"/>
                </a:cxn>
                <a:cxn ang="0">
                  <a:pos x="7" y="9"/>
                </a:cxn>
                <a:cxn ang="0">
                  <a:pos x="4" y="5"/>
                </a:cxn>
                <a:cxn ang="0">
                  <a:pos x="2" y="2"/>
                </a:cxn>
                <a:cxn ang="0">
                  <a:pos x="1" y="1"/>
                </a:cxn>
                <a:cxn ang="0">
                  <a:pos x="0" y="0"/>
                </a:cxn>
                <a:cxn ang="0">
                  <a:pos x="18" y="4"/>
                </a:cxn>
                <a:cxn ang="0">
                  <a:pos x="37" y="10"/>
                </a:cxn>
                <a:cxn ang="0">
                  <a:pos x="56" y="15"/>
                </a:cxn>
                <a:cxn ang="0">
                  <a:pos x="76" y="19"/>
                </a:cxn>
                <a:cxn ang="0">
                  <a:pos x="94" y="22"/>
                </a:cxn>
                <a:cxn ang="0">
                  <a:pos x="114" y="24"/>
                </a:cxn>
                <a:cxn ang="0">
                  <a:pos x="132" y="24"/>
                </a:cxn>
                <a:cxn ang="0">
                  <a:pos x="151" y="22"/>
                </a:cxn>
              </a:cxnLst>
              <a:rect l="0" t="0" r="r" b="b"/>
              <a:pathLst>
                <a:path w="151" h="26">
                  <a:moveTo>
                    <a:pt x="151" y="22"/>
                  </a:moveTo>
                  <a:lnTo>
                    <a:pt x="132" y="24"/>
                  </a:lnTo>
                  <a:lnTo>
                    <a:pt x="114" y="25"/>
                  </a:lnTo>
                  <a:lnTo>
                    <a:pt x="95" y="26"/>
                  </a:lnTo>
                  <a:lnTo>
                    <a:pt x="77" y="26"/>
                  </a:lnTo>
                  <a:lnTo>
                    <a:pt x="60" y="24"/>
                  </a:lnTo>
                  <a:lnTo>
                    <a:pt x="41" y="22"/>
                  </a:lnTo>
                  <a:lnTo>
                    <a:pt x="24" y="16"/>
                  </a:lnTo>
                  <a:lnTo>
                    <a:pt x="7" y="9"/>
                  </a:lnTo>
                  <a:lnTo>
                    <a:pt x="4" y="5"/>
                  </a:lnTo>
                  <a:lnTo>
                    <a:pt x="2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18" y="4"/>
                  </a:lnTo>
                  <a:lnTo>
                    <a:pt x="37" y="10"/>
                  </a:lnTo>
                  <a:lnTo>
                    <a:pt x="56" y="15"/>
                  </a:lnTo>
                  <a:lnTo>
                    <a:pt x="76" y="19"/>
                  </a:lnTo>
                  <a:lnTo>
                    <a:pt x="94" y="22"/>
                  </a:lnTo>
                  <a:lnTo>
                    <a:pt x="114" y="24"/>
                  </a:lnTo>
                  <a:lnTo>
                    <a:pt x="132" y="24"/>
                  </a:lnTo>
                  <a:lnTo>
                    <a:pt x="151" y="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77" name="Freeform 137"/>
            <p:cNvSpPr>
              <a:spLocks/>
            </p:cNvSpPr>
            <p:nvPr/>
          </p:nvSpPr>
          <p:spPr bwMode="auto">
            <a:xfrm>
              <a:off x="747" y="2187"/>
              <a:ext cx="97" cy="49"/>
            </a:xfrm>
            <a:custGeom>
              <a:avLst/>
              <a:gdLst/>
              <a:ahLst/>
              <a:cxnLst>
                <a:cxn ang="0">
                  <a:pos x="182" y="17"/>
                </a:cxn>
                <a:cxn ang="0">
                  <a:pos x="184" y="21"/>
                </a:cxn>
                <a:cxn ang="0">
                  <a:pos x="186" y="25"/>
                </a:cxn>
                <a:cxn ang="0">
                  <a:pos x="189" y="30"/>
                </a:cxn>
                <a:cxn ang="0">
                  <a:pos x="192" y="34"/>
                </a:cxn>
                <a:cxn ang="0">
                  <a:pos x="194" y="39"/>
                </a:cxn>
                <a:cxn ang="0">
                  <a:pos x="194" y="43"/>
                </a:cxn>
                <a:cxn ang="0">
                  <a:pos x="194" y="48"/>
                </a:cxn>
                <a:cxn ang="0">
                  <a:pos x="192" y="53"/>
                </a:cxn>
                <a:cxn ang="0">
                  <a:pos x="173" y="68"/>
                </a:cxn>
                <a:cxn ang="0">
                  <a:pos x="154" y="79"/>
                </a:cxn>
                <a:cxn ang="0">
                  <a:pos x="133" y="88"/>
                </a:cxn>
                <a:cxn ang="0">
                  <a:pos x="113" y="94"/>
                </a:cxn>
                <a:cxn ang="0">
                  <a:pos x="93" y="98"/>
                </a:cxn>
                <a:cxn ang="0">
                  <a:pos x="73" y="99"/>
                </a:cxn>
                <a:cxn ang="0">
                  <a:pos x="55" y="99"/>
                </a:cxn>
                <a:cxn ang="0">
                  <a:pos x="37" y="96"/>
                </a:cxn>
                <a:cxn ang="0">
                  <a:pos x="30" y="92"/>
                </a:cxn>
                <a:cxn ang="0">
                  <a:pos x="25" y="88"/>
                </a:cxn>
                <a:cxn ang="0">
                  <a:pos x="18" y="84"/>
                </a:cxn>
                <a:cxn ang="0">
                  <a:pos x="13" y="79"/>
                </a:cxn>
                <a:cxn ang="0">
                  <a:pos x="9" y="74"/>
                </a:cxn>
                <a:cxn ang="0">
                  <a:pos x="5" y="70"/>
                </a:cxn>
                <a:cxn ang="0">
                  <a:pos x="2" y="65"/>
                </a:cxn>
                <a:cxn ang="0">
                  <a:pos x="0" y="59"/>
                </a:cxn>
                <a:cxn ang="0">
                  <a:pos x="15" y="42"/>
                </a:cxn>
                <a:cxn ang="0">
                  <a:pos x="32" y="30"/>
                </a:cxn>
                <a:cxn ang="0">
                  <a:pos x="49" y="19"/>
                </a:cxn>
                <a:cxn ang="0">
                  <a:pos x="67" y="11"/>
                </a:cxn>
                <a:cxn ang="0">
                  <a:pos x="86" y="5"/>
                </a:cxn>
                <a:cxn ang="0">
                  <a:pos x="105" y="2"/>
                </a:cxn>
                <a:cxn ang="0">
                  <a:pos x="125" y="0"/>
                </a:cxn>
                <a:cxn ang="0">
                  <a:pos x="144" y="0"/>
                </a:cxn>
                <a:cxn ang="0">
                  <a:pos x="151" y="0"/>
                </a:cxn>
                <a:cxn ang="0">
                  <a:pos x="156" y="0"/>
                </a:cxn>
                <a:cxn ang="0">
                  <a:pos x="162" y="2"/>
                </a:cxn>
                <a:cxn ang="0">
                  <a:pos x="165" y="4"/>
                </a:cxn>
                <a:cxn ang="0">
                  <a:pos x="170" y="6"/>
                </a:cxn>
                <a:cxn ang="0">
                  <a:pos x="173" y="10"/>
                </a:cxn>
                <a:cxn ang="0">
                  <a:pos x="178" y="13"/>
                </a:cxn>
                <a:cxn ang="0">
                  <a:pos x="182" y="17"/>
                </a:cxn>
              </a:cxnLst>
              <a:rect l="0" t="0" r="r" b="b"/>
              <a:pathLst>
                <a:path w="194" h="99">
                  <a:moveTo>
                    <a:pt x="182" y="17"/>
                  </a:moveTo>
                  <a:lnTo>
                    <a:pt x="184" y="21"/>
                  </a:lnTo>
                  <a:lnTo>
                    <a:pt x="186" y="25"/>
                  </a:lnTo>
                  <a:lnTo>
                    <a:pt x="189" y="30"/>
                  </a:lnTo>
                  <a:lnTo>
                    <a:pt x="192" y="34"/>
                  </a:lnTo>
                  <a:lnTo>
                    <a:pt x="194" y="39"/>
                  </a:lnTo>
                  <a:lnTo>
                    <a:pt x="194" y="43"/>
                  </a:lnTo>
                  <a:lnTo>
                    <a:pt x="194" y="48"/>
                  </a:lnTo>
                  <a:lnTo>
                    <a:pt x="192" y="53"/>
                  </a:lnTo>
                  <a:lnTo>
                    <a:pt x="173" y="68"/>
                  </a:lnTo>
                  <a:lnTo>
                    <a:pt x="154" y="79"/>
                  </a:lnTo>
                  <a:lnTo>
                    <a:pt x="133" y="88"/>
                  </a:lnTo>
                  <a:lnTo>
                    <a:pt x="113" y="94"/>
                  </a:lnTo>
                  <a:lnTo>
                    <a:pt x="93" y="98"/>
                  </a:lnTo>
                  <a:lnTo>
                    <a:pt x="73" y="99"/>
                  </a:lnTo>
                  <a:lnTo>
                    <a:pt x="55" y="99"/>
                  </a:lnTo>
                  <a:lnTo>
                    <a:pt x="37" y="96"/>
                  </a:lnTo>
                  <a:lnTo>
                    <a:pt x="30" y="92"/>
                  </a:lnTo>
                  <a:lnTo>
                    <a:pt x="25" y="88"/>
                  </a:lnTo>
                  <a:lnTo>
                    <a:pt x="18" y="84"/>
                  </a:lnTo>
                  <a:lnTo>
                    <a:pt x="13" y="79"/>
                  </a:lnTo>
                  <a:lnTo>
                    <a:pt x="9" y="74"/>
                  </a:lnTo>
                  <a:lnTo>
                    <a:pt x="5" y="70"/>
                  </a:lnTo>
                  <a:lnTo>
                    <a:pt x="2" y="65"/>
                  </a:lnTo>
                  <a:lnTo>
                    <a:pt x="0" y="59"/>
                  </a:lnTo>
                  <a:lnTo>
                    <a:pt x="15" y="42"/>
                  </a:lnTo>
                  <a:lnTo>
                    <a:pt x="32" y="30"/>
                  </a:lnTo>
                  <a:lnTo>
                    <a:pt x="49" y="19"/>
                  </a:lnTo>
                  <a:lnTo>
                    <a:pt x="67" y="11"/>
                  </a:lnTo>
                  <a:lnTo>
                    <a:pt x="86" y="5"/>
                  </a:lnTo>
                  <a:lnTo>
                    <a:pt x="105" y="2"/>
                  </a:lnTo>
                  <a:lnTo>
                    <a:pt x="125" y="0"/>
                  </a:lnTo>
                  <a:lnTo>
                    <a:pt x="144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2" y="2"/>
                  </a:lnTo>
                  <a:lnTo>
                    <a:pt x="165" y="4"/>
                  </a:lnTo>
                  <a:lnTo>
                    <a:pt x="170" y="6"/>
                  </a:lnTo>
                  <a:lnTo>
                    <a:pt x="173" y="10"/>
                  </a:lnTo>
                  <a:lnTo>
                    <a:pt x="178" y="13"/>
                  </a:lnTo>
                  <a:lnTo>
                    <a:pt x="182" y="17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78" name="Freeform 138"/>
            <p:cNvSpPr>
              <a:spLocks/>
            </p:cNvSpPr>
            <p:nvPr/>
          </p:nvSpPr>
          <p:spPr bwMode="auto">
            <a:xfrm>
              <a:off x="786" y="2249"/>
              <a:ext cx="93" cy="42"/>
            </a:xfrm>
            <a:custGeom>
              <a:avLst/>
              <a:gdLst/>
              <a:ahLst/>
              <a:cxnLst>
                <a:cxn ang="0">
                  <a:pos x="182" y="43"/>
                </a:cxn>
                <a:cxn ang="0">
                  <a:pos x="185" y="50"/>
                </a:cxn>
                <a:cxn ang="0">
                  <a:pos x="185" y="58"/>
                </a:cxn>
                <a:cxn ang="0">
                  <a:pos x="182" y="67"/>
                </a:cxn>
                <a:cxn ang="0">
                  <a:pos x="174" y="75"/>
                </a:cxn>
                <a:cxn ang="0">
                  <a:pos x="152" y="81"/>
                </a:cxn>
                <a:cxn ang="0">
                  <a:pos x="130" y="84"/>
                </a:cxn>
                <a:cxn ang="0">
                  <a:pos x="107" y="83"/>
                </a:cxn>
                <a:cxn ang="0">
                  <a:pos x="84" y="81"/>
                </a:cxn>
                <a:cxn ang="0">
                  <a:pos x="61" y="78"/>
                </a:cxn>
                <a:cxn ang="0">
                  <a:pos x="39" y="75"/>
                </a:cxn>
                <a:cxn ang="0">
                  <a:pos x="18" y="71"/>
                </a:cxn>
                <a:cxn ang="0">
                  <a:pos x="0" y="70"/>
                </a:cxn>
                <a:cxn ang="0">
                  <a:pos x="4" y="60"/>
                </a:cxn>
                <a:cxn ang="0">
                  <a:pos x="8" y="48"/>
                </a:cxn>
                <a:cxn ang="0">
                  <a:pos x="11" y="37"/>
                </a:cxn>
                <a:cxn ang="0">
                  <a:pos x="16" y="26"/>
                </a:cxn>
                <a:cxn ang="0">
                  <a:pos x="21" y="18"/>
                </a:cxn>
                <a:cxn ang="0">
                  <a:pos x="26" y="12"/>
                </a:cxn>
                <a:cxn ang="0">
                  <a:pos x="33" y="7"/>
                </a:cxn>
                <a:cxn ang="0">
                  <a:pos x="44" y="6"/>
                </a:cxn>
                <a:cxn ang="0">
                  <a:pos x="49" y="3"/>
                </a:cxn>
                <a:cxn ang="0">
                  <a:pos x="54" y="1"/>
                </a:cxn>
                <a:cxn ang="0">
                  <a:pos x="59" y="0"/>
                </a:cxn>
                <a:cxn ang="0">
                  <a:pos x="63" y="0"/>
                </a:cxn>
                <a:cxn ang="0">
                  <a:pos x="68" y="0"/>
                </a:cxn>
                <a:cxn ang="0">
                  <a:pos x="71" y="1"/>
                </a:cxn>
                <a:cxn ang="0">
                  <a:pos x="76" y="3"/>
                </a:cxn>
                <a:cxn ang="0">
                  <a:pos x="79" y="6"/>
                </a:cxn>
                <a:cxn ang="0">
                  <a:pos x="91" y="16"/>
                </a:cxn>
                <a:cxn ang="0">
                  <a:pos x="103" y="24"/>
                </a:cxn>
                <a:cxn ang="0">
                  <a:pos x="116" y="30"/>
                </a:cxn>
                <a:cxn ang="0">
                  <a:pos x="130" y="33"/>
                </a:cxn>
                <a:cxn ang="0">
                  <a:pos x="143" y="37"/>
                </a:cxn>
                <a:cxn ang="0">
                  <a:pos x="156" y="39"/>
                </a:cxn>
                <a:cxn ang="0">
                  <a:pos x="169" y="40"/>
                </a:cxn>
                <a:cxn ang="0">
                  <a:pos x="182" y="43"/>
                </a:cxn>
              </a:cxnLst>
              <a:rect l="0" t="0" r="r" b="b"/>
              <a:pathLst>
                <a:path w="185" h="84">
                  <a:moveTo>
                    <a:pt x="182" y="43"/>
                  </a:moveTo>
                  <a:lnTo>
                    <a:pt x="185" y="50"/>
                  </a:lnTo>
                  <a:lnTo>
                    <a:pt x="185" y="58"/>
                  </a:lnTo>
                  <a:lnTo>
                    <a:pt x="182" y="67"/>
                  </a:lnTo>
                  <a:lnTo>
                    <a:pt x="174" y="75"/>
                  </a:lnTo>
                  <a:lnTo>
                    <a:pt x="152" y="81"/>
                  </a:lnTo>
                  <a:lnTo>
                    <a:pt x="130" y="84"/>
                  </a:lnTo>
                  <a:lnTo>
                    <a:pt x="107" y="83"/>
                  </a:lnTo>
                  <a:lnTo>
                    <a:pt x="84" y="81"/>
                  </a:lnTo>
                  <a:lnTo>
                    <a:pt x="61" y="78"/>
                  </a:lnTo>
                  <a:lnTo>
                    <a:pt x="39" y="75"/>
                  </a:lnTo>
                  <a:lnTo>
                    <a:pt x="18" y="71"/>
                  </a:lnTo>
                  <a:lnTo>
                    <a:pt x="0" y="70"/>
                  </a:lnTo>
                  <a:lnTo>
                    <a:pt x="4" y="60"/>
                  </a:lnTo>
                  <a:lnTo>
                    <a:pt x="8" y="48"/>
                  </a:lnTo>
                  <a:lnTo>
                    <a:pt x="11" y="37"/>
                  </a:lnTo>
                  <a:lnTo>
                    <a:pt x="16" y="26"/>
                  </a:lnTo>
                  <a:lnTo>
                    <a:pt x="21" y="18"/>
                  </a:lnTo>
                  <a:lnTo>
                    <a:pt x="26" y="12"/>
                  </a:lnTo>
                  <a:lnTo>
                    <a:pt x="33" y="7"/>
                  </a:lnTo>
                  <a:lnTo>
                    <a:pt x="44" y="6"/>
                  </a:lnTo>
                  <a:lnTo>
                    <a:pt x="49" y="3"/>
                  </a:lnTo>
                  <a:lnTo>
                    <a:pt x="54" y="1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68" y="0"/>
                  </a:lnTo>
                  <a:lnTo>
                    <a:pt x="71" y="1"/>
                  </a:lnTo>
                  <a:lnTo>
                    <a:pt x="76" y="3"/>
                  </a:lnTo>
                  <a:lnTo>
                    <a:pt x="79" y="6"/>
                  </a:lnTo>
                  <a:lnTo>
                    <a:pt x="91" y="16"/>
                  </a:lnTo>
                  <a:lnTo>
                    <a:pt x="103" y="24"/>
                  </a:lnTo>
                  <a:lnTo>
                    <a:pt x="116" y="30"/>
                  </a:lnTo>
                  <a:lnTo>
                    <a:pt x="130" y="33"/>
                  </a:lnTo>
                  <a:lnTo>
                    <a:pt x="143" y="37"/>
                  </a:lnTo>
                  <a:lnTo>
                    <a:pt x="156" y="39"/>
                  </a:lnTo>
                  <a:lnTo>
                    <a:pt x="169" y="40"/>
                  </a:lnTo>
                  <a:lnTo>
                    <a:pt x="182" y="4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79" name="Freeform 139"/>
            <p:cNvSpPr>
              <a:spLocks/>
            </p:cNvSpPr>
            <p:nvPr/>
          </p:nvSpPr>
          <p:spPr bwMode="auto">
            <a:xfrm>
              <a:off x="638" y="2121"/>
              <a:ext cx="98" cy="43"/>
            </a:xfrm>
            <a:custGeom>
              <a:avLst/>
              <a:gdLst/>
              <a:ahLst/>
              <a:cxnLst>
                <a:cxn ang="0">
                  <a:pos x="195" y="23"/>
                </a:cxn>
                <a:cxn ang="0">
                  <a:pos x="193" y="30"/>
                </a:cxn>
                <a:cxn ang="0">
                  <a:pos x="193" y="37"/>
                </a:cxn>
                <a:cxn ang="0">
                  <a:pos x="193" y="43"/>
                </a:cxn>
                <a:cxn ang="0">
                  <a:pos x="193" y="50"/>
                </a:cxn>
                <a:cxn ang="0">
                  <a:pos x="193" y="57"/>
                </a:cxn>
                <a:cxn ang="0">
                  <a:pos x="192" y="63"/>
                </a:cxn>
                <a:cxn ang="0">
                  <a:pos x="190" y="69"/>
                </a:cxn>
                <a:cxn ang="0">
                  <a:pos x="188" y="75"/>
                </a:cxn>
                <a:cxn ang="0">
                  <a:pos x="165" y="80"/>
                </a:cxn>
                <a:cxn ang="0">
                  <a:pos x="142" y="83"/>
                </a:cxn>
                <a:cxn ang="0">
                  <a:pos x="120" y="85"/>
                </a:cxn>
                <a:cxn ang="0">
                  <a:pos x="97" y="86"/>
                </a:cxn>
                <a:cxn ang="0">
                  <a:pos x="75" y="86"/>
                </a:cxn>
                <a:cxn ang="0">
                  <a:pos x="54" y="83"/>
                </a:cxn>
                <a:cxn ang="0">
                  <a:pos x="32" y="76"/>
                </a:cxn>
                <a:cxn ang="0">
                  <a:pos x="11" y="67"/>
                </a:cxn>
                <a:cxn ang="0">
                  <a:pos x="5" y="58"/>
                </a:cxn>
                <a:cxn ang="0">
                  <a:pos x="1" y="48"/>
                </a:cxn>
                <a:cxn ang="0">
                  <a:pos x="0" y="43"/>
                </a:cxn>
                <a:cxn ang="0">
                  <a:pos x="3" y="39"/>
                </a:cxn>
                <a:cxn ang="0">
                  <a:pos x="23" y="28"/>
                </a:cxn>
                <a:cxn ang="0">
                  <a:pos x="44" y="17"/>
                </a:cxn>
                <a:cxn ang="0">
                  <a:pos x="63" y="10"/>
                </a:cxn>
                <a:cxn ang="0">
                  <a:pos x="84" y="5"/>
                </a:cxn>
                <a:cxn ang="0">
                  <a:pos x="104" y="1"/>
                </a:cxn>
                <a:cxn ang="0">
                  <a:pos x="123" y="0"/>
                </a:cxn>
                <a:cxn ang="0">
                  <a:pos x="143" y="1"/>
                </a:cxn>
                <a:cxn ang="0">
                  <a:pos x="162" y="5"/>
                </a:cxn>
                <a:cxn ang="0">
                  <a:pos x="170" y="10"/>
                </a:cxn>
                <a:cxn ang="0">
                  <a:pos x="180" y="14"/>
                </a:cxn>
                <a:cxn ang="0">
                  <a:pos x="189" y="17"/>
                </a:cxn>
                <a:cxn ang="0">
                  <a:pos x="195" y="23"/>
                </a:cxn>
              </a:cxnLst>
              <a:rect l="0" t="0" r="r" b="b"/>
              <a:pathLst>
                <a:path w="195" h="86">
                  <a:moveTo>
                    <a:pt x="195" y="23"/>
                  </a:moveTo>
                  <a:lnTo>
                    <a:pt x="193" y="30"/>
                  </a:lnTo>
                  <a:lnTo>
                    <a:pt x="193" y="37"/>
                  </a:lnTo>
                  <a:lnTo>
                    <a:pt x="193" y="43"/>
                  </a:lnTo>
                  <a:lnTo>
                    <a:pt x="193" y="50"/>
                  </a:lnTo>
                  <a:lnTo>
                    <a:pt x="193" y="57"/>
                  </a:lnTo>
                  <a:lnTo>
                    <a:pt x="192" y="63"/>
                  </a:lnTo>
                  <a:lnTo>
                    <a:pt x="190" y="69"/>
                  </a:lnTo>
                  <a:lnTo>
                    <a:pt x="188" y="75"/>
                  </a:lnTo>
                  <a:lnTo>
                    <a:pt x="165" y="80"/>
                  </a:lnTo>
                  <a:lnTo>
                    <a:pt x="142" y="83"/>
                  </a:lnTo>
                  <a:lnTo>
                    <a:pt x="120" y="85"/>
                  </a:lnTo>
                  <a:lnTo>
                    <a:pt x="97" y="86"/>
                  </a:lnTo>
                  <a:lnTo>
                    <a:pt x="75" y="86"/>
                  </a:lnTo>
                  <a:lnTo>
                    <a:pt x="54" y="83"/>
                  </a:lnTo>
                  <a:lnTo>
                    <a:pt x="32" y="76"/>
                  </a:lnTo>
                  <a:lnTo>
                    <a:pt x="11" y="67"/>
                  </a:lnTo>
                  <a:lnTo>
                    <a:pt x="5" y="58"/>
                  </a:lnTo>
                  <a:lnTo>
                    <a:pt x="1" y="48"/>
                  </a:lnTo>
                  <a:lnTo>
                    <a:pt x="0" y="43"/>
                  </a:lnTo>
                  <a:lnTo>
                    <a:pt x="3" y="39"/>
                  </a:lnTo>
                  <a:lnTo>
                    <a:pt x="23" y="28"/>
                  </a:lnTo>
                  <a:lnTo>
                    <a:pt x="44" y="17"/>
                  </a:lnTo>
                  <a:lnTo>
                    <a:pt x="63" y="10"/>
                  </a:lnTo>
                  <a:lnTo>
                    <a:pt x="84" y="5"/>
                  </a:lnTo>
                  <a:lnTo>
                    <a:pt x="104" y="1"/>
                  </a:lnTo>
                  <a:lnTo>
                    <a:pt x="123" y="0"/>
                  </a:lnTo>
                  <a:lnTo>
                    <a:pt x="143" y="1"/>
                  </a:lnTo>
                  <a:lnTo>
                    <a:pt x="162" y="5"/>
                  </a:lnTo>
                  <a:lnTo>
                    <a:pt x="170" y="10"/>
                  </a:lnTo>
                  <a:lnTo>
                    <a:pt x="180" y="14"/>
                  </a:lnTo>
                  <a:lnTo>
                    <a:pt x="189" y="17"/>
                  </a:lnTo>
                  <a:lnTo>
                    <a:pt x="195" y="23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80" name="Freeform 140"/>
            <p:cNvSpPr>
              <a:spLocks/>
            </p:cNvSpPr>
            <p:nvPr/>
          </p:nvSpPr>
          <p:spPr bwMode="auto">
            <a:xfrm>
              <a:off x="674" y="2172"/>
              <a:ext cx="95" cy="51"/>
            </a:xfrm>
            <a:custGeom>
              <a:avLst/>
              <a:gdLst/>
              <a:ahLst/>
              <a:cxnLst>
                <a:cxn ang="0">
                  <a:pos x="190" y="16"/>
                </a:cxn>
                <a:cxn ang="0">
                  <a:pos x="175" y="22"/>
                </a:cxn>
                <a:cxn ang="0">
                  <a:pos x="162" y="30"/>
                </a:cxn>
                <a:cxn ang="0">
                  <a:pos x="149" y="39"/>
                </a:cxn>
                <a:cxn ang="0">
                  <a:pos x="139" y="50"/>
                </a:cxn>
                <a:cxn ang="0">
                  <a:pos x="128" y="62"/>
                </a:cxn>
                <a:cxn ang="0">
                  <a:pos x="120" y="75"/>
                </a:cxn>
                <a:cxn ang="0">
                  <a:pos x="112" y="87"/>
                </a:cxn>
                <a:cxn ang="0">
                  <a:pos x="105" y="99"/>
                </a:cxn>
                <a:cxn ang="0">
                  <a:pos x="91" y="101"/>
                </a:cxn>
                <a:cxn ang="0">
                  <a:pos x="78" y="102"/>
                </a:cxn>
                <a:cxn ang="0">
                  <a:pos x="64" y="102"/>
                </a:cxn>
                <a:cxn ang="0">
                  <a:pos x="51" y="101"/>
                </a:cxn>
                <a:cxn ang="0">
                  <a:pos x="38" y="99"/>
                </a:cxn>
                <a:cxn ang="0">
                  <a:pos x="27" y="94"/>
                </a:cxn>
                <a:cxn ang="0">
                  <a:pos x="14" y="88"/>
                </a:cxn>
                <a:cxn ang="0">
                  <a:pos x="3" y="81"/>
                </a:cxn>
                <a:cxn ang="0">
                  <a:pos x="0" y="73"/>
                </a:cxn>
                <a:cxn ang="0">
                  <a:pos x="0" y="66"/>
                </a:cxn>
                <a:cxn ang="0">
                  <a:pos x="1" y="61"/>
                </a:cxn>
                <a:cxn ang="0">
                  <a:pos x="5" y="54"/>
                </a:cxn>
                <a:cxn ang="0">
                  <a:pos x="10" y="49"/>
                </a:cxn>
                <a:cxn ang="0">
                  <a:pos x="14" y="43"/>
                </a:cxn>
                <a:cxn ang="0">
                  <a:pos x="19" y="38"/>
                </a:cxn>
                <a:cxn ang="0">
                  <a:pos x="22" y="33"/>
                </a:cxn>
                <a:cxn ang="0">
                  <a:pos x="39" y="26"/>
                </a:cxn>
                <a:cxn ang="0">
                  <a:pos x="56" y="20"/>
                </a:cxn>
                <a:cxn ang="0">
                  <a:pos x="72" y="15"/>
                </a:cxn>
                <a:cxn ang="0">
                  <a:pos x="88" y="10"/>
                </a:cxn>
                <a:cxn ang="0">
                  <a:pos x="104" y="7"/>
                </a:cxn>
                <a:cxn ang="0">
                  <a:pos x="120" y="3"/>
                </a:cxn>
                <a:cxn ang="0">
                  <a:pos x="136" y="1"/>
                </a:cxn>
                <a:cxn ang="0">
                  <a:pos x="152" y="0"/>
                </a:cxn>
                <a:cxn ang="0">
                  <a:pos x="158" y="4"/>
                </a:cxn>
                <a:cxn ang="0">
                  <a:pos x="163" y="7"/>
                </a:cxn>
                <a:cxn ang="0">
                  <a:pos x="169" y="9"/>
                </a:cxn>
                <a:cxn ang="0">
                  <a:pos x="173" y="10"/>
                </a:cxn>
                <a:cxn ang="0">
                  <a:pos x="178" y="11"/>
                </a:cxn>
                <a:cxn ang="0">
                  <a:pos x="182" y="12"/>
                </a:cxn>
                <a:cxn ang="0">
                  <a:pos x="187" y="13"/>
                </a:cxn>
                <a:cxn ang="0">
                  <a:pos x="190" y="16"/>
                </a:cxn>
              </a:cxnLst>
              <a:rect l="0" t="0" r="r" b="b"/>
              <a:pathLst>
                <a:path w="190" h="102">
                  <a:moveTo>
                    <a:pt x="190" y="16"/>
                  </a:moveTo>
                  <a:lnTo>
                    <a:pt x="175" y="22"/>
                  </a:lnTo>
                  <a:lnTo>
                    <a:pt x="162" y="30"/>
                  </a:lnTo>
                  <a:lnTo>
                    <a:pt x="149" y="39"/>
                  </a:lnTo>
                  <a:lnTo>
                    <a:pt x="139" y="50"/>
                  </a:lnTo>
                  <a:lnTo>
                    <a:pt x="128" y="62"/>
                  </a:lnTo>
                  <a:lnTo>
                    <a:pt x="120" y="75"/>
                  </a:lnTo>
                  <a:lnTo>
                    <a:pt x="112" y="87"/>
                  </a:lnTo>
                  <a:lnTo>
                    <a:pt x="105" y="99"/>
                  </a:lnTo>
                  <a:lnTo>
                    <a:pt x="91" y="101"/>
                  </a:lnTo>
                  <a:lnTo>
                    <a:pt x="78" y="102"/>
                  </a:lnTo>
                  <a:lnTo>
                    <a:pt x="64" y="102"/>
                  </a:lnTo>
                  <a:lnTo>
                    <a:pt x="51" y="101"/>
                  </a:lnTo>
                  <a:lnTo>
                    <a:pt x="38" y="99"/>
                  </a:lnTo>
                  <a:lnTo>
                    <a:pt x="27" y="94"/>
                  </a:lnTo>
                  <a:lnTo>
                    <a:pt x="14" y="88"/>
                  </a:lnTo>
                  <a:lnTo>
                    <a:pt x="3" y="81"/>
                  </a:lnTo>
                  <a:lnTo>
                    <a:pt x="0" y="73"/>
                  </a:lnTo>
                  <a:lnTo>
                    <a:pt x="0" y="66"/>
                  </a:lnTo>
                  <a:lnTo>
                    <a:pt x="1" y="61"/>
                  </a:lnTo>
                  <a:lnTo>
                    <a:pt x="5" y="54"/>
                  </a:lnTo>
                  <a:lnTo>
                    <a:pt x="10" y="49"/>
                  </a:lnTo>
                  <a:lnTo>
                    <a:pt x="14" y="43"/>
                  </a:lnTo>
                  <a:lnTo>
                    <a:pt x="19" y="38"/>
                  </a:lnTo>
                  <a:lnTo>
                    <a:pt x="22" y="33"/>
                  </a:lnTo>
                  <a:lnTo>
                    <a:pt x="39" y="26"/>
                  </a:lnTo>
                  <a:lnTo>
                    <a:pt x="56" y="20"/>
                  </a:lnTo>
                  <a:lnTo>
                    <a:pt x="72" y="15"/>
                  </a:lnTo>
                  <a:lnTo>
                    <a:pt x="88" y="10"/>
                  </a:lnTo>
                  <a:lnTo>
                    <a:pt x="104" y="7"/>
                  </a:lnTo>
                  <a:lnTo>
                    <a:pt x="120" y="3"/>
                  </a:lnTo>
                  <a:lnTo>
                    <a:pt x="136" y="1"/>
                  </a:lnTo>
                  <a:lnTo>
                    <a:pt x="152" y="0"/>
                  </a:lnTo>
                  <a:lnTo>
                    <a:pt x="158" y="4"/>
                  </a:lnTo>
                  <a:lnTo>
                    <a:pt x="163" y="7"/>
                  </a:lnTo>
                  <a:lnTo>
                    <a:pt x="169" y="9"/>
                  </a:lnTo>
                  <a:lnTo>
                    <a:pt x="173" y="10"/>
                  </a:lnTo>
                  <a:lnTo>
                    <a:pt x="178" y="11"/>
                  </a:lnTo>
                  <a:lnTo>
                    <a:pt x="182" y="12"/>
                  </a:lnTo>
                  <a:lnTo>
                    <a:pt x="187" y="13"/>
                  </a:lnTo>
                  <a:lnTo>
                    <a:pt x="190" y="1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81" name="Freeform 141"/>
            <p:cNvSpPr>
              <a:spLocks/>
            </p:cNvSpPr>
            <p:nvPr/>
          </p:nvSpPr>
          <p:spPr bwMode="auto">
            <a:xfrm>
              <a:off x="594" y="2062"/>
              <a:ext cx="55" cy="22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06" y="5"/>
                </a:cxn>
                <a:cxn ang="0">
                  <a:pos x="109" y="12"/>
                </a:cxn>
                <a:cxn ang="0">
                  <a:pos x="112" y="20"/>
                </a:cxn>
                <a:cxn ang="0">
                  <a:pos x="112" y="28"/>
                </a:cxn>
                <a:cxn ang="0">
                  <a:pos x="99" y="30"/>
                </a:cxn>
                <a:cxn ang="0">
                  <a:pos x="86" y="32"/>
                </a:cxn>
                <a:cxn ang="0">
                  <a:pos x="73" y="35"/>
                </a:cxn>
                <a:cxn ang="0">
                  <a:pos x="59" y="38"/>
                </a:cxn>
                <a:cxn ang="0">
                  <a:pos x="45" y="40"/>
                </a:cxn>
                <a:cxn ang="0">
                  <a:pos x="32" y="42"/>
                </a:cxn>
                <a:cxn ang="0">
                  <a:pos x="18" y="43"/>
                </a:cxn>
                <a:cxn ang="0">
                  <a:pos x="6" y="42"/>
                </a:cxn>
                <a:cxn ang="0">
                  <a:pos x="2" y="38"/>
                </a:cxn>
                <a:cxn ang="0">
                  <a:pos x="0" y="34"/>
                </a:cxn>
                <a:cxn ang="0">
                  <a:pos x="0" y="30"/>
                </a:cxn>
                <a:cxn ang="0">
                  <a:pos x="1" y="24"/>
                </a:cxn>
                <a:cxn ang="0">
                  <a:pos x="13" y="18"/>
                </a:cxn>
                <a:cxn ang="0">
                  <a:pos x="25" y="15"/>
                </a:cxn>
                <a:cxn ang="0">
                  <a:pos x="37" y="12"/>
                </a:cxn>
                <a:cxn ang="0">
                  <a:pos x="48" y="10"/>
                </a:cxn>
                <a:cxn ang="0">
                  <a:pos x="59" y="9"/>
                </a:cxn>
                <a:cxn ang="0">
                  <a:pos x="70" y="6"/>
                </a:cxn>
                <a:cxn ang="0">
                  <a:pos x="83" y="3"/>
                </a:cxn>
                <a:cxn ang="0">
                  <a:pos x="95" y="0"/>
                </a:cxn>
                <a:cxn ang="0">
                  <a:pos x="98" y="0"/>
                </a:cxn>
                <a:cxn ang="0">
                  <a:pos x="100" y="0"/>
                </a:cxn>
                <a:cxn ang="0">
                  <a:pos x="103" y="0"/>
                </a:cxn>
                <a:cxn ang="0">
                  <a:pos x="103" y="0"/>
                </a:cxn>
              </a:cxnLst>
              <a:rect l="0" t="0" r="r" b="b"/>
              <a:pathLst>
                <a:path w="112" h="43">
                  <a:moveTo>
                    <a:pt x="103" y="0"/>
                  </a:moveTo>
                  <a:lnTo>
                    <a:pt x="106" y="5"/>
                  </a:lnTo>
                  <a:lnTo>
                    <a:pt x="109" y="12"/>
                  </a:lnTo>
                  <a:lnTo>
                    <a:pt x="112" y="20"/>
                  </a:lnTo>
                  <a:lnTo>
                    <a:pt x="112" y="28"/>
                  </a:lnTo>
                  <a:lnTo>
                    <a:pt x="99" y="30"/>
                  </a:lnTo>
                  <a:lnTo>
                    <a:pt x="86" y="32"/>
                  </a:lnTo>
                  <a:lnTo>
                    <a:pt x="73" y="35"/>
                  </a:lnTo>
                  <a:lnTo>
                    <a:pt x="59" y="38"/>
                  </a:lnTo>
                  <a:lnTo>
                    <a:pt x="45" y="40"/>
                  </a:lnTo>
                  <a:lnTo>
                    <a:pt x="32" y="42"/>
                  </a:lnTo>
                  <a:lnTo>
                    <a:pt x="18" y="43"/>
                  </a:lnTo>
                  <a:lnTo>
                    <a:pt x="6" y="42"/>
                  </a:lnTo>
                  <a:lnTo>
                    <a:pt x="2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4"/>
                  </a:lnTo>
                  <a:lnTo>
                    <a:pt x="13" y="18"/>
                  </a:lnTo>
                  <a:lnTo>
                    <a:pt x="25" y="15"/>
                  </a:lnTo>
                  <a:lnTo>
                    <a:pt x="37" y="12"/>
                  </a:lnTo>
                  <a:lnTo>
                    <a:pt x="48" y="10"/>
                  </a:lnTo>
                  <a:lnTo>
                    <a:pt x="59" y="9"/>
                  </a:lnTo>
                  <a:lnTo>
                    <a:pt x="70" y="6"/>
                  </a:lnTo>
                  <a:lnTo>
                    <a:pt x="83" y="3"/>
                  </a:lnTo>
                  <a:lnTo>
                    <a:pt x="95" y="0"/>
                  </a:lnTo>
                  <a:lnTo>
                    <a:pt x="98" y="0"/>
                  </a:lnTo>
                  <a:lnTo>
                    <a:pt x="100" y="0"/>
                  </a:lnTo>
                  <a:lnTo>
                    <a:pt x="103" y="0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82" name="Freeform 142"/>
            <p:cNvSpPr>
              <a:spLocks/>
            </p:cNvSpPr>
            <p:nvPr/>
          </p:nvSpPr>
          <p:spPr bwMode="auto">
            <a:xfrm>
              <a:off x="951" y="2623"/>
              <a:ext cx="111" cy="135"/>
            </a:xfrm>
            <a:custGeom>
              <a:avLst/>
              <a:gdLst/>
              <a:ahLst/>
              <a:cxnLst>
                <a:cxn ang="0">
                  <a:pos x="218" y="0"/>
                </a:cxn>
                <a:cxn ang="0">
                  <a:pos x="223" y="22"/>
                </a:cxn>
                <a:cxn ang="0">
                  <a:pos x="223" y="42"/>
                </a:cxn>
                <a:cxn ang="0">
                  <a:pos x="219" y="64"/>
                </a:cxn>
                <a:cxn ang="0">
                  <a:pos x="212" y="84"/>
                </a:cxn>
                <a:cxn ang="0">
                  <a:pos x="202" y="104"/>
                </a:cxn>
                <a:cxn ang="0">
                  <a:pos x="190" y="123"/>
                </a:cxn>
                <a:cxn ang="0">
                  <a:pos x="177" y="142"/>
                </a:cxn>
                <a:cxn ang="0">
                  <a:pos x="160" y="160"/>
                </a:cxn>
                <a:cxn ang="0">
                  <a:pos x="142" y="177"/>
                </a:cxn>
                <a:cxn ang="0">
                  <a:pos x="122" y="193"/>
                </a:cxn>
                <a:cxn ang="0">
                  <a:pos x="103" y="210"/>
                </a:cxn>
                <a:cxn ang="0">
                  <a:pos x="83" y="223"/>
                </a:cxn>
                <a:cxn ang="0">
                  <a:pos x="62" y="237"/>
                </a:cxn>
                <a:cxn ang="0">
                  <a:pos x="42" y="249"/>
                </a:cxn>
                <a:cxn ang="0">
                  <a:pos x="21" y="260"/>
                </a:cxn>
                <a:cxn ang="0">
                  <a:pos x="0" y="269"/>
                </a:cxn>
                <a:cxn ang="0">
                  <a:pos x="21" y="254"/>
                </a:cxn>
                <a:cxn ang="0">
                  <a:pos x="41" y="241"/>
                </a:cxn>
                <a:cxn ang="0">
                  <a:pos x="61" y="226"/>
                </a:cxn>
                <a:cxn ang="0">
                  <a:pos x="81" y="212"/>
                </a:cxn>
                <a:cxn ang="0">
                  <a:pos x="101" y="197"/>
                </a:cxn>
                <a:cxn ang="0">
                  <a:pos x="120" y="181"/>
                </a:cxn>
                <a:cxn ang="0">
                  <a:pos x="139" y="163"/>
                </a:cxn>
                <a:cxn ang="0">
                  <a:pos x="157" y="145"/>
                </a:cxn>
                <a:cxn ang="0">
                  <a:pos x="173" y="128"/>
                </a:cxn>
                <a:cxn ang="0">
                  <a:pos x="186" y="110"/>
                </a:cxn>
                <a:cxn ang="0">
                  <a:pos x="196" y="91"/>
                </a:cxn>
                <a:cxn ang="0">
                  <a:pos x="203" y="72"/>
                </a:cxn>
                <a:cxn ang="0">
                  <a:pos x="209" y="54"/>
                </a:cxn>
                <a:cxn ang="0">
                  <a:pos x="213" y="34"/>
                </a:cxn>
                <a:cxn ang="0">
                  <a:pos x="216" y="17"/>
                </a:cxn>
                <a:cxn ang="0">
                  <a:pos x="218" y="0"/>
                </a:cxn>
              </a:cxnLst>
              <a:rect l="0" t="0" r="r" b="b"/>
              <a:pathLst>
                <a:path w="223" h="269">
                  <a:moveTo>
                    <a:pt x="218" y="0"/>
                  </a:moveTo>
                  <a:lnTo>
                    <a:pt x="223" y="22"/>
                  </a:lnTo>
                  <a:lnTo>
                    <a:pt x="223" y="42"/>
                  </a:lnTo>
                  <a:lnTo>
                    <a:pt x="219" y="64"/>
                  </a:lnTo>
                  <a:lnTo>
                    <a:pt x="212" y="84"/>
                  </a:lnTo>
                  <a:lnTo>
                    <a:pt x="202" y="104"/>
                  </a:lnTo>
                  <a:lnTo>
                    <a:pt x="190" y="123"/>
                  </a:lnTo>
                  <a:lnTo>
                    <a:pt x="177" y="142"/>
                  </a:lnTo>
                  <a:lnTo>
                    <a:pt x="160" y="160"/>
                  </a:lnTo>
                  <a:lnTo>
                    <a:pt x="142" y="177"/>
                  </a:lnTo>
                  <a:lnTo>
                    <a:pt x="122" y="193"/>
                  </a:lnTo>
                  <a:lnTo>
                    <a:pt x="103" y="210"/>
                  </a:lnTo>
                  <a:lnTo>
                    <a:pt x="83" y="223"/>
                  </a:lnTo>
                  <a:lnTo>
                    <a:pt x="62" y="237"/>
                  </a:lnTo>
                  <a:lnTo>
                    <a:pt x="42" y="249"/>
                  </a:lnTo>
                  <a:lnTo>
                    <a:pt x="21" y="260"/>
                  </a:lnTo>
                  <a:lnTo>
                    <a:pt x="0" y="269"/>
                  </a:lnTo>
                  <a:lnTo>
                    <a:pt x="21" y="254"/>
                  </a:lnTo>
                  <a:lnTo>
                    <a:pt x="41" y="241"/>
                  </a:lnTo>
                  <a:lnTo>
                    <a:pt x="61" y="226"/>
                  </a:lnTo>
                  <a:lnTo>
                    <a:pt x="81" y="212"/>
                  </a:lnTo>
                  <a:lnTo>
                    <a:pt x="101" y="197"/>
                  </a:lnTo>
                  <a:lnTo>
                    <a:pt x="120" y="181"/>
                  </a:lnTo>
                  <a:lnTo>
                    <a:pt x="139" y="163"/>
                  </a:lnTo>
                  <a:lnTo>
                    <a:pt x="157" y="145"/>
                  </a:lnTo>
                  <a:lnTo>
                    <a:pt x="173" y="128"/>
                  </a:lnTo>
                  <a:lnTo>
                    <a:pt x="186" y="110"/>
                  </a:lnTo>
                  <a:lnTo>
                    <a:pt x="196" y="91"/>
                  </a:lnTo>
                  <a:lnTo>
                    <a:pt x="203" y="72"/>
                  </a:lnTo>
                  <a:lnTo>
                    <a:pt x="209" y="54"/>
                  </a:lnTo>
                  <a:lnTo>
                    <a:pt x="213" y="34"/>
                  </a:lnTo>
                  <a:lnTo>
                    <a:pt x="216" y="17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83" name="Freeform 143"/>
            <p:cNvSpPr>
              <a:spLocks/>
            </p:cNvSpPr>
            <p:nvPr/>
          </p:nvSpPr>
          <p:spPr bwMode="auto">
            <a:xfrm>
              <a:off x="683" y="2244"/>
              <a:ext cx="97" cy="36"/>
            </a:xfrm>
            <a:custGeom>
              <a:avLst/>
              <a:gdLst/>
              <a:ahLst/>
              <a:cxnLst>
                <a:cxn ang="0">
                  <a:pos x="187" y="25"/>
                </a:cxn>
                <a:cxn ang="0">
                  <a:pos x="189" y="30"/>
                </a:cxn>
                <a:cxn ang="0">
                  <a:pos x="192" y="36"/>
                </a:cxn>
                <a:cxn ang="0">
                  <a:pos x="193" y="45"/>
                </a:cxn>
                <a:cxn ang="0">
                  <a:pos x="189" y="51"/>
                </a:cxn>
                <a:cxn ang="0">
                  <a:pos x="165" y="63"/>
                </a:cxn>
                <a:cxn ang="0">
                  <a:pos x="142" y="69"/>
                </a:cxn>
                <a:cxn ang="0">
                  <a:pos x="122" y="72"/>
                </a:cxn>
                <a:cxn ang="0">
                  <a:pos x="101" y="71"/>
                </a:cxn>
                <a:cxn ang="0">
                  <a:pos x="80" y="68"/>
                </a:cxn>
                <a:cxn ang="0">
                  <a:pos x="61" y="62"/>
                </a:cxn>
                <a:cxn ang="0">
                  <a:pos x="42" y="54"/>
                </a:cxn>
                <a:cxn ang="0">
                  <a:pos x="23" y="45"/>
                </a:cxn>
                <a:cxn ang="0">
                  <a:pos x="13" y="36"/>
                </a:cxn>
                <a:cxn ang="0">
                  <a:pos x="7" y="31"/>
                </a:cxn>
                <a:cxn ang="0">
                  <a:pos x="1" y="23"/>
                </a:cxn>
                <a:cxn ang="0">
                  <a:pos x="0" y="13"/>
                </a:cxn>
                <a:cxn ang="0">
                  <a:pos x="20" y="15"/>
                </a:cxn>
                <a:cxn ang="0">
                  <a:pos x="40" y="11"/>
                </a:cxn>
                <a:cxn ang="0">
                  <a:pos x="61" y="8"/>
                </a:cxn>
                <a:cxn ang="0">
                  <a:pos x="80" y="3"/>
                </a:cxn>
                <a:cxn ang="0">
                  <a:pos x="99" y="0"/>
                </a:cxn>
                <a:cxn ang="0">
                  <a:pos x="118" y="0"/>
                </a:cxn>
                <a:cxn ang="0">
                  <a:pos x="137" y="3"/>
                </a:cxn>
                <a:cxn ang="0">
                  <a:pos x="156" y="11"/>
                </a:cxn>
                <a:cxn ang="0">
                  <a:pos x="164" y="13"/>
                </a:cxn>
                <a:cxn ang="0">
                  <a:pos x="174" y="15"/>
                </a:cxn>
                <a:cxn ang="0">
                  <a:pos x="182" y="18"/>
                </a:cxn>
                <a:cxn ang="0">
                  <a:pos x="187" y="25"/>
                </a:cxn>
              </a:cxnLst>
              <a:rect l="0" t="0" r="r" b="b"/>
              <a:pathLst>
                <a:path w="193" h="72">
                  <a:moveTo>
                    <a:pt x="187" y="25"/>
                  </a:moveTo>
                  <a:lnTo>
                    <a:pt x="189" y="30"/>
                  </a:lnTo>
                  <a:lnTo>
                    <a:pt x="192" y="36"/>
                  </a:lnTo>
                  <a:lnTo>
                    <a:pt x="193" y="45"/>
                  </a:lnTo>
                  <a:lnTo>
                    <a:pt x="189" y="51"/>
                  </a:lnTo>
                  <a:lnTo>
                    <a:pt x="165" y="63"/>
                  </a:lnTo>
                  <a:lnTo>
                    <a:pt x="142" y="69"/>
                  </a:lnTo>
                  <a:lnTo>
                    <a:pt x="122" y="72"/>
                  </a:lnTo>
                  <a:lnTo>
                    <a:pt x="101" y="71"/>
                  </a:lnTo>
                  <a:lnTo>
                    <a:pt x="80" y="68"/>
                  </a:lnTo>
                  <a:lnTo>
                    <a:pt x="61" y="62"/>
                  </a:lnTo>
                  <a:lnTo>
                    <a:pt x="42" y="54"/>
                  </a:lnTo>
                  <a:lnTo>
                    <a:pt x="23" y="45"/>
                  </a:lnTo>
                  <a:lnTo>
                    <a:pt x="13" y="36"/>
                  </a:lnTo>
                  <a:lnTo>
                    <a:pt x="7" y="31"/>
                  </a:lnTo>
                  <a:lnTo>
                    <a:pt x="1" y="23"/>
                  </a:lnTo>
                  <a:lnTo>
                    <a:pt x="0" y="13"/>
                  </a:lnTo>
                  <a:lnTo>
                    <a:pt x="20" y="15"/>
                  </a:lnTo>
                  <a:lnTo>
                    <a:pt x="40" y="11"/>
                  </a:lnTo>
                  <a:lnTo>
                    <a:pt x="61" y="8"/>
                  </a:lnTo>
                  <a:lnTo>
                    <a:pt x="80" y="3"/>
                  </a:lnTo>
                  <a:lnTo>
                    <a:pt x="99" y="0"/>
                  </a:lnTo>
                  <a:lnTo>
                    <a:pt x="118" y="0"/>
                  </a:lnTo>
                  <a:lnTo>
                    <a:pt x="137" y="3"/>
                  </a:lnTo>
                  <a:lnTo>
                    <a:pt x="156" y="11"/>
                  </a:lnTo>
                  <a:lnTo>
                    <a:pt x="164" y="13"/>
                  </a:lnTo>
                  <a:lnTo>
                    <a:pt x="174" y="15"/>
                  </a:lnTo>
                  <a:lnTo>
                    <a:pt x="182" y="18"/>
                  </a:lnTo>
                  <a:lnTo>
                    <a:pt x="187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84" name="Freeform 144"/>
            <p:cNvSpPr>
              <a:spLocks/>
            </p:cNvSpPr>
            <p:nvPr/>
          </p:nvSpPr>
          <p:spPr bwMode="auto">
            <a:xfrm>
              <a:off x="993" y="2796"/>
              <a:ext cx="149" cy="94"/>
            </a:xfrm>
            <a:custGeom>
              <a:avLst/>
              <a:gdLst/>
              <a:ahLst/>
              <a:cxnLst>
                <a:cxn ang="0">
                  <a:pos x="296" y="1"/>
                </a:cxn>
                <a:cxn ang="0">
                  <a:pos x="299" y="11"/>
                </a:cxn>
                <a:cxn ang="0">
                  <a:pos x="300" y="19"/>
                </a:cxn>
                <a:cxn ang="0">
                  <a:pos x="299" y="27"/>
                </a:cxn>
                <a:cxn ang="0">
                  <a:pos x="295" y="35"/>
                </a:cxn>
                <a:cxn ang="0">
                  <a:pos x="292" y="43"/>
                </a:cxn>
                <a:cxn ang="0">
                  <a:pos x="287" y="51"/>
                </a:cxn>
                <a:cxn ang="0">
                  <a:pos x="284" y="59"/>
                </a:cxn>
                <a:cxn ang="0">
                  <a:pos x="279" y="67"/>
                </a:cxn>
                <a:cxn ang="0">
                  <a:pos x="266" y="81"/>
                </a:cxn>
                <a:cxn ang="0">
                  <a:pos x="253" y="94"/>
                </a:cxn>
                <a:cxn ang="0">
                  <a:pos x="239" y="106"/>
                </a:cxn>
                <a:cxn ang="0">
                  <a:pos x="224" y="118"/>
                </a:cxn>
                <a:cxn ang="0">
                  <a:pos x="208" y="128"/>
                </a:cxn>
                <a:cxn ang="0">
                  <a:pos x="190" y="137"/>
                </a:cxn>
                <a:cxn ang="0">
                  <a:pos x="174" y="147"/>
                </a:cxn>
                <a:cxn ang="0">
                  <a:pos x="157" y="155"/>
                </a:cxn>
                <a:cxn ang="0">
                  <a:pos x="139" y="163"/>
                </a:cxn>
                <a:cxn ang="0">
                  <a:pos x="121" y="169"/>
                </a:cxn>
                <a:cxn ang="0">
                  <a:pos x="104" y="174"/>
                </a:cxn>
                <a:cxn ang="0">
                  <a:pos x="87" y="179"/>
                </a:cxn>
                <a:cxn ang="0">
                  <a:pos x="69" y="182"/>
                </a:cxn>
                <a:cxn ang="0">
                  <a:pos x="52" y="186"/>
                </a:cxn>
                <a:cxn ang="0">
                  <a:pos x="36" y="188"/>
                </a:cxn>
                <a:cxn ang="0">
                  <a:pos x="21" y="189"/>
                </a:cxn>
                <a:cxn ang="0">
                  <a:pos x="15" y="187"/>
                </a:cxn>
                <a:cxn ang="0">
                  <a:pos x="10" y="185"/>
                </a:cxn>
                <a:cxn ang="0">
                  <a:pos x="5" y="181"/>
                </a:cxn>
                <a:cxn ang="0">
                  <a:pos x="0" y="179"/>
                </a:cxn>
                <a:cxn ang="0">
                  <a:pos x="19" y="171"/>
                </a:cxn>
                <a:cxn ang="0">
                  <a:pos x="37" y="163"/>
                </a:cxn>
                <a:cxn ang="0">
                  <a:pos x="57" y="154"/>
                </a:cxn>
                <a:cxn ang="0">
                  <a:pos x="75" y="145"/>
                </a:cxn>
                <a:cxn ang="0">
                  <a:pos x="93" y="136"/>
                </a:cxn>
                <a:cxn ang="0">
                  <a:pos x="111" y="126"/>
                </a:cxn>
                <a:cxn ang="0">
                  <a:pos x="129" y="117"/>
                </a:cxn>
                <a:cxn ang="0">
                  <a:pos x="147" y="106"/>
                </a:cxn>
                <a:cxn ang="0">
                  <a:pos x="164" y="95"/>
                </a:cxn>
                <a:cxn ang="0">
                  <a:pos x="181" y="84"/>
                </a:cxn>
                <a:cxn ang="0">
                  <a:pos x="199" y="73"/>
                </a:cxn>
                <a:cxn ang="0">
                  <a:pos x="215" y="60"/>
                </a:cxn>
                <a:cxn ang="0">
                  <a:pos x="231" y="48"/>
                </a:cxn>
                <a:cxn ang="0">
                  <a:pos x="247" y="35"/>
                </a:cxn>
                <a:cxn ang="0">
                  <a:pos x="263" y="21"/>
                </a:cxn>
                <a:cxn ang="0">
                  <a:pos x="278" y="7"/>
                </a:cxn>
                <a:cxn ang="0">
                  <a:pos x="284" y="3"/>
                </a:cxn>
                <a:cxn ang="0">
                  <a:pos x="288" y="0"/>
                </a:cxn>
                <a:cxn ang="0">
                  <a:pos x="292" y="0"/>
                </a:cxn>
                <a:cxn ang="0">
                  <a:pos x="296" y="1"/>
                </a:cxn>
              </a:cxnLst>
              <a:rect l="0" t="0" r="r" b="b"/>
              <a:pathLst>
                <a:path w="300" h="189">
                  <a:moveTo>
                    <a:pt x="296" y="1"/>
                  </a:moveTo>
                  <a:lnTo>
                    <a:pt x="299" y="11"/>
                  </a:lnTo>
                  <a:lnTo>
                    <a:pt x="300" y="19"/>
                  </a:lnTo>
                  <a:lnTo>
                    <a:pt x="299" y="27"/>
                  </a:lnTo>
                  <a:lnTo>
                    <a:pt x="295" y="35"/>
                  </a:lnTo>
                  <a:lnTo>
                    <a:pt x="292" y="43"/>
                  </a:lnTo>
                  <a:lnTo>
                    <a:pt x="287" y="51"/>
                  </a:lnTo>
                  <a:lnTo>
                    <a:pt x="284" y="59"/>
                  </a:lnTo>
                  <a:lnTo>
                    <a:pt x="279" y="67"/>
                  </a:lnTo>
                  <a:lnTo>
                    <a:pt x="266" y="81"/>
                  </a:lnTo>
                  <a:lnTo>
                    <a:pt x="253" y="94"/>
                  </a:lnTo>
                  <a:lnTo>
                    <a:pt x="239" y="106"/>
                  </a:lnTo>
                  <a:lnTo>
                    <a:pt x="224" y="118"/>
                  </a:lnTo>
                  <a:lnTo>
                    <a:pt x="208" y="128"/>
                  </a:lnTo>
                  <a:lnTo>
                    <a:pt x="190" y="137"/>
                  </a:lnTo>
                  <a:lnTo>
                    <a:pt x="174" y="147"/>
                  </a:lnTo>
                  <a:lnTo>
                    <a:pt x="157" y="155"/>
                  </a:lnTo>
                  <a:lnTo>
                    <a:pt x="139" y="163"/>
                  </a:lnTo>
                  <a:lnTo>
                    <a:pt x="121" y="169"/>
                  </a:lnTo>
                  <a:lnTo>
                    <a:pt x="104" y="174"/>
                  </a:lnTo>
                  <a:lnTo>
                    <a:pt x="87" y="179"/>
                  </a:lnTo>
                  <a:lnTo>
                    <a:pt x="69" y="182"/>
                  </a:lnTo>
                  <a:lnTo>
                    <a:pt x="52" y="186"/>
                  </a:lnTo>
                  <a:lnTo>
                    <a:pt x="36" y="188"/>
                  </a:lnTo>
                  <a:lnTo>
                    <a:pt x="21" y="189"/>
                  </a:lnTo>
                  <a:lnTo>
                    <a:pt x="15" y="187"/>
                  </a:lnTo>
                  <a:lnTo>
                    <a:pt x="10" y="185"/>
                  </a:lnTo>
                  <a:lnTo>
                    <a:pt x="5" y="181"/>
                  </a:lnTo>
                  <a:lnTo>
                    <a:pt x="0" y="179"/>
                  </a:lnTo>
                  <a:lnTo>
                    <a:pt x="19" y="171"/>
                  </a:lnTo>
                  <a:lnTo>
                    <a:pt x="37" y="163"/>
                  </a:lnTo>
                  <a:lnTo>
                    <a:pt x="57" y="154"/>
                  </a:lnTo>
                  <a:lnTo>
                    <a:pt x="75" y="145"/>
                  </a:lnTo>
                  <a:lnTo>
                    <a:pt x="93" y="136"/>
                  </a:lnTo>
                  <a:lnTo>
                    <a:pt x="111" y="126"/>
                  </a:lnTo>
                  <a:lnTo>
                    <a:pt x="129" y="117"/>
                  </a:lnTo>
                  <a:lnTo>
                    <a:pt x="147" y="106"/>
                  </a:lnTo>
                  <a:lnTo>
                    <a:pt x="164" y="95"/>
                  </a:lnTo>
                  <a:lnTo>
                    <a:pt x="181" y="84"/>
                  </a:lnTo>
                  <a:lnTo>
                    <a:pt x="199" y="73"/>
                  </a:lnTo>
                  <a:lnTo>
                    <a:pt x="215" y="60"/>
                  </a:lnTo>
                  <a:lnTo>
                    <a:pt x="231" y="48"/>
                  </a:lnTo>
                  <a:lnTo>
                    <a:pt x="247" y="35"/>
                  </a:lnTo>
                  <a:lnTo>
                    <a:pt x="263" y="21"/>
                  </a:lnTo>
                  <a:lnTo>
                    <a:pt x="278" y="7"/>
                  </a:lnTo>
                  <a:lnTo>
                    <a:pt x="284" y="3"/>
                  </a:lnTo>
                  <a:lnTo>
                    <a:pt x="288" y="0"/>
                  </a:lnTo>
                  <a:lnTo>
                    <a:pt x="292" y="0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85" name="Freeform 145"/>
            <p:cNvSpPr>
              <a:spLocks/>
            </p:cNvSpPr>
            <p:nvPr/>
          </p:nvSpPr>
          <p:spPr bwMode="auto">
            <a:xfrm>
              <a:off x="492" y="2077"/>
              <a:ext cx="93" cy="54"/>
            </a:xfrm>
            <a:custGeom>
              <a:avLst/>
              <a:gdLst/>
              <a:ahLst/>
              <a:cxnLst>
                <a:cxn ang="0">
                  <a:pos x="180" y="0"/>
                </a:cxn>
                <a:cxn ang="0">
                  <a:pos x="182" y="3"/>
                </a:cxn>
                <a:cxn ang="0">
                  <a:pos x="186" y="9"/>
                </a:cxn>
                <a:cxn ang="0">
                  <a:pos x="187" y="15"/>
                </a:cxn>
                <a:cxn ang="0">
                  <a:pos x="185" y="20"/>
                </a:cxn>
                <a:cxn ang="0">
                  <a:pos x="163" y="29"/>
                </a:cxn>
                <a:cxn ang="0">
                  <a:pos x="142" y="39"/>
                </a:cxn>
                <a:cxn ang="0">
                  <a:pos x="121" y="48"/>
                </a:cxn>
                <a:cxn ang="0">
                  <a:pos x="101" y="57"/>
                </a:cxn>
                <a:cxn ang="0">
                  <a:pos x="81" y="68"/>
                </a:cxn>
                <a:cxn ang="0">
                  <a:pos x="63" y="79"/>
                </a:cxn>
                <a:cxn ang="0">
                  <a:pos x="45" y="93"/>
                </a:cxn>
                <a:cxn ang="0">
                  <a:pos x="28" y="108"/>
                </a:cxn>
                <a:cxn ang="0">
                  <a:pos x="19" y="104"/>
                </a:cxn>
                <a:cxn ang="0">
                  <a:pos x="11" y="95"/>
                </a:cxn>
                <a:cxn ang="0">
                  <a:pos x="5" y="86"/>
                </a:cxn>
                <a:cxn ang="0">
                  <a:pos x="0" y="79"/>
                </a:cxn>
                <a:cxn ang="0">
                  <a:pos x="20" y="65"/>
                </a:cxn>
                <a:cxn ang="0">
                  <a:pos x="42" y="51"/>
                </a:cxn>
                <a:cxn ang="0">
                  <a:pos x="65" y="39"/>
                </a:cxn>
                <a:cxn ang="0">
                  <a:pos x="89" y="27"/>
                </a:cxn>
                <a:cxn ang="0">
                  <a:pos x="112" y="18"/>
                </a:cxn>
                <a:cxn ang="0">
                  <a:pos x="136" y="10"/>
                </a:cxn>
                <a:cxn ang="0">
                  <a:pos x="158" y="4"/>
                </a:cxn>
                <a:cxn ang="0">
                  <a:pos x="180" y="0"/>
                </a:cxn>
              </a:cxnLst>
              <a:rect l="0" t="0" r="r" b="b"/>
              <a:pathLst>
                <a:path w="187" h="108">
                  <a:moveTo>
                    <a:pt x="180" y="0"/>
                  </a:moveTo>
                  <a:lnTo>
                    <a:pt x="182" y="3"/>
                  </a:lnTo>
                  <a:lnTo>
                    <a:pt x="186" y="9"/>
                  </a:lnTo>
                  <a:lnTo>
                    <a:pt x="187" y="15"/>
                  </a:lnTo>
                  <a:lnTo>
                    <a:pt x="185" y="20"/>
                  </a:lnTo>
                  <a:lnTo>
                    <a:pt x="163" y="29"/>
                  </a:lnTo>
                  <a:lnTo>
                    <a:pt x="142" y="39"/>
                  </a:lnTo>
                  <a:lnTo>
                    <a:pt x="121" y="48"/>
                  </a:lnTo>
                  <a:lnTo>
                    <a:pt x="101" y="57"/>
                  </a:lnTo>
                  <a:lnTo>
                    <a:pt x="81" y="68"/>
                  </a:lnTo>
                  <a:lnTo>
                    <a:pt x="63" y="79"/>
                  </a:lnTo>
                  <a:lnTo>
                    <a:pt x="45" y="93"/>
                  </a:lnTo>
                  <a:lnTo>
                    <a:pt x="28" y="108"/>
                  </a:lnTo>
                  <a:lnTo>
                    <a:pt x="19" y="104"/>
                  </a:lnTo>
                  <a:lnTo>
                    <a:pt x="11" y="95"/>
                  </a:lnTo>
                  <a:lnTo>
                    <a:pt x="5" y="86"/>
                  </a:lnTo>
                  <a:lnTo>
                    <a:pt x="0" y="79"/>
                  </a:lnTo>
                  <a:lnTo>
                    <a:pt x="20" y="65"/>
                  </a:lnTo>
                  <a:lnTo>
                    <a:pt x="42" y="51"/>
                  </a:lnTo>
                  <a:lnTo>
                    <a:pt x="65" y="39"/>
                  </a:lnTo>
                  <a:lnTo>
                    <a:pt x="89" y="27"/>
                  </a:lnTo>
                  <a:lnTo>
                    <a:pt x="112" y="18"/>
                  </a:lnTo>
                  <a:lnTo>
                    <a:pt x="136" y="10"/>
                  </a:lnTo>
                  <a:lnTo>
                    <a:pt x="158" y="4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86" name="Freeform 146"/>
            <p:cNvSpPr>
              <a:spLocks/>
            </p:cNvSpPr>
            <p:nvPr/>
          </p:nvSpPr>
          <p:spPr bwMode="auto">
            <a:xfrm>
              <a:off x="620" y="2187"/>
              <a:ext cx="50" cy="53"/>
            </a:xfrm>
            <a:custGeom>
              <a:avLst/>
              <a:gdLst/>
              <a:ahLst/>
              <a:cxnLst>
                <a:cxn ang="0">
                  <a:pos x="83" y="15"/>
                </a:cxn>
                <a:cxn ang="0">
                  <a:pos x="78" y="27"/>
                </a:cxn>
                <a:cxn ang="0">
                  <a:pos x="78" y="39"/>
                </a:cxn>
                <a:cxn ang="0">
                  <a:pos x="81" y="49"/>
                </a:cxn>
                <a:cxn ang="0">
                  <a:pos x="85" y="60"/>
                </a:cxn>
                <a:cxn ang="0">
                  <a:pos x="91" y="71"/>
                </a:cxn>
                <a:cxn ang="0">
                  <a:pos x="97" y="82"/>
                </a:cxn>
                <a:cxn ang="0">
                  <a:pos x="100" y="92"/>
                </a:cxn>
                <a:cxn ang="0">
                  <a:pos x="100" y="102"/>
                </a:cxn>
                <a:cxn ang="0">
                  <a:pos x="88" y="103"/>
                </a:cxn>
                <a:cxn ang="0">
                  <a:pos x="74" y="105"/>
                </a:cxn>
                <a:cxn ang="0">
                  <a:pos x="60" y="105"/>
                </a:cxn>
                <a:cxn ang="0">
                  <a:pos x="46" y="102"/>
                </a:cxn>
                <a:cxn ang="0">
                  <a:pos x="33" y="100"/>
                </a:cxn>
                <a:cxn ang="0">
                  <a:pos x="21" y="95"/>
                </a:cxn>
                <a:cxn ang="0">
                  <a:pos x="9" y="90"/>
                </a:cxn>
                <a:cxn ang="0">
                  <a:pos x="0" y="83"/>
                </a:cxn>
                <a:cxn ang="0">
                  <a:pos x="0" y="69"/>
                </a:cxn>
                <a:cxn ang="0">
                  <a:pos x="3" y="56"/>
                </a:cxn>
                <a:cxn ang="0">
                  <a:pos x="8" y="46"/>
                </a:cxn>
                <a:cxn ang="0">
                  <a:pos x="14" y="37"/>
                </a:cxn>
                <a:cxn ang="0">
                  <a:pos x="22" y="27"/>
                </a:cxn>
                <a:cxn ang="0">
                  <a:pos x="31" y="19"/>
                </a:cxn>
                <a:cxn ang="0">
                  <a:pos x="42" y="10"/>
                </a:cxn>
                <a:cxn ang="0">
                  <a:pos x="52" y="0"/>
                </a:cxn>
                <a:cxn ang="0">
                  <a:pos x="61" y="1"/>
                </a:cxn>
                <a:cxn ang="0">
                  <a:pos x="71" y="4"/>
                </a:cxn>
                <a:cxn ang="0">
                  <a:pos x="78" y="9"/>
                </a:cxn>
                <a:cxn ang="0">
                  <a:pos x="83" y="15"/>
                </a:cxn>
              </a:cxnLst>
              <a:rect l="0" t="0" r="r" b="b"/>
              <a:pathLst>
                <a:path w="100" h="105">
                  <a:moveTo>
                    <a:pt x="83" y="15"/>
                  </a:moveTo>
                  <a:lnTo>
                    <a:pt x="78" y="27"/>
                  </a:lnTo>
                  <a:lnTo>
                    <a:pt x="78" y="39"/>
                  </a:lnTo>
                  <a:lnTo>
                    <a:pt x="81" y="49"/>
                  </a:lnTo>
                  <a:lnTo>
                    <a:pt x="85" y="60"/>
                  </a:lnTo>
                  <a:lnTo>
                    <a:pt x="91" y="71"/>
                  </a:lnTo>
                  <a:lnTo>
                    <a:pt x="97" y="82"/>
                  </a:lnTo>
                  <a:lnTo>
                    <a:pt x="100" y="92"/>
                  </a:lnTo>
                  <a:lnTo>
                    <a:pt x="100" y="102"/>
                  </a:lnTo>
                  <a:lnTo>
                    <a:pt x="88" y="103"/>
                  </a:lnTo>
                  <a:lnTo>
                    <a:pt x="74" y="105"/>
                  </a:lnTo>
                  <a:lnTo>
                    <a:pt x="60" y="105"/>
                  </a:lnTo>
                  <a:lnTo>
                    <a:pt x="46" y="102"/>
                  </a:lnTo>
                  <a:lnTo>
                    <a:pt x="33" y="100"/>
                  </a:lnTo>
                  <a:lnTo>
                    <a:pt x="21" y="95"/>
                  </a:lnTo>
                  <a:lnTo>
                    <a:pt x="9" y="90"/>
                  </a:lnTo>
                  <a:lnTo>
                    <a:pt x="0" y="83"/>
                  </a:lnTo>
                  <a:lnTo>
                    <a:pt x="0" y="69"/>
                  </a:lnTo>
                  <a:lnTo>
                    <a:pt x="3" y="56"/>
                  </a:lnTo>
                  <a:lnTo>
                    <a:pt x="8" y="46"/>
                  </a:lnTo>
                  <a:lnTo>
                    <a:pt x="14" y="37"/>
                  </a:lnTo>
                  <a:lnTo>
                    <a:pt x="22" y="27"/>
                  </a:lnTo>
                  <a:lnTo>
                    <a:pt x="31" y="19"/>
                  </a:lnTo>
                  <a:lnTo>
                    <a:pt x="42" y="10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71" y="4"/>
                  </a:lnTo>
                  <a:lnTo>
                    <a:pt x="78" y="9"/>
                  </a:lnTo>
                  <a:lnTo>
                    <a:pt x="83" y="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87" name="Freeform 147"/>
            <p:cNvSpPr>
              <a:spLocks/>
            </p:cNvSpPr>
            <p:nvPr/>
          </p:nvSpPr>
          <p:spPr bwMode="auto">
            <a:xfrm>
              <a:off x="541" y="2140"/>
              <a:ext cx="88" cy="43"/>
            </a:xfrm>
            <a:custGeom>
              <a:avLst/>
              <a:gdLst/>
              <a:ahLst/>
              <a:cxnLst>
                <a:cxn ang="0">
                  <a:pos x="171" y="15"/>
                </a:cxn>
                <a:cxn ang="0">
                  <a:pos x="172" y="19"/>
                </a:cxn>
                <a:cxn ang="0">
                  <a:pos x="173" y="23"/>
                </a:cxn>
                <a:cxn ang="0">
                  <a:pos x="175" y="28"/>
                </a:cxn>
                <a:cxn ang="0">
                  <a:pos x="176" y="33"/>
                </a:cxn>
                <a:cxn ang="0">
                  <a:pos x="176" y="36"/>
                </a:cxn>
                <a:cxn ang="0">
                  <a:pos x="176" y="41"/>
                </a:cxn>
                <a:cxn ang="0">
                  <a:pos x="175" y="45"/>
                </a:cxn>
                <a:cxn ang="0">
                  <a:pos x="173" y="50"/>
                </a:cxn>
                <a:cxn ang="0">
                  <a:pos x="154" y="62"/>
                </a:cxn>
                <a:cxn ang="0">
                  <a:pos x="135" y="73"/>
                </a:cxn>
                <a:cxn ang="0">
                  <a:pos x="114" y="80"/>
                </a:cxn>
                <a:cxn ang="0">
                  <a:pos x="93" y="84"/>
                </a:cxn>
                <a:cxn ang="0">
                  <a:pos x="73" y="86"/>
                </a:cxn>
                <a:cxn ang="0">
                  <a:pos x="53" y="86"/>
                </a:cxn>
                <a:cxn ang="0">
                  <a:pos x="35" y="82"/>
                </a:cxn>
                <a:cxn ang="0">
                  <a:pos x="18" y="76"/>
                </a:cxn>
                <a:cxn ang="0">
                  <a:pos x="10" y="69"/>
                </a:cxn>
                <a:cxn ang="0">
                  <a:pos x="4" y="64"/>
                </a:cxn>
                <a:cxn ang="0">
                  <a:pos x="0" y="58"/>
                </a:cxn>
                <a:cxn ang="0">
                  <a:pos x="2" y="51"/>
                </a:cxn>
                <a:cxn ang="0">
                  <a:pos x="10" y="39"/>
                </a:cxn>
                <a:cxn ang="0">
                  <a:pos x="20" y="29"/>
                </a:cxn>
                <a:cxn ang="0">
                  <a:pos x="30" y="22"/>
                </a:cxn>
                <a:cxn ang="0">
                  <a:pos x="42" y="15"/>
                </a:cxn>
                <a:cxn ang="0">
                  <a:pos x="53" y="11"/>
                </a:cxn>
                <a:cxn ang="0">
                  <a:pos x="66" y="7"/>
                </a:cxn>
                <a:cxn ang="0">
                  <a:pos x="77" y="4"/>
                </a:cxn>
                <a:cxn ang="0">
                  <a:pos x="90" y="0"/>
                </a:cxn>
                <a:cxn ang="0">
                  <a:pos x="100" y="1"/>
                </a:cxn>
                <a:cxn ang="0">
                  <a:pos x="112" y="3"/>
                </a:cxn>
                <a:cxn ang="0">
                  <a:pos x="122" y="3"/>
                </a:cxn>
                <a:cxn ang="0">
                  <a:pos x="134" y="3"/>
                </a:cxn>
                <a:cxn ang="0">
                  <a:pos x="144" y="4"/>
                </a:cxn>
                <a:cxn ang="0">
                  <a:pos x="153" y="5"/>
                </a:cxn>
                <a:cxn ang="0">
                  <a:pos x="162" y="9"/>
                </a:cxn>
                <a:cxn ang="0">
                  <a:pos x="171" y="15"/>
                </a:cxn>
              </a:cxnLst>
              <a:rect l="0" t="0" r="r" b="b"/>
              <a:pathLst>
                <a:path w="176" h="86">
                  <a:moveTo>
                    <a:pt x="171" y="15"/>
                  </a:moveTo>
                  <a:lnTo>
                    <a:pt x="172" y="19"/>
                  </a:lnTo>
                  <a:lnTo>
                    <a:pt x="173" y="23"/>
                  </a:lnTo>
                  <a:lnTo>
                    <a:pt x="175" y="28"/>
                  </a:lnTo>
                  <a:lnTo>
                    <a:pt x="176" y="33"/>
                  </a:lnTo>
                  <a:lnTo>
                    <a:pt x="176" y="36"/>
                  </a:lnTo>
                  <a:lnTo>
                    <a:pt x="176" y="41"/>
                  </a:lnTo>
                  <a:lnTo>
                    <a:pt x="175" y="45"/>
                  </a:lnTo>
                  <a:lnTo>
                    <a:pt x="173" y="50"/>
                  </a:lnTo>
                  <a:lnTo>
                    <a:pt x="154" y="62"/>
                  </a:lnTo>
                  <a:lnTo>
                    <a:pt x="135" y="73"/>
                  </a:lnTo>
                  <a:lnTo>
                    <a:pt x="114" y="80"/>
                  </a:lnTo>
                  <a:lnTo>
                    <a:pt x="93" y="84"/>
                  </a:lnTo>
                  <a:lnTo>
                    <a:pt x="73" y="86"/>
                  </a:lnTo>
                  <a:lnTo>
                    <a:pt x="53" y="86"/>
                  </a:lnTo>
                  <a:lnTo>
                    <a:pt x="35" y="82"/>
                  </a:lnTo>
                  <a:lnTo>
                    <a:pt x="18" y="76"/>
                  </a:lnTo>
                  <a:lnTo>
                    <a:pt x="10" y="69"/>
                  </a:lnTo>
                  <a:lnTo>
                    <a:pt x="4" y="64"/>
                  </a:lnTo>
                  <a:lnTo>
                    <a:pt x="0" y="58"/>
                  </a:lnTo>
                  <a:lnTo>
                    <a:pt x="2" y="51"/>
                  </a:lnTo>
                  <a:lnTo>
                    <a:pt x="10" y="39"/>
                  </a:lnTo>
                  <a:lnTo>
                    <a:pt x="20" y="29"/>
                  </a:lnTo>
                  <a:lnTo>
                    <a:pt x="30" y="22"/>
                  </a:lnTo>
                  <a:lnTo>
                    <a:pt x="42" y="15"/>
                  </a:lnTo>
                  <a:lnTo>
                    <a:pt x="53" y="11"/>
                  </a:lnTo>
                  <a:lnTo>
                    <a:pt x="66" y="7"/>
                  </a:lnTo>
                  <a:lnTo>
                    <a:pt x="77" y="4"/>
                  </a:lnTo>
                  <a:lnTo>
                    <a:pt x="90" y="0"/>
                  </a:lnTo>
                  <a:lnTo>
                    <a:pt x="100" y="1"/>
                  </a:lnTo>
                  <a:lnTo>
                    <a:pt x="112" y="3"/>
                  </a:lnTo>
                  <a:lnTo>
                    <a:pt x="122" y="3"/>
                  </a:lnTo>
                  <a:lnTo>
                    <a:pt x="134" y="3"/>
                  </a:lnTo>
                  <a:lnTo>
                    <a:pt x="144" y="4"/>
                  </a:lnTo>
                  <a:lnTo>
                    <a:pt x="153" y="5"/>
                  </a:lnTo>
                  <a:lnTo>
                    <a:pt x="162" y="9"/>
                  </a:lnTo>
                  <a:lnTo>
                    <a:pt x="171" y="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88" name="Freeform 148"/>
            <p:cNvSpPr>
              <a:spLocks/>
            </p:cNvSpPr>
            <p:nvPr/>
          </p:nvSpPr>
          <p:spPr bwMode="auto">
            <a:xfrm>
              <a:off x="499" y="2107"/>
              <a:ext cx="101" cy="72"/>
            </a:xfrm>
            <a:custGeom>
              <a:avLst/>
              <a:gdLst/>
              <a:ahLst/>
              <a:cxnLst>
                <a:cxn ang="0">
                  <a:pos x="187" y="0"/>
                </a:cxn>
                <a:cxn ang="0">
                  <a:pos x="191" y="7"/>
                </a:cxn>
                <a:cxn ang="0">
                  <a:pos x="197" y="13"/>
                </a:cxn>
                <a:cxn ang="0">
                  <a:pos x="201" y="20"/>
                </a:cxn>
                <a:cxn ang="0">
                  <a:pos x="203" y="27"/>
                </a:cxn>
                <a:cxn ang="0">
                  <a:pos x="183" y="28"/>
                </a:cxn>
                <a:cxn ang="0">
                  <a:pos x="161" y="32"/>
                </a:cxn>
                <a:cxn ang="0">
                  <a:pos x="141" y="36"/>
                </a:cxn>
                <a:cxn ang="0">
                  <a:pos x="120" y="45"/>
                </a:cxn>
                <a:cxn ang="0">
                  <a:pos x="100" y="55"/>
                </a:cxn>
                <a:cxn ang="0">
                  <a:pos x="83" y="68"/>
                </a:cxn>
                <a:cxn ang="0">
                  <a:pos x="68" y="84"/>
                </a:cxn>
                <a:cxn ang="0">
                  <a:pos x="57" y="103"/>
                </a:cxn>
                <a:cxn ang="0">
                  <a:pos x="53" y="111"/>
                </a:cxn>
                <a:cxn ang="0">
                  <a:pos x="49" y="118"/>
                </a:cxn>
                <a:cxn ang="0">
                  <a:pos x="42" y="124"/>
                </a:cxn>
                <a:cxn ang="0">
                  <a:pos x="35" y="129"/>
                </a:cxn>
                <a:cxn ang="0">
                  <a:pos x="27" y="132"/>
                </a:cxn>
                <a:cxn ang="0">
                  <a:pos x="20" y="136"/>
                </a:cxn>
                <a:cxn ang="0">
                  <a:pos x="12" y="139"/>
                </a:cxn>
                <a:cxn ang="0">
                  <a:pos x="4" y="144"/>
                </a:cxn>
                <a:cxn ang="0">
                  <a:pos x="0" y="133"/>
                </a:cxn>
                <a:cxn ang="0">
                  <a:pos x="0" y="122"/>
                </a:cxn>
                <a:cxn ang="0">
                  <a:pos x="2" y="111"/>
                </a:cxn>
                <a:cxn ang="0">
                  <a:pos x="8" y="101"/>
                </a:cxn>
                <a:cxn ang="0">
                  <a:pos x="15" y="91"/>
                </a:cxn>
                <a:cxn ang="0">
                  <a:pos x="22" y="81"/>
                </a:cxn>
                <a:cxn ang="0">
                  <a:pos x="29" y="74"/>
                </a:cxn>
                <a:cxn ang="0">
                  <a:pos x="36" y="68"/>
                </a:cxn>
                <a:cxn ang="0">
                  <a:pos x="54" y="57"/>
                </a:cxn>
                <a:cxn ang="0">
                  <a:pos x="74" y="47"/>
                </a:cxn>
                <a:cxn ang="0">
                  <a:pos x="92" y="35"/>
                </a:cxn>
                <a:cxn ang="0">
                  <a:pos x="112" y="25"/>
                </a:cxn>
                <a:cxn ang="0">
                  <a:pos x="130" y="16"/>
                </a:cxn>
                <a:cxn ang="0">
                  <a:pos x="150" y="8"/>
                </a:cxn>
                <a:cxn ang="0">
                  <a:pos x="168" y="2"/>
                </a:cxn>
                <a:cxn ang="0">
                  <a:pos x="187" y="0"/>
                </a:cxn>
              </a:cxnLst>
              <a:rect l="0" t="0" r="r" b="b"/>
              <a:pathLst>
                <a:path w="203" h="144">
                  <a:moveTo>
                    <a:pt x="187" y="0"/>
                  </a:moveTo>
                  <a:lnTo>
                    <a:pt x="191" y="7"/>
                  </a:lnTo>
                  <a:lnTo>
                    <a:pt x="197" y="13"/>
                  </a:lnTo>
                  <a:lnTo>
                    <a:pt x="201" y="20"/>
                  </a:lnTo>
                  <a:lnTo>
                    <a:pt x="203" y="27"/>
                  </a:lnTo>
                  <a:lnTo>
                    <a:pt x="183" y="28"/>
                  </a:lnTo>
                  <a:lnTo>
                    <a:pt x="161" y="32"/>
                  </a:lnTo>
                  <a:lnTo>
                    <a:pt x="141" y="36"/>
                  </a:lnTo>
                  <a:lnTo>
                    <a:pt x="120" y="45"/>
                  </a:lnTo>
                  <a:lnTo>
                    <a:pt x="100" y="55"/>
                  </a:lnTo>
                  <a:lnTo>
                    <a:pt x="83" y="68"/>
                  </a:lnTo>
                  <a:lnTo>
                    <a:pt x="68" y="84"/>
                  </a:lnTo>
                  <a:lnTo>
                    <a:pt x="57" y="103"/>
                  </a:lnTo>
                  <a:lnTo>
                    <a:pt x="53" y="111"/>
                  </a:lnTo>
                  <a:lnTo>
                    <a:pt x="49" y="118"/>
                  </a:lnTo>
                  <a:lnTo>
                    <a:pt x="42" y="124"/>
                  </a:lnTo>
                  <a:lnTo>
                    <a:pt x="35" y="129"/>
                  </a:lnTo>
                  <a:lnTo>
                    <a:pt x="27" y="132"/>
                  </a:lnTo>
                  <a:lnTo>
                    <a:pt x="20" y="136"/>
                  </a:lnTo>
                  <a:lnTo>
                    <a:pt x="12" y="139"/>
                  </a:lnTo>
                  <a:lnTo>
                    <a:pt x="4" y="144"/>
                  </a:lnTo>
                  <a:lnTo>
                    <a:pt x="0" y="133"/>
                  </a:lnTo>
                  <a:lnTo>
                    <a:pt x="0" y="122"/>
                  </a:lnTo>
                  <a:lnTo>
                    <a:pt x="2" y="111"/>
                  </a:lnTo>
                  <a:lnTo>
                    <a:pt x="8" y="101"/>
                  </a:lnTo>
                  <a:lnTo>
                    <a:pt x="15" y="91"/>
                  </a:lnTo>
                  <a:lnTo>
                    <a:pt x="22" y="81"/>
                  </a:lnTo>
                  <a:lnTo>
                    <a:pt x="29" y="74"/>
                  </a:lnTo>
                  <a:lnTo>
                    <a:pt x="36" y="68"/>
                  </a:lnTo>
                  <a:lnTo>
                    <a:pt x="54" y="57"/>
                  </a:lnTo>
                  <a:lnTo>
                    <a:pt x="74" y="47"/>
                  </a:lnTo>
                  <a:lnTo>
                    <a:pt x="92" y="35"/>
                  </a:lnTo>
                  <a:lnTo>
                    <a:pt x="112" y="25"/>
                  </a:lnTo>
                  <a:lnTo>
                    <a:pt x="130" y="16"/>
                  </a:lnTo>
                  <a:lnTo>
                    <a:pt x="150" y="8"/>
                  </a:lnTo>
                  <a:lnTo>
                    <a:pt x="168" y="2"/>
                  </a:lnTo>
                  <a:lnTo>
                    <a:pt x="18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89" name="Freeform 149"/>
            <p:cNvSpPr>
              <a:spLocks/>
            </p:cNvSpPr>
            <p:nvPr/>
          </p:nvSpPr>
          <p:spPr bwMode="auto">
            <a:xfrm>
              <a:off x="976" y="2727"/>
              <a:ext cx="82" cy="65"/>
            </a:xfrm>
            <a:custGeom>
              <a:avLst/>
              <a:gdLst/>
              <a:ahLst/>
              <a:cxnLst>
                <a:cxn ang="0">
                  <a:pos x="165" y="0"/>
                </a:cxn>
                <a:cxn ang="0">
                  <a:pos x="149" y="22"/>
                </a:cxn>
                <a:cxn ang="0">
                  <a:pos x="130" y="42"/>
                </a:cxn>
                <a:cxn ang="0">
                  <a:pos x="112" y="60"/>
                </a:cxn>
                <a:cxn ang="0">
                  <a:pos x="91" y="75"/>
                </a:cxn>
                <a:cxn ang="0">
                  <a:pos x="69" y="90"/>
                </a:cxn>
                <a:cxn ang="0">
                  <a:pos x="47" y="104"/>
                </a:cxn>
                <a:cxn ang="0">
                  <a:pos x="24" y="118"/>
                </a:cxn>
                <a:cxn ang="0">
                  <a:pos x="0" y="130"/>
                </a:cxn>
                <a:cxn ang="0">
                  <a:pos x="21" y="115"/>
                </a:cxn>
                <a:cxn ang="0">
                  <a:pos x="43" y="100"/>
                </a:cxn>
                <a:cxn ang="0">
                  <a:pos x="63" y="84"/>
                </a:cxn>
                <a:cxn ang="0">
                  <a:pos x="85" y="68"/>
                </a:cxn>
                <a:cxn ang="0">
                  <a:pos x="107" y="52"/>
                </a:cxn>
                <a:cxn ang="0">
                  <a:pos x="127" y="36"/>
                </a:cxn>
                <a:cxn ang="0">
                  <a:pos x="146" y="19"/>
                </a:cxn>
                <a:cxn ang="0">
                  <a:pos x="165" y="0"/>
                </a:cxn>
              </a:cxnLst>
              <a:rect l="0" t="0" r="r" b="b"/>
              <a:pathLst>
                <a:path w="165" h="130">
                  <a:moveTo>
                    <a:pt x="165" y="0"/>
                  </a:moveTo>
                  <a:lnTo>
                    <a:pt x="149" y="22"/>
                  </a:lnTo>
                  <a:lnTo>
                    <a:pt x="130" y="42"/>
                  </a:lnTo>
                  <a:lnTo>
                    <a:pt x="112" y="60"/>
                  </a:lnTo>
                  <a:lnTo>
                    <a:pt x="91" y="75"/>
                  </a:lnTo>
                  <a:lnTo>
                    <a:pt x="69" y="90"/>
                  </a:lnTo>
                  <a:lnTo>
                    <a:pt x="47" y="104"/>
                  </a:lnTo>
                  <a:lnTo>
                    <a:pt x="24" y="118"/>
                  </a:lnTo>
                  <a:lnTo>
                    <a:pt x="0" y="130"/>
                  </a:lnTo>
                  <a:lnTo>
                    <a:pt x="21" y="115"/>
                  </a:lnTo>
                  <a:lnTo>
                    <a:pt x="43" y="100"/>
                  </a:lnTo>
                  <a:lnTo>
                    <a:pt x="63" y="84"/>
                  </a:lnTo>
                  <a:lnTo>
                    <a:pt x="85" y="68"/>
                  </a:lnTo>
                  <a:lnTo>
                    <a:pt x="107" y="52"/>
                  </a:lnTo>
                  <a:lnTo>
                    <a:pt x="127" y="36"/>
                  </a:lnTo>
                  <a:lnTo>
                    <a:pt x="146" y="19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90" name="Freeform 150"/>
            <p:cNvSpPr>
              <a:spLocks/>
            </p:cNvSpPr>
            <p:nvPr/>
          </p:nvSpPr>
          <p:spPr bwMode="auto">
            <a:xfrm>
              <a:off x="613" y="2181"/>
              <a:ext cx="23" cy="12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41" y="5"/>
                </a:cxn>
                <a:cxn ang="0">
                  <a:pos x="36" y="8"/>
                </a:cxn>
                <a:cxn ang="0">
                  <a:pos x="30" y="12"/>
                </a:cxn>
                <a:cxn ang="0">
                  <a:pos x="24" y="15"/>
                </a:cxn>
                <a:cxn ang="0">
                  <a:pos x="19" y="18"/>
                </a:cxn>
                <a:cxn ang="0">
                  <a:pos x="13" y="21"/>
                </a:cxn>
                <a:cxn ang="0">
                  <a:pos x="6" y="22"/>
                </a:cxn>
                <a:cxn ang="0">
                  <a:pos x="0" y="23"/>
                </a:cxn>
                <a:cxn ang="0">
                  <a:pos x="4" y="20"/>
                </a:cxn>
                <a:cxn ang="0">
                  <a:pos x="8" y="16"/>
                </a:cxn>
                <a:cxn ang="0">
                  <a:pos x="14" y="13"/>
                </a:cxn>
                <a:cxn ang="0">
                  <a:pos x="21" y="8"/>
                </a:cxn>
                <a:cxn ang="0">
                  <a:pos x="27" y="5"/>
                </a:cxn>
                <a:cxn ang="0">
                  <a:pos x="34" y="2"/>
                </a:cxn>
                <a:cxn ang="0">
                  <a:pos x="39" y="0"/>
                </a:cxn>
                <a:cxn ang="0">
                  <a:pos x="45" y="0"/>
                </a:cxn>
              </a:cxnLst>
              <a:rect l="0" t="0" r="r" b="b"/>
              <a:pathLst>
                <a:path w="45" h="23">
                  <a:moveTo>
                    <a:pt x="45" y="0"/>
                  </a:moveTo>
                  <a:lnTo>
                    <a:pt x="41" y="5"/>
                  </a:lnTo>
                  <a:lnTo>
                    <a:pt x="36" y="8"/>
                  </a:lnTo>
                  <a:lnTo>
                    <a:pt x="30" y="12"/>
                  </a:lnTo>
                  <a:lnTo>
                    <a:pt x="24" y="15"/>
                  </a:lnTo>
                  <a:lnTo>
                    <a:pt x="19" y="18"/>
                  </a:lnTo>
                  <a:lnTo>
                    <a:pt x="13" y="21"/>
                  </a:lnTo>
                  <a:lnTo>
                    <a:pt x="6" y="22"/>
                  </a:lnTo>
                  <a:lnTo>
                    <a:pt x="0" y="23"/>
                  </a:lnTo>
                  <a:lnTo>
                    <a:pt x="4" y="20"/>
                  </a:lnTo>
                  <a:lnTo>
                    <a:pt x="8" y="16"/>
                  </a:lnTo>
                  <a:lnTo>
                    <a:pt x="14" y="13"/>
                  </a:lnTo>
                  <a:lnTo>
                    <a:pt x="21" y="8"/>
                  </a:lnTo>
                  <a:lnTo>
                    <a:pt x="27" y="5"/>
                  </a:lnTo>
                  <a:lnTo>
                    <a:pt x="34" y="2"/>
                  </a:lnTo>
                  <a:lnTo>
                    <a:pt x="39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91" name="Freeform 151"/>
            <p:cNvSpPr>
              <a:spLocks/>
            </p:cNvSpPr>
            <p:nvPr/>
          </p:nvSpPr>
          <p:spPr bwMode="auto">
            <a:xfrm>
              <a:off x="606" y="2251"/>
              <a:ext cx="55" cy="16"/>
            </a:xfrm>
            <a:custGeom>
              <a:avLst/>
              <a:gdLst/>
              <a:ahLst/>
              <a:cxnLst>
                <a:cxn ang="0">
                  <a:pos x="110" y="29"/>
                </a:cxn>
                <a:cxn ang="0">
                  <a:pos x="102" y="33"/>
                </a:cxn>
                <a:cxn ang="0">
                  <a:pos x="91" y="33"/>
                </a:cxn>
                <a:cxn ang="0">
                  <a:pos x="79" y="32"/>
                </a:cxn>
                <a:cxn ang="0">
                  <a:pos x="64" y="29"/>
                </a:cxn>
                <a:cxn ang="0">
                  <a:pos x="49" y="26"/>
                </a:cxn>
                <a:cxn ang="0">
                  <a:pos x="34" y="21"/>
                </a:cxn>
                <a:cxn ang="0">
                  <a:pos x="20" y="17"/>
                </a:cxn>
                <a:cxn ang="0">
                  <a:pos x="7" y="13"/>
                </a:cxn>
                <a:cxn ang="0">
                  <a:pos x="5" y="10"/>
                </a:cxn>
                <a:cxn ang="0">
                  <a:pos x="3" y="6"/>
                </a:cxn>
                <a:cxn ang="0">
                  <a:pos x="2" y="5"/>
                </a:cxn>
                <a:cxn ang="0">
                  <a:pos x="0" y="4"/>
                </a:cxn>
                <a:cxn ang="0">
                  <a:pos x="14" y="0"/>
                </a:cxn>
                <a:cxn ang="0">
                  <a:pos x="29" y="0"/>
                </a:cxn>
                <a:cxn ang="0">
                  <a:pos x="43" y="0"/>
                </a:cxn>
                <a:cxn ang="0">
                  <a:pos x="57" y="4"/>
                </a:cxn>
                <a:cxn ang="0">
                  <a:pos x="71" y="7"/>
                </a:cxn>
                <a:cxn ang="0">
                  <a:pos x="84" y="13"/>
                </a:cxn>
                <a:cxn ang="0">
                  <a:pos x="97" y="21"/>
                </a:cxn>
                <a:cxn ang="0">
                  <a:pos x="110" y="29"/>
                </a:cxn>
              </a:cxnLst>
              <a:rect l="0" t="0" r="r" b="b"/>
              <a:pathLst>
                <a:path w="110" h="33">
                  <a:moveTo>
                    <a:pt x="110" y="29"/>
                  </a:moveTo>
                  <a:lnTo>
                    <a:pt x="102" y="33"/>
                  </a:lnTo>
                  <a:lnTo>
                    <a:pt x="91" y="33"/>
                  </a:lnTo>
                  <a:lnTo>
                    <a:pt x="79" y="32"/>
                  </a:lnTo>
                  <a:lnTo>
                    <a:pt x="64" y="29"/>
                  </a:lnTo>
                  <a:lnTo>
                    <a:pt x="49" y="26"/>
                  </a:lnTo>
                  <a:lnTo>
                    <a:pt x="34" y="21"/>
                  </a:lnTo>
                  <a:lnTo>
                    <a:pt x="20" y="17"/>
                  </a:lnTo>
                  <a:lnTo>
                    <a:pt x="7" y="13"/>
                  </a:lnTo>
                  <a:lnTo>
                    <a:pt x="5" y="10"/>
                  </a:lnTo>
                  <a:lnTo>
                    <a:pt x="3" y="6"/>
                  </a:lnTo>
                  <a:lnTo>
                    <a:pt x="2" y="5"/>
                  </a:lnTo>
                  <a:lnTo>
                    <a:pt x="0" y="4"/>
                  </a:lnTo>
                  <a:lnTo>
                    <a:pt x="14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57" y="4"/>
                  </a:lnTo>
                  <a:lnTo>
                    <a:pt x="71" y="7"/>
                  </a:lnTo>
                  <a:lnTo>
                    <a:pt x="84" y="13"/>
                  </a:lnTo>
                  <a:lnTo>
                    <a:pt x="97" y="21"/>
                  </a:lnTo>
                  <a:lnTo>
                    <a:pt x="110" y="2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92" name="Freeform 152"/>
            <p:cNvSpPr>
              <a:spLocks/>
            </p:cNvSpPr>
            <p:nvPr/>
          </p:nvSpPr>
          <p:spPr bwMode="auto">
            <a:xfrm>
              <a:off x="1081" y="2909"/>
              <a:ext cx="70" cy="39"/>
            </a:xfrm>
            <a:custGeom>
              <a:avLst/>
              <a:gdLst/>
              <a:ahLst/>
              <a:cxnLst>
                <a:cxn ang="0">
                  <a:pos x="131" y="5"/>
                </a:cxn>
                <a:cxn ang="0">
                  <a:pos x="137" y="13"/>
                </a:cxn>
                <a:cxn ang="0">
                  <a:pos x="138" y="21"/>
                </a:cxn>
                <a:cxn ang="0">
                  <a:pos x="136" y="29"/>
                </a:cxn>
                <a:cxn ang="0">
                  <a:pos x="128" y="36"/>
                </a:cxn>
                <a:cxn ang="0">
                  <a:pos x="114" y="46"/>
                </a:cxn>
                <a:cxn ang="0">
                  <a:pos x="100" y="56"/>
                </a:cxn>
                <a:cxn ang="0">
                  <a:pos x="85" y="64"/>
                </a:cxn>
                <a:cxn ang="0">
                  <a:pos x="70" y="69"/>
                </a:cxn>
                <a:cxn ang="0">
                  <a:pos x="56" y="75"/>
                </a:cxn>
                <a:cxn ang="0">
                  <a:pos x="41" y="77"/>
                </a:cxn>
                <a:cxn ang="0">
                  <a:pos x="26" y="79"/>
                </a:cxn>
                <a:cxn ang="0">
                  <a:pos x="12" y="76"/>
                </a:cxn>
                <a:cxn ang="0">
                  <a:pos x="3" y="69"/>
                </a:cxn>
                <a:cxn ang="0">
                  <a:pos x="0" y="61"/>
                </a:cxn>
                <a:cxn ang="0">
                  <a:pos x="0" y="53"/>
                </a:cxn>
                <a:cxn ang="0">
                  <a:pos x="1" y="46"/>
                </a:cxn>
                <a:cxn ang="0">
                  <a:pos x="17" y="37"/>
                </a:cxn>
                <a:cxn ang="0">
                  <a:pos x="33" y="28"/>
                </a:cxn>
                <a:cxn ang="0">
                  <a:pos x="49" y="19"/>
                </a:cxn>
                <a:cxn ang="0">
                  <a:pos x="67" y="9"/>
                </a:cxn>
                <a:cxn ang="0">
                  <a:pos x="84" y="4"/>
                </a:cxn>
                <a:cxn ang="0">
                  <a:pos x="100" y="0"/>
                </a:cxn>
                <a:cxn ang="0">
                  <a:pos x="116" y="0"/>
                </a:cxn>
                <a:cxn ang="0">
                  <a:pos x="131" y="5"/>
                </a:cxn>
              </a:cxnLst>
              <a:rect l="0" t="0" r="r" b="b"/>
              <a:pathLst>
                <a:path w="138" h="79">
                  <a:moveTo>
                    <a:pt x="131" y="5"/>
                  </a:moveTo>
                  <a:lnTo>
                    <a:pt x="137" y="13"/>
                  </a:lnTo>
                  <a:lnTo>
                    <a:pt x="138" y="21"/>
                  </a:lnTo>
                  <a:lnTo>
                    <a:pt x="136" y="29"/>
                  </a:lnTo>
                  <a:lnTo>
                    <a:pt x="128" y="36"/>
                  </a:lnTo>
                  <a:lnTo>
                    <a:pt x="114" y="46"/>
                  </a:lnTo>
                  <a:lnTo>
                    <a:pt x="100" y="56"/>
                  </a:lnTo>
                  <a:lnTo>
                    <a:pt x="85" y="64"/>
                  </a:lnTo>
                  <a:lnTo>
                    <a:pt x="70" y="69"/>
                  </a:lnTo>
                  <a:lnTo>
                    <a:pt x="56" y="75"/>
                  </a:lnTo>
                  <a:lnTo>
                    <a:pt x="41" y="77"/>
                  </a:lnTo>
                  <a:lnTo>
                    <a:pt x="26" y="79"/>
                  </a:lnTo>
                  <a:lnTo>
                    <a:pt x="12" y="76"/>
                  </a:lnTo>
                  <a:lnTo>
                    <a:pt x="3" y="69"/>
                  </a:lnTo>
                  <a:lnTo>
                    <a:pt x="0" y="61"/>
                  </a:lnTo>
                  <a:lnTo>
                    <a:pt x="0" y="53"/>
                  </a:lnTo>
                  <a:lnTo>
                    <a:pt x="1" y="46"/>
                  </a:lnTo>
                  <a:lnTo>
                    <a:pt x="17" y="37"/>
                  </a:lnTo>
                  <a:lnTo>
                    <a:pt x="33" y="28"/>
                  </a:lnTo>
                  <a:lnTo>
                    <a:pt x="49" y="19"/>
                  </a:lnTo>
                  <a:lnTo>
                    <a:pt x="67" y="9"/>
                  </a:lnTo>
                  <a:lnTo>
                    <a:pt x="84" y="4"/>
                  </a:lnTo>
                  <a:lnTo>
                    <a:pt x="100" y="0"/>
                  </a:lnTo>
                  <a:lnTo>
                    <a:pt x="116" y="0"/>
                  </a:lnTo>
                  <a:lnTo>
                    <a:pt x="131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93" name="Freeform 153"/>
            <p:cNvSpPr>
              <a:spLocks/>
            </p:cNvSpPr>
            <p:nvPr/>
          </p:nvSpPr>
          <p:spPr bwMode="auto">
            <a:xfrm>
              <a:off x="1081" y="2877"/>
              <a:ext cx="38" cy="23"/>
            </a:xfrm>
            <a:custGeom>
              <a:avLst/>
              <a:gdLst/>
              <a:ahLst/>
              <a:cxnLst>
                <a:cxn ang="0">
                  <a:pos x="71" y="13"/>
                </a:cxn>
                <a:cxn ang="0">
                  <a:pos x="72" y="14"/>
                </a:cxn>
                <a:cxn ang="0">
                  <a:pos x="75" y="17"/>
                </a:cxn>
                <a:cxn ang="0">
                  <a:pos x="75" y="21"/>
                </a:cxn>
                <a:cxn ang="0">
                  <a:pos x="74" y="25"/>
                </a:cxn>
                <a:cxn ang="0">
                  <a:pos x="64" y="28"/>
                </a:cxn>
                <a:cxn ang="0">
                  <a:pos x="55" y="32"/>
                </a:cxn>
                <a:cxn ang="0">
                  <a:pos x="46" y="38"/>
                </a:cxn>
                <a:cxn ang="0">
                  <a:pos x="35" y="43"/>
                </a:cxn>
                <a:cxn ang="0">
                  <a:pos x="26" y="46"/>
                </a:cxn>
                <a:cxn ang="0">
                  <a:pos x="17" y="46"/>
                </a:cxn>
                <a:cxn ang="0">
                  <a:pos x="8" y="44"/>
                </a:cxn>
                <a:cxn ang="0">
                  <a:pos x="0" y="37"/>
                </a:cxn>
                <a:cxn ang="0">
                  <a:pos x="7" y="31"/>
                </a:cxn>
                <a:cxn ang="0">
                  <a:pos x="15" y="25"/>
                </a:cxn>
                <a:cxn ang="0">
                  <a:pos x="22" y="19"/>
                </a:cxn>
                <a:cxn ang="0">
                  <a:pos x="30" y="15"/>
                </a:cxn>
                <a:cxn ang="0">
                  <a:pos x="38" y="10"/>
                </a:cxn>
                <a:cxn ang="0">
                  <a:pos x="46" y="7"/>
                </a:cxn>
                <a:cxn ang="0">
                  <a:pos x="54" y="3"/>
                </a:cxn>
                <a:cxn ang="0">
                  <a:pos x="62" y="0"/>
                </a:cxn>
                <a:cxn ang="0">
                  <a:pos x="67" y="3"/>
                </a:cxn>
                <a:cxn ang="0">
                  <a:pos x="69" y="7"/>
                </a:cxn>
                <a:cxn ang="0">
                  <a:pos x="70" y="9"/>
                </a:cxn>
                <a:cxn ang="0">
                  <a:pos x="71" y="13"/>
                </a:cxn>
              </a:cxnLst>
              <a:rect l="0" t="0" r="r" b="b"/>
              <a:pathLst>
                <a:path w="75" h="46">
                  <a:moveTo>
                    <a:pt x="71" y="13"/>
                  </a:moveTo>
                  <a:lnTo>
                    <a:pt x="72" y="14"/>
                  </a:lnTo>
                  <a:lnTo>
                    <a:pt x="75" y="17"/>
                  </a:lnTo>
                  <a:lnTo>
                    <a:pt x="75" y="21"/>
                  </a:lnTo>
                  <a:lnTo>
                    <a:pt x="74" y="25"/>
                  </a:lnTo>
                  <a:lnTo>
                    <a:pt x="64" y="28"/>
                  </a:lnTo>
                  <a:lnTo>
                    <a:pt x="55" y="32"/>
                  </a:lnTo>
                  <a:lnTo>
                    <a:pt x="46" y="38"/>
                  </a:lnTo>
                  <a:lnTo>
                    <a:pt x="35" y="43"/>
                  </a:lnTo>
                  <a:lnTo>
                    <a:pt x="26" y="46"/>
                  </a:lnTo>
                  <a:lnTo>
                    <a:pt x="17" y="46"/>
                  </a:lnTo>
                  <a:lnTo>
                    <a:pt x="8" y="44"/>
                  </a:lnTo>
                  <a:lnTo>
                    <a:pt x="0" y="37"/>
                  </a:lnTo>
                  <a:lnTo>
                    <a:pt x="7" y="31"/>
                  </a:lnTo>
                  <a:lnTo>
                    <a:pt x="15" y="25"/>
                  </a:lnTo>
                  <a:lnTo>
                    <a:pt x="22" y="19"/>
                  </a:lnTo>
                  <a:lnTo>
                    <a:pt x="30" y="15"/>
                  </a:lnTo>
                  <a:lnTo>
                    <a:pt x="38" y="10"/>
                  </a:lnTo>
                  <a:lnTo>
                    <a:pt x="46" y="7"/>
                  </a:lnTo>
                  <a:lnTo>
                    <a:pt x="54" y="3"/>
                  </a:lnTo>
                  <a:lnTo>
                    <a:pt x="62" y="0"/>
                  </a:lnTo>
                  <a:lnTo>
                    <a:pt x="67" y="3"/>
                  </a:lnTo>
                  <a:lnTo>
                    <a:pt x="69" y="7"/>
                  </a:lnTo>
                  <a:lnTo>
                    <a:pt x="70" y="9"/>
                  </a:lnTo>
                  <a:lnTo>
                    <a:pt x="71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94" name="Freeform 154"/>
            <p:cNvSpPr>
              <a:spLocks/>
            </p:cNvSpPr>
            <p:nvPr/>
          </p:nvSpPr>
          <p:spPr bwMode="auto">
            <a:xfrm>
              <a:off x="503" y="2194"/>
              <a:ext cx="105" cy="38"/>
            </a:xfrm>
            <a:custGeom>
              <a:avLst/>
              <a:gdLst/>
              <a:ahLst/>
              <a:cxnLst>
                <a:cxn ang="0">
                  <a:pos x="206" y="28"/>
                </a:cxn>
                <a:cxn ang="0">
                  <a:pos x="210" y="33"/>
                </a:cxn>
                <a:cxn ang="0">
                  <a:pos x="211" y="38"/>
                </a:cxn>
                <a:cxn ang="0">
                  <a:pos x="210" y="44"/>
                </a:cxn>
                <a:cxn ang="0">
                  <a:pos x="204" y="51"/>
                </a:cxn>
                <a:cxn ang="0">
                  <a:pos x="183" y="63"/>
                </a:cxn>
                <a:cxn ang="0">
                  <a:pos x="161" y="71"/>
                </a:cxn>
                <a:cxn ang="0">
                  <a:pos x="139" y="75"/>
                </a:cxn>
                <a:cxn ang="0">
                  <a:pos x="119" y="76"/>
                </a:cxn>
                <a:cxn ang="0">
                  <a:pos x="98" y="75"/>
                </a:cxn>
                <a:cxn ang="0">
                  <a:pos x="77" y="71"/>
                </a:cxn>
                <a:cxn ang="0">
                  <a:pos x="58" y="65"/>
                </a:cxn>
                <a:cxn ang="0">
                  <a:pos x="39" y="57"/>
                </a:cxn>
                <a:cxn ang="0">
                  <a:pos x="32" y="52"/>
                </a:cxn>
                <a:cxn ang="0">
                  <a:pos x="27" y="49"/>
                </a:cxn>
                <a:cxn ang="0">
                  <a:pos x="21" y="44"/>
                </a:cxn>
                <a:cxn ang="0">
                  <a:pos x="15" y="41"/>
                </a:cxn>
                <a:cxn ang="0">
                  <a:pos x="10" y="36"/>
                </a:cxn>
                <a:cxn ang="0">
                  <a:pos x="7" y="32"/>
                </a:cxn>
                <a:cxn ang="0">
                  <a:pos x="3" y="26"/>
                </a:cxn>
                <a:cxn ang="0">
                  <a:pos x="0" y="19"/>
                </a:cxn>
                <a:cxn ang="0">
                  <a:pos x="7" y="12"/>
                </a:cxn>
                <a:cxn ang="0">
                  <a:pos x="15" y="7"/>
                </a:cxn>
                <a:cxn ang="0">
                  <a:pos x="24" y="5"/>
                </a:cxn>
                <a:cxn ang="0">
                  <a:pos x="35" y="4"/>
                </a:cxn>
                <a:cxn ang="0">
                  <a:pos x="45" y="3"/>
                </a:cxn>
                <a:cxn ang="0">
                  <a:pos x="56" y="3"/>
                </a:cxn>
                <a:cxn ang="0">
                  <a:pos x="67" y="2"/>
                </a:cxn>
                <a:cxn ang="0">
                  <a:pos x="76" y="0"/>
                </a:cxn>
                <a:cxn ang="0">
                  <a:pos x="93" y="2"/>
                </a:cxn>
                <a:cxn ang="0">
                  <a:pos x="112" y="2"/>
                </a:cxn>
                <a:cxn ang="0">
                  <a:pos x="129" y="3"/>
                </a:cxn>
                <a:cxn ang="0">
                  <a:pos x="145" y="5"/>
                </a:cxn>
                <a:cxn ang="0">
                  <a:pos x="161" y="7"/>
                </a:cxn>
                <a:cxn ang="0">
                  <a:pos x="177" y="12"/>
                </a:cxn>
                <a:cxn ang="0">
                  <a:pos x="192" y="19"/>
                </a:cxn>
                <a:cxn ang="0">
                  <a:pos x="206" y="28"/>
                </a:cxn>
              </a:cxnLst>
              <a:rect l="0" t="0" r="r" b="b"/>
              <a:pathLst>
                <a:path w="211" h="76">
                  <a:moveTo>
                    <a:pt x="206" y="28"/>
                  </a:moveTo>
                  <a:lnTo>
                    <a:pt x="210" y="33"/>
                  </a:lnTo>
                  <a:lnTo>
                    <a:pt x="211" y="38"/>
                  </a:lnTo>
                  <a:lnTo>
                    <a:pt x="210" y="44"/>
                  </a:lnTo>
                  <a:lnTo>
                    <a:pt x="204" y="51"/>
                  </a:lnTo>
                  <a:lnTo>
                    <a:pt x="183" y="63"/>
                  </a:lnTo>
                  <a:lnTo>
                    <a:pt x="161" y="71"/>
                  </a:lnTo>
                  <a:lnTo>
                    <a:pt x="139" y="75"/>
                  </a:lnTo>
                  <a:lnTo>
                    <a:pt x="119" y="76"/>
                  </a:lnTo>
                  <a:lnTo>
                    <a:pt x="98" y="75"/>
                  </a:lnTo>
                  <a:lnTo>
                    <a:pt x="77" y="71"/>
                  </a:lnTo>
                  <a:lnTo>
                    <a:pt x="58" y="65"/>
                  </a:lnTo>
                  <a:lnTo>
                    <a:pt x="39" y="57"/>
                  </a:lnTo>
                  <a:lnTo>
                    <a:pt x="32" y="52"/>
                  </a:lnTo>
                  <a:lnTo>
                    <a:pt x="27" y="49"/>
                  </a:lnTo>
                  <a:lnTo>
                    <a:pt x="21" y="44"/>
                  </a:lnTo>
                  <a:lnTo>
                    <a:pt x="15" y="41"/>
                  </a:lnTo>
                  <a:lnTo>
                    <a:pt x="10" y="36"/>
                  </a:lnTo>
                  <a:lnTo>
                    <a:pt x="7" y="32"/>
                  </a:lnTo>
                  <a:lnTo>
                    <a:pt x="3" y="26"/>
                  </a:lnTo>
                  <a:lnTo>
                    <a:pt x="0" y="19"/>
                  </a:lnTo>
                  <a:lnTo>
                    <a:pt x="7" y="12"/>
                  </a:lnTo>
                  <a:lnTo>
                    <a:pt x="15" y="7"/>
                  </a:lnTo>
                  <a:lnTo>
                    <a:pt x="24" y="5"/>
                  </a:lnTo>
                  <a:lnTo>
                    <a:pt x="35" y="4"/>
                  </a:lnTo>
                  <a:lnTo>
                    <a:pt x="45" y="3"/>
                  </a:lnTo>
                  <a:lnTo>
                    <a:pt x="56" y="3"/>
                  </a:lnTo>
                  <a:lnTo>
                    <a:pt x="67" y="2"/>
                  </a:lnTo>
                  <a:lnTo>
                    <a:pt x="76" y="0"/>
                  </a:lnTo>
                  <a:lnTo>
                    <a:pt x="93" y="2"/>
                  </a:lnTo>
                  <a:lnTo>
                    <a:pt x="112" y="2"/>
                  </a:lnTo>
                  <a:lnTo>
                    <a:pt x="129" y="3"/>
                  </a:lnTo>
                  <a:lnTo>
                    <a:pt x="145" y="5"/>
                  </a:lnTo>
                  <a:lnTo>
                    <a:pt x="161" y="7"/>
                  </a:lnTo>
                  <a:lnTo>
                    <a:pt x="177" y="12"/>
                  </a:lnTo>
                  <a:lnTo>
                    <a:pt x="192" y="19"/>
                  </a:lnTo>
                  <a:lnTo>
                    <a:pt x="206" y="28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95" name="Freeform 155"/>
            <p:cNvSpPr>
              <a:spLocks/>
            </p:cNvSpPr>
            <p:nvPr/>
          </p:nvSpPr>
          <p:spPr bwMode="auto">
            <a:xfrm>
              <a:off x="465" y="2121"/>
              <a:ext cx="30" cy="69"/>
            </a:xfrm>
            <a:custGeom>
              <a:avLst/>
              <a:gdLst/>
              <a:ahLst/>
              <a:cxnLst>
                <a:cxn ang="0">
                  <a:pos x="60" y="25"/>
                </a:cxn>
                <a:cxn ang="0">
                  <a:pos x="58" y="38"/>
                </a:cxn>
                <a:cxn ang="0">
                  <a:pos x="52" y="52"/>
                </a:cxn>
                <a:cxn ang="0">
                  <a:pos x="45" y="66"/>
                </a:cxn>
                <a:cxn ang="0">
                  <a:pos x="39" y="80"/>
                </a:cxn>
                <a:cxn ang="0">
                  <a:pos x="32" y="95"/>
                </a:cxn>
                <a:cxn ang="0">
                  <a:pos x="28" y="108"/>
                </a:cxn>
                <a:cxn ang="0">
                  <a:pos x="25" y="123"/>
                </a:cxn>
                <a:cxn ang="0">
                  <a:pos x="28" y="138"/>
                </a:cxn>
                <a:cxn ang="0">
                  <a:pos x="21" y="134"/>
                </a:cxn>
                <a:cxn ang="0">
                  <a:pos x="14" y="127"/>
                </a:cxn>
                <a:cxn ang="0">
                  <a:pos x="8" y="119"/>
                </a:cxn>
                <a:cxn ang="0">
                  <a:pos x="5" y="110"/>
                </a:cxn>
                <a:cxn ang="0">
                  <a:pos x="1" y="100"/>
                </a:cxn>
                <a:cxn ang="0">
                  <a:pos x="0" y="90"/>
                </a:cxn>
                <a:cxn ang="0">
                  <a:pos x="0" y="80"/>
                </a:cxn>
                <a:cxn ang="0">
                  <a:pos x="1" y="70"/>
                </a:cxn>
                <a:cxn ang="0">
                  <a:pos x="5" y="63"/>
                </a:cxn>
                <a:cxn ang="0">
                  <a:pos x="9" y="57"/>
                </a:cxn>
                <a:cxn ang="0">
                  <a:pos x="13" y="51"/>
                </a:cxn>
                <a:cxn ang="0">
                  <a:pos x="17" y="44"/>
                </a:cxn>
                <a:cxn ang="0">
                  <a:pos x="22" y="39"/>
                </a:cxn>
                <a:cxn ang="0">
                  <a:pos x="25" y="33"/>
                </a:cxn>
                <a:cxn ang="0">
                  <a:pos x="28" y="28"/>
                </a:cxn>
                <a:cxn ang="0">
                  <a:pos x="29" y="22"/>
                </a:cxn>
                <a:cxn ang="0">
                  <a:pos x="22" y="15"/>
                </a:cxn>
                <a:cxn ang="0">
                  <a:pos x="22" y="9"/>
                </a:cxn>
                <a:cxn ang="0">
                  <a:pos x="25" y="5"/>
                </a:cxn>
                <a:cxn ang="0">
                  <a:pos x="31" y="0"/>
                </a:cxn>
                <a:cxn ang="0">
                  <a:pos x="39" y="5"/>
                </a:cxn>
                <a:cxn ang="0">
                  <a:pos x="45" y="12"/>
                </a:cxn>
                <a:cxn ang="0">
                  <a:pos x="52" y="20"/>
                </a:cxn>
                <a:cxn ang="0">
                  <a:pos x="60" y="25"/>
                </a:cxn>
              </a:cxnLst>
              <a:rect l="0" t="0" r="r" b="b"/>
              <a:pathLst>
                <a:path w="60" h="138">
                  <a:moveTo>
                    <a:pt x="60" y="25"/>
                  </a:moveTo>
                  <a:lnTo>
                    <a:pt x="58" y="38"/>
                  </a:lnTo>
                  <a:lnTo>
                    <a:pt x="52" y="52"/>
                  </a:lnTo>
                  <a:lnTo>
                    <a:pt x="45" y="66"/>
                  </a:lnTo>
                  <a:lnTo>
                    <a:pt x="39" y="80"/>
                  </a:lnTo>
                  <a:lnTo>
                    <a:pt x="32" y="95"/>
                  </a:lnTo>
                  <a:lnTo>
                    <a:pt x="28" y="108"/>
                  </a:lnTo>
                  <a:lnTo>
                    <a:pt x="25" y="123"/>
                  </a:lnTo>
                  <a:lnTo>
                    <a:pt x="28" y="138"/>
                  </a:lnTo>
                  <a:lnTo>
                    <a:pt x="21" y="134"/>
                  </a:lnTo>
                  <a:lnTo>
                    <a:pt x="14" y="127"/>
                  </a:lnTo>
                  <a:lnTo>
                    <a:pt x="8" y="119"/>
                  </a:lnTo>
                  <a:lnTo>
                    <a:pt x="5" y="110"/>
                  </a:lnTo>
                  <a:lnTo>
                    <a:pt x="1" y="100"/>
                  </a:lnTo>
                  <a:lnTo>
                    <a:pt x="0" y="90"/>
                  </a:lnTo>
                  <a:lnTo>
                    <a:pt x="0" y="80"/>
                  </a:lnTo>
                  <a:lnTo>
                    <a:pt x="1" y="70"/>
                  </a:lnTo>
                  <a:lnTo>
                    <a:pt x="5" y="63"/>
                  </a:lnTo>
                  <a:lnTo>
                    <a:pt x="9" y="57"/>
                  </a:lnTo>
                  <a:lnTo>
                    <a:pt x="13" y="51"/>
                  </a:lnTo>
                  <a:lnTo>
                    <a:pt x="17" y="44"/>
                  </a:lnTo>
                  <a:lnTo>
                    <a:pt x="22" y="39"/>
                  </a:lnTo>
                  <a:lnTo>
                    <a:pt x="25" y="33"/>
                  </a:lnTo>
                  <a:lnTo>
                    <a:pt x="28" y="28"/>
                  </a:lnTo>
                  <a:lnTo>
                    <a:pt x="29" y="22"/>
                  </a:lnTo>
                  <a:lnTo>
                    <a:pt x="22" y="15"/>
                  </a:lnTo>
                  <a:lnTo>
                    <a:pt x="22" y="9"/>
                  </a:lnTo>
                  <a:lnTo>
                    <a:pt x="25" y="5"/>
                  </a:lnTo>
                  <a:lnTo>
                    <a:pt x="31" y="0"/>
                  </a:lnTo>
                  <a:lnTo>
                    <a:pt x="39" y="5"/>
                  </a:lnTo>
                  <a:lnTo>
                    <a:pt x="45" y="12"/>
                  </a:lnTo>
                  <a:lnTo>
                    <a:pt x="52" y="20"/>
                  </a:lnTo>
                  <a:lnTo>
                    <a:pt x="60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96" name="Freeform 156"/>
            <p:cNvSpPr>
              <a:spLocks/>
            </p:cNvSpPr>
            <p:nvPr/>
          </p:nvSpPr>
          <p:spPr bwMode="auto">
            <a:xfrm>
              <a:off x="261" y="2284"/>
              <a:ext cx="193" cy="224"/>
            </a:xfrm>
            <a:custGeom>
              <a:avLst/>
              <a:gdLst/>
              <a:ahLst/>
              <a:cxnLst>
                <a:cxn ang="0">
                  <a:pos x="332" y="184"/>
                </a:cxn>
                <a:cxn ang="0">
                  <a:pos x="314" y="204"/>
                </a:cxn>
                <a:cxn ang="0">
                  <a:pos x="292" y="213"/>
                </a:cxn>
                <a:cxn ang="0">
                  <a:pos x="256" y="183"/>
                </a:cxn>
                <a:cxn ang="0">
                  <a:pos x="224" y="148"/>
                </a:cxn>
                <a:cxn ang="0">
                  <a:pos x="192" y="114"/>
                </a:cxn>
                <a:cxn ang="0">
                  <a:pos x="157" y="88"/>
                </a:cxn>
                <a:cxn ang="0">
                  <a:pos x="117" y="77"/>
                </a:cxn>
                <a:cxn ang="0">
                  <a:pos x="73" y="95"/>
                </a:cxn>
                <a:cxn ang="0">
                  <a:pos x="44" y="128"/>
                </a:cxn>
                <a:cxn ang="0">
                  <a:pos x="35" y="169"/>
                </a:cxn>
                <a:cxn ang="0">
                  <a:pos x="54" y="240"/>
                </a:cxn>
                <a:cxn ang="0">
                  <a:pos x="102" y="299"/>
                </a:cxn>
                <a:cxn ang="0">
                  <a:pos x="154" y="333"/>
                </a:cxn>
                <a:cxn ang="0">
                  <a:pos x="194" y="348"/>
                </a:cxn>
                <a:cxn ang="0">
                  <a:pos x="232" y="356"/>
                </a:cxn>
                <a:cxn ang="0">
                  <a:pos x="280" y="361"/>
                </a:cxn>
                <a:cxn ang="0">
                  <a:pos x="332" y="357"/>
                </a:cxn>
                <a:cxn ang="0">
                  <a:pos x="385" y="368"/>
                </a:cxn>
                <a:cxn ang="0">
                  <a:pos x="386" y="398"/>
                </a:cxn>
                <a:cxn ang="0">
                  <a:pos x="378" y="424"/>
                </a:cxn>
                <a:cxn ang="0">
                  <a:pos x="351" y="445"/>
                </a:cxn>
                <a:cxn ang="0">
                  <a:pos x="298" y="447"/>
                </a:cxn>
                <a:cxn ang="0">
                  <a:pos x="248" y="439"/>
                </a:cxn>
                <a:cxn ang="0">
                  <a:pos x="198" y="423"/>
                </a:cxn>
                <a:cxn ang="0">
                  <a:pos x="150" y="400"/>
                </a:cxn>
                <a:cxn ang="0">
                  <a:pos x="101" y="370"/>
                </a:cxn>
                <a:cxn ang="0">
                  <a:pos x="73" y="337"/>
                </a:cxn>
                <a:cxn ang="0">
                  <a:pos x="49" y="302"/>
                </a:cxn>
                <a:cxn ang="0">
                  <a:pos x="28" y="266"/>
                </a:cxn>
                <a:cxn ang="0">
                  <a:pos x="12" y="229"/>
                </a:cxn>
                <a:cxn ang="0">
                  <a:pos x="2" y="193"/>
                </a:cxn>
                <a:cxn ang="0">
                  <a:pos x="2" y="133"/>
                </a:cxn>
                <a:cxn ang="0">
                  <a:pos x="14" y="65"/>
                </a:cxn>
                <a:cxn ang="0">
                  <a:pos x="51" y="13"/>
                </a:cxn>
                <a:cxn ang="0">
                  <a:pos x="80" y="1"/>
                </a:cxn>
                <a:cxn ang="0">
                  <a:pos x="107" y="2"/>
                </a:cxn>
                <a:cxn ang="0">
                  <a:pos x="142" y="16"/>
                </a:cxn>
                <a:cxn ang="0">
                  <a:pos x="186" y="55"/>
                </a:cxn>
                <a:cxn ang="0">
                  <a:pos x="227" y="96"/>
                </a:cxn>
                <a:cxn ang="0">
                  <a:pos x="269" y="127"/>
                </a:cxn>
                <a:cxn ang="0">
                  <a:pos x="309" y="155"/>
                </a:cxn>
                <a:cxn ang="0">
                  <a:pos x="345" y="173"/>
                </a:cxn>
              </a:cxnLst>
              <a:rect l="0" t="0" r="r" b="b"/>
              <a:pathLst>
                <a:path w="386" h="448">
                  <a:moveTo>
                    <a:pt x="345" y="173"/>
                  </a:moveTo>
                  <a:lnTo>
                    <a:pt x="339" y="178"/>
                  </a:lnTo>
                  <a:lnTo>
                    <a:pt x="332" y="184"/>
                  </a:lnTo>
                  <a:lnTo>
                    <a:pt x="326" y="191"/>
                  </a:lnTo>
                  <a:lnTo>
                    <a:pt x="321" y="198"/>
                  </a:lnTo>
                  <a:lnTo>
                    <a:pt x="314" y="204"/>
                  </a:lnTo>
                  <a:lnTo>
                    <a:pt x="307" y="209"/>
                  </a:lnTo>
                  <a:lnTo>
                    <a:pt x="300" y="212"/>
                  </a:lnTo>
                  <a:lnTo>
                    <a:pt x="292" y="213"/>
                  </a:lnTo>
                  <a:lnTo>
                    <a:pt x="279" y="204"/>
                  </a:lnTo>
                  <a:lnTo>
                    <a:pt x="266" y="195"/>
                  </a:lnTo>
                  <a:lnTo>
                    <a:pt x="256" y="183"/>
                  </a:lnTo>
                  <a:lnTo>
                    <a:pt x="245" y="172"/>
                  </a:lnTo>
                  <a:lnTo>
                    <a:pt x="234" y="160"/>
                  </a:lnTo>
                  <a:lnTo>
                    <a:pt x="224" y="148"/>
                  </a:lnTo>
                  <a:lnTo>
                    <a:pt x="213" y="136"/>
                  </a:lnTo>
                  <a:lnTo>
                    <a:pt x="203" y="125"/>
                  </a:lnTo>
                  <a:lnTo>
                    <a:pt x="192" y="114"/>
                  </a:lnTo>
                  <a:lnTo>
                    <a:pt x="181" y="104"/>
                  </a:lnTo>
                  <a:lnTo>
                    <a:pt x="170" y="96"/>
                  </a:lnTo>
                  <a:lnTo>
                    <a:pt x="157" y="88"/>
                  </a:lnTo>
                  <a:lnTo>
                    <a:pt x="144" y="82"/>
                  </a:lnTo>
                  <a:lnTo>
                    <a:pt x="131" y="78"/>
                  </a:lnTo>
                  <a:lnTo>
                    <a:pt x="117" y="77"/>
                  </a:lnTo>
                  <a:lnTo>
                    <a:pt x="101" y="78"/>
                  </a:lnTo>
                  <a:lnTo>
                    <a:pt x="87" y="85"/>
                  </a:lnTo>
                  <a:lnTo>
                    <a:pt x="73" y="95"/>
                  </a:lnTo>
                  <a:lnTo>
                    <a:pt x="61" y="105"/>
                  </a:lnTo>
                  <a:lnTo>
                    <a:pt x="52" y="116"/>
                  </a:lnTo>
                  <a:lnTo>
                    <a:pt x="44" y="128"/>
                  </a:lnTo>
                  <a:lnTo>
                    <a:pt x="38" y="142"/>
                  </a:lnTo>
                  <a:lnTo>
                    <a:pt x="35" y="156"/>
                  </a:lnTo>
                  <a:lnTo>
                    <a:pt x="35" y="169"/>
                  </a:lnTo>
                  <a:lnTo>
                    <a:pt x="37" y="194"/>
                  </a:lnTo>
                  <a:lnTo>
                    <a:pt x="44" y="217"/>
                  </a:lnTo>
                  <a:lnTo>
                    <a:pt x="54" y="240"/>
                  </a:lnTo>
                  <a:lnTo>
                    <a:pt x="68" y="262"/>
                  </a:lnTo>
                  <a:lnTo>
                    <a:pt x="84" y="281"/>
                  </a:lnTo>
                  <a:lnTo>
                    <a:pt x="102" y="299"/>
                  </a:lnTo>
                  <a:lnTo>
                    <a:pt x="121" y="313"/>
                  </a:lnTo>
                  <a:lnTo>
                    <a:pt x="141" y="326"/>
                  </a:lnTo>
                  <a:lnTo>
                    <a:pt x="154" y="333"/>
                  </a:lnTo>
                  <a:lnTo>
                    <a:pt x="166" y="339"/>
                  </a:lnTo>
                  <a:lnTo>
                    <a:pt x="180" y="343"/>
                  </a:lnTo>
                  <a:lnTo>
                    <a:pt x="194" y="348"/>
                  </a:lnTo>
                  <a:lnTo>
                    <a:pt x="207" y="350"/>
                  </a:lnTo>
                  <a:lnTo>
                    <a:pt x="219" y="354"/>
                  </a:lnTo>
                  <a:lnTo>
                    <a:pt x="232" y="356"/>
                  </a:lnTo>
                  <a:lnTo>
                    <a:pt x="243" y="360"/>
                  </a:lnTo>
                  <a:lnTo>
                    <a:pt x="262" y="361"/>
                  </a:lnTo>
                  <a:lnTo>
                    <a:pt x="280" y="361"/>
                  </a:lnTo>
                  <a:lnTo>
                    <a:pt x="298" y="358"/>
                  </a:lnTo>
                  <a:lnTo>
                    <a:pt x="315" y="357"/>
                  </a:lnTo>
                  <a:lnTo>
                    <a:pt x="332" y="357"/>
                  </a:lnTo>
                  <a:lnTo>
                    <a:pt x="349" y="358"/>
                  </a:lnTo>
                  <a:lnTo>
                    <a:pt x="367" y="361"/>
                  </a:lnTo>
                  <a:lnTo>
                    <a:pt x="385" y="368"/>
                  </a:lnTo>
                  <a:lnTo>
                    <a:pt x="386" y="378"/>
                  </a:lnTo>
                  <a:lnTo>
                    <a:pt x="386" y="387"/>
                  </a:lnTo>
                  <a:lnTo>
                    <a:pt x="386" y="398"/>
                  </a:lnTo>
                  <a:lnTo>
                    <a:pt x="384" y="407"/>
                  </a:lnTo>
                  <a:lnTo>
                    <a:pt x="382" y="416"/>
                  </a:lnTo>
                  <a:lnTo>
                    <a:pt x="378" y="424"/>
                  </a:lnTo>
                  <a:lnTo>
                    <a:pt x="374" y="433"/>
                  </a:lnTo>
                  <a:lnTo>
                    <a:pt x="368" y="441"/>
                  </a:lnTo>
                  <a:lnTo>
                    <a:pt x="351" y="445"/>
                  </a:lnTo>
                  <a:lnTo>
                    <a:pt x="332" y="447"/>
                  </a:lnTo>
                  <a:lnTo>
                    <a:pt x="315" y="448"/>
                  </a:lnTo>
                  <a:lnTo>
                    <a:pt x="298" y="447"/>
                  </a:lnTo>
                  <a:lnTo>
                    <a:pt x="281" y="446"/>
                  </a:lnTo>
                  <a:lnTo>
                    <a:pt x="264" y="444"/>
                  </a:lnTo>
                  <a:lnTo>
                    <a:pt x="248" y="439"/>
                  </a:lnTo>
                  <a:lnTo>
                    <a:pt x="231" y="434"/>
                  </a:lnTo>
                  <a:lnTo>
                    <a:pt x="215" y="430"/>
                  </a:lnTo>
                  <a:lnTo>
                    <a:pt x="198" y="423"/>
                  </a:lnTo>
                  <a:lnTo>
                    <a:pt x="182" y="416"/>
                  </a:lnTo>
                  <a:lnTo>
                    <a:pt x="166" y="408"/>
                  </a:lnTo>
                  <a:lnTo>
                    <a:pt x="150" y="400"/>
                  </a:lnTo>
                  <a:lnTo>
                    <a:pt x="133" y="391"/>
                  </a:lnTo>
                  <a:lnTo>
                    <a:pt x="117" y="380"/>
                  </a:lnTo>
                  <a:lnTo>
                    <a:pt x="101" y="370"/>
                  </a:lnTo>
                  <a:lnTo>
                    <a:pt x="91" y="360"/>
                  </a:lnTo>
                  <a:lnTo>
                    <a:pt x="82" y="348"/>
                  </a:lnTo>
                  <a:lnTo>
                    <a:pt x="73" y="337"/>
                  </a:lnTo>
                  <a:lnTo>
                    <a:pt x="65" y="326"/>
                  </a:lnTo>
                  <a:lnTo>
                    <a:pt x="57" y="313"/>
                  </a:lnTo>
                  <a:lnTo>
                    <a:pt x="49" y="302"/>
                  </a:lnTo>
                  <a:lnTo>
                    <a:pt x="41" y="290"/>
                  </a:lnTo>
                  <a:lnTo>
                    <a:pt x="34" y="278"/>
                  </a:lnTo>
                  <a:lnTo>
                    <a:pt x="28" y="266"/>
                  </a:lnTo>
                  <a:lnTo>
                    <a:pt x="22" y="254"/>
                  </a:lnTo>
                  <a:lnTo>
                    <a:pt x="16" y="242"/>
                  </a:lnTo>
                  <a:lnTo>
                    <a:pt x="12" y="229"/>
                  </a:lnTo>
                  <a:lnTo>
                    <a:pt x="7" y="217"/>
                  </a:lnTo>
                  <a:lnTo>
                    <a:pt x="5" y="204"/>
                  </a:lnTo>
                  <a:lnTo>
                    <a:pt x="2" y="193"/>
                  </a:lnTo>
                  <a:lnTo>
                    <a:pt x="0" y="180"/>
                  </a:lnTo>
                  <a:lnTo>
                    <a:pt x="0" y="156"/>
                  </a:lnTo>
                  <a:lnTo>
                    <a:pt x="2" y="133"/>
                  </a:lnTo>
                  <a:lnTo>
                    <a:pt x="4" y="108"/>
                  </a:lnTo>
                  <a:lnTo>
                    <a:pt x="7" y="85"/>
                  </a:lnTo>
                  <a:lnTo>
                    <a:pt x="14" y="65"/>
                  </a:lnTo>
                  <a:lnTo>
                    <a:pt x="23" y="45"/>
                  </a:lnTo>
                  <a:lnTo>
                    <a:pt x="35" y="28"/>
                  </a:lnTo>
                  <a:lnTo>
                    <a:pt x="51" y="13"/>
                  </a:lnTo>
                  <a:lnTo>
                    <a:pt x="60" y="7"/>
                  </a:lnTo>
                  <a:lnTo>
                    <a:pt x="69" y="4"/>
                  </a:lnTo>
                  <a:lnTo>
                    <a:pt x="80" y="1"/>
                  </a:lnTo>
                  <a:lnTo>
                    <a:pt x="89" y="0"/>
                  </a:lnTo>
                  <a:lnTo>
                    <a:pt x="98" y="1"/>
                  </a:lnTo>
                  <a:lnTo>
                    <a:pt x="107" y="2"/>
                  </a:lnTo>
                  <a:lnTo>
                    <a:pt x="116" y="6"/>
                  </a:lnTo>
                  <a:lnTo>
                    <a:pt x="125" y="8"/>
                  </a:lnTo>
                  <a:lnTo>
                    <a:pt x="142" y="16"/>
                  </a:lnTo>
                  <a:lnTo>
                    <a:pt x="158" y="27"/>
                  </a:lnTo>
                  <a:lnTo>
                    <a:pt x="172" y="40"/>
                  </a:lnTo>
                  <a:lnTo>
                    <a:pt x="186" y="55"/>
                  </a:lnTo>
                  <a:lnTo>
                    <a:pt x="198" y="70"/>
                  </a:lnTo>
                  <a:lnTo>
                    <a:pt x="212" y="84"/>
                  </a:lnTo>
                  <a:lnTo>
                    <a:pt x="227" y="96"/>
                  </a:lnTo>
                  <a:lnTo>
                    <a:pt x="243" y="104"/>
                  </a:lnTo>
                  <a:lnTo>
                    <a:pt x="256" y="115"/>
                  </a:lnTo>
                  <a:lnTo>
                    <a:pt x="269" y="127"/>
                  </a:lnTo>
                  <a:lnTo>
                    <a:pt x="283" y="137"/>
                  </a:lnTo>
                  <a:lnTo>
                    <a:pt x="296" y="146"/>
                  </a:lnTo>
                  <a:lnTo>
                    <a:pt x="309" y="155"/>
                  </a:lnTo>
                  <a:lnTo>
                    <a:pt x="322" y="161"/>
                  </a:lnTo>
                  <a:lnTo>
                    <a:pt x="334" y="168"/>
                  </a:lnTo>
                  <a:lnTo>
                    <a:pt x="345" y="17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97" name="Freeform 157"/>
            <p:cNvSpPr>
              <a:spLocks/>
            </p:cNvSpPr>
            <p:nvPr/>
          </p:nvSpPr>
          <p:spPr bwMode="auto">
            <a:xfrm>
              <a:off x="542" y="2664"/>
              <a:ext cx="183" cy="114"/>
            </a:xfrm>
            <a:custGeom>
              <a:avLst/>
              <a:gdLst/>
              <a:ahLst/>
              <a:cxnLst>
                <a:cxn ang="0">
                  <a:pos x="367" y="228"/>
                </a:cxn>
                <a:cxn ang="0">
                  <a:pos x="345" y="227"/>
                </a:cxn>
                <a:cxn ang="0">
                  <a:pos x="324" y="223"/>
                </a:cxn>
                <a:cxn ang="0">
                  <a:pos x="303" y="219"/>
                </a:cxn>
                <a:cxn ang="0">
                  <a:pos x="281" y="213"/>
                </a:cxn>
                <a:cxn ang="0">
                  <a:pos x="261" y="206"/>
                </a:cxn>
                <a:cxn ang="0">
                  <a:pos x="240" y="198"/>
                </a:cxn>
                <a:cxn ang="0">
                  <a:pos x="219" y="189"/>
                </a:cxn>
                <a:cxn ang="0">
                  <a:pos x="200" y="178"/>
                </a:cxn>
                <a:cxn ang="0">
                  <a:pos x="180" y="167"/>
                </a:cxn>
                <a:cxn ang="0">
                  <a:pos x="159" y="154"/>
                </a:cxn>
                <a:cxn ang="0">
                  <a:pos x="141" y="141"/>
                </a:cxn>
                <a:cxn ang="0">
                  <a:pos x="121" y="128"/>
                </a:cxn>
                <a:cxn ang="0">
                  <a:pos x="103" y="113"/>
                </a:cxn>
                <a:cxn ang="0">
                  <a:pos x="84" y="98"/>
                </a:cxn>
                <a:cxn ang="0">
                  <a:pos x="66" y="83"/>
                </a:cxn>
                <a:cxn ang="0">
                  <a:pos x="49" y="66"/>
                </a:cxn>
                <a:cxn ang="0">
                  <a:pos x="41" y="57"/>
                </a:cxn>
                <a:cxn ang="0">
                  <a:pos x="33" y="49"/>
                </a:cxn>
                <a:cxn ang="0">
                  <a:pos x="25" y="41"/>
                </a:cxn>
                <a:cxn ang="0">
                  <a:pos x="18" y="34"/>
                </a:cxn>
                <a:cxn ang="0">
                  <a:pos x="11" y="26"/>
                </a:cxn>
                <a:cxn ang="0">
                  <a:pos x="6" y="18"/>
                </a:cxn>
                <a:cxn ang="0">
                  <a:pos x="3" y="9"/>
                </a:cxn>
                <a:cxn ang="0">
                  <a:pos x="0" y="0"/>
                </a:cxn>
                <a:cxn ang="0">
                  <a:pos x="19" y="22"/>
                </a:cxn>
                <a:cxn ang="0">
                  <a:pos x="38" y="42"/>
                </a:cxn>
                <a:cxn ang="0">
                  <a:pos x="58" y="63"/>
                </a:cxn>
                <a:cxn ang="0">
                  <a:pos x="80" y="83"/>
                </a:cxn>
                <a:cxn ang="0">
                  <a:pos x="101" y="101"/>
                </a:cxn>
                <a:cxn ang="0">
                  <a:pos x="124" y="118"/>
                </a:cxn>
                <a:cxn ang="0">
                  <a:pos x="147" y="136"/>
                </a:cxn>
                <a:cxn ang="0">
                  <a:pos x="170" y="151"/>
                </a:cxn>
                <a:cxn ang="0">
                  <a:pos x="194" y="166"/>
                </a:cxn>
                <a:cxn ang="0">
                  <a:pos x="218" y="178"/>
                </a:cxn>
                <a:cxn ang="0">
                  <a:pos x="242" y="190"/>
                </a:cxn>
                <a:cxn ang="0">
                  <a:pos x="266" y="200"/>
                </a:cxn>
                <a:cxn ang="0">
                  <a:pos x="292" y="209"/>
                </a:cxn>
                <a:cxn ang="0">
                  <a:pos x="317" y="217"/>
                </a:cxn>
                <a:cxn ang="0">
                  <a:pos x="341" y="223"/>
                </a:cxn>
                <a:cxn ang="0">
                  <a:pos x="367" y="228"/>
                </a:cxn>
              </a:cxnLst>
              <a:rect l="0" t="0" r="r" b="b"/>
              <a:pathLst>
                <a:path w="367" h="228">
                  <a:moveTo>
                    <a:pt x="367" y="228"/>
                  </a:moveTo>
                  <a:lnTo>
                    <a:pt x="345" y="227"/>
                  </a:lnTo>
                  <a:lnTo>
                    <a:pt x="324" y="223"/>
                  </a:lnTo>
                  <a:lnTo>
                    <a:pt x="303" y="219"/>
                  </a:lnTo>
                  <a:lnTo>
                    <a:pt x="281" y="213"/>
                  </a:lnTo>
                  <a:lnTo>
                    <a:pt x="261" y="206"/>
                  </a:lnTo>
                  <a:lnTo>
                    <a:pt x="240" y="198"/>
                  </a:lnTo>
                  <a:lnTo>
                    <a:pt x="219" y="189"/>
                  </a:lnTo>
                  <a:lnTo>
                    <a:pt x="200" y="178"/>
                  </a:lnTo>
                  <a:lnTo>
                    <a:pt x="180" y="167"/>
                  </a:lnTo>
                  <a:lnTo>
                    <a:pt x="159" y="154"/>
                  </a:lnTo>
                  <a:lnTo>
                    <a:pt x="141" y="141"/>
                  </a:lnTo>
                  <a:lnTo>
                    <a:pt x="121" y="128"/>
                  </a:lnTo>
                  <a:lnTo>
                    <a:pt x="103" y="113"/>
                  </a:lnTo>
                  <a:lnTo>
                    <a:pt x="84" y="98"/>
                  </a:lnTo>
                  <a:lnTo>
                    <a:pt x="66" y="83"/>
                  </a:lnTo>
                  <a:lnTo>
                    <a:pt x="49" y="66"/>
                  </a:lnTo>
                  <a:lnTo>
                    <a:pt x="41" y="57"/>
                  </a:lnTo>
                  <a:lnTo>
                    <a:pt x="33" y="49"/>
                  </a:lnTo>
                  <a:lnTo>
                    <a:pt x="25" y="41"/>
                  </a:lnTo>
                  <a:lnTo>
                    <a:pt x="18" y="34"/>
                  </a:lnTo>
                  <a:lnTo>
                    <a:pt x="11" y="26"/>
                  </a:lnTo>
                  <a:lnTo>
                    <a:pt x="6" y="18"/>
                  </a:lnTo>
                  <a:lnTo>
                    <a:pt x="3" y="9"/>
                  </a:lnTo>
                  <a:lnTo>
                    <a:pt x="0" y="0"/>
                  </a:lnTo>
                  <a:lnTo>
                    <a:pt x="19" y="22"/>
                  </a:lnTo>
                  <a:lnTo>
                    <a:pt x="38" y="42"/>
                  </a:lnTo>
                  <a:lnTo>
                    <a:pt x="58" y="63"/>
                  </a:lnTo>
                  <a:lnTo>
                    <a:pt x="80" y="83"/>
                  </a:lnTo>
                  <a:lnTo>
                    <a:pt x="101" y="101"/>
                  </a:lnTo>
                  <a:lnTo>
                    <a:pt x="124" y="118"/>
                  </a:lnTo>
                  <a:lnTo>
                    <a:pt x="147" y="136"/>
                  </a:lnTo>
                  <a:lnTo>
                    <a:pt x="170" y="151"/>
                  </a:lnTo>
                  <a:lnTo>
                    <a:pt x="194" y="166"/>
                  </a:lnTo>
                  <a:lnTo>
                    <a:pt x="218" y="178"/>
                  </a:lnTo>
                  <a:lnTo>
                    <a:pt x="242" y="190"/>
                  </a:lnTo>
                  <a:lnTo>
                    <a:pt x="266" y="200"/>
                  </a:lnTo>
                  <a:lnTo>
                    <a:pt x="292" y="209"/>
                  </a:lnTo>
                  <a:lnTo>
                    <a:pt x="317" y="217"/>
                  </a:lnTo>
                  <a:lnTo>
                    <a:pt x="341" y="223"/>
                  </a:lnTo>
                  <a:lnTo>
                    <a:pt x="367" y="2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98" name="Freeform 158"/>
            <p:cNvSpPr>
              <a:spLocks/>
            </p:cNvSpPr>
            <p:nvPr/>
          </p:nvSpPr>
          <p:spPr bwMode="auto">
            <a:xfrm>
              <a:off x="300" y="2342"/>
              <a:ext cx="90" cy="94"/>
            </a:xfrm>
            <a:custGeom>
              <a:avLst/>
              <a:gdLst/>
              <a:ahLst/>
              <a:cxnLst>
                <a:cxn ang="0">
                  <a:pos x="179" y="121"/>
                </a:cxn>
                <a:cxn ang="0">
                  <a:pos x="179" y="130"/>
                </a:cxn>
                <a:cxn ang="0">
                  <a:pos x="175" y="136"/>
                </a:cxn>
                <a:cxn ang="0">
                  <a:pos x="169" y="144"/>
                </a:cxn>
                <a:cxn ang="0">
                  <a:pos x="161" y="151"/>
                </a:cxn>
                <a:cxn ang="0">
                  <a:pos x="153" y="158"/>
                </a:cxn>
                <a:cxn ang="0">
                  <a:pos x="145" y="166"/>
                </a:cxn>
                <a:cxn ang="0">
                  <a:pos x="139" y="173"/>
                </a:cxn>
                <a:cxn ang="0">
                  <a:pos x="136" y="181"/>
                </a:cxn>
                <a:cxn ang="0">
                  <a:pos x="122" y="187"/>
                </a:cxn>
                <a:cxn ang="0">
                  <a:pos x="108" y="188"/>
                </a:cxn>
                <a:cxn ang="0">
                  <a:pos x="94" y="187"/>
                </a:cxn>
                <a:cxn ang="0">
                  <a:pos x="81" y="183"/>
                </a:cxn>
                <a:cxn ang="0">
                  <a:pos x="69" y="176"/>
                </a:cxn>
                <a:cxn ang="0">
                  <a:pos x="56" y="168"/>
                </a:cxn>
                <a:cxn ang="0">
                  <a:pos x="45" y="159"/>
                </a:cxn>
                <a:cxn ang="0">
                  <a:pos x="34" y="151"/>
                </a:cxn>
                <a:cxn ang="0">
                  <a:pos x="24" y="138"/>
                </a:cxn>
                <a:cxn ang="0">
                  <a:pos x="16" y="124"/>
                </a:cxn>
                <a:cxn ang="0">
                  <a:pos x="9" y="110"/>
                </a:cxn>
                <a:cxn ang="0">
                  <a:pos x="4" y="95"/>
                </a:cxn>
                <a:cxn ang="0">
                  <a:pos x="1" y="81"/>
                </a:cxn>
                <a:cxn ang="0">
                  <a:pos x="0" y="67"/>
                </a:cxn>
                <a:cxn ang="0">
                  <a:pos x="1" y="53"/>
                </a:cxn>
                <a:cxn ang="0">
                  <a:pos x="3" y="40"/>
                </a:cxn>
                <a:cxn ang="0">
                  <a:pos x="8" y="32"/>
                </a:cxn>
                <a:cxn ang="0">
                  <a:pos x="12" y="25"/>
                </a:cxn>
                <a:cxn ang="0">
                  <a:pos x="16" y="18"/>
                </a:cxn>
                <a:cxn ang="0">
                  <a:pos x="22" y="12"/>
                </a:cxn>
                <a:cxn ang="0">
                  <a:pos x="26" y="7"/>
                </a:cxn>
                <a:cxn ang="0">
                  <a:pos x="31" y="3"/>
                </a:cxn>
                <a:cxn ang="0">
                  <a:pos x="37" y="0"/>
                </a:cxn>
                <a:cxn ang="0">
                  <a:pos x="42" y="0"/>
                </a:cxn>
                <a:cxn ang="0">
                  <a:pos x="64" y="11"/>
                </a:cxn>
                <a:cxn ang="0">
                  <a:pos x="83" y="25"/>
                </a:cxn>
                <a:cxn ang="0">
                  <a:pos x="99" y="41"/>
                </a:cxn>
                <a:cxn ang="0">
                  <a:pos x="114" y="59"/>
                </a:cxn>
                <a:cxn ang="0">
                  <a:pos x="128" y="77"/>
                </a:cxn>
                <a:cxn ang="0">
                  <a:pos x="143" y="94"/>
                </a:cxn>
                <a:cxn ang="0">
                  <a:pos x="160" y="109"/>
                </a:cxn>
                <a:cxn ang="0">
                  <a:pos x="179" y="121"/>
                </a:cxn>
              </a:cxnLst>
              <a:rect l="0" t="0" r="r" b="b"/>
              <a:pathLst>
                <a:path w="179" h="188">
                  <a:moveTo>
                    <a:pt x="179" y="121"/>
                  </a:moveTo>
                  <a:lnTo>
                    <a:pt x="179" y="130"/>
                  </a:lnTo>
                  <a:lnTo>
                    <a:pt x="175" y="136"/>
                  </a:lnTo>
                  <a:lnTo>
                    <a:pt x="169" y="144"/>
                  </a:lnTo>
                  <a:lnTo>
                    <a:pt x="161" y="151"/>
                  </a:lnTo>
                  <a:lnTo>
                    <a:pt x="153" y="158"/>
                  </a:lnTo>
                  <a:lnTo>
                    <a:pt x="145" y="166"/>
                  </a:lnTo>
                  <a:lnTo>
                    <a:pt x="139" y="173"/>
                  </a:lnTo>
                  <a:lnTo>
                    <a:pt x="136" y="181"/>
                  </a:lnTo>
                  <a:lnTo>
                    <a:pt x="122" y="187"/>
                  </a:lnTo>
                  <a:lnTo>
                    <a:pt x="108" y="188"/>
                  </a:lnTo>
                  <a:lnTo>
                    <a:pt x="94" y="187"/>
                  </a:lnTo>
                  <a:lnTo>
                    <a:pt x="81" y="183"/>
                  </a:lnTo>
                  <a:lnTo>
                    <a:pt x="69" y="176"/>
                  </a:lnTo>
                  <a:lnTo>
                    <a:pt x="56" y="168"/>
                  </a:lnTo>
                  <a:lnTo>
                    <a:pt x="45" y="159"/>
                  </a:lnTo>
                  <a:lnTo>
                    <a:pt x="34" y="151"/>
                  </a:lnTo>
                  <a:lnTo>
                    <a:pt x="24" y="138"/>
                  </a:lnTo>
                  <a:lnTo>
                    <a:pt x="16" y="124"/>
                  </a:lnTo>
                  <a:lnTo>
                    <a:pt x="9" y="110"/>
                  </a:lnTo>
                  <a:lnTo>
                    <a:pt x="4" y="95"/>
                  </a:lnTo>
                  <a:lnTo>
                    <a:pt x="1" y="81"/>
                  </a:lnTo>
                  <a:lnTo>
                    <a:pt x="0" y="67"/>
                  </a:lnTo>
                  <a:lnTo>
                    <a:pt x="1" y="53"/>
                  </a:lnTo>
                  <a:lnTo>
                    <a:pt x="3" y="40"/>
                  </a:lnTo>
                  <a:lnTo>
                    <a:pt x="8" y="32"/>
                  </a:lnTo>
                  <a:lnTo>
                    <a:pt x="12" y="25"/>
                  </a:lnTo>
                  <a:lnTo>
                    <a:pt x="16" y="18"/>
                  </a:lnTo>
                  <a:lnTo>
                    <a:pt x="22" y="12"/>
                  </a:lnTo>
                  <a:lnTo>
                    <a:pt x="26" y="7"/>
                  </a:lnTo>
                  <a:lnTo>
                    <a:pt x="31" y="3"/>
                  </a:lnTo>
                  <a:lnTo>
                    <a:pt x="37" y="0"/>
                  </a:lnTo>
                  <a:lnTo>
                    <a:pt x="42" y="0"/>
                  </a:lnTo>
                  <a:lnTo>
                    <a:pt x="64" y="11"/>
                  </a:lnTo>
                  <a:lnTo>
                    <a:pt x="83" y="25"/>
                  </a:lnTo>
                  <a:lnTo>
                    <a:pt x="99" y="41"/>
                  </a:lnTo>
                  <a:lnTo>
                    <a:pt x="114" y="59"/>
                  </a:lnTo>
                  <a:lnTo>
                    <a:pt x="128" y="77"/>
                  </a:lnTo>
                  <a:lnTo>
                    <a:pt x="143" y="94"/>
                  </a:lnTo>
                  <a:lnTo>
                    <a:pt x="160" y="109"/>
                  </a:lnTo>
                  <a:lnTo>
                    <a:pt x="179" y="1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7999" name="Freeform 159"/>
            <p:cNvSpPr>
              <a:spLocks/>
            </p:cNvSpPr>
            <p:nvPr/>
          </p:nvSpPr>
          <p:spPr bwMode="auto">
            <a:xfrm>
              <a:off x="522" y="2687"/>
              <a:ext cx="125" cy="87"/>
            </a:xfrm>
            <a:custGeom>
              <a:avLst/>
              <a:gdLst/>
              <a:ahLst/>
              <a:cxnLst>
                <a:cxn ang="0">
                  <a:pos x="251" y="173"/>
                </a:cxn>
                <a:cxn ang="0">
                  <a:pos x="243" y="170"/>
                </a:cxn>
                <a:cxn ang="0">
                  <a:pos x="234" y="168"/>
                </a:cxn>
                <a:cxn ang="0">
                  <a:pos x="226" y="164"/>
                </a:cxn>
                <a:cxn ang="0">
                  <a:pos x="217" y="161"/>
                </a:cxn>
                <a:cxn ang="0">
                  <a:pos x="209" y="158"/>
                </a:cxn>
                <a:cxn ang="0">
                  <a:pos x="199" y="153"/>
                </a:cxn>
                <a:cxn ang="0">
                  <a:pos x="190" y="151"/>
                </a:cxn>
                <a:cxn ang="0">
                  <a:pos x="181" y="147"/>
                </a:cxn>
                <a:cxn ang="0">
                  <a:pos x="156" y="132"/>
                </a:cxn>
                <a:cxn ang="0">
                  <a:pos x="130" y="116"/>
                </a:cxn>
                <a:cxn ang="0">
                  <a:pos x="106" y="99"/>
                </a:cxn>
                <a:cxn ang="0">
                  <a:pos x="82" y="80"/>
                </a:cxn>
                <a:cxn ang="0">
                  <a:pos x="59" y="62"/>
                </a:cxn>
                <a:cxn ang="0">
                  <a:pos x="38" y="42"/>
                </a:cxn>
                <a:cxn ang="0">
                  <a:pos x="18" y="22"/>
                </a:cxn>
                <a:cxn ang="0">
                  <a:pos x="0" y="0"/>
                </a:cxn>
                <a:cxn ang="0">
                  <a:pos x="9" y="10"/>
                </a:cxn>
                <a:cxn ang="0">
                  <a:pos x="20" y="20"/>
                </a:cxn>
                <a:cxn ang="0">
                  <a:pos x="30" y="31"/>
                </a:cxn>
                <a:cxn ang="0">
                  <a:pos x="40" y="40"/>
                </a:cxn>
                <a:cxn ang="0">
                  <a:pos x="52" y="49"/>
                </a:cxn>
                <a:cxn ang="0">
                  <a:pos x="63" y="58"/>
                </a:cxn>
                <a:cxn ang="0">
                  <a:pos x="75" y="68"/>
                </a:cxn>
                <a:cxn ang="0">
                  <a:pos x="88" y="77"/>
                </a:cxn>
                <a:cxn ang="0">
                  <a:pos x="107" y="94"/>
                </a:cxn>
                <a:cxn ang="0">
                  <a:pos x="128" y="109"/>
                </a:cxn>
                <a:cxn ang="0">
                  <a:pos x="148" y="123"/>
                </a:cxn>
                <a:cxn ang="0">
                  <a:pos x="168" y="135"/>
                </a:cxn>
                <a:cxn ang="0">
                  <a:pos x="189" y="146"/>
                </a:cxn>
                <a:cxn ang="0">
                  <a:pos x="210" y="155"/>
                </a:cxn>
                <a:cxn ang="0">
                  <a:pos x="230" y="164"/>
                </a:cxn>
                <a:cxn ang="0">
                  <a:pos x="251" y="173"/>
                </a:cxn>
              </a:cxnLst>
              <a:rect l="0" t="0" r="r" b="b"/>
              <a:pathLst>
                <a:path w="251" h="173">
                  <a:moveTo>
                    <a:pt x="251" y="173"/>
                  </a:moveTo>
                  <a:lnTo>
                    <a:pt x="243" y="170"/>
                  </a:lnTo>
                  <a:lnTo>
                    <a:pt x="234" y="168"/>
                  </a:lnTo>
                  <a:lnTo>
                    <a:pt x="226" y="164"/>
                  </a:lnTo>
                  <a:lnTo>
                    <a:pt x="217" y="161"/>
                  </a:lnTo>
                  <a:lnTo>
                    <a:pt x="209" y="158"/>
                  </a:lnTo>
                  <a:lnTo>
                    <a:pt x="199" y="153"/>
                  </a:lnTo>
                  <a:lnTo>
                    <a:pt x="190" y="151"/>
                  </a:lnTo>
                  <a:lnTo>
                    <a:pt x="181" y="147"/>
                  </a:lnTo>
                  <a:lnTo>
                    <a:pt x="156" y="132"/>
                  </a:lnTo>
                  <a:lnTo>
                    <a:pt x="130" y="116"/>
                  </a:lnTo>
                  <a:lnTo>
                    <a:pt x="106" y="99"/>
                  </a:lnTo>
                  <a:lnTo>
                    <a:pt x="82" y="80"/>
                  </a:lnTo>
                  <a:lnTo>
                    <a:pt x="59" y="62"/>
                  </a:lnTo>
                  <a:lnTo>
                    <a:pt x="38" y="42"/>
                  </a:lnTo>
                  <a:lnTo>
                    <a:pt x="18" y="22"/>
                  </a:lnTo>
                  <a:lnTo>
                    <a:pt x="0" y="0"/>
                  </a:lnTo>
                  <a:lnTo>
                    <a:pt x="9" y="10"/>
                  </a:lnTo>
                  <a:lnTo>
                    <a:pt x="20" y="20"/>
                  </a:lnTo>
                  <a:lnTo>
                    <a:pt x="30" y="31"/>
                  </a:lnTo>
                  <a:lnTo>
                    <a:pt x="40" y="40"/>
                  </a:lnTo>
                  <a:lnTo>
                    <a:pt x="52" y="49"/>
                  </a:lnTo>
                  <a:lnTo>
                    <a:pt x="63" y="58"/>
                  </a:lnTo>
                  <a:lnTo>
                    <a:pt x="75" y="68"/>
                  </a:lnTo>
                  <a:lnTo>
                    <a:pt x="88" y="77"/>
                  </a:lnTo>
                  <a:lnTo>
                    <a:pt x="107" y="94"/>
                  </a:lnTo>
                  <a:lnTo>
                    <a:pt x="128" y="109"/>
                  </a:lnTo>
                  <a:lnTo>
                    <a:pt x="148" y="123"/>
                  </a:lnTo>
                  <a:lnTo>
                    <a:pt x="168" y="135"/>
                  </a:lnTo>
                  <a:lnTo>
                    <a:pt x="189" y="146"/>
                  </a:lnTo>
                  <a:lnTo>
                    <a:pt x="210" y="155"/>
                  </a:lnTo>
                  <a:lnTo>
                    <a:pt x="230" y="164"/>
                  </a:lnTo>
                  <a:lnTo>
                    <a:pt x="251" y="17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8000" name="Freeform 160"/>
            <p:cNvSpPr>
              <a:spLocks/>
            </p:cNvSpPr>
            <p:nvPr/>
          </p:nvSpPr>
          <p:spPr bwMode="auto">
            <a:xfrm>
              <a:off x="252" y="2471"/>
              <a:ext cx="133" cy="299"/>
            </a:xfrm>
            <a:custGeom>
              <a:avLst/>
              <a:gdLst/>
              <a:ahLst/>
              <a:cxnLst>
                <a:cxn ang="0">
                  <a:pos x="162" y="66"/>
                </a:cxn>
                <a:cxn ang="0">
                  <a:pos x="160" y="94"/>
                </a:cxn>
                <a:cxn ang="0">
                  <a:pos x="160" y="123"/>
                </a:cxn>
                <a:cxn ang="0">
                  <a:pos x="160" y="150"/>
                </a:cxn>
                <a:cxn ang="0">
                  <a:pos x="161" y="179"/>
                </a:cxn>
                <a:cxn ang="0">
                  <a:pos x="165" y="208"/>
                </a:cxn>
                <a:cxn ang="0">
                  <a:pos x="168" y="237"/>
                </a:cxn>
                <a:cxn ang="0">
                  <a:pos x="173" y="265"/>
                </a:cxn>
                <a:cxn ang="0">
                  <a:pos x="180" y="293"/>
                </a:cxn>
                <a:cxn ang="0">
                  <a:pos x="187" y="322"/>
                </a:cxn>
                <a:cxn ang="0">
                  <a:pos x="195" y="350"/>
                </a:cxn>
                <a:cxn ang="0">
                  <a:pos x="204" y="377"/>
                </a:cxn>
                <a:cxn ang="0">
                  <a:pos x="214" y="405"/>
                </a:cxn>
                <a:cxn ang="0">
                  <a:pos x="226" y="433"/>
                </a:cxn>
                <a:cxn ang="0">
                  <a:pos x="238" y="460"/>
                </a:cxn>
                <a:cxn ang="0">
                  <a:pos x="251" y="487"/>
                </a:cxn>
                <a:cxn ang="0">
                  <a:pos x="266" y="513"/>
                </a:cxn>
                <a:cxn ang="0">
                  <a:pos x="259" y="524"/>
                </a:cxn>
                <a:cxn ang="0">
                  <a:pos x="255" y="535"/>
                </a:cxn>
                <a:cxn ang="0">
                  <a:pos x="252" y="547"/>
                </a:cxn>
                <a:cxn ang="0">
                  <a:pos x="252" y="557"/>
                </a:cxn>
                <a:cxn ang="0">
                  <a:pos x="252" y="569"/>
                </a:cxn>
                <a:cxn ang="0">
                  <a:pos x="253" y="579"/>
                </a:cxn>
                <a:cxn ang="0">
                  <a:pos x="255" y="589"/>
                </a:cxn>
                <a:cxn ang="0">
                  <a:pos x="256" y="599"/>
                </a:cxn>
                <a:cxn ang="0">
                  <a:pos x="238" y="599"/>
                </a:cxn>
                <a:cxn ang="0">
                  <a:pos x="221" y="597"/>
                </a:cxn>
                <a:cxn ang="0">
                  <a:pos x="204" y="594"/>
                </a:cxn>
                <a:cxn ang="0">
                  <a:pos x="188" y="589"/>
                </a:cxn>
                <a:cxn ang="0">
                  <a:pos x="172" y="584"/>
                </a:cxn>
                <a:cxn ang="0">
                  <a:pos x="157" y="578"/>
                </a:cxn>
                <a:cxn ang="0">
                  <a:pos x="140" y="571"/>
                </a:cxn>
                <a:cxn ang="0">
                  <a:pos x="125" y="564"/>
                </a:cxn>
                <a:cxn ang="0">
                  <a:pos x="109" y="557"/>
                </a:cxn>
                <a:cxn ang="0">
                  <a:pos x="94" y="549"/>
                </a:cxn>
                <a:cxn ang="0">
                  <a:pos x="79" y="542"/>
                </a:cxn>
                <a:cxn ang="0">
                  <a:pos x="64" y="535"/>
                </a:cxn>
                <a:cxn ang="0">
                  <a:pos x="48" y="530"/>
                </a:cxn>
                <a:cxn ang="0">
                  <a:pos x="32" y="525"/>
                </a:cxn>
                <a:cxn ang="0">
                  <a:pos x="16" y="520"/>
                </a:cxn>
                <a:cxn ang="0">
                  <a:pos x="0" y="518"/>
                </a:cxn>
                <a:cxn ang="0">
                  <a:pos x="3" y="488"/>
                </a:cxn>
                <a:cxn ang="0">
                  <a:pos x="7" y="457"/>
                </a:cxn>
                <a:cxn ang="0">
                  <a:pos x="10" y="426"/>
                </a:cxn>
                <a:cxn ang="0">
                  <a:pos x="14" y="396"/>
                </a:cxn>
                <a:cxn ang="0">
                  <a:pos x="18" y="365"/>
                </a:cxn>
                <a:cxn ang="0">
                  <a:pos x="22" y="334"/>
                </a:cxn>
                <a:cxn ang="0">
                  <a:pos x="26" y="303"/>
                </a:cxn>
                <a:cxn ang="0">
                  <a:pos x="31" y="271"/>
                </a:cxn>
                <a:cxn ang="0">
                  <a:pos x="36" y="240"/>
                </a:cxn>
                <a:cxn ang="0">
                  <a:pos x="40" y="209"/>
                </a:cxn>
                <a:cxn ang="0">
                  <a:pos x="45" y="178"/>
                </a:cxn>
                <a:cxn ang="0">
                  <a:pos x="49" y="146"/>
                </a:cxn>
                <a:cxn ang="0">
                  <a:pos x="53" y="115"/>
                </a:cxn>
                <a:cxn ang="0">
                  <a:pos x="58" y="82"/>
                </a:cxn>
                <a:cxn ang="0">
                  <a:pos x="61" y="50"/>
                </a:cxn>
                <a:cxn ang="0">
                  <a:pos x="64" y="18"/>
                </a:cxn>
                <a:cxn ang="0">
                  <a:pos x="67" y="11"/>
                </a:cxn>
                <a:cxn ang="0">
                  <a:pos x="68" y="6"/>
                </a:cxn>
                <a:cxn ang="0">
                  <a:pos x="69" y="3"/>
                </a:cxn>
                <a:cxn ang="0">
                  <a:pos x="71" y="0"/>
                </a:cxn>
                <a:cxn ang="0">
                  <a:pos x="162" y="66"/>
                </a:cxn>
              </a:cxnLst>
              <a:rect l="0" t="0" r="r" b="b"/>
              <a:pathLst>
                <a:path w="266" h="599">
                  <a:moveTo>
                    <a:pt x="162" y="66"/>
                  </a:moveTo>
                  <a:lnTo>
                    <a:pt x="160" y="94"/>
                  </a:lnTo>
                  <a:lnTo>
                    <a:pt x="160" y="123"/>
                  </a:lnTo>
                  <a:lnTo>
                    <a:pt x="160" y="150"/>
                  </a:lnTo>
                  <a:lnTo>
                    <a:pt x="161" y="179"/>
                  </a:lnTo>
                  <a:lnTo>
                    <a:pt x="165" y="208"/>
                  </a:lnTo>
                  <a:lnTo>
                    <a:pt x="168" y="237"/>
                  </a:lnTo>
                  <a:lnTo>
                    <a:pt x="173" y="265"/>
                  </a:lnTo>
                  <a:lnTo>
                    <a:pt x="180" y="293"/>
                  </a:lnTo>
                  <a:lnTo>
                    <a:pt x="187" y="322"/>
                  </a:lnTo>
                  <a:lnTo>
                    <a:pt x="195" y="350"/>
                  </a:lnTo>
                  <a:lnTo>
                    <a:pt x="204" y="377"/>
                  </a:lnTo>
                  <a:lnTo>
                    <a:pt x="214" y="405"/>
                  </a:lnTo>
                  <a:lnTo>
                    <a:pt x="226" y="433"/>
                  </a:lnTo>
                  <a:lnTo>
                    <a:pt x="238" y="460"/>
                  </a:lnTo>
                  <a:lnTo>
                    <a:pt x="251" y="487"/>
                  </a:lnTo>
                  <a:lnTo>
                    <a:pt x="266" y="513"/>
                  </a:lnTo>
                  <a:lnTo>
                    <a:pt x="259" y="524"/>
                  </a:lnTo>
                  <a:lnTo>
                    <a:pt x="255" y="535"/>
                  </a:lnTo>
                  <a:lnTo>
                    <a:pt x="252" y="547"/>
                  </a:lnTo>
                  <a:lnTo>
                    <a:pt x="252" y="557"/>
                  </a:lnTo>
                  <a:lnTo>
                    <a:pt x="252" y="569"/>
                  </a:lnTo>
                  <a:lnTo>
                    <a:pt x="253" y="579"/>
                  </a:lnTo>
                  <a:lnTo>
                    <a:pt x="255" y="589"/>
                  </a:lnTo>
                  <a:lnTo>
                    <a:pt x="256" y="599"/>
                  </a:lnTo>
                  <a:lnTo>
                    <a:pt x="238" y="599"/>
                  </a:lnTo>
                  <a:lnTo>
                    <a:pt x="221" y="597"/>
                  </a:lnTo>
                  <a:lnTo>
                    <a:pt x="204" y="594"/>
                  </a:lnTo>
                  <a:lnTo>
                    <a:pt x="188" y="589"/>
                  </a:lnTo>
                  <a:lnTo>
                    <a:pt x="172" y="584"/>
                  </a:lnTo>
                  <a:lnTo>
                    <a:pt x="157" y="578"/>
                  </a:lnTo>
                  <a:lnTo>
                    <a:pt x="140" y="571"/>
                  </a:lnTo>
                  <a:lnTo>
                    <a:pt x="125" y="564"/>
                  </a:lnTo>
                  <a:lnTo>
                    <a:pt x="109" y="557"/>
                  </a:lnTo>
                  <a:lnTo>
                    <a:pt x="94" y="549"/>
                  </a:lnTo>
                  <a:lnTo>
                    <a:pt x="79" y="542"/>
                  </a:lnTo>
                  <a:lnTo>
                    <a:pt x="64" y="535"/>
                  </a:lnTo>
                  <a:lnTo>
                    <a:pt x="48" y="530"/>
                  </a:lnTo>
                  <a:lnTo>
                    <a:pt x="32" y="525"/>
                  </a:lnTo>
                  <a:lnTo>
                    <a:pt x="16" y="520"/>
                  </a:lnTo>
                  <a:lnTo>
                    <a:pt x="0" y="518"/>
                  </a:lnTo>
                  <a:lnTo>
                    <a:pt x="3" y="488"/>
                  </a:lnTo>
                  <a:lnTo>
                    <a:pt x="7" y="457"/>
                  </a:lnTo>
                  <a:lnTo>
                    <a:pt x="10" y="426"/>
                  </a:lnTo>
                  <a:lnTo>
                    <a:pt x="14" y="396"/>
                  </a:lnTo>
                  <a:lnTo>
                    <a:pt x="18" y="365"/>
                  </a:lnTo>
                  <a:lnTo>
                    <a:pt x="22" y="334"/>
                  </a:lnTo>
                  <a:lnTo>
                    <a:pt x="26" y="303"/>
                  </a:lnTo>
                  <a:lnTo>
                    <a:pt x="31" y="271"/>
                  </a:lnTo>
                  <a:lnTo>
                    <a:pt x="36" y="240"/>
                  </a:lnTo>
                  <a:lnTo>
                    <a:pt x="40" y="209"/>
                  </a:lnTo>
                  <a:lnTo>
                    <a:pt x="45" y="178"/>
                  </a:lnTo>
                  <a:lnTo>
                    <a:pt x="49" y="146"/>
                  </a:lnTo>
                  <a:lnTo>
                    <a:pt x="53" y="115"/>
                  </a:lnTo>
                  <a:lnTo>
                    <a:pt x="58" y="82"/>
                  </a:lnTo>
                  <a:lnTo>
                    <a:pt x="61" y="50"/>
                  </a:lnTo>
                  <a:lnTo>
                    <a:pt x="64" y="18"/>
                  </a:lnTo>
                  <a:lnTo>
                    <a:pt x="67" y="11"/>
                  </a:lnTo>
                  <a:lnTo>
                    <a:pt x="68" y="6"/>
                  </a:lnTo>
                  <a:lnTo>
                    <a:pt x="69" y="3"/>
                  </a:lnTo>
                  <a:lnTo>
                    <a:pt x="71" y="0"/>
                  </a:lnTo>
                  <a:lnTo>
                    <a:pt x="162" y="6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8001" name="Freeform 161"/>
            <p:cNvSpPr>
              <a:spLocks/>
            </p:cNvSpPr>
            <p:nvPr/>
          </p:nvSpPr>
          <p:spPr bwMode="auto">
            <a:xfrm>
              <a:off x="397" y="2747"/>
              <a:ext cx="148" cy="111"/>
            </a:xfrm>
            <a:custGeom>
              <a:avLst/>
              <a:gdLst/>
              <a:ahLst/>
              <a:cxnLst>
                <a:cxn ang="0">
                  <a:pos x="295" y="204"/>
                </a:cxn>
                <a:cxn ang="0">
                  <a:pos x="295" y="209"/>
                </a:cxn>
                <a:cxn ang="0">
                  <a:pos x="294" y="214"/>
                </a:cxn>
                <a:cxn ang="0">
                  <a:pos x="291" y="218"/>
                </a:cxn>
                <a:cxn ang="0">
                  <a:pos x="287" y="222"/>
                </a:cxn>
                <a:cxn ang="0">
                  <a:pos x="271" y="223"/>
                </a:cxn>
                <a:cxn ang="0">
                  <a:pos x="255" y="222"/>
                </a:cxn>
                <a:cxn ang="0">
                  <a:pos x="239" y="218"/>
                </a:cxn>
                <a:cxn ang="0">
                  <a:pos x="224" y="214"/>
                </a:cxn>
                <a:cxn ang="0">
                  <a:pos x="209" y="209"/>
                </a:cxn>
                <a:cxn ang="0">
                  <a:pos x="195" y="204"/>
                </a:cxn>
                <a:cxn ang="0">
                  <a:pos x="181" y="200"/>
                </a:cxn>
                <a:cxn ang="0">
                  <a:pos x="167" y="196"/>
                </a:cxn>
                <a:cxn ang="0">
                  <a:pos x="137" y="180"/>
                </a:cxn>
                <a:cxn ang="0">
                  <a:pos x="110" y="162"/>
                </a:cxn>
                <a:cxn ang="0">
                  <a:pos x="82" y="142"/>
                </a:cxn>
                <a:cxn ang="0">
                  <a:pos x="57" y="120"/>
                </a:cxn>
                <a:cxn ang="0">
                  <a:pos x="36" y="96"/>
                </a:cxn>
                <a:cxn ang="0">
                  <a:pos x="19" y="71"/>
                </a:cxn>
                <a:cxn ang="0">
                  <a:pos x="6" y="43"/>
                </a:cxn>
                <a:cxn ang="0">
                  <a:pos x="0" y="13"/>
                </a:cxn>
                <a:cxn ang="0">
                  <a:pos x="3" y="8"/>
                </a:cxn>
                <a:cxn ang="0">
                  <a:pos x="4" y="5"/>
                </a:cxn>
                <a:cxn ang="0">
                  <a:pos x="5" y="3"/>
                </a:cxn>
                <a:cxn ang="0">
                  <a:pos x="5" y="0"/>
                </a:cxn>
                <a:cxn ang="0">
                  <a:pos x="17" y="13"/>
                </a:cxn>
                <a:cxn ang="0">
                  <a:pos x="30" y="25"/>
                </a:cxn>
                <a:cxn ang="0">
                  <a:pos x="44" y="37"/>
                </a:cxn>
                <a:cxn ang="0">
                  <a:pos x="57" y="50"/>
                </a:cxn>
                <a:cxn ang="0">
                  <a:pos x="70" y="61"/>
                </a:cxn>
                <a:cxn ang="0">
                  <a:pos x="84" y="73"/>
                </a:cxn>
                <a:cxn ang="0">
                  <a:pos x="99" y="84"/>
                </a:cxn>
                <a:cxn ang="0">
                  <a:pos x="113" y="96"/>
                </a:cxn>
                <a:cxn ang="0">
                  <a:pos x="128" y="108"/>
                </a:cxn>
                <a:cxn ang="0">
                  <a:pos x="142" y="118"/>
                </a:cxn>
                <a:cxn ang="0">
                  <a:pos x="157" y="129"/>
                </a:cxn>
                <a:cxn ang="0">
                  <a:pos x="172" y="139"/>
                </a:cxn>
                <a:cxn ang="0">
                  <a:pos x="187" y="149"/>
                </a:cxn>
                <a:cxn ang="0">
                  <a:pos x="202" y="158"/>
                </a:cxn>
                <a:cxn ang="0">
                  <a:pos x="218" y="166"/>
                </a:cxn>
                <a:cxn ang="0">
                  <a:pos x="233" y="174"/>
                </a:cxn>
                <a:cxn ang="0">
                  <a:pos x="242" y="179"/>
                </a:cxn>
                <a:cxn ang="0">
                  <a:pos x="250" y="182"/>
                </a:cxn>
                <a:cxn ang="0">
                  <a:pos x="259" y="185"/>
                </a:cxn>
                <a:cxn ang="0">
                  <a:pos x="267" y="187"/>
                </a:cxn>
                <a:cxn ang="0">
                  <a:pos x="276" y="190"/>
                </a:cxn>
                <a:cxn ang="0">
                  <a:pos x="282" y="194"/>
                </a:cxn>
                <a:cxn ang="0">
                  <a:pos x="289" y="199"/>
                </a:cxn>
                <a:cxn ang="0">
                  <a:pos x="295" y="204"/>
                </a:cxn>
              </a:cxnLst>
              <a:rect l="0" t="0" r="r" b="b"/>
              <a:pathLst>
                <a:path w="295" h="223">
                  <a:moveTo>
                    <a:pt x="295" y="204"/>
                  </a:moveTo>
                  <a:lnTo>
                    <a:pt x="295" y="209"/>
                  </a:lnTo>
                  <a:lnTo>
                    <a:pt x="294" y="214"/>
                  </a:lnTo>
                  <a:lnTo>
                    <a:pt x="291" y="218"/>
                  </a:lnTo>
                  <a:lnTo>
                    <a:pt x="287" y="222"/>
                  </a:lnTo>
                  <a:lnTo>
                    <a:pt x="271" y="223"/>
                  </a:lnTo>
                  <a:lnTo>
                    <a:pt x="255" y="222"/>
                  </a:lnTo>
                  <a:lnTo>
                    <a:pt x="239" y="218"/>
                  </a:lnTo>
                  <a:lnTo>
                    <a:pt x="224" y="214"/>
                  </a:lnTo>
                  <a:lnTo>
                    <a:pt x="209" y="209"/>
                  </a:lnTo>
                  <a:lnTo>
                    <a:pt x="195" y="204"/>
                  </a:lnTo>
                  <a:lnTo>
                    <a:pt x="181" y="200"/>
                  </a:lnTo>
                  <a:lnTo>
                    <a:pt x="167" y="196"/>
                  </a:lnTo>
                  <a:lnTo>
                    <a:pt x="137" y="180"/>
                  </a:lnTo>
                  <a:lnTo>
                    <a:pt x="110" y="162"/>
                  </a:lnTo>
                  <a:lnTo>
                    <a:pt x="82" y="142"/>
                  </a:lnTo>
                  <a:lnTo>
                    <a:pt x="57" y="120"/>
                  </a:lnTo>
                  <a:lnTo>
                    <a:pt x="36" y="96"/>
                  </a:lnTo>
                  <a:lnTo>
                    <a:pt x="19" y="71"/>
                  </a:lnTo>
                  <a:lnTo>
                    <a:pt x="6" y="43"/>
                  </a:lnTo>
                  <a:lnTo>
                    <a:pt x="0" y="13"/>
                  </a:lnTo>
                  <a:lnTo>
                    <a:pt x="3" y="8"/>
                  </a:lnTo>
                  <a:lnTo>
                    <a:pt x="4" y="5"/>
                  </a:lnTo>
                  <a:lnTo>
                    <a:pt x="5" y="3"/>
                  </a:lnTo>
                  <a:lnTo>
                    <a:pt x="5" y="0"/>
                  </a:lnTo>
                  <a:lnTo>
                    <a:pt x="17" y="13"/>
                  </a:lnTo>
                  <a:lnTo>
                    <a:pt x="30" y="25"/>
                  </a:lnTo>
                  <a:lnTo>
                    <a:pt x="44" y="37"/>
                  </a:lnTo>
                  <a:lnTo>
                    <a:pt x="57" y="50"/>
                  </a:lnTo>
                  <a:lnTo>
                    <a:pt x="70" y="61"/>
                  </a:lnTo>
                  <a:lnTo>
                    <a:pt x="84" y="73"/>
                  </a:lnTo>
                  <a:lnTo>
                    <a:pt x="99" y="84"/>
                  </a:lnTo>
                  <a:lnTo>
                    <a:pt x="113" y="96"/>
                  </a:lnTo>
                  <a:lnTo>
                    <a:pt x="128" y="108"/>
                  </a:lnTo>
                  <a:lnTo>
                    <a:pt x="142" y="118"/>
                  </a:lnTo>
                  <a:lnTo>
                    <a:pt x="157" y="129"/>
                  </a:lnTo>
                  <a:lnTo>
                    <a:pt x="172" y="139"/>
                  </a:lnTo>
                  <a:lnTo>
                    <a:pt x="187" y="149"/>
                  </a:lnTo>
                  <a:lnTo>
                    <a:pt x="202" y="158"/>
                  </a:lnTo>
                  <a:lnTo>
                    <a:pt x="218" y="166"/>
                  </a:lnTo>
                  <a:lnTo>
                    <a:pt x="233" y="174"/>
                  </a:lnTo>
                  <a:lnTo>
                    <a:pt x="242" y="179"/>
                  </a:lnTo>
                  <a:lnTo>
                    <a:pt x="250" y="182"/>
                  </a:lnTo>
                  <a:lnTo>
                    <a:pt x="259" y="185"/>
                  </a:lnTo>
                  <a:lnTo>
                    <a:pt x="267" y="187"/>
                  </a:lnTo>
                  <a:lnTo>
                    <a:pt x="276" y="190"/>
                  </a:lnTo>
                  <a:lnTo>
                    <a:pt x="282" y="194"/>
                  </a:lnTo>
                  <a:lnTo>
                    <a:pt x="289" y="199"/>
                  </a:lnTo>
                  <a:lnTo>
                    <a:pt x="295" y="20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8002" name="Freeform 162"/>
            <p:cNvSpPr>
              <a:spLocks/>
            </p:cNvSpPr>
            <p:nvPr/>
          </p:nvSpPr>
          <p:spPr bwMode="auto">
            <a:xfrm>
              <a:off x="418" y="2838"/>
              <a:ext cx="42" cy="48"/>
            </a:xfrm>
            <a:custGeom>
              <a:avLst/>
              <a:gdLst/>
              <a:ahLst/>
              <a:cxnLst>
                <a:cxn ang="0">
                  <a:pos x="83" y="33"/>
                </a:cxn>
                <a:cxn ang="0">
                  <a:pos x="82" y="41"/>
                </a:cxn>
                <a:cxn ang="0">
                  <a:pos x="79" y="48"/>
                </a:cxn>
                <a:cxn ang="0">
                  <a:pos x="75" y="57"/>
                </a:cxn>
                <a:cxn ang="0">
                  <a:pos x="71" y="65"/>
                </a:cxn>
                <a:cxn ang="0">
                  <a:pos x="66" y="73"/>
                </a:cxn>
                <a:cxn ang="0">
                  <a:pos x="60" y="80"/>
                </a:cxn>
                <a:cxn ang="0">
                  <a:pos x="54" y="87"/>
                </a:cxn>
                <a:cxn ang="0">
                  <a:pos x="48" y="94"/>
                </a:cxn>
                <a:cxn ang="0">
                  <a:pos x="41" y="88"/>
                </a:cxn>
                <a:cxn ang="0">
                  <a:pos x="33" y="84"/>
                </a:cxn>
                <a:cxn ang="0">
                  <a:pos x="26" y="78"/>
                </a:cxn>
                <a:cxn ang="0">
                  <a:pos x="19" y="71"/>
                </a:cxn>
                <a:cxn ang="0">
                  <a:pos x="14" y="65"/>
                </a:cxn>
                <a:cxn ang="0">
                  <a:pos x="8" y="58"/>
                </a:cxn>
                <a:cxn ang="0">
                  <a:pos x="3" y="51"/>
                </a:cxn>
                <a:cxn ang="0">
                  <a:pos x="0" y="45"/>
                </a:cxn>
                <a:cxn ang="0">
                  <a:pos x="3" y="39"/>
                </a:cxn>
                <a:cxn ang="0">
                  <a:pos x="7" y="32"/>
                </a:cxn>
                <a:cxn ang="0">
                  <a:pos x="9" y="25"/>
                </a:cxn>
                <a:cxn ang="0">
                  <a:pos x="13" y="18"/>
                </a:cxn>
                <a:cxn ang="0">
                  <a:pos x="15" y="12"/>
                </a:cxn>
                <a:cxn ang="0">
                  <a:pos x="18" y="6"/>
                </a:cxn>
                <a:cxn ang="0">
                  <a:pos x="22" y="3"/>
                </a:cxn>
                <a:cxn ang="0">
                  <a:pos x="26" y="0"/>
                </a:cxn>
                <a:cxn ang="0">
                  <a:pos x="34" y="4"/>
                </a:cxn>
                <a:cxn ang="0">
                  <a:pos x="41" y="9"/>
                </a:cxn>
                <a:cxn ang="0">
                  <a:pos x="49" y="13"/>
                </a:cxn>
                <a:cxn ang="0">
                  <a:pos x="56" y="17"/>
                </a:cxn>
                <a:cxn ang="0">
                  <a:pos x="64" y="21"/>
                </a:cxn>
                <a:cxn ang="0">
                  <a:pos x="70" y="25"/>
                </a:cxn>
                <a:cxn ang="0">
                  <a:pos x="77" y="30"/>
                </a:cxn>
                <a:cxn ang="0">
                  <a:pos x="83" y="33"/>
                </a:cxn>
              </a:cxnLst>
              <a:rect l="0" t="0" r="r" b="b"/>
              <a:pathLst>
                <a:path w="83" h="94">
                  <a:moveTo>
                    <a:pt x="83" y="33"/>
                  </a:moveTo>
                  <a:lnTo>
                    <a:pt x="82" y="41"/>
                  </a:lnTo>
                  <a:lnTo>
                    <a:pt x="79" y="48"/>
                  </a:lnTo>
                  <a:lnTo>
                    <a:pt x="75" y="57"/>
                  </a:lnTo>
                  <a:lnTo>
                    <a:pt x="71" y="65"/>
                  </a:lnTo>
                  <a:lnTo>
                    <a:pt x="66" y="73"/>
                  </a:lnTo>
                  <a:lnTo>
                    <a:pt x="60" y="80"/>
                  </a:lnTo>
                  <a:lnTo>
                    <a:pt x="54" y="87"/>
                  </a:lnTo>
                  <a:lnTo>
                    <a:pt x="48" y="94"/>
                  </a:lnTo>
                  <a:lnTo>
                    <a:pt x="41" y="88"/>
                  </a:lnTo>
                  <a:lnTo>
                    <a:pt x="33" y="84"/>
                  </a:lnTo>
                  <a:lnTo>
                    <a:pt x="26" y="78"/>
                  </a:lnTo>
                  <a:lnTo>
                    <a:pt x="19" y="71"/>
                  </a:lnTo>
                  <a:lnTo>
                    <a:pt x="14" y="65"/>
                  </a:lnTo>
                  <a:lnTo>
                    <a:pt x="8" y="58"/>
                  </a:lnTo>
                  <a:lnTo>
                    <a:pt x="3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7" y="32"/>
                  </a:lnTo>
                  <a:lnTo>
                    <a:pt x="9" y="25"/>
                  </a:lnTo>
                  <a:lnTo>
                    <a:pt x="13" y="18"/>
                  </a:lnTo>
                  <a:lnTo>
                    <a:pt x="15" y="12"/>
                  </a:lnTo>
                  <a:lnTo>
                    <a:pt x="18" y="6"/>
                  </a:lnTo>
                  <a:lnTo>
                    <a:pt x="22" y="3"/>
                  </a:lnTo>
                  <a:lnTo>
                    <a:pt x="26" y="0"/>
                  </a:lnTo>
                  <a:lnTo>
                    <a:pt x="34" y="4"/>
                  </a:lnTo>
                  <a:lnTo>
                    <a:pt x="41" y="9"/>
                  </a:lnTo>
                  <a:lnTo>
                    <a:pt x="49" y="13"/>
                  </a:lnTo>
                  <a:lnTo>
                    <a:pt x="56" y="17"/>
                  </a:lnTo>
                  <a:lnTo>
                    <a:pt x="64" y="21"/>
                  </a:lnTo>
                  <a:lnTo>
                    <a:pt x="70" y="25"/>
                  </a:lnTo>
                  <a:lnTo>
                    <a:pt x="77" y="30"/>
                  </a:lnTo>
                  <a:lnTo>
                    <a:pt x="83" y="3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8003" name="Freeform 163"/>
            <p:cNvSpPr>
              <a:spLocks/>
            </p:cNvSpPr>
            <p:nvPr/>
          </p:nvSpPr>
          <p:spPr bwMode="auto">
            <a:xfrm>
              <a:off x="371" y="2873"/>
              <a:ext cx="66" cy="53"/>
            </a:xfrm>
            <a:custGeom>
              <a:avLst/>
              <a:gdLst/>
              <a:ahLst/>
              <a:cxnLst>
                <a:cxn ang="0">
                  <a:pos x="120" y="52"/>
                </a:cxn>
                <a:cxn ang="0">
                  <a:pos x="124" y="55"/>
                </a:cxn>
                <a:cxn ang="0">
                  <a:pos x="126" y="60"/>
                </a:cxn>
                <a:cxn ang="0">
                  <a:pos x="128" y="64"/>
                </a:cxn>
                <a:cxn ang="0">
                  <a:pos x="131" y="69"/>
                </a:cxn>
                <a:cxn ang="0">
                  <a:pos x="132" y="75"/>
                </a:cxn>
                <a:cxn ang="0">
                  <a:pos x="132" y="79"/>
                </a:cxn>
                <a:cxn ang="0">
                  <a:pos x="132" y="84"/>
                </a:cxn>
                <a:cxn ang="0">
                  <a:pos x="131" y="88"/>
                </a:cxn>
                <a:cxn ang="0">
                  <a:pos x="124" y="95"/>
                </a:cxn>
                <a:cxn ang="0">
                  <a:pos x="117" y="101"/>
                </a:cxn>
                <a:cxn ang="0">
                  <a:pos x="110" y="103"/>
                </a:cxn>
                <a:cxn ang="0">
                  <a:pos x="102" y="106"/>
                </a:cxn>
                <a:cxn ang="0">
                  <a:pos x="95" y="106"/>
                </a:cxn>
                <a:cxn ang="0">
                  <a:pos x="87" y="106"/>
                </a:cxn>
                <a:cxn ang="0">
                  <a:pos x="80" y="106"/>
                </a:cxn>
                <a:cxn ang="0">
                  <a:pos x="73" y="105"/>
                </a:cxn>
                <a:cxn ang="0">
                  <a:pos x="63" y="99"/>
                </a:cxn>
                <a:cxn ang="0">
                  <a:pos x="51" y="92"/>
                </a:cxn>
                <a:cxn ang="0">
                  <a:pos x="40" y="85"/>
                </a:cxn>
                <a:cxn ang="0">
                  <a:pos x="28" y="77"/>
                </a:cxn>
                <a:cxn ang="0">
                  <a:pos x="19" y="68"/>
                </a:cxn>
                <a:cxn ang="0">
                  <a:pos x="10" y="57"/>
                </a:cxn>
                <a:cxn ang="0">
                  <a:pos x="4" y="47"/>
                </a:cxn>
                <a:cxn ang="0">
                  <a:pos x="0" y="34"/>
                </a:cxn>
                <a:cxn ang="0">
                  <a:pos x="0" y="27"/>
                </a:cxn>
                <a:cxn ang="0">
                  <a:pos x="3" y="22"/>
                </a:cxn>
                <a:cxn ang="0">
                  <a:pos x="6" y="15"/>
                </a:cxn>
                <a:cxn ang="0">
                  <a:pos x="11" y="10"/>
                </a:cxn>
                <a:cxn ang="0">
                  <a:pos x="17" y="5"/>
                </a:cxn>
                <a:cxn ang="0">
                  <a:pos x="22" y="2"/>
                </a:cxn>
                <a:cxn ang="0">
                  <a:pos x="28" y="1"/>
                </a:cxn>
                <a:cxn ang="0">
                  <a:pos x="35" y="0"/>
                </a:cxn>
                <a:cxn ang="0">
                  <a:pos x="46" y="4"/>
                </a:cxn>
                <a:cxn ang="0">
                  <a:pos x="57" y="9"/>
                </a:cxn>
                <a:cxn ang="0">
                  <a:pos x="68" y="16"/>
                </a:cxn>
                <a:cxn ang="0">
                  <a:pos x="79" y="22"/>
                </a:cxn>
                <a:cxn ang="0">
                  <a:pos x="89" y="30"/>
                </a:cxn>
                <a:cxn ang="0">
                  <a:pos x="99" y="37"/>
                </a:cxn>
                <a:cxn ang="0">
                  <a:pos x="110" y="45"/>
                </a:cxn>
                <a:cxn ang="0">
                  <a:pos x="120" y="52"/>
                </a:cxn>
              </a:cxnLst>
              <a:rect l="0" t="0" r="r" b="b"/>
              <a:pathLst>
                <a:path w="132" h="106">
                  <a:moveTo>
                    <a:pt x="120" y="52"/>
                  </a:moveTo>
                  <a:lnTo>
                    <a:pt x="124" y="55"/>
                  </a:lnTo>
                  <a:lnTo>
                    <a:pt x="126" y="60"/>
                  </a:lnTo>
                  <a:lnTo>
                    <a:pt x="128" y="64"/>
                  </a:lnTo>
                  <a:lnTo>
                    <a:pt x="131" y="69"/>
                  </a:lnTo>
                  <a:lnTo>
                    <a:pt x="132" y="75"/>
                  </a:lnTo>
                  <a:lnTo>
                    <a:pt x="132" y="79"/>
                  </a:lnTo>
                  <a:lnTo>
                    <a:pt x="132" y="84"/>
                  </a:lnTo>
                  <a:lnTo>
                    <a:pt x="131" y="88"/>
                  </a:lnTo>
                  <a:lnTo>
                    <a:pt x="124" y="95"/>
                  </a:lnTo>
                  <a:lnTo>
                    <a:pt x="117" y="101"/>
                  </a:lnTo>
                  <a:lnTo>
                    <a:pt x="110" y="103"/>
                  </a:lnTo>
                  <a:lnTo>
                    <a:pt x="102" y="106"/>
                  </a:lnTo>
                  <a:lnTo>
                    <a:pt x="95" y="106"/>
                  </a:lnTo>
                  <a:lnTo>
                    <a:pt x="87" y="106"/>
                  </a:lnTo>
                  <a:lnTo>
                    <a:pt x="80" y="106"/>
                  </a:lnTo>
                  <a:lnTo>
                    <a:pt x="73" y="105"/>
                  </a:lnTo>
                  <a:lnTo>
                    <a:pt x="63" y="99"/>
                  </a:lnTo>
                  <a:lnTo>
                    <a:pt x="51" y="92"/>
                  </a:lnTo>
                  <a:lnTo>
                    <a:pt x="40" y="85"/>
                  </a:lnTo>
                  <a:lnTo>
                    <a:pt x="28" y="77"/>
                  </a:lnTo>
                  <a:lnTo>
                    <a:pt x="19" y="68"/>
                  </a:lnTo>
                  <a:lnTo>
                    <a:pt x="10" y="57"/>
                  </a:lnTo>
                  <a:lnTo>
                    <a:pt x="4" y="47"/>
                  </a:lnTo>
                  <a:lnTo>
                    <a:pt x="0" y="34"/>
                  </a:lnTo>
                  <a:lnTo>
                    <a:pt x="0" y="27"/>
                  </a:lnTo>
                  <a:lnTo>
                    <a:pt x="3" y="22"/>
                  </a:lnTo>
                  <a:lnTo>
                    <a:pt x="6" y="15"/>
                  </a:lnTo>
                  <a:lnTo>
                    <a:pt x="11" y="10"/>
                  </a:lnTo>
                  <a:lnTo>
                    <a:pt x="17" y="5"/>
                  </a:lnTo>
                  <a:lnTo>
                    <a:pt x="22" y="2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6" y="4"/>
                  </a:lnTo>
                  <a:lnTo>
                    <a:pt x="57" y="9"/>
                  </a:lnTo>
                  <a:lnTo>
                    <a:pt x="68" y="16"/>
                  </a:lnTo>
                  <a:lnTo>
                    <a:pt x="79" y="22"/>
                  </a:lnTo>
                  <a:lnTo>
                    <a:pt x="89" y="30"/>
                  </a:lnTo>
                  <a:lnTo>
                    <a:pt x="99" y="37"/>
                  </a:lnTo>
                  <a:lnTo>
                    <a:pt x="110" y="45"/>
                  </a:lnTo>
                  <a:lnTo>
                    <a:pt x="120" y="5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8004" name="Freeform 164"/>
            <p:cNvSpPr>
              <a:spLocks/>
            </p:cNvSpPr>
            <p:nvPr/>
          </p:nvSpPr>
          <p:spPr bwMode="auto">
            <a:xfrm>
              <a:off x="1588" y="487"/>
              <a:ext cx="106" cy="56"/>
            </a:xfrm>
            <a:custGeom>
              <a:avLst/>
              <a:gdLst/>
              <a:ahLst/>
              <a:cxnLst>
                <a:cxn ang="0">
                  <a:pos x="195" y="1"/>
                </a:cxn>
                <a:cxn ang="0">
                  <a:pos x="190" y="0"/>
                </a:cxn>
                <a:cxn ang="0">
                  <a:pos x="185" y="0"/>
                </a:cxn>
                <a:cxn ang="0">
                  <a:pos x="175" y="0"/>
                </a:cxn>
                <a:cxn ang="0">
                  <a:pos x="166" y="2"/>
                </a:cxn>
                <a:cxn ang="0">
                  <a:pos x="154" y="4"/>
                </a:cxn>
                <a:cxn ang="0">
                  <a:pos x="141" y="8"/>
                </a:cxn>
                <a:cxn ang="0">
                  <a:pos x="127" y="12"/>
                </a:cxn>
                <a:cxn ang="0">
                  <a:pos x="113" y="18"/>
                </a:cxn>
                <a:cxn ang="0">
                  <a:pos x="98" y="24"/>
                </a:cxn>
                <a:cxn ang="0">
                  <a:pos x="82" y="31"/>
                </a:cxn>
                <a:cxn ang="0">
                  <a:pos x="67" y="38"/>
                </a:cxn>
                <a:cxn ang="0">
                  <a:pos x="52" y="46"/>
                </a:cxn>
                <a:cxn ang="0">
                  <a:pos x="38" y="55"/>
                </a:cxn>
                <a:cxn ang="0">
                  <a:pos x="25" y="63"/>
                </a:cxn>
                <a:cxn ang="0">
                  <a:pos x="12" y="74"/>
                </a:cxn>
                <a:cxn ang="0">
                  <a:pos x="0" y="83"/>
                </a:cxn>
                <a:cxn ang="0">
                  <a:pos x="5" y="86"/>
                </a:cxn>
                <a:cxn ang="0">
                  <a:pos x="11" y="90"/>
                </a:cxn>
                <a:cxn ang="0">
                  <a:pos x="18" y="93"/>
                </a:cxn>
                <a:cxn ang="0">
                  <a:pos x="25" y="98"/>
                </a:cxn>
                <a:cxn ang="0">
                  <a:pos x="31" y="102"/>
                </a:cxn>
                <a:cxn ang="0">
                  <a:pos x="38" y="106"/>
                </a:cxn>
                <a:cxn ang="0">
                  <a:pos x="44" y="109"/>
                </a:cxn>
                <a:cxn ang="0">
                  <a:pos x="49" y="112"/>
                </a:cxn>
                <a:cxn ang="0">
                  <a:pos x="72" y="102"/>
                </a:cxn>
                <a:cxn ang="0">
                  <a:pos x="94" y="91"/>
                </a:cxn>
                <a:cxn ang="0">
                  <a:pos x="116" y="77"/>
                </a:cxn>
                <a:cxn ang="0">
                  <a:pos x="137" y="62"/>
                </a:cxn>
                <a:cxn ang="0">
                  <a:pos x="158" y="47"/>
                </a:cxn>
                <a:cxn ang="0">
                  <a:pos x="177" y="33"/>
                </a:cxn>
                <a:cxn ang="0">
                  <a:pos x="194" y="21"/>
                </a:cxn>
                <a:cxn ang="0">
                  <a:pos x="209" y="10"/>
                </a:cxn>
                <a:cxn ang="0">
                  <a:pos x="212" y="9"/>
                </a:cxn>
                <a:cxn ang="0">
                  <a:pos x="210" y="8"/>
                </a:cxn>
                <a:cxn ang="0">
                  <a:pos x="204" y="6"/>
                </a:cxn>
                <a:cxn ang="0">
                  <a:pos x="195" y="1"/>
                </a:cxn>
              </a:cxnLst>
              <a:rect l="0" t="0" r="r" b="b"/>
              <a:pathLst>
                <a:path w="212" h="112">
                  <a:moveTo>
                    <a:pt x="195" y="1"/>
                  </a:moveTo>
                  <a:lnTo>
                    <a:pt x="190" y="0"/>
                  </a:lnTo>
                  <a:lnTo>
                    <a:pt x="185" y="0"/>
                  </a:lnTo>
                  <a:lnTo>
                    <a:pt x="175" y="0"/>
                  </a:lnTo>
                  <a:lnTo>
                    <a:pt x="166" y="2"/>
                  </a:lnTo>
                  <a:lnTo>
                    <a:pt x="154" y="4"/>
                  </a:lnTo>
                  <a:lnTo>
                    <a:pt x="141" y="8"/>
                  </a:lnTo>
                  <a:lnTo>
                    <a:pt x="127" y="12"/>
                  </a:lnTo>
                  <a:lnTo>
                    <a:pt x="113" y="18"/>
                  </a:lnTo>
                  <a:lnTo>
                    <a:pt x="98" y="24"/>
                  </a:lnTo>
                  <a:lnTo>
                    <a:pt x="82" y="31"/>
                  </a:lnTo>
                  <a:lnTo>
                    <a:pt x="67" y="38"/>
                  </a:lnTo>
                  <a:lnTo>
                    <a:pt x="52" y="46"/>
                  </a:lnTo>
                  <a:lnTo>
                    <a:pt x="38" y="55"/>
                  </a:lnTo>
                  <a:lnTo>
                    <a:pt x="25" y="63"/>
                  </a:lnTo>
                  <a:lnTo>
                    <a:pt x="12" y="74"/>
                  </a:lnTo>
                  <a:lnTo>
                    <a:pt x="0" y="83"/>
                  </a:lnTo>
                  <a:lnTo>
                    <a:pt x="5" y="86"/>
                  </a:lnTo>
                  <a:lnTo>
                    <a:pt x="11" y="90"/>
                  </a:lnTo>
                  <a:lnTo>
                    <a:pt x="18" y="93"/>
                  </a:lnTo>
                  <a:lnTo>
                    <a:pt x="25" y="98"/>
                  </a:lnTo>
                  <a:lnTo>
                    <a:pt x="31" y="102"/>
                  </a:lnTo>
                  <a:lnTo>
                    <a:pt x="38" y="106"/>
                  </a:lnTo>
                  <a:lnTo>
                    <a:pt x="44" y="109"/>
                  </a:lnTo>
                  <a:lnTo>
                    <a:pt x="49" y="112"/>
                  </a:lnTo>
                  <a:lnTo>
                    <a:pt x="72" y="102"/>
                  </a:lnTo>
                  <a:lnTo>
                    <a:pt x="94" y="91"/>
                  </a:lnTo>
                  <a:lnTo>
                    <a:pt x="116" y="77"/>
                  </a:lnTo>
                  <a:lnTo>
                    <a:pt x="137" y="62"/>
                  </a:lnTo>
                  <a:lnTo>
                    <a:pt x="158" y="47"/>
                  </a:lnTo>
                  <a:lnTo>
                    <a:pt x="177" y="33"/>
                  </a:lnTo>
                  <a:lnTo>
                    <a:pt x="194" y="21"/>
                  </a:lnTo>
                  <a:lnTo>
                    <a:pt x="209" y="10"/>
                  </a:lnTo>
                  <a:lnTo>
                    <a:pt x="212" y="9"/>
                  </a:lnTo>
                  <a:lnTo>
                    <a:pt x="210" y="8"/>
                  </a:lnTo>
                  <a:lnTo>
                    <a:pt x="204" y="6"/>
                  </a:lnTo>
                  <a:lnTo>
                    <a:pt x="195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8005" name="Freeform 165"/>
            <p:cNvSpPr>
              <a:spLocks/>
            </p:cNvSpPr>
            <p:nvPr/>
          </p:nvSpPr>
          <p:spPr bwMode="auto">
            <a:xfrm>
              <a:off x="1464" y="316"/>
              <a:ext cx="17" cy="4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2" y="11"/>
                </a:cxn>
                <a:cxn ang="0">
                  <a:pos x="0" y="23"/>
                </a:cxn>
                <a:cxn ang="0">
                  <a:pos x="0" y="37"/>
                </a:cxn>
                <a:cxn ang="0">
                  <a:pos x="2" y="49"/>
                </a:cxn>
                <a:cxn ang="0">
                  <a:pos x="6" y="61"/>
                </a:cxn>
                <a:cxn ang="0">
                  <a:pos x="11" y="70"/>
                </a:cxn>
                <a:cxn ang="0">
                  <a:pos x="21" y="76"/>
                </a:cxn>
                <a:cxn ang="0">
                  <a:pos x="32" y="78"/>
                </a:cxn>
                <a:cxn ang="0">
                  <a:pos x="26" y="71"/>
                </a:cxn>
                <a:cxn ang="0">
                  <a:pos x="22" y="63"/>
                </a:cxn>
                <a:cxn ang="0">
                  <a:pos x="18" y="53"/>
                </a:cxn>
                <a:cxn ang="0">
                  <a:pos x="16" y="42"/>
                </a:cxn>
                <a:cxn ang="0">
                  <a:pos x="15" y="32"/>
                </a:cxn>
                <a:cxn ang="0">
                  <a:pos x="16" y="22"/>
                </a:cxn>
                <a:cxn ang="0">
                  <a:pos x="18" y="12"/>
                </a:cxn>
                <a:cxn ang="0">
                  <a:pos x="24" y="4"/>
                </a:cxn>
                <a:cxn ang="0">
                  <a:pos x="21" y="2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0"/>
                </a:cxn>
              </a:cxnLst>
              <a:rect l="0" t="0" r="r" b="b"/>
              <a:pathLst>
                <a:path w="32" h="78">
                  <a:moveTo>
                    <a:pt x="6" y="0"/>
                  </a:moveTo>
                  <a:lnTo>
                    <a:pt x="2" y="11"/>
                  </a:lnTo>
                  <a:lnTo>
                    <a:pt x="0" y="23"/>
                  </a:lnTo>
                  <a:lnTo>
                    <a:pt x="0" y="37"/>
                  </a:lnTo>
                  <a:lnTo>
                    <a:pt x="2" y="49"/>
                  </a:lnTo>
                  <a:lnTo>
                    <a:pt x="6" y="61"/>
                  </a:lnTo>
                  <a:lnTo>
                    <a:pt x="11" y="70"/>
                  </a:lnTo>
                  <a:lnTo>
                    <a:pt x="21" y="76"/>
                  </a:lnTo>
                  <a:lnTo>
                    <a:pt x="32" y="78"/>
                  </a:lnTo>
                  <a:lnTo>
                    <a:pt x="26" y="71"/>
                  </a:lnTo>
                  <a:lnTo>
                    <a:pt x="22" y="63"/>
                  </a:lnTo>
                  <a:lnTo>
                    <a:pt x="18" y="53"/>
                  </a:lnTo>
                  <a:lnTo>
                    <a:pt x="16" y="42"/>
                  </a:lnTo>
                  <a:lnTo>
                    <a:pt x="15" y="32"/>
                  </a:lnTo>
                  <a:lnTo>
                    <a:pt x="16" y="22"/>
                  </a:lnTo>
                  <a:lnTo>
                    <a:pt x="18" y="12"/>
                  </a:lnTo>
                  <a:lnTo>
                    <a:pt x="24" y="4"/>
                  </a:lnTo>
                  <a:lnTo>
                    <a:pt x="21" y="2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8006" name="Freeform 166"/>
            <p:cNvSpPr>
              <a:spLocks/>
            </p:cNvSpPr>
            <p:nvPr/>
          </p:nvSpPr>
          <p:spPr bwMode="auto">
            <a:xfrm>
              <a:off x="1351" y="638"/>
              <a:ext cx="30" cy="30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43" y="2"/>
                </a:cxn>
                <a:cxn ang="0">
                  <a:pos x="52" y="9"/>
                </a:cxn>
                <a:cxn ang="0">
                  <a:pos x="59" y="18"/>
                </a:cxn>
                <a:cxn ang="0">
                  <a:pos x="61" y="31"/>
                </a:cxn>
                <a:cxn ang="0">
                  <a:pos x="59" y="42"/>
                </a:cxn>
                <a:cxn ang="0">
                  <a:pos x="52" y="51"/>
                </a:cxn>
                <a:cxn ang="0">
                  <a:pos x="43" y="58"/>
                </a:cxn>
                <a:cxn ang="0">
                  <a:pos x="31" y="61"/>
                </a:cxn>
                <a:cxn ang="0">
                  <a:pos x="18" y="58"/>
                </a:cxn>
                <a:cxn ang="0">
                  <a:pos x="9" y="51"/>
                </a:cxn>
                <a:cxn ang="0">
                  <a:pos x="2" y="42"/>
                </a:cxn>
                <a:cxn ang="0">
                  <a:pos x="0" y="31"/>
                </a:cxn>
                <a:cxn ang="0">
                  <a:pos x="2" y="18"/>
                </a:cxn>
                <a:cxn ang="0">
                  <a:pos x="9" y="9"/>
                </a:cxn>
                <a:cxn ang="0">
                  <a:pos x="18" y="2"/>
                </a:cxn>
                <a:cxn ang="0">
                  <a:pos x="31" y="0"/>
                </a:cxn>
              </a:cxnLst>
              <a:rect l="0" t="0" r="r" b="b"/>
              <a:pathLst>
                <a:path w="61" h="61">
                  <a:moveTo>
                    <a:pt x="31" y="0"/>
                  </a:moveTo>
                  <a:lnTo>
                    <a:pt x="43" y="2"/>
                  </a:lnTo>
                  <a:lnTo>
                    <a:pt x="52" y="9"/>
                  </a:lnTo>
                  <a:lnTo>
                    <a:pt x="59" y="18"/>
                  </a:lnTo>
                  <a:lnTo>
                    <a:pt x="61" y="31"/>
                  </a:lnTo>
                  <a:lnTo>
                    <a:pt x="59" y="42"/>
                  </a:lnTo>
                  <a:lnTo>
                    <a:pt x="52" y="51"/>
                  </a:lnTo>
                  <a:lnTo>
                    <a:pt x="43" y="58"/>
                  </a:lnTo>
                  <a:lnTo>
                    <a:pt x="31" y="61"/>
                  </a:lnTo>
                  <a:lnTo>
                    <a:pt x="18" y="58"/>
                  </a:lnTo>
                  <a:lnTo>
                    <a:pt x="9" y="51"/>
                  </a:lnTo>
                  <a:lnTo>
                    <a:pt x="2" y="42"/>
                  </a:lnTo>
                  <a:lnTo>
                    <a:pt x="0" y="31"/>
                  </a:lnTo>
                  <a:lnTo>
                    <a:pt x="2" y="18"/>
                  </a:lnTo>
                  <a:lnTo>
                    <a:pt x="9" y="9"/>
                  </a:lnTo>
                  <a:lnTo>
                    <a:pt x="18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8007" name="Freeform 167"/>
            <p:cNvSpPr>
              <a:spLocks/>
            </p:cNvSpPr>
            <p:nvPr/>
          </p:nvSpPr>
          <p:spPr bwMode="auto">
            <a:xfrm>
              <a:off x="1367" y="634"/>
              <a:ext cx="19" cy="19"/>
            </a:xfrm>
            <a:custGeom>
              <a:avLst/>
              <a:gdLst/>
              <a:ahLst/>
              <a:cxnLst>
                <a:cxn ang="0">
                  <a:pos x="38" y="39"/>
                </a:cxn>
                <a:cxn ang="0">
                  <a:pos x="38" y="39"/>
                </a:cxn>
                <a:cxn ang="0">
                  <a:pos x="35" y="23"/>
                </a:cxn>
                <a:cxn ang="0">
                  <a:pos x="27" y="11"/>
                </a:cxn>
                <a:cxn ang="0">
                  <a:pos x="15" y="3"/>
                </a:cxn>
                <a:cxn ang="0">
                  <a:pos x="0" y="0"/>
                </a:cxn>
                <a:cxn ang="0">
                  <a:pos x="0" y="16"/>
                </a:cxn>
                <a:cxn ang="0">
                  <a:pos x="8" y="17"/>
                </a:cxn>
                <a:cxn ang="0">
                  <a:pos x="15" y="23"/>
                </a:cxn>
                <a:cxn ang="0">
                  <a:pos x="21" y="30"/>
                </a:cxn>
                <a:cxn ang="0">
                  <a:pos x="22" y="39"/>
                </a:cxn>
                <a:cxn ang="0">
                  <a:pos x="22" y="39"/>
                </a:cxn>
                <a:cxn ang="0">
                  <a:pos x="38" y="39"/>
                </a:cxn>
              </a:cxnLst>
              <a:rect l="0" t="0" r="r" b="b"/>
              <a:pathLst>
                <a:path w="38" h="39">
                  <a:moveTo>
                    <a:pt x="38" y="39"/>
                  </a:moveTo>
                  <a:lnTo>
                    <a:pt x="38" y="39"/>
                  </a:lnTo>
                  <a:lnTo>
                    <a:pt x="35" y="23"/>
                  </a:lnTo>
                  <a:lnTo>
                    <a:pt x="27" y="11"/>
                  </a:lnTo>
                  <a:lnTo>
                    <a:pt x="15" y="3"/>
                  </a:lnTo>
                  <a:lnTo>
                    <a:pt x="0" y="0"/>
                  </a:lnTo>
                  <a:lnTo>
                    <a:pt x="0" y="16"/>
                  </a:lnTo>
                  <a:lnTo>
                    <a:pt x="8" y="17"/>
                  </a:lnTo>
                  <a:lnTo>
                    <a:pt x="15" y="23"/>
                  </a:lnTo>
                  <a:lnTo>
                    <a:pt x="21" y="30"/>
                  </a:lnTo>
                  <a:lnTo>
                    <a:pt x="22" y="39"/>
                  </a:lnTo>
                  <a:lnTo>
                    <a:pt x="22" y="39"/>
                  </a:lnTo>
                  <a:lnTo>
                    <a:pt x="38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8008" name="Freeform 168"/>
            <p:cNvSpPr>
              <a:spLocks/>
            </p:cNvSpPr>
            <p:nvPr/>
          </p:nvSpPr>
          <p:spPr bwMode="auto">
            <a:xfrm>
              <a:off x="1367" y="653"/>
              <a:ext cx="19" cy="19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0" y="38"/>
                </a:cxn>
                <a:cxn ang="0">
                  <a:pos x="15" y="34"/>
                </a:cxn>
                <a:cxn ang="0">
                  <a:pos x="27" y="26"/>
                </a:cxn>
                <a:cxn ang="0">
                  <a:pos x="35" y="15"/>
                </a:cxn>
                <a:cxn ang="0">
                  <a:pos x="38" y="0"/>
                </a:cxn>
                <a:cxn ang="0">
                  <a:pos x="22" y="0"/>
                </a:cxn>
                <a:cxn ang="0">
                  <a:pos x="21" y="8"/>
                </a:cxn>
                <a:cxn ang="0">
                  <a:pos x="15" y="15"/>
                </a:cxn>
                <a:cxn ang="0">
                  <a:pos x="8" y="20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38"/>
                </a:cxn>
              </a:cxnLst>
              <a:rect l="0" t="0" r="r" b="b"/>
              <a:pathLst>
                <a:path w="38" h="38">
                  <a:moveTo>
                    <a:pt x="0" y="38"/>
                  </a:moveTo>
                  <a:lnTo>
                    <a:pt x="0" y="38"/>
                  </a:lnTo>
                  <a:lnTo>
                    <a:pt x="15" y="34"/>
                  </a:lnTo>
                  <a:lnTo>
                    <a:pt x="27" y="26"/>
                  </a:lnTo>
                  <a:lnTo>
                    <a:pt x="35" y="15"/>
                  </a:lnTo>
                  <a:lnTo>
                    <a:pt x="38" y="0"/>
                  </a:lnTo>
                  <a:lnTo>
                    <a:pt x="22" y="0"/>
                  </a:lnTo>
                  <a:lnTo>
                    <a:pt x="21" y="8"/>
                  </a:lnTo>
                  <a:lnTo>
                    <a:pt x="15" y="15"/>
                  </a:lnTo>
                  <a:lnTo>
                    <a:pt x="8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8009" name="Freeform 169"/>
            <p:cNvSpPr>
              <a:spLocks/>
            </p:cNvSpPr>
            <p:nvPr/>
          </p:nvSpPr>
          <p:spPr bwMode="auto">
            <a:xfrm>
              <a:off x="1347" y="653"/>
              <a:ext cx="20" cy="1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3" y="15"/>
                </a:cxn>
                <a:cxn ang="0">
                  <a:pos x="11" y="26"/>
                </a:cxn>
                <a:cxn ang="0">
                  <a:pos x="23" y="34"/>
                </a:cxn>
                <a:cxn ang="0">
                  <a:pos x="39" y="38"/>
                </a:cxn>
                <a:cxn ang="0">
                  <a:pos x="39" y="22"/>
                </a:cxn>
                <a:cxn ang="0">
                  <a:pos x="30" y="20"/>
                </a:cxn>
                <a:cxn ang="0">
                  <a:pos x="23" y="15"/>
                </a:cxn>
                <a:cxn ang="0">
                  <a:pos x="17" y="8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0" y="0"/>
                </a:cxn>
              </a:cxnLst>
              <a:rect l="0" t="0" r="r" b="b"/>
              <a:pathLst>
                <a:path w="39" h="38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26"/>
                  </a:lnTo>
                  <a:lnTo>
                    <a:pt x="23" y="34"/>
                  </a:lnTo>
                  <a:lnTo>
                    <a:pt x="39" y="38"/>
                  </a:lnTo>
                  <a:lnTo>
                    <a:pt x="39" y="22"/>
                  </a:lnTo>
                  <a:lnTo>
                    <a:pt x="30" y="20"/>
                  </a:lnTo>
                  <a:lnTo>
                    <a:pt x="23" y="15"/>
                  </a:lnTo>
                  <a:lnTo>
                    <a:pt x="17" y="8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8010" name="Freeform 170"/>
            <p:cNvSpPr>
              <a:spLocks/>
            </p:cNvSpPr>
            <p:nvPr/>
          </p:nvSpPr>
          <p:spPr bwMode="auto">
            <a:xfrm>
              <a:off x="1347" y="634"/>
              <a:ext cx="20" cy="19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23" y="3"/>
                </a:cxn>
                <a:cxn ang="0">
                  <a:pos x="11" y="11"/>
                </a:cxn>
                <a:cxn ang="0">
                  <a:pos x="3" y="23"/>
                </a:cxn>
                <a:cxn ang="0">
                  <a:pos x="0" y="39"/>
                </a:cxn>
                <a:cxn ang="0">
                  <a:pos x="16" y="39"/>
                </a:cxn>
                <a:cxn ang="0">
                  <a:pos x="17" y="30"/>
                </a:cxn>
                <a:cxn ang="0">
                  <a:pos x="23" y="23"/>
                </a:cxn>
                <a:cxn ang="0">
                  <a:pos x="30" y="17"/>
                </a:cxn>
                <a:cxn ang="0">
                  <a:pos x="39" y="16"/>
                </a:cxn>
                <a:cxn ang="0">
                  <a:pos x="39" y="16"/>
                </a:cxn>
                <a:cxn ang="0">
                  <a:pos x="39" y="0"/>
                </a:cxn>
              </a:cxnLst>
              <a:rect l="0" t="0" r="r" b="b"/>
              <a:pathLst>
                <a:path w="39" h="39">
                  <a:moveTo>
                    <a:pt x="39" y="0"/>
                  </a:moveTo>
                  <a:lnTo>
                    <a:pt x="39" y="0"/>
                  </a:lnTo>
                  <a:lnTo>
                    <a:pt x="23" y="3"/>
                  </a:lnTo>
                  <a:lnTo>
                    <a:pt x="11" y="11"/>
                  </a:lnTo>
                  <a:lnTo>
                    <a:pt x="3" y="23"/>
                  </a:lnTo>
                  <a:lnTo>
                    <a:pt x="0" y="39"/>
                  </a:lnTo>
                  <a:lnTo>
                    <a:pt x="16" y="39"/>
                  </a:lnTo>
                  <a:lnTo>
                    <a:pt x="17" y="30"/>
                  </a:lnTo>
                  <a:lnTo>
                    <a:pt x="23" y="23"/>
                  </a:lnTo>
                  <a:lnTo>
                    <a:pt x="30" y="17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8011" name="Freeform 171"/>
            <p:cNvSpPr>
              <a:spLocks/>
            </p:cNvSpPr>
            <p:nvPr/>
          </p:nvSpPr>
          <p:spPr bwMode="auto">
            <a:xfrm>
              <a:off x="1339" y="690"/>
              <a:ext cx="30" cy="31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2" y="3"/>
                </a:cxn>
                <a:cxn ang="0">
                  <a:pos x="52" y="10"/>
                </a:cxn>
                <a:cxn ang="0">
                  <a:pos x="58" y="20"/>
                </a:cxn>
                <a:cxn ang="0">
                  <a:pos x="61" y="31"/>
                </a:cxn>
                <a:cxn ang="0">
                  <a:pos x="58" y="43"/>
                </a:cxn>
                <a:cxn ang="0">
                  <a:pos x="52" y="53"/>
                </a:cxn>
                <a:cxn ang="0">
                  <a:pos x="42" y="60"/>
                </a:cxn>
                <a:cxn ang="0">
                  <a:pos x="30" y="63"/>
                </a:cxn>
                <a:cxn ang="0">
                  <a:pos x="18" y="60"/>
                </a:cxn>
                <a:cxn ang="0">
                  <a:pos x="9" y="53"/>
                </a:cxn>
                <a:cxn ang="0">
                  <a:pos x="2" y="43"/>
                </a:cxn>
                <a:cxn ang="0">
                  <a:pos x="0" y="31"/>
                </a:cxn>
                <a:cxn ang="0">
                  <a:pos x="2" y="20"/>
                </a:cxn>
                <a:cxn ang="0">
                  <a:pos x="9" y="10"/>
                </a:cxn>
                <a:cxn ang="0">
                  <a:pos x="18" y="3"/>
                </a:cxn>
                <a:cxn ang="0">
                  <a:pos x="30" y="0"/>
                </a:cxn>
              </a:cxnLst>
              <a:rect l="0" t="0" r="r" b="b"/>
              <a:pathLst>
                <a:path w="61" h="63">
                  <a:moveTo>
                    <a:pt x="30" y="0"/>
                  </a:moveTo>
                  <a:lnTo>
                    <a:pt x="42" y="3"/>
                  </a:lnTo>
                  <a:lnTo>
                    <a:pt x="52" y="10"/>
                  </a:lnTo>
                  <a:lnTo>
                    <a:pt x="58" y="20"/>
                  </a:lnTo>
                  <a:lnTo>
                    <a:pt x="61" y="31"/>
                  </a:lnTo>
                  <a:lnTo>
                    <a:pt x="58" y="43"/>
                  </a:lnTo>
                  <a:lnTo>
                    <a:pt x="52" y="53"/>
                  </a:lnTo>
                  <a:lnTo>
                    <a:pt x="42" y="60"/>
                  </a:lnTo>
                  <a:lnTo>
                    <a:pt x="30" y="63"/>
                  </a:lnTo>
                  <a:lnTo>
                    <a:pt x="18" y="60"/>
                  </a:lnTo>
                  <a:lnTo>
                    <a:pt x="9" y="53"/>
                  </a:lnTo>
                  <a:lnTo>
                    <a:pt x="2" y="43"/>
                  </a:lnTo>
                  <a:lnTo>
                    <a:pt x="0" y="31"/>
                  </a:lnTo>
                  <a:lnTo>
                    <a:pt x="2" y="20"/>
                  </a:lnTo>
                  <a:lnTo>
                    <a:pt x="9" y="10"/>
                  </a:lnTo>
                  <a:lnTo>
                    <a:pt x="18" y="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8012" name="Freeform 172"/>
            <p:cNvSpPr>
              <a:spLocks/>
            </p:cNvSpPr>
            <p:nvPr/>
          </p:nvSpPr>
          <p:spPr bwMode="auto">
            <a:xfrm>
              <a:off x="1354" y="686"/>
              <a:ext cx="19" cy="19"/>
            </a:xfrm>
            <a:custGeom>
              <a:avLst/>
              <a:gdLst/>
              <a:ahLst/>
              <a:cxnLst>
                <a:cxn ang="0">
                  <a:pos x="39" y="39"/>
                </a:cxn>
                <a:cxn ang="0">
                  <a:pos x="39" y="39"/>
                </a:cxn>
                <a:cxn ang="0">
                  <a:pos x="35" y="24"/>
                </a:cxn>
                <a:cxn ang="0">
                  <a:pos x="27" y="13"/>
                </a:cxn>
                <a:cxn ang="0">
                  <a:pos x="16" y="4"/>
                </a:cxn>
                <a:cxn ang="0">
                  <a:pos x="0" y="0"/>
                </a:cxn>
                <a:cxn ang="0">
                  <a:pos x="0" y="16"/>
                </a:cxn>
                <a:cxn ang="0">
                  <a:pos x="9" y="18"/>
                </a:cxn>
                <a:cxn ang="0">
                  <a:pos x="16" y="22"/>
                </a:cxn>
                <a:cxn ang="0">
                  <a:pos x="22" y="31"/>
                </a:cxn>
                <a:cxn ang="0">
                  <a:pos x="23" y="39"/>
                </a:cxn>
                <a:cxn ang="0">
                  <a:pos x="23" y="39"/>
                </a:cxn>
                <a:cxn ang="0">
                  <a:pos x="39" y="39"/>
                </a:cxn>
              </a:cxnLst>
              <a:rect l="0" t="0" r="r" b="b"/>
              <a:pathLst>
                <a:path w="39" h="39">
                  <a:moveTo>
                    <a:pt x="39" y="39"/>
                  </a:moveTo>
                  <a:lnTo>
                    <a:pt x="39" y="39"/>
                  </a:lnTo>
                  <a:lnTo>
                    <a:pt x="35" y="24"/>
                  </a:lnTo>
                  <a:lnTo>
                    <a:pt x="27" y="13"/>
                  </a:lnTo>
                  <a:lnTo>
                    <a:pt x="16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9" y="18"/>
                  </a:lnTo>
                  <a:lnTo>
                    <a:pt x="16" y="22"/>
                  </a:lnTo>
                  <a:lnTo>
                    <a:pt x="22" y="31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8013" name="Freeform 173"/>
            <p:cNvSpPr>
              <a:spLocks/>
            </p:cNvSpPr>
            <p:nvPr/>
          </p:nvSpPr>
          <p:spPr bwMode="auto">
            <a:xfrm>
              <a:off x="1354" y="705"/>
              <a:ext cx="19" cy="20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0" y="40"/>
                </a:cxn>
                <a:cxn ang="0">
                  <a:pos x="16" y="36"/>
                </a:cxn>
                <a:cxn ang="0">
                  <a:pos x="27" y="27"/>
                </a:cxn>
                <a:cxn ang="0">
                  <a:pos x="35" y="15"/>
                </a:cxn>
                <a:cxn ang="0">
                  <a:pos x="39" y="0"/>
                </a:cxn>
                <a:cxn ang="0">
                  <a:pos x="23" y="0"/>
                </a:cxn>
                <a:cxn ang="0">
                  <a:pos x="22" y="9"/>
                </a:cxn>
                <a:cxn ang="0">
                  <a:pos x="16" y="18"/>
                </a:cxn>
                <a:cxn ang="0">
                  <a:pos x="9" y="22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0" y="40"/>
                </a:cxn>
              </a:cxnLst>
              <a:rect l="0" t="0" r="r" b="b"/>
              <a:pathLst>
                <a:path w="39" h="40">
                  <a:moveTo>
                    <a:pt x="0" y="40"/>
                  </a:moveTo>
                  <a:lnTo>
                    <a:pt x="0" y="40"/>
                  </a:lnTo>
                  <a:lnTo>
                    <a:pt x="16" y="36"/>
                  </a:lnTo>
                  <a:lnTo>
                    <a:pt x="27" y="27"/>
                  </a:lnTo>
                  <a:lnTo>
                    <a:pt x="35" y="15"/>
                  </a:lnTo>
                  <a:lnTo>
                    <a:pt x="39" y="0"/>
                  </a:lnTo>
                  <a:lnTo>
                    <a:pt x="23" y="0"/>
                  </a:lnTo>
                  <a:lnTo>
                    <a:pt x="22" y="9"/>
                  </a:lnTo>
                  <a:lnTo>
                    <a:pt x="16" y="18"/>
                  </a:lnTo>
                  <a:lnTo>
                    <a:pt x="9" y="22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8014" name="Freeform 174"/>
            <p:cNvSpPr>
              <a:spLocks/>
            </p:cNvSpPr>
            <p:nvPr/>
          </p:nvSpPr>
          <p:spPr bwMode="auto">
            <a:xfrm>
              <a:off x="1335" y="705"/>
              <a:ext cx="19" cy="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3" y="15"/>
                </a:cxn>
                <a:cxn ang="0">
                  <a:pos x="11" y="27"/>
                </a:cxn>
                <a:cxn ang="0">
                  <a:pos x="23" y="36"/>
                </a:cxn>
                <a:cxn ang="0">
                  <a:pos x="38" y="40"/>
                </a:cxn>
                <a:cxn ang="0">
                  <a:pos x="38" y="23"/>
                </a:cxn>
                <a:cxn ang="0">
                  <a:pos x="30" y="22"/>
                </a:cxn>
                <a:cxn ang="0">
                  <a:pos x="23" y="18"/>
                </a:cxn>
                <a:cxn ang="0">
                  <a:pos x="17" y="9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0" y="0"/>
                </a:cxn>
              </a:cxnLst>
              <a:rect l="0" t="0" r="r" b="b"/>
              <a:pathLst>
                <a:path w="38" h="40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27"/>
                  </a:lnTo>
                  <a:lnTo>
                    <a:pt x="23" y="36"/>
                  </a:lnTo>
                  <a:lnTo>
                    <a:pt x="38" y="40"/>
                  </a:lnTo>
                  <a:lnTo>
                    <a:pt x="38" y="23"/>
                  </a:lnTo>
                  <a:lnTo>
                    <a:pt x="30" y="22"/>
                  </a:lnTo>
                  <a:lnTo>
                    <a:pt x="23" y="18"/>
                  </a:lnTo>
                  <a:lnTo>
                    <a:pt x="17" y="9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188015" name="Freeform 175"/>
            <p:cNvSpPr>
              <a:spLocks/>
            </p:cNvSpPr>
            <p:nvPr/>
          </p:nvSpPr>
          <p:spPr bwMode="auto">
            <a:xfrm>
              <a:off x="1335" y="686"/>
              <a:ext cx="19" cy="19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23" y="4"/>
                </a:cxn>
                <a:cxn ang="0">
                  <a:pos x="11" y="13"/>
                </a:cxn>
                <a:cxn ang="0">
                  <a:pos x="3" y="24"/>
                </a:cxn>
                <a:cxn ang="0">
                  <a:pos x="0" y="39"/>
                </a:cxn>
                <a:cxn ang="0">
                  <a:pos x="16" y="39"/>
                </a:cxn>
                <a:cxn ang="0">
                  <a:pos x="17" y="31"/>
                </a:cxn>
                <a:cxn ang="0">
                  <a:pos x="23" y="22"/>
                </a:cxn>
                <a:cxn ang="0">
                  <a:pos x="30" y="18"/>
                </a:cxn>
                <a:cxn ang="0">
                  <a:pos x="38" y="16"/>
                </a:cxn>
                <a:cxn ang="0">
                  <a:pos x="38" y="16"/>
                </a:cxn>
                <a:cxn ang="0">
                  <a:pos x="38" y="0"/>
                </a:cxn>
              </a:cxnLst>
              <a:rect l="0" t="0" r="r" b="b"/>
              <a:pathLst>
                <a:path w="38" h="39">
                  <a:moveTo>
                    <a:pt x="38" y="0"/>
                  </a:moveTo>
                  <a:lnTo>
                    <a:pt x="38" y="0"/>
                  </a:lnTo>
                  <a:lnTo>
                    <a:pt x="23" y="4"/>
                  </a:lnTo>
                  <a:lnTo>
                    <a:pt x="11" y="13"/>
                  </a:lnTo>
                  <a:lnTo>
                    <a:pt x="3" y="24"/>
                  </a:lnTo>
                  <a:lnTo>
                    <a:pt x="0" y="39"/>
                  </a:lnTo>
                  <a:lnTo>
                    <a:pt x="16" y="39"/>
                  </a:lnTo>
                  <a:lnTo>
                    <a:pt x="17" y="31"/>
                  </a:lnTo>
                  <a:lnTo>
                    <a:pt x="23" y="22"/>
                  </a:lnTo>
                  <a:lnTo>
                    <a:pt x="30" y="18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1188016" name="Text Box 176"/>
          <p:cNvSpPr txBox="1">
            <a:spLocks noChangeArrowheads="1"/>
          </p:cNvSpPr>
          <p:nvPr/>
        </p:nvSpPr>
        <p:spPr bwMode="auto">
          <a:xfrm>
            <a:off x="95250" y="1998663"/>
            <a:ext cx="804863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140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Gnomo</a:t>
            </a:r>
          </a:p>
        </p:txBody>
      </p:sp>
      <p:grpSp>
        <p:nvGrpSpPr>
          <p:cNvPr id="1188017" name="Group 177"/>
          <p:cNvGrpSpPr>
            <a:grpSpLocks/>
          </p:cNvGrpSpPr>
          <p:nvPr/>
        </p:nvGrpSpPr>
        <p:grpSpPr bwMode="auto">
          <a:xfrm>
            <a:off x="644525" y="4625975"/>
            <a:ext cx="927100" cy="701675"/>
            <a:chOff x="406" y="2914"/>
            <a:chExt cx="584" cy="442"/>
          </a:xfrm>
        </p:grpSpPr>
        <p:sp>
          <p:nvSpPr>
            <p:cNvPr id="1188018" name="Rectangle 178"/>
            <p:cNvSpPr>
              <a:spLocks noChangeArrowheads="1"/>
            </p:cNvSpPr>
            <p:nvPr/>
          </p:nvSpPr>
          <p:spPr bwMode="auto">
            <a:xfrm>
              <a:off x="406" y="2914"/>
              <a:ext cx="569" cy="4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r>
                <a:rPr lang="pt-BR" sz="2000"/>
                <a:t>Ponto</a:t>
              </a:r>
            </a:p>
            <a:p>
              <a:r>
                <a:rPr lang="pt-BR" sz="2000"/>
                <a:t>Norte</a:t>
              </a:r>
            </a:p>
          </p:txBody>
        </p:sp>
        <p:sp>
          <p:nvSpPr>
            <p:cNvPr id="1188019" name="Oval 179"/>
            <p:cNvSpPr>
              <a:spLocks noChangeArrowheads="1"/>
            </p:cNvSpPr>
            <p:nvPr/>
          </p:nvSpPr>
          <p:spPr bwMode="auto">
            <a:xfrm>
              <a:off x="946" y="3126"/>
              <a:ext cx="44" cy="44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1188020" name="Group 180"/>
          <p:cNvGrpSpPr>
            <a:grpSpLocks/>
          </p:cNvGrpSpPr>
          <p:nvPr/>
        </p:nvGrpSpPr>
        <p:grpSpPr bwMode="auto">
          <a:xfrm>
            <a:off x="7604125" y="4657725"/>
            <a:ext cx="919163" cy="701675"/>
            <a:chOff x="4790" y="2934"/>
            <a:chExt cx="579" cy="442"/>
          </a:xfrm>
        </p:grpSpPr>
        <p:sp>
          <p:nvSpPr>
            <p:cNvPr id="1188021" name="Rectangle 181"/>
            <p:cNvSpPr>
              <a:spLocks noChangeArrowheads="1"/>
            </p:cNvSpPr>
            <p:nvPr/>
          </p:nvSpPr>
          <p:spPr bwMode="auto">
            <a:xfrm>
              <a:off x="4800" y="2934"/>
              <a:ext cx="569" cy="4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r>
                <a:rPr lang="pt-BR" sz="2000"/>
                <a:t>Ponto</a:t>
              </a:r>
            </a:p>
            <a:p>
              <a:r>
                <a:rPr lang="pt-BR" sz="2000"/>
                <a:t>Sul</a:t>
              </a:r>
            </a:p>
          </p:txBody>
        </p:sp>
        <p:sp>
          <p:nvSpPr>
            <p:cNvPr id="1188022" name="Oval 182"/>
            <p:cNvSpPr>
              <a:spLocks noChangeArrowheads="1"/>
            </p:cNvSpPr>
            <p:nvPr/>
          </p:nvSpPr>
          <p:spPr bwMode="auto">
            <a:xfrm>
              <a:off x="4790" y="3127"/>
              <a:ext cx="44" cy="44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1188023" name="Group 183"/>
          <p:cNvGrpSpPr>
            <a:grpSpLocks/>
          </p:cNvGrpSpPr>
          <p:nvPr/>
        </p:nvGrpSpPr>
        <p:grpSpPr bwMode="auto">
          <a:xfrm>
            <a:off x="5984875" y="3586163"/>
            <a:ext cx="2247900" cy="2847975"/>
            <a:chOff x="3770" y="2259"/>
            <a:chExt cx="1416" cy="1794"/>
          </a:xfrm>
        </p:grpSpPr>
        <p:sp>
          <p:nvSpPr>
            <p:cNvPr id="1188024" name="Line 184"/>
            <p:cNvSpPr>
              <a:spLocks noChangeShapeType="1"/>
            </p:cNvSpPr>
            <p:nvPr/>
          </p:nvSpPr>
          <p:spPr bwMode="auto">
            <a:xfrm flipH="1">
              <a:off x="3770" y="2259"/>
              <a:ext cx="1416" cy="1794"/>
            </a:xfrm>
            <a:prstGeom prst="line">
              <a:avLst/>
            </a:prstGeom>
            <a:noFill/>
            <a:ln w="50800">
              <a:solidFill>
                <a:srgbClr val="000099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188025" name="Freeform 185"/>
            <p:cNvSpPr>
              <a:spLocks/>
            </p:cNvSpPr>
            <p:nvPr/>
          </p:nvSpPr>
          <p:spPr bwMode="auto">
            <a:xfrm>
              <a:off x="4408" y="3152"/>
              <a:ext cx="318" cy="90"/>
            </a:xfrm>
            <a:custGeom>
              <a:avLst/>
              <a:gdLst/>
              <a:ahLst/>
              <a:cxnLst>
                <a:cxn ang="0">
                  <a:pos x="0" y="90"/>
                </a:cxn>
                <a:cxn ang="0">
                  <a:pos x="227" y="90"/>
                </a:cxn>
                <a:cxn ang="0">
                  <a:pos x="318" y="0"/>
                </a:cxn>
              </a:cxnLst>
              <a:rect l="0" t="0" r="r" b="b"/>
              <a:pathLst>
                <a:path w="318" h="90">
                  <a:moveTo>
                    <a:pt x="0" y="90"/>
                  </a:moveTo>
                  <a:lnTo>
                    <a:pt x="227" y="90"/>
                  </a:lnTo>
                  <a:lnTo>
                    <a:pt x="318" y="0"/>
                  </a:lnTo>
                </a:path>
              </a:pathLst>
            </a:custGeom>
            <a:noFill/>
            <a:ln w="12700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1188026" name="Group 186"/>
          <p:cNvGrpSpPr>
            <a:grpSpLocks/>
          </p:cNvGrpSpPr>
          <p:nvPr/>
        </p:nvGrpSpPr>
        <p:grpSpPr bwMode="auto">
          <a:xfrm>
            <a:off x="6873875" y="4249738"/>
            <a:ext cx="546100" cy="806450"/>
            <a:chOff x="3663" y="3620"/>
            <a:chExt cx="344" cy="508"/>
          </a:xfrm>
        </p:grpSpPr>
        <p:grpSp>
          <p:nvGrpSpPr>
            <p:cNvPr id="1188027" name="Group 187"/>
            <p:cNvGrpSpPr>
              <a:grpSpLocks/>
            </p:cNvGrpSpPr>
            <p:nvPr/>
          </p:nvGrpSpPr>
          <p:grpSpPr bwMode="auto">
            <a:xfrm>
              <a:off x="3663" y="3620"/>
              <a:ext cx="344" cy="508"/>
              <a:chOff x="3705" y="3525"/>
              <a:chExt cx="471" cy="699"/>
            </a:xfrm>
          </p:grpSpPr>
          <p:sp>
            <p:nvSpPr>
              <p:cNvPr id="1188028" name="Freeform 188"/>
              <p:cNvSpPr>
                <a:spLocks/>
              </p:cNvSpPr>
              <p:nvPr/>
            </p:nvSpPr>
            <p:spPr bwMode="auto">
              <a:xfrm>
                <a:off x="3859" y="3525"/>
                <a:ext cx="164" cy="193"/>
              </a:xfrm>
              <a:custGeom>
                <a:avLst/>
                <a:gdLst/>
                <a:ahLst/>
                <a:cxnLst>
                  <a:cxn ang="0">
                    <a:pos x="65" y="139"/>
                  </a:cxn>
                  <a:cxn ang="0">
                    <a:pos x="0" y="135"/>
                  </a:cxn>
                  <a:cxn ang="0">
                    <a:pos x="3" y="123"/>
                  </a:cxn>
                  <a:cxn ang="0">
                    <a:pos x="53" y="123"/>
                  </a:cxn>
                  <a:cxn ang="0">
                    <a:pos x="53" y="94"/>
                  </a:cxn>
                  <a:cxn ang="0">
                    <a:pos x="58" y="65"/>
                  </a:cxn>
                  <a:cxn ang="0">
                    <a:pos x="70" y="40"/>
                  </a:cxn>
                  <a:cxn ang="0">
                    <a:pos x="81" y="17"/>
                  </a:cxn>
                  <a:cxn ang="0">
                    <a:pos x="93" y="5"/>
                  </a:cxn>
                  <a:cxn ang="0">
                    <a:pos x="106" y="0"/>
                  </a:cxn>
                  <a:cxn ang="0">
                    <a:pos x="120" y="0"/>
                  </a:cxn>
                  <a:cxn ang="0">
                    <a:pos x="142" y="17"/>
                  </a:cxn>
                  <a:cxn ang="0">
                    <a:pos x="161" y="51"/>
                  </a:cxn>
                  <a:cxn ang="0">
                    <a:pos x="163" y="85"/>
                  </a:cxn>
                  <a:cxn ang="0">
                    <a:pos x="158" y="127"/>
                  </a:cxn>
                  <a:cxn ang="0">
                    <a:pos x="149" y="162"/>
                  </a:cxn>
                  <a:cxn ang="0">
                    <a:pos x="140" y="178"/>
                  </a:cxn>
                  <a:cxn ang="0">
                    <a:pos x="122" y="189"/>
                  </a:cxn>
                  <a:cxn ang="0">
                    <a:pos x="103" y="192"/>
                  </a:cxn>
                  <a:cxn ang="0">
                    <a:pos x="88" y="181"/>
                  </a:cxn>
                  <a:cxn ang="0">
                    <a:pos x="71" y="164"/>
                  </a:cxn>
                  <a:cxn ang="0">
                    <a:pos x="64" y="149"/>
                  </a:cxn>
                  <a:cxn ang="0">
                    <a:pos x="65" y="139"/>
                  </a:cxn>
                </a:cxnLst>
                <a:rect l="0" t="0" r="r" b="b"/>
                <a:pathLst>
                  <a:path w="164" h="193">
                    <a:moveTo>
                      <a:pt x="65" y="139"/>
                    </a:moveTo>
                    <a:lnTo>
                      <a:pt x="0" y="135"/>
                    </a:lnTo>
                    <a:lnTo>
                      <a:pt x="3" y="123"/>
                    </a:lnTo>
                    <a:lnTo>
                      <a:pt x="53" y="123"/>
                    </a:lnTo>
                    <a:lnTo>
                      <a:pt x="53" y="94"/>
                    </a:lnTo>
                    <a:lnTo>
                      <a:pt x="58" y="65"/>
                    </a:lnTo>
                    <a:lnTo>
                      <a:pt x="70" y="40"/>
                    </a:lnTo>
                    <a:lnTo>
                      <a:pt x="81" y="17"/>
                    </a:lnTo>
                    <a:lnTo>
                      <a:pt x="93" y="5"/>
                    </a:lnTo>
                    <a:lnTo>
                      <a:pt x="106" y="0"/>
                    </a:lnTo>
                    <a:lnTo>
                      <a:pt x="120" y="0"/>
                    </a:lnTo>
                    <a:lnTo>
                      <a:pt x="142" y="17"/>
                    </a:lnTo>
                    <a:lnTo>
                      <a:pt x="161" y="51"/>
                    </a:lnTo>
                    <a:lnTo>
                      <a:pt x="163" y="85"/>
                    </a:lnTo>
                    <a:lnTo>
                      <a:pt x="158" y="127"/>
                    </a:lnTo>
                    <a:lnTo>
                      <a:pt x="149" y="162"/>
                    </a:lnTo>
                    <a:lnTo>
                      <a:pt x="140" y="178"/>
                    </a:lnTo>
                    <a:lnTo>
                      <a:pt x="122" y="189"/>
                    </a:lnTo>
                    <a:lnTo>
                      <a:pt x="103" y="192"/>
                    </a:lnTo>
                    <a:lnTo>
                      <a:pt x="88" y="181"/>
                    </a:lnTo>
                    <a:lnTo>
                      <a:pt x="71" y="164"/>
                    </a:lnTo>
                    <a:lnTo>
                      <a:pt x="64" y="149"/>
                    </a:lnTo>
                    <a:lnTo>
                      <a:pt x="65" y="139"/>
                    </a:lnTo>
                  </a:path>
                </a:pathLst>
              </a:custGeom>
              <a:solidFill>
                <a:srgbClr val="FF9900"/>
              </a:solidFill>
              <a:ln w="12700" cap="rnd" cmpd="sng">
                <a:solidFill>
                  <a:srgbClr val="3366FF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88029" name="Freeform 189"/>
              <p:cNvSpPr>
                <a:spLocks/>
              </p:cNvSpPr>
              <p:nvPr/>
            </p:nvSpPr>
            <p:spPr bwMode="auto">
              <a:xfrm>
                <a:off x="3882" y="3725"/>
                <a:ext cx="142" cy="272"/>
              </a:xfrm>
              <a:custGeom>
                <a:avLst/>
                <a:gdLst/>
                <a:ahLst/>
                <a:cxnLst>
                  <a:cxn ang="0">
                    <a:pos x="115" y="3"/>
                  </a:cxn>
                  <a:cxn ang="0">
                    <a:pos x="92" y="0"/>
                  </a:cxn>
                  <a:cxn ang="0">
                    <a:pos x="67" y="0"/>
                  </a:cxn>
                  <a:cxn ang="0">
                    <a:pos x="40" y="16"/>
                  </a:cxn>
                  <a:cxn ang="0">
                    <a:pos x="22" y="38"/>
                  </a:cxn>
                  <a:cxn ang="0">
                    <a:pos x="11" y="69"/>
                  </a:cxn>
                  <a:cxn ang="0">
                    <a:pos x="2" y="102"/>
                  </a:cxn>
                  <a:cxn ang="0">
                    <a:pos x="0" y="139"/>
                  </a:cxn>
                  <a:cxn ang="0">
                    <a:pos x="3" y="180"/>
                  </a:cxn>
                  <a:cxn ang="0">
                    <a:pos x="13" y="232"/>
                  </a:cxn>
                  <a:cxn ang="0">
                    <a:pos x="25" y="250"/>
                  </a:cxn>
                  <a:cxn ang="0">
                    <a:pos x="40" y="267"/>
                  </a:cxn>
                  <a:cxn ang="0">
                    <a:pos x="57" y="271"/>
                  </a:cxn>
                  <a:cxn ang="0">
                    <a:pos x="71" y="267"/>
                  </a:cxn>
                  <a:cxn ang="0">
                    <a:pos x="84" y="260"/>
                  </a:cxn>
                  <a:cxn ang="0">
                    <a:pos x="92" y="238"/>
                  </a:cxn>
                  <a:cxn ang="0">
                    <a:pos x="91" y="218"/>
                  </a:cxn>
                  <a:cxn ang="0">
                    <a:pos x="79" y="200"/>
                  </a:cxn>
                  <a:cxn ang="0">
                    <a:pos x="79" y="176"/>
                  </a:cxn>
                  <a:cxn ang="0">
                    <a:pos x="84" y="152"/>
                  </a:cxn>
                  <a:cxn ang="0">
                    <a:pos x="94" y="125"/>
                  </a:cxn>
                  <a:cxn ang="0">
                    <a:pos x="115" y="107"/>
                  </a:cxn>
                  <a:cxn ang="0">
                    <a:pos x="129" y="80"/>
                  </a:cxn>
                  <a:cxn ang="0">
                    <a:pos x="141" y="43"/>
                  </a:cxn>
                  <a:cxn ang="0">
                    <a:pos x="134" y="19"/>
                  </a:cxn>
                  <a:cxn ang="0">
                    <a:pos x="126" y="3"/>
                  </a:cxn>
                  <a:cxn ang="0">
                    <a:pos x="103" y="0"/>
                  </a:cxn>
                  <a:cxn ang="0">
                    <a:pos x="115" y="3"/>
                  </a:cxn>
                </a:cxnLst>
                <a:rect l="0" t="0" r="r" b="b"/>
                <a:pathLst>
                  <a:path w="142" h="272">
                    <a:moveTo>
                      <a:pt x="115" y="3"/>
                    </a:moveTo>
                    <a:lnTo>
                      <a:pt x="92" y="0"/>
                    </a:lnTo>
                    <a:lnTo>
                      <a:pt x="67" y="0"/>
                    </a:lnTo>
                    <a:lnTo>
                      <a:pt x="40" y="16"/>
                    </a:lnTo>
                    <a:lnTo>
                      <a:pt x="22" y="38"/>
                    </a:lnTo>
                    <a:lnTo>
                      <a:pt x="11" y="69"/>
                    </a:lnTo>
                    <a:lnTo>
                      <a:pt x="2" y="102"/>
                    </a:lnTo>
                    <a:lnTo>
                      <a:pt x="0" y="139"/>
                    </a:lnTo>
                    <a:lnTo>
                      <a:pt x="3" y="180"/>
                    </a:lnTo>
                    <a:lnTo>
                      <a:pt x="13" y="232"/>
                    </a:lnTo>
                    <a:lnTo>
                      <a:pt x="25" y="250"/>
                    </a:lnTo>
                    <a:lnTo>
                      <a:pt x="40" y="267"/>
                    </a:lnTo>
                    <a:lnTo>
                      <a:pt x="57" y="271"/>
                    </a:lnTo>
                    <a:lnTo>
                      <a:pt x="71" y="267"/>
                    </a:lnTo>
                    <a:lnTo>
                      <a:pt x="84" y="260"/>
                    </a:lnTo>
                    <a:lnTo>
                      <a:pt x="92" y="238"/>
                    </a:lnTo>
                    <a:lnTo>
                      <a:pt x="91" y="218"/>
                    </a:lnTo>
                    <a:lnTo>
                      <a:pt x="79" y="200"/>
                    </a:lnTo>
                    <a:lnTo>
                      <a:pt x="79" y="176"/>
                    </a:lnTo>
                    <a:lnTo>
                      <a:pt x="84" y="152"/>
                    </a:lnTo>
                    <a:lnTo>
                      <a:pt x="94" y="125"/>
                    </a:lnTo>
                    <a:lnTo>
                      <a:pt x="115" y="107"/>
                    </a:lnTo>
                    <a:lnTo>
                      <a:pt x="129" y="80"/>
                    </a:lnTo>
                    <a:lnTo>
                      <a:pt x="141" y="43"/>
                    </a:lnTo>
                    <a:lnTo>
                      <a:pt x="134" y="19"/>
                    </a:lnTo>
                    <a:lnTo>
                      <a:pt x="126" y="3"/>
                    </a:lnTo>
                    <a:lnTo>
                      <a:pt x="103" y="0"/>
                    </a:lnTo>
                    <a:lnTo>
                      <a:pt x="115" y="3"/>
                    </a:lnTo>
                  </a:path>
                </a:pathLst>
              </a:custGeom>
              <a:solidFill>
                <a:srgbClr val="FF9900"/>
              </a:solidFill>
              <a:ln w="12700" cap="rnd" cmpd="sng">
                <a:solidFill>
                  <a:srgbClr val="3366FF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88030" name="Freeform 190"/>
              <p:cNvSpPr>
                <a:spLocks/>
              </p:cNvSpPr>
              <p:nvPr/>
            </p:nvSpPr>
            <p:spPr bwMode="auto">
              <a:xfrm>
                <a:off x="4019" y="3586"/>
                <a:ext cx="157" cy="163"/>
              </a:xfrm>
              <a:custGeom>
                <a:avLst/>
                <a:gdLst/>
                <a:ahLst/>
                <a:cxnLst>
                  <a:cxn ang="0">
                    <a:pos x="0" y="150"/>
                  </a:cxn>
                  <a:cxn ang="0">
                    <a:pos x="30" y="127"/>
                  </a:cxn>
                  <a:cxn ang="0">
                    <a:pos x="51" y="101"/>
                  </a:cxn>
                  <a:cxn ang="0">
                    <a:pos x="65" y="77"/>
                  </a:cxn>
                  <a:cxn ang="0">
                    <a:pos x="72" y="57"/>
                  </a:cxn>
                  <a:cxn ang="0">
                    <a:pos x="65" y="32"/>
                  </a:cxn>
                  <a:cxn ang="0">
                    <a:pos x="49" y="6"/>
                  </a:cxn>
                  <a:cxn ang="0">
                    <a:pos x="55" y="0"/>
                  </a:cxn>
                  <a:cxn ang="0">
                    <a:pos x="72" y="21"/>
                  </a:cxn>
                  <a:cxn ang="0">
                    <a:pos x="80" y="35"/>
                  </a:cxn>
                  <a:cxn ang="0">
                    <a:pos x="84" y="50"/>
                  </a:cxn>
                  <a:cxn ang="0">
                    <a:pos x="92" y="25"/>
                  </a:cxn>
                  <a:cxn ang="0">
                    <a:pos x="94" y="0"/>
                  </a:cxn>
                  <a:cxn ang="0">
                    <a:pos x="101" y="4"/>
                  </a:cxn>
                  <a:cxn ang="0">
                    <a:pos x="101" y="23"/>
                  </a:cxn>
                  <a:cxn ang="0">
                    <a:pos x="97" y="53"/>
                  </a:cxn>
                  <a:cxn ang="0">
                    <a:pos x="125" y="32"/>
                  </a:cxn>
                  <a:cxn ang="0">
                    <a:pos x="140" y="26"/>
                  </a:cxn>
                  <a:cxn ang="0">
                    <a:pos x="141" y="35"/>
                  </a:cxn>
                  <a:cxn ang="0">
                    <a:pos x="118" y="52"/>
                  </a:cxn>
                  <a:cxn ang="0">
                    <a:pos x="98" y="65"/>
                  </a:cxn>
                  <a:cxn ang="0">
                    <a:pos x="127" y="59"/>
                  </a:cxn>
                  <a:cxn ang="0">
                    <a:pos x="150" y="57"/>
                  </a:cxn>
                  <a:cxn ang="0">
                    <a:pos x="156" y="62"/>
                  </a:cxn>
                  <a:cxn ang="0">
                    <a:pos x="153" y="70"/>
                  </a:cxn>
                  <a:cxn ang="0">
                    <a:pos x="137" y="69"/>
                  </a:cxn>
                  <a:cxn ang="0">
                    <a:pos x="117" y="73"/>
                  </a:cxn>
                  <a:cxn ang="0">
                    <a:pos x="89" y="77"/>
                  </a:cxn>
                  <a:cxn ang="0">
                    <a:pos x="79" y="86"/>
                  </a:cxn>
                  <a:cxn ang="0">
                    <a:pos x="59" y="110"/>
                  </a:cxn>
                  <a:cxn ang="0">
                    <a:pos x="45" y="131"/>
                  </a:cxn>
                  <a:cxn ang="0">
                    <a:pos x="8" y="162"/>
                  </a:cxn>
                  <a:cxn ang="0">
                    <a:pos x="0" y="150"/>
                  </a:cxn>
                </a:cxnLst>
                <a:rect l="0" t="0" r="r" b="b"/>
                <a:pathLst>
                  <a:path w="157" h="163">
                    <a:moveTo>
                      <a:pt x="0" y="150"/>
                    </a:moveTo>
                    <a:lnTo>
                      <a:pt x="30" y="127"/>
                    </a:lnTo>
                    <a:lnTo>
                      <a:pt x="51" y="101"/>
                    </a:lnTo>
                    <a:lnTo>
                      <a:pt x="65" y="77"/>
                    </a:lnTo>
                    <a:lnTo>
                      <a:pt x="72" y="57"/>
                    </a:lnTo>
                    <a:lnTo>
                      <a:pt x="65" y="32"/>
                    </a:lnTo>
                    <a:lnTo>
                      <a:pt x="49" y="6"/>
                    </a:lnTo>
                    <a:lnTo>
                      <a:pt x="55" y="0"/>
                    </a:lnTo>
                    <a:lnTo>
                      <a:pt x="72" y="21"/>
                    </a:lnTo>
                    <a:lnTo>
                      <a:pt x="80" y="35"/>
                    </a:lnTo>
                    <a:lnTo>
                      <a:pt x="84" y="50"/>
                    </a:lnTo>
                    <a:lnTo>
                      <a:pt x="92" y="25"/>
                    </a:lnTo>
                    <a:lnTo>
                      <a:pt x="94" y="0"/>
                    </a:lnTo>
                    <a:lnTo>
                      <a:pt x="101" y="4"/>
                    </a:lnTo>
                    <a:lnTo>
                      <a:pt x="101" y="23"/>
                    </a:lnTo>
                    <a:lnTo>
                      <a:pt x="97" y="53"/>
                    </a:lnTo>
                    <a:lnTo>
                      <a:pt x="125" y="32"/>
                    </a:lnTo>
                    <a:lnTo>
                      <a:pt x="140" y="26"/>
                    </a:lnTo>
                    <a:lnTo>
                      <a:pt x="141" y="35"/>
                    </a:lnTo>
                    <a:lnTo>
                      <a:pt x="118" y="52"/>
                    </a:lnTo>
                    <a:lnTo>
                      <a:pt x="98" y="65"/>
                    </a:lnTo>
                    <a:lnTo>
                      <a:pt x="127" y="59"/>
                    </a:lnTo>
                    <a:lnTo>
                      <a:pt x="150" y="57"/>
                    </a:lnTo>
                    <a:lnTo>
                      <a:pt x="156" y="62"/>
                    </a:lnTo>
                    <a:lnTo>
                      <a:pt x="153" y="70"/>
                    </a:lnTo>
                    <a:lnTo>
                      <a:pt x="137" y="69"/>
                    </a:lnTo>
                    <a:lnTo>
                      <a:pt x="117" y="73"/>
                    </a:lnTo>
                    <a:lnTo>
                      <a:pt x="89" y="77"/>
                    </a:lnTo>
                    <a:lnTo>
                      <a:pt x="79" y="86"/>
                    </a:lnTo>
                    <a:lnTo>
                      <a:pt x="59" y="110"/>
                    </a:lnTo>
                    <a:lnTo>
                      <a:pt x="45" y="131"/>
                    </a:lnTo>
                    <a:lnTo>
                      <a:pt x="8" y="162"/>
                    </a:lnTo>
                    <a:lnTo>
                      <a:pt x="0" y="150"/>
                    </a:lnTo>
                  </a:path>
                </a:pathLst>
              </a:custGeom>
              <a:solidFill>
                <a:srgbClr val="FF9900"/>
              </a:solidFill>
              <a:ln w="12700" cap="rnd" cmpd="sng">
                <a:solidFill>
                  <a:srgbClr val="3366FF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88031" name="Freeform 191"/>
              <p:cNvSpPr>
                <a:spLocks/>
              </p:cNvSpPr>
              <p:nvPr/>
            </p:nvSpPr>
            <p:spPr bwMode="auto">
              <a:xfrm>
                <a:off x="3705" y="3759"/>
                <a:ext cx="206" cy="209"/>
              </a:xfrm>
              <a:custGeom>
                <a:avLst/>
                <a:gdLst/>
                <a:ahLst/>
                <a:cxnLst>
                  <a:cxn ang="0">
                    <a:pos x="192" y="0"/>
                  </a:cxn>
                  <a:cxn ang="0">
                    <a:pos x="169" y="43"/>
                  </a:cxn>
                  <a:cxn ang="0">
                    <a:pos x="149" y="79"/>
                  </a:cxn>
                  <a:cxn ang="0">
                    <a:pos x="120" y="107"/>
                  </a:cxn>
                  <a:cxn ang="0">
                    <a:pos x="84" y="134"/>
                  </a:cxn>
                  <a:cxn ang="0">
                    <a:pos x="21" y="150"/>
                  </a:cxn>
                  <a:cxn ang="0">
                    <a:pos x="0" y="148"/>
                  </a:cxn>
                  <a:cxn ang="0">
                    <a:pos x="0" y="158"/>
                  </a:cxn>
                  <a:cxn ang="0">
                    <a:pos x="35" y="157"/>
                  </a:cxn>
                  <a:cxn ang="0">
                    <a:pos x="51" y="153"/>
                  </a:cxn>
                  <a:cxn ang="0">
                    <a:pos x="22" y="173"/>
                  </a:cxn>
                  <a:cxn ang="0">
                    <a:pos x="5" y="182"/>
                  </a:cxn>
                  <a:cxn ang="0">
                    <a:pos x="8" y="189"/>
                  </a:cxn>
                  <a:cxn ang="0">
                    <a:pos x="41" y="174"/>
                  </a:cxn>
                  <a:cxn ang="0">
                    <a:pos x="60" y="161"/>
                  </a:cxn>
                  <a:cxn ang="0">
                    <a:pos x="46" y="187"/>
                  </a:cxn>
                  <a:cxn ang="0">
                    <a:pos x="35" y="198"/>
                  </a:cxn>
                  <a:cxn ang="0">
                    <a:pos x="50" y="201"/>
                  </a:cxn>
                  <a:cxn ang="0">
                    <a:pos x="64" y="178"/>
                  </a:cxn>
                  <a:cxn ang="0">
                    <a:pos x="75" y="159"/>
                  </a:cxn>
                  <a:cxn ang="0">
                    <a:pos x="80" y="183"/>
                  </a:cxn>
                  <a:cxn ang="0">
                    <a:pos x="69" y="208"/>
                  </a:cxn>
                  <a:cxn ang="0">
                    <a:pos x="76" y="208"/>
                  </a:cxn>
                  <a:cxn ang="0">
                    <a:pos x="92" y="185"/>
                  </a:cxn>
                  <a:cxn ang="0">
                    <a:pos x="95" y="157"/>
                  </a:cxn>
                  <a:cxn ang="0">
                    <a:pos x="96" y="145"/>
                  </a:cxn>
                  <a:cxn ang="0">
                    <a:pos x="128" y="123"/>
                  </a:cxn>
                  <a:cxn ang="0">
                    <a:pos x="166" y="89"/>
                  </a:cxn>
                  <a:cxn ang="0">
                    <a:pos x="188" y="46"/>
                  </a:cxn>
                  <a:cxn ang="0">
                    <a:pos x="201" y="15"/>
                  </a:cxn>
                  <a:cxn ang="0">
                    <a:pos x="205" y="6"/>
                  </a:cxn>
                  <a:cxn ang="0">
                    <a:pos x="192" y="0"/>
                  </a:cxn>
                </a:cxnLst>
                <a:rect l="0" t="0" r="r" b="b"/>
                <a:pathLst>
                  <a:path w="206" h="209">
                    <a:moveTo>
                      <a:pt x="192" y="0"/>
                    </a:moveTo>
                    <a:lnTo>
                      <a:pt x="169" y="43"/>
                    </a:lnTo>
                    <a:lnTo>
                      <a:pt x="149" y="79"/>
                    </a:lnTo>
                    <a:lnTo>
                      <a:pt x="120" y="107"/>
                    </a:lnTo>
                    <a:lnTo>
                      <a:pt x="84" y="134"/>
                    </a:lnTo>
                    <a:lnTo>
                      <a:pt x="21" y="150"/>
                    </a:lnTo>
                    <a:lnTo>
                      <a:pt x="0" y="148"/>
                    </a:lnTo>
                    <a:lnTo>
                      <a:pt x="0" y="158"/>
                    </a:lnTo>
                    <a:lnTo>
                      <a:pt x="35" y="157"/>
                    </a:lnTo>
                    <a:lnTo>
                      <a:pt x="51" y="153"/>
                    </a:lnTo>
                    <a:lnTo>
                      <a:pt x="22" y="173"/>
                    </a:lnTo>
                    <a:lnTo>
                      <a:pt x="5" y="182"/>
                    </a:lnTo>
                    <a:lnTo>
                      <a:pt x="8" y="189"/>
                    </a:lnTo>
                    <a:lnTo>
                      <a:pt x="41" y="174"/>
                    </a:lnTo>
                    <a:lnTo>
                      <a:pt x="60" y="161"/>
                    </a:lnTo>
                    <a:lnTo>
                      <a:pt x="46" y="187"/>
                    </a:lnTo>
                    <a:lnTo>
                      <a:pt x="35" y="198"/>
                    </a:lnTo>
                    <a:lnTo>
                      <a:pt x="50" y="201"/>
                    </a:lnTo>
                    <a:lnTo>
                      <a:pt x="64" y="178"/>
                    </a:lnTo>
                    <a:lnTo>
                      <a:pt x="75" y="159"/>
                    </a:lnTo>
                    <a:lnTo>
                      <a:pt x="80" y="183"/>
                    </a:lnTo>
                    <a:lnTo>
                      <a:pt x="69" y="208"/>
                    </a:lnTo>
                    <a:lnTo>
                      <a:pt x="76" y="208"/>
                    </a:lnTo>
                    <a:lnTo>
                      <a:pt x="92" y="185"/>
                    </a:lnTo>
                    <a:lnTo>
                      <a:pt x="95" y="157"/>
                    </a:lnTo>
                    <a:lnTo>
                      <a:pt x="96" y="145"/>
                    </a:lnTo>
                    <a:lnTo>
                      <a:pt x="128" y="123"/>
                    </a:lnTo>
                    <a:lnTo>
                      <a:pt x="166" y="89"/>
                    </a:lnTo>
                    <a:lnTo>
                      <a:pt x="188" y="46"/>
                    </a:lnTo>
                    <a:lnTo>
                      <a:pt x="201" y="15"/>
                    </a:lnTo>
                    <a:lnTo>
                      <a:pt x="205" y="6"/>
                    </a:lnTo>
                    <a:lnTo>
                      <a:pt x="192" y="0"/>
                    </a:lnTo>
                  </a:path>
                </a:pathLst>
              </a:custGeom>
              <a:solidFill>
                <a:srgbClr val="FF9900"/>
              </a:solidFill>
              <a:ln w="12700" cap="rnd" cmpd="sng">
                <a:solidFill>
                  <a:srgbClr val="3366FF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88032" name="Freeform 192"/>
              <p:cNvSpPr>
                <a:spLocks/>
              </p:cNvSpPr>
              <p:nvPr/>
            </p:nvSpPr>
            <p:spPr bwMode="auto">
              <a:xfrm>
                <a:off x="3792" y="3962"/>
                <a:ext cx="140" cy="200"/>
              </a:xfrm>
              <a:custGeom>
                <a:avLst/>
                <a:gdLst/>
                <a:ahLst/>
                <a:cxnLst>
                  <a:cxn ang="0">
                    <a:pos x="115" y="3"/>
                  </a:cxn>
                  <a:cxn ang="0">
                    <a:pos x="89" y="31"/>
                  </a:cxn>
                  <a:cxn ang="0">
                    <a:pos x="70" y="53"/>
                  </a:cxn>
                  <a:cxn ang="0">
                    <a:pos x="64" y="72"/>
                  </a:cxn>
                  <a:cxn ang="0">
                    <a:pos x="66" y="91"/>
                  </a:cxn>
                  <a:cxn ang="0">
                    <a:pos x="76" y="111"/>
                  </a:cxn>
                  <a:cxn ang="0">
                    <a:pos x="93" y="136"/>
                  </a:cxn>
                  <a:cxn ang="0">
                    <a:pos x="107" y="155"/>
                  </a:cxn>
                  <a:cxn ang="0">
                    <a:pos x="111" y="170"/>
                  </a:cxn>
                  <a:cxn ang="0">
                    <a:pos x="88" y="166"/>
                  </a:cxn>
                  <a:cxn ang="0">
                    <a:pos x="53" y="164"/>
                  </a:cxn>
                  <a:cxn ang="0">
                    <a:pos x="19" y="170"/>
                  </a:cxn>
                  <a:cxn ang="0">
                    <a:pos x="0" y="181"/>
                  </a:cxn>
                  <a:cxn ang="0">
                    <a:pos x="7" y="194"/>
                  </a:cxn>
                  <a:cxn ang="0">
                    <a:pos x="26" y="199"/>
                  </a:cxn>
                  <a:cxn ang="0">
                    <a:pos x="38" y="187"/>
                  </a:cxn>
                  <a:cxn ang="0">
                    <a:pos x="57" y="180"/>
                  </a:cxn>
                  <a:cxn ang="0">
                    <a:pos x="78" y="180"/>
                  </a:cxn>
                  <a:cxn ang="0">
                    <a:pos x="104" y="184"/>
                  </a:cxn>
                  <a:cxn ang="0">
                    <a:pos x="116" y="194"/>
                  </a:cxn>
                  <a:cxn ang="0">
                    <a:pos x="132" y="194"/>
                  </a:cxn>
                  <a:cxn ang="0">
                    <a:pos x="139" y="184"/>
                  </a:cxn>
                  <a:cxn ang="0">
                    <a:pos x="139" y="174"/>
                  </a:cxn>
                  <a:cxn ang="0">
                    <a:pos x="127" y="163"/>
                  </a:cxn>
                  <a:cxn ang="0">
                    <a:pos x="111" y="140"/>
                  </a:cxn>
                  <a:cxn ang="0">
                    <a:pos x="96" y="117"/>
                  </a:cxn>
                  <a:cxn ang="0">
                    <a:pos x="81" y="93"/>
                  </a:cxn>
                  <a:cxn ang="0">
                    <a:pos x="81" y="69"/>
                  </a:cxn>
                  <a:cxn ang="0">
                    <a:pos x="89" y="55"/>
                  </a:cxn>
                  <a:cxn ang="0">
                    <a:pos x="109" y="38"/>
                  </a:cxn>
                  <a:cxn ang="0">
                    <a:pos x="124" y="25"/>
                  </a:cxn>
                  <a:cxn ang="0">
                    <a:pos x="136" y="14"/>
                  </a:cxn>
                  <a:cxn ang="0">
                    <a:pos x="123" y="0"/>
                  </a:cxn>
                  <a:cxn ang="0">
                    <a:pos x="115" y="3"/>
                  </a:cxn>
                </a:cxnLst>
                <a:rect l="0" t="0" r="r" b="b"/>
                <a:pathLst>
                  <a:path w="140" h="200">
                    <a:moveTo>
                      <a:pt x="115" y="3"/>
                    </a:moveTo>
                    <a:lnTo>
                      <a:pt x="89" y="31"/>
                    </a:lnTo>
                    <a:lnTo>
                      <a:pt x="70" y="53"/>
                    </a:lnTo>
                    <a:lnTo>
                      <a:pt x="64" y="72"/>
                    </a:lnTo>
                    <a:lnTo>
                      <a:pt x="66" y="91"/>
                    </a:lnTo>
                    <a:lnTo>
                      <a:pt x="76" y="111"/>
                    </a:lnTo>
                    <a:lnTo>
                      <a:pt x="93" y="136"/>
                    </a:lnTo>
                    <a:lnTo>
                      <a:pt x="107" y="155"/>
                    </a:lnTo>
                    <a:lnTo>
                      <a:pt x="111" y="170"/>
                    </a:lnTo>
                    <a:lnTo>
                      <a:pt x="88" y="166"/>
                    </a:lnTo>
                    <a:lnTo>
                      <a:pt x="53" y="164"/>
                    </a:lnTo>
                    <a:lnTo>
                      <a:pt x="19" y="170"/>
                    </a:lnTo>
                    <a:lnTo>
                      <a:pt x="0" y="181"/>
                    </a:lnTo>
                    <a:lnTo>
                      <a:pt x="7" y="194"/>
                    </a:lnTo>
                    <a:lnTo>
                      <a:pt x="26" y="199"/>
                    </a:lnTo>
                    <a:lnTo>
                      <a:pt x="38" y="187"/>
                    </a:lnTo>
                    <a:lnTo>
                      <a:pt x="57" y="180"/>
                    </a:lnTo>
                    <a:lnTo>
                      <a:pt x="78" y="180"/>
                    </a:lnTo>
                    <a:lnTo>
                      <a:pt x="104" y="184"/>
                    </a:lnTo>
                    <a:lnTo>
                      <a:pt x="116" y="194"/>
                    </a:lnTo>
                    <a:lnTo>
                      <a:pt x="132" y="194"/>
                    </a:lnTo>
                    <a:lnTo>
                      <a:pt x="139" y="184"/>
                    </a:lnTo>
                    <a:lnTo>
                      <a:pt x="139" y="174"/>
                    </a:lnTo>
                    <a:lnTo>
                      <a:pt x="127" y="163"/>
                    </a:lnTo>
                    <a:lnTo>
                      <a:pt x="111" y="140"/>
                    </a:lnTo>
                    <a:lnTo>
                      <a:pt x="96" y="117"/>
                    </a:lnTo>
                    <a:lnTo>
                      <a:pt x="81" y="93"/>
                    </a:lnTo>
                    <a:lnTo>
                      <a:pt x="81" y="69"/>
                    </a:lnTo>
                    <a:lnTo>
                      <a:pt x="89" y="55"/>
                    </a:lnTo>
                    <a:lnTo>
                      <a:pt x="109" y="38"/>
                    </a:lnTo>
                    <a:lnTo>
                      <a:pt x="124" y="25"/>
                    </a:lnTo>
                    <a:lnTo>
                      <a:pt x="136" y="14"/>
                    </a:lnTo>
                    <a:lnTo>
                      <a:pt x="123" y="0"/>
                    </a:lnTo>
                    <a:lnTo>
                      <a:pt x="115" y="3"/>
                    </a:lnTo>
                  </a:path>
                </a:pathLst>
              </a:custGeom>
              <a:solidFill>
                <a:srgbClr val="FF9900"/>
              </a:solidFill>
              <a:ln w="12700" cap="rnd" cmpd="sng">
                <a:solidFill>
                  <a:srgbClr val="3366FF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88033" name="Freeform 193"/>
              <p:cNvSpPr>
                <a:spLocks/>
              </p:cNvSpPr>
              <p:nvPr/>
            </p:nvSpPr>
            <p:spPr bwMode="auto">
              <a:xfrm>
                <a:off x="3931" y="3969"/>
                <a:ext cx="152" cy="255"/>
              </a:xfrm>
              <a:custGeom>
                <a:avLst/>
                <a:gdLst/>
                <a:ahLst/>
                <a:cxnLst>
                  <a:cxn ang="0">
                    <a:pos x="35" y="8"/>
                  </a:cxn>
                  <a:cxn ang="0">
                    <a:pos x="31" y="49"/>
                  </a:cxn>
                  <a:cxn ang="0">
                    <a:pos x="31" y="77"/>
                  </a:cxn>
                  <a:cxn ang="0">
                    <a:pos x="37" y="105"/>
                  </a:cxn>
                  <a:cxn ang="0">
                    <a:pos x="53" y="129"/>
                  </a:cxn>
                  <a:cxn ang="0">
                    <a:pos x="76" y="153"/>
                  </a:cxn>
                  <a:cxn ang="0">
                    <a:pos x="101" y="171"/>
                  </a:cxn>
                  <a:cxn ang="0">
                    <a:pos x="120" y="181"/>
                  </a:cxn>
                  <a:cxn ang="0">
                    <a:pos x="143" y="183"/>
                  </a:cxn>
                  <a:cxn ang="0">
                    <a:pos x="151" y="194"/>
                  </a:cxn>
                  <a:cxn ang="0">
                    <a:pos x="151" y="202"/>
                  </a:cxn>
                  <a:cxn ang="0">
                    <a:pos x="136" y="209"/>
                  </a:cxn>
                  <a:cxn ang="0">
                    <a:pos x="120" y="215"/>
                  </a:cxn>
                  <a:cxn ang="0">
                    <a:pos x="105" y="218"/>
                  </a:cxn>
                  <a:cxn ang="0">
                    <a:pos x="80" y="232"/>
                  </a:cxn>
                  <a:cxn ang="0">
                    <a:pos x="72" y="242"/>
                  </a:cxn>
                  <a:cxn ang="0">
                    <a:pos x="70" y="254"/>
                  </a:cxn>
                  <a:cxn ang="0">
                    <a:pos x="54" y="252"/>
                  </a:cxn>
                  <a:cxn ang="0">
                    <a:pos x="39" y="242"/>
                  </a:cxn>
                  <a:cxn ang="0">
                    <a:pos x="54" y="228"/>
                  </a:cxn>
                  <a:cxn ang="0">
                    <a:pos x="69" y="218"/>
                  </a:cxn>
                  <a:cxn ang="0">
                    <a:pos x="92" y="209"/>
                  </a:cxn>
                  <a:cxn ang="0">
                    <a:pos x="109" y="204"/>
                  </a:cxn>
                  <a:cxn ang="0">
                    <a:pos x="131" y="198"/>
                  </a:cxn>
                  <a:cxn ang="0">
                    <a:pos x="93" y="186"/>
                  </a:cxn>
                  <a:cxn ang="0">
                    <a:pos x="66" y="167"/>
                  </a:cxn>
                  <a:cxn ang="0">
                    <a:pos x="46" y="146"/>
                  </a:cxn>
                  <a:cxn ang="0">
                    <a:pos x="30" y="124"/>
                  </a:cxn>
                  <a:cxn ang="0">
                    <a:pos x="18" y="97"/>
                  </a:cxn>
                  <a:cxn ang="0">
                    <a:pos x="6" y="65"/>
                  </a:cxn>
                  <a:cxn ang="0">
                    <a:pos x="0" y="35"/>
                  </a:cxn>
                  <a:cxn ang="0">
                    <a:pos x="0" y="10"/>
                  </a:cxn>
                  <a:cxn ang="0">
                    <a:pos x="11" y="1"/>
                  </a:cxn>
                  <a:cxn ang="0">
                    <a:pos x="30" y="0"/>
                  </a:cxn>
                  <a:cxn ang="0">
                    <a:pos x="35" y="8"/>
                  </a:cxn>
                </a:cxnLst>
                <a:rect l="0" t="0" r="r" b="b"/>
                <a:pathLst>
                  <a:path w="152" h="255">
                    <a:moveTo>
                      <a:pt x="35" y="8"/>
                    </a:moveTo>
                    <a:lnTo>
                      <a:pt x="31" y="49"/>
                    </a:lnTo>
                    <a:lnTo>
                      <a:pt x="31" y="77"/>
                    </a:lnTo>
                    <a:lnTo>
                      <a:pt x="37" y="105"/>
                    </a:lnTo>
                    <a:lnTo>
                      <a:pt x="53" y="129"/>
                    </a:lnTo>
                    <a:lnTo>
                      <a:pt x="76" y="153"/>
                    </a:lnTo>
                    <a:lnTo>
                      <a:pt x="101" y="171"/>
                    </a:lnTo>
                    <a:lnTo>
                      <a:pt x="120" y="181"/>
                    </a:lnTo>
                    <a:lnTo>
                      <a:pt x="143" y="183"/>
                    </a:lnTo>
                    <a:lnTo>
                      <a:pt x="151" y="194"/>
                    </a:lnTo>
                    <a:lnTo>
                      <a:pt x="151" y="202"/>
                    </a:lnTo>
                    <a:lnTo>
                      <a:pt x="136" y="209"/>
                    </a:lnTo>
                    <a:lnTo>
                      <a:pt x="120" y="215"/>
                    </a:lnTo>
                    <a:lnTo>
                      <a:pt x="105" y="218"/>
                    </a:lnTo>
                    <a:lnTo>
                      <a:pt x="80" y="232"/>
                    </a:lnTo>
                    <a:lnTo>
                      <a:pt x="72" y="242"/>
                    </a:lnTo>
                    <a:lnTo>
                      <a:pt x="70" y="254"/>
                    </a:lnTo>
                    <a:lnTo>
                      <a:pt x="54" y="252"/>
                    </a:lnTo>
                    <a:lnTo>
                      <a:pt x="39" y="242"/>
                    </a:lnTo>
                    <a:lnTo>
                      <a:pt x="54" y="228"/>
                    </a:lnTo>
                    <a:lnTo>
                      <a:pt x="69" y="218"/>
                    </a:lnTo>
                    <a:lnTo>
                      <a:pt x="92" y="209"/>
                    </a:lnTo>
                    <a:lnTo>
                      <a:pt x="109" y="204"/>
                    </a:lnTo>
                    <a:lnTo>
                      <a:pt x="131" y="198"/>
                    </a:lnTo>
                    <a:lnTo>
                      <a:pt x="93" y="186"/>
                    </a:lnTo>
                    <a:lnTo>
                      <a:pt x="66" y="167"/>
                    </a:lnTo>
                    <a:lnTo>
                      <a:pt x="46" y="146"/>
                    </a:lnTo>
                    <a:lnTo>
                      <a:pt x="30" y="124"/>
                    </a:lnTo>
                    <a:lnTo>
                      <a:pt x="18" y="97"/>
                    </a:lnTo>
                    <a:lnTo>
                      <a:pt x="6" y="65"/>
                    </a:lnTo>
                    <a:lnTo>
                      <a:pt x="0" y="35"/>
                    </a:lnTo>
                    <a:lnTo>
                      <a:pt x="0" y="10"/>
                    </a:lnTo>
                    <a:lnTo>
                      <a:pt x="11" y="1"/>
                    </a:lnTo>
                    <a:lnTo>
                      <a:pt x="30" y="0"/>
                    </a:lnTo>
                    <a:lnTo>
                      <a:pt x="35" y="8"/>
                    </a:lnTo>
                  </a:path>
                </a:pathLst>
              </a:custGeom>
              <a:solidFill>
                <a:srgbClr val="FF9900"/>
              </a:solidFill>
              <a:ln w="12700" cap="rnd" cmpd="sng">
                <a:solidFill>
                  <a:srgbClr val="3366FF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188034" name="Oval 194"/>
            <p:cNvSpPr>
              <a:spLocks noChangeArrowheads="1"/>
            </p:cNvSpPr>
            <p:nvPr/>
          </p:nvSpPr>
          <p:spPr bwMode="auto">
            <a:xfrm>
              <a:off x="3822" y="3668"/>
              <a:ext cx="25" cy="25"/>
            </a:xfrm>
            <a:prstGeom prst="ellipse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1188035" name="Group 195"/>
          <p:cNvGrpSpPr>
            <a:grpSpLocks/>
          </p:cNvGrpSpPr>
          <p:nvPr/>
        </p:nvGrpSpPr>
        <p:grpSpPr bwMode="auto">
          <a:xfrm>
            <a:off x="7772400" y="2844800"/>
            <a:ext cx="903288" cy="763588"/>
            <a:chOff x="4896" y="1792"/>
            <a:chExt cx="569" cy="481"/>
          </a:xfrm>
        </p:grpSpPr>
        <p:sp>
          <p:nvSpPr>
            <p:cNvPr id="1188036" name="Rectangle 196"/>
            <p:cNvSpPr>
              <a:spLocks noChangeArrowheads="1"/>
            </p:cNvSpPr>
            <p:nvPr/>
          </p:nvSpPr>
          <p:spPr bwMode="auto">
            <a:xfrm>
              <a:off x="4896" y="1792"/>
              <a:ext cx="569" cy="4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r>
                <a:rPr lang="pt-BR" sz="2000">
                  <a:solidFill>
                    <a:srgbClr val="FFFF00"/>
                  </a:solidFill>
                </a:rPr>
                <a:t>Ponto</a:t>
              </a:r>
            </a:p>
            <a:p>
              <a:r>
                <a:rPr lang="pt-BR" sz="2000">
                  <a:solidFill>
                    <a:srgbClr val="FFFF00"/>
                  </a:solidFill>
                </a:rPr>
                <a:t>Leste</a:t>
              </a:r>
            </a:p>
          </p:txBody>
        </p:sp>
        <p:sp>
          <p:nvSpPr>
            <p:cNvPr id="1188037" name="Oval 197"/>
            <p:cNvSpPr>
              <a:spLocks noChangeArrowheads="1"/>
            </p:cNvSpPr>
            <p:nvPr/>
          </p:nvSpPr>
          <p:spPr bwMode="auto">
            <a:xfrm>
              <a:off x="5164" y="2229"/>
              <a:ext cx="44" cy="44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1188038" name="Group 198"/>
          <p:cNvGrpSpPr>
            <a:grpSpLocks/>
          </p:cNvGrpSpPr>
          <p:nvPr/>
        </p:nvGrpSpPr>
        <p:grpSpPr bwMode="auto">
          <a:xfrm>
            <a:off x="5162550" y="5802313"/>
            <a:ext cx="903288" cy="701675"/>
            <a:chOff x="3252" y="3655"/>
            <a:chExt cx="569" cy="442"/>
          </a:xfrm>
        </p:grpSpPr>
        <p:sp>
          <p:nvSpPr>
            <p:cNvPr id="1188039" name="Rectangle 199"/>
            <p:cNvSpPr>
              <a:spLocks noChangeArrowheads="1"/>
            </p:cNvSpPr>
            <p:nvPr/>
          </p:nvSpPr>
          <p:spPr bwMode="auto">
            <a:xfrm>
              <a:off x="3252" y="3655"/>
              <a:ext cx="569" cy="4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r>
                <a:rPr lang="pt-BR" sz="2000">
                  <a:solidFill>
                    <a:schemeClr val="tx1"/>
                  </a:solidFill>
                </a:rPr>
                <a:t>Ponto</a:t>
              </a:r>
            </a:p>
            <a:p>
              <a:r>
                <a:rPr lang="pt-BR" sz="2000">
                  <a:solidFill>
                    <a:schemeClr val="tx1"/>
                  </a:solidFill>
                </a:rPr>
                <a:t>Oeste</a:t>
              </a:r>
            </a:p>
          </p:txBody>
        </p:sp>
        <p:sp>
          <p:nvSpPr>
            <p:cNvPr id="1188040" name="Oval 200"/>
            <p:cNvSpPr>
              <a:spLocks noChangeArrowheads="1"/>
            </p:cNvSpPr>
            <p:nvPr/>
          </p:nvSpPr>
          <p:spPr bwMode="auto">
            <a:xfrm>
              <a:off x="3756" y="4021"/>
              <a:ext cx="44" cy="44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sp>
        <p:nvSpPr>
          <p:cNvPr id="1187848" name="AutoShape 8"/>
          <p:cNvSpPr>
            <a:spLocks noChangeArrowheads="1"/>
          </p:cNvSpPr>
          <p:nvPr/>
        </p:nvSpPr>
        <p:spPr bwMode="auto">
          <a:xfrm>
            <a:off x="2781300" y="3068638"/>
            <a:ext cx="206375" cy="1966912"/>
          </a:xfrm>
          <a:prstGeom prst="can">
            <a:avLst>
              <a:gd name="adj" fmla="val 47168"/>
            </a:avLst>
          </a:prstGeom>
          <a:solidFill>
            <a:srgbClr val="800000"/>
          </a:solidFill>
          <a:ln w="12700">
            <a:solidFill>
              <a:schemeClr val="bg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187871" name="Text Box 31"/>
          <p:cNvSpPr txBox="1">
            <a:spLocks noChangeArrowheads="1"/>
          </p:cNvSpPr>
          <p:nvPr/>
        </p:nvSpPr>
        <p:spPr bwMode="auto">
          <a:xfrm rot="-5400000">
            <a:off x="2441575" y="3943350"/>
            <a:ext cx="863600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1400" b="0">
                <a:solidFill>
                  <a:schemeClr val="bg1"/>
                </a:solidFill>
              </a:rPr>
              <a:t>Gnômon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7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878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878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7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7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7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7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7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80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2000"/>
                                        <p:tgtEl>
                                          <p:spTgt spid="11880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8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2000"/>
                                        <p:tgtEl>
                                          <p:spTgt spid="11880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8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2000"/>
                                        <p:tgtEl>
                                          <p:spTgt spid="1188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8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11880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8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11880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rotWithShape="0">
          <a:gsLst>
            <a:gs pos="0">
              <a:srgbClr val="FF99FF"/>
            </a:gs>
            <a:gs pos="100000">
              <a:schemeClr val="tx1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4034" name="Rectangle 2"/>
          <p:cNvSpPr>
            <a:spLocks noGrp="1" noChangeArrowheads="1"/>
          </p:cNvSpPr>
          <p:nvPr>
            <p:ph type="title"/>
          </p:nvPr>
        </p:nvSpPr>
        <p:spPr>
          <a:xfrm>
            <a:off x="3997325" y="188913"/>
            <a:ext cx="5038725" cy="1143000"/>
          </a:xfrm>
        </p:spPr>
        <p:txBody>
          <a:bodyPr/>
          <a:lstStyle/>
          <a:p>
            <a:r>
              <a:rPr lang="pt-BR" dirty="0">
                <a:solidFill>
                  <a:srgbClr val="FF33CC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Definição da data </a:t>
            </a:r>
            <a:br>
              <a:rPr lang="pt-BR" dirty="0">
                <a:solidFill>
                  <a:srgbClr val="FF33CC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</a:br>
            <a:r>
              <a:rPr lang="pt-BR" dirty="0">
                <a:solidFill>
                  <a:srgbClr val="FF33CC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Páscoa Cristã</a:t>
            </a:r>
          </a:p>
        </p:txBody>
      </p:sp>
      <p:sp>
        <p:nvSpPr>
          <p:cNvPr id="1324035" name="Rectangle 3"/>
          <p:cNvSpPr>
            <a:spLocks noChangeArrowheads="1"/>
          </p:cNvSpPr>
          <p:nvPr/>
        </p:nvSpPr>
        <p:spPr bwMode="auto">
          <a:xfrm>
            <a:off x="1508125" y="2641600"/>
            <a:ext cx="6235700" cy="444500"/>
          </a:xfrm>
          <a:prstGeom prst="rect">
            <a:avLst/>
          </a:prstGeom>
          <a:solidFill>
            <a:schemeClr val="accent1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354013" y="2646363"/>
            <a:ext cx="1144587" cy="434975"/>
            <a:chOff x="237" y="1776"/>
            <a:chExt cx="721" cy="289"/>
          </a:xfrm>
        </p:grpSpPr>
        <p:sp>
          <p:nvSpPr>
            <p:cNvPr id="1324037" name="Freeform 5"/>
            <p:cNvSpPr>
              <a:spLocks/>
            </p:cNvSpPr>
            <p:nvPr/>
          </p:nvSpPr>
          <p:spPr bwMode="auto">
            <a:xfrm>
              <a:off x="333" y="1776"/>
              <a:ext cx="625" cy="28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24" y="0"/>
                </a:cxn>
                <a:cxn ang="0">
                  <a:pos x="624" y="288"/>
                </a:cxn>
                <a:cxn ang="0">
                  <a:pos x="0" y="288"/>
                </a:cxn>
              </a:cxnLst>
              <a:rect l="0" t="0" r="r" b="b"/>
              <a:pathLst>
                <a:path w="625" h="289">
                  <a:moveTo>
                    <a:pt x="0" y="0"/>
                  </a:moveTo>
                  <a:lnTo>
                    <a:pt x="624" y="0"/>
                  </a:lnTo>
                  <a:lnTo>
                    <a:pt x="624" y="288"/>
                  </a:lnTo>
                  <a:lnTo>
                    <a:pt x="0" y="288"/>
                  </a:lnTo>
                </a:path>
              </a:pathLst>
            </a:custGeom>
            <a:solidFill>
              <a:schemeClr val="accent2"/>
            </a:solidFill>
            <a:ln w="12700" cap="rnd" cmpd="sng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24038" name="Freeform 6"/>
            <p:cNvSpPr>
              <a:spLocks/>
            </p:cNvSpPr>
            <p:nvPr/>
          </p:nvSpPr>
          <p:spPr bwMode="auto">
            <a:xfrm>
              <a:off x="237" y="1776"/>
              <a:ext cx="181" cy="289"/>
            </a:xfrm>
            <a:custGeom>
              <a:avLst/>
              <a:gdLst/>
              <a:ahLst/>
              <a:cxnLst>
                <a:cxn ang="0">
                  <a:pos x="96" y="0"/>
                </a:cxn>
                <a:cxn ang="0">
                  <a:pos x="105" y="63"/>
                </a:cxn>
                <a:cxn ang="0">
                  <a:pos x="135" y="108"/>
                </a:cxn>
                <a:cxn ang="0">
                  <a:pos x="180" y="123"/>
                </a:cxn>
                <a:cxn ang="0">
                  <a:pos x="135" y="153"/>
                </a:cxn>
                <a:cxn ang="0">
                  <a:pos x="90" y="168"/>
                </a:cxn>
                <a:cxn ang="0">
                  <a:pos x="45" y="213"/>
                </a:cxn>
                <a:cxn ang="0">
                  <a:pos x="0" y="228"/>
                </a:cxn>
                <a:cxn ang="0">
                  <a:pos x="45" y="258"/>
                </a:cxn>
                <a:cxn ang="0">
                  <a:pos x="90" y="258"/>
                </a:cxn>
                <a:cxn ang="0">
                  <a:pos x="96" y="288"/>
                </a:cxn>
              </a:cxnLst>
              <a:rect l="0" t="0" r="r" b="b"/>
              <a:pathLst>
                <a:path w="181" h="289">
                  <a:moveTo>
                    <a:pt x="96" y="0"/>
                  </a:moveTo>
                  <a:lnTo>
                    <a:pt x="105" y="63"/>
                  </a:lnTo>
                  <a:lnTo>
                    <a:pt x="135" y="108"/>
                  </a:lnTo>
                  <a:lnTo>
                    <a:pt x="180" y="123"/>
                  </a:lnTo>
                  <a:lnTo>
                    <a:pt x="135" y="153"/>
                  </a:lnTo>
                  <a:lnTo>
                    <a:pt x="90" y="168"/>
                  </a:lnTo>
                  <a:lnTo>
                    <a:pt x="45" y="213"/>
                  </a:lnTo>
                  <a:lnTo>
                    <a:pt x="0" y="228"/>
                  </a:lnTo>
                  <a:lnTo>
                    <a:pt x="45" y="258"/>
                  </a:lnTo>
                  <a:lnTo>
                    <a:pt x="90" y="258"/>
                  </a:lnTo>
                  <a:lnTo>
                    <a:pt x="96" y="288"/>
                  </a:lnTo>
                </a:path>
              </a:pathLst>
            </a:custGeom>
            <a:solidFill>
              <a:schemeClr val="accent2"/>
            </a:solidFill>
            <a:ln w="12700" cap="rnd" cmpd="sng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3" name="Group 7"/>
          <p:cNvGrpSpPr>
            <a:grpSpLocks/>
          </p:cNvGrpSpPr>
          <p:nvPr/>
        </p:nvGrpSpPr>
        <p:grpSpPr bwMode="auto">
          <a:xfrm>
            <a:off x="7726363" y="2633663"/>
            <a:ext cx="1144587" cy="458787"/>
            <a:chOff x="4881" y="1776"/>
            <a:chExt cx="721" cy="289"/>
          </a:xfrm>
        </p:grpSpPr>
        <p:sp>
          <p:nvSpPr>
            <p:cNvPr id="1324040" name="Freeform 8"/>
            <p:cNvSpPr>
              <a:spLocks/>
            </p:cNvSpPr>
            <p:nvPr/>
          </p:nvSpPr>
          <p:spPr bwMode="auto">
            <a:xfrm>
              <a:off x="4881" y="1776"/>
              <a:ext cx="625" cy="289"/>
            </a:xfrm>
            <a:custGeom>
              <a:avLst/>
              <a:gdLst/>
              <a:ahLst/>
              <a:cxnLst>
                <a:cxn ang="0">
                  <a:pos x="624" y="0"/>
                </a:cxn>
                <a:cxn ang="0">
                  <a:pos x="0" y="0"/>
                </a:cxn>
                <a:cxn ang="0">
                  <a:pos x="0" y="288"/>
                </a:cxn>
                <a:cxn ang="0">
                  <a:pos x="624" y="288"/>
                </a:cxn>
              </a:cxnLst>
              <a:rect l="0" t="0" r="r" b="b"/>
              <a:pathLst>
                <a:path w="625" h="289">
                  <a:moveTo>
                    <a:pt x="624" y="0"/>
                  </a:moveTo>
                  <a:lnTo>
                    <a:pt x="0" y="0"/>
                  </a:lnTo>
                  <a:lnTo>
                    <a:pt x="0" y="288"/>
                  </a:lnTo>
                  <a:lnTo>
                    <a:pt x="624" y="288"/>
                  </a:lnTo>
                </a:path>
              </a:pathLst>
            </a:custGeom>
            <a:solidFill>
              <a:srgbClr val="FF3300"/>
            </a:solidFill>
            <a:ln w="12700" cap="rnd" cmpd="sng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24041" name="Freeform 9"/>
            <p:cNvSpPr>
              <a:spLocks/>
            </p:cNvSpPr>
            <p:nvPr/>
          </p:nvSpPr>
          <p:spPr bwMode="auto">
            <a:xfrm>
              <a:off x="5421" y="1776"/>
              <a:ext cx="181" cy="289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75" y="63"/>
                </a:cxn>
                <a:cxn ang="0">
                  <a:pos x="45" y="108"/>
                </a:cxn>
                <a:cxn ang="0">
                  <a:pos x="0" y="123"/>
                </a:cxn>
                <a:cxn ang="0">
                  <a:pos x="45" y="153"/>
                </a:cxn>
                <a:cxn ang="0">
                  <a:pos x="90" y="168"/>
                </a:cxn>
                <a:cxn ang="0">
                  <a:pos x="135" y="213"/>
                </a:cxn>
                <a:cxn ang="0">
                  <a:pos x="180" y="228"/>
                </a:cxn>
                <a:cxn ang="0">
                  <a:pos x="135" y="258"/>
                </a:cxn>
                <a:cxn ang="0">
                  <a:pos x="90" y="258"/>
                </a:cxn>
                <a:cxn ang="0">
                  <a:pos x="84" y="288"/>
                </a:cxn>
              </a:cxnLst>
              <a:rect l="0" t="0" r="r" b="b"/>
              <a:pathLst>
                <a:path w="181" h="289">
                  <a:moveTo>
                    <a:pt x="84" y="0"/>
                  </a:moveTo>
                  <a:lnTo>
                    <a:pt x="75" y="63"/>
                  </a:lnTo>
                  <a:lnTo>
                    <a:pt x="45" y="108"/>
                  </a:lnTo>
                  <a:lnTo>
                    <a:pt x="0" y="123"/>
                  </a:lnTo>
                  <a:lnTo>
                    <a:pt x="45" y="153"/>
                  </a:lnTo>
                  <a:lnTo>
                    <a:pt x="90" y="168"/>
                  </a:lnTo>
                  <a:lnTo>
                    <a:pt x="135" y="213"/>
                  </a:lnTo>
                  <a:lnTo>
                    <a:pt x="180" y="228"/>
                  </a:lnTo>
                  <a:lnTo>
                    <a:pt x="135" y="258"/>
                  </a:lnTo>
                  <a:lnTo>
                    <a:pt x="90" y="258"/>
                  </a:lnTo>
                  <a:lnTo>
                    <a:pt x="84" y="288"/>
                  </a:lnTo>
                </a:path>
              </a:pathLst>
            </a:custGeom>
            <a:solidFill>
              <a:srgbClr val="FF3300"/>
            </a:solidFill>
            <a:ln w="12700" cap="rnd" cmpd="sng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1324042" name="Rectangle 10"/>
          <p:cNvSpPr>
            <a:spLocks noChangeArrowheads="1"/>
          </p:cNvSpPr>
          <p:nvPr/>
        </p:nvSpPr>
        <p:spPr bwMode="auto">
          <a:xfrm>
            <a:off x="1976438" y="2635250"/>
            <a:ext cx="1658937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defTabSz="762000"/>
            <a:r>
              <a:rPr lang="pt-BR" sz="2400">
                <a:solidFill>
                  <a:srgbClr val="CC00CC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Primavera</a:t>
            </a:r>
          </a:p>
        </p:txBody>
      </p:sp>
      <p:grpSp>
        <p:nvGrpSpPr>
          <p:cNvPr id="4" name="Group 11"/>
          <p:cNvGrpSpPr>
            <a:grpSpLocks/>
          </p:cNvGrpSpPr>
          <p:nvPr/>
        </p:nvGrpSpPr>
        <p:grpSpPr bwMode="auto">
          <a:xfrm>
            <a:off x="298450" y="1189038"/>
            <a:ext cx="2424113" cy="1371600"/>
            <a:chOff x="188" y="749"/>
            <a:chExt cx="1527" cy="864"/>
          </a:xfrm>
        </p:grpSpPr>
        <p:sp>
          <p:nvSpPr>
            <p:cNvPr id="1324044" name="Line 12"/>
            <p:cNvSpPr>
              <a:spLocks noChangeShapeType="1"/>
            </p:cNvSpPr>
            <p:nvPr/>
          </p:nvSpPr>
          <p:spPr bwMode="auto">
            <a:xfrm>
              <a:off x="926" y="1421"/>
              <a:ext cx="0" cy="19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24045" name="Rectangle 13"/>
            <p:cNvSpPr>
              <a:spLocks noChangeArrowheads="1"/>
            </p:cNvSpPr>
            <p:nvPr/>
          </p:nvSpPr>
          <p:spPr bwMode="auto">
            <a:xfrm>
              <a:off x="188" y="749"/>
              <a:ext cx="1527" cy="7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dirty="0">
                  <a:solidFill>
                    <a:srgbClr val="FFFF00"/>
                  </a:solidFill>
                </a:rPr>
                <a:t>Início da</a:t>
              </a:r>
            </a:p>
            <a:p>
              <a:pPr defTabSz="762000"/>
              <a:r>
                <a:rPr lang="pt-BR" dirty="0">
                  <a:solidFill>
                    <a:srgbClr val="FFFF00"/>
                  </a:solidFill>
                </a:rPr>
                <a:t>Primavera</a:t>
              </a:r>
            </a:p>
            <a:p>
              <a:pPr defTabSz="762000"/>
              <a:r>
                <a:rPr lang="pt-BR" dirty="0">
                  <a:solidFill>
                    <a:srgbClr val="FFFF00"/>
                  </a:solidFill>
                </a:rPr>
                <a:t>Boreal</a:t>
              </a:r>
              <a:r>
                <a:rPr lang="pt-BR" sz="1600" dirty="0">
                  <a:solidFill>
                    <a:srgbClr val="FFFF00"/>
                  </a:solidFill>
                </a:rPr>
                <a:t> Eclesiástica</a:t>
              </a:r>
            </a:p>
            <a:p>
              <a:pPr defTabSz="762000"/>
              <a:r>
                <a:rPr lang="pt-BR" sz="1600" dirty="0">
                  <a:solidFill>
                    <a:srgbClr val="FFFF00"/>
                  </a:solidFill>
                </a:rPr>
                <a:t>( </a:t>
              </a:r>
              <a:r>
                <a:rPr lang="pt-BR" sz="1600" dirty="0">
                  <a:solidFill>
                    <a:srgbClr val="3333CC"/>
                  </a:solidFill>
                </a:rPr>
                <a:t>21 mar por definição</a:t>
              </a:r>
              <a:r>
                <a:rPr lang="pt-BR" sz="1600" dirty="0">
                  <a:solidFill>
                    <a:srgbClr val="FFFF00"/>
                  </a:solidFill>
                </a:rPr>
                <a:t> </a:t>
              </a:r>
              <a:r>
                <a:rPr lang="pt-BR" sz="16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FFFFFF"/>
                    </a:outerShdw>
                  </a:effectLst>
                </a:rPr>
                <a:t>)</a:t>
              </a:r>
            </a:p>
          </p:txBody>
        </p:sp>
      </p:grpSp>
      <p:grpSp>
        <p:nvGrpSpPr>
          <p:cNvPr id="45" name="Grupo 44"/>
          <p:cNvGrpSpPr/>
          <p:nvPr/>
        </p:nvGrpSpPr>
        <p:grpSpPr>
          <a:xfrm>
            <a:off x="2803525" y="1684338"/>
            <a:ext cx="520700" cy="896937"/>
            <a:chOff x="2803525" y="1684338"/>
            <a:chExt cx="520700" cy="896937"/>
          </a:xfrm>
        </p:grpSpPr>
        <p:sp>
          <p:nvSpPr>
            <p:cNvPr id="1324046" name="Oval 14"/>
            <p:cNvSpPr>
              <a:spLocks noChangeArrowheads="1"/>
            </p:cNvSpPr>
            <p:nvPr/>
          </p:nvSpPr>
          <p:spPr bwMode="auto">
            <a:xfrm>
              <a:off x="2803525" y="1684338"/>
              <a:ext cx="520700" cy="520700"/>
            </a:xfrm>
            <a:prstGeom prst="ellipse">
              <a:avLst/>
            </a:prstGeom>
            <a:solidFill>
              <a:srgbClr val="FFFF0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r>
                <a:rPr lang="pt-BR" sz="1100">
                  <a:solidFill>
                    <a:srgbClr val="000000"/>
                  </a:solidFill>
                </a:rPr>
                <a:t>Lua</a:t>
              </a:r>
            </a:p>
            <a:p>
              <a:r>
                <a:rPr lang="pt-BR" sz="1100">
                  <a:solidFill>
                    <a:srgbClr val="000000"/>
                  </a:solidFill>
                </a:rPr>
                <a:t>Cheia</a:t>
              </a:r>
            </a:p>
          </p:txBody>
        </p:sp>
        <p:sp>
          <p:nvSpPr>
            <p:cNvPr id="1324047" name="Line 15"/>
            <p:cNvSpPr>
              <a:spLocks noChangeShapeType="1"/>
            </p:cNvSpPr>
            <p:nvPr/>
          </p:nvSpPr>
          <p:spPr bwMode="auto">
            <a:xfrm>
              <a:off x="3070225" y="2276475"/>
              <a:ext cx="0" cy="3048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5" name="Group 16"/>
          <p:cNvGrpSpPr>
            <a:grpSpLocks/>
          </p:cNvGrpSpPr>
          <p:nvPr/>
        </p:nvGrpSpPr>
        <p:grpSpPr bwMode="auto">
          <a:xfrm>
            <a:off x="2100263" y="38100"/>
            <a:ext cx="1873250" cy="1662113"/>
            <a:chOff x="1323" y="24"/>
            <a:chExt cx="1180" cy="1047"/>
          </a:xfrm>
        </p:grpSpPr>
        <p:graphicFrame>
          <p:nvGraphicFramePr>
            <p:cNvPr id="1324049" name="Object 17"/>
            <p:cNvGraphicFramePr>
              <a:graphicFrameLocks noChangeAspect="1"/>
            </p:cNvGraphicFramePr>
            <p:nvPr/>
          </p:nvGraphicFramePr>
          <p:xfrm>
            <a:off x="1323" y="24"/>
            <a:ext cx="1180" cy="886"/>
          </p:xfrm>
          <a:graphic>
            <a:graphicData uri="http://schemas.openxmlformats.org/presentationml/2006/ole">
              <p:oleObj spid="_x0000_s1752066" name="Slide" r:id="rId3" imgW="4572180" imgH="3428944" progId="PowerPoint.Slide.8">
                <p:embed/>
              </p:oleObj>
            </a:graphicData>
          </a:graphic>
        </p:graphicFrame>
        <p:sp>
          <p:nvSpPr>
            <p:cNvPr id="1324050" name="Rectangle 18"/>
            <p:cNvSpPr>
              <a:spLocks noChangeArrowheads="1"/>
            </p:cNvSpPr>
            <p:nvPr/>
          </p:nvSpPr>
          <p:spPr bwMode="auto">
            <a:xfrm>
              <a:off x="1485" y="494"/>
              <a:ext cx="940" cy="5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>
                  <a:solidFill>
                    <a:srgbClr val="FF3300"/>
                  </a:solidFill>
                </a:rPr>
                <a:t>Lua</a:t>
              </a:r>
            </a:p>
            <a:p>
              <a:pPr defTabSz="762000"/>
              <a:r>
                <a:rPr lang="pt-BR">
                  <a:solidFill>
                    <a:srgbClr val="FF3300"/>
                  </a:solidFill>
                </a:rPr>
                <a:t>Cheia</a:t>
              </a:r>
            </a:p>
            <a:p>
              <a:pPr defTabSz="762000"/>
              <a:r>
                <a:rPr lang="pt-BR">
                  <a:solidFill>
                    <a:srgbClr val="FF3300"/>
                  </a:solidFill>
                </a:rPr>
                <a:t>Eclesiástica</a:t>
              </a:r>
            </a:p>
          </p:txBody>
        </p:sp>
      </p:grpSp>
      <p:sp>
        <p:nvSpPr>
          <p:cNvPr id="1324051" name="Rectangle 19"/>
          <p:cNvSpPr>
            <a:spLocks noChangeArrowheads="1"/>
          </p:cNvSpPr>
          <p:nvPr/>
        </p:nvSpPr>
        <p:spPr bwMode="auto">
          <a:xfrm>
            <a:off x="3814763" y="1433513"/>
            <a:ext cx="1174750" cy="915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7961" dir="2700000" algn="ctr" rotWithShape="0">
              <a:schemeClr val="bg1"/>
            </a:outerShdw>
          </a:effectLst>
        </p:spPr>
        <p:txBody>
          <a:bodyPr wrap="none" lIns="92075" tIns="46038" rIns="92075" bIns="46038">
            <a:spAutoFit/>
          </a:bodyPr>
          <a:lstStyle/>
          <a:p>
            <a:pPr defTabSz="762000"/>
            <a:r>
              <a:rPr lang="pt-BR">
                <a:solidFill>
                  <a:srgbClr val="3333CC"/>
                </a:solidFill>
              </a:rPr>
              <a:t>Domingo</a:t>
            </a:r>
          </a:p>
          <a:p>
            <a:pPr defTabSz="762000"/>
            <a:r>
              <a:rPr lang="pt-BR">
                <a:solidFill>
                  <a:srgbClr val="3333CC"/>
                </a:solidFill>
              </a:rPr>
              <a:t>de </a:t>
            </a:r>
          </a:p>
          <a:p>
            <a:pPr defTabSz="762000"/>
            <a:r>
              <a:rPr lang="pt-BR">
                <a:solidFill>
                  <a:srgbClr val="3333CC"/>
                </a:solidFill>
              </a:rPr>
              <a:t>Páscoa</a:t>
            </a:r>
          </a:p>
        </p:txBody>
      </p:sp>
      <p:sp>
        <p:nvSpPr>
          <p:cNvPr id="1324052" name="Rectangle 20"/>
          <p:cNvSpPr>
            <a:spLocks noChangeArrowheads="1"/>
          </p:cNvSpPr>
          <p:nvPr/>
        </p:nvSpPr>
        <p:spPr bwMode="auto">
          <a:xfrm>
            <a:off x="1177925" y="4151313"/>
            <a:ext cx="6756400" cy="1016305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>
            <a:spAutoFit/>
          </a:bodyPr>
          <a:lstStyle/>
          <a:p>
            <a:pPr defTabSz="762000"/>
            <a:r>
              <a:rPr lang="pt-BR" sz="2000" u="sng" dirty="0">
                <a:solidFill>
                  <a:srgbClr val="FF3300"/>
                </a:solidFill>
              </a:rPr>
              <a:t>Páscoa</a:t>
            </a:r>
            <a:r>
              <a:rPr lang="pt-BR" sz="2000" dirty="0">
                <a:solidFill>
                  <a:srgbClr val="FF3300"/>
                </a:solidFill>
              </a:rPr>
              <a:t> </a:t>
            </a:r>
            <a:r>
              <a:rPr lang="pt-BR" sz="2000" dirty="0">
                <a:solidFill>
                  <a:srgbClr val="3333CC"/>
                </a:solidFill>
              </a:rPr>
              <a:t>é o primeiro </a:t>
            </a:r>
            <a:r>
              <a:rPr lang="pt-BR" sz="2000" dirty="0">
                <a:solidFill>
                  <a:srgbClr val="FF3300"/>
                </a:solidFill>
              </a:rPr>
              <a:t>Domingo </a:t>
            </a:r>
            <a:r>
              <a:rPr lang="pt-BR" sz="2000" dirty="0">
                <a:solidFill>
                  <a:srgbClr val="3333CC"/>
                </a:solidFill>
              </a:rPr>
              <a:t>que ocorre </a:t>
            </a:r>
            <a:r>
              <a:rPr lang="pt-BR" sz="2000" dirty="0">
                <a:solidFill>
                  <a:srgbClr val="009900"/>
                </a:solidFill>
              </a:rPr>
              <a:t>após</a:t>
            </a:r>
            <a:r>
              <a:rPr lang="pt-BR" sz="2000" dirty="0">
                <a:solidFill>
                  <a:srgbClr val="3333CC"/>
                </a:solidFill>
              </a:rPr>
              <a:t> a</a:t>
            </a:r>
          </a:p>
          <a:p>
            <a:pPr defTabSz="762000"/>
            <a:r>
              <a:rPr lang="pt-BR" sz="2000" dirty="0">
                <a:solidFill>
                  <a:srgbClr val="3333CC"/>
                </a:solidFill>
              </a:rPr>
              <a:t>primeira </a:t>
            </a:r>
            <a:r>
              <a:rPr lang="pt-BR" sz="2000" dirty="0">
                <a:solidFill>
                  <a:srgbClr val="FF3300"/>
                </a:solidFill>
              </a:rPr>
              <a:t>Lua Cheia </a:t>
            </a:r>
            <a:r>
              <a:rPr lang="pt-BR" sz="2000" dirty="0">
                <a:solidFill>
                  <a:srgbClr val="000000"/>
                </a:solidFill>
              </a:rPr>
              <a:t>Eclesiástica </a:t>
            </a:r>
            <a:r>
              <a:rPr lang="pt-BR" sz="2000" dirty="0">
                <a:solidFill>
                  <a:srgbClr val="3333CC"/>
                </a:solidFill>
              </a:rPr>
              <a:t>que ocorre </a:t>
            </a:r>
            <a:r>
              <a:rPr lang="pt-BR" sz="2000" dirty="0">
                <a:solidFill>
                  <a:srgbClr val="009900"/>
                </a:solidFill>
              </a:rPr>
              <a:t>após</a:t>
            </a:r>
            <a:r>
              <a:rPr lang="pt-BR" sz="2000" dirty="0">
                <a:solidFill>
                  <a:srgbClr val="3333CC"/>
                </a:solidFill>
              </a:rPr>
              <a:t> ou </a:t>
            </a:r>
            <a:r>
              <a:rPr lang="pt-BR" sz="2000" dirty="0">
                <a:solidFill>
                  <a:srgbClr val="009900"/>
                </a:solidFill>
              </a:rPr>
              <a:t>no</a:t>
            </a:r>
            <a:r>
              <a:rPr lang="pt-BR" sz="2000" dirty="0">
                <a:solidFill>
                  <a:srgbClr val="3333CC"/>
                </a:solidFill>
              </a:rPr>
              <a:t> </a:t>
            </a:r>
            <a:r>
              <a:rPr lang="pt-BR" sz="2000" dirty="0">
                <a:solidFill>
                  <a:srgbClr val="FF3300"/>
                </a:solidFill>
              </a:rPr>
              <a:t>Início da Primavera Boreal </a:t>
            </a:r>
            <a:r>
              <a:rPr lang="pt-BR" sz="2000" dirty="0">
                <a:solidFill>
                  <a:srgbClr val="000000"/>
                </a:solidFill>
              </a:rPr>
              <a:t>Eclesiástica ( 21 mar )</a:t>
            </a:r>
          </a:p>
        </p:txBody>
      </p:sp>
      <p:sp>
        <p:nvSpPr>
          <p:cNvPr id="1324053" name="Rectangle 21"/>
          <p:cNvSpPr>
            <a:spLocks noChangeArrowheads="1"/>
          </p:cNvSpPr>
          <p:nvPr/>
        </p:nvSpPr>
        <p:spPr bwMode="auto">
          <a:xfrm>
            <a:off x="7732713" y="2665413"/>
            <a:ext cx="890587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>
            <a:spAutoFit/>
          </a:bodyPr>
          <a:lstStyle/>
          <a:p>
            <a:r>
              <a:rPr lang="pt-BR" sz="2000">
                <a:solidFill>
                  <a:srgbClr val="FFFFFF"/>
                </a:solidFill>
              </a:rPr>
              <a:t>Verão</a:t>
            </a:r>
          </a:p>
        </p:txBody>
      </p:sp>
      <p:sp>
        <p:nvSpPr>
          <p:cNvPr id="1324054" name="Rectangle 22"/>
          <p:cNvSpPr>
            <a:spLocks noChangeArrowheads="1"/>
          </p:cNvSpPr>
          <p:nvPr/>
        </p:nvSpPr>
        <p:spPr bwMode="auto">
          <a:xfrm>
            <a:off x="473075" y="2665413"/>
            <a:ext cx="110172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r>
              <a:rPr lang="pt-BR" sz="2000">
                <a:solidFill>
                  <a:srgbClr val="FFFFFF"/>
                </a:solidFill>
              </a:rPr>
              <a:t>Inverno</a:t>
            </a:r>
          </a:p>
        </p:txBody>
      </p:sp>
      <p:grpSp>
        <p:nvGrpSpPr>
          <p:cNvPr id="6" name="Group 23"/>
          <p:cNvGrpSpPr>
            <a:grpSpLocks/>
          </p:cNvGrpSpPr>
          <p:nvPr/>
        </p:nvGrpSpPr>
        <p:grpSpPr bwMode="auto">
          <a:xfrm>
            <a:off x="938214" y="5157790"/>
            <a:ext cx="7289800" cy="1309688"/>
            <a:chOff x="666" y="3503"/>
            <a:chExt cx="4592" cy="825"/>
          </a:xfrm>
        </p:grpSpPr>
        <p:sp>
          <p:nvSpPr>
            <p:cNvPr id="1324056" name="Rectangle 24"/>
            <p:cNvSpPr>
              <a:spLocks noChangeArrowheads="1"/>
            </p:cNvSpPr>
            <p:nvPr/>
          </p:nvSpPr>
          <p:spPr bwMode="auto">
            <a:xfrm>
              <a:off x="666" y="3533"/>
              <a:ext cx="4592" cy="79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endParaRPr lang="pt-BR" sz="2400" dirty="0">
                <a:solidFill>
                  <a:srgbClr val="000000"/>
                </a:solidFill>
              </a:endParaRPr>
            </a:p>
            <a:p>
              <a:pPr defTabSz="762000"/>
              <a:r>
                <a:rPr lang="pt-BR" sz="2000" dirty="0">
                  <a:solidFill>
                    <a:srgbClr val="FF3300"/>
                  </a:solidFill>
                </a:rPr>
                <a:t>Lua Cheia </a:t>
              </a:r>
              <a:r>
                <a:rPr lang="pt-BR" sz="2000" dirty="0">
                  <a:solidFill>
                    <a:srgbClr val="000000"/>
                  </a:solidFill>
                </a:rPr>
                <a:t>Eclesiástica:</a:t>
              </a:r>
            </a:p>
            <a:p>
              <a:pPr defTabSz="762000"/>
              <a:endParaRPr lang="pt-BR" sz="1000" dirty="0" smtClean="0">
                <a:solidFill>
                  <a:srgbClr val="3333CC"/>
                </a:solidFill>
              </a:endParaRPr>
            </a:p>
            <a:p>
              <a:pPr defTabSz="762000"/>
              <a:r>
                <a:rPr lang="pt-BR" sz="2000" dirty="0" smtClean="0">
                  <a:solidFill>
                    <a:srgbClr val="3333CC"/>
                  </a:solidFill>
                </a:rPr>
                <a:t>14 </a:t>
              </a:r>
              <a:r>
                <a:rPr lang="pt-BR" sz="2000" dirty="0">
                  <a:solidFill>
                    <a:srgbClr val="3333CC"/>
                  </a:solidFill>
                </a:rPr>
                <a:t>dias depois da </a:t>
              </a:r>
              <a:r>
                <a:rPr lang="pt-BR" sz="2000" dirty="0">
                  <a:solidFill>
                    <a:srgbClr val="FF3300"/>
                  </a:solidFill>
                </a:rPr>
                <a:t>Lua Nova </a:t>
              </a:r>
              <a:r>
                <a:rPr lang="pt-BR" sz="2000" dirty="0">
                  <a:solidFill>
                    <a:srgbClr val="000000"/>
                  </a:solidFill>
                </a:rPr>
                <a:t>Eclesiástica ( Ciclo </a:t>
              </a:r>
              <a:r>
                <a:rPr lang="pt-BR" sz="2000" dirty="0" err="1">
                  <a:solidFill>
                    <a:srgbClr val="000000"/>
                  </a:solidFill>
                </a:rPr>
                <a:t>Metônico</a:t>
              </a:r>
              <a:r>
                <a:rPr lang="pt-BR" sz="2000" dirty="0">
                  <a:solidFill>
                    <a:srgbClr val="000000"/>
                  </a:solidFill>
                </a:rPr>
                <a:t> )</a:t>
              </a:r>
            </a:p>
          </p:txBody>
        </p:sp>
        <p:sp>
          <p:nvSpPr>
            <p:cNvPr id="1324057" name="Line 25"/>
            <p:cNvSpPr>
              <a:spLocks noChangeShapeType="1"/>
            </p:cNvSpPr>
            <p:nvPr/>
          </p:nvSpPr>
          <p:spPr bwMode="auto">
            <a:xfrm>
              <a:off x="1575" y="3735"/>
              <a:ext cx="2715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lgDash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 useBgFill="1">
          <p:nvSpPr>
            <p:cNvPr id="1324058" name="Oval 26"/>
            <p:cNvSpPr>
              <a:spLocks noChangeArrowheads="1"/>
            </p:cNvSpPr>
            <p:nvPr/>
          </p:nvSpPr>
          <p:spPr bwMode="auto">
            <a:xfrm>
              <a:off x="1148" y="3548"/>
              <a:ext cx="374" cy="374"/>
            </a:xfrm>
            <a:prstGeom prst="ellipse">
              <a:avLst/>
            </a:prstGeom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24059" name="Oval 27"/>
            <p:cNvSpPr>
              <a:spLocks noChangeArrowheads="1"/>
            </p:cNvSpPr>
            <p:nvPr/>
          </p:nvSpPr>
          <p:spPr bwMode="auto">
            <a:xfrm>
              <a:off x="4349" y="3539"/>
              <a:ext cx="374" cy="374"/>
            </a:xfrm>
            <a:prstGeom prst="ellipse">
              <a:avLst/>
            </a:prstGeom>
            <a:solidFill>
              <a:srgbClr val="FFFF00"/>
            </a:solidFill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24060" name="Rectangle 28"/>
            <p:cNvSpPr>
              <a:spLocks noChangeArrowheads="1"/>
            </p:cNvSpPr>
            <p:nvPr/>
          </p:nvSpPr>
          <p:spPr bwMode="auto">
            <a:xfrm>
              <a:off x="735" y="3571"/>
              <a:ext cx="428" cy="3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r>
                <a:rPr lang="pt-BR" sz="1600" dirty="0">
                  <a:solidFill>
                    <a:srgbClr val="FF0033"/>
                  </a:solidFill>
                </a:rPr>
                <a:t>Lua</a:t>
              </a:r>
            </a:p>
            <a:p>
              <a:r>
                <a:rPr lang="pt-BR" sz="1600" dirty="0">
                  <a:solidFill>
                    <a:srgbClr val="FF0033"/>
                  </a:solidFill>
                </a:rPr>
                <a:t>Nova</a:t>
              </a:r>
            </a:p>
          </p:txBody>
        </p:sp>
        <p:sp>
          <p:nvSpPr>
            <p:cNvPr id="1324061" name="Rectangle 29"/>
            <p:cNvSpPr>
              <a:spLocks noChangeArrowheads="1"/>
            </p:cNvSpPr>
            <p:nvPr/>
          </p:nvSpPr>
          <p:spPr bwMode="auto">
            <a:xfrm>
              <a:off x="4679" y="3571"/>
              <a:ext cx="464" cy="3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2"/>
              </a:outerShdw>
            </a:effectLst>
          </p:spPr>
          <p:txBody>
            <a:bodyPr wrap="none" lIns="92075" tIns="46038" rIns="92075" bIns="46038">
              <a:spAutoFit/>
            </a:bodyPr>
            <a:lstStyle/>
            <a:p>
              <a:r>
                <a:rPr lang="pt-BR" sz="1600" dirty="0">
                  <a:solidFill>
                    <a:srgbClr val="FFFF00"/>
                  </a:solidFill>
                </a:rPr>
                <a:t>Lua</a:t>
              </a:r>
            </a:p>
            <a:p>
              <a:r>
                <a:rPr lang="pt-BR" sz="1600" dirty="0">
                  <a:solidFill>
                    <a:srgbClr val="FFFF00"/>
                  </a:solidFill>
                </a:rPr>
                <a:t>Cheia</a:t>
              </a:r>
            </a:p>
          </p:txBody>
        </p:sp>
        <p:sp>
          <p:nvSpPr>
            <p:cNvPr id="1324062" name="Rectangle 30"/>
            <p:cNvSpPr>
              <a:spLocks noChangeArrowheads="1"/>
            </p:cNvSpPr>
            <p:nvPr/>
          </p:nvSpPr>
          <p:spPr bwMode="auto">
            <a:xfrm>
              <a:off x="2628" y="3503"/>
              <a:ext cx="658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r>
                <a:rPr lang="pt-BR" sz="2000">
                  <a:solidFill>
                    <a:srgbClr val="3333CC"/>
                  </a:solidFill>
                </a:rPr>
                <a:t>14 dias</a:t>
              </a:r>
            </a:p>
          </p:txBody>
        </p:sp>
      </p:grpSp>
      <p:sp>
        <p:nvSpPr>
          <p:cNvPr id="1324063" name="Line 31"/>
          <p:cNvSpPr>
            <a:spLocks noChangeShapeType="1"/>
          </p:cNvSpPr>
          <p:nvPr/>
        </p:nvSpPr>
        <p:spPr bwMode="auto">
          <a:xfrm>
            <a:off x="4321175" y="2290763"/>
            <a:ext cx="0" cy="3048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stealth" w="med" len="lg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324064" name="Rectangle 32"/>
          <p:cNvSpPr>
            <a:spLocks noChangeArrowheads="1"/>
          </p:cNvSpPr>
          <p:nvPr/>
        </p:nvSpPr>
        <p:spPr bwMode="auto">
          <a:xfrm>
            <a:off x="4276725" y="2635250"/>
            <a:ext cx="76200" cy="457200"/>
          </a:xfrm>
          <a:prstGeom prst="rect">
            <a:avLst/>
          </a:prstGeom>
          <a:solidFill>
            <a:schemeClr val="bg1"/>
          </a:solidFill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pt-BR"/>
          </a:p>
        </p:txBody>
      </p:sp>
      <p:pic>
        <p:nvPicPr>
          <p:cNvPr id="1324065" name="Picture 33" descr="j030493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863975" y="3071813"/>
            <a:ext cx="863600" cy="793750"/>
          </a:xfrm>
          <a:prstGeom prst="rect">
            <a:avLst/>
          </a:prstGeom>
          <a:noFill/>
        </p:spPr>
      </p:pic>
      <p:grpSp>
        <p:nvGrpSpPr>
          <p:cNvPr id="7" name="Group 34"/>
          <p:cNvGrpSpPr>
            <a:grpSpLocks/>
          </p:cNvGrpSpPr>
          <p:nvPr/>
        </p:nvGrpSpPr>
        <p:grpSpPr bwMode="auto">
          <a:xfrm>
            <a:off x="933450" y="3192463"/>
            <a:ext cx="1095375" cy="850900"/>
            <a:chOff x="219" y="3022"/>
            <a:chExt cx="1457" cy="1134"/>
          </a:xfrm>
        </p:grpSpPr>
        <p:grpSp>
          <p:nvGrpSpPr>
            <p:cNvPr id="8" name="Group 35"/>
            <p:cNvGrpSpPr>
              <a:grpSpLocks/>
            </p:cNvGrpSpPr>
            <p:nvPr/>
          </p:nvGrpSpPr>
          <p:grpSpPr bwMode="auto">
            <a:xfrm>
              <a:off x="219" y="3502"/>
              <a:ext cx="1457" cy="654"/>
              <a:chOff x="219" y="3502"/>
              <a:chExt cx="1457" cy="654"/>
            </a:xfrm>
          </p:grpSpPr>
          <p:sp>
            <p:nvSpPr>
              <p:cNvPr id="1324068" name="Freeform 36"/>
              <p:cNvSpPr>
                <a:spLocks/>
              </p:cNvSpPr>
              <p:nvPr/>
            </p:nvSpPr>
            <p:spPr bwMode="auto">
              <a:xfrm>
                <a:off x="225" y="3556"/>
                <a:ext cx="1451" cy="600"/>
              </a:xfrm>
              <a:custGeom>
                <a:avLst/>
                <a:gdLst/>
                <a:ahLst/>
                <a:cxnLst>
                  <a:cxn ang="0">
                    <a:pos x="92" y="196"/>
                  </a:cxn>
                  <a:cxn ang="0">
                    <a:pos x="184" y="127"/>
                  </a:cxn>
                  <a:cxn ang="0">
                    <a:pos x="207" y="92"/>
                  </a:cxn>
                  <a:cxn ang="0">
                    <a:pos x="369" y="46"/>
                  </a:cxn>
                  <a:cxn ang="0">
                    <a:pos x="968" y="58"/>
                  </a:cxn>
                  <a:cxn ang="0">
                    <a:pos x="1198" y="0"/>
                  </a:cxn>
                  <a:cxn ang="0">
                    <a:pos x="1325" y="104"/>
                  </a:cxn>
                  <a:cxn ang="0">
                    <a:pos x="1371" y="173"/>
                  </a:cxn>
                  <a:cxn ang="0">
                    <a:pos x="1394" y="207"/>
                  </a:cxn>
                  <a:cxn ang="0">
                    <a:pos x="1451" y="323"/>
                  </a:cxn>
                  <a:cxn ang="0">
                    <a:pos x="1348" y="495"/>
                  </a:cxn>
                  <a:cxn ang="0">
                    <a:pos x="1209" y="599"/>
                  </a:cxn>
                  <a:cxn ang="0">
                    <a:pos x="1117" y="576"/>
                  </a:cxn>
                  <a:cxn ang="0">
                    <a:pos x="714" y="553"/>
                  </a:cxn>
                  <a:cxn ang="0">
                    <a:pos x="553" y="565"/>
                  </a:cxn>
                  <a:cxn ang="0">
                    <a:pos x="380" y="576"/>
                  </a:cxn>
                  <a:cxn ang="0">
                    <a:pos x="219" y="588"/>
                  </a:cxn>
                  <a:cxn ang="0">
                    <a:pos x="173" y="565"/>
                  </a:cxn>
                  <a:cxn ang="0">
                    <a:pos x="127" y="553"/>
                  </a:cxn>
                  <a:cxn ang="0">
                    <a:pos x="92" y="507"/>
                  </a:cxn>
                  <a:cxn ang="0">
                    <a:pos x="0" y="334"/>
                  </a:cxn>
                  <a:cxn ang="0">
                    <a:pos x="92" y="196"/>
                  </a:cxn>
                </a:cxnLst>
                <a:rect l="0" t="0" r="r" b="b"/>
                <a:pathLst>
                  <a:path w="1451" h="600">
                    <a:moveTo>
                      <a:pt x="92" y="196"/>
                    </a:moveTo>
                    <a:cubicBezTo>
                      <a:pt x="135" y="168"/>
                      <a:pt x="136" y="143"/>
                      <a:pt x="184" y="127"/>
                    </a:cubicBezTo>
                    <a:cubicBezTo>
                      <a:pt x="192" y="115"/>
                      <a:pt x="196" y="101"/>
                      <a:pt x="207" y="92"/>
                    </a:cubicBezTo>
                    <a:cubicBezTo>
                      <a:pt x="230" y="73"/>
                      <a:pt x="336" y="54"/>
                      <a:pt x="369" y="46"/>
                    </a:cubicBezTo>
                    <a:cubicBezTo>
                      <a:pt x="614" y="63"/>
                      <a:pt x="675" y="66"/>
                      <a:pt x="968" y="58"/>
                    </a:cubicBezTo>
                    <a:cubicBezTo>
                      <a:pt x="1042" y="32"/>
                      <a:pt x="1123" y="26"/>
                      <a:pt x="1198" y="0"/>
                    </a:cubicBezTo>
                    <a:cubicBezTo>
                      <a:pt x="1232" y="51"/>
                      <a:pt x="1267" y="84"/>
                      <a:pt x="1325" y="104"/>
                    </a:cubicBezTo>
                    <a:cubicBezTo>
                      <a:pt x="1340" y="127"/>
                      <a:pt x="1356" y="150"/>
                      <a:pt x="1371" y="173"/>
                    </a:cubicBezTo>
                    <a:cubicBezTo>
                      <a:pt x="1379" y="184"/>
                      <a:pt x="1394" y="207"/>
                      <a:pt x="1394" y="207"/>
                    </a:cubicBezTo>
                    <a:cubicBezTo>
                      <a:pt x="1407" y="262"/>
                      <a:pt x="1411" y="282"/>
                      <a:pt x="1451" y="323"/>
                    </a:cubicBezTo>
                    <a:cubicBezTo>
                      <a:pt x="1437" y="422"/>
                      <a:pt x="1429" y="440"/>
                      <a:pt x="1348" y="495"/>
                    </a:cubicBezTo>
                    <a:cubicBezTo>
                      <a:pt x="1315" y="546"/>
                      <a:pt x="1268" y="585"/>
                      <a:pt x="1209" y="599"/>
                    </a:cubicBezTo>
                    <a:cubicBezTo>
                      <a:pt x="1178" y="591"/>
                      <a:pt x="1149" y="578"/>
                      <a:pt x="1117" y="576"/>
                    </a:cubicBezTo>
                    <a:cubicBezTo>
                      <a:pt x="983" y="568"/>
                      <a:pt x="714" y="553"/>
                      <a:pt x="714" y="553"/>
                    </a:cubicBezTo>
                    <a:cubicBezTo>
                      <a:pt x="577" y="537"/>
                      <a:pt x="650" y="554"/>
                      <a:pt x="553" y="565"/>
                    </a:cubicBezTo>
                    <a:cubicBezTo>
                      <a:pt x="496" y="571"/>
                      <a:pt x="438" y="572"/>
                      <a:pt x="380" y="576"/>
                    </a:cubicBezTo>
                    <a:cubicBezTo>
                      <a:pt x="322" y="596"/>
                      <a:pt x="279" y="600"/>
                      <a:pt x="219" y="588"/>
                    </a:cubicBezTo>
                    <a:cubicBezTo>
                      <a:pt x="204" y="580"/>
                      <a:pt x="189" y="571"/>
                      <a:pt x="173" y="565"/>
                    </a:cubicBezTo>
                    <a:cubicBezTo>
                      <a:pt x="158" y="559"/>
                      <a:pt x="140" y="562"/>
                      <a:pt x="127" y="553"/>
                    </a:cubicBezTo>
                    <a:cubicBezTo>
                      <a:pt x="111" y="542"/>
                      <a:pt x="103" y="523"/>
                      <a:pt x="92" y="507"/>
                    </a:cubicBezTo>
                    <a:cubicBezTo>
                      <a:pt x="49" y="446"/>
                      <a:pt x="22" y="403"/>
                      <a:pt x="0" y="334"/>
                    </a:cubicBezTo>
                    <a:cubicBezTo>
                      <a:pt x="27" y="254"/>
                      <a:pt x="22" y="248"/>
                      <a:pt x="92" y="196"/>
                    </a:cubicBezTo>
                    <a:close/>
                  </a:path>
                </a:pathLst>
              </a:custGeom>
              <a:solidFill>
                <a:schemeClr val="tx1"/>
              </a:solidFill>
              <a:ln w="12700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24069" name="Freeform 37"/>
              <p:cNvSpPr>
                <a:spLocks/>
              </p:cNvSpPr>
              <p:nvPr/>
            </p:nvSpPr>
            <p:spPr bwMode="auto">
              <a:xfrm>
                <a:off x="219" y="3502"/>
                <a:ext cx="1451" cy="600"/>
              </a:xfrm>
              <a:custGeom>
                <a:avLst/>
                <a:gdLst/>
                <a:ahLst/>
                <a:cxnLst>
                  <a:cxn ang="0">
                    <a:pos x="92" y="196"/>
                  </a:cxn>
                  <a:cxn ang="0">
                    <a:pos x="184" y="127"/>
                  </a:cxn>
                  <a:cxn ang="0">
                    <a:pos x="207" y="92"/>
                  </a:cxn>
                  <a:cxn ang="0">
                    <a:pos x="369" y="46"/>
                  </a:cxn>
                  <a:cxn ang="0">
                    <a:pos x="968" y="58"/>
                  </a:cxn>
                  <a:cxn ang="0">
                    <a:pos x="1198" y="0"/>
                  </a:cxn>
                  <a:cxn ang="0">
                    <a:pos x="1325" y="104"/>
                  </a:cxn>
                  <a:cxn ang="0">
                    <a:pos x="1371" y="173"/>
                  </a:cxn>
                  <a:cxn ang="0">
                    <a:pos x="1394" y="207"/>
                  </a:cxn>
                  <a:cxn ang="0">
                    <a:pos x="1451" y="323"/>
                  </a:cxn>
                  <a:cxn ang="0">
                    <a:pos x="1348" y="495"/>
                  </a:cxn>
                  <a:cxn ang="0">
                    <a:pos x="1209" y="599"/>
                  </a:cxn>
                  <a:cxn ang="0">
                    <a:pos x="1117" y="576"/>
                  </a:cxn>
                  <a:cxn ang="0">
                    <a:pos x="714" y="553"/>
                  </a:cxn>
                  <a:cxn ang="0">
                    <a:pos x="553" y="565"/>
                  </a:cxn>
                  <a:cxn ang="0">
                    <a:pos x="380" y="576"/>
                  </a:cxn>
                  <a:cxn ang="0">
                    <a:pos x="219" y="588"/>
                  </a:cxn>
                  <a:cxn ang="0">
                    <a:pos x="173" y="565"/>
                  </a:cxn>
                  <a:cxn ang="0">
                    <a:pos x="127" y="553"/>
                  </a:cxn>
                  <a:cxn ang="0">
                    <a:pos x="92" y="507"/>
                  </a:cxn>
                  <a:cxn ang="0">
                    <a:pos x="0" y="334"/>
                  </a:cxn>
                  <a:cxn ang="0">
                    <a:pos x="92" y="196"/>
                  </a:cxn>
                </a:cxnLst>
                <a:rect l="0" t="0" r="r" b="b"/>
                <a:pathLst>
                  <a:path w="1451" h="600">
                    <a:moveTo>
                      <a:pt x="92" y="196"/>
                    </a:moveTo>
                    <a:cubicBezTo>
                      <a:pt x="135" y="168"/>
                      <a:pt x="136" y="143"/>
                      <a:pt x="184" y="127"/>
                    </a:cubicBezTo>
                    <a:cubicBezTo>
                      <a:pt x="192" y="115"/>
                      <a:pt x="196" y="101"/>
                      <a:pt x="207" y="92"/>
                    </a:cubicBezTo>
                    <a:cubicBezTo>
                      <a:pt x="230" y="73"/>
                      <a:pt x="336" y="54"/>
                      <a:pt x="369" y="46"/>
                    </a:cubicBezTo>
                    <a:cubicBezTo>
                      <a:pt x="614" y="63"/>
                      <a:pt x="675" y="66"/>
                      <a:pt x="968" y="58"/>
                    </a:cubicBezTo>
                    <a:cubicBezTo>
                      <a:pt x="1042" y="32"/>
                      <a:pt x="1123" y="26"/>
                      <a:pt x="1198" y="0"/>
                    </a:cubicBezTo>
                    <a:cubicBezTo>
                      <a:pt x="1232" y="51"/>
                      <a:pt x="1267" y="84"/>
                      <a:pt x="1325" y="104"/>
                    </a:cubicBezTo>
                    <a:cubicBezTo>
                      <a:pt x="1340" y="127"/>
                      <a:pt x="1356" y="150"/>
                      <a:pt x="1371" y="173"/>
                    </a:cubicBezTo>
                    <a:cubicBezTo>
                      <a:pt x="1379" y="184"/>
                      <a:pt x="1394" y="207"/>
                      <a:pt x="1394" y="207"/>
                    </a:cubicBezTo>
                    <a:cubicBezTo>
                      <a:pt x="1407" y="262"/>
                      <a:pt x="1411" y="282"/>
                      <a:pt x="1451" y="323"/>
                    </a:cubicBezTo>
                    <a:cubicBezTo>
                      <a:pt x="1437" y="422"/>
                      <a:pt x="1429" y="440"/>
                      <a:pt x="1348" y="495"/>
                    </a:cubicBezTo>
                    <a:cubicBezTo>
                      <a:pt x="1315" y="546"/>
                      <a:pt x="1268" y="585"/>
                      <a:pt x="1209" y="599"/>
                    </a:cubicBezTo>
                    <a:cubicBezTo>
                      <a:pt x="1178" y="591"/>
                      <a:pt x="1149" y="578"/>
                      <a:pt x="1117" y="576"/>
                    </a:cubicBezTo>
                    <a:cubicBezTo>
                      <a:pt x="983" y="568"/>
                      <a:pt x="714" y="553"/>
                      <a:pt x="714" y="553"/>
                    </a:cubicBezTo>
                    <a:cubicBezTo>
                      <a:pt x="577" y="537"/>
                      <a:pt x="650" y="554"/>
                      <a:pt x="553" y="565"/>
                    </a:cubicBezTo>
                    <a:cubicBezTo>
                      <a:pt x="496" y="571"/>
                      <a:pt x="438" y="572"/>
                      <a:pt x="380" y="576"/>
                    </a:cubicBezTo>
                    <a:cubicBezTo>
                      <a:pt x="322" y="596"/>
                      <a:pt x="279" y="600"/>
                      <a:pt x="219" y="588"/>
                    </a:cubicBezTo>
                    <a:cubicBezTo>
                      <a:pt x="204" y="580"/>
                      <a:pt x="189" y="571"/>
                      <a:pt x="173" y="565"/>
                    </a:cubicBezTo>
                    <a:cubicBezTo>
                      <a:pt x="158" y="559"/>
                      <a:pt x="140" y="562"/>
                      <a:pt x="127" y="553"/>
                    </a:cubicBezTo>
                    <a:cubicBezTo>
                      <a:pt x="111" y="542"/>
                      <a:pt x="103" y="523"/>
                      <a:pt x="92" y="507"/>
                    </a:cubicBezTo>
                    <a:cubicBezTo>
                      <a:pt x="49" y="446"/>
                      <a:pt x="22" y="403"/>
                      <a:pt x="0" y="334"/>
                    </a:cubicBezTo>
                    <a:cubicBezTo>
                      <a:pt x="27" y="254"/>
                      <a:pt x="22" y="248"/>
                      <a:pt x="92" y="196"/>
                    </a:cubicBezTo>
                    <a:close/>
                  </a:path>
                </a:pathLst>
              </a:custGeom>
              <a:solidFill>
                <a:srgbClr val="66FF33"/>
              </a:solidFill>
              <a:ln w="12700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</p:grpSp>
        <p:pic>
          <p:nvPicPr>
            <p:cNvPr id="1324070" name="Picture 38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497" y="3022"/>
              <a:ext cx="890" cy="836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</p:pic>
      </p:grpSp>
      <p:pic>
        <p:nvPicPr>
          <p:cNvPr id="1324071" name="Picture 39"/>
          <p:cNvPicPr>
            <a:picLocks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8582025" y="823913"/>
            <a:ext cx="495300" cy="733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324072" name="Text Box 40"/>
          <p:cNvSpPr txBox="1">
            <a:spLocks noChangeArrowheads="1"/>
          </p:cNvSpPr>
          <p:nvPr/>
        </p:nvSpPr>
        <p:spPr bwMode="auto">
          <a:xfrm>
            <a:off x="107950" y="6518671"/>
            <a:ext cx="88836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1" hangingPunct="1"/>
            <a:r>
              <a:rPr lang="pt-BR" b="0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cs typeface="Arial" charset="0"/>
              </a:rPr>
              <a:t>O ciclo </a:t>
            </a:r>
            <a:r>
              <a:rPr lang="pt-BR" b="0" dirty="0" err="1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cs typeface="Arial" charset="0"/>
              </a:rPr>
              <a:t>Metônico</a:t>
            </a:r>
            <a:r>
              <a:rPr lang="pt-BR" b="0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cs typeface="Arial" charset="0"/>
              </a:rPr>
              <a:t> pode diferir de 1 dia da verdadeira data da mudança da fase da Lua.</a:t>
            </a:r>
          </a:p>
        </p:txBody>
      </p:sp>
      <p:grpSp>
        <p:nvGrpSpPr>
          <p:cNvPr id="9" name="Group 41"/>
          <p:cNvGrpSpPr>
            <a:grpSpLocks/>
          </p:cNvGrpSpPr>
          <p:nvPr/>
        </p:nvGrpSpPr>
        <p:grpSpPr bwMode="auto">
          <a:xfrm>
            <a:off x="34925" y="46038"/>
            <a:ext cx="2160588" cy="1295400"/>
            <a:chOff x="22" y="29"/>
            <a:chExt cx="1361" cy="816"/>
          </a:xfrm>
        </p:grpSpPr>
        <p:pic>
          <p:nvPicPr>
            <p:cNvPr id="1324074" name="Picture 42" descr="Nicaea_icon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22" y="29"/>
              <a:ext cx="610" cy="816"/>
            </a:xfrm>
            <a:prstGeom prst="rect">
              <a:avLst/>
            </a:prstGeom>
            <a:noFill/>
          </p:spPr>
        </p:pic>
        <p:sp>
          <p:nvSpPr>
            <p:cNvPr id="1324075" name="Text Box 43"/>
            <p:cNvSpPr txBox="1">
              <a:spLocks noChangeArrowheads="1"/>
            </p:cNvSpPr>
            <p:nvPr/>
          </p:nvSpPr>
          <p:spPr bwMode="auto">
            <a:xfrm>
              <a:off x="567" y="125"/>
              <a:ext cx="816" cy="577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>
              <a:spAutoFit/>
            </a:bodyPr>
            <a:lstStyle/>
            <a:p>
              <a:r>
                <a:rPr lang="pt-BR" dirty="0">
                  <a:solidFill>
                    <a:schemeClr val="accent3"/>
                  </a:solidFill>
                </a:rPr>
                <a:t>Concílio de </a:t>
              </a:r>
              <a:r>
                <a:rPr lang="pt-BR" dirty="0" err="1">
                  <a:solidFill>
                    <a:schemeClr val="accent3"/>
                  </a:solidFill>
                </a:rPr>
                <a:t>Nicea</a:t>
              </a:r>
              <a:r>
                <a:rPr lang="pt-BR" dirty="0">
                  <a:solidFill>
                    <a:schemeClr val="accent3"/>
                  </a:solidFill>
                </a:rPr>
                <a:t/>
              </a:r>
              <a:br>
                <a:rPr lang="pt-BR" dirty="0">
                  <a:solidFill>
                    <a:schemeClr val="accent3"/>
                  </a:solidFill>
                </a:rPr>
              </a:br>
              <a:r>
                <a:rPr lang="pt-BR" dirty="0">
                  <a:solidFill>
                    <a:schemeClr val="accent3"/>
                  </a:solidFill>
                </a:rPr>
                <a:t>(325 </a:t>
              </a:r>
              <a:r>
                <a:rPr lang="pt-BR" dirty="0" err="1">
                  <a:solidFill>
                    <a:schemeClr val="accent3"/>
                  </a:solidFill>
                </a:rPr>
                <a:t>d.C.</a:t>
              </a:r>
              <a:r>
                <a:rPr lang="pt-BR" dirty="0">
                  <a:solidFill>
                    <a:schemeClr val="accent3"/>
                  </a:solidFill>
                </a:rPr>
                <a:t>)</a:t>
              </a:r>
            </a:p>
          </p:txBody>
        </p:sp>
      </p:grpSp>
      <p:sp>
        <p:nvSpPr>
          <p:cNvPr id="44" name="Oval 14"/>
          <p:cNvSpPr>
            <a:spLocks noChangeArrowheads="1"/>
          </p:cNvSpPr>
          <p:nvPr/>
        </p:nvSpPr>
        <p:spPr bwMode="auto">
          <a:xfrm>
            <a:off x="1223720" y="2332236"/>
            <a:ext cx="520700" cy="520700"/>
          </a:xfrm>
          <a:prstGeom prst="ellipse">
            <a:avLst/>
          </a:pr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r>
              <a:rPr lang="pt-BR" sz="1100">
                <a:solidFill>
                  <a:srgbClr val="000000"/>
                </a:solidFill>
              </a:rPr>
              <a:t>Lua</a:t>
            </a:r>
          </a:p>
          <a:p>
            <a:r>
              <a:rPr lang="pt-BR" sz="1100">
                <a:solidFill>
                  <a:srgbClr val="000000"/>
                </a:solidFill>
              </a:rPr>
              <a:t>Cheia</a:t>
            </a:r>
          </a:p>
        </p:txBody>
      </p:sp>
      <p:sp>
        <p:nvSpPr>
          <p:cNvPr id="46" name="Espaço Reservado para Número de Slide 4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BF7DBB7-D6FF-4356-81E6-0EC4604BCBB9}" type="slidenum">
              <a:rPr lang="pt-BR" smtClean="0">
                <a:solidFill>
                  <a:srgbClr val="FFFFFF"/>
                </a:solidFill>
              </a:rPr>
              <a:pPr/>
              <a:t>80</a:t>
            </a:fld>
            <a:endParaRPr lang="pt-BR">
              <a:solidFill>
                <a:srgbClr val="FFFFFF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7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40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1000"/>
                                        <p:tgtEl>
                                          <p:spTgt spid="13240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4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24052" grpId="0" animBg="1" autoUpdateAnimBg="0"/>
      <p:bldP spid="1324072" grpId="0"/>
      <p:bldP spid="44" grpId="0" animBg="1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 shadeToTitle="1">
        <a:gradFill rotWithShape="0">
          <a:gsLst>
            <a:gs pos="0">
              <a:srgbClr val="FFF200"/>
            </a:gs>
            <a:gs pos="100000">
              <a:srgbClr val="FF0066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6945" name="Picture 1" descr="C:\Boczko\Imagens\Historico\Inquisicao\inquisition2_JPG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4221" y="101828"/>
            <a:ext cx="8975558" cy="6673592"/>
          </a:xfrm>
          <a:prstGeom prst="rect">
            <a:avLst/>
          </a:prstGeom>
          <a:noFill/>
        </p:spPr>
      </p:pic>
      <p:sp>
        <p:nvSpPr>
          <p:cNvPr id="132098" name="Rectangle 2"/>
          <p:cNvSpPr>
            <a:spLocks noGrp="1" noChangeArrowheads="1"/>
          </p:cNvSpPr>
          <p:nvPr>
            <p:ph type="title"/>
          </p:nvPr>
        </p:nvSpPr>
        <p:spPr>
          <a:xfrm>
            <a:off x="2456210" y="6285185"/>
            <a:ext cx="4276030" cy="384175"/>
          </a:xfrm>
          <a:noFill/>
          <a:ln/>
        </p:spPr>
        <p:txBody>
          <a:bodyPr/>
          <a:lstStyle/>
          <a:p>
            <a:r>
              <a:rPr lang="pt-BR" sz="4800" dirty="0">
                <a:solidFill>
                  <a:srgbClr val="FF3300"/>
                </a:solidFill>
              </a:rPr>
              <a:t>Heresia...!</a:t>
            </a:r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81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tx1"/>
            </a:gs>
            <a:gs pos="100000">
              <a:srgbClr val="00FF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09550"/>
            <a:ext cx="9144000" cy="1219200"/>
          </a:xfrm>
          <a:noFill/>
          <a:ln/>
        </p:spPr>
        <p:txBody>
          <a:bodyPr/>
          <a:lstStyle/>
          <a:p>
            <a:pPr>
              <a:lnSpc>
                <a:spcPct val="80000"/>
              </a:lnSpc>
            </a:pPr>
            <a:r>
              <a:rPr lang="pt-BR">
                <a:solidFill>
                  <a:schemeClr val="accent1"/>
                </a:solidFill>
              </a:rPr>
              <a:t>Defasagem entre o Ano Juliano e as Estações</a:t>
            </a:r>
          </a:p>
        </p:txBody>
      </p:sp>
      <p:sp>
        <p:nvSpPr>
          <p:cNvPr id="71" name="Espaço Reservado para Número de Slide 7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82</a:t>
            </a:fld>
            <a:endParaRPr lang="pt-BR"/>
          </a:p>
        </p:txBody>
      </p:sp>
      <p:grpSp>
        <p:nvGrpSpPr>
          <p:cNvPr id="133219" name="Group 99"/>
          <p:cNvGrpSpPr>
            <a:grpSpLocks/>
          </p:cNvGrpSpPr>
          <p:nvPr/>
        </p:nvGrpSpPr>
        <p:grpSpPr bwMode="auto">
          <a:xfrm>
            <a:off x="5602288" y="2817813"/>
            <a:ext cx="3230563" cy="400050"/>
            <a:chOff x="3529" y="1643"/>
            <a:chExt cx="2035" cy="252"/>
          </a:xfrm>
        </p:grpSpPr>
        <p:sp>
          <p:nvSpPr>
            <p:cNvPr id="133134" name="Rectangle 14"/>
            <p:cNvSpPr>
              <a:spLocks noChangeArrowheads="1"/>
            </p:cNvSpPr>
            <p:nvPr/>
          </p:nvSpPr>
          <p:spPr bwMode="auto">
            <a:xfrm>
              <a:off x="5424" y="1646"/>
              <a:ext cx="140" cy="232"/>
            </a:xfrm>
            <a:prstGeom prst="rect">
              <a:avLst/>
            </a:prstGeom>
            <a:solidFill>
              <a:srgbClr val="FFFF00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135" name="Rectangle 15"/>
            <p:cNvSpPr>
              <a:spLocks noChangeArrowheads="1"/>
            </p:cNvSpPr>
            <p:nvPr/>
          </p:nvSpPr>
          <p:spPr bwMode="auto">
            <a:xfrm>
              <a:off x="3529" y="1643"/>
              <a:ext cx="1939" cy="2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92075" tIns="46038" rIns="92075" bIns="46038">
              <a:spAutoFit/>
            </a:bodyPr>
            <a:lstStyle/>
            <a:p>
              <a:pPr defTabSz="762000"/>
              <a:r>
                <a:rPr lang="pt-BR" sz="2000" dirty="0">
                  <a:solidFill>
                    <a:srgbClr val="FF99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~</a:t>
              </a:r>
              <a:r>
                <a:rPr lang="pt-BR" sz="2000" dirty="0" smtClean="0">
                  <a:solidFill>
                    <a:srgbClr val="FF99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0,007.801 </a:t>
              </a:r>
              <a:r>
                <a:rPr lang="pt-BR" sz="2000" dirty="0">
                  <a:solidFill>
                    <a:srgbClr val="FF99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dias </a:t>
              </a:r>
              <a:r>
                <a:rPr lang="pt-BR" sz="2000" dirty="0">
                  <a:solidFill>
                    <a:schemeClr val="tx1"/>
                  </a:solidFill>
                  <a:sym typeface="Symbol" pitchFamily="18" charset="2"/>
                </a:rPr>
                <a:t></a:t>
              </a:r>
              <a:r>
                <a:rPr lang="pt-BR" sz="2000" dirty="0">
                  <a:solidFill>
                    <a:srgbClr val="FF99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11</a:t>
              </a:r>
              <a:r>
                <a:rPr lang="pt-BR" sz="2000" baseline="30000" dirty="0">
                  <a:solidFill>
                    <a:srgbClr val="FF99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m</a:t>
              </a:r>
              <a:r>
                <a:rPr lang="pt-BR" sz="2000" dirty="0">
                  <a:solidFill>
                    <a:srgbClr val="FF99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14</a:t>
              </a:r>
              <a:r>
                <a:rPr lang="pt-BR" sz="2000" baseline="30000" dirty="0">
                  <a:solidFill>
                    <a:srgbClr val="FF99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s</a:t>
              </a:r>
            </a:p>
          </p:txBody>
        </p:sp>
      </p:grpSp>
      <p:sp>
        <p:nvSpPr>
          <p:cNvPr id="133137" name="Rectangle 17"/>
          <p:cNvSpPr>
            <a:spLocks noChangeArrowheads="1"/>
          </p:cNvSpPr>
          <p:nvPr/>
        </p:nvSpPr>
        <p:spPr bwMode="auto">
          <a:xfrm>
            <a:off x="539750" y="2365375"/>
            <a:ext cx="8096250" cy="368300"/>
          </a:xfrm>
          <a:prstGeom prst="rect">
            <a:avLst/>
          </a:prstGeom>
          <a:solidFill>
            <a:srgbClr val="FFCC00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33138" name="Rectangle 18"/>
          <p:cNvSpPr>
            <a:spLocks noChangeArrowheads="1"/>
          </p:cNvSpPr>
          <p:nvPr/>
        </p:nvSpPr>
        <p:spPr bwMode="auto">
          <a:xfrm>
            <a:off x="1349324" y="2343150"/>
            <a:ext cx="6839052" cy="4623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defTabSz="762000"/>
            <a:r>
              <a:rPr lang="pt-BR" sz="2400" dirty="0">
                <a:solidFill>
                  <a:schemeClr val="tx1"/>
                </a:solidFill>
              </a:rPr>
              <a:t>Ano Trópico </a:t>
            </a:r>
            <a:r>
              <a:rPr lang="pt-BR" sz="2400" dirty="0">
                <a:solidFill>
                  <a:schemeClr val="tx1"/>
                </a:solidFill>
                <a:sym typeface="Symbol" pitchFamily="18" charset="2"/>
              </a:rPr>
              <a:t></a:t>
            </a:r>
            <a:r>
              <a:rPr lang="pt-BR" sz="2400" dirty="0">
                <a:solidFill>
                  <a:schemeClr val="tx1"/>
                </a:solidFill>
              </a:rPr>
              <a:t> </a:t>
            </a:r>
            <a:r>
              <a:rPr lang="pt-BR" sz="2400" dirty="0" smtClean="0">
                <a:solidFill>
                  <a:schemeClr val="tx1"/>
                </a:solidFill>
              </a:rPr>
              <a:t>365,242.199</a:t>
            </a:r>
            <a:r>
              <a:rPr lang="pt-BR" sz="2400" baseline="30000" dirty="0" smtClean="0">
                <a:solidFill>
                  <a:schemeClr val="tx1"/>
                </a:solidFill>
              </a:rPr>
              <a:t>d</a:t>
            </a:r>
            <a:r>
              <a:rPr lang="pt-BR" sz="2400" dirty="0" smtClean="0">
                <a:solidFill>
                  <a:schemeClr val="tx1"/>
                </a:solidFill>
              </a:rPr>
              <a:t> </a:t>
            </a:r>
            <a:r>
              <a:rPr lang="pt-BR" sz="2400" dirty="0">
                <a:solidFill>
                  <a:schemeClr val="tx1"/>
                </a:solidFill>
                <a:sym typeface="Symbol" pitchFamily="18" charset="2"/>
              </a:rPr>
              <a:t></a:t>
            </a:r>
            <a:r>
              <a:rPr lang="pt-BR" sz="2400" dirty="0">
                <a:solidFill>
                  <a:schemeClr val="tx1"/>
                </a:solidFill>
              </a:rPr>
              <a:t> 365</a:t>
            </a:r>
            <a:r>
              <a:rPr lang="pt-BR" sz="2400" baseline="30000" dirty="0">
                <a:solidFill>
                  <a:schemeClr val="tx1"/>
                </a:solidFill>
              </a:rPr>
              <a:t>d</a:t>
            </a:r>
            <a:r>
              <a:rPr lang="pt-BR" sz="2400" dirty="0">
                <a:solidFill>
                  <a:schemeClr val="tx1"/>
                </a:solidFill>
              </a:rPr>
              <a:t> 05</a:t>
            </a:r>
            <a:r>
              <a:rPr lang="pt-BR" sz="2400" baseline="30000" dirty="0">
                <a:solidFill>
                  <a:schemeClr val="tx1"/>
                </a:solidFill>
              </a:rPr>
              <a:t>h</a:t>
            </a:r>
            <a:r>
              <a:rPr lang="pt-BR" sz="2400" dirty="0">
                <a:solidFill>
                  <a:schemeClr val="tx1"/>
                </a:solidFill>
              </a:rPr>
              <a:t> 48</a:t>
            </a:r>
            <a:r>
              <a:rPr lang="pt-BR" sz="2400" baseline="30000" dirty="0">
                <a:solidFill>
                  <a:schemeClr val="tx1"/>
                </a:solidFill>
              </a:rPr>
              <a:t>m</a:t>
            </a:r>
            <a:r>
              <a:rPr lang="pt-BR" sz="2400" dirty="0">
                <a:solidFill>
                  <a:schemeClr val="tx1"/>
                </a:solidFill>
              </a:rPr>
              <a:t> 46</a:t>
            </a:r>
            <a:r>
              <a:rPr lang="pt-BR" sz="2400" baseline="30000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133139" name="Rectangle 19"/>
          <p:cNvSpPr>
            <a:spLocks noChangeArrowheads="1"/>
          </p:cNvSpPr>
          <p:nvPr/>
        </p:nvSpPr>
        <p:spPr bwMode="auto">
          <a:xfrm>
            <a:off x="538163" y="3279775"/>
            <a:ext cx="8294687" cy="382588"/>
          </a:xfrm>
          <a:prstGeom prst="rect">
            <a:avLst/>
          </a:prstGeom>
          <a:solidFill>
            <a:srgbClr val="CC00FF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33140" name="Rectangle 20"/>
          <p:cNvSpPr>
            <a:spLocks noChangeArrowheads="1"/>
          </p:cNvSpPr>
          <p:nvPr/>
        </p:nvSpPr>
        <p:spPr bwMode="auto">
          <a:xfrm>
            <a:off x="1058863" y="3259138"/>
            <a:ext cx="71945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defTabSz="762000"/>
            <a:r>
              <a:rPr lang="pt-BR" sz="2400">
                <a:solidFill>
                  <a:schemeClr val="bg1"/>
                </a:solidFill>
              </a:rPr>
              <a:t>Ano Juliano Médio </a:t>
            </a:r>
            <a:r>
              <a:rPr lang="pt-BR" sz="2400">
                <a:solidFill>
                  <a:schemeClr val="tx1"/>
                </a:solidFill>
                <a:sym typeface="Symbol" pitchFamily="18" charset="2"/>
              </a:rPr>
              <a:t></a:t>
            </a:r>
            <a:r>
              <a:rPr lang="pt-BR" sz="2400">
                <a:solidFill>
                  <a:schemeClr val="bg1"/>
                </a:solidFill>
              </a:rPr>
              <a:t> 365,2500</a:t>
            </a:r>
            <a:r>
              <a:rPr lang="pt-BR" sz="2400" baseline="30000">
                <a:solidFill>
                  <a:schemeClr val="bg1"/>
                </a:solidFill>
              </a:rPr>
              <a:t>d</a:t>
            </a:r>
            <a:r>
              <a:rPr lang="pt-BR" sz="2400">
                <a:solidFill>
                  <a:schemeClr val="bg1"/>
                </a:solidFill>
              </a:rPr>
              <a:t> </a:t>
            </a:r>
            <a:r>
              <a:rPr lang="pt-BR" sz="2400">
                <a:solidFill>
                  <a:schemeClr val="tx1"/>
                </a:solidFill>
                <a:sym typeface="Symbol" pitchFamily="18" charset="2"/>
              </a:rPr>
              <a:t></a:t>
            </a:r>
            <a:r>
              <a:rPr lang="pt-BR" sz="2400">
                <a:solidFill>
                  <a:schemeClr val="bg1"/>
                </a:solidFill>
              </a:rPr>
              <a:t> 365</a:t>
            </a:r>
            <a:r>
              <a:rPr lang="pt-BR" sz="2400" baseline="30000">
                <a:solidFill>
                  <a:schemeClr val="bg1"/>
                </a:solidFill>
              </a:rPr>
              <a:t>d</a:t>
            </a:r>
            <a:r>
              <a:rPr lang="pt-BR" sz="2400">
                <a:solidFill>
                  <a:schemeClr val="bg1"/>
                </a:solidFill>
              </a:rPr>
              <a:t> 06</a:t>
            </a:r>
            <a:r>
              <a:rPr lang="pt-BR" sz="2400" baseline="30000">
                <a:solidFill>
                  <a:schemeClr val="bg1"/>
                </a:solidFill>
              </a:rPr>
              <a:t>h</a:t>
            </a:r>
            <a:r>
              <a:rPr lang="pt-BR" sz="2400">
                <a:solidFill>
                  <a:schemeClr val="bg1"/>
                </a:solidFill>
              </a:rPr>
              <a:t> 00</a:t>
            </a:r>
            <a:r>
              <a:rPr lang="pt-BR" sz="2400" baseline="30000">
                <a:solidFill>
                  <a:schemeClr val="bg1"/>
                </a:solidFill>
              </a:rPr>
              <a:t>m 00</a:t>
            </a:r>
            <a:r>
              <a:rPr lang="pt-BR" sz="2400">
                <a:solidFill>
                  <a:schemeClr val="bg1"/>
                </a:solidFill>
              </a:rPr>
              <a:t>s</a:t>
            </a:r>
          </a:p>
        </p:txBody>
      </p:sp>
      <p:grpSp>
        <p:nvGrpSpPr>
          <p:cNvPr id="133206" name="Group 86"/>
          <p:cNvGrpSpPr>
            <a:grpSpLocks/>
          </p:cNvGrpSpPr>
          <p:nvPr/>
        </p:nvGrpSpPr>
        <p:grpSpPr bwMode="auto">
          <a:xfrm>
            <a:off x="2667000" y="5257800"/>
            <a:ext cx="6553200" cy="1524000"/>
            <a:chOff x="1680" y="3312"/>
            <a:chExt cx="4128" cy="960"/>
          </a:xfrm>
        </p:grpSpPr>
        <p:grpSp>
          <p:nvGrpSpPr>
            <p:cNvPr id="133204" name="Group 84"/>
            <p:cNvGrpSpPr>
              <a:grpSpLocks/>
            </p:cNvGrpSpPr>
            <p:nvPr/>
          </p:nvGrpSpPr>
          <p:grpSpPr bwMode="auto">
            <a:xfrm>
              <a:off x="1680" y="3312"/>
              <a:ext cx="4128" cy="908"/>
              <a:chOff x="1680" y="3312"/>
              <a:chExt cx="4128" cy="908"/>
            </a:xfrm>
          </p:grpSpPr>
          <p:sp>
            <p:nvSpPr>
              <p:cNvPr id="133143" name="Rectangle 23"/>
              <p:cNvSpPr>
                <a:spLocks noChangeArrowheads="1"/>
              </p:cNvSpPr>
              <p:nvPr/>
            </p:nvSpPr>
            <p:spPr bwMode="auto">
              <a:xfrm>
                <a:off x="5584" y="3504"/>
                <a:ext cx="112" cy="223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3184" name="Rectangle 64"/>
              <p:cNvSpPr>
                <a:spLocks noChangeArrowheads="1"/>
              </p:cNvSpPr>
              <p:nvPr/>
            </p:nvSpPr>
            <p:spPr bwMode="auto">
              <a:xfrm>
                <a:off x="3983" y="3997"/>
                <a:ext cx="856" cy="223"/>
              </a:xfrm>
              <a:prstGeom prst="rect">
                <a:avLst/>
              </a:prstGeom>
              <a:solidFill>
                <a:srgbClr val="CC00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3185" name="Rectangle 65"/>
              <p:cNvSpPr>
                <a:spLocks noChangeArrowheads="1"/>
              </p:cNvSpPr>
              <p:nvPr/>
            </p:nvSpPr>
            <p:spPr bwMode="auto">
              <a:xfrm>
                <a:off x="4847" y="3997"/>
                <a:ext cx="856" cy="223"/>
              </a:xfrm>
              <a:prstGeom prst="rect">
                <a:avLst/>
              </a:prstGeom>
              <a:solidFill>
                <a:srgbClr val="FF33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3193" name="Rectangle 73"/>
              <p:cNvSpPr>
                <a:spLocks noChangeArrowheads="1"/>
              </p:cNvSpPr>
              <p:nvPr/>
            </p:nvSpPr>
            <p:spPr bwMode="auto">
              <a:xfrm>
                <a:off x="1680" y="3408"/>
                <a:ext cx="2684" cy="2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000" dirty="0">
                    <a:solidFill>
                      <a:schemeClr val="tx1"/>
                    </a:solidFill>
                  </a:rPr>
                  <a:t>( 1582 - 325 ) * </a:t>
                </a:r>
                <a:r>
                  <a:rPr lang="pt-BR" sz="2000" dirty="0" smtClean="0">
                    <a:solidFill>
                      <a:schemeClr val="tx1"/>
                    </a:solidFill>
                  </a:rPr>
                  <a:t>0,007.801 </a:t>
                </a:r>
                <a:r>
                  <a:rPr lang="pt-BR" sz="2000" dirty="0">
                    <a:solidFill>
                      <a:schemeClr val="tx1"/>
                    </a:solidFill>
                  </a:rPr>
                  <a:t>~ 10 dias</a:t>
                </a:r>
              </a:p>
            </p:txBody>
          </p:sp>
          <p:sp>
            <p:nvSpPr>
              <p:cNvPr id="133200" name="Line 80"/>
              <p:cNvSpPr>
                <a:spLocks noChangeShapeType="1"/>
              </p:cNvSpPr>
              <p:nvPr/>
            </p:nvSpPr>
            <p:spPr bwMode="auto">
              <a:xfrm>
                <a:off x="5712" y="3312"/>
                <a:ext cx="0" cy="43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 type="stealth" w="med" len="lg"/>
                <a:tailEnd type="none" w="sm" len="sm"/>
              </a:ln>
              <a:effectLst/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3201" name="Rectangle 81"/>
              <p:cNvSpPr>
                <a:spLocks noChangeArrowheads="1"/>
              </p:cNvSpPr>
              <p:nvPr/>
            </p:nvSpPr>
            <p:spPr bwMode="auto">
              <a:xfrm>
                <a:off x="5177" y="3744"/>
                <a:ext cx="631" cy="2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000">
                    <a:solidFill>
                      <a:srgbClr val="FF3300"/>
                    </a:solidFill>
                  </a:rPr>
                  <a:t>21 mar</a:t>
                </a:r>
              </a:p>
            </p:txBody>
          </p:sp>
        </p:grpSp>
        <p:sp>
          <p:nvSpPr>
            <p:cNvPr id="133187" name="Rectangle 67"/>
            <p:cNvSpPr>
              <a:spLocks noChangeArrowheads="1"/>
            </p:cNvSpPr>
            <p:nvPr/>
          </p:nvSpPr>
          <p:spPr bwMode="auto">
            <a:xfrm>
              <a:off x="4077" y="3984"/>
              <a:ext cx="703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chemeClr val="bg1"/>
                  </a:solidFill>
                </a:rPr>
                <a:t>365,25</a:t>
              </a:r>
            </a:p>
          </p:txBody>
        </p:sp>
        <p:sp>
          <p:nvSpPr>
            <p:cNvPr id="133188" name="Rectangle 68"/>
            <p:cNvSpPr>
              <a:spLocks noChangeArrowheads="1"/>
            </p:cNvSpPr>
            <p:nvPr/>
          </p:nvSpPr>
          <p:spPr bwMode="auto">
            <a:xfrm>
              <a:off x="4957" y="3984"/>
              <a:ext cx="703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chemeClr val="bg1"/>
                  </a:solidFill>
                </a:rPr>
                <a:t>365,25</a:t>
              </a:r>
            </a:p>
          </p:txBody>
        </p:sp>
      </p:grpSp>
      <p:grpSp>
        <p:nvGrpSpPr>
          <p:cNvPr id="133203" name="Group 83"/>
          <p:cNvGrpSpPr>
            <a:grpSpLocks/>
          </p:cNvGrpSpPr>
          <p:nvPr/>
        </p:nvGrpSpPr>
        <p:grpSpPr bwMode="auto">
          <a:xfrm>
            <a:off x="5924550" y="3870325"/>
            <a:ext cx="3148013" cy="1404938"/>
            <a:chOff x="3732" y="2438"/>
            <a:chExt cx="1983" cy="885"/>
          </a:xfrm>
        </p:grpSpPr>
        <p:sp>
          <p:nvSpPr>
            <p:cNvPr id="133166" name="Rectangle 46"/>
            <p:cNvSpPr>
              <a:spLocks noChangeArrowheads="1"/>
            </p:cNvSpPr>
            <p:nvPr/>
          </p:nvSpPr>
          <p:spPr bwMode="auto">
            <a:xfrm>
              <a:off x="3885" y="3086"/>
              <a:ext cx="206" cy="232"/>
            </a:xfrm>
            <a:prstGeom prst="rect">
              <a:avLst/>
            </a:prstGeom>
            <a:solidFill>
              <a:srgbClr val="66FF33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167" name="Rectangle 47"/>
            <p:cNvSpPr>
              <a:spLocks noChangeArrowheads="1"/>
            </p:cNvSpPr>
            <p:nvPr/>
          </p:nvSpPr>
          <p:spPr bwMode="auto">
            <a:xfrm>
              <a:off x="4091" y="3086"/>
              <a:ext cx="206" cy="232"/>
            </a:xfrm>
            <a:prstGeom prst="rect">
              <a:avLst/>
            </a:prstGeom>
            <a:solidFill>
              <a:srgbClr val="FF3300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168" name="Rectangle 48"/>
            <p:cNvSpPr>
              <a:spLocks noChangeArrowheads="1"/>
            </p:cNvSpPr>
            <p:nvPr/>
          </p:nvSpPr>
          <p:spPr bwMode="auto">
            <a:xfrm>
              <a:off x="4305" y="3086"/>
              <a:ext cx="206" cy="232"/>
            </a:xfrm>
            <a:prstGeom prst="rect">
              <a:avLst/>
            </a:prstGeom>
            <a:solidFill>
              <a:srgbClr val="FFFF00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169" name="Rectangle 49"/>
            <p:cNvSpPr>
              <a:spLocks noChangeArrowheads="1"/>
            </p:cNvSpPr>
            <p:nvPr/>
          </p:nvSpPr>
          <p:spPr bwMode="auto">
            <a:xfrm>
              <a:off x="4519" y="3086"/>
              <a:ext cx="206" cy="232"/>
            </a:xfrm>
            <a:prstGeom prst="rect">
              <a:avLst/>
            </a:prstGeom>
            <a:solidFill>
              <a:srgbClr val="00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171" name="Rectangle 51"/>
            <p:cNvSpPr>
              <a:spLocks noChangeArrowheads="1"/>
            </p:cNvSpPr>
            <p:nvPr/>
          </p:nvSpPr>
          <p:spPr bwMode="auto">
            <a:xfrm>
              <a:off x="4731" y="3086"/>
              <a:ext cx="206" cy="232"/>
            </a:xfrm>
            <a:prstGeom prst="rect">
              <a:avLst/>
            </a:prstGeom>
            <a:solidFill>
              <a:srgbClr val="66FF33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172" name="Rectangle 52"/>
            <p:cNvSpPr>
              <a:spLocks noChangeArrowheads="1"/>
            </p:cNvSpPr>
            <p:nvPr/>
          </p:nvSpPr>
          <p:spPr bwMode="auto">
            <a:xfrm>
              <a:off x="4937" y="3086"/>
              <a:ext cx="207" cy="232"/>
            </a:xfrm>
            <a:prstGeom prst="rect">
              <a:avLst/>
            </a:prstGeom>
            <a:solidFill>
              <a:srgbClr val="FF3300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173" name="Rectangle 53"/>
            <p:cNvSpPr>
              <a:spLocks noChangeArrowheads="1"/>
            </p:cNvSpPr>
            <p:nvPr/>
          </p:nvSpPr>
          <p:spPr bwMode="auto">
            <a:xfrm>
              <a:off x="5152" y="3086"/>
              <a:ext cx="205" cy="232"/>
            </a:xfrm>
            <a:prstGeom prst="rect">
              <a:avLst/>
            </a:prstGeom>
            <a:solidFill>
              <a:srgbClr val="FFFF00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174" name="Rectangle 54"/>
            <p:cNvSpPr>
              <a:spLocks noChangeArrowheads="1"/>
            </p:cNvSpPr>
            <p:nvPr/>
          </p:nvSpPr>
          <p:spPr bwMode="auto">
            <a:xfrm>
              <a:off x="5365" y="3086"/>
              <a:ext cx="206" cy="232"/>
            </a:xfrm>
            <a:prstGeom prst="rect">
              <a:avLst/>
            </a:prstGeom>
            <a:solidFill>
              <a:srgbClr val="00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176" name="Freeform 56"/>
            <p:cNvSpPr>
              <a:spLocks/>
            </p:cNvSpPr>
            <p:nvPr/>
          </p:nvSpPr>
          <p:spPr bwMode="auto">
            <a:xfrm>
              <a:off x="5601" y="3087"/>
              <a:ext cx="114" cy="236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0" y="0"/>
                </a:cxn>
                <a:cxn ang="0">
                  <a:pos x="0" y="235"/>
                </a:cxn>
                <a:cxn ang="0">
                  <a:pos x="109" y="235"/>
                </a:cxn>
                <a:cxn ang="0">
                  <a:pos x="113" y="190"/>
                </a:cxn>
                <a:cxn ang="0">
                  <a:pos x="87" y="190"/>
                </a:cxn>
                <a:cxn ang="0">
                  <a:pos x="87" y="146"/>
                </a:cxn>
                <a:cxn ang="0">
                  <a:pos x="113" y="132"/>
                </a:cxn>
                <a:cxn ang="0">
                  <a:pos x="87" y="102"/>
                </a:cxn>
                <a:cxn ang="0">
                  <a:pos x="87" y="58"/>
                </a:cxn>
                <a:cxn ang="0">
                  <a:pos x="109" y="0"/>
                </a:cxn>
                <a:cxn ang="0">
                  <a:pos x="109" y="0"/>
                </a:cxn>
              </a:cxnLst>
              <a:rect l="0" t="0" r="r" b="b"/>
              <a:pathLst>
                <a:path w="114" h="236">
                  <a:moveTo>
                    <a:pt x="109" y="0"/>
                  </a:moveTo>
                  <a:lnTo>
                    <a:pt x="0" y="0"/>
                  </a:lnTo>
                  <a:lnTo>
                    <a:pt x="0" y="235"/>
                  </a:lnTo>
                  <a:lnTo>
                    <a:pt x="109" y="235"/>
                  </a:lnTo>
                  <a:lnTo>
                    <a:pt x="113" y="190"/>
                  </a:lnTo>
                  <a:lnTo>
                    <a:pt x="87" y="190"/>
                  </a:lnTo>
                  <a:lnTo>
                    <a:pt x="87" y="146"/>
                  </a:lnTo>
                  <a:lnTo>
                    <a:pt x="113" y="132"/>
                  </a:lnTo>
                  <a:lnTo>
                    <a:pt x="87" y="102"/>
                  </a:lnTo>
                  <a:lnTo>
                    <a:pt x="87" y="58"/>
                  </a:lnTo>
                  <a:lnTo>
                    <a:pt x="109" y="0"/>
                  </a:lnTo>
                  <a:lnTo>
                    <a:pt x="109" y="0"/>
                  </a:lnTo>
                </a:path>
              </a:pathLst>
            </a:custGeom>
            <a:solidFill>
              <a:srgbClr val="66FF33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3177" name="Freeform 57"/>
            <p:cNvSpPr>
              <a:spLocks/>
            </p:cNvSpPr>
            <p:nvPr/>
          </p:nvSpPr>
          <p:spPr bwMode="auto">
            <a:xfrm>
              <a:off x="3732" y="3082"/>
              <a:ext cx="128" cy="2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7" y="0"/>
                </a:cxn>
                <a:cxn ang="0">
                  <a:pos x="127" y="240"/>
                </a:cxn>
                <a:cxn ang="0">
                  <a:pos x="0" y="240"/>
                </a:cxn>
                <a:cxn ang="0">
                  <a:pos x="17" y="195"/>
                </a:cxn>
                <a:cxn ang="0">
                  <a:pos x="33" y="150"/>
                </a:cxn>
                <a:cxn ang="0">
                  <a:pos x="9" y="135"/>
                </a:cxn>
                <a:cxn ang="0">
                  <a:pos x="9" y="75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28" h="241">
                  <a:moveTo>
                    <a:pt x="0" y="0"/>
                  </a:moveTo>
                  <a:lnTo>
                    <a:pt x="127" y="0"/>
                  </a:lnTo>
                  <a:lnTo>
                    <a:pt x="127" y="240"/>
                  </a:lnTo>
                  <a:lnTo>
                    <a:pt x="0" y="240"/>
                  </a:lnTo>
                  <a:lnTo>
                    <a:pt x="17" y="195"/>
                  </a:lnTo>
                  <a:lnTo>
                    <a:pt x="33" y="150"/>
                  </a:lnTo>
                  <a:lnTo>
                    <a:pt x="9" y="135"/>
                  </a:lnTo>
                  <a:lnTo>
                    <a:pt x="9" y="75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0000FF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3192" name="Rectangle 72"/>
            <p:cNvSpPr>
              <a:spLocks noChangeArrowheads="1"/>
            </p:cNvSpPr>
            <p:nvPr/>
          </p:nvSpPr>
          <p:spPr bwMode="auto">
            <a:xfrm>
              <a:off x="4560" y="2438"/>
              <a:ext cx="1152" cy="6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92075" tIns="46038" rIns="92075" bIns="46038">
              <a:spAutoFit/>
            </a:bodyPr>
            <a:lstStyle/>
            <a:p>
              <a:pPr defTabSz="762000"/>
              <a:r>
                <a:rPr lang="pt-BR" sz="2000">
                  <a:solidFill>
                    <a:schemeClr val="tx1"/>
                  </a:solidFill>
                </a:rPr>
                <a:t>Papado de</a:t>
              </a:r>
            </a:p>
            <a:p>
              <a:pPr defTabSz="762000"/>
              <a:r>
                <a:rPr lang="pt-BR" sz="2000">
                  <a:solidFill>
                    <a:schemeClr val="tx1"/>
                  </a:solidFill>
                </a:rPr>
                <a:t>Gregório XIII ( 1582 )</a:t>
              </a:r>
            </a:p>
          </p:txBody>
        </p:sp>
      </p:grpSp>
      <p:grpSp>
        <p:nvGrpSpPr>
          <p:cNvPr id="133202" name="Group 82"/>
          <p:cNvGrpSpPr>
            <a:grpSpLocks/>
          </p:cNvGrpSpPr>
          <p:nvPr/>
        </p:nvGrpSpPr>
        <p:grpSpPr bwMode="auto">
          <a:xfrm>
            <a:off x="0" y="4114800"/>
            <a:ext cx="3152775" cy="2667000"/>
            <a:chOff x="0" y="2592"/>
            <a:chExt cx="1986" cy="1680"/>
          </a:xfrm>
        </p:grpSpPr>
        <p:sp>
          <p:nvSpPr>
            <p:cNvPr id="133142" name="Line 22"/>
            <p:cNvSpPr>
              <a:spLocks noChangeShapeType="1"/>
            </p:cNvSpPr>
            <p:nvPr/>
          </p:nvSpPr>
          <p:spPr bwMode="auto">
            <a:xfrm>
              <a:off x="144" y="3370"/>
              <a:ext cx="0" cy="33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 type="stealth" w="med" len="lg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3144" name="Freeform 24"/>
            <p:cNvSpPr>
              <a:spLocks/>
            </p:cNvSpPr>
            <p:nvPr/>
          </p:nvSpPr>
          <p:spPr bwMode="auto">
            <a:xfrm>
              <a:off x="0" y="3082"/>
              <a:ext cx="128" cy="2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7" y="0"/>
                </a:cxn>
                <a:cxn ang="0">
                  <a:pos x="127" y="240"/>
                </a:cxn>
                <a:cxn ang="0">
                  <a:pos x="0" y="240"/>
                </a:cxn>
                <a:cxn ang="0">
                  <a:pos x="17" y="195"/>
                </a:cxn>
                <a:cxn ang="0">
                  <a:pos x="33" y="150"/>
                </a:cxn>
                <a:cxn ang="0">
                  <a:pos x="9" y="135"/>
                </a:cxn>
                <a:cxn ang="0">
                  <a:pos x="9" y="75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28" h="241">
                  <a:moveTo>
                    <a:pt x="0" y="0"/>
                  </a:moveTo>
                  <a:lnTo>
                    <a:pt x="127" y="0"/>
                  </a:lnTo>
                  <a:lnTo>
                    <a:pt x="127" y="240"/>
                  </a:lnTo>
                  <a:lnTo>
                    <a:pt x="0" y="240"/>
                  </a:lnTo>
                  <a:lnTo>
                    <a:pt x="17" y="195"/>
                  </a:lnTo>
                  <a:lnTo>
                    <a:pt x="33" y="150"/>
                  </a:lnTo>
                  <a:lnTo>
                    <a:pt x="9" y="135"/>
                  </a:lnTo>
                  <a:lnTo>
                    <a:pt x="9" y="75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0000FF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3145" name="Rectangle 25"/>
            <p:cNvSpPr>
              <a:spLocks noChangeArrowheads="1"/>
            </p:cNvSpPr>
            <p:nvPr/>
          </p:nvSpPr>
          <p:spPr bwMode="auto">
            <a:xfrm>
              <a:off x="147" y="3086"/>
              <a:ext cx="207" cy="232"/>
            </a:xfrm>
            <a:prstGeom prst="rect">
              <a:avLst/>
            </a:prstGeom>
            <a:solidFill>
              <a:srgbClr val="66FF33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146" name="Rectangle 26"/>
            <p:cNvSpPr>
              <a:spLocks noChangeArrowheads="1"/>
            </p:cNvSpPr>
            <p:nvPr/>
          </p:nvSpPr>
          <p:spPr bwMode="auto">
            <a:xfrm>
              <a:off x="353" y="3086"/>
              <a:ext cx="207" cy="232"/>
            </a:xfrm>
            <a:prstGeom prst="rect">
              <a:avLst/>
            </a:prstGeom>
            <a:solidFill>
              <a:srgbClr val="FF3300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147" name="Rectangle 27"/>
            <p:cNvSpPr>
              <a:spLocks noChangeArrowheads="1"/>
            </p:cNvSpPr>
            <p:nvPr/>
          </p:nvSpPr>
          <p:spPr bwMode="auto">
            <a:xfrm>
              <a:off x="568" y="3086"/>
              <a:ext cx="205" cy="232"/>
            </a:xfrm>
            <a:prstGeom prst="rect">
              <a:avLst/>
            </a:prstGeom>
            <a:solidFill>
              <a:srgbClr val="FFFF00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148" name="Rectangle 28"/>
            <p:cNvSpPr>
              <a:spLocks noChangeArrowheads="1"/>
            </p:cNvSpPr>
            <p:nvPr/>
          </p:nvSpPr>
          <p:spPr bwMode="auto">
            <a:xfrm>
              <a:off x="781" y="3086"/>
              <a:ext cx="206" cy="232"/>
            </a:xfrm>
            <a:prstGeom prst="rect">
              <a:avLst/>
            </a:prstGeom>
            <a:solidFill>
              <a:srgbClr val="00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150" name="Rectangle 30"/>
            <p:cNvSpPr>
              <a:spLocks noChangeArrowheads="1"/>
            </p:cNvSpPr>
            <p:nvPr/>
          </p:nvSpPr>
          <p:spPr bwMode="auto">
            <a:xfrm>
              <a:off x="997" y="3086"/>
              <a:ext cx="206" cy="232"/>
            </a:xfrm>
            <a:prstGeom prst="rect">
              <a:avLst/>
            </a:prstGeom>
            <a:solidFill>
              <a:srgbClr val="66FF33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151" name="Rectangle 31"/>
            <p:cNvSpPr>
              <a:spLocks noChangeArrowheads="1"/>
            </p:cNvSpPr>
            <p:nvPr/>
          </p:nvSpPr>
          <p:spPr bwMode="auto">
            <a:xfrm>
              <a:off x="1203" y="3086"/>
              <a:ext cx="206" cy="232"/>
            </a:xfrm>
            <a:prstGeom prst="rect">
              <a:avLst/>
            </a:prstGeom>
            <a:solidFill>
              <a:srgbClr val="FF3300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152" name="Rectangle 32"/>
            <p:cNvSpPr>
              <a:spLocks noChangeArrowheads="1"/>
            </p:cNvSpPr>
            <p:nvPr/>
          </p:nvSpPr>
          <p:spPr bwMode="auto">
            <a:xfrm>
              <a:off x="1417" y="3086"/>
              <a:ext cx="206" cy="232"/>
            </a:xfrm>
            <a:prstGeom prst="rect">
              <a:avLst/>
            </a:prstGeom>
            <a:solidFill>
              <a:srgbClr val="FFFF00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153" name="Rectangle 33"/>
            <p:cNvSpPr>
              <a:spLocks noChangeArrowheads="1"/>
            </p:cNvSpPr>
            <p:nvPr/>
          </p:nvSpPr>
          <p:spPr bwMode="auto">
            <a:xfrm>
              <a:off x="1631" y="3086"/>
              <a:ext cx="206" cy="232"/>
            </a:xfrm>
            <a:prstGeom prst="rect">
              <a:avLst/>
            </a:prstGeom>
            <a:solidFill>
              <a:srgbClr val="00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160" name="Freeform 40"/>
            <p:cNvSpPr>
              <a:spLocks/>
            </p:cNvSpPr>
            <p:nvPr/>
          </p:nvSpPr>
          <p:spPr bwMode="auto">
            <a:xfrm>
              <a:off x="1872" y="3087"/>
              <a:ext cx="114" cy="236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0" y="0"/>
                </a:cxn>
                <a:cxn ang="0">
                  <a:pos x="0" y="235"/>
                </a:cxn>
                <a:cxn ang="0">
                  <a:pos x="109" y="235"/>
                </a:cxn>
                <a:cxn ang="0">
                  <a:pos x="113" y="190"/>
                </a:cxn>
                <a:cxn ang="0">
                  <a:pos x="87" y="190"/>
                </a:cxn>
                <a:cxn ang="0">
                  <a:pos x="87" y="146"/>
                </a:cxn>
                <a:cxn ang="0">
                  <a:pos x="113" y="132"/>
                </a:cxn>
                <a:cxn ang="0">
                  <a:pos x="87" y="102"/>
                </a:cxn>
                <a:cxn ang="0">
                  <a:pos x="87" y="58"/>
                </a:cxn>
                <a:cxn ang="0">
                  <a:pos x="109" y="0"/>
                </a:cxn>
                <a:cxn ang="0">
                  <a:pos x="109" y="0"/>
                </a:cxn>
              </a:cxnLst>
              <a:rect l="0" t="0" r="r" b="b"/>
              <a:pathLst>
                <a:path w="114" h="236">
                  <a:moveTo>
                    <a:pt x="109" y="0"/>
                  </a:moveTo>
                  <a:lnTo>
                    <a:pt x="0" y="0"/>
                  </a:lnTo>
                  <a:lnTo>
                    <a:pt x="0" y="235"/>
                  </a:lnTo>
                  <a:lnTo>
                    <a:pt x="109" y="235"/>
                  </a:lnTo>
                  <a:lnTo>
                    <a:pt x="113" y="190"/>
                  </a:lnTo>
                  <a:lnTo>
                    <a:pt x="87" y="190"/>
                  </a:lnTo>
                  <a:lnTo>
                    <a:pt x="87" y="146"/>
                  </a:lnTo>
                  <a:lnTo>
                    <a:pt x="113" y="132"/>
                  </a:lnTo>
                  <a:lnTo>
                    <a:pt x="87" y="102"/>
                  </a:lnTo>
                  <a:lnTo>
                    <a:pt x="87" y="58"/>
                  </a:lnTo>
                  <a:lnTo>
                    <a:pt x="109" y="0"/>
                  </a:lnTo>
                  <a:lnTo>
                    <a:pt x="109" y="0"/>
                  </a:lnTo>
                </a:path>
              </a:pathLst>
            </a:custGeom>
            <a:solidFill>
              <a:srgbClr val="66FF33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3178" name="Rectangle 58"/>
            <p:cNvSpPr>
              <a:spLocks noChangeArrowheads="1"/>
            </p:cNvSpPr>
            <p:nvPr/>
          </p:nvSpPr>
          <p:spPr bwMode="auto">
            <a:xfrm>
              <a:off x="88" y="3950"/>
              <a:ext cx="864" cy="280"/>
            </a:xfrm>
            <a:prstGeom prst="rect">
              <a:avLst/>
            </a:prstGeom>
            <a:solidFill>
              <a:srgbClr val="CC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179" name="Rectangle 59"/>
            <p:cNvSpPr>
              <a:spLocks noChangeArrowheads="1"/>
            </p:cNvSpPr>
            <p:nvPr/>
          </p:nvSpPr>
          <p:spPr bwMode="auto">
            <a:xfrm>
              <a:off x="960" y="3950"/>
              <a:ext cx="864" cy="280"/>
            </a:xfrm>
            <a:prstGeom prst="rect">
              <a:avLst/>
            </a:prstGeom>
            <a:solidFill>
              <a:srgbClr val="FF33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181" name="Rectangle 61"/>
            <p:cNvSpPr>
              <a:spLocks noChangeArrowheads="1"/>
            </p:cNvSpPr>
            <p:nvPr/>
          </p:nvSpPr>
          <p:spPr bwMode="auto">
            <a:xfrm>
              <a:off x="186" y="3984"/>
              <a:ext cx="703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chemeClr val="bg1"/>
                  </a:solidFill>
                </a:rPr>
                <a:t>365,25</a:t>
              </a:r>
            </a:p>
          </p:txBody>
        </p:sp>
        <p:sp>
          <p:nvSpPr>
            <p:cNvPr id="133182" name="Rectangle 62"/>
            <p:cNvSpPr>
              <a:spLocks noChangeArrowheads="1"/>
            </p:cNvSpPr>
            <p:nvPr/>
          </p:nvSpPr>
          <p:spPr bwMode="auto">
            <a:xfrm>
              <a:off x="1050" y="3984"/>
              <a:ext cx="703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400">
                  <a:solidFill>
                    <a:schemeClr val="bg1"/>
                  </a:solidFill>
                </a:rPr>
                <a:t>365,25</a:t>
              </a:r>
            </a:p>
          </p:txBody>
        </p:sp>
        <p:sp>
          <p:nvSpPr>
            <p:cNvPr id="133190" name="Rectangle 70"/>
            <p:cNvSpPr>
              <a:spLocks noChangeArrowheads="1"/>
            </p:cNvSpPr>
            <p:nvPr/>
          </p:nvSpPr>
          <p:spPr bwMode="auto">
            <a:xfrm>
              <a:off x="0" y="2592"/>
              <a:ext cx="1306" cy="4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000">
                  <a:solidFill>
                    <a:schemeClr val="tx1"/>
                  </a:solidFill>
                </a:rPr>
                <a:t>Concílio de</a:t>
              </a:r>
            </a:p>
            <a:p>
              <a:pPr defTabSz="762000"/>
              <a:r>
                <a:rPr lang="pt-BR" sz="2000">
                  <a:solidFill>
                    <a:schemeClr val="tx1"/>
                  </a:solidFill>
                </a:rPr>
                <a:t>Nicéa (325 d.C.)</a:t>
              </a:r>
            </a:p>
          </p:txBody>
        </p:sp>
        <p:sp>
          <p:nvSpPr>
            <p:cNvPr id="133194" name="Rectangle 74"/>
            <p:cNvSpPr>
              <a:spLocks noChangeArrowheads="1"/>
            </p:cNvSpPr>
            <p:nvPr/>
          </p:nvSpPr>
          <p:spPr bwMode="auto">
            <a:xfrm>
              <a:off x="48" y="3734"/>
              <a:ext cx="631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FF3300"/>
                  </a:solidFill>
                </a:rPr>
                <a:t>21 mar</a:t>
              </a:r>
            </a:p>
          </p:txBody>
        </p:sp>
      </p:grpSp>
      <p:grpSp>
        <p:nvGrpSpPr>
          <p:cNvPr id="133207" name="Group 87"/>
          <p:cNvGrpSpPr>
            <a:grpSpLocks/>
          </p:cNvGrpSpPr>
          <p:nvPr/>
        </p:nvGrpSpPr>
        <p:grpSpPr bwMode="auto">
          <a:xfrm>
            <a:off x="76200" y="1733550"/>
            <a:ext cx="8940800" cy="398463"/>
            <a:chOff x="78" y="2160"/>
            <a:chExt cx="5632" cy="251"/>
          </a:xfrm>
        </p:grpSpPr>
        <p:sp>
          <p:nvSpPr>
            <p:cNvPr id="133208" name="Freeform 88"/>
            <p:cNvSpPr>
              <a:spLocks/>
            </p:cNvSpPr>
            <p:nvPr/>
          </p:nvSpPr>
          <p:spPr bwMode="auto">
            <a:xfrm>
              <a:off x="78" y="2170"/>
              <a:ext cx="241" cy="2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0" y="0"/>
                </a:cxn>
                <a:cxn ang="0">
                  <a:pos x="240" y="240"/>
                </a:cxn>
                <a:cxn ang="0">
                  <a:pos x="0" y="240"/>
                </a:cxn>
                <a:cxn ang="0">
                  <a:pos x="33" y="195"/>
                </a:cxn>
                <a:cxn ang="0">
                  <a:pos x="63" y="150"/>
                </a:cxn>
                <a:cxn ang="0">
                  <a:pos x="18" y="135"/>
                </a:cxn>
                <a:cxn ang="0">
                  <a:pos x="18" y="75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1" h="241">
                  <a:moveTo>
                    <a:pt x="0" y="0"/>
                  </a:moveTo>
                  <a:lnTo>
                    <a:pt x="240" y="0"/>
                  </a:lnTo>
                  <a:lnTo>
                    <a:pt x="240" y="240"/>
                  </a:lnTo>
                  <a:lnTo>
                    <a:pt x="0" y="240"/>
                  </a:lnTo>
                  <a:lnTo>
                    <a:pt x="33" y="195"/>
                  </a:lnTo>
                  <a:lnTo>
                    <a:pt x="63" y="150"/>
                  </a:lnTo>
                  <a:lnTo>
                    <a:pt x="18" y="135"/>
                  </a:lnTo>
                  <a:lnTo>
                    <a:pt x="18" y="75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6699FF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3209" name="Freeform 89"/>
            <p:cNvSpPr>
              <a:spLocks/>
            </p:cNvSpPr>
            <p:nvPr/>
          </p:nvSpPr>
          <p:spPr bwMode="auto">
            <a:xfrm>
              <a:off x="5490" y="2174"/>
              <a:ext cx="220" cy="236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0" y="0"/>
                </a:cxn>
                <a:cxn ang="0">
                  <a:pos x="0" y="240"/>
                </a:cxn>
                <a:cxn ang="0">
                  <a:pos x="192" y="240"/>
                </a:cxn>
                <a:cxn ang="0">
                  <a:pos x="198" y="195"/>
                </a:cxn>
                <a:cxn ang="0">
                  <a:pos x="153" y="195"/>
                </a:cxn>
                <a:cxn ang="0">
                  <a:pos x="153" y="150"/>
                </a:cxn>
                <a:cxn ang="0">
                  <a:pos x="198" y="135"/>
                </a:cxn>
                <a:cxn ang="0">
                  <a:pos x="153" y="105"/>
                </a:cxn>
                <a:cxn ang="0">
                  <a:pos x="153" y="60"/>
                </a:cxn>
                <a:cxn ang="0">
                  <a:pos x="192" y="0"/>
                </a:cxn>
                <a:cxn ang="0">
                  <a:pos x="192" y="0"/>
                </a:cxn>
              </a:cxnLst>
              <a:rect l="0" t="0" r="r" b="b"/>
              <a:pathLst>
                <a:path w="199" h="241">
                  <a:moveTo>
                    <a:pt x="192" y="0"/>
                  </a:moveTo>
                  <a:lnTo>
                    <a:pt x="0" y="0"/>
                  </a:lnTo>
                  <a:lnTo>
                    <a:pt x="0" y="240"/>
                  </a:lnTo>
                  <a:lnTo>
                    <a:pt x="192" y="240"/>
                  </a:lnTo>
                  <a:lnTo>
                    <a:pt x="198" y="195"/>
                  </a:lnTo>
                  <a:lnTo>
                    <a:pt x="153" y="195"/>
                  </a:lnTo>
                  <a:lnTo>
                    <a:pt x="153" y="150"/>
                  </a:lnTo>
                  <a:lnTo>
                    <a:pt x="198" y="135"/>
                  </a:lnTo>
                  <a:lnTo>
                    <a:pt x="153" y="105"/>
                  </a:lnTo>
                  <a:lnTo>
                    <a:pt x="153" y="60"/>
                  </a:lnTo>
                  <a:lnTo>
                    <a:pt x="192" y="0"/>
                  </a:lnTo>
                  <a:lnTo>
                    <a:pt x="192" y="0"/>
                  </a:lnTo>
                </a:path>
              </a:pathLst>
            </a:custGeom>
            <a:solidFill>
              <a:srgbClr val="99FF33"/>
            </a:solidFill>
            <a:ln w="12700" cap="rnd" cmpd="sng">
              <a:noFill/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grpSp>
          <p:nvGrpSpPr>
            <p:cNvPr id="133210" name="Group 90"/>
            <p:cNvGrpSpPr>
              <a:grpSpLocks/>
            </p:cNvGrpSpPr>
            <p:nvPr/>
          </p:nvGrpSpPr>
          <p:grpSpPr bwMode="auto">
            <a:xfrm>
              <a:off x="346" y="2170"/>
              <a:ext cx="5128" cy="240"/>
              <a:chOff x="480" y="3648"/>
              <a:chExt cx="4416" cy="240"/>
            </a:xfrm>
          </p:grpSpPr>
          <p:sp>
            <p:nvSpPr>
              <p:cNvPr id="133211" name="Rectangle 91"/>
              <p:cNvSpPr>
                <a:spLocks noChangeArrowheads="1"/>
              </p:cNvSpPr>
              <p:nvPr/>
            </p:nvSpPr>
            <p:spPr bwMode="auto">
              <a:xfrm>
                <a:off x="480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3212" name="Rectangle 92"/>
              <p:cNvSpPr>
                <a:spLocks noChangeArrowheads="1"/>
              </p:cNvSpPr>
              <p:nvPr/>
            </p:nvSpPr>
            <p:spPr bwMode="auto">
              <a:xfrm>
                <a:off x="1584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3213" name="Rectangle 93"/>
              <p:cNvSpPr>
                <a:spLocks noChangeArrowheads="1"/>
              </p:cNvSpPr>
              <p:nvPr/>
            </p:nvSpPr>
            <p:spPr bwMode="auto">
              <a:xfrm>
                <a:off x="2688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3214" name="Rectangle 94"/>
              <p:cNvSpPr>
                <a:spLocks noChangeArrowheads="1"/>
              </p:cNvSpPr>
              <p:nvPr/>
            </p:nvSpPr>
            <p:spPr bwMode="auto">
              <a:xfrm>
                <a:off x="3792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133215" name="Rectangle 95"/>
            <p:cNvSpPr>
              <a:spLocks noChangeArrowheads="1"/>
            </p:cNvSpPr>
            <p:nvPr/>
          </p:nvSpPr>
          <p:spPr bwMode="auto">
            <a:xfrm>
              <a:off x="480" y="2160"/>
              <a:ext cx="889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chemeClr val="tx1"/>
                  </a:solidFill>
                </a:rPr>
                <a:t>Primavera</a:t>
              </a:r>
            </a:p>
          </p:txBody>
        </p:sp>
        <p:sp>
          <p:nvSpPr>
            <p:cNvPr id="133216" name="Rectangle 96"/>
            <p:cNvSpPr>
              <a:spLocks noChangeArrowheads="1"/>
            </p:cNvSpPr>
            <p:nvPr/>
          </p:nvSpPr>
          <p:spPr bwMode="auto">
            <a:xfrm>
              <a:off x="3194" y="2160"/>
              <a:ext cx="685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chemeClr val="tx1"/>
                  </a:solidFill>
                </a:rPr>
                <a:t>Outono</a:t>
              </a:r>
            </a:p>
          </p:txBody>
        </p:sp>
        <p:sp>
          <p:nvSpPr>
            <p:cNvPr id="133217" name="Rectangle 97"/>
            <p:cNvSpPr>
              <a:spLocks noChangeArrowheads="1"/>
            </p:cNvSpPr>
            <p:nvPr/>
          </p:nvSpPr>
          <p:spPr bwMode="auto">
            <a:xfrm>
              <a:off x="1956" y="2160"/>
              <a:ext cx="561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chemeClr val="bg1"/>
                  </a:solidFill>
                </a:rPr>
                <a:t>Verão</a:t>
              </a:r>
            </a:p>
          </p:txBody>
        </p:sp>
        <p:sp>
          <p:nvSpPr>
            <p:cNvPr id="133218" name="Rectangle 98"/>
            <p:cNvSpPr>
              <a:spLocks noChangeArrowheads="1"/>
            </p:cNvSpPr>
            <p:nvPr/>
          </p:nvSpPr>
          <p:spPr bwMode="auto">
            <a:xfrm>
              <a:off x="4490" y="2160"/>
              <a:ext cx="694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chemeClr val="bg1"/>
                  </a:solidFill>
                </a:rPr>
                <a:t>Inverno</a:t>
              </a:r>
            </a:p>
          </p:txBody>
        </p:sp>
      </p:grpSp>
      <p:pic>
        <p:nvPicPr>
          <p:cNvPr id="133306" name="Picture 186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377238" y="1208088"/>
            <a:ext cx="549275" cy="5175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133307" name="Picture 187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17488" y="1196975"/>
            <a:ext cx="549275" cy="5175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133308" name="Picture 188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49213" y="5656263"/>
            <a:ext cx="355600" cy="33655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133309" name="Picture 189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680450" y="4545013"/>
            <a:ext cx="355600" cy="33655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cxnSp>
        <p:nvCxnSpPr>
          <p:cNvPr id="67" name="Conector de seta reta 66"/>
          <p:cNvCxnSpPr/>
          <p:nvPr/>
        </p:nvCxnSpPr>
        <p:spPr bwMode="auto">
          <a:xfrm>
            <a:off x="3347864" y="5085184"/>
            <a:ext cx="2448272" cy="0"/>
          </a:xfrm>
          <a:prstGeom prst="straightConnector1">
            <a:avLst/>
          </a:prstGeom>
          <a:solidFill>
            <a:schemeClr val="accent1"/>
          </a:solidFill>
          <a:ln w="76200" cap="flat" cmpd="sng" algn="ctr">
            <a:solidFill>
              <a:schemeClr val="tx1"/>
            </a:solidFill>
            <a:prstDash val="sysDot"/>
            <a:round/>
            <a:headEnd type="none" w="sm" len="sm"/>
            <a:tailEnd type="arrow"/>
          </a:ln>
          <a:effectLst/>
        </p:spPr>
      </p:cxnSp>
      <p:cxnSp>
        <p:nvCxnSpPr>
          <p:cNvPr id="69" name="Conector de seta reta 68"/>
          <p:cNvCxnSpPr/>
          <p:nvPr/>
        </p:nvCxnSpPr>
        <p:spPr bwMode="auto">
          <a:xfrm>
            <a:off x="3347864" y="6525344"/>
            <a:ext cx="2448272" cy="0"/>
          </a:xfrm>
          <a:prstGeom prst="straightConnector1">
            <a:avLst/>
          </a:prstGeom>
          <a:solidFill>
            <a:schemeClr val="accent1"/>
          </a:solidFill>
          <a:ln w="76200" cap="flat" cmpd="sng" algn="ctr">
            <a:solidFill>
              <a:schemeClr val="tx1"/>
            </a:solidFill>
            <a:prstDash val="sysDot"/>
            <a:round/>
            <a:headEnd type="none" w="sm" len="sm"/>
            <a:tailEnd type="arrow"/>
          </a:ln>
          <a:effectLst/>
        </p:spPr>
      </p:cxnSp>
      <p:pic>
        <p:nvPicPr>
          <p:cNvPr id="70" name="Picture 4" descr="C:\Boczko\Novos\adormecida_vestido_lilas.gif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 flipH="1">
            <a:off x="78254" y="2924944"/>
            <a:ext cx="533306" cy="987674"/>
          </a:xfrm>
          <a:prstGeom prst="rect">
            <a:avLst/>
          </a:prstGeom>
          <a:noFill/>
        </p:spPr>
      </p:pic>
      <p:pic>
        <p:nvPicPr>
          <p:cNvPr id="72" name="Picture 6" descr="http://states.phillipmartin.info/hawaii/hawaii_hula.gif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 flipH="1">
            <a:off x="-45690" y="2132856"/>
            <a:ext cx="585242" cy="979940"/>
          </a:xfrm>
          <a:prstGeom prst="rect">
            <a:avLst/>
          </a:prstGeom>
          <a:noFill/>
        </p:spPr>
      </p:pic>
      <p:sp>
        <p:nvSpPr>
          <p:cNvPr id="73" name="CaixaDeTexto 72"/>
          <p:cNvSpPr txBox="1"/>
          <p:nvPr/>
        </p:nvSpPr>
        <p:spPr>
          <a:xfrm>
            <a:off x="8778639" y="5553328"/>
            <a:ext cx="364202" cy="3847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200" dirty="0" smtClean="0"/>
              <a:t>10</a:t>
            </a:r>
          </a:p>
          <a:p>
            <a:r>
              <a:rPr lang="pt-BR" sz="700" dirty="0" smtClean="0"/>
              <a:t>dias</a:t>
            </a:r>
            <a:endParaRPr lang="pt-BR" sz="7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2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2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" grpId="0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15000">
              <a:schemeClr val="tx1"/>
            </a:gs>
            <a:gs pos="77000">
              <a:srgbClr val="5F5F5F"/>
            </a:gs>
            <a:gs pos="100000">
              <a:schemeClr val="accent2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o 51"/>
          <p:cNvGrpSpPr/>
          <p:nvPr/>
        </p:nvGrpSpPr>
        <p:grpSpPr>
          <a:xfrm>
            <a:off x="5480738" y="1196752"/>
            <a:ext cx="1365758" cy="2016224"/>
            <a:chOff x="5480738" y="1196752"/>
            <a:chExt cx="1365758" cy="2016224"/>
          </a:xfrm>
        </p:grpSpPr>
        <p:cxnSp>
          <p:nvCxnSpPr>
            <p:cNvPr id="50" name="Conector reto 49"/>
            <p:cNvCxnSpPr/>
            <p:nvPr/>
          </p:nvCxnSpPr>
          <p:spPr bwMode="auto">
            <a:xfrm flipV="1">
              <a:off x="6156176" y="2060848"/>
              <a:ext cx="0" cy="1152128"/>
            </a:xfrm>
            <a:prstGeom prst="line">
              <a:avLst/>
            </a:prstGeom>
            <a:solidFill>
              <a:schemeClr val="accent1"/>
            </a:solidFill>
            <a:ln w="57150" cap="flat" cmpd="sng" algn="ctr">
              <a:solidFill>
                <a:srgbClr val="00FF00"/>
              </a:solidFill>
              <a:prstDash val="sysDot"/>
              <a:round/>
              <a:headEnd type="none" w="sm" len="sm"/>
              <a:tailEnd type="none" w="sm" len="sm"/>
            </a:ln>
            <a:effectLst/>
          </p:spPr>
        </p:cxnSp>
        <p:sp>
          <p:nvSpPr>
            <p:cNvPr id="51" name="Rectangle 10"/>
            <p:cNvSpPr>
              <a:spLocks noChangeArrowheads="1"/>
            </p:cNvSpPr>
            <p:nvPr/>
          </p:nvSpPr>
          <p:spPr bwMode="auto">
            <a:xfrm>
              <a:off x="5480738" y="1196752"/>
              <a:ext cx="1365758" cy="92397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dirty="0">
                  <a:solidFill>
                    <a:srgbClr val="00FF00"/>
                  </a:solidFill>
                </a:rPr>
                <a:t>P - 2</a:t>
              </a:r>
            </a:p>
            <a:p>
              <a:pPr defTabSz="762000"/>
              <a:r>
                <a:rPr lang="pt-BR" dirty="0">
                  <a:solidFill>
                    <a:srgbClr val="00FF00"/>
                  </a:solidFill>
                </a:rPr>
                <a:t>Sexta-feira</a:t>
              </a:r>
            </a:p>
            <a:p>
              <a:pPr defTabSz="762000"/>
              <a:r>
                <a:rPr lang="pt-BR" dirty="0">
                  <a:solidFill>
                    <a:srgbClr val="00FF00"/>
                  </a:solidFill>
                </a:rPr>
                <a:t>da Paixão</a:t>
              </a:r>
            </a:p>
          </p:txBody>
        </p:sp>
      </p:grpSp>
      <p:sp>
        <p:nvSpPr>
          <p:cNvPr id="89190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15900"/>
            <a:ext cx="7380312" cy="692150"/>
          </a:xfrm>
          <a:noFill/>
          <a:ln/>
        </p:spPr>
        <p:txBody>
          <a:bodyPr/>
          <a:lstStyle/>
          <a:p>
            <a:r>
              <a:rPr lang="pt-BR" sz="4000" dirty="0">
                <a:solidFill>
                  <a:srgbClr val="00FFFF"/>
                </a:solidFill>
              </a:rPr>
              <a:t>Carnaval na época errada!</a:t>
            </a:r>
          </a:p>
        </p:txBody>
      </p:sp>
      <p:sp>
        <p:nvSpPr>
          <p:cNvPr id="59" name="Espaço Reservado para Número de Slide 5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>
                <a:solidFill>
                  <a:srgbClr val="000000"/>
                </a:solidFill>
              </a:rPr>
              <a:pPr/>
              <a:t>83</a:t>
            </a:fld>
            <a:endParaRPr lang="pt-BR">
              <a:solidFill>
                <a:srgbClr val="000000"/>
              </a:solidFill>
            </a:endParaRPr>
          </a:p>
        </p:txBody>
      </p:sp>
      <p:sp>
        <p:nvSpPr>
          <p:cNvPr id="891908" name="Line 4"/>
          <p:cNvSpPr>
            <a:spLocks noChangeShapeType="1"/>
          </p:cNvSpPr>
          <p:nvPr/>
        </p:nvSpPr>
        <p:spPr bwMode="auto">
          <a:xfrm flipV="1">
            <a:off x="3657600" y="2819400"/>
            <a:ext cx="0" cy="969963"/>
          </a:xfrm>
          <a:prstGeom prst="line">
            <a:avLst/>
          </a:prstGeom>
          <a:noFill/>
          <a:ln w="50800">
            <a:solidFill>
              <a:srgbClr val="FF3300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891909" name="Freeform 5"/>
          <p:cNvSpPr>
            <a:spLocks/>
          </p:cNvSpPr>
          <p:nvPr/>
        </p:nvSpPr>
        <p:spPr bwMode="auto">
          <a:xfrm>
            <a:off x="457200" y="3200400"/>
            <a:ext cx="1144588" cy="45878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720" y="0"/>
              </a:cxn>
              <a:cxn ang="0">
                <a:pos x="720" y="288"/>
              </a:cxn>
              <a:cxn ang="0">
                <a:pos x="0" y="288"/>
              </a:cxn>
              <a:cxn ang="0">
                <a:pos x="27" y="192"/>
              </a:cxn>
              <a:cxn ang="0">
                <a:pos x="0" y="144"/>
              </a:cxn>
              <a:cxn ang="0">
                <a:pos x="27" y="96"/>
              </a:cxn>
              <a:cxn ang="0">
                <a:pos x="0" y="0"/>
              </a:cxn>
            </a:cxnLst>
            <a:rect l="0" t="0" r="r" b="b"/>
            <a:pathLst>
              <a:path w="721" h="289">
                <a:moveTo>
                  <a:pt x="0" y="0"/>
                </a:moveTo>
                <a:lnTo>
                  <a:pt x="720" y="0"/>
                </a:lnTo>
                <a:lnTo>
                  <a:pt x="720" y="288"/>
                </a:lnTo>
                <a:lnTo>
                  <a:pt x="0" y="288"/>
                </a:lnTo>
                <a:lnTo>
                  <a:pt x="27" y="192"/>
                </a:lnTo>
                <a:lnTo>
                  <a:pt x="0" y="144"/>
                </a:lnTo>
                <a:lnTo>
                  <a:pt x="27" y="96"/>
                </a:lnTo>
                <a:lnTo>
                  <a:pt x="0" y="0"/>
                </a:lnTo>
              </a:path>
            </a:pathLst>
          </a:custGeom>
          <a:solidFill>
            <a:schemeClr val="accent1"/>
          </a:solidFill>
          <a:ln w="12700" cap="rnd" cmpd="sng">
            <a:solidFill>
              <a:schemeClr val="tx1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891910" name="Freeform 6"/>
          <p:cNvSpPr>
            <a:spLocks/>
          </p:cNvSpPr>
          <p:nvPr/>
        </p:nvSpPr>
        <p:spPr bwMode="auto">
          <a:xfrm>
            <a:off x="6400800" y="3200400"/>
            <a:ext cx="2563688" cy="458788"/>
          </a:xfrm>
          <a:custGeom>
            <a:avLst/>
            <a:gdLst/>
            <a:ahLst/>
            <a:cxnLst>
              <a:cxn ang="0">
                <a:pos x="1392" y="0"/>
              </a:cxn>
              <a:cxn ang="0">
                <a:pos x="0" y="0"/>
              </a:cxn>
              <a:cxn ang="0">
                <a:pos x="0" y="288"/>
              </a:cxn>
              <a:cxn ang="0">
                <a:pos x="1392" y="288"/>
              </a:cxn>
              <a:cxn ang="0">
                <a:pos x="1339" y="192"/>
              </a:cxn>
              <a:cxn ang="0">
                <a:pos x="1392" y="144"/>
              </a:cxn>
              <a:cxn ang="0">
                <a:pos x="1339" y="96"/>
              </a:cxn>
              <a:cxn ang="0">
                <a:pos x="1392" y="0"/>
              </a:cxn>
            </a:cxnLst>
            <a:rect l="0" t="0" r="r" b="b"/>
            <a:pathLst>
              <a:path w="1393" h="289">
                <a:moveTo>
                  <a:pt x="1392" y="0"/>
                </a:moveTo>
                <a:lnTo>
                  <a:pt x="0" y="0"/>
                </a:lnTo>
                <a:lnTo>
                  <a:pt x="0" y="288"/>
                </a:lnTo>
                <a:lnTo>
                  <a:pt x="1392" y="288"/>
                </a:lnTo>
                <a:lnTo>
                  <a:pt x="1339" y="192"/>
                </a:lnTo>
                <a:lnTo>
                  <a:pt x="1392" y="144"/>
                </a:lnTo>
                <a:lnTo>
                  <a:pt x="1339" y="96"/>
                </a:lnTo>
                <a:lnTo>
                  <a:pt x="1392" y="0"/>
                </a:lnTo>
              </a:path>
            </a:pathLst>
          </a:custGeom>
          <a:solidFill>
            <a:schemeClr val="accent1"/>
          </a:solidFill>
          <a:ln w="12700" cap="rnd" cmpd="sng">
            <a:solidFill>
              <a:schemeClr val="tx1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891913" name="Rectangle 9"/>
          <p:cNvSpPr>
            <a:spLocks noChangeArrowheads="1"/>
          </p:cNvSpPr>
          <p:nvPr/>
        </p:nvSpPr>
        <p:spPr bwMode="auto">
          <a:xfrm>
            <a:off x="1606550" y="3206750"/>
            <a:ext cx="4787900" cy="444500"/>
          </a:xfrm>
          <a:prstGeom prst="rect">
            <a:avLst/>
          </a:prstGeom>
          <a:solidFill>
            <a:srgbClr val="CC00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891914" name="Rectangle 10"/>
          <p:cNvSpPr>
            <a:spLocks noChangeArrowheads="1"/>
          </p:cNvSpPr>
          <p:nvPr/>
        </p:nvSpPr>
        <p:spPr bwMode="auto">
          <a:xfrm>
            <a:off x="2941185" y="3260725"/>
            <a:ext cx="1899559" cy="3699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defTabSz="762000"/>
            <a:r>
              <a:rPr lang="pt-BR" dirty="0" smtClean="0">
                <a:solidFill>
                  <a:srgbClr val="FFFFFF"/>
                </a:solidFill>
              </a:rPr>
              <a:t>Quaresma </a:t>
            </a:r>
            <a:r>
              <a:rPr lang="pt-BR" sz="1100" dirty="0" smtClean="0">
                <a:solidFill>
                  <a:srgbClr val="FFFF00"/>
                </a:solidFill>
              </a:rPr>
              <a:t>46 dias</a:t>
            </a:r>
            <a:endParaRPr lang="pt-BR" dirty="0">
              <a:solidFill>
                <a:srgbClr val="FFFF00"/>
              </a:solidFill>
            </a:endParaRPr>
          </a:p>
        </p:txBody>
      </p:sp>
      <p:grpSp>
        <p:nvGrpSpPr>
          <p:cNvPr id="3" name="Grupo 57"/>
          <p:cNvGrpSpPr/>
          <p:nvPr/>
        </p:nvGrpSpPr>
        <p:grpSpPr>
          <a:xfrm>
            <a:off x="906463" y="1560513"/>
            <a:ext cx="1620838" cy="1563687"/>
            <a:chOff x="906463" y="1560513"/>
            <a:chExt cx="1620838" cy="1563687"/>
          </a:xfrm>
        </p:grpSpPr>
        <p:sp>
          <p:nvSpPr>
            <p:cNvPr id="891915" name="Line 11"/>
            <p:cNvSpPr>
              <a:spLocks noChangeShapeType="1"/>
            </p:cNvSpPr>
            <p:nvPr/>
          </p:nvSpPr>
          <p:spPr bwMode="auto">
            <a:xfrm flipV="1">
              <a:off x="1600200" y="2667000"/>
              <a:ext cx="0" cy="457200"/>
            </a:xfrm>
            <a:prstGeom prst="line">
              <a:avLst/>
            </a:prstGeom>
            <a:noFill/>
            <a:ln w="50800">
              <a:solidFill>
                <a:srgbClr val="FF3300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91916" name="Rectangle 12"/>
            <p:cNvSpPr>
              <a:spLocks noChangeArrowheads="1"/>
            </p:cNvSpPr>
            <p:nvPr/>
          </p:nvSpPr>
          <p:spPr bwMode="auto">
            <a:xfrm>
              <a:off x="906463" y="1560513"/>
              <a:ext cx="1620838" cy="10064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000" dirty="0">
                  <a:solidFill>
                    <a:srgbClr val="969696"/>
                  </a:solidFill>
                </a:rPr>
                <a:t>Quarta-feira</a:t>
              </a:r>
            </a:p>
            <a:p>
              <a:pPr defTabSz="762000"/>
              <a:r>
                <a:rPr lang="pt-BR" sz="2000" dirty="0">
                  <a:solidFill>
                    <a:srgbClr val="969696"/>
                  </a:solidFill>
                </a:rPr>
                <a:t>de Cinzas</a:t>
              </a:r>
            </a:p>
            <a:p>
              <a:pPr defTabSz="762000"/>
              <a:r>
                <a:rPr lang="pt-BR" sz="2000" dirty="0">
                  <a:solidFill>
                    <a:srgbClr val="969696"/>
                  </a:solidFill>
                </a:rPr>
                <a:t>P- 46</a:t>
              </a:r>
            </a:p>
          </p:txBody>
        </p:sp>
      </p:grpSp>
      <p:sp>
        <p:nvSpPr>
          <p:cNvPr id="891918" name="Rectangle 14"/>
          <p:cNvSpPr>
            <a:spLocks noChangeArrowheads="1"/>
          </p:cNvSpPr>
          <p:nvPr/>
        </p:nvSpPr>
        <p:spPr bwMode="auto">
          <a:xfrm>
            <a:off x="2685486" y="1764623"/>
            <a:ext cx="1958522" cy="10163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92075" tIns="46038" rIns="92075" bIns="46038">
            <a:spAutoFit/>
          </a:bodyPr>
          <a:lstStyle/>
          <a:p>
            <a:pPr defTabSz="762000"/>
            <a:r>
              <a:rPr lang="pt-BR" sz="2000" dirty="0">
                <a:solidFill>
                  <a:srgbClr val="66FF33"/>
                </a:solidFill>
              </a:rPr>
              <a:t>Início da</a:t>
            </a:r>
          </a:p>
          <a:p>
            <a:pPr defTabSz="762000"/>
            <a:r>
              <a:rPr lang="pt-BR" sz="2000" dirty="0" smtClean="0">
                <a:solidFill>
                  <a:srgbClr val="66FF33"/>
                </a:solidFill>
              </a:rPr>
              <a:t>Primavera astronômica</a:t>
            </a:r>
            <a:endParaRPr lang="pt-BR" sz="2000" dirty="0">
              <a:solidFill>
                <a:srgbClr val="66FF33"/>
              </a:solidFill>
            </a:endParaRPr>
          </a:p>
        </p:txBody>
      </p:sp>
      <p:grpSp>
        <p:nvGrpSpPr>
          <p:cNvPr id="4" name="Group 16"/>
          <p:cNvGrpSpPr>
            <a:grpSpLocks/>
          </p:cNvGrpSpPr>
          <p:nvPr/>
        </p:nvGrpSpPr>
        <p:grpSpPr bwMode="auto">
          <a:xfrm>
            <a:off x="3663950" y="3794125"/>
            <a:ext cx="1358900" cy="396875"/>
            <a:chOff x="2308" y="2390"/>
            <a:chExt cx="856" cy="250"/>
          </a:xfrm>
        </p:grpSpPr>
        <p:sp>
          <p:nvSpPr>
            <p:cNvPr id="891921" name="Rectangle 17"/>
            <p:cNvSpPr>
              <a:spLocks noChangeArrowheads="1"/>
            </p:cNvSpPr>
            <p:nvPr/>
          </p:nvSpPr>
          <p:spPr bwMode="auto">
            <a:xfrm>
              <a:off x="2308" y="2404"/>
              <a:ext cx="856" cy="232"/>
            </a:xfrm>
            <a:prstGeom prst="rect">
              <a:avLst/>
            </a:prstGeom>
            <a:solidFill>
              <a:srgbClr val="66FF33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1922" name="Rectangle 18"/>
            <p:cNvSpPr>
              <a:spLocks noChangeArrowheads="1"/>
            </p:cNvSpPr>
            <p:nvPr/>
          </p:nvSpPr>
          <p:spPr bwMode="auto">
            <a:xfrm>
              <a:off x="2409" y="2390"/>
              <a:ext cx="658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000">
                  <a:solidFill>
                    <a:srgbClr val="000000"/>
                  </a:solidFill>
                </a:rPr>
                <a:t>10 dias</a:t>
              </a:r>
            </a:p>
          </p:txBody>
        </p:sp>
      </p:grpSp>
      <p:grpSp>
        <p:nvGrpSpPr>
          <p:cNvPr id="5" name="Group 19"/>
          <p:cNvGrpSpPr>
            <a:grpSpLocks/>
          </p:cNvGrpSpPr>
          <p:nvPr/>
        </p:nvGrpSpPr>
        <p:grpSpPr bwMode="auto">
          <a:xfrm>
            <a:off x="4195763" y="4221166"/>
            <a:ext cx="1636713" cy="2282826"/>
            <a:chOff x="2643" y="2659"/>
            <a:chExt cx="1031" cy="1438"/>
          </a:xfrm>
        </p:grpSpPr>
        <p:sp>
          <p:nvSpPr>
            <p:cNvPr id="891924" name="Line 20"/>
            <p:cNvSpPr>
              <a:spLocks noChangeShapeType="1"/>
            </p:cNvSpPr>
            <p:nvPr/>
          </p:nvSpPr>
          <p:spPr bwMode="auto">
            <a:xfrm>
              <a:off x="3168" y="2659"/>
              <a:ext cx="0" cy="653"/>
            </a:xfrm>
            <a:prstGeom prst="line">
              <a:avLst/>
            </a:prstGeom>
            <a:noFill/>
            <a:ln w="50800">
              <a:solidFill>
                <a:srgbClr val="FF0033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91925" name="Rectangle 21"/>
            <p:cNvSpPr>
              <a:spLocks noChangeArrowheads="1"/>
            </p:cNvSpPr>
            <p:nvPr/>
          </p:nvSpPr>
          <p:spPr bwMode="auto">
            <a:xfrm>
              <a:off x="2643" y="3271"/>
              <a:ext cx="1031" cy="82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000" dirty="0">
                  <a:solidFill>
                    <a:srgbClr val="66FF33"/>
                  </a:solidFill>
                </a:rPr>
                <a:t>21 mar</a:t>
              </a:r>
            </a:p>
            <a:p>
              <a:pPr defTabSz="762000"/>
              <a:r>
                <a:rPr lang="pt-BR" sz="2000" dirty="0">
                  <a:solidFill>
                    <a:srgbClr val="66FF33"/>
                  </a:solidFill>
                </a:rPr>
                <a:t>Início da</a:t>
              </a:r>
            </a:p>
            <a:p>
              <a:pPr defTabSz="762000"/>
              <a:r>
                <a:rPr lang="pt-BR" sz="2000" dirty="0">
                  <a:solidFill>
                    <a:srgbClr val="66FF33"/>
                  </a:solidFill>
                </a:rPr>
                <a:t>Primavera</a:t>
              </a:r>
            </a:p>
            <a:p>
              <a:pPr defTabSz="762000"/>
              <a:r>
                <a:rPr lang="pt-BR" sz="2000" dirty="0">
                  <a:solidFill>
                    <a:srgbClr val="66FF33"/>
                  </a:solidFill>
                </a:rPr>
                <a:t>Eclesiástica</a:t>
              </a:r>
            </a:p>
          </p:txBody>
        </p:sp>
      </p:grpSp>
      <p:grpSp>
        <p:nvGrpSpPr>
          <p:cNvPr id="6" name="Group 22"/>
          <p:cNvGrpSpPr>
            <a:grpSpLocks/>
          </p:cNvGrpSpPr>
          <p:nvPr/>
        </p:nvGrpSpPr>
        <p:grpSpPr bwMode="auto">
          <a:xfrm>
            <a:off x="457200" y="4343400"/>
            <a:ext cx="8612188" cy="458788"/>
            <a:chOff x="288" y="2736"/>
            <a:chExt cx="5425" cy="289"/>
          </a:xfrm>
        </p:grpSpPr>
        <p:sp>
          <p:nvSpPr>
            <p:cNvPr id="891927" name="Rectangle 23"/>
            <p:cNvSpPr>
              <a:spLocks noChangeArrowheads="1"/>
            </p:cNvSpPr>
            <p:nvPr/>
          </p:nvSpPr>
          <p:spPr bwMode="auto">
            <a:xfrm>
              <a:off x="2212" y="2740"/>
              <a:ext cx="3016" cy="280"/>
            </a:xfrm>
            <a:prstGeom prst="rect">
              <a:avLst/>
            </a:prstGeom>
            <a:solidFill>
              <a:srgbClr val="FF33CC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1928" name="Freeform 24"/>
            <p:cNvSpPr>
              <a:spLocks/>
            </p:cNvSpPr>
            <p:nvPr/>
          </p:nvSpPr>
          <p:spPr bwMode="auto">
            <a:xfrm>
              <a:off x="5232" y="2736"/>
              <a:ext cx="481" cy="289"/>
            </a:xfrm>
            <a:custGeom>
              <a:avLst/>
              <a:gdLst/>
              <a:ahLst/>
              <a:cxnLst>
                <a:cxn ang="0">
                  <a:pos x="480" y="0"/>
                </a:cxn>
                <a:cxn ang="0">
                  <a:pos x="0" y="0"/>
                </a:cxn>
                <a:cxn ang="0">
                  <a:pos x="0" y="288"/>
                </a:cxn>
                <a:cxn ang="0">
                  <a:pos x="480" y="288"/>
                </a:cxn>
                <a:cxn ang="0">
                  <a:pos x="461" y="192"/>
                </a:cxn>
                <a:cxn ang="0">
                  <a:pos x="480" y="144"/>
                </a:cxn>
                <a:cxn ang="0">
                  <a:pos x="461" y="96"/>
                </a:cxn>
                <a:cxn ang="0">
                  <a:pos x="480" y="0"/>
                </a:cxn>
              </a:cxnLst>
              <a:rect l="0" t="0" r="r" b="b"/>
              <a:pathLst>
                <a:path w="481" h="289">
                  <a:moveTo>
                    <a:pt x="480" y="0"/>
                  </a:moveTo>
                  <a:lnTo>
                    <a:pt x="0" y="0"/>
                  </a:lnTo>
                  <a:lnTo>
                    <a:pt x="0" y="288"/>
                  </a:lnTo>
                  <a:lnTo>
                    <a:pt x="480" y="288"/>
                  </a:lnTo>
                  <a:lnTo>
                    <a:pt x="461" y="192"/>
                  </a:lnTo>
                  <a:lnTo>
                    <a:pt x="480" y="144"/>
                  </a:lnTo>
                  <a:lnTo>
                    <a:pt x="461" y="96"/>
                  </a:lnTo>
                  <a:lnTo>
                    <a:pt x="480" y="0"/>
                  </a:lnTo>
                </a:path>
              </a:pathLst>
            </a:custGeom>
            <a:solidFill>
              <a:schemeClr val="accent1"/>
            </a:solidFill>
            <a:ln w="12700" cap="rnd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91929" name="Freeform 25"/>
            <p:cNvSpPr>
              <a:spLocks/>
            </p:cNvSpPr>
            <p:nvPr/>
          </p:nvSpPr>
          <p:spPr bwMode="auto">
            <a:xfrm>
              <a:off x="288" y="2736"/>
              <a:ext cx="1921" cy="28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920" y="0"/>
                </a:cxn>
                <a:cxn ang="0">
                  <a:pos x="1920" y="288"/>
                </a:cxn>
                <a:cxn ang="0">
                  <a:pos x="0" y="288"/>
                </a:cxn>
                <a:cxn ang="0">
                  <a:pos x="72" y="192"/>
                </a:cxn>
                <a:cxn ang="0">
                  <a:pos x="0" y="144"/>
                </a:cxn>
                <a:cxn ang="0">
                  <a:pos x="72" y="96"/>
                </a:cxn>
                <a:cxn ang="0">
                  <a:pos x="0" y="0"/>
                </a:cxn>
              </a:cxnLst>
              <a:rect l="0" t="0" r="r" b="b"/>
              <a:pathLst>
                <a:path w="1921" h="289">
                  <a:moveTo>
                    <a:pt x="0" y="0"/>
                  </a:moveTo>
                  <a:lnTo>
                    <a:pt x="1920" y="0"/>
                  </a:lnTo>
                  <a:lnTo>
                    <a:pt x="1920" y="288"/>
                  </a:lnTo>
                  <a:lnTo>
                    <a:pt x="0" y="288"/>
                  </a:lnTo>
                  <a:lnTo>
                    <a:pt x="72" y="192"/>
                  </a:lnTo>
                  <a:lnTo>
                    <a:pt x="0" y="144"/>
                  </a:lnTo>
                  <a:lnTo>
                    <a:pt x="72" y="96"/>
                  </a:lnTo>
                  <a:lnTo>
                    <a:pt x="0" y="0"/>
                  </a:lnTo>
                </a:path>
              </a:pathLst>
            </a:custGeom>
            <a:solidFill>
              <a:schemeClr val="accent1"/>
            </a:solidFill>
            <a:ln w="12700" cap="rnd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91930" name="Rectangle 26"/>
            <p:cNvSpPr>
              <a:spLocks noChangeArrowheads="1"/>
            </p:cNvSpPr>
            <p:nvPr/>
          </p:nvSpPr>
          <p:spPr bwMode="auto">
            <a:xfrm>
              <a:off x="2626" y="2751"/>
              <a:ext cx="2248" cy="2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000" dirty="0">
                  <a:solidFill>
                    <a:srgbClr val="FFFFFF"/>
                  </a:solidFill>
                </a:rPr>
                <a:t>Quaresma </a:t>
              </a:r>
              <a:r>
                <a:rPr lang="pt-BR" sz="2000" dirty="0" smtClean="0">
                  <a:solidFill>
                    <a:srgbClr val="FFFFFF"/>
                  </a:solidFill>
                </a:rPr>
                <a:t>Eclesiástica </a:t>
              </a:r>
              <a:r>
                <a:rPr lang="pt-BR" sz="1100" dirty="0" smtClean="0">
                  <a:solidFill>
                    <a:srgbClr val="FFFF00"/>
                  </a:solidFill>
                </a:rPr>
                <a:t>46 dias</a:t>
              </a:r>
              <a:endParaRPr lang="pt-BR" sz="2000" dirty="0">
                <a:solidFill>
                  <a:srgbClr val="FFFF00"/>
                </a:solidFill>
              </a:endParaRPr>
            </a:p>
          </p:txBody>
        </p:sp>
      </p:grpSp>
      <p:grpSp>
        <p:nvGrpSpPr>
          <p:cNvPr id="7" name="Grupo 55"/>
          <p:cNvGrpSpPr/>
          <p:nvPr/>
        </p:nvGrpSpPr>
        <p:grpSpPr>
          <a:xfrm>
            <a:off x="3797300" y="942975"/>
            <a:ext cx="1398588" cy="2181225"/>
            <a:chOff x="3797300" y="942975"/>
            <a:chExt cx="1398588" cy="2181225"/>
          </a:xfrm>
        </p:grpSpPr>
        <p:sp>
          <p:nvSpPr>
            <p:cNvPr id="891917" name="Line 13"/>
            <p:cNvSpPr>
              <a:spLocks noChangeShapeType="1"/>
            </p:cNvSpPr>
            <p:nvPr/>
          </p:nvSpPr>
          <p:spPr bwMode="auto">
            <a:xfrm flipV="1">
              <a:off x="4495800" y="1905000"/>
              <a:ext cx="0" cy="1219200"/>
            </a:xfrm>
            <a:prstGeom prst="line">
              <a:avLst/>
            </a:prstGeom>
            <a:noFill/>
            <a:ln w="50800">
              <a:solidFill>
                <a:srgbClr val="FF3300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91919" name="Rectangle 15"/>
            <p:cNvSpPr>
              <a:spLocks noChangeArrowheads="1"/>
            </p:cNvSpPr>
            <p:nvPr/>
          </p:nvSpPr>
          <p:spPr bwMode="auto">
            <a:xfrm>
              <a:off x="3797300" y="1431925"/>
              <a:ext cx="1398588" cy="3968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000" dirty="0">
                  <a:solidFill>
                    <a:srgbClr val="FFFF00"/>
                  </a:solidFill>
                </a:rPr>
                <a:t>Lua Cheia</a:t>
              </a:r>
            </a:p>
          </p:txBody>
        </p:sp>
        <p:sp>
          <p:nvSpPr>
            <p:cNvPr id="891931" name="Oval 27"/>
            <p:cNvSpPr>
              <a:spLocks noChangeArrowheads="1"/>
            </p:cNvSpPr>
            <p:nvPr/>
          </p:nvSpPr>
          <p:spPr bwMode="auto">
            <a:xfrm>
              <a:off x="4213225" y="942975"/>
              <a:ext cx="527050" cy="527050"/>
            </a:xfrm>
            <a:prstGeom prst="ellipse">
              <a:avLst/>
            </a:prstGeom>
            <a:solidFill>
              <a:srgbClr val="FFFF0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8" name="Grupo 56"/>
          <p:cNvGrpSpPr/>
          <p:nvPr/>
        </p:nvGrpSpPr>
        <p:grpSpPr>
          <a:xfrm>
            <a:off x="5547981" y="2048816"/>
            <a:ext cx="1710405" cy="2027884"/>
            <a:chOff x="5547981" y="2048816"/>
            <a:chExt cx="1710405" cy="2027884"/>
          </a:xfrm>
        </p:grpSpPr>
        <p:sp>
          <p:nvSpPr>
            <p:cNvPr id="891911" name="Line 7"/>
            <p:cNvSpPr>
              <a:spLocks noChangeShapeType="1"/>
            </p:cNvSpPr>
            <p:nvPr/>
          </p:nvSpPr>
          <p:spPr bwMode="auto">
            <a:xfrm flipV="1">
              <a:off x="6400800" y="2667000"/>
              <a:ext cx="0" cy="457200"/>
            </a:xfrm>
            <a:prstGeom prst="line">
              <a:avLst/>
            </a:prstGeom>
            <a:noFill/>
            <a:ln w="50800">
              <a:solidFill>
                <a:srgbClr val="FF3300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91912" name="Rectangle 8"/>
            <p:cNvSpPr>
              <a:spLocks noChangeArrowheads="1"/>
            </p:cNvSpPr>
            <p:nvPr/>
          </p:nvSpPr>
          <p:spPr bwMode="auto">
            <a:xfrm>
              <a:off x="5547981" y="2048816"/>
              <a:ext cx="1710405" cy="7085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000" dirty="0" smtClean="0">
                  <a:solidFill>
                    <a:srgbClr val="FF3300"/>
                  </a:solidFill>
                </a:rPr>
                <a:t>Páscoa</a:t>
              </a:r>
            </a:p>
            <a:p>
              <a:pPr defTabSz="762000"/>
              <a:r>
                <a:rPr lang="pt-BR" sz="2000" dirty="0" smtClean="0">
                  <a:solidFill>
                    <a:srgbClr val="FF3300"/>
                  </a:solidFill>
                </a:rPr>
                <a:t>astronômica</a:t>
              </a:r>
              <a:endParaRPr lang="pt-BR" sz="2000" dirty="0">
                <a:solidFill>
                  <a:srgbClr val="FF3300"/>
                </a:solidFill>
              </a:endParaRPr>
            </a:p>
          </p:txBody>
        </p:sp>
        <p:pic>
          <p:nvPicPr>
            <p:cNvPr id="891933" name="Picture 29" descr="j0304933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5940425" y="3282950"/>
              <a:ext cx="863600" cy="793750"/>
            </a:xfrm>
            <a:prstGeom prst="rect">
              <a:avLst/>
            </a:prstGeom>
            <a:noFill/>
          </p:spPr>
        </p:pic>
      </p:grpSp>
      <p:grpSp>
        <p:nvGrpSpPr>
          <p:cNvPr id="9" name="Group 30"/>
          <p:cNvGrpSpPr>
            <a:grpSpLocks/>
          </p:cNvGrpSpPr>
          <p:nvPr/>
        </p:nvGrpSpPr>
        <p:grpSpPr bwMode="auto">
          <a:xfrm>
            <a:off x="7486649" y="4724400"/>
            <a:ext cx="1636712" cy="1371600"/>
            <a:chOff x="4716" y="2976"/>
            <a:chExt cx="1031" cy="864"/>
          </a:xfrm>
        </p:grpSpPr>
        <p:sp>
          <p:nvSpPr>
            <p:cNvPr id="891935" name="Rectangle 31"/>
            <p:cNvSpPr>
              <a:spLocks noChangeArrowheads="1"/>
            </p:cNvSpPr>
            <p:nvPr/>
          </p:nvSpPr>
          <p:spPr bwMode="auto">
            <a:xfrm>
              <a:off x="4716" y="3398"/>
              <a:ext cx="1031" cy="4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000" dirty="0">
                  <a:solidFill>
                    <a:srgbClr val="FF3300"/>
                  </a:solidFill>
                </a:rPr>
                <a:t>Páscoa</a:t>
              </a:r>
            </a:p>
            <a:p>
              <a:pPr defTabSz="762000"/>
              <a:r>
                <a:rPr lang="pt-BR" sz="2000" dirty="0">
                  <a:solidFill>
                    <a:srgbClr val="FF3300"/>
                  </a:solidFill>
                </a:rPr>
                <a:t>Eclesiástica</a:t>
              </a:r>
            </a:p>
          </p:txBody>
        </p:sp>
        <p:pic>
          <p:nvPicPr>
            <p:cNvPr id="891936" name="Picture 32" descr="j0304933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4956" y="2976"/>
              <a:ext cx="544" cy="500"/>
            </a:xfrm>
            <a:prstGeom prst="rect">
              <a:avLst/>
            </a:prstGeom>
            <a:noFill/>
          </p:spPr>
        </p:pic>
      </p:grpSp>
      <p:grpSp>
        <p:nvGrpSpPr>
          <p:cNvPr id="10" name="Group 33"/>
          <p:cNvGrpSpPr>
            <a:grpSpLocks/>
          </p:cNvGrpSpPr>
          <p:nvPr/>
        </p:nvGrpSpPr>
        <p:grpSpPr bwMode="auto">
          <a:xfrm>
            <a:off x="6272213" y="4876803"/>
            <a:ext cx="1636713" cy="1808164"/>
            <a:chOff x="3951" y="3072"/>
            <a:chExt cx="1031" cy="1139"/>
          </a:xfrm>
        </p:grpSpPr>
        <p:sp>
          <p:nvSpPr>
            <p:cNvPr id="891938" name="Line 34"/>
            <p:cNvSpPr>
              <a:spLocks noChangeShapeType="1"/>
            </p:cNvSpPr>
            <p:nvPr/>
          </p:nvSpPr>
          <p:spPr bwMode="auto">
            <a:xfrm>
              <a:off x="4464" y="3072"/>
              <a:ext cx="0" cy="720"/>
            </a:xfrm>
            <a:prstGeom prst="line">
              <a:avLst/>
            </a:prstGeom>
            <a:noFill/>
            <a:ln w="50800">
              <a:solidFill>
                <a:srgbClr val="FF0033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891939" name="Rectangle 35"/>
            <p:cNvSpPr>
              <a:spLocks noChangeArrowheads="1"/>
            </p:cNvSpPr>
            <p:nvPr/>
          </p:nvSpPr>
          <p:spPr bwMode="auto">
            <a:xfrm>
              <a:off x="3951" y="3769"/>
              <a:ext cx="1031" cy="4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/>
              <a:r>
                <a:rPr lang="pt-BR" sz="2000" dirty="0">
                  <a:solidFill>
                    <a:srgbClr val="FFFF00"/>
                  </a:solidFill>
                </a:rPr>
                <a:t>Lua Cheia</a:t>
              </a:r>
            </a:p>
            <a:p>
              <a:pPr defTabSz="762000"/>
              <a:r>
                <a:rPr lang="pt-BR" sz="2000" dirty="0">
                  <a:solidFill>
                    <a:srgbClr val="FFFF00"/>
                  </a:solidFill>
                </a:rPr>
                <a:t>Eclesiástica</a:t>
              </a:r>
            </a:p>
          </p:txBody>
        </p:sp>
        <p:sp>
          <p:nvSpPr>
            <p:cNvPr id="891940" name="Oval 36"/>
            <p:cNvSpPr>
              <a:spLocks noChangeArrowheads="1"/>
            </p:cNvSpPr>
            <p:nvPr/>
          </p:nvSpPr>
          <p:spPr bwMode="auto">
            <a:xfrm>
              <a:off x="4279" y="3294"/>
              <a:ext cx="362" cy="362"/>
            </a:xfrm>
            <a:prstGeom prst="ellipse">
              <a:avLst/>
            </a:prstGeom>
            <a:solidFill>
              <a:srgbClr val="FFFF66"/>
            </a:solidFill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11" name="Group 37"/>
          <p:cNvGrpSpPr>
            <a:grpSpLocks/>
          </p:cNvGrpSpPr>
          <p:nvPr/>
        </p:nvGrpSpPr>
        <p:grpSpPr bwMode="auto">
          <a:xfrm>
            <a:off x="1522413" y="4953000"/>
            <a:ext cx="2058987" cy="1873250"/>
            <a:chOff x="959" y="3120"/>
            <a:chExt cx="1297" cy="1180"/>
          </a:xfrm>
        </p:grpSpPr>
        <p:grpSp>
          <p:nvGrpSpPr>
            <p:cNvPr id="12" name="Group 38"/>
            <p:cNvGrpSpPr>
              <a:grpSpLocks/>
            </p:cNvGrpSpPr>
            <p:nvPr/>
          </p:nvGrpSpPr>
          <p:grpSpPr bwMode="auto">
            <a:xfrm>
              <a:off x="960" y="3120"/>
              <a:ext cx="1296" cy="1152"/>
              <a:chOff x="960" y="3120"/>
              <a:chExt cx="1296" cy="1152"/>
            </a:xfrm>
          </p:grpSpPr>
          <p:pic>
            <p:nvPicPr>
              <p:cNvPr id="891943" name="Picture 39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1710" y="3510"/>
                <a:ext cx="546" cy="762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</p:pic>
          <p:sp>
            <p:nvSpPr>
              <p:cNvPr id="891944" name="AutoShape 40"/>
              <p:cNvSpPr>
                <a:spLocks noChangeArrowheads="1"/>
              </p:cNvSpPr>
              <p:nvPr/>
            </p:nvSpPr>
            <p:spPr bwMode="auto">
              <a:xfrm>
                <a:off x="960" y="3120"/>
                <a:ext cx="1008" cy="528"/>
              </a:xfrm>
              <a:prstGeom prst="wedgeRoundRectCallout">
                <a:avLst>
                  <a:gd name="adj1" fmla="val 42856"/>
                  <a:gd name="adj2" fmla="val 68181"/>
                  <a:gd name="adj3" fmla="val 16667"/>
                </a:avLst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r>
                  <a:rPr lang="pt-BR" sz="1600">
                    <a:solidFill>
                      <a:srgbClr val="000000"/>
                    </a:solidFill>
                  </a:rPr>
                  <a:t>Temos que corrigir o calendário!</a:t>
                </a:r>
              </a:p>
            </p:txBody>
          </p:sp>
        </p:grpSp>
        <p:sp>
          <p:nvSpPr>
            <p:cNvPr id="891945" name="Text Box 41"/>
            <p:cNvSpPr txBox="1">
              <a:spLocks noChangeArrowheads="1"/>
            </p:cNvSpPr>
            <p:nvPr/>
          </p:nvSpPr>
          <p:spPr bwMode="auto">
            <a:xfrm>
              <a:off x="959" y="3974"/>
              <a:ext cx="787" cy="326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pt-BR" sz="1400">
                  <a:solidFill>
                    <a:srgbClr val="FFFFFF"/>
                  </a:solidFill>
                </a:rPr>
                <a:t>Papa</a:t>
              </a:r>
            </a:p>
            <a:p>
              <a:r>
                <a:rPr lang="pt-BR" sz="1400">
                  <a:solidFill>
                    <a:srgbClr val="FFFFFF"/>
                  </a:solidFill>
                </a:rPr>
                <a:t>Gregório XIII</a:t>
              </a:r>
            </a:p>
          </p:txBody>
        </p:sp>
      </p:grpSp>
      <p:sp>
        <p:nvSpPr>
          <p:cNvPr id="891946" name="Text Box 42"/>
          <p:cNvSpPr txBox="1">
            <a:spLocks noChangeArrowheads="1"/>
          </p:cNvSpPr>
          <p:nvPr/>
        </p:nvSpPr>
        <p:spPr bwMode="auto">
          <a:xfrm>
            <a:off x="28575" y="2571750"/>
            <a:ext cx="1590675" cy="64135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r>
              <a:rPr lang="pt-BR"/>
              <a:t>Conforme a Astronomia</a:t>
            </a:r>
          </a:p>
        </p:txBody>
      </p:sp>
      <p:sp>
        <p:nvSpPr>
          <p:cNvPr id="891947" name="Text Box 43"/>
          <p:cNvSpPr txBox="1">
            <a:spLocks noChangeArrowheads="1"/>
          </p:cNvSpPr>
          <p:nvPr/>
        </p:nvSpPr>
        <p:spPr bwMode="auto">
          <a:xfrm>
            <a:off x="34925" y="5883275"/>
            <a:ext cx="1590675" cy="64135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r>
              <a:rPr lang="pt-BR" dirty="0"/>
              <a:t>Conforme a Igreja</a:t>
            </a:r>
          </a:p>
        </p:txBody>
      </p:sp>
      <p:sp>
        <p:nvSpPr>
          <p:cNvPr id="891948" name="Text Box 44"/>
          <p:cNvSpPr txBox="1">
            <a:spLocks noChangeArrowheads="1"/>
          </p:cNvSpPr>
          <p:nvPr/>
        </p:nvSpPr>
        <p:spPr bwMode="auto">
          <a:xfrm>
            <a:off x="1812925" y="3830312"/>
            <a:ext cx="1606550" cy="366712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dirty="0">
                <a:solidFill>
                  <a:srgbClr val="FFFFFF"/>
                </a:solidFill>
              </a:rPr>
              <a:t>Abstinências</a:t>
            </a:r>
          </a:p>
        </p:txBody>
      </p:sp>
      <p:pic>
        <p:nvPicPr>
          <p:cNvPr id="892036" name="Picture 13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419475" y="2674938"/>
            <a:ext cx="457200" cy="431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sp>
        <p:nvSpPr>
          <p:cNvPr id="47" name="Rectangle 3" descr="PEMED004"/>
          <p:cNvSpPr>
            <a:spLocks noGrp="1" noChangeAspect="1" noChangeArrowheads="1"/>
          </p:cNvSpPr>
          <p:nvPr isPhoto="1"/>
        </p:nvSpPr>
        <p:spPr bwMode="auto">
          <a:xfrm flipH="1">
            <a:off x="15657" y="4533184"/>
            <a:ext cx="907999" cy="1440000"/>
          </a:xfrm>
          <a:prstGeom prst="rect">
            <a:avLst/>
          </a:prstGeom>
          <a:blipFill dpi="0" rotWithShape="1">
            <a:blip r:embed="rId5" cstate="print"/>
            <a:srcRect/>
            <a:stretch>
              <a:fillRect b="-1"/>
            </a:stretch>
          </a:blipFill>
          <a:ln w="38100">
            <a:noFill/>
            <a:miter lim="800000"/>
            <a:headEnd/>
            <a:tailEnd/>
          </a:ln>
          <a:effectLst/>
        </p:spPr>
        <p:txBody>
          <a:bodyPr/>
          <a:lstStyle/>
          <a:p>
            <a:endParaRPr lang="pt-BR" sz="1400" b="0">
              <a:solidFill>
                <a:srgbClr val="000000"/>
              </a:solidFill>
            </a:endParaRPr>
          </a:p>
        </p:txBody>
      </p:sp>
      <p:pic>
        <p:nvPicPr>
          <p:cNvPr id="48" name="Picture 1" descr="C:\Boczko\Novos\columbus_telescope.gif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0" y="3320896"/>
            <a:ext cx="1194752" cy="916346"/>
          </a:xfrm>
          <a:prstGeom prst="rect">
            <a:avLst/>
          </a:prstGeom>
          <a:noFill/>
        </p:spPr>
      </p:pic>
      <p:grpSp>
        <p:nvGrpSpPr>
          <p:cNvPr id="13" name="Group 21"/>
          <p:cNvGrpSpPr>
            <a:grpSpLocks/>
          </p:cNvGrpSpPr>
          <p:nvPr/>
        </p:nvGrpSpPr>
        <p:grpSpPr bwMode="auto">
          <a:xfrm>
            <a:off x="7464596" y="1856681"/>
            <a:ext cx="1647398" cy="1355726"/>
            <a:chOff x="4087" y="1705"/>
            <a:chExt cx="1130" cy="854"/>
          </a:xfrm>
        </p:grpSpPr>
        <p:sp>
          <p:nvSpPr>
            <p:cNvPr id="54" name="Line 22"/>
            <p:cNvSpPr>
              <a:spLocks noChangeShapeType="1"/>
            </p:cNvSpPr>
            <p:nvPr/>
          </p:nvSpPr>
          <p:spPr bwMode="auto">
            <a:xfrm flipV="1">
              <a:off x="5017" y="2271"/>
              <a:ext cx="0" cy="288"/>
            </a:xfrm>
            <a:prstGeom prst="line">
              <a:avLst/>
            </a:prstGeom>
            <a:noFill/>
            <a:ln w="50800">
              <a:solidFill>
                <a:srgbClr val="00B0F0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55" name="Rectangle 23"/>
            <p:cNvSpPr>
              <a:spLocks noChangeArrowheads="1"/>
            </p:cNvSpPr>
            <p:nvPr/>
          </p:nvSpPr>
          <p:spPr bwMode="auto">
            <a:xfrm>
              <a:off x="4087" y="1705"/>
              <a:ext cx="1130" cy="58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r" defTabSz="762000"/>
              <a:r>
                <a:rPr lang="pt-BR" dirty="0" smtClean="0">
                  <a:solidFill>
                    <a:srgbClr val="3399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P + 60</a:t>
              </a:r>
            </a:p>
            <a:p>
              <a:pPr algn="r" defTabSz="762000"/>
              <a:r>
                <a:rPr lang="pt-BR" dirty="0" smtClean="0">
                  <a:solidFill>
                    <a:srgbClr val="3399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Quinta-feira</a:t>
              </a:r>
              <a:endParaRPr lang="pt-BR" dirty="0">
                <a:solidFill>
                  <a:srgbClr val="3399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  <a:p>
              <a:pPr algn="r" defTabSz="762000"/>
              <a:r>
                <a:rPr lang="pt-BR" dirty="0">
                  <a:solidFill>
                    <a:srgbClr val="3399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Corpus </a:t>
              </a:r>
              <a:r>
                <a:rPr lang="pt-BR" dirty="0" err="1" smtClean="0">
                  <a:solidFill>
                    <a:srgbClr val="3399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Cristi</a:t>
              </a:r>
              <a:endParaRPr lang="pt-BR" dirty="0">
                <a:solidFill>
                  <a:srgbClr val="3399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</p:grpSp>
      <p:pic>
        <p:nvPicPr>
          <p:cNvPr id="58" name="Picture 131" descr="gregoire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7040884" y="620688"/>
            <a:ext cx="1923604" cy="1186904"/>
          </a:xfrm>
          <a:prstGeom prst="rect">
            <a:avLst/>
          </a:prstGeom>
          <a:noFill/>
        </p:spPr>
      </p:pic>
      <p:pic>
        <p:nvPicPr>
          <p:cNvPr id="60" name="Picture 28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1115616" y="3207188"/>
            <a:ext cx="430108" cy="445314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61" name="Picture 28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2915816" y="4365104"/>
            <a:ext cx="430108" cy="445314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62" name="Picture 28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1619672" y="4365104"/>
            <a:ext cx="430108" cy="445314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63" name="Picture 28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2269684" y="4365104"/>
            <a:ext cx="430108" cy="445314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34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31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32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33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34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0"/>
                            </p:stCondLst>
                            <p:childTnLst>
                              <p:par>
                                <p:cTn id="36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19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38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19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39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91948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40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91948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41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919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000"/>
                            </p:stCondLst>
                            <p:childTnLst>
                              <p:par>
                                <p:cTn id="4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19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8919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1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8919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"/>
                            </p:stCondLst>
                            <p:childTnLst>
                              <p:par>
                                <p:cTn id="5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1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8919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"/>
                            </p:stCondLst>
                            <p:childTnLst>
                              <p:par>
                                <p:cTn id="6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34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84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85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86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87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00"/>
                            </p:stCondLst>
                            <p:childTnLst>
                              <p:par>
                                <p:cTn id="89" presetID="34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91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92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93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94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2000"/>
                            </p:stCondLst>
                            <p:childTnLst>
                              <p:par>
                                <p:cTn id="96" presetID="34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98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99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00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01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9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1908" grpId="0" animBg="1"/>
      <p:bldP spid="891914" grpId="0"/>
      <p:bldP spid="891947" grpId="0"/>
      <p:bldP spid="891948" grpId="0"/>
      <p:bldP spid="47" grpId="0" animBg="1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FFFF"/>
            </a:gs>
            <a:gs pos="50000">
              <a:srgbClr val="FF9933"/>
            </a:gs>
            <a:gs pos="100000">
              <a:srgbClr val="00FFFF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4" name="Rectangle 2"/>
          <p:cNvSpPr>
            <a:spLocks noGrp="1" noChangeArrowheads="1"/>
          </p:cNvSpPr>
          <p:nvPr>
            <p:ph type="title"/>
          </p:nvPr>
        </p:nvSpPr>
        <p:spPr>
          <a:xfrm>
            <a:off x="4211960" y="4157687"/>
            <a:ext cx="4787900" cy="2079625"/>
          </a:xfrm>
          <a:noFill/>
          <a:ln/>
          <a:effectLst>
            <a:outerShdw dist="35921" dir="2700000" algn="ctr" rotWithShape="0">
              <a:srgbClr val="FF0066"/>
            </a:outerShdw>
          </a:effectLst>
        </p:spPr>
        <p:txBody>
          <a:bodyPr/>
          <a:lstStyle/>
          <a:p>
            <a:r>
              <a:rPr lang="pt-BR" sz="4800" dirty="0"/>
              <a:t>Calendário Gregoriano</a:t>
            </a: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84</a:t>
            </a:fld>
            <a:endParaRPr lang="pt-BR"/>
          </a:p>
        </p:txBody>
      </p:sp>
      <p:pic>
        <p:nvPicPr>
          <p:cNvPr id="156675" name="Picture 3" descr="gregory-xiii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775325" y="44450"/>
            <a:ext cx="3333750" cy="3209925"/>
          </a:xfrm>
          <a:prstGeom prst="rect">
            <a:avLst/>
          </a:prstGeom>
          <a:noFill/>
        </p:spPr>
      </p:pic>
      <p:sp>
        <p:nvSpPr>
          <p:cNvPr id="156676" name="Text Box 4"/>
          <p:cNvSpPr txBox="1">
            <a:spLocks noChangeArrowheads="1"/>
          </p:cNvSpPr>
          <p:nvPr/>
        </p:nvSpPr>
        <p:spPr bwMode="auto">
          <a:xfrm>
            <a:off x="5867400" y="692150"/>
            <a:ext cx="1101725" cy="4572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1200">
                <a:solidFill>
                  <a:schemeClr val="bg1"/>
                </a:solidFill>
              </a:rPr>
              <a:t>Papa</a:t>
            </a:r>
          </a:p>
          <a:p>
            <a:r>
              <a:rPr lang="pt-BR" sz="1200">
                <a:solidFill>
                  <a:schemeClr val="bg1"/>
                </a:solidFill>
              </a:rPr>
              <a:t>Gregório XIII</a:t>
            </a:r>
            <a:endParaRPr lang="pt-BR" sz="1600"/>
          </a:p>
        </p:txBody>
      </p:sp>
      <p:pic>
        <p:nvPicPr>
          <p:cNvPr id="156678" name="Picture 6" descr="calendario gregoriano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7150" y="908050"/>
            <a:ext cx="4016375" cy="5905500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hlink"/>
            </a:gs>
            <a:gs pos="100000">
              <a:schemeClr val="tx1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3954" name="Rectangle 2"/>
          <p:cNvSpPr>
            <a:spLocks noGrp="1" noChangeArrowheads="1"/>
          </p:cNvSpPr>
          <p:nvPr>
            <p:ph type="title"/>
          </p:nvPr>
        </p:nvSpPr>
        <p:spPr>
          <a:xfrm>
            <a:off x="35496" y="87313"/>
            <a:ext cx="4968875" cy="1503362"/>
          </a:xfrm>
          <a:noFill/>
          <a:ln/>
        </p:spPr>
        <p:txBody>
          <a:bodyPr/>
          <a:lstStyle/>
          <a:p>
            <a:pPr>
              <a:lnSpc>
                <a:spcPct val="90000"/>
              </a:lnSpc>
            </a:pPr>
            <a:r>
              <a:rPr lang="pt-BR" sz="4000" dirty="0">
                <a:effectLst>
                  <a:outerShdw blurRad="38100" dist="38100" dir="2700000" algn="tl">
                    <a:srgbClr val="FFFFFF"/>
                  </a:outerShdw>
                </a:effectLst>
              </a:rPr>
              <a:t>Para que a Reforma Gregoriana?</a:t>
            </a:r>
          </a:p>
        </p:txBody>
      </p:sp>
      <p:sp>
        <p:nvSpPr>
          <p:cNvPr id="145" name="Espaço Reservado para Número de Slide 14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85</a:t>
            </a:fld>
            <a:endParaRPr lang="pt-BR"/>
          </a:p>
        </p:txBody>
      </p:sp>
      <p:sp>
        <p:nvSpPr>
          <p:cNvPr id="893955" name="Rectangle 3"/>
          <p:cNvSpPr>
            <a:spLocks noChangeArrowheads="1"/>
          </p:cNvSpPr>
          <p:nvPr/>
        </p:nvSpPr>
        <p:spPr bwMode="auto">
          <a:xfrm>
            <a:off x="3100388" y="1412875"/>
            <a:ext cx="1658937" cy="1187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defTabSz="762000"/>
            <a:r>
              <a:rPr lang="pt-BR" sz="2400">
                <a:solidFill>
                  <a:schemeClr val="tx1"/>
                </a:solidFill>
              </a:rPr>
              <a:t>Início da</a:t>
            </a:r>
          </a:p>
          <a:p>
            <a:pPr defTabSz="762000"/>
            <a:r>
              <a:rPr lang="pt-BR" sz="2400">
                <a:solidFill>
                  <a:schemeClr val="tx1"/>
                </a:solidFill>
              </a:rPr>
              <a:t>Primavera</a:t>
            </a:r>
          </a:p>
          <a:p>
            <a:pPr defTabSz="762000"/>
            <a:r>
              <a:rPr lang="pt-BR" sz="2400">
                <a:solidFill>
                  <a:schemeClr val="tx1"/>
                </a:solidFill>
              </a:rPr>
              <a:t>Boreal</a:t>
            </a:r>
            <a:r>
              <a:rPr lang="pt-BR" sz="2000">
                <a:solidFill>
                  <a:schemeClr val="accent1"/>
                </a:solidFill>
              </a:rPr>
              <a:t> </a:t>
            </a:r>
          </a:p>
        </p:txBody>
      </p:sp>
      <p:sp>
        <p:nvSpPr>
          <p:cNvPr id="893956" name="Freeform 4"/>
          <p:cNvSpPr>
            <a:spLocks/>
          </p:cNvSpPr>
          <p:nvPr/>
        </p:nvSpPr>
        <p:spPr bwMode="auto">
          <a:xfrm>
            <a:off x="3927475" y="4025900"/>
            <a:ext cx="4802188" cy="458788"/>
          </a:xfrm>
          <a:custGeom>
            <a:avLst/>
            <a:gdLst/>
            <a:ahLst/>
            <a:cxnLst>
              <a:cxn ang="0">
                <a:pos x="3024" y="0"/>
              </a:cxn>
              <a:cxn ang="0">
                <a:pos x="0" y="0"/>
              </a:cxn>
              <a:cxn ang="0">
                <a:pos x="0" y="288"/>
              </a:cxn>
              <a:cxn ang="0">
                <a:pos x="3024" y="288"/>
              </a:cxn>
              <a:cxn ang="0">
                <a:pos x="2957" y="192"/>
              </a:cxn>
              <a:cxn ang="0">
                <a:pos x="3024" y="144"/>
              </a:cxn>
              <a:cxn ang="0">
                <a:pos x="2957" y="96"/>
              </a:cxn>
              <a:cxn ang="0">
                <a:pos x="3024" y="0"/>
              </a:cxn>
            </a:cxnLst>
            <a:rect l="0" t="0" r="r" b="b"/>
            <a:pathLst>
              <a:path w="3025" h="289">
                <a:moveTo>
                  <a:pt x="3024" y="0"/>
                </a:moveTo>
                <a:lnTo>
                  <a:pt x="0" y="0"/>
                </a:lnTo>
                <a:lnTo>
                  <a:pt x="0" y="288"/>
                </a:lnTo>
                <a:lnTo>
                  <a:pt x="3024" y="288"/>
                </a:lnTo>
                <a:lnTo>
                  <a:pt x="2957" y="192"/>
                </a:lnTo>
                <a:lnTo>
                  <a:pt x="3024" y="144"/>
                </a:lnTo>
                <a:lnTo>
                  <a:pt x="2957" y="96"/>
                </a:lnTo>
                <a:lnTo>
                  <a:pt x="3024" y="0"/>
                </a:lnTo>
              </a:path>
            </a:pathLst>
          </a:custGeom>
          <a:solidFill>
            <a:srgbClr val="00FF00"/>
          </a:solidFill>
          <a:ln w="12700" cap="rnd" cmpd="sng">
            <a:noFill/>
            <a:prstDash val="solid"/>
            <a:round/>
            <a:headEnd/>
            <a:tailEnd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893957" name="Rectangle 5"/>
          <p:cNvSpPr>
            <a:spLocks noChangeArrowheads="1"/>
          </p:cNvSpPr>
          <p:nvPr/>
        </p:nvSpPr>
        <p:spPr bwMode="auto">
          <a:xfrm>
            <a:off x="5611813" y="4030663"/>
            <a:ext cx="1658937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defTabSz="762000"/>
            <a:r>
              <a:rPr lang="pt-BR" sz="2400">
                <a:solidFill>
                  <a:schemeClr val="tx1"/>
                </a:solidFill>
              </a:rPr>
              <a:t>Primavera</a:t>
            </a:r>
          </a:p>
        </p:txBody>
      </p:sp>
      <p:grpSp>
        <p:nvGrpSpPr>
          <p:cNvPr id="893958" name="Group 6"/>
          <p:cNvGrpSpPr>
            <a:grpSpLocks/>
          </p:cNvGrpSpPr>
          <p:nvPr/>
        </p:nvGrpSpPr>
        <p:grpSpPr bwMode="auto">
          <a:xfrm>
            <a:off x="49213" y="2884488"/>
            <a:ext cx="9028112" cy="831850"/>
            <a:chOff x="31" y="1817"/>
            <a:chExt cx="5687" cy="524"/>
          </a:xfrm>
        </p:grpSpPr>
        <p:sp>
          <p:nvSpPr>
            <p:cNvPr id="893959" name="Rectangle 7"/>
            <p:cNvSpPr>
              <a:spLocks noChangeArrowheads="1"/>
            </p:cNvSpPr>
            <p:nvPr/>
          </p:nvSpPr>
          <p:spPr bwMode="auto">
            <a:xfrm>
              <a:off x="31" y="2091"/>
              <a:ext cx="5522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FF3300"/>
                  </a:solidFill>
                </a:rPr>
                <a:t> 1	 3	 5	 7	 9	11      13       15       17       19      21       23</a:t>
              </a:r>
            </a:p>
          </p:txBody>
        </p:sp>
        <p:grpSp>
          <p:nvGrpSpPr>
            <p:cNvPr id="893960" name="Group 8"/>
            <p:cNvGrpSpPr>
              <a:grpSpLocks/>
            </p:cNvGrpSpPr>
            <p:nvPr/>
          </p:nvGrpSpPr>
          <p:grpSpPr bwMode="auto">
            <a:xfrm>
              <a:off x="607" y="1817"/>
              <a:ext cx="459" cy="280"/>
              <a:chOff x="593" y="2452"/>
              <a:chExt cx="459" cy="280"/>
            </a:xfrm>
          </p:grpSpPr>
          <p:sp>
            <p:nvSpPr>
              <p:cNvPr id="893961" name="Rectangle 9"/>
              <p:cNvSpPr>
                <a:spLocks noChangeArrowheads="1"/>
              </p:cNvSpPr>
              <p:nvPr/>
            </p:nvSpPr>
            <p:spPr bwMode="auto">
              <a:xfrm>
                <a:off x="593" y="2452"/>
                <a:ext cx="226" cy="280"/>
              </a:xfrm>
              <a:prstGeom prst="rect">
                <a:avLst/>
              </a:prstGeom>
              <a:solidFill>
                <a:schemeClr val="accent1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893962" name="Rectangle 10"/>
              <p:cNvSpPr>
                <a:spLocks noChangeArrowheads="1"/>
              </p:cNvSpPr>
              <p:nvPr/>
            </p:nvSpPr>
            <p:spPr bwMode="auto">
              <a:xfrm>
                <a:off x="827" y="2452"/>
                <a:ext cx="225" cy="280"/>
              </a:xfrm>
              <a:prstGeom prst="rect">
                <a:avLst/>
              </a:prstGeom>
              <a:solidFill>
                <a:srgbClr val="0000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893963" name="Group 11"/>
            <p:cNvGrpSpPr>
              <a:grpSpLocks/>
            </p:cNvGrpSpPr>
            <p:nvPr/>
          </p:nvGrpSpPr>
          <p:grpSpPr bwMode="auto">
            <a:xfrm>
              <a:off x="137" y="1817"/>
              <a:ext cx="459" cy="280"/>
              <a:chOff x="126" y="2452"/>
              <a:chExt cx="459" cy="280"/>
            </a:xfrm>
          </p:grpSpPr>
          <p:sp>
            <p:nvSpPr>
              <p:cNvPr id="893964" name="Rectangle 12"/>
              <p:cNvSpPr>
                <a:spLocks noChangeArrowheads="1"/>
              </p:cNvSpPr>
              <p:nvPr/>
            </p:nvSpPr>
            <p:spPr bwMode="auto">
              <a:xfrm>
                <a:off x="126" y="2452"/>
                <a:ext cx="225" cy="280"/>
              </a:xfrm>
              <a:prstGeom prst="rect">
                <a:avLst/>
              </a:prstGeom>
              <a:solidFill>
                <a:schemeClr val="accent1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r>
                  <a:rPr lang="pt-BR" sz="1200" dirty="0" smtClean="0">
                    <a:solidFill>
                      <a:schemeClr val="accent3"/>
                    </a:solidFill>
                  </a:rPr>
                  <a:t>Mar</a:t>
                </a:r>
                <a:endParaRPr lang="pt-BR" sz="1600" dirty="0">
                  <a:solidFill>
                    <a:schemeClr val="accent3"/>
                  </a:solidFill>
                </a:endParaRPr>
              </a:p>
            </p:txBody>
          </p:sp>
          <p:sp>
            <p:nvSpPr>
              <p:cNvPr id="893965" name="Rectangle 13"/>
              <p:cNvSpPr>
                <a:spLocks noChangeArrowheads="1"/>
              </p:cNvSpPr>
              <p:nvPr/>
            </p:nvSpPr>
            <p:spPr bwMode="auto">
              <a:xfrm>
                <a:off x="359" y="2452"/>
                <a:ext cx="226" cy="280"/>
              </a:xfrm>
              <a:prstGeom prst="rect">
                <a:avLst/>
              </a:prstGeom>
              <a:solidFill>
                <a:srgbClr val="0000FF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893966" name="Rectangle 14"/>
            <p:cNvSpPr>
              <a:spLocks noChangeArrowheads="1"/>
            </p:cNvSpPr>
            <p:nvPr/>
          </p:nvSpPr>
          <p:spPr bwMode="auto">
            <a:xfrm>
              <a:off x="4782" y="1817"/>
              <a:ext cx="227" cy="280"/>
            </a:xfrm>
            <a:prstGeom prst="rect">
              <a:avLst/>
            </a:prstGeom>
            <a:solidFill>
              <a:srgbClr val="FFFF00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r>
                <a:rPr lang="pt-BR" sz="1200"/>
                <a:t>Mar</a:t>
              </a:r>
            </a:p>
          </p:txBody>
        </p:sp>
        <p:sp>
          <p:nvSpPr>
            <p:cNvPr id="893967" name="Rectangle 15"/>
            <p:cNvSpPr>
              <a:spLocks noChangeArrowheads="1"/>
            </p:cNvSpPr>
            <p:nvPr/>
          </p:nvSpPr>
          <p:spPr bwMode="auto">
            <a:xfrm>
              <a:off x="5020" y="1817"/>
              <a:ext cx="224" cy="280"/>
            </a:xfrm>
            <a:prstGeom prst="rect">
              <a:avLst/>
            </a:prstGeom>
            <a:solidFill>
              <a:srgbClr val="00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3968" name="Rectangle 16"/>
            <p:cNvSpPr>
              <a:spLocks noChangeArrowheads="1"/>
            </p:cNvSpPr>
            <p:nvPr/>
          </p:nvSpPr>
          <p:spPr bwMode="auto">
            <a:xfrm>
              <a:off x="5255" y="1817"/>
              <a:ext cx="225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3969" name="Rectangle 17"/>
            <p:cNvSpPr>
              <a:spLocks noChangeArrowheads="1"/>
            </p:cNvSpPr>
            <p:nvPr/>
          </p:nvSpPr>
          <p:spPr bwMode="auto">
            <a:xfrm>
              <a:off x="5492" y="1817"/>
              <a:ext cx="226" cy="280"/>
            </a:xfrm>
            <a:prstGeom prst="rect">
              <a:avLst/>
            </a:prstGeom>
            <a:solidFill>
              <a:srgbClr val="00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3970" name="Rectangle 18"/>
            <p:cNvSpPr>
              <a:spLocks noChangeArrowheads="1"/>
            </p:cNvSpPr>
            <p:nvPr/>
          </p:nvSpPr>
          <p:spPr bwMode="auto">
            <a:xfrm>
              <a:off x="1077" y="1817"/>
              <a:ext cx="223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3971" name="Rectangle 19"/>
            <p:cNvSpPr>
              <a:spLocks noChangeArrowheads="1"/>
            </p:cNvSpPr>
            <p:nvPr/>
          </p:nvSpPr>
          <p:spPr bwMode="auto">
            <a:xfrm>
              <a:off x="1311" y="1817"/>
              <a:ext cx="222" cy="280"/>
            </a:xfrm>
            <a:prstGeom prst="rect">
              <a:avLst/>
            </a:prstGeom>
            <a:solidFill>
              <a:srgbClr val="0000CC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3972" name="Rectangle 20"/>
            <p:cNvSpPr>
              <a:spLocks noChangeArrowheads="1"/>
            </p:cNvSpPr>
            <p:nvPr/>
          </p:nvSpPr>
          <p:spPr bwMode="auto">
            <a:xfrm>
              <a:off x="1544" y="1817"/>
              <a:ext cx="222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3973" name="Rectangle 21"/>
            <p:cNvSpPr>
              <a:spLocks noChangeArrowheads="1"/>
            </p:cNvSpPr>
            <p:nvPr/>
          </p:nvSpPr>
          <p:spPr bwMode="auto">
            <a:xfrm>
              <a:off x="1777" y="1817"/>
              <a:ext cx="222" cy="280"/>
            </a:xfrm>
            <a:prstGeom prst="rect">
              <a:avLst/>
            </a:prstGeom>
            <a:solidFill>
              <a:srgbClr val="0000CC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3974" name="Rectangle 22"/>
            <p:cNvSpPr>
              <a:spLocks noChangeArrowheads="1"/>
            </p:cNvSpPr>
            <p:nvPr/>
          </p:nvSpPr>
          <p:spPr bwMode="auto">
            <a:xfrm>
              <a:off x="2010" y="1817"/>
              <a:ext cx="223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3975" name="Rectangle 23"/>
            <p:cNvSpPr>
              <a:spLocks noChangeArrowheads="1"/>
            </p:cNvSpPr>
            <p:nvPr/>
          </p:nvSpPr>
          <p:spPr bwMode="auto">
            <a:xfrm>
              <a:off x="2244" y="1817"/>
              <a:ext cx="222" cy="280"/>
            </a:xfrm>
            <a:prstGeom prst="rect">
              <a:avLst/>
            </a:prstGeom>
            <a:solidFill>
              <a:srgbClr val="0000CC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3976" name="Rectangle 24"/>
            <p:cNvSpPr>
              <a:spLocks noChangeArrowheads="1"/>
            </p:cNvSpPr>
            <p:nvPr/>
          </p:nvSpPr>
          <p:spPr bwMode="auto">
            <a:xfrm>
              <a:off x="2477" y="1817"/>
              <a:ext cx="222" cy="280"/>
            </a:xfrm>
            <a:prstGeom prst="rect">
              <a:avLst/>
            </a:prstGeom>
            <a:solidFill>
              <a:srgbClr val="FF0000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r>
                <a:rPr lang="pt-BR" sz="1200" dirty="0">
                  <a:solidFill>
                    <a:schemeClr val="bg1"/>
                  </a:solidFill>
                </a:rPr>
                <a:t>Mar</a:t>
              </a:r>
            </a:p>
          </p:txBody>
        </p:sp>
        <p:sp>
          <p:nvSpPr>
            <p:cNvPr id="893977" name="Rectangle 25"/>
            <p:cNvSpPr>
              <a:spLocks noChangeArrowheads="1"/>
            </p:cNvSpPr>
            <p:nvPr/>
          </p:nvSpPr>
          <p:spPr bwMode="auto">
            <a:xfrm>
              <a:off x="2710" y="1817"/>
              <a:ext cx="222" cy="280"/>
            </a:xfrm>
            <a:prstGeom prst="rect">
              <a:avLst/>
            </a:prstGeom>
            <a:solidFill>
              <a:srgbClr val="0000CC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3978" name="Rectangle 26"/>
            <p:cNvSpPr>
              <a:spLocks noChangeArrowheads="1"/>
            </p:cNvSpPr>
            <p:nvPr/>
          </p:nvSpPr>
          <p:spPr bwMode="auto">
            <a:xfrm>
              <a:off x="2943" y="1817"/>
              <a:ext cx="223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3979" name="Rectangle 27"/>
            <p:cNvSpPr>
              <a:spLocks noChangeArrowheads="1"/>
            </p:cNvSpPr>
            <p:nvPr/>
          </p:nvSpPr>
          <p:spPr bwMode="auto">
            <a:xfrm>
              <a:off x="3178" y="1817"/>
              <a:ext cx="222" cy="280"/>
            </a:xfrm>
            <a:prstGeom prst="rect">
              <a:avLst/>
            </a:prstGeom>
            <a:solidFill>
              <a:srgbClr val="0000CC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3980" name="Rectangle 28"/>
            <p:cNvSpPr>
              <a:spLocks noChangeArrowheads="1"/>
            </p:cNvSpPr>
            <p:nvPr/>
          </p:nvSpPr>
          <p:spPr bwMode="auto">
            <a:xfrm>
              <a:off x="3411" y="1817"/>
              <a:ext cx="223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3981" name="Rectangle 29"/>
            <p:cNvSpPr>
              <a:spLocks noChangeArrowheads="1"/>
            </p:cNvSpPr>
            <p:nvPr/>
          </p:nvSpPr>
          <p:spPr bwMode="auto">
            <a:xfrm>
              <a:off x="3645" y="1817"/>
              <a:ext cx="221" cy="280"/>
            </a:xfrm>
            <a:prstGeom prst="rect">
              <a:avLst/>
            </a:prstGeom>
            <a:solidFill>
              <a:schemeClr val="accent2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3982" name="Rectangle 30"/>
            <p:cNvSpPr>
              <a:spLocks noChangeArrowheads="1"/>
            </p:cNvSpPr>
            <p:nvPr/>
          </p:nvSpPr>
          <p:spPr bwMode="auto">
            <a:xfrm>
              <a:off x="3877" y="1817"/>
              <a:ext cx="223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3983" name="Rectangle 31"/>
            <p:cNvSpPr>
              <a:spLocks noChangeArrowheads="1"/>
            </p:cNvSpPr>
            <p:nvPr/>
          </p:nvSpPr>
          <p:spPr bwMode="auto">
            <a:xfrm>
              <a:off x="4111" y="1817"/>
              <a:ext cx="222" cy="280"/>
            </a:xfrm>
            <a:prstGeom prst="rect">
              <a:avLst/>
            </a:prstGeom>
            <a:solidFill>
              <a:schemeClr val="accent2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3984" name="Rectangle 32"/>
            <p:cNvSpPr>
              <a:spLocks noChangeArrowheads="1"/>
            </p:cNvSpPr>
            <p:nvPr/>
          </p:nvSpPr>
          <p:spPr bwMode="auto">
            <a:xfrm>
              <a:off x="4344" y="1817"/>
              <a:ext cx="208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3985" name="Rectangle 33"/>
            <p:cNvSpPr>
              <a:spLocks noChangeArrowheads="1"/>
            </p:cNvSpPr>
            <p:nvPr/>
          </p:nvSpPr>
          <p:spPr bwMode="auto">
            <a:xfrm>
              <a:off x="4563" y="1817"/>
              <a:ext cx="208" cy="280"/>
            </a:xfrm>
            <a:prstGeom prst="rect">
              <a:avLst/>
            </a:prstGeom>
            <a:solidFill>
              <a:schemeClr val="accent2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sp>
        <p:nvSpPr>
          <p:cNvPr id="893986" name="Freeform 34"/>
          <p:cNvSpPr>
            <a:spLocks/>
          </p:cNvSpPr>
          <p:nvPr/>
        </p:nvSpPr>
        <p:spPr bwMode="auto">
          <a:xfrm>
            <a:off x="269875" y="4025900"/>
            <a:ext cx="3659188" cy="45878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2304" y="0"/>
              </a:cxn>
              <a:cxn ang="0">
                <a:pos x="2304" y="288"/>
              </a:cxn>
              <a:cxn ang="0">
                <a:pos x="0" y="288"/>
              </a:cxn>
              <a:cxn ang="0">
                <a:pos x="50" y="192"/>
              </a:cxn>
              <a:cxn ang="0">
                <a:pos x="0" y="144"/>
              </a:cxn>
              <a:cxn ang="0">
                <a:pos x="50" y="96"/>
              </a:cxn>
              <a:cxn ang="0">
                <a:pos x="0" y="0"/>
              </a:cxn>
            </a:cxnLst>
            <a:rect l="0" t="0" r="r" b="b"/>
            <a:pathLst>
              <a:path w="2305" h="289">
                <a:moveTo>
                  <a:pt x="0" y="0"/>
                </a:moveTo>
                <a:lnTo>
                  <a:pt x="2304" y="0"/>
                </a:lnTo>
                <a:lnTo>
                  <a:pt x="2304" y="288"/>
                </a:lnTo>
                <a:lnTo>
                  <a:pt x="0" y="288"/>
                </a:lnTo>
                <a:lnTo>
                  <a:pt x="50" y="192"/>
                </a:lnTo>
                <a:lnTo>
                  <a:pt x="0" y="144"/>
                </a:lnTo>
                <a:lnTo>
                  <a:pt x="50" y="96"/>
                </a:lnTo>
                <a:lnTo>
                  <a:pt x="0" y="0"/>
                </a:lnTo>
              </a:path>
            </a:pathLst>
          </a:custGeom>
          <a:solidFill>
            <a:srgbClr val="0066FF"/>
          </a:solidFill>
          <a:ln w="12700" cap="rnd" cmpd="sng">
            <a:noFill/>
            <a:prstDash val="solid"/>
            <a:round/>
            <a:headEnd/>
            <a:tailEnd/>
          </a:ln>
          <a:effectLst/>
        </p:spPr>
        <p:txBody>
          <a:bodyPr/>
          <a:lstStyle/>
          <a:p>
            <a:endParaRPr lang="pt-BR"/>
          </a:p>
        </p:txBody>
      </p:sp>
      <p:grpSp>
        <p:nvGrpSpPr>
          <p:cNvPr id="893987" name="Group 35"/>
          <p:cNvGrpSpPr>
            <a:grpSpLocks/>
          </p:cNvGrpSpPr>
          <p:nvPr/>
        </p:nvGrpSpPr>
        <p:grpSpPr bwMode="auto">
          <a:xfrm>
            <a:off x="268288" y="4903788"/>
            <a:ext cx="5133975" cy="828675"/>
            <a:chOff x="169" y="3089"/>
            <a:chExt cx="3234" cy="522"/>
          </a:xfrm>
        </p:grpSpPr>
        <p:sp>
          <p:nvSpPr>
            <p:cNvPr id="893988" name="Rectangle 36"/>
            <p:cNvSpPr>
              <a:spLocks noChangeArrowheads="1"/>
            </p:cNvSpPr>
            <p:nvPr/>
          </p:nvSpPr>
          <p:spPr bwMode="auto">
            <a:xfrm>
              <a:off x="2469" y="3331"/>
              <a:ext cx="227" cy="280"/>
            </a:xfrm>
            <a:prstGeom prst="rect">
              <a:avLst/>
            </a:prstGeom>
            <a:solidFill>
              <a:srgbClr val="FFFF00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r>
                <a:rPr lang="pt-BR" sz="1200"/>
                <a:t>Mar</a:t>
              </a:r>
            </a:p>
          </p:txBody>
        </p:sp>
        <p:sp>
          <p:nvSpPr>
            <p:cNvPr id="893989" name="Rectangle 37"/>
            <p:cNvSpPr>
              <a:spLocks noChangeArrowheads="1"/>
            </p:cNvSpPr>
            <p:nvPr/>
          </p:nvSpPr>
          <p:spPr bwMode="auto">
            <a:xfrm>
              <a:off x="2707" y="3331"/>
              <a:ext cx="224" cy="280"/>
            </a:xfrm>
            <a:prstGeom prst="rect">
              <a:avLst/>
            </a:prstGeom>
            <a:solidFill>
              <a:srgbClr val="00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3990" name="Rectangle 38"/>
            <p:cNvSpPr>
              <a:spLocks noChangeArrowheads="1"/>
            </p:cNvSpPr>
            <p:nvPr/>
          </p:nvSpPr>
          <p:spPr bwMode="auto">
            <a:xfrm>
              <a:off x="2941" y="3331"/>
              <a:ext cx="225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3991" name="Rectangle 39"/>
            <p:cNvSpPr>
              <a:spLocks noChangeArrowheads="1"/>
            </p:cNvSpPr>
            <p:nvPr/>
          </p:nvSpPr>
          <p:spPr bwMode="auto">
            <a:xfrm>
              <a:off x="3177" y="3331"/>
              <a:ext cx="226" cy="280"/>
            </a:xfrm>
            <a:prstGeom prst="rect">
              <a:avLst/>
            </a:prstGeom>
            <a:solidFill>
              <a:srgbClr val="00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3992" name="Rectangle 40"/>
            <p:cNvSpPr>
              <a:spLocks noChangeArrowheads="1"/>
            </p:cNvSpPr>
            <p:nvPr/>
          </p:nvSpPr>
          <p:spPr bwMode="auto">
            <a:xfrm>
              <a:off x="171" y="3331"/>
              <a:ext cx="222" cy="280"/>
            </a:xfrm>
            <a:prstGeom prst="rect">
              <a:avLst/>
            </a:prstGeom>
            <a:solidFill>
              <a:srgbClr val="FF0000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r>
                <a:rPr lang="pt-BR" sz="1200">
                  <a:solidFill>
                    <a:schemeClr val="bg1"/>
                  </a:solidFill>
                </a:rPr>
                <a:t>Mar</a:t>
              </a:r>
            </a:p>
          </p:txBody>
        </p:sp>
        <p:sp>
          <p:nvSpPr>
            <p:cNvPr id="893993" name="Rectangle 41"/>
            <p:cNvSpPr>
              <a:spLocks noChangeArrowheads="1"/>
            </p:cNvSpPr>
            <p:nvPr/>
          </p:nvSpPr>
          <p:spPr bwMode="auto">
            <a:xfrm>
              <a:off x="403" y="3331"/>
              <a:ext cx="222" cy="280"/>
            </a:xfrm>
            <a:prstGeom prst="rect">
              <a:avLst/>
            </a:prstGeom>
            <a:solidFill>
              <a:srgbClr val="0000CC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3994" name="Rectangle 42"/>
            <p:cNvSpPr>
              <a:spLocks noChangeArrowheads="1"/>
            </p:cNvSpPr>
            <p:nvPr/>
          </p:nvSpPr>
          <p:spPr bwMode="auto">
            <a:xfrm>
              <a:off x="635" y="3331"/>
              <a:ext cx="223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3995" name="Rectangle 43"/>
            <p:cNvSpPr>
              <a:spLocks noChangeArrowheads="1"/>
            </p:cNvSpPr>
            <p:nvPr/>
          </p:nvSpPr>
          <p:spPr bwMode="auto">
            <a:xfrm>
              <a:off x="869" y="3331"/>
              <a:ext cx="222" cy="280"/>
            </a:xfrm>
            <a:prstGeom prst="rect">
              <a:avLst/>
            </a:prstGeom>
            <a:solidFill>
              <a:srgbClr val="0000CC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3996" name="Rectangle 44"/>
            <p:cNvSpPr>
              <a:spLocks noChangeArrowheads="1"/>
            </p:cNvSpPr>
            <p:nvPr/>
          </p:nvSpPr>
          <p:spPr bwMode="auto">
            <a:xfrm>
              <a:off x="1101" y="3331"/>
              <a:ext cx="223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3997" name="Rectangle 45"/>
            <p:cNvSpPr>
              <a:spLocks noChangeArrowheads="1"/>
            </p:cNvSpPr>
            <p:nvPr/>
          </p:nvSpPr>
          <p:spPr bwMode="auto">
            <a:xfrm>
              <a:off x="1335" y="3331"/>
              <a:ext cx="221" cy="280"/>
            </a:xfrm>
            <a:prstGeom prst="rect">
              <a:avLst/>
            </a:prstGeom>
            <a:solidFill>
              <a:schemeClr val="accent2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3998" name="Rectangle 46"/>
            <p:cNvSpPr>
              <a:spLocks noChangeArrowheads="1"/>
            </p:cNvSpPr>
            <p:nvPr/>
          </p:nvSpPr>
          <p:spPr bwMode="auto">
            <a:xfrm>
              <a:off x="1566" y="3331"/>
              <a:ext cx="223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3999" name="Rectangle 47"/>
            <p:cNvSpPr>
              <a:spLocks noChangeArrowheads="1"/>
            </p:cNvSpPr>
            <p:nvPr/>
          </p:nvSpPr>
          <p:spPr bwMode="auto">
            <a:xfrm>
              <a:off x="1800" y="3331"/>
              <a:ext cx="222" cy="280"/>
            </a:xfrm>
            <a:prstGeom prst="rect">
              <a:avLst/>
            </a:prstGeom>
            <a:solidFill>
              <a:schemeClr val="accent2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4000" name="Rectangle 48"/>
            <p:cNvSpPr>
              <a:spLocks noChangeArrowheads="1"/>
            </p:cNvSpPr>
            <p:nvPr/>
          </p:nvSpPr>
          <p:spPr bwMode="auto">
            <a:xfrm>
              <a:off x="2032" y="3331"/>
              <a:ext cx="208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4001" name="Rectangle 49"/>
            <p:cNvSpPr>
              <a:spLocks noChangeArrowheads="1"/>
            </p:cNvSpPr>
            <p:nvPr/>
          </p:nvSpPr>
          <p:spPr bwMode="auto">
            <a:xfrm>
              <a:off x="2251" y="3331"/>
              <a:ext cx="208" cy="280"/>
            </a:xfrm>
            <a:prstGeom prst="rect">
              <a:avLst/>
            </a:prstGeom>
            <a:solidFill>
              <a:schemeClr val="accent2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894002" name="Rectangle 50"/>
            <p:cNvSpPr>
              <a:spLocks noChangeArrowheads="1"/>
            </p:cNvSpPr>
            <p:nvPr/>
          </p:nvSpPr>
          <p:spPr bwMode="auto">
            <a:xfrm>
              <a:off x="169" y="3089"/>
              <a:ext cx="3034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FF3300"/>
                  </a:solidFill>
                </a:rPr>
                <a:t>11      13       15       17      19      21      23</a:t>
              </a:r>
            </a:p>
          </p:txBody>
        </p:sp>
      </p:grpSp>
      <p:sp>
        <p:nvSpPr>
          <p:cNvPr id="894003" name="Line 51"/>
          <p:cNvSpPr>
            <a:spLocks noChangeShapeType="1"/>
          </p:cNvSpPr>
          <p:nvPr/>
        </p:nvSpPr>
        <p:spPr bwMode="auto">
          <a:xfrm flipH="1">
            <a:off x="3924300" y="2600325"/>
            <a:ext cx="3175" cy="343693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894004" name="Rectangle 52"/>
          <p:cNvSpPr>
            <a:spLocks noChangeArrowheads="1"/>
          </p:cNvSpPr>
          <p:nvPr/>
        </p:nvSpPr>
        <p:spPr bwMode="auto">
          <a:xfrm>
            <a:off x="1444625" y="4040188"/>
            <a:ext cx="128428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defTabSz="762000"/>
            <a:r>
              <a:rPr lang="pt-BR" sz="2400">
                <a:solidFill>
                  <a:schemeClr val="tx1"/>
                </a:solidFill>
              </a:rPr>
              <a:t>Inverno</a:t>
            </a:r>
          </a:p>
        </p:txBody>
      </p:sp>
      <p:sp>
        <p:nvSpPr>
          <p:cNvPr id="894005" name="Text Box 53"/>
          <p:cNvSpPr txBox="1">
            <a:spLocks noChangeArrowheads="1"/>
          </p:cNvSpPr>
          <p:nvPr/>
        </p:nvSpPr>
        <p:spPr bwMode="auto">
          <a:xfrm>
            <a:off x="104775" y="1879600"/>
            <a:ext cx="2306638" cy="915988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</a:rPr>
              <a:t>O que estava acontecendo em 1582</a:t>
            </a:r>
          </a:p>
        </p:txBody>
      </p:sp>
      <p:sp>
        <p:nvSpPr>
          <p:cNvPr id="894006" name="Text Box 54"/>
          <p:cNvSpPr txBox="1">
            <a:spLocks noChangeArrowheads="1"/>
          </p:cNvSpPr>
          <p:nvPr/>
        </p:nvSpPr>
        <p:spPr bwMode="auto">
          <a:xfrm>
            <a:off x="107950" y="5897563"/>
            <a:ext cx="2306638" cy="915987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r>
              <a:rPr lang="pt-BR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O que a Igreja queria que acontecesse</a:t>
            </a:r>
          </a:p>
        </p:txBody>
      </p:sp>
      <p:grpSp>
        <p:nvGrpSpPr>
          <p:cNvPr id="894088" name="Group 136"/>
          <p:cNvGrpSpPr>
            <a:grpSpLocks/>
          </p:cNvGrpSpPr>
          <p:nvPr/>
        </p:nvGrpSpPr>
        <p:grpSpPr bwMode="auto">
          <a:xfrm>
            <a:off x="3348038" y="4027488"/>
            <a:ext cx="498475" cy="438150"/>
            <a:chOff x="4244" y="2844"/>
            <a:chExt cx="586" cy="516"/>
          </a:xfrm>
        </p:grpSpPr>
        <p:sp>
          <p:nvSpPr>
            <p:cNvPr id="894089" name="AutoShape 137"/>
            <p:cNvSpPr>
              <a:spLocks noChangeAspect="1" noChangeArrowheads="1" noTextEdit="1"/>
            </p:cNvSpPr>
            <p:nvPr/>
          </p:nvSpPr>
          <p:spPr bwMode="auto">
            <a:xfrm>
              <a:off x="4244" y="2844"/>
              <a:ext cx="586" cy="5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090" name="Freeform 138"/>
            <p:cNvSpPr>
              <a:spLocks/>
            </p:cNvSpPr>
            <p:nvPr/>
          </p:nvSpPr>
          <p:spPr bwMode="auto">
            <a:xfrm>
              <a:off x="4245" y="2845"/>
              <a:ext cx="582" cy="512"/>
            </a:xfrm>
            <a:custGeom>
              <a:avLst/>
              <a:gdLst/>
              <a:ahLst/>
              <a:cxnLst>
                <a:cxn ang="0">
                  <a:pos x="847" y="37"/>
                </a:cxn>
                <a:cxn ang="0">
                  <a:pos x="915" y="68"/>
                </a:cxn>
                <a:cxn ang="0">
                  <a:pos x="979" y="110"/>
                </a:cxn>
                <a:cxn ang="0">
                  <a:pos x="1034" y="160"/>
                </a:cxn>
                <a:cxn ang="0">
                  <a:pos x="1076" y="218"/>
                </a:cxn>
                <a:cxn ang="0">
                  <a:pos x="1120" y="293"/>
                </a:cxn>
                <a:cxn ang="0">
                  <a:pos x="1157" y="393"/>
                </a:cxn>
                <a:cxn ang="0">
                  <a:pos x="1151" y="631"/>
                </a:cxn>
                <a:cxn ang="0">
                  <a:pos x="1139" y="678"/>
                </a:cxn>
                <a:cxn ang="0">
                  <a:pos x="1113" y="737"/>
                </a:cxn>
                <a:cxn ang="0">
                  <a:pos x="1099" y="763"/>
                </a:cxn>
                <a:cxn ang="0">
                  <a:pos x="1069" y="756"/>
                </a:cxn>
                <a:cxn ang="0">
                  <a:pos x="1047" y="751"/>
                </a:cxn>
                <a:cxn ang="0">
                  <a:pos x="1005" y="745"/>
                </a:cxn>
                <a:cxn ang="0">
                  <a:pos x="963" y="737"/>
                </a:cxn>
                <a:cxn ang="0">
                  <a:pos x="868" y="719"/>
                </a:cxn>
                <a:cxn ang="0">
                  <a:pos x="726" y="709"/>
                </a:cxn>
                <a:cxn ang="0">
                  <a:pos x="682" y="755"/>
                </a:cxn>
                <a:cxn ang="0">
                  <a:pos x="633" y="793"/>
                </a:cxn>
                <a:cxn ang="0">
                  <a:pos x="593" y="821"/>
                </a:cxn>
                <a:cxn ang="0">
                  <a:pos x="573" y="781"/>
                </a:cxn>
                <a:cxn ang="0">
                  <a:pos x="554" y="748"/>
                </a:cxn>
                <a:cxn ang="0">
                  <a:pos x="544" y="785"/>
                </a:cxn>
                <a:cxn ang="0">
                  <a:pos x="551" y="860"/>
                </a:cxn>
                <a:cxn ang="0">
                  <a:pos x="663" y="897"/>
                </a:cxn>
                <a:cxn ang="0">
                  <a:pos x="747" y="907"/>
                </a:cxn>
                <a:cxn ang="0">
                  <a:pos x="770" y="934"/>
                </a:cxn>
                <a:cxn ang="0">
                  <a:pos x="739" y="949"/>
                </a:cxn>
                <a:cxn ang="0">
                  <a:pos x="783" y="955"/>
                </a:cxn>
                <a:cxn ang="0">
                  <a:pos x="820" y="970"/>
                </a:cxn>
                <a:cxn ang="0">
                  <a:pos x="826" y="1007"/>
                </a:cxn>
                <a:cxn ang="0">
                  <a:pos x="774" y="1017"/>
                </a:cxn>
                <a:cxn ang="0">
                  <a:pos x="642" y="1022"/>
                </a:cxn>
                <a:cxn ang="0">
                  <a:pos x="585" y="1012"/>
                </a:cxn>
                <a:cxn ang="0">
                  <a:pos x="554" y="998"/>
                </a:cxn>
                <a:cxn ang="0">
                  <a:pos x="560" y="970"/>
                </a:cxn>
                <a:cxn ang="0">
                  <a:pos x="377" y="967"/>
                </a:cxn>
                <a:cxn ang="0">
                  <a:pos x="275" y="967"/>
                </a:cxn>
                <a:cxn ang="0">
                  <a:pos x="280" y="947"/>
                </a:cxn>
                <a:cxn ang="0">
                  <a:pos x="296" y="849"/>
                </a:cxn>
                <a:cxn ang="0">
                  <a:pos x="275" y="818"/>
                </a:cxn>
                <a:cxn ang="0">
                  <a:pos x="244" y="805"/>
                </a:cxn>
                <a:cxn ang="0">
                  <a:pos x="193" y="772"/>
                </a:cxn>
                <a:cxn ang="0">
                  <a:pos x="147" y="745"/>
                </a:cxn>
                <a:cxn ang="0">
                  <a:pos x="118" y="746"/>
                </a:cxn>
                <a:cxn ang="0">
                  <a:pos x="79" y="756"/>
                </a:cxn>
                <a:cxn ang="0">
                  <a:pos x="51" y="742"/>
                </a:cxn>
                <a:cxn ang="0">
                  <a:pos x="13" y="646"/>
                </a:cxn>
                <a:cxn ang="0">
                  <a:pos x="0" y="575"/>
                </a:cxn>
                <a:cxn ang="0">
                  <a:pos x="35" y="354"/>
                </a:cxn>
                <a:cxn ang="0">
                  <a:pos x="66" y="285"/>
                </a:cxn>
                <a:cxn ang="0">
                  <a:pos x="107" y="223"/>
                </a:cxn>
                <a:cxn ang="0">
                  <a:pos x="163" y="160"/>
                </a:cxn>
                <a:cxn ang="0">
                  <a:pos x="230" y="105"/>
                </a:cxn>
                <a:cxn ang="0">
                  <a:pos x="308" y="61"/>
                </a:cxn>
                <a:cxn ang="0">
                  <a:pos x="364" y="37"/>
                </a:cxn>
                <a:cxn ang="0">
                  <a:pos x="419" y="22"/>
                </a:cxn>
                <a:cxn ang="0">
                  <a:pos x="476" y="11"/>
                </a:cxn>
                <a:cxn ang="0">
                  <a:pos x="539" y="1"/>
                </a:cxn>
                <a:cxn ang="0">
                  <a:pos x="693" y="4"/>
                </a:cxn>
                <a:cxn ang="0">
                  <a:pos x="757" y="14"/>
                </a:cxn>
              </a:cxnLst>
              <a:rect l="0" t="0" r="r" b="b"/>
              <a:pathLst>
                <a:path w="1164" h="1024">
                  <a:moveTo>
                    <a:pt x="783" y="21"/>
                  </a:moveTo>
                  <a:lnTo>
                    <a:pt x="792" y="22"/>
                  </a:lnTo>
                  <a:lnTo>
                    <a:pt x="800" y="24"/>
                  </a:lnTo>
                  <a:lnTo>
                    <a:pt x="809" y="26"/>
                  </a:lnTo>
                  <a:lnTo>
                    <a:pt x="817" y="27"/>
                  </a:lnTo>
                  <a:lnTo>
                    <a:pt x="825" y="30"/>
                  </a:lnTo>
                  <a:lnTo>
                    <a:pt x="833" y="32"/>
                  </a:lnTo>
                  <a:lnTo>
                    <a:pt x="839" y="35"/>
                  </a:lnTo>
                  <a:lnTo>
                    <a:pt x="847" y="37"/>
                  </a:lnTo>
                  <a:lnTo>
                    <a:pt x="856" y="40"/>
                  </a:lnTo>
                  <a:lnTo>
                    <a:pt x="864" y="43"/>
                  </a:lnTo>
                  <a:lnTo>
                    <a:pt x="870" y="47"/>
                  </a:lnTo>
                  <a:lnTo>
                    <a:pt x="880" y="50"/>
                  </a:lnTo>
                  <a:lnTo>
                    <a:pt x="886" y="53"/>
                  </a:lnTo>
                  <a:lnTo>
                    <a:pt x="894" y="56"/>
                  </a:lnTo>
                  <a:lnTo>
                    <a:pt x="901" y="60"/>
                  </a:lnTo>
                  <a:lnTo>
                    <a:pt x="909" y="64"/>
                  </a:lnTo>
                  <a:lnTo>
                    <a:pt x="915" y="68"/>
                  </a:lnTo>
                  <a:lnTo>
                    <a:pt x="924" y="73"/>
                  </a:lnTo>
                  <a:lnTo>
                    <a:pt x="930" y="76"/>
                  </a:lnTo>
                  <a:lnTo>
                    <a:pt x="937" y="81"/>
                  </a:lnTo>
                  <a:lnTo>
                    <a:pt x="945" y="85"/>
                  </a:lnTo>
                  <a:lnTo>
                    <a:pt x="951" y="90"/>
                  </a:lnTo>
                  <a:lnTo>
                    <a:pt x="959" y="95"/>
                  </a:lnTo>
                  <a:lnTo>
                    <a:pt x="966" y="100"/>
                  </a:lnTo>
                  <a:lnTo>
                    <a:pt x="972" y="105"/>
                  </a:lnTo>
                  <a:lnTo>
                    <a:pt x="979" y="110"/>
                  </a:lnTo>
                  <a:lnTo>
                    <a:pt x="985" y="116"/>
                  </a:lnTo>
                  <a:lnTo>
                    <a:pt x="992" y="121"/>
                  </a:lnTo>
                  <a:lnTo>
                    <a:pt x="998" y="126"/>
                  </a:lnTo>
                  <a:lnTo>
                    <a:pt x="1005" y="132"/>
                  </a:lnTo>
                  <a:lnTo>
                    <a:pt x="1011" y="137"/>
                  </a:lnTo>
                  <a:lnTo>
                    <a:pt x="1018" y="144"/>
                  </a:lnTo>
                  <a:lnTo>
                    <a:pt x="1022" y="147"/>
                  </a:lnTo>
                  <a:lnTo>
                    <a:pt x="1032" y="157"/>
                  </a:lnTo>
                  <a:lnTo>
                    <a:pt x="1034" y="160"/>
                  </a:lnTo>
                  <a:lnTo>
                    <a:pt x="1037" y="165"/>
                  </a:lnTo>
                  <a:lnTo>
                    <a:pt x="1044" y="171"/>
                  </a:lnTo>
                  <a:lnTo>
                    <a:pt x="1048" y="178"/>
                  </a:lnTo>
                  <a:lnTo>
                    <a:pt x="1052" y="184"/>
                  </a:lnTo>
                  <a:lnTo>
                    <a:pt x="1058" y="192"/>
                  </a:lnTo>
                  <a:lnTo>
                    <a:pt x="1063" y="197"/>
                  </a:lnTo>
                  <a:lnTo>
                    <a:pt x="1068" y="205"/>
                  </a:lnTo>
                  <a:lnTo>
                    <a:pt x="1073" y="212"/>
                  </a:lnTo>
                  <a:lnTo>
                    <a:pt x="1076" y="218"/>
                  </a:lnTo>
                  <a:lnTo>
                    <a:pt x="1081" y="225"/>
                  </a:lnTo>
                  <a:lnTo>
                    <a:pt x="1086" y="233"/>
                  </a:lnTo>
                  <a:lnTo>
                    <a:pt x="1092" y="241"/>
                  </a:lnTo>
                  <a:lnTo>
                    <a:pt x="1097" y="251"/>
                  </a:lnTo>
                  <a:lnTo>
                    <a:pt x="1102" y="259"/>
                  </a:lnTo>
                  <a:lnTo>
                    <a:pt x="1107" y="267"/>
                  </a:lnTo>
                  <a:lnTo>
                    <a:pt x="1112" y="275"/>
                  </a:lnTo>
                  <a:lnTo>
                    <a:pt x="1117" y="285"/>
                  </a:lnTo>
                  <a:lnTo>
                    <a:pt x="1120" y="293"/>
                  </a:lnTo>
                  <a:lnTo>
                    <a:pt x="1125" y="303"/>
                  </a:lnTo>
                  <a:lnTo>
                    <a:pt x="1128" y="311"/>
                  </a:lnTo>
                  <a:lnTo>
                    <a:pt x="1133" y="320"/>
                  </a:lnTo>
                  <a:lnTo>
                    <a:pt x="1136" y="328"/>
                  </a:lnTo>
                  <a:lnTo>
                    <a:pt x="1139" y="338"/>
                  </a:lnTo>
                  <a:lnTo>
                    <a:pt x="1142" y="346"/>
                  </a:lnTo>
                  <a:lnTo>
                    <a:pt x="1147" y="356"/>
                  </a:lnTo>
                  <a:lnTo>
                    <a:pt x="1151" y="364"/>
                  </a:lnTo>
                  <a:lnTo>
                    <a:pt x="1157" y="393"/>
                  </a:lnTo>
                  <a:lnTo>
                    <a:pt x="1160" y="424"/>
                  </a:lnTo>
                  <a:lnTo>
                    <a:pt x="1164" y="455"/>
                  </a:lnTo>
                  <a:lnTo>
                    <a:pt x="1164" y="516"/>
                  </a:lnTo>
                  <a:lnTo>
                    <a:pt x="1162" y="547"/>
                  </a:lnTo>
                  <a:lnTo>
                    <a:pt x="1159" y="578"/>
                  </a:lnTo>
                  <a:lnTo>
                    <a:pt x="1157" y="609"/>
                  </a:lnTo>
                  <a:lnTo>
                    <a:pt x="1154" y="617"/>
                  </a:lnTo>
                  <a:lnTo>
                    <a:pt x="1152" y="623"/>
                  </a:lnTo>
                  <a:lnTo>
                    <a:pt x="1151" y="631"/>
                  </a:lnTo>
                  <a:lnTo>
                    <a:pt x="1151" y="640"/>
                  </a:lnTo>
                  <a:lnTo>
                    <a:pt x="1149" y="643"/>
                  </a:lnTo>
                  <a:lnTo>
                    <a:pt x="1147" y="646"/>
                  </a:lnTo>
                  <a:lnTo>
                    <a:pt x="1146" y="649"/>
                  </a:lnTo>
                  <a:lnTo>
                    <a:pt x="1146" y="653"/>
                  </a:lnTo>
                  <a:lnTo>
                    <a:pt x="1144" y="659"/>
                  </a:lnTo>
                  <a:lnTo>
                    <a:pt x="1142" y="665"/>
                  </a:lnTo>
                  <a:lnTo>
                    <a:pt x="1141" y="672"/>
                  </a:lnTo>
                  <a:lnTo>
                    <a:pt x="1139" y="678"/>
                  </a:lnTo>
                  <a:lnTo>
                    <a:pt x="1136" y="685"/>
                  </a:lnTo>
                  <a:lnTo>
                    <a:pt x="1133" y="691"/>
                  </a:lnTo>
                  <a:lnTo>
                    <a:pt x="1131" y="700"/>
                  </a:lnTo>
                  <a:lnTo>
                    <a:pt x="1128" y="704"/>
                  </a:lnTo>
                  <a:lnTo>
                    <a:pt x="1126" y="711"/>
                  </a:lnTo>
                  <a:lnTo>
                    <a:pt x="1123" y="717"/>
                  </a:lnTo>
                  <a:lnTo>
                    <a:pt x="1120" y="724"/>
                  </a:lnTo>
                  <a:lnTo>
                    <a:pt x="1117" y="730"/>
                  </a:lnTo>
                  <a:lnTo>
                    <a:pt x="1113" y="737"/>
                  </a:lnTo>
                  <a:lnTo>
                    <a:pt x="1110" y="742"/>
                  </a:lnTo>
                  <a:lnTo>
                    <a:pt x="1107" y="748"/>
                  </a:lnTo>
                  <a:lnTo>
                    <a:pt x="1102" y="755"/>
                  </a:lnTo>
                  <a:lnTo>
                    <a:pt x="1104" y="756"/>
                  </a:lnTo>
                  <a:lnTo>
                    <a:pt x="1104" y="758"/>
                  </a:lnTo>
                  <a:lnTo>
                    <a:pt x="1102" y="759"/>
                  </a:lnTo>
                  <a:lnTo>
                    <a:pt x="1102" y="761"/>
                  </a:lnTo>
                  <a:lnTo>
                    <a:pt x="1100" y="763"/>
                  </a:lnTo>
                  <a:lnTo>
                    <a:pt x="1099" y="763"/>
                  </a:lnTo>
                  <a:lnTo>
                    <a:pt x="1097" y="764"/>
                  </a:lnTo>
                  <a:lnTo>
                    <a:pt x="1087" y="764"/>
                  </a:lnTo>
                  <a:lnTo>
                    <a:pt x="1086" y="763"/>
                  </a:lnTo>
                  <a:lnTo>
                    <a:pt x="1082" y="761"/>
                  </a:lnTo>
                  <a:lnTo>
                    <a:pt x="1079" y="759"/>
                  </a:lnTo>
                  <a:lnTo>
                    <a:pt x="1073" y="759"/>
                  </a:lnTo>
                  <a:lnTo>
                    <a:pt x="1073" y="758"/>
                  </a:lnTo>
                  <a:lnTo>
                    <a:pt x="1071" y="758"/>
                  </a:lnTo>
                  <a:lnTo>
                    <a:pt x="1069" y="756"/>
                  </a:lnTo>
                  <a:lnTo>
                    <a:pt x="1068" y="758"/>
                  </a:lnTo>
                  <a:lnTo>
                    <a:pt x="1066" y="758"/>
                  </a:lnTo>
                  <a:lnTo>
                    <a:pt x="1066" y="756"/>
                  </a:lnTo>
                  <a:lnTo>
                    <a:pt x="1065" y="756"/>
                  </a:lnTo>
                  <a:lnTo>
                    <a:pt x="1061" y="755"/>
                  </a:lnTo>
                  <a:lnTo>
                    <a:pt x="1057" y="755"/>
                  </a:lnTo>
                  <a:lnTo>
                    <a:pt x="1053" y="753"/>
                  </a:lnTo>
                  <a:lnTo>
                    <a:pt x="1048" y="753"/>
                  </a:lnTo>
                  <a:lnTo>
                    <a:pt x="1047" y="751"/>
                  </a:lnTo>
                  <a:lnTo>
                    <a:pt x="1039" y="751"/>
                  </a:lnTo>
                  <a:lnTo>
                    <a:pt x="1035" y="750"/>
                  </a:lnTo>
                  <a:lnTo>
                    <a:pt x="1031" y="750"/>
                  </a:lnTo>
                  <a:lnTo>
                    <a:pt x="1027" y="748"/>
                  </a:lnTo>
                  <a:lnTo>
                    <a:pt x="1026" y="748"/>
                  </a:lnTo>
                  <a:lnTo>
                    <a:pt x="1022" y="746"/>
                  </a:lnTo>
                  <a:lnTo>
                    <a:pt x="1014" y="746"/>
                  </a:lnTo>
                  <a:lnTo>
                    <a:pt x="1011" y="745"/>
                  </a:lnTo>
                  <a:lnTo>
                    <a:pt x="1005" y="745"/>
                  </a:lnTo>
                  <a:lnTo>
                    <a:pt x="1001" y="743"/>
                  </a:lnTo>
                  <a:lnTo>
                    <a:pt x="998" y="743"/>
                  </a:lnTo>
                  <a:lnTo>
                    <a:pt x="995" y="742"/>
                  </a:lnTo>
                  <a:lnTo>
                    <a:pt x="992" y="742"/>
                  </a:lnTo>
                  <a:lnTo>
                    <a:pt x="987" y="740"/>
                  </a:lnTo>
                  <a:lnTo>
                    <a:pt x="982" y="740"/>
                  </a:lnTo>
                  <a:lnTo>
                    <a:pt x="979" y="738"/>
                  </a:lnTo>
                  <a:lnTo>
                    <a:pt x="972" y="738"/>
                  </a:lnTo>
                  <a:lnTo>
                    <a:pt x="963" y="737"/>
                  </a:lnTo>
                  <a:lnTo>
                    <a:pt x="951" y="734"/>
                  </a:lnTo>
                  <a:lnTo>
                    <a:pt x="941" y="732"/>
                  </a:lnTo>
                  <a:lnTo>
                    <a:pt x="932" y="730"/>
                  </a:lnTo>
                  <a:lnTo>
                    <a:pt x="920" y="727"/>
                  </a:lnTo>
                  <a:lnTo>
                    <a:pt x="911" y="725"/>
                  </a:lnTo>
                  <a:lnTo>
                    <a:pt x="899" y="724"/>
                  </a:lnTo>
                  <a:lnTo>
                    <a:pt x="890" y="722"/>
                  </a:lnTo>
                  <a:lnTo>
                    <a:pt x="880" y="721"/>
                  </a:lnTo>
                  <a:lnTo>
                    <a:pt x="868" y="719"/>
                  </a:lnTo>
                  <a:lnTo>
                    <a:pt x="859" y="719"/>
                  </a:lnTo>
                  <a:lnTo>
                    <a:pt x="847" y="717"/>
                  </a:lnTo>
                  <a:lnTo>
                    <a:pt x="836" y="716"/>
                  </a:lnTo>
                  <a:lnTo>
                    <a:pt x="826" y="714"/>
                  </a:lnTo>
                  <a:lnTo>
                    <a:pt x="815" y="712"/>
                  </a:lnTo>
                  <a:lnTo>
                    <a:pt x="805" y="711"/>
                  </a:lnTo>
                  <a:lnTo>
                    <a:pt x="771" y="711"/>
                  </a:lnTo>
                  <a:lnTo>
                    <a:pt x="765" y="709"/>
                  </a:lnTo>
                  <a:lnTo>
                    <a:pt x="726" y="709"/>
                  </a:lnTo>
                  <a:lnTo>
                    <a:pt x="721" y="711"/>
                  </a:lnTo>
                  <a:lnTo>
                    <a:pt x="693" y="711"/>
                  </a:lnTo>
                  <a:lnTo>
                    <a:pt x="692" y="717"/>
                  </a:lnTo>
                  <a:lnTo>
                    <a:pt x="692" y="722"/>
                  </a:lnTo>
                  <a:lnTo>
                    <a:pt x="693" y="729"/>
                  </a:lnTo>
                  <a:lnTo>
                    <a:pt x="693" y="742"/>
                  </a:lnTo>
                  <a:lnTo>
                    <a:pt x="692" y="746"/>
                  </a:lnTo>
                  <a:lnTo>
                    <a:pt x="689" y="751"/>
                  </a:lnTo>
                  <a:lnTo>
                    <a:pt x="682" y="755"/>
                  </a:lnTo>
                  <a:lnTo>
                    <a:pt x="677" y="758"/>
                  </a:lnTo>
                  <a:lnTo>
                    <a:pt x="671" y="763"/>
                  </a:lnTo>
                  <a:lnTo>
                    <a:pt x="666" y="768"/>
                  </a:lnTo>
                  <a:lnTo>
                    <a:pt x="661" y="771"/>
                  </a:lnTo>
                  <a:lnTo>
                    <a:pt x="655" y="776"/>
                  </a:lnTo>
                  <a:lnTo>
                    <a:pt x="650" y="781"/>
                  </a:lnTo>
                  <a:lnTo>
                    <a:pt x="645" y="784"/>
                  </a:lnTo>
                  <a:lnTo>
                    <a:pt x="638" y="789"/>
                  </a:lnTo>
                  <a:lnTo>
                    <a:pt x="633" y="793"/>
                  </a:lnTo>
                  <a:lnTo>
                    <a:pt x="629" y="797"/>
                  </a:lnTo>
                  <a:lnTo>
                    <a:pt x="624" y="802"/>
                  </a:lnTo>
                  <a:lnTo>
                    <a:pt x="617" y="805"/>
                  </a:lnTo>
                  <a:lnTo>
                    <a:pt x="612" y="808"/>
                  </a:lnTo>
                  <a:lnTo>
                    <a:pt x="606" y="813"/>
                  </a:lnTo>
                  <a:lnTo>
                    <a:pt x="601" y="816"/>
                  </a:lnTo>
                  <a:lnTo>
                    <a:pt x="595" y="819"/>
                  </a:lnTo>
                  <a:lnTo>
                    <a:pt x="595" y="821"/>
                  </a:lnTo>
                  <a:lnTo>
                    <a:pt x="593" y="821"/>
                  </a:lnTo>
                  <a:lnTo>
                    <a:pt x="591" y="823"/>
                  </a:lnTo>
                  <a:lnTo>
                    <a:pt x="591" y="824"/>
                  </a:lnTo>
                  <a:lnTo>
                    <a:pt x="588" y="824"/>
                  </a:lnTo>
                  <a:lnTo>
                    <a:pt x="586" y="826"/>
                  </a:lnTo>
                  <a:lnTo>
                    <a:pt x="582" y="826"/>
                  </a:lnTo>
                  <a:lnTo>
                    <a:pt x="578" y="815"/>
                  </a:lnTo>
                  <a:lnTo>
                    <a:pt x="577" y="803"/>
                  </a:lnTo>
                  <a:lnTo>
                    <a:pt x="575" y="792"/>
                  </a:lnTo>
                  <a:lnTo>
                    <a:pt x="573" y="781"/>
                  </a:lnTo>
                  <a:lnTo>
                    <a:pt x="570" y="769"/>
                  </a:lnTo>
                  <a:lnTo>
                    <a:pt x="569" y="758"/>
                  </a:lnTo>
                  <a:lnTo>
                    <a:pt x="567" y="748"/>
                  </a:lnTo>
                  <a:lnTo>
                    <a:pt x="564" y="737"/>
                  </a:lnTo>
                  <a:lnTo>
                    <a:pt x="560" y="738"/>
                  </a:lnTo>
                  <a:lnTo>
                    <a:pt x="557" y="740"/>
                  </a:lnTo>
                  <a:lnTo>
                    <a:pt x="556" y="742"/>
                  </a:lnTo>
                  <a:lnTo>
                    <a:pt x="556" y="745"/>
                  </a:lnTo>
                  <a:lnTo>
                    <a:pt x="554" y="748"/>
                  </a:lnTo>
                  <a:lnTo>
                    <a:pt x="554" y="753"/>
                  </a:lnTo>
                  <a:lnTo>
                    <a:pt x="552" y="755"/>
                  </a:lnTo>
                  <a:lnTo>
                    <a:pt x="551" y="758"/>
                  </a:lnTo>
                  <a:lnTo>
                    <a:pt x="551" y="763"/>
                  </a:lnTo>
                  <a:lnTo>
                    <a:pt x="549" y="768"/>
                  </a:lnTo>
                  <a:lnTo>
                    <a:pt x="549" y="772"/>
                  </a:lnTo>
                  <a:lnTo>
                    <a:pt x="548" y="777"/>
                  </a:lnTo>
                  <a:lnTo>
                    <a:pt x="546" y="781"/>
                  </a:lnTo>
                  <a:lnTo>
                    <a:pt x="544" y="785"/>
                  </a:lnTo>
                  <a:lnTo>
                    <a:pt x="543" y="790"/>
                  </a:lnTo>
                  <a:lnTo>
                    <a:pt x="543" y="795"/>
                  </a:lnTo>
                  <a:lnTo>
                    <a:pt x="544" y="798"/>
                  </a:lnTo>
                  <a:lnTo>
                    <a:pt x="544" y="803"/>
                  </a:lnTo>
                  <a:lnTo>
                    <a:pt x="543" y="808"/>
                  </a:lnTo>
                  <a:lnTo>
                    <a:pt x="543" y="836"/>
                  </a:lnTo>
                  <a:lnTo>
                    <a:pt x="544" y="845"/>
                  </a:lnTo>
                  <a:lnTo>
                    <a:pt x="546" y="857"/>
                  </a:lnTo>
                  <a:lnTo>
                    <a:pt x="551" y="860"/>
                  </a:lnTo>
                  <a:lnTo>
                    <a:pt x="557" y="863"/>
                  </a:lnTo>
                  <a:lnTo>
                    <a:pt x="567" y="873"/>
                  </a:lnTo>
                  <a:lnTo>
                    <a:pt x="570" y="878"/>
                  </a:lnTo>
                  <a:lnTo>
                    <a:pt x="575" y="883"/>
                  </a:lnTo>
                  <a:lnTo>
                    <a:pt x="577" y="889"/>
                  </a:lnTo>
                  <a:lnTo>
                    <a:pt x="580" y="896"/>
                  </a:lnTo>
                  <a:lnTo>
                    <a:pt x="632" y="896"/>
                  </a:lnTo>
                  <a:lnTo>
                    <a:pt x="642" y="897"/>
                  </a:lnTo>
                  <a:lnTo>
                    <a:pt x="663" y="897"/>
                  </a:lnTo>
                  <a:lnTo>
                    <a:pt x="672" y="899"/>
                  </a:lnTo>
                  <a:lnTo>
                    <a:pt x="684" y="900"/>
                  </a:lnTo>
                  <a:lnTo>
                    <a:pt x="693" y="900"/>
                  </a:lnTo>
                  <a:lnTo>
                    <a:pt x="703" y="902"/>
                  </a:lnTo>
                  <a:lnTo>
                    <a:pt x="713" y="904"/>
                  </a:lnTo>
                  <a:lnTo>
                    <a:pt x="723" y="904"/>
                  </a:lnTo>
                  <a:lnTo>
                    <a:pt x="732" y="905"/>
                  </a:lnTo>
                  <a:lnTo>
                    <a:pt x="742" y="907"/>
                  </a:lnTo>
                  <a:lnTo>
                    <a:pt x="747" y="907"/>
                  </a:lnTo>
                  <a:lnTo>
                    <a:pt x="750" y="908"/>
                  </a:lnTo>
                  <a:lnTo>
                    <a:pt x="755" y="910"/>
                  </a:lnTo>
                  <a:lnTo>
                    <a:pt x="758" y="912"/>
                  </a:lnTo>
                  <a:lnTo>
                    <a:pt x="763" y="915"/>
                  </a:lnTo>
                  <a:lnTo>
                    <a:pt x="766" y="917"/>
                  </a:lnTo>
                  <a:lnTo>
                    <a:pt x="773" y="923"/>
                  </a:lnTo>
                  <a:lnTo>
                    <a:pt x="773" y="928"/>
                  </a:lnTo>
                  <a:lnTo>
                    <a:pt x="771" y="931"/>
                  </a:lnTo>
                  <a:lnTo>
                    <a:pt x="770" y="934"/>
                  </a:lnTo>
                  <a:lnTo>
                    <a:pt x="763" y="941"/>
                  </a:lnTo>
                  <a:lnTo>
                    <a:pt x="760" y="943"/>
                  </a:lnTo>
                  <a:lnTo>
                    <a:pt x="755" y="943"/>
                  </a:lnTo>
                  <a:lnTo>
                    <a:pt x="752" y="944"/>
                  </a:lnTo>
                  <a:lnTo>
                    <a:pt x="749" y="946"/>
                  </a:lnTo>
                  <a:lnTo>
                    <a:pt x="744" y="946"/>
                  </a:lnTo>
                  <a:lnTo>
                    <a:pt x="740" y="947"/>
                  </a:lnTo>
                  <a:lnTo>
                    <a:pt x="737" y="947"/>
                  </a:lnTo>
                  <a:lnTo>
                    <a:pt x="739" y="949"/>
                  </a:lnTo>
                  <a:lnTo>
                    <a:pt x="745" y="949"/>
                  </a:lnTo>
                  <a:lnTo>
                    <a:pt x="749" y="951"/>
                  </a:lnTo>
                  <a:lnTo>
                    <a:pt x="762" y="951"/>
                  </a:lnTo>
                  <a:lnTo>
                    <a:pt x="765" y="952"/>
                  </a:lnTo>
                  <a:lnTo>
                    <a:pt x="771" y="952"/>
                  </a:lnTo>
                  <a:lnTo>
                    <a:pt x="774" y="954"/>
                  </a:lnTo>
                  <a:lnTo>
                    <a:pt x="778" y="954"/>
                  </a:lnTo>
                  <a:lnTo>
                    <a:pt x="781" y="955"/>
                  </a:lnTo>
                  <a:lnTo>
                    <a:pt x="783" y="955"/>
                  </a:lnTo>
                  <a:lnTo>
                    <a:pt x="786" y="957"/>
                  </a:lnTo>
                  <a:lnTo>
                    <a:pt x="791" y="959"/>
                  </a:lnTo>
                  <a:lnTo>
                    <a:pt x="794" y="960"/>
                  </a:lnTo>
                  <a:lnTo>
                    <a:pt x="799" y="962"/>
                  </a:lnTo>
                  <a:lnTo>
                    <a:pt x="802" y="964"/>
                  </a:lnTo>
                  <a:lnTo>
                    <a:pt x="807" y="965"/>
                  </a:lnTo>
                  <a:lnTo>
                    <a:pt x="812" y="967"/>
                  </a:lnTo>
                  <a:lnTo>
                    <a:pt x="815" y="968"/>
                  </a:lnTo>
                  <a:lnTo>
                    <a:pt x="820" y="970"/>
                  </a:lnTo>
                  <a:lnTo>
                    <a:pt x="823" y="972"/>
                  </a:lnTo>
                  <a:lnTo>
                    <a:pt x="830" y="978"/>
                  </a:lnTo>
                  <a:lnTo>
                    <a:pt x="833" y="980"/>
                  </a:lnTo>
                  <a:lnTo>
                    <a:pt x="834" y="983"/>
                  </a:lnTo>
                  <a:lnTo>
                    <a:pt x="836" y="988"/>
                  </a:lnTo>
                  <a:lnTo>
                    <a:pt x="838" y="993"/>
                  </a:lnTo>
                  <a:lnTo>
                    <a:pt x="838" y="998"/>
                  </a:lnTo>
                  <a:lnTo>
                    <a:pt x="830" y="1006"/>
                  </a:lnTo>
                  <a:lnTo>
                    <a:pt x="826" y="1007"/>
                  </a:lnTo>
                  <a:lnTo>
                    <a:pt x="821" y="1009"/>
                  </a:lnTo>
                  <a:lnTo>
                    <a:pt x="817" y="1011"/>
                  </a:lnTo>
                  <a:lnTo>
                    <a:pt x="813" y="1012"/>
                  </a:lnTo>
                  <a:lnTo>
                    <a:pt x="810" y="1014"/>
                  </a:lnTo>
                  <a:lnTo>
                    <a:pt x="800" y="1014"/>
                  </a:lnTo>
                  <a:lnTo>
                    <a:pt x="797" y="1015"/>
                  </a:lnTo>
                  <a:lnTo>
                    <a:pt x="787" y="1015"/>
                  </a:lnTo>
                  <a:lnTo>
                    <a:pt x="784" y="1017"/>
                  </a:lnTo>
                  <a:lnTo>
                    <a:pt x="774" y="1017"/>
                  </a:lnTo>
                  <a:lnTo>
                    <a:pt x="768" y="1019"/>
                  </a:lnTo>
                  <a:lnTo>
                    <a:pt x="762" y="1019"/>
                  </a:lnTo>
                  <a:lnTo>
                    <a:pt x="755" y="1020"/>
                  </a:lnTo>
                  <a:lnTo>
                    <a:pt x="740" y="1020"/>
                  </a:lnTo>
                  <a:lnTo>
                    <a:pt x="734" y="1022"/>
                  </a:lnTo>
                  <a:lnTo>
                    <a:pt x="713" y="1022"/>
                  </a:lnTo>
                  <a:lnTo>
                    <a:pt x="705" y="1024"/>
                  </a:lnTo>
                  <a:lnTo>
                    <a:pt x="648" y="1024"/>
                  </a:lnTo>
                  <a:lnTo>
                    <a:pt x="642" y="1022"/>
                  </a:lnTo>
                  <a:lnTo>
                    <a:pt x="625" y="1022"/>
                  </a:lnTo>
                  <a:lnTo>
                    <a:pt x="620" y="1020"/>
                  </a:lnTo>
                  <a:lnTo>
                    <a:pt x="614" y="1020"/>
                  </a:lnTo>
                  <a:lnTo>
                    <a:pt x="609" y="1019"/>
                  </a:lnTo>
                  <a:lnTo>
                    <a:pt x="604" y="1019"/>
                  </a:lnTo>
                  <a:lnTo>
                    <a:pt x="599" y="1017"/>
                  </a:lnTo>
                  <a:lnTo>
                    <a:pt x="595" y="1015"/>
                  </a:lnTo>
                  <a:lnTo>
                    <a:pt x="588" y="1014"/>
                  </a:lnTo>
                  <a:lnTo>
                    <a:pt x="585" y="1012"/>
                  </a:lnTo>
                  <a:lnTo>
                    <a:pt x="580" y="1011"/>
                  </a:lnTo>
                  <a:lnTo>
                    <a:pt x="575" y="1009"/>
                  </a:lnTo>
                  <a:lnTo>
                    <a:pt x="572" y="1009"/>
                  </a:lnTo>
                  <a:lnTo>
                    <a:pt x="569" y="1007"/>
                  </a:lnTo>
                  <a:lnTo>
                    <a:pt x="565" y="1006"/>
                  </a:lnTo>
                  <a:lnTo>
                    <a:pt x="560" y="1004"/>
                  </a:lnTo>
                  <a:lnTo>
                    <a:pt x="557" y="1004"/>
                  </a:lnTo>
                  <a:lnTo>
                    <a:pt x="556" y="1001"/>
                  </a:lnTo>
                  <a:lnTo>
                    <a:pt x="554" y="998"/>
                  </a:lnTo>
                  <a:lnTo>
                    <a:pt x="552" y="994"/>
                  </a:lnTo>
                  <a:lnTo>
                    <a:pt x="552" y="991"/>
                  </a:lnTo>
                  <a:lnTo>
                    <a:pt x="551" y="988"/>
                  </a:lnTo>
                  <a:lnTo>
                    <a:pt x="552" y="985"/>
                  </a:lnTo>
                  <a:lnTo>
                    <a:pt x="552" y="981"/>
                  </a:lnTo>
                  <a:lnTo>
                    <a:pt x="554" y="978"/>
                  </a:lnTo>
                  <a:lnTo>
                    <a:pt x="556" y="977"/>
                  </a:lnTo>
                  <a:lnTo>
                    <a:pt x="557" y="973"/>
                  </a:lnTo>
                  <a:lnTo>
                    <a:pt x="560" y="970"/>
                  </a:lnTo>
                  <a:lnTo>
                    <a:pt x="556" y="970"/>
                  </a:lnTo>
                  <a:lnTo>
                    <a:pt x="551" y="968"/>
                  </a:lnTo>
                  <a:lnTo>
                    <a:pt x="496" y="968"/>
                  </a:lnTo>
                  <a:lnTo>
                    <a:pt x="489" y="967"/>
                  </a:lnTo>
                  <a:lnTo>
                    <a:pt x="460" y="967"/>
                  </a:lnTo>
                  <a:lnTo>
                    <a:pt x="450" y="968"/>
                  </a:lnTo>
                  <a:lnTo>
                    <a:pt x="419" y="968"/>
                  </a:lnTo>
                  <a:lnTo>
                    <a:pt x="410" y="967"/>
                  </a:lnTo>
                  <a:lnTo>
                    <a:pt x="377" y="967"/>
                  </a:lnTo>
                  <a:lnTo>
                    <a:pt x="368" y="968"/>
                  </a:lnTo>
                  <a:lnTo>
                    <a:pt x="335" y="968"/>
                  </a:lnTo>
                  <a:lnTo>
                    <a:pt x="324" y="970"/>
                  </a:lnTo>
                  <a:lnTo>
                    <a:pt x="314" y="972"/>
                  </a:lnTo>
                  <a:lnTo>
                    <a:pt x="311" y="970"/>
                  </a:lnTo>
                  <a:lnTo>
                    <a:pt x="288" y="970"/>
                  </a:lnTo>
                  <a:lnTo>
                    <a:pt x="285" y="968"/>
                  </a:lnTo>
                  <a:lnTo>
                    <a:pt x="278" y="968"/>
                  </a:lnTo>
                  <a:lnTo>
                    <a:pt x="275" y="967"/>
                  </a:lnTo>
                  <a:lnTo>
                    <a:pt x="272" y="967"/>
                  </a:lnTo>
                  <a:lnTo>
                    <a:pt x="270" y="965"/>
                  </a:lnTo>
                  <a:lnTo>
                    <a:pt x="267" y="964"/>
                  </a:lnTo>
                  <a:lnTo>
                    <a:pt x="265" y="960"/>
                  </a:lnTo>
                  <a:lnTo>
                    <a:pt x="267" y="955"/>
                  </a:lnTo>
                  <a:lnTo>
                    <a:pt x="269" y="952"/>
                  </a:lnTo>
                  <a:lnTo>
                    <a:pt x="272" y="951"/>
                  </a:lnTo>
                  <a:lnTo>
                    <a:pt x="275" y="949"/>
                  </a:lnTo>
                  <a:lnTo>
                    <a:pt x="280" y="947"/>
                  </a:lnTo>
                  <a:lnTo>
                    <a:pt x="285" y="947"/>
                  </a:lnTo>
                  <a:lnTo>
                    <a:pt x="288" y="946"/>
                  </a:lnTo>
                  <a:lnTo>
                    <a:pt x="291" y="944"/>
                  </a:lnTo>
                  <a:lnTo>
                    <a:pt x="295" y="934"/>
                  </a:lnTo>
                  <a:lnTo>
                    <a:pt x="295" y="925"/>
                  </a:lnTo>
                  <a:lnTo>
                    <a:pt x="293" y="915"/>
                  </a:lnTo>
                  <a:lnTo>
                    <a:pt x="293" y="866"/>
                  </a:lnTo>
                  <a:lnTo>
                    <a:pt x="295" y="857"/>
                  </a:lnTo>
                  <a:lnTo>
                    <a:pt x="296" y="849"/>
                  </a:lnTo>
                  <a:lnTo>
                    <a:pt x="298" y="839"/>
                  </a:lnTo>
                  <a:lnTo>
                    <a:pt x="300" y="829"/>
                  </a:lnTo>
                  <a:lnTo>
                    <a:pt x="295" y="827"/>
                  </a:lnTo>
                  <a:lnTo>
                    <a:pt x="291" y="826"/>
                  </a:lnTo>
                  <a:lnTo>
                    <a:pt x="288" y="826"/>
                  </a:lnTo>
                  <a:lnTo>
                    <a:pt x="285" y="824"/>
                  </a:lnTo>
                  <a:lnTo>
                    <a:pt x="282" y="821"/>
                  </a:lnTo>
                  <a:lnTo>
                    <a:pt x="278" y="819"/>
                  </a:lnTo>
                  <a:lnTo>
                    <a:pt x="275" y="818"/>
                  </a:lnTo>
                  <a:lnTo>
                    <a:pt x="272" y="816"/>
                  </a:lnTo>
                  <a:lnTo>
                    <a:pt x="269" y="815"/>
                  </a:lnTo>
                  <a:lnTo>
                    <a:pt x="265" y="813"/>
                  </a:lnTo>
                  <a:lnTo>
                    <a:pt x="262" y="811"/>
                  </a:lnTo>
                  <a:lnTo>
                    <a:pt x="259" y="810"/>
                  </a:lnTo>
                  <a:lnTo>
                    <a:pt x="254" y="808"/>
                  </a:lnTo>
                  <a:lnTo>
                    <a:pt x="253" y="808"/>
                  </a:lnTo>
                  <a:lnTo>
                    <a:pt x="248" y="806"/>
                  </a:lnTo>
                  <a:lnTo>
                    <a:pt x="244" y="805"/>
                  </a:lnTo>
                  <a:lnTo>
                    <a:pt x="240" y="800"/>
                  </a:lnTo>
                  <a:lnTo>
                    <a:pt x="233" y="797"/>
                  </a:lnTo>
                  <a:lnTo>
                    <a:pt x="228" y="793"/>
                  </a:lnTo>
                  <a:lnTo>
                    <a:pt x="222" y="790"/>
                  </a:lnTo>
                  <a:lnTo>
                    <a:pt x="215" y="785"/>
                  </a:lnTo>
                  <a:lnTo>
                    <a:pt x="210" y="782"/>
                  </a:lnTo>
                  <a:lnTo>
                    <a:pt x="204" y="779"/>
                  </a:lnTo>
                  <a:lnTo>
                    <a:pt x="199" y="776"/>
                  </a:lnTo>
                  <a:lnTo>
                    <a:pt x="193" y="772"/>
                  </a:lnTo>
                  <a:lnTo>
                    <a:pt x="186" y="769"/>
                  </a:lnTo>
                  <a:lnTo>
                    <a:pt x="181" y="766"/>
                  </a:lnTo>
                  <a:lnTo>
                    <a:pt x="175" y="763"/>
                  </a:lnTo>
                  <a:lnTo>
                    <a:pt x="168" y="758"/>
                  </a:lnTo>
                  <a:lnTo>
                    <a:pt x="163" y="755"/>
                  </a:lnTo>
                  <a:lnTo>
                    <a:pt x="157" y="751"/>
                  </a:lnTo>
                  <a:lnTo>
                    <a:pt x="152" y="746"/>
                  </a:lnTo>
                  <a:lnTo>
                    <a:pt x="149" y="746"/>
                  </a:lnTo>
                  <a:lnTo>
                    <a:pt x="147" y="745"/>
                  </a:lnTo>
                  <a:lnTo>
                    <a:pt x="146" y="745"/>
                  </a:lnTo>
                  <a:lnTo>
                    <a:pt x="144" y="743"/>
                  </a:lnTo>
                  <a:lnTo>
                    <a:pt x="144" y="740"/>
                  </a:lnTo>
                  <a:lnTo>
                    <a:pt x="139" y="742"/>
                  </a:lnTo>
                  <a:lnTo>
                    <a:pt x="136" y="743"/>
                  </a:lnTo>
                  <a:lnTo>
                    <a:pt x="131" y="743"/>
                  </a:lnTo>
                  <a:lnTo>
                    <a:pt x="128" y="745"/>
                  </a:lnTo>
                  <a:lnTo>
                    <a:pt x="123" y="745"/>
                  </a:lnTo>
                  <a:lnTo>
                    <a:pt x="118" y="746"/>
                  </a:lnTo>
                  <a:lnTo>
                    <a:pt x="113" y="748"/>
                  </a:lnTo>
                  <a:lnTo>
                    <a:pt x="110" y="748"/>
                  </a:lnTo>
                  <a:lnTo>
                    <a:pt x="105" y="750"/>
                  </a:lnTo>
                  <a:lnTo>
                    <a:pt x="100" y="750"/>
                  </a:lnTo>
                  <a:lnTo>
                    <a:pt x="95" y="751"/>
                  </a:lnTo>
                  <a:lnTo>
                    <a:pt x="92" y="753"/>
                  </a:lnTo>
                  <a:lnTo>
                    <a:pt x="87" y="753"/>
                  </a:lnTo>
                  <a:lnTo>
                    <a:pt x="84" y="755"/>
                  </a:lnTo>
                  <a:lnTo>
                    <a:pt x="79" y="756"/>
                  </a:lnTo>
                  <a:lnTo>
                    <a:pt x="74" y="758"/>
                  </a:lnTo>
                  <a:lnTo>
                    <a:pt x="73" y="759"/>
                  </a:lnTo>
                  <a:lnTo>
                    <a:pt x="66" y="759"/>
                  </a:lnTo>
                  <a:lnTo>
                    <a:pt x="64" y="756"/>
                  </a:lnTo>
                  <a:lnTo>
                    <a:pt x="61" y="753"/>
                  </a:lnTo>
                  <a:lnTo>
                    <a:pt x="60" y="750"/>
                  </a:lnTo>
                  <a:lnTo>
                    <a:pt x="56" y="748"/>
                  </a:lnTo>
                  <a:lnTo>
                    <a:pt x="55" y="745"/>
                  </a:lnTo>
                  <a:lnTo>
                    <a:pt x="51" y="742"/>
                  </a:lnTo>
                  <a:lnTo>
                    <a:pt x="50" y="738"/>
                  </a:lnTo>
                  <a:lnTo>
                    <a:pt x="48" y="735"/>
                  </a:lnTo>
                  <a:lnTo>
                    <a:pt x="42" y="722"/>
                  </a:lnTo>
                  <a:lnTo>
                    <a:pt x="35" y="711"/>
                  </a:lnTo>
                  <a:lnTo>
                    <a:pt x="30" y="698"/>
                  </a:lnTo>
                  <a:lnTo>
                    <a:pt x="26" y="685"/>
                  </a:lnTo>
                  <a:lnTo>
                    <a:pt x="21" y="672"/>
                  </a:lnTo>
                  <a:lnTo>
                    <a:pt x="17" y="659"/>
                  </a:lnTo>
                  <a:lnTo>
                    <a:pt x="13" y="646"/>
                  </a:lnTo>
                  <a:lnTo>
                    <a:pt x="8" y="631"/>
                  </a:lnTo>
                  <a:lnTo>
                    <a:pt x="6" y="625"/>
                  </a:lnTo>
                  <a:lnTo>
                    <a:pt x="4" y="618"/>
                  </a:lnTo>
                  <a:lnTo>
                    <a:pt x="4" y="612"/>
                  </a:lnTo>
                  <a:lnTo>
                    <a:pt x="3" y="604"/>
                  </a:lnTo>
                  <a:lnTo>
                    <a:pt x="3" y="597"/>
                  </a:lnTo>
                  <a:lnTo>
                    <a:pt x="1" y="591"/>
                  </a:lnTo>
                  <a:lnTo>
                    <a:pt x="1" y="583"/>
                  </a:lnTo>
                  <a:lnTo>
                    <a:pt x="0" y="575"/>
                  </a:lnTo>
                  <a:lnTo>
                    <a:pt x="0" y="549"/>
                  </a:lnTo>
                  <a:lnTo>
                    <a:pt x="1" y="521"/>
                  </a:lnTo>
                  <a:lnTo>
                    <a:pt x="4" y="494"/>
                  </a:lnTo>
                  <a:lnTo>
                    <a:pt x="8" y="466"/>
                  </a:lnTo>
                  <a:lnTo>
                    <a:pt x="13" y="440"/>
                  </a:lnTo>
                  <a:lnTo>
                    <a:pt x="19" y="414"/>
                  </a:lnTo>
                  <a:lnTo>
                    <a:pt x="26" y="388"/>
                  </a:lnTo>
                  <a:lnTo>
                    <a:pt x="34" y="363"/>
                  </a:lnTo>
                  <a:lnTo>
                    <a:pt x="35" y="354"/>
                  </a:lnTo>
                  <a:lnTo>
                    <a:pt x="39" y="346"/>
                  </a:lnTo>
                  <a:lnTo>
                    <a:pt x="40" y="338"/>
                  </a:lnTo>
                  <a:lnTo>
                    <a:pt x="43" y="330"/>
                  </a:lnTo>
                  <a:lnTo>
                    <a:pt x="47" y="322"/>
                  </a:lnTo>
                  <a:lnTo>
                    <a:pt x="50" y="316"/>
                  </a:lnTo>
                  <a:lnTo>
                    <a:pt x="55" y="307"/>
                  </a:lnTo>
                  <a:lnTo>
                    <a:pt x="58" y="299"/>
                  </a:lnTo>
                  <a:lnTo>
                    <a:pt x="61" y="293"/>
                  </a:lnTo>
                  <a:lnTo>
                    <a:pt x="66" y="285"/>
                  </a:lnTo>
                  <a:lnTo>
                    <a:pt x="69" y="278"/>
                  </a:lnTo>
                  <a:lnTo>
                    <a:pt x="74" y="270"/>
                  </a:lnTo>
                  <a:lnTo>
                    <a:pt x="79" y="264"/>
                  </a:lnTo>
                  <a:lnTo>
                    <a:pt x="84" y="256"/>
                  </a:lnTo>
                  <a:lnTo>
                    <a:pt x="87" y="249"/>
                  </a:lnTo>
                  <a:lnTo>
                    <a:pt x="92" y="241"/>
                  </a:lnTo>
                  <a:lnTo>
                    <a:pt x="97" y="236"/>
                  </a:lnTo>
                  <a:lnTo>
                    <a:pt x="102" y="230"/>
                  </a:lnTo>
                  <a:lnTo>
                    <a:pt x="107" y="223"/>
                  </a:lnTo>
                  <a:lnTo>
                    <a:pt x="111" y="217"/>
                  </a:lnTo>
                  <a:lnTo>
                    <a:pt x="116" y="210"/>
                  </a:lnTo>
                  <a:lnTo>
                    <a:pt x="121" y="204"/>
                  </a:lnTo>
                  <a:lnTo>
                    <a:pt x="128" y="197"/>
                  </a:lnTo>
                  <a:lnTo>
                    <a:pt x="133" y="191"/>
                  </a:lnTo>
                  <a:lnTo>
                    <a:pt x="139" y="184"/>
                  </a:lnTo>
                  <a:lnTo>
                    <a:pt x="146" y="179"/>
                  </a:lnTo>
                  <a:lnTo>
                    <a:pt x="150" y="173"/>
                  </a:lnTo>
                  <a:lnTo>
                    <a:pt x="163" y="160"/>
                  </a:lnTo>
                  <a:lnTo>
                    <a:pt x="170" y="155"/>
                  </a:lnTo>
                  <a:lnTo>
                    <a:pt x="175" y="149"/>
                  </a:lnTo>
                  <a:lnTo>
                    <a:pt x="181" y="142"/>
                  </a:lnTo>
                  <a:lnTo>
                    <a:pt x="189" y="137"/>
                  </a:lnTo>
                  <a:lnTo>
                    <a:pt x="197" y="129"/>
                  </a:lnTo>
                  <a:lnTo>
                    <a:pt x="205" y="124"/>
                  </a:lnTo>
                  <a:lnTo>
                    <a:pt x="214" y="118"/>
                  </a:lnTo>
                  <a:lnTo>
                    <a:pt x="222" y="111"/>
                  </a:lnTo>
                  <a:lnTo>
                    <a:pt x="230" y="105"/>
                  </a:lnTo>
                  <a:lnTo>
                    <a:pt x="238" y="100"/>
                  </a:lnTo>
                  <a:lnTo>
                    <a:pt x="248" y="94"/>
                  </a:lnTo>
                  <a:lnTo>
                    <a:pt x="256" y="89"/>
                  </a:lnTo>
                  <a:lnTo>
                    <a:pt x="264" y="84"/>
                  </a:lnTo>
                  <a:lnTo>
                    <a:pt x="272" y="79"/>
                  </a:lnTo>
                  <a:lnTo>
                    <a:pt x="282" y="74"/>
                  </a:lnTo>
                  <a:lnTo>
                    <a:pt x="290" y="69"/>
                  </a:lnTo>
                  <a:lnTo>
                    <a:pt x="300" y="66"/>
                  </a:lnTo>
                  <a:lnTo>
                    <a:pt x="308" y="61"/>
                  </a:lnTo>
                  <a:lnTo>
                    <a:pt x="317" y="58"/>
                  </a:lnTo>
                  <a:lnTo>
                    <a:pt x="324" y="55"/>
                  </a:lnTo>
                  <a:lnTo>
                    <a:pt x="329" y="51"/>
                  </a:lnTo>
                  <a:lnTo>
                    <a:pt x="335" y="50"/>
                  </a:lnTo>
                  <a:lnTo>
                    <a:pt x="340" y="47"/>
                  </a:lnTo>
                  <a:lnTo>
                    <a:pt x="347" y="43"/>
                  </a:lnTo>
                  <a:lnTo>
                    <a:pt x="353" y="42"/>
                  </a:lnTo>
                  <a:lnTo>
                    <a:pt x="358" y="40"/>
                  </a:lnTo>
                  <a:lnTo>
                    <a:pt x="364" y="37"/>
                  </a:lnTo>
                  <a:lnTo>
                    <a:pt x="371" y="35"/>
                  </a:lnTo>
                  <a:lnTo>
                    <a:pt x="376" y="34"/>
                  </a:lnTo>
                  <a:lnTo>
                    <a:pt x="382" y="30"/>
                  </a:lnTo>
                  <a:lnTo>
                    <a:pt x="389" y="30"/>
                  </a:lnTo>
                  <a:lnTo>
                    <a:pt x="395" y="27"/>
                  </a:lnTo>
                  <a:lnTo>
                    <a:pt x="402" y="26"/>
                  </a:lnTo>
                  <a:lnTo>
                    <a:pt x="406" y="24"/>
                  </a:lnTo>
                  <a:lnTo>
                    <a:pt x="413" y="22"/>
                  </a:lnTo>
                  <a:lnTo>
                    <a:pt x="419" y="22"/>
                  </a:lnTo>
                  <a:lnTo>
                    <a:pt x="426" y="21"/>
                  </a:lnTo>
                  <a:lnTo>
                    <a:pt x="432" y="19"/>
                  </a:lnTo>
                  <a:lnTo>
                    <a:pt x="439" y="17"/>
                  </a:lnTo>
                  <a:lnTo>
                    <a:pt x="445" y="16"/>
                  </a:lnTo>
                  <a:lnTo>
                    <a:pt x="450" y="14"/>
                  </a:lnTo>
                  <a:lnTo>
                    <a:pt x="458" y="14"/>
                  </a:lnTo>
                  <a:lnTo>
                    <a:pt x="463" y="13"/>
                  </a:lnTo>
                  <a:lnTo>
                    <a:pt x="470" y="13"/>
                  </a:lnTo>
                  <a:lnTo>
                    <a:pt x="476" y="11"/>
                  </a:lnTo>
                  <a:lnTo>
                    <a:pt x="483" y="9"/>
                  </a:lnTo>
                  <a:lnTo>
                    <a:pt x="489" y="8"/>
                  </a:lnTo>
                  <a:lnTo>
                    <a:pt x="496" y="8"/>
                  </a:lnTo>
                  <a:lnTo>
                    <a:pt x="502" y="6"/>
                  </a:lnTo>
                  <a:lnTo>
                    <a:pt x="509" y="4"/>
                  </a:lnTo>
                  <a:lnTo>
                    <a:pt x="522" y="4"/>
                  </a:lnTo>
                  <a:lnTo>
                    <a:pt x="525" y="3"/>
                  </a:lnTo>
                  <a:lnTo>
                    <a:pt x="536" y="3"/>
                  </a:lnTo>
                  <a:lnTo>
                    <a:pt x="539" y="1"/>
                  </a:lnTo>
                  <a:lnTo>
                    <a:pt x="551" y="1"/>
                  </a:lnTo>
                  <a:lnTo>
                    <a:pt x="554" y="0"/>
                  </a:lnTo>
                  <a:lnTo>
                    <a:pt x="586" y="0"/>
                  </a:lnTo>
                  <a:lnTo>
                    <a:pt x="595" y="1"/>
                  </a:lnTo>
                  <a:lnTo>
                    <a:pt x="645" y="1"/>
                  </a:lnTo>
                  <a:lnTo>
                    <a:pt x="651" y="3"/>
                  </a:lnTo>
                  <a:lnTo>
                    <a:pt x="672" y="3"/>
                  </a:lnTo>
                  <a:lnTo>
                    <a:pt x="680" y="4"/>
                  </a:lnTo>
                  <a:lnTo>
                    <a:pt x="693" y="4"/>
                  </a:lnTo>
                  <a:lnTo>
                    <a:pt x="702" y="6"/>
                  </a:lnTo>
                  <a:lnTo>
                    <a:pt x="708" y="6"/>
                  </a:lnTo>
                  <a:lnTo>
                    <a:pt x="716" y="8"/>
                  </a:lnTo>
                  <a:lnTo>
                    <a:pt x="723" y="8"/>
                  </a:lnTo>
                  <a:lnTo>
                    <a:pt x="729" y="9"/>
                  </a:lnTo>
                  <a:lnTo>
                    <a:pt x="737" y="11"/>
                  </a:lnTo>
                  <a:lnTo>
                    <a:pt x="744" y="11"/>
                  </a:lnTo>
                  <a:lnTo>
                    <a:pt x="750" y="13"/>
                  </a:lnTo>
                  <a:lnTo>
                    <a:pt x="757" y="14"/>
                  </a:lnTo>
                  <a:lnTo>
                    <a:pt x="763" y="16"/>
                  </a:lnTo>
                  <a:lnTo>
                    <a:pt x="770" y="17"/>
                  </a:lnTo>
                  <a:lnTo>
                    <a:pt x="778" y="19"/>
                  </a:lnTo>
                  <a:lnTo>
                    <a:pt x="783" y="21"/>
                  </a:lnTo>
                  <a:close/>
                </a:path>
              </a:pathLst>
            </a:custGeom>
            <a:solidFill>
              <a:srgbClr val="0000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091" name="Freeform 139"/>
            <p:cNvSpPr>
              <a:spLocks/>
            </p:cNvSpPr>
            <p:nvPr/>
          </p:nvSpPr>
          <p:spPr bwMode="auto">
            <a:xfrm>
              <a:off x="4649" y="2873"/>
              <a:ext cx="12" cy="9"/>
            </a:xfrm>
            <a:custGeom>
              <a:avLst/>
              <a:gdLst/>
              <a:ahLst/>
              <a:cxnLst>
                <a:cxn ang="0">
                  <a:pos x="22" y="7"/>
                </a:cxn>
                <a:cxn ang="0">
                  <a:pos x="22" y="12"/>
                </a:cxn>
                <a:cxn ang="0">
                  <a:pos x="19" y="15"/>
                </a:cxn>
                <a:cxn ang="0">
                  <a:pos x="17" y="15"/>
                </a:cxn>
                <a:cxn ang="0">
                  <a:pos x="17" y="17"/>
                </a:cxn>
                <a:cxn ang="0">
                  <a:pos x="14" y="18"/>
                </a:cxn>
                <a:cxn ang="0">
                  <a:pos x="8" y="18"/>
                </a:cxn>
                <a:cxn ang="0">
                  <a:pos x="6" y="17"/>
                </a:cxn>
                <a:cxn ang="0">
                  <a:pos x="1" y="17"/>
                </a:cxn>
                <a:cxn ang="0">
                  <a:pos x="0" y="15"/>
                </a:cxn>
                <a:cxn ang="0">
                  <a:pos x="1" y="12"/>
                </a:cxn>
                <a:cxn ang="0">
                  <a:pos x="1" y="7"/>
                </a:cxn>
                <a:cxn ang="0">
                  <a:pos x="3" y="4"/>
                </a:cxn>
                <a:cxn ang="0">
                  <a:pos x="6" y="2"/>
                </a:cxn>
                <a:cxn ang="0">
                  <a:pos x="8" y="0"/>
                </a:cxn>
                <a:cxn ang="0">
                  <a:pos x="16" y="0"/>
                </a:cxn>
                <a:cxn ang="0">
                  <a:pos x="19" y="2"/>
                </a:cxn>
                <a:cxn ang="0">
                  <a:pos x="21" y="2"/>
                </a:cxn>
                <a:cxn ang="0">
                  <a:pos x="22" y="5"/>
                </a:cxn>
                <a:cxn ang="0">
                  <a:pos x="22" y="7"/>
                </a:cxn>
              </a:cxnLst>
              <a:rect l="0" t="0" r="r" b="b"/>
              <a:pathLst>
                <a:path w="22" h="18">
                  <a:moveTo>
                    <a:pt x="22" y="7"/>
                  </a:moveTo>
                  <a:lnTo>
                    <a:pt x="22" y="12"/>
                  </a:lnTo>
                  <a:lnTo>
                    <a:pt x="19" y="15"/>
                  </a:lnTo>
                  <a:lnTo>
                    <a:pt x="17" y="15"/>
                  </a:lnTo>
                  <a:lnTo>
                    <a:pt x="17" y="17"/>
                  </a:lnTo>
                  <a:lnTo>
                    <a:pt x="14" y="18"/>
                  </a:lnTo>
                  <a:lnTo>
                    <a:pt x="8" y="18"/>
                  </a:lnTo>
                  <a:lnTo>
                    <a:pt x="6" y="17"/>
                  </a:lnTo>
                  <a:lnTo>
                    <a:pt x="1" y="17"/>
                  </a:lnTo>
                  <a:lnTo>
                    <a:pt x="0" y="15"/>
                  </a:lnTo>
                  <a:lnTo>
                    <a:pt x="1" y="12"/>
                  </a:lnTo>
                  <a:lnTo>
                    <a:pt x="1" y="7"/>
                  </a:lnTo>
                  <a:lnTo>
                    <a:pt x="3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5"/>
                  </a:lnTo>
                  <a:lnTo>
                    <a:pt x="22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092" name="Freeform 140"/>
            <p:cNvSpPr>
              <a:spLocks/>
            </p:cNvSpPr>
            <p:nvPr/>
          </p:nvSpPr>
          <p:spPr bwMode="auto">
            <a:xfrm>
              <a:off x="4570" y="2882"/>
              <a:ext cx="20" cy="18"/>
            </a:xfrm>
            <a:custGeom>
              <a:avLst/>
              <a:gdLst/>
              <a:ahLst/>
              <a:cxnLst>
                <a:cxn ang="0">
                  <a:pos x="40" y="13"/>
                </a:cxn>
                <a:cxn ang="0">
                  <a:pos x="40" y="16"/>
                </a:cxn>
                <a:cxn ang="0">
                  <a:pos x="39" y="20"/>
                </a:cxn>
                <a:cxn ang="0">
                  <a:pos x="39" y="23"/>
                </a:cxn>
                <a:cxn ang="0">
                  <a:pos x="37" y="26"/>
                </a:cxn>
                <a:cxn ang="0">
                  <a:pos x="34" y="28"/>
                </a:cxn>
                <a:cxn ang="0">
                  <a:pos x="32" y="31"/>
                </a:cxn>
                <a:cxn ang="0">
                  <a:pos x="27" y="36"/>
                </a:cxn>
                <a:cxn ang="0">
                  <a:pos x="9" y="36"/>
                </a:cxn>
                <a:cxn ang="0">
                  <a:pos x="6" y="34"/>
                </a:cxn>
                <a:cxn ang="0">
                  <a:pos x="3" y="31"/>
                </a:cxn>
                <a:cxn ang="0">
                  <a:pos x="1" y="28"/>
                </a:cxn>
                <a:cxn ang="0">
                  <a:pos x="0" y="23"/>
                </a:cxn>
                <a:cxn ang="0">
                  <a:pos x="0" y="10"/>
                </a:cxn>
                <a:cxn ang="0">
                  <a:pos x="3" y="8"/>
                </a:cxn>
                <a:cxn ang="0">
                  <a:pos x="8" y="3"/>
                </a:cxn>
                <a:cxn ang="0">
                  <a:pos x="13" y="2"/>
                </a:cxn>
                <a:cxn ang="0">
                  <a:pos x="16" y="2"/>
                </a:cxn>
                <a:cxn ang="0">
                  <a:pos x="19" y="0"/>
                </a:cxn>
                <a:cxn ang="0">
                  <a:pos x="26" y="0"/>
                </a:cxn>
                <a:cxn ang="0">
                  <a:pos x="27" y="2"/>
                </a:cxn>
                <a:cxn ang="0">
                  <a:pos x="30" y="2"/>
                </a:cxn>
                <a:cxn ang="0">
                  <a:pos x="39" y="10"/>
                </a:cxn>
                <a:cxn ang="0">
                  <a:pos x="40" y="13"/>
                </a:cxn>
              </a:cxnLst>
              <a:rect l="0" t="0" r="r" b="b"/>
              <a:pathLst>
                <a:path w="40" h="36">
                  <a:moveTo>
                    <a:pt x="40" y="13"/>
                  </a:moveTo>
                  <a:lnTo>
                    <a:pt x="40" y="16"/>
                  </a:lnTo>
                  <a:lnTo>
                    <a:pt x="39" y="20"/>
                  </a:lnTo>
                  <a:lnTo>
                    <a:pt x="39" y="23"/>
                  </a:lnTo>
                  <a:lnTo>
                    <a:pt x="37" y="26"/>
                  </a:lnTo>
                  <a:lnTo>
                    <a:pt x="34" y="28"/>
                  </a:lnTo>
                  <a:lnTo>
                    <a:pt x="32" y="31"/>
                  </a:lnTo>
                  <a:lnTo>
                    <a:pt x="27" y="36"/>
                  </a:lnTo>
                  <a:lnTo>
                    <a:pt x="9" y="36"/>
                  </a:lnTo>
                  <a:lnTo>
                    <a:pt x="6" y="34"/>
                  </a:lnTo>
                  <a:lnTo>
                    <a:pt x="3" y="31"/>
                  </a:lnTo>
                  <a:lnTo>
                    <a:pt x="1" y="28"/>
                  </a:lnTo>
                  <a:lnTo>
                    <a:pt x="0" y="23"/>
                  </a:lnTo>
                  <a:lnTo>
                    <a:pt x="0" y="10"/>
                  </a:lnTo>
                  <a:lnTo>
                    <a:pt x="3" y="8"/>
                  </a:lnTo>
                  <a:lnTo>
                    <a:pt x="8" y="3"/>
                  </a:lnTo>
                  <a:lnTo>
                    <a:pt x="13" y="2"/>
                  </a:lnTo>
                  <a:lnTo>
                    <a:pt x="16" y="2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27" y="2"/>
                  </a:lnTo>
                  <a:lnTo>
                    <a:pt x="30" y="2"/>
                  </a:lnTo>
                  <a:lnTo>
                    <a:pt x="39" y="10"/>
                  </a:lnTo>
                  <a:lnTo>
                    <a:pt x="40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093" name="Freeform 141"/>
            <p:cNvSpPr>
              <a:spLocks/>
            </p:cNvSpPr>
            <p:nvPr/>
          </p:nvSpPr>
          <p:spPr bwMode="auto">
            <a:xfrm>
              <a:off x="4524" y="2908"/>
              <a:ext cx="9" cy="9"/>
            </a:xfrm>
            <a:custGeom>
              <a:avLst/>
              <a:gdLst/>
              <a:ahLst/>
              <a:cxnLst>
                <a:cxn ang="0">
                  <a:pos x="20" y="8"/>
                </a:cxn>
                <a:cxn ang="0">
                  <a:pos x="20" y="11"/>
                </a:cxn>
                <a:cxn ang="0">
                  <a:pos x="16" y="15"/>
                </a:cxn>
                <a:cxn ang="0">
                  <a:pos x="15" y="15"/>
                </a:cxn>
                <a:cxn ang="0">
                  <a:pos x="13" y="16"/>
                </a:cxn>
                <a:cxn ang="0">
                  <a:pos x="8" y="16"/>
                </a:cxn>
                <a:cxn ang="0">
                  <a:pos x="5" y="18"/>
                </a:cxn>
                <a:cxn ang="0">
                  <a:pos x="0" y="13"/>
                </a:cxn>
                <a:cxn ang="0">
                  <a:pos x="0" y="8"/>
                </a:cxn>
                <a:cxn ang="0">
                  <a:pos x="2" y="5"/>
                </a:cxn>
                <a:cxn ang="0">
                  <a:pos x="3" y="3"/>
                </a:cxn>
                <a:cxn ang="0">
                  <a:pos x="7" y="2"/>
                </a:cxn>
                <a:cxn ang="0">
                  <a:pos x="8" y="0"/>
                </a:cxn>
                <a:cxn ang="0">
                  <a:pos x="10" y="2"/>
                </a:cxn>
                <a:cxn ang="0">
                  <a:pos x="12" y="2"/>
                </a:cxn>
                <a:cxn ang="0">
                  <a:pos x="13" y="3"/>
                </a:cxn>
                <a:cxn ang="0">
                  <a:pos x="15" y="3"/>
                </a:cxn>
                <a:cxn ang="0">
                  <a:pos x="20" y="8"/>
                </a:cxn>
              </a:cxnLst>
              <a:rect l="0" t="0" r="r" b="b"/>
              <a:pathLst>
                <a:path w="20" h="18">
                  <a:moveTo>
                    <a:pt x="20" y="8"/>
                  </a:moveTo>
                  <a:lnTo>
                    <a:pt x="20" y="11"/>
                  </a:lnTo>
                  <a:lnTo>
                    <a:pt x="16" y="15"/>
                  </a:lnTo>
                  <a:lnTo>
                    <a:pt x="15" y="15"/>
                  </a:lnTo>
                  <a:lnTo>
                    <a:pt x="13" y="16"/>
                  </a:lnTo>
                  <a:lnTo>
                    <a:pt x="8" y="16"/>
                  </a:lnTo>
                  <a:lnTo>
                    <a:pt x="5" y="18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3" y="3"/>
                  </a:lnTo>
                  <a:lnTo>
                    <a:pt x="7" y="2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3" y="3"/>
                  </a:lnTo>
                  <a:lnTo>
                    <a:pt x="15" y="3"/>
                  </a:lnTo>
                  <a:lnTo>
                    <a:pt x="20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094" name="Freeform 142"/>
            <p:cNvSpPr>
              <a:spLocks/>
            </p:cNvSpPr>
            <p:nvPr/>
          </p:nvSpPr>
          <p:spPr bwMode="auto">
            <a:xfrm>
              <a:off x="4669" y="2914"/>
              <a:ext cx="13" cy="11"/>
            </a:xfrm>
            <a:custGeom>
              <a:avLst/>
              <a:gdLst/>
              <a:ahLst/>
              <a:cxnLst>
                <a:cxn ang="0">
                  <a:pos x="25" y="8"/>
                </a:cxn>
                <a:cxn ang="0">
                  <a:pos x="26" y="10"/>
                </a:cxn>
                <a:cxn ang="0">
                  <a:pos x="26" y="13"/>
                </a:cxn>
                <a:cxn ang="0">
                  <a:pos x="20" y="20"/>
                </a:cxn>
                <a:cxn ang="0">
                  <a:pos x="18" y="20"/>
                </a:cxn>
                <a:cxn ang="0">
                  <a:pos x="15" y="21"/>
                </a:cxn>
                <a:cxn ang="0">
                  <a:pos x="15" y="23"/>
                </a:cxn>
                <a:cxn ang="0">
                  <a:pos x="12" y="23"/>
                </a:cxn>
                <a:cxn ang="0">
                  <a:pos x="10" y="21"/>
                </a:cxn>
                <a:cxn ang="0">
                  <a:pos x="7" y="21"/>
                </a:cxn>
                <a:cxn ang="0">
                  <a:pos x="5" y="20"/>
                </a:cxn>
                <a:cxn ang="0">
                  <a:pos x="4" y="20"/>
                </a:cxn>
                <a:cxn ang="0">
                  <a:pos x="2" y="17"/>
                </a:cxn>
                <a:cxn ang="0">
                  <a:pos x="0" y="13"/>
                </a:cxn>
                <a:cxn ang="0">
                  <a:pos x="0" y="5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7" y="0"/>
                </a:cxn>
                <a:cxn ang="0">
                  <a:pos x="17" y="0"/>
                </a:cxn>
                <a:cxn ang="0">
                  <a:pos x="18" y="2"/>
                </a:cxn>
                <a:cxn ang="0">
                  <a:pos x="20" y="2"/>
                </a:cxn>
                <a:cxn ang="0">
                  <a:pos x="25" y="7"/>
                </a:cxn>
                <a:cxn ang="0">
                  <a:pos x="25" y="8"/>
                </a:cxn>
              </a:cxnLst>
              <a:rect l="0" t="0" r="r" b="b"/>
              <a:pathLst>
                <a:path w="26" h="23">
                  <a:moveTo>
                    <a:pt x="25" y="8"/>
                  </a:moveTo>
                  <a:lnTo>
                    <a:pt x="26" y="10"/>
                  </a:lnTo>
                  <a:lnTo>
                    <a:pt x="26" y="13"/>
                  </a:lnTo>
                  <a:lnTo>
                    <a:pt x="20" y="20"/>
                  </a:lnTo>
                  <a:lnTo>
                    <a:pt x="18" y="20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2" y="23"/>
                  </a:lnTo>
                  <a:lnTo>
                    <a:pt x="10" y="21"/>
                  </a:lnTo>
                  <a:lnTo>
                    <a:pt x="7" y="21"/>
                  </a:lnTo>
                  <a:lnTo>
                    <a:pt x="5" y="20"/>
                  </a:lnTo>
                  <a:lnTo>
                    <a:pt x="4" y="20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5"/>
                  </a:lnTo>
                  <a:lnTo>
                    <a:pt x="4" y="2"/>
                  </a:lnTo>
                  <a:lnTo>
                    <a:pt x="5" y="2"/>
                  </a:lnTo>
                  <a:lnTo>
                    <a:pt x="7" y="0"/>
                  </a:lnTo>
                  <a:lnTo>
                    <a:pt x="17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5" y="7"/>
                  </a:lnTo>
                  <a:lnTo>
                    <a:pt x="25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095" name="Freeform 143"/>
            <p:cNvSpPr>
              <a:spLocks/>
            </p:cNvSpPr>
            <p:nvPr/>
          </p:nvSpPr>
          <p:spPr bwMode="auto">
            <a:xfrm>
              <a:off x="4732" y="2927"/>
              <a:ext cx="15" cy="13"/>
            </a:xfrm>
            <a:custGeom>
              <a:avLst/>
              <a:gdLst/>
              <a:ahLst/>
              <a:cxnLst>
                <a:cxn ang="0">
                  <a:pos x="29" y="8"/>
                </a:cxn>
                <a:cxn ang="0">
                  <a:pos x="29" y="16"/>
                </a:cxn>
                <a:cxn ang="0">
                  <a:pos x="27" y="20"/>
                </a:cxn>
                <a:cxn ang="0">
                  <a:pos x="26" y="21"/>
                </a:cxn>
                <a:cxn ang="0">
                  <a:pos x="23" y="23"/>
                </a:cxn>
                <a:cxn ang="0">
                  <a:pos x="21" y="25"/>
                </a:cxn>
                <a:cxn ang="0">
                  <a:pos x="18" y="26"/>
                </a:cxn>
                <a:cxn ang="0">
                  <a:pos x="11" y="26"/>
                </a:cxn>
                <a:cxn ang="0">
                  <a:pos x="10" y="25"/>
                </a:cxn>
                <a:cxn ang="0">
                  <a:pos x="6" y="25"/>
                </a:cxn>
                <a:cxn ang="0">
                  <a:pos x="1" y="20"/>
                </a:cxn>
                <a:cxn ang="0">
                  <a:pos x="1" y="18"/>
                </a:cxn>
                <a:cxn ang="0">
                  <a:pos x="0" y="15"/>
                </a:cxn>
                <a:cxn ang="0">
                  <a:pos x="0" y="13"/>
                </a:cxn>
                <a:cxn ang="0">
                  <a:pos x="1" y="10"/>
                </a:cxn>
                <a:cxn ang="0">
                  <a:pos x="6" y="5"/>
                </a:cxn>
                <a:cxn ang="0">
                  <a:pos x="11" y="3"/>
                </a:cxn>
                <a:cxn ang="0">
                  <a:pos x="14" y="2"/>
                </a:cxn>
                <a:cxn ang="0">
                  <a:pos x="19" y="0"/>
                </a:cxn>
                <a:cxn ang="0">
                  <a:pos x="23" y="2"/>
                </a:cxn>
                <a:cxn ang="0">
                  <a:pos x="26" y="3"/>
                </a:cxn>
                <a:cxn ang="0">
                  <a:pos x="29" y="8"/>
                </a:cxn>
              </a:cxnLst>
              <a:rect l="0" t="0" r="r" b="b"/>
              <a:pathLst>
                <a:path w="29" h="26">
                  <a:moveTo>
                    <a:pt x="29" y="8"/>
                  </a:moveTo>
                  <a:lnTo>
                    <a:pt x="29" y="16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18" y="26"/>
                  </a:lnTo>
                  <a:lnTo>
                    <a:pt x="11" y="26"/>
                  </a:lnTo>
                  <a:lnTo>
                    <a:pt x="10" y="25"/>
                  </a:lnTo>
                  <a:lnTo>
                    <a:pt x="6" y="25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6" y="5"/>
                  </a:lnTo>
                  <a:lnTo>
                    <a:pt x="11" y="3"/>
                  </a:lnTo>
                  <a:lnTo>
                    <a:pt x="14" y="2"/>
                  </a:lnTo>
                  <a:lnTo>
                    <a:pt x="19" y="0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096" name="Freeform 144"/>
            <p:cNvSpPr>
              <a:spLocks/>
            </p:cNvSpPr>
            <p:nvPr/>
          </p:nvSpPr>
          <p:spPr bwMode="auto">
            <a:xfrm>
              <a:off x="4323" y="2931"/>
              <a:ext cx="188" cy="330"/>
            </a:xfrm>
            <a:custGeom>
              <a:avLst/>
              <a:gdLst/>
              <a:ahLst/>
              <a:cxnLst>
                <a:cxn ang="0">
                  <a:pos x="309" y="89"/>
                </a:cxn>
                <a:cxn ang="0">
                  <a:pos x="241" y="167"/>
                </a:cxn>
                <a:cxn ang="0">
                  <a:pos x="193" y="225"/>
                </a:cxn>
                <a:cxn ang="0">
                  <a:pos x="207" y="248"/>
                </a:cxn>
                <a:cxn ang="0">
                  <a:pos x="258" y="277"/>
                </a:cxn>
                <a:cxn ang="0">
                  <a:pos x="280" y="303"/>
                </a:cxn>
                <a:cxn ang="0">
                  <a:pos x="248" y="399"/>
                </a:cxn>
                <a:cxn ang="0">
                  <a:pos x="212" y="527"/>
                </a:cxn>
                <a:cxn ang="0">
                  <a:pos x="193" y="625"/>
                </a:cxn>
                <a:cxn ang="0">
                  <a:pos x="167" y="651"/>
                </a:cxn>
                <a:cxn ang="0">
                  <a:pos x="193" y="512"/>
                </a:cxn>
                <a:cxn ang="0">
                  <a:pos x="222" y="386"/>
                </a:cxn>
                <a:cxn ang="0">
                  <a:pos x="207" y="410"/>
                </a:cxn>
                <a:cxn ang="0">
                  <a:pos x="178" y="510"/>
                </a:cxn>
                <a:cxn ang="0">
                  <a:pos x="155" y="612"/>
                </a:cxn>
                <a:cxn ang="0">
                  <a:pos x="130" y="637"/>
                </a:cxn>
                <a:cxn ang="0">
                  <a:pos x="175" y="439"/>
                </a:cxn>
                <a:cxn ang="0">
                  <a:pos x="188" y="366"/>
                </a:cxn>
                <a:cxn ang="0">
                  <a:pos x="155" y="455"/>
                </a:cxn>
                <a:cxn ang="0">
                  <a:pos x="126" y="567"/>
                </a:cxn>
                <a:cxn ang="0">
                  <a:pos x="102" y="624"/>
                </a:cxn>
                <a:cxn ang="0">
                  <a:pos x="121" y="494"/>
                </a:cxn>
                <a:cxn ang="0">
                  <a:pos x="147" y="403"/>
                </a:cxn>
                <a:cxn ang="0">
                  <a:pos x="152" y="356"/>
                </a:cxn>
                <a:cxn ang="0">
                  <a:pos x="121" y="441"/>
                </a:cxn>
                <a:cxn ang="0">
                  <a:pos x="89" y="583"/>
                </a:cxn>
                <a:cxn ang="0">
                  <a:pos x="76" y="564"/>
                </a:cxn>
                <a:cxn ang="0">
                  <a:pos x="107" y="431"/>
                </a:cxn>
                <a:cxn ang="0">
                  <a:pos x="133" y="355"/>
                </a:cxn>
                <a:cxn ang="0">
                  <a:pos x="117" y="361"/>
                </a:cxn>
                <a:cxn ang="0">
                  <a:pos x="87" y="452"/>
                </a:cxn>
                <a:cxn ang="0">
                  <a:pos x="65" y="551"/>
                </a:cxn>
                <a:cxn ang="0">
                  <a:pos x="44" y="590"/>
                </a:cxn>
                <a:cxn ang="0">
                  <a:pos x="53" y="491"/>
                </a:cxn>
                <a:cxn ang="0">
                  <a:pos x="79" y="386"/>
                </a:cxn>
                <a:cxn ang="0">
                  <a:pos x="97" y="316"/>
                </a:cxn>
                <a:cxn ang="0">
                  <a:pos x="61" y="402"/>
                </a:cxn>
                <a:cxn ang="0">
                  <a:pos x="29" y="528"/>
                </a:cxn>
                <a:cxn ang="0">
                  <a:pos x="16" y="575"/>
                </a:cxn>
                <a:cxn ang="0">
                  <a:pos x="29" y="470"/>
                </a:cxn>
                <a:cxn ang="0">
                  <a:pos x="61" y="353"/>
                </a:cxn>
                <a:cxn ang="0">
                  <a:pos x="63" y="308"/>
                </a:cxn>
                <a:cxn ang="0">
                  <a:pos x="40" y="373"/>
                </a:cxn>
                <a:cxn ang="0">
                  <a:pos x="13" y="481"/>
                </a:cxn>
                <a:cxn ang="0">
                  <a:pos x="0" y="562"/>
                </a:cxn>
                <a:cxn ang="0">
                  <a:pos x="26" y="395"/>
                </a:cxn>
                <a:cxn ang="0">
                  <a:pos x="61" y="275"/>
                </a:cxn>
                <a:cxn ang="0">
                  <a:pos x="81" y="272"/>
                </a:cxn>
                <a:cxn ang="0">
                  <a:pos x="152" y="311"/>
                </a:cxn>
                <a:cxn ang="0">
                  <a:pos x="224" y="352"/>
                </a:cxn>
                <a:cxn ang="0">
                  <a:pos x="238" y="343"/>
                </a:cxn>
                <a:cxn ang="0">
                  <a:pos x="196" y="318"/>
                </a:cxn>
                <a:cxn ang="0">
                  <a:pos x="141" y="290"/>
                </a:cxn>
                <a:cxn ang="0">
                  <a:pos x="84" y="259"/>
                </a:cxn>
                <a:cxn ang="0">
                  <a:pos x="89" y="199"/>
                </a:cxn>
                <a:cxn ang="0">
                  <a:pos x="143" y="83"/>
                </a:cxn>
                <a:cxn ang="0">
                  <a:pos x="194" y="3"/>
                </a:cxn>
                <a:cxn ang="0">
                  <a:pos x="271" y="5"/>
                </a:cxn>
                <a:cxn ang="0">
                  <a:pos x="374" y="19"/>
                </a:cxn>
              </a:cxnLst>
              <a:rect l="0" t="0" r="r" b="b"/>
              <a:pathLst>
                <a:path w="374" h="659">
                  <a:moveTo>
                    <a:pt x="374" y="19"/>
                  </a:moveTo>
                  <a:lnTo>
                    <a:pt x="374" y="23"/>
                  </a:lnTo>
                  <a:lnTo>
                    <a:pt x="368" y="28"/>
                  </a:lnTo>
                  <a:lnTo>
                    <a:pt x="361" y="34"/>
                  </a:lnTo>
                  <a:lnTo>
                    <a:pt x="356" y="40"/>
                  </a:lnTo>
                  <a:lnTo>
                    <a:pt x="350" y="45"/>
                  </a:lnTo>
                  <a:lnTo>
                    <a:pt x="344" y="52"/>
                  </a:lnTo>
                  <a:lnTo>
                    <a:pt x="339" y="58"/>
                  </a:lnTo>
                  <a:lnTo>
                    <a:pt x="314" y="83"/>
                  </a:lnTo>
                  <a:lnTo>
                    <a:pt x="309" y="89"/>
                  </a:lnTo>
                  <a:lnTo>
                    <a:pt x="297" y="102"/>
                  </a:lnTo>
                  <a:lnTo>
                    <a:pt x="292" y="109"/>
                  </a:lnTo>
                  <a:lnTo>
                    <a:pt x="285" y="115"/>
                  </a:lnTo>
                  <a:lnTo>
                    <a:pt x="280" y="121"/>
                  </a:lnTo>
                  <a:lnTo>
                    <a:pt x="275" y="128"/>
                  </a:lnTo>
                  <a:lnTo>
                    <a:pt x="262" y="141"/>
                  </a:lnTo>
                  <a:lnTo>
                    <a:pt x="258" y="147"/>
                  </a:lnTo>
                  <a:lnTo>
                    <a:pt x="253" y="152"/>
                  </a:lnTo>
                  <a:lnTo>
                    <a:pt x="246" y="160"/>
                  </a:lnTo>
                  <a:lnTo>
                    <a:pt x="241" y="167"/>
                  </a:lnTo>
                  <a:lnTo>
                    <a:pt x="237" y="172"/>
                  </a:lnTo>
                  <a:lnTo>
                    <a:pt x="230" y="180"/>
                  </a:lnTo>
                  <a:lnTo>
                    <a:pt x="225" y="186"/>
                  </a:lnTo>
                  <a:lnTo>
                    <a:pt x="220" y="193"/>
                  </a:lnTo>
                  <a:lnTo>
                    <a:pt x="214" y="199"/>
                  </a:lnTo>
                  <a:lnTo>
                    <a:pt x="209" y="206"/>
                  </a:lnTo>
                  <a:lnTo>
                    <a:pt x="204" y="212"/>
                  </a:lnTo>
                  <a:lnTo>
                    <a:pt x="199" y="219"/>
                  </a:lnTo>
                  <a:lnTo>
                    <a:pt x="194" y="225"/>
                  </a:lnTo>
                  <a:lnTo>
                    <a:pt x="193" y="225"/>
                  </a:lnTo>
                  <a:lnTo>
                    <a:pt x="188" y="230"/>
                  </a:lnTo>
                  <a:lnTo>
                    <a:pt x="188" y="233"/>
                  </a:lnTo>
                  <a:lnTo>
                    <a:pt x="190" y="235"/>
                  </a:lnTo>
                  <a:lnTo>
                    <a:pt x="190" y="237"/>
                  </a:lnTo>
                  <a:lnTo>
                    <a:pt x="191" y="238"/>
                  </a:lnTo>
                  <a:lnTo>
                    <a:pt x="193" y="238"/>
                  </a:lnTo>
                  <a:lnTo>
                    <a:pt x="196" y="241"/>
                  </a:lnTo>
                  <a:lnTo>
                    <a:pt x="198" y="241"/>
                  </a:lnTo>
                  <a:lnTo>
                    <a:pt x="202" y="246"/>
                  </a:lnTo>
                  <a:lnTo>
                    <a:pt x="207" y="248"/>
                  </a:lnTo>
                  <a:lnTo>
                    <a:pt x="212" y="251"/>
                  </a:lnTo>
                  <a:lnTo>
                    <a:pt x="217" y="254"/>
                  </a:lnTo>
                  <a:lnTo>
                    <a:pt x="222" y="258"/>
                  </a:lnTo>
                  <a:lnTo>
                    <a:pt x="227" y="259"/>
                  </a:lnTo>
                  <a:lnTo>
                    <a:pt x="232" y="262"/>
                  </a:lnTo>
                  <a:lnTo>
                    <a:pt x="238" y="266"/>
                  </a:lnTo>
                  <a:lnTo>
                    <a:pt x="243" y="267"/>
                  </a:lnTo>
                  <a:lnTo>
                    <a:pt x="248" y="271"/>
                  </a:lnTo>
                  <a:lnTo>
                    <a:pt x="253" y="274"/>
                  </a:lnTo>
                  <a:lnTo>
                    <a:pt x="258" y="277"/>
                  </a:lnTo>
                  <a:lnTo>
                    <a:pt x="262" y="280"/>
                  </a:lnTo>
                  <a:lnTo>
                    <a:pt x="267" y="283"/>
                  </a:lnTo>
                  <a:lnTo>
                    <a:pt x="275" y="292"/>
                  </a:lnTo>
                  <a:lnTo>
                    <a:pt x="277" y="292"/>
                  </a:lnTo>
                  <a:lnTo>
                    <a:pt x="279" y="293"/>
                  </a:lnTo>
                  <a:lnTo>
                    <a:pt x="280" y="293"/>
                  </a:lnTo>
                  <a:lnTo>
                    <a:pt x="282" y="295"/>
                  </a:lnTo>
                  <a:lnTo>
                    <a:pt x="284" y="295"/>
                  </a:lnTo>
                  <a:lnTo>
                    <a:pt x="287" y="298"/>
                  </a:lnTo>
                  <a:lnTo>
                    <a:pt x="280" y="303"/>
                  </a:lnTo>
                  <a:lnTo>
                    <a:pt x="275" y="308"/>
                  </a:lnTo>
                  <a:lnTo>
                    <a:pt x="274" y="314"/>
                  </a:lnTo>
                  <a:lnTo>
                    <a:pt x="271" y="322"/>
                  </a:lnTo>
                  <a:lnTo>
                    <a:pt x="269" y="329"/>
                  </a:lnTo>
                  <a:lnTo>
                    <a:pt x="267" y="335"/>
                  </a:lnTo>
                  <a:lnTo>
                    <a:pt x="264" y="342"/>
                  </a:lnTo>
                  <a:lnTo>
                    <a:pt x="261" y="348"/>
                  </a:lnTo>
                  <a:lnTo>
                    <a:pt x="258" y="366"/>
                  </a:lnTo>
                  <a:lnTo>
                    <a:pt x="251" y="382"/>
                  </a:lnTo>
                  <a:lnTo>
                    <a:pt x="248" y="399"/>
                  </a:lnTo>
                  <a:lnTo>
                    <a:pt x="241" y="415"/>
                  </a:lnTo>
                  <a:lnTo>
                    <a:pt x="237" y="433"/>
                  </a:lnTo>
                  <a:lnTo>
                    <a:pt x="232" y="449"/>
                  </a:lnTo>
                  <a:lnTo>
                    <a:pt x="227" y="465"/>
                  </a:lnTo>
                  <a:lnTo>
                    <a:pt x="222" y="481"/>
                  </a:lnTo>
                  <a:lnTo>
                    <a:pt x="220" y="491"/>
                  </a:lnTo>
                  <a:lnTo>
                    <a:pt x="217" y="499"/>
                  </a:lnTo>
                  <a:lnTo>
                    <a:pt x="215" y="509"/>
                  </a:lnTo>
                  <a:lnTo>
                    <a:pt x="214" y="517"/>
                  </a:lnTo>
                  <a:lnTo>
                    <a:pt x="212" y="527"/>
                  </a:lnTo>
                  <a:lnTo>
                    <a:pt x="211" y="536"/>
                  </a:lnTo>
                  <a:lnTo>
                    <a:pt x="207" y="546"/>
                  </a:lnTo>
                  <a:lnTo>
                    <a:pt x="206" y="554"/>
                  </a:lnTo>
                  <a:lnTo>
                    <a:pt x="204" y="559"/>
                  </a:lnTo>
                  <a:lnTo>
                    <a:pt x="204" y="570"/>
                  </a:lnTo>
                  <a:lnTo>
                    <a:pt x="201" y="580"/>
                  </a:lnTo>
                  <a:lnTo>
                    <a:pt x="198" y="591"/>
                  </a:lnTo>
                  <a:lnTo>
                    <a:pt x="196" y="603"/>
                  </a:lnTo>
                  <a:lnTo>
                    <a:pt x="194" y="614"/>
                  </a:lnTo>
                  <a:lnTo>
                    <a:pt x="193" y="625"/>
                  </a:lnTo>
                  <a:lnTo>
                    <a:pt x="191" y="637"/>
                  </a:lnTo>
                  <a:lnTo>
                    <a:pt x="188" y="648"/>
                  </a:lnTo>
                  <a:lnTo>
                    <a:pt x="185" y="659"/>
                  </a:lnTo>
                  <a:lnTo>
                    <a:pt x="181" y="658"/>
                  </a:lnTo>
                  <a:lnTo>
                    <a:pt x="180" y="656"/>
                  </a:lnTo>
                  <a:lnTo>
                    <a:pt x="177" y="656"/>
                  </a:lnTo>
                  <a:lnTo>
                    <a:pt x="175" y="654"/>
                  </a:lnTo>
                  <a:lnTo>
                    <a:pt x="172" y="653"/>
                  </a:lnTo>
                  <a:lnTo>
                    <a:pt x="168" y="653"/>
                  </a:lnTo>
                  <a:lnTo>
                    <a:pt x="167" y="651"/>
                  </a:lnTo>
                  <a:lnTo>
                    <a:pt x="164" y="650"/>
                  </a:lnTo>
                  <a:lnTo>
                    <a:pt x="165" y="635"/>
                  </a:lnTo>
                  <a:lnTo>
                    <a:pt x="168" y="619"/>
                  </a:lnTo>
                  <a:lnTo>
                    <a:pt x="170" y="604"/>
                  </a:lnTo>
                  <a:lnTo>
                    <a:pt x="173" y="590"/>
                  </a:lnTo>
                  <a:lnTo>
                    <a:pt x="177" y="573"/>
                  </a:lnTo>
                  <a:lnTo>
                    <a:pt x="180" y="559"/>
                  </a:lnTo>
                  <a:lnTo>
                    <a:pt x="185" y="544"/>
                  </a:lnTo>
                  <a:lnTo>
                    <a:pt x="188" y="530"/>
                  </a:lnTo>
                  <a:lnTo>
                    <a:pt x="193" y="512"/>
                  </a:lnTo>
                  <a:lnTo>
                    <a:pt x="196" y="494"/>
                  </a:lnTo>
                  <a:lnTo>
                    <a:pt x="201" y="476"/>
                  </a:lnTo>
                  <a:lnTo>
                    <a:pt x="204" y="460"/>
                  </a:lnTo>
                  <a:lnTo>
                    <a:pt x="209" y="444"/>
                  </a:lnTo>
                  <a:lnTo>
                    <a:pt x="214" y="426"/>
                  </a:lnTo>
                  <a:lnTo>
                    <a:pt x="220" y="410"/>
                  </a:lnTo>
                  <a:lnTo>
                    <a:pt x="225" y="394"/>
                  </a:lnTo>
                  <a:lnTo>
                    <a:pt x="225" y="390"/>
                  </a:lnTo>
                  <a:lnTo>
                    <a:pt x="224" y="389"/>
                  </a:lnTo>
                  <a:lnTo>
                    <a:pt x="222" y="386"/>
                  </a:lnTo>
                  <a:lnTo>
                    <a:pt x="222" y="384"/>
                  </a:lnTo>
                  <a:lnTo>
                    <a:pt x="219" y="384"/>
                  </a:lnTo>
                  <a:lnTo>
                    <a:pt x="215" y="386"/>
                  </a:lnTo>
                  <a:lnTo>
                    <a:pt x="214" y="387"/>
                  </a:lnTo>
                  <a:lnTo>
                    <a:pt x="214" y="390"/>
                  </a:lnTo>
                  <a:lnTo>
                    <a:pt x="212" y="392"/>
                  </a:lnTo>
                  <a:lnTo>
                    <a:pt x="212" y="395"/>
                  </a:lnTo>
                  <a:lnTo>
                    <a:pt x="211" y="397"/>
                  </a:lnTo>
                  <a:lnTo>
                    <a:pt x="211" y="400"/>
                  </a:lnTo>
                  <a:lnTo>
                    <a:pt x="207" y="410"/>
                  </a:lnTo>
                  <a:lnTo>
                    <a:pt x="204" y="420"/>
                  </a:lnTo>
                  <a:lnTo>
                    <a:pt x="201" y="429"/>
                  </a:lnTo>
                  <a:lnTo>
                    <a:pt x="198" y="439"/>
                  </a:lnTo>
                  <a:lnTo>
                    <a:pt x="194" y="449"/>
                  </a:lnTo>
                  <a:lnTo>
                    <a:pt x="191" y="460"/>
                  </a:lnTo>
                  <a:lnTo>
                    <a:pt x="190" y="470"/>
                  </a:lnTo>
                  <a:lnTo>
                    <a:pt x="186" y="480"/>
                  </a:lnTo>
                  <a:lnTo>
                    <a:pt x="185" y="491"/>
                  </a:lnTo>
                  <a:lnTo>
                    <a:pt x="181" y="501"/>
                  </a:lnTo>
                  <a:lnTo>
                    <a:pt x="178" y="510"/>
                  </a:lnTo>
                  <a:lnTo>
                    <a:pt x="177" y="520"/>
                  </a:lnTo>
                  <a:lnTo>
                    <a:pt x="173" y="531"/>
                  </a:lnTo>
                  <a:lnTo>
                    <a:pt x="172" y="541"/>
                  </a:lnTo>
                  <a:lnTo>
                    <a:pt x="168" y="552"/>
                  </a:lnTo>
                  <a:lnTo>
                    <a:pt x="165" y="562"/>
                  </a:lnTo>
                  <a:lnTo>
                    <a:pt x="164" y="572"/>
                  </a:lnTo>
                  <a:lnTo>
                    <a:pt x="162" y="582"/>
                  </a:lnTo>
                  <a:lnTo>
                    <a:pt x="160" y="593"/>
                  </a:lnTo>
                  <a:lnTo>
                    <a:pt x="157" y="603"/>
                  </a:lnTo>
                  <a:lnTo>
                    <a:pt x="155" y="612"/>
                  </a:lnTo>
                  <a:lnTo>
                    <a:pt x="154" y="624"/>
                  </a:lnTo>
                  <a:lnTo>
                    <a:pt x="152" y="633"/>
                  </a:lnTo>
                  <a:lnTo>
                    <a:pt x="151" y="645"/>
                  </a:lnTo>
                  <a:lnTo>
                    <a:pt x="149" y="643"/>
                  </a:lnTo>
                  <a:lnTo>
                    <a:pt x="143" y="643"/>
                  </a:lnTo>
                  <a:lnTo>
                    <a:pt x="141" y="642"/>
                  </a:lnTo>
                  <a:lnTo>
                    <a:pt x="138" y="640"/>
                  </a:lnTo>
                  <a:lnTo>
                    <a:pt x="134" y="638"/>
                  </a:lnTo>
                  <a:lnTo>
                    <a:pt x="133" y="638"/>
                  </a:lnTo>
                  <a:lnTo>
                    <a:pt x="130" y="637"/>
                  </a:lnTo>
                  <a:lnTo>
                    <a:pt x="133" y="614"/>
                  </a:lnTo>
                  <a:lnTo>
                    <a:pt x="136" y="591"/>
                  </a:lnTo>
                  <a:lnTo>
                    <a:pt x="141" y="569"/>
                  </a:lnTo>
                  <a:lnTo>
                    <a:pt x="144" y="546"/>
                  </a:lnTo>
                  <a:lnTo>
                    <a:pt x="151" y="525"/>
                  </a:lnTo>
                  <a:lnTo>
                    <a:pt x="155" y="502"/>
                  </a:lnTo>
                  <a:lnTo>
                    <a:pt x="160" y="481"/>
                  </a:lnTo>
                  <a:lnTo>
                    <a:pt x="167" y="458"/>
                  </a:lnTo>
                  <a:lnTo>
                    <a:pt x="170" y="449"/>
                  </a:lnTo>
                  <a:lnTo>
                    <a:pt x="175" y="439"/>
                  </a:lnTo>
                  <a:lnTo>
                    <a:pt x="178" y="429"/>
                  </a:lnTo>
                  <a:lnTo>
                    <a:pt x="180" y="420"/>
                  </a:lnTo>
                  <a:lnTo>
                    <a:pt x="183" y="410"/>
                  </a:lnTo>
                  <a:lnTo>
                    <a:pt x="185" y="399"/>
                  </a:lnTo>
                  <a:lnTo>
                    <a:pt x="190" y="389"/>
                  </a:lnTo>
                  <a:lnTo>
                    <a:pt x="194" y="381"/>
                  </a:lnTo>
                  <a:lnTo>
                    <a:pt x="193" y="377"/>
                  </a:lnTo>
                  <a:lnTo>
                    <a:pt x="193" y="373"/>
                  </a:lnTo>
                  <a:lnTo>
                    <a:pt x="191" y="369"/>
                  </a:lnTo>
                  <a:lnTo>
                    <a:pt x="188" y="366"/>
                  </a:lnTo>
                  <a:lnTo>
                    <a:pt x="183" y="374"/>
                  </a:lnTo>
                  <a:lnTo>
                    <a:pt x="178" y="382"/>
                  </a:lnTo>
                  <a:lnTo>
                    <a:pt x="175" y="390"/>
                  </a:lnTo>
                  <a:lnTo>
                    <a:pt x="172" y="399"/>
                  </a:lnTo>
                  <a:lnTo>
                    <a:pt x="170" y="408"/>
                  </a:lnTo>
                  <a:lnTo>
                    <a:pt x="168" y="416"/>
                  </a:lnTo>
                  <a:lnTo>
                    <a:pt x="165" y="424"/>
                  </a:lnTo>
                  <a:lnTo>
                    <a:pt x="162" y="433"/>
                  </a:lnTo>
                  <a:lnTo>
                    <a:pt x="159" y="444"/>
                  </a:lnTo>
                  <a:lnTo>
                    <a:pt x="155" y="455"/>
                  </a:lnTo>
                  <a:lnTo>
                    <a:pt x="152" y="465"/>
                  </a:lnTo>
                  <a:lnTo>
                    <a:pt x="149" y="476"/>
                  </a:lnTo>
                  <a:lnTo>
                    <a:pt x="146" y="488"/>
                  </a:lnTo>
                  <a:lnTo>
                    <a:pt x="143" y="499"/>
                  </a:lnTo>
                  <a:lnTo>
                    <a:pt x="139" y="510"/>
                  </a:lnTo>
                  <a:lnTo>
                    <a:pt x="136" y="522"/>
                  </a:lnTo>
                  <a:lnTo>
                    <a:pt x="134" y="533"/>
                  </a:lnTo>
                  <a:lnTo>
                    <a:pt x="131" y="544"/>
                  </a:lnTo>
                  <a:lnTo>
                    <a:pt x="130" y="556"/>
                  </a:lnTo>
                  <a:lnTo>
                    <a:pt x="126" y="567"/>
                  </a:lnTo>
                  <a:lnTo>
                    <a:pt x="125" y="578"/>
                  </a:lnTo>
                  <a:lnTo>
                    <a:pt x="123" y="590"/>
                  </a:lnTo>
                  <a:lnTo>
                    <a:pt x="121" y="599"/>
                  </a:lnTo>
                  <a:lnTo>
                    <a:pt x="120" y="611"/>
                  </a:lnTo>
                  <a:lnTo>
                    <a:pt x="117" y="630"/>
                  </a:lnTo>
                  <a:lnTo>
                    <a:pt x="113" y="630"/>
                  </a:lnTo>
                  <a:lnTo>
                    <a:pt x="110" y="629"/>
                  </a:lnTo>
                  <a:lnTo>
                    <a:pt x="107" y="625"/>
                  </a:lnTo>
                  <a:lnTo>
                    <a:pt x="104" y="625"/>
                  </a:lnTo>
                  <a:lnTo>
                    <a:pt x="102" y="624"/>
                  </a:lnTo>
                  <a:lnTo>
                    <a:pt x="99" y="624"/>
                  </a:lnTo>
                  <a:lnTo>
                    <a:pt x="99" y="608"/>
                  </a:lnTo>
                  <a:lnTo>
                    <a:pt x="100" y="591"/>
                  </a:lnTo>
                  <a:lnTo>
                    <a:pt x="104" y="577"/>
                  </a:lnTo>
                  <a:lnTo>
                    <a:pt x="107" y="562"/>
                  </a:lnTo>
                  <a:lnTo>
                    <a:pt x="110" y="548"/>
                  </a:lnTo>
                  <a:lnTo>
                    <a:pt x="113" y="533"/>
                  </a:lnTo>
                  <a:lnTo>
                    <a:pt x="117" y="518"/>
                  </a:lnTo>
                  <a:lnTo>
                    <a:pt x="120" y="502"/>
                  </a:lnTo>
                  <a:lnTo>
                    <a:pt x="121" y="494"/>
                  </a:lnTo>
                  <a:lnTo>
                    <a:pt x="123" y="484"/>
                  </a:lnTo>
                  <a:lnTo>
                    <a:pt x="126" y="475"/>
                  </a:lnTo>
                  <a:lnTo>
                    <a:pt x="128" y="467"/>
                  </a:lnTo>
                  <a:lnTo>
                    <a:pt x="131" y="457"/>
                  </a:lnTo>
                  <a:lnTo>
                    <a:pt x="133" y="447"/>
                  </a:lnTo>
                  <a:lnTo>
                    <a:pt x="136" y="439"/>
                  </a:lnTo>
                  <a:lnTo>
                    <a:pt x="139" y="429"/>
                  </a:lnTo>
                  <a:lnTo>
                    <a:pt x="143" y="421"/>
                  </a:lnTo>
                  <a:lnTo>
                    <a:pt x="144" y="411"/>
                  </a:lnTo>
                  <a:lnTo>
                    <a:pt x="147" y="403"/>
                  </a:lnTo>
                  <a:lnTo>
                    <a:pt x="151" y="395"/>
                  </a:lnTo>
                  <a:lnTo>
                    <a:pt x="154" y="386"/>
                  </a:lnTo>
                  <a:lnTo>
                    <a:pt x="157" y="377"/>
                  </a:lnTo>
                  <a:lnTo>
                    <a:pt x="160" y="368"/>
                  </a:lnTo>
                  <a:lnTo>
                    <a:pt x="164" y="360"/>
                  </a:lnTo>
                  <a:lnTo>
                    <a:pt x="164" y="353"/>
                  </a:lnTo>
                  <a:lnTo>
                    <a:pt x="162" y="350"/>
                  </a:lnTo>
                  <a:lnTo>
                    <a:pt x="160" y="348"/>
                  </a:lnTo>
                  <a:lnTo>
                    <a:pt x="155" y="352"/>
                  </a:lnTo>
                  <a:lnTo>
                    <a:pt x="152" y="356"/>
                  </a:lnTo>
                  <a:lnTo>
                    <a:pt x="149" y="361"/>
                  </a:lnTo>
                  <a:lnTo>
                    <a:pt x="147" y="366"/>
                  </a:lnTo>
                  <a:lnTo>
                    <a:pt x="146" y="371"/>
                  </a:lnTo>
                  <a:lnTo>
                    <a:pt x="146" y="376"/>
                  </a:lnTo>
                  <a:lnTo>
                    <a:pt x="144" y="381"/>
                  </a:lnTo>
                  <a:lnTo>
                    <a:pt x="143" y="386"/>
                  </a:lnTo>
                  <a:lnTo>
                    <a:pt x="138" y="400"/>
                  </a:lnTo>
                  <a:lnTo>
                    <a:pt x="133" y="413"/>
                  </a:lnTo>
                  <a:lnTo>
                    <a:pt x="126" y="426"/>
                  </a:lnTo>
                  <a:lnTo>
                    <a:pt x="121" y="441"/>
                  </a:lnTo>
                  <a:lnTo>
                    <a:pt x="117" y="454"/>
                  </a:lnTo>
                  <a:lnTo>
                    <a:pt x="113" y="468"/>
                  </a:lnTo>
                  <a:lnTo>
                    <a:pt x="110" y="483"/>
                  </a:lnTo>
                  <a:lnTo>
                    <a:pt x="108" y="497"/>
                  </a:lnTo>
                  <a:lnTo>
                    <a:pt x="105" y="512"/>
                  </a:lnTo>
                  <a:lnTo>
                    <a:pt x="100" y="527"/>
                  </a:lnTo>
                  <a:lnTo>
                    <a:pt x="97" y="539"/>
                  </a:lnTo>
                  <a:lnTo>
                    <a:pt x="94" y="554"/>
                  </a:lnTo>
                  <a:lnTo>
                    <a:pt x="91" y="569"/>
                  </a:lnTo>
                  <a:lnTo>
                    <a:pt x="89" y="583"/>
                  </a:lnTo>
                  <a:lnTo>
                    <a:pt x="87" y="599"/>
                  </a:lnTo>
                  <a:lnTo>
                    <a:pt x="86" y="614"/>
                  </a:lnTo>
                  <a:lnTo>
                    <a:pt x="84" y="614"/>
                  </a:lnTo>
                  <a:lnTo>
                    <a:pt x="81" y="612"/>
                  </a:lnTo>
                  <a:lnTo>
                    <a:pt x="79" y="612"/>
                  </a:lnTo>
                  <a:lnTo>
                    <a:pt x="74" y="608"/>
                  </a:lnTo>
                  <a:lnTo>
                    <a:pt x="71" y="608"/>
                  </a:lnTo>
                  <a:lnTo>
                    <a:pt x="71" y="591"/>
                  </a:lnTo>
                  <a:lnTo>
                    <a:pt x="74" y="578"/>
                  </a:lnTo>
                  <a:lnTo>
                    <a:pt x="76" y="564"/>
                  </a:lnTo>
                  <a:lnTo>
                    <a:pt x="78" y="551"/>
                  </a:lnTo>
                  <a:lnTo>
                    <a:pt x="79" y="536"/>
                  </a:lnTo>
                  <a:lnTo>
                    <a:pt x="83" y="523"/>
                  </a:lnTo>
                  <a:lnTo>
                    <a:pt x="86" y="510"/>
                  </a:lnTo>
                  <a:lnTo>
                    <a:pt x="89" y="496"/>
                  </a:lnTo>
                  <a:lnTo>
                    <a:pt x="92" y="483"/>
                  </a:lnTo>
                  <a:lnTo>
                    <a:pt x="96" y="470"/>
                  </a:lnTo>
                  <a:lnTo>
                    <a:pt x="99" y="457"/>
                  </a:lnTo>
                  <a:lnTo>
                    <a:pt x="102" y="444"/>
                  </a:lnTo>
                  <a:lnTo>
                    <a:pt x="107" y="431"/>
                  </a:lnTo>
                  <a:lnTo>
                    <a:pt x="110" y="418"/>
                  </a:lnTo>
                  <a:lnTo>
                    <a:pt x="115" y="405"/>
                  </a:lnTo>
                  <a:lnTo>
                    <a:pt x="118" y="392"/>
                  </a:lnTo>
                  <a:lnTo>
                    <a:pt x="120" y="386"/>
                  </a:lnTo>
                  <a:lnTo>
                    <a:pt x="123" y="381"/>
                  </a:lnTo>
                  <a:lnTo>
                    <a:pt x="125" y="376"/>
                  </a:lnTo>
                  <a:lnTo>
                    <a:pt x="126" y="369"/>
                  </a:lnTo>
                  <a:lnTo>
                    <a:pt x="128" y="364"/>
                  </a:lnTo>
                  <a:lnTo>
                    <a:pt x="131" y="360"/>
                  </a:lnTo>
                  <a:lnTo>
                    <a:pt x="133" y="355"/>
                  </a:lnTo>
                  <a:lnTo>
                    <a:pt x="136" y="350"/>
                  </a:lnTo>
                  <a:lnTo>
                    <a:pt x="136" y="345"/>
                  </a:lnTo>
                  <a:lnTo>
                    <a:pt x="138" y="342"/>
                  </a:lnTo>
                  <a:lnTo>
                    <a:pt x="138" y="337"/>
                  </a:lnTo>
                  <a:lnTo>
                    <a:pt x="134" y="334"/>
                  </a:lnTo>
                  <a:lnTo>
                    <a:pt x="125" y="343"/>
                  </a:lnTo>
                  <a:lnTo>
                    <a:pt x="123" y="348"/>
                  </a:lnTo>
                  <a:lnTo>
                    <a:pt x="120" y="352"/>
                  </a:lnTo>
                  <a:lnTo>
                    <a:pt x="118" y="356"/>
                  </a:lnTo>
                  <a:lnTo>
                    <a:pt x="117" y="361"/>
                  </a:lnTo>
                  <a:lnTo>
                    <a:pt x="115" y="366"/>
                  </a:lnTo>
                  <a:lnTo>
                    <a:pt x="112" y="376"/>
                  </a:lnTo>
                  <a:lnTo>
                    <a:pt x="108" y="384"/>
                  </a:lnTo>
                  <a:lnTo>
                    <a:pt x="105" y="394"/>
                  </a:lnTo>
                  <a:lnTo>
                    <a:pt x="102" y="403"/>
                  </a:lnTo>
                  <a:lnTo>
                    <a:pt x="99" y="413"/>
                  </a:lnTo>
                  <a:lnTo>
                    <a:pt x="96" y="423"/>
                  </a:lnTo>
                  <a:lnTo>
                    <a:pt x="92" y="433"/>
                  </a:lnTo>
                  <a:lnTo>
                    <a:pt x="89" y="442"/>
                  </a:lnTo>
                  <a:lnTo>
                    <a:pt x="87" y="452"/>
                  </a:lnTo>
                  <a:lnTo>
                    <a:pt x="84" y="462"/>
                  </a:lnTo>
                  <a:lnTo>
                    <a:pt x="81" y="473"/>
                  </a:lnTo>
                  <a:lnTo>
                    <a:pt x="79" y="483"/>
                  </a:lnTo>
                  <a:lnTo>
                    <a:pt x="76" y="492"/>
                  </a:lnTo>
                  <a:lnTo>
                    <a:pt x="74" y="502"/>
                  </a:lnTo>
                  <a:lnTo>
                    <a:pt x="71" y="512"/>
                  </a:lnTo>
                  <a:lnTo>
                    <a:pt x="71" y="522"/>
                  </a:lnTo>
                  <a:lnTo>
                    <a:pt x="68" y="531"/>
                  </a:lnTo>
                  <a:lnTo>
                    <a:pt x="66" y="541"/>
                  </a:lnTo>
                  <a:lnTo>
                    <a:pt x="65" y="551"/>
                  </a:lnTo>
                  <a:lnTo>
                    <a:pt x="63" y="559"/>
                  </a:lnTo>
                  <a:lnTo>
                    <a:pt x="61" y="569"/>
                  </a:lnTo>
                  <a:lnTo>
                    <a:pt x="60" y="578"/>
                  </a:lnTo>
                  <a:lnTo>
                    <a:pt x="58" y="588"/>
                  </a:lnTo>
                  <a:lnTo>
                    <a:pt x="58" y="598"/>
                  </a:lnTo>
                  <a:lnTo>
                    <a:pt x="55" y="596"/>
                  </a:lnTo>
                  <a:lnTo>
                    <a:pt x="52" y="596"/>
                  </a:lnTo>
                  <a:lnTo>
                    <a:pt x="50" y="595"/>
                  </a:lnTo>
                  <a:lnTo>
                    <a:pt x="47" y="593"/>
                  </a:lnTo>
                  <a:lnTo>
                    <a:pt x="44" y="590"/>
                  </a:lnTo>
                  <a:lnTo>
                    <a:pt x="40" y="588"/>
                  </a:lnTo>
                  <a:lnTo>
                    <a:pt x="39" y="586"/>
                  </a:lnTo>
                  <a:lnTo>
                    <a:pt x="40" y="573"/>
                  </a:lnTo>
                  <a:lnTo>
                    <a:pt x="42" y="562"/>
                  </a:lnTo>
                  <a:lnTo>
                    <a:pt x="42" y="549"/>
                  </a:lnTo>
                  <a:lnTo>
                    <a:pt x="44" y="536"/>
                  </a:lnTo>
                  <a:lnTo>
                    <a:pt x="44" y="525"/>
                  </a:lnTo>
                  <a:lnTo>
                    <a:pt x="45" y="514"/>
                  </a:lnTo>
                  <a:lnTo>
                    <a:pt x="48" y="502"/>
                  </a:lnTo>
                  <a:lnTo>
                    <a:pt x="53" y="491"/>
                  </a:lnTo>
                  <a:lnTo>
                    <a:pt x="55" y="480"/>
                  </a:lnTo>
                  <a:lnTo>
                    <a:pt x="57" y="468"/>
                  </a:lnTo>
                  <a:lnTo>
                    <a:pt x="58" y="457"/>
                  </a:lnTo>
                  <a:lnTo>
                    <a:pt x="61" y="447"/>
                  </a:lnTo>
                  <a:lnTo>
                    <a:pt x="63" y="437"/>
                  </a:lnTo>
                  <a:lnTo>
                    <a:pt x="66" y="426"/>
                  </a:lnTo>
                  <a:lnTo>
                    <a:pt x="70" y="416"/>
                  </a:lnTo>
                  <a:lnTo>
                    <a:pt x="73" y="407"/>
                  </a:lnTo>
                  <a:lnTo>
                    <a:pt x="76" y="395"/>
                  </a:lnTo>
                  <a:lnTo>
                    <a:pt x="79" y="386"/>
                  </a:lnTo>
                  <a:lnTo>
                    <a:pt x="84" y="376"/>
                  </a:lnTo>
                  <a:lnTo>
                    <a:pt x="87" y="366"/>
                  </a:lnTo>
                  <a:lnTo>
                    <a:pt x="92" y="355"/>
                  </a:lnTo>
                  <a:lnTo>
                    <a:pt x="96" y="345"/>
                  </a:lnTo>
                  <a:lnTo>
                    <a:pt x="99" y="335"/>
                  </a:lnTo>
                  <a:lnTo>
                    <a:pt x="104" y="326"/>
                  </a:lnTo>
                  <a:lnTo>
                    <a:pt x="104" y="319"/>
                  </a:lnTo>
                  <a:lnTo>
                    <a:pt x="100" y="318"/>
                  </a:lnTo>
                  <a:lnTo>
                    <a:pt x="99" y="316"/>
                  </a:lnTo>
                  <a:lnTo>
                    <a:pt x="97" y="316"/>
                  </a:lnTo>
                  <a:lnTo>
                    <a:pt x="91" y="322"/>
                  </a:lnTo>
                  <a:lnTo>
                    <a:pt x="91" y="326"/>
                  </a:lnTo>
                  <a:lnTo>
                    <a:pt x="89" y="327"/>
                  </a:lnTo>
                  <a:lnTo>
                    <a:pt x="89" y="329"/>
                  </a:lnTo>
                  <a:lnTo>
                    <a:pt x="83" y="340"/>
                  </a:lnTo>
                  <a:lnTo>
                    <a:pt x="78" y="353"/>
                  </a:lnTo>
                  <a:lnTo>
                    <a:pt x="73" y="364"/>
                  </a:lnTo>
                  <a:lnTo>
                    <a:pt x="70" y="376"/>
                  </a:lnTo>
                  <a:lnTo>
                    <a:pt x="65" y="389"/>
                  </a:lnTo>
                  <a:lnTo>
                    <a:pt x="61" y="402"/>
                  </a:lnTo>
                  <a:lnTo>
                    <a:pt x="57" y="413"/>
                  </a:lnTo>
                  <a:lnTo>
                    <a:pt x="53" y="426"/>
                  </a:lnTo>
                  <a:lnTo>
                    <a:pt x="50" y="439"/>
                  </a:lnTo>
                  <a:lnTo>
                    <a:pt x="47" y="450"/>
                  </a:lnTo>
                  <a:lnTo>
                    <a:pt x="44" y="463"/>
                  </a:lnTo>
                  <a:lnTo>
                    <a:pt x="42" y="476"/>
                  </a:lnTo>
                  <a:lnTo>
                    <a:pt x="39" y="489"/>
                  </a:lnTo>
                  <a:lnTo>
                    <a:pt x="36" y="502"/>
                  </a:lnTo>
                  <a:lnTo>
                    <a:pt x="32" y="515"/>
                  </a:lnTo>
                  <a:lnTo>
                    <a:pt x="29" y="528"/>
                  </a:lnTo>
                  <a:lnTo>
                    <a:pt x="31" y="541"/>
                  </a:lnTo>
                  <a:lnTo>
                    <a:pt x="29" y="552"/>
                  </a:lnTo>
                  <a:lnTo>
                    <a:pt x="27" y="565"/>
                  </a:lnTo>
                  <a:lnTo>
                    <a:pt x="26" y="580"/>
                  </a:lnTo>
                  <a:lnTo>
                    <a:pt x="24" y="578"/>
                  </a:lnTo>
                  <a:lnTo>
                    <a:pt x="21" y="578"/>
                  </a:lnTo>
                  <a:lnTo>
                    <a:pt x="21" y="577"/>
                  </a:lnTo>
                  <a:lnTo>
                    <a:pt x="19" y="577"/>
                  </a:lnTo>
                  <a:lnTo>
                    <a:pt x="18" y="575"/>
                  </a:lnTo>
                  <a:lnTo>
                    <a:pt x="16" y="575"/>
                  </a:lnTo>
                  <a:lnTo>
                    <a:pt x="16" y="554"/>
                  </a:lnTo>
                  <a:lnTo>
                    <a:pt x="18" y="544"/>
                  </a:lnTo>
                  <a:lnTo>
                    <a:pt x="19" y="535"/>
                  </a:lnTo>
                  <a:lnTo>
                    <a:pt x="21" y="525"/>
                  </a:lnTo>
                  <a:lnTo>
                    <a:pt x="23" y="515"/>
                  </a:lnTo>
                  <a:lnTo>
                    <a:pt x="24" y="505"/>
                  </a:lnTo>
                  <a:lnTo>
                    <a:pt x="24" y="496"/>
                  </a:lnTo>
                  <a:lnTo>
                    <a:pt x="26" y="486"/>
                  </a:lnTo>
                  <a:lnTo>
                    <a:pt x="26" y="478"/>
                  </a:lnTo>
                  <a:lnTo>
                    <a:pt x="29" y="470"/>
                  </a:lnTo>
                  <a:lnTo>
                    <a:pt x="31" y="463"/>
                  </a:lnTo>
                  <a:lnTo>
                    <a:pt x="32" y="455"/>
                  </a:lnTo>
                  <a:lnTo>
                    <a:pt x="34" y="447"/>
                  </a:lnTo>
                  <a:lnTo>
                    <a:pt x="36" y="439"/>
                  </a:lnTo>
                  <a:lnTo>
                    <a:pt x="36" y="429"/>
                  </a:lnTo>
                  <a:lnTo>
                    <a:pt x="40" y="415"/>
                  </a:lnTo>
                  <a:lnTo>
                    <a:pt x="45" y="399"/>
                  </a:lnTo>
                  <a:lnTo>
                    <a:pt x="50" y="384"/>
                  </a:lnTo>
                  <a:lnTo>
                    <a:pt x="55" y="368"/>
                  </a:lnTo>
                  <a:lnTo>
                    <a:pt x="61" y="353"/>
                  </a:lnTo>
                  <a:lnTo>
                    <a:pt x="66" y="337"/>
                  </a:lnTo>
                  <a:lnTo>
                    <a:pt x="71" y="322"/>
                  </a:lnTo>
                  <a:lnTo>
                    <a:pt x="76" y="306"/>
                  </a:lnTo>
                  <a:lnTo>
                    <a:pt x="74" y="305"/>
                  </a:lnTo>
                  <a:lnTo>
                    <a:pt x="73" y="305"/>
                  </a:lnTo>
                  <a:lnTo>
                    <a:pt x="73" y="303"/>
                  </a:lnTo>
                  <a:lnTo>
                    <a:pt x="71" y="301"/>
                  </a:lnTo>
                  <a:lnTo>
                    <a:pt x="68" y="301"/>
                  </a:lnTo>
                  <a:lnTo>
                    <a:pt x="65" y="305"/>
                  </a:lnTo>
                  <a:lnTo>
                    <a:pt x="63" y="308"/>
                  </a:lnTo>
                  <a:lnTo>
                    <a:pt x="61" y="309"/>
                  </a:lnTo>
                  <a:lnTo>
                    <a:pt x="61" y="313"/>
                  </a:lnTo>
                  <a:lnTo>
                    <a:pt x="60" y="314"/>
                  </a:lnTo>
                  <a:lnTo>
                    <a:pt x="60" y="316"/>
                  </a:lnTo>
                  <a:lnTo>
                    <a:pt x="58" y="319"/>
                  </a:lnTo>
                  <a:lnTo>
                    <a:pt x="55" y="329"/>
                  </a:lnTo>
                  <a:lnTo>
                    <a:pt x="52" y="340"/>
                  </a:lnTo>
                  <a:lnTo>
                    <a:pt x="47" y="350"/>
                  </a:lnTo>
                  <a:lnTo>
                    <a:pt x="44" y="361"/>
                  </a:lnTo>
                  <a:lnTo>
                    <a:pt x="40" y="373"/>
                  </a:lnTo>
                  <a:lnTo>
                    <a:pt x="37" y="382"/>
                  </a:lnTo>
                  <a:lnTo>
                    <a:pt x="34" y="394"/>
                  </a:lnTo>
                  <a:lnTo>
                    <a:pt x="31" y="403"/>
                  </a:lnTo>
                  <a:lnTo>
                    <a:pt x="27" y="415"/>
                  </a:lnTo>
                  <a:lnTo>
                    <a:pt x="24" y="426"/>
                  </a:lnTo>
                  <a:lnTo>
                    <a:pt x="23" y="437"/>
                  </a:lnTo>
                  <a:lnTo>
                    <a:pt x="19" y="449"/>
                  </a:lnTo>
                  <a:lnTo>
                    <a:pt x="16" y="458"/>
                  </a:lnTo>
                  <a:lnTo>
                    <a:pt x="14" y="470"/>
                  </a:lnTo>
                  <a:lnTo>
                    <a:pt x="13" y="481"/>
                  </a:lnTo>
                  <a:lnTo>
                    <a:pt x="11" y="492"/>
                  </a:lnTo>
                  <a:lnTo>
                    <a:pt x="11" y="502"/>
                  </a:lnTo>
                  <a:lnTo>
                    <a:pt x="10" y="510"/>
                  </a:lnTo>
                  <a:lnTo>
                    <a:pt x="8" y="520"/>
                  </a:lnTo>
                  <a:lnTo>
                    <a:pt x="8" y="528"/>
                  </a:lnTo>
                  <a:lnTo>
                    <a:pt x="6" y="538"/>
                  </a:lnTo>
                  <a:lnTo>
                    <a:pt x="5" y="546"/>
                  </a:lnTo>
                  <a:lnTo>
                    <a:pt x="3" y="556"/>
                  </a:lnTo>
                  <a:lnTo>
                    <a:pt x="1" y="564"/>
                  </a:lnTo>
                  <a:lnTo>
                    <a:pt x="0" y="562"/>
                  </a:lnTo>
                  <a:lnTo>
                    <a:pt x="1" y="544"/>
                  </a:lnTo>
                  <a:lnTo>
                    <a:pt x="3" y="525"/>
                  </a:lnTo>
                  <a:lnTo>
                    <a:pt x="5" y="505"/>
                  </a:lnTo>
                  <a:lnTo>
                    <a:pt x="6" y="486"/>
                  </a:lnTo>
                  <a:lnTo>
                    <a:pt x="10" y="471"/>
                  </a:lnTo>
                  <a:lnTo>
                    <a:pt x="13" y="457"/>
                  </a:lnTo>
                  <a:lnTo>
                    <a:pt x="16" y="441"/>
                  </a:lnTo>
                  <a:lnTo>
                    <a:pt x="19" y="426"/>
                  </a:lnTo>
                  <a:lnTo>
                    <a:pt x="23" y="410"/>
                  </a:lnTo>
                  <a:lnTo>
                    <a:pt x="26" y="395"/>
                  </a:lnTo>
                  <a:lnTo>
                    <a:pt x="29" y="379"/>
                  </a:lnTo>
                  <a:lnTo>
                    <a:pt x="32" y="364"/>
                  </a:lnTo>
                  <a:lnTo>
                    <a:pt x="36" y="353"/>
                  </a:lnTo>
                  <a:lnTo>
                    <a:pt x="39" y="342"/>
                  </a:lnTo>
                  <a:lnTo>
                    <a:pt x="42" y="330"/>
                  </a:lnTo>
                  <a:lnTo>
                    <a:pt x="45" y="319"/>
                  </a:lnTo>
                  <a:lnTo>
                    <a:pt x="50" y="308"/>
                  </a:lnTo>
                  <a:lnTo>
                    <a:pt x="53" y="296"/>
                  </a:lnTo>
                  <a:lnTo>
                    <a:pt x="58" y="287"/>
                  </a:lnTo>
                  <a:lnTo>
                    <a:pt x="61" y="275"/>
                  </a:lnTo>
                  <a:lnTo>
                    <a:pt x="65" y="272"/>
                  </a:lnTo>
                  <a:lnTo>
                    <a:pt x="65" y="271"/>
                  </a:lnTo>
                  <a:lnTo>
                    <a:pt x="66" y="271"/>
                  </a:lnTo>
                  <a:lnTo>
                    <a:pt x="68" y="269"/>
                  </a:lnTo>
                  <a:lnTo>
                    <a:pt x="68" y="267"/>
                  </a:lnTo>
                  <a:lnTo>
                    <a:pt x="71" y="264"/>
                  </a:lnTo>
                  <a:lnTo>
                    <a:pt x="71" y="269"/>
                  </a:lnTo>
                  <a:lnTo>
                    <a:pt x="74" y="271"/>
                  </a:lnTo>
                  <a:lnTo>
                    <a:pt x="78" y="271"/>
                  </a:lnTo>
                  <a:lnTo>
                    <a:pt x="81" y="272"/>
                  </a:lnTo>
                  <a:lnTo>
                    <a:pt x="86" y="272"/>
                  </a:lnTo>
                  <a:lnTo>
                    <a:pt x="92" y="277"/>
                  </a:lnTo>
                  <a:lnTo>
                    <a:pt x="100" y="280"/>
                  </a:lnTo>
                  <a:lnTo>
                    <a:pt x="107" y="285"/>
                  </a:lnTo>
                  <a:lnTo>
                    <a:pt x="115" y="290"/>
                  </a:lnTo>
                  <a:lnTo>
                    <a:pt x="123" y="293"/>
                  </a:lnTo>
                  <a:lnTo>
                    <a:pt x="130" y="298"/>
                  </a:lnTo>
                  <a:lnTo>
                    <a:pt x="138" y="303"/>
                  </a:lnTo>
                  <a:lnTo>
                    <a:pt x="144" y="306"/>
                  </a:lnTo>
                  <a:lnTo>
                    <a:pt x="152" y="311"/>
                  </a:lnTo>
                  <a:lnTo>
                    <a:pt x="160" y="314"/>
                  </a:lnTo>
                  <a:lnTo>
                    <a:pt x="167" y="319"/>
                  </a:lnTo>
                  <a:lnTo>
                    <a:pt x="175" y="322"/>
                  </a:lnTo>
                  <a:lnTo>
                    <a:pt x="183" y="327"/>
                  </a:lnTo>
                  <a:lnTo>
                    <a:pt x="190" y="330"/>
                  </a:lnTo>
                  <a:lnTo>
                    <a:pt x="198" y="334"/>
                  </a:lnTo>
                  <a:lnTo>
                    <a:pt x="206" y="337"/>
                  </a:lnTo>
                  <a:lnTo>
                    <a:pt x="211" y="340"/>
                  </a:lnTo>
                  <a:lnTo>
                    <a:pt x="219" y="348"/>
                  </a:lnTo>
                  <a:lnTo>
                    <a:pt x="224" y="352"/>
                  </a:lnTo>
                  <a:lnTo>
                    <a:pt x="228" y="355"/>
                  </a:lnTo>
                  <a:lnTo>
                    <a:pt x="233" y="358"/>
                  </a:lnTo>
                  <a:lnTo>
                    <a:pt x="238" y="360"/>
                  </a:lnTo>
                  <a:lnTo>
                    <a:pt x="243" y="361"/>
                  </a:lnTo>
                  <a:lnTo>
                    <a:pt x="246" y="358"/>
                  </a:lnTo>
                  <a:lnTo>
                    <a:pt x="248" y="355"/>
                  </a:lnTo>
                  <a:lnTo>
                    <a:pt x="246" y="350"/>
                  </a:lnTo>
                  <a:lnTo>
                    <a:pt x="248" y="347"/>
                  </a:lnTo>
                  <a:lnTo>
                    <a:pt x="243" y="345"/>
                  </a:lnTo>
                  <a:lnTo>
                    <a:pt x="238" y="343"/>
                  </a:lnTo>
                  <a:lnTo>
                    <a:pt x="233" y="342"/>
                  </a:lnTo>
                  <a:lnTo>
                    <a:pt x="230" y="340"/>
                  </a:lnTo>
                  <a:lnTo>
                    <a:pt x="227" y="337"/>
                  </a:lnTo>
                  <a:lnTo>
                    <a:pt x="222" y="335"/>
                  </a:lnTo>
                  <a:lnTo>
                    <a:pt x="219" y="332"/>
                  </a:lnTo>
                  <a:lnTo>
                    <a:pt x="214" y="330"/>
                  </a:lnTo>
                  <a:lnTo>
                    <a:pt x="207" y="324"/>
                  </a:lnTo>
                  <a:lnTo>
                    <a:pt x="202" y="322"/>
                  </a:lnTo>
                  <a:lnTo>
                    <a:pt x="199" y="321"/>
                  </a:lnTo>
                  <a:lnTo>
                    <a:pt x="196" y="318"/>
                  </a:lnTo>
                  <a:lnTo>
                    <a:pt x="191" y="316"/>
                  </a:lnTo>
                  <a:lnTo>
                    <a:pt x="186" y="314"/>
                  </a:lnTo>
                  <a:lnTo>
                    <a:pt x="183" y="313"/>
                  </a:lnTo>
                  <a:lnTo>
                    <a:pt x="177" y="309"/>
                  </a:lnTo>
                  <a:lnTo>
                    <a:pt x="170" y="306"/>
                  </a:lnTo>
                  <a:lnTo>
                    <a:pt x="164" y="303"/>
                  </a:lnTo>
                  <a:lnTo>
                    <a:pt x="159" y="300"/>
                  </a:lnTo>
                  <a:lnTo>
                    <a:pt x="152" y="296"/>
                  </a:lnTo>
                  <a:lnTo>
                    <a:pt x="146" y="293"/>
                  </a:lnTo>
                  <a:lnTo>
                    <a:pt x="141" y="290"/>
                  </a:lnTo>
                  <a:lnTo>
                    <a:pt x="133" y="287"/>
                  </a:lnTo>
                  <a:lnTo>
                    <a:pt x="128" y="283"/>
                  </a:lnTo>
                  <a:lnTo>
                    <a:pt x="121" y="280"/>
                  </a:lnTo>
                  <a:lnTo>
                    <a:pt x="115" y="277"/>
                  </a:lnTo>
                  <a:lnTo>
                    <a:pt x="110" y="274"/>
                  </a:lnTo>
                  <a:lnTo>
                    <a:pt x="104" y="271"/>
                  </a:lnTo>
                  <a:lnTo>
                    <a:pt x="97" y="267"/>
                  </a:lnTo>
                  <a:lnTo>
                    <a:pt x="92" y="262"/>
                  </a:lnTo>
                  <a:lnTo>
                    <a:pt x="86" y="259"/>
                  </a:lnTo>
                  <a:lnTo>
                    <a:pt x="84" y="259"/>
                  </a:lnTo>
                  <a:lnTo>
                    <a:pt x="81" y="258"/>
                  </a:lnTo>
                  <a:lnTo>
                    <a:pt x="76" y="258"/>
                  </a:lnTo>
                  <a:lnTo>
                    <a:pt x="73" y="256"/>
                  </a:lnTo>
                  <a:lnTo>
                    <a:pt x="71" y="254"/>
                  </a:lnTo>
                  <a:lnTo>
                    <a:pt x="71" y="253"/>
                  </a:lnTo>
                  <a:lnTo>
                    <a:pt x="73" y="249"/>
                  </a:lnTo>
                  <a:lnTo>
                    <a:pt x="78" y="237"/>
                  </a:lnTo>
                  <a:lnTo>
                    <a:pt x="81" y="224"/>
                  </a:lnTo>
                  <a:lnTo>
                    <a:pt x="86" y="212"/>
                  </a:lnTo>
                  <a:lnTo>
                    <a:pt x="89" y="199"/>
                  </a:lnTo>
                  <a:lnTo>
                    <a:pt x="94" y="188"/>
                  </a:lnTo>
                  <a:lnTo>
                    <a:pt x="99" y="177"/>
                  </a:lnTo>
                  <a:lnTo>
                    <a:pt x="104" y="164"/>
                  </a:lnTo>
                  <a:lnTo>
                    <a:pt x="108" y="152"/>
                  </a:lnTo>
                  <a:lnTo>
                    <a:pt x="113" y="139"/>
                  </a:lnTo>
                  <a:lnTo>
                    <a:pt x="120" y="128"/>
                  </a:lnTo>
                  <a:lnTo>
                    <a:pt x="125" y="117"/>
                  </a:lnTo>
                  <a:lnTo>
                    <a:pt x="131" y="105"/>
                  </a:lnTo>
                  <a:lnTo>
                    <a:pt x="136" y="94"/>
                  </a:lnTo>
                  <a:lnTo>
                    <a:pt x="143" y="83"/>
                  </a:lnTo>
                  <a:lnTo>
                    <a:pt x="151" y="71"/>
                  </a:lnTo>
                  <a:lnTo>
                    <a:pt x="157" y="60"/>
                  </a:lnTo>
                  <a:lnTo>
                    <a:pt x="162" y="53"/>
                  </a:lnTo>
                  <a:lnTo>
                    <a:pt x="167" y="45"/>
                  </a:lnTo>
                  <a:lnTo>
                    <a:pt x="172" y="39"/>
                  </a:lnTo>
                  <a:lnTo>
                    <a:pt x="177" y="32"/>
                  </a:lnTo>
                  <a:lnTo>
                    <a:pt x="181" y="26"/>
                  </a:lnTo>
                  <a:lnTo>
                    <a:pt x="185" y="18"/>
                  </a:lnTo>
                  <a:lnTo>
                    <a:pt x="190" y="11"/>
                  </a:lnTo>
                  <a:lnTo>
                    <a:pt x="194" y="3"/>
                  </a:lnTo>
                  <a:lnTo>
                    <a:pt x="196" y="3"/>
                  </a:lnTo>
                  <a:lnTo>
                    <a:pt x="198" y="2"/>
                  </a:lnTo>
                  <a:lnTo>
                    <a:pt x="209" y="2"/>
                  </a:lnTo>
                  <a:lnTo>
                    <a:pt x="211" y="0"/>
                  </a:lnTo>
                  <a:lnTo>
                    <a:pt x="220" y="2"/>
                  </a:lnTo>
                  <a:lnTo>
                    <a:pt x="230" y="2"/>
                  </a:lnTo>
                  <a:lnTo>
                    <a:pt x="240" y="3"/>
                  </a:lnTo>
                  <a:lnTo>
                    <a:pt x="249" y="3"/>
                  </a:lnTo>
                  <a:lnTo>
                    <a:pt x="261" y="5"/>
                  </a:lnTo>
                  <a:lnTo>
                    <a:pt x="271" y="5"/>
                  </a:lnTo>
                  <a:lnTo>
                    <a:pt x="282" y="6"/>
                  </a:lnTo>
                  <a:lnTo>
                    <a:pt x="292" y="8"/>
                  </a:lnTo>
                  <a:lnTo>
                    <a:pt x="303" y="10"/>
                  </a:lnTo>
                  <a:lnTo>
                    <a:pt x="313" y="10"/>
                  </a:lnTo>
                  <a:lnTo>
                    <a:pt x="322" y="11"/>
                  </a:lnTo>
                  <a:lnTo>
                    <a:pt x="334" y="13"/>
                  </a:lnTo>
                  <a:lnTo>
                    <a:pt x="344" y="15"/>
                  </a:lnTo>
                  <a:lnTo>
                    <a:pt x="355" y="16"/>
                  </a:lnTo>
                  <a:lnTo>
                    <a:pt x="365" y="18"/>
                  </a:lnTo>
                  <a:lnTo>
                    <a:pt x="374" y="19"/>
                  </a:lnTo>
                  <a:close/>
                </a:path>
              </a:pathLst>
            </a:custGeom>
            <a:solidFill>
              <a:srgbClr val="999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097" name="Freeform 145"/>
            <p:cNvSpPr>
              <a:spLocks/>
            </p:cNvSpPr>
            <p:nvPr/>
          </p:nvSpPr>
          <p:spPr bwMode="auto">
            <a:xfrm>
              <a:off x="4451" y="2936"/>
              <a:ext cx="8" cy="12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7" y="8"/>
                </a:cxn>
                <a:cxn ang="0">
                  <a:pos x="15" y="11"/>
                </a:cxn>
                <a:cxn ang="0">
                  <a:pos x="13" y="13"/>
                </a:cxn>
                <a:cxn ang="0">
                  <a:pos x="13" y="18"/>
                </a:cxn>
                <a:cxn ang="0">
                  <a:pos x="8" y="22"/>
                </a:cxn>
                <a:cxn ang="0">
                  <a:pos x="5" y="22"/>
                </a:cxn>
                <a:cxn ang="0">
                  <a:pos x="4" y="21"/>
                </a:cxn>
                <a:cxn ang="0">
                  <a:pos x="2" y="18"/>
                </a:cxn>
                <a:cxn ang="0">
                  <a:pos x="0" y="14"/>
                </a:cxn>
                <a:cxn ang="0">
                  <a:pos x="2" y="11"/>
                </a:cxn>
                <a:cxn ang="0">
                  <a:pos x="4" y="9"/>
                </a:cxn>
                <a:cxn ang="0">
                  <a:pos x="5" y="6"/>
                </a:cxn>
                <a:cxn ang="0">
                  <a:pos x="7" y="3"/>
                </a:cxn>
                <a:cxn ang="0">
                  <a:pos x="10" y="0"/>
                </a:cxn>
                <a:cxn ang="0">
                  <a:pos x="12" y="1"/>
                </a:cxn>
                <a:cxn ang="0">
                  <a:pos x="13" y="1"/>
                </a:cxn>
                <a:cxn ang="0">
                  <a:pos x="17" y="5"/>
                </a:cxn>
              </a:cxnLst>
              <a:rect l="0" t="0" r="r" b="b"/>
              <a:pathLst>
                <a:path w="17" h="22">
                  <a:moveTo>
                    <a:pt x="17" y="5"/>
                  </a:moveTo>
                  <a:lnTo>
                    <a:pt x="17" y="8"/>
                  </a:lnTo>
                  <a:lnTo>
                    <a:pt x="15" y="11"/>
                  </a:lnTo>
                  <a:lnTo>
                    <a:pt x="13" y="13"/>
                  </a:lnTo>
                  <a:lnTo>
                    <a:pt x="13" y="18"/>
                  </a:lnTo>
                  <a:lnTo>
                    <a:pt x="8" y="22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2" y="11"/>
                  </a:lnTo>
                  <a:lnTo>
                    <a:pt x="4" y="9"/>
                  </a:lnTo>
                  <a:lnTo>
                    <a:pt x="5" y="6"/>
                  </a:lnTo>
                  <a:lnTo>
                    <a:pt x="7" y="3"/>
                  </a:lnTo>
                  <a:lnTo>
                    <a:pt x="10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7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098" name="Freeform 146"/>
            <p:cNvSpPr>
              <a:spLocks/>
            </p:cNvSpPr>
            <p:nvPr/>
          </p:nvSpPr>
          <p:spPr bwMode="auto">
            <a:xfrm>
              <a:off x="4464" y="2939"/>
              <a:ext cx="11" cy="14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21" y="9"/>
                </a:cxn>
                <a:cxn ang="0">
                  <a:pos x="19" y="11"/>
                </a:cxn>
                <a:cxn ang="0">
                  <a:pos x="18" y="14"/>
                </a:cxn>
                <a:cxn ang="0">
                  <a:pos x="16" y="17"/>
                </a:cxn>
                <a:cxn ang="0">
                  <a:pos x="11" y="22"/>
                </a:cxn>
                <a:cxn ang="0">
                  <a:pos x="11" y="24"/>
                </a:cxn>
                <a:cxn ang="0">
                  <a:pos x="8" y="25"/>
                </a:cxn>
                <a:cxn ang="0">
                  <a:pos x="5" y="29"/>
                </a:cxn>
                <a:cxn ang="0">
                  <a:pos x="5" y="27"/>
                </a:cxn>
                <a:cxn ang="0">
                  <a:pos x="2" y="24"/>
                </a:cxn>
                <a:cxn ang="0">
                  <a:pos x="2" y="22"/>
                </a:cxn>
                <a:cxn ang="0">
                  <a:pos x="0" y="22"/>
                </a:cxn>
                <a:cxn ang="0">
                  <a:pos x="0" y="17"/>
                </a:cxn>
                <a:cxn ang="0">
                  <a:pos x="3" y="14"/>
                </a:cxn>
                <a:cxn ang="0">
                  <a:pos x="5" y="11"/>
                </a:cxn>
                <a:cxn ang="0">
                  <a:pos x="8" y="6"/>
                </a:cxn>
                <a:cxn ang="0">
                  <a:pos x="10" y="3"/>
                </a:cxn>
                <a:cxn ang="0">
                  <a:pos x="13" y="1"/>
                </a:cxn>
                <a:cxn ang="0">
                  <a:pos x="16" y="0"/>
                </a:cxn>
                <a:cxn ang="0">
                  <a:pos x="21" y="4"/>
                </a:cxn>
              </a:cxnLst>
              <a:rect l="0" t="0" r="r" b="b"/>
              <a:pathLst>
                <a:path w="21" h="29">
                  <a:moveTo>
                    <a:pt x="21" y="4"/>
                  </a:moveTo>
                  <a:lnTo>
                    <a:pt x="21" y="9"/>
                  </a:lnTo>
                  <a:lnTo>
                    <a:pt x="19" y="11"/>
                  </a:lnTo>
                  <a:lnTo>
                    <a:pt x="18" y="14"/>
                  </a:lnTo>
                  <a:lnTo>
                    <a:pt x="16" y="17"/>
                  </a:lnTo>
                  <a:lnTo>
                    <a:pt x="11" y="22"/>
                  </a:lnTo>
                  <a:lnTo>
                    <a:pt x="11" y="24"/>
                  </a:lnTo>
                  <a:lnTo>
                    <a:pt x="8" y="25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3" y="14"/>
                  </a:lnTo>
                  <a:lnTo>
                    <a:pt x="5" y="11"/>
                  </a:lnTo>
                  <a:lnTo>
                    <a:pt x="8" y="6"/>
                  </a:lnTo>
                  <a:lnTo>
                    <a:pt x="10" y="3"/>
                  </a:lnTo>
                  <a:lnTo>
                    <a:pt x="13" y="1"/>
                  </a:lnTo>
                  <a:lnTo>
                    <a:pt x="16" y="0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099" name="Freeform 147"/>
            <p:cNvSpPr>
              <a:spLocks/>
            </p:cNvSpPr>
            <p:nvPr/>
          </p:nvSpPr>
          <p:spPr bwMode="auto">
            <a:xfrm>
              <a:off x="4423" y="2939"/>
              <a:ext cx="49" cy="23"/>
            </a:xfrm>
            <a:custGeom>
              <a:avLst/>
              <a:gdLst/>
              <a:ahLst/>
              <a:cxnLst>
                <a:cxn ang="0">
                  <a:pos x="98" y="35"/>
                </a:cxn>
                <a:cxn ang="0">
                  <a:pos x="98" y="47"/>
                </a:cxn>
                <a:cxn ang="0">
                  <a:pos x="94" y="47"/>
                </a:cxn>
                <a:cxn ang="0">
                  <a:pos x="93" y="45"/>
                </a:cxn>
                <a:cxn ang="0">
                  <a:pos x="89" y="45"/>
                </a:cxn>
                <a:cxn ang="0">
                  <a:pos x="86" y="43"/>
                </a:cxn>
                <a:cxn ang="0">
                  <a:pos x="85" y="42"/>
                </a:cxn>
                <a:cxn ang="0">
                  <a:pos x="81" y="40"/>
                </a:cxn>
                <a:cxn ang="0">
                  <a:pos x="80" y="40"/>
                </a:cxn>
                <a:cxn ang="0">
                  <a:pos x="76" y="38"/>
                </a:cxn>
                <a:cxn ang="0">
                  <a:pos x="72" y="37"/>
                </a:cxn>
                <a:cxn ang="0">
                  <a:pos x="67" y="35"/>
                </a:cxn>
                <a:cxn ang="0">
                  <a:pos x="62" y="34"/>
                </a:cxn>
                <a:cxn ang="0">
                  <a:pos x="57" y="30"/>
                </a:cxn>
                <a:cxn ang="0">
                  <a:pos x="52" y="30"/>
                </a:cxn>
                <a:cxn ang="0">
                  <a:pos x="47" y="27"/>
                </a:cxn>
                <a:cxn ang="0">
                  <a:pos x="42" y="25"/>
                </a:cxn>
                <a:cxn ang="0">
                  <a:pos x="38" y="24"/>
                </a:cxn>
                <a:cxn ang="0">
                  <a:pos x="33" y="22"/>
                </a:cxn>
                <a:cxn ang="0">
                  <a:pos x="28" y="21"/>
                </a:cxn>
                <a:cxn ang="0">
                  <a:pos x="23" y="19"/>
                </a:cxn>
                <a:cxn ang="0">
                  <a:pos x="20" y="17"/>
                </a:cxn>
                <a:cxn ang="0">
                  <a:pos x="15" y="14"/>
                </a:cxn>
                <a:cxn ang="0">
                  <a:pos x="10" y="13"/>
                </a:cxn>
                <a:cxn ang="0">
                  <a:pos x="5" y="11"/>
                </a:cxn>
                <a:cxn ang="0">
                  <a:pos x="0" y="9"/>
                </a:cxn>
                <a:cxn ang="0">
                  <a:pos x="0" y="1"/>
                </a:cxn>
                <a:cxn ang="0">
                  <a:pos x="2" y="0"/>
                </a:cxn>
                <a:cxn ang="0">
                  <a:pos x="8" y="1"/>
                </a:cxn>
                <a:cxn ang="0">
                  <a:pos x="15" y="4"/>
                </a:cxn>
                <a:cxn ang="0">
                  <a:pos x="20" y="6"/>
                </a:cxn>
                <a:cxn ang="0">
                  <a:pos x="26" y="8"/>
                </a:cxn>
                <a:cxn ang="0">
                  <a:pos x="33" y="11"/>
                </a:cxn>
                <a:cxn ang="0">
                  <a:pos x="38" y="13"/>
                </a:cxn>
                <a:cxn ang="0">
                  <a:pos x="44" y="16"/>
                </a:cxn>
                <a:cxn ang="0">
                  <a:pos x="50" y="17"/>
                </a:cxn>
                <a:cxn ang="0">
                  <a:pos x="57" y="21"/>
                </a:cxn>
                <a:cxn ang="0">
                  <a:pos x="62" y="22"/>
                </a:cxn>
                <a:cxn ang="0">
                  <a:pos x="68" y="24"/>
                </a:cxn>
                <a:cxn ang="0">
                  <a:pos x="75" y="27"/>
                </a:cxn>
                <a:cxn ang="0">
                  <a:pos x="80" y="29"/>
                </a:cxn>
                <a:cxn ang="0">
                  <a:pos x="86" y="30"/>
                </a:cxn>
                <a:cxn ang="0">
                  <a:pos x="93" y="34"/>
                </a:cxn>
                <a:cxn ang="0">
                  <a:pos x="98" y="35"/>
                </a:cxn>
              </a:cxnLst>
              <a:rect l="0" t="0" r="r" b="b"/>
              <a:pathLst>
                <a:path w="98" h="47">
                  <a:moveTo>
                    <a:pt x="98" y="35"/>
                  </a:moveTo>
                  <a:lnTo>
                    <a:pt x="98" y="47"/>
                  </a:lnTo>
                  <a:lnTo>
                    <a:pt x="94" y="47"/>
                  </a:lnTo>
                  <a:lnTo>
                    <a:pt x="93" y="45"/>
                  </a:lnTo>
                  <a:lnTo>
                    <a:pt x="89" y="45"/>
                  </a:lnTo>
                  <a:lnTo>
                    <a:pt x="86" y="43"/>
                  </a:lnTo>
                  <a:lnTo>
                    <a:pt x="85" y="42"/>
                  </a:lnTo>
                  <a:lnTo>
                    <a:pt x="81" y="40"/>
                  </a:lnTo>
                  <a:lnTo>
                    <a:pt x="80" y="40"/>
                  </a:lnTo>
                  <a:lnTo>
                    <a:pt x="76" y="38"/>
                  </a:lnTo>
                  <a:lnTo>
                    <a:pt x="72" y="37"/>
                  </a:lnTo>
                  <a:lnTo>
                    <a:pt x="67" y="35"/>
                  </a:lnTo>
                  <a:lnTo>
                    <a:pt x="62" y="34"/>
                  </a:lnTo>
                  <a:lnTo>
                    <a:pt x="57" y="30"/>
                  </a:lnTo>
                  <a:lnTo>
                    <a:pt x="52" y="30"/>
                  </a:lnTo>
                  <a:lnTo>
                    <a:pt x="47" y="27"/>
                  </a:lnTo>
                  <a:lnTo>
                    <a:pt x="42" y="25"/>
                  </a:lnTo>
                  <a:lnTo>
                    <a:pt x="38" y="24"/>
                  </a:lnTo>
                  <a:lnTo>
                    <a:pt x="33" y="22"/>
                  </a:lnTo>
                  <a:lnTo>
                    <a:pt x="28" y="21"/>
                  </a:lnTo>
                  <a:lnTo>
                    <a:pt x="23" y="19"/>
                  </a:lnTo>
                  <a:lnTo>
                    <a:pt x="20" y="17"/>
                  </a:lnTo>
                  <a:lnTo>
                    <a:pt x="15" y="14"/>
                  </a:lnTo>
                  <a:lnTo>
                    <a:pt x="10" y="13"/>
                  </a:lnTo>
                  <a:lnTo>
                    <a:pt x="5" y="11"/>
                  </a:lnTo>
                  <a:lnTo>
                    <a:pt x="0" y="9"/>
                  </a:lnTo>
                  <a:lnTo>
                    <a:pt x="0" y="1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4"/>
                  </a:lnTo>
                  <a:lnTo>
                    <a:pt x="20" y="6"/>
                  </a:lnTo>
                  <a:lnTo>
                    <a:pt x="26" y="8"/>
                  </a:lnTo>
                  <a:lnTo>
                    <a:pt x="33" y="11"/>
                  </a:lnTo>
                  <a:lnTo>
                    <a:pt x="38" y="13"/>
                  </a:lnTo>
                  <a:lnTo>
                    <a:pt x="44" y="16"/>
                  </a:lnTo>
                  <a:lnTo>
                    <a:pt x="50" y="17"/>
                  </a:lnTo>
                  <a:lnTo>
                    <a:pt x="57" y="21"/>
                  </a:lnTo>
                  <a:lnTo>
                    <a:pt x="62" y="22"/>
                  </a:lnTo>
                  <a:lnTo>
                    <a:pt x="68" y="24"/>
                  </a:lnTo>
                  <a:lnTo>
                    <a:pt x="75" y="27"/>
                  </a:lnTo>
                  <a:lnTo>
                    <a:pt x="80" y="29"/>
                  </a:lnTo>
                  <a:lnTo>
                    <a:pt x="86" y="30"/>
                  </a:lnTo>
                  <a:lnTo>
                    <a:pt x="93" y="34"/>
                  </a:lnTo>
                  <a:lnTo>
                    <a:pt x="98" y="3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00" name="Freeform 148"/>
            <p:cNvSpPr>
              <a:spLocks/>
            </p:cNvSpPr>
            <p:nvPr/>
          </p:nvSpPr>
          <p:spPr bwMode="auto">
            <a:xfrm>
              <a:off x="4478" y="2942"/>
              <a:ext cx="14" cy="15"/>
            </a:xfrm>
            <a:custGeom>
              <a:avLst/>
              <a:gdLst/>
              <a:ahLst/>
              <a:cxnLst>
                <a:cxn ang="0">
                  <a:pos x="28" y="7"/>
                </a:cxn>
                <a:cxn ang="0">
                  <a:pos x="22" y="13"/>
                </a:cxn>
                <a:cxn ang="0">
                  <a:pos x="20" y="16"/>
                </a:cxn>
                <a:cxn ang="0">
                  <a:pos x="17" y="18"/>
                </a:cxn>
                <a:cxn ang="0">
                  <a:pos x="15" y="23"/>
                </a:cxn>
                <a:cxn ang="0">
                  <a:pos x="12" y="24"/>
                </a:cxn>
                <a:cxn ang="0">
                  <a:pos x="10" y="28"/>
                </a:cxn>
                <a:cxn ang="0">
                  <a:pos x="7" y="31"/>
                </a:cxn>
                <a:cxn ang="0">
                  <a:pos x="5" y="31"/>
                </a:cxn>
                <a:cxn ang="0">
                  <a:pos x="2" y="29"/>
                </a:cxn>
                <a:cxn ang="0">
                  <a:pos x="2" y="28"/>
                </a:cxn>
                <a:cxn ang="0">
                  <a:pos x="0" y="26"/>
                </a:cxn>
                <a:cxn ang="0">
                  <a:pos x="2" y="21"/>
                </a:cxn>
                <a:cxn ang="0">
                  <a:pos x="4" y="18"/>
                </a:cxn>
                <a:cxn ang="0">
                  <a:pos x="5" y="15"/>
                </a:cxn>
                <a:cxn ang="0">
                  <a:pos x="9" y="10"/>
                </a:cxn>
                <a:cxn ang="0">
                  <a:pos x="15" y="3"/>
                </a:cxn>
                <a:cxn ang="0">
                  <a:pos x="18" y="2"/>
                </a:cxn>
                <a:cxn ang="0">
                  <a:pos x="23" y="0"/>
                </a:cxn>
                <a:cxn ang="0">
                  <a:pos x="28" y="7"/>
                </a:cxn>
              </a:cxnLst>
              <a:rect l="0" t="0" r="r" b="b"/>
              <a:pathLst>
                <a:path w="28" h="31">
                  <a:moveTo>
                    <a:pt x="28" y="7"/>
                  </a:moveTo>
                  <a:lnTo>
                    <a:pt x="22" y="13"/>
                  </a:lnTo>
                  <a:lnTo>
                    <a:pt x="20" y="16"/>
                  </a:lnTo>
                  <a:lnTo>
                    <a:pt x="17" y="18"/>
                  </a:lnTo>
                  <a:lnTo>
                    <a:pt x="15" y="23"/>
                  </a:lnTo>
                  <a:lnTo>
                    <a:pt x="12" y="24"/>
                  </a:lnTo>
                  <a:lnTo>
                    <a:pt x="10" y="28"/>
                  </a:lnTo>
                  <a:lnTo>
                    <a:pt x="7" y="31"/>
                  </a:lnTo>
                  <a:lnTo>
                    <a:pt x="5" y="31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0" y="26"/>
                  </a:lnTo>
                  <a:lnTo>
                    <a:pt x="2" y="21"/>
                  </a:lnTo>
                  <a:lnTo>
                    <a:pt x="4" y="18"/>
                  </a:lnTo>
                  <a:lnTo>
                    <a:pt x="5" y="15"/>
                  </a:lnTo>
                  <a:lnTo>
                    <a:pt x="9" y="10"/>
                  </a:lnTo>
                  <a:lnTo>
                    <a:pt x="15" y="3"/>
                  </a:lnTo>
                  <a:lnTo>
                    <a:pt x="18" y="2"/>
                  </a:lnTo>
                  <a:lnTo>
                    <a:pt x="23" y="0"/>
                  </a:lnTo>
                  <a:lnTo>
                    <a:pt x="28" y="7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01" name="Freeform 149"/>
            <p:cNvSpPr>
              <a:spLocks/>
            </p:cNvSpPr>
            <p:nvPr/>
          </p:nvSpPr>
          <p:spPr bwMode="auto">
            <a:xfrm>
              <a:off x="4413" y="2945"/>
              <a:ext cx="9" cy="12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13" y="9"/>
                </a:cxn>
                <a:cxn ang="0">
                  <a:pos x="11" y="12"/>
                </a:cxn>
                <a:cxn ang="0">
                  <a:pos x="11" y="16"/>
                </a:cxn>
                <a:cxn ang="0">
                  <a:pos x="10" y="19"/>
                </a:cxn>
                <a:cxn ang="0">
                  <a:pos x="8" y="22"/>
                </a:cxn>
                <a:cxn ang="0">
                  <a:pos x="6" y="24"/>
                </a:cxn>
                <a:cxn ang="0">
                  <a:pos x="3" y="24"/>
                </a:cxn>
                <a:cxn ang="0">
                  <a:pos x="0" y="22"/>
                </a:cxn>
                <a:cxn ang="0">
                  <a:pos x="0" y="12"/>
                </a:cxn>
                <a:cxn ang="0">
                  <a:pos x="1" y="11"/>
                </a:cxn>
                <a:cxn ang="0">
                  <a:pos x="1" y="8"/>
                </a:cxn>
                <a:cxn ang="0">
                  <a:pos x="3" y="4"/>
                </a:cxn>
                <a:cxn ang="0">
                  <a:pos x="5" y="3"/>
                </a:cxn>
                <a:cxn ang="0">
                  <a:pos x="6" y="0"/>
                </a:cxn>
                <a:cxn ang="0">
                  <a:pos x="8" y="0"/>
                </a:cxn>
                <a:cxn ang="0">
                  <a:pos x="10" y="1"/>
                </a:cxn>
                <a:cxn ang="0">
                  <a:pos x="11" y="1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6" y="8"/>
                </a:cxn>
              </a:cxnLst>
              <a:rect l="0" t="0" r="r" b="b"/>
              <a:pathLst>
                <a:path w="16" h="24">
                  <a:moveTo>
                    <a:pt x="16" y="8"/>
                  </a:moveTo>
                  <a:lnTo>
                    <a:pt x="13" y="9"/>
                  </a:lnTo>
                  <a:lnTo>
                    <a:pt x="11" y="12"/>
                  </a:lnTo>
                  <a:lnTo>
                    <a:pt x="11" y="16"/>
                  </a:lnTo>
                  <a:lnTo>
                    <a:pt x="10" y="19"/>
                  </a:lnTo>
                  <a:lnTo>
                    <a:pt x="8" y="22"/>
                  </a:lnTo>
                  <a:lnTo>
                    <a:pt x="6" y="24"/>
                  </a:lnTo>
                  <a:lnTo>
                    <a:pt x="3" y="24"/>
                  </a:lnTo>
                  <a:lnTo>
                    <a:pt x="0" y="22"/>
                  </a:lnTo>
                  <a:lnTo>
                    <a:pt x="0" y="12"/>
                  </a:lnTo>
                  <a:lnTo>
                    <a:pt x="1" y="11"/>
                  </a:lnTo>
                  <a:lnTo>
                    <a:pt x="1" y="8"/>
                  </a:lnTo>
                  <a:lnTo>
                    <a:pt x="3" y="4"/>
                  </a:lnTo>
                  <a:lnTo>
                    <a:pt x="5" y="3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02" name="Freeform 150"/>
            <p:cNvSpPr>
              <a:spLocks/>
            </p:cNvSpPr>
            <p:nvPr/>
          </p:nvSpPr>
          <p:spPr bwMode="auto">
            <a:xfrm>
              <a:off x="4511" y="2947"/>
              <a:ext cx="40" cy="110"/>
            </a:xfrm>
            <a:custGeom>
              <a:avLst/>
              <a:gdLst/>
              <a:ahLst/>
              <a:cxnLst>
                <a:cxn ang="0">
                  <a:pos x="21" y="9"/>
                </a:cxn>
                <a:cxn ang="0">
                  <a:pos x="31" y="13"/>
                </a:cxn>
                <a:cxn ang="0">
                  <a:pos x="39" y="16"/>
                </a:cxn>
                <a:cxn ang="0">
                  <a:pos x="49" y="19"/>
                </a:cxn>
                <a:cxn ang="0">
                  <a:pos x="57" y="24"/>
                </a:cxn>
                <a:cxn ang="0">
                  <a:pos x="68" y="34"/>
                </a:cxn>
                <a:cxn ang="0">
                  <a:pos x="73" y="42"/>
                </a:cxn>
                <a:cxn ang="0">
                  <a:pos x="78" y="52"/>
                </a:cxn>
                <a:cxn ang="0">
                  <a:pos x="81" y="65"/>
                </a:cxn>
                <a:cxn ang="0">
                  <a:pos x="80" y="90"/>
                </a:cxn>
                <a:cxn ang="0">
                  <a:pos x="73" y="102"/>
                </a:cxn>
                <a:cxn ang="0">
                  <a:pos x="72" y="107"/>
                </a:cxn>
                <a:cxn ang="0">
                  <a:pos x="62" y="118"/>
                </a:cxn>
                <a:cxn ang="0">
                  <a:pos x="73" y="167"/>
                </a:cxn>
                <a:cxn ang="0">
                  <a:pos x="72" y="173"/>
                </a:cxn>
                <a:cxn ang="0">
                  <a:pos x="59" y="184"/>
                </a:cxn>
                <a:cxn ang="0">
                  <a:pos x="41" y="201"/>
                </a:cxn>
                <a:cxn ang="0">
                  <a:pos x="34" y="206"/>
                </a:cxn>
                <a:cxn ang="0">
                  <a:pos x="18" y="220"/>
                </a:cxn>
                <a:cxn ang="0">
                  <a:pos x="10" y="218"/>
                </a:cxn>
                <a:cxn ang="0">
                  <a:pos x="17" y="214"/>
                </a:cxn>
                <a:cxn ang="0">
                  <a:pos x="26" y="204"/>
                </a:cxn>
                <a:cxn ang="0">
                  <a:pos x="34" y="193"/>
                </a:cxn>
                <a:cxn ang="0">
                  <a:pos x="38" y="178"/>
                </a:cxn>
                <a:cxn ang="0">
                  <a:pos x="41" y="165"/>
                </a:cxn>
                <a:cxn ang="0">
                  <a:pos x="42" y="149"/>
                </a:cxn>
                <a:cxn ang="0">
                  <a:pos x="46" y="136"/>
                </a:cxn>
                <a:cxn ang="0">
                  <a:pos x="49" y="121"/>
                </a:cxn>
                <a:cxn ang="0">
                  <a:pos x="54" y="103"/>
                </a:cxn>
                <a:cxn ang="0">
                  <a:pos x="65" y="95"/>
                </a:cxn>
                <a:cxn ang="0">
                  <a:pos x="68" y="87"/>
                </a:cxn>
                <a:cxn ang="0">
                  <a:pos x="70" y="79"/>
                </a:cxn>
                <a:cxn ang="0">
                  <a:pos x="72" y="68"/>
                </a:cxn>
                <a:cxn ang="0">
                  <a:pos x="68" y="56"/>
                </a:cxn>
                <a:cxn ang="0">
                  <a:pos x="64" y="47"/>
                </a:cxn>
                <a:cxn ang="0">
                  <a:pos x="55" y="37"/>
                </a:cxn>
                <a:cxn ang="0">
                  <a:pos x="47" y="32"/>
                </a:cxn>
                <a:cxn ang="0">
                  <a:pos x="39" y="27"/>
                </a:cxn>
                <a:cxn ang="0">
                  <a:pos x="31" y="24"/>
                </a:cxn>
                <a:cxn ang="0">
                  <a:pos x="17" y="21"/>
                </a:cxn>
                <a:cxn ang="0">
                  <a:pos x="8" y="14"/>
                </a:cxn>
                <a:cxn ang="0">
                  <a:pos x="2" y="11"/>
                </a:cxn>
                <a:cxn ang="0">
                  <a:pos x="0" y="8"/>
                </a:cxn>
                <a:cxn ang="0">
                  <a:pos x="4" y="6"/>
                </a:cxn>
                <a:cxn ang="0">
                  <a:pos x="12" y="0"/>
                </a:cxn>
                <a:cxn ang="0">
                  <a:pos x="17" y="8"/>
                </a:cxn>
              </a:cxnLst>
              <a:rect l="0" t="0" r="r" b="b"/>
              <a:pathLst>
                <a:path w="81" h="220">
                  <a:moveTo>
                    <a:pt x="17" y="8"/>
                  </a:moveTo>
                  <a:lnTo>
                    <a:pt x="21" y="9"/>
                  </a:lnTo>
                  <a:lnTo>
                    <a:pt x="26" y="11"/>
                  </a:lnTo>
                  <a:lnTo>
                    <a:pt x="31" y="13"/>
                  </a:lnTo>
                  <a:lnTo>
                    <a:pt x="36" y="14"/>
                  </a:lnTo>
                  <a:lnTo>
                    <a:pt x="39" y="16"/>
                  </a:lnTo>
                  <a:lnTo>
                    <a:pt x="44" y="18"/>
                  </a:lnTo>
                  <a:lnTo>
                    <a:pt x="49" y="19"/>
                  </a:lnTo>
                  <a:lnTo>
                    <a:pt x="54" y="22"/>
                  </a:lnTo>
                  <a:lnTo>
                    <a:pt x="57" y="24"/>
                  </a:lnTo>
                  <a:lnTo>
                    <a:pt x="62" y="27"/>
                  </a:lnTo>
                  <a:lnTo>
                    <a:pt x="68" y="34"/>
                  </a:lnTo>
                  <a:lnTo>
                    <a:pt x="72" y="39"/>
                  </a:lnTo>
                  <a:lnTo>
                    <a:pt x="73" y="42"/>
                  </a:lnTo>
                  <a:lnTo>
                    <a:pt x="77" y="47"/>
                  </a:lnTo>
                  <a:lnTo>
                    <a:pt x="78" y="52"/>
                  </a:lnTo>
                  <a:lnTo>
                    <a:pt x="80" y="58"/>
                  </a:lnTo>
                  <a:lnTo>
                    <a:pt x="81" y="65"/>
                  </a:lnTo>
                  <a:lnTo>
                    <a:pt x="81" y="84"/>
                  </a:lnTo>
                  <a:lnTo>
                    <a:pt x="80" y="90"/>
                  </a:lnTo>
                  <a:lnTo>
                    <a:pt x="78" y="95"/>
                  </a:lnTo>
                  <a:lnTo>
                    <a:pt x="73" y="102"/>
                  </a:lnTo>
                  <a:lnTo>
                    <a:pt x="73" y="103"/>
                  </a:lnTo>
                  <a:lnTo>
                    <a:pt x="72" y="107"/>
                  </a:lnTo>
                  <a:lnTo>
                    <a:pt x="64" y="115"/>
                  </a:lnTo>
                  <a:lnTo>
                    <a:pt x="62" y="118"/>
                  </a:lnTo>
                  <a:lnTo>
                    <a:pt x="62" y="126"/>
                  </a:lnTo>
                  <a:lnTo>
                    <a:pt x="73" y="167"/>
                  </a:lnTo>
                  <a:lnTo>
                    <a:pt x="72" y="167"/>
                  </a:lnTo>
                  <a:lnTo>
                    <a:pt x="72" y="173"/>
                  </a:lnTo>
                  <a:lnTo>
                    <a:pt x="62" y="183"/>
                  </a:lnTo>
                  <a:lnTo>
                    <a:pt x="59" y="184"/>
                  </a:lnTo>
                  <a:lnTo>
                    <a:pt x="46" y="197"/>
                  </a:lnTo>
                  <a:lnTo>
                    <a:pt x="41" y="201"/>
                  </a:lnTo>
                  <a:lnTo>
                    <a:pt x="38" y="204"/>
                  </a:lnTo>
                  <a:lnTo>
                    <a:pt x="34" y="206"/>
                  </a:lnTo>
                  <a:lnTo>
                    <a:pt x="21" y="218"/>
                  </a:lnTo>
                  <a:lnTo>
                    <a:pt x="18" y="220"/>
                  </a:lnTo>
                  <a:lnTo>
                    <a:pt x="12" y="220"/>
                  </a:lnTo>
                  <a:lnTo>
                    <a:pt x="10" y="218"/>
                  </a:lnTo>
                  <a:lnTo>
                    <a:pt x="8" y="218"/>
                  </a:lnTo>
                  <a:lnTo>
                    <a:pt x="17" y="214"/>
                  </a:lnTo>
                  <a:lnTo>
                    <a:pt x="21" y="210"/>
                  </a:lnTo>
                  <a:lnTo>
                    <a:pt x="26" y="204"/>
                  </a:lnTo>
                  <a:lnTo>
                    <a:pt x="31" y="199"/>
                  </a:lnTo>
                  <a:lnTo>
                    <a:pt x="34" y="193"/>
                  </a:lnTo>
                  <a:lnTo>
                    <a:pt x="36" y="184"/>
                  </a:lnTo>
                  <a:lnTo>
                    <a:pt x="38" y="178"/>
                  </a:lnTo>
                  <a:lnTo>
                    <a:pt x="39" y="171"/>
                  </a:lnTo>
                  <a:lnTo>
                    <a:pt x="41" y="165"/>
                  </a:lnTo>
                  <a:lnTo>
                    <a:pt x="41" y="157"/>
                  </a:lnTo>
                  <a:lnTo>
                    <a:pt x="42" y="149"/>
                  </a:lnTo>
                  <a:lnTo>
                    <a:pt x="44" y="142"/>
                  </a:lnTo>
                  <a:lnTo>
                    <a:pt x="46" y="136"/>
                  </a:lnTo>
                  <a:lnTo>
                    <a:pt x="47" y="128"/>
                  </a:lnTo>
                  <a:lnTo>
                    <a:pt x="49" y="121"/>
                  </a:lnTo>
                  <a:lnTo>
                    <a:pt x="52" y="115"/>
                  </a:lnTo>
                  <a:lnTo>
                    <a:pt x="54" y="103"/>
                  </a:lnTo>
                  <a:lnTo>
                    <a:pt x="57" y="103"/>
                  </a:lnTo>
                  <a:lnTo>
                    <a:pt x="65" y="95"/>
                  </a:lnTo>
                  <a:lnTo>
                    <a:pt x="67" y="90"/>
                  </a:lnTo>
                  <a:lnTo>
                    <a:pt x="68" y="87"/>
                  </a:lnTo>
                  <a:lnTo>
                    <a:pt x="70" y="82"/>
                  </a:lnTo>
                  <a:lnTo>
                    <a:pt x="70" y="79"/>
                  </a:lnTo>
                  <a:lnTo>
                    <a:pt x="72" y="73"/>
                  </a:lnTo>
                  <a:lnTo>
                    <a:pt x="72" y="68"/>
                  </a:lnTo>
                  <a:lnTo>
                    <a:pt x="70" y="63"/>
                  </a:lnTo>
                  <a:lnTo>
                    <a:pt x="68" y="56"/>
                  </a:lnTo>
                  <a:lnTo>
                    <a:pt x="65" y="52"/>
                  </a:lnTo>
                  <a:lnTo>
                    <a:pt x="64" y="47"/>
                  </a:lnTo>
                  <a:lnTo>
                    <a:pt x="59" y="42"/>
                  </a:lnTo>
                  <a:lnTo>
                    <a:pt x="55" y="37"/>
                  </a:lnTo>
                  <a:lnTo>
                    <a:pt x="51" y="35"/>
                  </a:lnTo>
                  <a:lnTo>
                    <a:pt x="47" y="32"/>
                  </a:lnTo>
                  <a:lnTo>
                    <a:pt x="44" y="31"/>
                  </a:lnTo>
                  <a:lnTo>
                    <a:pt x="39" y="27"/>
                  </a:lnTo>
                  <a:lnTo>
                    <a:pt x="36" y="26"/>
                  </a:lnTo>
                  <a:lnTo>
                    <a:pt x="31" y="24"/>
                  </a:lnTo>
                  <a:lnTo>
                    <a:pt x="20" y="24"/>
                  </a:lnTo>
                  <a:lnTo>
                    <a:pt x="17" y="21"/>
                  </a:lnTo>
                  <a:lnTo>
                    <a:pt x="13" y="19"/>
                  </a:lnTo>
                  <a:lnTo>
                    <a:pt x="8" y="14"/>
                  </a:lnTo>
                  <a:lnTo>
                    <a:pt x="5" y="13"/>
                  </a:lnTo>
                  <a:lnTo>
                    <a:pt x="2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3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666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03" name="Freeform 151"/>
            <p:cNvSpPr>
              <a:spLocks/>
            </p:cNvSpPr>
            <p:nvPr/>
          </p:nvSpPr>
          <p:spPr bwMode="auto">
            <a:xfrm>
              <a:off x="4425" y="2949"/>
              <a:ext cx="10" cy="16"/>
            </a:xfrm>
            <a:custGeom>
              <a:avLst/>
              <a:gdLst/>
              <a:ahLst/>
              <a:cxnLst>
                <a:cxn ang="0">
                  <a:pos x="22" y="6"/>
                </a:cxn>
                <a:cxn ang="0">
                  <a:pos x="18" y="9"/>
                </a:cxn>
                <a:cxn ang="0">
                  <a:pos x="17" y="13"/>
                </a:cxn>
                <a:cxn ang="0">
                  <a:pos x="17" y="16"/>
                </a:cxn>
                <a:cxn ang="0">
                  <a:pos x="15" y="19"/>
                </a:cxn>
                <a:cxn ang="0">
                  <a:pos x="15" y="22"/>
                </a:cxn>
                <a:cxn ang="0">
                  <a:pos x="13" y="26"/>
                </a:cxn>
                <a:cxn ang="0">
                  <a:pos x="12" y="29"/>
                </a:cxn>
                <a:cxn ang="0">
                  <a:pos x="9" y="30"/>
                </a:cxn>
                <a:cxn ang="0">
                  <a:pos x="5" y="30"/>
                </a:cxn>
                <a:cxn ang="0">
                  <a:pos x="0" y="26"/>
                </a:cxn>
                <a:cxn ang="0">
                  <a:pos x="0" y="22"/>
                </a:cxn>
                <a:cxn ang="0">
                  <a:pos x="2" y="19"/>
                </a:cxn>
                <a:cxn ang="0">
                  <a:pos x="2" y="16"/>
                </a:cxn>
                <a:cxn ang="0">
                  <a:pos x="5" y="11"/>
                </a:cxn>
                <a:cxn ang="0">
                  <a:pos x="7" y="9"/>
                </a:cxn>
                <a:cxn ang="0">
                  <a:pos x="9" y="4"/>
                </a:cxn>
                <a:cxn ang="0">
                  <a:pos x="13" y="0"/>
                </a:cxn>
                <a:cxn ang="0">
                  <a:pos x="15" y="0"/>
                </a:cxn>
                <a:cxn ang="0">
                  <a:pos x="17" y="1"/>
                </a:cxn>
                <a:cxn ang="0">
                  <a:pos x="18" y="1"/>
                </a:cxn>
                <a:cxn ang="0">
                  <a:pos x="18" y="3"/>
                </a:cxn>
                <a:cxn ang="0">
                  <a:pos x="20" y="3"/>
                </a:cxn>
                <a:cxn ang="0">
                  <a:pos x="20" y="4"/>
                </a:cxn>
                <a:cxn ang="0">
                  <a:pos x="22" y="6"/>
                </a:cxn>
              </a:cxnLst>
              <a:rect l="0" t="0" r="r" b="b"/>
              <a:pathLst>
                <a:path w="22" h="30">
                  <a:moveTo>
                    <a:pt x="22" y="6"/>
                  </a:moveTo>
                  <a:lnTo>
                    <a:pt x="18" y="9"/>
                  </a:lnTo>
                  <a:lnTo>
                    <a:pt x="17" y="13"/>
                  </a:lnTo>
                  <a:lnTo>
                    <a:pt x="17" y="16"/>
                  </a:lnTo>
                  <a:lnTo>
                    <a:pt x="15" y="19"/>
                  </a:lnTo>
                  <a:lnTo>
                    <a:pt x="15" y="22"/>
                  </a:lnTo>
                  <a:lnTo>
                    <a:pt x="13" y="26"/>
                  </a:lnTo>
                  <a:lnTo>
                    <a:pt x="12" y="29"/>
                  </a:lnTo>
                  <a:lnTo>
                    <a:pt x="9" y="30"/>
                  </a:lnTo>
                  <a:lnTo>
                    <a:pt x="5" y="30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2" y="19"/>
                  </a:lnTo>
                  <a:lnTo>
                    <a:pt x="2" y="16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4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2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04" name="Freeform 152"/>
            <p:cNvSpPr>
              <a:spLocks/>
            </p:cNvSpPr>
            <p:nvPr/>
          </p:nvSpPr>
          <p:spPr bwMode="auto">
            <a:xfrm>
              <a:off x="4438" y="2955"/>
              <a:ext cx="10" cy="16"/>
            </a:xfrm>
            <a:custGeom>
              <a:avLst/>
              <a:gdLst/>
              <a:ahLst/>
              <a:cxnLst>
                <a:cxn ang="0">
                  <a:pos x="21" y="11"/>
                </a:cxn>
                <a:cxn ang="0">
                  <a:pos x="20" y="13"/>
                </a:cxn>
                <a:cxn ang="0">
                  <a:pos x="18" y="16"/>
                </a:cxn>
                <a:cxn ang="0">
                  <a:pos x="17" y="19"/>
                </a:cxn>
                <a:cxn ang="0">
                  <a:pos x="17" y="21"/>
                </a:cxn>
                <a:cxn ang="0">
                  <a:pos x="12" y="26"/>
                </a:cxn>
                <a:cxn ang="0">
                  <a:pos x="12" y="31"/>
                </a:cxn>
                <a:cxn ang="0">
                  <a:pos x="10" y="32"/>
                </a:cxn>
                <a:cxn ang="0">
                  <a:pos x="5" y="32"/>
                </a:cxn>
                <a:cxn ang="0">
                  <a:pos x="2" y="29"/>
                </a:cxn>
                <a:cxn ang="0">
                  <a:pos x="2" y="27"/>
                </a:cxn>
                <a:cxn ang="0">
                  <a:pos x="0" y="27"/>
                </a:cxn>
                <a:cxn ang="0">
                  <a:pos x="2" y="23"/>
                </a:cxn>
                <a:cxn ang="0">
                  <a:pos x="4" y="19"/>
                </a:cxn>
                <a:cxn ang="0">
                  <a:pos x="5" y="16"/>
                </a:cxn>
                <a:cxn ang="0">
                  <a:pos x="7" y="11"/>
                </a:cxn>
                <a:cxn ang="0">
                  <a:pos x="9" y="8"/>
                </a:cxn>
                <a:cxn ang="0">
                  <a:pos x="15" y="2"/>
                </a:cxn>
                <a:cxn ang="0">
                  <a:pos x="18" y="0"/>
                </a:cxn>
                <a:cxn ang="0">
                  <a:pos x="21" y="3"/>
                </a:cxn>
                <a:cxn ang="0">
                  <a:pos x="21" y="11"/>
                </a:cxn>
              </a:cxnLst>
              <a:rect l="0" t="0" r="r" b="b"/>
              <a:pathLst>
                <a:path w="21" h="32">
                  <a:moveTo>
                    <a:pt x="21" y="11"/>
                  </a:moveTo>
                  <a:lnTo>
                    <a:pt x="20" y="13"/>
                  </a:lnTo>
                  <a:lnTo>
                    <a:pt x="18" y="16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2" y="26"/>
                  </a:lnTo>
                  <a:lnTo>
                    <a:pt x="12" y="31"/>
                  </a:lnTo>
                  <a:lnTo>
                    <a:pt x="10" y="32"/>
                  </a:lnTo>
                  <a:lnTo>
                    <a:pt x="5" y="32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2" y="23"/>
                  </a:lnTo>
                  <a:lnTo>
                    <a:pt x="4" y="19"/>
                  </a:lnTo>
                  <a:lnTo>
                    <a:pt x="5" y="16"/>
                  </a:lnTo>
                  <a:lnTo>
                    <a:pt x="7" y="11"/>
                  </a:lnTo>
                  <a:lnTo>
                    <a:pt x="9" y="8"/>
                  </a:lnTo>
                  <a:lnTo>
                    <a:pt x="15" y="2"/>
                  </a:lnTo>
                  <a:lnTo>
                    <a:pt x="18" y="0"/>
                  </a:lnTo>
                  <a:lnTo>
                    <a:pt x="21" y="3"/>
                  </a:lnTo>
                  <a:lnTo>
                    <a:pt x="21" y="11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05" name="Freeform 153"/>
            <p:cNvSpPr>
              <a:spLocks/>
            </p:cNvSpPr>
            <p:nvPr/>
          </p:nvSpPr>
          <p:spPr bwMode="auto">
            <a:xfrm>
              <a:off x="4410" y="2961"/>
              <a:ext cx="44" cy="25"/>
            </a:xfrm>
            <a:custGeom>
              <a:avLst/>
              <a:gdLst/>
              <a:ahLst/>
              <a:cxnLst>
                <a:cxn ang="0">
                  <a:pos x="86" y="39"/>
                </a:cxn>
                <a:cxn ang="0">
                  <a:pos x="88" y="40"/>
                </a:cxn>
                <a:cxn ang="0">
                  <a:pos x="88" y="47"/>
                </a:cxn>
                <a:cxn ang="0">
                  <a:pos x="86" y="49"/>
                </a:cxn>
                <a:cxn ang="0">
                  <a:pos x="80" y="49"/>
                </a:cxn>
                <a:cxn ang="0">
                  <a:pos x="76" y="47"/>
                </a:cxn>
                <a:cxn ang="0">
                  <a:pos x="73" y="45"/>
                </a:cxn>
                <a:cxn ang="0">
                  <a:pos x="70" y="44"/>
                </a:cxn>
                <a:cxn ang="0">
                  <a:pos x="67" y="40"/>
                </a:cxn>
                <a:cxn ang="0">
                  <a:pos x="64" y="39"/>
                </a:cxn>
                <a:cxn ang="0">
                  <a:pos x="60" y="39"/>
                </a:cxn>
                <a:cxn ang="0">
                  <a:pos x="2" y="11"/>
                </a:cxn>
                <a:cxn ang="0">
                  <a:pos x="0" y="8"/>
                </a:cxn>
                <a:cxn ang="0">
                  <a:pos x="0" y="3"/>
                </a:cxn>
                <a:cxn ang="0">
                  <a:pos x="4" y="0"/>
                </a:cxn>
                <a:cxn ang="0">
                  <a:pos x="8" y="2"/>
                </a:cxn>
                <a:cxn ang="0">
                  <a:pos x="13" y="3"/>
                </a:cxn>
                <a:cxn ang="0">
                  <a:pos x="20" y="6"/>
                </a:cxn>
                <a:cxn ang="0">
                  <a:pos x="25" y="8"/>
                </a:cxn>
                <a:cxn ang="0">
                  <a:pos x="29" y="11"/>
                </a:cxn>
                <a:cxn ang="0">
                  <a:pos x="34" y="13"/>
                </a:cxn>
                <a:cxn ang="0">
                  <a:pos x="39" y="16"/>
                </a:cxn>
                <a:cxn ang="0">
                  <a:pos x="44" y="19"/>
                </a:cxn>
                <a:cxn ang="0">
                  <a:pos x="49" y="21"/>
                </a:cxn>
                <a:cxn ang="0">
                  <a:pos x="55" y="24"/>
                </a:cxn>
                <a:cxn ang="0">
                  <a:pos x="60" y="27"/>
                </a:cxn>
                <a:cxn ang="0">
                  <a:pos x="65" y="29"/>
                </a:cxn>
                <a:cxn ang="0">
                  <a:pos x="70" y="32"/>
                </a:cxn>
                <a:cxn ang="0">
                  <a:pos x="75" y="34"/>
                </a:cxn>
                <a:cxn ang="0">
                  <a:pos x="80" y="36"/>
                </a:cxn>
                <a:cxn ang="0">
                  <a:pos x="86" y="39"/>
                </a:cxn>
              </a:cxnLst>
              <a:rect l="0" t="0" r="r" b="b"/>
              <a:pathLst>
                <a:path w="88" h="49">
                  <a:moveTo>
                    <a:pt x="86" y="39"/>
                  </a:moveTo>
                  <a:lnTo>
                    <a:pt x="88" y="40"/>
                  </a:lnTo>
                  <a:lnTo>
                    <a:pt x="88" y="47"/>
                  </a:lnTo>
                  <a:lnTo>
                    <a:pt x="86" y="49"/>
                  </a:lnTo>
                  <a:lnTo>
                    <a:pt x="80" y="49"/>
                  </a:lnTo>
                  <a:lnTo>
                    <a:pt x="76" y="47"/>
                  </a:lnTo>
                  <a:lnTo>
                    <a:pt x="73" y="45"/>
                  </a:lnTo>
                  <a:lnTo>
                    <a:pt x="70" y="44"/>
                  </a:lnTo>
                  <a:lnTo>
                    <a:pt x="67" y="40"/>
                  </a:lnTo>
                  <a:lnTo>
                    <a:pt x="64" y="39"/>
                  </a:lnTo>
                  <a:lnTo>
                    <a:pt x="60" y="39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3"/>
                  </a:lnTo>
                  <a:lnTo>
                    <a:pt x="4" y="0"/>
                  </a:lnTo>
                  <a:lnTo>
                    <a:pt x="8" y="2"/>
                  </a:lnTo>
                  <a:lnTo>
                    <a:pt x="13" y="3"/>
                  </a:lnTo>
                  <a:lnTo>
                    <a:pt x="20" y="6"/>
                  </a:lnTo>
                  <a:lnTo>
                    <a:pt x="25" y="8"/>
                  </a:lnTo>
                  <a:lnTo>
                    <a:pt x="29" y="11"/>
                  </a:lnTo>
                  <a:lnTo>
                    <a:pt x="34" y="13"/>
                  </a:lnTo>
                  <a:lnTo>
                    <a:pt x="39" y="16"/>
                  </a:lnTo>
                  <a:lnTo>
                    <a:pt x="44" y="19"/>
                  </a:lnTo>
                  <a:lnTo>
                    <a:pt x="49" y="21"/>
                  </a:lnTo>
                  <a:lnTo>
                    <a:pt x="55" y="24"/>
                  </a:lnTo>
                  <a:lnTo>
                    <a:pt x="60" y="27"/>
                  </a:lnTo>
                  <a:lnTo>
                    <a:pt x="65" y="29"/>
                  </a:lnTo>
                  <a:lnTo>
                    <a:pt x="70" y="32"/>
                  </a:lnTo>
                  <a:lnTo>
                    <a:pt x="75" y="34"/>
                  </a:lnTo>
                  <a:lnTo>
                    <a:pt x="80" y="36"/>
                  </a:lnTo>
                  <a:lnTo>
                    <a:pt x="86" y="39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06" name="Freeform 154"/>
            <p:cNvSpPr>
              <a:spLocks/>
            </p:cNvSpPr>
            <p:nvPr/>
          </p:nvSpPr>
          <p:spPr bwMode="auto">
            <a:xfrm>
              <a:off x="4453" y="2964"/>
              <a:ext cx="11" cy="14"/>
            </a:xfrm>
            <a:custGeom>
              <a:avLst/>
              <a:gdLst/>
              <a:ahLst/>
              <a:cxnLst>
                <a:cxn ang="0">
                  <a:pos x="21" y="6"/>
                </a:cxn>
                <a:cxn ang="0">
                  <a:pos x="20" y="9"/>
                </a:cxn>
                <a:cxn ang="0">
                  <a:pos x="20" y="13"/>
                </a:cxn>
                <a:cxn ang="0">
                  <a:pos x="16" y="16"/>
                </a:cxn>
                <a:cxn ang="0">
                  <a:pos x="16" y="18"/>
                </a:cxn>
                <a:cxn ang="0">
                  <a:pos x="12" y="22"/>
                </a:cxn>
                <a:cxn ang="0">
                  <a:pos x="10" y="26"/>
                </a:cxn>
                <a:cxn ang="0">
                  <a:pos x="8" y="29"/>
                </a:cxn>
                <a:cxn ang="0">
                  <a:pos x="7" y="29"/>
                </a:cxn>
                <a:cxn ang="0">
                  <a:pos x="3" y="27"/>
                </a:cxn>
                <a:cxn ang="0">
                  <a:pos x="0" y="24"/>
                </a:cxn>
                <a:cxn ang="0">
                  <a:pos x="2" y="19"/>
                </a:cxn>
                <a:cxn ang="0">
                  <a:pos x="2" y="16"/>
                </a:cxn>
                <a:cxn ang="0">
                  <a:pos x="3" y="14"/>
                </a:cxn>
                <a:cxn ang="0">
                  <a:pos x="5" y="11"/>
                </a:cxn>
                <a:cxn ang="0">
                  <a:pos x="7" y="8"/>
                </a:cxn>
                <a:cxn ang="0">
                  <a:pos x="10" y="6"/>
                </a:cxn>
                <a:cxn ang="0">
                  <a:pos x="12" y="3"/>
                </a:cxn>
                <a:cxn ang="0">
                  <a:pos x="15" y="0"/>
                </a:cxn>
                <a:cxn ang="0">
                  <a:pos x="16" y="0"/>
                </a:cxn>
                <a:cxn ang="0">
                  <a:pos x="18" y="3"/>
                </a:cxn>
                <a:cxn ang="0">
                  <a:pos x="21" y="6"/>
                </a:cxn>
              </a:cxnLst>
              <a:rect l="0" t="0" r="r" b="b"/>
              <a:pathLst>
                <a:path w="21" h="29">
                  <a:moveTo>
                    <a:pt x="21" y="6"/>
                  </a:moveTo>
                  <a:lnTo>
                    <a:pt x="20" y="9"/>
                  </a:lnTo>
                  <a:lnTo>
                    <a:pt x="20" y="13"/>
                  </a:lnTo>
                  <a:lnTo>
                    <a:pt x="16" y="16"/>
                  </a:lnTo>
                  <a:lnTo>
                    <a:pt x="16" y="18"/>
                  </a:lnTo>
                  <a:lnTo>
                    <a:pt x="12" y="22"/>
                  </a:lnTo>
                  <a:lnTo>
                    <a:pt x="10" y="26"/>
                  </a:lnTo>
                  <a:lnTo>
                    <a:pt x="8" y="29"/>
                  </a:lnTo>
                  <a:lnTo>
                    <a:pt x="7" y="29"/>
                  </a:lnTo>
                  <a:lnTo>
                    <a:pt x="3" y="27"/>
                  </a:lnTo>
                  <a:lnTo>
                    <a:pt x="0" y="24"/>
                  </a:lnTo>
                  <a:lnTo>
                    <a:pt x="2" y="19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1"/>
                  </a:lnTo>
                  <a:lnTo>
                    <a:pt x="7" y="8"/>
                  </a:lnTo>
                  <a:lnTo>
                    <a:pt x="10" y="6"/>
                  </a:lnTo>
                  <a:lnTo>
                    <a:pt x="12" y="3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3"/>
                  </a:lnTo>
                  <a:lnTo>
                    <a:pt x="21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07" name="Freeform 155"/>
            <p:cNvSpPr>
              <a:spLocks/>
            </p:cNvSpPr>
            <p:nvPr/>
          </p:nvSpPr>
          <p:spPr bwMode="auto">
            <a:xfrm>
              <a:off x="4638" y="2966"/>
              <a:ext cx="22" cy="19"/>
            </a:xfrm>
            <a:custGeom>
              <a:avLst/>
              <a:gdLst/>
              <a:ahLst/>
              <a:cxnLst>
                <a:cxn ang="0">
                  <a:pos x="42" y="13"/>
                </a:cxn>
                <a:cxn ang="0">
                  <a:pos x="44" y="14"/>
                </a:cxn>
                <a:cxn ang="0">
                  <a:pos x="44" y="22"/>
                </a:cxn>
                <a:cxn ang="0">
                  <a:pos x="42" y="26"/>
                </a:cxn>
                <a:cxn ang="0">
                  <a:pos x="37" y="30"/>
                </a:cxn>
                <a:cxn ang="0">
                  <a:pos x="34" y="32"/>
                </a:cxn>
                <a:cxn ang="0">
                  <a:pos x="32" y="34"/>
                </a:cxn>
                <a:cxn ang="0">
                  <a:pos x="31" y="34"/>
                </a:cxn>
                <a:cxn ang="0">
                  <a:pos x="27" y="35"/>
                </a:cxn>
                <a:cxn ang="0">
                  <a:pos x="24" y="35"/>
                </a:cxn>
                <a:cxn ang="0">
                  <a:pos x="21" y="37"/>
                </a:cxn>
                <a:cxn ang="0">
                  <a:pos x="10" y="37"/>
                </a:cxn>
                <a:cxn ang="0">
                  <a:pos x="6" y="35"/>
                </a:cxn>
                <a:cxn ang="0">
                  <a:pos x="5" y="34"/>
                </a:cxn>
                <a:cxn ang="0">
                  <a:pos x="3" y="30"/>
                </a:cxn>
                <a:cxn ang="0">
                  <a:pos x="0" y="24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5" y="6"/>
                </a:cxn>
                <a:cxn ang="0">
                  <a:pos x="6" y="3"/>
                </a:cxn>
                <a:cxn ang="0">
                  <a:pos x="10" y="3"/>
                </a:cxn>
                <a:cxn ang="0">
                  <a:pos x="13" y="1"/>
                </a:cxn>
                <a:cxn ang="0">
                  <a:pos x="14" y="0"/>
                </a:cxn>
                <a:cxn ang="0">
                  <a:pos x="26" y="0"/>
                </a:cxn>
                <a:cxn ang="0">
                  <a:pos x="29" y="1"/>
                </a:cxn>
                <a:cxn ang="0">
                  <a:pos x="31" y="1"/>
                </a:cxn>
                <a:cxn ang="0">
                  <a:pos x="34" y="3"/>
                </a:cxn>
                <a:cxn ang="0">
                  <a:pos x="37" y="6"/>
                </a:cxn>
                <a:cxn ang="0">
                  <a:pos x="40" y="8"/>
                </a:cxn>
                <a:cxn ang="0">
                  <a:pos x="40" y="11"/>
                </a:cxn>
                <a:cxn ang="0">
                  <a:pos x="42" y="13"/>
                </a:cxn>
              </a:cxnLst>
              <a:rect l="0" t="0" r="r" b="b"/>
              <a:pathLst>
                <a:path w="44" h="37">
                  <a:moveTo>
                    <a:pt x="42" y="13"/>
                  </a:moveTo>
                  <a:lnTo>
                    <a:pt x="44" y="14"/>
                  </a:lnTo>
                  <a:lnTo>
                    <a:pt x="44" y="22"/>
                  </a:lnTo>
                  <a:lnTo>
                    <a:pt x="42" y="26"/>
                  </a:lnTo>
                  <a:lnTo>
                    <a:pt x="37" y="30"/>
                  </a:lnTo>
                  <a:lnTo>
                    <a:pt x="34" y="32"/>
                  </a:lnTo>
                  <a:lnTo>
                    <a:pt x="32" y="34"/>
                  </a:lnTo>
                  <a:lnTo>
                    <a:pt x="31" y="34"/>
                  </a:lnTo>
                  <a:lnTo>
                    <a:pt x="27" y="35"/>
                  </a:lnTo>
                  <a:lnTo>
                    <a:pt x="24" y="35"/>
                  </a:lnTo>
                  <a:lnTo>
                    <a:pt x="21" y="37"/>
                  </a:lnTo>
                  <a:lnTo>
                    <a:pt x="10" y="37"/>
                  </a:lnTo>
                  <a:lnTo>
                    <a:pt x="6" y="35"/>
                  </a:lnTo>
                  <a:lnTo>
                    <a:pt x="5" y="34"/>
                  </a:lnTo>
                  <a:lnTo>
                    <a:pt x="3" y="30"/>
                  </a:lnTo>
                  <a:lnTo>
                    <a:pt x="0" y="24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5" y="6"/>
                  </a:lnTo>
                  <a:lnTo>
                    <a:pt x="6" y="3"/>
                  </a:lnTo>
                  <a:lnTo>
                    <a:pt x="10" y="3"/>
                  </a:lnTo>
                  <a:lnTo>
                    <a:pt x="13" y="1"/>
                  </a:lnTo>
                  <a:lnTo>
                    <a:pt x="14" y="0"/>
                  </a:lnTo>
                  <a:lnTo>
                    <a:pt x="26" y="0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4" y="3"/>
                  </a:lnTo>
                  <a:lnTo>
                    <a:pt x="37" y="6"/>
                  </a:lnTo>
                  <a:lnTo>
                    <a:pt x="40" y="8"/>
                  </a:lnTo>
                  <a:lnTo>
                    <a:pt x="40" y="11"/>
                  </a:lnTo>
                  <a:lnTo>
                    <a:pt x="42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08" name="Freeform 156"/>
            <p:cNvSpPr>
              <a:spLocks/>
            </p:cNvSpPr>
            <p:nvPr/>
          </p:nvSpPr>
          <p:spPr bwMode="auto">
            <a:xfrm>
              <a:off x="4580" y="2968"/>
              <a:ext cx="16" cy="16"/>
            </a:xfrm>
            <a:custGeom>
              <a:avLst/>
              <a:gdLst/>
              <a:ahLst/>
              <a:cxnLst>
                <a:cxn ang="0">
                  <a:pos x="31" y="10"/>
                </a:cxn>
                <a:cxn ang="0">
                  <a:pos x="31" y="23"/>
                </a:cxn>
                <a:cxn ang="0">
                  <a:pos x="29" y="26"/>
                </a:cxn>
                <a:cxn ang="0">
                  <a:pos x="22" y="32"/>
                </a:cxn>
                <a:cxn ang="0">
                  <a:pos x="9" y="31"/>
                </a:cxn>
                <a:cxn ang="0">
                  <a:pos x="9" y="29"/>
                </a:cxn>
                <a:cxn ang="0">
                  <a:pos x="8" y="29"/>
                </a:cxn>
                <a:cxn ang="0">
                  <a:pos x="6" y="27"/>
                </a:cxn>
                <a:cxn ang="0">
                  <a:pos x="3" y="27"/>
                </a:cxn>
                <a:cxn ang="0">
                  <a:pos x="3" y="26"/>
                </a:cxn>
                <a:cxn ang="0">
                  <a:pos x="1" y="26"/>
                </a:cxn>
                <a:cxn ang="0">
                  <a:pos x="0" y="24"/>
                </a:cxn>
                <a:cxn ang="0">
                  <a:pos x="0" y="13"/>
                </a:cxn>
                <a:cxn ang="0">
                  <a:pos x="1" y="8"/>
                </a:cxn>
                <a:cxn ang="0">
                  <a:pos x="5" y="3"/>
                </a:cxn>
                <a:cxn ang="0">
                  <a:pos x="6" y="1"/>
                </a:cxn>
                <a:cxn ang="0">
                  <a:pos x="8" y="1"/>
                </a:cxn>
                <a:cxn ang="0">
                  <a:pos x="9" y="0"/>
                </a:cxn>
                <a:cxn ang="0">
                  <a:pos x="19" y="0"/>
                </a:cxn>
                <a:cxn ang="0">
                  <a:pos x="21" y="1"/>
                </a:cxn>
                <a:cxn ang="0">
                  <a:pos x="22" y="1"/>
                </a:cxn>
                <a:cxn ang="0">
                  <a:pos x="29" y="8"/>
                </a:cxn>
                <a:cxn ang="0">
                  <a:pos x="31" y="8"/>
                </a:cxn>
                <a:cxn ang="0">
                  <a:pos x="31" y="10"/>
                </a:cxn>
              </a:cxnLst>
              <a:rect l="0" t="0" r="r" b="b"/>
              <a:pathLst>
                <a:path w="31" h="32">
                  <a:moveTo>
                    <a:pt x="31" y="10"/>
                  </a:moveTo>
                  <a:lnTo>
                    <a:pt x="31" y="23"/>
                  </a:lnTo>
                  <a:lnTo>
                    <a:pt x="29" y="26"/>
                  </a:lnTo>
                  <a:lnTo>
                    <a:pt x="22" y="32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8" y="29"/>
                  </a:lnTo>
                  <a:lnTo>
                    <a:pt x="6" y="27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1" y="26"/>
                  </a:lnTo>
                  <a:lnTo>
                    <a:pt x="0" y="24"/>
                  </a:lnTo>
                  <a:lnTo>
                    <a:pt x="0" y="13"/>
                  </a:lnTo>
                  <a:lnTo>
                    <a:pt x="1" y="8"/>
                  </a:lnTo>
                  <a:lnTo>
                    <a:pt x="5" y="3"/>
                  </a:lnTo>
                  <a:lnTo>
                    <a:pt x="6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9" y="8"/>
                  </a:lnTo>
                  <a:lnTo>
                    <a:pt x="31" y="8"/>
                  </a:lnTo>
                  <a:lnTo>
                    <a:pt x="31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09" name="Freeform 157"/>
            <p:cNvSpPr>
              <a:spLocks/>
            </p:cNvSpPr>
            <p:nvPr/>
          </p:nvSpPr>
          <p:spPr bwMode="auto">
            <a:xfrm>
              <a:off x="4394" y="2970"/>
              <a:ext cx="12" cy="19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3" y="8"/>
                </a:cxn>
                <a:cxn ang="0">
                  <a:pos x="21" y="11"/>
                </a:cxn>
                <a:cxn ang="0">
                  <a:pos x="19" y="16"/>
                </a:cxn>
                <a:cxn ang="0">
                  <a:pos x="18" y="20"/>
                </a:cxn>
                <a:cxn ang="0">
                  <a:pos x="16" y="23"/>
                </a:cxn>
                <a:cxn ang="0">
                  <a:pos x="13" y="26"/>
                </a:cxn>
                <a:cxn ang="0">
                  <a:pos x="13" y="29"/>
                </a:cxn>
                <a:cxn ang="0">
                  <a:pos x="11" y="33"/>
                </a:cxn>
                <a:cxn ang="0">
                  <a:pos x="11" y="34"/>
                </a:cxn>
                <a:cxn ang="0">
                  <a:pos x="10" y="36"/>
                </a:cxn>
                <a:cxn ang="0">
                  <a:pos x="10" y="37"/>
                </a:cxn>
                <a:cxn ang="0">
                  <a:pos x="8" y="37"/>
                </a:cxn>
                <a:cxn ang="0">
                  <a:pos x="6" y="39"/>
                </a:cxn>
                <a:cxn ang="0">
                  <a:pos x="5" y="39"/>
                </a:cxn>
                <a:cxn ang="0">
                  <a:pos x="3" y="37"/>
                </a:cxn>
                <a:cxn ang="0">
                  <a:pos x="2" y="33"/>
                </a:cxn>
                <a:cxn ang="0">
                  <a:pos x="0" y="29"/>
                </a:cxn>
                <a:cxn ang="0">
                  <a:pos x="2" y="24"/>
                </a:cxn>
                <a:cxn ang="0">
                  <a:pos x="3" y="21"/>
                </a:cxn>
                <a:cxn ang="0">
                  <a:pos x="6" y="16"/>
                </a:cxn>
                <a:cxn ang="0">
                  <a:pos x="10" y="11"/>
                </a:cxn>
                <a:cxn ang="0">
                  <a:pos x="11" y="7"/>
                </a:cxn>
                <a:cxn ang="0">
                  <a:pos x="13" y="3"/>
                </a:cxn>
                <a:cxn ang="0">
                  <a:pos x="14" y="2"/>
                </a:cxn>
                <a:cxn ang="0">
                  <a:pos x="16" y="2"/>
                </a:cxn>
                <a:cxn ang="0">
                  <a:pos x="18" y="0"/>
                </a:cxn>
                <a:cxn ang="0">
                  <a:pos x="19" y="0"/>
                </a:cxn>
                <a:cxn ang="0">
                  <a:pos x="21" y="2"/>
                </a:cxn>
                <a:cxn ang="0">
                  <a:pos x="23" y="2"/>
                </a:cxn>
                <a:cxn ang="0">
                  <a:pos x="24" y="3"/>
                </a:cxn>
                <a:cxn ang="0">
                  <a:pos x="24" y="5"/>
                </a:cxn>
              </a:cxnLst>
              <a:rect l="0" t="0" r="r" b="b"/>
              <a:pathLst>
                <a:path w="24" h="39">
                  <a:moveTo>
                    <a:pt x="24" y="5"/>
                  </a:moveTo>
                  <a:lnTo>
                    <a:pt x="23" y="8"/>
                  </a:lnTo>
                  <a:lnTo>
                    <a:pt x="21" y="11"/>
                  </a:lnTo>
                  <a:lnTo>
                    <a:pt x="19" y="16"/>
                  </a:lnTo>
                  <a:lnTo>
                    <a:pt x="18" y="20"/>
                  </a:lnTo>
                  <a:lnTo>
                    <a:pt x="16" y="23"/>
                  </a:lnTo>
                  <a:lnTo>
                    <a:pt x="13" y="26"/>
                  </a:lnTo>
                  <a:lnTo>
                    <a:pt x="13" y="29"/>
                  </a:lnTo>
                  <a:lnTo>
                    <a:pt x="11" y="33"/>
                  </a:lnTo>
                  <a:lnTo>
                    <a:pt x="11" y="34"/>
                  </a:lnTo>
                  <a:lnTo>
                    <a:pt x="10" y="36"/>
                  </a:lnTo>
                  <a:lnTo>
                    <a:pt x="10" y="37"/>
                  </a:lnTo>
                  <a:lnTo>
                    <a:pt x="8" y="37"/>
                  </a:lnTo>
                  <a:lnTo>
                    <a:pt x="6" y="39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2" y="33"/>
                  </a:lnTo>
                  <a:lnTo>
                    <a:pt x="0" y="29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6" y="16"/>
                  </a:lnTo>
                  <a:lnTo>
                    <a:pt x="10" y="11"/>
                  </a:lnTo>
                  <a:lnTo>
                    <a:pt x="11" y="7"/>
                  </a:lnTo>
                  <a:lnTo>
                    <a:pt x="13" y="3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4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10" name="Freeform 158"/>
            <p:cNvSpPr>
              <a:spLocks/>
            </p:cNvSpPr>
            <p:nvPr/>
          </p:nvSpPr>
          <p:spPr bwMode="auto">
            <a:xfrm>
              <a:off x="4403" y="2975"/>
              <a:ext cx="14" cy="21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6" y="10"/>
                </a:cxn>
                <a:cxn ang="0">
                  <a:pos x="22" y="15"/>
                </a:cxn>
                <a:cxn ang="0">
                  <a:pos x="21" y="20"/>
                </a:cxn>
                <a:cxn ang="0">
                  <a:pos x="19" y="25"/>
                </a:cxn>
                <a:cxn ang="0">
                  <a:pos x="16" y="30"/>
                </a:cxn>
                <a:cxn ang="0">
                  <a:pos x="14" y="34"/>
                </a:cxn>
                <a:cxn ang="0">
                  <a:pos x="11" y="39"/>
                </a:cxn>
                <a:cxn ang="0">
                  <a:pos x="8" y="43"/>
                </a:cxn>
                <a:cxn ang="0">
                  <a:pos x="5" y="43"/>
                </a:cxn>
                <a:cxn ang="0">
                  <a:pos x="3" y="41"/>
                </a:cxn>
                <a:cxn ang="0">
                  <a:pos x="3" y="39"/>
                </a:cxn>
                <a:cxn ang="0">
                  <a:pos x="1" y="39"/>
                </a:cxn>
                <a:cxn ang="0">
                  <a:pos x="1" y="38"/>
                </a:cxn>
                <a:cxn ang="0">
                  <a:pos x="0" y="38"/>
                </a:cxn>
                <a:cxn ang="0">
                  <a:pos x="1" y="31"/>
                </a:cxn>
                <a:cxn ang="0">
                  <a:pos x="5" y="26"/>
                </a:cxn>
                <a:cxn ang="0">
                  <a:pos x="6" y="22"/>
                </a:cxn>
                <a:cxn ang="0">
                  <a:pos x="9" y="17"/>
                </a:cxn>
                <a:cxn ang="0">
                  <a:pos x="11" y="12"/>
                </a:cxn>
                <a:cxn ang="0">
                  <a:pos x="19" y="4"/>
                </a:cxn>
                <a:cxn ang="0">
                  <a:pos x="21" y="0"/>
                </a:cxn>
                <a:cxn ang="0">
                  <a:pos x="24" y="0"/>
                </a:cxn>
                <a:cxn ang="0">
                  <a:pos x="29" y="5"/>
                </a:cxn>
              </a:cxnLst>
              <a:rect l="0" t="0" r="r" b="b"/>
              <a:pathLst>
                <a:path w="29" h="43">
                  <a:moveTo>
                    <a:pt x="29" y="5"/>
                  </a:moveTo>
                  <a:lnTo>
                    <a:pt x="26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9" y="25"/>
                  </a:lnTo>
                  <a:lnTo>
                    <a:pt x="16" y="30"/>
                  </a:lnTo>
                  <a:lnTo>
                    <a:pt x="14" y="34"/>
                  </a:lnTo>
                  <a:lnTo>
                    <a:pt x="11" y="39"/>
                  </a:lnTo>
                  <a:lnTo>
                    <a:pt x="8" y="43"/>
                  </a:lnTo>
                  <a:lnTo>
                    <a:pt x="5" y="43"/>
                  </a:lnTo>
                  <a:lnTo>
                    <a:pt x="3" y="41"/>
                  </a:lnTo>
                  <a:lnTo>
                    <a:pt x="3" y="39"/>
                  </a:lnTo>
                  <a:lnTo>
                    <a:pt x="1" y="39"/>
                  </a:lnTo>
                  <a:lnTo>
                    <a:pt x="1" y="38"/>
                  </a:lnTo>
                  <a:lnTo>
                    <a:pt x="0" y="38"/>
                  </a:lnTo>
                  <a:lnTo>
                    <a:pt x="1" y="31"/>
                  </a:lnTo>
                  <a:lnTo>
                    <a:pt x="5" y="26"/>
                  </a:lnTo>
                  <a:lnTo>
                    <a:pt x="6" y="22"/>
                  </a:lnTo>
                  <a:lnTo>
                    <a:pt x="9" y="17"/>
                  </a:lnTo>
                  <a:lnTo>
                    <a:pt x="11" y="12"/>
                  </a:lnTo>
                  <a:lnTo>
                    <a:pt x="19" y="4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9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11" name="Freeform 159"/>
            <p:cNvSpPr>
              <a:spLocks/>
            </p:cNvSpPr>
            <p:nvPr/>
          </p:nvSpPr>
          <p:spPr bwMode="auto">
            <a:xfrm>
              <a:off x="4742" y="2982"/>
              <a:ext cx="17" cy="15"/>
            </a:xfrm>
            <a:custGeom>
              <a:avLst/>
              <a:gdLst/>
              <a:ahLst/>
              <a:cxnLst>
                <a:cxn ang="0">
                  <a:pos x="32" y="10"/>
                </a:cxn>
                <a:cxn ang="0">
                  <a:pos x="32" y="20"/>
                </a:cxn>
                <a:cxn ang="0">
                  <a:pos x="31" y="23"/>
                </a:cxn>
                <a:cxn ang="0">
                  <a:pos x="27" y="26"/>
                </a:cxn>
                <a:cxn ang="0">
                  <a:pos x="26" y="30"/>
                </a:cxn>
                <a:cxn ang="0">
                  <a:pos x="24" y="30"/>
                </a:cxn>
                <a:cxn ang="0">
                  <a:pos x="21" y="31"/>
                </a:cxn>
                <a:cxn ang="0">
                  <a:pos x="13" y="31"/>
                </a:cxn>
                <a:cxn ang="0">
                  <a:pos x="10" y="30"/>
                </a:cxn>
                <a:cxn ang="0">
                  <a:pos x="8" y="30"/>
                </a:cxn>
                <a:cxn ang="0">
                  <a:pos x="3" y="25"/>
                </a:cxn>
                <a:cxn ang="0">
                  <a:pos x="2" y="21"/>
                </a:cxn>
                <a:cxn ang="0">
                  <a:pos x="2" y="20"/>
                </a:cxn>
                <a:cxn ang="0">
                  <a:pos x="0" y="17"/>
                </a:cxn>
                <a:cxn ang="0">
                  <a:pos x="0" y="13"/>
                </a:cxn>
                <a:cxn ang="0">
                  <a:pos x="2" y="12"/>
                </a:cxn>
                <a:cxn ang="0">
                  <a:pos x="2" y="9"/>
                </a:cxn>
                <a:cxn ang="0">
                  <a:pos x="3" y="9"/>
                </a:cxn>
                <a:cxn ang="0">
                  <a:pos x="5" y="5"/>
                </a:cxn>
                <a:cxn ang="0">
                  <a:pos x="6" y="5"/>
                </a:cxn>
                <a:cxn ang="0">
                  <a:pos x="6" y="4"/>
                </a:cxn>
                <a:cxn ang="0">
                  <a:pos x="10" y="2"/>
                </a:cxn>
                <a:cxn ang="0">
                  <a:pos x="11" y="0"/>
                </a:cxn>
                <a:cxn ang="0">
                  <a:pos x="24" y="0"/>
                </a:cxn>
                <a:cxn ang="0">
                  <a:pos x="26" y="2"/>
                </a:cxn>
                <a:cxn ang="0">
                  <a:pos x="29" y="4"/>
                </a:cxn>
                <a:cxn ang="0">
                  <a:pos x="31" y="7"/>
                </a:cxn>
                <a:cxn ang="0">
                  <a:pos x="32" y="10"/>
                </a:cxn>
              </a:cxnLst>
              <a:rect l="0" t="0" r="r" b="b"/>
              <a:pathLst>
                <a:path w="32" h="31">
                  <a:moveTo>
                    <a:pt x="32" y="10"/>
                  </a:moveTo>
                  <a:lnTo>
                    <a:pt x="32" y="20"/>
                  </a:lnTo>
                  <a:lnTo>
                    <a:pt x="31" y="23"/>
                  </a:lnTo>
                  <a:lnTo>
                    <a:pt x="27" y="26"/>
                  </a:lnTo>
                  <a:lnTo>
                    <a:pt x="26" y="30"/>
                  </a:lnTo>
                  <a:lnTo>
                    <a:pt x="24" y="30"/>
                  </a:lnTo>
                  <a:lnTo>
                    <a:pt x="21" y="31"/>
                  </a:lnTo>
                  <a:lnTo>
                    <a:pt x="13" y="31"/>
                  </a:lnTo>
                  <a:lnTo>
                    <a:pt x="10" y="30"/>
                  </a:lnTo>
                  <a:lnTo>
                    <a:pt x="8" y="30"/>
                  </a:lnTo>
                  <a:lnTo>
                    <a:pt x="3" y="25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12"/>
                  </a:lnTo>
                  <a:lnTo>
                    <a:pt x="2" y="9"/>
                  </a:lnTo>
                  <a:lnTo>
                    <a:pt x="3" y="9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10" y="2"/>
                  </a:lnTo>
                  <a:lnTo>
                    <a:pt x="11" y="0"/>
                  </a:lnTo>
                  <a:lnTo>
                    <a:pt x="24" y="0"/>
                  </a:lnTo>
                  <a:lnTo>
                    <a:pt x="26" y="2"/>
                  </a:lnTo>
                  <a:lnTo>
                    <a:pt x="29" y="4"/>
                  </a:lnTo>
                  <a:lnTo>
                    <a:pt x="31" y="7"/>
                  </a:lnTo>
                  <a:lnTo>
                    <a:pt x="32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12" name="Freeform 160"/>
            <p:cNvSpPr>
              <a:spLocks/>
            </p:cNvSpPr>
            <p:nvPr/>
          </p:nvSpPr>
          <p:spPr bwMode="auto">
            <a:xfrm>
              <a:off x="4418" y="2982"/>
              <a:ext cx="13" cy="20"/>
            </a:xfrm>
            <a:custGeom>
              <a:avLst/>
              <a:gdLst/>
              <a:ahLst/>
              <a:cxnLst>
                <a:cxn ang="0">
                  <a:pos x="24" y="12"/>
                </a:cxn>
                <a:cxn ang="0">
                  <a:pos x="22" y="15"/>
                </a:cxn>
                <a:cxn ang="0">
                  <a:pos x="17" y="20"/>
                </a:cxn>
                <a:cxn ang="0">
                  <a:pos x="16" y="23"/>
                </a:cxn>
                <a:cxn ang="0">
                  <a:pos x="14" y="26"/>
                </a:cxn>
                <a:cxn ang="0">
                  <a:pos x="12" y="30"/>
                </a:cxn>
                <a:cxn ang="0">
                  <a:pos x="11" y="33"/>
                </a:cxn>
                <a:cxn ang="0">
                  <a:pos x="11" y="36"/>
                </a:cxn>
                <a:cxn ang="0">
                  <a:pos x="6" y="41"/>
                </a:cxn>
                <a:cxn ang="0">
                  <a:pos x="4" y="39"/>
                </a:cxn>
                <a:cxn ang="0">
                  <a:pos x="1" y="38"/>
                </a:cxn>
                <a:cxn ang="0">
                  <a:pos x="0" y="36"/>
                </a:cxn>
                <a:cxn ang="0">
                  <a:pos x="0" y="30"/>
                </a:cxn>
                <a:cxn ang="0">
                  <a:pos x="1" y="28"/>
                </a:cxn>
                <a:cxn ang="0">
                  <a:pos x="1" y="25"/>
                </a:cxn>
                <a:cxn ang="0">
                  <a:pos x="3" y="21"/>
                </a:cxn>
                <a:cxn ang="0">
                  <a:pos x="6" y="18"/>
                </a:cxn>
                <a:cxn ang="0">
                  <a:pos x="6" y="15"/>
                </a:cxn>
                <a:cxn ang="0">
                  <a:pos x="8" y="12"/>
                </a:cxn>
                <a:cxn ang="0">
                  <a:pos x="11" y="9"/>
                </a:cxn>
                <a:cxn ang="0">
                  <a:pos x="12" y="5"/>
                </a:cxn>
                <a:cxn ang="0">
                  <a:pos x="14" y="4"/>
                </a:cxn>
                <a:cxn ang="0">
                  <a:pos x="19" y="0"/>
                </a:cxn>
                <a:cxn ang="0">
                  <a:pos x="19" y="2"/>
                </a:cxn>
                <a:cxn ang="0">
                  <a:pos x="21" y="4"/>
                </a:cxn>
                <a:cxn ang="0">
                  <a:pos x="22" y="4"/>
                </a:cxn>
                <a:cxn ang="0">
                  <a:pos x="24" y="5"/>
                </a:cxn>
                <a:cxn ang="0">
                  <a:pos x="24" y="7"/>
                </a:cxn>
                <a:cxn ang="0">
                  <a:pos x="25" y="9"/>
                </a:cxn>
                <a:cxn ang="0">
                  <a:pos x="25" y="10"/>
                </a:cxn>
                <a:cxn ang="0">
                  <a:pos x="24" y="12"/>
                </a:cxn>
              </a:cxnLst>
              <a:rect l="0" t="0" r="r" b="b"/>
              <a:pathLst>
                <a:path w="25" h="41">
                  <a:moveTo>
                    <a:pt x="24" y="12"/>
                  </a:moveTo>
                  <a:lnTo>
                    <a:pt x="22" y="15"/>
                  </a:lnTo>
                  <a:lnTo>
                    <a:pt x="17" y="20"/>
                  </a:lnTo>
                  <a:lnTo>
                    <a:pt x="16" y="23"/>
                  </a:lnTo>
                  <a:lnTo>
                    <a:pt x="14" y="26"/>
                  </a:lnTo>
                  <a:lnTo>
                    <a:pt x="12" y="30"/>
                  </a:lnTo>
                  <a:lnTo>
                    <a:pt x="11" y="33"/>
                  </a:lnTo>
                  <a:lnTo>
                    <a:pt x="11" y="36"/>
                  </a:lnTo>
                  <a:lnTo>
                    <a:pt x="6" y="41"/>
                  </a:lnTo>
                  <a:lnTo>
                    <a:pt x="4" y="39"/>
                  </a:lnTo>
                  <a:lnTo>
                    <a:pt x="1" y="38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1" y="28"/>
                  </a:lnTo>
                  <a:lnTo>
                    <a:pt x="1" y="25"/>
                  </a:lnTo>
                  <a:lnTo>
                    <a:pt x="3" y="21"/>
                  </a:lnTo>
                  <a:lnTo>
                    <a:pt x="6" y="18"/>
                  </a:lnTo>
                  <a:lnTo>
                    <a:pt x="6" y="15"/>
                  </a:lnTo>
                  <a:lnTo>
                    <a:pt x="8" y="12"/>
                  </a:lnTo>
                  <a:lnTo>
                    <a:pt x="11" y="9"/>
                  </a:lnTo>
                  <a:lnTo>
                    <a:pt x="12" y="5"/>
                  </a:lnTo>
                  <a:lnTo>
                    <a:pt x="14" y="4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2" y="4"/>
                  </a:lnTo>
                  <a:lnTo>
                    <a:pt x="24" y="5"/>
                  </a:lnTo>
                  <a:lnTo>
                    <a:pt x="24" y="7"/>
                  </a:lnTo>
                  <a:lnTo>
                    <a:pt x="25" y="9"/>
                  </a:lnTo>
                  <a:lnTo>
                    <a:pt x="25" y="10"/>
                  </a:lnTo>
                  <a:lnTo>
                    <a:pt x="24" y="12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13" name="Freeform 161"/>
            <p:cNvSpPr>
              <a:spLocks/>
            </p:cNvSpPr>
            <p:nvPr/>
          </p:nvSpPr>
          <p:spPr bwMode="auto">
            <a:xfrm>
              <a:off x="4431" y="2989"/>
              <a:ext cx="12" cy="18"/>
            </a:xfrm>
            <a:custGeom>
              <a:avLst/>
              <a:gdLst/>
              <a:ahLst/>
              <a:cxnLst>
                <a:cxn ang="0">
                  <a:pos x="25" y="6"/>
                </a:cxn>
                <a:cxn ang="0">
                  <a:pos x="23" y="8"/>
                </a:cxn>
                <a:cxn ang="0">
                  <a:pos x="22" y="11"/>
                </a:cxn>
                <a:cxn ang="0">
                  <a:pos x="20" y="13"/>
                </a:cxn>
                <a:cxn ang="0">
                  <a:pos x="18" y="16"/>
                </a:cxn>
                <a:cxn ang="0">
                  <a:pos x="18" y="18"/>
                </a:cxn>
                <a:cxn ang="0">
                  <a:pos x="17" y="19"/>
                </a:cxn>
                <a:cxn ang="0">
                  <a:pos x="15" y="23"/>
                </a:cxn>
                <a:cxn ang="0">
                  <a:pos x="13" y="24"/>
                </a:cxn>
                <a:cxn ang="0">
                  <a:pos x="13" y="29"/>
                </a:cxn>
                <a:cxn ang="0">
                  <a:pos x="12" y="29"/>
                </a:cxn>
                <a:cxn ang="0">
                  <a:pos x="10" y="31"/>
                </a:cxn>
                <a:cxn ang="0">
                  <a:pos x="10" y="34"/>
                </a:cxn>
                <a:cxn ang="0">
                  <a:pos x="9" y="36"/>
                </a:cxn>
                <a:cxn ang="0">
                  <a:pos x="5" y="36"/>
                </a:cxn>
                <a:cxn ang="0">
                  <a:pos x="2" y="31"/>
                </a:cxn>
                <a:cxn ang="0">
                  <a:pos x="0" y="28"/>
                </a:cxn>
                <a:cxn ang="0">
                  <a:pos x="0" y="23"/>
                </a:cxn>
                <a:cxn ang="0">
                  <a:pos x="4" y="19"/>
                </a:cxn>
                <a:cxn ang="0">
                  <a:pos x="7" y="15"/>
                </a:cxn>
                <a:cxn ang="0">
                  <a:pos x="9" y="10"/>
                </a:cxn>
                <a:cxn ang="0">
                  <a:pos x="12" y="5"/>
                </a:cxn>
                <a:cxn ang="0">
                  <a:pos x="13" y="2"/>
                </a:cxn>
                <a:cxn ang="0">
                  <a:pos x="15" y="0"/>
                </a:cxn>
                <a:cxn ang="0">
                  <a:pos x="18" y="0"/>
                </a:cxn>
                <a:cxn ang="0">
                  <a:pos x="20" y="2"/>
                </a:cxn>
                <a:cxn ang="0">
                  <a:pos x="22" y="2"/>
                </a:cxn>
                <a:cxn ang="0">
                  <a:pos x="22" y="3"/>
                </a:cxn>
                <a:cxn ang="0">
                  <a:pos x="25" y="6"/>
                </a:cxn>
              </a:cxnLst>
              <a:rect l="0" t="0" r="r" b="b"/>
              <a:pathLst>
                <a:path w="25" h="36">
                  <a:moveTo>
                    <a:pt x="25" y="6"/>
                  </a:moveTo>
                  <a:lnTo>
                    <a:pt x="23" y="8"/>
                  </a:lnTo>
                  <a:lnTo>
                    <a:pt x="22" y="11"/>
                  </a:lnTo>
                  <a:lnTo>
                    <a:pt x="20" y="13"/>
                  </a:lnTo>
                  <a:lnTo>
                    <a:pt x="18" y="16"/>
                  </a:lnTo>
                  <a:lnTo>
                    <a:pt x="18" y="18"/>
                  </a:lnTo>
                  <a:lnTo>
                    <a:pt x="17" y="19"/>
                  </a:lnTo>
                  <a:lnTo>
                    <a:pt x="15" y="23"/>
                  </a:lnTo>
                  <a:lnTo>
                    <a:pt x="13" y="24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31"/>
                  </a:lnTo>
                  <a:lnTo>
                    <a:pt x="10" y="34"/>
                  </a:lnTo>
                  <a:lnTo>
                    <a:pt x="9" y="36"/>
                  </a:lnTo>
                  <a:lnTo>
                    <a:pt x="5" y="36"/>
                  </a:lnTo>
                  <a:lnTo>
                    <a:pt x="2" y="31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4" y="19"/>
                  </a:lnTo>
                  <a:lnTo>
                    <a:pt x="7" y="15"/>
                  </a:lnTo>
                  <a:lnTo>
                    <a:pt x="9" y="10"/>
                  </a:lnTo>
                  <a:lnTo>
                    <a:pt x="12" y="5"/>
                  </a:lnTo>
                  <a:lnTo>
                    <a:pt x="13" y="2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5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14" name="Freeform 162"/>
            <p:cNvSpPr>
              <a:spLocks/>
            </p:cNvSpPr>
            <p:nvPr/>
          </p:nvSpPr>
          <p:spPr bwMode="auto">
            <a:xfrm>
              <a:off x="4442" y="2990"/>
              <a:ext cx="88" cy="70"/>
            </a:xfrm>
            <a:custGeom>
              <a:avLst/>
              <a:gdLst/>
              <a:ahLst/>
              <a:cxnLst>
                <a:cxn ang="0">
                  <a:pos x="110" y="17"/>
                </a:cxn>
                <a:cxn ang="0">
                  <a:pos x="113" y="13"/>
                </a:cxn>
                <a:cxn ang="0">
                  <a:pos x="119" y="4"/>
                </a:cxn>
                <a:cxn ang="0">
                  <a:pos x="126" y="1"/>
                </a:cxn>
                <a:cxn ang="0">
                  <a:pos x="126" y="9"/>
                </a:cxn>
                <a:cxn ang="0">
                  <a:pos x="119" y="13"/>
                </a:cxn>
                <a:cxn ang="0">
                  <a:pos x="113" y="17"/>
                </a:cxn>
                <a:cxn ang="0">
                  <a:pos x="108" y="26"/>
                </a:cxn>
                <a:cxn ang="0">
                  <a:pos x="108" y="30"/>
                </a:cxn>
                <a:cxn ang="0">
                  <a:pos x="110" y="32"/>
                </a:cxn>
                <a:cxn ang="0">
                  <a:pos x="119" y="29"/>
                </a:cxn>
                <a:cxn ang="0">
                  <a:pos x="124" y="26"/>
                </a:cxn>
                <a:cxn ang="0">
                  <a:pos x="129" y="22"/>
                </a:cxn>
                <a:cxn ang="0">
                  <a:pos x="134" y="19"/>
                </a:cxn>
                <a:cxn ang="0">
                  <a:pos x="144" y="21"/>
                </a:cxn>
                <a:cxn ang="0">
                  <a:pos x="149" y="22"/>
                </a:cxn>
                <a:cxn ang="0">
                  <a:pos x="154" y="27"/>
                </a:cxn>
                <a:cxn ang="0">
                  <a:pos x="157" y="30"/>
                </a:cxn>
                <a:cxn ang="0">
                  <a:pos x="163" y="22"/>
                </a:cxn>
                <a:cxn ang="0">
                  <a:pos x="158" y="19"/>
                </a:cxn>
                <a:cxn ang="0">
                  <a:pos x="154" y="16"/>
                </a:cxn>
                <a:cxn ang="0">
                  <a:pos x="149" y="13"/>
                </a:cxn>
                <a:cxn ang="0">
                  <a:pos x="157" y="1"/>
                </a:cxn>
                <a:cxn ang="0">
                  <a:pos x="162" y="3"/>
                </a:cxn>
                <a:cxn ang="0">
                  <a:pos x="165" y="9"/>
                </a:cxn>
                <a:cxn ang="0">
                  <a:pos x="168" y="16"/>
                </a:cxn>
                <a:cxn ang="0">
                  <a:pos x="173" y="21"/>
                </a:cxn>
                <a:cxn ang="0">
                  <a:pos x="171" y="35"/>
                </a:cxn>
                <a:cxn ang="0">
                  <a:pos x="165" y="61"/>
                </a:cxn>
                <a:cxn ang="0">
                  <a:pos x="162" y="89"/>
                </a:cxn>
                <a:cxn ang="0">
                  <a:pos x="150" y="113"/>
                </a:cxn>
                <a:cxn ang="0">
                  <a:pos x="132" y="124"/>
                </a:cxn>
                <a:cxn ang="0">
                  <a:pos x="119" y="131"/>
                </a:cxn>
                <a:cxn ang="0">
                  <a:pos x="107" y="134"/>
                </a:cxn>
                <a:cxn ang="0">
                  <a:pos x="94" y="137"/>
                </a:cxn>
                <a:cxn ang="0">
                  <a:pos x="79" y="141"/>
                </a:cxn>
                <a:cxn ang="0">
                  <a:pos x="58" y="139"/>
                </a:cxn>
                <a:cxn ang="0">
                  <a:pos x="45" y="136"/>
                </a:cxn>
                <a:cxn ang="0">
                  <a:pos x="32" y="131"/>
                </a:cxn>
                <a:cxn ang="0">
                  <a:pos x="19" y="120"/>
                </a:cxn>
                <a:cxn ang="0">
                  <a:pos x="9" y="107"/>
                </a:cxn>
                <a:cxn ang="0">
                  <a:pos x="3" y="90"/>
                </a:cxn>
                <a:cxn ang="0">
                  <a:pos x="0" y="74"/>
                </a:cxn>
                <a:cxn ang="0">
                  <a:pos x="35" y="35"/>
                </a:cxn>
                <a:cxn ang="0">
                  <a:pos x="61" y="22"/>
                </a:cxn>
                <a:cxn ang="0">
                  <a:pos x="68" y="26"/>
                </a:cxn>
                <a:cxn ang="0">
                  <a:pos x="74" y="27"/>
                </a:cxn>
                <a:cxn ang="0">
                  <a:pos x="81" y="29"/>
                </a:cxn>
                <a:cxn ang="0">
                  <a:pos x="82" y="24"/>
                </a:cxn>
                <a:cxn ang="0">
                  <a:pos x="72" y="13"/>
                </a:cxn>
                <a:cxn ang="0">
                  <a:pos x="71" y="9"/>
                </a:cxn>
                <a:cxn ang="0">
                  <a:pos x="77" y="4"/>
                </a:cxn>
                <a:cxn ang="0">
                  <a:pos x="82" y="1"/>
                </a:cxn>
                <a:cxn ang="0">
                  <a:pos x="87" y="0"/>
                </a:cxn>
                <a:cxn ang="0">
                  <a:pos x="92" y="6"/>
                </a:cxn>
                <a:cxn ang="0">
                  <a:pos x="94" y="13"/>
                </a:cxn>
                <a:cxn ang="0">
                  <a:pos x="102" y="19"/>
                </a:cxn>
              </a:cxnLst>
              <a:rect l="0" t="0" r="r" b="b"/>
              <a:pathLst>
                <a:path w="176" h="141">
                  <a:moveTo>
                    <a:pt x="107" y="19"/>
                  </a:moveTo>
                  <a:lnTo>
                    <a:pt x="110" y="17"/>
                  </a:lnTo>
                  <a:lnTo>
                    <a:pt x="111" y="16"/>
                  </a:lnTo>
                  <a:lnTo>
                    <a:pt x="113" y="13"/>
                  </a:lnTo>
                  <a:lnTo>
                    <a:pt x="118" y="8"/>
                  </a:lnTo>
                  <a:lnTo>
                    <a:pt x="119" y="4"/>
                  </a:lnTo>
                  <a:lnTo>
                    <a:pt x="123" y="3"/>
                  </a:lnTo>
                  <a:lnTo>
                    <a:pt x="126" y="1"/>
                  </a:lnTo>
                  <a:lnTo>
                    <a:pt x="129" y="8"/>
                  </a:lnTo>
                  <a:lnTo>
                    <a:pt x="126" y="9"/>
                  </a:lnTo>
                  <a:lnTo>
                    <a:pt x="123" y="11"/>
                  </a:lnTo>
                  <a:lnTo>
                    <a:pt x="119" y="13"/>
                  </a:lnTo>
                  <a:lnTo>
                    <a:pt x="116" y="16"/>
                  </a:lnTo>
                  <a:lnTo>
                    <a:pt x="113" y="17"/>
                  </a:lnTo>
                  <a:lnTo>
                    <a:pt x="110" y="21"/>
                  </a:lnTo>
                  <a:lnTo>
                    <a:pt x="108" y="26"/>
                  </a:lnTo>
                  <a:lnTo>
                    <a:pt x="107" y="29"/>
                  </a:lnTo>
                  <a:lnTo>
                    <a:pt x="108" y="30"/>
                  </a:lnTo>
                  <a:lnTo>
                    <a:pt x="110" y="30"/>
                  </a:lnTo>
                  <a:lnTo>
                    <a:pt x="110" y="32"/>
                  </a:lnTo>
                  <a:lnTo>
                    <a:pt x="118" y="32"/>
                  </a:lnTo>
                  <a:lnTo>
                    <a:pt x="119" y="29"/>
                  </a:lnTo>
                  <a:lnTo>
                    <a:pt x="121" y="27"/>
                  </a:lnTo>
                  <a:lnTo>
                    <a:pt x="124" y="26"/>
                  </a:lnTo>
                  <a:lnTo>
                    <a:pt x="126" y="24"/>
                  </a:lnTo>
                  <a:lnTo>
                    <a:pt x="129" y="22"/>
                  </a:lnTo>
                  <a:lnTo>
                    <a:pt x="131" y="21"/>
                  </a:lnTo>
                  <a:lnTo>
                    <a:pt x="134" y="19"/>
                  </a:lnTo>
                  <a:lnTo>
                    <a:pt x="141" y="19"/>
                  </a:lnTo>
                  <a:lnTo>
                    <a:pt x="144" y="21"/>
                  </a:lnTo>
                  <a:lnTo>
                    <a:pt x="145" y="22"/>
                  </a:lnTo>
                  <a:lnTo>
                    <a:pt x="149" y="22"/>
                  </a:lnTo>
                  <a:lnTo>
                    <a:pt x="150" y="26"/>
                  </a:lnTo>
                  <a:lnTo>
                    <a:pt x="154" y="27"/>
                  </a:lnTo>
                  <a:lnTo>
                    <a:pt x="155" y="27"/>
                  </a:lnTo>
                  <a:lnTo>
                    <a:pt x="157" y="30"/>
                  </a:lnTo>
                  <a:lnTo>
                    <a:pt x="163" y="30"/>
                  </a:lnTo>
                  <a:lnTo>
                    <a:pt x="163" y="22"/>
                  </a:lnTo>
                  <a:lnTo>
                    <a:pt x="162" y="21"/>
                  </a:lnTo>
                  <a:lnTo>
                    <a:pt x="158" y="19"/>
                  </a:lnTo>
                  <a:lnTo>
                    <a:pt x="157" y="17"/>
                  </a:lnTo>
                  <a:lnTo>
                    <a:pt x="154" y="16"/>
                  </a:lnTo>
                  <a:lnTo>
                    <a:pt x="152" y="14"/>
                  </a:lnTo>
                  <a:lnTo>
                    <a:pt x="149" y="13"/>
                  </a:lnTo>
                  <a:lnTo>
                    <a:pt x="149" y="9"/>
                  </a:lnTo>
                  <a:lnTo>
                    <a:pt x="157" y="1"/>
                  </a:lnTo>
                  <a:lnTo>
                    <a:pt x="160" y="0"/>
                  </a:lnTo>
                  <a:lnTo>
                    <a:pt x="162" y="3"/>
                  </a:lnTo>
                  <a:lnTo>
                    <a:pt x="163" y="6"/>
                  </a:lnTo>
                  <a:lnTo>
                    <a:pt x="165" y="9"/>
                  </a:lnTo>
                  <a:lnTo>
                    <a:pt x="166" y="13"/>
                  </a:lnTo>
                  <a:lnTo>
                    <a:pt x="168" y="16"/>
                  </a:lnTo>
                  <a:lnTo>
                    <a:pt x="170" y="19"/>
                  </a:lnTo>
                  <a:lnTo>
                    <a:pt x="173" y="21"/>
                  </a:lnTo>
                  <a:lnTo>
                    <a:pt x="176" y="22"/>
                  </a:lnTo>
                  <a:lnTo>
                    <a:pt x="171" y="35"/>
                  </a:lnTo>
                  <a:lnTo>
                    <a:pt x="168" y="48"/>
                  </a:lnTo>
                  <a:lnTo>
                    <a:pt x="165" y="61"/>
                  </a:lnTo>
                  <a:lnTo>
                    <a:pt x="163" y="76"/>
                  </a:lnTo>
                  <a:lnTo>
                    <a:pt x="162" y="89"/>
                  </a:lnTo>
                  <a:lnTo>
                    <a:pt x="157" y="102"/>
                  </a:lnTo>
                  <a:lnTo>
                    <a:pt x="150" y="113"/>
                  </a:lnTo>
                  <a:lnTo>
                    <a:pt x="139" y="121"/>
                  </a:lnTo>
                  <a:lnTo>
                    <a:pt x="132" y="124"/>
                  </a:lnTo>
                  <a:lnTo>
                    <a:pt x="126" y="128"/>
                  </a:lnTo>
                  <a:lnTo>
                    <a:pt x="119" y="131"/>
                  </a:lnTo>
                  <a:lnTo>
                    <a:pt x="113" y="132"/>
                  </a:lnTo>
                  <a:lnTo>
                    <a:pt x="107" y="134"/>
                  </a:lnTo>
                  <a:lnTo>
                    <a:pt x="100" y="136"/>
                  </a:lnTo>
                  <a:lnTo>
                    <a:pt x="94" y="137"/>
                  </a:lnTo>
                  <a:lnTo>
                    <a:pt x="85" y="139"/>
                  </a:lnTo>
                  <a:lnTo>
                    <a:pt x="79" y="141"/>
                  </a:lnTo>
                  <a:lnTo>
                    <a:pt x="66" y="141"/>
                  </a:lnTo>
                  <a:lnTo>
                    <a:pt x="58" y="139"/>
                  </a:lnTo>
                  <a:lnTo>
                    <a:pt x="51" y="137"/>
                  </a:lnTo>
                  <a:lnTo>
                    <a:pt x="45" y="136"/>
                  </a:lnTo>
                  <a:lnTo>
                    <a:pt x="38" y="134"/>
                  </a:lnTo>
                  <a:lnTo>
                    <a:pt x="32" y="131"/>
                  </a:lnTo>
                  <a:lnTo>
                    <a:pt x="25" y="124"/>
                  </a:lnTo>
                  <a:lnTo>
                    <a:pt x="19" y="120"/>
                  </a:lnTo>
                  <a:lnTo>
                    <a:pt x="14" y="113"/>
                  </a:lnTo>
                  <a:lnTo>
                    <a:pt x="9" y="107"/>
                  </a:lnTo>
                  <a:lnTo>
                    <a:pt x="4" y="98"/>
                  </a:lnTo>
                  <a:lnTo>
                    <a:pt x="3" y="90"/>
                  </a:lnTo>
                  <a:lnTo>
                    <a:pt x="0" y="82"/>
                  </a:lnTo>
                  <a:lnTo>
                    <a:pt x="0" y="74"/>
                  </a:lnTo>
                  <a:lnTo>
                    <a:pt x="32" y="35"/>
                  </a:lnTo>
                  <a:lnTo>
                    <a:pt x="35" y="35"/>
                  </a:lnTo>
                  <a:lnTo>
                    <a:pt x="48" y="22"/>
                  </a:lnTo>
                  <a:lnTo>
                    <a:pt x="61" y="22"/>
                  </a:lnTo>
                  <a:lnTo>
                    <a:pt x="64" y="24"/>
                  </a:lnTo>
                  <a:lnTo>
                    <a:pt x="68" y="26"/>
                  </a:lnTo>
                  <a:lnTo>
                    <a:pt x="71" y="27"/>
                  </a:lnTo>
                  <a:lnTo>
                    <a:pt x="74" y="27"/>
                  </a:lnTo>
                  <a:lnTo>
                    <a:pt x="77" y="29"/>
                  </a:lnTo>
                  <a:lnTo>
                    <a:pt x="81" y="29"/>
                  </a:lnTo>
                  <a:lnTo>
                    <a:pt x="84" y="26"/>
                  </a:lnTo>
                  <a:lnTo>
                    <a:pt x="82" y="24"/>
                  </a:lnTo>
                  <a:lnTo>
                    <a:pt x="81" y="21"/>
                  </a:lnTo>
                  <a:lnTo>
                    <a:pt x="72" y="13"/>
                  </a:lnTo>
                  <a:lnTo>
                    <a:pt x="69" y="11"/>
                  </a:lnTo>
                  <a:lnTo>
                    <a:pt x="71" y="9"/>
                  </a:lnTo>
                  <a:lnTo>
                    <a:pt x="74" y="8"/>
                  </a:lnTo>
                  <a:lnTo>
                    <a:pt x="77" y="4"/>
                  </a:lnTo>
                  <a:lnTo>
                    <a:pt x="81" y="3"/>
                  </a:lnTo>
                  <a:lnTo>
                    <a:pt x="82" y="1"/>
                  </a:lnTo>
                  <a:lnTo>
                    <a:pt x="85" y="0"/>
                  </a:lnTo>
                  <a:lnTo>
                    <a:pt x="87" y="0"/>
                  </a:lnTo>
                  <a:lnTo>
                    <a:pt x="90" y="1"/>
                  </a:lnTo>
                  <a:lnTo>
                    <a:pt x="92" y="6"/>
                  </a:lnTo>
                  <a:lnTo>
                    <a:pt x="92" y="9"/>
                  </a:lnTo>
                  <a:lnTo>
                    <a:pt x="94" y="13"/>
                  </a:lnTo>
                  <a:lnTo>
                    <a:pt x="98" y="17"/>
                  </a:lnTo>
                  <a:lnTo>
                    <a:pt x="102" y="19"/>
                  </a:lnTo>
                  <a:lnTo>
                    <a:pt x="107" y="19"/>
                  </a:lnTo>
                  <a:close/>
                </a:path>
              </a:pathLst>
            </a:custGeom>
            <a:solidFill>
              <a:srgbClr val="FFCC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15" name="Freeform 163"/>
            <p:cNvSpPr>
              <a:spLocks/>
            </p:cNvSpPr>
            <p:nvPr/>
          </p:nvSpPr>
          <p:spPr bwMode="auto">
            <a:xfrm>
              <a:off x="4670" y="2991"/>
              <a:ext cx="18" cy="16"/>
            </a:xfrm>
            <a:custGeom>
              <a:avLst/>
              <a:gdLst/>
              <a:ahLst/>
              <a:cxnLst>
                <a:cxn ang="0">
                  <a:pos x="37" y="10"/>
                </a:cxn>
                <a:cxn ang="0">
                  <a:pos x="36" y="13"/>
                </a:cxn>
                <a:cxn ang="0">
                  <a:pos x="34" y="16"/>
                </a:cxn>
                <a:cxn ang="0">
                  <a:pos x="32" y="19"/>
                </a:cxn>
                <a:cxn ang="0">
                  <a:pos x="29" y="23"/>
                </a:cxn>
                <a:cxn ang="0">
                  <a:pos x="28" y="26"/>
                </a:cxn>
                <a:cxn ang="0">
                  <a:pos x="23" y="27"/>
                </a:cxn>
                <a:cxn ang="0">
                  <a:pos x="21" y="29"/>
                </a:cxn>
                <a:cxn ang="0">
                  <a:pos x="16" y="31"/>
                </a:cxn>
                <a:cxn ang="0">
                  <a:pos x="5" y="31"/>
                </a:cxn>
                <a:cxn ang="0">
                  <a:pos x="0" y="26"/>
                </a:cxn>
                <a:cxn ang="0">
                  <a:pos x="0" y="11"/>
                </a:cxn>
                <a:cxn ang="0">
                  <a:pos x="11" y="0"/>
                </a:cxn>
                <a:cxn ang="0">
                  <a:pos x="24" y="0"/>
                </a:cxn>
                <a:cxn ang="0">
                  <a:pos x="28" y="1"/>
                </a:cxn>
                <a:cxn ang="0">
                  <a:pos x="31" y="3"/>
                </a:cxn>
                <a:cxn ang="0">
                  <a:pos x="32" y="5"/>
                </a:cxn>
                <a:cxn ang="0">
                  <a:pos x="36" y="6"/>
                </a:cxn>
                <a:cxn ang="0">
                  <a:pos x="37" y="10"/>
                </a:cxn>
              </a:cxnLst>
              <a:rect l="0" t="0" r="r" b="b"/>
              <a:pathLst>
                <a:path w="37" h="31">
                  <a:moveTo>
                    <a:pt x="37" y="10"/>
                  </a:moveTo>
                  <a:lnTo>
                    <a:pt x="36" y="13"/>
                  </a:lnTo>
                  <a:lnTo>
                    <a:pt x="34" y="16"/>
                  </a:lnTo>
                  <a:lnTo>
                    <a:pt x="32" y="19"/>
                  </a:lnTo>
                  <a:lnTo>
                    <a:pt x="29" y="23"/>
                  </a:lnTo>
                  <a:lnTo>
                    <a:pt x="28" y="26"/>
                  </a:lnTo>
                  <a:lnTo>
                    <a:pt x="23" y="27"/>
                  </a:lnTo>
                  <a:lnTo>
                    <a:pt x="21" y="29"/>
                  </a:lnTo>
                  <a:lnTo>
                    <a:pt x="16" y="31"/>
                  </a:lnTo>
                  <a:lnTo>
                    <a:pt x="5" y="31"/>
                  </a:lnTo>
                  <a:lnTo>
                    <a:pt x="0" y="26"/>
                  </a:lnTo>
                  <a:lnTo>
                    <a:pt x="0" y="11"/>
                  </a:lnTo>
                  <a:lnTo>
                    <a:pt x="11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1" y="3"/>
                  </a:lnTo>
                  <a:lnTo>
                    <a:pt x="32" y="5"/>
                  </a:lnTo>
                  <a:lnTo>
                    <a:pt x="36" y="6"/>
                  </a:lnTo>
                  <a:lnTo>
                    <a:pt x="37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16" name="Freeform 164"/>
            <p:cNvSpPr>
              <a:spLocks/>
            </p:cNvSpPr>
            <p:nvPr/>
          </p:nvSpPr>
          <p:spPr bwMode="auto">
            <a:xfrm>
              <a:off x="4392" y="2992"/>
              <a:ext cx="31" cy="22"/>
            </a:xfrm>
            <a:custGeom>
              <a:avLst/>
              <a:gdLst/>
              <a:ahLst/>
              <a:cxnLst>
                <a:cxn ang="0">
                  <a:pos x="16" y="9"/>
                </a:cxn>
                <a:cxn ang="0">
                  <a:pos x="19" y="10"/>
                </a:cxn>
                <a:cxn ang="0">
                  <a:pos x="22" y="12"/>
                </a:cxn>
                <a:cxn ang="0">
                  <a:pos x="24" y="13"/>
                </a:cxn>
                <a:cxn ang="0">
                  <a:pos x="27" y="15"/>
                </a:cxn>
                <a:cxn ang="0">
                  <a:pos x="30" y="17"/>
                </a:cxn>
                <a:cxn ang="0">
                  <a:pos x="32" y="18"/>
                </a:cxn>
                <a:cxn ang="0">
                  <a:pos x="35" y="20"/>
                </a:cxn>
                <a:cxn ang="0">
                  <a:pos x="39" y="22"/>
                </a:cxn>
                <a:cxn ang="0">
                  <a:pos x="42" y="23"/>
                </a:cxn>
                <a:cxn ang="0">
                  <a:pos x="43" y="25"/>
                </a:cxn>
                <a:cxn ang="0">
                  <a:pos x="47" y="26"/>
                </a:cxn>
                <a:cxn ang="0">
                  <a:pos x="50" y="28"/>
                </a:cxn>
                <a:cxn ang="0">
                  <a:pos x="53" y="30"/>
                </a:cxn>
                <a:cxn ang="0">
                  <a:pos x="55" y="31"/>
                </a:cxn>
                <a:cxn ang="0">
                  <a:pos x="58" y="33"/>
                </a:cxn>
                <a:cxn ang="0">
                  <a:pos x="61" y="34"/>
                </a:cxn>
                <a:cxn ang="0">
                  <a:pos x="61" y="44"/>
                </a:cxn>
                <a:cxn ang="0">
                  <a:pos x="53" y="44"/>
                </a:cxn>
                <a:cxn ang="0">
                  <a:pos x="50" y="43"/>
                </a:cxn>
                <a:cxn ang="0">
                  <a:pos x="47" y="41"/>
                </a:cxn>
                <a:cxn ang="0">
                  <a:pos x="43" y="38"/>
                </a:cxn>
                <a:cxn ang="0">
                  <a:pos x="40" y="36"/>
                </a:cxn>
                <a:cxn ang="0">
                  <a:pos x="37" y="33"/>
                </a:cxn>
                <a:cxn ang="0">
                  <a:pos x="34" y="31"/>
                </a:cxn>
                <a:cxn ang="0">
                  <a:pos x="30" y="30"/>
                </a:cxn>
                <a:cxn ang="0">
                  <a:pos x="27" y="28"/>
                </a:cxn>
                <a:cxn ang="0">
                  <a:pos x="24" y="26"/>
                </a:cxn>
                <a:cxn ang="0">
                  <a:pos x="21" y="23"/>
                </a:cxn>
                <a:cxn ang="0">
                  <a:pos x="17" y="22"/>
                </a:cxn>
                <a:cxn ang="0">
                  <a:pos x="14" y="20"/>
                </a:cxn>
                <a:cxn ang="0">
                  <a:pos x="11" y="18"/>
                </a:cxn>
                <a:cxn ang="0">
                  <a:pos x="8" y="15"/>
                </a:cxn>
                <a:cxn ang="0">
                  <a:pos x="5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0" y="7"/>
                </a:cxn>
                <a:cxn ang="0">
                  <a:pos x="1" y="4"/>
                </a:cxn>
                <a:cxn ang="0">
                  <a:pos x="3" y="0"/>
                </a:cxn>
                <a:cxn ang="0">
                  <a:pos x="5" y="0"/>
                </a:cxn>
                <a:cxn ang="0">
                  <a:pos x="6" y="2"/>
                </a:cxn>
                <a:cxn ang="0">
                  <a:pos x="8" y="2"/>
                </a:cxn>
                <a:cxn ang="0">
                  <a:pos x="14" y="9"/>
                </a:cxn>
                <a:cxn ang="0">
                  <a:pos x="16" y="9"/>
                </a:cxn>
              </a:cxnLst>
              <a:rect l="0" t="0" r="r" b="b"/>
              <a:pathLst>
                <a:path w="61" h="44">
                  <a:moveTo>
                    <a:pt x="16" y="9"/>
                  </a:moveTo>
                  <a:lnTo>
                    <a:pt x="19" y="10"/>
                  </a:lnTo>
                  <a:lnTo>
                    <a:pt x="22" y="12"/>
                  </a:lnTo>
                  <a:lnTo>
                    <a:pt x="24" y="13"/>
                  </a:lnTo>
                  <a:lnTo>
                    <a:pt x="27" y="15"/>
                  </a:lnTo>
                  <a:lnTo>
                    <a:pt x="30" y="17"/>
                  </a:lnTo>
                  <a:lnTo>
                    <a:pt x="32" y="18"/>
                  </a:lnTo>
                  <a:lnTo>
                    <a:pt x="35" y="20"/>
                  </a:lnTo>
                  <a:lnTo>
                    <a:pt x="39" y="22"/>
                  </a:lnTo>
                  <a:lnTo>
                    <a:pt x="42" y="23"/>
                  </a:lnTo>
                  <a:lnTo>
                    <a:pt x="43" y="25"/>
                  </a:lnTo>
                  <a:lnTo>
                    <a:pt x="47" y="26"/>
                  </a:lnTo>
                  <a:lnTo>
                    <a:pt x="50" y="28"/>
                  </a:lnTo>
                  <a:lnTo>
                    <a:pt x="53" y="30"/>
                  </a:lnTo>
                  <a:lnTo>
                    <a:pt x="55" y="31"/>
                  </a:lnTo>
                  <a:lnTo>
                    <a:pt x="58" y="33"/>
                  </a:lnTo>
                  <a:lnTo>
                    <a:pt x="61" y="34"/>
                  </a:lnTo>
                  <a:lnTo>
                    <a:pt x="61" y="44"/>
                  </a:lnTo>
                  <a:lnTo>
                    <a:pt x="53" y="44"/>
                  </a:lnTo>
                  <a:lnTo>
                    <a:pt x="50" y="43"/>
                  </a:lnTo>
                  <a:lnTo>
                    <a:pt x="47" y="41"/>
                  </a:lnTo>
                  <a:lnTo>
                    <a:pt x="43" y="38"/>
                  </a:lnTo>
                  <a:lnTo>
                    <a:pt x="40" y="36"/>
                  </a:lnTo>
                  <a:lnTo>
                    <a:pt x="37" y="33"/>
                  </a:lnTo>
                  <a:lnTo>
                    <a:pt x="34" y="31"/>
                  </a:lnTo>
                  <a:lnTo>
                    <a:pt x="30" y="30"/>
                  </a:lnTo>
                  <a:lnTo>
                    <a:pt x="27" y="28"/>
                  </a:lnTo>
                  <a:lnTo>
                    <a:pt x="24" y="26"/>
                  </a:lnTo>
                  <a:lnTo>
                    <a:pt x="21" y="23"/>
                  </a:lnTo>
                  <a:lnTo>
                    <a:pt x="17" y="22"/>
                  </a:lnTo>
                  <a:lnTo>
                    <a:pt x="14" y="20"/>
                  </a:lnTo>
                  <a:lnTo>
                    <a:pt x="11" y="18"/>
                  </a:lnTo>
                  <a:lnTo>
                    <a:pt x="8" y="15"/>
                  </a:lnTo>
                  <a:lnTo>
                    <a:pt x="5" y="13"/>
                  </a:lnTo>
                  <a:lnTo>
                    <a:pt x="1" y="12"/>
                  </a:lnTo>
                  <a:lnTo>
                    <a:pt x="0" y="9"/>
                  </a:lnTo>
                  <a:lnTo>
                    <a:pt x="0" y="7"/>
                  </a:lnTo>
                  <a:lnTo>
                    <a:pt x="1" y="4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2"/>
                  </a:lnTo>
                  <a:lnTo>
                    <a:pt x="8" y="2"/>
                  </a:lnTo>
                  <a:lnTo>
                    <a:pt x="14" y="9"/>
                  </a:lnTo>
                  <a:lnTo>
                    <a:pt x="16" y="9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17" name="Freeform 165"/>
            <p:cNvSpPr>
              <a:spLocks/>
            </p:cNvSpPr>
            <p:nvPr/>
          </p:nvSpPr>
          <p:spPr bwMode="auto">
            <a:xfrm>
              <a:off x="4379" y="3000"/>
              <a:ext cx="8" cy="17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6" y="9"/>
                </a:cxn>
                <a:cxn ang="0">
                  <a:pos x="16" y="13"/>
                </a:cxn>
                <a:cxn ang="0">
                  <a:pos x="15" y="16"/>
                </a:cxn>
                <a:cxn ang="0">
                  <a:pos x="15" y="19"/>
                </a:cxn>
                <a:cxn ang="0">
                  <a:pos x="13" y="22"/>
                </a:cxn>
                <a:cxn ang="0">
                  <a:pos x="11" y="26"/>
                </a:cxn>
                <a:cxn ang="0">
                  <a:pos x="10" y="29"/>
                </a:cxn>
                <a:cxn ang="0">
                  <a:pos x="10" y="32"/>
                </a:cxn>
                <a:cxn ang="0">
                  <a:pos x="3" y="32"/>
                </a:cxn>
                <a:cxn ang="0">
                  <a:pos x="3" y="30"/>
                </a:cxn>
                <a:cxn ang="0">
                  <a:pos x="0" y="27"/>
                </a:cxn>
                <a:cxn ang="0">
                  <a:pos x="2" y="24"/>
                </a:cxn>
                <a:cxn ang="0">
                  <a:pos x="2" y="19"/>
                </a:cxn>
                <a:cxn ang="0">
                  <a:pos x="3" y="16"/>
                </a:cxn>
                <a:cxn ang="0">
                  <a:pos x="5" y="13"/>
                </a:cxn>
                <a:cxn ang="0">
                  <a:pos x="5" y="9"/>
                </a:cxn>
                <a:cxn ang="0">
                  <a:pos x="7" y="6"/>
                </a:cxn>
                <a:cxn ang="0">
                  <a:pos x="8" y="3"/>
                </a:cxn>
                <a:cxn ang="0">
                  <a:pos x="11" y="0"/>
                </a:cxn>
                <a:cxn ang="0">
                  <a:pos x="18" y="6"/>
                </a:cxn>
              </a:cxnLst>
              <a:rect l="0" t="0" r="r" b="b"/>
              <a:pathLst>
                <a:path w="18" h="32">
                  <a:moveTo>
                    <a:pt x="18" y="6"/>
                  </a:moveTo>
                  <a:lnTo>
                    <a:pt x="16" y="9"/>
                  </a:lnTo>
                  <a:lnTo>
                    <a:pt x="16" y="13"/>
                  </a:lnTo>
                  <a:lnTo>
                    <a:pt x="15" y="16"/>
                  </a:lnTo>
                  <a:lnTo>
                    <a:pt x="15" y="19"/>
                  </a:lnTo>
                  <a:lnTo>
                    <a:pt x="13" y="22"/>
                  </a:lnTo>
                  <a:lnTo>
                    <a:pt x="11" y="26"/>
                  </a:lnTo>
                  <a:lnTo>
                    <a:pt x="10" y="29"/>
                  </a:lnTo>
                  <a:lnTo>
                    <a:pt x="10" y="32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0" y="27"/>
                  </a:lnTo>
                  <a:lnTo>
                    <a:pt x="2" y="24"/>
                  </a:lnTo>
                  <a:lnTo>
                    <a:pt x="2" y="19"/>
                  </a:lnTo>
                  <a:lnTo>
                    <a:pt x="3" y="16"/>
                  </a:lnTo>
                  <a:lnTo>
                    <a:pt x="5" y="13"/>
                  </a:lnTo>
                  <a:lnTo>
                    <a:pt x="5" y="9"/>
                  </a:lnTo>
                  <a:lnTo>
                    <a:pt x="7" y="6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8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18" name="Freeform 166"/>
            <p:cNvSpPr>
              <a:spLocks/>
            </p:cNvSpPr>
            <p:nvPr/>
          </p:nvSpPr>
          <p:spPr bwMode="auto">
            <a:xfrm>
              <a:off x="4387" y="3005"/>
              <a:ext cx="12" cy="16"/>
            </a:xfrm>
            <a:custGeom>
              <a:avLst/>
              <a:gdLst/>
              <a:ahLst/>
              <a:cxnLst>
                <a:cxn ang="0">
                  <a:pos x="25" y="8"/>
                </a:cxn>
                <a:cxn ang="0">
                  <a:pos x="21" y="12"/>
                </a:cxn>
                <a:cxn ang="0">
                  <a:pos x="20" y="15"/>
                </a:cxn>
                <a:cxn ang="0">
                  <a:pos x="18" y="17"/>
                </a:cxn>
                <a:cxn ang="0">
                  <a:pos x="17" y="20"/>
                </a:cxn>
                <a:cxn ang="0">
                  <a:pos x="15" y="23"/>
                </a:cxn>
                <a:cxn ang="0">
                  <a:pos x="13" y="26"/>
                </a:cxn>
                <a:cxn ang="0">
                  <a:pos x="12" y="30"/>
                </a:cxn>
                <a:cxn ang="0">
                  <a:pos x="10" y="33"/>
                </a:cxn>
                <a:cxn ang="0">
                  <a:pos x="7" y="33"/>
                </a:cxn>
                <a:cxn ang="0">
                  <a:pos x="5" y="31"/>
                </a:cxn>
                <a:cxn ang="0">
                  <a:pos x="4" y="31"/>
                </a:cxn>
                <a:cxn ang="0">
                  <a:pos x="4" y="30"/>
                </a:cxn>
                <a:cxn ang="0">
                  <a:pos x="2" y="28"/>
                </a:cxn>
                <a:cxn ang="0">
                  <a:pos x="0" y="28"/>
                </a:cxn>
                <a:cxn ang="0">
                  <a:pos x="2" y="23"/>
                </a:cxn>
                <a:cxn ang="0">
                  <a:pos x="4" y="20"/>
                </a:cxn>
                <a:cxn ang="0">
                  <a:pos x="5" y="17"/>
                </a:cxn>
                <a:cxn ang="0">
                  <a:pos x="7" y="13"/>
                </a:cxn>
                <a:cxn ang="0">
                  <a:pos x="8" y="10"/>
                </a:cxn>
                <a:cxn ang="0">
                  <a:pos x="12" y="5"/>
                </a:cxn>
                <a:cxn ang="0">
                  <a:pos x="15" y="4"/>
                </a:cxn>
                <a:cxn ang="0">
                  <a:pos x="17" y="0"/>
                </a:cxn>
                <a:cxn ang="0">
                  <a:pos x="18" y="2"/>
                </a:cxn>
                <a:cxn ang="0">
                  <a:pos x="21" y="4"/>
                </a:cxn>
                <a:cxn ang="0">
                  <a:pos x="23" y="5"/>
                </a:cxn>
                <a:cxn ang="0">
                  <a:pos x="25" y="8"/>
                </a:cxn>
              </a:cxnLst>
              <a:rect l="0" t="0" r="r" b="b"/>
              <a:pathLst>
                <a:path w="25" h="33">
                  <a:moveTo>
                    <a:pt x="25" y="8"/>
                  </a:moveTo>
                  <a:lnTo>
                    <a:pt x="21" y="12"/>
                  </a:lnTo>
                  <a:lnTo>
                    <a:pt x="20" y="15"/>
                  </a:lnTo>
                  <a:lnTo>
                    <a:pt x="18" y="17"/>
                  </a:lnTo>
                  <a:lnTo>
                    <a:pt x="17" y="20"/>
                  </a:lnTo>
                  <a:lnTo>
                    <a:pt x="15" y="23"/>
                  </a:lnTo>
                  <a:lnTo>
                    <a:pt x="13" y="26"/>
                  </a:lnTo>
                  <a:lnTo>
                    <a:pt x="12" y="30"/>
                  </a:lnTo>
                  <a:lnTo>
                    <a:pt x="10" y="33"/>
                  </a:lnTo>
                  <a:lnTo>
                    <a:pt x="7" y="33"/>
                  </a:lnTo>
                  <a:lnTo>
                    <a:pt x="5" y="31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0" y="28"/>
                  </a:lnTo>
                  <a:lnTo>
                    <a:pt x="2" y="23"/>
                  </a:lnTo>
                  <a:lnTo>
                    <a:pt x="4" y="20"/>
                  </a:lnTo>
                  <a:lnTo>
                    <a:pt x="5" y="17"/>
                  </a:lnTo>
                  <a:lnTo>
                    <a:pt x="7" y="13"/>
                  </a:lnTo>
                  <a:lnTo>
                    <a:pt x="8" y="10"/>
                  </a:lnTo>
                  <a:lnTo>
                    <a:pt x="12" y="5"/>
                  </a:lnTo>
                  <a:lnTo>
                    <a:pt x="15" y="4"/>
                  </a:lnTo>
                  <a:lnTo>
                    <a:pt x="17" y="0"/>
                  </a:lnTo>
                  <a:lnTo>
                    <a:pt x="18" y="2"/>
                  </a:lnTo>
                  <a:lnTo>
                    <a:pt x="21" y="4"/>
                  </a:lnTo>
                  <a:lnTo>
                    <a:pt x="23" y="5"/>
                  </a:lnTo>
                  <a:lnTo>
                    <a:pt x="25" y="8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19" name="Freeform 167"/>
            <p:cNvSpPr>
              <a:spLocks/>
            </p:cNvSpPr>
            <p:nvPr/>
          </p:nvSpPr>
          <p:spPr bwMode="auto">
            <a:xfrm>
              <a:off x="4503" y="3009"/>
              <a:ext cx="9" cy="8"/>
            </a:xfrm>
            <a:custGeom>
              <a:avLst/>
              <a:gdLst/>
              <a:ahLst/>
              <a:cxnLst>
                <a:cxn ang="0">
                  <a:pos x="20" y="7"/>
                </a:cxn>
                <a:cxn ang="0">
                  <a:pos x="20" y="10"/>
                </a:cxn>
                <a:cxn ang="0">
                  <a:pos x="18" y="13"/>
                </a:cxn>
                <a:cxn ang="0">
                  <a:pos x="15" y="17"/>
                </a:cxn>
                <a:cxn ang="0">
                  <a:pos x="7" y="17"/>
                </a:cxn>
                <a:cxn ang="0">
                  <a:pos x="5" y="15"/>
                </a:cxn>
                <a:cxn ang="0">
                  <a:pos x="3" y="15"/>
                </a:cxn>
                <a:cxn ang="0">
                  <a:pos x="3" y="13"/>
                </a:cxn>
                <a:cxn ang="0">
                  <a:pos x="2" y="13"/>
                </a:cxn>
                <a:cxn ang="0">
                  <a:pos x="0" y="12"/>
                </a:cxn>
                <a:cxn ang="0">
                  <a:pos x="0" y="7"/>
                </a:cxn>
                <a:cxn ang="0">
                  <a:pos x="2" y="5"/>
                </a:cxn>
                <a:cxn ang="0">
                  <a:pos x="3" y="5"/>
                </a:cxn>
                <a:cxn ang="0">
                  <a:pos x="7" y="2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5" y="4"/>
                </a:cxn>
                <a:cxn ang="0">
                  <a:pos x="16" y="4"/>
                </a:cxn>
                <a:cxn ang="0">
                  <a:pos x="20" y="7"/>
                </a:cxn>
              </a:cxnLst>
              <a:rect l="0" t="0" r="r" b="b"/>
              <a:pathLst>
                <a:path w="20" h="17">
                  <a:moveTo>
                    <a:pt x="20" y="7"/>
                  </a:moveTo>
                  <a:lnTo>
                    <a:pt x="20" y="10"/>
                  </a:lnTo>
                  <a:lnTo>
                    <a:pt x="18" y="13"/>
                  </a:lnTo>
                  <a:lnTo>
                    <a:pt x="15" y="17"/>
                  </a:lnTo>
                  <a:lnTo>
                    <a:pt x="7" y="17"/>
                  </a:lnTo>
                  <a:lnTo>
                    <a:pt x="5" y="15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0" y="12"/>
                  </a:lnTo>
                  <a:lnTo>
                    <a:pt x="0" y="7"/>
                  </a:lnTo>
                  <a:lnTo>
                    <a:pt x="2" y="5"/>
                  </a:lnTo>
                  <a:lnTo>
                    <a:pt x="3" y="5"/>
                  </a:lnTo>
                  <a:lnTo>
                    <a:pt x="7" y="2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20" y="7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20" name="Freeform 168"/>
            <p:cNvSpPr>
              <a:spLocks/>
            </p:cNvSpPr>
            <p:nvPr/>
          </p:nvSpPr>
          <p:spPr bwMode="auto">
            <a:xfrm>
              <a:off x="4462" y="3010"/>
              <a:ext cx="11" cy="10"/>
            </a:xfrm>
            <a:custGeom>
              <a:avLst/>
              <a:gdLst/>
              <a:ahLst/>
              <a:cxnLst>
                <a:cxn ang="0">
                  <a:pos x="21" y="8"/>
                </a:cxn>
                <a:cxn ang="0">
                  <a:pos x="20" y="11"/>
                </a:cxn>
                <a:cxn ang="0">
                  <a:pos x="20" y="13"/>
                </a:cxn>
                <a:cxn ang="0">
                  <a:pos x="16" y="16"/>
                </a:cxn>
                <a:cxn ang="0">
                  <a:pos x="16" y="18"/>
                </a:cxn>
                <a:cxn ang="0">
                  <a:pos x="15" y="20"/>
                </a:cxn>
                <a:cxn ang="0">
                  <a:pos x="8" y="20"/>
                </a:cxn>
                <a:cxn ang="0">
                  <a:pos x="7" y="18"/>
                </a:cxn>
                <a:cxn ang="0">
                  <a:pos x="3" y="18"/>
                </a:cxn>
                <a:cxn ang="0">
                  <a:pos x="0" y="15"/>
                </a:cxn>
                <a:cxn ang="0">
                  <a:pos x="0" y="11"/>
                </a:cxn>
                <a:cxn ang="0">
                  <a:pos x="2" y="10"/>
                </a:cxn>
                <a:cxn ang="0">
                  <a:pos x="2" y="7"/>
                </a:cxn>
                <a:cxn ang="0">
                  <a:pos x="3" y="5"/>
                </a:cxn>
                <a:cxn ang="0">
                  <a:pos x="5" y="5"/>
                </a:cxn>
                <a:cxn ang="0">
                  <a:pos x="8" y="2"/>
                </a:cxn>
                <a:cxn ang="0">
                  <a:pos x="8" y="0"/>
                </a:cxn>
                <a:cxn ang="0">
                  <a:pos x="10" y="2"/>
                </a:cxn>
                <a:cxn ang="0">
                  <a:pos x="13" y="2"/>
                </a:cxn>
                <a:cxn ang="0">
                  <a:pos x="15" y="3"/>
                </a:cxn>
                <a:cxn ang="0">
                  <a:pos x="16" y="3"/>
                </a:cxn>
                <a:cxn ang="0">
                  <a:pos x="16" y="5"/>
                </a:cxn>
                <a:cxn ang="0">
                  <a:pos x="18" y="5"/>
                </a:cxn>
                <a:cxn ang="0">
                  <a:pos x="21" y="8"/>
                </a:cxn>
              </a:cxnLst>
              <a:rect l="0" t="0" r="r" b="b"/>
              <a:pathLst>
                <a:path w="21" h="20">
                  <a:moveTo>
                    <a:pt x="21" y="8"/>
                  </a:moveTo>
                  <a:lnTo>
                    <a:pt x="20" y="11"/>
                  </a:lnTo>
                  <a:lnTo>
                    <a:pt x="20" y="13"/>
                  </a:lnTo>
                  <a:lnTo>
                    <a:pt x="16" y="16"/>
                  </a:lnTo>
                  <a:lnTo>
                    <a:pt x="16" y="18"/>
                  </a:lnTo>
                  <a:lnTo>
                    <a:pt x="15" y="20"/>
                  </a:lnTo>
                  <a:lnTo>
                    <a:pt x="8" y="20"/>
                  </a:lnTo>
                  <a:lnTo>
                    <a:pt x="7" y="18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10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5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3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8" y="5"/>
                  </a:lnTo>
                  <a:lnTo>
                    <a:pt x="21" y="8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21" name="Freeform 169"/>
            <p:cNvSpPr>
              <a:spLocks/>
            </p:cNvSpPr>
            <p:nvPr/>
          </p:nvSpPr>
          <p:spPr bwMode="auto">
            <a:xfrm>
              <a:off x="4397" y="3012"/>
              <a:ext cx="9" cy="16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8" y="10"/>
                </a:cxn>
                <a:cxn ang="0">
                  <a:pos x="15" y="15"/>
                </a:cxn>
                <a:cxn ang="0">
                  <a:pos x="13" y="19"/>
                </a:cxn>
                <a:cxn ang="0">
                  <a:pos x="12" y="23"/>
                </a:cxn>
                <a:cxn ang="0">
                  <a:pos x="12" y="24"/>
                </a:cxn>
                <a:cxn ang="0">
                  <a:pos x="8" y="28"/>
                </a:cxn>
                <a:cxn ang="0">
                  <a:pos x="8" y="29"/>
                </a:cxn>
                <a:cxn ang="0">
                  <a:pos x="7" y="31"/>
                </a:cxn>
                <a:cxn ang="0">
                  <a:pos x="5" y="31"/>
                </a:cxn>
                <a:cxn ang="0">
                  <a:pos x="0" y="26"/>
                </a:cxn>
                <a:cxn ang="0">
                  <a:pos x="0" y="19"/>
                </a:cxn>
                <a:cxn ang="0">
                  <a:pos x="2" y="16"/>
                </a:cxn>
                <a:cxn ang="0">
                  <a:pos x="4" y="13"/>
                </a:cxn>
                <a:cxn ang="0">
                  <a:pos x="5" y="8"/>
                </a:cxn>
                <a:cxn ang="0">
                  <a:pos x="7" y="5"/>
                </a:cxn>
                <a:cxn ang="0">
                  <a:pos x="8" y="2"/>
                </a:cxn>
                <a:cxn ang="0">
                  <a:pos x="10" y="0"/>
                </a:cxn>
                <a:cxn ang="0">
                  <a:pos x="12" y="0"/>
                </a:cxn>
                <a:cxn ang="0">
                  <a:pos x="13" y="2"/>
                </a:cxn>
                <a:cxn ang="0">
                  <a:pos x="15" y="2"/>
                </a:cxn>
                <a:cxn ang="0">
                  <a:pos x="18" y="5"/>
                </a:cxn>
                <a:cxn ang="0">
                  <a:pos x="18" y="6"/>
                </a:cxn>
              </a:cxnLst>
              <a:rect l="0" t="0" r="r" b="b"/>
              <a:pathLst>
                <a:path w="18" h="31">
                  <a:moveTo>
                    <a:pt x="18" y="6"/>
                  </a:moveTo>
                  <a:lnTo>
                    <a:pt x="18" y="10"/>
                  </a:lnTo>
                  <a:lnTo>
                    <a:pt x="15" y="15"/>
                  </a:lnTo>
                  <a:lnTo>
                    <a:pt x="13" y="19"/>
                  </a:lnTo>
                  <a:lnTo>
                    <a:pt x="12" y="23"/>
                  </a:lnTo>
                  <a:lnTo>
                    <a:pt x="12" y="24"/>
                  </a:lnTo>
                  <a:lnTo>
                    <a:pt x="8" y="28"/>
                  </a:lnTo>
                  <a:lnTo>
                    <a:pt x="8" y="29"/>
                  </a:lnTo>
                  <a:lnTo>
                    <a:pt x="7" y="31"/>
                  </a:lnTo>
                  <a:lnTo>
                    <a:pt x="5" y="31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4" y="13"/>
                  </a:lnTo>
                  <a:lnTo>
                    <a:pt x="5" y="8"/>
                  </a:lnTo>
                  <a:lnTo>
                    <a:pt x="7" y="5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8" y="5"/>
                  </a:lnTo>
                  <a:lnTo>
                    <a:pt x="18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22" name="Freeform 170"/>
            <p:cNvSpPr>
              <a:spLocks/>
            </p:cNvSpPr>
            <p:nvPr/>
          </p:nvSpPr>
          <p:spPr bwMode="auto">
            <a:xfrm>
              <a:off x="4409" y="3020"/>
              <a:ext cx="10" cy="14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8" y="8"/>
                </a:cxn>
                <a:cxn ang="0">
                  <a:pos x="16" y="11"/>
                </a:cxn>
                <a:cxn ang="0">
                  <a:pos x="14" y="14"/>
                </a:cxn>
                <a:cxn ang="0">
                  <a:pos x="14" y="16"/>
                </a:cxn>
                <a:cxn ang="0">
                  <a:pos x="11" y="19"/>
                </a:cxn>
                <a:cxn ang="0">
                  <a:pos x="9" y="22"/>
                </a:cxn>
                <a:cxn ang="0">
                  <a:pos x="8" y="24"/>
                </a:cxn>
                <a:cxn ang="0">
                  <a:pos x="6" y="27"/>
                </a:cxn>
                <a:cxn ang="0">
                  <a:pos x="5" y="27"/>
                </a:cxn>
                <a:cxn ang="0">
                  <a:pos x="0" y="22"/>
                </a:cxn>
                <a:cxn ang="0">
                  <a:pos x="0" y="21"/>
                </a:cxn>
                <a:cxn ang="0">
                  <a:pos x="1" y="17"/>
                </a:cxn>
                <a:cxn ang="0">
                  <a:pos x="3" y="14"/>
                </a:cxn>
                <a:cxn ang="0">
                  <a:pos x="3" y="11"/>
                </a:cxn>
                <a:cxn ang="0">
                  <a:pos x="6" y="8"/>
                </a:cxn>
                <a:cxn ang="0">
                  <a:pos x="6" y="4"/>
                </a:cxn>
                <a:cxn ang="0">
                  <a:pos x="11" y="0"/>
                </a:cxn>
                <a:cxn ang="0">
                  <a:pos x="13" y="0"/>
                </a:cxn>
                <a:cxn ang="0">
                  <a:pos x="14" y="1"/>
                </a:cxn>
                <a:cxn ang="0">
                  <a:pos x="16" y="1"/>
                </a:cxn>
                <a:cxn ang="0">
                  <a:pos x="16" y="3"/>
                </a:cxn>
                <a:cxn ang="0">
                  <a:pos x="18" y="3"/>
                </a:cxn>
                <a:cxn ang="0">
                  <a:pos x="19" y="4"/>
                </a:cxn>
                <a:cxn ang="0">
                  <a:pos x="19" y="6"/>
                </a:cxn>
              </a:cxnLst>
              <a:rect l="0" t="0" r="r" b="b"/>
              <a:pathLst>
                <a:path w="19" h="27">
                  <a:moveTo>
                    <a:pt x="19" y="6"/>
                  </a:moveTo>
                  <a:lnTo>
                    <a:pt x="18" y="8"/>
                  </a:lnTo>
                  <a:lnTo>
                    <a:pt x="16" y="11"/>
                  </a:lnTo>
                  <a:lnTo>
                    <a:pt x="14" y="14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22"/>
                  </a:lnTo>
                  <a:lnTo>
                    <a:pt x="8" y="24"/>
                  </a:lnTo>
                  <a:lnTo>
                    <a:pt x="6" y="27"/>
                  </a:lnTo>
                  <a:lnTo>
                    <a:pt x="5" y="27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17"/>
                  </a:lnTo>
                  <a:lnTo>
                    <a:pt x="3" y="14"/>
                  </a:lnTo>
                  <a:lnTo>
                    <a:pt x="3" y="11"/>
                  </a:lnTo>
                  <a:lnTo>
                    <a:pt x="6" y="8"/>
                  </a:lnTo>
                  <a:lnTo>
                    <a:pt x="6" y="4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9" y="4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23" name="Freeform 171"/>
            <p:cNvSpPr>
              <a:spLocks/>
            </p:cNvSpPr>
            <p:nvPr/>
          </p:nvSpPr>
          <p:spPr bwMode="auto">
            <a:xfrm>
              <a:off x="4376" y="3021"/>
              <a:ext cx="35" cy="22"/>
            </a:xfrm>
            <a:custGeom>
              <a:avLst/>
              <a:gdLst/>
              <a:ahLst/>
              <a:cxnLst>
                <a:cxn ang="0">
                  <a:pos x="67" y="31"/>
                </a:cxn>
                <a:cxn ang="0">
                  <a:pos x="68" y="34"/>
                </a:cxn>
                <a:cxn ang="0">
                  <a:pos x="70" y="35"/>
                </a:cxn>
                <a:cxn ang="0">
                  <a:pos x="70" y="42"/>
                </a:cxn>
                <a:cxn ang="0">
                  <a:pos x="67" y="44"/>
                </a:cxn>
                <a:cxn ang="0">
                  <a:pos x="62" y="42"/>
                </a:cxn>
                <a:cxn ang="0">
                  <a:pos x="59" y="40"/>
                </a:cxn>
                <a:cxn ang="0">
                  <a:pos x="55" y="37"/>
                </a:cxn>
                <a:cxn ang="0">
                  <a:pos x="50" y="35"/>
                </a:cxn>
                <a:cxn ang="0">
                  <a:pos x="47" y="34"/>
                </a:cxn>
                <a:cxn ang="0">
                  <a:pos x="44" y="31"/>
                </a:cxn>
                <a:cxn ang="0">
                  <a:pos x="39" y="29"/>
                </a:cxn>
                <a:cxn ang="0">
                  <a:pos x="36" y="26"/>
                </a:cxn>
                <a:cxn ang="0">
                  <a:pos x="31" y="24"/>
                </a:cxn>
                <a:cxn ang="0">
                  <a:pos x="28" y="22"/>
                </a:cxn>
                <a:cxn ang="0">
                  <a:pos x="25" y="21"/>
                </a:cxn>
                <a:cxn ang="0">
                  <a:pos x="20" y="18"/>
                </a:cxn>
                <a:cxn ang="0">
                  <a:pos x="16" y="18"/>
                </a:cxn>
                <a:cxn ang="0">
                  <a:pos x="12" y="14"/>
                </a:cxn>
                <a:cxn ang="0">
                  <a:pos x="8" y="13"/>
                </a:cxn>
                <a:cxn ang="0">
                  <a:pos x="3" y="11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5" y="0"/>
                </a:cxn>
                <a:cxn ang="0">
                  <a:pos x="7" y="1"/>
                </a:cxn>
                <a:cxn ang="0">
                  <a:pos x="10" y="1"/>
                </a:cxn>
                <a:cxn ang="0">
                  <a:pos x="13" y="5"/>
                </a:cxn>
                <a:cxn ang="0">
                  <a:pos x="16" y="5"/>
                </a:cxn>
                <a:cxn ang="0">
                  <a:pos x="20" y="6"/>
                </a:cxn>
                <a:cxn ang="0">
                  <a:pos x="21" y="8"/>
                </a:cxn>
                <a:cxn ang="0">
                  <a:pos x="25" y="8"/>
                </a:cxn>
                <a:cxn ang="0">
                  <a:pos x="28" y="10"/>
                </a:cxn>
                <a:cxn ang="0">
                  <a:pos x="31" y="13"/>
                </a:cxn>
                <a:cxn ang="0">
                  <a:pos x="34" y="14"/>
                </a:cxn>
                <a:cxn ang="0">
                  <a:pos x="38" y="16"/>
                </a:cxn>
                <a:cxn ang="0">
                  <a:pos x="39" y="18"/>
                </a:cxn>
                <a:cxn ang="0">
                  <a:pos x="42" y="19"/>
                </a:cxn>
                <a:cxn ang="0">
                  <a:pos x="46" y="21"/>
                </a:cxn>
                <a:cxn ang="0">
                  <a:pos x="47" y="22"/>
                </a:cxn>
                <a:cxn ang="0">
                  <a:pos x="50" y="24"/>
                </a:cxn>
                <a:cxn ang="0">
                  <a:pos x="54" y="26"/>
                </a:cxn>
                <a:cxn ang="0">
                  <a:pos x="57" y="27"/>
                </a:cxn>
                <a:cxn ang="0">
                  <a:pos x="60" y="29"/>
                </a:cxn>
                <a:cxn ang="0">
                  <a:pos x="63" y="31"/>
                </a:cxn>
                <a:cxn ang="0">
                  <a:pos x="67" y="31"/>
                </a:cxn>
              </a:cxnLst>
              <a:rect l="0" t="0" r="r" b="b"/>
              <a:pathLst>
                <a:path w="70" h="44">
                  <a:moveTo>
                    <a:pt x="67" y="31"/>
                  </a:moveTo>
                  <a:lnTo>
                    <a:pt x="68" y="34"/>
                  </a:lnTo>
                  <a:lnTo>
                    <a:pt x="70" y="35"/>
                  </a:lnTo>
                  <a:lnTo>
                    <a:pt x="70" y="42"/>
                  </a:lnTo>
                  <a:lnTo>
                    <a:pt x="67" y="44"/>
                  </a:lnTo>
                  <a:lnTo>
                    <a:pt x="62" y="42"/>
                  </a:lnTo>
                  <a:lnTo>
                    <a:pt x="59" y="40"/>
                  </a:lnTo>
                  <a:lnTo>
                    <a:pt x="55" y="37"/>
                  </a:lnTo>
                  <a:lnTo>
                    <a:pt x="50" y="35"/>
                  </a:lnTo>
                  <a:lnTo>
                    <a:pt x="47" y="34"/>
                  </a:lnTo>
                  <a:lnTo>
                    <a:pt x="44" y="31"/>
                  </a:lnTo>
                  <a:lnTo>
                    <a:pt x="39" y="29"/>
                  </a:lnTo>
                  <a:lnTo>
                    <a:pt x="36" y="26"/>
                  </a:lnTo>
                  <a:lnTo>
                    <a:pt x="31" y="24"/>
                  </a:lnTo>
                  <a:lnTo>
                    <a:pt x="28" y="22"/>
                  </a:lnTo>
                  <a:lnTo>
                    <a:pt x="25" y="21"/>
                  </a:lnTo>
                  <a:lnTo>
                    <a:pt x="20" y="18"/>
                  </a:lnTo>
                  <a:lnTo>
                    <a:pt x="16" y="18"/>
                  </a:lnTo>
                  <a:lnTo>
                    <a:pt x="12" y="14"/>
                  </a:lnTo>
                  <a:lnTo>
                    <a:pt x="8" y="13"/>
                  </a:lnTo>
                  <a:lnTo>
                    <a:pt x="3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2" y="1"/>
                  </a:lnTo>
                  <a:lnTo>
                    <a:pt x="3" y="1"/>
                  </a:lnTo>
                  <a:lnTo>
                    <a:pt x="5" y="0"/>
                  </a:lnTo>
                  <a:lnTo>
                    <a:pt x="7" y="1"/>
                  </a:lnTo>
                  <a:lnTo>
                    <a:pt x="10" y="1"/>
                  </a:lnTo>
                  <a:lnTo>
                    <a:pt x="13" y="5"/>
                  </a:lnTo>
                  <a:lnTo>
                    <a:pt x="16" y="5"/>
                  </a:lnTo>
                  <a:lnTo>
                    <a:pt x="20" y="6"/>
                  </a:lnTo>
                  <a:lnTo>
                    <a:pt x="21" y="8"/>
                  </a:lnTo>
                  <a:lnTo>
                    <a:pt x="25" y="8"/>
                  </a:lnTo>
                  <a:lnTo>
                    <a:pt x="28" y="10"/>
                  </a:lnTo>
                  <a:lnTo>
                    <a:pt x="31" y="13"/>
                  </a:lnTo>
                  <a:lnTo>
                    <a:pt x="34" y="14"/>
                  </a:lnTo>
                  <a:lnTo>
                    <a:pt x="38" y="16"/>
                  </a:lnTo>
                  <a:lnTo>
                    <a:pt x="39" y="18"/>
                  </a:lnTo>
                  <a:lnTo>
                    <a:pt x="42" y="19"/>
                  </a:lnTo>
                  <a:lnTo>
                    <a:pt x="46" y="21"/>
                  </a:lnTo>
                  <a:lnTo>
                    <a:pt x="47" y="22"/>
                  </a:lnTo>
                  <a:lnTo>
                    <a:pt x="50" y="24"/>
                  </a:lnTo>
                  <a:lnTo>
                    <a:pt x="54" y="26"/>
                  </a:lnTo>
                  <a:lnTo>
                    <a:pt x="57" y="27"/>
                  </a:lnTo>
                  <a:lnTo>
                    <a:pt x="60" y="29"/>
                  </a:lnTo>
                  <a:lnTo>
                    <a:pt x="63" y="31"/>
                  </a:lnTo>
                  <a:lnTo>
                    <a:pt x="67" y="31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24" name="Freeform 172"/>
            <p:cNvSpPr>
              <a:spLocks/>
            </p:cNvSpPr>
            <p:nvPr/>
          </p:nvSpPr>
          <p:spPr bwMode="auto">
            <a:xfrm>
              <a:off x="4588" y="3022"/>
              <a:ext cx="20" cy="18"/>
            </a:xfrm>
            <a:custGeom>
              <a:avLst/>
              <a:gdLst/>
              <a:ahLst/>
              <a:cxnLst>
                <a:cxn ang="0">
                  <a:pos x="39" y="15"/>
                </a:cxn>
                <a:cxn ang="0">
                  <a:pos x="39" y="17"/>
                </a:cxn>
                <a:cxn ang="0">
                  <a:pos x="37" y="20"/>
                </a:cxn>
                <a:cxn ang="0">
                  <a:pos x="37" y="23"/>
                </a:cxn>
                <a:cxn ang="0">
                  <a:pos x="36" y="25"/>
                </a:cxn>
                <a:cxn ang="0">
                  <a:pos x="34" y="28"/>
                </a:cxn>
                <a:cxn ang="0">
                  <a:pos x="27" y="34"/>
                </a:cxn>
                <a:cxn ang="0">
                  <a:pos x="21" y="34"/>
                </a:cxn>
                <a:cxn ang="0">
                  <a:pos x="18" y="36"/>
                </a:cxn>
                <a:cxn ang="0">
                  <a:pos x="15" y="36"/>
                </a:cxn>
                <a:cxn ang="0">
                  <a:pos x="11" y="34"/>
                </a:cxn>
                <a:cxn ang="0">
                  <a:pos x="10" y="34"/>
                </a:cxn>
                <a:cxn ang="0">
                  <a:pos x="8" y="31"/>
                </a:cxn>
                <a:cxn ang="0">
                  <a:pos x="5" y="30"/>
                </a:cxn>
                <a:cxn ang="0">
                  <a:pos x="3" y="26"/>
                </a:cxn>
                <a:cxn ang="0">
                  <a:pos x="2" y="23"/>
                </a:cxn>
                <a:cxn ang="0">
                  <a:pos x="2" y="20"/>
                </a:cxn>
                <a:cxn ang="0">
                  <a:pos x="0" y="17"/>
                </a:cxn>
                <a:cxn ang="0">
                  <a:pos x="0" y="10"/>
                </a:cxn>
                <a:cxn ang="0">
                  <a:pos x="3" y="9"/>
                </a:cxn>
                <a:cxn ang="0">
                  <a:pos x="6" y="7"/>
                </a:cxn>
                <a:cxn ang="0">
                  <a:pos x="11" y="2"/>
                </a:cxn>
                <a:cxn ang="0">
                  <a:pos x="15" y="0"/>
                </a:cxn>
                <a:cxn ang="0">
                  <a:pos x="23" y="0"/>
                </a:cxn>
                <a:cxn ang="0">
                  <a:pos x="26" y="2"/>
                </a:cxn>
                <a:cxn ang="0">
                  <a:pos x="27" y="4"/>
                </a:cxn>
                <a:cxn ang="0">
                  <a:pos x="31" y="5"/>
                </a:cxn>
                <a:cxn ang="0">
                  <a:pos x="36" y="10"/>
                </a:cxn>
                <a:cxn ang="0">
                  <a:pos x="37" y="13"/>
                </a:cxn>
                <a:cxn ang="0">
                  <a:pos x="39" y="15"/>
                </a:cxn>
              </a:cxnLst>
              <a:rect l="0" t="0" r="r" b="b"/>
              <a:pathLst>
                <a:path w="39" h="36">
                  <a:moveTo>
                    <a:pt x="39" y="15"/>
                  </a:moveTo>
                  <a:lnTo>
                    <a:pt x="39" y="17"/>
                  </a:lnTo>
                  <a:lnTo>
                    <a:pt x="37" y="20"/>
                  </a:lnTo>
                  <a:lnTo>
                    <a:pt x="37" y="23"/>
                  </a:lnTo>
                  <a:lnTo>
                    <a:pt x="36" y="25"/>
                  </a:lnTo>
                  <a:lnTo>
                    <a:pt x="34" y="28"/>
                  </a:lnTo>
                  <a:lnTo>
                    <a:pt x="27" y="34"/>
                  </a:lnTo>
                  <a:lnTo>
                    <a:pt x="21" y="34"/>
                  </a:lnTo>
                  <a:lnTo>
                    <a:pt x="18" y="36"/>
                  </a:lnTo>
                  <a:lnTo>
                    <a:pt x="15" y="36"/>
                  </a:lnTo>
                  <a:lnTo>
                    <a:pt x="11" y="34"/>
                  </a:lnTo>
                  <a:lnTo>
                    <a:pt x="10" y="34"/>
                  </a:lnTo>
                  <a:lnTo>
                    <a:pt x="8" y="31"/>
                  </a:lnTo>
                  <a:lnTo>
                    <a:pt x="5" y="30"/>
                  </a:lnTo>
                  <a:lnTo>
                    <a:pt x="3" y="26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0"/>
                  </a:lnTo>
                  <a:lnTo>
                    <a:pt x="3" y="9"/>
                  </a:lnTo>
                  <a:lnTo>
                    <a:pt x="6" y="7"/>
                  </a:lnTo>
                  <a:lnTo>
                    <a:pt x="11" y="2"/>
                  </a:lnTo>
                  <a:lnTo>
                    <a:pt x="15" y="0"/>
                  </a:lnTo>
                  <a:lnTo>
                    <a:pt x="23" y="0"/>
                  </a:lnTo>
                  <a:lnTo>
                    <a:pt x="26" y="2"/>
                  </a:lnTo>
                  <a:lnTo>
                    <a:pt x="27" y="4"/>
                  </a:lnTo>
                  <a:lnTo>
                    <a:pt x="31" y="5"/>
                  </a:lnTo>
                  <a:lnTo>
                    <a:pt x="36" y="10"/>
                  </a:lnTo>
                  <a:lnTo>
                    <a:pt x="37" y="13"/>
                  </a:lnTo>
                  <a:lnTo>
                    <a:pt x="39" y="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25" name="Freeform 173"/>
            <p:cNvSpPr>
              <a:spLocks/>
            </p:cNvSpPr>
            <p:nvPr/>
          </p:nvSpPr>
          <p:spPr bwMode="auto">
            <a:xfrm>
              <a:off x="4369" y="3036"/>
              <a:ext cx="12" cy="25"/>
            </a:xfrm>
            <a:custGeom>
              <a:avLst/>
              <a:gdLst/>
              <a:ahLst/>
              <a:cxnLst>
                <a:cxn ang="0">
                  <a:pos x="24" y="6"/>
                </a:cxn>
                <a:cxn ang="0">
                  <a:pos x="22" y="13"/>
                </a:cxn>
                <a:cxn ang="0">
                  <a:pos x="21" y="18"/>
                </a:cxn>
                <a:cxn ang="0">
                  <a:pos x="17" y="23"/>
                </a:cxn>
                <a:cxn ang="0">
                  <a:pos x="16" y="28"/>
                </a:cxn>
                <a:cxn ang="0">
                  <a:pos x="14" y="32"/>
                </a:cxn>
                <a:cxn ang="0">
                  <a:pos x="11" y="37"/>
                </a:cxn>
                <a:cxn ang="0">
                  <a:pos x="9" y="42"/>
                </a:cxn>
                <a:cxn ang="0">
                  <a:pos x="8" y="47"/>
                </a:cxn>
                <a:cxn ang="0">
                  <a:pos x="8" y="50"/>
                </a:cxn>
                <a:cxn ang="0">
                  <a:pos x="1" y="50"/>
                </a:cxn>
                <a:cxn ang="0">
                  <a:pos x="0" y="44"/>
                </a:cxn>
                <a:cxn ang="0">
                  <a:pos x="0" y="40"/>
                </a:cxn>
                <a:cxn ang="0">
                  <a:pos x="1" y="36"/>
                </a:cxn>
                <a:cxn ang="0">
                  <a:pos x="3" y="31"/>
                </a:cxn>
                <a:cxn ang="0">
                  <a:pos x="5" y="26"/>
                </a:cxn>
                <a:cxn ang="0">
                  <a:pos x="8" y="21"/>
                </a:cxn>
                <a:cxn ang="0">
                  <a:pos x="9" y="16"/>
                </a:cxn>
                <a:cxn ang="0">
                  <a:pos x="11" y="11"/>
                </a:cxn>
                <a:cxn ang="0">
                  <a:pos x="17" y="0"/>
                </a:cxn>
                <a:cxn ang="0">
                  <a:pos x="22" y="0"/>
                </a:cxn>
                <a:cxn ang="0">
                  <a:pos x="22" y="2"/>
                </a:cxn>
                <a:cxn ang="0">
                  <a:pos x="24" y="3"/>
                </a:cxn>
                <a:cxn ang="0">
                  <a:pos x="24" y="6"/>
                </a:cxn>
              </a:cxnLst>
              <a:rect l="0" t="0" r="r" b="b"/>
              <a:pathLst>
                <a:path w="24" h="50">
                  <a:moveTo>
                    <a:pt x="24" y="6"/>
                  </a:moveTo>
                  <a:lnTo>
                    <a:pt x="22" y="13"/>
                  </a:lnTo>
                  <a:lnTo>
                    <a:pt x="21" y="18"/>
                  </a:lnTo>
                  <a:lnTo>
                    <a:pt x="17" y="23"/>
                  </a:lnTo>
                  <a:lnTo>
                    <a:pt x="16" y="28"/>
                  </a:lnTo>
                  <a:lnTo>
                    <a:pt x="14" y="32"/>
                  </a:lnTo>
                  <a:lnTo>
                    <a:pt x="11" y="37"/>
                  </a:lnTo>
                  <a:lnTo>
                    <a:pt x="9" y="42"/>
                  </a:lnTo>
                  <a:lnTo>
                    <a:pt x="8" y="47"/>
                  </a:lnTo>
                  <a:lnTo>
                    <a:pt x="8" y="50"/>
                  </a:lnTo>
                  <a:lnTo>
                    <a:pt x="1" y="50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1" y="36"/>
                  </a:lnTo>
                  <a:lnTo>
                    <a:pt x="3" y="31"/>
                  </a:lnTo>
                  <a:lnTo>
                    <a:pt x="5" y="26"/>
                  </a:lnTo>
                  <a:lnTo>
                    <a:pt x="8" y="21"/>
                  </a:lnTo>
                  <a:lnTo>
                    <a:pt x="9" y="16"/>
                  </a:lnTo>
                  <a:lnTo>
                    <a:pt x="11" y="11"/>
                  </a:lnTo>
                  <a:lnTo>
                    <a:pt x="17" y="0"/>
                  </a:lnTo>
                  <a:lnTo>
                    <a:pt x="22" y="0"/>
                  </a:lnTo>
                  <a:lnTo>
                    <a:pt x="22" y="2"/>
                  </a:lnTo>
                  <a:lnTo>
                    <a:pt x="24" y="3"/>
                  </a:lnTo>
                  <a:lnTo>
                    <a:pt x="24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26" name="Freeform 174"/>
            <p:cNvSpPr>
              <a:spLocks/>
            </p:cNvSpPr>
            <p:nvPr/>
          </p:nvSpPr>
          <p:spPr bwMode="auto">
            <a:xfrm>
              <a:off x="4500" y="3039"/>
              <a:ext cx="85" cy="210"/>
            </a:xfrm>
            <a:custGeom>
              <a:avLst/>
              <a:gdLst/>
              <a:ahLst/>
              <a:cxnLst>
                <a:cxn ang="0">
                  <a:pos x="132" y="96"/>
                </a:cxn>
                <a:cxn ang="0">
                  <a:pos x="151" y="146"/>
                </a:cxn>
                <a:cxn ang="0">
                  <a:pos x="162" y="198"/>
                </a:cxn>
                <a:cxn ang="0">
                  <a:pos x="164" y="239"/>
                </a:cxn>
                <a:cxn ang="0">
                  <a:pos x="157" y="214"/>
                </a:cxn>
                <a:cxn ang="0">
                  <a:pos x="146" y="161"/>
                </a:cxn>
                <a:cxn ang="0">
                  <a:pos x="127" y="111"/>
                </a:cxn>
                <a:cxn ang="0">
                  <a:pos x="120" y="103"/>
                </a:cxn>
                <a:cxn ang="0">
                  <a:pos x="117" y="111"/>
                </a:cxn>
                <a:cxn ang="0">
                  <a:pos x="125" y="133"/>
                </a:cxn>
                <a:cxn ang="0">
                  <a:pos x="143" y="205"/>
                </a:cxn>
                <a:cxn ang="0">
                  <a:pos x="161" y="273"/>
                </a:cxn>
                <a:cxn ang="0">
                  <a:pos x="170" y="342"/>
                </a:cxn>
                <a:cxn ang="0">
                  <a:pos x="169" y="349"/>
                </a:cxn>
                <a:cxn ang="0">
                  <a:pos x="148" y="281"/>
                </a:cxn>
                <a:cxn ang="0">
                  <a:pos x="135" y="226"/>
                </a:cxn>
                <a:cxn ang="0">
                  <a:pos x="120" y="172"/>
                </a:cxn>
                <a:cxn ang="0">
                  <a:pos x="109" y="135"/>
                </a:cxn>
                <a:cxn ang="0">
                  <a:pos x="93" y="125"/>
                </a:cxn>
                <a:cxn ang="0">
                  <a:pos x="106" y="169"/>
                </a:cxn>
                <a:cxn ang="0">
                  <a:pos x="128" y="256"/>
                </a:cxn>
                <a:cxn ang="0">
                  <a:pos x="140" y="316"/>
                </a:cxn>
                <a:cxn ang="0">
                  <a:pos x="146" y="368"/>
                </a:cxn>
                <a:cxn ang="0">
                  <a:pos x="130" y="362"/>
                </a:cxn>
                <a:cxn ang="0">
                  <a:pos x="120" y="313"/>
                </a:cxn>
                <a:cxn ang="0">
                  <a:pos x="102" y="245"/>
                </a:cxn>
                <a:cxn ang="0">
                  <a:pos x="78" y="153"/>
                </a:cxn>
                <a:cxn ang="0">
                  <a:pos x="65" y="151"/>
                </a:cxn>
                <a:cxn ang="0">
                  <a:pos x="85" y="232"/>
                </a:cxn>
                <a:cxn ang="0">
                  <a:pos x="104" y="307"/>
                </a:cxn>
                <a:cxn ang="0">
                  <a:pos x="120" y="376"/>
                </a:cxn>
                <a:cxn ang="0">
                  <a:pos x="104" y="384"/>
                </a:cxn>
                <a:cxn ang="0">
                  <a:pos x="93" y="334"/>
                </a:cxn>
                <a:cxn ang="0">
                  <a:pos x="80" y="281"/>
                </a:cxn>
                <a:cxn ang="0">
                  <a:pos x="65" y="227"/>
                </a:cxn>
                <a:cxn ang="0">
                  <a:pos x="57" y="182"/>
                </a:cxn>
                <a:cxn ang="0">
                  <a:pos x="41" y="169"/>
                </a:cxn>
                <a:cxn ang="0">
                  <a:pos x="46" y="192"/>
                </a:cxn>
                <a:cxn ang="0">
                  <a:pos x="60" y="263"/>
                </a:cxn>
                <a:cxn ang="0">
                  <a:pos x="78" y="329"/>
                </a:cxn>
                <a:cxn ang="0">
                  <a:pos x="93" y="389"/>
                </a:cxn>
                <a:cxn ang="0">
                  <a:pos x="98" y="409"/>
                </a:cxn>
                <a:cxn ang="0">
                  <a:pos x="88" y="415"/>
                </a:cxn>
                <a:cxn ang="0">
                  <a:pos x="73" y="367"/>
                </a:cxn>
                <a:cxn ang="0">
                  <a:pos x="59" y="302"/>
                </a:cxn>
                <a:cxn ang="0">
                  <a:pos x="44" y="237"/>
                </a:cxn>
                <a:cxn ang="0">
                  <a:pos x="29" y="185"/>
                </a:cxn>
                <a:cxn ang="0">
                  <a:pos x="18" y="138"/>
                </a:cxn>
                <a:cxn ang="0">
                  <a:pos x="23" y="104"/>
                </a:cxn>
                <a:cxn ang="0">
                  <a:pos x="3" y="80"/>
                </a:cxn>
                <a:cxn ang="0">
                  <a:pos x="25" y="64"/>
                </a:cxn>
                <a:cxn ang="0">
                  <a:pos x="46" y="47"/>
                </a:cxn>
                <a:cxn ang="0">
                  <a:pos x="68" y="28"/>
                </a:cxn>
                <a:cxn ang="0">
                  <a:pos x="89" y="10"/>
                </a:cxn>
                <a:cxn ang="0">
                  <a:pos x="107" y="12"/>
                </a:cxn>
                <a:cxn ang="0">
                  <a:pos x="119" y="47"/>
                </a:cxn>
              </a:cxnLst>
              <a:rect l="0" t="0" r="r" b="b"/>
              <a:pathLst>
                <a:path w="170" h="420">
                  <a:moveTo>
                    <a:pt x="120" y="54"/>
                  </a:moveTo>
                  <a:lnTo>
                    <a:pt x="122" y="65"/>
                  </a:lnTo>
                  <a:lnTo>
                    <a:pt x="125" y="75"/>
                  </a:lnTo>
                  <a:lnTo>
                    <a:pt x="128" y="86"/>
                  </a:lnTo>
                  <a:lnTo>
                    <a:pt x="132" y="96"/>
                  </a:lnTo>
                  <a:lnTo>
                    <a:pt x="136" y="106"/>
                  </a:lnTo>
                  <a:lnTo>
                    <a:pt x="140" y="115"/>
                  </a:lnTo>
                  <a:lnTo>
                    <a:pt x="143" y="125"/>
                  </a:lnTo>
                  <a:lnTo>
                    <a:pt x="146" y="135"/>
                  </a:lnTo>
                  <a:lnTo>
                    <a:pt x="151" y="146"/>
                  </a:lnTo>
                  <a:lnTo>
                    <a:pt x="154" y="156"/>
                  </a:lnTo>
                  <a:lnTo>
                    <a:pt x="156" y="166"/>
                  </a:lnTo>
                  <a:lnTo>
                    <a:pt x="159" y="177"/>
                  </a:lnTo>
                  <a:lnTo>
                    <a:pt x="161" y="188"/>
                  </a:lnTo>
                  <a:lnTo>
                    <a:pt x="162" y="198"/>
                  </a:lnTo>
                  <a:lnTo>
                    <a:pt x="162" y="222"/>
                  </a:lnTo>
                  <a:lnTo>
                    <a:pt x="164" y="227"/>
                  </a:lnTo>
                  <a:lnTo>
                    <a:pt x="164" y="237"/>
                  </a:lnTo>
                  <a:lnTo>
                    <a:pt x="166" y="242"/>
                  </a:lnTo>
                  <a:lnTo>
                    <a:pt x="164" y="239"/>
                  </a:lnTo>
                  <a:lnTo>
                    <a:pt x="162" y="235"/>
                  </a:lnTo>
                  <a:lnTo>
                    <a:pt x="161" y="232"/>
                  </a:lnTo>
                  <a:lnTo>
                    <a:pt x="159" y="229"/>
                  </a:lnTo>
                  <a:lnTo>
                    <a:pt x="159" y="219"/>
                  </a:lnTo>
                  <a:lnTo>
                    <a:pt x="157" y="214"/>
                  </a:lnTo>
                  <a:lnTo>
                    <a:pt x="156" y="211"/>
                  </a:lnTo>
                  <a:lnTo>
                    <a:pt x="154" y="198"/>
                  </a:lnTo>
                  <a:lnTo>
                    <a:pt x="151" y="187"/>
                  </a:lnTo>
                  <a:lnTo>
                    <a:pt x="148" y="174"/>
                  </a:lnTo>
                  <a:lnTo>
                    <a:pt x="146" y="161"/>
                  </a:lnTo>
                  <a:lnTo>
                    <a:pt x="141" y="149"/>
                  </a:lnTo>
                  <a:lnTo>
                    <a:pt x="138" y="137"/>
                  </a:lnTo>
                  <a:lnTo>
                    <a:pt x="135" y="125"/>
                  </a:lnTo>
                  <a:lnTo>
                    <a:pt x="130" y="114"/>
                  </a:lnTo>
                  <a:lnTo>
                    <a:pt x="127" y="111"/>
                  </a:lnTo>
                  <a:lnTo>
                    <a:pt x="127" y="109"/>
                  </a:lnTo>
                  <a:lnTo>
                    <a:pt x="125" y="107"/>
                  </a:lnTo>
                  <a:lnTo>
                    <a:pt x="123" y="104"/>
                  </a:lnTo>
                  <a:lnTo>
                    <a:pt x="122" y="104"/>
                  </a:lnTo>
                  <a:lnTo>
                    <a:pt x="120" y="103"/>
                  </a:lnTo>
                  <a:lnTo>
                    <a:pt x="117" y="103"/>
                  </a:lnTo>
                  <a:lnTo>
                    <a:pt x="117" y="106"/>
                  </a:lnTo>
                  <a:lnTo>
                    <a:pt x="115" y="107"/>
                  </a:lnTo>
                  <a:lnTo>
                    <a:pt x="115" y="109"/>
                  </a:lnTo>
                  <a:lnTo>
                    <a:pt x="117" y="111"/>
                  </a:lnTo>
                  <a:lnTo>
                    <a:pt x="119" y="114"/>
                  </a:lnTo>
                  <a:lnTo>
                    <a:pt x="119" y="115"/>
                  </a:lnTo>
                  <a:lnTo>
                    <a:pt x="120" y="117"/>
                  </a:lnTo>
                  <a:lnTo>
                    <a:pt x="120" y="119"/>
                  </a:lnTo>
                  <a:lnTo>
                    <a:pt x="125" y="133"/>
                  </a:lnTo>
                  <a:lnTo>
                    <a:pt x="128" y="148"/>
                  </a:lnTo>
                  <a:lnTo>
                    <a:pt x="132" y="161"/>
                  </a:lnTo>
                  <a:lnTo>
                    <a:pt x="136" y="175"/>
                  </a:lnTo>
                  <a:lnTo>
                    <a:pt x="140" y="190"/>
                  </a:lnTo>
                  <a:lnTo>
                    <a:pt x="143" y="205"/>
                  </a:lnTo>
                  <a:lnTo>
                    <a:pt x="146" y="219"/>
                  </a:lnTo>
                  <a:lnTo>
                    <a:pt x="149" y="232"/>
                  </a:lnTo>
                  <a:lnTo>
                    <a:pt x="154" y="247"/>
                  </a:lnTo>
                  <a:lnTo>
                    <a:pt x="157" y="260"/>
                  </a:lnTo>
                  <a:lnTo>
                    <a:pt x="161" y="273"/>
                  </a:lnTo>
                  <a:lnTo>
                    <a:pt x="162" y="287"/>
                  </a:lnTo>
                  <a:lnTo>
                    <a:pt x="164" y="302"/>
                  </a:lnTo>
                  <a:lnTo>
                    <a:pt x="166" y="315"/>
                  </a:lnTo>
                  <a:lnTo>
                    <a:pt x="167" y="329"/>
                  </a:lnTo>
                  <a:lnTo>
                    <a:pt x="170" y="342"/>
                  </a:lnTo>
                  <a:lnTo>
                    <a:pt x="169" y="342"/>
                  </a:lnTo>
                  <a:lnTo>
                    <a:pt x="169" y="344"/>
                  </a:lnTo>
                  <a:lnTo>
                    <a:pt x="167" y="344"/>
                  </a:lnTo>
                  <a:lnTo>
                    <a:pt x="169" y="347"/>
                  </a:lnTo>
                  <a:lnTo>
                    <a:pt x="169" y="349"/>
                  </a:lnTo>
                  <a:lnTo>
                    <a:pt x="159" y="358"/>
                  </a:lnTo>
                  <a:lnTo>
                    <a:pt x="153" y="315"/>
                  </a:lnTo>
                  <a:lnTo>
                    <a:pt x="151" y="303"/>
                  </a:lnTo>
                  <a:lnTo>
                    <a:pt x="149" y="292"/>
                  </a:lnTo>
                  <a:lnTo>
                    <a:pt x="148" y="281"/>
                  </a:lnTo>
                  <a:lnTo>
                    <a:pt x="146" y="269"/>
                  </a:lnTo>
                  <a:lnTo>
                    <a:pt x="143" y="260"/>
                  </a:lnTo>
                  <a:lnTo>
                    <a:pt x="140" y="248"/>
                  </a:lnTo>
                  <a:lnTo>
                    <a:pt x="138" y="237"/>
                  </a:lnTo>
                  <a:lnTo>
                    <a:pt x="135" y="226"/>
                  </a:lnTo>
                  <a:lnTo>
                    <a:pt x="132" y="216"/>
                  </a:lnTo>
                  <a:lnTo>
                    <a:pt x="128" y="205"/>
                  </a:lnTo>
                  <a:lnTo>
                    <a:pt x="125" y="195"/>
                  </a:lnTo>
                  <a:lnTo>
                    <a:pt x="122" y="184"/>
                  </a:lnTo>
                  <a:lnTo>
                    <a:pt x="120" y="172"/>
                  </a:lnTo>
                  <a:lnTo>
                    <a:pt x="117" y="161"/>
                  </a:lnTo>
                  <a:lnTo>
                    <a:pt x="114" y="151"/>
                  </a:lnTo>
                  <a:lnTo>
                    <a:pt x="110" y="140"/>
                  </a:lnTo>
                  <a:lnTo>
                    <a:pt x="110" y="137"/>
                  </a:lnTo>
                  <a:lnTo>
                    <a:pt x="109" y="135"/>
                  </a:lnTo>
                  <a:lnTo>
                    <a:pt x="107" y="132"/>
                  </a:lnTo>
                  <a:lnTo>
                    <a:pt x="101" y="125"/>
                  </a:lnTo>
                  <a:lnTo>
                    <a:pt x="98" y="124"/>
                  </a:lnTo>
                  <a:lnTo>
                    <a:pt x="94" y="122"/>
                  </a:lnTo>
                  <a:lnTo>
                    <a:pt x="93" y="125"/>
                  </a:lnTo>
                  <a:lnTo>
                    <a:pt x="93" y="128"/>
                  </a:lnTo>
                  <a:lnTo>
                    <a:pt x="94" y="133"/>
                  </a:lnTo>
                  <a:lnTo>
                    <a:pt x="96" y="135"/>
                  </a:lnTo>
                  <a:lnTo>
                    <a:pt x="101" y="153"/>
                  </a:lnTo>
                  <a:lnTo>
                    <a:pt x="106" y="169"/>
                  </a:lnTo>
                  <a:lnTo>
                    <a:pt x="110" y="187"/>
                  </a:lnTo>
                  <a:lnTo>
                    <a:pt x="115" y="205"/>
                  </a:lnTo>
                  <a:lnTo>
                    <a:pt x="120" y="221"/>
                  </a:lnTo>
                  <a:lnTo>
                    <a:pt x="123" y="239"/>
                  </a:lnTo>
                  <a:lnTo>
                    <a:pt x="128" y="256"/>
                  </a:lnTo>
                  <a:lnTo>
                    <a:pt x="135" y="273"/>
                  </a:lnTo>
                  <a:lnTo>
                    <a:pt x="136" y="284"/>
                  </a:lnTo>
                  <a:lnTo>
                    <a:pt x="136" y="295"/>
                  </a:lnTo>
                  <a:lnTo>
                    <a:pt x="138" y="305"/>
                  </a:lnTo>
                  <a:lnTo>
                    <a:pt x="140" y="316"/>
                  </a:lnTo>
                  <a:lnTo>
                    <a:pt x="141" y="326"/>
                  </a:lnTo>
                  <a:lnTo>
                    <a:pt x="143" y="337"/>
                  </a:lnTo>
                  <a:lnTo>
                    <a:pt x="145" y="349"/>
                  </a:lnTo>
                  <a:lnTo>
                    <a:pt x="146" y="358"/>
                  </a:lnTo>
                  <a:lnTo>
                    <a:pt x="146" y="368"/>
                  </a:lnTo>
                  <a:lnTo>
                    <a:pt x="145" y="370"/>
                  </a:lnTo>
                  <a:lnTo>
                    <a:pt x="143" y="373"/>
                  </a:lnTo>
                  <a:lnTo>
                    <a:pt x="136" y="380"/>
                  </a:lnTo>
                  <a:lnTo>
                    <a:pt x="133" y="370"/>
                  </a:lnTo>
                  <a:lnTo>
                    <a:pt x="130" y="362"/>
                  </a:lnTo>
                  <a:lnTo>
                    <a:pt x="128" y="352"/>
                  </a:lnTo>
                  <a:lnTo>
                    <a:pt x="127" y="342"/>
                  </a:lnTo>
                  <a:lnTo>
                    <a:pt x="123" y="331"/>
                  </a:lnTo>
                  <a:lnTo>
                    <a:pt x="122" y="321"/>
                  </a:lnTo>
                  <a:lnTo>
                    <a:pt x="120" y="313"/>
                  </a:lnTo>
                  <a:lnTo>
                    <a:pt x="117" y="303"/>
                  </a:lnTo>
                  <a:lnTo>
                    <a:pt x="115" y="302"/>
                  </a:lnTo>
                  <a:lnTo>
                    <a:pt x="110" y="282"/>
                  </a:lnTo>
                  <a:lnTo>
                    <a:pt x="107" y="265"/>
                  </a:lnTo>
                  <a:lnTo>
                    <a:pt x="102" y="245"/>
                  </a:lnTo>
                  <a:lnTo>
                    <a:pt x="98" y="227"/>
                  </a:lnTo>
                  <a:lnTo>
                    <a:pt x="93" y="209"/>
                  </a:lnTo>
                  <a:lnTo>
                    <a:pt x="88" y="190"/>
                  </a:lnTo>
                  <a:lnTo>
                    <a:pt x="85" y="171"/>
                  </a:lnTo>
                  <a:lnTo>
                    <a:pt x="78" y="153"/>
                  </a:lnTo>
                  <a:lnTo>
                    <a:pt x="75" y="149"/>
                  </a:lnTo>
                  <a:lnTo>
                    <a:pt x="72" y="149"/>
                  </a:lnTo>
                  <a:lnTo>
                    <a:pt x="70" y="148"/>
                  </a:lnTo>
                  <a:lnTo>
                    <a:pt x="67" y="148"/>
                  </a:lnTo>
                  <a:lnTo>
                    <a:pt x="65" y="151"/>
                  </a:lnTo>
                  <a:lnTo>
                    <a:pt x="70" y="167"/>
                  </a:lnTo>
                  <a:lnTo>
                    <a:pt x="75" y="184"/>
                  </a:lnTo>
                  <a:lnTo>
                    <a:pt x="78" y="200"/>
                  </a:lnTo>
                  <a:lnTo>
                    <a:pt x="81" y="214"/>
                  </a:lnTo>
                  <a:lnTo>
                    <a:pt x="85" y="232"/>
                  </a:lnTo>
                  <a:lnTo>
                    <a:pt x="89" y="247"/>
                  </a:lnTo>
                  <a:lnTo>
                    <a:pt x="93" y="263"/>
                  </a:lnTo>
                  <a:lnTo>
                    <a:pt x="98" y="279"/>
                  </a:lnTo>
                  <a:lnTo>
                    <a:pt x="101" y="292"/>
                  </a:lnTo>
                  <a:lnTo>
                    <a:pt x="104" y="307"/>
                  </a:lnTo>
                  <a:lnTo>
                    <a:pt x="107" y="321"/>
                  </a:lnTo>
                  <a:lnTo>
                    <a:pt x="110" y="334"/>
                  </a:lnTo>
                  <a:lnTo>
                    <a:pt x="114" y="349"/>
                  </a:lnTo>
                  <a:lnTo>
                    <a:pt x="119" y="362"/>
                  </a:lnTo>
                  <a:lnTo>
                    <a:pt x="120" y="376"/>
                  </a:lnTo>
                  <a:lnTo>
                    <a:pt x="123" y="391"/>
                  </a:lnTo>
                  <a:lnTo>
                    <a:pt x="110" y="401"/>
                  </a:lnTo>
                  <a:lnTo>
                    <a:pt x="109" y="396"/>
                  </a:lnTo>
                  <a:lnTo>
                    <a:pt x="107" y="391"/>
                  </a:lnTo>
                  <a:lnTo>
                    <a:pt x="104" y="384"/>
                  </a:lnTo>
                  <a:lnTo>
                    <a:pt x="102" y="380"/>
                  </a:lnTo>
                  <a:lnTo>
                    <a:pt x="101" y="368"/>
                  </a:lnTo>
                  <a:lnTo>
                    <a:pt x="99" y="357"/>
                  </a:lnTo>
                  <a:lnTo>
                    <a:pt x="96" y="346"/>
                  </a:lnTo>
                  <a:lnTo>
                    <a:pt x="93" y="334"/>
                  </a:lnTo>
                  <a:lnTo>
                    <a:pt x="91" y="324"/>
                  </a:lnTo>
                  <a:lnTo>
                    <a:pt x="88" y="313"/>
                  </a:lnTo>
                  <a:lnTo>
                    <a:pt x="85" y="303"/>
                  </a:lnTo>
                  <a:lnTo>
                    <a:pt x="83" y="292"/>
                  </a:lnTo>
                  <a:lnTo>
                    <a:pt x="80" y="281"/>
                  </a:lnTo>
                  <a:lnTo>
                    <a:pt x="76" y="271"/>
                  </a:lnTo>
                  <a:lnTo>
                    <a:pt x="73" y="260"/>
                  </a:lnTo>
                  <a:lnTo>
                    <a:pt x="70" y="250"/>
                  </a:lnTo>
                  <a:lnTo>
                    <a:pt x="68" y="239"/>
                  </a:lnTo>
                  <a:lnTo>
                    <a:pt x="65" y="227"/>
                  </a:lnTo>
                  <a:lnTo>
                    <a:pt x="63" y="216"/>
                  </a:lnTo>
                  <a:lnTo>
                    <a:pt x="62" y="206"/>
                  </a:lnTo>
                  <a:lnTo>
                    <a:pt x="59" y="200"/>
                  </a:lnTo>
                  <a:lnTo>
                    <a:pt x="57" y="195"/>
                  </a:lnTo>
                  <a:lnTo>
                    <a:pt x="57" y="182"/>
                  </a:lnTo>
                  <a:lnTo>
                    <a:pt x="55" y="175"/>
                  </a:lnTo>
                  <a:lnTo>
                    <a:pt x="54" y="171"/>
                  </a:lnTo>
                  <a:lnTo>
                    <a:pt x="49" y="167"/>
                  </a:lnTo>
                  <a:lnTo>
                    <a:pt x="42" y="166"/>
                  </a:lnTo>
                  <a:lnTo>
                    <a:pt x="41" y="169"/>
                  </a:lnTo>
                  <a:lnTo>
                    <a:pt x="41" y="179"/>
                  </a:lnTo>
                  <a:lnTo>
                    <a:pt x="42" y="182"/>
                  </a:lnTo>
                  <a:lnTo>
                    <a:pt x="44" y="185"/>
                  </a:lnTo>
                  <a:lnTo>
                    <a:pt x="44" y="188"/>
                  </a:lnTo>
                  <a:lnTo>
                    <a:pt x="46" y="192"/>
                  </a:lnTo>
                  <a:lnTo>
                    <a:pt x="47" y="206"/>
                  </a:lnTo>
                  <a:lnTo>
                    <a:pt x="50" y="221"/>
                  </a:lnTo>
                  <a:lnTo>
                    <a:pt x="54" y="235"/>
                  </a:lnTo>
                  <a:lnTo>
                    <a:pt x="57" y="250"/>
                  </a:lnTo>
                  <a:lnTo>
                    <a:pt x="60" y="263"/>
                  </a:lnTo>
                  <a:lnTo>
                    <a:pt x="65" y="277"/>
                  </a:lnTo>
                  <a:lnTo>
                    <a:pt x="68" y="292"/>
                  </a:lnTo>
                  <a:lnTo>
                    <a:pt x="72" y="307"/>
                  </a:lnTo>
                  <a:lnTo>
                    <a:pt x="75" y="318"/>
                  </a:lnTo>
                  <a:lnTo>
                    <a:pt x="78" y="329"/>
                  </a:lnTo>
                  <a:lnTo>
                    <a:pt x="81" y="341"/>
                  </a:lnTo>
                  <a:lnTo>
                    <a:pt x="85" y="354"/>
                  </a:lnTo>
                  <a:lnTo>
                    <a:pt x="86" y="367"/>
                  </a:lnTo>
                  <a:lnTo>
                    <a:pt x="89" y="378"/>
                  </a:lnTo>
                  <a:lnTo>
                    <a:pt x="93" y="389"/>
                  </a:lnTo>
                  <a:lnTo>
                    <a:pt x="94" y="401"/>
                  </a:lnTo>
                  <a:lnTo>
                    <a:pt x="94" y="402"/>
                  </a:lnTo>
                  <a:lnTo>
                    <a:pt x="96" y="404"/>
                  </a:lnTo>
                  <a:lnTo>
                    <a:pt x="96" y="405"/>
                  </a:lnTo>
                  <a:lnTo>
                    <a:pt x="98" y="409"/>
                  </a:lnTo>
                  <a:lnTo>
                    <a:pt x="99" y="410"/>
                  </a:lnTo>
                  <a:lnTo>
                    <a:pt x="96" y="410"/>
                  </a:lnTo>
                  <a:lnTo>
                    <a:pt x="93" y="414"/>
                  </a:lnTo>
                  <a:lnTo>
                    <a:pt x="91" y="414"/>
                  </a:lnTo>
                  <a:lnTo>
                    <a:pt x="88" y="415"/>
                  </a:lnTo>
                  <a:lnTo>
                    <a:pt x="83" y="420"/>
                  </a:lnTo>
                  <a:lnTo>
                    <a:pt x="80" y="407"/>
                  </a:lnTo>
                  <a:lnTo>
                    <a:pt x="78" y="393"/>
                  </a:lnTo>
                  <a:lnTo>
                    <a:pt x="75" y="380"/>
                  </a:lnTo>
                  <a:lnTo>
                    <a:pt x="73" y="367"/>
                  </a:lnTo>
                  <a:lnTo>
                    <a:pt x="70" y="354"/>
                  </a:lnTo>
                  <a:lnTo>
                    <a:pt x="67" y="341"/>
                  </a:lnTo>
                  <a:lnTo>
                    <a:pt x="65" y="328"/>
                  </a:lnTo>
                  <a:lnTo>
                    <a:pt x="62" y="315"/>
                  </a:lnTo>
                  <a:lnTo>
                    <a:pt x="59" y="302"/>
                  </a:lnTo>
                  <a:lnTo>
                    <a:pt x="55" y="289"/>
                  </a:lnTo>
                  <a:lnTo>
                    <a:pt x="52" y="276"/>
                  </a:lnTo>
                  <a:lnTo>
                    <a:pt x="49" y="263"/>
                  </a:lnTo>
                  <a:lnTo>
                    <a:pt x="46" y="250"/>
                  </a:lnTo>
                  <a:lnTo>
                    <a:pt x="44" y="237"/>
                  </a:lnTo>
                  <a:lnTo>
                    <a:pt x="41" y="226"/>
                  </a:lnTo>
                  <a:lnTo>
                    <a:pt x="38" y="213"/>
                  </a:lnTo>
                  <a:lnTo>
                    <a:pt x="34" y="203"/>
                  </a:lnTo>
                  <a:lnTo>
                    <a:pt x="31" y="193"/>
                  </a:lnTo>
                  <a:lnTo>
                    <a:pt x="29" y="185"/>
                  </a:lnTo>
                  <a:lnTo>
                    <a:pt x="26" y="175"/>
                  </a:lnTo>
                  <a:lnTo>
                    <a:pt x="23" y="166"/>
                  </a:lnTo>
                  <a:lnTo>
                    <a:pt x="21" y="156"/>
                  </a:lnTo>
                  <a:lnTo>
                    <a:pt x="20" y="148"/>
                  </a:lnTo>
                  <a:lnTo>
                    <a:pt x="18" y="138"/>
                  </a:lnTo>
                  <a:lnTo>
                    <a:pt x="21" y="132"/>
                  </a:lnTo>
                  <a:lnTo>
                    <a:pt x="23" y="124"/>
                  </a:lnTo>
                  <a:lnTo>
                    <a:pt x="25" y="115"/>
                  </a:lnTo>
                  <a:lnTo>
                    <a:pt x="25" y="107"/>
                  </a:lnTo>
                  <a:lnTo>
                    <a:pt x="23" y="104"/>
                  </a:lnTo>
                  <a:lnTo>
                    <a:pt x="21" y="99"/>
                  </a:lnTo>
                  <a:lnTo>
                    <a:pt x="8" y="86"/>
                  </a:lnTo>
                  <a:lnTo>
                    <a:pt x="3" y="83"/>
                  </a:lnTo>
                  <a:lnTo>
                    <a:pt x="0" y="81"/>
                  </a:lnTo>
                  <a:lnTo>
                    <a:pt x="3" y="80"/>
                  </a:lnTo>
                  <a:lnTo>
                    <a:pt x="7" y="78"/>
                  </a:lnTo>
                  <a:lnTo>
                    <a:pt x="10" y="77"/>
                  </a:lnTo>
                  <a:lnTo>
                    <a:pt x="13" y="73"/>
                  </a:lnTo>
                  <a:lnTo>
                    <a:pt x="16" y="72"/>
                  </a:lnTo>
                  <a:lnTo>
                    <a:pt x="25" y="64"/>
                  </a:lnTo>
                  <a:lnTo>
                    <a:pt x="28" y="62"/>
                  </a:lnTo>
                  <a:lnTo>
                    <a:pt x="34" y="56"/>
                  </a:lnTo>
                  <a:lnTo>
                    <a:pt x="38" y="54"/>
                  </a:lnTo>
                  <a:lnTo>
                    <a:pt x="42" y="49"/>
                  </a:lnTo>
                  <a:lnTo>
                    <a:pt x="46" y="47"/>
                  </a:lnTo>
                  <a:lnTo>
                    <a:pt x="49" y="44"/>
                  </a:lnTo>
                  <a:lnTo>
                    <a:pt x="52" y="43"/>
                  </a:lnTo>
                  <a:lnTo>
                    <a:pt x="62" y="33"/>
                  </a:lnTo>
                  <a:lnTo>
                    <a:pt x="65" y="31"/>
                  </a:lnTo>
                  <a:lnTo>
                    <a:pt x="68" y="28"/>
                  </a:lnTo>
                  <a:lnTo>
                    <a:pt x="73" y="25"/>
                  </a:lnTo>
                  <a:lnTo>
                    <a:pt x="75" y="22"/>
                  </a:lnTo>
                  <a:lnTo>
                    <a:pt x="78" y="18"/>
                  </a:lnTo>
                  <a:lnTo>
                    <a:pt x="83" y="17"/>
                  </a:lnTo>
                  <a:lnTo>
                    <a:pt x="89" y="10"/>
                  </a:lnTo>
                  <a:lnTo>
                    <a:pt x="93" y="9"/>
                  </a:lnTo>
                  <a:lnTo>
                    <a:pt x="99" y="2"/>
                  </a:lnTo>
                  <a:lnTo>
                    <a:pt x="102" y="0"/>
                  </a:lnTo>
                  <a:lnTo>
                    <a:pt x="104" y="5"/>
                  </a:lnTo>
                  <a:lnTo>
                    <a:pt x="107" y="12"/>
                  </a:lnTo>
                  <a:lnTo>
                    <a:pt x="110" y="18"/>
                  </a:lnTo>
                  <a:lnTo>
                    <a:pt x="112" y="26"/>
                  </a:lnTo>
                  <a:lnTo>
                    <a:pt x="114" y="33"/>
                  </a:lnTo>
                  <a:lnTo>
                    <a:pt x="115" y="39"/>
                  </a:lnTo>
                  <a:lnTo>
                    <a:pt x="119" y="47"/>
                  </a:lnTo>
                  <a:lnTo>
                    <a:pt x="120" y="54"/>
                  </a:lnTo>
                  <a:close/>
                </a:path>
              </a:pathLst>
            </a:custGeom>
            <a:solidFill>
              <a:srgbClr val="999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27" name="Freeform 175"/>
            <p:cNvSpPr>
              <a:spLocks/>
            </p:cNvSpPr>
            <p:nvPr/>
          </p:nvSpPr>
          <p:spPr bwMode="auto">
            <a:xfrm>
              <a:off x="4472" y="3041"/>
              <a:ext cx="30" cy="11"/>
            </a:xfrm>
            <a:custGeom>
              <a:avLst/>
              <a:gdLst/>
              <a:ahLst/>
              <a:cxnLst>
                <a:cxn ang="0">
                  <a:pos x="59" y="5"/>
                </a:cxn>
                <a:cxn ang="0">
                  <a:pos x="59" y="8"/>
                </a:cxn>
                <a:cxn ang="0">
                  <a:pos x="58" y="9"/>
                </a:cxn>
                <a:cxn ang="0">
                  <a:pos x="55" y="11"/>
                </a:cxn>
                <a:cxn ang="0">
                  <a:pos x="51" y="14"/>
                </a:cxn>
                <a:cxn ang="0">
                  <a:pos x="50" y="14"/>
                </a:cxn>
                <a:cxn ang="0">
                  <a:pos x="47" y="16"/>
                </a:cxn>
                <a:cxn ang="0">
                  <a:pos x="43" y="18"/>
                </a:cxn>
                <a:cxn ang="0">
                  <a:pos x="42" y="19"/>
                </a:cxn>
                <a:cxn ang="0">
                  <a:pos x="38" y="21"/>
                </a:cxn>
                <a:cxn ang="0">
                  <a:pos x="35" y="21"/>
                </a:cxn>
                <a:cxn ang="0">
                  <a:pos x="32" y="22"/>
                </a:cxn>
                <a:cxn ang="0">
                  <a:pos x="19" y="22"/>
                </a:cxn>
                <a:cxn ang="0">
                  <a:pos x="16" y="21"/>
                </a:cxn>
                <a:cxn ang="0">
                  <a:pos x="12" y="19"/>
                </a:cxn>
                <a:cxn ang="0">
                  <a:pos x="9" y="16"/>
                </a:cxn>
                <a:cxn ang="0">
                  <a:pos x="6" y="14"/>
                </a:cxn>
                <a:cxn ang="0">
                  <a:pos x="4" y="13"/>
                </a:cxn>
                <a:cxn ang="0">
                  <a:pos x="1" y="11"/>
                </a:cxn>
                <a:cxn ang="0">
                  <a:pos x="0" y="9"/>
                </a:cxn>
                <a:cxn ang="0">
                  <a:pos x="0" y="3"/>
                </a:cxn>
                <a:cxn ang="0">
                  <a:pos x="6" y="3"/>
                </a:cxn>
                <a:cxn ang="0">
                  <a:pos x="14" y="11"/>
                </a:cxn>
                <a:cxn ang="0">
                  <a:pos x="21" y="13"/>
                </a:cxn>
                <a:cxn ang="0">
                  <a:pos x="25" y="13"/>
                </a:cxn>
                <a:cxn ang="0">
                  <a:pos x="30" y="11"/>
                </a:cxn>
                <a:cxn ang="0">
                  <a:pos x="35" y="9"/>
                </a:cxn>
                <a:cxn ang="0">
                  <a:pos x="40" y="6"/>
                </a:cxn>
                <a:cxn ang="0">
                  <a:pos x="45" y="5"/>
                </a:cxn>
                <a:cxn ang="0">
                  <a:pos x="50" y="1"/>
                </a:cxn>
                <a:cxn ang="0">
                  <a:pos x="53" y="0"/>
                </a:cxn>
                <a:cxn ang="0">
                  <a:pos x="56" y="0"/>
                </a:cxn>
                <a:cxn ang="0">
                  <a:pos x="58" y="1"/>
                </a:cxn>
                <a:cxn ang="0">
                  <a:pos x="58" y="3"/>
                </a:cxn>
                <a:cxn ang="0">
                  <a:pos x="59" y="5"/>
                </a:cxn>
              </a:cxnLst>
              <a:rect l="0" t="0" r="r" b="b"/>
              <a:pathLst>
                <a:path w="59" h="22">
                  <a:moveTo>
                    <a:pt x="59" y="5"/>
                  </a:moveTo>
                  <a:lnTo>
                    <a:pt x="59" y="8"/>
                  </a:lnTo>
                  <a:lnTo>
                    <a:pt x="58" y="9"/>
                  </a:lnTo>
                  <a:lnTo>
                    <a:pt x="55" y="11"/>
                  </a:lnTo>
                  <a:lnTo>
                    <a:pt x="51" y="14"/>
                  </a:lnTo>
                  <a:lnTo>
                    <a:pt x="50" y="14"/>
                  </a:lnTo>
                  <a:lnTo>
                    <a:pt x="47" y="16"/>
                  </a:lnTo>
                  <a:lnTo>
                    <a:pt x="43" y="18"/>
                  </a:lnTo>
                  <a:lnTo>
                    <a:pt x="42" y="19"/>
                  </a:lnTo>
                  <a:lnTo>
                    <a:pt x="38" y="21"/>
                  </a:lnTo>
                  <a:lnTo>
                    <a:pt x="35" y="21"/>
                  </a:lnTo>
                  <a:lnTo>
                    <a:pt x="32" y="22"/>
                  </a:lnTo>
                  <a:lnTo>
                    <a:pt x="19" y="22"/>
                  </a:lnTo>
                  <a:lnTo>
                    <a:pt x="16" y="21"/>
                  </a:lnTo>
                  <a:lnTo>
                    <a:pt x="12" y="19"/>
                  </a:lnTo>
                  <a:lnTo>
                    <a:pt x="9" y="16"/>
                  </a:lnTo>
                  <a:lnTo>
                    <a:pt x="6" y="14"/>
                  </a:lnTo>
                  <a:lnTo>
                    <a:pt x="4" y="13"/>
                  </a:lnTo>
                  <a:lnTo>
                    <a:pt x="1" y="11"/>
                  </a:lnTo>
                  <a:lnTo>
                    <a:pt x="0" y="9"/>
                  </a:lnTo>
                  <a:lnTo>
                    <a:pt x="0" y="3"/>
                  </a:lnTo>
                  <a:lnTo>
                    <a:pt x="6" y="3"/>
                  </a:lnTo>
                  <a:lnTo>
                    <a:pt x="14" y="11"/>
                  </a:lnTo>
                  <a:lnTo>
                    <a:pt x="21" y="13"/>
                  </a:lnTo>
                  <a:lnTo>
                    <a:pt x="25" y="13"/>
                  </a:lnTo>
                  <a:lnTo>
                    <a:pt x="30" y="11"/>
                  </a:lnTo>
                  <a:lnTo>
                    <a:pt x="35" y="9"/>
                  </a:lnTo>
                  <a:lnTo>
                    <a:pt x="40" y="6"/>
                  </a:lnTo>
                  <a:lnTo>
                    <a:pt x="45" y="5"/>
                  </a:lnTo>
                  <a:lnTo>
                    <a:pt x="50" y="1"/>
                  </a:lnTo>
                  <a:lnTo>
                    <a:pt x="53" y="0"/>
                  </a:lnTo>
                  <a:lnTo>
                    <a:pt x="56" y="0"/>
                  </a:lnTo>
                  <a:lnTo>
                    <a:pt x="58" y="1"/>
                  </a:lnTo>
                  <a:lnTo>
                    <a:pt x="58" y="3"/>
                  </a:lnTo>
                  <a:lnTo>
                    <a:pt x="59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28" name="Freeform 176"/>
            <p:cNvSpPr>
              <a:spLocks/>
            </p:cNvSpPr>
            <p:nvPr/>
          </p:nvSpPr>
          <p:spPr bwMode="auto">
            <a:xfrm>
              <a:off x="4426" y="3044"/>
              <a:ext cx="10" cy="7"/>
            </a:xfrm>
            <a:custGeom>
              <a:avLst/>
              <a:gdLst/>
              <a:ahLst/>
              <a:cxnLst>
                <a:cxn ang="0">
                  <a:pos x="11" y="15"/>
                </a:cxn>
                <a:cxn ang="0">
                  <a:pos x="10" y="13"/>
                </a:cxn>
                <a:cxn ang="0">
                  <a:pos x="8" y="13"/>
                </a:cxn>
                <a:cxn ang="0">
                  <a:pos x="7" y="12"/>
                </a:cxn>
                <a:cxn ang="0">
                  <a:pos x="5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5" y="0"/>
                </a:cxn>
                <a:cxn ang="0">
                  <a:pos x="10" y="0"/>
                </a:cxn>
                <a:cxn ang="0">
                  <a:pos x="13" y="3"/>
                </a:cxn>
                <a:cxn ang="0">
                  <a:pos x="16" y="5"/>
                </a:cxn>
                <a:cxn ang="0">
                  <a:pos x="18" y="7"/>
                </a:cxn>
                <a:cxn ang="0">
                  <a:pos x="21" y="8"/>
                </a:cxn>
                <a:cxn ang="0">
                  <a:pos x="11" y="15"/>
                </a:cxn>
              </a:cxnLst>
              <a:rect l="0" t="0" r="r" b="b"/>
              <a:pathLst>
                <a:path w="21" h="15">
                  <a:moveTo>
                    <a:pt x="11" y="15"/>
                  </a:moveTo>
                  <a:lnTo>
                    <a:pt x="10" y="13"/>
                  </a:lnTo>
                  <a:lnTo>
                    <a:pt x="8" y="13"/>
                  </a:lnTo>
                  <a:lnTo>
                    <a:pt x="7" y="12"/>
                  </a:lnTo>
                  <a:lnTo>
                    <a:pt x="5" y="12"/>
                  </a:lnTo>
                  <a:lnTo>
                    <a:pt x="0" y="7"/>
                  </a:lnTo>
                  <a:lnTo>
                    <a:pt x="2" y="2"/>
                  </a:lnTo>
                  <a:lnTo>
                    <a:pt x="5" y="0"/>
                  </a:lnTo>
                  <a:lnTo>
                    <a:pt x="10" y="0"/>
                  </a:lnTo>
                  <a:lnTo>
                    <a:pt x="13" y="3"/>
                  </a:lnTo>
                  <a:lnTo>
                    <a:pt x="16" y="5"/>
                  </a:lnTo>
                  <a:lnTo>
                    <a:pt x="18" y="7"/>
                  </a:lnTo>
                  <a:lnTo>
                    <a:pt x="21" y="8"/>
                  </a:lnTo>
                  <a:lnTo>
                    <a:pt x="11" y="15"/>
                  </a:lnTo>
                  <a:close/>
                </a:path>
              </a:pathLst>
            </a:custGeom>
            <a:solidFill>
              <a:srgbClr val="6666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29" name="Freeform 177"/>
            <p:cNvSpPr>
              <a:spLocks/>
            </p:cNvSpPr>
            <p:nvPr/>
          </p:nvSpPr>
          <p:spPr bwMode="auto">
            <a:xfrm>
              <a:off x="4384" y="3046"/>
              <a:ext cx="13" cy="23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3" y="10"/>
                </a:cxn>
                <a:cxn ang="0">
                  <a:pos x="22" y="17"/>
                </a:cxn>
                <a:cxn ang="0">
                  <a:pos x="18" y="21"/>
                </a:cxn>
                <a:cxn ang="0">
                  <a:pos x="17" y="26"/>
                </a:cxn>
                <a:cxn ang="0">
                  <a:pos x="13" y="31"/>
                </a:cxn>
                <a:cxn ang="0">
                  <a:pos x="12" y="38"/>
                </a:cxn>
                <a:cxn ang="0">
                  <a:pos x="10" y="43"/>
                </a:cxn>
                <a:cxn ang="0">
                  <a:pos x="9" y="47"/>
                </a:cxn>
                <a:cxn ang="0">
                  <a:pos x="5" y="47"/>
                </a:cxn>
                <a:cxn ang="0">
                  <a:pos x="0" y="43"/>
                </a:cxn>
                <a:cxn ang="0">
                  <a:pos x="2" y="36"/>
                </a:cxn>
                <a:cxn ang="0">
                  <a:pos x="4" y="31"/>
                </a:cxn>
                <a:cxn ang="0">
                  <a:pos x="5" y="25"/>
                </a:cxn>
                <a:cxn ang="0">
                  <a:pos x="7" y="20"/>
                </a:cxn>
                <a:cxn ang="0">
                  <a:pos x="10" y="15"/>
                </a:cxn>
                <a:cxn ang="0">
                  <a:pos x="12" y="10"/>
                </a:cxn>
                <a:cxn ang="0">
                  <a:pos x="15" y="5"/>
                </a:cxn>
                <a:cxn ang="0">
                  <a:pos x="18" y="0"/>
                </a:cxn>
                <a:cxn ang="0">
                  <a:pos x="22" y="0"/>
                </a:cxn>
                <a:cxn ang="0">
                  <a:pos x="26" y="5"/>
                </a:cxn>
              </a:cxnLst>
              <a:rect l="0" t="0" r="r" b="b"/>
              <a:pathLst>
                <a:path w="26" h="47">
                  <a:moveTo>
                    <a:pt x="26" y="5"/>
                  </a:moveTo>
                  <a:lnTo>
                    <a:pt x="23" y="10"/>
                  </a:lnTo>
                  <a:lnTo>
                    <a:pt x="22" y="17"/>
                  </a:lnTo>
                  <a:lnTo>
                    <a:pt x="18" y="21"/>
                  </a:lnTo>
                  <a:lnTo>
                    <a:pt x="17" y="26"/>
                  </a:lnTo>
                  <a:lnTo>
                    <a:pt x="13" y="31"/>
                  </a:lnTo>
                  <a:lnTo>
                    <a:pt x="12" y="38"/>
                  </a:lnTo>
                  <a:lnTo>
                    <a:pt x="10" y="43"/>
                  </a:lnTo>
                  <a:lnTo>
                    <a:pt x="9" y="47"/>
                  </a:lnTo>
                  <a:lnTo>
                    <a:pt x="5" y="47"/>
                  </a:lnTo>
                  <a:lnTo>
                    <a:pt x="0" y="43"/>
                  </a:lnTo>
                  <a:lnTo>
                    <a:pt x="2" y="36"/>
                  </a:lnTo>
                  <a:lnTo>
                    <a:pt x="4" y="31"/>
                  </a:lnTo>
                  <a:lnTo>
                    <a:pt x="5" y="25"/>
                  </a:lnTo>
                  <a:lnTo>
                    <a:pt x="7" y="20"/>
                  </a:lnTo>
                  <a:lnTo>
                    <a:pt x="10" y="15"/>
                  </a:lnTo>
                  <a:lnTo>
                    <a:pt x="12" y="10"/>
                  </a:lnTo>
                  <a:lnTo>
                    <a:pt x="15" y="5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6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30" name="Freeform 178"/>
            <p:cNvSpPr>
              <a:spLocks/>
            </p:cNvSpPr>
            <p:nvPr/>
          </p:nvSpPr>
          <p:spPr bwMode="auto">
            <a:xfrm>
              <a:off x="4700" y="3046"/>
              <a:ext cx="6" cy="5"/>
            </a:xfrm>
            <a:custGeom>
              <a:avLst/>
              <a:gdLst/>
              <a:ahLst/>
              <a:cxnLst>
                <a:cxn ang="0">
                  <a:pos x="13" y="2"/>
                </a:cxn>
                <a:cxn ang="0">
                  <a:pos x="13" y="7"/>
                </a:cxn>
                <a:cxn ang="0">
                  <a:pos x="11" y="9"/>
                </a:cxn>
                <a:cxn ang="0">
                  <a:pos x="11" y="10"/>
                </a:cxn>
                <a:cxn ang="0">
                  <a:pos x="8" y="10"/>
                </a:cxn>
                <a:cxn ang="0">
                  <a:pos x="6" y="12"/>
                </a:cxn>
                <a:cxn ang="0">
                  <a:pos x="3" y="12"/>
                </a:cxn>
                <a:cxn ang="0">
                  <a:pos x="0" y="9"/>
                </a:cxn>
                <a:cxn ang="0">
                  <a:pos x="0" y="7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8" y="0"/>
                </a:cxn>
                <a:cxn ang="0">
                  <a:pos x="11" y="2"/>
                </a:cxn>
                <a:cxn ang="0">
                  <a:pos x="13" y="2"/>
                </a:cxn>
              </a:cxnLst>
              <a:rect l="0" t="0" r="r" b="b"/>
              <a:pathLst>
                <a:path w="13" h="12">
                  <a:moveTo>
                    <a:pt x="13" y="2"/>
                  </a:moveTo>
                  <a:lnTo>
                    <a:pt x="13" y="7"/>
                  </a:lnTo>
                  <a:lnTo>
                    <a:pt x="11" y="9"/>
                  </a:lnTo>
                  <a:lnTo>
                    <a:pt x="11" y="10"/>
                  </a:lnTo>
                  <a:lnTo>
                    <a:pt x="8" y="10"/>
                  </a:lnTo>
                  <a:lnTo>
                    <a:pt x="6" y="12"/>
                  </a:lnTo>
                  <a:lnTo>
                    <a:pt x="3" y="12"/>
                  </a:lnTo>
                  <a:lnTo>
                    <a:pt x="0" y="9"/>
                  </a:lnTo>
                  <a:lnTo>
                    <a:pt x="0" y="7"/>
                  </a:lnTo>
                  <a:lnTo>
                    <a:pt x="5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3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31" name="Freeform 179"/>
            <p:cNvSpPr>
              <a:spLocks/>
            </p:cNvSpPr>
            <p:nvPr/>
          </p:nvSpPr>
          <p:spPr bwMode="auto">
            <a:xfrm>
              <a:off x="4438" y="3052"/>
              <a:ext cx="18" cy="14"/>
            </a:xfrm>
            <a:custGeom>
              <a:avLst/>
              <a:gdLst/>
              <a:ahLst/>
              <a:cxnLst>
                <a:cxn ang="0">
                  <a:pos x="34" y="15"/>
                </a:cxn>
                <a:cxn ang="0">
                  <a:pos x="38" y="17"/>
                </a:cxn>
                <a:cxn ang="0">
                  <a:pos x="38" y="28"/>
                </a:cxn>
                <a:cxn ang="0">
                  <a:pos x="33" y="25"/>
                </a:cxn>
                <a:cxn ang="0">
                  <a:pos x="28" y="21"/>
                </a:cxn>
                <a:cxn ang="0">
                  <a:pos x="23" y="20"/>
                </a:cxn>
                <a:cxn ang="0">
                  <a:pos x="18" y="17"/>
                </a:cxn>
                <a:cxn ang="0">
                  <a:pos x="13" y="15"/>
                </a:cxn>
                <a:cxn ang="0">
                  <a:pos x="9" y="12"/>
                </a:cxn>
                <a:cxn ang="0">
                  <a:pos x="4" y="10"/>
                </a:cxn>
                <a:cxn ang="0">
                  <a:pos x="0" y="7"/>
                </a:cxn>
                <a:cxn ang="0">
                  <a:pos x="5" y="2"/>
                </a:cxn>
                <a:cxn ang="0">
                  <a:pos x="7" y="2"/>
                </a:cxn>
                <a:cxn ang="0">
                  <a:pos x="10" y="0"/>
                </a:cxn>
                <a:cxn ang="0">
                  <a:pos x="18" y="0"/>
                </a:cxn>
                <a:cxn ang="0">
                  <a:pos x="34" y="15"/>
                </a:cxn>
              </a:cxnLst>
              <a:rect l="0" t="0" r="r" b="b"/>
              <a:pathLst>
                <a:path w="38" h="28">
                  <a:moveTo>
                    <a:pt x="34" y="15"/>
                  </a:moveTo>
                  <a:lnTo>
                    <a:pt x="38" y="17"/>
                  </a:lnTo>
                  <a:lnTo>
                    <a:pt x="38" y="28"/>
                  </a:lnTo>
                  <a:lnTo>
                    <a:pt x="33" y="25"/>
                  </a:lnTo>
                  <a:lnTo>
                    <a:pt x="28" y="21"/>
                  </a:lnTo>
                  <a:lnTo>
                    <a:pt x="23" y="20"/>
                  </a:lnTo>
                  <a:lnTo>
                    <a:pt x="18" y="17"/>
                  </a:lnTo>
                  <a:lnTo>
                    <a:pt x="13" y="15"/>
                  </a:lnTo>
                  <a:lnTo>
                    <a:pt x="9" y="12"/>
                  </a:lnTo>
                  <a:lnTo>
                    <a:pt x="4" y="10"/>
                  </a:lnTo>
                  <a:lnTo>
                    <a:pt x="0" y="7"/>
                  </a:lnTo>
                  <a:lnTo>
                    <a:pt x="5" y="2"/>
                  </a:lnTo>
                  <a:lnTo>
                    <a:pt x="7" y="2"/>
                  </a:lnTo>
                  <a:lnTo>
                    <a:pt x="10" y="0"/>
                  </a:lnTo>
                  <a:lnTo>
                    <a:pt x="18" y="0"/>
                  </a:lnTo>
                  <a:lnTo>
                    <a:pt x="34" y="15"/>
                  </a:lnTo>
                  <a:close/>
                </a:path>
              </a:pathLst>
            </a:custGeom>
            <a:solidFill>
              <a:srgbClr val="6699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32" name="Freeform 180"/>
            <p:cNvSpPr>
              <a:spLocks/>
            </p:cNvSpPr>
            <p:nvPr/>
          </p:nvSpPr>
          <p:spPr bwMode="auto">
            <a:xfrm>
              <a:off x="4321" y="3053"/>
              <a:ext cx="13" cy="13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4" y="6"/>
                </a:cxn>
                <a:cxn ang="0">
                  <a:pos x="26" y="8"/>
                </a:cxn>
                <a:cxn ang="0">
                  <a:pos x="24" y="11"/>
                </a:cxn>
                <a:cxn ang="0">
                  <a:pos x="24" y="13"/>
                </a:cxn>
                <a:cxn ang="0">
                  <a:pos x="23" y="16"/>
                </a:cxn>
                <a:cxn ang="0">
                  <a:pos x="23" y="18"/>
                </a:cxn>
                <a:cxn ang="0">
                  <a:pos x="21" y="19"/>
                </a:cxn>
                <a:cxn ang="0">
                  <a:pos x="19" y="23"/>
                </a:cxn>
                <a:cxn ang="0">
                  <a:pos x="18" y="23"/>
                </a:cxn>
                <a:cxn ang="0">
                  <a:pos x="15" y="26"/>
                </a:cxn>
                <a:cxn ang="0">
                  <a:pos x="5" y="26"/>
                </a:cxn>
                <a:cxn ang="0">
                  <a:pos x="2" y="24"/>
                </a:cxn>
                <a:cxn ang="0">
                  <a:pos x="0" y="19"/>
                </a:cxn>
                <a:cxn ang="0">
                  <a:pos x="0" y="11"/>
                </a:cxn>
                <a:cxn ang="0">
                  <a:pos x="2" y="10"/>
                </a:cxn>
                <a:cxn ang="0">
                  <a:pos x="2" y="8"/>
                </a:cxn>
                <a:cxn ang="0">
                  <a:pos x="3" y="5"/>
                </a:cxn>
                <a:cxn ang="0">
                  <a:pos x="6" y="3"/>
                </a:cxn>
                <a:cxn ang="0">
                  <a:pos x="8" y="2"/>
                </a:cxn>
                <a:cxn ang="0">
                  <a:pos x="11" y="0"/>
                </a:cxn>
                <a:cxn ang="0">
                  <a:pos x="18" y="0"/>
                </a:cxn>
                <a:cxn ang="0">
                  <a:pos x="21" y="2"/>
                </a:cxn>
                <a:cxn ang="0">
                  <a:pos x="23" y="3"/>
                </a:cxn>
              </a:cxnLst>
              <a:rect l="0" t="0" r="r" b="b"/>
              <a:pathLst>
                <a:path w="26" h="26">
                  <a:moveTo>
                    <a:pt x="23" y="3"/>
                  </a:moveTo>
                  <a:lnTo>
                    <a:pt x="24" y="6"/>
                  </a:lnTo>
                  <a:lnTo>
                    <a:pt x="26" y="8"/>
                  </a:lnTo>
                  <a:lnTo>
                    <a:pt x="24" y="11"/>
                  </a:lnTo>
                  <a:lnTo>
                    <a:pt x="24" y="13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19" y="23"/>
                  </a:lnTo>
                  <a:lnTo>
                    <a:pt x="18" y="23"/>
                  </a:lnTo>
                  <a:lnTo>
                    <a:pt x="15" y="26"/>
                  </a:lnTo>
                  <a:lnTo>
                    <a:pt x="5" y="26"/>
                  </a:lnTo>
                  <a:lnTo>
                    <a:pt x="2" y="24"/>
                  </a:lnTo>
                  <a:lnTo>
                    <a:pt x="0" y="19"/>
                  </a:lnTo>
                  <a:lnTo>
                    <a:pt x="0" y="11"/>
                  </a:lnTo>
                  <a:lnTo>
                    <a:pt x="2" y="10"/>
                  </a:lnTo>
                  <a:lnTo>
                    <a:pt x="2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33" name="Freeform 181"/>
            <p:cNvSpPr>
              <a:spLocks/>
            </p:cNvSpPr>
            <p:nvPr/>
          </p:nvSpPr>
          <p:spPr bwMode="auto">
            <a:xfrm>
              <a:off x="4400" y="3055"/>
              <a:ext cx="13" cy="24"/>
            </a:xfrm>
            <a:custGeom>
              <a:avLst/>
              <a:gdLst/>
              <a:ahLst/>
              <a:cxnLst>
                <a:cxn ang="0">
                  <a:pos x="26" y="8"/>
                </a:cxn>
                <a:cxn ang="0">
                  <a:pos x="25" y="13"/>
                </a:cxn>
                <a:cxn ang="0">
                  <a:pos x="23" y="16"/>
                </a:cxn>
                <a:cxn ang="0">
                  <a:pos x="20" y="21"/>
                </a:cxn>
                <a:cxn ang="0">
                  <a:pos x="16" y="24"/>
                </a:cxn>
                <a:cxn ang="0">
                  <a:pos x="15" y="29"/>
                </a:cxn>
                <a:cxn ang="0">
                  <a:pos x="13" y="32"/>
                </a:cxn>
                <a:cxn ang="0">
                  <a:pos x="13" y="35"/>
                </a:cxn>
                <a:cxn ang="0">
                  <a:pos x="12" y="40"/>
                </a:cxn>
                <a:cxn ang="0">
                  <a:pos x="12" y="44"/>
                </a:cxn>
                <a:cxn ang="0">
                  <a:pos x="10" y="47"/>
                </a:cxn>
                <a:cxn ang="0">
                  <a:pos x="5" y="47"/>
                </a:cxn>
                <a:cxn ang="0">
                  <a:pos x="2" y="44"/>
                </a:cxn>
                <a:cxn ang="0">
                  <a:pos x="2" y="42"/>
                </a:cxn>
                <a:cxn ang="0">
                  <a:pos x="0" y="40"/>
                </a:cxn>
                <a:cxn ang="0">
                  <a:pos x="2" y="35"/>
                </a:cxn>
                <a:cxn ang="0">
                  <a:pos x="3" y="29"/>
                </a:cxn>
                <a:cxn ang="0">
                  <a:pos x="5" y="24"/>
                </a:cxn>
                <a:cxn ang="0">
                  <a:pos x="8" y="19"/>
                </a:cxn>
                <a:cxn ang="0">
                  <a:pos x="10" y="14"/>
                </a:cxn>
                <a:cxn ang="0">
                  <a:pos x="13" y="11"/>
                </a:cxn>
                <a:cxn ang="0">
                  <a:pos x="16" y="5"/>
                </a:cxn>
                <a:cxn ang="0">
                  <a:pos x="21" y="0"/>
                </a:cxn>
                <a:cxn ang="0">
                  <a:pos x="25" y="0"/>
                </a:cxn>
                <a:cxn ang="0">
                  <a:pos x="28" y="3"/>
                </a:cxn>
                <a:cxn ang="0">
                  <a:pos x="28" y="6"/>
                </a:cxn>
                <a:cxn ang="0">
                  <a:pos x="26" y="8"/>
                </a:cxn>
              </a:cxnLst>
              <a:rect l="0" t="0" r="r" b="b"/>
              <a:pathLst>
                <a:path w="28" h="47">
                  <a:moveTo>
                    <a:pt x="26" y="8"/>
                  </a:moveTo>
                  <a:lnTo>
                    <a:pt x="25" y="13"/>
                  </a:lnTo>
                  <a:lnTo>
                    <a:pt x="23" y="16"/>
                  </a:lnTo>
                  <a:lnTo>
                    <a:pt x="20" y="21"/>
                  </a:lnTo>
                  <a:lnTo>
                    <a:pt x="16" y="24"/>
                  </a:lnTo>
                  <a:lnTo>
                    <a:pt x="15" y="29"/>
                  </a:lnTo>
                  <a:lnTo>
                    <a:pt x="13" y="32"/>
                  </a:lnTo>
                  <a:lnTo>
                    <a:pt x="13" y="35"/>
                  </a:lnTo>
                  <a:lnTo>
                    <a:pt x="12" y="40"/>
                  </a:lnTo>
                  <a:lnTo>
                    <a:pt x="12" y="44"/>
                  </a:lnTo>
                  <a:lnTo>
                    <a:pt x="10" y="47"/>
                  </a:lnTo>
                  <a:lnTo>
                    <a:pt x="5" y="47"/>
                  </a:lnTo>
                  <a:lnTo>
                    <a:pt x="2" y="44"/>
                  </a:lnTo>
                  <a:lnTo>
                    <a:pt x="2" y="42"/>
                  </a:lnTo>
                  <a:lnTo>
                    <a:pt x="0" y="40"/>
                  </a:lnTo>
                  <a:lnTo>
                    <a:pt x="2" y="35"/>
                  </a:lnTo>
                  <a:lnTo>
                    <a:pt x="3" y="29"/>
                  </a:lnTo>
                  <a:lnTo>
                    <a:pt x="5" y="24"/>
                  </a:lnTo>
                  <a:lnTo>
                    <a:pt x="8" y="19"/>
                  </a:lnTo>
                  <a:lnTo>
                    <a:pt x="10" y="14"/>
                  </a:lnTo>
                  <a:lnTo>
                    <a:pt x="13" y="11"/>
                  </a:lnTo>
                  <a:lnTo>
                    <a:pt x="16" y="5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8" y="3"/>
                  </a:lnTo>
                  <a:lnTo>
                    <a:pt x="28" y="6"/>
                  </a:lnTo>
                  <a:lnTo>
                    <a:pt x="26" y="8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34" name="Freeform 182"/>
            <p:cNvSpPr>
              <a:spLocks/>
            </p:cNvSpPr>
            <p:nvPr/>
          </p:nvSpPr>
          <p:spPr bwMode="auto">
            <a:xfrm>
              <a:off x="4623" y="3056"/>
              <a:ext cx="14" cy="15"/>
            </a:xfrm>
            <a:custGeom>
              <a:avLst/>
              <a:gdLst/>
              <a:ahLst/>
              <a:cxnLst>
                <a:cxn ang="0">
                  <a:pos x="29" y="7"/>
                </a:cxn>
                <a:cxn ang="0">
                  <a:pos x="29" y="23"/>
                </a:cxn>
                <a:cxn ang="0">
                  <a:pos x="26" y="28"/>
                </a:cxn>
                <a:cxn ang="0">
                  <a:pos x="23" y="30"/>
                </a:cxn>
                <a:cxn ang="0">
                  <a:pos x="15" y="30"/>
                </a:cxn>
                <a:cxn ang="0">
                  <a:pos x="11" y="28"/>
                </a:cxn>
                <a:cxn ang="0">
                  <a:pos x="8" y="28"/>
                </a:cxn>
                <a:cxn ang="0">
                  <a:pos x="7" y="26"/>
                </a:cxn>
                <a:cxn ang="0">
                  <a:pos x="5" y="26"/>
                </a:cxn>
                <a:cxn ang="0">
                  <a:pos x="5" y="25"/>
                </a:cxn>
                <a:cxn ang="0">
                  <a:pos x="2" y="22"/>
                </a:cxn>
                <a:cxn ang="0">
                  <a:pos x="2" y="20"/>
                </a:cxn>
                <a:cxn ang="0">
                  <a:pos x="0" y="20"/>
                </a:cxn>
                <a:cxn ang="0">
                  <a:pos x="0" y="15"/>
                </a:cxn>
                <a:cxn ang="0">
                  <a:pos x="2" y="12"/>
                </a:cxn>
                <a:cxn ang="0">
                  <a:pos x="11" y="2"/>
                </a:cxn>
                <a:cxn ang="0">
                  <a:pos x="15" y="2"/>
                </a:cxn>
                <a:cxn ang="0">
                  <a:pos x="18" y="0"/>
                </a:cxn>
                <a:cxn ang="0">
                  <a:pos x="23" y="0"/>
                </a:cxn>
                <a:cxn ang="0">
                  <a:pos x="24" y="2"/>
                </a:cxn>
                <a:cxn ang="0">
                  <a:pos x="26" y="2"/>
                </a:cxn>
                <a:cxn ang="0">
                  <a:pos x="28" y="4"/>
                </a:cxn>
                <a:cxn ang="0">
                  <a:pos x="28" y="5"/>
                </a:cxn>
                <a:cxn ang="0">
                  <a:pos x="29" y="7"/>
                </a:cxn>
              </a:cxnLst>
              <a:rect l="0" t="0" r="r" b="b"/>
              <a:pathLst>
                <a:path w="29" h="30">
                  <a:moveTo>
                    <a:pt x="29" y="7"/>
                  </a:moveTo>
                  <a:lnTo>
                    <a:pt x="29" y="23"/>
                  </a:lnTo>
                  <a:lnTo>
                    <a:pt x="26" y="28"/>
                  </a:lnTo>
                  <a:lnTo>
                    <a:pt x="23" y="30"/>
                  </a:lnTo>
                  <a:lnTo>
                    <a:pt x="15" y="30"/>
                  </a:lnTo>
                  <a:lnTo>
                    <a:pt x="11" y="28"/>
                  </a:lnTo>
                  <a:lnTo>
                    <a:pt x="8" y="28"/>
                  </a:lnTo>
                  <a:lnTo>
                    <a:pt x="7" y="26"/>
                  </a:lnTo>
                  <a:lnTo>
                    <a:pt x="5" y="26"/>
                  </a:lnTo>
                  <a:lnTo>
                    <a:pt x="5" y="25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1" y="2"/>
                  </a:lnTo>
                  <a:lnTo>
                    <a:pt x="15" y="2"/>
                  </a:lnTo>
                  <a:lnTo>
                    <a:pt x="18" y="0"/>
                  </a:lnTo>
                  <a:lnTo>
                    <a:pt x="23" y="0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8" y="5"/>
                  </a:lnTo>
                  <a:lnTo>
                    <a:pt x="29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35" name="Freeform 183"/>
            <p:cNvSpPr>
              <a:spLocks/>
            </p:cNvSpPr>
            <p:nvPr/>
          </p:nvSpPr>
          <p:spPr bwMode="auto">
            <a:xfrm>
              <a:off x="4538" y="3058"/>
              <a:ext cx="12" cy="15"/>
            </a:xfrm>
            <a:custGeom>
              <a:avLst/>
              <a:gdLst/>
              <a:ahLst/>
              <a:cxnLst>
                <a:cxn ang="0">
                  <a:pos x="9" y="1"/>
                </a:cxn>
                <a:cxn ang="0">
                  <a:pos x="10" y="5"/>
                </a:cxn>
                <a:cxn ang="0">
                  <a:pos x="12" y="8"/>
                </a:cxn>
                <a:cxn ang="0">
                  <a:pos x="15" y="11"/>
                </a:cxn>
                <a:cxn ang="0">
                  <a:pos x="17" y="14"/>
                </a:cxn>
                <a:cxn ang="0">
                  <a:pos x="18" y="18"/>
                </a:cxn>
                <a:cxn ang="0">
                  <a:pos x="20" y="22"/>
                </a:cxn>
                <a:cxn ang="0">
                  <a:pos x="22" y="26"/>
                </a:cxn>
                <a:cxn ang="0">
                  <a:pos x="23" y="29"/>
                </a:cxn>
                <a:cxn ang="0">
                  <a:pos x="22" y="30"/>
                </a:cxn>
                <a:cxn ang="0">
                  <a:pos x="17" y="30"/>
                </a:cxn>
                <a:cxn ang="0">
                  <a:pos x="10" y="24"/>
                </a:cxn>
                <a:cxn ang="0">
                  <a:pos x="9" y="21"/>
                </a:cxn>
                <a:cxn ang="0">
                  <a:pos x="5" y="18"/>
                </a:cxn>
                <a:cxn ang="0">
                  <a:pos x="4" y="14"/>
                </a:cxn>
                <a:cxn ang="0">
                  <a:pos x="2" y="9"/>
                </a:cxn>
                <a:cxn ang="0">
                  <a:pos x="2" y="6"/>
                </a:cxn>
                <a:cxn ang="0">
                  <a:pos x="0" y="1"/>
                </a:cxn>
                <a:cxn ang="0">
                  <a:pos x="2" y="0"/>
                </a:cxn>
                <a:cxn ang="0">
                  <a:pos x="7" y="0"/>
                </a:cxn>
                <a:cxn ang="0">
                  <a:pos x="9" y="1"/>
                </a:cxn>
              </a:cxnLst>
              <a:rect l="0" t="0" r="r" b="b"/>
              <a:pathLst>
                <a:path w="23" h="30">
                  <a:moveTo>
                    <a:pt x="9" y="1"/>
                  </a:moveTo>
                  <a:lnTo>
                    <a:pt x="10" y="5"/>
                  </a:lnTo>
                  <a:lnTo>
                    <a:pt x="12" y="8"/>
                  </a:lnTo>
                  <a:lnTo>
                    <a:pt x="15" y="11"/>
                  </a:lnTo>
                  <a:lnTo>
                    <a:pt x="17" y="14"/>
                  </a:lnTo>
                  <a:lnTo>
                    <a:pt x="18" y="18"/>
                  </a:lnTo>
                  <a:lnTo>
                    <a:pt x="20" y="22"/>
                  </a:lnTo>
                  <a:lnTo>
                    <a:pt x="22" y="26"/>
                  </a:lnTo>
                  <a:lnTo>
                    <a:pt x="23" y="29"/>
                  </a:lnTo>
                  <a:lnTo>
                    <a:pt x="22" y="30"/>
                  </a:lnTo>
                  <a:lnTo>
                    <a:pt x="17" y="30"/>
                  </a:lnTo>
                  <a:lnTo>
                    <a:pt x="10" y="24"/>
                  </a:lnTo>
                  <a:lnTo>
                    <a:pt x="9" y="21"/>
                  </a:lnTo>
                  <a:lnTo>
                    <a:pt x="5" y="18"/>
                  </a:lnTo>
                  <a:lnTo>
                    <a:pt x="4" y="14"/>
                  </a:lnTo>
                  <a:lnTo>
                    <a:pt x="2" y="9"/>
                  </a:lnTo>
                  <a:lnTo>
                    <a:pt x="2" y="6"/>
                  </a:lnTo>
                  <a:lnTo>
                    <a:pt x="0" y="1"/>
                  </a:lnTo>
                  <a:lnTo>
                    <a:pt x="2" y="0"/>
                  </a:lnTo>
                  <a:lnTo>
                    <a:pt x="7" y="0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36" name="Freeform 184"/>
            <p:cNvSpPr>
              <a:spLocks/>
            </p:cNvSpPr>
            <p:nvPr/>
          </p:nvSpPr>
          <p:spPr bwMode="auto">
            <a:xfrm>
              <a:off x="4496" y="3061"/>
              <a:ext cx="17" cy="12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18" y="16"/>
                </a:cxn>
                <a:cxn ang="0">
                  <a:pos x="13" y="20"/>
                </a:cxn>
                <a:cxn ang="0">
                  <a:pos x="10" y="21"/>
                </a:cxn>
                <a:cxn ang="0">
                  <a:pos x="7" y="24"/>
                </a:cxn>
                <a:cxn ang="0">
                  <a:pos x="3" y="20"/>
                </a:cxn>
                <a:cxn ang="0">
                  <a:pos x="3" y="16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5" y="7"/>
                </a:cxn>
                <a:cxn ang="0">
                  <a:pos x="8" y="5"/>
                </a:cxn>
                <a:cxn ang="0">
                  <a:pos x="13" y="3"/>
                </a:cxn>
                <a:cxn ang="0">
                  <a:pos x="18" y="2"/>
                </a:cxn>
                <a:cxn ang="0">
                  <a:pos x="21" y="0"/>
                </a:cxn>
                <a:cxn ang="0">
                  <a:pos x="34" y="0"/>
                </a:cxn>
              </a:cxnLst>
              <a:rect l="0" t="0" r="r" b="b"/>
              <a:pathLst>
                <a:path w="34" h="24">
                  <a:moveTo>
                    <a:pt x="34" y="0"/>
                  </a:moveTo>
                  <a:lnTo>
                    <a:pt x="18" y="16"/>
                  </a:lnTo>
                  <a:lnTo>
                    <a:pt x="13" y="20"/>
                  </a:lnTo>
                  <a:lnTo>
                    <a:pt x="10" y="21"/>
                  </a:lnTo>
                  <a:lnTo>
                    <a:pt x="7" y="24"/>
                  </a:lnTo>
                  <a:lnTo>
                    <a:pt x="3" y="20"/>
                  </a:lnTo>
                  <a:lnTo>
                    <a:pt x="3" y="16"/>
                  </a:lnTo>
                  <a:lnTo>
                    <a:pt x="2" y="12"/>
                  </a:lnTo>
                  <a:lnTo>
                    <a:pt x="0" y="7"/>
                  </a:lnTo>
                  <a:lnTo>
                    <a:pt x="5" y="7"/>
                  </a:lnTo>
                  <a:lnTo>
                    <a:pt x="8" y="5"/>
                  </a:lnTo>
                  <a:lnTo>
                    <a:pt x="13" y="3"/>
                  </a:lnTo>
                  <a:lnTo>
                    <a:pt x="18" y="2"/>
                  </a:lnTo>
                  <a:lnTo>
                    <a:pt x="21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666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37" name="Freeform 185"/>
            <p:cNvSpPr>
              <a:spLocks/>
            </p:cNvSpPr>
            <p:nvPr/>
          </p:nvSpPr>
          <p:spPr bwMode="auto">
            <a:xfrm>
              <a:off x="4414" y="3063"/>
              <a:ext cx="12" cy="22"/>
            </a:xfrm>
            <a:custGeom>
              <a:avLst/>
              <a:gdLst/>
              <a:ahLst/>
              <a:cxnLst>
                <a:cxn ang="0">
                  <a:pos x="25" y="10"/>
                </a:cxn>
                <a:cxn ang="0">
                  <a:pos x="23" y="15"/>
                </a:cxn>
                <a:cxn ang="0">
                  <a:pos x="21" y="20"/>
                </a:cxn>
                <a:cxn ang="0">
                  <a:pos x="18" y="25"/>
                </a:cxn>
                <a:cxn ang="0">
                  <a:pos x="17" y="28"/>
                </a:cxn>
                <a:cxn ang="0">
                  <a:pos x="15" y="33"/>
                </a:cxn>
                <a:cxn ang="0">
                  <a:pos x="12" y="36"/>
                </a:cxn>
                <a:cxn ang="0">
                  <a:pos x="10" y="41"/>
                </a:cxn>
                <a:cxn ang="0">
                  <a:pos x="7" y="44"/>
                </a:cxn>
                <a:cxn ang="0">
                  <a:pos x="5" y="44"/>
                </a:cxn>
                <a:cxn ang="0">
                  <a:pos x="4" y="43"/>
                </a:cxn>
                <a:cxn ang="0">
                  <a:pos x="2" y="43"/>
                </a:cxn>
                <a:cxn ang="0">
                  <a:pos x="0" y="41"/>
                </a:cxn>
                <a:cxn ang="0">
                  <a:pos x="0" y="36"/>
                </a:cxn>
                <a:cxn ang="0">
                  <a:pos x="2" y="33"/>
                </a:cxn>
                <a:cxn ang="0">
                  <a:pos x="4" y="30"/>
                </a:cxn>
                <a:cxn ang="0">
                  <a:pos x="5" y="25"/>
                </a:cxn>
                <a:cxn ang="0">
                  <a:pos x="7" y="23"/>
                </a:cxn>
                <a:cxn ang="0">
                  <a:pos x="10" y="18"/>
                </a:cxn>
                <a:cxn ang="0">
                  <a:pos x="12" y="15"/>
                </a:cxn>
                <a:cxn ang="0">
                  <a:pos x="13" y="12"/>
                </a:cxn>
                <a:cxn ang="0">
                  <a:pos x="13" y="10"/>
                </a:cxn>
                <a:cxn ang="0">
                  <a:pos x="15" y="9"/>
                </a:cxn>
                <a:cxn ang="0">
                  <a:pos x="15" y="5"/>
                </a:cxn>
                <a:cxn ang="0">
                  <a:pos x="20" y="0"/>
                </a:cxn>
                <a:cxn ang="0">
                  <a:pos x="21" y="0"/>
                </a:cxn>
                <a:cxn ang="0">
                  <a:pos x="23" y="2"/>
                </a:cxn>
                <a:cxn ang="0">
                  <a:pos x="25" y="5"/>
                </a:cxn>
                <a:cxn ang="0">
                  <a:pos x="25" y="10"/>
                </a:cxn>
              </a:cxnLst>
              <a:rect l="0" t="0" r="r" b="b"/>
              <a:pathLst>
                <a:path w="25" h="44">
                  <a:moveTo>
                    <a:pt x="25" y="10"/>
                  </a:moveTo>
                  <a:lnTo>
                    <a:pt x="23" y="15"/>
                  </a:lnTo>
                  <a:lnTo>
                    <a:pt x="21" y="20"/>
                  </a:lnTo>
                  <a:lnTo>
                    <a:pt x="18" y="25"/>
                  </a:lnTo>
                  <a:lnTo>
                    <a:pt x="17" y="28"/>
                  </a:lnTo>
                  <a:lnTo>
                    <a:pt x="15" y="33"/>
                  </a:lnTo>
                  <a:lnTo>
                    <a:pt x="12" y="36"/>
                  </a:lnTo>
                  <a:lnTo>
                    <a:pt x="10" y="41"/>
                  </a:lnTo>
                  <a:lnTo>
                    <a:pt x="7" y="44"/>
                  </a:lnTo>
                  <a:lnTo>
                    <a:pt x="5" y="44"/>
                  </a:lnTo>
                  <a:lnTo>
                    <a:pt x="4" y="43"/>
                  </a:lnTo>
                  <a:lnTo>
                    <a:pt x="2" y="43"/>
                  </a:lnTo>
                  <a:lnTo>
                    <a:pt x="0" y="41"/>
                  </a:lnTo>
                  <a:lnTo>
                    <a:pt x="0" y="36"/>
                  </a:lnTo>
                  <a:lnTo>
                    <a:pt x="2" y="33"/>
                  </a:lnTo>
                  <a:lnTo>
                    <a:pt x="4" y="30"/>
                  </a:lnTo>
                  <a:lnTo>
                    <a:pt x="5" y="25"/>
                  </a:lnTo>
                  <a:lnTo>
                    <a:pt x="7" y="23"/>
                  </a:lnTo>
                  <a:lnTo>
                    <a:pt x="10" y="18"/>
                  </a:lnTo>
                  <a:lnTo>
                    <a:pt x="12" y="15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5" y="9"/>
                  </a:lnTo>
                  <a:lnTo>
                    <a:pt x="15" y="5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5" y="5"/>
                  </a:lnTo>
                  <a:lnTo>
                    <a:pt x="25" y="10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38" name="Freeform 186"/>
            <p:cNvSpPr>
              <a:spLocks/>
            </p:cNvSpPr>
            <p:nvPr/>
          </p:nvSpPr>
          <p:spPr bwMode="auto">
            <a:xfrm>
              <a:off x="4461" y="3063"/>
              <a:ext cx="32" cy="16"/>
            </a:xfrm>
            <a:custGeom>
              <a:avLst/>
              <a:gdLst/>
              <a:ahLst/>
              <a:cxnLst>
                <a:cxn ang="0">
                  <a:pos x="59" y="7"/>
                </a:cxn>
                <a:cxn ang="0">
                  <a:pos x="60" y="13"/>
                </a:cxn>
                <a:cxn ang="0">
                  <a:pos x="62" y="17"/>
                </a:cxn>
                <a:cxn ang="0">
                  <a:pos x="64" y="23"/>
                </a:cxn>
                <a:cxn ang="0">
                  <a:pos x="64" y="30"/>
                </a:cxn>
                <a:cxn ang="0">
                  <a:pos x="54" y="30"/>
                </a:cxn>
                <a:cxn ang="0">
                  <a:pos x="51" y="26"/>
                </a:cxn>
                <a:cxn ang="0">
                  <a:pos x="41" y="26"/>
                </a:cxn>
                <a:cxn ang="0">
                  <a:pos x="38" y="28"/>
                </a:cxn>
                <a:cxn ang="0">
                  <a:pos x="36" y="30"/>
                </a:cxn>
                <a:cxn ang="0">
                  <a:pos x="36" y="33"/>
                </a:cxn>
                <a:cxn ang="0">
                  <a:pos x="34" y="31"/>
                </a:cxn>
                <a:cxn ang="0">
                  <a:pos x="33" y="31"/>
                </a:cxn>
                <a:cxn ang="0">
                  <a:pos x="31" y="33"/>
                </a:cxn>
                <a:cxn ang="0">
                  <a:pos x="30" y="33"/>
                </a:cxn>
                <a:cxn ang="0">
                  <a:pos x="26" y="30"/>
                </a:cxn>
                <a:cxn ang="0">
                  <a:pos x="20" y="26"/>
                </a:cxn>
                <a:cxn ang="0">
                  <a:pos x="15" y="25"/>
                </a:cxn>
                <a:cxn ang="0">
                  <a:pos x="10" y="21"/>
                </a:cxn>
                <a:cxn ang="0">
                  <a:pos x="5" y="18"/>
                </a:cxn>
                <a:cxn ang="0">
                  <a:pos x="2" y="15"/>
                </a:cxn>
                <a:cxn ang="0">
                  <a:pos x="0" y="9"/>
                </a:cxn>
                <a:cxn ang="0">
                  <a:pos x="4" y="2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9" y="2"/>
                </a:cxn>
                <a:cxn ang="0">
                  <a:pos x="12" y="4"/>
                </a:cxn>
                <a:cxn ang="0">
                  <a:pos x="17" y="4"/>
                </a:cxn>
                <a:cxn ang="0">
                  <a:pos x="20" y="5"/>
                </a:cxn>
                <a:cxn ang="0">
                  <a:pos x="23" y="5"/>
                </a:cxn>
                <a:cxn ang="0">
                  <a:pos x="26" y="7"/>
                </a:cxn>
                <a:cxn ang="0">
                  <a:pos x="59" y="7"/>
                </a:cxn>
              </a:cxnLst>
              <a:rect l="0" t="0" r="r" b="b"/>
              <a:pathLst>
                <a:path w="64" h="33">
                  <a:moveTo>
                    <a:pt x="59" y="7"/>
                  </a:moveTo>
                  <a:lnTo>
                    <a:pt x="60" y="13"/>
                  </a:lnTo>
                  <a:lnTo>
                    <a:pt x="62" y="17"/>
                  </a:lnTo>
                  <a:lnTo>
                    <a:pt x="64" y="23"/>
                  </a:lnTo>
                  <a:lnTo>
                    <a:pt x="64" y="30"/>
                  </a:lnTo>
                  <a:lnTo>
                    <a:pt x="54" y="30"/>
                  </a:lnTo>
                  <a:lnTo>
                    <a:pt x="51" y="26"/>
                  </a:lnTo>
                  <a:lnTo>
                    <a:pt x="41" y="26"/>
                  </a:lnTo>
                  <a:lnTo>
                    <a:pt x="38" y="28"/>
                  </a:lnTo>
                  <a:lnTo>
                    <a:pt x="36" y="30"/>
                  </a:lnTo>
                  <a:lnTo>
                    <a:pt x="36" y="33"/>
                  </a:lnTo>
                  <a:lnTo>
                    <a:pt x="34" y="31"/>
                  </a:lnTo>
                  <a:lnTo>
                    <a:pt x="33" y="31"/>
                  </a:lnTo>
                  <a:lnTo>
                    <a:pt x="31" y="33"/>
                  </a:lnTo>
                  <a:lnTo>
                    <a:pt x="30" y="33"/>
                  </a:lnTo>
                  <a:lnTo>
                    <a:pt x="26" y="30"/>
                  </a:lnTo>
                  <a:lnTo>
                    <a:pt x="20" y="26"/>
                  </a:lnTo>
                  <a:lnTo>
                    <a:pt x="15" y="25"/>
                  </a:lnTo>
                  <a:lnTo>
                    <a:pt x="10" y="21"/>
                  </a:lnTo>
                  <a:lnTo>
                    <a:pt x="5" y="18"/>
                  </a:lnTo>
                  <a:lnTo>
                    <a:pt x="2" y="15"/>
                  </a:lnTo>
                  <a:lnTo>
                    <a:pt x="0" y="9"/>
                  </a:lnTo>
                  <a:lnTo>
                    <a:pt x="4" y="2"/>
                  </a:lnTo>
                  <a:lnTo>
                    <a:pt x="2" y="0"/>
                  </a:lnTo>
                  <a:lnTo>
                    <a:pt x="5" y="0"/>
                  </a:lnTo>
                  <a:lnTo>
                    <a:pt x="9" y="2"/>
                  </a:lnTo>
                  <a:lnTo>
                    <a:pt x="12" y="4"/>
                  </a:lnTo>
                  <a:lnTo>
                    <a:pt x="17" y="4"/>
                  </a:lnTo>
                  <a:lnTo>
                    <a:pt x="20" y="5"/>
                  </a:lnTo>
                  <a:lnTo>
                    <a:pt x="23" y="5"/>
                  </a:lnTo>
                  <a:lnTo>
                    <a:pt x="26" y="7"/>
                  </a:lnTo>
                  <a:lnTo>
                    <a:pt x="59" y="7"/>
                  </a:lnTo>
                  <a:close/>
                </a:path>
              </a:pathLst>
            </a:custGeom>
            <a:solidFill>
              <a:srgbClr val="CCCC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39" name="Freeform 187"/>
            <p:cNvSpPr>
              <a:spLocks/>
            </p:cNvSpPr>
            <p:nvPr/>
          </p:nvSpPr>
          <p:spPr bwMode="auto">
            <a:xfrm>
              <a:off x="4525" y="3067"/>
              <a:ext cx="10" cy="17"/>
            </a:xfrm>
            <a:custGeom>
              <a:avLst/>
              <a:gdLst/>
              <a:ahLst/>
              <a:cxnLst>
                <a:cxn ang="0">
                  <a:pos x="17" y="24"/>
                </a:cxn>
                <a:cxn ang="0">
                  <a:pos x="18" y="25"/>
                </a:cxn>
                <a:cxn ang="0">
                  <a:pos x="20" y="29"/>
                </a:cxn>
                <a:cxn ang="0">
                  <a:pos x="20" y="34"/>
                </a:cxn>
                <a:cxn ang="0">
                  <a:pos x="13" y="34"/>
                </a:cxn>
                <a:cxn ang="0">
                  <a:pos x="10" y="30"/>
                </a:cxn>
                <a:cxn ang="0">
                  <a:pos x="10" y="29"/>
                </a:cxn>
                <a:cxn ang="0">
                  <a:pos x="9" y="25"/>
                </a:cxn>
                <a:cxn ang="0">
                  <a:pos x="7" y="24"/>
                </a:cxn>
                <a:cxn ang="0">
                  <a:pos x="7" y="22"/>
                </a:cxn>
                <a:cxn ang="0">
                  <a:pos x="0" y="1"/>
                </a:cxn>
                <a:cxn ang="0">
                  <a:pos x="2" y="0"/>
                </a:cxn>
                <a:cxn ang="0">
                  <a:pos x="7" y="0"/>
                </a:cxn>
                <a:cxn ang="0">
                  <a:pos x="12" y="4"/>
                </a:cxn>
                <a:cxn ang="0">
                  <a:pos x="12" y="8"/>
                </a:cxn>
                <a:cxn ang="0">
                  <a:pos x="13" y="11"/>
                </a:cxn>
                <a:cxn ang="0">
                  <a:pos x="13" y="14"/>
                </a:cxn>
                <a:cxn ang="0">
                  <a:pos x="15" y="17"/>
                </a:cxn>
                <a:cxn ang="0">
                  <a:pos x="17" y="21"/>
                </a:cxn>
                <a:cxn ang="0">
                  <a:pos x="17" y="24"/>
                </a:cxn>
              </a:cxnLst>
              <a:rect l="0" t="0" r="r" b="b"/>
              <a:pathLst>
                <a:path w="20" h="34">
                  <a:moveTo>
                    <a:pt x="17" y="24"/>
                  </a:moveTo>
                  <a:lnTo>
                    <a:pt x="18" y="25"/>
                  </a:lnTo>
                  <a:lnTo>
                    <a:pt x="20" y="29"/>
                  </a:lnTo>
                  <a:lnTo>
                    <a:pt x="20" y="34"/>
                  </a:lnTo>
                  <a:lnTo>
                    <a:pt x="13" y="34"/>
                  </a:lnTo>
                  <a:lnTo>
                    <a:pt x="10" y="30"/>
                  </a:lnTo>
                  <a:lnTo>
                    <a:pt x="10" y="29"/>
                  </a:lnTo>
                  <a:lnTo>
                    <a:pt x="9" y="25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0" y="1"/>
                  </a:lnTo>
                  <a:lnTo>
                    <a:pt x="2" y="0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3" y="11"/>
                  </a:lnTo>
                  <a:lnTo>
                    <a:pt x="13" y="14"/>
                  </a:lnTo>
                  <a:lnTo>
                    <a:pt x="15" y="17"/>
                  </a:lnTo>
                  <a:lnTo>
                    <a:pt x="17" y="21"/>
                  </a:lnTo>
                  <a:lnTo>
                    <a:pt x="17" y="24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40" name="Freeform 188"/>
            <p:cNvSpPr>
              <a:spLocks/>
            </p:cNvSpPr>
            <p:nvPr/>
          </p:nvSpPr>
          <p:spPr bwMode="auto">
            <a:xfrm>
              <a:off x="4429" y="3071"/>
              <a:ext cx="10" cy="22"/>
            </a:xfrm>
            <a:custGeom>
              <a:avLst/>
              <a:gdLst/>
              <a:ahLst/>
              <a:cxnLst>
                <a:cxn ang="0">
                  <a:pos x="21" y="3"/>
                </a:cxn>
                <a:cxn ang="0">
                  <a:pos x="21" y="11"/>
                </a:cxn>
                <a:cxn ang="0">
                  <a:pos x="19" y="14"/>
                </a:cxn>
                <a:cxn ang="0">
                  <a:pos x="17" y="17"/>
                </a:cxn>
                <a:cxn ang="0">
                  <a:pos x="16" y="21"/>
                </a:cxn>
                <a:cxn ang="0">
                  <a:pos x="13" y="26"/>
                </a:cxn>
                <a:cxn ang="0">
                  <a:pos x="11" y="29"/>
                </a:cxn>
                <a:cxn ang="0">
                  <a:pos x="11" y="32"/>
                </a:cxn>
                <a:cxn ang="0">
                  <a:pos x="9" y="34"/>
                </a:cxn>
                <a:cxn ang="0">
                  <a:pos x="9" y="40"/>
                </a:cxn>
                <a:cxn ang="0">
                  <a:pos x="6" y="43"/>
                </a:cxn>
                <a:cxn ang="0">
                  <a:pos x="4" y="43"/>
                </a:cxn>
                <a:cxn ang="0">
                  <a:pos x="0" y="39"/>
                </a:cxn>
                <a:cxn ang="0">
                  <a:pos x="0" y="34"/>
                </a:cxn>
                <a:cxn ang="0">
                  <a:pos x="1" y="27"/>
                </a:cxn>
                <a:cxn ang="0">
                  <a:pos x="3" y="22"/>
                </a:cxn>
                <a:cxn ang="0">
                  <a:pos x="4" y="17"/>
                </a:cxn>
                <a:cxn ang="0">
                  <a:pos x="6" y="14"/>
                </a:cxn>
                <a:cxn ang="0">
                  <a:pos x="9" y="9"/>
                </a:cxn>
                <a:cxn ang="0">
                  <a:pos x="13" y="4"/>
                </a:cxn>
                <a:cxn ang="0">
                  <a:pos x="14" y="0"/>
                </a:cxn>
                <a:cxn ang="0">
                  <a:pos x="17" y="0"/>
                </a:cxn>
                <a:cxn ang="0">
                  <a:pos x="19" y="1"/>
                </a:cxn>
                <a:cxn ang="0">
                  <a:pos x="21" y="1"/>
                </a:cxn>
                <a:cxn ang="0">
                  <a:pos x="21" y="3"/>
                </a:cxn>
              </a:cxnLst>
              <a:rect l="0" t="0" r="r" b="b"/>
              <a:pathLst>
                <a:path w="21" h="43">
                  <a:moveTo>
                    <a:pt x="21" y="3"/>
                  </a:moveTo>
                  <a:lnTo>
                    <a:pt x="21" y="11"/>
                  </a:lnTo>
                  <a:lnTo>
                    <a:pt x="19" y="14"/>
                  </a:lnTo>
                  <a:lnTo>
                    <a:pt x="17" y="17"/>
                  </a:lnTo>
                  <a:lnTo>
                    <a:pt x="16" y="21"/>
                  </a:lnTo>
                  <a:lnTo>
                    <a:pt x="13" y="26"/>
                  </a:lnTo>
                  <a:lnTo>
                    <a:pt x="11" y="29"/>
                  </a:lnTo>
                  <a:lnTo>
                    <a:pt x="11" y="32"/>
                  </a:lnTo>
                  <a:lnTo>
                    <a:pt x="9" y="34"/>
                  </a:lnTo>
                  <a:lnTo>
                    <a:pt x="9" y="40"/>
                  </a:lnTo>
                  <a:lnTo>
                    <a:pt x="6" y="43"/>
                  </a:lnTo>
                  <a:lnTo>
                    <a:pt x="4" y="43"/>
                  </a:lnTo>
                  <a:lnTo>
                    <a:pt x="0" y="39"/>
                  </a:lnTo>
                  <a:lnTo>
                    <a:pt x="0" y="34"/>
                  </a:lnTo>
                  <a:lnTo>
                    <a:pt x="1" y="27"/>
                  </a:lnTo>
                  <a:lnTo>
                    <a:pt x="3" y="22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9" y="9"/>
                  </a:lnTo>
                  <a:lnTo>
                    <a:pt x="13" y="4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41" name="Freeform 189"/>
            <p:cNvSpPr>
              <a:spLocks/>
            </p:cNvSpPr>
            <p:nvPr/>
          </p:nvSpPr>
          <p:spPr bwMode="auto">
            <a:xfrm>
              <a:off x="4515" y="3072"/>
              <a:ext cx="45" cy="38"/>
            </a:xfrm>
            <a:custGeom>
              <a:avLst/>
              <a:gdLst/>
              <a:ahLst/>
              <a:cxnLst>
                <a:cxn ang="0">
                  <a:pos x="91" y="3"/>
                </a:cxn>
                <a:cxn ang="0">
                  <a:pos x="91" y="13"/>
                </a:cxn>
                <a:cxn ang="0">
                  <a:pos x="86" y="16"/>
                </a:cxn>
                <a:cxn ang="0">
                  <a:pos x="81" y="20"/>
                </a:cxn>
                <a:cxn ang="0">
                  <a:pos x="77" y="25"/>
                </a:cxn>
                <a:cxn ang="0">
                  <a:pos x="70" y="28"/>
                </a:cxn>
                <a:cxn ang="0">
                  <a:pos x="65" y="33"/>
                </a:cxn>
                <a:cxn ang="0">
                  <a:pos x="60" y="36"/>
                </a:cxn>
                <a:cxn ang="0">
                  <a:pos x="56" y="39"/>
                </a:cxn>
                <a:cxn ang="0">
                  <a:pos x="51" y="42"/>
                </a:cxn>
                <a:cxn ang="0">
                  <a:pos x="46" y="47"/>
                </a:cxn>
                <a:cxn ang="0">
                  <a:pos x="41" y="50"/>
                </a:cxn>
                <a:cxn ang="0">
                  <a:pos x="36" y="55"/>
                </a:cxn>
                <a:cxn ang="0">
                  <a:pos x="30" y="60"/>
                </a:cxn>
                <a:cxn ang="0">
                  <a:pos x="26" y="63"/>
                </a:cxn>
                <a:cxn ang="0">
                  <a:pos x="20" y="67"/>
                </a:cxn>
                <a:cxn ang="0">
                  <a:pos x="10" y="76"/>
                </a:cxn>
                <a:cxn ang="0">
                  <a:pos x="9" y="76"/>
                </a:cxn>
                <a:cxn ang="0">
                  <a:pos x="7" y="75"/>
                </a:cxn>
                <a:cxn ang="0">
                  <a:pos x="5" y="75"/>
                </a:cxn>
                <a:cxn ang="0">
                  <a:pos x="4" y="73"/>
                </a:cxn>
                <a:cxn ang="0">
                  <a:pos x="2" y="73"/>
                </a:cxn>
                <a:cxn ang="0">
                  <a:pos x="2" y="72"/>
                </a:cxn>
                <a:cxn ang="0">
                  <a:pos x="0" y="70"/>
                </a:cxn>
                <a:cxn ang="0">
                  <a:pos x="0" y="67"/>
                </a:cxn>
                <a:cxn ang="0">
                  <a:pos x="7" y="62"/>
                </a:cxn>
                <a:cxn ang="0">
                  <a:pos x="12" y="59"/>
                </a:cxn>
                <a:cxn ang="0">
                  <a:pos x="17" y="54"/>
                </a:cxn>
                <a:cxn ang="0">
                  <a:pos x="21" y="50"/>
                </a:cxn>
                <a:cxn ang="0">
                  <a:pos x="26" y="46"/>
                </a:cxn>
                <a:cxn ang="0">
                  <a:pos x="33" y="42"/>
                </a:cxn>
                <a:cxn ang="0">
                  <a:pos x="43" y="33"/>
                </a:cxn>
                <a:cxn ang="0">
                  <a:pos x="47" y="29"/>
                </a:cxn>
                <a:cxn ang="0">
                  <a:pos x="54" y="25"/>
                </a:cxn>
                <a:cxn ang="0">
                  <a:pos x="59" y="21"/>
                </a:cxn>
                <a:cxn ang="0">
                  <a:pos x="64" y="16"/>
                </a:cxn>
                <a:cxn ang="0">
                  <a:pos x="70" y="13"/>
                </a:cxn>
                <a:cxn ang="0">
                  <a:pos x="75" y="8"/>
                </a:cxn>
                <a:cxn ang="0">
                  <a:pos x="80" y="5"/>
                </a:cxn>
                <a:cxn ang="0">
                  <a:pos x="85" y="0"/>
                </a:cxn>
                <a:cxn ang="0">
                  <a:pos x="90" y="0"/>
                </a:cxn>
                <a:cxn ang="0">
                  <a:pos x="90" y="2"/>
                </a:cxn>
                <a:cxn ang="0">
                  <a:pos x="91" y="3"/>
                </a:cxn>
              </a:cxnLst>
              <a:rect l="0" t="0" r="r" b="b"/>
              <a:pathLst>
                <a:path w="91" h="76">
                  <a:moveTo>
                    <a:pt x="91" y="3"/>
                  </a:moveTo>
                  <a:lnTo>
                    <a:pt x="91" y="13"/>
                  </a:lnTo>
                  <a:lnTo>
                    <a:pt x="86" y="16"/>
                  </a:lnTo>
                  <a:lnTo>
                    <a:pt x="81" y="20"/>
                  </a:lnTo>
                  <a:lnTo>
                    <a:pt x="77" y="25"/>
                  </a:lnTo>
                  <a:lnTo>
                    <a:pt x="70" y="28"/>
                  </a:lnTo>
                  <a:lnTo>
                    <a:pt x="65" y="33"/>
                  </a:lnTo>
                  <a:lnTo>
                    <a:pt x="60" y="36"/>
                  </a:lnTo>
                  <a:lnTo>
                    <a:pt x="56" y="39"/>
                  </a:lnTo>
                  <a:lnTo>
                    <a:pt x="51" y="42"/>
                  </a:lnTo>
                  <a:lnTo>
                    <a:pt x="46" y="47"/>
                  </a:lnTo>
                  <a:lnTo>
                    <a:pt x="41" y="50"/>
                  </a:lnTo>
                  <a:lnTo>
                    <a:pt x="36" y="55"/>
                  </a:lnTo>
                  <a:lnTo>
                    <a:pt x="30" y="60"/>
                  </a:lnTo>
                  <a:lnTo>
                    <a:pt x="26" y="63"/>
                  </a:lnTo>
                  <a:lnTo>
                    <a:pt x="20" y="67"/>
                  </a:lnTo>
                  <a:lnTo>
                    <a:pt x="10" y="76"/>
                  </a:lnTo>
                  <a:lnTo>
                    <a:pt x="9" y="76"/>
                  </a:lnTo>
                  <a:lnTo>
                    <a:pt x="7" y="75"/>
                  </a:lnTo>
                  <a:lnTo>
                    <a:pt x="5" y="75"/>
                  </a:lnTo>
                  <a:lnTo>
                    <a:pt x="4" y="73"/>
                  </a:lnTo>
                  <a:lnTo>
                    <a:pt x="2" y="73"/>
                  </a:lnTo>
                  <a:lnTo>
                    <a:pt x="2" y="72"/>
                  </a:lnTo>
                  <a:lnTo>
                    <a:pt x="0" y="70"/>
                  </a:lnTo>
                  <a:lnTo>
                    <a:pt x="0" y="67"/>
                  </a:lnTo>
                  <a:lnTo>
                    <a:pt x="7" y="62"/>
                  </a:lnTo>
                  <a:lnTo>
                    <a:pt x="12" y="59"/>
                  </a:lnTo>
                  <a:lnTo>
                    <a:pt x="17" y="54"/>
                  </a:lnTo>
                  <a:lnTo>
                    <a:pt x="21" y="50"/>
                  </a:lnTo>
                  <a:lnTo>
                    <a:pt x="26" y="46"/>
                  </a:lnTo>
                  <a:lnTo>
                    <a:pt x="33" y="42"/>
                  </a:lnTo>
                  <a:lnTo>
                    <a:pt x="43" y="33"/>
                  </a:lnTo>
                  <a:lnTo>
                    <a:pt x="47" y="29"/>
                  </a:lnTo>
                  <a:lnTo>
                    <a:pt x="54" y="25"/>
                  </a:lnTo>
                  <a:lnTo>
                    <a:pt x="59" y="21"/>
                  </a:lnTo>
                  <a:lnTo>
                    <a:pt x="64" y="16"/>
                  </a:lnTo>
                  <a:lnTo>
                    <a:pt x="70" y="13"/>
                  </a:lnTo>
                  <a:lnTo>
                    <a:pt x="75" y="8"/>
                  </a:lnTo>
                  <a:lnTo>
                    <a:pt x="80" y="5"/>
                  </a:lnTo>
                  <a:lnTo>
                    <a:pt x="85" y="0"/>
                  </a:lnTo>
                  <a:lnTo>
                    <a:pt x="90" y="0"/>
                  </a:lnTo>
                  <a:lnTo>
                    <a:pt x="90" y="2"/>
                  </a:lnTo>
                  <a:lnTo>
                    <a:pt x="91" y="3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42" name="Freeform 190"/>
            <p:cNvSpPr>
              <a:spLocks/>
            </p:cNvSpPr>
            <p:nvPr/>
          </p:nvSpPr>
          <p:spPr bwMode="auto">
            <a:xfrm>
              <a:off x="4513" y="3077"/>
              <a:ext cx="10" cy="18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8" y="6"/>
                </a:cxn>
                <a:cxn ang="0">
                  <a:pos x="10" y="9"/>
                </a:cxn>
                <a:cxn ang="0">
                  <a:pos x="12" y="13"/>
                </a:cxn>
                <a:cxn ang="0">
                  <a:pos x="13" y="16"/>
                </a:cxn>
                <a:cxn ang="0">
                  <a:pos x="15" y="21"/>
                </a:cxn>
                <a:cxn ang="0">
                  <a:pos x="16" y="24"/>
                </a:cxn>
                <a:cxn ang="0">
                  <a:pos x="18" y="29"/>
                </a:cxn>
                <a:cxn ang="0">
                  <a:pos x="20" y="32"/>
                </a:cxn>
                <a:cxn ang="0">
                  <a:pos x="18" y="34"/>
                </a:cxn>
                <a:cxn ang="0">
                  <a:pos x="16" y="34"/>
                </a:cxn>
                <a:cxn ang="0">
                  <a:pos x="16" y="35"/>
                </a:cxn>
                <a:cxn ang="0">
                  <a:pos x="15" y="35"/>
                </a:cxn>
                <a:cxn ang="0">
                  <a:pos x="13" y="34"/>
                </a:cxn>
                <a:cxn ang="0">
                  <a:pos x="12" y="34"/>
                </a:cxn>
                <a:cxn ang="0">
                  <a:pos x="10" y="32"/>
                </a:cxn>
                <a:cxn ang="0">
                  <a:pos x="8" y="29"/>
                </a:cxn>
                <a:cxn ang="0">
                  <a:pos x="7" y="24"/>
                </a:cxn>
                <a:cxn ang="0">
                  <a:pos x="5" y="21"/>
                </a:cxn>
                <a:cxn ang="0">
                  <a:pos x="3" y="17"/>
                </a:cxn>
                <a:cxn ang="0">
                  <a:pos x="2" y="13"/>
                </a:cxn>
                <a:cxn ang="0">
                  <a:pos x="0" y="8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3" y="1"/>
                </a:cxn>
                <a:cxn ang="0">
                  <a:pos x="5" y="1"/>
                </a:cxn>
                <a:cxn ang="0">
                  <a:pos x="7" y="3"/>
                </a:cxn>
              </a:cxnLst>
              <a:rect l="0" t="0" r="r" b="b"/>
              <a:pathLst>
                <a:path w="20" h="35">
                  <a:moveTo>
                    <a:pt x="7" y="3"/>
                  </a:moveTo>
                  <a:lnTo>
                    <a:pt x="8" y="6"/>
                  </a:lnTo>
                  <a:lnTo>
                    <a:pt x="10" y="9"/>
                  </a:lnTo>
                  <a:lnTo>
                    <a:pt x="12" y="13"/>
                  </a:lnTo>
                  <a:lnTo>
                    <a:pt x="13" y="16"/>
                  </a:lnTo>
                  <a:lnTo>
                    <a:pt x="15" y="21"/>
                  </a:lnTo>
                  <a:lnTo>
                    <a:pt x="16" y="24"/>
                  </a:lnTo>
                  <a:lnTo>
                    <a:pt x="18" y="29"/>
                  </a:lnTo>
                  <a:lnTo>
                    <a:pt x="20" y="32"/>
                  </a:lnTo>
                  <a:lnTo>
                    <a:pt x="18" y="34"/>
                  </a:lnTo>
                  <a:lnTo>
                    <a:pt x="16" y="34"/>
                  </a:lnTo>
                  <a:lnTo>
                    <a:pt x="16" y="35"/>
                  </a:lnTo>
                  <a:lnTo>
                    <a:pt x="15" y="35"/>
                  </a:lnTo>
                  <a:lnTo>
                    <a:pt x="13" y="34"/>
                  </a:lnTo>
                  <a:lnTo>
                    <a:pt x="12" y="34"/>
                  </a:lnTo>
                  <a:lnTo>
                    <a:pt x="10" y="32"/>
                  </a:lnTo>
                  <a:lnTo>
                    <a:pt x="8" y="29"/>
                  </a:lnTo>
                  <a:lnTo>
                    <a:pt x="7" y="24"/>
                  </a:lnTo>
                  <a:lnTo>
                    <a:pt x="5" y="21"/>
                  </a:lnTo>
                  <a:lnTo>
                    <a:pt x="3" y="17"/>
                  </a:lnTo>
                  <a:lnTo>
                    <a:pt x="2" y="13"/>
                  </a:lnTo>
                  <a:lnTo>
                    <a:pt x="0" y="8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5" y="1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43" name="Freeform 191"/>
            <p:cNvSpPr>
              <a:spLocks/>
            </p:cNvSpPr>
            <p:nvPr/>
          </p:nvSpPr>
          <p:spPr bwMode="auto">
            <a:xfrm>
              <a:off x="4443" y="3079"/>
              <a:ext cx="10" cy="21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8" y="10"/>
                </a:cxn>
                <a:cxn ang="0">
                  <a:pos x="18" y="14"/>
                </a:cxn>
                <a:cxn ang="0">
                  <a:pos x="16" y="19"/>
                </a:cxn>
                <a:cxn ang="0">
                  <a:pos x="13" y="24"/>
                </a:cxn>
                <a:cxn ang="0">
                  <a:pos x="11" y="29"/>
                </a:cxn>
                <a:cxn ang="0">
                  <a:pos x="9" y="32"/>
                </a:cxn>
                <a:cxn ang="0">
                  <a:pos x="9" y="37"/>
                </a:cxn>
                <a:cxn ang="0">
                  <a:pos x="8" y="42"/>
                </a:cxn>
                <a:cxn ang="0">
                  <a:pos x="5" y="42"/>
                </a:cxn>
                <a:cxn ang="0">
                  <a:pos x="3" y="40"/>
                </a:cxn>
                <a:cxn ang="0">
                  <a:pos x="1" y="40"/>
                </a:cxn>
                <a:cxn ang="0">
                  <a:pos x="0" y="35"/>
                </a:cxn>
                <a:cxn ang="0">
                  <a:pos x="1" y="29"/>
                </a:cxn>
                <a:cxn ang="0">
                  <a:pos x="1" y="24"/>
                </a:cxn>
                <a:cxn ang="0">
                  <a:pos x="3" y="19"/>
                </a:cxn>
                <a:cxn ang="0">
                  <a:pos x="6" y="14"/>
                </a:cxn>
                <a:cxn ang="0">
                  <a:pos x="8" y="10"/>
                </a:cxn>
                <a:cxn ang="0">
                  <a:pos x="9" y="5"/>
                </a:cxn>
                <a:cxn ang="0">
                  <a:pos x="11" y="0"/>
                </a:cxn>
                <a:cxn ang="0">
                  <a:pos x="18" y="0"/>
                </a:cxn>
                <a:cxn ang="0">
                  <a:pos x="18" y="3"/>
                </a:cxn>
                <a:cxn ang="0">
                  <a:pos x="19" y="6"/>
                </a:cxn>
              </a:cxnLst>
              <a:rect l="0" t="0" r="r" b="b"/>
              <a:pathLst>
                <a:path w="19" h="42">
                  <a:moveTo>
                    <a:pt x="19" y="6"/>
                  </a:moveTo>
                  <a:lnTo>
                    <a:pt x="18" y="10"/>
                  </a:lnTo>
                  <a:lnTo>
                    <a:pt x="18" y="14"/>
                  </a:lnTo>
                  <a:lnTo>
                    <a:pt x="16" y="19"/>
                  </a:lnTo>
                  <a:lnTo>
                    <a:pt x="13" y="24"/>
                  </a:lnTo>
                  <a:lnTo>
                    <a:pt x="11" y="29"/>
                  </a:lnTo>
                  <a:lnTo>
                    <a:pt x="9" y="32"/>
                  </a:lnTo>
                  <a:lnTo>
                    <a:pt x="9" y="37"/>
                  </a:lnTo>
                  <a:lnTo>
                    <a:pt x="8" y="42"/>
                  </a:lnTo>
                  <a:lnTo>
                    <a:pt x="5" y="42"/>
                  </a:lnTo>
                  <a:lnTo>
                    <a:pt x="3" y="40"/>
                  </a:lnTo>
                  <a:lnTo>
                    <a:pt x="1" y="40"/>
                  </a:lnTo>
                  <a:lnTo>
                    <a:pt x="0" y="35"/>
                  </a:lnTo>
                  <a:lnTo>
                    <a:pt x="1" y="29"/>
                  </a:lnTo>
                  <a:lnTo>
                    <a:pt x="1" y="24"/>
                  </a:lnTo>
                  <a:lnTo>
                    <a:pt x="3" y="19"/>
                  </a:lnTo>
                  <a:lnTo>
                    <a:pt x="6" y="14"/>
                  </a:lnTo>
                  <a:lnTo>
                    <a:pt x="8" y="10"/>
                  </a:lnTo>
                  <a:lnTo>
                    <a:pt x="9" y="5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18" y="3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44" name="Freeform 192"/>
            <p:cNvSpPr>
              <a:spLocks/>
            </p:cNvSpPr>
            <p:nvPr/>
          </p:nvSpPr>
          <p:spPr bwMode="auto">
            <a:xfrm>
              <a:off x="4464" y="3082"/>
              <a:ext cx="18" cy="24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4" y="5"/>
                </a:cxn>
                <a:cxn ang="0">
                  <a:pos x="21" y="8"/>
                </a:cxn>
                <a:cxn ang="0">
                  <a:pos x="19" y="12"/>
                </a:cxn>
                <a:cxn ang="0">
                  <a:pos x="16" y="13"/>
                </a:cxn>
                <a:cxn ang="0">
                  <a:pos x="15" y="18"/>
                </a:cxn>
                <a:cxn ang="0">
                  <a:pos x="13" y="21"/>
                </a:cxn>
                <a:cxn ang="0">
                  <a:pos x="11" y="25"/>
                </a:cxn>
                <a:cxn ang="0">
                  <a:pos x="10" y="28"/>
                </a:cxn>
                <a:cxn ang="0">
                  <a:pos x="10" y="33"/>
                </a:cxn>
                <a:cxn ang="0">
                  <a:pos x="11" y="34"/>
                </a:cxn>
                <a:cxn ang="0">
                  <a:pos x="15" y="33"/>
                </a:cxn>
                <a:cxn ang="0">
                  <a:pos x="18" y="31"/>
                </a:cxn>
                <a:cxn ang="0">
                  <a:pos x="23" y="26"/>
                </a:cxn>
                <a:cxn ang="0">
                  <a:pos x="24" y="23"/>
                </a:cxn>
                <a:cxn ang="0">
                  <a:pos x="29" y="18"/>
                </a:cxn>
                <a:cxn ang="0">
                  <a:pos x="31" y="15"/>
                </a:cxn>
                <a:cxn ang="0">
                  <a:pos x="34" y="15"/>
                </a:cxn>
                <a:cxn ang="0">
                  <a:pos x="34" y="18"/>
                </a:cxn>
                <a:cxn ang="0">
                  <a:pos x="36" y="20"/>
                </a:cxn>
                <a:cxn ang="0">
                  <a:pos x="34" y="25"/>
                </a:cxn>
                <a:cxn ang="0">
                  <a:pos x="32" y="28"/>
                </a:cxn>
                <a:cxn ang="0">
                  <a:pos x="29" y="31"/>
                </a:cxn>
                <a:cxn ang="0">
                  <a:pos x="27" y="34"/>
                </a:cxn>
                <a:cxn ang="0">
                  <a:pos x="21" y="41"/>
                </a:cxn>
                <a:cxn ang="0">
                  <a:pos x="16" y="44"/>
                </a:cxn>
                <a:cxn ang="0">
                  <a:pos x="13" y="47"/>
                </a:cxn>
                <a:cxn ang="0">
                  <a:pos x="3" y="47"/>
                </a:cxn>
                <a:cxn ang="0">
                  <a:pos x="3" y="46"/>
                </a:cxn>
                <a:cxn ang="0">
                  <a:pos x="2" y="44"/>
                </a:cxn>
                <a:cxn ang="0">
                  <a:pos x="0" y="39"/>
                </a:cxn>
                <a:cxn ang="0">
                  <a:pos x="0" y="34"/>
                </a:cxn>
                <a:cxn ang="0">
                  <a:pos x="2" y="29"/>
                </a:cxn>
                <a:cxn ang="0">
                  <a:pos x="2" y="26"/>
                </a:cxn>
                <a:cxn ang="0">
                  <a:pos x="3" y="21"/>
                </a:cxn>
                <a:cxn ang="0">
                  <a:pos x="6" y="18"/>
                </a:cxn>
                <a:cxn ang="0">
                  <a:pos x="10" y="13"/>
                </a:cxn>
                <a:cxn ang="0">
                  <a:pos x="11" y="10"/>
                </a:cxn>
                <a:cxn ang="0">
                  <a:pos x="13" y="8"/>
                </a:cxn>
                <a:cxn ang="0">
                  <a:pos x="16" y="7"/>
                </a:cxn>
                <a:cxn ang="0">
                  <a:pos x="18" y="4"/>
                </a:cxn>
                <a:cxn ang="0">
                  <a:pos x="21" y="4"/>
                </a:cxn>
                <a:cxn ang="0">
                  <a:pos x="23" y="2"/>
                </a:cxn>
                <a:cxn ang="0">
                  <a:pos x="26" y="0"/>
                </a:cxn>
                <a:cxn ang="0">
                  <a:pos x="27" y="0"/>
                </a:cxn>
                <a:cxn ang="0">
                  <a:pos x="29" y="2"/>
                </a:cxn>
                <a:cxn ang="0">
                  <a:pos x="29" y="4"/>
                </a:cxn>
              </a:cxnLst>
              <a:rect l="0" t="0" r="r" b="b"/>
              <a:pathLst>
                <a:path w="36" h="47">
                  <a:moveTo>
                    <a:pt x="29" y="4"/>
                  </a:moveTo>
                  <a:lnTo>
                    <a:pt x="24" y="5"/>
                  </a:lnTo>
                  <a:lnTo>
                    <a:pt x="21" y="8"/>
                  </a:lnTo>
                  <a:lnTo>
                    <a:pt x="19" y="12"/>
                  </a:lnTo>
                  <a:lnTo>
                    <a:pt x="16" y="13"/>
                  </a:lnTo>
                  <a:lnTo>
                    <a:pt x="15" y="18"/>
                  </a:lnTo>
                  <a:lnTo>
                    <a:pt x="13" y="21"/>
                  </a:lnTo>
                  <a:lnTo>
                    <a:pt x="11" y="25"/>
                  </a:lnTo>
                  <a:lnTo>
                    <a:pt x="10" y="28"/>
                  </a:lnTo>
                  <a:lnTo>
                    <a:pt x="10" y="33"/>
                  </a:lnTo>
                  <a:lnTo>
                    <a:pt x="11" y="34"/>
                  </a:lnTo>
                  <a:lnTo>
                    <a:pt x="15" y="33"/>
                  </a:lnTo>
                  <a:lnTo>
                    <a:pt x="18" y="31"/>
                  </a:lnTo>
                  <a:lnTo>
                    <a:pt x="23" y="26"/>
                  </a:lnTo>
                  <a:lnTo>
                    <a:pt x="24" y="23"/>
                  </a:lnTo>
                  <a:lnTo>
                    <a:pt x="29" y="18"/>
                  </a:lnTo>
                  <a:lnTo>
                    <a:pt x="31" y="15"/>
                  </a:lnTo>
                  <a:lnTo>
                    <a:pt x="34" y="15"/>
                  </a:lnTo>
                  <a:lnTo>
                    <a:pt x="34" y="18"/>
                  </a:lnTo>
                  <a:lnTo>
                    <a:pt x="36" y="20"/>
                  </a:lnTo>
                  <a:lnTo>
                    <a:pt x="34" y="25"/>
                  </a:lnTo>
                  <a:lnTo>
                    <a:pt x="32" y="28"/>
                  </a:lnTo>
                  <a:lnTo>
                    <a:pt x="29" y="31"/>
                  </a:lnTo>
                  <a:lnTo>
                    <a:pt x="27" y="34"/>
                  </a:lnTo>
                  <a:lnTo>
                    <a:pt x="21" y="41"/>
                  </a:lnTo>
                  <a:lnTo>
                    <a:pt x="16" y="44"/>
                  </a:lnTo>
                  <a:lnTo>
                    <a:pt x="13" y="47"/>
                  </a:lnTo>
                  <a:lnTo>
                    <a:pt x="3" y="47"/>
                  </a:lnTo>
                  <a:lnTo>
                    <a:pt x="3" y="46"/>
                  </a:lnTo>
                  <a:lnTo>
                    <a:pt x="2" y="44"/>
                  </a:lnTo>
                  <a:lnTo>
                    <a:pt x="0" y="39"/>
                  </a:lnTo>
                  <a:lnTo>
                    <a:pt x="0" y="34"/>
                  </a:lnTo>
                  <a:lnTo>
                    <a:pt x="2" y="29"/>
                  </a:lnTo>
                  <a:lnTo>
                    <a:pt x="2" y="26"/>
                  </a:lnTo>
                  <a:lnTo>
                    <a:pt x="3" y="21"/>
                  </a:lnTo>
                  <a:lnTo>
                    <a:pt x="6" y="18"/>
                  </a:lnTo>
                  <a:lnTo>
                    <a:pt x="10" y="13"/>
                  </a:lnTo>
                  <a:lnTo>
                    <a:pt x="11" y="10"/>
                  </a:lnTo>
                  <a:lnTo>
                    <a:pt x="13" y="8"/>
                  </a:lnTo>
                  <a:lnTo>
                    <a:pt x="16" y="7"/>
                  </a:lnTo>
                  <a:lnTo>
                    <a:pt x="18" y="4"/>
                  </a:lnTo>
                  <a:lnTo>
                    <a:pt x="21" y="4"/>
                  </a:lnTo>
                  <a:lnTo>
                    <a:pt x="23" y="2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2"/>
                  </a:lnTo>
                  <a:lnTo>
                    <a:pt x="29" y="4"/>
                  </a:lnTo>
                  <a:close/>
                </a:path>
              </a:pathLst>
            </a:custGeom>
            <a:solidFill>
              <a:srgbClr val="B2B2B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45" name="Freeform 193"/>
            <p:cNvSpPr>
              <a:spLocks/>
            </p:cNvSpPr>
            <p:nvPr/>
          </p:nvSpPr>
          <p:spPr bwMode="auto">
            <a:xfrm>
              <a:off x="4486" y="3082"/>
              <a:ext cx="20" cy="24"/>
            </a:xfrm>
            <a:custGeom>
              <a:avLst/>
              <a:gdLst/>
              <a:ahLst/>
              <a:cxnLst>
                <a:cxn ang="0">
                  <a:pos x="39" y="21"/>
                </a:cxn>
                <a:cxn ang="0">
                  <a:pos x="41" y="28"/>
                </a:cxn>
                <a:cxn ang="0">
                  <a:pos x="41" y="34"/>
                </a:cxn>
                <a:cxn ang="0">
                  <a:pos x="39" y="41"/>
                </a:cxn>
                <a:cxn ang="0">
                  <a:pos x="37" y="47"/>
                </a:cxn>
                <a:cxn ang="0">
                  <a:pos x="34" y="47"/>
                </a:cxn>
                <a:cxn ang="0">
                  <a:pos x="32" y="49"/>
                </a:cxn>
                <a:cxn ang="0">
                  <a:pos x="20" y="49"/>
                </a:cxn>
                <a:cxn ang="0">
                  <a:pos x="16" y="47"/>
                </a:cxn>
                <a:cxn ang="0">
                  <a:pos x="13" y="42"/>
                </a:cxn>
                <a:cxn ang="0">
                  <a:pos x="10" y="38"/>
                </a:cxn>
                <a:cxn ang="0">
                  <a:pos x="8" y="33"/>
                </a:cxn>
                <a:cxn ang="0">
                  <a:pos x="5" y="28"/>
                </a:cxn>
                <a:cxn ang="0">
                  <a:pos x="3" y="23"/>
                </a:cxn>
                <a:cxn ang="0">
                  <a:pos x="2" y="18"/>
                </a:cxn>
                <a:cxn ang="0">
                  <a:pos x="0" y="12"/>
                </a:cxn>
                <a:cxn ang="0">
                  <a:pos x="0" y="7"/>
                </a:cxn>
                <a:cxn ang="0">
                  <a:pos x="3" y="7"/>
                </a:cxn>
                <a:cxn ang="0">
                  <a:pos x="2" y="5"/>
                </a:cxn>
                <a:cxn ang="0">
                  <a:pos x="5" y="10"/>
                </a:cxn>
                <a:cxn ang="0">
                  <a:pos x="7" y="15"/>
                </a:cxn>
                <a:cxn ang="0">
                  <a:pos x="8" y="21"/>
                </a:cxn>
                <a:cxn ang="0">
                  <a:pos x="11" y="26"/>
                </a:cxn>
                <a:cxn ang="0">
                  <a:pos x="13" y="31"/>
                </a:cxn>
                <a:cxn ang="0">
                  <a:pos x="16" y="36"/>
                </a:cxn>
                <a:cxn ang="0">
                  <a:pos x="21" y="38"/>
                </a:cxn>
                <a:cxn ang="0">
                  <a:pos x="28" y="39"/>
                </a:cxn>
                <a:cxn ang="0">
                  <a:pos x="31" y="34"/>
                </a:cxn>
                <a:cxn ang="0">
                  <a:pos x="31" y="23"/>
                </a:cxn>
                <a:cxn ang="0">
                  <a:pos x="29" y="20"/>
                </a:cxn>
                <a:cxn ang="0">
                  <a:pos x="26" y="17"/>
                </a:cxn>
                <a:cxn ang="0">
                  <a:pos x="24" y="13"/>
                </a:cxn>
                <a:cxn ang="0">
                  <a:pos x="21" y="12"/>
                </a:cxn>
                <a:cxn ang="0">
                  <a:pos x="20" y="8"/>
                </a:cxn>
                <a:cxn ang="0">
                  <a:pos x="11" y="0"/>
                </a:cxn>
                <a:cxn ang="0">
                  <a:pos x="16" y="2"/>
                </a:cxn>
                <a:cxn ang="0">
                  <a:pos x="21" y="4"/>
                </a:cxn>
                <a:cxn ang="0">
                  <a:pos x="24" y="5"/>
                </a:cxn>
                <a:cxn ang="0">
                  <a:pos x="28" y="7"/>
                </a:cxn>
                <a:cxn ang="0">
                  <a:pos x="34" y="13"/>
                </a:cxn>
                <a:cxn ang="0">
                  <a:pos x="37" y="18"/>
                </a:cxn>
                <a:cxn ang="0">
                  <a:pos x="39" y="21"/>
                </a:cxn>
              </a:cxnLst>
              <a:rect l="0" t="0" r="r" b="b"/>
              <a:pathLst>
                <a:path w="41" h="49">
                  <a:moveTo>
                    <a:pt x="39" y="21"/>
                  </a:moveTo>
                  <a:lnTo>
                    <a:pt x="41" y="28"/>
                  </a:lnTo>
                  <a:lnTo>
                    <a:pt x="41" y="34"/>
                  </a:lnTo>
                  <a:lnTo>
                    <a:pt x="39" y="41"/>
                  </a:lnTo>
                  <a:lnTo>
                    <a:pt x="37" y="47"/>
                  </a:lnTo>
                  <a:lnTo>
                    <a:pt x="34" y="47"/>
                  </a:lnTo>
                  <a:lnTo>
                    <a:pt x="32" y="49"/>
                  </a:lnTo>
                  <a:lnTo>
                    <a:pt x="20" y="49"/>
                  </a:lnTo>
                  <a:lnTo>
                    <a:pt x="16" y="47"/>
                  </a:lnTo>
                  <a:lnTo>
                    <a:pt x="13" y="42"/>
                  </a:lnTo>
                  <a:lnTo>
                    <a:pt x="10" y="38"/>
                  </a:lnTo>
                  <a:lnTo>
                    <a:pt x="8" y="33"/>
                  </a:lnTo>
                  <a:lnTo>
                    <a:pt x="5" y="28"/>
                  </a:lnTo>
                  <a:lnTo>
                    <a:pt x="3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7"/>
                  </a:lnTo>
                  <a:lnTo>
                    <a:pt x="3" y="7"/>
                  </a:lnTo>
                  <a:lnTo>
                    <a:pt x="2" y="5"/>
                  </a:lnTo>
                  <a:lnTo>
                    <a:pt x="5" y="10"/>
                  </a:lnTo>
                  <a:lnTo>
                    <a:pt x="7" y="15"/>
                  </a:lnTo>
                  <a:lnTo>
                    <a:pt x="8" y="21"/>
                  </a:lnTo>
                  <a:lnTo>
                    <a:pt x="11" y="26"/>
                  </a:lnTo>
                  <a:lnTo>
                    <a:pt x="13" y="31"/>
                  </a:lnTo>
                  <a:lnTo>
                    <a:pt x="16" y="36"/>
                  </a:lnTo>
                  <a:lnTo>
                    <a:pt x="21" y="38"/>
                  </a:lnTo>
                  <a:lnTo>
                    <a:pt x="28" y="39"/>
                  </a:lnTo>
                  <a:lnTo>
                    <a:pt x="31" y="34"/>
                  </a:lnTo>
                  <a:lnTo>
                    <a:pt x="31" y="23"/>
                  </a:lnTo>
                  <a:lnTo>
                    <a:pt x="29" y="20"/>
                  </a:lnTo>
                  <a:lnTo>
                    <a:pt x="26" y="17"/>
                  </a:lnTo>
                  <a:lnTo>
                    <a:pt x="24" y="13"/>
                  </a:lnTo>
                  <a:lnTo>
                    <a:pt x="21" y="12"/>
                  </a:lnTo>
                  <a:lnTo>
                    <a:pt x="20" y="8"/>
                  </a:lnTo>
                  <a:lnTo>
                    <a:pt x="11" y="0"/>
                  </a:lnTo>
                  <a:lnTo>
                    <a:pt x="16" y="2"/>
                  </a:lnTo>
                  <a:lnTo>
                    <a:pt x="21" y="4"/>
                  </a:lnTo>
                  <a:lnTo>
                    <a:pt x="24" y="5"/>
                  </a:lnTo>
                  <a:lnTo>
                    <a:pt x="28" y="7"/>
                  </a:lnTo>
                  <a:lnTo>
                    <a:pt x="34" y="13"/>
                  </a:lnTo>
                  <a:lnTo>
                    <a:pt x="37" y="18"/>
                  </a:lnTo>
                  <a:lnTo>
                    <a:pt x="39" y="21"/>
                  </a:lnTo>
                  <a:close/>
                </a:path>
              </a:pathLst>
            </a:custGeom>
            <a:solidFill>
              <a:srgbClr val="B2B2B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46" name="Freeform 194"/>
            <p:cNvSpPr>
              <a:spLocks/>
            </p:cNvSpPr>
            <p:nvPr/>
          </p:nvSpPr>
          <p:spPr bwMode="auto">
            <a:xfrm>
              <a:off x="4600" y="3086"/>
              <a:ext cx="160" cy="80"/>
            </a:xfrm>
            <a:custGeom>
              <a:avLst/>
              <a:gdLst/>
              <a:ahLst/>
              <a:cxnLst>
                <a:cxn ang="0">
                  <a:pos x="249" y="23"/>
                </a:cxn>
                <a:cxn ang="0">
                  <a:pos x="261" y="28"/>
                </a:cxn>
                <a:cxn ang="0">
                  <a:pos x="270" y="36"/>
                </a:cxn>
                <a:cxn ang="0">
                  <a:pos x="267" y="51"/>
                </a:cxn>
                <a:cxn ang="0">
                  <a:pos x="262" y="67"/>
                </a:cxn>
                <a:cxn ang="0">
                  <a:pos x="265" y="78"/>
                </a:cxn>
                <a:cxn ang="0">
                  <a:pos x="277" y="90"/>
                </a:cxn>
                <a:cxn ang="0">
                  <a:pos x="287" y="102"/>
                </a:cxn>
                <a:cxn ang="0">
                  <a:pos x="296" y="114"/>
                </a:cxn>
                <a:cxn ang="0">
                  <a:pos x="306" y="127"/>
                </a:cxn>
                <a:cxn ang="0">
                  <a:pos x="314" y="140"/>
                </a:cxn>
                <a:cxn ang="0">
                  <a:pos x="321" y="151"/>
                </a:cxn>
                <a:cxn ang="0">
                  <a:pos x="317" y="159"/>
                </a:cxn>
                <a:cxn ang="0">
                  <a:pos x="287" y="156"/>
                </a:cxn>
                <a:cxn ang="0">
                  <a:pos x="256" y="153"/>
                </a:cxn>
                <a:cxn ang="0">
                  <a:pos x="223" y="149"/>
                </a:cxn>
                <a:cxn ang="0">
                  <a:pos x="193" y="146"/>
                </a:cxn>
                <a:cxn ang="0">
                  <a:pos x="162" y="143"/>
                </a:cxn>
                <a:cxn ang="0">
                  <a:pos x="141" y="135"/>
                </a:cxn>
                <a:cxn ang="0">
                  <a:pos x="128" y="120"/>
                </a:cxn>
                <a:cxn ang="0">
                  <a:pos x="115" y="106"/>
                </a:cxn>
                <a:cxn ang="0">
                  <a:pos x="81" y="88"/>
                </a:cxn>
                <a:cxn ang="0">
                  <a:pos x="68" y="94"/>
                </a:cxn>
                <a:cxn ang="0">
                  <a:pos x="52" y="109"/>
                </a:cxn>
                <a:cxn ang="0">
                  <a:pos x="39" y="119"/>
                </a:cxn>
                <a:cxn ang="0">
                  <a:pos x="26" y="128"/>
                </a:cxn>
                <a:cxn ang="0">
                  <a:pos x="3" y="130"/>
                </a:cxn>
                <a:cxn ang="0">
                  <a:pos x="1" y="119"/>
                </a:cxn>
                <a:cxn ang="0">
                  <a:pos x="6" y="106"/>
                </a:cxn>
                <a:cxn ang="0">
                  <a:pos x="14" y="94"/>
                </a:cxn>
                <a:cxn ang="0">
                  <a:pos x="29" y="83"/>
                </a:cxn>
                <a:cxn ang="0">
                  <a:pos x="45" y="67"/>
                </a:cxn>
                <a:cxn ang="0">
                  <a:pos x="58" y="59"/>
                </a:cxn>
                <a:cxn ang="0">
                  <a:pos x="71" y="51"/>
                </a:cxn>
                <a:cxn ang="0">
                  <a:pos x="77" y="28"/>
                </a:cxn>
                <a:cxn ang="0">
                  <a:pos x="84" y="10"/>
                </a:cxn>
                <a:cxn ang="0">
                  <a:pos x="99" y="2"/>
                </a:cxn>
                <a:cxn ang="0">
                  <a:pos x="124" y="0"/>
                </a:cxn>
                <a:cxn ang="0">
                  <a:pos x="149" y="4"/>
                </a:cxn>
                <a:cxn ang="0">
                  <a:pos x="167" y="5"/>
                </a:cxn>
                <a:cxn ang="0">
                  <a:pos x="184" y="9"/>
                </a:cxn>
                <a:cxn ang="0">
                  <a:pos x="196" y="12"/>
                </a:cxn>
                <a:cxn ang="0">
                  <a:pos x="209" y="15"/>
                </a:cxn>
                <a:cxn ang="0">
                  <a:pos x="228" y="17"/>
                </a:cxn>
                <a:cxn ang="0">
                  <a:pos x="238" y="20"/>
                </a:cxn>
              </a:cxnLst>
              <a:rect l="0" t="0" r="r" b="b"/>
              <a:pathLst>
                <a:path w="321" h="159">
                  <a:moveTo>
                    <a:pt x="241" y="20"/>
                  </a:moveTo>
                  <a:lnTo>
                    <a:pt x="244" y="21"/>
                  </a:lnTo>
                  <a:lnTo>
                    <a:pt x="249" y="23"/>
                  </a:lnTo>
                  <a:lnTo>
                    <a:pt x="253" y="25"/>
                  </a:lnTo>
                  <a:lnTo>
                    <a:pt x="257" y="26"/>
                  </a:lnTo>
                  <a:lnTo>
                    <a:pt x="261" y="28"/>
                  </a:lnTo>
                  <a:lnTo>
                    <a:pt x="264" y="30"/>
                  </a:lnTo>
                  <a:lnTo>
                    <a:pt x="267" y="31"/>
                  </a:lnTo>
                  <a:lnTo>
                    <a:pt x="270" y="36"/>
                  </a:lnTo>
                  <a:lnTo>
                    <a:pt x="270" y="41"/>
                  </a:lnTo>
                  <a:lnTo>
                    <a:pt x="269" y="46"/>
                  </a:lnTo>
                  <a:lnTo>
                    <a:pt x="267" y="51"/>
                  </a:lnTo>
                  <a:lnTo>
                    <a:pt x="265" y="55"/>
                  </a:lnTo>
                  <a:lnTo>
                    <a:pt x="264" y="60"/>
                  </a:lnTo>
                  <a:lnTo>
                    <a:pt x="262" y="67"/>
                  </a:lnTo>
                  <a:lnTo>
                    <a:pt x="262" y="70"/>
                  </a:lnTo>
                  <a:lnTo>
                    <a:pt x="265" y="75"/>
                  </a:lnTo>
                  <a:lnTo>
                    <a:pt x="265" y="78"/>
                  </a:lnTo>
                  <a:lnTo>
                    <a:pt x="267" y="78"/>
                  </a:lnTo>
                  <a:lnTo>
                    <a:pt x="274" y="85"/>
                  </a:lnTo>
                  <a:lnTo>
                    <a:pt x="277" y="90"/>
                  </a:lnTo>
                  <a:lnTo>
                    <a:pt x="278" y="94"/>
                  </a:lnTo>
                  <a:lnTo>
                    <a:pt x="283" y="98"/>
                  </a:lnTo>
                  <a:lnTo>
                    <a:pt x="287" y="102"/>
                  </a:lnTo>
                  <a:lnTo>
                    <a:pt x="290" y="106"/>
                  </a:lnTo>
                  <a:lnTo>
                    <a:pt x="293" y="111"/>
                  </a:lnTo>
                  <a:lnTo>
                    <a:pt x="296" y="114"/>
                  </a:lnTo>
                  <a:lnTo>
                    <a:pt x="300" y="119"/>
                  </a:lnTo>
                  <a:lnTo>
                    <a:pt x="303" y="122"/>
                  </a:lnTo>
                  <a:lnTo>
                    <a:pt x="306" y="127"/>
                  </a:lnTo>
                  <a:lnTo>
                    <a:pt x="309" y="132"/>
                  </a:lnTo>
                  <a:lnTo>
                    <a:pt x="312" y="135"/>
                  </a:lnTo>
                  <a:lnTo>
                    <a:pt x="314" y="140"/>
                  </a:lnTo>
                  <a:lnTo>
                    <a:pt x="317" y="145"/>
                  </a:lnTo>
                  <a:lnTo>
                    <a:pt x="321" y="148"/>
                  </a:lnTo>
                  <a:lnTo>
                    <a:pt x="321" y="151"/>
                  </a:lnTo>
                  <a:lnTo>
                    <a:pt x="319" y="154"/>
                  </a:lnTo>
                  <a:lnTo>
                    <a:pt x="317" y="158"/>
                  </a:lnTo>
                  <a:lnTo>
                    <a:pt x="317" y="159"/>
                  </a:lnTo>
                  <a:lnTo>
                    <a:pt x="306" y="158"/>
                  </a:lnTo>
                  <a:lnTo>
                    <a:pt x="296" y="158"/>
                  </a:lnTo>
                  <a:lnTo>
                    <a:pt x="287" y="156"/>
                  </a:lnTo>
                  <a:lnTo>
                    <a:pt x="275" y="156"/>
                  </a:lnTo>
                  <a:lnTo>
                    <a:pt x="265" y="154"/>
                  </a:lnTo>
                  <a:lnTo>
                    <a:pt x="256" y="153"/>
                  </a:lnTo>
                  <a:lnTo>
                    <a:pt x="244" y="151"/>
                  </a:lnTo>
                  <a:lnTo>
                    <a:pt x="235" y="151"/>
                  </a:lnTo>
                  <a:lnTo>
                    <a:pt x="223" y="149"/>
                  </a:lnTo>
                  <a:lnTo>
                    <a:pt x="214" y="148"/>
                  </a:lnTo>
                  <a:lnTo>
                    <a:pt x="204" y="148"/>
                  </a:lnTo>
                  <a:lnTo>
                    <a:pt x="193" y="146"/>
                  </a:lnTo>
                  <a:lnTo>
                    <a:pt x="183" y="145"/>
                  </a:lnTo>
                  <a:lnTo>
                    <a:pt x="171" y="145"/>
                  </a:lnTo>
                  <a:lnTo>
                    <a:pt x="162" y="143"/>
                  </a:lnTo>
                  <a:lnTo>
                    <a:pt x="152" y="141"/>
                  </a:lnTo>
                  <a:lnTo>
                    <a:pt x="146" y="138"/>
                  </a:lnTo>
                  <a:lnTo>
                    <a:pt x="141" y="135"/>
                  </a:lnTo>
                  <a:lnTo>
                    <a:pt x="136" y="130"/>
                  </a:lnTo>
                  <a:lnTo>
                    <a:pt x="133" y="125"/>
                  </a:lnTo>
                  <a:lnTo>
                    <a:pt x="128" y="120"/>
                  </a:lnTo>
                  <a:lnTo>
                    <a:pt x="124" y="114"/>
                  </a:lnTo>
                  <a:lnTo>
                    <a:pt x="120" y="111"/>
                  </a:lnTo>
                  <a:lnTo>
                    <a:pt x="115" y="106"/>
                  </a:lnTo>
                  <a:lnTo>
                    <a:pt x="90" y="85"/>
                  </a:lnTo>
                  <a:lnTo>
                    <a:pt x="86" y="85"/>
                  </a:lnTo>
                  <a:lnTo>
                    <a:pt x="81" y="88"/>
                  </a:lnTo>
                  <a:lnTo>
                    <a:pt x="76" y="90"/>
                  </a:lnTo>
                  <a:lnTo>
                    <a:pt x="71" y="93"/>
                  </a:lnTo>
                  <a:lnTo>
                    <a:pt x="68" y="94"/>
                  </a:lnTo>
                  <a:lnTo>
                    <a:pt x="60" y="102"/>
                  </a:lnTo>
                  <a:lnTo>
                    <a:pt x="55" y="106"/>
                  </a:lnTo>
                  <a:lnTo>
                    <a:pt x="52" y="109"/>
                  </a:lnTo>
                  <a:lnTo>
                    <a:pt x="47" y="112"/>
                  </a:lnTo>
                  <a:lnTo>
                    <a:pt x="42" y="115"/>
                  </a:lnTo>
                  <a:lnTo>
                    <a:pt x="39" y="119"/>
                  </a:lnTo>
                  <a:lnTo>
                    <a:pt x="34" y="122"/>
                  </a:lnTo>
                  <a:lnTo>
                    <a:pt x="29" y="125"/>
                  </a:lnTo>
                  <a:lnTo>
                    <a:pt x="26" y="128"/>
                  </a:lnTo>
                  <a:lnTo>
                    <a:pt x="21" y="132"/>
                  </a:lnTo>
                  <a:lnTo>
                    <a:pt x="4" y="132"/>
                  </a:lnTo>
                  <a:lnTo>
                    <a:pt x="3" y="130"/>
                  </a:lnTo>
                  <a:lnTo>
                    <a:pt x="0" y="128"/>
                  </a:lnTo>
                  <a:lnTo>
                    <a:pt x="0" y="124"/>
                  </a:lnTo>
                  <a:lnTo>
                    <a:pt x="1" y="119"/>
                  </a:lnTo>
                  <a:lnTo>
                    <a:pt x="1" y="114"/>
                  </a:lnTo>
                  <a:lnTo>
                    <a:pt x="3" y="111"/>
                  </a:lnTo>
                  <a:lnTo>
                    <a:pt x="6" y="106"/>
                  </a:lnTo>
                  <a:lnTo>
                    <a:pt x="8" y="102"/>
                  </a:lnTo>
                  <a:lnTo>
                    <a:pt x="11" y="99"/>
                  </a:lnTo>
                  <a:lnTo>
                    <a:pt x="14" y="94"/>
                  </a:lnTo>
                  <a:lnTo>
                    <a:pt x="21" y="88"/>
                  </a:lnTo>
                  <a:lnTo>
                    <a:pt x="26" y="85"/>
                  </a:lnTo>
                  <a:lnTo>
                    <a:pt x="29" y="83"/>
                  </a:lnTo>
                  <a:lnTo>
                    <a:pt x="32" y="78"/>
                  </a:lnTo>
                  <a:lnTo>
                    <a:pt x="35" y="77"/>
                  </a:lnTo>
                  <a:lnTo>
                    <a:pt x="45" y="67"/>
                  </a:lnTo>
                  <a:lnTo>
                    <a:pt x="50" y="64"/>
                  </a:lnTo>
                  <a:lnTo>
                    <a:pt x="55" y="62"/>
                  </a:lnTo>
                  <a:lnTo>
                    <a:pt x="58" y="59"/>
                  </a:lnTo>
                  <a:lnTo>
                    <a:pt x="63" y="55"/>
                  </a:lnTo>
                  <a:lnTo>
                    <a:pt x="68" y="54"/>
                  </a:lnTo>
                  <a:lnTo>
                    <a:pt x="71" y="51"/>
                  </a:lnTo>
                  <a:lnTo>
                    <a:pt x="76" y="47"/>
                  </a:lnTo>
                  <a:lnTo>
                    <a:pt x="76" y="34"/>
                  </a:lnTo>
                  <a:lnTo>
                    <a:pt x="77" y="28"/>
                  </a:lnTo>
                  <a:lnTo>
                    <a:pt x="79" y="21"/>
                  </a:lnTo>
                  <a:lnTo>
                    <a:pt x="81" y="15"/>
                  </a:lnTo>
                  <a:lnTo>
                    <a:pt x="84" y="10"/>
                  </a:lnTo>
                  <a:lnTo>
                    <a:pt x="87" y="5"/>
                  </a:lnTo>
                  <a:lnTo>
                    <a:pt x="94" y="4"/>
                  </a:lnTo>
                  <a:lnTo>
                    <a:pt x="99" y="2"/>
                  </a:lnTo>
                  <a:lnTo>
                    <a:pt x="105" y="2"/>
                  </a:lnTo>
                  <a:lnTo>
                    <a:pt x="111" y="0"/>
                  </a:lnTo>
                  <a:lnTo>
                    <a:pt x="124" y="0"/>
                  </a:lnTo>
                  <a:lnTo>
                    <a:pt x="129" y="2"/>
                  </a:lnTo>
                  <a:lnTo>
                    <a:pt x="142" y="2"/>
                  </a:lnTo>
                  <a:lnTo>
                    <a:pt x="149" y="4"/>
                  </a:lnTo>
                  <a:lnTo>
                    <a:pt x="155" y="4"/>
                  </a:lnTo>
                  <a:lnTo>
                    <a:pt x="160" y="5"/>
                  </a:lnTo>
                  <a:lnTo>
                    <a:pt x="167" y="5"/>
                  </a:lnTo>
                  <a:lnTo>
                    <a:pt x="173" y="7"/>
                  </a:lnTo>
                  <a:lnTo>
                    <a:pt x="178" y="9"/>
                  </a:lnTo>
                  <a:lnTo>
                    <a:pt x="184" y="9"/>
                  </a:lnTo>
                  <a:lnTo>
                    <a:pt x="191" y="10"/>
                  </a:lnTo>
                  <a:lnTo>
                    <a:pt x="194" y="10"/>
                  </a:lnTo>
                  <a:lnTo>
                    <a:pt x="196" y="12"/>
                  </a:lnTo>
                  <a:lnTo>
                    <a:pt x="201" y="13"/>
                  </a:lnTo>
                  <a:lnTo>
                    <a:pt x="205" y="13"/>
                  </a:lnTo>
                  <a:lnTo>
                    <a:pt x="209" y="15"/>
                  </a:lnTo>
                  <a:lnTo>
                    <a:pt x="215" y="15"/>
                  </a:lnTo>
                  <a:lnTo>
                    <a:pt x="218" y="17"/>
                  </a:lnTo>
                  <a:lnTo>
                    <a:pt x="228" y="17"/>
                  </a:lnTo>
                  <a:lnTo>
                    <a:pt x="233" y="18"/>
                  </a:lnTo>
                  <a:lnTo>
                    <a:pt x="235" y="18"/>
                  </a:lnTo>
                  <a:lnTo>
                    <a:pt x="238" y="20"/>
                  </a:lnTo>
                  <a:lnTo>
                    <a:pt x="241" y="20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47" name="Freeform 195"/>
            <p:cNvSpPr>
              <a:spLocks/>
            </p:cNvSpPr>
            <p:nvPr/>
          </p:nvSpPr>
          <p:spPr bwMode="auto">
            <a:xfrm>
              <a:off x="4591" y="3093"/>
              <a:ext cx="10" cy="9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9" y="8"/>
                </a:cxn>
                <a:cxn ang="0">
                  <a:pos x="18" y="13"/>
                </a:cxn>
                <a:cxn ang="0">
                  <a:pos x="16" y="15"/>
                </a:cxn>
                <a:cxn ang="0">
                  <a:pos x="14" y="18"/>
                </a:cxn>
                <a:cxn ang="0">
                  <a:pos x="6" y="18"/>
                </a:cxn>
                <a:cxn ang="0">
                  <a:pos x="5" y="17"/>
                </a:cxn>
                <a:cxn ang="0">
                  <a:pos x="3" y="17"/>
                </a:cxn>
                <a:cxn ang="0">
                  <a:pos x="1" y="15"/>
                </a:cxn>
                <a:cxn ang="0">
                  <a:pos x="0" y="15"/>
                </a:cxn>
                <a:cxn ang="0">
                  <a:pos x="0" y="7"/>
                </a:cxn>
                <a:cxn ang="0">
                  <a:pos x="1" y="4"/>
                </a:cxn>
                <a:cxn ang="0">
                  <a:pos x="5" y="0"/>
                </a:cxn>
                <a:cxn ang="0">
                  <a:pos x="13" y="0"/>
                </a:cxn>
                <a:cxn ang="0">
                  <a:pos x="14" y="2"/>
                </a:cxn>
                <a:cxn ang="0">
                  <a:pos x="16" y="2"/>
                </a:cxn>
                <a:cxn ang="0">
                  <a:pos x="18" y="4"/>
                </a:cxn>
                <a:cxn ang="0">
                  <a:pos x="18" y="5"/>
                </a:cxn>
              </a:cxnLst>
              <a:rect l="0" t="0" r="r" b="b"/>
              <a:pathLst>
                <a:path w="19" h="18">
                  <a:moveTo>
                    <a:pt x="18" y="5"/>
                  </a:moveTo>
                  <a:lnTo>
                    <a:pt x="19" y="8"/>
                  </a:lnTo>
                  <a:lnTo>
                    <a:pt x="18" y="13"/>
                  </a:lnTo>
                  <a:lnTo>
                    <a:pt x="16" y="15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5" y="17"/>
                  </a:lnTo>
                  <a:lnTo>
                    <a:pt x="3" y="17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0" y="7"/>
                  </a:lnTo>
                  <a:lnTo>
                    <a:pt x="1" y="4"/>
                  </a:lnTo>
                  <a:lnTo>
                    <a:pt x="5" y="0"/>
                  </a:lnTo>
                  <a:lnTo>
                    <a:pt x="13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4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48" name="Freeform 196"/>
            <p:cNvSpPr>
              <a:spLocks/>
            </p:cNvSpPr>
            <p:nvPr/>
          </p:nvSpPr>
          <p:spPr bwMode="auto">
            <a:xfrm>
              <a:off x="4647" y="3097"/>
              <a:ext cx="20" cy="14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7" y="7"/>
                </a:cxn>
                <a:cxn ang="0">
                  <a:pos x="40" y="10"/>
                </a:cxn>
                <a:cxn ang="0">
                  <a:pos x="39" y="13"/>
                </a:cxn>
                <a:cxn ang="0">
                  <a:pos x="37" y="17"/>
                </a:cxn>
                <a:cxn ang="0">
                  <a:pos x="37" y="20"/>
                </a:cxn>
                <a:cxn ang="0">
                  <a:pos x="35" y="25"/>
                </a:cxn>
                <a:cxn ang="0">
                  <a:pos x="35" y="28"/>
                </a:cxn>
                <a:cxn ang="0">
                  <a:pos x="16" y="28"/>
                </a:cxn>
                <a:cxn ang="0">
                  <a:pos x="13" y="26"/>
                </a:cxn>
                <a:cxn ang="0">
                  <a:pos x="9" y="25"/>
                </a:cxn>
                <a:cxn ang="0">
                  <a:pos x="9" y="26"/>
                </a:cxn>
                <a:cxn ang="0">
                  <a:pos x="5" y="26"/>
                </a:cxn>
                <a:cxn ang="0">
                  <a:pos x="5" y="25"/>
                </a:cxn>
                <a:cxn ang="0">
                  <a:pos x="1" y="25"/>
                </a:cxn>
                <a:cxn ang="0">
                  <a:pos x="0" y="18"/>
                </a:cxn>
                <a:cxn ang="0">
                  <a:pos x="0" y="12"/>
                </a:cxn>
                <a:cxn ang="0">
                  <a:pos x="1" y="7"/>
                </a:cxn>
                <a:cxn ang="0">
                  <a:pos x="3" y="0"/>
                </a:cxn>
                <a:cxn ang="0">
                  <a:pos x="21" y="0"/>
                </a:cxn>
                <a:cxn ang="0">
                  <a:pos x="24" y="2"/>
                </a:cxn>
                <a:cxn ang="0">
                  <a:pos x="29" y="2"/>
                </a:cxn>
                <a:cxn ang="0">
                  <a:pos x="32" y="4"/>
                </a:cxn>
                <a:cxn ang="0">
                  <a:pos x="35" y="4"/>
                </a:cxn>
              </a:cxnLst>
              <a:rect l="0" t="0" r="r" b="b"/>
              <a:pathLst>
                <a:path w="40" h="28">
                  <a:moveTo>
                    <a:pt x="35" y="4"/>
                  </a:moveTo>
                  <a:lnTo>
                    <a:pt x="37" y="7"/>
                  </a:lnTo>
                  <a:lnTo>
                    <a:pt x="40" y="10"/>
                  </a:lnTo>
                  <a:lnTo>
                    <a:pt x="39" y="13"/>
                  </a:lnTo>
                  <a:lnTo>
                    <a:pt x="37" y="17"/>
                  </a:lnTo>
                  <a:lnTo>
                    <a:pt x="37" y="20"/>
                  </a:lnTo>
                  <a:lnTo>
                    <a:pt x="35" y="25"/>
                  </a:lnTo>
                  <a:lnTo>
                    <a:pt x="35" y="28"/>
                  </a:lnTo>
                  <a:lnTo>
                    <a:pt x="16" y="28"/>
                  </a:lnTo>
                  <a:lnTo>
                    <a:pt x="13" y="26"/>
                  </a:lnTo>
                  <a:lnTo>
                    <a:pt x="9" y="25"/>
                  </a:lnTo>
                  <a:lnTo>
                    <a:pt x="9" y="26"/>
                  </a:lnTo>
                  <a:lnTo>
                    <a:pt x="5" y="26"/>
                  </a:lnTo>
                  <a:lnTo>
                    <a:pt x="5" y="25"/>
                  </a:lnTo>
                  <a:lnTo>
                    <a:pt x="1" y="25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1" y="7"/>
                  </a:lnTo>
                  <a:lnTo>
                    <a:pt x="3" y="0"/>
                  </a:lnTo>
                  <a:lnTo>
                    <a:pt x="21" y="0"/>
                  </a:lnTo>
                  <a:lnTo>
                    <a:pt x="24" y="2"/>
                  </a:lnTo>
                  <a:lnTo>
                    <a:pt x="29" y="2"/>
                  </a:lnTo>
                  <a:lnTo>
                    <a:pt x="32" y="4"/>
                  </a:lnTo>
                  <a:lnTo>
                    <a:pt x="35" y="4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49" name="Freeform 197"/>
            <p:cNvSpPr>
              <a:spLocks/>
            </p:cNvSpPr>
            <p:nvPr/>
          </p:nvSpPr>
          <p:spPr bwMode="auto">
            <a:xfrm>
              <a:off x="4464" y="3102"/>
              <a:ext cx="19" cy="36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31" y="11"/>
                </a:cxn>
                <a:cxn ang="0">
                  <a:pos x="27" y="19"/>
                </a:cxn>
                <a:cxn ang="0">
                  <a:pos x="24" y="27"/>
                </a:cxn>
                <a:cxn ang="0">
                  <a:pos x="21" y="35"/>
                </a:cxn>
                <a:cxn ang="0">
                  <a:pos x="18" y="45"/>
                </a:cxn>
                <a:cxn ang="0">
                  <a:pos x="15" y="53"/>
                </a:cxn>
                <a:cxn ang="0">
                  <a:pos x="11" y="61"/>
                </a:cxn>
                <a:cxn ang="0">
                  <a:pos x="10" y="71"/>
                </a:cxn>
                <a:cxn ang="0">
                  <a:pos x="5" y="71"/>
                </a:cxn>
                <a:cxn ang="0">
                  <a:pos x="3" y="69"/>
                </a:cxn>
                <a:cxn ang="0">
                  <a:pos x="2" y="69"/>
                </a:cxn>
                <a:cxn ang="0">
                  <a:pos x="0" y="68"/>
                </a:cxn>
                <a:cxn ang="0">
                  <a:pos x="3" y="61"/>
                </a:cxn>
                <a:cxn ang="0">
                  <a:pos x="6" y="53"/>
                </a:cxn>
                <a:cxn ang="0">
                  <a:pos x="10" y="47"/>
                </a:cxn>
                <a:cxn ang="0">
                  <a:pos x="11" y="39"/>
                </a:cxn>
                <a:cxn ang="0">
                  <a:pos x="15" y="32"/>
                </a:cxn>
                <a:cxn ang="0">
                  <a:pos x="18" y="24"/>
                </a:cxn>
                <a:cxn ang="0">
                  <a:pos x="21" y="18"/>
                </a:cxn>
                <a:cxn ang="0">
                  <a:pos x="26" y="10"/>
                </a:cxn>
                <a:cxn ang="0">
                  <a:pos x="27" y="6"/>
                </a:cxn>
                <a:cxn ang="0">
                  <a:pos x="29" y="5"/>
                </a:cxn>
                <a:cxn ang="0">
                  <a:pos x="31" y="1"/>
                </a:cxn>
                <a:cxn ang="0">
                  <a:pos x="32" y="0"/>
                </a:cxn>
                <a:cxn ang="0">
                  <a:pos x="36" y="0"/>
                </a:cxn>
                <a:cxn ang="0">
                  <a:pos x="37" y="1"/>
                </a:cxn>
                <a:cxn ang="0">
                  <a:pos x="36" y="3"/>
                </a:cxn>
              </a:cxnLst>
              <a:rect l="0" t="0" r="r" b="b"/>
              <a:pathLst>
                <a:path w="37" h="71">
                  <a:moveTo>
                    <a:pt x="36" y="3"/>
                  </a:moveTo>
                  <a:lnTo>
                    <a:pt x="31" y="11"/>
                  </a:lnTo>
                  <a:lnTo>
                    <a:pt x="27" y="19"/>
                  </a:lnTo>
                  <a:lnTo>
                    <a:pt x="24" y="27"/>
                  </a:lnTo>
                  <a:lnTo>
                    <a:pt x="21" y="35"/>
                  </a:lnTo>
                  <a:lnTo>
                    <a:pt x="18" y="45"/>
                  </a:lnTo>
                  <a:lnTo>
                    <a:pt x="15" y="53"/>
                  </a:lnTo>
                  <a:lnTo>
                    <a:pt x="11" y="61"/>
                  </a:lnTo>
                  <a:lnTo>
                    <a:pt x="10" y="71"/>
                  </a:lnTo>
                  <a:lnTo>
                    <a:pt x="5" y="71"/>
                  </a:lnTo>
                  <a:lnTo>
                    <a:pt x="3" y="69"/>
                  </a:lnTo>
                  <a:lnTo>
                    <a:pt x="2" y="69"/>
                  </a:lnTo>
                  <a:lnTo>
                    <a:pt x="0" y="68"/>
                  </a:lnTo>
                  <a:lnTo>
                    <a:pt x="3" y="61"/>
                  </a:lnTo>
                  <a:lnTo>
                    <a:pt x="6" y="53"/>
                  </a:lnTo>
                  <a:lnTo>
                    <a:pt x="10" y="47"/>
                  </a:lnTo>
                  <a:lnTo>
                    <a:pt x="11" y="39"/>
                  </a:lnTo>
                  <a:lnTo>
                    <a:pt x="15" y="32"/>
                  </a:lnTo>
                  <a:lnTo>
                    <a:pt x="18" y="24"/>
                  </a:lnTo>
                  <a:lnTo>
                    <a:pt x="21" y="18"/>
                  </a:lnTo>
                  <a:lnTo>
                    <a:pt x="26" y="10"/>
                  </a:lnTo>
                  <a:lnTo>
                    <a:pt x="27" y="6"/>
                  </a:lnTo>
                  <a:lnTo>
                    <a:pt x="29" y="5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7" y="1"/>
                  </a:lnTo>
                  <a:lnTo>
                    <a:pt x="36" y="3"/>
                  </a:lnTo>
                  <a:close/>
                </a:path>
              </a:pathLst>
            </a:custGeom>
            <a:solidFill>
              <a:srgbClr val="B2B2B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50" name="Freeform 198"/>
            <p:cNvSpPr>
              <a:spLocks/>
            </p:cNvSpPr>
            <p:nvPr/>
          </p:nvSpPr>
          <p:spPr bwMode="auto">
            <a:xfrm>
              <a:off x="4486" y="3104"/>
              <a:ext cx="13" cy="28"/>
            </a:xfrm>
            <a:custGeom>
              <a:avLst/>
              <a:gdLst/>
              <a:ahLst/>
              <a:cxnLst>
                <a:cxn ang="0">
                  <a:pos x="11" y="13"/>
                </a:cxn>
                <a:cxn ang="0">
                  <a:pos x="15" y="16"/>
                </a:cxn>
                <a:cxn ang="0">
                  <a:pos x="16" y="21"/>
                </a:cxn>
                <a:cxn ang="0">
                  <a:pos x="18" y="26"/>
                </a:cxn>
                <a:cxn ang="0">
                  <a:pos x="20" y="31"/>
                </a:cxn>
                <a:cxn ang="0">
                  <a:pos x="21" y="36"/>
                </a:cxn>
                <a:cxn ang="0">
                  <a:pos x="23" y="41"/>
                </a:cxn>
                <a:cxn ang="0">
                  <a:pos x="24" y="45"/>
                </a:cxn>
                <a:cxn ang="0">
                  <a:pos x="28" y="49"/>
                </a:cxn>
                <a:cxn ang="0">
                  <a:pos x="28" y="52"/>
                </a:cxn>
                <a:cxn ang="0">
                  <a:pos x="23" y="57"/>
                </a:cxn>
                <a:cxn ang="0">
                  <a:pos x="21" y="57"/>
                </a:cxn>
                <a:cxn ang="0">
                  <a:pos x="18" y="50"/>
                </a:cxn>
                <a:cxn ang="0">
                  <a:pos x="15" y="45"/>
                </a:cxn>
                <a:cxn ang="0">
                  <a:pos x="11" y="37"/>
                </a:cxn>
                <a:cxn ang="0">
                  <a:pos x="10" y="31"/>
                </a:cxn>
                <a:cxn ang="0">
                  <a:pos x="7" y="24"/>
                </a:cxn>
                <a:cxn ang="0">
                  <a:pos x="5" y="16"/>
                </a:cxn>
                <a:cxn ang="0">
                  <a:pos x="3" y="10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3" y="3"/>
                </a:cxn>
                <a:cxn ang="0">
                  <a:pos x="3" y="5"/>
                </a:cxn>
                <a:cxn ang="0">
                  <a:pos x="5" y="8"/>
                </a:cxn>
                <a:cxn ang="0">
                  <a:pos x="10" y="13"/>
                </a:cxn>
                <a:cxn ang="0">
                  <a:pos x="11" y="13"/>
                </a:cxn>
              </a:cxnLst>
              <a:rect l="0" t="0" r="r" b="b"/>
              <a:pathLst>
                <a:path w="28" h="57">
                  <a:moveTo>
                    <a:pt x="11" y="13"/>
                  </a:moveTo>
                  <a:lnTo>
                    <a:pt x="15" y="16"/>
                  </a:lnTo>
                  <a:lnTo>
                    <a:pt x="16" y="21"/>
                  </a:lnTo>
                  <a:lnTo>
                    <a:pt x="18" y="26"/>
                  </a:lnTo>
                  <a:lnTo>
                    <a:pt x="20" y="31"/>
                  </a:lnTo>
                  <a:lnTo>
                    <a:pt x="21" y="36"/>
                  </a:lnTo>
                  <a:lnTo>
                    <a:pt x="23" y="41"/>
                  </a:lnTo>
                  <a:lnTo>
                    <a:pt x="24" y="45"/>
                  </a:lnTo>
                  <a:lnTo>
                    <a:pt x="28" y="49"/>
                  </a:lnTo>
                  <a:lnTo>
                    <a:pt x="28" y="52"/>
                  </a:lnTo>
                  <a:lnTo>
                    <a:pt x="23" y="57"/>
                  </a:lnTo>
                  <a:lnTo>
                    <a:pt x="21" y="57"/>
                  </a:lnTo>
                  <a:lnTo>
                    <a:pt x="18" y="50"/>
                  </a:lnTo>
                  <a:lnTo>
                    <a:pt x="15" y="45"/>
                  </a:lnTo>
                  <a:lnTo>
                    <a:pt x="11" y="37"/>
                  </a:lnTo>
                  <a:lnTo>
                    <a:pt x="10" y="31"/>
                  </a:lnTo>
                  <a:lnTo>
                    <a:pt x="7" y="24"/>
                  </a:lnTo>
                  <a:lnTo>
                    <a:pt x="5" y="16"/>
                  </a:lnTo>
                  <a:lnTo>
                    <a:pt x="3" y="10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3"/>
                  </a:lnTo>
                  <a:lnTo>
                    <a:pt x="3" y="5"/>
                  </a:lnTo>
                  <a:lnTo>
                    <a:pt x="5" y="8"/>
                  </a:lnTo>
                  <a:lnTo>
                    <a:pt x="10" y="13"/>
                  </a:lnTo>
                  <a:lnTo>
                    <a:pt x="11" y="13"/>
                  </a:lnTo>
                  <a:close/>
                </a:path>
              </a:pathLst>
            </a:custGeom>
            <a:solidFill>
              <a:srgbClr val="B2B2B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51" name="Freeform 199"/>
            <p:cNvSpPr>
              <a:spLocks/>
            </p:cNvSpPr>
            <p:nvPr/>
          </p:nvSpPr>
          <p:spPr bwMode="auto">
            <a:xfrm>
              <a:off x="4451" y="3109"/>
              <a:ext cx="13" cy="100"/>
            </a:xfrm>
            <a:custGeom>
              <a:avLst/>
              <a:gdLst/>
              <a:ahLst/>
              <a:cxnLst>
                <a:cxn ang="0">
                  <a:pos x="25" y="27"/>
                </a:cxn>
                <a:cxn ang="0">
                  <a:pos x="23" y="31"/>
                </a:cxn>
                <a:cxn ang="0">
                  <a:pos x="21" y="35"/>
                </a:cxn>
                <a:cxn ang="0">
                  <a:pos x="20" y="40"/>
                </a:cxn>
                <a:cxn ang="0">
                  <a:pos x="18" y="45"/>
                </a:cxn>
                <a:cxn ang="0">
                  <a:pos x="17" y="50"/>
                </a:cxn>
                <a:cxn ang="0">
                  <a:pos x="15" y="55"/>
                </a:cxn>
                <a:cxn ang="0">
                  <a:pos x="13" y="60"/>
                </a:cxn>
                <a:cxn ang="0">
                  <a:pos x="12" y="66"/>
                </a:cxn>
                <a:cxn ang="0">
                  <a:pos x="15" y="69"/>
                </a:cxn>
                <a:cxn ang="0">
                  <a:pos x="17" y="69"/>
                </a:cxn>
                <a:cxn ang="0">
                  <a:pos x="18" y="71"/>
                </a:cxn>
                <a:cxn ang="0">
                  <a:pos x="21" y="71"/>
                </a:cxn>
                <a:cxn ang="0">
                  <a:pos x="23" y="73"/>
                </a:cxn>
                <a:cxn ang="0">
                  <a:pos x="26" y="73"/>
                </a:cxn>
                <a:cxn ang="0">
                  <a:pos x="28" y="89"/>
                </a:cxn>
                <a:cxn ang="0">
                  <a:pos x="28" y="105"/>
                </a:cxn>
                <a:cxn ang="0">
                  <a:pos x="26" y="120"/>
                </a:cxn>
                <a:cxn ang="0">
                  <a:pos x="25" y="136"/>
                </a:cxn>
                <a:cxn ang="0">
                  <a:pos x="23" y="150"/>
                </a:cxn>
                <a:cxn ang="0">
                  <a:pos x="21" y="167"/>
                </a:cxn>
                <a:cxn ang="0">
                  <a:pos x="21" y="199"/>
                </a:cxn>
                <a:cxn ang="0">
                  <a:pos x="8" y="199"/>
                </a:cxn>
                <a:cxn ang="0">
                  <a:pos x="5" y="197"/>
                </a:cxn>
                <a:cxn ang="0">
                  <a:pos x="0" y="197"/>
                </a:cxn>
                <a:cxn ang="0">
                  <a:pos x="2" y="172"/>
                </a:cxn>
                <a:cxn ang="0">
                  <a:pos x="2" y="95"/>
                </a:cxn>
                <a:cxn ang="0">
                  <a:pos x="4" y="71"/>
                </a:cxn>
                <a:cxn ang="0">
                  <a:pos x="7" y="47"/>
                </a:cxn>
                <a:cxn ang="0">
                  <a:pos x="12" y="22"/>
                </a:cxn>
                <a:cxn ang="0">
                  <a:pos x="21" y="0"/>
                </a:cxn>
                <a:cxn ang="0">
                  <a:pos x="23" y="6"/>
                </a:cxn>
                <a:cxn ang="0">
                  <a:pos x="25" y="13"/>
                </a:cxn>
                <a:cxn ang="0">
                  <a:pos x="25" y="27"/>
                </a:cxn>
              </a:cxnLst>
              <a:rect l="0" t="0" r="r" b="b"/>
              <a:pathLst>
                <a:path w="28" h="199">
                  <a:moveTo>
                    <a:pt x="25" y="27"/>
                  </a:moveTo>
                  <a:lnTo>
                    <a:pt x="23" y="31"/>
                  </a:lnTo>
                  <a:lnTo>
                    <a:pt x="21" y="35"/>
                  </a:lnTo>
                  <a:lnTo>
                    <a:pt x="20" y="40"/>
                  </a:lnTo>
                  <a:lnTo>
                    <a:pt x="18" y="45"/>
                  </a:lnTo>
                  <a:lnTo>
                    <a:pt x="17" y="50"/>
                  </a:lnTo>
                  <a:lnTo>
                    <a:pt x="15" y="55"/>
                  </a:lnTo>
                  <a:lnTo>
                    <a:pt x="13" y="60"/>
                  </a:lnTo>
                  <a:lnTo>
                    <a:pt x="12" y="66"/>
                  </a:lnTo>
                  <a:lnTo>
                    <a:pt x="15" y="69"/>
                  </a:lnTo>
                  <a:lnTo>
                    <a:pt x="17" y="69"/>
                  </a:lnTo>
                  <a:lnTo>
                    <a:pt x="18" y="71"/>
                  </a:lnTo>
                  <a:lnTo>
                    <a:pt x="21" y="71"/>
                  </a:lnTo>
                  <a:lnTo>
                    <a:pt x="23" y="73"/>
                  </a:lnTo>
                  <a:lnTo>
                    <a:pt x="26" y="73"/>
                  </a:lnTo>
                  <a:lnTo>
                    <a:pt x="28" y="89"/>
                  </a:lnTo>
                  <a:lnTo>
                    <a:pt x="28" y="105"/>
                  </a:lnTo>
                  <a:lnTo>
                    <a:pt x="26" y="120"/>
                  </a:lnTo>
                  <a:lnTo>
                    <a:pt x="25" y="136"/>
                  </a:lnTo>
                  <a:lnTo>
                    <a:pt x="23" y="150"/>
                  </a:lnTo>
                  <a:lnTo>
                    <a:pt x="21" y="167"/>
                  </a:lnTo>
                  <a:lnTo>
                    <a:pt x="21" y="199"/>
                  </a:lnTo>
                  <a:lnTo>
                    <a:pt x="8" y="199"/>
                  </a:lnTo>
                  <a:lnTo>
                    <a:pt x="5" y="197"/>
                  </a:lnTo>
                  <a:lnTo>
                    <a:pt x="0" y="197"/>
                  </a:lnTo>
                  <a:lnTo>
                    <a:pt x="2" y="172"/>
                  </a:lnTo>
                  <a:lnTo>
                    <a:pt x="2" y="95"/>
                  </a:lnTo>
                  <a:lnTo>
                    <a:pt x="4" y="71"/>
                  </a:lnTo>
                  <a:lnTo>
                    <a:pt x="7" y="47"/>
                  </a:lnTo>
                  <a:lnTo>
                    <a:pt x="12" y="22"/>
                  </a:lnTo>
                  <a:lnTo>
                    <a:pt x="21" y="0"/>
                  </a:lnTo>
                  <a:lnTo>
                    <a:pt x="23" y="6"/>
                  </a:lnTo>
                  <a:lnTo>
                    <a:pt x="25" y="13"/>
                  </a:lnTo>
                  <a:lnTo>
                    <a:pt x="25" y="27"/>
                  </a:lnTo>
                  <a:close/>
                </a:path>
              </a:pathLst>
            </a:custGeom>
            <a:solidFill>
              <a:srgbClr val="6699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52" name="Freeform 200"/>
            <p:cNvSpPr>
              <a:spLocks/>
            </p:cNvSpPr>
            <p:nvPr/>
          </p:nvSpPr>
          <p:spPr bwMode="auto">
            <a:xfrm>
              <a:off x="4498" y="3111"/>
              <a:ext cx="13" cy="98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3" y="11"/>
                </a:cxn>
                <a:cxn ang="0">
                  <a:pos x="17" y="21"/>
                </a:cxn>
                <a:cxn ang="0">
                  <a:pos x="20" y="32"/>
                </a:cxn>
                <a:cxn ang="0">
                  <a:pos x="21" y="43"/>
                </a:cxn>
                <a:cxn ang="0">
                  <a:pos x="23" y="53"/>
                </a:cxn>
                <a:cxn ang="0">
                  <a:pos x="25" y="64"/>
                </a:cxn>
                <a:cxn ang="0">
                  <a:pos x="25" y="89"/>
                </a:cxn>
                <a:cxn ang="0">
                  <a:pos x="26" y="115"/>
                </a:cxn>
                <a:cxn ang="0">
                  <a:pos x="26" y="191"/>
                </a:cxn>
                <a:cxn ang="0">
                  <a:pos x="2" y="194"/>
                </a:cxn>
                <a:cxn ang="0">
                  <a:pos x="0" y="176"/>
                </a:cxn>
                <a:cxn ang="0">
                  <a:pos x="0" y="144"/>
                </a:cxn>
                <a:cxn ang="0">
                  <a:pos x="2" y="128"/>
                </a:cxn>
                <a:cxn ang="0">
                  <a:pos x="2" y="77"/>
                </a:cxn>
                <a:cxn ang="0">
                  <a:pos x="0" y="61"/>
                </a:cxn>
                <a:cxn ang="0">
                  <a:pos x="0" y="58"/>
                </a:cxn>
                <a:cxn ang="0">
                  <a:pos x="2" y="55"/>
                </a:cxn>
                <a:cxn ang="0">
                  <a:pos x="4" y="51"/>
                </a:cxn>
                <a:cxn ang="0">
                  <a:pos x="7" y="50"/>
                </a:cxn>
                <a:cxn ang="0">
                  <a:pos x="12" y="45"/>
                </a:cxn>
                <a:cxn ang="0">
                  <a:pos x="15" y="43"/>
                </a:cxn>
                <a:cxn ang="0">
                  <a:pos x="17" y="40"/>
                </a:cxn>
                <a:cxn ang="0">
                  <a:pos x="17" y="35"/>
                </a:cxn>
                <a:cxn ang="0">
                  <a:pos x="15" y="30"/>
                </a:cxn>
                <a:cxn ang="0">
                  <a:pos x="13" y="26"/>
                </a:cxn>
                <a:cxn ang="0">
                  <a:pos x="12" y="21"/>
                </a:cxn>
                <a:cxn ang="0">
                  <a:pos x="10" y="16"/>
                </a:cxn>
                <a:cxn ang="0">
                  <a:pos x="8" y="11"/>
                </a:cxn>
                <a:cxn ang="0">
                  <a:pos x="7" y="6"/>
                </a:cxn>
                <a:cxn ang="0">
                  <a:pos x="5" y="1"/>
                </a:cxn>
                <a:cxn ang="0">
                  <a:pos x="7" y="1"/>
                </a:cxn>
                <a:cxn ang="0">
                  <a:pos x="8" y="0"/>
                </a:cxn>
                <a:cxn ang="0">
                  <a:pos x="10" y="0"/>
                </a:cxn>
              </a:cxnLst>
              <a:rect l="0" t="0" r="r" b="b"/>
              <a:pathLst>
                <a:path w="26" h="194">
                  <a:moveTo>
                    <a:pt x="10" y="0"/>
                  </a:moveTo>
                  <a:lnTo>
                    <a:pt x="13" y="11"/>
                  </a:lnTo>
                  <a:lnTo>
                    <a:pt x="17" y="21"/>
                  </a:lnTo>
                  <a:lnTo>
                    <a:pt x="20" y="32"/>
                  </a:lnTo>
                  <a:lnTo>
                    <a:pt x="21" y="43"/>
                  </a:lnTo>
                  <a:lnTo>
                    <a:pt x="23" y="53"/>
                  </a:lnTo>
                  <a:lnTo>
                    <a:pt x="25" y="64"/>
                  </a:lnTo>
                  <a:lnTo>
                    <a:pt x="25" y="89"/>
                  </a:lnTo>
                  <a:lnTo>
                    <a:pt x="26" y="115"/>
                  </a:lnTo>
                  <a:lnTo>
                    <a:pt x="26" y="191"/>
                  </a:lnTo>
                  <a:lnTo>
                    <a:pt x="2" y="194"/>
                  </a:lnTo>
                  <a:lnTo>
                    <a:pt x="0" y="176"/>
                  </a:lnTo>
                  <a:lnTo>
                    <a:pt x="0" y="144"/>
                  </a:lnTo>
                  <a:lnTo>
                    <a:pt x="2" y="128"/>
                  </a:lnTo>
                  <a:lnTo>
                    <a:pt x="2" y="77"/>
                  </a:lnTo>
                  <a:lnTo>
                    <a:pt x="0" y="61"/>
                  </a:lnTo>
                  <a:lnTo>
                    <a:pt x="0" y="58"/>
                  </a:lnTo>
                  <a:lnTo>
                    <a:pt x="2" y="55"/>
                  </a:lnTo>
                  <a:lnTo>
                    <a:pt x="4" y="51"/>
                  </a:lnTo>
                  <a:lnTo>
                    <a:pt x="7" y="50"/>
                  </a:lnTo>
                  <a:lnTo>
                    <a:pt x="12" y="45"/>
                  </a:lnTo>
                  <a:lnTo>
                    <a:pt x="15" y="43"/>
                  </a:lnTo>
                  <a:lnTo>
                    <a:pt x="17" y="40"/>
                  </a:lnTo>
                  <a:lnTo>
                    <a:pt x="17" y="35"/>
                  </a:lnTo>
                  <a:lnTo>
                    <a:pt x="15" y="30"/>
                  </a:lnTo>
                  <a:lnTo>
                    <a:pt x="13" y="26"/>
                  </a:lnTo>
                  <a:lnTo>
                    <a:pt x="12" y="21"/>
                  </a:lnTo>
                  <a:lnTo>
                    <a:pt x="10" y="16"/>
                  </a:lnTo>
                  <a:lnTo>
                    <a:pt x="8" y="11"/>
                  </a:lnTo>
                  <a:lnTo>
                    <a:pt x="7" y="6"/>
                  </a:lnTo>
                  <a:lnTo>
                    <a:pt x="5" y="1"/>
                  </a:lnTo>
                  <a:lnTo>
                    <a:pt x="7" y="1"/>
                  </a:lnTo>
                  <a:lnTo>
                    <a:pt x="8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6699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53" name="Freeform 201"/>
            <p:cNvSpPr>
              <a:spLocks/>
            </p:cNvSpPr>
            <p:nvPr/>
          </p:nvSpPr>
          <p:spPr bwMode="auto">
            <a:xfrm>
              <a:off x="4470" y="3115"/>
              <a:ext cx="22" cy="53"/>
            </a:xfrm>
            <a:custGeom>
              <a:avLst/>
              <a:gdLst/>
              <a:ahLst/>
              <a:cxnLst>
                <a:cxn ang="0">
                  <a:pos x="42" y="43"/>
                </a:cxn>
                <a:cxn ang="0">
                  <a:pos x="42" y="60"/>
                </a:cxn>
                <a:cxn ang="0">
                  <a:pos x="44" y="74"/>
                </a:cxn>
                <a:cxn ang="0">
                  <a:pos x="44" y="105"/>
                </a:cxn>
                <a:cxn ang="0">
                  <a:pos x="0" y="103"/>
                </a:cxn>
                <a:cxn ang="0">
                  <a:pos x="0" y="63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8" y="56"/>
                </a:cxn>
                <a:cxn ang="0">
                  <a:pos x="8" y="53"/>
                </a:cxn>
                <a:cxn ang="0">
                  <a:pos x="10" y="47"/>
                </a:cxn>
                <a:cxn ang="0">
                  <a:pos x="13" y="40"/>
                </a:cxn>
                <a:cxn ang="0">
                  <a:pos x="16" y="34"/>
                </a:cxn>
                <a:cxn ang="0">
                  <a:pos x="18" y="27"/>
                </a:cxn>
                <a:cxn ang="0">
                  <a:pos x="20" y="21"/>
                </a:cxn>
                <a:cxn ang="0">
                  <a:pos x="23" y="14"/>
                </a:cxn>
                <a:cxn ang="0">
                  <a:pos x="25" y="8"/>
                </a:cxn>
                <a:cxn ang="0">
                  <a:pos x="26" y="0"/>
                </a:cxn>
                <a:cxn ang="0">
                  <a:pos x="28" y="6"/>
                </a:cxn>
                <a:cxn ang="0">
                  <a:pos x="29" y="11"/>
                </a:cxn>
                <a:cxn ang="0">
                  <a:pos x="31" y="16"/>
                </a:cxn>
                <a:cxn ang="0">
                  <a:pos x="33" y="22"/>
                </a:cxn>
                <a:cxn ang="0">
                  <a:pos x="34" y="27"/>
                </a:cxn>
                <a:cxn ang="0">
                  <a:pos x="36" y="34"/>
                </a:cxn>
                <a:cxn ang="0">
                  <a:pos x="39" y="39"/>
                </a:cxn>
                <a:cxn ang="0">
                  <a:pos x="42" y="43"/>
                </a:cxn>
              </a:cxnLst>
              <a:rect l="0" t="0" r="r" b="b"/>
              <a:pathLst>
                <a:path w="44" h="105">
                  <a:moveTo>
                    <a:pt x="42" y="43"/>
                  </a:moveTo>
                  <a:lnTo>
                    <a:pt x="42" y="60"/>
                  </a:lnTo>
                  <a:lnTo>
                    <a:pt x="44" y="74"/>
                  </a:lnTo>
                  <a:lnTo>
                    <a:pt x="44" y="105"/>
                  </a:lnTo>
                  <a:lnTo>
                    <a:pt x="0" y="103"/>
                  </a:lnTo>
                  <a:lnTo>
                    <a:pt x="0" y="63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8" y="56"/>
                  </a:lnTo>
                  <a:lnTo>
                    <a:pt x="8" y="53"/>
                  </a:lnTo>
                  <a:lnTo>
                    <a:pt x="10" y="47"/>
                  </a:lnTo>
                  <a:lnTo>
                    <a:pt x="13" y="40"/>
                  </a:lnTo>
                  <a:lnTo>
                    <a:pt x="16" y="34"/>
                  </a:lnTo>
                  <a:lnTo>
                    <a:pt x="18" y="27"/>
                  </a:lnTo>
                  <a:lnTo>
                    <a:pt x="20" y="21"/>
                  </a:lnTo>
                  <a:lnTo>
                    <a:pt x="23" y="14"/>
                  </a:lnTo>
                  <a:lnTo>
                    <a:pt x="25" y="8"/>
                  </a:lnTo>
                  <a:lnTo>
                    <a:pt x="26" y="0"/>
                  </a:lnTo>
                  <a:lnTo>
                    <a:pt x="28" y="6"/>
                  </a:lnTo>
                  <a:lnTo>
                    <a:pt x="29" y="11"/>
                  </a:lnTo>
                  <a:lnTo>
                    <a:pt x="31" y="16"/>
                  </a:lnTo>
                  <a:lnTo>
                    <a:pt x="33" y="22"/>
                  </a:lnTo>
                  <a:lnTo>
                    <a:pt x="34" y="27"/>
                  </a:lnTo>
                  <a:lnTo>
                    <a:pt x="36" y="34"/>
                  </a:lnTo>
                  <a:lnTo>
                    <a:pt x="39" y="39"/>
                  </a:lnTo>
                  <a:lnTo>
                    <a:pt x="42" y="43"/>
                  </a:lnTo>
                  <a:close/>
                </a:path>
              </a:pathLst>
            </a:custGeom>
            <a:solidFill>
              <a:srgbClr val="CCCC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54" name="Freeform 202"/>
            <p:cNvSpPr>
              <a:spLocks/>
            </p:cNvSpPr>
            <p:nvPr/>
          </p:nvSpPr>
          <p:spPr bwMode="auto">
            <a:xfrm>
              <a:off x="4285" y="3145"/>
              <a:ext cx="22" cy="21"/>
            </a:xfrm>
            <a:custGeom>
              <a:avLst/>
              <a:gdLst/>
              <a:ahLst/>
              <a:cxnLst>
                <a:cxn ang="0">
                  <a:pos x="45" y="18"/>
                </a:cxn>
                <a:cxn ang="0">
                  <a:pos x="45" y="23"/>
                </a:cxn>
                <a:cxn ang="0">
                  <a:pos x="44" y="26"/>
                </a:cxn>
                <a:cxn ang="0">
                  <a:pos x="44" y="29"/>
                </a:cxn>
                <a:cxn ang="0">
                  <a:pos x="41" y="32"/>
                </a:cxn>
                <a:cxn ang="0">
                  <a:pos x="39" y="36"/>
                </a:cxn>
                <a:cxn ang="0">
                  <a:pos x="37" y="37"/>
                </a:cxn>
                <a:cxn ang="0">
                  <a:pos x="34" y="39"/>
                </a:cxn>
                <a:cxn ang="0">
                  <a:pos x="32" y="39"/>
                </a:cxn>
                <a:cxn ang="0">
                  <a:pos x="31" y="41"/>
                </a:cxn>
                <a:cxn ang="0">
                  <a:pos x="28" y="41"/>
                </a:cxn>
                <a:cxn ang="0">
                  <a:pos x="24" y="42"/>
                </a:cxn>
                <a:cxn ang="0">
                  <a:pos x="20" y="42"/>
                </a:cxn>
                <a:cxn ang="0">
                  <a:pos x="16" y="41"/>
                </a:cxn>
                <a:cxn ang="0">
                  <a:pos x="15" y="39"/>
                </a:cxn>
                <a:cxn ang="0">
                  <a:pos x="11" y="39"/>
                </a:cxn>
                <a:cxn ang="0">
                  <a:pos x="8" y="37"/>
                </a:cxn>
                <a:cxn ang="0">
                  <a:pos x="5" y="36"/>
                </a:cxn>
                <a:cxn ang="0">
                  <a:pos x="3" y="32"/>
                </a:cxn>
                <a:cxn ang="0">
                  <a:pos x="2" y="31"/>
                </a:cxn>
                <a:cxn ang="0">
                  <a:pos x="0" y="28"/>
                </a:cxn>
                <a:cxn ang="0">
                  <a:pos x="0" y="15"/>
                </a:cxn>
                <a:cxn ang="0">
                  <a:pos x="3" y="10"/>
                </a:cxn>
                <a:cxn ang="0">
                  <a:pos x="8" y="5"/>
                </a:cxn>
                <a:cxn ang="0">
                  <a:pos x="11" y="3"/>
                </a:cxn>
                <a:cxn ang="0">
                  <a:pos x="15" y="2"/>
                </a:cxn>
                <a:cxn ang="0">
                  <a:pos x="18" y="0"/>
                </a:cxn>
                <a:cxn ang="0">
                  <a:pos x="32" y="0"/>
                </a:cxn>
                <a:cxn ang="0">
                  <a:pos x="45" y="18"/>
                </a:cxn>
              </a:cxnLst>
              <a:rect l="0" t="0" r="r" b="b"/>
              <a:pathLst>
                <a:path w="45" h="42">
                  <a:moveTo>
                    <a:pt x="45" y="18"/>
                  </a:moveTo>
                  <a:lnTo>
                    <a:pt x="45" y="23"/>
                  </a:lnTo>
                  <a:lnTo>
                    <a:pt x="44" y="26"/>
                  </a:lnTo>
                  <a:lnTo>
                    <a:pt x="44" y="29"/>
                  </a:lnTo>
                  <a:lnTo>
                    <a:pt x="41" y="32"/>
                  </a:lnTo>
                  <a:lnTo>
                    <a:pt x="39" y="36"/>
                  </a:lnTo>
                  <a:lnTo>
                    <a:pt x="37" y="37"/>
                  </a:lnTo>
                  <a:lnTo>
                    <a:pt x="34" y="39"/>
                  </a:lnTo>
                  <a:lnTo>
                    <a:pt x="32" y="39"/>
                  </a:lnTo>
                  <a:lnTo>
                    <a:pt x="31" y="41"/>
                  </a:lnTo>
                  <a:lnTo>
                    <a:pt x="28" y="41"/>
                  </a:lnTo>
                  <a:lnTo>
                    <a:pt x="24" y="42"/>
                  </a:lnTo>
                  <a:lnTo>
                    <a:pt x="20" y="42"/>
                  </a:lnTo>
                  <a:lnTo>
                    <a:pt x="16" y="41"/>
                  </a:lnTo>
                  <a:lnTo>
                    <a:pt x="15" y="39"/>
                  </a:lnTo>
                  <a:lnTo>
                    <a:pt x="11" y="39"/>
                  </a:lnTo>
                  <a:lnTo>
                    <a:pt x="8" y="37"/>
                  </a:lnTo>
                  <a:lnTo>
                    <a:pt x="5" y="36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0" y="28"/>
                  </a:lnTo>
                  <a:lnTo>
                    <a:pt x="0" y="15"/>
                  </a:lnTo>
                  <a:lnTo>
                    <a:pt x="3" y="10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5" y="2"/>
                  </a:lnTo>
                  <a:lnTo>
                    <a:pt x="18" y="0"/>
                  </a:lnTo>
                  <a:lnTo>
                    <a:pt x="32" y="0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55" name="Freeform 203"/>
            <p:cNvSpPr>
              <a:spLocks/>
            </p:cNvSpPr>
            <p:nvPr/>
          </p:nvSpPr>
          <p:spPr bwMode="auto">
            <a:xfrm>
              <a:off x="4434" y="3162"/>
              <a:ext cx="11" cy="46"/>
            </a:xfrm>
            <a:custGeom>
              <a:avLst/>
              <a:gdLst/>
              <a:ahLst/>
              <a:cxnLst>
                <a:cxn ang="0">
                  <a:pos x="19" y="91"/>
                </a:cxn>
                <a:cxn ang="0">
                  <a:pos x="18" y="92"/>
                </a:cxn>
                <a:cxn ang="0">
                  <a:pos x="2" y="92"/>
                </a:cxn>
                <a:cxn ang="0">
                  <a:pos x="0" y="91"/>
                </a:cxn>
                <a:cxn ang="0">
                  <a:pos x="0" y="79"/>
                </a:cxn>
                <a:cxn ang="0">
                  <a:pos x="3" y="68"/>
                </a:cxn>
                <a:cxn ang="0">
                  <a:pos x="5" y="57"/>
                </a:cxn>
                <a:cxn ang="0">
                  <a:pos x="8" y="45"/>
                </a:cxn>
                <a:cxn ang="0">
                  <a:pos x="11" y="32"/>
                </a:cxn>
                <a:cxn ang="0">
                  <a:pos x="15" y="23"/>
                </a:cxn>
                <a:cxn ang="0">
                  <a:pos x="18" y="11"/>
                </a:cxn>
                <a:cxn ang="0">
                  <a:pos x="21" y="0"/>
                </a:cxn>
                <a:cxn ang="0">
                  <a:pos x="21" y="70"/>
                </a:cxn>
                <a:cxn ang="0">
                  <a:pos x="19" y="91"/>
                </a:cxn>
              </a:cxnLst>
              <a:rect l="0" t="0" r="r" b="b"/>
              <a:pathLst>
                <a:path w="21" h="92">
                  <a:moveTo>
                    <a:pt x="19" y="91"/>
                  </a:moveTo>
                  <a:lnTo>
                    <a:pt x="18" y="92"/>
                  </a:lnTo>
                  <a:lnTo>
                    <a:pt x="2" y="92"/>
                  </a:lnTo>
                  <a:lnTo>
                    <a:pt x="0" y="91"/>
                  </a:lnTo>
                  <a:lnTo>
                    <a:pt x="0" y="79"/>
                  </a:lnTo>
                  <a:lnTo>
                    <a:pt x="3" y="68"/>
                  </a:lnTo>
                  <a:lnTo>
                    <a:pt x="5" y="57"/>
                  </a:lnTo>
                  <a:lnTo>
                    <a:pt x="8" y="45"/>
                  </a:lnTo>
                  <a:lnTo>
                    <a:pt x="11" y="32"/>
                  </a:lnTo>
                  <a:lnTo>
                    <a:pt x="15" y="23"/>
                  </a:lnTo>
                  <a:lnTo>
                    <a:pt x="18" y="11"/>
                  </a:lnTo>
                  <a:lnTo>
                    <a:pt x="21" y="0"/>
                  </a:lnTo>
                  <a:lnTo>
                    <a:pt x="21" y="70"/>
                  </a:lnTo>
                  <a:lnTo>
                    <a:pt x="19" y="91"/>
                  </a:lnTo>
                  <a:close/>
                </a:path>
              </a:pathLst>
            </a:custGeom>
            <a:solidFill>
              <a:srgbClr val="6666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56" name="Freeform 204"/>
            <p:cNvSpPr>
              <a:spLocks/>
            </p:cNvSpPr>
            <p:nvPr/>
          </p:nvSpPr>
          <p:spPr bwMode="auto">
            <a:xfrm>
              <a:off x="4517" y="3168"/>
              <a:ext cx="8" cy="39"/>
            </a:xfrm>
            <a:custGeom>
              <a:avLst/>
              <a:gdLst/>
              <a:ahLst/>
              <a:cxnLst>
                <a:cxn ang="0">
                  <a:pos x="16" y="78"/>
                </a:cxn>
                <a:cxn ang="0">
                  <a:pos x="2" y="78"/>
                </a:cxn>
                <a:cxn ang="0">
                  <a:pos x="0" y="58"/>
                </a:cxn>
                <a:cxn ang="0">
                  <a:pos x="2" y="39"/>
                </a:cxn>
                <a:cxn ang="0">
                  <a:pos x="2" y="19"/>
                </a:cxn>
                <a:cxn ang="0">
                  <a:pos x="0" y="0"/>
                </a:cxn>
                <a:cxn ang="0">
                  <a:pos x="2" y="10"/>
                </a:cxn>
                <a:cxn ang="0">
                  <a:pos x="5" y="19"/>
                </a:cxn>
                <a:cxn ang="0">
                  <a:pos x="7" y="29"/>
                </a:cxn>
                <a:cxn ang="0">
                  <a:pos x="8" y="39"/>
                </a:cxn>
                <a:cxn ang="0">
                  <a:pos x="12" y="49"/>
                </a:cxn>
                <a:cxn ang="0">
                  <a:pos x="13" y="58"/>
                </a:cxn>
                <a:cxn ang="0">
                  <a:pos x="15" y="68"/>
                </a:cxn>
                <a:cxn ang="0">
                  <a:pos x="16" y="78"/>
                </a:cxn>
              </a:cxnLst>
              <a:rect l="0" t="0" r="r" b="b"/>
              <a:pathLst>
                <a:path w="16" h="78">
                  <a:moveTo>
                    <a:pt x="16" y="78"/>
                  </a:moveTo>
                  <a:lnTo>
                    <a:pt x="2" y="78"/>
                  </a:lnTo>
                  <a:lnTo>
                    <a:pt x="0" y="58"/>
                  </a:lnTo>
                  <a:lnTo>
                    <a:pt x="2" y="39"/>
                  </a:lnTo>
                  <a:lnTo>
                    <a:pt x="2" y="19"/>
                  </a:lnTo>
                  <a:lnTo>
                    <a:pt x="0" y="0"/>
                  </a:lnTo>
                  <a:lnTo>
                    <a:pt x="2" y="10"/>
                  </a:lnTo>
                  <a:lnTo>
                    <a:pt x="5" y="19"/>
                  </a:lnTo>
                  <a:lnTo>
                    <a:pt x="7" y="29"/>
                  </a:lnTo>
                  <a:lnTo>
                    <a:pt x="8" y="39"/>
                  </a:lnTo>
                  <a:lnTo>
                    <a:pt x="12" y="49"/>
                  </a:lnTo>
                  <a:lnTo>
                    <a:pt x="13" y="58"/>
                  </a:lnTo>
                  <a:lnTo>
                    <a:pt x="15" y="68"/>
                  </a:lnTo>
                  <a:lnTo>
                    <a:pt x="16" y="78"/>
                  </a:lnTo>
                  <a:close/>
                </a:path>
              </a:pathLst>
            </a:custGeom>
            <a:solidFill>
              <a:srgbClr val="6666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57" name="Freeform 205"/>
            <p:cNvSpPr>
              <a:spLocks/>
            </p:cNvSpPr>
            <p:nvPr/>
          </p:nvSpPr>
          <p:spPr bwMode="auto">
            <a:xfrm>
              <a:off x="4426" y="3173"/>
              <a:ext cx="91" cy="70"/>
            </a:xfrm>
            <a:custGeom>
              <a:avLst/>
              <a:gdLst/>
              <a:ahLst/>
              <a:cxnLst>
                <a:cxn ang="0">
                  <a:pos x="129" y="19"/>
                </a:cxn>
                <a:cxn ang="0">
                  <a:pos x="131" y="61"/>
                </a:cxn>
                <a:cxn ang="0">
                  <a:pos x="134" y="82"/>
                </a:cxn>
                <a:cxn ang="0">
                  <a:pos x="146" y="84"/>
                </a:cxn>
                <a:cxn ang="0">
                  <a:pos x="155" y="81"/>
                </a:cxn>
                <a:cxn ang="0">
                  <a:pos x="180" y="87"/>
                </a:cxn>
                <a:cxn ang="0">
                  <a:pos x="176" y="100"/>
                </a:cxn>
                <a:cxn ang="0">
                  <a:pos x="173" y="113"/>
                </a:cxn>
                <a:cxn ang="0">
                  <a:pos x="170" y="126"/>
                </a:cxn>
                <a:cxn ang="0">
                  <a:pos x="100" y="133"/>
                </a:cxn>
                <a:cxn ang="0">
                  <a:pos x="97" y="121"/>
                </a:cxn>
                <a:cxn ang="0">
                  <a:pos x="95" y="110"/>
                </a:cxn>
                <a:cxn ang="0">
                  <a:pos x="94" y="99"/>
                </a:cxn>
                <a:cxn ang="0">
                  <a:pos x="92" y="87"/>
                </a:cxn>
                <a:cxn ang="0">
                  <a:pos x="91" y="84"/>
                </a:cxn>
                <a:cxn ang="0">
                  <a:pos x="87" y="82"/>
                </a:cxn>
                <a:cxn ang="0">
                  <a:pos x="79" y="89"/>
                </a:cxn>
                <a:cxn ang="0">
                  <a:pos x="73" y="100"/>
                </a:cxn>
                <a:cxn ang="0">
                  <a:pos x="68" y="113"/>
                </a:cxn>
                <a:cxn ang="0">
                  <a:pos x="63" y="126"/>
                </a:cxn>
                <a:cxn ang="0">
                  <a:pos x="60" y="136"/>
                </a:cxn>
                <a:cxn ang="0">
                  <a:pos x="58" y="141"/>
                </a:cxn>
                <a:cxn ang="0">
                  <a:pos x="52" y="139"/>
                </a:cxn>
                <a:cxn ang="0">
                  <a:pos x="14" y="137"/>
                </a:cxn>
                <a:cxn ang="0">
                  <a:pos x="0" y="136"/>
                </a:cxn>
                <a:cxn ang="0">
                  <a:pos x="3" y="123"/>
                </a:cxn>
                <a:cxn ang="0">
                  <a:pos x="6" y="108"/>
                </a:cxn>
                <a:cxn ang="0">
                  <a:pos x="9" y="95"/>
                </a:cxn>
                <a:cxn ang="0">
                  <a:pos x="13" y="81"/>
                </a:cxn>
                <a:cxn ang="0">
                  <a:pos x="39" y="79"/>
                </a:cxn>
                <a:cxn ang="0">
                  <a:pos x="79" y="81"/>
                </a:cxn>
                <a:cxn ang="0">
                  <a:pos x="82" y="71"/>
                </a:cxn>
                <a:cxn ang="0">
                  <a:pos x="84" y="61"/>
                </a:cxn>
                <a:cxn ang="0">
                  <a:pos x="86" y="14"/>
                </a:cxn>
                <a:cxn ang="0">
                  <a:pos x="129" y="0"/>
                </a:cxn>
              </a:cxnLst>
              <a:rect l="0" t="0" r="r" b="b"/>
              <a:pathLst>
                <a:path w="181" h="141">
                  <a:moveTo>
                    <a:pt x="129" y="0"/>
                  </a:moveTo>
                  <a:lnTo>
                    <a:pt x="129" y="19"/>
                  </a:lnTo>
                  <a:lnTo>
                    <a:pt x="131" y="40"/>
                  </a:lnTo>
                  <a:lnTo>
                    <a:pt x="131" y="61"/>
                  </a:lnTo>
                  <a:lnTo>
                    <a:pt x="129" y="79"/>
                  </a:lnTo>
                  <a:lnTo>
                    <a:pt x="134" y="82"/>
                  </a:lnTo>
                  <a:lnTo>
                    <a:pt x="138" y="84"/>
                  </a:lnTo>
                  <a:lnTo>
                    <a:pt x="146" y="84"/>
                  </a:lnTo>
                  <a:lnTo>
                    <a:pt x="150" y="82"/>
                  </a:lnTo>
                  <a:lnTo>
                    <a:pt x="155" y="81"/>
                  </a:lnTo>
                  <a:lnTo>
                    <a:pt x="181" y="81"/>
                  </a:lnTo>
                  <a:lnTo>
                    <a:pt x="180" y="87"/>
                  </a:lnTo>
                  <a:lnTo>
                    <a:pt x="178" y="94"/>
                  </a:lnTo>
                  <a:lnTo>
                    <a:pt x="176" y="100"/>
                  </a:lnTo>
                  <a:lnTo>
                    <a:pt x="175" y="107"/>
                  </a:lnTo>
                  <a:lnTo>
                    <a:pt x="173" y="113"/>
                  </a:lnTo>
                  <a:lnTo>
                    <a:pt x="172" y="120"/>
                  </a:lnTo>
                  <a:lnTo>
                    <a:pt x="170" y="126"/>
                  </a:lnTo>
                  <a:lnTo>
                    <a:pt x="168" y="133"/>
                  </a:lnTo>
                  <a:lnTo>
                    <a:pt x="100" y="133"/>
                  </a:lnTo>
                  <a:lnTo>
                    <a:pt x="99" y="128"/>
                  </a:lnTo>
                  <a:lnTo>
                    <a:pt x="97" y="121"/>
                  </a:lnTo>
                  <a:lnTo>
                    <a:pt x="95" y="116"/>
                  </a:lnTo>
                  <a:lnTo>
                    <a:pt x="95" y="110"/>
                  </a:lnTo>
                  <a:lnTo>
                    <a:pt x="94" y="103"/>
                  </a:lnTo>
                  <a:lnTo>
                    <a:pt x="94" y="99"/>
                  </a:lnTo>
                  <a:lnTo>
                    <a:pt x="92" y="92"/>
                  </a:lnTo>
                  <a:lnTo>
                    <a:pt x="92" y="87"/>
                  </a:lnTo>
                  <a:lnTo>
                    <a:pt x="91" y="86"/>
                  </a:lnTo>
                  <a:lnTo>
                    <a:pt x="91" y="84"/>
                  </a:lnTo>
                  <a:lnTo>
                    <a:pt x="87" y="84"/>
                  </a:lnTo>
                  <a:lnTo>
                    <a:pt x="87" y="82"/>
                  </a:lnTo>
                  <a:lnTo>
                    <a:pt x="82" y="82"/>
                  </a:lnTo>
                  <a:lnTo>
                    <a:pt x="79" y="89"/>
                  </a:lnTo>
                  <a:lnTo>
                    <a:pt x="76" y="95"/>
                  </a:lnTo>
                  <a:lnTo>
                    <a:pt x="73" y="100"/>
                  </a:lnTo>
                  <a:lnTo>
                    <a:pt x="69" y="107"/>
                  </a:lnTo>
                  <a:lnTo>
                    <a:pt x="68" y="113"/>
                  </a:lnTo>
                  <a:lnTo>
                    <a:pt x="66" y="120"/>
                  </a:lnTo>
                  <a:lnTo>
                    <a:pt x="63" y="126"/>
                  </a:lnTo>
                  <a:lnTo>
                    <a:pt x="60" y="133"/>
                  </a:lnTo>
                  <a:lnTo>
                    <a:pt x="60" y="136"/>
                  </a:lnTo>
                  <a:lnTo>
                    <a:pt x="58" y="139"/>
                  </a:lnTo>
                  <a:lnTo>
                    <a:pt x="58" y="141"/>
                  </a:lnTo>
                  <a:lnTo>
                    <a:pt x="55" y="141"/>
                  </a:lnTo>
                  <a:lnTo>
                    <a:pt x="52" y="139"/>
                  </a:lnTo>
                  <a:lnTo>
                    <a:pt x="18" y="139"/>
                  </a:lnTo>
                  <a:lnTo>
                    <a:pt x="14" y="137"/>
                  </a:lnTo>
                  <a:lnTo>
                    <a:pt x="5" y="137"/>
                  </a:lnTo>
                  <a:lnTo>
                    <a:pt x="0" y="136"/>
                  </a:lnTo>
                  <a:lnTo>
                    <a:pt x="1" y="129"/>
                  </a:lnTo>
                  <a:lnTo>
                    <a:pt x="3" y="123"/>
                  </a:lnTo>
                  <a:lnTo>
                    <a:pt x="5" y="115"/>
                  </a:lnTo>
                  <a:lnTo>
                    <a:pt x="6" y="108"/>
                  </a:lnTo>
                  <a:lnTo>
                    <a:pt x="8" y="102"/>
                  </a:lnTo>
                  <a:lnTo>
                    <a:pt x="9" y="95"/>
                  </a:lnTo>
                  <a:lnTo>
                    <a:pt x="11" y="87"/>
                  </a:lnTo>
                  <a:lnTo>
                    <a:pt x="13" y="81"/>
                  </a:lnTo>
                  <a:lnTo>
                    <a:pt x="16" y="79"/>
                  </a:lnTo>
                  <a:lnTo>
                    <a:pt x="39" y="79"/>
                  </a:lnTo>
                  <a:lnTo>
                    <a:pt x="43" y="81"/>
                  </a:lnTo>
                  <a:lnTo>
                    <a:pt x="79" y="81"/>
                  </a:lnTo>
                  <a:lnTo>
                    <a:pt x="81" y="76"/>
                  </a:lnTo>
                  <a:lnTo>
                    <a:pt x="82" y="71"/>
                  </a:lnTo>
                  <a:lnTo>
                    <a:pt x="82" y="66"/>
                  </a:lnTo>
                  <a:lnTo>
                    <a:pt x="84" y="61"/>
                  </a:lnTo>
                  <a:lnTo>
                    <a:pt x="84" y="31"/>
                  </a:lnTo>
                  <a:lnTo>
                    <a:pt x="86" y="14"/>
                  </a:lnTo>
                  <a:lnTo>
                    <a:pt x="87" y="0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CC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58" name="Freeform 206"/>
            <p:cNvSpPr>
              <a:spLocks/>
            </p:cNvSpPr>
            <p:nvPr/>
          </p:nvSpPr>
          <p:spPr bwMode="auto">
            <a:xfrm>
              <a:off x="4464" y="3230"/>
              <a:ext cx="6" cy="11"/>
            </a:xfrm>
            <a:custGeom>
              <a:avLst/>
              <a:gdLst/>
              <a:ahLst/>
              <a:cxnLst>
                <a:cxn ang="0">
                  <a:pos x="13" y="21"/>
                </a:cxn>
                <a:cxn ang="0">
                  <a:pos x="0" y="19"/>
                </a:cxn>
                <a:cxn ang="0">
                  <a:pos x="0" y="18"/>
                </a:cxn>
                <a:cxn ang="0">
                  <a:pos x="2" y="14"/>
                </a:cxn>
                <a:cxn ang="0">
                  <a:pos x="4" y="11"/>
                </a:cxn>
                <a:cxn ang="0">
                  <a:pos x="4" y="10"/>
                </a:cxn>
                <a:cxn ang="0">
                  <a:pos x="5" y="6"/>
                </a:cxn>
                <a:cxn ang="0">
                  <a:pos x="5" y="3"/>
                </a:cxn>
                <a:cxn ang="0">
                  <a:pos x="8" y="0"/>
                </a:cxn>
                <a:cxn ang="0">
                  <a:pos x="8" y="5"/>
                </a:cxn>
                <a:cxn ang="0">
                  <a:pos x="10" y="10"/>
                </a:cxn>
                <a:cxn ang="0">
                  <a:pos x="12" y="16"/>
                </a:cxn>
                <a:cxn ang="0">
                  <a:pos x="13" y="21"/>
                </a:cxn>
              </a:cxnLst>
              <a:rect l="0" t="0" r="r" b="b"/>
              <a:pathLst>
                <a:path w="13" h="21">
                  <a:moveTo>
                    <a:pt x="13" y="21"/>
                  </a:moveTo>
                  <a:lnTo>
                    <a:pt x="0" y="19"/>
                  </a:lnTo>
                  <a:lnTo>
                    <a:pt x="0" y="18"/>
                  </a:lnTo>
                  <a:lnTo>
                    <a:pt x="2" y="14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5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8" y="5"/>
                  </a:lnTo>
                  <a:lnTo>
                    <a:pt x="10" y="10"/>
                  </a:lnTo>
                  <a:lnTo>
                    <a:pt x="12" y="16"/>
                  </a:lnTo>
                  <a:lnTo>
                    <a:pt x="13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59" name="Freeform 207"/>
            <p:cNvSpPr>
              <a:spLocks/>
            </p:cNvSpPr>
            <p:nvPr/>
          </p:nvSpPr>
          <p:spPr bwMode="auto">
            <a:xfrm>
              <a:off x="4464" y="3245"/>
              <a:ext cx="65" cy="59"/>
            </a:xfrm>
            <a:custGeom>
              <a:avLst/>
              <a:gdLst/>
              <a:ahLst/>
              <a:cxnLst>
                <a:cxn ang="0">
                  <a:pos x="92" y="8"/>
                </a:cxn>
                <a:cxn ang="0">
                  <a:pos x="92" y="49"/>
                </a:cxn>
                <a:cxn ang="0">
                  <a:pos x="94" y="62"/>
                </a:cxn>
                <a:cxn ang="0">
                  <a:pos x="99" y="65"/>
                </a:cxn>
                <a:cxn ang="0">
                  <a:pos x="104" y="66"/>
                </a:cxn>
                <a:cxn ang="0">
                  <a:pos x="110" y="70"/>
                </a:cxn>
                <a:cxn ang="0">
                  <a:pos x="115" y="74"/>
                </a:cxn>
                <a:cxn ang="0">
                  <a:pos x="118" y="79"/>
                </a:cxn>
                <a:cxn ang="0">
                  <a:pos x="121" y="84"/>
                </a:cxn>
                <a:cxn ang="0">
                  <a:pos x="125" y="89"/>
                </a:cxn>
                <a:cxn ang="0">
                  <a:pos x="128" y="96"/>
                </a:cxn>
                <a:cxn ang="0">
                  <a:pos x="130" y="113"/>
                </a:cxn>
                <a:cxn ang="0">
                  <a:pos x="123" y="113"/>
                </a:cxn>
                <a:cxn ang="0">
                  <a:pos x="118" y="115"/>
                </a:cxn>
                <a:cxn ang="0">
                  <a:pos x="83" y="115"/>
                </a:cxn>
                <a:cxn ang="0">
                  <a:pos x="76" y="117"/>
                </a:cxn>
                <a:cxn ang="0">
                  <a:pos x="58" y="117"/>
                </a:cxn>
                <a:cxn ang="0">
                  <a:pos x="53" y="118"/>
                </a:cxn>
                <a:cxn ang="0">
                  <a:pos x="36" y="118"/>
                </a:cxn>
                <a:cxn ang="0">
                  <a:pos x="32" y="113"/>
                </a:cxn>
                <a:cxn ang="0">
                  <a:pos x="29" y="107"/>
                </a:cxn>
                <a:cxn ang="0">
                  <a:pos x="26" y="102"/>
                </a:cxn>
                <a:cxn ang="0">
                  <a:pos x="16" y="92"/>
                </a:cxn>
                <a:cxn ang="0">
                  <a:pos x="11" y="89"/>
                </a:cxn>
                <a:cxn ang="0">
                  <a:pos x="5" y="86"/>
                </a:cxn>
                <a:cxn ang="0">
                  <a:pos x="0" y="84"/>
                </a:cxn>
                <a:cxn ang="0">
                  <a:pos x="2" y="66"/>
                </a:cxn>
                <a:cxn ang="0">
                  <a:pos x="3" y="45"/>
                </a:cxn>
                <a:cxn ang="0">
                  <a:pos x="5" y="26"/>
                </a:cxn>
                <a:cxn ang="0">
                  <a:pos x="6" y="5"/>
                </a:cxn>
                <a:cxn ang="0">
                  <a:pos x="18" y="5"/>
                </a:cxn>
                <a:cxn ang="0">
                  <a:pos x="21" y="3"/>
                </a:cxn>
                <a:cxn ang="0">
                  <a:pos x="24" y="3"/>
                </a:cxn>
                <a:cxn ang="0">
                  <a:pos x="27" y="2"/>
                </a:cxn>
                <a:cxn ang="0">
                  <a:pos x="37" y="2"/>
                </a:cxn>
                <a:cxn ang="0">
                  <a:pos x="42" y="0"/>
                </a:cxn>
                <a:cxn ang="0">
                  <a:pos x="79" y="0"/>
                </a:cxn>
                <a:cxn ang="0">
                  <a:pos x="83" y="2"/>
                </a:cxn>
                <a:cxn ang="0">
                  <a:pos x="86" y="3"/>
                </a:cxn>
                <a:cxn ang="0">
                  <a:pos x="89" y="5"/>
                </a:cxn>
                <a:cxn ang="0">
                  <a:pos x="92" y="8"/>
                </a:cxn>
              </a:cxnLst>
              <a:rect l="0" t="0" r="r" b="b"/>
              <a:pathLst>
                <a:path w="130" h="118">
                  <a:moveTo>
                    <a:pt x="92" y="8"/>
                  </a:moveTo>
                  <a:lnTo>
                    <a:pt x="92" y="49"/>
                  </a:lnTo>
                  <a:lnTo>
                    <a:pt x="94" y="62"/>
                  </a:lnTo>
                  <a:lnTo>
                    <a:pt x="99" y="65"/>
                  </a:lnTo>
                  <a:lnTo>
                    <a:pt x="104" y="66"/>
                  </a:lnTo>
                  <a:lnTo>
                    <a:pt x="110" y="70"/>
                  </a:lnTo>
                  <a:lnTo>
                    <a:pt x="115" y="74"/>
                  </a:lnTo>
                  <a:lnTo>
                    <a:pt x="118" y="79"/>
                  </a:lnTo>
                  <a:lnTo>
                    <a:pt x="121" y="84"/>
                  </a:lnTo>
                  <a:lnTo>
                    <a:pt x="125" y="89"/>
                  </a:lnTo>
                  <a:lnTo>
                    <a:pt x="128" y="96"/>
                  </a:lnTo>
                  <a:lnTo>
                    <a:pt x="130" y="113"/>
                  </a:lnTo>
                  <a:lnTo>
                    <a:pt x="123" y="113"/>
                  </a:lnTo>
                  <a:lnTo>
                    <a:pt x="118" y="115"/>
                  </a:lnTo>
                  <a:lnTo>
                    <a:pt x="83" y="115"/>
                  </a:lnTo>
                  <a:lnTo>
                    <a:pt x="76" y="117"/>
                  </a:lnTo>
                  <a:lnTo>
                    <a:pt x="58" y="117"/>
                  </a:lnTo>
                  <a:lnTo>
                    <a:pt x="53" y="118"/>
                  </a:lnTo>
                  <a:lnTo>
                    <a:pt x="36" y="118"/>
                  </a:lnTo>
                  <a:lnTo>
                    <a:pt x="32" y="113"/>
                  </a:lnTo>
                  <a:lnTo>
                    <a:pt x="29" y="107"/>
                  </a:lnTo>
                  <a:lnTo>
                    <a:pt x="26" y="102"/>
                  </a:lnTo>
                  <a:lnTo>
                    <a:pt x="16" y="92"/>
                  </a:lnTo>
                  <a:lnTo>
                    <a:pt x="11" y="89"/>
                  </a:lnTo>
                  <a:lnTo>
                    <a:pt x="5" y="86"/>
                  </a:lnTo>
                  <a:lnTo>
                    <a:pt x="0" y="84"/>
                  </a:lnTo>
                  <a:lnTo>
                    <a:pt x="2" y="66"/>
                  </a:lnTo>
                  <a:lnTo>
                    <a:pt x="3" y="45"/>
                  </a:lnTo>
                  <a:lnTo>
                    <a:pt x="5" y="26"/>
                  </a:lnTo>
                  <a:lnTo>
                    <a:pt x="6" y="5"/>
                  </a:lnTo>
                  <a:lnTo>
                    <a:pt x="18" y="5"/>
                  </a:lnTo>
                  <a:lnTo>
                    <a:pt x="21" y="3"/>
                  </a:lnTo>
                  <a:lnTo>
                    <a:pt x="24" y="3"/>
                  </a:lnTo>
                  <a:lnTo>
                    <a:pt x="27" y="2"/>
                  </a:lnTo>
                  <a:lnTo>
                    <a:pt x="37" y="2"/>
                  </a:lnTo>
                  <a:lnTo>
                    <a:pt x="42" y="0"/>
                  </a:lnTo>
                  <a:lnTo>
                    <a:pt x="79" y="0"/>
                  </a:lnTo>
                  <a:lnTo>
                    <a:pt x="83" y="2"/>
                  </a:lnTo>
                  <a:lnTo>
                    <a:pt x="86" y="3"/>
                  </a:lnTo>
                  <a:lnTo>
                    <a:pt x="89" y="5"/>
                  </a:lnTo>
                  <a:lnTo>
                    <a:pt x="92" y="8"/>
                  </a:lnTo>
                  <a:close/>
                </a:path>
              </a:pathLst>
            </a:custGeom>
            <a:solidFill>
              <a:srgbClr val="CCCC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60" name="Freeform 208"/>
            <p:cNvSpPr>
              <a:spLocks/>
            </p:cNvSpPr>
            <p:nvPr/>
          </p:nvSpPr>
          <p:spPr bwMode="auto">
            <a:xfrm>
              <a:off x="4396" y="3249"/>
              <a:ext cx="81" cy="67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76" y="2"/>
                </a:cxn>
                <a:cxn ang="0">
                  <a:pos x="81" y="0"/>
                </a:cxn>
                <a:cxn ang="0">
                  <a:pos x="102" y="0"/>
                </a:cxn>
                <a:cxn ang="0">
                  <a:pos x="105" y="2"/>
                </a:cxn>
                <a:cxn ang="0">
                  <a:pos x="110" y="2"/>
                </a:cxn>
                <a:cxn ang="0">
                  <a:pos x="113" y="3"/>
                </a:cxn>
                <a:cxn ang="0">
                  <a:pos x="116" y="3"/>
                </a:cxn>
                <a:cxn ang="0">
                  <a:pos x="120" y="5"/>
                </a:cxn>
                <a:cxn ang="0">
                  <a:pos x="121" y="3"/>
                </a:cxn>
                <a:cxn ang="0">
                  <a:pos x="129" y="3"/>
                </a:cxn>
                <a:cxn ang="0">
                  <a:pos x="129" y="24"/>
                </a:cxn>
                <a:cxn ang="0">
                  <a:pos x="128" y="34"/>
                </a:cxn>
                <a:cxn ang="0">
                  <a:pos x="128" y="44"/>
                </a:cxn>
                <a:cxn ang="0">
                  <a:pos x="126" y="54"/>
                </a:cxn>
                <a:cxn ang="0">
                  <a:pos x="125" y="63"/>
                </a:cxn>
                <a:cxn ang="0">
                  <a:pos x="123" y="75"/>
                </a:cxn>
                <a:cxn ang="0">
                  <a:pos x="121" y="84"/>
                </a:cxn>
                <a:cxn ang="0">
                  <a:pos x="121" y="86"/>
                </a:cxn>
                <a:cxn ang="0">
                  <a:pos x="123" y="89"/>
                </a:cxn>
                <a:cxn ang="0">
                  <a:pos x="126" y="91"/>
                </a:cxn>
                <a:cxn ang="0">
                  <a:pos x="134" y="91"/>
                </a:cxn>
                <a:cxn ang="0">
                  <a:pos x="138" y="92"/>
                </a:cxn>
                <a:cxn ang="0">
                  <a:pos x="142" y="92"/>
                </a:cxn>
                <a:cxn ang="0">
                  <a:pos x="146" y="94"/>
                </a:cxn>
                <a:cxn ang="0">
                  <a:pos x="152" y="100"/>
                </a:cxn>
                <a:cxn ang="0">
                  <a:pos x="155" y="105"/>
                </a:cxn>
                <a:cxn ang="0">
                  <a:pos x="157" y="109"/>
                </a:cxn>
                <a:cxn ang="0">
                  <a:pos x="159" y="113"/>
                </a:cxn>
                <a:cxn ang="0">
                  <a:pos x="160" y="117"/>
                </a:cxn>
                <a:cxn ang="0">
                  <a:pos x="160" y="126"/>
                </a:cxn>
                <a:cxn ang="0">
                  <a:pos x="159" y="131"/>
                </a:cxn>
                <a:cxn ang="0">
                  <a:pos x="110" y="131"/>
                </a:cxn>
                <a:cxn ang="0">
                  <a:pos x="100" y="133"/>
                </a:cxn>
                <a:cxn ang="0">
                  <a:pos x="14" y="133"/>
                </a:cxn>
                <a:cxn ang="0">
                  <a:pos x="5" y="135"/>
                </a:cxn>
                <a:cxn ang="0">
                  <a:pos x="3" y="122"/>
                </a:cxn>
                <a:cxn ang="0">
                  <a:pos x="1" y="107"/>
                </a:cxn>
                <a:cxn ang="0">
                  <a:pos x="1" y="94"/>
                </a:cxn>
                <a:cxn ang="0">
                  <a:pos x="0" y="79"/>
                </a:cxn>
                <a:cxn ang="0">
                  <a:pos x="1" y="66"/>
                </a:cxn>
                <a:cxn ang="0">
                  <a:pos x="1" y="54"/>
                </a:cxn>
                <a:cxn ang="0">
                  <a:pos x="5" y="41"/>
                </a:cxn>
                <a:cxn ang="0">
                  <a:pos x="6" y="28"/>
                </a:cxn>
                <a:cxn ang="0">
                  <a:pos x="13" y="28"/>
                </a:cxn>
                <a:cxn ang="0">
                  <a:pos x="14" y="29"/>
                </a:cxn>
                <a:cxn ang="0">
                  <a:pos x="18" y="31"/>
                </a:cxn>
                <a:cxn ang="0">
                  <a:pos x="21" y="32"/>
                </a:cxn>
                <a:cxn ang="0">
                  <a:pos x="24" y="34"/>
                </a:cxn>
                <a:cxn ang="0">
                  <a:pos x="27" y="36"/>
                </a:cxn>
                <a:cxn ang="0">
                  <a:pos x="31" y="36"/>
                </a:cxn>
                <a:cxn ang="0">
                  <a:pos x="32" y="37"/>
                </a:cxn>
                <a:cxn ang="0">
                  <a:pos x="35" y="39"/>
                </a:cxn>
                <a:cxn ang="0">
                  <a:pos x="44" y="39"/>
                </a:cxn>
                <a:cxn ang="0">
                  <a:pos x="47" y="37"/>
                </a:cxn>
                <a:cxn ang="0">
                  <a:pos x="50" y="36"/>
                </a:cxn>
                <a:cxn ang="0">
                  <a:pos x="52" y="32"/>
                </a:cxn>
                <a:cxn ang="0">
                  <a:pos x="53" y="24"/>
                </a:cxn>
                <a:cxn ang="0">
                  <a:pos x="55" y="16"/>
                </a:cxn>
                <a:cxn ang="0">
                  <a:pos x="56" y="8"/>
                </a:cxn>
                <a:cxn ang="0">
                  <a:pos x="58" y="0"/>
                </a:cxn>
                <a:cxn ang="0">
                  <a:pos x="63" y="2"/>
                </a:cxn>
              </a:cxnLst>
              <a:rect l="0" t="0" r="r" b="b"/>
              <a:pathLst>
                <a:path w="160" h="135">
                  <a:moveTo>
                    <a:pt x="63" y="2"/>
                  </a:moveTo>
                  <a:lnTo>
                    <a:pt x="76" y="2"/>
                  </a:lnTo>
                  <a:lnTo>
                    <a:pt x="81" y="0"/>
                  </a:lnTo>
                  <a:lnTo>
                    <a:pt x="102" y="0"/>
                  </a:lnTo>
                  <a:lnTo>
                    <a:pt x="105" y="2"/>
                  </a:lnTo>
                  <a:lnTo>
                    <a:pt x="110" y="2"/>
                  </a:lnTo>
                  <a:lnTo>
                    <a:pt x="113" y="3"/>
                  </a:lnTo>
                  <a:lnTo>
                    <a:pt x="116" y="3"/>
                  </a:lnTo>
                  <a:lnTo>
                    <a:pt x="120" y="5"/>
                  </a:lnTo>
                  <a:lnTo>
                    <a:pt x="121" y="3"/>
                  </a:lnTo>
                  <a:lnTo>
                    <a:pt x="129" y="3"/>
                  </a:lnTo>
                  <a:lnTo>
                    <a:pt x="129" y="24"/>
                  </a:lnTo>
                  <a:lnTo>
                    <a:pt x="128" y="34"/>
                  </a:lnTo>
                  <a:lnTo>
                    <a:pt x="128" y="44"/>
                  </a:lnTo>
                  <a:lnTo>
                    <a:pt x="126" y="54"/>
                  </a:lnTo>
                  <a:lnTo>
                    <a:pt x="125" y="63"/>
                  </a:lnTo>
                  <a:lnTo>
                    <a:pt x="123" y="75"/>
                  </a:lnTo>
                  <a:lnTo>
                    <a:pt x="121" y="84"/>
                  </a:lnTo>
                  <a:lnTo>
                    <a:pt x="121" y="86"/>
                  </a:lnTo>
                  <a:lnTo>
                    <a:pt x="123" y="89"/>
                  </a:lnTo>
                  <a:lnTo>
                    <a:pt x="126" y="91"/>
                  </a:lnTo>
                  <a:lnTo>
                    <a:pt x="134" y="91"/>
                  </a:lnTo>
                  <a:lnTo>
                    <a:pt x="138" y="92"/>
                  </a:lnTo>
                  <a:lnTo>
                    <a:pt x="142" y="92"/>
                  </a:lnTo>
                  <a:lnTo>
                    <a:pt x="146" y="94"/>
                  </a:lnTo>
                  <a:lnTo>
                    <a:pt x="152" y="100"/>
                  </a:lnTo>
                  <a:lnTo>
                    <a:pt x="155" y="105"/>
                  </a:lnTo>
                  <a:lnTo>
                    <a:pt x="157" y="109"/>
                  </a:lnTo>
                  <a:lnTo>
                    <a:pt x="159" y="113"/>
                  </a:lnTo>
                  <a:lnTo>
                    <a:pt x="160" y="117"/>
                  </a:lnTo>
                  <a:lnTo>
                    <a:pt x="160" y="126"/>
                  </a:lnTo>
                  <a:lnTo>
                    <a:pt x="159" y="131"/>
                  </a:lnTo>
                  <a:lnTo>
                    <a:pt x="110" y="131"/>
                  </a:lnTo>
                  <a:lnTo>
                    <a:pt x="100" y="133"/>
                  </a:lnTo>
                  <a:lnTo>
                    <a:pt x="14" y="133"/>
                  </a:lnTo>
                  <a:lnTo>
                    <a:pt x="5" y="135"/>
                  </a:lnTo>
                  <a:lnTo>
                    <a:pt x="3" y="122"/>
                  </a:lnTo>
                  <a:lnTo>
                    <a:pt x="1" y="107"/>
                  </a:lnTo>
                  <a:lnTo>
                    <a:pt x="1" y="94"/>
                  </a:lnTo>
                  <a:lnTo>
                    <a:pt x="0" y="79"/>
                  </a:lnTo>
                  <a:lnTo>
                    <a:pt x="1" y="66"/>
                  </a:lnTo>
                  <a:lnTo>
                    <a:pt x="1" y="54"/>
                  </a:lnTo>
                  <a:lnTo>
                    <a:pt x="5" y="41"/>
                  </a:lnTo>
                  <a:lnTo>
                    <a:pt x="6" y="28"/>
                  </a:lnTo>
                  <a:lnTo>
                    <a:pt x="13" y="28"/>
                  </a:lnTo>
                  <a:lnTo>
                    <a:pt x="14" y="29"/>
                  </a:lnTo>
                  <a:lnTo>
                    <a:pt x="18" y="31"/>
                  </a:lnTo>
                  <a:lnTo>
                    <a:pt x="21" y="32"/>
                  </a:lnTo>
                  <a:lnTo>
                    <a:pt x="24" y="34"/>
                  </a:lnTo>
                  <a:lnTo>
                    <a:pt x="27" y="36"/>
                  </a:lnTo>
                  <a:lnTo>
                    <a:pt x="31" y="36"/>
                  </a:lnTo>
                  <a:lnTo>
                    <a:pt x="32" y="37"/>
                  </a:lnTo>
                  <a:lnTo>
                    <a:pt x="35" y="39"/>
                  </a:lnTo>
                  <a:lnTo>
                    <a:pt x="44" y="39"/>
                  </a:lnTo>
                  <a:lnTo>
                    <a:pt x="47" y="37"/>
                  </a:lnTo>
                  <a:lnTo>
                    <a:pt x="50" y="36"/>
                  </a:lnTo>
                  <a:lnTo>
                    <a:pt x="52" y="32"/>
                  </a:lnTo>
                  <a:lnTo>
                    <a:pt x="53" y="24"/>
                  </a:lnTo>
                  <a:lnTo>
                    <a:pt x="55" y="16"/>
                  </a:lnTo>
                  <a:lnTo>
                    <a:pt x="56" y="8"/>
                  </a:lnTo>
                  <a:lnTo>
                    <a:pt x="58" y="0"/>
                  </a:lnTo>
                  <a:lnTo>
                    <a:pt x="63" y="2"/>
                  </a:lnTo>
                  <a:close/>
                </a:path>
              </a:pathLst>
            </a:custGeom>
            <a:solidFill>
              <a:srgbClr val="CCCC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61" name="Freeform 209"/>
            <p:cNvSpPr>
              <a:spLocks/>
            </p:cNvSpPr>
            <p:nvPr/>
          </p:nvSpPr>
          <p:spPr bwMode="auto">
            <a:xfrm>
              <a:off x="4493" y="3253"/>
              <a:ext cx="6" cy="24"/>
            </a:xfrm>
            <a:custGeom>
              <a:avLst/>
              <a:gdLst/>
              <a:ahLst/>
              <a:cxnLst>
                <a:cxn ang="0">
                  <a:pos x="11" y="8"/>
                </a:cxn>
                <a:cxn ang="0">
                  <a:pos x="9" y="18"/>
                </a:cxn>
                <a:cxn ang="0">
                  <a:pos x="9" y="37"/>
                </a:cxn>
                <a:cxn ang="0">
                  <a:pos x="11" y="46"/>
                </a:cxn>
                <a:cxn ang="0">
                  <a:pos x="11" y="47"/>
                </a:cxn>
                <a:cxn ang="0">
                  <a:pos x="9" y="49"/>
                </a:cxn>
                <a:cxn ang="0">
                  <a:pos x="6" y="49"/>
                </a:cxn>
                <a:cxn ang="0">
                  <a:pos x="3" y="44"/>
                </a:cxn>
                <a:cxn ang="0">
                  <a:pos x="0" y="39"/>
                </a:cxn>
                <a:cxn ang="0">
                  <a:pos x="0" y="15"/>
                </a:cxn>
                <a:cxn ang="0">
                  <a:pos x="1" y="10"/>
                </a:cxn>
                <a:cxn ang="0">
                  <a:pos x="1" y="3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8" y="2"/>
                </a:cxn>
                <a:cxn ang="0">
                  <a:pos x="8" y="3"/>
                </a:cxn>
                <a:cxn ang="0">
                  <a:pos x="11" y="7"/>
                </a:cxn>
                <a:cxn ang="0">
                  <a:pos x="11" y="8"/>
                </a:cxn>
              </a:cxnLst>
              <a:rect l="0" t="0" r="r" b="b"/>
              <a:pathLst>
                <a:path w="11" h="49">
                  <a:moveTo>
                    <a:pt x="11" y="8"/>
                  </a:moveTo>
                  <a:lnTo>
                    <a:pt x="9" y="18"/>
                  </a:lnTo>
                  <a:lnTo>
                    <a:pt x="9" y="37"/>
                  </a:lnTo>
                  <a:lnTo>
                    <a:pt x="11" y="46"/>
                  </a:lnTo>
                  <a:lnTo>
                    <a:pt x="11" y="47"/>
                  </a:lnTo>
                  <a:lnTo>
                    <a:pt x="9" y="49"/>
                  </a:lnTo>
                  <a:lnTo>
                    <a:pt x="6" y="49"/>
                  </a:lnTo>
                  <a:lnTo>
                    <a:pt x="3" y="44"/>
                  </a:lnTo>
                  <a:lnTo>
                    <a:pt x="0" y="39"/>
                  </a:lnTo>
                  <a:lnTo>
                    <a:pt x="0" y="15"/>
                  </a:lnTo>
                  <a:lnTo>
                    <a:pt x="1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11" y="7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62" name="Freeform 210"/>
            <p:cNvSpPr>
              <a:spLocks/>
            </p:cNvSpPr>
            <p:nvPr/>
          </p:nvSpPr>
          <p:spPr bwMode="auto">
            <a:xfrm>
              <a:off x="4477" y="3256"/>
              <a:ext cx="7" cy="25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0" y="16"/>
                </a:cxn>
                <a:cxn ang="0">
                  <a:pos x="12" y="26"/>
                </a:cxn>
                <a:cxn ang="0">
                  <a:pos x="13" y="37"/>
                </a:cxn>
                <a:cxn ang="0">
                  <a:pos x="15" y="47"/>
                </a:cxn>
                <a:cxn ang="0">
                  <a:pos x="15" y="49"/>
                </a:cxn>
                <a:cxn ang="0">
                  <a:pos x="13" y="50"/>
                </a:cxn>
                <a:cxn ang="0">
                  <a:pos x="12" y="50"/>
                </a:cxn>
                <a:cxn ang="0">
                  <a:pos x="8" y="52"/>
                </a:cxn>
                <a:cxn ang="0">
                  <a:pos x="5" y="49"/>
                </a:cxn>
                <a:cxn ang="0">
                  <a:pos x="3" y="45"/>
                </a:cxn>
                <a:cxn ang="0">
                  <a:pos x="2" y="42"/>
                </a:cxn>
                <a:cxn ang="0">
                  <a:pos x="2" y="29"/>
                </a:cxn>
                <a:cxn ang="0">
                  <a:pos x="0" y="24"/>
                </a:cxn>
                <a:cxn ang="0">
                  <a:pos x="0" y="5"/>
                </a:cxn>
                <a:cxn ang="0">
                  <a:pos x="2" y="2"/>
                </a:cxn>
                <a:cxn ang="0">
                  <a:pos x="3" y="0"/>
                </a:cxn>
                <a:cxn ang="0">
                  <a:pos x="7" y="2"/>
                </a:cxn>
                <a:cxn ang="0">
                  <a:pos x="12" y="5"/>
                </a:cxn>
              </a:cxnLst>
              <a:rect l="0" t="0" r="r" b="b"/>
              <a:pathLst>
                <a:path w="15" h="52">
                  <a:moveTo>
                    <a:pt x="12" y="5"/>
                  </a:moveTo>
                  <a:lnTo>
                    <a:pt x="10" y="16"/>
                  </a:lnTo>
                  <a:lnTo>
                    <a:pt x="12" y="26"/>
                  </a:lnTo>
                  <a:lnTo>
                    <a:pt x="13" y="37"/>
                  </a:lnTo>
                  <a:lnTo>
                    <a:pt x="15" y="47"/>
                  </a:lnTo>
                  <a:lnTo>
                    <a:pt x="15" y="49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8" y="52"/>
                  </a:lnTo>
                  <a:lnTo>
                    <a:pt x="5" y="49"/>
                  </a:lnTo>
                  <a:lnTo>
                    <a:pt x="3" y="45"/>
                  </a:lnTo>
                  <a:lnTo>
                    <a:pt x="2" y="42"/>
                  </a:lnTo>
                  <a:lnTo>
                    <a:pt x="2" y="29"/>
                  </a:lnTo>
                  <a:lnTo>
                    <a:pt x="0" y="24"/>
                  </a:lnTo>
                  <a:lnTo>
                    <a:pt x="0" y="5"/>
                  </a:lnTo>
                  <a:lnTo>
                    <a:pt x="2" y="2"/>
                  </a:lnTo>
                  <a:lnTo>
                    <a:pt x="3" y="0"/>
                  </a:lnTo>
                  <a:lnTo>
                    <a:pt x="7" y="2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63" name="Freeform 211"/>
            <p:cNvSpPr>
              <a:spLocks/>
            </p:cNvSpPr>
            <p:nvPr/>
          </p:nvSpPr>
          <p:spPr bwMode="auto">
            <a:xfrm>
              <a:off x="4428" y="3265"/>
              <a:ext cx="6" cy="24"/>
            </a:xfrm>
            <a:custGeom>
              <a:avLst/>
              <a:gdLst/>
              <a:ahLst/>
              <a:cxnLst>
                <a:cxn ang="0">
                  <a:pos x="10" y="7"/>
                </a:cxn>
                <a:cxn ang="0">
                  <a:pos x="8" y="12"/>
                </a:cxn>
                <a:cxn ang="0">
                  <a:pos x="10" y="18"/>
                </a:cxn>
                <a:cxn ang="0">
                  <a:pos x="10" y="23"/>
                </a:cxn>
                <a:cxn ang="0">
                  <a:pos x="11" y="30"/>
                </a:cxn>
                <a:cxn ang="0">
                  <a:pos x="11" y="44"/>
                </a:cxn>
                <a:cxn ang="0">
                  <a:pos x="8" y="47"/>
                </a:cxn>
                <a:cxn ang="0">
                  <a:pos x="6" y="47"/>
                </a:cxn>
                <a:cxn ang="0">
                  <a:pos x="2" y="43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8" y="2"/>
                </a:cxn>
                <a:cxn ang="0">
                  <a:pos x="8" y="4"/>
                </a:cxn>
                <a:cxn ang="0">
                  <a:pos x="10" y="5"/>
                </a:cxn>
                <a:cxn ang="0">
                  <a:pos x="10" y="7"/>
                </a:cxn>
              </a:cxnLst>
              <a:rect l="0" t="0" r="r" b="b"/>
              <a:pathLst>
                <a:path w="11" h="47">
                  <a:moveTo>
                    <a:pt x="10" y="7"/>
                  </a:moveTo>
                  <a:lnTo>
                    <a:pt x="8" y="12"/>
                  </a:lnTo>
                  <a:lnTo>
                    <a:pt x="10" y="18"/>
                  </a:lnTo>
                  <a:lnTo>
                    <a:pt x="10" y="23"/>
                  </a:lnTo>
                  <a:lnTo>
                    <a:pt x="11" y="30"/>
                  </a:lnTo>
                  <a:lnTo>
                    <a:pt x="11" y="44"/>
                  </a:lnTo>
                  <a:lnTo>
                    <a:pt x="8" y="47"/>
                  </a:lnTo>
                  <a:lnTo>
                    <a:pt x="6" y="47"/>
                  </a:lnTo>
                  <a:lnTo>
                    <a:pt x="2" y="43"/>
                  </a:lnTo>
                  <a:lnTo>
                    <a:pt x="0" y="2"/>
                  </a:lnTo>
                  <a:lnTo>
                    <a:pt x="2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10" y="5"/>
                  </a:lnTo>
                  <a:lnTo>
                    <a:pt x="10" y="7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64" name="Freeform 212"/>
            <p:cNvSpPr>
              <a:spLocks/>
            </p:cNvSpPr>
            <p:nvPr/>
          </p:nvSpPr>
          <p:spPr bwMode="auto">
            <a:xfrm>
              <a:off x="4442" y="3267"/>
              <a:ext cx="6" cy="22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11" y="14"/>
                </a:cxn>
                <a:cxn ang="0">
                  <a:pos x="11" y="35"/>
                </a:cxn>
                <a:cxn ang="0">
                  <a:pos x="8" y="43"/>
                </a:cxn>
                <a:cxn ang="0">
                  <a:pos x="4" y="43"/>
                </a:cxn>
                <a:cxn ang="0">
                  <a:pos x="1" y="40"/>
                </a:cxn>
                <a:cxn ang="0">
                  <a:pos x="1" y="37"/>
                </a:cxn>
                <a:cxn ang="0">
                  <a:pos x="0" y="35"/>
                </a:cxn>
                <a:cxn ang="0">
                  <a:pos x="0" y="18"/>
                </a:cxn>
                <a:cxn ang="0">
                  <a:pos x="1" y="8"/>
                </a:cxn>
                <a:cxn ang="0">
                  <a:pos x="3" y="0"/>
                </a:cxn>
                <a:cxn ang="0">
                  <a:pos x="8" y="0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2" y="6"/>
                </a:cxn>
              </a:cxnLst>
              <a:rect l="0" t="0" r="r" b="b"/>
              <a:pathLst>
                <a:path w="12" h="43">
                  <a:moveTo>
                    <a:pt x="12" y="6"/>
                  </a:moveTo>
                  <a:lnTo>
                    <a:pt x="11" y="14"/>
                  </a:lnTo>
                  <a:lnTo>
                    <a:pt x="11" y="35"/>
                  </a:lnTo>
                  <a:lnTo>
                    <a:pt x="8" y="43"/>
                  </a:lnTo>
                  <a:lnTo>
                    <a:pt x="4" y="43"/>
                  </a:lnTo>
                  <a:lnTo>
                    <a:pt x="1" y="40"/>
                  </a:lnTo>
                  <a:lnTo>
                    <a:pt x="1" y="37"/>
                  </a:lnTo>
                  <a:lnTo>
                    <a:pt x="0" y="35"/>
                  </a:lnTo>
                  <a:lnTo>
                    <a:pt x="0" y="18"/>
                  </a:lnTo>
                  <a:lnTo>
                    <a:pt x="1" y="8"/>
                  </a:lnTo>
                  <a:lnTo>
                    <a:pt x="3" y="0"/>
                  </a:lnTo>
                  <a:lnTo>
                    <a:pt x="8" y="0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65" name="Freeform 213"/>
            <p:cNvSpPr>
              <a:spLocks/>
            </p:cNvSpPr>
            <p:nvPr/>
          </p:nvSpPr>
          <p:spPr bwMode="auto">
            <a:xfrm>
              <a:off x="4403" y="3272"/>
              <a:ext cx="5" cy="18"/>
            </a:xfrm>
            <a:custGeom>
              <a:avLst/>
              <a:gdLst/>
              <a:ahLst/>
              <a:cxnLst>
                <a:cxn ang="0">
                  <a:pos x="9" y="36"/>
                </a:cxn>
                <a:cxn ang="0">
                  <a:pos x="6" y="36"/>
                </a:cxn>
                <a:cxn ang="0">
                  <a:pos x="5" y="34"/>
                </a:cxn>
                <a:cxn ang="0">
                  <a:pos x="3" y="34"/>
                </a:cxn>
                <a:cxn ang="0">
                  <a:pos x="1" y="33"/>
                </a:cxn>
                <a:cxn ang="0">
                  <a:pos x="1" y="31"/>
                </a:cxn>
                <a:cxn ang="0">
                  <a:pos x="0" y="30"/>
                </a:cxn>
                <a:cxn ang="0">
                  <a:pos x="0" y="0"/>
                </a:cxn>
                <a:cxn ang="0">
                  <a:pos x="6" y="2"/>
                </a:cxn>
                <a:cxn ang="0">
                  <a:pos x="8" y="5"/>
                </a:cxn>
                <a:cxn ang="0">
                  <a:pos x="9" y="10"/>
                </a:cxn>
                <a:cxn ang="0">
                  <a:pos x="9" y="36"/>
                </a:cxn>
              </a:cxnLst>
              <a:rect l="0" t="0" r="r" b="b"/>
              <a:pathLst>
                <a:path w="9" h="36">
                  <a:moveTo>
                    <a:pt x="9" y="36"/>
                  </a:moveTo>
                  <a:lnTo>
                    <a:pt x="6" y="36"/>
                  </a:lnTo>
                  <a:lnTo>
                    <a:pt x="5" y="34"/>
                  </a:lnTo>
                  <a:lnTo>
                    <a:pt x="3" y="34"/>
                  </a:lnTo>
                  <a:lnTo>
                    <a:pt x="1" y="33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0"/>
                  </a:lnTo>
                  <a:lnTo>
                    <a:pt x="6" y="2"/>
                  </a:lnTo>
                  <a:lnTo>
                    <a:pt x="8" y="5"/>
                  </a:lnTo>
                  <a:lnTo>
                    <a:pt x="9" y="10"/>
                  </a:lnTo>
                  <a:lnTo>
                    <a:pt x="9" y="3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66" name="Freeform 214"/>
            <p:cNvSpPr>
              <a:spLocks/>
            </p:cNvSpPr>
            <p:nvPr/>
          </p:nvSpPr>
          <p:spPr bwMode="auto">
            <a:xfrm>
              <a:off x="4415" y="3273"/>
              <a:ext cx="7" cy="16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11" y="13"/>
                </a:cxn>
                <a:cxn ang="0">
                  <a:pos x="13" y="19"/>
                </a:cxn>
                <a:cxn ang="0">
                  <a:pos x="13" y="32"/>
                </a:cxn>
                <a:cxn ang="0">
                  <a:pos x="7" y="32"/>
                </a:cxn>
                <a:cxn ang="0">
                  <a:pos x="5" y="31"/>
                </a:cxn>
                <a:cxn ang="0">
                  <a:pos x="3" y="31"/>
                </a:cxn>
                <a:cxn ang="0">
                  <a:pos x="3" y="29"/>
                </a:cxn>
                <a:cxn ang="0">
                  <a:pos x="2" y="23"/>
                </a:cxn>
                <a:cxn ang="0">
                  <a:pos x="0" y="15"/>
                </a:cxn>
                <a:cxn ang="0">
                  <a:pos x="0" y="0"/>
                </a:cxn>
                <a:cxn ang="0">
                  <a:pos x="5" y="0"/>
                </a:cxn>
                <a:cxn ang="0">
                  <a:pos x="7" y="2"/>
                </a:cxn>
                <a:cxn ang="0">
                  <a:pos x="8" y="2"/>
                </a:cxn>
                <a:cxn ang="0">
                  <a:pos x="8" y="3"/>
                </a:cxn>
                <a:cxn ang="0">
                  <a:pos x="11" y="7"/>
                </a:cxn>
              </a:cxnLst>
              <a:rect l="0" t="0" r="r" b="b"/>
              <a:pathLst>
                <a:path w="13" h="32">
                  <a:moveTo>
                    <a:pt x="11" y="7"/>
                  </a:moveTo>
                  <a:lnTo>
                    <a:pt x="11" y="13"/>
                  </a:lnTo>
                  <a:lnTo>
                    <a:pt x="13" y="19"/>
                  </a:lnTo>
                  <a:lnTo>
                    <a:pt x="13" y="32"/>
                  </a:lnTo>
                  <a:lnTo>
                    <a:pt x="7" y="32"/>
                  </a:lnTo>
                  <a:lnTo>
                    <a:pt x="5" y="31"/>
                  </a:lnTo>
                  <a:lnTo>
                    <a:pt x="3" y="31"/>
                  </a:lnTo>
                  <a:lnTo>
                    <a:pt x="3" y="29"/>
                  </a:lnTo>
                  <a:lnTo>
                    <a:pt x="2" y="23"/>
                  </a:lnTo>
                  <a:lnTo>
                    <a:pt x="0" y="15"/>
                  </a:lnTo>
                  <a:lnTo>
                    <a:pt x="0" y="0"/>
                  </a:lnTo>
                  <a:lnTo>
                    <a:pt x="5" y="0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67" name="Freeform 215"/>
            <p:cNvSpPr>
              <a:spLocks/>
            </p:cNvSpPr>
            <p:nvPr/>
          </p:nvSpPr>
          <p:spPr bwMode="auto">
            <a:xfrm>
              <a:off x="4510" y="3287"/>
              <a:ext cx="6" cy="1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1" y="3"/>
                </a:cxn>
                <a:cxn ang="0">
                  <a:pos x="11" y="8"/>
                </a:cxn>
                <a:cxn ang="0">
                  <a:pos x="9" y="13"/>
                </a:cxn>
                <a:cxn ang="0">
                  <a:pos x="9" y="18"/>
                </a:cxn>
                <a:cxn ang="0">
                  <a:pos x="8" y="18"/>
                </a:cxn>
                <a:cxn ang="0">
                  <a:pos x="8" y="20"/>
                </a:cxn>
                <a:cxn ang="0">
                  <a:pos x="5" y="20"/>
                </a:cxn>
                <a:cxn ang="0">
                  <a:pos x="1" y="16"/>
                </a:cxn>
                <a:cxn ang="0">
                  <a:pos x="0" y="13"/>
                </a:cxn>
                <a:cxn ang="0">
                  <a:pos x="0" y="3"/>
                </a:cxn>
                <a:cxn ang="0">
                  <a:pos x="1" y="2"/>
                </a:cxn>
                <a:cxn ang="0">
                  <a:pos x="1" y="0"/>
                </a:cxn>
                <a:cxn ang="0">
                  <a:pos x="8" y="0"/>
                </a:cxn>
              </a:cxnLst>
              <a:rect l="0" t="0" r="r" b="b"/>
              <a:pathLst>
                <a:path w="11" h="20">
                  <a:moveTo>
                    <a:pt x="8" y="0"/>
                  </a:moveTo>
                  <a:lnTo>
                    <a:pt x="11" y="3"/>
                  </a:lnTo>
                  <a:lnTo>
                    <a:pt x="11" y="8"/>
                  </a:lnTo>
                  <a:lnTo>
                    <a:pt x="9" y="13"/>
                  </a:lnTo>
                  <a:lnTo>
                    <a:pt x="9" y="18"/>
                  </a:lnTo>
                  <a:lnTo>
                    <a:pt x="8" y="18"/>
                  </a:lnTo>
                  <a:lnTo>
                    <a:pt x="8" y="20"/>
                  </a:lnTo>
                  <a:lnTo>
                    <a:pt x="5" y="20"/>
                  </a:lnTo>
                  <a:lnTo>
                    <a:pt x="1" y="16"/>
                  </a:lnTo>
                  <a:lnTo>
                    <a:pt x="0" y="1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68" name="Freeform 216"/>
            <p:cNvSpPr>
              <a:spLocks/>
            </p:cNvSpPr>
            <p:nvPr/>
          </p:nvSpPr>
          <p:spPr bwMode="auto">
            <a:xfrm>
              <a:off x="4494" y="3288"/>
              <a:ext cx="7" cy="10"/>
            </a:xfrm>
            <a:custGeom>
              <a:avLst/>
              <a:gdLst/>
              <a:ahLst/>
              <a:cxnLst>
                <a:cxn ang="0">
                  <a:pos x="11" y="10"/>
                </a:cxn>
                <a:cxn ang="0">
                  <a:pos x="11" y="13"/>
                </a:cxn>
                <a:cxn ang="0">
                  <a:pos x="13" y="16"/>
                </a:cxn>
                <a:cxn ang="0">
                  <a:pos x="13" y="19"/>
                </a:cxn>
                <a:cxn ang="0">
                  <a:pos x="10" y="21"/>
                </a:cxn>
                <a:cxn ang="0">
                  <a:pos x="5" y="21"/>
                </a:cxn>
                <a:cxn ang="0">
                  <a:pos x="5" y="19"/>
                </a:cxn>
                <a:cxn ang="0">
                  <a:pos x="3" y="18"/>
                </a:cxn>
                <a:cxn ang="0">
                  <a:pos x="3" y="16"/>
                </a:cxn>
                <a:cxn ang="0">
                  <a:pos x="2" y="16"/>
                </a:cxn>
                <a:cxn ang="0">
                  <a:pos x="2" y="11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10" y="5"/>
                </a:cxn>
                <a:cxn ang="0">
                  <a:pos x="10" y="8"/>
                </a:cxn>
                <a:cxn ang="0">
                  <a:pos x="11" y="10"/>
                </a:cxn>
              </a:cxnLst>
              <a:rect l="0" t="0" r="r" b="b"/>
              <a:pathLst>
                <a:path w="13" h="21">
                  <a:moveTo>
                    <a:pt x="11" y="10"/>
                  </a:moveTo>
                  <a:lnTo>
                    <a:pt x="11" y="13"/>
                  </a:lnTo>
                  <a:lnTo>
                    <a:pt x="13" y="16"/>
                  </a:lnTo>
                  <a:lnTo>
                    <a:pt x="13" y="19"/>
                  </a:lnTo>
                  <a:lnTo>
                    <a:pt x="10" y="21"/>
                  </a:lnTo>
                  <a:lnTo>
                    <a:pt x="5" y="21"/>
                  </a:lnTo>
                  <a:lnTo>
                    <a:pt x="5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1"/>
                  </a:lnTo>
                  <a:lnTo>
                    <a:pt x="0" y="6"/>
                  </a:lnTo>
                  <a:lnTo>
                    <a:pt x="0" y="3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10" y="5"/>
                  </a:lnTo>
                  <a:lnTo>
                    <a:pt x="10" y="8"/>
                  </a:lnTo>
                  <a:lnTo>
                    <a:pt x="11" y="10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69" name="Freeform 217"/>
            <p:cNvSpPr>
              <a:spLocks/>
            </p:cNvSpPr>
            <p:nvPr/>
          </p:nvSpPr>
          <p:spPr bwMode="auto">
            <a:xfrm>
              <a:off x="4517" y="3288"/>
              <a:ext cx="6" cy="10"/>
            </a:xfrm>
            <a:custGeom>
              <a:avLst/>
              <a:gdLst/>
              <a:ahLst/>
              <a:cxnLst>
                <a:cxn ang="0">
                  <a:pos x="12" y="16"/>
                </a:cxn>
                <a:cxn ang="0">
                  <a:pos x="8" y="19"/>
                </a:cxn>
                <a:cxn ang="0">
                  <a:pos x="7" y="19"/>
                </a:cxn>
                <a:cxn ang="0">
                  <a:pos x="5" y="21"/>
                </a:cxn>
                <a:cxn ang="0">
                  <a:pos x="2" y="18"/>
                </a:cxn>
                <a:cxn ang="0">
                  <a:pos x="0" y="14"/>
                </a:cxn>
                <a:cxn ang="0">
                  <a:pos x="0" y="13"/>
                </a:cxn>
                <a:cxn ang="0">
                  <a:pos x="2" y="11"/>
                </a:cxn>
                <a:cxn ang="0">
                  <a:pos x="2" y="10"/>
                </a:cxn>
                <a:cxn ang="0">
                  <a:pos x="4" y="8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1"/>
                </a:cxn>
                <a:cxn ang="0">
                  <a:pos x="8" y="0"/>
                </a:cxn>
                <a:cxn ang="0">
                  <a:pos x="12" y="3"/>
                </a:cxn>
                <a:cxn ang="0">
                  <a:pos x="12" y="16"/>
                </a:cxn>
              </a:cxnLst>
              <a:rect l="0" t="0" r="r" b="b"/>
              <a:pathLst>
                <a:path w="12" h="21">
                  <a:moveTo>
                    <a:pt x="12" y="16"/>
                  </a:moveTo>
                  <a:lnTo>
                    <a:pt x="8" y="19"/>
                  </a:lnTo>
                  <a:lnTo>
                    <a:pt x="7" y="19"/>
                  </a:lnTo>
                  <a:lnTo>
                    <a:pt x="5" y="21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3"/>
                  </a:lnTo>
                  <a:lnTo>
                    <a:pt x="5" y="1"/>
                  </a:lnTo>
                  <a:lnTo>
                    <a:pt x="7" y="1"/>
                  </a:lnTo>
                  <a:lnTo>
                    <a:pt x="8" y="0"/>
                  </a:lnTo>
                  <a:lnTo>
                    <a:pt x="12" y="3"/>
                  </a:lnTo>
                  <a:lnTo>
                    <a:pt x="12" y="1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70" name="Freeform 218"/>
            <p:cNvSpPr>
              <a:spLocks/>
            </p:cNvSpPr>
            <p:nvPr/>
          </p:nvSpPr>
          <p:spPr bwMode="auto">
            <a:xfrm>
              <a:off x="4442" y="3298"/>
              <a:ext cx="5" cy="15"/>
            </a:xfrm>
            <a:custGeom>
              <a:avLst/>
              <a:gdLst/>
              <a:ahLst/>
              <a:cxnLst>
                <a:cxn ang="0">
                  <a:pos x="11" y="27"/>
                </a:cxn>
                <a:cxn ang="0">
                  <a:pos x="9" y="29"/>
                </a:cxn>
                <a:cxn ang="0">
                  <a:pos x="6" y="29"/>
                </a:cxn>
                <a:cxn ang="0">
                  <a:pos x="0" y="23"/>
                </a:cxn>
                <a:cxn ang="0">
                  <a:pos x="0" y="3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9" y="5"/>
                </a:cxn>
                <a:cxn ang="0">
                  <a:pos x="9" y="16"/>
                </a:cxn>
                <a:cxn ang="0">
                  <a:pos x="11" y="23"/>
                </a:cxn>
                <a:cxn ang="0">
                  <a:pos x="11" y="27"/>
                </a:cxn>
              </a:cxnLst>
              <a:rect l="0" t="0" r="r" b="b"/>
              <a:pathLst>
                <a:path w="11" h="29">
                  <a:moveTo>
                    <a:pt x="11" y="27"/>
                  </a:moveTo>
                  <a:lnTo>
                    <a:pt x="9" y="29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0" y="3"/>
                  </a:lnTo>
                  <a:lnTo>
                    <a:pt x="3" y="0"/>
                  </a:lnTo>
                  <a:lnTo>
                    <a:pt x="4" y="0"/>
                  </a:lnTo>
                  <a:lnTo>
                    <a:pt x="9" y="5"/>
                  </a:lnTo>
                  <a:lnTo>
                    <a:pt x="9" y="16"/>
                  </a:lnTo>
                  <a:lnTo>
                    <a:pt x="11" y="23"/>
                  </a:lnTo>
                  <a:lnTo>
                    <a:pt x="11" y="27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71" name="Freeform 219"/>
            <p:cNvSpPr>
              <a:spLocks/>
            </p:cNvSpPr>
            <p:nvPr/>
          </p:nvSpPr>
          <p:spPr bwMode="auto">
            <a:xfrm>
              <a:off x="4426" y="3299"/>
              <a:ext cx="6" cy="13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10" y="4"/>
                </a:cxn>
                <a:cxn ang="0">
                  <a:pos x="11" y="7"/>
                </a:cxn>
                <a:cxn ang="0">
                  <a:pos x="11" y="23"/>
                </a:cxn>
                <a:cxn ang="0">
                  <a:pos x="13" y="25"/>
                </a:cxn>
                <a:cxn ang="0">
                  <a:pos x="11" y="25"/>
                </a:cxn>
                <a:cxn ang="0">
                  <a:pos x="10" y="26"/>
                </a:cxn>
                <a:cxn ang="0">
                  <a:pos x="8" y="26"/>
                </a:cxn>
                <a:cxn ang="0">
                  <a:pos x="7" y="25"/>
                </a:cxn>
                <a:cxn ang="0">
                  <a:pos x="3" y="23"/>
                </a:cxn>
                <a:cxn ang="0">
                  <a:pos x="2" y="22"/>
                </a:cxn>
                <a:cxn ang="0">
                  <a:pos x="2" y="18"/>
                </a:cxn>
                <a:cxn ang="0">
                  <a:pos x="0" y="15"/>
                </a:cxn>
                <a:cxn ang="0">
                  <a:pos x="2" y="12"/>
                </a:cxn>
                <a:cxn ang="0">
                  <a:pos x="2" y="2"/>
                </a:cxn>
                <a:cxn ang="0">
                  <a:pos x="3" y="0"/>
                </a:cxn>
                <a:cxn ang="0">
                  <a:pos x="5" y="2"/>
                </a:cxn>
                <a:cxn ang="0">
                  <a:pos x="8" y="2"/>
                </a:cxn>
              </a:cxnLst>
              <a:rect l="0" t="0" r="r" b="b"/>
              <a:pathLst>
                <a:path w="13" h="26">
                  <a:moveTo>
                    <a:pt x="8" y="2"/>
                  </a:moveTo>
                  <a:lnTo>
                    <a:pt x="10" y="4"/>
                  </a:lnTo>
                  <a:lnTo>
                    <a:pt x="11" y="7"/>
                  </a:lnTo>
                  <a:lnTo>
                    <a:pt x="11" y="23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8" y="26"/>
                  </a:lnTo>
                  <a:lnTo>
                    <a:pt x="7" y="25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2" y="2"/>
                  </a:lnTo>
                  <a:lnTo>
                    <a:pt x="3" y="0"/>
                  </a:lnTo>
                  <a:lnTo>
                    <a:pt x="5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72" name="Freeform 220"/>
            <p:cNvSpPr>
              <a:spLocks/>
            </p:cNvSpPr>
            <p:nvPr/>
          </p:nvSpPr>
          <p:spPr bwMode="auto">
            <a:xfrm>
              <a:off x="4457" y="3301"/>
              <a:ext cx="6" cy="10"/>
            </a:xfrm>
            <a:custGeom>
              <a:avLst/>
              <a:gdLst/>
              <a:ahLst/>
              <a:cxnLst>
                <a:cxn ang="0">
                  <a:pos x="12" y="9"/>
                </a:cxn>
                <a:cxn ang="0">
                  <a:pos x="12" y="14"/>
                </a:cxn>
                <a:cxn ang="0">
                  <a:pos x="10" y="16"/>
                </a:cxn>
                <a:cxn ang="0">
                  <a:pos x="8" y="19"/>
                </a:cxn>
                <a:cxn ang="0">
                  <a:pos x="7" y="19"/>
                </a:cxn>
                <a:cxn ang="0">
                  <a:pos x="2" y="14"/>
                </a:cxn>
                <a:cxn ang="0">
                  <a:pos x="2" y="13"/>
                </a:cxn>
                <a:cxn ang="0">
                  <a:pos x="0" y="11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4" y="0"/>
                </a:cxn>
                <a:cxn ang="0">
                  <a:pos x="5" y="1"/>
                </a:cxn>
                <a:cxn ang="0">
                  <a:pos x="7" y="1"/>
                </a:cxn>
                <a:cxn ang="0">
                  <a:pos x="8" y="3"/>
                </a:cxn>
                <a:cxn ang="0">
                  <a:pos x="10" y="3"/>
                </a:cxn>
                <a:cxn ang="0">
                  <a:pos x="10" y="5"/>
                </a:cxn>
                <a:cxn ang="0">
                  <a:pos x="12" y="6"/>
                </a:cxn>
                <a:cxn ang="0">
                  <a:pos x="12" y="9"/>
                </a:cxn>
              </a:cxnLst>
              <a:rect l="0" t="0" r="r" b="b"/>
              <a:pathLst>
                <a:path w="12" h="19">
                  <a:moveTo>
                    <a:pt x="12" y="9"/>
                  </a:moveTo>
                  <a:lnTo>
                    <a:pt x="12" y="14"/>
                  </a:lnTo>
                  <a:lnTo>
                    <a:pt x="10" y="16"/>
                  </a:lnTo>
                  <a:lnTo>
                    <a:pt x="8" y="19"/>
                  </a:lnTo>
                  <a:lnTo>
                    <a:pt x="7" y="19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7" y="1"/>
                  </a:lnTo>
                  <a:lnTo>
                    <a:pt x="8" y="3"/>
                  </a:lnTo>
                  <a:lnTo>
                    <a:pt x="10" y="3"/>
                  </a:lnTo>
                  <a:lnTo>
                    <a:pt x="10" y="5"/>
                  </a:lnTo>
                  <a:lnTo>
                    <a:pt x="12" y="6"/>
                  </a:lnTo>
                  <a:lnTo>
                    <a:pt x="12" y="9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894173" name="Freeform 221"/>
            <p:cNvSpPr>
              <a:spLocks/>
            </p:cNvSpPr>
            <p:nvPr/>
          </p:nvSpPr>
          <p:spPr bwMode="auto">
            <a:xfrm>
              <a:off x="4466" y="3303"/>
              <a:ext cx="6" cy="8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10" y="9"/>
                </a:cxn>
                <a:cxn ang="0">
                  <a:pos x="10" y="13"/>
                </a:cxn>
                <a:cxn ang="0">
                  <a:pos x="8" y="14"/>
                </a:cxn>
                <a:cxn ang="0">
                  <a:pos x="7" y="14"/>
                </a:cxn>
                <a:cxn ang="0">
                  <a:pos x="5" y="13"/>
                </a:cxn>
                <a:cxn ang="0">
                  <a:pos x="3" y="13"/>
                </a:cxn>
                <a:cxn ang="0">
                  <a:pos x="2" y="11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2" y="3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8" y="1"/>
                </a:cxn>
                <a:cxn ang="0">
                  <a:pos x="8" y="3"/>
                </a:cxn>
                <a:cxn ang="0">
                  <a:pos x="10" y="4"/>
                </a:cxn>
                <a:cxn ang="0">
                  <a:pos x="10" y="6"/>
                </a:cxn>
                <a:cxn ang="0">
                  <a:pos x="12" y="6"/>
                </a:cxn>
              </a:cxnLst>
              <a:rect l="0" t="0" r="r" b="b"/>
              <a:pathLst>
                <a:path w="12" h="14">
                  <a:moveTo>
                    <a:pt x="12" y="6"/>
                  </a:moveTo>
                  <a:lnTo>
                    <a:pt x="10" y="9"/>
                  </a:lnTo>
                  <a:lnTo>
                    <a:pt x="10" y="13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5" y="13"/>
                  </a:lnTo>
                  <a:lnTo>
                    <a:pt x="3" y="13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6"/>
                  </a:lnTo>
                  <a:lnTo>
                    <a:pt x="2" y="3"/>
                  </a:lnTo>
                  <a:lnTo>
                    <a:pt x="2" y="1"/>
                  </a:lnTo>
                  <a:lnTo>
                    <a:pt x="5" y="0"/>
                  </a:lnTo>
                  <a:lnTo>
                    <a:pt x="7" y="0"/>
                  </a:lnTo>
                  <a:lnTo>
                    <a:pt x="8" y="1"/>
                  </a:lnTo>
                  <a:lnTo>
                    <a:pt x="8" y="3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894174" name="Rectangle 222"/>
          <p:cNvSpPr>
            <a:spLocks noChangeArrowheads="1"/>
          </p:cNvSpPr>
          <p:nvPr/>
        </p:nvSpPr>
        <p:spPr bwMode="auto">
          <a:xfrm>
            <a:off x="5995988" y="5189538"/>
            <a:ext cx="3143250" cy="1552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defTabSz="762000"/>
            <a:r>
              <a:rPr lang="pt-BR" sz="2400">
                <a:solidFill>
                  <a:srgbClr val="FF33CC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Retirar 10 dias</a:t>
            </a:r>
          </a:p>
          <a:p>
            <a:pPr defTabSz="762000"/>
            <a:r>
              <a:rPr lang="pt-BR" sz="2400">
                <a:solidFill>
                  <a:srgbClr val="FF33CC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para  coincidir o dia</a:t>
            </a:r>
          </a:p>
          <a:p>
            <a:pPr defTabSz="762000"/>
            <a:r>
              <a:rPr lang="pt-BR" sz="2400">
                <a:solidFill>
                  <a:srgbClr val="FF33CC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21 mar com o</a:t>
            </a:r>
          </a:p>
          <a:p>
            <a:pPr defTabSz="762000"/>
            <a:r>
              <a:rPr lang="pt-BR" sz="2400">
                <a:solidFill>
                  <a:srgbClr val="FF33CC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Início da Primavera</a:t>
            </a:r>
          </a:p>
        </p:txBody>
      </p:sp>
      <p:pic>
        <p:nvPicPr>
          <p:cNvPr id="894175" name="Picture 223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951288" y="4027488"/>
            <a:ext cx="460375" cy="4349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894177" name="Picture 225" descr="gregoire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003800" y="36513"/>
            <a:ext cx="4087813" cy="2524125"/>
          </a:xfrm>
          <a:prstGeom prst="rect">
            <a:avLst/>
          </a:prstGeom>
          <a:noFill/>
        </p:spPr>
      </p:pic>
      <p:sp>
        <p:nvSpPr>
          <p:cNvPr id="894178" name="Rectangle 226"/>
          <p:cNvSpPr>
            <a:spLocks noChangeArrowheads="1"/>
          </p:cNvSpPr>
          <p:nvPr/>
        </p:nvSpPr>
        <p:spPr bwMode="auto">
          <a:xfrm>
            <a:off x="7740650" y="44450"/>
            <a:ext cx="1365250" cy="72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 anchor="ctr"/>
          <a:lstStyle/>
          <a:p>
            <a:pPr defTabSz="762000" eaLnBrk="1" hangingPunct="1"/>
            <a:r>
              <a:rPr lang="pt-BR" sz="1200">
                <a:solidFill>
                  <a:schemeClr val="bg1"/>
                </a:solidFill>
              </a:rPr>
              <a:t>Gregório XIII apresentando o novo calendário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4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vertical)">
                                      <p:cBhvr>
                                        <p:cTn id="7" dur="500"/>
                                        <p:tgtEl>
                                          <p:spTgt spid="8940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5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3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vertical)">
                                      <p:cBhvr>
                                        <p:cTn id="12" dur="500"/>
                                        <p:tgtEl>
                                          <p:spTgt spid="893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4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8940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3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8939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39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8939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3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8939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4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8940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4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894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4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894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40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vertical)">
                                      <p:cBhvr>
                                        <p:cTn id="40" dur="500"/>
                                        <p:tgtEl>
                                          <p:spTgt spid="8940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3" presetClass="entr" presetSubtype="5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39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vertical)">
                                      <p:cBhvr>
                                        <p:cTn id="45" dur="500"/>
                                        <p:tgtEl>
                                          <p:spTgt spid="8939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4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3956" grpId="0" animBg="1"/>
      <p:bldP spid="893957" grpId="0"/>
      <p:bldP spid="893986" grpId="0" animBg="1"/>
      <p:bldP spid="894003" grpId="0" animBg="1"/>
      <p:bldP spid="894004" grpId="0"/>
      <p:bldP spid="894005" grpId="0"/>
      <p:bldP spid="894006" grpId="0"/>
      <p:bldP spid="894174" grpId="0" autoUpdateAnimBg="0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FFFF00"/>
            </a:gs>
            <a:gs pos="100000">
              <a:srgbClr val="0000CC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6339" name="Line 3"/>
          <p:cNvSpPr>
            <a:spLocks noChangeShapeType="1"/>
          </p:cNvSpPr>
          <p:nvPr/>
        </p:nvSpPr>
        <p:spPr bwMode="auto">
          <a:xfrm>
            <a:off x="1744663" y="3716338"/>
            <a:ext cx="0" cy="30972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1166340" name="Rectangle 4"/>
          <p:cNvSpPr>
            <a:spLocks noChangeArrowheads="1"/>
          </p:cNvSpPr>
          <p:nvPr/>
        </p:nvSpPr>
        <p:spPr bwMode="auto">
          <a:xfrm>
            <a:off x="171450" y="3873500"/>
            <a:ext cx="81851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dirty="0">
                <a:solidFill>
                  <a:srgbClr val="FF3300"/>
                </a:solidFill>
              </a:rPr>
              <a:t> 1	 </a:t>
            </a:r>
            <a:r>
              <a:rPr lang="pt-BR" dirty="0" smtClean="0">
                <a:solidFill>
                  <a:srgbClr val="FF3300"/>
                </a:solidFill>
              </a:rPr>
              <a:t>3     </a:t>
            </a:r>
            <a:r>
              <a:rPr lang="pt-BR" dirty="0" smtClean="0">
                <a:solidFill>
                  <a:srgbClr val="0000FF"/>
                </a:solidFill>
              </a:rPr>
              <a:t>4</a:t>
            </a:r>
            <a:r>
              <a:rPr lang="pt-BR" dirty="0">
                <a:solidFill>
                  <a:srgbClr val="FF3300"/>
                </a:solidFill>
              </a:rPr>
              <a:t>	 5	 7	 9	11      13       15       17      19     21       23</a:t>
            </a:r>
          </a:p>
        </p:txBody>
      </p:sp>
      <p:sp>
        <p:nvSpPr>
          <p:cNvPr id="1166341" name="Rectangle 5"/>
          <p:cNvSpPr>
            <a:spLocks noChangeArrowheads="1"/>
          </p:cNvSpPr>
          <p:nvPr/>
        </p:nvSpPr>
        <p:spPr bwMode="auto">
          <a:xfrm>
            <a:off x="171450" y="4652963"/>
            <a:ext cx="8619283" cy="3391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algn="l" defTabSz="762000"/>
            <a:r>
              <a:rPr lang="pt-BR" sz="1600" dirty="0" err="1">
                <a:solidFill>
                  <a:srgbClr val="FF3300"/>
                </a:solidFill>
              </a:rPr>
              <a:t>Seg</a:t>
            </a:r>
            <a:r>
              <a:rPr lang="pt-BR" sz="1600" dirty="0">
                <a:solidFill>
                  <a:srgbClr val="FF3300"/>
                </a:solidFill>
              </a:rPr>
              <a:t>      </a:t>
            </a:r>
            <a:r>
              <a:rPr lang="pt-BR" sz="1600" dirty="0" err="1" smtClean="0">
                <a:solidFill>
                  <a:srgbClr val="FF3300"/>
                </a:solidFill>
              </a:rPr>
              <a:t>Qua</a:t>
            </a:r>
            <a:r>
              <a:rPr lang="pt-BR" sz="1600" dirty="0">
                <a:solidFill>
                  <a:srgbClr val="FF3300"/>
                </a:solidFill>
              </a:rPr>
              <a:t> </a:t>
            </a:r>
            <a:r>
              <a:rPr lang="pt-BR" sz="1600" dirty="0" err="1" smtClean="0">
                <a:solidFill>
                  <a:srgbClr val="0000FF"/>
                </a:solidFill>
              </a:rPr>
              <a:t>Qui</a:t>
            </a:r>
            <a:r>
              <a:rPr lang="pt-BR" sz="1600" dirty="0" err="1" smtClean="0">
                <a:solidFill>
                  <a:srgbClr val="FF3300"/>
                </a:solidFill>
              </a:rPr>
              <a:t>Sex</a:t>
            </a:r>
            <a:r>
              <a:rPr lang="pt-BR" sz="1600" dirty="0" smtClean="0">
                <a:solidFill>
                  <a:srgbClr val="FF3300"/>
                </a:solidFill>
              </a:rPr>
              <a:t>     </a:t>
            </a:r>
            <a:r>
              <a:rPr lang="pt-BR" sz="1600" dirty="0">
                <a:solidFill>
                  <a:srgbClr val="FF3300"/>
                </a:solidFill>
              </a:rPr>
              <a:t>Dom      Ter        </a:t>
            </a:r>
            <a:r>
              <a:rPr lang="pt-BR" sz="1600" dirty="0" err="1">
                <a:solidFill>
                  <a:srgbClr val="FF3300"/>
                </a:solidFill>
              </a:rPr>
              <a:t>Qui</a:t>
            </a:r>
            <a:r>
              <a:rPr lang="pt-BR" sz="1600" dirty="0">
                <a:solidFill>
                  <a:srgbClr val="FF3300"/>
                </a:solidFill>
              </a:rPr>
              <a:t>       </a:t>
            </a:r>
            <a:r>
              <a:rPr lang="pt-BR" sz="1600" dirty="0" err="1">
                <a:solidFill>
                  <a:srgbClr val="FF3300"/>
                </a:solidFill>
              </a:rPr>
              <a:t>Sáb</a:t>
            </a:r>
            <a:r>
              <a:rPr lang="pt-BR" sz="1600" dirty="0">
                <a:solidFill>
                  <a:srgbClr val="FF3300"/>
                </a:solidFill>
              </a:rPr>
              <a:t>      </a:t>
            </a:r>
            <a:r>
              <a:rPr lang="pt-BR" sz="1600" dirty="0" err="1">
                <a:solidFill>
                  <a:srgbClr val="FF3300"/>
                </a:solidFill>
              </a:rPr>
              <a:t>Seg</a:t>
            </a:r>
            <a:r>
              <a:rPr lang="pt-BR" sz="1600" dirty="0">
                <a:solidFill>
                  <a:srgbClr val="FF3300"/>
                </a:solidFill>
              </a:rPr>
              <a:t>      </a:t>
            </a:r>
            <a:r>
              <a:rPr lang="pt-BR" sz="1600" dirty="0" err="1">
                <a:solidFill>
                  <a:srgbClr val="FF3300"/>
                </a:solidFill>
              </a:rPr>
              <a:t>Qua</a:t>
            </a:r>
            <a:r>
              <a:rPr lang="pt-BR" sz="1600" dirty="0">
                <a:solidFill>
                  <a:srgbClr val="FF3300"/>
                </a:solidFill>
              </a:rPr>
              <a:t>      </a:t>
            </a:r>
            <a:r>
              <a:rPr lang="pt-BR" sz="1600" dirty="0" err="1">
                <a:solidFill>
                  <a:srgbClr val="FF3300"/>
                </a:solidFill>
              </a:rPr>
              <a:t>Sex</a:t>
            </a:r>
            <a:r>
              <a:rPr lang="pt-BR" sz="1600" dirty="0">
                <a:solidFill>
                  <a:srgbClr val="FF3300"/>
                </a:solidFill>
              </a:rPr>
              <a:t>      Dom      Ter</a:t>
            </a:r>
          </a:p>
        </p:txBody>
      </p:sp>
      <p:grpSp>
        <p:nvGrpSpPr>
          <p:cNvPr id="1166342" name="Group 6"/>
          <p:cNvGrpSpPr>
            <a:grpSpLocks/>
          </p:cNvGrpSpPr>
          <p:nvPr/>
        </p:nvGrpSpPr>
        <p:grpSpPr bwMode="auto">
          <a:xfrm>
            <a:off x="1006475" y="4230688"/>
            <a:ext cx="728663" cy="444500"/>
            <a:chOff x="593" y="2452"/>
            <a:chExt cx="459" cy="280"/>
          </a:xfrm>
        </p:grpSpPr>
        <p:sp>
          <p:nvSpPr>
            <p:cNvPr id="1166343" name="Rectangle 7"/>
            <p:cNvSpPr>
              <a:spLocks noChangeArrowheads="1"/>
            </p:cNvSpPr>
            <p:nvPr/>
          </p:nvSpPr>
          <p:spPr bwMode="auto">
            <a:xfrm>
              <a:off x="593" y="2452"/>
              <a:ext cx="226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66344" name="Rectangle 8"/>
            <p:cNvSpPr>
              <a:spLocks noChangeArrowheads="1"/>
            </p:cNvSpPr>
            <p:nvPr/>
          </p:nvSpPr>
          <p:spPr bwMode="auto">
            <a:xfrm>
              <a:off x="827" y="2452"/>
              <a:ext cx="225" cy="280"/>
            </a:xfrm>
            <a:prstGeom prst="rect">
              <a:avLst/>
            </a:prstGeom>
            <a:solidFill>
              <a:srgbClr val="00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1166345" name="Group 9"/>
          <p:cNvGrpSpPr>
            <a:grpSpLocks/>
          </p:cNvGrpSpPr>
          <p:nvPr/>
        </p:nvGrpSpPr>
        <p:grpSpPr bwMode="auto">
          <a:xfrm>
            <a:off x="258763" y="4230688"/>
            <a:ext cx="728662" cy="444500"/>
            <a:chOff x="126" y="2452"/>
            <a:chExt cx="459" cy="280"/>
          </a:xfrm>
        </p:grpSpPr>
        <p:sp>
          <p:nvSpPr>
            <p:cNvPr id="1166346" name="Rectangle 10"/>
            <p:cNvSpPr>
              <a:spLocks noChangeArrowheads="1"/>
            </p:cNvSpPr>
            <p:nvPr/>
          </p:nvSpPr>
          <p:spPr bwMode="auto">
            <a:xfrm>
              <a:off x="126" y="2452"/>
              <a:ext cx="225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66347" name="Rectangle 11"/>
            <p:cNvSpPr>
              <a:spLocks noChangeArrowheads="1"/>
            </p:cNvSpPr>
            <p:nvPr/>
          </p:nvSpPr>
          <p:spPr bwMode="auto">
            <a:xfrm>
              <a:off x="359" y="2452"/>
              <a:ext cx="226" cy="280"/>
            </a:xfrm>
            <a:prstGeom prst="rect">
              <a:avLst/>
            </a:prstGeom>
            <a:solidFill>
              <a:srgbClr val="00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sp>
        <p:nvSpPr>
          <p:cNvPr id="1166348" name="Rectangle 12"/>
          <p:cNvSpPr>
            <a:spLocks noChangeArrowheads="1"/>
          </p:cNvSpPr>
          <p:nvPr/>
        </p:nvSpPr>
        <p:spPr bwMode="auto">
          <a:xfrm>
            <a:off x="7643813" y="4230688"/>
            <a:ext cx="360362" cy="444500"/>
          </a:xfrm>
          <a:prstGeom prst="rect">
            <a:avLst/>
          </a:prstGeom>
          <a:solidFill>
            <a:schemeClr val="accent1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166349" name="Rectangle 13"/>
          <p:cNvSpPr>
            <a:spLocks noChangeArrowheads="1"/>
          </p:cNvSpPr>
          <p:nvPr/>
        </p:nvSpPr>
        <p:spPr bwMode="auto">
          <a:xfrm>
            <a:off x="8024813" y="4230688"/>
            <a:ext cx="355600" cy="444500"/>
          </a:xfrm>
          <a:prstGeom prst="rect">
            <a:avLst/>
          </a:prstGeom>
          <a:solidFill>
            <a:srgbClr val="0000FF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166350" name="Rectangle 14"/>
          <p:cNvSpPr>
            <a:spLocks noChangeArrowheads="1"/>
          </p:cNvSpPr>
          <p:nvPr/>
        </p:nvSpPr>
        <p:spPr bwMode="auto">
          <a:xfrm>
            <a:off x="8401050" y="4230688"/>
            <a:ext cx="357188" cy="444500"/>
          </a:xfrm>
          <a:prstGeom prst="rect">
            <a:avLst/>
          </a:prstGeom>
          <a:solidFill>
            <a:schemeClr val="accent1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grpSp>
        <p:nvGrpSpPr>
          <p:cNvPr id="1166351" name="Group 15"/>
          <p:cNvGrpSpPr>
            <a:grpSpLocks/>
          </p:cNvGrpSpPr>
          <p:nvPr/>
        </p:nvGrpSpPr>
        <p:grpSpPr bwMode="auto">
          <a:xfrm>
            <a:off x="1755775" y="4230688"/>
            <a:ext cx="719138" cy="444500"/>
            <a:chOff x="1060" y="2452"/>
            <a:chExt cx="453" cy="280"/>
          </a:xfrm>
        </p:grpSpPr>
        <p:sp>
          <p:nvSpPr>
            <p:cNvPr id="1166352" name="Rectangle 16"/>
            <p:cNvSpPr>
              <a:spLocks noChangeArrowheads="1"/>
            </p:cNvSpPr>
            <p:nvPr/>
          </p:nvSpPr>
          <p:spPr bwMode="auto">
            <a:xfrm>
              <a:off x="1060" y="2452"/>
              <a:ext cx="223" cy="280"/>
            </a:xfrm>
            <a:prstGeom prst="rect">
              <a:avLst/>
            </a:prstGeom>
            <a:pattFill prst="lgCheck">
              <a:fgClr>
                <a:schemeClr val="accent1"/>
              </a:fgClr>
              <a:bgClr>
                <a:schemeClr val="bg1"/>
              </a:bgClr>
            </a:patt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66353" name="Rectangle 17"/>
            <p:cNvSpPr>
              <a:spLocks noChangeArrowheads="1"/>
            </p:cNvSpPr>
            <p:nvPr/>
          </p:nvSpPr>
          <p:spPr bwMode="auto">
            <a:xfrm>
              <a:off x="1291" y="2452"/>
              <a:ext cx="222" cy="280"/>
            </a:xfrm>
            <a:prstGeom prst="rect">
              <a:avLst/>
            </a:prstGeom>
            <a:pattFill prst="lgCheck">
              <a:fgClr>
                <a:srgbClr val="0000FF"/>
              </a:fgClr>
              <a:bgClr>
                <a:schemeClr val="bg1"/>
              </a:bgClr>
            </a:patt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1166354" name="Group 18"/>
          <p:cNvGrpSpPr>
            <a:grpSpLocks/>
          </p:cNvGrpSpPr>
          <p:nvPr/>
        </p:nvGrpSpPr>
        <p:grpSpPr bwMode="auto">
          <a:xfrm>
            <a:off x="2495550" y="4230688"/>
            <a:ext cx="717550" cy="444500"/>
            <a:chOff x="1532" y="2452"/>
            <a:chExt cx="452" cy="280"/>
          </a:xfrm>
        </p:grpSpPr>
        <p:sp>
          <p:nvSpPr>
            <p:cNvPr id="1166355" name="Rectangle 19"/>
            <p:cNvSpPr>
              <a:spLocks noChangeArrowheads="1"/>
            </p:cNvSpPr>
            <p:nvPr/>
          </p:nvSpPr>
          <p:spPr bwMode="auto">
            <a:xfrm>
              <a:off x="1532" y="2452"/>
              <a:ext cx="222" cy="280"/>
            </a:xfrm>
            <a:prstGeom prst="rect">
              <a:avLst/>
            </a:prstGeom>
            <a:pattFill prst="lgCheck">
              <a:fgClr>
                <a:schemeClr val="accent1"/>
              </a:fgClr>
              <a:bgClr>
                <a:schemeClr val="bg1"/>
              </a:bgClr>
            </a:patt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66356" name="Rectangle 20"/>
            <p:cNvSpPr>
              <a:spLocks noChangeArrowheads="1"/>
            </p:cNvSpPr>
            <p:nvPr/>
          </p:nvSpPr>
          <p:spPr bwMode="auto">
            <a:xfrm>
              <a:off x="1762" y="2452"/>
              <a:ext cx="222" cy="280"/>
            </a:xfrm>
            <a:prstGeom prst="rect">
              <a:avLst/>
            </a:prstGeom>
            <a:pattFill prst="lgCheck">
              <a:fgClr>
                <a:srgbClr val="0000FF"/>
              </a:fgClr>
              <a:bgClr>
                <a:schemeClr val="bg1"/>
              </a:bgClr>
            </a:patt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1166357" name="Group 21"/>
          <p:cNvGrpSpPr>
            <a:grpSpLocks/>
          </p:cNvGrpSpPr>
          <p:nvPr/>
        </p:nvGrpSpPr>
        <p:grpSpPr bwMode="auto">
          <a:xfrm>
            <a:off x="3233738" y="4230688"/>
            <a:ext cx="719137" cy="444500"/>
            <a:chOff x="2003" y="2452"/>
            <a:chExt cx="453" cy="280"/>
          </a:xfrm>
        </p:grpSpPr>
        <p:sp>
          <p:nvSpPr>
            <p:cNvPr id="1166358" name="Rectangle 22"/>
            <p:cNvSpPr>
              <a:spLocks noChangeArrowheads="1"/>
            </p:cNvSpPr>
            <p:nvPr/>
          </p:nvSpPr>
          <p:spPr bwMode="auto">
            <a:xfrm>
              <a:off x="2003" y="2452"/>
              <a:ext cx="223" cy="280"/>
            </a:xfrm>
            <a:prstGeom prst="rect">
              <a:avLst/>
            </a:prstGeom>
            <a:pattFill prst="lgCheck">
              <a:fgClr>
                <a:schemeClr val="accent1"/>
              </a:fgClr>
              <a:bgClr>
                <a:schemeClr val="bg1"/>
              </a:bgClr>
            </a:patt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66359" name="Rectangle 23"/>
            <p:cNvSpPr>
              <a:spLocks noChangeArrowheads="1"/>
            </p:cNvSpPr>
            <p:nvPr/>
          </p:nvSpPr>
          <p:spPr bwMode="auto">
            <a:xfrm>
              <a:off x="2234" y="2452"/>
              <a:ext cx="222" cy="280"/>
            </a:xfrm>
            <a:prstGeom prst="rect">
              <a:avLst/>
            </a:prstGeom>
            <a:pattFill prst="lgCheck">
              <a:fgClr>
                <a:srgbClr val="0000FF"/>
              </a:fgClr>
              <a:bgClr>
                <a:schemeClr val="bg1"/>
              </a:bgClr>
            </a:patt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1166360" name="Group 24"/>
          <p:cNvGrpSpPr>
            <a:grpSpLocks/>
          </p:cNvGrpSpPr>
          <p:nvPr/>
        </p:nvGrpSpPr>
        <p:grpSpPr bwMode="auto">
          <a:xfrm>
            <a:off x="3973513" y="4230688"/>
            <a:ext cx="717550" cy="444500"/>
            <a:chOff x="2475" y="2452"/>
            <a:chExt cx="452" cy="280"/>
          </a:xfrm>
        </p:grpSpPr>
        <p:sp>
          <p:nvSpPr>
            <p:cNvPr id="1166361" name="Rectangle 25"/>
            <p:cNvSpPr>
              <a:spLocks noChangeArrowheads="1"/>
            </p:cNvSpPr>
            <p:nvPr/>
          </p:nvSpPr>
          <p:spPr bwMode="auto">
            <a:xfrm>
              <a:off x="2475" y="2452"/>
              <a:ext cx="222" cy="280"/>
            </a:xfrm>
            <a:prstGeom prst="rect">
              <a:avLst/>
            </a:prstGeom>
            <a:pattFill prst="lgCheck">
              <a:fgClr>
                <a:schemeClr val="accent1"/>
              </a:fgClr>
              <a:bgClr>
                <a:schemeClr val="bg1"/>
              </a:bgClr>
            </a:patt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66362" name="Rectangle 26"/>
            <p:cNvSpPr>
              <a:spLocks noChangeArrowheads="1"/>
            </p:cNvSpPr>
            <p:nvPr/>
          </p:nvSpPr>
          <p:spPr bwMode="auto">
            <a:xfrm>
              <a:off x="2705" y="2452"/>
              <a:ext cx="222" cy="280"/>
            </a:xfrm>
            <a:prstGeom prst="rect">
              <a:avLst/>
            </a:prstGeom>
            <a:pattFill prst="lgCheck">
              <a:fgClr>
                <a:srgbClr val="0000FF"/>
              </a:fgClr>
              <a:bgClr>
                <a:schemeClr val="bg1"/>
              </a:bgClr>
            </a:patt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1166363" name="Group 27"/>
          <p:cNvGrpSpPr>
            <a:grpSpLocks/>
          </p:cNvGrpSpPr>
          <p:nvPr/>
        </p:nvGrpSpPr>
        <p:grpSpPr bwMode="auto">
          <a:xfrm>
            <a:off x="4710113" y="4230688"/>
            <a:ext cx="719137" cy="444500"/>
            <a:chOff x="2946" y="2452"/>
            <a:chExt cx="453" cy="280"/>
          </a:xfrm>
        </p:grpSpPr>
        <p:sp>
          <p:nvSpPr>
            <p:cNvPr id="1166364" name="Rectangle 28"/>
            <p:cNvSpPr>
              <a:spLocks noChangeArrowheads="1"/>
            </p:cNvSpPr>
            <p:nvPr/>
          </p:nvSpPr>
          <p:spPr bwMode="auto">
            <a:xfrm>
              <a:off x="2946" y="2452"/>
              <a:ext cx="223" cy="280"/>
            </a:xfrm>
            <a:prstGeom prst="rect">
              <a:avLst/>
            </a:prstGeom>
            <a:pattFill prst="lgCheck">
              <a:fgClr>
                <a:schemeClr val="accent1"/>
              </a:fgClr>
              <a:bgClr>
                <a:schemeClr val="bg1"/>
              </a:bgClr>
            </a:patt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66365" name="Rectangle 29"/>
            <p:cNvSpPr>
              <a:spLocks noChangeArrowheads="1"/>
            </p:cNvSpPr>
            <p:nvPr/>
          </p:nvSpPr>
          <p:spPr bwMode="auto">
            <a:xfrm>
              <a:off x="3177" y="2452"/>
              <a:ext cx="222" cy="280"/>
            </a:xfrm>
            <a:prstGeom prst="rect">
              <a:avLst/>
            </a:prstGeom>
            <a:pattFill prst="lgCheck">
              <a:fgClr>
                <a:srgbClr val="0000FF"/>
              </a:fgClr>
              <a:bgClr>
                <a:schemeClr val="bg1"/>
              </a:bgClr>
            </a:patt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</p:grpSp>
      <p:sp>
        <p:nvSpPr>
          <p:cNvPr id="1166366" name="Rectangle 30"/>
          <p:cNvSpPr>
            <a:spLocks noChangeArrowheads="1"/>
          </p:cNvSpPr>
          <p:nvPr/>
        </p:nvSpPr>
        <p:spPr bwMode="auto">
          <a:xfrm>
            <a:off x="5449888" y="4230688"/>
            <a:ext cx="354012" cy="444500"/>
          </a:xfrm>
          <a:prstGeom prst="rect">
            <a:avLst/>
          </a:prstGeom>
          <a:solidFill>
            <a:srgbClr val="FFFF00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166367" name="Rectangle 31"/>
          <p:cNvSpPr>
            <a:spLocks noChangeArrowheads="1"/>
          </p:cNvSpPr>
          <p:nvPr/>
        </p:nvSpPr>
        <p:spPr bwMode="auto">
          <a:xfrm>
            <a:off x="5824538" y="4230688"/>
            <a:ext cx="350837" cy="444500"/>
          </a:xfrm>
          <a:prstGeom prst="rect">
            <a:avLst/>
          </a:prstGeom>
          <a:solidFill>
            <a:schemeClr val="accent2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166368" name="Rectangle 32"/>
          <p:cNvSpPr>
            <a:spLocks noChangeArrowheads="1"/>
          </p:cNvSpPr>
          <p:nvPr/>
        </p:nvSpPr>
        <p:spPr bwMode="auto">
          <a:xfrm>
            <a:off x="6196013" y="4230688"/>
            <a:ext cx="354012" cy="444500"/>
          </a:xfrm>
          <a:prstGeom prst="rect">
            <a:avLst/>
          </a:prstGeom>
          <a:solidFill>
            <a:schemeClr val="accent1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166369" name="Rectangle 33"/>
          <p:cNvSpPr>
            <a:spLocks noChangeArrowheads="1"/>
          </p:cNvSpPr>
          <p:nvPr/>
        </p:nvSpPr>
        <p:spPr bwMode="auto">
          <a:xfrm>
            <a:off x="6570663" y="4230688"/>
            <a:ext cx="352425" cy="444500"/>
          </a:xfrm>
          <a:prstGeom prst="rect">
            <a:avLst/>
          </a:prstGeom>
          <a:solidFill>
            <a:schemeClr val="accent2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166370" name="Rectangle 34"/>
          <p:cNvSpPr>
            <a:spLocks noChangeArrowheads="1"/>
          </p:cNvSpPr>
          <p:nvPr/>
        </p:nvSpPr>
        <p:spPr bwMode="auto">
          <a:xfrm>
            <a:off x="6942138" y="4230688"/>
            <a:ext cx="330200" cy="444500"/>
          </a:xfrm>
          <a:prstGeom prst="rect">
            <a:avLst/>
          </a:prstGeom>
          <a:solidFill>
            <a:schemeClr val="accent1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166371" name="Rectangle 35"/>
          <p:cNvSpPr>
            <a:spLocks noChangeArrowheads="1"/>
          </p:cNvSpPr>
          <p:nvPr/>
        </p:nvSpPr>
        <p:spPr bwMode="auto">
          <a:xfrm>
            <a:off x="7292975" y="4230688"/>
            <a:ext cx="330200" cy="444500"/>
          </a:xfrm>
          <a:prstGeom prst="rect">
            <a:avLst/>
          </a:prstGeom>
          <a:solidFill>
            <a:schemeClr val="accent2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166372" name="Rectangle 36"/>
          <p:cNvSpPr>
            <a:spLocks noChangeArrowheads="1"/>
          </p:cNvSpPr>
          <p:nvPr/>
        </p:nvSpPr>
        <p:spPr bwMode="auto">
          <a:xfrm>
            <a:off x="5795963" y="5116513"/>
            <a:ext cx="3143250" cy="1552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pPr defTabSz="762000"/>
            <a:r>
              <a:rPr lang="pt-BR" sz="2400">
                <a:solidFill>
                  <a:srgbClr val="FF33CC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Retirar 10 dias</a:t>
            </a:r>
          </a:p>
          <a:p>
            <a:pPr defTabSz="762000"/>
            <a:r>
              <a:rPr lang="pt-BR" sz="2400">
                <a:solidFill>
                  <a:srgbClr val="FF33CC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para  coincidir o dia</a:t>
            </a:r>
          </a:p>
          <a:p>
            <a:pPr defTabSz="762000"/>
            <a:r>
              <a:rPr lang="pt-BR" sz="2400">
                <a:solidFill>
                  <a:srgbClr val="FF33CC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21 mar com o</a:t>
            </a:r>
          </a:p>
          <a:p>
            <a:pPr defTabSz="762000"/>
            <a:r>
              <a:rPr lang="pt-BR" sz="2400">
                <a:solidFill>
                  <a:srgbClr val="FF33CC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Início da Primavera</a:t>
            </a:r>
          </a:p>
        </p:txBody>
      </p:sp>
      <p:sp>
        <p:nvSpPr>
          <p:cNvPr id="1166373" name="Rectangle 37"/>
          <p:cNvSpPr>
            <a:spLocks noChangeArrowheads="1"/>
          </p:cNvSpPr>
          <p:nvPr/>
        </p:nvSpPr>
        <p:spPr bwMode="auto">
          <a:xfrm>
            <a:off x="3059113" y="3284538"/>
            <a:ext cx="2990850" cy="519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>
            <a:spAutoFit/>
          </a:bodyPr>
          <a:lstStyle/>
          <a:p>
            <a:r>
              <a:rPr lang="pt-BR" sz="2800">
                <a:solidFill>
                  <a:srgbClr val="00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Outubro de 1582</a:t>
            </a:r>
          </a:p>
        </p:txBody>
      </p:sp>
      <p:grpSp>
        <p:nvGrpSpPr>
          <p:cNvPr id="1166374" name="Group 38"/>
          <p:cNvGrpSpPr>
            <a:grpSpLocks/>
          </p:cNvGrpSpPr>
          <p:nvPr/>
        </p:nvGrpSpPr>
        <p:grpSpPr bwMode="auto">
          <a:xfrm>
            <a:off x="160338" y="5237163"/>
            <a:ext cx="5392737" cy="1555750"/>
            <a:chOff x="108" y="2835"/>
            <a:chExt cx="3397" cy="980"/>
          </a:xfrm>
        </p:grpSpPr>
        <p:sp>
          <p:nvSpPr>
            <p:cNvPr id="1166375" name="Rectangle 39"/>
            <p:cNvSpPr>
              <a:spLocks noChangeArrowheads="1"/>
            </p:cNvSpPr>
            <p:nvPr/>
          </p:nvSpPr>
          <p:spPr bwMode="auto">
            <a:xfrm>
              <a:off x="637" y="3320"/>
              <a:ext cx="226" cy="280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66376" name="Rectangle 40"/>
            <p:cNvSpPr>
              <a:spLocks noChangeArrowheads="1"/>
            </p:cNvSpPr>
            <p:nvPr/>
          </p:nvSpPr>
          <p:spPr bwMode="auto">
            <a:xfrm>
              <a:off x="130" y="3095"/>
              <a:ext cx="1052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FF3300"/>
                  </a:solidFill>
                </a:rPr>
                <a:t> </a:t>
              </a:r>
              <a:r>
                <a:rPr lang="pt-BR">
                  <a:solidFill>
                    <a:srgbClr val="FF3300"/>
                  </a:solidFill>
                </a:rPr>
                <a:t>1    2    3</a:t>
              </a:r>
              <a:r>
                <a:rPr lang="pt-BR">
                  <a:solidFill>
                    <a:schemeClr val="accent2"/>
                  </a:solidFill>
                </a:rPr>
                <a:t>   4</a:t>
              </a:r>
              <a:r>
                <a:rPr lang="pt-BR" sz="2000">
                  <a:solidFill>
                    <a:schemeClr val="accent2"/>
                  </a:solidFill>
                </a:rPr>
                <a:t>   </a:t>
              </a:r>
              <a:endParaRPr lang="pt-BR" sz="2000">
                <a:solidFill>
                  <a:srgbClr val="FF3300"/>
                </a:solidFill>
              </a:endParaRPr>
            </a:p>
          </p:txBody>
        </p:sp>
        <p:sp>
          <p:nvSpPr>
            <p:cNvPr id="1166377" name="Rectangle 41"/>
            <p:cNvSpPr>
              <a:spLocks noChangeArrowheads="1"/>
            </p:cNvSpPr>
            <p:nvPr/>
          </p:nvSpPr>
          <p:spPr bwMode="auto">
            <a:xfrm>
              <a:off x="871" y="3320"/>
              <a:ext cx="225" cy="280"/>
            </a:xfrm>
            <a:prstGeom prst="rect">
              <a:avLst/>
            </a:prstGeom>
            <a:gradFill rotWithShape="0">
              <a:gsLst>
                <a:gs pos="0">
                  <a:srgbClr val="3399FF">
                    <a:gamma/>
                    <a:shade val="69804"/>
                    <a:invGamma/>
                  </a:srgbClr>
                </a:gs>
                <a:gs pos="50000">
                  <a:srgbClr val="3399FF"/>
                </a:gs>
                <a:gs pos="100000">
                  <a:srgbClr val="3399FF">
                    <a:gamma/>
                    <a:shade val="69804"/>
                    <a:invGamma/>
                  </a:srgbClr>
                </a:gs>
              </a:gsLst>
              <a:lin ang="540000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66378" name="Rectangle 42"/>
            <p:cNvSpPr>
              <a:spLocks noChangeArrowheads="1"/>
            </p:cNvSpPr>
            <p:nvPr/>
          </p:nvSpPr>
          <p:spPr bwMode="auto">
            <a:xfrm>
              <a:off x="170" y="3320"/>
              <a:ext cx="225" cy="280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66379" name="Rectangle 43"/>
            <p:cNvSpPr>
              <a:spLocks noChangeArrowheads="1"/>
            </p:cNvSpPr>
            <p:nvPr/>
          </p:nvSpPr>
          <p:spPr bwMode="auto">
            <a:xfrm>
              <a:off x="403" y="3320"/>
              <a:ext cx="226" cy="280"/>
            </a:xfrm>
            <a:prstGeom prst="rect">
              <a:avLst/>
            </a:prstGeom>
            <a:solidFill>
              <a:srgbClr val="0000FF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66380" name="Rectangle 44"/>
            <p:cNvSpPr>
              <a:spLocks noChangeArrowheads="1"/>
            </p:cNvSpPr>
            <p:nvPr/>
          </p:nvSpPr>
          <p:spPr bwMode="auto">
            <a:xfrm>
              <a:off x="108" y="3623"/>
              <a:ext cx="3397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1400">
                  <a:solidFill>
                    <a:srgbClr val="00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Seg  </a:t>
              </a:r>
              <a:r>
                <a:rPr lang="pt-BR" sz="1400">
                  <a:solidFill>
                    <a:schemeClr val="accent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Ter</a:t>
              </a:r>
              <a:r>
                <a:rPr lang="pt-BR" sz="1400">
                  <a:solidFill>
                    <a:srgbClr val="00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	Qua </a:t>
              </a:r>
              <a:r>
                <a:rPr lang="pt-BR" sz="1400">
                  <a:solidFill>
                    <a:schemeClr val="accent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Qui</a:t>
              </a:r>
              <a:r>
                <a:rPr lang="pt-BR" sz="1400">
                  <a:solidFill>
                    <a:srgbClr val="00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 Sex </a:t>
              </a:r>
              <a:r>
                <a:rPr lang="pt-BR" sz="1400">
                  <a:solidFill>
                    <a:schemeClr val="accent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Sáb </a:t>
              </a:r>
              <a:r>
                <a:rPr lang="pt-BR" sz="1400">
                  <a:solidFill>
                    <a:srgbClr val="00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Dom </a:t>
              </a:r>
              <a:r>
                <a:rPr lang="pt-BR" sz="1400">
                  <a:solidFill>
                    <a:schemeClr val="accent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Seg</a:t>
              </a:r>
              <a:r>
                <a:rPr lang="pt-BR" sz="1400">
                  <a:solidFill>
                    <a:srgbClr val="00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Ter </a:t>
              </a:r>
              <a:r>
                <a:rPr lang="pt-BR" sz="1400">
                  <a:solidFill>
                    <a:schemeClr val="accent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Qua</a:t>
              </a:r>
              <a:r>
                <a:rPr lang="pt-BR" sz="1400">
                  <a:solidFill>
                    <a:srgbClr val="00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 Qui </a:t>
              </a:r>
              <a:r>
                <a:rPr lang="pt-BR" sz="1400">
                  <a:solidFill>
                    <a:schemeClr val="accent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Sex</a:t>
              </a:r>
              <a:r>
                <a:rPr lang="pt-BR" sz="1400">
                  <a:solidFill>
                    <a:srgbClr val="00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 Sáb </a:t>
              </a:r>
              <a:r>
                <a:rPr lang="pt-BR" sz="1400">
                  <a:solidFill>
                    <a:srgbClr val="3333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Dom</a:t>
              </a:r>
              <a:endParaRPr lang="pt-BR" sz="2000">
                <a:solidFill>
                  <a:srgbClr val="3333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grpSp>
          <p:nvGrpSpPr>
            <p:cNvPr id="1166381" name="Group 45"/>
            <p:cNvGrpSpPr>
              <a:grpSpLocks/>
            </p:cNvGrpSpPr>
            <p:nvPr/>
          </p:nvGrpSpPr>
          <p:grpSpPr bwMode="auto">
            <a:xfrm>
              <a:off x="949" y="2835"/>
              <a:ext cx="242" cy="458"/>
              <a:chOff x="153" y="1916"/>
              <a:chExt cx="1218" cy="2299"/>
            </a:xfrm>
          </p:grpSpPr>
          <p:grpSp>
            <p:nvGrpSpPr>
              <p:cNvPr id="1166382" name="Group 46"/>
              <p:cNvGrpSpPr>
                <a:grpSpLocks/>
              </p:cNvGrpSpPr>
              <p:nvPr/>
            </p:nvGrpSpPr>
            <p:grpSpPr bwMode="auto">
              <a:xfrm>
                <a:off x="153" y="2287"/>
                <a:ext cx="1218" cy="1928"/>
                <a:chOff x="153" y="2287"/>
                <a:chExt cx="1218" cy="1928"/>
              </a:xfrm>
            </p:grpSpPr>
            <p:sp>
              <p:nvSpPr>
                <p:cNvPr id="1166383" name="Freeform 47"/>
                <p:cNvSpPr>
                  <a:spLocks/>
                </p:cNvSpPr>
                <p:nvPr/>
              </p:nvSpPr>
              <p:spPr bwMode="auto">
                <a:xfrm>
                  <a:off x="526" y="2826"/>
                  <a:ext cx="331" cy="734"/>
                </a:xfrm>
                <a:custGeom>
                  <a:avLst/>
                  <a:gdLst/>
                  <a:ahLst/>
                  <a:cxnLst>
                    <a:cxn ang="0">
                      <a:pos x="155" y="118"/>
                    </a:cxn>
                    <a:cxn ang="0">
                      <a:pos x="227" y="33"/>
                    </a:cxn>
                    <a:cxn ang="0">
                      <a:pos x="363" y="0"/>
                    </a:cxn>
                    <a:cxn ang="0">
                      <a:pos x="479" y="33"/>
                    </a:cxn>
                    <a:cxn ang="0">
                      <a:pos x="544" y="79"/>
                    </a:cxn>
                    <a:cxn ang="0">
                      <a:pos x="596" y="175"/>
                    </a:cxn>
                    <a:cxn ang="0">
                      <a:pos x="642" y="346"/>
                    </a:cxn>
                    <a:cxn ang="0">
                      <a:pos x="662" y="529"/>
                    </a:cxn>
                    <a:cxn ang="0">
                      <a:pos x="662" y="860"/>
                    </a:cxn>
                    <a:cxn ang="0">
                      <a:pos x="596" y="1149"/>
                    </a:cxn>
                    <a:cxn ang="0">
                      <a:pos x="500" y="1312"/>
                    </a:cxn>
                    <a:cxn ang="0">
                      <a:pos x="402" y="1402"/>
                    </a:cxn>
                    <a:cxn ang="0">
                      <a:pos x="291" y="1467"/>
                    </a:cxn>
                    <a:cxn ang="0">
                      <a:pos x="134" y="1461"/>
                    </a:cxn>
                    <a:cxn ang="0">
                      <a:pos x="12" y="1363"/>
                    </a:cxn>
                    <a:cxn ang="0">
                      <a:pos x="0" y="1245"/>
                    </a:cxn>
                    <a:cxn ang="0">
                      <a:pos x="57" y="1069"/>
                    </a:cxn>
                    <a:cxn ang="0">
                      <a:pos x="108" y="875"/>
                    </a:cxn>
                    <a:cxn ang="0">
                      <a:pos x="129" y="620"/>
                    </a:cxn>
                    <a:cxn ang="0">
                      <a:pos x="95" y="405"/>
                    </a:cxn>
                    <a:cxn ang="0">
                      <a:pos x="95" y="248"/>
                    </a:cxn>
                    <a:cxn ang="0">
                      <a:pos x="155" y="118"/>
                    </a:cxn>
                  </a:cxnLst>
                  <a:rect l="0" t="0" r="r" b="b"/>
                  <a:pathLst>
                    <a:path w="662" h="1467">
                      <a:moveTo>
                        <a:pt x="155" y="118"/>
                      </a:moveTo>
                      <a:lnTo>
                        <a:pt x="227" y="33"/>
                      </a:lnTo>
                      <a:lnTo>
                        <a:pt x="363" y="0"/>
                      </a:lnTo>
                      <a:lnTo>
                        <a:pt x="479" y="33"/>
                      </a:lnTo>
                      <a:lnTo>
                        <a:pt x="544" y="79"/>
                      </a:lnTo>
                      <a:lnTo>
                        <a:pt x="596" y="175"/>
                      </a:lnTo>
                      <a:lnTo>
                        <a:pt x="642" y="346"/>
                      </a:lnTo>
                      <a:lnTo>
                        <a:pt x="662" y="529"/>
                      </a:lnTo>
                      <a:lnTo>
                        <a:pt x="662" y="860"/>
                      </a:lnTo>
                      <a:lnTo>
                        <a:pt x="596" y="1149"/>
                      </a:lnTo>
                      <a:lnTo>
                        <a:pt x="500" y="1312"/>
                      </a:lnTo>
                      <a:lnTo>
                        <a:pt x="402" y="1402"/>
                      </a:lnTo>
                      <a:lnTo>
                        <a:pt x="291" y="1467"/>
                      </a:lnTo>
                      <a:lnTo>
                        <a:pt x="134" y="1461"/>
                      </a:lnTo>
                      <a:lnTo>
                        <a:pt x="12" y="1363"/>
                      </a:lnTo>
                      <a:lnTo>
                        <a:pt x="0" y="1245"/>
                      </a:lnTo>
                      <a:lnTo>
                        <a:pt x="57" y="1069"/>
                      </a:lnTo>
                      <a:lnTo>
                        <a:pt x="108" y="875"/>
                      </a:lnTo>
                      <a:lnTo>
                        <a:pt x="129" y="620"/>
                      </a:lnTo>
                      <a:lnTo>
                        <a:pt x="95" y="405"/>
                      </a:lnTo>
                      <a:lnTo>
                        <a:pt x="95" y="248"/>
                      </a:lnTo>
                      <a:lnTo>
                        <a:pt x="155" y="1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166384" name="Freeform 48"/>
                <p:cNvSpPr>
                  <a:spLocks/>
                </p:cNvSpPr>
                <p:nvPr/>
              </p:nvSpPr>
              <p:spPr bwMode="auto">
                <a:xfrm>
                  <a:off x="651" y="3479"/>
                  <a:ext cx="380" cy="726"/>
                </a:xfrm>
                <a:custGeom>
                  <a:avLst/>
                  <a:gdLst/>
                  <a:ahLst/>
                  <a:cxnLst>
                    <a:cxn ang="0">
                      <a:pos x="252" y="59"/>
                    </a:cxn>
                    <a:cxn ang="0">
                      <a:pos x="162" y="0"/>
                    </a:cxn>
                    <a:cxn ang="0">
                      <a:pos x="44" y="0"/>
                    </a:cxn>
                    <a:cxn ang="0">
                      <a:pos x="0" y="80"/>
                    </a:cxn>
                    <a:cxn ang="0">
                      <a:pos x="18" y="196"/>
                    </a:cxn>
                    <a:cxn ang="0">
                      <a:pos x="123" y="313"/>
                    </a:cxn>
                    <a:cxn ang="0">
                      <a:pos x="337" y="418"/>
                    </a:cxn>
                    <a:cxn ang="0">
                      <a:pos x="585" y="646"/>
                    </a:cxn>
                    <a:cxn ang="0">
                      <a:pos x="623" y="744"/>
                    </a:cxn>
                    <a:cxn ang="0">
                      <a:pos x="603" y="788"/>
                    </a:cxn>
                    <a:cxn ang="0">
                      <a:pos x="415" y="938"/>
                    </a:cxn>
                    <a:cxn ang="0">
                      <a:pos x="193" y="1114"/>
                    </a:cxn>
                    <a:cxn ang="0">
                      <a:pos x="142" y="1192"/>
                    </a:cxn>
                    <a:cxn ang="0">
                      <a:pos x="142" y="1271"/>
                    </a:cxn>
                    <a:cxn ang="0">
                      <a:pos x="311" y="1355"/>
                    </a:cxn>
                    <a:cxn ang="0">
                      <a:pos x="572" y="1453"/>
                    </a:cxn>
                    <a:cxn ang="0">
                      <a:pos x="662" y="1453"/>
                    </a:cxn>
                    <a:cxn ang="0">
                      <a:pos x="760" y="1388"/>
                    </a:cxn>
                    <a:cxn ang="0">
                      <a:pos x="760" y="1336"/>
                    </a:cxn>
                    <a:cxn ang="0">
                      <a:pos x="688" y="1310"/>
                    </a:cxn>
                    <a:cxn ang="0">
                      <a:pos x="356" y="1271"/>
                    </a:cxn>
                    <a:cxn ang="0">
                      <a:pos x="234" y="1238"/>
                    </a:cxn>
                    <a:cxn ang="0">
                      <a:pos x="219" y="1179"/>
                    </a:cxn>
                    <a:cxn ang="0">
                      <a:pos x="435" y="1016"/>
                    </a:cxn>
                    <a:cxn ang="0">
                      <a:pos x="668" y="861"/>
                    </a:cxn>
                    <a:cxn ang="0">
                      <a:pos x="721" y="801"/>
                    </a:cxn>
                    <a:cxn ang="0">
                      <a:pos x="740" y="724"/>
                    </a:cxn>
                    <a:cxn ang="0">
                      <a:pos x="721" y="613"/>
                    </a:cxn>
                    <a:cxn ang="0">
                      <a:pos x="649" y="527"/>
                    </a:cxn>
                    <a:cxn ang="0">
                      <a:pos x="415" y="243"/>
                    </a:cxn>
                    <a:cxn ang="0">
                      <a:pos x="252" y="59"/>
                    </a:cxn>
                  </a:cxnLst>
                  <a:rect l="0" t="0" r="r" b="b"/>
                  <a:pathLst>
                    <a:path w="760" h="1453">
                      <a:moveTo>
                        <a:pt x="252" y="59"/>
                      </a:moveTo>
                      <a:lnTo>
                        <a:pt x="162" y="0"/>
                      </a:lnTo>
                      <a:lnTo>
                        <a:pt x="44" y="0"/>
                      </a:lnTo>
                      <a:lnTo>
                        <a:pt x="0" y="80"/>
                      </a:lnTo>
                      <a:lnTo>
                        <a:pt x="18" y="196"/>
                      </a:lnTo>
                      <a:lnTo>
                        <a:pt x="123" y="313"/>
                      </a:lnTo>
                      <a:lnTo>
                        <a:pt x="337" y="418"/>
                      </a:lnTo>
                      <a:lnTo>
                        <a:pt x="585" y="646"/>
                      </a:lnTo>
                      <a:lnTo>
                        <a:pt x="623" y="744"/>
                      </a:lnTo>
                      <a:lnTo>
                        <a:pt x="603" y="788"/>
                      </a:lnTo>
                      <a:lnTo>
                        <a:pt x="415" y="938"/>
                      </a:lnTo>
                      <a:lnTo>
                        <a:pt x="193" y="1114"/>
                      </a:lnTo>
                      <a:lnTo>
                        <a:pt x="142" y="1192"/>
                      </a:lnTo>
                      <a:lnTo>
                        <a:pt x="142" y="1271"/>
                      </a:lnTo>
                      <a:lnTo>
                        <a:pt x="311" y="1355"/>
                      </a:lnTo>
                      <a:lnTo>
                        <a:pt x="572" y="1453"/>
                      </a:lnTo>
                      <a:lnTo>
                        <a:pt x="662" y="1453"/>
                      </a:lnTo>
                      <a:lnTo>
                        <a:pt x="760" y="1388"/>
                      </a:lnTo>
                      <a:lnTo>
                        <a:pt x="760" y="1336"/>
                      </a:lnTo>
                      <a:lnTo>
                        <a:pt x="688" y="1310"/>
                      </a:lnTo>
                      <a:lnTo>
                        <a:pt x="356" y="1271"/>
                      </a:lnTo>
                      <a:lnTo>
                        <a:pt x="234" y="1238"/>
                      </a:lnTo>
                      <a:lnTo>
                        <a:pt x="219" y="1179"/>
                      </a:lnTo>
                      <a:lnTo>
                        <a:pt x="435" y="1016"/>
                      </a:lnTo>
                      <a:lnTo>
                        <a:pt x="668" y="861"/>
                      </a:lnTo>
                      <a:lnTo>
                        <a:pt x="721" y="801"/>
                      </a:lnTo>
                      <a:lnTo>
                        <a:pt x="740" y="724"/>
                      </a:lnTo>
                      <a:lnTo>
                        <a:pt x="721" y="613"/>
                      </a:lnTo>
                      <a:lnTo>
                        <a:pt x="649" y="527"/>
                      </a:lnTo>
                      <a:lnTo>
                        <a:pt x="415" y="243"/>
                      </a:lnTo>
                      <a:lnTo>
                        <a:pt x="252" y="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166385" name="Freeform 49"/>
                <p:cNvSpPr>
                  <a:spLocks/>
                </p:cNvSpPr>
                <p:nvPr/>
              </p:nvSpPr>
              <p:spPr bwMode="auto">
                <a:xfrm>
                  <a:off x="153" y="3442"/>
                  <a:ext cx="471" cy="773"/>
                </a:xfrm>
                <a:custGeom>
                  <a:avLst/>
                  <a:gdLst/>
                  <a:ahLst/>
                  <a:cxnLst>
                    <a:cxn ang="0">
                      <a:pos x="515" y="209"/>
                    </a:cxn>
                    <a:cxn ang="0">
                      <a:pos x="664" y="80"/>
                    </a:cxn>
                    <a:cxn ang="0">
                      <a:pos x="806" y="0"/>
                    </a:cxn>
                    <a:cxn ang="0">
                      <a:pos x="899" y="13"/>
                    </a:cxn>
                    <a:cxn ang="0">
                      <a:pos x="943" y="80"/>
                    </a:cxn>
                    <a:cxn ang="0">
                      <a:pos x="943" y="150"/>
                    </a:cxn>
                    <a:cxn ang="0">
                      <a:pos x="917" y="229"/>
                    </a:cxn>
                    <a:cxn ang="0">
                      <a:pos x="819" y="274"/>
                    </a:cxn>
                    <a:cxn ang="0">
                      <a:pos x="626" y="385"/>
                    </a:cxn>
                    <a:cxn ang="0">
                      <a:pos x="507" y="522"/>
                    </a:cxn>
                    <a:cxn ang="0">
                      <a:pos x="430" y="685"/>
                    </a:cxn>
                    <a:cxn ang="0">
                      <a:pos x="410" y="783"/>
                    </a:cxn>
                    <a:cxn ang="0">
                      <a:pos x="515" y="899"/>
                    </a:cxn>
                    <a:cxn ang="0">
                      <a:pos x="626" y="1069"/>
                    </a:cxn>
                    <a:cxn ang="0">
                      <a:pos x="703" y="1227"/>
                    </a:cxn>
                    <a:cxn ang="0">
                      <a:pos x="722" y="1323"/>
                    </a:cxn>
                    <a:cxn ang="0">
                      <a:pos x="722" y="1382"/>
                    </a:cxn>
                    <a:cxn ang="0">
                      <a:pos x="670" y="1421"/>
                    </a:cxn>
                    <a:cxn ang="0">
                      <a:pos x="507" y="1428"/>
                    </a:cxn>
                    <a:cxn ang="0">
                      <a:pos x="260" y="1488"/>
                    </a:cxn>
                    <a:cxn ang="0">
                      <a:pos x="216" y="1539"/>
                    </a:cxn>
                    <a:cxn ang="0">
                      <a:pos x="175" y="1545"/>
                    </a:cxn>
                    <a:cxn ang="0">
                      <a:pos x="0" y="1488"/>
                    </a:cxn>
                    <a:cxn ang="0">
                      <a:pos x="0" y="1428"/>
                    </a:cxn>
                    <a:cxn ang="0">
                      <a:pos x="79" y="1382"/>
                    </a:cxn>
                    <a:cxn ang="0">
                      <a:pos x="391" y="1323"/>
                    </a:cxn>
                    <a:cxn ang="0">
                      <a:pos x="554" y="1343"/>
                    </a:cxn>
                    <a:cxn ang="0">
                      <a:pos x="631" y="1343"/>
                    </a:cxn>
                    <a:cxn ang="0">
                      <a:pos x="651" y="1310"/>
                    </a:cxn>
                    <a:cxn ang="0">
                      <a:pos x="585" y="1168"/>
                    </a:cxn>
                    <a:cxn ang="0">
                      <a:pos x="448" y="979"/>
                    </a:cxn>
                    <a:cxn ang="0">
                      <a:pos x="352" y="842"/>
                    </a:cxn>
                    <a:cxn ang="0">
                      <a:pos x="312" y="762"/>
                    </a:cxn>
                    <a:cxn ang="0">
                      <a:pos x="312" y="646"/>
                    </a:cxn>
                    <a:cxn ang="0">
                      <a:pos x="378" y="450"/>
                    </a:cxn>
                    <a:cxn ang="0">
                      <a:pos x="435" y="326"/>
                    </a:cxn>
                    <a:cxn ang="0">
                      <a:pos x="515" y="209"/>
                    </a:cxn>
                  </a:cxnLst>
                  <a:rect l="0" t="0" r="r" b="b"/>
                  <a:pathLst>
                    <a:path w="943" h="1545">
                      <a:moveTo>
                        <a:pt x="515" y="209"/>
                      </a:moveTo>
                      <a:lnTo>
                        <a:pt x="664" y="80"/>
                      </a:lnTo>
                      <a:lnTo>
                        <a:pt x="806" y="0"/>
                      </a:lnTo>
                      <a:lnTo>
                        <a:pt x="899" y="13"/>
                      </a:lnTo>
                      <a:lnTo>
                        <a:pt x="943" y="80"/>
                      </a:lnTo>
                      <a:lnTo>
                        <a:pt x="943" y="150"/>
                      </a:lnTo>
                      <a:lnTo>
                        <a:pt x="917" y="229"/>
                      </a:lnTo>
                      <a:lnTo>
                        <a:pt x="819" y="274"/>
                      </a:lnTo>
                      <a:lnTo>
                        <a:pt x="626" y="385"/>
                      </a:lnTo>
                      <a:lnTo>
                        <a:pt x="507" y="522"/>
                      </a:lnTo>
                      <a:lnTo>
                        <a:pt x="430" y="685"/>
                      </a:lnTo>
                      <a:lnTo>
                        <a:pt x="410" y="783"/>
                      </a:lnTo>
                      <a:lnTo>
                        <a:pt x="515" y="899"/>
                      </a:lnTo>
                      <a:lnTo>
                        <a:pt x="626" y="1069"/>
                      </a:lnTo>
                      <a:lnTo>
                        <a:pt x="703" y="1227"/>
                      </a:lnTo>
                      <a:lnTo>
                        <a:pt x="722" y="1323"/>
                      </a:lnTo>
                      <a:lnTo>
                        <a:pt x="722" y="1382"/>
                      </a:lnTo>
                      <a:lnTo>
                        <a:pt x="670" y="1421"/>
                      </a:lnTo>
                      <a:lnTo>
                        <a:pt x="507" y="1428"/>
                      </a:lnTo>
                      <a:lnTo>
                        <a:pt x="260" y="1488"/>
                      </a:lnTo>
                      <a:lnTo>
                        <a:pt x="216" y="1539"/>
                      </a:lnTo>
                      <a:lnTo>
                        <a:pt x="175" y="1545"/>
                      </a:lnTo>
                      <a:lnTo>
                        <a:pt x="0" y="1488"/>
                      </a:lnTo>
                      <a:lnTo>
                        <a:pt x="0" y="1428"/>
                      </a:lnTo>
                      <a:lnTo>
                        <a:pt x="79" y="1382"/>
                      </a:lnTo>
                      <a:lnTo>
                        <a:pt x="391" y="1323"/>
                      </a:lnTo>
                      <a:lnTo>
                        <a:pt x="554" y="1343"/>
                      </a:lnTo>
                      <a:lnTo>
                        <a:pt x="631" y="1343"/>
                      </a:lnTo>
                      <a:lnTo>
                        <a:pt x="651" y="1310"/>
                      </a:lnTo>
                      <a:lnTo>
                        <a:pt x="585" y="1168"/>
                      </a:lnTo>
                      <a:lnTo>
                        <a:pt x="448" y="979"/>
                      </a:lnTo>
                      <a:lnTo>
                        <a:pt x="352" y="842"/>
                      </a:lnTo>
                      <a:lnTo>
                        <a:pt x="312" y="762"/>
                      </a:lnTo>
                      <a:lnTo>
                        <a:pt x="312" y="646"/>
                      </a:lnTo>
                      <a:lnTo>
                        <a:pt x="378" y="450"/>
                      </a:lnTo>
                      <a:lnTo>
                        <a:pt x="435" y="326"/>
                      </a:lnTo>
                      <a:lnTo>
                        <a:pt x="515" y="20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166386" name="Freeform 50"/>
                <p:cNvSpPr>
                  <a:spLocks/>
                </p:cNvSpPr>
                <p:nvPr/>
              </p:nvSpPr>
              <p:spPr bwMode="auto">
                <a:xfrm>
                  <a:off x="207" y="2694"/>
                  <a:ext cx="417" cy="717"/>
                </a:xfrm>
                <a:custGeom>
                  <a:avLst/>
                  <a:gdLst/>
                  <a:ahLst/>
                  <a:cxnLst>
                    <a:cxn ang="0">
                      <a:pos x="103" y="41"/>
                    </a:cxn>
                    <a:cxn ang="0">
                      <a:pos x="162" y="0"/>
                    </a:cxn>
                    <a:cxn ang="0">
                      <a:pos x="206" y="41"/>
                    </a:cxn>
                    <a:cxn ang="0">
                      <a:pos x="317" y="222"/>
                    </a:cxn>
                    <a:cxn ang="0">
                      <a:pos x="513" y="379"/>
                    </a:cxn>
                    <a:cxn ang="0">
                      <a:pos x="649" y="411"/>
                    </a:cxn>
                    <a:cxn ang="0">
                      <a:pos x="804" y="431"/>
                    </a:cxn>
                    <a:cxn ang="0">
                      <a:pos x="832" y="516"/>
                    </a:cxn>
                    <a:cxn ang="0">
                      <a:pos x="792" y="607"/>
                    </a:cxn>
                    <a:cxn ang="0">
                      <a:pos x="696" y="633"/>
                    </a:cxn>
                    <a:cxn ang="0">
                      <a:pos x="559" y="594"/>
                    </a:cxn>
                    <a:cxn ang="0">
                      <a:pos x="363" y="418"/>
                    </a:cxn>
                    <a:cxn ang="0">
                      <a:pos x="240" y="261"/>
                    </a:cxn>
                    <a:cxn ang="0">
                      <a:pos x="168" y="183"/>
                    </a:cxn>
                    <a:cxn ang="0">
                      <a:pos x="122" y="274"/>
                    </a:cxn>
                    <a:cxn ang="0">
                      <a:pos x="129" y="496"/>
                    </a:cxn>
                    <a:cxn ang="0">
                      <a:pos x="181" y="770"/>
                    </a:cxn>
                    <a:cxn ang="0">
                      <a:pos x="240" y="860"/>
                    </a:cxn>
                    <a:cxn ang="0">
                      <a:pos x="325" y="940"/>
                    </a:cxn>
                    <a:cxn ang="0">
                      <a:pos x="376" y="1005"/>
                    </a:cxn>
                    <a:cxn ang="0">
                      <a:pos x="232" y="1134"/>
                    </a:cxn>
                    <a:cxn ang="0">
                      <a:pos x="103" y="1292"/>
                    </a:cxn>
                    <a:cxn ang="0">
                      <a:pos x="77" y="1434"/>
                    </a:cxn>
                    <a:cxn ang="0">
                      <a:pos x="18" y="1429"/>
                    </a:cxn>
                    <a:cxn ang="0">
                      <a:pos x="0" y="1240"/>
                    </a:cxn>
                    <a:cxn ang="0">
                      <a:pos x="109" y="1121"/>
                    </a:cxn>
                    <a:cxn ang="0">
                      <a:pos x="227" y="997"/>
                    </a:cxn>
                    <a:cxn ang="0">
                      <a:pos x="168" y="868"/>
                    </a:cxn>
                    <a:cxn ang="0">
                      <a:pos x="109" y="711"/>
                    </a:cxn>
                    <a:cxn ang="0">
                      <a:pos x="70" y="509"/>
                    </a:cxn>
                    <a:cxn ang="0">
                      <a:pos x="44" y="302"/>
                    </a:cxn>
                    <a:cxn ang="0">
                      <a:pos x="70" y="124"/>
                    </a:cxn>
                    <a:cxn ang="0">
                      <a:pos x="103" y="41"/>
                    </a:cxn>
                  </a:cxnLst>
                  <a:rect l="0" t="0" r="r" b="b"/>
                  <a:pathLst>
                    <a:path w="832" h="1434">
                      <a:moveTo>
                        <a:pt x="103" y="41"/>
                      </a:moveTo>
                      <a:lnTo>
                        <a:pt x="162" y="0"/>
                      </a:lnTo>
                      <a:lnTo>
                        <a:pt x="206" y="41"/>
                      </a:lnTo>
                      <a:lnTo>
                        <a:pt x="317" y="222"/>
                      </a:lnTo>
                      <a:lnTo>
                        <a:pt x="513" y="379"/>
                      </a:lnTo>
                      <a:lnTo>
                        <a:pt x="649" y="411"/>
                      </a:lnTo>
                      <a:lnTo>
                        <a:pt x="804" y="431"/>
                      </a:lnTo>
                      <a:lnTo>
                        <a:pt x="832" y="516"/>
                      </a:lnTo>
                      <a:lnTo>
                        <a:pt x="792" y="607"/>
                      </a:lnTo>
                      <a:lnTo>
                        <a:pt x="696" y="633"/>
                      </a:lnTo>
                      <a:lnTo>
                        <a:pt x="559" y="594"/>
                      </a:lnTo>
                      <a:lnTo>
                        <a:pt x="363" y="418"/>
                      </a:lnTo>
                      <a:lnTo>
                        <a:pt x="240" y="261"/>
                      </a:lnTo>
                      <a:lnTo>
                        <a:pt x="168" y="183"/>
                      </a:lnTo>
                      <a:lnTo>
                        <a:pt x="122" y="274"/>
                      </a:lnTo>
                      <a:lnTo>
                        <a:pt x="129" y="496"/>
                      </a:lnTo>
                      <a:lnTo>
                        <a:pt x="181" y="770"/>
                      </a:lnTo>
                      <a:lnTo>
                        <a:pt x="240" y="860"/>
                      </a:lnTo>
                      <a:lnTo>
                        <a:pt x="325" y="940"/>
                      </a:lnTo>
                      <a:lnTo>
                        <a:pt x="376" y="1005"/>
                      </a:lnTo>
                      <a:lnTo>
                        <a:pt x="232" y="1134"/>
                      </a:lnTo>
                      <a:lnTo>
                        <a:pt x="103" y="1292"/>
                      </a:lnTo>
                      <a:lnTo>
                        <a:pt x="77" y="1434"/>
                      </a:lnTo>
                      <a:lnTo>
                        <a:pt x="18" y="1429"/>
                      </a:lnTo>
                      <a:lnTo>
                        <a:pt x="0" y="1240"/>
                      </a:lnTo>
                      <a:lnTo>
                        <a:pt x="109" y="1121"/>
                      </a:lnTo>
                      <a:lnTo>
                        <a:pt x="227" y="997"/>
                      </a:lnTo>
                      <a:lnTo>
                        <a:pt x="168" y="868"/>
                      </a:lnTo>
                      <a:lnTo>
                        <a:pt x="109" y="711"/>
                      </a:lnTo>
                      <a:lnTo>
                        <a:pt x="70" y="509"/>
                      </a:lnTo>
                      <a:lnTo>
                        <a:pt x="44" y="302"/>
                      </a:lnTo>
                      <a:lnTo>
                        <a:pt x="70" y="124"/>
                      </a:lnTo>
                      <a:lnTo>
                        <a:pt x="103" y="4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166387" name="Freeform 51"/>
                <p:cNvSpPr>
                  <a:spLocks/>
                </p:cNvSpPr>
                <p:nvPr/>
              </p:nvSpPr>
              <p:spPr bwMode="auto">
                <a:xfrm>
                  <a:off x="903" y="2299"/>
                  <a:ext cx="468" cy="779"/>
                </a:xfrm>
                <a:custGeom>
                  <a:avLst/>
                  <a:gdLst/>
                  <a:ahLst/>
                  <a:cxnLst>
                    <a:cxn ang="0">
                      <a:pos x="0" y="1545"/>
                    </a:cxn>
                    <a:cxn ang="0">
                      <a:pos x="0" y="1440"/>
                    </a:cxn>
                    <a:cxn ang="0">
                      <a:pos x="58" y="1362"/>
                    </a:cxn>
                    <a:cxn ang="0">
                      <a:pos x="312" y="1271"/>
                    </a:cxn>
                    <a:cxn ang="0">
                      <a:pos x="624" y="1192"/>
                    </a:cxn>
                    <a:cxn ang="0">
                      <a:pos x="805" y="1147"/>
                    </a:cxn>
                    <a:cxn ang="0">
                      <a:pos x="825" y="1108"/>
                    </a:cxn>
                    <a:cxn ang="0">
                      <a:pos x="741" y="990"/>
                    </a:cxn>
                    <a:cxn ang="0">
                      <a:pos x="571" y="822"/>
                    </a:cxn>
                    <a:cxn ang="0">
                      <a:pos x="395" y="677"/>
                    </a:cxn>
                    <a:cxn ang="0">
                      <a:pos x="259" y="600"/>
                    </a:cxn>
                    <a:cxn ang="0">
                      <a:pos x="181" y="522"/>
                    </a:cxn>
                    <a:cxn ang="0">
                      <a:pos x="176" y="463"/>
                    </a:cxn>
                    <a:cxn ang="0">
                      <a:pos x="220" y="411"/>
                    </a:cxn>
                    <a:cxn ang="0">
                      <a:pos x="331" y="385"/>
                    </a:cxn>
                    <a:cxn ang="0">
                      <a:pos x="467" y="287"/>
                    </a:cxn>
                    <a:cxn ang="0">
                      <a:pos x="488" y="189"/>
                    </a:cxn>
                    <a:cxn ang="0">
                      <a:pos x="488" y="52"/>
                    </a:cxn>
                    <a:cxn ang="0">
                      <a:pos x="475" y="0"/>
                    </a:cxn>
                    <a:cxn ang="0">
                      <a:pos x="526" y="13"/>
                    </a:cxn>
                    <a:cxn ang="0">
                      <a:pos x="597" y="130"/>
                    </a:cxn>
                    <a:cxn ang="0">
                      <a:pos x="624" y="254"/>
                    </a:cxn>
                    <a:cxn ang="0">
                      <a:pos x="545" y="344"/>
                    </a:cxn>
                    <a:cxn ang="0">
                      <a:pos x="475" y="372"/>
                    </a:cxn>
                    <a:cxn ang="0">
                      <a:pos x="338" y="442"/>
                    </a:cxn>
                    <a:cxn ang="0">
                      <a:pos x="312" y="481"/>
                    </a:cxn>
                    <a:cxn ang="0">
                      <a:pos x="331" y="522"/>
                    </a:cxn>
                    <a:cxn ang="0">
                      <a:pos x="454" y="625"/>
                    </a:cxn>
                    <a:cxn ang="0">
                      <a:pos x="584" y="685"/>
                    </a:cxn>
                    <a:cxn ang="0">
                      <a:pos x="759" y="835"/>
                    </a:cxn>
                    <a:cxn ang="0">
                      <a:pos x="877" y="1010"/>
                    </a:cxn>
                    <a:cxn ang="0">
                      <a:pos x="936" y="1147"/>
                    </a:cxn>
                    <a:cxn ang="0">
                      <a:pos x="916" y="1192"/>
                    </a:cxn>
                    <a:cxn ang="0">
                      <a:pos x="877" y="1225"/>
                    </a:cxn>
                    <a:cxn ang="0">
                      <a:pos x="728" y="1284"/>
                    </a:cxn>
                    <a:cxn ang="0">
                      <a:pos x="429" y="1382"/>
                    </a:cxn>
                    <a:cxn ang="0">
                      <a:pos x="240" y="1465"/>
                    </a:cxn>
                    <a:cxn ang="0">
                      <a:pos x="117" y="1538"/>
                    </a:cxn>
                    <a:cxn ang="0">
                      <a:pos x="39" y="1558"/>
                    </a:cxn>
                    <a:cxn ang="0">
                      <a:pos x="0" y="1545"/>
                    </a:cxn>
                  </a:cxnLst>
                  <a:rect l="0" t="0" r="r" b="b"/>
                  <a:pathLst>
                    <a:path w="936" h="1558">
                      <a:moveTo>
                        <a:pt x="0" y="1545"/>
                      </a:moveTo>
                      <a:lnTo>
                        <a:pt x="0" y="1440"/>
                      </a:lnTo>
                      <a:lnTo>
                        <a:pt x="58" y="1362"/>
                      </a:lnTo>
                      <a:lnTo>
                        <a:pt x="312" y="1271"/>
                      </a:lnTo>
                      <a:lnTo>
                        <a:pt x="624" y="1192"/>
                      </a:lnTo>
                      <a:lnTo>
                        <a:pt x="805" y="1147"/>
                      </a:lnTo>
                      <a:lnTo>
                        <a:pt x="825" y="1108"/>
                      </a:lnTo>
                      <a:lnTo>
                        <a:pt x="741" y="990"/>
                      </a:lnTo>
                      <a:lnTo>
                        <a:pt x="571" y="822"/>
                      </a:lnTo>
                      <a:lnTo>
                        <a:pt x="395" y="677"/>
                      </a:lnTo>
                      <a:lnTo>
                        <a:pt x="259" y="600"/>
                      </a:lnTo>
                      <a:lnTo>
                        <a:pt x="181" y="522"/>
                      </a:lnTo>
                      <a:lnTo>
                        <a:pt x="176" y="463"/>
                      </a:lnTo>
                      <a:lnTo>
                        <a:pt x="220" y="411"/>
                      </a:lnTo>
                      <a:lnTo>
                        <a:pt x="331" y="385"/>
                      </a:lnTo>
                      <a:lnTo>
                        <a:pt x="467" y="287"/>
                      </a:lnTo>
                      <a:lnTo>
                        <a:pt x="488" y="189"/>
                      </a:lnTo>
                      <a:lnTo>
                        <a:pt x="488" y="52"/>
                      </a:lnTo>
                      <a:lnTo>
                        <a:pt x="475" y="0"/>
                      </a:lnTo>
                      <a:lnTo>
                        <a:pt x="526" y="13"/>
                      </a:lnTo>
                      <a:lnTo>
                        <a:pt x="597" y="130"/>
                      </a:lnTo>
                      <a:lnTo>
                        <a:pt x="624" y="254"/>
                      </a:lnTo>
                      <a:lnTo>
                        <a:pt x="545" y="344"/>
                      </a:lnTo>
                      <a:lnTo>
                        <a:pt x="475" y="372"/>
                      </a:lnTo>
                      <a:lnTo>
                        <a:pt x="338" y="442"/>
                      </a:lnTo>
                      <a:lnTo>
                        <a:pt x="312" y="481"/>
                      </a:lnTo>
                      <a:lnTo>
                        <a:pt x="331" y="522"/>
                      </a:lnTo>
                      <a:lnTo>
                        <a:pt x="454" y="625"/>
                      </a:lnTo>
                      <a:lnTo>
                        <a:pt x="584" y="685"/>
                      </a:lnTo>
                      <a:lnTo>
                        <a:pt x="759" y="835"/>
                      </a:lnTo>
                      <a:lnTo>
                        <a:pt x="877" y="1010"/>
                      </a:lnTo>
                      <a:lnTo>
                        <a:pt x="936" y="1147"/>
                      </a:lnTo>
                      <a:lnTo>
                        <a:pt x="916" y="1192"/>
                      </a:lnTo>
                      <a:lnTo>
                        <a:pt x="877" y="1225"/>
                      </a:lnTo>
                      <a:lnTo>
                        <a:pt x="728" y="1284"/>
                      </a:lnTo>
                      <a:lnTo>
                        <a:pt x="429" y="1382"/>
                      </a:lnTo>
                      <a:lnTo>
                        <a:pt x="240" y="1465"/>
                      </a:lnTo>
                      <a:lnTo>
                        <a:pt x="117" y="1538"/>
                      </a:lnTo>
                      <a:lnTo>
                        <a:pt x="39" y="1558"/>
                      </a:lnTo>
                      <a:lnTo>
                        <a:pt x="0" y="15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166388" name="Freeform 52"/>
                <p:cNvSpPr>
                  <a:spLocks/>
                </p:cNvSpPr>
                <p:nvPr/>
              </p:nvSpPr>
              <p:spPr bwMode="auto">
                <a:xfrm>
                  <a:off x="635" y="2287"/>
                  <a:ext cx="367" cy="554"/>
                </a:xfrm>
                <a:custGeom>
                  <a:avLst/>
                  <a:gdLst/>
                  <a:ahLst/>
                  <a:cxnLst>
                    <a:cxn ang="0">
                      <a:pos x="150" y="209"/>
                    </a:cxn>
                    <a:cxn ang="0">
                      <a:pos x="235" y="111"/>
                    </a:cxn>
                    <a:cxn ang="0">
                      <a:pos x="371" y="20"/>
                    </a:cxn>
                    <a:cxn ang="0">
                      <a:pos x="488" y="0"/>
                    </a:cxn>
                    <a:cxn ang="0">
                      <a:pos x="578" y="20"/>
                    </a:cxn>
                    <a:cxn ang="0">
                      <a:pos x="683" y="98"/>
                    </a:cxn>
                    <a:cxn ang="0">
                      <a:pos x="722" y="255"/>
                    </a:cxn>
                    <a:cxn ang="0">
                      <a:pos x="735" y="372"/>
                    </a:cxn>
                    <a:cxn ang="0">
                      <a:pos x="702" y="483"/>
                    </a:cxn>
                    <a:cxn ang="0">
                      <a:pos x="643" y="620"/>
                    </a:cxn>
                    <a:cxn ang="0">
                      <a:pos x="585" y="738"/>
                    </a:cxn>
                    <a:cxn ang="0">
                      <a:pos x="578" y="764"/>
                    </a:cxn>
                    <a:cxn ang="0">
                      <a:pos x="604" y="901"/>
                    </a:cxn>
                    <a:cxn ang="0">
                      <a:pos x="683" y="1038"/>
                    </a:cxn>
                    <a:cxn ang="0">
                      <a:pos x="696" y="1077"/>
                    </a:cxn>
                    <a:cxn ang="0">
                      <a:pos x="656" y="1108"/>
                    </a:cxn>
                    <a:cxn ang="0">
                      <a:pos x="604" y="1108"/>
                    </a:cxn>
                    <a:cxn ang="0">
                      <a:pos x="547" y="933"/>
                    </a:cxn>
                    <a:cxn ang="0">
                      <a:pos x="521" y="816"/>
                    </a:cxn>
                    <a:cxn ang="0">
                      <a:pos x="449" y="894"/>
                    </a:cxn>
                    <a:cxn ang="0">
                      <a:pos x="390" y="953"/>
                    </a:cxn>
                    <a:cxn ang="0">
                      <a:pos x="266" y="999"/>
                    </a:cxn>
                    <a:cxn ang="0">
                      <a:pos x="176" y="999"/>
                    </a:cxn>
                    <a:cxn ang="0">
                      <a:pos x="39" y="933"/>
                    </a:cxn>
                    <a:cxn ang="0">
                      <a:pos x="0" y="744"/>
                    </a:cxn>
                    <a:cxn ang="0">
                      <a:pos x="32" y="503"/>
                    </a:cxn>
                    <a:cxn ang="0">
                      <a:pos x="91" y="274"/>
                    </a:cxn>
                    <a:cxn ang="0">
                      <a:pos x="150" y="209"/>
                    </a:cxn>
                  </a:cxnLst>
                  <a:rect l="0" t="0" r="r" b="b"/>
                  <a:pathLst>
                    <a:path w="735" h="1108">
                      <a:moveTo>
                        <a:pt x="150" y="209"/>
                      </a:moveTo>
                      <a:lnTo>
                        <a:pt x="235" y="111"/>
                      </a:lnTo>
                      <a:lnTo>
                        <a:pt x="371" y="20"/>
                      </a:lnTo>
                      <a:lnTo>
                        <a:pt x="488" y="0"/>
                      </a:lnTo>
                      <a:lnTo>
                        <a:pt x="578" y="20"/>
                      </a:lnTo>
                      <a:lnTo>
                        <a:pt x="683" y="98"/>
                      </a:lnTo>
                      <a:lnTo>
                        <a:pt x="722" y="255"/>
                      </a:lnTo>
                      <a:lnTo>
                        <a:pt x="735" y="372"/>
                      </a:lnTo>
                      <a:lnTo>
                        <a:pt x="702" y="483"/>
                      </a:lnTo>
                      <a:lnTo>
                        <a:pt x="643" y="620"/>
                      </a:lnTo>
                      <a:lnTo>
                        <a:pt x="585" y="738"/>
                      </a:lnTo>
                      <a:lnTo>
                        <a:pt x="578" y="764"/>
                      </a:lnTo>
                      <a:lnTo>
                        <a:pt x="604" y="901"/>
                      </a:lnTo>
                      <a:lnTo>
                        <a:pt x="683" y="1038"/>
                      </a:lnTo>
                      <a:lnTo>
                        <a:pt x="696" y="1077"/>
                      </a:lnTo>
                      <a:lnTo>
                        <a:pt x="656" y="1108"/>
                      </a:lnTo>
                      <a:lnTo>
                        <a:pt x="604" y="1108"/>
                      </a:lnTo>
                      <a:lnTo>
                        <a:pt x="547" y="933"/>
                      </a:lnTo>
                      <a:lnTo>
                        <a:pt x="521" y="816"/>
                      </a:lnTo>
                      <a:lnTo>
                        <a:pt x="449" y="894"/>
                      </a:lnTo>
                      <a:lnTo>
                        <a:pt x="390" y="953"/>
                      </a:lnTo>
                      <a:lnTo>
                        <a:pt x="266" y="999"/>
                      </a:lnTo>
                      <a:lnTo>
                        <a:pt x="176" y="999"/>
                      </a:lnTo>
                      <a:lnTo>
                        <a:pt x="39" y="933"/>
                      </a:lnTo>
                      <a:lnTo>
                        <a:pt x="0" y="744"/>
                      </a:lnTo>
                      <a:lnTo>
                        <a:pt x="32" y="503"/>
                      </a:lnTo>
                      <a:lnTo>
                        <a:pt x="91" y="274"/>
                      </a:lnTo>
                      <a:lnTo>
                        <a:pt x="150" y="20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1166389" name="Group 53"/>
              <p:cNvGrpSpPr>
                <a:grpSpLocks/>
              </p:cNvGrpSpPr>
              <p:nvPr/>
            </p:nvGrpSpPr>
            <p:grpSpPr bwMode="auto">
              <a:xfrm>
                <a:off x="310" y="1916"/>
                <a:ext cx="595" cy="488"/>
                <a:chOff x="310" y="1916"/>
                <a:chExt cx="595" cy="488"/>
              </a:xfrm>
            </p:grpSpPr>
            <p:sp>
              <p:nvSpPr>
                <p:cNvPr id="1166390" name="Freeform 54"/>
                <p:cNvSpPr>
                  <a:spLocks/>
                </p:cNvSpPr>
                <p:nvPr/>
              </p:nvSpPr>
              <p:spPr bwMode="auto">
                <a:xfrm>
                  <a:off x="837" y="1916"/>
                  <a:ext cx="68" cy="274"/>
                </a:xfrm>
                <a:custGeom>
                  <a:avLst/>
                  <a:gdLst/>
                  <a:ahLst/>
                  <a:cxnLst>
                    <a:cxn ang="0">
                      <a:pos x="44" y="509"/>
                    </a:cxn>
                    <a:cxn ang="0">
                      <a:pos x="18" y="294"/>
                    </a:cxn>
                    <a:cxn ang="0">
                      <a:pos x="0" y="157"/>
                    </a:cxn>
                    <a:cxn ang="0">
                      <a:pos x="0" y="39"/>
                    </a:cxn>
                    <a:cxn ang="0">
                      <a:pos x="44" y="0"/>
                    </a:cxn>
                    <a:cxn ang="0">
                      <a:pos x="103" y="0"/>
                    </a:cxn>
                    <a:cxn ang="0">
                      <a:pos x="136" y="59"/>
                    </a:cxn>
                    <a:cxn ang="0">
                      <a:pos x="116" y="196"/>
                    </a:cxn>
                    <a:cxn ang="0">
                      <a:pos x="103" y="450"/>
                    </a:cxn>
                    <a:cxn ang="0">
                      <a:pos x="77" y="548"/>
                    </a:cxn>
                    <a:cxn ang="0">
                      <a:pos x="44" y="509"/>
                    </a:cxn>
                  </a:cxnLst>
                  <a:rect l="0" t="0" r="r" b="b"/>
                  <a:pathLst>
                    <a:path w="136" h="548">
                      <a:moveTo>
                        <a:pt x="44" y="509"/>
                      </a:moveTo>
                      <a:lnTo>
                        <a:pt x="18" y="294"/>
                      </a:lnTo>
                      <a:lnTo>
                        <a:pt x="0" y="157"/>
                      </a:lnTo>
                      <a:lnTo>
                        <a:pt x="0" y="39"/>
                      </a:lnTo>
                      <a:lnTo>
                        <a:pt x="44" y="0"/>
                      </a:lnTo>
                      <a:lnTo>
                        <a:pt x="103" y="0"/>
                      </a:lnTo>
                      <a:lnTo>
                        <a:pt x="136" y="59"/>
                      </a:lnTo>
                      <a:lnTo>
                        <a:pt x="116" y="196"/>
                      </a:lnTo>
                      <a:lnTo>
                        <a:pt x="103" y="450"/>
                      </a:lnTo>
                      <a:lnTo>
                        <a:pt x="77" y="548"/>
                      </a:lnTo>
                      <a:lnTo>
                        <a:pt x="44" y="50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166391" name="Freeform 55"/>
                <p:cNvSpPr>
                  <a:spLocks/>
                </p:cNvSpPr>
                <p:nvPr/>
              </p:nvSpPr>
              <p:spPr bwMode="auto">
                <a:xfrm>
                  <a:off x="456" y="2054"/>
                  <a:ext cx="237" cy="186"/>
                </a:xfrm>
                <a:custGeom>
                  <a:avLst/>
                  <a:gdLst/>
                  <a:ahLst/>
                  <a:cxnLst>
                    <a:cxn ang="0">
                      <a:pos x="397" y="327"/>
                    </a:cxn>
                    <a:cxn ang="0">
                      <a:pos x="320" y="209"/>
                    </a:cxn>
                    <a:cxn ang="0">
                      <a:pos x="176" y="150"/>
                    </a:cxn>
                    <a:cxn ang="0">
                      <a:pos x="59" y="131"/>
                    </a:cxn>
                    <a:cxn ang="0">
                      <a:pos x="0" y="59"/>
                    </a:cxn>
                    <a:cxn ang="0">
                      <a:pos x="21" y="20"/>
                    </a:cxn>
                    <a:cxn ang="0">
                      <a:pos x="80" y="0"/>
                    </a:cxn>
                    <a:cxn ang="0">
                      <a:pos x="183" y="39"/>
                    </a:cxn>
                    <a:cxn ang="0">
                      <a:pos x="299" y="98"/>
                    </a:cxn>
                    <a:cxn ang="0">
                      <a:pos x="377" y="196"/>
                    </a:cxn>
                    <a:cxn ang="0">
                      <a:pos x="475" y="372"/>
                    </a:cxn>
                    <a:cxn ang="0">
                      <a:pos x="397" y="327"/>
                    </a:cxn>
                  </a:cxnLst>
                  <a:rect l="0" t="0" r="r" b="b"/>
                  <a:pathLst>
                    <a:path w="475" h="372">
                      <a:moveTo>
                        <a:pt x="397" y="327"/>
                      </a:moveTo>
                      <a:lnTo>
                        <a:pt x="320" y="209"/>
                      </a:lnTo>
                      <a:lnTo>
                        <a:pt x="176" y="150"/>
                      </a:lnTo>
                      <a:lnTo>
                        <a:pt x="59" y="131"/>
                      </a:lnTo>
                      <a:lnTo>
                        <a:pt x="0" y="59"/>
                      </a:lnTo>
                      <a:lnTo>
                        <a:pt x="21" y="20"/>
                      </a:lnTo>
                      <a:lnTo>
                        <a:pt x="80" y="0"/>
                      </a:lnTo>
                      <a:lnTo>
                        <a:pt x="183" y="39"/>
                      </a:lnTo>
                      <a:lnTo>
                        <a:pt x="299" y="98"/>
                      </a:lnTo>
                      <a:lnTo>
                        <a:pt x="377" y="196"/>
                      </a:lnTo>
                      <a:lnTo>
                        <a:pt x="475" y="372"/>
                      </a:lnTo>
                      <a:lnTo>
                        <a:pt x="397" y="3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1166392" name="Freeform 56"/>
                <p:cNvSpPr>
                  <a:spLocks/>
                </p:cNvSpPr>
                <p:nvPr/>
              </p:nvSpPr>
              <p:spPr bwMode="auto">
                <a:xfrm>
                  <a:off x="310" y="2274"/>
                  <a:ext cx="256" cy="130"/>
                </a:xfrm>
                <a:custGeom>
                  <a:avLst/>
                  <a:gdLst/>
                  <a:ahLst/>
                  <a:cxnLst>
                    <a:cxn ang="0">
                      <a:pos x="0" y="98"/>
                    </a:cxn>
                    <a:cxn ang="0">
                      <a:pos x="5" y="46"/>
                    </a:cxn>
                    <a:cxn ang="0">
                      <a:pos x="64" y="20"/>
                    </a:cxn>
                    <a:cxn ang="0">
                      <a:pos x="162" y="0"/>
                    </a:cxn>
                    <a:cxn ang="0">
                      <a:pos x="260" y="7"/>
                    </a:cxn>
                    <a:cxn ang="0">
                      <a:pos x="389" y="67"/>
                    </a:cxn>
                    <a:cxn ang="0">
                      <a:pos x="467" y="157"/>
                    </a:cxn>
                    <a:cxn ang="0">
                      <a:pos x="513" y="235"/>
                    </a:cxn>
                    <a:cxn ang="0">
                      <a:pos x="505" y="261"/>
                    </a:cxn>
                    <a:cxn ang="0">
                      <a:pos x="448" y="222"/>
                    </a:cxn>
                    <a:cxn ang="0">
                      <a:pos x="356" y="157"/>
                    </a:cxn>
                    <a:cxn ang="0">
                      <a:pos x="232" y="124"/>
                    </a:cxn>
                    <a:cxn ang="0">
                      <a:pos x="123" y="144"/>
                    </a:cxn>
                    <a:cxn ang="0">
                      <a:pos x="18" y="139"/>
                    </a:cxn>
                    <a:cxn ang="0">
                      <a:pos x="0" y="98"/>
                    </a:cxn>
                  </a:cxnLst>
                  <a:rect l="0" t="0" r="r" b="b"/>
                  <a:pathLst>
                    <a:path w="513" h="261">
                      <a:moveTo>
                        <a:pt x="0" y="98"/>
                      </a:moveTo>
                      <a:lnTo>
                        <a:pt x="5" y="46"/>
                      </a:lnTo>
                      <a:lnTo>
                        <a:pt x="64" y="20"/>
                      </a:lnTo>
                      <a:lnTo>
                        <a:pt x="162" y="0"/>
                      </a:lnTo>
                      <a:lnTo>
                        <a:pt x="260" y="7"/>
                      </a:lnTo>
                      <a:lnTo>
                        <a:pt x="389" y="67"/>
                      </a:lnTo>
                      <a:lnTo>
                        <a:pt x="467" y="157"/>
                      </a:lnTo>
                      <a:lnTo>
                        <a:pt x="513" y="235"/>
                      </a:lnTo>
                      <a:lnTo>
                        <a:pt x="505" y="261"/>
                      </a:lnTo>
                      <a:lnTo>
                        <a:pt x="448" y="222"/>
                      </a:lnTo>
                      <a:lnTo>
                        <a:pt x="356" y="157"/>
                      </a:lnTo>
                      <a:lnTo>
                        <a:pt x="232" y="124"/>
                      </a:lnTo>
                      <a:lnTo>
                        <a:pt x="123" y="144"/>
                      </a:lnTo>
                      <a:lnTo>
                        <a:pt x="18" y="139"/>
                      </a:lnTo>
                      <a:lnTo>
                        <a:pt x="0" y="9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sp>
            <p:nvSpPr>
              <p:cNvPr id="1166393" name="Oval 57"/>
              <p:cNvSpPr>
                <a:spLocks noChangeArrowheads="1"/>
              </p:cNvSpPr>
              <p:nvPr/>
            </p:nvSpPr>
            <p:spPr bwMode="auto">
              <a:xfrm>
                <a:off x="864" y="2524"/>
                <a:ext cx="68" cy="68"/>
              </a:xfrm>
              <a:prstGeom prst="ellipse">
                <a:avLst/>
              </a:prstGeom>
              <a:solidFill>
                <a:srgbClr val="3333FF"/>
              </a:solidFill>
              <a:ln w="127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t-BR"/>
              </a:p>
            </p:txBody>
          </p:sp>
        </p:grpSp>
      </p:grpSp>
      <p:grpSp>
        <p:nvGrpSpPr>
          <p:cNvPr id="1166394" name="Group 58"/>
          <p:cNvGrpSpPr>
            <a:grpSpLocks/>
          </p:cNvGrpSpPr>
          <p:nvPr/>
        </p:nvGrpSpPr>
        <p:grpSpPr bwMode="auto">
          <a:xfrm>
            <a:off x="1709738" y="5705475"/>
            <a:ext cx="3740150" cy="746125"/>
            <a:chOff x="1077" y="2460"/>
            <a:chExt cx="2356" cy="470"/>
          </a:xfrm>
        </p:grpSpPr>
        <p:sp>
          <p:nvSpPr>
            <p:cNvPr id="1166395" name="Rectangle 59"/>
            <p:cNvSpPr>
              <a:spLocks noChangeArrowheads="1"/>
            </p:cNvSpPr>
            <p:nvPr/>
          </p:nvSpPr>
          <p:spPr bwMode="auto">
            <a:xfrm>
              <a:off x="1110" y="2650"/>
              <a:ext cx="223" cy="280"/>
            </a:xfrm>
            <a:prstGeom prst="rect">
              <a:avLst/>
            </a:prstGeom>
            <a:solidFill>
              <a:srgbClr val="FFFF00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66396" name="Rectangle 60"/>
            <p:cNvSpPr>
              <a:spLocks noChangeArrowheads="1"/>
            </p:cNvSpPr>
            <p:nvPr/>
          </p:nvSpPr>
          <p:spPr bwMode="auto">
            <a:xfrm>
              <a:off x="2472" y="2650"/>
              <a:ext cx="227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66397" name="Rectangle 61"/>
            <p:cNvSpPr>
              <a:spLocks noChangeArrowheads="1"/>
            </p:cNvSpPr>
            <p:nvPr/>
          </p:nvSpPr>
          <p:spPr bwMode="auto">
            <a:xfrm>
              <a:off x="2707" y="2650"/>
              <a:ext cx="224" cy="280"/>
            </a:xfrm>
            <a:prstGeom prst="rect">
              <a:avLst/>
            </a:prstGeom>
            <a:solidFill>
              <a:srgbClr val="00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66398" name="Rectangle 62"/>
            <p:cNvSpPr>
              <a:spLocks noChangeArrowheads="1"/>
            </p:cNvSpPr>
            <p:nvPr/>
          </p:nvSpPr>
          <p:spPr bwMode="auto">
            <a:xfrm>
              <a:off x="2940" y="2650"/>
              <a:ext cx="225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66399" name="Rectangle 63"/>
            <p:cNvSpPr>
              <a:spLocks noChangeArrowheads="1"/>
            </p:cNvSpPr>
            <p:nvPr/>
          </p:nvSpPr>
          <p:spPr bwMode="auto">
            <a:xfrm>
              <a:off x="3173" y="2650"/>
              <a:ext cx="226" cy="280"/>
            </a:xfrm>
            <a:prstGeom prst="rect">
              <a:avLst/>
            </a:prstGeom>
            <a:solidFill>
              <a:srgbClr val="0000FF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66400" name="Rectangle 64"/>
            <p:cNvSpPr>
              <a:spLocks noChangeArrowheads="1"/>
            </p:cNvSpPr>
            <p:nvPr/>
          </p:nvSpPr>
          <p:spPr bwMode="auto">
            <a:xfrm>
              <a:off x="1341" y="2650"/>
              <a:ext cx="221" cy="280"/>
            </a:xfrm>
            <a:prstGeom prst="rect">
              <a:avLst/>
            </a:prstGeom>
            <a:solidFill>
              <a:schemeClr val="accent2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66401" name="Rectangle 65"/>
            <p:cNvSpPr>
              <a:spLocks noChangeArrowheads="1"/>
            </p:cNvSpPr>
            <p:nvPr/>
          </p:nvSpPr>
          <p:spPr bwMode="auto">
            <a:xfrm>
              <a:off x="1581" y="2650"/>
              <a:ext cx="223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66402" name="Rectangle 66"/>
            <p:cNvSpPr>
              <a:spLocks noChangeArrowheads="1"/>
            </p:cNvSpPr>
            <p:nvPr/>
          </p:nvSpPr>
          <p:spPr bwMode="auto">
            <a:xfrm>
              <a:off x="1812" y="2650"/>
              <a:ext cx="222" cy="280"/>
            </a:xfrm>
            <a:prstGeom prst="rect">
              <a:avLst/>
            </a:prstGeom>
            <a:solidFill>
              <a:schemeClr val="accent2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66403" name="Rectangle 67"/>
            <p:cNvSpPr>
              <a:spLocks noChangeArrowheads="1"/>
            </p:cNvSpPr>
            <p:nvPr/>
          </p:nvSpPr>
          <p:spPr bwMode="auto">
            <a:xfrm>
              <a:off x="2042" y="2650"/>
              <a:ext cx="208" cy="280"/>
            </a:xfrm>
            <a:prstGeom prst="rect">
              <a:avLst/>
            </a:prstGeom>
            <a:solidFill>
              <a:schemeClr val="accent1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66404" name="Rectangle 68"/>
            <p:cNvSpPr>
              <a:spLocks noChangeArrowheads="1"/>
            </p:cNvSpPr>
            <p:nvPr/>
          </p:nvSpPr>
          <p:spPr bwMode="auto">
            <a:xfrm>
              <a:off x="2258" y="2650"/>
              <a:ext cx="208" cy="280"/>
            </a:xfrm>
            <a:prstGeom prst="rect">
              <a:avLst/>
            </a:prstGeom>
            <a:solidFill>
              <a:schemeClr val="accent2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166405" name="Rectangle 69"/>
            <p:cNvSpPr>
              <a:spLocks noChangeArrowheads="1"/>
            </p:cNvSpPr>
            <p:nvPr/>
          </p:nvSpPr>
          <p:spPr bwMode="auto">
            <a:xfrm>
              <a:off x="1077" y="2460"/>
              <a:ext cx="2356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>
                  <a:solidFill>
                    <a:schemeClr val="accent2"/>
                  </a:solidFill>
                </a:rPr>
                <a:t>15</a:t>
              </a:r>
              <a:r>
                <a:rPr lang="pt-BR">
                  <a:solidFill>
                    <a:srgbClr val="FF3300"/>
                  </a:solidFill>
                </a:rPr>
                <a:t>  16  17  18 19  20  21 22  23  24</a:t>
              </a:r>
            </a:p>
          </p:txBody>
        </p:sp>
      </p:grpSp>
      <p:sp>
        <p:nvSpPr>
          <p:cNvPr id="1166406" name="Rectangle 70"/>
          <p:cNvSpPr>
            <a:spLocks noChangeArrowheads="1"/>
          </p:cNvSpPr>
          <p:nvPr/>
        </p:nvSpPr>
        <p:spPr bwMode="auto">
          <a:xfrm>
            <a:off x="1752600" y="3717925"/>
            <a:ext cx="3671888" cy="1511300"/>
          </a:xfrm>
          <a:prstGeom prst="rect">
            <a:avLst/>
          </a:prstGeom>
          <a:solidFill>
            <a:srgbClr val="33CC33">
              <a:alpha val="50000"/>
            </a:srgbClr>
          </a:solidFill>
          <a:ln w="12700">
            <a:solidFill>
              <a:schemeClr val="tx1"/>
            </a:solidFill>
            <a:miter lim="800000"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pt-BR"/>
          </a:p>
        </p:txBody>
      </p:sp>
      <p:graphicFrame>
        <p:nvGraphicFramePr>
          <p:cNvPr id="1166407" name="Object 71"/>
          <p:cNvGraphicFramePr>
            <a:graphicFrameLocks noChangeAspect="1"/>
          </p:cNvGraphicFramePr>
          <p:nvPr/>
        </p:nvGraphicFramePr>
        <p:xfrm>
          <a:off x="4654550" y="22225"/>
          <a:ext cx="4465638" cy="3349625"/>
        </p:xfrm>
        <a:graphic>
          <a:graphicData uri="http://schemas.openxmlformats.org/presentationml/2006/ole">
            <p:oleObj spid="_x0000_s1166407" name="Slide" r:id="rId3" imgW="4572139" imgH="3429123" progId="PowerPoint.Slide.8">
              <p:embed/>
            </p:oleObj>
          </a:graphicData>
        </a:graphic>
      </p:graphicFrame>
      <p:pic>
        <p:nvPicPr>
          <p:cNvPr id="1166408" name="Picture 72" descr="Superior General Christopher Clavius, S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3500" y="44450"/>
            <a:ext cx="1404938" cy="1728788"/>
          </a:xfrm>
          <a:prstGeom prst="rect">
            <a:avLst/>
          </a:prstGeom>
          <a:noFill/>
        </p:spPr>
      </p:pic>
      <p:sp>
        <p:nvSpPr>
          <p:cNvPr id="1166409" name="Text Box 73"/>
          <p:cNvSpPr txBox="1">
            <a:spLocks noChangeArrowheads="1"/>
          </p:cNvSpPr>
          <p:nvPr/>
        </p:nvSpPr>
        <p:spPr bwMode="auto">
          <a:xfrm>
            <a:off x="34925" y="1773238"/>
            <a:ext cx="1944688" cy="5175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pPr algn="l"/>
            <a:r>
              <a:rPr lang="pt-BR" sz="1400">
                <a:solidFill>
                  <a:schemeClr val="accent2"/>
                </a:solidFill>
              </a:rPr>
              <a:t>Astrônomo jesuíta Christopher Clavius</a:t>
            </a:r>
          </a:p>
        </p:txBody>
      </p:sp>
      <p:pic>
        <p:nvPicPr>
          <p:cNvPr id="1166410" name="Picture 74" descr="Aloysius Lilius-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417837" y="44450"/>
            <a:ext cx="1312863" cy="1728788"/>
          </a:xfrm>
          <a:prstGeom prst="rect">
            <a:avLst/>
          </a:prstGeom>
          <a:noFill/>
        </p:spPr>
      </p:pic>
      <p:sp>
        <p:nvSpPr>
          <p:cNvPr id="1166411" name="Text Box 75"/>
          <p:cNvSpPr txBox="1">
            <a:spLocks noChangeArrowheads="1"/>
          </p:cNvSpPr>
          <p:nvPr/>
        </p:nvSpPr>
        <p:spPr bwMode="auto">
          <a:xfrm>
            <a:off x="2346400" y="1739900"/>
            <a:ext cx="1433512" cy="3048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1400">
                <a:solidFill>
                  <a:schemeClr val="tx1"/>
                </a:solidFill>
              </a:rPr>
              <a:t>Aloysius Lilius</a:t>
            </a:r>
          </a:p>
        </p:txBody>
      </p:sp>
      <p:sp>
        <p:nvSpPr>
          <p:cNvPr id="1166338" name="Rectangle 2"/>
          <p:cNvSpPr>
            <a:spLocks noGrp="1" noChangeArrowheads="1"/>
          </p:cNvSpPr>
          <p:nvPr>
            <p:ph type="title"/>
          </p:nvPr>
        </p:nvSpPr>
        <p:spPr>
          <a:xfrm>
            <a:off x="107950" y="1844675"/>
            <a:ext cx="5184775" cy="1944688"/>
          </a:xfrm>
          <a:noFill/>
          <a:ln/>
        </p:spPr>
        <p:txBody>
          <a:bodyPr/>
          <a:lstStyle/>
          <a:p>
            <a:pPr>
              <a:lnSpc>
                <a:spcPct val="90000"/>
              </a:lnSpc>
            </a:pPr>
            <a:r>
              <a:rPr lang="pt-BR"/>
              <a:t>Reforma Gregoriana</a:t>
            </a:r>
            <a:br>
              <a:rPr lang="pt-BR"/>
            </a:br>
            <a:r>
              <a:rPr lang="pt-BR" sz="2400"/>
              <a:t>( Acerto da Origem )</a:t>
            </a:r>
          </a:p>
        </p:txBody>
      </p:sp>
      <p:sp>
        <p:nvSpPr>
          <p:cNvPr id="76" name="Espaço Reservado para Número de Slide 7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947AF1-8012-4CD3-BCAC-25719C91806F}" type="slidenum">
              <a:rPr lang="pt-BR" smtClean="0"/>
              <a:pPr/>
              <a:t>86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6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6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800" decel="100000"/>
                                        <p:tgtEl>
                                          <p:spTgt spid="11664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800" decel="100000" fill="hold"/>
                                        <p:tgtEl>
                                          <p:spTgt spid="11664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800" decel="100000" fill="hold"/>
                                        <p:tgtEl>
                                          <p:spTgt spid="11664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800" decel="100000" fill="hold"/>
                                        <p:tgtEl>
                                          <p:spTgt spid="11664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664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664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6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7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6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2000" fill="hold"/>
                                        <p:tgtEl>
                                          <p:spTgt spid="11663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2000" fill="hold"/>
                                        <p:tgtEl>
                                          <p:spTgt spid="11663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6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1664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66372" grpId="0" autoUpdateAnimBg="0"/>
      <p:bldP spid="1166406" grpId="0" animBg="1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32000">
              <a:schemeClr val="tx1"/>
            </a:gs>
            <a:gs pos="42000">
              <a:schemeClr val="accent6"/>
            </a:gs>
            <a:gs pos="73000">
              <a:srgbClr val="FFFF00"/>
            </a:gs>
          </a:gsLst>
          <a:lin ang="81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1" name="Rectangle 2"/>
          <p:cNvSpPr>
            <a:spLocks noGrp="1" noChangeArrowheads="1"/>
          </p:cNvSpPr>
          <p:nvPr>
            <p:ph type="title"/>
          </p:nvPr>
        </p:nvSpPr>
        <p:spPr>
          <a:xfrm>
            <a:off x="250825" y="188913"/>
            <a:ext cx="8642350" cy="1219200"/>
          </a:xfrm>
          <a:noFill/>
        </p:spPr>
        <p:txBody>
          <a:bodyPr/>
          <a:lstStyle/>
          <a:p>
            <a:pPr eaLnBrk="1" hangingPunct="1">
              <a:lnSpc>
                <a:spcPct val="80000"/>
              </a:lnSpc>
            </a:pPr>
            <a:r>
              <a:rPr lang="pt-BR" sz="4400" dirty="0" smtClean="0">
                <a:solidFill>
                  <a:srgbClr val="00FFFF"/>
                </a:solidFill>
              </a:rPr>
              <a:t>Reforma Gregoriana </a:t>
            </a:r>
            <a:r>
              <a:rPr lang="pt-BR" sz="2000" dirty="0" smtClean="0">
                <a:solidFill>
                  <a:srgbClr val="00FFFF"/>
                </a:solidFill>
              </a:rPr>
              <a:t>1582</a:t>
            </a:r>
            <a:r>
              <a:rPr lang="pt-BR" dirty="0" smtClean="0">
                <a:solidFill>
                  <a:srgbClr val="FFFF00"/>
                </a:solidFill>
              </a:rPr>
              <a:t/>
            </a:r>
            <a:br>
              <a:rPr lang="pt-BR" dirty="0" smtClean="0">
                <a:solidFill>
                  <a:srgbClr val="FFFF00"/>
                </a:solidFill>
              </a:rPr>
            </a:br>
            <a:r>
              <a:rPr lang="pt-BR" sz="2800" dirty="0" smtClean="0">
                <a:solidFill>
                  <a:srgbClr val="FFFF00"/>
                </a:solidFill>
              </a:rPr>
              <a:t>( Acerto da duração do Ano Gregoriano )</a:t>
            </a:r>
            <a:endParaRPr lang="pt-BR" dirty="0" smtClean="0">
              <a:solidFill>
                <a:schemeClr val="bg1"/>
              </a:solidFill>
            </a:endParaRPr>
          </a:p>
        </p:txBody>
      </p:sp>
      <p:sp>
        <p:nvSpPr>
          <p:cNvPr id="23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762000">
              <a:defRPr/>
            </a:pPr>
            <a:fld id="{D8DBF606-9F43-4C6E-9D1B-3F21BCF79FF2}" type="slidenum"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pPr defTabSz="762000">
                <a:defRPr/>
              </a:pPr>
              <a:t>87</a:t>
            </a:fld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736707" name="Rectangle 3"/>
          <p:cNvSpPr>
            <a:spLocks noChangeArrowheads="1"/>
          </p:cNvSpPr>
          <p:nvPr/>
        </p:nvSpPr>
        <p:spPr bwMode="auto">
          <a:xfrm>
            <a:off x="251520" y="4077072"/>
            <a:ext cx="7975600" cy="26782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>
            <a:spAutoFit/>
          </a:bodyPr>
          <a:lstStyle/>
          <a:p>
            <a:pPr algn="l" defTabSz="762000">
              <a:defRPr/>
            </a:pPr>
            <a:r>
              <a:rPr lang="pt-BR" sz="2400" dirty="0">
                <a:solidFill>
                  <a:srgbClr val="336600"/>
                </a:solidFill>
              </a:rPr>
              <a:t>Decompondo:</a:t>
            </a:r>
          </a:p>
          <a:p>
            <a:pPr algn="l" defTabSz="762000">
              <a:buFontTx/>
              <a:buChar char="•"/>
              <a:defRPr/>
            </a:pPr>
            <a:r>
              <a:rPr lang="pt-BR" sz="3200" dirty="0">
                <a:solidFill>
                  <a:srgbClr val="0000FF"/>
                </a:solidFill>
              </a:rPr>
              <a:t>  </a:t>
            </a:r>
            <a:r>
              <a:rPr lang="pt-BR" sz="2800" dirty="0">
                <a:solidFill>
                  <a:srgbClr val="0000FF"/>
                </a:solidFill>
              </a:rPr>
              <a:t>365,2425 dias</a:t>
            </a:r>
          </a:p>
          <a:p>
            <a:pPr algn="l" defTabSz="762000">
              <a:buFontTx/>
              <a:buChar char="•"/>
              <a:defRPr/>
            </a:pPr>
            <a:r>
              <a:rPr lang="pt-BR" sz="2800" dirty="0">
                <a:solidFill>
                  <a:srgbClr val="FF3300"/>
                </a:solidFill>
              </a:rPr>
              <a:t>  365 + 0,2425</a:t>
            </a:r>
          </a:p>
          <a:p>
            <a:pPr algn="l" defTabSz="762000">
              <a:buFontTx/>
              <a:buChar char="•"/>
              <a:defRPr/>
            </a:pPr>
            <a:r>
              <a:rPr lang="pt-BR" sz="2800" dirty="0">
                <a:solidFill>
                  <a:srgbClr val="3333CC"/>
                </a:solidFill>
              </a:rPr>
              <a:t>  365 + (</a:t>
            </a:r>
            <a:r>
              <a:rPr lang="pt-BR" sz="2800" dirty="0">
                <a:solidFill>
                  <a:srgbClr val="FF66FF"/>
                </a:solidFill>
              </a:rPr>
              <a:t> </a:t>
            </a:r>
            <a:r>
              <a:rPr lang="pt-BR" sz="2800" dirty="0">
                <a:solidFill>
                  <a:srgbClr val="CC00FF"/>
                </a:solidFill>
              </a:rPr>
              <a:t>0,24</a:t>
            </a:r>
            <a:r>
              <a:rPr lang="pt-BR" sz="2800" dirty="0">
                <a:solidFill>
                  <a:srgbClr val="00CC99"/>
                </a:solidFill>
              </a:rPr>
              <a:t> </a:t>
            </a:r>
            <a:r>
              <a:rPr lang="pt-BR" sz="2800" dirty="0">
                <a:solidFill>
                  <a:srgbClr val="3333CC"/>
                </a:solidFill>
              </a:rPr>
              <a:t>) + 0,0025</a:t>
            </a:r>
            <a:endParaRPr lang="pt-BR" sz="2800" dirty="0">
              <a:solidFill>
                <a:srgbClr val="00CC99"/>
              </a:solidFill>
            </a:endParaRPr>
          </a:p>
          <a:p>
            <a:pPr algn="l" defTabSz="762000">
              <a:buFontTx/>
              <a:buChar char="•"/>
              <a:defRPr/>
            </a:pPr>
            <a:r>
              <a:rPr lang="pt-BR" sz="2800" dirty="0">
                <a:solidFill>
                  <a:srgbClr val="FF3300"/>
                </a:solidFill>
              </a:rPr>
              <a:t>  365 + ( </a:t>
            </a:r>
            <a:r>
              <a:rPr lang="pt-BR" sz="2800" dirty="0">
                <a:solidFill>
                  <a:srgbClr val="CC00FF"/>
                </a:solidFill>
              </a:rPr>
              <a:t>0,25 - 0,01 </a:t>
            </a:r>
            <a:r>
              <a:rPr lang="pt-BR" sz="2800" dirty="0">
                <a:solidFill>
                  <a:srgbClr val="FF3300"/>
                </a:solidFill>
              </a:rPr>
              <a:t>) + 0,0025</a:t>
            </a:r>
          </a:p>
          <a:p>
            <a:pPr algn="l" defTabSz="762000">
              <a:buFontTx/>
              <a:buChar char="•"/>
              <a:defRPr/>
            </a:pPr>
            <a:r>
              <a:rPr lang="pt-BR" sz="2800" dirty="0">
                <a:solidFill>
                  <a:srgbClr val="3333CC"/>
                </a:solidFill>
              </a:rPr>
              <a:t>  365 + ¼ - 1/100 + 1/400</a:t>
            </a:r>
            <a:endParaRPr lang="pt-BR" sz="3200" dirty="0">
              <a:solidFill>
                <a:srgbClr val="3333CC"/>
              </a:solidFill>
            </a:endParaRPr>
          </a:p>
        </p:txBody>
      </p:sp>
      <p:sp>
        <p:nvSpPr>
          <p:cNvPr id="1736708" name="Rectangle 4"/>
          <p:cNvSpPr>
            <a:spLocks noChangeArrowheads="1"/>
          </p:cNvSpPr>
          <p:nvPr/>
        </p:nvSpPr>
        <p:spPr bwMode="auto">
          <a:xfrm>
            <a:off x="442913" y="3440360"/>
            <a:ext cx="8304045" cy="420688"/>
          </a:xfrm>
          <a:prstGeom prst="rect">
            <a:avLst/>
          </a:prstGeom>
          <a:solidFill>
            <a:srgbClr val="FF6600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r>
              <a:rPr lang="pt-BR" sz="2000">
                <a:solidFill>
                  <a:srgbClr val="FFFFFF"/>
                </a:solidFill>
              </a:rPr>
              <a:t>Ano Gregoriano Médio </a:t>
            </a:r>
            <a:r>
              <a:rPr lang="pt-BR" sz="2000">
                <a:solidFill>
                  <a:srgbClr val="000000"/>
                </a:solidFill>
                <a:sym typeface="Symbol" pitchFamily="18" charset="2"/>
              </a:rPr>
              <a:t></a:t>
            </a:r>
            <a:r>
              <a:rPr lang="pt-BR" sz="2000">
                <a:solidFill>
                  <a:srgbClr val="FFFFFF"/>
                </a:solidFill>
              </a:rPr>
              <a:t> 365,2425</a:t>
            </a:r>
            <a:r>
              <a:rPr lang="pt-BR" sz="2000" baseline="30000">
                <a:solidFill>
                  <a:srgbClr val="FFFFFF"/>
                </a:solidFill>
              </a:rPr>
              <a:t>d</a:t>
            </a:r>
            <a:r>
              <a:rPr lang="pt-BR" sz="2000">
                <a:solidFill>
                  <a:srgbClr val="FFFFFF"/>
                </a:solidFill>
              </a:rPr>
              <a:t> </a:t>
            </a:r>
            <a:r>
              <a:rPr lang="pt-BR" sz="2000">
                <a:solidFill>
                  <a:srgbClr val="000000"/>
                </a:solidFill>
                <a:sym typeface="Symbol" pitchFamily="18" charset="2"/>
              </a:rPr>
              <a:t></a:t>
            </a:r>
            <a:r>
              <a:rPr lang="pt-BR" sz="2000">
                <a:solidFill>
                  <a:srgbClr val="FFFFFF"/>
                </a:solidFill>
                <a:sym typeface="Symbol" pitchFamily="18" charset="2"/>
              </a:rPr>
              <a:t> </a:t>
            </a:r>
            <a:r>
              <a:rPr lang="pt-BR" sz="2000">
                <a:solidFill>
                  <a:srgbClr val="FFFFFF"/>
                </a:solidFill>
              </a:rPr>
              <a:t>365</a:t>
            </a:r>
            <a:r>
              <a:rPr lang="pt-BR" sz="2000" baseline="30000">
                <a:solidFill>
                  <a:srgbClr val="FFFFFF"/>
                </a:solidFill>
              </a:rPr>
              <a:t>d</a:t>
            </a:r>
            <a:r>
              <a:rPr lang="pt-BR" sz="2000">
                <a:solidFill>
                  <a:srgbClr val="FFFFFF"/>
                </a:solidFill>
              </a:rPr>
              <a:t> 05</a:t>
            </a:r>
            <a:r>
              <a:rPr lang="pt-BR" sz="2000" baseline="30000">
                <a:solidFill>
                  <a:srgbClr val="FFFFFF"/>
                </a:solidFill>
              </a:rPr>
              <a:t>h</a:t>
            </a:r>
            <a:r>
              <a:rPr lang="pt-BR" sz="2000">
                <a:solidFill>
                  <a:srgbClr val="FFFFFF"/>
                </a:solidFill>
              </a:rPr>
              <a:t> 49</a:t>
            </a:r>
            <a:r>
              <a:rPr lang="pt-BR" sz="2000" baseline="30000">
                <a:solidFill>
                  <a:srgbClr val="FFFFFF"/>
                </a:solidFill>
              </a:rPr>
              <a:t>m</a:t>
            </a:r>
            <a:r>
              <a:rPr lang="pt-BR" sz="2000">
                <a:solidFill>
                  <a:srgbClr val="FFFFFF"/>
                </a:solidFill>
              </a:rPr>
              <a:t> 12</a:t>
            </a:r>
            <a:r>
              <a:rPr lang="pt-BR" sz="2000" baseline="30000">
                <a:solidFill>
                  <a:srgbClr val="FFFFFF"/>
                </a:solidFill>
              </a:rPr>
              <a:t>s</a:t>
            </a:r>
            <a:endParaRPr lang="pt-BR" sz="1600"/>
          </a:p>
        </p:txBody>
      </p:sp>
      <p:sp>
        <p:nvSpPr>
          <p:cNvPr id="160774" name="Rectangle 5"/>
          <p:cNvSpPr>
            <a:spLocks noChangeArrowheads="1"/>
          </p:cNvSpPr>
          <p:nvPr/>
        </p:nvSpPr>
        <p:spPr bwMode="auto">
          <a:xfrm>
            <a:off x="450850" y="1510953"/>
            <a:ext cx="8169275" cy="374650"/>
          </a:xfrm>
          <a:prstGeom prst="rect">
            <a:avLst/>
          </a:prstGeom>
          <a:solidFill>
            <a:srgbClr val="996633"/>
          </a:solidFill>
          <a:ln w="12700">
            <a:noFill/>
            <a:miter lim="800000"/>
            <a:headEnd/>
            <a:tailEnd/>
          </a:ln>
        </p:spPr>
        <p:txBody>
          <a:bodyPr wrap="none" anchor="ctr"/>
          <a:lstStyle/>
          <a:p>
            <a:r>
              <a:rPr lang="pt-BR" sz="2000">
                <a:solidFill>
                  <a:srgbClr val="FFFFFF"/>
                </a:solidFill>
              </a:rPr>
              <a:t>Ano Trópico </a:t>
            </a:r>
            <a:r>
              <a:rPr lang="pt-BR" sz="2000">
                <a:solidFill>
                  <a:srgbClr val="00FFFF"/>
                </a:solidFill>
                <a:sym typeface="Symbol" pitchFamily="18" charset="2"/>
              </a:rPr>
              <a:t></a:t>
            </a:r>
            <a:r>
              <a:rPr lang="pt-BR" sz="2000">
                <a:solidFill>
                  <a:srgbClr val="FFFFFF"/>
                </a:solidFill>
              </a:rPr>
              <a:t> 365,242199</a:t>
            </a:r>
            <a:r>
              <a:rPr lang="pt-BR" sz="2000" baseline="30000">
                <a:solidFill>
                  <a:srgbClr val="FFFFFF"/>
                </a:solidFill>
              </a:rPr>
              <a:t>d</a:t>
            </a:r>
            <a:r>
              <a:rPr lang="pt-BR" sz="2000">
                <a:solidFill>
                  <a:srgbClr val="FFFFFF"/>
                </a:solidFill>
              </a:rPr>
              <a:t> </a:t>
            </a:r>
            <a:r>
              <a:rPr lang="pt-BR" sz="2000">
                <a:solidFill>
                  <a:srgbClr val="00FFFF"/>
                </a:solidFill>
                <a:sym typeface="Symbol" pitchFamily="18" charset="2"/>
              </a:rPr>
              <a:t></a:t>
            </a:r>
            <a:r>
              <a:rPr lang="pt-BR" sz="2000">
                <a:solidFill>
                  <a:srgbClr val="FFFFFF"/>
                </a:solidFill>
              </a:rPr>
              <a:t> 365</a:t>
            </a:r>
            <a:r>
              <a:rPr lang="pt-BR" sz="2000" baseline="30000">
                <a:solidFill>
                  <a:srgbClr val="FFFFFF"/>
                </a:solidFill>
              </a:rPr>
              <a:t>d</a:t>
            </a:r>
            <a:r>
              <a:rPr lang="pt-BR" sz="2000">
                <a:solidFill>
                  <a:srgbClr val="FFFFFF"/>
                </a:solidFill>
              </a:rPr>
              <a:t> 05</a:t>
            </a:r>
            <a:r>
              <a:rPr lang="pt-BR" sz="2000" baseline="30000">
                <a:solidFill>
                  <a:srgbClr val="FFFFFF"/>
                </a:solidFill>
              </a:rPr>
              <a:t>h</a:t>
            </a:r>
            <a:r>
              <a:rPr lang="pt-BR" sz="2000">
                <a:solidFill>
                  <a:srgbClr val="FFFFFF"/>
                </a:solidFill>
              </a:rPr>
              <a:t> 48</a:t>
            </a:r>
            <a:r>
              <a:rPr lang="pt-BR" sz="2000" baseline="30000">
                <a:solidFill>
                  <a:srgbClr val="FFFFFF"/>
                </a:solidFill>
              </a:rPr>
              <a:t>m</a:t>
            </a:r>
            <a:r>
              <a:rPr lang="pt-BR" sz="2000">
                <a:solidFill>
                  <a:srgbClr val="FFFFFF"/>
                </a:solidFill>
              </a:rPr>
              <a:t> 46</a:t>
            </a:r>
            <a:r>
              <a:rPr lang="pt-BR" sz="2000" baseline="30000">
                <a:solidFill>
                  <a:srgbClr val="FFFFFF"/>
                </a:solidFill>
              </a:rPr>
              <a:t>s</a:t>
            </a:r>
            <a:endParaRPr lang="pt-BR" sz="1600"/>
          </a:p>
        </p:txBody>
      </p:sp>
      <p:grpSp>
        <p:nvGrpSpPr>
          <p:cNvPr id="2" name="Group 6"/>
          <p:cNvGrpSpPr>
            <a:grpSpLocks/>
          </p:cNvGrpSpPr>
          <p:nvPr/>
        </p:nvGrpSpPr>
        <p:grpSpPr bwMode="auto">
          <a:xfrm>
            <a:off x="34925" y="2014191"/>
            <a:ext cx="8940800" cy="398462"/>
            <a:chOff x="78" y="2160"/>
            <a:chExt cx="5632" cy="251"/>
          </a:xfrm>
        </p:grpSpPr>
        <p:sp>
          <p:nvSpPr>
            <p:cNvPr id="160780" name="Freeform 7"/>
            <p:cNvSpPr>
              <a:spLocks/>
            </p:cNvSpPr>
            <p:nvPr/>
          </p:nvSpPr>
          <p:spPr bwMode="auto">
            <a:xfrm>
              <a:off x="78" y="2170"/>
              <a:ext cx="241" cy="241"/>
            </a:xfrm>
            <a:custGeom>
              <a:avLst/>
              <a:gdLst>
                <a:gd name="T0" fmla="*/ 0 w 241"/>
                <a:gd name="T1" fmla="*/ 0 h 241"/>
                <a:gd name="T2" fmla="*/ 240 w 241"/>
                <a:gd name="T3" fmla="*/ 0 h 241"/>
                <a:gd name="T4" fmla="*/ 240 w 241"/>
                <a:gd name="T5" fmla="*/ 240 h 241"/>
                <a:gd name="T6" fmla="*/ 0 w 241"/>
                <a:gd name="T7" fmla="*/ 240 h 241"/>
                <a:gd name="T8" fmla="*/ 33 w 241"/>
                <a:gd name="T9" fmla="*/ 195 h 241"/>
                <a:gd name="T10" fmla="*/ 63 w 241"/>
                <a:gd name="T11" fmla="*/ 150 h 241"/>
                <a:gd name="T12" fmla="*/ 18 w 241"/>
                <a:gd name="T13" fmla="*/ 135 h 241"/>
                <a:gd name="T14" fmla="*/ 18 w 241"/>
                <a:gd name="T15" fmla="*/ 75 h 241"/>
                <a:gd name="T16" fmla="*/ 0 w 241"/>
                <a:gd name="T17" fmla="*/ 0 h 241"/>
                <a:gd name="T18" fmla="*/ 0 w 241"/>
                <a:gd name="T19" fmla="*/ 0 h 2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41"/>
                <a:gd name="T31" fmla="*/ 0 h 241"/>
                <a:gd name="T32" fmla="*/ 241 w 241"/>
                <a:gd name="T33" fmla="*/ 241 h 24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41" h="241">
                  <a:moveTo>
                    <a:pt x="0" y="0"/>
                  </a:moveTo>
                  <a:lnTo>
                    <a:pt x="240" y="0"/>
                  </a:lnTo>
                  <a:lnTo>
                    <a:pt x="240" y="240"/>
                  </a:lnTo>
                  <a:lnTo>
                    <a:pt x="0" y="240"/>
                  </a:lnTo>
                  <a:lnTo>
                    <a:pt x="33" y="195"/>
                  </a:lnTo>
                  <a:lnTo>
                    <a:pt x="63" y="150"/>
                  </a:lnTo>
                  <a:lnTo>
                    <a:pt x="18" y="135"/>
                  </a:lnTo>
                  <a:lnTo>
                    <a:pt x="18" y="75"/>
                  </a:lnTo>
                  <a:lnTo>
                    <a:pt x="0" y="0"/>
                  </a:lnTo>
                </a:path>
              </a:pathLst>
            </a:custGeom>
            <a:solidFill>
              <a:srgbClr val="6699FF"/>
            </a:solidFill>
            <a:ln w="12700" cap="rnd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60781" name="Freeform 8"/>
            <p:cNvSpPr>
              <a:spLocks/>
            </p:cNvSpPr>
            <p:nvPr/>
          </p:nvSpPr>
          <p:spPr bwMode="auto">
            <a:xfrm>
              <a:off x="5490" y="2174"/>
              <a:ext cx="220" cy="236"/>
            </a:xfrm>
            <a:custGeom>
              <a:avLst/>
              <a:gdLst>
                <a:gd name="T0" fmla="*/ 192 w 199"/>
                <a:gd name="T1" fmla="*/ 0 h 241"/>
                <a:gd name="T2" fmla="*/ 0 w 199"/>
                <a:gd name="T3" fmla="*/ 0 h 241"/>
                <a:gd name="T4" fmla="*/ 0 w 199"/>
                <a:gd name="T5" fmla="*/ 240 h 241"/>
                <a:gd name="T6" fmla="*/ 192 w 199"/>
                <a:gd name="T7" fmla="*/ 240 h 241"/>
                <a:gd name="T8" fmla="*/ 198 w 199"/>
                <a:gd name="T9" fmla="*/ 195 h 241"/>
                <a:gd name="T10" fmla="*/ 153 w 199"/>
                <a:gd name="T11" fmla="*/ 195 h 241"/>
                <a:gd name="T12" fmla="*/ 153 w 199"/>
                <a:gd name="T13" fmla="*/ 150 h 241"/>
                <a:gd name="T14" fmla="*/ 198 w 199"/>
                <a:gd name="T15" fmla="*/ 135 h 241"/>
                <a:gd name="T16" fmla="*/ 153 w 199"/>
                <a:gd name="T17" fmla="*/ 105 h 241"/>
                <a:gd name="T18" fmla="*/ 153 w 199"/>
                <a:gd name="T19" fmla="*/ 60 h 241"/>
                <a:gd name="T20" fmla="*/ 192 w 199"/>
                <a:gd name="T21" fmla="*/ 0 h 241"/>
                <a:gd name="T22" fmla="*/ 192 w 199"/>
                <a:gd name="T23" fmla="*/ 0 h 2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99"/>
                <a:gd name="T37" fmla="*/ 0 h 241"/>
                <a:gd name="T38" fmla="*/ 199 w 199"/>
                <a:gd name="T39" fmla="*/ 241 h 24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99" h="241">
                  <a:moveTo>
                    <a:pt x="192" y="0"/>
                  </a:moveTo>
                  <a:lnTo>
                    <a:pt x="0" y="0"/>
                  </a:lnTo>
                  <a:lnTo>
                    <a:pt x="0" y="240"/>
                  </a:lnTo>
                  <a:lnTo>
                    <a:pt x="192" y="240"/>
                  </a:lnTo>
                  <a:lnTo>
                    <a:pt x="198" y="195"/>
                  </a:lnTo>
                  <a:lnTo>
                    <a:pt x="153" y="195"/>
                  </a:lnTo>
                  <a:lnTo>
                    <a:pt x="153" y="150"/>
                  </a:lnTo>
                  <a:lnTo>
                    <a:pt x="198" y="135"/>
                  </a:lnTo>
                  <a:lnTo>
                    <a:pt x="153" y="105"/>
                  </a:lnTo>
                  <a:lnTo>
                    <a:pt x="153" y="60"/>
                  </a:lnTo>
                  <a:lnTo>
                    <a:pt x="192" y="0"/>
                  </a:lnTo>
                </a:path>
              </a:pathLst>
            </a:custGeom>
            <a:solidFill>
              <a:srgbClr val="99FF33"/>
            </a:solidFill>
            <a:ln w="12700" cap="rnd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grpSp>
          <p:nvGrpSpPr>
            <p:cNvPr id="3" name="Group 9"/>
            <p:cNvGrpSpPr>
              <a:grpSpLocks/>
            </p:cNvGrpSpPr>
            <p:nvPr/>
          </p:nvGrpSpPr>
          <p:grpSpPr bwMode="auto">
            <a:xfrm>
              <a:off x="346" y="2170"/>
              <a:ext cx="5128" cy="240"/>
              <a:chOff x="480" y="3648"/>
              <a:chExt cx="4416" cy="240"/>
            </a:xfrm>
          </p:grpSpPr>
          <p:sp>
            <p:nvSpPr>
              <p:cNvPr id="160787" name="Rectangle 10"/>
              <p:cNvSpPr>
                <a:spLocks noChangeArrowheads="1"/>
              </p:cNvSpPr>
              <p:nvPr/>
            </p:nvSpPr>
            <p:spPr bwMode="auto">
              <a:xfrm>
                <a:off x="480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FFCC"/>
                  </a:gs>
                  <a:gs pos="50000">
                    <a:srgbClr val="66FF33"/>
                  </a:gs>
                  <a:gs pos="100000">
                    <a:srgbClr val="CC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</p:spPr>
            <p:txBody>
              <a:bodyPr wrap="none" anchor="ctr"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60788" name="Rectangle 11"/>
              <p:cNvSpPr>
                <a:spLocks noChangeArrowheads="1"/>
              </p:cNvSpPr>
              <p:nvPr/>
            </p:nvSpPr>
            <p:spPr bwMode="auto">
              <a:xfrm>
                <a:off x="1584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CC99"/>
                  </a:gs>
                  <a:gs pos="50000">
                    <a:srgbClr val="FF3300"/>
                  </a:gs>
                  <a:gs pos="100000">
                    <a:srgbClr val="FFCC99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</p:spPr>
            <p:txBody>
              <a:bodyPr wrap="none" anchor="ctr"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60789" name="Rectangle 12"/>
              <p:cNvSpPr>
                <a:spLocks noChangeArrowheads="1"/>
              </p:cNvSpPr>
              <p:nvPr/>
            </p:nvSpPr>
            <p:spPr bwMode="auto">
              <a:xfrm>
                <a:off x="2688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FFFFCC"/>
                  </a:gs>
                  <a:gs pos="50000">
                    <a:srgbClr val="FFFF00"/>
                  </a:gs>
                  <a:gs pos="100000">
                    <a:srgbClr val="FFFFCC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</p:spPr>
            <p:txBody>
              <a:bodyPr wrap="none" anchor="ctr"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60790" name="Rectangle 13"/>
              <p:cNvSpPr>
                <a:spLocks noChangeArrowheads="1"/>
              </p:cNvSpPr>
              <p:nvPr/>
            </p:nvSpPr>
            <p:spPr bwMode="auto">
              <a:xfrm>
                <a:off x="3792" y="3648"/>
                <a:ext cx="1104" cy="240"/>
              </a:xfrm>
              <a:prstGeom prst="rect">
                <a:avLst/>
              </a:prstGeom>
              <a:gradFill rotWithShape="0">
                <a:gsLst>
                  <a:gs pos="0">
                    <a:srgbClr val="CCECFF"/>
                  </a:gs>
                  <a:gs pos="50000">
                    <a:srgbClr val="0066FF"/>
                  </a:gs>
                  <a:gs pos="100000">
                    <a:srgbClr val="CCECFF"/>
                  </a:gs>
                </a:gsLst>
                <a:lin ang="0" scaled="1"/>
              </a:gradFill>
              <a:ln w="12700">
                <a:noFill/>
                <a:miter lim="800000"/>
                <a:headEnd type="none" w="sm" len="sm"/>
                <a:tailEnd type="none" w="sm" len="sm"/>
              </a:ln>
            </p:spPr>
            <p:txBody>
              <a:bodyPr wrap="none" anchor="ctr"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</p:grpSp>
        <p:sp>
          <p:nvSpPr>
            <p:cNvPr id="160783" name="Rectangle 14"/>
            <p:cNvSpPr>
              <a:spLocks noChangeArrowheads="1"/>
            </p:cNvSpPr>
            <p:nvPr/>
          </p:nvSpPr>
          <p:spPr bwMode="auto">
            <a:xfrm>
              <a:off x="480" y="2160"/>
              <a:ext cx="889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000000"/>
                  </a:solidFill>
                </a:rPr>
                <a:t>Primavera</a:t>
              </a:r>
            </a:p>
          </p:txBody>
        </p:sp>
        <p:sp>
          <p:nvSpPr>
            <p:cNvPr id="160784" name="Rectangle 15"/>
            <p:cNvSpPr>
              <a:spLocks noChangeArrowheads="1"/>
            </p:cNvSpPr>
            <p:nvPr/>
          </p:nvSpPr>
          <p:spPr bwMode="auto">
            <a:xfrm>
              <a:off x="3194" y="2160"/>
              <a:ext cx="685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000000"/>
                  </a:solidFill>
                </a:rPr>
                <a:t>Outono</a:t>
              </a:r>
            </a:p>
          </p:txBody>
        </p:sp>
        <p:sp>
          <p:nvSpPr>
            <p:cNvPr id="160785" name="Rectangle 16"/>
            <p:cNvSpPr>
              <a:spLocks noChangeArrowheads="1"/>
            </p:cNvSpPr>
            <p:nvPr/>
          </p:nvSpPr>
          <p:spPr bwMode="auto">
            <a:xfrm>
              <a:off x="1956" y="2160"/>
              <a:ext cx="561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FFFFFF"/>
                  </a:solidFill>
                </a:rPr>
                <a:t>Verão</a:t>
              </a:r>
            </a:p>
          </p:txBody>
        </p:sp>
        <p:sp>
          <p:nvSpPr>
            <p:cNvPr id="160786" name="Rectangle 17"/>
            <p:cNvSpPr>
              <a:spLocks noChangeArrowheads="1"/>
            </p:cNvSpPr>
            <p:nvPr/>
          </p:nvSpPr>
          <p:spPr bwMode="auto">
            <a:xfrm>
              <a:off x="4490" y="2160"/>
              <a:ext cx="694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algn="l" defTabSz="762000"/>
              <a:r>
                <a:rPr lang="pt-BR" sz="2000">
                  <a:solidFill>
                    <a:srgbClr val="FFFFFF"/>
                  </a:solidFill>
                </a:rPr>
                <a:t>Inverno</a:t>
              </a:r>
            </a:p>
          </p:txBody>
        </p:sp>
      </p:grpSp>
      <p:sp>
        <p:nvSpPr>
          <p:cNvPr id="1736723" name="Rectangle 19"/>
          <p:cNvSpPr>
            <a:spLocks noChangeArrowheads="1"/>
          </p:cNvSpPr>
          <p:nvPr/>
        </p:nvSpPr>
        <p:spPr bwMode="auto">
          <a:xfrm>
            <a:off x="449263" y="2555528"/>
            <a:ext cx="8442074" cy="376238"/>
          </a:xfrm>
          <a:prstGeom prst="rect">
            <a:avLst/>
          </a:prstGeom>
          <a:solidFill>
            <a:srgbClr val="CC00FF"/>
          </a:solidFill>
          <a:ln w="12700">
            <a:noFill/>
            <a:miter lim="800000"/>
            <a:headEnd/>
            <a:tailEnd/>
          </a:ln>
        </p:spPr>
        <p:txBody>
          <a:bodyPr wrap="none" anchor="ctr"/>
          <a:lstStyle/>
          <a:p>
            <a:r>
              <a:rPr lang="pt-BR" sz="2000">
                <a:solidFill>
                  <a:srgbClr val="FFFFFF"/>
                </a:solidFill>
              </a:rPr>
              <a:t>Ano Juliano Médio   </a:t>
            </a:r>
            <a:r>
              <a:rPr lang="pt-BR" sz="2000">
                <a:solidFill>
                  <a:srgbClr val="000000"/>
                </a:solidFill>
                <a:sym typeface="Symbol" pitchFamily="18" charset="2"/>
              </a:rPr>
              <a:t>  </a:t>
            </a:r>
            <a:r>
              <a:rPr lang="pt-BR" sz="2000">
                <a:solidFill>
                  <a:srgbClr val="FFFFFF"/>
                </a:solidFill>
              </a:rPr>
              <a:t> 365,25</a:t>
            </a:r>
            <a:r>
              <a:rPr lang="pt-BR" sz="2000" baseline="30000">
                <a:solidFill>
                  <a:srgbClr val="FFFFFF"/>
                </a:solidFill>
              </a:rPr>
              <a:t>d</a:t>
            </a:r>
            <a:r>
              <a:rPr lang="pt-BR" sz="2400">
                <a:solidFill>
                  <a:srgbClr val="FFFFFF"/>
                </a:solidFill>
              </a:rPr>
              <a:t>   </a:t>
            </a:r>
            <a:r>
              <a:rPr lang="pt-BR" sz="2000">
                <a:solidFill>
                  <a:srgbClr val="000000"/>
                </a:solidFill>
                <a:sym typeface="Symbol" pitchFamily="18" charset="2"/>
              </a:rPr>
              <a:t></a:t>
            </a:r>
            <a:r>
              <a:rPr lang="pt-BR" sz="2000">
                <a:solidFill>
                  <a:srgbClr val="FFFFFF"/>
                </a:solidFill>
              </a:rPr>
              <a:t>   365</a:t>
            </a:r>
            <a:r>
              <a:rPr lang="pt-BR" sz="2000" baseline="30000">
                <a:solidFill>
                  <a:srgbClr val="FFFFFF"/>
                </a:solidFill>
              </a:rPr>
              <a:t>d</a:t>
            </a:r>
            <a:r>
              <a:rPr lang="pt-BR" sz="2000">
                <a:solidFill>
                  <a:srgbClr val="FFFFFF"/>
                </a:solidFill>
              </a:rPr>
              <a:t> 06</a:t>
            </a:r>
            <a:r>
              <a:rPr lang="pt-BR" sz="2000" baseline="30000">
                <a:solidFill>
                  <a:srgbClr val="FFFFFF"/>
                </a:solidFill>
              </a:rPr>
              <a:t>h</a:t>
            </a:r>
            <a:r>
              <a:rPr lang="pt-BR" sz="2000">
                <a:solidFill>
                  <a:srgbClr val="FFFFFF"/>
                </a:solidFill>
              </a:rPr>
              <a:t> 00</a:t>
            </a:r>
            <a:r>
              <a:rPr lang="pt-BR" sz="2000" baseline="30000">
                <a:solidFill>
                  <a:srgbClr val="FFFFFF"/>
                </a:solidFill>
              </a:rPr>
              <a:t>m</a:t>
            </a:r>
            <a:r>
              <a:rPr lang="pt-BR" sz="2000">
                <a:solidFill>
                  <a:srgbClr val="FFFFFF"/>
                </a:solidFill>
              </a:rPr>
              <a:t> 00</a:t>
            </a:r>
            <a:r>
              <a:rPr lang="pt-BR" sz="2000" baseline="30000">
                <a:solidFill>
                  <a:srgbClr val="FFFFFF"/>
                </a:solidFill>
              </a:rPr>
              <a:t>s</a:t>
            </a:r>
          </a:p>
        </p:txBody>
      </p:sp>
      <p:sp>
        <p:nvSpPr>
          <p:cNvPr id="1736725" name="Rectangle 21"/>
          <p:cNvSpPr>
            <a:spLocks noChangeArrowheads="1"/>
          </p:cNvSpPr>
          <p:nvPr/>
        </p:nvSpPr>
        <p:spPr bwMode="auto">
          <a:xfrm>
            <a:off x="6228184" y="4405213"/>
            <a:ext cx="2511425" cy="1616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>
            <a:spAutoFit/>
          </a:bodyPr>
          <a:lstStyle/>
          <a:p>
            <a:pPr defTabSz="762000">
              <a:defRPr/>
            </a:pPr>
            <a:r>
              <a:rPr lang="pt-BR" sz="2000" dirty="0">
                <a:solidFill>
                  <a:srgbClr val="FF33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O Ano Gregoriano acarretará um desvio de</a:t>
            </a:r>
          </a:p>
          <a:p>
            <a:pPr defTabSz="762000">
              <a:defRPr/>
            </a:pPr>
            <a:r>
              <a:rPr lang="pt-BR" sz="2000" dirty="0">
                <a:solidFill>
                  <a:srgbClr val="FF33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1 dia a cada cerca de 3.300 anos</a:t>
            </a:r>
          </a:p>
        </p:txBody>
      </p:sp>
      <p:grpSp>
        <p:nvGrpSpPr>
          <p:cNvPr id="4" name="Group 127"/>
          <p:cNvGrpSpPr>
            <a:grpSpLocks/>
          </p:cNvGrpSpPr>
          <p:nvPr/>
        </p:nvGrpSpPr>
        <p:grpSpPr bwMode="auto">
          <a:xfrm>
            <a:off x="369234" y="2013487"/>
            <a:ext cx="458350" cy="410606"/>
            <a:chOff x="2832" y="2806"/>
            <a:chExt cx="576" cy="516"/>
          </a:xfrm>
        </p:grpSpPr>
        <p:grpSp>
          <p:nvGrpSpPr>
            <p:cNvPr id="5" name="Group 128"/>
            <p:cNvGrpSpPr>
              <a:grpSpLocks/>
            </p:cNvGrpSpPr>
            <p:nvPr/>
          </p:nvGrpSpPr>
          <p:grpSpPr bwMode="auto">
            <a:xfrm>
              <a:off x="3232" y="2975"/>
              <a:ext cx="100" cy="103"/>
              <a:chOff x="3066" y="2973"/>
              <a:chExt cx="166" cy="171"/>
            </a:xfrm>
          </p:grpSpPr>
          <p:sp>
            <p:nvSpPr>
              <p:cNvPr id="93" name="Freeform 129"/>
              <p:cNvSpPr>
                <a:spLocks/>
              </p:cNvSpPr>
              <p:nvPr/>
            </p:nvSpPr>
            <p:spPr bwMode="auto">
              <a:xfrm>
                <a:off x="3071" y="3022"/>
                <a:ext cx="135" cy="60"/>
              </a:xfrm>
              <a:custGeom>
                <a:avLst/>
                <a:gdLst>
                  <a:gd name="T0" fmla="*/ 3 w 270"/>
                  <a:gd name="T1" fmla="*/ 97 h 120"/>
                  <a:gd name="T2" fmla="*/ 14 w 270"/>
                  <a:gd name="T3" fmla="*/ 70 h 120"/>
                  <a:gd name="T4" fmla="*/ 35 w 270"/>
                  <a:gd name="T5" fmla="*/ 45 h 120"/>
                  <a:gd name="T6" fmla="*/ 84 w 270"/>
                  <a:gd name="T7" fmla="*/ 23 h 120"/>
                  <a:gd name="T8" fmla="*/ 134 w 270"/>
                  <a:gd name="T9" fmla="*/ 7 h 120"/>
                  <a:gd name="T10" fmla="*/ 178 w 270"/>
                  <a:gd name="T11" fmla="*/ 0 h 120"/>
                  <a:gd name="T12" fmla="*/ 223 w 270"/>
                  <a:gd name="T13" fmla="*/ 8 h 120"/>
                  <a:gd name="T14" fmla="*/ 255 w 270"/>
                  <a:gd name="T15" fmla="*/ 23 h 120"/>
                  <a:gd name="T16" fmla="*/ 270 w 270"/>
                  <a:gd name="T17" fmla="*/ 42 h 120"/>
                  <a:gd name="T18" fmla="*/ 245 w 270"/>
                  <a:gd name="T19" fmla="*/ 64 h 120"/>
                  <a:gd name="T20" fmla="*/ 216 w 270"/>
                  <a:gd name="T21" fmla="*/ 84 h 120"/>
                  <a:gd name="T22" fmla="*/ 163 w 270"/>
                  <a:gd name="T23" fmla="*/ 108 h 120"/>
                  <a:gd name="T24" fmla="*/ 115 w 270"/>
                  <a:gd name="T25" fmla="*/ 120 h 120"/>
                  <a:gd name="T26" fmla="*/ 64 w 270"/>
                  <a:gd name="T27" fmla="*/ 119 h 120"/>
                  <a:gd name="T28" fmla="*/ 17 w 270"/>
                  <a:gd name="T29" fmla="*/ 116 h 120"/>
                  <a:gd name="T30" fmla="*/ 0 w 270"/>
                  <a:gd name="T31" fmla="*/ 103 h 120"/>
                  <a:gd name="T32" fmla="*/ 3 w 270"/>
                  <a:gd name="T33" fmla="*/ 97 h 1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0"/>
                  <a:gd name="T52" fmla="*/ 0 h 120"/>
                  <a:gd name="T53" fmla="*/ 270 w 270"/>
                  <a:gd name="T54" fmla="*/ 120 h 1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0" h="120">
                    <a:moveTo>
                      <a:pt x="3" y="97"/>
                    </a:moveTo>
                    <a:lnTo>
                      <a:pt x="14" y="70"/>
                    </a:lnTo>
                    <a:lnTo>
                      <a:pt x="35" y="45"/>
                    </a:lnTo>
                    <a:lnTo>
                      <a:pt x="84" y="23"/>
                    </a:lnTo>
                    <a:lnTo>
                      <a:pt x="134" y="7"/>
                    </a:lnTo>
                    <a:lnTo>
                      <a:pt x="178" y="0"/>
                    </a:lnTo>
                    <a:lnTo>
                      <a:pt x="223" y="8"/>
                    </a:lnTo>
                    <a:lnTo>
                      <a:pt x="255" y="23"/>
                    </a:lnTo>
                    <a:lnTo>
                      <a:pt x="270" y="42"/>
                    </a:lnTo>
                    <a:lnTo>
                      <a:pt x="245" y="64"/>
                    </a:lnTo>
                    <a:lnTo>
                      <a:pt x="216" y="84"/>
                    </a:lnTo>
                    <a:lnTo>
                      <a:pt x="163" y="108"/>
                    </a:lnTo>
                    <a:lnTo>
                      <a:pt x="115" y="120"/>
                    </a:lnTo>
                    <a:lnTo>
                      <a:pt x="64" y="119"/>
                    </a:lnTo>
                    <a:lnTo>
                      <a:pt x="17" y="116"/>
                    </a:lnTo>
                    <a:lnTo>
                      <a:pt x="0" y="103"/>
                    </a:lnTo>
                    <a:lnTo>
                      <a:pt x="3" y="97"/>
                    </a:lnTo>
                    <a:close/>
                  </a:path>
                </a:pathLst>
              </a:custGeom>
              <a:solidFill>
                <a:srgbClr val="663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94" name="Freeform 130"/>
              <p:cNvSpPr>
                <a:spLocks/>
              </p:cNvSpPr>
              <p:nvPr/>
            </p:nvSpPr>
            <p:spPr bwMode="auto">
              <a:xfrm>
                <a:off x="3073" y="3029"/>
                <a:ext cx="154" cy="111"/>
              </a:xfrm>
              <a:custGeom>
                <a:avLst/>
                <a:gdLst>
                  <a:gd name="T0" fmla="*/ 2 w 309"/>
                  <a:gd name="T1" fmla="*/ 93 h 221"/>
                  <a:gd name="T2" fmla="*/ 52 w 309"/>
                  <a:gd name="T3" fmla="*/ 106 h 221"/>
                  <a:gd name="T4" fmla="*/ 109 w 309"/>
                  <a:gd name="T5" fmla="*/ 101 h 221"/>
                  <a:gd name="T6" fmla="*/ 166 w 309"/>
                  <a:gd name="T7" fmla="*/ 94 h 221"/>
                  <a:gd name="T8" fmla="*/ 219 w 309"/>
                  <a:gd name="T9" fmla="*/ 70 h 221"/>
                  <a:gd name="T10" fmla="*/ 250 w 309"/>
                  <a:gd name="T11" fmla="*/ 44 h 221"/>
                  <a:gd name="T12" fmla="*/ 255 w 309"/>
                  <a:gd name="T13" fmla="*/ 28 h 221"/>
                  <a:gd name="T14" fmla="*/ 244 w 309"/>
                  <a:gd name="T15" fmla="*/ 9 h 221"/>
                  <a:gd name="T16" fmla="*/ 256 w 309"/>
                  <a:gd name="T17" fmla="*/ 0 h 221"/>
                  <a:gd name="T18" fmla="*/ 295 w 309"/>
                  <a:gd name="T19" fmla="*/ 30 h 221"/>
                  <a:gd name="T20" fmla="*/ 309 w 309"/>
                  <a:gd name="T21" fmla="*/ 63 h 221"/>
                  <a:gd name="T22" fmla="*/ 309 w 309"/>
                  <a:gd name="T23" fmla="*/ 115 h 221"/>
                  <a:gd name="T24" fmla="*/ 306 w 309"/>
                  <a:gd name="T25" fmla="*/ 120 h 221"/>
                  <a:gd name="T26" fmla="*/ 295 w 309"/>
                  <a:gd name="T27" fmla="*/ 159 h 221"/>
                  <a:gd name="T28" fmla="*/ 270 w 309"/>
                  <a:gd name="T29" fmla="*/ 187 h 221"/>
                  <a:gd name="T30" fmla="*/ 266 w 309"/>
                  <a:gd name="T31" fmla="*/ 189 h 221"/>
                  <a:gd name="T32" fmla="*/ 217 w 309"/>
                  <a:gd name="T33" fmla="*/ 210 h 221"/>
                  <a:gd name="T34" fmla="*/ 173 w 309"/>
                  <a:gd name="T35" fmla="*/ 218 h 221"/>
                  <a:gd name="T36" fmla="*/ 169 w 309"/>
                  <a:gd name="T37" fmla="*/ 217 h 221"/>
                  <a:gd name="T38" fmla="*/ 128 w 309"/>
                  <a:gd name="T39" fmla="*/ 221 h 221"/>
                  <a:gd name="T40" fmla="*/ 91 w 309"/>
                  <a:gd name="T41" fmla="*/ 212 h 221"/>
                  <a:gd name="T42" fmla="*/ 87 w 309"/>
                  <a:gd name="T43" fmla="*/ 210 h 221"/>
                  <a:gd name="T44" fmla="*/ 57 w 309"/>
                  <a:gd name="T45" fmla="*/ 189 h 221"/>
                  <a:gd name="T46" fmla="*/ 23 w 309"/>
                  <a:gd name="T47" fmla="*/ 166 h 221"/>
                  <a:gd name="T48" fmla="*/ 9 w 309"/>
                  <a:gd name="T49" fmla="*/ 139 h 221"/>
                  <a:gd name="T50" fmla="*/ 0 w 309"/>
                  <a:gd name="T51" fmla="*/ 105 h 221"/>
                  <a:gd name="T52" fmla="*/ 2 w 309"/>
                  <a:gd name="T53" fmla="*/ 93 h 22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09"/>
                  <a:gd name="T82" fmla="*/ 0 h 221"/>
                  <a:gd name="T83" fmla="*/ 309 w 309"/>
                  <a:gd name="T84" fmla="*/ 221 h 22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09" h="221">
                    <a:moveTo>
                      <a:pt x="2" y="93"/>
                    </a:moveTo>
                    <a:lnTo>
                      <a:pt x="52" y="106"/>
                    </a:lnTo>
                    <a:lnTo>
                      <a:pt x="109" y="101"/>
                    </a:lnTo>
                    <a:lnTo>
                      <a:pt x="166" y="94"/>
                    </a:lnTo>
                    <a:lnTo>
                      <a:pt x="219" y="70"/>
                    </a:lnTo>
                    <a:lnTo>
                      <a:pt x="250" y="44"/>
                    </a:lnTo>
                    <a:lnTo>
                      <a:pt x="255" y="28"/>
                    </a:lnTo>
                    <a:lnTo>
                      <a:pt x="244" y="9"/>
                    </a:lnTo>
                    <a:lnTo>
                      <a:pt x="256" y="0"/>
                    </a:lnTo>
                    <a:lnTo>
                      <a:pt x="295" y="30"/>
                    </a:lnTo>
                    <a:lnTo>
                      <a:pt x="309" y="63"/>
                    </a:lnTo>
                    <a:lnTo>
                      <a:pt x="309" y="115"/>
                    </a:lnTo>
                    <a:lnTo>
                      <a:pt x="306" y="120"/>
                    </a:lnTo>
                    <a:lnTo>
                      <a:pt x="295" y="159"/>
                    </a:lnTo>
                    <a:lnTo>
                      <a:pt x="270" y="187"/>
                    </a:lnTo>
                    <a:lnTo>
                      <a:pt x="266" y="189"/>
                    </a:lnTo>
                    <a:lnTo>
                      <a:pt x="217" y="210"/>
                    </a:lnTo>
                    <a:lnTo>
                      <a:pt x="173" y="218"/>
                    </a:lnTo>
                    <a:lnTo>
                      <a:pt x="169" y="217"/>
                    </a:lnTo>
                    <a:lnTo>
                      <a:pt x="128" y="221"/>
                    </a:lnTo>
                    <a:lnTo>
                      <a:pt x="91" y="212"/>
                    </a:lnTo>
                    <a:lnTo>
                      <a:pt x="87" y="210"/>
                    </a:lnTo>
                    <a:lnTo>
                      <a:pt x="57" y="189"/>
                    </a:lnTo>
                    <a:lnTo>
                      <a:pt x="23" y="166"/>
                    </a:lnTo>
                    <a:lnTo>
                      <a:pt x="9" y="139"/>
                    </a:lnTo>
                    <a:lnTo>
                      <a:pt x="0" y="105"/>
                    </a:lnTo>
                    <a:lnTo>
                      <a:pt x="2" y="93"/>
                    </a:lnTo>
                    <a:close/>
                  </a:path>
                </a:pathLst>
              </a:custGeom>
              <a:blipFill dpi="0" rotWithShape="0">
                <a:blip r:embed="rId2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95" name="Freeform 131"/>
              <p:cNvSpPr>
                <a:spLocks/>
              </p:cNvSpPr>
              <p:nvPr/>
            </p:nvSpPr>
            <p:spPr bwMode="auto">
              <a:xfrm>
                <a:off x="3066" y="3018"/>
                <a:ext cx="166" cy="126"/>
              </a:xfrm>
              <a:custGeom>
                <a:avLst/>
                <a:gdLst>
                  <a:gd name="T0" fmla="*/ 118 w 332"/>
                  <a:gd name="T1" fmla="*/ 153 h 252"/>
                  <a:gd name="T2" fmla="*/ 210 w 332"/>
                  <a:gd name="T3" fmla="*/ 135 h 252"/>
                  <a:gd name="T4" fmla="*/ 276 w 332"/>
                  <a:gd name="T5" fmla="*/ 103 h 252"/>
                  <a:gd name="T6" fmla="*/ 299 w 332"/>
                  <a:gd name="T7" fmla="*/ 62 h 252"/>
                  <a:gd name="T8" fmla="*/ 319 w 332"/>
                  <a:gd name="T9" fmla="*/ 56 h 252"/>
                  <a:gd name="T10" fmla="*/ 332 w 332"/>
                  <a:gd name="T11" fmla="*/ 114 h 252"/>
                  <a:gd name="T12" fmla="*/ 315 w 332"/>
                  <a:gd name="T13" fmla="*/ 193 h 252"/>
                  <a:gd name="T14" fmla="*/ 277 w 332"/>
                  <a:gd name="T15" fmla="*/ 226 h 252"/>
                  <a:gd name="T16" fmla="*/ 219 w 332"/>
                  <a:gd name="T17" fmla="*/ 246 h 252"/>
                  <a:gd name="T18" fmla="*/ 153 w 332"/>
                  <a:gd name="T19" fmla="*/ 252 h 252"/>
                  <a:gd name="T20" fmla="*/ 102 w 332"/>
                  <a:gd name="T21" fmla="*/ 244 h 252"/>
                  <a:gd name="T22" fmla="*/ 58 w 332"/>
                  <a:gd name="T23" fmla="*/ 223 h 252"/>
                  <a:gd name="T24" fmla="*/ 20 w 332"/>
                  <a:gd name="T25" fmla="*/ 188 h 252"/>
                  <a:gd name="T26" fmla="*/ 0 w 332"/>
                  <a:gd name="T27" fmla="*/ 123 h 252"/>
                  <a:gd name="T28" fmla="*/ 12 w 332"/>
                  <a:gd name="T29" fmla="*/ 72 h 252"/>
                  <a:gd name="T30" fmla="*/ 51 w 332"/>
                  <a:gd name="T31" fmla="*/ 38 h 252"/>
                  <a:gd name="T32" fmla="*/ 115 w 332"/>
                  <a:gd name="T33" fmla="*/ 13 h 252"/>
                  <a:gd name="T34" fmla="*/ 177 w 332"/>
                  <a:gd name="T35" fmla="*/ 0 h 252"/>
                  <a:gd name="T36" fmla="*/ 239 w 332"/>
                  <a:gd name="T37" fmla="*/ 7 h 252"/>
                  <a:gd name="T38" fmla="*/ 272 w 332"/>
                  <a:gd name="T39" fmla="*/ 18 h 252"/>
                  <a:gd name="T40" fmla="*/ 265 w 332"/>
                  <a:gd name="T41" fmla="*/ 37 h 252"/>
                  <a:gd name="T42" fmla="*/ 192 w 332"/>
                  <a:gd name="T43" fmla="*/ 21 h 252"/>
                  <a:gd name="T44" fmla="*/ 132 w 332"/>
                  <a:gd name="T45" fmla="*/ 29 h 252"/>
                  <a:gd name="T46" fmla="*/ 71 w 332"/>
                  <a:gd name="T47" fmla="*/ 46 h 252"/>
                  <a:gd name="T48" fmla="*/ 32 w 332"/>
                  <a:gd name="T49" fmla="*/ 72 h 252"/>
                  <a:gd name="T50" fmla="*/ 21 w 332"/>
                  <a:gd name="T51" fmla="*/ 100 h 252"/>
                  <a:gd name="T52" fmla="*/ 51 w 332"/>
                  <a:gd name="T53" fmla="*/ 116 h 252"/>
                  <a:gd name="T54" fmla="*/ 86 w 332"/>
                  <a:gd name="T55" fmla="*/ 116 h 252"/>
                  <a:gd name="T56" fmla="*/ 175 w 332"/>
                  <a:gd name="T57" fmla="*/ 104 h 252"/>
                  <a:gd name="T58" fmla="*/ 231 w 332"/>
                  <a:gd name="T59" fmla="*/ 84 h 252"/>
                  <a:gd name="T60" fmla="*/ 261 w 332"/>
                  <a:gd name="T61" fmla="*/ 58 h 252"/>
                  <a:gd name="T62" fmla="*/ 281 w 332"/>
                  <a:gd name="T63" fmla="*/ 27 h 252"/>
                  <a:gd name="T64" fmla="*/ 278 w 332"/>
                  <a:gd name="T65" fmla="*/ 65 h 252"/>
                  <a:gd name="T66" fmla="*/ 211 w 332"/>
                  <a:gd name="T67" fmla="*/ 112 h 252"/>
                  <a:gd name="T68" fmla="*/ 129 w 332"/>
                  <a:gd name="T69" fmla="*/ 133 h 252"/>
                  <a:gd name="T70" fmla="*/ 51 w 332"/>
                  <a:gd name="T71" fmla="*/ 135 h 252"/>
                  <a:gd name="T72" fmla="*/ 27 w 332"/>
                  <a:gd name="T73" fmla="*/ 130 h 252"/>
                  <a:gd name="T74" fmla="*/ 40 w 332"/>
                  <a:gd name="T75" fmla="*/ 169 h 252"/>
                  <a:gd name="T76" fmla="*/ 86 w 332"/>
                  <a:gd name="T77" fmla="*/ 209 h 252"/>
                  <a:gd name="T78" fmla="*/ 140 w 332"/>
                  <a:gd name="T79" fmla="*/ 230 h 252"/>
                  <a:gd name="T80" fmla="*/ 200 w 332"/>
                  <a:gd name="T81" fmla="*/ 228 h 252"/>
                  <a:gd name="T82" fmla="*/ 261 w 332"/>
                  <a:gd name="T83" fmla="*/ 208 h 252"/>
                  <a:gd name="T84" fmla="*/ 299 w 332"/>
                  <a:gd name="T85" fmla="*/ 178 h 252"/>
                  <a:gd name="T86" fmla="*/ 312 w 332"/>
                  <a:gd name="T87" fmla="*/ 131 h 252"/>
                  <a:gd name="T88" fmla="*/ 307 w 332"/>
                  <a:gd name="T89" fmla="*/ 85 h 252"/>
                  <a:gd name="T90" fmla="*/ 281 w 332"/>
                  <a:gd name="T91" fmla="*/ 124 h 252"/>
                  <a:gd name="T92" fmla="*/ 226 w 332"/>
                  <a:gd name="T93" fmla="*/ 153 h 252"/>
                  <a:gd name="T94" fmla="*/ 169 w 332"/>
                  <a:gd name="T95" fmla="*/ 169 h 252"/>
                  <a:gd name="T96" fmla="*/ 99 w 332"/>
                  <a:gd name="T97" fmla="*/ 170 h 252"/>
                  <a:gd name="T98" fmla="*/ 40 w 332"/>
                  <a:gd name="T99" fmla="*/ 149 h 25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32"/>
                  <a:gd name="T151" fmla="*/ 0 h 252"/>
                  <a:gd name="T152" fmla="*/ 332 w 332"/>
                  <a:gd name="T153" fmla="*/ 252 h 25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32" h="252">
                    <a:moveTo>
                      <a:pt x="82" y="151"/>
                    </a:moveTo>
                    <a:lnTo>
                      <a:pt x="118" y="153"/>
                    </a:lnTo>
                    <a:lnTo>
                      <a:pt x="167" y="149"/>
                    </a:lnTo>
                    <a:lnTo>
                      <a:pt x="210" y="135"/>
                    </a:lnTo>
                    <a:lnTo>
                      <a:pt x="247" y="119"/>
                    </a:lnTo>
                    <a:lnTo>
                      <a:pt x="276" y="103"/>
                    </a:lnTo>
                    <a:lnTo>
                      <a:pt x="292" y="79"/>
                    </a:lnTo>
                    <a:lnTo>
                      <a:pt x="299" y="62"/>
                    </a:lnTo>
                    <a:lnTo>
                      <a:pt x="296" y="40"/>
                    </a:lnTo>
                    <a:lnTo>
                      <a:pt x="319" y="56"/>
                    </a:lnTo>
                    <a:lnTo>
                      <a:pt x="327" y="77"/>
                    </a:lnTo>
                    <a:lnTo>
                      <a:pt x="332" y="114"/>
                    </a:lnTo>
                    <a:lnTo>
                      <a:pt x="325" y="159"/>
                    </a:lnTo>
                    <a:lnTo>
                      <a:pt x="315" y="193"/>
                    </a:lnTo>
                    <a:lnTo>
                      <a:pt x="303" y="211"/>
                    </a:lnTo>
                    <a:lnTo>
                      <a:pt x="277" y="226"/>
                    </a:lnTo>
                    <a:lnTo>
                      <a:pt x="250" y="235"/>
                    </a:lnTo>
                    <a:lnTo>
                      <a:pt x="219" y="246"/>
                    </a:lnTo>
                    <a:lnTo>
                      <a:pt x="191" y="250"/>
                    </a:lnTo>
                    <a:lnTo>
                      <a:pt x="153" y="252"/>
                    </a:lnTo>
                    <a:lnTo>
                      <a:pt x="123" y="247"/>
                    </a:lnTo>
                    <a:lnTo>
                      <a:pt x="102" y="244"/>
                    </a:lnTo>
                    <a:lnTo>
                      <a:pt x="79" y="234"/>
                    </a:lnTo>
                    <a:lnTo>
                      <a:pt x="58" y="223"/>
                    </a:lnTo>
                    <a:lnTo>
                      <a:pt x="39" y="207"/>
                    </a:lnTo>
                    <a:lnTo>
                      <a:pt x="20" y="188"/>
                    </a:lnTo>
                    <a:lnTo>
                      <a:pt x="8" y="165"/>
                    </a:lnTo>
                    <a:lnTo>
                      <a:pt x="0" y="123"/>
                    </a:lnTo>
                    <a:lnTo>
                      <a:pt x="1" y="93"/>
                    </a:lnTo>
                    <a:lnTo>
                      <a:pt x="12" y="72"/>
                    </a:lnTo>
                    <a:lnTo>
                      <a:pt x="28" y="53"/>
                    </a:lnTo>
                    <a:lnTo>
                      <a:pt x="51" y="38"/>
                    </a:lnTo>
                    <a:lnTo>
                      <a:pt x="79" y="25"/>
                    </a:lnTo>
                    <a:lnTo>
                      <a:pt x="115" y="13"/>
                    </a:lnTo>
                    <a:lnTo>
                      <a:pt x="144" y="7"/>
                    </a:lnTo>
                    <a:lnTo>
                      <a:pt x="177" y="0"/>
                    </a:lnTo>
                    <a:lnTo>
                      <a:pt x="214" y="0"/>
                    </a:lnTo>
                    <a:lnTo>
                      <a:pt x="239" y="7"/>
                    </a:lnTo>
                    <a:lnTo>
                      <a:pt x="262" y="13"/>
                    </a:lnTo>
                    <a:lnTo>
                      <a:pt x="272" y="18"/>
                    </a:lnTo>
                    <a:lnTo>
                      <a:pt x="273" y="26"/>
                    </a:lnTo>
                    <a:lnTo>
                      <a:pt x="265" y="37"/>
                    </a:lnTo>
                    <a:lnTo>
                      <a:pt x="227" y="25"/>
                    </a:lnTo>
                    <a:lnTo>
                      <a:pt x="192" y="21"/>
                    </a:lnTo>
                    <a:lnTo>
                      <a:pt x="163" y="22"/>
                    </a:lnTo>
                    <a:lnTo>
                      <a:pt x="132" y="29"/>
                    </a:lnTo>
                    <a:lnTo>
                      <a:pt x="98" y="37"/>
                    </a:lnTo>
                    <a:lnTo>
                      <a:pt x="71" y="46"/>
                    </a:lnTo>
                    <a:lnTo>
                      <a:pt x="45" y="58"/>
                    </a:lnTo>
                    <a:lnTo>
                      <a:pt x="32" y="72"/>
                    </a:lnTo>
                    <a:lnTo>
                      <a:pt x="23" y="87"/>
                    </a:lnTo>
                    <a:lnTo>
                      <a:pt x="21" y="100"/>
                    </a:lnTo>
                    <a:lnTo>
                      <a:pt x="27" y="110"/>
                    </a:lnTo>
                    <a:lnTo>
                      <a:pt x="51" y="116"/>
                    </a:lnTo>
                    <a:lnTo>
                      <a:pt x="55" y="116"/>
                    </a:lnTo>
                    <a:lnTo>
                      <a:pt x="86" y="116"/>
                    </a:lnTo>
                    <a:lnTo>
                      <a:pt x="136" y="112"/>
                    </a:lnTo>
                    <a:lnTo>
                      <a:pt x="175" y="104"/>
                    </a:lnTo>
                    <a:lnTo>
                      <a:pt x="207" y="97"/>
                    </a:lnTo>
                    <a:lnTo>
                      <a:pt x="231" y="84"/>
                    </a:lnTo>
                    <a:lnTo>
                      <a:pt x="250" y="72"/>
                    </a:lnTo>
                    <a:lnTo>
                      <a:pt x="261" y="58"/>
                    </a:lnTo>
                    <a:lnTo>
                      <a:pt x="270" y="34"/>
                    </a:lnTo>
                    <a:lnTo>
                      <a:pt x="281" y="27"/>
                    </a:lnTo>
                    <a:lnTo>
                      <a:pt x="290" y="37"/>
                    </a:lnTo>
                    <a:lnTo>
                      <a:pt x="278" y="65"/>
                    </a:lnTo>
                    <a:lnTo>
                      <a:pt x="250" y="91"/>
                    </a:lnTo>
                    <a:lnTo>
                      <a:pt x="211" y="112"/>
                    </a:lnTo>
                    <a:lnTo>
                      <a:pt x="171" y="122"/>
                    </a:lnTo>
                    <a:lnTo>
                      <a:pt x="129" y="133"/>
                    </a:lnTo>
                    <a:lnTo>
                      <a:pt x="86" y="137"/>
                    </a:lnTo>
                    <a:lnTo>
                      <a:pt x="51" y="135"/>
                    </a:lnTo>
                    <a:lnTo>
                      <a:pt x="45" y="135"/>
                    </a:lnTo>
                    <a:lnTo>
                      <a:pt x="27" y="130"/>
                    </a:lnTo>
                    <a:lnTo>
                      <a:pt x="28" y="145"/>
                    </a:lnTo>
                    <a:lnTo>
                      <a:pt x="40" y="169"/>
                    </a:lnTo>
                    <a:lnTo>
                      <a:pt x="58" y="195"/>
                    </a:lnTo>
                    <a:lnTo>
                      <a:pt x="86" y="209"/>
                    </a:lnTo>
                    <a:lnTo>
                      <a:pt x="109" y="226"/>
                    </a:lnTo>
                    <a:lnTo>
                      <a:pt x="140" y="230"/>
                    </a:lnTo>
                    <a:lnTo>
                      <a:pt x="171" y="231"/>
                    </a:lnTo>
                    <a:lnTo>
                      <a:pt x="200" y="228"/>
                    </a:lnTo>
                    <a:lnTo>
                      <a:pt x="233" y="220"/>
                    </a:lnTo>
                    <a:lnTo>
                      <a:pt x="261" y="208"/>
                    </a:lnTo>
                    <a:lnTo>
                      <a:pt x="286" y="195"/>
                    </a:lnTo>
                    <a:lnTo>
                      <a:pt x="299" y="178"/>
                    </a:lnTo>
                    <a:lnTo>
                      <a:pt x="309" y="157"/>
                    </a:lnTo>
                    <a:lnTo>
                      <a:pt x="312" y="131"/>
                    </a:lnTo>
                    <a:lnTo>
                      <a:pt x="313" y="106"/>
                    </a:lnTo>
                    <a:lnTo>
                      <a:pt x="307" y="85"/>
                    </a:lnTo>
                    <a:lnTo>
                      <a:pt x="297" y="110"/>
                    </a:lnTo>
                    <a:lnTo>
                      <a:pt x="281" y="124"/>
                    </a:lnTo>
                    <a:lnTo>
                      <a:pt x="258" y="141"/>
                    </a:lnTo>
                    <a:lnTo>
                      <a:pt x="226" y="153"/>
                    </a:lnTo>
                    <a:lnTo>
                      <a:pt x="198" y="164"/>
                    </a:lnTo>
                    <a:lnTo>
                      <a:pt x="169" y="169"/>
                    </a:lnTo>
                    <a:lnTo>
                      <a:pt x="134" y="176"/>
                    </a:lnTo>
                    <a:lnTo>
                      <a:pt x="99" y="170"/>
                    </a:lnTo>
                    <a:lnTo>
                      <a:pt x="64" y="166"/>
                    </a:lnTo>
                    <a:lnTo>
                      <a:pt x="40" y="149"/>
                    </a:lnTo>
                    <a:lnTo>
                      <a:pt x="82" y="151"/>
                    </a:lnTo>
                    <a:close/>
                  </a:path>
                </a:pathLst>
              </a:custGeom>
              <a:solidFill>
                <a:srgbClr val="99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96" name="Freeform 132"/>
              <p:cNvSpPr>
                <a:spLocks/>
              </p:cNvSpPr>
              <p:nvPr/>
            </p:nvSpPr>
            <p:spPr bwMode="auto">
              <a:xfrm>
                <a:off x="3075" y="2973"/>
                <a:ext cx="121" cy="123"/>
              </a:xfrm>
              <a:custGeom>
                <a:avLst/>
                <a:gdLst>
                  <a:gd name="T0" fmla="*/ 147 w 243"/>
                  <a:gd name="T1" fmla="*/ 3 h 245"/>
                  <a:gd name="T2" fmla="*/ 178 w 243"/>
                  <a:gd name="T3" fmla="*/ 15 h 245"/>
                  <a:gd name="T4" fmla="*/ 182 w 243"/>
                  <a:gd name="T5" fmla="*/ 18 h 245"/>
                  <a:gd name="T6" fmla="*/ 213 w 243"/>
                  <a:gd name="T7" fmla="*/ 45 h 245"/>
                  <a:gd name="T8" fmla="*/ 232 w 243"/>
                  <a:gd name="T9" fmla="*/ 76 h 245"/>
                  <a:gd name="T10" fmla="*/ 243 w 243"/>
                  <a:gd name="T11" fmla="*/ 108 h 245"/>
                  <a:gd name="T12" fmla="*/ 241 w 243"/>
                  <a:gd name="T13" fmla="*/ 116 h 245"/>
                  <a:gd name="T14" fmla="*/ 197 w 243"/>
                  <a:gd name="T15" fmla="*/ 99 h 245"/>
                  <a:gd name="T16" fmla="*/ 182 w 243"/>
                  <a:gd name="T17" fmla="*/ 96 h 245"/>
                  <a:gd name="T18" fmla="*/ 182 w 243"/>
                  <a:gd name="T19" fmla="*/ 70 h 245"/>
                  <a:gd name="T20" fmla="*/ 174 w 243"/>
                  <a:gd name="T21" fmla="*/ 50 h 245"/>
                  <a:gd name="T22" fmla="*/ 161 w 243"/>
                  <a:gd name="T23" fmla="*/ 32 h 245"/>
                  <a:gd name="T24" fmla="*/ 134 w 243"/>
                  <a:gd name="T25" fmla="*/ 20 h 245"/>
                  <a:gd name="T26" fmla="*/ 112 w 243"/>
                  <a:gd name="T27" fmla="*/ 15 h 245"/>
                  <a:gd name="T28" fmla="*/ 88 w 243"/>
                  <a:gd name="T29" fmla="*/ 18 h 245"/>
                  <a:gd name="T30" fmla="*/ 62 w 243"/>
                  <a:gd name="T31" fmla="*/ 28 h 245"/>
                  <a:gd name="T32" fmla="*/ 44 w 243"/>
                  <a:gd name="T33" fmla="*/ 45 h 245"/>
                  <a:gd name="T34" fmla="*/ 33 w 243"/>
                  <a:gd name="T35" fmla="*/ 80 h 245"/>
                  <a:gd name="T36" fmla="*/ 27 w 243"/>
                  <a:gd name="T37" fmla="*/ 124 h 245"/>
                  <a:gd name="T38" fmla="*/ 30 w 243"/>
                  <a:gd name="T39" fmla="*/ 166 h 245"/>
                  <a:gd name="T40" fmla="*/ 38 w 243"/>
                  <a:gd name="T41" fmla="*/ 193 h 245"/>
                  <a:gd name="T42" fmla="*/ 46 w 243"/>
                  <a:gd name="T43" fmla="*/ 216 h 245"/>
                  <a:gd name="T44" fmla="*/ 66 w 243"/>
                  <a:gd name="T45" fmla="*/ 245 h 245"/>
                  <a:gd name="T46" fmla="*/ 30 w 243"/>
                  <a:gd name="T47" fmla="*/ 243 h 245"/>
                  <a:gd name="T48" fmla="*/ 21 w 243"/>
                  <a:gd name="T49" fmla="*/ 236 h 245"/>
                  <a:gd name="T50" fmla="*/ 10 w 243"/>
                  <a:gd name="T51" fmla="*/ 209 h 245"/>
                  <a:gd name="T52" fmla="*/ 0 w 243"/>
                  <a:gd name="T53" fmla="*/ 173 h 245"/>
                  <a:gd name="T54" fmla="*/ 0 w 243"/>
                  <a:gd name="T55" fmla="*/ 134 h 245"/>
                  <a:gd name="T56" fmla="*/ 2 w 243"/>
                  <a:gd name="T57" fmla="*/ 100 h 245"/>
                  <a:gd name="T58" fmla="*/ 13 w 243"/>
                  <a:gd name="T59" fmla="*/ 63 h 245"/>
                  <a:gd name="T60" fmla="*/ 27 w 243"/>
                  <a:gd name="T61" fmla="*/ 39 h 245"/>
                  <a:gd name="T62" fmla="*/ 53 w 243"/>
                  <a:gd name="T63" fmla="*/ 19 h 245"/>
                  <a:gd name="T64" fmla="*/ 95 w 243"/>
                  <a:gd name="T65" fmla="*/ 5 h 245"/>
                  <a:gd name="T66" fmla="*/ 126 w 243"/>
                  <a:gd name="T67" fmla="*/ 0 h 245"/>
                  <a:gd name="T68" fmla="*/ 147 w 243"/>
                  <a:gd name="T69" fmla="*/ 3 h 2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43"/>
                  <a:gd name="T106" fmla="*/ 0 h 245"/>
                  <a:gd name="T107" fmla="*/ 243 w 243"/>
                  <a:gd name="T108" fmla="*/ 245 h 24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43" h="245">
                    <a:moveTo>
                      <a:pt x="147" y="3"/>
                    </a:moveTo>
                    <a:lnTo>
                      <a:pt x="178" y="15"/>
                    </a:lnTo>
                    <a:lnTo>
                      <a:pt x="182" y="18"/>
                    </a:lnTo>
                    <a:lnTo>
                      <a:pt x="213" y="45"/>
                    </a:lnTo>
                    <a:lnTo>
                      <a:pt x="232" y="76"/>
                    </a:lnTo>
                    <a:lnTo>
                      <a:pt x="243" y="108"/>
                    </a:lnTo>
                    <a:lnTo>
                      <a:pt x="241" y="116"/>
                    </a:lnTo>
                    <a:lnTo>
                      <a:pt x="197" y="99"/>
                    </a:lnTo>
                    <a:lnTo>
                      <a:pt x="182" y="96"/>
                    </a:lnTo>
                    <a:lnTo>
                      <a:pt x="182" y="70"/>
                    </a:lnTo>
                    <a:lnTo>
                      <a:pt x="174" y="50"/>
                    </a:lnTo>
                    <a:lnTo>
                      <a:pt x="161" y="32"/>
                    </a:lnTo>
                    <a:lnTo>
                      <a:pt x="134" y="20"/>
                    </a:lnTo>
                    <a:lnTo>
                      <a:pt x="112" y="15"/>
                    </a:lnTo>
                    <a:lnTo>
                      <a:pt x="88" y="18"/>
                    </a:lnTo>
                    <a:lnTo>
                      <a:pt x="62" y="28"/>
                    </a:lnTo>
                    <a:lnTo>
                      <a:pt x="44" y="45"/>
                    </a:lnTo>
                    <a:lnTo>
                      <a:pt x="33" y="80"/>
                    </a:lnTo>
                    <a:lnTo>
                      <a:pt x="27" y="124"/>
                    </a:lnTo>
                    <a:lnTo>
                      <a:pt x="30" y="166"/>
                    </a:lnTo>
                    <a:lnTo>
                      <a:pt x="38" y="193"/>
                    </a:lnTo>
                    <a:lnTo>
                      <a:pt x="46" y="216"/>
                    </a:lnTo>
                    <a:lnTo>
                      <a:pt x="66" y="245"/>
                    </a:lnTo>
                    <a:lnTo>
                      <a:pt x="30" y="243"/>
                    </a:lnTo>
                    <a:lnTo>
                      <a:pt x="21" y="236"/>
                    </a:lnTo>
                    <a:lnTo>
                      <a:pt x="10" y="209"/>
                    </a:lnTo>
                    <a:lnTo>
                      <a:pt x="0" y="173"/>
                    </a:lnTo>
                    <a:lnTo>
                      <a:pt x="0" y="134"/>
                    </a:lnTo>
                    <a:lnTo>
                      <a:pt x="2" y="100"/>
                    </a:lnTo>
                    <a:lnTo>
                      <a:pt x="13" y="63"/>
                    </a:lnTo>
                    <a:lnTo>
                      <a:pt x="27" y="39"/>
                    </a:lnTo>
                    <a:lnTo>
                      <a:pt x="53" y="19"/>
                    </a:lnTo>
                    <a:lnTo>
                      <a:pt x="95" y="5"/>
                    </a:lnTo>
                    <a:lnTo>
                      <a:pt x="126" y="0"/>
                    </a:lnTo>
                    <a:lnTo>
                      <a:pt x="147" y="3"/>
                    </a:lnTo>
                    <a:close/>
                  </a:path>
                </a:pathLst>
              </a:custGeom>
              <a:solidFill>
                <a:srgbClr val="CC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grpSp>
            <p:nvGrpSpPr>
              <p:cNvPr id="6" name="Group 133"/>
              <p:cNvGrpSpPr>
                <a:grpSpLocks/>
              </p:cNvGrpSpPr>
              <p:nvPr/>
            </p:nvGrpSpPr>
            <p:grpSpPr bwMode="auto">
              <a:xfrm>
                <a:off x="3089" y="3024"/>
                <a:ext cx="62" cy="63"/>
                <a:chOff x="3089" y="3024"/>
                <a:chExt cx="62" cy="63"/>
              </a:xfrm>
            </p:grpSpPr>
            <p:sp>
              <p:nvSpPr>
                <p:cNvPr id="102" name="Freeform 134"/>
                <p:cNvSpPr>
                  <a:spLocks/>
                </p:cNvSpPr>
                <p:nvPr/>
              </p:nvSpPr>
              <p:spPr bwMode="auto">
                <a:xfrm>
                  <a:off x="3089" y="3024"/>
                  <a:ext cx="62" cy="63"/>
                </a:xfrm>
                <a:custGeom>
                  <a:avLst/>
                  <a:gdLst>
                    <a:gd name="T0" fmla="*/ 27 w 124"/>
                    <a:gd name="T1" fmla="*/ 30 h 127"/>
                    <a:gd name="T2" fmla="*/ 31 w 124"/>
                    <a:gd name="T3" fmla="*/ 11 h 127"/>
                    <a:gd name="T4" fmla="*/ 44 w 124"/>
                    <a:gd name="T5" fmla="*/ 2 h 127"/>
                    <a:gd name="T6" fmla="*/ 58 w 124"/>
                    <a:gd name="T7" fmla="*/ 0 h 127"/>
                    <a:gd name="T8" fmla="*/ 70 w 124"/>
                    <a:gd name="T9" fmla="*/ 10 h 127"/>
                    <a:gd name="T10" fmla="*/ 76 w 124"/>
                    <a:gd name="T11" fmla="*/ 24 h 127"/>
                    <a:gd name="T12" fmla="*/ 95 w 124"/>
                    <a:gd name="T13" fmla="*/ 22 h 127"/>
                    <a:gd name="T14" fmla="*/ 114 w 124"/>
                    <a:gd name="T15" fmla="*/ 27 h 127"/>
                    <a:gd name="T16" fmla="*/ 118 w 124"/>
                    <a:gd name="T17" fmla="*/ 27 h 127"/>
                    <a:gd name="T18" fmla="*/ 124 w 124"/>
                    <a:gd name="T19" fmla="*/ 43 h 127"/>
                    <a:gd name="T20" fmla="*/ 118 w 124"/>
                    <a:gd name="T21" fmla="*/ 58 h 127"/>
                    <a:gd name="T22" fmla="*/ 106 w 124"/>
                    <a:gd name="T23" fmla="*/ 72 h 127"/>
                    <a:gd name="T24" fmla="*/ 99 w 124"/>
                    <a:gd name="T25" fmla="*/ 74 h 127"/>
                    <a:gd name="T26" fmla="*/ 103 w 124"/>
                    <a:gd name="T27" fmla="*/ 88 h 127"/>
                    <a:gd name="T28" fmla="*/ 98 w 124"/>
                    <a:gd name="T29" fmla="*/ 103 h 127"/>
                    <a:gd name="T30" fmla="*/ 89 w 124"/>
                    <a:gd name="T31" fmla="*/ 115 h 127"/>
                    <a:gd name="T32" fmla="*/ 74 w 124"/>
                    <a:gd name="T33" fmla="*/ 124 h 127"/>
                    <a:gd name="T34" fmla="*/ 70 w 124"/>
                    <a:gd name="T35" fmla="*/ 127 h 127"/>
                    <a:gd name="T36" fmla="*/ 52 w 124"/>
                    <a:gd name="T37" fmla="*/ 126 h 127"/>
                    <a:gd name="T38" fmla="*/ 39 w 124"/>
                    <a:gd name="T39" fmla="*/ 115 h 127"/>
                    <a:gd name="T40" fmla="*/ 32 w 124"/>
                    <a:gd name="T41" fmla="*/ 111 h 127"/>
                    <a:gd name="T42" fmla="*/ 16 w 124"/>
                    <a:gd name="T43" fmla="*/ 109 h 127"/>
                    <a:gd name="T44" fmla="*/ 2 w 124"/>
                    <a:gd name="T45" fmla="*/ 93 h 127"/>
                    <a:gd name="T46" fmla="*/ 0 w 124"/>
                    <a:gd name="T47" fmla="*/ 76 h 127"/>
                    <a:gd name="T48" fmla="*/ 4 w 124"/>
                    <a:gd name="T49" fmla="*/ 60 h 127"/>
                    <a:gd name="T50" fmla="*/ 11 w 124"/>
                    <a:gd name="T51" fmla="*/ 55 h 127"/>
                    <a:gd name="T52" fmla="*/ 2 w 124"/>
                    <a:gd name="T53" fmla="*/ 43 h 127"/>
                    <a:gd name="T54" fmla="*/ 11 w 124"/>
                    <a:gd name="T55" fmla="*/ 34 h 127"/>
                    <a:gd name="T56" fmla="*/ 17 w 124"/>
                    <a:gd name="T57" fmla="*/ 30 h 127"/>
                    <a:gd name="T58" fmla="*/ 27 w 124"/>
                    <a:gd name="T59" fmla="*/ 30 h 127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124"/>
                    <a:gd name="T91" fmla="*/ 0 h 127"/>
                    <a:gd name="T92" fmla="*/ 124 w 124"/>
                    <a:gd name="T93" fmla="*/ 127 h 127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124" h="127">
                      <a:moveTo>
                        <a:pt x="27" y="30"/>
                      </a:moveTo>
                      <a:lnTo>
                        <a:pt x="31" y="11"/>
                      </a:lnTo>
                      <a:lnTo>
                        <a:pt x="44" y="2"/>
                      </a:lnTo>
                      <a:lnTo>
                        <a:pt x="58" y="0"/>
                      </a:lnTo>
                      <a:lnTo>
                        <a:pt x="70" y="10"/>
                      </a:lnTo>
                      <a:lnTo>
                        <a:pt x="76" y="24"/>
                      </a:lnTo>
                      <a:lnTo>
                        <a:pt x="95" y="22"/>
                      </a:lnTo>
                      <a:lnTo>
                        <a:pt x="114" y="27"/>
                      </a:lnTo>
                      <a:lnTo>
                        <a:pt x="118" y="27"/>
                      </a:lnTo>
                      <a:lnTo>
                        <a:pt x="124" y="43"/>
                      </a:lnTo>
                      <a:lnTo>
                        <a:pt x="118" y="5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103" y="88"/>
                      </a:lnTo>
                      <a:lnTo>
                        <a:pt x="98" y="103"/>
                      </a:lnTo>
                      <a:lnTo>
                        <a:pt x="89" y="115"/>
                      </a:lnTo>
                      <a:lnTo>
                        <a:pt x="74" y="124"/>
                      </a:lnTo>
                      <a:lnTo>
                        <a:pt x="70" y="127"/>
                      </a:lnTo>
                      <a:lnTo>
                        <a:pt x="52" y="126"/>
                      </a:lnTo>
                      <a:lnTo>
                        <a:pt x="39" y="115"/>
                      </a:lnTo>
                      <a:lnTo>
                        <a:pt x="32" y="111"/>
                      </a:lnTo>
                      <a:lnTo>
                        <a:pt x="16" y="109"/>
                      </a:lnTo>
                      <a:lnTo>
                        <a:pt x="2" y="93"/>
                      </a:lnTo>
                      <a:lnTo>
                        <a:pt x="0" y="76"/>
                      </a:lnTo>
                      <a:lnTo>
                        <a:pt x="4" y="60"/>
                      </a:lnTo>
                      <a:lnTo>
                        <a:pt x="11" y="55"/>
                      </a:lnTo>
                      <a:lnTo>
                        <a:pt x="2" y="43"/>
                      </a:lnTo>
                      <a:lnTo>
                        <a:pt x="11" y="34"/>
                      </a:lnTo>
                      <a:lnTo>
                        <a:pt x="17" y="30"/>
                      </a:lnTo>
                      <a:lnTo>
                        <a:pt x="27" y="30"/>
                      </a:lnTo>
                      <a:close/>
                    </a:path>
                  </a:pathLst>
                </a:custGeom>
                <a:blipFill dpi="0" rotWithShape="0">
                  <a:blip r:embed="rId3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03" name="Freeform 135"/>
                <p:cNvSpPr>
                  <a:spLocks/>
                </p:cNvSpPr>
                <p:nvPr/>
              </p:nvSpPr>
              <p:spPr bwMode="auto">
                <a:xfrm>
                  <a:off x="3099" y="3028"/>
                  <a:ext cx="45" cy="51"/>
                </a:xfrm>
                <a:custGeom>
                  <a:avLst/>
                  <a:gdLst>
                    <a:gd name="T0" fmla="*/ 28 w 90"/>
                    <a:gd name="T1" fmla="*/ 47 h 103"/>
                    <a:gd name="T2" fmla="*/ 24 w 90"/>
                    <a:gd name="T3" fmla="*/ 34 h 103"/>
                    <a:gd name="T4" fmla="*/ 18 w 90"/>
                    <a:gd name="T5" fmla="*/ 21 h 103"/>
                    <a:gd name="T6" fmla="*/ 24 w 90"/>
                    <a:gd name="T7" fmla="*/ 8 h 103"/>
                    <a:gd name="T8" fmla="*/ 31 w 90"/>
                    <a:gd name="T9" fmla="*/ 0 h 103"/>
                    <a:gd name="T10" fmla="*/ 37 w 90"/>
                    <a:gd name="T11" fmla="*/ 3 h 103"/>
                    <a:gd name="T12" fmla="*/ 44 w 90"/>
                    <a:gd name="T13" fmla="*/ 7 h 103"/>
                    <a:gd name="T14" fmla="*/ 45 w 90"/>
                    <a:gd name="T15" fmla="*/ 18 h 103"/>
                    <a:gd name="T16" fmla="*/ 43 w 90"/>
                    <a:gd name="T17" fmla="*/ 29 h 103"/>
                    <a:gd name="T18" fmla="*/ 43 w 90"/>
                    <a:gd name="T19" fmla="*/ 39 h 103"/>
                    <a:gd name="T20" fmla="*/ 49 w 90"/>
                    <a:gd name="T21" fmla="*/ 37 h 103"/>
                    <a:gd name="T22" fmla="*/ 55 w 90"/>
                    <a:gd name="T23" fmla="*/ 27 h 103"/>
                    <a:gd name="T24" fmla="*/ 64 w 90"/>
                    <a:gd name="T25" fmla="*/ 22 h 103"/>
                    <a:gd name="T26" fmla="*/ 68 w 90"/>
                    <a:gd name="T27" fmla="*/ 22 h 103"/>
                    <a:gd name="T28" fmla="*/ 78 w 90"/>
                    <a:gd name="T29" fmla="*/ 21 h 103"/>
                    <a:gd name="T30" fmla="*/ 84 w 90"/>
                    <a:gd name="T31" fmla="*/ 26 h 103"/>
                    <a:gd name="T32" fmla="*/ 90 w 90"/>
                    <a:gd name="T33" fmla="*/ 38 h 103"/>
                    <a:gd name="T34" fmla="*/ 86 w 90"/>
                    <a:gd name="T35" fmla="*/ 50 h 103"/>
                    <a:gd name="T36" fmla="*/ 75 w 90"/>
                    <a:gd name="T37" fmla="*/ 57 h 103"/>
                    <a:gd name="T38" fmla="*/ 62 w 90"/>
                    <a:gd name="T39" fmla="*/ 57 h 103"/>
                    <a:gd name="T40" fmla="*/ 51 w 90"/>
                    <a:gd name="T41" fmla="*/ 54 h 103"/>
                    <a:gd name="T42" fmla="*/ 52 w 90"/>
                    <a:gd name="T43" fmla="*/ 64 h 103"/>
                    <a:gd name="T44" fmla="*/ 64 w 90"/>
                    <a:gd name="T45" fmla="*/ 66 h 103"/>
                    <a:gd name="T46" fmla="*/ 74 w 90"/>
                    <a:gd name="T47" fmla="*/ 73 h 103"/>
                    <a:gd name="T48" fmla="*/ 71 w 90"/>
                    <a:gd name="T49" fmla="*/ 88 h 103"/>
                    <a:gd name="T50" fmla="*/ 62 w 90"/>
                    <a:gd name="T51" fmla="*/ 100 h 103"/>
                    <a:gd name="T52" fmla="*/ 48 w 90"/>
                    <a:gd name="T53" fmla="*/ 103 h 103"/>
                    <a:gd name="T54" fmla="*/ 37 w 90"/>
                    <a:gd name="T55" fmla="*/ 97 h 103"/>
                    <a:gd name="T56" fmla="*/ 31 w 90"/>
                    <a:gd name="T57" fmla="*/ 87 h 103"/>
                    <a:gd name="T58" fmla="*/ 36 w 90"/>
                    <a:gd name="T59" fmla="*/ 76 h 103"/>
                    <a:gd name="T60" fmla="*/ 40 w 90"/>
                    <a:gd name="T61" fmla="*/ 65 h 103"/>
                    <a:gd name="T62" fmla="*/ 33 w 90"/>
                    <a:gd name="T63" fmla="*/ 62 h 103"/>
                    <a:gd name="T64" fmla="*/ 31 w 90"/>
                    <a:gd name="T65" fmla="*/ 74 h 103"/>
                    <a:gd name="T66" fmla="*/ 24 w 90"/>
                    <a:gd name="T67" fmla="*/ 84 h 103"/>
                    <a:gd name="T68" fmla="*/ 9 w 90"/>
                    <a:gd name="T69" fmla="*/ 85 h 103"/>
                    <a:gd name="T70" fmla="*/ 0 w 90"/>
                    <a:gd name="T71" fmla="*/ 77 h 103"/>
                    <a:gd name="T72" fmla="*/ 0 w 90"/>
                    <a:gd name="T73" fmla="*/ 68 h 103"/>
                    <a:gd name="T74" fmla="*/ 2 w 90"/>
                    <a:gd name="T75" fmla="*/ 60 h 103"/>
                    <a:gd name="T76" fmla="*/ 8 w 90"/>
                    <a:gd name="T77" fmla="*/ 53 h 103"/>
                    <a:gd name="T78" fmla="*/ 5 w 90"/>
                    <a:gd name="T79" fmla="*/ 43 h 103"/>
                    <a:gd name="T80" fmla="*/ 5 w 90"/>
                    <a:gd name="T81" fmla="*/ 34 h 103"/>
                    <a:gd name="T82" fmla="*/ 12 w 90"/>
                    <a:gd name="T83" fmla="*/ 34 h 103"/>
                    <a:gd name="T84" fmla="*/ 18 w 90"/>
                    <a:gd name="T85" fmla="*/ 38 h 103"/>
                    <a:gd name="T86" fmla="*/ 28 w 90"/>
                    <a:gd name="T87" fmla="*/ 47 h 103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0"/>
                    <a:gd name="T133" fmla="*/ 0 h 103"/>
                    <a:gd name="T134" fmla="*/ 90 w 90"/>
                    <a:gd name="T135" fmla="*/ 103 h 103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0" h="103">
                      <a:moveTo>
                        <a:pt x="28" y="47"/>
                      </a:moveTo>
                      <a:lnTo>
                        <a:pt x="24" y="34"/>
                      </a:lnTo>
                      <a:lnTo>
                        <a:pt x="18" y="21"/>
                      </a:lnTo>
                      <a:lnTo>
                        <a:pt x="24" y="8"/>
                      </a:lnTo>
                      <a:lnTo>
                        <a:pt x="31" y="0"/>
                      </a:lnTo>
                      <a:lnTo>
                        <a:pt x="37" y="3"/>
                      </a:lnTo>
                      <a:lnTo>
                        <a:pt x="44" y="7"/>
                      </a:lnTo>
                      <a:lnTo>
                        <a:pt x="45" y="18"/>
                      </a:lnTo>
                      <a:lnTo>
                        <a:pt x="43" y="29"/>
                      </a:lnTo>
                      <a:lnTo>
                        <a:pt x="43" y="39"/>
                      </a:lnTo>
                      <a:lnTo>
                        <a:pt x="49" y="37"/>
                      </a:lnTo>
                      <a:lnTo>
                        <a:pt x="55" y="27"/>
                      </a:lnTo>
                      <a:lnTo>
                        <a:pt x="64" y="22"/>
                      </a:lnTo>
                      <a:lnTo>
                        <a:pt x="68" y="22"/>
                      </a:lnTo>
                      <a:lnTo>
                        <a:pt x="78" y="21"/>
                      </a:lnTo>
                      <a:lnTo>
                        <a:pt x="84" y="26"/>
                      </a:lnTo>
                      <a:lnTo>
                        <a:pt x="90" y="38"/>
                      </a:lnTo>
                      <a:lnTo>
                        <a:pt x="86" y="50"/>
                      </a:lnTo>
                      <a:lnTo>
                        <a:pt x="75" y="57"/>
                      </a:lnTo>
                      <a:lnTo>
                        <a:pt x="62" y="57"/>
                      </a:lnTo>
                      <a:lnTo>
                        <a:pt x="51" y="54"/>
                      </a:lnTo>
                      <a:lnTo>
                        <a:pt x="52" y="64"/>
                      </a:lnTo>
                      <a:lnTo>
                        <a:pt x="64" y="66"/>
                      </a:lnTo>
                      <a:lnTo>
                        <a:pt x="74" y="73"/>
                      </a:lnTo>
                      <a:lnTo>
                        <a:pt x="71" y="88"/>
                      </a:lnTo>
                      <a:lnTo>
                        <a:pt x="62" y="100"/>
                      </a:lnTo>
                      <a:lnTo>
                        <a:pt x="48" y="103"/>
                      </a:lnTo>
                      <a:lnTo>
                        <a:pt x="37" y="97"/>
                      </a:lnTo>
                      <a:lnTo>
                        <a:pt x="31" y="87"/>
                      </a:lnTo>
                      <a:lnTo>
                        <a:pt x="36" y="76"/>
                      </a:lnTo>
                      <a:lnTo>
                        <a:pt x="40" y="65"/>
                      </a:lnTo>
                      <a:lnTo>
                        <a:pt x="33" y="62"/>
                      </a:lnTo>
                      <a:lnTo>
                        <a:pt x="31" y="74"/>
                      </a:lnTo>
                      <a:lnTo>
                        <a:pt x="24" y="84"/>
                      </a:lnTo>
                      <a:lnTo>
                        <a:pt x="9" y="85"/>
                      </a:lnTo>
                      <a:lnTo>
                        <a:pt x="0" y="77"/>
                      </a:lnTo>
                      <a:lnTo>
                        <a:pt x="0" y="68"/>
                      </a:lnTo>
                      <a:lnTo>
                        <a:pt x="2" y="60"/>
                      </a:lnTo>
                      <a:lnTo>
                        <a:pt x="8" y="53"/>
                      </a:lnTo>
                      <a:lnTo>
                        <a:pt x="5" y="43"/>
                      </a:lnTo>
                      <a:lnTo>
                        <a:pt x="5" y="34"/>
                      </a:lnTo>
                      <a:lnTo>
                        <a:pt x="12" y="34"/>
                      </a:lnTo>
                      <a:lnTo>
                        <a:pt x="18" y="38"/>
                      </a:lnTo>
                      <a:lnTo>
                        <a:pt x="28" y="47"/>
                      </a:lnTo>
                      <a:close/>
                    </a:path>
                  </a:pathLst>
                </a:custGeom>
                <a:blipFill dpi="0" rotWithShape="0">
                  <a:blip r:embed="rId4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04" name="Freeform 136"/>
                <p:cNvSpPr>
                  <a:spLocks/>
                </p:cNvSpPr>
                <p:nvPr/>
              </p:nvSpPr>
              <p:spPr bwMode="auto">
                <a:xfrm>
                  <a:off x="3114" y="3049"/>
                  <a:ext cx="11" cy="10"/>
                </a:xfrm>
                <a:custGeom>
                  <a:avLst/>
                  <a:gdLst>
                    <a:gd name="T0" fmla="*/ 0 w 21"/>
                    <a:gd name="T1" fmla="*/ 7 h 22"/>
                    <a:gd name="T2" fmla="*/ 10 w 21"/>
                    <a:gd name="T3" fmla="*/ 0 h 22"/>
                    <a:gd name="T4" fmla="*/ 18 w 21"/>
                    <a:gd name="T5" fmla="*/ 3 h 22"/>
                    <a:gd name="T6" fmla="*/ 21 w 21"/>
                    <a:gd name="T7" fmla="*/ 16 h 22"/>
                    <a:gd name="T8" fmla="*/ 12 w 21"/>
                    <a:gd name="T9" fmla="*/ 22 h 22"/>
                    <a:gd name="T10" fmla="*/ 2 w 21"/>
                    <a:gd name="T11" fmla="*/ 16 h 22"/>
                    <a:gd name="T12" fmla="*/ 0 w 21"/>
                    <a:gd name="T13" fmla="*/ 7 h 2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1"/>
                    <a:gd name="T22" fmla="*/ 0 h 22"/>
                    <a:gd name="T23" fmla="*/ 21 w 21"/>
                    <a:gd name="T24" fmla="*/ 22 h 2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1" h="22">
                      <a:moveTo>
                        <a:pt x="0" y="7"/>
                      </a:moveTo>
                      <a:lnTo>
                        <a:pt x="10" y="0"/>
                      </a:lnTo>
                      <a:lnTo>
                        <a:pt x="18" y="3"/>
                      </a:lnTo>
                      <a:lnTo>
                        <a:pt x="21" y="16"/>
                      </a:lnTo>
                      <a:lnTo>
                        <a:pt x="12" y="22"/>
                      </a:lnTo>
                      <a:lnTo>
                        <a:pt x="2" y="16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blipFill dpi="0" rotWithShape="0">
                  <a:blip r:embed="rId5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</p:grpSp>
          <p:grpSp>
            <p:nvGrpSpPr>
              <p:cNvPr id="7" name="Group 137"/>
              <p:cNvGrpSpPr>
                <a:grpSpLocks/>
              </p:cNvGrpSpPr>
              <p:nvPr/>
            </p:nvGrpSpPr>
            <p:grpSpPr bwMode="auto">
              <a:xfrm>
                <a:off x="3128" y="3012"/>
                <a:ext cx="70" cy="70"/>
                <a:chOff x="3128" y="3012"/>
                <a:chExt cx="70" cy="70"/>
              </a:xfrm>
            </p:grpSpPr>
            <p:sp>
              <p:nvSpPr>
                <p:cNvPr id="99" name="Freeform 138"/>
                <p:cNvSpPr>
                  <a:spLocks/>
                </p:cNvSpPr>
                <p:nvPr/>
              </p:nvSpPr>
              <p:spPr bwMode="auto">
                <a:xfrm>
                  <a:off x="3128" y="3012"/>
                  <a:ext cx="70" cy="70"/>
                </a:xfrm>
                <a:custGeom>
                  <a:avLst/>
                  <a:gdLst>
                    <a:gd name="T0" fmla="*/ 30 w 142"/>
                    <a:gd name="T1" fmla="*/ 31 h 139"/>
                    <a:gd name="T2" fmla="*/ 35 w 142"/>
                    <a:gd name="T3" fmla="*/ 12 h 139"/>
                    <a:gd name="T4" fmla="*/ 50 w 142"/>
                    <a:gd name="T5" fmla="*/ 0 h 139"/>
                    <a:gd name="T6" fmla="*/ 65 w 142"/>
                    <a:gd name="T7" fmla="*/ 0 h 139"/>
                    <a:gd name="T8" fmla="*/ 80 w 142"/>
                    <a:gd name="T9" fmla="*/ 10 h 139"/>
                    <a:gd name="T10" fmla="*/ 88 w 142"/>
                    <a:gd name="T11" fmla="*/ 27 h 139"/>
                    <a:gd name="T12" fmla="*/ 110 w 142"/>
                    <a:gd name="T13" fmla="*/ 23 h 139"/>
                    <a:gd name="T14" fmla="*/ 131 w 142"/>
                    <a:gd name="T15" fmla="*/ 29 h 139"/>
                    <a:gd name="T16" fmla="*/ 135 w 142"/>
                    <a:gd name="T17" fmla="*/ 30 h 139"/>
                    <a:gd name="T18" fmla="*/ 142 w 142"/>
                    <a:gd name="T19" fmla="*/ 47 h 139"/>
                    <a:gd name="T20" fmla="*/ 134 w 142"/>
                    <a:gd name="T21" fmla="*/ 64 h 139"/>
                    <a:gd name="T22" fmla="*/ 122 w 142"/>
                    <a:gd name="T23" fmla="*/ 77 h 139"/>
                    <a:gd name="T24" fmla="*/ 114 w 142"/>
                    <a:gd name="T25" fmla="*/ 81 h 139"/>
                    <a:gd name="T26" fmla="*/ 118 w 142"/>
                    <a:gd name="T27" fmla="*/ 95 h 139"/>
                    <a:gd name="T28" fmla="*/ 112 w 142"/>
                    <a:gd name="T29" fmla="*/ 112 h 139"/>
                    <a:gd name="T30" fmla="*/ 101 w 142"/>
                    <a:gd name="T31" fmla="*/ 126 h 139"/>
                    <a:gd name="T32" fmla="*/ 84 w 142"/>
                    <a:gd name="T33" fmla="*/ 136 h 139"/>
                    <a:gd name="T34" fmla="*/ 80 w 142"/>
                    <a:gd name="T35" fmla="*/ 139 h 139"/>
                    <a:gd name="T36" fmla="*/ 61 w 142"/>
                    <a:gd name="T37" fmla="*/ 136 h 139"/>
                    <a:gd name="T38" fmla="*/ 44 w 142"/>
                    <a:gd name="T39" fmla="*/ 126 h 139"/>
                    <a:gd name="T40" fmla="*/ 37 w 142"/>
                    <a:gd name="T41" fmla="*/ 120 h 139"/>
                    <a:gd name="T42" fmla="*/ 18 w 142"/>
                    <a:gd name="T43" fmla="*/ 119 h 139"/>
                    <a:gd name="T44" fmla="*/ 2 w 142"/>
                    <a:gd name="T45" fmla="*/ 101 h 139"/>
                    <a:gd name="T46" fmla="*/ 0 w 142"/>
                    <a:gd name="T47" fmla="*/ 83 h 139"/>
                    <a:gd name="T48" fmla="*/ 5 w 142"/>
                    <a:gd name="T49" fmla="*/ 65 h 139"/>
                    <a:gd name="T50" fmla="*/ 11 w 142"/>
                    <a:gd name="T51" fmla="*/ 61 h 139"/>
                    <a:gd name="T52" fmla="*/ 3 w 142"/>
                    <a:gd name="T53" fmla="*/ 47 h 139"/>
                    <a:gd name="T54" fmla="*/ 11 w 142"/>
                    <a:gd name="T55" fmla="*/ 37 h 139"/>
                    <a:gd name="T56" fmla="*/ 21 w 142"/>
                    <a:gd name="T57" fmla="*/ 33 h 139"/>
                    <a:gd name="T58" fmla="*/ 30 w 142"/>
                    <a:gd name="T59" fmla="*/ 31 h 139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142"/>
                    <a:gd name="T91" fmla="*/ 0 h 139"/>
                    <a:gd name="T92" fmla="*/ 142 w 142"/>
                    <a:gd name="T93" fmla="*/ 139 h 139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142" h="139">
                      <a:moveTo>
                        <a:pt x="30" y="31"/>
                      </a:moveTo>
                      <a:lnTo>
                        <a:pt x="35" y="12"/>
                      </a:lnTo>
                      <a:lnTo>
                        <a:pt x="50" y="0"/>
                      </a:lnTo>
                      <a:lnTo>
                        <a:pt x="65" y="0"/>
                      </a:lnTo>
                      <a:lnTo>
                        <a:pt x="80" y="10"/>
                      </a:lnTo>
                      <a:lnTo>
                        <a:pt x="88" y="27"/>
                      </a:lnTo>
                      <a:lnTo>
                        <a:pt x="110" y="23"/>
                      </a:lnTo>
                      <a:lnTo>
                        <a:pt x="131" y="29"/>
                      </a:lnTo>
                      <a:lnTo>
                        <a:pt x="135" y="30"/>
                      </a:lnTo>
                      <a:lnTo>
                        <a:pt x="142" y="47"/>
                      </a:lnTo>
                      <a:lnTo>
                        <a:pt x="134" y="64"/>
                      </a:lnTo>
                      <a:lnTo>
                        <a:pt x="122" y="77"/>
                      </a:lnTo>
                      <a:lnTo>
                        <a:pt x="114" y="81"/>
                      </a:lnTo>
                      <a:lnTo>
                        <a:pt x="118" y="95"/>
                      </a:lnTo>
                      <a:lnTo>
                        <a:pt x="112" y="112"/>
                      </a:lnTo>
                      <a:lnTo>
                        <a:pt x="101" y="126"/>
                      </a:lnTo>
                      <a:lnTo>
                        <a:pt x="84" y="136"/>
                      </a:lnTo>
                      <a:lnTo>
                        <a:pt x="80" y="139"/>
                      </a:lnTo>
                      <a:lnTo>
                        <a:pt x="61" y="136"/>
                      </a:lnTo>
                      <a:lnTo>
                        <a:pt x="44" y="126"/>
                      </a:lnTo>
                      <a:lnTo>
                        <a:pt x="37" y="120"/>
                      </a:lnTo>
                      <a:lnTo>
                        <a:pt x="18" y="119"/>
                      </a:lnTo>
                      <a:lnTo>
                        <a:pt x="2" y="101"/>
                      </a:lnTo>
                      <a:lnTo>
                        <a:pt x="0" y="83"/>
                      </a:lnTo>
                      <a:lnTo>
                        <a:pt x="5" y="65"/>
                      </a:lnTo>
                      <a:lnTo>
                        <a:pt x="11" y="61"/>
                      </a:lnTo>
                      <a:lnTo>
                        <a:pt x="3" y="47"/>
                      </a:lnTo>
                      <a:lnTo>
                        <a:pt x="11" y="37"/>
                      </a:lnTo>
                      <a:lnTo>
                        <a:pt x="21" y="33"/>
                      </a:lnTo>
                      <a:lnTo>
                        <a:pt x="30" y="31"/>
                      </a:lnTo>
                      <a:close/>
                    </a:path>
                  </a:pathLst>
                </a:custGeom>
                <a:blipFill dpi="0" rotWithShape="0">
                  <a:blip r:embed="rId3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00" name="Freeform 139"/>
                <p:cNvSpPr>
                  <a:spLocks/>
                </p:cNvSpPr>
                <p:nvPr/>
              </p:nvSpPr>
              <p:spPr bwMode="auto">
                <a:xfrm>
                  <a:off x="3138" y="3018"/>
                  <a:ext cx="52" cy="55"/>
                </a:xfrm>
                <a:custGeom>
                  <a:avLst/>
                  <a:gdLst>
                    <a:gd name="T0" fmla="*/ 33 w 105"/>
                    <a:gd name="T1" fmla="*/ 50 h 111"/>
                    <a:gd name="T2" fmla="*/ 29 w 105"/>
                    <a:gd name="T3" fmla="*/ 35 h 111"/>
                    <a:gd name="T4" fmla="*/ 21 w 105"/>
                    <a:gd name="T5" fmla="*/ 22 h 111"/>
                    <a:gd name="T6" fmla="*/ 28 w 105"/>
                    <a:gd name="T7" fmla="*/ 8 h 111"/>
                    <a:gd name="T8" fmla="*/ 36 w 105"/>
                    <a:gd name="T9" fmla="*/ 0 h 111"/>
                    <a:gd name="T10" fmla="*/ 44 w 105"/>
                    <a:gd name="T11" fmla="*/ 3 h 111"/>
                    <a:gd name="T12" fmla="*/ 52 w 105"/>
                    <a:gd name="T13" fmla="*/ 8 h 111"/>
                    <a:gd name="T14" fmla="*/ 54 w 105"/>
                    <a:gd name="T15" fmla="*/ 19 h 111"/>
                    <a:gd name="T16" fmla="*/ 51 w 105"/>
                    <a:gd name="T17" fmla="*/ 31 h 111"/>
                    <a:gd name="T18" fmla="*/ 51 w 105"/>
                    <a:gd name="T19" fmla="*/ 43 h 111"/>
                    <a:gd name="T20" fmla="*/ 59 w 105"/>
                    <a:gd name="T21" fmla="*/ 39 h 111"/>
                    <a:gd name="T22" fmla="*/ 66 w 105"/>
                    <a:gd name="T23" fmla="*/ 30 h 111"/>
                    <a:gd name="T24" fmla="*/ 75 w 105"/>
                    <a:gd name="T25" fmla="*/ 23 h 111"/>
                    <a:gd name="T26" fmla="*/ 80 w 105"/>
                    <a:gd name="T27" fmla="*/ 23 h 111"/>
                    <a:gd name="T28" fmla="*/ 91 w 105"/>
                    <a:gd name="T29" fmla="*/ 22 h 111"/>
                    <a:gd name="T30" fmla="*/ 99 w 105"/>
                    <a:gd name="T31" fmla="*/ 28 h 111"/>
                    <a:gd name="T32" fmla="*/ 105 w 105"/>
                    <a:gd name="T33" fmla="*/ 41 h 111"/>
                    <a:gd name="T34" fmla="*/ 101 w 105"/>
                    <a:gd name="T35" fmla="*/ 54 h 111"/>
                    <a:gd name="T36" fmla="*/ 89 w 105"/>
                    <a:gd name="T37" fmla="*/ 61 h 111"/>
                    <a:gd name="T38" fmla="*/ 74 w 105"/>
                    <a:gd name="T39" fmla="*/ 61 h 111"/>
                    <a:gd name="T40" fmla="*/ 60 w 105"/>
                    <a:gd name="T41" fmla="*/ 58 h 111"/>
                    <a:gd name="T42" fmla="*/ 62 w 105"/>
                    <a:gd name="T43" fmla="*/ 67 h 111"/>
                    <a:gd name="T44" fmla="*/ 75 w 105"/>
                    <a:gd name="T45" fmla="*/ 70 h 111"/>
                    <a:gd name="T46" fmla="*/ 86 w 105"/>
                    <a:gd name="T47" fmla="*/ 78 h 111"/>
                    <a:gd name="T48" fmla="*/ 83 w 105"/>
                    <a:gd name="T49" fmla="*/ 94 h 111"/>
                    <a:gd name="T50" fmla="*/ 72 w 105"/>
                    <a:gd name="T51" fmla="*/ 107 h 111"/>
                    <a:gd name="T52" fmla="*/ 56 w 105"/>
                    <a:gd name="T53" fmla="*/ 111 h 111"/>
                    <a:gd name="T54" fmla="*/ 44 w 105"/>
                    <a:gd name="T55" fmla="*/ 104 h 111"/>
                    <a:gd name="T56" fmla="*/ 36 w 105"/>
                    <a:gd name="T57" fmla="*/ 93 h 111"/>
                    <a:gd name="T58" fmla="*/ 41 w 105"/>
                    <a:gd name="T59" fmla="*/ 81 h 111"/>
                    <a:gd name="T60" fmla="*/ 47 w 105"/>
                    <a:gd name="T61" fmla="*/ 70 h 111"/>
                    <a:gd name="T62" fmla="*/ 40 w 105"/>
                    <a:gd name="T63" fmla="*/ 66 h 111"/>
                    <a:gd name="T64" fmla="*/ 36 w 105"/>
                    <a:gd name="T65" fmla="*/ 80 h 111"/>
                    <a:gd name="T66" fmla="*/ 28 w 105"/>
                    <a:gd name="T67" fmla="*/ 90 h 111"/>
                    <a:gd name="T68" fmla="*/ 12 w 105"/>
                    <a:gd name="T69" fmla="*/ 92 h 111"/>
                    <a:gd name="T70" fmla="*/ 0 w 105"/>
                    <a:gd name="T71" fmla="*/ 84 h 111"/>
                    <a:gd name="T72" fmla="*/ 0 w 105"/>
                    <a:gd name="T73" fmla="*/ 73 h 111"/>
                    <a:gd name="T74" fmla="*/ 4 w 105"/>
                    <a:gd name="T75" fmla="*/ 63 h 111"/>
                    <a:gd name="T76" fmla="*/ 10 w 105"/>
                    <a:gd name="T77" fmla="*/ 57 h 111"/>
                    <a:gd name="T78" fmla="*/ 6 w 105"/>
                    <a:gd name="T79" fmla="*/ 46 h 111"/>
                    <a:gd name="T80" fmla="*/ 6 w 105"/>
                    <a:gd name="T81" fmla="*/ 36 h 111"/>
                    <a:gd name="T82" fmla="*/ 14 w 105"/>
                    <a:gd name="T83" fmla="*/ 35 h 111"/>
                    <a:gd name="T84" fmla="*/ 23 w 105"/>
                    <a:gd name="T85" fmla="*/ 41 h 111"/>
                    <a:gd name="T86" fmla="*/ 33 w 105"/>
                    <a:gd name="T87" fmla="*/ 50 h 11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05"/>
                    <a:gd name="T133" fmla="*/ 0 h 111"/>
                    <a:gd name="T134" fmla="*/ 105 w 105"/>
                    <a:gd name="T135" fmla="*/ 111 h 11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05" h="111">
                      <a:moveTo>
                        <a:pt x="33" y="50"/>
                      </a:moveTo>
                      <a:lnTo>
                        <a:pt x="29" y="35"/>
                      </a:lnTo>
                      <a:lnTo>
                        <a:pt x="21" y="22"/>
                      </a:lnTo>
                      <a:lnTo>
                        <a:pt x="28" y="8"/>
                      </a:lnTo>
                      <a:lnTo>
                        <a:pt x="36" y="0"/>
                      </a:lnTo>
                      <a:lnTo>
                        <a:pt x="44" y="3"/>
                      </a:lnTo>
                      <a:lnTo>
                        <a:pt x="52" y="8"/>
                      </a:lnTo>
                      <a:lnTo>
                        <a:pt x="54" y="19"/>
                      </a:lnTo>
                      <a:lnTo>
                        <a:pt x="51" y="31"/>
                      </a:lnTo>
                      <a:lnTo>
                        <a:pt x="51" y="43"/>
                      </a:lnTo>
                      <a:lnTo>
                        <a:pt x="59" y="39"/>
                      </a:lnTo>
                      <a:lnTo>
                        <a:pt x="66" y="30"/>
                      </a:lnTo>
                      <a:lnTo>
                        <a:pt x="75" y="23"/>
                      </a:lnTo>
                      <a:lnTo>
                        <a:pt x="80" y="23"/>
                      </a:lnTo>
                      <a:lnTo>
                        <a:pt x="91" y="22"/>
                      </a:lnTo>
                      <a:lnTo>
                        <a:pt x="99" y="28"/>
                      </a:lnTo>
                      <a:lnTo>
                        <a:pt x="105" y="41"/>
                      </a:lnTo>
                      <a:lnTo>
                        <a:pt x="101" y="54"/>
                      </a:lnTo>
                      <a:lnTo>
                        <a:pt x="89" y="61"/>
                      </a:lnTo>
                      <a:lnTo>
                        <a:pt x="74" y="61"/>
                      </a:lnTo>
                      <a:lnTo>
                        <a:pt x="60" y="58"/>
                      </a:lnTo>
                      <a:lnTo>
                        <a:pt x="62" y="67"/>
                      </a:lnTo>
                      <a:lnTo>
                        <a:pt x="75" y="70"/>
                      </a:lnTo>
                      <a:lnTo>
                        <a:pt x="86" y="78"/>
                      </a:lnTo>
                      <a:lnTo>
                        <a:pt x="83" y="94"/>
                      </a:lnTo>
                      <a:lnTo>
                        <a:pt x="72" y="107"/>
                      </a:lnTo>
                      <a:lnTo>
                        <a:pt x="56" y="111"/>
                      </a:lnTo>
                      <a:lnTo>
                        <a:pt x="44" y="104"/>
                      </a:lnTo>
                      <a:lnTo>
                        <a:pt x="36" y="93"/>
                      </a:lnTo>
                      <a:lnTo>
                        <a:pt x="41" y="81"/>
                      </a:lnTo>
                      <a:lnTo>
                        <a:pt x="47" y="70"/>
                      </a:lnTo>
                      <a:lnTo>
                        <a:pt x="40" y="66"/>
                      </a:lnTo>
                      <a:lnTo>
                        <a:pt x="36" y="80"/>
                      </a:lnTo>
                      <a:lnTo>
                        <a:pt x="28" y="90"/>
                      </a:lnTo>
                      <a:lnTo>
                        <a:pt x="12" y="92"/>
                      </a:lnTo>
                      <a:lnTo>
                        <a:pt x="0" y="84"/>
                      </a:lnTo>
                      <a:lnTo>
                        <a:pt x="0" y="73"/>
                      </a:lnTo>
                      <a:lnTo>
                        <a:pt x="4" y="63"/>
                      </a:lnTo>
                      <a:lnTo>
                        <a:pt x="10" y="57"/>
                      </a:lnTo>
                      <a:lnTo>
                        <a:pt x="6" y="46"/>
                      </a:lnTo>
                      <a:lnTo>
                        <a:pt x="6" y="36"/>
                      </a:lnTo>
                      <a:lnTo>
                        <a:pt x="14" y="35"/>
                      </a:lnTo>
                      <a:lnTo>
                        <a:pt x="23" y="41"/>
                      </a:lnTo>
                      <a:lnTo>
                        <a:pt x="33" y="50"/>
                      </a:lnTo>
                      <a:close/>
                    </a:path>
                  </a:pathLst>
                </a:custGeom>
                <a:blipFill dpi="0" rotWithShape="0">
                  <a:blip r:embed="rId4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01" name="Freeform 140"/>
                <p:cNvSpPr>
                  <a:spLocks/>
                </p:cNvSpPr>
                <p:nvPr/>
              </p:nvSpPr>
              <p:spPr bwMode="auto">
                <a:xfrm>
                  <a:off x="3156" y="3040"/>
                  <a:ext cx="11" cy="11"/>
                </a:xfrm>
                <a:custGeom>
                  <a:avLst/>
                  <a:gdLst>
                    <a:gd name="T0" fmla="*/ 0 w 23"/>
                    <a:gd name="T1" fmla="*/ 6 h 21"/>
                    <a:gd name="T2" fmla="*/ 11 w 23"/>
                    <a:gd name="T3" fmla="*/ 0 h 21"/>
                    <a:gd name="T4" fmla="*/ 19 w 23"/>
                    <a:gd name="T5" fmla="*/ 2 h 21"/>
                    <a:gd name="T6" fmla="*/ 23 w 23"/>
                    <a:gd name="T7" fmla="*/ 16 h 21"/>
                    <a:gd name="T8" fmla="*/ 12 w 23"/>
                    <a:gd name="T9" fmla="*/ 21 h 21"/>
                    <a:gd name="T10" fmla="*/ 3 w 23"/>
                    <a:gd name="T11" fmla="*/ 16 h 21"/>
                    <a:gd name="T12" fmla="*/ 0 w 23"/>
                    <a:gd name="T13" fmla="*/ 6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3"/>
                    <a:gd name="T22" fmla="*/ 0 h 21"/>
                    <a:gd name="T23" fmla="*/ 23 w 23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3" h="21">
                      <a:moveTo>
                        <a:pt x="0" y="6"/>
                      </a:moveTo>
                      <a:lnTo>
                        <a:pt x="11" y="0"/>
                      </a:lnTo>
                      <a:lnTo>
                        <a:pt x="19" y="2"/>
                      </a:lnTo>
                      <a:lnTo>
                        <a:pt x="23" y="16"/>
                      </a:lnTo>
                      <a:lnTo>
                        <a:pt x="12" y="21"/>
                      </a:lnTo>
                      <a:lnTo>
                        <a:pt x="3" y="1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blipFill dpi="0" rotWithShape="0">
                  <a:blip r:embed="rId5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</p:grpSp>
        </p:grpSp>
        <p:grpSp>
          <p:nvGrpSpPr>
            <p:cNvPr id="8" name="Group 141"/>
            <p:cNvGrpSpPr>
              <a:grpSpLocks/>
            </p:cNvGrpSpPr>
            <p:nvPr/>
          </p:nvGrpSpPr>
          <p:grpSpPr bwMode="auto">
            <a:xfrm>
              <a:off x="2858" y="2806"/>
              <a:ext cx="170" cy="135"/>
              <a:chOff x="2442" y="2692"/>
              <a:chExt cx="283" cy="224"/>
            </a:xfrm>
          </p:grpSpPr>
          <p:sp>
            <p:nvSpPr>
              <p:cNvPr id="82" name="Freeform 142"/>
              <p:cNvSpPr>
                <a:spLocks/>
              </p:cNvSpPr>
              <p:nvPr/>
            </p:nvSpPr>
            <p:spPr bwMode="auto">
              <a:xfrm>
                <a:off x="2571" y="2891"/>
                <a:ext cx="26" cy="25"/>
              </a:xfrm>
              <a:custGeom>
                <a:avLst/>
                <a:gdLst>
                  <a:gd name="T0" fmla="*/ 27 w 53"/>
                  <a:gd name="T1" fmla="*/ 47 h 51"/>
                  <a:gd name="T2" fmla="*/ 13 w 53"/>
                  <a:gd name="T3" fmla="*/ 43 h 51"/>
                  <a:gd name="T4" fmla="*/ 0 w 53"/>
                  <a:gd name="T5" fmla="*/ 23 h 51"/>
                  <a:gd name="T6" fmla="*/ 5 w 53"/>
                  <a:gd name="T7" fmla="*/ 2 h 51"/>
                  <a:gd name="T8" fmla="*/ 23 w 53"/>
                  <a:gd name="T9" fmla="*/ 0 h 51"/>
                  <a:gd name="T10" fmla="*/ 42 w 53"/>
                  <a:gd name="T11" fmla="*/ 12 h 51"/>
                  <a:gd name="T12" fmla="*/ 53 w 53"/>
                  <a:gd name="T13" fmla="*/ 43 h 51"/>
                  <a:gd name="T14" fmla="*/ 35 w 53"/>
                  <a:gd name="T15" fmla="*/ 51 h 51"/>
                  <a:gd name="T16" fmla="*/ 27 w 53"/>
                  <a:gd name="T17" fmla="*/ 47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3"/>
                  <a:gd name="T28" fmla="*/ 0 h 51"/>
                  <a:gd name="T29" fmla="*/ 53 w 53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3" h="51">
                    <a:moveTo>
                      <a:pt x="27" y="47"/>
                    </a:moveTo>
                    <a:lnTo>
                      <a:pt x="13" y="43"/>
                    </a:lnTo>
                    <a:lnTo>
                      <a:pt x="0" y="23"/>
                    </a:lnTo>
                    <a:lnTo>
                      <a:pt x="5" y="2"/>
                    </a:lnTo>
                    <a:lnTo>
                      <a:pt x="23" y="0"/>
                    </a:lnTo>
                    <a:lnTo>
                      <a:pt x="42" y="12"/>
                    </a:lnTo>
                    <a:lnTo>
                      <a:pt x="53" y="43"/>
                    </a:lnTo>
                    <a:lnTo>
                      <a:pt x="35" y="51"/>
                    </a:lnTo>
                    <a:lnTo>
                      <a:pt x="27" y="47"/>
                    </a:lnTo>
                    <a:close/>
                  </a:path>
                </a:pathLst>
              </a:custGeom>
              <a:blipFill dpi="0" rotWithShape="0">
                <a:blip r:embed="rId3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83" name="Freeform 143"/>
              <p:cNvSpPr>
                <a:spLocks/>
              </p:cNvSpPr>
              <p:nvPr/>
            </p:nvSpPr>
            <p:spPr bwMode="auto">
              <a:xfrm>
                <a:off x="2551" y="2844"/>
                <a:ext cx="19" cy="21"/>
              </a:xfrm>
              <a:custGeom>
                <a:avLst/>
                <a:gdLst>
                  <a:gd name="T0" fmla="*/ 0 w 36"/>
                  <a:gd name="T1" fmla="*/ 28 h 40"/>
                  <a:gd name="T2" fmla="*/ 5 w 36"/>
                  <a:gd name="T3" fmla="*/ 6 h 40"/>
                  <a:gd name="T4" fmla="*/ 20 w 36"/>
                  <a:gd name="T5" fmla="*/ 0 h 40"/>
                  <a:gd name="T6" fmla="*/ 36 w 36"/>
                  <a:gd name="T7" fmla="*/ 14 h 40"/>
                  <a:gd name="T8" fmla="*/ 36 w 36"/>
                  <a:gd name="T9" fmla="*/ 32 h 40"/>
                  <a:gd name="T10" fmla="*/ 21 w 36"/>
                  <a:gd name="T11" fmla="*/ 40 h 40"/>
                  <a:gd name="T12" fmla="*/ 5 w 36"/>
                  <a:gd name="T13" fmla="*/ 36 h 40"/>
                  <a:gd name="T14" fmla="*/ 5 w 36"/>
                  <a:gd name="T15" fmla="*/ 23 h 40"/>
                  <a:gd name="T16" fmla="*/ 0 w 36"/>
                  <a:gd name="T17" fmla="*/ 28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40"/>
                  <a:gd name="T29" fmla="*/ 36 w 36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40">
                    <a:moveTo>
                      <a:pt x="0" y="28"/>
                    </a:moveTo>
                    <a:lnTo>
                      <a:pt x="5" y="6"/>
                    </a:lnTo>
                    <a:lnTo>
                      <a:pt x="20" y="0"/>
                    </a:lnTo>
                    <a:lnTo>
                      <a:pt x="36" y="14"/>
                    </a:lnTo>
                    <a:lnTo>
                      <a:pt x="36" y="32"/>
                    </a:lnTo>
                    <a:lnTo>
                      <a:pt x="21" y="40"/>
                    </a:lnTo>
                    <a:lnTo>
                      <a:pt x="5" y="36"/>
                    </a:lnTo>
                    <a:lnTo>
                      <a:pt x="5" y="23"/>
                    </a:lnTo>
                    <a:lnTo>
                      <a:pt x="0" y="28"/>
                    </a:lnTo>
                    <a:close/>
                  </a:path>
                </a:pathLst>
              </a:custGeom>
              <a:blipFill dpi="0" rotWithShape="0">
                <a:blip r:embed="rId3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84" name="Freeform 144"/>
              <p:cNvSpPr>
                <a:spLocks/>
              </p:cNvSpPr>
              <p:nvPr/>
            </p:nvSpPr>
            <p:spPr bwMode="auto">
              <a:xfrm>
                <a:off x="2628" y="2814"/>
                <a:ext cx="20" cy="30"/>
              </a:xfrm>
              <a:custGeom>
                <a:avLst/>
                <a:gdLst>
                  <a:gd name="T0" fmla="*/ 0 w 39"/>
                  <a:gd name="T1" fmla="*/ 42 h 59"/>
                  <a:gd name="T2" fmla="*/ 6 w 39"/>
                  <a:gd name="T3" fmla="*/ 9 h 59"/>
                  <a:gd name="T4" fmla="*/ 25 w 39"/>
                  <a:gd name="T5" fmla="*/ 0 h 59"/>
                  <a:gd name="T6" fmla="*/ 39 w 39"/>
                  <a:gd name="T7" fmla="*/ 13 h 59"/>
                  <a:gd name="T8" fmla="*/ 35 w 39"/>
                  <a:gd name="T9" fmla="*/ 35 h 59"/>
                  <a:gd name="T10" fmla="*/ 14 w 39"/>
                  <a:gd name="T11" fmla="*/ 59 h 59"/>
                  <a:gd name="T12" fmla="*/ 0 w 39"/>
                  <a:gd name="T13" fmla="*/ 55 h 59"/>
                  <a:gd name="T14" fmla="*/ 0 w 39"/>
                  <a:gd name="T15" fmla="*/ 42 h 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9"/>
                  <a:gd name="T25" fmla="*/ 0 h 59"/>
                  <a:gd name="T26" fmla="*/ 39 w 39"/>
                  <a:gd name="T27" fmla="*/ 59 h 5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9" h="59">
                    <a:moveTo>
                      <a:pt x="0" y="42"/>
                    </a:moveTo>
                    <a:lnTo>
                      <a:pt x="6" y="9"/>
                    </a:lnTo>
                    <a:lnTo>
                      <a:pt x="25" y="0"/>
                    </a:lnTo>
                    <a:lnTo>
                      <a:pt x="39" y="13"/>
                    </a:lnTo>
                    <a:lnTo>
                      <a:pt x="35" y="35"/>
                    </a:lnTo>
                    <a:lnTo>
                      <a:pt x="14" y="59"/>
                    </a:lnTo>
                    <a:lnTo>
                      <a:pt x="0" y="55"/>
                    </a:lnTo>
                    <a:lnTo>
                      <a:pt x="0" y="42"/>
                    </a:lnTo>
                    <a:close/>
                  </a:path>
                </a:pathLst>
              </a:custGeom>
              <a:blipFill dpi="0" rotWithShape="0">
                <a:blip r:embed="rId3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85" name="Freeform 145"/>
              <p:cNvSpPr>
                <a:spLocks/>
              </p:cNvSpPr>
              <p:nvPr/>
            </p:nvSpPr>
            <p:spPr bwMode="auto">
              <a:xfrm>
                <a:off x="2705" y="2805"/>
                <a:ext cx="20" cy="18"/>
              </a:xfrm>
              <a:custGeom>
                <a:avLst/>
                <a:gdLst>
                  <a:gd name="T0" fmla="*/ 0 w 40"/>
                  <a:gd name="T1" fmla="*/ 26 h 37"/>
                  <a:gd name="T2" fmla="*/ 4 w 40"/>
                  <a:gd name="T3" fmla="*/ 6 h 37"/>
                  <a:gd name="T4" fmla="*/ 24 w 40"/>
                  <a:gd name="T5" fmla="*/ 0 h 37"/>
                  <a:gd name="T6" fmla="*/ 40 w 40"/>
                  <a:gd name="T7" fmla="*/ 9 h 37"/>
                  <a:gd name="T8" fmla="*/ 36 w 40"/>
                  <a:gd name="T9" fmla="*/ 22 h 37"/>
                  <a:gd name="T10" fmla="*/ 13 w 40"/>
                  <a:gd name="T11" fmla="*/ 37 h 37"/>
                  <a:gd name="T12" fmla="*/ 0 w 40"/>
                  <a:gd name="T13" fmla="*/ 34 h 37"/>
                  <a:gd name="T14" fmla="*/ 0 w 40"/>
                  <a:gd name="T15" fmla="*/ 26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0"/>
                  <a:gd name="T25" fmla="*/ 0 h 37"/>
                  <a:gd name="T26" fmla="*/ 40 w 40"/>
                  <a:gd name="T27" fmla="*/ 37 h 3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0" h="37">
                    <a:moveTo>
                      <a:pt x="0" y="26"/>
                    </a:moveTo>
                    <a:lnTo>
                      <a:pt x="4" y="6"/>
                    </a:lnTo>
                    <a:lnTo>
                      <a:pt x="24" y="0"/>
                    </a:lnTo>
                    <a:lnTo>
                      <a:pt x="40" y="9"/>
                    </a:lnTo>
                    <a:lnTo>
                      <a:pt x="36" y="22"/>
                    </a:lnTo>
                    <a:lnTo>
                      <a:pt x="13" y="37"/>
                    </a:lnTo>
                    <a:lnTo>
                      <a:pt x="0" y="34"/>
                    </a:lnTo>
                    <a:lnTo>
                      <a:pt x="0" y="26"/>
                    </a:lnTo>
                    <a:close/>
                  </a:path>
                </a:pathLst>
              </a:custGeom>
              <a:blipFill dpi="0" rotWithShape="0">
                <a:blip r:embed="rId3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86" name="Freeform 146"/>
              <p:cNvSpPr>
                <a:spLocks/>
              </p:cNvSpPr>
              <p:nvPr/>
            </p:nvSpPr>
            <p:spPr bwMode="auto">
              <a:xfrm>
                <a:off x="2490" y="2885"/>
                <a:ext cx="22" cy="23"/>
              </a:xfrm>
              <a:custGeom>
                <a:avLst/>
                <a:gdLst>
                  <a:gd name="T0" fmla="*/ 0 w 45"/>
                  <a:gd name="T1" fmla="*/ 32 h 45"/>
                  <a:gd name="T2" fmla="*/ 7 w 45"/>
                  <a:gd name="T3" fmla="*/ 8 h 45"/>
                  <a:gd name="T4" fmla="*/ 24 w 45"/>
                  <a:gd name="T5" fmla="*/ 0 h 45"/>
                  <a:gd name="T6" fmla="*/ 45 w 45"/>
                  <a:gd name="T7" fmla="*/ 17 h 45"/>
                  <a:gd name="T8" fmla="*/ 45 w 45"/>
                  <a:gd name="T9" fmla="*/ 36 h 45"/>
                  <a:gd name="T10" fmla="*/ 27 w 45"/>
                  <a:gd name="T11" fmla="*/ 45 h 45"/>
                  <a:gd name="T12" fmla="*/ 7 w 45"/>
                  <a:gd name="T13" fmla="*/ 41 h 45"/>
                  <a:gd name="T14" fmla="*/ 5 w 45"/>
                  <a:gd name="T15" fmla="*/ 25 h 45"/>
                  <a:gd name="T16" fmla="*/ 0 w 45"/>
                  <a:gd name="T17" fmla="*/ 32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5"/>
                  <a:gd name="T28" fmla="*/ 0 h 45"/>
                  <a:gd name="T29" fmla="*/ 45 w 45"/>
                  <a:gd name="T30" fmla="*/ 45 h 4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5" h="45">
                    <a:moveTo>
                      <a:pt x="0" y="32"/>
                    </a:moveTo>
                    <a:lnTo>
                      <a:pt x="7" y="8"/>
                    </a:lnTo>
                    <a:lnTo>
                      <a:pt x="24" y="0"/>
                    </a:lnTo>
                    <a:lnTo>
                      <a:pt x="45" y="17"/>
                    </a:lnTo>
                    <a:lnTo>
                      <a:pt x="45" y="36"/>
                    </a:lnTo>
                    <a:lnTo>
                      <a:pt x="27" y="45"/>
                    </a:lnTo>
                    <a:lnTo>
                      <a:pt x="7" y="41"/>
                    </a:lnTo>
                    <a:lnTo>
                      <a:pt x="5" y="25"/>
                    </a:lnTo>
                    <a:lnTo>
                      <a:pt x="0" y="32"/>
                    </a:lnTo>
                    <a:close/>
                  </a:path>
                </a:pathLst>
              </a:custGeom>
              <a:blipFill dpi="0" rotWithShape="0">
                <a:blip r:embed="rId3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87" name="Freeform 147"/>
              <p:cNvSpPr>
                <a:spLocks/>
              </p:cNvSpPr>
              <p:nvPr/>
            </p:nvSpPr>
            <p:spPr bwMode="auto">
              <a:xfrm>
                <a:off x="2458" y="2835"/>
                <a:ext cx="27" cy="19"/>
              </a:xfrm>
              <a:custGeom>
                <a:avLst/>
                <a:gdLst>
                  <a:gd name="T0" fmla="*/ 27 w 54"/>
                  <a:gd name="T1" fmla="*/ 35 h 39"/>
                  <a:gd name="T2" fmla="*/ 13 w 54"/>
                  <a:gd name="T3" fmla="*/ 32 h 39"/>
                  <a:gd name="T4" fmla="*/ 0 w 54"/>
                  <a:gd name="T5" fmla="*/ 16 h 39"/>
                  <a:gd name="T6" fmla="*/ 4 w 54"/>
                  <a:gd name="T7" fmla="*/ 1 h 39"/>
                  <a:gd name="T8" fmla="*/ 23 w 54"/>
                  <a:gd name="T9" fmla="*/ 0 h 39"/>
                  <a:gd name="T10" fmla="*/ 43 w 54"/>
                  <a:gd name="T11" fmla="*/ 8 h 39"/>
                  <a:gd name="T12" fmla="*/ 54 w 54"/>
                  <a:gd name="T13" fmla="*/ 32 h 39"/>
                  <a:gd name="T14" fmla="*/ 36 w 54"/>
                  <a:gd name="T15" fmla="*/ 39 h 39"/>
                  <a:gd name="T16" fmla="*/ 27 w 54"/>
                  <a:gd name="T17" fmla="*/ 35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4"/>
                  <a:gd name="T28" fmla="*/ 0 h 39"/>
                  <a:gd name="T29" fmla="*/ 54 w 54"/>
                  <a:gd name="T30" fmla="*/ 39 h 3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4" h="39">
                    <a:moveTo>
                      <a:pt x="27" y="35"/>
                    </a:moveTo>
                    <a:lnTo>
                      <a:pt x="13" y="32"/>
                    </a:lnTo>
                    <a:lnTo>
                      <a:pt x="0" y="16"/>
                    </a:lnTo>
                    <a:lnTo>
                      <a:pt x="4" y="1"/>
                    </a:lnTo>
                    <a:lnTo>
                      <a:pt x="23" y="0"/>
                    </a:lnTo>
                    <a:lnTo>
                      <a:pt x="43" y="8"/>
                    </a:lnTo>
                    <a:lnTo>
                      <a:pt x="54" y="32"/>
                    </a:lnTo>
                    <a:lnTo>
                      <a:pt x="36" y="39"/>
                    </a:lnTo>
                    <a:lnTo>
                      <a:pt x="27" y="35"/>
                    </a:lnTo>
                    <a:close/>
                  </a:path>
                </a:pathLst>
              </a:custGeom>
              <a:blipFill dpi="0" rotWithShape="0">
                <a:blip r:embed="rId3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88" name="Freeform 148"/>
              <p:cNvSpPr>
                <a:spLocks/>
              </p:cNvSpPr>
              <p:nvPr/>
            </p:nvSpPr>
            <p:spPr bwMode="auto">
              <a:xfrm>
                <a:off x="2560" y="2755"/>
                <a:ext cx="18" cy="25"/>
              </a:xfrm>
              <a:custGeom>
                <a:avLst/>
                <a:gdLst>
                  <a:gd name="T0" fmla="*/ 3 w 35"/>
                  <a:gd name="T1" fmla="*/ 33 h 50"/>
                  <a:gd name="T2" fmla="*/ 0 w 35"/>
                  <a:gd name="T3" fmla="*/ 23 h 50"/>
                  <a:gd name="T4" fmla="*/ 9 w 35"/>
                  <a:gd name="T5" fmla="*/ 5 h 50"/>
                  <a:gd name="T6" fmla="*/ 26 w 35"/>
                  <a:gd name="T7" fmla="*/ 0 h 50"/>
                  <a:gd name="T8" fmla="*/ 34 w 35"/>
                  <a:gd name="T9" fmla="*/ 10 h 50"/>
                  <a:gd name="T10" fmla="*/ 35 w 35"/>
                  <a:gd name="T11" fmla="*/ 28 h 50"/>
                  <a:gd name="T12" fmla="*/ 17 w 35"/>
                  <a:gd name="T13" fmla="*/ 50 h 50"/>
                  <a:gd name="T14" fmla="*/ 3 w 35"/>
                  <a:gd name="T15" fmla="*/ 41 h 50"/>
                  <a:gd name="T16" fmla="*/ 3 w 35"/>
                  <a:gd name="T17" fmla="*/ 33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5"/>
                  <a:gd name="T28" fmla="*/ 0 h 50"/>
                  <a:gd name="T29" fmla="*/ 35 w 35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5" h="50">
                    <a:moveTo>
                      <a:pt x="3" y="33"/>
                    </a:moveTo>
                    <a:lnTo>
                      <a:pt x="0" y="23"/>
                    </a:lnTo>
                    <a:lnTo>
                      <a:pt x="9" y="5"/>
                    </a:lnTo>
                    <a:lnTo>
                      <a:pt x="26" y="0"/>
                    </a:lnTo>
                    <a:lnTo>
                      <a:pt x="34" y="10"/>
                    </a:lnTo>
                    <a:lnTo>
                      <a:pt x="35" y="28"/>
                    </a:lnTo>
                    <a:lnTo>
                      <a:pt x="17" y="50"/>
                    </a:lnTo>
                    <a:lnTo>
                      <a:pt x="3" y="41"/>
                    </a:lnTo>
                    <a:lnTo>
                      <a:pt x="3" y="33"/>
                    </a:lnTo>
                    <a:close/>
                  </a:path>
                </a:pathLst>
              </a:custGeom>
              <a:blipFill dpi="0" rotWithShape="0">
                <a:blip r:embed="rId3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89" name="Freeform 149"/>
              <p:cNvSpPr>
                <a:spLocks/>
              </p:cNvSpPr>
              <p:nvPr/>
            </p:nvSpPr>
            <p:spPr bwMode="auto">
              <a:xfrm>
                <a:off x="2661" y="2692"/>
                <a:ext cx="18" cy="24"/>
              </a:xfrm>
              <a:custGeom>
                <a:avLst/>
                <a:gdLst>
                  <a:gd name="T0" fmla="*/ 3 w 35"/>
                  <a:gd name="T1" fmla="*/ 34 h 49"/>
                  <a:gd name="T2" fmla="*/ 0 w 35"/>
                  <a:gd name="T3" fmla="*/ 23 h 49"/>
                  <a:gd name="T4" fmla="*/ 8 w 35"/>
                  <a:gd name="T5" fmla="*/ 7 h 49"/>
                  <a:gd name="T6" fmla="*/ 26 w 35"/>
                  <a:gd name="T7" fmla="*/ 0 h 49"/>
                  <a:gd name="T8" fmla="*/ 34 w 35"/>
                  <a:gd name="T9" fmla="*/ 11 h 49"/>
                  <a:gd name="T10" fmla="*/ 35 w 35"/>
                  <a:gd name="T11" fmla="*/ 28 h 49"/>
                  <a:gd name="T12" fmla="*/ 17 w 35"/>
                  <a:gd name="T13" fmla="*/ 49 h 49"/>
                  <a:gd name="T14" fmla="*/ 3 w 35"/>
                  <a:gd name="T15" fmla="*/ 42 h 49"/>
                  <a:gd name="T16" fmla="*/ 3 w 35"/>
                  <a:gd name="T17" fmla="*/ 34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5"/>
                  <a:gd name="T28" fmla="*/ 0 h 49"/>
                  <a:gd name="T29" fmla="*/ 35 w 35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5" h="49">
                    <a:moveTo>
                      <a:pt x="3" y="34"/>
                    </a:moveTo>
                    <a:lnTo>
                      <a:pt x="0" y="23"/>
                    </a:lnTo>
                    <a:lnTo>
                      <a:pt x="8" y="7"/>
                    </a:lnTo>
                    <a:lnTo>
                      <a:pt x="26" y="0"/>
                    </a:lnTo>
                    <a:lnTo>
                      <a:pt x="34" y="11"/>
                    </a:lnTo>
                    <a:lnTo>
                      <a:pt x="35" y="28"/>
                    </a:lnTo>
                    <a:lnTo>
                      <a:pt x="17" y="49"/>
                    </a:lnTo>
                    <a:lnTo>
                      <a:pt x="3" y="42"/>
                    </a:lnTo>
                    <a:lnTo>
                      <a:pt x="3" y="34"/>
                    </a:lnTo>
                    <a:close/>
                  </a:path>
                </a:pathLst>
              </a:custGeom>
              <a:blipFill dpi="0" rotWithShape="0">
                <a:blip r:embed="rId3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90" name="Freeform 150"/>
              <p:cNvSpPr>
                <a:spLocks/>
              </p:cNvSpPr>
              <p:nvPr/>
            </p:nvSpPr>
            <p:spPr bwMode="auto">
              <a:xfrm>
                <a:off x="2620" y="2726"/>
                <a:ext cx="19" cy="19"/>
              </a:xfrm>
              <a:custGeom>
                <a:avLst/>
                <a:gdLst>
                  <a:gd name="T0" fmla="*/ 0 w 38"/>
                  <a:gd name="T1" fmla="*/ 27 h 39"/>
                  <a:gd name="T2" fmla="*/ 6 w 38"/>
                  <a:gd name="T3" fmla="*/ 6 h 39"/>
                  <a:gd name="T4" fmla="*/ 20 w 38"/>
                  <a:gd name="T5" fmla="*/ 0 h 39"/>
                  <a:gd name="T6" fmla="*/ 38 w 38"/>
                  <a:gd name="T7" fmla="*/ 14 h 39"/>
                  <a:gd name="T8" fmla="*/ 38 w 38"/>
                  <a:gd name="T9" fmla="*/ 31 h 39"/>
                  <a:gd name="T10" fmla="*/ 23 w 38"/>
                  <a:gd name="T11" fmla="*/ 39 h 39"/>
                  <a:gd name="T12" fmla="*/ 6 w 38"/>
                  <a:gd name="T13" fmla="*/ 35 h 39"/>
                  <a:gd name="T14" fmla="*/ 4 w 38"/>
                  <a:gd name="T15" fmla="*/ 22 h 39"/>
                  <a:gd name="T16" fmla="*/ 0 w 38"/>
                  <a:gd name="T17" fmla="*/ 27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39"/>
                  <a:gd name="T29" fmla="*/ 38 w 38"/>
                  <a:gd name="T30" fmla="*/ 39 h 3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39">
                    <a:moveTo>
                      <a:pt x="0" y="27"/>
                    </a:moveTo>
                    <a:lnTo>
                      <a:pt x="6" y="6"/>
                    </a:lnTo>
                    <a:lnTo>
                      <a:pt x="20" y="0"/>
                    </a:lnTo>
                    <a:lnTo>
                      <a:pt x="38" y="14"/>
                    </a:lnTo>
                    <a:lnTo>
                      <a:pt x="38" y="31"/>
                    </a:lnTo>
                    <a:lnTo>
                      <a:pt x="23" y="39"/>
                    </a:lnTo>
                    <a:lnTo>
                      <a:pt x="6" y="35"/>
                    </a:lnTo>
                    <a:lnTo>
                      <a:pt x="4" y="22"/>
                    </a:lnTo>
                    <a:lnTo>
                      <a:pt x="0" y="27"/>
                    </a:lnTo>
                    <a:close/>
                  </a:path>
                </a:pathLst>
              </a:custGeom>
              <a:blipFill dpi="0" rotWithShape="0">
                <a:blip r:embed="rId3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91" name="Freeform 151"/>
              <p:cNvSpPr>
                <a:spLocks/>
              </p:cNvSpPr>
              <p:nvPr/>
            </p:nvSpPr>
            <p:spPr bwMode="auto">
              <a:xfrm>
                <a:off x="2473" y="2760"/>
                <a:ext cx="19" cy="21"/>
              </a:xfrm>
              <a:custGeom>
                <a:avLst/>
                <a:gdLst>
                  <a:gd name="T0" fmla="*/ 23 w 36"/>
                  <a:gd name="T1" fmla="*/ 41 h 42"/>
                  <a:gd name="T2" fmla="*/ 2 w 36"/>
                  <a:gd name="T3" fmla="*/ 34 h 42"/>
                  <a:gd name="T4" fmla="*/ 0 w 36"/>
                  <a:gd name="T5" fmla="*/ 14 h 42"/>
                  <a:gd name="T6" fmla="*/ 9 w 36"/>
                  <a:gd name="T7" fmla="*/ 0 h 42"/>
                  <a:gd name="T8" fmla="*/ 23 w 36"/>
                  <a:gd name="T9" fmla="*/ 6 h 42"/>
                  <a:gd name="T10" fmla="*/ 36 w 36"/>
                  <a:gd name="T11" fmla="*/ 30 h 42"/>
                  <a:gd name="T12" fmla="*/ 31 w 36"/>
                  <a:gd name="T13" fmla="*/ 42 h 42"/>
                  <a:gd name="T14" fmla="*/ 23 w 36"/>
                  <a:gd name="T15" fmla="*/ 41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42"/>
                  <a:gd name="T26" fmla="*/ 36 w 36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42">
                    <a:moveTo>
                      <a:pt x="23" y="41"/>
                    </a:moveTo>
                    <a:lnTo>
                      <a:pt x="2" y="34"/>
                    </a:lnTo>
                    <a:lnTo>
                      <a:pt x="0" y="14"/>
                    </a:lnTo>
                    <a:lnTo>
                      <a:pt x="9" y="0"/>
                    </a:lnTo>
                    <a:lnTo>
                      <a:pt x="23" y="6"/>
                    </a:lnTo>
                    <a:lnTo>
                      <a:pt x="36" y="30"/>
                    </a:lnTo>
                    <a:lnTo>
                      <a:pt x="31" y="42"/>
                    </a:lnTo>
                    <a:lnTo>
                      <a:pt x="23" y="41"/>
                    </a:lnTo>
                    <a:close/>
                  </a:path>
                </a:pathLst>
              </a:custGeom>
              <a:blipFill dpi="0" rotWithShape="0">
                <a:blip r:embed="rId3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92" name="Freeform 152"/>
              <p:cNvSpPr>
                <a:spLocks/>
              </p:cNvSpPr>
              <p:nvPr/>
            </p:nvSpPr>
            <p:spPr bwMode="auto">
              <a:xfrm>
                <a:off x="2442" y="2763"/>
                <a:ext cx="19" cy="20"/>
              </a:xfrm>
              <a:custGeom>
                <a:avLst/>
                <a:gdLst>
                  <a:gd name="T0" fmla="*/ 0 w 38"/>
                  <a:gd name="T1" fmla="*/ 27 h 39"/>
                  <a:gd name="T2" fmla="*/ 6 w 38"/>
                  <a:gd name="T3" fmla="*/ 5 h 39"/>
                  <a:gd name="T4" fmla="*/ 21 w 38"/>
                  <a:gd name="T5" fmla="*/ 0 h 39"/>
                  <a:gd name="T6" fmla="*/ 38 w 38"/>
                  <a:gd name="T7" fmla="*/ 13 h 39"/>
                  <a:gd name="T8" fmla="*/ 38 w 38"/>
                  <a:gd name="T9" fmla="*/ 31 h 39"/>
                  <a:gd name="T10" fmla="*/ 23 w 38"/>
                  <a:gd name="T11" fmla="*/ 39 h 39"/>
                  <a:gd name="T12" fmla="*/ 6 w 38"/>
                  <a:gd name="T13" fmla="*/ 35 h 39"/>
                  <a:gd name="T14" fmla="*/ 5 w 38"/>
                  <a:gd name="T15" fmla="*/ 21 h 39"/>
                  <a:gd name="T16" fmla="*/ 0 w 38"/>
                  <a:gd name="T17" fmla="*/ 27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39"/>
                  <a:gd name="T29" fmla="*/ 38 w 38"/>
                  <a:gd name="T30" fmla="*/ 39 h 3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39">
                    <a:moveTo>
                      <a:pt x="0" y="27"/>
                    </a:moveTo>
                    <a:lnTo>
                      <a:pt x="6" y="5"/>
                    </a:lnTo>
                    <a:lnTo>
                      <a:pt x="21" y="0"/>
                    </a:lnTo>
                    <a:lnTo>
                      <a:pt x="38" y="13"/>
                    </a:lnTo>
                    <a:lnTo>
                      <a:pt x="38" y="31"/>
                    </a:lnTo>
                    <a:lnTo>
                      <a:pt x="23" y="39"/>
                    </a:lnTo>
                    <a:lnTo>
                      <a:pt x="6" y="35"/>
                    </a:lnTo>
                    <a:lnTo>
                      <a:pt x="5" y="21"/>
                    </a:lnTo>
                    <a:lnTo>
                      <a:pt x="0" y="27"/>
                    </a:lnTo>
                    <a:close/>
                  </a:path>
                </a:pathLst>
              </a:custGeom>
              <a:blipFill dpi="0" rotWithShape="0">
                <a:blip r:embed="rId3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</p:grpSp>
        <p:grpSp>
          <p:nvGrpSpPr>
            <p:cNvPr id="9" name="Group 153"/>
            <p:cNvGrpSpPr>
              <a:grpSpLocks/>
            </p:cNvGrpSpPr>
            <p:nvPr/>
          </p:nvGrpSpPr>
          <p:grpSpPr bwMode="auto">
            <a:xfrm>
              <a:off x="2954" y="2945"/>
              <a:ext cx="328" cy="267"/>
              <a:chOff x="2603" y="2924"/>
              <a:chExt cx="546" cy="444"/>
            </a:xfrm>
          </p:grpSpPr>
          <p:sp>
            <p:nvSpPr>
              <p:cNvPr id="76" name="Freeform 154"/>
              <p:cNvSpPr>
                <a:spLocks/>
              </p:cNvSpPr>
              <p:nvPr/>
            </p:nvSpPr>
            <p:spPr bwMode="auto">
              <a:xfrm>
                <a:off x="2761" y="2924"/>
                <a:ext cx="142" cy="110"/>
              </a:xfrm>
              <a:custGeom>
                <a:avLst/>
                <a:gdLst>
                  <a:gd name="T0" fmla="*/ 181 w 284"/>
                  <a:gd name="T1" fmla="*/ 72 h 221"/>
                  <a:gd name="T2" fmla="*/ 155 w 284"/>
                  <a:gd name="T3" fmla="*/ 47 h 221"/>
                  <a:gd name="T4" fmla="*/ 136 w 284"/>
                  <a:gd name="T5" fmla="*/ 29 h 221"/>
                  <a:gd name="T6" fmla="*/ 114 w 284"/>
                  <a:gd name="T7" fmla="*/ 17 h 221"/>
                  <a:gd name="T8" fmla="*/ 90 w 284"/>
                  <a:gd name="T9" fmla="*/ 6 h 221"/>
                  <a:gd name="T10" fmla="*/ 72 w 284"/>
                  <a:gd name="T11" fmla="*/ 2 h 221"/>
                  <a:gd name="T12" fmla="*/ 50 w 284"/>
                  <a:gd name="T13" fmla="*/ 0 h 221"/>
                  <a:gd name="T14" fmla="*/ 35 w 284"/>
                  <a:gd name="T15" fmla="*/ 2 h 221"/>
                  <a:gd name="T16" fmla="*/ 21 w 284"/>
                  <a:gd name="T17" fmla="*/ 9 h 221"/>
                  <a:gd name="T18" fmla="*/ 12 w 284"/>
                  <a:gd name="T19" fmla="*/ 17 h 221"/>
                  <a:gd name="T20" fmla="*/ 5 w 284"/>
                  <a:gd name="T21" fmla="*/ 31 h 221"/>
                  <a:gd name="T22" fmla="*/ 2 w 284"/>
                  <a:gd name="T23" fmla="*/ 47 h 221"/>
                  <a:gd name="T24" fmla="*/ 0 w 284"/>
                  <a:gd name="T25" fmla="*/ 68 h 221"/>
                  <a:gd name="T26" fmla="*/ 5 w 284"/>
                  <a:gd name="T27" fmla="*/ 95 h 221"/>
                  <a:gd name="T28" fmla="*/ 10 w 284"/>
                  <a:gd name="T29" fmla="*/ 114 h 221"/>
                  <a:gd name="T30" fmla="*/ 20 w 284"/>
                  <a:gd name="T31" fmla="*/ 133 h 221"/>
                  <a:gd name="T32" fmla="*/ 29 w 284"/>
                  <a:gd name="T33" fmla="*/ 152 h 221"/>
                  <a:gd name="T34" fmla="*/ 44 w 284"/>
                  <a:gd name="T35" fmla="*/ 168 h 221"/>
                  <a:gd name="T36" fmla="*/ 62 w 284"/>
                  <a:gd name="T37" fmla="*/ 184 h 221"/>
                  <a:gd name="T38" fmla="*/ 85 w 284"/>
                  <a:gd name="T39" fmla="*/ 199 h 221"/>
                  <a:gd name="T40" fmla="*/ 110 w 284"/>
                  <a:gd name="T41" fmla="*/ 214 h 221"/>
                  <a:gd name="T42" fmla="*/ 136 w 284"/>
                  <a:gd name="T43" fmla="*/ 221 h 221"/>
                  <a:gd name="T44" fmla="*/ 157 w 284"/>
                  <a:gd name="T45" fmla="*/ 219 h 221"/>
                  <a:gd name="T46" fmla="*/ 177 w 284"/>
                  <a:gd name="T47" fmla="*/ 217 h 221"/>
                  <a:gd name="T48" fmla="*/ 194 w 284"/>
                  <a:gd name="T49" fmla="*/ 209 h 221"/>
                  <a:gd name="T50" fmla="*/ 204 w 284"/>
                  <a:gd name="T51" fmla="*/ 198 h 221"/>
                  <a:gd name="T52" fmla="*/ 212 w 284"/>
                  <a:gd name="T53" fmla="*/ 183 h 221"/>
                  <a:gd name="T54" fmla="*/ 214 w 284"/>
                  <a:gd name="T55" fmla="*/ 164 h 221"/>
                  <a:gd name="T56" fmla="*/ 211 w 284"/>
                  <a:gd name="T57" fmla="*/ 147 h 221"/>
                  <a:gd name="T58" fmla="*/ 210 w 284"/>
                  <a:gd name="T59" fmla="*/ 129 h 221"/>
                  <a:gd name="T60" fmla="*/ 203 w 284"/>
                  <a:gd name="T61" fmla="*/ 114 h 221"/>
                  <a:gd name="T62" fmla="*/ 199 w 284"/>
                  <a:gd name="T63" fmla="*/ 99 h 221"/>
                  <a:gd name="T64" fmla="*/ 194 w 284"/>
                  <a:gd name="T65" fmla="*/ 90 h 221"/>
                  <a:gd name="T66" fmla="*/ 226 w 284"/>
                  <a:gd name="T67" fmla="*/ 75 h 221"/>
                  <a:gd name="T68" fmla="*/ 260 w 284"/>
                  <a:gd name="T69" fmla="*/ 66 h 221"/>
                  <a:gd name="T70" fmla="*/ 281 w 284"/>
                  <a:gd name="T71" fmla="*/ 56 h 221"/>
                  <a:gd name="T72" fmla="*/ 284 w 284"/>
                  <a:gd name="T73" fmla="*/ 46 h 221"/>
                  <a:gd name="T74" fmla="*/ 281 w 284"/>
                  <a:gd name="T75" fmla="*/ 33 h 221"/>
                  <a:gd name="T76" fmla="*/ 272 w 284"/>
                  <a:gd name="T77" fmla="*/ 23 h 221"/>
                  <a:gd name="T78" fmla="*/ 258 w 284"/>
                  <a:gd name="T79" fmla="*/ 24 h 221"/>
                  <a:gd name="T80" fmla="*/ 245 w 284"/>
                  <a:gd name="T81" fmla="*/ 27 h 221"/>
                  <a:gd name="T82" fmla="*/ 229 w 284"/>
                  <a:gd name="T83" fmla="*/ 39 h 221"/>
                  <a:gd name="T84" fmla="*/ 207 w 284"/>
                  <a:gd name="T85" fmla="*/ 52 h 221"/>
                  <a:gd name="T86" fmla="*/ 192 w 284"/>
                  <a:gd name="T87" fmla="*/ 63 h 221"/>
                  <a:gd name="T88" fmla="*/ 181 w 284"/>
                  <a:gd name="T89" fmla="*/ 72 h 22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84"/>
                  <a:gd name="T136" fmla="*/ 0 h 221"/>
                  <a:gd name="T137" fmla="*/ 284 w 284"/>
                  <a:gd name="T138" fmla="*/ 221 h 22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84" h="221">
                    <a:moveTo>
                      <a:pt x="181" y="72"/>
                    </a:moveTo>
                    <a:lnTo>
                      <a:pt x="155" y="47"/>
                    </a:lnTo>
                    <a:lnTo>
                      <a:pt x="136" y="29"/>
                    </a:lnTo>
                    <a:lnTo>
                      <a:pt x="114" y="17"/>
                    </a:lnTo>
                    <a:lnTo>
                      <a:pt x="90" y="6"/>
                    </a:lnTo>
                    <a:lnTo>
                      <a:pt x="72" y="2"/>
                    </a:lnTo>
                    <a:lnTo>
                      <a:pt x="50" y="0"/>
                    </a:lnTo>
                    <a:lnTo>
                      <a:pt x="35" y="2"/>
                    </a:lnTo>
                    <a:lnTo>
                      <a:pt x="21" y="9"/>
                    </a:lnTo>
                    <a:lnTo>
                      <a:pt x="12" y="17"/>
                    </a:lnTo>
                    <a:lnTo>
                      <a:pt x="5" y="31"/>
                    </a:lnTo>
                    <a:lnTo>
                      <a:pt x="2" y="47"/>
                    </a:lnTo>
                    <a:lnTo>
                      <a:pt x="0" y="68"/>
                    </a:lnTo>
                    <a:lnTo>
                      <a:pt x="5" y="95"/>
                    </a:lnTo>
                    <a:lnTo>
                      <a:pt x="10" y="114"/>
                    </a:lnTo>
                    <a:lnTo>
                      <a:pt x="20" y="133"/>
                    </a:lnTo>
                    <a:lnTo>
                      <a:pt x="29" y="152"/>
                    </a:lnTo>
                    <a:lnTo>
                      <a:pt x="44" y="168"/>
                    </a:lnTo>
                    <a:lnTo>
                      <a:pt x="62" y="184"/>
                    </a:lnTo>
                    <a:lnTo>
                      <a:pt x="85" y="199"/>
                    </a:lnTo>
                    <a:lnTo>
                      <a:pt x="110" y="214"/>
                    </a:lnTo>
                    <a:lnTo>
                      <a:pt x="136" y="221"/>
                    </a:lnTo>
                    <a:lnTo>
                      <a:pt x="157" y="219"/>
                    </a:lnTo>
                    <a:lnTo>
                      <a:pt x="177" y="217"/>
                    </a:lnTo>
                    <a:lnTo>
                      <a:pt x="194" y="209"/>
                    </a:lnTo>
                    <a:lnTo>
                      <a:pt x="204" y="198"/>
                    </a:lnTo>
                    <a:lnTo>
                      <a:pt x="212" y="183"/>
                    </a:lnTo>
                    <a:lnTo>
                      <a:pt x="214" y="164"/>
                    </a:lnTo>
                    <a:lnTo>
                      <a:pt x="211" y="147"/>
                    </a:lnTo>
                    <a:lnTo>
                      <a:pt x="210" y="129"/>
                    </a:lnTo>
                    <a:lnTo>
                      <a:pt x="203" y="114"/>
                    </a:lnTo>
                    <a:lnTo>
                      <a:pt x="199" y="99"/>
                    </a:lnTo>
                    <a:lnTo>
                      <a:pt x="194" y="90"/>
                    </a:lnTo>
                    <a:lnTo>
                      <a:pt x="226" y="75"/>
                    </a:lnTo>
                    <a:lnTo>
                      <a:pt x="260" y="66"/>
                    </a:lnTo>
                    <a:lnTo>
                      <a:pt x="281" y="56"/>
                    </a:lnTo>
                    <a:lnTo>
                      <a:pt x="284" y="46"/>
                    </a:lnTo>
                    <a:lnTo>
                      <a:pt x="281" y="33"/>
                    </a:lnTo>
                    <a:lnTo>
                      <a:pt x="272" y="23"/>
                    </a:lnTo>
                    <a:lnTo>
                      <a:pt x="258" y="24"/>
                    </a:lnTo>
                    <a:lnTo>
                      <a:pt x="245" y="27"/>
                    </a:lnTo>
                    <a:lnTo>
                      <a:pt x="229" y="39"/>
                    </a:lnTo>
                    <a:lnTo>
                      <a:pt x="207" y="52"/>
                    </a:lnTo>
                    <a:lnTo>
                      <a:pt x="192" y="63"/>
                    </a:lnTo>
                    <a:lnTo>
                      <a:pt x="181" y="72"/>
                    </a:lnTo>
                    <a:close/>
                  </a:path>
                </a:pathLst>
              </a:custGeom>
              <a:solidFill>
                <a:srgbClr val="00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77" name="Freeform 155"/>
              <p:cNvSpPr>
                <a:spLocks/>
              </p:cNvSpPr>
              <p:nvPr/>
            </p:nvSpPr>
            <p:spPr bwMode="auto">
              <a:xfrm>
                <a:off x="2840" y="3036"/>
                <a:ext cx="119" cy="222"/>
              </a:xfrm>
              <a:custGeom>
                <a:avLst/>
                <a:gdLst>
                  <a:gd name="T0" fmla="*/ 31 w 237"/>
                  <a:gd name="T1" fmla="*/ 6 h 445"/>
                  <a:gd name="T2" fmla="*/ 53 w 237"/>
                  <a:gd name="T3" fmla="*/ 3 h 445"/>
                  <a:gd name="T4" fmla="*/ 78 w 237"/>
                  <a:gd name="T5" fmla="*/ 0 h 445"/>
                  <a:gd name="T6" fmla="*/ 103 w 237"/>
                  <a:gd name="T7" fmla="*/ 5 h 445"/>
                  <a:gd name="T8" fmla="*/ 125 w 237"/>
                  <a:gd name="T9" fmla="*/ 14 h 445"/>
                  <a:gd name="T10" fmla="*/ 152 w 237"/>
                  <a:gd name="T11" fmla="*/ 31 h 445"/>
                  <a:gd name="T12" fmla="*/ 175 w 237"/>
                  <a:gd name="T13" fmla="*/ 53 h 445"/>
                  <a:gd name="T14" fmla="*/ 191 w 237"/>
                  <a:gd name="T15" fmla="*/ 77 h 445"/>
                  <a:gd name="T16" fmla="*/ 207 w 237"/>
                  <a:gd name="T17" fmla="*/ 102 h 445"/>
                  <a:gd name="T18" fmla="*/ 219 w 237"/>
                  <a:gd name="T19" fmla="*/ 134 h 445"/>
                  <a:gd name="T20" fmla="*/ 227 w 237"/>
                  <a:gd name="T21" fmla="*/ 165 h 445"/>
                  <a:gd name="T22" fmla="*/ 234 w 237"/>
                  <a:gd name="T23" fmla="*/ 199 h 445"/>
                  <a:gd name="T24" fmla="*/ 237 w 237"/>
                  <a:gd name="T25" fmla="*/ 235 h 445"/>
                  <a:gd name="T26" fmla="*/ 234 w 237"/>
                  <a:gd name="T27" fmla="*/ 265 h 445"/>
                  <a:gd name="T28" fmla="*/ 231 w 237"/>
                  <a:gd name="T29" fmla="*/ 298 h 445"/>
                  <a:gd name="T30" fmla="*/ 227 w 237"/>
                  <a:gd name="T31" fmla="*/ 329 h 445"/>
                  <a:gd name="T32" fmla="*/ 219 w 237"/>
                  <a:gd name="T33" fmla="*/ 362 h 445"/>
                  <a:gd name="T34" fmla="*/ 210 w 237"/>
                  <a:gd name="T35" fmla="*/ 386 h 445"/>
                  <a:gd name="T36" fmla="*/ 197 w 237"/>
                  <a:gd name="T37" fmla="*/ 410 h 445"/>
                  <a:gd name="T38" fmla="*/ 184 w 237"/>
                  <a:gd name="T39" fmla="*/ 428 h 445"/>
                  <a:gd name="T40" fmla="*/ 168 w 237"/>
                  <a:gd name="T41" fmla="*/ 435 h 445"/>
                  <a:gd name="T42" fmla="*/ 150 w 237"/>
                  <a:gd name="T43" fmla="*/ 443 h 445"/>
                  <a:gd name="T44" fmla="*/ 129 w 237"/>
                  <a:gd name="T45" fmla="*/ 445 h 445"/>
                  <a:gd name="T46" fmla="*/ 111 w 237"/>
                  <a:gd name="T47" fmla="*/ 443 h 445"/>
                  <a:gd name="T48" fmla="*/ 97 w 237"/>
                  <a:gd name="T49" fmla="*/ 440 h 445"/>
                  <a:gd name="T50" fmla="*/ 83 w 237"/>
                  <a:gd name="T51" fmla="*/ 429 h 445"/>
                  <a:gd name="T52" fmla="*/ 71 w 237"/>
                  <a:gd name="T53" fmla="*/ 416 h 445"/>
                  <a:gd name="T54" fmla="*/ 64 w 237"/>
                  <a:gd name="T55" fmla="*/ 401 h 445"/>
                  <a:gd name="T56" fmla="*/ 56 w 237"/>
                  <a:gd name="T57" fmla="*/ 379 h 445"/>
                  <a:gd name="T58" fmla="*/ 53 w 237"/>
                  <a:gd name="T59" fmla="*/ 360 h 445"/>
                  <a:gd name="T60" fmla="*/ 59 w 237"/>
                  <a:gd name="T61" fmla="*/ 333 h 445"/>
                  <a:gd name="T62" fmla="*/ 67 w 237"/>
                  <a:gd name="T63" fmla="*/ 306 h 445"/>
                  <a:gd name="T64" fmla="*/ 76 w 237"/>
                  <a:gd name="T65" fmla="*/ 281 h 445"/>
                  <a:gd name="T66" fmla="*/ 83 w 237"/>
                  <a:gd name="T67" fmla="*/ 262 h 445"/>
                  <a:gd name="T68" fmla="*/ 88 w 237"/>
                  <a:gd name="T69" fmla="*/ 240 h 445"/>
                  <a:gd name="T70" fmla="*/ 88 w 237"/>
                  <a:gd name="T71" fmla="*/ 227 h 445"/>
                  <a:gd name="T72" fmla="*/ 86 w 237"/>
                  <a:gd name="T73" fmla="*/ 213 h 445"/>
                  <a:gd name="T74" fmla="*/ 80 w 237"/>
                  <a:gd name="T75" fmla="*/ 197 h 445"/>
                  <a:gd name="T76" fmla="*/ 71 w 237"/>
                  <a:gd name="T77" fmla="*/ 180 h 445"/>
                  <a:gd name="T78" fmla="*/ 55 w 237"/>
                  <a:gd name="T79" fmla="*/ 161 h 445"/>
                  <a:gd name="T80" fmla="*/ 37 w 237"/>
                  <a:gd name="T81" fmla="*/ 145 h 445"/>
                  <a:gd name="T82" fmla="*/ 25 w 237"/>
                  <a:gd name="T83" fmla="*/ 129 h 445"/>
                  <a:gd name="T84" fmla="*/ 12 w 237"/>
                  <a:gd name="T85" fmla="*/ 106 h 445"/>
                  <a:gd name="T86" fmla="*/ 4 w 237"/>
                  <a:gd name="T87" fmla="*/ 84 h 445"/>
                  <a:gd name="T88" fmla="*/ 0 w 237"/>
                  <a:gd name="T89" fmla="*/ 60 h 445"/>
                  <a:gd name="T90" fmla="*/ 0 w 237"/>
                  <a:gd name="T91" fmla="*/ 40 h 445"/>
                  <a:gd name="T92" fmla="*/ 4 w 237"/>
                  <a:gd name="T93" fmla="*/ 27 h 445"/>
                  <a:gd name="T94" fmla="*/ 14 w 237"/>
                  <a:gd name="T95" fmla="*/ 17 h 445"/>
                  <a:gd name="T96" fmla="*/ 31 w 237"/>
                  <a:gd name="T97" fmla="*/ 6 h 44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37"/>
                  <a:gd name="T148" fmla="*/ 0 h 445"/>
                  <a:gd name="T149" fmla="*/ 237 w 237"/>
                  <a:gd name="T150" fmla="*/ 445 h 44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37" h="445">
                    <a:moveTo>
                      <a:pt x="31" y="6"/>
                    </a:moveTo>
                    <a:lnTo>
                      <a:pt x="53" y="3"/>
                    </a:lnTo>
                    <a:lnTo>
                      <a:pt x="78" y="0"/>
                    </a:lnTo>
                    <a:lnTo>
                      <a:pt x="103" y="5"/>
                    </a:lnTo>
                    <a:lnTo>
                      <a:pt x="125" y="14"/>
                    </a:lnTo>
                    <a:lnTo>
                      <a:pt x="152" y="31"/>
                    </a:lnTo>
                    <a:lnTo>
                      <a:pt x="175" y="53"/>
                    </a:lnTo>
                    <a:lnTo>
                      <a:pt x="191" y="77"/>
                    </a:lnTo>
                    <a:lnTo>
                      <a:pt x="207" y="102"/>
                    </a:lnTo>
                    <a:lnTo>
                      <a:pt x="219" y="134"/>
                    </a:lnTo>
                    <a:lnTo>
                      <a:pt x="227" y="165"/>
                    </a:lnTo>
                    <a:lnTo>
                      <a:pt x="234" y="199"/>
                    </a:lnTo>
                    <a:lnTo>
                      <a:pt x="237" y="235"/>
                    </a:lnTo>
                    <a:lnTo>
                      <a:pt x="234" y="265"/>
                    </a:lnTo>
                    <a:lnTo>
                      <a:pt x="231" y="298"/>
                    </a:lnTo>
                    <a:lnTo>
                      <a:pt x="227" y="329"/>
                    </a:lnTo>
                    <a:lnTo>
                      <a:pt x="219" y="362"/>
                    </a:lnTo>
                    <a:lnTo>
                      <a:pt x="210" y="386"/>
                    </a:lnTo>
                    <a:lnTo>
                      <a:pt x="197" y="410"/>
                    </a:lnTo>
                    <a:lnTo>
                      <a:pt x="184" y="428"/>
                    </a:lnTo>
                    <a:lnTo>
                      <a:pt x="168" y="435"/>
                    </a:lnTo>
                    <a:lnTo>
                      <a:pt x="150" y="443"/>
                    </a:lnTo>
                    <a:lnTo>
                      <a:pt x="129" y="445"/>
                    </a:lnTo>
                    <a:lnTo>
                      <a:pt x="111" y="443"/>
                    </a:lnTo>
                    <a:lnTo>
                      <a:pt x="97" y="440"/>
                    </a:lnTo>
                    <a:lnTo>
                      <a:pt x="83" y="429"/>
                    </a:lnTo>
                    <a:lnTo>
                      <a:pt x="71" y="416"/>
                    </a:lnTo>
                    <a:lnTo>
                      <a:pt x="64" y="401"/>
                    </a:lnTo>
                    <a:lnTo>
                      <a:pt x="56" y="379"/>
                    </a:lnTo>
                    <a:lnTo>
                      <a:pt x="53" y="360"/>
                    </a:lnTo>
                    <a:lnTo>
                      <a:pt x="59" y="333"/>
                    </a:lnTo>
                    <a:lnTo>
                      <a:pt x="67" y="306"/>
                    </a:lnTo>
                    <a:lnTo>
                      <a:pt x="76" y="281"/>
                    </a:lnTo>
                    <a:lnTo>
                      <a:pt x="83" y="262"/>
                    </a:lnTo>
                    <a:lnTo>
                      <a:pt x="88" y="240"/>
                    </a:lnTo>
                    <a:lnTo>
                      <a:pt x="88" y="227"/>
                    </a:lnTo>
                    <a:lnTo>
                      <a:pt x="86" y="213"/>
                    </a:lnTo>
                    <a:lnTo>
                      <a:pt x="80" y="197"/>
                    </a:lnTo>
                    <a:lnTo>
                      <a:pt x="71" y="180"/>
                    </a:lnTo>
                    <a:lnTo>
                      <a:pt x="55" y="161"/>
                    </a:lnTo>
                    <a:lnTo>
                      <a:pt x="37" y="145"/>
                    </a:lnTo>
                    <a:lnTo>
                      <a:pt x="25" y="129"/>
                    </a:lnTo>
                    <a:lnTo>
                      <a:pt x="12" y="106"/>
                    </a:lnTo>
                    <a:lnTo>
                      <a:pt x="4" y="84"/>
                    </a:lnTo>
                    <a:lnTo>
                      <a:pt x="0" y="60"/>
                    </a:lnTo>
                    <a:lnTo>
                      <a:pt x="0" y="40"/>
                    </a:lnTo>
                    <a:lnTo>
                      <a:pt x="4" y="27"/>
                    </a:lnTo>
                    <a:lnTo>
                      <a:pt x="14" y="17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00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78" name="Freeform 156"/>
              <p:cNvSpPr>
                <a:spLocks/>
              </p:cNvSpPr>
              <p:nvPr/>
            </p:nvSpPr>
            <p:spPr bwMode="auto">
              <a:xfrm>
                <a:off x="2874" y="2958"/>
                <a:ext cx="266" cy="147"/>
              </a:xfrm>
              <a:custGeom>
                <a:avLst/>
                <a:gdLst>
                  <a:gd name="T0" fmla="*/ 13 w 532"/>
                  <a:gd name="T1" fmla="*/ 162 h 294"/>
                  <a:gd name="T2" fmla="*/ 43 w 532"/>
                  <a:gd name="T3" fmla="*/ 160 h 294"/>
                  <a:gd name="T4" fmla="*/ 74 w 532"/>
                  <a:gd name="T5" fmla="*/ 164 h 294"/>
                  <a:gd name="T6" fmla="*/ 110 w 532"/>
                  <a:gd name="T7" fmla="*/ 177 h 294"/>
                  <a:gd name="T8" fmla="*/ 149 w 532"/>
                  <a:gd name="T9" fmla="*/ 197 h 294"/>
                  <a:gd name="T10" fmla="*/ 187 w 532"/>
                  <a:gd name="T11" fmla="*/ 217 h 294"/>
                  <a:gd name="T12" fmla="*/ 222 w 532"/>
                  <a:gd name="T13" fmla="*/ 236 h 294"/>
                  <a:gd name="T14" fmla="*/ 245 w 532"/>
                  <a:gd name="T15" fmla="*/ 246 h 294"/>
                  <a:gd name="T16" fmla="*/ 261 w 532"/>
                  <a:gd name="T17" fmla="*/ 248 h 294"/>
                  <a:gd name="T18" fmla="*/ 281 w 532"/>
                  <a:gd name="T19" fmla="*/ 243 h 294"/>
                  <a:gd name="T20" fmla="*/ 292 w 532"/>
                  <a:gd name="T21" fmla="*/ 234 h 294"/>
                  <a:gd name="T22" fmla="*/ 310 w 532"/>
                  <a:gd name="T23" fmla="*/ 213 h 294"/>
                  <a:gd name="T24" fmla="*/ 330 w 532"/>
                  <a:gd name="T25" fmla="*/ 182 h 294"/>
                  <a:gd name="T26" fmla="*/ 355 w 532"/>
                  <a:gd name="T27" fmla="*/ 146 h 294"/>
                  <a:gd name="T28" fmla="*/ 377 w 532"/>
                  <a:gd name="T29" fmla="*/ 110 h 294"/>
                  <a:gd name="T30" fmla="*/ 397 w 532"/>
                  <a:gd name="T31" fmla="*/ 85 h 294"/>
                  <a:gd name="T32" fmla="*/ 415 w 532"/>
                  <a:gd name="T33" fmla="*/ 64 h 294"/>
                  <a:gd name="T34" fmla="*/ 427 w 532"/>
                  <a:gd name="T35" fmla="*/ 34 h 294"/>
                  <a:gd name="T36" fmla="*/ 431 w 532"/>
                  <a:gd name="T37" fmla="*/ 19 h 294"/>
                  <a:gd name="T38" fmla="*/ 443 w 532"/>
                  <a:gd name="T39" fmla="*/ 4 h 294"/>
                  <a:gd name="T40" fmla="*/ 458 w 532"/>
                  <a:gd name="T41" fmla="*/ 0 h 294"/>
                  <a:gd name="T42" fmla="*/ 471 w 532"/>
                  <a:gd name="T43" fmla="*/ 0 h 294"/>
                  <a:gd name="T44" fmla="*/ 481 w 532"/>
                  <a:gd name="T45" fmla="*/ 6 h 294"/>
                  <a:gd name="T46" fmla="*/ 478 w 532"/>
                  <a:gd name="T47" fmla="*/ 19 h 294"/>
                  <a:gd name="T48" fmla="*/ 462 w 532"/>
                  <a:gd name="T49" fmla="*/ 22 h 294"/>
                  <a:gd name="T50" fmla="*/ 450 w 532"/>
                  <a:gd name="T51" fmla="*/ 37 h 294"/>
                  <a:gd name="T52" fmla="*/ 456 w 532"/>
                  <a:gd name="T53" fmla="*/ 45 h 294"/>
                  <a:gd name="T54" fmla="*/ 474 w 532"/>
                  <a:gd name="T55" fmla="*/ 37 h 294"/>
                  <a:gd name="T56" fmla="*/ 498 w 532"/>
                  <a:gd name="T57" fmla="*/ 23 h 294"/>
                  <a:gd name="T58" fmla="*/ 517 w 532"/>
                  <a:gd name="T59" fmla="*/ 27 h 294"/>
                  <a:gd name="T60" fmla="*/ 526 w 532"/>
                  <a:gd name="T61" fmla="*/ 35 h 294"/>
                  <a:gd name="T62" fmla="*/ 532 w 532"/>
                  <a:gd name="T63" fmla="*/ 46 h 294"/>
                  <a:gd name="T64" fmla="*/ 529 w 532"/>
                  <a:gd name="T65" fmla="*/ 62 h 294"/>
                  <a:gd name="T66" fmla="*/ 520 w 532"/>
                  <a:gd name="T67" fmla="*/ 72 h 294"/>
                  <a:gd name="T68" fmla="*/ 502 w 532"/>
                  <a:gd name="T69" fmla="*/ 76 h 294"/>
                  <a:gd name="T70" fmla="*/ 472 w 532"/>
                  <a:gd name="T71" fmla="*/ 87 h 294"/>
                  <a:gd name="T72" fmla="*/ 447 w 532"/>
                  <a:gd name="T73" fmla="*/ 88 h 294"/>
                  <a:gd name="T74" fmla="*/ 425 w 532"/>
                  <a:gd name="T75" fmla="*/ 93 h 294"/>
                  <a:gd name="T76" fmla="*/ 397 w 532"/>
                  <a:gd name="T77" fmla="*/ 129 h 294"/>
                  <a:gd name="T78" fmla="*/ 376 w 532"/>
                  <a:gd name="T79" fmla="*/ 173 h 294"/>
                  <a:gd name="T80" fmla="*/ 358 w 532"/>
                  <a:gd name="T81" fmla="*/ 203 h 294"/>
                  <a:gd name="T82" fmla="*/ 341 w 532"/>
                  <a:gd name="T83" fmla="*/ 231 h 294"/>
                  <a:gd name="T84" fmla="*/ 320 w 532"/>
                  <a:gd name="T85" fmla="*/ 257 h 294"/>
                  <a:gd name="T86" fmla="*/ 299 w 532"/>
                  <a:gd name="T87" fmla="*/ 278 h 294"/>
                  <a:gd name="T88" fmla="*/ 280 w 532"/>
                  <a:gd name="T89" fmla="*/ 289 h 294"/>
                  <a:gd name="T90" fmla="*/ 258 w 532"/>
                  <a:gd name="T91" fmla="*/ 294 h 294"/>
                  <a:gd name="T92" fmla="*/ 240 w 532"/>
                  <a:gd name="T93" fmla="*/ 292 h 294"/>
                  <a:gd name="T94" fmla="*/ 222 w 532"/>
                  <a:gd name="T95" fmla="*/ 284 h 294"/>
                  <a:gd name="T96" fmla="*/ 196 w 532"/>
                  <a:gd name="T97" fmla="*/ 274 h 294"/>
                  <a:gd name="T98" fmla="*/ 168 w 532"/>
                  <a:gd name="T99" fmla="*/ 262 h 294"/>
                  <a:gd name="T100" fmla="*/ 135 w 532"/>
                  <a:gd name="T101" fmla="*/ 247 h 294"/>
                  <a:gd name="T102" fmla="*/ 101 w 532"/>
                  <a:gd name="T103" fmla="*/ 236 h 294"/>
                  <a:gd name="T104" fmla="*/ 66 w 532"/>
                  <a:gd name="T105" fmla="*/ 230 h 294"/>
                  <a:gd name="T106" fmla="*/ 38 w 532"/>
                  <a:gd name="T107" fmla="*/ 220 h 294"/>
                  <a:gd name="T108" fmla="*/ 13 w 532"/>
                  <a:gd name="T109" fmla="*/ 209 h 294"/>
                  <a:gd name="T110" fmla="*/ 4 w 532"/>
                  <a:gd name="T111" fmla="*/ 186 h 294"/>
                  <a:gd name="T112" fmla="*/ 0 w 532"/>
                  <a:gd name="T113" fmla="*/ 189 h 294"/>
                  <a:gd name="T114" fmla="*/ 0 w 532"/>
                  <a:gd name="T115" fmla="*/ 173 h 294"/>
                  <a:gd name="T116" fmla="*/ 8 w 532"/>
                  <a:gd name="T117" fmla="*/ 162 h 294"/>
                  <a:gd name="T118" fmla="*/ 13 w 532"/>
                  <a:gd name="T119" fmla="*/ 162 h 29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32"/>
                  <a:gd name="T181" fmla="*/ 0 h 294"/>
                  <a:gd name="T182" fmla="*/ 532 w 532"/>
                  <a:gd name="T183" fmla="*/ 294 h 29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32" h="294">
                    <a:moveTo>
                      <a:pt x="13" y="162"/>
                    </a:moveTo>
                    <a:lnTo>
                      <a:pt x="43" y="160"/>
                    </a:lnTo>
                    <a:lnTo>
                      <a:pt x="74" y="164"/>
                    </a:lnTo>
                    <a:lnTo>
                      <a:pt x="110" y="177"/>
                    </a:lnTo>
                    <a:lnTo>
                      <a:pt x="149" y="197"/>
                    </a:lnTo>
                    <a:lnTo>
                      <a:pt x="187" y="217"/>
                    </a:lnTo>
                    <a:lnTo>
                      <a:pt x="222" y="236"/>
                    </a:lnTo>
                    <a:lnTo>
                      <a:pt x="245" y="246"/>
                    </a:lnTo>
                    <a:lnTo>
                      <a:pt x="261" y="248"/>
                    </a:lnTo>
                    <a:lnTo>
                      <a:pt x="281" y="243"/>
                    </a:lnTo>
                    <a:lnTo>
                      <a:pt x="292" y="234"/>
                    </a:lnTo>
                    <a:lnTo>
                      <a:pt x="310" y="213"/>
                    </a:lnTo>
                    <a:lnTo>
                      <a:pt x="330" y="182"/>
                    </a:lnTo>
                    <a:lnTo>
                      <a:pt x="355" y="146"/>
                    </a:lnTo>
                    <a:lnTo>
                      <a:pt x="377" y="110"/>
                    </a:lnTo>
                    <a:lnTo>
                      <a:pt x="397" y="85"/>
                    </a:lnTo>
                    <a:lnTo>
                      <a:pt x="415" y="64"/>
                    </a:lnTo>
                    <a:lnTo>
                      <a:pt x="427" y="34"/>
                    </a:lnTo>
                    <a:lnTo>
                      <a:pt x="431" y="19"/>
                    </a:lnTo>
                    <a:lnTo>
                      <a:pt x="443" y="4"/>
                    </a:lnTo>
                    <a:lnTo>
                      <a:pt x="458" y="0"/>
                    </a:lnTo>
                    <a:lnTo>
                      <a:pt x="471" y="0"/>
                    </a:lnTo>
                    <a:lnTo>
                      <a:pt x="481" y="6"/>
                    </a:lnTo>
                    <a:lnTo>
                      <a:pt x="478" y="19"/>
                    </a:lnTo>
                    <a:lnTo>
                      <a:pt x="462" y="22"/>
                    </a:lnTo>
                    <a:lnTo>
                      <a:pt x="450" y="37"/>
                    </a:lnTo>
                    <a:lnTo>
                      <a:pt x="456" y="45"/>
                    </a:lnTo>
                    <a:lnTo>
                      <a:pt x="474" y="37"/>
                    </a:lnTo>
                    <a:lnTo>
                      <a:pt x="498" y="23"/>
                    </a:lnTo>
                    <a:lnTo>
                      <a:pt x="517" y="27"/>
                    </a:lnTo>
                    <a:lnTo>
                      <a:pt x="526" y="35"/>
                    </a:lnTo>
                    <a:lnTo>
                      <a:pt x="532" y="46"/>
                    </a:lnTo>
                    <a:lnTo>
                      <a:pt x="529" y="62"/>
                    </a:lnTo>
                    <a:lnTo>
                      <a:pt x="520" y="72"/>
                    </a:lnTo>
                    <a:lnTo>
                      <a:pt x="502" y="76"/>
                    </a:lnTo>
                    <a:lnTo>
                      <a:pt x="472" y="87"/>
                    </a:lnTo>
                    <a:lnTo>
                      <a:pt x="447" y="88"/>
                    </a:lnTo>
                    <a:lnTo>
                      <a:pt x="425" y="93"/>
                    </a:lnTo>
                    <a:lnTo>
                      <a:pt x="397" y="129"/>
                    </a:lnTo>
                    <a:lnTo>
                      <a:pt x="376" y="173"/>
                    </a:lnTo>
                    <a:lnTo>
                      <a:pt x="358" y="203"/>
                    </a:lnTo>
                    <a:lnTo>
                      <a:pt x="341" y="231"/>
                    </a:lnTo>
                    <a:lnTo>
                      <a:pt x="320" y="257"/>
                    </a:lnTo>
                    <a:lnTo>
                      <a:pt x="299" y="278"/>
                    </a:lnTo>
                    <a:lnTo>
                      <a:pt x="280" y="289"/>
                    </a:lnTo>
                    <a:lnTo>
                      <a:pt x="258" y="294"/>
                    </a:lnTo>
                    <a:lnTo>
                      <a:pt x="240" y="292"/>
                    </a:lnTo>
                    <a:lnTo>
                      <a:pt x="222" y="284"/>
                    </a:lnTo>
                    <a:lnTo>
                      <a:pt x="196" y="274"/>
                    </a:lnTo>
                    <a:lnTo>
                      <a:pt x="168" y="262"/>
                    </a:lnTo>
                    <a:lnTo>
                      <a:pt x="135" y="247"/>
                    </a:lnTo>
                    <a:lnTo>
                      <a:pt x="101" y="236"/>
                    </a:lnTo>
                    <a:lnTo>
                      <a:pt x="66" y="230"/>
                    </a:lnTo>
                    <a:lnTo>
                      <a:pt x="38" y="220"/>
                    </a:lnTo>
                    <a:lnTo>
                      <a:pt x="13" y="209"/>
                    </a:lnTo>
                    <a:lnTo>
                      <a:pt x="4" y="186"/>
                    </a:lnTo>
                    <a:lnTo>
                      <a:pt x="0" y="189"/>
                    </a:lnTo>
                    <a:lnTo>
                      <a:pt x="0" y="173"/>
                    </a:lnTo>
                    <a:lnTo>
                      <a:pt x="8" y="162"/>
                    </a:lnTo>
                    <a:lnTo>
                      <a:pt x="13" y="162"/>
                    </a:lnTo>
                    <a:close/>
                  </a:path>
                </a:pathLst>
              </a:custGeom>
              <a:solidFill>
                <a:srgbClr val="00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79" name="Freeform 157"/>
              <p:cNvSpPr>
                <a:spLocks/>
              </p:cNvSpPr>
              <p:nvPr/>
            </p:nvSpPr>
            <p:spPr bwMode="auto">
              <a:xfrm>
                <a:off x="2603" y="2951"/>
                <a:ext cx="264" cy="178"/>
              </a:xfrm>
              <a:custGeom>
                <a:avLst/>
                <a:gdLst>
                  <a:gd name="T0" fmla="*/ 476 w 527"/>
                  <a:gd name="T1" fmla="*/ 199 h 357"/>
                  <a:gd name="T2" fmla="*/ 517 w 527"/>
                  <a:gd name="T3" fmla="*/ 196 h 357"/>
                  <a:gd name="T4" fmla="*/ 522 w 527"/>
                  <a:gd name="T5" fmla="*/ 246 h 357"/>
                  <a:gd name="T6" fmla="*/ 472 w 527"/>
                  <a:gd name="T7" fmla="*/ 298 h 357"/>
                  <a:gd name="T8" fmla="*/ 408 w 527"/>
                  <a:gd name="T9" fmla="*/ 335 h 357"/>
                  <a:gd name="T10" fmla="*/ 343 w 527"/>
                  <a:gd name="T11" fmla="*/ 355 h 357"/>
                  <a:gd name="T12" fmla="*/ 296 w 527"/>
                  <a:gd name="T13" fmla="*/ 355 h 357"/>
                  <a:gd name="T14" fmla="*/ 257 w 527"/>
                  <a:gd name="T15" fmla="*/ 327 h 357"/>
                  <a:gd name="T16" fmla="*/ 203 w 527"/>
                  <a:gd name="T17" fmla="*/ 252 h 357"/>
                  <a:gd name="T18" fmla="*/ 158 w 527"/>
                  <a:gd name="T19" fmla="*/ 174 h 357"/>
                  <a:gd name="T20" fmla="*/ 102 w 527"/>
                  <a:gd name="T21" fmla="*/ 126 h 357"/>
                  <a:gd name="T22" fmla="*/ 58 w 527"/>
                  <a:gd name="T23" fmla="*/ 132 h 357"/>
                  <a:gd name="T24" fmla="*/ 21 w 527"/>
                  <a:gd name="T25" fmla="*/ 145 h 357"/>
                  <a:gd name="T26" fmla="*/ 8 w 527"/>
                  <a:gd name="T27" fmla="*/ 128 h 357"/>
                  <a:gd name="T28" fmla="*/ 27 w 527"/>
                  <a:gd name="T29" fmla="*/ 110 h 357"/>
                  <a:gd name="T30" fmla="*/ 63 w 527"/>
                  <a:gd name="T31" fmla="*/ 110 h 357"/>
                  <a:gd name="T32" fmla="*/ 68 w 527"/>
                  <a:gd name="T33" fmla="*/ 95 h 357"/>
                  <a:gd name="T34" fmla="*/ 29 w 527"/>
                  <a:gd name="T35" fmla="*/ 89 h 357"/>
                  <a:gd name="T36" fmla="*/ 6 w 527"/>
                  <a:gd name="T37" fmla="*/ 74 h 357"/>
                  <a:gd name="T38" fmla="*/ 4 w 527"/>
                  <a:gd name="T39" fmla="*/ 51 h 357"/>
                  <a:gd name="T40" fmla="*/ 21 w 527"/>
                  <a:gd name="T41" fmla="*/ 45 h 357"/>
                  <a:gd name="T42" fmla="*/ 51 w 527"/>
                  <a:gd name="T43" fmla="*/ 62 h 357"/>
                  <a:gd name="T44" fmla="*/ 74 w 527"/>
                  <a:gd name="T45" fmla="*/ 75 h 357"/>
                  <a:gd name="T46" fmla="*/ 93 w 527"/>
                  <a:gd name="T47" fmla="*/ 64 h 357"/>
                  <a:gd name="T48" fmla="*/ 93 w 527"/>
                  <a:gd name="T49" fmla="*/ 31 h 357"/>
                  <a:gd name="T50" fmla="*/ 101 w 527"/>
                  <a:gd name="T51" fmla="*/ 5 h 357"/>
                  <a:gd name="T52" fmla="*/ 125 w 527"/>
                  <a:gd name="T53" fmla="*/ 6 h 357"/>
                  <a:gd name="T54" fmla="*/ 123 w 527"/>
                  <a:gd name="T55" fmla="*/ 35 h 357"/>
                  <a:gd name="T56" fmla="*/ 113 w 527"/>
                  <a:gd name="T57" fmla="*/ 71 h 357"/>
                  <a:gd name="T58" fmla="*/ 130 w 527"/>
                  <a:gd name="T59" fmla="*/ 106 h 357"/>
                  <a:gd name="T60" fmla="*/ 175 w 527"/>
                  <a:gd name="T61" fmla="*/ 141 h 357"/>
                  <a:gd name="T62" fmla="*/ 216 w 527"/>
                  <a:gd name="T63" fmla="*/ 196 h 357"/>
                  <a:gd name="T64" fmla="*/ 257 w 527"/>
                  <a:gd name="T65" fmla="*/ 254 h 357"/>
                  <a:gd name="T66" fmla="*/ 292 w 527"/>
                  <a:gd name="T67" fmla="*/ 298 h 357"/>
                  <a:gd name="T68" fmla="*/ 327 w 527"/>
                  <a:gd name="T69" fmla="*/ 314 h 357"/>
                  <a:gd name="T70" fmla="*/ 359 w 527"/>
                  <a:gd name="T71" fmla="*/ 312 h 357"/>
                  <a:gd name="T72" fmla="*/ 401 w 527"/>
                  <a:gd name="T73" fmla="*/ 288 h 357"/>
                  <a:gd name="T74" fmla="*/ 440 w 527"/>
                  <a:gd name="T75" fmla="*/ 249 h 35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27"/>
                  <a:gd name="T115" fmla="*/ 0 h 357"/>
                  <a:gd name="T116" fmla="*/ 527 w 527"/>
                  <a:gd name="T117" fmla="*/ 357 h 35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27" h="357">
                    <a:moveTo>
                      <a:pt x="455" y="234"/>
                    </a:moveTo>
                    <a:lnTo>
                      <a:pt x="476" y="199"/>
                    </a:lnTo>
                    <a:lnTo>
                      <a:pt x="491" y="191"/>
                    </a:lnTo>
                    <a:lnTo>
                      <a:pt x="517" y="196"/>
                    </a:lnTo>
                    <a:lnTo>
                      <a:pt x="527" y="217"/>
                    </a:lnTo>
                    <a:lnTo>
                      <a:pt x="522" y="246"/>
                    </a:lnTo>
                    <a:lnTo>
                      <a:pt x="503" y="272"/>
                    </a:lnTo>
                    <a:lnTo>
                      <a:pt x="472" y="298"/>
                    </a:lnTo>
                    <a:lnTo>
                      <a:pt x="439" y="318"/>
                    </a:lnTo>
                    <a:lnTo>
                      <a:pt x="408" y="335"/>
                    </a:lnTo>
                    <a:lnTo>
                      <a:pt x="373" y="351"/>
                    </a:lnTo>
                    <a:lnTo>
                      <a:pt x="343" y="355"/>
                    </a:lnTo>
                    <a:lnTo>
                      <a:pt x="317" y="357"/>
                    </a:lnTo>
                    <a:lnTo>
                      <a:pt x="296" y="355"/>
                    </a:lnTo>
                    <a:lnTo>
                      <a:pt x="277" y="345"/>
                    </a:lnTo>
                    <a:lnTo>
                      <a:pt x="257" y="327"/>
                    </a:lnTo>
                    <a:lnTo>
                      <a:pt x="226" y="289"/>
                    </a:lnTo>
                    <a:lnTo>
                      <a:pt x="203" y="252"/>
                    </a:lnTo>
                    <a:lnTo>
                      <a:pt x="181" y="213"/>
                    </a:lnTo>
                    <a:lnTo>
                      <a:pt x="158" y="174"/>
                    </a:lnTo>
                    <a:lnTo>
                      <a:pt x="129" y="141"/>
                    </a:lnTo>
                    <a:lnTo>
                      <a:pt x="102" y="126"/>
                    </a:lnTo>
                    <a:lnTo>
                      <a:pt x="83" y="125"/>
                    </a:lnTo>
                    <a:lnTo>
                      <a:pt x="58" y="132"/>
                    </a:lnTo>
                    <a:lnTo>
                      <a:pt x="39" y="141"/>
                    </a:lnTo>
                    <a:lnTo>
                      <a:pt x="21" y="145"/>
                    </a:lnTo>
                    <a:lnTo>
                      <a:pt x="9" y="141"/>
                    </a:lnTo>
                    <a:lnTo>
                      <a:pt x="8" y="128"/>
                    </a:lnTo>
                    <a:lnTo>
                      <a:pt x="13" y="120"/>
                    </a:lnTo>
                    <a:lnTo>
                      <a:pt x="27" y="110"/>
                    </a:lnTo>
                    <a:lnTo>
                      <a:pt x="44" y="109"/>
                    </a:lnTo>
                    <a:lnTo>
                      <a:pt x="63" y="110"/>
                    </a:lnTo>
                    <a:lnTo>
                      <a:pt x="72" y="106"/>
                    </a:lnTo>
                    <a:lnTo>
                      <a:pt x="68" y="95"/>
                    </a:lnTo>
                    <a:lnTo>
                      <a:pt x="51" y="89"/>
                    </a:lnTo>
                    <a:lnTo>
                      <a:pt x="29" y="89"/>
                    </a:lnTo>
                    <a:lnTo>
                      <a:pt x="17" y="83"/>
                    </a:lnTo>
                    <a:lnTo>
                      <a:pt x="6" y="74"/>
                    </a:lnTo>
                    <a:lnTo>
                      <a:pt x="0" y="60"/>
                    </a:lnTo>
                    <a:lnTo>
                      <a:pt x="4" y="51"/>
                    </a:lnTo>
                    <a:lnTo>
                      <a:pt x="9" y="45"/>
                    </a:lnTo>
                    <a:lnTo>
                      <a:pt x="21" y="45"/>
                    </a:lnTo>
                    <a:lnTo>
                      <a:pt x="36" y="52"/>
                    </a:lnTo>
                    <a:lnTo>
                      <a:pt x="51" y="62"/>
                    </a:lnTo>
                    <a:lnTo>
                      <a:pt x="62" y="72"/>
                    </a:lnTo>
                    <a:lnTo>
                      <a:pt x="74" y="75"/>
                    </a:lnTo>
                    <a:lnTo>
                      <a:pt x="86" y="74"/>
                    </a:lnTo>
                    <a:lnTo>
                      <a:pt x="93" y="64"/>
                    </a:lnTo>
                    <a:lnTo>
                      <a:pt x="98" y="48"/>
                    </a:lnTo>
                    <a:lnTo>
                      <a:pt x="93" y="31"/>
                    </a:lnTo>
                    <a:lnTo>
                      <a:pt x="95" y="13"/>
                    </a:lnTo>
                    <a:lnTo>
                      <a:pt x="101" y="5"/>
                    </a:lnTo>
                    <a:lnTo>
                      <a:pt x="114" y="0"/>
                    </a:lnTo>
                    <a:lnTo>
                      <a:pt x="125" y="6"/>
                    </a:lnTo>
                    <a:lnTo>
                      <a:pt x="129" y="20"/>
                    </a:lnTo>
                    <a:lnTo>
                      <a:pt x="123" y="35"/>
                    </a:lnTo>
                    <a:lnTo>
                      <a:pt x="117" y="48"/>
                    </a:lnTo>
                    <a:lnTo>
                      <a:pt x="113" y="71"/>
                    </a:lnTo>
                    <a:lnTo>
                      <a:pt x="114" y="89"/>
                    </a:lnTo>
                    <a:lnTo>
                      <a:pt x="130" y="106"/>
                    </a:lnTo>
                    <a:lnTo>
                      <a:pt x="156" y="122"/>
                    </a:lnTo>
                    <a:lnTo>
                      <a:pt x="175" y="141"/>
                    </a:lnTo>
                    <a:lnTo>
                      <a:pt x="195" y="167"/>
                    </a:lnTo>
                    <a:lnTo>
                      <a:pt x="216" y="196"/>
                    </a:lnTo>
                    <a:lnTo>
                      <a:pt x="235" y="226"/>
                    </a:lnTo>
                    <a:lnTo>
                      <a:pt x="257" y="254"/>
                    </a:lnTo>
                    <a:lnTo>
                      <a:pt x="278" y="283"/>
                    </a:lnTo>
                    <a:lnTo>
                      <a:pt x="292" y="298"/>
                    </a:lnTo>
                    <a:lnTo>
                      <a:pt x="309" y="307"/>
                    </a:lnTo>
                    <a:lnTo>
                      <a:pt x="327" y="314"/>
                    </a:lnTo>
                    <a:lnTo>
                      <a:pt x="342" y="315"/>
                    </a:lnTo>
                    <a:lnTo>
                      <a:pt x="359" y="312"/>
                    </a:lnTo>
                    <a:lnTo>
                      <a:pt x="378" y="303"/>
                    </a:lnTo>
                    <a:lnTo>
                      <a:pt x="401" y="288"/>
                    </a:lnTo>
                    <a:lnTo>
                      <a:pt x="420" y="269"/>
                    </a:lnTo>
                    <a:lnTo>
                      <a:pt x="440" y="249"/>
                    </a:lnTo>
                    <a:lnTo>
                      <a:pt x="455" y="234"/>
                    </a:lnTo>
                    <a:close/>
                  </a:path>
                </a:pathLst>
              </a:custGeom>
              <a:solidFill>
                <a:srgbClr val="00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80" name="Freeform 158"/>
              <p:cNvSpPr>
                <a:spLocks/>
              </p:cNvSpPr>
              <p:nvPr/>
            </p:nvSpPr>
            <p:spPr bwMode="auto">
              <a:xfrm>
                <a:off x="2629" y="3204"/>
                <a:ext cx="281" cy="164"/>
              </a:xfrm>
              <a:custGeom>
                <a:avLst/>
                <a:gdLst>
                  <a:gd name="T0" fmla="*/ 476 w 563"/>
                  <a:gd name="T1" fmla="*/ 104 h 329"/>
                  <a:gd name="T2" fmla="*/ 487 w 563"/>
                  <a:gd name="T3" fmla="*/ 41 h 329"/>
                  <a:gd name="T4" fmla="*/ 510 w 563"/>
                  <a:gd name="T5" fmla="*/ 0 h 329"/>
                  <a:gd name="T6" fmla="*/ 537 w 563"/>
                  <a:gd name="T7" fmla="*/ 3 h 329"/>
                  <a:gd name="T8" fmla="*/ 553 w 563"/>
                  <a:gd name="T9" fmla="*/ 19 h 329"/>
                  <a:gd name="T10" fmla="*/ 563 w 563"/>
                  <a:gd name="T11" fmla="*/ 46 h 329"/>
                  <a:gd name="T12" fmla="*/ 557 w 563"/>
                  <a:gd name="T13" fmla="*/ 86 h 329"/>
                  <a:gd name="T14" fmla="*/ 552 w 563"/>
                  <a:gd name="T15" fmla="*/ 109 h 329"/>
                  <a:gd name="T16" fmla="*/ 542 w 563"/>
                  <a:gd name="T17" fmla="*/ 152 h 329"/>
                  <a:gd name="T18" fmla="*/ 529 w 563"/>
                  <a:gd name="T19" fmla="*/ 190 h 329"/>
                  <a:gd name="T20" fmla="*/ 515 w 563"/>
                  <a:gd name="T21" fmla="*/ 223 h 329"/>
                  <a:gd name="T22" fmla="*/ 497 w 563"/>
                  <a:gd name="T23" fmla="*/ 254 h 329"/>
                  <a:gd name="T24" fmla="*/ 474 w 563"/>
                  <a:gd name="T25" fmla="*/ 290 h 329"/>
                  <a:gd name="T26" fmla="*/ 452 w 563"/>
                  <a:gd name="T27" fmla="*/ 313 h 329"/>
                  <a:gd name="T28" fmla="*/ 436 w 563"/>
                  <a:gd name="T29" fmla="*/ 324 h 329"/>
                  <a:gd name="T30" fmla="*/ 410 w 563"/>
                  <a:gd name="T31" fmla="*/ 329 h 329"/>
                  <a:gd name="T32" fmla="*/ 384 w 563"/>
                  <a:gd name="T33" fmla="*/ 320 h 329"/>
                  <a:gd name="T34" fmla="*/ 351 w 563"/>
                  <a:gd name="T35" fmla="*/ 301 h 329"/>
                  <a:gd name="T36" fmla="*/ 318 w 563"/>
                  <a:gd name="T37" fmla="*/ 274 h 329"/>
                  <a:gd name="T38" fmla="*/ 284 w 563"/>
                  <a:gd name="T39" fmla="*/ 240 h 329"/>
                  <a:gd name="T40" fmla="*/ 253 w 563"/>
                  <a:gd name="T41" fmla="*/ 200 h 329"/>
                  <a:gd name="T42" fmla="*/ 229 w 563"/>
                  <a:gd name="T43" fmla="*/ 166 h 329"/>
                  <a:gd name="T44" fmla="*/ 200 w 563"/>
                  <a:gd name="T45" fmla="*/ 143 h 329"/>
                  <a:gd name="T46" fmla="*/ 173 w 563"/>
                  <a:gd name="T47" fmla="*/ 130 h 329"/>
                  <a:gd name="T48" fmla="*/ 153 w 563"/>
                  <a:gd name="T49" fmla="*/ 127 h 329"/>
                  <a:gd name="T50" fmla="*/ 124 w 563"/>
                  <a:gd name="T51" fmla="*/ 131 h 329"/>
                  <a:gd name="T52" fmla="*/ 93 w 563"/>
                  <a:gd name="T53" fmla="*/ 150 h 329"/>
                  <a:gd name="T54" fmla="*/ 60 w 563"/>
                  <a:gd name="T55" fmla="*/ 169 h 329"/>
                  <a:gd name="T56" fmla="*/ 31 w 563"/>
                  <a:gd name="T57" fmla="*/ 173 h 329"/>
                  <a:gd name="T58" fmla="*/ 13 w 563"/>
                  <a:gd name="T59" fmla="*/ 162 h 329"/>
                  <a:gd name="T60" fmla="*/ 0 w 563"/>
                  <a:gd name="T61" fmla="*/ 146 h 329"/>
                  <a:gd name="T62" fmla="*/ 4 w 563"/>
                  <a:gd name="T63" fmla="*/ 128 h 329"/>
                  <a:gd name="T64" fmla="*/ 15 w 563"/>
                  <a:gd name="T65" fmla="*/ 123 h 329"/>
                  <a:gd name="T66" fmla="*/ 28 w 563"/>
                  <a:gd name="T67" fmla="*/ 127 h 329"/>
                  <a:gd name="T68" fmla="*/ 24 w 563"/>
                  <a:gd name="T69" fmla="*/ 128 h 329"/>
                  <a:gd name="T70" fmla="*/ 50 w 563"/>
                  <a:gd name="T71" fmla="*/ 135 h 329"/>
                  <a:gd name="T72" fmla="*/ 77 w 563"/>
                  <a:gd name="T73" fmla="*/ 125 h 329"/>
                  <a:gd name="T74" fmla="*/ 101 w 563"/>
                  <a:gd name="T75" fmla="*/ 103 h 329"/>
                  <a:gd name="T76" fmla="*/ 125 w 563"/>
                  <a:gd name="T77" fmla="*/ 84 h 329"/>
                  <a:gd name="T78" fmla="*/ 141 w 563"/>
                  <a:gd name="T79" fmla="*/ 62 h 329"/>
                  <a:gd name="T80" fmla="*/ 164 w 563"/>
                  <a:gd name="T81" fmla="*/ 54 h 329"/>
                  <a:gd name="T82" fmla="*/ 182 w 563"/>
                  <a:gd name="T83" fmla="*/ 58 h 329"/>
                  <a:gd name="T84" fmla="*/ 194 w 563"/>
                  <a:gd name="T85" fmla="*/ 78 h 329"/>
                  <a:gd name="T86" fmla="*/ 214 w 563"/>
                  <a:gd name="T87" fmla="*/ 105 h 329"/>
                  <a:gd name="T88" fmla="*/ 246 w 563"/>
                  <a:gd name="T89" fmla="*/ 130 h 329"/>
                  <a:gd name="T90" fmla="*/ 284 w 563"/>
                  <a:gd name="T91" fmla="*/ 154 h 329"/>
                  <a:gd name="T92" fmla="*/ 315 w 563"/>
                  <a:gd name="T93" fmla="*/ 178 h 329"/>
                  <a:gd name="T94" fmla="*/ 346 w 563"/>
                  <a:gd name="T95" fmla="*/ 209 h 329"/>
                  <a:gd name="T96" fmla="*/ 373 w 563"/>
                  <a:gd name="T97" fmla="*/ 232 h 329"/>
                  <a:gd name="T98" fmla="*/ 398 w 563"/>
                  <a:gd name="T99" fmla="*/ 248 h 329"/>
                  <a:gd name="T100" fmla="*/ 416 w 563"/>
                  <a:gd name="T101" fmla="*/ 251 h 329"/>
                  <a:gd name="T102" fmla="*/ 424 w 563"/>
                  <a:gd name="T103" fmla="*/ 243 h 329"/>
                  <a:gd name="T104" fmla="*/ 436 w 563"/>
                  <a:gd name="T105" fmla="*/ 229 h 329"/>
                  <a:gd name="T106" fmla="*/ 451 w 563"/>
                  <a:gd name="T107" fmla="*/ 196 h 329"/>
                  <a:gd name="T108" fmla="*/ 463 w 563"/>
                  <a:gd name="T109" fmla="*/ 159 h 329"/>
                  <a:gd name="T110" fmla="*/ 471 w 563"/>
                  <a:gd name="T111" fmla="*/ 130 h 329"/>
                  <a:gd name="T112" fmla="*/ 476 w 563"/>
                  <a:gd name="T113" fmla="*/ 104 h 32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563"/>
                  <a:gd name="T172" fmla="*/ 0 h 329"/>
                  <a:gd name="T173" fmla="*/ 563 w 563"/>
                  <a:gd name="T174" fmla="*/ 329 h 32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563" h="329">
                    <a:moveTo>
                      <a:pt x="476" y="104"/>
                    </a:moveTo>
                    <a:lnTo>
                      <a:pt x="487" y="41"/>
                    </a:lnTo>
                    <a:lnTo>
                      <a:pt x="510" y="0"/>
                    </a:lnTo>
                    <a:lnTo>
                      <a:pt x="537" y="3"/>
                    </a:lnTo>
                    <a:lnTo>
                      <a:pt x="553" y="19"/>
                    </a:lnTo>
                    <a:lnTo>
                      <a:pt x="563" y="46"/>
                    </a:lnTo>
                    <a:lnTo>
                      <a:pt x="557" y="86"/>
                    </a:lnTo>
                    <a:lnTo>
                      <a:pt x="552" y="109"/>
                    </a:lnTo>
                    <a:lnTo>
                      <a:pt x="542" y="152"/>
                    </a:lnTo>
                    <a:lnTo>
                      <a:pt x="529" y="190"/>
                    </a:lnTo>
                    <a:lnTo>
                      <a:pt x="515" y="223"/>
                    </a:lnTo>
                    <a:lnTo>
                      <a:pt x="497" y="254"/>
                    </a:lnTo>
                    <a:lnTo>
                      <a:pt x="474" y="290"/>
                    </a:lnTo>
                    <a:lnTo>
                      <a:pt x="452" y="313"/>
                    </a:lnTo>
                    <a:lnTo>
                      <a:pt x="436" y="324"/>
                    </a:lnTo>
                    <a:lnTo>
                      <a:pt x="410" y="329"/>
                    </a:lnTo>
                    <a:lnTo>
                      <a:pt x="384" y="320"/>
                    </a:lnTo>
                    <a:lnTo>
                      <a:pt x="351" y="301"/>
                    </a:lnTo>
                    <a:lnTo>
                      <a:pt x="318" y="274"/>
                    </a:lnTo>
                    <a:lnTo>
                      <a:pt x="284" y="240"/>
                    </a:lnTo>
                    <a:lnTo>
                      <a:pt x="253" y="200"/>
                    </a:lnTo>
                    <a:lnTo>
                      <a:pt x="229" y="166"/>
                    </a:lnTo>
                    <a:lnTo>
                      <a:pt x="200" y="143"/>
                    </a:lnTo>
                    <a:lnTo>
                      <a:pt x="173" y="130"/>
                    </a:lnTo>
                    <a:lnTo>
                      <a:pt x="153" y="127"/>
                    </a:lnTo>
                    <a:lnTo>
                      <a:pt x="124" y="131"/>
                    </a:lnTo>
                    <a:lnTo>
                      <a:pt x="93" y="150"/>
                    </a:lnTo>
                    <a:lnTo>
                      <a:pt x="60" y="169"/>
                    </a:lnTo>
                    <a:lnTo>
                      <a:pt x="31" y="173"/>
                    </a:lnTo>
                    <a:lnTo>
                      <a:pt x="13" y="162"/>
                    </a:lnTo>
                    <a:lnTo>
                      <a:pt x="0" y="146"/>
                    </a:lnTo>
                    <a:lnTo>
                      <a:pt x="4" y="128"/>
                    </a:lnTo>
                    <a:lnTo>
                      <a:pt x="15" y="123"/>
                    </a:lnTo>
                    <a:lnTo>
                      <a:pt x="28" y="127"/>
                    </a:lnTo>
                    <a:lnTo>
                      <a:pt x="24" y="128"/>
                    </a:lnTo>
                    <a:lnTo>
                      <a:pt x="50" y="135"/>
                    </a:lnTo>
                    <a:lnTo>
                      <a:pt x="77" y="125"/>
                    </a:lnTo>
                    <a:lnTo>
                      <a:pt x="101" y="103"/>
                    </a:lnTo>
                    <a:lnTo>
                      <a:pt x="125" y="84"/>
                    </a:lnTo>
                    <a:lnTo>
                      <a:pt x="141" y="62"/>
                    </a:lnTo>
                    <a:lnTo>
                      <a:pt x="164" y="54"/>
                    </a:lnTo>
                    <a:lnTo>
                      <a:pt x="182" y="58"/>
                    </a:lnTo>
                    <a:lnTo>
                      <a:pt x="194" y="78"/>
                    </a:lnTo>
                    <a:lnTo>
                      <a:pt x="214" y="105"/>
                    </a:lnTo>
                    <a:lnTo>
                      <a:pt x="246" y="130"/>
                    </a:lnTo>
                    <a:lnTo>
                      <a:pt x="284" y="154"/>
                    </a:lnTo>
                    <a:lnTo>
                      <a:pt x="315" y="178"/>
                    </a:lnTo>
                    <a:lnTo>
                      <a:pt x="346" y="209"/>
                    </a:lnTo>
                    <a:lnTo>
                      <a:pt x="373" y="232"/>
                    </a:lnTo>
                    <a:lnTo>
                      <a:pt x="398" y="248"/>
                    </a:lnTo>
                    <a:lnTo>
                      <a:pt x="416" y="251"/>
                    </a:lnTo>
                    <a:lnTo>
                      <a:pt x="424" y="243"/>
                    </a:lnTo>
                    <a:lnTo>
                      <a:pt x="436" y="229"/>
                    </a:lnTo>
                    <a:lnTo>
                      <a:pt x="451" y="196"/>
                    </a:lnTo>
                    <a:lnTo>
                      <a:pt x="463" y="159"/>
                    </a:lnTo>
                    <a:lnTo>
                      <a:pt x="471" y="130"/>
                    </a:lnTo>
                    <a:lnTo>
                      <a:pt x="476" y="104"/>
                    </a:lnTo>
                    <a:close/>
                  </a:path>
                </a:pathLst>
              </a:custGeom>
              <a:solidFill>
                <a:srgbClr val="00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81" name="Freeform 159"/>
              <p:cNvSpPr>
                <a:spLocks/>
              </p:cNvSpPr>
              <p:nvPr/>
            </p:nvSpPr>
            <p:spPr bwMode="auto">
              <a:xfrm>
                <a:off x="2893" y="3154"/>
                <a:ext cx="256" cy="211"/>
              </a:xfrm>
              <a:custGeom>
                <a:avLst/>
                <a:gdLst>
                  <a:gd name="T0" fmla="*/ 111 w 513"/>
                  <a:gd name="T1" fmla="*/ 149 h 420"/>
                  <a:gd name="T2" fmla="*/ 64 w 513"/>
                  <a:gd name="T3" fmla="*/ 192 h 420"/>
                  <a:gd name="T4" fmla="*/ 21 w 513"/>
                  <a:gd name="T5" fmla="*/ 209 h 420"/>
                  <a:gd name="T6" fmla="*/ 2 w 513"/>
                  <a:gd name="T7" fmla="*/ 191 h 420"/>
                  <a:gd name="T8" fmla="*/ 0 w 513"/>
                  <a:gd name="T9" fmla="*/ 168 h 420"/>
                  <a:gd name="T10" fmla="*/ 9 w 513"/>
                  <a:gd name="T11" fmla="*/ 141 h 420"/>
                  <a:gd name="T12" fmla="*/ 37 w 513"/>
                  <a:gd name="T13" fmla="*/ 113 h 420"/>
                  <a:gd name="T14" fmla="*/ 56 w 513"/>
                  <a:gd name="T15" fmla="*/ 98 h 420"/>
                  <a:gd name="T16" fmla="*/ 88 w 513"/>
                  <a:gd name="T17" fmla="*/ 70 h 420"/>
                  <a:gd name="T18" fmla="*/ 122 w 513"/>
                  <a:gd name="T19" fmla="*/ 47 h 420"/>
                  <a:gd name="T20" fmla="*/ 154 w 513"/>
                  <a:gd name="T21" fmla="*/ 31 h 420"/>
                  <a:gd name="T22" fmla="*/ 187 w 513"/>
                  <a:gd name="T23" fmla="*/ 19 h 420"/>
                  <a:gd name="T24" fmla="*/ 228 w 513"/>
                  <a:gd name="T25" fmla="*/ 4 h 420"/>
                  <a:gd name="T26" fmla="*/ 259 w 513"/>
                  <a:gd name="T27" fmla="*/ 0 h 420"/>
                  <a:gd name="T28" fmla="*/ 278 w 513"/>
                  <a:gd name="T29" fmla="*/ 1 h 420"/>
                  <a:gd name="T30" fmla="*/ 301 w 513"/>
                  <a:gd name="T31" fmla="*/ 12 h 420"/>
                  <a:gd name="T32" fmla="*/ 317 w 513"/>
                  <a:gd name="T33" fmla="*/ 36 h 420"/>
                  <a:gd name="T34" fmla="*/ 331 w 513"/>
                  <a:gd name="T35" fmla="*/ 70 h 420"/>
                  <a:gd name="T36" fmla="*/ 340 w 513"/>
                  <a:gd name="T37" fmla="*/ 112 h 420"/>
                  <a:gd name="T38" fmla="*/ 346 w 513"/>
                  <a:gd name="T39" fmla="*/ 159 h 420"/>
                  <a:gd name="T40" fmla="*/ 346 w 513"/>
                  <a:gd name="T41" fmla="*/ 211 h 420"/>
                  <a:gd name="T42" fmla="*/ 344 w 513"/>
                  <a:gd name="T43" fmla="*/ 253 h 420"/>
                  <a:gd name="T44" fmla="*/ 352 w 513"/>
                  <a:gd name="T45" fmla="*/ 288 h 420"/>
                  <a:gd name="T46" fmla="*/ 366 w 513"/>
                  <a:gd name="T47" fmla="*/ 314 h 420"/>
                  <a:gd name="T48" fmla="*/ 381 w 513"/>
                  <a:gd name="T49" fmla="*/ 329 h 420"/>
                  <a:gd name="T50" fmla="*/ 406 w 513"/>
                  <a:gd name="T51" fmla="*/ 343 h 420"/>
                  <a:gd name="T52" fmla="*/ 441 w 513"/>
                  <a:gd name="T53" fmla="*/ 349 h 420"/>
                  <a:gd name="T54" fmla="*/ 478 w 513"/>
                  <a:gd name="T55" fmla="*/ 354 h 420"/>
                  <a:gd name="T56" fmla="*/ 504 w 513"/>
                  <a:gd name="T57" fmla="*/ 369 h 420"/>
                  <a:gd name="T58" fmla="*/ 511 w 513"/>
                  <a:gd name="T59" fmla="*/ 387 h 420"/>
                  <a:gd name="T60" fmla="*/ 513 w 513"/>
                  <a:gd name="T61" fmla="*/ 408 h 420"/>
                  <a:gd name="T62" fmla="*/ 499 w 513"/>
                  <a:gd name="T63" fmla="*/ 420 h 420"/>
                  <a:gd name="T64" fmla="*/ 486 w 513"/>
                  <a:gd name="T65" fmla="*/ 418 h 420"/>
                  <a:gd name="T66" fmla="*/ 478 w 513"/>
                  <a:gd name="T67" fmla="*/ 407 h 420"/>
                  <a:gd name="T68" fmla="*/ 483 w 513"/>
                  <a:gd name="T69" fmla="*/ 408 h 420"/>
                  <a:gd name="T70" fmla="*/ 467 w 513"/>
                  <a:gd name="T71" fmla="*/ 388 h 420"/>
                  <a:gd name="T72" fmla="*/ 439 w 513"/>
                  <a:gd name="T73" fmla="*/ 377 h 420"/>
                  <a:gd name="T74" fmla="*/ 406 w 513"/>
                  <a:gd name="T75" fmla="*/ 381 h 420"/>
                  <a:gd name="T76" fmla="*/ 375 w 513"/>
                  <a:gd name="T77" fmla="*/ 381 h 420"/>
                  <a:gd name="T78" fmla="*/ 350 w 513"/>
                  <a:gd name="T79" fmla="*/ 388 h 420"/>
                  <a:gd name="T80" fmla="*/ 327 w 513"/>
                  <a:gd name="T81" fmla="*/ 381 h 420"/>
                  <a:gd name="T82" fmla="*/ 316 w 513"/>
                  <a:gd name="T83" fmla="*/ 366 h 420"/>
                  <a:gd name="T84" fmla="*/ 319 w 513"/>
                  <a:gd name="T85" fmla="*/ 343 h 420"/>
                  <a:gd name="T86" fmla="*/ 319 w 513"/>
                  <a:gd name="T87" fmla="*/ 310 h 420"/>
                  <a:gd name="T88" fmla="*/ 309 w 513"/>
                  <a:gd name="T89" fmla="*/ 271 h 420"/>
                  <a:gd name="T90" fmla="*/ 293 w 513"/>
                  <a:gd name="T91" fmla="*/ 228 h 420"/>
                  <a:gd name="T92" fmla="*/ 284 w 513"/>
                  <a:gd name="T93" fmla="*/ 190 h 420"/>
                  <a:gd name="T94" fmla="*/ 278 w 513"/>
                  <a:gd name="T95" fmla="*/ 147 h 420"/>
                  <a:gd name="T96" fmla="*/ 272 w 513"/>
                  <a:gd name="T97" fmla="*/ 112 h 420"/>
                  <a:gd name="T98" fmla="*/ 261 w 513"/>
                  <a:gd name="T99" fmla="*/ 83 h 420"/>
                  <a:gd name="T100" fmla="*/ 249 w 513"/>
                  <a:gd name="T101" fmla="*/ 70 h 420"/>
                  <a:gd name="T102" fmla="*/ 238 w 513"/>
                  <a:gd name="T103" fmla="*/ 71 h 420"/>
                  <a:gd name="T104" fmla="*/ 220 w 513"/>
                  <a:gd name="T105" fmla="*/ 75 h 420"/>
                  <a:gd name="T106" fmla="*/ 188 w 513"/>
                  <a:gd name="T107" fmla="*/ 93 h 420"/>
                  <a:gd name="T108" fmla="*/ 156 w 513"/>
                  <a:gd name="T109" fmla="*/ 113 h 420"/>
                  <a:gd name="T110" fmla="*/ 133 w 513"/>
                  <a:gd name="T111" fmla="*/ 132 h 420"/>
                  <a:gd name="T112" fmla="*/ 111 w 513"/>
                  <a:gd name="T113" fmla="*/ 149 h 42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513"/>
                  <a:gd name="T172" fmla="*/ 0 h 420"/>
                  <a:gd name="T173" fmla="*/ 513 w 513"/>
                  <a:gd name="T174" fmla="*/ 420 h 42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513" h="420">
                    <a:moveTo>
                      <a:pt x="111" y="149"/>
                    </a:moveTo>
                    <a:lnTo>
                      <a:pt x="64" y="192"/>
                    </a:lnTo>
                    <a:lnTo>
                      <a:pt x="21" y="209"/>
                    </a:lnTo>
                    <a:lnTo>
                      <a:pt x="2" y="191"/>
                    </a:lnTo>
                    <a:lnTo>
                      <a:pt x="0" y="168"/>
                    </a:lnTo>
                    <a:lnTo>
                      <a:pt x="9" y="141"/>
                    </a:lnTo>
                    <a:lnTo>
                      <a:pt x="37" y="113"/>
                    </a:lnTo>
                    <a:lnTo>
                      <a:pt x="56" y="98"/>
                    </a:lnTo>
                    <a:lnTo>
                      <a:pt x="88" y="70"/>
                    </a:lnTo>
                    <a:lnTo>
                      <a:pt x="122" y="47"/>
                    </a:lnTo>
                    <a:lnTo>
                      <a:pt x="154" y="31"/>
                    </a:lnTo>
                    <a:lnTo>
                      <a:pt x="187" y="19"/>
                    </a:lnTo>
                    <a:lnTo>
                      <a:pt x="228" y="4"/>
                    </a:lnTo>
                    <a:lnTo>
                      <a:pt x="259" y="0"/>
                    </a:lnTo>
                    <a:lnTo>
                      <a:pt x="278" y="1"/>
                    </a:lnTo>
                    <a:lnTo>
                      <a:pt x="301" y="12"/>
                    </a:lnTo>
                    <a:lnTo>
                      <a:pt x="317" y="36"/>
                    </a:lnTo>
                    <a:lnTo>
                      <a:pt x="331" y="70"/>
                    </a:lnTo>
                    <a:lnTo>
                      <a:pt x="340" y="112"/>
                    </a:lnTo>
                    <a:lnTo>
                      <a:pt x="346" y="159"/>
                    </a:lnTo>
                    <a:lnTo>
                      <a:pt x="346" y="211"/>
                    </a:lnTo>
                    <a:lnTo>
                      <a:pt x="344" y="253"/>
                    </a:lnTo>
                    <a:lnTo>
                      <a:pt x="352" y="288"/>
                    </a:lnTo>
                    <a:lnTo>
                      <a:pt x="366" y="314"/>
                    </a:lnTo>
                    <a:lnTo>
                      <a:pt x="381" y="329"/>
                    </a:lnTo>
                    <a:lnTo>
                      <a:pt x="406" y="343"/>
                    </a:lnTo>
                    <a:lnTo>
                      <a:pt x="441" y="349"/>
                    </a:lnTo>
                    <a:lnTo>
                      <a:pt x="478" y="354"/>
                    </a:lnTo>
                    <a:lnTo>
                      <a:pt x="504" y="369"/>
                    </a:lnTo>
                    <a:lnTo>
                      <a:pt x="511" y="387"/>
                    </a:lnTo>
                    <a:lnTo>
                      <a:pt x="513" y="408"/>
                    </a:lnTo>
                    <a:lnTo>
                      <a:pt x="499" y="420"/>
                    </a:lnTo>
                    <a:lnTo>
                      <a:pt x="486" y="418"/>
                    </a:lnTo>
                    <a:lnTo>
                      <a:pt x="478" y="407"/>
                    </a:lnTo>
                    <a:lnTo>
                      <a:pt x="483" y="408"/>
                    </a:lnTo>
                    <a:lnTo>
                      <a:pt x="467" y="388"/>
                    </a:lnTo>
                    <a:lnTo>
                      <a:pt x="439" y="377"/>
                    </a:lnTo>
                    <a:lnTo>
                      <a:pt x="406" y="381"/>
                    </a:lnTo>
                    <a:lnTo>
                      <a:pt x="375" y="381"/>
                    </a:lnTo>
                    <a:lnTo>
                      <a:pt x="350" y="388"/>
                    </a:lnTo>
                    <a:lnTo>
                      <a:pt x="327" y="381"/>
                    </a:lnTo>
                    <a:lnTo>
                      <a:pt x="316" y="366"/>
                    </a:lnTo>
                    <a:lnTo>
                      <a:pt x="319" y="343"/>
                    </a:lnTo>
                    <a:lnTo>
                      <a:pt x="319" y="310"/>
                    </a:lnTo>
                    <a:lnTo>
                      <a:pt x="309" y="271"/>
                    </a:lnTo>
                    <a:lnTo>
                      <a:pt x="293" y="228"/>
                    </a:lnTo>
                    <a:lnTo>
                      <a:pt x="284" y="190"/>
                    </a:lnTo>
                    <a:lnTo>
                      <a:pt x="278" y="147"/>
                    </a:lnTo>
                    <a:lnTo>
                      <a:pt x="272" y="112"/>
                    </a:lnTo>
                    <a:lnTo>
                      <a:pt x="261" y="83"/>
                    </a:lnTo>
                    <a:lnTo>
                      <a:pt x="249" y="70"/>
                    </a:lnTo>
                    <a:lnTo>
                      <a:pt x="238" y="71"/>
                    </a:lnTo>
                    <a:lnTo>
                      <a:pt x="220" y="75"/>
                    </a:lnTo>
                    <a:lnTo>
                      <a:pt x="188" y="93"/>
                    </a:lnTo>
                    <a:lnTo>
                      <a:pt x="156" y="113"/>
                    </a:lnTo>
                    <a:lnTo>
                      <a:pt x="133" y="132"/>
                    </a:lnTo>
                    <a:lnTo>
                      <a:pt x="111" y="149"/>
                    </a:lnTo>
                    <a:close/>
                  </a:path>
                </a:pathLst>
              </a:custGeom>
              <a:solidFill>
                <a:srgbClr val="00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</p:grpSp>
        <p:grpSp>
          <p:nvGrpSpPr>
            <p:cNvPr id="10" name="Group 160"/>
            <p:cNvGrpSpPr>
              <a:grpSpLocks/>
            </p:cNvGrpSpPr>
            <p:nvPr/>
          </p:nvGrpSpPr>
          <p:grpSpPr bwMode="auto">
            <a:xfrm>
              <a:off x="2832" y="3172"/>
              <a:ext cx="576" cy="150"/>
              <a:chOff x="2399" y="3301"/>
              <a:chExt cx="960" cy="250"/>
            </a:xfrm>
          </p:grpSpPr>
          <p:grpSp>
            <p:nvGrpSpPr>
              <p:cNvPr id="11" name="Group 161"/>
              <p:cNvGrpSpPr>
                <a:grpSpLocks/>
              </p:cNvGrpSpPr>
              <p:nvPr/>
            </p:nvGrpSpPr>
            <p:grpSpPr bwMode="auto">
              <a:xfrm>
                <a:off x="2417" y="3301"/>
                <a:ext cx="936" cy="237"/>
                <a:chOff x="2417" y="3301"/>
                <a:chExt cx="936" cy="237"/>
              </a:xfrm>
            </p:grpSpPr>
            <p:grpSp>
              <p:nvGrpSpPr>
                <p:cNvPr id="12" name="Group 162"/>
                <p:cNvGrpSpPr>
                  <a:grpSpLocks/>
                </p:cNvGrpSpPr>
                <p:nvPr/>
              </p:nvGrpSpPr>
              <p:grpSpPr bwMode="auto">
                <a:xfrm>
                  <a:off x="2417" y="3326"/>
                  <a:ext cx="83" cy="86"/>
                  <a:chOff x="2417" y="3326"/>
                  <a:chExt cx="83" cy="86"/>
                </a:xfrm>
              </p:grpSpPr>
              <p:sp>
                <p:nvSpPr>
                  <p:cNvPr id="73" name="Freeform 163"/>
                  <p:cNvSpPr>
                    <a:spLocks/>
                  </p:cNvSpPr>
                  <p:nvPr/>
                </p:nvSpPr>
                <p:spPr bwMode="auto">
                  <a:xfrm>
                    <a:off x="2417" y="3326"/>
                    <a:ext cx="83" cy="86"/>
                  </a:xfrm>
                  <a:custGeom>
                    <a:avLst/>
                    <a:gdLst>
                      <a:gd name="T0" fmla="*/ 36 w 165"/>
                      <a:gd name="T1" fmla="*/ 40 h 172"/>
                      <a:gd name="T2" fmla="*/ 41 w 165"/>
                      <a:gd name="T3" fmla="*/ 15 h 172"/>
                      <a:gd name="T4" fmla="*/ 60 w 165"/>
                      <a:gd name="T5" fmla="*/ 0 h 172"/>
                      <a:gd name="T6" fmla="*/ 78 w 165"/>
                      <a:gd name="T7" fmla="*/ 0 h 172"/>
                      <a:gd name="T8" fmla="*/ 94 w 165"/>
                      <a:gd name="T9" fmla="*/ 13 h 172"/>
                      <a:gd name="T10" fmla="*/ 103 w 165"/>
                      <a:gd name="T11" fmla="*/ 33 h 172"/>
                      <a:gd name="T12" fmla="*/ 129 w 165"/>
                      <a:gd name="T13" fmla="*/ 27 h 172"/>
                      <a:gd name="T14" fmla="*/ 153 w 165"/>
                      <a:gd name="T15" fmla="*/ 35 h 172"/>
                      <a:gd name="T16" fmla="*/ 160 w 165"/>
                      <a:gd name="T17" fmla="*/ 37 h 172"/>
                      <a:gd name="T18" fmla="*/ 165 w 165"/>
                      <a:gd name="T19" fmla="*/ 58 h 172"/>
                      <a:gd name="T20" fmla="*/ 159 w 165"/>
                      <a:gd name="T21" fmla="*/ 79 h 172"/>
                      <a:gd name="T22" fmla="*/ 142 w 165"/>
                      <a:gd name="T23" fmla="*/ 96 h 172"/>
                      <a:gd name="T24" fmla="*/ 134 w 165"/>
                      <a:gd name="T25" fmla="*/ 100 h 172"/>
                      <a:gd name="T26" fmla="*/ 138 w 165"/>
                      <a:gd name="T27" fmla="*/ 118 h 172"/>
                      <a:gd name="T28" fmla="*/ 132 w 165"/>
                      <a:gd name="T29" fmla="*/ 139 h 172"/>
                      <a:gd name="T30" fmla="*/ 119 w 165"/>
                      <a:gd name="T31" fmla="*/ 154 h 172"/>
                      <a:gd name="T32" fmla="*/ 98 w 165"/>
                      <a:gd name="T33" fmla="*/ 168 h 172"/>
                      <a:gd name="T34" fmla="*/ 94 w 165"/>
                      <a:gd name="T35" fmla="*/ 172 h 172"/>
                      <a:gd name="T36" fmla="*/ 71 w 165"/>
                      <a:gd name="T37" fmla="*/ 169 h 172"/>
                      <a:gd name="T38" fmla="*/ 52 w 165"/>
                      <a:gd name="T39" fmla="*/ 154 h 172"/>
                      <a:gd name="T40" fmla="*/ 44 w 165"/>
                      <a:gd name="T41" fmla="*/ 149 h 172"/>
                      <a:gd name="T42" fmla="*/ 23 w 165"/>
                      <a:gd name="T43" fmla="*/ 147 h 172"/>
                      <a:gd name="T44" fmla="*/ 4 w 165"/>
                      <a:gd name="T45" fmla="*/ 126 h 172"/>
                      <a:gd name="T46" fmla="*/ 0 w 165"/>
                      <a:gd name="T47" fmla="*/ 103 h 172"/>
                      <a:gd name="T48" fmla="*/ 5 w 165"/>
                      <a:gd name="T49" fmla="*/ 80 h 172"/>
                      <a:gd name="T50" fmla="*/ 14 w 165"/>
                      <a:gd name="T51" fmla="*/ 75 h 172"/>
                      <a:gd name="T52" fmla="*/ 5 w 165"/>
                      <a:gd name="T53" fmla="*/ 58 h 172"/>
                      <a:gd name="T54" fmla="*/ 14 w 165"/>
                      <a:gd name="T55" fmla="*/ 45 h 172"/>
                      <a:gd name="T56" fmla="*/ 24 w 165"/>
                      <a:gd name="T57" fmla="*/ 40 h 172"/>
                      <a:gd name="T58" fmla="*/ 36 w 165"/>
                      <a:gd name="T59" fmla="*/ 40 h 172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65"/>
                      <a:gd name="T91" fmla="*/ 0 h 172"/>
                      <a:gd name="T92" fmla="*/ 165 w 165"/>
                      <a:gd name="T93" fmla="*/ 172 h 172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65" h="172">
                        <a:moveTo>
                          <a:pt x="36" y="40"/>
                        </a:moveTo>
                        <a:lnTo>
                          <a:pt x="41" y="15"/>
                        </a:lnTo>
                        <a:lnTo>
                          <a:pt x="60" y="0"/>
                        </a:lnTo>
                        <a:lnTo>
                          <a:pt x="78" y="0"/>
                        </a:lnTo>
                        <a:lnTo>
                          <a:pt x="94" y="13"/>
                        </a:lnTo>
                        <a:lnTo>
                          <a:pt x="103" y="33"/>
                        </a:lnTo>
                        <a:lnTo>
                          <a:pt x="129" y="27"/>
                        </a:lnTo>
                        <a:lnTo>
                          <a:pt x="153" y="35"/>
                        </a:lnTo>
                        <a:lnTo>
                          <a:pt x="160" y="37"/>
                        </a:lnTo>
                        <a:lnTo>
                          <a:pt x="165" y="58"/>
                        </a:lnTo>
                        <a:lnTo>
                          <a:pt x="159" y="79"/>
                        </a:lnTo>
                        <a:lnTo>
                          <a:pt x="142" y="96"/>
                        </a:lnTo>
                        <a:lnTo>
                          <a:pt x="134" y="100"/>
                        </a:lnTo>
                        <a:lnTo>
                          <a:pt x="138" y="118"/>
                        </a:lnTo>
                        <a:lnTo>
                          <a:pt x="132" y="139"/>
                        </a:lnTo>
                        <a:lnTo>
                          <a:pt x="119" y="154"/>
                        </a:lnTo>
                        <a:lnTo>
                          <a:pt x="98" y="168"/>
                        </a:lnTo>
                        <a:lnTo>
                          <a:pt x="94" y="172"/>
                        </a:lnTo>
                        <a:lnTo>
                          <a:pt x="71" y="169"/>
                        </a:lnTo>
                        <a:lnTo>
                          <a:pt x="52" y="154"/>
                        </a:lnTo>
                        <a:lnTo>
                          <a:pt x="44" y="149"/>
                        </a:lnTo>
                        <a:lnTo>
                          <a:pt x="23" y="147"/>
                        </a:lnTo>
                        <a:lnTo>
                          <a:pt x="4" y="126"/>
                        </a:lnTo>
                        <a:lnTo>
                          <a:pt x="0" y="103"/>
                        </a:lnTo>
                        <a:lnTo>
                          <a:pt x="5" y="80"/>
                        </a:lnTo>
                        <a:lnTo>
                          <a:pt x="14" y="75"/>
                        </a:lnTo>
                        <a:lnTo>
                          <a:pt x="5" y="58"/>
                        </a:lnTo>
                        <a:lnTo>
                          <a:pt x="14" y="45"/>
                        </a:lnTo>
                        <a:lnTo>
                          <a:pt x="24" y="40"/>
                        </a:lnTo>
                        <a:lnTo>
                          <a:pt x="36" y="40"/>
                        </a:lnTo>
                        <a:close/>
                      </a:path>
                    </a:pathLst>
                  </a:custGeom>
                  <a:blipFill dpi="0" rotWithShape="0">
                    <a:blip r:embed="rId3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74" name="Freeform 164"/>
                  <p:cNvSpPr>
                    <a:spLocks/>
                  </p:cNvSpPr>
                  <p:nvPr/>
                </p:nvSpPr>
                <p:spPr bwMode="auto">
                  <a:xfrm>
                    <a:off x="2430" y="3333"/>
                    <a:ext cx="60" cy="69"/>
                  </a:xfrm>
                  <a:custGeom>
                    <a:avLst/>
                    <a:gdLst>
                      <a:gd name="T0" fmla="*/ 39 w 121"/>
                      <a:gd name="T1" fmla="*/ 63 h 137"/>
                      <a:gd name="T2" fmla="*/ 34 w 121"/>
                      <a:gd name="T3" fmla="*/ 44 h 137"/>
                      <a:gd name="T4" fmla="*/ 26 w 121"/>
                      <a:gd name="T5" fmla="*/ 27 h 137"/>
                      <a:gd name="T6" fmla="*/ 33 w 121"/>
                      <a:gd name="T7" fmla="*/ 11 h 137"/>
                      <a:gd name="T8" fmla="*/ 42 w 121"/>
                      <a:gd name="T9" fmla="*/ 0 h 137"/>
                      <a:gd name="T10" fmla="*/ 51 w 121"/>
                      <a:gd name="T11" fmla="*/ 4 h 137"/>
                      <a:gd name="T12" fmla="*/ 62 w 121"/>
                      <a:gd name="T13" fmla="*/ 9 h 137"/>
                      <a:gd name="T14" fmla="*/ 64 w 121"/>
                      <a:gd name="T15" fmla="*/ 24 h 137"/>
                      <a:gd name="T16" fmla="*/ 59 w 121"/>
                      <a:gd name="T17" fmla="*/ 39 h 137"/>
                      <a:gd name="T18" fmla="*/ 59 w 121"/>
                      <a:gd name="T19" fmla="*/ 52 h 137"/>
                      <a:gd name="T20" fmla="*/ 68 w 121"/>
                      <a:gd name="T21" fmla="*/ 48 h 137"/>
                      <a:gd name="T22" fmla="*/ 76 w 121"/>
                      <a:gd name="T23" fmla="*/ 36 h 137"/>
                      <a:gd name="T24" fmla="*/ 88 w 121"/>
                      <a:gd name="T25" fmla="*/ 28 h 137"/>
                      <a:gd name="T26" fmla="*/ 93 w 121"/>
                      <a:gd name="T27" fmla="*/ 28 h 137"/>
                      <a:gd name="T28" fmla="*/ 105 w 121"/>
                      <a:gd name="T29" fmla="*/ 27 h 137"/>
                      <a:gd name="T30" fmla="*/ 116 w 121"/>
                      <a:gd name="T31" fmla="*/ 35 h 137"/>
                      <a:gd name="T32" fmla="*/ 121 w 121"/>
                      <a:gd name="T33" fmla="*/ 51 h 137"/>
                      <a:gd name="T34" fmla="*/ 116 w 121"/>
                      <a:gd name="T35" fmla="*/ 66 h 137"/>
                      <a:gd name="T36" fmla="*/ 103 w 121"/>
                      <a:gd name="T37" fmla="*/ 75 h 137"/>
                      <a:gd name="T38" fmla="*/ 85 w 121"/>
                      <a:gd name="T39" fmla="*/ 75 h 137"/>
                      <a:gd name="T40" fmla="*/ 70 w 121"/>
                      <a:gd name="T41" fmla="*/ 73 h 137"/>
                      <a:gd name="T42" fmla="*/ 72 w 121"/>
                      <a:gd name="T43" fmla="*/ 85 h 137"/>
                      <a:gd name="T44" fmla="*/ 88 w 121"/>
                      <a:gd name="T45" fmla="*/ 88 h 137"/>
                      <a:gd name="T46" fmla="*/ 100 w 121"/>
                      <a:gd name="T47" fmla="*/ 97 h 137"/>
                      <a:gd name="T48" fmla="*/ 97 w 121"/>
                      <a:gd name="T49" fmla="*/ 117 h 137"/>
                      <a:gd name="T50" fmla="*/ 84 w 121"/>
                      <a:gd name="T51" fmla="*/ 133 h 137"/>
                      <a:gd name="T52" fmla="*/ 66 w 121"/>
                      <a:gd name="T53" fmla="*/ 137 h 137"/>
                      <a:gd name="T54" fmla="*/ 51 w 121"/>
                      <a:gd name="T55" fmla="*/ 129 h 137"/>
                      <a:gd name="T56" fmla="*/ 42 w 121"/>
                      <a:gd name="T57" fmla="*/ 116 h 137"/>
                      <a:gd name="T58" fmla="*/ 49 w 121"/>
                      <a:gd name="T59" fmla="*/ 101 h 137"/>
                      <a:gd name="T60" fmla="*/ 55 w 121"/>
                      <a:gd name="T61" fmla="*/ 88 h 137"/>
                      <a:gd name="T62" fmla="*/ 46 w 121"/>
                      <a:gd name="T63" fmla="*/ 82 h 137"/>
                      <a:gd name="T64" fmla="*/ 42 w 121"/>
                      <a:gd name="T65" fmla="*/ 98 h 137"/>
                      <a:gd name="T66" fmla="*/ 33 w 121"/>
                      <a:gd name="T67" fmla="*/ 112 h 137"/>
                      <a:gd name="T68" fmla="*/ 14 w 121"/>
                      <a:gd name="T69" fmla="*/ 113 h 137"/>
                      <a:gd name="T70" fmla="*/ 2 w 121"/>
                      <a:gd name="T71" fmla="*/ 104 h 137"/>
                      <a:gd name="T72" fmla="*/ 0 w 121"/>
                      <a:gd name="T73" fmla="*/ 90 h 137"/>
                      <a:gd name="T74" fmla="*/ 6 w 121"/>
                      <a:gd name="T75" fmla="*/ 79 h 137"/>
                      <a:gd name="T76" fmla="*/ 12 w 121"/>
                      <a:gd name="T77" fmla="*/ 71 h 137"/>
                      <a:gd name="T78" fmla="*/ 8 w 121"/>
                      <a:gd name="T79" fmla="*/ 58 h 137"/>
                      <a:gd name="T80" fmla="*/ 7 w 121"/>
                      <a:gd name="T81" fmla="*/ 46 h 137"/>
                      <a:gd name="T82" fmla="*/ 18 w 121"/>
                      <a:gd name="T83" fmla="*/ 44 h 137"/>
                      <a:gd name="T84" fmla="*/ 27 w 121"/>
                      <a:gd name="T85" fmla="*/ 50 h 137"/>
                      <a:gd name="T86" fmla="*/ 39 w 121"/>
                      <a:gd name="T87" fmla="*/ 63 h 137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21"/>
                      <a:gd name="T133" fmla="*/ 0 h 137"/>
                      <a:gd name="T134" fmla="*/ 121 w 121"/>
                      <a:gd name="T135" fmla="*/ 137 h 137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21" h="137">
                        <a:moveTo>
                          <a:pt x="39" y="63"/>
                        </a:moveTo>
                        <a:lnTo>
                          <a:pt x="34" y="44"/>
                        </a:lnTo>
                        <a:lnTo>
                          <a:pt x="26" y="27"/>
                        </a:lnTo>
                        <a:lnTo>
                          <a:pt x="33" y="11"/>
                        </a:lnTo>
                        <a:lnTo>
                          <a:pt x="42" y="0"/>
                        </a:lnTo>
                        <a:lnTo>
                          <a:pt x="51" y="4"/>
                        </a:lnTo>
                        <a:lnTo>
                          <a:pt x="62" y="9"/>
                        </a:lnTo>
                        <a:lnTo>
                          <a:pt x="64" y="24"/>
                        </a:lnTo>
                        <a:lnTo>
                          <a:pt x="59" y="39"/>
                        </a:lnTo>
                        <a:lnTo>
                          <a:pt x="59" y="52"/>
                        </a:lnTo>
                        <a:lnTo>
                          <a:pt x="68" y="48"/>
                        </a:lnTo>
                        <a:lnTo>
                          <a:pt x="76" y="36"/>
                        </a:lnTo>
                        <a:lnTo>
                          <a:pt x="88" y="28"/>
                        </a:lnTo>
                        <a:lnTo>
                          <a:pt x="93" y="28"/>
                        </a:lnTo>
                        <a:lnTo>
                          <a:pt x="105" y="27"/>
                        </a:lnTo>
                        <a:lnTo>
                          <a:pt x="116" y="35"/>
                        </a:lnTo>
                        <a:lnTo>
                          <a:pt x="121" y="51"/>
                        </a:lnTo>
                        <a:lnTo>
                          <a:pt x="116" y="66"/>
                        </a:lnTo>
                        <a:lnTo>
                          <a:pt x="103" y="75"/>
                        </a:lnTo>
                        <a:lnTo>
                          <a:pt x="85" y="75"/>
                        </a:lnTo>
                        <a:lnTo>
                          <a:pt x="70" y="73"/>
                        </a:lnTo>
                        <a:lnTo>
                          <a:pt x="72" y="85"/>
                        </a:lnTo>
                        <a:lnTo>
                          <a:pt x="88" y="88"/>
                        </a:lnTo>
                        <a:lnTo>
                          <a:pt x="100" y="97"/>
                        </a:lnTo>
                        <a:lnTo>
                          <a:pt x="97" y="117"/>
                        </a:lnTo>
                        <a:lnTo>
                          <a:pt x="84" y="133"/>
                        </a:lnTo>
                        <a:lnTo>
                          <a:pt x="66" y="137"/>
                        </a:lnTo>
                        <a:lnTo>
                          <a:pt x="51" y="129"/>
                        </a:lnTo>
                        <a:lnTo>
                          <a:pt x="42" y="116"/>
                        </a:lnTo>
                        <a:lnTo>
                          <a:pt x="49" y="101"/>
                        </a:lnTo>
                        <a:lnTo>
                          <a:pt x="55" y="88"/>
                        </a:lnTo>
                        <a:lnTo>
                          <a:pt x="46" y="82"/>
                        </a:lnTo>
                        <a:lnTo>
                          <a:pt x="42" y="98"/>
                        </a:lnTo>
                        <a:lnTo>
                          <a:pt x="33" y="112"/>
                        </a:lnTo>
                        <a:lnTo>
                          <a:pt x="14" y="113"/>
                        </a:lnTo>
                        <a:lnTo>
                          <a:pt x="2" y="104"/>
                        </a:lnTo>
                        <a:lnTo>
                          <a:pt x="0" y="90"/>
                        </a:lnTo>
                        <a:lnTo>
                          <a:pt x="6" y="79"/>
                        </a:lnTo>
                        <a:lnTo>
                          <a:pt x="12" y="71"/>
                        </a:lnTo>
                        <a:lnTo>
                          <a:pt x="8" y="58"/>
                        </a:lnTo>
                        <a:lnTo>
                          <a:pt x="7" y="46"/>
                        </a:lnTo>
                        <a:lnTo>
                          <a:pt x="18" y="44"/>
                        </a:lnTo>
                        <a:lnTo>
                          <a:pt x="27" y="50"/>
                        </a:lnTo>
                        <a:lnTo>
                          <a:pt x="39" y="63"/>
                        </a:lnTo>
                        <a:close/>
                      </a:path>
                    </a:pathLst>
                  </a:custGeom>
                  <a:blipFill dpi="0" rotWithShape="0">
                    <a:blip r:embed="rId4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75" name="Freeform 165"/>
                  <p:cNvSpPr>
                    <a:spLocks/>
                  </p:cNvSpPr>
                  <p:nvPr/>
                </p:nvSpPr>
                <p:spPr bwMode="auto">
                  <a:xfrm>
                    <a:off x="2450" y="3361"/>
                    <a:ext cx="14" cy="12"/>
                  </a:xfrm>
                  <a:custGeom>
                    <a:avLst/>
                    <a:gdLst>
                      <a:gd name="T0" fmla="*/ 0 w 27"/>
                      <a:gd name="T1" fmla="*/ 7 h 26"/>
                      <a:gd name="T2" fmla="*/ 13 w 27"/>
                      <a:gd name="T3" fmla="*/ 0 h 26"/>
                      <a:gd name="T4" fmla="*/ 23 w 27"/>
                      <a:gd name="T5" fmla="*/ 3 h 26"/>
                      <a:gd name="T6" fmla="*/ 27 w 27"/>
                      <a:gd name="T7" fmla="*/ 18 h 26"/>
                      <a:gd name="T8" fmla="*/ 16 w 27"/>
                      <a:gd name="T9" fmla="*/ 26 h 26"/>
                      <a:gd name="T10" fmla="*/ 3 w 27"/>
                      <a:gd name="T11" fmla="*/ 19 h 26"/>
                      <a:gd name="T12" fmla="*/ 0 w 27"/>
                      <a:gd name="T13" fmla="*/ 7 h 2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27"/>
                      <a:gd name="T22" fmla="*/ 0 h 26"/>
                      <a:gd name="T23" fmla="*/ 27 w 27"/>
                      <a:gd name="T24" fmla="*/ 26 h 2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27" h="26">
                        <a:moveTo>
                          <a:pt x="0" y="7"/>
                        </a:moveTo>
                        <a:lnTo>
                          <a:pt x="13" y="0"/>
                        </a:lnTo>
                        <a:lnTo>
                          <a:pt x="23" y="3"/>
                        </a:lnTo>
                        <a:lnTo>
                          <a:pt x="27" y="18"/>
                        </a:lnTo>
                        <a:lnTo>
                          <a:pt x="16" y="26"/>
                        </a:lnTo>
                        <a:lnTo>
                          <a:pt x="3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blipFill dpi="0" rotWithShape="0">
                    <a:blip r:embed="rId5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</p:grpSp>
            <p:grpSp>
              <p:nvGrpSpPr>
                <p:cNvPr id="13" name="Group 166"/>
                <p:cNvGrpSpPr>
                  <a:grpSpLocks/>
                </p:cNvGrpSpPr>
                <p:nvPr/>
              </p:nvGrpSpPr>
              <p:grpSpPr bwMode="auto">
                <a:xfrm>
                  <a:off x="2457" y="3441"/>
                  <a:ext cx="95" cy="80"/>
                  <a:chOff x="2457" y="3441"/>
                  <a:chExt cx="95" cy="80"/>
                </a:xfrm>
              </p:grpSpPr>
              <p:sp>
                <p:nvSpPr>
                  <p:cNvPr id="70" name="Freeform 167"/>
                  <p:cNvSpPr>
                    <a:spLocks/>
                  </p:cNvSpPr>
                  <p:nvPr/>
                </p:nvSpPr>
                <p:spPr bwMode="auto">
                  <a:xfrm>
                    <a:off x="2457" y="3441"/>
                    <a:ext cx="95" cy="80"/>
                  </a:xfrm>
                  <a:custGeom>
                    <a:avLst/>
                    <a:gdLst>
                      <a:gd name="T0" fmla="*/ 65 w 191"/>
                      <a:gd name="T1" fmla="*/ 26 h 159"/>
                      <a:gd name="T2" fmla="*/ 80 w 191"/>
                      <a:gd name="T3" fmla="*/ 7 h 159"/>
                      <a:gd name="T4" fmla="*/ 102 w 191"/>
                      <a:gd name="T5" fmla="*/ 0 h 159"/>
                      <a:gd name="T6" fmla="*/ 121 w 191"/>
                      <a:gd name="T7" fmla="*/ 5 h 159"/>
                      <a:gd name="T8" fmla="*/ 133 w 191"/>
                      <a:gd name="T9" fmla="*/ 22 h 159"/>
                      <a:gd name="T10" fmla="*/ 136 w 191"/>
                      <a:gd name="T11" fmla="*/ 42 h 159"/>
                      <a:gd name="T12" fmla="*/ 163 w 191"/>
                      <a:gd name="T13" fmla="*/ 46 h 159"/>
                      <a:gd name="T14" fmla="*/ 185 w 191"/>
                      <a:gd name="T15" fmla="*/ 61 h 159"/>
                      <a:gd name="T16" fmla="*/ 191 w 191"/>
                      <a:gd name="T17" fmla="*/ 63 h 159"/>
                      <a:gd name="T18" fmla="*/ 189 w 191"/>
                      <a:gd name="T19" fmla="*/ 85 h 159"/>
                      <a:gd name="T20" fmla="*/ 174 w 191"/>
                      <a:gd name="T21" fmla="*/ 98 h 159"/>
                      <a:gd name="T22" fmla="*/ 152 w 191"/>
                      <a:gd name="T23" fmla="*/ 109 h 159"/>
                      <a:gd name="T24" fmla="*/ 141 w 191"/>
                      <a:gd name="T25" fmla="*/ 110 h 159"/>
                      <a:gd name="T26" fmla="*/ 140 w 191"/>
                      <a:gd name="T27" fmla="*/ 127 h 159"/>
                      <a:gd name="T28" fmla="*/ 125 w 191"/>
                      <a:gd name="T29" fmla="*/ 143 h 159"/>
                      <a:gd name="T30" fmla="*/ 106 w 191"/>
                      <a:gd name="T31" fmla="*/ 152 h 159"/>
                      <a:gd name="T32" fmla="*/ 81 w 191"/>
                      <a:gd name="T33" fmla="*/ 158 h 159"/>
                      <a:gd name="T34" fmla="*/ 75 w 191"/>
                      <a:gd name="T35" fmla="*/ 159 h 159"/>
                      <a:gd name="T36" fmla="*/ 54 w 191"/>
                      <a:gd name="T37" fmla="*/ 150 h 159"/>
                      <a:gd name="T38" fmla="*/ 39 w 191"/>
                      <a:gd name="T39" fmla="*/ 132 h 159"/>
                      <a:gd name="T40" fmla="*/ 34 w 191"/>
                      <a:gd name="T41" fmla="*/ 124 h 159"/>
                      <a:gd name="T42" fmla="*/ 12 w 191"/>
                      <a:gd name="T43" fmla="*/ 115 h 159"/>
                      <a:gd name="T44" fmla="*/ 0 w 191"/>
                      <a:gd name="T45" fmla="*/ 90 h 159"/>
                      <a:gd name="T46" fmla="*/ 7 w 191"/>
                      <a:gd name="T47" fmla="*/ 70 h 159"/>
                      <a:gd name="T48" fmla="*/ 19 w 191"/>
                      <a:gd name="T49" fmla="*/ 53 h 159"/>
                      <a:gd name="T50" fmla="*/ 30 w 191"/>
                      <a:gd name="T51" fmla="*/ 50 h 159"/>
                      <a:gd name="T52" fmla="*/ 26 w 191"/>
                      <a:gd name="T53" fmla="*/ 32 h 159"/>
                      <a:gd name="T54" fmla="*/ 40 w 191"/>
                      <a:gd name="T55" fmla="*/ 24 h 159"/>
                      <a:gd name="T56" fmla="*/ 54 w 191"/>
                      <a:gd name="T57" fmla="*/ 23 h 159"/>
                      <a:gd name="T58" fmla="*/ 65 w 191"/>
                      <a:gd name="T59" fmla="*/ 26 h 159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91"/>
                      <a:gd name="T91" fmla="*/ 0 h 159"/>
                      <a:gd name="T92" fmla="*/ 191 w 191"/>
                      <a:gd name="T93" fmla="*/ 159 h 159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91" h="159">
                        <a:moveTo>
                          <a:pt x="65" y="26"/>
                        </a:moveTo>
                        <a:lnTo>
                          <a:pt x="80" y="7"/>
                        </a:lnTo>
                        <a:lnTo>
                          <a:pt x="102" y="0"/>
                        </a:lnTo>
                        <a:lnTo>
                          <a:pt x="121" y="5"/>
                        </a:lnTo>
                        <a:lnTo>
                          <a:pt x="133" y="22"/>
                        </a:lnTo>
                        <a:lnTo>
                          <a:pt x="136" y="42"/>
                        </a:lnTo>
                        <a:lnTo>
                          <a:pt x="163" y="46"/>
                        </a:lnTo>
                        <a:lnTo>
                          <a:pt x="185" y="61"/>
                        </a:lnTo>
                        <a:lnTo>
                          <a:pt x="191" y="63"/>
                        </a:lnTo>
                        <a:lnTo>
                          <a:pt x="189" y="85"/>
                        </a:lnTo>
                        <a:lnTo>
                          <a:pt x="174" y="98"/>
                        </a:lnTo>
                        <a:lnTo>
                          <a:pt x="152" y="109"/>
                        </a:lnTo>
                        <a:lnTo>
                          <a:pt x="141" y="110"/>
                        </a:lnTo>
                        <a:lnTo>
                          <a:pt x="140" y="127"/>
                        </a:lnTo>
                        <a:lnTo>
                          <a:pt x="125" y="143"/>
                        </a:lnTo>
                        <a:lnTo>
                          <a:pt x="106" y="152"/>
                        </a:lnTo>
                        <a:lnTo>
                          <a:pt x="81" y="158"/>
                        </a:lnTo>
                        <a:lnTo>
                          <a:pt x="75" y="159"/>
                        </a:lnTo>
                        <a:lnTo>
                          <a:pt x="54" y="150"/>
                        </a:lnTo>
                        <a:lnTo>
                          <a:pt x="39" y="132"/>
                        </a:lnTo>
                        <a:lnTo>
                          <a:pt x="34" y="124"/>
                        </a:lnTo>
                        <a:lnTo>
                          <a:pt x="12" y="115"/>
                        </a:lnTo>
                        <a:lnTo>
                          <a:pt x="0" y="90"/>
                        </a:lnTo>
                        <a:lnTo>
                          <a:pt x="7" y="70"/>
                        </a:lnTo>
                        <a:lnTo>
                          <a:pt x="19" y="53"/>
                        </a:lnTo>
                        <a:lnTo>
                          <a:pt x="30" y="50"/>
                        </a:lnTo>
                        <a:lnTo>
                          <a:pt x="26" y="32"/>
                        </a:lnTo>
                        <a:lnTo>
                          <a:pt x="40" y="24"/>
                        </a:lnTo>
                        <a:lnTo>
                          <a:pt x="54" y="23"/>
                        </a:lnTo>
                        <a:lnTo>
                          <a:pt x="65" y="26"/>
                        </a:lnTo>
                        <a:close/>
                      </a:path>
                    </a:pathLst>
                  </a:custGeom>
                  <a:blipFill dpi="0" rotWithShape="0">
                    <a:blip r:embed="rId3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71" name="Freeform 168"/>
                  <p:cNvSpPr>
                    <a:spLocks/>
                  </p:cNvSpPr>
                  <p:nvPr/>
                </p:nvSpPr>
                <p:spPr bwMode="auto">
                  <a:xfrm>
                    <a:off x="2470" y="3448"/>
                    <a:ext cx="70" cy="64"/>
                  </a:xfrm>
                  <a:custGeom>
                    <a:avLst/>
                    <a:gdLst>
                      <a:gd name="T0" fmla="*/ 53 w 140"/>
                      <a:gd name="T1" fmla="*/ 53 h 128"/>
                      <a:gd name="T2" fmla="*/ 55 w 140"/>
                      <a:gd name="T3" fmla="*/ 35 h 128"/>
                      <a:gd name="T4" fmla="*/ 53 w 140"/>
                      <a:gd name="T5" fmla="*/ 18 h 128"/>
                      <a:gd name="T6" fmla="*/ 66 w 140"/>
                      <a:gd name="T7" fmla="*/ 7 h 128"/>
                      <a:gd name="T8" fmla="*/ 78 w 140"/>
                      <a:gd name="T9" fmla="*/ 0 h 128"/>
                      <a:gd name="T10" fmla="*/ 88 w 140"/>
                      <a:gd name="T11" fmla="*/ 7 h 128"/>
                      <a:gd name="T12" fmla="*/ 94 w 140"/>
                      <a:gd name="T13" fmla="*/ 15 h 128"/>
                      <a:gd name="T14" fmla="*/ 92 w 140"/>
                      <a:gd name="T15" fmla="*/ 27 h 128"/>
                      <a:gd name="T16" fmla="*/ 82 w 140"/>
                      <a:gd name="T17" fmla="*/ 40 h 128"/>
                      <a:gd name="T18" fmla="*/ 77 w 140"/>
                      <a:gd name="T19" fmla="*/ 52 h 128"/>
                      <a:gd name="T20" fmla="*/ 88 w 140"/>
                      <a:gd name="T21" fmla="*/ 50 h 128"/>
                      <a:gd name="T22" fmla="*/ 101 w 140"/>
                      <a:gd name="T23" fmla="*/ 42 h 128"/>
                      <a:gd name="T24" fmla="*/ 114 w 140"/>
                      <a:gd name="T25" fmla="*/ 40 h 128"/>
                      <a:gd name="T26" fmla="*/ 120 w 140"/>
                      <a:gd name="T27" fmla="*/ 41 h 128"/>
                      <a:gd name="T28" fmla="*/ 133 w 140"/>
                      <a:gd name="T29" fmla="*/ 44 h 128"/>
                      <a:gd name="T30" fmla="*/ 140 w 140"/>
                      <a:gd name="T31" fmla="*/ 53 h 128"/>
                      <a:gd name="T32" fmla="*/ 140 w 140"/>
                      <a:gd name="T33" fmla="*/ 69 h 128"/>
                      <a:gd name="T34" fmla="*/ 129 w 140"/>
                      <a:gd name="T35" fmla="*/ 81 h 128"/>
                      <a:gd name="T36" fmla="*/ 113 w 140"/>
                      <a:gd name="T37" fmla="*/ 84 h 128"/>
                      <a:gd name="T38" fmla="*/ 94 w 140"/>
                      <a:gd name="T39" fmla="*/ 80 h 128"/>
                      <a:gd name="T40" fmla="*/ 81 w 140"/>
                      <a:gd name="T41" fmla="*/ 72 h 128"/>
                      <a:gd name="T42" fmla="*/ 78 w 140"/>
                      <a:gd name="T43" fmla="*/ 83 h 128"/>
                      <a:gd name="T44" fmla="*/ 93 w 140"/>
                      <a:gd name="T45" fmla="*/ 91 h 128"/>
                      <a:gd name="T46" fmla="*/ 102 w 140"/>
                      <a:gd name="T47" fmla="*/ 102 h 128"/>
                      <a:gd name="T48" fmla="*/ 92 w 140"/>
                      <a:gd name="T49" fmla="*/ 118 h 128"/>
                      <a:gd name="T50" fmla="*/ 73 w 140"/>
                      <a:gd name="T51" fmla="*/ 128 h 128"/>
                      <a:gd name="T52" fmla="*/ 53 w 140"/>
                      <a:gd name="T53" fmla="*/ 126 h 128"/>
                      <a:gd name="T54" fmla="*/ 42 w 140"/>
                      <a:gd name="T55" fmla="*/ 115 h 128"/>
                      <a:gd name="T56" fmla="*/ 36 w 140"/>
                      <a:gd name="T57" fmla="*/ 100 h 128"/>
                      <a:gd name="T58" fmla="*/ 50 w 140"/>
                      <a:gd name="T59" fmla="*/ 89 h 128"/>
                      <a:gd name="T60" fmla="*/ 61 w 140"/>
                      <a:gd name="T61" fmla="*/ 80 h 128"/>
                      <a:gd name="T62" fmla="*/ 53 w 140"/>
                      <a:gd name="T63" fmla="*/ 73 h 128"/>
                      <a:gd name="T64" fmla="*/ 44 w 140"/>
                      <a:gd name="T65" fmla="*/ 85 h 128"/>
                      <a:gd name="T66" fmla="*/ 30 w 140"/>
                      <a:gd name="T67" fmla="*/ 93 h 128"/>
                      <a:gd name="T68" fmla="*/ 9 w 140"/>
                      <a:gd name="T69" fmla="*/ 89 h 128"/>
                      <a:gd name="T70" fmla="*/ 0 w 140"/>
                      <a:gd name="T71" fmla="*/ 76 h 128"/>
                      <a:gd name="T72" fmla="*/ 4 w 140"/>
                      <a:gd name="T73" fmla="*/ 65 h 128"/>
                      <a:gd name="T74" fmla="*/ 13 w 140"/>
                      <a:gd name="T75" fmla="*/ 57 h 128"/>
                      <a:gd name="T76" fmla="*/ 24 w 140"/>
                      <a:gd name="T77" fmla="*/ 52 h 128"/>
                      <a:gd name="T78" fmla="*/ 24 w 140"/>
                      <a:gd name="T79" fmla="*/ 40 h 128"/>
                      <a:gd name="T80" fmla="*/ 27 w 140"/>
                      <a:gd name="T81" fmla="*/ 29 h 128"/>
                      <a:gd name="T82" fmla="*/ 39 w 140"/>
                      <a:gd name="T83" fmla="*/ 31 h 128"/>
                      <a:gd name="T84" fmla="*/ 46 w 140"/>
                      <a:gd name="T85" fmla="*/ 40 h 128"/>
                      <a:gd name="T86" fmla="*/ 53 w 140"/>
                      <a:gd name="T87" fmla="*/ 53 h 128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40"/>
                      <a:gd name="T133" fmla="*/ 0 h 128"/>
                      <a:gd name="T134" fmla="*/ 140 w 140"/>
                      <a:gd name="T135" fmla="*/ 128 h 128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40" h="128">
                        <a:moveTo>
                          <a:pt x="53" y="53"/>
                        </a:moveTo>
                        <a:lnTo>
                          <a:pt x="55" y="35"/>
                        </a:lnTo>
                        <a:lnTo>
                          <a:pt x="53" y="18"/>
                        </a:lnTo>
                        <a:lnTo>
                          <a:pt x="66" y="7"/>
                        </a:lnTo>
                        <a:lnTo>
                          <a:pt x="78" y="0"/>
                        </a:lnTo>
                        <a:lnTo>
                          <a:pt x="88" y="7"/>
                        </a:lnTo>
                        <a:lnTo>
                          <a:pt x="94" y="15"/>
                        </a:lnTo>
                        <a:lnTo>
                          <a:pt x="92" y="27"/>
                        </a:lnTo>
                        <a:lnTo>
                          <a:pt x="82" y="40"/>
                        </a:lnTo>
                        <a:lnTo>
                          <a:pt x="77" y="52"/>
                        </a:lnTo>
                        <a:lnTo>
                          <a:pt x="88" y="50"/>
                        </a:lnTo>
                        <a:lnTo>
                          <a:pt x="101" y="42"/>
                        </a:lnTo>
                        <a:lnTo>
                          <a:pt x="114" y="40"/>
                        </a:lnTo>
                        <a:lnTo>
                          <a:pt x="120" y="41"/>
                        </a:lnTo>
                        <a:lnTo>
                          <a:pt x="133" y="44"/>
                        </a:lnTo>
                        <a:lnTo>
                          <a:pt x="140" y="53"/>
                        </a:lnTo>
                        <a:lnTo>
                          <a:pt x="140" y="69"/>
                        </a:lnTo>
                        <a:lnTo>
                          <a:pt x="129" y="81"/>
                        </a:lnTo>
                        <a:lnTo>
                          <a:pt x="113" y="84"/>
                        </a:lnTo>
                        <a:lnTo>
                          <a:pt x="94" y="80"/>
                        </a:lnTo>
                        <a:lnTo>
                          <a:pt x="81" y="72"/>
                        </a:lnTo>
                        <a:lnTo>
                          <a:pt x="78" y="83"/>
                        </a:lnTo>
                        <a:lnTo>
                          <a:pt x="93" y="91"/>
                        </a:lnTo>
                        <a:lnTo>
                          <a:pt x="102" y="102"/>
                        </a:lnTo>
                        <a:lnTo>
                          <a:pt x="92" y="118"/>
                        </a:lnTo>
                        <a:lnTo>
                          <a:pt x="73" y="128"/>
                        </a:lnTo>
                        <a:lnTo>
                          <a:pt x="53" y="126"/>
                        </a:lnTo>
                        <a:lnTo>
                          <a:pt x="42" y="115"/>
                        </a:lnTo>
                        <a:lnTo>
                          <a:pt x="36" y="100"/>
                        </a:lnTo>
                        <a:lnTo>
                          <a:pt x="50" y="89"/>
                        </a:lnTo>
                        <a:lnTo>
                          <a:pt x="61" y="80"/>
                        </a:lnTo>
                        <a:lnTo>
                          <a:pt x="53" y="73"/>
                        </a:lnTo>
                        <a:lnTo>
                          <a:pt x="44" y="85"/>
                        </a:lnTo>
                        <a:lnTo>
                          <a:pt x="30" y="93"/>
                        </a:lnTo>
                        <a:lnTo>
                          <a:pt x="9" y="89"/>
                        </a:lnTo>
                        <a:lnTo>
                          <a:pt x="0" y="76"/>
                        </a:lnTo>
                        <a:lnTo>
                          <a:pt x="4" y="65"/>
                        </a:lnTo>
                        <a:lnTo>
                          <a:pt x="13" y="57"/>
                        </a:lnTo>
                        <a:lnTo>
                          <a:pt x="24" y="52"/>
                        </a:lnTo>
                        <a:lnTo>
                          <a:pt x="24" y="40"/>
                        </a:lnTo>
                        <a:lnTo>
                          <a:pt x="27" y="29"/>
                        </a:lnTo>
                        <a:lnTo>
                          <a:pt x="39" y="31"/>
                        </a:lnTo>
                        <a:lnTo>
                          <a:pt x="46" y="40"/>
                        </a:lnTo>
                        <a:lnTo>
                          <a:pt x="53" y="53"/>
                        </a:lnTo>
                        <a:close/>
                      </a:path>
                    </a:pathLst>
                  </a:custGeom>
                  <a:blipFill dpi="0" rotWithShape="0">
                    <a:blip r:embed="rId4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72" name="Freeform 169"/>
                  <p:cNvSpPr>
                    <a:spLocks/>
                  </p:cNvSpPr>
                  <p:nvPr/>
                </p:nvSpPr>
                <p:spPr bwMode="auto">
                  <a:xfrm>
                    <a:off x="2496" y="3474"/>
                    <a:ext cx="14" cy="12"/>
                  </a:xfrm>
                  <a:custGeom>
                    <a:avLst/>
                    <a:gdLst>
                      <a:gd name="T0" fmla="*/ 2 w 26"/>
                      <a:gd name="T1" fmla="*/ 4 h 24"/>
                      <a:gd name="T2" fmla="*/ 18 w 26"/>
                      <a:gd name="T3" fmla="*/ 0 h 24"/>
                      <a:gd name="T4" fmla="*/ 26 w 26"/>
                      <a:gd name="T5" fmla="*/ 6 h 24"/>
                      <a:gd name="T6" fmla="*/ 25 w 26"/>
                      <a:gd name="T7" fmla="*/ 21 h 24"/>
                      <a:gd name="T8" fmla="*/ 10 w 26"/>
                      <a:gd name="T9" fmla="*/ 24 h 24"/>
                      <a:gd name="T10" fmla="*/ 0 w 26"/>
                      <a:gd name="T11" fmla="*/ 14 h 24"/>
                      <a:gd name="T12" fmla="*/ 2 w 26"/>
                      <a:gd name="T13" fmla="*/ 4 h 2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26"/>
                      <a:gd name="T22" fmla="*/ 0 h 24"/>
                      <a:gd name="T23" fmla="*/ 26 w 26"/>
                      <a:gd name="T24" fmla="*/ 24 h 2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26" h="24">
                        <a:moveTo>
                          <a:pt x="2" y="4"/>
                        </a:moveTo>
                        <a:lnTo>
                          <a:pt x="18" y="0"/>
                        </a:lnTo>
                        <a:lnTo>
                          <a:pt x="26" y="6"/>
                        </a:lnTo>
                        <a:lnTo>
                          <a:pt x="25" y="21"/>
                        </a:lnTo>
                        <a:lnTo>
                          <a:pt x="10" y="24"/>
                        </a:lnTo>
                        <a:lnTo>
                          <a:pt x="0" y="14"/>
                        </a:lnTo>
                        <a:lnTo>
                          <a:pt x="2" y="4"/>
                        </a:lnTo>
                        <a:close/>
                      </a:path>
                    </a:pathLst>
                  </a:custGeom>
                  <a:blipFill dpi="0" rotWithShape="0">
                    <a:blip r:embed="rId5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</p:grpSp>
            <p:grpSp>
              <p:nvGrpSpPr>
                <p:cNvPr id="14" name="Group 170"/>
                <p:cNvGrpSpPr>
                  <a:grpSpLocks/>
                </p:cNvGrpSpPr>
                <p:nvPr/>
              </p:nvGrpSpPr>
              <p:grpSpPr bwMode="auto">
                <a:xfrm>
                  <a:off x="2549" y="3405"/>
                  <a:ext cx="89" cy="83"/>
                  <a:chOff x="2549" y="3405"/>
                  <a:chExt cx="89" cy="83"/>
                </a:xfrm>
              </p:grpSpPr>
              <p:sp>
                <p:nvSpPr>
                  <p:cNvPr id="67" name="Freeform 171"/>
                  <p:cNvSpPr>
                    <a:spLocks/>
                  </p:cNvSpPr>
                  <p:nvPr/>
                </p:nvSpPr>
                <p:spPr bwMode="auto">
                  <a:xfrm>
                    <a:off x="2549" y="3405"/>
                    <a:ext cx="89" cy="83"/>
                  </a:xfrm>
                  <a:custGeom>
                    <a:avLst/>
                    <a:gdLst>
                      <a:gd name="T0" fmla="*/ 59 w 177"/>
                      <a:gd name="T1" fmla="*/ 27 h 166"/>
                      <a:gd name="T2" fmla="*/ 74 w 177"/>
                      <a:gd name="T3" fmla="*/ 7 h 166"/>
                      <a:gd name="T4" fmla="*/ 95 w 177"/>
                      <a:gd name="T5" fmla="*/ 0 h 166"/>
                      <a:gd name="T6" fmla="*/ 113 w 177"/>
                      <a:gd name="T7" fmla="*/ 4 h 166"/>
                      <a:gd name="T8" fmla="*/ 125 w 177"/>
                      <a:gd name="T9" fmla="*/ 22 h 166"/>
                      <a:gd name="T10" fmla="*/ 126 w 177"/>
                      <a:gd name="T11" fmla="*/ 43 h 166"/>
                      <a:gd name="T12" fmla="*/ 152 w 177"/>
                      <a:gd name="T13" fmla="*/ 47 h 166"/>
                      <a:gd name="T14" fmla="*/ 172 w 177"/>
                      <a:gd name="T15" fmla="*/ 62 h 166"/>
                      <a:gd name="T16" fmla="*/ 177 w 177"/>
                      <a:gd name="T17" fmla="*/ 65 h 166"/>
                      <a:gd name="T18" fmla="*/ 176 w 177"/>
                      <a:gd name="T19" fmla="*/ 88 h 166"/>
                      <a:gd name="T20" fmla="*/ 162 w 177"/>
                      <a:gd name="T21" fmla="*/ 103 h 166"/>
                      <a:gd name="T22" fmla="*/ 141 w 177"/>
                      <a:gd name="T23" fmla="*/ 113 h 166"/>
                      <a:gd name="T24" fmla="*/ 132 w 177"/>
                      <a:gd name="T25" fmla="*/ 115 h 166"/>
                      <a:gd name="T26" fmla="*/ 129 w 177"/>
                      <a:gd name="T27" fmla="*/ 131 h 166"/>
                      <a:gd name="T28" fmla="*/ 115 w 177"/>
                      <a:gd name="T29" fmla="*/ 148 h 166"/>
                      <a:gd name="T30" fmla="*/ 99 w 177"/>
                      <a:gd name="T31" fmla="*/ 158 h 166"/>
                      <a:gd name="T32" fmla="*/ 75 w 177"/>
                      <a:gd name="T33" fmla="*/ 163 h 166"/>
                      <a:gd name="T34" fmla="*/ 70 w 177"/>
                      <a:gd name="T35" fmla="*/ 166 h 166"/>
                      <a:gd name="T36" fmla="*/ 49 w 177"/>
                      <a:gd name="T37" fmla="*/ 155 h 166"/>
                      <a:gd name="T38" fmla="*/ 36 w 177"/>
                      <a:gd name="T39" fmla="*/ 136 h 166"/>
                      <a:gd name="T40" fmla="*/ 31 w 177"/>
                      <a:gd name="T41" fmla="*/ 128 h 166"/>
                      <a:gd name="T42" fmla="*/ 10 w 177"/>
                      <a:gd name="T43" fmla="*/ 120 h 166"/>
                      <a:gd name="T44" fmla="*/ 0 w 177"/>
                      <a:gd name="T45" fmla="*/ 95 h 166"/>
                      <a:gd name="T46" fmla="*/ 5 w 177"/>
                      <a:gd name="T47" fmla="*/ 72 h 166"/>
                      <a:gd name="T48" fmla="*/ 17 w 177"/>
                      <a:gd name="T49" fmla="*/ 54 h 166"/>
                      <a:gd name="T50" fmla="*/ 26 w 177"/>
                      <a:gd name="T51" fmla="*/ 51 h 166"/>
                      <a:gd name="T52" fmla="*/ 24 w 177"/>
                      <a:gd name="T53" fmla="*/ 34 h 166"/>
                      <a:gd name="T54" fmla="*/ 37 w 177"/>
                      <a:gd name="T55" fmla="*/ 24 h 166"/>
                      <a:gd name="T56" fmla="*/ 49 w 177"/>
                      <a:gd name="T57" fmla="*/ 23 h 166"/>
                      <a:gd name="T58" fmla="*/ 59 w 177"/>
                      <a:gd name="T59" fmla="*/ 27 h 16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77"/>
                      <a:gd name="T91" fmla="*/ 0 h 166"/>
                      <a:gd name="T92" fmla="*/ 177 w 177"/>
                      <a:gd name="T93" fmla="*/ 166 h 166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77" h="166">
                        <a:moveTo>
                          <a:pt x="59" y="27"/>
                        </a:moveTo>
                        <a:lnTo>
                          <a:pt x="74" y="7"/>
                        </a:lnTo>
                        <a:lnTo>
                          <a:pt x="95" y="0"/>
                        </a:lnTo>
                        <a:lnTo>
                          <a:pt x="113" y="4"/>
                        </a:lnTo>
                        <a:lnTo>
                          <a:pt x="125" y="22"/>
                        </a:lnTo>
                        <a:lnTo>
                          <a:pt x="126" y="43"/>
                        </a:lnTo>
                        <a:lnTo>
                          <a:pt x="152" y="47"/>
                        </a:lnTo>
                        <a:lnTo>
                          <a:pt x="172" y="62"/>
                        </a:lnTo>
                        <a:lnTo>
                          <a:pt x="177" y="65"/>
                        </a:lnTo>
                        <a:lnTo>
                          <a:pt x="176" y="88"/>
                        </a:lnTo>
                        <a:lnTo>
                          <a:pt x="162" y="103"/>
                        </a:lnTo>
                        <a:lnTo>
                          <a:pt x="141" y="113"/>
                        </a:lnTo>
                        <a:lnTo>
                          <a:pt x="132" y="115"/>
                        </a:lnTo>
                        <a:lnTo>
                          <a:pt x="129" y="131"/>
                        </a:lnTo>
                        <a:lnTo>
                          <a:pt x="115" y="148"/>
                        </a:lnTo>
                        <a:lnTo>
                          <a:pt x="99" y="158"/>
                        </a:lnTo>
                        <a:lnTo>
                          <a:pt x="75" y="163"/>
                        </a:lnTo>
                        <a:lnTo>
                          <a:pt x="70" y="166"/>
                        </a:lnTo>
                        <a:lnTo>
                          <a:pt x="49" y="155"/>
                        </a:lnTo>
                        <a:lnTo>
                          <a:pt x="36" y="136"/>
                        </a:lnTo>
                        <a:lnTo>
                          <a:pt x="31" y="128"/>
                        </a:lnTo>
                        <a:lnTo>
                          <a:pt x="10" y="120"/>
                        </a:lnTo>
                        <a:lnTo>
                          <a:pt x="0" y="95"/>
                        </a:lnTo>
                        <a:lnTo>
                          <a:pt x="5" y="72"/>
                        </a:lnTo>
                        <a:lnTo>
                          <a:pt x="17" y="54"/>
                        </a:lnTo>
                        <a:lnTo>
                          <a:pt x="26" y="51"/>
                        </a:lnTo>
                        <a:lnTo>
                          <a:pt x="24" y="34"/>
                        </a:lnTo>
                        <a:lnTo>
                          <a:pt x="37" y="24"/>
                        </a:lnTo>
                        <a:lnTo>
                          <a:pt x="49" y="23"/>
                        </a:lnTo>
                        <a:lnTo>
                          <a:pt x="59" y="27"/>
                        </a:lnTo>
                        <a:close/>
                      </a:path>
                    </a:pathLst>
                  </a:custGeom>
                  <a:blipFill dpi="0" rotWithShape="0">
                    <a:blip r:embed="rId3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68" name="Freeform 172"/>
                  <p:cNvSpPr>
                    <a:spLocks/>
                  </p:cNvSpPr>
                  <p:nvPr/>
                </p:nvSpPr>
                <p:spPr bwMode="auto">
                  <a:xfrm>
                    <a:off x="2561" y="3412"/>
                    <a:ext cx="65" cy="67"/>
                  </a:xfrm>
                  <a:custGeom>
                    <a:avLst/>
                    <a:gdLst>
                      <a:gd name="T0" fmla="*/ 48 w 130"/>
                      <a:gd name="T1" fmla="*/ 56 h 134"/>
                      <a:gd name="T2" fmla="*/ 51 w 130"/>
                      <a:gd name="T3" fmla="*/ 37 h 134"/>
                      <a:gd name="T4" fmla="*/ 48 w 130"/>
                      <a:gd name="T5" fmla="*/ 18 h 134"/>
                      <a:gd name="T6" fmla="*/ 60 w 130"/>
                      <a:gd name="T7" fmla="*/ 6 h 134"/>
                      <a:gd name="T8" fmla="*/ 73 w 130"/>
                      <a:gd name="T9" fmla="*/ 0 h 134"/>
                      <a:gd name="T10" fmla="*/ 81 w 130"/>
                      <a:gd name="T11" fmla="*/ 6 h 134"/>
                      <a:gd name="T12" fmla="*/ 87 w 130"/>
                      <a:gd name="T13" fmla="*/ 16 h 134"/>
                      <a:gd name="T14" fmla="*/ 85 w 130"/>
                      <a:gd name="T15" fmla="*/ 29 h 134"/>
                      <a:gd name="T16" fmla="*/ 75 w 130"/>
                      <a:gd name="T17" fmla="*/ 41 h 134"/>
                      <a:gd name="T18" fmla="*/ 71 w 130"/>
                      <a:gd name="T19" fmla="*/ 55 h 134"/>
                      <a:gd name="T20" fmla="*/ 81 w 130"/>
                      <a:gd name="T21" fmla="*/ 52 h 134"/>
                      <a:gd name="T22" fmla="*/ 93 w 130"/>
                      <a:gd name="T23" fmla="*/ 44 h 134"/>
                      <a:gd name="T24" fmla="*/ 106 w 130"/>
                      <a:gd name="T25" fmla="*/ 41 h 134"/>
                      <a:gd name="T26" fmla="*/ 112 w 130"/>
                      <a:gd name="T27" fmla="*/ 43 h 134"/>
                      <a:gd name="T28" fmla="*/ 124 w 130"/>
                      <a:gd name="T29" fmla="*/ 45 h 134"/>
                      <a:gd name="T30" fmla="*/ 130 w 130"/>
                      <a:gd name="T31" fmla="*/ 56 h 134"/>
                      <a:gd name="T32" fmla="*/ 130 w 130"/>
                      <a:gd name="T33" fmla="*/ 74 h 134"/>
                      <a:gd name="T34" fmla="*/ 120 w 130"/>
                      <a:gd name="T35" fmla="*/ 86 h 134"/>
                      <a:gd name="T36" fmla="*/ 105 w 130"/>
                      <a:gd name="T37" fmla="*/ 89 h 134"/>
                      <a:gd name="T38" fmla="*/ 87 w 130"/>
                      <a:gd name="T39" fmla="*/ 83 h 134"/>
                      <a:gd name="T40" fmla="*/ 74 w 130"/>
                      <a:gd name="T41" fmla="*/ 75 h 134"/>
                      <a:gd name="T42" fmla="*/ 73 w 130"/>
                      <a:gd name="T43" fmla="*/ 87 h 134"/>
                      <a:gd name="T44" fmla="*/ 86 w 130"/>
                      <a:gd name="T45" fmla="*/ 95 h 134"/>
                      <a:gd name="T46" fmla="*/ 94 w 130"/>
                      <a:gd name="T47" fmla="*/ 107 h 134"/>
                      <a:gd name="T48" fmla="*/ 85 w 130"/>
                      <a:gd name="T49" fmla="*/ 125 h 134"/>
                      <a:gd name="T50" fmla="*/ 67 w 130"/>
                      <a:gd name="T51" fmla="*/ 134 h 134"/>
                      <a:gd name="T52" fmla="*/ 48 w 130"/>
                      <a:gd name="T53" fmla="*/ 133 h 134"/>
                      <a:gd name="T54" fmla="*/ 39 w 130"/>
                      <a:gd name="T55" fmla="*/ 121 h 134"/>
                      <a:gd name="T56" fmla="*/ 33 w 130"/>
                      <a:gd name="T57" fmla="*/ 106 h 134"/>
                      <a:gd name="T58" fmla="*/ 46 w 130"/>
                      <a:gd name="T59" fmla="*/ 94 h 134"/>
                      <a:gd name="T60" fmla="*/ 55 w 130"/>
                      <a:gd name="T61" fmla="*/ 83 h 134"/>
                      <a:gd name="T62" fmla="*/ 48 w 130"/>
                      <a:gd name="T63" fmla="*/ 76 h 134"/>
                      <a:gd name="T64" fmla="*/ 40 w 130"/>
                      <a:gd name="T65" fmla="*/ 90 h 134"/>
                      <a:gd name="T66" fmla="*/ 27 w 130"/>
                      <a:gd name="T67" fmla="*/ 99 h 134"/>
                      <a:gd name="T68" fmla="*/ 8 w 130"/>
                      <a:gd name="T69" fmla="*/ 94 h 134"/>
                      <a:gd name="T70" fmla="*/ 0 w 130"/>
                      <a:gd name="T71" fmla="*/ 81 h 134"/>
                      <a:gd name="T72" fmla="*/ 2 w 130"/>
                      <a:gd name="T73" fmla="*/ 68 h 134"/>
                      <a:gd name="T74" fmla="*/ 12 w 130"/>
                      <a:gd name="T75" fmla="*/ 60 h 134"/>
                      <a:gd name="T76" fmla="*/ 21 w 130"/>
                      <a:gd name="T77" fmla="*/ 55 h 134"/>
                      <a:gd name="T78" fmla="*/ 21 w 130"/>
                      <a:gd name="T79" fmla="*/ 41 h 134"/>
                      <a:gd name="T80" fmla="*/ 25 w 130"/>
                      <a:gd name="T81" fmla="*/ 31 h 134"/>
                      <a:gd name="T82" fmla="*/ 35 w 130"/>
                      <a:gd name="T83" fmla="*/ 32 h 134"/>
                      <a:gd name="T84" fmla="*/ 42 w 130"/>
                      <a:gd name="T85" fmla="*/ 41 h 134"/>
                      <a:gd name="T86" fmla="*/ 48 w 130"/>
                      <a:gd name="T87" fmla="*/ 56 h 13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30"/>
                      <a:gd name="T133" fmla="*/ 0 h 134"/>
                      <a:gd name="T134" fmla="*/ 130 w 130"/>
                      <a:gd name="T135" fmla="*/ 134 h 134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30" h="134">
                        <a:moveTo>
                          <a:pt x="48" y="56"/>
                        </a:moveTo>
                        <a:lnTo>
                          <a:pt x="51" y="37"/>
                        </a:lnTo>
                        <a:lnTo>
                          <a:pt x="48" y="18"/>
                        </a:lnTo>
                        <a:lnTo>
                          <a:pt x="60" y="6"/>
                        </a:lnTo>
                        <a:lnTo>
                          <a:pt x="73" y="0"/>
                        </a:lnTo>
                        <a:lnTo>
                          <a:pt x="81" y="6"/>
                        </a:lnTo>
                        <a:lnTo>
                          <a:pt x="87" y="16"/>
                        </a:lnTo>
                        <a:lnTo>
                          <a:pt x="85" y="29"/>
                        </a:lnTo>
                        <a:lnTo>
                          <a:pt x="75" y="41"/>
                        </a:lnTo>
                        <a:lnTo>
                          <a:pt x="71" y="55"/>
                        </a:lnTo>
                        <a:lnTo>
                          <a:pt x="81" y="52"/>
                        </a:lnTo>
                        <a:lnTo>
                          <a:pt x="93" y="44"/>
                        </a:lnTo>
                        <a:lnTo>
                          <a:pt x="106" y="41"/>
                        </a:lnTo>
                        <a:lnTo>
                          <a:pt x="112" y="43"/>
                        </a:lnTo>
                        <a:lnTo>
                          <a:pt x="124" y="45"/>
                        </a:lnTo>
                        <a:lnTo>
                          <a:pt x="130" y="56"/>
                        </a:lnTo>
                        <a:lnTo>
                          <a:pt x="130" y="74"/>
                        </a:lnTo>
                        <a:lnTo>
                          <a:pt x="120" y="86"/>
                        </a:lnTo>
                        <a:lnTo>
                          <a:pt x="105" y="89"/>
                        </a:lnTo>
                        <a:lnTo>
                          <a:pt x="87" y="83"/>
                        </a:lnTo>
                        <a:lnTo>
                          <a:pt x="74" y="75"/>
                        </a:lnTo>
                        <a:lnTo>
                          <a:pt x="73" y="87"/>
                        </a:lnTo>
                        <a:lnTo>
                          <a:pt x="86" y="95"/>
                        </a:lnTo>
                        <a:lnTo>
                          <a:pt x="94" y="107"/>
                        </a:lnTo>
                        <a:lnTo>
                          <a:pt x="85" y="125"/>
                        </a:lnTo>
                        <a:lnTo>
                          <a:pt x="67" y="134"/>
                        </a:lnTo>
                        <a:lnTo>
                          <a:pt x="48" y="133"/>
                        </a:lnTo>
                        <a:lnTo>
                          <a:pt x="39" y="121"/>
                        </a:lnTo>
                        <a:lnTo>
                          <a:pt x="33" y="106"/>
                        </a:lnTo>
                        <a:lnTo>
                          <a:pt x="46" y="94"/>
                        </a:lnTo>
                        <a:lnTo>
                          <a:pt x="55" y="83"/>
                        </a:lnTo>
                        <a:lnTo>
                          <a:pt x="48" y="76"/>
                        </a:lnTo>
                        <a:lnTo>
                          <a:pt x="40" y="90"/>
                        </a:lnTo>
                        <a:lnTo>
                          <a:pt x="27" y="99"/>
                        </a:lnTo>
                        <a:lnTo>
                          <a:pt x="8" y="94"/>
                        </a:lnTo>
                        <a:lnTo>
                          <a:pt x="0" y="81"/>
                        </a:lnTo>
                        <a:lnTo>
                          <a:pt x="2" y="68"/>
                        </a:lnTo>
                        <a:lnTo>
                          <a:pt x="12" y="60"/>
                        </a:lnTo>
                        <a:lnTo>
                          <a:pt x="21" y="55"/>
                        </a:lnTo>
                        <a:lnTo>
                          <a:pt x="21" y="41"/>
                        </a:lnTo>
                        <a:lnTo>
                          <a:pt x="25" y="31"/>
                        </a:lnTo>
                        <a:lnTo>
                          <a:pt x="35" y="32"/>
                        </a:lnTo>
                        <a:lnTo>
                          <a:pt x="42" y="41"/>
                        </a:lnTo>
                        <a:lnTo>
                          <a:pt x="48" y="56"/>
                        </a:lnTo>
                        <a:close/>
                      </a:path>
                    </a:pathLst>
                  </a:custGeom>
                  <a:blipFill dpi="0" rotWithShape="0">
                    <a:blip r:embed="rId4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69" name="Freeform 173"/>
                  <p:cNvSpPr>
                    <a:spLocks/>
                  </p:cNvSpPr>
                  <p:nvPr/>
                </p:nvSpPr>
                <p:spPr bwMode="auto">
                  <a:xfrm>
                    <a:off x="2586" y="3439"/>
                    <a:ext cx="12" cy="13"/>
                  </a:xfrm>
                  <a:custGeom>
                    <a:avLst/>
                    <a:gdLst>
                      <a:gd name="T0" fmla="*/ 1 w 24"/>
                      <a:gd name="T1" fmla="*/ 4 h 24"/>
                      <a:gd name="T2" fmla="*/ 16 w 24"/>
                      <a:gd name="T3" fmla="*/ 0 h 24"/>
                      <a:gd name="T4" fmla="*/ 24 w 24"/>
                      <a:gd name="T5" fmla="*/ 7 h 24"/>
                      <a:gd name="T6" fmla="*/ 23 w 24"/>
                      <a:gd name="T7" fmla="*/ 21 h 24"/>
                      <a:gd name="T8" fmla="*/ 9 w 24"/>
                      <a:gd name="T9" fmla="*/ 24 h 24"/>
                      <a:gd name="T10" fmla="*/ 0 w 24"/>
                      <a:gd name="T11" fmla="*/ 15 h 24"/>
                      <a:gd name="T12" fmla="*/ 1 w 24"/>
                      <a:gd name="T13" fmla="*/ 4 h 2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24"/>
                      <a:gd name="T22" fmla="*/ 0 h 24"/>
                      <a:gd name="T23" fmla="*/ 24 w 24"/>
                      <a:gd name="T24" fmla="*/ 24 h 2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24" h="24">
                        <a:moveTo>
                          <a:pt x="1" y="4"/>
                        </a:moveTo>
                        <a:lnTo>
                          <a:pt x="16" y="0"/>
                        </a:lnTo>
                        <a:lnTo>
                          <a:pt x="24" y="7"/>
                        </a:lnTo>
                        <a:lnTo>
                          <a:pt x="23" y="21"/>
                        </a:lnTo>
                        <a:lnTo>
                          <a:pt x="9" y="24"/>
                        </a:lnTo>
                        <a:lnTo>
                          <a:pt x="0" y="15"/>
                        </a:lnTo>
                        <a:lnTo>
                          <a:pt x="1" y="4"/>
                        </a:lnTo>
                        <a:close/>
                      </a:path>
                    </a:pathLst>
                  </a:custGeom>
                  <a:blipFill dpi="0" rotWithShape="0">
                    <a:blip r:embed="rId5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</p:grpSp>
            <p:grpSp>
              <p:nvGrpSpPr>
                <p:cNvPr id="15" name="Group 174"/>
                <p:cNvGrpSpPr>
                  <a:grpSpLocks/>
                </p:cNvGrpSpPr>
                <p:nvPr/>
              </p:nvGrpSpPr>
              <p:grpSpPr bwMode="auto">
                <a:xfrm>
                  <a:off x="2899" y="3450"/>
                  <a:ext cx="93" cy="76"/>
                  <a:chOff x="2899" y="3450"/>
                  <a:chExt cx="93" cy="76"/>
                </a:xfrm>
              </p:grpSpPr>
              <p:sp>
                <p:nvSpPr>
                  <p:cNvPr id="64" name="Freeform 175"/>
                  <p:cNvSpPr>
                    <a:spLocks/>
                  </p:cNvSpPr>
                  <p:nvPr/>
                </p:nvSpPr>
                <p:spPr bwMode="auto">
                  <a:xfrm>
                    <a:off x="2899" y="3450"/>
                    <a:ext cx="93" cy="76"/>
                  </a:xfrm>
                  <a:custGeom>
                    <a:avLst/>
                    <a:gdLst>
                      <a:gd name="T0" fmla="*/ 85 w 187"/>
                      <a:gd name="T1" fmla="*/ 14 h 153"/>
                      <a:gd name="T2" fmla="*/ 105 w 187"/>
                      <a:gd name="T3" fmla="*/ 0 h 153"/>
                      <a:gd name="T4" fmla="*/ 130 w 187"/>
                      <a:gd name="T5" fmla="*/ 2 h 153"/>
                      <a:gd name="T6" fmla="*/ 145 w 187"/>
                      <a:gd name="T7" fmla="*/ 14 h 153"/>
                      <a:gd name="T8" fmla="*/ 150 w 187"/>
                      <a:gd name="T9" fmla="*/ 34 h 153"/>
                      <a:gd name="T10" fmla="*/ 144 w 187"/>
                      <a:gd name="T11" fmla="*/ 56 h 153"/>
                      <a:gd name="T12" fmla="*/ 168 w 187"/>
                      <a:gd name="T13" fmla="*/ 69 h 153"/>
                      <a:gd name="T14" fmla="*/ 183 w 187"/>
                      <a:gd name="T15" fmla="*/ 92 h 153"/>
                      <a:gd name="T16" fmla="*/ 187 w 187"/>
                      <a:gd name="T17" fmla="*/ 98 h 153"/>
                      <a:gd name="T18" fmla="*/ 176 w 187"/>
                      <a:gd name="T19" fmla="*/ 118 h 153"/>
                      <a:gd name="T20" fmla="*/ 157 w 187"/>
                      <a:gd name="T21" fmla="*/ 126 h 153"/>
                      <a:gd name="T22" fmla="*/ 133 w 187"/>
                      <a:gd name="T23" fmla="*/ 127 h 153"/>
                      <a:gd name="T24" fmla="*/ 122 w 187"/>
                      <a:gd name="T25" fmla="*/ 124 h 153"/>
                      <a:gd name="T26" fmla="*/ 114 w 187"/>
                      <a:gd name="T27" fmla="*/ 139 h 153"/>
                      <a:gd name="T28" fmla="*/ 94 w 187"/>
                      <a:gd name="T29" fmla="*/ 150 h 153"/>
                      <a:gd name="T30" fmla="*/ 74 w 187"/>
                      <a:gd name="T31" fmla="*/ 153 h 153"/>
                      <a:gd name="T32" fmla="*/ 48 w 187"/>
                      <a:gd name="T33" fmla="*/ 147 h 153"/>
                      <a:gd name="T34" fmla="*/ 41 w 187"/>
                      <a:gd name="T35" fmla="*/ 147 h 153"/>
                      <a:gd name="T36" fmla="*/ 25 w 187"/>
                      <a:gd name="T37" fmla="*/ 130 h 153"/>
                      <a:gd name="T38" fmla="*/ 19 w 187"/>
                      <a:gd name="T39" fmla="*/ 107 h 153"/>
                      <a:gd name="T40" fmla="*/ 17 w 187"/>
                      <a:gd name="T41" fmla="*/ 96 h 153"/>
                      <a:gd name="T42" fmla="*/ 0 w 187"/>
                      <a:gd name="T43" fmla="*/ 81 h 153"/>
                      <a:gd name="T44" fmla="*/ 0 w 187"/>
                      <a:gd name="T45" fmla="*/ 53 h 153"/>
                      <a:gd name="T46" fmla="*/ 13 w 187"/>
                      <a:gd name="T47" fmla="*/ 34 h 153"/>
                      <a:gd name="T48" fmla="*/ 32 w 187"/>
                      <a:gd name="T49" fmla="*/ 22 h 153"/>
                      <a:gd name="T50" fmla="*/ 43 w 187"/>
                      <a:gd name="T51" fmla="*/ 25 h 153"/>
                      <a:gd name="T52" fmla="*/ 47 w 187"/>
                      <a:gd name="T53" fmla="*/ 6 h 153"/>
                      <a:gd name="T54" fmla="*/ 63 w 187"/>
                      <a:gd name="T55" fmla="*/ 3 h 153"/>
                      <a:gd name="T56" fmla="*/ 75 w 187"/>
                      <a:gd name="T57" fmla="*/ 6 h 153"/>
                      <a:gd name="T58" fmla="*/ 85 w 187"/>
                      <a:gd name="T59" fmla="*/ 14 h 153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87"/>
                      <a:gd name="T91" fmla="*/ 0 h 153"/>
                      <a:gd name="T92" fmla="*/ 187 w 187"/>
                      <a:gd name="T93" fmla="*/ 153 h 153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87" h="153">
                        <a:moveTo>
                          <a:pt x="85" y="14"/>
                        </a:moveTo>
                        <a:lnTo>
                          <a:pt x="105" y="0"/>
                        </a:lnTo>
                        <a:lnTo>
                          <a:pt x="130" y="2"/>
                        </a:lnTo>
                        <a:lnTo>
                          <a:pt x="145" y="14"/>
                        </a:lnTo>
                        <a:lnTo>
                          <a:pt x="150" y="34"/>
                        </a:lnTo>
                        <a:lnTo>
                          <a:pt x="144" y="56"/>
                        </a:lnTo>
                        <a:lnTo>
                          <a:pt x="168" y="69"/>
                        </a:lnTo>
                        <a:lnTo>
                          <a:pt x="183" y="92"/>
                        </a:lnTo>
                        <a:lnTo>
                          <a:pt x="187" y="98"/>
                        </a:lnTo>
                        <a:lnTo>
                          <a:pt x="176" y="118"/>
                        </a:lnTo>
                        <a:lnTo>
                          <a:pt x="157" y="126"/>
                        </a:lnTo>
                        <a:lnTo>
                          <a:pt x="133" y="127"/>
                        </a:lnTo>
                        <a:lnTo>
                          <a:pt x="122" y="124"/>
                        </a:lnTo>
                        <a:lnTo>
                          <a:pt x="114" y="139"/>
                        </a:lnTo>
                        <a:lnTo>
                          <a:pt x="94" y="150"/>
                        </a:lnTo>
                        <a:lnTo>
                          <a:pt x="74" y="153"/>
                        </a:lnTo>
                        <a:lnTo>
                          <a:pt x="48" y="147"/>
                        </a:lnTo>
                        <a:lnTo>
                          <a:pt x="41" y="147"/>
                        </a:lnTo>
                        <a:lnTo>
                          <a:pt x="25" y="130"/>
                        </a:lnTo>
                        <a:lnTo>
                          <a:pt x="19" y="107"/>
                        </a:lnTo>
                        <a:lnTo>
                          <a:pt x="17" y="96"/>
                        </a:lnTo>
                        <a:lnTo>
                          <a:pt x="0" y="81"/>
                        </a:lnTo>
                        <a:lnTo>
                          <a:pt x="0" y="53"/>
                        </a:lnTo>
                        <a:lnTo>
                          <a:pt x="13" y="34"/>
                        </a:lnTo>
                        <a:lnTo>
                          <a:pt x="32" y="22"/>
                        </a:lnTo>
                        <a:lnTo>
                          <a:pt x="43" y="25"/>
                        </a:lnTo>
                        <a:lnTo>
                          <a:pt x="47" y="6"/>
                        </a:lnTo>
                        <a:lnTo>
                          <a:pt x="63" y="3"/>
                        </a:lnTo>
                        <a:lnTo>
                          <a:pt x="75" y="6"/>
                        </a:lnTo>
                        <a:lnTo>
                          <a:pt x="85" y="14"/>
                        </a:lnTo>
                        <a:close/>
                      </a:path>
                    </a:pathLst>
                  </a:custGeom>
                  <a:blipFill dpi="0" rotWithShape="0">
                    <a:blip r:embed="rId3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65" name="Freeform 176"/>
                  <p:cNvSpPr>
                    <a:spLocks/>
                  </p:cNvSpPr>
                  <p:nvPr/>
                </p:nvSpPr>
                <p:spPr bwMode="auto">
                  <a:xfrm>
                    <a:off x="2911" y="3458"/>
                    <a:ext cx="69" cy="62"/>
                  </a:xfrm>
                  <a:custGeom>
                    <a:avLst/>
                    <a:gdLst>
                      <a:gd name="T0" fmla="*/ 58 w 139"/>
                      <a:gd name="T1" fmla="*/ 41 h 122"/>
                      <a:gd name="T2" fmla="*/ 66 w 139"/>
                      <a:gd name="T3" fmla="*/ 25 h 122"/>
                      <a:gd name="T4" fmla="*/ 71 w 139"/>
                      <a:gd name="T5" fmla="*/ 8 h 122"/>
                      <a:gd name="T6" fmla="*/ 87 w 139"/>
                      <a:gd name="T7" fmla="*/ 1 h 122"/>
                      <a:gd name="T8" fmla="*/ 102 w 139"/>
                      <a:gd name="T9" fmla="*/ 0 h 122"/>
                      <a:gd name="T10" fmla="*/ 108 w 139"/>
                      <a:gd name="T11" fmla="*/ 9 h 122"/>
                      <a:gd name="T12" fmla="*/ 112 w 139"/>
                      <a:gd name="T13" fmla="*/ 20 h 122"/>
                      <a:gd name="T14" fmla="*/ 104 w 139"/>
                      <a:gd name="T15" fmla="*/ 31 h 122"/>
                      <a:gd name="T16" fmla="*/ 90 w 139"/>
                      <a:gd name="T17" fmla="*/ 39 h 122"/>
                      <a:gd name="T18" fmla="*/ 81 w 139"/>
                      <a:gd name="T19" fmla="*/ 50 h 122"/>
                      <a:gd name="T20" fmla="*/ 91 w 139"/>
                      <a:gd name="T21" fmla="*/ 52 h 122"/>
                      <a:gd name="T22" fmla="*/ 106 w 139"/>
                      <a:gd name="T23" fmla="*/ 48 h 122"/>
                      <a:gd name="T24" fmla="*/ 121 w 139"/>
                      <a:gd name="T25" fmla="*/ 51 h 122"/>
                      <a:gd name="T26" fmla="*/ 125 w 139"/>
                      <a:gd name="T27" fmla="*/ 55 h 122"/>
                      <a:gd name="T28" fmla="*/ 136 w 139"/>
                      <a:gd name="T29" fmla="*/ 63 h 122"/>
                      <a:gd name="T30" fmla="*/ 139 w 139"/>
                      <a:gd name="T31" fmla="*/ 75 h 122"/>
                      <a:gd name="T32" fmla="*/ 132 w 139"/>
                      <a:gd name="T33" fmla="*/ 90 h 122"/>
                      <a:gd name="T34" fmla="*/ 118 w 139"/>
                      <a:gd name="T35" fmla="*/ 98 h 122"/>
                      <a:gd name="T36" fmla="*/ 101 w 139"/>
                      <a:gd name="T37" fmla="*/ 95 h 122"/>
                      <a:gd name="T38" fmla="*/ 86 w 139"/>
                      <a:gd name="T39" fmla="*/ 83 h 122"/>
                      <a:gd name="T40" fmla="*/ 75 w 139"/>
                      <a:gd name="T41" fmla="*/ 70 h 122"/>
                      <a:gd name="T42" fmla="*/ 70 w 139"/>
                      <a:gd name="T43" fmla="*/ 81 h 122"/>
                      <a:gd name="T44" fmla="*/ 81 w 139"/>
                      <a:gd name="T45" fmla="*/ 94 h 122"/>
                      <a:gd name="T46" fmla="*/ 83 w 139"/>
                      <a:gd name="T47" fmla="*/ 107 h 122"/>
                      <a:gd name="T48" fmla="*/ 67 w 139"/>
                      <a:gd name="T49" fmla="*/ 120 h 122"/>
                      <a:gd name="T50" fmla="*/ 47 w 139"/>
                      <a:gd name="T51" fmla="*/ 122 h 122"/>
                      <a:gd name="T52" fmla="*/ 30 w 139"/>
                      <a:gd name="T53" fmla="*/ 113 h 122"/>
                      <a:gd name="T54" fmla="*/ 23 w 139"/>
                      <a:gd name="T55" fmla="*/ 98 h 122"/>
                      <a:gd name="T56" fmla="*/ 24 w 139"/>
                      <a:gd name="T57" fmla="*/ 82 h 122"/>
                      <a:gd name="T58" fmla="*/ 40 w 139"/>
                      <a:gd name="T59" fmla="*/ 75 h 122"/>
                      <a:gd name="T60" fmla="*/ 54 w 139"/>
                      <a:gd name="T61" fmla="*/ 70 h 122"/>
                      <a:gd name="T62" fmla="*/ 50 w 139"/>
                      <a:gd name="T63" fmla="*/ 62 h 122"/>
                      <a:gd name="T64" fmla="*/ 36 w 139"/>
                      <a:gd name="T65" fmla="*/ 71 h 122"/>
                      <a:gd name="T66" fmla="*/ 19 w 139"/>
                      <a:gd name="T67" fmla="*/ 72 h 122"/>
                      <a:gd name="T68" fmla="*/ 3 w 139"/>
                      <a:gd name="T69" fmla="*/ 60 h 122"/>
                      <a:gd name="T70" fmla="*/ 0 w 139"/>
                      <a:gd name="T71" fmla="*/ 44 h 122"/>
                      <a:gd name="T72" fmla="*/ 8 w 139"/>
                      <a:gd name="T73" fmla="*/ 35 h 122"/>
                      <a:gd name="T74" fmla="*/ 19 w 139"/>
                      <a:gd name="T75" fmla="*/ 31 h 122"/>
                      <a:gd name="T76" fmla="*/ 31 w 139"/>
                      <a:gd name="T77" fmla="*/ 29 h 122"/>
                      <a:gd name="T78" fmla="*/ 36 w 139"/>
                      <a:gd name="T79" fmla="*/ 17 h 122"/>
                      <a:gd name="T80" fmla="*/ 43 w 139"/>
                      <a:gd name="T81" fmla="*/ 9 h 122"/>
                      <a:gd name="T82" fmla="*/ 54 w 139"/>
                      <a:gd name="T83" fmla="*/ 14 h 122"/>
                      <a:gd name="T84" fmla="*/ 56 w 139"/>
                      <a:gd name="T85" fmla="*/ 25 h 122"/>
                      <a:gd name="T86" fmla="*/ 58 w 139"/>
                      <a:gd name="T87" fmla="*/ 41 h 12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39"/>
                      <a:gd name="T133" fmla="*/ 0 h 122"/>
                      <a:gd name="T134" fmla="*/ 139 w 139"/>
                      <a:gd name="T135" fmla="*/ 122 h 12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39" h="122">
                        <a:moveTo>
                          <a:pt x="58" y="41"/>
                        </a:moveTo>
                        <a:lnTo>
                          <a:pt x="66" y="25"/>
                        </a:lnTo>
                        <a:lnTo>
                          <a:pt x="71" y="8"/>
                        </a:lnTo>
                        <a:lnTo>
                          <a:pt x="87" y="1"/>
                        </a:lnTo>
                        <a:lnTo>
                          <a:pt x="102" y="0"/>
                        </a:lnTo>
                        <a:lnTo>
                          <a:pt x="108" y="9"/>
                        </a:lnTo>
                        <a:lnTo>
                          <a:pt x="112" y="20"/>
                        </a:lnTo>
                        <a:lnTo>
                          <a:pt x="104" y="31"/>
                        </a:lnTo>
                        <a:lnTo>
                          <a:pt x="90" y="39"/>
                        </a:lnTo>
                        <a:lnTo>
                          <a:pt x="81" y="50"/>
                        </a:lnTo>
                        <a:lnTo>
                          <a:pt x="91" y="52"/>
                        </a:lnTo>
                        <a:lnTo>
                          <a:pt x="106" y="48"/>
                        </a:lnTo>
                        <a:lnTo>
                          <a:pt x="121" y="51"/>
                        </a:lnTo>
                        <a:lnTo>
                          <a:pt x="125" y="55"/>
                        </a:lnTo>
                        <a:lnTo>
                          <a:pt x="136" y="63"/>
                        </a:lnTo>
                        <a:lnTo>
                          <a:pt x="139" y="75"/>
                        </a:lnTo>
                        <a:lnTo>
                          <a:pt x="132" y="90"/>
                        </a:lnTo>
                        <a:lnTo>
                          <a:pt x="118" y="98"/>
                        </a:lnTo>
                        <a:lnTo>
                          <a:pt x="101" y="95"/>
                        </a:lnTo>
                        <a:lnTo>
                          <a:pt x="86" y="83"/>
                        </a:lnTo>
                        <a:lnTo>
                          <a:pt x="75" y="70"/>
                        </a:lnTo>
                        <a:lnTo>
                          <a:pt x="70" y="81"/>
                        </a:lnTo>
                        <a:lnTo>
                          <a:pt x="81" y="94"/>
                        </a:lnTo>
                        <a:lnTo>
                          <a:pt x="83" y="107"/>
                        </a:lnTo>
                        <a:lnTo>
                          <a:pt x="67" y="120"/>
                        </a:lnTo>
                        <a:lnTo>
                          <a:pt x="47" y="122"/>
                        </a:lnTo>
                        <a:lnTo>
                          <a:pt x="30" y="113"/>
                        </a:lnTo>
                        <a:lnTo>
                          <a:pt x="23" y="98"/>
                        </a:lnTo>
                        <a:lnTo>
                          <a:pt x="24" y="82"/>
                        </a:lnTo>
                        <a:lnTo>
                          <a:pt x="40" y="75"/>
                        </a:lnTo>
                        <a:lnTo>
                          <a:pt x="54" y="70"/>
                        </a:lnTo>
                        <a:lnTo>
                          <a:pt x="50" y="62"/>
                        </a:lnTo>
                        <a:lnTo>
                          <a:pt x="36" y="71"/>
                        </a:lnTo>
                        <a:lnTo>
                          <a:pt x="19" y="72"/>
                        </a:lnTo>
                        <a:lnTo>
                          <a:pt x="3" y="60"/>
                        </a:lnTo>
                        <a:lnTo>
                          <a:pt x="0" y="44"/>
                        </a:lnTo>
                        <a:lnTo>
                          <a:pt x="8" y="35"/>
                        </a:lnTo>
                        <a:lnTo>
                          <a:pt x="19" y="31"/>
                        </a:lnTo>
                        <a:lnTo>
                          <a:pt x="31" y="29"/>
                        </a:lnTo>
                        <a:lnTo>
                          <a:pt x="36" y="17"/>
                        </a:lnTo>
                        <a:lnTo>
                          <a:pt x="43" y="9"/>
                        </a:lnTo>
                        <a:lnTo>
                          <a:pt x="54" y="14"/>
                        </a:lnTo>
                        <a:lnTo>
                          <a:pt x="56" y="25"/>
                        </a:lnTo>
                        <a:lnTo>
                          <a:pt x="58" y="41"/>
                        </a:lnTo>
                        <a:close/>
                      </a:path>
                    </a:pathLst>
                  </a:custGeom>
                  <a:blipFill dpi="0" rotWithShape="0">
                    <a:blip r:embed="rId4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66" name="Freeform 177"/>
                  <p:cNvSpPr>
                    <a:spLocks/>
                  </p:cNvSpPr>
                  <p:nvPr/>
                </p:nvSpPr>
                <p:spPr bwMode="auto">
                  <a:xfrm>
                    <a:off x="2937" y="3481"/>
                    <a:ext cx="14" cy="13"/>
                  </a:xfrm>
                  <a:custGeom>
                    <a:avLst/>
                    <a:gdLst>
                      <a:gd name="T0" fmla="*/ 6 w 29"/>
                      <a:gd name="T1" fmla="*/ 0 h 26"/>
                      <a:gd name="T2" fmla="*/ 22 w 29"/>
                      <a:gd name="T3" fmla="*/ 3 h 26"/>
                      <a:gd name="T4" fmla="*/ 29 w 29"/>
                      <a:gd name="T5" fmla="*/ 13 h 26"/>
                      <a:gd name="T6" fmla="*/ 21 w 29"/>
                      <a:gd name="T7" fmla="*/ 26 h 26"/>
                      <a:gd name="T8" fmla="*/ 7 w 29"/>
                      <a:gd name="T9" fmla="*/ 23 h 26"/>
                      <a:gd name="T10" fmla="*/ 0 w 29"/>
                      <a:gd name="T11" fmla="*/ 10 h 26"/>
                      <a:gd name="T12" fmla="*/ 6 w 29"/>
                      <a:gd name="T13" fmla="*/ 0 h 2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29"/>
                      <a:gd name="T22" fmla="*/ 0 h 26"/>
                      <a:gd name="T23" fmla="*/ 29 w 29"/>
                      <a:gd name="T24" fmla="*/ 26 h 2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29" h="26">
                        <a:moveTo>
                          <a:pt x="6" y="0"/>
                        </a:moveTo>
                        <a:lnTo>
                          <a:pt x="22" y="3"/>
                        </a:lnTo>
                        <a:lnTo>
                          <a:pt x="29" y="13"/>
                        </a:lnTo>
                        <a:lnTo>
                          <a:pt x="21" y="26"/>
                        </a:lnTo>
                        <a:lnTo>
                          <a:pt x="7" y="23"/>
                        </a:lnTo>
                        <a:lnTo>
                          <a:pt x="0" y="10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blipFill dpi="0" rotWithShape="0">
                    <a:blip r:embed="rId5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</p:grpSp>
            <p:grpSp>
              <p:nvGrpSpPr>
                <p:cNvPr id="16" name="Group 178"/>
                <p:cNvGrpSpPr>
                  <a:grpSpLocks/>
                </p:cNvGrpSpPr>
                <p:nvPr/>
              </p:nvGrpSpPr>
              <p:grpSpPr bwMode="auto">
                <a:xfrm>
                  <a:off x="3133" y="3455"/>
                  <a:ext cx="88" cy="83"/>
                  <a:chOff x="3133" y="3455"/>
                  <a:chExt cx="88" cy="83"/>
                </a:xfrm>
              </p:grpSpPr>
              <p:sp>
                <p:nvSpPr>
                  <p:cNvPr id="61" name="Freeform 179"/>
                  <p:cNvSpPr>
                    <a:spLocks/>
                  </p:cNvSpPr>
                  <p:nvPr/>
                </p:nvSpPr>
                <p:spPr bwMode="auto">
                  <a:xfrm>
                    <a:off x="3133" y="3455"/>
                    <a:ext cx="88" cy="83"/>
                  </a:xfrm>
                  <a:custGeom>
                    <a:avLst/>
                    <a:gdLst>
                      <a:gd name="T0" fmla="*/ 31 w 175"/>
                      <a:gd name="T1" fmla="*/ 48 h 166"/>
                      <a:gd name="T2" fmla="*/ 35 w 175"/>
                      <a:gd name="T3" fmla="*/ 23 h 166"/>
                      <a:gd name="T4" fmla="*/ 54 w 175"/>
                      <a:gd name="T5" fmla="*/ 5 h 166"/>
                      <a:gd name="T6" fmla="*/ 73 w 175"/>
                      <a:gd name="T7" fmla="*/ 0 h 166"/>
                      <a:gd name="T8" fmla="*/ 93 w 175"/>
                      <a:gd name="T9" fmla="*/ 8 h 166"/>
                      <a:gd name="T10" fmla="*/ 105 w 175"/>
                      <a:gd name="T11" fmla="*/ 27 h 166"/>
                      <a:gd name="T12" fmla="*/ 132 w 175"/>
                      <a:gd name="T13" fmla="*/ 16 h 166"/>
                      <a:gd name="T14" fmla="*/ 160 w 175"/>
                      <a:gd name="T15" fmla="*/ 17 h 166"/>
                      <a:gd name="T16" fmla="*/ 166 w 175"/>
                      <a:gd name="T17" fmla="*/ 17 h 166"/>
                      <a:gd name="T18" fmla="*/ 175 w 175"/>
                      <a:gd name="T19" fmla="*/ 38 h 166"/>
                      <a:gd name="T20" fmla="*/ 170 w 175"/>
                      <a:gd name="T21" fmla="*/ 59 h 166"/>
                      <a:gd name="T22" fmla="*/ 155 w 175"/>
                      <a:gd name="T23" fmla="*/ 78 h 166"/>
                      <a:gd name="T24" fmla="*/ 146 w 175"/>
                      <a:gd name="T25" fmla="*/ 86 h 166"/>
                      <a:gd name="T26" fmla="*/ 152 w 175"/>
                      <a:gd name="T27" fmla="*/ 102 h 166"/>
                      <a:gd name="T28" fmla="*/ 147 w 175"/>
                      <a:gd name="T29" fmla="*/ 124 h 166"/>
                      <a:gd name="T30" fmla="*/ 135 w 175"/>
                      <a:gd name="T31" fmla="*/ 141 h 166"/>
                      <a:gd name="T32" fmla="*/ 115 w 175"/>
                      <a:gd name="T33" fmla="*/ 159 h 166"/>
                      <a:gd name="T34" fmla="*/ 109 w 175"/>
                      <a:gd name="T35" fmla="*/ 163 h 166"/>
                      <a:gd name="T36" fmla="*/ 85 w 175"/>
                      <a:gd name="T37" fmla="*/ 166 h 166"/>
                      <a:gd name="T38" fmla="*/ 62 w 175"/>
                      <a:gd name="T39" fmla="*/ 156 h 166"/>
                      <a:gd name="T40" fmla="*/ 53 w 175"/>
                      <a:gd name="T41" fmla="*/ 151 h 166"/>
                      <a:gd name="T42" fmla="*/ 29 w 175"/>
                      <a:gd name="T43" fmla="*/ 155 h 166"/>
                      <a:gd name="T44" fmla="*/ 7 w 175"/>
                      <a:gd name="T45" fmla="*/ 139 h 166"/>
                      <a:gd name="T46" fmla="*/ 2 w 175"/>
                      <a:gd name="T47" fmla="*/ 117 h 166"/>
                      <a:gd name="T48" fmla="*/ 4 w 175"/>
                      <a:gd name="T49" fmla="*/ 94 h 166"/>
                      <a:gd name="T50" fmla="*/ 12 w 175"/>
                      <a:gd name="T51" fmla="*/ 88 h 166"/>
                      <a:gd name="T52" fmla="*/ 0 w 175"/>
                      <a:gd name="T53" fmla="*/ 73 h 166"/>
                      <a:gd name="T54" fmla="*/ 10 w 175"/>
                      <a:gd name="T55" fmla="*/ 58 h 166"/>
                      <a:gd name="T56" fmla="*/ 20 w 175"/>
                      <a:gd name="T57" fmla="*/ 50 h 166"/>
                      <a:gd name="T58" fmla="*/ 31 w 175"/>
                      <a:gd name="T59" fmla="*/ 48 h 16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75"/>
                      <a:gd name="T91" fmla="*/ 0 h 166"/>
                      <a:gd name="T92" fmla="*/ 175 w 175"/>
                      <a:gd name="T93" fmla="*/ 166 h 166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75" h="166">
                        <a:moveTo>
                          <a:pt x="31" y="48"/>
                        </a:moveTo>
                        <a:lnTo>
                          <a:pt x="35" y="23"/>
                        </a:lnTo>
                        <a:lnTo>
                          <a:pt x="54" y="5"/>
                        </a:lnTo>
                        <a:lnTo>
                          <a:pt x="73" y="0"/>
                        </a:lnTo>
                        <a:lnTo>
                          <a:pt x="93" y="8"/>
                        </a:lnTo>
                        <a:lnTo>
                          <a:pt x="105" y="27"/>
                        </a:lnTo>
                        <a:lnTo>
                          <a:pt x="132" y="16"/>
                        </a:lnTo>
                        <a:lnTo>
                          <a:pt x="160" y="17"/>
                        </a:lnTo>
                        <a:lnTo>
                          <a:pt x="166" y="17"/>
                        </a:lnTo>
                        <a:lnTo>
                          <a:pt x="175" y="38"/>
                        </a:lnTo>
                        <a:lnTo>
                          <a:pt x="170" y="59"/>
                        </a:lnTo>
                        <a:lnTo>
                          <a:pt x="155" y="78"/>
                        </a:lnTo>
                        <a:lnTo>
                          <a:pt x="146" y="86"/>
                        </a:lnTo>
                        <a:lnTo>
                          <a:pt x="152" y="102"/>
                        </a:lnTo>
                        <a:lnTo>
                          <a:pt x="147" y="124"/>
                        </a:lnTo>
                        <a:lnTo>
                          <a:pt x="135" y="141"/>
                        </a:lnTo>
                        <a:lnTo>
                          <a:pt x="115" y="159"/>
                        </a:lnTo>
                        <a:lnTo>
                          <a:pt x="109" y="163"/>
                        </a:lnTo>
                        <a:lnTo>
                          <a:pt x="85" y="166"/>
                        </a:lnTo>
                        <a:lnTo>
                          <a:pt x="62" y="156"/>
                        </a:lnTo>
                        <a:lnTo>
                          <a:pt x="53" y="151"/>
                        </a:lnTo>
                        <a:lnTo>
                          <a:pt x="29" y="155"/>
                        </a:lnTo>
                        <a:lnTo>
                          <a:pt x="7" y="139"/>
                        </a:lnTo>
                        <a:lnTo>
                          <a:pt x="2" y="117"/>
                        </a:lnTo>
                        <a:lnTo>
                          <a:pt x="4" y="94"/>
                        </a:lnTo>
                        <a:lnTo>
                          <a:pt x="12" y="88"/>
                        </a:lnTo>
                        <a:lnTo>
                          <a:pt x="0" y="73"/>
                        </a:lnTo>
                        <a:lnTo>
                          <a:pt x="10" y="58"/>
                        </a:lnTo>
                        <a:lnTo>
                          <a:pt x="20" y="50"/>
                        </a:lnTo>
                        <a:lnTo>
                          <a:pt x="31" y="48"/>
                        </a:lnTo>
                        <a:close/>
                      </a:path>
                    </a:pathLst>
                  </a:custGeom>
                  <a:blipFill dpi="0" rotWithShape="0">
                    <a:blip r:embed="rId3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62" name="Freeform 180"/>
                  <p:cNvSpPr>
                    <a:spLocks/>
                  </p:cNvSpPr>
                  <p:nvPr/>
                </p:nvSpPr>
                <p:spPr bwMode="auto">
                  <a:xfrm>
                    <a:off x="3147" y="3462"/>
                    <a:ext cx="63" cy="65"/>
                  </a:xfrm>
                  <a:custGeom>
                    <a:avLst/>
                    <a:gdLst>
                      <a:gd name="T0" fmla="*/ 39 w 127"/>
                      <a:gd name="T1" fmla="*/ 62 h 129"/>
                      <a:gd name="T2" fmla="*/ 32 w 127"/>
                      <a:gd name="T3" fmla="*/ 44 h 129"/>
                      <a:gd name="T4" fmla="*/ 20 w 127"/>
                      <a:gd name="T5" fmla="*/ 29 h 129"/>
                      <a:gd name="T6" fmla="*/ 27 w 127"/>
                      <a:gd name="T7" fmla="*/ 12 h 129"/>
                      <a:gd name="T8" fmla="*/ 35 w 127"/>
                      <a:gd name="T9" fmla="*/ 0 h 129"/>
                      <a:gd name="T10" fmla="*/ 47 w 127"/>
                      <a:gd name="T11" fmla="*/ 1 h 129"/>
                      <a:gd name="T12" fmla="*/ 58 w 127"/>
                      <a:gd name="T13" fmla="*/ 5 h 129"/>
                      <a:gd name="T14" fmla="*/ 61 w 127"/>
                      <a:gd name="T15" fmla="*/ 19 h 129"/>
                      <a:gd name="T16" fmla="*/ 58 w 127"/>
                      <a:gd name="T17" fmla="*/ 33 h 129"/>
                      <a:gd name="T18" fmla="*/ 61 w 127"/>
                      <a:gd name="T19" fmla="*/ 48 h 129"/>
                      <a:gd name="T20" fmla="*/ 69 w 127"/>
                      <a:gd name="T21" fmla="*/ 42 h 129"/>
                      <a:gd name="T22" fmla="*/ 77 w 127"/>
                      <a:gd name="T23" fmla="*/ 28 h 129"/>
                      <a:gd name="T24" fmla="*/ 88 w 127"/>
                      <a:gd name="T25" fmla="*/ 17 h 129"/>
                      <a:gd name="T26" fmla="*/ 94 w 127"/>
                      <a:gd name="T27" fmla="*/ 16 h 129"/>
                      <a:gd name="T28" fmla="*/ 108 w 127"/>
                      <a:gd name="T29" fmla="*/ 12 h 129"/>
                      <a:gd name="T30" fmla="*/ 119 w 127"/>
                      <a:gd name="T31" fmla="*/ 17 h 129"/>
                      <a:gd name="T32" fmla="*/ 127 w 127"/>
                      <a:gd name="T33" fmla="*/ 33 h 129"/>
                      <a:gd name="T34" fmla="*/ 124 w 127"/>
                      <a:gd name="T35" fmla="*/ 48 h 129"/>
                      <a:gd name="T36" fmla="*/ 109 w 127"/>
                      <a:gd name="T37" fmla="*/ 60 h 129"/>
                      <a:gd name="T38" fmla="*/ 90 w 127"/>
                      <a:gd name="T39" fmla="*/ 64 h 129"/>
                      <a:gd name="T40" fmla="*/ 74 w 127"/>
                      <a:gd name="T41" fmla="*/ 64 h 129"/>
                      <a:gd name="T42" fmla="*/ 77 w 127"/>
                      <a:gd name="T43" fmla="*/ 77 h 129"/>
                      <a:gd name="T44" fmla="*/ 94 w 127"/>
                      <a:gd name="T45" fmla="*/ 77 h 129"/>
                      <a:gd name="T46" fmla="*/ 109 w 127"/>
                      <a:gd name="T47" fmla="*/ 82 h 129"/>
                      <a:gd name="T48" fmla="*/ 108 w 127"/>
                      <a:gd name="T49" fmla="*/ 102 h 129"/>
                      <a:gd name="T50" fmla="*/ 96 w 127"/>
                      <a:gd name="T51" fmla="*/ 120 h 129"/>
                      <a:gd name="T52" fmla="*/ 77 w 127"/>
                      <a:gd name="T53" fmla="*/ 129 h 129"/>
                      <a:gd name="T54" fmla="*/ 61 w 127"/>
                      <a:gd name="T55" fmla="*/ 124 h 129"/>
                      <a:gd name="T56" fmla="*/ 49 w 127"/>
                      <a:gd name="T57" fmla="*/ 114 h 129"/>
                      <a:gd name="T58" fmla="*/ 54 w 127"/>
                      <a:gd name="T59" fmla="*/ 97 h 129"/>
                      <a:gd name="T60" fmla="*/ 59 w 127"/>
                      <a:gd name="T61" fmla="*/ 82 h 129"/>
                      <a:gd name="T62" fmla="*/ 50 w 127"/>
                      <a:gd name="T63" fmla="*/ 79 h 129"/>
                      <a:gd name="T64" fmla="*/ 47 w 127"/>
                      <a:gd name="T65" fmla="*/ 97 h 129"/>
                      <a:gd name="T66" fmla="*/ 39 w 127"/>
                      <a:gd name="T67" fmla="*/ 112 h 129"/>
                      <a:gd name="T68" fmla="*/ 18 w 127"/>
                      <a:gd name="T69" fmla="*/ 117 h 129"/>
                      <a:gd name="T70" fmla="*/ 3 w 127"/>
                      <a:gd name="T71" fmla="*/ 110 h 129"/>
                      <a:gd name="T72" fmla="*/ 0 w 127"/>
                      <a:gd name="T73" fmla="*/ 98 h 129"/>
                      <a:gd name="T74" fmla="*/ 4 w 127"/>
                      <a:gd name="T75" fmla="*/ 86 h 129"/>
                      <a:gd name="T76" fmla="*/ 12 w 127"/>
                      <a:gd name="T77" fmla="*/ 75 h 129"/>
                      <a:gd name="T78" fmla="*/ 6 w 127"/>
                      <a:gd name="T79" fmla="*/ 63 h 129"/>
                      <a:gd name="T80" fmla="*/ 3 w 127"/>
                      <a:gd name="T81" fmla="*/ 52 h 129"/>
                      <a:gd name="T82" fmla="*/ 15 w 127"/>
                      <a:gd name="T83" fmla="*/ 50 h 129"/>
                      <a:gd name="T84" fmla="*/ 26 w 127"/>
                      <a:gd name="T85" fmla="*/ 52 h 129"/>
                      <a:gd name="T86" fmla="*/ 39 w 127"/>
                      <a:gd name="T87" fmla="*/ 62 h 12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27"/>
                      <a:gd name="T133" fmla="*/ 0 h 129"/>
                      <a:gd name="T134" fmla="*/ 127 w 127"/>
                      <a:gd name="T135" fmla="*/ 129 h 12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27" h="129">
                        <a:moveTo>
                          <a:pt x="39" y="62"/>
                        </a:moveTo>
                        <a:lnTo>
                          <a:pt x="32" y="44"/>
                        </a:lnTo>
                        <a:lnTo>
                          <a:pt x="20" y="29"/>
                        </a:lnTo>
                        <a:lnTo>
                          <a:pt x="27" y="12"/>
                        </a:lnTo>
                        <a:lnTo>
                          <a:pt x="35" y="0"/>
                        </a:lnTo>
                        <a:lnTo>
                          <a:pt x="47" y="1"/>
                        </a:lnTo>
                        <a:lnTo>
                          <a:pt x="58" y="5"/>
                        </a:lnTo>
                        <a:lnTo>
                          <a:pt x="61" y="19"/>
                        </a:lnTo>
                        <a:lnTo>
                          <a:pt x="58" y="33"/>
                        </a:lnTo>
                        <a:lnTo>
                          <a:pt x="61" y="48"/>
                        </a:lnTo>
                        <a:lnTo>
                          <a:pt x="69" y="42"/>
                        </a:lnTo>
                        <a:lnTo>
                          <a:pt x="77" y="28"/>
                        </a:lnTo>
                        <a:lnTo>
                          <a:pt x="88" y="17"/>
                        </a:lnTo>
                        <a:lnTo>
                          <a:pt x="94" y="16"/>
                        </a:lnTo>
                        <a:lnTo>
                          <a:pt x="108" y="12"/>
                        </a:lnTo>
                        <a:lnTo>
                          <a:pt x="119" y="17"/>
                        </a:lnTo>
                        <a:lnTo>
                          <a:pt x="127" y="33"/>
                        </a:lnTo>
                        <a:lnTo>
                          <a:pt x="124" y="48"/>
                        </a:lnTo>
                        <a:lnTo>
                          <a:pt x="109" y="60"/>
                        </a:lnTo>
                        <a:lnTo>
                          <a:pt x="90" y="64"/>
                        </a:lnTo>
                        <a:lnTo>
                          <a:pt x="74" y="64"/>
                        </a:lnTo>
                        <a:lnTo>
                          <a:pt x="77" y="77"/>
                        </a:lnTo>
                        <a:lnTo>
                          <a:pt x="94" y="77"/>
                        </a:lnTo>
                        <a:lnTo>
                          <a:pt x="109" y="82"/>
                        </a:lnTo>
                        <a:lnTo>
                          <a:pt x="108" y="102"/>
                        </a:lnTo>
                        <a:lnTo>
                          <a:pt x="96" y="120"/>
                        </a:lnTo>
                        <a:lnTo>
                          <a:pt x="77" y="129"/>
                        </a:lnTo>
                        <a:lnTo>
                          <a:pt x="61" y="124"/>
                        </a:lnTo>
                        <a:lnTo>
                          <a:pt x="49" y="114"/>
                        </a:lnTo>
                        <a:lnTo>
                          <a:pt x="54" y="97"/>
                        </a:lnTo>
                        <a:lnTo>
                          <a:pt x="59" y="82"/>
                        </a:lnTo>
                        <a:lnTo>
                          <a:pt x="50" y="79"/>
                        </a:lnTo>
                        <a:lnTo>
                          <a:pt x="47" y="97"/>
                        </a:lnTo>
                        <a:lnTo>
                          <a:pt x="39" y="112"/>
                        </a:lnTo>
                        <a:lnTo>
                          <a:pt x="18" y="117"/>
                        </a:lnTo>
                        <a:lnTo>
                          <a:pt x="3" y="110"/>
                        </a:lnTo>
                        <a:lnTo>
                          <a:pt x="0" y="98"/>
                        </a:lnTo>
                        <a:lnTo>
                          <a:pt x="4" y="86"/>
                        </a:lnTo>
                        <a:lnTo>
                          <a:pt x="12" y="75"/>
                        </a:lnTo>
                        <a:lnTo>
                          <a:pt x="6" y="63"/>
                        </a:lnTo>
                        <a:lnTo>
                          <a:pt x="3" y="52"/>
                        </a:lnTo>
                        <a:lnTo>
                          <a:pt x="15" y="50"/>
                        </a:lnTo>
                        <a:lnTo>
                          <a:pt x="26" y="52"/>
                        </a:lnTo>
                        <a:lnTo>
                          <a:pt x="39" y="62"/>
                        </a:lnTo>
                        <a:close/>
                      </a:path>
                    </a:pathLst>
                  </a:custGeom>
                  <a:blipFill dpi="0" rotWithShape="0">
                    <a:blip r:embed="rId4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63" name="Freeform 181"/>
                  <p:cNvSpPr>
                    <a:spLocks/>
                  </p:cNvSpPr>
                  <p:nvPr/>
                </p:nvSpPr>
                <p:spPr bwMode="auto">
                  <a:xfrm>
                    <a:off x="3167" y="3488"/>
                    <a:ext cx="15" cy="13"/>
                  </a:xfrm>
                  <a:custGeom>
                    <a:avLst/>
                    <a:gdLst>
                      <a:gd name="T0" fmla="*/ 0 w 30"/>
                      <a:gd name="T1" fmla="*/ 12 h 27"/>
                      <a:gd name="T2" fmla="*/ 13 w 30"/>
                      <a:gd name="T3" fmla="*/ 0 h 27"/>
                      <a:gd name="T4" fmla="*/ 26 w 30"/>
                      <a:gd name="T5" fmla="*/ 1 h 27"/>
                      <a:gd name="T6" fmla="*/ 30 w 30"/>
                      <a:gd name="T7" fmla="*/ 16 h 27"/>
                      <a:gd name="T8" fmla="*/ 19 w 30"/>
                      <a:gd name="T9" fmla="*/ 27 h 27"/>
                      <a:gd name="T10" fmla="*/ 4 w 30"/>
                      <a:gd name="T11" fmla="*/ 24 h 27"/>
                      <a:gd name="T12" fmla="*/ 0 w 30"/>
                      <a:gd name="T13" fmla="*/ 12 h 27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30"/>
                      <a:gd name="T22" fmla="*/ 0 h 27"/>
                      <a:gd name="T23" fmla="*/ 30 w 30"/>
                      <a:gd name="T24" fmla="*/ 27 h 27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30" h="27">
                        <a:moveTo>
                          <a:pt x="0" y="12"/>
                        </a:moveTo>
                        <a:lnTo>
                          <a:pt x="13" y="0"/>
                        </a:lnTo>
                        <a:lnTo>
                          <a:pt x="26" y="1"/>
                        </a:lnTo>
                        <a:lnTo>
                          <a:pt x="30" y="16"/>
                        </a:lnTo>
                        <a:lnTo>
                          <a:pt x="19" y="27"/>
                        </a:lnTo>
                        <a:lnTo>
                          <a:pt x="4" y="24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blipFill dpi="0" rotWithShape="0">
                    <a:blip r:embed="rId5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</p:grpSp>
            <p:grpSp>
              <p:nvGrpSpPr>
                <p:cNvPr id="17" name="Group 182"/>
                <p:cNvGrpSpPr>
                  <a:grpSpLocks/>
                </p:cNvGrpSpPr>
                <p:nvPr/>
              </p:nvGrpSpPr>
              <p:grpSpPr bwMode="auto">
                <a:xfrm>
                  <a:off x="3270" y="3301"/>
                  <a:ext cx="83" cy="109"/>
                  <a:chOff x="3270" y="3301"/>
                  <a:chExt cx="83" cy="109"/>
                </a:xfrm>
              </p:grpSpPr>
              <p:sp>
                <p:nvSpPr>
                  <p:cNvPr id="58" name="Freeform 183"/>
                  <p:cNvSpPr>
                    <a:spLocks/>
                  </p:cNvSpPr>
                  <p:nvPr/>
                </p:nvSpPr>
                <p:spPr bwMode="auto">
                  <a:xfrm>
                    <a:off x="3270" y="3301"/>
                    <a:ext cx="83" cy="109"/>
                  </a:xfrm>
                  <a:custGeom>
                    <a:avLst/>
                    <a:gdLst>
                      <a:gd name="T0" fmla="*/ 55 w 166"/>
                      <a:gd name="T1" fmla="*/ 35 h 220"/>
                      <a:gd name="T2" fmla="*/ 67 w 166"/>
                      <a:gd name="T3" fmla="*/ 8 h 220"/>
                      <a:gd name="T4" fmla="*/ 89 w 166"/>
                      <a:gd name="T5" fmla="*/ 0 h 220"/>
                      <a:gd name="T6" fmla="*/ 105 w 166"/>
                      <a:gd name="T7" fmla="*/ 6 h 220"/>
                      <a:gd name="T8" fmla="*/ 116 w 166"/>
                      <a:gd name="T9" fmla="*/ 29 h 220"/>
                      <a:gd name="T10" fmla="*/ 117 w 166"/>
                      <a:gd name="T11" fmla="*/ 58 h 220"/>
                      <a:gd name="T12" fmla="*/ 141 w 166"/>
                      <a:gd name="T13" fmla="*/ 62 h 220"/>
                      <a:gd name="T14" fmla="*/ 160 w 166"/>
                      <a:gd name="T15" fmla="*/ 82 h 220"/>
                      <a:gd name="T16" fmla="*/ 166 w 166"/>
                      <a:gd name="T17" fmla="*/ 86 h 220"/>
                      <a:gd name="T18" fmla="*/ 163 w 166"/>
                      <a:gd name="T19" fmla="*/ 116 h 220"/>
                      <a:gd name="T20" fmla="*/ 151 w 166"/>
                      <a:gd name="T21" fmla="*/ 136 h 220"/>
                      <a:gd name="T22" fmla="*/ 132 w 166"/>
                      <a:gd name="T23" fmla="*/ 150 h 220"/>
                      <a:gd name="T24" fmla="*/ 122 w 166"/>
                      <a:gd name="T25" fmla="*/ 153 h 220"/>
                      <a:gd name="T26" fmla="*/ 120 w 166"/>
                      <a:gd name="T27" fmla="*/ 174 h 220"/>
                      <a:gd name="T28" fmla="*/ 108 w 166"/>
                      <a:gd name="T29" fmla="*/ 197 h 220"/>
                      <a:gd name="T30" fmla="*/ 91 w 166"/>
                      <a:gd name="T31" fmla="*/ 210 h 220"/>
                      <a:gd name="T32" fmla="*/ 70 w 166"/>
                      <a:gd name="T33" fmla="*/ 217 h 220"/>
                      <a:gd name="T34" fmla="*/ 65 w 166"/>
                      <a:gd name="T35" fmla="*/ 220 h 220"/>
                      <a:gd name="T36" fmla="*/ 46 w 166"/>
                      <a:gd name="T37" fmla="*/ 206 h 220"/>
                      <a:gd name="T38" fmla="*/ 32 w 166"/>
                      <a:gd name="T39" fmla="*/ 181 h 220"/>
                      <a:gd name="T40" fmla="*/ 28 w 166"/>
                      <a:gd name="T41" fmla="*/ 170 h 220"/>
                      <a:gd name="T42" fmla="*/ 9 w 166"/>
                      <a:gd name="T43" fmla="*/ 159 h 220"/>
                      <a:gd name="T44" fmla="*/ 0 w 166"/>
                      <a:gd name="T45" fmla="*/ 126 h 220"/>
                      <a:gd name="T46" fmla="*/ 4 w 166"/>
                      <a:gd name="T47" fmla="*/ 96 h 220"/>
                      <a:gd name="T48" fmla="*/ 15 w 166"/>
                      <a:gd name="T49" fmla="*/ 72 h 220"/>
                      <a:gd name="T50" fmla="*/ 24 w 166"/>
                      <a:gd name="T51" fmla="*/ 69 h 220"/>
                      <a:gd name="T52" fmla="*/ 21 w 166"/>
                      <a:gd name="T53" fmla="*/ 45 h 220"/>
                      <a:gd name="T54" fmla="*/ 35 w 166"/>
                      <a:gd name="T55" fmla="*/ 33 h 220"/>
                      <a:gd name="T56" fmla="*/ 46 w 166"/>
                      <a:gd name="T57" fmla="*/ 31 h 220"/>
                      <a:gd name="T58" fmla="*/ 55 w 166"/>
                      <a:gd name="T59" fmla="*/ 35 h 220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66"/>
                      <a:gd name="T91" fmla="*/ 0 h 220"/>
                      <a:gd name="T92" fmla="*/ 166 w 166"/>
                      <a:gd name="T93" fmla="*/ 220 h 220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66" h="220">
                        <a:moveTo>
                          <a:pt x="55" y="35"/>
                        </a:moveTo>
                        <a:lnTo>
                          <a:pt x="67" y="8"/>
                        </a:lnTo>
                        <a:lnTo>
                          <a:pt x="89" y="0"/>
                        </a:lnTo>
                        <a:lnTo>
                          <a:pt x="105" y="6"/>
                        </a:lnTo>
                        <a:lnTo>
                          <a:pt x="116" y="29"/>
                        </a:lnTo>
                        <a:lnTo>
                          <a:pt x="117" y="58"/>
                        </a:lnTo>
                        <a:lnTo>
                          <a:pt x="141" y="62"/>
                        </a:lnTo>
                        <a:lnTo>
                          <a:pt x="160" y="82"/>
                        </a:lnTo>
                        <a:lnTo>
                          <a:pt x="166" y="86"/>
                        </a:lnTo>
                        <a:lnTo>
                          <a:pt x="163" y="116"/>
                        </a:lnTo>
                        <a:lnTo>
                          <a:pt x="151" y="136"/>
                        </a:lnTo>
                        <a:lnTo>
                          <a:pt x="132" y="150"/>
                        </a:lnTo>
                        <a:lnTo>
                          <a:pt x="122" y="153"/>
                        </a:lnTo>
                        <a:lnTo>
                          <a:pt x="120" y="174"/>
                        </a:lnTo>
                        <a:lnTo>
                          <a:pt x="108" y="197"/>
                        </a:lnTo>
                        <a:lnTo>
                          <a:pt x="91" y="210"/>
                        </a:lnTo>
                        <a:lnTo>
                          <a:pt x="70" y="217"/>
                        </a:lnTo>
                        <a:lnTo>
                          <a:pt x="65" y="220"/>
                        </a:lnTo>
                        <a:lnTo>
                          <a:pt x="46" y="206"/>
                        </a:lnTo>
                        <a:lnTo>
                          <a:pt x="32" y="181"/>
                        </a:lnTo>
                        <a:lnTo>
                          <a:pt x="28" y="170"/>
                        </a:lnTo>
                        <a:lnTo>
                          <a:pt x="9" y="159"/>
                        </a:lnTo>
                        <a:lnTo>
                          <a:pt x="0" y="126"/>
                        </a:lnTo>
                        <a:lnTo>
                          <a:pt x="4" y="96"/>
                        </a:lnTo>
                        <a:lnTo>
                          <a:pt x="15" y="72"/>
                        </a:lnTo>
                        <a:lnTo>
                          <a:pt x="24" y="69"/>
                        </a:lnTo>
                        <a:lnTo>
                          <a:pt x="21" y="45"/>
                        </a:lnTo>
                        <a:lnTo>
                          <a:pt x="35" y="33"/>
                        </a:lnTo>
                        <a:lnTo>
                          <a:pt x="46" y="31"/>
                        </a:lnTo>
                        <a:lnTo>
                          <a:pt x="55" y="35"/>
                        </a:lnTo>
                        <a:close/>
                      </a:path>
                    </a:pathLst>
                  </a:custGeom>
                  <a:blipFill dpi="0" rotWithShape="0">
                    <a:blip r:embed="rId3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59" name="Freeform 184"/>
                  <p:cNvSpPr>
                    <a:spLocks/>
                  </p:cNvSpPr>
                  <p:nvPr/>
                </p:nvSpPr>
                <p:spPr bwMode="auto">
                  <a:xfrm>
                    <a:off x="3282" y="3309"/>
                    <a:ext cx="61" cy="89"/>
                  </a:xfrm>
                  <a:custGeom>
                    <a:avLst/>
                    <a:gdLst>
                      <a:gd name="T0" fmla="*/ 46 w 122"/>
                      <a:gd name="T1" fmla="*/ 74 h 178"/>
                      <a:gd name="T2" fmla="*/ 47 w 122"/>
                      <a:gd name="T3" fmla="*/ 50 h 178"/>
                      <a:gd name="T4" fmla="*/ 46 w 122"/>
                      <a:gd name="T5" fmla="*/ 25 h 178"/>
                      <a:gd name="T6" fmla="*/ 56 w 122"/>
                      <a:gd name="T7" fmla="*/ 9 h 178"/>
                      <a:gd name="T8" fmla="*/ 68 w 122"/>
                      <a:gd name="T9" fmla="*/ 0 h 178"/>
                      <a:gd name="T10" fmla="*/ 75 w 122"/>
                      <a:gd name="T11" fmla="*/ 9 h 178"/>
                      <a:gd name="T12" fmla="*/ 82 w 122"/>
                      <a:gd name="T13" fmla="*/ 20 h 178"/>
                      <a:gd name="T14" fmla="*/ 79 w 122"/>
                      <a:gd name="T15" fmla="*/ 39 h 178"/>
                      <a:gd name="T16" fmla="*/ 71 w 122"/>
                      <a:gd name="T17" fmla="*/ 54 h 178"/>
                      <a:gd name="T18" fmla="*/ 66 w 122"/>
                      <a:gd name="T19" fmla="*/ 73 h 178"/>
                      <a:gd name="T20" fmla="*/ 75 w 122"/>
                      <a:gd name="T21" fmla="*/ 70 h 178"/>
                      <a:gd name="T22" fmla="*/ 87 w 122"/>
                      <a:gd name="T23" fmla="*/ 59 h 178"/>
                      <a:gd name="T24" fmla="*/ 99 w 122"/>
                      <a:gd name="T25" fmla="*/ 54 h 178"/>
                      <a:gd name="T26" fmla="*/ 105 w 122"/>
                      <a:gd name="T27" fmla="*/ 56 h 178"/>
                      <a:gd name="T28" fmla="*/ 116 w 122"/>
                      <a:gd name="T29" fmla="*/ 60 h 178"/>
                      <a:gd name="T30" fmla="*/ 122 w 122"/>
                      <a:gd name="T31" fmla="*/ 74 h 178"/>
                      <a:gd name="T32" fmla="*/ 122 w 122"/>
                      <a:gd name="T33" fmla="*/ 97 h 178"/>
                      <a:gd name="T34" fmla="*/ 113 w 122"/>
                      <a:gd name="T35" fmla="*/ 113 h 178"/>
                      <a:gd name="T36" fmla="*/ 98 w 122"/>
                      <a:gd name="T37" fmla="*/ 117 h 178"/>
                      <a:gd name="T38" fmla="*/ 82 w 122"/>
                      <a:gd name="T39" fmla="*/ 110 h 178"/>
                      <a:gd name="T40" fmla="*/ 70 w 122"/>
                      <a:gd name="T41" fmla="*/ 99 h 178"/>
                      <a:gd name="T42" fmla="*/ 68 w 122"/>
                      <a:gd name="T43" fmla="*/ 114 h 178"/>
                      <a:gd name="T44" fmla="*/ 81 w 122"/>
                      <a:gd name="T45" fmla="*/ 126 h 178"/>
                      <a:gd name="T46" fmla="*/ 89 w 122"/>
                      <a:gd name="T47" fmla="*/ 143 h 178"/>
                      <a:gd name="T48" fmla="*/ 79 w 122"/>
                      <a:gd name="T49" fmla="*/ 164 h 178"/>
                      <a:gd name="T50" fmla="*/ 63 w 122"/>
                      <a:gd name="T51" fmla="*/ 178 h 178"/>
                      <a:gd name="T52" fmla="*/ 46 w 122"/>
                      <a:gd name="T53" fmla="*/ 176 h 178"/>
                      <a:gd name="T54" fmla="*/ 36 w 122"/>
                      <a:gd name="T55" fmla="*/ 160 h 178"/>
                      <a:gd name="T56" fmla="*/ 31 w 122"/>
                      <a:gd name="T57" fmla="*/ 140 h 178"/>
                      <a:gd name="T58" fmla="*/ 43 w 122"/>
                      <a:gd name="T59" fmla="*/ 124 h 178"/>
                      <a:gd name="T60" fmla="*/ 52 w 122"/>
                      <a:gd name="T61" fmla="*/ 110 h 178"/>
                      <a:gd name="T62" fmla="*/ 46 w 122"/>
                      <a:gd name="T63" fmla="*/ 101 h 178"/>
                      <a:gd name="T64" fmla="*/ 38 w 122"/>
                      <a:gd name="T65" fmla="*/ 120 h 178"/>
                      <a:gd name="T66" fmla="*/ 25 w 122"/>
                      <a:gd name="T67" fmla="*/ 130 h 178"/>
                      <a:gd name="T68" fmla="*/ 8 w 122"/>
                      <a:gd name="T69" fmla="*/ 124 h 178"/>
                      <a:gd name="T70" fmla="*/ 0 w 122"/>
                      <a:gd name="T71" fmla="*/ 106 h 178"/>
                      <a:gd name="T72" fmla="*/ 3 w 122"/>
                      <a:gd name="T73" fmla="*/ 90 h 178"/>
                      <a:gd name="T74" fmla="*/ 11 w 122"/>
                      <a:gd name="T75" fmla="*/ 79 h 178"/>
                      <a:gd name="T76" fmla="*/ 20 w 122"/>
                      <a:gd name="T77" fmla="*/ 73 h 178"/>
                      <a:gd name="T78" fmla="*/ 20 w 122"/>
                      <a:gd name="T79" fmla="*/ 54 h 178"/>
                      <a:gd name="T80" fmla="*/ 23 w 122"/>
                      <a:gd name="T81" fmla="*/ 40 h 178"/>
                      <a:gd name="T82" fmla="*/ 33 w 122"/>
                      <a:gd name="T83" fmla="*/ 43 h 178"/>
                      <a:gd name="T84" fmla="*/ 39 w 122"/>
                      <a:gd name="T85" fmla="*/ 54 h 178"/>
                      <a:gd name="T86" fmla="*/ 46 w 122"/>
                      <a:gd name="T87" fmla="*/ 74 h 178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22"/>
                      <a:gd name="T133" fmla="*/ 0 h 178"/>
                      <a:gd name="T134" fmla="*/ 122 w 122"/>
                      <a:gd name="T135" fmla="*/ 178 h 178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22" h="178">
                        <a:moveTo>
                          <a:pt x="46" y="74"/>
                        </a:moveTo>
                        <a:lnTo>
                          <a:pt x="47" y="50"/>
                        </a:lnTo>
                        <a:lnTo>
                          <a:pt x="46" y="25"/>
                        </a:lnTo>
                        <a:lnTo>
                          <a:pt x="56" y="9"/>
                        </a:lnTo>
                        <a:lnTo>
                          <a:pt x="68" y="0"/>
                        </a:lnTo>
                        <a:lnTo>
                          <a:pt x="75" y="9"/>
                        </a:lnTo>
                        <a:lnTo>
                          <a:pt x="82" y="20"/>
                        </a:lnTo>
                        <a:lnTo>
                          <a:pt x="79" y="39"/>
                        </a:lnTo>
                        <a:lnTo>
                          <a:pt x="71" y="54"/>
                        </a:lnTo>
                        <a:lnTo>
                          <a:pt x="66" y="73"/>
                        </a:lnTo>
                        <a:lnTo>
                          <a:pt x="75" y="70"/>
                        </a:lnTo>
                        <a:lnTo>
                          <a:pt x="87" y="59"/>
                        </a:lnTo>
                        <a:lnTo>
                          <a:pt x="99" y="54"/>
                        </a:lnTo>
                        <a:lnTo>
                          <a:pt x="105" y="56"/>
                        </a:lnTo>
                        <a:lnTo>
                          <a:pt x="116" y="60"/>
                        </a:lnTo>
                        <a:lnTo>
                          <a:pt x="122" y="74"/>
                        </a:lnTo>
                        <a:lnTo>
                          <a:pt x="122" y="97"/>
                        </a:lnTo>
                        <a:lnTo>
                          <a:pt x="113" y="113"/>
                        </a:lnTo>
                        <a:lnTo>
                          <a:pt x="98" y="117"/>
                        </a:lnTo>
                        <a:lnTo>
                          <a:pt x="82" y="110"/>
                        </a:lnTo>
                        <a:lnTo>
                          <a:pt x="70" y="99"/>
                        </a:lnTo>
                        <a:lnTo>
                          <a:pt x="68" y="114"/>
                        </a:lnTo>
                        <a:lnTo>
                          <a:pt x="81" y="126"/>
                        </a:lnTo>
                        <a:lnTo>
                          <a:pt x="89" y="143"/>
                        </a:lnTo>
                        <a:lnTo>
                          <a:pt x="79" y="164"/>
                        </a:lnTo>
                        <a:lnTo>
                          <a:pt x="63" y="178"/>
                        </a:lnTo>
                        <a:lnTo>
                          <a:pt x="46" y="176"/>
                        </a:lnTo>
                        <a:lnTo>
                          <a:pt x="36" y="160"/>
                        </a:lnTo>
                        <a:lnTo>
                          <a:pt x="31" y="140"/>
                        </a:lnTo>
                        <a:lnTo>
                          <a:pt x="43" y="124"/>
                        </a:lnTo>
                        <a:lnTo>
                          <a:pt x="52" y="110"/>
                        </a:lnTo>
                        <a:lnTo>
                          <a:pt x="46" y="101"/>
                        </a:lnTo>
                        <a:lnTo>
                          <a:pt x="38" y="120"/>
                        </a:lnTo>
                        <a:lnTo>
                          <a:pt x="25" y="130"/>
                        </a:lnTo>
                        <a:lnTo>
                          <a:pt x="8" y="124"/>
                        </a:lnTo>
                        <a:lnTo>
                          <a:pt x="0" y="106"/>
                        </a:lnTo>
                        <a:lnTo>
                          <a:pt x="3" y="90"/>
                        </a:lnTo>
                        <a:lnTo>
                          <a:pt x="11" y="79"/>
                        </a:lnTo>
                        <a:lnTo>
                          <a:pt x="20" y="73"/>
                        </a:lnTo>
                        <a:lnTo>
                          <a:pt x="20" y="54"/>
                        </a:lnTo>
                        <a:lnTo>
                          <a:pt x="23" y="40"/>
                        </a:lnTo>
                        <a:lnTo>
                          <a:pt x="33" y="43"/>
                        </a:lnTo>
                        <a:lnTo>
                          <a:pt x="39" y="54"/>
                        </a:lnTo>
                        <a:lnTo>
                          <a:pt x="46" y="74"/>
                        </a:lnTo>
                        <a:close/>
                      </a:path>
                    </a:pathLst>
                  </a:custGeom>
                  <a:blipFill dpi="0" rotWithShape="0">
                    <a:blip r:embed="rId4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60" name="Freeform 185"/>
                  <p:cNvSpPr>
                    <a:spLocks/>
                  </p:cNvSpPr>
                  <p:nvPr/>
                </p:nvSpPr>
                <p:spPr bwMode="auto">
                  <a:xfrm>
                    <a:off x="3305" y="3346"/>
                    <a:ext cx="11" cy="17"/>
                  </a:xfrm>
                  <a:custGeom>
                    <a:avLst/>
                    <a:gdLst>
                      <a:gd name="T0" fmla="*/ 1 w 22"/>
                      <a:gd name="T1" fmla="*/ 4 h 33"/>
                      <a:gd name="T2" fmla="*/ 14 w 22"/>
                      <a:gd name="T3" fmla="*/ 0 h 33"/>
                      <a:gd name="T4" fmla="*/ 22 w 22"/>
                      <a:gd name="T5" fmla="*/ 8 h 33"/>
                      <a:gd name="T6" fmla="*/ 21 w 22"/>
                      <a:gd name="T7" fmla="*/ 28 h 33"/>
                      <a:gd name="T8" fmla="*/ 8 w 22"/>
                      <a:gd name="T9" fmla="*/ 33 h 33"/>
                      <a:gd name="T10" fmla="*/ 0 w 22"/>
                      <a:gd name="T11" fmla="*/ 20 h 33"/>
                      <a:gd name="T12" fmla="*/ 1 w 22"/>
                      <a:gd name="T13" fmla="*/ 4 h 33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22"/>
                      <a:gd name="T22" fmla="*/ 0 h 33"/>
                      <a:gd name="T23" fmla="*/ 22 w 22"/>
                      <a:gd name="T24" fmla="*/ 33 h 33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22" h="33">
                        <a:moveTo>
                          <a:pt x="1" y="4"/>
                        </a:moveTo>
                        <a:lnTo>
                          <a:pt x="14" y="0"/>
                        </a:lnTo>
                        <a:lnTo>
                          <a:pt x="22" y="8"/>
                        </a:lnTo>
                        <a:lnTo>
                          <a:pt x="21" y="28"/>
                        </a:lnTo>
                        <a:lnTo>
                          <a:pt x="8" y="33"/>
                        </a:lnTo>
                        <a:lnTo>
                          <a:pt x="0" y="20"/>
                        </a:lnTo>
                        <a:lnTo>
                          <a:pt x="1" y="4"/>
                        </a:lnTo>
                        <a:close/>
                      </a:path>
                    </a:pathLst>
                  </a:custGeom>
                  <a:blipFill dpi="0" rotWithShape="0">
                    <a:blip r:embed="rId5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</p:grpSp>
          </p:grpSp>
          <p:grpSp>
            <p:nvGrpSpPr>
              <p:cNvPr id="18" name="Group 186"/>
              <p:cNvGrpSpPr>
                <a:grpSpLocks/>
              </p:cNvGrpSpPr>
              <p:nvPr/>
            </p:nvGrpSpPr>
            <p:grpSpPr bwMode="auto">
              <a:xfrm>
                <a:off x="2399" y="3367"/>
                <a:ext cx="960" cy="184"/>
                <a:chOff x="2399" y="3367"/>
                <a:chExt cx="960" cy="184"/>
              </a:xfrm>
            </p:grpSpPr>
            <p:sp>
              <p:nvSpPr>
                <p:cNvPr id="31" name="Freeform 187"/>
                <p:cNvSpPr>
                  <a:spLocks/>
                </p:cNvSpPr>
                <p:nvPr/>
              </p:nvSpPr>
              <p:spPr bwMode="auto">
                <a:xfrm>
                  <a:off x="2816" y="3416"/>
                  <a:ext cx="61" cy="114"/>
                </a:xfrm>
                <a:custGeom>
                  <a:avLst/>
                  <a:gdLst>
                    <a:gd name="T0" fmla="*/ 109 w 121"/>
                    <a:gd name="T1" fmla="*/ 199 h 229"/>
                    <a:gd name="T2" fmla="*/ 120 w 121"/>
                    <a:gd name="T3" fmla="*/ 151 h 229"/>
                    <a:gd name="T4" fmla="*/ 121 w 121"/>
                    <a:gd name="T5" fmla="*/ 116 h 229"/>
                    <a:gd name="T6" fmla="*/ 120 w 121"/>
                    <a:gd name="T7" fmla="*/ 77 h 229"/>
                    <a:gd name="T8" fmla="*/ 112 w 121"/>
                    <a:gd name="T9" fmla="*/ 37 h 229"/>
                    <a:gd name="T10" fmla="*/ 96 w 121"/>
                    <a:gd name="T11" fmla="*/ 0 h 229"/>
                    <a:gd name="T12" fmla="*/ 81 w 121"/>
                    <a:gd name="T13" fmla="*/ 0 h 229"/>
                    <a:gd name="T14" fmla="*/ 81 w 121"/>
                    <a:gd name="T15" fmla="*/ 25 h 229"/>
                    <a:gd name="T16" fmla="*/ 93 w 121"/>
                    <a:gd name="T17" fmla="*/ 82 h 229"/>
                    <a:gd name="T18" fmla="*/ 93 w 121"/>
                    <a:gd name="T19" fmla="*/ 125 h 229"/>
                    <a:gd name="T20" fmla="*/ 88 w 121"/>
                    <a:gd name="T21" fmla="*/ 172 h 229"/>
                    <a:gd name="T22" fmla="*/ 75 w 121"/>
                    <a:gd name="T23" fmla="*/ 199 h 229"/>
                    <a:gd name="T24" fmla="*/ 74 w 121"/>
                    <a:gd name="T25" fmla="*/ 166 h 229"/>
                    <a:gd name="T26" fmla="*/ 63 w 121"/>
                    <a:gd name="T27" fmla="*/ 128 h 229"/>
                    <a:gd name="T28" fmla="*/ 49 w 121"/>
                    <a:gd name="T29" fmla="*/ 91 h 229"/>
                    <a:gd name="T30" fmla="*/ 27 w 121"/>
                    <a:gd name="T31" fmla="*/ 60 h 229"/>
                    <a:gd name="T32" fmla="*/ 4 w 121"/>
                    <a:gd name="T33" fmla="*/ 35 h 229"/>
                    <a:gd name="T34" fmla="*/ 0 w 121"/>
                    <a:gd name="T35" fmla="*/ 48 h 229"/>
                    <a:gd name="T36" fmla="*/ 18 w 121"/>
                    <a:gd name="T37" fmla="*/ 91 h 229"/>
                    <a:gd name="T38" fmla="*/ 35 w 121"/>
                    <a:gd name="T39" fmla="*/ 137 h 229"/>
                    <a:gd name="T40" fmla="*/ 34 w 121"/>
                    <a:gd name="T41" fmla="*/ 143 h 229"/>
                    <a:gd name="T42" fmla="*/ 40 w 121"/>
                    <a:gd name="T43" fmla="*/ 184 h 229"/>
                    <a:gd name="T44" fmla="*/ 42 w 121"/>
                    <a:gd name="T45" fmla="*/ 215 h 229"/>
                    <a:gd name="T46" fmla="*/ 51 w 121"/>
                    <a:gd name="T47" fmla="*/ 226 h 229"/>
                    <a:gd name="T48" fmla="*/ 57 w 121"/>
                    <a:gd name="T49" fmla="*/ 229 h 229"/>
                    <a:gd name="T50" fmla="*/ 74 w 121"/>
                    <a:gd name="T51" fmla="*/ 223 h 229"/>
                    <a:gd name="T52" fmla="*/ 77 w 121"/>
                    <a:gd name="T53" fmla="*/ 210 h 229"/>
                    <a:gd name="T54" fmla="*/ 88 w 121"/>
                    <a:gd name="T55" fmla="*/ 222 h 229"/>
                    <a:gd name="T56" fmla="*/ 106 w 121"/>
                    <a:gd name="T57" fmla="*/ 214 h 229"/>
                    <a:gd name="T58" fmla="*/ 109 w 121"/>
                    <a:gd name="T59" fmla="*/ 199 h 229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121"/>
                    <a:gd name="T91" fmla="*/ 0 h 229"/>
                    <a:gd name="T92" fmla="*/ 121 w 121"/>
                    <a:gd name="T93" fmla="*/ 229 h 229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121" h="229">
                      <a:moveTo>
                        <a:pt x="109" y="199"/>
                      </a:moveTo>
                      <a:lnTo>
                        <a:pt x="120" y="151"/>
                      </a:lnTo>
                      <a:lnTo>
                        <a:pt x="121" y="116"/>
                      </a:lnTo>
                      <a:lnTo>
                        <a:pt x="120" y="77"/>
                      </a:lnTo>
                      <a:lnTo>
                        <a:pt x="112" y="37"/>
                      </a:lnTo>
                      <a:lnTo>
                        <a:pt x="96" y="0"/>
                      </a:lnTo>
                      <a:lnTo>
                        <a:pt x="81" y="0"/>
                      </a:lnTo>
                      <a:lnTo>
                        <a:pt x="81" y="25"/>
                      </a:lnTo>
                      <a:lnTo>
                        <a:pt x="93" y="82"/>
                      </a:lnTo>
                      <a:lnTo>
                        <a:pt x="93" y="125"/>
                      </a:lnTo>
                      <a:lnTo>
                        <a:pt x="88" y="172"/>
                      </a:lnTo>
                      <a:lnTo>
                        <a:pt x="75" y="199"/>
                      </a:lnTo>
                      <a:lnTo>
                        <a:pt x="74" y="166"/>
                      </a:lnTo>
                      <a:lnTo>
                        <a:pt x="63" y="128"/>
                      </a:lnTo>
                      <a:lnTo>
                        <a:pt x="49" y="91"/>
                      </a:lnTo>
                      <a:lnTo>
                        <a:pt x="27" y="60"/>
                      </a:lnTo>
                      <a:lnTo>
                        <a:pt x="4" y="35"/>
                      </a:lnTo>
                      <a:lnTo>
                        <a:pt x="0" y="48"/>
                      </a:lnTo>
                      <a:lnTo>
                        <a:pt x="18" y="91"/>
                      </a:lnTo>
                      <a:lnTo>
                        <a:pt x="35" y="137"/>
                      </a:lnTo>
                      <a:lnTo>
                        <a:pt x="34" y="143"/>
                      </a:lnTo>
                      <a:lnTo>
                        <a:pt x="40" y="184"/>
                      </a:lnTo>
                      <a:lnTo>
                        <a:pt x="42" y="215"/>
                      </a:lnTo>
                      <a:lnTo>
                        <a:pt x="51" y="226"/>
                      </a:lnTo>
                      <a:lnTo>
                        <a:pt x="57" y="229"/>
                      </a:lnTo>
                      <a:lnTo>
                        <a:pt x="74" y="223"/>
                      </a:lnTo>
                      <a:lnTo>
                        <a:pt x="77" y="210"/>
                      </a:lnTo>
                      <a:lnTo>
                        <a:pt x="88" y="222"/>
                      </a:lnTo>
                      <a:lnTo>
                        <a:pt x="106" y="214"/>
                      </a:lnTo>
                      <a:lnTo>
                        <a:pt x="109" y="199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32" name="Freeform 188"/>
                <p:cNvSpPr>
                  <a:spLocks/>
                </p:cNvSpPr>
                <p:nvPr/>
              </p:nvSpPr>
              <p:spPr bwMode="auto">
                <a:xfrm>
                  <a:off x="2787" y="3468"/>
                  <a:ext cx="26" cy="83"/>
                </a:xfrm>
                <a:custGeom>
                  <a:avLst/>
                  <a:gdLst>
                    <a:gd name="T0" fmla="*/ 8 w 51"/>
                    <a:gd name="T1" fmla="*/ 0 h 167"/>
                    <a:gd name="T2" fmla="*/ 31 w 51"/>
                    <a:gd name="T3" fmla="*/ 43 h 167"/>
                    <a:gd name="T4" fmla="*/ 46 w 51"/>
                    <a:gd name="T5" fmla="*/ 88 h 167"/>
                    <a:gd name="T6" fmla="*/ 51 w 51"/>
                    <a:gd name="T7" fmla="*/ 122 h 167"/>
                    <a:gd name="T8" fmla="*/ 50 w 51"/>
                    <a:gd name="T9" fmla="*/ 126 h 167"/>
                    <a:gd name="T10" fmla="*/ 51 w 51"/>
                    <a:gd name="T11" fmla="*/ 150 h 167"/>
                    <a:gd name="T12" fmla="*/ 42 w 51"/>
                    <a:gd name="T13" fmla="*/ 164 h 167"/>
                    <a:gd name="T14" fmla="*/ 31 w 51"/>
                    <a:gd name="T15" fmla="*/ 167 h 167"/>
                    <a:gd name="T16" fmla="*/ 18 w 51"/>
                    <a:gd name="T17" fmla="*/ 161 h 167"/>
                    <a:gd name="T18" fmla="*/ 12 w 51"/>
                    <a:gd name="T19" fmla="*/ 142 h 167"/>
                    <a:gd name="T20" fmla="*/ 18 w 51"/>
                    <a:gd name="T21" fmla="*/ 115 h 167"/>
                    <a:gd name="T22" fmla="*/ 20 w 51"/>
                    <a:gd name="T23" fmla="*/ 84 h 167"/>
                    <a:gd name="T24" fmla="*/ 15 w 51"/>
                    <a:gd name="T25" fmla="*/ 57 h 167"/>
                    <a:gd name="T26" fmla="*/ 6 w 51"/>
                    <a:gd name="T27" fmla="*/ 29 h 167"/>
                    <a:gd name="T28" fmla="*/ 0 w 51"/>
                    <a:gd name="T29" fmla="*/ 4 h 167"/>
                    <a:gd name="T30" fmla="*/ 8 w 51"/>
                    <a:gd name="T31" fmla="*/ 0 h 16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1"/>
                    <a:gd name="T49" fmla="*/ 0 h 167"/>
                    <a:gd name="T50" fmla="*/ 51 w 51"/>
                    <a:gd name="T51" fmla="*/ 167 h 16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1" h="167">
                      <a:moveTo>
                        <a:pt x="8" y="0"/>
                      </a:moveTo>
                      <a:lnTo>
                        <a:pt x="31" y="43"/>
                      </a:lnTo>
                      <a:lnTo>
                        <a:pt x="46" y="88"/>
                      </a:lnTo>
                      <a:lnTo>
                        <a:pt x="51" y="122"/>
                      </a:lnTo>
                      <a:lnTo>
                        <a:pt x="50" y="126"/>
                      </a:lnTo>
                      <a:lnTo>
                        <a:pt x="51" y="150"/>
                      </a:lnTo>
                      <a:lnTo>
                        <a:pt x="42" y="164"/>
                      </a:lnTo>
                      <a:lnTo>
                        <a:pt x="31" y="167"/>
                      </a:lnTo>
                      <a:lnTo>
                        <a:pt x="18" y="161"/>
                      </a:lnTo>
                      <a:lnTo>
                        <a:pt x="12" y="142"/>
                      </a:lnTo>
                      <a:lnTo>
                        <a:pt x="18" y="115"/>
                      </a:lnTo>
                      <a:lnTo>
                        <a:pt x="20" y="84"/>
                      </a:lnTo>
                      <a:lnTo>
                        <a:pt x="15" y="57"/>
                      </a:lnTo>
                      <a:lnTo>
                        <a:pt x="6" y="29"/>
                      </a:lnTo>
                      <a:lnTo>
                        <a:pt x="0" y="4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33" name="Freeform 189"/>
                <p:cNvSpPr>
                  <a:spLocks/>
                </p:cNvSpPr>
                <p:nvPr/>
              </p:nvSpPr>
              <p:spPr bwMode="auto">
                <a:xfrm>
                  <a:off x="2734" y="3429"/>
                  <a:ext cx="26" cy="93"/>
                </a:xfrm>
                <a:custGeom>
                  <a:avLst/>
                  <a:gdLst>
                    <a:gd name="T0" fmla="*/ 3 w 52"/>
                    <a:gd name="T1" fmla="*/ 149 h 184"/>
                    <a:gd name="T2" fmla="*/ 7 w 52"/>
                    <a:gd name="T3" fmla="*/ 102 h 184"/>
                    <a:gd name="T4" fmla="*/ 20 w 52"/>
                    <a:gd name="T5" fmla="*/ 56 h 184"/>
                    <a:gd name="T6" fmla="*/ 32 w 52"/>
                    <a:gd name="T7" fmla="*/ 24 h 184"/>
                    <a:gd name="T8" fmla="*/ 46 w 52"/>
                    <a:gd name="T9" fmla="*/ 0 h 184"/>
                    <a:gd name="T10" fmla="*/ 52 w 52"/>
                    <a:gd name="T11" fmla="*/ 4 h 184"/>
                    <a:gd name="T12" fmla="*/ 43 w 52"/>
                    <a:gd name="T13" fmla="*/ 47 h 184"/>
                    <a:gd name="T14" fmla="*/ 33 w 52"/>
                    <a:gd name="T15" fmla="*/ 103 h 184"/>
                    <a:gd name="T16" fmla="*/ 28 w 52"/>
                    <a:gd name="T17" fmla="*/ 145 h 184"/>
                    <a:gd name="T18" fmla="*/ 25 w 52"/>
                    <a:gd name="T19" fmla="*/ 172 h 184"/>
                    <a:gd name="T20" fmla="*/ 16 w 52"/>
                    <a:gd name="T21" fmla="*/ 184 h 184"/>
                    <a:gd name="T22" fmla="*/ 4 w 52"/>
                    <a:gd name="T23" fmla="*/ 179 h 184"/>
                    <a:gd name="T24" fmla="*/ 0 w 52"/>
                    <a:gd name="T25" fmla="*/ 164 h 184"/>
                    <a:gd name="T26" fmla="*/ 3 w 52"/>
                    <a:gd name="T27" fmla="*/ 149 h 18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52"/>
                    <a:gd name="T43" fmla="*/ 0 h 184"/>
                    <a:gd name="T44" fmla="*/ 52 w 52"/>
                    <a:gd name="T45" fmla="*/ 184 h 184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52" h="184">
                      <a:moveTo>
                        <a:pt x="3" y="149"/>
                      </a:moveTo>
                      <a:lnTo>
                        <a:pt x="7" y="102"/>
                      </a:lnTo>
                      <a:lnTo>
                        <a:pt x="20" y="56"/>
                      </a:lnTo>
                      <a:lnTo>
                        <a:pt x="32" y="24"/>
                      </a:lnTo>
                      <a:lnTo>
                        <a:pt x="46" y="0"/>
                      </a:lnTo>
                      <a:lnTo>
                        <a:pt x="52" y="4"/>
                      </a:lnTo>
                      <a:lnTo>
                        <a:pt x="43" y="47"/>
                      </a:lnTo>
                      <a:lnTo>
                        <a:pt x="33" y="103"/>
                      </a:lnTo>
                      <a:lnTo>
                        <a:pt x="28" y="145"/>
                      </a:lnTo>
                      <a:lnTo>
                        <a:pt x="25" y="172"/>
                      </a:lnTo>
                      <a:lnTo>
                        <a:pt x="16" y="184"/>
                      </a:lnTo>
                      <a:lnTo>
                        <a:pt x="4" y="179"/>
                      </a:lnTo>
                      <a:lnTo>
                        <a:pt x="0" y="164"/>
                      </a:lnTo>
                      <a:lnTo>
                        <a:pt x="3" y="149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34" name="Freeform 190"/>
                <p:cNvSpPr>
                  <a:spLocks/>
                </p:cNvSpPr>
                <p:nvPr/>
              </p:nvSpPr>
              <p:spPr bwMode="auto">
                <a:xfrm>
                  <a:off x="2708" y="3404"/>
                  <a:ext cx="33" cy="133"/>
                </a:xfrm>
                <a:custGeom>
                  <a:avLst/>
                  <a:gdLst>
                    <a:gd name="T0" fmla="*/ 4 w 66"/>
                    <a:gd name="T1" fmla="*/ 228 h 267"/>
                    <a:gd name="T2" fmla="*/ 9 w 66"/>
                    <a:gd name="T3" fmla="*/ 169 h 267"/>
                    <a:gd name="T4" fmla="*/ 16 w 66"/>
                    <a:gd name="T5" fmla="*/ 133 h 267"/>
                    <a:gd name="T6" fmla="*/ 24 w 66"/>
                    <a:gd name="T7" fmla="*/ 93 h 267"/>
                    <a:gd name="T8" fmla="*/ 35 w 66"/>
                    <a:gd name="T9" fmla="*/ 56 h 267"/>
                    <a:gd name="T10" fmla="*/ 48 w 66"/>
                    <a:gd name="T11" fmla="*/ 22 h 267"/>
                    <a:gd name="T12" fmla="*/ 60 w 66"/>
                    <a:gd name="T13" fmla="*/ 0 h 267"/>
                    <a:gd name="T14" fmla="*/ 66 w 66"/>
                    <a:gd name="T15" fmla="*/ 6 h 267"/>
                    <a:gd name="T16" fmla="*/ 54 w 66"/>
                    <a:gd name="T17" fmla="*/ 61 h 267"/>
                    <a:gd name="T18" fmla="*/ 41 w 66"/>
                    <a:gd name="T19" fmla="*/ 120 h 267"/>
                    <a:gd name="T20" fmla="*/ 37 w 66"/>
                    <a:gd name="T21" fmla="*/ 169 h 267"/>
                    <a:gd name="T22" fmla="*/ 35 w 66"/>
                    <a:gd name="T23" fmla="*/ 211 h 267"/>
                    <a:gd name="T24" fmla="*/ 35 w 66"/>
                    <a:gd name="T25" fmla="*/ 248 h 267"/>
                    <a:gd name="T26" fmla="*/ 31 w 66"/>
                    <a:gd name="T27" fmla="*/ 261 h 267"/>
                    <a:gd name="T28" fmla="*/ 23 w 66"/>
                    <a:gd name="T29" fmla="*/ 267 h 267"/>
                    <a:gd name="T30" fmla="*/ 8 w 66"/>
                    <a:gd name="T31" fmla="*/ 263 h 267"/>
                    <a:gd name="T32" fmla="*/ 5 w 66"/>
                    <a:gd name="T33" fmla="*/ 254 h 267"/>
                    <a:gd name="T34" fmla="*/ 0 w 66"/>
                    <a:gd name="T35" fmla="*/ 236 h 267"/>
                    <a:gd name="T36" fmla="*/ 4 w 66"/>
                    <a:gd name="T37" fmla="*/ 228 h 26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66"/>
                    <a:gd name="T58" fmla="*/ 0 h 267"/>
                    <a:gd name="T59" fmla="*/ 66 w 66"/>
                    <a:gd name="T60" fmla="*/ 267 h 26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66" h="267">
                      <a:moveTo>
                        <a:pt x="4" y="228"/>
                      </a:moveTo>
                      <a:lnTo>
                        <a:pt x="9" y="169"/>
                      </a:lnTo>
                      <a:lnTo>
                        <a:pt x="16" y="133"/>
                      </a:lnTo>
                      <a:lnTo>
                        <a:pt x="24" y="93"/>
                      </a:lnTo>
                      <a:lnTo>
                        <a:pt x="35" y="56"/>
                      </a:lnTo>
                      <a:lnTo>
                        <a:pt x="48" y="22"/>
                      </a:lnTo>
                      <a:lnTo>
                        <a:pt x="60" y="0"/>
                      </a:lnTo>
                      <a:lnTo>
                        <a:pt x="66" y="6"/>
                      </a:lnTo>
                      <a:lnTo>
                        <a:pt x="54" y="61"/>
                      </a:lnTo>
                      <a:lnTo>
                        <a:pt x="41" y="120"/>
                      </a:lnTo>
                      <a:lnTo>
                        <a:pt x="37" y="169"/>
                      </a:lnTo>
                      <a:lnTo>
                        <a:pt x="35" y="211"/>
                      </a:lnTo>
                      <a:lnTo>
                        <a:pt x="35" y="248"/>
                      </a:lnTo>
                      <a:lnTo>
                        <a:pt x="31" y="261"/>
                      </a:lnTo>
                      <a:lnTo>
                        <a:pt x="23" y="267"/>
                      </a:lnTo>
                      <a:lnTo>
                        <a:pt x="8" y="263"/>
                      </a:lnTo>
                      <a:lnTo>
                        <a:pt x="5" y="254"/>
                      </a:lnTo>
                      <a:lnTo>
                        <a:pt x="0" y="236"/>
                      </a:lnTo>
                      <a:lnTo>
                        <a:pt x="4" y="228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35" name="Freeform 191"/>
                <p:cNvSpPr>
                  <a:spLocks/>
                </p:cNvSpPr>
                <p:nvPr/>
              </p:nvSpPr>
              <p:spPr bwMode="auto">
                <a:xfrm>
                  <a:off x="2673" y="3420"/>
                  <a:ext cx="26" cy="114"/>
                </a:xfrm>
                <a:custGeom>
                  <a:avLst/>
                  <a:gdLst>
                    <a:gd name="T0" fmla="*/ 18 w 53"/>
                    <a:gd name="T1" fmla="*/ 215 h 228"/>
                    <a:gd name="T2" fmla="*/ 7 w 53"/>
                    <a:gd name="T3" fmla="*/ 180 h 228"/>
                    <a:gd name="T4" fmla="*/ 3 w 53"/>
                    <a:gd name="T5" fmla="*/ 151 h 228"/>
                    <a:gd name="T6" fmla="*/ 0 w 53"/>
                    <a:gd name="T7" fmla="*/ 112 h 228"/>
                    <a:gd name="T8" fmla="*/ 3 w 53"/>
                    <a:gd name="T9" fmla="*/ 70 h 228"/>
                    <a:gd name="T10" fmla="*/ 10 w 53"/>
                    <a:gd name="T11" fmla="*/ 33 h 228"/>
                    <a:gd name="T12" fmla="*/ 23 w 53"/>
                    <a:gd name="T13" fmla="*/ 0 h 228"/>
                    <a:gd name="T14" fmla="*/ 31 w 53"/>
                    <a:gd name="T15" fmla="*/ 2 h 228"/>
                    <a:gd name="T16" fmla="*/ 25 w 53"/>
                    <a:gd name="T17" fmla="*/ 44 h 228"/>
                    <a:gd name="T18" fmla="*/ 23 w 53"/>
                    <a:gd name="T19" fmla="*/ 89 h 228"/>
                    <a:gd name="T20" fmla="*/ 25 w 53"/>
                    <a:gd name="T21" fmla="*/ 122 h 228"/>
                    <a:gd name="T22" fmla="*/ 29 w 53"/>
                    <a:gd name="T23" fmla="*/ 152 h 228"/>
                    <a:gd name="T24" fmla="*/ 38 w 53"/>
                    <a:gd name="T25" fmla="*/ 179 h 228"/>
                    <a:gd name="T26" fmla="*/ 49 w 53"/>
                    <a:gd name="T27" fmla="*/ 199 h 228"/>
                    <a:gd name="T28" fmla="*/ 53 w 53"/>
                    <a:gd name="T29" fmla="*/ 213 h 228"/>
                    <a:gd name="T30" fmla="*/ 51 w 53"/>
                    <a:gd name="T31" fmla="*/ 221 h 228"/>
                    <a:gd name="T32" fmla="*/ 47 w 53"/>
                    <a:gd name="T33" fmla="*/ 224 h 228"/>
                    <a:gd name="T34" fmla="*/ 41 w 53"/>
                    <a:gd name="T35" fmla="*/ 228 h 228"/>
                    <a:gd name="T36" fmla="*/ 30 w 53"/>
                    <a:gd name="T37" fmla="*/ 221 h 228"/>
                    <a:gd name="T38" fmla="*/ 18 w 53"/>
                    <a:gd name="T39" fmla="*/ 215 h 228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53"/>
                    <a:gd name="T61" fmla="*/ 0 h 228"/>
                    <a:gd name="T62" fmla="*/ 53 w 53"/>
                    <a:gd name="T63" fmla="*/ 228 h 228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53" h="228">
                      <a:moveTo>
                        <a:pt x="18" y="215"/>
                      </a:moveTo>
                      <a:lnTo>
                        <a:pt x="7" y="180"/>
                      </a:lnTo>
                      <a:lnTo>
                        <a:pt x="3" y="151"/>
                      </a:lnTo>
                      <a:lnTo>
                        <a:pt x="0" y="112"/>
                      </a:lnTo>
                      <a:lnTo>
                        <a:pt x="3" y="70"/>
                      </a:lnTo>
                      <a:lnTo>
                        <a:pt x="10" y="33"/>
                      </a:lnTo>
                      <a:lnTo>
                        <a:pt x="23" y="0"/>
                      </a:lnTo>
                      <a:lnTo>
                        <a:pt x="31" y="2"/>
                      </a:lnTo>
                      <a:lnTo>
                        <a:pt x="25" y="44"/>
                      </a:lnTo>
                      <a:lnTo>
                        <a:pt x="23" y="89"/>
                      </a:lnTo>
                      <a:lnTo>
                        <a:pt x="25" y="122"/>
                      </a:lnTo>
                      <a:lnTo>
                        <a:pt x="29" y="152"/>
                      </a:lnTo>
                      <a:lnTo>
                        <a:pt x="38" y="179"/>
                      </a:lnTo>
                      <a:lnTo>
                        <a:pt x="49" y="199"/>
                      </a:lnTo>
                      <a:lnTo>
                        <a:pt x="53" y="213"/>
                      </a:lnTo>
                      <a:lnTo>
                        <a:pt x="51" y="221"/>
                      </a:lnTo>
                      <a:lnTo>
                        <a:pt x="47" y="224"/>
                      </a:lnTo>
                      <a:lnTo>
                        <a:pt x="41" y="228"/>
                      </a:lnTo>
                      <a:lnTo>
                        <a:pt x="30" y="221"/>
                      </a:lnTo>
                      <a:lnTo>
                        <a:pt x="18" y="215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36" name="Freeform 192"/>
                <p:cNvSpPr>
                  <a:spLocks/>
                </p:cNvSpPr>
                <p:nvPr/>
              </p:nvSpPr>
              <p:spPr bwMode="auto">
                <a:xfrm>
                  <a:off x="2614" y="3402"/>
                  <a:ext cx="24" cy="120"/>
                </a:xfrm>
                <a:custGeom>
                  <a:avLst/>
                  <a:gdLst>
                    <a:gd name="T0" fmla="*/ 22 w 49"/>
                    <a:gd name="T1" fmla="*/ 0 h 242"/>
                    <a:gd name="T2" fmla="*/ 38 w 49"/>
                    <a:gd name="T3" fmla="*/ 44 h 242"/>
                    <a:gd name="T4" fmla="*/ 47 w 49"/>
                    <a:gd name="T5" fmla="*/ 83 h 242"/>
                    <a:gd name="T6" fmla="*/ 49 w 49"/>
                    <a:gd name="T7" fmla="*/ 124 h 242"/>
                    <a:gd name="T8" fmla="*/ 47 w 49"/>
                    <a:gd name="T9" fmla="*/ 164 h 242"/>
                    <a:gd name="T10" fmla="*/ 39 w 49"/>
                    <a:gd name="T11" fmla="*/ 201 h 242"/>
                    <a:gd name="T12" fmla="*/ 30 w 49"/>
                    <a:gd name="T13" fmla="*/ 228 h 242"/>
                    <a:gd name="T14" fmla="*/ 18 w 49"/>
                    <a:gd name="T15" fmla="*/ 242 h 242"/>
                    <a:gd name="T16" fmla="*/ 7 w 49"/>
                    <a:gd name="T17" fmla="*/ 238 h 242"/>
                    <a:gd name="T18" fmla="*/ 0 w 49"/>
                    <a:gd name="T19" fmla="*/ 228 h 242"/>
                    <a:gd name="T20" fmla="*/ 2 w 49"/>
                    <a:gd name="T21" fmla="*/ 213 h 242"/>
                    <a:gd name="T22" fmla="*/ 11 w 49"/>
                    <a:gd name="T23" fmla="*/ 195 h 242"/>
                    <a:gd name="T24" fmla="*/ 23 w 49"/>
                    <a:gd name="T25" fmla="*/ 166 h 242"/>
                    <a:gd name="T26" fmla="*/ 28 w 49"/>
                    <a:gd name="T27" fmla="*/ 133 h 242"/>
                    <a:gd name="T28" fmla="*/ 30 w 49"/>
                    <a:gd name="T29" fmla="*/ 100 h 242"/>
                    <a:gd name="T30" fmla="*/ 28 w 49"/>
                    <a:gd name="T31" fmla="*/ 68 h 242"/>
                    <a:gd name="T32" fmla="*/ 23 w 49"/>
                    <a:gd name="T33" fmla="*/ 42 h 242"/>
                    <a:gd name="T34" fmla="*/ 18 w 49"/>
                    <a:gd name="T35" fmla="*/ 13 h 242"/>
                    <a:gd name="T36" fmla="*/ 22 w 49"/>
                    <a:gd name="T37" fmla="*/ 0 h 24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49"/>
                    <a:gd name="T58" fmla="*/ 0 h 242"/>
                    <a:gd name="T59" fmla="*/ 49 w 49"/>
                    <a:gd name="T60" fmla="*/ 242 h 24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49" h="242">
                      <a:moveTo>
                        <a:pt x="22" y="0"/>
                      </a:moveTo>
                      <a:lnTo>
                        <a:pt x="38" y="44"/>
                      </a:lnTo>
                      <a:lnTo>
                        <a:pt x="47" y="83"/>
                      </a:lnTo>
                      <a:lnTo>
                        <a:pt x="49" y="124"/>
                      </a:lnTo>
                      <a:lnTo>
                        <a:pt x="47" y="164"/>
                      </a:lnTo>
                      <a:lnTo>
                        <a:pt x="39" y="201"/>
                      </a:lnTo>
                      <a:lnTo>
                        <a:pt x="30" y="228"/>
                      </a:lnTo>
                      <a:lnTo>
                        <a:pt x="18" y="242"/>
                      </a:lnTo>
                      <a:lnTo>
                        <a:pt x="7" y="238"/>
                      </a:lnTo>
                      <a:lnTo>
                        <a:pt x="0" y="228"/>
                      </a:lnTo>
                      <a:lnTo>
                        <a:pt x="2" y="213"/>
                      </a:lnTo>
                      <a:lnTo>
                        <a:pt x="11" y="195"/>
                      </a:lnTo>
                      <a:lnTo>
                        <a:pt x="23" y="166"/>
                      </a:lnTo>
                      <a:lnTo>
                        <a:pt x="28" y="133"/>
                      </a:lnTo>
                      <a:lnTo>
                        <a:pt x="30" y="100"/>
                      </a:lnTo>
                      <a:lnTo>
                        <a:pt x="28" y="68"/>
                      </a:lnTo>
                      <a:lnTo>
                        <a:pt x="23" y="42"/>
                      </a:lnTo>
                      <a:lnTo>
                        <a:pt x="18" y="13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37" name="Freeform 193"/>
                <p:cNvSpPr>
                  <a:spLocks/>
                </p:cNvSpPr>
                <p:nvPr/>
              </p:nvSpPr>
              <p:spPr bwMode="auto">
                <a:xfrm>
                  <a:off x="2594" y="3439"/>
                  <a:ext cx="17" cy="97"/>
                </a:xfrm>
                <a:custGeom>
                  <a:avLst/>
                  <a:gdLst>
                    <a:gd name="T0" fmla="*/ 17 w 35"/>
                    <a:gd name="T1" fmla="*/ 0 h 194"/>
                    <a:gd name="T2" fmla="*/ 31 w 35"/>
                    <a:gd name="T3" fmla="*/ 32 h 194"/>
                    <a:gd name="T4" fmla="*/ 35 w 35"/>
                    <a:gd name="T5" fmla="*/ 68 h 194"/>
                    <a:gd name="T6" fmla="*/ 33 w 35"/>
                    <a:gd name="T7" fmla="*/ 103 h 194"/>
                    <a:gd name="T8" fmla="*/ 29 w 35"/>
                    <a:gd name="T9" fmla="*/ 141 h 194"/>
                    <a:gd name="T10" fmla="*/ 24 w 35"/>
                    <a:gd name="T11" fmla="*/ 175 h 194"/>
                    <a:gd name="T12" fmla="*/ 19 w 35"/>
                    <a:gd name="T13" fmla="*/ 194 h 194"/>
                    <a:gd name="T14" fmla="*/ 5 w 35"/>
                    <a:gd name="T15" fmla="*/ 194 h 194"/>
                    <a:gd name="T16" fmla="*/ 0 w 35"/>
                    <a:gd name="T17" fmla="*/ 182 h 194"/>
                    <a:gd name="T18" fmla="*/ 0 w 35"/>
                    <a:gd name="T19" fmla="*/ 164 h 194"/>
                    <a:gd name="T20" fmla="*/ 5 w 35"/>
                    <a:gd name="T21" fmla="*/ 132 h 194"/>
                    <a:gd name="T22" fmla="*/ 12 w 35"/>
                    <a:gd name="T23" fmla="*/ 87 h 194"/>
                    <a:gd name="T24" fmla="*/ 15 w 35"/>
                    <a:gd name="T25" fmla="*/ 45 h 194"/>
                    <a:gd name="T26" fmla="*/ 15 w 35"/>
                    <a:gd name="T27" fmla="*/ 12 h 194"/>
                    <a:gd name="T28" fmla="*/ 17 w 35"/>
                    <a:gd name="T29" fmla="*/ 0 h 19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5"/>
                    <a:gd name="T46" fmla="*/ 0 h 194"/>
                    <a:gd name="T47" fmla="*/ 35 w 35"/>
                    <a:gd name="T48" fmla="*/ 194 h 194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5" h="194">
                      <a:moveTo>
                        <a:pt x="17" y="0"/>
                      </a:moveTo>
                      <a:lnTo>
                        <a:pt x="31" y="32"/>
                      </a:lnTo>
                      <a:lnTo>
                        <a:pt x="35" y="68"/>
                      </a:lnTo>
                      <a:lnTo>
                        <a:pt x="33" y="103"/>
                      </a:lnTo>
                      <a:lnTo>
                        <a:pt x="29" y="141"/>
                      </a:lnTo>
                      <a:lnTo>
                        <a:pt x="24" y="175"/>
                      </a:lnTo>
                      <a:lnTo>
                        <a:pt x="19" y="194"/>
                      </a:lnTo>
                      <a:lnTo>
                        <a:pt x="5" y="194"/>
                      </a:lnTo>
                      <a:lnTo>
                        <a:pt x="0" y="182"/>
                      </a:lnTo>
                      <a:lnTo>
                        <a:pt x="0" y="164"/>
                      </a:lnTo>
                      <a:lnTo>
                        <a:pt x="5" y="132"/>
                      </a:lnTo>
                      <a:lnTo>
                        <a:pt x="12" y="87"/>
                      </a:lnTo>
                      <a:lnTo>
                        <a:pt x="15" y="45"/>
                      </a:lnTo>
                      <a:lnTo>
                        <a:pt x="15" y="12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38" name="Freeform 194"/>
                <p:cNvSpPr>
                  <a:spLocks/>
                </p:cNvSpPr>
                <p:nvPr/>
              </p:nvSpPr>
              <p:spPr bwMode="auto">
                <a:xfrm>
                  <a:off x="2525" y="3404"/>
                  <a:ext cx="45" cy="117"/>
                </a:xfrm>
                <a:custGeom>
                  <a:avLst/>
                  <a:gdLst>
                    <a:gd name="T0" fmla="*/ 47 w 92"/>
                    <a:gd name="T1" fmla="*/ 0 h 235"/>
                    <a:gd name="T2" fmla="*/ 59 w 92"/>
                    <a:gd name="T3" fmla="*/ 45 h 235"/>
                    <a:gd name="T4" fmla="*/ 62 w 92"/>
                    <a:gd name="T5" fmla="*/ 93 h 235"/>
                    <a:gd name="T6" fmla="*/ 55 w 92"/>
                    <a:gd name="T7" fmla="*/ 146 h 235"/>
                    <a:gd name="T8" fmla="*/ 45 w 92"/>
                    <a:gd name="T9" fmla="*/ 184 h 235"/>
                    <a:gd name="T10" fmla="*/ 49 w 92"/>
                    <a:gd name="T11" fmla="*/ 135 h 235"/>
                    <a:gd name="T12" fmla="*/ 39 w 92"/>
                    <a:gd name="T13" fmla="*/ 99 h 235"/>
                    <a:gd name="T14" fmla="*/ 22 w 92"/>
                    <a:gd name="T15" fmla="*/ 65 h 235"/>
                    <a:gd name="T16" fmla="*/ 4 w 92"/>
                    <a:gd name="T17" fmla="*/ 49 h 235"/>
                    <a:gd name="T18" fmla="*/ 0 w 92"/>
                    <a:gd name="T19" fmla="*/ 60 h 235"/>
                    <a:gd name="T20" fmla="*/ 20 w 92"/>
                    <a:gd name="T21" fmla="*/ 104 h 235"/>
                    <a:gd name="T22" fmla="*/ 28 w 92"/>
                    <a:gd name="T23" fmla="*/ 139 h 235"/>
                    <a:gd name="T24" fmla="*/ 26 w 92"/>
                    <a:gd name="T25" fmla="*/ 173 h 235"/>
                    <a:gd name="T26" fmla="*/ 16 w 92"/>
                    <a:gd name="T27" fmla="*/ 213 h 235"/>
                    <a:gd name="T28" fmla="*/ 22 w 92"/>
                    <a:gd name="T29" fmla="*/ 230 h 235"/>
                    <a:gd name="T30" fmla="*/ 36 w 92"/>
                    <a:gd name="T31" fmla="*/ 235 h 235"/>
                    <a:gd name="T32" fmla="*/ 49 w 92"/>
                    <a:gd name="T33" fmla="*/ 219 h 235"/>
                    <a:gd name="T34" fmla="*/ 59 w 92"/>
                    <a:gd name="T35" fmla="*/ 228 h 235"/>
                    <a:gd name="T36" fmla="*/ 78 w 92"/>
                    <a:gd name="T37" fmla="*/ 224 h 235"/>
                    <a:gd name="T38" fmla="*/ 88 w 92"/>
                    <a:gd name="T39" fmla="*/ 203 h 235"/>
                    <a:gd name="T40" fmla="*/ 92 w 92"/>
                    <a:gd name="T41" fmla="*/ 170 h 235"/>
                    <a:gd name="T42" fmla="*/ 88 w 92"/>
                    <a:gd name="T43" fmla="*/ 112 h 235"/>
                    <a:gd name="T44" fmla="*/ 75 w 92"/>
                    <a:gd name="T45" fmla="*/ 50 h 235"/>
                    <a:gd name="T46" fmla="*/ 58 w 92"/>
                    <a:gd name="T47" fmla="*/ 0 h 235"/>
                    <a:gd name="T48" fmla="*/ 47 w 92"/>
                    <a:gd name="T49" fmla="*/ 0 h 2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92"/>
                    <a:gd name="T76" fmla="*/ 0 h 235"/>
                    <a:gd name="T77" fmla="*/ 92 w 92"/>
                    <a:gd name="T78" fmla="*/ 235 h 2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92" h="235">
                      <a:moveTo>
                        <a:pt x="47" y="0"/>
                      </a:moveTo>
                      <a:lnTo>
                        <a:pt x="59" y="45"/>
                      </a:lnTo>
                      <a:lnTo>
                        <a:pt x="62" y="93"/>
                      </a:lnTo>
                      <a:lnTo>
                        <a:pt x="55" y="146"/>
                      </a:lnTo>
                      <a:lnTo>
                        <a:pt x="45" y="184"/>
                      </a:lnTo>
                      <a:lnTo>
                        <a:pt x="49" y="135"/>
                      </a:lnTo>
                      <a:lnTo>
                        <a:pt x="39" y="99"/>
                      </a:lnTo>
                      <a:lnTo>
                        <a:pt x="22" y="65"/>
                      </a:lnTo>
                      <a:lnTo>
                        <a:pt x="4" y="49"/>
                      </a:lnTo>
                      <a:lnTo>
                        <a:pt x="0" y="60"/>
                      </a:lnTo>
                      <a:lnTo>
                        <a:pt x="20" y="104"/>
                      </a:lnTo>
                      <a:lnTo>
                        <a:pt x="28" y="139"/>
                      </a:lnTo>
                      <a:lnTo>
                        <a:pt x="26" y="173"/>
                      </a:lnTo>
                      <a:lnTo>
                        <a:pt x="16" y="213"/>
                      </a:lnTo>
                      <a:lnTo>
                        <a:pt x="22" y="230"/>
                      </a:lnTo>
                      <a:lnTo>
                        <a:pt x="36" y="235"/>
                      </a:lnTo>
                      <a:lnTo>
                        <a:pt x="49" y="219"/>
                      </a:lnTo>
                      <a:lnTo>
                        <a:pt x="59" y="228"/>
                      </a:lnTo>
                      <a:lnTo>
                        <a:pt x="78" y="224"/>
                      </a:lnTo>
                      <a:lnTo>
                        <a:pt x="88" y="203"/>
                      </a:lnTo>
                      <a:lnTo>
                        <a:pt x="92" y="170"/>
                      </a:lnTo>
                      <a:lnTo>
                        <a:pt x="88" y="112"/>
                      </a:lnTo>
                      <a:lnTo>
                        <a:pt x="75" y="50"/>
                      </a:lnTo>
                      <a:lnTo>
                        <a:pt x="58" y="0"/>
                      </a:lnTo>
                      <a:lnTo>
                        <a:pt x="47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39" name="Freeform 195"/>
                <p:cNvSpPr>
                  <a:spLocks/>
                </p:cNvSpPr>
                <p:nvPr/>
              </p:nvSpPr>
              <p:spPr bwMode="auto">
                <a:xfrm>
                  <a:off x="2461" y="3424"/>
                  <a:ext cx="26" cy="93"/>
                </a:xfrm>
                <a:custGeom>
                  <a:avLst/>
                  <a:gdLst>
                    <a:gd name="T0" fmla="*/ 3 w 53"/>
                    <a:gd name="T1" fmla="*/ 152 h 186"/>
                    <a:gd name="T2" fmla="*/ 7 w 53"/>
                    <a:gd name="T3" fmla="*/ 104 h 186"/>
                    <a:gd name="T4" fmla="*/ 20 w 53"/>
                    <a:gd name="T5" fmla="*/ 58 h 186"/>
                    <a:gd name="T6" fmla="*/ 32 w 53"/>
                    <a:gd name="T7" fmla="*/ 25 h 186"/>
                    <a:gd name="T8" fmla="*/ 46 w 53"/>
                    <a:gd name="T9" fmla="*/ 0 h 186"/>
                    <a:gd name="T10" fmla="*/ 53 w 53"/>
                    <a:gd name="T11" fmla="*/ 4 h 186"/>
                    <a:gd name="T12" fmla="*/ 43 w 53"/>
                    <a:gd name="T13" fmla="*/ 48 h 186"/>
                    <a:gd name="T14" fmla="*/ 34 w 53"/>
                    <a:gd name="T15" fmla="*/ 105 h 186"/>
                    <a:gd name="T16" fmla="*/ 28 w 53"/>
                    <a:gd name="T17" fmla="*/ 148 h 186"/>
                    <a:gd name="T18" fmla="*/ 26 w 53"/>
                    <a:gd name="T19" fmla="*/ 174 h 186"/>
                    <a:gd name="T20" fmla="*/ 16 w 53"/>
                    <a:gd name="T21" fmla="*/ 186 h 186"/>
                    <a:gd name="T22" fmla="*/ 4 w 53"/>
                    <a:gd name="T23" fmla="*/ 182 h 186"/>
                    <a:gd name="T24" fmla="*/ 0 w 53"/>
                    <a:gd name="T25" fmla="*/ 167 h 186"/>
                    <a:gd name="T26" fmla="*/ 3 w 53"/>
                    <a:gd name="T27" fmla="*/ 152 h 18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53"/>
                    <a:gd name="T43" fmla="*/ 0 h 186"/>
                    <a:gd name="T44" fmla="*/ 53 w 53"/>
                    <a:gd name="T45" fmla="*/ 186 h 18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53" h="186">
                      <a:moveTo>
                        <a:pt x="3" y="152"/>
                      </a:moveTo>
                      <a:lnTo>
                        <a:pt x="7" y="104"/>
                      </a:lnTo>
                      <a:lnTo>
                        <a:pt x="20" y="58"/>
                      </a:lnTo>
                      <a:lnTo>
                        <a:pt x="32" y="25"/>
                      </a:lnTo>
                      <a:lnTo>
                        <a:pt x="46" y="0"/>
                      </a:lnTo>
                      <a:lnTo>
                        <a:pt x="53" y="4"/>
                      </a:lnTo>
                      <a:lnTo>
                        <a:pt x="43" y="48"/>
                      </a:lnTo>
                      <a:lnTo>
                        <a:pt x="34" y="105"/>
                      </a:lnTo>
                      <a:lnTo>
                        <a:pt x="28" y="148"/>
                      </a:lnTo>
                      <a:lnTo>
                        <a:pt x="26" y="174"/>
                      </a:lnTo>
                      <a:lnTo>
                        <a:pt x="16" y="186"/>
                      </a:lnTo>
                      <a:lnTo>
                        <a:pt x="4" y="182"/>
                      </a:lnTo>
                      <a:lnTo>
                        <a:pt x="0" y="167"/>
                      </a:lnTo>
                      <a:lnTo>
                        <a:pt x="3" y="152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40" name="Freeform 196"/>
                <p:cNvSpPr>
                  <a:spLocks/>
                </p:cNvSpPr>
                <p:nvPr/>
              </p:nvSpPr>
              <p:spPr bwMode="auto">
                <a:xfrm>
                  <a:off x="2435" y="3398"/>
                  <a:ext cx="33" cy="134"/>
                </a:xfrm>
                <a:custGeom>
                  <a:avLst/>
                  <a:gdLst>
                    <a:gd name="T0" fmla="*/ 4 w 66"/>
                    <a:gd name="T1" fmla="*/ 227 h 267"/>
                    <a:gd name="T2" fmla="*/ 9 w 66"/>
                    <a:gd name="T3" fmla="*/ 168 h 267"/>
                    <a:gd name="T4" fmla="*/ 16 w 66"/>
                    <a:gd name="T5" fmla="*/ 132 h 267"/>
                    <a:gd name="T6" fmla="*/ 24 w 66"/>
                    <a:gd name="T7" fmla="*/ 93 h 267"/>
                    <a:gd name="T8" fmla="*/ 35 w 66"/>
                    <a:gd name="T9" fmla="*/ 55 h 267"/>
                    <a:gd name="T10" fmla="*/ 48 w 66"/>
                    <a:gd name="T11" fmla="*/ 21 h 267"/>
                    <a:gd name="T12" fmla="*/ 61 w 66"/>
                    <a:gd name="T13" fmla="*/ 0 h 267"/>
                    <a:gd name="T14" fmla="*/ 66 w 66"/>
                    <a:gd name="T15" fmla="*/ 5 h 267"/>
                    <a:gd name="T16" fmla="*/ 54 w 66"/>
                    <a:gd name="T17" fmla="*/ 60 h 267"/>
                    <a:gd name="T18" fmla="*/ 42 w 66"/>
                    <a:gd name="T19" fmla="*/ 120 h 267"/>
                    <a:gd name="T20" fmla="*/ 38 w 66"/>
                    <a:gd name="T21" fmla="*/ 168 h 267"/>
                    <a:gd name="T22" fmla="*/ 35 w 66"/>
                    <a:gd name="T23" fmla="*/ 210 h 267"/>
                    <a:gd name="T24" fmla="*/ 35 w 66"/>
                    <a:gd name="T25" fmla="*/ 248 h 267"/>
                    <a:gd name="T26" fmla="*/ 31 w 66"/>
                    <a:gd name="T27" fmla="*/ 260 h 267"/>
                    <a:gd name="T28" fmla="*/ 23 w 66"/>
                    <a:gd name="T29" fmla="*/ 267 h 267"/>
                    <a:gd name="T30" fmla="*/ 8 w 66"/>
                    <a:gd name="T31" fmla="*/ 263 h 267"/>
                    <a:gd name="T32" fmla="*/ 5 w 66"/>
                    <a:gd name="T33" fmla="*/ 253 h 267"/>
                    <a:gd name="T34" fmla="*/ 0 w 66"/>
                    <a:gd name="T35" fmla="*/ 236 h 267"/>
                    <a:gd name="T36" fmla="*/ 4 w 66"/>
                    <a:gd name="T37" fmla="*/ 227 h 26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66"/>
                    <a:gd name="T58" fmla="*/ 0 h 267"/>
                    <a:gd name="T59" fmla="*/ 66 w 66"/>
                    <a:gd name="T60" fmla="*/ 267 h 26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66" h="267">
                      <a:moveTo>
                        <a:pt x="4" y="227"/>
                      </a:moveTo>
                      <a:lnTo>
                        <a:pt x="9" y="168"/>
                      </a:lnTo>
                      <a:lnTo>
                        <a:pt x="16" y="132"/>
                      </a:lnTo>
                      <a:lnTo>
                        <a:pt x="24" y="93"/>
                      </a:lnTo>
                      <a:lnTo>
                        <a:pt x="35" y="55"/>
                      </a:lnTo>
                      <a:lnTo>
                        <a:pt x="48" y="21"/>
                      </a:lnTo>
                      <a:lnTo>
                        <a:pt x="61" y="0"/>
                      </a:lnTo>
                      <a:lnTo>
                        <a:pt x="66" y="5"/>
                      </a:lnTo>
                      <a:lnTo>
                        <a:pt x="54" y="60"/>
                      </a:lnTo>
                      <a:lnTo>
                        <a:pt x="42" y="120"/>
                      </a:lnTo>
                      <a:lnTo>
                        <a:pt x="38" y="168"/>
                      </a:lnTo>
                      <a:lnTo>
                        <a:pt x="35" y="210"/>
                      </a:lnTo>
                      <a:lnTo>
                        <a:pt x="35" y="248"/>
                      </a:lnTo>
                      <a:lnTo>
                        <a:pt x="31" y="260"/>
                      </a:lnTo>
                      <a:lnTo>
                        <a:pt x="23" y="267"/>
                      </a:lnTo>
                      <a:lnTo>
                        <a:pt x="8" y="263"/>
                      </a:lnTo>
                      <a:lnTo>
                        <a:pt x="5" y="253"/>
                      </a:lnTo>
                      <a:lnTo>
                        <a:pt x="0" y="236"/>
                      </a:lnTo>
                      <a:lnTo>
                        <a:pt x="4" y="227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41" name="Freeform 197"/>
                <p:cNvSpPr>
                  <a:spLocks/>
                </p:cNvSpPr>
                <p:nvPr/>
              </p:nvSpPr>
              <p:spPr bwMode="auto">
                <a:xfrm>
                  <a:off x="2399" y="3415"/>
                  <a:ext cx="27" cy="113"/>
                </a:xfrm>
                <a:custGeom>
                  <a:avLst/>
                  <a:gdLst>
                    <a:gd name="T0" fmla="*/ 17 w 52"/>
                    <a:gd name="T1" fmla="*/ 216 h 228"/>
                    <a:gd name="T2" fmla="*/ 6 w 52"/>
                    <a:gd name="T3" fmla="*/ 181 h 228"/>
                    <a:gd name="T4" fmla="*/ 2 w 52"/>
                    <a:gd name="T5" fmla="*/ 151 h 228"/>
                    <a:gd name="T6" fmla="*/ 0 w 52"/>
                    <a:gd name="T7" fmla="*/ 112 h 228"/>
                    <a:gd name="T8" fmla="*/ 2 w 52"/>
                    <a:gd name="T9" fmla="*/ 70 h 228"/>
                    <a:gd name="T10" fmla="*/ 9 w 52"/>
                    <a:gd name="T11" fmla="*/ 34 h 228"/>
                    <a:gd name="T12" fmla="*/ 23 w 52"/>
                    <a:gd name="T13" fmla="*/ 0 h 228"/>
                    <a:gd name="T14" fmla="*/ 31 w 52"/>
                    <a:gd name="T15" fmla="*/ 3 h 228"/>
                    <a:gd name="T16" fmla="*/ 24 w 52"/>
                    <a:gd name="T17" fmla="*/ 44 h 228"/>
                    <a:gd name="T18" fmla="*/ 23 w 52"/>
                    <a:gd name="T19" fmla="*/ 89 h 228"/>
                    <a:gd name="T20" fmla="*/ 24 w 52"/>
                    <a:gd name="T21" fmla="*/ 123 h 228"/>
                    <a:gd name="T22" fmla="*/ 28 w 52"/>
                    <a:gd name="T23" fmla="*/ 152 h 228"/>
                    <a:gd name="T24" fmla="*/ 37 w 52"/>
                    <a:gd name="T25" fmla="*/ 179 h 228"/>
                    <a:gd name="T26" fmla="*/ 48 w 52"/>
                    <a:gd name="T27" fmla="*/ 200 h 228"/>
                    <a:gd name="T28" fmla="*/ 52 w 52"/>
                    <a:gd name="T29" fmla="*/ 213 h 228"/>
                    <a:gd name="T30" fmla="*/ 51 w 52"/>
                    <a:gd name="T31" fmla="*/ 221 h 228"/>
                    <a:gd name="T32" fmla="*/ 47 w 52"/>
                    <a:gd name="T33" fmla="*/ 224 h 228"/>
                    <a:gd name="T34" fmla="*/ 40 w 52"/>
                    <a:gd name="T35" fmla="*/ 228 h 228"/>
                    <a:gd name="T36" fmla="*/ 29 w 52"/>
                    <a:gd name="T37" fmla="*/ 221 h 228"/>
                    <a:gd name="T38" fmla="*/ 17 w 52"/>
                    <a:gd name="T39" fmla="*/ 216 h 228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52"/>
                    <a:gd name="T61" fmla="*/ 0 h 228"/>
                    <a:gd name="T62" fmla="*/ 52 w 52"/>
                    <a:gd name="T63" fmla="*/ 228 h 228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52" h="228">
                      <a:moveTo>
                        <a:pt x="17" y="216"/>
                      </a:moveTo>
                      <a:lnTo>
                        <a:pt x="6" y="181"/>
                      </a:lnTo>
                      <a:lnTo>
                        <a:pt x="2" y="151"/>
                      </a:lnTo>
                      <a:lnTo>
                        <a:pt x="0" y="112"/>
                      </a:lnTo>
                      <a:lnTo>
                        <a:pt x="2" y="70"/>
                      </a:lnTo>
                      <a:lnTo>
                        <a:pt x="9" y="34"/>
                      </a:lnTo>
                      <a:lnTo>
                        <a:pt x="23" y="0"/>
                      </a:lnTo>
                      <a:lnTo>
                        <a:pt x="31" y="3"/>
                      </a:lnTo>
                      <a:lnTo>
                        <a:pt x="24" y="44"/>
                      </a:lnTo>
                      <a:lnTo>
                        <a:pt x="23" y="89"/>
                      </a:lnTo>
                      <a:lnTo>
                        <a:pt x="24" y="123"/>
                      </a:lnTo>
                      <a:lnTo>
                        <a:pt x="28" y="152"/>
                      </a:lnTo>
                      <a:lnTo>
                        <a:pt x="37" y="179"/>
                      </a:lnTo>
                      <a:lnTo>
                        <a:pt x="48" y="200"/>
                      </a:lnTo>
                      <a:lnTo>
                        <a:pt x="52" y="213"/>
                      </a:lnTo>
                      <a:lnTo>
                        <a:pt x="51" y="221"/>
                      </a:lnTo>
                      <a:lnTo>
                        <a:pt x="47" y="224"/>
                      </a:lnTo>
                      <a:lnTo>
                        <a:pt x="40" y="228"/>
                      </a:lnTo>
                      <a:lnTo>
                        <a:pt x="29" y="221"/>
                      </a:lnTo>
                      <a:lnTo>
                        <a:pt x="17" y="216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42" name="Freeform 198"/>
                <p:cNvSpPr>
                  <a:spLocks/>
                </p:cNvSpPr>
                <p:nvPr/>
              </p:nvSpPr>
              <p:spPr bwMode="auto">
                <a:xfrm>
                  <a:off x="3295" y="3395"/>
                  <a:ext cx="64" cy="140"/>
                </a:xfrm>
                <a:custGeom>
                  <a:avLst/>
                  <a:gdLst>
                    <a:gd name="T0" fmla="*/ 1 w 128"/>
                    <a:gd name="T1" fmla="*/ 232 h 280"/>
                    <a:gd name="T2" fmla="*/ 11 w 128"/>
                    <a:gd name="T3" fmla="*/ 172 h 280"/>
                    <a:gd name="T4" fmla="*/ 21 w 128"/>
                    <a:gd name="T5" fmla="*/ 131 h 280"/>
                    <a:gd name="T6" fmla="*/ 36 w 128"/>
                    <a:gd name="T7" fmla="*/ 83 h 280"/>
                    <a:gd name="T8" fmla="*/ 54 w 128"/>
                    <a:gd name="T9" fmla="*/ 42 h 280"/>
                    <a:gd name="T10" fmla="*/ 76 w 128"/>
                    <a:gd name="T11" fmla="*/ 0 h 280"/>
                    <a:gd name="T12" fmla="*/ 86 w 128"/>
                    <a:gd name="T13" fmla="*/ 4 h 280"/>
                    <a:gd name="T14" fmla="*/ 78 w 128"/>
                    <a:gd name="T15" fmla="*/ 34 h 280"/>
                    <a:gd name="T16" fmla="*/ 51 w 128"/>
                    <a:gd name="T17" fmla="*/ 98 h 280"/>
                    <a:gd name="T18" fmla="*/ 37 w 128"/>
                    <a:gd name="T19" fmla="*/ 148 h 280"/>
                    <a:gd name="T20" fmla="*/ 27 w 128"/>
                    <a:gd name="T21" fmla="*/ 205 h 280"/>
                    <a:gd name="T22" fmla="*/ 25 w 128"/>
                    <a:gd name="T23" fmla="*/ 241 h 280"/>
                    <a:gd name="T24" fmla="*/ 37 w 128"/>
                    <a:gd name="T25" fmla="*/ 201 h 280"/>
                    <a:gd name="T26" fmla="*/ 56 w 128"/>
                    <a:gd name="T27" fmla="*/ 159 h 280"/>
                    <a:gd name="T28" fmla="*/ 79 w 128"/>
                    <a:gd name="T29" fmla="*/ 120 h 280"/>
                    <a:gd name="T30" fmla="*/ 103 w 128"/>
                    <a:gd name="T31" fmla="*/ 90 h 280"/>
                    <a:gd name="T32" fmla="*/ 128 w 128"/>
                    <a:gd name="T33" fmla="*/ 66 h 280"/>
                    <a:gd name="T34" fmla="*/ 126 w 128"/>
                    <a:gd name="T35" fmla="*/ 82 h 280"/>
                    <a:gd name="T36" fmla="*/ 99 w 128"/>
                    <a:gd name="T37" fmla="*/ 128 h 280"/>
                    <a:gd name="T38" fmla="*/ 72 w 128"/>
                    <a:gd name="T39" fmla="*/ 178 h 280"/>
                    <a:gd name="T40" fmla="*/ 72 w 128"/>
                    <a:gd name="T41" fmla="*/ 183 h 280"/>
                    <a:gd name="T42" fmla="*/ 54 w 128"/>
                    <a:gd name="T43" fmla="*/ 233 h 280"/>
                    <a:gd name="T44" fmla="*/ 43 w 128"/>
                    <a:gd name="T45" fmla="*/ 268 h 280"/>
                    <a:gd name="T46" fmla="*/ 32 w 128"/>
                    <a:gd name="T47" fmla="*/ 278 h 280"/>
                    <a:gd name="T48" fmla="*/ 28 w 128"/>
                    <a:gd name="T49" fmla="*/ 280 h 280"/>
                    <a:gd name="T50" fmla="*/ 19 w 128"/>
                    <a:gd name="T51" fmla="*/ 270 h 280"/>
                    <a:gd name="T52" fmla="*/ 21 w 128"/>
                    <a:gd name="T53" fmla="*/ 253 h 280"/>
                    <a:gd name="T54" fmla="*/ 9 w 128"/>
                    <a:gd name="T55" fmla="*/ 263 h 280"/>
                    <a:gd name="T56" fmla="*/ 0 w 128"/>
                    <a:gd name="T57" fmla="*/ 251 h 280"/>
                    <a:gd name="T58" fmla="*/ 1 w 128"/>
                    <a:gd name="T59" fmla="*/ 232 h 280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128"/>
                    <a:gd name="T91" fmla="*/ 0 h 280"/>
                    <a:gd name="T92" fmla="*/ 128 w 128"/>
                    <a:gd name="T93" fmla="*/ 280 h 280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128" h="280">
                      <a:moveTo>
                        <a:pt x="1" y="232"/>
                      </a:moveTo>
                      <a:lnTo>
                        <a:pt x="11" y="172"/>
                      </a:lnTo>
                      <a:lnTo>
                        <a:pt x="21" y="131"/>
                      </a:lnTo>
                      <a:lnTo>
                        <a:pt x="36" y="83"/>
                      </a:lnTo>
                      <a:lnTo>
                        <a:pt x="54" y="42"/>
                      </a:lnTo>
                      <a:lnTo>
                        <a:pt x="76" y="0"/>
                      </a:lnTo>
                      <a:lnTo>
                        <a:pt x="86" y="4"/>
                      </a:lnTo>
                      <a:lnTo>
                        <a:pt x="78" y="34"/>
                      </a:lnTo>
                      <a:lnTo>
                        <a:pt x="51" y="98"/>
                      </a:lnTo>
                      <a:lnTo>
                        <a:pt x="37" y="148"/>
                      </a:lnTo>
                      <a:lnTo>
                        <a:pt x="27" y="205"/>
                      </a:lnTo>
                      <a:lnTo>
                        <a:pt x="25" y="241"/>
                      </a:lnTo>
                      <a:lnTo>
                        <a:pt x="37" y="201"/>
                      </a:lnTo>
                      <a:lnTo>
                        <a:pt x="56" y="159"/>
                      </a:lnTo>
                      <a:lnTo>
                        <a:pt x="79" y="120"/>
                      </a:lnTo>
                      <a:lnTo>
                        <a:pt x="103" y="90"/>
                      </a:lnTo>
                      <a:lnTo>
                        <a:pt x="128" y="66"/>
                      </a:lnTo>
                      <a:lnTo>
                        <a:pt x="126" y="82"/>
                      </a:lnTo>
                      <a:lnTo>
                        <a:pt x="99" y="128"/>
                      </a:lnTo>
                      <a:lnTo>
                        <a:pt x="72" y="178"/>
                      </a:lnTo>
                      <a:lnTo>
                        <a:pt x="72" y="183"/>
                      </a:lnTo>
                      <a:lnTo>
                        <a:pt x="54" y="233"/>
                      </a:lnTo>
                      <a:lnTo>
                        <a:pt x="43" y="268"/>
                      </a:lnTo>
                      <a:lnTo>
                        <a:pt x="32" y="278"/>
                      </a:lnTo>
                      <a:lnTo>
                        <a:pt x="28" y="280"/>
                      </a:lnTo>
                      <a:lnTo>
                        <a:pt x="19" y="270"/>
                      </a:lnTo>
                      <a:lnTo>
                        <a:pt x="21" y="253"/>
                      </a:lnTo>
                      <a:lnTo>
                        <a:pt x="9" y="263"/>
                      </a:lnTo>
                      <a:lnTo>
                        <a:pt x="0" y="251"/>
                      </a:lnTo>
                      <a:lnTo>
                        <a:pt x="1" y="232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43" name="Freeform 199"/>
                <p:cNvSpPr>
                  <a:spLocks/>
                </p:cNvSpPr>
                <p:nvPr/>
              </p:nvSpPr>
              <p:spPr bwMode="auto">
                <a:xfrm>
                  <a:off x="3120" y="3397"/>
                  <a:ext cx="33" cy="151"/>
                </a:xfrm>
                <a:custGeom>
                  <a:avLst/>
                  <a:gdLst>
                    <a:gd name="T0" fmla="*/ 3 w 66"/>
                    <a:gd name="T1" fmla="*/ 257 h 302"/>
                    <a:gd name="T2" fmla="*/ 8 w 66"/>
                    <a:gd name="T3" fmla="*/ 191 h 302"/>
                    <a:gd name="T4" fmla="*/ 15 w 66"/>
                    <a:gd name="T5" fmla="*/ 150 h 302"/>
                    <a:gd name="T6" fmla="*/ 23 w 66"/>
                    <a:gd name="T7" fmla="*/ 105 h 302"/>
                    <a:gd name="T8" fmla="*/ 34 w 66"/>
                    <a:gd name="T9" fmla="*/ 63 h 302"/>
                    <a:gd name="T10" fmla="*/ 47 w 66"/>
                    <a:gd name="T11" fmla="*/ 24 h 302"/>
                    <a:gd name="T12" fmla="*/ 60 w 66"/>
                    <a:gd name="T13" fmla="*/ 0 h 302"/>
                    <a:gd name="T14" fmla="*/ 66 w 66"/>
                    <a:gd name="T15" fmla="*/ 7 h 302"/>
                    <a:gd name="T16" fmla="*/ 53 w 66"/>
                    <a:gd name="T17" fmla="*/ 67 h 302"/>
                    <a:gd name="T18" fmla="*/ 41 w 66"/>
                    <a:gd name="T19" fmla="*/ 136 h 302"/>
                    <a:gd name="T20" fmla="*/ 37 w 66"/>
                    <a:gd name="T21" fmla="*/ 191 h 302"/>
                    <a:gd name="T22" fmla="*/ 34 w 66"/>
                    <a:gd name="T23" fmla="*/ 237 h 302"/>
                    <a:gd name="T24" fmla="*/ 34 w 66"/>
                    <a:gd name="T25" fmla="*/ 280 h 302"/>
                    <a:gd name="T26" fmla="*/ 30 w 66"/>
                    <a:gd name="T27" fmla="*/ 294 h 302"/>
                    <a:gd name="T28" fmla="*/ 22 w 66"/>
                    <a:gd name="T29" fmla="*/ 302 h 302"/>
                    <a:gd name="T30" fmla="*/ 7 w 66"/>
                    <a:gd name="T31" fmla="*/ 297 h 302"/>
                    <a:gd name="T32" fmla="*/ 4 w 66"/>
                    <a:gd name="T33" fmla="*/ 287 h 302"/>
                    <a:gd name="T34" fmla="*/ 0 w 66"/>
                    <a:gd name="T35" fmla="*/ 267 h 302"/>
                    <a:gd name="T36" fmla="*/ 3 w 66"/>
                    <a:gd name="T37" fmla="*/ 257 h 30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66"/>
                    <a:gd name="T58" fmla="*/ 0 h 302"/>
                    <a:gd name="T59" fmla="*/ 66 w 66"/>
                    <a:gd name="T60" fmla="*/ 302 h 30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66" h="302">
                      <a:moveTo>
                        <a:pt x="3" y="257"/>
                      </a:moveTo>
                      <a:lnTo>
                        <a:pt x="8" y="191"/>
                      </a:lnTo>
                      <a:lnTo>
                        <a:pt x="15" y="150"/>
                      </a:lnTo>
                      <a:lnTo>
                        <a:pt x="23" y="105"/>
                      </a:lnTo>
                      <a:lnTo>
                        <a:pt x="34" y="63"/>
                      </a:lnTo>
                      <a:lnTo>
                        <a:pt x="47" y="24"/>
                      </a:lnTo>
                      <a:lnTo>
                        <a:pt x="60" y="0"/>
                      </a:lnTo>
                      <a:lnTo>
                        <a:pt x="66" y="7"/>
                      </a:lnTo>
                      <a:lnTo>
                        <a:pt x="53" y="67"/>
                      </a:lnTo>
                      <a:lnTo>
                        <a:pt x="41" y="136"/>
                      </a:lnTo>
                      <a:lnTo>
                        <a:pt x="37" y="191"/>
                      </a:lnTo>
                      <a:lnTo>
                        <a:pt x="34" y="237"/>
                      </a:lnTo>
                      <a:lnTo>
                        <a:pt x="34" y="280"/>
                      </a:lnTo>
                      <a:lnTo>
                        <a:pt x="30" y="294"/>
                      </a:lnTo>
                      <a:lnTo>
                        <a:pt x="22" y="302"/>
                      </a:lnTo>
                      <a:lnTo>
                        <a:pt x="7" y="297"/>
                      </a:lnTo>
                      <a:lnTo>
                        <a:pt x="4" y="287"/>
                      </a:lnTo>
                      <a:lnTo>
                        <a:pt x="0" y="267"/>
                      </a:lnTo>
                      <a:lnTo>
                        <a:pt x="3" y="257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44" name="Freeform 200"/>
                <p:cNvSpPr>
                  <a:spLocks/>
                </p:cNvSpPr>
                <p:nvPr/>
              </p:nvSpPr>
              <p:spPr bwMode="auto">
                <a:xfrm>
                  <a:off x="3025" y="3412"/>
                  <a:ext cx="24" cy="122"/>
                </a:xfrm>
                <a:custGeom>
                  <a:avLst/>
                  <a:gdLst>
                    <a:gd name="T0" fmla="*/ 22 w 49"/>
                    <a:gd name="T1" fmla="*/ 0 h 243"/>
                    <a:gd name="T2" fmla="*/ 38 w 49"/>
                    <a:gd name="T3" fmla="*/ 44 h 243"/>
                    <a:gd name="T4" fmla="*/ 48 w 49"/>
                    <a:gd name="T5" fmla="*/ 84 h 243"/>
                    <a:gd name="T6" fmla="*/ 49 w 49"/>
                    <a:gd name="T7" fmla="*/ 125 h 243"/>
                    <a:gd name="T8" fmla="*/ 48 w 49"/>
                    <a:gd name="T9" fmla="*/ 164 h 243"/>
                    <a:gd name="T10" fmla="*/ 40 w 49"/>
                    <a:gd name="T11" fmla="*/ 204 h 243"/>
                    <a:gd name="T12" fmla="*/ 30 w 49"/>
                    <a:gd name="T13" fmla="*/ 229 h 243"/>
                    <a:gd name="T14" fmla="*/ 18 w 49"/>
                    <a:gd name="T15" fmla="*/ 243 h 243"/>
                    <a:gd name="T16" fmla="*/ 7 w 49"/>
                    <a:gd name="T17" fmla="*/ 240 h 243"/>
                    <a:gd name="T18" fmla="*/ 0 w 49"/>
                    <a:gd name="T19" fmla="*/ 229 h 243"/>
                    <a:gd name="T20" fmla="*/ 2 w 49"/>
                    <a:gd name="T21" fmla="*/ 214 h 243"/>
                    <a:gd name="T22" fmla="*/ 11 w 49"/>
                    <a:gd name="T23" fmla="*/ 195 h 243"/>
                    <a:gd name="T24" fmla="*/ 23 w 49"/>
                    <a:gd name="T25" fmla="*/ 167 h 243"/>
                    <a:gd name="T26" fmla="*/ 29 w 49"/>
                    <a:gd name="T27" fmla="*/ 133 h 243"/>
                    <a:gd name="T28" fmla="*/ 30 w 49"/>
                    <a:gd name="T29" fmla="*/ 101 h 243"/>
                    <a:gd name="T30" fmla="*/ 29 w 49"/>
                    <a:gd name="T31" fmla="*/ 69 h 243"/>
                    <a:gd name="T32" fmla="*/ 23 w 49"/>
                    <a:gd name="T33" fmla="*/ 43 h 243"/>
                    <a:gd name="T34" fmla="*/ 18 w 49"/>
                    <a:gd name="T35" fmla="*/ 13 h 243"/>
                    <a:gd name="T36" fmla="*/ 22 w 49"/>
                    <a:gd name="T37" fmla="*/ 0 h 24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49"/>
                    <a:gd name="T58" fmla="*/ 0 h 243"/>
                    <a:gd name="T59" fmla="*/ 49 w 49"/>
                    <a:gd name="T60" fmla="*/ 243 h 24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49" h="243">
                      <a:moveTo>
                        <a:pt x="22" y="0"/>
                      </a:moveTo>
                      <a:lnTo>
                        <a:pt x="38" y="44"/>
                      </a:lnTo>
                      <a:lnTo>
                        <a:pt x="48" y="84"/>
                      </a:lnTo>
                      <a:lnTo>
                        <a:pt x="49" y="125"/>
                      </a:lnTo>
                      <a:lnTo>
                        <a:pt x="48" y="164"/>
                      </a:lnTo>
                      <a:lnTo>
                        <a:pt x="40" y="204"/>
                      </a:lnTo>
                      <a:lnTo>
                        <a:pt x="30" y="229"/>
                      </a:lnTo>
                      <a:lnTo>
                        <a:pt x="18" y="243"/>
                      </a:lnTo>
                      <a:lnTo>
                        <a:pt x="7" y="240"/>
                      </a:lnTo>
                      <a:lnTo>
                        <a:pt x="0" y="229"/>
                      </a:lnTo>
                      <a:lnTo>
                        <a:pt x="2" y="214"/>
                      </a:lnTo>
                      <a:lnTo>
                        <a:pt x="11" y="195"/>
                      </a:lnTo>
                      <a:lnTo>
                        <a:pt x="23" y="167"/>
                      </a:lnTo>
                      <a:lnTo>
                        <a:pt x="29" y="133"/>
                      </a:lnTo>
                      <a:lnTo>
                        <a:pt x="30" y="101"/>
                      </a:lnTo>
                      <a:lnTo>
                        <a:pt x="29" y="69"/>
                      </a:lnTo>
                      <a:lnTo>
                        <a:pt x="23" y="43"/>
                      </a:lnTo>
                      <a:lnTo>
                        <a:pt x="18" y="13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45" name="Freeform 201"/>
                <p:cNvSpPr>
                  <a:spLocks/>
                </p:cNvSpPr>
                <p:nvPr/>
              </p:nvSpPr>
              <p:spPr bwMode="auto">
                <a:xfrm>
                  <a:off x="3005" y="3450"/>
                  <a:ext cx="17" cy="97"/>
                </a:xfrm>
                <a:custGeom>
                  <a:avLst/>
                  <a:gdLst>
                    <a:gd name="T0" fmla="*/ 18 w 35"/>
                    <a:gd name="T1" fmla="*/ 0 h 194"/>
                    <a:gd name="T2" fmla="*/ 31 w 35"/>
                    <a:gd name="T3" fmla="*/ 32 h 194"/>
                    <a:gd name="T4" fmla="*/ 35 w 35"/>
                    <a:gd name="T5" fmla="*/ 69 h 194"/>
                    <a:gd name="T6" fmla="*/ 34 w 35"/>
                    <a:gd name="T7" fmla="*/ 104 h 194"/>
                    <a:gd name="T8" fmla="*/ 30 w 35"/>
                    <a:gd name="T9" fmla="*/ 142 h 194"/>
                    <a:gd name="T10" fmla="*/ 24 w 35"/>
                    <a:gd name="T11" fmla="*/ 175 h 194"/>
                    <a:gd name="T12" fmla="*/ 19 w 35"/>
                    <a:gd name="T13" fmla="*/ 194 h 194"/>
                    <a:gd name="T14" fmla="*/ 5 w 35"/>
                    <a:gd name="T15" fmla="*/ 194 h 194"/>
                    <a:gd name="T16" fmla="*/ 0 w 35"/>
                    <a:gd name="T17" fmla="*/ 182 h 194"/>
                    <a:gd name="T18" fmla="*/ 0 w 35"/>
                    <a:gd name="T19" fmla="*/ 165 h 194"/>
                    <a:gd name="T20" fmla="*/ 5 w 35"/>
                    <a:gd name="T21" fmla="*/ 132 h 194"/>
                    <a:gd name="T22" fmla="*/ 12 w 35"/>
                    <a:gd name="T23" fmla="*/ 88 h 194"/>
                    <a:gd name="T24" fmla="*/ 15 w 35"/>
                    <a:gd name="T25" fmla="*/ 46 h 194"/>
                    <a:gd name="T26" fmla="*/ 15 w 35"/>
                    <a:gd name="T27" fmla="*/ 12 h 194"/>
                    <a:gd name="T28" fmla="*/ 18 w 35"/>
                    <a:gd name="T29" fmla="*/ 0 h 19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5"/>
                    <a:gd name="T46" fmla="*/ 0 h 194"/>
                    <a:gd name="T47" fmla="*/ 35 w 35"/>
                    <a:gd name="T48" fmla="*/ 194 h 194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5" h="194">
                      <a:moveTo>
                        <a:pt x="18" y="0"/>
                      </a:moveTo>
                      <a:lnTo>
                        <a:pt x="31" y="32"/>
                      </a:lnTo>
                      <a:lnTo>
                        <a:pt x="35" y="69"/>
                      </a:lnTo>
                      <a:lnTo>
                        <a:pt x="34" y="104"/>
                      </a:lnTo>
                      <a:lnTo>
                        <a:pt x="30" y="142"/>
                      </a:lnTo>
                      <a:lnTo>
                        <a:pt x="24" y="175"/>
                      </a:lnTo>
                      <a:lnTo>
                        <a:pt x="19" y="194"/>
                      </a:lnTo>
                      <a:lnTo>
                        <a:pt x="5" y="194"/>
                      </a:lnTo>
                      <a:lnTo>
                        <a:pt x="0" y="182"/>
                      </a:lnTo>
                      <a:lnTo>
                        <a:pt x="0" y="165"/>
                      </a:lnTo>
                      <a:lnTo>
                        <a:pt x="5" y="132"/>
                      </a:lnTo>
                      <a:lnTo>
                        <a:pt x="12" y="88"/>
                      </a:lnTo>
                      <a:lnTo>
                        <a:pt x="15" y="46"/>
                      </a:lnTo>
                      <a:lnTo>
                        <a:pt x="15" y="1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46" name="Freeform 202"/>
                <p:cNvSpPr>
                  <a:spLocks/>
                </p:cNvSpPr>
                <p:nvPr/>
              </p:nvSpPr>
              <p:spPr bwMode="auto">
                <a:xfrm>
                  <a:off x="2949" y="3425"/>
                  <a:ext cx="45" cy="117"/>
                </a:xfrm>
                <a:custGeom>
                  <a:avLst/>
                  <a:gdLst>
                    <a:gd name="T0" fmla="*/ 47 w 90"/>
                    <a:gd name="T1" fmla="*/ 0 h 235"/>
                    <a:gd name="T2" fmla="*/ 59 w 90"/>
                    <a:gd name="T3" fmla="*/ 45 h 235"/>
                    <a:gd name="T4" fmla="*/ 62 w 90"/>
                    <a:gd name="T5" fmla="*/ 93 h 235"/>
                    <a:gd name="T6" fmla="*/ 54 w 90"/>
                    <a:gd name="T7" fmla="*/ 146 h 235"/>
                    <a:gd name="T8" fmla="*/ 44 w 90"/>
                    <a:gd name="T9" fmla="*/ 184 h 235"/>
                    <a:gd name="T10" fmla="*/ 48 w 90"/>
                    <a:gd name="T11" fmla="*/ 135 h 235"/>
                    <a:gd name="T12" fmla="*/ 39 w 90"/>
                    <a:gd name="T13" fmla="*/ 99 h 235"/>
                    <a:gd name="T14" fmla="*/ 23 w 90"/>
                    <a:gd name="T15" fmla="*/ 65 h 235"/>
                    <a:gd name="T16" fmla="*/ 5 w 90"/>
                    <a:gd name="T17" fmla="*/ 49 h 235"/>
                    <a:gd name="T18" fmla="*/ 0 w 90"/>
                    <a:gd name="T19" fmla="*/ 60 h 235"/>
                    <a:gd name="T20" fmla="*/ 21 w 90"/>
                    <a:gd name="T21" fmla="*/ 104 h 235"/>
                    <a:gd name="T22" fmla="*/ 28 w 90"/>
                    <a:gd name="T23" fmla="*/ 139 h 235"/>
                    <a:gd name="T24" fmla="*/ 25 w 90"/>
                    <a:gd name="T25" fmla="*/ 173 h 235"/>
                    <a:gd name="T26" fmla="*/ 16 w 90"/>
                    <a:gd name="T27" fmla="*/ 213 h 235"/>
                    <a:gd name="T28" fmla="*/ 23 w 90"/>
                    <a:gd name="T29" fmla="*/ 229 h 235"/>
                    <a:gd name="T30" fmla="*/ 37 w 90"/>
                    <a:gd name="T31" fmla="*/ 235 h 235"/>
                    <a:gd name="T32" fmla="*/ 48 w 90"/>
                    <a:gd name="T33" fmla="*/ 219 h 235"/>
                    <a:gd name="T34" fmla="*/ 59 w 90"/>
                    <a:gd name="T35" fmla="*/ 228 h 235"/>
                    <a:gd name="T36" fmla="*/ 78 w 90"/>
                    <a:gd name="T37" fmla="*/ 224 h 235"/>
                    <a:gd name="T38" fmla="*/ 86 w 90"/>
                    <a:gd name="T39" fmla="*/ 202 h 235"/>
                    <a:gd name="T40" fmla="*/ 90 w 90"/>
                    <a:gd name="T41" fmla="*/ 170 h 235"/>
                    <a:gd name="T42" fmla="*/ 86 w 90"/>
                    <a:gd name="T43" fmla="*/ 112 h 235"/>
                    <a:gd name="T44" fmla="*/ 75 w 90"/>
                    <a:gd name="T45" fmla="*/ 50 h 235"/>
                    <a:gd name="T46" fmla="*/ 58 w 90"/>
                    <a:gd name="T47" fmla="*/ 0 h 235"/>
                    <a:gd name="T48" fmla="*/ 47 w 90"/>
                    <a:gd name="T49" fmla="*/ 0 h 2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90"/>
                    <a:gd name="T76" fmla="*/ 0 h 235"/>
                    <a:gd name="T77" fmla="*/ 90 w 90"/>
                    <a:gd name="T78" fmla="*/ 235 h 2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90" h="235">
                      <a:moveTo>
                        <a:pt x="47" y="0"/>
                      </a:moveTo>
                      <a:lnTo>
                        <a:pt x="59" y="45"/>
                      </a:lnTo>
                      <a:lnTo>
                        <a:pt x="62" y="93"/>
                      </a:lnTo>
                      <a:lnTo>
                        <a:pt x="54" y="146"/>
                      </a:lnTo>
                      <a:lnTo>
                        <a:pt x="44" y="184"/>
                      </a:lnTo>
                      <a:lnTo>
                        <a:pt x="48" y="135"/>
                      </a:lnTo>
                      <a:lnTo>
                        <a:pt x="39" y="99"/>
                      </a:lnTo>
                      <a:lnTo>
                        <a:pt x="23" y="65"/>
                      </a:lnTo>
                      <a:lnTo>
                        <a:pt x="5" y="49"/>
                      </a:lnTo>
                      <a:lnTo>
                        <a:pt x="0" y="60"/>
                      </a:lnTo>
                      <a:lnTo>
                        <a:pt x="21" y="104"/>
                      </a:lnTo>
                      <a:lnTo>
                        <a:pt x="28" y="139"/>
                      </a:lnTo>
                      <a:lnTo>
                        <a:pt x="25" y="173"/>
                      </a:lnTo>
                      <a:lnTo>
                        <a:pt x="16" y="213"/>
                      </a:lnTo>
                      <a:lnTo>
                        <a:pt x="23" y="229"/>
                      </a:lnTo>
                      <a:lnTo>
                        <a:pt x="37" y="235"/>
                      </a:lnTo>
                      <a:lnTo>
                        <a:pt x="48" y="219"/>
                      </a:lnTo>
                      <a:lnTo>
                        <a:pt x="59" y="228"/>
                      </a:lnTo>
                      <a:lnTo>
                        <a:pt x="78" y="224"/>
                      </a:lnTo>
                      <a:lnTo>
                        <a:pt x="86" y="202"/>
                      </a:lnTo>
                      <a:lnTo>
                        <a:pt x="90" y="170"/>
                      </a:lnTo>
                      <a:lnTo>
                        <a:pt x="86" y="112"/>
                      </a:lnTo>
                      <a:lnTo>
                        <a:pt x="75" y="50"/>
                      </a:lnTo>
                      <a:lnTo>
                        <a:pt x="58" y="0"/>
                      </a:lnTo>
                      <a:lnTo>
                        <a:pt x="47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47" name="Freeform 203"/>
                <p:cNvSpPr>
                  <a:spLocks/>
                </p:cNvSpPr>
                <p:nvPr/>
              </p:nvSpPr>
              <p:spPr bwMode="auto">
                <a:xfrm>
                  <a:off x="3093" y="3452"/>
                  <a:ext cx="30" cy="95"/>
                </a:xfrm>
                <a:custGeom>
                  <a:avLst/>
                  <a:gdLst>
                    <a:gd name="T0" fmla="*/ 0 w 59"/>
                    <a:gd name="T1" fmla="*/ 0 h 188"/>
                    <a:gd name="T2" fmla="*/ 23 w 59"/>
                    <a:gd name="T3" fmla="*/ 26 h 188"/>
                    <a:gd name="T4" fmla="*/ 38 w 59"/>
                    <a:gd name="T5" fmla="*/ 60 h 188"/>
                    <a:gd name="T6" fmla="*/ 47 w 59"/>
                    <a:gd name="T7" fmla="*/ 95 h 188"/>
                    <a:gd name="T8" fmla="*/ 54 w 59"/>
                    <a:gd name="T9" fmla="*/ 132 h 188"/>
                    <a:gd name="T10" fmla="*/ 59 w 59"/>
                    <a:gd name="T11" fmla="*/ 164 h 188"/>
                    <a:gd name="T12" fmla="*/ 59 w 59"/>
                    <a:gd name="T13" fmla="*/ 186 h 188"/>
                    <a:gd name="T14" fmla="*/ 46 w 59"/>
                    <a:gd name="T15" fmla="*/ 188 h 188"/>
                    <a:gd name="T16" fmla="*/ 38 w 59"/>
                    <a:gd name="T17" fmla="*/ 179 h 188"/>
                    <a:gd name="T18" fmla="*/ 32 w 59"/>
                    <a:gd name="T19" fmla="*/ 163 h 188"/>
                    <a:gd name="T20" fmla="*/ 28 w 59"/>
                    <a:gd name="T21" fmla="*/ 130 h 188"/>
                    <a:gd name="T22" fmla="*/ 20 w 59"/>
                    <a:gd name="T23" fmla="*/ 86 h 188"/>
                    <a:gd name="T24" fmla="*/ 11 w 59"/>
                    <a:gd name="T25" fmla="*/ 44 h 188"/>
                    <a:gd name="T26" fmla="*/ 1 w 59"/>
                    <a:gd name="T27" fmla="*/ 12 h 188"/>
                    <a:gd name="T28" fmla="*/ 0 w 59"/>
                    <a:gd name="T29" fmla="*/ 0 h 18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59"/>
                    <a:gd name="T46" fmla="*/ 0 h 188"/>
                    <a:gd name="T47" fmla="*/ 59 w 59"/>
                    <a:gd name="T48" fmla="*/ 188 h 188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59" h="188">
                      <a:moveTo>
                        <a:pt x="0" y="0"/>
                      </a:moveTo>
                      <a:lnTo>
                        <a:pt x="23" y="26"/>
                      </a:lnTo>
                      <a:lnTo>
                        <a:pt x="38" y="60"/>
                      </a:lnTo>
                      <a:lnTo>
                        <a:pt x="47" y="95"/>
                      </a:lnTo>
                      <a:lnTo>
                        <a:pt x="54" y="132"/>
                      </a:lnTo>
                      <a:lnTo>
                        <a:pt x="59" y="164"/>
                      </a:lnTo>
                      <a:lnTo>
                        <a:pt x="59" y="186"/>
                      </a:lnTo>
                      <a:lnTo>
                        <a:pt x="46" y="188"/>
                      </a:lnTo>
                      <a:lnTo>
                        <a:pt x="38" y="179"/>
                      </a:lnTo>
                      <a:lnTo>
                        <a:pt x="32" y="163"/>
                      </a:lnTo>
                      <a:lnTo>
                        <a:pt x="28" y="130"/>
                      </a:lnTo>
                      <a:lnTo>
                        <a:pt x="20" y="86"/>
                      </a:lnTo>
                      <a:lnTo>
                        <a:pt x="11" y="44"/>
                      </a:lnTo>
                      <a:lnTo>
                        <a:pt x="1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48" name="Freeform 204"/>
                <p:cNvSpPr>
                  <a:spLocks/>
                </p:cNvSpPr>
                <p:nvPr/>
              </p:nvSpPr>
              <p:spPr bwMode="auto">
                <a:xfrm>
                  <a:off x="3188" y="3446"/>
                  <a:ext cx="65" cy="97"/>
                </a:xfrm>
                <a:custGeom>
                  <a:avLst/>
                  <a:gdLst>
                    <a:gd name="T0" fmla="*/ 23 w 129"/>
                    <a:gd name="T1" fmla="*/ 4 h 194"/>
                    <a:gd name="T2" fmla="*/ 48 w 129"/>
                    <a:gd name="T3" fmla="*/ 35 h 194"/>
                    <a:gd name="T4" fmla="*/ 68 w 129"/>
                    <a:gd name="T5" fmla="*/ 73 h 194"/>
                    <a:gd name="T6" fmla="*/ 80 w 129"/>
                    <a:gd name="T7" fmla="*/ 118 h 194"/>
                    <a:gd name="T8" fmla="*/ 83 w 129"/>
                    <a:gd name="T9" fmla="*/ 151 h 194"/>
                    <a:gd name="T10" fmla="*/ 71 w 129"/>
                    <a:gd name="T11" fmla="*/ 111 h 194"/>
                    <a:gd name="T12" fmla="*/ 48 w 129"/>
                    <a:gd name="T13" fmla="*/ 85 h 194"/>
                    <a:gd name="T14" fmla="*/ 23 w 129"/>
                    <a:gd name="T15" fmla="*/ 62 h 194"/>
                    <a:gd name="T16" fmla="*/ 1 w 129"/>
                    <a:gd name="T17" fmla="*/ 56 h 194"/>
                    <a:gd name="T18" fmla="*/ 0 w 129"/>
                    <a:gd name="T19" fmla="*/ 65 h 194"/>
                    <a:gd name="T20" fmla="*/ 35 w 129"/>
                    <a:gd name="T21" fmla="*/ 95 h 194"/>
                    <a:gd name="T22" fmla="*/ 54 w 129"/>
                    <a:gd name="T23" fmla="*/ 122 h 194"/>
                    <a:gd name="T24" fmla="*/ 63 w 129"/>
                    <a:gd name="T25" fmla="*/ 149 h 194"/>
                    <a:gd name="T26" fmla="*/ 68 w 129"/>
                    <a:gd name="T27" fmla="*/ 184 h 194"/>
                    <a:gd name="T28" fmla="*/ 80 w 129"/>
                    <a:gd name="T29" fmla="*/ 194 h 194"/>
                    <a:gd name="T30" fmla="*/ 95 w 129"/>
                    <a:gd name="T31" fmla="*/ 194 h 194"/>
                    <a:gd name="T32" fmla="*/ 101 w 129"/>
                    <a:gd name="T33" fmla="*/ 178 h 194"/>
                    <a:gd name="T34" fmla="*/ 113 w 129"/>
                    <a:gd name="T35" fmla="*/ 182 h 194"/>
                    <a:gd name="T36" fmla="*/ 129 w 129"/>
                    <a:gd name="T37" fmla="*/ 174 h 194"/>
                    <a:gd name="T38" fmla="*/ 129 w 129"/>
                    <a:gd name="T39" fmla="*/ 153 h 194"/>
                    <a:gd name="T40" fmla="*/ 122 w 129"/>
                    <a:gd name="T41" fmla="*/ 126 h 194"/>
                    <a:gd name="T42" fmla="*/ 97 w 129"/>
                    <a:gd name="T43" fmla="*/ 80 h 194"/>
                    <a:gd name="T44" fmla="*/ 66 w 129"/>
                    <a:gd name="T45" fmla="*/ 35 h 194"/>
                    <a:gd name="T46" fmla="*/ 32 w 129"/>
                    <a:gd name="T47" fmla="*/ 0 h 194"/>
                    <a:gd name="T48" fmla="*/ 23 w 129"/>
                    <a:gd name="T49" fmla="*/ 4 h 19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29"/>
                    <a:gd name="T76" fmla="*/ 0 h 194"/>
                    <a:gd name="T77" fmla="*/ 129 w 129"/>
                    <a:gd name="T78" fmla="*/ 194 h 19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29" h="194">
                      <a:moveTo>
                        <a:pt x="23" y="4"/>
                      </a:moveTo>
                      <a:lnTo>
                        <a:pt x="48" y="35"/>
                      </a:lnTo>
                      <a:lnTo>
                        <a:pt x="68" y="73"/>
                      </a:lnTo>
                      <a:lnTo>
                        <a:pt x="80" y="118"/>
                      </a:lnTo>
                      <a:lnTo>
                        <a:pt x="83" y="151"/>
                      </a:lnTo>
                      <a:lnTo>
                        <a:pt x="71" y="111"/>
                      </a:lnTo>
                      <a:lnTo>
                        <a:pt x="48" y="85"/>
                      </a:lnTo>
                      <a:lnTo>
                        <a:pt x="23" y="62"/>
                      </a:lnTo>
                      <a:lnTo>
                        <a:pt x="1" y="56"/>
                      </a:lnTo>
                      <a:lnTo>
                        <a:pt x="0" y="65"/>
                      </a:lnTo>
                      <a:lnTo>
                        <a:pt x="35" y="95"/>
                      </a:lnTo>
                      <a:lnTo>
                        <a:pt x="54" y="122"/>
                      </a:lnTo>
                      <a:lnTo>
                        <a:pt x="63" y="149"/>
                      </a:lnTo>
                      <a:lnTo>
                        <a:pt x="68" y="184"/>
                      </a:lnTo>
                      <a:lnTo>
                        <a:pt x="80" y="194"/>
                      </a:lnTo>
                      <a:lnTo>
                        <a:pt x="95" y="194"/>
                      </a:lnTo>
                      <a:lnTo>
                        <a:pt x="101" y="178"/>
                      </a:lnTo>
                      <a:lnTo>
                        <a:pt x="113" y="182"/>
                      </a:lnTo>
                      <a:lnTo>
                        <a:pt x="129" y="174"/>
                      </a:lnTo>
                      <a:lnTo>
                        <a:pt x="129" y="153"/>
                      </a:lnTo>
                      <a:lnTo>
                        <a:pt x="122" y="126"/>
                      </a:lnTo>
                      <a:lnTo>
                        <a:pt x="97" y="80"/>
                      </a:lnTo>
                      <a:lnTo>
                        <a:pt x="66" y="35"/>
                      </a:lnTo>
                      <a:lnTo>
                        <a:pt x="32" y="0"/>
                      </a:lnTo>
                      <a:lnTo>
                        <a:pt x="23" y="4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49" name="Freeform 205"/>
                <p:cNvSpPr>
                  <a:spLocks/>
                </p:cNvSpPr>
                <p:nvPr/>
              </p:nvSpPr>
              <p:spPr bwMode="auto">
                <a:xfrm>
                  <a:off x="3141" y="3392"/>
                  <a:ext cx="33" cy="152"/>
                </a:xfrm>
                <a:custGeom>
                  <a:avLst/>
                  <a:gdLst>
                    <a:gd name="T0" fmla="*/ 3 w 66"/>
                    <a:gd name="T1" fmla="*/ 257 h 303"/>
                    <a:gd name="T2" fmla="*/ 8 w 66"/>
                    <a:gd name="T3" fmla="*/ 191 h 303"/>
                    <a:gd name="T4" fmla="*/ 15 w 66"/>
                    <a:gd name="T5" fmla="*/ 149 h 303"/>
                    <a:gd name="T6" fmla="*/ 23 w 66"/>
                    <a:gd name="T7" fmla="*/ 103 h 303"/>
                    <a:gd name="T8" fmla="*/ 34 w 66"/>
                    <a:gd name="T9" fmla="*/ 62 h 303"/>
                    <a:gd name="T10" fmla="*/ 47 w 66"/>
                    <a:gd name="T11" fmla="*/ 24 h 303"/>
                    <a:gd name="T12" fmla="*/ 59 w 66"/>
                    <a:gd name="T13" fmla="*/ 0 h 303"/>
                    <a:gd name="T14" fmla="*/ 66 w 66"/>
                    <a:gd name="T15" fmla="*/ 5 h 303"/>
                    <a:gd name="T16" fmla="*/ 53 w 66"/>
                    <a:gd name="T17" fmla="*/ 67 h 303"/>
                    <a:gd name="T18" fmla="*/ 40 w 66"/>
                    <a:gd name="T19" fmla="*/ 136 h 303"/>
                    <a:gd name="T20" fmla="*/ 36 w 66"/>
                    <a:gd name="T21" fmla="*/ 191 h 303"/>
                    <a:gd name="T22" fmla="*/ 34 w 66"/>
                    <a:gd name="T23" fmla="*/ 237 h 303"/>
                    <a:gd name="T24" fmla="*/ 34 w 66"/>
                    <a:gd name="T25" fmla="*/ 280 h 303"/>
                    <a:gd name="T26" fmla="*/ 30 w 66"/>
                    <a:gd name="T27" fmla="*/ 293 h 303"/>
                    <a:gd name="T28" fmla="*/ 22 w 66"/>
                    <a:gd name="T29" fmla="*/ 303 h 303"/>
                    <a:gd name="T30" fmla="*/ 7 w 66"/>
                    <a:gd name="T31" fmla="*/ 297 h 303"/>
                    <a:gd name="T32" fmla="*/ 4 w 66"/>
                    <a:gd name="T33" fmla="*/ 287 h 303"/>
                    <a:gd name="T34" fmla="*/ 0 w 66"/>
                    <a:gd name="T35" fmla="*/ 268 h 303"/>
                    <a:gd name="T36" fmla="*/ 3 w 66"/>
                    <a:gd name="T37" fmla="*/ 257 h 30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66"/>
                    <a:gd name="T58" fmla="*/ 0 h 303"/>
                    <a:gd name="T59" fmla="*/ 66 w 66"/>
                    <a:gd name="T60" fmla="*/ 303 h 30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66" h="303">
                      <a:moveTo>
                        <a:pt x="3" y="257"/>
                      </a:moveTo>
                      <a:lnTo>
                        <a:pt x="8" y="191"/>
                      </a:lnTo>
                      <a:lnTo>
                        <a:pt x="15" y="149"/>
                      </a:lnTo>
                      <a:lnTo>
                        <a:pt x="23" y="103"/>
                      </a:lnTo>
                      <a:lnTo>
                        <a:pt x="34" y="62"/>
                      </a:lnTo>
                      <a:lnTo>
                        <a:pt x="47" y="24"/>
                      </a:lnTo>
                      <a:lnTo>
                        <a:pt x="59" y="0"/>
                      </a:lnTo>
                      <a:lnTo>
                        <a:pt x="66" y="5"/>
                      </a:lnTo>
                      <a:lnTo>
                        <a:pt x="53" y="67"/>
                      </a:lnTo>
                      <a:lnTo>
                        <a:pt x="40" y="136"/>
                      </a:lnTo>
                      <a:lnTo>
                        <a:pt x="36" y="191"/>
                      </a:lnTo>
                      <a:lnTo>
                        <a:pt x="34" y="237"/>
                      </a:lnTo>
                      <a:lnTo>
                        <a:pt x="34" y="280"/>
                      </a:lnTo>
                      <a:lnTo>
                        <a:pt x="30" y="293"/>
                      </a:lnTo>
                      <a:lnTo>
                        <a:pt x="22" y="303"/>
                      </a:lnTo>
                      <a:lnTo>
                        <a:pt x="7" y="297"/>
                      </a:lnTo>
                      <a:lnTo>
                        <a:pt x="4" y="287"/>
                      </a:lnTo>
                      <a:lnTo>
                        <a:pt x="0" y="268"/>
                      </a:lnTo>
                      <a:lnTo>
                        <a:pt x="3" y="257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50" name="Freeform 206"/>
                <p:cNvSpPr>
                  <a:spLocks/>
                </p:cNvSpPr>
                <p:nvPr/>
              </p:nvSpPr>
              <p:spPr bwMode="auto">
                <a:xfrm>
                  <a:off x="2842" y="3430"/>
                  <a:ext cx="61" cy="115"/>
                </a:xfrm>
                <a:custGeom>
                  <a:avLst/>
                  <a:gdLst>
                    <a:gd name="T0" fmla="*/ 109 w 121"/>
                    <a:gd name="T1" fmla="*/ 200 h 229"/>
                    <a:gd name="T2" fmla="*/ 118 w 121"/>
                    <a:gd name="T3" fmla="*/ 151 h 229"/>
                    <a:gd name="T4" fmla="*/ 121 w 121"/>
                    <a:gd name="T5" fmla="*/ 116 h 229"/>
                    <a:gd name="T6" fmla="*/ 118 w 121"/>
                    <a:gd name="T7" fmla="*/ 77 h 229"/>
                    <a:gd name="T8" fmla="*/ 111 w 121"/>
                    <a:gd name="T9" fmla="*/ 38 h 229"/>
                    <a:gd name="T10" fmla="*/ 95 w 121"/>
                    <a:gd name="T11" fmla="*/ 0 h 229"/>
                    <a:gd name="T12" fmla="*/ 80 w 121"/>
                    <a:gd name="T13" fmla="*/ 0 h 229"/>
                    <a:gd name="T14" fmla="*/ 80 w 121"/>
                    <a:gd name="T15" fmla="*/ 26 h 229"/>
                    <a:gd name="T16" fmla="*/ 93 w 121"/>
                    <a:gd name="T17" fmla="*/ 82 h 229"/>
                    <a:gd name="T18" fmla="*/ 93 w 121"/>
                    <a:gd name="T19" fmla="*/ 125 h 229"/>
                    <a:gd name="T20" fmla="*/ 87 w 121"/>
                    <a:gd name="T21" fmla="*/ 173 h 229"/>
                    <a:gd name="T22" fmla="*/ 75 w 121"/>
                    <a:gd name="T23" fmla="*/ 200 h 229"/>
                    <a:gd name="T24" fmla="*/ 74 w 121"/>
                    <a:gd name="T25" fmla="*/ 166 h 229"/>
                    <a:gd name="T26" fmla="*/ 63 w 121"/>
                    <a:gd name="T27" fmla="*/ 128 h 229"/>
                    <a:gd name="T28" fmla="*/ 48 w 121"/>
                    <a:gd name="T29" fmla="*/ 92 h 229"/>
                    <a:gd name="T30" fmla="*/ 27 w 121"/>
                    <a:gd name="T31" fmla="*/ 61 h 229"/>
                    <a:gd name="T32" fmla="*/ 5 w 121"/>
                    <a:gd name="T33" fmla="*/ 35 h 229"/>
                    <a:gd name="T34" fmla="*/ 0 w 121"/>
                    <a:gd name="T35" fmla="*/ 49 h 229"/>
                    <a:gd name="T36" fmla="*/ 18 w 121"/>
                    <a:gd name="T37" fmla="*/ 92 h 229"/>
                    <a:gd name="T38" fmla="*/ 36 w 121"/>
                    <a:gd name="T39" fmla="*/ 138 h 229"/>
                    <a:gd name="T40" fmla="*/ 33 w 121"/>
                    <a:gd name="T41" fmla="*/ 143 h 229"/>
                    <a:gd name="T42" fmla="*/ 40 w 121"/>
                    <a:gd name="T43" fmla="*/ 185 h 229"/>
                    <a:gd name="T44" fmla="*/ 41 w 121"/>
                    <a:gd name="T45" fmla="*/ 216 h 229"/>
                    <a:gd name="T46" fmla="*/ 51 w 121"/>
                    <a:gd name="T47" fmla="*/ 226 h 229"/>
                    <a:gd name="T48" fmla="*/ 56 w 121"/>
                    <a:gd name="T49" fmla="*/ 229 h 229"/>
                    <a:gd name="T50" fmla="*/ 74 w 121"/>
                    <a:gd name="T51" fmla="*/ 224 h 229"/>
                    <a:gd name="T52" fmla="*/ 76 w 121"/>
                    <a:gd name="T53" fmla="*/ 210 h 229"/>
                    <a:gd name="T54" fmla="*/ 87 w 121"/>
                    <a:gd name="T55" fmla="*/ 222 h 229"/>
                    <a:gd name="T56" fmla="*/ 106 w 121"/>
                    <a:gd name="T57" fmla="*/ 214 h 229"/>
                    <a:gd name="T58" fmla="*/ 109 w 121"/>
                    <a:gd name="T59" fmla="*/ 200 h 229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121"/>
                    <a:gd name="T91" fmla="*/ 0 h 229"/>
                    <a:gd name="T92" fmla="*/ 121 w 121"/>
                    <a:gd name="T93" fmla="*/ 229 h 229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121" h="229">
                      <a:moveTo>
                        <a:pt x="109" y="200"/>
                      </a:moveTo>
                      <a:lnTo>
                        <a:pt x="118" y="151"/>
                      </a:lnTo>
                      <a:lnTo>
                        <a:pt x="121" y="116"/>
                      </a:lnTo>
                      <a:lnTo>
                        <a:pt x="118" y="77"/>
                      </a:lnTo>
                      <a:lnTo>
                        <a:pt x="111" y="38"/>
                      </a:lnTo>
                      <a:lnTo>
                        <a:pt x="95" y="0"/>
                      </a:lnTo>
                      <a:lnTo>
                        <a:pt x="80" y="0"/>
                      </a:lnTo>
                      <a:lnTo>
                        <a:pt x="80" y="26"/>
                      </a:lnTo>
                      <a:lnTo>
                        <a:pt x="93" y="82"/>
                      </a:lnTo>
                      <a:lnTo>
                        <a:pt x="93" y="125"/>
                      </a:lnTo>
                      <a:lnTo>
                        <a:pt x="87" y="173"/>
                      </a:lnTo>
                      <a:lnTo>
                        <a:pt x="75" y="200"/>
                      </a:lnTo>
                      <a:lnTo>
                        <a:pt x="74" y="166"/>
                      </a:lnTo>
                      <a:lnTo>
                        <a:pt x="63" y="128"/>
                      </a:lnTo>
                      <a:lnTo>
                        <a:pt x="48" y="92"/>
                      </a:lnTo>
                      <a:lnTo>
                        <a:pt x="27" y="61"/>
                      </a:lnTo>
                      <a:lnTo>
                        <a:pt x="5" y="35"/>
                      </a:lnTo>
                      <a:lnTo>
                        <a:pt x="0" y="49"/>
                      </a:lnTo>
                      <a:lnTo>
                        <a:pt x="18" y="92"/>
                      </a:lnTo>
                      <a:lnTo>
                        <a:pt x="36" y="138"/>
                      </a:lnTo>
                      <a:lnTo>
                        <a:pt x="33" y="143"/>
                      </a:lnTo>
                      <a:lnTo>
                        <a:pt x="40" y="185"/>
                      </a:lnTo>
                      <a:lnTo>
                        <a:pt x="41" y="216"/>
                      </a:lnTo>
                      <a:lnTo>
                        <a:pt x="51" y="226"/>
                      </a:lnTo>
                      <a:lnTo>
                        <a:pt x="56" y="229"/>
                      </a:lnTo>
                      <a:lnTo>
                        <a:pt x="74" y="224"/>
                      </a:lnTo>
                      <a:lnTo>
                        <a:pt x="76" y="210"/>
                      </a:lnTo>
                      <a:lnTo>
                        <a:pt x="87" y="222"/>
                      </a:lnTo>
                      <a:lnTo>
                        <a:pt x="106" y="214"/>
                      </a:lnTo>
                      <a:lnTo>
                        <a:pt x="109" y="20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51" name="Freeform 207"/>
                <p:cNvSpPr>
                  <a:spLocks/>
                </p:cNvSpPr>
                <p:nvPr/>
              </p:nvSpPr>
              <p:spPr bwMode="auto">
                <a:xfrm>
                  <a:off x="3231" y="3367"/>
                  <a:ext cx="61" cy="169"/>
                </a:xfrm>
                <a:custGeom>
                  <a:avLst/>
                  <a:gdLst>
                    <a:gd name="T0" fmla="*/ 109 w 121"/>
                    <a:gd name="T1" fmla="*/ 294 h 337"/>
                    <a:gd name="T2" fmla="*/ 120 w 121"/>
                    <a:gd name="T3" fmla="*/ 222 h 337"/>
                    <a:gd name="T4" fmla="*/ 121 w 121"/>
                    <a:gd name="T5" fmla="*/ 171 h 337"/>
                    <a:gd name="T6" fmla="*/ 120 w 121"/>
                    <a:gd name="T7" fmla="*/ 112 h 337"/>
                    <a:gd name="T8" fmla="*/ 112 w 121"/>
                    <a:gd name="T9" fmla="*/ 56 h 337"/>
                    <a:gd name="T10" fmla="*/ 95 w 121"/>
                    <a:gd name="T11" fmla="*/ 0 h 337"/>
                    <a:gd name="T12" fmla="*/ 81 w 121"/>
                    <a:gd name="T13" fmla="*/ 0 h 337"/>
                    <a:gd name="T14" fmla="*/ 81 w 121"/>
                    <a:gd name="T15" fmla="*/ 36 h 337"/>
                    <a:gd name="T16" fmla="*/ 93 w 121"/>
                    <a:gd name="T17" fmla="*/ 121 h 337"/>
                    <a:gd name="T18" fmla="*/ 93 w 121"/>
                    <a:gd name="T19" fmla="*/ 183 h 337"/>
                    <a:gd name="T20" fmla="*/ 87 w 121"/>
                    <a:gd name="T21" fmla="*/ 252 h 337"/>
                    <a:gd name="T22" fmla="*/ 75 w 121"/>
                    <a:gd name="T23" fmla="*/ 294 h 337"/>
                    <a:gd name="T24" fmla="*/ 74 w 121"/>
                    <a:gd name="T25" fmla="*/ 244 h 337"/>
                    <a:gd name="T26" fmla="*/ 63 w 121"/>
                    <a:gd name="T27" fmla="*/ 187 h 337"/>
                    <a:gd name="T28" fmla="*/ 48 w 121"/>
                    <a:gd name="T29" fmla="*/ 133 h 337"/>
                    <a:gd name="T30" fmla="*/ 27 w 121"/>
                    <a:gd name="T31" fmla="*/ 89 h 337"/>
                    <a:gd name="T32" fmla="*/ 4 w 121"/>
                    <a:gd name="T33" fmla="*/ 51 h 337"/>
                    <a:gd name="T34" fmla="*/ 0 w 121"/>
                    <a:gd name="T35" fmla="*/ 71 h 337"/>
                    <a:gd name="T36" fmla="*/ 17 w 121"/>
                    <a:gd name="T37" fmla="*/ 133 h 337"/>
                    <a:gd name="T38" fmla="*/ 35 w 121"/>
                    <a:gd name="T39" fmla="*/ 203 h 337"/>
                    <a:gd name="T40" fmla="*/ 33 w 121"/>
                    <a:gd name="T41" fmla="*/ 209 h 337"/>
                    <a:gd name="T42" fmla="*/ 40 w 121"/>
                    <a:gd name="T43" fmla="*/ 272 h 337"/>
                    <a:gd name="T44" fmla="*/ 42 w 121"/>
                    <a:gd name="T45" fmla="*/ 318 h 337"/>
                    <a:gd name="T46" fmla="*/ 51 w 121"/>
                    <a:gd name="T47" fmla="*/ 333 h 337"/>
                    <a:gd name="T48" fmla="*/ 56 w 121"/>
                    <a:gd name="T49" fmla="*/ 337 h 337"/>
                    <a:gd name="T50" fmla="*/ 74 w 121"/>
                    <a:gd name="T51" fmla="*/ 329 h 337"/>
                    <a:gd name="T52" fmla="*/ 77 w 121"/>
                    <a:gd name="T53" fmla="*/ 308 h 337"/>
                    <a:gd name="T54" fmla="*/ 87 w 121"/>
                    <a:gd name="T55" fmla="*/ 326 h 337"/>
                    <a:gd name="T56" fmla="*/ 106 w 121"/>
                    <a:gd name="T57" fmla="*/ 315 h 337"/>
                    <a:gd name="T58" fmla="*/ 109 w 121"/>
                    <a:gd name="T59" fmla="*/ 294 h 337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121"/>
                    <a:gd name="T91" fmla="*/ 0 h 337"/>
                    <a:gd name="T92" fmla="*/ 121 w 121"/>
                    <a:gd name="T93" fmla="*/ 337 h 337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121" h="337">
                      <a:moveTo>
                        <a:pt x="109" y="294"/>
                      </a:moveTo>
                      <a:lnTo>
                        <a:pt x="120" y="222"/>
                      </a:lnTo>
                      <a:lnTo>
                        <a:pt x="121" y="171"/>
                      </a:lnTo>
                      <a:lnTo>
                        <a:pt x="120" y="112"/>
                      </a:lnTo>
                      <a:lnTo>
                        <a:pt x="112" y="56"/>
                      </a:lnTo>
                      <a:lnTo>
                        <a:pt x="95" y="0"/>
                      </a:lnTo>
                      <a:lnTo>
                        <a:pt x="81" y="0"/>
                      </a:lnTo>
                      <a:lnTo>
                        <a:pt x="81" y="36"/>
                      </a:lnTo>
                      <a:lnTo>
                        <a:pt x="93" y="121"/>
                      </a:lnTo>
                      <a:lnTo>
                        <a:pt x="93" y="183"/>
                      </a:lnTo>
                      <a:lnTo>
                        <a:pt x="87" y="252"/>
                      </a:lnTo>
                      <a:lnTo>
                        <a:pt x="75" y="294"/>
                      </a:lnTo>
                      <a:lnTo>
                        <a:pt x="74" y="244"/>
                      </a:lnTo>
                      <a:lnTo>
                        <a:pt x="63" y="187"/>
                      </a:lnTo>
                      <a:lnTo>
                        <a:pt x="48" y="133"/>
                      </a:lnTo>
                      <a:lnTo>
                        <a:pt x="27" y="89"/>
                      </a:lnTo>
                      <a:lnTo>
                        <a:pt x="4" y="51"/>
                      </a:lnTo>
                      <a:lnTo>
                        <a:pt x="0" y="71"/>
                      </a:lnTo>
                      <a:lnTo>
                        <a:pt x="17" y="133"/>
                      </a:lnTo>
                      <a:lnTo>
                        <a:pt x="35" y="203"/>
                      </a:lnTo>
                      <a:lnTo>
                        <a:pt x="33" y="209"/>
                      </a:lnTo>
                      <a:lnTo>
                        <a:pt x="40" y="272"/>
                      </a:lnTo>
                      <a:lnTo>
                        <a:pt x="42" y="318"/>
                      </a:lnTo>
                      <a:lnTo>
                        <a:pt x="51" y="333"/>
                      </a:lnTo>
                      <a:lnTo>
                        <a:pt x="56" y="337"/>
                      </a:lnTo>
                      <a:lnTo>
                        <a:pt x="74" y="329"/>
                      </a:lnTo>
                      <a:lnTo>
                        <a:pt x="77" y="308"/>
                      </a:lnTo>
                      <a:lnTo>
                        <a:pt x="87" y="326"/>
                      </a:lnTo>
                      <a:lnTo>
                        <a:pt x="106" y="315"/>
                      </a:lnTo>
                      <a:lnTo>
                        <a:pt x="109" y="294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</p:grpSp>
        </p:grpSp>
      </p:grpSp>
      <p:grpSp>
        <p:nvGrpSpPr>
          <p:cNvPr id="19" name="Group 127"/>
          <p:cNvGrpSpPr>
            <a:grpSpLocks/>
          </p:cNvGrpSpPr>
          <p:nvPr/>
        </p:nvGrpSpPr>
        <p:grpSpPr bwMode="auto">
          <a:xfrm>
            <a:off x="8543870" y="2024917"/>
            <a:ext cx="458350" cy="410606"/>
            <a:chOff x="2832" y="2806"/>
            <a:chExt cx="576" cy="516"/>
          </a:xfrm>
        </p:grpSpPr>
        <p:grpSp>
          <p:nvGrpSpPr>
            <p:cNvPr id="20" name="Group 128"/>
            <p:cNvGrpSpPr>
              <a:grpSpLocks/>
            </p:cNvGrpSpPr>
            <p:nvPr/>
          </p:nvGrpSpPr>
          <p:grpSpPr bwMode="auto">
            <a:xfrm>
              <a:off x="3232" y="2975"/>
              <a:ext cx="100" cy="103"/>
              <a:chOff x="3066" y="2973"/>
              <a:chExt cx="166" cy="171"/>
            </a:xfrm>
          </p:grpSpPr>
          <p:sp>
            <p:nvSpPr>
              <p:cNvPr id="174" name="Freeform 129"/>
              <p:cNvSpPr>
                <a:spLocks/>
              </p:cNvSpPr>
              <p:nvPr/>
            </p:nvSpPr>
            <p:spPr bwMode="auto">
              <a:xfrm>
                <a:off x="3071" y="3022"/>
                <a:ext cx="135" cy="60"/>
              </a:xfrm>
              <a:custGeom>
                <a:avLst/>
                <a:gdLst>
                  <a:gd name="T0" fmla="*/ 3 w 270"/>
                  <a:gd name="T1" fmla="*/ 97 h 120"/>
                  <a:gd name="T2" fmla="*/ 14 w 270"/>
                  <a:gd name="T3" fmla="*/ 70 h 120"/>
                  <a:gd name="T4" fmla="*/ 35 w 270"/>
                  <a:gd name="T5" fmla="*/ 45 h 120"/>
                  <a:gd name="T6" fmla="*/ 84 w 270"/>
                  <a:gd name="T7" fmla="*/ 23 h 120"/>
                  <a:gd name="T8" fmla="*/ 134 w 270"/>
                  <a:gd name="T9" fmla="*/ 7 h 120"/>
                  <a:gd name="T10" fmla="*/ 178 w 270"/>
                  <a:gd name="T11" fmla="*/ 0 h 120"/>
                  <a:gd name="T12" fmla="*/ 223 w 270"/>
                  <a:gd name="T13" fmla="*/ 8 h 120"/>
                  <a:gd name="T14" fmla="*/ 255 w 270"/>
                  <a:gd name="T15" fmla="*/ 23 h 120"/>
                  <a:gd name="T16" fmla="*/ 270 w 270"/>
                  <a:gd name="T17" fmla="*/ 42 h 120"/>
                  <a:gd name="T18" fmla="*/ 245 w 270"/>
                  <a:gd name="T19" fmla="*/ 64 h 120"/>
                  <a:gd name="T20" fmla="*/ 216 w 270"/>
                  <a:gd name="T21" fmla="*/ 84 h 120"/>
                  <a:gd name="T22" fmla="*/ 163 w 270"/>
                  <a:gd name="T23" fmla="*/ 108 h 120"/>
                  <a:gd name="T24" fmla="*/ 115 w 270"/>
                  <a:gd name="T25" fmla="*/ 120 h 120"/>
                  <a:gd name="T26" fmla="*/ 64 w 270"/>
                  <a:gd name="T27" fmla="*/ 119 h 120"/>
                  <a:gd name="T28" fmla="*/ 17 w 270"/>
                  <a:gd name="T29" fmla="*/ 116 h 120"/>
                  <a:gd name="T30" fmla="*/ 0 w 270"/>
                  <a:gd name="T31" fmla="*/ 103 h 120"/>
                  <a:gd name="T32" fmla="*/ 3 w 270"/>
                  <a:gd name="T33" fmla="*/ 97 h 1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0"/>
                  <a:gd name="T52" fmla="*/ 0 h 120"/>
                  <a:gd name="T53" fmla="*/ 270 w 270"/>
                  <a:gd name="T54" fmla="*/ 120 h 1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0" h="120">
                    <a:moveTo>
                      <a:pt x="3" y="97"/>
                    </a:moveTo>
                    <a:lnTo>
                      <a:pt x="14" y="70"/>
                    </a:lnTo>
                    <a:lnTo>
                      <a:pt x="35" y="45"/>
                    </a:lnTo>
                    <a:lnTo>
                      <a:pt x="84" y="23"/>
                    </a:lnTo>
                    <a:lnTo>
                      <a:pt x="134" y="7"/>
                    </a:lnTo>
                    <a:lnTo>
                      <a:pt x="178" y="0"/>
                    </a:lnTo>
                    <a:lnTo>
                      <a:pt x="223" y="8"/>
                    </a:lnTo>
                    <a:lnTo>
                      <a:pt x="255" y="23"/>
                    </a:lnTo>
                    <a:lnTo>
                      <a:pt x="270" y="42"/>
                    </a:lnTo>
                    <a:lnTo>
                      <a:pt x="245" y="64"/>
                    </a:lnTo>
                    <a:lnTo>
                      <a:pt x="216" y="84"/>
                    </a:lnTo>
                    <a:lnTo>
                      <a:pt x="163" y="108"/>
                    </a:lnTo>
                    <a:lnTo>
                      <a:pt x="115" y="120"/>
                    </a:lnTo>
                    <a:lnTo>
                      <a:pt x="64" y="119"/>
                    </a:lnTo>
                    <a:lnTo>
                      <a:pt x="17" y="116"/>
                    </a:lnTo>
                    <a:lnTo>
                      <a:pt x="0" y="103"/>
                    </a:lnTo>
                    <a:lnTo>
                      <a:pt x="3" y="97"/>
                    </a:lnTo>
                    <a:close/>
                  </a:path>
                </a:pathLst>
              </a:custGeom>
              <a:solidFill>
                <a:srgbClr val="663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5" name="Freeform 130"/>
              <p:cNvSpPr>
                <a:spLocks/>
              </p:cNvSpPr>
              <p:nvPr/>
            </p:nvSpPr>
            <p:spPr bwMode="auto">
              <a:xfrm>
                <a:off x="3073" y="3029"/>
                <a:ext cx="154" cy="111"/>
              </a:xfrm>
              <a:custGeom>
                <a:avLst/>
                <a:gdLst>
                  <a:gd name="T0" fmla="*/ 2 w 309"/>
                  <a:gd name="T1" fmla="*/ 93 h 221"/>
                  <a:gd name="T2" fmla="*/ 52 w 309"/>
                  <a:gd name="T3" fmla="*/ 106 h 221"/>
                  <a:gd name="T4" fmla="*/ 109 w 309"/>
                  <a:gd name="T5" fmla="*/ 101 h 221"/>
                  <a:gd name="T6" fmla="*/ 166 w 309"/>
                  <a:gd name="T7" fmla="*/ 94 h 221"/>
                  <a:gd name="T8" fmla="*/ 219 w 309"/>
                  <a:gd name="T9" fmla="*/ 70 h 221"/>
                  <a:gd name="T10" fmla="*/ 250 w 309"/>
                  <a:gd name="T11" fmla="*/ 44 h 221"/>
                  <a:gd name="T12" fmla="*/ 255 w 309"/>
                  <a:gd name="T13" fmla="*/ 28 h 221"/>
                  <a:gd name="T14" fmla="*/ 244 w 309"/>
                  <a:gd name="T15" fmla="*/ 9 h 221"/>
                  <a:gd name="T16" fmla="*/ 256 w 309"/>
                  <a:gd name="T17" fmla="*/ 0 h 221"/>
                  <a:gd name="T18" fmla="*/ 295 w 309"/>
                  <a:gd name="T19" fmla="*/ 30 h 221"/>
                  <a:gd name="T20" fmla="*/ 309 w 309"/>
                  <a:gd name="T21" fmla="*/ 63 h 221"/>
                  <a:gd name="T22" fmla="*/ 309 w 309"/>
                  <a:gd name="T23" fmla="*/ 115 h 221"/>
                  <a:gd name="T24" fmla="*/ 306 w 309"/>
                  <a:gd name="T25" fmla="*/ 120 h 221"/>
                  <a:gd name="T26" fmla="*/ 295 w 309"/>
                  <a:gd name="T27" fmla="*/ 159 h 221"/>
                  <a:gd name="T28" fmla="*/ 270 w 309"/>
                  <a:gd name="T29" fmla="*/ 187 h 221"/>
                  <a:gd name="T30" fmla="*/ 266 w 309"/>
                  <a:gd name="T31" fmla="*/ 189 h 221"/>
                  <a:gd name="T32" fmla="*/ 217 w 309"/>
                  <a:gd name="T33" fmla="*/ 210 h 221"/>
                  <a:gd name="T34" fmla="*/ 173 w 309"/>
                  <a:gd name="T35" fmla="*/ 218 h 221"/>
                  <a:gd name="T36" fmla="*/ 169 w 309"/>
                  <a:gd name="T37" fmla="*/ 217 h 221"/>
                  <a:gd name="T38" fmla="*/ 128 w 309"/>
                  <a:gd name="T39" fmla="*/ 221 h 221"/>
                  <a:gd name="T40" fmla="*/ 91 w 309"/>
                  <a:gd name="T41" fmla="*/ 212 h 221"/>
                  <a:gd name="T42" fmla="*/ 87 w 309"/>
                  <a:gd name="T43" fmla="*/ 210 h 221"/>
                  <a:gd name="T44" fmla="*/ 57 w 309"/>
                  <a:gd name="T45" fmla="*/ 189 h 221"/>
                  <a:gd name="T46" fmla="*/ 23 w 309"/>
                  <a:gd name="T47" fmla="*/ 166 h 221"/>
                  <a:gd name="T48" fmla="*/ 9 w 309"/>
                  <a:gd name="T49" fmla="*/ 139 h 221"/>
                  <a:gd name="T50" fmla="*/ 0 w 309"/>
                  <a:gd name="T51" fmla="*/ 105 h 221"/>
                  <a:gd name="T52" fmla="*/ 2 w 309"/>
                  <a:gd name="T53" fmla="*/ 93 h 22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09"/>
                  <a:gd name="T82" fmla="*/ 0 h 221"/>
                  <a:gd name="T83" fmla="*/ 309 w 309"/>
                  <a:gd name="T84" fmla="*/ 221 h 22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09" h="221">
                    <a:moveTo>
                      <a:pt x="2" y="93"/>
                    </a:moveTo>
                    <a:lnTo>
                      <a:pt x="52" y="106"/>
                    </a:lnTo>
                    <a:lnTo>
                      <a:pt x="109" y="101"/>
                    </a:lnTo>
                    <a:lnTo>
                      <a:pt x="166" y="94"/>
                    </a:lnTo>
                    <a:lnTo>
                      <a:pt x="219" y="70"/>
                    </a:lnTo>
                    <a:lnTo>
                      <a:pt x="250" y="44"/>
                    </a:lnTo>
                    <a:lnTo>
                      <a:pt x="255" y="28"/>
                    </a:lnTo>
                    <a:lnTo>
                      <a:pt x="244" y="9"/>
                    </a:lnTo>
                    <a:lnTo>
                      <a:pt x="256" y="0"/>
                    </a:lnTo>
                    <a:lnTo>
                      <a:pt x="295" y="30"/>
                    </a:lnTo>
                    <a:lnTo>
                      <a:pt x="309" y="63"/>
                    </a:lnTo>
                    <a:lnTo>
                      <a:pt x="309" y="115"/>
                    </a:lnTo>
                    <a:lnTo>
                      <a:pt x="306" y="120"/>
                    </a:lnTo>
                    <a:lnTo>
                      <a:pt x="295" y="159"/>
                    </a:lnTo>
                    <a:lnTo>
                      <a:pt x="270" y="187"/>
                    </a:lnTo>
                    <a:lnTo>
                      <a:pt x="266" y="189"/>
                    </a:lnTo>
                    <a:lnTo>
                      <a:pt x="217" y="210"/>
                    </a:lnTo>
                    <a:lnTo>
                      <a:pt x="173" y="218"/>
                    </a:lnTo>
                    <a:lnTo>
                      <a:pt x="169" y="217"/>
                    </a:lnTo>
                    <a:lnTo>
                      <a:pt x="128" y="221"/>
                    </a:lnTo>
                    <a:lnTo>
                      <a:pt x="91" y="212"/>
                    </a:lnTo>
                    <a:lnTo>
                      <a:pt x="87" y="210"/>
                    </a:lnTo>
                    <a:lnTo>
                      <a:pt x="57" y="189"/>
                    </a:lnTo>
                    <a:lnTo>
                      <a:pt x="23" y="166"/>
                    </a:lnTo>
                    <a:lnTo>
                      <a:pt x="9" y="139"/>
                    </a:lnTo>
                    <a:lnTo>
                      <a:pt x="0" y="105"/>
                    </a:lnTo>
                    <a:lnTo>
                      <a:pt x="2" y="93"/>
                    </a:lnTo>
                    <a:close/>
                  </a:path>
                </a:pathLst>
              </a:custGeom>
              <a:blipFill dpi="0" rotWithShape="0">
                <a:blip r:embed="rId2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6" name="Freeform 131"/>
              <p:cNvSpPr>
                <a:spLocks/>
              </p:cNvSpPr>
              <p:nvPr/>
            </p:nvSpPr>
            <p:spPr bwMode="auto">
              <a:xfrm>
                <a:off x="3066" y="3018"/>
                <a:ext cx="166" cy="126"/>
              </a:xfrm>
              <a:custGeom>
                <a:avLst/>
                <a:gdLst>
                  <a:gd name="T0" fmla="*/ 118 w 332"/>
                  <a:gd name="T1" fmla="*/ 153 h 252"/>
                  <a:gd name="T2" fmla="*/ 210 w 332"/>
                  <a:gd name="T3" fmla="*/ 135 h 252"/>
                  <a:gd name="T4" fmla="*/ 276 w 332"/>
                  <a:gd name="T5" fmla="*/ 103 h 252"/>
                  <a:gd name="T6" fmla="*/ 299 w 332"/>
                  <a:gd name="T7" fmla="*/ 62 h 252"/>
                  <a:gd name="T8" fmla="*/ 319 w 332"/>
                  <a:gd name="T9" fmla="*/ 56 h 252"/>
                  <a:gd name="T10" fmla="*/ 332 w 332"/>
                  <a:gd name="T11" fmla="*/ 114 h 252"/>
                  <a:gd name="T12" fmla="*/ 315 w 332"/>
                  <a:gd name="T13" fmla="*/ 193 h 252"/>
                  <a:gd name="T14" fmla="*/ 277 w 332"/>
                  <a:gd name="T15" fmla="*/ 226 h 252"/>
                  <a:gd name="T16" fmla="*/ 219 w 332"/>
                  <a:gd name="T17" fmla="*/ 246 h 252"/>
                  <a:gd name="T18" fmla="*/ 153 w 332"/>
                  <a:gd name="T19" fmla="*/ 252 h 252"/>
                  <a:gd name="T20" fmla="*/ 102 w 332"/>
                  <a:gd name="T21" fmla="*/ 244 h 252"/>
                  <a:gd name="T22" fmla="*/ 58 w 332"/>
                  <a:gd name="T23" fmla="*/ 223 h 252"/>
                  <a:gd name="T24" fmla="*/ 20 w 332"/>
                  <a:gd name="T25" fmla="*/ 188 h 252"/>
                  <a:gd name="T26" fmla="*/ 0 w 332"/>
                  <a:gd name="T27" fmla="*/ 123 h 252"/>
                  <a:gd name="T28" fmla="*/ 12 w 332"/>
                  <a:gd name="T29" fmla="*/ 72 h 252"/>
                  <a:gd name="T30" fmla="*/ 51 w 332"/>
                  <a:gd name="T31" fmla="*/ 38 h 252"/>
                  <a:gd name="T32" fmla="*/ 115 w 332"/>
                  <a:gd name="T33" fmla="*/ 13 h 252"/>
                  <a:gd name="T34" fmla="*/ 177 w 332"/>
                  <a:gd name="T35" fmla="*/ 0 h 252"/>
                  <a:gd name="T36" fmla="*/ 239 w 332"/>
                  <a:gd name="T37" fmla="*/ 7 h 252"/>
                  <a:gd name="T38" fmla="*/ 272 w 332"/>
                  <a:gd name="T39" fmla="*/ 18 h 252"/>
                  <a:gd name="T40" fmla="*/ 265 w 332"/>
                  <a:gd name="T41" fmla="*/ 37 h 252"/>
                  <a:gd name="T42" fmla="*/ 192 w 332"/>
                  <a:gd name="T43" fmla="*/ 21 h 252"/>
                  <a:gd name="T44" fmla="*/ 132 w 332"/>
                  <a:gd name="T45" fmla="*/ 29 h 252"/>
                  <a:gd name="T46" fmla="*/ 71 w 332"/>
                  <a:gd name="T47" fmla="*/ 46 h 252"/>
                  <a:gd name="T48" fmla="*/ 32 w 332"/>
                  <a:gd name="T49" fmla="*/ 72 h 252"/>
                  <a:gd name="T50" fmla="*/ 21 w 332"/>
                  <a:gd name="T51" fmla="*/ 100 h 252"/>
                  <a:gd name="T52" fmla="*/ 51 w 332"/>
                  <a:gd name="T53" fmla="*/ 116 h 252"/>
                  <a:gd name="T54" fmla="*/ 86 w 332"/>
                  <a:gd name="T55" fmla="*/ 116 h 252"/>
                  <a:gd name="T56" fmla="*/ 175 w 332"/>
                  <a:gd name="T57" fmla="*/ 104 h 252"/>
                  <a:gd name="T58" fmla="*/ 231 w 332"/>
                  <a:gd name="T59" fmla="*/ 84 h 252"/>
                  <a:gd name="T60" fmla="*/ 261 w 332"/>
                  <a:gd name="T61" fmla="*/ 58 h 252"/>
                  <a:gd name="T62" fmla="*/ 281 w 332"/>
                  <a:gd name="T63" fmla="*/ 27 h 252"/>
                  <a:gd name="T64" fmla="*/ 278 w 332"/>
                  <a:gd name="T65" fmla="*/ 65 h 252"/>
                  <a:gd name="T66" fmla="*/ 211 w 332"/>
                  <a:gd name="T67" fmla="*/ 112 h 252"/>
                  <a:gd name="T68" fmla="*/ 129 w 332"/>
                  <a:gd name="T69" fmla="*/ 133 h 252"/>
                  <a:gd name="T70" fmla="*/ 51 w 332"/>
                  <a:gd name="T71" fmla="*/ 135 h 252"/>
                  <a:gd name="T72" fmla="*/ 27 w 332"/>
                  <a:gd name="T73" fmla="*/ 130 h 252"/>
                  <a:gd name="T74" fmla="*/ 40 w 332"/>
                  <a:gd name="T75" fmla="*/ 169 h 252"/>
                  <a:gd name="T76" fmla="*/ 86 w 332"/>
                  <a:gd name="T77" fmla="*/ 209 h 252"/>
                  <a:gd name="T78" fmla="*/ 140 w 332"/>
                  <a:gd name="T79" fmla="*/ 230 h 252"/>
                  <a:gd name="T80" fmla="*/ 200 w 332"/>
                  <a:gd name="T81" fmla="*/ 228 h 252"/>
                  <a:gd name="T82" fmla="*/ 261 w 332"/>
                  <a:gd name="T83" fmla="*/ 208 h 252"/>
                  <a:gd name="T84" fmla="*/ 299 w 332"/>
                  <a:gd name="T85" fmla="*/ 178 h 252"/>
                  <a:gd name="T86" fmla="*/ 312 w 332"/>
                  <a:gd name="T87" fmla="*/ 131 h 252"/>
                  <a:gd name="T88" fmla="*/ 307 w 332"/>
                  <a:gd name="T89" fmla="*/ 85 h 252"/>
                  <a:gd name="T90" fmla="*/ 281 w 332"/>
                  <a:gd name="T91" fmla="*/ 124 h 252"/>
                  <a:gd name="T92" fmla="*/ 226 w 332"/>
                  <a:gd name="T93" fmla="*/ 153 h 252"/>
                  <a:gd name="T94" fmla="*/ 169 w 332"/>
                  <a:gd name="T95" fmla="*/ 169 h 252"/>
                  <a:gd name="T96" fmla="*/ 99 w 332"/>
                  <a:gd name="T97" fmla="*/ 170 h 252"/>
                  <a:gd name="T98" fmla="*/ 40 w 332"/>
                  <a:gd name="T99" fmla="*/ 149 h 25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32"/>
                  <a:gd name="T151" fmla="*/ 0 h 252"/>
                  <a:gd name="T152" fmla="*/ 332 w 332"/>
                  <a:gd name="T153" fmla="*/ 252 h 25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32" h="252">
                    <a:moveTo>
                      <a:pt x="82" y="151"/>
                    </a:moveTo>
                    <a:lnTo>
                      <a:pt x="118" y="153"/>
                    </a:lnTo>
                    <a:lnTo>
                      <a:pt x="167" y="149"/>
                    </a:lnTo>
                    <a:lnTo>
                      <a:pt x="210" y="135"/>
                    </a:lnTo>
                    <a:lnTo>
                      <a:pt x="247" y="119"/>
                    </a:lnTo>
                    <a:lnTo>
                      <a:pt x="276" y="103"/>
                    </a:lnTo>
                    <a:lnTo>
                      <a:pt x="292" y="79"/>
                    </a:lnTo>
                    <a:lnTo>
                      <a:pt x="299" y="62"/>
                    </a:lnTo>
                    <a:lnTo>
                      <a:pt x="296" y="40"/>
                    </a:lnTo>
                    <a:lnTo>
                      <a:pt x="319" y="56"/>
                    </a:lnTo>
                    <a:lnTo>
                      <a:pt x="327" y="77"/>
                    </a:lnTo>
                    <a:lnTo>
                      <a:pt x="332" y="114"/>
                    </a:lnTo>
                    <a:lnTo>
                      <a:pt x="325" y="159"/>
                    </a:lnTo>
                    <a:lnTo>
                      <a:pt x="315" y="193"/>
                    </a:lnTo>
                    <a:lnTo>
                      <a:pt x="303" y="211"/>
                    </a:lnTo>
                    <a:lnTo>
                      <a:pt x="277" y="226"/>
                    </a:lnTo>
                    <a:lnTo>
                      <a:pt x="250" y="235"/>
                    </a:lnTo>
                    <a:lnTo>
                      <a:pt x="219" y="246"/>
                    </a:lnTo>
                    <a:lnTo>
                      <a:pt x="191" y="250"/>
                    </a:lnTo>
                    <a:lnTo>
                      <a:pt x="153" y="252"/>
                    </a:lnTo>
                    <a:lnTo>
                      <a:pt x="123" y="247"/>
                    </a:lnTo>
                    <a:lnTo>
                      <a:pt x="102" y="244"/>
                    </a:lnTo>
                    <a:lnTo>
                      <a:pt x="79" y="234"/>
                    </a:lnTo>
                    <a:lnTo>
                      <a:pt x="58" y="223"/>
                    </a:lnTo>
                    <a:lnTo>
                      <a:pt x="39" y="207"/>
                    </a:lnTo>
                    <a:lnTo>
                      <a:pt x="20" y="188"/>
                    </a:lnTo>
                    <a:lnTo>
                      <a:pt x="8" y="165"/>
                    </a:lnTo>
                    <a:lnTo>
                      <a:pt x="0" y="123"/>
                    </a:lnTo>
                    <a:lnTo>
                      <a:pt x="1" y="93"/>
                    </a:lnTo>
                    <a:lnTo>
                      <a:pt x="12" y="72"/>
                    </a:lnTo>
                    <a:lnTo>
                      <a:pt x="28" y="53"/>
                    </a:lnTo>
                    <a:lnTo>
                      <a:pt x="51" y="38"/>
                    </a:lnTo>
                    <a:lnTo>
                      <a:pt x="79" y="25"/>
                    </a:lnTo>
                    <a:lnTo>
                      <a:pt x="115" y="13"/>
                    </a:lnTo>
                    <a:lnTo>
                      <a:pt x="144" y="7"/>
                    </a:lnTo>
                    <a:lnTo>
                      <a:pt x="177" y="0"/>
                    </a:lnTo>
                    <a:lnTo>
                      <a:pt x="214" y="0"/>
                    </a:lnTo>
                    <a:lnTo>
                      <a:pt x="239" y="7"/>
                    </a:lnTo>
                    <a:lnTo>
                      <a:pt x="262" y="13"/>
                    </a:lnTo>
                    <a:lnTo>
                      <a:pt x="272" y="18"/>
                    </a:lnTo>
                    <a:lnTo>
                      <a:pt x="273" y="26"/>
                    </a:lnTo>
                    <a:lnTo>
                      <a:pt x="265" y="37"/>
                    </a:lnTo>
                    <a:lnTo>
                      <a:pt x="227" y="25"/>
                    </a:lnTo>
                    <a:lnTo>
                      <a:pt x="192" y="21"/>
                    </a:lnTo>
                    <a:lnTo>
                      <a:pt x="163" y="22"/>
                    </a:lnTo>
                    <a:lnTo>
                      <a:pt x="132" y="29"/>
                    </a:lnTo>
                    <a:lnTo>
                      <a:pt x="98" y="37"/>
                    </a:lnTo>
                    <a:lnTo>
                      <a:pt x="71" y="46"/>
                    </a:lnTo>
                    <a:lnTo>
                      <a:pt x="45" y="58"/>
                    </a:lnTo>
                    <a:lnTo>
                      <a:pt x="32" y="72"/>
                    </a:lnTo>
                    <a:lnTo>
                      <a:pt x="23" y="87"/>
                    </a:lnTo>
                    <a:lnTo>
                      <a:pt x="21" y="100"/>
                    </a:lnTo>
                    <a:lnTo>
                      <a:pt x="27" y="110"/>
                    </a:lnTo>
                    <a:lnTo>
                      <a:pt x="51" y="116"/>
                    </a:lnTo>
                    <a:lnTo>
                      <a:pt x="55" y="116"/>
                    </a:lnTo>
                    <a:lnTo>
                      <a:pt x="86" y="116"/>
                    </a:lnTo>
                    <a:lnTo>
                      <a:pt x="136" y="112"/>
                    </a:lnTo>
                    <a:lnTo>
                      <a:pt x="175" y="104"/>
                    </a:lnTo>
                    <a:lnTo>
                      <a:pt x="207" y="97"/>
                    </a:lnTo>
                    <a:lnTo>
                      <a:pt x="231" y="84"/>
                    </a:lnTo>
                    <a:lnTo>
                      <a:pt x="250" y="72"/>
                    </a:lnTo>
                    <a:lnTo>
                      <a:pt x="261" y="58"/>
                    </a:lnTo>
                    <a:lnTo>
                      <a:pt x="270" y="34"/>
                    </a:lnTo>
                    <a:lnTo>
                      <a:pt x="281" y="27"/>
                    </a:lnTo>
                    <a:lnTo>
                      <a:pt x="290" y="37"/>
                    </a:lnTo>
                    <a:lnTo>
                      <a:pt x="278" y="65"/>
                    </a:lnTo>
                    <a:lnTo>
                      <a:pt x="250" y="91"/>
                    </a:lnTo>
                    <a:lnTo>
                      <a:pt x="211" y="112"/>
                    </a:lnTo>
                    <a:lnTo>
                      <a:pt x="171" y="122"/>
                    </a:lnTo>
                    <a:lnTo>
                      <a:pt x="129" y="133"/>
                    </a:lnTo>
                    <a:lnTo>
                      <a:pt x="86" y="137"/>
                    </a:lnTo>
                    <a:lnTo>
                      <a:pt x="51" y="135"/>
                    </a:lnTo>
                    <a:lnTo>
                      <a:pt x="45" y="135"/>
                    </a:lnTo>
                    <a:lnTo>
                      <a:pt x="27" y="130"/>
                    </a:lnTo>
                    <a:lnTo>
                      <a:pt x="28" y="145"/>
                    </a:lnTo>
                    <a:lnTo>
                      <a:pt x="40" y="169"/>
                    </a:lnTo>
                    <a:lnTo>
                      <a:pt x="58" y="195"/>
                    </a:lnTo>
                    <a:lnTo>
                      <a:pt x="86" y="209"/>
                    </a:lnTo>
                    <a:lnTo>
                      <a:pt x="109" y="226"/>
                    </a:lnTo>
                    <a:lnTo>
                      <a:pt x="140" y="230"/>
                    </a:lnTo>
                    <a:lnTo>
                      <a:pt x="171" y="231"/>
                    </a:lnTo>
                    <a:lnTo>
                      <a:pt x="200" y="228"/>
                    </a:lnTo>
                    <a:lnTo>
                      <a:pt x="233" y="220"/>
                    </a:lnTo>
                    <a:lnTo>
                      <a:pt x="261" y="208"/>
                    </a:lnTo>
                    <a:lnTo>
                      <a:pt x="286" y="195"/>
                    </a:lnTo>
                    <a:lnTo>
                      <a:pt x="299" y="178"/>
                    </a:lnTo>
                    <a:lnTo>
                      <a:pt x="309" y="157"/>
                    </a:lnTo>
                    <a:lnTo>
                      <a:pt x="312" y="131"/>
                    </a:lnTo>
                    <a:lnTo>
                      <a:pt x="313" y="106"/>
                    </a:lnTo>
                    <a:lnTo>
                      <a:pt x="307" y="85"/>
                    </a:lnTo>
                    <a:lnTo>
                      <a:pt x="297" y="110"/>
                    </a:lnTo>
                    <a:lnTo>
                      <a:pt x="281" y="124"/>
                    </a:lnTo>
                    <a:lnTo>
                      <a:pt x="258" y="141"/>
                    </a:lnTo>
                    <a:lnTo>
                      <a:pt x="226" y="153"/>
                    </a:lnTo>
                    <a:lnTo>
                      <a:pt x="198" y="164"/>
                    </a:lnTo>
                    <a:lnTo>
                      <a:pt x="169" y="169"/>
                    </a:lnTo>
                    <a:lnTo>
                      <a:pt x="134" y="176"/>
                    </a:lnTo>
                    <a:lnTo>
                      <a:pt x="99" y="170"/>
                    </a:lnTo>
                    <a:lnTo>
                      <a:pt x="64" y="166"/>
                    </a:lnTo>
                    <a:lnTo>
                      <a:pt x="40" y="149"/>
                    </a:lnTo>
                    <a:lnTo>
                      <a:pt x="82" y="151"/>
                    </a:lnTo>
                    <a:close/>
                  </a:path>
                </a:pathLst>
              </a:custGeom>
              <a:solidFill>
                <a:srgbClr val="996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7" name="Freeform 132"/>
              <p:cNvSpPr>
                <a:spLocks/>
              </p:cNvSpPr>
              <p:nvPr/>
            </p:nvSpPr>
            <p:spPr bwMode="auto">
              <a:xfrm>
                <a:off x="3075" y="2973"/>
                <a:ext cx="121" cy="123"/>
              </a:xfrm>
              <a:custGeom>
                <a:avLst/>
                <a:gdLst>
                  <a:gd name="T0" fmla="*/ 147 w 243"/>
                  <a:gd name="T1" fmla="*/ 3 h 245"/>
                  <a:gd name="T2" fmla="*/ 178 w 243"/>
                  <a:gd name="T3" fmla="*/ 15 h 245"/>
                  <a:gd name="T4" fmla="*/ 182 w 243"/>
                  <a:gd name="T5" fmla="*/ 18 h 245"/>
                  <a:gd name="T6" fmla="*/ 213 w 243"/>
                  <a:gd name="T7" fmla="*/ 45 h 245"/>
                  <a:gd name="T8" fmla="*/ 232 w 243"/>
                  <a:gd name="T9" fmla="*/ 76 h 245"/>
                  <a:gd name="T10" fmla="*/ 243 w 243"/>
                  <a:gd name="T11" fmla="*/ 108 h 245"/>
                  <a:gd name="T12" fmla="*/ 241 w 243"/>
                  <a:gd name="T13" fmla="*/ 116 h 245"/>
                  <a:gd name="T14" fmla="*/ 197 w 243"/>
                  <a:gd name="T15" fmla="*/ 99 h 245"/>
                  <a:gd name="T16" fmla="*/ 182 w 243"/>
                  <a:gd name="T17" fmla="*/ 96 h 245"/>
                  <a:gd name="T18" fmla="*/ 182 w 243"/>
                  <a:gd name="T19" fmla="*/ 70 h 245"/>
                  <a:gd name="T20" fmla="*/ 174 w 243"/>
                  <a:gd name="T21" fmla="*/ 50 h 245"/>
                  <a:gd name="T22" fmla="*/ 161 w 243"/>
                  <a:gd name="T23" fmla="*/ 32 h 245"/>
                  <a:gd name="T24" fmla="*/ 134 w 243"/>
                  <a:gd name="T25" fmla="*/ 20 h 245"/>
                  <a:gd name="T26" fmla="*/ 112 w 243"/>
                  <a:gd name="T27" fmla="*/ 15 h 245"/>
                  <a:gd name="T28" fmla="*/ 88 w 243"/>
                  <a:gd name="T29" fmla="*/ 18 h 245"/>
                  <a:gd name="T30" fmla="*/ 62 w 243"/>
                  <a:gd name="T31" fmla="*/ 28 h 245"/>
                  <a:gd name="T32" fmla="*/ 44 w 243"/>
                  <a:gd name="T33" fmla="*/ 45 h 245"/>
                  <a:gd name="T34" fmla="*/ 33 w 243"/>
                  <a:gd name="T35" fmla="*/ 80 h 245"/>
                  <a:gd name="T36" fmla="*/ 27 w 243"/>
                  <a:gd name="T37" fmla="*/ 124 h 245"/>
                  <a:gd name="T38" fmla="*/ 30 w 243"/>
                  <a:gd name="T39" fmla="*/ 166 h 245"/>
                  <a:gd name="T40" fmla="*/ 38 w 243"/>
                  <a:gd name="T41" fmla="*/ 193 h 245"/>
                  <a:gd name="T42" fmla="*/ 46 w 243"/>
                  <a:gd name="T43" fmla="*/ 216 h 245"/>
                  <a:gd name="T44" fmla="*/ 66 w 243"/>
                  <a:gd name="T45" fmla="*/ 245 h 245"/>
                  <a:gd name="T46" fmla="*/ 30 w 243"/>
                  <a:gd name="T47" fmla="*/ 243 h 245"/>
                  <a:gd name="T48" fmla="*/ 21 w 243"/>
                  <a:gd name="T49" fmla="*/ 236 h 245"/>
                  <a:gd name="T50" fmla="*/ 10 w 243"/>
                  <a:gd name="T51" fmla="*/ 209 h 245"/>
                  <a:gd name="T52" fmla="*/ 0 w 243"/>
                  <a:gd name="T53" fmla="*/ 173 h 245"/>
                  <a:gd name="T54" fmla="*/ 0 w 243"/>
                  <a:gd name="T55" fmla="*/ 134 h 245"/>
                  <a:gd name="T56" fmla="*/ 2 w 243"/>
                  <a:gd name="T57" fmla="*/ 100 h 245"/>
                  <a:gd name="T58" fmla="*/ 13 w 243"/>
                  <a:gd name="T59" fmla="*/ 63 h 245"/>
                  <a:gd name="T60" fmla="*/ 27 w 243"/>
                  <a:gd name="T61" fmla="*/ 39 h 245"/>
                  <a:gd name="T62" fmla="*/ 53 w 243"/>
                  <a:gd name="T63" fmla="*/ 19 h 245"/>
                  <a:gd name="T64" fmla="*/ 95 w 243"/>
                  <a:gd name="T65" fmla="*/ 5 h 245"/>
                  <a:gd name="T66" fmla="*/ 126 w 243"/>
                  <a:gd name="T67" fmla="*/ 0 h 245"/>
                  <a:gd name="T68" fmla="*/ 147 w 243"/>
                  <a:gd name="T69" fmla="*/ 3 h 2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43"/>
                  <a:gd name="T106" fmla="*/ 0 h 245"/>
                  <a:gd name="T107" fmla="*/ 243 w 243"/>
                  <a:gd name="T108" fmla="*/ 245 h 24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43" h="245">
                    <a:moveTo>
                      <a:pt x="147" y="3"/>
                    </a:moveTo>
                    <a:lnTo>
                      <a:pt x="178" y="15"/>
                    </a:lnTo>
                    <a:lnTo>
                      <a:pt x="182" y="18"/>
                    </a:lnTo>
                    <a:lnTo>
                      <a:pt x="213" y="45"/>
                    </a:lnTo>
                    <a:lnTo>
                      <a:pt x="232" y="76"/>
                    </a:lnTo>
                    <a:lnTo>
                      <a:pt x="243" y="108"/>
                    </a:lnTo>
                    <a:lnTo>
                      <a:pt x="241" y="116"/>
                    </a:lnTo>
                    <a:lnTo>
                      <a:pt x="197" y="99"/>
                    </a:lnTo>
                    <a:lnTo>
                      <a:pt x="182" y="96"/>
                    </a:lnTo>
                    <a:lnTo>
                      <a:pt x="182" y="70"/>
                    </a:lnTo>
                    <a:lnTo>
                      <a:pt x="174" y="50"/>
                    </a:lnTo>
                    <a:lnTo>
                      <a:pt x="161" y="32"/>
                    </a:lnTo>
                    <a:lnTo>
                      <a:pt x="134" y="20"/>
                    </a:lnTo>
                    <a:lnTo>
                      <a:pt x="112" y="15"/>
                    </a:lnTo>
                    <a:lnTo>
                      <a:pt x="88" y="18"/>
                    </a:lnTo>
                    <a:lnTo>
                      <a:pt x="62" y="28"/>
                    </a:lnTo>
                    <a:lnTo>
                      <a:pt x="44" y="45"/>
                    </a:lnTo>
                    <a:lnTo>
                      <a:pt x="33" y="80"/>
                    </a:lnTo>
                    <a:lnTo>
                      <a:pt x="27" y="124"/>
                    </a:lnTo>
                    <a:lnTo>
                      <a:pt x="30" y="166"/>
                    </a:lnTo>
                    <a:lnTo>
                      <a:pt x="38" y="193"/>
                    </a:lnTo>
                    <a:lnTo>
                      <a:pt x="46" y="216"/>
                    </a:lnTo>
                    <a:lnTo>
                      <a:pt x="66" y="245"/>
                    </a:lnTo>
                    <a:lnTo>
                      <a:pt x="30" y="243"/>
                    </a:lnTo>
                    <a:lnTo>
                      <a:pt x="21" y="236"/>
                    </a:lnTo>
                    <a:lnTo>
                      <a:pt x="10" y="209"/>
                    </a:lnTo>
                    <a:lnTo>
                      <a:pt x="0" y="173"/>
                    </a:lnTo>
                    <a:lnTo>
                      <a:pt x="0" y="134"/>
                    </a:lnTo>
                    <a:lnTo>
                      <a:pt x="2" y="100"/>
                    </a:lnTo>
                    <a:lnTo>
                      <a:pt x="13" y="63"/>
                    </a:lnTo>
                    <a:lnTo>
                      <a:pt x="27" y="39"/>
                    </a:lnTo>
                    <a:lnTo>
                      <a:pt x="53" y="19"/>
                    </a:lnTo>
                    <a:lnTo>
                      <a:pt x="95" y="5"/>
                    </a:lnTo>
                    <a:lnTo>
                      <a:pt x="126" y="0"/>
                    </a:lnTo>
                    <a:lnTo>
                      <a:pt x="147" y="3"/>
                    </a:lnTo>
                    <a:close/>
                  </a:path>
                </a:pathLst>
              </a:custGeom>
              <a:solidFill>
                <a:srgbClr val="CC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grpSp>
            <p:nvGrpSpPr>
              <p:cNvPr id="21" name="Group 133"/>
              <p:cNvGrpSpPr>
                <a:grpSpLocks/>
              </p:cNvGrpSpPr>
              <p:nvPr/>
            </p:nvGrpSpPr>
            <p:grpSpPr bwMode="auto">
              <a:xfrm>
                <a:off x="3089" y="3024"/>
                <a:ext cx="62" cy="63"/>
                <a:chOff x="3089" y="3024"/>
                <a:chExt cx="62" cy="63"/>
              </a:xfrm>
            </p:grpSpPr>
            <p:sp>
              <p:nvSpPr>
                <p:cNvPr id="183" name="Freeform 134"/>
                <p:cNvSpPr>
                  <a:spLocks/>
                </p:cNvSpPr>
                <p:nvPr/>
              </p:nvSpPr>
              <p:spPr bwMode="auto">
                <a:xfrm>
                  <a:off x="3089" y="3024"/>
                  <a:ext cx="62" cy="63"/>
                </a:xfrm>
                <a:custGeom>
                  <a:avLst/>
                  <a:gdLst>
                    <a:gd name="T0" fmla="*/ 27 w 124"/>
                    <a:gd name="T1" fmla="*/ 30 h 127"/>
                    <a:gd name="T2" fmla="*/ 31 w 124"/>
                    <a:gd name="T3" fmla="*/ 11 h 127"/>
                    <a:gd name="T4" fmla="*/ 44 w 124"/>
                    <a:gd name="T5" fmla="*/ 2 h 127"/>
                    <a:gd name="T6" fmla="*/ 58 w 124"/>
                    <a:gd name="T7" fmla="*/ 0 h 127"/>
                    <a:gd name="T8" fmla="*/ 70 w 124"/>
                    <a:gd name="T9" fmla="*/ 10 h 127"/>
                    <a:gd name="T10" fmla="*/ 76 w 124"/>
                    <a:gd name="T11" fmla="*/ 24 h 127"/>
                    <a:gd name="T12" fmla="*/ 95 w 124"/>
                    <a:gd name="T13" fmla="*/ 22 h 127"/>
                    <a:gd name="T14" fmla="*/ 114 w 124"/>
                    <a:gd name="T15" fmla="*/ 27 h 127"/>
                    <a:gd name="T16" fmla="*/ 118 w 124"/>
                    <a:gd name="T17" fmla="*/ 27 h 127"/>
                    <a:gd name="T18" fmla="*/ 124 w 124"/>
                    <a:gd name="T19" fmla="*/ 43 h 127"/>
                    <a:gd name="T20" fmla="*/ 118 w 124"/>
                    <a:gd name="T21" fmla="*/ 58 h 127"/>
                    <a:gd name="T22" fmla="*/ 106 w 124"/>
                    <a:gd name="T23" fmla="*/ 72 h 127"/>
                    <a:gd name="T24" fmla="*/ 99 w 124"/>
                    <a:gd name="T25" fmla="*/ 74 h 127"/>
                    <a:gd name="T26" fmla="*/ 103 w 124"/>
                    <a:gd name="T27" fmla="*/ 88 h 127"/>
                    <a:gd name="T28" fmla="*/ 98 w 124"/>
                    <a:gd name="T29" fmla="*/ 103 h 127"/>
                    <a:gd name="T30" fmla="*/ 89 w 124"/>
                    <a:gd name="T31" fmla="*/ 115 h 127"/>
                    <a:gd name="T32" fmla="*/ 74 w 124"/>
                    <a:gd name="T33" fmla="*/ 124 h 127"/>
                    <a:gd name="T34" fmla="*/ 70 w 124"/>
                    <a:gd name="T35" fmla="*/ 127 h 127"/>
                    <a:gd name="T36" fmla="*/ 52 w 124"/>
                    <a:gd name="T37" fmla="*/ 126 h 127"/>
                    <a:gd name="T38" fmla="*/ 39 w 124"/>
                    <a:gd name="T39" fmla="*/ 115 h 127"/>
                    <a:gd name="T40" fmla="*/ 32 w 124"/>
                    <a:gd name="T41" fmla="*/ 111 h 127"/>
                    <a:gd name="T42" fmla="*/ 16 w 124"/>
                    <a:gd name="T43" fmla="*/ 109 h 127"/>
                    <a:gd name="T44" fmla="*/ 2 w 124"/>
                    <a:gd name="T45" fmla="*/ 93 h 127"/>
                    <a:gd name="T46" fmla="*/ 0 w 124"/>
                    <a:gd name="T47" fmla="*/ 76 h 127"/>
                    <a:gd name="T48" fmla="*/ 4 w 124"/>
                    <a:gd name="T49" fmla="*/ 60 h 127"/>
                    <a:gd name="T50" fmla="*/ 11 w 124"/>
                    <a:gd name="T51" fmla="*/ 55 h 127"/>
                    <a:gd name="T52" fmla="*/ 2 w 124"/>
                    <a:gd name="T53" fmla="*/ 43 h 127"/>
                    <a:gd name="T54" fmla="*/ 11 w 124"/>
                    <a:gd name="T55" fmla="*/ 34 h 127"/>
                    <a:gd name="T56" fmla="*/ 17 w 124"/>
                    <a:gd name="T57" fmla="*/ 30 h 127"/>
                    <a:gd name="T58" fmla="*/ 27 w 124"/>
                    <a:gd name="T59" fmla="*/ 30 h 127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124"/>
                    <a:gd name="T91" fmla="*/ 0 h 127"/>
                    <a:gd name="T92" fmla="*/ 124 w 124"/>
                    <a:gd name="T93" fmla="*/ 127 h 127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124" h="127">
                      <a:moveTo>
                        <a:pt x="27" y="30"/>
                      </a:moveTo>
                      <a:lnTo>
                        <a:pt x="31" y="11"/>
                      </a:lnTo>
                      <a:lnTo>
                        <a:pt x="44" y="2"/>
                      </a:lnTo>
                      <a:lnTo>
                        <a:pt x="58" y="0"/>
                      </a:lnTo>
                      <a:lnTo>
                        <a:pt x="70" y="10"/>
                      </a:lnTo>
                      <a:lnTo>
                        <a:pt x="76" y="24"/>
                      </a:lnTo>
                      <a:lnTo>
                        <a:pt x="95" y="22"/>
                      </a:lnTo>
                      <a:lnTo>
                        <a:pt x="114" y="27"/>
                      </a:lnTo>
                      <a:lnTo>
                        <a:pt x="118" y="27"/>
                      </a:lnTo>
                      <a:lnTo>
                        <a:pt x="124" y="43"/>
                      </a:lnTo>
                      <a:lnTo>
                        <a:pt x="118" y="5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103" y="88"/>
                      </a:lnTo>
                      <a:lnTo>
                        <a:pt x="98" y="103"/>
                      </a:lnTo>
                      <a:lnTo>
                        <a:pt x="89" y="115"/>
                      </a:lnTo>
                      <a:lnTo>
                        <a:pt x="74" y="124"/>
                      </a:lnTo>
                      <a:lnTo>
                        <a:pt x="70" y="127"/>
                      </a:lnTo>
                      <a:lnTo>
                        <a:pt x="52" y="126"/>
                      </a:lnTo>
                      <a:lnTo>
                        <a:pt x="39" y="115"/>
                      </a:lnTo>
                      <a:lnTo>
                        <a:pt x="32" y="111"/>
                      </a:lnTo>
                      <a:lnTo>
                        <a:pt x="16" y="109"/>
                      </a:lnTo>
                      <a:lnTo>
                        <a:pt x="2" y="93"/>
                      </a:lnTo>
                      <a:lnTo>
                        <a:pt x="0" y="76"/>
                      </a:lnTo>
                      <a:lnTo>
                        <a:pt x="4" y="60"/>
                      </a:lnTo>
                      <a:lnTo>
                        <a:pt x="11" y="55"/>
                      </a:lnTo>
                      <a:lnTo>
                        <a:pt x="2" y="43"/>
                      </a:lnTo>
                      <a:lnTo>
                        <a:pt x="11" y="34"/>
                      </a:lnTo>
                      <a:lnTo>
                        <a:pt x="17" y="30"/>
                      </a:lnTo>
                      <a:lnTo>
                        <a:pt x="27" y="30"/>
                      </a:lnTo>
                      <a:close/>
                    </a:path>
                  </a:pathLst>
                </a:custGeom>
                <a:blipFill dpi="0" rotWithShape="0">
                  <a:blip r:embed="rId3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84" name="Freeform 135"/>
                <p:cNvSpPr>
                  <a:spLocks/>
                </p:cNvSpPr>
                <p:nvPr/>
              </p:nvSpPr>
              <p:spPr bwMode="auto">
                <a:xfrm>
                  <a:off x="3099" y="3028"/>
                  <a:ext cx="45" cy="51"/>
                </a:xfrm>
                <a:custGeom>
                  <a:avLst/>
                  <a:gdLst>
                    <a:gd name="T0" fmla="*/ 28 w 90"/>
                    <a:gd name="T1" fmla="*/ 47 h 103"/>
                    <a:gd name="T2" fmla="*/ 24 w 90"/>
                    <a:gd name="T3" fmla="*/ 34 h 103"/>
                    <a:gd name="T4" fmla="*/ 18 w 90"/>
                    <a:gd name="T5" fmla="*/ 21 h 103"/>
                    <a:gd name="T6" fmla="*/ 24 w 90"/>
                    <a:gd name="T7" fmla="*/ 8 h 103"/>
                    <a:gd name="T8" fmla="*/ 31 w 90"/>
                    <a:gd name="T9" fmla="*/ 0 h 103"/>
                    <a:gd name="T10" fmla="*/ 37 w 90"/>
                    <a:gd name="T11" fmla="*/ 3 h 103"/>
                    <a:gd name="T12" fmla="*/ 44 w 90"/>
                    <a:gd name="T13" fmla="*/ 7 h 103"/>
                    <a:gd name="T14" fmla="*/ 45 w 90"/>
                    <a:gd name="T15" fmla="*/ 18 h 103"/>
                    <a:gd name="T16" fmla="*/ 43 w 90"/>
                    <a:gd name="T17" fmla="*/ 29 h 103"/>
                    <a:gd name="T18" fmla="*/ 43 w 90"/>
                    <a:gd name="T19" fmla="*/ 39 h 103"/>
                    <a:gd name="T20" fmla="*/ 49 w 90"/>
                    <a:gd name="T21" fmla="*/ 37 h 103"/>
                    <a:gd name="T22" fmla="*/ 55 w 90"/>
                    <a:gd name="T23" fmla="*/ 27 h 103"/>
                    <a:gd name="T24" fmla="*/ 64 w 90"/>
                    <a:gd name="T25" fmla="*/ 22 h 103"/>
                    <a:gd name="T26" fmla="*/ 68 w 90"/>
                    <a:gd name="T27" fmla="*/ 22 h 103"/>
                    <a:gd name="T28" fmla="*/ 78 w 90"/>
                    <a:gd name="T29" fmla="*/ 21 h 103"/>
                    <a:gd name="T30" fmla="*/ 84 w 90"/>
                    <a:gd name="T31" fmla="*/ 26 h 103"/>
                    <a:gd name="T32" fmla="*/ 90 w 90"/>
                    <a:gd name="T33" fmla="*/ 38 h 103"/>
                    <a:gd name="T34" fmla="*/ 86 w 90"/>
                    <a:gd name="T35" fmla="*/ 50 h 103"/>
                    <a:gd name="T36" fmla="*/ 75 w 90"/>
                    <a:gd name="T37" fmla="*/ 57 h 103"/>
                    <a:gd name="T38" fmla="*/ 62 w 90"/>
                    <a:gd name="T39" fmla="*/ 57 h 103"/>
                    <a:gd name="T40" fmla="*/ 51 w 90"/>
                    <a:gd name="T41" fmla="*/ 54 h 103"/>
                    <a:gd name="T42" fmla="*/ 52 w 90"/>
                    <a:gd name="T43" fmla="*/ 64 h 103"/>
                    <a:gd name="T44" fmla="*/ 64 w 90"/>
                    <a:gd name="T45" fmla="*/ 66 h 103"/>
                    <a:gd name="T46" fmla="*/ 74 w 90"/>
                    <a:gd name="T47" fmla="*/ 73 h 103"/>
                    <a:gd name="T48" fmla="*/ 71 w 90"/>
                    <a:gd name="T49" fmla="*/ 88 h 103"/>
                    <a:gd name="T50" fmla="*/ 62 w 90"/>
                    <a:gd name="T51" fmla="*/ 100 h 103"/>
                    <a:gd name="T52" fmla="*/ 48 w 90"/>
                    <a:gd name="T53" fmla="*/ 103 h 103"/>
                    <a:gd name="T54" fmla="*/ 37 w 90"/>
                    <a:gd name="T55" fmla="*/ 97 h 103"/>
                    <a:gd name="T56" fmla="*/ 31 w 90"/>
                    <a:gd name="T57" fmla="*/ 87 h 103"/>
                    <a:gd name="T58" fmla="*/ 36 w 90"/>
                    <a:gd name="T59" fmla="*/ 76 h 103"/>
                    <a:gd name="T60" fmla="*/ 40 w 90"/>
                    <a:gd name="T61" fmla="*/ 65 h 103"/>
                    <a:gd name="T62" fmla="*/ 33 w 90"/>
                    <a:gd name="T63" fmla="*/ 62 h 103"/>
                    <a:gd name="T64" fmla="*/ 31 w 90"/>
                    <a:gd name="T65" fmla="*/ 74 h 103"/>
                    <a:gd name="T66" fmla="*/ 24 w 90"/>
                    <a:gd name="T67" fmla="*/ 84 h 103"/>
                    <a:gd name="T68" fmla="*/ 9 w 90"/>
                    <a:gd name="T69" fmla="*/ 85 h 103"/>
                    <a:gd name="T70" fmla="*/ 0 w 90"/>
                    <a:gd name="T71" fmla="*/ 77 h 103"/>
                    <a:gd name="T72" fmla="*/ 0 w 90"/>
                    <a:gd name="T73" fmla="*/ 68 h 103"/>
                    <a:gd name="T74" fmla="*/ 2 w 90"/>
                    <a:gd name="T75" fmla="*/ 60 h 103"/>
                    <a:gd name="T76" fmla="*/ 8 w 90"/>
                    <a:gd name="T77" fmla="*/ 53 h 103"/>
                    <a:gd name="T78" fmla="*/ 5 w 90"/>
                    <a:gd name="T79" fmla="*/ 43 h 103"/>
                    <a:gd name="T80" fmla="*/ 5 w 90"/>
                    <a:gd name="T81" fmla="*/ 34 h 103"/>
                    <a:gd name="T82" fmla="*/ 12 w 90"/>
                    <a:gd name="T83" fmla="*/ 34 h 103"/>
                    <a:gd name="T84" fmla="*/ 18 w 90"/>
                    <a:gd name="T85" fmla="*/ 38 h 103"/>
                    <a:gd name="T86" fmla="*/ 28 w 90"/>
                    <a:gd name="T87" fmla="*/ 47 h 103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0"/>
                    <a:gd name="T133" fmla="*/ 0 h 103"/>
                    <a:gd name="T134" fmla="*/ 90 w 90"/>
                    <a:gd name="T135" fmla="*/ 103 h 103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0" h="103">
                      <a:moveTo>
                        <a:pt x="28" y="47"/>
                      </a:moveTo>
                      <a:lnTo>
                        <a:pt x="24" y="34"/>
                      </a:lnTo>
                      <a:lnTo>
                        <a:pt x="18" y="21"/>
                      </a:lnTo>
                      <a:lnTo>
                        <a:pt x="24" y="8"/>
                      </a:lnTo>
                      <a:lnTo>
                        <a:pt x="31" y="0"/>
                      </a:lnTo>
                      <a:lnTo>
                        <a:pt x="37" y="3"/>
                      </a:lnTo>
                      <a:lnTo>
                        <a:pt x="44" y="7"/>
                      </a:lnTo>
                      <a:lnTo>
                        <a:pt x="45" y="18"/>
                      </a:lnTo>
                      <a:lnTo>
                        <a:pt x="43" y="29"/>
                      </a:lnTo>
                      <a:lnTo>
                        <a:pt x="43" y="39"/>
                      </a:lnTo>
                      <a:lnTo>
                        <a:pt x="49" y="37"/>
                      </a:lnTo>
                      <a:lnTo>
                        <a:pt x="55" y="27"/>
                      </a:lnTo>
                      <a:lnTo>
                        <a:pt x="64" y="22"/>
                      </a:lnTo>
                      <a:lnTo>
                        <a:pt x="68" y="22"/>
                      </a:lnTo>
                      <a:lnTo>
                        <a:pt x="78" y="21"/>
                      </a:lnTo>
                      <a:lnTo>
                        <a:pt x="84" y="26"/>
                      </a:lnTo>
                      <a:lnTo>
                        <a:pt x="90" y="38"/>
                      </a:lnTo>
                      <a:lnTo>
                        <a:pt x="86" y="50"/>
                      </a:lnTo>
                      <a:lnTo>
                        <a:pt x="75" y="57"/>
                      </a:lnTo>
                      <a:lnTo>
                        <a:pt x="62" y="57"/>
                      </a:lnTo>
                      <a:lnTo>
                        <a:pt x="51" y="54"/>
                      </a:lnTo>
                      <a:lnTo>
                        <a:pt x="52" y="64"/>
                      </a:lnTo>
                      <a:lnTo>
                        <a:pt x="64" y="66"/>
                      </a:lnTo>
                      <a:lnTo>
                        <a:pt x="74" y="73"/>
                      </a:lnTo>
                      <a:lnTo>
                        <a:pt x="71" y="88"/>
                      </a:lnTo>
                      <a:lnTo>
                        <a:pt x="62" y="100"/>
                      </a:lnTo>
                      <a:lnTo>
                        <a:pt x="48" y="103"/>
                      </a:lnTo>
                      <a:lnTo>
                        <a:pt x="37" y="97"/>
                      </a:lnTo>
                      <a:lnTo>
                        <a:pt x="31" y="87"/>
                      </a:lnTo>
                      <a:lnTo>
                        <a:pt x="36" y="76"/>
                      </a:lnTo>
                      <a:lnTo>
                        <a:pt x="40" y="65"/>
                      </a:lnTo>
                      <a:lnTo>
                        <a:pt x="33" y="62"/>
                      </a:lnTo>
                      <a:lnTo>
                        <a:pt x="31" y="74"/>
                      </a:lnTo>
                      <a:lnTo>
                        <a:pt x="24" y="84"/>
                      </a:lnTo>
                      <a:lnTo>
                        <a:pt x="9" y="85"/>
                      </a:lnTo>
                      <a:lnTo>
                        <a:pt x="0" y="77"/>
                      </a:lnTo>
                      <a:lnTo>
                        <a:pt x="0" y="68"/>
                      </a:lnTo>
                      <a:lnTo>
                        <a:pt x="2" y="60"/>
                      </a:lnTo>
                      <a:lnTo>
                        <a:pt x="8" y="53"/>
                      </a:lnTo>
                      <a:lnTo>
                        <a:pt x="5" y="43"/>
                      </a:lnTo>
                      <a:lnTo>
                        <a:pt x="5" y="34"/>
                      </a:lnTo>
                      <a:lnTo>
                        <a:pt x="12" y="34"/>
                      </a:lnTo>
                      <a:lnTo>
                        <a:pt x="18" y="38"/>
                      </a:lnTo>
                      <a:lnTo>
                        <a:pt x="28" y="47"/>
                      </a:lnTo>
                      <a:close/>
                    </a:path>
                  </a:pathLst>
                </a:custGeom>
                <a:blipFill dpi="0" rotWithShape="0">
                  <a:blip r:embed="rId4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85" name="Freeform 136"/>
                <p:cNvSpPr>
                  <a:spLocks/>
                </p:cNvSpPr>
                <p:nvPr/>
              </p:nvSpPr>
              <p:spPr bwMode="auto">
                <a:xfrm>
                  <a:off x="3114" y="3049"/>
                  <a:ext cx="11" cy="10"/>
                </a:xfrm>
                <a:custGeom>
                  <a:avLst/>
                  <a:gdLst>
                    <a:gd name="T0" fmla="*/ 0 w 21"/>
                    <a:gd name="T1" fmla="*/ 7 h 22"/>
                    <a:gd name="T2" fmla="*/ 10 w 21"/>
                    <a:gd name="T3" fmla="*/ 0 h 22"/>
                    <a:gd name="T4" fmla="*/ 18 w 21"/>
                    <a:gd name="T5" fmla="*/ 3 h 22"/>
                    <a:gd name="T6" fmla="*/ 21 w 21"/>
                    <a:gd name="T7" fmla="*/ 16 h 22"/>
                    <a:gd name="T8" fmla="*/ 12 w 21"/>
                    <a:gd name="T9" fmla="*/ 22 h 22"/>
                    <a:gd name="T10" fmla="*/ 2 w 21"/>
                    <a:gd name="T11" fmla="*/ 16 h 22"/>
                    <a:gd name="T12" fmla="*/ 0 w 21"/>
                    <a:gd name="T13" fmla="*/ 7 h 2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1"/>
                    <a:gd name="T22" fmla="*/ 0 h 22"/>
                    <a:gd name="T23" fmla="*/ 21 w 21"/>
                    <a:gd name="T24" fmla="*/ 22 h 2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1" h="22">
                      <a:moveTo>
                        <a:pt x="0" y="7"/>
                      </a:moveTo>
                      <a:lnTo>
                        <a:pt x="10" y="0"/>
                      </a:lnTo>
                      <a:lnTo>
                        <a:pt x="18" y="3"/>
                      </a:lnTo>
                      <a:lnTo>
                        <a:pt x="21" y="16"/>
                      </a:lnTo>
                      <a:lnTo>
                        <a:pt x="12" y="22"/>
                      </a:lnTo>
                      <a:lnTo>
                        <a:pt x="2" y="16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blipFill dpi="0" rotWithShape="0">
                  <a:blip r:embed="rId5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</p:grpSp>
          <p:grpSp>
            <p:nvGrpSpPr>
              <p:cNvPr id="22" name="Group 137"/>
              <p:cNvGrpSpPr>
                <a:grpSpLocks/>
              </p:cNvGrpSpPr>
              <p:nvPr/>
            </p:nvGrpSpPr>
            <p:grpSpPr bwMode="auto">
              <a:xfrm>
                <a:off x="3128" y="3012"/>
                <a:ext cx="70" cy="70"/>
                <a:chOff x="3128" y="3012"/>
                <a:chExt cx="70" cy="70"/>
              </a:xfrm>
            </p:grpSpPr>
            <p:sp>
              <p:nvSpPr>
                <p:cNvPr id="180" name="Freeform 138"/>
                <p:cNvSpPr>
                  <a:spLocks/>
                </p:cNvSpPr>
                <p:nvPr/>
              </p:nvSpPr>
              <p:spPr bwMode="auto">
                <a:xfrm>
                  <a:off x="3128" y="3012"/>
                  <a:ext cx="70" cy="70"/>
                </a:xfrm>
                <a:custGeom>
                  <a:avLst/>
                  <a:gdLst>
                    <a:gd name="T0" fmla="*/ 30 w 142"/>
                    <a:gd name="T1" fmla="*/ 31 h 139"/>
                    <a:gd name="T2" fmla="*/ 35 w 142"/>
                    <a:gd name="T3" fmla="*/ 12 h 139"/>
                    <a:gd name="T4" fmla="*/ 50 w 142"/>
                    <a:gd name="T5" fmla="*/ 0 h 139"/>
                    <a:gd name="T6" fmla="*/ 65 w 142"/>
                    <a:gd name="T7" fmla="*/ 0 h 139"/>
                    <a:gd name="T8" fmla="*/ 80 w 142"/>
                    <a:gd name="T9" fmla="*/ 10 h 139"/>
                    <a:gd name="T10" fmla="*/ 88 w 142"/>
                    <a:gd name="T11" fmla="*/ 27 h 139"/>
                    <a:gd name="T12" fmla="*/ 110 w 142"/>
                    <a:gd name="T13" fmla="*/ 23 h 139"/>
                    <a:gd name="T14" fmla="*/ 131 w 142"/>
                    <a:gd name="T15" fmla="*/ 29 h 139"/>
                    <a:gd name="T16" fmla="*/ 135 w 142"/>
                    <a:gd name="T17" fmla="*/ 30 h 139"/>
                    <a:gd name="T18" fmla="*/ 142 w 142"/>
                    <a:gd name="T19" fmla="*/ 47 h 139"/>
                    <a:gd name="T20" fmla="*/ 134 w 142"/>
                    <a:gd name="T21" fmla="*/ 64 h 139"/>
                    <a:gd name="T22" fmla="*/ 122 w 142"/>
                    <a:gd name="T23" fmla="*/ 77 h 139"/>
                    <a:gd name="T24" fmla="*/ 114 w 142"/>
                    <a:gd name="T25" fmla="*/ 81 h 139"/>
                    <a:gd name="T26" fmla="*/ 118 w 142"/>
                    <a:gd name="T27" fmla="*/ 95 h 139"/>
                    <a:gd name="T28" fmla="*/ 112 w 142"/>
                    <a:gd name="T29" fmla="*/ 112 h 139"/>
                    <a:gd name="T30" fmla="*/ 101 w 142"/>
                    <a:gd name="T31" fmla="*/ 126 h 139"/>
                    <a:gd name="T32" fmla="*/ 84 w 142"/>
                    <a:gd name="T33" fmla="*/ 136 h 139"/>
                    <a:gd name="T34" fmla="*/ 80 w 142"/>
                    <a:gd name="T35" fmla="*/ 139 h 139"/>
                    <a:gd name="T36" fmla="*/ 61 w 142"/>
                    <a:gd name="T37" fmla="*/ 136 h 139"/>
                    <a:gd name="T38" fmla="*/ 44 w 142"/>
                    <a:gd name="T39" fmla="*/ 126 h 139"/>
                    <a:gd name="T40" fmla="*/ 37 w 142"/>
                    <a:gd name="T41" fmla="*/ 120 h 139"/>
                    <a:gd name="T42" fmla="*/ 18 w 142"/>
                    <a:gd name="T43" fmla="*/ 119 h 139"/>
                    <a:gd name="T44" fmla="*/ 2 w 142"/>
                    <a:gd name="T45" fmla="*/ 101 h 139"/>
                    <a:gd name="T46" fmla="*/ 0 w 142"/>
                    <a:gd name="T47" fmla="*/ 83 h 139"/>
                    <a:gd name="T48" fmla="*/ 5 w 142"/>
                    <a:gd name="T49" fmla="*/ 65 h 139"/>
                    <a:gd name="T50" fmla="*/ 11 w 142"/>
                    <a:gd name="T51" fmla="*/ 61 h 139"/>
                    <a:gd name="T52" fmla="*/ 3 w 142"/>
                    <a:gd name="T53" fmla="*/ 47 h 139"/>
                    <a:gd name="T54" fmla="*/ 11 w 142"/>
                    <a:gd name="T55" fmla="*/ 37 h 139"/>
                    <a:gd name="T56" fmla="*/ 21 w 142"/>
                    <a:gd name="T57" fmla="*/ 33 h 139"/>
                    <a:gd name="T58" fmla="*/ 30 w 142"/>
                    <a:gd name="T59" fmla="*/ 31 h 139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142"/>
                    <a:gd name="T91" fmla="*/ 0 h 139"/>
                    <a:gd name="T92" fmla="*/ 142 w 142"/>
                    <a:gd name="T93" fmla="*/ 139 h 139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142" h="139">
                      <a:moveTo>
                        <a:pt x="30" y="31"/>
                      </a:moveTo>
                      <a:lnTo>
                        <a:pt x="35" y="12"/>
                      </a:lnTo>
                      <a:lnTo>
                        <a:pt x="50" y="0"/>
                      </a:lnTo>
                      <a:lnTo>
                        <a:pt x="65" y="0"/>
                      </a:lnTo>
                      <a:lnTo>
                        <a:pt x="80" y="10"/>
                      </a:lnTo>
                      <a:lnTo>
                        <a:pt x="88" y="27"/>
                      </a:lnTo>
                      <a:lnTo>
                        <a:pt x="110" y="23"/>
                      </a:lnTo>
                      <a:lnTo>
                        <a:pt x="131" y="29"/>
                      </a:lnTo>
                      <a:lnTo>
                        <a:pt x="135" y="30"/>
                      </a:lnTo>
                      <a:lnTo>
                        <a:pt x="142" y="47"/>
                      </a:lnTo>
                      <a:lnTo>
                        <a:pt x="134" y="64"/>
                      </a:lnTo>
                      <a:lnTo>
                        <a:pt x="122" y="77"/>
                      </a:lnTo>
                      <a:lnTo>
                        <a:pt x="114" y="81"/>
                      </a:lnTo>
                      <a:lnTo>
                        <a:pt x="118" y="95"/>
                      </a:lnTo>
                      <a:lnTo>
                        <a:pt x="112" y="112"/>
                      </a:lnTo>
                      <a:lnTo>
                        <a:pt x="101" y="126"/>
                      </a:lnTo>
                      <a:lnTo>
                        <a:pt x="84" y="136"/>
                      </a:lnTo>
                      <a:lnTo>
                        <a:pt x="80" y="139"/>
                      </a:lnTo>
                      <a:lnTo>
                        <a:pt x="61" y="136"/>
                      </a:lnTo>
                      <a:lnTo>
                        <a:pt x="44" y="126"/>
                      </a:lnTo>
                      <a:lnTo>
                        <a:pt x="37" y="120"/>
                      </a:lnTo>
                      <a:lnTo>
                        <a:pt x="18" y="119"/>
                      </a:lnTo>
                      <a:lnTo>
                        <a:pt x="2" y="101"/>
                      </a:lnTo>
                      <a:lnTo>
                        <a:pt x="0" y="83"/>
                      </a:lnTo>
                      <a:lnTo>
                        <a:pt x="5" y="65"/>
                      </a:lnTo>
                      <a:lnTo>
                        <a:pt x="11" y="61"/>
                      </a:lnTo>
                      <a:lnTo>
                        <a:pt x="3" y="47"/>
                      </a:lnTo>
                      <a:lnTo>
                        <a:pt x="11" y="37"/>
                      </a:lnTo>
                      <a:lnTo>
                        <a:pt x="21" y="33"/>
                      </a:lnTo>
                      <a:lnTo>
                        <a:pt x="30" y="31"/>
                      </a:lnTo>
                      <a:close/>
                    </a:path>
                  </a:pathLst>
                </a:custGeom>
                <a:blipFill dpi="0" rotWithShape="0">
                  <a:blip r:embed="rId3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81" name="Freeform 139"/>
                <p:cNvSpPr>
                  <a:spLocks/>
                </p:cNvSpPr>
                <p:nvPr/>
              </p:nvSpPr>
              <p:spPr bwMode="auto">
                <a:xfrm>
                  <a:off x="3138" y="3018"/>
                  <a:ext cx="52" cy="55"/>
                </a:xfrm>
                <a:custGeom>
                  <a:avLst/>
                  <a:gdLst>
                    <a:gd name="T0" fmla="*/ 33 w 105"/>
                    <a:gd name="T1" fmla="*/ 50 h 111"/>
                    <a:gd name="T2" fmla="*/ 29 w 105"/>
                    <a:gd name="T3" fmla="*/ 35 h 111"/>
                    <a:gd name="T4" fmla="*/ 21 w 105"/>
                    <a:gd name="T5" fmla="*/ 22 h 111"/>
                    <a:gd name="T6" fmla="*/ 28 w 105"/>
                    <a:gd name="T7" fmla="*/ 8 h 111"/>
                    <a:gd name="T8" fmla="*/ 36 w 105"/>
                    <a:gd name="T9" fmla="*/ 0 h 111"/>
                    <a:gd name="T10" fmla="*/ 44 w 105"/>
                    <a:gd name="T11" fmla="*/ 3 h 111"/>
                    <a:gd name="T12" fmla="*/ 52 w 105"/>
                    <a:gd name="T13" fmla="*/ 8 h 111"/>
                    <a:gd name="T14" fmla="*/ 54 w 105"/>
                    <a:gd name="T15" fmla="*/ 19 h 111"/>
                    <a:gd name="T16" fmla="*/ 51 w 105"/>
                    <a:gd name="T17" fmla="*/ 31 h 111"/>
                    <a:gd name="T18" fmla="*/ 51 w 105"/>
                    <a:gd name="T19" fmla="*/ 43 h 111"/>
                    <a:gd name="T20" fmla="*/ 59 w 105"/>
                    <a:gd name="T21" fmla="*/ 39 h 111"/>
                    <a:gd name="T22" fmla="*/ 66 w 105"/>
                    <a:gd name="T23" fmla="*/ 30 h 111"/>
                    <a:gd name="T24" fmla="*/ 75 w 105"/>
                    <a:gd name="T25" fmla="*/ 23 h 111"/>
                    <a:gd name="T26" fmla="*/ 80 w 105"/>
                    <a:gd name="T27" fmla="*/ 23 h 111"/>
                    <a:gd name="T28" fmla="*/ 91 w 105"/>
                    <a:gd name="T29" fmla="*/ 22 h 111"/>
                    <a:gd name="T30" fmla="*/ 99 w 105"/>
                    <a:gd name="T31" fmla="*/ 28 h 111"/>
                    <a:gd name="T32" fmla="*/ 105 w 105"/>
                    <a:gd name="T33" fmla="*/ 41 h 111"/>
                    <a:gd name="T34" fmla="*/ 101 w 105"/>
                    <a:gd name="T35" fmla="*/ 54 h 111"/>
                    <a:gd name="T36" fmla="*/ 89 w 105"/>
                    <a:gd name="T37" fmla="*/ 61 h 111"/>
                    <a:gd name="T38" fmla="*/ 74 w 105"/>
                    <a:gd name="T39" fmla="*/ 61 h 111"/>
                    <a:gd name="T40" fmla="*/ 60 w 105"/>
                    <a:gd name="T41" fmla="*/ 58 h 111"/>
                    <a:gd name="T42" fmla="*/ 62 w 105"/>
                    <a:gd name="T43" fmla="*/ 67 h 111"/>
                    <a:gd name="T44" fmla="*/ 75 w 105"/>
                    <a:gd name="T45" fmla="*/ 70 h 111"/>
                    <a:gd name="T46" fmla="*/ 86 w 105"/>
                    <a:gd name="T47" fmla="*/ 78 h 111"/>
                    <a:gd name="T48" fmla="*/ 83 w 105"/>
                    <a:gd name="T49" fmla="*/ 94 h 111"/>
                    <a:gd name="T50" fmla="*/ 72 w 105"/>
                    <a:gd name="T51" fmla="*/ 107 h 111"/>
                    <a:gd name="T52" fmla="*/ 56 w 105"/>
                    <a:gd name="T53" fmla="*/ 111 h 111"/>
                    <a:gd name="T54" fmla="*/ 44 w 105"/>
                    <a:gd name="T55" fmla="*/ 104 h 111"/>
                    <a:gd name="T56" fmla="*/ 36 w 105"/>
                    <a:gd name="T57" fmla="*/ 93 h 111"/>
                    <a:gd name="T58" fmla="*/ 41 w 105"/>
                    <a:gd name="T59" fmla="*/ 81 h 111"/>
                    <a:gd name="T60" fmla="*/ 47 w 105"/>
                    <a:gd name="T61" fmla="*/ 70 h 111"/>
                    <a:gd name="T62" fmla="*/ 40 w 105"/>
                    <a:gd name="T63" fmla="*/ 66 h 111"/>
                    <a:gd name="T64" fmla="*/ 36 w 105"/>
                    <a:gd name="T65" fmla="*/ 80 h 111"/>
                    <a:gd name="T66" fmla="*/ 28 w 105"/>
                    <a:gd name="T67" fmla="*/ 90 h 111"/>
                    <a:gd name="T68" fmla="*/ 12 w 105"/>
                    <a:gd name="T69" fmla="*/ 92 h 111"/>
                    <a:gd name="T70" fmla="*/ 0 w 105"/>
                    <a:gd name="T71" fmla="*/ 84 h 111"/>
                    <a:gd name="T72" fmla="*/ 0 w 105"/>
                    <a:gd name="T73" fmla="*/ 73 h 111"/>
                    <a:gd name="T74" fmla="*/ 4 w 105"/>
                    <a:gd name="T75" fmla="*/ 63 h 111"/>
                    <a:gd name="T76" fmla="*/ 10 w 105"/>
                    <a:gd name="T77" fmla="*/ 57 h 111"/>
                    <a:gd name="T78" fmla="*/ 6 w 105"/>
                    <a:gd name="T79" fmla="*/ 46 h 111"/>
                    <a:gd name="T80" fmla="*/ 6 w 105"/>
                    <a:gd name="T81" fmla="*/ 36 h 111"/>
                    <a:gd name="T82" fmla="*/ 14 w 105"/>
                    <a:gd name="T83" fmla="*/ 35 h 111"/>
                    <a:gd name="T84" fmla="*/ 23 w 105"/>
                    <a:gd name="T85" fmla="*/ 41 h 111"/>
                    <a:gd name="T86" fmla="*/ 33 w 105"/>
                    <a:gd name="T87" fmla="*/ 50 h 11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05"/>
                    <a:gd name="T133" fmla="*/ 0 h 111"/>
                    <a:gd name="T134" fmla="*/ 105 w 105"/>
                    <a:gd name="T135" fmla="*/ 111 h 11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05" h="111">
                      <a:moveTo>
                        <a:pt x="33" y="50"/>
                      </a:moveTo>
                      <a:lnTo>
                        <a:pt x="29" y="35"/>
                      </a:lnTo>
                      <a:lnTo>
                        <a:pt x="21" y="22"/>
                      </a:lnTo>
                      <a:lnTo>
                        <a:pt x="28" y="8"/>
                      </a:lnTo>
                      <a:lnTo>
                        <a:pt x="36" y="0"/>
                      </a:lnTo>
                      <a:lnTo>
                        <a:pt x="44" y="3"/>
                      </a:lnTo>
                      <a:lnTo>
                        <a:pt x="52" y="8"/>
                      </a:lnTo>
                      <a:lnTo>
                        <a:pt x="54" y="19"/>
                      </a:lnTo>
                      <a:lnTo>
                        <a:pt x="51" y="31"/>
                      </a:lnTo>
                      <a:lnTo>
                        <a:pt x="51" y="43"/>
                      </a:lnTo>
                      <a:lnTo>
                        <a:pt x="59" y="39"/>
                      </a:lnTo>
                      <a:lnTo>
                        <a:pt x="66" y="30"/>
                      </a:lnTo>
                      <a:lnTo>
                        <a:pt x="75" y="23"/>
                      </a:lnTo>
                      <a:lnTo>
                        <a:pt x="80" y="23"/>
                      </a:lnTo>
                      <a:lnTo>
                        <a:pt x="91" y="22"/>
                      </a:lnTo>
                      <a:lnTo>
                        <a:pt x="99" y="28"/>
                      </a:lnTo>
                      <a:lnTo>
                        <a:pt x="105" y="41"/>
                      </a:lnTo>
                      <a:lnTo>
                        <a:pt x="101" y="54"/>
                      </a:lnTo>
                      <a:lnTo>
                        <a:pt x="89" y="61"/>
                      </a:lnTo>
                      <a:lnTo>
                        <a:pt x="74" y="61"/>
                      </a:lnTo>
                      <a:lnTo>
                        <a:pt x="60" y="58"/>
                      </a:lnTo>
                      <a:lnTo>
                        <a:pt x="62" y="67"/>
                      </a:lnTo>
                      <a:lnTo>
                        <a:pt x="75" y="70"/>
                      </a:lnTo>
                      <a:lnTo>
                        <a:pt x="86" y="78"/>
                      </a:lnTo>
                      <a:lnTo>
                        <a:pt x="83" y="94"/>
                      </a:lnTo>
                      <a:lnTo>
                        <a:pt x="72" y="107"/>
                      </a:lnTo>
                      <a:lnTo>
                        <a:pt x="56" y="111"/>
                      </a:lnTo>
                      <a:lnTo>
                        <a:pt x="44" y="104"/>
                      </a:lnTo>
                      <a:lnTo>
                        <a:pt x="36" y="93"/>
                      </a:lnTo>
                      <a:lnTo>
                        <a:pt x="41" y="81"/>
                      </a:lnTo>
                      <a:lnTo>
                        <a:pt x="47" y="70"/>
                      </a:lnTo>
                      <a:lnTo>
                        <a:pt x="40" y="66"/>
                      </a:lnTo>
                      <a:lnTo>
                        <a:pt x="36" y="80"/>
                      </a:lnTo>
                      <a:lnTo>
                        <a:pt x="28" y="90"/>
                      </a:lnTo>
                      <a:lnTo>
                        <a:pt x="12" y="92"/>
                      </a:lnTo>
                      <a:lnTo>
                        <a:pt x="0" y="84"/>
                      </a:lnTo>
                      <a:lnTo>
                        <a:pt x="0" y="73"/>
                      </a:lnTo>
                      <a:lnTo>
                        <a:pt x="4" y="63"/>
                      </a:lnTo>
                      <a:lnTo>
                        <a:pt x="10" y="57"/>
                      </a:lnTo>
                      <a:lnTo>
                        <a:pt x="6" y="46"/>
                      </a:lnTo>
                      <a:lnTo>
                        <a:pt x="6" y="36"/>
                      </a:lnTo>
                      <a:lnTo>
                        <a:pt x="14" y="35"/>
                      </a:lnTo>
                      <a:lnTo>
                        <a:pt x="23" y="41"/>
                      </a:lnTo>
                      <a:lnTo>
                        <a:pt x="33" y="50"/>
                      </a:lnTo>
                      <a:close/>
                    </a:path>
                  </a:pathLst>
                </a:custGeom>
                <a:blipFill dpi="0" rotWithShape="0">
                  <a:blip r:embed="rId4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82" name="Freeform 140"/>
                <p:cNvSpPr>
                  <a:spLocks/>
                </p:cNvSpPr>
                <p:nvPr/>
              </p:nvSpPr>
              <p:spPr bwMode="auto">
                <a:xfrm>
                  <a:off x="3156" y="3040"/>
                  <a:ext cx="11" cy="11"/>
                </a:xfrm>
                <a:custGeom>
                  <a:avLst/>
                  <a:gdLst>
                    <a:gd name="T0" fmla="*/ 0 w 23"/>
                    <a:gd name="T1" fmla="*/ 6 h 21"/>
                    <a:gd name="T2" fmla="*/ 11 w 23"/>
                    <a:gd name="T3" fmla="*/ 0 h 21"/>
                    <a:gd name="T4" fmla="*/ 19 w 23"/>
                    <a:gd name="T5" fmla="*/ 2 h 21"/>
                    <a:gd name="T6" fmla="*/ 23 w 23"/>
                    <a:gd name="T7" fmla="*/ 16 h 21"/>
                    <a:gd name="T8" fmla="*/ 12 w 23"/>
                    <a:gd name="T9" fmla="*/ 21 h 21"/>
                    <a:gd name="T10" fmla="*/ 3 w 23"/>
                    <a:gd name="T11" fmla="*/ 16 h 21"/>
                    <a:gd name="T12" fmla="*/ 0 w 23"/>
                    <a:gd name="T13" fmla="*/ 6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3"/>
                    <a:gd name="T22" fmla="*/ 0 h 21"/>
                    <a:gd name="T23" fmla="*/ 23 w 23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3" h="21">
                      <a:moveTo>
                        <a:pt x="0" y="6"/>
                      </a:moveTo>
                      <a:lnTo>
                        <a:pt x="11" y="0"/>
                      </a:lnTo>
                      <a:lnTo>
                        <a:pt x="19" y="2"/>
                      </a:lnTo>
                      <a:lnTo>
                        <a:pt x="23" y="16"/>
                      </a:lnTo>
                      <a:lnTo>
                        <a:pt x="12" y="21"/>
                      </a:lnTo>
                      <a:lnTo>
                        <a:pt x="3" y="1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blipFill dpi="0" rotWithShape="0">
                  <a:blip r:embed="rId5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</p:grpSp>
        </p:grpSp>
        <p:grpSp>
          <p:nvGrpSpPr>
            <p:cNvPr id="24" name="Group 141"/>
            <p:cNvGrpSpPr>
              <a:grpSpLocks/>
            </p:cNvGrpSpPr>
            <p:nvPr/>
          </p:nvGrpSpPr>
          <p:grpSpPr bwMode="auto">
            <a:xfrm>
              <a:off x="2858" y="2806"/>
              <a:ext cx="170" cy="135"/>
              <a:chOff x="2442" y="2692"/>
              <a:chExt cx="283" cy="224"/>
            </a:xfrm>
          </p:grpSpPr>
          <p:sp>
            <p:nvSpPr>
              <p:cNvPr id="163" name="Freeform 142"/>
              <p:cNvSpPr>
                <a:spLocks/>
              </p:cNvSpPr>
              <p:nvPr/>
            </p:nvSpPr>
            <p:spPr bwMode="auto">
              <a:xfrm>
                <a:off x="2571" y="2891"/>
                <a:ext cx="26" cy="25"/>
              </a:xfrm>
              <a:custGeom>
                <a:avLst/>
                <a:gdLst>
                  <a:gd name="T0" fmla="*/ 27 w 53"/>
                  <a:gd name="T1" fmla="*/ 47 h 51"/>
                  <a:gd name="T2" fmla="*/ 13 w 53"/>
                  <a:gd name="T3" fmla="*/ 43 h 51"/>
                  <a:gd name="T4" fmla="*/ 0 w 53"/>
                  <a:gd name="T5" fmla="*/ 23 h 51"/>
                  <a:gd name="T6" fmla="*/ 5 w 53"/>
                  <a:gd name="T7" fmla="*/ 2 h 51"/>
                  <a:gd name="T8" fmla="*/ 23 w 53"/>
                  <a:gd name="T9" fmla="*/ 0 h 51"/>
                  <a:gd name="T10" fmla="*/ 42 w 53"/>
                  <a:gd name="T11" fmla="*/ 12 h 51"/>
                  <a:gd name="T12" fmla="*/ 53 w 53"/>
                  <a:gd name="T13" fmla="*/ 43 h 51"/>
                  <a:gd name="T14" fmla="*/ 35 w 53"/>
                  <a:gd name="T15" fmla="*/ 51 h 51"/>
                  <a:gd name="T16" fmla="*/ 27 w 53"/>
                  <a:gd name="T17" fmla="*/ 47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3"/>
                  <a:gd name="T28" fmla="*/ 0 h 51"/>
                  <a:gd name="T29" fmla="*/ 53 w 53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3" h="51">
                    <a:moveTo>
                      <a:pt x="27" y="47"/>
                    </a:moveTo>
                    <a:lnTo>
                      <a:pt x="13" y="43"/>
                    </a:lnTo>
                    <a:lnTo>
                      <a:pt x="0" y="23"/>
                    </a:lnTo>
                    <a:lnTo>
                      <a:pt x="5" y="2"/>
                    </a:lnTo>
                    <a:lnTo>
                      <a:pt x="23" y="0"/>
                    </a:lnTo>
                    <a:lnTo>
                      <a:pt x="42" y="12"/>
                    </a:lnTo>
                    <a:lnTo>
                      <a:pt x="53" y="43"/>
                    </a:lnTo>
                    <a:lnTo>
                      <a:pt x="35" y="51"/>
                    </a:lnTo>
                    <a:lnTo>
                      <a:pt x="27" y="47"/>
                    </a:lnTo>
                    <a:close/>
                  </a:path>
                </a:pathLst>
              </a:custGeom>
              <a:blipFill dpi="0" rotWithShape="0">
                <a:blip r:embed="rId3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64" name="Freeform 143"/>
              <p:cNvSpPr>
                <a:spLocks/>
              </p:cNvSpPr>
              <p:nvPr/>
            </p:nvSpPr>
            <p:spPr bwMode="auto">
              <a:xfrm>
                <a:off x="2551" y="2844"/>
                <a:ext cx="19" cy="21"/>
              </a:xfrm>
              <a:custGeom>
                <a:avLst/>
                <a:gdLst>
                  <a:gd name="T0" fmla="*/ 0 w 36"/>
                  <a:gd name="T1" fmla="*/ 28 h 40"/>
                  <a:gd name="T2" fmla="*/ 5 w 36"/>
                  <a:gd name="T3" fmla="*/ 6 h 40"/>
                  <a:gd name="T4" fmla="*/ 20 w 36"/>
                  <a:gd name="T5" fmla="*/ 0 h 40"/>
                  <a:gd name="T6" fmla="*/ 36 w 36"/>
                  <a:gd name="T7" fmla="*/ 14 h 40"/>
                  <a:gd name="T8" fmla="*/ 36 w 36"/>
                  <a:gd name="T9" fmla="*/ 32 h 40"/>
                  <a:gd name="T10" fmla="*/ 21 w 36"/>
                  <a:gd name="T11" fmla="*/ 40 h 40"/>
                  <a:gd name="T12" fmla="*/ 5 w 36"/>
                  <a:gd name="T13" fmla="*/ 36 h 40"/>
                  <a:gd name="T14" fmla="*/ 5 w 36"/>
                  <a:gd name="T15" fmla="*/ 23 h 40"/>
                  <a:gd name="T16" fmla="*/ 0 w 36"/>
                  <a:gd name="T17" fmla="*/ 28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40"/>
                  <a:gd name="T29" fmla="*/ 36 w 36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40">
                    <a:moveTo>
                      <a:pt x="0" y="28"/>
                    </a:moveTo>
                    <a:lnTo>
                      <a:pt x="5" y="6"/>
                    </a:lnTo>
                    <a:lnTo>
                      <a:pt x="20" y="0"/>
                    </a:lnTo>
                    <a:lnTo>
                      <a:pt x="36" y="14"/>
                    </a:lnTo>
                    <a:lnTo>
                      <a:pt x="36" y="32"/>
                    </a:lnTo>
                    <a:lnTo>
                      <a:pt x="21" y="40"/>
                    </a:lnTo>
                    <a:lnTo>
                      <a:pt x="5" y="36"/>
                    </a:lnTo>
                    <a:lnTo>
                      <a:pt x="5" y="23"/>
                    </a:lnTo>
                    <a:lnTo>
                      <a:pt x="0" y="28"/>
                    </a:lnTo>
                    <a:close/>
                  </a:path>
                </a:pathLst>
              </a:custGeom>
              <a:blipFill dpi="0" rotWithShape="0">
                <a:blip r:embed="rId3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65" name="Freeform 144"/>
              <p:cNvSpPr>
                <a:spLocks/>
              </p:cNvSpPr>
              <p:nvPr/>
            </p:nvSpPr>
            <p:spPr bwMode="auto">
              <a:xfrm>
                <a:off x="2628" y="2814"/>
                <a:ext cx="20" cy="30"/>
              </a:xfrm>
              <a:custGeom>
                <a:avLst/>
                <a:gdLst>
                  <a:gd name="T0" fmla="*/ 0 w 39"/>
                  <a:gd name="T1" fmla="*/ 42 h 59"/>
                  <a:gd name="T2" fmla="*/ 6 w 39"/>
                  <a:gd name="T3" fmla="*/ 9 h 59"/>
                  <a:gd name="T4" fmla="*/ 25 w 39"/>
                  <a:gd name="T5" fmla="*/ 0 h 59"/>
                  <a:gd name="T6" fmla="*/ 39 w 39"/>
                  <a:gd name="T7" fmla="*/ 13 h 59"/>
                  <a:gd name="T8" fmla="*/ 35 w 39"/>
                  <a:gd name="T9" fmla="*/ 35 h 59"/>
                  <a:gd name="T10" fmla="*/ 14 w 39"/>
                  <a:gd name="T11" fmla="*/ 59 h 59"/>
                  <a:gd name="T12" fmla="*/ 0 w 39"/>
                  <a:gd name="T13" fmla="*/ 55 h 59"/>
                  <a:gd name="T14" fmla="*/ 0 w 39"/>
                  <a:gd name="T15" fmla="*/ 42 h 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9"/>
                  <a:gd name="T25" fmla="*/ 0 h 59"/>
                  <a:gd name="T26" fmla="*/ 39 w 39"/>
                  <a:gd name="T27" fmla="*/ 59 h 5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9" h="59">
                    <a:moveTo>
                      <a:pt x="0" y="42"/>
                    </a:moveTo>
                    <a:lnTo>
                      <a:pt x="6" y="9"/>
                    </a:lnTo>
                    <a:lnTo>
                      <a:pt x="25" y="0"/>
                    </a:lnTo>
                    <a:lnTo>
                      <a:pt x="39" y="13"/>
                    </a:lnTo>
                    <a:lnTo>
                      <a:pt x="35" y="35"/>
                    </a:lnTo>
                    <a:lnTo>
                      <a:pt x="14" y="59"/>
                    </a:lnTo>
                    <a:lnTo>
                      <a:pt x="0" y="55"/>
                    </a:lnTo>
                    <a:lnTo>
                      <a:pt x="0" y="42"/>
                    </a:lnTo>
                    <a:close/>
                  </a:path>
                </a:pathLst>
              </a:custGeom>
              <a:blipFill dpi="0" rotWithShape="0">
                <a:blip r:embed="rId3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66" name="Freeform 145"/>
              <p:cNvSpPr>
                <a:spLocks/>
              </p:cNvSpPr>
              <p:nvPr/>
            </p:nvSpPr>
            <p:spPr bwMode="auto">
              <a:xfrm>
                <a:off x="2705" y="2805"/>
                <a:ext cx="20" cy="18"/>
              </a:xfrm>
              <a:custGeom>
                <a:avLst/>
                <a:gdLst>
                  <a:gd name="T0" fmla="*/ 0 w 40"/>
                  <a:gd name="T1" fmla="*/ 26 h 37"/>
                  <a:gd name="T2" fmla="*/ 4 w 40"/>
                  <a:gd name="T3" fmla="*/ 6 h 37"/>
                  <a:gd name="T4" fmla="*/ 24 w 40"/>
                  <a:gd name="T5" fmla="*/ 0 h 37"/>
                  <a:gd name="T6" fmla="*/ 40 w 40"/>
                  <a:gd name="T7" fmla="*/ 9 h 37"/>
                  <a:gd name="T8" fmla="*/ 36 w 40"/>
                  <a:gd name="T9" fmla="*/ 22 h 37"/>
                  <a:gd name="T10" fmla="*/ 13 w 40"/>
                  <a:gd name="T11" fmla="*/ 37 h 37"/>
                  <a:gd name="T12" fmla="*/ 0 w 40"/>
                  <a:gd name="T13" fmla="*/ 34 h 37"/>
                  <a:gd name="T14" fmla="*/ 0 w 40"/>
                  <a:gd name="T15" fmla="*/ 26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0"/>
                  <a:gd name="T25" fmla="*/ 0 h 37"/>
                  <a:gd name="T26" fmla="*/ 40 w 40"/>
                  <a:gd name="T27" fmla="*/ 37 h 3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0" h="37">
                    <a:moveTo>
                      <a:pt x="0" y="26"/>
                    </a:moveTo>
                    <a:lnTo>
                      <a:pt x="4" y="6"/>
                    </a:lnTo>
                    <a:lnTo>
                      <a:pt x="24" y="0"/>
                    </a:lnTo>
                    <a:lnTo>
                      <a:pt x="40" y="9"/>
                    </a:lnTo>
                    <a:lnTo>
                      <a:pt x="36" y="22"/>
                    </a:lnTo>
                    <a:lnTo>
                      <a:pt x="13" y="37"/>
                    </a:lnTo>
                    <a:lnTo>
                      <a:pt x="0" y="34"/>
                    </a:lnTo>
                    <a:lnTo>
                      <a:pt x="0" y="26"/>
                    </a:lnTo>
                    <a:close/>
                  </a:path>
                </a:pathLst>
              </a:custGeom>
              <a:blipFill dpi="0" rotWithShape="0">
                <a:blip r:embed="rId3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67" name="Freeform 146"/>
              <p:cNvSpPr>
                <a:spLocks/>
              </p:cNvSpPr>
              <p:nvPr/>
            </p:nvSpPr>
            <p:spPr bwMode="auto">
              <a:xfrm>
                <a:off x="2490" y="2885"/>
                <a:ext cx="22" cy="23"/>
              </a:xfrm>
              <a:custGeom>
                <a:avLst/>
                <a:gdLst>
                  <a:gd name="T0" fmla="*/ 0 w 45"/>
                  <a:gd name="T1" fmla="*/ 32 h 45"/>
                  <a:gd name="T2" fmla="*/ 7 w 45"/>
                  <a:gd name="T3" fmla="*/ 8 h 45"/>
                  <a:gd name="T4" fmla="*/ 24 w 45"/>
                  <a:gd name="T5" fmla="*/ 0 h 45"/>
                  <a:gd name="T6" fmla="*/ 45 w 45"/>
                  <a:gd name="T7" fmla="*/ 17 h 45"/>
                  <a:gd name="T8" fmla="*/ 45 w 45"/>
                  <a:gd name="T9" fmla="*/ 36 h 45"/>
                  <a:gd name="T10" fmla="*/ 27 w 45"/>
                  <a:gd name="T11" fmla="*/ 45 h 45"/>
                  <a:gd name="T12" fmla="*/ 7 w 45"/>
                  <a:gd name="T13" fmla="*/ 41 h 45"/>
                  <a:gd name="T14" fmla="*/ 5 w 45"/>
                  <a:gd name="T15" fmla="*/ 25 h 45"/>
                  <a:gd name="T16" fmla="*/ 0 w 45"/>
                  <a:gd name="T17" fmla="*/ 32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5"/>
                  <a:gd name="T28" fmla="*/ 0 h 45"/>
                  <a:gd name="T29" fmla="*/ 45 w 45"/>
                  <a:gd name="T30" fmla="*/ 45 h 4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5" h="45">
                    <a:moveTo>
                      <a:pt x="0" y="32"/>
                    </a:moveTo>
                    <a:lnTo>
                      <a:pt x="7" y="8"/>
                    </a:lnTo>
                    <a:lnTo>
                      <a:pt x="24" y="0"/>
                    </a:lnTo>
                    <a:lnTo>
                      <a:pt x="45" y="17"/>
                    </a:lnTo>
                    <a:lnTo>
                      <a:pt x="45" y="36"/>
                    </a:lnTo>
                    <a:lnTo>
                      <a:pt x="27" y="45"/>
                    </a:lnTo>
                    <a:lnTo>
                      <a:pt x="7" y="41"/>
                    </a:lnTo>
                    <a:lnTo>
                      <a:pt x="5" y="25"/>
                    </a:lnTo>
                    <a:lnTo>
                      <a:pt x="0" y="32"/>
                    </a:lnTo>
                    <a:close/>
                  </a:path>
                </a:pathLst>
              </a:custGeom>
              <a:blipFill dpi="0" rotWithShape="0">
                <a:blip r:embed="rId3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68" name="Freeform 147"/>
              <p:cNvSpPr>
                <a:spLocks/>
              </p:cNvSpPr>
              <p:nvPr/>
            </p:nvSpPr>
            <p:spPr bwMode="auto">
              <a:xfrm>
                <a:off x="2458" y="2835"/>
                <a:ext cx="27" cy="19"/>
              </a:xfrm>
              <a:custGeom>
                <a:avLst/>
                <a:gdLst>
                  <a:gd name="T0" fmla="*/ 27 w 54"/>
                  <a:gd name="T1" fmla="*/ 35 h 39"/>
                  <a:gd name="T2" fmla="*/ 13 w 54"/>
                  <a:gd name="T3" fmla="*/ 32 h 39"/>
                  <a:gd name="T4" fmla="*/ 0 w 54"/>
                  <a:gd name="T5" fmla="*/ 16 h 39"/>
                  <a:gd name="T6" fmla="*/ 4 w 54"/>
                  <a:gd name="T7" fmla="*/ 1 h 39"/>
                  <a:gd name="T8" fmla="*/ 23 w 54"/>
                  <a:gd name="T9" fmla="*/ 0 h 39"/>
                  <a:gd name="T10" fmla="*/ 43 w 54"/>
                  <a:gd name="T11" fmla="*/ 8 h 39"/>
                  <a:gd name="T12" fmla="*/ 54 w 54"/>
                  <a:gd name="T13" fmla="*/ 32 h 39"/>
                  <a:gd name="T14" fmla="*/ 36 w 54"/>
                  <a:gd name="T15" fmla="*/ 39 h 39"/>
                  <a:gd name="T16" fmla="*/ 27 w 54"/>
                  <a:gd name="T17" fmla="*/ 35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4"/>
                  <a:gd name="T28" fmla="*/ 0 h 39"/>
                  <a:gd name="T29" fmla="*/ 54 w 54"/>
                  <a:gd name="T30" fmla="*/ 39 h 3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4" h="39">
                    <a:moveTo>
                      <a:pt x="27" y="35"/>
                    </a:moveTo>
                    <a:lnTo>
                      <a:pt x="13" y="32"/>
                    </a:lnTo>
                    <a:lnTo>
                      <a:pt x="0" y="16"/>
                    </a:lnTo>
                    <a:lnTo>
                      <a:pt x="4" y="1"/>
                    </a:lnTo>
                    <a:lnTo>
                      <a:pt x="23" y="0"/>
                    </a:lnTo>
                    <a:lnTo>
                      <a:pt x="43" y="8"/>
                    </a:lnTo>
                    <a:lnTo>
                      <a:pt x="54" y="32"/>
                    </a:lnTo>
                    <a:lnTo>
                      <a:pt x="36" y="39"/>
                    </a:lnTo>
                    <a:lnTo>
                      <a:pt x="27" y="35"/>
                    </a:lnTo>
                    <a:close/>
                  </a:path>
                </a:pathLst>
              </a:custGeom>
              <a:blipFill dpi="0" rotWithShape="0">
                <a:blip r:embed="rId3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69" name="Freeform 148"/>
              <p:cNvSpPr>
                <a:spLocks/>
              </p:cNvSpPr>
              <p:nvPr/>
            </p:nvSpPr>
            <p:spPr bwMode="auto">
              <a:xfrm>
                <a:off x="2560" y="2755"/>
                <a:ext cx="18" cy="25"/>
              </a:xfrm>
              <a:custGeom>
                <a:avLst/>
                <a:gdLst>
                  <a:gd name="T0" fmla="*/ 3 w 35"/>
                  <a:gd name="T1" fmla="*/ 33 h 50"/>
                  <a:gd name="T2" fmla="*/ 0 w 35"/>
                  <a:gd name="T3" fmla="*/ 23 h 50"/>
                  <a:gd name="T4" fmla="*/ 9 w 35"/>
                  <a:gd name="T5" fmla="*/ 5 h 50"/>
                  <a:gd name="T6" fmla="*/ 26 w 35"/>
                  <a:gd name="T7" fmla="*/ 0 h 50"/>
                  <a:gd name="T8" fmla="*/ 34 w 35"/>
                  <a:gd name="T9" fmla="*/ 10 h 50"/>
                  <a:gd name="T10" fmla="*/ 35 w 35"/>
                  <a:gd name="T11" fmla="*/ 28 h 50"/>
                  <a:gd name="T12" fmla="*/ 17 w 35"/>
                  <a:gd name="T13" fmla="*/ 50 h 50"/>
                  <a:gd name="T14" fmla="*/ 3 w 35"/>
                  <a:gd name="T15" fmla="*/ 41 h 50"/>
                  <a:gd name="T16" fmla="*/ 3 w 35"/>
                  <a:gd name="T17" fmla="*/ 33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5"/>
                  <a:gd name="T28" fmla="*/ 0 h 50"/>
                  <a:gd name="T29" fmla="*/ 35 w 35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5" h="50">
                    <a:moveTo>
                      <a:pt x="3" y="33"/>
                    </a:moveTo>
                    <a:lnTo>
                      <a:pt x="0" y="23"/>
                    </a:lnTo>
                    <a:lnTo>
                      <a:pt x="9" y="5"/>
                    </a:lnTo>
                    <a:lnTo>
                      <a:pt x="26" y="0"/>
                    </a:lnTo>
                    <a:lnTo>
                      <a:pt x="34" y="10"/>
                    </a:lnTo>
                    <a:lnTo>
                      <a:pt x="35" y="28"/>
                    </a:lnTo>
                    <a:lnTo>
                      <a:pt x="17" y="50"/>
                    </a:lnTo>
                    <a:lnTo>
                      <a:pt x="3" y="41"/>
                    </a:lnTo>
                    <a:lnTo>
                      <a:pt x="3" y="33"/>
                    </a:lnTo>
                    <a:close/>
                  </a:path>
                </a:pathLst>
              </a:custGeom>
              <a:blipFill dpi="0" rotWithShape="0">
                <a:blip r:embed="rId3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0" name="Freeform 149"/>
              <p:cNvSpPr>
                <a:spLocks/>
              </p:cNvSpPr>
              <p:nvPr/>
            </p:nvSpPr>
            <p:spPr bwMode="auto">
              <a:xfrm>
                <a:off x="2661" y="2692"/>
                <a:ext cx="18" cy="24"/>
              </a:xfrm>
              <a:custGeom>
                <a:avLst/>
                <a:gdLst>
                  <a:gd name="T0" fmla="*/ 3 w 35"/>
                  <a:gd name="T1" fmla="*/ 34 h 49"/>
                  <a:gd name="T2" fmla="*/ 0 w 35"/>
                  <a:gd name="T3" fmla="*/ 23 h 49"/>
                  <a:gd name="T4" fmla="*/ 8 w 35"/>
                  <a:gd name="T5" fmla="*/ 7 h 49"/>
                  <a:gd name="T6" fmla="*/ 26 w 35"/>
                  <a:gd name="T7" fmla="*/ 0 h 49"/>
                  <a:gd name="T8" fmla="*/ 34 w 35"/>
                  <a:gd name="T9" fmla="*/ 11 h 49"/>
                  <a:gd name="T10" fmla="*/ 35 w 35"/>
                  <a:gd name="T11" fmla="*/ 28 h 49"/>
                  <a:gd name="T12" fmla="*/ 17 w 35"/>
                  <a:gd name="T13" fmla="*/ 49 h 49"/>
                  <a:gd name="T14" fmla="*/ 3 w 35"/>
                  <a:gd name="T15" fmla="*/ 42 h 49"/>
                  <a:gd name="T16" fmla="*/ 3 w 35"/>
                  <a:gd name="T17" fmla="*/ 34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5"/>
                  <a:gd name="T28" fmla="*/ 0 h 49"/>
                  <a:gd name="T29" fmla="*/ 35 w 35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5" h="49">
                    <a:moveTo>
                      <a:pt x="3" y="34"/>
                    </a:moveTo>
                    <a:lnTo>
                      <a:pt x="0" y="23"/>
                    </a:lnTo>
                    <a:lnTo>
                      <a:pt x="8" y="7"/>
                    </a:lnTo>
                    <a:lnTo>
                      <a:pt x="26" y="0"/>
                    </a:lnTo>
                    <a:lnTo>
                      <a:pt x="34" y="11"/>
                    </a:lnTo>
                    <a:lnTo>
                      <a:pt x="35" y="28"/>
                    </a:lnTo>
                    <a:lnTo>
                      <a:pt x="17" y="49"/>
                    </a:lnTo>
                    <a:lnTo>
                      <a:pt x="3" y="42"/>
                    </a:lnTo>
                    <a:lnTo>
                      <a:pt x="3" y="34"/>
                    </a:lnTo>
                    <a:close/>
                  </a:path>
                </a:pathLst>
              </a:custGeom>
              <a:blipFill dpi="0" rotWithShape="0">
                <a:blip r:embed="rId3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1" name="Freeform 150"/>
              <p:cNvSpPr>
                <a:spLocks/>
              </p:cNvSpPr>
              <p:nvPr/>
            </p:nvSpPr>
            <p:spPr bwMode="auto">
              <a:xfrm>
                <a:off x="2620" y="2726"/>
                <a:ext cx="19" cy="19"/>
              </a:xfrm>
              <a:custGeom>
                <a:avLst/>
                <a:gdLst>
                  <a:gd name="T0" fmla="*/ 0 w 38"/>
                  <a:gd name="T1" fmla="*/ 27 h 39"/>
                  <a:gd name="T2" fmla="*/ 6 w 38"/>
                  <a:gd name="T3" fmla="*/ 6 h 39"/>
                  <a:gd name="T4" fmla="*/ 20 w 38"/>
                  <a:gd name="T5" fmla="*/ 0 h 39"/>
                  <a:gd name="T6" fmla="*/ 38 w 38"/>
                  <a:gd name="T7" fmla="*/ 14 h 39"/>
                  <a:gd name="T8" fmla="*/ 38 w 38"/>
                  <a:gd name="T9" fmla="*/ 31 h 39"/>
                  <a:gd name="T10" fmla="*/ 23 w 38"/>
                  <a:gd name="T11" fmla="*/ 39 h 39"/>
                  <a:gd name="T12" fmla="*/ 6 w 38"/>
                  <a:gd name="T13" fmla="*/ 35 h 39"/>
                  <a:gd name="T14" fmla="*/ 4 w 38"/>
                  <a:gd name="T15" fmla="*/ 22 h 39"/>
                  <a:gd name="T16" fmla="*/ 0 w 38"/>
                  <a:gd name="T17" fmla="*/ 27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39"/>
                  <a:gd name="T29" fmla="*/ 38 w 38"/>
                  <a:gd name="T30" fmla="*/ 39 h 3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39">
                    <a:moveTo>
                      <a:pt x="0" y="27"/>
                    </a:moveTo>
                    <a:lnTo>
                      <a:pt x="6" y="6"/>
                    </a:lnTo>
                    <a:lnTo>
                      <a:pt x="20" y="0"/>
                    </a:lnTo>
                    <a:lnTo>
                      <a:pt x="38" y="14"/>
                    </a:lnTo>
                    <a:lnTo>
                      <a:pt x="38" y="31"/>
                    </a:lnTo>
                    <a:lnTo>
                      <a:pt x="23" y="39"/>
                    </a:lnTo>
                    <a:lnTo>
                      <a:pt x="6" y="35"/>
                    </a:lnTo>
                    <a:lnTo>
                      <a:pt x="4" y="22"/>
                    </a:lnTo>
                    <a:lnTo>
                      <a:pt x="0" y="27"/>
                    </a:lnTo>
                    <a:close/>
                  </a:path>
                </a:pathLst>
              </a:custGeom>
              <a:blipFill dpi="0" rotWithShape="0">
                <a:blip r:embed="rId3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2" name="Freeform 151"/>
              <p:cNvSpPr>
                <a:spLocks/>
              </p:cNvSpPr>
              <p:nvPr/>
            </p:nvSpPr>
            <p:spPr bwMode="auto">
              <a:xfrm>
                <a:off x="2473" y="2760"/>
                <a:ext cx="19" cy="21"/>
              </a:xfrm>
              <a:custGeom>
                <a:avLst/>
                <a:gdLst>
                  <a:gd name="T0" fmla="*/ 23 w 36"/>
                  <a:gd name="T1" fmla="*/ 41 h 42"/>
                  <a:gd name="T2" fmla="*/ 2 w 36"/>
                  <a:gd name="T3" fmla="*/ 34 h 42"/>
                  <a:gd name="T4" fmla="*/ 0 w 36"/>
                  <a:gd name="T5" fmla="*/ 14 h 42"/>
                  <a:gd name="T6" fmla="*/ 9 w 36"/>
                  <a:gd name="T7" fmla="*/ 0 h 42"/>
                  <a:gd name="T8" fmla="*/ 23 w 36"/>
                  <a:gd name="T9" fmla="*/ 6 h 42"/>
                  <a:gd name="T10" fmla="*/ 36 w 36"/>
                  <a:gd name="T11" fmla="*/ 30 h 42"/>
                  <a:gd name="T12" fmla="*/ 31 w 36"/>
                  <a:gd name="T13" fmla="*/ 42 h 42"/>
                  <a:gd name="T14" fmla="*/ 23 w 36"/>
                  <a:gd name="T15" fmla="*/ 41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42"/>
                  <a:gd name="T26" fmla="*/ 36 w 36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42">
                    <a:moveTo>
                      <a:pt x="23" y="41"/>
                    </a:moveTo>
                    <a:lnTo>
                      <a:pt x="2" y="34"/>
                    </a:lnTo>
                    <a:lnTo>
                      <a:pt x="0" y="14"/>
                    </a:lnTo>
                    <a:lnTo>
                      <a:pt x="9" y="0"/>
                    </a:lnTo>
                    <a:lnTo>
                      <a:pt x="23" y="6"/>
                    </a:lnTo>
                    <a:lnTo>
                      <a:pt x="36" y="30"/>
                    </a:lnTo>
                    <a:lnTo>
                      <a:pt x="31" y="42"/>
                    </a:lnTo>
                    <a:lnTo>
                      <a:pt x="23" y="41"/>
                    </a:lnTo>
                    <a:close/>
                  </a:path>
                </a:pathLst>
              </a:custGeom>
              <a:blipFill dpi="0" rotWithShape="0">
                <a:blip r:embed="rId3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3" name="Freeform 152"/>
              <p:cNvSpPr>
                <a:spLocks/>
              </p:cNvSpPr>
              <p:nvPr/>
            </p:nvSpPr>
            <p:spPr bwMode="auto">
              <a:xfrm>
                <a:off x="2442" y="2763"/>
                <a:ext cx="19" cy="20"/>
              </a:xfrm>
              <a:custGeom>
                <a:avLst/>
                <a:gdLst>
                  <a:gd name="T0" fmla="*/ 0 w 38"/>
                  <a:gd name="T1" fmla="*/ 27 h 39"/>
                  <a:gd name="T2" fmla="*/ 6 w 38"/>
                  <a:gd name="T3" fmla="*/ 5 h 39"/>
                  <a:gd name="T4" fmla="*/ 21 w 38"/>
                  <a:gd name="T5" fmla="*/ 0 h 39"/>
                  <a:gd name="T6" fmla="*/ 38 w 38"/>
                  <a:gd name="T7" fmla="*/ 13 h 39"/>
                  <a:gd name="T8" fmla="*/ 38 w 38"/>
                  <a:gd name="T9" fmla="*/ 31 h 39"/>
                  <a:gd name="T10" fmla="*/ 23 w 38"/>
                  <a:gd name="T11" fmla="*/ 39 h 39"/>
                  <a:gd name="T12" fmla="*/ 6 w 38"/>
                  <a:gd name="T13" fmla="*/ 35 h 39"/>
                  <a:gd name="T14" fmla="*/ 5 w 38"/>
                  <a:gd name="T15" fmla="*/ 21 h 39"/>
                  <a:gd name="T16" fmla="*/ 0 w 38"/>
                  <a:gd name="T17" fmla="*/ 27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39"/>
                  <a:gd name="T29" fmla="*/ 38 w 38"/>
                  <a:gd name="T30" fmla="*/ 39 h 3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39">
                    <a:moveTo>
                      <a:pt x="0" y="27"/>
                    </a:moveTo>
                    <a:lnTo>
                      <a:pt x="6" y="5"/>
                    </a:lnTo>
                    <a:lnTo>
                      <a:pt x="21" y="0"/>
                    </a:lnTo>
                    <a:lnTo>
                      <a:pt x="38" y="13"/>
                    </a:lnTo>
                    <a:lnTo>
                      <a:pt x="38" y="31"/>
                    </a:lnTo>
                    <a:lnTo>
                      <a:pt x="23" y="39"/>
                    </a:lnTo>
                    <a:lnTo>
                      <a:pt x="6" y="35"/>
                    </a:lnTo>
                    <a:lnTo>
                      <a:pt x="5" y="21"/>
                    </a:lnTo>
                    <a:lnTo>
                      <a:pt x="0" y="27"/>
                    </a:lnTo>
                    <a:close/>
                  </a:path>
                </a:pathLst>
              </a:custGeom>
              <a:blipFill dpi="0" rotWithShape="0">
                <a:blip r:embed="rId3" cstate="print"/>
                <a:srcRect/>
                <a:tile tx="0" ty="0" sx="100000" sy="100000" flip="none" algn="tl"/>
              </a:blip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</p:grpSp>
        <p:grpSp>
          <p:nvGrpSpPr>
            <p:cNvPr id="25" name="Group 153"/>
            <p:cNvGrpSpPr>
              <a:grpSpLocks/>
            </p:cNvGrpSpPr>
            <p:nvPr/>
          </p:nvGrpSpPr>
          <p:grpSpPr bwMode="auto">
            <a:xfrm>
              <a:off x="2954" y="2945"/>
              <a:ext cx="328" cy="267"/>
              <a:chOff x="2603" y="2924"/>
              <a:chExt cx="546" cy="444"/>
            </a:xfrm>
          </p:grpSpPr>
          <p:sp>
            <p:nvSpPr>
              <p:cNvPr id="157" name="Freeform 154"/>
              <p:cNvSpPr>
                <a:spLocks/>
              </p:cNvSpPr>
              <p:nvPr/>
            </p:nvSpPr>
            <p:spPr bwMode="auto">
              <a:xfrm>
                <a:off x="2761" y="2924"/>
                <a:ext cx="142" cy="110"/>
              </a:xfrm>
              <a:custGeom>
                <a:avLst/>
                <a:gdLst>
                  <a:gd name="T0" fmla="*/ 181 w 284"/>
                  <a:gd name="T1" fmla="*/ 72 h 221"/>
                  <a:gd name="T2" fmla="*/ 155 w 284"/>
                  <a:gd name="T3" fmla="*/ 47 h 221"/>
                  <a:gd name="T4" fmla="*/ 136 w 284"/>
                  <a:gd name="T5" fmla="*/ 29 h 221"/>
                  <a:gd name="T6" fmla="*/ 114 w 284"/>
                  <a:gd name="T7" fmla="*/ 17 h 221"/>
                  <a:gd name="T8" fmla="*/ 90 w 284"/>
                  <a:gd name="T9" fmla="*/ 6 h 221"/>
                  <a:gd name="T10" fmla="*/ 72 w 284"/>
                  <a:gd name="T11" fmla="*/ 2 h 221"/>
                  <a:gd name="T12" fmla="*/ 50 w 284"/>
                  <a:gd name="T13" fmla="*/ 0 h 221"/>
                  <a:gd name="T14" fmla="*/ 35 w 284"/>
                  <a:gd name="T15" fmla="*/ 2 h 221"/>
                  <a:gd name="T16" fmla="*/ 21 w 284"/>
                  <a:gd name="T17" fmla="*/ 9 h 221"/>
                  <a:gd name="T18" fmla="*/ 12 w 284"/>
                  <a:gd name="T19" fmla="*/ 17 h 221"/>
                  <a:gd name="T20" fmla="*/ 5 w 284"/>
                  <a:gd name="T21" fmla="*/ 31 h 221"/>
                  <a:gd name="T22" fmla="*/ 2 w 284"/>
                  <a:gd name="T23" fmla="*/ 47 h 221"/>
                  <a:gd name="T24" fmla="*/ 0 w 284"/>
                  <a:gd name="T25" fmla="*/ 68 h 221"/>
                  <a:gd name="T26" fmla="*/ 5 w 284"/>
                  <a:gd name="T27" fmla="*/ 95 h 221"/>
                  <a:gd name="T28" fmla="*/ 10 w 284"/>
                  <a:gd name="T29" fmla="*/ 114 h 221"/>
                  <a:gd name="T30" fmla="*/ 20 w 284"/>
                  <a:gd name="T31" fmla="*/ 133 h 221"/>
                  <a:gd name="T32" fmla="*/ 29 w 284"/>
                  <a:gd name="T33" fmla="*/ 152 h 221"/>
                  <a:gd name="T34" fmla="*/ 44 w 284"/>
                  <a:gd name="T35" fmla="*/ 168 h 221"/>
                  <a:gd name="T36" fmla="*/ 62 w 284"/>
                  <a:gd name="T37" fmla="*/ 184 h 221"/>
                  <a:gd name="T38" fmla="*/ 85 w 284"/>
                  <a:gd name="T39" fmla="*/ 199 h 221"/>
                  <a:gd name="T40" fmla="*/ 110 w 284"/>
                  <a:gd name="T41" fmla="*/ 214 h 221"/>
                  <a:gd name="T42" fmla="*/ 136 w 284"/>
                  <a:gd name="T43" fmla="*/ 221 h 221"/>
                  <a:gd name="T44" fmla="*/ 157 w 284"/>
                  <a:gd name="T45" fmla="*/ 219 h 221"/>
                  <a:gd name="T46" fmla="*/ 177 w 284"/>
                  <a:gd name="T47" fmla="*/ 217 h 221"/>
                  <a:gd name="T48" fmla="*/ 194 w 284"/>
                  <a:gd name="T49" fmla="*/ 209 h 221"/>
                  <a:gd name="T50" fmla="*/ 204 w 284"/>
                  <a:gd name="T51" fmla="*/ 198 h 221"/>
                  <a:gd name="T52" fmla="*/ 212 w 284"/>
                  <a:gd name="T53" fmla="*/ 183 h 221"/>
                  <a:gd name="T54" fmla="*/ 214 w 284"/>
                  <a:gd name="T55" fmla="*/ 164 h 221"/>
                  <a:gd name="T56" fmla="*/ 211 w 284"/>
                  <a:gd name="T57" fmla="*/ 147 h 221"/>
                  <a:gd name="T58" fmla="*/ 210 w 284"/>
                  <a:gd name="T59" fmla="*/ 129 h 221"/>
                  <a:gd name="T60" fmla="*/ 203 w 284"/>
                  <a:gd name="T61" fmla="*/ 114 h 221"/>
                  <a:gd name="T62" fmla="*/ 199 w 284"/>
                  <a:gd name="T63" fmla="*/ 99 h 221"/>
                  <a:gd name="T64" fmla="*/ 194 w 284"/>
                  <a:gd name="T65" fmla="*/ 90 h 221"/>
                  <a:gd name="T66" fmla="*/ 226 w 284"/>
                  <a:gd name="T67" fmla="*/ 75 h 221"/>
                  <a:gd name="T68" fmla="*/ 260 w 284"/>
                  <a:gd name="T69" fmla="*/ 66 h 221"/>
                  <a:gd name="T70" fmla="*/ 281 w 284"/>
                  <a:gd name="T71" fmla="*/ 56 h 221"/>
                  <a:gd name="T72" fmla="*/ 284 w 284"/>
                  <a:gd name="T73" fmla="*/ 46 h 221"/>
                  <a:gd name="T74" fmla="*/ 281 w 284"/>
                  <a:gd name="T75" fmla="*/ 33 h 221"/>
                  <a:gd name="T76" fmla="*/ 272 w 284"/>
                  <a:gd name="T77" fmla="*/ 23 h 221"/>
                  <a:gd name="T78" fmla="*/ 258 w 284"/>
                  <a:gd name="T79" fmla="*/ 24 h 221"/>
                  <a:gd name="T80" fmla="*/ 245 w 284"/>
                  <a:gd name="T81" fmla="*/ 27 h 221"/>
                  <a:gd name="T82" fmla="*/ 229 w 284"/>
                  <a:gd name="T83" fmla="*/ 39 h 221"/>
                  <a:gd name="T84" fmla="*/ 207 w 284"/>
                  <a:gd name="T85" fmla="*/ 52 h 221"/>
                  <a:gd name="T86" fmla="*/ 192 w 284"/>
                  <a:gd name="T87" fmla="*/ 63 h 221"/>
                  <a:gd name="T88" fmla="*/ 181 w 284"/>
                  <a:gd name="T89" fmla="*/ 72 h 22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84"/>
                  <a:gd name="T136" fmla="*/ 0 h 221"/>
                  <a:gd name="T137" fmla="*/ 284 w 284"/>
                  <a:gd name="T138" fmla="*/ 221 h 22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84" h="221">
                    <a:moveTo>
                      <a:pt x="181" y="72"/>
                    </a:moveTo>
                    <a:lnTo>
                      <a:pt x="155" y="47"/>
                    </a:lnTo>
                    <a:lnTo>
                      <a:pt x="136" y="29"/>
                    </a:lnTo>
                    <a:lnTo>
                      <a:pt x="114" y="17"/>
                    </a:lnTo>
                    <a:lnTo>
                      <a:pt x="90" y="6"/>
                    </a:lnTo>
                    <a:lnTo>
                      <a:pt x="72" y="2"/>
                    </a:lnTo>
                    <a:lnTo>
                      <a:pt x="50" y="0"/>
                    </a:lnTo>
                    <a:lnTo>
                      <a:pt x="35" y="2"/>
                    </a:lnTo>
                    <a:lnTo>
                      <a:pt x="21" y="9"/>
                    </a:lnTo>
                    <a:lnTo>
                      <a:pt x="12" y="17"/>
                    </a:lnTo>
                    <a:lnTo>
                      <a:pt x="5" y="31"/>
                    </a:lnTo>
                    <a:lnTo>
                      <a:pt x="2" y="47"/>
                    </a:lnTo>
                    <a:lnTo>
                      <a:pt x="0" y="68"/>
                    </a:lnTo>
                    <a:lnTo>
                      <a:pt x="5" y="95"/>
                    </a:lnTo>
                    <a:lnTo>
                      <a:pt x="10" y="114"/>
                    </a:lnTo>
                    <a:lnTo>
                      <a:pt x="20" y="133"/>
                    </a:lnTo>
                    <a:lnTo>
                      <a:pt x="29" y="152"/>
                    </a:lnTo>
                    <a:lnTo>
                      <a:pt x="44" y="168"/>
                    </a:lnTo>
                    <a:lnTo>
                      <a:pt x="62" y="184"/>
                    </a:lnTo>
                    <a:lnTo>
                      <a:pt x="85" y="199"/>
                    </a:lnTo>
                    <a:lnTo>
                      <a:pt x="110" y="214"/>
                    </a:lnTo>
                    <a:lnTo>
                      <a:pt x="136" y="221"/>
                    </a:lnTo>
                    <a:lnTo>
                      <a:pt x="157" y="219"/>
                    </a:lnTo>
                    <a:lnTo>
                      <a:pt x="177" y="217"/>
                    </a:lnTo>
                    <a:lnTo>
                      <a:pt x="194" y="209"/>
                    </a:lnTo>
                    <a:lnTo>
                      <a:pt x="204" y="198"/>
                    </a:lnTo>
                    <a:lnTo>
                      <a:pt x="212" y="183"/>
                    </a:lnTo>
                    <a:lnTo>
                      <a:pt x="214" y="164"/>
                    </a:lnTo>
                    <a:lnTo>
                      <a:pt x="211" y="147"/>
                    </a:lnTo>
                    <a:lnTo>
                      <a:pt x="210" y="129"/>
                    </a:lnTo>
                    <a:lnTo>
                      <a:pt x="203" y="114"/>
                    </a:lnTo>
                    <a:lnTo>
                      <a:pt x="199" y="99"/>
                    </a:lnTo>
                    <a:lnTo>
                      <a:pt x="194" y="90"/>
                    </a:lnTo>
                    <a:lnTo>
                      <a:pt x="226" y="75"/>
                    </a:lnTo>
                    <a:lnTo>
                      <a:pt x="260" y="66"/>
                    </a:lnTo>
                    <a:lnTo>
                      <a:pt x="281" y="56"/>
                    </a:lnTo>
                    <a:lnTo>
                      <a:pt x="284" y="46"/>
                    </a:lnTo>
                    <a:lnTo>
                      <a:pt x="281" y="33"/>
                    </a:lnTo>
                    <a:lnTo>
                      <a:pt x="272" y="23"/>
                    </a:lnTo>
                    <a:lnTo>
                      <a:pt x="258" y="24"/>
                    </a:lnTo>
                    <a:lnTo>
                      <a:pt x="245" y="27"/>
                    </a:lnTo>
                    <a:lnTo>
                      <a:pt x="229" y="39"/>
                    </a:lnTo>
                    <a:lnTo>
                      <a:pt x="207" y="52"/>
                    </a:lnTo>
                    <a:lnTo>
                      <a:pt x="192" y="63"/>
                    </a:lnTo>
                    <a:lnTo>
                      <a:pt x="181" y="72"/>
                    </a:lnTo>
                    <a:close/>
                  </a:path>
                </a:pathLst>
              </a:custGeom>
              <a:solidFill>
                <a:srgbClr val="00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58" name="Freeform 155"/>
              <p:cNvSpPr>
                <a:spLocks/>
              </p:cNvSpPr>
              <p:nvPr/>
            </p:nvSpPr>
            <p:spPr bwMode="auto">
              <a:xfrm>
                <a:off x="2840" y="3036"/>
                <a:ext cx="119" cy="222"/>
              </a:xfrm>
              <a:custGeom>
                <a:avLst/>
                <a:gdLst>
                  <a:gd name="T0" fmla="*/ 31 w 237"/>
                  <a:gd name="T1" fmla="*/ 6 h 445"/>
                  <a:gd name="T2" fmla="*/ 53 w 237"/>
                  <a:gd name="T3" fmla="*/ 3 h 445"/>
                  <a:gd name="T4" fmla="*/ 78 w 237"/>
                  <a:gd name="T5" fmla="*/ 0 h 445"/>
                  <a:gd name="T6" fmla="*/ 103 w 237"/>
                  <a:gd name="T7" fmla="*/ 5 h 445"/>
                  <a:gd name="T8" fmla="*/ 125 w 237"/>
                  <a:gd name="T9" fmla="*/ 14 h 445"/>
                  <a:gd name="T10" fmla="*/ 152 w 237"/>
                  <a:gd name="T11" fmla="*/ 31 h 445"/>
                  <a:gd name="T12" fmla="*/ 175 w 237"/>
                  <a:gd name="T13" fmla="*/ 53 h 445"/>
                  <a:gd name="T14" fmla="*/ 191 w 237"/>
                  <a:gd name="T15" fmla="*/ 77 h 445"/>
                  <a:gd name="T16" fmla="*/ 207 w 237"/>
                  <a:gd name="T17" fmla="*/ 102 h 445"/>
                  <a:gd name="T18" fmla="*/ 219 w 237"/>
                  <a:gd name="T19" fmla="*/ 134 h 445"/>
                  <a:gd name="T20" fmla="*/ 227 w 237"/>
                  <a:gd name="T21" fmla="*/ 165 h 445"/>
                  <a:gd name="T22" fmla="*/ 234 w 237"/>
                  <a:gd name="T23" fmla="*/ 199 h 445"/>
                  <a:gd name="T24" fmla="*/ 237 w 237"/>
                  <a:gd name="T25" fmla="*/ 235 h 445"/>
                  <a:gd name="T26" fmla="*/ 234 w 237"/>
                  <a:gd name="T27" fmla="*/ 265 h 445"/>
                  <a:gd name="T28" fmla="*/ 231 w 237"/>
                  <a:gd name="T29" fmla="*/ 298 h 445"/>
                  <a:gd name="T30" fmla="*/ 227 w 237"/>
                  <a:gd name="T31" fmla="*/ 329 h 445"/>
                  <a:gd name="T32" fmla="*/ 219 w 237"/>
                  <a:gd name="T33" fmla="*/ 362 h 445"/>
                  <a:gd name="T34" fmla="*/ 210 w 237"/>
                  <a:gd name="T35" fmla="*/ 386 h 445"/>
                  <a:gd name="T36" fmla="*/ 197 w 237"/>
                  <a:gd name="T37" fmla="*/ 410 h 445"/>
                  <a:gd name="T38" fmla="*/ 184 w 237"/>
                  <a:gd name="T39" fmla="*/ 428 h 445"/>
                  <a:gd name="T40" fmla="*/ 168 w 237"/>
                  <a:gd name="T41" fmla="*/ 435 h 445"/>
                  <a:gd name="T42" fmla="*/ 150 w 237"/>
                  <a:gd name="T43" fmla="*/ 443 h 445"/>
                  <a:gd name="T44" fmla="*/ 129 w 237"/>
                  <a:gd name="T45" fmla="*/ 445 h 445"/>
                  <a:gd name="T46" fmla="*/ 111 w 237"/>
                  <a:gd name="T47" fmla="*/ 443 h 445"/>
                  <a:gd name="T48" fmla="*/ 97 w 237"/>
                  <a:gd name="T49" fmla="*/ 440 h 445"/>
                  <a:gd name="T50" fmla="*/ 83 w 237"/>
                  <a:gd name="T51" fmla="*/ 429 h 445"/>
                  <a:gd name="T52" fmla="*/ 71 w 237"/>
                  <a:gd name="T53" fmla="*/ 416 h 445"/>
                  <a:gd name="T54" fmla="*/ 64 w 237"/>
                  <a:gd name="T55" fmla="*/ 401 h 445"/>
                  <a:gd name="T56" fmla="*/ 56 w 237"/>
                  <a:gd name="T57" fmla="*/ 379 h 445"/>
                  <a:gd name="T58" fmla="*/ 53 w 237"/>
                  <a:gd name="T59" fmla="*/ 360 h 445"/>
                  <a:gd name="T60" fmla="*/ 59 w 237"/>
                  <a:gd name="T61" fmla="*/ 333 h 445"/>
                  <a:gd name="T62" fmla="*/ 67 w 237"/>
                  <a:gd name="T63" fmla="*/ 306 h 445"/>
                  <a:gd name="T64" fmla="*/ 76 w 237"/>
                  <a:gd name="T65" fmla="*/ 281 h 445"/>
                  <a:gd name="T66" fmla="*/ 83 w 237"/>
                  <a:gd name="T67" fmla="*/ 262 h 445"/>
                  <a:gd name="T68" fmla="*/ 88 w 237"/>
                  <a:gd name="T69" fmla="*/ 240 h 445"/>
                  <a:gd name="T70" fmla="*/ 88 w 237"/>
                  <a:gd name="T71" fmla="*/ 227 h 445"/>
                  <a:gd name="T72" fmla="*/ 86 w 237"/>
                  <a:gd name="T73" fmla="*/ 213 h 445"/>
                  <a:gd name="T74" fmla="*/ 80 w 237"/>
                  <a:gd name="T75" fmla="*/ 197 h 445"/>
                  <a:gd name="T76" fmla="*/ 71 w 237"/>
                  <a:gd name="T77" fmla="*/ 180 h 445"/>
                  <a:gd name="T78" fmla="*/ 55 w 237"/>
                  <a:gd name="T79" fmla="*/ 161 h 445"/>
                  <a:gd name="T80" fmla="*/ 37 w 237"/>
                  <a:gd name="T81" fmla="*/ 145 h 445"/>
                  <a:gd name="T82" fmla="*/ 25 w 237"/>
                  <a:gd name="T83" fmla="*/ 129 h 445"/>
                  <a:gd name="T84" fmla="*/ 12 w 237"/>
                  <a:gd name="T85" fmla="*/ 106 h 445"/>
                  <a:gd name="T86" fmla="*/ 4 w 237"/>
                  <a:gd name="T87" fmla="*/ 84 h 445"/>
                  <a:gd name="T88" fmla="*/ 0 w 237"/>
                  <a:gd name="T89" fmla="*/ 60 h 445"/>
                  <a:gd name="T90" fmla="*/ 0 w 237"/>
                  <a:gd name="T91" fmla="*/ 40 h 445"/>
                  <a:gd name="T92" fmla="*/ 4 w 237"/>
                  <a:gd name="T93" fmla="*/ 27 h 445"/>
                  <a:gd name="T94" fmla="*/ 14 w 237"/>
                  <a:gd name="T95" fmla="*/ 17 h 445"/>
                  <a:gd name="T96" fmla="*/ 31 w 237"/>
                  <a:gd name="T97" fmla="*/ 6 h 44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37"/>
                  <a:gd name="T148" fmla="*/ 0 h 445"/>
                  <a:gd name="T149" fmla="*/ 237 w 237"/>
                  <a:gd name="T150" fmla="*/ 445 h 44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37" h="445">
                    <a:moveTo>
                      <a:pt x="31" y="6"/>
                    </a:moveTo>
                    <a:lnTo>
                      <a:pt x="53" y="3"/>
                    </a:lnTo>
                    <a:lnTo>
                      <a:pt x="78" y="0"/>
                    </a:lnTo>
                    <a:lnTo>
                      <a:pt x="103" y="5"/>
                    </a:lnTo>
                    <a:lnTo>
                      <a:pt x="125" y="14"/>
                    </a:lnTo>
                    <a:lnTo>
                      <a:pt x="152" y="31"/>
                    </a:lnTo>
                    <a:lnTo>
                      <a:pt x="175" y="53"/>
                    </a:lnTo>
                    <a:lnTo>
                      <a:pt x="191" y="77"/>
                    </a:lnTo>
                    <a:lnTo>
                      <a:pt x="207" y="102"/>
                    </a:lnTo>
                    <a:lnTo>
                      <a:pt x="219" y="134"/>
                    </a:lnTo>
                    <a:lnTo>
                      <a:pt x="227" y="165"/>
                    </a:lnTo>
                    <a:lnTo>
                      <a:pt x="234" y="199"/>
                    </a:lnTo>
                    <a:lnTo>
                      <a:pt x="237" y="235"/>
                    </a:lnTo>
                    <a:lnTo>
                      <a:pt x="234" y="265"/>
                    </a:lnTo>
                    <a:lnTo>
                      <a:pt x="231" y="298"/>
                    </a:lnTo>
                    <a:lnTo>
                      <a:pt x="227" y="329"/>
                    </a:lnTo>
                    <a:lnTo>
                      <a:pt x="219" y="362"/>
                    </a:lnTo>
                    <a:lnTo>
                      <a:pt x="210" y="386"/>
                    </a:lnTo>
                    <a:lnTo>
                      <a:pt x="197" y="410"/>
                    </a:lnTo>
                    <a:lnTo>
                      <a:pt x="184" y="428"/>
                    </a:lnTo>
                    <a:lnTo>
                      <a:pt x="168" y="435"/>
                    </a:lnTo>
                    <a:lnTo>
                      <a:pt x="150" y="443"/>
                    </a:lnTo>
                    <a:lnTo>
                      <a:pt x="129" y="445"/>
                    </a:lnTo>
                    <a:lnTo>
                      <a:pt x="111" y="443"/>
                    </a:lnTo>
                    <a:lnTo>
                      <a:pt x="97" y="440"/>
                    </a:lnTo>
                    <a:lnTo>
                      <a:pt x="83" y="429"/>
                    </a:lnTo>
                    <a:lnTo>
                      <a:pt x="71" y="416"/>
                    </a:lnTo>
                    <a:lnTo>
                      <a:pt x="64" y="401"/>
                    </a:lnTo>
                    <a:lnTo>
                      <a:pt x="56" y="379"/>
                    </a:lnTo>
                    <a:lnTo>
                      <a:pt x="53" y="360"/>
                    </a:lnTo>
                    <a:lnTo>
                      <a:pt x="59" y="333"/>
                    </a:lnTo>
                    <a:lnTo>
                      <a:pt x="67" y="306"/>
                    </a:lnTo>
                    <a:lnTo>
                      <a:pt x="76" y="281"/>
                    </a:lnTo>
                    <a:lnTo>
                      <a:pt x="83" y="262"/>
                    </a:lnTo>
                    <a:lnTo>
                      <a:pt x="88" y="240"/>
                    </a:lnTo>
                    <a:lnTo>
                      <a:pt x="88" y="227"/>
                    </a:lnTo>
                    <a:lnTo>
                      <a:pt x="86" y="213"/>
                    </a:lnTo>
                    <a:lnTo>
                      <a:pt x="80" y="197"/>
                    </a:lnTo>
                    <a:lnTo>
                      <a:pt x="71" y="180"/>
                    </a:lnTo>
                    <a:lnTo>
                      <a:pt x="55" y="161"/>
                    </a:lnTo>
                    <a:lnTo>
                      <a:pt x="37" y="145"/>
                    </a:lnTo>
                    <a:lnTo>
                      <a:pt x="25" y="129"/>
                    </a:lnTo>
                    <a:lnTo>
                      <a:pt x="12" y="106"/>
                    </a:lnTo>
                    <a:lnTo>
                      <a:pt x="4" y="84"/>
                    </a:lnTo>
                    <a:lnTo>
                      <a:pt x="0" y="60"/>
                    </a:lnTo>
                    <a:lnTo>
                      <a:pt x="0" y="40"/>
                    </a:lnTo>
                    <a:lnTo>
                      <a:pt x="4" y="27"/>
                    </a:lnTo>
                    <a:lnTo>
                      <a:pt x="14" y="17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00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59" name="Freeform 156"/>
              <p:cNvSpPr>
                <a:spLocks/>
              </p:cNvSpPr>
              <p:nvPr/>
            </p:nvSpPr>
            <p:spPr bwMode="auto">
              <a:xfrm>
                <a:off x="2874" y="2958"/>
                <a:ext cx="266" cy="147"/>
              </a:xfrm>
              <a:custGeom>
                <a:avLst/>
                <a:gdLst>
                  <a:gd name="T0" fmla="*/ 13 w 532"/>
                  <a:gd name="T1" fmla="*/ 162 h 294"/>
                  <a:gd name="T2" fmla="*/ 43 w 532"/>
                  <a:gd name="T3" fmla="*/ 160 h 294"/>
                  <a:gd name="T4" fmla="*/ 74 w 532"/>
                  <a:gd name="T5" fmla="*/ 164 h 294"/>
                  <a:gd name="T6" fmla="*/ 110 w 532"/>
                  <a:gd name="T7" fmla="*/ 177 h 294"/>
                  <a:gd name="T8" fmla="*/ 149 w 532"/>
                  <a:gd name="T9" fmla="*/ 197 h 294"/>
                  <a:gd name="T10" fmla="*/ 187 w 532"/>
                  <a:gd name="T11" fmla="*/ 217 h 294"/>
                  <a:gd name="T12" fmla="*/ 222 w 532"/>
                  <a:gd name="T13" fmla="*/ 236 h 294"/>
                  <a:gd name="T14" fmla="*/ 245 w 532"/>
                  <a:gd name="T15" fmla="*/ 246 h 294"/>
                  <a:gd name="T16" fmla="*/ 261 w 532"/>
                  <a:gd name="T17" fmla="*/ 248 h 294"/>
                  <a:gd name="T18" fmla="*/ 281 w 532"/>
                  <a:gd name="T19" fmla="*/ 243 h 294"/>
                  <a:gd name="T20" fmla="*/ 292 w 532"/>
                  <a:gd name="T21" fmla="*/ 234 h 294"/>
                  <a:gd name="T22" fmla="*/ 310 w 532"/>
                  <a:gd name="T23" fmla="*/ 213 h 294"/>
                  <a:gd name="T24" fmla="*/ 330 w 532"/>
                  <a:gd name="T25" fmla="*/ 182 h 294"/>
                  <a:gd name="T26" fmla="*/ 355 w 532"/>
                  <a:gd name="T27" fmla="*/ 146 h 294"/>
                  <a:gd name="T28" fmla="*/ 377 w 532"/>
                  <a:gd name="T29" fmla="*/ 110 h 294"/>
                  <a:gd name="T30" fmla="*/ 397 w 532"/>
                  <a:gd name="T31" fmla="*/ 85 h 294"/>
                  <a:gd name="T32" fmla="*/ 415 w 532"/>
                  <a:gd name="T33" fmla="*/ 64 h 294"/>
                  <a:gd name="T34" fmla="*/ 427 w 532"/>
                  <a:gd name="T35" fmla="*/ 34 h 294"/>
                  <a:gd name="T36" fmla="*/ 431 w 532"/>
                  <a:gd name="T37" fmla="*/ 19 h 294"/>
                  <a:gd name="T38" fmla="*/ 443 w 532"/>
                  <a:gd name="T39" fmla="*/ 4 h 294"/>
                  <a:gd name="T40" fmla="*/ 458 w 532"/>
                  <a:gd name="T41" fmla="*/ 0 h 294"/>
                  <a:gd name="T42" fmla="*/ 471 w 532"/>
                  <a:gd name="T43" fmla="*/ 0 h 294"/>
                  <a:gd name="T44" fmla="*/ 481 w 532"/>
                  <a:gd name="T45" fmla="*/ 6 h 294"/>
                  <a:gd name="T46" fmla="*/ 478 w 532"/>
                  <a:gd name="T47" fmla="*/ 19 h 294"/>
                  <a:gd name="T48" fmla="*/ 462 w 532"/>
                  <a:gd name="T49" fmla="*/ 22 h 294"/>
                  <a:gd name="T50" fmla="*/ 450 w 532"/>
                  <a:gd name="T51" fmla="*/ 37 h 294"/>
                  <a:gd name="T52" fmla="*/ 456 w 532"/>
                  <a:gd name="T53" fmla="*/ 45 h 294"/>
                  <a:gd name="T54" fmla="*/ 474 w 532"/>
                  <a:gd name="T55" fmla="*/ 37 h 294"/>
                  <a:gd name="T56" fmla="*/ 498 w 532"/>
                  <a:gd name="T57" fmla="*/ 23 h 294"/>
                  <a:gd name="T58" fmla="*/ 517 w 532"/>
                  <a:gd name="T59" fmla="*/ 27 h 294"/>
                  <a:gd name="T60" fmla="*/ 526 w 532"/>
                  <a:gd name="T61" fmla="*/ 35 h 294"/>
                  <a:gd name="T62" fmla="*/ 532 w 532"/>
                  <a:gd name="T63" fmla="*/ 46 h 294"/>
                  <a:gd name="T64" fmla="*/ 529 w 532"/>
                  <a:gd name="T65" fmla="*/ 62 h 294"/>
                  <a:gd name="T66" fmla="*/ 520 w 532"/>
                  <a:gd name="T67" fmla="*/ 72 h 294"/>
                  <a:gd name="T68" fmla="*/ 502 w 532"/>
                  <a:gd name="T69" fmla="*/ 76 h 294"/>
                  <a:gd name="T70" fmla="*/ 472 w 532"/>
                  <a:gd name="T71" fmla="*/ 87 h 294"/>
                  <a:gd name="T72" fmla="*/ 447 w 532"/>
                  <a:gd name="T73" fmla="*/ 88 h 294"/>
                  <a:gd name="T74" fmla="*/ 425 w 532"/>
                  <a:gd name="T75" fmla="*/ 93 h 294"/>
                  <a:gd name="T76" fmla="*/ 397 w 532"/>
                  <a:gd name="T77" fmla="*/ 129 h 294"/>
                  <a:gd name="T78" fmla="*/ 376 w 532"/>
                  <a:gd name="T79" fmla="*/ 173 h 294"/>
                  <a:gd name="T80" fmla="*/ 358 w 532"/>
                  <a:gd name="T81" fmla="*/ 203 h 294"/>
                  <a:gd name="T82" fmla="*/ 341 w 532"/>
                  <a:gd name="T83" fmla="*/ 231 h 294"/>
                  <a:gd name="T84" fmla="*/ 320 w 532"/>
                  <a:gd name="T85" fmla="*/ 257 h 294"/>
                  <a:gd name="T86" fmla="*/ 299 w 532"/>
                  <a:gd name="T87" fmla="*/ 278 h 294"/>
                  <a:gd name="T88" fmla="*/ 280 w 532"/>
                  <a:gd name="T89" fmla="*/ 289 h 294"/>
                  <a:gd name="T90" fmla="*/ 258 w 532"/>
                  <a:gd name="T91" fmla="*/ 294 h 294"/>
                  <a:gd name="T92" fmla="*/ 240 w 532"/>
                  <a:gd name="T93" fmla="*/ 292 h 294"/>
                  <a:gd name="T94" fmla="*/ 222 w 532"/>
                  <a:gd name="T95" fmla="*/ 284 h 294"/>
                  <a:gd name="T96" fmla="*/ 196 w 532"/>
                  <a:gd name="T97" fmla="*/ 274 h 294"/>
                  <a:gd name="T98" fmla="*/ 168 w 532"/>
                  <a:gd name="T99" fmla="*/ 262 h 294"/>
                  <a:gd name="T100" fmla="*/ 135 w 532"/>
                  <a:gd name="T101" fmla="*/ 247 h 294"/>
                  <a:gd name="T102" fmla="*/ 101 w 532"/>
                  <a:gd name="T103" fmla="*/ 236 h 294"/>
                  <a:gd name="T104" fmla="*/ 66 w 532"/>
                  <a:gd name="T105" fmla="*/ 230 h 294"/>
                  <a:gd name="T106" fmla="*/ 38 w 532"/>
                  <a:gd name="T107" fmla="*/ 220 h 294"/>
                  <a:gd name="T108" fmla="*/ 13 w 532"/>
                  <a:gd name="T109" fmla="*/ 209 h 294"/>
                  <a:gd name="T110" fmla="*/ 4 w 532"/>
                  <a:gd name="T111" fmla="*/ 186 h 294"/>
                  <a:gd name="T112" fmla="*/ 0 w 532"/>
                  <a:gd name="T113" fmla="*/ 189 h 294"/>
                  <a:gd name="T114" fmla="*/ 0 w 532"/>
                  <a:gd name="T115" fmla="*/ 173 h 294"/>
                  <a:gd name="T116" fmla="*/ 8 w 532"/>
                  <a:gd name="T117" fmla="*/ 162 h 294"/>
                  <a:gd name="T118" fmla="*/ 13 w 532"/>
                  <a:gd name="T119" fmla="*/ 162 h 29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32"/>
                  <a:gd name="T181" fmla="*/ 0 h 294"/>
                  <a:gd name="T182" fmla="*/ 532 w 532"/>
                  <a:gd name="T183" fmla="*/ 294 h 29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32" h="294">
                    <a:moveTo>
                      <a:pt x="13" y="162"/>
                    </a:moveTo>
                    <a:lnTo>
                      <a:pt x="43" y="160"/>
                    </a:lnTo>
                    <a:lnTo>
                      <a:pt x="74" y="164"/>
                    </a:lnTo>
                    <a:lnTo>
                      <a:pt x="110" y="177"/>
                    </a:lnTo>
                    <a:lnTo>
                      <a:pt x="149" y="197"/>
                    </a:lnTo>
                    <a:lnTo>
                      <a:pt x="187" y="217"/>
                    </a:lnTo>
                    <a:lnTo>
                      <a:pt x="222" y="236"/>
                    </a:lnTo>
                    <a:lnTo>
                      <a:pt x="245" y="246"/>
                    </a:lnTo>
                    <a:lnTo>
                      <a:pt x="261" y="248"/>
                    </a:lnTo>
                    <a:lnTo>
                      <a:pt x="281" y="243"/>
                    </a:lnTo>
                    <a:lnTo>
                      <a:pt x="292" y="234"/>
                    </a:lnTo>
                    <a:lnTo>
                      <a:pt x="310" y="213"/>
                    </a:lnTo>
                    <a:lnTo>
                      <a:pt x="330" y="182"/>
                    </a:lnTo>
                    <a:lnTo>
                      <a:pt x="355" y="146"/>
                    </a:lnTo>
                    <a:lnTo>
                      <a:pt x="377" y="110"/>
                    </a:lnTo>
                    <a:lnTo>
                      <a:pt x="397" y="85"/>
                    </a:lnTo>
                    <a:lnTo>
                      <a:pt x="415" y="64"/>
                    </a:lnTo>
                    <a:lnTo>
                      <a:pt x="427" y="34"/>
                    </a:lnTo>
                    <a:lnTo>
                      <a:pt x="431" y="19"/>
                    </a:lnTo>
                    <a:lnTo>
                      <a:pt x="443" y="4"/>
                    </a:lnTo>
                    <a:lnTo>
                      <a:pt x="458" y="0"/>
                    </a:lnTo>
                    <a:lnTo>
                      <a:pt x="471" y="0"/>
                    </a:lnTo>
                    <a:lnTo>
                      <a:pt x="481" y="6"/>
                    </a:lnTo>
                    <a:lnTo>
                      <a:pt x="478" y="19"/>
                    </a:lnTo>
                    <a:lnTo>
                      <a:pt x="462" y="22"/>
                    </a:lnTo>
                    <a:lnTo>
                      <a:pt x="450" y="37"/>
                    </a:lnTo>
                    <a:lnTo>
                      <a:pt x="456" y="45"/>
                    </a:lnTo>
                    <a:lnTo>
                      <a:pt x="474" y="37"/>
                    </a:lnTo>
                    <a:lnTo>
                      <a:pt x="498" y="23"/>
                    </a:lnTo>
                    <a:lnTo>
                      <a:pt x="517" y="27"/>
                    </a:lnTo>
                    <a:lnTo>
                      <a:pt x="526" y="35"/>
                    </a:lnTo>
                    <a:lnTo>
                      <a:pt x="532" y="46"/>
                    </a:lnTo>
                    <a:lnTo>
                      <a:pt x="529" y="62"/>
                    </a:lnTo>
                    <a:lnTo>
                      <a:pt x="520" y="72"/>
                    </a:lnTo>
                    <a:lnTo>
                      <a:pt x="502" y="76"/>
                    </a:lnTo>
                    <a:lnTo>
                      <a:pt x="472" y="87"/>
                    </a:lnTo>
                    <a:lnTo>
                      <a:pt x="447" y="88"/>
                    </a:lnTo>
                    <a:lnTo>
                      <a:pt x="425" y="93"/>
                    </a:lnTo>
                    <a:lnTo>
                      <a:pt x="397" y="129"/>
                    </a:lnTo>
                    <a:lnTo>
                      <a:pt x="376" y="173"/>
                    </a:lnTo>
                    <a:lnTo>
                      <a:pt x="358" y="203"/>
                    </a:lnTo>
                    <a:lnTo>
                      <a:pt x="341" y="231"/>
                    </a:lnTo>
                    <a:lnTo>
                      <a:pt x="320" y="257"/>
                    </a:lnTo>
                    <a:lnTo>
                      <a:pt x="299" y="278"/>
                    </a:lnTo>
                    <a:lnTo>
                      <a:pt x="280" y="289"/>
                    </a:lnTo>
                    <a:lnTo>
                      <a:pt x="258" y="294"/>
                    </a:lnTo>
                    <a:lnTo>
                      <a:pt x="240" y="292"/>
                    </a:lnTo>
                    <a:lnTo>
                      <a:pt x="222" y="284"/>
                    </a:lnTo>
                    <a:lnTo>
                      <a:pt x="196" y="274"/>
                    </a:lnTo>
                    <a:lnTo>
                      <a:pt x="168" y="262"/>
                    </a:lnTo>
                    <a:lnTo>
                      <a:pt x="135" y="247"/>
                    </a:lnTo>
                    <a:lnTo>
                      <a:pt x="101" y="236"/>
                    </a:lnTo>
                    <a:lnTo>
                      <a:pt x="66" y="230"/>
                    </a:lnTo>
                    <a:lnTo>
                      <a:pt x="38" y="220"/>
                    </a:lnTo>
                    <a:lnTo>
                      <a:pt x="13" y="209"/>
                    </a:lnTo>
                    <a:lnTo>
                      <a:pt x="4" y="186"/>
                    </a:lnTo>
                    <a:lnTo>
                      <a:pt x="0" y="189"/>
                    </a:lnTo>
                    <a:lnTo>
                      <a:pt x="0" y="173"/>
                    </a:lnTo>
                    <a:lnTo>
                      <a:pt x="8" y="162"/>
                    </a:lnTo>
                    <a:lnTo>
                      <a:pt x="13" y="162"/>
                    </a:lnTo>
                    <a:close/>
                  </a:path>
                </a:pathLst>
              </a:custGeom>
              <a:solidFill>
                <a:srgbClr val="00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60" name="Freeform 157"/>
              <p:cNvSpPr>
                <a:spLocks/>
              </p:cNvSpPr>
              <p:nvPr/>
            </p:nvSpPr>
            <p:spPr bwMode="auto">
              <a:xfrm>
                <a:off x="2603" y="2951"/>
                <a:ext cx="264" cy="178"/>
              </a:xfrm>
              <a:custGeom>
                <a:avLst/>
                <a:gdLst>
                  <a:gd name="T0" fmla="*/ 476 w 527"/>
                  <a:gd name="T1" fmla="*/ 199 h 357"/>
                  <a:gd name="T2" fmla="*/ 517 w 527"/>
                  <a:gd name="T3" fmla="*/ 196 h 357"/>
                  <a:gd name="T4" fmla="*/ 522 w 527"/>
                  <a:gd name="T5" fmla="*/ 246 h 357"/>
                  <a:gd name="T6" fmla="*/ 472 w 527"/>
                  <a:gd name="T7" fmla="*/ 298 h 357"/>
                  <a:gd name="T8" fmla="*/ 408 w 527"/>
                  <a:gd name="T9" fmla="*/ 335 h 357"/>
                  <a:gd name="T10" fmla="*/ 343 w 527"/>
                  <a:gd name="T11" fmla="*/ 355 h 357"/>
                  <a:gd name="T12" fmla="*/ 296 w 527"/>
                  <a:gd name="T13" fmla="*/ 355 h 357"/>
                  <a:gd name="T14" fmla="*/ 257 w 527"/>
                  <a:gd name="T15" fmla="*/ 327 h 357"/>
                  <a:gd name="T16" fmla="*/ 203 w 527"/>
                  <a:gd name="T17" fmla="*/ 252 h 357"/>
                  <a:gd name="T18" fmla="*/ 158 w 527"/>
                  <a:gd name="T19" fmla="*/ 174 h 357"/>
                  <a:gd name="T20" fmla="*/ 102 w 527"/>
                  <a:gd name="T21" fmla="*/ 126 h 357"/>
                  <a:gd name="T22" fmla="*/ 58 w 527"/>
                  <a:gd name="T23" fmla="*/ 132 h 357"/>
                  <a:gd name="T24" fmla="*/ 21 w 527"/>
                  <a:gd name="T25" fmla="*/ 145 h 357"/>
                  <a:gd name="T26" fmla="*/ 8 w 527"/>
                  <a:gd name="T27" fmla="*/ 128 h 357"/>
                  <a:gd name="T28" fmla="*/ 27 w 527"/>
                  <a:gd name="T29" fmla="*/ 110 h 357"/>
                  <a:gd name="T30" fmla="*/ 63 w 527"/>
                  <a:gd name="T31" fmla="*/ 110 h 357"/>
                  <a:gd name="T32" fmla="*/ 68 w 527"/>
                  <a:gd name="T33" fmla="*/ 95 h 357"/>
                  <a:gd name="T34" fmla="*/ 29 w 527"/>
                  <a:gd name="T35" fmla="*/ 89 h 357"/>
                  <a:gd name="T36" fmla="*/ 6 w 527"/>
                  <a:gd name="T37" fmla="*/ 74 h 357"/>
                  <a:gd name="T38" fmla="*/ 4 w 527"/>
                  <a:gd name="T39" fmla="*/ 51 h 357"/>
                  <a:gd name="T40" fmla="*/ 21 w 527"/>
                  <a:gd name="T41" fmla="*/ 45 h 357"/>
                  <a:gd name="T42" fmla="*/ 51 w 527"/>
                  <a:gd name="T43" fmla="*/ 62 h 357"/>
                  <a:gd name="T44" fmla="*/ 74 w 527"/>
                  <a:gd name="T45" fmla="*/ 75 h 357"/>
                  <a:gd name="T46" fmla="*/ 93 w 527"/>
                  <a:gd name="T47" fmla="*/ 64 h 357"/>
                  <a:gd name="T48" fmla="*/ 93 w 527"/>
                  <a:gd name="T49" fmla="*/ 31 h 357"/>
                  <a:gd name="T50" fmla="*/ 101 w 527"/>
                  <a:gd name="T51" fmla="*/ 5 h 357"/>
                  <a:gd name="T52" fmla="*/ 125 w 527"/>
                  <a:gd name="T53" fmla="*/ 6 h 357"/>
                  <a:gd name="T54" fmla="*/ 123 w 527"/>
                  <a:gd name="T55" fmla="*/ 35 h 357"/>
                  <a:gd name="T56" fmla="*/ 113 w 527"/>
                  <a:gd name="T57" fmla="*/ 71 h 357"/>
                  <a:gd name="T58" fmla="*/ 130 w 527"/>
                  <a:gd name="T59" fmla="*/ 106 h 357"/>
                  <a:gd name="T60" fmla="*/ 175 w 527"/>
                  <a:gd name="T61" fmla="*/ 141 h 357"/>
                  <a:gd name="T62" fmla="*/ 216 w 527"/>
                  <a:gd name="T63" fmla="*/ 196 h 357"/>
                  <a:gd name="T64" fmla="*/ 257 w 527"/>
                  <a:gd name="T65" fmla="*/ 254 h 357"/>
                  <a:gd name="T66" fmla="*/ 292 w 527"/>
                  <a:gd name="T67" fmla="*/ 298 h 357"/>
                  <a:gd name="T68" fmla="*/ 327 w 527"/>
                  <a:gd name="T69" fmla="*/ 314 h 357"/>
                  <a:gd name="T70" fmla="*/ 359 w 527"/>
                  <a:gd name="T71" fmla="*/ 312 h 357"/>
                  <a:gd name="T72" fmla="*/ 401 w 527"/>
                  <a:gd name="T73" fmla="*/ 288 h 357"/>
                  <a:gd name="T74" fmla="*/ 440 w 527"/>
                  <a:gd name="T75" fmla="*/ 249 h 35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27"/>
                  <a:gd name="T115" fmla="*/ 0 h 357"/>
                  <a:gd name="T116" fmla="*/ 527 w 527"/>
                  <a:gd name="T117" fmla="*/ 357 h 35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27" h="357">
                    <a:moveTo>
                      <a:pt x="455" y="234"/>
                    </a:moveTo>
                    <a:lnTo>
                      <a:pt x="476" y="199"/>
                    </a:lnTo>
                    <a:lnTo>
                      <a:pt x="491" y="191"/>
                    </a:lnTo>
                    <a:lnTo>
                      <a:pt x="517" y="196"/>
                    </a:lnTo>
                    <a:lnTo>
                      <a:pt x="527" y="217"/>
                    </a:lnTo>
                    <a:lnTo>
                      <a:pt x="522" y="246"/>
                    </a:lnTo>
                    <a:lnTo>
                      <a:pt x="503" y="272"/>
                    </a:lnTo>
                    <a:lnTo>
                      <a:pt x="472" y="298"/>
                    </a:lnTo>
                    <a:lnTo>
                      <a:pt x="439" y="318"/>
                    </a:lnTo>
                    <a:lnTo>
                      <a:pt x="408" y="335"/>
                    </a:lnTo>
                    <a:lnTo>
                      <a:pt x="373" y="351"/>
                    </a:lnTo>
                    <a:lnTo>
                      <a:pt x="343" y="355"/>
                    </a:lnTo>
                    <a:lnTo>
                      <a:pt x="317" y="357"/>
                    </a:lnTo>
                    <a:lnTo>
                      <a:pt x="296" y="355"/>
                    </a:lnTo>
                    <a:lnTo>
                      <a:pt x="277" y="345"/>
                    </a:lnTo>
                    <a:lnTo>
                      <a:pt x="257" y="327"/>
                    </a:lnTo>
                    <a:lnTo>
                      <a:pt x="226" y="289"/>
                    </a:lnTo>
                    <a:lnTo>
                      <a:pt x="203" y="252"/>
                    </a:lnTo>
                    <a:lnTo>
                      <a:pt x="181" y="213"/>
                    </a:lnTo>
                    <a:lnTo>
                      <a:pt x="158" y="174"/>
                    </a:lnTo>
                    <a:lnTo>
                      <a:pt x="129" y="141"/>
                    </a:lnTo>
                    <a:lnTo>
                      <a:pt x="102" y="126"/>
                    </a:lnTo>
                    <a:lnTo>
                      <a:pt x="83" y="125"/>
                    </a:lnTo>
                    <a:lnTo>
                      <a:pt x="58" y="132"/>
                    </a:lnTo>
                    <a:lnTo>
                      <a:pt x="39" y="141"/>
                    </a:lnTo>
                    <a:lnTo>
                      <a:pt x="21" y="145"/>
                    </a:lnTo>
                    <a:lnTo>
                      <a:pt x="9" y="141"/>
                    </a:lnTo>
                    <a:lnTo>
                      <a:pt x="8" y="128"/>
                    </a:lnTo>
                    <a:lnTo>
                      <a:pt x="13" y="120"/>
                    </a:lnTo>
                    <a:lnTo>
                      <a:pt x="27" y="110"/>
                    </a:lnTo>
                    <a:lnTo>
                      <a:pt x="44" y="109"/>
                    </a:lnTo>
                    <a:lnTo>
                      <a:pt x="63" y="110"/>
                    </a:lnTo>
                    <a:lnTo>
                      <a:pt x="72" y="106"/>
                    </a:lnTo>
                    <a:lnTo>
                      <a:pt x="68" y="95"/>
                    </a:lnTo>
                    <a:lnTo>
                      <a:pt x="51" y="89"/>
                    </a:lnTo>
                    <a:lnTo>
                      <a:pt x="29" y="89"/>
                    </a:lnTo>
                    <a:lnTo>
                      <a:pt x="17" y="83"/>
                    </a:lnTo>
                    <a:lnTo>
                      <a:pt x="6" y="74"/>
                    </a:lnTo>
                    <a:lnTo>
                      <a:pt x="0" y="60"/>
                    </a:lnTo>
                    <a:lnTo>
                      <a:pt x="4" y="51"/>
                    </a:lnTo>
                    <a:lnTo>
                      <a:pt x="9" y="45"/>
                    </a:lnTo>
                    <a:lnTo>
                      <a:pt x="21" y="45"/>
                    </a:lnTo>
                    <a:lnTo>
                      <a:pt x="36" y="52"/>
                    </a:lnTo>
                    <a:lnTo>
                      <a:pt x="51" y="62"/>
                    </a:lnTo>
                    <a:lnTo>
                      <a:pt x="62" y="72"/>
                    </a:lnTo>
                    <a:lnTo>
                      <a:pt x="74" y="75"/>
                    </a:lnTo>
                    <a:lnTo>
                      <a:pt x="86" y="74"/>
                    </a:lnTo>
                    <a:lnTo>
                      <a:pt x="93" y="64"/>
                    </a:lnTo>
                    <a:lnTo>
                      <a:pt x="98" y="48"/>
                    </a:lnTo>
                    <a:lnTo>
                      <a:pt x="93" y="31"/>
                    </a:lnTo>
                    <a:lnTo>
                      <a:pt x="95" y="13"/>
                    </a:lnTo>
                    <a:lnTo>
                      <a:pt x="101" y="5"/>
                    </a:lnTo>
                    <a:lnTo>
                      <a:pt x="114" y="0"/>
                    </a:lnTo>
                    <a:lnTo>
                      <a:pt x="125" y="6"/>
                    </a:lnTo>
                    <a:lnTo>
                      <a:pt x="129" y="20"/>
                    </a:lnTo>
                    <a:lnTo>
                      <a:pt x="123" y="35"/>
                    </a:lnTo>
                    <a:lnTo>
                      <a:pt x="117" y="48"/>
                    </a:lnTo>
                    <a:lnTo>
                      <a:pt x="113" y="71"/>
                    </a:lnTo>
                    <a:lnTo>
                      <a:pt x="114" y="89"/>
                    </a:lnTo>
                    <a:lnTo>
                      <a:pt x="130" y="106"/>
                    </a:lnTo>
                    <a:lnTo>
                      <a:pt x="156" y="122"/>
                    </a:lnTo>
                    <a:lnTo>
                      <a:pt x="175" y="141"/>
                    </a:lnTo>
                    <a:lnTo>
                      <a:pt x="195" y="167"/>
                    </a:lnTo>
                    <a:lnTo>
                      <a:pt x="216" y="196"/>
                    </a:lnTo>
                    <a:lnTo>
                      <a:pt x="235" y="226"/>
                    </a:lnTo>
                    <a:lnTo>
                      <a:pt x="257" y="254"/>
                    </a:lnTo>
                    <a:lnTo>
                      <a:pt x="278" y="283"/>
                    </a:lnTo>
                    <a:lnTo>
                      <a:pt x="292" y="298"/>
                    </a:lnTo>
                    <a:lnTo>
                      <a:pt x="309" y="307"/>
                    </a:lnTo>
                    <a:lnTo>
                      <a:pt x="327" y="314"/>
                    </a:lnTo>
                    <a:lnTo>
                      <a:pt x="342" y="315"/>
                    </a:lnTo>
                    <a:lnTo>
                      <a:pt x="359" y="312"/>
                    </a:lnTo>
                    <a:lnTo>
                      <a:pt x="378" y="303"/>
                    </a:lnTo>
                    <a:lnTo>
                      <a:pt x="401" y="288"/>
                    </a:lnTo>
                    <a:lnTo>
                      <a:pt x="420" y="269"/>
                    </a:lnTo>
                    <a:lnTo>
                      <a:pt x="440" y="249"/>
                    </a:lnTo>
                    <a:lnTo>
                      <a:pt x="455" y="234"/>
                    </a:lnTo>
                    <a:close/>
                  </a:path>
                </a:pathLst>
              </a:custGeom>
              <a:solidFill>
                <a:srgbClr val="00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61" name="Freeform 158"/>
              <p:cNvSpPr>
                <a:spLocks/>
              </p:cNvSpPr>
              <p:nvPr/>
            </p:nvSpPr>
            <p:spPr bwMode="auto">
              <a:xfrm>
                <a:off x="2629" y="3204"/>
                <a:ext cx="281" cy="164"/>
              </a:xfrm>
              <a:custGeom>
                <a:avLst/>
                <a:gdLst>
                  <a:gd name="T0" fmla="*/ 476 w 563"/>
                  <a:gd name="T1" fmla="*/ 104 h 329"/>
                  <a:gd name="T2" fmla="*/ 487 w 563"/>
                  <a:gd name="T3" fmla="*/ 41 h 329"/>
                  <a:gd name="T4" fmla="*/ 510 w 563"/>
                  <a:gd name="T5" fmla="*/ 0 h 329"/>
                  <a:gd name="T6" fmla="*/ 537 w 563"/>
                  <a:gd name="T7" fmla="*/ 3 h 329"/>
                  <a:gd name="T8" fmla="*/ 553 w 563"/>
                  <a:gd name="T9" fmla="*/ 19 h 329"/>
                  <a:gd name="T10" fmla="*/ 563 w 563"/>
                  <a:gd name="T11" fmla="*/ 46 h 329"/>
                  <a:gd name="T12" fmla="*/ 557 w 563"/>
                  <a:gd name="T13" fmla="*/ 86 h 329"/>
                  <a:gd name="T14" fmla="*/ 552 w 563"/>
                  <a:gd name="T15" fmla="*/ 109 h 329"/>
                  <a:gd name="T16" fmla="*/ 542 w 563"/>
                  <a:gd name="T17" fmla="*/ 152 h 329"/>
                  <a:gd name="T18" fmla="*/ 529 w 563"/>
                  <a:gd name="T19" fmla="*/ 190 h 329"/>
                  <a:gd name="T20" fmla="*/ 515 w 563"/>
                  <a:gd name="T21" fmla="*/ 223 h 329"/>
                  <a:gd name="T22" fmla="*/ 497 w 563"/>
                  <a:gd name="T23" fmla="*/ 254 h 329"/>
                  <a:gd name="T24" fmla="*/ 474 w 563"/>
                  <a:gd name="T25" fmla="*/ 290 h 329"/>
                  <a:gd name="T26" fmla="*/ 452 w 563"/>
                  <a:gd name="T27" fmla="*/ 313 h 329"/>
                  <a:gd name="T28" fmla="*/ 436 w 563"/>
                  <a:gd name="T29" fmla="*/ 324 h 329"/>
                  <a:gd name="T30" fmla="*/ 410 w 563"/>
                  <a:gd name="T31" fmla="*/ 329 h 329"/>
                  <a:gd name="T32" fmla="*/ 384 w 563"/>
                  <a:gd name="T33" fmla="*/ 320 h 329"/>
                  <a:gd name="T34" fmla="*/ 351 w 563"/>
                  <a:gd name="T35" fmla="*/ 301 h 329"/>
                  <a:gd name="T36" fmla="*/ 318 w 563"/>
                  <a:gd name="T37" fmla="*/ 274 h 329"/>
                  <a:gd name="T38" fmla="*/ 284 w 563"/>
                  <a:gd name="T39" fmla="*/ 240 h 329"/>
                  <a:gd name="T40" fmla="*/ 253 w 563"/>
                  <a:gd name="T41" fmla="*/ 200 h 329"/>
                  <a:gd name="T42" fmla="*/ 229 w 563"/>
                  <a:gd name="T43" fmla="*/ 166 h 329"/>
                  <a:gd name="T44" fmla="*/ 200 w 563"/>
                  <a:gd name="T45" fmla="*/ 143 h 329"/>
                  <a:gd name="T46" fmla="*/ 173 w 563"/>
                  <a:gd name="T47" fmla="*/ 130 h 329"/>
                  <a:gd name="T48" fmla="*/ 153 w 563"/>
                  <a:gd name="T49" fmla="*/ 127 h 329"/>
                  <a:gd name="T50" fmla="*/ 124 w 563"/>
                  <a:gd name="T51" fmla="*/ 131 h 329"/>
                  <a:gd name="T52" fmla="*/ 93 w 563"/>
                  <a:gd name="T53" fmla="*/ 150 h 329"/>
                  <a:gd name="T54" fmla="*/ 60 w 563"/>
                  <a:gd name="T55" fmla="*/ 169 h 329"/>
                  <a:gd name="T56" fmla="*/ 31 w 563"/>
                  <a:gd name="T57" fmla="*/ 173 h 329"/>
                  <a:gd name="T58" fmla="*/ 13 w 563"/>
                  <a:gd name="T59" fmla="*/ 162 h 329"/>
                  <a:gd name="T60" fmla="*/ 0 w 563"/>
                  <a:gd name="T61" fmla="*/ 146 h 329"/>
                  <a:gd name="T62" fmla="*/ 4 w 563"/>
                  <a:gd name="T63" fmla="*/ 128 h 329"/>
                  <a:gd name="T64" fmla="*/ 15 w 563"/>
                  <a:gd name="T65" fmla="*/ 123 h 329"/>
                  <a:gd name="T66" fmla="*/ 28 w 563"/>
                  <a:gd name="T67" fmla="*/ 127 h 329"/>
                  <a:gd name="T68" fmla="*/ 24 w 563"/>
                  <a:gd name="T69" fmla="*/ 128 h 329"/>
                  <a:gd name="T70" fmla="*/ 50 w 563"/>
                  <a:gd name="T71" fmla="*/ 135 h 329"/>
                  <a:gd name="T72" fmla="*/ 77 w 563"/>
                  <a:gd name="T73" fmla="*/ 125 h 329"/>
                  <a:gd name="T74" fmla="*/ 101 w 563"/>
                  <a:gd name="T75" fmla="*/ 103 h 329"/>
                  <a:gd name="T76" fmla="*/ 125 w 563"/>
                  <a:gd name="T77" fmla="*/ 84 h 329"/>
                  <a:gd name="T78" fmla="*/ 141 w 563"/>
                  <a:gd name="T79" fmla="*/ 62 h 329"/>
                  <a:gd name="T80" fmla="*/ 164 w 563"/>
                  <a:gd name="T81" fmla="*/ 54 h 329"/>
                  <a:gd name="T82" fmla="*/ 182 w 563"/>
                  <a:gd name="T83" fmla="*/ 58 h 329"/>
                  <a:gd name="T84" fmla="*/ 194 w 563"/>
                  <a:gd name="T85" fmla="*/ 78 h 329"/>
                  <a:gd name="T86" fmla="*/ 214 w 563"/>
                  <a:gd name="T87" fmla="*/ 105 h 329"/>
                  <a:gd name="T88" fmla="*/ 246 w 563"/>
                  <a:gd name="T89" fmla="*/ 130 h 329"/>
                  <a:gd name="T90" fmla="*/ 284 w 563"/>
                  <a:gd name="T91" fmla="*/ 154 h 329"/>
                  <a:gd name="T92" fmla="*/ 315 w 563"/>
                  <a:gd name="T93" fmla="*/ 178 h 329"/>
                  <a:gd name="T94" fmla="*/ 346 w 563"/>
                  <a:gd name="T95" fmla="*/ 209 h 329"/>
                  <a:gd name="T96" fmla="*/ 373 w 563"/>
                  <a:gd name="T97" fmla="*/ 232 h 329"/>
                  <a:gd name="T98" fmla="*/ 398 w 563"/>
                  <a:gd name="T99" fmla="*/ 248 h 329"/>
                  <a:gd name="T100" fmla="*/ 416 w 563"/>
                  <a:gd name="T101" fmla="*/ 251 h 329"/>
                  <a:gd name="T102" fmla="*/ 424 w 563"/>
                  <a:gd name="T103" fmla="*/ 243 h 329"/>
                  <a:gd name="T104" fmla="*/ 436 w 563"/>
                  <a:gd name="T105" fmla="*/ 229 h 329"/>
                  <a:gd name="T106" fmla="*/ 451 w 563"/>
                  <a:gd name="T107" fmla="*/ 196 h 329"/>
                  <a:gd name="T108" fmla="*/ 463 w 563"/>
                  <a:gd name="T109" fmla="*/ 159 h 329"/>
                  <a:gd name="T110" fmla="*/ 471 w 563"/>
                  <a:gd name="T111" fmla="*/ 130 h 329"/>
                  <a:gd name="T112" fmla="*/ 476 w 563"/>
                  <a:gd name="T113" fmla="*/ 104 h 32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563"/>
                  <a:gd name="T172" fmla="*/ 0 h 329"/>
                  <a:gd name="T173" fmla="*/ 563 w 563"/>
                  <a:gd name="T174" fmla="*/ 329 h 32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563" h="329">
                    <a:moveTo>
                      <a:pt x="476" y="104"/>
                    </a:moveTo>
                    <a:lnTo>
                      <a:pt x="487" y="41"/>
                    </a:lnTo>
                    <a:lnTo>
                      <a:pt x="510" y="0"/>
                    </a:lnTo>
                    <a:lnTo>
                      <a:pt x="537" y="3"/>
                    </a:lnTo>
                    <a:lnTo>
                      <a:pt x="553" y="19"/>
                    </a:lnTo>
                    <a:lnTo>
                      <a:pt x="563" y="46"/>
                    </a:lnTo>
                    <a:lnTo>
                      <a:pt x="557" y="86"/>
                    </a:lnTo>
                    <a:lnTo>
                      <a:pt x="552" y="109"/>
                    </a:lnTo>
                    <a:lnTo>
                      <a:pt x="542" y="152"/>
                    </a:lnTo>
                    <a:lnTo>
                      <a:pt x="529" y="190"/>
                    </a:lnTo>
                    <a:lnTo>
                      <a:pt x="515" y="223"/>
                    </a:lnTo>
                    <a:lnTo>
                      <a:pt x="497" y="254"/>
                    </a:lnTo>
                    <a:lnTo>
                      <a:pt x="474" y="290"/>
                    </a:lnTo>
                    <a:lnTo>
                      <a:pt x="452" y="313"/>
                    </a:lnTo>
                    <a:lnTo>
                      <a:pt x="436" y="324"/>
                    </a:lnTo>
                    <a:lnTo>
                      <a:pt x="410" y="329"/>
                    </a:lnTo>
                    <a:lnTo>
                      <a:pt x="384" y="320"/>
                    </a:lnTo>
                    <a:lnTo>
                      <a:pt x="351" y="301"/>
                    </a:lnTo>
                    <a:lnTo>
                      <a:pt x="318" y="274"/>
                    </a:lnTo>
                    <a:lnTo>
                      <a:pt x="284" y="240"/>
                    </a:lnTo>
                    <a:lnTo>
                      <a:pt x="253" y="200"/>
                    </a:lnTo>
                    <a:lnTo>
                      <a:pt x="229" y="166"/>
                    </a:lnTo>
                    <a:lnTo>
                      <a:pt x="200" y="143"/>
                    </a:lnTo>
                    <a:lnTo>
                      <a:pt x="173" y="130"/>
                    </a:lnTo>
                    <a:lnTo>
                      <a:pt x="153" y="127"/>
                    </a:lnTo>
                    <a:lnTo>
                      <a:pt x="124" y="131"/>
                    </a:lnTo>
                    <a:lnTo>
                      <a:pt x="93" y="150"/>
                    </a:lnTo>
                    <a:lnTo>
                      <a:pt x="60" y="169"/>
                    </a:lnTo>
                    <a:lnTo>
                      <a:pt x="31" y="173"/>
                    </a:lnTo>
                    <a:lnTo>
                      <a:pt x="13" y="162"/>
                    </a:lnTo>
                    <a:lnTo>
                      <a:pt x="0" y="146"/>
                    </a:lnTo>
                    <a:lnTo>
                      <a:pt x="4" y="128"/>
                    </a:lnTo>
                    <a:lnTo>
                      <a:pt x="15" y="123"/>
                    </a:lnTo>
                    <a:lnTo>
                      <a:pt x="28" y="127"/>
                    </a:lnTo>
                    <a:lnTo>
                      <a:pt x="24" y="128"/>
                    </a:lnTo>
                    <a:lnTo>
                      <a:pt x="50" y="135"/>
                    </a:lnTo>
                    <a:lnTo>
                      <a:pt x="77" y="125"/>
                    </a:lnTo>
                    <a:lnTo>
                      <a:pt x="101" y="103"/>
                    </a:lnTo>
                    <a:lnTo>
                      <a:pt x="125" y="84"/>
                    </a:lnTo>
                    <a:lnTo>
                      <a:pt x="141" y="62"/>
                    </a:lnTo>
                    <a:lnTo>
                      <a:pt x="164" y="54"/>
                    </a:lnTo>
                    <a:lnTo>
                      <a:pt x="182" y="58"/>
                    </a:lnTo>
                    <a:lnTo>
                      <a:pt x="194" y="78"/>
                    </a:lnTo>
                    <a:lnTo>
                      <a:pt x="214" y="105"/>
                    </a:lnTo>
                    <a:lnTo>
                      <a:pt x="246" y="130"/>
                    </a:lnTo>
                    <a:lnTo>
                      <a:pt x="284" y="154"/>
                    </a:lnTo>
                    <a:lnTo>
                      <a:pt x="315" y="178"/>
                    </a:lnTo>
                    <a:lnTo>
                      <a:pt x="346" y="209"/>
                    </a:lnTo>
                    <a:lnTo>
                      <a:pt x="373" y="232"/>
                    </a:lnTo>
                    <a:lnTo>
                      <a:pt x="398" y="248"/>
                    </a:lnTo>
                    <a:lnTo>
                      <a:pt x="416" y="251"/>
                    </a:lnTo>
                    <a:lnTo>
                      <a:pt x="424" y="243"/>
                    </a:lnTo>
                    <a:lnTo>
                      <a:pt x="436" y="229"/>
                    </a:lnTo>
                    <a:lnTo>
                      <a:pt x="451" y="196"/>
                    </a:lnTo>
                    <a:lnTo>
                      <a:pt x="463" y="159"/>
                    </a:lnTo>
                    <a:lnTo>
                      <a:pt x="471" y="130"/>
                    </a:lnTo>
                    <a:lnTo>
                      <a:pt x="476" y="104"/>
                    </a:lnTo>
                    <a:close/>
                  </a:path>
                </a:pathLst>
              </a:custGeom>
              <a:solidFill>
                <a:srgbClr val="00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62" name="Freeform 159"/>
              <p:cNvSpPr>
                <a:spLocks/>
              </p:cNvSpPr>
              <p:nvPr/>
            </p:nvSpPr>
            <p:spPr bwMode="auto">
              <a:xfrm>
                <a:off x="2893" y="3154"/>
                <a:ext cx="256" cy="211"/>
              </a:xfrm>
              <a:custGeom>
                <a:avLst/>
                <a:gdLst>
                  <a:gd name="T0" fmla="*/ 111 w 513"/>
                  <a:gd name="T1" fmla="*/ 149 h 420"/>
                  <a:gd name="T2" fmla="*/ 64 w 513"/>
                  <a:gd name="T3" fmla="*/ 192 h 420"/>
                  <a:gd name="T4" fmla="*/ 21 w 513"/>
                  <a:gd name="T5" fmla="*/ 209 h 420"/>
                  <a:gd name="T6" fmla="*/ 2 w 513"/>
                  <a:gd name="T7" fmla="*/ 191 h 420"/>
                  <a:gd name="T8" fmla="*/ 0 w 513"/>
                  <a:gd name="T9" fmla="*/ 168 h 420"/>
                  <a:gd name="T10" fmla="*/ 9 w 513"/>
                  <a:gd name="T11" fmla="*/ 141 h 420"/>
                  <a:gd name="T12" fmla="*/ 37 w 513"/>
                  <a:gd name="T13" fmla="*/ 113 h 420"/>
                  <a:gd name="T14" fmla="*/ 56 w 513"/>
                  <a:gd name="T15" fmla="*/ 98 h 420"/>
                  <a:gd name="T16" fmla="*/ 88 w 513"/>
                  <a:gd name="T17" fmla="*/ 70 h 420"/>
                  <a:gd name="T18" fmla="*/ 122 w 513"/>
                  <a:gd name="T19" fmla="*/ 47 h 420"/>
                  <a:gd name="T20" fmla="*/ 154 w 513"/>
                  <a:gd name="T21" fmla="*/ 31 h 420"/>
                  <a:gd name="T22" fmla="*/ 187 w 513"/>
                  <a:gd name="T23" fmla="*/ 19 h 420"/>
                  <a:gd name="T24" fmla="*/ 228 w 513"/>
                  <a:gd name="T25" fmla="*/ 4 h 420"/>
                  <a:gd name="T26" fmla="*/ 259 w 513"/>
                  <a:gd name="T27" fmla="*/ 0 h 420"/>
                  <a:gd name="T28" fmla="*/ 278 w 513"/>
                  <a:gd name="T29" fmla="*/ 1 h 420"/>
                  <a:gd name="T30" fmla="*/ 301 w 513"/>
                  <a:gd name="T31" fmla="*/ 12 h 420"/>
                  <a:gd name="T32" fmla="*/ 317 w 513"/>
                  <a:gd name="T33" fmla="*/ 36 h 420"/>
                  <a:gd name="T34" fmla="*/ 331 w 513"/>
                  <a:gd name="T35" fmla="*/ 70 h 420"/>
                  <a:gd name="T36" fmla="*/ 340 w 513"/>
                  <a:gd name="T37" fmla="*/ 112 h 420"/>
                  <a:gd name="T38" fmla="*/ 346 w 513"/>
                  <a:gd name="T39" fmla="*/ 159 h 420"/>
                  <a:gd name="T40" fmla="*/ 346 w 513"/>
                  <a:gd name="T41" fmla="*/ 211 h 420"/>
                  <a:gd name="T42" fmla="*/ 344 w 513"/>
                  <a:gd name="T43" fmla="*/ 253 h 420"/>
                  <a:gd name="T44" fmla="*/ 352 w 513"/>
                  <a:gd name="T45" fmla="*/ 288 h 420"/>
                  <a:gd name="T46" fmla="*/ 366 w 513"/>
                  <a:gd name="T47" fmla="*/ 314 h 420"/>
                  <a:gd name="T48" fmla="*/ 381 w 513"/>
                  <a:gd name="T49" fmla="*/ 329 h 420"/>
                  <a:gd name="T50" fmla="*/ 406 w 513"/>
                  <a:gd name="T51" fmla="*/ 343 h 420"/>
                  <a:gd name="T52" fmla="*/ 441 w 513"/>
                  <a:gd name="T53" fmla="*/ 349 h 420"/>
                  <a:gd name="T54" fmla="*/ 478 w 513"/>
                  <a:gd name="T55" fmla="*/ 354 h 420"/>
                  <a:gd name="T56" fmla="*/ 504 w 513"/>
                  <a:gd name="T57" fmla="*/ 369 h 420"/>
                  <a:gd name="T58" fmla="*/ 511 w 513"/>
                  <a:gd name="T59" fmla="*/ 387 h 420"/>
                  <a:gd name="T60" fmla="*/ 513 w 513"/>
                  <a:gd name="T61" fmla="*/ 408 h 420"/>
                  <a:gd name="T62" fmla="*/ 499 w 513"/>
                  <a:gd name="T63" fmla="*/ 420 h 420"/>
                  <a:gd name="T64" fmla="*/ 486 w 513"/>
                  <a:gd name="T65" fmla="*/ 418 h 420"/>
                  <a:gd name="T66" fmla="*/ 478 w 513"/>
                  <a:gd name="T67" fmla="*/ 407 h 420"/>
                  <a:gd name="T68" fmla="*/ 483 w 513"/>
                  <a:gd name="T69" fmla="*/ 408 h 420"/>
                  <a:gd name="T70" fmla="*/ 467 w 513"/>
                  <a:gd name="T71" fmla="*/ 388 h 420"/>
                  <a:gd name="T72" fmla="*/ 439 w 513"/>
                  <a:gd name="T73" fmla="*/ 377 h 420"/>
                  <a:gd name="T74" fmla="*/ 406 w 513"/>
                  <a:gd name="T75" fmla="*/ 381 h 420"/>
                  <a:gd name="T76" fmla="*/ 375 w 513"/>
                  <a:gd name="T77" fmla="*/ 381 h 420"/>
                  <a:gd name="T78" fmla="*/ 350 w 513"/>
                  <a:gd name="T79" fmla="*/ 388 h 420"/>
                  <a:gd name="T80" fmla="*/ 327 w 513"/>
                  <a:gd name="T81" fmla="*/ 381 h 420"/>
                  <a:gd name="T82" fmla="*/ 316 w 513"/>
                  <a:gd name="T83" fmla="*/ 366 h 420"/>
                  <a:gd name="T84" fmla="*/ 319 w 513"/>
                  <a:gd name="T85" fmla="*/ 343 h 420"/>
                  <a:gd name="T86" fmla="*/ 319 w 513"/>
                  <a:gd name="T87" fmla="*/ 310 h 420"/>
                  <a:gd name="T88" fmla="*/ 309 w 513"/>
                  <a:gd name="T89" fmla="*/ 271 h 420"/>
                  <a:gd name="T90" fmla="*/ 293 w 513"/>
                  <a:gd name="T91" fmla="*/ 228 h 420"/>
                  <a:gd name="T92" fmla="*/ 284 w 513"/>
                  <a:gd name="T93" fmla="*/ 190 h 420"/>
                  <a:gd name="T94" fmla="*/ 278 w 513"/>
                  <a:gd name="T95" fmla="*/ 147 h 420"/>
                  <a:gd name="T96" fmla="*/ 272 w 513"/>
                  <a:gd name="T97" fmla="*/ 112 h 420"/>
                  <a:gd name="T98" fmla="*/ 261 w 513"/>
                  <a:gd name="T99" fmla="*/ 83 h 420"/>
                  <a:gd name="T100" fmla="*/ 249 w 513"/>
                  <a:gd name="T101" fmla="*/ 70 h 420"/>
                  <a:gd name="T102" fmla="*/ 238 w 513"/>
                  <a:gd name="T103" fmla="*/ 71 h 420"/>
                  <a:gd name="T104" fmla="*/ 220 w 513"/>
                  <a:gd name="T105" fmla="*/ 75 h 420"/>
                  <a:gd name="T106" fmla="*/ 188 w 513"/>
                  <a:gd name="T107" fmla="*/ 93 h 420"/>
                  <a:gd name="T108" fmla="*/ 156 w 513"/>
                  <a:gd name="T109" fmla="*/ 113 h 420"/>
                  <a:gd name="T110" fmla="*/ 133 w 513"/>
                  <a:gd name="T111" fmla="*/ 132 h 420"/>
                  <a:gd name="T112" fmla="*/ 111 w 513"/>
                  <a:gd name="T113" fmla="*/ 149 h 42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513"/>
                  <a:gd name="T172" fmla="*/ 0 h 420"/>
                  <a:gd name="T173" fmla="*/ 513 w 513"/>
                  <a:gd name="T174" fmla="*/ 420 h 42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513" h="420">
                    <a:moveTo>
                      <a:pt x="111" y="149"/>
                    </a:moveTo>
                    <a:lnTo>
                      <a:pt x="64" y="192"/>
                    </a:lnTo>
                    <a:lnTo>
                      <a:pt x="21" y="209"/>
                    </a:lnTo>
                    <a:lnTo>
                      <a:pt x="2" y="191"/>
                    </a:lnTo>
                    <a:lnTo>
                      <a:pt x="0" y="168"/>
                    </a:lnTo>
                    <a:lnTo>
                      <a:pt x="9" y="141"/>
                    </a:lnTo>
                    <a:lnTo>
                      <a:pt x="37" y="113"/>
                    </a:lnTo>
                    <a:lnTo>
                      <a:pt x="56" y="98"/>
                    </a:lnTo>
                    <a:lnTo>
                      <a:pt x="88" y="70"/>
                    </a:lnTo>
                    <a:lnTo>
                      <a:pt x="122" y="47"/>
                    </a:lnTo>
                    <a:lnTo>
                      <a:pt x="154" y="31"/>
                    </a:lnTo>
                    <a:lnTo>
                      <a:pt x="187" y="19"/>
                    </a:lnTo>
                    <a:lnTo>
                      <a:pt x="228" y="4"/>
                    </a:lnTo>
                    <a:lnTo>
                      <a:pt x="259" y="0"/>
                    </a:lnTo>
                    <a:lnTo>
                      <a:pt x="278" y="1"/>
                    </a:lnTo>
                    <a:lnTo>
                      <a:pt x="301" y="12"/>
                    </a:lnTo>
                    <a:lnTo>
                      <a:pt x="317" y="36"/>
                    </a:lnTo>
                    <a:lnTo>
                      <a:pt x="331" y="70"/>
                    </a:lnTo>
                    <a:lnTo>
                      <a:pt x="340" y="112"/>
                    </a:lnTo>
                    <a:lnTo>
                      <a:pt x="346" y="159"/>
                    </a:lnTo>
                    <a:lnTo>
                      <a:pt x="346" y="211"/>
                    </a:lnTo>
                    <a:lnTo>
                      <a:pt x="344" y="253"/>
                    </a:lnTo>
                    <a:lnTo>
                      <a:pt x="352" y="288"/>
                    </a:lnTo>
                    <a:lnTo>
                      <a:pt x="366" y="314"/>
                    </a:lnTo>
                    <a:lnTo>
                      <a:pt x="381" y="329"/>
                    </a:lnTo>
                    <a:lnTo>
                      <a:pt x="406" y="343"/>
                    </a:lnTo>
                    <a:lnTo>
                      <a:pt x="441" y="349"/>
                    </a:lnTo>
                    <a:lnTo>
                      <a:pt x="478" y="354"/>
                    </a:lnTo>
                    <a:lnTo>
                      <a:pt x="504" y="369"/>
                    </a:lnTo>
                    <a:lnTo>
                      <a:pt x="511" y="387"/>
                    </a:lnTo>
                    <a:lnTo>
                      <a:pt x="513" y="408"/>
                    </a:lnTo>
                    <a:lnTo>
                      <a:pt x="499" y="420"/>
                    </a:lnTo>
                    <a:lnTo>
                      <a:pt x="486" y="418"/>
                    </a:lnTo>
                    <a:lnTo>
                      <a:pt x="478" y="407"/>
                    </a:lnTo>
                    <a:lnTo>
                      <a:pt x="483" y="408"/>
                    </a:lnTo>
                    <a:lnTo>
                      <a:pt x="467" y="388"/>
                    </a:lnTo>
                    <a:lnTo>
                      <a:pt x="439" y="377"/>
                    </a:lnTo>
                    <a:lnTo>
                      <a:pt x="406" y="381"/>
                    </a:lnTo>
                    <a:lnTo>
                      <a:pt x="375" y="381"/>
                    </a:lnTo>
                    <a:lnTo>
                      <a:pt x="350" y="388"/>
                    </a:lnTo>
                    <a:lnTo>
                      <a:pt x="327" y="381"/>
                    </a:lnTo>
                    <a:lnTo>
                      <a:pt x="316" y="366"/>
                    </a:lnTo>
                    <a:lnTo>
                      <a:pt x="319" y="343"/>
                    </a:lnTo>
                    <a:lnTo>
                      <a:pt x="319" y="310"/>
                    </a:lnTo>
                    <a:lnTo>
                      <a:pt x="309" y="271"/>
                    </a:lnTo>
                    <a:lnTo>
                      <a:pt x="293" y="228"/>
                    </a:lnTo>
                    <a:lnTo>
                      <a:pt x="284" y="190"/>
                    </a:lnTo>
                    <a:lnTo>
                      <a:pt x="278" y="147"/>
                    </a:lnTo>
                    <a:lnTo>
                      <a:pt x="272" y="112"/>
                    </a:lnTo>
                    <a:lnTo>
                      <a:pt x="261" y="83"/>
                    </a:lnTo>
                    <a:lnTo>
                      <a:pt x="249" y="70"/>
                    </a:lnTo>
                    <a:lnTo>
                      <a:pt x="238" y="71"/>
                    </a:lnTo>
                    <a:lnTo>
                      <a:pt x="220" y="75"/>
                    </a:lnTo>
                    <a:lnTo>
                      <a:pt x="188" y="93"/>
                    </a:lnTo>
                    <a:lnTo>
                      <a:pt x="156" y="113"/>
                    </a:lnTo>
                    <a:lnTo>
                      <a:pt x="133" y="132"/>
                    </a:lnTo>
                    <a:lnTo>
                      <a:pt x="111" y="149"/>
                    </a:lnTo>
                    <a:close/>
                  </a:path>
                </a:pathLst>
              </a:custGeom>
              <a:solidFill>
                <a:srgbClr val="00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</p:grpSp>
        <p:grpSp>
          <p:nvGrpSpPr>
            <p:cNvPr id="26" name="Group 160"/>
            <p:cNvGrpSpPr>
              <a:grpSpLocks/>
            </p:cNvGrpSpPr>
            <p:nvPr/>
          </p:nvGrpSpPr>
          <p:grpSpPr bwMode="auto">
            <a:xfrm>
              <a:off x="2832" y="3172"/>
              <a:ext cx="576" cy="150"/>
              <a:chOff x="2399" y="3301"/>
              <a:chExt cx="960" cy="250"/>
            </a:xfrm>
          </p:grpSpPr>
          <p:grpSp>
            <p:nvGrpSpPr>
              <p:cNvPr id="27" name="Group 161"/>
              <p:cNvGrpSpPr>
                <a:grpSpLocks/>
              </p:cNvGrpSpPr>
              <p:nvPr/>
            </p:nvGrpSpPr>
            <p:grpSpPr bwMode="auto">
              <a:xfrm>
                <a:off x="2417" y="3301"/>
                <a:ext cx="936" cy="237"/>
                <a:chOff x="2417" y="3301"/>
                <a:chExt cx="936" cy="237"/>
              </a:xfrm>
            </p:grpSpPr>
            <p:grpSp>
              <p:nvGrpSpPr>
                <p:cNvPr id="28" name="Group 162"/>
                <p:cNvGrpSpPr>
                  <a:grpSpLocks/>
                </p:cNvGrpSpPr>
                <p:nvPr/>
              </p:nvGrpSpPr>
              <p:grpSpPr bwMode="auto">
                <a:xfrm>
                  <a:off x="2417" y="3326"/>
                  <a:ext cx="83" cy="86"/>
                  <a:chOff x="2417" y="3326"/>
                  <a:chExt cx="83" cy="86"/>
                </a:xfrm>
              </p:grpSpPr>
              <p:sp>
                <p:nvSpPr>
                  <p:cNvPr id="154" name="Freeform 163"/>
                  <p:cNvSpPr>
                    <a:spLocks/>
                  </p:cNvSpPr>
                  <p:nvPr/>
                </p:nvSpPr>
                <p:spPr bwMode="auto">
                  <a:xfrm>
                    <a:off x="2417" y="3326"/>
                    <a:ext cx="83" cy="86"/>
                  </a:xfrm>
                  <a:custGeom>
                    <a:avLst/>
                    <a:gdLst>
                      <a:gd name="T0" fmla="*/ 36 w 165"/>
                      <a:gd name="T1" fmla="*/ 40 h 172"/>
                      <a:gd name="T2" fmla="*/ 41 w 165"/>
                      <a:gd name="T3" fmla="*/ 15 h 172"/>
                      <a:gd name="T4" fmla="*/ 60 w 165"/>
                      <a:gd name="T5" fmla="*/ 0 h 172"/>
                      <a:gd name="T6" fmla="*/ 78 w 165"/>
                      <a:gd name="T7" fmla="*/ 0 h 172"/>
                      <a:gd name="T8" fmla="*/ 94 w 165"/>
                      <a:gd name="T9" fmla="*/ 13 h 172"/>
                      <a:gd name="T10" fmla="*/ 103 w 165"/>
                      <a:gd name="T11" fmla="*/ 33 h 172"/>
                      <a:gd name="T12" fmla="*/ 129 w 165"/>
                      <a:gd name="T13" fmla="*/ 27 h 172"/>
                      <a:gd name="T14" fmla="*/ 153 w 165"/>
                      <a:gd name="T15" fmla="*/ 35 h 172"/>
                      <a:gd name="T16" fmla="*/ 160 w 165"/>
                      <a:gd name="T17" fmla="*/ 37 h 172"/>
                      <a:gd name="T18" fmla="*/ 165 w 165"/>
                      <a:gd name="T19" fmla="*/ 58 h 172"/>
                      <a:gd name="T20" fmla="*/ 159 w 165"/>
                      <a:gd name="T21" fmla="*/ 79 h 172"/>
                      <a:gd name="T22" fmla="*/ 142 w 165"/>
                      <a:gd name="T23" fmla="*/ 96 h 172"/>
                      <a:gd name="T24" fmla="*/ 134 w 165"/>
                      <a:gd name="T25" fmla="*/ 100 h 172"/>
                      <a:gd name="T26" fmla="*/ 138 w 165"/>
                      <a:gd name="T27" fmla="*/ 118 h 172"/>
                      <a:gd name="T28" fmla="*/ 132 w 165"/>
                      <a:gd name="T29" fmla="*/ 139 h 172"/>
                      <a:gd name="T30" fmla="*/ 119 w 165"/>
                      <a:gd name="T31" fmla="*/ 154 h 172"/>
                      <a:gd name="T32" fmla="*/ 98 w 165"/>
                      <a:gd name="T33" fmla="*/ 168 h 172"/>
                      <a:gd name="T34" fmla="*/ 94 w 165"/>
                      <a:gd name="T35" fmla="*/ 172 h 172"/>
                      <a:gd name="T36" fmla="*/ 71 w 165"/>
                      <a:gd name="T37" fmla="*/ 169 h 172"/>
                      <a:gd name="T38" fmla="*/ 52 w 165"/>
                      <a:gd name="T39" fmla="*/ 154 h 172"/>
                      <a:gd name="T40" fmla="*/ 44 w 165"/>
                      <a:gd name="T41" fmla="*/ 149 h 172"/>
                      <a:gd name="T42" fmla="*/ 23 w 165"/>
                      <a:gd name="T43" fmla="*/ 147 h 172"/>
                      <a:gd name="T44" fmla="*/ 4 w 165"/>
                      <a:gd name="T45" fmla="*/ 126 h 172"/>
                      <a:gd name="T46" fmla="*/ 0 w 165"/>
                      <a:gd name="T47" fmla="*/ 103 h 172"/>
                      <a:gd name="T48" fmla="*/ 5 w 165"/>
                      <a:gd name="T49" fmla="*/ 80 h 172"/>
                      <a:gd name="T50" fmla="*/ 14 w 165"/>
                      <a:gd name="T51" fmla="*/ 75 h 172"/>
                      <a:gd name="T52" fmla="*/ 5 w 165"/>
                      <a:gd name="T53" fmla="*/ 58 h 172"/>
                      <a:gd name="T54" fmla="*/ 14 w 165"/>
                      <a:gd name="T55" fmla="*/ 45 h 172"/>
                      <a:gd name="T56" fmla="*/ 24 w 165"/>
                      <a:gd name="T57" fmla="*/ 40 h 172"/>
                      <a:gd name="T58" fmla="*/ 36 w 165"/>
                      <a:gd name="T59" fmla="*/ 40 h 172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65"/>
                      <a:gd name="T91" fmla="*/ 0 h 172"/>
                      <a:gd name="T92" fmla="*/ 165 w 165"/>
                      <a:gd name="T93" fmla="*/ 172 h 172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65" h="172">
                        <a:moveTo>
                          <a:pt x="36" y="40"/>
                        </a:moveTo>
                        <a:lnTo>
                          <a:pt x="41" y="15"/>
                        </a:lnTo>
                        <a:lnTo>
                          <a:pt x="60" y="0"/>
                        </a:lnTo>
                        <a:lnTo>
                          <a:pt x="78" y="0"/>
                        </a:lnTo>
                        <a:lnTo>
                          <a:pt x="94" y="13"/>
                        </a:lnTo>
                        <a:lnTo>
                          <a:pt x="103" y="33"/>
                        </a:lnTo>
                        <a:lnTo>
                          <a:pt x="129" y="27"/>
                        </a:lnTo>
                        <a:lnTo>
                          <a:pt x="153" y="35"/>
                        </a:lnTo>
                        <a:lnTo>
                          <a:pt x="160" y="37"/>
                        </a:lnTo>
                        <a:lnTo>
                          <a:pt x="165" y="58"/>
                        </a:lnTo>
                        <a:lnTo>
                          <a:pt x="159" y="79"/>
                        </a:lnTo>
                        <a:lnTo>
                          <a:pt x="142" y="96"/>
                        </a:lnTo>
                        <a:lnTo>
                          <a:pt x="134" y="100"/>
                        </a:lnTo>
                        <a:lnTo>
                          <a:pt x="138" y="118"/>
                        </a:lnTo>
                        <a:lnTo>
                          <a:pt x="132" y="139"/>
                        </a:lnTo>
                        <a:lnTo>
                          <a:pt x="119" y="154"/>
                        </a:lnTo>
                        <a:lnTo>
                          <a:pt x="98" y="168"/>
                        </a:lnTo>
                        <a:lnTo>
                          <a:pt x="94" y="172"/>
                        </a:lnTo>
                        <a:lnTo>
                          <a:pt x="71" y="169"/>
                        </a:lnTo>
                        <a:lnTo>
                          <a:pt x="52" y="154"/>
                        </a:lnTo>
                        <a:lnTo>
                          <a:pt x="44" y="149"/>
                        </a:lnTo>
                        <a:lnTo>
                          <a:pt x="23" y="147"/>
                        </a:lnTo>
                        <a:lnTo>
                          <a:pt x="4" y="126"/>
                        </a:lnTo>
                        <a:lnTo>
                          <a:pt x="0" y="103"/>
                        </a:lnTo>
                        <a:lnTo>
                          <a:pt x="5" y="80"/>
                        </a:lnTo>
                        <a:lnTo>
                          <a:pt x="14" y="75"/>
                        </a:lnTo>
                        <a:lnTo>
                          <a:pt x="5" y="58"/>
                        </a:lnTo>
                        <a:lnTo>
                          <a:pt x="14" y="45"/>
                        </a:lnTo>
                        <a:lnTo>
                          <a:pt x="24" y="40"/>
                        </a:lnTo>
                        <a:lnTo>
                          <a:pt x="36" y="40"/>
                        </a:lnTo>
                        <a:close/>
                      </a:path>
                    </a:pathLst>
                  </a:custGeom>
                  <a:blipFill dpi="0" rotWithShape="0">
                    <a:blip r:embed="rId3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55" name="Freeform 164"/>
                  <p:cNvSpPr>
                    <a:spLocks/>
                  </p:cNvSpPr>
                  <p:nvPr/>
                </p:nvSpPr>
                <p:spPr bwMode="auto">
                  <a:xfrm>
                    <a:off x="2430" y="3333"/>
                    <a:ext cx="60" cy="69"/>
                  </a:xfrm>
                  <a:custGeom>
                    <a:avLst/>
                    <a:gdLst>
                      <a:gd name="T0" fmla="*/ 39 w 121"/>
                      <a:gd name="T1" fmla="*/ 63 h 137"/>
                      <a:gd name="T2" fmla="*/ 34 w 121"/>
                      <a:gd name="T3" fmla="*/ 44 h 137"/>
                      <a:gd name="T4" fmla="*/ 26 w 121"/>
                      <a:gd name="T5" fmla="*/ 27 h 137"/>
                      <a:gd name="T6" fmla="*/ 33 w 121"/>
                      <a:gd name="T7" fmla="*/ 11 h 137"/>
                      <a:gd name="T8" fmla="*/ 42 w 121"/>
                      <a:gd name="T9" fmla="*/ 0 h 137"/>
                      <a:gd name="T10" fmla="*/ 51 w 121"/>
                      <a:gd name="T11" fmla="*/ 4 h 137"/>
                      <a:gd name="T12" fmla="*/ 62 w 121"/>
                      <a:gd name="T13" fmla="*/ 9 h 137"/>
                      <a:gd name="T14" fmla="*/ 64 w 121"/>
                      <a:gd name="T15" fmla="*/ 24 h 137"/>
                      <a:gd name="T16" fmla="*/ 59 w 121"/>
                      <a:gd name="T17" fmla="*/ 39 h 137"/>
                      <a:gd name="T18" fmla="*/ 59 w 121"/>
                      <a:gd name="T19" fmla="*/ 52 h 137"/>
                      <a:gd name="T20" fmla="*/ 68 w 121"/>
                      <a:gd name="T21" fmla="*/ 48 h 137"/>
                      <a:gd name="T22" fmla="*/ 76 w 121"/>
                      <a:gd name="T23" fmla="*/ 36 h 137"/>
                      <a:gd name="T24" fmla="*/ 88 w 121"/>
                      <a:gd name="T25" fmla="*/ 28 h 137"/>
                      <a:gd name="T26" fmla="*/ 93 w 121"/>
                      <a:gd name="T27" fmla="*/ 28 h 137"/>
                      <a:gd name="T28" fmla="*/ 105 w 121"/>
                      <a:gd name="T29" fmla="*/ 27 h 137"/>
                      <a:gd name="T30" fmla="*/ 116 w 121"/>
                      <a:gd name="T31" fmla="*/ 35 h 137"/>
                      <a:gd name="T32" fmla="*/ 121 w 121"/>
                      <a:gd name="T33" fmla="*/ 51 h 137"/>
                      <a:gd name="T34" fmla="*/ 116 w 121"/>
                      <a:gd name="T35" fmla="*/ 66 h 137"/>
                      <a:gd name="T36" fmla="*/ 103 w 121"/>
                      <a:gd name="T37" fmla="*/ 75 h 137"/>
                      <a:gd name="T38" fmla="*/ 85 w 121"/>
                      <a:gd name="T39" fmla="*/ 75 h 137"/>
                      <a:gd name="T40" fmla="*/ 70 w 121"/>
                      <a:gd name="T41" fmla="*/ 73 h 137"/>
                      <a:gd name="T42" fmla="*/ 72 w 121"/>
                      <a:gd name="T43" fmla="*/ 85 h 137"/>
                      <a:gd name="T44" fmla="*/ 88 w 121"/>
                      <a:gd name="T45" fmla="*/ 88 h 137"/>
                      <a:gd name="T46" fmla="*/ 100 w 121"/>
                      <a:gd name="T47" fmla="*/ 97 h 137"/>
                      <a:gd name="T48" fmla="*/ 97 w 121"/>
                      <a:gd name="T49" fmla="*/ 117 h 137"/>
                      <a:gd name="T50" fmla="*/ 84 w 121"/>
                      <a:gd name="T51" fmla="*/ 133 h 137"/>
                      <a:gd name="T52" fmla="*/ 66 w 121"/>
                      <a:gd name="T53" fmla="*/ 137 h 137"/>
                      <a:gd name="T54" fmla="*/ 51 w 121"/>
                      <a:gd name="T55" fmla="*/ 129 h 137"/>
                      <a:gd name="T56" fmla="*/ 42 w 121"/>
                      <a:gd name="T57" fmla="*/ 116 h 137"/>
                      <a:gd name="T58" fmla="*/ 49 w 121"/>
                      <a:gd name="T59" fmla="*/ 101 h 137"/>
                      <a:gd name="T60" fmla="*/ 55 w 121"/>
                      <a:gd name="T61" fmla="*/ 88 h 137"/>
                      <a:gd name="T62" fmla="*/ 46 w 121"/>
                      <a:gd name="T63" fmla="*/ 82 h 137"/>
                      <a:gd name="T64" fmla="*/ 42 w 121"/>
                      <a:gd name="T65" fmla="*/ 98 h 137"/>
                      <a:gd name="T66" fmla="*/ 33 w 121"/>
                      <a:gd name="T67" fmla="*/ 112 h 137"/>
                      <a:gd name="T68" fmla="*/ 14 w 121"/>
                      <a:gd name="T69" fmla="*/ 113 h 137"/>
                      <a:gd name="T70" fmla="*/ 2 w 121"/>
                      <a:gd name="T71" fmla="*/ 104 h 137"/>
                      <a:gd name="T72" fmla="*/ 0 w 121"/>
                      <a:gd name="T73" fmla="*/ 90 h 137"/>
                      <a:gd name="T74" fmla="*/ 6 w 121"/>
                      <a:gd name="T75" fmla="*/ 79 h 137"/>
                      <a:gd name="T76" fmla="*/ 12 w 121"/>
                      <a:gd name="T77" fmla="*/ 71 h 137"/>
                      <a:gd name="T78" fmla="*/ 8 w 121"/>
                      <a:gd name="T79" fmla="*/ 58 h 137"/>
                      <a:gd name="T80" fmla="*/ 7 w 121"/>
                      <a:gd name="T81" fmla="*/ 46 h 137"/>
                      <a:gd name="T82" fmla="*/ 18 w 121"/>
                      <a:gd name="T83" fmla="*/ 44 h 137"/>
                      <a:gd name="T84" fmla="*/ 27 w 121"/>
                      <a:gd name="T85" fmla="*/ 50 h 137"/>
                      <a:gd name="T86" fmla="*/ 39 w 121"/>
                      <a:gd name="T87" fmla="*/ 63 h 137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21"/>
                      <a:gd name="T133" fmla="*/ 0 h 137"/>
                      <a:gd name="T134" fmla="*/ 121 w 121"/>
                      <a:gd name="T135" fmla="*/ 137 h 137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21" h="137">
                        <a:moveTo>
                          <a:pt x="39" y="63"/>
                        </a:moveTo>
                        <a:lnTo>
                          <a:pt x="34" y="44"/>
                        </a:lnTo>
                        <a:lnTo>
                          <a:pt x="26" y="27"/>
                        </a:lnTo>
                        <a:lnTo>
                          <a:pt x="33" y="11"/>
                        </a:lnTo>
                        <a:lnTo>
                          <a:pt x="42" y="0"/>
                        </a:lnTo>
                        <a:lnTo>
                          <a:pt x="51" y="4"/>
                        </a:lnTo>
                        <a:lnTo>
                          <a:pt x="62" y="9"/>
                        </a:lnTo>
                        <a:lnTo>
                          <a:pt x="64" y="24"/>
                        </a:lnTo>
                        <a:lnTo>
                          <a:pt x="59" y="39"/>
                        </a:lnTo>
                        <a:lnTo>
                          <a:pt x="59" y="52"/>
                        </a:lnTo>
                        <a:lnTo>
                          <a:pt x="68" y="48"/>
                        </a:lnTo>
                        <a:lnTo>
                          <a:pt x="76" y="36"/>
                        </a:lnTo>
                        <a:lnTo>
                          <a:pt x="88" y="28"/>
                        </a:lnTo>
                        <a:lnTo>
                          <a:pt x="93" y="28"/>
                        </a:lnTo>
                        <a:lnTo>
                          <a:pt x="105" y="27"/>
                        </a:lnTo>
                        <a:lnTo>
                          <a:pt x="116" y="35"/>
                        </a:lnTo>
                        <a:lnTo>
                          <a:pt x="121" y="51"/>
                        </a:lnTo>
                        <a:lnTo>
                          <a:pt x="116" y="66"/>
                        </a:lnTo>
                        <a:lnTo>
                          <a:pt x="103" y="75"/>
                        </a:lnTo>
                        <a:lnTo>
                          <a:pt x="85" y="75"/>
                        </a:lnTo>
                        <a:lnTo>
                          <a:pt x="70" y="73"/>
                        </a:lnTo>
                        <a:lnTo>
                          <a:pt x="72" y="85"/>
                        </a:lnTo>
                        <a:lnTo>
                          <a:pt x="88" y="88"/>
                        </a:lnTo>
                        <a:lnTo>
                          <a:pt x="100" y="97"/>
                        </a:lnTo>
                        <a:lnTo>
                          <a:pt x="97" y="117"/>
                        </a:lnTo>
                        <a:lnTo>
                          <a:pt x="84" y="133"/>
                        </a:lnTo>
                        <a:lnTo>
                          <a:pt x="66" y="137"/>
                        </a:lnTo>
                        <a:lnTo>
                          <a:pt x="51" y="129"/>
                        </a:lnTo>
                        <a:lnTo>
                          <a:pt x="42" y="116"/>
                        </a:lnTo>
                        <a:lnTo>
                          <a:pt x="49" y="101"/>
                        </a:lnTo>
                        <a:lnTo>
                          <a:pt x="55" y="88"/>
                        </a:lnTo>
                        <a:lnTo>
                          <a:pt x="46" y="82"/>
                        </a:lnTo>
                        <a:lnTo>
                          <a:pt x="42" y="98"/>
                        </a:lnTo>
                        <a:lnTo>
                          <a:pt x="33" y="112"/>
                        </a:lnTo>
                        <a:lnTo>
                          <a:pt x="14" y="113"/>
                        </a:lnTo>
                        <a:lnTo>
                          <a:pt x="2" y="104"/>
                        </a:lnTo>
                        <a:lnTo>
                          <a:pt x="0" y="90"/>
                        </a:lnTo>
                        <a:lnTo>
                          <a:pt x="6" y="79"/>
                        </a:lnTo>
                        <a:lnTo>
                          <a:pt x="12" y="71"/>
                        </a:lnTo>
                        <a:lnTo>
                          <a:pt x="8" y="58"/>
                        </a:lnTo>
                        <a:lnTo>
                          <a:pt x="7" y="46"/>
                        </a:lnTo>
                        <a:lnTo>
                          <a:pt x="18" y="44"/>
                        </a:lnTo>
                        <a:lnTo>
                          <a:pt x="27" y="50"/>
                        </a:lnTo>
                        <a:lnTo>
                          <a:pt x="39" y="63"/>
                        </a:lnTo>
                        <a:close/>
                      </a:path>
                    </a:pathLst>
                  </a:custGeom>
                  <a:blipFill dpi="0" rotWithShape="0">
                    <a:blip r:embed="rId4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56" name="Freeform 165"/>
                  <p:cNvSpPr>
                    <a:spLocks/>
                  </p:cNvSpPr>
                  <p:nvPr/>
                </p:nvSpPr>
                <p:spPr bwMode="auto">
                  <a:xfrm>
                    <a:off x="2450" y="3361"/>
                    <a:ext cx="14" cy="12"/>
                  </a:xfrm>
                  <a:custGeom>
                    <a:avLst/>
                    <a:gdLst>
                      <a:gd name="T0" fmla="*/ 0 w 27"/>
                      <a:gd name="T1" fmla="*/ 7 h 26"/>
                      <a:gd name="T2" fmla="*/ 13 w 27"/>
                      <a:gd name="T3" fmla="*/ 0 h 26"/>
                      <a:gd name="T4" fmla="*/ 23 w 27"/>
                      <a:gd name="T5" fmla="*/ 3 h 26"/>
                      <a:gd name="T6" fmla="*/ 27 w 27"/>
                      <a:gd name="T7" fmla="*/ 18 h 26"/>
                      <a:gd name="T8" fmla="*/ 16 w 27"/>
                      <a:gd name="T9" fmla="*/ 26 h 26"/>
                      <a:gd name="T10" fmla="*/ 3 w 27"/>
                      <a:gd name="T11" fmla="*/ 19 h 26"/>
                      <a:gd name="T12" fmla="*/ 0 w 27"/>
                      <a:gd name="T13" fmla="*/ 7 h 2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27"/>
                      <a:gd name="T22" fmla="*/ 0 h 26"/>
                      <a:gd name="T23" fmla="*/ 27 w 27"/>
                      <a:gd name="T24" fmla="*/ 26 h 2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27" h="26">
                        <a:moveTo>
                          <a:pt x="0" y="7"/>
                        </a:moveTo>
                        <a:lnTo>
                          <a:pt x="13" y="0"/>
                        </a:lnTo>
                        <a:lnTo>
                          <a:pt x="23" y="3"/>
                        </a:lnTo>
                        <a:lnTo>
                          <a:pt x="27" y="18"/>
                        </a:lnTo>
                        <a:lnTo>
                          <a:pt x="16" y="26"/>
                        </a:lnTo>
                        <a:lnTo>
                          <a:pt x="3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blipFill dpi="0" rotWithShape="0">
                    <a:blip r:embed="rId5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</p:grpSp>
            <p:grpSp>
              <p:nvGrpSpPr>
                <p:cNvPr id="29" name="Group 166"/>
                <p:cNvGrpSpPr>
                  <a:grpSpLocks/>
                </p:cNvGrpSpPr>
                <p:nvPr/>
              </p:nvGrpSpPr>
              <p:grpSpPr bwMode="auto">
                <a:xfrm>
                  <a:off x="2457" y="3441"/>
                  <a:ext cx="95" cy="80"/>
                  <a:chOff x="2457" y="3441"/>
                  <a:chExt cx="95" cy="80"/>
                </a:xfrm>
              </p:grpSpPr>
              <p:sp>
                <p:nvSpPr>
                  <p:cNvPr id="151" name="Freeform 167"/>
                  <p:cNvSpPr>
                    <a:spLocks/>
                  </p:cNvSpPr>
                  <p:nvPr/>
                </p:nvSpPr>
                <p:spPr bwMode="auto">
                  <a:xfrm>
                    <a:off x="2457" y="3441"/>
                    <a:ext cx="95" cy="80"/>
                  </a:xfrm>
                  <a:custGeom>
                    <a:avLst/>
                    <a:gdLst>
                      <a:gd name="T0" fmla="*/ 65 w 191"/>
                      <a:gd name="T1" fmla="*/ 26 h 159"/>
                      <a:gd name="T2" fmla="*/ 80 w 191"/>
                      <a:gd name="T3" fmla="*/ 7 h 159"/>
                      <a:gd name="T4" fmla="*/ 102 w 191"/>
                      <a:gd name="T5" fmla="*/ 0 h 159"/>
                      <a:gd name="T6" fmla="*/ 121 w 191"/>
                      <a:gd name="T7" fmla="*/ 5 h 159"/>
                      <a:gd name="T8" fmla="*/ 133 w 191"/>
                      <a:gd name="T9" fmla="*/ 22 h 159"/>
                      <a:gd name="T10" fmla="*/ 136 w 191"/>
                      <a:gd name="T11" fmla="*/ 42 h 159"/>
                      <a:gd name="T12" fmla="*/ 163 w 191"/>
                      <a:gd name="T13" fmla="*/ 46 h 159"/>
                      <a:gd name="T14" fmla="*/ 185 w 191"/>
                      <a:gd name="T15" fmla="*/ 61 h 159"/>
                      <a:gd name="T16" fmla="*/ 191 w 191"/>
                      <a:gd name="T17" fmla="*/ 63 h 159"/>
                      <a:gd name="T18" fmla="*/ 189 w 191"/>
                      <a:gd name="T19" fmla="*/ 85 h 159"/>
                      <a:gd name="T20" fmla="*/ 174 w 191"/>
                      <a:gd name="T21" fmla="*/ 98 h 159"/>
                      <a:gd name="T22" fmla="*/ 152 w 191"/>
                      <a:gd name="T23" fmla="*/ 109 h 159"/>
                      <a:gd name="T24" fmla="*/ 141 w 191"/>
                      <a:gd name="T25" fmla="*/ 110 h 159"/>
                      <a:gd name="T26" fmla="*/ 140 w 191"/>
                      <a:gd name="T27" fmla="*/ 127 h 159"/>
                      <a:gd name="T28" fmla="*/ 125 w 191"/>
                      <a:gd name="T29" fmla="*/ 143 h 159"/>
                      <a:gd name="T30" fmla="*/ 106 w 191"/>
                      <a:gd name="T31" fmla="*/ 152 h 159"/>
                      <a:gd name="T32" fmla="*/ 81 w 191"/>
                      <a:gd name="T33" fmla="*/ 158 h 159"/>
                      <a:gd name="T34" fmla="*/ 75 w 191"/>
                      <a:gd name="T35" fmla="*/ 159 h 159"/>
                      <a:gd name="T36" fmla="*/ 54 w 191"/>
                      <a:gd name="T37" fmla="*/ 150 h 159"/>
                      <a:gd name="T38" fmla="*/ 39 w 191"/>
                      <a:gd name="T39" fmla="*/ 132 h 159"/>
                      <a:gd name="T40" fmla="*/ 34 w 191"/>
                      <a:gd name="T41" fmla="*/ 124 h 159"/>
                      <a:gd name="T42" fmla="*/ 12 w 191"/>
                      <a:gd name="T43" fmla="*/ 115 h 159"/>
                      <a:gd name="T44" fmla="*/ 0 w 191"/>
                      <a:gd name="T45" fmla="*/ 90 h 159"/>
                      <a:gd name="T46" fmla="*/ 7 w 191"/>
                      <a:gd name="T47" fmla="*/ 70 h 159"/>
                      <a:gd name="T48" fmla="*/ 19 w 191"/>
                      <a:gd name="T49" fmla="*/ 53 h 159"/>
                      <a:gd name="T50" fmla="*/ 30 w 191"/>
                      <a:gd name="T51" fmla="*/ 50 h 159"/>
                      <a:gd name="T52" fmla="*/ 26 w 191"/>
                      <a:gd name="T53" fmla="*/ 32 h 159"/>
                      <a:gd name="T54" fmla="*/ 40 w 191"/>
                      <a:gd name="T55" fmla="*/ 24 h 159"/>
                      <a:gd name="T56" fmla="*/ 54 w 191"/>
                      <a:gd name="T57" fmla="*/ 23 h 159"/>
                      <a:gd name="T58" fmla="*/ 65 w 191"/>
                      <a:gd name="T59" fmla="*/ 26 h 159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91"/>
                      <a:gd name="T91" fmla="*/ 0 h 159"/>
                      <a:gd name="T92" fmla="*/ 191 w 191"/>
                      <a:gd name="T93" fmla="*/ 159 h 159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91" h="159">
                        <a:moveTo>
                          <a:pt x="65" y="26"/>
                        </a:moveTo>
                        <a:lnTo>
                          <a:pt x="80" y="7"/>
                        </a:lnTo>
                        <a:lnTo>
                          <a:pt x="102" y="0"/>
                        </a:lnTo>
                        <a:lnTo>
                          <a:pt x="121" y="5"/>
                        </a:lnTo>
                        <a:lnTo>
                          <a:pt x="133" y="22"/>
                        </a:lnTo>
                        <a:lnTo>
                          <a:pt x="136" y="42"/>
                        </a:lnTo>
                        <a:lnTo>
                          <a:pt x="163" y="46"/>
                        </a:lnTo>
                        <a:lnTo>
                          <a:pt x="185" y="61"/>
                        </a:lnTo>
                        <a:lnTo>
                          <a:pt x="191" y="63"/>
                        </a:lnTo>
                        <a:lnTo>
                          <a:pt x="189" y="85"/>
                        </a:lnTo>
                        <a:lnTo>
                          <a:pt x="174" y="98"/>
                        </a:lnTo>
                        <a:lnTo>
                          <a:pt x="152" y="109"/>
                        </a:lnTo>
                        <a:lnTo>
                          <a:pt x="141" y="110"/>
                        </a:lnTo>
                        <a:lnTo>
                          <a:pt x="140" y="127"/>
                        </a:lnTo>
                        <a:lnTo>
                          <a:pt x="125" y="143"/>
                        </a:lnTo>
                        <a:lnTo>
                          <a:pt x="106" y="152"/>
                        </a:lnTo>
                        <a:lnTo>
                          <a:pt x="81" y="158"/>
                        </a:lnTo>
                        <a:lnTo>
                          <a:pt x="75" y="159"/>
                        </a:lnTo>
                        <a:lnTo>
                          <a:pt x="54" y="150"/>
                        </a:lnTo>
                        <a:lnTo>
                          <a:pt x="39" y="132"/>
                        </a:lnTo>
                        <a:lnTo>
                          <a:pt x="34" y="124"/>
                        </a:lnTo>
                        <a:lnTo>
                          <a:pt x="12" y="115"/>
                        </a:lnTo>
                        <a:lnTo>
                          <a:pt x="0" y="90"/>
                        </a:lnTo>
                        <a:lnTo>
                          <a:pt x="7" y="70"/>
                        </a:lnTo>
                        <a:lnTo>
                          <a:pt x="19" y="53"/>
                        </a:lnTo>
                        <a:lnTo>
                          <a:pt x="30" y="50"/>
                        </a:lnTo>
                        <a:lnTo>
                          <a:pt x="26" y="32"/>
                        </a:lnTo>
                        <a:lnTo>
                          <a:pt x="40" y="24"/>
                        </a:lnTo>
                        <a:lnTo>
                          <a:pt x="54" y="23"/>
                        </a:lnTo>
                        <a:lnTo>
                          <a:pt x="65" y="26"/>
                        </a:lnTo>
                        <a:close/>
                      </a:path>
                    </a:pathLst>
                  </a:custGeom>
                  <a:blipFill dpi="0" rotWithShape="0">
                    <a:blip r:embed="rId3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52" name="Freeform 168"/>
                  <p:cNvSpPr>
                    <a:spLocks/>
                  </p:cNvSpPr>
                  <p:nvPr/>
                </p:nvSpPr>
                <p:spPr bwMode="auto">
                  <a:xfrm>
                    <a:off x="2470" y="3448"/>
                    <a:ext cx="70" cy="64"/>
                  </a:xfrm>
                  <a:custGeom>
                    <a:avLst/>
                    <a:gdLst>
                      <a:gd name="T0" fmla="*/ 53 w 140"/>
                      <a:gd name="T1" fmla="*/ 53 h 128"/>
                      <a:gd name="T2" fmla="*/ 55 w 140"/>
                      <a:gd name="T3" fmla="*/ 35 h 128"/>
                      <a:gd name="T4" fmla="*/ 53 w 140"/>
                      <a:gd name="T5" fmla="*/ 18 h 128"/>
                      <a:gd name="T6" fmla="*/ 66 w 140"/>
                      <a:gd name="T7" fmla="*/ 7 h 128"/>
                      <a:gd name="T8" fmla="*/ 78 w 140"/>
                      <a:gd name="T9" fmla="*/ 0 h 128"/>
                      <a:gd name="T10" fmla="*/ 88 w 140"/>
                      <a:gd name="T11" fmla="*/ 7 h 128"/>
                      <a:gd name="T12" fmla="*/ 94 w 140"/>
                      <a:gd name="T13" fmla="*/ 15 h 128"/>
                      <a:gd name="T14" fmla="*/ 92 w 140"/>
                      <a:gd name="T15" fmla="*/ 27 h 128"/>
                      <a:gd name="T16" fmla="*/ 82 w 140"/>
                      <a:gd name="T17" fmla="*/ 40 h 128"/>
                      <a:gd name="T18" fmla="*/ 77 w 140"/>
                      <a:gd name="T19" fmla="*/ 52 h 128"/>
                      <a:gd name="T20" fmla="*/ 88 w 140"/>
                      <a:gd name="T21" fmla="*/ 50 h 128"/>
                      <a:gd name="T22" fmla="*/ 101 w 140"/>
                      <a:gd name="T23" fmla="*/ 42 h 128"/>
                      <a:gd name="T24" fmla="*/ 114 w 140"/>
                      <a:gd name="T25" fmla="*/ 40 h 128"/>
                      <a:gd name="T26" fmla="*/ 120 w 140"/>
                      <a:gd name="T27" fmla="*/ 41 h 128"/>
                      <a:gd name="T28" fmla="*/ 133 w 140"/>
                      <a:gd name="T29" fmla="*/ 44 h 128"/>
                      <a:gd name="T30" fmla="*/ 140 w 140"/>
                      <a:gd name="T31" fmla="*/ 53 h 128"/>
                      <a:gd name="T32" fmla="*/ 140 w 140"/>
                      <a:gd name="T33" fmla="*/ 69 h 128"/>
                      <a:gd name="T34" fmla="*/ 129 w 140"/>
                      <a:gd name="T35" fmla="*/ 81 h 128"/>
                      <a:gd name="T36" fmla="*/ 113 w 140"/>
                      <a:gd name="T37" fmla="*/ 84 h 128"/>
                      <a:gd name="T38" fmla="*/ 94 w 140"/>
                      <a:gd name="T39" fmla="*/ 80 h 128"/>
                      <a:gd name="T40" fmla="*/ 81 w 140"/>
                      <a:gd name="T41" fmla="*/ 72 h 128"/>
                      <a:gd name="T42" fmla="*/ 78 w 140"/>
                      <a:gd name="T43" fmla="*/ 83 h 128"/>
                      <a:gd name="T44" fmla="*/ 93 w 140"/>
                      <a:gd name="T45" fmla="*/ 91 h 128"/>
                      <a:gd name="T46" fmla="*/ 102 w 140"/>
                      <a:gd name="T47" fmla="*/ 102 h 128"/>
                      <a:gd name="T48" fmla="*/ 92 w 140"/>
                      <a:gd name="T49" fmla="*/ 118 h 128"/>
                      <a:gd name="T50" fmla="*/ 73 w 140"/>
                      <a:gd name="T51" fmla="*/ 128 h 128"/>
                      <a:gd name="T52" fmla="*/ 53 w 140"/>
                      <a:gd name="T53" fmla="*/ 126 h 128"/>
                      <a:gd name="T54" fmla="*/ 42 w 140"/>
                      <a:gd name="T55" fmla="*/ 115 h 128"/>
                      <a:gd name="T56" fmla="*/ 36 w 140"/>
                      <a:gd name="T57" fmla="*/ 100 h 128"/>
                      <a:gd name="T58" fmla="*/ 50 w 140"/>
                      <a:gd name="T59" fmla="*/ 89 h 128"/>
                      <a:gd name="T60" fmla="*/ 61 w 140"/>
                      <a:gd name="T61" fmla="*/ 80 h 128"/>
                      <a:gd name="T62" fmla="*/ 53 w 140"/>
                      <a:gd name="T63" fmla="*/ 73 h 128"/>
                      <a:gd name="T64" fmla="*/ 44 w 140"/>
                      <a:gd name="T65" fmla="*/ 85 h 128"/>
                      <a:gd name="T66" fmla="*/ 30 w 140"/>
                      <a:gd name="T67" fmla="*/ 93 h 128"/>
                      <a:gd name="T68" fmla="*/ 9 w 140"/>
                      <a:gd name="T69" fmla="*/ 89 h 128"/>
                      <a:gd name="T70" fmla="*/ 0 w 140"/>
                      <a:gd name="T71" fmla="*/ 76 h 128"/>
                      <a:gd name="T72" fmla="*/ 4 w 140"/>
                      <a:gd name="T73" fmla="*/ 65 h 128"/>
                      <a:gd name="T74" fmla="*/ 13 w 140"/>
                      <a:gd name="T75" fmla="*/ 57 h 128"/>
                      <a:gd name="T76" fmla="*/ 24 w 140"/>
                      <a:gd name="T77" fmla="*/ 52 h 128"/>
                      <a:gd name="T78" fmla="*/ 24 w 140"/>
                      <a:gd name="T79" fmla="*/ 40 h 128"/>
                      <a:gd name="T80" fmla="*/ 27 w 140"/>
                      <a:gd name="T81" fmla="*/ 29 h 128"/>
                      <a:gd name="T82" fmla="*/ 39 w 140"/>
                      <a:gd name="T83" fmla="*/ 31 h 128"/>
                      <a:gd name="T84" fmla="*/ 46 w 140"/>
                      <a:gd name="T85" fmla="*/ 40 h 128"/>
                      <a:gd name="T86" fmla="*/ 53 w 140"/>
                      <a:gd name="T87" fmla="*/ 53 h 128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40"/>
                      <a:gd name="T133" fmla="*/ 0 h 128"/>
                      <a:gd name="T134" fmla="*/ 140 w 140"/>
                      <a:gd name="T135" fmla="*/ 128 h 128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40" h="128">
                        <a:moveTo>
                          <a:pt x="53" y="53"/>
                        </a:moveTo>
                        <a:lnTo>
                          <a:pt x="55" y="35"/>
                        </a:lnTo>
                        <a:lnTo>
                          <a:pt x="53" y="18"/>
                        </a:lnTo>
                        <a:lnTo>
                          <a:pt x="66" y="7"/>
                        </a:lnTo>
                        <a:lnTo>
                          <a:pt x="78" y="0"/>
                        </a:lnTo>
                        <a:lnTo>
                          <a:pt x="88" y="7"/>
                        </a:lnTo>
                        <a:lnTo>
                          <a:pt x="94" y="15"/>
                        </a:lnTo>
                        <a:lnTo>
                          <a:pt x="92" y="27"/>
                        </a:lnTo>
                        <a:lnTo>
                          <a:pt x="82" y="40"/>
                        </a:lnTo>
                        <a:lnTo>
                          <a:pt x="77" y="52"/>
                        </a:lnTo>
                        <a:lnTo>
                          <a:pt x="88" y="50"/>
                        </a:lnTo>
                        <a:lnTo>
                          <a:pt x="101" y="42"/>
                        </a:lnTo>
                        <a:lnTo>
                          <a:pt x="114" y="40"/>
                        </a:lnTo>
                        <a:lnTo>
                          <a:pt x="120" y="41"/>
                        </a:lnTo>
                        <a:lnTo>
                          <a:pt x="133" y="44"/>
                        </a:lnTo>
                        <a:lnTo>
                          <a:pt x="140" y="53"/>
                        </a:lnTo>
                        <a:lnTo>
                          <a:pt x="140" y="69"/>
                        </a:lnTo>
                        <a:lnTo>
                          <a:pt x="129" y="81"/>
                        </a:lnTo>
                        <a:lnTo>
                          <a:pt x="113" y="84"/>
                        </a:lnTo>
                        <a:lnTo>
                          <a:pt x="94" y="80"/>
                        </a:lnTo>
                        <a:lnTo>
                          <a:pt x="81" y="72"/>
                        </a:lnTo>
                        <a:lnTo>
                          <a:pt x="78" y="83"/>
                        </a:lnTo>
                        <a:lnTo>
                          <a:pt x="93" y="91"/>
                        </a:lnTo>
                        <a:lnTo>
                          <a:pt x="102" y="102"/>
                        </a:lnTo>
                        <a:lnTo>
                          <a:pt x="92" y="118"/>
                        </a:lnTo>
                        <a:lnTo>
                          <a:pt x="73" y="128"/>
                        </a:lnTo>
                        <a:lnTo>
                          <a:pt x="53" y="126"/>
                        </a:lnTo>
                        <a:lnTo>
                          <a:pt x="42" y="115"/>
                        </a:lnTo>
                        <a:lnTo>
                          <a:pt x="36" y="100"/>
                        </a:lnTo>
                        <a:lnTo>
                          <a:pt x="50" y="89"/>
                        </a:lnTo>
                        <a:lnTo>
                          <a:pt x="61" y="80"/>
                        </a:lnTo>
                        <a:lnTo>
                          <a:pt x="53" y="73"/>
                        </a:lnTo>
                        <a:lnTo>
                          <a:pt x="44" y="85"/>
                        </a:lnTo>
                        <a:lnTo>
                          <a:pt x="30" y="93"/>
                        </a:lnTo>
                        <a:lnTo>
                          <a:pt x="9" y="89"/>
                        </a:lnTo>
                        <a:lnTo>
                          <a:pt x="0" y="76"/>
                        </a:lnTo>
                        <a:lnTo>
                          <a:pt x="4" y="65"/>
                        </a:lnTo>
                        <a:lnTo>
                          <a:pt x="13" y="57"/>
                        </a:lnTo>
                        <a:lnTo>
                          <a:pt x="24" y="52"/>
                        </a:lnTo>
                        <a:lnTo>
                          <a:pt x="24" y="40"/>
                        </a:lnTo>
                        <a:lnTo>
                          <a:pt x="27" y="29"/>
                        </a:lnTo>
                        <a:lnTo>
                          <a:pt x="39" y="31"/>
                        </a:lnTo>
                        <a:lnTo>
                          <a:pt x="46" y="40"/>
                        </a:lnTo>
                        <a:lnTo>
                          <a:pt x="53" y="53"/>
                        </a:lnTo>
                        <a:close/>
                      </a:path>
                    </a:pathLst>
                  </a:custGeom>
                  <a:blipFill dpi="0" rotWithShape="0">
                    <a:blip r:embed="rId4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53" name="Freeform 169"/>
                  <p:cNvSpPr>
                    <a:spLocks/>
                  </p:cNvSpPr>
                  <p:nvPr/>
                </p:nvSpPr>
                <p:spPr bwMode="auto">
                  <a:xfrm>
                    <a:off x="2496" y="3474"/>
                    <a:ext cx="14" cy="12"/>
                  </a:xfrm>
                  <a:custGeom>
                    <a:avLst/>
                    <a:gdLst>
                      <a:gd name="T0" fmla="*/ 2 w 26"/>
                      <a:gd name="T1" fmla="*/ 4 h 24"/>
                      <a:gd name="T2" fmla="*/ 18 w 26"/>
                      <a:gd name="T3" fmla="*/ 0 h 24"/>
                      <a:gd name="T4" fmla="*/ 26 w 26"/>
                      <a:gd name="T5" fmla="*/ 6 h 24"/>
                      <a:gd name="T6" fmla="*/ 25 w 26"/>
                      <a:gd name="T7" fmla="*/ 21 h 24"/>
                      <a:gd name="T8" fmla="*/ 10 w 26"/>
                      <a:gd name="T9" fmla="*/ 24 h 24"/>
                      <a:gd name="T10" fmla="*/ 0 w 26"/>
                      <a:gd name="T11" fmla="*/ 14 h 24"/>
                      <a:gd name="T12" fmla="*/ 2 w 26"/>
                      <a:gd name="T13" fmla="*/ 4 h 2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26"/>
                      <a:gd name="T22" fmla="*/ 0 h 24"/>
                      <a:gd name="T23" fmla="*/ 26 w 26"/>
                      <a:gd name="T24" fmla="*/ 24 h 2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26" h="24">
                        <a:moveTo>
                          <a:pt x="2" y="4"/>
                        </a:moveTo>
                        <a:lnTo>
                          <a:pt x="18" y="0"/>
                        </a:lnTo>
                        <a:lnTo>
                          <a:pt x="26" y="6"/>
                        </a:lnTo>
                        <a:lnTo>
                          <a:pt x="25" y="21"/>
                        </a:lnTo>
                        <a:lnTo>
                          <a:pt x="10" y="24"/>
                        </a:lnTo>
                        <a:lnTo>
                          <a:pt x="0" y="14"/>
                        </a:lnTo>
                        <a:lnTo>
                          <a:pt x="2" y="4"/>
                        </a:lnTo>
                        <a:close/>
                      </a:path>
                    </a:pathLst>
                  </a:custGeom>
                  <a:blipFill dpi="0" rotWithShape="0">
                    <a:blip r:embed="rId5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</p:grpSp>
            <p:grpSp>
              <p:nvGrpSpPr>
                <p:cNvPr id="30" name="Group 170"/>
                <p:cNvGrpSpPr>
                  <a:grpSpLocks/>
                </p:cNvGrpSpPr>
                <p:nvPr/>
              </p:nvGrpSpPr>
              <p:grpSpPr bwMode="auto">
                <a:xfrm>
                  <a:off x="2549" y="3405"/>
                  <a:ext cx="89" cy="83"/>
                  <a:chOff x="2549" y="3405"/>
                  <a:chExt cx="89" cy="83"/>
                </a:xfrm>
              </p:grpSpPr>
              <p:sp>
                <p:nvSpPr>
                  <p:cNvPr id="148" name="Freeform 171"/>
                  <p:cNvSpPr>
                    <a:spLocks/>
                  </p:cNvSpPr>
                  <p:nvPr/>
                </p:nvSpPr>
                <p:spPr bwMode="auto">
                  <a:xfrm>
                    <a:off x="2549" y="3405"/>
                    <a:ext cx="89" cy="83"/>
                  </a:xfrm>
                  <a:custGeom>
                    <a:avLst/>
                    <a:gdLst>
                      <a:gd name="T0" fmla="*/ 59 w 177"/>
                      <a:gd name="T1" fmla="*/ 27 h 166"/>
                      <a:gd name="T2" fmla="*/ 74 w 177"/>
                      <a:gd name="T3" fmla="*/ 7 h 166"/>
                      <a:gd name="T4" fmla="*/ 95 w 177"/>
                      <a:gd name="T5" fmla="*/ 0 h 166"/>
                      <a:gd name="T6" fmla="*/ 113 w 177"/>
                      <a:gd name="T7" fmla="*/ 4 h 166"/>
                      <a:gd name="T8" fmla="*/ 125 w 177"/>
                      <a:gd name="T9" fmla="*/ 22 h 166"/>
                      <a:gd name="T10" fmla="*/ 126 w 177"/>
                      <a:gd name="T11" fmla="*/ 43 h 166"/>
                      <a:gd name="T12" fmla="*/ 152 w 177"/>
                      <a:gd name="T13" fmla="*/ 47 h 166"/>
                      <a:gd name="T14" fmla="*/ 172 w 177"/>
                      <a:gd name="T15" fmla="*/ 62 h 166"/>
                      <a:gd name="T16" fmla="*/ 177 w 177"/>
                      <a:gd name="T17" fmla="*/ 65 h 166"/>
                      <a:gd name="T18" fmla="*/ 176 w 177"/>
                      <a:gd name="T19" fmla="*/ 88 h 166"/>
                      <a:gd name="T20" fmla="*/ 162 w 177"/>
                      <a:gd name="T21" fmla="*/ 103 h 166"/>
                      <a:gd name="T22" fmla="*/ 141 w 177"/>
                      <a:gd name="T23" fmla="*/ 113 h 166"/>
                      <a:gd name="T24" fmla="*/ 132 w 177"/>
                      <a:gd name="T25" fmla="*/ 115 h 166"/>
                      <a:gd name="T26" fmla="*/ 129 w 177"/>
                      <a:gd name="T27" fmla="*/ 131 h 166"/>
                      <a:gd name="T28" fmla="*/ 115 w 177"/>
                      <a:gd name="T29" fmla="*/ 148 h 166"/>
                      <a:gd name="T30" fmla="*/ 99 w 177"/>
                      <a:gd name="T31" fmla="*/ 158 h 166"/>
                      <a:gd name="T32" fmla="*/ 75 w 177"/>
                      <a:gd name="T33" fmla="*/ 163 h 166"/>
                      <a:gd name="T34" fmla="*/ 70 w 177"/>
                      <a:gd name="T35" fmla="*/ 166 h 166"/>
                      <a:gd name="T36" fmla="*/ 49 w 177"/>
                      <a:gd name="T37" fmla="*/ 155 h 166"/>
                      <a:gd name="T38" fmla="*/ 36 w 177"/>
                      <a:gd name="T39" fmla="*/ 136 h 166"/>
                      <a:gd name="T40" fmla="*/ 31 w 177"/>
                      <a:gd name="T41" fmla="*/ 128 h 166"/>
                      <a:gd name="T42" fmla="*/ 10 w 177"/>
                      <a:gd name="T43" fmla="*/ 120 h 166"/>
                      <a:gd name="T44" fmla="*/ 0 w 177"/>
                      <a:gd name="T45" fmla="*/ 95 h 166"/>
                      <a:gd name="T46" fmla="*/ 5 w 177"/>
                      <a:gd name="T47" fmla="*/ 72 h 166"/>
                      <a:gd name="T48" fmla="*/ 17 w 177"/>
                      <a:gd name="T49" fmla="*/ 54 h 166"/>
                      <a:gd name="T50" fmla="*/ 26 w 177"/>
                      <a:gd name="T51" fmla="*/ 51 h 166"/>
                      <a:gd name="T52" fmla="*/ 24 w 177"/>
                      <a:gd name="T53" fmla="*/ 34 h 166"/>
                      <a:gd name="T54" fmla="*/ 37 w 177"/>
                      <a:gd name="T55" fmla="*/ 24 h 166"/>
                      <a:gd name="T56" fmla="*/ 49 w 177"/>
                      <a:gd name="T57" fmla="*/ 23 h 166"/>
                      <a:gd name="T58" fmla="*/ 59 w 177"/>
                      <a:gd name="T59" fmla="*/ 27 h 16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77"/>
                      <a:gd name="T91" fmla="*/ 0 h 166"/>
                      <a:gd name="T92" fmla="*/ 177 w 177"/>
                      <a:gd name="T93" fmla="*/ 166 h 166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77" h="166">
                        <a:moveTo>
                          <a:pt x="59" y="27"/>
                        </a:moveTo>
                        <a:lnTo>
                          <a:pt x="74" y="7"/>
                        </a:lnTo>
                        <a:lnTo>
                          <a:pt x="95" y="0"/>
                        </a:lnTo>
                        <a:lnTo>
                          <a:pt x="113" y="4"/>
                        </a:lnTo>
                        <a:lnTo>
                          <a:pt x="125" y="22"/>
                        </a:lnTo>
                        <a:lnTo>
                          <a:pt x="126" y="43"/>
                        </a:lnTo>
                        <a:lnTo>
                          <a:pt x="152" y="47"/>
                        </a:lnTo>
                        <a:lnTo>
                          <a:pt x="172" y="62"/>
                        </a:lnTo>
                        <a:lnTo>
                          <a:pt x="177" y="65"/>
                        </a:lnTo>
                        <a:lnTo>
                          <a:pt x="176" y="88"/>
                        </a:lnTo>
                        <a:lnTo>
                          <a:pt x="162" y="103"/>
                        </a:lnTo>
                        <a:lnTo>
                          <a:pt x="141" y="113"/>
                        </a:lnTo>
                        <a:lnTo>
                          <a:pt x="132" y="115"/>
                        </a:lnTo>
                        <a:lnTo>
                          <a:pt x="129" y="131"/>
                        </a:lnTo>
                        <a:lnTo>
                          <a:pt x="115" y="148"/>
                        </a:lnTo>
                        <a:lnTo>
                          <a:pt x="99" y="158"/>
                        </a:lnTo>
                        <a:lnTo>
                          <a:pt x="75" y="163"/>
                        </a:lnTo>
                        <a:lnTo>
                          <a:pt x="70" y="166"/>
                        </a:lnTo>
                        <a:lnTo>
                          <a:pt x="49" y="155"/>
                        </a:lnTo>
                        <a:lnTo>
                          <a:pt x="36" y="136"/>
                        </a:lnTo>
                        <a:lnTo>
                          <a:pt x="31" y="128"/>
                        </a:lnTo>
                        <a:lnTo>
                          <a:pt x="10" y="120"/>
                        </a:lnTo>
                        <a:lnTo>
                          <a:pt x="0" y="95"/>
                        </a:lnTo>
                        <a:lnTo>
                          <a:pt x="5" y="72"/>
                        </a:lnTo>
                        <a:lnTo>
                          <a:pt x="17" y="54"/>
                        </a:lnTo>
                        <a:lnTo>
                          <a:pt x="26" y="51"/>
                        </a:lnTo>
                        <a:lnTo>
                          <a:pt x="24" y="34"/>
                        </a:lnTo>
                        <a:lnTo>
                          <a:pt x="37" y="24"/>
                        </a:lnTo>
                        <a:lnTo>
                          <a:pt x="49" y="23"/>
                        </a:lnTo>
                        <a:lnTo>
                          <a:pt x="59" y="27"/>
                        </a:lnTo>
                        <a:close/>
                      </a:path>
                    </a:pathLst>
                  </a:custGeom>
                  <a:blipFill dpi="0" rotWithShape="0">
                    <a:blip r:embed="rId3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" name="Freeform 172"/>
                  <p:cNvSpPr>
                    <a:spLocks/>
                  </p:cNvSpPr>
                  <p:nvPr/>
                </p:nvSpPr>
                <p:spPr bwMode="auto">
                  <a:xfrm>
                    <a:off x="2561" y="3412"/>
                    <a:ext cx="65" cy="67"/>
                  </a:xfrm>
                  <a:custGeom>
                    <a:avLst/>
                    <a:gdLst>
                      <a:gd name="T0" fmla="*/ 48 w 130"/>
                      <a:gd name="T1" fmla="*/ 56 h 134"/>
                      <a:gd name="T2" fmla="*/ 51 w 130"/>
                      <a:gd name="T3" fmla="*/ 37 h 134"/>
                      <a:gd name="T4" fmla="*/ 48 w 130"/>
                      <a:gd name="T5" fmla="*/ 18 h 134"/>
                      <a:gd name="T6" fmla="*/ 60 w 130"/>
                      <a:gd name="T7" fmla="*/ 6 h 134"/>
                      <a:gd name="T8" fmla="*/ 73 w 130"/>
                      <a:gd name="T9" fmla="*/ 0 h 134"/>
                      <a:gd name="T10" fmla="*/ 81 w 130"/>
                      <a:gd name="T11" fmla="*/ 6 h 134"/>
                      <a:gd name="T12" fmla="*/ 87 w 130"/>
                      <a:gd name="T13" fmla="*/ 16 h 134"/>
                      <a:gd name="T14" fmla="*/ 85 w 130"/>
                      <a:gd name="T15" fmla="*/ 29 h 134"/>
                      <a:gd name="T16" fmla="*/ 75 w 130"/>
                      <a:gd name="T17" fmla="*/ 41 h 134"/>
                      <a:gd name="T18" fmla="*/ 71 w 130"/>
                      <a:gd name="T19" fmla="*/ 55 h 134"/>
                      <a:gd name="T20" fmla="*/ 81 w 130"/>
                      <a:gd name="T21" fmla="*/ 52 h 134"/>
                      <a:gd name="T22" fmla="*/ 93 w 130"/>
                      <a:gd name="T23" fmla="*/ 44 h 134"/>
                      <a:gd name="T24" fmla="*/ 106 w 130"/>
                      <a:gd name="T25" fmla="*/ 41 h 134"/>
                      <a:gd name="T26" fmla="*/ 112 w 130"/>
                      <a:gd name="T27" fmla="*/ 43 h 134"/>
                      <a:gd name="T28" fmla="*/ 124 w 130"/>
                      <a:gd name="T29" fmla="*/ 45 h 134"/>
                      <a:gd name="T30" fmla="*/ 130 w 130"/>
                      <a:gd name="T31" fmla="*/ 56 h 134"/>
                      <a:gd name="T32" fmla="*/ 130 w 130"/>
                      <a:gd name="T33" fmla="*/ 74 h 134"/>
                      <a:gd name="T34" fmla="*/ 120 w 130"/>
                      <a:gd name="T35" fmla="*/ 86 h 134"/>
                      <a:gd name="T36" fmla="*/ 105 w 130"/>
                      <a:gd name="T37" fmla="*/ 89 h 134"/>
                      <a:gd name="T38" fmla="*/ 87 w 130"/>
                      <a:gd name="T39" fmla="*/ 83 h 134"/>
                      <a:gd name="T40" fmla="*/ 74 w 130"/>
                      <a:gd name="T41" fmla="*/ 75 h 134"/>
                      <a:gd name="T42" fmla="*/ 73 w 130"/>
                      <a:gd name="T43" fmla="*/ 87 h 134"/>
                      <a:gd name="T44" fmla="*/ 86 w 130"/>
                      <a:gd name="T45" fmla="*/ 95 h 134"/>
                      <a:gd name="T46" fmla="*/ 94 w 130"/>
                      <a:gd name="T47" fmla="*/ 107 h 134"/>
                      <a:gd name="T48" fmla="*/ 85 w 130"/>
                      <a:gd name="T49" fmla="*/ 125 h 134"/>
                      <a:gd name="T50" fmla="*/ 67 w 130"/>
                      <a:gd name="T51" fmla="*/ 134 h 134"/>
                      <a:gd name="T52" fmla="*/ 48 w 130"/>
                      <a:gd name="T53" fmla="*/ 133 h 134"/>
                      <a:gd name="T54" fmla="*/ 39 w 130"/>
                      <a:gd name="T55" fmla="*/ 121 h 134"/>
                      <a:gd name="T56" fmla="*/ 33 w 130"/>
                      <a:gd name="T57" fmla="*/ 106 h 134"/>
                      <a:gd name="T58" fmla="*/ 46 w 130"/>
                      <a:gd name="T59" fmla="*/ 94 h 134"/>
                      <a:gd name="T60" fmla="*/ 55 w 130"/>
                      <a:gd name="T61" fmla="*/ 83 h 134"/>
                      <a:gd name="T62" fmla="*/ 48 w 130"/>
                      <a:gd name="T63" fmla="*/ 76 h 134"/>
                      <a:gd name="T64" fmla="*/ 40 w 130"/>
                      <a:gd name="T65" fmla="*/ 90 h 134"/>
                      <a:gd name="T66" fmla="*/ 27 w 130"/>
                      <a:gd name="T67" fmla="*/ 99 h 134"/>
                      <a:gd name="T68" fmla="*/ 8 w 130"/>
                      <a:gd name="T69" fmla="*/ 94 h 134"/>
                      <a:gd name="T70" fmla="*/ 0 w 130"/>
                      <a:gd name="T71" fmla="*/ 81 h 134"/>
                      <a:gd name="T72" fmla="*/ 2 w 130"/>
                      <a:gd name="T73" fmla="*/ 68 h 134"/>
                      <a:gd name="T74" fmla="*/ 12 w 130"/>
                      <a:gd name="T75" fmla="*/ 60 h 134"/>
                      <a:gd name="T76" fmla="*/ 21 w 130"/>
                      <a:gd name="T77" fmla="*/ 55 h 134"/>
                      <a:gd name="T78" fmla="*/ 21 w 130"/>
                      <a:gd name="T79" fmla="*/ 41 h 134"/>
                      <a:gd name="T80" fmla="*/ 25 w 130"/>
                      <a:gd name="T81" fmla="*/ 31 h 134"/>
                      <a:gd name="T82" fmla="*/ 35 w 130"/>
                      <a:gd name="T83" fmla="*/ 32 h 134"/>
                      <a:gd name="T84" fmla="*/ 42 w 130"/>
                      <a:gd name="T85" fmla="*/ 41 h 134"/>
                      <a:gd name="T86" fmla="*/ 48 w 130"/>
                      <a:gd name="T87" fmla="*/ 56 h 13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30"/>
                      <a:gd name="T133" fmla="*/ 0 h 134"/>
                      <a:gd name="T134" fmla="*/ 130 w 130"/>
                      <a:gd name="T135" fmla="*/ 134 h 134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30" h="134">
                        <a:moveTo>
                          <a:pt x="48" y="56"/>
                        </a:moveTo>
                        <a:lnTo>
                          <a:pt x="51" y="37"/>
                        </a:lnTo>
                        <a:lnTo>
                          <a:pt x="48" y="18"/>
                        </a:lnTo>
                        <a:lnTo>
                          <a:pt x="60" y="6"/>
                        </a:lnTo>
                        <a:lnTo>
                          <a:pt x="73" y="0"/>
                        </a:lnTo>
                        <a:lnTo>
                          <a:pt x="81" y="6"/>
                        </a:lnTo>
                        <a:lnTo>
                          <a:pt x="87" y="16"/>
                        </a:lnTo>
                        <a:lnTo>
                          <a:pt x="85" y="29"/>
                        </a:lnTo>
                        <a:lnTo>
                          <a:pt x="75" y="41"/>
                        </a:lnTo>
                        <a:lnTo>
                          <a:pt x="71" y="55"/>
                        </a:lnTo>
                        <a:lnTo>
                          <a:pt x="81" y="52"/>
                        </a:lnTo>
                        <a:lnTo>
                          <a:pt x="93" y="44"/>
                        </a:lnTo>
                        <a:lnTo>
                          <a:pt x="106" y="41"/>
                        </a:lnTo>
                        <a:lnTo>
                          <a:pt x="112" y="43"/>
                        </a:lnTo>
                        <a:lnTo>
                          <a:pt x="124" y="45"/>
                        </a:lnTo>
                        <a:lnTo>
                          <a:pt x="130" y="56"/>
                        </a:lnTo>
                        <a:lnTo>
                          <a:pt x="130" y="74"/>
                        </a:lnTo>
                        <a:lnTo>
                          <a:pt x="120" y="86"/>
                        </a:lnTo>
                        <a:lnTo>
                          <a:pt x="105" y="89"/>
                        </a:lnTo>
                        <a:lnTo>
                          <a:pt x="87" y="83"/>
                        </a:lnTo>
                        <a:lnTo>
                          <a:pt x="74" y="75"/>
                        </a:lnTo>
                        <a:lnTo>
                          <a:pt x="73" y="87"/>
                        </a:lnTo>
                        <a:lnTo>
                          <a:pt x="86" y="95"/>
                        </a:lnTo>
                        <a:lnTo>
                          <a:pt x="94" y="107"/>
                        </a:lnTo>
                        <a:lnTo>
                          <a:pt x="85" y="125"/>
                        </a:lnTo>
                        <a:lnTo>
                          <a:pt x="67" y="134"/>
                        </a:lnTo>
                        <a:lnTo>
                          <a:pt x="48" y="133"/>
                        </a:lnTo>
                        <a:lnTo>
                          <a:pt x="39" y="121"/>
                        </a:lnTo>
                        <a:lnTo>
                          <a:pt x="33" y="106"/>
                        </a:lnTo>
                        <a:lnTo>
                          <a:pt x="46" y="94"/>
                        </a:lnTo>
                        <a:lnTo>
                          <a:pt x="55" y="83"/>
                        </a:lnTo>
                        <a:lnTo>
                          <a:pt x="48" y="76"/>
                        </a:lnTo>
                        <a:lnTo>
                          <a:pt x="40" y="90"/>
                        </a:lnTo>
                        <a:lnTo>
                          <a:pt x="27" y="99"/>
                        </a:lnTo>
                        <a:lnTo>
                          <a:pt x="8" y="94"/>
                        </a:lnTo>
                        <a:lnTo>
                          <a:pt x="0" y="81"/>
                        </a:lnTo>
                        <a:lnTo>
                          <a:pt x="2" y="68"/>
                        </a:lnTo>
                        <a:lnTo>
                          <a:pt x="12" y="60"/>
                        </a:lnTo>
                        <a:lnTo>
                          <a:pt x="21" y="55"/>
                        </a:lnTo>
                        <a:lnTo>
                          <a:pt x="21" y="41"/>
                        </a:lnTo>
                        <a:lnTo>
                          <a:pt x="25" y="31"/>
                        </a:lnTo>
                        <a:lnTo>
                          <a:pt x="35" y="32"/>
                        </a:lnTo>
                        <a:lnTo>
                          <a:pt x="42" y="41"/>
                        </a:lnTo>
                        <a:lnTo>
                          <a:pt x="48" y="56"/>
                        </a:lnTo>
                        <a:close/>
                      </a:path>
                    </a:pathLst>
                  </a:custGeom>
                  <a:blipFill dpi="0" rotWithShape="0">
                    <a:blip r:embed="rId4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50" name="Freeform 173"/>
                  <p:cNvSpPr>
                    <a:spLocks/>
                  </p:cNvSpPr>
                  <p:nvPr/>
                </p:nvSpPr>
                <p:spPr bwMode="auto">
                  <a:xfrm>
                    <a:off x="2586" y="3439"/>
                    <a:ext cx="12" cy="13"/>
                  </a:xfrm>
                  <a:custGeom>
                    <a:avLst/>
                    <a:gdLst>
                      <a:gd name="T0" fmla="*/ 1 w 24"/>
                      <a:gd name="T1" fmla="*/ 4 h 24"/>
                      <a:gd name="T2" fmla="*/ 16 w 24"/>
                      <a:gd name="T3" fmla="*/ 0 h 24"/>
                      <a:gd name="T4" fmla="*/ 24 w 24"/>
                      <a:gd name="T5" fmla="*/ 7 h 24"/>
                      <a:gd name="T6" fmla="*/ 23 w 24"/>
                      <a:gd name="T7" fmla="*/ 21 h 24"/>
                      <a:gd name="T8" fmla="*/ 9 w 24"/>
                      <a:gd name="T9" fmla="*/ 24 h 24"/>
                      <a:gd name="T10" fmla="*/ 0 w 24"/>
                      <a:gd name="T11" fmla="*/ 15 h 24"/>
                      <a:gd name="T12" fmla="*/ 1 w 24"/>
                      <a:gd name="T13" fmla="*/ 4 h 24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24"/>
                      <a:gd name="T22" fmla="*/ 0 h 24"/>
                      <a:gd name="T23" fmla="*/ 24 w 24"/>
                      <a:gd name="T24" fmla="*/ 24 h 24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24" h="24">
                        <a:moveTo>
                          <a:pt x="1" y="4"/>
                        </a:moveTo>
                        <a:lnTo>
                          <a:pt x="16" y="0"/>
                        </a:lnTo>
                        <a:lnTo>
                          <a:pt x="24" y="7"/>
                        </a:lnTo>
                        <a:lnTo>
                          <a:pt x="23" y="21"/>
                        </a:lnTo>
                        <a:lnTo>
                          <a:pt x="9" y="24"/>
                        </a:lnTo>
                        <a:lnTo>
                          <a:pt x="0" y="15"/>
                        </a:lnTo>
                        <a:lnTo>
                          <a:pt x="1" y="4"/>
                        </a:lnTo>
                        <a:close/>
                      </a:path>
                    </a:pathLst>
                  </a:custGeom>
                  <a:blipFill dpi="0" rotWithShape="0">
                    <a:blip r:embed="rId5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</p:grpSp>
            <p:grpSp>
              <p:nvGrpSpPr>
                <p:cNvPr id="1736704" name="Group 174"/>
                <p:cNvGrpSpPr>
                  <a:grpSpLocks/>
                </p:cNvGrpSpPr>
                <p:nvPr/>
              </p:nvGrpSpPr>
              <p:grpSpPr bwMode="auto">
                <a:xfrm>
                  <a:off x="2899" y="3450"/>
                  <a:ext cx="93" cy="76"/>
                  <a:chOff x="2899" y="3450"/>
                  <a:chExt cx="93" cy="76"/>
                </a:xfrm>
              </p:grpSpPr>
              <p:sp>
                <p:nvSpPr>
                  <p:cNvPr id="145" name="Freeform 175"/>
                  <p:cNvSpPr>
                    <a:spLocks/>
                  </p:cNvSpPr>
                  <p:nvPr/>
                </p:nvSpPr>
                <p:spPr bwMode="auto">
                  <a:xfrm>
                    <a:off x="2899" y="3450"/>
                    <a:ext cx="93" cy="76"/>
                  </a:xfrm>
                  <a:custGeom>
                    <a:avLst/>
                    <a:gdLst>
                      <a:gd name="T0" fmla="*/ 85 w 187"/>
                      <a:gd name="T1" fmla="*/ 14 h 153"/>
                      <a:gd name="T2" fmla="*/ 105 w 187"/>
                      <a:gd name="T3" fmla="*/ 0 h 153"/>
                      <a:gd name="T4" fmla="*/ 130 w 187"/>
                      <a:gd name="T5" fmla="*/ 2 h 153"/>
                      <a:gd name="T6" fmla="*/ 145 w 187"/>
                      <a:gd name="T7" fmla="*/ 14 h 153"/>
                      <a:gd name="T8" fmla="*/ 150 w 187"/>
                      <a:gd name="T9" fmla="*/ 34 h 153"/>
                      <a:gd name="T10" fmla="*/ 144 w 187"/>
                      <a:gd name="T11" fmla="*/ 56 h 153"/>
                      <a:gd name="T12" fmla="*/ 168 w 187"/>
                      <a:gd name="T13" fmla="*/ 69 h 153"/>
                      <a:gd name="T14" fmla="*/ 183 w 187"/>
                      <a:gd name="T15" fmla="*/ 92 h 153"/>
                      <a:gd name="T16" fmla="*/ 187 w 187"/>
                      <a:gd name="T17" fmla="*/ 98 h 153"/>
                      <a:gd name="T18" fmla="*/ 176 w 187"/>
                      <a:gd name="T19" fmla="*/ 118 h 153"/>
                      <a:gd name="T20" fmla="*/ 157 w 187"/>
                      <a:gd name="T21" fmla="*/ 126 h 153"/>
                      <a:gd name="T22" fmla="*/ 133 w 187"/>
                      <a:gd name="T23" fmla="*/ 127 h 153"/>
                      <a:gd name="T24" fmla="*/ 122 w 187"/>
                      <a:gd name="T25" fmla="*/ 124 h 153"/>
                      <a:gd name="T26" fmla="*/ 114 w 187"/>
                      <a:gd name="T27" fmla="*/ 139 h 153"/>
                      <a:gd name="T28" fmla="*/ 94 w 187"/>
                      <a:gd name="T29" fmla="*/ 150 h 153"/>
                      <a:gd name="T30" fmla="*/ 74 w 187"/>
                      <a:gd name="T31" fmla="*/ 153 h 153"/>
                      <a:gd name="T32" fmla="*/ 48 w 187"/>
                      <a:gd name="T33" fmla="*/ 147 h 153"/>
                      <a:gd name="T34" fmla="*/ 41 w 187"/>
                      <a:gd name="T35" fmla="*/ 147 h 153"/>
                      <a:gd name="T36" fmla="*/ 25 w 187"/>
                      <a:gd name="T37" fmla="*/ 130 h 153"/>
                      <a:gd name="T38" fmla="*/ 19 w 187"/>
                      <a:gd name="T39" fmla="*/ 107 h 153"/>
                      <a:gd name="T40" fmla="*/ 17 w 187"/>
                      <a:gd name="T41" fmla="*/ 96 h 153"/>
                      <a:gd name="T42" fmla="*/ 0 w 187"/>
                      <a:gd name="T43" fmla="*/ 81 h 153"/>
                      <a:gd name="T44" fmla="*/ 0 w 187"/>
                      <a:gd name="T45" fmla="*/ 53 h 153"/>
                      <a:gd name="T46" fmla="*/ 13 w 187"/>
                      <a:gd name="T47" fmla="*/ 34 h 153"/>
                      <a:gd name="T48" fmla="*/ 32 w 187"/>
                      <a:gd name="T49" fmla="*/ 22 h 153"/>
                      <a:gd name="T50" fmla="*/ 43 w 187"/>
                      <a:gd name="T51" fmla="*/ 25 h 153"/>
                      <a:gd name="T52" fmla="*/ 47 w 187"/>
                      <a:gd name="T53" fmla="*/ 6 h 153"/>
                      <a:gd name="T54" fmla="*/ 63 w 187"/>
                      <a:gd name="T55" fmla="*/ 3 h 153"/>
                      <a:gd name="T56" fmla="*/ 75 w 187"/>
                      <a:gd name="T57" fmla="*/ 6 h 153"/>
                      <a:gd name="T58" fmla="*/ 85 w 187"/>
                      <a:gd name="T59" fmla="*/ 14 h 153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87"/>
                      <a:gd name="T91" fmla="*/ 0 h 153"/>
                      <a:gd name="T92" fmla="*/ 187 w 187"/>
                      <a:gd name="T93" fmla="*/ 153 h 153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87" h="153">
                        <a:moveTo>
                          <a:pt x="85" y="14"/>
                        </a:moveTo>
                        <a:lnTo>
                          <a:pt x="105" y="0"/>
                        </a:lnTo>
                        <a:lnTo>
                          <a:pt x="130" y="2"/>
                        </a:lnTo>
                        <a:lnTo>
                          <a:pt x="145" y="14"/>
                        </a:lnTo>
                        <a:lnTo>
                          <a:pt x="150" y="34"/>
                        </a:lnTo>
                        <a:lnTo>
                          <a:pt x="144" y="56"/>
                        </a:lnTo>
                        <a:lnTo>
                          <a:pt x="168" y="69"/>
                        </a:lnTo>
                        <a:lnTo>
                          <a:pt x="183" y="92"/>
                        </a:lnTo>
                        <a:lnTo>
                          <a:pt x="187" y="98"/>
                        </a:lnTo>
                        <a:lnTo>
                          <a:pt x="176" y="118"/>
                        </a:lnTo>
                        <a:lnTo>
                          <a:pt x="157" y="126"/>
                        </a:lnTo>
                        <a:lnTo>
                          <a:pt x="133" y="127"/>
                        </a:lnTo>
                        <a:lnTo>
                          <a:pt x="122" y="124"/>
                        </a:lnTo>
                        <a:lnTo>
                          <a:pt x="114" y="139"/>
                        </a:lnTo>
                        <a:lnTo>
                          <a:pt x="94" y="150"/>
                        </a:lnTo>
                        <a:lnTo>
                          <a:pt x="74" y="153"/>
                        </a:lnTo>
                        <a:lnTo>
                          <a:pt x="48" y="147"/>
                        </a:lnTo>
                        <a:lnTo>
                          <a:pt x="41" y="147"/>
                        </a:lnTo>
                        <a:lnTo>
                          <a:pt x="25" y="130"/>
                        </a:lnTo>
                        <a:lnTo>
                          <a:pt x="19" y="107"/>
                        </a:lnTo>
                        <a:lnTo>
                          <a:pt x="17" y="96"/>
                        </a:lnTo>
                        <a:lnTo>
                          <a:pt x="0" y="81"/>
                        </a:lnTo>
                        <a:lnTo>
                          <a:pt x="0" y="53"/>
                        </a:lnTo>
                        <a:lnTo>
                          <a:pt x="13" y="34"/>
                        </a:lnTo>
                        <a:lnTo>
                          <a:pt x="32" y="22"/>
                        </a:lnTo>
                        <a:lnTo>
                          <a:pt x="43" y="25"/>
                        </a:lnTo>
                        <a:lnTo>
                          <a:pt x="47" y="6"/>
                        </a:lnTo>
                        <a:lnTo>
                          <a:pt x="63" y="3"/>
                        </a:lnTo>
                        <a:lnTo>
                          <a:pt x="75" y="6"/>
                        </a:lnTo>
                        <a:lnTo>
                          <a:pt x="85" y="14"/>
                        </a:lnTo>
                        <a:close/>
                      </a:path>
                    </a:pathLst>
                  </a:custGeom>
                  <a:blipFill dpi="0" rotWithShape="0">
                    <a:blip r:embed="rId3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6" name="Freeform 176"/>
                  <p:cNvSpPr>
                    <a:spLocks/>
                  </p:cNvSpPr>
                  <p:nvPr/>
                </p:nvSpPr>
                <p:spPr bwMode="auto">
                  <a:xfrm>
                    <a:off x="2911" y="3458"/>
                    <a:ext cx="69" cy="62"/>
                  </a:xfrm>
                  <a:custGeom>
                    <a:avLst/>
                    <a:gdLst>
                      <a:gd name="T0" fmla="*/ 58 w 139"/>
                      <a:gd name="T1" fmla="*/ 41 h 122"/>
                      <a:gd name="T2" fmla="*/ 66 w 139"/>
                      <a:gd name="T3" fmla="*/ 25 h 122"/>
                      <a:gd name="T4" fmla="*/ 71 w 139"/>
                      <a:gd name="T5" fmla="*/ 8 h 122"/>
                      <a:gd name="T6" fmla="*/ 87 w 139"/>
                      <a:gd name="T7" fmla="*/ 1 h 122"/>
                      <a:gd name="T8" fmla="*/ 102 w 139"/>
                      <a:gd name="T9" fmla="*/ 0 h 122"/>
                      <a:gd name="T10" fmla="*/ 108 w 139"/>
                      <a:gd name="T11" fmla="*/ 9 h 122"/>
                      <a:gd name="T12" fmla="*/ 112 w 139"/>
                      <a:gd name="T13" fmla="*/ 20 h 122"/>
                      <a:gd name="T14" fmla="*/ 104 w 139"/>
                      <a:gd name="T15" fmla="*/ 31 h 122"/>
                      <a:gd name="T16" fmla="*/ 90 w 139"/>
                      <a:gd name="T17" fmla="*/ 39 h 122"/>
                      <a:gd name="T18" fmla="*/ 81 w 139"/>
                      <a:gd name="T19" fmla="*/ 50 h 122"/>
                      <a:gd name="T20" fmla="*/ 91 w 139"/>
                      <a:gd name="T21" fmla="*/ 52 h 122"/>
                      <a:gd name="T22" fmla="*/ 106 w 139"/>
                      <a:gd name="T23" fmla="*/ 48 h 122"/>
                      <a:gd name="T24" fmla="*/ 121 w 139"/>
                      <a:gd name="T25" fmla="*/ 51 h 122"/>
                      <a:gd name="T26" fmla="*/ 125 w 139"/>
                      <a:gd name="T27" fmla="*/ 55 h 122"/>
                      <a:gd name="T28" fmla="*/ 136 w 139"/>
                      <a:gd name="T29" fmla="*/ 63 h 122"/>
                      <a:gd name="T30" fmla="*/ 139 w 139"/>
                      <a:gd name="T31" fmla="*/ 75 h 122"/>
                      <a:gd name="T32" fmla="*/ 132 w 139"/>
                      <a:gd name="T33" fmla="*/ 90 h 122"/>
                      <a:gd name="T34" fmla="*/ 118 w 139"/>
                      <a:gd name="T35" fmla="*/ 98 h 122"/>
                      <a:gd name="T36" fmla="*/ 101 w 139"/>
                      <a:gd name="T37" fmla="*/ 95 h 122"/>
                      <a:gd name="T38" fmla="*/ 86 w 139"/>
                      <a:gd name="T39" fmla="*/ 83 h 122"/>
                      <a:gd name="T40" fmla="*/ 75 w 139"/>
                      <a:gd name="T41" fmla="*/ 70 h 122"/>
                      <a:gd name="T42" fmla="*/ 70 w 139"/>
                      <a:gd name="T43" fmla="*/ 81 h 122"/>
                      <a:gd name="T44" fmla="*/ 81 w 139"/>
                      <a:gd name="T45" fmla="*/ 94 h 122"/>
                      <a:gd name="T46" fmla="*/ 83 w 139"/>
                      <a:gd name="T47" fmla="*/ 107 h 122"/>
                      <a:gd name="T48" fmla="*/ 67 w 139"/>
                      <a:gd name="T49" fmla="*/ 120 h 122"/>
                      <a:gd name="T50" fmla="*/ 47 w 139"/>
                      <a:gd name="T51" fmla="*/ 122 h 122"/>
                      <a:gd name="T52" fmla="*/ 30 w 139"/>
                      <a:gd name="T53" fmla="*/ 113 h 122"/>
                      <a:gd name="T54" fmla="*/ 23 w 139"/>
                      <a:gd name="T55" fmla="*/ 98 h 122"/>
                      <a:gd name="T56" fmla="*/ 24 w 139"/>
                      <a:gd name="T57" fmla="*/ 82 h 122"/>
                      <a:gd name="T58" fmla="*/ 40 w 139"/>
                      <a:gd name="T59" fmla="*/ 75 h 122"/>
                      <a:gd name="T60" fmla="*/ 54 w 139"/>
                      <a:gd name="T61" fmla="*/ 70 h 122"/>
                      <a:gd name="T62" fmla="*/ 50 w 139"/>
                      <a:gd name="T63" fmla="*/ 62 h 122"/>
                      <a:gd name="T64" fmla="*/ 36 w 139"/>
                      <a:gd name="T65" fmla="*/ 71 h 122"/>
                      <a:gd name="T66" fmla="*/ 19 w 139"/>
                      <a:gd name="T67" fmla="*/ 72 h 122"/>
                      <a:gd name="T68" fmla="*/ 3 w 139"/>
                      <a:gd name="T69" fmla="*/ 60 h 122"/>
                      <a:gd name="T70" fmla="*/ 0 w 139"/>
                      <a:gd name="T71" fmla="*/ 44 h 122"/>
                      <a:gd name="T72" fmla="*/ 8 w 139"/>
                      <a:gd name="T73" fmla="*/ 35 h 122"/>
                      <a:gd name="T74" fmla="*/ 19 w 139"/>
                      <a:gd name="T75" fmla="*/ 31 h 122"/>
                      <a:gd name="T76" fmla="*/ 31 w 139"/>
                      <a:gd name="T77" fmla="*/ 29 h 122"/>
                      <a:gd name="T78" fmla="*/ 36 w 139"/>
                      <a:gd name="T79" fmla="*/ 17 h 122"/>
                      <a:gd name="T80" fmla="*/ 43 w 139"/>
                      <a:gd name="T81" fmla="*/ 9 h 122"/>
                      <a:gd name="T82" fmla="*/ 54 w 139"/>
                      <a:gd name="T83" fmla="*/ 14 h 122"/>
                      <a:gd name="T84" fmla="*/ 56 w 139"/>
                      <a:gd name="T85" fmla="*/ 25 h 122"/>
                      <a:gd name="T86" fmla="*/ 58 w 139"/>
                      <a:gd name="T87" fmla="*/ 41 h 12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39"/>
                      <a:gd name="T133" fmla="*/ 0 h 122"/>
                      <a:gd name="T134" fmla="*/ 139 w 139"/>
                      <a:gd name="T135" fmla="*/ 122 h 122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39" h="122">
                        <a:moveTo>
                          <a:pt x="58" y="41"/>
                        </a:moveTo>
                        <a:lnTo>
                          <a:pt x="66" y="25"/>
                        </a:lnTo>
                        <a:lnTo>
                          <a:pt x="71" y="8"/>
                        </a:lnTo>
                        <a:lnTo>
                          <a:pt x="87" y="1"/>
                        </a:lnTo>
                        <a:lnTo>
                          <a:pt x="102" y="0"/>
                        </a:lnTo>
                        <a:lnTo>
                          <a:pt x="108" y="9"/>
                        </a:lnTo>
                        <a:lnTo>
                          <a:pt x="112" y="20"/>
                        </a:lnTo>
                        <a:lnTo>
                          <a:pt x="104" y="31"/>
                        </a:lnTo>
                        <a:lnTo>
                          <a:pt x="90" y="39"/>
                        </a:lnTo>
                        <a:lnTo>
                          <a:pt x="81" y="50"/>
                        </a:lnTo>
                        <a:lnTo>
                          <a:pt x="91" y="52"/>
                        </a:lnTo>
                        <a:lnTo>
                          <a:pt x="106" y="48"/>
                        </a:lnTo>
                        <a:lnTo>
                          <a:pt x="121" y="51"/>
                        </a:lnTo>
                        <a:lnTo>
                          <a:pt x="125" y="55"/>
                        </a:lnTo>
                        <a:lnTo>
                          <a:pt x="136" y="63"/>
                        </a:lnTo>
                        <a:lnTo>
                          <a:pt x="139" y="75"/>
                        </a:lnTo>
                        <a:lnTo>
                          <a:pt x="132" y="90"/>
                        </a:lnTo>
                        <a:lnTo>
                          <a:pt x="118" y="98"/>
                        </a:lnTo>
                        <a:lnTo>
                          <a:pt x="101" y="95"/>
                        </a:lnTo>
                        <a:lnTo>
                          <a:pt x="86" y="83"/>
                        </a:lnTo>
                        <a:lnTo>
                          <a:pt x="75" y="70"/>
                        </a:lnTo>
                        <a:lnTo>
                          <a:pt x="70" y="81"/>
                        </a:lnTo>
                        <a:lnTo>
                          <a:pt x="81" y="94"/>
                        </a:lnTo>
                        <a:lnTo>
                          <a:pt x="83" y="107"/>
                        </a:lnTo>
                        <a:lnTo>
                          <a:pt x="67" y="120"/>
                        </a:lnTo>
                        <a:lnTo>
                          <a:pt x="47" y="122"/>
                        </a:lnTo>
                        <a:lnTo>
                          <a:pt x="30" y="113"/>
                        </a:lnTo>
                        <a:lnTo>
                          <a:pt x="23" y="98"/>
                        </a:lnTo>
                        <a:lnTo>
                          <a:pt x="24" y="82"/>
                        </a:lnTo>
                        <a:lnTo>
                          <a:pt x="40" y="75"/>
                        </a:lnTo>
                        <a:lnTo>
                          <a:pt x="54" y="70"/>
                        </a:lnTo>
                        <a:lnTo>
                          <a:pt x="50" y="62"/>
                        </a:lnTo>
                        <a:lnTo>
                          <a:pt x="36" y="71"/>
                        </a:lnTo>
                        <a:lnTo>
                          <a:pt x="19" y="72"/>
                        </a:lnTo>
                        <a:lnTo>
                          <a:pt x="3" y="60"/>
                        </a:lnTo>
                        <a:lnTo>
                          <a:pt x="0" y="44"/>
                        </a:lnTo>
                        <a:lnTo>
                          <a:pt x="8" y="35"/>
                        </a:lnTo>
                        <a:lnTo>
                          <a:pt x="19" y="31"/>
                        </a:lnTo>
                        <a:lnTo>
                          <a:pt x="31" y="29"/>
                        </a:lnTo>
                        <a:lnTo>
                          <a:pt x="36" y="17"/>
                        </a:lnTo>
                        <a:lnTo>
                          <a:pt x="43" y="9"/>
                        </a:lnTo>
                        <a:lnTo>
                          <a:pt x="54" y="14"/>
                        </a:lnTo>
                        <a:lnTo>
                          <a:pt x="56" y="25"/>
                        </a:lnTo>
                        <a:lnTo>
                          <a:pt x="58" y="41"/>
                        </a:lnTo>
                        <a:close/>
                      </a:path>
                    </a:pathLst>
                  </a:custGeom>
                  <a:blipFill dpi="0" rotWithShape="0">
                    <a:blip r:embed="rId4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7" name="Freeform 177"/>
                  <p:cNvSpPr>
                    <a:spLocks/>
                  </p:cNvSpPr>
                  <p:nvPr/>
                </p:nvSpPr>
                <p:spPr bwMode="auto">
                  <a:xfrm>
                    <a:off x="2937" y="3481"/>
                    <a:ext cx="14" cy="13"/>
                  </a:xfrm>
                  <a:custGeom>
                    <a:avLst/>
                    <a:gdLst>
                      <a:gd name="T0" fmla="*/ 6 w 29"/>
                      <a:gd name="T1" fmla="*/ 0 h 26"/>
                      <a:gd name="T2" fmla="*/ 22 w 29"/>
                      <a:gd name="T3" fmla="*/ 3 h 26"/>
                      <a:gd name="T4" fmla="*/ 29 w 29"/>
                      <a:gd name="T5" fmla="*/ 13 h 26"/>
                      <a:gd name="T6" fmla="*/ 21 w 29"/>
                      <a:gd name="T7" fmla="*/ 26 h 26"/>
                      <a:gd name="T8" fmla="*/ 7 w 29"/>
                      <a:gd name="T9" fmla="*/ 23 h 26"/>
                      <a:gd name="T10" fmla="*/ 0 w 29"/>
                      <a:gd name="T11" fmla="*/ 10 h 26"/>
                      <a:gd name="T12" fmla="*/ 6 w 29"/>
                      <a:gd name="T13" fmla="*/ 0 h 2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29"/>
                      <a:gd name="T22" fmla="*/ 0 h 26"/>
                      <a:gd name="T23" fmla="*/ 29 w 29"/>
                      <a:gd name="T24" fmla="*/ 26 h 2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29" h="26">
                        <a:moveTo>
                          <a:pt x="6" y="0"/>
                        </a:moveTo>
                        <a:lnTo>
                          <a:pt x="22" y="3"/>
                        </a:lnTo>
                        <a:lnTo>
                          <a:pt x="29" y="13"/>
                        </a:lnTo>
                        <a:lnTo>
                          <a:pt x="21" y="26"/>
                        </a:lnTo>
                        <a:lnTo>
                          <a:pt x="7" y="23"/>
                        </a:lnTo>
                        <a:lnTo>
                          <a:pt x="0" y="10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blipFill dpi="0" rotWithShape="0">
                    <a:blip r:embed="rId5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</p:grpSp>
            <p:grpSp>
              <p:nvGrpSpPr>
                <p:cNvPr id="1736705" name="Group 178"/>
                <p:cNvGrpSpPr>
                  <a:grpSpLocks/>
                </p:cNvGrpSpPr>
                <p:nvPr/>
              </p:nvGrpSpPr>
              <p:grpSpPr bwMode="auto">
                <a:xfrm>
                  <a:off x="3133" y="3455"/>
                  <a:ext cx="88" cy="83"/>
                  <a:chOff x="3133" y="3455"/>
                  <a:chExt cx="88" cy="83"/>
                </a:xfrm>
              </p:grpSpPr>
              <p:sp>
                <p:nvSpPr>
                  <p:cNvPr id="142" name="Freeform 179"/>
                  <p:cNvSpPr>
                    <a:spLocks/>
                  </p:cNvSpPr>
                  <p:nvPr/>
                </p:nvSpPr>
                <p:spPr bwMode="auto">
                  <a:xfrm>
                    <a:off x="3133" y="3455"/>
                    <a:ext cx="88" cy="83"/>
                  </a:xfrm>
                  <a:custGeom>
                    <a:avLst/>
                    <a:gdLst>
                      <a:gd name="T0" fmla="*/ 31 w 175"/>
                      <a:gd name="T1" fmla="*/ 48 h 166"/>
                      <a:gd name="T2" fmla="*/ 35 w 175"/>
                      <a:gd name="T3" fmla="*/ 23 h 166"/>
                      <a:gd name="T4" fmla="*/ 54 w 175"/>
                      <a:gd name="T5" fmla="*/ 5 h 166"/>
                      <a:gd name="T6" fmla="*/ 73 w 175"/>
                      <a:gd name="T7" fmla="*/ 0 h 166"/>
                      <a:gd name="T8" fmla="*/ 93 w 175"/>
                      <a:gd name="T9" fmla="*/ 8 h 166"/>
                      <a:gd name="T10" fmla="*/ 105 w 175"/>
                      <a:gd name="T11" fmla="*/ 27 h 166"/>
                      <a:gd name="T12" fmla="*/ 132 w 175"/>
                      <a:gd name="T13" fmla="*/ 16 h 166"/>
                      <a:gd name="T14" fmla="*/ 160 w 175"/>
                      <a:gd name="T15" fmla="*/ 17 h 166"/>
                      <a:gd name="T16" fmla="*/ 166 w 175"/>
                      <a:gd name="T17" fmla="*/ 17 h 166"/>
                      <a:gd name="T18" fmla="*/ 175 w 175"/>
                      <a:gd name="T19" fmla="*/ 38 h 166"/>
                      <a:gd name="T20" fmla="*/ 170 w 175"/>
                      <a:gd name="T21" fmla="*/ 59 h 166"/>
                      <a:gd name="T22" fmla="*/ 155 w 175"/>
                      <a:gd name="T23" fmla="*/ 78 h 166"/>
                      <a:gd name="T24" fmla="*/ 146 w 175"/>
                      <a:gd name="T25" fmla="*/ 86 h 166"/>
                      <a:gd name="T26" fmla="*/ 152 w 175"/>
                      <a:gd name="T27" fmla="*/ 102 h 166"/>
                      <a:gd name="T28" fmla="*/ 147 w 175"/>
                      <a:gd name="T29" fmla="*/ 124 h 166"/>
                      <a:gd name="T30" fmla="*/ 135 w 175"/>
                      <a:gd name="T31" fmla="*/ 141 h 166"/>
                      <a:gd name="T32" fmla="*/ 115 w 175"/>
                      <a:gd name="T33" fmla="*/ 159 h 166"/>
                      <a:gd name="T34" fmla="*/ 109 w 175"/>
                      <a:gd name="T35" fmla="*/ 163 h 166"/>
                      <a:gd name="T36" fmla="*/ 85 w 175"/>
                      <a:gd name="T37" fmla="*/ 166 h 166"/>
                      <a:gd name="T38" fmla="*/ 62 w 175"/>
                      <a:gd name="T39" fmla="*/ 156 h 166"/>
                      <a:gd name="T40" fmla="*/ 53 w 175"/>
                      <a:gd name="T41" fmla="*/ 151 h 166"/>
                      <a:gd name="T42" fmla="*/ 29 w 175"/>
                      <a:gd name="T43" fmla="*/ 155 h 166"/>
                      <a:gd name="T44" fmla="*/ 7 w 175"/>
                      <a:gd name="T45" fmla="*/ 139 h 166"/>
                      <a:gd name="T46" fmla="*/ 2 w 175"/>
                      <a:gd name="T47" fmla="*/ 117 h 166"/>
                      <a:gd name="T48" fmla="*/ 4 w 175"/>
                      <a:gd name="T49" fmla="*/ 94 h 166"/>
                      <a:gd name="T50" fmla="*/ 12 w 175"/>
                      <a:gd name="T51" fmla="*/ 88 h 166"/>
                      <a:gd name="T52" fmla="*/ 0 w 175"/>
                      <a:gd name="T53" fmla="*/ 73 h 166"/>
                      <a:gd name="T54" fmla="*/ 10 w 175"/>
                      <a:gd name="T55" fmla="*/ 58 h 166"/>
                      <a:gd name="T56" fmla="*/ 20 w 175"/>
                      <a:gd name="T57" fmla="*/ 50 h 166"/>
                      <a:gd name="T58" fmla="*/ 31 w 175"/>
                      <a:gd name="T59" fmla="*/ 48 h 16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75"/>
                      <a:gd name="T91" fmla="*/ 0 h 166"/>
                      <a:gd name="T92" fmla="*/ 175 w 175"/>
                      <a:gd name="T93" fmla="*/ 166 h 166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75" h="166">
                        <a:moveTo>
                          <a:pt x="31" y="48"/>
                        </a:moveTo>
                        <a:lnTo>
                          <a:pt x="35" y="23"/>
                        </a:lnTo>
                        <a:lnTo>
                          <a:pt x="54" y="5"/>
                        </a:lnTo>
                        <a:lnTo>
                          <a:pt x="73" y="0"/>
                        </a:lnTo>
                        <a:lnTo>
                          <a:pt x="93" y="8"/>
                        </a:lnTo>
                        <a:lnTo>
                          <a:pt x="105" y="27"/>
                        </a:lnTo>
                        <a:lnTo>
                          <a:pt x="132" y="16"/>
                        </a:lnTo>
                        <a:lnTo>
                          <a:pt x="160" y="17"/>
                        </a:lnTo>
                        <a:lnTo>
                          <a:pt x="166" y="17"/>
                        </a:lnTo>
                        <a:lnTo>
                          <a:pt x="175" y="38"/>
                        </a:lnTo>
                        <a:lnTo>
                          <a:pt x="170" y="59"/>
                        </a:lnTo>
                        <a:lnTo>
                          <a:pt x="155" y="78"/>
                        </a:lnTo>
                        <a:lnTo>
                          <a:pt x="146" y="86"/>
                        </a:lnTo>
                        <a:lnTo>
                          <a:pt x="152" y="102"/>
                        </a:lnTo>
                        <a:lnTo>
                          <a:pt x="147" y="124"/>
                        </a:lnTo>
                        <a:lnTo>
                          <a:pt x="135" y="141"/>
                        </a:lnTo>
                        <a:lnTo>
                          <a:pt x="115" y="159"/>
                        </a:lnTo>
                        <a:lnTo>
                          <a:pt x="109" y="163"/>
                        </a:lnTo>
                        <a:lnTo>
                          <a:pt x="85" y="166"/>
                        </a:lnTo>
                        <a:lnTo>
                          <a:pt x="62" y="156"/>
                        </a:lnTo>
                        <a:lnTo>
                          <a:pt x="53" y="151"/>
                        </a:lnTo>
                        <a:lnTo>
                          <a:pt x="29" y="155"/>
                        </a:lnTo>
                        <a:lnTo>
                          <a:pt x="7" y="139"/>
                        </a:lnTo>
                        <a:lnTo>
                          <a:pt x="2" y="117"/>
                        </a:lnTo>
                        <a:lnTo>
                          <a:pt x="4" y="94"/>
                        </a:lnTo>
                        <a:lnTo>
                          <a:pt x="12" y="88"/>
                        </a:lnTo>
                        <a:lnTo>
                          <a:pt x="0" y="73"/>
                        </a:lnTo>
                        <a:lnTo>
                          <a:pt x="10" y="58"/>
                        </a:lnTo>
                        <a:lnTo>
                          <a:pt x="20" y="50"/>
                        </a:lnTo>
                        <a:lnTo>
                          <a:pt x="31" y="48"/>
                        </a:lnTo>
                        <a:close/>
                      </a:path>
                    </a:pathLst>
                  </a:custGeom>
                  <a:blipFill dpi="0" rotWithShape="0">
                    <a:blip r:embed="rId3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3" name="Freeform 180"/>
                  <p:cNvSpPr>
                    <a:spLocks/>
                  </p:cNvSpPr>
                  <p:nvPr/>
                </p:nvSpPr>
                <p:spPr bwMode="auto">
                  <a:xfrm>
                    <a:off x="3147" y="3462"/>
                    <a:ext cx="63" cy="65"/>
                  </a:xfrm>
                  <a:custGeom>
                    <a:avLst/>
                    <a:gdLst>
                      <a:gd name="T0" fmla="*/ 39 w 127"/>
                      <a:gd name="T1" fmla="*/ 62 h 129"/>
                      <a:gd name="T2" fmla="*/ 32 w 127"/>
                      <a:gd name="T3" fmla="*/ 44 h 129"/>
                      <a:gd name="T4" fmla="*/ 20 w 127"/>
                      <a:gd name="T5" fmla="*/ 29 h 129"/>
                      <a:gd name="T6" fmla="*/ 27 w 127"/>
                      <a:gd name="T7" fmla="*/ 12 h 129"/>
                      <a:gd name="T8" fmla="*/ 35 w 127"/>
                      <a:gd name="T9" fmla="*/ 0 h 129"/>
                      <a:gd name="T10" fmla="*/ 47 w 127"/>
                      <a:gd name="T11" fmla="*/ 1 h 129"/>
                      <a:gd name="T12" fmla="*/ 58 w 127"/>
                      <a:gd name="T13" fmla="*/ 5 h 129"/>
                      <a:gd name="T14" fmla="*/ 61 w 127"/>
                      <a:gd name="T15" fmla="*/ 19 h 129"/>
                      <a:gd name="T16" fmla="*/ 58 w 127"/>
                      <a:gd name="T17" fmla="*/ 33 h 129"/>
                      <a:gd name="T18" fmla="*/ 61 w 127"/>
                      <a:gd name="T19" fmla="*/ 48 h 129"/>
                      <a:gd name="T20" fmla="*/ 69 w 127"/>
                      <a:gd name="T21" fmla="*/ 42 h 129"/>
                      <a:gd name="T22" fmla="*/ 77 w 127"/>
                      <a:gd name="T23" fmla="*/ 28 h 129"/>
                      <a:gd name="T24" fmla="*/ 88 w 127"/>
                      <a:gd name="T25" fmla="*/ 17 h 129"/>
                      <a:gd name="T26" fmla="*/ 94 w 127"/>
                      <a:gd name="T27" fmla="*/ 16 h 129"/>
                      <a:gd name="T28" fmla="*/ 108 w 127"/>
                      <a:gd name="T29" fmla="*/ 12 h 129"/>
                      <a:gd name="T30" fmla="*/ 119 w 127"/>
                      <a:gd name="T31" fmla="*/ 17 h 129"/>
                      <a:gd name="T32" fmla="*/ 127 w 127"/>
                      <a:gd name="T33" fmla="*/ 33 h 129"/>
                      <a:gd name="T34" fmla="*/ 124 w 127"/>
                      <a:gd name="T35" fmla="*/ 48 h 129"/>
                      <a:gd name="T36" fmla="*/ 109 w 127"/>
                      <a:gd name="T37" fmla="*/ 60 h 129"/>
                      <a:gd name="T38" fmla="*/ 90 w 127"/>
                      <a:gd name="T39" fmla="*/ 64 h 129"/>
                      <a:gd name="T40" fmla="*/ 74 w 127"/>
                      <a:gd name="T41" fmla="*/ 64 h 129"/>
                      <a:gd name="T42" fmla="*/ 77 w 127"/>
                      <a:gd name="T43" fmla="*/ 77 h 129"/>
                      <a:gd name="T44" fmla="*/ 94 w 127"/>
                      <a:gd name="T45" fmla="*/ 77 h 129"/>
                      <a:gd name="T46" fmla="*/ 109 w 127"/>
                      <a:gd name="T47" fmla="*/ 82 h 129"/>
                      <a:gd name="T48" fmla="*/ 108 w 127"/>
                      <a:gd name="T49" fmla="*/ 102 h 129"/>
                      <a:gd name="T50" fmla="*/ 96 w 127"/>
                      <a:gd name="T51" fmla="*/ 120 h 129"/>
                      <a:gd name="T52" fmla="*/ 77 w 127"/>
                      <a:gd name="T53" fmla="*/ 129 h 129"/>
                      <a:gd name="T54" fmla="*/ 61 w 127"/>
                      <a:gd name="T55" fmla="*/ 124 h 129"/>
                      <a:gd name="T56" fmla="*/ 49 w 127"/>
                      <a:gd name="T57" fmla="*/ 114 h 129"/>
                      <a:gd name="T58" fmla="*/ 54 w 127"/>
                      <a:gd name="T59" fmla="*/ 97 h 129"/>
                      <a:gd name="T60" fmla="*/ 59 w 127"/>
                      <a:gd name="T61" fmla="*/ 82 h 129"/>
                      <a:gd name="T62" fmla="*/ 50 w 127"/>
                      <a:gd name="T63" fmla="*/ 79 h 129"/>
                      <a:gd name="T64" fmla="*/ 47 w 127"/>
                      <a:gd name="T65" fmla="*/ 97 h 129"/>
                      <a:gd name="T66" fmla="*/ 39 w 127"/>
                      <a:gd name="T67" fmla="*/ 112 h 129"/>
                      <a:gd name="T68" fmla="*/ 18 w 127"/>
                      <a:gd name="T69" fmla="*/ 117 h 129"/>
                      <a:gd name="T70" fmla="*/ 3 w 127"/>
                      <a:gd name="T71" fmla="*/ 110 h 129"/>
                      <a:gd name="T72" fmla="*/ 0 w 127"/>
                      <a:gd name="T73" fmla="*/ 98 h 129"/>
                      <a:gd name="T74" fmla="*/ 4 w 127"/>
                      <a:gd name="T75" fmla="*/ 86 h 129"/>
                      <a:gd name="T76" fmla="*/ 12 w 127"/>
                      <a:gd name="T77" fmla="*/ 75 h 129"/>
                      <a:gd name="T78" fmla="*/ 6 w 127"/>
                      <a:gd name="T79" fmla="*/ 63 h 129"/>
                      <a:gd name="T80" fmla="*/ 3 w 127"/>
                      <a:gd name="T81" fmla="*/ 52 h 129"/>
                      <a:gd name="T82" fmla="*/ 15 w 127"/>
                      <a:gd name="T83" fmla="*/ 50 h 129"/>
                      <a:gd name="T84" fmla="*/ 26 w 127"/>
                      <a:gd name="T85" fmla="*/ 52 h 129"/>
                      <a:gd name="T86" fmla="*/ 39 w 127"/>
                      <a:gd name="T87" fmla="*/ 62 h 12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27"/>
                      <a:gd name="T133" fmla="*/ 0 h 129"/>
                      <a:gd name="T134" fmla="*/ 127 w 127"/>
                      <a:gd name="T135" fmla="*/ 129 h 12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27" h="129">
                        <a:moveTo>
                          <a:pt x="39" y="62"/>
                        </a:moveTo>
                        <a:lnTo>
                          <a:pt x="32" y="44"/>
                        </a:lnTo>
                        <a:lnTo>
                          <a:pt x="20" y="29"/>
                        </a:lnTo>
                        <a:lnTo>
                          <a:pt x="27" y="12"/>
                        </a:lnTo>
                        <a:lnTo>
                          <a:pt x="35" y="0"/>
                        </a:lnTo>
                        <a:lnTo>
                          <a:pt x="47" y="1"/>
                        </a:lnTo>
                        <a:lnTo>
                          <a:pt x="58" y="5"/>
                        </a:lnTo>
                        <a:lnTo>
                          <a:pt x="61" y="19"/>
                        </a:lnTo>
                        <a:lnTo>
                          <a:pt x="58" y="33"/>
                        </a:lnTo>
                        <a:lnTo>
                          <a:pt x="61" y="48"/>
                        </a:lnTo>
                        <a:lnTo>
                          <a:pt x="69" y="42"/>
                        </a:lnTo>
                        <a:lnTo>
                          <a:pt x="77" y="28"/>
                        </a:lnTo>
                        <a:lnTo>
                          <a:pt x="88" y="17"/>
                        </a:lnTo>
                        <a:lnTo>
                          <a:pt x="94" y="16"/>
                        </a:lnTo>
                        <a:lnTo>
                          <a:pt x="108" y="12"/>
                        </a:lnTo>
                        <a:lnTo>
                          <a:pt x="119" y="17"/>
                        </a:lnTo>
                        <a:lnTo>
                          <a:pt x="127" y="33"/>
                        </a:lnTo>
                        <a:lnTo>
                          <a:pt x="124" y="48"/>
                        </a:lnTo>
                        <a:lnTo>
                          <a:pt x="109" y="60"/>
                        </a:lnTo>
                        <a:lnTo>
                          <a:pt x="90" y="64"/>
                        </a:lnTo>
                        <a:lnTo>
                          <a:pt x="74" y="64"/>
                        </a:lnTo>
                        <a:lnTo>
                          <a:pt x="77" y="77"/>
                        </a:lnTo>
                        <a:lnTo>
                          <a:pt x="94" y="77"/>
                        </a:lnTo>
                        <a:lnTo>
                          <a:pt x="109" y="82"/>
                        </a:lnTo>
                        <a:lnTo>
                          <a:pt x="108" y="102"/>
                        </a:lnTo>
                        <a:lnTo>
                          <a:pt x="96" y="120"/>
                        </a:lnTo>
                        <a:lnTo>
                          <a:pt x="77" y="129"/>
                        </a:lnTo>
                        <a:lnTo>
                          <a:pt x="61" y="124"/>
                        </a:lnTo>
                        <a:lnTo>
                          <a:pt x="49" y="114"/>
                        </a:lnTo>
                        <a:lnTo>
                          <a:pt x="54" y="97"/>
                        </a:lnTo>
                        <a:lnTo>
                          <a:pt x="59" y="82"/>
                        </a:lnTo>
                        <a:lnTo>
                          <a:pt x="50" y="79"/>
                        </a:lnTo>
                        <a:lnTo>
                          <a:pt x="47" y="97"/>
                        </a:lnTo>
                        <a:lnTo>
                          <a:pt x="39" y="112"/>
                        </a:lnTo>
                        <a:lnTo>
                          <a:pt x="18" y="117"/>
                        </a:lnTo>
                        <a:lnTo>
                          <a:pt x="3" y="110"/>
                        </a:lnTo>
                        <a:lnTo>
                          <a:pt x="0" y="98"/>
                        </a:lnTo>
                        <a:lnTo>
                          <a:pt x="4" y="86"/>
                        </a:lnTo>
                        <a:lnTo>
                          <a:pt x="12" y="75"/>
                        </a:lnTo>
                        <a:lnTo>
                          <a:pt x="6" y="63"/>
                        </a:lnTo>
                        <a:lnTo>
                          <a:pt x="3" y="52"/>
                        </a:lnTo>
                        <a:lnTo>
                          <a:pt x="15" y="50"/>
                        </a:lnTo>
                        <a:lnTo>
                          <a:pt x="26" y="52"/>
                        </a:lnTo>
                        <a:lnTo>
                          <a:pt x="39" y="62"/>
                        </a:lnTo>
                        <a:close/>
                      </a:path>
                    </a:pathLst>
                  </a:custGeom>
                  <a:blipFill dpi="0" rotWithShape="0">
                    <a:blip r:embed="rId4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4" name="Freeform 181"/>
                  <p:cNvSpPr>
                    <a:spLocks/>
                  </p:cNvSpPr>
                  <p:nvPr/>
                </p:nvSpPr>
                <p:spPr bwMode="auto">
                  <a:xfrm>
                    <a:off x="3167" y="3488"/>
                    <a:ext cx="15" cy="13"/>
                  </a:xfrm>
                  <a:custGeom>
                    <a:avLst/>
                    <a:gdLst>
                      <a:gd name="T0" fmla="*/ 0 w 30"/>
                      <a:gd name="T1" fmla="*/ 12 h 27"/>
                      <a:gd name="T2" fmla="*/ 13 w 30"/>
                      <a:gd name="T3" fmla="*/ 0 h 27"/>
                      <a:gd name="T4" fmla="*/ 26 w 30"/>
                      <a:gd name="T5" fmla="*/ 1 h 27"/>
                      <a:gd name="T6" fmla="*/ 30 w 30"/>
                      <a:gd name="T7" fmla="*/ 16 h 27"/>
                      <a:gd name="T8" fmla="*/ 19 w 30"/>
                      <a:gd name="T9" fmla="*/ 27 h 27"/>
                      <a:gd name="T10" fmla="*/ 4 w 30"/>
                      <a:gd name="T11" fmla="*/ 24 h 27"/>
                      <a:gd name="T12" fmla="*/ 0 w 30"/>
                      <a:gd name="T13" fmla="*/ 12 h 27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30"/>
                      <a:gd name="T22" fmla="*/ 0 h 27"/>
                      <a:gd name="T23" fmla="*/ 30 w 30"/>
                      <a:gd name="T24" fmla="*/ 27 h 27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30" h="27">
                        <a:moveTo>
                          <a:pt x="0" y="12"/>
                        </a:moveTo>
                        <a:lnTo>
                          <a:pt x="13" y="0"/>
                        </a:lnTo>
                        <a:lnTo>
                          <a:pt x="26" y="1"/>
                        </a:lnTo>
                        <a:lnTo>
                          <a:pt x="30" y="16"/>
                        </a:lnTo>
                        <a:lnTo>
                          <a:pt x="19" y="27"/>
                        </a:lnTo>
                        <a:lnTo>
                          <a:pt x="4" y="24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blipFill dpi="0" rotWithShape="0">
                    <a:blip r:embed="rId5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</p:grpSp>
            <p:grpSp>
              <p:nvGrpSpPr>
                <p:cNvPr id="1736706" name="Group 182"/>
                <p:cNvGrpSpPr>
                  <a:grpSpLocks/>
                </p:cNvGrpSpPr>
                <p:nvPr/>
              </p:nvGrpSpPr>
              <p:grpSpPr bwMode="auto">
                <a:xfrm>
                  <a:off x="3270" y="3301"/>
                  <a:ext cx="83" cy="109"/>
                  <a:chOff x="3270" y="3301"/>
                  <a:chExt cx="83" cy="109"/>
                </a:xfrm>
              </p:grpSpPr>
              <p:sp>
                <p:nvSpPr>
                  <p:cNvPr id="139" name="Freeform 183"/>
                  <p:cNvSpPr>
                    <a:spLocks/>
                  </p:cNvSpPr>
                  <p:nvPr/>
                </p:nvSpPr>
                <p:spPr bwMode="auto">
                  <a:xfrm>
                    <a:off x="3270" y="3301"/>
                    <a:ext cx="83" cy="109"/>
                  </a:xfrm>
                  <a:custGeom>
                    <a:avLst/>
                    <a:gdLst>
                      <a:gd name="T0" fmla="*/ 55 w 166"/>
                      <a:gd name="T1" fmla="*/ 35 h 220"/>
                      <a:gd name="T2" fmla="*/ 67 w 166"/>
                      <a:gd name="T3" fmla="*/ 8 h 220"/>
                      <a:gd name="T4" fmla="*/ 89 w 166"/>
                      <a:gd name="T5" fmla="*/ 0 h 220"/>
                      <a:gd name="T6" fmla="*/ 105 w 166"/>
                      <a:gd name="T7" fmla="*/ 6 h 220"/>
                      <a:gd name="T8" fmla="*/ 116 w 166"/>
                      <a:gd name="T9" fmla="*/ 29 h 220"/>
                      <a:gd name="T10" fmla="*/ 117 w 166"/>
                      <a:gd name="T11" fmla="*/ 58 h 220"/>
                      <a:gd name="T12" fmla="*/ 141 w 166"/>
                      <a:gd name="T13" fmla="*/ 62 h 220"/>
                      <a:gd name="T14" fmla="*/ 160 w 166"/>
                      <a:gd name="T15" fmla="*/ 82 h 220"/>
                      <a:gd name="T16" fmla="*/ 166 w 166"/>
                      <a:gd name="T17" fmla="*/ 86 h 220"/>
                      <a:gd name="T18" fmla="*/ 163 w 166"/>
                      <a:gd name="T19" fmla="*/ 116 h 220"/>
                      <a:gd name="T20" fmla="*/ 151 w 166"/>
                      <a:gd name="T21" fmla="*/ 136 h 220"/>
                      <a:gd name="T22" fmla="*/ 132 w 166"/>
                      <a:gd name="T23" fmla="*/ 150 h 220"/>
                      <a:gd name="T24" fmla="*/ 122 w 166"/>
                      <a:gd name="T25" fmla="*/ 153 h 220"/>
                      <a:gd name="T26" fmla="*/ 120 w 166"/>
                      <a:gd name="T27" fmla="*/ 174 h 220"/>
                      <a:gd name="T28" fmla="*/ 108 w 166"/>
                      <a:gd name="T29" fmla="*/ 197 h 220"/>
                      <a:gd name="T30" fmla="*/ 91 w 166"/>
                      <a:gd name="T31" fmla="*/ 210 h 220"/>
                      <a:gd name="T32" fmla="*/ 70 w 166"/>
                      <a:gd name="T33" fmla="*/ 217 h 220"/>
                      <a:gd name="T34" fmla="*/ 65 w 166"/>
                      <a:gd name="T35" fmla="*/ 220 h 220"/>
                      <a:gd name="T36" fmla="*/ 46 w 166"/>
                      <a:gd name="T37" fmla="*/ 206 h 220"/>
                      <a:gd name="T38" fmla="*/ 32 w 166"/>
                      <a:gd name="T39" fmla="*/ 181 h 220"/>
                      <a:gd name="T40" fmla="*/ 28 w 166"/>
                      <a:gd name="T41" fmla="*/ 170 h 220"/>
                      <a:gd name="T42" fmla="*/ 9 w 166"/>
                      <a:gd name="T43" fmla="*/ 159 h 220"/>
                      <a:gd name="T44" fmla="*/ 0 w 166"/>
                      <a:gd name="T45" fmla="*/ 126 h 220"/>
                      <a:gd name="T46" fmla="*/ 4 w 166"/>
                      <a:gd name="T47" fmla="*/ 96 h 220"/>
                      <a:gd name="T48" fmla="*/ 15 w 166"/>
                      <a:gd name="T49" fmla="*/ 72 h 220"/>
                      <a:gd name="T50" fmla="*/ 24 w 166"/>
                      <a:gd name="T51" fmla="*/ 69 h 220"/>
                      <a:gd name="T52" fmla="*/ 21 w 166"/>
                      <a:gd name="T53" fmla="*/ 45 h 220"/>
                      <a:gd name="T54" fmla="*/ 35 w 166"/>
                      <a:gd name="T55" fmla="*/ 33 h 220"/>
                      <a:gd name="T56" fmla="*/ 46 w 166"/>
                      <a:gd name="T57" fmla="*/ 31 h 220"/>
                      <a:gd name="T58" fmla="*/ 55 w 166"/>
                      <a:gd name="T59" fmla="*/ 35 h 220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66"/>
                      <a:gd name="T91" fmla="*/ 0 h 220"/>
                      <a:gd name="T92" fmla="*/ 166 w 166"/>
                      <a:gd name="T93" fmla="*/ 220 h 220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66" h="220">
                        <a:moveTo>
                          <a:pt x="55" y="35"/>
                        </a:moveTo>
                        <a:lnTo>
                          <a:pt x="67" y="8"/>
                        </a:lnTo>
                        <a:lnTo>
                          <a:pt x="89" y="0"/>
                        </a:lnTo>
                        <a:lnTo>
                          <a:pt x="105" y="6"/>
                        </a:lnTo>
                        <a:lnTo>
                          <a:pt x="116" y="29"/>
                        </a:lnTo>
                        <a:lnTo>
                          <a:pt x="117" y="58"/>
                        </a:lnTo>
                        <a:lnTo>
                          <a:pt x="141" y="62"/>
                        </a:lnTo>
                        <a:lnTo>
                          <a:pt x="160" y="82"/>
                        </a:lnTo>
                        <a:lnTo>
                          <a:pt x="166" y="86"/>
                        </a:lnTo>
                        <a:lnTo>
                          <a:pt x="163" y="116"/>
                        </a:lnTo>
                        <a:lnTo>
                          <a:pt x="151" y="136"/>
                        </a:lnTo>
                        <a:lnTo>
                          <a:pt x="132" y="150"/>
                        </a:lnTo>
                        <a:lnTo>
                          <a:pt x="122" y="153"/>
                        </a:lnTo>
                        <a:lnTo>
                          <a:pt x="120" y="174"/>
                        </a:lnTo>
                        <a:lnTo>
                          <a:pt x="108" y="197"/>
                        </a:lnTo>
                        <a:lnTo>
                          <a:pt x="91" y="210"/>
                        </a:lnTo>
                        <a:lnTo>
                          <a:pt x="70" y="217"/>
                        </a:lnTo>
                        <a:lnTo>
                          <a:pt x="65" y="220"/>
                        </a:lnTo>
                        <a:lnTo>
                          <a:pt x="46" y="206"/>
                        </a:lnTo>
                        <a:lnTo>
                          <a:pt x="32" y="181"/>
                        </a:lnTo>
                        <a:lnTo>
                          <a:pt x="28" y="170"/>
                        </a:lnTo>
                        <a:lnTo>
                          <a:pt x="9" y="159"/>
                        </a:lnTo>
                        <a:lnTo>
                          <a:pt x="0" y="126"/>
                        </a:lnTo>
                        <a:lnTo>
                          <a:pt x="4" y="96"/>
                        </a:lnTo>
                        <a:lnTo>
                          <a:pt x="15" y="72"/>
                        </a:lnTo>
                        <a:lnTo>
                          <a:pt x="24" y="69"/>
                        </a:lnTo>
                        <a:lnTo>
                          <a:pt x="21" y="45"/>
                        </a:lnTo>
                        <a:lnTo>
                          <a:pt x="35" y="33"/>
                        </a:lnTo>
                        <a:lnTo>
                          <a:pt x="46" y="31"/>
                        </a:lnTo>
                        <a:lnTo>
                          <a:pt x="55" y="35"/>
                        </a:lnTo>
                        <a:close/>
                      </a:path>
                    </a:pathLst>
                  </a:custGeom>
                  <a:blipFill dpi="0" rotWithShape="0">
                    <a:blip r:embed="rId3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0" name="Freeform 184"/>
                  <p:cNvSpPr>
                    <a:spLocks/>
                  </p:cNvSpPr>
                  <p:nvPr/>
                </p:nvSpPr>
                <p:spPr bwMode="auto">
                  <a:xfrm>
                    <a:off x="3282" y="3309"/>
                    <a:ext cx="61" cy="89"/>
                  </a:xfrm>
                  <a:custGeom>
                    <a:avLst/>
                    <a:gdLst>
                      <a:gd name="T0" fmla="*/ 46 w 122"/>
                      <a:gd name="T1" fmla="*/ 74 h 178"/>
                      <a:gd name="T2" fmla="*/ 47 w 122"/>
                      <a:gd name="T3" fmla="*/ 50 h 178"/>
                      <a:gd name="T4" fmla="*/ 46 w 122"/>
                      <a:gd name="T5" fmla="*/ 25 h 178"/>
                      <a:gd name="T6" fmla="*/ 56 w 122"/>
                      <a:gd name="T7" fmla="*/ 9 h 178"/>
                      <a:gd name="T8" fmla="*/ 68 w 122"/>
                      <a:gd name="T9" fmla="*/ 0 h 178"/>
                      <a:gd name="T10" fmla="*/ 75 w 122"/>
                      <a:gd name="T11" fmla="*/ 9 h 178"/>
                      <a:gd name="T12" fmla="*/ 82 w 122"/>
                      <a:gd name="T13" fmla="*/ 20 h 178"/>
                      <a:gd name="T14" fmla="*/ 79 w 122"/>
                      <a:gd name="T15" fmla="*/ 39 h 178"/>
                      <a:gd name="T16" fmla="*/ 71 w 122"/>
                      <a:gd name="T17" fmla="*/ 54 h 178"/>
                      <a:gd name="T18" fmla="*/ 66 w 122"/>
                      <a:gd name="T19" fmla="*/ 73 h 178"/>
                      <a:gd name="T20" fmla="*/ 75 w 122"/>
                      <a:gd name="T21" fmla="*/ 70 h 178"/>
                      <a:gd name="T22" fmla="*/ 87 w 122"/>
                      <a:gd name="T23" fmla="*/ 59 h 178"/>
                      <a:gd name="T24" fmla="*/ 99 w 122"/>
                      <a:gd name="T25" fmla="*/ 54 h 178"/>
                      <a:gd name="T26" fmla="*/ 105 w 122"/>
                      <a:gd name="T27" fmla="*/ 56 h 178"/>
                      <a:gd name="T28" fmla="*/ 116 w 122"/>
                      <a:gd name="T29" fmla="*/ 60 h 178"/>
                      <a:gd name="T30" fmla="*/ 122 w 122"/>
                      <a:gd name="T31" fmla="*/ 74 h 178"/>
                      <a:gd name="T32" fmla="*/ 122 w 122"/>
                      <a:gd name="T33" fmla="*/ 97 h 178"/>
                      <a:gd name="T34" fmla="*/ 113 w 122"/>
                      <a:gd name="T35" fmla="*/ 113 h 178"/>
                      <a:gd name="T36" fmla="*/ 98 w 122"/>
                      <a:gd name="T37" fmla="*/ 117 h 178"/>
                      <a:gd name="T38" fmla="*/ 82 w 122"/>
                      <a:gd name="T39" fmla="*/ 110 h 178"/>
                      <a:gd name="T40" fmla="*/ 70 w 122"/>
                      <a:gd name="T41" fmla="*/ 99 h 178"/>
                      <a:gd name="T42" fmla="*/ 68 w 122"/>
                      <a:gd name="T43" fmla="*/ 114 h 178"/>
                      <a:gd name="T44" fmla="*/ 81 w 122"/>
                      <a:gd name="T45" fmla="*/ 126 h 178"/>
                      <a:gd name="T46" fmla="*/ 89 w 122"/>
                      <a:gd name="T47" fmla="*/ 143 h 178"/>
                      <a:gd name="T48" fmla="*/ 79 w 122"/>
                      <a:gd name="T49" fmla="*/ 164 h 178"/>
                      <a:gd name="T50" fmla="*/ 63 w 122"/>
                      <a:gd name="T51" fmla="*/ 178 h 178"/>
                      <a:gd name="T52" fmla="*/ 46 w 122"/>
                      <a:gd name="T53" fmla="*/ 176 h 178"/>
                      <a:gd name="T54" fmla="*/ 36 w 122"/>
                      <a:gd name="T55" fmla="*/ 160 h 178"/>
                      <a:gd name="T56" fmla="*/ 31 w 122"/>
                      <a:gd name="T57" fmla="*/ 140 h 178"/>
                      <a:gd name="T58" fmla="*/ 43 w 122"/>
                      <a:gd name="T59" fmla="*/ 124 h 178"/>
                      <a:gd name="T60" fmla="*/ 52 w 122"/>
                      <a:gd name="T61" fmla="*/ 110 h 178"/>
                      <a:gd name="T62" fmla="*/ 46 w 122"/>
                      <a:gd name="T63" fmla="*/ 101 h 178"/>
                      <a:gd name="T64" fmla="*/ 38 w 122"/>
                      <a:gd name="T65" fmla="*/ 120 h 178"/>
                      <a:gd name="T66" fmla="*/ 25 w 122"/>
                      <a:gd name="T67" fmla="*/ 130 h 178"/>
                      <a:gd name="T68" fmla="*/ 8 w 122"/>
                      <a:gd name="T69" fmla="*/ 124 h 178"/>
                      <a:gd name="T70" fmla="*/ 0 w 122"/>
                      <a:gd name="T71" fmla="*/ 106 h 178"/>
                      <a:gd name="T72" fmla="*/ 3 w 122"/>
                      <a:gd name="T73" fmla="*/ 90 h 178"/>
                      <a:gd name="T74" fmla="*/ 11 w 122"/>
                      <a:gd name="T75" fmla="*/ 79 h 178"/>
                      <a:gd name="T76" fmla="*/ 20 w 122"/>
                      <a:gd name="T77" fmla="*/ 73 h 178"/>
                      <a:gd name="T78" fmla="*/ 20 w 122"/>
                      <a:gd name="T79" fmla="*/ 54 h 178"/>
                      <a:gd name="T80" fmla="*/ 23 w 122"/>
                      <a:gd name="T81" fmla="*/ 40 h 178"/>
                      <a:gd name="T82" fmla="*/ 33 w 122"/>
                      <a:gd name="T83" fmla="*/ 43 h 178"/>
                      <a:gd name="T84" fmla="*/ 39 w 122"/>
                      <a:gd name="T85" fmla="*/ 54 h 178"/>
                      <a:gd name="T86" fmla="*/ 46 w 122"/>
                      <a:gd name="T87" fmla="*/ 74 h 178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22"/>
                      <a:gd name="T133" fmla="*/ 0 h 178"/>
                      <a:gd name="T134" fmla="*/ 122 w 122"/>
                      <a:gd name="T135" fmla="*/ 178 h 178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22" h="178">
                        <a:moveTo>
                          <a:pt x="46" y="74"/>
                        </a:moveTo>
                        <a:lnTo>
                          <a:pt x="47" y="50"/>
                        </a:lnTo>
                        <a:lnTo>
                          <a:pt x="46" y="25"/>
                        </a:lnTo>
                        <a:lnTo>
                          <a:pt x="56" y="9"/>
                        </a:lnTo>
                        <a:lnTo>
                          <a:pt x="68" y="0"/>
                        </a:lnTo>
                        <a:lnTo>
                          <a:pt x="75" y="9"/>
                        </a:lnTo>
                        <a:lnTo>
                          <a:pt x="82" y="20"/>
                        </a:lnTo>
                        <a:lnTo>
                          <a:pt x="79" y="39"/>
                        </a:lnTo>
                        <a:lnTo>
                          <a:pt x="71" y="54"/>
                        </a:lnTo>
                        <a:lnTo>
                          <a:pt x="66" y="73"/>
                        </a:lnTo>
                        <a:lnTo>
                          <a:pt x="75" y="70"/>
                        </a:lnTo>
                        <a:lnTo>
                          <a:pt x="87" y="59"/>
                        </a:lnTo>
                        <a:lnTo>
                          <a:pt x="99" y="54"/>
                        </a:lnTo>
                        <a:lnTo>
                          <a:pt x="105" y="56"/>
                        </a:lnTo>
                        <a:lnTo>
                          <a:pt x="116" y="60"/>
                        </a:lnTo>
                        <a:lnTo>
                          <a:pt x="122" y="74"/>
                        </a:lnTo>
                        <a:lnTo>
                          <a:pt x="122" y="97"/>
                        </a:lnTo>
                        <a:lnTo>
                          <a:pt x="113" y="113"/>
                        </a:lnTo>
                        <a:lnTo>
                          <a:pt x="98" y="117"/>
                        </a:lnTo>
                        <a:lnTo>
                          <a:pt x="82" y="110"/>
                        </a:lnTo>
                        <a:lnTo>
                          <a:pt x="70" y="99"/>
                        </a:lnTo>
                        <a:lnTo>
                          <a:pt x="68" y="114"/>
                        </a:lnTo>
                        <a:lnTo>
                          <a:pt x="81" y="126"/>
                        </a:lnTo>
                        <a:lnTo>
                          <a:pt x="89" y="143"/>
                        </a:lnTo>
                        <a:lnTo>
                          <a:pt x="79" y="164"/>
                        </a:lnTo>
                        <a:lnTo>
                          <a:pt x="63" y="178"/>
                        </a:lnTo>
                        <a:lnTo>
                          <a:pt x="46" y="176"/>
                        </a:lnTo>
                        <a:lnTo>
                          <a:pt x="36" y="160"/>
                        </a:lnTo>
                        <a:lnTo>
                          <a:pt x="31" y="140"/>
                        </a:lnTo>
                        <a:lnTo>
                          <a:pt x="43" y="124"/>
                        </a:lnTo>
                        <a:lnTo>
                          <a:pt x="52" y="110"/>
                        </a:lnTo>
                        <a:lnTo>
                          <a:pt x="46" y="101"/>
                        </a:lnTo>
                        <a:lnTo>
                          <a:pt x="38" y="120"/>
                        </a:lnTo>
                        <a:lnTo>
                          <a:pt x="25" y="130"/>
                        </a:lnTo>
                        <a:lnTo>
                          <a:pt x="8" y="124"/>
                        </a:lnTo>
                        <a:lnTo>
                          <a:pt x="0" y="106"/>
                        </a:lnTo>
                        <a:lnTo>
                          <a:pt x="3" y="90"/>
                        </a:lnTo>
                        <a:lnTo>
                          <a:pt x="11" y="79"/>
                        </a:lnTo>
                        <a:lnTo>
                          <a:pt x="20" y="73"/>
                        </a:lnTo>
                        <a:lnTo>
                          <a:pt x="20" y="54"/>
                        </a:lnTo>
                        <a:lnTo>
                          <a:pt x="23" y="40"/>
                        </a:lnTo>
                        <a:lnTo>
                          <a:pt x="33" y="43"/>
                        </a:lnTo>
                        <a:lnTo>
                          <a:pt x="39" y="54"/>
                        </a:lnTo>
                        <a:lnTo>
                          <a:pt x="46" y="74"/>
                        </a:lnTo>
                        <a:close/>
                      </a:path>
                    </a:pathLst>
                  </a:custGeom>
                  <a:blipFill dpi="0" rotWithShape="0">
                    <a:blip r:embed="rId4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1" name="Freeform 185"/>
                  <p:cNvSpPr>
                    <a:spLocks/>
                  </p:cNvSpPr>
                  <p:nvPr/>
                </p:nvSpPr>
                <p:spPr bwMode="auto">
                  <a:xfrm>
                    <a:off x="3305" y="3346"/>
                    <a:ext cx="11" cy="17"/>
                  </a:xfrm>
                  <a:custGeom>
                    <a:avLst/>
                    <a:gdLst>
                      <a:gd name="T0" fmla="*/ 1 w 22"/>
                      <a:gd name="T1" fmla="*/ 4 h 33"/>
                      <a:gd name="T2" fmla="*/ 14 w 22"/>
                      <a:gd name="T3" fmla="*/ 0 h 33"/>
                      <a:gd name="T4" fmla="*/ 22 w 22"/>
                      <a:gd name="T5" fmla="*/ 8 h 33"/>
                      <a:gd name="T6" fmla="*/ 21 w 22"/>
                      <a:gd name="T7" fmla="*/ 28 h 33"/>
                      <a:gd name="T8" fmla="*/ 8 w 22"/>
                      <a:gd name="T9" fmla="*/ 33 h 33"/>
                      <a:gd name="T10" fmla="*/ 0 w 22"/>
                      <a:gd name="T11" fmla="*/ 20 h 33"/>
                      <a:gd name="T12" fmla="*/ 1 w 22"/>
                      <a:gd name="T13" fmla="*/ 4 h 33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22"/>
                      <a:gd name="T22" fmla="*/ 0 h 33"/>
                      <a:gd name="T23" fmla="*/ 22 w 22"/>
                      <a:gd name="T24" fmla="*/ 33 h 33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22" h="33">
                        <a:moveTo>
                          <a:pt x="1" y="4"/>
                        </a:moveTo>
                        <a:lnTo>
                          <a:pt x="14" y="0"/>
                        </a:lnTo>
                        <a:lnTo>
                          <a:pt x="22" y="8"/>
                        </a:lnTo>
                        <a:lnTo>
                          <a:pt x="21" y="28"/>
                        </a:lnTo>
                        <a:lnTo>
                          <a:pt x="8" y="33"/>
                        </a:lnTo>
                        <a:lnTo>
                          <a:pt x="0" y="20"/>
                        </a:lnTo>
                        <a:lnTo>
                          <a:pt x="1" y="4"/>
                        </a:lnTo>
                        <a:close/>
                      </a:path>
                    </a:pathLst>
                  </a:custGeom>
                  <a:blipFill dpi="0" rotWithShape="0">
                    <a:blip r:embed="rId5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</p:grpSp>
          </p:grpSp>
          <p:grpSp>
            <p:nvGrpSpPr>
              <p:cNvPr id="1736709" name="Group 186"/>
              <p:cNvGrpSpPr>
                <a:grpSpLocks/>
              </p:cNvGrpSpPr>
              <p:nvPr/>
            </p:nvGrpSpPr>
            <p:grpSpPr bwMode="auto">
              <a:xfrm>
                <a:off x="2399" y="3367"/>
                <a:ext cx="960" cy="184"/>
                <a:chOff x="2399" y="3367"/>
                <a:chExt cx="960" cy="184"/>
              </a:xfrm>
            </p:grpSpPr>
            <p:sp>
              <p:nvSpPr>
                <p:cNvPr id="112" name="Freeform 187"/>
                <p:cNvSpPr>
                  <a:spLocks/>
                </p:cNvSpPr>
                <p:nvPr/>
              </p:nvSpPr>
              <p:spPr bwMode="auto">
                <a:xfrm>
                  <a:off x="2816" y="3416"/>
                  <a:ext cx="61" cy="114"/>
                </a:xfrm>
                <a:custGeom>
                  <a:avLst/>
                  <a:gdLst>
                    <a:gd name="T0" fmla="*/ 109 w 121"/>
                    <a:gd name="T1" fmla="*/ 199 h 229"/>
                    <a:gd name="T2" fmla="*/ 120 w 121"/>
                    <a:gd name="T3" fmla="*/ 151 h 229"/>
                    <a:gd name="T4" fmla="*/ 121 w 121"/>
                    <a:gd name="T5" fmla="*/ 116 h 229"/>
                    <a:gd name="T6" fmla="*/ 120 w 121"/>
                    <a:gd name="T7" fmla="*/ 77 h 229"/>
                    <a:gd name="T8" fmla="*/ 112 w 121"/>
                    <a:gd name="T9" fmla="*/ 37 h 229"/>
                    <a:gd name="T10" fmla="*/ 96 w 121"/>
                    <a:gd name="T11" fmla="*/ 0 h 229"/>
                    <a:gd name="T12" fmla="*/ 81 w 121"/>
                    <a:gd name="T13" fmla="*/ 0 h 229"/>
                    <a:gd name="T14" fmla="*/ 81 w 121"/>
                    <a:gd name="T15" fmla="*/ 25 h 229"/>
                    <a:gd name="T16" fmla="*/ 93 w 121"/>
                    <a:gd name="T17" fmla="*/ 82 h 229"/>
                    <a:gd name="T18" fmla="*/ 93 w 121"/>
                    <a:gd name="T19" fmla="*/ 125 h 229"/>
                    <a:gd name="T20" fmla="*/ 88 w 121"/>
                    <a:gd name="T21" fmla="*/ 172 h 229"/>
                    <a:gd name="T22" fmla="*/ 75 w 121"/>
                    <a:gd name="T23" fmla="*/ 199 h 229"/>
                    <a:gd name="T24" fmla="*/ 74 w 121"/>
                    <a:gd name="T25" fmla="*/ 166 h 229"/>
                    <a:gd name="T26" fmla="*/ 63 w 121"/>
                    <a:gd name="T27" fmla="*/ 128 h 229"/>
                    <a:gd name="T28" fmla="*/ 49 w 121"/>
                    <a:gd name="T29" fmla="*/ 91 h 229"/>
                    <a:gd name="T30" fmla="*/ 27 w 121"/>
                    <a:gd name="T31" fmla="*/ 60 h 229"/>
                    <a:gd name="T32" fmla="*/ 4 w 121"/>
                    <a:gd name="T33" fmla="*/ 35 h 229"/>
                    <a:gd name="T34" fmla="*/ 0 w 121"/>
                    <a:gd name="T35" fmla="*/ 48 h 229"/>
                    <a:gd name="T36" fmla="*/ 18 w 121"/>
                    <a:gd name="T37" fmla="*/ 91 h 229"/>
                    <a:gd name="T38" fmla="*/ 35 w 121"/>
                    <a:gd name="T39" fmla="*/ 137 h 229"/>
                    <a:gd name="T40" fmla="*/ 34 w 121"/>
                    <a:gd name="T41" fmla="*/ 143 h 229"/>
                    <a:gd name="T42" fmla="*/ 40 w 121"/>
                    <a:gd name="T43" fmla="*/ 184 h 229"/>
                    <a:gd name="T44" fmla="*/ 42 w 121"/>
                    <a:gd name="T45" fmla="*/ 215 h 229"/>
                    <a:gd name="T46" fmla="*/ 51 w 121"/>
                    <a:gd name="T47" fmla="*/ 226 h 229"/>
                    <a:gd name="T48" fmla="*/ 57 w 121"/>
                    <a:gd name="T49" fmla="*/ 229 h 229"/>
                    <a:gd name="T50" fmla="*/ 74 w 121"/>
                    <a:gd name="T51" fmla="*/ 223 h 229"/>
                    <a:gd name="T52" fmla="*/ 77 w 121"/>
                    <a:gd name="T53" fmla="*/ 210 h 229"/>
                    <a:gd name="T54" fmla="*/ 88 w 121"/>
                    <a:gd name="T55" fmla="*/ 222 h 229"/>
                    <a:gd name="T56" fmla="*/ 106 w 121"/>
                    <a:gd name="T57" fmla="*/ 214 h 229"/>
                    <a:gd name="T58" fmla="*/ 109 w 121"/>
                    <a:gd name="T59" fmla="*/ 199 h 229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121"/>
                    <a:gd name="T91" fmla="*/ 0 h 229"/>
                    <a:gd name="T92" fmla="*/ 121 w 121"/>
                    <a:gd name="T93" fmla="*/ 229 h 229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121" h="229">
                      <a:moveTo>
                        <a:pt x="109" y="199"/>
                      </a:moveTo>
                      <a:lnTo>
                        <a:pt x="120" y="151"/>
                      </a:lnTo>
                      <a:lnTo>
                        <a:pt x="121" y="116"/>
                      </a:lnTo>
                      <a:lnTo>
                        <a:pt x="120" y="77"/>
                      </a:lnTo>
                      <a:lnTo>
                        <a:pt x="112" y="37"/>
                      </a:lnTo>
                      <a:lnTo>
                        <a:pt x="96" y="0"/>
                      </a:lnTo>
                      <a:lnTo>
                        <a:pt x="81" y="0"/>
                      </a:lnTo>
                      <a:lnTo>
                        <a:pt x="81" y="25"/>
                      </a:lnTo>
                      <a:lnTo>
                        <a:pt x="93" y="82"/>
                      </a:lnTo>
                      <a:lnTo>
                        <a:pt x="93" y="125"/>
                      </a:lnTo>
                      <a:lnTo>
                        <a:pt x="88" y="172"/>
                      </a:lnTo>
                      <a:lnTo>
                        <a:pt x="75" y="199"/>
                      </a:lnTo>
                      <a:lnTo>
                        <a:pt x="74" y="166"/>
                      </a:lnTo>
                      <a:lnTo>
                        <a:pt x="63" y="128"/>
                      </a:lnTo>
                      <a:lnTo>
                        <a:pt x="49" y="91"/>
                      </a:lnTo>
                      <a:lnTo>
                        <a:pt x="27" y="60"/>
                      </a:lnTo>
                      <a:lnTo>
                        <a:pt x="4" y="35"/>
                      </a:lnTo>
                      <a:lnTo>
                        <a:pt x="0" y="48"/>
                      </a:lnTo>
                      <a:lnTo>
                        <a:pt x="18" y="91"/>
                      </a:lnTo>
                      <a:lnTo>
                        <a:pt x="35" y="137"/>
                      </a:lnTo>
                      <a:lnTo>
                        <a:pt x="34" y="143"/>
                      </a:lnTo>
                      <a:lnTo>
                        <a:pt x="40" y="184"/>
                      </a:lnTo>
                      <a:lnTo>
                        <a:pt x="42" y="215"/>
                      </a:lnTo>
                      <a:lnTo>
                        <a:pt x="51" y="226"/>
                      </a:lnTo>
                      <a:lnTo>
                        <a:pt x="57" y="229"/>
                      </a:lnTo>
                      <a:lnTo>
                        <a:pt x="74" y="223"/>
                      </a:lnTo>
                      <a:lnTo>
                        <a:pt x="77" y="210"/>
                      </a:lnTo>
                      <a:lnTo>
                        <a:pt x="88" y="222"/>
                      </a:lnTo>
                      <a:lnTo>
                        <a:pt x="106" y="214"/>
                      </a:lnTo>
                      <a:lnTo>
                        <a:pt x="109" y="199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13" name="Freeform 188"/>
                <p:cNvSpPr>
                  <a:spLocks/>
                </p:cNvSpPr>
                <p:nvPr/>
              </p:nvSpPr>
              <p:spPr bwMode="auto">
                <a:xfrm>
                  <a:off x="2787" y="3468"/>
                  <a:ext cx="26" cy="83"/>
                </a:xfrm>
                <a:custGeom>
                  <a:avLst/>
                  <a:gdLst>
                    <a:gd name="T0" fmla="*/ 8 w 51"/>
                    <a:gd name="T1" fmla="*/ 0 h 167"/>
                    <a:gd name="T2" fmla="*/ 31 w 51"/>
                    <a:gd name="T3" fmla="*/ 43 h 167"/>
                    <a:gd name="T4" fmla="*/ 46 w 51"/>
                    <a:gd name="T5" fmla="*/ 88 h 167"/>
                    <a:gd name="T6" fmla="*/ 51 w 51"/>
                    <a:gd name="T7" fmla="*/ 122 h 167"/>
                    <a:gd name="T8" fmla="*/ 50 w 51"/>
                    <a:gd name="T9" fmla="*/ 126 h 167"/>
                    <a:gd name="T10" fmla="*/ 51 w 51"/>
                    <a:gd name="T11" fmla="*/ 150 h 167"/>
                    <a:gd name="T12" fmla="*/ 42 w 51"/>
                    <a:gd name="T13" fmla="*/ 164 h 167"/>
                    <a:gd name="T14" fmla="*/ 31 w 51"/>
                    <a:gd name="T15" fmla="*/ 167 h 167"/>
                    <a:gd name="T16" fmla="*/ 18 w 51"/>
                    <a:gd name="T17" fmla="*/ 161 h 167"/>
                    <a:gd name="T18" fmla="*/ 12 w 51"/>
                    <a:gd name="T19" fmla="*/ 142 h 167"/>
                    <a:gd name="T20" fmla="*/ 18 w 51"/>
                    <a:gd name="T21" fmla="*/ 115 h 167"/>
                    <a:gd name="T22" fmla="*/ 20 w 51"/>
                    <a:gd name="T23" fmla="*/ 84 h 167"/>
                    <a:gd name="T24" fmla="*/ 15 w 51"/>
                    <a:gd name="T25" fmla="*/ 57 h 167"/>
                    <a:gd name="T26" fmla="*/ 6 w 51"/>
                    <a:gd name="T27" fmla="*/ 29 h 167"/>
                    <a:gd name="T28" fmla="*/ 0 w 51"/>
                    <a:gd name="T29" fmla="*/ 4 h 167"/>
                    <a:gd name="T30" fmla="*/ 8 w 51"/>
                    <a:gd name="T31" fmla="*/ 0 h 16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1"/>
                    <a:gd name="T49" fmla="*/ 0 h 167"/>
                    <a:gd name="T50" fmla="*/ 51 w 51"/>
                    <a:gd name="T51" fmla="*/ 167 h 16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1" h="167">
                      <a:moveTo>
                        <a:pt x="8" y="0"/>
                      </a:moveTo>
                      <a:lnTo>
                        <a:pt x="31" y="43"/>
                      </a:lnTo>
                      <a:lnTo>
                        <a:pt x="46" y="88"/>
                      </a:lnTo>
                      <a:lnTo>
                        <a:pt x="51" y="122"/>
                      </a:lnTo>
                      <a:lnTo>
                        <a:pt x="50" y="126"/>
                      </a:lnTo>
                      <a:lnTo>
                        <a:pt x="51" y="150"/>
                      </a:lnTo>
                      <a:lnTo>
                        <a:pt x="42" y="164"/>
                      </a:lnTo>
                      <a:lnTo>
                        <a:pt x="31" y="167"/>
                      </a:lnTo>
                      <a:lnTo>
                        <a:pt x="18" y="161"/>
                      </a:lnTo>
                      <a:lnTo>
                        <a:pt x="12" y="142"/>
                      </a:lnTo>
                      <a:lnTo>
                        <a:pt x="18" y="115"/>
                      </a:lnTo>
                      <a:lnTo>
                        <a:pt x="20" y="84"/>
                      </a:lnTo>
                      <a:lnTo>
                        <a:pt x="15" y="57"/>
                      </a:lnTo>
                      <a:lnTo>
                        <a:pt x="6" y="29"/>
                      </a:lnTo>
                      <a:lnTo>
                        <a:pt x="0" y="4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14" name="Freeform 189"/>
                <p:cNvSpPr>
                  <a:spLocks/>
                </p:cNvSpPr>
                <p:nvPr/>
              </p:nvSpPr>
              <p:spPr bwMode="auto">
                <a:xfrm>
                  <a:off x="2734" y="3429"/>
                  <a:ext cx="26" cy="93"/>
                </a:xfrm>
                <a:custGeom>
                  <a:avLst/>
                  <a:gdLst>
                    <a:gd name="T0" fmla="*/ 3 w 52"/>
                    <a:gd name="T1" fmla="*/ 149 h 184"/>
                    <a:gd name="T2" fmla="*/ 7 w 52"/>
                    <a:gd name="T3" fmla="*/ 102 h 184"/>
                    <a:gd name="T4" fmla="*/ 20 w 52"/>
                    <a:gd name="T5" fmla="*/ 56 h 184"/>
                    <a:gd name="T6" fmla="*/ 32 w 52"/>
                    <a:gd name="T7" fmla="*/ 24 h 184"/>
                    <a:gd name="T8" fmla="*/ 46 w 52"/>
                    <a:gd name="T9" fmla="*/ 0 h 184"/>
                    <a:gd name="T10" fmla="*/ 52 w 52"/>
                    <a:gd name="T11" fmla="*/ 4 h 184"/>
                    <a:gd name="T12" fmla="*/ 43 w 52"/>
                    <a:gd name="T13" fmla="*/ 47 h 184"/>
                    <a:gd name="T14" fmla="*/ 33 w 52"/>
                    <a:gd name="T15" fmla="*/ 103 h 184"/>
                    <a:gd name="T16" fmla="*/ 28 w 52"/>
                    <a:gd name="T17" fmla="*/ 145 h 184"/>
                    <a:gd name="T18" fmla="*/ 25 w 52"/>
                    <a:gd name="T19" fmla="*/ 172 h 184"/>
                    <a:gd name="T20" fmla="*/ 16 w 52"/>
                    <a:gd name="T21" fmla="*/ 184 h 184"/>
                    <a:gd name="T22" fmla="*/ 4 w 52"/>
                    <a:gd name="T23" fmla="*/ 179 h 184"/>
                    <a:gd name="T24" fmla="*/ 0 w 52"/>
                    <a:gd name="T25" fmla="*/ 164 h 184"/>
                    <a:gd name="T26" fmla="*/ 3 w 52"/>
                    <a:gd name="T27" fmla="*/ 149 h 18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52"/>
                    <a:gd name="T43" fmla="*/ 0 h 184"/>
                    <a:gd name="T44" fmla="*/ 52 w 52"/>
                    <a:gd name="T45" fmla="*/ 184 h 184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52" h="184">
                      <a:moveTo>
                        <a:pt x="3" y="149"/>
                      </a:moveTo>
                      <a:lnTo>
                        <a:pt x="7" y="102"/>
                      </a:lnTo>
                      <a:lnTo>
                        <a:pt x="20" y="56"/>
                      </a:lnTo>
                      <a:lnTo>
                        <a:pt x="32" y="24"/>
                      </a:lnTo>
                      <a:lnTo>
                        <a:pt x="46" y="0"/>
                      </a:lnTo>
                      <a:lnTo>
                        <a:pt x="52" y="4"/>
                      </a:lnTo>
                      <a:lnTo>
                        <a:pt x="43" y="47"/>
                      </a:lnTo>
                      <a:lnTo>
                        <a:pt x="33" y="103"/>
                      </a:lnTo>
                      <a:lnTo>
                        <a:pt x="28" y="145"/>
                      </a:lnTo>
                      <a:lnTo>
                        <a:pt x="25" y="172"/>
                      </a:lnTo>
                      <a:lnTo>
                        <a:pt x="16" y="184"/>
                      </a:lnTo>
                      <a:lnTo>
                        <a:pt x="4" y="179"/>
                      </a:lnTo>
                      <a:lnTo>
                        <a:pt x="0" y="164"/>
                      </a:lnTo>
                      <a:lnTo>
                        <a:pt x="3" y="149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15" name="Freeform 190"/>
                <p:cNvSpPr>
                  <a:spLocks/>
                </p:cNvSpPr>
                <p:nvPr/>
              </p:nvSpPr>
              <p:spPr bwMode="auto">
                <a:xfrm>
                  <a:off x="2708" y="3404"/>
                  <a:ext cx="33" cy="133"/>
                </a:xfrm>
                <a:custGeom>
                  <a:avLst/>
                  <a:gdLst>
                    <a:gd name="T0" fmla="*/ 4 w 66"/>
                    <a:gd name="T1" fmla="*/ 228 h 267"/>
                    <a:gd name="T2" fmla="*/ 9 w 66"/>
                    <a:gd name="T3" fmla="*/ 169 h 267"/>
                    <a:gd name="T4" fmla="*/ 16 w 66"/>
                    <a:gd name="T5" fmla="*/ 133 h 267"/>
                    <a:gd name="T6" fmla="*/ 24 w 66"/>
                    <a:gd name="T7" fmla="*/ 93 h 267"/>
                    <a:gd name="T8" fmla="*/ 35 w 66"/>
                    <a:gd name="T9" fmla="*/ 56 h 267"/>
                    <a:gd name="T10" fmla="*/ 48 w 66"/>
                    <a:gd name="T11" fmla="*/ 22 h 267"/>
                    <a:gd name="T12" fmla="*/ 60 w 66"/>
                    <a:gd name="T13" fmla="*/ 0 h 267"/>
                    <a:gd name="T14" fmla="*/ 66 w 66"/>
                    <a:gd name="T15" fmla="*/ 6 h 267"/>
                    <a:gd name="T16" fmla="*/ 54 w 66"/>
                    <a:gd name="T17" fmla="*/ 61 h 267"/>
                    <a:gd name="T18" fmla="*/ 41 w 66"/>
                    <a:gd name="T19" fmla="*/ 120 h 267"/>
                    <a:gd name="T20" fmla="*/ 37 w 66"/>
                    <a:gd name="T21" fmla="*/ 169 h 267"/>
                    <a:gd name="T22" fmla="*/ 35 w 66"/>
                    <a:gd name="T23" fmla="*/ 211 h 267"/>
                    <a:gd name="T24" fmla="*/ 35 w 66"/>
                    <a:gd name="T25" fmla="*/ 248 h 267"/>
                    <a:gd name="T26" fmla="*/ 31 w 66"/>
                    <a:gd name="T27" fmla="*/ 261 h 267"/>
                    <a:gd name="T28" fmla="*/ 23 w 66"/>
                    <a:gd name="T29" fmla="*/ 267 h 267"/>
                    <a:gd name="T30" fmla="*/ 8 w 66"/>
                    <a:gd name="T31" fmla="*/ 263 h 267"/>
                    <a:gd name="T32" fmla="*/ 5 w 66"/>
                    <a:gd name="T33" fmla="*/ 254 h 267"/>
                    <a:gd name="T34" fmla="*/ 0 w 66"/>
                    <a:gd name="T35" fmla="*/ 236 h 267"/>
                    <a:gd name="T36" fmla="*/ 4 w 66"/>
                    <a:gd name="T37" fmla="*/ 228 h 26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66"/>
                    <a:gd name="T58" fmla="*/ 0 h 267"/>
                    <a:gd name="T59" fmla="*/ 66 w 66"/>
                    <a:gd name="T60" fmla="*/ 267 h 26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66" h="267">
                      <a:moveTo>
                        <a:pt x="4" y="228"/>
                      </a:moveTo>
                      <a:lnTo>
                        <a:pt x="9" y="169"/>
                      </a:lnTo>
                      <a:lnTo>
                        <a:pt x="16" y="133"/>
                      </a:lnTo>
                      <a:lnTo>
                        <a:pt x="24" y="93"/>
                      </a:lnTo>
                      <a:lnTo>
                        <a:pt x="35" y="56"/>
                      </a:lnTo>
                      <a:lnTo>
                        <a:pt x="48" y="22"/>
                      </a:lnTo>
                      <a:lnTo>
                        <a:pt x="60" y="0"/>
                      </a:lnTo>
                      <a:lnTo>
                        <a:pt x="66" y="6"/>
                      </a:lnTo>
                      <a:lnTo>
                        <a:pt x="54" y="61"/>
                      </a:lnTo>
                      <a:lnTo>
                        <a:pt x="41" y="120"/>
                      </a:lnTo>
                      <a:lnTo>
                        <a:pt x="37" y="169"/>
                      </a:lnTo>
                      <a:lnTo>
                        <a:pt x="35" y="211"/>
                      </a:lnTo>
                      <a:lnTo>
                        <a:pt x="35" y="248"/>
                      </a:lnTo>
                      <a:lnTo>
                        <a:pt x="31" y="261"/>
                      </a:lnTo>
                      <a:lnTo>
                        <a:pt x="23" y="267"/>
                      </a:lnTo>
                      <a:lnTo>
                        <a:pt x="8" y="263"/>
                      </a:lnTo>
                      <a:lnTo>
                        <a:pt x="5" y="254"/>
                      </a:lnTo>
                      <a:lnTo>
                        <a:pt x="0" y="236"/>
                      </a:lnTo>
                      <a:lnTo>
                        <a:pt x="4" y="228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16" name="Freeform 191"/>
                <p:cNvSpPr>
                  <a:spLocks/>
                </p:cNvSpPr>
                <p:nvPr/>
              </p:nvSpPr>
              <p:spPr bwMode="auto">
                <a:xfrm>
                  <a:off x="2673" y="3420"/>
                  <a:ext cx="26" cy="114"/>
                </a:xfrm>
                <a:custGeom>
                  <a:avLst/>
                  <a:gdLst>
                    <a:gd name="T0" fmla="*/ 18 w 53"/>
                    <a:gd name="T1" fmla="*/ 215 h 228"/>
                    <a:gd name="T2" fmla="*/ 7 w 53"/>
                    <a:gd name="T3" fmla="*/ 180 h 228"/>
                    <a:gd name="T4" fmla="*/ 3 w 53"/>
                    <a:gd name="T5" fmla="*/ 151 h 228"/>
                    <a:gd name="T6" fmla="*/ 0 w 53"/>
                    <a:gd name="T7" fmla="*/ 112 h 228"/>
                    <a:gd name="T8" fmla="*/ 3 w 53"/>
                    <a:gd name="T9" fmla="*/ 70 h 228"/>
                    <a:gd name="T10" fmla="*/ 10 w 53"/>
                    <a:gd name="T11" fmla="*/ 33 h 228"/>
                    <a:gd name="T12" fmla="*/ 23 w 53"/>
                    <a:gd name="T13" fmla="*/ 0 h 228"/>
                    <a:gd name="T14" fmla="*/ 31 w 53"/>
                    <a:gd name="T15" fmla="*/ 2 h 228"/>
                    <a:gd name="T16" fmla="*/ 25 w 53"/>
                    <a:gd name="T17" fmla="*/ 44 h 228"/>
                    <a:gd name="T18" fmla="*/ 23 w 53"/>
                    <a:gd name="T19" fmla="*/ 89 h 228"/>
                    <a:gd name="T20" fmla="*/ 25 w 53"/>
                    <a:gd name="T21" fmla="*/ 122 h 228"/>
                    <a:gd name="T22" fmla="*/ 29 w 53"/>
                    <a:gd name="T23" fmla="*/ 152 h 228"/>
                    <a:gd name="T24" fmla="*/ 38 w 53"/>
                    <a:gd name="T25" fmla="*/ 179 h 228"/>
                    <a:gd name="T26" fmla="*/ 49 w 53"/>
                    <a:gd name="T27" fmla="*/ 199 h 228"/>
                    <a:gd name="T28" fmla="*/ 53 w 53"/>
                    <a:gd name="T29" fmla="*/ 213 h 228"/>
                    <a:gd name="T30" fmla="*/ 51 w 53"/>
                    <a:gd name="T31" fmla="*/ 221 h 228"/>
                    <a:gd name="T32" fmla="*/ 47 w 53"/>
                    <a:gd name="T33" fmla="*/ 224 h 228"/>
                    <a:gd name="T34" fmla="*/ 41 w 53"/>
                    <a:gd name="T35" fmla="*/ 228 h 228"/>
                    <a:gd name="T36" fmla="*/ 30 w 53"/>
                    <a:gd name="T37" fmla="*/ 221 h 228"/>
                    <a:gd name="T38" fmla="*/ 18 w 53"/>
                    <a:gd name="T39" fmla="*/ 215 h 228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53"/>
                    <a:gd name="T61" fmla="*/ 0 h 228"/>
                    <a:gd name="T62" fmla="*/ 53 w 53"/>
                    <a:gd name="T63" fmla="*/ 228 h 228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53" h="228">
                      <a:moveTo>
                        <a:pt x="18" y="215"/>
                      </a:moveTo>
                      <a:lnTo>
                        <a:pt x="7" y="180"/>
                      </a:lnTo>
                      <a:lnTo>
                        <a:pt x="3" y="151"/>
                      </a:lnTo>
                      <a:lnTo>
                        <a:pt x="0" y="112"/>
                      </a:lnTo>
                      <a:lnTo>
                        <a:pt x="3" y="70"/>
                      </a:lnTo>
                      <a:lnTo>
                        <a:pt x="10" y="33"/>
                      </a:lnTo>
                      <a:lnTo>
                        <a:pt x="23" y="0"/>
                      </a:lnTo>
                      <a:lnTo>
                        <a:pt x="31" y="2"/>
                      </a:lnTo>
                      <a:lnTo>
                        <a:pt x="25" y="44"/>
                      </a:lnTo>
                      <a:lnTo>
                        <a:pt x="23" y="89"/>
                      </a:lnTo>
                      <a:lnTo>
                        <a:pt x="25" y="122"/>
                      </a:lnTo>
                      <a:lnTo>
                        <a:pt x="29" y="152"/>
                      </a:lnTo>
                      <a:lnTo>
                        <a:pt x="38" y="179"/>
                      </a:lnTo>
                      <a:lnTo>
                        <a:pt x="49" y="199"/>
                      </a:lnTo>
                      <a:lnTo>
                        <a:pt x="53" y="213"/>
                      </a:lnTo>
                      <a:lnTo>
                        <a:pt x="51" y="221"/>
                      </a:lnTo>
                      <a:lnTo>
                        <a:pt x="47" y="224"/>
                      </a:lnTo>
                      <a:lnTo>
                        <a:pt x="41" y="228"/>
                      </a:lnTo>
                      <a:lnTo>
                        <a:pt x="30" y="221"/>
                      </a:lnTo>
                      <a:lnTo>
                        <a:pt x="18" y="215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17" name="Freeform 192"/>
                <p:cNvSpPr>
                  <a:spLocks/>
                </p:cNvSpPr>
                <p:nvPr/>
              </p:nvSpPr>
              <p:spPr bwMode="auto">
                <a:xfrm>
                  <a:off x="2614" y="3402"/>
                  <a:ext cx="24" cy="120"/>
                </a:xfrm>
                <a:custGeom>
                  <a:avLst/>
                  <a:gdLst>
                    <a:gd name="T0" fmla="*/ 22 w 49"/>
                    <a:gd name="T1" fmla="*/ 0 h 242"/>
                    <a:gd name="T2" fmla="*/ 38 w 49"/>
                    <a:gd name="T3" fmla="*/ 44 h 242"/>
                    <a:gd name="T4" fmla="*/ 47 w 49"/>
                    <a:gd name="T5" fmla="*/ 83 h 242"/>
                    <a:gd name="T6" fmla="*/ 49 w 49"/>
                    <a:gd name="T7" fmla="*/ 124 h 242"/>
                    <a:gd name="T8" fmla="*/ 47 w 49"/>
                    <a:gd name="T9" fmla="*/ 164 h 242"/>
                    <a:gd name="T10" fmla="*/ 39 w 49"/>
                    <a:gd name="T11" fmla="*/ 201 h 242"/>
                    <a:gd name="T12" fmla="*/ 30 w 49"/>
                    <a:gd name="T13" fmla="*/ 228 h 242"/>
                    <a:gd name="T14" fmla="*/ 18 w 49"/>
                    <a:gd name="T15" fmla="*/ 242 h 242"/>
                    <a:gd name="T16" fmla="*/ 7 w 49"/>
                    <a:gd name="T17" fmla="*/ 238 h 242"/>
                    <a:gd name="T18" fmla="*/ 0 w 49"/>
                    <a:gd name="T19" fmla="*/ 228 h 242"/>
                    <a:gd name="T20" fmla="*/ 2 w 49"/>
                    <a:gd name="T21" fmla="*/ 213 h 242"/>
                    <a:gd name="T22" fmla="*/ 11 w 49"/>
                    <a:gd name="T23" fmla="*/ 195 h 242"/>
                    <a:gd name="T24" fmla="*/ 23 w 49"/>
                    <a:gd name="T25" fmla="*/ 166 h 242"/>
                    <a:gd name="T26" fmla="*/ 28 w 49"/>
                    <a:gd name="T27" fmla="*/ 133 h 242"/>
                    <a:gd name="T28" fmla="*/ 30 w 49"/>
                    <a:gd name="T29" fmla="*/ 100 h 242"/>
                    <a:gd name="T30" fmla="*/ 28 w 49"/>
                    <a:gd name="T31" fmla="*/ 68 h 242"/>
                    <a:gd name="T32" fmla="*/ 23 w 49"/>
                    <a:gd name="T33" fmla="*/ 42 h 242"/>
                    <a:gd name="T34" fmla="*/ 18 w 49"/>
                    <a:gd name="T35" fmla="*/ 13 h 242"/>
                    <a:gd name="T36" fmla="*/ 22 w 49"/>
                    <a:gd name="T37" fmla="*/ 0 h 24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49"/>
                    <a:gd name="T58" fmla="*/ 0 h 242"/>
                    <a:gd name="T59" fmla="*/ 49 w 49"/>
                    <a:gd name="T60" fmla="*/ 242 h 24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49" h="242">
                      <a:moveTo>
                        <a:pt x="22" y="0"/>
                      </a:moveTo>
                      <a:lnTo>
                        <a:pt x="38" y="44"/>
                      </a:lnTo>
                      <a:lnTo>
                        <a:pt x="47" y="83"/>
                      </a:lnTo>
                      <a:lnTo>
                        <a:pt x="49" y="124"/>
                      </a:lnTo>
                      <a:lnTo>
                        <a:pt x="47" y="164"/>
                      </a:lnTo>
                      <a:lnTo>
                        <a:pt x="39" y="201"/>
                      </a:lnTo>
                      <a:lnTo>
                        <a:pt x="30" y="228"/>
                      </a:lnTo>
                      <a:lnTo>
                        <a:pt x="18" y="242"/>
                      </a:lnTo>
                      <a:lnTo>
                        <a:pt x="7" y="238"/>
                      </a:lnTo>
                      <a:lnTo>
                        <a:pt x="0" y="228"/>
                      </a:lnTo>
                      <a:lnTo>
                        <a:pt x="2" y="213"/>
                      </a:lnTo>
                      <a:lnTo>
                        <a:pt x="11" y="195"/>
                      </a:lnTo>
                      <a:lnTo>
                        <a:pt x="23" y="166"/>
                      </a:lnTo>
                      <a:lnTo>
                        <a:pt x="28" y="133"/>
                      </a:lnTo>
                      <a:lnTo>
                        <a:pt x="30" y="100"/>
                      </a:lnTo>
                      <a:lnTo>
                        <a:pt x="28" y="68"/>
                      </a:lnTo>
                      <a:lnTo>
                        <a:pt x="23" y="42"/>
                      </a:lnTo>
                      <a:lnTo>
                        <a:pt x="18" y="13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18" name="Freeform 193"/>
                <p:cNvSpPr>
                  <a:spLocks/>
                </p:cNvSpPr>
                <p:nvPr/>
              </p:nvSpPr>
              <p:spPr bwMode="auto">
                <a:xfrm>
                  <a:off x="2594" y="3439"/>
                  <a:ext cx="17" cy="97"/>
                </a:xfrm>
                <a:custGeom>
                  <a:avLst/>
                  <a:gdLst>
                    <a:gd name="T0" fmla="*/ 17 w 35"/>
                    <a:gd name="T1" fmla="*/ 0 h 194"/>
                    <a:gd name="T2" fmla="*/ 31 w 35"/>
                    <a:gd name="T3" fmla="*/ 32 h 194"/>
                    <a:gd name="T4" fmla="*/ 35 w 35"/>
                    <a:gd name="T5" fmla="*/ 68 h 194"/>
                    <a:gd name="T6" fmla="*/ 33 w 35"/>
                    <a:gd name="T7" fmla="*/ 103 h 194"/>
                    <a:gd name="T8" fmla="*/ 29 w 35"/>
                    <a:gd name="T9" fmla="*/ 141 h 194"/>
                    <a:gd name="T10" fmla="*/ 24 w 35"/>
                    <a:gd name="T11" fmla="*/ 175 h 194"/>
                    <a:gd name="T12" fmla="*/ 19 w 35"/>
                    <a:gd name="T13" fmla="*/ 194 h 194"/>
                    <a:gd name="T14" fmla="*/ 5 w 35"/>
                    <a:gd name="T15" fmla="*/ 194 h 194"/>
                    <a:gd name="T16" fmla="*/ 0 w 35"/>
                    <a:gd name="T17" fmla="*/ 182 h 194"/>
                    <a:gd name="T18" fmla="*/ 0 w 35"/>
                    <a:gd name="T19" fmla="*/ 164 h 194"/>
                    <a:gd name="T20" fmla="*/ 5 w 35"/>
                    <a:gd name="T21" fmla="*/ 132 h 194"/>
                    <a:gd name="T22" fmla="*/ 12 w 35"/>
                    <a:gd name="T23" fmla="*/ 87 h 194"/>
                    <a:gd name="T24" fmla="*/ 15 w 35"/>
                    <a:gd name="T25" fmla="*/ 45 h 194"/>
                    <a:gd name="T26" fmla="*/ 15 w 35"/>
                    <a:gd name="T27" fmla="*/ 12 h 194"/>
                    <a:gd name="T28" fmla="*/ 17 w 35"/>
                    <a:gd name="T29" fmla="*/ 0 h 19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5"/>
                    <a:gd name="T46" fmla="*/ 0 h 194"/>
                    <a:gd name="T47" fmla="*/ 35 w 35"/>
                    <a:gd name="T48" fmla="*/ 194 h 194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5" h="194">
                      <a:moveTo>
                        <a:pt x="17" y="0"/>
                      </a:moveTo>
                      <a:lnTo>
                        <a:pt x="31" y="32"/>
                      </a:lnTo>
                      <a:lnTo>
                        <a:pt x="35" y="68"/>
                      </a:lnTo>
                      <a:lnTo>
                        <a:pt x="33" y="103"/>
                      </a:lnTo>
                      <a:lnTo>
                        <a:pt x="29" y="141"/>
                      </a:lnTo>
                      <a:lnTo>
                        <a:pt x="24" y="175"/>
                      </a:lnTo>
                      <a:lnTo>
                        <a:pt x="19" y="194"/>
                      </a:lnTo>
                      <a:lnTo>
                        <a:pt x="5" y="194"/>
                      </a:lnTo>
                      <a:lnTo>
                        <a:pt x="0" y="182"/>
                      </a:lnTo>
                      <a:lnTo>
                        <a:pt x="0" y="164"/>
                      </a:lnTo>
                      <a:lnTo>
                        <a:pt x="5" y="132"/>
                      </a:lnTo>
                      <a:lnTo>
                        <a:pt x="12" y="87"/>
                      </a:lnTo>
                      <a:lnTo>
                        <a:pt x="15" y="45"/>
                      </a:lnTo>
                      <a:lnTo>
                        <a:pt x="15" y="12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19" name="Freeform 194"/>
                <p:cNvSpPr>
                  <a:spLocks/>
                </p:cNvSpPr>
                <p:nvPr/>
              </p:nvSpPr>
              <p:spPr bwMode="auto">
                <a:xfrm>
                  <a:off x="2525" y="3404"/>
                  <a:ext cx="45" cy="117"/>
                </a:xfrm>
                <a:custGeom>
                  <a:avLst/>
                  <a:gdLst>
                    <a:gd name="T0" fmla="*/ 47 w 92"/>
                    <a:gd name="T1" fmla="*/ 0 h 235"/>
                    <a:gd name="T2" fmla="*/ 59 w 92"/>
                    <a:gd name="T3" fmla="*/ 45 h 235"/>
                    <a:gd name="T4" fmla="*/ 62 w 92"/>
                    <a:gd name="T5" fmla="*/ 93 h 235"/>
                    <a:gd name="T6" fmla="*/ 55 w 92"/>
                    <a:gd name="T7" fmla="*/ 146 h 235"/>
                    <a:gd name="T8" fmla="*/ 45 w 92"/>
                    <a:gd name="T9" fmla="*/ 184 h 235"/>
                    <a:gd name="T10" fmla="*/ 49 w 92"/>
                    <a:gd name="T11" fmla="*/ 135 h 235"/>
                    <a:gd name="T12" fmla="*/ 39 w 92"/>
                    <a:gd name="T13" fmla="*/ 99 h 235"/>
                    <a:gd name="T14" fmla="*/ 22 w 92"/>
                    <a:gd name="T15" fmla="*/ 65 h 235"/>
                    <a:gd name="T16" fmla="*/ 4 w 92"/>
                    <a:gd name="T17" fmla="*/ 49 h 235"/>
                    <a:gd name="T18" fmla="*/ 0 w 92"/>
                    <a:gd name="T19" fmla="*/ 60 h 235"/>
                    <a:gd name="T20" fmla="*/ 20 w 92"/>
                    <a:gd name="T21" fmla="*/ 104 h 235"/>
                    <a:gd name="T22" fmla="*/ 28 w 92"/>
                    <a:gd name="T23" fmla="*/ 139 h 235"/>
                    <a:gd name="T24" fmla="*/ 26 w 92"/>
                    <a:gd name="T25" fmla="*/ 173 h 235"/>
                    <a:gd name="T26" fmla="*/ 16 w 92"/>
                    <a:gd name="T27" fmla="*/ 213 h 235"/>
                    <a:gd name="T28" fmla="*/ 22 w 92"/>
                    <a:gd name="T29" fmla="*/ 230 h 235"/>
                    <a:gd name="T30" fmla="*/ 36 w 92"/>
                    <a:gd name="T31" fmla="*/ 235 h 235"/>
                    <a:gd name="T32" fmla="*/ 49 w 92"/>
                    <a:gd name="T33" fmla="*/ 219 h 235"/>
                    <a:gd name="T34" fmla="*/ 59 w 92"/>
                    <a:gd name="T35" fmla="*/ 228 h 235"/>
                    <a:gd name="T36" fmla="*/ 78 w 92"/>
                    <a:gd name="T37" fmla="*/ 224 h 235"/>
                    <a:gd name="T38" fmla="*/ 88 w 92"/>
                    <a:gd name="T39" fmla="*/ 203 h 235"/>
                    <a:gd name="T40" fmla="*/ 92 w 92"/>
                    <a:gd name="T41" fmla="*/ 170 h 235"/>
                    <a:gd name="T42" fmla="*/ 88 w 92"/>
                    <a:gd name="T43" fmla="*/ 112 h 235"/>
                    <a:gd name="T44" fmla="*/ 75 w 92"/>
                    <a:gd name="T45" fmla="*/ 50 h 235"/>
                    <a:gd name="T46" fmla="*/ 58 w 92"/>
                    <a:gd name="T47" fmla="*/ 0 h 235"/>
                    <a:gd name="T48" fmla="*/ 47 w 92"/>
                    <a:gd name="T49" fmla="*/ 0 h 2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92"/>
                    <a:gd name="T76" fmla="*/ 0 h 235"/>
                    <a:gd name="T77" fmla="*/ 92 w 92"/>
                    <a:gd name="T78" fmla="*/ 235 h 2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92" h="235">
                      <a:moveTo>
                        <a:pt x="47" y="0"/>
                      </a:moveTo>
                      <a:lnTo>
                        <a:pt x="59" y="45"/>
                      </a:lnTo>
                      <a:lnTo>
                        <a:pt x="62" y="93"/>
                      </a:lnTo>
                      <a:lnTo>
                        <a:pt x="55" y="146"/>
                      </a:lnTo>
                      <a:lnTo>
                        <a:pt x="45" y="184"/>
                      </a:lnTo>
                      <a:lnTo>
                        <a:pt x="49" y="135"/>
                      </a:lnTo>
                      <a:lnTo>
                        <a:pt x="39" y="99"/>
                      </a:lnTo>
                      <a:lnTo>
                        <a:pt x="22" y="65"/>
                      </a:lnTo>
                      <a:lnTo>
                        <a:pt x="4" y="49"/>
                      </a:lnTo>
                      <a:lnTo>
                        <a:pt x="0" y="60"/>
                      </a:lnTo>
                      <a:lnTo>
                        <a:pt x="20" y="104"/>
                      </a:lnTo>
                      <a:lnTo>
                        <a:pt x="28" y="139"/>
                      </a:lnTo>
                      <a:lnTo>
                        <a:pt x="26" y="173"/>
                      </a:lnTo>
                      <a:lnTo>
                        <a:pt x="16" y="213"/>
                      </a:lnTo>
                      <a:lnTo>
                        <a:pt x="22" y="230"/>
                      </a:lnTo>
                      <a:lnTo>
                        <a:pt x="36" y="235"/>
                      </a:lnTo>
                      <a:lnTo>
                        <a:pt x="49" y="219"/>
                      </a:lnTo>
                      <a:lnTo>
                        <a:pt x="59" y="228"/>
                      </a:lnTo>
                      <a:lnTo>
                        <a:pt x="78" y="224"/>
                      </a:lnTo>
                      <a:lnTo>
                        <a:pt x="88" y="203"/>
                      </a:lnTo>
                      <a:lnTo>
                        <a:pt x="92" y="170"/>
                      </a:lnTo>
                      <a:lnTo>
                        <a:pt x="88" y="112"/>
                      </a:lnTo>
                      <a:lnTo>
                        <a:pt x="75" y="50"/>
                      </a:lnTo>
                      <a:lnTo>
                        <a:pt x="58" y="0"/>
                      </a:lnTo>
                      <a:lnTo>
                        <a:pt x="47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20" name="Freeform 195"/>
                <p:cNvSpPr>
                  <a:spLocks/>
                </p:cNvSpPr>
                <p:nvPr/>
              </p:nvSpPr>
              <p:spPr bwMode="auto">
                <a:xfrm>
                  <a:off x="2461" y="3424"/>
                  <a:ext cx="26" cy="93"/>
                </a:xfrm>
                <a:custGeom>
                  <a:avLst/>
                  <a:gdLst>
                    <a:gd name="T0" fmla="*/ 3 w 53"/>
                    <a:gd name="T1" fmla="*/ 152 h 186"/>
                    <a:gd name="T2" fmla="*/ 7 w 53"/>
                    <a:gd name="T3" fmla="*/ 104 h 186"/>
                    <a:gd name="T4" fmla="*/ 20 w 53"/>
                    <a:gd name="T5" fmla="*/ 58 h 186"/>
                    <a:gd name="T6" fmla="*/ 32 w 53"/>
                    <a:gd name="T7" fmla="*/ 25 h 186"/>
                    <a:gd name="T8" fmla="*/ 46 w 53"/>
                    <a:gd name="T9" fmla="*/ 0 h 186"/>
                    <a:gd name="T10" fmla="*/ 53 w 53"/>
                    <a:gd name="T11" fmla="*/ 4 h 186"/>
                    <a:gd name="T12" fmla="*/ 43 w 53"/>
                    <a:gd name="T13" fmla="*/ 48 h 186"/>
                    <a:gd name="T14" fmla="*/ 34 w 53"/>
                    <a:gd name="T15" fmla="*/ 105 h 186"/>
                    <a:gd name="T16" fmla="*/ 28 w 53"/>
                    <a:gd name="T17" fmla="*/ 148 h 186"/>
                    <a:gd name="T18" fmla="*/ 26 w 53"/>
                    <a:gd name="T19" fmla="*/ 174 h 186"/>
                    <a:gd name="T20" fmla="*/ 16 w 53"/>
                    <a:gd name="T21" fmla="*/ 186 h 186"/>
                    <a:gd name="T22" fmla="*/ 4 w 53"/>
                    <a:gd name="T23" fmla="*/ 182 h 186"/>
                    <a:gd name="T24" fmla="*/ 0 w 53"/>
                    <a:gd name="T25" fmla="*/ 167 h 186"/>
                    <a:gd name="T26" fmla="*/ 3 w 53"/>
                    <a:gd name="T27" fmla="*/ 152 h 18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53"/>
                    <a:gd name="T43" fmla="*/ 0 h 186"/>
                    <a:gd name="T44" fmla="*/ 53 w 53"/>
                    <a:gd name="T45" fmla="*/ 186 h 18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53" h="186">
                      <a:moveTo>
                        <a:pt x="3" y="152"/>
                      </a:moveTo>
                      <a:lnTo>
                        <a:pt x="7" y="104"/>
                      </a:lnTo>
                      <a:lnTo>
                        <a:pt x="20" y="58"/>
                      </a:lnTo>
                      <a:lnTo>
                        <a:pt x="32" y="25"/>
                      </a:lnTo>
                      <a:lnTo>
                        <a:pt x="46" y="0"/>
                      </a:lnTo>
                      <a:lnTo>
                        <a:pt x="53" y="4"/>
                      </a:lnTo>
                      <a:lnTo>
                        <a:pt x="43" y="48"/>
                      </a:lnTo>
                      <a:lnTo>
                        <a:pt x="34" y="105"/>
                      </a:lnTo>
                      <a:lnTo>
                        <a:pt x="28" y="148"/>
                      </a:lnTo>
                      <a:lnTo>
                        <a:pt x="26" y="174"/>
                      </a:lnTo>
                      <a:lnTo>
                        <a:pt x="16" y="186"/>
                      </a:lnTo>
                      <a:lnTo>
                        <a:pt x="4" y="182"/>
                      </a:lnTo>
                      <a:lnTo>
                        <a:pt x="0" y="167"/>
                      </a:lnTo>
                      <a:lnTo>
                        <a:pt x="3" y="152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21" name="Freeform 196"/>
                <p:cNvSpPr>
                  <a:spLocks/>
                </p:cNvSpPr>
                <p:nvPr/>
              </p:nvSpPr>
              <p:spPr bwMode="auto">
                <a:xfrm>
                  <a:off x="2435" y="3398"/>
                  <a:ext cx="33" cy="134"/>
                </a:xfrm>
                <a:custGeom>
                  <a:avLst/>
                  <a:gdLst>
                    <a:gd name="T0" fmla="*/ 4 w 66"/>
                    <a:gd name="T1" fmla="*/ 227 h 267"/>
                    <a:gd name="T2" fmla="*/ 9 w 66"/>
                    <a:gd name="T3" fmla="*/ 168 h 267"/>
                    <a:gd name="T4" fmla="*/ 16 w 66"/>
                    <a:gd name="T5" fmla="*/ 132 h 267"/>
                    <a:gd name="T6" fmla="*/ 24 w 66"/>
                    <a:gd name="T7" fmla="*/ 93 h 267"/>
                    <a:gd name="T8" fmla="*/ 35 w 66"/>
                    <a:gd name="T9" fmla="*/ 55 h 267"/>
                    <a:gd name="T10" fmla="*/ 48 w 66"/>
                    <a:gd name="T11" fmla="*/ 21 h 267"/>
                    <a:gd name="T12" fmla="*/ 61 w 66"/>
                    <a:gd name="T13" fmla="*/ 0 h 267"/>
                    <a:gd name="T14" fmla="*/ 66 w 66"/>
                    <a:gd name="T15" fmla="*/ 5 h 267"/>
                    <a:gd name="T16" fmla="*/ 54 w 66"/>
                    <a:gd name="T17" fmla="*/ 60 h 267"/>
                    <a:gd name="T18" fmla="*/ 42 w 66"/>
                    <a:gd name="T19" fmla="*/ 120 h 267"/>
                    <a:gd name="T20" fmla="*/ 38 w 66"/>
                    <a:gd name="T21" fmla="*/ 168 h 267"/>
                    <a:gd name="T22" fmla="*/ 35 w 66"/>
                    <a:gd name="T23" fmla="*/ 210 h 267"/>
                    <a:gd name="T24" fmla="*/ 35 w 66"/>
                    <a:gd name="T25" fmla="*/ 248 h 267"/>
                    <a:gd name="T26" fmla="*/ 31 w 66"/>
                    <a:gd name="T27" fmla="*/ 260 h 267"/>
                    <a:gd name="T28" fmla="*/ 23 w 66"/>
                    <a:gd name="T29" fmla="*/ 267 h 267"/>
                    <a:gd name="T30" fmla="*/ 8 w 66"/>
                    <a:gd name="T31" fmla="*/ 263 h 267"/>
                    <a:gd name="T32" fmla="*/ 5 w 66"/>
                    <a:gd name="T33" fmla="*/ 253 h 267"/>
                    <a:gd name="T34" fmla="*/ 0 w 66"/>
                    <a:gd name="T35" fmla="*/ 236 h 267"/>
                    <a:gd name="T36" fmla="*/ 4 w 66"/>
                    <a:gd name="T37" fmla="*/ 227 h 26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66"/>
                    <a:gd name="T58" fmla="*/ 0 h 267"/>
                    <a:gd name="T59" fmla="*/ 66 w 66"/>
                    <a:gd name="T60" fmla="*/ 267 h 26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66" h="267">
                      <a:moveTo>
                        <a:pt x="4" y="227"/>
                      </a:moveTo>
                      <a:lnTo>
                        <a:pt x="9" y="168"/>
                      </a:lnTo>
                      <a:lnTo>
                        <a:pt x="16" y="132"/>
                      </a:lnTo>
                      <a:lnTo>
                        <a:pt x="24" y="93"/>
                      </a:lnTo>
                      <a:lnTo>
                        <a:pt x="35" y="55"/>
                      </a:lnTo>
                      <a:lnTo>
                        <a:pt x="48" y="21"/>
                      </a:lnTo>
                      <a:lnTo>
                        <a:pt x="61" y="0"/>
                      </a:lnTo>
                      <a:lnTo>
                        <a:pt x="66" y="5"/>
                      </a:lnTo>
                      <a:lnTo>
                        <a:pt x="54" y="60"/>
                      </a:lnTo>
                      <a:lnTo>
                        <a:pt x="42" y="120"/>
                      </a:lnTo>
                      <a:lnTo>
                        <a:pt x="38" y="168"/>
                      </a:lnTo>
                      <a:lnTo>
                        <a:pt x="35" y="210"/>
                      </a:lnTo>
                      <a:lnTo>
                        <a:pt x="35" y="248"/>
                      </a:lnTo>
                      <a:lnTo>
                        <a:pt x="31" y="260"/>
                      </a:lnTo>
                      <a:lnTo>
                        <a:pt x="23" y="267"/>
                      </a:lnTo>
                      <a:lnTo>
                        <a:pt x="8" y="263"/>
                      </a:lnTo>
                      <a:lnTo>
                        <a:pt x="5" y="253"/>
                      </a:lnTo>
                      <a:lnTo>
                        <a:pt x="0" y="236"/>
                      </a:lnTo>
                      <a:lnTo>
                        <a:pt x="4" y="227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22" name="Freeform 197"/>
                <p:cNvSpPr>
                  <a:spLocks/>
                </p:cNvSpPr>
                <p:nvPr/>
              </p:nvSpPr>
              <p:spPr bwMode="auto">
                <a:xfrm>
                  <a:off x="2399" y="3415"/>
                  <a:ext cx="27" cy="113"/>
                </a:xfrm>
                <a:custGeom>
                  <a:avLst/>
                  <a:gdLst>
                    <a:gd name="T0" fmla="*/ 17 w 52"/>
                    <a:gd name="T1" fmla="*/ 216 h 228"/>
                    <a:gd name="T2" fmla="*/ 6 w 52"/>
                    <a:gd name="T3" fmla="*/ 181 h 228"/>
                    <a:gd name="T4" fmla="*/ 2 w 52"/>
                    <a:gd name="T5" fmla="*/ 151 h 228"/>
                    <a:gd name="T6" fmla="*/ 0 w 52"/>
                    <a:gd name="T7" fmla="*/ 112 h 228"/>
                    <a:gd name="T8" fmla="*/ 2 w 52"/>
                    <a:gd name="T9" fmla="*/ 70 h 228"/>
                    <a:gd name="T10" fmla="*/ 9 w 52"/>
                    <a:gd name="T11" fmla="*/ 34 h 228"/>
                    <a:gd name="T12" fmla="*/ 23 w 52"/>
                    <a:gd name="T13" fmla="*/ 0 h 228"/>
                    <a:gd name="T14" fmla="*/ 31 w 52"/>
                    <a:gd name="T15" fmla="*/ 3 h 228"/>
                    <a:gd name="T16" fmla="*/ 24 w 52"/>
                    <a:gd name="T17" fmla="*/ 44 h 228"/>
                    <a:gd name="T18" fmla="*/ 23 w 52"/>
                    <a:gd name="T19" fmla="*/ 89 h 228"/>
                    <a:gd name="T20" fmla="*/ 24 w 52"/>
                    <a:gd name="T21" fmla="*/ 123 h 228"/>
                    <a:gd name="T22" fmla="*/ 28 w 52"/>
                    <a:gd name="T23" fmla="*/ 152 h 228"/>
                    <a:gd name="T24" fmla="*/ 37 w 52"/>
                    <a:gd name="T25" fmla="*/ 179 h 228"/>
                    <a:gd name="T26" fmla="*/ 48 w 52"/>
                    <a:gd name="T27" fmla="*/ 200 h 228"/>
                    <a:gd name="T28" fmla="*/ 52 w 52"/>
                    <a:gd name="T29" fmla="*/ 213 h 228"/>
                    <a:gd name="T30" fmla="*/ 51 w 52"/>
                    <a:gd name="T31" fmla="*/ 221 h 228"/>
                    <a:gd name="T32" fmla="*/ 47 w 52"/>
                    <a:gd name="T33" fmla="*/ 224 h 228"/>
                    <a:gd name="T34" fmla="*/ 40 w 52"/>
                    <a:gd name="T35" fmla="*/ 228 h 228"/>
                    <a:gd name="T36" fmla="*/ 29 w 52"/>
                    <a:gd name="T37" fmla="*/ 221 h 228"/>
                    <a:gd name="T38" fmla="*/ 17 w 52"/>
                    <a:gd name="T39" fmla="*/ 216 h 228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52"/>
                    <a:gd name="T61" fmla="*/ 0 h 228"/>
                    <a:gd name="T62" fmla="*/ 52 w 52"/>
                    <a:gd name="T63" fmla="*/ 228 h 228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52" h="228">
                      <a:moveTo>
                        <a:pt x="17" y="216"/>
                      </a:moveTo>
                      <a:lnTo>
                        <a:pt x="6" y="181"/>
                      </a:lnTo>
                      <a:lnTo>
                        <a:pt x="2" y="151"/>
                      </a:lnTo>
                      <a:lnTo>
                        <a:pt x="0" y="112"/>
                      </a:lnTo>
                      <a:lnTo>
                        <a:pt x="2" y="70"/>
                      </a:lnTo>
                      <a:lnTo>
                        <a:pt x="9" y="34"/>
                      </a:lnTo>
                      <a:lnTo>
                        <a:pt x="23" y="0"/>
                      </a:lnTo>
                      <a:lnTo>
                        <a:pt x="31" y="3"/>
                      </a:lnTo>
                      <a:lnTo>
                        <a:pt x="24" y="44"/>
                      </a:lnTo>
                      <a:lnTo>
                        <a:pt x="23" y="89"/>
                      </a:lnTo>
                      <a:lnTo>
                        <a:pt x="24" y="123"/>
                      </a:lnTo>
                      <a:lnTo>
                        <a:pt x="28" y="152"/>
                      </a:lnTo>
                      <a:lnTo>
                        <a:pt x="37" y="179"/>
                      </a:lnTo>
                      <a:lnTo>
                        <a:pt x="48" y="200"/>
                      </a:lnTo>
                      <a:lnTo>
                        <a:pt x="52" y="213"/>
                      </a:lnTo>
                      <a:lnTo>
                        <a:pt x="51" y="221"/>
                      </a:lnTo>
                      <a:lnTo>
                        <a:pt x="47" y="224"/>
                      </a:lnTo>
                      <a:lnTo>
                        <a:pt x="40" y="228"/>
                      </a:lnTo>
                      <a:lnTo>
                        <a:pt x="29" y="221"/>
                      </a:lnTo>
                      <a:lnTo>
                        <a:pt x="17" y="216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23" name="Freeform 198"/>
                <p:cNvSpPr>
                  <a:spLocks/>
                </p:cNvSpPr>
                <p:nvPr/>
              </p:nvSpPr>
              <p:spPr bwMode="auto">
                <a:xfrm>
                  <a:off x="3295" y="3395"/>
                  <a:ext cx="64" cy="140"/>
                </a:xfrm>
                <a:custGeom>
                  <a:avLst/>
                  <a:gdLst>
                    <a:gd name="T0" fmla="*/ 1 w 128"/>
                    <a:gd name="T1" fmla="*/ 232 h 280"/>
                    <a:gd name="T2" fmla="*/ 11 w 128"/>
                    <a:gd name="T3" fmla="*/ 172 h 280"/>
                    <a:gd name="T4" fmla="*/ 21 w 128"/>
                    <a:gd name="T5" fmla="*/ 131 h 280"/>
                    <a:gd name="T6" fmla="*/ 36 w 128"/>
                    <a:gd name="T7" fmla="*/ 83 h 280"/>
                    <a:gd name="T8" fmla="*/ 54 w 128"/>
                    <a:gd name="T9" fmla="*/ 42 h 280"/>
                    <a:gd name="T10" fmla="*/ 76 w 128"/>
                    <a:gd name="T11" fmla="*/ 0 h 280"/>
                    <a:gd name="T12" fmla="*/ 86 w 128"/>
                    <a:gd name="T13" fmla="*/ 4 h 280"/>
                    <a:gd name="T14" fmla="*/ 78 w 128"/>
                    <a:gd name="T15" fmla="*/ 34 h 280"/>
                    <a:gd name="T16" fmla="*/ 51 w 128"/>
                    <a:gd name="T17" fmla="*/ 98 h 280"/>
                    <a:gd name="T18" fmla="*/ 37 w 128"/>
                    <a:gd name="T19" fmla="*/ 148 h 280"/>
                    <a:gd name="T20" fmla="*/ 27 w 128"/>
                    <a:gd name="T21" fmla="*/ 205 h 280"/>
                    <a:gd name="T22" fmla="*/ 25 w 128"/>
                    <a:gd name="T23" fmla="*/ 241 h 280"/>
                    <a:gd name="T24" fmla="*/ 37 w 128"/>
                    <a:gd name="T25" fmla="*/ 201 h 280"/>
                    <a:gd name="T26" fmla="*/ 56 w 128"/>
                    <a:gd name="T27" fmla="*/ 159 h 280"/>
                    <a:gd name="T28" fmla="*/ 79 w 128"/>
                    <a:gd name="T29" fmla="*/ 120 h 280"/>
                    <a:gd name="T30" fmla="*/ 103 w 128"/>
                    <a:gd name="T31" fmla="*/ 90 h 280"/>
                    <a:gd name="T32" fmla="*/ 128 w 128"/>
                    <a:gd name="T33" fmla="*/ 66 h 280"/>
                    <a:gd name="T34" fmla="*/ 126 w 128"/>
                    <a:gd name="T35" fmla="*/ 82 h 280"/>
                    <a:gd name="T36" fmla="*/ 99 w 128"/>
                    <a:gd name="T37" fmla="*/ 128 h 280"/>
                    <a:gd name="T38" fmla="*/ 72 w 128"/>
                    <a:gd name="T39" fmla="*/ 178 h 280"/>
                    <a:gd name="T40" fmla="*/ 72 w 128"/>
                    <a:gd name="T41" fmla="*/ 183 h 280"/>
                    <a:gd name="T42" fmla="*/ 54 w 128"/>
                    <a:gd name="T43" fmla="*/ 233 h 280"/>
                    <a:gd name="T44" fmla="*/ 43 w 128"/>
                    <a:gd name="T45" fmla="*/ 268 h 280"/>
                    <a:gd name="T46" fmla="*/ 32 w 128"/>
                    <a:gd name="T47" fmla="*/ 278 h 280"/>
                    <a:gd name="T48" fmla="*/ 28 w 128"/>
                    <a:gd name="T49" fmla="*/ 280 h 280"/>
                    <a:gd name="T50" fmla="*/ 19 w 128"/>
                    <a:gd name="T51" fmla="*/ 270 h 280"/>
                    <a:gd name="T52" fmla="*/ 21 w 128"/>
                    <a:gd name="T53" fmla="*/ 253 h 280"/>
                    <a:gd name="T54" fmla="*/ 9 w 128"/>
                    <a:gd name="T55" fmla="*/ 263 h 280"/>
                    <a:gd name="T56" fmla="*/ 0 w 128"/>
                    <a:gd name="T57" fmla="*/ 251 h 280"/>
                    <a:gd name="T58" fmla="*/ 1 w 128"/>
                    <a:gd name="T59" fmla="*/ 232 h 280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128"/>
                    <a:gd name="T91" fmla="*/ 0 h 280"/>
                    <a:gd name="T92" fmla="*/ 128 w 128"/>
                    <a:gd name="T93" fmla="*/ 280 h 280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128" h="280">
                      <a:moveTo>
                        <a:pt x="1" y="232"/>
                      </a:moveTo>
                      <a:lnTo>
                        <a:pt x="11" y="172"/>
                      </a:lnTo>
                      <a:lnTo>
                        <a:pt x="21" y="131"/>
                      </a:lnTo>
                      <a:lnTo>
                        <a:pt x="36" y="83"/>
                      </a:lnTo>
                      <a:lnTo>
                        <a:pt x="54" y="42"/>
                      </a:lnTo>
                      <a:lnTo>
                        <a:pt x="76" y="0"/>
                      </a:lnTo>
                      <a:lnTo>
                        <a:pt x="86" y="4"/>
                      </a:lnTo>
                      <a:lnTo>
                        <a:pt x="78" y="34"/>
                      </a:lnTo>
                      <a:lnTo>
                        <a:pt x="51" y="98"/>
                      </a:lnTo>
                      <a:lnTo>
                        <a:pt x="37" y="148"/>
                      </a:lnTo>
                      <a:lnTo>
                        <a:pt x="27" y="205"/>
                      </a:lnTo>
                      <a:lnTo>
                        <a:pt x="25" y="241"/>
                      </a:lnTo>
                      <a:lnTo>
                        <a:pt x="37" y="201"/>
                      </a:lnTo>
                      <a:lnTo>
                        <a:pt x="56" y="159"/>
                      </a:lnTo>
                      <a:lnTo>
                        <a:pt x="79" y="120"/>
                      </a:lnTo>
                      <a:lnTo>
                        <a:pt x="103" y="90"/>
                      </a:lnTo>
                      <a:lnTo>
                        <a:pt x="128" y="66"/>
                      </a:lnTo>
                      <a:lnTo>
                        <a:pt x="126" y="82"/>
                      </a:lnTo>
                      <a:lnTo>
                        <a:pt x="99" y="128"/>
                      </a:lnTo>
                      <a:lnTo>
                        <a:pt x="72" y="178"/>
                      </a:lnTo>
                      <a:lnTo>
                        <a:pt x="72" y="183"/>
                      </a:lnTo>
                      <a:lnTo>
                        <a:pt x="54" y="233"/>
                      </a:lnTo>
                      <a:lnTo>
                        <a:pt x="43" y="268"/>
                      </a:lnTo>
                      <a:lnTo>
                        <a:pt x="32" y="278"/>
                      </a:lnTo>
                      <a:lnTo>
                        <a:pt x="28" y="280"/>
                      </a:lnTo>
                      <a:lnTo>
                        <a:pt x="19" y="270"/>
                      </a:lnTo>
                      <a:lnTo>
                        <a:pt x="21" y="253"/>
                      </a:lnTo>
                      <a:lnTo>
                        <a:pt x="9" y="263"/>
                      </a:lnTo>
                      <a:lnTo>
                        <a:pt x="0" y="251"/>
                      </a:lnTo>
                      <a:lnTo>
                        <a:pt x="1" y="232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24" name="Freeform 199"/>
                <p:cNvSpPr>
                  <a:spLocks/>
                </p:cNvSpPr>
                <p:nvPr/>
              </p:nvSpPr>
              <p:spPr bwMode="auto">
                <a:xfrm>
                  <a:off x="3120" y="3397"/>
                  <a:ext cx="33" cy="151"/>
                </a:xfrm>
                <a:custGeom>
                  <a:avLst/>
                  <a:gdLst>
                    <a:gd name="T0" fmla="*/ 3 w 66"/>
                    <a:gd name="T1" fmla="*/ 257 h 302"/>
                    <a:gd name="T2" fmla="*/ 8 w 66"/>
                    <a:gd name="T3" fmla="*/ 191 h 302"/>
                    <a:gd name="T4" fmla="*/ 15 w 66"/>
                    <a:gd name="T5" fmla="*/ 150 h 302"/>
                    <a:gd name="T6" fmla="*/ 23 w 66"/>
                    <a:gd name="T7" fmla="*/ 105 h 302"/>
                    <a:gd name="T8" fmla="*/ 34 w 66"/>
                    <a:gd name="T9" fmla="*/ 63 h 302"/>
                    <a:gd name="T10" fmla="*/ 47 w 66"/>
                    <a:gd name="T11" fmla="*/ 24 h 302"/>
                    <a:gd name="T12" fmla="*/ 60 w 66"/>
                    <a:gd name="T13" fmla="*/ 0 h 302"/>
                    <a:gd name="T14" fmla="*/ 66 w 66"/>
                    <a:gd name="T15" fmla="*/ 7 h 302"/>
                    <a:gd name="T16" fmla="*/ 53 w 66"/>
                    <a:gd name="T17" fmla="*/ 67 h 302"/>
                    <a:gd name="T18" fmla="*/ 41 w 66"/>
                    <a:gd name="T19" fmla="*/ 136 h 302"/>
                    <a:gd name="T20" fmla="*/ 37 w 66"/>
                    <a:gd name="T21" fmla="*/ 191 h 302"/>
                    <a:gd name="T22" fmla="*/ 34 w 66"/>
                    <a:gd name="T23" fmla="*/ 237 h 302"/>
                    <a:gd name="T24" fmla="*/ 34 w 66"/>
                    <a:gd name="T25" fmla="*/ 280 h 302"/>
                    <a:gd name="T26" fmla="*/ 30 w 66"/>
                    <a:gd name="T27" fmla="*/ 294 h 302"/>
                    <a:gd name="T28" fmla="*/ 22 w 66"/>
                    <a:gd name="T29" fmla="*/ 302 h 302"/>
                    <a:gd name="T30" fmla="*/ 7 w 66"/>
                    <a:gd name="T31" fmla="*/ 297 h 302"/>
                    <a:gd name="T32" fmla="*/ 4 w 66"/>
                    <a:gd name="T33" fmla="*/ 287 h 302"/>
                    <a:gd name="T34" fmla="*/ 0 w 66"/>
                    <a:gd name="T35" fmla="*/ 267 h 302"/>
                    <a:gd name="T36" fmla="*/ 3 w 66"/>
                    <a:gd name="T37" fmla="*/ 257 h 30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66"/>
                    <a:gd name="T58" fmla="*/ 0 h 302"/>
                    <a:gd name="T59" fmla="*/ 66 w 66"/>
                    <a:gd name="T60" fmla="*/ 302 h 30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66" h="302">
                      <a:moveTo>
                        <a:pt x="3" y="257"/>
                      </a:moveTo>
                      <a:lnTo>
                        <a:pt x="8" y="191"/>
                      </a:lnTo>
                      <a:lnTo>
                        <a:pt x="15" y="150"/>
                      </a:lnTo>
                      <a:lnTo>
                        <a:pt x="23" y="105"/>
                      </a:lnTo>
                      <a:lnTo>
                        <a:pt x="34" y="63"/>
                      </a:lnTo>
                      <a:lnTo>
                        <a:pt x="47" y="24"/>
                      </a:lnTo>
                      <a:lnTo>
                        <a:pt x="60" y="0"/>
                      </a:lnTo>
                      <a:lnTo>
                        <a:pt x="66" y="7"/>
                      </a:lnTo>
                      <a:lnTo>
                        <a:pt x="53" y="67"/>
                      </a:lnTo>
                      <a:lnTo>
                        <a:pt x="41" y="136"/>
                      </a:lnTo>
                      <a:lnTo>
                        <a:pt x="37" y="191"/>
                      </a:lnTo>
                      <a:lnTo>
                        <a:pt x="34" y="237"/>
                      </a:lnTo>
                      <a:lnTo>
                        <a:pt x="34" y="280"/>
                      </a:lnTo>
                      <a:lnTo>
                        <a:pt x="30" y="294"/>
                      </a:lnTo>
                      <a:lnTo>
                        <a:pt x="22" y="302"/>
                      </a:lnTo>
                      <a:lnTo>
                        <a:pt x="7" y="297"/>
                      </a:lnTo>
                      <a:lnTo>
                        <a:pt x="4" y="287"/>
                      </a:lnTo>
                      <a:lnTo>
                        <a:pt x="0" y="267"/>
                      </a:lnTo>
                      <a:lnTo>
                        <a:pt x="3" y="257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25" name="Freeform 200"/>
                <p:cNvSpPr>
                  <a:spLocks/>
                </p:cNvSpPr>
                <p:nvPr/>
              </p:nvSpPr>
              <p:spPr bwMode="auto">
                <a:xfrm>
                  <a:off x="3025" y="3412"/>
                  <a:ext cx="24" cy="122"/>
                </a:xfrm>
                <a:custGeom>
                  <a:avLst/>
                  <a:gdLst>
                    <a:gd name="T0" fmla="*/ 22 w 49"/>
                    <a:gd name="T1" fmla="*/ 0 h 243"/>
                    <a:gd name="T2" fmla="*/ 38 w 49"/>
                    <a:gd name="T3" fmla="*/ 44 h 243"/>
                    <a:gd name="T4" fmla="*/ 48 w 49"/>
                    <a:gd name="T5" fmla="*/ 84 h 243"/>
                    <a:gd name="T6" fmla="*/ 49 w 49"/>
                    <a:gd name="T7" fmla="*/ 125 h 243"/>
                    <a:gd name="T8" fmla="*/ 48 w 49"/>
                    <a:gd name="T9" fmla="*/ 164 h 243"/>
                    <a:gd name="T10" fmla="*/ 40 w 49"/>
                    <a:gd name="T11" fmla="*/ 204 h 243"/>
                    <a:gd name="T12" fmla="*/ 30 w 49"/>
                    <a:gd name="T13" fmla="*/ 229 h 243"/>
                    <a:gd name="T14" fmla="*/ 18 w 49"/>
                    <a:gd name="T15" fmla="*/ 243 h 243"/>
                    <a:gd name="T16" fmla="*/ 7 w 49"/>
                    <a:gd name="T17" fmla="*/ 240 h 243"/>
                    <a:gd name="T18" fmla="*/ 0 w 49"/>
                    <a:gd name="T19" fmla="*/ 229 h 243"/>
                    <a:gd name="T20" fmla="*/ 2 w 49"/>
                    <a:gd name="T21" fmla="*/ 214 h 243"/>
                    <a:gd name="T22" fmla="*/ 11 w 49"/>
                    <a:gd name="T23" fmla="*/ 195 h 243"/>
                    <a:gd name="T24" fmla="*/ 23 w 49"/>
                    <a:gd name="T25" fmla="*/ 167 h 243"/>
                    <a:gd name="T26" fmla="*/ 29 w 49"/>
                    <a:gd name="T27" fmla="*/ 133 h 243"/>
                    <a:gd name="T28" fmla="*/ 30 w 49"/>
                    <a:gd name="T29" fmla="*/ 101 h 243"/>
                    <a:gd name="T30" fmla="*/ 29 w 49"/>
                    <a:gd name="T31" fmla="*/ 69 h 243"/>
                    <a:gd name="T32" fmla="*/ 23 w 49"/>
                    <a:gd name="T33" fmla="*/ 43 h 243"/>
                    <a:gd name="T34" fmla="*/ 18 w 49"/>
                    <a:gd name="T35" fmla="*/ 13 h 243"/>
                    <a:gd name="T36" fmla="*/ 22 w 49"/>
                    <a:gd name="T37" fmla="*/ 0 h 24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49"/>
                    <a:gd name="T58" fmla="*/ 0 h 243"/>
                    <a:gd name="T59" fmla="*/ 49 w 49"/>
                    <a:gd name="T60" fmla="*/ 243 h 24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49" h="243">
                      <a:moveTo>
                        <a:pt x="22" y="0"/>
                      </a:moveTo>
                      <a:lnTo>
                        <a:pt x="38" y="44"/>
                      </a:lnTo>
                      <a:lnTo>
                        <a:pt x="48" y="84"/>
                      </a:lnTo>
                      <a:lnTo>
                        <a:pt x="49" y="125"/>
                      </a:lnTo>
                      <a:lnTo>
                        <a:pt x="48" y="164"/>
                      </a:lnTo>
                      <a:lnTo>
                        <a:pt x="40" y="204"/>
                      </a:lnTo>
                      <a:lnTo>
                        <a:pt x="30" y="229"/>
                      </a:lnTo>
                      <a:lnTo>
                        <a:pt x="18" y="243"/>
                      </a:lnTo>
                      <a:lnTo>
                        <a:pt x="7" y="240"/>
                      </a:lnTo>
                      <a:lnTo>
                        <a:pt x="0" y="229"/>
                      </a:lnTo>
                      <a:lnTo>
                        <a:pt x="2" y="214"/>
                      </a:lnTo>
                      <a:lnTo>
                        <a:pt x="11" y="195"/>
                      </a:lnTo>
                      <a:lnTo>
                        <a:pt x="23" y="167"/>
                      </a:lnTo>
                      <a:lnTo>
                        <a:pt x="29" y="133"/>
                      </a:lnTo>
                      <a:lnTo>
                        <a:pt x="30" y="101"/>
                      </a:lnTo>
                      <a:lnTo>
                        <a:pt x="29" y="69"/>
                      </a:lnTo>
                      <a:lnTo>
                        <a:pt x="23" y="43"/>
                      </a:lnTo>
                      <a:lnTo>
                        <a:pt x="18" y="13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26" name="Freeform 201"/>
                <p:cNvSpPr>
                  <a:spLocks/>
                </p:cNvSpPr>
                <p:nvPr/>
              </p:nvSpPr>
              <p:spPr bwMode="auto">
                <a:xfrm>
                  <a:off x="3005" y="3450"/>
                  <a:ext cx="17" cy="97"/>
                </a:xfrm>
                <a:custGeom>
                  <a:avLst/>
                  <a:gdLst>
                    <a:gd name="T0" fmla="*/ 18 w 35"/>
                    <a:gd name="T1" fmla="*/ 0 h 194"/>
                    <a:gd name="T2" fmla="*/ 31 w 35"/>
                    <a:gd name="T3" fmla="*/ 32 h 194"/>
                    <a:gd name="T4" fmla="*/ 35 w 35"/>
                    <a:gd name="T5" fmla="*/ 69 h 194"/>
                    <a:gd name="T6" fmla="*/ 34 w 35"/>
                    <a:gd name="T7" fmla="*/ 104 h 194"/>
                    <a:gd name="T8" fmla="*/ 30 w 35"/>
                    <a:gd name="T9" fmla="*/ 142 h 194"/>
                    <a:gd name="T10" fmla="*/ 24 w 35"/>
                    <a:gd name="T11" fmla="*/ 175 h 194"/>
                    <a:gd name="T12" fmla="*/ 19 w 35"/>
                    <a:gd name="T13" fmla="*/ 194 h 194"/>
                    <a:gd name="T14" fmla="*/ 5 w 35"/>
                    <a:gd name="T15" fmla="*/ 194 h 194"/>
                    <a:gd name="T16" fmla="*/ 0 w 35"/>
                    <a:gd name="T17" fmla="*/ 182 h 194"/>
                    <a:gd name="T18" fmla="*/ 0 w 35"/>
                    <a:gd name="T19" fmla="*/ 165 h 194"/>
                    <a:gd name="T20" fmla="*/ 5 w 35"/>
                    <a:gd name="T21" fmla="*/ 132 h 194"/>
                    <a:gd name="T22" fmla="*/ 12 w 35"/>
                    <a:gd name="T23" fmla="*/ 88 h 194"/>
                    <a:gd name="T24" fmla="*/ 15 w 35"/>
                    <a:gd name="T25" fmla="*/ 46 h 194"/>
                    <a:gd name="T26" fmla="*/ 15 w 35"/>
                    <a:gd name="T27" fmla="*/ 12 h 194"/>
                    <a:gd name="T28" fmla="*/ 18 w 35"/>
                    <a:gd name="T29" fmla="*/ 0 h 19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5"/>
                    <a:gd name="T46" fmla="*/ 0 h 194"/>
                    <a:gd name="T47" fmla="*/ 35 w 35"/>
                    <a:gd name="T48" fmla="*/ 194 h 194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5" h="194">
                      <a:moveTo>
                        <a:pt x="18" y="0"/>
                      </a:moveTo>
                      <a:lnTo>
                        <a:pt x="31" y="32"/>
                      </a:lnTo>
                      <a:lnTo>
                        <a:pt x="35" y="69"/>
                      </a:lnTo>
                      <a:lnTo>
                        <a:pt x="34" y="104"/>
                      </a:lnTo>
                      <a:lnTo>
                        <a:pt x="30" y="142"/>
                      </a:lnTo>
                      <a:lnTo>
                        <a:pt x="24" y="175"/>
                      </a:lnTo>
                      <a:lnTo>
                        <a:pt x="19" y="194"/>
                      </a:lnTo>
                      <a:lnTo>
                        <a:pt x="5" y="194"/>
                      </a:lnTo>
                      <a:lnTo>
                        <a:pt x="0" y="182"/>
                      </a:lnTo>
                      <a:lnTo>
                        <a:pt x="0" y="165"/>
                      </a:lnTo>
                      <a:lnTo>
                        <a:pt x="5" y="132"/>
                      </a:lnTo>
                      <a:lnTo>
                        <a:pt x="12" y="88"/>
                      </a:lnTo>
                      <a:lnTo>
                        <a:pt x="15" y="46"/>
                      </a:lnTo>
                      <a:lnTo>
                        <a:pt x="15" y="1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27" name="Freeform 202"/>
                <p:cNvSpPr>
                  <a:spLocks/>
                </p:cNvSpPr>
                <p:nvPr/>
              </p:nvSpPr>
              <p:spPr bwMode="auto">
                <a:xfrm>
                  <a:off x="2949" y="3425"/>
                  <a:ext cx="45" cy="117"/>
                </a:xfrm>
                <a:custGeom>
                  <a:avLst/>
                  <a:gdLst>
                    <a:gd name="T0" fmla="*/ 47 w 90"/>
                    <a:gd name="T1" fmla="*/ 0 h 235"/>
                    <a:gd name="T2" fmla="*/ 59 w 90"/>
                    <a:gd name="T3" fmla="*/ 45 h 235"/>
                    <a:gd name="T4" fmla="*/ 62 w 90"/>
                    <a:gd name="T5" fmla="*/ 93 h 235"/>
                    <a:gd name="T6" fmla="*/ 54 w 90"/>
                    <a:gd name="T7" fmla="*/ 146 h 235"/>
                    <a:gd name="T8" fmla="*/ 44 w 90"/>
                    <a:gd name="T9" fmla="*/ 184 h 235"/>
                    <a:gd name="T10" fmla="*/ 48 w 90"/>
                    <a:gd name="T11" fmla="*/ 135 h 235"/>
                    <a:gd name="T12" fmla="*/ 39 w 90"/>
                    <a:gd name="T13" fmla="*/ 99 h 235"/>
                    <a:gd name="T14" fmla="*/ 23 w 90"/>
                    <a:gd name="T15" fmla="*/ 65 h 235"/>
                    <a:gd name="T16" fmla="*/ 5 w 90"/>
                    <a:gd name="T17" fmla="*/ 49 h 235"/>
                    <a:gd name="T18" fmla="*/ 0 w 90"/>
                    <a:gd name="T19" fmla="*/ 60 h 235"/>
                    <a:gd name="T20" fmla="*/ 21 w 90"/>
                    <a:gd name="T21" fmla="*/ 104 h 235"/>
                    <a:gd name="T22" fmla="*/ 28 w 90"/>
                    <a:gd name="T23" fmla="*/ 139 h 235"/>
                    <a:gd name="T24" fmla="*/ 25 w 90"/>
                    <a:gd name="T25" fmla="*/ 173 h 235"/>
                    <a:gd name="T26" fmla="*/ 16 w 90"/>
                    <a:gd name="T27" fmla="*/ 213 h 235"/>
                    <a:gd name="T28" fmla="*/ 23 w 90"/>
                    <a:gd name="T29" fmla="*/ 229 h 235"/>
                    <a:gd name="T30" fmla="*/ 37 w 90"/>
                    <a:gd name="T31" fmla="*/ 235 h 235"/>
                    <a:gd name="T32" fmla="*/ 48 w 90"/>
                    <a:gd name="T33" fmla="*/ 219 h 235"/>
                    <a:gd name="T34" fmla="*/ 59 w 90"/>
                    <a:gd name="T35" fmla="*/ 228 h 235"/>
                    <a:gd name="T36" fmla="*/ 78 w 90"/>
                    <a:gd name="T37" fmla="*/ 224 h 235"/>
                    <a:gd name="T38" fmla="*/ 86 w 90"/>
                    <a:gd name="T39" fmla="*/ 202 h 235"/>
                    <a:gd name="T40" fmla="*/ 90 w 90"/>
                    <a:gd name="T41" fmla="*/ 170 h 235"/>
                    <a:gd name="T42" fmla="*/ 86 w 90"/>
                    <a:gd name="T43" fmla="*/ 112 h 235"/>
                    <a:gd name="T44" fmla="*/ 75 w 90"/>
                    <a:gd name="T45" fmla="*/ 50 h 235"/>
                    <a:gd name="T46" fmla="*/ 58 w 90"/>
                    <a:gd name="T47" fmla="*/ 0 h 235"/>
                    <a:gd name="T48" fmla="*/ 47 w 90"/>
                    <a:gd name="T49" fmla="*/ 0 h 2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90"/>
                    <a:gd name="T76" fmla="*/ 0 h 235"/>
                    <a:gd name="T77" fmla="*/ 90 w 90"/>
                    <a:gd name="T78" fmla="*/ 235 h 2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90" h="235">
                      <a:moveTo>
                        <a:pt x="47" y="0"/>
                      </a:moveTo>
                      <a:lnTo>
                        <a:pt x="59" y="45"/>
                      </a:lnTo>
                      <a:lnTo>
                        <a:pt x="62" y="93"/>
                      </a:lnTo>
                      <a:lnTo>
                        <a:pt x="54" y="146"/>
                      </a:lnTo>
                      <a:lnTo>
                        <a:pt x="44" y="184"/>
                      </a:lnTo>
                      <a:lnTo>
                        <a:pt x="48" y="135"/>
                      </a:lnTo>
                      <a:lnTo>
                        <a:pt x="39" y="99"/>
                      </a:lnTo>
                      <a:lnTo>
                        <a:pt x="23" y="65"/>
                      </a:lnTo>
                      <a:lnTo>
                        <a:pt x="5" y="49"/>
                      </a:lnTo>
                      <a:lnTo>
                        <a:pt x="0" y="60"/>
                      </a:lnTo>
                      <a:lnTo>
                        <a:pt x="21" y="104"/>
                      </a:lnTo>
                      <a:lnTo>
                        <a:pt x="28" y="139"/>
                      </a:lnTo>
                      <a:lnTo>
                        <a:pt x="25" y="173"/>
                      </a:lnTo>
                      <a:lnTo>
                        <a:pt x="16" y="213"/>
                      </a:lnTo>
                      <a:lnTo>
                        <a:pt x="23" y="229"/>
                      </a:lnTo>
                      <a:lnTo>
                        <a:pt x="37" y="235"/>
                      </a:lnTo>
                      <a:lnTo>
                        <a:pt x="48" y="219"/>
                      </a:lnTo>
                      <a:lnTo>
                        <a:pt x="59" y="228"/>
                      </a:lnTo>
                      <a:lnTo>
                        <a:pt x="78" y="224"/>
                      </a:lnTo>
                      <a:lnTo>
                        <a:pt x="86" y="202"/>
                      </a:lnTo>
                      <a:lnTo>
                        <a:pt x="90" y="170"/>
                      </a:lnTo>
                      <a:lnTo>
                        <a:pt x="86" y="112"/>
                      </a:lnTo>
                      <a:lnTo>
                        <a:pt x="75" y="50"/>
                      </a:lnTo>
                      <a:lnTo>
                        <a:pt x="58" y="0"/>
                      </a:lnTo>
                      <a:lnTo>
                        <a:pt x="47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28" name="Freeform 203"/>
                <p:cNvSpPr>
                  <a:spLocks/>
                </p:cNvSpPr>
                <p:nvPr/>
              </p:nvSpPr>
              <p:spPr bwMode="auto">
                <a:xfrm>
                  <a:off x="3093" y="3452"/>
                  <a:ext cx="30" cy="95"/>
                </a:xfrm>
                <a:custGeom>
                  <a:avLst/>
                  <a:gdLst>
                    <a:gd name="T0" fmla="*/ 0 w 59"/>
                    <a:gd name="T1" fmla="*/ 0 h 188"/>
                    <a:gd name="T2" fmla="*/ 23 w 59"/>
                    <a:gd name="T3" fmla="*/ 26 h 188"/>
                    <a:gd name="T4" fmla="*/ 38 w 59"/>
                    <a:gd name="T5" fmla="*/ 60 h 188"/>
                    <a:gd name="T6" fmla="*/ 47 w 59"/>
                    <a:gd name="T7" fmla="*/ 95 h 188"/>
                    <a:gd name="T8" fmla="*/ 54 w 59"/>
                    <a:gd name="T9" fmla="*/ 132 h 188"/>
                    <a:gd name="T10" fmla="*/ 59 w 59"/>
                    <a:gd name="T11" fmla="*/ 164 h 188"/>
                    <a:gd name="T12" fmla="*/ 59 w 59"/>
                    <a:gd name="T13" fmla="*/ 186 h 188"/>
                    <a:gd name="T14" fmla="*/ 46 w 59"/>
                    <a:gd name="T15" fmla="*/ 188 h 188"/>
                    <a:gd name="T16" fmla="*/ 38 w 59"/>
                    <a:gd name="T17" fmla="*/ 179 h 188"/>
                    <a:gd name="T18" fmla="*/ 32 w 59"/>
                    <a:gd name="T19" fmla="*/ 163 h 188"/>
                    <a:gd name="T20" fmla="*/ 28 w 59"/>
                    <a:gd name="T21" fmla="*/ 130 h 188"/>
                    <a:gd name="T22" fmla="*/ 20 w 59"/>
                    <a:gd name="T23" fmla="*/ 86 h 188"/>
                    <a:gd name="T24" fmla="*/ 11 w 59"/>
                    <a:gd name="T25" fmla="*/ 44 h 188"/>
                    <a:gd name="T26" fmla="*/ 1 w 59"/>
                    <a:gd name="T27" fmla="*/ 12 h 188"/>
                    <a:gd name="T28" fmla="*/ 0 w 59"/>
                    <a:gd name="T29" fmla="*/ 0 h 18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59"/>
                    <a:gd name="T46" fmla="*/ 0 h 188"/>
                    <a:gd name="T47" fmla="*/ 59 w 59"/>
                    <a:gd name="T48" fmla="*/ 188 h 188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59" h="188">
                      <a:moveTo>
                        <a:pt x="0" y="0"/>
                      </a:moveTo>
                      <a:lnTo>
                        <a:pt x="23" y="26"/>
                      </a:lnTo>
                      <a:lnTo>
                        <a:pt x="38" y="60"/>
                      </a:lnTo>
                      <a:lnTo>
                        <a:pt x="47" y="95"/>
                      </a:lnTo>
                      <a:lnTo>
                        <a:pt x="54" y="132"/>
                      </a:lnTo>
                      <a:lnTo>
                        <a:pt x="59" y="164"/>
                      </a:lnTo>
                      <a:lnTo>
                        <a:pt x="59" y="186"/>
                      </a:lnTo>
                      <a:lnTo>
                        <a:pt x="46" y="188"/>
                      </a:lnTo>
                      <a:lnTo>
                        <a:pt x="38" y="179"/>
                      </a:lnTo>
                      <a:lnTo>
                        <a:pt x="32" y="163"/>
                      </a:lnTo>
                      <a:lnTo>
                        <a:pt x="28" y="130"/>
                      </a:lnTo>
                      <a:lnTo>
                        <a:pt x="20" y="86"/>
                      </a:lnTo>
                      <a:lnTo>
                        <a:pt x="11" y="44"/>
                      </a:lnTo>
                      <a:lnTo>
                        <a:pt x="1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29" name="Freeform 204"/>
                <p:cNvSpPr>
                  <a:spLocks/>
                </p:cNvSpPr>
                <p:nvPr/>
              </p:nvSpPr>
              <p:spPr bwMode="auto">
                <a:xfrm>
                  <a:off x="3188" y="3446"/>
                  <a:ext cx="65" cy="97"/>
                </a:xfrm>
                <a:custGeom>
                  <a:avLst/>
                  <a:gdLst>
                    <a:gd name="T0" fmla="*/ 23 w 129"/>
                    <a:gd name="T1" fmla="*/ 4 h 194"/>
                    <a:gd name="T2" fmla="*/ 48 w 129"/>
                    <a:gd name="T3" fmla="*/ 35 h 194"/>
                    <a:gd name="T4" fmla="*/ 68 w 129"/>
                    <a:gd name="T5" fmla="*/ 73 h 194"/>
                    <a:gd name="T6" fmla="*/ 80 w 129"/>
                    <a:gd name="T7" fmla="*/ 118 h 194"/>
                    <a:gd name="T8" fmla="*/ 83 w 129"/>
                    <a:gd name="T9" fmla="*/ 151 h 194"/>
                    <a:gd name="T10" fmla="*/ 71 w 129"/>
                    <a:gd name="T11" fmla="*/ 111 h 194"/>
                    <a:gd name="T12" fmla="*/ 48 w 129"/>
                    <a:gd name="T13" fmla="*/ 85 h 194"/>
                    <a:gd name="T14" fmla="*/ 23 w 129"/>
                    <a:gd name="T15" fmla="*/ 62 h 194"/>
                    <a:gd name="T16" fmla="*/ 1 w 129"/>
                    <a:gd name="T17" fmla="*/ 56 h 194"/>
                    <a:gd name="T18" fmla="*/ 0 w 129"/>
                    <a:gd name="T19" fmla="*/ 65 h 194"/>
                    <a:gd name="T20" fmla="*/ 35 w 129"/>
                    <a:gd name="T21" fmla="*/ 95 h 194"/>
                    <a:gd name="T22" fmla="*/ 54 w 129"/>
                    <a:gd name="T23" fmla="*/ 122 h 194"/>
                    <a:gd name="T24" fmla="*/ 63 w 129"/>
                    <a:gd name="T25" fmla="*/ 149 h 194"/>
                    <a:gd name="T26" fmla="*/ 68 w 129"/>
                    <a:gd name="T27" fmla="*/ 184 h 194"/>
                    <a:gd name="T28" fmla="*/ 80 w 129"/>
                    <a:gd name="T29" fmla="*/ 194 h 194"/>
                    <a:gd name="T30" fmla="*/ 95 w 129"/>
                    <a:gd name="T31" fmla="*/ 194 h 194"/>
                    <a:gd name="T32" fmla="*/ 101 w 129"/>
                    <a:gd name="T33" fmla="*/ 178 h 194"/>
                    <a:gd name="T34" fmla="*/ 113 w 129"/>
                    <a:gd name="T35" fmla="*/ 182 h 194"/>
                    <a:gd name="T36" fmla="*/ 129 w 129"/>
                    <a:gd name="T37" fmla="*/ 174 h 194"/>
                    <a:gd name="T38" fmla="*/ 129 w 129"/>
                    <a:gd name="T39" fmla="*/ 153 h 194"/>
                    <a:gd name="T40" fmla="*/ 122 w 129"/>
                    <a:gd name="T41" fmla="*/ 126 h 194"/>
                    <a:gd name="T42" fmla="*/ 97 w 129"/>
                    <a:gd name="T43" fmla="*/ 80 h 194"/>
                    <a:gd name="T44" fmla="*/ 66 w 129"/>
                    <a:gd name="T45" fmla="*/ 35 h 194"/>
                    <a:gd name="T46" fmla="*/ 32 w 129"/>
                    <a:gd name="T47" fmla="*/ 0 h 194"/>
                    <a:gd name="T48" fmla="*/ 23 w 129"/>
                    <a:gd name="T49" fmla="*/ 4 h 19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29"/>
                    <a:gd name="T76" fmla="*/ 0 h 194"/>
                    <a:gd name="T77" fmla="*/ 129 w 129"/>
                    <a:gd name="T78" fmla="*/ 194 h 19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29" h="194">
                      <a:moveTo>
                        <a:pt x="23" y="4"/>
                      </a:moveTo>
                      <a:lnTo>
                        <a:pt x="48" y="35"/>
                      </a:lnTo>
                      <a:lnTo>
                        <a:pt x="68" y="73"/>
                      </a:lnTo>
                      <a:lnTo>
                        <a:pt x="80" y="118"/>
                      </a:lnTo>
                      <a:lnTo>
                        <a:pt x="83" y="151"/>
                      </a:lnTo>
                      <a:lnTo>
                        <a:pt x="71" y="111"/>
                      </a:lnTo>
                      <a:lnTo>
                        <a:pt x="48" y="85"/>
                      </a:lnTo>
                      <a:lnTo>
                        <a:pt x="23" y="62"/>
                      </a:lnTo>
                      <a:lnTo>
                        <a:pt x="1" y="56"/>
                      </a:lnTo>
                      <a:lnTo>
                        <a:pt x="0" y="65"/>
                      </a:lnTo>
                      <a:lnTo>
                        <a:pt x="35" y="95"/>
                      </a:lnTo>
                      <a:lnTo>
                        <a:pt x="54" y="122"/>
                      </a:lnTo>
                      <a:lnTo>
                        <a:pt x="63" y="149"/>
                      </a:lnTo>
                      <a:lnTo>
                        <a:pt x="68" y="184"/>
                      </a:lnTo>
                      <a:lnTo>
                        <a:pt x="80" y="194"/>
                      </a:lnTo>
                      <a:lnTo>
                        <a:pt x="95" y="194"/>
                      </a:lnTo>
                      <a:lnTo>
                        <a:pt x="101" y="178"/>
                      </a:lnTo>
                      <a:lnTo>
                        <a:pt x="113" y="182"/>
                      </a:lnTo>
                      <a:lnTo>
                        <a:pt x="129" y="174"/>
                      </a:lnTo>
                      <a:lnTo>
                        <a:pt x="129" y="153"/>
                      </a:lnTo>
                      <a:lnTo>
                        <a:pt x="122" y="126"/>
                      </a:lnTo>
                      <a:lnTo>
                        <a:pt x="97" y="80"/>
                      </a:lnTo>
                      <a:lnTo>
                        <a:pt x="66" y="35"/>
                      </a:lnTo>
                      <a:lnTo>
                        <a:pt x="32" y="0"/>
                      </a:lnTo>
                      <a:lnTo>
                        <a:pt x="23" y="4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30" name="Freeform 205"/>
                <p:cNvSpPr>
                  <a:spLocks/>
                </p:cNvSpPr>
                <p:nvPr/>
              </p:nvSpPr>
              <p:spPr bwMode="auto">
                <a:xfrm>
                  <a:off x="3141" y="3392"/>
                  <a:ext cx="33" cy="152"/>
                </a:xfrm>
                <a:custGeom>
                  <a:avLst/>
                  <a:gdLst>
                    <a:gd name="T0" fmla="*/ 3 w 66"/>
                    <a:gd name="T1" fmla="*/ 257 h 303"/>
                    <a:gd name="T2" fmla="*/ 8 w 66"/>
                    <a:gd name="T3" fmla="*/ 191 h 303"/>
                    <a:gd name="T4" fmla="*/ 15 w 66"/>
                    <a:gd name="T5" fmla="*/ 149 h 303"/>
                    <a:gd name="T6" fmla="*/ 23 w 66"/>
                    <a:gd name="T7" fmla="*/ 103 h 303"/>
                    <a:gd name="T8" fmla="*/ 34 w 66"/>
                    <a:gd name="T9" fmla="*/ 62 h 303"/>
                    <a:gd name="T10" fmla="*/ 47 w 66"/>
                    <a:gd name="T11" fmla="*/ 24 h 303"/>
                    <a:gd name="T12" fmla="*/ 59 w 66"/>
                    <a:gd name="T13" fmla="*/ 0 h 303"/>
                    <a:gd name="T14" fmla="*/ 66 w 66"/>
                    <a:gd name="T15" fmla="*/ 5 h 303"/>
                    <a:gd name="T16" fmla="*/ 53 w 66"/>
                    <a:gd name="T17" fmla="*/ 67 h 303"/>
                    <a:gd name="T18" fmla="*/ 40 w 66"/>
                    <a:gd name="T19" fmla="*/ 136 h 303"/>
                    <a:gd name="T20" fmla="*/ 36 w 66"/>
                    <a:gd name="T21" fmla="*/ 191 h 303"/>
                    <a:gd name="T22" fmla="*/ 34 w 66"/>
                    <a:gd name="T23" fmla="*/ 237 h 303"/>
                    <a:gd name="T24" fmla="*/ 34 w 66"/>
                    <a:gd name="T25" fmla="*/ 280 h 303"/>
                    <a:gd name="T26" fmla="*/ 30 w 66"/>
                    <a:gd name="T27" fmla="*/ 293 h 303"/>
                    <a:gd name="T28" fmla="*/ 22 w 66"/>
                    <a:gd name="T29" fmla="*/ 303 h 303"/>
                    <a:gd name="T30" fmla="*/ 7 w 66"/>
                    <a:gd name="T31" fmla="*/ 297 h 303"/>
                    <a:gd name="T32" fmla="*/ 4 w 66"/>
                    <a:gd name="T33" fmla="*/ 287 h 303"/>
                    <a:gd name="T34" fmla="*/ 0 w 66"/>
                    <a:gd name="T35" fmla="*/ 268 h 303"/>
                    <a:gd name="T36" fmla="*/ 3 w 66"/>
                    <a:gd name="T37" fmla="*/ 257 h 30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66"/>
                    <a:gd name="T58" fmla="*/ 0 h 303"/>
                    <a:gd name="T59" fmla="*/ 66 w 66"/>
                    <a:gd name="T60" fmla="*/ 303 h 30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66" h="303">
                      <a:moveTo>
                        <a:pt x="3" y="257"/>
                      </a:moveTo>
                      <a:lnTo>
                        <a:pt x="8" y="191"/>
                      </a:lnTo>
                      <a:lnTo>
                        <a:pt x="15" y="149"/>
                      </a:lnTo>
                      <a:lnTo>
                        <a:pt x="23" y="103"/>
                      </a:lnTo>
                      <a:lnTo>
                        <a:pt x="34" y="62"/>
                      </a:lnTo>
                      <a:lnTo>
                        <a:pt x="47" y="24"/>
                      </a:lnTo>
                      <a:lnTo>
                        <a:pt x="59" y="0"/>
                      </a:lnTo>
                      <a:lnTo>
                        <a:pt x="66" y="5"/>
                      </a:lnTo>
                      <a:lnTo>
                        <a:pt x="53" y="67"/>
                      </a:lnTo>
                      <a:lnTo>
                        <a:pt x="40" y="136"/>
                      </a:lnTo>
                      <a:lnTo>
                        <a:pt x="36" y="191"/>
                      </a:lnTo>
                      <a:lnTo>
                        <a:pt x="34" y="237"/>
                      </a:lnTo>
                      <a:lnTo>
                        <a:pt x="34" y="280"/>
                      </a:lnTo>
                      <a:lnTo>
                        <a:pt x="30" y="293"/>
                      </a:lnTo>
                      <a:lnTo>
                        <a:pt x="22" y="303"/>
                      </a:lnTo>
                      <a:lnTo>
                        <a:pt x="7" y="297"/>
                      </a:lnTo>
                      <a:lnTo>
                        <a:pt x="4" y="287"/>
                      </a:lnTo>
                      <a:lnTo>
                        <a:pt x="0" y="268"/>
                      </a:lnTo>
                      <a:lnTo>
                        <a:pt x="3" y="257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31" name="Freeform 206"/>
                <p:cNvSpPr>
                  <a:spLocks/>
                </p:cNvSpPr>
                <p:nvPr/>
              </p:nvSpPr>
              <p:spPr bwMode="auto">
                <a:xfrm>
                  <a:off x="2842" y="3430"/>
                  <a:ext cx="61" cy="115"/>
                </a:xfrm>
                <a:custGeom>
                  <a:avLst/>
                  <a:gdLst>
                    <a:gd name="T0" fmla="*/ 109 w 121"/>
                    <a:gd name="T1" fmla="*/ 200 h 229"/>
                    <a:gd name="T2" fmla="*/ 118 w 121"/>
                    <a:gd name="T3" fmla="*/ 151 h 229"/>
                    <a:gd name="T4" fmla="*/ 121 w 121"/>
                    <a:gd name="T5" fmla="*/ 116 h 229"/>
                    <a:gd name="T6" fmla="*/ 118 w 121"/>
                    <a:gd name="T7" fmla="*/ 77 h 229"/>
                    <a:gd name="T8" fmla="*/ 111 w 121"/>
                    <a:gd name="T9" fmla="*/ 38 h 229"/>
                    <a:gd name="T10" fmla="*/ 95 w 121"/>
                    <a:gd name="T11" fmla="*/ 0 h 229"/>
                    <a:gd name="T12" fmla="*/ 80 w 121"/>
                    <a:gd name="T13" fmla="*/ 0 h 229"/>
                    <a:gd name="T14" fmla="*/ 80 w 121"/>
                    <a:gd name="T15" fmla="*/ 26 h 229"/>
                    <a:gd name="T16" fmla="*/ 93 w 121"/>
                    <a:gd name="T17" fmla="*/ 82 h 229"/>
                    <a:gd name="T18" fmla="*/ 93 w 121"/>
                    <a:gd name="T19" fmla="*/ 125 h 229"/>
                    <a:gd name="T20" fmla="*/ 87 w 121"/>
                    <a:gd name="T21" fmla="*/ 173 h 229"/>
                    <a:gd name="T22" fmla="*/ 75 w 121"/>
                    <a:gd name="T23" fmla="*/ 200 h 229"/>
                    <a:gd name="T24" fmla="*/ 74 w 121"/>
                    <a:gd name="T25" fmla="*/ 166 h 229"/>
                    <a:gd name="T26" fmla="*/ 63 w 121"/>
                    <a:gd name="T27" fmla="*/ 128 h 229"/>
                    <a:gd name="T28" fmla="*/ 48 w 121"/>
                    <a:gd name="T29" fmla="*/ 92 h 229"/>
                    <a:gd name="T30" fmla="*/ 27 w 121"/>
                    <a:gd name="T31" fmla="*/ 61 h 229"/>
                    <a:gd name="T32" fmla="*/ 5 w 121"/>
                    <a:gd name="T33" fmla="*/ 35 h 229"/>
                    <a:gd name="T34" fmla="*/ 0 w 121"/>
                    <a:gd name="T35" fmla="*/ 49 h 229"/>
                    <a:gd name="T36" fmla="*/ 18 w 121"/>
                    <a:gd name="T37" fmla="*/ 92 h 229"/>
                    <a:gd name="T38" fmla="*/ 36 w 121"/>
                    <a:gd name="T39" fmla="*/ 138 h 229"/>
                    <a:gd name="T40" fmla="*/ 33 w 121"/>
                    <a:gd name="T41" fmla="*/ 143 h 229"/>
                    <a:gd name="T42" fmla="*/ 40 w 121"/>
                    <a:gd name="T43" fmla="*/ 185 h 229"/>
                    <a:gd name="T44" fmla="*/ 41 w 121"/>
                    <a:gd name="T45" fmla="*/ 216 h 229"/>
                    <a:gd name="T46" fmla="*/ 51 w 121"/>
                    <a:gd name="T47" fmla="*/ 226 h 229"/>
                    <a:gd name="T48" fmla="*/ 56 w 121"/>
                    <a:gd name="T49" fmla="*/ 229 h 229"/>
                    <a:gd name="T50" fmla="*/ 74 w 121"/>
                    <a:gd name="T51" fmla="*/ 224 h 229"/>
                    <a:gd name="T52" fmla="*/ 76 w 121"/>
                    <a:gd name="T53" fmla="*/ 210 h 229"/>
                    <a:gd name="T54" fmla="*/ 87 w 121"/>
                    <a:gd name="T55" fmla="*/ 222 h 229"/>
                    <a:gd name="T56" fmla="*/ 106 w 121"/>
                    <a:gd name="T57" fmla="*/ 214 h 229"/>
                    <a:gd name="T58" fmla="*/ 109 w 121"/>
                    <a:gd name="T59" fmla="*/ 200 h 229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121"/>
                    <a:gd name="T91" fmla="*/ 0 h 229"/>
                    <a:gd name="T92" fmla="*/ 121 w 121"/>
                    <a:gd name="T93" fmla="*/ 229 h 229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121" h="229">
                      <a:moveTo>
                        <a:pt x="109" y="200"/>
                      </a:moveTo>
                      <a:lnTo>
                        <a:pt x="118" y="151"/>
                      </a:lnTo>
                      <a:lnTo>
                        <a:pt x="121" y="116"/>
                      </a:lnTo>
                      <a:lnTo>
                        <a:pt x="118" y="77"/>
                      </a:lnTo>
                      <a:lnTo>
                        <a:pt x="111" y="38"/>
                      </a:lnTo>
                      <a:lnTo>
                        <a:pt x="95" y="0"/>
                      </a:lnTo>
                      <a:lnTo>
                        <a:pt x="80" y="0"/>
                      </a:lnTo>
                      <a:lnTo>
                        <a:pt x="80" y="26"/>
                      </a:lnTo>
                      <a:lnTo>
                        <a:pt x="93" y="82"/>
                      </a:lnTo>
                      <a:lnTo>
                        <a:pt x="93" y="125"/>
                      </a:lnTo>
                      <a:lnTo>
                        <a:pt x="87" y="173"/>
                      </a:lnTo>
                      <a:lnTo>
                        <a:pt x="75" y="200"/>
                      </a:lnTo>
                      <a:lnTo>
                        <a:pt x="74" y="166"/>
                      </a:lnTo>
                      <a:lnTo>
                        <a:pt x="63" y="128"/>
                      </a:lnTo>
                      <a:lnTo>
                        <a:pt x="48" y="92"/>
                      </a:lnTo>
                      <a:lnTo>
                        <a:pt x="27" y="61"/>
                      </a:lnTo>
                      <a:lnTo>
                        <a:pt x="5" y="35"/>
                      </a:lnTo>
                      <a:lnTo>
                        <a:pt x="0" y="49"/>
                      </a:lnTo>
                      <a:lnTo>
                        <a:pt x="18" y="92"/>
                      </a:lnTo>
                      <a:lnTo>
                        <a:pt x="36" y="138"/>
                      </a:lnTo>
                      <a:lnTo>
                        <a:pt x="33" y="143"/>
                      </a:lnTo>
                      <a:lnTo>
                        <a:pt x="40" y="185"/>
                      </a:lnTo>
                      <a:lnTo>
                        <a:pt x="41" y="216"/>
                      </a:lnTo>
                      <a:lnTo>
                        <a:pt x="51" y="226"/>
                      </a:lnTo>
                      <a:lnTo>
                        <a:pt x="56" y="229"/>
                      </a:lnTo>
                      <a:lnTo>
                        <a:pt x="74" y="224"/>
                      </a:lnTo>
                      <a:lnTo>
                        <a:pt x="76" y="210"/>
                      </a:lnTo>
                      <a:lnTo>
                        <a:pt x="87" y="222"/>
                      </a:lnTo>
                      <a:lnTo>
                        <a:pt x="106" y="214"/>
                      </a:lnTo>
                      <a:lnTo>
                        <a:pt x="109" y="200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32" name="Freeform 207"/>
                <p:cNvSpPr>
                  <a:spLocks/>
                </p:cNvSpPr>
                <p:nvPr/>
              </p:nvSpPr>
              <p:spPr bwMode="auto">
                <a:xfrm>
                  <a:off x="3231" y="3367"/>
                  <a:ext cx="61" cy="169"/>
                </a:xfrm>
                <a:custGeom>
                  <a:avLst/>
                  <a:gdLst>
                    <a:gd name="T0" fmla="*/ 109 w 121"/>
                    <a:gd name="T1" fmla="*/ 294 h 337"/>
                    <a:gd name="T2" fmla="*/ 120 w 121"/>
                    <a:gd name="T3" fmla="*/ 222 h 337"/>
                    <a:gd name="T4" fmla="*/ 121 w 121"/>
                    <a:gd name="T5" fmla="*/ 171 h 337"/>
                    <a:gd name="T6" fmla="*/ 120 w 121"/>
                    <a:gd name="T7" fmla="*/ 112 h 337"/>
                    <a:gd name="T8" fmla="*/ 112 w 121"/>
                    <a:gd name="T9" fmla="*/ 56 h 337"/>
                    <a:gd name="T10" fmla="*/ 95 w 121"/>
                    <a:gd name="T11" fmla="*/ 0 h 337"/>
                    <a:gd name="T12" fmla="*/ 81 w 121"/>
                    <a:gd name="T13" fmla="*/ 0 h 337"/>
                    <a:gd name="T14" fmla="*/ 81 w 121"/>
                    <a:gd name="T15" fmla="*/ 36 h 337"/>
                    <a:gd name="T16" fmla="*/ 93 w 121"/>
                    <a:gd name="T17" fmla="*/ 121 h 337"/>
                    <a:gd name="T18" fmla="*/ 93 w 121"/>
                    <a:gd name="T19" fmla="*/ 183 h 337"/>
                    <a:gd name="T20" fmla="*/ 87 w 121"/>
                    <a:gd name="T21" fmla="*/ 252 h 337"/>
                    <a:gd name="T22" fmla="*/ 75 w 121"/>
                    <a:gd name="T23" fmla="*/ 294 h 337"/>
                    <a:gd name="T24" fmla="*/ 74 w 121"/>
                    <a:gd name="T25" fmla="*/ 244 h 337"/>
                    <a:gd name="T26" fmla="*/ 63 w 121"/>
                    <a:gd name="T27" fmla="*/ 187 h 337"/>
                    <a:gd name="T28" fmla="*/ 48 w 121"/>
                    <a:gd name="T29" fmla="*/ 133 h 337"/>
                    <a:gd name="T30" fmla="*/ 27 w 121"/>
                    <a:gd name="T31" fmla="*/ 89 h 337"/>
                    <a:gd name="T32" fmla="*/ 4 w 121"/>
                    <a:gd name="T33" fmla="*/ 51 h 337"/>
                    <a:gd name="T34" fmla="*/ 0 w 121"/>
                    <a:gd name="T35" fmla="*/ 71 h 337"/>
                    <a:gd name="T36" fmla="*/ 17 w 121"/>
                    <a:gd name="T37" fmla="*/ 133 h 337"/>
                    <a:gd name="T38" fmla="*/ 35 w 121"/>
                    <a:gd name="T39" fmla="*/ 203 h 337"/>
                    <a:gd name="T40" fmla="*/ 33 w 121"/>
                    <a:gd name="T41" fmla="*/ 209 h 337"/>
                    <a:gd name="T42" fmla="*/ 40 w 121"/>
                    <a:gd name="T43" fmla="*/ 272 h 337"/>
                    <a:gd name="T44" fmla="*/ 42 w 121"/>
                    <a:gd name="T45" fmla="*/ 318 h 337"/>
                    <a:gd name="T46" fmla="*/ 51 w 121"/>
                    <a:gd name="T47" fmla="*/ 333 h 337"/>
                    <a:gd name="T48" fmla="*/ 56 w 121"/>
                    <a:gd name="T49" fmla="*/ 337 h 337"/>
                    <a:gd name="T50" fmla="*/ 74 w 121"/>
                    <a:gd name="T51" fmla="*/ 329 h 337"/>
                    <a:gd name="T52" fmla="*/ 77 w 121"/>
                    <a:gd name="T53" fmla="*/ 308 h 337"/>
                    <a:gd name="T54" fmla="*/ 87 w 121"/>
                    <a:gd name="T55" fmla="*/ 326 h 337"/>
                    <a:gd name="T56" fmla="*/ 106 w 121"/>
                    <a:gd name="T57" fmla="*/ 315 h 337"/>
                    <a:gd name="T58" fmla="*/ 109 w 121"/>
                    <a:gd name="T59" fmla="*/ 294 h 337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121"/>
                    <a:gd name="T91" fmla="*/ 0 h 337"/>
                    <a:gd name="T92" fmla="*/ 121 w 121"/>
                    <a:gd name="T93" fmla="*/ 337 h 337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121" h="337">
                      <a:moveTo>
                        <a:pt x="109" y="294"/>
                      </a:moveTo>
                      <a:lnTo>
                        <a:pt x="120" y="222"/>
                      </a:lnTo>
                      <a:lnTo>
                        <a:pt x="121" y="171"/>
                      </a:lnTo>
                      <a:lnTo>
                        <a:pt x="120" y="112"/>
                      </a:lnTo>
                      <a:lnTo>
                        <a:pt x="112" y="56"/>
                      </a:lnTo>
                      <a:lnTo>
                        <a:pt x="95" y="0"/>
                      </a:lnTo>
                      <a:lnTo>
                        <a:pt x="81" y="0"/>
                      </a:lnTo>
                      <a:lnTo>
                        <a:pt x="81" y="36"/>
                      </a:lnTo>
                      <a:lnTo>
                        <a:pt x="93" y="121"/>
                      </a:lnTo>
                      <a:lnTo>
                        <a:pt x="93" y="183"/>
                      </a:lnTo>
                      <a:lnTo>
                        <a:pt x="87" y="252"/>
                      </a:lnTo>
                      <a:lnTo>
                        <a:pt x="75" y="294"/>
                      </a:lnTo>
                      <a:lnTo>
                        <a:pt x="74" y="244"/>
                      </a:lnTo>
                      <a:lnTo>
                        <a:pt x="63" y="187"/>
                      </a:lnTo>
                      <a:lnTo>
                        <a:pt x="48" y="133"/>
                      </a:lnTo>
                      <a:lnTo>
                        <a:pt x="27" y="89"/>
                      </a:lnTo>
                      <a:lnTo>
                        <a:pt x="4" y="51"/>
                      </a:lnTo>
                      <a:lnTo>
                        <a:pt x="0" y="71"/>
                      </a:lnTo>
                      <a:lnTo>
                        <a:pt x="17" y="133"/>
                      </a:lnTo>
                      <a:lnTo>
                        <a:pt x="35" y="203"/>
                      </a:lnTo>
                      <a:lnTo>
                        <a:pt x="33" y="209"/>
                      </a:lnTo>
                      <a:lnTo>
                        <a:pt x="40" y="272"/>
                      </a:lnTo>
                      <a:lnTo>
                        <a:pt x="42" y="318"/>
                      </a:lnTo>
                      <a:lnTo>
                        <a:pt x="51" y="333"/>
                      </a:lnTo>
                      <a:lnTo>
                        <a:pt x="56" y="337"/>
                      </a:lnTo>
                      <a:lnTo>
                        <a:pt x="74" y="329"/>
                      </a:lnTo>
                      <a:lnTo>
                        <a:pt x="77" y="308"/>
                      </a:lnTo>
                      <a:lnTo>
                        <a:pt x="87" y="326"/>
                      </a:lnTo>
                      <a:lnTo>
                        <a:pt x="106" y="315"/>
                      </a:lnTo>
                      <a:lnTo>
                        <a:pt x="109" y="294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</p:grpSp>
        </p:grpSp>
      </p:grpSp>
      <p:pic>
        <p:nvPicPr>
          <p:cNvPr id="186" name="Picture 184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217488" y="980728"/>
            <a:ext cx="549275" cy="5175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pic>
        <p:nvPicPr>
          <p:cNvPr id="187" name="Picture 185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8343900" y="982316"/>
            <a:ext cx="549275" cy="5175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</p:pic>
      <p:grpSp>
        <p:nvGrpSpPr>
          <p:cNvPr id="193" name="Grupo 192"/>
          <p:cNvGrpSpPr/>
          <p:nvPr/>
        </p:nvGrpSpPr>
        <p:grpSpPr>
          <a:xfrm>
            <a:off x="6388100" y="2984920"/>
            <a:ext cx="2491204" cy="400752"/>
            <a:chOff x="6388100" y="2984920"/>
            <a:chExt cx="2491204" cy="400752"/>
          </a:xfrm>
        </p:grpSpPr>
        <p:sp>
          <p:nvSpPr>
            <p:cNvPr id="188" name="Rectangle 7"/>
            <p:cNvSpPr>
              <a:spLocks noChangeArrowheads="1"/>
            </p:cNvSpPr>
            <p:nvPr/>
          </p:nvSpPr>
          <p:spPr bwMode="auto">
            <a:xfrm>
              <a:off x="8623299" y="2989682"/>
              <a:ext cx="256005" cy="368300"/>
            </a:xfrm>
            <a:prstGeom prst="rect">
              <a:avLst/>
            </a:prstGeom>
            <a:solidFill>
              <a:srgbClr val="FFFF00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89" name="Rectangle 8"/>
            <p:cNvSpPr>
              <a:spLocks noChangeArrowheads="1"/>
            </p:cNvSpPr>
            <p:nvPr/>
          </p:nvSpPr>
          <p:spPr bwMode="auto">
            <a:xfrm>
              <a:off x="6388100" y="2984920"/>
              <a:ext cx="2279650" cy="4007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92075" tIns="46038" rIns="92075" bIns="46038">
              <a:spAutoFit/>
            </a:bodyPr>
            <a:lstStyle/>
            <a:p>
              <a:pPr defTabSz="762000"/>
              <a:r>
                <a:rPr lang="pt-BR" sz="2000" dirty="0">
                  <a:solidFill>
                    <a:srgbClr val="00B0F0"/>
                  </a:solidFill>
                </a:rPr>
                <a:t>             ~ 11</a:t>
              </a:r>
              <a:r>
                <a:rPr lang="pt-BR" sz="2000" baseline="30000" dirty="0">
                  <a:solidFill>
                    <a:srgbClr val="00B0F0"/>
                  </a:solidFill>
                </a:rPr>
                <a:t>m</a:t>
              </a:r>
              <a:r>
                <a:rPr lang="pt-BR" sz="2000" dirty="0">
                  <a:solidFill>
                    <a:srgbClr val="00B0F0"/>
                  </a:solidFill>
                </a:rPr>
                <a:t> 14</a:t>
              </a:r>
              <a:r>
                <a:rPr lang="pt-BR" sz="2000" baseline="30000" dirty="0">
                  <a:solidFill>
                    <a:srgbClr val="00B0F0"/>
                  </a:solidFill>
                </a:rPr>
                <a:t>s</a:t>
              </a:r>
              <a:endParaRPr lang="pt-BR" sz="2000" dirty="0">
                <a:solidFill>
                  <a:srgbClr val="00B0F0"/>
                </a:solidFill>
              </a:endParaRPr>
            </a:p>
          </p:txBody>
        </p:sp>
      </p:grpSp>
      <p:grpSp>
        <p:nvGrpSpPr>
          <p:cNvPr id="192" name="Grupo 191"/>
          <p:cNvGrpSpPr/>
          <p:nvPr/>
        </p:nvGrpSpPr>
        <p:grpSpPr>
          <a:xfrm>
            <a:off x="6424197" y="3924796"/>
            <a:ext cx="2327023" cy="408273"/>
            <a:chOff x="6424197" y="3924796"/>
            <a:chExt cx="2327023" cy="408273"/>
          </a:xfrm>
        </p:grpSpPr>
        <p:sp>
          <p:nvSpPr>
            <p:cNvPr id="190" name="Rectangle 16"/>
            <p:cNvSpPr>
              <a:spLocks noChangeArrowheads="1"/>
            </p:cNvSpPr>
            <p:nvPr/>
          </p:nvSpPr>
          <p:spPr bwMode="auto">
            <a:xfrm>
              <a:off x="8611520" y="3924796"/>
              <a:ext cx="139700" cy="368300"/>
            </a:xfrm>
            <a:prstGeom prst="rect">
              <a:avLst/>
            </a:prstGeom>
            <a:solidFill>
              <a:srgbClr val="FFFF00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91" name="Rectangle 17"/>
            <p:cNvSpPr>
              <a:spLocks noChangeArrowheads="1"/>
            </p:cNvSpPr>
            <p:nvPr/>
          </p:nvSpPr>
          <p:spPr bwMode="auto">
            <a:xfrm>
              <a:off x="6424197" y="3932317"/>
              <a:ext cx="2279650" cy="4007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92075" tIns="46038" rIns="92075" bIns="46038">
              <a:spAutoFit/>
            </a:bodyPr>
            <a:lstStyle/>
            <a:p>
              <a:pPr defTabSz="762000"/>
              <a:r>
                <a:rPr lang="pt-BR" sz="2000" dirty="0">
                  <a:solidFill>
                    <a:srgbClr val="00B0F0"/>
                  </a:solidFill>
                </a:rPr>
                <a:t>                   ~ 26</a:t>
              </a:r>
              <a:r>
                <a:rPr lang="pt-BR" sz="2000" baseline="30000" dirty="0">
                  <a:solidFill>
                    <a:srgbClr val="00B0F0"/>
                  </a:solidFill>
                </a:rPr>
                <a:t>s</a:t>
              </a:r>
              <a:endParaRPr lang="pt-BR" sz="2000" dirty="0">
                <a:solidFill>
                  <a:srgbClr val="00B0F0"/>
                </a:solidFill>
              </a:endParaRPr>
            </a:p>
          </p:txBody>
        </p:sp>
      </p:grpSp>
      <p:sp>
        <p:nvSpPr>
          <p:cNvPr id="160778" name="Line 20"/>
          <p:cNvSpPr>
            <a:spLocks noChangeShapeType="1"/>
          </p:cNvSpPr>
          <p:nvPr/>
        </p:nvSpPr>
        <p:spPr bwMode="auto">
          <a:xfrm>
            <a:off x="8604250" y="1564018"/>
            <a:ext cx="0" cy="2752774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94" name="Text Box 32"/>
          <p:cNvSpPr txBox="1">
            <a:spLocks noChangeArrowheads="1"/>
          </p:cNvSpPr>
          <p:nvPr/>
        </p:nvSpPr>
        <p:spPr bwMode="auto">
          <a:xfrm>
            <a:off x="6143009" y="6093296"/>
            <a:ext cx="2749471" cy="707886"/>
          </a:xfrm>
          <a:prstGeom prst="rect">
            <a:avLst/>
          </a:prstGeom>
          <a:solidFill>
            <a:srgbClr val="FFFF66"/>
          </a:solidFill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pt-BR" sz="2000" dirty="0">
                <a:solidFill>
                  <a:schemeClr val="tx1"/>
                </a:solidFill>
              </a:rPr>
              <a:t>Correção no ano de: </a:t>
            </a:r>
            <a:endParaRPr lang="pt-BR" sz="2000" dirty="0" smtClean="0">
              <a:solidFill>
                <a:schemeClr val="tx1"/>
              </a:solidFill>
            </a:endParaRPr>
          </a:p>
          <a:p>
            <a:r>
              <a:rPr lang="pt-BR" sz="2000" dirty="0" smtClean="0">
                <a:solidFill>
                  <a:schemeClr val="tx1"/>
                </a:solidFill>
              </a:rPr>
              <a:t>1.582 </a:t>
            </a:r>
            <a:r>
              <a:rPr lang="pt-BR" sz="2000" dirty="0">
                <a:solidFill>
                  <a:schemeClr val="tx1"/>
                </a:solidFill>
              </a:rPr>
              <a:t>+ 3.300 = </a:t>
            </a:r>
            <a:r>
              <a:rPr lang="pt-BR" sz="2000" dirty="0">
                <a:solidFill>
                  <a:srgbClr val="FF3300"/>
                </a:solidFill>
              </a:rPr>
              <a:t>4.882</a:t>
            </a:r>
          </a:p>
        </p:txBody>
      </p:sp>
      <p:pic>
        <p:nvPicPr>
          <p:cNvPr id="196" name="Picture 4" descr="C:\Boczko\Novos\adormecida_vestido_lilas.gif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 flipH="1">
            <a:off x="6246" y="2636912"/>
            <a:ext cx="533306" cy="987674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6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7367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34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20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1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2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3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6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7367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34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32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33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34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35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6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1736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367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"/>
                            </p:stCondLst>
                            <p:childTnLst>
                              <p:par>
                                <p:cTn id="5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367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367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367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367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367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36707" grpId="0" uiExpand="1" build="p" autoUpdateAnimBg="0"/>
      <p:bldP spid="1736708" grpId="0" animBg="1"/>
      <p:bldP spid="1736723" grpId="0" animBg="1"/>
      <p:bldP spid="1736725" grpId="0"/>
      <p:bldP spid="194" grpId="0" animBg="1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FFFF"/>
            </a:gs>
            <a:gs pos="100000">
              <a:srgbClr val="00CC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5" name="Rectangle 2"/>
          <p:cNvSpPr>
            <a:spLocks noGrp="1" noChangeArrowheads="1"/>
          </p:cNvSpPr>
          <p:nvPr>
            <p:ph type="title"/>
          </p:nvPr>
        </p:nvSpPr>
        <p:spPr>
          <a:xfrm>
            <a:off x="250825" y="53802"/>
            <a:ext cx="8642350" cy="2151062"/>
          </a:xfrm>
        </p:spPr>
        <p:txBody>
          <a:bodyPr/>
          <a:lstStyle/>
          <a:p>
            <a:pPr eaLnBrk="1" hangingPunct="1"/>
            <a:r>
              <a:rPr lang="pt-BR" dirty="0" smtClean="0"/>
              <a:t>Regras para a classificação dos anos no </a:t>
            </a:r>
            <a:br>
              <a:rPr lang="pt-BR" dirty="0" smtClean="0"/>
            </a:br>
            <a:r>
              <a:rPr lang="pt-BR" dirty="0" smtClean="0"/>
              <a:t>Calendário Gregoriano</a:t>
            </a:r>
          </a:p>
        </p:txBody>
      </p:sp>
      <p:sp>
        <p:nvSpPr>
          <p:cNvPr id="28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762000">
              <a:defRPr/>
            </a:pPr>
            <a:fld id="{D5CE13DC-FA28-4AFB-BA77-DA23A43B7173}" type="slidenum"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pPr defTabSz="762000">
                <a:defRPr/>
              </a:pPr>
              <a:t>88</a:t>
            </a:fld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286147" name="Text Box 3"/>
          <p:cNvSpPr txBox="1">
            <a:spLocks noChangeArrowheads="1"/>
          </p:cNvSpPr>
          <p:nvPr/>
        </p:nvSpPr>
        <p:spPr bwMode="auto">
          <a:xfrm>
            <a:off x="2852601" y="2436402"/>
            <a:ext cx="3390672" cy="1292662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pt-BR" sz="2400" dirty="0" smtClean="0"/>
              <a:t>Regra principal</a:t>
            </a:r>
            <a:endParaRPr lang="pt-BR" sz="2400" dirty="0"/>
          </a:p>
          <a:p>
            <a:pPr>
              <a:defRPr/>
            </a:pPr>
            <a:endParaRPr lang="pt-BR" dirty="0"/>
          </a:p>
          <a:p>
            <a:pPr>
              <a:defRPr/>
            </a:pPr>
            <a:r>
              <a:rPr lang="pt-BR" dirty="0" smtClean="0">
                <a:solidFill>
                  <a:schemeClr val="tx1"/>
                </a:solidFill>
              </a:rPr>
              <a:t>Só os </a:t>
            </a:r>
            <a:r>
              <a:rPr lang="pt-BR" dirty="0" smtClean="0">
                <a:solidFill>
                  <a:srgbClr val="000000"/>
                </a:solidFill>
              </a:rPr>
              <a:t>anos </a:t>
            </a:r>
          </a:p>
          <a:p>
            <a:pPr>
              <a:defRPr/>
            </a:pPr>
            <a:r>
              <a:rPr lang="pt-BR" dirty="0" smtClean="0">
                <a:solidFill>
                  <a:srgbClr val="000000"/>
                </a:solidFill>
              </a:rPr>
              <a:t>múltiplos </a:t>
            </a:r>
            <a:r>
              <a:rPr lang="pt-BR" dirty="0">
                <a:solidFill>
                  <a:srgbClr val="000000"/>
                </a:solidFill>
              </a:rPr>
              <a:t>de </a:t>
            </a:r>
            <a:r>
              <a:rPr lang="pt-BR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4</a:t>
            </a:r>
            <a:r>
              <a:rPr lang="pt-BR" dirty="0">
                <a:solidFill>
                  <a:srgbClr val="000000"/>
                </a:solidFill>
              </a:rPr>
              <a:t> são </a:t>
            </a:r>
            <a:r>
              <a:rPr lang="pt-BR" dirty="0" smtClean="0">
                <a:solidFill>
                  <a:srgbClr val="000000"/>
                </a:solidFill>
              </a:rPr>
              <a:t>bissextos.</a:t>
            </a:r>
            <a:endParaRPr lang="pt-BR" dirty="0">
              <a:solidFill>
                <a:srgbClr val="000000"/>
              </a:solidFill>
            </a:endParaRPr>
          </a:p>
        </p:txBody>
      </p:sp>
      <p:sp>
        <p:nvSpPr>
          <p:cNvPr id="1286148" name="Text Box 4"/>
          <p:cNvSpPr txBox="1">
            <a:spLocks noChangeArrowheads="1"/>
          </p:cNvSpPr>
          <p:nvPr/>
        </p:nvSpPr>
        <p:spPr bwMode="auto">
          <a:xfrm>
            <a:off x="1619250" y="4135438"/>
            <a:ext cx="5759450" cy="155575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pt-BR" sz="2400" dirty="0" smtClean="0"/>
              <a:t>Regras adicionais</a:t>
            </a:r>
            <a:endParaRPr lang="pt-BR" sz="2400" dirty="0"/>
          </a:p>
          <a:p>
            <a:pPr>
              <a:defRPr/>
            </a:pPr>
            <a:endParaRPr lang="pt-BR" dirty="0"/>
          </a:p>
          <a:p>
            <a:pPr>
              <a:defRPr/>
            </a:pPr>
            <a:r>
              <a:rPr lang="pt-BR" dirty="0">
                <a:solidFill>
                  <a:srgbClr val="000000"/>
                </a:solidFill>
              </a:rPr>
              <a:t>Os anos </a:t>
            </a:r>
            <a:r>
              <a:rPr lang="pt-BR" dirty="0" smtClean="0">
                <a:solidFill>
                  <a:srgbClr val="000000"/>
                </a:solidFill>
              </a:rPr>
              <a:t>centenários </a:t>
            </a:r>
            <a:endParaRPr lang="pt-BR" dirty="0">
              <a:solidFill>
                <a:srgbClr val="000000"/>
              </a:solidFill>
            </a:endParaRPr>
          </a:p>
          <a:p>
            <a:pPr>
              <a:defRPr/>
            </a:pPr>
            <a:r>
              <a:rPr lang="pt-BR" dirty="0">
                <a:solidFill>
                  <a:srgbClr val="000000"/>
                </a:solidFill>
              </a:rPr>
              <a:t>(os que terminam em </a:t>
            </a:r>
            <a:r>
              <a:rPr lang="pt-BR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00</a:t>
            </a:r>
            <a:r>
              <a:rPr lang="pt-BR" dirty="0">
                <a:solidFill>
                  <a:srgbClr val="000000"/>
                </a:solidFill>
              </a:rPr>
              <a:t>)</a:t>
            </a:r>
          </a:p>
          <a:p>
            <a:pPr>
              <a:defRPr/>
            </a:pPr>
            <a:r>
              <a:rPr lang="pt-BR" dirty="0">
                <a:solidFill>
                  <a:srgbClr val="000000"/>
                </a:solidFill>
              </a:rPr>
              <a:t> não são bissextos, </a:t>
            </a:r>
          </a:p>
        </p:txBody>
      </p:sp>
      <p:sp>
        <p:nvSpPr>
          <p:cNvPr id="1286149" name="Text Box 5"/>
          <p:cNvSpPr txBox="1">
            <a:spLocks noChangeArrowheads="1"/>
          </p:cNvSpPr>
          <p:nvPr/>
        </p:nvSpPr>
        <p:spPr bwMode="auto">
          <a:xfrm>
            <a:off x="8078788" y="2708275"/>
            <a:ext cx="996950" cy="1069975"/>
          </a:xfrm>
          <a:prstGeom prst="rect">
            <a:avLst/>
          </a:prstGeom>
          <a:solidFill>
            <a:schemeClr val="tx1"/>
          </a:solidFill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600" dirty="0"/>
              <a:t>Normais</a:t>
            </a:r>
          </a:p>
          <a:p>
            <a:r>
              <a:rPr lang="pt-BR" sz="1600" dirty="0"/>
              <a:t>2009</a:t>
            </a:r>
          </a:p>
          <a:p>
            <a:r>
              <a:rPr lang="pt-BR" sz="1600" dirty="0"/>
              <a:t>2010</a:t>
            </a:r>
          </a:p>
          <a:p>
            <a:r>
              <a:rPr lang="pt-BR" sz="1600" dirty="0"/>
              <a:t>2011</a:t>
            </a:r>
          </a:p>
        </p:txBody>
      </p:sp>
      <p:sp>
        <p:nvSpPr>
          <p:cNvPr id="1286150" name="Text Box 6"/>
          <p:cNvSpPr txBox="1">
            <a:spLocks noChangeArrowheads="1"/>
          </p:cNvSpPr>
          <p:nvPr/>
        </p:nvSpPr>
        <p:spPr bwMode="auto">
          <a:xfrm>
            <a:off x="6741368" y="2708275"/>
            <a:ext cx="1143000" cy="1069975"/>
          </a:xfrm>
          <a:prstGeom prst="rect">
            <a:avLst/>
          </a:prstGeom>
          <a:solidFill>
            <a:schemeClr val="tx1"/>
          </a:solidFill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pt-BR" sz="1600" dirty="0">
                <a:solidFill>
                  <a:srgbClr val="00B0F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Bissextos</a:t>
            </a:r>
          </a:p>
          <a:p>
            <a:pPr>
              <a:defRPr/>
            </a:pPr>
            <a:r>
              <a:rPr lang="pt-BR" sz="1600" dirty="0">
                <a:solidFill>
                  <a:srgbClr val="00B0F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20</a:t>
            </a:r>
            <a:r>
              <a:rPr lang="pt-BR" sz="1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08</a:t>
            </a:r>
          </a:p>
          <a:p>
            <a:pPr>
              <a:defRPr/>
            </a:pPr>
            <a:r>
              <a:rPr lang="pt-BR" sz="1600" dirty="0">
                <a:solidFill>
                  <a:srgbClr val="00B0F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20</a:t>
            </a:r>
            <a:r>
              <a:rPr lang="pt-BR" sz="1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12</a:t>
            </a:r>
          </a:p>
          <a:p>
            <a:pPr>
              <a:defRPr/>
            </a:pPr>
            <a:r>
              <a:rPr lang="pt-BR" sz="1600" dirty="0">
                <a:solidFill>
                  <a:srgbClr val="00B0F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20</a:t>
            </a:r>
            <a:r>
              <a:rPr lang="pt-BR" sz="1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16</a:t>
            </a:r>
          </a:p>
        </p:txBody>
      </p:sp>
      <p:sp>
        <p:nvSpPr>
          <p:cNvPr id="1286151" name="Text Box 7"/>
          <p:cNvSpPr txBox="1">
            <a:spLocks noChangeArrowheads="1"/>
          </p:cNvSpPr>
          <p:nvPr/>
        </p:nvSpPr>
        <p:spPr bwMode="auto">
          <a:xfrm>
            <a:off x="6190952" y="4656138"/>
            <a:ext cx="1549400" cy="1069975"/>
          </a:xfrm>
          <a:prstGeom prst="rect">
            <a:avLst/>
          </a:prstGeom>
          <a:solidFill>
            <a:schemeClr val="tx1"/>
          </a:solidFill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600" dirty="0"/>
              <a:t>Normais</a:t>
            </a:r>
          </a:p>
          <a:p>
            <a:r>
              <a:rPr lang="pt-BR" sz="1600" dirty="0"/>
              <a:t>17</a:t>
            </a:r>
            <a:r>
              <a:rPr lang="pt-BR" sz="1600" dirty="0">
                <a:solidFill>
                  <a:srgbClr val="FFC000"/>
                </a:solidFill>
              </a:rPr>
              <a:t>00</a:t>
            </a:r>
            <a:r>
              <a:rPr lang="pt-BR" sz="1600" dirty="0"/>
              <a:t>	21</a:t>
            </a:r>
            <a:r>
              <a:rPr lang="pt-BR" sz="1600" dirty="0">
                <a:solidFill>
                  <a:srgbClr val="FFC000"/>
                </a:solidFill>
              </a:rPr>
              <a:t>00</a:t>
            </a:r>
          </a:p>
          <a:p>
            <a:r>
              <a:rPr lang="pt-BR" sz="1600" dirty="0"/>
              <a:t>18</a:t>
            </a:r>
            <a:r>
              <a:rPr lang="pt-BR" sz="1600" dirty="0">
                <a:solidFill>
                  <a:srgbClr val="FFC000"/>
                </a:solidFill>
              </a:rPr>
              <a:t>00</a:t>
            </a:r>
            <a:r>
              <a:rPr lang="pt-BR" sz="1600" dirty="0"/>
              <a:t>	22</a:t>
            </a:r>
            <a:r>
              <a:rPr lang="pt-BR" sz="1600" dirty="0">
                <a:solidFill>
                  <a:srgbClr val="FFC000"/>
                </a:solidFill>
              </a:rPr>
              <a:t>00</a:t>
            </a:r>
          </a:p>
          <a:p>
            <a:r>
              <a:rPr lang="pt-BR" sz="1600" dirty="0"/>
              <a:t>19</a:t>
            </a:r>
            <a:r>
              <a:rPr lang="pt-BR" sz="1600" dirty="0">
                <a:solidFill>
                  <a:srgbClr val="FFC000"/>
                </a:solidFill>
              </a:rPr>
              <a:t>00</a:t>
            </a:r>
            <a:r>
              <a:rPr lang="pt-BR" sz="1600" dirty="0"/>
              <a:t>	23</a:t>
            </a:r>
            <a:r>
              <a:rPr lang="pt-BR" sz="1600" dirty="0">
                <a:solidFill>
                  <a:srgbClr val="FFC000"/>
                </a:solidFill>
              </a:rPr>
              <a:t>00</a:t>
            </a:r>
          </a:p>
        </p:txBody>
      </p:sp>
      <p:sp>
        <p:nvSpPr>
          <p:cNvPr id="1286152" name="Text Box 8"/>
          <p:cNvSpPr txBox="1">
            <a:spLocks noChangeArrowheads="1"/>
          </p:cNvSpPr>
          <p:nvPr/>
        </p:nvSpPr>
        <p:spPr bwMode="auto">
          <a:xfrm>
            <a:off x="1557338" y="5743575"/>
            <a:ext cx="1143000" cy="1069975"/>
          </a:xfrm>
          <a:prstGeom prst="rect">
            <a:avLst/>
          </a:prstGeom>
          <a:solidFill>
            <a:schemeClr val="tx1"/>
          </a:solidFill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pt-BR" sz="1600" dirty="0">
                <a:solidFill>
                  <a:srgbClr val="00B0F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Bissextos</a:t>
            </a:r>
          </a:p>
          <a:p>
            <a:pPr>
              <a:defRPr/>
            </a:pPr>
            <a:r>
              <a:rPr lang="pt-BR" sz="1600" dirty="0">
                <a:solidFill>
                  <a:srgbClr val="00B0F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20</a:t>
            </a:r>
            <a:r>
              <a:rPr lang="pt-BR" sz="1600" dirty="0">
                <a:solidFill>
                  <a:srgbClr val="FF66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00</a:t>
            </a:r>
          </a:p>
          <a:p>
            <a:pPr>
              <a:defRPr/>
            </a:pPr>
            <a:r>
              <a:rPr lang="pt-BR" sz="1600" dirty="0">
                <a:solidFill>
                  <a:srgbClr val="00B0F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24</a:t>
            </a:r>
            <a:r>
              <a:rPr lang="pt-BR" sz="1600" dirty="0">
                <a:solidFill>
                  <a:srgbClr val="FF66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00</a:t>
            </a:r>
          </a:p>
          <a:p>
            <a:pPr>
              <a:defRPr/>
            </a:pPr>
            <a:r>
              <a:rPr lang="pt-BR" sz="1600" dirty="0">
                <a:solidFill>
                  <a:srgbClr val="00B0F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28</a:t>
            </a:r>
            <a:r>
              <a:rPr lang="pt-BR" sz="1600" dirty="0">
                <a:solidFill>
                  <a:srgbClr val="FF66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00</a:t>
            </a:r>
          </a:p>
        </p:txBody>
      </p:sp>
      <p:sp>
        <p:nvSpPr>
          <p:cNvPr id="1286153" name="Text Box 9"/>
          <p:cNvSpPr txBox="1">
            <a:spLocks noChangeArrowheads="1"/>
          </p:cNvSpPr>
          <p:nvPr/>
        </p:nvSpPr>
        <p:spPr bwMode="auto">
          <a:xfrm>
            <a:off x="2843213" y="5664200"/>
            <a:ext cx="3311525" cy="915988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pt-BR" dirty="0">
                <a:solidFill>
                  <a:srgbClr val="000099"/>
                </a:solidFill>
              </a:rPr>
              <a:t>mas </a:t>
            </a:r>
          </a:p>
          <a:p>
            <a:pPr>
              <a:defRPr/>
            </a:pPr>
            <a:r>
              <a:rPr lang="pt-BR" dirty="0">
                <a:solidFill>
                  <a:srgbClr val="000099"/>
                </a:solidFill>
              </a:rPr>
              <a:t>aqueles que são múltiplos de </a:t>
            </a:r>
            <a:r>
              <a:rPr lang="pt-BR" dirty="0" smtClean="0">
                <a:solidFill>
                  <a:srgbClr val="FF9933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400</a:t>
            </a:r>
            <a:r>
              <a:rPr lang="pt-BR" dirty="0" smtClean="0">
                <a:solidFill>
                  <a:srgbClr val="000000"/>
                </a:solidFill>
              </a:rPr>
              <a:t> </a:t>
            </a:r>
            <a:r>
              <a:rPr lang="pt-BR" dirty="0">
                <a:solidFill>
                  <a:srgbClr val="000099"/>
                </a:solidFill>
              </a:rPr>
              <a:t>são bissextos.</a:t>
            </a:r>
          </a:p>
        </p:txBody>
      </p:sp>
      <p:pic>
        <p:nvPicPr>
          <p:cNvPr id="161803" name="Picture 10" descr="j011867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3019" y="2857500"/>
            <a:ext cx="2244725" cy="2371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Group 11"/>
          <p:cNvGrpSpPr>
            <a:grpSpLocks/>
          </p:cNvGrpSpPr>
          <p:nvPr/>
        </p:nvGrpSpPr>
        <p:grpSpPr bwMode="auto">
          <a:xfrm>
            <a:off x="6838206" y="1952625"/>
            <a:ext cx="685800" cy="971550"/>
            <a:chOff x="4648" y="2350"/>
            <a:chExt cx="432" cy="612"/>
          </a:xfrm>
        </p:grpSpPr>
        <p:sp>
          <p:nvSpPr>
            <p:cNvPr id="1286156" name="Text Box 12"/>
            <p:cNvSpPr txBox="1">
              <a:spLocks noChangeArrowheads="1"/>
            </p:cNvSpPr>
            <p:nvPr/>
          </p:nvSpPr>
          <p:spPr bwMode="auto">
            <a:xfrm>
              <a:off x="4648" y="2350"/>
              <a:ext cx="276" cy="404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pt-BR" sz="3600">
                  <a:solidFill>
                    <a:srgbClr val="FF66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3</a:t>
              </a:r>
            </a:p>
          </p:txBody>
        </p:sp>
        <p:sp>
          <p:nvSpPr>
            <p:cNvPr id="1286157" name="Text Box 13"/>
            <p:cNvSpPr txBox="1">
              <a:spLocks noChangeArrowheads="1"/>
            </p:cNvSpPr>
            <p:nvPr/>
          </p:nvSpPr>
          <p:spPr bwMode="auto">
            <a:xfrm>
              <a:off x="4726" y="2469"/>
              <a:ext cx="276" cy="404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pt-BR" sz="3600">
                  <a:solidFill>
                    <a:srgbClr val="FF66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6</a:t>
              </a:r>
            </a:p>
          </p:txBody>
        </p:sp>
        <p:sp>
          <p:nvSpPr>
            <p:cNvPr id="1286158" name="Text Box 14"/>
            <p:cNvSpPr txBox="1">
              <a:spLocks noChangeArrowheads="1"/>
            </p:cNvSpPr>
            <p:nvPr/>
          </p:nvSpPr>
          <p:spPr bwMode="auto">
            <a:xfrm>
              <a:off x="4804" y="2558"/>
              <a:ext cx="276" cy="404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pt-BR" sz="3600"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6</a:t>
              </a:r>
            </a:p>
          </p:txBody>
        </p:sp>
      </p:grpSp>
      <p:grpSp>
        <p:nvGrpSpPr>
          <p:cNvPr id="3" name="Group 15"/>
          <p:cNvGrpSpPr>
            <a:grpSpLocks/>
          </p:cNvGrpSpPr>
          <p:nvPr/>
        </p:nvGrpSpPr>
        <p:grpSpPr bwMode="auto">
          <a:xfrm>
            <a:off x="8183563" y="2117725"/>
            <a:ext cx="781050" cy="806450"/>
            <a:chOff x="5078" y="2605"/>
            <a:chExt cx="492" cy="508"/>
          </a:xfrm>
        </p:grpSpPr>
        <p:sp>
          <p:nvSpPr>
            <p:cNvPr id="1286160" name="Text Box 16"/>
            <p:cNvSpPr txBox="1">
              <a:spLocks noChangeArrowheads="1"/>
            </p:cNvSpPr>
            <p:nvPr/>
          </p:nvSpPr>
          <p:spPr bwMode="auto">
            <a:xfrm>
              <a:off x="5078" y="2709"/>
              <a:ext cx="276" cy="404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pt-BR" sz="3600">
                  <a:solidFill>
                    <a:srgbClr val="FF66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3</a:t>
              </a:r>
            </a:p>
          </p:txBody>
        </p:sp>
        <p:sp>
          <p:nvSpPr>
            <p:cNvPr id="1286161" name="Text Box 17"/>
            <p:cNvSpPr txBox="1">
              <a:spLocks noChangeArrowheads="1"/>
            </p:cNvSpPr>
            <p:nvPr/>
          </p:nvSpPr>
          <p:spPr bwMode="auto">
            <a:xfrm>
              <a:off x="5294" y="2708"/>
              <a:ext cx="276" cy="404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pt-BR" sz="3600">
                  <a:solidFill>
                    <a:srgbClr val="FF66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5</a:t>
              </a:r>
            </a:p>
          </p:txBody>
        </p:sp>
        <p:sp>
          <p:nvSpPr>
            <p:cNvPr id="1286162" name="Text Box 18"/>
            <p:cNvSpPr txBox="1">
              <a:spLocks noChangeArrowheads="1"/>
            </p:cNvSpPr>
            <p:nvPr/>
          </p:nvSpPr>
          <p:spPr bwMode="auto">
            <a:xfrm>
              <a:off x="5188" y="2605"/>
              <a:ext cx="276" cy="404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pt-BR" sz="3600">
                  <a:solidFill>
                    <a:srgbClr val="FF66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6</a:t>
              </a:r>
            </a:p>
          </p:txBody>
        </p:sp>
      </p:grpSp>
      <p:grpSp>
        <p:nvGrpSpPr>
          <p:cNvPr id="4" name="Group 19"/>
          <p:cNvGrpSpPr>
            <a:grpSpLocks/>
          </p:cNvGrpSpPr>
          <p:nvPr/>
        </p:nvGrpSpPr>
        <p:grpSpPr bwMode="auto">
          <a:xfrm>
            <a:off x="1692275" y="4978400"/>
            <a:ext cx="685800" cy="971550"/>
            <a:chOff x="4648" y="2350"/>
            <a:chExt cx="432" cy="612"/>
          </a:xfrm>
        </p:grpSpPr>
        <p:sp>
          <p:nvSpPr>
            <p:cNvPr id="1286164" name="Text Box 20"/>
            <p:cNvSpPr txBox="1">
              <a:spLocks noChangeArrowheads="1"/>
            </p:cNvSpPr>
            <p:nvPr/>
          </p:nvSpPr>
          <p:spPr bwMode="auto">
            <a:xfrm>
              <a:off x="4648" y="2350"/>
              <a:ext cx="276" cy="404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pt-BR" sz="3600">
                  <a:solidFill>
                    <a:srgbClr val="FF66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3</a:t>
              </a:r>
            </a:p>
          </p:txBody>
        </p:sp>
        <p:sp>
          <p:nvSpPr>
            <p:cNvPr id="1286165" name="Text Box 21"/>
            <p:cNvSpPr txBox="1">
              <a:spLocks noChangeArrowheads="1"/>
            </p:cNvSpPr>
            <p:nvPr/>
          </p:nvSpPr>
          <p:spPr bwMode="auto">
            <a:xfrm>
              <a:off x="4726" y="2469"/>
              <a:ext cx="276" cy="404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pt-BR" sz="3600">
                  <a:solidFill>
                    <a:srgbClr val="FF66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6</a:t>
              </a:r>
            </a:p>
          </p:txBody>
        </p:sp>
        <p:sp>
          <p:nvSpPr>
            <p:cNvPr id="1286166" name="Text Box 22"/>
            <p:cNvSpPr txBox="1">
              <a:spLocks noChangeArrowheads="1"/>
            </p:cNvSpPr>
            <p:nvPr/>
          </p:nvSpPr>
          <p:spPr bwMode="auto">
            <a:xfrm>
              <a:off x="4804" y="2558"/>
              <a:ext cx="276" cy="404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pt-BR" sz="3600"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6</a:t>
              </a:r>
            </a:p>
          </p:txBody>
        </p:sp>
      </p:grpSp>
      <p:grpSp>
        <p:nvGrpSpPr>
          <p:cNvPr id="5" name="Group 23"/>
          <p:cNvGrpSpPr>
            <a:grpSpLocks/>
          </p:cNvGrpSpPr>
          <p:nvPr/>
        </p:nvGrpSpPr>
        <p:grpSpPr bwMode="auto">
          <a:xfrm>
            <a:off x="6554490" y="4076700"/>
            <a:ext cx="781050" cy="806450"/>
            <a:chOff x="5078" y="2605"/>
            <a:chExt cx="492" cy="508"/>
          </a:xfrm>
        </p:grpSpPr>
        <p:sp>
          <p:nvSpPr>
            <p:cNvPr id="1286168" name="Text Box 24"/>
            <p:cNvSpPr txBox="1">
              <a:spLocks noChangeArrowheads="1"/>
            </p:cNvSpPr>
            <p:nvPr/>
          </p:nvSpPr>
          <p:spPr bwMode="auto">
            <a:xfrm>
              <a:off x="5078" y="2709"/>
              <a:ext cx="276" cy="404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pt-BR" sz="3600">
                  <a:solidFill>
                    <a:srgbClr val="FF66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3</a:t>
              </a:r>
            </a:p>
          </p:txBody>
        </p:sp>
        <p:sp>
          <p:nvSpPr>
            <p:cNvPr id="1286169" name="Text Box 25"/>
            <p:cNvSpPr txBox="1">
              <a:spLocks noChangeArrowheads="1"/>
            </p:cNvSpPr>
            <p:nvPr/>
          </p:nvSpPr>
          <p:spPr bwMode="auto">
            <a:xfrm>
              <a:off x="5294" y="2708"/>
              <a:ext cx="276" cy="404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pt-BR" sz="3600">
                  <a:solidFill>
                    <a:srgbClr val="FF66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5</a:t>
              </a:r>
            </a:p>
          </p:txBody>
        </p:sp>
        <p:sp>
          <p:nvSpPr>
            <p:cNvPr id="1286170" name="Text Box 26"/>
            <p:cNvSpPr txBox="1">
              <a:spLocks noChangeArrowheads="1"/>
            </p:cNvSpPr>
            <p:nvPr/>
          </p:nvSpPr>
          <p:spPr bwMode="auto">
            <a:xfrm>
              <a:off x="5188" y="2605"/>
              <a:ext cx="276" cy="404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pt-BR" sz="3600">
                  <a:solidFill>
                    <a:srgbClr val="FF66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6</a:t>
              </a:r>
            </a:p>
          </p:txBody>
        </p:sp>
      </p:grpSp>
      <p:sp>
        <p:nvSpPr>
          <p:cNvPr id="29" name="Retângulo 28"/>
          <p:cNvSpPr/>
          <p:nvPr/>
        </p:nvSpPr>
        <p:spPr bwMode="auto">
          <a:xfrm>
            <a:off x="2429397" y="2367393"/>
            <a:ext cx="4248472" cy="1440160"/>
          </a:xfrm>
          <a:prstGeom prst="rect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z="1000" smtClean="0">
              <a:solidFill>
                <a:srgbClr val="FF5050"/>
              </a:solidFill>
            </a:endParaRPr>
          </a:p>
        </p:txBody>
      </p:sp>
      <p:sp>
        <p:nvSpPr>
          <p:cNvPr id="30" name="Retângulo 29"/>
          <p:cNvSpPr/>
          <p:nvPr/>
        </p:nvSpPr>
        <p:spPr bwMode="auto">
          <a:xfrm>
            <a:off x="2915816" y="4077072"/>
            <a:ext cx="3096344" cy="2520280"/>
          </a:xfrm>
          <a:prstGeom prst="rect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z="1000" smtClean="0">
              <a:solidFill>
                <a:srgbClr val="FF5050"/>
              </a:solidFill>
            </a:endParaRPr>
          </a:p>
        </p:txBody>
      </p:sp>
      <p:pic>
        <p:nvPicPr>
          <p:cNvPr id="31" name="Picture 3" descr="C:\Boczko\Novos\fashion_girls_in_a_dress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 flipH="1">
            <a:off x="8064296" y="1712840"/>
            <a:ext cx="256280" cy="995264"/>
          </a:xfrm>
          <a:prstGeom prst="rect">
            <a:avLst/>
          </a:prstGeom>
          <a:noFill/>
        </p:spPr>
      </p:pic>
      <p:pic>
        <p:nvPicPr>
          <p:cNvPr id="32" name="Picture 4" descr="C:\Boczko\Novos\adormecida_vestido_lilas.gif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 flipH="1">
            <a:off x="7380312" y="1736904"/>
            <a:ext cx="533306" cy="987674"/>
          </a:xfrm>
          <a:prstGeom prst="rect">
            <a:avLst/>
          </a:prstGeom>
          <a:noFill/>
        </p:spPr>
      </p:pic>
      <p:pic>
        <p:nvPicPr>
          <p:cNvPr id="33" name="Picture 4" descr="C:\Boczko\Novos\adormecida_vestido_lilas.gif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 flipH="1">
            <a:off x="2238494" y="4769646"/>
            <a:ext cx="533306" cy="987674"/>
          </a:xfrm>
          <a:prstGeom prst="rect">
            <a:avLst/>
          </a:prstGeom>
          <a:noFill/>
        </p:spPr>
      </p:pic>
      <p:pic>
        <p:nvPicPr>
          <p:cNvPr id="34" name="Picture 3" descr="C:\Boczko\Novos\fashion_girls_in_a_dress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 flipH="1">
            <a:off x="7820048" y="4677200"/>
            <a:ext cx="256280" cy="995264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6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12861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12861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1286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1286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86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86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7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6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0" fill="hold"/>
                                        <p:tgtEl>
                                          <p:spTgt spid="1286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0" fill="hold"/>
                                        <p:tgtEl>
                                          <p:spTgt spid="1286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7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6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286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286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6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800" decel="100000"/>
                                        <p:tgtEl>
                                          <p:spTgt spid="12861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800" decel="100000" fill="hold"/>
                                        <p:tgtEl>
                                          <p:spTgt spid="12861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800" decel="100000" fill="hold"/>
                                        <p:tgtEl>
                                          <p:spTgt spid="1286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800" decel="100000" fill="hold"/>
                                        <p:tgtEl>
                                          <p:spTgt spid="1286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86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86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7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6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1286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1286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6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5" dur="500"/>
                                        <p:tgtEl>
                                          <p:spTgt spid="1286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6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1286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1286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86147" grpId="0"/>
      <p:bldP spid="1286148" grpId="0"/>
      <p:bldP spid="1286149" grpId="0" animBg="1"/>
      <p:bldP spid="1286150" grpId="0" animBg="1"/>
      <p:bldP spid="1286151" grpId="0" animBg="1"/>
      <p:bldP spid="1286152" grpId="0" animBg="1"/>
      <p:bldP spid="1286153" grpId="0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00"/>
            </a:gs>
            <a:gs pos="10000">
              <a:srgbClr val="000040"/>
            </a:gs>
            <a:gs pos="25000">
              <a:srgbClr val="400040"/>
            </a:gs>
            <a:gs pos="37500">
              <a:srgbClr val="8F0040"/>
            </a:gs>
            <a:gs pos="45000">
              <a:srgbClr val="F27300"/>
            </a:gs>
            <a:gs pos="50000">
              <a:srgbClr val="FFBF00"/>
            </a:gs>
            <a:gs pos="55001">
              <a:srgbClr val="F27300"/>
            </a:gs>
            <a:gs pos="62500">
              <a:srgbClr val="8F0040"/>
            </a:gs>
            <a:gs pos="75000">
              <a:srgbClr val="400040"/>
            </a:gs>
            <a:gs pos="90000">
              <a:srgbClr val="000040"/>
            </a:gs>
            <a:gs pos="100000">
              <a:srgbClr val="0000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5454352"/>
            <a:ext cx="7772400" cy="1143000"/>
          </a:xfrm>
          <a:noFill/>
          <a:ln/>
          <a:effectLst/>
        </p:spPr>
        <p:txBody>
          <a:bodyPr/>
          <a:lstStyle/>
          <a:p>
            <a:r>
              <a:rPr lang="pt-BR" sz="4800" dirty="0" smtClean="0">
                <a:solidFill>
                  <a:srgbClr val="FFC000"/>
                </a:solidFill>
              </a:rPr>
              <a:t>Signos defasando das constelações</a:t>
            </a:r>
            <a:endParaRPr lang="pt-BR" sz="4800" dirty="0">
              <a:solidFill>
                <a:srgbClr val="FFC000"/>
              </a:solidFill>
            </a:endParaRPr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151B3F-8942-458D-B35F-72FF26C757A3}" type="slidenum">
              <a:rPr lang="pt-BR" smtClean="0"/>
              <a:pPr/>
              <a:t>89</a:t>
            </a:fld>
            <a:endParaRPr lang="pt-BR"/>
          </a:p>
        </p:txBody>
      </p:sp>
      <p:pic>
        <p:nvPicPr>
          <p:cNvPr id="139271" name="Picture 7" descr="topsm"/>
          <p:cNvPicPr>
            <a:picLocks noChangeAspect="1" noChangeArrowheads="1" noCrop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 flipH="1">
            <a:off x="2411413" y="1808163"/>
            <a:ext cx="4321175" cy="3241675"/>
          </a:xfrm>
          <a:prstGeom prst="rect">
            <a:avLst/>
          </a:prstGeom>
          <a:noFill/>
        </p:spPr>
      </p:pic>
      <p:sp>
        <p:nvSpPr>
          <p:cNvPr id="4" name="Retângulo 3"/>
          <p:cNvSpPr/>
          <p:nvPr/>
        </p:nvSpPr>
        <p:spPr bwMode="auto">
          <a:xfrm>
            <a:off x="2411760" y="1856856"/>
            <a:ext cx="4320480" cy="3168352"/>
          </a:xfrm>
          <a:prstGeom prst="rect">
            <a:avLst/>
          </a:prstGeom>
          <a:noFill/>
          <a:ln w="57150" cap="flat" cmpd="sng" algn="ctr">
            <a:solidFill>
              <a:srgbClr val="FF6600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BR" sz="1800" b="1" i="0" u="none" strike="noStrike" cap="none" normalizeH="0" baseline="0" smtClean="0">
              <a:ln>
                <a:noFill/>
              </a:ln>
              <a:solidFill>
                <a:srgbClr val="FF0066"/>
              </a:solidFill>
              <a:effectLst/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tx1"/>
            </a:gs>
            <a:gs pos="50000">
              <a:schemeClr val="tx1">
                <a:lumMod val="75000"/>
                <a:lumOff val="25000"/>
              </a:schemeClr>
            </a:gs>
            <a:gs pos="100000">
              <a:schemeClr val="tx1"/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1890" name="Rectangle 2"/>
          <p:cNvSpPr>
            <a:spLocks noGrp="1" noChangeArrowheads="1"/>
          </p:cNvSpPr>
          <p:nvPr>
            <p:ph type="title"/>
          </p:nvPr>
        </p:nvSpPr>
        <p:spPr>
          <a:xfrm>
            <a:off x="1115616" y="188640"/>
            <a:ext cx="6912768" cy="1143000"/>
          </a:xfrm>
        </p:spPr>
        <p:txBody>
          <a:bodyPr/>
          <a:lstStyle/>
          <a:p>
            <a:r>
              <a:rPr lang="en-US" dirty="0" err="1">
                <a:solidFill>
                  <a:srgbClr val="FF0033"/>
                </a:solidFill>
              </a:rPr>
              <a:t>Visões</a:t>
            </a:r>
            <a:r>
              <a:rPr lang="en-US" dirty="0">
                <a:solidFill>
                  <a:srgbClr val="FF0033"/>
                </a:solidFill>
              </a:rPr>
              <a:t> </a:t>
            </a:r>
            <a:r>
              <a:rPr lang="en-US" dirty="0" err="1">
                <a:solidFill>
                  <a:srgbClr val="FF0033"/>
                </a:solidFill>
              </a:rPr>
              <a:t>históricas</a:t>
            </a:r>
            <a:r>
              <a:rPr lang="en-US" dirty="0">
                <a:solidFill>
                  <a:srgbClr val="FF0033"/>
                </a:solidFill>
              </a:rPr>
              <a:t> do </a:t>
            </a:r>
            <a:r>
              <a:rPr lang="en-US" dirty="0" err="1">
                <a:solidFill>
                  <a:srgbClr val="FF0033"/>
                </a:solidFill>
              </a:rPr>
              <a:t>movimento</a:t>
            </a:r>
            <a:r>
              <a:rPr lang="en-US" dirty="0">
                <a:solidFill>
                  <a:srgbClr val="FF0033"/>
                </a:solidFill>
              </a:rPr>
              <a:t> </a:t>
            </a:r>
            <a:r>
              <a:rPr lang="en-US" dirty="0" err="1">
                <a:solidFill>
                  <a:srgbClr val="FF0033"/>
                </a:solidFill>
              </a:rPr>
              <a:t>diurno</a:t>
            </a:r>
            <a:r>
              <a:rPr lang="en-US" dirty="0">
                <a:solidFill>
                  <a:srgbClr val="FF0033"/>
                </a:solidFill>
              </a:rPr>
              <a:t> </a:t>
            </a:r>
            <a:r>
              <a:rPr lang="en-US" dirty="0" err="1">
                <a:solidFill>
                  <a:srgbClr val="FF0033"/>
                </a:solidFill>
              </a:rPr>
              <a:t>aparente</a:t>
            </a:r>
            <a:endParaRPr lang="en-US" dirty="0">
              <a:solidFill>
                <a:srgbClr val="FF0033"/>
              </a:solidFill>
            </a:endParaRPr>
          </a:p>
        </p:txBody>
      </p:sp>
      <p:sp>
        <p:nvSpPr>
          <p:cNvPr id="110" name="Espaço Reservado para Número de Slide 10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B9BDED5-7DD0-4D48-A13E-ED21D63B5FA3}" type="slidenum">
              <a:rPr lang="pt-BR" smtClean="0">
                <a:solidFill>
                  <a:srgbClr val="FFFFFF"/>
                </a:solidFill>
              </a:rPr>
              <a:pPr/>
              <a:t>9</a:t>
            </a:fld>
            <a:endParaRPr lang="pt-BR">
              <a:solidFill>
                <a:srgbClr val="FFFFFF"/>
              </a:solidFill>
            </a:endParaRPr>
          </a:p>
        </p:txBody>
      </p:sp>
      <p:sp>
        <p:nvSpPr>
          <p:cNvPr id="1061899" name="Text Box 11"/>
          <p:cNvSpPr txBox="1">
            <a:spLocks noChangeArrowheads="1"/>
          </p:cNvSpPr>
          <p:nvPr/>
        </p:nvSpPr>
        <p:spPr bwMode="auto">
          <a:xfrm>
            <a:off x="1115616" y="6351711"/>
            <a:ext cx="212883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buFont typeface="Wingdings" pitchFamily="2" charset="2"/>
              <a:buNone/>
            </a:pPr>
            <a:r>
              <a:rPr lang="en-US" sz="2400" dirty="0" err="1">
                <a:solidFill>
                  <a:srgbClr val="FF0033"/>
                </a:solidFill>
              </a:rPr>
              <a:t>Ptolomeu</a:t>
            </a:r>
            <a:endParaRPr lang="en-US" sz="2400" dirty="0">
              <a:solidFill>
                <a:srgbClr val="FF0033"/>
              </a:solidFill>
            </a:endParaRPr>
          </a:p>
        </p:txBody>
      </p:sp>
      <p:sp>
        <p:nvSpPr>
          <p:cNvPr id="1061900" name="Text Box 12"/>
          <p:cNvSpPr txBox="1">
            <a:spLocks noChangeArrowheads="1"/>
          </p:cNvSpPr>
          <p:nvPr/>
        </p:nvSpPr>
        <p:spPr bwMode="auto">
          <a:xfrm>
            <a:off x="107950" y="5622925"/>
            <a:ext cx="1458913" cy="1200329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pPr algn="l"/>
            <a:r>
              <a:rPr lang="pt-BR" dirty="0" smtClean="0">
                <a:solidFill>
                  <a:srgbClr val="66FF33"/>
                </a:solidFill>
              </a:rPr>
              <a:t>Terra fixa.</a:t>
            </a:r>
          </a:p>
          <a:p>
            <a:pPr algn="l"/>
            <a:r>
              <a:rPr lang="pt-BR" dirty="0" smtClean="0">
                <a:solidFill>
                  <a:srgbClr val="3399FF"/>
                </a:solidFill>
              </a:rPr>
              <a:t>Céu gira em torno da Terra</a:t>
            </a:r>
            <a:r>
              <a:rPr lang="pt-BR" dirty="0" smtClean="0">
                <a:solidFill>
                  <a:srgbClr val="66FF33"/>
                </a:solidFill>
              </a:rPr>
              <a:t>.</a:t>
            </a:r>
            <a:endParaRPr lang="pt-BR" dirty="0">
              <a:solidFill>
                <a:srgbClr val="66FF33"/>
              </a:solidFill>
            </a:endParaRPr>
          </a:p>
        </p:txBody>
      </p:sp>
      <p:sp>
        <p:nvSpPr>
          <p:cNvPr id="1061902" name="Text Box 14"/>
          <p:cNvSpPr txBox="1">
            <a:spLocks noChangeArrowheads="1"/>
          </p:cNvSpPr>
          <p:nvPr/>
        </p:nvSpPr>
        <p:spPr bwMode="auto">
          <a:xfrm>
            <a:off x="7667625" y="5897563"/>
            <a:ext cx="1441450" cy="92333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pPr algn="r"/>
            <a:r>
              <a:rPr lang="pt-BR" dirty="0" smtClean="0">
                <a:solidFill>
                  <a:srgbClr val="3399FF"/>
                </a:solidFill>
              </a:rPr>
              <a:t>Céu fixo.</a:t>
            </a:r>
          </a:p>
          <a:p>
            <a:pPr algn="r"/>
            <a:r>
              <a:rPr lang="pt-BR" dirty="0" smtClean="0">
                <a:solidFill>
                  <a:srgbClr val="66FF33"/>
                </a:solidFill>
              </a:rPr>
              <a:t>A </a:t>
            </a:r>
            <a:r>
              <a:rPr lang="pt-BR" dirty="0">
                <a:solidFill>
                  <a:srgbClr val="66FF33"/>
                </a:solidFill>
              </a:rPr>
              <a:t>Terra em rotação. </a:t>
            </a:r>
          </a:p>
        </p:txBody>
      </p:sp>
      <p:pic>
        <p:nvPicPr>
          <p:cNvPr id="19" name="Picture 5" descr="C:\Boczko\Imagens\Sitema_Solar\Planetas\Terra\PS\Oco\earth-southern-hemisphere-md_oco.pn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521968" y="3212976"/>
            <a:ext cx="1465856" cy="1465856"/>
          </a:xfrm>
          <a:prstGeom prst="rect">
            <a:avLst/>
          </a:prstGeom>
          <a:noFill/>
        </p:spPr>
      </p:pic>
      <p:grpSp>
        <p:nvGrpSpPr>
          <p:cNvPr id="2" name="Group 41"/>
          <p:cNvGrpSpPr>
            <a:grpSpLocks/>
          </p:cNvGrpSpPr>
          <p:nvPr/>
        </p:nvGrpSpPr>
        <p:grpSpPr bwMode="auto">
          <a:xfrm>
            <a:off x="4114226" y="2276872"/>
            <a:ext cx="793750" cy="1022350"/>
            <a:chOff x="4557" y="1471"/>
            <a:chExt cx="500" cy="644"/>
          </a:xfrm>
        </p:grpSpPr>
        <p:sp>
          <p:nvSpPr>
            <p:cNvPr id="21" name="Freeform 42"/>
            <p:cNvSpPr>
              <a:spLocks noEditPoints="1"/>
            </p:cNvSpPr>
            <p:nvPr/>
          </p:nvSpPr>
          <p:spPr bwMode="auto">
            <a:xfrm>
              <a:off x="4557" y="1471"/>
              <a:ext cx="495" cy="644"/>
            </a:xfrm>
            <a:custGeom>
              <a:avLst/>
              <a:gdLst/>
              <a:ahLst/>
              <a:cxnLst>
                <a:cxn ang="0">
                  <a:pos x="4505" y="6821"/>
                </a:cxn>
                <a:cxn ang="0">
                  <a:pos x="3212" y="446"/>
                </a:cxn>
                <a:cxn ang="0">
                  <a:pos x="2380" y="1018"/>
                </a:cxn>
                <a:cxn ang="0">
                  <a:pos x="1688" y="1363"/>
                </a:cxn>
                <a:cxn ang="0">
                  <a:pos x="1132" y="1824"/>
                </a:cxn>
                <a:cxn ang="0">
                  <a:pos x="730" y="2393"/>
                </a:cxn>
                <a:cxn ang="0">
                  <a:pos x="500" y="3058"/>
                </a:cxn>
                <a:cxn ang="0">
                  <a:pos x="460" y="3812"/>
                </a:cxn>
                <a:cxn ang="0">
                  <a:pos x="625" y="4637"/>
                </a:cxn>
                <a:cxn ang="0">
                  <a:pos x="951" y="5366"/>
                </a:cxn>
                <a:cxn ang="0">
                  <a:pos x="1395" y="5925"/>
                </a:cxn>
                <a:cxn ang="0">
                  <a:pos x="1944" y="6315"/>
                </a:cxn>
                <a:cxn ang="0">
                  <a:pos x="2586" y="6542"/>
                </a:cxn>
                <a:cxn ang="0">
                  <a:pos x="3305" y="6607"/>
                </a:cxn>
                <a:cxn ang="0">
                  <a:pos x="4090" y="6513"/>
                </a:cxn>
                <a:cxn ang="0">
                  <a:pos x="4147" y="6852"/>
                </a:cxn>
                <a:cxn ang="0">
                  <a:pos x="3258" y="6953"/>
                </a:cxn>
                <a:cxn ang="0">
                  <a:pos x="2431" y="6874"/>
                </a:cxn>
                <a:cxn ang="0">
                  <a:pos x="1686" y="6615"/>
                </a:cxn>
                <a:cxn ang="0">
                  <a:pos x="1047" y="6174"/>
                </a:cxn>
                <a:cxn ang="0">
                  <a:pos x="536" y="5550"/>
                </a:cxn>
                <a:cxn ang="0">
                  <a:pos x="173" y="4742"/>
                </a:cxn>
                <a:cxn ang="0">
                  <a:pos x="4" y="3835"/>
                </a:cxn>
                <a:cxn ang="0">
                  <a:pos x="71" y="3003"/>
                </a:cxn>
                <a:cxn ang="0">
                  <a:pos x="350" y="2266"/>
                </a:cxn>
                <a:cxn ang="0">
                  <a:pos x="820" y="1633"/>
                </a:cxn>
                <a:cxn ang="0">
                  <a:pos x="1457" y="1116"/>
                </a:cxn>
                <a:cxn ang="0">
                  <a:pos x="2239" y="725"/>
                </a:cxn>
                <a:cxn ang="0">
                  <a:pos x="4523" y="8086"/>
                </a:cxn>
                <a:cxn ang="0">
                  <a:pos x="4444" y="7941"/>
                </a:cxn>
                <a:cxn ang="0">
                  <a:pos x="4277" y="7826"/>
                </a:cxn>
                <a:cxn ang="0">
                  <a:pos x="4052" y="7740"/>
                </a:cxn>
                <a:cxn ang="0">
                  <a:pos x="3800" y="7679"/>
                </a:cxn>
                <a:cxn ang="0">
                  <a:pos x="3554" y="7641"/>
                </a:cxn>
                <a:cxn ang="0">
                  <a:pos x="3344" y="7624"/>
                </a:cxn>
                <a:cxn ang="0">
                  <a:pos x="3374" y="7517"/>
                </a:cxn>
                <a:cxn ang="0">
                  <a:pos x="3398" y="7293"/>
                </a:cxn>
                <a:cxn ang="0">
                  <a:pos x="3267" y="7115"/>
                </a:cxn>
                <a:cxn ang="0">
                  <a:pos x="3007" y="7099"/>
                </a:cxn>
                <a:cxn ang="0">
                  <a:pos x="2844" y="7264"/>
                </a:cxn>
                <a:cxn ang="0">
                  <a:pos x="2845" y="7490"/>
                </a:cxn>
                <a:cxn ang="0">
                  <a:pos x="2921" y="7622"/>
                </a:cxn>
                <a:cxn ang="0">
                  <a:pos x="2702" y="7641"/>
                </a:cxn>
                <a:cxn ang="0">
                  <a:pos x="2453" y="7679"/>
                </a:cxn>
                <a:cxn ang="0">
                  <a:pos x="2204" y="7737"/>
                </a:cxn>
                <a:cxn ang="0">
                  <a:pos x="1979" y="7818"/>
                </a:cxn>
                <a:cxn ang="0">
                  <a:pos x="1807" y="7923"/>
                </a:cxn>
                <a:cxn ang="0">
                  <a:pos x="1713" y="8056"/>
                </a:cxn>
                <a:cxn ang="0">
                  <a:pos x="1433" y="8508"/>
                </a:cxn>
                <a:cxn ang="0">
                  <a:pos x="4027" y="951"/>
                </a:cxn>
                <a:cxn ang="0">
                  <a:pos x="5333" y="1346"/>
                </a:cxn>
                <a:cxn ang="0">
                  <a:pos x="6193" y="2252"/>
                </a:cxn>
                <a:cxn ang="0">
                  <a:pos x="6547" y="3435"/>
                </a:cxn>
                <a:cxn ang="0">
                  <a:pos x="6337" y="4659"/>
                </a:cxn>
                <a:cxn ang="0">
                  <a:pos x="5501" y="5685"/>
                </a:cxn>
                <a:cxn ang="0">
                  <a:pos x="4005" y="6277"/>
                </a:cxn>
                <a:cxn ang="0">
                  <a:pos x="2538" y="6150"/>
                </a:cxn>
                <a:cxn ang="0">
                  <a:pos x="1494" y="5419"/>
                </a:cxn>
                <a:cxn ang="0">
                  <a:pos x="930" y="4319"/>
                </a:cxn>
                <a:cxn ang="0">
                  <a:pos x="907" y="3084"/>
                </a:cxn>
                <a:cxn ang="0">
                  <a:pos x="1484" y="1952"/>
                </a:cxn>
                <a:cxn ang="0">
                  <a:pos x="2722" y="1157"/>
                </a:cxn>
              </a:cxnLst>
              <a:rect l="0" t="0" r="r" b="b"/>
              <a:pathLst>
                <a:path w="6552" h="8508">
                  <a:moveTo>
                    <a:pt x="2816" y="507"/>
                  </a:moveTo>
                  <a:lnTo>
                    <a:pt x="2476" y="127"/>
                  </a:lnTo>
                  <a:lnTo>
                    <a:pt x="2899" y="0"/>
                  </a:lnTo>
                  <a:lnTo>
                    <a:pt x="2816" y="507"/>
                  </a:lnTo>
                  <a:close/>
                  <a:moveTo>
                    <a:pt x="4505" y="6821"/>
                  </a:moveTo>
                  <a:lnTo>
                    <a:pt x="4504" y="7325"/>
                  </a:lnTo>
                  <a:lnTo>
                    <a:pt x="4898" y="7189"/>
                  </a:lnTo>
                  <a:lnTo>
                    <a:pt x="4505" y="6821"/>
                  </a:lnTo>
                  <a:close/>
                  <a:moveTo>
                    <a:pt x="2769" y="557"/>
                  </a:moveTo>
                  <a:lnTo>
                    <a:pt x="3212" y="446"/>
                  </a:lnTo>
                  <a:lnTo>
                    <a:pt x="3292" y="763"/>
                  </a:lnTo>
                  <a:lnTo>
                    <a:pt x="2853" y="873"/>
                  </a:lnTo>
                  <a:lnTo>
                    <a:pt x="2691" y="916"/>
                  </a:lnTo>
                  <a:lnTo>
                    <a:pt x="2533" y="965"/>
                  </a:lnTo>
                  <a:lnTo>
                    <a:pt x="2380" y="1018"/>
                  </a:lnTo>
                  <a:lnTo>
                    <a:pt x="2232" y="1078"/>
                  </a:lnTo>
                  <a:lnTo>
                    <a:pt x="2088" y="1142"/>
                  </a:lnTo>
                  <a:lnTo>
                    <a:pt x="1950" y="1211"/>
                  </a:lnTo>
                  <a:lnTo>
                    <a:pt x="1816" y="1284"/>
                  </a:lnTo>
                  <a:lnTo>
                    <a:pt x="1688" y="1363"/>
                  </a:lnTo>
                  <a:lnTo>
                    <a:pt x="1565" y="1445"/>
                  </a:lnTo>
                  <a:lnTo>
                    <a:pt x="1449" y="1533"/>
                  </a:lnTo>
                  <a:lnTo>
                    <a:pt x="1337" y="1626"/>
                  </a:lnTo>
                  <a:lnTo>
                    <a:pt x="1231" y="1723"/>
                  </a:lnTo>
                  <a:lnTo>
                    <a:pt x="1132" y="1824"/>
                  </a:lnTo>
                  <a:lnTo>
                    <a:pt x="1039" y="1930"/>
                  </a:lnTo>
                  <a:lnTo>
                    <a:pt x="952" y="2039"/>
                  </a:lnTo>
                  <a:lnTo>
                    <a:pt x="871" y="2153"/>
                  </a:lnTo>
                  <a:lnTo>
                    <a:pt x="797" y="2271"/>
                  </a:lnTo>
                  <a:lnTo>
                    <a:pt x="730" y="2393"/>
                  </a:lnTo>
                  <a:lnTo>
                    <a:pt x="669" y="2518"/>
                  </a:lnTo>
                  <a:lnTo>
                    <a:pt x="616" y="2648"/>
                  </a:lnTo>
                  <a:lnTo>
                    <a:pt x="570" y="2781"/>
                  </a:lnTo>
                  <a:lnTo>
                    <a:pt x="531" y="2918"/>
                  </a:lnTo>
                  <a:lnTo>
                    <a:pt x="500" y="3058"/>
                  </a:lnTo>
                  <a:lnTo>
                    <a:pt x="476" y="3203"/>
                  </a:lnTo>
                  <a:lnTo>
                    <a:pt x="460" y="3350"/>
                  </a:lnTo>
                  <a:lnTo>
                    <a:pt x="452" y="3501"/>
                  </a:lnTo>
                  <a:lnTo>
                    <a:pt x="452" y="3655"/>
                  </a:lnTo>
                  <a:lnTo>
                    <a:pt x="460" y="3812"/>
                  </a:lnTo>
                  <a:lnTo>
                    <a:pt x="476" y="3972"/>
                  </a:lnTo>
                  <a:lnTo>
                    <a:pt x="501" y="4135"/>
                  </a:lnTo>
                  <a:lnTo>
                    <a:pt x="534" y="4302"/>
                  </a:lnTo>
                  <a:lnTo>
                    <a:pt x="576" y="4470"/>
                  </a:lnTo>
                  <a:lnTo>
                    <a:pt x="625" y="4637"/>
                  </a:lnTo>
                  <a:lnTo>
                    <a:pt x="681" y="4797"/>
                  </a:lnTo>
                  <a:lnTo>
                    <a:pt x="741" y="4949"/>
                  </a:lnTo>
                  <a:lnTo>
                    <a:pt x="805" y="5095"/>
                  </a:lnTo>
                  <a:lnTo>
                    <a:pt x="877" y="5234"/>
                  </a:lnTo>
                  <a:lnTo>
                    <a:pt x="951" y="5366"/>
                  </a:lnTo>
                  <a:lnTo>
                    <a:pt x="1030" y="5492"/>
                  </a:lnTo>
                  <a:lnTo>
                    <a:pt x="1115" y="5610"/>
                  </a:lnTo>
                  <a:lnTo>
                    <a:pt x="1204" y="5722"/>
                  </a:lnTo>
                  <a:lnTo>
                    <a:pt x="1297" y="5827"/>
                  </a:lnTo>
                  <a:lnTo>
                    <a:pt x="1395" y="5925"/>
                  </a:lnTo>
                  <a:lnTo>
                    <a:pt x="1497" y="6016"/>
                  </a:lnTo>
                  <a:lnTo>
                    <a:pt x="1602" y="6101"/>
                  </a:lnTo>
                  <a:lnTo>
                    <a:pt x="1713" y="6179"/>
                  </a:lnTo>
                  <a:lnTo>
                    <a:pt x="1826" y="6250"/>
                  </a:lnTo>
                  <a:lnTo>
                    <a:pt x="1944" y="6315"/>
                  </a:lnTo>
                  <a:lnTo>
                    <a:pt x="2066" y="6374"/>
                  </a:lnTo>
                  <a:lnTo>
                    <a:pt x="2190" y="6426"/>
                  </a:lnTo>
                  <a:lnTo>
                    <a:pt x="2319" y="6471"/>
                  </a:lnTo>
                  <a:lnTo>
                    <a:pt x="2451" y="6510"/>
                  </a:lnTo>
                  <a:lnTo>
                    <a:pt x="2586" y="6542"/>
                  </a:lnTo>
                  <a:lnTo>
                    <a:pt x="2724" y="6569"/>
                  </a:lnTo>
                  <a:lnTo>
                    <a:pt x="2865" y="6587"/>
                  </a:lnTo>
                  <a:lnTo>
                    <a:pt x="3009" y="6600"/>
                  </a:lnTo>
                  <a:lnTo>
                    <a:pt x="3156" y="6607"/>
                  </a:lnTo>
                  <a:lnTo>
                    <a:pt x="3305" y="6607"/>
                  </a:lnTo>
                  <a:lnTo>
                    <a:pt x="3457" y="6601"/>
                  </a:lnTo>
                  <a:lnTo>
                    <a:pt x="3612" y="6588"/>
                  </a:lnTo>
                  <a:lnTo>
                    <a:pt x="3769" y="6570"/>
                  </a:lnTo>
                  <a:lnTo>
                    <a:pt x="3928" y="6545"/>
                  </a:lnTo>
                  <a:lnTo>
                    <a:pt x="4090" y="6513"/>
                  </a:lnTo>
                  <a:lnTo>
                    <a:pt x="4253" y="6475"/>
                  </a:lnTo>
                  <a:lnTo>
                    <a:pt x="4711" y="6361"/>
                  </a:lnTo>
                  <a:lnTo>
                    <a:pt x="4795" y="6695"/>
                  </a:lnTo>
                  <a:lnTo>
                    <a:pt x="4330" y="6810"/>
                  </a:lnTo>
                  <a:lnTo>
                    <a:pt x="4147" y="6852"/>
                  </a:lnTo>
                  <a:lnTo>
                    <a:pt x="3965" y="6887"/>
                  </a:lnTo>
                  <a:lnTo>
                    <a:pt x="3785" y="6914"/>
                  </a:lnTo>
                  <a:lnTo>
                    <a:pt x="3608" y="6934"/>
                  </a:lnTo>
                  <a:lnTo>
                    <a:pt x="3432" y="6946"/>
                  </a:lnTo>
                  <a:lnTo>
                    <a:pt x="3258" y="6953"/>
                  </a:lnTo>
                  <a:lnTo>
                    <a:pt x="3088" y="6952"/>
                  </a:lnTo>
                  <a:lnTo>
                    <a:pt x="2919" y="6942"/>
                  </a:lnTo>
                  <a:lnTo>
                    <a:pt x="2753" y="6927"/>
                  </a:lnTo>
                  <a:lnTo>
                    <a:pt x="2591" y="6904"/>
                  </a:lnTo>
                  <a:lnTo>
                    <a:pt x="2431" y="6874"/>
                  </a:lnTo>
                  <a:lnTo>
                    <a:pt x="2275" y="6837"/>
                  </a:lnTo>
                  <a:lnTo>
                    <a:pt x="2122" y="6792"/>
                  </a:lnTo>
                  <a:lnTo>
                    <a:pt x="1973" y="6740"/>
                  </a:lnTo>
                  <a:lnTo>
                    <a:pt x="1827" y="6681"/>
                  </a:lnTo>
                  <a:lnTo>
                    <a:pt x="1686" y="6615"/>
                  </a:lnTo>
                  <a:lnTo>
                    <a:pt x="1549" y="6541"/>
                  </a:lnTo>
                  <a:lnTo>
                    <a:pt x="1417" y="6460"/>
                  </a:lnTo>
                  <a:lnTo>
                    <a:pt x="1289" y="6372"/>
                  </a:lnTo>
                  <a:lnTo>
                    <a:pt x="1165" y="6277"/>
                  </a:lnTo>
                  <a:lnTo>
                    <a:pt x="1047" y="6174"/>
                  </a:lnTo>
                  <a:lnTo>
                    <a:pt x="934" y="6063"/>
                  </a:lnTo>
                  <a:lnTo>
                    <a:pt x="826" y="5946"/>
                  </a:lnTo>
                  <a:lnTo>
                    <a:pt x="724" y="5821"/>
                  </a:lnTo>
                  <a:lnTo>
                    <a:pt x="627" y="5689"/>
                  </a:lnTo>
                  <a:lnTo>
                    <a:pt x="536" y="5550"/>
                  </a:lnTo>
                  <a:lnTo>
                    <a:pt x="450" y="5404"/>
                  </a:lnTo>
                  <a:lnTo>
                    <a:pt x="371" y="5249"/>
                  </a:lnTo>
                  <a:lnTo>
                    <a:pt x="298" y="5088"/>
                  </a:lnTo>
                  <a:lnTo>
                    <a:pt x="232" y="4919"/>
                  </a:lnTo>
                  <a:lnTo>
                    <a:pt x="173" y="4742"/>
                  </a:lnTo>
                  <a:lnTo>
                    <a:pt x="120" y="4559"/>
                  </a:lnTo>
                  <a:lnTo>
                    <a:pt x="76" y="4373"/>
                  </a:lnTo>
                  <a:lnTo>
                    <a:pt x="43" y="4191"/>
                  </a:lnTo>
                  <a:lnTo>
                    <a:pt x="19" y="4011"/>
                  </a:lnTo>
                  <a:lnTo>
                    <a:pt x="4" y="3835"/>
                  </a:lnTo>
                  <a:lnTo>
                    <a:pt x="0" y="3661"/>
                  </a:lnTo>
                  <a:lnTo>
                    <a:pt x="4" y="3492"/>
                  </a:lnTo>
                  <a:lnTo>
                    <a:pt x="18" y="3325"/>
                  </a:lnTo>
                  <a:lnTo>
                    <a:pt x="40" y="3162"/>
                  </a:lnTo>
                  <a:lnTo>
                    <a:pt x="71" y="3003"/>
                  </a:lnTo>
                  <a:lnTo>
                    <a:pt x="111" y="2848"/>
                  </a:lnTo>
                  <a:lnTo>
                    <a:pt x="158" y="2696"/>
                  </a:lnTo>
                  <a:lnTo>
                    <a:pt x="214" y="2549"/>
                  </a:lnTo>
                  <a:lnTo>
                    <a:pt x="278" y="2405"/>
                  </a:lnTo>
                  <a:lnTo>
                    <a:pt x="350" y="2266"/>
                  </a:lnTo>
                  <a:lnTo>
                    <a:pt x="430" y="2131"/>
                  </a:lnTo>
                  <a:lnTo>
                    <a:pt x="517" y="1999"/>
                  </a:lnTo>
                  <a:lnTo>
                    <a:pt x="611" y="1872"/>
                  </a:lnTo>
                  <a:lnTo>
                    <a:pt x="711" y="1751"/>
                  </a:lnTo>
                  <a:lnTo>
                    <a:pt x="820" y="1633"/>
                  </a:lnTo>
                  <a:lnTo>
                    <a:pt x="934" y="1520"/>
                  </a:lnTo>
                  <a:lnTo>
                    <a:pt x="1055" y="1412"/>
                  </a:lnTo>
                  <a:lnTo>
                    <a:pt x="1183" y="1308"/>
                  </a:lnTo>
                  <a:lnTo>
                    <a:pt x="1317" y="1210"/>
                  </a:lnTo>
                  <a:lnTo>
                    <a:pt x="1457" y="1116"/>
                  </a:lnTo>
                  <a:lnTo>
                    <a:pt x="1602" y="1027"/>
                  </a:lnTo>
                  <a:lnTo>
                    <a:pt x="1754" y="944"/>
                  </a:lnTo>
                  <a:lnTo>
                    <a:pt x="1910" y="866"/>
                  </a:lnTo>
                  <a:lnTo>
                    <a:pt x="2072" y="793"/>
                  </a:lnTo>
                  <a:lnTo>
                    <a:pt x="2239" y="725"/>
                  </a:lnTo>
                  <a:lnTo>
                    <a:pt x="2411" y="664"/>
                  </a:lnTo>
                  <a:lnTo>
                    <a:pt x="2588" y="607"/>
                  </a:lnTo>
                  <a:lnTo>
                    <a:pt x="2769" y="557"/>
                  </a:lnTo>
                  <a:close/>
                  <a:moveTo>
                    <a:pt x="1707" y="8086"/>
                  </a:moveTo>
                  <a:lnTo>
                    <a:pt x="4523" y="8086"/>
                  </a:lnTo>
                  <a:lnTo>
                    <a:pt x="4515" y="8055"/>
                  </a:lnTo>
                  <a:lnTo>
                    <a:pt x="4504" y="8024"/>
                  </a:lnTo>
                  <a:lnTo>
                    <a:pt x="4488" y="7995"/>
                  </a:lnTo>
                  <a:lnTo>
                    <a:pt x="4468" y="7967"/>
                  </a:lnTo>
                  <a:lnTo>
                    <a:pt x="4444" y="7941"/>
                  </a:lnTo>
                  <a:lnTo>
                    <a:pt x="4417" y="7916"/>
                  </a:lnTo>
                  <a:lnTo>
                    <a:pt x="4387" y="7892"/>
                  </a:lnTo>
                  <a:lnTo>
                    <a:pt x="4352" y="7869"/>
                  </a:lnTo>
                  <a:lnTo>
                    <a:pt x="4316" y="7847"/>
                  </a:lnTo>
                  <a:lnTo>
                    <a:pt x="4277" y="7826"/>
                  </a:lnTo>
                  <a:lnTo>
                    <a:pt x="4235" y="7807"/>
                  </a:lnTo>
                  <a:lnTo>
                    <a:pt x="4192" y="7788"/>
                  </a:lnTo>
                  <a:lnTo>
                    <a:pt x="4146" y="7771"/>
                  </a:lnTo>
                  <a:lnTo>
                    <a:pt x="4100" y="7755"/>
                  </a:lnTo>
                  <a:lnTo>
                    <a:pt x="4052" y="7740"/>
                  </a:lnTo>
                  <a:lnTo>
                    <a:pt x="4003" y="7726"/>
                  </a:lnTo>
                  <a:lnTo>
                    <a:pt x="3953" y="7713"/>
                  </a:lnTo>
                  <a:lnTo>
                    <a:pt x="3901" y="7701"/>
                  </a:lnTo>
                  <a:lnTo>
                    <a:pt x="3851" y="7690"/>
                  </a:lnTo>
                  <a:lnTo>
                    <a:pt x="3800" y="7679"/>
                  </a:lnTo>
                  <a:lnTo>
                    <a:pt x="3750" y="7671"/>
                  </a:lnTo>
                  <a:lnTo>
                    <a:pt x="3700" y="7662"/>
                  </a:lnTo>
                  <a:lnTo>
                    <a:pt x="3649" y="7654"/>
                  </a:lnTo>
                  <a:lnTo>
                    <a:pt x="3601" y="7648"/>
                  </a:lnTo>
                  <a:lnTo>
                    <a:pt x="3554" y="7641"/>
                  </a:lnTo>
                  <a:lnTo>
                    <a:pt x="3508" y="7636"/>
                  </a:lnTo>
                  <a:lnTo>
                    <a:pt x="3464" y="7632"/>
                  </a:lnTo>
                  <a:lnTo>
                    <a:pt x="3421" y="7629"/>
                  </a:lnTo>
                  <a:lnTo>
                    <a:pt x="3382" y="7626"/>
                  </a:lnTo>
                  <a:lnTo>
                    <a:pt x="3344" y="7624"/>
                  </a:lnTo>
                  <a:lnTo>
                    <a:pt x="3309" y="7623"/>
                  </a:lnTo>
                  <a:lnTo>
                    <a:pt x="3278" y="7622"/>
                  </a:lnTo>
                  <a:lnTo>
                    <a:pt x="3318" y="7591"/>
                  </a:lnTo>
                  <a:lnTo>
                    <a:pt x="3349" y="7557"/>
                  </a:lnTo>
                  <a:lnTo>
                    <a:pt x="3374" y="7517"/>
                  </a:lnTo>
                  <a:lnTo>
                    <a:pt x="3392" y="7474"/>
                  </a:lnTo>
                  <a:lnTo>
                    <a:pt x="3404" y="7430"/>
                  </a:lnTo>
                  <a:lnTo>
                    <a:pt x="3408" y="7384"/>
                  </a:lnTo>
                  <a:lnTo>
                    <a:pt x="3407" y="7338"/>
                  </a:lnTo>
                  <a:lnTo>
                    <a:pt x="3398" y="7293"/>
                  </a:lnTo>
                  <a:lnTo>
                    <a:pt x="3384" y="7250"/>
                  </a:lnTo>
                  <a:lnTo>
                    <a:pt x="3363" y="7210"/>
                  </a:lnTo>
                  <a:lnTo>
                    <a:pt x="3337" y="7174"/>
                  </a:lnTo>
                  <a:lnTo>
                    <a:pt x="3304" y="7141"/>
                  </a:lnTo>
                  <a:lnTo>
                    <a:pt x="3267" y="7115"/>
                  </a:lnTo>
                  <a:lnTo>
                    <a:pt x="3224" y="7096"/>
                  </a:lnTo>
                  <a:lnTo>
                    <a:pt x="3175" y="7085"/>
                  </a:lnTo>
                  <a:lnTo>
                    <a:pt x="3121" y="7081"/>
                  </a:lnTo>
                  <a:lnTo>
                    <a:pt x="3061" y="7086"/>
                  </a:lnTo>
                  <a:lnTo>
                    <a:pt x="3007" y="7099"/>
                  </a:lnTo>
                  <a:lnTo>
                    <a:pt x="2961" y="7120"/>
                  </a:lnTo>
                  <a:lnTo>
                    <a:pt x="2921" y="7148"/>
                  </a:lnTo>
                  <a:lnTo>
                    <a:pt x="2889" y="7183"/>
                  </a:lnTo>
                  <a:lnTo>
                    <a:pt x="2863" y="7222"/>
                  </a:lnTo>
                  <a:lnTo>
                    <a:pt x="2844" y="7264"/>
                  </a:lnTo>
                  <a:lnTo>
                    <a:pt x="2830" y="7309"/>
                  </a:lnTo>
                  <a:lnTo>
                    <a:pt x="2824" y="7355"/>
                  </a:lnTo>
                  <a:lnTo>
                    <a:pt x="2825" y="7401"/>
                  </a:lnTo>
                  <a:lnTo>
                    <a:pt x="2831" y="7446"/>
                  </a:lnTo>
                  <a:lnTo>
                    <a:pt x="2845" y="7490"/>
                  </a:lnTo>
                  <a:lnTo>
                    <a:pt x="2864" y="7529"/>
                  </a:lnTo>
                  <a:lnTo>
                    <a:pt x="2890" y="7565"/>
                  </a:lnTo>
                  <a:lnTo>
                    <a:pt x="2922" y="7595"/>
                  </a:lnTo>
                  <a:lnTo>
                    <a:pt x="2960" y="7619"/>
                  </a:lnTo>
                  <a:lnTo>
                    <a:pt x="2921" y="7622"/>
                  </a:lnTo>
                  <a:lnTo>
                    <a:pt x="2882" y="7624"/>
                  </a:lnTo>
                  <a:lnTo>
                    <a:pt x="2839" y="7627"/>
                  </a:lnTo>
                  <a:lnTo>
                    <a:pt x="2795" y="7631"/>
                  </a:lnTo>
                  <a:lnTo>
                    <a:pt x="2749" y="7636"/>
                  </a:lnTo>
                  <a:lnTo>
                    <a:pt x="2702" y="7641"/>
                  </a:lnTo>
                  <a:lnTo>
                    <a:pt x="2654" y="7648"/>
                  </a:lnTo>
                  <a:lnTo>
                    <a:pt x="2604" y="7654"/>
                  </a:lnTo>
                  <a:lnTo>
                    <a:pt x="2554" y="7661"/>
                  </a:lnTo>
                  <a:lnTo>
                    <a:pt x="2504" y="7670"/>
                  </a:lnTo>
                  <a:lnTo>
                    <a:pt x="2453" y="7679"/>
                  </a:lnTo>
                  <a:lnTo>
                    <a:pt x="2403" y="7688"/>
                  </a:lnTo>
                  <a:lnTo>
                    <a:pt x="2351" y="7700"/>
                  </a:lnTo>
                  <a:lnTo>
                    <a:pt x="2302" y="7712"/>
                  </a:lnTo>
                  <a:lnTo>
                    <a:pt x="2252" y="7724"/>
                  </a:lnTo>
                  <a:lnTo>
                    <a:pt x="2204" y="7737"/>
                  </a:lnTo>
                  <a:lnTo>
                    <a:pt x="2156" y="7751"/>
                  </a:lnTo>
                  <a:lnTo>
                    <a:pt x="2109" y="7767"/>
                  </a:lnTo>
                  <a:lnTo>
                    <a:pt x="2064" y="7783"/>
                  </a:lnTo>
                  <a:lnTo>
                    <a:pt x="2021" y="7799"/>
                  </a:lnTo>
                  <a:lnTo>
                    <a:pt x="1979" y="7818"/>
                  </a:lnTo>
                  <a:lnTo>
                    <a:pt x="1939" y="7837"/>
                  </a:lnTo>
                  <a:lnTo>
                    <a:pt x="1903" y="7857"/>
                  </a:lnTo>
                  <a:lnTo>
                    <a:pt x="1868" y="7878"/>
                  </a:lnTo>
                  <a:lnTo>
                    <a:pt x="1836" y="7900"/>
                  </a:lnTo>
                  <a:lnTo>
                    <a:pt x="1807" y="7923"/>
                  </a:lnTo>
                  <a:lnTo>
                    <a:pt x="1781" y="7948"/>
                  </a:lnTo>
                  <a:lnTo>
                    <a:pt x="1758" y="7973"/>
                  </a:lnTo>
                  <a:lnTo>
                    <a:pt x="1739" y="7999"/>
                  </a:lnTo>
                  <a:lnTo>
                    <a:pt x="1725" y="8028"/>
                  </a:lnTo>
                  <a:lnTo>
                    <a:pt x="1713" y="8056"/>
                  </a:lnTo>
                  <a:lnTo>
                    <a:pt x="1707" y="8086"/>
                  </a:lnTo>
                  <a:close/>
                  <a:moveTo>
                    <a:pt x="1642" y="8213"/>
                  </a:moveTo>
                  <a:lnTo>
                    <a:pt x="4603" y="8213"/>
                  </a:lnTo>
                  <a:lnTo>
                    <a:pt x="4814" y="8508"/>
                  </a:lnTo>
                  <a:lnTo>
                    <a:pt x="1433" y="8508"/>
                  </a:lnTo>
                  <a:lnTo>
                    <a:pt x="1642" y="8213"/>
                  </a:lnTo>
                  <a:close/>
                  <a:moveTo>
                    <a:pt x="3053" y="1058"/>
                  </a:moveTo>
                  <a:lnTo>
                    <a:pt x="3392" y="989"/>
                  </a:lnTo>
                  <a:lnTo>
                    <a:pt x="3717" y="955"/>
                  </a:lnTo>
                  <a:lnTo>
                    <a:pt x="4027" y="951"/>
                  </a:lnTo>
                  <a:lnTo>
                    <a:pt x="4321" y="978"/>
                  </a:lnTo>
                  <a:lnTo>
                    <a:pt x="4599" y="1032"/>
                  </a:lnTo>
                  <a:lnTo>
                    <a:pt x="4862" y="1113"/>
                  </a:lnTo>
                  <a:lnTo>
                    <a:pt x="5106" y="1218"/>
                  </a:lnTo>
                  <a:lnTo>
                    <a:pt x="5333" y="1346"/>
                  </a:lnTo>
                  <a:lnTo>
                    <a:pt x="5543" y="1494"/>
                  </a:lnTo>
                  <a:lnTo>
                    <a:pt x="5734" y="1660"/>
                  </a:lnTo>
                  <a:lnTo>
                    <a:pt x="5907" y="1843"/>
                  </a:lnTo>
                  <a:lnTo>
                    <a:pt x="6060" y="2041"/>
                  </a:lnTo>
                  <a:lnTo>
                    <a:pt x="6193" y="2252"/>
                  </a:lnTo>
                  <a:lnTo>
                    <a:pt x="6306" y="2474"/>
                  </a:lnTo>
                  <a:lnTo>
                    <a:pt x="6399" y="2706"/>
                  </a:lnTo>
                  <a:lnTo>
                    <a:pt x="6470" y="2944"/>
                  </a:lnTo>
                  <a:lnTo>
                    <a:pt x="6520" y="3188"/>
                  </a:lnTo>
                  <a:lnTo>
                    <a:pt x="6547" y="3435"/>
                  </a:lnTo>
                  <a:lnTo>
                    <a:pt x="6552" y="3684"/>
                  </a:lnTo>
                  <a:lnTo>
                    <a:pt x="6534" y="3932"/>
                  </a:lnTo>
                  <a:lnTo>
                    <a:pt x="6492" y="4179"/>
                  </a:lnTo>
                  <a:lnTo>
                    <a:pt x="6426" y="4422"/>
                  </a:lnTo>
                  <a:lnTo>
                    <a:pt x="6337" y="4659"/>
                  </a:lnTo>
                  <a:lnTo>
                    <a:pt x="6221" y="4887"/>
                  </a:lnTo>
                  <a:lnTo>
                    <a:pt x="6080" y="5105"/>
                  </a:lnTo>
                  <a:lnTo>
                    <a:pt x="5914" y="5314"/>
                  </a:lnTo>
                  <a:lnTo>
                    <a:pt x="5720" y="5507"/>
                  </a:lnTo>
                  <a:lnTo>
                    <a:pt x="5501" y="5685"/>
                  </a:lnTo>
                  <a:lnTo>
                    <a:pt x="5254" y="5847"/>
                  </a:lnTo>
                  <a:lnTo>
                    <a:pt x="4979" y="5989"/>
                  </a:lnTo>
                  <a:lnTo>
                    <a:pt x="4676" y="6110"/>
                  </a:lnTo>
                  <a:lnTo>
                    <a:pt x="4344" y="6209"/>
                  </a:lnTo>
                  <a:lnTo>
                    <a:pt x="4005" y="6277"/>
                  </a:lnTo>
                  <a:lnTo>
                    <a:pt x="3681" y="6311"/>
                  </a:lnTo>
                  <a:lnTo>
                    <a:pt x="3371" y="6313"/>
                  </a:lnTo>
                  <a:lnTo>
                    <a:pt x="3077" y="6287"/>
                  </a:lnTo>
                  <a:lnTo>
                    <a:pt x="2799" y="6232"/>
                  </a:lnTo>
                  <a:lnTo>
                    <a:pt x="2538" y="6150"/>
                  </a:lnTo>
                  <a:lnTo>
                    <a:pt x="2294" y="6045"/>
                  </a:lnTo>
                  <a:lnTo>
                    <a:pt x="2066" y="5918"/>
                  </a:lnTo>
                  <a:lnTo>
                    <a:pt x="1857" y="5769"/>
                  </a:lnTo>
                  <a:lnTo>
                    <a:pt x="1665" y="5603"/>
                  </a:lnTo>
                  <a:lnTo>
                    <a:pt x="1494" y="5419"/>
                  </a:lnTo>
                  <a:lnTo>
                    <a:pt x="1340" y="5222"/>
                  </a:lnTo>
                  <a:lnTo>
                    <a:pt x="1207" y="5010"/>
                  </a:lnTo>
                  <a:lnTo>
                    <a:pt x="1093" y="4788"/>
                  </a:lnTo>
                  <a:lnTo>
                    <a:pt x="1001" y="4557"/>
                  </a:lnTo>
                  <a:lnTo>
                    <a:pt x="930" y="4319"/>
                  </a:lnTo>
                  <a:lnTo>
                    <a:pt x="880" y="4076"/>
                  </a:lnTo>
                  <a:lnTo>
                    <a:pt x="852" y="3829"/>
                  </a:lnTo>
                  <a:lnTo>
                    <a:pt x="847" y="3579"/>
                  </a:lnTo>
                  <a:lnTo>
                    <a:pt x="866" y="3331"/>
                  </a:lnTo>
                  <a:lnTo>
                    <a:pt x="907" y="3084"/>
                  </a:lnTo>
                  <a:lnTo>
                    <a:pt x="973" y="2843"/>
                  </a:lnTo>
                  <a:lnTo>
                    <a:pt x="1063" y="2606"/>
                  </a:lnTo>
                  <a:lnTo>
                    <a:pt x="1178" y="2378"/>
                  </a:lnTo>
                  <a:lnTo>
                    <a:pt x="1318" y="2159"/>
                  </a:lnTo>
                  <a:lnTo>
                    <a:pt x="1484" y="1952"/>
                  </a:lnTo>
                  <a:lnTo>
                    <a:pt x="1678" y="1758"/>
                  </a:lnTo>
                  <a:lnTo>
                    <a:pt x="1897" y="1580"/>
                  </a:lnTo>
                  <a:lnTo>
                    <a:pt x="2144" y="1419"/>
                  </a:lnTo>
                  <a:lnTo>
                    <a:pt x="2418" y="1277"/>
                  </a:lnTo>
                  <a:lnTo>
                    <a:pt x="2722" y="1157"/>
                  </a:lnTo>
                  <a:lnTo>
                    <a:pt x="3053" y="105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2" name="Freeform 43"/>
            <p:cNvSpPr>
              <a:spLocks/>
            </p:cNvSpPr>
            <p:nvPr/>
          </p:nvSpPr>
          <p:spPr bwMode="auto">
            <a:xfrm>
              <a:off x="4744" y="1471"/>
              <a:ext cx="32" cy="38"/>
            </a:xfrm>
            <a:custGeom>
              <a:avLst/>
              <a:gdLst/>
              <a:ahLst/>
              <a:cxnLst>
                <a:cxn ang="0">
                  <a:pos x="340" y="507"/>
                </a:cxn>
                <a:cxn ang="0">
                  <a:pos x="0" y="127"/>
                </a:cxn>
                <a:cxn ang="0">
                  <a:pos x="423" y="0"/>
                </a:cxn>
                <a:cxn ang="0">
                  <a:pos x="340" y="507"/>
                </a:cxn>
              </a:cxnLst>
              <a:rect l="0" t="0" r="r" b="b"/>
              <a:pathLst>
                <a:path w="423" h="507">
                  <a:moveTo>
                    <a:pt x="340" y="507"/>
                  </a:moveTo>
                  <a:lnTo>
                    <a:pt x="0" y="127"/>
                  </a:lnTo>
                  <a:lnTo>
                    <a:pt x="423" y="0"/>
                  </a:lnTo>
                  <a:lnTo>
                    <a:pt x="340" y="507"/>
                  </a:lnTo>
                </a:path>
              </a:pathLst>
            </a:custGeom>
            <a:solidFill>
              <a:schemeClr val="folHlink"/>
            </a:solidFill>
            <a:ln w="0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3" name="Freeform 44"/>
            <p:cNvSpPr>
              <a:spLocks/>
            </p:cNvSpPr>
            <p:nvPr/>
          </p:nvSpPr>
          <p:spPr bwMode="auto">
            <a:xfrm>
              <a:off x="4898" y="1987"/>
              <a:ext cx="29" cy="3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504"/>
                </a:cxn>
                <a:cxn ang="0">
                  <a:pos x="394" y="368"/>
                </a:cxn>
                <a:cxn ang="0">
                  <a:pos x="1" y="0"/>
                </a:cxn>
              </a:cxnLst>
              <a:rect l="0" t="0" r="r" b="b"/>
              <a:pathLst>
                <a:path w="394" h="504">
                  <a:moveTo>
                    <a:pt x="1" y="0"/>
                  </a:moveTo>
                  <a:lnTo>
                    <a:pt x="0" y="504"/>
                  </a:lnTo>
                  <a:lnTo>
                    <a:pt x="394" y="368"/>
                  </a:lnTo>
                  <a:lnTo>
                    <a:pt x="1" y="0"/>
                  </a:lnTo>
                </a:path>
              </a:pathLst>
            </a:custGeom>
            <a:solidFill>
              <a:schemeClr val="folHlink"/>
            </a:solidFill>
            <a:ln w="0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4" name="Freeform 45"/>
            <p:cNvSpPr>
              <a:spLocks/>
            </p:cNvSpPr>
            <p:nvPr/>
          </p:nvSpPr>
          <p:spPr bwMode="auto">
            <a:xfrm>
              <a:off x="4557" y="1505"/>
              <a:ext cx="363" cy="492"/>
            </a:xfrm>
            <a:custGeom>
              <a:avLst/>
              <a:gdLst/>
              <a:ahLst/>
              <a:cxnLst>
                <a:cxn ang="0">
                  <a:pos x="3292" y="317"/>
                </a:cxn>
                <a:cxn ang="0">
                  <a:pos x="2691" y="470"/>
                </a:cxn>
                <a:cxn ang="0">
                  <a:pos x="2232" y="632"/>
                </a:cxn>
                <a:cxn ang="0">
                  <a:pos x="1816" y="838"/>
                </a:cxn>
                <a:cxn ang="0">
                  <a:pos x="1449" y="1087"/>
                </a:cxn>
                <a:cxn ang="0">
                  <a:pos x="1132" y="1378"/>
                </a:cxn>
                <a:cxn ang="0">
                  <a:pos x="871" y="1707"/>
                </a:cxn>
                <a:cxn ang="0">
                  <a:pos x="669" y="2072"/>
                </a:cxn>
                <a:cxn ang="0">
                  <a:pos x="531" y="2472"/>
                </a:cxn>
                <a:cxn ang="0">
                  <a:pos x="460" y="2904"/>
                </a:cxn>
                <a:cxn ang="0">
                  <a:pos x="460" y="3366"/>
                </a:cxn>
                <a:cxn ang="0">
                  <a:pos x="534" y="3856"/>
                </a:cxn>
                <a:cxn ang="0">
                  <a:pos x="625" y="4191"/>
                </a:cxn>
                <a:cxn ang="0">
                  <a:pos x="805" y="4649"/>
                </a:cxn>
                <a:cxn ang="0">
                  <a:pos x="1030" y="5046"/>
                </a:cxn>
                <a:cxn ang="0">
                  <a:pos x="1297" y="5381"/>
                </a:cxn>
                <a:cxn ang="0">
                  <a:pos x="1602" y="5655"/>
                </a:cxn>
                <a:cxn ang="0">
                  <a:pos x="1944" y="5869"/>
                </a:cxn>
                <a:cxn ang="0">
                  <a:pos x="2319" y="6025"/>
                </a:cxn>
                <a:cxn ang="0">
                  <a:pos x="2724" y="6123"/>
                </a:cxn>
                <a:cxn ang="0">
                  <a:pos x="3156" y="6161"/>
                </a:cxn>
                <a:cxn ang="0">
                  <a:pos x="3612" y="6142"/>
                </a:cxn>
                <a:cxn ang="0">
                  <a:pos x="4090" y="6067"/>
                </a:cxn>
                <a:cxn ang="0">
                  <a:pos x="4795" y="6249"/>
                </a:cxn>
                <a:cxn ang="0">
                  <a:pos x="4147" y="6406"/>
                </a:cxn>
                <a:cxn ang="0">
                  <a:pos x="3608" y="6488"/>
                </a:cxn>
                <a:cxn ang="0">
                  <a:pos x="3088" y="6506"/>
                </a:cxn>
                <a:cxn ang="0">
                  <a:pos x="2591" y="6458"/>
                </a:cxn>
                <a:cxn ang="0">
                  <a:pos x="2122" y="6346"/>
                </a:cxn>
                <a:cxn ang="0">
                  <a:pos x="1686" y="6169"/>
                </a:cxn>
                <a:cxn ang="0">
                  <a:pos x="1289" y="5926"/>
                </a:cxn>
                <a:cxn ang="0">
                  <a:pos x="934" y="5617"/>
                </a:cxn>
                <a:cxn ang="0">
                  <a:pos x="627" y="5243"/>
                </a:cxn>
                <a:cxn ang="0">
                  <a:pos x="371" y="4803"/>
                </a:cxn>
                <a:cxn ang="0">
                  <a:pos x="173" y="4296"/>
                </a:cxn>
                <a:cxn ang="0">
                  <a:pos x="76" y="3927"/>
                </a:cxn>
                <a:cxn ang="0">
                  <a:pos x="4" y="3389"/>
                </a:cxn>
                <a:cxn ang="0">
                  <a:pos x="18" y="2879"/>
                </a:cxn>
                <a:cxn ang="0">
                  <a:pos x="111" y="2402"/>
                </a:cxn>
                <a:cxn ang="0">
                  <a:pos x="278" y="1959"/>
                </a:cxn>
                <a:cxn ang="0">
                  <a:pos x="517" y="1553"/>
                </a:cxn>
                <a:cxn ang="0">
                  <a:pos x="820" y="1187"/>
                </a:cxn>
                <a:cxn ang="0">
                  <a:pos x="1183" y="862"/>
                </a:cxn>
                <a:cxn ang="0">
                  <a:pos x="1602" y="581"/>
                </a:cxn>
                <a:cxn ang="0">
                  <a:pos x="2072" y="347"/>
                </a:cxn>
                <a:cxn ang="0">
                  <a:pos x="2588" y="161"/>
                </a:cxn>
              </a:cxnLst>
              <a:rect l="0" t="0" r="r" b="b"/>
              <a:pathLst>
                <a:path w="4795" h="6507">
                  <a:moveTo>
                    <a:pt x="2769" y="111"/>
                  </a:moveTo>
                  <a:lnTo>
                    <a:pt x="3212" y="0"/>
                  </a:lnTo>
                  <a:lnTo>
                    <a:pt x="3292" y="317"/>
                  </a:lnTo>
                  <a:lnTo>
                    <a:pt x="2853" y="427"/>
                  </a:lnTo>
                  <a:lnTo>
                    <a:pt x="2853" y="427"/>
                  </a:lnTo>
                  <a:lnTo>
                    <a:pt x="2691" y="470"/>
                  </a:lnTo>
                  <a:lnTo>
                    <a:pt x="2533" y="519"/>
                  </a:lnTo>
                  <a:lnTo>
                    <a:pt x="2380" y="572"/>
                  </a:lnTo>
                  <a:lnTo>
                    <a:pt x="2232" y="632"/>
                  </a:lnTo>
                  <a:lnTo>
                    <a:pt x="2088" y="696"/>
                  </a:lnTo>
                  <a:lnTo>
                    <a:pt x="1950" y="765"/>
                  </a:lnTo>
                  <a:lnTo>
                    <a:pt x="1816" y="838"/>
                  </a:lnTo>
                  <a:lnTo>
                    <a:pt x="1688" y="917"/>
                  </a:lnTo>
                  <a:lnTo>
                    <a:pt x="1565" y="999"/>
                  </a:lnTo>
                  <a:lnTo>
                    <a:pt x="1449" y="1087"/>
                  </a:lnTo>
                  <a:lnTo>
                    <a:pt x="1337" y="1180"/>
                  </a:lnTo>
                  <a:lnTo>
                    <a:pt x="1231" y="1277"/>
                  </a:lnTo>
                  <a:lnTo>
                    <a:pt x="1132" y="1378"/>
                  </a:lnTo>
                  <a:lnTo>
                    <a:pt x="1039" y="1484"/>
                  </a:lnTo>
                  <a:lnTo>
                    <a:pt x="952" y="1593"/>
                  </a:lnTo>
                  <a:lnTo>
                    <a:pt x="871" y="1707"/>
                  </a:lnTo>
                  <a:lnTo>
                    <a:pt x="797" y="1825"/>
                  </a:lnTo>
                  <a:lnTo>
                    <a:pt x="730" y="1947"/>
                  </a:lnTo>
                  <a:lnTo>
                    <a:pt x="669" y="2072"/>
                  </a:lnTo>
                  <a:lnTo>
                    <a:pt x="616" y="2202"/>
                  </a:lnTo>
                  <a:lnTo>
                    <a:pt x="570" y="2335"/>
                  </a:lnTo>
                  <a:lnTo>
                    <a:pt x="531" y="2472"/>
                  </a:lnTo>
                  <a:lnTo>
                    <a:pt x="500" y="2612"/>
                  </a:lnTo>
                  <a:lnTo>
                    <a:pt x="476" y="2757"/>
                  </a:lnTo>
                  <a:lnTo>
                    <a:pt x="460" y="2904"/>
                  </a:lnTo>
                  <a:lnTo>
                    <a:pt x="452" y="3055"/>
                  </a:lnTo>
                  <a:lnTo>
                    <a:pt x="452" y="3209"/>
                  </a:lnTo>
                  <a:lnTo>
                    <a:pt x="460" y="3366"/>
                  </a:lnTo>
                  <a:lnTo>
                    <a:pt x="476" y="3526"/>
                  </a:lnTo>
                  <a:lnTo>
                    <a:pt x="501" y="3689"/>
                  </a:lnTo>
                  <a:lnTo>
                    <a:pt x="534" y="3856"/>
                  </a:lnTo>
                  <a:lnTo>
                    <a:pt x="576" y="4024"/>
                  </a:lnTo>
                  <a:lnTo>
                    <a:pt x="576" y="4024"/>
                  </a:lnTo>
                  <a:lnTo>
                    <a:pt x="625" y="4191"/>
                  </a:lnTo>
                  <a:lnTo>
                    <a:pt x="681" y="4351"/>
                  </a:lnTo>
                  <a:lnTo>
                    <a:pt x="741" y="4503"/>
                  </a:lnTo>
                  <a:lnTo>
                    <a:pt x="805" y="4649"/>
                  </a:lnTo>
                  <a:lnTo>
                    <a:pt x="877" y="4788"/>
                  </a:lnTo>
                  <a:lnTo>
                    <a:pt x="951" y="4920"/>
                  </a:lnTo>
                  <a:lnTo>
                    <a:pt x="1030" y="5046"/>
                  </a:lnTo>
                  <a:lnTo>
                    <a:pt x="1115" y="5164"/>
                  </a:lnTo>
                  <a:lnTo>
                    <a:pt x="1204" y="5276"/>
                  </a:lnTo>
                  <a:lnTo>
                    <a:pt x="1297" y="5381"/>
                  </a:lnTo>
                  <a:lnTo>
                    <a:pt x="1395" y="5479"/>
                  </a:lnTo>
                  <a:lnTo>
                    <a:pt x="1497" y="5570"/>
                  </a:lnTo>
                  <a:lnTo>
                    <a:pt x="1602" y="5655"/>
                  </a:lnTo>
                  <a:lnTo>
                    <a:pt x="1713" y="5733"/>
                  </a:lnTo>
                  <a:lnTo>
                    <a:pt x="1826" y="5804"/>
                  </a:lnTo>
                  <a:lnTo>
                    <a:pt x="1944" y="5869"/>
                  </a:lnTo>
                  <a:lnTo>
                    <a:pt x="2066" y="5928"/>
                  </a:lnTo>
                  <a:lnTo>
                    <a:pt x="2190" y="5980"/>
                  </a:lnTo>
                  <a:lnTo>
                    <a:pt x="2319" y="6025"/>
                  </a:lnTo>
                  <a:lnTo>
                    <a:pt x="2451" y="6064"/>
                  </a:lnTo>
                  <a:lnTo>
                    <a:pt x="2586" y="6096"/>
                  </a:lnTo>
                  <a:lnTo>
                    <a:pt x="2724" y="6123"/>
                  </a:lnTo>
                  <a:lnTo>
                    <a:pt x="2865" y="6141"/>
                  </a:lnTo>
                  <a:lnTo>
                    <a:pt x="3009" y="6154"/>
                  </a:lnTo>
                  <a:lnTo>
                    <a:pt x="3156" y="6161"/>
                  </a:lnTo>
                  <a:lnTo>
                    <a:pt x="3305" y="6161"/>
                  </a:lnTo>
                  <a:lnTo>
                    <a:pt x="3457" y="6155"/>
                  </a:lnTo>
                  <a:lnTo>
                    <a:pt x="3612" y="6142"/>
                  </a:lnTo>
                  <a:lnTo>
                    <a:pt x="3769" y="6124"/>
                  </a:lnTo>
                  <a:lnTo>
                    <a:pt x="3928" y="6099"/>
                  </a:lnTo>
                  <a:lnTo>
                    <a:pt x="4090" y="6067"/>
                  </a:lnTo>
                  <a:lnTo>
                    <a:pt x="4253" y="6029"/>
                  </a:lnTo>
                  <a:lnTo>
                    <a:pt x="4711" y="5915"/>
                  </a:lnTo>
                  <a:lnTo>
                    <a:pt x="4795" y="6249"/>
                  </a:lnTo>
                  <a:lnTo>
                    <a:pt x="4330" y="6364"/>
                  </a:lnTo>
                  <a:lnTo>
                    <a:pt x="4330" y="6364"/>
                  </a:lnTo>
                  <a:lnTo>
                    <a:pt x="4147" y="6406"/>
                  </a:lnTo>
                  <a:lnTo>
                    <a:pt x="3965" y="6441"/>
                  </a:lnTo>
                  <a:lnTo>
                    <a:pt x="3785" y="6468"/>
                  </a:lnTo>
                  <a:lnTo>
                    <a:pt x="3608" y="6488"/>
                  </a:lnTo>
                  <a:lnTo>
                    <a:pt x="3432" y="6500"/>
                  </a:lnTo>
                  <a:lnTo>
                    <a:pt x="3258" y="6507"/>
                  </a:lnTo>
                  <a:lnTo>
                    <a:pt x="3088" y="6506"/>
                  </a:lnTo>
                  <a:lnTo>
                    <a:pt x="2919" y="6496"/>
                  </a:lnTo>
                  <a:lnTo>
                    <a:pt x="2753" y="6481"/>
                  </a:lnTo>
                  <a:lnTo>
                    <a:pt x="2591" y="6458"/>
                  </a:lnTo>
                  <a:lnTo>
                    <a:pt x="2431" y="6428"/>
                  </a:lnTo>
                  <a:lnTo>
                    <a:pt x="2275" y="6391"/>
                  </a:lnTo>
                  <a:lnTo>
                    <a:pt x="2122" y="6346"/>
                  </a:lnTo>
                  <a:lnTo>
                    <a:pt x="1973" y="6294"/>
                  </a:lnTo>
                  <a:lnTo>
                    <a:pt x="1827" y="6235"/>
                  </a:lnTo>
                  <a:lnTo>
                    <a:pt x="1686" y="6169"/>
                  </a:lnTo>
                  <a:lnTo>
                    <a:pt x="1549" y="6095"/>
                  </a:lnTo>
                  <a:lnTo>
                    <a:pt x="1417" y="6014"/>
                  </a:lnTo>
                  <a:lnTo>
                    <a:pt x="1289" y="5926"/>
                  </a:lnTo>
                  <a:lnTo>
                    <a:pt x="1165" y="5831"/>
                  </a:lnTo>
                  <a:lnTo>
                    <a:pt x="1047" y="5728"/>
                  </a:lnTo>
                  <a:lnTo>
                    <a:pt x="934" y="5617"/>
                  </a:lnTo>
                  <a:lnTo>
                    <a:pt x="826" y="5500"/>
                  </a:lnTo>
                  <a:lnTo>
                    <a:pt x="724" y="5375"/>
                  </a:lnTo>
                  <a:lnTo>
                    <a:pt x="627" y="5243"/>
                  </a:lnTo>
                  <a:lnTo>
                    <a:pt x="536" y="5104"/>
                  </a:lnTo>
                  <a:lnTo>
                    <a:pt x="450" y="4958"/>
                  </a:lnTo>
                  <a:lnTo>
                    <a:pt x="371" y="4803"/>
                  </a:lnTo>
                  <a:lnTo>
                    <a:pt x="298" y="4642"/>
                  </a:lnTo>
                  <a:lnTo>
                    <a:pt x="232" y="4473"/>
                  </a:lnTo>
                  <a:lnTo>
                    <a:pt x="173" y="4296"/>
                  </a:lnTo>
                  <a:lnTo>
                    <a:pt x="120" y="4113"/>
                  </a:lnTo>
                  <a:lnTo>
                    <a:pt x="120" y="4113"/>
                  </a:lnTo>
                  <a:lnTo>
                    <a:pt x="76" y="3927"/>
                  </a:lnTo>
                  <a:lnTo>
                    <a:pt x="43" y="3745"/>
                  </a:lnTo>
                  <a:lnTo>
                    <a:pt x="19" y="3565"/>
                  </a:lnTo>
                  <a:lnTo>
                    <a:pt x="4" y="3389"/>
                  </a:lnTo>
                  <a:lnTo>
                    <a:pt x="0" y="3215"/>
                  </a:lnTo>
                  <a:lnTo>
                    <a:pt x="4" y="3046"/>
                  </a:lnTo>
                  <a:lnTo>
                    <a:pt x="18" y="2879"/>
                  </a:lnTo>
                  <a:lnTo>
                    <a:pt x="40" y="2716"/>
                  </a:lnTo>
                  <a:lnTo>
                    <a:pt x="71" y="2557"/>
                  </a:lnTo>
                  <a:lnTo>
                    <a:pt x="111" y="2402"/>
                  </a:lnTo>
                  <a:lnTo>
                    <a:pt x="158" y="2250"/>
                  </a:lnTo>
                  <a:lnTo>
                    <a:pt x="214" y="2103"/>
                  </a:lnTo>
                  <a:lnTo>
                    <a:pt x="278" y="1959"/>
                  </a:lnTo>
                  <a:lnTo>
                    <a:pt x="350" y="1820"/>
                  </a:lnTo>
                  <a:lnTo>
                    <a:pt x="430" y="1685"/>
                  </a:lnTo>
                  <a:lnTo>
                    <a:pt x="517" y="1553"/>
                  </a:lnTo>
                  <a:lnTo>
                    <a:pt x="611" y="1426"/>
                  </a:lnTo>
                  <a:lnTo>
                    <a:pt x="711" y="1305"/>
                  </a:lnTo>
                  <a:lnTo>
                    <a:pt x="820" y="1187"/>
                  </a:lnTo>
                  <a:lnTo>
                    <a:pt x="934" y="1074"/>
                  </a:lnTo>
                  <a:lnTo>
                    <a:pt x="1055" y="966"/>
                  </a:lnTo>
                  <a:lnTo>
                    <a:pt x="1183" y="862"/>
                  </a:lnTo>
                  <a:lnTo>
                    <a:pt x="1317" y="764"/>
                  </a:lnTo>
                  <a:lnTo>
                    <a:pt x="1457" y="670"/>
                  </a:lnTo>
                  <a:lnTo>
                    <a:pt x="1602" y="581"/>
                  </a:lnTo>
                  <a:lnTo>
                    <a:pt x="1754" y="498"/>
                  </a:lnTo>
                  <a:lnTo>
                    <a:pt x="1910" y="420"/>
                  </a:lnTo>
                  <a:lnTo>
                    <a:pt x="2072" y="347"/>
                  </a:lnTo>
                  <a:lnTo>
                    <a:pt x="2239" y="279"/>
                  </a:lnTo>
                  <a:lnTo>
                    <a:pt x="2411" y="218"/>
                  </a:lnTo>
                  <a:lnTo>
                    <a:pt x="2588" y="161"/>
                  </a:lnTo>
                  <a:lnTo>
                    <a:pt x="2769" y="111"/>
                  </a:lnTo>
                </a:path>
              </a:pathLst>
            </a:custGeom>
            <a:solidFill>
              <a:schemeClr val="folHlink"/>
            </a:solidFill>
            <a:ln w="0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5" name="Freeform 46"/>
            <p:cNvSpPr>
              <a:spLocks/>
            </p:cNvSpPr>
            <p:nvPr/>
          </p:nvSpPr>
          <p:spPr bwMode="auto">
            <a:xfrm>
              <a:off x="4686" y="2007"/>
              <a:ext cx="213" cy="76"/>
            </a:xfrm>
            <a:custGeom>
              <a:avLst/>
              <a:gdLst/>
              <a:ahLst/>
              <a:cxnLst>
                <a:cxn ang="0">
                  <a:pos x="2816" y="1005"/>
                </a:cxn>
                <a:cxn ang="0">
                  <a:pos x="2808" y="974"/>
                </a:cxn>
                <a:cxn ang="0">
                  <a:pos x="2781" y="914"/>
                </a:cxn>
                <a:cxn ang="0">
                  <a:pos x="2737" y="860"/>
                </a:cxn>
                <a:cxn ang="0">
                  <a:pos x="2680" y="811"/>
                </a:cxn>
                <a:cxn ang="0">
                  <a:pos x="2609" y="766"/>
                </a:cxn>
                <a:cxn ang="0">
                  <a:pos x="2528" y="726"/>
                </a:cxn>
                <a:cxn ang="0">
                  <a:pos x="2439" y="690"/>
                </a:cxn>
                <a:cxn ang="0">
                  <a:pos x="2345" y="659"/>
                </a:cxn>
                <a:cxn ang="0">
                  <a:pos x="2246" y="632"/>
                </a:cxn>
                <a:cxn ang="0">
                  <a:pos x="2144" y="609"/>
                </a:cxn>
                <a:cxn ang="0">
                  <a:pos x="2043" y="590"/>
                </a:cxn>
                <a:cxn ang="0">
                  <a:pos x="1942" y="573"/>
                </a:cxn>
                <a:cxn ang="0">
                  <a:pos x="1847" y="560"/>
                </a:cxn>
                <a:cxn ang="0">
                  <a:pos x="1757" y="551"/>
                </a:cxn>
                <a:cxn ang="0">
                  <a:pos x="1675" y="545"/>
                </a:cxn>
                <a:cxn ang="0">
                  <a:pos x="1602" y="542"/>
                </a:cxn>
                <a:cxn ang="0">
                  <a:pos x="1571" y="541"/>
                </a:cxn>
                <a:cxn ang="0">
                  <a:pos x="1642" y="476"/>
                </a:cxn>
                <a:cxn ang="0">
                  <a:pos x="1685" y="393"/>
                </a:cxn>
                <a:cxn ang="0">
                  <a:pos x="1701" y="303"/>
                </a:cxn>
                <a:cxn ang="0">
                  <a:pos x="1691" y="212"/>
                </a:cxn>
                <a:cxn ang="0">
                  <a:pos x="1656" y="129"/>
                </a:cxn>
                <a:cxn ang="0">
                  <a:pos x="1597" y="60"/>
                </a:cxn>
                <a:cxn ang="0">
                  <a:pos x="1517" y="15"/>
                </a:cxn>
                <a:cxn ang="0">
                  <a:pos x="1414" y="0"/>
                </a:cxn>
                <a:cxn ang="0">
                  <a:pos x="1354" y="5"/>
                </a:cxn>
                <a:cxn ang="0">
                  <a:pos x="1254" y="39"/>
                </a:cxn>
                <a:cxn ang="0">
                  <a:pos x="1182" y="102"/>
                </a:cxn>
                <a:cxn ang="0">
                  <a:pos x="1137" y="183"/>
                </a:cxn>
                <a:cxn ang="0">
                  <a:pos x="1117" y="274"/>
                </a:cxn>
                <a:cxn ang="0">
                  <a:pos x="1124" y="365"/>
                </a:cxn>
                <a:cxn ang="0">
                  <a:pos x="1157" y="448"/>
                </a:cxn>
                <a:cxn ang="0">
                  <a:pos x="1215" y="514"/>
                </a:cxn>
                <a:cxn ang="0">
                  <a:pos x="1253" y="538"/>
                </a:cxn>
                <a:cxn ang="0">
                  <a:pos x="1175" y="543"/>
                </a:cxn>
                <a:cxn ang="0">
                  <a:pos x="1088" y="550"/>
                </a:cxn>
                <a:cxn ang="0">
                  <a:pos x="995" y="560"/>
                </a:cxn>
                <a:cxn ang="0">
                  <a:pos x="897" y="573"/>
                </a:cxn>
                <a:cxn ang="0">
                  <a:pos x="797" y="589"/>
                </a:cxn>
                <a:cxn ang="0">
                  <a:pos x="696" y="607"/>
                </a:cxn>
                <a:cxn ang="0">
                  <a:pos x="595" y="631"/>
                </a:cxn>
                <a:cxn ang="0">
                  <a:pos x="497" y="656"/>
                </a:cxn>
                <a:cxn ang="0">
                  <a:pos x="402" y="686"/>
                </a:cxn>
                <a:cxn ang="0">
                  <a:pos x="314" y="718"/>
                </a:cxn>
                <a:cxn ang="0">
                  <a:pos x="232" y="756"/>
                </a:cxn>
                <a:cxn ang="0">
                  <a:pos x="161" y="797"/>
                </a:cxn>
                <a:cxn ang="0">
                  <a:pos x="100" y="842"/>
                </a:cxn>
                <a:cxn ang="0">
                  <a:pos x="51" y="892"/>
                </a:cxn>
                <a:cxn ang="0">
                  <a:pos x="18" y="947"/>
                </a:cxn>
                <a:cxn ang="0">
                  <a:pos x="0" y="1005"/>
                </a:cxn>
              </a:cxnLst>
              <a:rect l="0" t="0" r="r" b="b"/>
              <a:pathLst>
                <a:path w="2816" h="1005">
                  <a:moveTo>
                    <a:pt x="0" y="1005"/>
                  </a:moveTo>
                  <a:lnTo>
                    <a:pt x="2816" y="1005"/>
                  </a:lnTo>
                  <a:lnTo>
                    <a:pt x="2816" y="1005"/>
                  </a:lnTo>
                  <a:lnTo>
                    <a:pt x="2808" y="974"/>
                  </a:lnTo>
                  <a:lnTo>
                    <a:pt x="2797" y="943"/>
                  </a:lnTo>
                  <a:lnTo>
                    <a:pt x="2781" y="914"/>
                  </a:lnTo>
                  <a:lnTo>
                    <a:pt x="2761" y="886"/>
                  </a:lnTo>
                  <a:lnTo>
                    <a:pt x="2737" y="860"/>
                  </a:lnTo>
                  <a:lnTo>
                    <a:pt x="2710" y="835"/>
                  </a:lnTo>
                  <a:lnTo>
                    <a:pt x="2680" y="811"/>
                  </a:lnTo>
                  <a:lnTo>
                    <a:pt x="2645" y="788"/>
                  </a:lnTo>
                  <a:lnTo>
                    <a:pt x="2609" y="766"/>
                  </a:lnTo>
                  <a:lnTo>
                    <a:pt x="2570" y="745"/>
                  </a:lnTo>
                  <a:lnTo>
                    <a:pt x="2528" y="726"/>
                  </a:lnTo>
                  <a:lnTo>
                    <a:pt x="2485" y="707"/>
                  </a:lnTo>
                  <a:lnTo>
                    <a:pt x="2439" y="690"/>
                  </a:lnTo>
                  <a:lnTo>
                    <a:pt x="2393" y="674"/>
                  </a:lnTo>
                  <a:lnTo>
                    <a:pt x="2345" y="659"/>
                  </a:lnTo>
                  <a:lnTo>
                    <a:pt x="2296" y="645"/>
                  </a:lnTo>
                  <a:lnTo>
                    <a:pt x="2246" y="632"/>
                  </a:lnTo>
                  <a:lnTo>
                    <a:pt x="2194" y="620"/>
                  </a:lnTo>
                  <a:lnTo>
                    <a:pt x="2144" y="609"/>
                  </a:lnTo>
                  <a:lnTo>
                    <a:pt x="2093" y="598"/>
                  </a:lnTo>
                  <a:lnTo>
                    <a:pt x="2043" y="590"/>
                  </a:lnTo>
                  <a:lnTo>
                    <a:pt x="1993" y="581"/>
                  </a:lnTo>
                  <a:lnTo>
                    <a:pt x="1942" y="573"/>
                  </a:lnTo>
                  <a:lnTo>
                    <a:pt x="1894" y="567"/>
                  </a:lnTo>
                  <a:lnTo>
                    <a:pt x="1847" y="560"/>
                  </a:lnTo>
                  <a:lnTo>
                    <a:pt x="1801" y="555"/>
                  </a:lnTo>
                  <a:lnTo>
                    <a:pt x="1757" y="551"/>
                  </a:lnTo>
                  <a:lnTo>
                    <a:pt x="1714" y="548"/>
                  </a:lnTo>
                  <a:lnTo>
                    <a:pt x="1675" y="545"/>
                  </a:lnTo>
                  <a:lnTo>
                    <a:pt x="1637" y="543"/>
                  </a:lnTo>
                  <a:lnTo>
                    <a:pt x="1602" y="542"/>
                  </a:lnTo>
                  <a:lnTo>
                    <a:pt x="1571" y="541"/>
                  </a:lnTo>
                  <a:lnTo>
                    <a:pt x="1571" y="541"/>
                  </a:lnTo>
                  <a:lnTo>
                    <a:pt x="1611" y="510"/>
                  </a:lnTo>
                  <a:lnTo>
                    <a:pt x="1642" y="476"/>
                  </a:lnTo>
                  <a:lnTo>
                    <a:pt x="1667" y="436"/>
                  </a:lnTo>
                  <a:lnTo>
                    <a:pt x="1685" y="393"/>
                  </a:lnTo>
                  <a:lnTo>
                    <a:pt x="1697" y="349"/>
                  </a:lnTo>
                  <a:lnTo>
                    <a:pt x="1701" y="303"/>
                  </a:lnTo>
                  <a:lnTo>
                    <a:pt x="1700" y="257"/>
                  </a:lnTo>
                  <a:lnTo>
                    <a:pt x="1691" y="212"/>
                  </a:lnTo>
                  <a:lnTo>
                    <a:pt x="1677" y="169"/>
                  </a:lnTo>
                  <a:lnTo>
                    <a:pt x="1656" y="129"/>
                  </a:lnTo>
                  <a:lnTo>
                    <a:pt x="1630" y="93"/>
                  </a:lnTo>
                  <a:lnTo>
                    <a:pt x="1597" y="60"/>
                  </a:lnTo>
                  <a:lnTo>
                    <a:pt x="1560" y="34"/>
                  </a:lnTo>
                  <a:lnTo>
                    <a:pt x="1517" y="15"/>
                  </a:lnTo>
                  <a:lnTo>
                    <a:pt x="1468" y="4"/>
                  </a:lnTo>
                  <a:lnTo>
                    <a:pt x="1414" y="0"/>
                  </a:lnTo>
                  <a:lnTo>
                    <a:pt x="1414" y="0"/>
                  </a:lnTo>
                  <a:lnTo>
                    <a:pt x="1354" y="5"/>
                  </a:lnTo>
                  <a:lnTo>
                    <a:pt x="1300" y="18"/>
                  </a:lnTo>
                  <a:lnTo>
                    <a:pt x="1254" y="39"/>
                  </a:lnTo>
                  <a:lnTo>
                    <a:pt x="1214" y="67"/>
                  </a:lnTo>
                  <a:lnTo>
                    <a:pt x="1182" y="102"/>
                  </a:lnTo>
                  <a:lnTo>
                    <a:pt x="1156" y="141"/>
                  </a:lnTo>
                  <a:lnTo>
                    <a:pt x="1137" y="183"/>
                  </a:lnTo>
                  <a:lnTo>
                    <a:pt x="1123" y="228"/>
                  </a:lnTo>
                  <a:lnTo>
                    <a:pt x="1117" y="274"/>
                  </a:lnTo>
                  <a:lnTo>
                    <a:pt x="1118" y="320"/>
                  </a:lnTo>
                  <a:lnTo>
                    <a:pt x="1124" y="365"/>
                  </a:lnTo>
                  <a:lnTo>
                    <a:pt x="1138" y="409"/>
                  </a:lnTo>
                  <a:lnTo>
                    <a:pt x="1157" y="448"/>
                  </a:lnTo>
                  <a:lnTo>
                    <a:pt x="1183" y="484"/>
                  </a:lnTo>
                  <a:lnTo>
                    <a:pt x="1215" y="514"/>
                  </a:lnTo>
                  <a:lnTo>
                    <a:pt x="1253" y="538"/>
                  </a:lnTo>
                  <a:lnTo>
                    <a:pt x="1253" y="538"/>
                  </a:lnTo>
                  <a:lnTo>
                    <a:pt x="1214" y="541"/>
                  </a:lnTo>
                  <a:lnTo>
                    <a:pt x="1175" y="543"/>
                  </a:lnTo>
                  <a:lnTo>
                    <a:pt x="1132" y="546"/>
                  </a:lnTo>
                  <a:lnTo>
                    <a:pt x="1088" y="550"/>
                  </a:lnTo>
                  <a:lnTo>
                    <a:pt x="1042" y="555"/>
                  </a:lnTo>
                  <a:lnTo>
                    <a:pt x="995" y="560"/>
                  </a:lnTo>
                  <a:lnTo>
                    <a:pt x="947" y="567"/>
                  </a:lnTo>
                  <a:lnTo>
                    <a:pt x="897" y="573"/>
                  </a:lnTo>
                  <a:lnTo>
                    <a:pt x="847" y="580"/>
                  </a:lnTo>
                  <a:lnTo>
                    <a:pt x="797" y="589"/>
                  </a:lnTo>
                  <a:lnTo>
                    <a:pt x="746" y="598"/>
                  </a:lnTo>
                  <a:lnTo>
                    <a:pt x="696" y="607"/>
                  </a:lnTo>
                  <a:lnTo>
                    <a:pt x="644" y="619"/>
                  </a:lnTo>
                  <a:lnTo>
                    <a:pt x="595" y="631"/>
                  </a:lnTo>
                  <a:lnTo>
                    <a:pt x="545" y="643"/>
                  </a:lnTo>
                  <a:lnTo>
                    <a:pt x="497" y="656"/>
                  </a:lnTo>
                  <a:lnTo>
                    <a:pt x="449" y="670"/>
                  </a:lnTo>
                  <a:lnTo>
                    <a:pt x="402" y="686"/>
                  </a:lnTo>
                  <a:lnTo>
                    <a:pt x="357" y="702"/>
                  </a:lnTo>
                  <a:lnTo>
                    <a:pt x="314" y="718"/>
                  </a:lnTo>
                  <a:lnTo>
                    <a:pt x="272" y="737"/>
                  </a:lnTo>
                  <a:lnTo>
                    <a:pt x="232" y="756"/>
                  </a:lnTo>
                  <a:lnTo>
                    <a:pt x="196" y="776"/>
                  </a:lnTo>
                  <a:lnTo>
                    <a:pt x="161" y="797"/>
                  </a:lnTo>
                  <a:lnTo>
                    <a:pt x="129" y="819"/>
                  </a:lnTo>
                  <a:lnTo>
                    <a:pt x="100" y="842"/>
                  </a:lnTo>
                  <a:lnTo>
                    <a:pt x="74" y="867"/>
                  </a:lnTo>
                  <a:lnTo>
                    <a:pt x="51" y="892"/>
                  </a:lnTo>
                  <a:lnTo>
                    <a:pt x="32" y="918"/>
                  </a:lnTo>
                  <a:lnTo>
                    <a:pt x="18" y="947"/>
                  </a:lnTo>
                  <a:lnTo>
                    <a:pt x="6" y="975"/>
                  </a:lnTo>
                  <a:lnTo>
                    <a:pt x="0" y="1005"/>
                  </a:lnTo>
                </a:path>
              </a:pathLst>
            </a:custGeom>
            <a:solidFill>
              <a:schemeClr val="folHlink"/>
            </a:solidFill>
            <a:ln w="0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6" name="Freeform 47"/>
            <p:cNvSpPr>
              <a:spLocks/>
            </p:cNvSpPr>
            <p:nvPr/>
          </p:nvSpPr>
          <p:spPr bwMode="auto">
            <a:xfrm>
              <a:off x="4665" y="2093"/>
              <a:ext cx="256" cy="22"/>
            </a:xfrm>
            <a:custGeom>
              <a:avLst/>
              <a:gdLst/>
              <a:ahLst/>
              <a:cxnLst>
                <a:cxn ang="0">
                  <a:pos x="209" y="0"/>
                </a:cxn>
                <a:cxn ang="0">
                  <a:pos x="3170" y="0"/>
                </a:cxn>
                <a:cxn ang="0">
                  <a:pos x="3381" y="295"/>
                </a:cxn>
                <a:cxn ang="0">
                  <a:pos x="0" y="295"/>
                </a:cxn>
                <a:cxn ang="0">
                  <a:pos x="209" y="0"/>
                </a:cxn>
              </a:cxnLst>
              <a:rect l="0" t="0" r="r" b="b"/>
              <a:pathLst>
                <a:path w="3381" h="295">
                  <a:moveTo>
                    <a:pt x="209" y="0"/>
                  </a:moveTo>
                  <a:lnTo>
                    <a:pt x="3170" y="0"/>
                  </a:lnTo>
                  <a:lnTo>
                    <a:pt x="3381" y="295"/>
                  </a:lnTo>
                  <a:lnTo>
                    <a:pt x="0" y="295"/>
                  </a:lnTo>
                  <a:lnTo>
                    <a:pt x="209" y="0"/>
                  </a:lnTo>
                </a:path>
              </a:pathLst>
            </a:custGeom>
            <a:solidFill>
              <a:schemeClr val="folHlink"/>
            </a:solidFill>
            <a:ln w="0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7" name="Freeform 48"/>
            <p:cNvSpPr>
              <a:spLocks/>
            </p:cNvSpPr>
            <p:nvPr/>
          </p:nvSpPr>
          <p:spPr bwMode="auto">
            <a:xfrm>
              <a:off x="4621" y="1543"/>
              <a:ext cx="431" cy="406"/>
            </a:xfrm>
            <a:custGeom>
              <a:avLst/>
              <a:gdLst/>
              <a:ahLst/>
              <a:cxnLst>
                <a:cxn ang="0">
                  <a:pos x="2206" y="107"/>
                </a:cxn>
                <a:cxn ang="0">
                  <a:pos x="2870" y="4"/>
                </a:cxn>
                <a:cxn ang="0">
                  <a:pos x="3474" y="27"/>
                </a:cxn>
                <a:cxn ang="0">
                  <a:pos x="4015" y="162"/>
                </a:cxn>
                <a:cxn ang="0">
                  <a:pos x="4486" y="395"/>
                </a:cxn>
                <a:cxn ang="0">
                  <a:pos x="4887" y="709"/>
                </a:cxn>
                <a:cxn ang="0">
                  <a:pos x="5213" y="1090"/>
                </a:cxn>
                <a:cxn ang="0">
                  <a:pos x="5459" y="1523"/>
                </a:cxn>
                <a:cxn ang="0">
                  <a:pos x="5623" y="1993"/>
                </a:cxn>
                <a:cxn ang="0">
                  <a:pos x="5700" y="2484"/>
                </a:cxn>
                <a:cxn ang="0">
                  <a:pos x="5687" y="2981"/>
                </a:cxn>
                <a:cxn ang="0">
                  <a:pos x="5579" y="3471"/>
                </a:cxn>
                <a:cxn ang="0">
                  <a:pos x="5374" y="3936"/>
                </a:cxn>
                <a:cxn ang="0">
                  <a:pos x="5067" y="4363"/>
                </a:cxn>
                <a:cxn ang="0">
                  <a:pos x="4654" y="4734"/>
                </a:cxn>
                <a:cxn ang="0">
                  <a:pos x="4132" y="5038"/>
                </a:cxn>
                <a:cxn ang="0">
                  <a:pos x="3497" y="5258"/>
                </a:cxn>
                <a:cxn ang="0">
                  <a:pos x="3158" y="5326"/>
                </a:cxn>
                <a:cxn ang="0">
                  <a:pos x="2524" y="5362"/>
                </a:cxn>
                <a:cxn ang="0">
                  <a:pos x="1952" y="5281"/>
                </a:cxn>
                <a:cxn ang="0">
                  <a:pos x="1447" y="5094"/>
                </a:cxn>
                <a:cxn ang="0">
                  <a:pos x="1010" y="4818"/>
                </a:cxn>
                <a:cxn ang="0">
                  <a:pos x="647" y="4468"/>
                </a:cxn>
                <a:cxn ang="0">
                  <a:pos x="360" y="4059"/>
                </a:cxn>
                <a:cxn ang="0">
                  <a:pos x="154" y="3606"/>
                </a:cxn>
                <a:cxn ang="0">
                  <a:pos x="33" y="3125"/>
                </a:cxn>
                <a:cxn ang="0">
                  <a:pos x="0" y="2628"/>
                </a:cxn>
                <a:cxn ang="0">
                  <a:pos x="60" y="2133"/>
                </a:cxn>
                <a:cxn ang="0">
                  <a:pos x="216" y="1655"/>
                </a:cxn>
                <a:cxn ang="0">
                  <a:pos x="471" y="1208"/>
                </a:cxn>
                <a:cxn ang="0">
                  <a:pos x="831" y="807"/>
                </a:cxn>
                <a:cxn ang="0">
                  <a:pos x="1297" y="468"/>
                </a:cxn>
                <a:cxn ang="0">
                  <a:pos x="1875" y="206"/>
                </a:cxn>
              </a:cxnLst>
              <a:rect l="0" t="0" r="r" b="b"/>
              <a:pathLst>
                <a:path w="5705" h="5362">
                  <a:moveTo>
                    <a:pt x="2206" y="107"/>
                  </a:moveTo>
                  <a:lnTo>
                    <a:pt x="2206" y="107"/>
                  </a:lnTo>
                  <a:lnTo>
                    <a:pt x="2545" y="38"/>
                  </a:lnTo>
                  <a:lnTo>
                    <a:pt x="2870" y="4"/>
                  </a:lnTo>
                  <a:lnTo>
                    <a:pt x="3180" y="0"/>
                  </a:lnTo>
                  <a:lnTo>
                    <a:pt x="3474" y="27"/>
                  </a:lnTo>
                  <a:lnTo>
                    <a:pt x="3752" y="81"/>
                  </a:lnTo>
                  <a:lnTo>
                    <a:pt x="4015" y="162"/>
                  </a:lnTo>
                  <a:lnTo>
                    <a:pt x="4259" y="267"/>
                  </a:lnTo>
                  <a:lnTo>
                    <a:pt x="4486" y="395"/>
                  </a:lnTo>
                  <a:lnTo>
                    <a:pt x="4696" y="543"/>
                  </a:lnTo>
                  <a:lnTo>
                    <a:pt x="4887" y="709"/>
                  </a:lnTo>
                  <a:lnTo>
                    <a:pt x="5060" y="892"/>
                  </a:lnTo>
                  <a:lnTo>
                    <a:pt x="5213" y="1090"/>
                  </a:lnTo>
                  <a:lnTo>
                    <a:pt x="5346" y="1301"/>
                  </a:lnTo>
                  <a:lnTo>
                    <a:pt x="5459" y="1523"/>
                  </a:lnTo>
                  <a:lnTo>
                    <a:pt x="5552" y="1755"/>
                  </a:lnTo>
                  <a:lnTo>
                    <a:pt x="5623" y="1993"/>
                  </a:lnTo>
                  <a:lnTo>
                    <a:pt x="5673" y="2237"/>
                  </a:lnTo>
                  <a:lnTo>
                    <a:pt x="5700" y="2484"/>
                  </a:lnTo>
                  <a:lnTo>
                    <a:pt x="5705" y="2733"/>
                  </a:lnTo>
                  <a:lnTo>
                    <a:pt x="5687" y="2981"/>
                  </a:lnTo>
                  <a:lnTo>
                    <a:pt x="5645" y="3228"/>
                  </a:lnTo>
                  <a:lnTo>
                    <a:pt x="5579" y="3471"/>
                  </a:lnTo>
                  <a:lnTo>
                    <a:pt x="5490" y="3708"/>
                  </a:lnTo>
                  <a:lnTo>
                    <a:pt x="5374" y="3936"/>
                  </a:lnTo>
                  <a:lnTo>
                    <a:pt x="5233" y="4154"/>
                  </a:lnTo>
                  <a:lnTo>
                    <a:pt x="5067" y="4363"/>
                  </a:lnTo>
                  <a:lnTo>
                    <a:pt x="4873" y="4556"/>
                  </a:lnTo>
                  <a:lnTo>
                    <a:pt x="4654" y="4734"/>
                  </a:lnTo>
                  <a:lnTo>
                    <a:pt x="4407" y="4896"/>
                  </a:lnTo>
                  <a:lnTo>
                    <a:pt x="4132" y="5038"/>
                  </a:lnTo>
                  <a:lnTo>
                    <a:pt x="3829" y="5159"/>
                  </a:lnTo>
                  <a:lnTo>
                    <a:pt x="3497" y="5258"/>
                  </a:lnTo>
                  <a:lnTo>
                    <a:pt x="3497" y="5258"/>
                  </a:lnTo>
                  <a:lnTo>
                    <a:pt x="3158" y="5326"/>
                  </a:lnTo>
                  <a:lnTo>
                    <a:pt x="2834" y="5360"/>
                  </a:lnTo>
                  <a:lnTo>
                    <a:pt x="2524" y="5362"/>
                  </a:lnTo>
                  <a:lnTo>
                    <a:pt x="2230" y="5336"/>
                  </a:lnTo>
                  <a:lnTo>
                    <a:pt x="1952" y="5281"/>
                  </a:lnTo>
                  <a:lnTo>
                    <a:pt x="1691" y="5199"/>
                  </a:lnTo>
                  <a:lnTo>
                    <a:pt x="1447" y="5094"/>
                  </a:lnTo>
                  <a:lnTo>
                    <a:pt x="1219" y="4967"/>
                  </a:lnTo>
                  <a:lnTo>
                    <a:pt x="1010" y="4818"/>
                  </a:lnTo>
                  <a:lnTo>
                    <a:pt x="818" y="4652"/>
                  </a:lnTo>
                  <a:lnTo>
                    <a:pt x="647" y="4468"/>
                  </a:lnTo>
                  <a:lnTo>
                    <a:pt x="493" y="4271"/>
                  </a:lnTo>
                  <a:lnTo>
                    <a:pt x="360" y="4059"/>
                  </a:lnTo>
                  <a:lnTo>
                    <a:pt x="246" y="3837"/>
                  </a:lnTo>
                  <a:lnTo>
                    <a:pt x="154" y="3606"/>
                  </a:lnTo>
                  <a:lnTo>
                    <a:pt x="83" y="3368"/>
                  </a:lnTo>
                  <a:lnTo>
                    <a:pt x="33" y="3125"/>
                  </a:lnTo>
                  <a:lnTo>
                    <a:pt x="5" y="2878"/>
                  </a:lnTo>
                  <a:lnTo>
                    <a:pt x="0" y="2628"/>
                  </a:lnTo>
                  <a:lnTo>
                    <a:pt x="19" y="2380"/>
                  </a:lnTo>
                  <a:lnTo>
                    <a:pt x="60" y="2133"/>
                  </a:lnTo>
                  <a:lnTo>
                    <a:pt x="126" y="1892"/>
                  </a:lnTo>
                  <a:lnTo>
                    <a:pt x="216" y="1655"/>
                  </a:lnTo>
                  <a:lnTo>
                    <a:pt x="331" y="1427"/>
                  </a:lnTo>
                  <a:lnTo>
                    <a:pt x="471" y="1208"/>
                  </a:lnTo>
                  <a:lnTo>
                    <a:pt x="637" y="1001"/>
                  </a:lnTo>
                  <a:lnTo>
                    <a:pt x="831" y="807"/>
                  </a:lnTo>
                  <a:lnTo>
                    <a:pt x="1050" y="629"/>
                  </a:lnTo>
                  <a:lnTo>
                    <a:pt x="1297" y="468"/>
                  </a:lnTo>
                  <a:lnTo>
                    <a:pt x="1571" y="326"/>
                  </a:lnTo>
                  <a:lnTo>
                    <a:pt x="1875" y="206"/>
                  </a:lnTo>
                  <a:lnTo>
                    <a:pt x="2206" y="10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8" name="Freeform 49"/>
            <p:cNvSpPr>
              <a:spLocks noEditPoints="1"/>
            </p:cNvSpPr>
            <p:nvPr/>
          </p:nvSpPr>
          <p:spPr bwMode="auto">
            <a:xfrm>
              <a:off x="4639" y="1545"/>
              <a:ext cx="398" cy="398"/>
            </a:xfrm>
            <a:custGeom>
              <a:avLst/>
              <a:gdLst/>
              <a:ahLst/>
              <a:cxnLst>
                <a:cxn ang="0">
                  <a:pos x="3880" y="4988"/>
                </a:cxn>
                <a:cxn ang="0">
                  <a:pos x="4583" y="4430"/>
                </a:cxn>
                <a:cxn ang="0">
                  <a:pos x="5057" y="3679"/>
                </a:cxn>
                <a:cxn ang="0">
                  <a:pos x="5259" y="2806"/>
                </a:cxn>
                <a:cxn ang="0">
                  <a:pos x="5145" y="1885"/>
                </a:cxn>
                <a:cxn ang="0">
                  <a:pos x="4729" y="1068"/>
                </a:cxn>
                <a:cxn ang="0">
                  <a:pos x="4079" y="455"/>
                </a:cxn>
                <a:cxn ang="0">
                  <a:pos x="3267" y="87"/>
                </a:cxn>
                <a:cxn ang="0">
                  <a:pos x="2365" y="11"/>
                </a:cxn>
                <a:cxn ang="0">
                  <a:pos x="1791" y="147"/>
                </a:cxn>
                <a:cxn ang="0">
                  <a:pos x="1465" y="392"/>
                </a:cxn>
                <a:cxn ang="0">
                  <a:pos x="1237" y="718"/>
                </a:cxn>
                <a:cxn ang="0">
                  <a:pos x="1092" y="1069"/>
                </a:cxn>
                <a:cxn ang="0">
                  <a:pos x="1012" y="1388"/>
                </a:cxn>
                <a:cxn ang="0">
                  <a:pos x="957" y="1770"/>
                </a:cxn>
                <a:cxn ang="0">
                  <a:pos x="949" y="2074"/>
                </a:cxn>
                <a:cxn ang="0">
                  <a:pos x="966" y="2372"/>
                </a:cxn>
                <a:cxn ang="0">
                  <a:pos x="1003" y="2657"/>
                </a:cxn>
                <a:cxn ang="0">
                  <a:pos x="1051" y="2921"/>
                </a:cxn>
                <a:cxn ang="0">
                  <a:pos x="1149" y="3273"/>
                </a:cxn>
                <a:cxn ang="0">
                  <a:pos x="1266" y="3604"/>
                </a:cxn>
                <a:cxn ang="0">
                  <a:pos x="1393" y="3888"/>
                </a:cxn>
                <a:cxn ang="0">
                  <a:pos x="1530" y="4133"/>
                </a:cxn>
                <a:cxn ang="0">
                  <a:pos x="1672" y="4351"/>
                </a:cxn>
                <a:cxn ang="0">
                  <a:pos x="1917" y="4664"/>
                </a:cxn>
                <a:cxn ang="0">
                  <a:pos x="2186" y="4916"/>
                </a:cxn>
                <a:cxn ang="0">
                  <a:pos x="2478" y="5110"/>
                </a:cxn>
                <a:cxn ang="0">
                  <a:pos x="2792" y="5228"/>
                </a:cxn>
                <a:cxn ang="0">
                  <a:pos x="3123" y="5255"/>
                </a:cxn>
                <a:cxn ang="0">
                  <a:pos x="2835" y="5257"/>
                </a:cxn>
                <a:cxn ang="0">
                  <a:pos x="2477" y="5178"/>
                </a:cxn>
                <a:cxn ang="0">
                  <a:pos x="2148" y="5018"/>
                </a:cxn>
                <a:cxn ang="0">
                  <a:pos x="1845" y="4792"/>
                </a:cxn>
                <a:cxn ang="0">
                  <a:pos x="1503" y="4435"/>
                </a:cxn>
                <a:cxn ang="0">
                  <a:pos x="1315" y="4174"/>
                </a:cxn>
                <a:cxn ang="0">
                  <a:pos x="1167" y="3926"/>
                </a:cxn>
                <a:cxn ang="0">
                  <a:pos x="1044" y="3664"/>
                </a:cxn>
                <a:cxn ang="0">
                  <a:pos x="928" y="3359"/>
                </a:cxn>
                <a:cxn ang="0">
                  <a:pos x="816" y="2963"/>
                </a:cxn>
                <a:cxn ang="0">
                  <a:pos x="767" y="2667"/>
                </a:cxn>
                <a:cxn ang="0">
                  <a:pos x="741" y="2358"/>
                </a:cxn>
                <a:cxn ang="0">
                  <a:pos x="739" y="2055"/>
                </a:cxn>
                <a:cxn ang="0">
                  <a:pos x="760" y="1773"/>
                </a:cxn>
                <a:cxn ang="0">
                  <a:pos x="688" y="1670"/>
                </a:cxn>
                <a:cxn ang="0">
                  <a:pos x="518" y="1694"/>
                </a:cxn>
                <a:cxn ang="0">
                  <a:pos x="337" y="1725"/>
                </a:cxn>
                <a:cxn ang="0">
                  <a:pos x="160" y="1755"/>
                </a:cxn>
                <a:cxn ang="0">
                  <a:pos x="0" y="1769"/>
                </a:cxn>
                <a:cxn ang="0">
                  <a:pos x="166" y="1703"/>
                </a:cxn>
                <a:cxn ang="0">
                  <a:pos x="352" y="1641"/>
                </a:cxn>
                <a:cxn ang="0">
                  <a:pos x="542" y="1579"/>
                </a:cxn>
                <a:cxn ang="0">
                  <a:pos x="720" y="1515"/>
                </a:cxn>
                <a:cxn ang="0">
                  <a:pos x="866" y="1284"/>
                </a:cxn>
                <a:cxn ang="0">
                  <a:pos x="1038" y="871"/>
                </a:cxn>
                <a:cxn ang="0">
                  <a:pos x="1273" y="525"/>
                </a:cxn>
                <a:cxn ang="0">
                  <a:pos x="1566" y="261"/>
                </a:cxn>
                <a:cxn ang="0">
                  <a:pos x="1911" y="96"/>
                </a:cxn>
              </a:cxnLst>
              <a:rect l="0" t="0" r="r" b="b"/>
              <a:pathLst>
                <a:path w="5262" h="5263">
                  <a:moveTo>
                    <a:pt x="1968" y="78"/>
                  </a:moveTo>
                  <a:lnTo>
                    <a:pt x="3261" y="5228"/>
                  </a:lnTo>
                  <a:lnTo>
                    <a:pt x="3392" y="5193"/>
                  </a:lnTo>
                  <a:lnTo>
                    <a:pt x="3520" y="5150"/>
                  </a:lnTo>
                  <a:lnTo>
                    <a:pt x="3643" y="5102"/>
                  </a:lnTo>
                  <a:lnTo>
                    <a:pt x="3763" y="5047"/>
                  </a:lnTo>
                  <a:lnTo>
                    <a:pt x="3880" y="4988"/>
                  </a:lnTo>
                  <a:lnTo>
                    <a:pt x="3993" y="4923"/>
                  </a:lnTo>
                  <a:lnTo>
                    <a:pt x="4102" y="4853"/>
                  </a:lnTo>
                  <a:lnTo>
                    <a:pt x="4207" y="4777"/>
                  </a:lnTo>
                  <a:lnTo>
                    <a:pt x="4308" y="4697"/>
                  </a:lnTo>
                  <a:lnTo>
                    <a:pt x="4404" y="4612"/>
                  </a:lnTo>
                  <a:lnTo>
                    <a:pt x="4496" y="4523"/>
                  </a:lnTo>
                  <a:lnTo>
                    <a:pt x="4583" y="4430"/>
                  </a:lnTo>
                  <a:lnTo>
                    <a:pt x="4666" y="4333"/>
                  </a:lnTo>
                  <a:lnTo>
                    <a:pt x="4744" y="4232"/>
                  </a:lnTo>
                  <a:lnTo>
                    <a:pt x="4818" y="4128"/>
                  </a:lnTo>
                  <a:lnTo>
                    <a:pt x="4886" y="4021"/>
                  </a:lnTo>
                  <a:lnTo>
                    <a:pt x="4947" y="3910"/>
                  </a:lnTo>
                  <a:lnTo>
                    <a:pt x="5005" y="3796"/>
                  </a:lnTo>
                  <a:lnTo>
                    <a:pt x="5057" y="3679"/>
                  </a:lnTo>
                  <a:lnTo>
                    <a:pt x="5104" y="3561"/>
                  </a:lnTo>
                  <a:lnTo>
                    <a:pt x="5144" y="3440"/>
                  </a:lnTo>
                  <a:lnTo>
                    <a:pt x="5179" y="3316"/>
                  </a:lnTo>
                  <a:lnTo>
                    <a:pt x="5209" y="3192"/>
                  </a:lnTo>
                  <a:lnTo>
                    <a:pt x="5232" y="3065"/>
                  </a:lnTo>
                  <a:lnTo>
                    <a:pt x="5249" y="2936"/>
                  </a:lnTo>
                  <a:lnTo>
                    <a:pt x="5259" y="2806"/>
                  </a:lnTo>
                  <a:lnTo>
                    <a:pt x="5262" y="2677"/>
                  </a:lnTo>
                  <a:lnTo>
                    <a:pt x="5260" y="2545"/>
                  </a:lnTo>
                  <a:lnTo>
                    <a:pt x="5251" y="2413"/>
                  </a:lnTo>
                  <a:lnTo>
                    <a:pt x="5235" y="2281"/>
                  </a:lnTo>
                  <a:lnTo>
                    <a:pt x="5212" y="2149"/>
                  </a:lnTo>
                  <a:lnTo>
                    <a:pt x="5182" y="2016"/>
                  </a:lnTo>
                  <a:lnTo>
                    <a:pt x="5145" y="1885"/>
                  </a:lnTo>
                  <a:lnTo>
                    <a:pt x="5103" y="1758"/>
                  </a:lnTo>
                  <a:lnTo>
                    <a:pt x="5054" y="1633"/>
                  </a:lnTo>
                  <a:lnTo>
                    <a:pt x="5001" y="1513"/>
                  </a:lnTo>
                  <a:lnTo>
                    <a:pt x="4940" y="1396"/>
                  </a:lnTo>
                  <a:lnTo>
                    <a:pt x="4875" y="1283"/>
                  </a:lnTo>
                  <a:lnTo>
                    <a:pt x="4805" y="1174"/>
                  </a:lnTo>
                  <a:lnTo>
                    <a:pt x="4729" y="1068"/>
                  </a:lnTo>
                  <a:lnTo>
                    <a:pt x="4649" y="966"/>
                  </a:lnTo>
                  <a:lnTo>
                    <a:pt x="4564" y="870"/>
                  </a:lnTo>
                  <a:lnTo>
                    <a:pt x="4475" y="777"/>
                  </a:lnTo>
                  <a:lnTo>
                    <a:pt x="4381" y="689"/>
                  </a:lnTo>
                  <a:lnTo>
                    <a:pt x="4284" y="606"/>
                  </a:lnTo>
                  <a:lnTo>
                    <a:pt x="4184" y="528"/>
                  </a:lnTo>
                  <a:lnTo>
                    <a:pt x="4079" y="455"/>
                  </a:lnTo>
                  <a:lnTo>
                    <a:pt x="3971" y="386"/>
                  </a:lnTo>
                  <a:lnTo>
                    <a:pt x="3861" y="323"/>
                  </a:lnTo>
                  <a:lnTo>
                    <a:pt x="3747" y="264"/>
                  </a:lnTo>
                  <a:lnTo>
                    <a:pt x="3630" y="212"/>
                  </a:lnTo>
                  <a:lnTo>
                    <a:pt x="3512" y="165"/>
                  </a:lnTo>
                  <a:lnTo>
                    <a:pt x="3391" y="123"/>
                  </a:lnTo>
                  <a:lnTo>
                    <a:pt x="3267" y="87"/>
                  </a:lnTo>
                  <a:lnTo>
                    <a:pt x="3142" y="58"/>
                  </a:lnTo>
                  <a:lnTo>
                    <a:pt x="3015" y="34"/>
                  </a:lnTo>
                  <a:lnTo>
                    <a:pt x="2888" y="17"/>
                  </a:lnTo>
                  <a:lnTo>
                    <a:pt x="2758" y="6"/>
                  </a:lnTo>
                  <a:lnTo>
                    <a:pt x="2628" y="0"/>
                  </a:lnTo>
                  <a:lnTo>
                    <a:pt x="2497" y="3"/>
                  </a:lnTo>
                  <a:lnTo>
                    <a:pt x="2365" y="11"/>
                  </a:lnTo>
                  <a:lnTo>
                    <a:pt x="2233" y="27"/>
                  </a:lnTo>
                  <a:lnTo>
                    <a:pt x="2100" y="49"/>
                  </a:lnTo>
                  <a:lnTo>
                    <a:pt x="1968" y="78"/>
                  </a:lnTo>
                  <a:close/>
                  <a:moveTo>
                    <a:pt x="1964" y="81"/>
                  </a:moveTo>
                  <a:lnTo>
                    <a:pt x="1903" y="100"/>
                  </a:lnTo>
                  <a:lnTo>
                    <a:pt x="1846" y="122"/>
                  </a:lnTo>
                  <a:lnTo>
                    <a:pt x="1791" y="147"/>
                  </a:lnTo>
                  <a:lnTo>
                    <a:pt x="1738" y="174"/>
                  </a:lnTo>
                  <a:lnTo>
                    <a:pt x="1687" y="205"/>
                  </a:lnTo>
                  <a:lnTo>
                    <a:pt x="1638" y="238"/>
                  </a:lnTo>
                  <a:lnTo>
                    <a:pt x="1592" y="274"/>
                  </a:lnTo>
                  <a:lnTo>
                    <a:pt x="1548" y="311"/>
                  </a:lnTo>
                  <a:lnTo>
                    <a:pt x="1505" y="350"/>
                  </a:lnTo>
                  <a:lnTo>
                    <a:pt x="1465" y="392"/>
                  </a:lnTo>
                  <a:lnTo>
                    <a:pt x="1428" y="435"/>
                  </a:lnTo>
                  <a:lnTo>
                    <a:pt x="1391" y="479"/>
                  </a:lnTo>
                  <a:lnTo>
                    <a:pt x="1356" y="525"/>
                  </a:lnTo>
                  <a:lnTo>
                    <a:pt x="1324" y="572"/>
                  </a:lnTo>
                  <a:lnTo>
                    <a:pt x="1294" y="620"/>
                  </a:lnTo>
                  <a:lnTo>
                    <a:pt x="1264" y="668"/>
                  </a:lnTo>
                  <a:lnTo>
                    <a:pt x="1237" y="718"/>
                  </a:lnTo>
                  <a:lnTo>
                    <a:pt x="1212" y="768"/>
                  </a:lnTo>
                  <a:lnTo>
                    <a:pt x="1188" y="819"/>
                  </a:lnTo>
                  <a:lnTo>
                    <a:pt x="1166" y="869"/>
                  </a:lnTo>
                  <a:lnTo>
                    <a:pt x="1145" y="919"/>
                  </a:lnTo>
                  <a:lnTo>
                    <a:pt x="1126" y="970"/>
                  </a:lnTo>
                  <a:lnTo>
                    <a:pt x="1109" y="1020"/>
                  </a:lnTo>
                  <a:lnTo>
                    <a:pt x="1092" y="1069"/>
                  </a:lnTo>
                  <a:lnTo>
                    <a:pt x="1077" y="1118"/>
                  </a:lnTo>
                  <a:lnTo>
                    <a:pt x="1064" y="1166"/>
                  </a:lnTo>
                  <a:lnTo>
                    <a:pt x="1051" y="1213"/>
                  </a:lnTo>
                  <a:lnTo>
                    <a:pt x="1040" y="1260"/>
                  </a:lnTo>
                  <a:lnTo>
                    <a:pt x="1029" y="1303"/>
                  </a:lnTo>
                  <a:lnTo>
                    <a:pt x="1021" y="1347"/>
                  </a:lnTo>
                  <a:lnTo>
                    <a:pt x="1012" y="1388"/>
                  </a:lnTo>
                  <a:lnTo>
                    <a:pt x="1006" y="1428"/>
                  </a:lnTo>
                  <a:lnTo>
                    <a:pt x="2229" y="1127"/>
                  </a:lnTo>
                  <a:lnTo>
                    <a:pt x="2277" y="1318"/>
                  </a:lnTo>
                  <a:lnTo>
                    <a:pt x="969" y="1641"/>
                  </a:lnTo>
                  <a:lnTo>
                    <a:pt x="964" y="1683"/>
                  </a:lnTo>
                  <a:lnTo>
                    <a:pt x="960" y="1727"/>
                  </a:lnTo>
                  <a:lnTo>
                    <a:pt x="957" y="1770"/>
                  </a:lnTo>
                  <a:lnTo>
                    <a:pt x="954" y="1814"/>
                  </a:lnTo>
                  <a:lnTo>
                    <a:pt x="952" y="1857"/>
                  </a:lnTo>
                  <a:lnTo>
                    <a:pt x="950" y="1901"/>
                  </a:lnTo>
                  <a:lnTo>
                    <a:pt x="949" y="1944"/>
                  </a:lnTo>
                  <a:lnTo>
                    <a:pt x="949" y="1988"/>
                  </a:lnTo>
                  <a:lnTo>
                    <a:pt x="949" y="2031"/>
                  </a:lnTo>
                  <a:lnTo>
                    <a:pt x="949" y="2074"/>
                  </a:lnTo>
                  <a:lnTo>
                    <a:pt x="951" y="2118"/>
                  </a:lnTo>
                  <a:lnTo>
                    <a:pt x="952" y="2161"/>
                  </a:lnTo>
                  <a:lnTo>
                    <a:pt x="954" y="2203"/>
                  </a:lnTo>
                  <a:lnTo>
                    <a:pt x="957" y="2245"/>
                  </a:lnTo>
                  <a:lnTo>
                    <a:pt x="959" y="2288"/>
                  </a:lnTo>
                  <a:lnTo>
                    <a:pt x="963" y="2330"/>
                  </a:lnTo>
                  <a:lnTo>
                    <a:pt x="966" y="2372"/>
                  </a:lnTo>
                  <a:lnTo>
                    <a:pt x="970" y="2414"/>
                  </a:lnTo>
                  <a:lnTo>
                    <a:pt x="976" y="2455"/>
                  </a:lnTo>
                  <a:lnTo>
                    <a:pt x="980" y="2496"/>
                  </a:lnTo>
                  <a:lnTo>
                    <a:pt x="985" y="2536"/>
                  </a:lnTo>
                  <a:lnTo>
                    <a:pt x="991" y="2577"/>
                  </a:lnTo>
                  <a:lnTo>
                    <a:pt x="997" y="2617"/>
                  </a:lnTo>
                  <a:lnTo>
                    <a:pt x="1003" y="2657"/>
                  </a:lnTo>
                  <a:lnTo>
                    <a:pt x="1009" y="2696"/>
                  </a:lnTo>
                  <a:lnTo>
                    <a:pt x="1015" y="2734"/>
                  </a:lnTo>
                  <a:lnTo>
                    <a:pt x="1023" y="2773"/>
                  </a:lnTo>
                  <a:lnTo>
                    <a:pt x="1029" y="2811"/>
                  </a:lnTo>
                  <a:lnTo>
                    <a:pt x="1036" y="2847"/>
                  </a:lnTo>
                  <a:lnTo>
                    <a:pt x="1044" y="2884"/>
                  </a:lnTo>
                  <a:lnTo>
                    <a:pt x="1051" y="2921"/>
                  </a:lnTo>
                  <a:lnTo>
                    <a:pt x="1058" y="2956"/>
                  </a:lnTo>
                  <a:lnTo>
                    <a:pt x="2587" y="2582"/>
                  </a:lnTo>
                  <a:lnTo>
                    <a:pt x="2627" y="2738"/>
                  </a:lnTo>
                  <a:lnTo>
                    <a:pt x="1103" y="3114"/>
                  </a:lnTo>
                  <a:lnTo>
                    <a:pt x="1118" y="3169"/>
                  </a:lnTo>
                  <a:lnTo>
                    <a:pt x="1134" y="3221"/>
                  </a:lnTo>
                  <a:lnTo>
                    <a:pt x="1149" y="3273"/>
                  </a:lnTo>
                  <a:lnTo>
                    <a:pt x="1165" y="3323"/>
                  </a:lnTo>
                  <a:lnTo>
                    <a:pt x="1182" y="3373"/>
                  </a:lnTo>
                  <a:lnTo>
                    <a:pt x="1199" y="3422"/>
                  </a:lnTo>
                  <a:lnTo>
                    <a:pt x="1215" y="3469"/>
                  </a:lnTo>
                  <a:lnTo>
                    <a:pt x="1232" y="3515"/>
                  </a:lnTo>
                  <a:lnTo>
                    <a:pt x="1249" y="3560"/>
                  </a:lnTo>
                  <a:lnTo>
                    <a:pt x="1266" y="3604"/>
                  </a:lnTo>
                  <a:lnTo>
                    <a:pt x="1284" y="3647"/>
                  </a:lnTo>
                  <a:lnTo>
                    <a:pt x="1302" y="3690"/>
                  </a:lnTo>
                  <a:lnTo>
                    <a:pt x="1320" y="3731"/>
                  </a:lnTo>
                  <a:lnTo>
                    <a:pt x="1338" y="3771"/>
                  </a:lnTo>
                  <a:lnTo>
                    <a:pt x="1356" y="3811"/>
                  </a:lnTo>
                  <a:lnTo>
                    <a:pt x="1375" y="3849"/>
                  </a:lnTo>
                  <a:lnTo>
                    <a:pt x="1393" y="3888"/>
                  </a:lnTo>
                  <a:lnTo>
                    <a:pt x="1413" y="3924"/>
                  </a:lnTo>
                  <a:lnTo>
                    <a:pt x="1432" y="3961"/>
                  </a:lnTo>
                  <a:lnTo>
                    <a:pt x="1451" y="3996"/>
                  </a:lnTo>
                  <a:lnTo>
                    <a:pt x="1470" y="4032"/>
                  </a:lnTo>
                  <a:lnTo>
                    <a:pt x="1490" y="4066"/>
                  </a:lnTo>
                  <a:lnTo>
                    <a:pt x="1510" y="4100"/>
                  </a:lnTo>
                  <a:lnTo>
                    <a:pt x="1530" y="4133"/>
                  </a:lnTo>
                  <a:lnTo>
                    <a:pt x="1550" y="4166"/>
                  </a:lnTo>
                  <a:lnTo>
                    <a:pt x="1570" y="4197"/>
                  </a:lnTo>
                  <a:lnTo>
                    <a:pt x="1590" y="4229"/>
                  </a:lnTo>
                  <a:lnTo>
                    <a:pt x="1611" y="4260"/>
                  </a:lnTo>
                  <a:lnTo>
                    <a:pt x="1632" y="4291"/>
                  </a:lnTo>
                  <a:lnTo>
                    <a:pt x="1651" y="4321"/>
                  </a:lnTo>
                  <a:lnTo>
                    <a:pt x="1672" y="4351"/>
                  </a:lnTo>
                  <a:lnTo>
                    <a:pt x="1693" y="4381"/>
                  </a:lnTo>
                  <a:lnTo>
                    <a:pt x="2974" y="4067"/>
                  </a:lnTo>
                  <a:lnTo>
                    <a:pt x="3016" y="4249"/>
                  </a:lnTo>
                  <a:lnTo>
                    <a:pt x="1810" y="4543"/>
                  </a:lnTo>
                  <a:lnTo>
                    <a:pt x="1846" y="4584"/>
                  </a:lnTo>
                  <a:lnTo>
                    <a:pt x="1882" y="4624"/>
                  </a:lnTo>
                  <a:lnTo>
                    <a:pt x="1917" y="4664"/>
                  </a:lnTo>
                  <a:lnTo>
                    <a:pt x="1955" y="4703"/>
                  </a:lnTo>
                  <a:lnTo>
                    <a:pt x="1991" y="4742"/>
                  </a:lnTo>
                  <a:lnTo>
                    <a:pt x="2030" y="4778"/>
                  </a:lnTo>
                  <a:lnTo>
                    <a:pt x="2068" y="4814"/>
                  </a:lnTo>
                  <a:lnTo>
                    <a:pt x="2106" y="4849"/>
                  </a:lnTo>
                  <a:lnTo>
                    <a:pt x="2146" y="4883"/>
                  </a:lnTo>
                  <a:lnTo>
                    <a:pt x="2186" y="4916"/>
                  </a:lnTo>
                  <a:lnTo>
                    <a:pt x="2227" y="4948"/>
                  </a:lnTo>
                  <a:lnTo>
                    <a:pt x="2267" y="4978"/>
                  </a:lnTo>
                  <a:lnTo>
                    <a:pt x="2308" y="5007"/>
                  </a:lnTo>
                  <a:lnTo>
                    <a:pt x="2350" y="5035"/>
                  </a:lnTo>
                  <a:lnTo>
                    <a:pt x="2392" y="5062"/>
                  </a:lnTo>
                  <a:lnTo>
                    <a:pt x="2435" y="5086"/>
                  </a:lnTo>
                  <a:lnTo>
                    <a:pt x="2478" y="5110"/>
                  </a:lnTo>
                  <a:lnTo>
                    <a:pt x="2522" y="5132"/>
                  </a:lnTo>
                  <a:lnTo>
                    <a:pt x="2566" y="5152"/>
                  </a:lnTo>
                  <a:lnTo>
                    <a:pt x="2610" y="5171"/>
                  </a:lnTo>
                  <a:lnTo>
                    <a:pt x="2655" y="5188"/>
                  </a:lnTo>
                  <a:lnTo>
                    <a:pt x="2699" y="5203"/>
                  </a:lnTo>
                  <a:lnTo>
                    <a:pt x="2746" y="5217"/>
                  </a:lnTo>
                  <a:lnTo>
                    <a:pt x="2792" y="5228"/>
                  </a:lnTo>
                  <a:lnTo>
                    <a:pt x="2838" y="5238"/>
                  </a:lnTo>
                  <a:lnTo>
                    <a:pt x="2885" y="5246"/>
                  </a:lnTo>
                  <a:lnTo>
                    <a:pt x="2932" y="5251"/>
                  </a:lnTo>
                  <a:lnTo>
                    <a:pt x="2979" y="5256"/>
                  </a:lnTo>
                  <a:lnTo>
                    <a:pt x="3027" y="5258"/>
                  </a:lnTo>
                  <a:lnTo>
                    <a:pt x="3075" y="5257"/>
                  </a:lnTo>
                  <a:lnTo>
                    <a:pt x="3123" y="5255"/>
                  </a:lnTo>
                  <a:lnTo>
                    <a:pt x="3172" y="5249"/>
                  </a:lnTo>
                  <a:lnTo>
                    <a:pt x="3114" y="5256"/>
                  </a:lnTo>
                  <a:lnTo>
                    <a:pt x="3057" y="5260"/>
                  </a:lnTo>
                  <a:lnTo>
                    <a:pt x="3001" y="5263"/>
                  </a:lnTo>
                  <a:lnTo>
                    <a:pt x="2944" y="5263"/>
                  </a:lnTo>
                  <a:lnTo>
                    <a:pt x="2890" y="5261"/>
                  </a:lnTo>
                  <a:lnTo>
                    <a:pt x="2835" y="5257"/>
                  </a:lnTo>
                  <a:lnTo>
                    <a:pt x="2782" y="5251"/>
                  </a:lnTo>
                  <a:lnTo>
                    <a:pt x="2730" y="5243"/>
                  </a:lnTo>
                  <a:lnTo>
                    <a:pt x="2678" y="5234"/>
                  </a:lnTo>
                  <a:lnTo>
                    <a:pt x="2626" y="5222"/>
                  </a:lnTo>
                  <a:lnTo>
                    <a:pt x="2576" y="5209"/>
                  </a:lnTo>
                  <a:lnTo>
                    <a:pt x="2526" y="5194"/>
                  </a:lnTo>
                  <a:lnTo>
                    <a:pt x="2477" y="5178"/>
                  </a:lnTo>
                  <a:lnTo>
                    <a:pt x="2428" y="5159"/>
                  </a:lnTo>
                  <a:lnTo>
                    <a:pt x="2379" y="5139"/>
                  </a:lnTo>
                  <a:lnTo>
                    <a:pt x="2332" y="5118"/>
                  </a:lnTo>
                  <a:lnTo>
                    <a:pt x="2285" y="5095"/>
                  </a:lnTo>
                  <a:lnTo>
                    <a:pt x="2239" y="5071"/>
                  </a:lnTo>
                  <a:lnTo>
                    <a:pt x="2193" y="5045"/>
                  </a:lnTo>
                  <a:lnTo>
                    <a:pt x="2148" y="5018"/>
                  </a:lnTo>
                  <a:lnTo>
                    <a:pt x="2103" y="4990"/>
                  </a:lnTo>
                  <a:lnTo>
                    <a:pt x="2059" y="4959"/>
                  </a:lnTo>
                  <a:lnTo>
                    <a:pt x="2015" y="4928"/>
                  </a:lnTo>
                  <a:lnTo>
                    <a:pt x="1973" y="4896"/>
                  </a:lnTo>
                  <a:lnTo>
                    <a:pt x="1930" y="4863"/>
                  </a:lnTo>
                  <a:lnTo>
                    <a:pt x="1887" y="4827"/>
                  </a:lnTo>
                  <a:lnTo>
                    <a:pt x="1845" y="4792"/>
                  </a:lnTo>
                  <a:lnTo>
                    <a:pt x="1804" y="4755"/>
                  </a:lnTo>
                  <a:lnTo>
                    <a:pt x="1762" y="4718"/>
                  </a:lnTo>
                  <a:lnTo>
                    <a:pt x="1721" y="4679"/>
                  </a:lnTo>
                  <a:lnTo>
                    <a:pt x="1681" y="4640"/>
                  </a:lnTo>
                  <a:lnTo>
                    <a:pt x="1641" y="4599"/>
                  </a:lnTo>
                  <a:lnTo>
                    <a:pt x="885" y="4673"/>
                  </a:lnTo>
                  <a:lnTo>
                    <a:pt x="1503" y="4435"/>
                  </a:lnTo>
                  <a:lnTo>
                    <a:pt x="1473" y="4396"/>
                  </a:lnTo>
                  <a:lnTo>
                    <a:pt x="1444" y="4358"/>
                  </a:lnTo>
                  <a:lnTo>
                    <a:pt x="1416" y="4320"/>
                  </a:lnTo>
                  <a:lnTo>
                    <a:pt x="1389" y="4283"/>
                  </a:lnTo>
                  <a:lnTo>
                    <a:pt x="1364" y="4247"/>
                  </a:lnTo>
                  <a:lnTo>
                    <a:pt x="1339" y="4210"/>
                  </a:lnTo>
                  <a:lnTo>
                    <a:pt x="1315" y="4174"/>
                  </a:lnTo>
                  <a:lnTo>
                    <a:pt x="1292" y="4139"/>
                  </a:lnTo>
                  <a:lnTo>
                    <a:pt x="1269" y="4103"/>
                  </a:lnTo>
                  <a:lnTo>
                    <a:pt x="1248" y="4069"/>
                  </a:lnTo>
                  <a:lnTo>
                    <a:pt x="1226" y="4033"/>
                  </a:lnTo>
                  <a:lnTo>
                    <a:pt x="1206" y="3998"/>
                  </a:lnTo>
                  <a:lnTo>
                    <a:pt x="1186" y="3962"/>
                  </a:lnTo>
                  <a:lnTo>
                    <a:pt x="1167" y="3926"/>
                  </a:lnTo>
                  <a:lnTo>
                    <a:pt x="1148" y="3891"/>
                  </a:lnTo>
                  <a:lnTo>
                    <a:pt x="1129" y="3854"/>
                  </a:lnTo>
                  <a:lnTo>
                    <a:pt x="1112" y="3817"/>
                  </a:lnTo>
                  <a:lnTo>
                    <a:pt x="1094" y="3780"/>
                  </a:lnTo>
                  <a:lnTo>
                    <a:pt x="1077" y="3742"/>
                  </a:lnTo>
                  <a:lnTo>
                    <a:pt x="1060" y="3703"/>
                  </a:lnTo>
                  <a:lnTo>
                    <a:pt x="1044" y="3664"/>
                  </a:lnTo>
                  <a:lnTo>
                    <a:pt x="1027" y="3624"/>
                  </a:lnTo>
                  <a:lnTo>
                    <a:pt x="1010" y="3582"/>
                  </a:lnTo>
                  <a:lnTo>
                    <a:pt x="993" y="3540"/>
                  </a:lnTo>
                  <a:lnTo>
                    <a:pt x="977" y="3496"/>
                  </a:lnTo>
                  <a:lnTo>
                    <a:pt x="961" y="3452"/>
                  </a:lnTo>
                  <a:lnTo>
                    <a:pt x="944" y="3406"/>
                  </a:lnTo>
                  <a:lnTo>
                    <a:pt x="928" y="3359"/>
                  </a:lnTo>
                  <a:lnTo>
                    <a:pt x="911" y="3310"/>
                  </a:lnTo>
                  <a:lnTo>
                    <a:pt x="893" y="3260"/>
                  </a:lnTo>
                  <a:lnTo>
                    <a:pt x="876" y="3208"/>
                  </a:lnTo>
                  <a:lnTo>
                    <a:pt x="859" y="3155"/>
                  </a:lnTo>
                  <a:lnTo>
                    <a:pt x="71" y="3255"/>
                  </a:lnTo>
                  <a:lnTo>
                    <a:pt x="825" y="3004"/>
                  </a:lnTo>
                  <a:lnTo>
                    <a:pt x="816" y="2963"/>
                  </a:lnTo>
                  <a:lnTo>
                    <a:pt x="807" y="2923"/>
                  </a:lnTo>
                  <a:lnTo>
                    <a:pt x="799" y="2881"/>
                  </a:lnTo>
                  <a:lnTo>
                    <a:pt x="792" y="2839"/>
                  </a:lnTo>
                  <a:lnTo>
                    <a:pt x="785" y="2797"/>
                  </a:lnTo>
                  <a:lnTo>
                    <a:pt x="778" y="2754"/>
                  </a:lnTo>
                  <a:lnTo>
                    <a:pt x="772" y="2710"/>
                  </a:lnTo>
                  <a:lnTo>
                    <a:pt x="767" y="2667"/>
                  </a:lnTo>
                  <a:lnTo>
                    <a:pt x="761" y="2623"/>
                  </a:lnTo>
                  <a:lnTo>
                    <a:pt x="757" y="2579"/>
                  </a:lnTo>
                  <a:lnTo>
                    <a:pt x="753" y="2535"/>
                  </a:lnTo>
                  <a:lnTo>
                    <a:pt x="750" y="2490"/>
                  </a:lnTo>
                  <a:lnTo>
                    <a:pt x="747" y="2446"/>
                  </a:lnTo>
                  <a:lnTo>
                    <a:pt x="744" y="2402"/>
                  </a:lnTo>
                  <a:lnTo>
                    <a:pt x="741" y="2358"/>
                  </a:lnTo>
                  <a:lnTo>
                    <a:pt x="739" y="2313"/>
                  </a:lnTo>
                  <a:lnTo>
                    <a:pt x="738" y="2271"/>
                  </a:lnTo>
                  <a:lnTo>
                    <a:pt x="738" y="2227"/>
                  </a:lnTo>
                  <a:lnTo>
                    <a:pt x="737" y="2183"/>
                  </a:lnTo>
                  <a:lnTo>
                    <a:pt x="737" y="2140"/>
                  </a:lnTo>
                  <a:lnTo>
                    <a:pt x="738" y="2097"/>
                  </a:lnTo>
                  <a:lnTo>
                    <a:pt x="739" y="2055"/>
                  </a:lnTo>
                  <a:lnTo>
                    <a:pt x="741" y="2013"/>
                  </a:lnTo>
                  <a:lnTo>
                    <a:pt x="744" y="1971"/>
                  </a:lnTo>
                  <a:lnTo>
                    <a:pt x="746" y="1930"/>
                  </a:lnTo>
                  <a:lnTo>
                    <a:pt x="749" y="1891"/>
                  </a:lnTo>
                  <a:lnTo>
                    <a:pt x="752" y="1851"/>
                  </a:lnTo>
                  <a:lnTo>
                    <a:pt x="756" y="1812"/>
                  </a:lnTo>
                  <a:lnTo>
                    <a:pt x="760" y="1773"/>
                  </a:lnTo>
                  <a:lnTo>
                    <a:pt x="765" y="1737"/>
                  </a:lnTo>
                  <a:lnTo>
                    <a:pt x="771" y="1700"/>
                  </a:lnTo>
                  <a:lnTo>
                    <a:pt x="776" y="1665"/>
                  </a:lnTo>
                  <a:lnTo>
                    <a:pt x="755" y="1666"/>
                  </a:lnTo>
                  <a:lnTo>
                    <a:pt x="733" y="1667"/>
                  </a:lnTo>
                  <a:lnTo>
                    <a:pt x="711" y="1668"/>
                  </a:lnTo>
                  <a:lnTo>
                    <a:pt x="688" y="1670"/>
                  </a:lnTo>
                  <a:lnTo>
                    <a:pt x="665" y="1673"/>
                  </a:lnTo>
                  <a:lnTo>
                    <a:pt x="641" y="1675"/>
                  </a:lnTo>
                  <a:lnTo>
                    <a:pt x="617" y="1678"/>
                  </a:lnTo>
                  <a:lnTo>
                    <a:pt x="593" y="1681"/>
                  </a:lnTo>
                  <a:lnTo>
                    <a:pt x="568" y="1686"/>
                  </a:lnTo>
                  <a:lnTo>
                    <a:pt x="543" y="1690"/>
                  </a:lnTo>
                  <a:lnTo>
                    <a:pt x="518" y="1694"/>
                  </a:lnTo>
                  <a:lnTo>
                    <a:pt x="491" y="1698"/>
                  </a:lnTo>
                  <a:lnTo>
                    <a:pt x="466" y="1702"/>
                  </a:lnTo>
                  <a:lnTo>
                    <a:pt x="440" y="1706"/>
                  </a:lnTo>
                  <a:lnTo>
                    <a:pt x="415" y="1712"/>
                  </a:lnTo>
                  <a:lnTo>
                    <a:pt x="389" y="1716"/>
                  </a:lnTo>
                  <a:lnTo>
                    <a:pt x="363" y="1721"/>
                  </a:lnTo>
                  <a:lnTo>
                    <a:pt x="337" y="1725"/>
                  </a:lnTo>
                  <a:lnTo>
                    <a:pt x="312" y="1729"/>
                  </a:lnTo>
                  <a:lnTo>
                    <a:pt x="285" y="1735"/>
                  </a:lnTo>
                  <a:lnTo>
                    <a:pt x="259" y="1739"/>
                  </a:lnTo>
                  <a:lnTo>
                    <a:pt x="234" y="1743"/>
                  </a:lnTo>
                  <a:lnTo>
                    <a:pt x="209" y="1747"/>
                  </a:lnTo>
                  <a:lnTo>
                    <a:pt x="184" y="1750"/>
                  </a:lnTo>
                  <a:lnTo>
                    <a:pt x="160" y="1755"/>
                  </a:lnTo>
                  <a:lnTo>
                    <a:pt x="136" y="1758"/>
                  </a:lnTo>
                  <a:lnTo>
                    <a:pt x="112" y="1761"/>
                  </a:lnTo>
                  <a:lnTo>
                    <a:pt x="89" y="1763"/>
                  </a:lnTo>
                  <a:lnTo>
                    <a:pt x="66" y="1765"/>
                  </a:lnTo>
                  <a:lnTo>
                    <a:pt x="43" y="1767"/>
                  </a:lnTo>
                  <a:lnTo>
                    <a:pt x="21" y="1768"/>
                  </a:lnTo>
                  <a:lnTo>
                    <a:pt x="0" y="1769"/>
                  </a:lnTo>
                  <a:lnTo>
                    <a:pt x="22" y="1760"/>
                  </a:lnTo>
                  <a:lnTo>
                    <a:pt x="45" y="1749"/>
                  </a:lnTo>
                  <a:lnTo>
                    <a:pt x="68" y="1740"/>
                  </a:lnTo>
                  <a:lnTo>
                    <a:pt x="92" y="1731"/>
                  </a:lnTo>
                  <a:lnTo>
                    <a:pt x="116" y="1721"/>
                  </a:lnTo>
                  <a:lnTo>
                    <a:pt x="141" y="1712"/>
                  </a:lnTo>
                  <a:lnTo>
                    <a:pt x="166" y="1703"/>
                  </a:lnTo>
                  <a:lnTo>
                    <a:pt x="192" y="1694"/>
                  </a:lnTo>
                  <a:lnTo>
                    <a:pt x="218" y="1684"/>
                  </a:lnTo>
                  <a:lnTo>
                    <a:pt x="245" y="1676"/>
                  </a:lnTo>
                  <a:lnTo>
                    <a:pt x="271" y="1667"/>
                  </a:lnTo>
                  <a:lnTo>
                    <a:pt x="298" y="1658"/>
                  </a:lnTo>
                  <a:lnTo>
                    <a:pt x="325" y="1650"/>
                  </a:lnTo>
                  <a:lnTo>
                    <a:pt x="352" y="1641"/>
                  </a:lnTo>
                  <a:lnTo>
                    <a:pt x="378" y="1632"/>
                  </a:lnTo>
                  <a:lnTo>
                    <a:pt x="407" y="1623"/>
                  </a:lnTo>
                  <a:lnTo>
                    <a:pt x="434" y="1614"/>
                  </a:lnTo>
                  <a:lnTo>
                    <a:pt x="460" y="1606"/>
                  </a:lnTo>
                  <a:lnTo>
                    <a:pt x="487" y="1597"/>
                  </a:lnTo>
                  <a:lnTo>
                    <a:pt x="514" y="1588"/>
                  </a:lnTo>
                  <a:lnTo>
                    <a:pt x="542" y="1579"/>
                  </a:lnTo>
                  <a:lnTo>
                    <a:pt x="568" y="1570"/>
                  </a:lnTo>
                  <a:lnTo>
                    <a:pt x="594" y="1561"/>
                  </a:lnTo>
                  <a:lnTo>
                    <a:pt x="620" y="1553"/>
                  </a:lnTo>
                  <a:lnTo>
                    <a:pt x="646" y="1543"/>
                  </a:lnTo>
                  <a:lnTo>
                    <a:pt x="671" y="1534"/>
                  </a:lnTo>
                  <a:lnTo>
                    <a:pt x="696" y="1524"/>
                  </a:lnTo>
                  <a:lnTo>
                    <a:pt x="720" y="1515"/>
                  </a:lnTo>
                  <a:lnTo>
                    <a:pt x="745" y="1505"/>
                  </a:lnTo>
                  <a:lnTo>
                    <a:pt x="768" y="1496"/>
                  </a:lnTo>
                  <a:lnTo>
                    <a:pt x="791" y="1486"/>
                  </a:lnTo>
                  <a:lnTo>
                    <a:pt x="813" y="1476"/>
                  </a:lnTo>
                  <a:lnTo>
                    <a:pt x="829" y="1411"/>
                  </a:lnTo>
                  <a:lnTo>
                    <a:pt x="847" y="1346"/>
                  </a:lnTo>
                  <a:lnTo>
                    <a:pt x="866" y="1284"/>
                  </a:lnTo>
                  <a:lnTo>
                    <a:pt x="887" y="1221"/>
                  </a:lnTo>
                  <a:lnTo>
                    <a:pt x="909" y="1160"/>
                  </a:lnTo>
                  <a:lnTo>
                    <a:pt x="933" y="1099"/>
                  </a:lnTo>
                  <a:lnTo>
                    <a:pt x="957" y="1041"/>
                  </a:lnTo>
                  <a:lnTo>
                    <a:pt x="983" y="983"/>
                  </a:lnTo>
                  <a:lnTo>
                    <a:pt x="1010" y="927"/>
                  </a:lnTo>
                  <a:lnTo>
                    <a:pt x="1038" y="871"/>
                  </a:lnTo>
                  <a:lnTo>
                    <a:pt x="1069" y="818"/>
                  </a:lnTo>
                  <a:lnTo>
                    <a:pt x="1100" y="764"/>
                  </a:lnTo>
                  <a:lnTo>
                    <a:pt x="1132" y="714"/>
                  </a:lnTo>
                  <a:lnTo>
                    <a:pt x="1165" y="664"/>
                  </a:lnTo>
                  <a:lnTo>
                    <a:pt x="1201" y="616"/>
                  </a:lnTo>
                  <a:lnTo>
                    <a:pt x="1236" y="570"/>
                  </a:lnTo>
                  <a:lnTo>
                    <a:pt x="1273" y="525"/>
                  </a:lnTo>
                  <a:lnTo>
                    <a:pt x="1311" y="482"/>
                  </a:lnTo>
                  <a:lnTo>
                    <a:pt x="1351" y="440"/>
                  </a:lnTo>
                  <a:lnTo>
                    <a:pt x="1392" y="401"/>
                  </a:lnTo>
                  <a:lnTo>
                    <a:pt x="1434" y="363"/>
                  </a:lnTo>
                  <a:lnTo>
                    <a:pt x="1477" y="327"/>
                  </a:lnTo>
                  <a:lnTo>
                    <a:pt x="1521" y="294"/>
                  </a:lnTo>
                  <a:lnTo>
                    <a:pt x="1566" y="261"/>
                  </a:lnTo>
                  <a:lnTo>
                    <a:pt x="1612" y="231"/>
                  </a:lnTo>
                  <a:lnTo>
                    <a:pt x="1659" y="203"/>
                  </a:lnTo>
                  <a:lnTo>
                    <a:pt x="1707" y="177"/>
                  </a:lnTo>
                  <a:lnTo>
                    <a:pt x="1756" y="153"/>
                  </a:lnTo>
                  <a:lnTo>
                    <a:pt x="1807" y="132"/>
                  </a:lnTo>
                  <a:lnTo>
                    <a:pt x="1859" y="112"/>
                  </a:lnTo>
                  <a:lnTo>
                    <a:pt x="1911" y="96"/>
                  </a:lnTo>
                  <a:lnTo>
                    <a:pt x="1964" y="8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29" name="Freeform 50"/>
            <p:cNvSpPr>
              <a:spLocks/>
            </p:cNvSpPr>
            <p:nvPr/>
          </p:nvSpPr>
          <p:spPr bwMode="auto">
            <a:xfrm>
              <a:off x="4788" y="1545"/>
              <a:ext cx="249" cy="396"/>
            </a:xfrm>
            <a:custGeom>
              <a:avLst/>
              <a:gdLst/>
              <a:ahLst/>
              <a:cxnLst>
                <a:cxn ang="0">
                  <a:pos x="1293" y="5228"/>
                </a:cxn>
                <a:cxn ang="0">
                  <a:pos x="1424" y="5193"/>
                </a:cxn>
                <a:cxn ang="0">
                  <a:pos x="1675" y="5102"/>
                </a:cxn>
                <a:cxn ang="0">
                  <a:pos x="1912" y="4988"/>
                </a:cxn>
                <a:cxn ang="0">
                  <a:pos x="2134" y="4853"/>
                </a:cxn>
                <a:cxn ang="0">
                  <a:pos x="2340" y="4697"/>
                </a:cxn>
                <a:cxn ang="0">
                  <a:pos x="2528" y="4523"/>
                </a:cxn>
                <a:cxn ang="0">
                  <a:pos x="2698" y="4333"/>
                </a:cxn>
                <a:cxn ang="0">
                  <a:pos x="2850" y="4128"/>
                </a:cxn>
                <a:cxn ang="0">
                  <a:pos x="2979" y="3910"/>
                </a:cxn>
                <a:cxn ang="0">
                  <a:pos x="3089" y="3679"/>
                </a:cxn>
                <a:cxn ang="0">
                  <a:pos x="3176" y="3440"/>
                </a:cxn>
                <a:cxn ang="0">
                  <a:pos x="3241" y="3192"/>
                </a:cxn>
                <a:cxn ang="0">
                  <a:pos x="3281" y="2936"/>
                </a:cxn>
                <a:cxn ang="0">
                  <a:pos x="3294" y="2677"/>
                </a:cxn>
                <a:cxn ang="0">
                  <a:pos x="3283" y="2413"/>
                </a:cxn>
                <a:cxn ang="0">
                  <a:pos x="3244" y="2149"/>
                </a:cxn>
                <a:cxn ang="0">
                  <a:pos x="3214" y="2016"/>
                </a:cxn>
                <a:cxn ang="0">
                  <a:pos x="3135" y="1758"/>
                </a:cxn>
                <a:cxn ang="0">
                  <a:pos x="3033" y="1513"/>
                </a:cxn>
                <a:cxn ang="0">
                  <a:pos x="2907" y="1283"/>
                </a:cxn>
                <a:cxn ang="0">
                  <a:pos x="2761" y="1068"/>
                </a:cxn>
                <a:cxn ang="0">
                  <a:pos x="2596" y="870"/>
                </a:cxn>
                <a:cxn ang="0">
                  <a:pos x="2413" y="689"/>
                </a:cxn>
                <a:cxn ang="0">
                  <a:pos x="2216" y="528"/>
                </a:cxn>
                <a:cxn ang="0">
                  <a:pos x="2003" y="386"/>
                </a:cxn>
                <a:cxn ang="0">
                  <a:pos x="1779" y="264"/>
                </a:cxn>
                <a:cxn ang="0">
                  <a:pos x="1544" y="165"/>
                </a:cxn>
                <a:cxn ang="0">
                  <a:pos x="1299" y="87"/>
                </a:cxn>
                <a:cxn ang="0">
                  <a:pos x="1047" y="34"/>
                </a:cxn>
                <a:cxn ang="0">
                  <a:pos x="790" y="6"/>
                </a:cxn>
                <a:cxn ang="0">
                  <a:pos x="529" y="3"/>
                </a:cxn>
                <a:cxn ang="0">
                  <a:pos x="265" y="27"/>
                </a:cxn>
                <a:cxn ang="0">
                  <a:pos x="0" y="78"/>
                </a:cxn>
              </a:cxnLst>
              <a:rect l="0" t="0" r="r" b="b"/>
              <a:pathLst>
                <a:path w="3294" h="5228">
                  <a:moveTo>
                    <a:pt x="0" y="78"/>
                  </a:moveTo>
                  <a:lnTo>
                    <a:pt x="1293" y="5228"/>
                  </a:lnTo>
                  <a:lnTo>
                    <a:pt x="1293" y="5228"/>
                  </a:lnTo>
                  <a:lnTo>
                    <a:pt x="1424" y="5193"/>
                  </a:lnTo>
                  <a:lnTo>
                    <a:pt x="1552" y="5150"/>
                  </a:lnTo>
                  <a:lnTo>
                    <a:pt x="1675" y="5102"/>
                  </a:lnTo>
                  <a:lnTo>
                    <a:pt x="1795" y="5047"/>
                  </a:lnTo>
                  <a:lnTo>
                    <a:pt x="1912" y="4988"/>
                  </a:lnTo>
                  <a:lnTo>
                    <a:pt x="2025" y="4923"/>
                  </a:lnTo>
                  <a:lnTo>
                    <a:pt x="2134" y="4853"/>
                  </a:lnTo>
                  <a:lnTo>
                    <a:pt x="2239" y="4777"/>
                  </a:lnTo>
                  <a:lnTo>
                    <a:pt x="2340" y="4697"/>
                  </a:lnTo>
                  <a:lnTo>
                    <a:pt x="2436" y="4612"/>
                  </a:lnTo>
                  <a:lnTo>
                    <a:pt x="2528" y="4523"/>
                  </a:lnTo>
                  <a:lnTo>
                    <a:pt x="2615" y="4430"/>
                  </a:lnTo>
                  <a:lnTo>
                    <a:pt x="2698" y="4333"/>
                  </a:lnTo>
                  <a:lnTo>
                    <a:pt x="2776" y="4232"/>
                  </a:lnTo>
                  <a:lnTo>
                    <a:pt x="2850" y="4128"/>
                  </a:lnTo>
                  <a:lnTo>
                    <a:pt x="2918" y="4021"/>
                  </a:lnTo>
                  <a:lnTo>
                    <a:pt x="2979" y="3910"/>
                  </a:lnTo>
                  <a:lnTo>
                    <a:pt x="3037" y="3796"/>
                  </a:lnTo>
                  <a:lnTo>
                    <a:pt x="3089" y="3679"/>
                  </a:lnTo>
                  <a:lnTo>
                    <a:pt x="3136" y="3561"/>
                  </a:lnTo>
                  <a:lnTo>
                    <a:pt x="3176" y="3440"/>
                  </a:lnTo>
                  <a:lnTo>
                    <a:pt x="3211" y="3316"/>
                  </a:lnTo>
                  <a:lnTo>
                    <a:pt x="3241" y="3192"/>
                  </a:lnTo>
                  <a:lnTo>
                    <a:pt x="3264" y="3065"/>
                  </a:lnTo>
                  <a:lnTo>
                    <a:pt x="3281" y="2936"/>
                  </a:lnTo>
                  <a:lnTo>
                    <a:pt x="3291" y="2806"/>
                  </a:lnTo>
                  <a:lnTo>
                    <a:pt x="3294" y="2677"/>
                  </a:lnTo>
                  <a:lnTo>
                    <a:pt x="3292" y="2545"/>
                  </a:lnTo>
                  <a:lnTo>
                    <a:pt x="3283" y="2413"/>
                  </a:lnTo>
                  <a:lnTo>
                    <a:pt x="3267" y="2281"/>
                  </a:lnTo>
                  <a:lnTo>
                    <a:pt x="3244" y="2149"/>
                  </a:lnTo>
                  <a:lnTo>
                    <a:pt x="3214" y="2016"/>
                  </a:lnTo>
                  <a:lnTo>
                    <a:pt x="3214" y="2016"/>
                  </a:lnTo>
                  <a:lnTo>
                    <a:pt x="3177" y="1885"/>
                  </a:lnTo>
                  <a:lnTo>
                    <a:pt x="3135" y="1758"/>
                  </a:lnTo>
                  <a:lnTo>
                    <a:pt x="3086" y="1633"/>
                  </a:lnTo>
                  <a:lnTo>
                    <a:pt x="3033" y="1513"/>
                  </a:lnTo>
                  <a:lnTo>
                    <a:pt x="2972" y="1396"/>
                  </a:lnTo>
                  <a:lnTo>
                    <a:pt x="2907" y="1283"/>
                  </a:lnTo>
                  <a:lnTo>
                    <a:pt x="2837" y="1174"/>
                  </a:lnTo>
                  <a:lnTo>
                    <a:pt x="2761" y="1068"/>
                  </a:lnTo>
                  <a:lnTo>
                    <a:pt x="2681" y="966"/>
                  </a:lnTo>
                  <a:lnTo>
                    <a:pt x="2596" y="870"/>
                  </a:lnTo>
                  <a:lnTo>
                    <a:pt x="2507" y="777"/>
                  </a:lnTo>
                  <a:lnTo>
                    <a:pt x="2413" y="689"/>
                  </a:lnTo>
                  <a:lnTo>
                    <a:pt x="2316" y="606"/>
                  </a:lnTo>
                  <a:lnTo>
                    <a:pt x="2216" y="528"/>
                  </a:lnTo>
                  <a:lnTo>
                    <a:pt x="2111" y="455"/>
                  </a:lnTo>
                  <a:lnTo>
                    <a:pt x="2003" y="386"/>
                  </a:lnTo>
                  <a:lnTo>
                    <a:pt x="1893" y="323"/>
                  </a:lnTo>
                  <a:lnTo>
                    <a:pt x="1779" y="264"/>
                  </a:lnTo>
                  <a:lnTo>
                    <a:pt x="1662" y="212"/>
                  </a:lnTo>
                  <a:lnTo>
                    <a:pt x="1544" y="165"/>
                  </a:lnTo>
                  <a:lnTo>
                    <a:pt x="1423" y="123"/>
                  </a:lnTo>
                  <a:lnTo>
                    <a:pt x="1299" y="87"/>
                  </a:lnTo>
                  <a:lnTo>
                    <a:pt x="1174" y="58"/>
                  </a:lnTo>
                  <a:lnTo>
                    <a:pt x="1047" y="34"/>
                  </a:lnTo>
                  <a:lnTo>
                    <a:pt x="920" y="17"/>
                  </a:lnTo>
                  <a:lnTo>
                    <a:pt x="790" y="6"/>
                  </a:lnTo>
                  <a:lnTo>
                    <a:pt x="660" y="0"/>
                  </a:lnTo>
                  <a:lnTo>
                    <a:pt x="529" y="3"/>
                  </a:lnTo>
                  <a:lnTo>
                    <a:pt x="397" y="11"/>
                  </a:lnTo>
                  <a:lnTo>
                    <a:pt x="265" y="27"/>
                  </a:lnTo>
                  <a:lnTo>
                    <a:pt x="132" y="49"/>
                  </a:lnTo>
                  <a:lnTo>
                    <a:pt x="0" y="7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0" name="Freeform 51"/>
            <p:cNvSpPr>
              <a:spLocks/>
            </p:cNvSpPr>
            <p:nvPr/>
          </p:nvSpPr>
          <p:spPr bwMode="auto">
            <a:xfrm>
              <a:off x="4639" y="1551"/>
              <a:ext cx="240" cy="392"/>
            </a:xfrm>
            <a:custGeom>
              <a:avLst/>
              <a:gdLst/>
              <a:ahLst/>
              <a:cxnLst>
                <a:cxn ang="0">
                  <a:pos x="1738" y="93"/>
                </a:cxn>
                <a:cxn ang="0">
                  <a:pos x="1465" y="311"/>
                </a:cxn>
                <a:cxn ang="0">
                  <a:pos x="1264" y="587"/>
                </a:cxn>
                <a:cxn ang="0">
                  <a:pos x="1126" y="889"/>
                </a:cxn>
                <a:cxn ang="0">
                  <a:pos x="1040" y="1179"/>
                </a:cxn>
                <a:cxn ang="0">
                  <a:pos x="2277" y="1237"/>
                </a:cxn>
                <a:cxn ang="0">
                  <a:pos x="954" y="1733"/>
                </a:cxn>
                <a:cxn ang="0">
                  <a:pos x="949" y="1993"/>
                </a:cxn>
                <a:cxn ang="0">
                  <a:pos x="963" y="2249"/>
                </a:cxn>
                <a:cxn ang="0">
                  <a:pos x="991" y="2496"/>
                </a:cxn>
                <a:cxn ang="0">
                  <a:pos x="1029" y="2730"/>
                </a:cxn>
                <a:cxn ang="0">
                  <a:pos x="2627" y="2657"/>
                </a:cxn>
                <a:cxn ang="0">
                  <a:pos x="1165" y="3242"/>
                </a:cxn>
                <a:cxn ang="0">
                  <a:pos x="1266" y="3523"/>
                </a:cxn>
                <a:cxn ang="0">
                  <a:pos x="1375" y="3768"/>
                </a:cxn>
                <a:cxn ang="0">
                  <a:pos x="1490" y="3985"/>
                </a:cxn>
                <a:cxn ang="0">
                  <a:pos x="1611" y="4179"/>
                </a:cxn>
                <a:cxn ang="0">
                  <a:pos x="3016" y="4168"/>
                </a:cxn>
                <a:cxn ang="0">
                  <a:pos x="1955" y="4622"/>
                </a:cxn>
                <a:cxn ang="0">
                  <a:pos x="2186" y="4835"/>
                </a:cxn>
                <a:cxn ang="0">
                  <a:pos x="2435" y="5005"/>
                </a:cxn>
                <a:cxn ang="0">
                  <a:pos x="2699" y="5122"/>
                </a:cxn>
                <a:cxn ang="0">
                  <a:pos x="2979" y="5175"/>
                </a:cxn>
                <a:cxn ang="0">
                  <a:pos x="3114" y="5175"/>
                </a:cxn>
                <a:cxn ang="0">
                  <a:pos x="2782" y="5170"/>
                </a:cxn>
                <a:cxn ang="0">
                  <a:pos x="2477" y="5097"/>
                </a:cxn>
                <a:cxn ang="0">
                  <a:pos x="2193" y="4964"/>
                </a:cxn>
                <a:cxn ang="0">
                  <a:pos x="1930" y="4782"/>
                </a:cxn>
                <a:cxn ang="0">
                  <a:pos x="1681" y="4559"/>
                </a:cxn>
                <a:cxn ang="0">
                  <a:pos x="1444" y="4277"/>
                </a:cxn>
                <a:cxn ang="0">
                  <a:pos x="1292" y="4058"/>
                </a:cxn>
                <a:cxn ang="0">
                  <a:pos x="1167" y="3845"/>
                </a:cxn>
                <a:cxn ang="0">
                  <a:pos x="1060" y="3622"/>
                </a:cxn>
                <a:cxn ang="0">
                  <a:pos x="961" y="3371"/>
                </a:cxn>
                <a:cxn ang="0">
                  <a:pos x="859" y="3074"/>
                </a:cxn>
                <a:cxn ang="0">
                  <a:pos x="799" y="2800"/>
                </a:cxn>
                <a:cxn ang="0">
                  <a:pos x="761" y="2542"/>
                </a:cxn>
                <a:cxn ang="0">
                  <a:pos x="741" y="2277"/>
                </a:cxn>
                <a:cxn ang="0">
                  <a:pos x="738" y="2016"/>
                </a:cxn>
                <a:cxn ang="0">
                  <a:pos x="752" y="1770"/>
                </a:cxn>
                <a:cxn ang="0">
                  <a:pos x="776" y="1584"/>
                </a:cxn>
                <a:cxn ang="0">
                  <a:pos x="641" y="1594"/>
                </a:cxn>
                <a:cxn ang="0">
                  <a:pos x="491" y="1617"/>
                </a:cxn>
                <a:cxn ang="0">
                  <a:pos x="337" y="1644"/>
                </a:cxn>
                <a:cxn ang="0">
                  <a:pos x="184" y="1669"/>
                </a:cxn>
                <a:cxn ang="0">
                  <a:pos x="43" y="1686"/>
                </a:cxn>
                <a:cxn ang="0">
                  <a:pos x="68" y="1659"/>
                </a:cxn>
                <a:cxn ang="0">
                  <a:pos x="218" y="1603"/>
                </a:cxn>
                <a:cxn ang="0">
                  <a:pos x="378" y="1551"/>
                </a:cxn>
                <a:cxn ang="0">
                  <a:pos x="542" y="1498"/>
                </a:cxn>
                <a:cxn ang="0">
                  <a:pos x="696" y="1443"/>
                </a:cxn>
                <a:cxn ang="0">
                  <a:pos x="813" y="1395"/>
                </a:cxn>
                <a:cxn ang="0">
                  <a:pos x="933" y="1018"/>
                </a:cxn>
                <a:cxn ang="0">
                  <a:pos x="1100" y="683"/>
                </a:cxn>
                <a:cxn ang="0">
                  <a:pos x="1311" y="401"/>
                </a:cxn>
                <a:cxn ang="0">
                  <a:pos x="1566" y="180"/>
                </a:cxn>
                <a:cxn ang="0">
                  <a:pos x="1859" y="31"/>
                </a:cxn>
              </a:cxnLst>
              <a:rect l="0" t="0" r="r" b="b"/>
              <a:pathLst>
                <a:path w="3172" h="5182">
                  <a:moveTo>
                    <a:pt x="1964" y="0"/>
                  </a:moveTo>
                  <a:lnTo>
                    <a:pt x="1964" y="0"/>
                  </a:lnTo>
                  <a:lnTo>
                    <a:pt x="1903" y="19"/>
                  </a:lnTo>
                  <a:lnTo>
                    <a:pt x="1846" y="41"/>
                  </a:lnTo>
                  <a:lnTo>
                    <a:pt x="1791" y="66"/>
                  </a:lnTo>
                  <a:lnTo>
                    <a:pt x="1738" y="93"/>
                  </a:lnTo>
                  <a:lnTo>
                    <a:pt x="1687" y="124"/>
                  </a:lnTo>
                  <a:lnTo>
                    <a:pt x="1638" y="157"/>
                  </a:lnTo>
                  <a:lnTo>
                    <a:pt x="1592" y="193"/>
                  </a:lnTo>
                  <a:lnTo>
                    <a:pt x="1548" y="230"/>
                  </a:lnTo>
                  <a:lnTo>
                    <a:pt x="1505" y="269"/>
                  </a:lnTo>
                  <a:lnTo>
                    <a:pt x="1465" y="311"/>
                  </a:lnTo>
                  <a:lnTo>
                    <a:pt x="1428" y="354"/>
                  </a:lnTo>
                  <a:lnTo>
                    <a:pt x="1391" y="398"/>
                  </a:lnTo>
                  <a:lnTo>
                    <a:pt x="1356" y="444"/>
                  </a:lnTo>
                  <a:lnTo>
                    <a:pt x="1324" y="491"/>
                  </a:lnTo>
                  <a:lnTo>
                    <a:pt x="1294" y="539"/>
                  </a:lnTo>
                  <a:lnTo>
                    <a:pt x="1264" y="587"/>
                  </a:lnTo>
                  <a:lnTo>
                    <a:pt x="1237" y="637"/>
                  </a:lnTo>
                  <a:lnTo>
                    <a:pt x="1212" y="687"/>
                  </a:lnTo>
                  <a:lnTo>
                    <a:pt x="1188" y="738"/>
                  </a:lnTo>
                  <a:lnTo>
                    <a:pt x="1166" y="788"/>
                  </a:lnTo>
                  <a:lnTo>
                    <a:pt x="1145" y="838"/>
                  </a:lnTo>
                  <a:lnTo>
                    <a:pt x="1126" y="889"/>
                  </a:lnTo>
                  <a:lnTo>
                    <a:pt x="1109" y="939"/>
                  </a:lnTo>
                  <a:lnTo>
                    <a:pt x="1092" y="988"/>
                  </a:lnTo>
                  <a:lnTo>
                    <a:pt x="1077" y="1037"/>
                  </a:lnTo>
                  <a:lnTo>
                    <a:pt x="1064" y="1085"/>
                  </a:lnTo>
                  <a:lnTo>
                    <a:pt x="1051" y="1132"/>
                  </a:lnTo>
                  <a:lnTo>
                    <a:pt x="1040" y="1179"/>
                  </a:lnTo>
                  <a:lnTo>
                    <a:pt x="1029" y="1222"/>
                  </a:lnTo>
                  <a:lnTo>
                    <a:pt x="1021" y="1266"/>
                  </a:lnTo>
                  <a:lnTo>
                    <a:pt x="1012" y="1307"/>
                  </a:lnTo>
                  <a:lnTo>
                    <a:pt x="1006" y="1347"/>
                  </a:lnTo>
                  <a:lnTo>
                    <a:pt x="2229" y="1046"/>
                  </a:lnTo>
                  <a:lnTo>
                    <a:pt x="2277" y="1237"/>
                  </a:lnTo>
                  <a:lnTo>
                    <a:pt x="969" y="1560"/>
                  </a:lnTo>
                  <a:lnTo>
                    <a:pt x="969" y="1560"/>
                  </a:lnTo>
                  <a:lnTo>
                    <a:pt x="964" y="1602"/>
                  </a:lnTo>
                  <a:lnTo>
                    <a:pt x="960" y="1646"/>
                  </a:lnTo>
                  <a:lnTo>
                    <a:pt x="957" y="1689"/>
                  </a:lnTo>
                  <a:lnTo>
                    <a:pt x="954" y="1733"/>
                  </a:lnTo>
                  <a:lnTo>
                    <a:pt x="952" y="1776"/>
                  </a:lnTo>
                  <a:lnTo>
                    <a:pt x="950" y="1820"/>
                  </a:lnTo>
                  <a:lnTo>
                    <a:pt x="949" y="1863"/>
                  </a:lnTo>
                  <a:lnTo>
                    <a:pt x="949" y="1907"/>
                  </a:lnTo>
                  <a:lnTo>
                    <a:pt x="949" y="1950"/>
                  </a:lnTo>
                  <a:lnTo>
                    <a:pt x="949" y="1993"/>
                  </a:lnTo>
                  <a:lnTo>
                    <a:pt x="951" y="2037"/>
                  </a:lnTo>
                  <a:lnTo>
                    <a:pt x="952" y="2080"/>
                  </a:lnTo>
                  <a:lnTo>
                    <a:pt x="954" y="2122"/>
                  </a:lnTo>
                  <a:lnTo>
                    <a:pt x="957" y="2164"/>
                  </a:lnTo>
                  <a:lnTo>
                    <a:pt x="959" y="2207"/>
                  </a:lnTo>
                  <a:lnTo>
                    <a:pt x="963" y="2249"/>
                  </a:lnTo>
                  <a:lnTo>
                    <a:pt x="966" y="2291"/>
                  </a:lnTo>
                  <a:lnTo>
                    <a:pt x="970" y="2333"/>
                  </a:lnTo>
                  <a:lnTo>
                    <a:pt x="976" y="2374"/>
                  </a:lnTo>
                  <a:lnTo>
                    <a:pt x="980" y="2415"/>
                  </a:lnTo>
                  <a:lnTo>
                    <a:pt x="985" y="2455"/>
                  </a:lnTo>
                  <a:lnTo>
                    <a:pt x="991" y="2496"/>
                  </a:lnTo>
                  <a:lnTo>
                    <a:pt x="997" y="2536"/>
                  </a:lnTo>
                  <a:lnTo>
                    <a:pt x="1003" y="2576"/>
                  </a:lnTo>
                  <a:lnTo>
                    <a:pt x="1009" y="2615"/>
                  </a:lnTo>
                  <a:lnTo>
                    <a:pt x="1015" y="2653"/>
                  </a:lnTo>
                  <a:lnTo>
                    <a:pt x="1023" y="2692"/>
                  </a:lnTo>
                  <a:lnTo>
                    <a:pt x="1029" y="2730"/>
                  </a:lnTo>
                  <a:lnTo>
                    <a:pt x="1036" y="2766"/>
                  </a:lnTo>
                  <a:lnTo>
                    <a:pt x="1044" y="2803"/>
                  </a:lnTo>
                  <a:lnTo>
                    <a:pt x="1051" y="2840"/>
                  </a:lnTo>
                  <a:lnTo>
                    <a:pt x="1058" y="2875"/>
                  </a:lnTo>
                  <a:lnTo>
                    <a:pt x="2587" y="2501"/>
                  </a:lnTo>
                  <a:lnTo>
                    <a:pt x="2627" y="2657"/>
                  </a:lnTo>
                  <a:lnTo>
                    <a:pt x="1103" y="3033"/>
                  </a:lnTo>
                  <a:lnTo>
                    <a:pt x="1103" y="3033"/>
                  </a:lnTo>
                  <a:lnTo>
                    <a:pt x="1118" y="3088"/>
                  </a:lnTo>
                  <a:lnTo>
                    <a:pt x="1134" y="3140"/>
                  </a:lnTo>
                  <a:lnTo>
                    <a:pt x="1149" y="3192"/>
                  </a:lnTo>
                  <a:lnTo>
                    <a:pt x="1165" y="3242"/>
                  </a:lnTo>
                  <a:lnTo>
                    <a:pt x="1182" y="3292"/>
                  </a:lnTo>
                  <a:lnTo>
                    <a:pt x="1199" y="3341"/>
                  </a:lnTo>
                  <a:lnTo>
                    <a:pt x="1215" y="3388"/>
                  </a:lnTo>
                  <a:lnTo>
                    <a:pt x="1232" y="3434"/>
                  </a:lnTo>
                  <a:lnTo>
                    <a:pt x="1249" y="3479"/>
                  </a:lnTo>
                  <a:lnTo>
                    <a:pt x="1266" y="3523"/>
                  </a:lnTo>
                  <a:lnTo>
                    <a:pt x="1284" y="3566"/>
                  </a:lnTo>
                  <a:lnTo>
                    <a:pt x="1302" y="3609"/>
                  </a:lnTo>
                  <a:lnTo>
                    <a:pt x="1320" y="3650"/>
                  </a:lnTo>
                  <a:lnTo>
                    <a:pt x="1338" y="3690"/>
                  </a:lnTo>
                  <a:lnTo>
                    <a:pt x="1356" y="3730"/>
                  </a:lnTo>
                  <a:lnTo>
                    <a:pt x="1375" y="3768"/>
                  </a:lnTo>
                  <a:lnTo>
                    <a:pt x="1393" y="3807"/>
                  </a:lnTo>
                  <a:lnTo>
                    <a:pt x="1413" y="3843"/>
                  </a:lnTo>
                  <a:lnTo>
                    <a:pt x="1432" y="3880"/>
                  </a:lnTo>
                  <a:lnTo>
                    <a:pt x="1451" y="3915"/>
                  </a:lnTo>
                  <a:lnTo>
                    <a:pt x="1470" y="3951"/>
                  </a:lnTo>
                  <a:lnTo>
                    <a:pt x="1490" y="3985"/>
                  </a:lnTo>
                  <a:lnTo>
                    <a:pt x="1510" y="4019"/>
                  </a:lnTo>
                  <a:lnTo>
                    <a:pt x="1530" y="4052"/>
                  </a:lnTo>
                  <a:lnTo>
                    <a:pt x="1550" y="4085"/>
                  </a:lnTo>
                  <a:lnTo>
                    <a:pt x="1570" y="4116"/>
                  </a:lnTo>
                  <a:lnTo>
                    <a:pt x="1590" y="4148"/>
                  </a:lnTo>
                  <a:lnTo>
                    <a:pt x="1611" y="4179"/>
                  </a:lnTo>
                  <a:lnTo>
                    <a:pt x="1632" y="4210"/>
                  </a:lnTo>
                  <a:lnTo>
                    <a:pt x="1651" y="4240"/>
                  </a:lnTo>
                  <a:lnTo>
                    <a:pt x="1672" y="4270"/>
                  </a:lnTo>
                  <a:lnTo>
                    <a:pt x="1693" y="4300"/>
                  </a:lnTo>
                  <a:lnTo>
                    <a:pt x="2974" y="3986"/>
                  </a:lnTo>
                  <a:lnTo>
                    <a:pt x="3016" y="4168"/>
                  </a:lnTo>
                  <a:lnTo>
                    <a:pt x="1810" y="4462"/>
                  </a:lnTo>
                  <a:lnTo>
                    <a:pt x="1810" y="4462"/>
                  </a:lnTo>
                  <a:lnTo>
                    <a:pt x="1846" y="4503"/>
                  </a:lnTo>
                  <a:lnTo>
                    <a:pt x="1882" y="4543"/>
                  </a:lnTo>
                  <a:lnTo>
                    <a:pt x="1917" y="4583"/>
                  </a:lnTo>
                  <a:lnTo>
                    <a:pt x="1955" y="4622"/>
                  </a:lnTo>
                  <a:lnTo>
                    <a:pt x="1991" y="4661"/>
                  </a:lnTo>
                  <a:lnTo>
                    <a:pt x="2030" y="4697"/>
                  </a:lnTo>
                  <a:lnTo>
                    <a:pt x="2068" y="4733"/>
                  </a:lnTo>
                  <a:lnTo>
                    <a:pt x="2106" y="4768"/>
                  </a:lnTo>
                  <a:lnTo>
                    <a:pt x="2146" y="4802"/>
                  </a:lnTo>
                  <a:lnTo>
                    <a:pt x="2186" y="4835"/>
                  </a:lnTo>
                  <a:lnTo>
                    <a:pt x="2227" y="4867"/>
                  </a:lnTo>
                  <a:lnTo>
                    <a:pt x="2267" y="4897"/>
                  </a:lnTo>
                  <a:lnTo>
                    <a:pt x="2308" y="4926"/>
                  </a:lnTo>
                  <a:lnTo>
                    <a:pt x="2350" y="4954"/>
                  </a:lnTo>
                  <a:lnTo>
                    <a:pt x="2392" y="4981"/>
                  </a:lnTo>
                  <a:lnTo>
                    <a:pt x="2435" y="5005"/>
                  </a:lnTo>
                  <a:lnTo>
                    <a:pt x="2478" y="5029"/>
                  </a:lnTo>
                  <a:lnTo>
                    <a:pt x="2522" y="5051"/>
                  </a:lnTo>
                  <a:lnTo>
                    <a:pt x="2566" y="5071"/>
                  </a:lnTo>
                  <a:lnTo>
                    <a:pt x="2610" y="5090"/>
                  </a:lnTo>
                  <a:lnTo>
                    <a:pt x="2655" y="5107"/>
                  </a:lnTo>
                  <a:lnTo>
                    <a:pt x="2699" y="5122"/>
                  </a:lnTo>
                  <a:lnTo>
                    <a:pt x="2746" y="5136"/>
                  </a:lnTo>
                  <a:lnTo>
                    <a:pt x="2792" y="5147"/>
                  </a:lnTo>
                  <a:lnTo>
                    <a:pt x="2838" y="5157"/>
                  </a:lnTo>
                  <a:lnTo>
                    <a:pt x="2885" y="5165"/>
                  </a:lnTo>
                  <a:lnTo>
                    <a:pt x="2932" y="5170"/>
                  </a:lnTo>
                  <a:lnTo>
                    <a:pt x="2979" y="5175"/>
                  </a:lnTo>
                  <a:lnTo>
                    <a:pt x="3027" y="5177"/>
                  </a:lnTo>
                  <a:lnTo>
                    <a:pt x="3075" y="5176"/>
                  </a:lnTo>
                  <a:lnTo>
                    <a:pt x="3123" y="5174"/>
                  </a:lnTo>
                  <a:lnTo>
                    <a:pt x="3172" y="5168"/>
                  </a:lnTo>
                  <a:lnTo>
                    <a:pt x="3172" y="5168"/>
                  </a:lnTo>
                  <a:lnTo>
                    <a:pt x="3114" y="5175"/>
                  </a:lnTo>
                  <a:lnTo>
                    <a:pt x="3057" y="5179"/>
                  </a:lnTo>
                  <a:lnTo>
                    <a:pt x="3001" y="5182"/>
                  </a:lnTo>
                  <a:lnTo>
                    <a:pt x="2944" y="5182"/>
                  </a:lnTo>
                  <a:lnTo>
                    <a:pt x="2890" y="5180"/>
                  </a:lnTo>
                  <a:lnTo>
                    <a:pt x="2835" y="5176"/>
                  </a:lnTo>
                  <a:lnTo>
                    <a:pt x="2782" y="5170"/>
                  </a:lnTo>
                  <a:lnTo>
                    <a:pt x="2730" y="5162"/>
                  </a:lnTo>
                  <a:lnTo>
                    <a:pt x="2678" y="5153"/>
                  </a:lnTo>
                  <a:lnTo>
                    <a:pt x="2626" y="5141"/>
                  </a:lnTo>
                  <a:lnTo>
                    <a:pt x="2576" y="5128"/>
                  </a:lnTo>
                  <a:lnTo>
                    <a:pt x="2526" y="5113"/>
                  </a:lnTo>
                  <a:lnTo>
                    <a:pt x="2477" y="5097"/>
                  </a:lnTo>
                  <a:lnTo>
                    <a:pt x="2428" y="5078"/>
                  </a:lnTo>
                  <a:lnTo>
                    <a:pt x="2379" y="5058"/>
                  </a:lnTo>
                  <a:lnTo>
                    <a:pt x="2332" y="5037"/>
                  </a:lnTo>
                  <a:lnTo>
                    <a:pt x="2285" y="5014"/>
                  </a:lnTo>
                  <a:lnTo>
                    <a:pt x="2239" y="4990"/>
                  </a:lnTo>
                  <a:lnTo>
                    <a:pt x="2193" y="4964"/>
                  </a:lnTo>
                  <a:lnTo>
                    <a:pt x="2148" y="4937"/>
                  </a:lnTo>
                  <a:lnTo>
                    <a:pt x="2103" y="4909"/>
                  </a:lnTo>
                  <a:lnTo>
                    <a:pt x="2059" y="4878"/>
                  </a:lnTo>
                  <a:lnTo>
                    <a:pt x="2015" y="4847"/>
                  </a:lnTo>
                  <a:lnTo>
                    <a:pt x="1973" y="4815"/>
                  </a:lnTo>
                  <a:lnTo>
                    <a:pt x="1930" y="4782"/>
                  </a:lnTo>
                  <a:lnTo>
                    <a:pt x="1887" y="4746"/>
                  </a:lnTo>
                  <a:lnTo>
                    <a:pt x="1845" y="4711"/>
                  </a:lnTo>
                  <a:lnTo>
                    <a:pt x="1804" y="4674"/>
                  </a:lnTo>
                  <a:lnTo>
                    <a:pt x="1762" y="4637"/>
                  </a:lnTo>
                  <a:lnTo>
                    <a:pt x="1721" y="4598"/>
                  </a:lnTo>
                  <a:lnTo>
                    <a:pt x="1681" y="4559"/>
                  </a:lnTo>
                  <a:lnTo>
                    <a:pt x="1641" y="4518"/>
                  </a:lnTo>
                  <a:lnTo>
                    <a:pt x="885" y="4592"/>
                  </a:lnTo>
                  <a:lnTo>
                    <a:pt x="1503" y="4354"/>
                  </a:lnTo>
                  <a:lnTo>
                    <a:pt x="1503" y="4354"/>
                  </a:lnTo>
                  <a:lnTo>
                    <a:pt x="1473" y="4315"/>
                  </a:lnTo>
                  <a:lnTo>
                    <a:pt x="1444" y="4277"/>
                  </a:lnTo>
                  <a:lnTo>
                    <a:pt x="1416" y="4239"/>
                  </a:lnTo>
                  <a:lnTo>
                    <a:pt x="1389" y="4202"/>
                  </a:lnTo>
                  <a:lnTo>
                    <a:pt x="1364" y="4166"/>
                  </a:lnTo>
                  <a:lnTo>
                    <a:pt x="1339" y="4129"/>
                  </a:lnTo>
                  <a:lnTo>
                    <a:pt x="1315" y="4093"/>
                  </a:lnTo>
                  <a:lnTo>
                    <a:pt x="1292" y="4058"/>
                  </a:lnTo>
                  <a:lnTo>
                    <a:pt x="1269" y="4022"/>
                  </a:lnTo>
                  <a:lnTo>
                    <a:pt x="1248" y="3988"/>
                  </a:lnTo>
                  <a:lnTo>
                    <a:pt x="1226" y="3952"/>
                  </a:lnTo>
                  <a:lnTo>
                    <a:pt x="1206" y="3917"/>
                  </a:lnTo>
                  <a:lnTo>
                    <a:pt x="1186" y="3881"/>
                  </a:lnTo>
                  <a:lnTo>
                    <a:pt x="1167" y="3845"/>
                  </a:lnTo>
                  <a:lnTo>
                    <a:pt x="1148" y="3810"/>
                  </a:lnTo>
                  <a:lnTo>
                    <a:pt x="1129" y="3773"/>
                  </a:lnTo>
                  <a:lnTo>
                    <a:pt x="1112" y="3736"/>
                  </a:lnTo>
                  <a:lnTo>
                    <a:pt x="1094" y="3699"/>
                  </a:lnTo>
                  <a:lnTo>
                    <a:pt x="1077" y="3661"/>
                  </a:lnTo>
                  <a:lnTo>
                    <a:pt x="1060" y="3622"/>
                  </a:lnTo>
                  <a:lnTo>
                    <a:pt x="1044" y="3583"/>
                  </a:lnTo>
                  <a:lnTo>
                    <a:pt x="1027" y="3543"/>
                  </a:lnTo>
                  <a:lnTo>
                    <a:pt x="1010" y="3501"/>
                  </a:lnTo>
                  <a:lnTo>
                    <a:pt x="993" y="3459"/>
                  </a:lnTo>
                  <a:lnTo>
                    <a:pt x="977" y="3415"/>
                  </a:lnTo>
                  <a:lnTo>
                    <a:pt x="961" y="3371"/>
                  </a:lnTo>
                  <a:lnTo>
                    <a:pt x="944" y="3325"/>
                  </a:lnTo>
                  <a:lnTo>
                    <a:pt x="928" y="3278"/>
                  </a:lnTo>
                  <a:lnTo>
                    <a:pt x="911" y="3229"/>
                  </a:lnTo>
                  <a:lnTo>
                    <a:pt x="893" y="3179"/>
                  </a:lnTo>
                  <a:lnTo>
                    <a:pt x="876" y="3127"/>
                  </a:lnTo>
                  <a:lnTo>
                    <a:pt x="859" y="3074"/>
                  </a:lnTo>
                  <a:lnTo>
                    <a:pt x="71" y="3174"/>
                  </a:lnTo>
                  <a:lnTo>
                    <a:pt x="825" y="2923"/>
                  </a:lnTo>
                  <a:lnTo>
                    <a:pt x="825" y="2923"/>
                  </a:lnTo>
                  <a:lnTo>
                    <a:pt x="816" y="2882"/>
                  </a:lnTo>
                  <a:lnTo>
                    <a:pt x="807" y="2842"/>
                  </a:lnTo>
                  <a:lnTo>
                    <a:pt x="799" y="2800"/>
                  </a:lnTo>
                  <a:lnTo>
                    <a:pt x="792" y="2758"/>
                  </a:lnTo>
                  <a:lnTo>
                    <a:pt x="785" y="2716"/>
                  </a:lnTo>
                  <a:lnTo>
                    <a:pt x="778" y="2673"/>
                  </a:lnTo>
                  <a:lnTo>
                    <a:pt x="772" y="2629"/>
                  </a:lnTo>
                  <a:lnTo>
                    <a:pt x="767" y="2586"/>
                  </a:lnTo>
                  <a:lnTo>
                    <a:pt x="761" y="2542"/>
                  </a:lnTo>
                  <a:lnTo>
                    <a:pt x="757" y="2498"/>
                  </a:lnTo>
                  <a:lnTo>
                    <a:pt x="753" y="2454"/>
                  </a:lnTo>
                  <a:lnTo>
                    <a:pt x="750" y="2409"/>
                  </a:lnTo>
                  <a:lnTo>
                    <a:pt x="747" y="2365"/>
                  </a:lnTo>
                  <a:lnTo>
                    <a:pt x="744" y="2321"/>
                  </a:lnTo>
                  <a:lnTo>
                    <a:pt x="741" y="2277"/>
                  </a:lnTo>
                  <a:lnTo>
                    <a:pt x="739" y="2232"/>
                  </a:lnTo>
                  <a:lnTo>
                    <a:pt x="738" y="2190"/>
                  </a:lnTo>
                  <a:lnTo>
                    <a:pt x="738" y="2146"/>
                  </a:lnTo>
                  <a:lnTo>
                    <a:pt x="737" y="2102"/>
                  </a:lnTo>
                  <a:lnTo>
                    <a:pt x="737" y="2059"/>
                  </a:lnTo>
                  <a:lnTo>
                    <a:pt x="738" y="2016"/>
                  </a:lnTo>
                  <a:lnTo>
                    <a:pt x="739" y="1974"/>
                  </a:lnTo>
                  <a:lnTo>
                    <a:pt x="741" y="1932"/>
                  </a:lnTo>
                  <a:lnTo>
                    <a:pt x="744" y="1890"/>
                  </a:lnTo>
                  <a:lnTo>
                    <a:pt x="746" y="1849"/>
                  </a:lnTo>
                  <a:lnTo>
                    <a:pt x="749" y="1810"/>
                  </a:lnTo>
                  <a:lnTo>
                    <a:pt x="752" y="1770"/>
                  </a:lnTo>
                  <a:lnTo>
                    <a:pt x="756" y="1731"/>
                  </a:lnTo>
                  <a:lnTo>
                    <a:pt x="760" y="1692"/>
                  </a:lnTo>
                  <a:lnTo>
                    <a:pt x="765" y="1656"/>
                  </a:lnTo>
                  <a:lnTo>
                    <a:pt x="771" y="1619"/>
                  </a:lnTo>
                  <a:lnTo>
                    <a:pt x="776" y="1584"/>
                  </a:lnTo>
                  <a:lnTo>
                    <a:pt x="776" y="1584"/>
                  </a:lnTo>
                  <a:lnTo>
                    <a:pt x="755" y="1585"/>
                  </a:lnTo>
                  <a:lnTo>
                    <a:pt x="733" y="1586"/>
                  </a:lnTo>
                  <a:lnTo>
                    <a:pt x="711" y="1587"/>
                  </a:lnTo>
                  <a:lnTo>
                    <a:pt x="688" y="1589"/>
                  </a:lnTo>
                  <a:lnTo>
                    <a:pt x="665" y="1592"/>
                  </a:lnTo>
                  <a:lnTo>
                    <a:pt x="641" y="1594"/>
                  </a:lnTo>
                  <a:lnTo>
                    <a:pt x="617" y="1597"/>
                  </a:lnTo>
                  <a:lnTo>
                    <a:pt x="593" y="1600"/>
                  </a:lnTo>
                  <a:lnTo>
                    <a:pt x="568" y="1605"/>
                  </a:lnTo>
                  <a:lnTo>
                    <a:pt x="543" y="1609"/>
                  </a:lnTo>
                  <a:lnTo>
                    <a:pt x="518" y="1613"/>
                  </a:lnTo>
                  <a:lnTo>
                    <a:pt x="491" y="1617"/>
                  </a:lnTo>
                  <a:lnTo>
                    <a:pt x="466" y="1621"/>
                  </a:lnTo>
                  <a:lnTo>
                    <a:pt x="440" y="1625"/>
                  </a:lnTo>
                  <a:lnTo>
                    <a:pt x="415" y="1631"/>
                  </a:lnTo>
                  <a:lnTo>
                    <a:pt x="389" y="1635"/>
                  </a:lnTo>
                  <a:lnTo>
                    <a:pt x="363" y="1640"/>
                  </a:lnTo>
                  <a:lnTo>
                    <a:pt x="337" y="1644"/>
                  </a:lnTo>
                  <a:lnTo>
                    <a:pt x="312" y="1648"/>
                  </a:lnTo>
                  <a:lnTo>
                    <a:pt x="285" y="1654"/>
                  </a:lnTo>
                  <a:lnTo>
                    <a:pt x="259" y="1658"/>
                  </a:lnTo>
                  <a:lnTo>
                    <a:pt x="234" y="1662"/>
                  </a:lnTo>
                  <a:lnTo>
                    <a:pt x="209" y="1666"/>
                  </a:lnTo>
                  <a:lnTo>
                    <a:pt x="184" y="1669"/>
                  </a:lnTo>
                  <a:lnTo>
                    <a:pt x="160" y="1674"/>
                  </a:lnTo>
                  <a:lnTo>
                    <a:pt x="136" y="1677"/>
                  </a:lnTo>
                  <a:lnTo>
                    <a:pt x="112" y="1680"/>
                  </a:lnTo>
                  <a:lnTo>
                    <a:pt x="89" y="1682"/>
                  </a:lnTo>
                  <a:lnTo>
                    <a:pt x="66" y="1684"/>
                  </a:lnTo>
                  <a:lnTo>
                    <a:pt x="43" y="1686"/>
                  </a:lnTo>
                  <a:lnTo>
                    <a:pt x="21" y="1687"/>
                  </a:lnTo>
                  <a:lnTo>
                    <a:pt x="0" y="1688"/>
                  </a:lnTo>
                  <a:lnTo>
                    <a:pt x="0" y="1688"/>
                  </a:lnTo>
                  <a:lnTo>
                    <a:pt x="22" y="1679"/>
                  </a:lnTo>
                  <a:lnTo>
                    <a:pt x="45" y="1668"/>
                  </a:lnTo>
                  <a:lnTo>
                    <a:pt x="68" y="1659"/>
                  </a:lnTo>
                  <a:lnTo>
                    <a:pt x="92" y="1650"/>
                  </a:lnTo>
                  <a:lnTo>
                    <a:pt x="116" y="1640"/>
                  </a:lnTo>
                  <a:lnTo>
                    <a:pt x="141" y="1631"/>
                  </a:lnTo>
                  <a:lnTo>
                    <a:pt x="166" y="1622"/>
                  </a:lnTo>
                  <a:lnTo>
                    <a:pt x="192" y="1613"/>
                  </a:lnTo>
                  <a:lnTo>
                    <a:pt x="218" y="1603"/>
                  </a:lnTo>
                  <a:lnTo>
                    <a:pt x="245" y="1595"/>
                  </a:lnTo>
                  <a:lnTo>
                    <a:pt x="271" y="1586"/>
                  </a:lnTo>
                  <a:lnTo>
                    <a:pt x="298" y="1577"/>
                  </a:lnTo>
                  <a:lnTo>
                    <a:pt x="325" y="1569"/>
                  </a:lnTo>
                  <a:lnTo>
                    <a:pt x="352" y="1560"/>
                  </a:lnTo>
                  <a:lnTo>
                    <a:pt x="378" y="1551"/>
                  </a:lnTo>
                  <a:lnTo>
                    <a:pt x="407" y="1542"/>
                  </a:lnTo>
                  <a:lnTo>
                    <a:pt x="434" y="1533"/>
                  </a:lnTo>
                  <a:lnTo>
                    <a:pt x="460" y="1525"/>
                  </a:lnTo>
                  <a:lnTo>
                    <a:pt x="487" y="1516"/>
                  </a:lnTo>
                  <a:lnTo>
                    <a:pt x="514" y="1507"/>
                  </a:lnTo>
                  <a:lnTo>
                    <a:pt x="542" y="1498"/>
                  </a:lnTo>
                  <a:lnTo>
                    <a:pt x="568" y="1489"/>
                  </a:lnTo>
                  <a:lnTo>
                    <a:pt x="594" y="1480"/>
                  </a:lnTo>
                  <a:lnTo>
                    <a:pt x="620" y="1472"/>
                  </a:lnTo>
                  <a:lnTo>
                    <a:pt x="646" y="1462"/>
                  </a:lnTo>
                  <a:lnTo>
                    <a:pt x="671" y="1453"/>
                  </a:lnTo>
                  <a:lnTo>
                    <a:pt x="696" y="1443"/>
                  </a:lnTo>
                  <a:lnTo>
                    <a:pt x="720" y="1434"/>
                  </a:lnTo>
                  <a:lnTo>
                    <a:pt x="745" y="1424"/>
                  </a:lnTo>
                  <a:lnTo>
                    <a:pt x="768" y="1415"/>
                  </a:lnTo>
                  <a:lnTo>
                    <a:pt x="791" y="1405"/>
                  </a:lnTo>
                  <a:lnTo>
                    <a:pt x="813" y="1395"/>
                  </a:lnTo>
                  <a:lnTo>
                    <a:pt x="813" y="1395"/>
                  </a:lnTo>
                  <a:lnTo>
                    <a:pt x="829" y="1330"/>
                  </a:lnTo>
                  <a:lnTo>
                    <a:pt x="847" y="1265"/>
                  </a:lnTo>
                  <a:lnTo>
                    <a:pt x="866" y="1203"/>
                  </a:lnTo>
                  <a:lnTo>
                    <a:pt x="887" y="1140"/>
                  </a:lnTo>
                  <a:lnTo>
                    <a:pt x="909" y="1079"/>
                  </a:lnTo>
                  <a:lnTo>
                    <a:pt x="933" y="1018"/>
                  </a:lnTo>
                  <a:lnTo>
                    <a:pt x="957" y="960"/>
                  </a:lnTo>
                  <a:lnTo>
                    <a:pt x="983" y="902"/>
                  </a:lnTo>
                  <a:lnTo>
                    <a:pt x="1010" y="846"/>
                  </a:lnTo>
                  <a:lnTo>
                    <a:pt x="1038" y="790"/>
                  </a:lnTo>
                  <a:lnTo>
                    <a:pt x="1069" y="737"/>
                  </a:lnTo>
                  <a:lnTo>
                    <a:pt x="1100" y="683"/>
                  </a:lnTo>
                  <a:lnTo>
                    <a:pt x="1132" y="633"/>
                  </a:lnTo>
                  <a:lnTo>
                    <a:pt x="1165" y="583"/>
                  </a:lnTo>
                  <a:lnTo>
                    <a:pt x="1201" y="535"/>
                  </a:lnTo>
                  <a:lnTo>
                    <a:pt x="1236" y="489"/>
                  </a:lnTo>
                  <a:lnTo>
                    <a:pt x="1273" y="444"/>
                  </a:lnTo>
                  <a:lnTo>
                    <a:pt x="1311" y="401"/>
                  </a:lnTo>
                  <a:lnTo>
                    <a:pt x="1351" y="359"/>
                  </a:lnTo>
                  <a:lnTo>
                    <a:pt x="1392" y="320"/>
                  </a:lnTo>
                  <a:lnTo>
                    <a:pt x="1434" y="282"/>
                  </a:lnTo>
                  <a:lnTo>
                    <a:pt x="1477" y="246"/>
                  </a:lnTo>
                  <a:lnTo>
                    <a:pt x="1521" y="213"/>
                  </a:lnTo>
                  <a:lnTo>
                    <a:pt x="1566" y="180"/>
                  </a:lnTo>
                  <a:lnTo>
                    <a:pt x="1612" y="150"/>
                  </a:lnTo>
                  <a:lnTo>
                    <a:pt x="1659" y="122"/>
                  </a:lnTo>
                  <a:lnTo>
                    <a:pt x="1707" y="96"/>
                  </a:lnTo>
                  <a:lnTo>
                    <a:pt x="1756" y="72"/>
                  </a:lnTo>
                  <a:lnTo>
                    <a:pt x="1807" y="51"/>
                  </a:lnTo>
                  <a:lnTo>
                    <a:pt x="1859" y="31"/>
                  </a:lnTo>
                  <a:lnTo>
                    <a:pt x="1911" y="15"/>
                  </a:lnTo>
                  <a:lnTo>
                    <a:pt x="1964" y="0"/>
                  </a:lnTo>
                </a:path>
              </a:pathLst>
            </a:custGeom>
            <a:solidFill>
              <a:schemeClr val="folHlink"/>
            </a:solidFill>
            <a:ln w="0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1" name="Freeform 52"/>
            <p:cNvSpPr>
              <a:spLocks/>
            </p:cNvSpPr>
            <p:nvPr/>
          </p:nvSpPr>
          <p:spPr bwMode="auto">
            <a:xfrm>
              <a:off x="4790" y="1547"/>
              <a:ext cx="245" cy="391"/>
            </a:xfrm>
            <a:custGeom>
              <a:avLst/>
              <a:gdLst/>
              <a:ahLst/>
              <a:cxnLst>
                <a:cxn ang="0">
                  <a:pos x="247" y="11"/>
                </a:cxn>
                <a:cxn ang="0">
                  <a:pos x="536" y="57"/>
                </a:cxn>
                <a:cxn ang="0">
                  <a:pos x="801" y="168"/>
                </a:cxn>
                <a:cxn ang="0">
                  <a:pos x="1037" y="322"/>
                </a:cxn>
                <a:cxn ang="0">
                  <a:pos x="1240" y="500"/>
                </a:cxn>
                <a:cxn ang="0">
                  <a:pos x="1406" y="679"/>
                </a:cxn>
                <a:cxn ang="0">
                  <a:pos x="304" y="1273"/>
                </a:cxn>
                <a:cxn ang="0">
                  <a:pos x="1712" y="1092"/>
                </a:cxn>
                <a:cxn ang="0">
                  <a:pos x="1818" y="1282"/>
                </a:cxn>
                <a:cxn ang="0">
                  <a:pos x="1912" y="1475"/>
                </a:cxn>
                <a:cxn ang="0">
                  <a:pos x="1993" y="1669"/>
                </a:cxn>
                <a:cxn ang="0">
                  <a:pos x="2063" y="1861"/>
                </a:cxn>
                <a:cxn ang="0">
                  <a:pos x="2124" y="2045"/>
                </a:cxn>
                <a:cxn ang="0">
                  <a:pos x="658" y="2692"/>
                </a:cxn>
                <a:cxn ang="0">
                  <a:pos x="2234" y="2525"/>
                </a:cxn>
                <a:cxn ang="0">
                  <a:pos x="2273" y="2774"/>
                </a:cxn>
                <a:cxn ang="0">
                  <a:pos x="2296" y="3004"/>
                </a:cxn>
                <a:cxn ang="0">
                  <a:pos x="2305" y="3216"/>
                </a:cxn>
                <a:cxn ang="0">
                  <a:pos x="2302" y="3415"/>
                </a:cxn>
                <a:cxn ang="0">
                  <a:pos x="2287" y="3603"/>
                </a:cxn>
                <a:cxn ang="0">
                  <a:pos x="1034" y="4209"/>
                </a:cxn>
                <a:cxn ang="0">
                  <a:pos x="2192" y="4117"/>
                </a:cxn>
                <a:cxn ang="0">
                  <a:pos x="2106" y="4365"/>
                </a:cxn>
                <a:cxn ang="0">
                  <a:pos x="1996" y="4594"/>
                </a:cxn>
                <a:cxn ang="0">
                  <a:pos x="1860" y="4799"/>
                </a:cxn>
                <a:cxn ang="0">
                  <a:pos x="1696" y="4971"/>
                </a:cxn>
                <a:cxn ang="0">
                  <a:pos x="1499" y="5108"/>
                </a:cxn>
                <a:cxn ang="0">
                  <a:pos x="1473" y="5126"/>
                </a:cxn>
                <a:cxn ang="0">
                  <a:pos x="1714" y="4989"/>
                </a:cxn>
                <a:cxn ang="0">
                  <a:pos x="1916" y="4818"/>
                </a:cxn>
                <a:cxn ang="0">
                  <a:pos x="2083" y="4617"/>
                </a:cxn>
                <a:cxn ang="0">
                  <a:pos x="2219" y="4390"/>
                </a:cxn>
                <a:cxn ang="0">
                  <a:pos x="2331" y="4142"/>
                </a:cxn>
                <a:cxn ang="0">
                  <a:pos x="2421" y="3876"/>
                </a:cxn>
                <a:cxn ang="0">
                  <a:pos x="2484" y="3573"/>
                </a:cxn>
                <a:cxn ang="0">
                  <a:pos x="2510" y="3352"/>
                </a:cxn>
                <a:cxn ang="0">
                  <a:pos x="2520" y="3149"/>
                </a:cxn>
                <a:cxn ang="0">
                  <a:pos x="2517" y="2950"/>
                </a:cxn>
                <a:cxn ang="0">
                  <a:pos x="2499" y="2742"/>
                </a:cxn>
                <a:cxn ang="0">
                  <a:pos x="2470" y="2514"/>
                </a:cxn>
                <a:cxn ang="0">
                  <a:pos x="2427" y="2252"/>
                </a:cxn>
                <a:cxn ang="0">
                  <a:pos x="2363" y="2004"/>
                </a:cxn>
                <a:cxn ang="0">
                  <a:pos x="2293" y="1799"/>
                </a:cxn>
                <a:cxn ang="0">
                  <a:pos x="2210" y="1594"/>
                </a:cxn>
                <a:cxn ang="0">
                  <a:pos x="2115" y="1394"/>
                </a:cxn>
                <a:cxn ang="0">
                  <a:pos x="2014" y="1204"/>
                </a:cxn>
                <a:cxn ang="0">
                  <a:pos x="1907" y="1031"/>
                </a:cxn>
                <a:cxn ang="0">
                  <a:pos x="1800" y="877"/>
                </a:cxn>
                <a:cxn ang="0">
                  <a:pos x="1587" y="632"/>
                </a:cxn>
                <a:cxn ang="0">
                  <a:pos x="1346" y="412"/>
                </a:cxn>
                <a:cxn ang="0">
                  <a:pos x="1090" y="235"/>
                </a:cxn>
                <a:cxn ang="0">
                  <a:pos x="824" y="104"/>
                </a:cxn>
                <a:cxn ang="0">
                  <a:pos x="551" y="25"/>
                </a:cxn>
                <a:cxn ang="0">
                  <a:pos x="274" y="0"/>
                </a:cxn>
                <a:cxn ang="0">
                  <a:pos x="0" y="34"/>
                </a:cxn>
              </a:cxnLst>
              <a:rect l="0" t="0" r="r" b="b"/>
              <a:pathLst>
                <a:path w="3242" h="5170">
                  <a:moveTo>
                    <a:pt x="0" y="34"/>
                  </a:moveTo>
                  <a:lnTo>
                    <a:pt x="63" y="23"/>
                  </a:lnTo>
                  <a:lnTo>
                    <a:pt x="125" y="15"/>
                  </a:lnTo>
                  <a:lnTo>
                    <a:pt x="187" y="11"/>
                  </a:lnTo>
                  <a:lnTo>
                    <a:pt x="247" y="11"/>
                  </a:lnTo>
                  <a:lnTo>
                    <a:pt x="307" y="14"/>
                  </a:lnTo>
                  <a:lnTo>
                    <a:pt x="365" y="21"/>
                  </a:lnTo>
                  <a:lnTo>
                    <a:pt x="423" y="30"/>
                  </a:lnTo>
                  <a:lnTo>
                    <a:pt x="481" y="43"/>
                  </a:lnTo>
                  <a:lnTo>
                    <a:pt x="536" y="57"/>
                  </a:lnTo>
                  <a:lnTo>
                    <a:pt x="591" y="75"/>
                  </a:lnTo>
                  <a:lnTo>
                    <a:pt x="646" y="95"/>
                  </a:lnTo>
                  <a:lnTo>
                    <a:pt x="698" y="117"/>
                  </a:lnTo>
                  <a:lnTo>
                    <a:pt x="750" y="142"/>
                  </a:lnTo>
                  <a:lnTo>
                    <a:pt x="801" y="168"/>
                  </a:lnTo>
                  <a:lnTo>
                    <a:pt x="851" y="197"/>
                  </a:lnTo>
                  <a:lnTo>
                    <a:pt x="899" y="226"/>
                  </a:lnTo>
                  <a:lnTo>
                    <a:pt x="946" y="257"/>
                  </a:lnTo>
                  <a:lnTo>
                    <a:pt x="992" y="290"/>
                  </a:lnTo>
                  <a:lnTo>
                    <a:pt x="1037" y="322"/>
                  </a:lnTo>
                  <a:lnTo>
                    <a:pt x="1081" y="357"/>
                  </a:lnTo>
                  <a:lnTo>
                    <a:pt x="1123" y="392"/>
                  </a:lnTo>
                  <a:lnTo>
                    <a:pt x="1164" y="428"/>
                  </a:lnTo>
                  <a:lnTo>
                    <a:pt x="1202" y="463"/>
                  </a:lnTo>
                  <a:lnTo>
                    <a:pt x="1240" y="500"/>
                  </a:lnTo>
                  <a:lnTo>
                    <a:pt x="1277" y="536"/>
                  </a:lnTo>
                  <a:lnTo>
                    <a:pt x="1311" y="572"/>
                  </a:lnTo>
                  <a:lnTo>
                    <a:pt x="1345" y="608"/>
                  </a:lnTo>
                  <a:lnTo>
                    <a:pt x="1376" y="643"/>
                  </a:lnTo>
                  <a:lnTo>
                    <a:pt x="1406" y="679"/>
                  </a:lnTo>
                  <a:lnTo>
                    <a:pt x="1434" y="713"/>
                  </a:lnTo>
                  <a:lnTo>
                    <a:pt x="1461" y="746"/>
                  </a:lnTo>
                  <a:lnTo>
                    <a:pt x="1486" y="778"/>
                  </a:lnTo>
                  <a:lnTo>
                    <a:pt x="257" y="1084"/>
                  </a:lnTo>
                  <a:lnTo>
                    <a:pt x="304" y="1273"/>
                  </a:lnTo>
                  <a:lnTo>
                    <a:pt x="1615" y="947"/>
                  </a:lnTo>
                  <a:lnTo>
                    <a:pt x="1641" y="983"/>
                  </a:lnTo>
                  <a:lnTo>
                    <a:pt x="1665" y="1019"/>
                  </a:lnTo>
                  <a:lnTo>
                    <a:pt x="1689" y="1056"/>
                  </a:lnTo>
                  <a:lnTo>
                    <a:pt x="1712" y="1092"/>
                  </a:lnTo>
                  <a:lnTo>
                    <a:pt x="1734" y="1130"/>
                  </a:lnTo>
                  <a:lnTo>
                    <a:pt x="1756" y="1168"/>
                  </a:lnTo>
                  <a:lnTo>
                    <a:pt x="1778" y="1205"/>
                  </a:lnTo>
                  <a:lnTo>
                    <a:pt x="1798" y="1244"/>
                  </a:lnTo>
                  <a:lnTo>
                    <a:pt x="1818" y="1282"/>
                  </a:lnTo>
                  <a:lnTo>
                    <a:pt x="1838" y="1321"/>
                  </a:lnTo>
                  <a:lnTo>
                    <a:pt x="1857" y="1359"/>
                  </a:lnTo>
                  <a:lnTo>
                    <a:pt x="1876" y="1398"/>
                  </a:lnTo>
                  <a:lnTo>
                    <a:pt x="1895" y="1437"/>
                  </a:lnTo>
                  <a:lnTo>
                    <a:pt x="1912" y="1475"/>
                  </a:lnTo>
                  <a:lnTo>
                    <a:pt x="1929" y="1514"/>
                  </a:lnTo>
                  <a:lnTo>
                    <a:pt x="1946" y="1553"/>
                  </a:lnTo>
                  <a:lnTo>
                    <a:pt x="1963" y="1592"/>
                  </a:lnTo>
                  <a:lnTo>
                    <a:pt x="1978" y="1630"/>
                  </a:lnTo>
                  <a:lnTo>
                    <a:pt x="1993" y="1669"/>
                  </a:lnTo>
                  <a:lnTo>
                    <a:pt x="2009" y="1708"/>
                  </a:lnTo>
                  <a:lnTo>
                    <a:pt x="2022" y="1747"/>
                  </a:lnTo>
                  <a:lnTo>
                    <a:pt x="2037" y="1784"/>
                  </a:lnTo>
                  <a:lnTo>
                    <a:pt x="2051" y="1822"/>
                  </a:lnTo>
                  <a:lnTo>
                    <a:pt x="2063" y="1861"/>
                  </a:lnTo>
                  <a:lnTo>
                    <a:pt x="2077" y="1897"/>
                  </a:lnTo>
                  <a:lnTo>
                    <a:pt x="2089" y="1935"/>
                  </a:lnTo>
                  <a:lnTo>
                    <a:pt x="2101" y="1972"/>
                  </a:lnTo>
                  <a:lnTo>
                    <a:pt x="2112" y="2008"/>
                  </a:lnTo>
                  <a:lnTo>
                    <a:pt x="2124" y="2045"/>
                  </a:lnTo>
                  <a:lnTo>
                    <a:pt x="2134" y="2080"/>
                  </a:lnTo>
                  <a:lnTo>
                    <a:pt x="2145" y="2116"/>
                  </a:lnTo>
                  <a:lnTo>
                    <a:pt x="2155" y="2151"/>
                  </a:lnTo>
                  <a:lnTo>
                    <a:pt x="619" y="2534"/>
                  </a:lnTo>
                  <a:lnTo>
                    <a:pt x="658" y="2692"/>
                  </a:lnTo>
                  <a:lnTo>
                    <a:pt x="2190" y="2310"/>
                  </a:lnTo>
                  <a:lnTo>
                    <a:pt x="2202" y="2365"/>
                  </a:lnTo>
                  <a:lnTo>
                    <a:pt x="2214" y="2420"/>
                  </a:lnTo>
                  <a:lnTo>
                    <a:pt x="2224" y="2473"/>
                  </a:lnTo>
                  <a:lnTo>
                    <a:pt x="2234" y="2525"/>
                  </a:lnTo>
                  <a:lnTo>
                    <a:pt x="2243" y="2577"/>
                  </a:lnTo>
                  <a:lnTo>
                    <a:pt x="2251" y="2628"/>
                  </a:lnTo>
                  <a:lnTo>
                    <a:pt x="2260" y="2677"/>
                  </a:lnTo>
                  <a:lnTo>
                    <a:pt x="2267" y="2726"/>
                  </a:lnTo>
                  <a:lnTo>
                    <a:pt x="2273" y="2774"/>
                  </a:lnTo>
                  <a:lnTo>
                    <a:pt x="2280" y="2821"/>
                  </a:lnTo>
                  <a:lnTo>
                    <a:pt x="2285" y="2869"/>
                  </a:lnTo>
                  <a:lnTo>
                    <a:pt x="2289" y="2915"/>
                  </a:lnTo>
                  <a:lnTo>
                    <a:pt x="2293" y="2960"/>
                  </a:lnTo>
                  <a:lnTo>
                    <a:pt x="2296" y="3004"/>
                  </a:lnTo>
                  <a:lnTo>
                    <a:pt x="2300" y="3048"/>
                  </a:lnTo>
                  <a:lnTo>
                    <a:pt x="2302" y="3090"/>
                  </a:lnTo>
                  <a:lnTo>
                    <a:pt x="2304" y="3133"/>
                  </a:lnTo>
                  <a:lnTo>
                    <a:pt x="2305" y="3175"/>
                  </a:lnTo>
                  <a:lnTo>
                    <a:pt x="2305" y="3216"/>
                  </a:lnTo>
                  <a:lnTo>
                    <a:pt x="2305" y="3257"/>
                  </a:lnTo>
                  <a:lnTo>
                    <a:pt x="2305" y="3298"/>
                  </a:lnTo>
                  <a:lnTo>
                    <a:pt x="2304" y="3337"/>
                  </a:lnTo>
                  <a:lnTo>
                    <a:pt x="2303" y="3376"/>
                  </a:lnTo>
                  <a:lnTo>
                    <a:pt x="2302" y="3415"/>
                  </a:lnTo>
                  <a:lnTo>
                    <a:pt x="2300" y="3454"/>
                  </a:lnTo>
                  <a:lnTo>
                    <a:pt x="2296" y="3491"/>
                  </a:lnTo>
                  <a:lnTo>
                    <a:pt x="2294" y="3529"/>
                  </a:lnTo>
                  <a:lnTo>
                    <a:pt x="2291" y="3567"/>
                  </a:lnTo>
                  <a:lnTo>
                    <a:pt x="2287" y="3603"/>
                  </a:lnTo>
                  <a:lnTo>
                    <a:pt x="2283" y="3640"/>
                  </a:lnTo>
                  <a:lnTo>
                    <a:pt x="2279" y="3677"/>
                  </a:lnTo>
                  <a:lnTo>
                    <a:pt x="2274" y="3712"/>
                  </a:lnTo>
                  <a:lnTo>
                    <a:pt x="986" y="4033"/>
                  </a:lnTo>
                  <a:lnTo>
                    <a:pt x="1034" y="4209"/>
                  </a:lnTo>
                  <a:lnTo>
                    <a:pt x="2244" y="3909"/>
                  </a:lnTo>
                  <a:lnTo>
                    <a:pt x="2233" y="3961"/>
                  </a:lnTo>
                  <a:lnTo>
                    <a:pt x="2220" y="4015"/>
                  </a:lnTo>
                  <a:lnTo>
                    <a:pt x="2206" y="4066"/>
                  </a:lnTo>
                  <a:lnTo>
                    <a:pt x="2192" y="4117"/>
                  </a:lnTo>
                  <a:lnTo>
                    <a:pt x="2176" y="4168"/>
                  </a:lnTo>
                  <a:lnTo>
                    <a:pt x="2160" y="4219"/>
                  </a:lnTo>
                  <a:lnTo>
                    <a:pt x="2144" y="4269"/>
                  </a:lnTo>
                  <a:lnTo>
                    <a:pt x="2125" y="4317"/>
                  </a:lnTo>
                  <a:lnTo>
                    <a:pt x="2106" y="4365"/>
                  </a:lnTo>
                  <a:lnTo>
                    <a:pt x="2086" y="4413"/>
                  </a:lnTo>
                  <a:lnTo>
                    <a:pt x="2065" y="4460"/>
                  </a:lnTo>
                  <a:lnTo>
                    <a:pt x="2043" y="4505"/>
                  </a:lnTo>
                  <a:lnTo>
                    <a:pt x="2020" y="4550"/>
                  </a:lnTo>
                  <a:lnTo>
                    <a:pt x="1996" y="4594"/>
                  </a:lnTo>
                  <a:lnTo>
                    <a:pt x="1972" y="4637"/>
                  </a:lnTo>
                  <a:lnTo>
                    <a:pt x="1946" y="4679"/>
                  </a:lnTo>
                  <a:lnTo>
                    <a:pt x="1919" y="4720"/>
                  </a:lnTo>
                  <a:lnTo>
                    <a:pt x="1891" y="4760"/>
                  </a:lnTo>
                  <a:lnTo>
                    <a:pt x="1860" y="4799"/>
                  </a:lnTo>
                  <a:lnTo>
                    <a:pt x="1830" y="4836"/>
                  </a:lnTo>
                  <a:lnTo>
                    <a:pt x="1798" y="4872"/>
                  </a:lnTo>
                  <a:lnTo>
                    <a:pt x="1765" y="4906"/>
                  </a:lnTo>
                  <a:lnTo>
                    <a:pt x="1730" y="4940"/>
                  </a:lnTo>
                  <a:lnTo>
                    <a:pt x="1696" y="4971"/>
                  </a:lnTo>
                  <a:lnTo>
                    <a:pt x="1659" y="5003"/>
                  </a:lnTo>
                  <a:lnTo>
                    <a:pt x="1621" y="5031"/>
                  </a:lnTo>
                  <a:lnTo>
                    <a:pt x="1582" y="5058"/>
                  </a:lnTo>
                  <a:lnTo>
                    <a:pt x="1541" y="5084"/>
                  </a:lnTo>
                  <a:lnTo>
                    <a:pt x="1499" y="5108"/>
                  </a:lnTo>
                  <a:lnTo>
                    <a:pt x="1456" y="5130"/>
                  </a:lnTo>
                  <a:lnTo>
                    <a:pt x="1411" y="5151"/>
                  </a:lnTo>
                  <a:lnTo>
                    <a:pt x="1365" y="5170"/>
                  </a:lnTo>
                  <a:lnTo>
                    <a:pt x="1420" y="5149"/>
                  </a:lnTo>
                  <a:lnTo>
                    <a:pt x="1473" y="5126"/>
                  </a:lnTo>
                  <a:lnTo>
                    <a:pt x="1524" y="5101"/>
                  </a:lnTo>
                  <a:lnTo>
                    <a:pt x="1575" y="5076"/>
                  </a:lnTo>
                  <a:lnTo>
                    <a:pt x="1623" y="5049"/>
                  </a:lnTo>
                  <a:lnTo>
                    <a:pt x="1669" y="5019"/>
                  </a:lnTo>
                  <a:lnTo>
                    <a:pt x="1714" y="4989"/>
                  </a:lnTo>
                  <a:lnTo>
                    <a:pt x="1758" y="4958"/>
                  </a:lnTo>
                  <a:lnTo>
                    <a:pt x="1798" y="4925"/>
                  </a:lnTo>
                  <a:lnTo>
                    <a:pt x="1839" y="4891"/>
                  </a:lnTo>
                  <a:lnTo>
                    <a:pt x="1878" y="4855"/>
                  </a:lnTo>
                  <a:lnTo>
                    <a:pt x="1916" y="4818"/>
                  </a:lnTo>
                  <a:lnTo>
                    <a:pt x="1951" y="4781"/>
                  </a:lnTo>
                  <a:lnTo>
                    <a:pt x="1986" y="4741"/>
                  </a:lnTo>
                  <a:lnTo>
                    <a:pt x="2019" y="4701"/>
                  </a:lnTo>
                  <a:lnTo>
                    <a:pt x="2052" y="4659"/>
                  </a:lnTo>
                  <a:lnTo>
                    <a:pt x="2083" y="4617"/>
                  </a:lnTo>
                  <a:lnTo>
                    <a:pt x="2112" y="4575"/>
                  </a:lnTo>
                  <a:lnTo>
                    <a:pt x="2141" y="4530"/>
                  </a:lnTo>
                  <a:lnTo>
                    <a:pt x="2168" y="4485"/>
                  </a:lnTo>
                  <a:lnTo>
                    <a:pt x="2194" y="4437"/>
                  </a:lnTo>
                  <a:lnTo>
                    <a:pt x="2219" y="4390"/>
                  </a:lnTo>
                  <a:lnTo>
                    <a:pt x="2244" y="4342"/>
                  </a:lnTo>
                  <a:lnTo>
                    <a:pt x="2267" y="4294"/>
                  </a:lnTo>
                  <a:lnTo>
                    <a:pt x="2289" y="4244"/>
                  </a:lnTo>
                  <a:lnTo>
                    <a:pt x="2310" y="4194"/>
                  </a:lnTo>
                  <a:lnTo>
                    <a:pt x="2331" y="4142"/>
                  </a:lnTo>
                  <a:lnTo>
                    <a:pt x="2351" y="4090"/>
                  </a:lnTo>
                  <a:lnTo>
                    <a:pt x="2370" y="4038"/>
                  </a:lnTo>
                  <a:lnTo>
                    <a:pt x="2387" y="3984"/>
                  </a:lnTo>
                  <a:lnTo>
                    <a:pt x="2404" y="3931"/>
                  </a:lnTo>
                  <a:lnTo>
                    <a:pt x="2421" y="3876"/>
                  </a:lnTo>
                  <a:lnTo>
                    <a:pt x="3076" y="3713"/>
                  </a:lnTo>
                  <a:lnTo>
                    <a:pt x="3156" y="3497"/>
                  </a:lnTo>
                  <a:lnTo>
                    <a:pt x="2469" y="3668"/>
                  </a:lnTo>
                  <a:lnTo>
                    <a:pt x="2476" y="3620"/>
                  </a:lnTo>
                  <a:lnTo>
                    <a:pt x="2484" y="3573"/>
                  </a:lnTo>
                  <a:lnTo>
                    <a:pt x="2490" y="3527"/>
                  </a:lnTo>
                  <a:lnTo>
                    <a:pt x="2496" y="3482"/>
                  </a:lnTo>
                  <a:lnTo>
                    <a:pt x="2501" y="3438"/>
                  </a:lnTo>
                  <a:lnTo>
                    <a:pt x="2506" y="3395"/>
                  </a:lnTo>
                  <a:lnTo>
                    <a:pt x="2510" y="3352"/>
                  </a:lnTo>
                  <a:lnTo>
                    <a:pt x="2513" y="3311"/>
                  </a:lnTo>
                  <a:lnTo>
                    <a:pt x="2515" y="3269"/>
                  </a:lnTo>
                  <a:lnTo>
                    <a:pt x="2518" y="3230"/>
                  </a:lnTo>
                  <a:lnTo>
                    <a:pt x="2519" y="3189"/>
                  </a:lnTo>
                  <a:lnTo>
                    <a:pt x="2520" y="3149"/>
                  </a:lnTo>
                  <a:lnTo>
                    <a:pt x="2520" y="3109"/>
                  </a:lnTo>
                  <a:lnTo>
                    <a:pt x="2520" y="3070"/>
                  </a:lnTo>
                  <a:lnTo>
                    <a:pt x="2520" y="3030"/>
                  </a:lnTo>
                  <a:lnTo>
                    <a:pt x="2519" y="2990"/>
                  </a:lnTo>
                  <a:lnTo>
                    <a:pt x="2517" y="2950"/>
                  </a:lnTo>
                  <a:lnTo>
                    <a:pt x="2515" y="2909"/>
                  </a:lnTo>
                  <a:lnTo>
                    <a:pt x="2512" y="2869"/>
                  </a:lnTo>
                  <a:lnTo>
                    <a:pt x="2509" y="2827"/>
                  </a:lnTo>
                  <a:lnTo>
                    <a:pt x="2505" y="2785"/>
                  </a:lnTo>
                  <a:lnTo>
                    <a:pt x="2499" y="2742"/>
                  </a:lnTo>
                  <a:lnTo>
                    <a:pt x="2495" y="2699"/>
                  </a:lnTo>
                  <a:lnTo>
                    <a:pt x="2489" y="2654"/>
                  </a:lnTo>
                  <a:lnTo>
                    <a:pt x="2484" y="2609"/>
                  </a:lnTo>
                  <a:lnTo>
                    <a:pt x="2476" y="2562"/>
                  </a:lnTo>
                  <a:lnTo>
                    <a:pt x="2470" y="2514"/>
                  </a:lnTo>
                  <a:lnTo>
                    <a:pt x="2462" y="2465"/>
                  </a:lnTo>
                  <a:lnTo>
                    <a:pt x="2454" y="2414"/>
                  </a:lnTo>
                  <a:lnTo>
                    <a:pt x="2446" y="2362"/>
                  </a:lnTo>
                  <a:lnTo>
                    <a:pt x="2437" y="2308"/>
                  </a:lnTo>
                  <a:lnTo>
                    <a:pt x="2427" y="2252"/>
                  </a:lnTo>
                  <a:lnTo>
                    <a:pt x="3242" y="2050"/>
                  </a:lnTo>
                  <a:lnTo>
                    <a:pt x="3205" y="1881"/>
                  </a:lnTo>
                  <a:lnTo>
                    <a:pt x="2386" y="2085"/>
                  </a:lnTo>
                  <a:lnTo>
                    <a:pt x="2375" y="2044"/>
                  </a:lnTo>
                  <a:lnTo>
                    <a:pt x="2363" y="2004"/>
                  </a:lnTo>
                  <a:lnTo>
                    <a:pt x="2351" y="1963"/>
                  </a:lnTo>
                  <a:lnTo>
                    <a:pt x="2337" y="1922"/>
                  </a:lnTo>
                  <a:lnTo>
                    <a:pt x="2323" y="1881"/>
                  </a:lnTo>
                  <a:lnTo>
                    <a:pt x="2308" y="1840"/>
                  </a:lnTo>
                  <a:lnTo>
                    <a:pt x="2293" y="1799"/>
                  </a:lnTo>
                  <a:lnTo>
                    <a:pt x="2278" y="1757"/>
                  </a:lnTo>
                  <a:lnTo>
                    <a:pt x="2262" y="1716"/>
                  </a:lnTo>
                  <a:lnTo>
                    <a:pt x="2245" y="1675"/>
                  </a:lnTo>
                  <a:lnTo>
                    <a:pt x="2227" y="1635"/>
                  </a:lnTo>
                  <a:lnTo>
                    <a:pt x="2210" y="1594"/>
                  </a:lnTo>
                  <a:lnTo>
                    <a:pt x="2192" y="1553"/>
                  </a:lnTo>
                  <a:lnTo>
                    <a:pt x="2173" y="1513"/>
                  </a:lnTo>
                  <a:lnTo>
                    <a:pt x="2154" y="1473"/>
                  </a:lnTo>
                  <a:lnTo>
                    <a:pt x="2135" y="1434"/>
                  </a:lnTo>
                  <a:lnTo>
                    <a:pt x="2115" y="1394"/>
                  </a:lnTo>
                  <a:lnTo>
                    <a:pt x="2096" y="1355"/>
                  </a:lnTo>
                  <a:lnTo>
                    <a:pt x="2076" y="1316"/>
                  </a:lnTo>
                  <a:lnTo>
                    <a:pt x="2056" y="1279"/>
                  </a:lnTo>
                  <a:lnTo>
                    <a:pt x="2035" y="1241"/>
                  </a:lnTo>
                  <a:lnTo>
                    <a:pt x="2014" y="1204"/>
                  </a:lnTo>
                  <a:lnTo>
                    <a:pt x="1993" y="1169"/>
                  </a:lnTo>
                  <a:lnTo>
                    <a:pt x="1972" y="1133"/>
                  </a:lnTo>
                  <a:lnTo>
                    <a:pt x="1950" y="1098"/>
                  </a:lnTo>
                  <a:lnTo>
                    <a:pt x="1929" y="1064"/>
                  </a:lnTo>
                  <a:lnTo>
                    <a:pt x="1907" y="1031"/>
                  </a:lnTo>
                  <a:lnTo>
                    <a:pt x="1886" y="998"/>
                  </a:lnTo>
                  <a:lnTo>
                    <a:pt x="1864" y="966"/>
                  </a:lnTo>
                  <a:lnTo>
                    <a:pt x="1842" y="935"/>
                  </a:lnTo>
                  <a:lnTo>
                    <a:pt x="1821" y="906"/>
                  </a:lnTo>
                  <a:lnTo>
                    <a:pt x="1800" y="877"/>
                  </a:lnTo>
                  <a:lnTo>
                    <a:pt x="2517" y="698"/>
                  </a:lnTo>
                  <a:lnTo>
                    <a:pt x="2337" y="567"/>
                  </a:lnTo>
                  <a:lnTo>
                    <a:pt x="1678" y="730"/>
                  </a:lnTo>
                  <a:lnTo>
                    <a:pt x="1633" y="680"/>
                  </a:lnTo>
                  <a:lnTo>
                    <a:pt x="1587" y="632"/>
                  </a:lnTo>
                  <a:lnTo>
                    <a:pt x="1540" y="585"/>
                  </a:lnTo>
                  <a:lnTo>
                    <a:pt x="1492" y="539"/>
                  </a:lnTo>
                  <a:lnTo>
                    <a:pt x="1444" y="495"/>
                  </a:lnTo>
                  <a:lnTo>
                    <a:pt x="1395" y="453"/>
                  </a:lnTo>
                  <a:lnTo>
                    <a:pt x="1346" y="412"/>
                  </a:lnTo>
                  <a:lnTo>
                    <a:pt x="1295" y="373"/>
                  </a:lnTo>
                  <a:lnTo>
                    <a:pt x="1245" y="336"/>
                  </a:lnTo>
                  <a:lnTo>
                    <a:pt x="1194" y="300"/>
                  </a:lnTo>
                  <a:lnTo>
                    <a:pt x="1142" y="267"/>
                  </a:lnTo>
                  <a:lnTo>
                    <a:pt x="1090" y="235"/>
                  </a:lnTo>
                  <a:lnTo>
                    <a:pt x="1037" y="205"/>
                  </a:lnTo>
                  <a:lnTo>
                    <a:pt x="985" y="177"/>
                  </a:lnTo>
                  <a:lnTo>
                    <a:pt x="931" y="150"/>
                  </a:lnTo>
                  <a:lnTo>
                    <a:pt x="877" y="126"/>
                  </a:lnTo>
                  <a:lnTo>
                    <a:pt x="824" y="104"/>
                  </a:lnTo>
                  <a:lnTo>
                    <a:pt x="769" y="85"/>
                  </a:lnTo>
                  <a:lnTo>
                    <a:pt x="715" y="66"/>
                  </a:lnTo>
                  <a:lnTo>
                    <a:pt x="660" y="50"/>
                  </a:lnTo>
                  <a:lnTo>
                    <a:pt x="605" y="36"/>
                  </a:lnTo>
                  <a:lnTo>
                    <a:pt x="551" y="25"/>
                  </a:lnTo>
                  <a:lnTo>
                    <a:pt x="495" y="14"/>
                  </a:lnTo>
                  <a:lnTo>
                    <a:pt x="440" y="8"/>
                  </a:lnTo>
                  <a:lnTo>
                    <a:pt x="385" y="3"/>
                  </a:lnTo>
                  <a:lnTo>
                    <a:pt x="330" y="0"/>
                  </a:lnTo>
                  <a:lnTo>
                    <a:pt x="274" y="0"/>
                  </a:lnTo>
                  <a:lnTo>
                    <a:pt x="219" y="2"/>
                  </a:lnTo>
                  <a:lnTo>
                    <a:pt x="165" y="6"/>
                  </a:lnTo>
                  <a:lnTo>
                    <a:pt x="109" y="13"/>
                  </a:lnTo>
                  <a:lnTo>
                    <a:pt x="55" y="2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2" name="Freeform 53"/>
            <p:cNvSpPr>
              <a:spLocks/>
            </p:cNvSpPr>
            <p:nvPr/>
          </p:nvSpPr>
          <p:spPr bwMode="auto">
            <a:xfrm>
              <a:off x="4790" y="1547"/>
              <a:ext cx="245" cy="391"/>
            </a:xfrm>
            <a:custGeom>
              <a:avLst/>
              <a:gdLst/>
              <a:ahLst/>
              <a:cxnLst>
                <a:cxn ang="0">
                  <a:pos x="187" y="11"/>
                </a:cxn>
                <a:cxn ang="0">
                  <a:pos x="481" y="43"/>
                </a:cxn>
                <a:cxn ang="0">
                  <a:pos x="750" y="142"/>
                </a:cxn>
                <a:cxn ang="0">
                  <a:pos x="992" y="290"/>
                </a:cxn>
                <a:cxn ang="0">
                  <a:pos x="1202" y="463"/>
                </a:cxn>
                <a:cxn ang="0">
                  <a:pos x="1376" y="643"/>
                </a:cxn>
                <a:cxn ang="0">
                  <a:pos x="257" y="1084"/>
                </a:cxn>
                <a:cxn ang="0">
                  <a:pos x="1665" y="1019"/>
                </a:cxn>
                <a:cxn ang="0">
                  <a:pos x="1778" y="1205"/>
                </a:cxn>
                <a:cxn ang="0">
                  <a:pos x="1876" y="1398"/>
                </a:cxn>
                <a:cxn ang="0">
                  <a:pos x="1963" y="1592"/>
                </a:cxn>
                <a:cxn ang="0">
                  <a:pos x="2037" y="1784"/>
                </a:cxn>
                <a:cxn ang="0">
                  <a:pos x="2101" y="1972"/>
                </a:cxn>
                <a:cxn ang="0">
                  <a:pos x="2155" y="2151"/>
                </a:cxn>
                <a:cxn ang="0">
                  <a:pos x="2202" y="2365"/>
                </a:cxn>
                <a:cxn ang="0">
                  <a:pos x="2251" y="2628"/>
                </a:cxn>
                <a:cxn ang="0">
                  <a:pos x="2285" y="2869"/>
                </a:cxn>
                <a:cxn ang="0">
                  <a:pos x="2302" y="3090"/>
                </a:cxn>
                <a:cxn ang="0">
                  <a:pos x="2305" y="3298"/>
                </a:cxn>
                <a:cxn ang="0">
                  <a:pos x="2296" y="3491"/>
                </a:cxn>
                <a:cxn ang="0">
                  <a:pos x="2279" y="3677"/>
                </a:cxn>
                <a:cxn ang="0">
                  <a:pos x="2244" y="3909"/>
                </a:cxn>
                <a:cxn ang="0">
                  <a:pos x="2176" y="4168"/>
                </a:cxn>
                <a:cxn ang="0">
                  <a:pos x="2086" y="4413"/>
                </a:cxn>
                <a:cxn ang="0">
                  <a:pos x="1972" y="4637"/>
                </a:cxn>
                <a:cxn ang="0">
                  <a:pos x="1830" y="4836"/>
                </a:cxn>
                <a:cxn ang="0">
                  <a:pos x="1659" y="5003"/>
                </a:cxn>
                <a:cxn ang="0">
                  <a:pos x="1456" y="5130"/>
                </a:cxn>
                <a:cxn ang="0">
                  <a:pos x="1473" y="5126"/>
                </a:cxn>
                <a:cxn ang="0">
                  <a:pos x="1714" y="4989"/>
                </a:cxn>
                <a:cxn ang="0">
                  <a:pos x="1916" y="4818"/>
                </a:cxn>
                <a:cxn ang="0">
                  <a:pos x="2083" y="4617"/>
                </a:cxn>
                <a:cxn ang="0">
                  <a:pos x="2219" y="4390"/>
                </a:cxn>
                <a:cxn ang="0">
                  <a:pos x="2331" y="4142"/>
                </a:cxn>
                <a:cxn ang="0">
                  <a:pos x="2421" y="3876"/>
                </a:cxn>
                <a:cxn ang="0">
                  <a:pos x="2476" y="3620"/>
                </a:cxn>
                <a:cxn ang="0">
                  <a:pos x="2506" y="3395"/>
                </a:cxn>
                <a:cxn ang="0">
                  <a:pos x="2519" y="3189"/>
                </a:cxn>
                <a:cxn ang="0">
                  <a:pos x="2519" y="2990"/>
                </a:cxn>
                <a:cxn ang="0">
                  <a:pos x="2505" y="2785"/>
                </a:cxn>
                <a:cxn ang="0">
                  <a:pos x="2476" y="2562"/>
                </a:cxn>
                <a:cxn ang="0">
                  <a:pos x="2437" y="2308"/>
                </a:cxn>
                <a:cxn ang="0">
                  <a:pos x="2386" y="2085"/>
                </a:cxn>
                <a:cxn ang="0">
                  <a:pos x="2323" y="1881"/>
                </a:cxn>
                <a:cxn ang="0">
                  <a:pos x="2245" y="1675"/>
                </a:cxn>
                <a:cxn ang="0">
                  <a:pos x="2154" y="1473"/>
                </a:cxn>
                <a:cxn ang="0">
                  <a:pos x="2056" y="1279"/>
                </a:cxn>
                <a:cxn ang="0">
                  <a:pos x="1950" y="1098"/>
                </a:cxn>
                <a:cxn ang="0">
                  <a:pos x="1842" y="935"/>
                </a:cxn>
                <a:cxn ang="0">
                  <a:pos x="1678" y="730"/>
                </a:cxn>
                <a:cxn ang="0">
                  <a:pos x="1492" y="539"/>
                </a:cxn>
                <a:cxn ang="0">
                  <a:pos x="1245" y="336"/>
                </a:cxn>
                <a:cxn ang="0">
                  <a:pos x="985" y="177"/>
                </a:cxn>
                <a:cxn ang="0">
                  <a:pos x="715" y="66"/>
                </a:cxn>
                <a:cxn ang="0">
                  <a:pos x="440" y="8"/>
                </a:cxn>
                <a:cxn ang="0">
                  <a:pos x="165" y="6"/>
                </a:cxn>
              </a:cxnLst>
              <a:rect l="0" t="0" r="r" b="b"/>
              <a:pathLst>
                <a:path w="3242" h="5170">
                  <a:moveTo>
                    <a:pt x="0" y="34"/>
                  </a:moveTo>
                  <a:lnTo>
                    <a:pt x="0" y="34"/>
                  </a:lnTo>
                  <a:lnTo>
                    <a:pt x="63" y="23"/>
                  </a:lnTo>
                  <a:lnTo>
                    <a:pt x="125" y="15"/>
                  </a:lnTo>
                  <a:lnTo>
                    <a:pt x="187" y="11"/>
                  </a:lnTo>
                  <a:lnTo>
                    <a:pt x="247" y="11"/>
                  </a:lnTo>
                  <a:lnTo>
                    <a:pt x="307" y="14"/>
                  </a:lnTo>
                  <a:lnTo>
                    <a:pt x="365" y="21"/>
                  </a:lnTo>
                  <a:lnTo>
                    <a:pt x="423" y="30"/>
                  </a:lnTo>
                  <a:lnTo>
                    <a:pt x="481" y="43"/>
                  </a:lnTo>
                  <a:lnTo>
                    <a:pt x="536" y="57"/>
                  </a:lnTo>
                  <a:lnTo>
                    <a:pt x="591" y="75"/>
                  </a:lnTo>
                  <a:lnTo>
                    <a:pt x="646" y="95"/>
                  </a:lnTo>
                  <a:lnTo>
                    <a:pt x="698" y="117"/>
                  </a:lnTo>
                  <a:lnTo>
                    <a:pt x="750" y="142"/>
                  </a:lnTo>
                  <a:lnTo>
                    <a:pt x="801" y="168"/>
                  </a:lnTo>
                  <a:lnTo>
                    <a:pt x="851" y="197"/>
                  </a:lnTo>
                  <a:lnTo>
                    <a:pt x="899" y="226"/>
                  </a:lnTo>
                  <a:lnTo>
                    <a:pt x="946" y="257"/>
                  </a:lnTo>
                  <a:lnTo>
                    <a:pt x="992" y="290"/>
                  </a:lnTo>
                  <a:lnTo>
                    <a:pt x="1037" y="322"/>
                  </a:lnTo>
                  <a:lnTo>
                    <a:pt x="1081" y="357"/>
                  </a:lnTo>
                  <a:lnTo>
                    <a:pt x="1123" y="392"/>
                  </a:lnTo>
                  <a:lnTo>
                    <a:pt x="1164" y="428"/>
                  </a:lnTo>
                  <a:lnTo>
                    <a:pt x="1202" y="463"/>
                  </a:lnTo>
                  <a:lnTo>
                    <a:pt x="1240" y="500"/>
                  </a:lnTo>
                  <a:lnTo>
                    <a:pt x="1277" y="536"/>
                  </a:lnTo>
                  <a:lnTo>
                    <a:pt x="1311" y="572"/>
                  </a:lnTo>
                  <a:lnTo>
                    <a:pt x="1345" y="608"/>
                  </a:lnTo>
                  <a:lnTo>
                    <a:pt x="1376" y="643"/>
                  </a:lnTo>
                  <a:lnTo>
                    <a:pt x="1406" y="679"/>
                  </a:lnTo>
                  <a:lnTo>
                    <a:pt x="1434" y="713"/>
                  </a:lnTo>
                  <a:lnTo>
                    <a:pt x="1461" y="746"/>
                  </a:lnTo>
                  <a:lnTo>
                    <a:pt x="1486" y="778"/>
                  </a:lnTo>
                  <a:lnTo>
                    <a:pt x="257" y="1084"/>
                  </a:lnTo>
                  <a:lnTo>
                    <a:pt x="304" y="1273"/>
                  </a:lnTo>
                  <a:lnTo>
                    <a:pt x="1615" y="947"/>
                  </a:lnTo>
                  <a:lnTo>
                    <a:pt x="1615" y="947"/>
                  </a:lnTo>
                  <a:lnTo>
                    <a:pt x="1641" y="983"/>
                  </a:lnTo>
                  <a:lnTo>
                    <a:pt x="1665" y="1019"/>
                  </a:lnTo>
                  <a:lnTo>
                    <a:pt x="1689" y="1056"/>
                  </a:lnTo>
                  <a:lnTo>
                    <a:pt x="1712" y="1092"/>
                  </a:lnTo>
                  <a:lnTo>
                    <a:pt x="1734" y="1130"/>
                  </a:lnTo>
                  <a:lnTo>
                    <a:pt x="1756" y="1168"/>
                  </a:lnTo>
                  <a:lnTo>
                    <a:pt x="1778" y="1205"/>
                  </a:lnTo>
                  <a:lnTo>
                    <a:pt x="1798" y="1244"/>
                  </a:lnTo>
                  <a:lnTo>
                    <a:pt x="1818" y="1282"/>
                  </a:lnTo>
                  <a:lnTo>
                    <a:pt x="1838" y="1321"/>
                  </a:lnTo>
                  <a:lnTo>
                    <a:pt x="1857" y="1359"/>
                  </a:lnTo>
                  <a:lnTo>
                    <a:pt x="1876" y="1398"/>
                  </a:lnTo>
                  <a:lnTo>
                    <a:pt x="1895" y="1437"/>
                  </a:lnTo>
                  <a:lnTo>
                    <a:pt x="1912" y="1475"/>
                  </a:lnTo>
                  <a:lnTo>
                    <a:pt x="1929" y="1514"/>
                  </a:lnTo>
                  <a:lnTo>
                    <a:pt x="1946" y="1553"/>
                  </a:lnTo>
                  <a:lnTo>
                    <a:pt x="1963" y="1592"/>
                  </a:lnTo>
                  <a:lnTo>
                    <a:pt x="1978" y="1630"/>
                  </a:lnTo>
                  <a:lnTo>
                    <a:pt x="1993" y="1669"/>
                  </a:lnTo>
                  <a:lnTo>
                    <a:pt x="2009" y="1708"/>
                  </a:lnTo>
                  <a:lnTo>
                    <a:pt x="2022" y="1747"/>
                  </a:lnTo>
                  <a:lnTo>
                    <a:pt x="2037" y="1784"/>
                  </a:lnTo>
                  <a:lnTo>
                    <a:pt x="2051" y="1822"/>
                  </a:lnTo>
                  <a:lnTo>
                    <a:pt x="2063" y="1861"/>
                  </a:lnTo>
                  <a:lnTo>
                    <a:pt x="2077" y="1897"/>
                  </a:lnTo>
                  <a:lnTo>
                    <a:pt x="2089" y="1935"/>
                  </a:lnTo>
                  <a:lnTo>
                    <a:pt x="2101" y="1972"/>
                  </a:lnTo>
                  <a:lnTo>
                    <a:pt x="2112" y="2008"/>
                  </a:lnTo>
                  <a:lnTo>
                    <a:pt x="2124" y="2045"/>
                  </a:lnTo>
                  <a:lnTo>
                    <a:pt x="2134" y="2080"/>
                  </a:lnTo>
                  <a:lnTo>
                    <a:pt x="2145" y="2116"/>
                  </a:lnTo>
                  <a:lnTo>
                    <a:pt x="2155" y="2151"/>
                  </a:lnTo>
                  <a:lnTo>
                    <a:pt x="619" y="2534"/>
                  </a:lnTo>
                  <a:lnTo>
                    <a:pt x="658" y="2692"/>
                  </a:lnTo>
                  <a:lnTo>
                    <a:pt x="2190" y="2310"/>
                  </a:lnTo>
                  <a:lnTo>
                    <a:pt x="2190" y="2310"/>
                  </a:lnTo>
                  <a:lnTo>
                    <a:pt x="2202" y="2365"/>
                  </a:lnTo>
                  <a:lnTo>
                    <a:pt x="2214" y="2420"/>
                  </a:lnTo>
                  <a:lnTo>
                    <a:pt x="2224" y="2473"/>
                  </a:lnTo>
                  <a:lnTo>
                    <a:pt x="2234" y="2525"/>
                  </a:lnTo>
                  <a:lnTo>
                    <a:pt x="2243" y="2577"/>
                  </a:lnTo>
                  <a:lnTo>
                    <a:pt x="2251" y="2628"/>
                  </a:lnTo>
                  <a:lnTo>
                    <a:pt x="2260" y="2677"/>
                  </a:lnTo>
                  <a:lnTo>
                    <a:pt x="2267" y="2726"/>
                  </a:lnTo>
                  <a:lnTo>
                    <a:pt x="2273" y="2774"/>
                  </a:lnTo>
                  <a:lnTo>
                    <a:pt x="2280" y="2821"/>
                  </a:lnTo>
                  <a:lnTo>
                    <a:pt x="2285" y="2869"/>
                  </a:lnTo>
                  <a:lnTo>
                    <a:pt x="2289" y="2915"/>
                  </a:lnTo>
                  <a:lnTo>
                    <a:pt x="2293" y="2960"/>
                  </a:lnTo>
                  <a:lnTo>
                    <a:pt x="2296" y="3004"/>
                  </a:lnTo>
                  <a:lnTo>
                    <a:pt x="2300" y="3048"/>
                  </a:lnTo>
                  <a:lnTo>
                    <a:pt x="2302" y="3090"/>
                  </a:lnTo>
                  <a:lnTo>
                    <a:pt x="2304" y="3133"/>
                  </a:lnTo>
                  <a:lnTo>
                    <a:pt x="2305" y="3175"/>
                  </a:lnTo>
                  <a:lnTo>
                    <a:pt x="2305" y="3216"/>
                  </a:lnTo>
                  <a:lnTo>
                    <a:pt x="2305" y="3257"/>
                  </a:lnTo>
                  <a:lnTo>
                    <a:pt x="2305" y="3298"/>
                  </a:lnTo>
                  <a:lnTo>
                    <a:pt x="2304" y="3337"/>
                  </a:lnTo>
                  <a:lnTo>
                    <a:pt x="2303" y="3376"/>
                  </a:lnTo>
                  <a:lnTo>
                    <a:pt x="2302" y="3415"/>
                  </a:lnTo>
                  <a:lnTo>
                    <a:pt x="2300" y="3454"/>
                  </a:lnTo>
                  <a:lnTo>
                    <a:pt x="2296" y="3491"/>
                  </a:lnTo>
                  <a:lnTo>
                    <a:pt x="2294" y="3529"/>
                  </a:lnTo>
                  <a:lnTo>
                    <a:pt x="2291" y="3567"/>
                  </a:lnTo>
                  <a:lnTo>
                    <a:pt x="2287" y="3603"/>
                  </a:lnTo>
                  <a:lnTo>
                    <a:pt x="2283" y="3640"/>
                  </a:lnTo>
                  <a:lnTo>
                    <a:pt x="2279" y="3677"/>
                  </a:lnTo>
                  <a:lnTo>
                    <a:pt x="2274" y="3712"/>
                  </a:lnTo>
                  <a:lnTo>
                    <a:pt x="986" y="4033"/>
                  </a:lnTo>
                  <a:lnTo>
                    <a:pt x="1034" y="4209"/>
                  </a:lnTo>
                  <a:lnTo>
                    <a:pt x="2244" y="3909"/>
                  </a:lnTo>
                  <a:lnTo>
                    <a:pt x="2244" y="3909"/>
                  </a:lnTo>
                  <a:lnTo>
                    <a:pt x="2233" y="3961"/>
                  </a:lnTo>
                  <a:lnTo>
                    <a:pt x="2220" y="4015"/>
                  </a:lnTo>
                  <a:lnTo>
                    <a:pt x="2206" y="4066"/>
                  </a:lnTo>
                  <a:lnTo>
                    <a:pt x="2192" y="4117"/>
                  </a:lnTo>
                  <a:lnTo>
                    <a:pt x="2176" y="4168"/>
                  </a:lnTo>
                  <a:lnTo>
                    <a:pt x="2160" y="4219"/>
                  </a:lnTo>
                  <a:lnTo>
                    <a:pt x="2144" y="4269"/>
                  </a:lnTo>
                  <a:lnTo>
                    <a:pt x="2125" y="4317"/>
                  </a:lnTo>
                  <a:lnTo>
                    <a:pt x="2106" y="4365"/>
                  </a:lnTo>
                  <a:lnTo>
                    <a:pt x="2086" y="4413"/>
                  </a:lnTo>
                  <a:lnTo>
                    <a:pt x="2065" y="4460"/>
                  </a:lnTo>
                  <a:lnTo>
                    <a:pt x="2043" y="4505"/>
                  </a:lnTo>
                  <a:lnTo>
                    <a:pt x="2020" y="4550"/>
                  </a:lnTo>
                  <a:lnTo>
                    <a:pt x="1996" y="4594"/>
                  </a:lnTo>
                  <a:lnTo>
                    <a:pt x="1972" y="4637"/>
                  </a:lnTo>
                  <a:lnTo>
                    <a:pt x="1946" y="4679"/>
                  </a:lnTo>
                  <a:lnTo>
                    <a:pt x="1919" y="4720"/>
                  </a:lnTo>
                  <a:lnTo>
                    <a:pt x="1891" y="4760"/>
                  </a:lnTo>
                  <a:lnTo>
                    <a:pt x="1860" y="4799"/>
                  </a:lnTo>
                  <a:lnTo>
                    <a:pt x="1830" y="4836"/>
                  </a:lnTo>
                  <a:lnTo>
                    <a:pt x="1798" y="4872"/>
                  </a:lnTo>
                  <a:lnTo>
                    <a:pt x="1765" y="4906"/>
                  </a:lnTo>
                  <a:lnTo>
                    <a:pt x="1730" y="4940"/>
                  </a:lnTo>
                  <a:lnTo>
                    <a:pt x="1696" y="4971"/>
                  </a:lnTo>
                  <a:lnTo>
                    <a:pt x="1659" y="5003"/>
                  </a:lnTo>
                  <a:lnTo>
                    <a:pt x="1621" y="5031"/>
                  </a:lnTo>
                  <a:lnTo>
                    <a:pt x="1582" y="5058"/>
                  </a:lnTo>
                  <a:lnTo>
                    <a:pt x="1541" y="5084"/>
                  </a:lnTo>
                  <a:lnTo>
                    <a:pt x="1499" y="5108"/>
                  </a:lnTo>
                  <a:lnTo>
                    <a:pt x="1456" y="5130"/>
                  </a:lnTo>
                  <a:lnTo>
                    <a:pt x="1411" y="5151"/>
                  </a:lnTo>
                  <a:lnTo>
                    <a:pt x="1365" y="5170"/>
                  </a:lnTo>
                  <a:lnTo>
                    <a:pt x="1365" y="5170"/>
                  </a:lnTo>
                  <a:lnTo>
                    <a:pt x="1420" y="5149"/>
                  </a:lnTo>
                  <a:lnTo>
                    <a:pt x="1473" y="5126"/>
                  </a:lnTo>
                  <a:lnTo>
                    <a:pt x="1524" y="5101"/>
                  </a:lnTo>
                  <a:lnTo>
                    <a:pt x="1575" y="5076"/>
                  </a:lnTo>
                  <a:lnTo>
                    <a:pt x="1623" y="5049"/>
                  </a:lnTo>
                  <a:lnTo>
                    <a:pt x="1669" y="5019"/>
                  </a:lnTo>
                  <a:lnTo>
                    <a:pt x="1714" y="4989"/>
                  </a:lnTo>
                  <a:lnTo>
                    <a:pt x="1758" y="4958"/>
                  </a:lnTo>
                  <a:lnTo>
                    <a:pt x="1798" y="4925"/>
                  </a:lnTo>
                  <a:lnTo>
                    <a:pt x="1839" y="4891"/>
                  </a:lnTo>
                  <a:lnTo>
                    <a:pt x="1878" y="4855"/>
                  </a:lnTo>
                  <a:lnTo>
                    <a:pt x="1916" y="4818"/>
                  </a:lnTo>
                  <a:lnTo>
                    <a:pt x="1951" y="4781"/>
                  </a:lnTo>
                  <a:lnTo>
                    <a:pt x="1986" y="4741"/>
                  </a:lnTo>
                  <a:lnTo>
                    <a:pt x="2019" y="4701"/>
                  </a:lnTo>
                  <a:lnTo>
                    <a:pt x="2052" y="4659"/>
                  </a:lnTo>
                  <a:lnTo>
                    <a:pt x="2083" y="4617"/>
                  </a:lnTo>
                  <a:lnTo>
                    <a:pt x="2112" y="4575"/>
                  </a:lnTo>
                  <a:lnTo>
                    <a:pt x="2141" y="4530"/>
                  </a:lnTo>
                  <a:lnTo>
                    <a:pt x="2168" y="4485"/>
                  </a:lnTo>
                  <a:lnTo>
                    <a:pt x="2194" y="4437"/>
                  </a:lnTo>
                  <a:lnTo>
                    <a:pt x="2219" y="4390"/>
                  </a:lnTo>
                  <a:lnTo>
                    <a:pt x="2244" y="4342"/>
                  </a:lnTo>
                  <a:lnTo>
                    <a:pt x="2267" y="4294"/>
                  </a:lnTo>
                  <a:lnTo>
                    <a:pt x="2289" y="4244"/>
                  </a:lnTo>
                  <a:lnTo>
                    <a:pt x="2310" y="4194"/>
                  </a:lnTo>
                  <a:lnTo>
                    <a:pt x="2331" y="4142"/>
                  </a:lnTo>
                  <a:lnTo>
                    <a:pt x="2351" y="4090"/>
                  </a:lnTo>
                  <a:lnTo>
                    <a:pt x="2370" y="4038"/>
                  </a:lnTo>
                  <a:lnTo>
                    <a:pt x="2387" y="3984"/>
                  </a:lnTo>
                  <a:lnTo>
                    <a:pt x="2404" y="3931"/>
                  </a:lnTo>
                  <a:lnTo>
                    <a:pt x="2421" y="3876"/>
                  </a:lnTo>
                  <a:lnTo>
                    <a:pt x="3076" y="3713"/>
                  </a:lnTo>
                  <a:lnTo>
                    <a:pt x="3156" y="3497"/>
                  </a:lnTo>
                  <a:lnTo>
                    <a:pt x="2469" y="3668"/>
                  </a:lnTo>
                  <a:lnTo>
                    <a:pt x="2469" y="3668"/>
                  </a:lnTo>
                  <a:lnTo>
                    <a:pt x="2476" y="3620"/>
                  </a:lnTo>
                  <a:lnTo>
                    <a:pt x="2484" y="3573"/>
                  </a:lnTo>
                  <a:lnTo>
                    <a:pt x="2490" y="3527"/>
                  </a:lnTo>
                  <a:lnTo>
                    <a:pt x="2496" y="3482"/>
                  </a:lnTo>
                  <a:lnTo>
                    <a:pt x="2501" y="3438"/>
                  </a:lnTo>
                  <a:lnTo>
                    <a:pt x="2506" y="3395"/>
                  </a:lnTo>
                  <a:lnTo>
                    <a:pt x="2510" y="3352"/>
                  </a:lnTo>
                  <a:lnTo>
                    <a:pt x="2513" y="3311"/>
                  </a:lnTo>
                  <a:lnTo>
                    <a:pt x="2515" y="3269"/>
                  </a:lnTo>
                  <a:lnTo>
                    <a:pt x="2518" y="3230"/>
                  </a:lnTo>
                  <a:lnTo>
                    <a:pt x="2519" y="3189"/>
                  </a:lnTo>
                  <a:lnTo>
                    <a:pt x="2520" y="3149"/>
                  </a:lnTo>
                  <a:lnTo>
                    <a:pt x="2520" y="3109"/>
                  </a:lnTo>
                  <a:lnTo>
                    <a:pt x="2520" y="3070"/>
                  </a:lnTo>
                  <a:lnTo>
                    <a:pt x="2520" y="3030"/>
                  </a:lnTo>
                  <a:lnTo>
                    <a:pt x="2519" y="2990"/>
                  </a:lnTo>
                  <a:lnTo>
                    <a:pt x="2517" y="2950"/>
                  </a:lnTo>
                  <a:lnTo>
                    <a:pt x="2515" y="2909"/>
                  </a:lnTo>
                  <a:lnTo>
                    <a:pt x="2512" y="2869"/>
                  </a:lnTo>
                  <a:lnTo>
                    <a:pt x="2509" y="2827"/>
                  </a:lnTo>
                  <a:lnTo>
                    <a:pt x="2505" y="2785"/>
                  </a:lnTo>
                  <a:lnTo>
                    <a:pt x="2499" y="2742"/>
                  </a:lnTo>
                  <a:lnTo>
                    <a:pt x="2495" y="2699"/>
                  </a:lnTo>
                  <a:lnTo>
                    <a:pt x="2489" y="2654"/>
                  </a:lnTo>
                  <a:lnTo>
                    <a:pt x="2484" y="2609"/>
                  </a:lnTo>
                  <a:lnTo>
                    <a:pt x="2476" y="2562"/>
                  </a:lnTo>
                  <a:lnTo>
                    <a:pt x="2470" y="2514"/>
                  </a:lnTo>
                  <a:lnTo>
                    <a:pt x="2462" y="2465"/>
                  </a:lnTo>
                  <a:lnTo>
                    <a:pt x="2454" y="2414"/>
                  </a:lnTo>
                  <a:lnTo>
                    <a:pt x="2446" y="2362"/>
                  </a:lnTo>
                  <a:lnTo>
                    <a:pt x="2437" y="2308"/>
                  </a:lnTo>
                  <a:lnTo>
                    <a:pt x="2427" y="2252"/>
                  </a:lnTo>
                  <a:lnTo>
                    <a:pt x="3242" y="2050"/>
                  </a:lnTo>
                  <a:lnTo>
                    <a:pt x="3205" y="1881"/>
                  </a:lnTo>
                  <a:lnTo>
                    <a:pt x="2386" y="2085"/>
                  </a:lnTo>
                  <a:lnTo>
                    <a:pt x="2386" y="2085"/>
                  </a:lnTo>
                  <a:lnTo>
                    <a:pt x="2375" y="2044"/>
                  </a:lnTo>
                  <a:lnTo>
                    <a:pt x="2363" y="2004"/>
                  </a:lnTo>
                  <a:lnTo>
                    <a:pt x="2351" y="1963"/>
                  </a:lnTo>
                  <a:lnTo>
                    <a:pt x="2337" y="1922"/>
                  </a:lnTo>
                  <a:lnTo>
                    <a:pt x="2323" y="1881"/>
                  </a:lnTo>
                  <a:lnTo>
                    <a:pt x="2308" y="1840"/>
                  </a:lnTo>
                  <a:lnTo>
                    <a:pt x="2293" y="1799"/>
                  </a:lnTo>
                  <a:lnTo>
                    <a:pt x="2278" y="1757"/>
                  </a:lnTo>
                  <a:lnTo>
                    <a:pt x="2262" y="1716"/>
                  </a:lnTo>
                  <a:lnTo>
                    <a:pt x="2245" y="1675"/>
                  </a:lnTo>
                  <a:lnTo>
                    <a:pt x="2227" y="1635"/>
                  </a:lnTo>
                  <a:lnTo>
                    <a:pt x="2210" y="1594"/>
                  </a:lnTo>
                  <a:lnTo>
                    <a:pt x="2192" y="1553"/>
                  </a:lnTo>
                  <a:lnTo>
                    <a:pt x="2173" y="1513"/>
                  </a:lnTo>
                  <a:lnTo>
                    <a:pt x="2154" y="1473"/>
                  </a:lnTo>
                  <a:lnTo>
                    <a:pt x="2135" y="1434"/>
                  </a:lnTo>
                  <a:lnTo>
                    <a:pt x="2115" y="1394"/>
                  </a:lnTo>
                  <a:lnTo>
                    <a:pt x="2096" y="1355"/>
                  </a:lnTo>
                  <a:lnTo>
                    <a:pt x="2076" y="1316"/>
                  </a:lnTo>
                  <a:lnTo>
                    <a:pt x="2056" y="1279"/>
                  </a:lnTo>
                  <a:lnTo>
                    <a:pt x="2035" y="1241"/>
                  </a:lnTo>
                  <a:lnTo>
                    <a:pt x="2014" y="1204"/>
                  </a:lnTo>
                  <a:lnTo>
                    <a:pt x="1993" y="1169"/>
                  </a:lnTo>
                  <a:lnTo>
                    <a:pt x="1972" y="1133"/>
                  </a:lnTo>
                  <a:lnTo>
                    <a:pt x="1950" y="1098"/>
                  </a:lnTo>
                  <a:lnTo>
                    <a:pt x="1929" y="1064"/>
                  </a:lnTo>
                  <a:lnTo>
                    <a:pt x="1907" y="1031"/>
                  </a:lnTo>
                  <a:lnTo>
                    <a:pt x="1886" y="998"/>
                  </a:lnTo>
                  <a:lnTo>
                    <a:pt x="1864" y="966"/>
                  </a:lnTo>
                  <a:lnTo>
                    <a:pt x="1842" y="935"/>
                  </a:lnTo>
                  <a:lnTo>
                    <a:pt x="1821" y="906"/>
                  </a:lnTo>
                  <a:lnTo>
                    <a:pt x="1800" y="877"/>
                  </a:lnTo>
                  <a:lnTo>
                    <a:pt x="2517" y="698"/>
                  </a:lnTo>
                  <a:lnTo>
                    <a:pt x="2337" y="567"/>
                  </a:lnTo>
                  <a:lnTo>
                    <a:pt x="1678" y="730"/>
                  </a:lnTo>
                  <a:lnTo>
                    <a:pt x="1678" y="730"/>
                  </a:lnTo>
                  <a:lnTo>
                    <a:pt x="1633" y="680"/>
                  </a:lnTo>
                  <a:lnTo>
                    <a:pt x="1587" y="632"/>
                  </a:lnTo>
                  <a:lnTo>
                    <a:pt x="1540" y="585"/>
                  </a:lnTo>
                  <a:lnTo>
                    <a:pt x="1492" y="539"/>
                  </a:lnTo>
                  <a:lnTo>
                    <a:pt x="1444" y="495"/>
                  </a:lnTo>
                  <a:lnTo>
                    <a:pt x="1395" y="453"/>
                  </a:lnTo>
                  <a:lnTo>
                    <a:pt x="1346" y="412"/>
                  </a:lnTo>
                  <a:lnTo>
                    <a:pt x="1295" y="373"/>
                  </a:lnTo>
                  <a:lnTo>
                    <a:pt x="1245" y="336"/>
                  </a:lnTo>
                  <a:lnTo>
                    <a:pt x="1194" y="300"/>
                  </a:lnTo>
                  <a:lnTo>
                    <a:pt x="1142" y="267"/>
                  </a:lnTo>
                  <a:lnTo>
                    <a:pt x="1090" y="235"/>
                  </a:lnTo>
                  <a:lnTo>
                    <a:pt x="1037" y="205"/>
                  </a:lnTo>
                  <a:lnTo>
                    <a:pt x="985" y="177"/>
                  </a:lnTo>
                  <a:lnTo>
                    <a:pt x="931" y="150"/>
                  </a:lnTo>
                  <a:lnTo>
                    <a:pt x="877" y="126"/>
                  </a:lnTo>
                  <a:lnTo>
                    <a:pt x="824" y="104"/>
                  </a:lnTo>
                  <a:lnTo>
                    <a:pt x="769" y="85"/>
                  </a:lnTo>
                  <a:lnTo>
                    <a:pt x="715" y="66"/>
                  </a:lnTo>
                  <a:lnTo>
                    <a:pt x="660" y="50"/>
                  </a:lnTo>
                  <a:lnTo>
                    <a:pt x="605" y="36"/>
                  </a:lnTo>
                  <a:lnTo>
                    <a:pt x="551" y="25"/>
                  </a:lnTo>
                  <a:lnTo>
                    <a:pt x="495" y="14"/>
                  </a:lnTo>
                  <a:lnTo>
                    <a:pt x="440" y="8"/>
                  </a:lnTo>
                  <a:lnTo>
                    <a:pt x="385" y="3"/>
                  </a:lnTo>
                  <a:lnTo>
                    <a:pt x="330" y="0"/>
                  </a:lnTo>
                  <a:lnTo>
                    <a:pt x="274" y="0"/>
                  </a:lnTo>
                  <a:lnTo>
                    <a:pt x="219" y="2"/>
                  </a:lnTo>
                  <a:lnTo>
                    <a:pt x="165" y="6"/>
                  </a:lnTo>
                  <a:lnTo>
                    <a:pt x="109" y="13"/>
                  </a:lnTo>
                  <a:lnTo>
                    <a:pt x="55" y="23"/>
                  </a:lnTo>
                  <a:lnTo>
                    <a:pt x="0" y="34"/>
                  </a:lnTo>
                </a:path>
              </a:pathLst>
            </a:custGeom>
            <a:solidFill>
              <a:schemeClr val="folHlink"/>
            </a:solidFill>
            <a:ln w="0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sp>
          <p:nvSpPr>
            <p:cNvPr id="33" name="Arc 54"/>
            <p:cNvSpPr>
              <a:spLocks/>
            </p:cNvSpPr>
            <p:nvPr/>
          </p:nvSpPr>
          <p:spPr bwMode="auto">
            <a:xfrm rot="-10800000">
              <a:off x="4617" y="1686"/>
              <a:ext cx="428" cy="270"/>
            </a:xfrm>
            <a:custGeom>
              <a:avLst/>
              <a:gdLst>
                <a:gd name="G0" fmla="+- 21600 0 0"/>
                <a:gd name="G1" fmla="+- 21600 0 0"/>
                <a:gd name="G2" fmla="+- 21600 0 0"/>
                <a:gd name="T0" fmla="*/ 611 w 42443"/>
                <a:gd name="T1" fmla="*/ 26703 h 26703"/>
                <a:gd name="T2" fmla="*/ 42443 w 42443"/>
                <a:gd name="T3" fmla="*/ 15932 h 26703"/>
                <a:gd name="T4" fmla="*/ 21600 w 42443"/>
                <a:gd name="T5" fmla="*/ 21600 h 26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443" h="26703" fill="none" extrusionOk="0">
                  <a:moveTo>
                    <a:pt x="611" y="26702"/>
                  </a:moveTo>
                  <a:cubicBezTo>
                    <a:pt x="205" y="25032"/>
                    <a:pt x="0" y="23319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1346" y="-1"/>
                    <a:pt x="39885" y="6527"/>
                    <a:pt x="42443" y="15931"/>
                  </a:cubicBezTo>
                </a:path>
                <a:path w="42443" h="26703" stroke="0" extrusionOk="0">
                  <a:moveTo>
                    <a:pt x="611" y="26702"/>
                  </a:moveTo>
                  <a:cubicBezTo>
                    <a:pt x="205" y="25032"/>
                    <a:pt x="0" y="23319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1346" y="-1"/>
                    <a:pt x="39885" y="6527"/>
                    <a:pt x="42443" y="15931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00FF00">
                <a:alpha val="50000"/>
              </a:srgbClr>
            </a:solidFill>
            <a:ln w="12700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 algn="l"/>
              <a:endParaRPr lang="pt-BR" sz="2400">
                <a:solidFill>
                  <a:srgbClr val="000000"/>
                </a:solidFill>
              </a:endParaRPr>
            </a:p>
          </p:txBody>
        </p:sp>
        <p:grpSp>
          <p:nvGrpSpPr>
            <p:cNvPr id="3" name="Group 55"/>
            <p:cNvGrpSpPr>
              <a:grpSpLocks/>
            </p:cNvGrpSpPr>
            <p:nvPr/>
          </p:nvGrpSpPr>
          <p:grpSpPr bwMode="auto">
            <a:xfrm rot="19051284" flipV="1">
              <a:off x="4993" y="1885"/>
              <a:ext cx="64" cy="128"/>
              <a:chOff x="3670" y="2358"/>
              <a:chExt cx="142" cy="282"/>
            </a:xfrm>
          </p:grpSpPr>
          <p:sp>
            <p:nvSpPr>
              <p:cNvPr id="35" name="Freeform 56"/>
              <p:cNvSpPr>
                <a:spLocks/>
              </p:cNvSpPr>
              <p:nvPr/>
            </p:nvSpPr>
            <p:spPr bwMode="auto">
              <a:xfrm>
                <a:off x="3716" y="2392"/>
                <a:ext cx="42" cy="61"/>
              </a:xfrm>
              <a:custGeom>
                <a:avLst/>
                <a:gdLst/>
                <a:ahLst/>
                <a:cxnLst>
                  <a:cxn ang="0">
                    <a:pos x="221" y="0"/>
                  </a:cxn>
                  <a:cxn ang="0">
                    <a:pos x="271" y="7"/>
                  </a:cxn>
                  <a:cxn ang="0">
                    <a:pos x="320" y="35"/>
                  </a:cxn>
                  <a:cxn ang="0">
                    <a:pos x="351" y="78"/>
                  </a:cxn>
                  <a:cxn ang="0">
                    <a:pos x="376" y="140"/>
                  </a:cxn>
                  <a:cxn ang="0">
                    <a:pos x="382" y="247"/>
                  </a:cxn>
                  <a:cxn ang="0">
                    <a:pos x="363" y="353"/>
                  </a:cxn>
                  <a:cxn ang="0">
                    <a:pos x="332" y="430"/>
                  </a:cxn>
                  <a:cxn ang="0">
                    <a:pos x="289" y="493"/>
                  </a:cxn>
                  <a:cxn ang="0">
                    <a:pos x="246" y="535"/>
                  </a:cxn>
                  <a:cxn ang="0">
                    <a:pos x="197" y="550"/>
                  </a:cxn>
                  <a:cxn ang="0">
                    <a:pos x="147" y="542"/>
                  </a:cxn>
                  <a:cxn ang="0">
                    <a:pos x="123" y="508"/>
                  </a:cxn>
                  <a:cxn ang="0">
                    <a:pos x="86" y="451"/>
                  </a:cxn>
                  <a:cxn ang="0">
                    <a:pos x="73" y="345"/>
                  </a:cxn>
                  <a:cxn ang="0">
                    <a:pos x="76" y="310"/>
                  </a:cxn>
                  <a:cxn ang="0">
                    <a:pos x="0" y="292"/>
                  </a:cxn>
                  <a:cxn ang="0">
                    <a:pos x="2" y="257"/>
                  </a:cxn>
                  <a:cxn ang="0">
                    <a:pos x="76" y="260"/>
                  </a:cxn>
                  <a:cxn ang="0">
                    <a:pos x="83" y="221"/>
                  </a:cxn>
                  <a:cxn ang="0">
                    <a:pos x="101" y="165"/>
                  </a:cxn>
                  <a:cxn ang="0">
                    <a:pos x="123" y="113"/>
                  </a:cxn>
                  <a:cxn ang="0">
                    <a:pos x="160" y="42"/>
                  </a:cxn>
                  <a:cxn ang="0">
                    <a:pos x="197" y="14"/>
                  </a:cxn>
                  <a:cxn ang="0">
                    <a:pos x="221" y="0"/>
                  </a:cxn>
                </a:cxnLst>
                <a:rect l="0" t="0" r="r" b="b"/>
                <a:pathLst>
                  <a:path w="382" h="550">
                    <a:moveTo>
                      <a:pt x="221" y="0"/>
                    </a:moveTo>
                    <a:lnTo>
                      <a:pt x="271" y="7"/>
                    </a:lnTo>
                    <a:lnTo>
                      <a:pt x="320" y="35"/>
                    </a:lnTo>
                    <a:lnTo>
                      <a:pt x="351" y="78"/>
                    </a:lnTo>
                    <a:lnTo>
                      <a:pt x="376" y="140"/>
                    </a:lnTo>
                    <a:lnTo>
                      <a:pt x="382" y="247"/>
                    </a:lnTo>
                    <a:lnTo>
                      <a:pt x="363" y="353"/>
                    </a:lnTo>
                    <a:lnTo>
                      <a:pt x="332" y="430"/>
                    </a:lnTo>
                    <a:lnTo>
                      <a:pt x="289" y="493"/>
                    </a:lnTo>
                    <a:lnTo>
                      <a:pt x="246" y="535"/>
                    </a:lnTo>
                    <a:lnTo>
                      <a:pt x="197" y="550"/>
                    </a:lnTo>
                    <a:lnTo>
                      <a:pt x="147" y="542"/>
                    </a:lnTo>
                    <a:lnTo>
                      <a:pt x="123" y="508"/>
                    </a:lnTo>
                    <a:lnTo>
                      <a:pt x="86" y="451"/>
                    </a:lnTo>
                    <a:lnTo>
                      <a:pt x="73" y="345"/>
                    </a:lnTo>
                    <a:lnTo>
                      <a:pt x="76" y="310"/>
                    </a:lnTo>
                    <a:lnTo>
                      <a:pt x="0" y="292"/>
                    </a:lnTo>
                    <a:lnTo>
                      <a:pt x="2" y="257"/>
                    </a:lnTo>
                    <a:lnTo>
                      <a:pt x="76" y="260"/>
                    </a:lnTo>
                    <a:lnTo>
                      <a:pt x="83" y="221"/>
                    </a:lnTo>
                    <a:lnTo>
                      <a:pt x="101" y="165"/>
                    </a:lnTo>
                    <a:lnTo>
                      <a:pt x="123" y="113"/>
                    </a:lnTo>
                    <a:lnTo>
                      <a:pt x="160" y="42"/>
                    </a:lnTo>
                    <a:lnTo>
                      <a:pt x="197" y="14"/>
                    </a:lnTo>
                    <a:lnTo>
                      <a:pt x="221" y="0"/>
                    </a:lnTo>
                    <a:close/>
                  </a:path>
                </a:pathLst>
              </a:custGeom>
              <a:solidFill>
                <a:srgbClr val="00FF00"/>
              </a:solidFill>
              <a:ln w="3175" cmpd="sng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l"/>
                <a:endParaRPr lang="pt-BR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6" name="Freeform 57"/>
              <p:cNvSpPr>
                <a:spLocks/>
              </p:cNvSpPr>
              <p:nvPr/>
            </p:nvSpPr>
            <p:spPr bwMode="auto">
              <a:xfrm>
                <a:off x="3719" y="2457"/>
                <a:ext cx="46" cy="89"/>
              </a:xfrm>
              <a:custGeom>
                <a:avLst/>
                <a:gdLst/>
                <a:ahLst/>
                <a:cxnLst>
                  <a:cxn ang="0">
                    <a:pos x="157" y="0"/>
                  </a:cxn>
                  <a:cxn ang="0">
                    <a:pos x="219" y="0"/>
                  </a:cxn>
                  <a:cxn ang="0">
                    <a:pos x="295" y="13"/>
                  </a:cxn>
                  <a:cxn ang="0">
                    <a:pos x="336" y="55"/>
                  </a:cxn>
                  <a:cxn ang="0">
                    <a:pos x="377" y="133"/>
                  </a:cxn>
                  <a:cxn ang="0">
                    <a:pos x="398" y="189"/>
                  </a:cxn>
                  <a:cxn ang="0">
                    <a:pos x="412" y="259"/>
                  </a:cxn>
                  <a:cxn ang="0">
                    <a:pos x="412" y="344"/>
                  </a:cxn>
                  <a:cxn ang="0">
                    <a:pos x="405" y="428"/>
                  </a:cxn>
                  <a:cxn ang="0">
                    <a:pos x="398" y="520"/>
                  </a:cxn>
                  <a:cxn ang="0">
                    <a:pos x="370" y="632"/>
                  </a:cxn>
                  <a:cxn ang="0">
                    <a:pos x="336" y="709"/>
                  </a:cxn>
                  <a:cxn ang="0">
                    <a:pos x="275" y="773"/>
                  </a:cxn>
                  <a:cxn ang="0">
                    <a:pos x="206" y="795"/>
                  </a:cxn>
                  <a:cxn ang="0">
                    <a:pos x="130" y="773"/>
                  </a:cxn>
                  <a:cxn ang="0">
                    <a:pos x="82" y="675"/>
                  </a:cxn>
                  <a:cxn ang="0">
                    <a:pos x="47" y="583"/>
                  </a:cxn>
                  <a:cxn ang="0">
                    <a:pos x="27" y="478"/>
                  </a:cxn>
                  <a:cxn ang="0">
                    <a:pos x="0" y="379"/>
                  </a:cxn>
                  <a:cxn ang="0">
                    <a:pos x="0" y="246"/>
                  </a:cxn>
                  <a:cxn ang="0">
                    <a:pos x="21" y="153"/>
                  </a:cxn>
                  <a:cxn ang="0">
                    <a:pos x="47" y="84"/>
                  </a:cxn>
                  <a:cxn ang="0">
                    <a:pos x="82" y="0"/>
                  </a:cxn>
                  <a:cxn ang="0">
                    <a:pos x="157" y="0"/>
                  </a:cxn>
                </a:cxnLst>
                <a:rect l="0" t="0" r="r" b="b"/>
                <a:pathLst>
                  <a:path w="412" h="795">
                    <a:moveTo>
                      <a:pt x="157" y="0"/>
                    </a:moveTo>
                    <a:lnTo>
                      <a:pt x="219" y="0"/>
                    </a:lnTo>
                    <a:lnTo>
                      <a:pt x="295" y="13"/>
                    </a:lnTo>
                    <a:lnTo>
                      <a:pt x="336" y="55"/>
                    </a:lnTo>
                    <a:lnTo>
                      <a:pt x="377" y="133"/>
                    </a:lnTo>
                    <a:lnTo>
                      <a:pt x="398" y="189"/>
                    </a:lnTo>
                    <a:lnTo>
                      <a:pt x="412" y="259"/>
                    </a:lnTo>
                    <a:lnTo>
                      <a:pt x="412" y="344"/>
                    </a:lnTo>
                    <a:lnTo>
                      <a:pt x="405" y="428"/>
                    </a:lnTo>
                    <a:lnTo>
                      <a:pt x="398" y="520"/>
                    </a:lnTo>
                    <a:lnTo>
                      <a:pt x="370" y="632"/>
                    </a:lnTo>
                    <a:lnTo>
                      <a:pt x="336" y="709"/>
                    </a:lnTo>
                    <a:lnTo>
                      <a:pt x="275" y="773"/>
                    </a:lnTo>
                    <a:lnTo>
                      <a:pt x="206" y="795"/>
                    </a:lnTo>
                    <a:lnTo>
                      <a:pt x="130" y="773"/>
                    </a:lnTo>
                    <a:lnTo>
                      <a:pt x="82" y="675"/>
                    </a:lnTo>
                    <a:lnTo>
                      <a:pt x="47" y="583"/>
                    </a:lnTo>
                    <a:lnTo>
                      <a:pt x="27" y="478"/>
                    </a:lnTo>
                    <a:lnTo>
                      <a:pt x="0" y="379"/>
                    </a:lnTo>
                    <a:lnTo>
                      <a:pt x="0" y="246"/>
                    </a:lnTo>
                    <a:lnTo>
                      <a:pt x="21" y="153"/>
                    </a:lnTo>
                    <a:lnTo>
                      <a:pt x="47" y="84"/>
                    </a:lnTo>
                    <a:lnTo>
                      <a:pt x="82" y="0"/>
                    </a:lnTo>
                    <a:lnTo>
                      <a:pt x="157" y="0"/>
                    </a:lnTo>
                    <a:close/>
                  </a:path>
                </a:pathLst>
              </a:custGeom>
              <a:solidFill>
                <a:srgbClr val="00FF00"/>
              </a:solidFill>
              <a:ln w="3175" cmpd="sng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l"/>
                <a:endParaRPr lang="pt-BR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7" name="Freeform 58"/>
              <p:cNvSpPr>
                <a:spLocks/>
              </p:cNvSpPr>
              <p:nvPr/>
            </p:nvSpPr>
            <p:spPr bwMode="auto">
              <a:xfrm>
                <a:off x="3750" y="2533"/>
                <a:ext cx="35" cy="102"/>
              </a:xfrm>
              <a:custGeom>
                <a:avLst/>
                <a:gdLst/>
                <a:ahLst/>
                <a:cxnLst>
                  <a:cxn ang="0">
                    <a:pos x="58" y="105"/>
                  </a:cxn>
                  <a:cxn ang="0">
                    <a:pos x="17" y="45"/>
                  </a:cxn>
                  <a:cxn ang="0">
                    <a:pos x="30" y="0"/>
                  </a:cxn>
                  <a:cxn ang="0">
                    <a:pos x="72" y="0"/>
                  </a:cxn>
                  <a:cxn ang="0">
                    <a:pos x="120" y="49"/>
                  </a:cxn>
                  <a:cxn ang="0">
                    <a:pos x="182" y="151"/>
                  </a:cxn>
                  <a:cxn ang="0">
                    <a:pos x="217" y="248"/>
                  </a:cxn>
                  <a:cxn ang="0">
                    <a:pos x="247" y="341"/>
                  </a:cxn>
                  <a:cxn ang="0">
                    <a:pos x="258" y="428"/>
                  </a:cxn>
                  <a:cxn ang="0">
                    <a:pos x="255" y="473"/>
                  </a:cxn>
                  <a:cxn ang="0">
                    <a:pos x="224" y="528"/>
                  </a:cxn>
                  <a:cxn ang="0">
                    <a:pos x="171" y="678"/>
                  </a:cxn>
                  <a:cxn ang="0">
                    <a:pos x="113" y="764"/>
                  </a:cxn>
                  <a:cxn ang="0">
                    <a:pos x="99" y="802"/>
                  </a:cxn>
                  <a:cxn ang="0">
                    <a:pos x="155" y="809"/>
                  </a:cxn>
                  <a:cxn ang="0">
                    <a:pos x="227" y="809"/>
                  </a:cxn>
                  <a:cxn ang="0">
                    <a:pos x="316" y="843"/>
                  </a:cxn>
                  <a:cxn ang="0">
                    <a:pos x="309" y="870"/>
                  </a:cxn>
                  <a:cxn ang="0">
                    <a:pos x="296" y="899"/>
                  </a:cxn>
                  <a:cxn ang="0">
                    <a:pos x="268" y="914"/>
                  </a:cxn>
                  <a:cxn ang="0">
                    <a:pos x="213" y="892"/>
                  </a:cxn>
                  <a:cxn ang="0">
                    <a:pos x="155" y="858"/>
                  </a:cxn>
                  <a:cxn ang="0">
                    <a:pos x="72" y="854"/>
                  </a:cxn>
                  <a:cxn ang="0">
                    <a:pos x="20" y="866"/>
                  </a:cxn>
                  <a:cxn ang="0">
                    <a:pos x="0" y="847"/>
                  </a:cxn>
                  <a:cxn ang="0">
                    <a:pos x="0" y="820"/>
                  </a:cxn>
                  <a:cxn ang="0">
                    <a:pos x="27" y="791"/>
                  </a:cxn>
                  <a:cxn ang="0">
                    <a:pos x="72" y="742"/>
                  </a:cxn>
                  <a:cxn ang="0">
                    <a:pos x="151" y="618"/>
                  </a:cxn>
                  <a:cxn ang="0">
                    <a:pos x="186" y="510"/>
                  </a:cxn>
                  <a:cxn ang="0">
                    <a:pos x="196" y="405"/>
                  </a:cxn>
                  <a:cxn ang="0">
                    <a:pos x="192" y="349"/>
                  </a:cxn>
                  <a:cxn ang="0">
                    <a:pos x="165" y="248"/>
                  </a:cxn>
                  <a:cxn ang="0">
                    <a:pos x="92" y="139"/>
                  </a:cxn>
                  <a:cxn ang="0">
                    <a:pos x="41" y="83"/>
                  </a:cxn>
                  <a:cxn ang="0">
                    <a:pos x="58" y="105"/>
                  </a:cxn>
                </a:cxnLst>
                <a:rect l="0" t="0" r="r" b="b"/>
                <a:pathLst>
                  <a:path w="316" h="914">
                    <a:moveTo>
                      <a:pt x="58" y="105"/>
                    </a:moveTo>
                    <a:lnTo>
                      <a:pt x="17" y="45"/>
                    </a:lnTo>
                    <a:lnTo>
                      <a:pt x="30" y="0"/>
                    </a:lnTo>
                    <a:lnTo>
                      <a:pt x="72" y="0"/>
                    </a:lnTo>
                    <a:lnTo>
                      <a:pt x="120" y="49"/>
                    </a:lnTo>
                    <a:lnTo>
                      <a:pt x="182" y="151"/>
                    </a:lnTo>
                    <a:lnTo>
                      <a:pt x="217" y="248"/>
                    </a:lnTo>
                    <a:lnTo>
                      <a:pt x="247" y="341"/>
                    </a:lnTo>
                    <a:lnTo>
                      <a:pt x="258" y="428"/>
                    </a:lnTo>
                    <a:lnTo>
                      <a:pt x="255" y="473"/>
                    </a:lnTo>
                    <a:lnTo>
                      <a:pt x="224" y="528"/>
                    </a:lnTo>
                    <a:lnTo>
                      <a:pt x="171" y="678"/>
                    </a:lnTo>
                    <a:lnTo>
                      <a:pt x="113" y="764"/>
                    </a:lnTo>
                    <a:lnTo>
                      <a:pt x="99" y="802"/>
                    </a:lnTo>
                    <a:lnTo>
                      <a:pt x="155" y="809"/>
                    </a:lnTo>
                    <a:lnTo>
                      <a:pt x="227" y="809"/>
                    </a:lnTo>
                    <a:lnTo>
                      <a:pt x="316" y="843"/>
                    </a:lnTo>
                    <a:lnTo>
                      <a:pt x="309" y="870"/>
                    </a:lnTo>
                    <a:lnTo>
                      <a:pt x="296" y="899"/>
                    </a:lnTo>
                    <a:lnTo>
                      <a:pt x="268" y="914"/>
                    </a:lnTo>
                    <a:lnTo>
                      <a:pt x="213" y="892"/>
                    </a:lnTo>
                    <a:lnTo>
                      <a:pt x="155" y="858"/>
                    </a:lnTo>
                    <a:lnTo>
                      <a:pt x="72" y="854"/>
                    </a:lnTo>
                    <a:lnTo>
                      <a:pt x="20" y="866"/>
                    </a:lnTo>
                    <a:lnTo>
                      <a:pt x="0" y="847"/>
                    </a:lnTo>
                    <a:lnTo>
                      <a:pt x="0" y="820"/>
                    </a:lnTo>
                    <a:lnTo>
                      <a:pt x="27" y="791"/>
                    </a:lnTo>
                    <a:lnTo>
                      <a:pt x="72" y="742"/>
                    </a:lnTo>
                    <a:lnTo>
                      <a:pt x="151" y="618"/>
                    </a:lnTo>
                    <a:lnTo>
                      <a:pt x="186" y="510"/>
                    </a:lnTo>
                    <a:lnTo>
                      <a:pt x="196" y="405"/>
                    </a:lnTo>
                    <a:lnTo>
                      <a:pt x="192" y="349"/>
                    </a:lnTo>
                    <a:lnTo>
                      <a:pt x="165" y="248"/>
                    </a:lnTo>
                    <a:lnTo>
                      <a:pt x="92" y="139"/>
                    </a:lnTo>
                    <a:lnTo>
                      <a:pt x="41" y="83"/>
                    </a:lnTo>
                    <a:lnTo>
                      <a:pt x="58" y="105"/>
                    </a:lnTo>
                    <a:close/>
                  </a:path>
                </a:pathLst>
              </a:custGeom>
              <a:solidFill>
                <a:srgbClr val="00FF00"/>
              </a:solidFill>
              <a:ln w="3175" cmpd="sng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l"/>
                <a:endParaRPr lang="pt-BR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8" name="Freeform 59"/>
              <p:cNvSpPr>
                <a:spLocks/>
              </p:cNvSpPr>
              <p:nvPr/>
            </p:nvSpPr>
            <p:spPr bwMode="auto">
              <a:xfrm>
                <a:off x="3703" y="2532"/>
                <a:ext cx="35" cy="108"/>
              </a:xfrm>
              <a:custGeom>
                <a:avLst/>
                <a:gdLst/>
                <a:ahLst/>
                <a:cxnLst>
                  <a:cxn ang="0">
                    <a:pos x="165" y="176"/>
                  </a:cxn>
                  <a:cxn ang="0">
                    <a:pos x="213" y="77"/>
                  </a:cxn>
                  <a:cxn ang="0">
                    <a:pos x="259" y="0"/>
                  </a:cxn>
                  <a:cxn ang="0">
                    <a:pos x="293" y="0"/>
                  </a:cxn>
                  <a:cxn ang="0">
                    <a:pos x="314" y="32"/>
                  </a:cxn>
                  <a:cxn ang="0">
                    <a:pos x="317" y="85"/>
                  </a:cxn>
                  <a:cxn ang="0">
                    <a:pos x="288" y="124"/>
                  </a:cxn>
                  <a:cxn ang="0">
                    <a:pos x="239" y="172"/>
                  </a:cxn>
                  <a:cxn ang="0">
                    <a:pos x="199" y="228"/>
                  </a:cxn>
                  <a:cxn ang="0">
                    <a:pos x="158" y="305"/>
                  </a:cxn>
                  <a:cxn ang="0">
                    <a:pos x="141" y="358"/>
                  </a:cxn>
                  <a:cxn ang="0">
                    <a:pos x="124" y="424"/>
                  </a:cxn>
                  <a:cxn ang="0">
                    <a:pos x="121" y="509"/>
                  </a:cxn>
                  <a:cxn ang="0">
                    <a:pos x="127" y="586"/>
                  </a:cxn>
                  <a:cxn ang="0">
                    <a:pos x="147" y="681"/>
                  </a:cxn>
                  <a:cxn ang="0">
                    <a:pos x="184" y="765"/>
                  </a:cxn>
                  <a:cxn ang="0">
                    <a:pos x="216" y="814"/>
                  </a:cxn>
                  <a:cxn ang="0">
                    <a:pos x="236" y="849"/>
                  </a:cxn>
                  <a:cxn ang="0">
                    <a:pos x="239" y="876"/>
                  </a:cxn>
                  <a:cxn ang="0">
                    <a:pos x="221" y="888"/>
                  </a:cxn>
                  <a:cxn ang="0">
                    <a:pos x="181" y="894"/>
                  </a:cxn>
                  <a:cxn ang="0">
                    <a:pos x="121" y="915"/>
                  </a:cxn>
                  <a:cxn ang="0">
                    <a:pos x="75" y="943"/>
                  </a:cxn>
                  <a:cxn ang="0">
                    <a:pos x="46" y="975"/>
                  </a:cxn>
                  <a:cxn ang="0">
                    <a:pos x="21" y="968"/>
                  </a:cxn>
                  <a:cxn ang="0">
                    <a:pos x="0" y="930"/>
                  </a:cxn>
                  <a:cxn ang="0">
                    <a:pos x="0" y="898"/>
                  </a:cxn>
                  <a:cxn ang="0">
                    <a:pos x="46" y="869"/>
                  </a:cxn>
                  <a:cxn ang="0">
                    <a:pos x="124" y="852"/>
                  </a:cxn>
                  <a:cxn ang="0">
                    <a:pos x="195" y="842"/>
                  </a:cxn>
                  <a:cxn ang="0">
                    <a:pos x="165" y="804"/>
                  </a:cxn>
                  <a:cxn ang="0">
                    <a:pos x="144" y="754"/>
                  </a:cxn>
                  <a:cxn ang="0">
                    <a:pos x="118" y="684"/>
                  </a:cxn>
                  <a:cxn ang="0">
                    <a:pos x="90" y="611"/>
                  </a:cxn>
                  <a:cxn ang="0">
                    <a:pos x="81" y="519"/>
                  </a:cxn>
                  <a:cxn ang="0">
                    <a:pos x="78" y="431"/>
                  </a:cxn>
                  <a:cxn ang="0">
                    <a:pos x="98" y="347"/>
                  </a:cxn>
                  <a:cxn ang="0">
                    <a:pos x="136" y="235"/>
                  </a:cxn>
                  <a:cxn ang="0">
                    <a:pos x="165" y="176"/>
                  </a:cxn>
                </a:cxnLst>
                <a:rect l="0" t="0" r="r" b="b"/>
                <a:pathLst>
                  <a:path w="317" h="975">
                    <a:moveTo>
                      <a:pt x="165" y="176"/>
                    </a:moveTo>
                    <a:lnTo>
                      <a:pt x="213" y="77"/>
                    </a:lnTo>
                    <a:lnTo>
                      <a:pt x="259" y="0"/>
                    </a:lnTo>
                    <a:lnTo>
                      <a:pt x="293" y="0"/>
                    </a:lnTo>
                    <a:lnTo>
                      <a:pt x="314" y="32"/>
                    </a:lnTo>
                    <a:lnTo>
                      <a:pt x="317" y="85"/>
                    </a:lnTo>
                    <a:lnTo>
                      <a:pt x="288" y="124"/>
                    </a:lnTo>
                    <a:lnTo>
                      <a:pt x="239" y="172"/>
                    </a:lnTo>
                    <a:lnTo>
                      <a:pt x="199" y="228"/>
                    </a:lnTo>
                    <a:lnTo>
                      <a:pt x="158" y="305"/>
                    </a:lnTo>
                    <a:lnTo>
                      <a:pt x="141" y="358"/>
                    </a:lnTo>
                    <a:lnTo>
                      <a:pt x="124" y="424"/>
                    </a:lnTo>
                    <a:lnTo>
                      <a:pt x="121" y="509"/>
                    </a:lnTo>
                    <a:lnTo>
                      <a:pt x="127" y="586"/>
                    </a:lnTo>
                    <a:lnTo>
                      <a:pt x="147" y="681"/>
                    </a:lnTo>
                    <a:lnTo>
                      <a:pt x="184" y="765"/>
                    </a:lnTo>
                    <a:lnTo>
                      <a:pt x="216" y="814"/>
                    </a:lnTo>
                    <a:lnTo>
                      <a:pt x="236" y="849"/>
                    </a:lnTo>
                    <a:lnTo>
                      <a:pt x="239" y="876"/>
                    </a:lnTo>
                    <a:lnTo>
                      <a:pt x="221" y="888"/>
                    </a:lnTo>
                    <a:lnTo>
                      <a:pt x="181" y="894"/>
                    </a:lnTo>
                    <a:lnTo>
                      <a:pt x="121" y="915"/>
                    </a:lnTo>
                    <a:lnTo>
                      <a:pt x="75" y="943"/>
                    </a:lnTo>
                    <a:lnTo>
                      <a:pt x="46" y="975"/>
                    </a:lnTo>
                    <a:lnTo>
                      <a:pt x="21" y="968"/>
                    </a:lnTo>
                    <a:lnTo>
                      <a:pt x="0" y="930"/>
                    </a:lnTo>
                    <a:lnTo>
                      <a:pt x="0" y="898"/>
                    </a:lnTo>
                    <a:lnTo>
                      <a:pt x="46" y="869"/>
                    </a:lnTo>
                    <a:lnTo>
                      <a:pt x="124" y="852"/>
                    </a:lnTo>
                    <a:lnTo>
                      <a:pt x="195" y="842"/>
                    </a:lnTo>
                    <a:lnTo>
                      <a:pt x="165" y="804"/>
                    </a:lnTo>
                    <a:lnTo>
                      <a:pt x="144" y="754"/>
                    </a:lnTo>
                    <a:lnTo>
                      <a:pt x="118" y="684"/>
                    </a:lnTo>
                    <a:lnTo>
                      <a:pt x="90" y="611"/>
                    </a:lnTo>
                    <a:lnTo>
                      <a:pt x="81" y="519"/>
                    </a:lnTo>
                    <a:lnTo>
                      <a:pt x="78" y="431"/>
                    </a:lnTo>
                    <a:lnTo>
                      <a:pt x="98" y="347"/>
                    </a:lnTo>
                    <a:lnTo>
                      <a:pt x="136" y="235"/>
                    </a:lnTo>
                    <a:lnTo>
                      <a:pt x="165" y="176"/>
                    </a:lnTo>
                    <a:close/>
                  </a:path>
                </a:pathLst>
              </a:custGeom>
              <a:solidFill>
                <a:srgbClr val="00FF00"/>
              </a:solidFill>
              <a:ln w="3175" cmpd="sng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l"/>
                <a:endParaRPr lang="pt-BR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9" name="Freeform 60"/>
              <p:cNvSpPr>
                <a:spLocks/>
              </p:cNvSpPr>
              <p:nvPr/>
            </p:nvSpPr>
            <p:spPr bwMode="auto">
              <a:xfrm>
                <a:off x="3755" y="2358"/>
                <a:ext cx="57" cy="123"/>
              </a:xfrm>
              <a:custGeom>
                <a:avLst/>
                <a:gdLst/>
                <a:ahLst/>
                <a:cxnLst>
                  <a:cxn ang="0">
                    <a:pos x="10" y="1059"/>
                  </a:cxn>
                  <a:cxn ang="0">
                    <a:pos x="0" y="1013"/>
                  </a:cxn>
                  <a:cxn ang="0">
                    <a:pos x="16" y="977"/>
                  </a:cxn>
                  <a:cxn ang="0">
                    <a:pos x="59" y="942"/>
                  </a:cxn>
                  <a:cxn ang="0">
                    <a:pos x="139" y="874"/>
                  </a:cxn>
                  <a:cxn ang="0">
                    <a:pos x="235" y="771"/>
                  </a:cxn>
                  <a:cxn ang="0">
                    <a:pos x="288" y="679"/>
                  </a:cxn>
                  <a:cxn ang="0">
                    <a:pos x="312" y="629"/>
                  </a:cxn>
                  <a:cxn ang="0">
                    <a:pos x="336" y="493"/>
                  </a:cxn>
                  <a:cxn ang="0">
                    <a:pos x="332" y="306"/>
                  </a:cxn>
                  <a:cxn ang="0">
                    <a:pos x="322" y="213"/>
                  </a:cxn>
                  <a:cxn ang="0">
                    <a:pos x="316" y="177"/>
                  </a:cxn>
                  <a:cxn ang="0">
                    <a:pos x="218" y="128"/>
                  </a:cxn>
                  <a:cxn ang="0">
                    <a:pos x="215" y="110"/>
                  </a:cxn>
                  <a:cxn ang="0">
                    <a:pos x="225" y="100"/>
                  </a:cxn>
                  <a:cxn ang="0">
                    <a:pos x="316" y="128"/>
                  </a:cxn>
                  <a:cxn ang="0">
                    <a:pos x="336" y="121"/>
                  </a:cxn>
                  <a:cxn ang="0">
                    <a:pos x="281" y="14"/>
                  </a:cxn>
                  <a:cxn ang="0">
                    <a:pos x="288" y="0"/>
                  </a:cxn>
                  <a:cxn ang="0">
                    <a:pos x="308" y="4"/>
                  </a:cxn>
                  <a:cxn ang="0">
                    <a:pos x="360" y="96"/>
                  </a:cxn>
                  <a:cxn ang="0">
                    <a:pos x="374" y="100"/>
                  </a:cxn>
                  <a:cxn ang="0">
                    <a:pos x="402" y="4"/>
                  </a:cxn>
                  <a:cxn ang="0">
                    <a:pos x="420" y="0"/>
                  </a:cxn>
                  <a:cxn ang="0">
                    <a:pos x="427" y="17"/>
                  </a:cxn>
                  <a:cxn ang="0">
                    <a:pos x="405" y="121"/>
                  </a:cxn>
                  <a:cxn ang="0">
                    <a:pos x="412" y="135"/>
                  </a:cxn>
                  <a:cxn ang="0">
                    <a:pos x="496" y="121"/>
                  </a:cxn>
                  <a:cxn ang="0">
                    <a:pos x="510" y="128"/>
                  </a:cxn>
                  <a:cxn ang="0">
                    <a:pos x="506" y="146"/>
                  </a:cxn>
                  <a:cxn ang="0">
                    <a:pos x="395" y="174"/>
                  </a:cxn>
                  <a:cxn ang="0">
                    <a:pos x="385" y="189"/>
                  </a:cxn>
                  <a:cxn ang="0">
                    <a:pos x="374" y="252"/>
                  </a:cxn>
                  <a:cxn ang="0">
                    <a:pos x="374" y="345"/>
                  </a:cxn>
                  <a:cxn ang="0">
                    <a:pos x="377" y="480"/>
                  </a:cxn>
                  <a:cxn ang="0">
                    <a:pos x="374" y="604"/>
                  </a:cxn>
                  <a:cxn ang="0">
                    <a:pos x="367" y="661"/>
                  </a:cxn>
                  <a:cxn ang="0">
                    <a:pos x="312" y="750"/>
                  </a:cxn>
                  <a:cxn ang="0">
                    <a:pos x="250" y="842"/>
                  </a:cxn>
                  <a:cxn ang="0">
                    <a:pos x="183" y="942"/>
                  </a:cxn>
                  <a:cxn ang="0">
                    <a:pos x="128" y="1037"/>
                  </a:cxn>
                  <a:cxn ang="0">
                    <a:pos x="89" y="1090"/>
                  </a:cxn>
                  <a:cxn ang="0">
                    <a:pos x="34" y="1105"/>
                  </a:cxn>
                  <a:cxn ang="0">
                    <a:pos x="10" y="1059"/>
                  </a:cxn>
                </a:cxnLst>
                <a:rect l="0" t="0" r="r" b="b"/>
                <a:pathLst>
                  <a:path w="510" h="1105">
                    <a:moveTo>
                      <a:pt x="10" y="1059"/>
                    </a:moveTo>
                    <a:lnTo>
                      <a:pt x="0" y="1013"/>
                    </a:lnTo>
                    <a:lnTo>
                      <a:pt x="16" y="977"/>
                    </a:lnTo>
                    <a:lnTo>
                      <a:pt x="59" y="942"/>
                    </a:lnTo>
                    <a:lnTo>
                      <a:pt x="139" y="874"/>
                    </a:lnTo>
                    <a:lnTo>
                      <a:pt x="235" y="771"/>
                    </a:lnTo>
                    <a:lnTo>
                      <a:pt x="288" y="679"/>
                    </a:lnTo>
                    <a:lnTo>
                      <a:pt x="312" y="629"/>
                    </a:lnTo>
                    <a:lnTo>
                      <a:pt x="336" y="493"/>
                    </a:lnTo>
                    <a:lnTo>
                      <a:pt x="332" y="306"/>
                    </a:lnTo>
                    <a:lnTo>
                      <a:pt x="322" y="213"/>
                    </a:lnTo>
                    <a:lnTo>
                      <a:pt x="316" y="177"/>
                    </a:lnTo>
                    <a:lnTo>
                      <a:pt x="218" y="128"/>
                    </a:lnTo>
                    <a:lnTo>
                      <a:pt x="215" y="110"/>
                    </a:lnTo>
                    <a:lnTo>
                      <a:pt x="225" y="100"/>
                    </a:lnTo>
                    <a:lnTo>
                      <a:pt x="316" y="128"/>
                    </a:lnTo>
                    <a:lnTo>
                      <a:pt x="336" y="121"/>
                    </a:lnTo>
                    <a:lnTo>
                      <a:pt x="281" y="14"/>
                    </a:lnTo>
                    <a:lnTo>
                      <a:pt x="288" y="0"/>
                    </a:lnTo>
                    <a:lnTo>
                      <a:pt x="308" y="4"/>
                    </a:lnTo>
                    <a:lnTo>
                      <a:pt x="360" y="96"/>
                    </a:lnTo>
                    <a:lnTo>
                      <a:pt x="374" y="100"/>
                    </a:lnTo>
                    <a:lnTo>
                      <a:pt x="402" y="4"/>
                    </a:lnTo>
                    <a:lnTo>
                      <a:pt x="420" y="0"/>
                    </a:lnTo>
                    <a:lnTo>
                      <a:pt x="427" y="17"/>
                    </a:lnTo>
                    <a:lnTo>
                      <a:pt x="405" y="121"/>
                    </a:lnTo>
                    <a:lnTo>
                      <a:pt x="412" y="135"/>
                    </a:lnTo>
                    <a:lnTo>
                      <a:pt x="496" y="121"/>
                    </a:lnTo>
                    <a:lnTo>
                      <a:pt x="510" y="128"/>
                    </a:lnTo>
                    <a:lnTo>
                      <a:pt x="506" y="146"/>
                    </a:lnTo>
                    <a:lnTo>
                      <a:pt x="395" y="174"/>
                    </a:lnTo>
                    <a:lnTo>
                      <a:pt x="385" y="189"/>
                    </a:lnTo>
                    <a:lnTo>
                      <a:pt x="374" y="252"/>
                    </a:lnTo>
                    <a:lnTo>
                      <a:pt x="374" y="345"/>
                    </a:lnTo>
                    <a:lnTo>
                      <a:pt x="377" y="480"/>
                    </a:lnTo>
                    <a:lnTo>
                      <a:pt x="374" y="604"/>
                    </a:lnTo>
                    <a:lnTo>
                      <a:pt x="367" y="661"/>
                    </a:lnTo>
                    <a:lnTo>
                      <a:pt x="312" y="750"/>
                    </a:lnTo>
                    <a:lnTo>
                      <a:pt x="250" y="842"/>
                    </a:lnTo>
                    <a:lnTo>
                      <a:pt x="183" y="942"/>
                    </a:lnTo>
                    <a:lnTo>
                      <a:pt x="128" y="1037"/>
                    </a:lnTo>
                    <a:lnTo>
                      <a:pt x="89" y="1090"/>
                    </a:lnTo>
                    <a:lnTo>
                      <a:pt x="34" y="1105"/>
                    </a:lnTo>
                    <a:lnTo>
                      <a:pt x="10" y="1059"/>
                    </a:lnTo>
                    <a:close/>
                  </a:path>
                </a:pathLst>
              </a:custGeom>
              <a:solidFill>
                <a:srgbClr val="00FF00"/>
              </a:solidFill>
              <a:ln w="3175" cmpd="sng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l"/>
                <a:endParaRPr lang="pt-BR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40" name="Freeform 61"/>
              <p:cNvSpPr>
                <a:spLocks/>
              </p:cNvSpPr>
              <p:nvPr/>
            </p:nvSpPr>
            <p:spPr bwMode="auto">
              <a:xfrm>
                <a:off x="3670" y="2460"/>
                <a:ext cx="59" cy="100"/>
              </a:xfrm>
              <a:custGeom>
                <a:avLst/>
                <a:gdLst/>
                <a:ahLst/>
                <a:cxnLst>
                  <a:cxn ang="0">
                    <a:pos x="385" y="88"/>
                  </a:cxn>
                  <a:cxn ang="0">
                    <a:pos x="440" y="24"/>
                  </a:cxn>
                  <a:cxn ang="0">
                    <a:pos x="475" y="0"/>
                  </a:cxn>
                  <a:cxn ang="0">
                    <a:pos x="503" y="4"/>
                  </a:cxn>
                  <a:cxn ang="0">
                    <a:pos x="531" y="24"/>
                  </a:cxn>
                  <a:cxn ang="0">
                    <a:pos x="531" y="64"/>
                  </a:cxn>
                  <a:cxn ang="0">
                    <a:pos x="523" y="120"/>
                  </a:cxn>
                  <a:cxn ang="0">
                    <a:pos x="503" y="160"/>
                  </a:cxn>
                  <a:cxn ang="0">
                    <a:pos x="478" y="176"/>
                  </a:cxn>
                  <a:cxn ang="0">
                    <a:pos x="426" y="201"/>
                  </a:cxn>
                  <a:cxn ang="0">
                    <a:pos x="360" y="258"/>
                  </a:cxn>
                  <a:cxn ang="0">
                    <a:pos x="291" y="346"/>
                  </a:cxn>
                  <a:cxn ang="0">
                    <a:pos x="263" y="418"/>
                  </a:cxn>
                  <a:cxn ang="0">
                    <a:pos x="225" y="503"/>
                  </a:cxn>
                  <a:cxn ang="0">
                    <a:pos x="205" y="566"/>
                  </a:cxn>
                  <a:cxn ang="0">
                    <a:pos x="177" y="647"/>
                  </a:cxn>
                  <a:cxn ang="0">
                    <a:pos x="166" y="708"/>
                  </a:cxn>
                  <a:cxn ang="0">
                    <a:pos x="177" y="767"/>
                  </a:cxn>
                  <a:cxn ang="0">
                    <a:pos x="201" y="816"/>
                  </a:cxn>
                  <a:cxn ang="0">
                    <a:pos x="211" y="832"/>
                  </a:cxn>
                  <a:cxn ang="0">
                    <a:pos x="205" y="848"/>
                  </a:cxn>
                  <a:cxn ang="0">
                    <a:pos x="193" y="853"/>
                  </a:cxn>
                  <a:cxn ang="0">
                    <a:pos x="152" y="772"/>
                  </a:cxn>
                  <a:cxn ang="0">
                    <a:pos x="142" y="780"/>
                  </a:cxn>
                  <a:cxn ang="0">
                    <a:pos x="152" y="880"/>
                  </a:cxn>
                  <a:cxn ang="0">
                    <a:pos x="138" y="888"/>
                  </a:cxn>
                  <a:cxn ang="0">
                    <a:pos x="128" y="876"/>
                  </a:cxn>
                  <a:cxn ang="0">
                    <a:pos x="121" y="780"/>
                  </a:cxn>
                  <a:cxn ang="0">
                    <a:pos x="107" y="780"/>
                  </a:cxn>
                  <a:cxn ang="0">
                    <a:pos x="107" y="876"/>
                  </a:cxn>
                  <a:cxn ang="0">
                    <a:pos x="97" y="905"/>
                  </a:cxn>
                  <a:cxn ang="0">
                    <a:pos x="79" y="888"/>
                  </a:cxn>
                  <a:cxn ang="0">
                    <a:pos x="94" y="740"/>
                  </a:cxn>
                  <a:cxn ang="0">
                    <a:pos x="86" y="727"/>
                  </a:cxn>
                  <a:cxn ang="0">
                    <a:pos x="48" y="736"/>
                  </a:cxn>
                  <a:cxn ang="0">
                    <a:pos x="6" y="727"/>
                  </a:cxn>
                  <a:cxn ang="0">
                    <a:pos x="0" y="704"/>
                  </a:cxn>
                  <a:cxn ang="0">
                    <a:pos x="31" y="708"/>
                  </a:cxn>
                  <a:cxn ang="0">
                    <a:pos x="72" y="704"/>
                  </a:cxn>
                  <a:cxn ang="0">
                    <a:pos x="114" y="671"/>
                  </a:cxn>
                  <a:cxn ang="0">
                    <a:pos x="177" y="526"/>
                  </a:cxn>
                  <a:cxn ang="0">
                    <a:pos x="215" y="409"/>
                  </a:cxn>
                  <a:cxn ang="0">
                    <a:pos x="249" y="325"/>
                  </a:cxn>
                  <a:cxn ang="0">
                    <a:pos x="291" y="249"/>
                  </a:cxn>
                  <a:cxn ang="0">
                    <a:pos x="336" y="168"/>
                  </a:cxn>
                  <a:cxn ang="0">
                    <a:pos x="364" y="116"/>
                  </a:cxn>
                  <a:cxn ang="0">
                    <a:pos x="385" y="88"/>
                  </a:cxn>
                </a:cxnLst>
                <a:rect l="0" t="0" r="r" b="b"/>
                <a:pathLst>
                  <a:path w="531" h="905">
                    <a:moveTo>
                      <a:pt x="385" y="88"/>
                    </a:moveTo>
                    <a:lnTo>
                      <a:pt x="440" y="24"/>
                    </a:lnTo>
                    <a:lnTo>
                      <a:pt x="475" y="0"/>
                    </a:lnTo>
                    <a:lnTo>
                      <a:pt x="503" y="4"/>
                    </a:lnTo>
                    <a:lnTo>
                      <a:pt x="531" y="24"/>
                    </a:lnTo>
                    <a:lnTo>
                      <a:pt x="531" y="64"/>
                    </a:lnTo>
                    <a:lnTo>
                      <a:pt x="523" y="120"/>
                    </a:lnTo>
                    <a:lnTo>
                      <a:pt x="503" y="160"/>
                    </a:lnTo>
                    <a:lnTo>
                      <a:pt x="478" y="176"/>
                    </a:lnTo>
                    <a:lnTo>
                      <a:pt x="426" y="201"/>
                    </a:lnTo>
                    <a:lnTo>
                      <a:pt x="360" y="258"/>
                    </a:lnTo>
                    <a:lnTo>
                      <a:pt x="291" y="346"/>
                    </a:lnTo>
                    <a:lnTo>
                      <a:pt x="263" y="418"/>
                    </a:lnTo>
                    <a:lnTo>
                      <a:pt x="225" y="503"/>
                    </a:lnTo>
                    <a:lnTo>
                      <a:pt x="205" y="566"/>
                    </a:lnTo>
                    <a:lnTo>
                      <a:pt x="177" y="647"/>
                    </a:lnTo>
                    <a:lnTo>
                      <a:pt x="166" y="708"/>
                    </a:lnTo>
                    <a:lnTo>
                      <a:pt x="177" y="767"/>
                    </a:lnTo>
                    <a:lnTo>
                      <a:pt x="201" y="816"/>
                    </a:lnTo>
                    <a:lnTo>
                      <a:pt x="211" y="832"/>
                    </a:lnTo>
                    <a:lnTo>
                      <a:pt x="205" y="848"/>
                    </a:lnTo>
                    <a:lnTo>
                      <a:pt x="193" y="853"/>
                    </a:lnTo>
                    <a:lnTo>
                      <a:pt x="152" y="772"/>
                    </a:lnTo>
                    <a:lnTo>
                      <a:pt x="142" y="780"/>
                    </a:lnTo>
                    <a:lnTo>
                      <a:pt x="152" y="880"/>
                    </a:lnTo>
                    <a:lnTo>
                      <a:pt x="138" y="888"/>
                    </a:lnTo>
                    <a:lnTo>
                      <a:pt x="128" y="876"/>
                    </a:lnTo>
                    <a:lnTo>
                      <a:pt x="121" y="780"/>
                    </a:lnTo>
                    <a:lnTo>
                      <a:pt x="107" y="780"/>
                    </a:lnTo>
                    <a:lnTo>
                      <a:pt x="107" y="876"/>
                    </a:lnTo>
                    <a:lnTo>
                      <a:pt x="97" y="905"/>
                    </a:lnTo>
                    <a:lnTo>
                      <a:pt x="79" y="888"/>
                    </a:lnTo>
                    <a:lnTo>
                      <a:pt x="94" y="740"/>
                    </a:lnTo>
                    <a:lnTo>
                      <a:pt x="86" y="727"/>
                    </a:lnTo>
                    <a:lnTo>
                      <a:pt x="48" y="736"/>
                    </a:lnTo>
                    <a:lnTo>
                      <a:pt x="6" y="727"/>
                    </a:lnTo>
                    <a:lnTo>
                      <a:pt x="0" y="704"/>
                    </a:lnTo>
                    <a:lnTo>
                      <a:pt x="31" y="708"/>
                    </a:lnTo>
                    <a:lnTo>
                      <a:pt x="72" y="704"/>
                    </a:lnTo>
                    <a:lnTo>
                      <a:pt x="114" y="671"/>
                    </a:lnTo>
                    <a:lnTo>
                      <a:pt x="177" y="526"/>
                    </a:lnTo>
                    <a:lnTo>
                      <a:pt x="215" y="409"/>
                    </a:lnTo>
                    <a:lnTo>
                      <a:pt x="249" y="325"/>
                    </a:lnTo>
                    <a:lnTo>
                      <a:pt x="291" y="249"/>
                    </a:lnTo>
                    <a:lnTo>
                      <a:pt x="336" y="168"/>
                    </a:lnTo>
                    <a:lnTo>
                      <a:pt x="364" y="116"/>
                    </a:lnTo>
                    <a:lnTo>
                      <a:pt x="385" y="88"/>
                    </a:lnTo>
                    <a:close/>
                  </a:path>
                </a:pathLst>
              </a:custGeom>
              <a:solidFill>
                <a:srgbClr val="00FF00"/>
              </a:solidFill>
              <a:ln w="3175" cmpd="sng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l"/>
                <a:endParaRPr lang="pt-BR" sz="240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4" name="Group 34"/>
          <p:cNvGrpSpPr>
            <a:grpSpLocks/>
          </p:cNvGrpSpPr>
          <p:nvPr/>
        </p:nvGrpSpPr>
        <p:grpSpPr bwMode="auto">
          <a:xfrm>
            <a:off x="2135760" y="2666332"/>
            <a:ext cx="261940" cy="546644"/>
            <a:chOff x="2204" y="497"/>
            <a:chExt cx="1203" cy="3333"/>
          </a:xfrm>
        </p:grpSpPr>
        <p:grpSp>
          <p:nvGrpSpPr>
            <p:cNvPr id="5" name="Group 35"/>
            <p:cNvGrpSpPr>
              <a:grpSpLocks/>
            </p:cNvGrpSpPr>
            <p:nvPr/>
          </p:nvGrpSpPr>
          <p:grpSpPr bwMode="auto">
            <a:xfrm>
              <a:off x="2260" y="3555"/>
              <a:ext cx="1147" cy="275"/>
              <a:chOff x="2803" y="3043"/>
              <a:chExt cx="163" cy="39"/>
            </a:xfrm>
          </p:grpSpPr>
          <p:sp>
            <p:nvSpPr>
              <p:cNvPr id="72" name="Freeform 36"/>
              <p:cNvSpPr>
                <a:spLocks/>
              </p:cNvSpPr>
              <p:nvPr/>
            </p:nvSpPr>
            <p:spPr bwMode="auto">
              <a:xfrm>
                <a:off x="2803" y="3045"/>
                <a:ext cx="83" cy="37"/>
              </a:xfrm>
              <a:custGeom>
                <a:avLst/>
                <a:gdLst/>
                <a:ahLst/>
                <a:cxnLst>
                  <a:cxn ang="0">
                    <a:pos x="342" y="0"/>
                  </a:cxn>
                  <a:cxn ang="0">
                    <a:pos x="285" y="63"/>
                  </a:cxn>
                  <a:cxn ang="0">
                    <a:pos x="231" y="90"/>
                  </a:cxn>
                  <a:cxn ang="0">
                    <a:pos x="191" y="99"/>
                  </a:cxn>
                  <a:cxn ang="0">
                    <a:pos x="137" y="99"/>
                  </a:cxn>
                  <a:cxn ang="0">
                    <a:pos x="92" y="108"/>
                  </a:cxn>
                  <a:cxn ang="0">
                    <a:pos x="35" y="146"/>
                  </a:cxn>
                  <a:cxn ang="0">
                    <a:pos x="0" y="181"/>
                  </a:cxn>
                  <a:cxn ang="0">
                    <a:pos x="12" y="213"/>
                  </a:cxn>
                  <a:cxn ang="0">
                    <a:pos x="46" y="236"/>
                  </a:cxn>
                  <a:cxn ang="0">
                    <a:pos x="102" y="250"/>
                  </a:cxn>
                  <a:cxn ang="0">
                    <a:pos x="177" y="254"/>
                  </a:cxn>
                  <a:cxn ang="0">
                    <a:pos x="271" y="240"/>
                  </a:cxn>
                  <a:cxn ang="0">
                    <a:pos x="328" y="223"/>
                  </a:cxn>
                  <a:cxn ang="0">
                    <a:pos x="396" y="223"/>
                  </a:cxn>
                  <a:cxn ang="0">
                    <a:pos x="481" y="240"/>
                  </a:cxn>
                  <a:cxn ang="0">
                    <a:pos x="486" y="271"/>
                  </a:cxn>
                  <a:cxn ang="0">
                    <a:pos x="543" y="290"/>
                  </a:cxn>
                  <a:cxn ang="0">
                    <a:pos x="610" y="290"/>
                  </a:cxn>
                  <a:cxn ang="0">
                    <a:pos x="660" y="277"/>
                  </a:cxn>
                  <a:cxn ang="0">
                    <a:pos x="669" y="122"/>
                  </a:cxn>
                  <a:cxn ang="0">
                    <a:pos x="651" y="63"/>
                  </a:cxn>
                  <a:cxn ang="0">
                    <a:pos x="584" y="77"/>
                  </a:cxn>
                  <a:cxn ang="0">
                    <a:pos x="522" y="81"/>
                  </a:cxn>
                  <a:cxn ang="0">
                    <a:pos x="455" y="77"/>
                  </a:cxn>
                  <a:cxn ang="0">
                    <a:pos x="405" y="40"/>
                  </a:cxn>
                  <a:cxn ang="0">
                    <a:pos x="342" y="0"/>
                  </a:cxn>
                </a:cxnLst>
                <a:rect l="0" t="0" r="r" b="b"/>
                <a:pathLst>
                  <a:path w="669" h="290">
                    <a:moveTo>
                      <a:pt x="342" y="0"/>
                    </a:moveTo>
                    <a:lnTo>
                      <a:pt x="285" y="63"/>
                    </a:lnTo>
                    <a:lnTo>
                      <a:pt x="231" y="90"/>
                    </a:lnTo>
                    <a:lnTo>
                      <a:pt x="191" y="99"/>
                    </a:lnTo>
                    <a:lnTo>
                      <a:pt x="137" y="99"/>
                    </a:lnTo>
                    <a:lnTo>
                      <a:pt x="92" y="108"/>
                    </a:lnTo>
                    <a:lnTo>
                      <a:pt x="35" y="146"/>
                    </a:lnTo>
                    <a:lnTo>
                      <a:pt x="0" y="181"/>
                    </a:lnTo>
                    <a:lnTo>
                      <a:pt x="12" y="213"/>
                    </a:lnTo>
                    <a:lnTo>
                      <a:pt x="46" y="236"/>
                    </a:lnTo>
                    <a:lnTo>
                      <a:pt x="102" y="250"/>
                    </a:lnTo>
                    <a:lnTo>
                      <a:pt x="177" y="254"/>
                    </a:lnTo>
                    <a:lnTo>
                      <a:pt x="271" y="240"/>
                    </a:lnTo>
                    <a:lnTo>
                      <a:pt x="328" y="223"/>
                    </a:lnTo>
                    <a:lnTo>
                      <a:pt x="396" y="223"/>
                    </a:lnTo>
                    <a:lnTo>
                      <a:pt x="481" y="240"/>
                    </a:lnTo>
                    <a:lnTo>
                      <a:pt x="486" y="271"/>
                    </a:lnTo>
                    <a:lnTo>
                      <a:pt x="543" y="290"/>
                    </a:lnTo>
                    <a:lnTo>
                      <a:pt x="610" y="290"/>
                    </a:lnTo>
                    <a:lnTo>
                      <a:pt x="660" y="277"/>
                    </a:lnTo>
                    <a:lnTo>
                      <a:pt x="669" y="122"/>
                    </a:lnTo>
                    <a:lnTo>
                      <a:pt x="651" y="63"/>
                    </a:lnTo>
                    <a:lnTo>
                      <a:pt x="584" y="77"/>
                    </a:lnTo>
                    <a:lnTo>
                      <a:pt x="522" y="81"/>
                    </a:lnTo>
                    <a:lnTo>
                      <a:pt x="455" y="77"/>
                    </a:lnTo>
                    <a:lnTo>
                      <a:pt x="405" y="40"/>
                    </a:lnTo>
                    <a:lnTo>
                      <a:pt x="342" y="0"/>
                    </a:lnTo>
                    <a:close/>
                  </a:path>
                </a:pathLst>
              </a:custGeom>
              <a:solidFill>
                <a:schemeClr val="tx1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73" name="Freeform 37"/>
              <p:cNvSpPr>
                <a:spLocks/>
              </p:cNvSpPr>
              <p:nvPr/>
            </p:nvSpPr>
            <p:spPr bwMode="auto">
              <a:xfrm>
                <a:off x="2882" y="3043"/>
                <a:ext cx="84" cy="38"/>
              </a:xfrm>
              <a:custGeom>
                <a:avLst/>
                <a:gdLst/>
                <a:ahLst/>
                <a:cxnLst>
                  <a:cxn ang="0">
                    <a:pos x="313" y="0"/>
                  </a:cxn>
                  <a:cxn ang="0">
                    <a:pos x="397" y="77"/>
                  </a:cxn>
                  <a:cxn ang="0">
                    <a:pos x="438" y="100"/>
                  </a:cxn>
                  <a:cxn ang="0">
                    <a:pos x="483" y="110"/>
                  </a:cxn>
                  <a:cxn ang="0">
                    <a:pos x="531" y="118"/>
                  </a:cxn>
                  <a:cxn ang="0">
                    <a:pos x="577" y="128"/>
                  </a:cxn>
                  <a:cxn ang="0">
                    <a:pos x="615" y="145"/>
                  </a:cxn>
                  <a:cxn ang="0">
                    <a:pos x="652" y="159"/>
                  </a:cxn>
                  <a:cxn ang="0">
                    <a:pos x="670" y="200"/>
                  </a:cxn>
                  <a:cxn ang="0">
                    <a:pos x="656" y="232"/>
                  </a:cxn>
                  <a:cxn ang="0">
                    <a:pos x="621" y="255"/>
                  </a:cxn>
                  <a:cxn ang="0">
                    <a:pos x="568" y="268"/>
                  </a:cxn>
                  <a:cxn ang="0">
                    <a:pos x="491" y="273"/>
                  </a:cxn>
                  <a:cxn ang="0">
                    <a:pos x="397" y="259"/>
                  </a:cxn>
                  <a:cxn ang="0">
                    <a:pos x="340" y="241"/>
                  </a:cxn>
                  <a:cxn ang="0">
                    <a:pos x="272" y="241"/>
                  </a:cxn>
                  <a:cxn ang="0">
                    <a:pos x="187" y="259"/>
                  </a:cxn>
                  <a:cxn ang="0">
                    <a:pos x="184" y="291"/>
                  </a:cxn>
                  <a:cxn ang="0">
                    <a:pos x="126" y="308"/>
                  </a:cxn>
                  <a:cxn ang="0">
                    <a:pos x="58" y="308"/>
                  </a:cxn>
                  <a:cxn ang="0">
                    <a:pos x="8" y="294"/>
                  </a:cxn>
                  <a:cxn ang="0">
                    <a:pos x="0" y="141"/>
                  </a:cxn>
                  <a:cxn ang="0">
                    <a:pos x="18" y="83"/>
                  </a:cxn>
                  <a:cxn ang="0">
                    <a:pos x="85" y="96"/>
                  </a:cxn>
                  <a:cxn ang="0">
                    <a:pos x="148" y="100"/>
                  </a:cxn>
                  <a:cxn ang="0">
                    <a:pos x="213" y="96"/>
                  </a:cxn>
                  <a:cxn ang="0">
                    <a:pos x="263" y="59"/>
                  </a:cxn>
                  <a:cxn ang="0">
                    <a:pos x="313" y="0"/>
                  </a:cxn>
                </a:cxnLst>
                <a:rect l="0" t="0" r="r" b="b"/>
                <a:pathLst>
                  <a:path w="670" h="308">
                    <a:moveTo>
                      <a:pt x="313" y="0"/>
                    </a:moveTo>
                    <a:lnTo>
                      <a:pt x="397" y="77"/>
                    </a:lnTo>
                    <a:lnTo>
                      <a:pt x="438" y="100"/>
                    </a:lnTo>
                    <a:lnTo>
                      <a:pt x="483" y="110"/>
                    </a:lnTo>
                    <a:lnTo>
                      <a:pt x="531" y="118"/>
                    </a:lnTo>
                    <a:lnTo>
                      <a:pt x="577" y="128"/>
                    </a:lnTo>
                    <a:lnTo>
                      <a:pt x="615" y="145"/>
                    </a:lnTo>
                    <a:lnTo>
                      <a:pt x="652" y="159"/>
                    </a:lnTo>
                    <a:lnTo>
                      <a:pt x="670" y="200"/>
                    </a:lnTo>
                    <a:lnTo>
                      <a:pt x="656" y="232"/>
                    </a:lnTo>
                    <a:lnTo>
                      <a:pt x="621" y="255"/>
                    </a:lnTo>
                    <a:lnTo>
                      <a:pt x="568" y="268"/>
                    </a:lnTo>
                    <a:lnTo>
                      <a:pt x="491" y="273"/>
                    </a:lnTo>
                    <a:lnTo>
                      <a:pt x="397" y="259"/>
                    </a:lnTo>
                    <a:lnTo>
                      <a:pt x="340" y="241"/>
                    </a:lnTo>
                    <a:lnTo>
                      <a:pt x="272" y="241"/>
                    </a:lnTo>
                    <a:lnTo>
                      <a:pt x="187" y="259"/>
                    </a:lnTo>
                    <a:lnTo>
                      <a:pt x="184" y="291"/>
                    </a:lnTo>
                    <a:lnTo>
                      <a:pt x="126" y="308"/>
                    </a:lnTo>
                    <a:lnTo>
                      <a:pt x="58" y="308"/>
                    </a:lnTo>
                    <a:lnTo>
                      <a:pt x="8" y="294"/>
                    </a:lnTo>
                    <a:lnTo>
                      <a:pt x="0" y="141"/>
                    </a:lnTo>
                    <a:lnTo>
                      <a:pt x="18" y="83"/>
                    </a:lnTo>
                    <a:lnTo>
                      <a:pt x="85" y="96"/>
                    </a:lnTo>
                    <a:lnTo>
                      <a:pt x="148" y="100"/>
                    </a:lnTo>
                    <a:lnTo>
                      <a:pt x="213" y="96"/>
                    </a:lnTo>
                    <a:lnTo>
                      <a:pt x="263" y="59"/>
                    </a:lnTo>
                    <a:lnTo>
                      <a:pt x="313" y="0"/>
                    </a:lnTo>
                    <a:close/>
                  </a:path>
                </a:pathLst>
              </a:custGeom>
              <a:solidFill>
                <a:schemeClr val="tx1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 sz="1400" b="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45" name="Freeform 38"/>
            <p:cNvSpPr>
              <a:spLocks/>
            </p:cNvSpPr>
            <p:nvPr/>
          </p:nvSpPr>
          <p:spPr bwMode="auto">
            <a:xfrm>
              <a:off x="2506" y="1991"/>
              <a:ext cx="655" cy="1769"/>
            </a:xfrm>
            <a:custGeom>
              <a:avLst/>
              <a:gdLst/>
              <a:ahLst/>
              <a:cxnLst>
                <a:cxn ang="0">
                  <a:pos x="89" y="83"/>
                </a:cxn>
                <a:cxn ang="0">
                  <a:pos x="43" y="133"/>
                </a:cxn>
                <a:cxn ang="0">
                  <a:pos x="34" y="160"/>
                </a:cxn>
                <a:cxn ang="0">
                  <a:pos x="7" y="224"/>
                </a:cxn>
                <a:cxn ang="0">
                  <a:pos x="0" y="296"/>
                </a:cxn>
                <a:cxn ang="0">
                  <a:pos x="7" y="373"/>
                </a:cxn>
                <a:cxn ang="0">
                  <a:pos x="49" y="420"/>
                </a:cxn>
                <a:cxn ang="0">
                  <a:pos x="18" y="446"/>
                </a:cxn>
                <a:cxn ang="0">
                  <a:pos x="18" y="472"/>
                </a:cxn>
                <a:cxn ang="0">
                  <a:pos x="70" y="490"/>
                </a:cxn>
                <a:cxn ang="0">
                  <a:pos x="70" y="517"/>
                </a:cxn>
                <a:cxn ang="0">
                  <a:pos x="120" y="544"/>
                </a:cxn>
                <a:cxn ang="0">
                  <a:pos x="120" y="572"/>
                </a:cxn>
                <a:cxn ang="0">
                  <a:pos x="110" y="654"/>
                </a:cxn>
                <a:cxn ang="0">
                  <a:pos x="130" y="799"/>
                </a:cxn>
                <a:cxn ang="0">
                  <a:pos x="161" y="990"/>
                </a:cxn>
                <a:cxn ang="0">
                  <a:pos x="110" y="1153"/>
                </a:cxn>
                <a:cxn ang="0">
                  <a:pos x="141" y="1262"/>
                </a:cxn>
                <a:cxn ang="0">
                  <a:pos x="141" y="1607"/>
                </a:cxn>
                <a:cxn ang="0">
                  <a:pos x="79" y="1734"/>
                </a:cxn>
                <a:cxn ang="0">
                  <a:pos x="18" y="1823"/>
                </a:cxn>
                <a:cxn ang="0">
                  <a:pos x="27" y="1848"/>
                </a:cxn>
                <a:cxn ang="0">
                  <a:pos x="47" y="1871"/>
                </a:cxn>
                <a:cxn ang="0">
                  <a:pos x="90" y="1915"/>
                </a:cxn>
                <a:cxn ang="0">
                  <a:pos x="137" y="1946"/>
                </a:cxn>
                <a:cxn ang="0">
                  <a:pos x="176" y="1964"/>
                </a:cxn>
                <a:cxn ang="0">
                  <a:pos x="208" y="1978"/>
                </a:cxn>
                <a:cxn ang="0">
                  <a:pos x="250" y="1993"/>
                </a:cxn>
                <a:cxn ang="0">
                  <a:pos x="311" y="2005"/>
                </a:cxn>
                <a:cxn ang="0">
                  <a:pos x="356" y="1941"/>
                </a:cxn>
                <a:cxn ang="0">
                  <a:pos x="388" y="1973"/>
                </a:cxn>
                <a:cxn ang="0">
                  <a:pos x="416" y="1993"/>
                </a:cxn>
                <a:cxn ang="0">
                  <a:pos x="459" y="2007"/>
                </a:cxn>
                <a:cxn ang="0">
                  <a:pos x="512" y="2007"/>
                </a:cxn>
                <a:cxn ang="0">
                  <a:pos x="560" y="1996"/>
                </a:cxn>
                <a:cxn ang="0">
                  <a:pos x="613" y="1964"/>
                </a:cxn>
                <a:cxn ang="0">
                  <a:pos x="656" y="1935"/>
                </a:cxn>
                <a:cxn ang="0">
                  <a:pos x="719" y="1862"/>
                </a:cxn>
                <a:cxn ang="0">
                  <a:pos x="741" y="1819"/>
                </a:cxn>
                <a:cxn ang="0">
                  <a:pos x="647" y="1706"/>
                </a:cxn>
                <a:cxn ang="0">
                  <a:pos x="592" y="1598"/>
                </a:cxn>
                <a:cxn ang="0">
                  <a:pos x="560" y="1444"/>
                </a:cxn>
                <a:cxn ang="0">
                  <a:pos x="529" y="1388"/>
                </a:cxn>
                <a:cxn ang="0">
                  <a:pos x="520" y="1307"/>
                </a:cxn>
                <a:cxn ang="0">
                  <a:pos x="520" y="1206"/>
                </a:cxn>
                <a:cxn ang="0">
                  <a:pos x="560" y="1099"/>
                </a:cxn>
                <a:cxn ang="0">
                  <a:pos x="540" y="1035"/>
                </a:cxn>
                <a:cxn ang="0">
                  <a:pos x="499" y="900"/>
                </a:cxn>
                <a:cxn ang="0">
                  <a:pos x="560" y="772"/>
                </a:cxn>
                <a:cxn ang="0">
                  <a:pos x="560" y="636"/>
                </a:cxn>
                <a:cxn ang="0">
                  <a:pos x="581" y="572"/>
                </a:cxn>
                <a:cxn ang="0">
                  <a:pos x="581" y="517"/>
                </a:cxn>
                <a:cxn ang="0">
                  <a:pos x="642" y="455"/>
                </a:cxn>
                <a:cxn ang="0">
                  <a:pos x="674" y="373"/>
                </a:cxn>
                <a:cxn ang="0">
                  <a:pos x="674" y="283"/>
                </a:cxn>
                <a:cxn ang="0">
                  <a:pos x="663" y="228"/>
                </a:cxn>
                <a:cxn ang="0">
                  <a:pos x="663" y="147"/>
                </a:cxn>
                <a:cxn ang="0">
                  <a:pos x="642" y="65"/>
                </a:cxn>
                <a:cxn ang="0">
                  <a:pos x="602" y="0"/>
                </a:cxn>
                <a:cxn ang="0">
                  <a:pos x="418" y="19"/>
                </a:cxn>
                <a:cxn ang="0">
                  <a:pos x="304" y="27"/>
                </a:cxn>
                <a:cxn ang="0">
                  <a:pos x="130" y="19"/>
                </a:cxn>
                <a:cxn ang="0">
                  <a:pos x="89" y="83"/>
                </a:cxn>
              </a:cxnLst>
              <a:rect l="0" t="0" r="r" b="b"/>
              <a:pathLst>
                <a:path w="741" h="2007">
                  <a:moveTo>
                    <a:pt x="89" y="83"/>
                  </a:moveTo>
                  <a:lnTo>
                    <a:pt x="43" y="133"/>
                  </a:lnTo>
                  <a:lnTo>
                    <a:pt x="34" y="160"/>
                  </a:lnTo>
                  <a:lnTo>
                    <a:pt x="7" y="224"/>
                  </a:lnTo>
                  <a:lnTo>
                    <a:pt x="0" y="296"/>
                  </a:lnTo>
                  <a:lnTo>
                    <a:pt x="7" y="373"/>
                  </a:lnTo>
                  <a:lnTo>
                    <a:pt x="49" y="420"/>
                  </a:lnTo>
                  <a:lnTo>
                    <a:pt x="18" y="446"/>
                  </a:lnTo>
                  <a:lnTo>
                    <a:pt x="18" y="472"/>
                  </a:lnTo>
                  <a:lnTo>
                    <a:pt x="70" y="490"/>
                  </a:lnTo>
                  <a:lnTo>
                    <a:pt x="70" y="517"/>
                  </a:lnTo>
                  <a:lnTo>
                    <a:pt x="120" y="544"/>
                  </a:lnTo>
                  <a:lnTo>
                    <a:pt x="120" y="572"/>
                  </a:lnTo>
                  <a:lnTo>
                    <a:pt x="110" y="654"/>
                  </a:lnTo>
                  <a:lnTo>
                    <a:pt x="130" y="799"/>
                  </a:lnTo>
                  <a:lnTo>
                    <a:pt x="161" y="990"/>
                  </a:lnTo>
                  <a:lnTo>
                    <a:pt x="110" y="1153"/>
                  </a:lnTo>
                  <a:lnTo>
                    <a:pt x="141" y="1262"/>
                  </a:lnTo>
                  <a:lnTo>
                    <a:pt x="141" y="1607"/>
                  </a:lnTo>
                  <a:lnTo>
                    <a:pt x="79" y="1734"/>
                  </a:lnTo>
                  <a:lnTo>
                    <a:pt x="18" y="1823"/>
                  </a:lnTo>
                  <a:lnTo>
                    <a:pt x="27" y="1848"/>
                  </a:lnTo>
                  <a:lnTo>
                    <a:pt x="47" y="1871"/>
                  </a:lnTo>
                  <a:lnTo>
                    <a:pt x="90" y="1915"/>
                  </a:lnTo>
                  <a:lnTo>
                    <a:pt x="137" y="1946"/>
                  </a:lnTo>
                  <a:lnTo>
                    <a:pt x="176" y="1964"/>
                  </a:lnTo>
                  <a:lnTo>
                    <a:pt x="208" y="1978"/>
                  </a:lnTo>
                  <a:lnTo>
                    <a:pt x="250" y="1993"/>
                  </a:lnTo>
                  <a:lnTo>
                    <a:pt x="311" y="2005"/>
                  </a:lnTo>
                  <a:lnTo>
                    <a:pt x="356" y="1941"/>
                  </a:lnTo>
                  <a:lnTo>
                    <a:pt x="388" y="1973"/>
                  </a:lnTo>
                  <a:lnTo>
                    <a:pt x="416" y="1993"/>
                  </a:lnTo>
                  <a:lnTo>
                    <a:pt x="459" y="2007"/>
                  </a:lnTo>
                  <a:lnTo>
                    <a:pt x="512" y="2007"/>
                  </a:lnTo>
                  <a:lnTo>
                    <a:pt x="560" y="1996"/>
                  </a:lnTo>
                  <a:lnTo>
                    <a:pt x="613" y="1964"/>
                  </a:lnTo>
                  <a:lnTo>
                    <a:pt x="656" y="1935"/>
                  </a:lnTo>
                  <a:lnTo>
                    <a:pt x="719" y="1862"/>
                  </a:lnTo>
                  <a:lnTo>
                    <a:pt x="741" y="1819"/>
                  </a:lnTo>
                  <a:lnTo>
                    <a:pt x="647" y="1706"/>
                  </a:lnTo>
                  <a:lnTo>
                    <a:pt x="592" y="1598"/>
                  </a:lnTo>
                  <a:lnTo>
                    <a:pt x="560" y="1444"/>
                  </a:lnTo>
                  <a:lnTo>
                    <a:pt x="529" y="1388"/>
                  </a:lnTo>
                  <a:lnTo>
                    <a:pt x="520" y="1307"/>
                  </a:lnTo>
                  <a:lnTo>
                    <a:pt x="520" y="1206"/>
                  </a:lnTo>
                  <a:lnTo>
                    <a:pt x="560" y="1099"/>
                  </a:lnTo>
                  <a:lnTo>
                    <a:pt x="540" y="1035"/>
                  </a:lnTo>
                  <a:lnTo>
                    <a:pt x="499" y="900"/>
                  </a:lnTo>
                  <a:lnTo>
                    <a:pt x="560" y="772"/>
                  </a:lnTo>
                  <a:lnTo>
                    <a:pt x="560" y="636"/>
                  </a:lnTo>
                  <a:lnTo>
                    <a:pt x="581" y="572"/>
                  </a:lnTo>
                  <a:lnTo>
                    <a:pt x="581" y="517"/>
                  </a:lnTo>
                  <a:lnTo>
                    <a:pt x="642" y="455"/>
                  </a:lnTo>
                  <a:lnTo>
                    <a:pt x="674" y="373"/>
                  </a:lnTo>
                  <a:lnTo>
                    <a:pt x="674" y="283"/>
                  </a:lnTo>
                  <a:lnTo>
                    <a:pt x="663" y="228"/>
                  </a:lnTo>
                  <a:lnTo>
                    <a:pt x="663" y="147"/>
                  </a:lnTo>
                  <a:lnTo>
                    <a:pt x="642" y="65"/>
                  </a:lnTo>
                  <a:lnTo>
                    <a:pt x="602" y="0"/>
                  </a:lnTo>
                  <a:lnTo>
                    <a:pt x="418" y="19"/>
                  </a:lnTo>
                  <a:lnTo>
                    <a:pt x="304" y="27"/>
                  </a:lnTo>
                  <a:lnTo>
                    <a:pt x="130" y="19"/>
                  </a:lnTo>
                  <a:lnTo>
                    <a:pt x="89" y="83"/>
                  </a:lnTo>
                  <a:close/>
                </a:path>
              </a:pathLst>
            </a:custGeom>
            <a:solidFill>
              <a:schemeClr val="bg2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 sz="1400" b="0">
                <a:solidFill>
                  <a:srgbClr val="000000"/>
                </a:solidFill>
              </a:endParaRPr>
            </a:p>
          </p:txBody>
        </p:sp>
        <p:grpSp>
          <p:nvGrpSpPr>
            <p:cNvPr id="6" name="Group 39"/>
            <p:cNvGrpSpPr>
              <a:grpSpLocks/>
            </p:cNvGrpSpPr>
            <p:nvPr/>
          </p:nvGrpSpPr>
          <p:grpSpPr bwMode="auto">
            <a:xfrm>
              <a:off x="2204" y="497"/>
              <a:ext cx="710" cy="571"/>
              <a:chOff x="2795" y="2609"/>
              <a:chExt cx="101" cy="81"/>
            </a:xfrm>
          </p:grpSpPr>
          <p:grpSp>
            <p:nvGrpSpPr>
              <p:cNvPr id="7" name="Group 40"/>
              <p:cNvGrpSpPr>
                <a:grpSpLocks/>
              </p:cNvGrpSpPr>
              <p:nvPr/>
            </p:nvGrpSpPr>
            <p:grpSpPr bwMode="auto">
              <a:xfrm>
                <a:off x="2873" y="2613"/>
                <a:ext cx="23" cy="27"/>
                <a:chOff x="2873" y="2613"/>
                <a:chExt cx="23" cy="27"/>
              </a:xfrm>
            </p:grpSpPr>
            <p:sp>
              <p:nvSpPr>
                <p:cNvPr id="70" name="Freeform 41"/>
                <p:cNvSpPr>
                  <a:spLocks/>
                </p:cNvSpPr>
                <p:nvPr/>
              </p:nvSpPr>
              <p:spPr bwMode="auto">
                <a:xfrm>
                  <a:off x="2873" y="2613"/>
                  <a:ext cx="16" cy="11"/>
                </a:xfrm>
                <a:custGeom>
                  <a:avLst/>
                  <a:gdLst/>
                  <a:ahLst/>
                  <a:cxnLst>
                    <a:cxn ang="0">
                      <a:pos x="0" y="77"/>
                    </a:cxn>
                    <a:cxn ang="0">
                      <a:pos x="49" y="34"/>
                    </a:cxn>
                    <a:cxn ang="0">
                      <a:pos x="74" y="17"/>
                    </a:cxn>
                    <a:cxn ang="0">
                      <a:pos x="87" y="6"/>
                    </a:cxn>
                    <a:cxn ang="0">
                      <a:pos x="102" y="0"/>
                    </a:cxn>
                    <a:cxn ang="0">
                      <a:pos x="121" y="3"/>
                    </a:cxn>
                    <a:cxn ang="0">
                      <a:pos x="132" y="12"/>
                    </a:cxn>
                    <a:cxn ang="0">
                      <a:pos x="122" y="34"/>
                    </a:cxn>
                    <a:cxn ang="0">
                      <a:pos x="98" y="62"/>
                    </a:cxn>
                    <a:cxn ang="0">
                      <a:pos x="68" y="92"/>
                    </a:cxn>
                    <a:cxn ang="0">
                      <a:pos x="0" y="77"/>
                    </a:cxn>
                  </a:cxnLst>
                  <a:rect l="0" t="0" r="r" b="b"/>
                  <a:pathLst>
                    <a:path w="132" h="92">
                      <a:moveTo>
                        <a:pt x="0" y="77"/>
                      </a:moveTo>
                      <a:lnTo>
                        <a:pt x="49" y="34"/>
                      </a:lnTo>
                      <a:lnTo>
                        <a:pt x="74" y="17"/>
                      </a:lnTo>
                      <a:lnTo>
                        <a:pt x="87" y="6"/>
                      </a:lnTo>
                      <a:lnTo>
                        <a:pt x="102" y="0"/>
                      </a:lnTo>
                      <a:lnTo>
                        <a:pt x="121" y="3"/>
                      </a:lnTo>
                      <a:lnTo>
                        <a:pt x="132" y="12"/>
                      </a:lnTo>
                      <a:lnTo>
                        <a:pt x="122" y="34"/>
                      </a:lnTo>
                      <a:lnTo>
                        <a:pt x="98" y="62"/>
                      </a:lnTo>
                      <a:lnTo>
                        <a:pt x="68" y="92"/>
                      </a:lnTo>
                      <a:lnTo>
                        <a:pt x="0" y="77"/>
                      </a:lnTo>
                      <a:close/>
                    </a:path>
                  </a:pathLst>
                </a:custGeom>
                <a:solidFill>
                  <a:srgbClr val="FFCC99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400" b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71" name="Freeform 42"/>
                <p:cNvSpPr>
                  <a:spLocks/>
                </p:cNvSpPr>
                <p:nvPr/>
              </p:nvSpPr>
              <p:spPr bwMode="auto">
                <a:xfrm>
                  <a:off x="2881" y="2624"/>
                  <a:ext cx="15" cy="16"/>
                </a:xfrm>
                <a:custGeom>
                  <a:avLst/>
                  <a:gdLst/>
                  <a:ahLst/>
                  <a:cxnLst>
                    <a:cxn ang="0">
                      <a:pos x="36" y="0"/>
                    </a:cxn>
                    <a:cxn ang="0">
                      <a:pos x="49" y="52"/>
                    </a:cxn>
                    <a:cxn ang="0">
                      <a:pos x="62" y="62"/>
                    </a:cxn>
                    <a:cxn ang="0">
                      <a:pos x="94" y="67"/>
                    </a:cxn>
                    <a:cxn ang="0">
                      <a:pos x="80" y="64"/>
                    </a:cxn>
                    <a:cxn ang="0">
                      <a:pos x="109" y="69"/>
                    </a:cxn>
                    <a:cxn ang="0">
                      <a:pos x="123" y="83"/>
                    </a:cxn>
                    <a:cxn ang="0">
                      <a:pos x="124" y="99"/>
                    </a:cxn>
                    <a:cxn ang="0">
                      <a:pos x="115" y="110"/>
                    </a:cxn>
                    <a:cxn ang="0">
                      <a:pos x="99" y="115"/>
                    </a:cxn>
                    <a:cxn ang="0">
                      <a:pos x="80" y="121"/>
                    </a:cxn>
                    <a:cxn ang="0">
                      <a:pos x="52" y="122"/>
                    </a:cxn>
                    <a:cxn ang="0">
                      <a:pos x="30" y="110"/>
                    </a:cxn>
                    <a:cxn ang="0">
                      <a:pos x="14" y="92"/>
                    </a:cxn>
                    <a:cxn ang="0">
                      <a:pos x="0" y="57"/>
                    </a:cxn>
                    <a:cxn ang="0">
                      <a:pos x="36" y="0"/>
                    </a:cxn>
                  </a:cxnLst>
                  <a:rect l="0" t="0" r="r" b="b"/>
                  <a:pathLst>
                    <a:path w="124" h="122">
                      <a:moveTo>
                        <a:pt x="36" y="0"/>
                      </a:moveTo>
                      <a:lnTo>
                        <a:pt x="49" y="52"/>
                      </a:lnTo>
                      <a:lnTo>
                        <a:pt x="62" y="62"/>
                      </a:lnTo>
                      <a:lnTo>
                        <a:pt x="94" y="67"/>
                      </a:lnTo>
                      <a:lnTo>
                        <a:pt x="80" y="64"/>
                      </a:lnTo>
                      <a:lnTo>
                        <a:pt x="109" y="69"/>
                      </a:lnTo>
                      <a:lnTo>
                        <a:pt x="123" y="83"/>
                      </a:lnTo>
                      <a:lnTo>
                        <a:pt x="124" y="99"/>
                      </a:lnTo>
                      <a:lnTo>
                        <a:pt x="115" y="110"/>
                      </a:lnTo>
                      <a:lnTo>
                        <a:pt x="99" y="115"/>
                      </a:lnTo>
                      <a:lnTo>
                        <a:pt x="80" y="121"/>
                      </a:lnTo>
                      <a:lnTo>
                        <a:pt x="52" y="122"/>
                      </a:lnTo>
                      <a:lnTo>
                        <a:pt x="30" y="110"/>
                      </a:lnTo>
                      <a:lnTo>
                        <a:pt x="14" y="92"/>
                      </a:lnTo>
                      <a:lnTo>
                        <a:pt x="0" y="57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solidFill>
                  <a:srgbClr val="FFCC99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400" b="0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8" name="Group 43"/>
              <p:cNvGrpSpPr>
                <a:grpSpLocks/>
              </p:cNvGrpSpPr>
              <p:nvPr/>
            </p:nvGrpSpPr>
            <p:grpSpPr bwMode="auto">
              <a:xfrm>
                <a:off x="2795" y="2609"/>
                <a:ext cx="95" cy="81"/>
                <a:chOff x="2795" y="2609"/>
                <a:chExt cx="95" cy="81"/>
              </a:xfrm>
            </p:grpSpPr>
            <p:sp>
              <p:nvSpPr>
                <p:cNvPr id="68" name="Freeform 44"/>
                <p:cNvSpPr>
                  <a:spLocks/>
                </p:cNvSpPr>
                <p:nvPr/>
              </p:nvSpPr>
              <p:spPr bwMode="auto">
                <a:xfrm>
                  <a:off x="2795" y="2609"/>
                  <a:ext cx="95" cy="81"/>
                </a:xfrm>
                <a:custGeom>
                  <a:avLst/>
                  <a:gdLst/>
                  <a:ahLst/>
                  <a:cxnLst>
                    <a:cxn ang="0">
                      <a:pos x="35" y="596"/>
                    </a:cxn>
                    <a:cxn ang="0">
                      <a:pos x="10" y="556"/>
                    </a:cxn>
                    <a:cxn ang="0">
                      <a:pos x="0" y="508"/>
                    </a:cxn>
                    <a:cxn ang="0">
                      <a:pos x="43" y="471"/>
                    </a:cxn>
                    <a:cxn ang="0">
                      <a:pos x="94" y="444"/>
                    </a:cxn>
                    <a:cxn ang="0">
                      <a:pos x="118" y="380"/>
                    </a:cxn>
                    <a:cxn ang="0">
                      <a:pos x="166" y="334"/>
                    </a:cxn>
                    <a:cxn ang="0">
                      <a:pos x="227" y="296"/>
                    </a:cxn>
                    <a:cxn ang="0">
                      <a:pos x="333" y="179"/>
                    </a:cxn>
                    <a:cxn ang="0">
                      <a:pos x="382" y="84"/>
                    </a:cxn>
                    <a:cxn ang="0">
                      <a:pos x="427" y="17"/>
                    </a:cxn>
                    <a:cxn ang="0">
                      <a:pos x="493" y="0"/>
                    </a:cxn>
                    <a:cxn ang="0">
                      <a:pos x="533" y="44"/>
                    </a:cxn>
                    <a:cxn ang="0">
                      <a:pos x="583" y="82"/>
                    </a:cxn>
                    <a:cxn ang="0">
                      <a:pos x="664" y="90"/>
                    </a:cxn>
                    <a:cxn ang="0">
                      <a:pos x="717" y="102"/>
                    </a:cxn>
                    <a:cxn ang="0">
                      <a:pos x="748" y="145"/>
                    </a:cxn>
                    <a:cxn ang="0">
                      <a:pos x="740" y="196"/>
                    </a:cxn>
                    <a:cxn ang="0">
                      <a:pos x="738" y="251"/>
                    </a:cxn>
                    <a:cxn ang="0">
                      <a:pos x="762" y="273"/>
                    </a:cxn>
                    <a:cxn ang="0">
                      <a:pos x="748" y="299"/>
                    </a:cxn>
                    <a:cxn ang="0">
                      <a:pos x="701" y="293"/>
                    </a:cxn>
                    <a:cxn ang="0">
                      <a:pos x="677" y="251"/>
                    </a:cxn>
                    <a:cxn ang="0">
                      <a:pos x="677" y="181"/>
                    </a:cxn>
                    <a:cxn ang="0">
                      <a:pos x="626" y="179"/>
                    </a:cxn>
                    <a:cxn ang="0">
                      <a:pos x="559" y="205"/>
                    </a:cxn>
                    <a:cxn ang="0">
                      <a:pos x="535" y="244"/>
                    </a:cxn>
                    <a:cxn ang="0">
                      <a:pos x="583" y="299"/>
                    </a:cxn>
                    <a:cxn ang="0">
                      <a:pos x="593" y="347"/>
                    </a:cxn>
                    <a:cxn ang="0">
                      <a:pos x="568" y="359"/>
                    </a:cxn>
                    <a:cxn ang="0">
                      <a:pos x="517" y="353"/>
                    </a:cxn>
                    <a:cxn ang="0">
                      <a:pos x="485" y="316"/>
                    </a:cxn>
                    <a:cxn ang="0">
                      <a:pos x="460" y="244"/>
                    </a:cxn>
                    <a:cxn ang="0">
                      <a:pos x="427" y="185"/>
                    </a:cxn>
                    <a:cxn ang="0">
                      <a:pos x="379" y="271"/>
                    </a:cxn>
                    <a:cxn ang="0">
                      <a:pos x="296" y="414"/>
                    </a:cxn>
                    <a:cxn ang="0">
                      <a:pos x="227" y="519"/>
                    </a:cxn>
                    <a:cxn ang="0">
                      <a:pos x="174" y="568"/>
                    </a:cxn>
                    <a:cxn ang="0">
                      <a:pos x="47" y="653"/>
                    </a:cxn>
                  </a:cxnLst>
                  <a:rect l="0" t="0" r="r" b="b"/>
                  <a:pathLst>
                    <a:path w="765" h="653">
                      <a:moveTo>
                        <a:pt x="47" y="653"/>
                      </a:moveTo>
                      <a:lnTo>
                        <a:pt x="35" y="596"/>
                      </a:lnTo>
                      <a:lnTo>
                        <a:pt x="35" y="562"/>
                      </a:lnTo>
                      <a:lnTo>
                        <a:pt x="10" y="556"/>
                      </a:lnTo>
                      <a:lnTo>
                        <a:pt x="0" y="529"/>
                      </a:lnTo>
                      <a:lnTo>
                        <a:pt x="0" y="508"/>
                      </a:lnTo>
                      <a:lnTo>
                        <a:pt x="14" y="481"/>
                      </a:lnTo>
                      <a:lnTo>
                        <a:pt x="43" y="471"/>
                      </a:lnTo>
                      <a:lnTo>
                        <a:pt x="65" y="468"/>
                      </a:lnTo>
                      <a:lnTo>
                        <a:pt x="94" y="444"/>
                      </a:lnTo>
                      <a:lnTo>
                        <a:pt x="101" y="411"/>
                      </a:lnTo>
                      <a:lnTo>
                        <a:pt x="118" y="380"/>
                      </a:lnTo>
                      <a:lnTo>
                        <a:pt x="148" y="347"/>
                      </a:lnTo>
                      <a:lnTo>
                        <a:pt x="166" y="334"/>
                      </a:lnTo>
                      <a:lnTo>
                        <a:pt x="192" y="316"/>
                      </a:lnTo>
                      <a:lnTo>
                        <a:pt x="227" y="296"/>
                      </a:lnTo>
                      <a:lnTo>
                        <a:pt x="264" y="256"/>
                      </a:lnTo>
                      <a:lnTo>
                        <a:pt x="333" y="179"/>
                      </a:lnTo>
                      <a:lnTo>
                        <a:pt x="363" y="124"/>
                      </a:lnTo>
                      <a:lnTo>
                        <a:pt x="382" y="84"/>
                      </a:lnTo>
                      <a:lnTo>
                        <a:pt x="394" y="49"/>
                      </a:lnTo>
                      <a:lnTo>
                        <a:pt x="427" y="17"/>
                      </a:lnTo>
                      <a:lnTo>
                        <a:pt x="463" y="7"/>
                      </a:lnTo>
                      <a:lnTo>
                        <a:pt x="493" y="0"/>
                      </a:lnTo>
                      <a:lnTo>
                        <a:pt x="504" y="9"/>
                      </a:lnTo>
                      <a:lnTo>
                        <a:pt x="533" y="44"/>
                      </a:lnTo>
                      <a:lnTo>
                        <a:pt x="550" y="70"/>
                      </a:lnTo>
                      <a:lnTo>
                        <a:pt x="583" y="82"/>
                      </a:lnTo>
                      <a:lnTo>
                        <a:pt x="629" y="84"/>
                      </a:lnTo>
                      <a:lnTo>
                        <a:pt x="664" y="90"/>
                      </a:lnTo>
                      <a:lnTo>
                        <a:pt x="690" y="100"/>
                      </a:lnTo>
                      <a:lnTo>
                        <a:pt x="717" y="102"/>
                      </a:lnTo>
                      <a:lnTo>
                        <a:pt x="738" y="122"/>
                      </a:lnTo>
                      <a:lnTo>
                        <a:pt x="748" y="145"/>
                      </a:lnTo>
                      <a:lnTo>
                        <a:pt x="746" y="167"/>
                      </a:lnTo>
                      <a:lnTo>
                        <a:pt x="740" y="196"/>
                      </a:lnTo>
                      <a:lnTo>
                        <a:pt x="737" y="231"/>
                      </a:lnTo>
                      <a:lnTo>
                        <a:pt x="738" y="251"/>
                      </a:lnTo>
                      <a:lnTo>
                        <a:pt x="757" y="265"/>
                      </a:lnTo>
                      <a:lnTo>
                        <a:pt x="762" y="273"/>
                      </a:lnTo>
                      <a:lnTo>
                        <a:pt x="765" y="289"/>
                      </a:lnTo>
                      <a:lnTo>
                        <a:pt x="748" y="299"/>
                      </a:lnTo>
                      <a:lnTo>
                        <a:pt x="728" y="302"/>
                      </a:lnTo>
                      <a:lnTo>
                        <a:pt x="701" y="293"/>
                      </a:lnTo>
                      <a:lnTo>
                        <a:pt x="686" y="274"/>
                      </a:lnTo>
                      <a:lnTo>
                        <a:pt x="677" y="251"/>
                      </a:lnTo>
                      <a:lnTo>
                        <a:pt x="674" y="219"/>
                      </a:lnTo>
                      <a:lnTo>
                        <a:pt x="677" y="181"/>
                      </a:lnTo>
                      <a:lnTo>
                        <a:pt x="653" y="170"/>
                      </a:lnTo>
                      <a:lnTo>
                        <a:pt x="626" y="179"/>
                      </a:lnTo>
                      <a:lnTo>
                        <a:pt x="583" y="193"/>
                      </a:lnTo>
                      <a:lnTo>
                        <a:pt x="559" y="205"/>
                      </a:lnTo>
                      <a:lnTo>
                        <a:pt x="538" y="223"/>
                      </a:lnTo>
                      <a:lnTo>
                        <a:pt x="535" y="244"/>
                      </a:lnTo>
                      <a:lnTo>
                        <a:pt x="561" y="268"/>
                      </a:lnTo>
                      <a:lnTo>
                        <a:pt x="583" y="299"/>
                      </a:lnTo>
                      <a:lnTo>
                        <a:pt x="593" y="326"/>
                      </a:lnTo>
                      <a:lnTo>
                        <a:pt x="593" y="347"/>
                      </a:lnTo>
                      <a:lnTo>
                        <a:pt x="589" y="351"/>
                      </a:lnTo>
                      <a:lnTo>
                        <a:pt x="568" y="359"/>
                      </a:lnTo>
                      <a:lnTo>
                        <a:pt x="543" y="361"/>
                      </a:lnTo>
                      <a:lnTo>
                        <a:pt x="517" y="353"/>
                      </a:lnTo>
                      <a:lnTo>
                        <a:pt x="499" y="338"/>
                      </a:lnTo>
                      <a:lnTo>
                        <a:pt x="485" y="316"/>
                      </a:lnTo>
                      <a:lnTo>
                        <a:pt x="477" y="284"/>
                      </a:lnTo>
                      <a:lnTo>
                        <a:pt x="460" y="244"/>
                      </a:lnTo>
                      <a:lnTo>
                        <a:pt x="445" y="208"/>
                      </a:lnTo>
                      <a:lnTo>
                        <a:pt x="427" y="185"/>
                      </a:lnTo>
                      <a:lnTo>
                        <a:pt x="411" y="208"/>
                      </a:lnTo>
                      <a:lnTo>
                        <a:pt x="379" y="271"/>
                      </a:lnTo>
                      <a:lnTo>
                        <a:pt x="333" y="353"/>
                      </a:lnTo>
                      <a:lnTo>
                        <a:pt x="296" y="414"/>
                      </a:lnTo>
                      <a:lnTo>
                        <a:pt x="264" y="474"/>
                      </a:lnTo>
                      <a:lnTo>
                        <a:pt x="227" y="519"/>
                      </a:lnTo>
                      <a:lnTo>
                        <a:pt x="189" y="551"/>
                      </a:lnTo>
                      <a:lnTo>
                        <a:pt x="174" y="568"/>
                      </a:lnTo>
                      <a:lnTo>
                        <a:pt x="201" y="620"/>
                      </a:lnTo>
                      <a:lnTo>
                        <a:pt x="47" y="653"/>
                      </a:lnTo>
                      <a:close/>
                    </a:path>
                  </a:pathLst>
                </a:custGeom>
                <a:solidFill>
                  <a:srgbClr val="FFCC99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400" b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69" name="Freeform 45"/>
                <p:cNvSpPr>
                  <a:spLocks/>
                </p:cNvSpPr>
                <p:nvPr/>
              </p:nvSpPr>
              <p:spPr bwMode="auto">
                <a:xfrm>
                  <a:off x="2859" y="2644"/>
                  <a:ext cx="5" cy="3"/>
                </a:xfrm>
                <a:custGeom>
                  <a:avLst/>
                  <a:gdLst/>
                  <a:ahLst/>
                  <a:cxnLst>
                    <a:cxn ang="0">
                      <a:pos x="42" y="2"/>
                    </a:cxn>
                    <a:cxn ang="0">
                      <a:pos x="28" y="0"/>
                    </a:cxn>
                    <a:cxn ang="0">
                      <a:pos x="18" y="4"/>
                    </a:cxn>
                    <a:cxn ang="0">
                      <a:pos x="10" y="12"/>
                    </a:cxn>
                    <a:cxn ang="0">
                      <a:pos x="0" y="22"/>
                    </a:cxn>
                  </a:cxnLst>
                  <a:rect l="0" t="0" r="r" b="b"/>
                  <a:pathLst>
                    <a:path w="42" h="22">
                      <a:moveTo>
                        <a:pt x="42" y="2"/>
                      </a:moveTo>
                      <a:lnTo>
                        <a:pt x="28" y="0"/>
                      </a:lnTo>
                      <a:lnTo>
                        <a:pt x="18" y="4"/>
                      </a:lnTo>
                      <a:lnTo>
                        <a:pt x="10" y="12"/>
                      </a:lnTo>
                      <a:lnTo>
                        <a:pt x="0" y="22"/>
                      </a:lnTo>
                    </a:path>
                  </a:pathLst>
                </a:custGeom>
                <a:solidFill>
                  <a:srgbClr val="FFCC99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400" b="0">
                    <a:solidFill>
                      <a:srgbClr val="000000"/>
                    </a:solidFill>
                  </a:endParaRPr>
                </a:p>
              </p:txBody>
            </p:sp>
          </p:grpSp>
        </p:grpSp>
        <p:grpSp>
          <p:nvGrpSpPr>
            <p:cNvPr id="9" name="Group 46"/>
            <p:cNvGrpSpPr>
              <a:grpSpLocks/>
            </p:cNvGrpSpPr>
            <p:nvPr/>
          </p:nvGrpSpPr>
          <p:grpSpPr bwMode="auto">
            <a:xfrm>
              <a:off x="2633" y="750"/>
              <a:ext cx="450" cy="578"/>
              <a:chOff x="2856" y="2645"/>
              <a:chExt cx="64" cy="82"/>
            </a:xfrm>
          </p:grpSpPr>
          <p:sp>
            <p:nvSpPr>
              <p:cNvPr id="61" name="Freeform 47"/>
              <p:cNvSpPr>
                <a:spLocks/>
              </p:cNvSpPr>
              <p:nvPr/>
            </p:nvSpPr>
            <p:spPr bwMode="auto">
              <a:xfrm>
                <a:off x="2856" y="2645"/>
                <a:ext cx="64" cy="82"/>
              </a:xfrm>
              <a:custGeom>
                <a:avLst/>
                <a:gdLst/>
                <a:ahLst/>
                <a:cxnLst>
                  <a:cxn ang="0">
                    <a:pos x="432" y="113"/>
                  </a:cxn>
                  <a:cxn ang="0">
                    <a:pos x="412" y="79"/>
                  </a:cxn>
                  <a:cxn ang="0">
                    <a:pos x="386" y="50"/>
                  </a:cxn>
                  <a:cxn ang="0">
                    <a:pos x="352" y="26"/>
                  </a:cxn>
                  <a:cxn ang="0">
                    <a:pos x="314" y="10"/>
                  </a:cxn>
                  <a:cxn ang="0">
                    <a:pos x="256" y="0"/>
                  </a:cxn>
                  <a:cxn ang="0">
                    <a:pos x="209" y="6"/>
                  </a:cxn>
                  <a:cxn ang="0">
                    <a:pos x="164" y="23"/>
                  </a:cxn>
                  <a:cxn ang="0">
                    <a:pos x="125" y="48"/>
                  </a:cxn>
                  <a:cxn ang="0">
                    <a:pos x="98" y="76"/>
                  </a:cxn>
                  <a:cxn ang="0">
                    <a:pos x="72" y="114"/>
                  </a:cxn>
                  <a:cxn ang="0">
                    <a:pos x="59" y="157"/>
                  </a:cxn>
                  <a:cxn ang="0">
                    <a:pos x="54" y="206"/>
                  </a:cxn>
                  <a:cxn ang="0">
                    <a:pos x="44" y="224"/>
                  </a:cxn>
                  <a:cxn ang="0">
                    <a:pos x="21" y="229"/>
                  </a:cxn>
                  <a:cxn ang="0">
                    <a:pos x="7" y="248"/>
                  </a:cxn>
                  <a:cxn ang="0">
                    <a:pos x="0" y="276"/>
                  </a:cxn>
                  <a:cxn ang="0">
                    <a:pos x="7" y="321"/>
                  </a:cxn>
                  <a:cxn ang="0">
                    <a:pos x="21" y="356"/>
                  </a:cxn>
                  <a:cxn ang="0">
                    <a:pos x="46" y="387"/>
                  </a:cxn>
                  <a:cxn ang="0">
                    <a:pos x="69" y="401"/>
                  </a:cxn>
                  <a:cxn ang="0">
                    <a:pos x="77" y="428"/>
                  </a:cxn>
                  <a:cxn ang="0">
                    <a:pos x="85" y="470"/>
                  </a:cxn>
                  <a:cxn ang="0">
                    <a:pos x="98" y="506"/>
                  </a:cxn>
                  <a:cxn ang="0">
                    <a:pos x="117" y="529"/>
                  </a:cxn>
                  <a:cxn ang="0">
                    <a:pos x="147" y="542"/>
                  </a:cxn>
                  <a:cxn ang="0">
                    <a:pos x="161" y="635"/>
                  </a:cxn>
                  <a:cxn ang="0">
                    <a:pos x="314" y="658"/>
                  </a:cxn>
                  <a:cxn ang="0">
                    <a:pos x="320" y="592"/>
                  </a:cxn>
                  <a:cxn ang="0">
                    <a:pos x="339" y="545"/>
                  </a:cxn>
                  <a:cxn ang="0">
                    <a:pos x="378" y="537"/>
                  </a:cxn>
                  <a:cxn ang="0">
                    <a:pos x="401" y="520"/>
                  </a:cxn>
                  <a:cxn ang="0">
                    <a:pos x="414" y="492"/>
                  </a:cxn>
                  <a:cxn ang="0">
                    <a:pos x="426" y="436"/>
                  </a:cxn>
                  <a:cxn ang="0">
                    <a:pos x="465" y="417"/>
                  </a:cxn>
                  <a:cxn ang="0">
                    <a:pos x="488" y="399"/>
                  </a:cxn>
                  <a:cxn ang="0">
                    <a:pos x="505" y="357"/>
                  </a:cxn>
                  <a:cxn ang="0">
                    <a:pos x="512" y="317"/>
                  </a:cxn>
                  <a:cxn ang="0">
                    <a:pos x="512" y="285"/>
                  </a:cxn>
                  <a:cxn ang="0">
                    <a:pos x="500" y="263"/>
                  </a:cxn>
                  <a:cxn ang="0">
                    <a:pos x="483" y="259"/>
                  </a:cxn>
                  <a:cxn ang="0">
                    <a:pos x="465" y="272"/>
                  </a:cxn>
                  <a:cxn ang="0">
                    <a:pos x="464" y="243"/>
                  </a:cxn>
                  <a:cxn ang="0">
                    <a:pos x="456" y="196"/>
                  </a:cxn>
                  <a:cxn ang="0">
                    <a:pos x="444" y="143"/>
                  </a:cxn>
                </a:cxnLst>
                <a:rect l="0" t="0" r="r" b="b"/>
                <a:pathLst>
                  <a:path w="513" h="658">
                    <a:moveTo>
                      <a:pt x="438" y="127"/>
                    </a:moveTo>
                    <a:lnTo>
                      <a:pt x="432" y="113"/>
                    </a:lnTo>
                    <a:lnTo>
                      <a:pt x="423" y="99"/>
                    </a:lnTo>
                    <a:lnTo>
                      <a:pt x="412" y="79"/>
                    </a:lnTo>
                    <a:lnTo>
                      <a:pt x="399" y="63"/>
                    </a:lnTo>
                    <a:lnTo>
                      <a:pt x="386" y="50"/>
                    </a:lnTo>
                    <a:lnTo>
                      <a:pt x="367" y="35"/>
                    </a:lnTo>
                    <a:lnTo>
                      <a:pt x="352" y="26"/>
                    </a:lnTo>
                    <a:lnTo>
                      <a:pt x="334" y="17"/>
                    </a:lnTo>
                    <a:lnTo>
                      <a:pt x="314" y="10"/>
                    </a:lnTo>
                    <a:lnTo>
                      <a:pt x="293" y="4"/>
                    </a:lnTo>
                    <a:lnTo>
                      <a:pt x="256" y="0"/>
                    </a:lnTo>
                    <a:lnTo>
                      <a:pt x="231" y="0"/>
                    </a:lnTo>
                    <a:lnTo>
                      <a:pt x="209" y="6"/>
                    </a:lnTo>
                    <a:lnTo>
                      <a:pt x="187" y="12"/>
                    </a:lnTo>
                    <a:lnTo>
                      <a:pt x="164" y="23"/>
                    </a:lnTo>
                    <a:lnTo>
                      <a:pt x="147" y="33"/>
                    </a:lnTo>
                    <a:lnTo>
                      <a:pt x="125" y="48"/>
                    </a:lnTo>
                    <a:lnTo>
                      <a:pt x="114" y="60"/>
                    </a:lnTo>
                    <a:lnTo>
                      <a:pt x="98" y="76"/>
                    </a:lnTo>
                    <a:lnTo>
                      <a:pt x="86" y="91"/>
                    </a:lnTo>
                    <a:lnTo>
                      <a:pt x="72" y="114"/>
                    </a:lnTo>
                    <a:lnTo>
                      <a:pt x="66" y="133"/>
                    </a:lnTo>
                    <a:lnTo>
                      <a:pt x="59" y="157"/>
                    </a:lnTo>
                    <a:lnTo>
                      <a:pt x="54" y="182"/>
                    </a:lnTo>
                    <a:lnTo>
                      <a:pt x="54" y="206"/>
                    </a:lnTo>
                    <a:lnTo>
                      <a:pt x="54" y="226"/>
                    </a:lnTo>
                    <a:lnTo>
                      <a:pt x="44" y="224"/>
                    </a:lnTo>
                    <a:lnTo>
                      <a:pt x="32" y="224"/>
                    </a:lnTo>
                    <a:lnTo>
                      <a:pt x="21" y="229"/>
                    </a:lnTo>
                    <a:lnTo>
                      <a:pt x="12" y="236"/>
                    </a:lnTo>
                    <a:lnTo>
                      <a:pt x="7" y="248"/>
                    </a:lnTo>
                    <a:lnTo>
                      <a:pt x="1" y="261"/>
                    </a:lnTo>
                    <a:lnTo>
                      <a:pt x="0" y="276"/>
                    </a:lnTo>
                    <a:lnTo>
                      <a:pt x="0" y="293"/>
                    </a:lnTo>
                    <a:lnTo>
                      <a:pt x="7" y="321"/>
                    </a:lnTo>
                    <a:lnTo>
                      <a:pt x="13" y="338"/>
                    </a:lnTo>
                    <a:lnTo>
                      <a:pt x="21" y="356"/>
                    </a:lnTo>
                    <a:lnTo>
                      <a:pt x="30" y="369"/>
                    </a:lnTo>
                    <a:lnTo>
                      <a:pt x="46" y="387"/>
                    </a:lnTo>
                    <a:lnTo>
                      <a:pt x="55" y="395"/>
                    </a:lnTo>
                    <a:lnTo>
                      <a:pt x="69" y="401"/>
                    </a:lnTo>
                    <a:lnTo>
                      <a:pt x="75" y="409"/>
                    </a:lnTo>
                    <a:lnTo>
                      <a:pt x="77" y="428"/>
                    </a:lnTo>
                    <a:lnTo>
                      <a:pt x="78" y="445"/>
                    </a:lnTo>
                    <a:lnTo>
                      <a:pt x="85" y="470"/>
                    </a:lnTo>
                    <a:lnTo>
                      <a:pt x="91" y="489"/>
                    </a:lnTo>
                    <a:lnTo>
                      <a:pt x="98" y="506"/>
                    </a:lnTo>
                    <a:lnTo>
                      <a:pt x="105" y="521"/>
                    </a:lnTo>
                    <a:lnTo>
                      <a:pt x="117" y="529"/>
                    </a:lnTo>
                    <a:lnTo>
                      <a:pt x="134" y="536"/>
                    </a:lnTo>
                    <a:lnTo>
                      <a:pt x="147" y="542"/>
                    </a:lnTo>
                    <a:lnTo>
                      <a:pt x="155" y="568"/>
                    </a:lnTo>
                    <a:lnTo>
                      <a:pt x="161" y="635"/>
                    </a:lnTo>
                    <a:lnTo>
                      <a:pt x="161" y="658"/>
                    </a:lnTo>
                    <a:lnTo>
                      <a:pt x="314" y="658"/>
                    </a:lnTo>
                    <a:lnTo>
                      <a:pt x="317" y="626"/>
                    </a:lnTo>
                    <a:lnTo>
                      <a:pt x="320" y="592"/>
                    </a:lnTo>
                    <a:lnTo>
                      <a:pt x="333" y="563"/>
                    </a:lnTo>
                    <a:lnTo>
                      <a:pt x="339" y="545"/>
                    </a:lnTo>
                    <a:lnTo>
                      <a:pt x="358" y="542"/>
                    </a:lnTo>
                    <a:lnTo>
                      <a:pt x="378" y="537"/>
                    </a:lnTo>
                    <a:lnTo>
                      <a:pt x="390" y="532"/>
                    </a:lnTo>
                    <a:lnTo>
                      <a:pt x="401" y="520"/>
                    </a:lnTo>
                    <a:lnTo>
                      <a:pt x="409" y="509"/>
                    </a:lnTo>
                    <a:lnTo>
                      <a:pt x="414" y="492"/>
                    </a:lnTo>
                    <a:lnTo>
                      <a:pt x="417" y="472"/>
                    </a:lnTo>
                    <a:lnTo>
                      <a:pt x="426" y="436"/>
                    </a:lnTo>
                    <a:lnTo>
                      <a:pt x="442" y="424"/>
                    </a:lnTo>
                    <a:lnTo>
                      <a:pt x="465" y="417"/>
                    </a:lnTo>
                    <a:lnTo>
                      <a:pt x="477" y="413"/>
                    </a:lnTo>
                    <a:lnTo>
                      <a:pt x="488" y="399"/>
                    </a:lnTo>
                    <a:lnTo>
                      <a:pt x="501" y="376"/>
                    </a:lnTo>
                    <a:lnTo>
                      <a:pt x="505" y="357"/>
                    </a:lnTo>
                    <a:lnTo>
                      <a:pt x="510" y="336"/>
                    </a:lnTo>
                    <a:lnTo>
                      <a:pt x="512" y="317"/>
                    </a:lnTo>
                    <a:lnTo>
                      <a:pt x="513" y="299"/>
                    </a:lnTo>
                    <a:lnTo>
                      <a:pt x="512" y="285"/>
                    </a:lnTo>
                    <a:lnTo>
                      <a:pt x="507" y="270"/>
                    </a:lnTo>
                    <a:lnTo>
                      <a:pt x="500" y="263"/>
                    </a:lnTo>
                    <a:lnTo>
                      <a:pt x="493" y="259"/>
                    </a:lnTo>
                    <a:lnTo>
                      <a:pt x="483" y="259"/>
                    </a:lnTo>
                    <a:lnTo>
                      <a:pt x="474" y="263"/>
                    </a:lnTo>
                    <a:lnTo>
                      <a:pt x="465" y="272"/>
                    </a:lnTo>
                    <a:lnTo>
                      <a:pt x="465" y="261"/>
                    </a:lnTo>
                    <a:lnTo>
                      <a:pt x="464" y="243"/>
                    </a:lnTo>
                    <a:lnTo>
                      <a:pt x="462" y="218"/>
                    </a:lnTo>
                    <a:lnTo>
                      <a:pt x="456" y="196"/>
                    </a:lnTo>
                    <a:lnTo>
                      <a:pt x="451" y="169"/>
                    </a:lnTo>
                    <a:lnTo>
                      <a:pt x="444" y="143"/>
                    </a:lnTo>
                    <a:lnTo>
                      <a:pt x="438" y="127"/>
                    </a:lnTo>
                    <a:close/>
                  </a:path>
                </a:pathLst>
              </a:custGeom>
              <a:solidFill>
                <a:srgbClr val="FFE0C0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2" name="Freeform 48"/>
              <p:cNvSpPr>
                <a:spLocks/>
              </p:cNvSpPr>
              <p:nvPr/>
            </p:nvSpPr>
            <p:spPr bwMode="auto">
              <a:xfrm>
                <a:off x="2861" y="2658"/>
                <a:ext cx="55" cy="38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50" y="35"/>
                  </a:cxn>
                  <a:cxn ang="0">
                    <a:pos x="72" y="40"/>
                  </a:cxn>
                  <a:cxn ang="0">
                    <a:pos x="100" y="73"/>
                  </a:cxn>
                  <a:cxn ang="0">
                    <a:pos x="120" y="109"/>
                  </a:cxn>
                  <a:cxn ang="0">
                    <a:pos x="146" y="124"/>
                  </a:cxn>
                  <a:cxn ang="0">
                    <a:pos x="175" y="130"/>
                  </a:cxn>
                  <a:cxn ang="0">
                    <a:pos x="205" y="128"/>
                  </a:cxn>
                  <a:cxn ang="0">
                    <a:pos x="241" y="141"/>
                  </a:cxn>
                  <a:cxn ang="0">
                    <a:pos x="285" y="141"/>
                  </a:cxn>
                  <a:cxn ang="0">
                    <a:pos x="313" y="130"/>
                  </a:cxn>
                  <a:cxn ang="0">
                    <a:pos x="344" y="137"/>
                  </a:cxn>
                  <a:cxn ang="0">
                    <a:pos x="371" y="89"/>
                  </a:cxn>
                  <a:cxn ang="0">
                    <a:pos x="371" y="58"/>
                  </a:cxn>
                  <a:cxn ang="0">
                    <a:pos x="382" y="43"/>
                  </a:cxn>
                  <a:cxn ang="0">
                    <a:pos x="408" y="42"/>
                  </a:cxn>
                  <a:cxn ang="0">
                    <a:pos x="435" y="87"/>
                  </a:cxn>
                  <a:cxn ang="0">
                    <a:pos x="441" y="148"/>
                  </a:cxn>
                  <a:cxn ang="0">
                    <a:pos x="416" y="210"/>
                  </a:cxn>
                  <a:cxn ang="0">
                    <a:pos x="387" y="186"/>
                  </a:cxn>
                  <a:cxn ang="0">
                    <a:pos x="368" y="210"/>
                  </a:cxn>
                  <a:cxn ang="0">
                    <a:pos x="347" y="217"/>
                  </a:cxn>
                  <a:cxn ang="0">
                    <a:pos x="317" y="237"/>
                  </a:cxn>
                  <a:cxn ang="0">
                    <a:pos x="280" y="252"/>
                  </a:cxn>
                  <a:cxn ang="0">
                    <a:pos x="248" y="264"/>
                  </a:cxn>
                  <a:cxn ang="0">
                    <a:pos x="213" y="273"/>
                  </a:cxn>
                  <a:cxn ang="0">
                    <a:pos x="178" y="253"/>
                  </a:cxn>
                  <a:cxn ang="0">
                    <a:pos x="144" y="253"/>
                  </a:cxn>
                  <a:cxn ang="0">
                    <a:pos x="112" y="244"/>
                  </a:cxn>
                  <a:cxn ang="0">
                    <a:pos x="87" y="249"/>
                  </a:cxn>
                  <a:cxn ang="0">
                    <a:pos x="52" y="225"/>
                  </a:cxn>
                  <a:cxn ang="0">
                    <a:pos x="10" y="209"/>
                  </a:cxn>
                  <a:cxn ang="0">
                    <a:pos x="0" y="139"/>
                  </a:cxn>
                  <a:cxn ang="0">
                    <a:pos x="5" y="73"/>
                  </a:cxn>
                  <a:cxn ang="0">
                    <a:pos x="23" y="9"/>
                  </a:cxn>
                </a:cxnLst>
                <a:rect l="0" t="0" r="r" b="b"/>
                <a:pathLst>
                  <a:path w="441" h="306">
                    <a:moveTo>
                      <a:pt x="23" y="9"/>
                    </a:moveTo>
                    <a:lnTo>
                      <a:pt x="56" y="0"/>
                    </a:lnTo>
                    <a:lnTo>
                      <a:pt x="50" y="16"/>
                    </a:lnTo>
                    <a:lnTo>
                      <a:pt x="50" y="35"/>
                    </a:lnTo>
                    <a:lnTo>
                      <a:pt x="56" y="56"/>
                    </a:lnTo>
                    <a:lnTo>
                      <a:pt x="72" y="40"/>
                    </a:lnTo>
                    <a:lnTo>
                      <a:pt x="73" y="78"/>
                    </a:lnTo>
                    <a:lnTo>
                      <a:pt x="100" y="73"/>
                    </a:lnTo>
                    <a:lnTo>
                      <a:pt x="102" y="109"/>
                    </a:lnTo>
                    <a:lnTo>
                      <a:pt x="120" y="109"/>
                    </a:lnTo>
                    <a:lnTo>
                      <a:pt x="138" y="90"/>
                    </a:lnTo>
                    <a:lnTo>
                      <a:pt x="146" y="124"/>
                    </a:lnTo>
                    <a:lnTo>
                      <a:pt x="165" y="107"/>
                    </a:lnTo>
                    <a:lnTo>
                      <a:pt x="175" y="130"/>
                    </a:lnTo>
                    <a:lnTo>
                      <a:pt x="194" y="110"/>
                    </a:lnTo>
                    <a:lnTo>
                      <a:pt x="205" y="128"/>
                    </a:lnTo>
                    <a:lnTo>
                      <a:pt x="215" y="113"/>
                    </a:lnTo>
                    <a:lnTo>
                      <a:pt x="241" y="141"/>
                    </a:lnTo>
                    <a:lnTo>
                      <a:pt x="264" y="120"/>
                    </a:lnTo>
                    <a:lnTo>
                      <a:pt x="285" y="141"/>
                    </a:lnTo>
                    <a:lnTo>
                      <a:pt x="296" y="118"/>
                    </a:lnTo>
                    <a:lnTo>
                      <a:pt x="313" y="130"/>
                    </a:lnTo>
                    <a:lnTo>
                      <a:pt x="323" y="106"/>
                    </a:lnTo>
                    <a:lnTo>
                      <a:pt x="344" y="137"/>
                    </a:lnTo>
                    <a:lnTo>
                      <a:pt x="344" y="89"/>
                    </a:lnTo>
                    <a:lnTo>
                      <a:pt x="371" y="89"/>
                    </a:lnTo>
                    <a:lnTo>
                      <a:pt x="391" y="90"/>
                    </a:lnTo>
                    <a:lnTo>
                      <a:pt x="371" y="58"/>
                    </a:lnTo>
                    <a:lnTo>
                      <a:pt x="402" y="65"/>
                    </a:lnTo>
                    <a:lnTo>
                      <a:pt x="382" y="43"/>
                    </a:lnTo>
                    <a:lnTo>
                      <a:pt x="406" y="49"/>
                    </a:lnTo>
                    <a:lnTo>
                      <a:pt x="408" y="42"/>
                    </a:lnTo>
                    <a:lnTo>
                      <a:pt x="421" y="55"/>
                    </a:lnTo>
                    <a:lnTo>
                      <a:pt x="435" y="87"/>
                    </a:lnTo>
                    <a:lnTo>
                      <a:pt x="441" y="123"/>
                    </a:lnTo>
                    <a:lnTo>
                      <a:pt x="441" y="148"/>
                    </a:lnTo>
                    <a:lnTo>
                      <a:pt x="437" y="166"/>
                    </a:lnTo>
                    <a:lnTo>
                      <a:pt x="416" y="210"/>
                    </a:lnTo>
                    <a:lnTo>
                      <a:pt x="406" y="224"/>
                    </a:lnTo>
                    <a:lnTo>
                      <a:pt x="387" y="186"/>
                    </a:lnTo>
                    <a:lnTo>
                      <a:pt x="387" y="246"/>
                    </a:lnTo>
                    <a:lnTo>
                      <a:pt x="368" y="210"/>
                    </a:lnTo>
                    <a:lnTo>
                      <a:pt x="363" y="265"/>
                    </a:lnTo>
                    <a:lnTo>
                      <a:pt x="347" y="217"/>
                    </a:lnTo>
                    <a:lnTo>
                      <a:pt x="328" y="278"/>
                    </a:lnTo>
                    <a:lnTo>
                      <a:pt x="317" y="237"/>
                    </a:lnTo>
                    <a:lnTo>
                      <a:pt x="290" y="297"/>
                    </a:lnTo>
                    <a:lnTo>
                      <a:pt x="280" y="252"/>
                    </a:lnTo>
                    <a:lnTo>
                      <a:pt x="263" y="297"/>
                    </a:lnTo>
                    <a:lnTo>
                      <a:pt x="248" y="264"/>
                    </a:lnTo>
                    <a:lnTo>
                      <a:pt x="230" y="306"/>
                    </a:lnTo>
                    <a:lnTo>
                      <a:pt x="213" y="273"/>
                    </a:lnTo>
                    <a:lnTo>
                      <a:pt x="194" y="302"/>
                    </a:lnTo>
                    <a:lnTo>
                      <a:pt x="178" y="253"/>
                    </a:lnTo>
                    <a:lnTo>
                      <a:pt x="154" y="302"/>
                    </a:lnTo>
                    <a:lnTo>
                      <a:pt x="144" y="253"/>
                    </a:lnTo>
                    <a:lnTo>
                      <a:pt x="128" y="294"/>
                    </a:lnTo>
                    <a:lnTo>
                      <a:pt x="112" y="244"/>
                    </a:lnTo>
                    <a:lnTo>
                      <a:pt x="91" y="282"/>
                    </a:lnTo>
                    <a:lnTo>
                      <a:pt x="87" y="249"/>
                    </a:lnTo>
                    <a:lnTo>
                      <a:pt x="56" y="276"/>
                    </a:lnTo>
                    <a:lnTo>
                      <a:pt x="52" y="225"/>
                    </a:lnTo>
                    <a:lnTo>
                      <a:pt x="24" y="253"/>
                    </a:lnTo>
                    <a:lnTo>
                      <a:pt x="10" y="209"/>
                    </a:lnTo>
                    <a:lnTo>
                      <a:pt x="2" y="176"/>
                    </a:lnTo>
                    <a:lnTo>
                      <a:pt x="0" y="139"/>
                    </a:lnTo>
                    <a:lnTo>
                      <a:pt x="2" y="103"/>
                    </a:lnTo>
                    <a:lnTo>
                      <a:pt x="5" y="73"/>
                    </a:lnTo>
                    <a:lnTo>
                      <a:pt x="10" y="36"/>
                    </a:lnTo>
                    <a:lnTo>
                      <a:pt x="23" y="9"/>
                    </a:lnTo>
                    <a:close/>
                  </a:path>
                </a:pathLst>
              </a:custGeom>
              <a:solidFill>
                <a:srgbClr val="202020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10" name="Group 49"/>
              <p:cNvGrpSpPr>
                <a:grpSpLocks/>
              </p:cNvGrpSpPr>
              <p:nvPr/>
            </p:nvGrpSpPr>
            <p:grpSpPr bwMode="auto">
              <a:xfrm>
                <a:off x="2872" y="2703"/>
                <a:ext cx="27" cy="16"/>
                <a:chOff x="2872" y="2703"/>
                <a:chExt cx="27" cy="16"/>
              </a:xfrm>
            </p:grpSpPr>
            <p:sp>
              <p:nvSpPr>
                <p:cNvPr id="64" name="Freeform 50"/>
                <p:cNvSpPr>
                  <a:spLocks/>
                </p:cNvSpPr>
                <p:nvPr/>
              </p:nvSpPr>
              <p:spPr bwMode="auto">
                <a:xfrm>
                  <a:off x="2872" y="2704"/>
                  <a:ext cx="3" cy="9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7" y="12"/>
                    </a:cxn>
                    <a:cxn ang="0">
                      <a:pos x="10" y="24"/>
                    </a:cxn>
                    <a:cxn ang="0">
                      <a:pos x="19" y="47"/>
                    </a:cxn>
                    <a:cxn ang="0">
                      <a:pos x="25" y="69"/>
                    </a:cxn>
                  </a:cxnLst>
                  <a:rect l="0" t="0" r="r" b="b"/>
                  <a:pathLst>
                    <a:path w="25" h="69">
                      <a:moveTo>
                        <a:pt x="0" y="0"/>
                      </a:moveTo>
                      <a:lnTo>
                        <a:pt x="7" y="12"/>
                      </a:lnTo>
                      <a:lnTo>
                        <a:pt x="10" y="24"/>
                      </a:lnTo>
                      <a:lnTo>
                        <a:pt x="19" y="47"/>
                      </a:lnTo>
                      <a:lnTo>
                        <a:pt x="25" y="69"/>
                      </a:lnTo>
                    </a:path>
                  </a:pathLst>
                </a:cu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400" b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65" name="Freeform 51"/>
                <p:cNvSpPr>
                  <a:spLocks/>
                </p:cNvSpPr>
                <p:nvPr/>
              </p:nvSpPr>
              <p:spPr bwMode="auto">
                <a:xfrm>
                  <a:off x="2896" y="2703"/>
                  <a:ext cx="3" cy="16"/>
                </a:xfrm>
                <a:custGeom>
                  <a:avLst/>
                  <a:gdLst/>
                  <a:ahLst/>
                  <a:cxnLst>
                    <a:cxn ang="0">
                      <a:pos x="22" y="0"/>
                    </a:cxn>
                    <a:cxn ang="0">
                      <a:pos x="13" y="29"/>
                    </a:cxn>
                    <a:cxn ang="0">
                      <a:pos x="7" y="60"/>
                    </a:cxn>
                    <a:cxn ang="0">
                      <a:pos x="3" y="87"/>
                    </a:cxn>
                    <a:cxn ang="0">
                      <a:pos x="0" y="103"/>
                    </a:cxn>
                    <a:cxn ang="0">
                      <a:pos x="1" y="126"/>
                    </a:cxn>
                  </a:cxnLst>
                  <a:rect l="0" t="0" r="r" b="b"/>
                  <a:pathLst>
                    <a:path w="22" h="126">
                      <a:moveTo>
                        <a:pt x="22" y="0"/>
                      </a:moveTo>
                      <a:lnTo>
                        <a:pt x="13" y="29"/>
                      </a:lnTo>
                      <a:lnTo>
                        <a:pt x="7" y="60"/>
                      </a:lnTo>
                      <a:lnTo>
                        <a:pt x="3" y="87"/>
                      </a:lnTo>
                      <a:lnTo>
                        <a:pt x="0" y="103"/>
                      </a:lnTo>
                      <a:lnTo>
                        <a:pt x="1" y="126"/>
                      </a:lnTo>
                    </a:path>
                  </a:pathLst>
                </a:custGeom>
                <a:noFill/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400" b="0">
                    <a:solidFill>
                      <a:srgbClr val="000000"/>
                    </a:solidFill>
                  </a:endParaRPr>
                </a:p>
              </p:txBody>
            </p:sp>
          </p:grpSp>
        </p:grpSp>
        <p:sp>
          <p:nvSpPr>
            <p:cNvPr id="48" name="Freeform 52"/>
            <p:cNvSpPr>
              <a:spLocks/>
            </p:cNvSpPr>
            <p:nvPr/>
          </p:nvSpPr>
          <p:spPr bwMode="auto">
            <a:xfrm>
              <a:off x="2331" y="1152"/>
              <a:ext cx="872" cy="959"/>
            </a:xfrm>
            <a:custGeom>
              <a:avLst/>
              <a:gdLst/>
              <a:ahLst/>
              <a:cxnLst>
                <a:cxn ang="0">
                  <a:pos x="709" y="167"/>
                </a:cxn>
                <a:cxn ang="0">
                  <a:pos x="772" y="191"/>
                </a:cxn>
                <a:cxn ang="0">
                  <a:pos x="798" y="254"/>
                </a:cxn>
                <a:cxn ang="0">
                  <a:pos x="855" y="239"/>
                </a:cxn>
                <a:cxn ang="0">
                  <a:pos x="870" y="293"/>
                </a:cxn>
                <a:cxn ang="0">
                  <a:pos x="899" y="341"/>
                </a:cxn>
                <a:cxn ang="0">
                  <a:pos x="946" y="370"/>
                </a:cxn>
                <a:cxn ang="0">
                  <a:pos x="986" y="415"/>
                </a:cxn>
                <a:cxn ang="0">
                  <a:pos x="982" y="490"/>
                </a:cxn>
                <a:cxn ang="0">
                  <a:pos x="935" y="506"/>
                </a:cxn>
                <a:cxn ang="0">
                  <a:pos x="982" y="542"/>
                </a:cxn>
                <a:cxn ang="0">
                  <a:pos x="932" y="566"/>
                </a:cxn>
                <a:cxn ang="0">
                  <a:pos x="964" y="605"/>
                </a:cxn>
                <a:cxn ang="0">
                  <a:pos x="982" y="756"/>
                </a:cxn>
                <a:cxn ang="0">
                  <a:pos x="964" y="880"/>
                </a:cxn>
                <a:cxn ang="0">
                  <a:pos x="949" y="953"/>
                </a:cxn>
                <a:cxn ang="0">
                  <a:pos x="943" y="1029"/>
                </a:cxn>
                <a:cxn ang="0">
                  <a:pos x="928" y="1061"/>
                </a:cxn>
                <a:cxn ang="0">
                  <a:pos x="810" y="1086"/>
                </a:cxn>
                <a:cxn ang="0">
                  <a:pos x="706" y="1083"/>
                </a:cxn>
                <a:cxn ang="0">
                  <a:pos x="662" y="1038"/>
                </a:cxn>
                <a:cxn ang="0">
                  <a:pos x="628" y="1001"/>
                </a:cxn>
                <a:cxn ang="0">
                  <a:pos x="557" y="1001"/>
                </a:cxn>
                <a:cxn ang="0">
                  <a:pos x="522" y="1007"/>
                </a:cxn>
                <a:cxn ang="0">
                  <a:pos x="458" y="1029"/>
                </a:cxn>
                <a:cxn ang="0">
                  <a:pos x="411" y="1041"/>
                </a:cxn>
                <a:cxn ang="0">
                  <a:pos x="375" y="1043"/>
                </a:cxn>
                <a:cxn ang="0">
                  <a:pos x="283" y="989"/>
                </a:cxn>
                <a:cxn ang="0">
                  <a:pos x="241" y="938"/>
                </a:cxn>
                <a:cxn ang="0">
                  <a:pos x="241" y="880"/>
                </a:cxn>
                <a:cxn ang="0">
                  <a:pos x="289" y="856"/>
                </a:cxn>
                <a:cxn ang="0">
                  <a:pos x="251" y="789"/>
                </a:cxn>
                <a:cxn ang="0">
                  <a:pos x="292" y="759"/>
                </a:cxn>
                <a:cxn ang="0">
                  <a:pos x="283" y="720"/>
                </a:cxn>
                <a:cxn ang="0">
                  <a:pos x="251" y="675"/>
                </a:cxn>
                <a:cxn ang="0">
                  <a:pos x="229" y="609"/>
                </a:cxn>
                <a:cxn ang="0">
                  <a:pos x="266" y="584"/>
                </a:cxn>
                <a:cxn ang="0">
                  <a:pos x="226" y="536"/>
                </a:cxn>
                <a:cxn ang="0">
                  <a:pos x="241" y="466"/>
                </a:cxn>
                <a:cxn ang="0">
                  <a:pos x="198" y="451"/>
                </a:cxn>
                <a:cxn ang="0">
                  <a:pos x="198" y="406"/>
                </a:cxn>
                <a:cxn ang="0">
                  <a:pos x="208" y="339"/>
                </a:cxn>
                <a:cxn ang="0">
                  <a:pos x="135" y="291"/>
                </a:cxn>
                <a:cxn ang="0">
                  <a:pos x="84" y="242"/>
                </a:cxn>
                <a:cxn ang="0">
                  <a:pos x="29" y="167"/>
                </a:cxn>
                <a:cxn ang="0">
                  <a:pos x="0" y="85"/>
                </a:cxn>
                <a:cxn ang="0">
                  <a:pos x="18" y="45"/>
                </a:cxn>
                <a:cxn ang="0">
                  <a:pos x="87" y="19"/>
                </a:cxn>
                <a:cxn ang="0">
                  <a:pos x="143" y="0"/>
                </a:cxn>
                <a:cxn ang="0">
                  <a:pos x="176" y="22"/>
                </a:cxn>
                <a:cxn ang="0">
                  <a:pos x="221" y="70"/>
                </a:cxn>
                <a:cxn ang="0">
                  <a:pos x="232" y="88"/>
                </a:cxn>
                <a:cxn ang="0">
                  <a:pos x="277" y="70"/>
                </a:cxn>
                <a:cxn ang="0">
                  <a:pos x="330" y="70"/>
                </a:cxn>
                <a:cxn ang="0">
                  <a:pos x="361" y="109"/>
                </a:cxn>
                <a:cxn ang="0">
                  <a:pos x="391" y="157"/>
                </a:cxn>
                <a:cxn ang="0">
                  <a:pos x="400" y="184"/>
                </a:cxn>
                <a:cxn ang="0">
                  <a:pos x="414" y="197"/>
                </a:cxn>
                <a:cxn ang="0">
                  <a:pos x="474" y="159"/>
                </a:cxn>
                <a:cxn ang="0">
                  <a:pos x="533" y="139"/>
                </a:cxn>
                <a:cxn ang="0">
                  <a:pos x="598" y="139"/>
                </a:cxn>
                <a:cxn ang="0">
                  <a:pos x="653" y="149"/>
                </a:cxn>
                <a:cxn ang="0">
                  <a:pos x="709" y="167"/>
                </a:cxn>
              </a:cxnLst>
              <a:rect l="0" t="0" r="r" b="b"/>
              <a:pathLst>
                <a:path w="986" h="1086">
                  <a:moveTo>
                    <a:pt x="709" y="167"/>
                  </a:moveTo>
                  <a:lnTo>
                    <a:pt x="772" y="191"/>
                  </a:lnTo>
                  <a:lnTo>
                    <a:pt x="798" y="254"/>
                  </a:lnTo>
                  <a:lnTo>
                    <a:pt x="855" y="239"/>
                  </a:lnTo>
                  <a:lnTo>
                    <a:pt x="870" y="293"/>
                  </a:lnTo>
                  <a:lnTo>
                    <a:pt x="899" y="341"/>
                  </a:lnTo>
                  <a:lnTo>
                    <a:pt x="946" y="370"/>
                  </a:lnTo>
                  <a:lnTo>
                    <a:pt x="986" y="415"/>
                  </a:lnTo>
                  <a:lnTo>
                    <a:pt x="982" y="490"/>
                  </a:lnTo>
                  <a:lnTo>
                    <a:pt x="935" y="506"/>
                  </a:lnTo>
                  <a:lnTo>
                    <a:pt x="982" y="542"/>
                  </a:lnTo>
                  <a:lnTo>
                    <a:pt x="932" y="566"/>
                  </a:lnTo>
                  <a:lnTo>
                    <a:pt x="964" y="605"/>
                  </a:lnTo>
                  <a:lnTo>
                    <a:pt x="982" y="756"/>
                  </a:lnTo>
                  <a:lnTo>
                    <a:pt x="964" y="880"/>
                  </a:lnTo>
                  <a:lnTo>
                    <a:pt x="949" y="953"/>
                  </a:lnTo>
                  <a:lnTo>
                    <a:pt x="943" y="1029"/>
                  </a:lnTo>
                  <a:lnTo>
                    <a:pt x="928" y="1061"/>
                  </a:lnTo>
                  <a:lnTo>
                    <a:pt x="810" y="1086"/>
                  </a:lnTo>
                  <a:lnTo>
                    <a:pt x="706" y="1083"/>
                  </a:lnTo>
                  <a:lnTo>
                    <a:pt x="662" y="1038"/>
                  </a:lnTo>
                  <a:lnTo>
                    <a:pt x="628" y="1001"/>
                  </a:lnTo>
                  <a:lnTo>
                    <a:pt x="557" y="1001"/>
                  </a:lnTo>
                  <a:lnTo>
                    <a:pt x="522" y="1007"/>
                  </a:lnTo>
                  <a:lnTo>
                    <a:pt x="458" y="1029"/>
                  </a:lnTo>
                  <a:lnTo>
                    <a:pt x="411" y="1041"/>
                  </a:lnTo>
                  <a:lnTo>
                    <a:pt x="375" y="1043"/>
                  </a:lnTo>
                  <a:lnTo>
                    <a:pt x="283" y="989"/>
                  </a:lnTo>
                  <a:lnTo>
                    <a:pt x="241" y="938"/>
                  </a:lnTo>
                  <a:lnTo>
                    <a:pt x="241" y="880"/>
                  </a:lnTo>
                  <a:lnTo>
                    <a:pt x="289" y="856"/>
                  </a:lnTo>
                  <a:lnTo>
                    <a:pt x="251" y="789"/>
                  </a:lnTo>
                  <a:lnTo>
                    <a:pt x="292" y="759"/>
                  </a:lnTo>
                  <a:lnTo>
                    <a:pt x="283" y="720"/>
                  </a:lnTo>
                  <a:lnTo>
                    <a:pt x="251" y="675"/>
                  </a:lnTo>
                  <a:lnTo>
                    <a:pt x="229" y="609"/>
                  </a:lnTo>
                  <a:lnTo>
                    <a:pt x="266" y="584"/>
                  </a:lnTo>
                  <a:lnTo>
                    <a:pt x="226" y="536"/>
                  </a:lnTo>
                  <a:lnTo>
                    <a:pt x="241" y="466"/>
                  </a:lnTo>
                  <a:lnTo>
                    <a:pt x="198" y="451"/>
                  </a:lnTo>
                  <a:lnTo>
                    <a:pt x="198" y="406"/>
                  </a:lnTo>
                  <a:lnTo>
                    <a:pt x="208" y="339"/>
                  </a:lnTo>
                  <a:lnTo>
                    <a:pt x="135" y="291"/>
                  </a:lnTo>
                  <a:lnTo>
                    <a:pt x="84" y="242"/>
                  </a:lnTo>
                  <a:lnTo>
                    <a:pt x="29" y="167"/>
                  </a:lnTo>
                  <a:lnTo>
                    <a:pt x="0" y="85"/>
                  </a:lnTo>
                  <a:lnTo>
                    <a:pt x="18" y="45"/>
                  </a:lnTo>
                  <a:lnTo>
                    <a:pt x="87" y="19"/>
                  </a:lnTo>
                  <a:lnTo>
                    <a:pt x="143" y="0"/>
                  </a:lnTo>
                  <a:lnTo>
                    <a:pt x="176" y="22"/>
                  </a:lnTo>
                  <a:lnTo>
                    <a:pt x="221" y="70"/>
                  </a:lnTo>
                  <a:lnTo>
                    <a:pt x="232" y="88"/>
                  </a:lnTo>
                  <a:lnTo>
                    <a:pt x="277" y="70"/>
                  </a:lnTo>
                  <a:lnTo>
                    <a:pt x="330" y="70"/>
                  </a:lnTo>
                  <a:lnTo>
                    <a:pt x="361" y="109"/>
                  </a:lnTo>
                  <a:lnTo>
                    <a:pt x="391" y="157"/>
                  </a:lnTo>
                  <a:lnTo>
                    <a:pt x="400" y="184"/>
                  </a:lnTo>
                  <a:lnTo>
                    <a:pt x="414" y="197"/>
                  </a:lnTo>
                  <a:lnTo>
                    <a:pt x="474" y="159"/>
                  </a:lnTo>
                  <a:lnTo>
                    <a:pt x="533" y="139"/>
                  </a:lnTo>
                  <a:lnTo>
                    <a:pt x="598" y="139"/>
                  </a:lnTo>
                  <a:lnTo>
                    <a:pt x="653" y="149"/>
                  </a:lnTo>
                  <a:lnTo>
                    <a:pt x="709" y="167"/>
                  </a:lnTo>
                  <a:close/>
                </a:path>
              </a:pathLst>
            </a:custGeom>
            <a:solidFill>
              <a:srgbClr val="FFFF00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 sz="1400" b="0">
                <a:solidFill>
                  <a:srgbClr val="000000"/>
                </a:solidFill>
              </a:endParaRPr>
            </a:p>
          </p:txBody>
        </p:sp>
        <p:sp>
          <p:nvSpPr>
            <p:cNvPr id="49" name="Freeform 53"/>
            <p:cNvSpPr>
              <a:spLocks/>
            </p:cNvSpPr>
            <p:nvPr/>
          </p:nvSpPr>
          <p:spPr bwMode="auto">
            <a:xfrm>
              <a:off x="2662" y="1223"/>
              <a:ext cx="337" cy="148"/>
            </a:xfrm>
            <a:custGeom>
              <a:avLst/>
              <a:gdLst/>
              <a:ahLst/>
              <a:cxnLst>
                <a:cxn ang="0">
                  <a:pos x="45" y="57"/>
                </a:cxn>
                <a:cxn ang="0">
                  <a:pos x="81" y="29"/>
                </a:cxn>
                <a:cxn ang="0">
                  <a:pos x="131" y="10"/>
                </a:cxn>
                <a:cxn ang="0">
                  <a:pos x="184" y="0"/>
                </a:cxn>
                <a:cxn ang="0">
                  <a:pos x="236" y="2"/>
                </a:cxn>
                <a:cxn ang="0">
                  <a:pos x="281" y="17"/>
                </a:cxn>
                <a:cxn ang="0">
                  <a:pos x="321" y="49"/>
                </a:cxn>
                <a:cxn ang="0">
                  <a:pos x="352" y="77"/>
                </a:cxn>
                <a:cxn ang="0">
                  <a:pos x="366" y="110"/>
                </a:cxn>
                <a:cxn ang="0">
                  <a:pos x="379" y="163"/>
                </a:cxn>
                <a:cxn ang="0">
                  <a:pos x="345" y="141"/>
                </a:cxn>
                <a:cxn ang="0">
                  <a:pos x="306" y="122"/>
                </a:cxn>
                <a:cxn ang="0">
                  <a:pos x="258" y="100"/>
                </a:cxn>
                <a:cxn ang="0">
                  <a:pos x="205" y="92"/>
                </a:cxn>
                <a:cxn ang="0">
                  <a:pos x="137" y="92"/>
                </a:cxn>
                <a:cxn ang="0">
                  <a:pos x="96" y="94"/>
                </a:cxn>
                <a:cxn ang="0">
                  <a:pos x="65" y="103"/>
                </a:cxn>
                <a:cxn ang="0">
                  <a:pos x="25" y="118"/>
                </a:cxn>
                <a:cxn ang="0">
                  <a:pos x="0" y="133"/>
                </a:cxn>
                <a:cxn ang="0">
                  <a:pos x="25" y="87"/>
                </a:cxn>
                <a:cxn ang="0">
                  <a:pos x="45" y="57"/>
                </a:cxn>
              </a:cxnLst>
              <a:rect l="0" t="0" r="r" b="b"/>
              <a:pathLst>
                <a:path w="379" h="163">
                  <a:moveTo>
                    <a:pt x="45" y="57"/>
                  </a:moveTo>
                  <a:lnTo>
                    <a:pt x="81" y="29"/>
                  </a:lnTo>
                  <a:lnTo>
                    <a:pt x="131" y="10"/>
                  </a:lnTo>
                  <a:lnTo>
                    <a:pt x="184" y="0"/>
                  </a:lnTo>
                  <a:lnTo>
                    <a:pt x="236" y="2"/>
                  </a:lnTo>
                  <a:lnTo>
                    <a:pt x="281" y="17"/>
                  </a:lnTo>
                  <a:lnTo>
                    <a:pt x="321" y="49"/>
                  </a:lnTo>
                  <a:lnTo>
                    <a:pt x="352" y="77"/>
                  </a:lnTo>
                  <a:lnTo>
                    <a:pt x="366" y="110"/>
                  </a:lnTo>
                  <a:lnTo>
                    <a:pt x="379" y="163"/>
                  </a:lnTo>
                  <a:lnTo>
                    <a:pt x="345" y="141"/>
                  </a:lnTo>
                  <a:lnTo>
                    <a:pt x="306" y="122"/>
                  </a:lnTo>
                  <a:lnTo>
                    <a:pt x="258" y="100"/>
                  </a:lnTo>
                  <a:lnTo>
                    <a:pt x="205" y="92"/>
                  </a:lnTo>
                  <a:lnTo>
                    <a:pt x="137" y="92"/>
                  </a:lnTo>
                  <a:lnTo>
                    <a:pt x="96" y="94"/>
                  </a:lnTo>
                  <a:lnTo>
                    <a:pt x="65" y="103"/>
                  </a:lnTo>
                  <a:lnTo>
                    <a:pt x="25" y="118"/>
                  </a:lnTo>
                  <a:lnTo>
                    <a:pt x="0" y="133"/>
                  </a:lnTo>
                  <a:lnTo>
                    <a:pt x="25" y="87"/>
                  </a:lnTo>
                  <a:lnTo>
                    <a:pt x="45" y="57"/>
                  </a:lnTo>
                  <a:close/>
                </a:path>
              </a:pathLst>
            </a:custGeom>
            <a:solidFill>
              <a:srgbClr val="66FF33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 sz="1400" b="0">
                <a:solidFill>
                  <a:srgbClr val="000000"/>
                </a:solidFill>
              </a:endParaRPr>
            </a:p>
          </p:txBody>
        </p:sp>
        <p:grpSp>
          <p:nvGrpSpPr>
            <p:cNvPr id="11" name="Group 54"/>
            <p:cNvGrpSpPr>
              <a:grpSpLocks/>
            </p:cNvGrpSpPr>
            <p:nvPr/>
          </p:nvGrpSpPr>
          <p:grpSpPr bwMode="auto">
            <a:xfrm>
              <a:off x="2978" y="1547"/>
              <a:ext cx="98" cy="515"/>
              <a:chOff x="2905" y="2758"/>
              <a:chExt cx="14" cy="73"/>
            </a:xfrm>
          </p:grpSpPr>
          <p:sp>
            <p:nvSpPr>
              <p:cNvPr id="59" name="Freeform 55"/>
              <p:cNvSpPr>
                <a:spLocks/>
              </p:cNvSpPr>
              <p:nvPr/>
            </p:nvSpPr>
            <p:spPr bwMode="auto">
              <a:xfrm>
                <a:off x="2905" y="2758"/>
                <a:ext cx="12" cy="7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6" y="88"/>
                  </a:cxn>
                  <a:cxn ang="0">
                    <a:pos x="57" y="130"/>
                  </a:cxn>
                  <a:cxn ang="0">
                    <a:pos x="43" y="139"/>
                  </a:cxn>
                  <a:cxn ang="0">
                    <a:pos x="57" y="176"/>
                  </a:cxn>
                  <a:cxn ang="0">
                    <a:pos x="57" y="222"/>
                  </a:cxn>
                  <a:cxn ang="0">
                    <a:pos x="51" y="242"/>
                  </a:cxn>
                  <a:cxn ang="0">
                    <a:pos x="69" y="263"/>
                  </a:cxn>
                  <a:cxn ang="0">
                    <a:pos x="81" y="311"/>
                  </a:cxn>
                  <a:cxn ang="0">
                    <a:pos x="75" y="346"/>
                  </a:cxn>
                  <a:cxn ang="0">
                    <a:pos x="46" y="398"/>
                  </a:cxn>
                  <a:cxn ang="0">
                    <a:pos x="75" y="426"/>
                  </a:cxn>
                  <a:cxn ang="0">
                    <a:pos x="99" y="481"/>
                  </a:cxn>
                  <a:cxn ang="0">
                    <a:pos x="99" y="529"/>
                  </a:cxn>
                  <a:cxn ang="0">
                    <a:pos x="99" y="584"/>
                  </a:cxn>
                </a:cxnLst>
                <a:rect l="0" t="0" r="r" b="b"/>
                <a:pathLst>
                  <a:path w="99" h="584">
                    <a:moveTo>
                      <a:pt x="0" y="0"/>
                    </a:moveTo>
                    <a:lnTo>
                      <a:pt x="46" y="88"/>
                    </a:lnTo>
                    <a:lnTo>
                      <a:pt x="57" y="130"/>
                    </a:lnTo>
                    <a:lnTo>
                      <a:pt x="43" y="139"/>
                    </a:lnTo>
                    <a:lnTo>
                      <a:pt x="57" y="176"/>
                    </a:lnTo>
                    <a:lnTo>
                      <a:pt x="57" y="222"/>
                    </a:lnTo>
                    <a:lnTo>
                      <a:pt x="51" y="242"/>
                    </a:lnTo>
                    <a:lnTo>
                      <a:pt x="69" y="263"/>
                    </a:lnTo>
                    <a:lnTo>
                      <a:pt x="81" y="311"/>
                    </a:lnTo>
                    <a:lnTo>
                      <a:pt x="75" y="346"/>
                    </a:lnTo>
                    <a:lnTo>
                      <a:pt x="46" y="398"/>
                    </a:lnTo>
                    <a:lnTo>
                      <a:pt x="75" y="426"/>
                    </a:lnTo>
                    <a:lnTo>
                      <a:pt x="99" y="481"/>
                    </a:lnTo>
                    <a:lnTo>
                      <a:pt x="99" y="529"/>
                    </a:lnTo>
                    <a:lnTo>
                      <a:pt x="99" y="584"/>
                    </a:lnTo>
                  </a:path>
                </a:pathLst>
              </a:custGeom>
              <a:solidFill>
                <a:srgbClr val="FFFF00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0" name="Freeform 56"/>
              <p:cNvSpPr>
                <a:spLocks/>
              </p:cNvSpPr>
              <p:nvPr/>
            </p:nvSpPr>
            <p:spPr bwMode="auto">
              <a:xfrm>
                <a:off x="2911" y="2758"/>
                <a:ext cx="8" cy="12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0" y="91"/>
                  </a:cxn>
                  <a:cxn ang="0">
                    <a:pos x="69" y="27"/>
                  </a:cxn>
                  <a:cxn ang="0">
                    <a:pos x="21" y="91"/>
                  </a:cxn>
                  <a:cxn ang="0">
                    <a:pos x="69" y="93"/>
                  </a:cxn>
                </a:cxnLst>
                <a:rect l="0" t="0" r="r" b="b"/>
                <a:pathLst>
                  <a:path w="69" h="93">
                    <a:moveTo>
                      <a:pt x="9" y="0"/>
                    </a:moveTo>
                    <a:lnTo>
                      <a:pt x="0" y="91"/>
                    </a:lnTo>
                    <a:lnTo>
                      <a:pt x="69" y="27"/>
                    </a:lnTo>
                    <a:lnTo>
                      <a:pt x="21" y="91"/>
                    </a:lnTo>
                    <a:lnTo>
                      <a:pt x="69" y="93"/>
                    </a:lnTo>
                  </a:path>
                </a:pathLst>
              </a:custGeom>
              <a:solidFill>
                <a:srgbClr val="FFFF00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 sz="1400" b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2" name="Group 57"/>
            <p:cNvGrpSpPr>
              <a:grpSpLocks/>
            </p:cNvGrpSpPr>
            <p:nvPr/>
          </p:nvGrpSpPr>
          <p:grpSpPr bwMode="auto">
            <a:xfrm>
              <a:off x="2535" y="1462"/>
              <a:ext cx="330" cy="515"/>
              <a:chOff x="2842" y="2746"/>
              <a:chExt cx="47" cy="73"/>
            </a:xfrm>
          </p:grpSpPr>
          <p:sp>
            <p:nvSpPr>
              <p:cNvPr id="57" name="Freeform 58"/>
              <p:cNvSpPr>
                <a:spLocks/>
              </p:cNvSpPr>
              <p:nvPr/>
            </p:nvSpPr>
            <p:spPr bwMode="auto">
              <a:xfrm>
                <a:off x="2842" y="2747"/>
                <a:ext cx="30" cy="4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9" y="112"/>
                  </a:cxn>
                  <a:cxn ang="0">
                    <a:pos x="81" y="197"/>
                  </a:cxn>
                  <a:cxn ang="0">
                    <a:pos x="153" y="273"/>
                  </a:cxn>
                  <a:cxn ang="0">
                    <a:pos x="214" y="334"/>
                  </a:cxn>
                  <a:cxn ang="0">
                    <a:pos x="239" y="352"/>
                  </a:cxn>
                  <a:cxn ang="0">
                    <a:pos x="191" y="354"/>
                  </a:cxn>
                  <a:cxn ang="0">
                    <a:pos x="171" y="354"/>
                  </a:cxn>
                  <a:cxn ang="0">
                    <a:pos x="141" y="352"/>
                  </a:cxn>
                  <a:cxn ang="0">
                    <a:pos x="113" y="327"/>
                  </a:cxn>
                  <a:cxn ang="0">
                    <a:pos x="90" y="312"/>
                  </a:cxn>
                  <a:cxn ang="0">
                    <a:pos x="85" y="304"/>
                  </a:cxn>
                </a:cxnLst>
                <a:rect l="0" t="0" r="r" b="b"/>
                <a:pathLst>
                  <a:path w="239" h="354">
                    <a:moveTo>
                      <a:pt x="0" y="0"/>
                    </a:moveTo>
                    <a:lnTo>
                      <a:pt x="39" y="112"/>
                    </a:lnTo>
                    <a:lnTo>
                      <a:pt x="81" y="197"/>
                    </a:lnTo>
                    <a:lnTo>
                      <a:pt x="153" y="273"/>
                    </a:lnTo>
                    <a:lnTo>
                      <a:pt x="214" y="334"/>
                    </a:lnTo>
                    <a:lnTo>
                      <a:pt x="239" y="352"/>
                    </a:lnTo>
                    <a:lnTo>
                      <a:pt x="191" y="354"/>
                    </a:lnTo>
                    <a:lnTo>
                      <a:pt x="171" y="354"/>
                    </a:lnTo>
                    <a:lnTo>
                      <a:pt x="141" y="352"/>
                    </a:lnTo>
                    <a:lnTo>
                      <a:pt x="113" y="327"/>
                    </a:lnTo>
                    <a:lnTo>
                      <a:pt x="90" y="312"/>
                    </a:lnTo>
                    <a:lnTo>
                      <a:pt x="85" y="304"/>
                    </a:lnTo>
                  </a:path>
                </a:pathLst>
              </a:custGeom>
              <a:solidFill>
                <a:srgbClr val="FFFF00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 sz="1400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8" name="Freeform 59"/>
              <p:cNvSpPr>
                <a:spLocks/>
              </p:cNvSpPr>
              <p:nvPr/>
            </p:nvSpPr>
            <p:spPr bwMode="auto">
              <a:xfrm>
                <a:off x="2857" y="2746"/>
                <a:ext cx="32" cy="73"/>
              </a:xfrm>
              <a:custGeom>
                <a:avLst/>
                <a:gdLst/>
                <a:ahLst/>
                <a:cxnLst>
                  <a:cxn ang="0">
                    <a:pos x="142" y="0"/>
                  </a:cxn>
                  <a:cxn ang="0">
                    <a:pos x="250" y="48"/>
                  </a:cxn>
                  <a:cxn ang="0">
                    <a:pos x="151" y="73"/>
                  </a:cxn>
                  <a:cxn ang="0">
                    <a:pos x="228" y="78"/>
                  </a:cxn>
                  <a:cxn ang="0">
                    <a:pos x="172" y="105"/>
                  </a:cxn>
                  <a:cxn ang="0">
                    <a:pos x="232" y="139"/>
                  </a:cxn>
                  <a:cxn ang="0">
                    <a:pos x="188" y="166"/>
                  </a:cxn>
                  <a:cxn ang="0">
                    <a:pos x="217" y="196"/>
                  </a:cxn>
                  <a:cxn ang="0">
                    <a:pos x="211" y="220"/>
                  </a:cxn>
                  <a:cxn ang="0">
                    <a:pos x="205" y="276"/>
                  </a:cxn>
                  <a:cxn ang="0">
                    <a:pos x="190" y="311"/>
                  </a:cxn>
                  <a:cxn ang="0">
                    <a:pos x="193" y="348"/>
                  </a:cxn>
                  <a:cxn ang="0">
                    <a:pos x="202" y="366"/>
                  </a:cxn>
                  <a:cxn ang="0">
                    <a:pos x="211" y="391"/>
                  </a:cxn>
                  <a:cxn ang="0">
                    <a:pos x="215" y="430"/>
                  </a:cxn>
                  <a:cxn ang="0">
                    <a:pos x="215" y="475"/>
                  </a:cxn>
                  <a:cxn ang="0">
                    <a:pos x="211" y="508"/>
                  </a:cxn>
                  <a:cxn ang="0">
                    <a:pos x="190" y="532"/>
                  </a:cxn>
                  <a:cxn ang="0">
                    <a:pos x="145" y="565"/>
                  </a:cxn>
                  <a:cxn ang="0">
                    <a:pos x="91" y="577"/>
                  </a:cxn>
                  <a:cxn ang="0">
                    <a:pos x="44" y="580"/>
                  </a:cxn>
                  <a:cxn ang="0">
                    <a:pos x="18" y="577"/>
                  </a:cxn>
                  <a:cxn ang="0">
                    <a:pos x="0" y="568"/>
                  </a:cxn>
                  <a:cxn ang="0">
                    <a:pos x="0" y="545"/>
                  </a:cxn>
                  <a:cxn ang="0">
                    <a:pos x="11" y="523"/>
                  </a:cxn>
                </a:cxnLst>
                <a:rect l="0" t="0" r="r" b="b"/>
                <a:pathLst>
                  <a:path w="250" h="580">
                    <a:moveTo>
                      <a:pt x="142" y="0"/>
                    </a:moveTo>
                    <a:lnTo>
                      <a:pt x="250" y="48"/>
                    </a:lnTo>
                    <a:lnTo>
                      <a:pt x="151" y="73"/>
                    </a:lnTo>
                    <a:lnTo>
                      <a:pt x="228" y="78"/>
                    </a:lnTo>
                    <a:lnTo>
                      <a:pt x="172" y="105"/>
                    </a:lnTo>
                    <a:lnTo>
                      <a:pt x="232" y="139"/>
                    </a:lnTo>
                    <a:lnTo>
                      <a:pt x="188" y="166"/>
                    </a:lnTo>
                    <a:lnTo>
                      <a:pt x="217" y="196"/>
                    </a:lnTo>
                    <a:lnTo>
                      <a:pt x="211" y="220"/>
                    </a:lnTo>
                    <a:lnTo>
                      <a:pt x="205" y="276"/>
                    </a:lnTo>
                    <a:lnTo>
                      <a:pt x="190" y="311"/>
                    </a:lnTo>
                    <a:lnTo>
                      <a:pt x="193" y="348"/>
                    </a:lnTo>
                    <a:lnTo>
                      <a:pt x="202" y="366"/>
                    </a:lnTo>
                    <a:lnTo>
                      <a:pt x="211" y="391"/>
                    </a:lnTo>
                    <a:lnTo>
                      <a:pt x="215" y="430"/>
                    </a:lnTo>
                    <a:lnTo>
                      <a:pt x="215" y="475"/>
                    </a:lnTo>
                    <a:lnTo>
                      <a:pt x="211" y="508"/>
                    </a:lnTo>
                    <a:lnTo>
                      <a:pt x="190" y="532"/>
                    </a:lnTo>
                    <a:lnTo>
                      <a:pt x="145" y="565"/>
                    </a:lnTo>
                    <a:lnTo>
                      <a:pt x="91" y="577"/>
                    </a:lnTo>
                    <a:lnTo>
                      <a:pt x="44" y="580"/>
                    </a:lnTo>
                    <a:lnTo>
                      <a:pt x="18" y="577"/>
                    </a:lnTo>
                    <a:lnTo>
                      <a:pt x="0" y="568"/>
                    </a:lnTo>
                    <a:lnTo>
                      <a:pt x="0" y="545"/>
                    </a:lnTo>
                    <a:lnTo>
                      <a:pt x="11" y="523"/>
                    </a:lnTo>
                  </a:path>
                </a:pathLst>
              </a:custGeom>
              <a:solidFill>
                <a:srgbClr val="FFFF00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 sz="1400" b="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52" name="Freeform 60"/>
            <p:cNvSpPr>
              <a:spLocks/>
            </p:cNvSpPr>
            <p:nvPr/>
          </p:nvSpPr>
          <p:spPr bwMode="auto">
            <a:xfrm>
              <a:off x="2225" y="997"/>
              <a:ext cx="274" cy="254"/>
            </a:xfrm>
            <a:custGeom>
              <a:avLst/>
              <a:gdLst/>
              <a:ahLst/>
              <a:cxnLst>
                <a:cxn ang="0">
                  <a:pos x="5" y="62"/>
                </a:cxn>
                <a:cxn ang="0">
                  <a:pos x="80" y="24"/>
                </a:cxn>
                <a:cxn ang="0">
                  <a:pos x="156" y="0"/>
                </a:cxn>
                <a:cxn ang="0">
                  <a:pos x="211" y="0"/>
                </a:cxn>
                <a:cxn ang="0">
                  <a:pos x="253" y="17"/>
                </a:cxn>
                <a:cxn ang="0">
                  <a:pos x="247" y="69"/>
                </a:cxn>
                <a:cxn ang="0">
                  <a:pos x="273" y="84"/>
                </a:cxn>
                <a:cxn ang="0">
                  <a:pos x="288" y="117"/>
                </a:cxn>
                <a:cxn ang="0">
                  <a:pos x="295" y="166"/>
                </a:cxn>
                <a:cxn ang="0">
                  <a:pos x="315" y="212"/>
                </a:cxn>
                <a:cxn ang="0">
                  <a:pos x="270" y="190"/>
                </a:cxn>
                <a:cxn ang="0">
                  <a:pos x="222" y="202"/>
                </a:cxn>
                <a:cxn ang="0">
                  <a:pos x="161" y="214"/>
                </a:cxn>
                <a:cxn ang="0">
                  <a:pos x="133" y="254"/>
                </a:cxn>
                <a:cxn ang="0">
                  <a:pos x="127" y="279"/>
                </a:cxn>
                <a:cxn ang="0">
                  <a:pos x="103" y="291"/>
                </a:cxn>
                <a:cxn ang="0">
                  <a:pos x="80" y="277"/>
                </a:cxn>
                <a:cxn ang="0">
                  <a:pos x="60" y="257"/>
                </a:cxn>
                <a:cxn ang="0">
                  <a:pos x="60" y="217"/>
                </a:cxn>
                <a:cxn ang="0">
                  <a:pos x="48" y="177"/>
                </a:cxn>
                <a:cxn ang="0">
                  <a:pos x="95" y="135"/>
                </a:cxn>
                <a:cxn ang="0">
                  <a:pos x="38" y="177"/>
                </a:cxn>
                <a:cxn ang="0">
                  <a:pos x="12" y="160"/>
                </a:cxn>
                <a:cxn ang="0">
                  <a:pos x="0" y="117"/>
                </a:cxn>
                <a:cxn ang="0">
                  <a:pos x="0" y="90"/>
                </a:cxn>
                <a:cxn ang="0">
                  <a:pos x="5" y="62"/>
                </a:cxn>
              </a:cxnLst>
              <a:rect l="0" t="0" r="r" b="b"/>
              <a:pathLst>
                <a:path w="315" h="291">
                  <a:moveTo>
                    <a:pt x="5" y="62"/>
                  </a:moveTo>
                  <a:lnTo>
                    <a:pt x="80" y="24"/>
                  </a:lnTo>
                  <a:lnTo>
                    <a:pt x="156" y="0"/>
                  </a:lnTo>
                  <a:lnTo>
                    <a:pt x="211" y="0"/>
                  </a:lnTo>
                  <a:lnTo>
                    <a:pt x="253" y="17"/>
                  </a:lnTo>
                  <a:lnTo>
                    <a:pt x="247" y="69"/>
                  </a:lnTo>
                  <a:lnTo>
                    <a:pt x="273" y="84"/>
                  </a:lnTo>
                  <a:lnTo>
                    <a:pt x="288" y="117"/>
                  </a:lnTo>
                  <a:lnTo>
                    <a:pt x="295" y="166"/>
                  </a:lnTo>
                  <a:lnTo>
                    <a:pt x="315" y="212"/>
                  </a:lnTo>
                  <a:lnTo>
                    <a:pt x="270" y="190"/>
                  </a:lnTo>
                  <a:lnTo>
                    <a:pt x="222" y="202"/>
                  </a:lnTo>
                  <a:lnTo>
                    <a:pt x="161" y="214"/>
                  </a:lnTo>
                  <a:lnTo>
                    <a:pt x="133" y="254"/>
                  </a:lnTo>
                  <a:lnTo>
                    <a:pt x="127" y="279"/>
                  </a:lnTo>
                  <a:lnTo>
                    <a:pt x="103" y="291"/>
                  </a:lnTo>
                  <a:lnTo>
                    <a:pt x="80" y="277"/>
                  </a:lnTo>
                  <a:lnTo>
                    <a:pt x="60" y="257"/>
                  </a:lnTo>
                  <a:lnTo>
                    <a:pt x="60" y="217"/>
                  </a:lnTo>
                  <a:lnTo>
                    <a:pt x="48" y="177"/>
                  </a:lnTo>
                  <a:lnTo>
                    <a:pt x="95" y="135"/>
                  </a:lnTo>
                  <a:lnTo>
                    <a:pt x="38" y="177"/>
                  </a:lnTo>
                  <a:lnTo>
                    <a:pt x="12" y="160"/>
                  </a:lnTo>
                  <a:lnTo>
                    <a:pt x="0" y="117"/>
                  </a:lnTo>
                  <a:lnTo>
                    <a:pt x="0" y="90"/>
                  </a:lnTo>
                  <a:lnTo>
                    <a:pt x="5" y="62"/>
                  </a:lnTo>
                  <a:close/>
                </a:path>
              </a:pathLst>
            </a:custGeom>
            <a:solidFill>
              <a:srgbClr val="FFFF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 sz="1400" b="0">
                <a:solidFill>
                  <a:srgbClr val="000000"/>
                </a:solidFill>
              </a:endParaRPr>
            </a:p>
          </p:txBody>
        </p:sp>
        <p:sp>
          <p:nvSpPr>
            <p:cNvPr id="53" name="Freeform 61"/>
            <p:cNvSpPr>
              <a:spLocks/>
            </p:cNvSpPr>
            <p:nvPr/>
          </p:nvSpPr>
          <p:spPr bwMode="auto">
            <a:xfrm>
              <a:off x="3041" y="2583"/>
              <a:ext cx="134" cy="296"/>
            </a:xfrm>
            <a:custGeom>
              <a:avLst/>
              <a:gdLst/>
              <a:ahLst/>
              <a:cxnLst>
                <a:cxn ang="0">
                  <a:pos x="24" y="43"/>
                </a:cxn>
                <a:cxn ang="0">
                  <a:pos x="14" y="119"/>
                </a:cxn>
                <a:cxn ang="0">
                  <a:pos x="14" y="147"/>
                </a:cxn>
                <a:cxn ang="0">
                  <a:pos x="16" y="187"/>
                </a:cxn>
                <a:cxn ang="0">
                  <a:pos x="9" y="232"/>
                </a:cxn>
                <a:cxn ang="0">
                  <a:pos x="9" y="269"/>
                </a:cxn>
                <a:cxn ang="0">
                  <a:pos x="0" y="305"/>
                </a:cxn>
                <a:cxn ang="0">
                  <a:pos x="6" y="325"/>
                </a:cxn>
                <a:cxn ang="0">
                  <a:pos x="29" y="342"/>
                </a:cxn>
                <a:cxn ang="0">
                  <a:pos x="54" y="342"/>
                </a:cxn>
                <a:cxn ang="0">
                  <a:pos x="75" y="333"/>
                </a:cxn>
                <a:cxn ang="0">
                  <a:pos x="90" y="312"/>
                </a:cxn>
                <a:cxn ang="0">
                  <a:pos x="113" y="255"/>
                </a:cxn>
                <a:cxn ang="0">
                  <a:pos x="122" y="201"/>
                </a:cxn>
                <a:cxn ang="0">
                  <a:pos x="145" y="139"/>
                </a:cxn>
                <a:cxn ang="0">
                  <a:pos x="151" y="57"/>
                </a:cxn>
                <a:cxn ang="0">
                  <a:pos x="145" y="0"/>
                </a:cxn>
                <a:cxn ang="0">
                  <a:pos x="36" y="0"/>
                </a:cxn>
                <a:cxn ang="0">
                  <a:pos x="24" y="43"/>
                </a:cxn>
              </a:cxnLst>
              <a:rect l="0" t="0" r="r" b="b"/>
              <a:pathLst>
                <a:path w="151" h="342">
                  <a:moveTo>
                    <a:pt x="24" y="43"/>
                  </a:moveTo>
                  <a:lnTo>
                    <a:pt x="14" y="119"/>
                  </a:lnTo>
                  <a:lnTo>
                    <a:pt x="14" y="147"/>
                  </a:lnTo>
                  <a:lnTo>
                    <a:pt x="16" y="187"/>
                  </a:lnTo>
                  <a:lnTo>
                    <a:pt x="9" y="232"/>
                  </a:lnTo>
                  <a:lnTo>
                    <a:pt x="9" y="269"/>
                  </a:lnTo>
                  <a:lnTo>
                    <a:pt x="0" y="305"/>
                  </a:lnTo>
                  <a:lnTo>
                    <a:pt x="6" y="325"/>
                  </a:lnTo>
                  <a:lnTo>
                    <a:pt x="29" y="342"/>
                  </a:lnTo>
                  <a:lnTo>
                    <a:pt x="54" y="342"/>
                  </a:lnTo>
                  <a:lnTo>
                    <a:pt x="75" y="333"/>
                  </a:lnTo>
                  <a:lnTo>
                    <a:pt x="90" y="312"/>
                  </a:lnTo>
                  <a:lnTo>
                    <a:pt x="113" y="255"/>
                  </a:lnTo>
                  <a:lnTo>
                    <a:pt x="122" y="201"/>
                  </a:lnTo>
                  <a:lnTo>
                    <a:pt x="145" y="139"/>
                  </a:lnTo>
                  <a:lnTo>
                    <a:pt x="151" y="57"/>
                  </a:lnTo>
                  <a:lnTo>
                    <a:pt x="145" y="0"/>
                  </a:lnTo>
                  <a:lnTo>
                    <a:pt x="36" y="0"/>
                  </a:lnTo>
                  <a:lnTo>
                    <a:pt x="24" y="43"/>
                  </a:lnTo>
                  <a:close/>
                </a:path>
              </a:pathLst>
            </a:custGeom>
            <a:solidFill>
              <a:srgbClr val="FFCC99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 sz="1400" b="0">
                <a:solidFill>
                  <a:srgbClr val="000000"/>
                </a:solidFill>
              </a:endParaRPr>
            </a:p>
          </p:txBody>
        </p:sp>
        <p:sp>
          <p:nvSpPr>
            <p:cNvPr id="54" name="Freeform 62"/>
            <p:cNvSpPr>
              <a:spLocks/>
            </p:cNvSpPr>
            <p:nvPr/>
          </p:nvSpPr>
          <p:spPr bwMode="auto">
            <a:xfrm>
              <a:off x="2971" y="2125"/>
              <a:ext cx="211" cy="719"/>
            </a:xfrm>
            <a:custGeom>
              <a:avLst/>
              <a:gdLst/>
              <a:ahLst/>
              <a:cxnLst>
                <a:cxn ang="0">
                  <a:pos x="98" y="17"/>
                </a:cxn>
                <a:cxn ang="0">
                  <a:pos x="80" y="79"/>
                </a:cxn>
                <a:cxn ang="0">
                  <a:pos x="62" y="185"/>
                </a:cxn>
                <a:cxn ang="0">
                  <a:pos x="66" y="230"/>
                </a:cxn>
                <a:cxn ang="0">
                  <a:pos x="77" y="317"/>
                </a:cxn>
                <a:cxn ang="0">
                  <a:pos x="110" y="398"/>
                </a:cxn>
                <a:cxn ang="0">
                  <a:pos x="122" y="432"/>
                </a:cxn>
                <a:cxn ang="0">
                  <a:pos x="119" y="471"/>
                </a:cxn>
                <a:cxn ang="0">
                  <a:pos x="103" y="495"/>
                </a:cxn>
                <a:cxn ang="0">
                  <a:pos x="75" y="516"/>
                </a:cxn>
                <a:cxn ang="0">
                  <a:pos x="38" y="565"/>
                </a:cxn>
                <a:cxn ang="0">
                  <a:pos x="9" y="601"/>
                </a:cxn>
                <a:cxn ang="0">
                  <a:pos x="2" y="628"/>
                </a:cxn>
                <a:cxn ang="0">
                  <a:pos x="0" y="656"/>
                </a:cxn>
                <a:cxn ang="0">
                  <a:pos x="5" y="684"/>
                </a:cxn>
                <a:cxn ang="0">
                  <a:pos x="14" y="698"/>
                </a:cxn>
                <a:cxn ang="0">
                  <a:pos x="41" y="704"/>
                </a:cxn>
                <a:cxn ang="0">
                  <a:pos x="66" y="686"/>
                </a:cxn>
                <a:cxn ang="0">
                  <a:pos x="83" y="646"/>
                </a:cxn>
                <a:cxn ang="0">
                  <a:pos x="107" y="610"/>
                </a:cxn>
                <a:cxn ang="0">
                  <a:pos x="125" y="586"/>
                </a:cxn>
                <a:cxn ang="0">
                  <a:pos x="131" y="634"/>
                </a:cxn>
                <a:cxn ang="0">
                  <a:pos x="137" y="656"/>
                </a:cxn>
                <a:cxn ang="0">
                  <a:pos x="141" y="668"/>
                </a:cxn>
                <a:cxn ang="0">
                  <a:pos x="149" y="692"/>
                </a:cxn>
                <a:cxn ang="0">
                  <a:pos x="131" y="729"/>
                </a:cxn>
                <a:cxn ang="0">
                  <a:pos x="95" y="771"/>
                </a:cxn>
                <a:cxn ang="0">
                  <a:pos x="53" y="771"/>
                </a:cxn>
                <a:cxn ang="0">
                  <a:pos x="14" y="771"/>
                </a:cxn>
                <a:cxn ang="0">
                  <a:pos x="11" y="791"/>
                </a:cxn>
                <a:cxn ang="0">
                  <a:pos x="27" y="807"/>
                </a:cxn>
                <a:cxn ang="0">
                  <a:pos x="48" y="816"/>
                </a:cxn>
                <a:cxn ang="0">
                  <a:pos x="83" y="816"/>
                </a:cxn>
                <a:cxn ang="0">
                  <a:pos x="137" y="810"/>
                </a:cxn>
                <a:cxn ang="0">
                  <a:pos x="176" y="774"/>
                </a:cxn>
                <a:cxn ang="0">
                  <a:pos x="208" y="725"/>
                </a:cxn>
                <a:cxn ang="0">
                  <a:pos x="222" y="695"/>
                </a:cxn>
                <a:cxn ang="0">
                  <a:pos x="237" y="653"/>
                </a:cxn>
                <a:cxn ang="0">
                  <a:pos x="241" y="592"/>
                </a:cxn>
                <a:cxn ang="0">
                  <a:pos x="232" y="543"/>
                </a:cxn>
                <a:cxn ang="0">
                  <a:pos x="219" y="516"/>
                </a:cxn>
                <a:cxn ang="0">
                  <a:pos x="216" y="481"/>
                </a:cxn>
                <a:cxn ang="0">
                  <a:pos x="196" y="441"/>
                </a:cxn>
                <a:cxn ang="0">
                  <a:pos x="196" y="338"/>
                </a:cxn>
                <a:cxn ang="0">
                  <a:pos x="201" y="254"/>
                </a:cxn>
                <a:cxn ang="0">
                  <a:pos x="214" y="175"/>
                </a:cxn>
                <a:cxn ang="0">
                  <a:pos x="214" y="91"/>
                </a:cxn>
                <a:cxn ang="0">
                  <a:pos x="201" y="22"/>
                </a:cxn>
                <a:cxn ang="0">
                  <a:pos x="198" y="0"/>
                </a:cxn>
                <a:cxn ang="0">
                  <a:pos x="103" y="0"/>
                </a:cxn>
                <a:cxn ang="0">
                  <a:pos x="98" y="17"/>
                </a:cxn>
              </a:cxnLst>
              <a:rect l="0" t="0" r="r" b="b"/>
              <a:pathLst>
                <a:path w="241" h="816">
                  <a:moveTo>
                    <a:pt x="98" y="17"/>
                  </a:moveTo>
                  <a:lnTo>
                    <a:pt x="80" y="79"/>
                  </a:lnTo>
                  <a:lnTo>
                    <a:pt x="62" y="185"/>
                  </a:lnTo>
                  <a:lnTo>
                    <a:pt x="66" y="230"/>
                  </a:lnTo>
                  <a:lnTo>
                    <a:pt x="77" y="317"/>
                  </a:lnTo>
                  <a:lnTo>
                    <a:pt x="110" y="398"/>
                  </a:lnTo>
                  <a:lnTo>
                    <a:pt x="122" y="432"/>
                  </a:lnTo>
                  <a:lnTo>
                    <a:pt x="119" y="471"/>
                  </a:lnTo>
                  <a:lnTo>
                    <a:pt x="103" y="495"/>
                  </a:lnTo>
                  <a:lnTo>
                    <a:pt x="75" y="516"/>
                  </a:lnTo>
                  <a:lnTo>
                    <a:pt x="38" y="565"/>
                  </a:lnTo>
                  <a:lnTo>
                    <a:pt x="9" y="601"/>
                  </a:lnTo>
                  <a:lnTo>
                    <a:pt x="2" y="628"/>
                  </a:lnTo>
                  <a:lnTo>
                    <a:pt x="0" y="656"/>
                  </a:lnTo>
                  <a:lnTo>
                    <a:pt x="5" y="684"/>
                  </a:lnTo>
                  <a:lnTo>
                    <a:pt x="14" y="698"/>
                  </a:lnTo>
                  <a:lnTo>
                    <a:pt x="41" y="704"/>
                  </a:lnTo>
                  <a:lnTo>
                    <a:pt x="66" y="686"/>
                  </a:lnTo>
                  <a:lnTo>
                    <a:pt x="83" y="646"/>
                  </a:lnTo>
                  <a:lnTo>
                    <a:pt x="107" y="610"/>
                  </a:lnTo>
                  <a:lnTo>
                    <a:pt x="125" y="586"/>
                  </a:lnTo>
                  <a:lnTo>
                    <a:pt x="131" y="634"/>
                  </a:lnTo>
                  <a:lnTo>
                    <a:pt x="137" y="656"/>
                  </a:lnTo>
                  <a:lnTo>
                    <a:pt x="141" y="668"/>
                  </a:lnTo>
                  <a:lnTo>
                    <a:pt x="149" y="692"/>
                  </a:lnTo>
                  <a:lnTo>
                    <a:pt x="131" y="729"/>
                  </a:lnTo>
                  <a:lnTo>
                    <a:pt x="95" y="771"/>
                  </a:lnTo>
                  <a:lnTo>
                    <a:pt x="53" y="771"/>
                  </a:lnTo>
                  <a:lnTo>
                    <a:pt x="14" y="771"/>
                  </a:lnTo>
                  <a:lnTo>
                    <a:pt x="11" y="791"/>
                  </a:lnTo>
                  <a:lnTo>
                    <a:pt x="27" y="807"/>
                  </a:lnTo>
                  <a:lnTo>
                    <a:pt x="48" y="816"/>
                  </a:lnTo>
                  <a:lnTo>
                    <a:pt x="83" y="816"/>
                  </a:lnTo>
                  <a:lnTo>
                    <a:pt x="137" y="810"/>
                  </a:lnTo>
                  <a:lnTo>
                    <a:pt x="176" y="774"/>
                  </a:lnTo>
                  <a:lnTo>
                    <a:pt x="208" y="725"/>
                  </a:lnTo>
                  <a:lnTo>
                    <a:pt x="222" y="695"/>
                  </a:lnTo>
                  <a:lnTo>
                    <a:pt x="237" y="653"/>
                  </a:lnTo>
                  <a:lnTo>
                    <a:pt x="241" y="592"/>
                  </a:lnTo>
                  <a:lnTo>
                    <a:pt x="232" y="543"/>
                  </a:lnTo>
                  <a:lnTo>
                    <a:pt x="219" y="516"/>
                  </a:lnTo>
                  <a:lnTo>
                    <a:pt x="216" y="481"/>
                  </a:lnTo>
                  <a:lnTo>
                    <a:pt x="196" y="441"/>
                  </a:lnTo>
                  <a:lnTo>
                    <a:pt x="196" y="338"/>
                  </a:lnTo>
                  <a:lnTo>
                    <a:pt x="201" y="254"/>
                  </a:lnTo>
                  <a:lnTo>
                    <a:pt x="214" y="175"/>
                  </a:lnTo>
                  <a:lnTo>
                    <a:pt x="214" y="91"/>
                  </a:lnTo>
                  <a:lnTo>
                    <a:pt x="201" y="22"/>
                  </a:lnTo>
                  <a:lnTo>
                    <a:pt x="198" y="0"/>
                  </a:lnTo>
                  <a:lnTo>
                    <a:pt x="103" y="0"/>
                  </a:lnTo>
                  <a:lnTo>
                    <a:pt x="98" y="17"/>
                  </a:lnTo>
                  <a:close/>
                </a:path>
              </a:pathLst>
            </a:custGeom>
            <a:solidFill>
              <a:srgbClr val="FFCC99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 sz="1400" b="0">
                <a:solidFill>
                  <a:srgbClr val="000000"/>
                </a:solidFill>
              </a:endParaRPr>
            </a:p>
          </p:txBody>
        </p:sp>
        <p:sp>
          <p:nvSpPr>
            <p:cNvPr id="55" name="Freeform 63"/>
            <p:cNvSpPr>
              <a:spLocks/>
            </p:cNvSpPr>
            <p:nvPr/>
          </p:nvSpPr>
          <p:spPr bwMode="auto">
            <a:xfrm>
              <a:off x="2985" y="1977"/>
              <a:ext cx="232" cy="190"/>
            </a:xfrm>
            <a:custGeom>
              <a:avLst/>
              <a:gdLst/>
              <a:ahLst/>
              <a:cxnLst>
                <a:cxn ang="0">
                  <a:pos x="31" y="27"/>
                </a:cxn>
                <a:cxn ang="0">
                  <a:pos x="89" y="46"/>
                </a:cxn>
                <a:cxn ang="0">
                  <a:pos x="132" y="55"/>
                </a:cxn>
                <a:cxn ang="0">
                  <a:pos x="174" y="39"/>
                </a:cxn>
                <a:cxn ang="0">
                  <a:pos x="200" y="21"/>
                </a:cxn>
                <a:cxn ang="0">
                  <a:pos x="241" y="0"/>
                </a:cxn>
                <a:cxn ang="0">
                  <a:pos x="256" y="37"/>
                </a:cxn>
                <a:cxn ang="0">
                  <a:pos x="266" y="94"/>
                </a:cxn>
                <a:cxn ang="0">
                  <a:pos x="215" y="134"/>
                </a:cxn>
                <a:cxn ang="0">
                  <a:pos x="223" y="184"/>
                </a:cxn>
                <a:cxn ang="0">
                  <a:pos x="191" y="206"/>
                </a:cxn>
                <a:cxn ang="0">
                  <a:pos x="137" y="215"/>
                </a:cxn>
                <a:cxn ang="0">
                  <a:pos x="93" y="219"/>
                </a:cxn>
                <a:cxn ang="0">
                  <a:pos x="54" y="206"/>
                </a:cxn>
                <a:cxn ang="0">
                  <a:pos x="15" y="176"/>
                </a:cxn>
                <a:cxn ang="0">
                  <a:pos x="0" y="152"/>
                </a:cxn>
                <a:cxn ang="0">
                  <a:pos x="21" y="104"/>
                </a:cxn>
                <a:cxn ang="0">
                  <a:pos x="3" y="67"/>
                </a:cxn>
                <a:cxn ang="0">
                  <a:pos x="31" y="27"/>
                </a:cxn>
              </a:cxnLst>
              <a:rect l="0" t="0" r="r" b="b"/>
              <a:pathLst>
                <a:path w="266" h="219">
                  <a:moveTo>
                    <a:pt x="31" y="27"/>
                  </a:moveTo>
                  <a:lnTo>
                    <a:pt x="89" y="46"/>
                  </a:lnTo>
                  <a:lnTo>
                    <a:pt x="132" y="55"/>
                  </a:lnTo>
                  <a:lnTo>
                    <a:pt x="174" y="39"/>
                  </a:lnTo>
                  <a:lnTo>
                    <a:pt x="200" y="21"/>
                  </a:lnTo>
                  <a:lnTo>
                    <a:pt x="241" y="0"/>
                  </a:lnTo>
                  <a:lnTo>
                    <a:pt x="256" y="37"/>
                  </a:lnTo>
                  <a:lnTo>
                    <a:pt x="266" y="94"/>
                  </a:lnTo>
                  <a:lnTo>
                    <a:pt x="215" y="134"/>
                  </a:lnTo>
                  <a:lnTo>
                    <a:pt x="223" y="184"/>
                  </a:lnTo>
                  <a:lnTo>
                    <a:pt x="191" y="206"/>
                  </a:lnTo>
                  <a:lnTo>
                    <a:pt x="137" y="215"/>
                  </a:lnTo>
                  <a:lnTo>
                    <a:pt x="93" y="219"/>
                  </a:lnTo>
                  <a:lnTo>
                    <a:pt x="54" y="206"/>
                  </a:lnTo>
                  <a:lnTo>
                    <a:pt x="15" y="176"/>
                  </a:lnTo>
                  <a:lnTo>
                    <a:pt x="0" y="152"/>
                  </a:lnTo>
                  <a:lnTo>
                    <a:pt x="21" y="104"/>
                  </a:lnTo>
                  <a:lnTo>
                    <a:pt x="3" y="67"/>
                  </a:lnTo>
                  <a:lnTo>
                    <a:pt x="31" y="27"/>
                  </a:lnTo>
                  <a:close/>
                </a:path>
              </a:pathLst>
            </a:custGeom>
            <a:solidFill>
              <a:schemeClr val="bg1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 sz="1400" b="0">
                <a:solidFill>
                  <a:srgbClr val="000000"/>
                </a:solidFill>
              </a:endParaRPr>
            </a:p>
          </p:txBody>
        </p:sp>
        <p:sp>
          <p:nvSpPr>
            <p:cNvPr id="56" name="Line 64"/>
            <p:cNvSpPr>
              <a:spLocks noChangeShapeType="1"/>
            </p:cNvSpPr>
            <p:nvPr/>
          </p:nvSpPr>
          <p:spPr bwMode="auto">
            <a:xfrm>
              <a:off x="2832" y="2544"/>
              <a:ext cx="0" cy="115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endParaRPr lang="pt-BR" sz="1400" b="0">
                <a:solidFill>
                  <a:srgbClr val="000000"/>
                </a:solidFill>
              </a:endParaRPr>
            </a:p>
          </p:txBody>
        </p:sp>
      </p:grpSp>
      <p:grpSp>
        <p:nvGrpSpPr>
          <p:cNvPr id="13" name="Grupo 106"/>
          <p:cNvGrpSpPr/>
          <p:nvPr/>
        </p:nvGrpSpPr>
        <p:grpSpPr>
          <a:xfrm>
            <a:off x="5580112" y="2564904"/>
            <a:ext cx="2736304" cy="2736304"/>
            <a:chOff x="5580112" y="2564904"/>
            <a:chExt cx="2736304" cy="2736304"/>
          </a:xfrm>
        </p:grpSpPr>
        <p:sp useBgFill="1">
          <p:nvSpPr>
            <p:cNvPr id="106" name="Elipse 105"/>
            <p:cNvSpPr/>
            <p:nvPr/>
          </p:nvSpPr>
          <p:spPr bwMode="auto">
            <a:xfrm>
              <a:off x="5580112" y="2564904"/>
              <a:ext cx="2736304" cy="2736304"/>
            </a:xfrm>
            <a:prstGeom prst="ellipse">
              <a:avLst/>
            </a:prstGeom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grpSp>
          <p:nvGrpSpPr>
            <p:cNvPr id="14" name="Grupo 104"/>
            <p:cNvGrpSpPr/>
            <p:nvPr/>
          </p:nvGrpSpPr>
          <p:grpSpPr>
            <a:xfrm>
              <a:off x="6240217" y="2666332"/>
              <a:ext cx="1465856" cy="2022900"/>
              <a:chOff x="6240217" y="2666332"/>
              <a:chExt cx="1465856" cy="2022900"/>
            </a:xfrm>
          </p:grpSpPr>
          <p:pic>
            <p:nvPicPr>
              <p:cNvPr id="1202181" name="Picture 5" descr="C:\Boczko\Imagens\Sitema_Solar\Planetas\Terra\PS\Oco\earth-southern-hemisphere-md_oco.png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6240217" y="3223376"/>
                <a:ext cx="1465856" cy="1465856"/>
              </a:xfrm>
              <a:prstGeom prst="rect">
                <a:avLst/>
              </a:prstGeom>
              <a:noFill/>
            </p:spPr>
          </p:pic>
          <p:grpSp>
            <p:nvGrpSpPr>
              <p:cNvPr id="17" name="Group 34"/>
              <p:cNvGrpSpPr>
                <a:grpSpLocks/>
              </p:cNvGrpSpPr>
              <p:nvPr/>
            </p:nvGrpSpPr>
            <p:grpSpPr bwMode="auto">
              <a:xfrm>
                <a:off x="6878284" y="2666332"/>
                <a:ext cx="261940" cy="546644"/>
                <a:chOff x="2204" y="497"/>
                <a:chExt cx="1203" cy="3333"/>
              </a:xfrm>
            </p:grpSpPr>
            <p:grpSp>
              <p:nvGrpSpPr>
                <p:cNvPr id="18" name="Group 35"/>
                <p:cNvGrpSpPr>
                  <a:grpSpLocks/>
                </p:cNvGrpSpPr>
                <p:nvPr/>
              </p:nvGrpSpPr>
              <p:grpSpPr bwMode="auto">
                <a:xfrm>
                  <a:off x="2260" y="3555"/>
                  <a:ext cx="1147" cy="275"/>
                  <a:chOff x="2803" y="3043"/>
                  <a:chExt cx="163" cy="39"/>
                </a:xfrm>
              </p:grpSpPr>
              <p:sp>
                <p:nvSpPr>
                  <p:cNvPr id="103" name="Freeform 36"/>
                  <p:cNvSpPr>
                    <a:spLocks/>
                  </p:cNvSpPr>
                  <p:nvPr/>
                </p:nvSpPr>
                <p:spPr bwMode="auto">
                  <a:xfrm>
                    <a:off x="2803" y="3045"/>
                    <a:ext cx="83" cy="37"/>
                  </a:xfrm>
                  <a:custGeom>
                    <a:avLst/>
                    <a:gdLst/>
                    <a:ahLst/>
                    <a:cxnLst>
                      <a:cxn ang="0">
                        <a:pos x="342" y="0"/>
                      </a:cxn>
                      <a:cxn ang="0">
                        <a:pos x="285" y="63"/>
                      </a:cxn>
                      <a:cxn ang="0">
                        <a:pos x="231" y="90"/>
                      </a:cxn>
                      <a:cxn ang="0">
                        <a:pos x="191" y="99"/>
                      </a:cxn>
                      <a:cxn ang="0">
                        <a:pos x="137" y="99"/>
                      </a:cxn>
                      <a:cxn ang="0">
                        <a:pos x="92" y="108"/>
                      </a:cxn>
                      <a:cxn ang="0">
                        <a:pos x="35" y="146"/>
                      </a:cxn>
                      <a:cxn ang="0">
                        <a:pos x="0" y="181"/>
                      </a:cxn>
                      <a:cxn ang="0">
                        <a:pos x="12" y="213"/>
                      </a:cxn>
                      <a:cxn ang="0">
                        <a:pos x="46" y="236"/>
                      </a:cxn>
                      <a:cxn ang="0">
                        <a:pos x="102" y="250"/>
                      </a:cxn>
                      <a:cxn ang="0">
                        <a:pos x="177" y="254"/>
                      </a:cxn>
                      <a:cxn ang="0">
                        <a:pos x="271" y="240"/>
                      </a:cxn>
                      <a:cxn ang="0">
                        <a:pos x="328" y="223"/>
                      </a:cxn>
                      <a:cxn ang="0">
                        <a:pos x="396" y="223"/>
                      </a:cxn>
                      <a:cxn ang="0">
                        <a:pos x="481" y="240"/>
                      </a:cxn>
                      <a:cxn ang="0">
                        <a:pos x="486" y="271"/>
                      </a:cxn>
                      <a:cxn ang="0">
                        <a:pos x="543" y="290"/>
                      </a:cxn>
                      <a:cxn ang="0">
                        <a:pos x="610" y="290"/>
                      </a:cxn>
                      <a:cxn ang="0">
                        <a:pos x="660" y="277"/>
                      </a:cxn>
                      <a:cxn ang="0">
                        <a:pos x="669" y="122"/>
                      </a:cxn>
                      <a:cxn ang="0">
                        <a:pos x="651" y="63"/>
                      </a:cxn>
                      <a:cxn ang="0">
                        <a:pos x="584" y="77"/>
                      </a:cxn>
                      <a:cxn ang="0">
                        <a:pos x="522" y="81"/>
                      </a:cxn>
                      <a:cxn ang="0">
                        <a:pos x="455" y="77"/>
                      </a:cxn>
                      <a:cxn ang="0">
                        <a:pos x="405" y="40"/>
                      </a:cxn>
                      <a:cxn ang="0">
                        <a:pos x="342" y="0"/>
                      </a:cxn>
                    </a:cxnLst>
                    <a:rect l="0" t="0" r="r" b="b"/>
                    <a:pathLst>
                      <a:path w="669" h="290">
                        <a:moveTo>
                          <a:pt x="342" y="0"/>
                        </a:moveTo>
                        <a:lnTo>
                          <a:pt x="285" y="63"/>
                        </a:lnTo>
                        <a:lnTo>
                          <a:pt x="231" y="90"/>
                        </a:lnTo>
                        <a:lnTo>
                          <a:pt x="191" y="99"/>
                        </a:lnTo>
                        <a:lnTo>
                          <a:pt x="137" y="99"/>
                        </a:lnTo>
                        <a:lnTo>
                          <a:pt x="92" y="108"/>
                        </a:lnTo>
                        <a:lnTo>
                          <a:pt x="35" y="146"/>
                        </a:lnTo>
                        <a:lnTo>
                          <a:pt x="0" y="181"/>
                        </a:lnTo>
                        <a:lnTo>
                          <a:pt x="12" y="213"/>
                        </a:lnTo>
                        <a:lnTo>
                          <a:pt x="46" y="236"/>
                        </a:lnTo>
                        <a:lnTo>
                          <a:pt x="102" y="250"/>
                        </a:lnTo>
                        <a:lnTo>
                          <a:pt x="177" y="254"/>
                        </a:lnTo>
                        <a:lnTo>
                          <a:pt x="271" y="240"/>
                        </a:lnTo>
                        <a:lnTo>
                          <a:pt x="328" y="223"/>
                        </a:lnTo>
                        <a:lnTo>
                          <a:pt x="396" y="223"/>
                        </a:lnTo>
                        <a:lnTo>
                          <a:pt x="481" y="240"/>
                        </a:lnTo>
                        <a:lnTo>
                          <a:pt x="486" y="271"/>
                        </a:lnTo>
                        <a:lnTo>
                          <a:pt x="543" y="290"/>
                        </a:lnTo>
                        <a:lnTo>
                          <a:pt x="610" y="290"/>
                        </a:lnTo>
                        <a:lnTo>
                          <a:pt x="660" y="277"/>
                        </a:lnTo>
                        <a:lnTo>
                          <a:pt x="669" y="122"/>
                        </a:lnTo>
                        <a:lnTo>
                          <a:pt x="651" y="63"/>
                        </a:lnTo>
                        <a:lnTo>
                          <a:pt x="584" y="77"/>
                        </a:lnTo>
                        <a:lnTo>
                          <a:pt x="522" y="81"/>
                        </a:lnTo>
                        <a:lnTo>
                          <a:pt x="455" y="77"/>
                        </a:lnTo>
                        <a:lnTo>
                          <a:pt x="405" y="40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400" b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04" name="Freeform 37"/>
                  <p:cNvSpPr>
                    <a:spLocks/>
                  </p:cNvSpPr>
                  <p:nvPr/>
                </p:nvSpPr>
                <p:spPr bwMode="auto">
                  <a:xfrm>
                    <a:off x="2882" y="3043"/>
                    <a:ext cx="84" cy="38"/>
                  </a:xfrm>
                  <a:custGeom>
                    <a:avLst/>
                    <a:gdLst/>
                    <a:ahLst/>
                    <a:cxnLst>
                      <a:cxn ang="0">
                        <a:pos x="313" y="0"/>
                      </a:cxn>
                      <a:cxn ang="0">
                        <a:pos x="397" y="77"/>
                      </a:cxn>
                      <a:cxn ang="0">
                        <a:pos x="438" y="100"/>
                      </a:cxn>
                      <a:cxn ang="0">
                        <a:pos x="483" y="110"/>
                      </a:cxn>
                      <a:cxn ang="0">
                        <a:pos x="531" y="118"/>
                      </a:cxn>
                      <a:cxn ang="0">
                        <a:pos x="577" y="128"/>
                      </a:cxn>
                      <a:cxn ang="0">
                        <a:pos x="615" y="145"/>
                      </a:cxn>
                      <a:cxn ang="0">
                        <a:pos x="652" y="159"/>
                      </a:cxn>
                      <a:cxn ang="0">
                        <a:pos x="670" y="200"/>
                      </a:cxn>
                      <a:cxn ang="0">
                        <a:pos x="656" y="232"/>
                      </a:cxn>
                      <a:cxn ang="0">
                        <a:pos x="621" y="255"/>
                      </a:cxn>
                      <a:cxn ang="0">
                        <a:pos x="568" y="268"/>
                      </a:cxn>
                      <a:cxn ang="0">
                        <a:pos x="491" y="273"/>
                      </a:cxn>
                      <a:cxn ang="0">
                        <a:pos x="397" y="259"/>
                      </a:cxn>
                      <a:cxn ang="0">
                        <a:pos x="340" y="241"/>
                      </a:cxn>
                      <a:cxn ang="0">
                        <a:pos x="272" y="241"/>
                      </a:cxn>
                      <a:cxn ang="0">
                        <a:pos x="187" y="259"/>
                      </a:cxn>
                      <a:cxn ang="0">
                        <a:pos x="184" y="291"/>
                      </a:cxn>
                      <a:cxn ang="0">
                        <a:pos x="126" y="308"/>
                      </a:cxn>
                      <a:cxn ang="0">
                        <a:pos x="58" y="308"/>
                      </a:cxn>
                      <a:cxn ang="0">
                        <a:pos x="8" y="294"/>
                      </a:cxn>
                      <a:cxn ang="0">
                        <a:pos x="0" y="141"/>
                      </a:cxn>
                      <a:cxn ang="0">
                        <a:pos x="18" y="83"/>
                      </a:cxn>
                      <a:cxn ang="0">
                        <a:pos x="85" y="96"/>
                      </a:cxn>
                      <a:cxn ang="0">
                        <a:pos x="148" y="100"/>
                      </a:cxn>
                      <a:cxn ang="0">
                        <a:pos x="213" y="96"/>
                      </a:cxn>
                      <a:cxn ang="0">
                        <a:pos x="263" y="59"/>
                      </a:cxn>
                      <a:cxn ang="0">
                        <a:pos x="313" y="0"/>
                      </a:cxn>
                    </a:cxnLst>
                    <a:rect l="0" t="0" r="r" b="b"/>
                    <a:pathLst>
                      <a:path w="670" h="308">
                        <a:moveTo>
                          <a:pt x="313" y="0"/>
                        </a:moveTo>
                        <a:lnTo>
                          <a:pt x="397" y="77"/>
                        </a:lnTo>
                        <a:lnTo>
                          <a:pt x="438" y="100"/>
                        </a:lnTo>
                        <a:lnTo>
                          <a:pt x="483" y="110"/>
                        </a:lnTo>
                        <a:lnTo>
                          <a:pt x="531" y="118"/>
                        </a:lnTo>
                        <a:lnTo>
                          <a:pt x="577" y="128"/>
                        </a:lnTo>
                        <a:lnTo>
                          <a:pt x="615" y="145"/>
                        </a:lnTo>
                        <a:lnTo>
                          <a:pt x="652" y="159"/>
                        </a:lnTo>
                        <a:lnTo>
                          <a:pt x="670" y="200"/>
                        </a:lnTo>
                        <a:lnTo>
                          <a:pt x="656" y="232"/>
                        </a:lnTo>
                        <a:lnTo>
                          <a:pt x="621" y="255"/>
                        </a:lnTo>
                        <a:lnTo>
                          <a:pt x="568" y="268"/>
                        </a:lnTo>
                        <a:lnTo>
                          <a:pt x="491" y="273"/>
                        </a:lnTo>
                        <a:lnTo>
                          <a:pt x="397" y="259"/>
                        </a:lnTo>
                        <a:lnTo>
                          <a:pt x="340" y="241"/>
                        </a:lnTo>
                        <a:lnTo>
                          <a:pt x="272" y="241"/>
                        </a:lnTo>
                        <a:lnTo>
                          <a:pt x="187" y="259"/>
                        </a:lnTo>
                        <a:lnTo>
                          <a:pt x="184" y="291"/>
                        </a:lnTo>
                        <a:lnTo>
                          <a:pt x="126" y="308"/>
                        </a:lnTo>
                        <a:lnTo>
                          <a:pt x="58" y="308"/>
                        </a:lnTo>
                        <a:lnTo>
                          <a:pt x="8" y="294"/>
                        </a:lnTo>
                        <a:lnTo>
                          <a:pt x="0" y="141"/>
                        </a:lnTo>
                        <a:lnTo>
                          <a:pt x="18" y="83"/>
                        </a:lnTo>
                        <a:lnTo>
                          <a:pt x="85" y="96"/>
                        </a:lnTo>
                        <a:lnTo>
                          <a:pt x="148" y="100"/>
                        </a:lnTo>
                        <a:lnTo>
                          <a:pt x="213" y="96"/>
                        </a:lnTo>
                        <a:lnTo>
                          <a:pt x="263" y="59"/>
                        </a:lnTo>
                        <a:lnTo>
                          <a:pt x="313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400" b="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76" name="Freeform 38"/>
                <p:cNvSpPr>
                  <a:spLocks/>
                </p:cNvSpPr>
                <p:nvPr/>
              </p:nvSpPr>
              <p:spPr bwMode="auto">
                <a:xfrm>
                  <a:off x="2506" y="1991"/>
                  <a:ext cx="655" cy="1769"/>
                </a:xfrm>
                <a:custGeom>
                  <a:avLst/>
                  <a:gdLst/>
                  <a:ahLst/>
                  <a:cxnLst>
                    <a:cxn ang="0">
                      <a:pos x="89" y="83"/>
                    </a:cxn>
                    <a:cxn ang="0">
                      <a:pos x="43" y="133"/>
                    </a:cxn>
                    <a:cxn ang="0">
                      <a:pos x="34" y="160"/>
                    </a:cxn>
                    <a:cxn ang="0">
                      <a:pos x="7" y="224"/>
                    </a:cxn>
                    <a:cxn ang="0">
                      <a:pos x="0" y="296"/>
                    </a:cxn>
                    <a:cxn ang="0">
                      <a:pos x="7" y="373"/>
                    </a:cxn>
                    <a:cxn ang="0">
                      <a:pos x="49" y="420"/>
                    </a:cxn>
                    <a:cxn ang="0">
                      <a:pos x="18" y="446"/>
                    </a:cxn>
                    <a:cxn ang="0">
                      <a:pos x="18" y="472"/>
                    </a:cxn>
                    <a:cxn ang="0">
                      <a:pos x="70" y="490"/>
                    </a:cxn>
                    <a:cxn ang="0">
                      <a:pos x="70" y="517"/>
                    </a:cxn>
                    <a:cxn ang="0">
                      <a:pos x="120" y="544"/>
                    </a:cxn>
                    <a:cxn ang="0">
                      <a:pos x="120" y="572"/>
                    </a:cxn>
                    <a:cxn ang="0">
                      <a:pos x="110" y="654"/>
                    </a:cxn>
                    <a:cxn ang="0">
                      <a:pos x="130" y="799"/>
                    </a:cxn>
                    <a:cxn ang="0">
                      <a:pos x="161" y="990"/>
                    </a:cxn>
                    <a:cxn ang="0">
                      <a:pos x="110" y="1153"/>
                    </a:cxn>
                    <a:cxn ang="0">
                      <a:pos x="141" y="1262"/>
                    </a:cxn>
                    <a:cxn ang="0">
                      <a:pos x="141" y="1607"/>
                    </a:cxn>
                    <a:cxn ang="0">
                      <a:pos x="79" y="1734"/>
                    </a:cxn>
                    <a:cxn ang="0">
                      <a:pos x="18" y="1823"/>
                    </a:cxn>
                    <a:cxn ang="0">
                      <a:pos x="27" y="1848"/>
                    </a:cxn>
                    <a:cxn ang="0">
                      <a:pos x="47" y="1871"/>
                    </a:cxn>
                    <a:cxn ang="0">
                      <a:pos x="90" y="1915"/>
                    </a:cxn>
                    <a:cxn ang="0">
                      <a:pos x="137" y="1946"/>
                    </a:cxn>
                    <a:cxn ang="0">
                      <a:pos x="176" y="1964"/>
                    </a:cxn>
                    <a:cxn ang="0">
                      <a:pos x="208" y="1978"/>
                    </a:cxn>
                    <a:cxn ang="0">
                      <a:pos x="250" y="1993"/>
                    </a:cxn>
                    <a:cxn ang="0">
                      <a:pos x="311" y="2005"/>
                    </a:cxn>
                    <a:cxn ang="0">
                      <a:pos x="356" y="1941"/>
                    </a:cxn>
                    <a:cxn ang="0">
                      <a:pos x="388" y="1973"/>
                    </a:cxn>
                    <a:cxn ang="0">
                      <a:pos x="416" y="1993"/>
                    </a:cxn>
                    <a:cxn ang="0">
                      <a:pos x="459" y="2007"/>
                    </a:cxn>
                    <a:cxn ang="0">
                      <a:pos x="512" y="2007"/>
                    </a:cxn>
                    <a:cxn ang="0">
                      <a:pos x="560" y="1996"/>
                    </a:cxn>
                    <a:cxn ang="0">
                      <a:pos x="613" y="1964"/>
                    </a:cxn>
                    <a:cxn ang="0">
                      <a:pos x="656" y="1935"/>
                    </a:cxn>
                    <a:cxn ang="0">
                      <a:pos x="719" y="1862"/>
                    </a:cxn>
                    <a:cxn ang="0">
                      <a:pos x="741" y="1819"/>
                    </a:cxn>
                    <a:cxn ang="0">
                      <a:pos x="647" y="1706"/>
                    </a:cxn>
                    <a:cxn ang="0">
                      <a:pos x="592" y="1598"/>
                    </a:cxn>
                    <a:cxn ang="0">
                      <a:pos x="560" y="1444"/>
                    </a:cxn>
                    <a:cxn ang="0">
                      <a:pos x="529" y="1388"/>
                    </a:cxn>
                    <a:cxn ang="0">
                      <a:pos x="520" y="1307"/>
                    </a:cxn>
                    <a:cxn ang="0">
                      <a:pos x="520" y="1206"/>
                    </a:cxn>
                    <a:cxn ang="0">
                      <a:pos x="560" y="1099"/>
                    </a:cxn>
                    <a:cxn ang="0">
                      <a:pos x="540" y="1035"/>
                    </a:cxn>
                    <a:cxn ang="0">
                      <a:pos x="499" y="900"/>
                    </a:cxn>
                    <a:cxn ang="0">
                      <a:pos x="560" y="772"/>
                    </a:cxn>
                    <a:cxn ang="0">
                      <a:pos x="560" y="636"/>
                    </a:cxn>
                    <a:cxn ang="0">
                      <a:pos x="581" y="572"/>
                    </a:cxn>
                    <a:cxn ang="0">
                      <a:pos x="581" y="517"/>
                    </a:cxn>
                    <a:cxn ang="0">
                      <a:pos x="642" y="455"/>
                    </a:cxn>
                    <a:cxn ang="0">
                      <a:pos x="674" y="373"/>
                    </a:cxn>
                    <a:cxn ang="0">
                      <a:pos x="674" y="283"/>
                    </a:cxn>
                    <a:cxn ang="0">
                      <a:pos x="663" y="228"/>
                    </a:cxn>
                    <a:cxn ang="0">
                      <a:pos x="663" y="147"/>
                    </a:cxn>
                    <a:cxn ang="0">
                      <a:pos x="642" y="65"/>
                    </a:cxn>
                    <a:cxn ang="0">
                      <a:pos x="602" y="0"/>
                    </a:cxn>
                    <a:cxn ang="0">
                      <a:pos x="418" y="19"/>
                    </a:cxn>
                    <a:cxn ang="0">
                      <a:pos x="304" y="27"/>
                    </a:cxn>
                    <a:cxn ang="0">
                      <a:pos x="130" y="19"/>
                    </a:cxn>
                    <a:cxn ang="0">
                      <a:pos x="89" y="83"/>
                    </a:cxn>
                  </a:cxnLst>
                  <a:rect l="0" t="0" r="r" b="b"/>
                  <a:pathLst>
                    <a:path w="741" h="2007">
                      <a:moveTo>
                        <a:pt x="89" y="83"/>
                      </a:moveTo>
                      <a:lnTo>
                        <a:pt x="43" y="133"/>
                      </a:lnTo>
                      <a:lnTo>
                        <a:pt x="34" y="160"/>
                      </a:lnTo>
                      <a:lnTo>
                        <a:pt x="7" y="224"/>
                      </a:lnTo>
                      <a:lnTo>
                        <a:pt x="0" y="296"/>
                      </a:lnTo>
                      <a:lnTo>
                        <a:pt x="7" y="373"/>
                      </a:lnTo>
                      <a:lnTo>
                        <a:pt x="49" y="420"/>
                      </a:lnTo>
                      <a:lnTo>
                        <a:pt x="18" y="446"/>
                      </a:lnTo>
                      <a:lnTo>
                        <a:pt x="18" y="472"/>
                      </a:lnTo>
                      <a:lnTo>
                        <a:pt x="70" y="490"/>
                      </a:lnTo>
                      <a:lnTo>
                        <a:pt x="70" y="517"/>
                      </a:lnTo>
                      <a:lnTo>
                        <a:pt x="120" y="544"/>
                      </a:lnTo>
                      <a:lnTo>
                        <a:pt x="120" y="572"/>
                      </a:lnTo>
                      <a:lnTo>
                        <a:pt x="110" y="654"/>
                      </a:lnTo>
                      <a:lnTo>
                        <a:pt x="130" y="799"/>
                      </a:lnTo>
                      <a:lnTo>
                        <a:pt x="161" y="990"/>
                      </a:lnTo>
                      <a:lnTo>
                        <a:pt x="110" y="1153"/>
                      </a:lnTo>
                      <a:lnTo>
                        <a:pt x="141" y="1262"/>
                      </a:lnTo>
                      <a:lnTo>
                        <a:pt x="141" y="1607"/>
                      </a:lnTo>
                      <a:lnTo>
                        <a:pt x="79" y="1734"/>
                      </a:lnTo>
                      <a:lnTo>
                        <a:pt x="18" y="1823"/>
                      </a:lnTo>
                      <a:lnTo>
                        <a:pt x="27" y="1848"/>
                      </a:lnTo>
                      <a:lnTo>
                        <a:pt x="47" y="1871"/>
                      </a:lnTo>
                      <a:lnTo>
                        <a:pt x="90" y="1915"/>
                      </a:lnTo>
                      <a:lnTo>
                        <a:pt x="137" y="1946"/>
                      </a:lnTo>
                      <a:lnTo>
                        <a:pt x="176" y="1964"/>
                      </a:lnTo>
                      <a:lnTo>
                        <a:pt x="208" y="1978"/>
                      </a:lnTo>
                      <a:lnTo>
                        <a:pt x="250" y="1993"/>
                      </a:lnTo>
                      <a:lnTo>
                        <a:pt x="311" y="2005"/>
                      </a:lnTo>
                      <a:lnTo>
                        <a:pt x="356" y="1941"/>
                      </a:lnTo>
                      <a:lnTo>
                        <a:pt x="388" y="1973"/>
                      </a:lnTo>
                      <a:lnTo>
                        <a:pt x="416" y="1993"/>
                      </a:lnTo>
                      <a:lnTo>
                        <a:pt x="459" y="2007"/>
                      </a:lnTo>
                      <a:lnTo>
                        <a:pt x="512" y="2007"/>
                      </a:lnTo>
                      <a:lnTo>
                        <a:pt x="560" y="1996"/>
                      </a:lnTo>
                      <a:lnTo>
                        <a:pt x="613" y="1964"/>
                      </a:lnTo>
                      <a:lnTo>
                        <a:pt x="656" y="1935"/>
                      </a:lnTo>
                      <a:lnTo>
                        <a:pt x="719" y="1862"/>
                      </a:lnTo>
                      <a:lnTo>
                        <a:pt x="741" y="1819"/>
                      </a:lnTo>
                      <a:lnTo>
                        <a:pt x="647" y="1706"/>
                      </a:lnTo>
                      <a:lnTo>
                        <a:pt x="592" y="1598"/>
                      </a:lnTo>
                      <a:lnTo>
                        <a:pt x="560" y="1444"/>
                      </a:lnTo>
                      <a:lnTo>
                        <a:pt x="529" y="1388"/>
                      </a:lnTo>
                      <a:lnTo>
                        <a:pt x="520" y="1307"/>
                      </a:lnTo>
                      <a:lnTo>
                        <a:pt x="520" y="1206"/>
                      </a:lnTo>
                      <a:lnTo>
                        <a:pt x="560" y="1099"/>
                      </a:lnTo>
                      <a:lnTo>
                        <a:pt x="540" y="1035"/>
                      </a:lnTo>
                      <a:lnTo>
                        <a:pt x="499" y="900"/>
                      </a:lnTo>
                      <a:lnTo>
                        <a:pt x="560" y="772"/>
                      </a:lnTo>
                      <a:lnTo>
                        <a:pt x="560" y="636"/>
                      </a:lnTo>
                      <a:lnTo>
                        <a:pt x="581" y="572"/>
                      </a:lnTo>
                      <a:lnTo>
                        <a:pt x="581" y="517"/>
                      </a:lnTo>
                      <a:lnTo>
                        <a:pt x="642" y="455"/>
                      </a:lnTo>
                      <a:lnTo>
                        <a:pt x="674" y="373"/>
                      </a:lnTo>
                      <a:lnTo>
                        <a:pt x="674" y="283"/>
                      </a:lnTo>
                      <a:lnTo>
                        <a:pt x="663" y="228"/>
                      </a:lnTo>
                      <a:lnTo>
                        <a:pt x="663" y="147"/>
                      </a:lnTo>
                      <a:lnTo>
                        <a:pt x="642" y="65"/>
                      </a:lnTo>
                      <a:lnTo>
                        <a:pt x="602" y="0"/>
                      </a:lnTo>
                      <a:lnTo>
                        <a:pt x="418" y="19"/>
                      </a:lnTo>
                      <a:lnTo>
                        <a:pt x="304" y="27"/>
                      </a:lnTo>
                      <a:lnTo>
                        <a:pt x="130" y="19"/>
                      </a:lnTo>
                      <a:lnTo>
                        <a:pt x="89" y="83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400" b="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0" name="Group 39"/>
                <p:cNvGrpSpPr>
                  <a:grpSpLocks/>
                </p:cNvGrpSpPr>
                <p:nvPr/>
              </p:nvGrpSpPr>
              <p:grpSpPr bwMode="auto">
                <a:xfrm>
                  <a:off x="2204" y="497"/>
                  <a:ext cx="710" cy="571"/>
                  <a:chOff x="2795" y="2609"/>
                  <a:chExt cx="101" cy="81"/>
                </a:xfrm>
              </p:grpSpPr>
              <p:grpSp>
                <p:nvGrpSpPr>
                  <p:cNvPr id="34" name="Group 40"/>
                  <p:cNvGrpSpPr>
                    <a:grpSpLocks/>
                  </p:cNvGrpSpPr>
                  <p:nvPr/>
                </p:nvGrpSpPr>
                <p:grpSpPr bwMode="auto">
                  <a:xfrm>
                    <a:off x="2873" y="2613"/>
                    <a:ext cx="23" cy="27"/>
                    <a:chOff x="2873" y="2613"/>
                    <a:chExt cx="23" cy="27"/>
                  </a:xfrm>
                </p:grpSpPr>
                <p:sp>
                  <p:nvSpPr>
                    <p:cNvPr id="101" name="Freeform 41"/>
                    <p:cNvSpPr>
                      <a:spLocks/>
                    </p:cNvSpPr>
                    <p:nvPr/>
                  </p:nvSpPr>
                  <p:spPr bwMode="auto">
                    <a:xfrm>
                      <a:off x="2873" y="2613"/>
                      <a:ext cx="16" cy="1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77"/>
                        </a:cxn>
                        <a:cxn ang="0">
                          <a:pos x="49" y="34"/>
                        </a:cxn>
                        <a:cxn ang="0">
                          <a:pos x="74" y="17"/>
                        </a:cxn>
                        <a:cxn ang="0">
                          <a:pos x="87" y="6"/>
                        </a:cxn>
                        <a:cxn ang="0">
                          <a:pos x="102" y="0"/>
                        </a:cxn>
                        <a:cxn ang="0">
                          <a:pos x="121" y="3"/>
                        </a:cxn>
                        <a:cxn ang="0">
                          <a:pos x="132" y="12"/>
                        </a:cxn>
                        <a:cxn ang="0">
                          <a:pos x="122" y="34"/>
                        </a:cxn>
                        <a:cxn ang="0">
                          <a:pos x="98" y="62"/>
                        </a:cxn>
                        <a:cxn ang="0">
                          <a:pos x="68" y="92"/>
                        </a:cxn>
                        <a:cxn ang="0">
                          <a:pos x="0" y="77"/>
                        </a:cxn>
                      </a:cxnLst>
                      <a:rect l="0" t="0" r="r" b="b"/>
                      <a:pathLst>
                        <a:path w="132" h="92">
                          <a:moveTo>
                            <a:pt x="0" y="77"/>
                          </a:moveTo>
                          <a:lnTo>
                            <a:pt x="49" y="34"/>
                          </a:lnTo>
                          <a:lnTo>
                            <a:pt x="74" y="17"/>
                          </a:lnTo>
                          <a:lnTo>
                            <a:pt x="87" y="6"/>
                          </a:lnTo>
                          <a:lnTo>
                            <a:pt x="102" y="0"/>
                          </a:lnTo>
                          <a:lnTo>
                            <a:pt x="121" y="3"/>
                          </a:lnTo>
                          <a:lnTo>
                            <a:pt x="132" y="12"/>
                          </a:lnTo>
                          <a:lnTo>
                            <a:pt x="122" y="34"/>
                          </a:lnTo>
                          <a:lnTo>
                            <a:pt x="98" y="62"/>
                          </a:lnTo>
                          <a:lnTo>
                            <a:pt x="68" y="92"/>
                          </a:lnTo>
                          <a:lnTo>
                            <a:pt x="0" y="77"/>
                          </a:lnTo>
                          <a:close/>
                        </a:path>
                      </a:pathLst>
                    </a:custGeom>
                    <a:solidFill>
                      <a:srgbClr val="FFCC99"/>
                    </a:solidFill>
                    <a:ln w="1588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400" b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02" name="Freeform 42"/>
                    <p:cNvSpPr>
                      <a:spLocks/>
                    </p:cNvSpPr>
                    <p:nvPr/>
                  </p:nvSpPr>
                  <p:spPr bwMode="auto">
                    <a:xfrm>
                      <a:off x="2881" y="2624"/>
                      <a:ext cx="15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36" y="0"/>
                        </a:cxn>
                        <a:cxn ang="0">
                          <a:pos x="49" y="52"/>
                        </a:cxn>
                        <a:cxn ang="0">
                          <a:pos x="62" y="62"/>
                        </a:cxn>
                        <a:cxn ang="0">
                          <a:pos x="94" y="67"/>
                        </a:cxn>
                        <a:cxn ang="0">
                          <a:pos x="80" y="64"/>
                        </a:cxn>
                        <a:cxn ang="0">
                          <a:pos x="109" y="69"/>
                        </a:cxn>
                        <a:cxn ang="0">
                          <a:pos x="123" y="83"/>
                        </a:cxn>
                        <a:cxn ang="0">
                          <a:pos x="124" y="99"/>
                        </a:cxn>
                        <a:cxn ang="0">
                          <a:pos x="115" y="110"/>
                        </a:cxn>
                        <a:cxn ang="0">
                          <a:pos x="99" y="115"/>
                        </a:cxn>
                        <a:cxn ang="0">
                          <a:pos x="80" y="121"/>
                        </a:cxn>
                        <a:cxn ang="0">
                          <a:pos x="52" y="122"/>
                        </a:cxn>
                        <a:cxn ang="0">
                          <a:pos x="30" y="110"/>
                        </a:cxn>
                        <a:cxn ang="0">
                          <a:pos x="14" y="92"/>
                        </a:cxn>
                        <a:cxn ang="0">
                          <a:pos x="0" y="57"/>
                        </a:cxn>
                        <a:cxn ang="0">
                          <a:pos x="36" y="0"/>
                        </a:cxn>
                      </a:cxnLst>
                      <a:rect l="0" t="0" r="r" b="b"/>
                      <a:pathLst>
                        <a:path w="124" h="122">
                          <a:moveTo>
                            <a:pt x="36" y="0"/>
                          </a:moveTo>
                          <a:lnTo>
                            <a:pt x="49" y="52"/>
                          </a:lnTo>
                          <a:lnTo>
                            <a:pt x="62" y="62"/>
                          </a:lnTo>
                          <a:lnTo>
                            <a:pt x="94" y="67"/>
                          </a:lnTo>
                          <a:lnTo>
                            <a:pt x="80" y="64"/>
                          </a:lnTo>
                          <a:lnTo>
                            <a:pt x="109" y="69"/>
                          </a:lnTo>
                          <a:lnTo>
                            <a:pt x="123" y="83"/>
                          </a:lnTo>
                          <a:lnTo>
                            <a:pt x="124" y="99"/>
                          </a:lnTo>
                          <a:lnTo>
                            <a:pt x="115" y="110"/>
                          </a:lnTo>
                          <a:lnTo>
                            <a:pt x="99" y="115"/>
                          </a:lnTo>
                          <a:lnTo>
                            <a:pt x="80" y="121"/>
                          </a:lnTo>
                          <a:lnTo>
                            <a:pt x="52" y="122"/>
                          </a:lnTo>
                          <a:lnTo>
                            <a:pt x="30" y="110"/>
                          </a:lnTo>
                          <a:lnTo>
                            <a:pt x="14" y="92"/>
                          </a:lnTo>
                          <a:lnTo>
                            <a:pt x="0" y="57"/>
                          </a:lnTo>
                          <a:lnTo>
                            <a:pt x="36" y="0"/>
                          </a:lnTo>
                          <a:close/>
                        </a:path>
                      </a:pathLst>
                    </a:custGeom>
                    <a:solidFill>
                      <a:srgbClr val="FFCC99"/>
                    </a:solidFill>
                    <a:ln w="1588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400" b="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grpSp>
                <p:nvGrpSpPr>
                  <p:cNvPr id="43" name="Group 43"/>
                  <p:cNvGrpSpPr>
                    <a:grpSpLocks/>
                  </p:cNvGrpSpPr>
                  <p:nvPr/>
                </p:nvGrpSpPr>
                <p:grpSpPr bwMode="auto">
                  <a:xfrm>
                    <a:off x="2795" y="2609"/>
                    <a:ext cx="95" cy="81"/>
                    <a:chOff x="2795" y="2609"/>
                    <a:chExt cx="95" cy="81"/>
                  </a:xfrm>
                </p:grpSpPr>
                <p:sp>
                  <p:nvSpPr>
                    <p:cNvPr id="99" name="Freeform 44"/>
                    <p:cNvSpPr>
                      <a:spLocks/>
                    </p:cNvSpPr>
                    <p:nvPr/>
                  </p:nvSpPr>
                  <p:spPr bwMode="auto">
                    <a:xfrm>
                      <a:off x="2795" y="2609"/>
                      <a:ext cx="95" cy="81"/>
                    </a:xfrm>
                    <a:custGeom>
                      <a:avLst/>
                      <a:gdLst/>
                      <a:ahLst/>
                      <a:cxnLst>
                        <a:cxn ang="0">
                          <a:pos x="35" y="596"/>
                        </a:cxn>
                        <a:cxn ang="0">
                          <a:pos x="10" y="556"/>
                        </a:cxn>
                        <a:cxn ang="0">
                          <a:pos x="0" y="508"/>
                        </a:cxn>
                        <a:cxn ang="0">
                          <a:pos x="43" y="471"/>
                        </a:cxn>
                        <a:cxn ang="0">
                          <a:pos x="94" y="444"/>
                        </a:cxn>
                        <a:cxn ang="0">
                          <a:pos x="118" y="380"/>
                        </a:cxn>
                        <a:cxn ang="0">
                          <a:pos x="166" y="334"/>
                        </a:cxn>
                        <a:cxn ang="0">
                          <a:pos x="227" y="296"/>
                        </a:cxn>
                        <a:cxn ang="0">
                          <a:pos x="333" y="179"/>
                        </a:cxn>
                        <a:cxn ang="0">
                          <a:pos x="382" y="84"/>
                        </a:cxn>
                        <a:cxn ang="0">
                          <a:pos x="427" y="17"/>
                        </a:cxn>
                        <a:cxn ang="0">
                          <a:pos x="493" y="0"/>
                        </a:cxn>
                        <a:cxn ang="0">
                          <a:pos x="533" y="44"/>
                        </a:cxn>
                        <a:cxn ang="0">
                          <a:pos x="583" y="82"/>
                        </a:cxn>
                        <a:cxn ang="0">
                          <a:pos x="664" y="90"/>
                        </a:cxn>
                        <a:cxn ang="0">
                          <a:pos x="717" y="102"/>
                        </a:cxn>
                        <a:cxn ang="0">
                          <a:pos x="748" y="145"/>
                        </a:cxn>
                        <a:cxn ang="0">
                          <a:pos x="740" y="196"/>
                        </a:cxn>
                        <a:cxn ang="0">
                          <a:pos x="738" y="251"/>
                        </a:cxn>
                        <a:cxn ang="0">
                          <a:pos x="762" y="273"/>
                        </a:cxn>
                        <a:cxn ang="0">
                          <a:pos x="748" y="299"/>
                        </a:cxn>
                        <a:cxn ang="0">
                          <a:pos x="701" y="293"/>
                        </a:cxn>
                        <a:cxn ang="0">
                          <a:pos x="677" y="251"/>
                        </a:cxn>
                        <a:cxn ang="0">
                          <a:pos x="677" y="181"/>
                        </a:cxn>
                        <a:cxn ang="0">
                          <a:pos x="626" y="179"/>
                        </a:cxn>
                        <a:cxn ang="0">
                          <a:pos x="559" y="205"/>
                        </a:cxn>
                        <a:cxn ang="0">
                          <a:pos x="535" y="244"/>
                        </a:cxn>
                        <a:cxn ang="0">
                          <a:pos x="583" y="299"/>
                        </a:cxn>
                        <a:cxn ang="0">
                          <a:pos x="593" y="347"/>
                        </a:cxn>
                        <a:cxn ang="0">
                          <a:pos x="568" y="359"/>
                        </a:cxn>
                        <a:cxn ang="0">
                          <a:pos x="517" y="353"/>
                        </a:cxn>
                        <a:cxn ang="0">
                          <a:pos x="485" y="316"/>
                        </a:cxn>
                        <a:cxn ang="0">
                          <a:pos x="460" y="244"/>
                        </a:cxn>
                        <a:cxn ang="0">
                          <a:pos x="427" y="185"/>
                        </a:cxn>
                        <a:cxn ang="0">
                          <a:pos x="379" y="271"/>
                        </a:cxn>
                        <a:cxn ang="0">
                          <a:pos x="296" y="414"/>
                        </a:cxn>
                        <a:cxn ang="0">
                          <a:pos x="227" y="519"/>
                        </a:cxn>
                        <a:cxn ang="0">
                          <a:pos x="174" y="568"/>
                        </a:cxn>
                        <a:cxn ang="0">
                          <a:pos x="47" y="653"/>
                        </a:cxn>
                      </a:cxnLst>
                      <a:rect l="0" t="0" r="r" b="b"/>
                      <a:pathLst>
                        <a:path w="765" h="653">
                          <a:moveTo>
                            <a:pt x="47" y="653"/>
                          </a:moveTo>
                          <a:lnTo>
                            <a:pt x="35" y="596"/>
                          </a:lnTo>
                          <a:lnTo>
                            <a:pt x="35" y="562"/>
                          </a:lnTo>
                          <a:lnTo>
                            <a:pt x="10" y="556"/>
                          </a:lnTo>
                          <a:lnTo>
                            <a:pt x="0" y="529"/>
                          </a:lnTo>
                          <a:lnTo>
                            <a:pt x="0" y="508"/>
                          </a:lnTo>
                          <a:lnTo>
                            <a:pt x="14" y="481"/>
                          </a:lnTo>
                          <a:lnTo>
                            <a:pt x="43" y="471"/>
                          </a:lnTo>
                          <a:lnTo>
                            <a:pt x="65" y="468"/>
                          </a:lnTo>
                          <a:lnTo>
                            <a:pt x="94" y="444"/>
                          </a:lnTo>
                          <a:lnTo>
                            <a:pt x="101" y="411"/>
                          </a:lnTo>
                          <a:lnTo>
                            <a:pt x="118" y="380"/>
                          </a:lnTo>
                          <a:lnTo>
                            <a:pt x="148" y="347"/>
                          </a:lnTo>
                          <a:lnTo>
                            <a:pt x="166" y="334"/>
                          </a:lnTo>
                          <a:lnTo>
                            <a:pt x="192" y="316"/>
                          </a:lnTo>
                          <a:lnTo>
                            <a:pt x="227" y="296"/>
                          </a:lnTo>
                          <a:lnTo>
                            <a:pt x="264" y="256"/>
                          </a:lnTo>
                          <a:lnTo>
                            <a:pt x="333" y="179"/>
                          </a:lnTo>
                          <a:lnTo>
                            <a:pt x="363" y="124"/>
                          </a:lnTo>
                          <a:lnTo>
                            <a:pt x="382" y="84"/>
                          </a:lnTo>
                          <a:lnTo>
                            <a:pt x="394" y="49"/>
                          </a:lnTo>
                          <a:lnTo>
                            <a:pt x="427" y="17"/>
                          </a:lnTo>
                          <a:lnTo>
                            <a:pt x="463" y="7"/>
                          </a:lnTo>
                          <a:lnTo>
                            <a:pt x="493" y="0"/>
                          </a:lnTo>
                          <a:lnTo>
                            <a:pt x="504" y="9"/>
                          </a:lnTo>
                          <a:lnTo>
                            <a:pt x="533" y="44"/>
                          </a:lnTo>
                          <a:lnTo>
                            <a:pt x="550" y="70"/>
                          </a:lnTo>
                          <a:lnTo>
                            <a:pt x="583" y="82"/>
                          </a:lnTo>
                          <a:lnTo>
                            <a:pt x="629" y="84"/>
                          </a:lnTo>
                          <a:lnTo>
                            <a:pt x="664" y="90"/>
                          </a:lnTo>
                          <a:lnTo>
                            <a:pt x="690" y="100"/>
                          </a:lnTo>
                          <a:lnTo>
                            <a:pt x="717" y="102"/>
                          </a:lnTo>
                          <a:lnTo>
                            <a:pt x="738" y="122"/>
                          </a:lnTo>
                          <a:lnTo>
                            <a:pt x="748" y="145"/>
                          </a:lnTo>
                          <a:lnTo>
                            <a:pt x="746" y="167"/>
                          </a:lnTo>
                          <a:lnTo>
                            <a:pt x="740" y="196"/>
                          </a:lnTo>
                          <a:lnTo>
                            <a:pt x="737" y="231"/>
                          </a:lnTo>
                          <a:lnTo>
                            <a:pt x="738" y="251"/>
                          </a:lnTo>
                          <a:lnTo>
                            <a:pt x="757" y="265"/>
                          </a:lnTo>
                          <a:lnTo>
                            <a:pt x="762" y="273"/>
                          </a:lnTo>
                          <a:lnTo>
                            <a:pt x="765" y="289"/>
                          </a:lnTo>
                          <a:lnTo>
                            <a:pt x="748" y="299"/>
                          </a:lnTo>
                          <a:lnTo>
                            <a:pt x="728" y="302"/>
                          </a:lnTo>
                          <a:lnTo>
                            <a:pt x="701" y="293"/>
                          </a:lnTo>
                          <a:lnTo>
                            <a:pt x="686" y="274"/>
                          </a:lnTo>
                          <a:lnTo>
                            <a:pt x="677" y="251"/>
                          </a:lnTo>
                          <a:lnTo>
                            <a:pt x="674" y="219"/>
                          </a:lnTo>
                          <a:lnTo>
                            <a:pt x="677" y="181"/>
                          </a:lnTo>
                          <a:lnTo>
                            <a:pt x="653" y="170"/>
                          </a:lnTo>
                          <a:lnTo>
                            <a:pt x="626" y="179"/>
                          </a:lnTo>
                          <a:lnTo>
                            <a:pt x="583" y="193"/>
                          </a:lnTo>
                          <a:lnTo>
                            <a:pt x="559" y="205"/>
                          </a:lnTo>
                          <a:lnTo>
                            <a:pt x="538" y="223"/>
                          </a:lnTo>
                          <a:lnTo>
                            <a:pt x="535" y="244"/>
                          </a:lnTo>
                          <a:lnTo>
                            <a:pt x="561" y="268"/>
                          </a:lnTo>
                          <a:lnTo>
                            <a:pt x="583" y="299"/>
                          </a:lnTo>
                          <a:lnTo>
                            <a:pt x="593" y="326"/>
                          </a:lnTo>
                          <a:lnTo>
                            <a:pt x="593" y="347"/>
                          </a:lnTo>
                          <a:lnTo>
                            <a:pt x="589" y="351"/>
                          </a:lnTo>
                          <a:lnTo>
                            <a:pt x="568" y="359"/>
                          </a:lnTo>
                          <a:lnTo>
                            <a:pt x="543" y="361"/>
                          </a:lnTo>
                          <a:lnTo>
                            <a:pt x="517" y="353"/>
                          </a:lnTo>
                          <a:lnTo>
                            <a:pt x="499" y="338"/>
                          </a:lnTo>
                          <a:lnTo>
                            <a:pt x="485" y="316"/>
                          </a:lnTo>
                          <a:lnTo>
                            <a:pt x="477" y="284"/>
                          </a:lnTo>
                          <a:lnTo>
                            <a:pt x="460" y="244"/>
                          </a:lnTo>
                          <a:lnTo>
                            <a:pt x="445" y="208"/>
                          </a:lnTo>
                          <a:lnTo>
                            <a:pt x="427" y="185"/>
                          </a:lnTo>
                          <a:lnTo>
                            <a:pt x="411" y="208"/>
                          </a:lnTo>
                          <a:lnTo>
                            <a:pt x="379" y="271"/>
                          </a:lnTo>
                          <a:lnTo>
                            <a:pt x="333" y="353"/>
                          </a:lnTo>
                          <a:lnTo>
                            <a:pt x="296" y="414"/>
                          </a:lnTo>
                          <a:lnTo>
                            <a:pt x="264" y="474"/>
                          </a:lnTo>
                          <a:lnTo>
                            <a:pt x="227" y="519"/>
                          </a:lnTo>
                          <a:lnTo>
                            <a:pt x="189" y="551"/>
                          </a:lnTo>
                          <a:lnTo>
                            <a:pt x="174" y="568"/>
                          </a:lnTo>
                          <a:lnTo>
                            <a:pt x="201" y="620"/>
                          </a:lnTo>
                          <a:lnTo>
                            <a:pt x="47" y="653"/>
                          </a:lnTo>
                          <a:close/>
                        </a:path>
                      </a:pathLst>
                    </a:custGeom>
                    <a:solidFill>
                      <a:srgbClr val="FFCC99"/>
                    </a:solidFill>
                    <a:ln w="1588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400" b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00" name="Freeform 45"/>
                    <p:cNvSpPr>
                      <a:spLocks/>
                    </p:cNvSpPr>
                    <p:nvPr/>
                  </p:nvSpPr>
                  <p:spPr bwMode="auto">
                    <a:xfrm>
                      <a:off x="2859" y="2644"/>
                      <a:ext cx="5" cy="3"/>
                    </a:xfrm>
                    <a:custGeom>
                      <a:avLst/>
                      <a:gdLst/>
                      <a:ahLst/>
                      <a:cxnLst>
                        <a:cxn ang="0">
                          <a:pos x="42" y="2"/>
                        </a:cxn>
                        <a:cxn ang="0">
                          <a:pos x="28" y="0"/>
                        </a:cxn>
                        <a:cxn ang="0">
                          <a:pos x="18" y="4"/>
                        </a:cxn>
                        <a:cxn ang="0">
                          <a:pos x="10" y="12"/>
                        </a:cxn>
                        <a:cxn ang="0">
                          <a:pos x="0" y="22"/>
                        </a:cxn>
                      </a:cxnLst>
                      <a:rect l="0" t="0" r="r" b="b"/>
                      <a:pathLst>
                        <a:path w="42" h="22">
                          <a:moveTo>
                            <a:pt x="42" y="2"/>
                          </a:moveTo>
                          <a:lnTo>
                            <a:pt x="28" y="0"/>
                          </a:lnTo>
                          <a:lnTo>
                            <a:pt x="18" y="4"/>
                          </a:lnTo>
                          <a:lnTo>
                            <a:pt x="10" y="12"/>
                          </a:lnTo>
                          <a:lnTo>
                            <a:pt x="0" y="22"/>
                          </a:lnTo>
                        </a:path>
                      </a:pathLst>
                    </a:custGeom>
                    <a:solidFill>
                      <a:srgbClr val="FFCC99"/>
                    </a:solidFill>
                    <a:ln w="1588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400" b="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</p:grpSp>
            <p:grpSp>
              <p:nvGrpSpPr>
                <p:cNvPr id="44" name="Group 46"/>
                <p:cNvGrpSpPr>
                  <a:grpSpLocks/>
                </p:cNvGrpSpPr>
                <p:nvPr/>
              </p:nvGrpSpPr>
              <p:grpSpPr bwMode="auto">
                <a:xfrm>
                  <a:off x="2633" y="750"/>
                  <a:ext cx="450" cy="578"/>
                  <a:chOff x="2856" y="2645"/>
                  <a:chExt cx="64" cy="82"/>
                </a:xfrm>
              </p:grpSpPr>
              <p:sp>
                <p:nvSpPr>
                  <p:cNvPr id="92" name="Freeform 47"/>
                  <p:cNvSpPr>
                    <a:spLocks/>
                  </p:cNvSpPr>
                  <p:nvPr/>
                </p:nvSpPr>
                <p:spPr bwMode="auto">
                  <a:xfrm>
                    <a:off x="2856" y="2645"/>
                    <a:ext cx="64" cy="82"/>
                  </a:xfrm>
                  <a:custGeom>
                    <a:avLst/>
                    <a:gdLst/>
                    <a:ahLst/>
                    <a:cxnLst>
                      <a:cxn ang="0">
                        <a:pos x="432" y="113"/>
                      </a:cxn>
                      <a:cxn ang="0">
                        <a:pos x="412" y="79"/>
                      </a:cxn>
                      <a:cxn ang="0">
                        <a:pos x="386" y="50"/>
                      </a:cxn>
                      <a:cxn ang="0">
                        <a:pos x="352" y="26"/>
                      </a:cxn>
                      <a:cxn ang="0">
                        <a:pos x="314" y="10"/>
                      </a:cxn>
                      <a:cxn ang="0">
                        <a:pos x="256" y="0"/>
                      </a:cxn>
                      <a:cxn ang="0">
                        <a:pos x="209" y="6"/>
                      </a:cxn>
                      <a:cxn ang="0">
                        <a:pos x="164" y="23"/>
                      </a:cxn>
                      <a:cxn ang="0">
                        <a:pos x="125" y="48"/>
                      </a:cxn>
                      <a:cxn ang="0">
                        <a:pos x="98" y="76"/>
                      </a:cxn>
                      <a:cxn ang="0">
                        <a:pos x="72" y="114"/>
                      </a:cxn>
                      <a:cxn ang="0">
                        <a:pos x="59" y="157"/>
                      </a:cxn>
                      <a:cxn ang="0">
                        <a:pos x="54" y="206"/>
                      </a:cxn>
                      <a:cxn ang="0">
                        <a:pos x="44" y="224"/>
                      </a:cxn>
                      <a:cxn ang="0">
                        <a:pos x="21" y="229"/>
                      </a:cxn>
                      <a:cxn ang="0">
                        <a:pos x="7" y="248"/>
                      </a:cxn>
                      <a:cxn ang="0">
                        <a:pos x="0" y="276"/>
                      </a:cxn>
                      <a:cxn ang="0">
                        <a:pos x="7" y="321"/>
                      </a:cxn>
                      <a:cxn ang="0">
                        <a:pos x="21" y="356"/>
                      </a:cxn>
                      <a:cxn ang="0">
                        <a:pos x="46" y="387"/>
                      </a:cxn>
                      <a:cxn ang="0">
                        <a:pos x="69" y="401"/>
                      </a:cxn>
                      <a:cxn ang="0">
                        <a:pos x="77" y="428"/>
                      </a:cxn>
                      <a:cxn ang="0">
                        <a:pos x="85" y="470"/>
                      </a:cxn>
                      <a:cxn ang="0">
                        <a:pos x="98" y="506"/>
                      </a:cxn>
                      <a:cxn ang="0">
                        <a:pos x="117" y="529"/>
                      </a:cxn>
                      <a:cxn ang="0">
                        <a:pos x="147" y="542"/>
                      </a:cxn>
                      <a:cxn ang="0">
                        <a:pos x="161" y="635"/>
                      </a:cxn>
                      <a:cxn ang="0">
                        <a:pos x="314" y="658"/>
                      </a:cxn>
                      <a:cxn ang="0">
                        <a:pos x="320" y="592"/>
                      </a:cxn>
                      <a:cxn ang="0">
                        <a:pos x="339" y="545"/>
                      </a:cxn>
                      <a:cxn ang="0">
                        <a:pos x="378" y="537"/>
                      </a:cxn>
                      <a:cxn ang="0">
                        <a:pos x="401" y="520"/>
                      </a:cxn>
                      <a:cxn ang="0">
                        <a:pos x="414" y="492"/>
                      </a:cxn>
                      <a:cxn ang="0">
                        <a:pos x="426" y="436"/>
                      </a:cxn>
                      <a:cxn ang="0">
                        <a:pos x="465" y="417"/>
                      </a:cxn>
                      <a:cxn ang="0">
                        <a:pos x="488" y="399"/>
                      </a:cxn>
                      <a:cxn ang="0">
                        <a:pos x="505" y="357"/>
                      </a:cxn>
                      <a:cxn ang="0">
                        <a:pos x="512" y="317"/>
                      </a:cxn>
                      <a:cxn ang="0">
                        <a:pos x="512" y="285"/>
                      </a:cxn>
                      <a:cxn ang="0">
                        <a:pos x="500" y="263"/>
                      </a:cxn>
                      <a:cxn ang="0">
                        <a:pos x="483" y="259"/>
                      </a:cxn>
                      <a:cxn ang="0">
                        <a:pos x="465" y="272"/>
                      </a:cxn>
                      <a:cxn ang="0">
                        <a:pos x="464" y="243"/>
                      </a:cxn>
                      <a:cxn ang="0">
                        <a:pos x="456" y="196"/>
                      </a:cxn>
                      <a:cxn ang="0">
                        <a:pos x="444" y="143"/>
                      </a:cxn>
                    </a:cxnLst>
                    <a:rect l="0" t="0" r="r" b="b"/>
                    <a:pathLst>
                      <a:path w="513" h="658">
                        <a:moveTo>
                          <a:pt x="438" y="127"/>
                        </a:moveTo>
                        <a:lnTo>
                          <a:pt x="432" y="113"/>
                        </a:lnTo>
                        <a:lnTo>
                          <a:pt x="423" y="99"/>
                        </a:lnTo>
                        <a:lnTo>
                          <a:pt x="412" y="79"/>
                        </a:lnTo>
                        <a:lnTo>
                          <a:pt x="399" y="63"/>
                        </a:lnTo>
                        <a:lnTo>
                          <a:pt x="386" y="50"/>
                        </a:lnTo>
                        <a:lnTo>
                          <a:pt x="367" y="35"/>
                        </a:lnTo>
                        <a:lnTo>
                          <a:pt x="352" y="26"/>
                        </a:lnTo>
                        <a:lnTo>
                          <a:pt x="334" y="17"/>
                        </a:lnTo>
                        <a:lnTo>
                          <a:pt x="314" y="10"/>
                        </a:lnTo>
                        <a:lnTo>
                          <a:pt x="293" y="4"/>
                        </a:lnTo>
                        <a:lnTo>
                          <a:pt x="256" y="0"/>
                        </a:lnTo>
                        <a:lnTo>
                          <a:pt x="231" y="0"/>
                        </a:lnTo>
                        <a:lnTo>
                          <a:pt x="209" y="6"/>
                        </a:lnTo>
                        <a:lnTo>
                          <a:pt x="187" y="12"/>
                        </a:lnTo>
                        <a:lnTo>
                          <a:pt x="164" y="23"/>
                        </a:lnTo>
                        <a:lnTo>
                          <a:pt x="147" y="33"/>
                        </a:lnTo>
                        <a:lnTo>
                          <a:pt x="125" y="48"/>
                        </a:lnTo>
                        <a:lnTo>
                          <a:pt x="114" y="60"/>
                        </a:lnTo>
                        <a:lnTo>
                          <a:pt x="98" y="76"/>
                        </a:lnTo>
                        <a:lnTo>
                          <a:pt x="86" y="91"/>
                        </a:lnTo>
                        <a:lnTo>
                          <a:pt x="72" y="114"/>
                        </a:lnTo>
                        <a:lnTo>
                          <a:pt x="66" y="133"/>
                        </a:lnTo>
                        <a:lnTo>
                          <a:pt x="59" y="157"/>
                        </a:lnTo>
                        <a:lnTo>
                          <a:pt x="54" y="182"/>
                        </a:lnTo>
                        <a:lnTo>
                          <a:pt x="54" y="206"/>
                        </a:lnTo>
                        <a:lnTo>
                          <a:pt x="54" y="226"/>
                        </a:lnTo>
                        <a:lnTo>
                          <a:pt x="44" y="224"/>
                        </a:lnTo>
                        <a:lnTo>
                          <a:pt x="32" y="224"/>
                        </a:lnTo>
                        <a:lnTo>
                          <a:pt x="21" y="229"/>
                        </a:lnTo>
                        <a:lnTo>
                          <a:pt x="12" y="236"/>
                        </a:lnTo>
                        <a:lnTo>
                          <a:pt x="7" y="248"/>
                        </a:lnTo>
                        <a:lnTo>
                          <a:pt x="1" y="261"/>
                        </a:lnTo>
                        <a:lnTo>
                          <a:pt x="0" y="276"/>
                        </a:lnTo>
                        <a:lnTo>
                          <a:pt x="0" y="293"/>
                        </a:lnTo>
                        <a:lnTo>
                          <a:pt x="7" y="321"/>
                        </a:lnTo>
                        <a:lnTo>
                          <a:pt x="13" y="338"/>
                        </a:lnTo>
                        <a:lnTo>
                          <a:pt x="21" y="356"/>
                        </a:lnTo>
                        <a:lnTo>
                          <a:pt x="30" y="369"/>
                        </a:lnTo>
                        <a:lnTo>
                          <a:pt x="46" y="387"/>
                        </a:lnTo>
                        <a:lnTo>
                          <a:pt x="55" y="395"/>
                        </a:lnTo>
                        <a:lnTo>
                          <a:pt x="69" y="401"/>
                        </a:lnTo>
                        <a:lnTo>
                          <a:pt x="75" y="409"/>
                        </a:lnTo>
                        <a:lnTo>
                          <a:pt x="77" y="428"/>
                        </a:lnTo>
                        <a:lnTo>
                          <a:pt x="78" y="445"/>
                        </a:lnTo>
                        <a:lnTo>
                          <a:pt x="85" y="470"/>
                        </a:lnTo>
                        <a:lnTo>
                          <a:pt x="91" y="489"/>
                        </a:lnTo>
                        <a:lnTo>
                          <a:pt x="98" y="506"/>
                        </a:lnTo>
                        <a:lnTo>
                          <a:pt x="105" y="521"/>
                        </a:lnTo>
                        <a:lnTo>
                          <a:pt x="117" y="529"/>
                        </a:lnTo>
                        <a:lnTo>
                          <a:pt x="134" y="536"/>
                        </a:lnTo>
                        <a:lnTo>
                          <a:pt x="147" y="542"/>
                        </a:lnTo>
                        <a:lnTo>
                          <a:pt x="155" y="568"/>
                        </a:lnTo>
                        <a:lnTo>
                          <a:pt x="161" y="635"/>
                        </a:lnTo>
                        <a:lnTo>
                          <a:pt x="161" y="658"/>
                        </a:lnTo>
                        <a:lnTo>
                          <a:pt x="314" y="658"/>
                        </a:lnTo>
                        <a:lnTo>
                          <a:pt x="317" y="626"/>
                        </a:lnTo>
                        <a:lnTo>
                          <a:pt x="320" y="592"/>
                        </a:lnTo>
                        <a:lnTo>
                          <a:pt x="333" y="563"/>
                        </a:lnTo>
                        <a:lnTo>
                          <a:pt x="339" y="545"/>
                        </a:lnTo>
                        <a:lnTo>
                          <a:pt x="358" y="542"/>
                        </a:lnTo>
                        <a:lnTo>
                          <a:pt x="378" y="537"/>
                        </a:lnTo>
                        <a:lnTo>
                          <a:pt x="390" y="532"/>
                        </a:lnTo>
                        <a:lnTo>
                          <a:pt x="401" y="520"/>
                        </a:lnTo>
                        <a:lnTo>
                          <a:pt x="409" y="509"/>
                        </a:lnTo>
                        <a:lnTo>
                          <a:pt x="414" y="492"/>
                        </a:lnTo>
                        <a:lnTo>
                          <a:pt x="417" y="472"/>
                        </a:lnTo>
                        <a:lnTo>
                          <a:pt x="426" y="436"/>
                        </a:lnTo>
                        <a:lnTo>
                          <a:pt x="442" y="424"/>
                        </a:lnTo>
                        <a:lnTo>
                          <a:pt x="465" y="417"/>
                        </a:lnTo>
                        <a:lnTo>
                          <a:pt x="477" y="413"/>
                        </a:lnTo>
                        <a:lnTo>
                          <a:pt x="488" y="399"/>
                        </a:lnTo>
                        <a:lnTo>
                          <a:pt x="501" y="376"/>
                        </a:lnTo>
                        <a:lnTo>
                          <a:pt x="505" y="357"/>
                        </a:lnTo>
                        <a:lnTo>
                          <a:pt x="510" y="336"/>
                        </a:lnTo>
                        <a:lnTo>
                          <a:pt x="512" y="317"/>
                        </a:lnTo>
                        <a:lnTo>
                          <a:pt x="513" y="299"/>
                        </a:lnTo>
                        <a:lnTo>
                          <a:pt x="512" y="285"/>
                        </a:lnTo>
                        <a:lnTo>
                          <a:pt x="507" y="270"/>
                        </a:lnTo>
                        <a:lnTo>
                          <a:pt x="500" y="263"/>
                        </a:lnTo>
                        <a:lnTo>
                          <a:pt x="493" y="259"/>
                        </a:lnTo>
                        <a:lnTo>
                          <a:pt x="483" y="259"/>
                        </a:lnTo>
                        <a:lnTo>
                          <a:pt x="474" y="263"/>
                        </a:lnTo>
                        <a:lnTo>
                          <a:pt x="465" y="272"/>
                        </a:lnTo>
                        <a:lnTo>
                          <a:pt x="465" y="261"/>
                        </a:lnTo>
                        <a:lnTo>
                          <a:pt x="464" y="243"/>
                        </a:lnTo>
                        <a:lnTo>
                          <a:pt x="462" y="218"/>
                        </a:lnTo>
                        <a:lnTo>
                          <a:pt x="456" y="196"/>
                        </a:lnTo>
                        <a:lnTo>
                          <a:pt x="451" y="169"/>
                        </a:lnTo>
                        <a:lnTo>
                          <a:pt x="444" y="143"/>
                        </a:lnTo>
                        <a:lnTo>
                          <a:pt x="438" y="127"/>
                        </a:lnTo>
                        <a:close/>
                      </a:path>
                    </a:pathLst>
                  </a:custGeom>
                  <a:solidFill>
                    <a:srgbClr val="FFE0C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400" b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93" name="Freeform 48"/>
                  <p:cNvSpPr>
                    <a:spLocks/>
                  </p:cNvSpPr>
                  <p:nvPr/>
                </p:nvSpPr>
                <p:spPr bwMode="auto">
                  <a:xfrm>
                    <a:off x="2861" y="2658"/>
                    <a:ext cx="55" cy="38"/>
                  </a:xfrm>
                  <a:custGeom>
                    <a:avLst/>
                    <a:gdLst/>
                    <a:ahLst/>
                    <a:cxnLst>
                      <a:cxn ang="0">
                        <a:pos x="56" y="0"/>
                      </a:cxn>
                      <a:cxn ang="0">
                        <a:pos x="50" y="35"/>
                      </a:cxn>
                      <a:cxn ang="0">
                        <a:pos x="72" y="40"/>
                      </a:cxn>
                      <a:cxn ang="0">
                        <a:pos x="100" y="73"/>
                      </a:cxn>
                      <a:cxn ang="0">
                        <a:pos x="120" y="109"/>
                      </a:cxn>
                      <a:cxn ang="0">
                        <a:pos x="146" y="124"/>
                      </a:cxn>
                      <a:cxn ang="0">
                        <a:pos x="175" y="130"/>
                      </a:cxn>
                      <a:cxn ang="0">
                        <a:pos x="205" y="128"/>
                      </a:cxn>
                      <a:cxn ang="0">
                        <a:pos x="241" y="141"/>
                      </a:cxn>
                      <a:cxn ang="0">
                        <a:pos x="285" y="141"/>
                      </a:cxn>
                      <a:cxn ang="0">
                        <a:pos x="313" y="130"/>
                      </a:cxn>
                      <a:cxn ang="0">
                        <a:pos x="344" y="137"/>
                      </a:cxn>
                      <a:cxn ang="0">
                        <a:pos x="371" y="89"/>
                      </a:cxn>
                      <a:cxn ang="0">
                        <a:pos x="371" y="58"/>
                      </a:cxn>
                      <a:cxn ang="0">
                        <a:pos x="382" y="43"/>
                      </a:cxn>
                      <a:cxn ang="0">
                        <a:pos x="408" y="42"/>
                      </a:cxn>
                      <a:cxn ang="0">
                        <a:pos x="435" y="87"/>
                      </a:cxn>
                      <a:cxn ang="0">
                        <a:pos x="441" y="148"/>
                      </a:cxn>
                      <a:cxn ang="0">
                        <a:pos x="416" y="210"/>
                      </a:cxn>
                      <a:cxn ang="0">
                        <a:pos x="387" y="186"/>
                      </a:cxn>
                      <a:cxn ang="0">
                        <a:pos x="368" y="210"/>
                      </a:cxn>
                      <a:cxn ang="0">
                        <a:pos x="347" y="217"/>
                      </a:cxn>
                      <a:cxn ang="0">
                        <a:pos x="317" y="237"/>
                      </a:cxn>
                      <a:cxn ang="0">
                        <a:pos x="280" y="252"/>
                      </a:cxn>
                      <a:cxn ang="0">
                        <a:pos x="248" y="264"/>
                      </a:cxn>
                      <a:cxn ang="0">
                        <a:pos x="213" y="273"/>
                      </a:cxn>
                      <a:cxn ang="0">
                        <a:pos x="178" y="253"/>
                      </a:cxn>
                      <a:cxn ang="0">
                        <a:pos x="144" y="253"/>
                      </a:cxn>
                      <a:cxn ang="0">
                        <a:pos x="112" y="244"/>
                      </a:cxn>
                      <a:cxn ang="0">
                        <a:pos x="87" y="249"/>
                      </a:cxn>
                      <a:cxn ang="0">
                        <a:pos x="52" y="225"/>
                      </a:cxn>
                      <a:cxn ang="0">
                        <a:pos x="10" y="209"/>
                      </a:cxn>
                      <a:cxn ang="0">
                        <a:pos x="0" y="139"/>
                      </a:cxn>
                      <a:cxn ang="0">
                        <a:pos x="5" y="73"/>
                      </a:cxn>
                      <a:cxn ang="0">
                        <a:pos x="23" y="9"/>
                      </a:cxn>
                    </a:cxnLst>
                    <a:rect l="0" t="0" r="r" b="b"/>
                    <a:pathLst>
                      <a:path w="441" h="306">
                        <a:moveTo>
                          <a:pt x="23" y="9"/>
                        </a:moveTo>
                        <a:lnTo>
                          <a:pt x="56" y="0"/>
                        </a:lnTo>
                        <a:lnTo>
                          <a:pt x="50" y="16"/>
                        </a:lnTo>
                        <a:lnTo>
                          <a:pt x="50" y="35"/>
                        </a:lnTo>
                        <a:lnTo>
                          <a:pt x="56" y="56"/>
                        </a:lnTo>
                        <a:lnTo>
                          <a:pt x="72" y="40"/>
                        </a:lnTo>
                        <a:lnTo>
                          <a:pt x="73" y="78"/>
                        </a:lnTo>
                        <a:lnTo>
                          <a:pt x="100" y="73"/>
                        </a:lnTo>
                        <a:lnTo>
                          <a:pt x="102" y="109"/>
                        </a:lnTo>
                        <a:lnTo>
                          <a:pt x="120" y="109"/>
                        </a:lnTo>
                        <a:lnTo>
                          <a:pt x="138" y="90"/>
                        </a:lnTo>
                        <a:lnTo>
                          <a:pt x="146" y="124"/>
                        </a:lnTo>
                        <a:lnTo>
                          <a:pt x="165" y="107"/>
                        </a:lnTo>
                        <a:lnTo>
                          <a:pt x="175" y="130"/>
                        </a:lnTo>
                        <a:lnTo>
                          <a:pt x="194" y="110"/>
                        </a:lnTo>
                        <a:lnTo>
                          <a:pt x="205" y="128"/>
                        </a:lnTo>
                        <a:lnTo>
                          <a:pt x="215" y="113"/>
                        </a:lnTo>
                        <a:lnTo>
                          <a:pt x="241" y="141"/>
                        </a:lnTo>
                        <a:lnTo>
                          <a:pt x="264" y="120"/>
                        </a:lnTo>
                        <a:lnTo>
                          <a:pt x="285" y="141"/>
                        </a:lnTo>
                        <a:lnTo>
                          <a:pt x="296" y="118"/>
                        </a:lnTo>
                        <a:lnTo>
                          <a:pt x="313" y="130"/>
                        </a:lnTo>
                        <a:lnTo>
                          <a:pt x="323" y="106"/>
                        </a:lnTo>
                        <a:lnTo>
                          <a:pt x="344" y="137"/>
                        </a:lnTo>
                        <a:lnTo>
                          <a:pt x="344" y="89"/>
                        </a:lnTo>
                        <a:lnTo>
                          <a:pt x="371" y="89"/>
                        </a:lnTo>
                        <a:lnTo>
                          <a:pt x="391" y="90"/>
                        </a:lnTo>
                        <a:lnTo>
                          <a:pt x="371" y="58"/>
                        </a:lnTo>
                        <a:lnTo>
                          <a:pt x="402" y="65"/>
                        </a:lnTo>
                        <a:lnTo>
                          <a:pt x="382" y="43"/>
                        </a:lnTo>
                        <a:lnTo>
                          <a:pt x="406" y="49"/>
                        </a:lnTo>
                        <a:lnTo>
                          <a:pt x="408" y="42"/>
                        </a:lnTo>
                        <a:lnTo>
                          <a:pt x="421" y="55"/>
                        </a:lnTo>
                        <a:lnTo>
                          <a:pt x="435" y="87"/>
                        </a:lnTo>
                        <a:lnTo>
                          <a:pt x="441" y="123"/>
                        </a:lnTo>
                        <a:lnTo>
                          <a:pt x="441" y="148"/>
                        </a:lnTo>
                        <a:lnTo>
                          <a:pt x="437" y="166"/>
                        </a:lnTo>
                        <a:lnTo>
                          <a:pt x="416" y="210"/>
                        </a:lnTo>
                        <a:lnTo>
                          <a:pt x="406" y="224"/>
                        </a:lnTo>
                        <a:lnTo>
                          <a:pt x="387" y="186"/>
                        </a:lnTo>
                        <a:lnTo>
                          <a:pt x="387" y="246"/>
                        </a:lnTo>
                        <a:lnTo>
                          <a:pt x="368" y="210"/>
                        </a:lnTo>
                        <a:lnTo>
                          <a:pt x="363" y="265"/>
                        </a:lnTo>
                        <a:lnTo>
                          <a:pt x="347" y="217"/>
                        </a:lnTo>
                        <a:lnTo>
                          <a:pt x="328" y="278"/>
                        </a:lnTo>
                        <a:lnTo>
                          <a:pt x="317" y="237"/>
                        </a:lnTo>
                        <a:lnTo>
                          <a:pt x="290" y="297"/>
                        </a:lnTo>
                        <a:lnTo>
                          <a:pt x="280" y="252"/>
                        </a:lnTo>
                        <a:lnTo>
                          <a:pt x="263" y="297"/>
                        </a:lnTo>
                        <a:lnTo>
                          <a:pt x="248" y="264"/>
                        </a:lnTo>
                        <a:lnTo>
                          <a:pt x="230" y="306"/>
                        </a:lnTo>
                        <a:lnTo>
                          <a:pt x="213" y="273"/>
                        </a:lnTo>
                        <a:lnTo>
                          <a:pt x="194" y="302"/>
                        </a:lnTo>
                        <a:lnTo>
                          <a:pt x="178" y="253"/>
                        </a:lnTo>
                        <a:lnTo>
                          <a:pt x="154" y="302"/>
                        </a:lnTo>
                        <a:lnTo>
                          <a:pt x="144" y="253"/>
                        </a:lnTo>
                        <a:lnTo>
                          <a:pt x="128" y="294"/>
                        </a:lnTo>
                        <a:lnTo>
                          <a:pt x="112" y="244"/>
                        </a:lnTo>
                        <a:lnTo>
                          <a:pt x="91" y="282"/>
                        </a:lnTo>
                        <a:lnTo>
                          <a:pt x="87" y="249"/>
                        </a:lnTo>
                        <a:lnTo>
                          <a:pt x="56" y="276"/>
                        </a:lnTo>
                        <a:lnTo>
                          <a:pt x="52" y="225"/>
                        </a:lnTo>
                        <a:lnTo>
                          <a:pt x="24" y="253"/>
                        </a:lnTo>
                        <a:lnTo>
                          <a:pt x="10" y="209"/>
                        </a:lnTo>
                        <a:lnTo>
                          <a:pt x="2" y="176"/>
                        </a:lnTo>
                        <a:lnTo>
                          <a:pt x="0" y="139"/>
                        </a:lnTo>
                        <a:lnTo>
                          <a:pt x="2" y="103"/>
                        </a:lnTo>
                        <a:lnTo>
                          <a:pt x="5" y="73"/>
                        </a:lnTo>
                        <a:lnTo>
                          <a:pt x="10" y="36"/>
                        </a:lnTo>
                        <a:lnTo>
                          <a:pt x="23" y="9"/>
                        </a:lnTo>
                        <a:close/>
                      </a:path>
                    </a:pathLst>
                  </a:custGeom>
                  <a:solidFill>
                    <a:srgbClr val="20202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400" b="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46" name="Group 49"/>
                  <p:cNvGrpSpPr>
                    <a:grpSpLocks/>
                  </p:cNvGrpSpPr>
                  <p:nvPr/>
                </p:nvGrpSpPr>
                <p:grpSpPr bwMode="auto">
                  <a:xfrm>
                    <a:off x="2872" y="2703"/>
                    <a:ext cx="27" cy="16"/>
                    <a:chOff x="2872" y="2703"/>
                    <a:chExt cx="27" cy="16"/>
                  </a:xfrm>
                </p:grpSpPr>
                <p:sp>
                  <p:nvSpPr>
                    <p:cNvPr id="95" name="Freeform 50"/>
                    <p:cNvSpPr>
                      <a:spLocks/>
                    </p:cNvSpPr>
                    <p:nvPr/>
                  </p:nvSpPr>
                  <p:spPr bwMode="auto">
                    <a:xfrm>
                      <a:off x="2872" y="2704"/>
                      <a:ext cx="3" cy="9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7" y="12"/>
                        </a:cxn>
                        <a:cxn ang="0">
                          <a:pos x="10" y="24"/>
                        </a:cxn>
                        <a:cxn ang="0">
                          <a:pos x="19" y="47"/>
                        </a:cxn>
                        <a:cxn ang="0">
                          <a:pos x="25" y="69"/>
                        </a:cxn>
                      </a:cxnLst>
                      <a:rect l="0" t="0" r="r" b="b"/>
                      <a:pathLst>
                        <a:path w="25" h="69">
                          <a:moveTo>
                            <a:pt x="0" y="0"/>
                          </a:moveTo>
                          <a:lnTo>
                            <a:pt x="7" y="12"/>
                          </a:lnTo>
                          <a:lnTo>
                            <a:pt x="10" y="24"/>
                          </a:lnTo>
                          <a:lnTo>
                            <a:pt x="19" y="47"/>
                          </a:lnTo>
                          <a:lnTo>
                            <a:pt x="25" y="69"/>
                          </a:lnTo>
                        </a:path>
                      </a:pathLst>
                    </a:custGeom>
                    <a:noFill/>
                    <a:ln w="1588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400" b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96" name="Freeform 51"/>
                    <p:cNvSpPr>
                      <a:spLocks/>
                    </p:cNvSpPr>
                    <p:nvPr/>
                  </p:nvSpPr>
                  <p:spPr bwMode="auto">
                    <a:xfrm>
                      <a:off x="2896" y="2703"/>
                      <a:ext cx="3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2" y="0"/>
                        </a:cxn>
                        <a:cxn ang="0">
                          <a:pos x="13" y="29"/>
                        </a:cxn>
                        <a:cxn ang="0">
                          <a:pos x="7" y="60"/>
                        </a:cxn>
                        <a:cxn ang="0">
                          <a:pos x="3" y="87"/>
                        </a:cxn>
                        <a:cxn ang="0">
                          <a:pos x="0" y="103"/>
                        </a:cxn>
                        <a:cxn ang="0">
                          <a:pos x="1" y="126"/>
                        </a:cxn>
                      </a:cxnLst>
                      <a:rect l="0" t="0" r="r" b="b"/>
                      <a:pathLst>
                        <a:path w="22" h="126">
                          <a:moveTo>
                            <a:pt x="22" y="0"/>
                          </a:moveTo>
                          <a:lnTo>
                            <a:pt x="13" y="29"/>
                          </a:lnTo>
                          <a:lnTo>
                            <a:pt x="7" y="60"/>
                          </a:lnTo>
                          <a:lnTo>
                            <a:pt x="3" y="87"/>
                          </a:lnTo>
                          <a:lnTo>
                            <a:pt x="0" y="103"/>
                          </a:lnTo>
                          <a:lnTo>
                            <a:pt x="1" y="126"/>
                          </a:lnTo>
                        </a:path>
                      </a:pathLst>
                    </a:custGeom>
                    <a:noFill/>
                    <a:ln w="1588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400" b="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</p:grpSp>
            <p:sp>
              <p:nvSpPr>
                <p:cNvPr id="79" name="Freeform 52"/>
                <p:cNvSpPr>
                  <a:spLocks/>
                </p:cNvSpPr>
                <p:nvPr/>
              </p:nvSpPr>
              <p:spPr bwMode="auto">
                <a:xfrm>
                  <a:off x="2331" y="1152"/>
                  <a:ext cx="872" cy="959"/>
                </a:xfrm>
                <a:custGeom>
                  <a:avLst/>
                  <a:gdLst/>
                  <a:ahLst/>
                  <a:cxnLst>
                    <a:cxn ang="0">
                      <a:pos x="709" y="167"/>
                    </a:cxn>
                    <a:cxn ang="0">
                      <a:pos x="772" y="191"/>
                    </a:cxn>
                    <a:cxn ang="0">
                      <a:pos x="798" y="254"/>
                    </a:cxn>
                    <a:cxn ang="0">
                      <a:pos x="855" y="239"/>
                    </a:cxn>
                    <a:cxn ang="0">
                      <a:pos x="870" y="293"/>
                    </a:cxn>
                    <a:cxn ang="0">
                      <a:pos x="899" y="341"/>
                    </a:cxn>
                    <a:cxn ang="0">
                      <a:pos x="946" y="370"/>
                    </a:cxn>
                    <a:cxn ang="0">
                      <a:pos x="986" y="415"/>
                    </a:cxn>
                    <a:cxn ang="0">
                      <a:pos x="982" y="490"/>
                    </a:cxn>
                    <a:cxn ang="0">
                      <a:pos x="935" y="506"/>
                    </a:cxn>
                    <a:cxn ang="0">
                      <a:pos x="982" y="542"/>
                    </a:cxn>
                    <a:cxn ang="0">
                      <a:pos x="932" y="566"/>
                    </a:cxn>
                    <a:cxn ang="0">
                      <a:pos x="964" y="605"/>
                    </a:cxn>
                    <a:cxn ang="0">
                      <a:pos x="982" y="756"/>
                    </a:cxn>
                    <a:cxn ang="0">
                      <a:pos x="964" y="880"/>
                    </a:cxn>
                    <a:cxn ang="0">
                      <a:pos x="949" y="953"/>
                    </a:cxn>
                    <a:cxn ang="0">
                      <a:pos x="943" y="1029"/>
                    </a:cxn>
                    <a:cxn ang="0">
                      <a:pos x="928" y="1061"/>
                    </a:cxn>
                    <a:cxn ang="0">
                      <a:pos x="810" y="1086"/>
                    </a:cxn>
                    <a:cxn ang="0">
                      <a:pos x="706" y="1083"/>
                    </a:cxn>
                    <a:cxn ang="0">
                      <a:pos x="662" y="1038"/>
                    </a:cxn>
                    <a:cxn ang="0">
                      <a:pos x="628" y="1001"/>
                    </a:cxn>
                    <a:cxn ang="0">
                      <a:pos x="557" y="1001"/>
                    </a:cxn>
                    <a:cxn ang="0">
                      <a:pos x="522" y="1007"/>
                    </a:cxn>
                    <a:cxn ang="0">
                      <a:pos x="458" y="1029"/>
                    </a:cxn>
                    <a:cxn ang="0">
                      <a:pos x="411" y="1041"/>
                    </a:cxn>
                    <a:cxn ang="0">
                      <a:pos x="375" y="1043"/>
                    </a:cxn>
                    <a:cxn ang="0">
                      <a:pos x="283" y="989"/>
                    </a:cxn>
                    <a:cxn ang="0">
                      <a:pos x="241" y="938"/>
                    </a:cxn>
                    <a:cxn ang="0">
                      <a:pos x="241" y="880"/>
                    </a:cxn>
                    <a:cxn ang="0">
                      <a:pos x="289" y="856"/>
                    </a:cxn>
                    <a:cxn ang="0">
                      <a:pos x="251" y="789"/>
                    </a:cxn>
                    <a:cxn ang="0">
                      <a:pos x="292" y="759"/>
                    </a:cxn>
                    <a:cxn ang="0">
                      <a:pos x="283" y="720"/>
                    </a:cxn>
                    <a:cxn ang="0">
                      <a:pos x="251" y="675"/>
                    </a:cxn>
                    <a:cxn ang="0">
                      <a:pos x="229" y="609"/>
                    </a:cxn>
                    <a:cxn ang="0">
                      <a:pos x="266" y="584"/>
                    </a:cxn>
                    <a:cxn ang="0">
                      <a:pos x="226" y="536"/>
                    </a:cxn>
                    <a:cxn ang="0">
                      <a:pos x="241" y="466"/>
                    </a:cxn>
                    <a:cxn ang="0">
                      <a:pos x="198" y="451"/>
                    </a:cxn>
                    <a:cxn ang="0">
                      <a:pos x="198" y="406"/>
                    </a:cxn>
                    <a:cxn ang="0">
                      <a:pos x="208" y="339"/>
                    </a:cxn>
                    <a:cxn ang="0">
                      <a:pos x="135" y="291"/>
                    </a:cxn>
                    <a:cxn ang="0">
                      <a:pos x="84" y="242"/>
                    </a:cxn>
                    <a:cxn ang="0">
                      <a:pos x="29" y="167"/>
                    </a:cxn>
                    <a:cxn ang="0">
                      <a:pos x="0" y="85"/>
                    </a:cxn>
                    <a:cxn ang="0">
                      <a:pos x="18" y="45"/>
                    </a:cxn>
                    <a:cxn ang="0">
                      <a:pos x="87" y="19"/>
                    </a:cxn>
                    <a:cxn ang="0">
                      <a:pos x="143" y="0"/>
                    </a:cxn>
                    <a:cxn ang="0">
                      <a:pos x="176" y="22"/>
                    </a:cxn>
                    <a:cxn ang="0">
                      <a:pos x="221" y="70"/>
                    </a:cxn>
                    <a:cxn ang="0">
                      <a:pos x="232" y="88"/>
                    </a:cxn>
                    <a:cxn ang="0">
                      <a:pos x="277" y="70"/>
                    </a:cxn>
                    <a:cxn ang="0">
                      <a:pos x="330" y="70"/>
                    </a:cxn>
                    <a:cxn ang="0">
                      <a:pos x="361" y="109"/>
                    </a:cxn>
                    <a:cxn ang="0">
                      <a:pos x="391" y="157"/>
                    </a:cxn>
                    <a:cxn ang="0">
                      <a:pos x="400" y="184"/>
                    </a:cxn>
                    <a:cxn ang="0">
                      <a:pos x="414" y="197"/>
                    </a:cxn>
                    <a:cxn ang="0">
                      <a:pos x="474" y="159"/>
                    </a:cxn>
                    <a:cxn ang="0">
                      <a:pos x="533" y="139"/>
                    </a:cxn>
                    <a:cxn ang="0">
                      <a:pos x="598" y="139"/>
                    </a:cxn>
                    <a:cxn ang="0">
                      <a:pos x="653" y="149"/>
                    </a:cxn>
                    <a:cxn ang="0">
                      <a:pos x="709" y="167"/>
                    </a:cxn>
                  </a:cxnLst>
                  <a:rect l="0" t="0" r="r" b="b"/>
                  <a:pathLst>
                    <a:path w="986" h="1086">
                      <a:moveTo>
                        <a:pt x="709" y="167"/>
                      </a:moveTo>
                      <a:lnTo>
                        <a:pt x="772" y="191"/>
                      </a:lnTo>
                      <a:lnTo>
                        <a:pt x="798" y="254"/>
                      </a:lnTo>
                      <a:lnTo>
                        <a:pt x="855" y="239"/>
                      </a:lnTo>
                      <a:lnTo>
                        <a:pt x="870" y="293"/>
                      </a:lnTo>
                      <a:lnTo>
                        <a:pt x="899" y="341"/>
                      </a:lnTo>
                      <a:lnTo>
                        <a:pt x="946" y="370"/>
                      </a:lnTo>
                      <a:lnTo>
                        <a:pt x="986" y="415"/>
                      </a:lnTo>
                      <a:lnTo>
                        <a:pt x="982" y="490"/>
                      </a:lnTo>
                      <a:lnTo>
                        <a:pt x="935" y="506"/>
                      </a:lnTo>
                      <a:lnTo>
                        <a:pt x="982" y="542"/>
                      </a:lnTo>
                      <a:lnTo>
                        <a:pt x="932" y="566"/>
                      </a:lnTo>
                      <a:lnTo>
                        <a:pt x="964" y="605"/>
                      </a:lnTo>
                      <a:lnTo>
                        <a:pt x="982" y="756"/>
                      </a:lnTo>
                      <a:lnTo>
                        <a:pt x="964" y="880"/>
                      </a:lnTo>
                      <a:lnTo>
                        <a:pt x="949" y="953"/>
                      </a:lnTo>
                      <a:lnTo>
                        <a:pt x="943" y="1029"/>
                      </a:lnTo>
                      <a:lnTo>
                        <a:pt x="928" y="1061"/>
                      </a:lnTo>
                      <a:lnTo>
                        <a:pt x="810" y="1086"/>
                      </a:lnTo>
                      <a:lnTo>
                        <a:pt x="706" y="1083"/>
                      </a:lnTo>
                      <a:lnTo>
                        <a:pt x="662" y="1038"/>
                      </a:lnTo>
                      <a:lnTo>
                        <a:pt x="628" y="1001"/>
                      </a:lnTo>
                      <a:lnTo>
                        <a:pt x="557" y="1001"/>
                      </a:lnTo>
                      <a:lnTo>
                        <a:pt x="522" y="1007"/>
                      </a:lnTo>
                      <a:lnTo>
                        <a:pt x="458" y="1029"/>
                      </a:lnTo>
                      <a:lnTo>
                        <a:pt x="411" y="1041"/>
                      </a:lnTo>
                      <a:lnTo>
                        <a:pt x="375" y="1043"/>
                      </a:lnTo>
                      <a:lnTo>
                        <a:pt x="283" y="989"/>
                      </a:lnTo>
                      <a:lnTo>
                        <a:pt x="241" y="938"/>
                      </a:lnTo>
                      <a:lnTo>
                        <a:pt x="241" y="880"/>
                      </a:lnTo>
                      <a:lnTo>
                        <a:pt x="289" y="856"/>
                      </a:lnTo>
                      <a:lnTo>
                        <a:pt x="251" y="789"/>
                      </a:lnTo>
                      <a:lnTo>
                        <a:pt x="292" y="759"/>
                      </a:lnTo>
                      <a:lnTo>
                        <a:pt x="283" y="720"/>
                      </a:lnTo>
                      <a:lnTo>
                        <a:pt x="251" y="675"/>
                      </a:lnTo>
                      <a:lnTo>
                        <a:pt x="229" y="609"/>
                      </a:lnTo>
                      <a:lnTo>
                        <a:pt x="266" y="584"/>
                      </a:lnTo>
                      <a:lnTo>
                        <a:pt x="226" y="536"/>
                      </a:lnTo>
                      <a:lnTo>
                        <a:pt x="241" y="466"/>
                      </a:lnTo>
                      <a:lnTo>
                        <a:pt x="198" y="451"/>
                      </a:lnTo>
                      <a:lnTo>
                        <a:pt x="198" y="406"/>
                      </a:lnTo>
                      <a:lnTo>
                        <a:pt x="208" y="339"/>
                      </a:lnTo>
                      <a:lnTo>
                        <a:pt x="135" y="291"/>
                      </a:lnTo>
                      <a:lnTo>
                        <a:pt x="84" y="242"/>
                      </a:lnTo>
                      <a:lnTo>
                        <a:pt x="29" y="167"/>
                      </a:lnTo>
                      <a:lnTo>
                        <a:pt x="0" y="85"/>
                      </a:lnTo>
                      <a:lnTo>
                        <a:pt x="18" y="45"/>
                      </a:lnTo>
                      <a:lnTo>
                        <a:pt x="87" y="19"/>
                      </a:lnTo>
                      <a:lnTo>
                        <a:pt x="143" y="0"/>
                      </a:lnTo>
                      <a:lnTo>
                        <a:pt x="176" y="22"/>
                      </a:lnTo>
                      <a:lnTo>
                        <a:pt x="221" y="70"/>
                      </a:lnTo>
                      <a:lnTo>
                        <a:pt x="232" y="88"/>
                      </a:lnTo>
                      <a:lnTo>
                        <a:pt x="277" y="70"/>
                      </a:lnTo>
                      <a:lnTo>
                        <a:pt x="330" y="70"/>
                      </a:lnTo>
                      <a:lnTo>
                        <a:pt x="361" y="109"/>
                      </a:lnTo>
                      <a:lnTo>
                        <a:pt x="391" y="157"/>
                      </a:lnTo>
                      <a:lnTo>
                        <a:pt x="400" y="184"/>
                      </a:lnTo>
                      <a:lnTo>
                        <a:pt x="414" y="197"/>
                      </a:lnTo>
                      <a:lnTo>
                        <a:pt x="474" y="159"/>
                      </a:lnTo>
                      <a:lnTo>
                        <a:pt x="533" y="139"/>
                      </a:lnTo>
                      <a:lnTo>
                        <a:pt x="598" y="139"/>
                      </a:lnTo>
                      <a:lnTo>
                        <a:pt x="653" y="149"/>
                      </a:lnTo>
                      <a:lnTo>
                        <a:pt x="709" y="167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400" b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80" name="Freeform 53"/>
                <p:cNvSpPr>
                  <a:spLocks/>
                </p:cNvSpPr>
                <p:nvPr/>
              </p:nvSpPr>
              <p:spPr bwMode="auto">
                <a:xfrm>
                  <a:off x="2662" y="1223"/>
                  <a:ext cx="337" cy="148"/>
                </a:xfrm>
                <a:custGeom>
                  <a:avLst/>
                  <a:gdLst/>
                  <a:ahLst/>
                  <a:cxnLst>
                    <a:cxn ang="0">
                      <a:pos x="45" y="57"/>
                    </a:cxn>
                    <a:cxn ang="0">
                      <a:pos x="81" y="29"/>
                    </a:cxn>
                    <a:cxn ang="0">
                      <a:pos x="131" y="10"/>
                    </a:cxn>
                    <a:cxn ang="0">
                      <a:pos x="184" y="0"/>
                    </a:cxn>
                    <a:cxn ang="0">
                      <a:pos x="236" y="2"/>
                    </a:cxn>
                    <a:cxn ang="0">
                      <a:pos x="281" y="17"/>
                    </a:cxn>
                    <a:cxn ang="0">
                      <a:pos x="321" y="49"/>
                    </a:cxn>
                    <a:cxn ang="0">
                      <a:pos x="352" y="77"/>
                    </a:cxn>
                    <a:cxn ang="0">
                      <a:pos x="366" y="110"/>
                    </a:cxn>
                    <a:cxn ang="0">
                      <a:pos x="379" y="163"/>
                    </a:cxn>
                    <a:cxn ang="0">
                      <a:pos x="345" y="141"/>
                    </a:cxn>
                    <a:cxn ang="0">
                      <a:pos x="306" y="122"/>
                    </a:cxn>
                    <a:cxn ang="0">
                      <a:pos x="258" y="100"/>
                    </a:cxn>
                    <a:cxn ang="0">
                      <a:pos x="205" y="92"/>
                    </a:cxn>
                    <a:cxn ang="0">
                      <a:pos x="137" y="92"/>
                    </a:cxn>
                    <a:cxn ang="0">
                      <a:pos x="96" y="94"/>
                    </a:cxn>
                    <a:cxn ang="0">
                      <a:pos x="65" y="103"/>
                    </a:cxn>
                    <a:cxn ang="0">
                      <a:pos x="25" y="118"/>
                    </a:cxn>
                    <a:cxn ang="0">
                      <a:pos x="0" y="133"/>
                    </a:cxn>
                    <a:cxn ang="0">
                      <a:pos x="25" y="87"/>
                    </a:cxn>
                    <a:cxn ang="0">
                      <a:pos x="45" y="57"/>
                    </a:cxn>
                  </a:cxnLst>
                  <a:rect l="0" t="0" r="r" b="b"/>
                  <a:pathLst>
                    <a:path w="379" h="163">
                      <a:moveTo>
                        <a:pt x="45" y="57"/>
                      </a:moveTo>
                      <a:lnTo>
                        <a:pt x="81" y="29"/>
                      </a:lnTo>
                      <a:lnTo>
                        <a:pt x="131" y="10"/>
                      </a:lnTo>
                      <a:lnTo>
                        <a:pt x="184" y="0"/>
                      </a:lnTo>
                      <a:lnTo>
                        <a:pt x="236" y="2"/>
                      </a:lnTo>
                      <a:lnTo>
                        <a:pt x="281" y="17"/>
                      </a:lnTo>
                      <a:lnTo>
                        <a:pt x="321" y="49"/>
                      </a:lnTo>
                      <a:lnTo>
                        <a:pt x="352" y="77"/>
                      </a:lnTo>
                      <a:lnTo>
                        <a:pt x="366" y="110"/>
                      </a:lnTo>
                      <a:lnTo>
                        <a:pt x="379" y="163"/>
                      </a:lnTo>
                      <a:lnTo>
                        <a:pt x="345" y="141"/>
                      </a:lnTo>
                      <a:lnTo>
                        <a:pt x="306" y="122"/>
                      </a:lnTo>
                      <a:lnTo>
                        <a:pt x="258" y="100"/>
                      </a:lnTo>
                      <a:lnTo>
                        <a:pt x="205" y="92"/>
                      </a:lnTo>
                      <a:lnTo>
                        <a:pt x="137" y="92"/>
                      </a:lnTo>
                      <a:lnTo>
                        <a:pt x="96" y="94"/>
                      </a:lnTo>
                      <a:lnTo>
                        <a:pt x="65" y="103"/>
                      </a:lnTo>
                      <a:lnTo>
                        <a:pt x="25" y="118"/>
                      </a:lnTo>
                      <a:lnTo>
                        <a:pt x="0" y="133"/>
                      </a:lnTo>
                      <a:lnTo>
                        <a:pt x="25" y="87"/>
                      </a:lnTo>
                      <a:lnTo>
                        <a:pt x="45" y="57"/>
                      </a:lnTo>
                      <a:close/>
                    </a:path>
                  </a:pathLst>
                </a:custGeom>
                <a:solidFill>
                  <a:srgbClr val="66FF33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400" b="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47" name="Group 54"/>
                <p:cNvGrpSpPr>
                  <a:grpSpLocks/>
                </p:cNvGrpSpPr>
                <p:nvPr/>
              </p:nvGrpSpPr>
              <p:grpSpPr bwMode="auto">
                <a:xfrm>
                  <a:off x="2978" y="1547"/>
                  <a:ext cx="98" cy="515"/>
                  <a:chOff x="2905" y="2758"/>
                  <a:chExt cx="14" cy="73"/>
                </a:xfrm>
              </p:grpSpPr>
              <p:sp>
                <p:nvSpPr>
                  <p:cNvPr id="90" name="Freeform 55"/>
                  <p:cNvSpPr>
                    <a:spLocks/>
                  </p:cNvSpPr>
                  <p:nvPr/>
                </p:nvSpPr>
                <p:spPr bwMode="auto">
                  <a:xfrm>
                    <a:off x="2905" y="2758"/>
                    <a:ext cx="12" cy="73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46" y="88"/>
                      </a:cxn>
                      <a:cxn ang="0">
                        <a:pos x="57" y="130"/>
                      </a:cxn>
                      <a:cxn ang="0">
                        <a:pos x="43" y="139"/>
                      </a:cxn>
                      <a:cxn ang="0">
                        <a:pos x="57" y="176"/>
                      </a:cxn>
                      <a:cxn ang="0">
                        <a:pos x="57" y="222"/>
                      </a:cxn>
                      <a:cxn ang="0">
                        <a:pos x="51" y="242"/>
                      </a:cxn>
                      <a:cxn ang="0">
                        <a:pos x="69" y="263"/>
                      </a:cxn>
                      <a:cxn ang="0">
                        <a:pos x="81" y="311"/>
                      </a:cxn>
                      <a:cxn ang="0">
                        <a:pos x="75" y="346"/>
                      </a:cxn>
                      <a:cxn ang="0">
                        <a:pos x="46" y="398"/>
                      </a:cxn>
                      <a:cxn ang="0">
                        <a:pos x="75" y="426"/>
                      </a:cxn>
                      <a:cxn ang="0">
                        <a:pos x="99" y="481"/>
                      </a:cxn>
                      <a:cxn ang="0">
                        <a:pos x="99" y="529"/>
                      </a:cxn>
                      <a:cxn ang="0">
                        <a:pos x="99" y="584"/>
                      </a:cxn>
                    </a:cxnLst>
                    <a:rect l="0" t="0" r="r" b="b"/>
                    <a:pathLst>
                      <a:path w="99" h="584">
                        <a:moveTo>
                          <a:pt x="0" y="0"/>
                        </a:moveTo>
                        <a:lnTo>
                          <a:pt x="46" y="88"/>
                        </a:lnTo>
                        <a:lnTo>
                          <a:pt x="57" y="130"/>
                        </a:lnTo>
                        <a:lnTo>
                          <a:pt x="43" y="139"/>
                        </a:lnTo>
                        <a:lnTo>
                          <a:pt x="57" y="176"/>
                        </a:lnTo>
                        <a:lnTo>
                          <a:pt x="57" y="222"/>
                        </a:lnTo>
                        <a:lnTo>
                          <a:pt x="51" y="242"/>
                        </a:lnTo>
                        <a:lnTo>
                          <a:pt x="69" y="263"/>
                        </a:lnTo>
                        <a:lnTo>
                          <a:pt x="81" y="311"/>
                        </a:lnTo>
                        <a:lnTo>
                          <a:pt x="75" y="346"/>
                        </a:lnTo>
                        <a:lnTo>
                          <a:pt x="46" y="398"/>
                        </a:lnTo>
                        <a:lnTo>
                          <a:pt x="75" y="426"/>
                        </a:lnTo>
                        <a:lnTo>
                          <a:pt x="99" y="481"/>
                        </a:lnTo>
                        <a:lnTo>
                          <a:pt x="99" y="529"/>
                        </a:lnTo>
                        <a:lnTo>
                          <a:pt x="99" y="584"/>
                        </a:lnTo>
                      </a:path>
                    </a:pathLst>
                  </a:custGeom>
                  <a:solidFill>
                    <a:srgbClr val="FFFF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400" b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91" name="Freeform 56"/>
                  <p:cNvSpPr>
                    <a:spLocks/>
                  </p:cNvSpPr>
                  <p:nvPr/>
                </p:nvSpPr>
                <p:spPr bwMode="auto">
                  <a:xfrm>
                    <a:off x="2911" y="2758"/>
                    <a:ext cx="8" cy="12"/>
                  </a:xfrm>
                  <a:custGeom>
                    <a:avLst/>
                    <a:gdLst/>
                    <a:ahLst/>
                    <a:cxnLst>
                      <a:cxn ang="0">
                        <a:pos x="9" y="0"/>
                      </a:cxn>
                      <a:cxn ang="0">
                        <a:pos x="0" y="91"/>
                      </a:cxn>
                      <a:cxn ang="0">
                        <a:pos x="69" y="27"/>
                      </a:cxn>
                      <a:cxn ang="0">
                        <a:pos x="21" y="91"/>
                      </a:cxn>
                      <a:cxn ang="0">
                        <a:pos x="69" y="93"/>
                      </a:cxn>
                    </a:cxnLst>
                    <a:rect l="0" t="0" r="r" b="b"/>
                    <a:pathLst>
                      <a:path w="69" h="93">
                        <a:moveTo>
                          <a:pt x="9" y="0"/>
                        </a:moveTo>
                        <a:lnTo>
                          <a:pt x="0" y="91"/>
                        </a:lnTo>
                        <a:lnTo>
                          <a:pt x="69" y="27"/>
                        </a:lnTo>
                        <a:lnTo>
                          <a:pt x="21" y="91"/>
                        </a:lnTo>
                        <a:lnTo>
                          <a:pt x="69" y="93"/>
                        </a:lnTo>
                      </a:path>
                    </a:pathLst>
                  </a:custGeom>
                  <a:solidFill>
                    <a:srgbClr val="FFFF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400" b="0">
                      <a:solidFill>
                        <a:srgbClr val="000000"/>
                      </a:solidFill>
                    </a:endParaRPr>
                  </a:p>
                </p:txBody>
              </p:sp>
            </p:grpSp>
            <p:grpSp>
              <p:nvGrpSpPr>
                <p:cNvPr id="50" name="Group 57"/>
                <p:cNvGrpSpPr>
                  <a:grpSpLocks/>
                </p:cNvGrpSpPr>
                <p:nvPr/>
              </p:nvGrpSpPr>
              <p:grpSpPr bwMode="auto">
                <a:xfrm>
                  <a:off x="2535" y="1462"/>
                  <a:ext cx="330" cy="515"/>
                  <a:chOff x="2842" y="2746"/>
                  <a:chExt cx="47" cy="73"/>
                </a:xfrm>
              </p:grpSpPr>
              <p:sp>
                <p:nvSpPr>
                  <p:cNvPr id="88" name="Freeform 58"/>
                  <p:cNvSpPr>
                    <a:spLocks/>
                  </p:cNvSpPr>
                  <p:nvPr/>
                </p:nvSpPr>
                <p:spPr bwMode="auto">
                  <a:xfrm>
                    <a:off x="2842" y="2747"/>
                    <a:ext cx="30" cy="4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9" y="112"/>
                      </a:cxn>
                      <a:cxn ang="0">
                        <a:pos x="81" y="197"/>
                      </a:cxn>
                      <a:cxn ang="0">
                        <a:pos x="153" y="273"/>
                      </a:cxn>
                      <a:cxn ang="0">
                        <a:pos x="214" y="334"/>
                      </a:cxn>
                      <a:cxn ang="0">
                        <a:pos x="239" y="352"/>
                      </a:cxn>
                      <a:cxn ang="0">
                        <a:pos x="191" y="354"/>
                      </a:cxn>
                      <a:cxn ang="0">
                        <a:pos x="171" y="354"/>
                      </a:cxn>
                      <a:cxn ang="0">
                        <a:pos x="141" y="352"/>
                      </a:cxn>
                      <a:cxn ang="0">
                        <a:pos x="113" y="327"/>
                      </a:cxn>
                      <a:cxn ang="0">
                        <a:pos x="90" y="312"/>
                      </a:cxn>
                      <a:cxn ang="0">
                        <a:pos x="85" y="304"/>
                      </a:cxn>
                    </a:cxnLst>
                    <a:rect l="0" t="0" r="r" b="b"/>
                    <a:pathLst>
                      <a:path w="239" h="354">
                        <a:moveTo>
                          <a:pt x="0" y="0"/>
                        </a:moveTo>
                        <a:lnTo>
                          <a:pt x="39" y="112"/>
                        </a:lnTo>
                        <a:lnTo>
                          <a:pt x="81" y="197"/>
                        </a:lnTo>
                        <a:lnTo>
                          <a:pt x="153" y="273"/>
                        </a:lnTo>
                        <a:lnTo>
                          <a:pt x="214" y="334"/>
                        </a:lnTo>
                        <a:lnTo>
                          <a:pt x="239" y="352"/>
                        </a:lnTo>
                        <a:lnTo>
                          <a:pt x="191" y="354"/>
                        </a:lnTo>
                        <a:lnTo>
                          <a:pt x="171" y="354"/>
                        </a:lnTo>
                        <a:lnTo>
                          <a:pt x="141" y="352"/>
                        </a:lnTo>
                        <a:lnTo>
                          <a:pt x="113" y="327"/>
                        </a:lnTo>
                        <a:lnTo>
                          <a:pt x="90" y="312"/>
                        </a:lnTo>
                        <a:lnTo>
                          <a:pt x="85" y="304"/>
                        </a:lnTo>
                      </a:path>
                    </a:pathLst>
                  </a:custGeom>
                  <a:solidFill>
                    <a:srgbClr val="FFFF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400" b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89" name="Freeform 59"/>
                  <p:cNvSpPr>
                    <a:spLocks/>
                  </p:cNvSpPr>
                  <p:nvPr/>
                </p:nvSpPr>
                <p:spPr bwMode="auto">
                  <a:xfrm>
                    <a:off x="2857" y="2746"/>
                    <a:ext cx="32" cy="73"/>
                  </a:xfrm>
                  <a:custGeom>
                    <a:avLst/>
                    <a:gdLst/>
                    <a:ahLst/>
                    <a:cxnLst>
                      <a:cxn ang="0">
                        <a:pos x="142" y="0"/>
                      </a:cxn>
                      <a:cxn ang="0">
                        <a:pos x="250" y="48"/>
                      </a:cxn>
                      <a:cxn ang="0">
                        <a:pos x="151" y="73"/>
                      </a:cxn>
                      <a:cxn ang="0">
                        <a:pos x="228" y="78"/>
                      </a:cxn>
                      <a:cxn ang="0">
                        <a:pos x="172" y="105"/>
                      </a:cxn>
                      <a:cxn ang="0">
                        <a:pos x="232" y="139"/>
                      </a:cxn>
                      <a:cxn ang="0">
                        <a:pos x="188" y="166"/>
                      </a:cxn>
                      <a:cxn ang="0">
                        <a:pos x="217" y="196"/>
                      </a:cxn>
                      <a:cxn ang="0">
                        <a:pos x="211" y="220"/>
                      </a:cxn>
                      <a:cxn ang="0">
                        <a:pos x="205" y="276"/>
                      </a:cxn>
                      <a:cxn ang="0">
                        <a:pos x="190" y="311"/>
                      </a:cxn>
                      <a:cxn ang="0">
                        <a:pos x="193" y="348"/>
                      </a:cxn>
                      <a:cxn ang="0">
                        <a:pos x="202" y="366"/>
                      </a:cxn>
                      <a:cxn ang="0">
                        <a:pos x="211" y="391"/>
                      </a:cxn>
                      <a:cxn ang="0">
                        <a:pos x="215" y="430"/>
                      </a:cxn>
                      <a:cxn ang="0">
                        <a:pos x="215" y="475"/>
                      </a:cxn>
                      <a:cxn ang="0">
                        <a:pos x="211" y="508"/>
                      </a:cxn>
                      <a:cxn ang="0">
                        <a:pos x="190" y="532"/>
                      </a:cxn>
                      <a:cxn ang="0">
                        <a:pos x="145" y="565"/>
                      </a:cxn>
                      <a:cxn ang="0">
                        <a:pos x="91" y="577"/>
                      </a:cxn>
                      <a:cxn ang="0">
                        <a:pos x="44" y="580"/>
                      </a:cxn>
                      <a:cxn ang="0">
                        <a:pos x="18" y="577"/>
                      </a:cxn>
                      <a:cxn ang="0">
                        <a:pos x="0" y="568"/>
                      </a:cxn>
                      <a:cxn ang="0">
                        <a:pos x="0" y="545"/>
                      </a:cxn>
                      <a:cxn ang="0">
                        <a:pos x="11" y="523"/>
                      </a:cxn>
                    </a:cxnLst>
                    <a:rect l="0" t="0" r="r" b="b"/>
                    <a:pathLst>
                      <a:path w="250" h="580">
                        <a:moveTo>
                          <a:pt x="142" y="0"/>
                        </a:moveTo>
                        <a:lnTo>
                          <a:pt x="250" y="48"/>
                        </a:lnTo>
                        <a:lnTo>
                          <a:pt x="151" y="73"/>
                        </a:lnTo>
                        <a:lnTo>
                          <a:pt x="228" y="78"/>
                        </a:lnTo>
                        <a:lnTo>
                          <a:pt x="172" y="105"/>
                        </a:lnTo>
                        <a:lnTo>
                          <a:pt x="232" y="139"/>
                        </a:lnTo>
                        <a:lnTo>
                          <a:pt x="188" y="166"/>
                        </a:lnTo>
                        <a:lnTo>
                          <a:pt x="217" y="196"/>
                        </a:lnTo>
                        <a:lnTo>
                          <a:pt x="211" y="220"/>
                        </a:lnTo>
                        <a:lnTo>
                          <a:pt x="205" y="276"/>
                        </a:lnTo>
                        <a:lnTo>
                          <a:pt x="190" y="311"/>
                        </a:lnTo>
                        <a:lnTo>
                          <a:pt x="193" y="348"/>
                        </a:lnTo>
                        <a:lnTo>
                          <a:pt x="202" y="366"/>
                        </a:lnTo>
                        <a:lnTo>
                          <a:pt x="211" y="391"/>
                        </a:lnTo>
                        <a:lnTo>
                          <a:pt x="215" y="430"/>
                        </a:lnTo>
                        <a:lnTo>
                          <a:pt x="215" y="475"/>
                        </a:lnTo>
                        <a:lnTo>
                          <a:pt x="211" y="508"/>
                        </a:lnTo>
                        <a:lnTo>
                          <a:pt x="190" y="532"/>
                        </a:lnTo>
                        <a:lnTo>
                          <a:pt x="145" y="565"/>
                        </a:lnTo>
                        <a:lnTo>
                          <a:pt x="91" y="577"/>
                        </a:lnTo>
                        <a:lnTo>
                          <a:pt x="44" y="580"/>
                        </a:lnTo>
                        <a:lnTo>
                          <a:pt x="18" y="577"/>
                        </a:lnTo>
                        <a:lnTo>
                          <a:pt x="0" y="568"/>
                        </a:lnTo>
                        <a:lnTo>
                          <a:pt x="0" y="545"/>
                        </a:lnTo>
                        <a:lnTo>
                          <a:pt x="11" y="523"/>
                        </a:lnTo>
                      </a:path>
                    </a:pathLst>
                  </a:custGeom>
                  <a:solidFill>
                    <a:srgbClr val="FFFF00"/>
                  </a:solidFill>
                  <a:ln w="1588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400" b="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83" name="Freeform 60"/>
                <p:cNvSpPr>
                  <a:spLocks/>
                </p:cNvSpPr>
                <p:nvPr/>
              </p:nvSpPr>
              <p:spPr bwMode="auto">
                <a:xfrm>
                  <a:off x="2225" y="997"/>
                  <a:ext cx="274" cy="254"/>
                </a:xfrm>
                <a:custGeom>
                  <a:avLst/>
                  <a:gdLst/>
                  <a:ahLst/>
                  <a:cxnLst>
                    <a:cxn ang="0">
                      <a:pos x="5" y="62"/>
                    </a:cxn>
                    <a:cxn ang="0">
                      <a:pos x="80" y="24"/>
                    </a:cxn>
                    <a:cxn ang="0">
                      <a:pos x="156" y="0"/>
                    </a:cxn>
                    <a:cxn ang="0">
                      <a:pos x="211" y="0"/>
                    </a:cxn>
                    <a:cxn ang="0">
                      <a:pos x="253" y="17"/>
                    </a:cxn>
                    <a:cxn ang="0">
                      <a:pos x="247" y="69"/>
                    </a:cxn>
                    <a:cxn ang="0">
                      <a:pos x="273" y="84"/>
                    </a:cxn>
                    <a:cxn ang="0">
                      <a:pos x="288" y="117"/>
                    </a:cxn>
                    <a:cxn ang="0">
                      <a:pos x="295" y="166"/>
                    </a:cxn>
                    <a:cxn ang="0">
                      <a:pos x="315" y="212"/>
                    </a:cxn>
                    <a:cxn ang="0">
                      <a:pos x="270" y="190"/>
                    </a:cxn>
                    <a:cxn ang="0">
                      <a:pos x="222" y="202"/>
                    </a:cxn>
                    <a:cxn ang="0">
                      <a:pos x="161" y="214"/>
                    </a:cxn>
                    <a:cxn ang="0">
                      <a:pos x="133" y="254"/>
                    </a:cxn>
                    <a:cxn ang="0">
                      <a:pos x="127" y="279"/>
                    </a:cxn>
                    <a:cxn ang="0">
                      <a:pos x="103" y="291"/>
                    </a:cxn>
                    <a:cxn ang="0">
                      <a:pos x="80" y="277"/>
                    </a:cxn>
                    <a:cxn ang="0">
                      <a:pos x="60" y="257"/>
                    </a:cxn>
                    <a:cxn ang="0">
                      <a:pos x="60" y="217"/>
                    </a:cxn>
                    <a:cxn ang="0">
                      <a:pos x="48" y="177"/>
                    </a:cxn>
                    <a:cxn ang="0">
                      <a:pos x="95" y="135"/>
                    </a:cxn>
                    <a:cxn ang="0">
                      <a:pos x="38" y="177"/>
                    </a:cxn>
                    <a:cxn ang="0">
                      <a:pos x="12" y="160"/>
                    </a:cxn>
                    <a:cxn ang="0">
                      <a:pos x="0" y="117"/>
                    </a:cxn>
                    <a:cxn ang="0">
                      <a:pos x="0" y="90"/>
                    </a:cxn>
                    <a:cxn ang="0">
                      <a:pos x="5" y="62"/>
                    </a:cxn>
                  </a:cxnLst>
                  <a:rect l="0" t="0" r="r" b="b"/>
                  <a:pathLst>
                    <a:path w="315" h="291">
                      <a:moveTo>
                        <a:pt x="5" y="62"/>
                      </a:moveTo>
                      <a:lnTo>
                        <a:pt x="80" y="24"/>
                      </a:lnTo>
                      <a:lnTo>
                        <a:pt x="156" y="0"/>
                      </a:lnTo>
                      <a:lnTo>
                        <a:pt x="211" y="0"/>
                      </a:lnTo>
                      <a:lnTo>
                        <a:pt x="253" y="17"/>
                      </a:lnTo>
                      <a:lnTo>
                        <a:pt x="247" y="69"/>
                      </a:lnTo>
                      <a:lnTo>
                        <a:pt x="273" y="84"/>
                      </a:lnTo>
                      <a:lnTo>
                        <a:pt x="288" y="117"/>
                      </a:lnTo>
                      <a:lnTo>
                        <a:pt x="295" y="166"/>
                      </a:lnTo>
                      <a:lnTo>
                        <a:pt x="315" y="212"/>
                      </a:lnTo>
                      <a:lnTo>
                        <a:pt x="270" y="190"/>
                      </a:lnTo>
                      <a:lnTo>
                        <a:pt x="222" y="202"/>
                      </a:lnTo>
                      <a:lnTo>
                        <a:pt x="161" y="214"/>
                      </a:lnTo>
                      <a:lnTo>
                        <a:pt x="133" y="254"/>
                      </a:lnTo>
                      <a:lnTo>
                        <a:pt x="127" y="279"/>
                      </a:lnTo>
                      <a:lnTo>
                        <a:pt x="103" y="291"/>
                      </a:lnTo>
                      <a:lnTo>
                        <a:pt x="80" y="277"/>
                      </a:lnTo>
                      <a:lnTo>
                        <a:pt x="60" y="257"/>
                      </a:lnTo>
                      <a:lnTo>
                        <a:pt x="60" y="217"/>
                      </a:lnTo>
                      <a:lnTo>
                        <a:pt x="48" y="177"/>
                      </a:lnTo>
                      <a:lnTo>
                        <a:pt x="95" y="135"/>
                      </a:lnTo>
                      <a:lnTo>
                        <a:pt x="38" y="177"/>
                      </a:lnTo>
                      <a:lnTo>
                        <a:pt x="12" y="160"/>
                      </a:lnTo>
                      <a:lnTo>
                        <a:pt x="0" y="117"/>
                      </a:lnTo>
                      <a:lnTo>
                        <a:pt x="0" y="90"/>
                      </a:lnTo>
                      <a:lnTo>
                        <a:pt x="5" y="6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400" b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84" name="Freeform 61"/>
                <p:cNvSpPr>
                  <a:spLocks/>
                </p:cNvSpPr>
                <p:nvPr/>
              </p:nvSpPr>
              <p:spPr bwMode="auto">
                <a:xfrm>
                  <a:off x="3041" y="2583"/>
                  <a:ext cx="134" cy="296"/>
                </a:xfrm>
                <a:custGeom>
                  <a:avLst/>
                  <a:gdLst/>
                  <a:ahLst/>
                  <a:cxnLst>
                    <a:cxn ang="0">
                      <a:pos x="24" y="43"/>
                    </a:cxn>
                    <a:cxn ang="0">
                      <a:pos x="14" y="119"/>
                    </a:cxn>
                    <a:cxn ang="0">
                      <a:pos x="14" y="147"/>
                    </a:cxn>
                    <a:cxn ang="0">
                      <a:pos x="16" y="187"/>
                    </a:cxn>
                    <a:cxn ang="0">
                      <a:pos x="9" y="232"/>
                    </a:cxn>
                    <a:cxn ang="0">
                      <a:pos x="9" y="269"/>
                    </a:cxn>
                    <a:cxn ang="0">
                      <a:pos x="0" y="305"/>
                    </a:cxn>
                    <a:cxn ang="0">
                      <a:pos x="6" y="325"/>
                    </a:cxn>
                    <a:cxn ang="0">
                      <a:pos x="29" y="342"/>
                    </a:cxn>
                    <a:cxn ang="0">
                      <a:pos x="54" y="342"/>
                    </a:cxn>
                    <a:cxn ang="0">
                      <a:pos x="75" y="333"/>
                    </a:cxn>
                    <a:cxn ang="0">
                      <a:pos x="90" y="312"/>
                    </a:cxn>
                    <a:cxn ang="0">
                      <a:pos x="113" y="255"/>
                    </a:cxn>
                    <a:cxn ang="0">
                      <a:pos x="122" y="201"/>
                    </a:cxn>
                    <a:cxn ang="0">
                      <a:pos x="145" y="139"/>
                    </a:cxn>
                    <a:cxn ang="0">
                      <a:pos x="151" y="57"/>
                    </a:cxn>
                    <a:cxn ang="0">
                      <a:pos x="145" y="0"/>
                    </a:cxn>
                    <a:cxn ang="0">
                      <a:pos x="36" y="0"/>
                    </a:cxn>
                    <a:cxn ang="0">
                      <a:pos x="24" y="43"/>
                    </a:cxn>
                  </a:cxnLst>
                  <a:rect l="0" t="0" r="r" b="b"/>
                  <a:pathLst>
                    <a:path w="151" h="342">
                      <a:moveTo>
                        <a:pt x="24" y="43"/>
                      </a:moveTo>
                      <a:lnTo>
                        <a:pt x="14" y="119"/>
                      </a:lnTo>
                      <a:lnTo>
                        <a:pt x="14" y="147"/>
                      </a:lnTo>
                      <a:lnTo>
                        <a:pt x="16" y="187"/>
                      </a:lnTo>
                      <a:lnTo>
                        <a:pt x="9" y="232"/>
                      </a:lnTo>
                      <a:lnTo>
                        <a:pt x="9" y="269"/>
                      </a:lnTo>
                      <a:lnTo>
                        <a:pt x="0" y="305"/>
                      </a:lnTo>
                      <a:lnTo>
                        <a:pt x="6" y="325"/>
                      </a:lnTo>
                      <a:lnTo>
                        <a:pt x="29" y="342"/>
                      </a:lnTo>
                      <a:lnTo>
                        <a:pt x="54" y="342"/>
                      </a:lnTo>
                      <a:lnTo>
                        <a:pt x="75" y="333"/>
                      </a:lnTo>
                      <a:lnTo>
                        <a:pt x="90" y="312"/>
                      </a:lnTo>
                      <a:lnTo>
                        <a:pt x="113" y="255"/>
                      </a:lnTo>
                      <a:lnTo>
                        <a:pt x="122" y="201"/>
                      </a:lnTo>
                      <a:lnTo>
                        <a:pt x="145" y="139"/>
                      </a:lnTo>
                      <a:lnTo>
                        <a:pt x="151" y="57"/>
                      </a:lnTo>
                      <a:lnTo>
                        <a:pt x="145" y="0"/>
                      </a:lnTo>
                      <a:lnTo>
                        <a:pt x="36" y="0"/>
                      </a:lnTo>
                      <a:lnTo>
                        <a:pt x="24" y="43"/>
                      </a:lnTo>
                      <a:close/>
                    </a:path>
                  </a:pathLst>
                </a:custGeom>
                <a:solidFill>
                  <a:srgbClr val="FFCC99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400" b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85" name="Freeform 62"/>
                <p:cNvSpPr>
                  <a:spLocks/>
                </p:cNvSpPr>
                <p:nvPr/>
              </p:nvSpPr>
              <p:spPr bwMode="auto">
                <a:xfrm>
                  <a:off x="2971" y="2125"/>
                  <a:ext cx="211" cy="719"/>
                </a:xfrm>
                <a:custGeom>
                  <a:avLst/>
                  <a:gdLst/>
                  <a:ahLst/>
                  <a:cxnLst>
                    <a:cxn ang="0">
                      <a:pos x="98" y="17"/>
                    </a:cxn>
                    <a:cxn ang="0">
                      <a:pos x="80" y="79"/>
                    </a:cxn>
                    <a:cxn ang="0">
                      <a:pos x="62" y="185"/>
                    </a:cxn>
                    <a:cxn ang="0">
                      <a:pos x="66" y="230"/>
                    </a:cxn>
                    <a:cxn ang="0">
                      <a:pos x="77" y="317"/>
                    </a:cxn>
                    <a:cxn ang="0">
                      <a:pos x="110" y="398"/>
                    </a:cxn>
                    <a:cxn ang="0">
                      <a:pos x="122" y="432"/>
                    </a:cxn>
                    <a:cxn ang="0">
                      <a:pos x="119" y="471"/>
                    </a:cxn>
                    <a:cxn ang="0">
                      <a:pos x="103" y="495"/>
                    </a:cxn>
                    <a:cxn ang="0">
                      <a:pos x="75" y="516"/>
                    </a:cxn>
                    <a:cxn ang="0">
                      <a:pos x="38" y="565"/>
                    </a:cxn>
                    <a:cxn ang="0">
                      <a:pos x="9" y="601"/>
                    </a:cxn>
                    <a:cxn ang="0">
                      <a:pos x="2" y="628"/>
                    </a:cxn>
                    <a:cxn ang="0">
                      <a:pos x="0" y="656"/>
                    </a:cxn>
                    <a:cxn ang="0">
                      <a:pos x="5" y="684"/>
                    </a:cxn>
                    <a:cxn ang="0">
                      <a:pos x="14" y="698"/>
                    </a:cxn>
                    <a:cxn ang="0">
                      <a:pos x="41" y="704"/>
                    </a:cxn>
                    <a:cxn ang="0">
                      <a:pos x="66" y="686"/>
                    </a:cxn>
                    <a:cxn ang="0">
                      <a:pos x="83" y="646"/>
                    </a:cxn>
                    <a:cxn ang="0">
                      <a:pos x="107" y="610"/>
                    </a:cxn>
                    <a:cxn ang="0">
                      <a:pos x="125" y="586"/>
                    </a:cxn>
                    <a:cxn ang="0">
                      <a:pos x="131" y="634"/>
                    </a:cxn>
                    <a:cxn ang="0">
                      <a:pos x="137" y="656"/>
                    </a:cxn>
                    <a:cxn ang="0">
                      <a:pos x="141" y="668"/>
                    </a:cxn>
                    <a:cxn ang="0">
                      <a:pos x="149" y="692"/>
                    </a:cxn>
                    <a:cxn ang="0">
                      <a:pos x="131" y="729"/>
                    </a:cxn>
                    <a:cxn ang="0">
                      <a:pos x="95" y="771"/>
                    </a:cxn>
                    <a:cxn ang="0">
                      <a:pos x="53" y="771"/>
                    </a:cxn>
                    <a:cxn ang="0">
                      <a:pos x="14" y="771"/>
                    </a:cxn>
                    <a:cxn ang="0">
                      <a:pos x="11" y="791"/>
                    </a:cxn>
                    <a:cxn ang="0">
                      <a:pos x="27" y="807"/>
                    </a:cxn>
                    <a:cxn ang="0">
                      <a:pos x="48" y="816"/>
                    </a:cxn>
                    <a:cxn ang="0">
                      <a:pos x="83" y="816"/>
                    </a:cxn>
                    <a:cxn ang="0">
                      <a:pos x="137" y="810"/>
                    </a:cxn>
                    <a:cxn ang="0">
                      <a:pos x="176" y="774"/>
                    </a:cxn>
                    <a:cxn ang="0">
                      <a:pos x="208" y="725"/>
                    </a:cxn>
                    <a:cxn ang="0">
                      <a:pos x="222" y="695"/>
                    </a:cxn>
                    <a:cxn ang="0">
                      <a:pos x="237" y="653"/>
                    </a:cxn>
                    <a:cxn ang="0">
                      <a:pos x="241" y="592"/>
                    </a:cxn>
                    <a:cxn ang="0">
                      <a:pos x="232" y="543"/>
                    </a:cxn>
                    <a:cxn ang="0">
                      <a:pos x="219" y="516"/>
                    </a:cxn>
                    <a:cxn ang="0">
                      <a:pos x="216" y="481"/>
                    </a:cxn>
                    <a:cxn ang="0">
                      <a:pos x="196" y="441"/>
                    </a:cxn>
                    <a:cxn ang="0">
                      <a:pos x="196" y="338"/>
                    </a:cxn>
                    <a:cxn ang="0">
                      <a:pos x="201" y="254"/>
                    </a:cxn>
                    <a:cxn ang="0">
                      <a:pos x="214" y="175"/>
                    </a:cxn>
                    <a:cxn ang="0">
                      <a:pos x="214" y="91"/>
                    </a:cxn>
                    <a:cxn ang="0">
                      <a:pos x="201" y="22"/>
                    </a:cxn>
                    <a:cxn ang="0">
                      <a:pos x="198" y="0"/>
                    </a:cxn>
                    <a:cxn ang="0">
                      <a:pos x="103" y="0"/>
                    </a:cxn>
                    <a:cxn ang="0">
                      <a:pos x="98" y="17"/>
                    </a:cxn>
                  </a:cxnLst>
                  <a:rect l="0" t="0" r="r" b="b"/>
                  <a:pathLst>
                    <a:path w="241" h="816">
                      <a:moveTo>
                        <a:pt x="98" y="17"/>
                      </a:moveTo>
                      <a:lnTo>
                        <a:pt x="80" y="79"/>
                      </a:lnTo>
                      <a:lnTo>
                        <a:pt x="62" y="185"/>
                      </a:lnTo>
                      <a:lnTo>
                        <a:pt x="66" y="230"/>
                      </a:lnTo>
                      <a:lnTo>
                        <a:pt x="77" y="317"/>
                      </a:lnTo>
                      <a:lnTo>
                        <a:pt x="110" y="398"/>
                      </a:lnTo>
                      <a:lnTo>
                        <a:pt x="122" y="432"/>
                      </a:lnTo>
                      <a:lnTo>
                        <a:pt x="119" y="471"/>
                      </a:lnTo>
                      <a:lnTo>
                        <a:pt x="103" y="495"/>
                      </a:lnTo>
                      <a:lnTo>
                        <a:pt x="75" y="516"/>
                      </a:lnTo>
                      <a:lnTo>
                        <a:pt x="38" y="565"/>
                      </a:lnTo>
                      <a:lnTo>
                        <a:pt x="9" y="601"/>
                      </a:lnTo>
                      <a:lnTo>
                        <a:pt x="2" y="628"/>
                      </a:lnTo>
                      <a:lnTo>
                        <a:pt x="0" y="656"/>
                      </a:lnTo>
                      <a:lnTo>
                        <a:pt x="5" y="684"/>
                      </a:lnTo>
                      <a:lnTo>
                        <a:pt x="14" y="698"/>
                      </a:lnTo>
                      <a:lnTo>
                        <a:pt x="41" y="704"/>
                      </a:lnTo>
                      <a:lnTo>
                        <a:pt x="66" y="686"/>
                      </a:lnTo>
                      <a:lnTo>
                        <a:pt x="83" y="646"/>
                      </a:lnTo>
                      <a:lnTo>
                        <a:pt x="107" y="610"/>
                      </a:lnTo>
                      <a:lnTo>
                        <a:pt x="125" y="586"/>
                      </a:lnTo>
                      <a:lnTo>
                        <a:pt x="131" y="634"/>
                      </a:lnTo>
                      <a:lnTo>
                        <a:pt x="137" y="656"/>
                      </a:lnTo>
                      <a:lnTo>
                        <a:pt x="141" y="668"/>
                      </a:lnTo>
                      <a:lnTo>
                        <a:pt x="149" y="692"/>
                      </a:lnTo>
                      <a:lnTo>
                        <a:pt x="131" y="729"/>
                      </a:lnTo>
                      <a:lnTo>
                        <a:pt x="95" y="771"/>
                      </a:lnTo>
                      <a:lnTo>
                        <a:pt x="53" y="771"/>
                      </a:lnTo>
                      <a:lnTo>
                        <a:pt x="14" y="771"/>
                      </a:lnTo>
                      <a:lnTo>
                        <a:pt x="11" y="791"/>
                      </a:lnTo>
                      <a:lnTo>
                        <a:pt x="27" y="807"/>
                      </a:lnTo>
                      <a:lnTo>
                        <a:pt x="48" y="816"/>
                      </a:lnTo>
                      <a:lnTo>
                        <a:pt x="83" y="816"/>
                      </a:lnTo>
                      <a:lnTo>
                        <a:pt x="137" y="810"/>
                      </a:lnTo>
                      <a:lnTo>
                        <a:pt x="176" y="774"/>
                      </a:lnTo>
                      <a:lnTo>
                        <a:pt x="208" y="725"/>
                      </a:lnTo>
                      <a:lnTo>
                        <a:pt x="222" y="695"/>
                      </a:lnTo>
                      <a:lnTo>
                        <a:pt x="237" y="653"/>
                      </a:lnTo>
                      <a:lnTo>
                        <a:pt x="241" y="592"/>
                      </a:lnTo>
                      <a:lnTo>
                        <a:pt x="232" y="543"/>
                      </a:lnTo>
                      <a:lnTo>
                        <a:pt x="219" y="516"/>
                      </a:lnTo>
                      <a:lnTo>
                        <a:pt x="216" y="481"/>
                      </a:lnTo>
                      <a:lnTo>
                        <a:pt x="196" y="441"/>
                      </a:lnTo>
                      <a:lnTo>
                        <a:pt x="196" y="338"/>
                      </a:lnTo>
                      <a:lnTo>
                        <a:pt x="201" y="254"/>
                      </a:lnTo>
                      <a:lnTo>
                        <a:pt x="214" y="175"/>
                      </a:lnTo>
                      <a:lnTo>
                        <a:pt x="214" y="91"/>
                      </a:lnTo>
                      <a:lnTo>
                        <a:pt x="201" y="22"/>
                      </a:lnTo>
                      <a:lnTo>
                        <a:pt x="198" y="0"/>
                      </a:lnTo>
                      <a:lnTo>
                        <a:pt x="103" y="0"/>
                      </a:lnTo>
                      <a:lnTo>
                        <a:pt x="98" y="17"/>
                      </a:lnTo>
                      <a:close/>
                    </a:path>
                  </a:pathLst>
                </a:custGeom>
                <a:solidFill>
                  <a:srgbClr val="FFCC99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400" b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86" name="Freeform 63"/>
                <p:cNvSpPr>
                  <a:spLocks/>
                </p:cNvSpPr>
                <p:nvPr/>
              </p:nvSpPr>
              <p:spPr bwMode="auto">
                <a:xfrm>
                  <a:off x="2985" y="1977"/>
                  <a:ext cx="232" cy="190"/>
                </a:xfrm>
                <a:custGeom>
                  <a:avLst/>
                  <a:gdLst/>
                  <a:ahLst/>
                  <a:cxnLst>
                    <a:cxn ang="0">
                      <a:pos x="31" y="27"/>
                    </a:cxn>
                    <a:cxn ang="0">
                      <a:pos x="89" y="46"/>
                    </a:cxn>
                    <a:cxn ang="0">
                      <a:pos x="132" y="55"/>
                    </a:cxn>
                    <a:cxn ang="0">
                      <a:pos x="174" y="39"/>
                    </a:cxn>
                    <a:cxn ang="0">
                      <a:pos x="200" y="21"/>
                    </a:cxn>
                    <a:cxn ang="0">
                      <a:pos x="241" y="0"/>
                    </a:cxn>
                    <a:cxn ang="0">
                      <a:pos x="256" y="37"/>
                    </a:cxn>
                    <a:cxn ang="0">
                      <a:pos x="266" y="94"/>
                    </a:cxn>
                    <a:cxn ang="0">
                      <a:pos x="215" y="134"/>
                    </a:cxn>
                    <a:cxn ang="0">
                      <a:pos x="223" y="184"/>
                    </a:cxn>
                    <a:cxn ang="0">
                      <a:pos x="191" y="206"/>
                    </a:cxn>
                    <a:cxn ang="0">
                      <a:pos x="137" y="215"/>
                    </a:cxn>
                    <a:cxn ang="0">
                      <a:pos x="93" y="219"/>
                    </a:cxn>
                    <a:cxn ang="0">
                      <a:pos x="54" y="206"/>
                    </a:cxn>
                    <a:cxn ang="0">
                      <a:pos x="15" y="176"/>
                    </a:cxn>
                    <a:cxn ang="0">
                      <a:pos x="0" y="152"/>
                    </a:cxn>
                    <a:cxn ang="0">
                      <a:pos x="21" y="104"/>
                    </a:cxn>
                    <a:cxn ang="0">
                      <a:pos x="3" y="67"/>
                    </a:cxn>
                    <a:cxn ang="0">
                      <a:pos x="31" y="27"/>
                    </a:cxn>
                  </a:cxnLst>
                  <a:rect l="0" t="0" r="r" b="b"/>
                  <a:pathLst>
                    <a:path w="266" h="219">
                      <a:moveTo>
                        <a:pt x="31" y="27"/>
                      </a:moveTo>
                      <a:lnTo>
                        <a:pt x="89" y="46"/>
                      </a:lnTo>
                      <a:lnTo>
                        <a:pt x="132" y="55"/>
                      </a:lnTo>
                      <a:lnTo>
                        <a:pt x="174" y="39"/>
                      </a:lnTo>
                      <a:lnTo>
                        <a:pt x="200" y="21"/>
                      </a:lnTo>
                      <a:lnTo>
                        <a:pt x="241" y="0"/>
                      </a:lnTo>
                      <a:lnTo>
                        <a:pt x="256" y="37"/>
                      </a:lnTo>
                      <a:lnTo>
                        <a:pt x="266" y="94"/>
                      </a:lnTo>
                      <a:lnTo>
                        <a:pt x="215" y="134"/>
                      </a:lnTo>
                      <a:lnTo>
                        <a:pt x="223" y="184"/>
                      </a:lnTo>
                      <a:lnTo>
                        <a:pt x="191" y="206"/>
                      </a:lnTo>
                      <a:lnTo>
                        <a:pt x="137" y="215"/>
                      </a:lnTo>
                      <a:lnTo>
                        <a:pt x="93" y="219"/>
                      </a:lnTo>
                      <a:lnTo>
                        <a:pt x="54" y="206"/>
                      </a:lnTo>
                      <a:lnTo>
                        <a:pt x="15" y="176"/>
                      </a:lnTo>
                      <a:lnTo>
                        <a:pt x="0" y="152"/>
                      </a:lnTo>
                      <a:lnTo>
                        <a:pt x="21" y="104"/>
                      </a:lnTo>
                      <a:lnTo>
                        <a:pt x="3" y="67"/>
                      </a:lnTo>
                      <a:lnTo>
                        <a:pt x="31" y="2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58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400" b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87" name="Line 64"/>
                <p:cNvSpPr>
                  <a:spLocks noChangeShapeType="1"/>
                </p:cNvSpPr>
                <p:nvPr/>
              </p:nvSpPr>
              <p:spPr bwMode="auto">
                <a:xfrm>
                  <a:off x="2832" y="2544"/>
                  <a:ext cx="0" cy="115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</p:spPr>
              <p:txBody>
                <a:bodyPr/>
                <a:lstStyle/>
                <a:p>
                  <a:endParaRPr lang="pt-BR" sz="1400" b="0">
                    <a:solidFill>
                      <a:srgbClr val="000000"/>
                    </a:solidFill>
                  </a:endParaRPr>
                </a:p>
              </p:txBody>
            </p:sp>
          </p:grpSp>
        </p:grpSp>
      </p:grpSp>
      <p:sp>
        <p:nvSpPr>
          <p:cNvPr id="42" name="CaixaDeTexto 41"/>
          <p:cNvSpPr txBox="1"/>
          <p:nvPr/>
        </p:nvSpPr>
        <p:spPr>
          <a:xfrm>
            <a:off x="6766404" y="3860864"/>
            <a:ext cx="37382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pt-BR" sz="1050" dirty="0" smtClean="0">
                <a:solidFill>
                  <a:srgbClr val="000000"/>
                </a:solidFill>
              </a:rPr>
              <a:t>PS</a:t>
            </a:r>
            <a:endParaRPr lang="pt-BR" sz="1050" dirty="0">
              <a:solidFill>
                <a:srgbClr val="000000"/>
              </a:solidFill>
            </a:endParaRPr>
          </a:p>
        </p:txBody>
      </p:sp>
      <p:sp>
        <p:nvSpPr>
          <p:cNvPr id="16" name="Seta circular 15"/>
          <p:cNvSpPr/>
          <p:nvPr/>
        </p:nvSpPr>
        <p:spPr bwMode="auto">
          <a:xfrm flipH="1" flipV="1">
            <a:off x="6014837" y="3092840"/>
            <a:ext cx="1846416" cy="1776320"/>
          </a:xfrm>
          <a:prstGeom prst="circularArrow">
            <a:avLst>
              <a:gd name="adj1" fmla="val 2299"/>
              <a:gd name="adj2" fmla="val 1142319"/>
              <a:gd name="adj3" fmla="val 20435310"/>
              <a:gd name="adj4" fmla="val 10800000"/>
              <a:gd name="adj5" fmla="val 4421"/>
            </a:avLst>
          </a:prstGeom>
          <a:solidFill>
            <a:srgbClr val="00B0F0"/>
          </a:solidFill>
          <a:ln w="28575" cap="flat" cmpd="sng" algn="ctr">
            <a:solidFill>
              <a:srgbClr val="00B0F0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l"/>
            <a:endParaRPr lang="pt-BR" sz="2400" smtClean="0">
              <a:solidFill>
                <a:srgbClr val="000000"/>
              </a:solidFill>
            </a:endParaRPr>
          </a:p>
        </p:txBody>
      </p:sp>
      <p:pic>
        <p:nvPicPr>
          <p:cNvPr id="105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 flipH="1">
            <a:off x="7798719" y="836712"/>
            <a:ext cx="1237778" cy="14312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7" name="Picture 7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 flipH="1">
            <a:off x="63852" y="836712"/>
            <a:ext cx="1267788" cy="1423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08" name="CaixaDeTexto 107"/>
          <p:cNvSpPr txBox="1"/>
          <p:nvPr/>
        </p:nvSpPr>
        <p:spPr>
          <a:xfrm>
            <a:off x="1043608" y="4581128"/>
            <a:ext cx="2305431" cy="461661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algn="l"/>
            <a:r>
              <a:rPr lang="pt-BR" sz="2400" dirty="0" smtClean="0">
                <a:solidFill>
                  <a:srgbClr val="FFFF00"/>
                </a:solidFill>
              </a:rPr>
              <a:t>Observacional</a:t>
            </a:r>
            <a:endParaRPr lang="pt-BR" sz="2400" dirty="0">
              <a:solidFill>
                <a:srgbClr val="FFFF00"/>
              </a:solidFill>
            </a:endParaRPr>
          </a:p>
        </p:txBody>
      </p:sp>
      <p:sp>
        <p:nvSpPr>
          <p:cNvPr id="109" name="CaixaDeTexto 108"/>
          <p:cNvSpPr txBox="1"/>
          <p:nvPr/>
        </p:nvSpPr>
        <p:spPr>
          <a:xfrm>
            <a:off x="6228184" y="4869160"/>
            <a:ext cx="1467060" cy="461661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algn="l"/>
            <a:r>
              <a:rPr lang="pt-BR" sz="2400" dirty="0" smtClean="0">
                <a:solidFill>
                  <a:srgbClr val="FFFF00"/>
                </a:solidFill>
              </a:rPr>
              <a:t>Racional</a:t>
            </a:r>
            <a:endParaRPr lang="pt-BR" sz="2400" dirty="0">
              <a:solidFill>
                <a:srgbClr val="FFFF00"/>
              </a:solidFill>
            </a:endParaRPr>
          </a:p>
        </p:txBody>
      </p:sp>
      <p:sp>
        <p:nvSpPr>
          <p:cNvPr id="1061901" name="Text Box 13"/>
          <p:cNvSpPr txBox="1">
            <a:spLocks noChangeArrowheads="1"/>
          </p:cNvSpPr>
          <p:nvPr/>
        </p:nvSpPr>
        <p:spPr bwMode="auto">
          <a:xfrm>
            <a:off x="5892024" y="6345416"/>
            <a:ext cx="212883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buFont typeface="Wingdings" pitchFamily="2" charset="2"/>
              <a:buNone/>
            </a:pPr>
            <a:r>
              <a:rPr lang="en-US" sz="2400" dirty="0" err="1">
                <a:solidFill>
                  <a:srgbClr val="00B0F0"/>
                </a:solidFill>
              </a:rPr>
              <a:t>Copérnico</a:t>
            </a:r>
            <a:endParaRPr lang="en-US" sz="2400" dirty="0">
              <a:solidFill>
                <a:srgbClr val="00B0F0"/>
              </a:solidFill>
            </a:endParaRPr>
          </a:p>
        </p:txBody>
      </p:sp>
      <p:sp>
        <p:nvSpPr>
          <p:cNvPr id="112" name="CaixaDeTexto 111"/>
          <p:cNvSpPr txBox="1"/>
          <p:nvPr/>
        </p:nvSpPr>
        <p:spPr>
          <a:xfrm>
            <a:off x="6689370" y="1844824"/>
            <a:ext cx="5709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pt-BR" sz="1600" dirty="0" smtClean="0">
                <a:solidFill>
                  <a:srgbClr val="00B0F0"/>
                </a:solidFill>
              </a:rPr>
              <a:t>Céu</a:t>
            </a:r>
            <a:endParaRPr lang="pt-BR" sz="1600" dirty="0">
              <a:solidFill>
                <a:srgbClr val="00B0F0"/>
              </a:solidFill>
            </a:endParaRPr>
          </a:p>
        </p:txBody>
      </p:sp>
      <p:grpSp>
        <p:nvGrpSpPr>
          <p:cNvPr id="51" name="Grupo 55"/>
          <p:cNvGrpSpPr/>
          <p:nvPr/>
        </p:nvGrpSpPr>
        <p:grpSpPr>
          <a:xfrm>
            <a:off x="3059832" y="5925328"/>
            <a:ext cx="388820" cy="816040"/>
            <a:chOff x="2638078" y="4221357"/>
            <a:chExt cx="925810" cy="1943058"/>
          </a:xfrm>
        </p:grpSpPr>
        <p:sp>
          <p:nvSpPr>
            <p:cNvPr id="114" name="Freeform 92"/>
            <p:cNvSpPr>
              <a:spLocks noChangeAspect="1"/>
            </p:cNvSpPr>
            <p:nvPr/>
          </p:nvSpPr>
          <p:spPr bwMode="auto">
            <a:xfrm>
              <a:off x="2669333" y="4221357"/>
              <a:ext cx="443477" cy="974068"/>
            </a:xfrm>
            <a:custGeom>
              <a:avLst/>
              <a:gdLst/>
              <a:ahLst/>
              <a:cxnLst>
                <a:cxn ang="0">
                  <a:pos x="490" y="59"/>
                </a:cxn>
                <a:cxn ang="0">
                  <a:pos x="437" y="21"/>
                </a:cxn>
                <a:cxn ang="0">
                  <a:pos x="321" y="0"/>
                </a:cxn>
                <a:cxn ang="0">
                  <a:pos x="207" y="25"/>
                </a:cxn>
                <a:cxn ang="0">
                  <a:pos x="115" y="115"/>
                </a:cxn>
                <a:cxn ang="0">
                  <a:pos x="54" y="228"/>
                </a:cxn>
                <a:cxn ang="0">
                  <a:pos x="24" y="390"/>
                </a:cxn>
                <a:cxn ang="0">
                  <a:pos x="0" y="622"/>
                </a:cxn>
                <a:cxn ang="0">
                  <a:pos x="8" y="859"/>
                </a:cxn>
                <a:cxn ang="0">
                  <a:pos x="31" y="986"/>
                </a:cxn>
                <a:cxn ang="0">
                  <a:pos x="69" y="1087"/>
                </a:cxn>
                <a:cxn ang="0">
                  <a:pos x="123" y="1151"/>
                </a:cxn>
                <a:cxn ang="0">
                  <a:pos x="218" y="1151"/>
                </a:cxn>
                <a:cxn ang="0">
                  <a:pos x="333" y="1118"/>
                </a:cxn>
                <a:cxn ang="0">
                  <a:pos x="387" y="1011"/>
                </a:cxn>
                <a:cxn ang="0">
                  <a:pos x="379" y="837"/>
                </a:cxn>
                <a:cxn ang="0">
                  <a:pos x="345" y="724"/>
                </a:cxn>
                <a:cxn ang="0">
                  <a:pos x="306" y="546"/>
                </a:cxn>
                <a:cxn ang="0">
                  <a:pos x="284" y="466"/>
                </a:cxn>
                <a:cxn ang="0">
                  <a:pos x="299" y="330"/>
                </a:cxn>
                <a:cxn ang="0">
                  <a:pos x="353" y="292"/>
                </a:cxn>
                <a:cxn ang="0">
                  <a:pos x="409" y="292"/>
                </a:cxn>
                <a:cxn ang="0">
                  <a:pos x="505" y="242"/>
                </a:cxn>
                <a:cxn ang="0">
                  <a:pos x="525" y="165"/>
                </a:cxn>
                <a:cxn ang="0">
                  <a:pos x="505" y="89"/>
                </a:cxn>
                <a:cxn ang="0">
                  <a:pos x="490" y="59"/>
                </a:cxn>
              </a:cxnLst>
              <a:rect l="0" t="0" r="r" b="b"/>
              <a:pathLst>
                <a:path w="525" h="1151">
                  <a:moveTo>
                    <a:pt x="490" y="59"/>
                  </a:moveTo>
                  <a:lnTo>
                    <a:pt x="437" y="21"/>
                  </a:lnTo>
                  <a:lnTo>
                    <a:pt x="321" y="0"/>
                  </a:lnTo>
                  <a:lnTo>
                    <a:pt x="207" y="25"/>
                  </a:lnTo>
                  <a:lnTo>
                    <a:pt x="115" y="115"/>
                  </a:lnTo>
                  <a:lnTo>
                    <a:pt x="54" y="228"/>
                  </a:lnTo>
                  <a:lnTo>
                    <a:pt x="24" y="390"/>
                  </a:lnTo>
                  <a:lnTo>
                    <a:pt x="0" y="622"/>
                  </a:lnTo>
                  <a:lnTo>
                    <a:pt x="8" y="859"/>
                  </a:lnTo>
                  <a:lnTo>
                    <a:pt x="31" y="986"/>
                  </a:lnTo>
                  <a:lnTo>
                    <a:pt x="69" y="1087"/>
                  </a:lnTo>
                  <a:lnTo>
                    <a:pt x="123" y="1151"/>
                  </a:lnTo>
                  <a:lnTo>
                    <a:pt x="218" y="1151"/>
                  </a:lnTo>
                  <a:lnTo>
                    <a:pt x="333" y="1118"/>
                  </a:lnTo>
                  <a:lnTo>
                    <a:pt x="387" y="1011"/>
                  </a:lnTo>
                  <a:lnTo>
                    <a:pt x="379" y="837"/>
                  </a:lnTo>
                  <a:lnTo>
                    <a:pt x="345" y="724"/>
                  </a:lnTo>
                  <a:lnTo>
                    <a:pt x="306" y="546"/>
                  </a:lnTo>
                  <a:lnTo>
                    <a:pt x="284" y="466"/>
                  </a:lnTo>
                  <a:lnTo>
                    <a:pt x="299" y="330"/>
                  </a:lnTo>
                  <a:lnTo>
                    <a:pt x="353" y="292"/>
                  </a:lnTo>
                  <a:lnTo>
                    <a:pt x="409" y="292"/>
                  </a:lnTo>
                  <a:lnTo>
                    <a:pt x="505" y="242"/>
                  </a:lnTo>
                  <a:lnTo>
                    <a:pt x="525" y="165"/>
                  </a:lnTo>
                  <a:lnTo>
                    <a:pt x="505" y="89"/>
                  </a:lnTo>
                  <a:lnTo>
                    <a:pt x="490" y="59"/>
                  </a:lnTo>
                  <a:close/>
                </a:path>
              </a:pathLst>
            </a:custGeom>
            <a:solidFill>
              <a:srgbClr val="FF00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400" b="0">
                <a:solidFill>
                  <a:srgbClr val="000000"/>
                </a:solidFill>
              </a:endParaRPr>
            </a:p>
          </p:txBody>
        </p:sp>
        <p:sp>
          <p:nvSpPr>
            <p:cNvPr id="115" name="Freeform 93"/>
            <p:cNvSpPr>
              <a:spLocks noChangeAspect="1"/>
            </p:cNvSpPr>
            <p:nvPr/>
          </p:nvSpPr>
          <p:spPr bwMode="auto">
            <a:xfrm>
              <a:off x="3122101" y="4227281"/>
              <a:ext cx="441787" cy="439219"/>
            </a:xfrm>
            <a:custGeom>
              <a:avLst/>
              <a:gdLst/>
              <a:ahLst/>
              <a:cxnLst>
                <a:cxn ang="0">
                  <a:pos x="4" y="88"/>
                </a:cxn>
                <a:cxn ang="0">
                  <a:pos x="77" y="29"/>
                </a:cxn>
                <a:cxn ang="0">
                  <a:pos x="174" y="0"/>
                </a:cxn>
                <a:cxn ang="0">
                  <a:pos x="320" y="5"/>
                </a:cxn>
                <a:cxn ang="0">
                  <a:pos x="453" y="56"/>
                </a:cxn>
                <a:cxn ang="0">
                  <a:pos x="514" y="144"/>
                </a:cxn>
                <a:cxn ang="0">
                  <a:pos x="523" y="242"/>
                </a:cxn>
                <a:cxn ang="0">
                  <a:pos x="486" y="307"/>
                </a:cxn>
                <a:cxn ang="0">
                  <a:pos x="413" y="348"/>
                </a:cxn>
                <a:cxn ang="0">
                  <a:pos x="303" y="367"/>
                </a:cxn>
                <a:cxn ang="0">
                  <a:pos x="243" y="352"/>
                </a:cxn>
                <a:cxn ang="0">
                  <a:pos x="137" y="519"/>
                </a:cxn>
                <a:cxn ang="0">
                  <a:pos x="113" y="515"/>
                </a:cxn>
                <a:cxn ang="0">
                  <a:pos x="198" y="339"/>
                </a:cxn>
                <a:cxn ang="0">
                  <a:pos x="121" y="320"/>
                </a:cxn>
                <a:cxn ang="0">
                  <a:pos x="73" y="278"/>
                </a:cxn>
                <a:cxn ang="0">
                  <a:pos x="28" y="222"/>
                </a:cxn>
                <a:cxn ang="0">
                  <a:pos x="0" y="153"/>
                </a:cxn>
                <a:cxn ang="0">
                  <a:pos x="4" y="88"/>
                </a:cxn>
              </a:cxnLst>
              <a:rect l="0" t="0" r="r" b="b"/>
              <a:pathLst>
                <a:path w="523" h="519">
                  <a:moveTo>
                    <a:pt x="4" y="88"/>
                  </a:moveTo>
                  <a:lnTo>
                    <a:pt x="77" y="29"/>
                  </a:lnTo>
                  <a:lnTo>
                    <a:pt x="174" y="0"/>
                  </a:lnTo>
                  <a:lnTo>
                    <a:pt x="320" y="5"/>
                  </a:lnTo>
                  <a:lnTo>
                    <a:pt x="453" y="56"/>
                  </a:lnTo>
                  <a:lnTo>
                    <a:pt x="514" y="144"/>
                  </a:lnTo>
                  <a:lnTo>
                    <a:pt x="523" y="242"/>
                  </a:lnTo>
                  <a:lnTo>
                    <a:pt x="486" y="307"/>
                  </a:lnTo>
                  <a:lnTo>
                    <a:pt x="413" y="348"/>
                  </a:lnTo>
                  <a:lnTo>
                    <a:pt x="303" y="367"/>
                  </a:lnTo>
                  <a:lnTo>
                    <a:pt x="243" y="352"/>
                  </a:lnTo>
                  <a:lnTo>
                    <a:pt x="137" y="519"/>
                  </a:lnTo>
                  <a:lnTo>
                    <a:pt x="113" y="515"/>
                  </a:lnTo>
                  <a:lnTo>
                    <a:pt x="198" y="339"/>
                  </a:lnTo>
                  <a:lnTo>
                    <a:pt x="121" y="320"/>
                  </a:lnTo>
                  <a:lnTo>
                    <a:pt x="73" y="278"/>
                  </a:lnTo>
                  <a:lnTo>
                    <a:pt x="28" y="222"/>
                  </a:lnTo>
                  <a:lnTo>
                    <a:pt x="0" y="153"/>
                  </a:lnTo>
                  <a:lnTo>
                    <a:pt x="4" y="88"/>
                  </a:lnTo>
                  <a:close/>
                </a:path>
              </a:pathLst>
            </a:custGeom>
            <a:solidFill>
              <a:srgbClr val="FF00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400" b="0">
                <a:solidFill>
                  <a:srgbClr val="000000"/>
                </a:solidFill>
              </a:endParaRPr>
            </a:p>
          </p:txBody>
        </p:sp>
        <p:sp>
          <p:nvSpPr>
            <p:cNvPr id="116" name="Freeform 94"/>
            <p:cNvSpPr>
              <a:spLocks noChangeAspect="1"/>
            </p:cNvSpPr>
            <p:nvPr/>
          </p:nvSpPr>
          <p:spPr bwMode="auto">
            <a:xfrm>
              <a:off x="2988636" y="4385535"/>
              <a:ext cx="142757" cy="1015536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111" y="51"/>
                </a:cxn>
                <a:cxn ang="0">
                  <a:pos x="131" y="134"/>
                </a:cxn>
                <a:cxn ang="0">
                  <a:pos x="136" y="299"/>
                </a:cxn>
                <a:cxn ang="0">
                  <a:pos x="119" y="512"/>
                </a:cxn>
                <a:cxn ang="0">
                  <a:pos x="123" y="734"/>
                </a:cxn>
                <a:cxn ang="0">
                  <a:pos x="131" y="881"/>
                </a:cxn>
                <a:cxn ang="0">
                  <a:pos x="169" y="1020"/>
                </a:cxn>
                <a:cxn ang="0">
                  <a:pos x="160" y="1103"/>
                </a:cxn>
                <a:cxn ang="0">
                  <a:pos x="86" y="1190"/>
                </a:cxn>
                <a:cxn ang="0">
                  <a:pos x="20" y="1200"/>
                </a:cxn>
                <a:cxn ang="0">
                  <a:pos x="0" y="1163"/>
                </a:cxn>
                <a:cxn ang="0">
                  <a:pos x="24" y="1149"/>
                </a:cxn>
                <a:cxn ang="0">
                  <a:pos x="62" y="1149"/>
                </a:cxn>
                <a:cxn ang="0">
                  <a:pos x="111" y="1121"/>
                </a:cxn>
                <a:cxn ang="0">
                  <a:pos x="123" y="1033"/>
                </a:cxn>
                <a:cxn ang="0">
                  <a:pos x="106" y="978"/>
                </a:cxn>
                <a:cxn ang="0">
                  <a:pos x="58" y="964"/>
                </a:cxn>
                <a:cxn ang="0">
                  <a:pos x="58" y="872"/>
                </a:cxn>
                <a:cxn ang="0">
                  <a:pos x="86" y="803"/>
                </a:cxn>
                <a:cxn ang="0">
                  <a:pos x="82" y="605"/>
                </a:cxn>
                <a:cxn ang="0">
                  <a:pos x="82" y="438"/>
                </a:cxn>
                <a:cxn ang="0">
                  <a:pos x="82" y="319"/>
                </a:cxn>
                <a:cxn ang="0">
                  <a:pos x="62" y="203"/>
                </a:cxn>
                <a:cxn ang="0">
                  <a:pos x="24" y="83"/>
                </a:cxn>
                <a:cxn ang="0">
                  <a:pos x="44" y="41"/>
                </a:cxn>
                <a:cxn ang="0">
                  <a:pos x="70" y="0"/>
                </a:cxn>
              </a:cxnLst>
              <a:rect l="0" t="0" r="r" b="b"/>
              <a:pathLst>
                <a:path w="169" h="1200">
                  <a:moveTo>
                    <a:pt x="70" y="0"/>
                  </a:moveTo>
                  <a:lnTo>
                    <a:pt x="111" y="51"/>
                  </a:lnTo>
                  <a:lnTo>
                    <a:pt x="131" y="134"/>
                  </a:lnTo>
                  <a:lnTo>
                    <a:pt x="136" y="299"/>
                  </a:lnTo>
                  <a:lnTo>
                    <a:pt x="119" y="512"/>
                  </a:lnTo>
                  <a:lnTo>
                    <a:pt x="123" y="734"/>
                  </a:lnTo>
                  <a:lnTo>
                    <a:pt x="131" y="881"/>
                  </a:lnTo>
                  <a:lnTo>
                    <a:pt x="169" y="1020"/>
                  </a:lnTo>
                  <a:lnTo>
                    <a:pt x="160" y="1103"/>
                  </a:lnTo>
                  <a:lnTo>
                    <a:pt x="86" y="1190"/>
                  </a:lnTo>
                  <a:lnTo>
                    <a:pt x="20" y="1200"/>
                  </a:lnTo>
                  <a:lnTo>
                    <a:pt x="0" y="1163"/>
                  </a:lnTo>
                  <a:lnTo>
                    <a:pt x="24" y="1149"/>
                  </a:lnTo>
                  <a:lnTo>
                    <a:pt x="62" y="1149"/>
                  </a:lnTo>
                  <a:lnTo>
                    <a:pt x="111" y="1121"/>
                  </a:lnTo>
                  <a:lnTo>
                    <a:pt x="123" y="1033"/>
                  </a:lnTo>
                  <a:lnTo>
                    <a:pt x="106" y="978"/>
                  </a:lnTo>
                  <a:lnTo>
                    <a:pt x="58" y="964"/>
                  </a:lnTo>
                  <a:lnTo>
                    <a:pt x="58" y="872"/>
                  </a:lnTo>
                  <a:lnTo>
                    <a:pt x="86" y="803"/>
                  </a:lnTo>
                  <a:lnTo>
                    <a:pt x="82" y="605"/>
                  </a:lnTo>
                  <a:lnTo>
                    <a:pt x="82" y="438"/>
                  </a:lnTo>
                  <a:lnTo>
                    <a:pt x="82" y="319"/>
                  </a:lnTo>
                  <a:lnTo>
                    <a:pt x="62" y="203"/>
                  </a:lnTo>
                  <a:lnTo>
                    <a:pt x="24" y="83"/>
                  </a:lnTo>
                  <a:lnTo>
                    <a:pt x="44" y="41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FF00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400" b="0">
                <a:solidFill>
                  <a:srgbClr val="000000"/>
                </a:solidFill>
              </a:endParaRPr>
            </a:p>
          </p:txBody>
        </p:sp>
        <p:sp>
          <p:nvSpPr>
            <p:cNvPr id="117" name="Freeform 95"/>
            <p:cNvSpPr>
              <a:spLocks noChangeAspect="1"/>
            </p:cNvSpPr>
            <p:nvPr/>
          </p:nvSpPr>
          <p:spPr bwMode="auto">
            <a:xfrm>
              <a:off x="2698053" y="5082870"/>
              <a:ext cx="342955" cy="1081545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182" y="0"/>
                </a:cxn>
                <a:cxn ang="0">
                  <a:pos x="231" y="28"/>
                </a:cxn>
                <a:cxn ang="0">
                  <a:pos x="247" y="130"/>
                </a:cxn>
                <a:cxn ang="0">
                  <a:pos x="247" y="296"/>
                </a:cxn>
                <a:cxn ang="0">
                  <a:pos x="222" y="477"/>
                </a:cxn>
                <a:cxn ang="0">
                  <a:pos x="174" y="560"/>
                </a:cxn>
                <a:cxn ang="0">
                  <a:pos x="125" y="741"/>
                </a:cxn>
                <a:cxn ang="0">
                  <a:pos x="89" y="894"/>
                </a:cxn>
                <a:cxn ang="0">
                  <a:pos x="89" y="1042"/>
                </a:cxn>
                <a:cxn ang="0">
                  <a:pos x="89" y="1140"/>
                </a:cxn>
                <a:cxn ang="0">
                  <a:pos x="222" y="1126"/>
                </a:cxn>
                <a:cxn ang="0">
                  <a:pos x="344" y="1144"/>
                </a:cxn>
                <a:cxn ang="0">
                  <a:pos x="406" y="1186"/>
                </a:cxn>
                <a:cxn ang="0">
                  <a:pos x="376" y="1265"/>
                </a:cxn>
                <a:cxn ang="0">
                  <a:pos x="340" y="1278"/>
                </a:cxn>
                <a:cxn ang="0">
                  <a:pos x="303" y="1236"/>
                </a:cxn>
                <a:cxn ang="0">
                  <a:pos x="235" y="1195"/>
                </a:cxn>
                <a:cxn ang="0">
                  <a:pos x="133" y="1195"/>
                </a:cxn>
                <a:cxn ang="0">
                  <a:pos x="40" y="1200"/>
                </a:cxn>
                <a:cxn ang="0">
                  <a:pos x="0" y="1195"/>
                </a:cxn>
                <a:cxn ang="0">
                  <a:pos x="0" y="1158"/>
                </a:cxn>
                <a:cxn ang="0">
                  <a:pos x="16" y="1131"/>
                </a:cxn>
                <a:cxn ang="0">
                  <a:pos x="40" y="1014"/>
                </a:cxn>
                <a:cxn ang="0">
                  <a:pos x="40" y="838"/>
                </a:cxn>
                <a:cxn ang="0">
                  <a:pos x="73" y="672"/>
                </a:cxn>
                <a:cxn ang="0">
                  <a:pos x="101" y="560"/>
                </a:cxn>
                <a:cxn ang="0">
                  <a:pos x="170" y="431"/>
                </a:cxn>
                <a:cxn ang="0">
                  <a:pos x="170" y="265"/>
                </a:cxn>
                <a:cxn ang="0">
                  <a:pos x="133" y="139"/>
                </a:cxn>
                <a:cxn ang="0">
                  <a:pos x="97" y="56"/>
                </a:cxn>
                <a:cxn ang="0">
                  <a:pos x="113" y="0"/>
                </a:cxn>
              </a:cxnLst>
              <a:rect l="0" t="0" r="r" b="b"/>
              <a:pathLst>
                <a:path w="406" h="1278">
                  <a:moveTo>
                    <a:pt x="113" y="0"/>
                  </a:moveTo>
                  <a:lnTo>
                    <a:pt x="182" y="0"/>
                  </a:lnTo>
                  <a:lnTo>
                    <a:pt x="231" y="28"/>
                  </a:lnTo>
                  <a:lnTo>
                    <a:pt x="247" y="130"/>
                  </a:lnTo>
                  <a:lnTo>
                    <a:pt x="247" y="296"/>
                  </a:lnTo>
                  <a:lnTo>
                    <a:pt x="222" y="477"/>
                  </a:lnTo>
                  <a:lnTo>
                    <a:pt x="174" y="560"/>
                  </a:lnTo>
                  <a:lnTo>
                    <a:pt x="125" y="741"/>
                  </a:lnTo>
                  <a:lnTo>
                    <a:pt x="89" y="894"/>
                  </a:lnTo>
                  <a:lnTo>
                    <a:pt x="89" y="1042"/>
                  </a:lnTo>
                  <a:lnTo>
                    <a:pt x="89" y="1140"/>
                  </a:lnTo>
                  <a:lnTo>
                    <a:pt x="222" y="1126"/>
                  </a:lnTo>
                  <a:lnTo>
                    <a:pt x="344" y="1144"/>
                  </a:lnTo>
                  <a:lnTo>
                    <a:pt x="406" y="1186"/>
                  </a:lnTo>
                  <a:lnTo>
                    <a:pt x="376" y="1265"/>
                  </a:lnTo>
                  <a:lnTo>
                    <a:pt x="340" y="1278"/>
                  </a:lnTo>
                  <a:lnTo>
                    <a:pt x="303" y="1236"/>
                  </a:lnTo>
                  <a:lnTo>
                    <a:pt x="235" y="1195"/>
                  </a:lnTo>
                  <a:lnTo>
                    <a:pt x="133" y="1195"/>
                  </a:lnTo>
                  <a:lnTo>
                    <a:pt x="40" y="1200"/>
                  </a:lnTo>
                  <a:lnTo>
                    <a:pt x="0" y="1195"/>
                  </a:lnTo>
                  <a:lnTo>
                    <a:pt x="0" y="1158"/>
                  </a:lnTo>
                  <a:lnTo>
                    <a:pt x="16" y="1131"/>
                  </a:lnTo>
                  <a:lnTo>
                    <a:pt x="40" y="1014"/>
                  </a:lnTo>
                  <a:lnTo>
                    <a:pt x="40" y="838"/>
                  </a:lnTo>
                  <a:lnTo>
                    <a:pt x="73" y="672"/>
                  </a:lnTo>
                  <a:lnTo>
                    <a:pt x="101" y="560"/>
                  </a:lnTo>
                  <a:lnTo>
                    <a:pt x="170" y="431"/>
                  </a:lnTo>
                  <a:lnTo>
                    <a:pt x="170" y="265"/>
                  </a:lnTo>
                  <a:lnTo>
                    <a:pt x="133" y="139"/>
                  </a:lnTo>
                  <a:lnTo>
                    <a:pt x="97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FF00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400" b="0">
                <a:solidFill>
                  <a:srgbClr val="000000"/>
                </a:solidFill>
              </a:endParaRPr>
            </a:p>
          </p:txBody>
        </p:sp>
        <p:sp>
          <p:nvSpPr>
            <p:cNvPr id="118" name="Freeform 96"/>
            <p:cNvSpPr>
              <a:spLocks noChangeAspect="1"/>
            </p:cNvSpPr>
            <p:nvPr/>
          </p:nvSpPr>
          <p:spPr bwMode="auto">
            <a:xfrm>
              <a:off x="2638078" y="4988086"/>
              <a:ext cx="342955" cy="1079853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182" y="0"/>
                </a:cxn>
                <a:cxn ang="0">
                  <a:pos x="231" y="29"/>
                </a:cxn>
                <a:cxn ang="0">
                  <a:pos x="247" y="130"/>
                </a:cxn>
                <a:cxn ang="0">
                  <a:pos x="247" y="297"/>
                </a:cxn>
                <a:cxn ang="0">
                  <a:pos x="223" y="477"/>
                </a:cxn>
                <a:cxn ang="0">
                  <a:pos x="174" y="561"/>
                </a:cxn>
                <a:cxn ang="0">
                  <a:pos x="125" y="740"/>
                </a:cxn>
                <a:cxn ang="0">
                  <a:pos x="89" y="893"/>
                </a:cxn>
                <a:cxn ang="0">
                  <a:pos x="89" y="1041"/>
                </a:cxn>
                <a:cxn ang="0">
                  <a:pos x="89" y="1138"/>
                </a:cxn>
                <a:cxn ang="0">
                  <a:pos x="223" y="1124"/>
                </a:cxn>
                <a:cxn ang="0">
                  <a:pos x="344" y="1142"/>
                </a:cxn>
                <a:cxn ang="0">
                  <a:pos x="406" y="1184"/>
                </a:cxn>
                <a:cxn ang="0">
                  <a:pos x="376" y="1263"/>
                </a:cxn>
                <a:cxn ang="0">
                  <a:pos x="340" y="1276"/>
                </a:cxn>
                <a:cxn ang="0">
                  <a:pos x="304" y="1236"/>
                </a:cxn>
                <a:cxn ang="0">
                  <a:pos x="235" y="1194"/>
                </a:cxn>
                <a:cxn ang="0">
                  <a:pos x="134" y="1194"/>
                </a:cxn>
                <a:cxn ang="0">
                  <a:pos x="40" y="1198"/>
                </a:cxn>
                <a:cxn ang="0">
                  <a:pos x="0" y="1194"/>
                </a:cxn>
                <a:cxn ang="0">
                  <a:pos x="0" y="1157"/>
                </a:cxn>
                <a:cxn ang="0">
                  <a:pos x="16" y="1129"/>
                </a:cxn>
                <a:cxn ang="0">
                  <a:pos x="40" y="1013"/>
                </a:cxn>
                <a:cxn ang="0">
                  <a:pos x="40" y="838"/>
                </a:cxn>
                <a:cxn ang="0">
                  <a:pos x="73" y="671"/>
                </a:cxn>
                <a:cxn ang="0">
                  <a:pos x="101" y="561"/>
                </a:cxn>
                <a:cxn ang="0">
                  <a:pos x="170" y="431"/>
                </a:cxn>
                <a:cxn ang="0">
                  <a:pos x="170" y="264"/>
                </a:cxn>
                <a:cxn ang="0">
                  <a:pos x="134" y="139"/>
                </a:cxn>
                <a:cxn ang="0">
                  <a:pos x="97" y="56"/>
                </a:cxn>
                <a:cxn ang="0">
                  <a:pos x="113" y="0"/>
                </a:cxn>
              </a:cxnLst>
              <a:rect l="0" t="0" r="r" b="b"/>
              <a:pathLst>
                <a:path w="406" h="1276">
                  <a:moveTo>
                    <a:pt x="113" y="0"/>
                  </a:moveTo>
                  <a:lnTo>
                    <a:pt x="182" y="0"/>
                  </a:lnTo>
                  <a:lnTo>
                    <a:pt x="231" y="29"/>
                  </a:lnTo>
                  <a:lnTo>
                    <a:pt x="247" y="130"/>
                  </a:lnTo>
                  <a:lnTo>
                    <a:pt x="247" y="297"/>
                  </a:lnTo>
                  <a:lnTo>
                    <a:pt x="223" y="477"/>
                  </a:lnTo>
                  <a:lnTo>
                    <a:pt x="174" y="561"/>
                  </a:lnTo>
                  <a:lnTo>
                    <a:pt x="125" y="740"/>
                  </a:lnTo>
                  <a:lnTo>
                    <a:pt x="89" y="893"/>
                  </a:lnTo>
                  <a:lnTo>
                    <a:pt x="89" y="1041"/>
                  </a:lnTo>
                  <a:lnTo>
                    <a:pt x="89" y="1138"/>
                  </a:lnTo>
                  <a:lnTo>
                    <a:pt x="223" y="1124"/>
                  </a:lnTo>
                  <a:lnTo>
                    <a:pt x="344" y="1142"/>
                  </a:lnTo>
                  <a:lnTo>
                    <a:pt x="406" y="1184"/>
                  </a:lnTo>
                  <a:lnTo>
                    <a:pt x="376" y="1263"/>
                  </a:lnTo>
                  <a:lnTo>
                    <a:pt x="340" y="1276"/>
                  </a:lnTo>
                  <a:lnTo>
                    <a:pt x="304" y="1236"/>
                  </a:lnTo>
                  <a:lnTo>
                    <a:pt x="235" y="1194"/>
                  </a:lnTo>
                  <a:lnTo>
                    <a:pt x="134" y="1194"/>
                  </a:lnTo>
                  <a:lnTo>
                    <a:pt x="40" y="1198"/>
                  </a:lnTo>
                  <a:lnTo>
                    <a:pt x="0" y="1194"/>
                  </a:lnTo>
                  <a:lnTo>
                    <a:pt x="0" y="1157"/>
                  </a:lnTo>
                  <a:lnTo>
                    <a:pt x="16" y="1129"/>
                  </a:lnTo>
                  <a:lnTo>
                    <a:pt x="40" y="1013"/>
                  </a:lnTo>
                  <a:lnTo>
                    <a:pt x="40" y="838"/>
                  </a:lnTo>
                  <a:lnTo>
                    <a:pt x="73" y="671"/>
                  </a:lnTo>
                  <a:lnTo>
                    <a:pt x="101" y="561"/>
                  </a:lnTo>
                  <a:lnTo>
                    <a:pt x="170" y="431"/>
                  </a:lnTo>
                  <a:lnTo>
                    <a:pt x="170" y="264"/>
                  </a:lnTo>
                  <a:lnTo>
                    <a:pt x="134" y="139"/>
                  </a:lnTo>
                  <a:lnTo>
                    <a:pt x="97" y="5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FF00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400" b="0">
                <a:solidFill>
                  <a:srgbClr val="000000"/>
                </a:solidFill>
              </a:endParaRPr>
            </a:p>
          </p:txBody>
        </p:sp>
        <p:sp>
          <p:nvSpPr>
            <p:cNvPr id="119" name="Freeform 97"/>
            <p:cNvSpPr>
              <a:spLocks noChangeAspect="1"/>
            </p:cNvSpPr>
            <p:nvPr/>
          </p:nvSpPr>
          <p:spPr bwMode="auto">
            <a:xfrm>
              <a:off x="2927816" y="4305985"/>
              <a:ext cx="139378" cy="1017228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109" y="51"/>
                </a:cxn>
                <a:cxn ang="0">
                  <a:pos x="130" y="134"/>
                </a:cxn>
                <a:cxn ang="0">
                  <a:pos x="134" y="301"/>
                </a:cxn>
                <a:cxn ang="0">
                  <a:pos x="117" y="513"/>
                </a:cxn>
                <a:cxn ang="0">
                  <a:pos x="122" y="735"/>
                </a:cxn>
                <a:cxn ang="0">
                  <a:pos x="130" y="884"/>
                </a:cxn>
                <a:cxn ang="0">
                  <a:pos x="165" y="1022"/>
                </a:cxn>
                <a:cxn ang="0">
                  <a:pos x="158" y="1105"/>
                </a:cxn>
                <a:cxn ang="0">
                  <a:pos x="85" y="1193"/>
                </a:cxn>
                <a:cxn ang="0">
                  <a:pos x="20" y="1202"/>
                </a:cxn>
                <a:cxn ang="0">
                  <a:pos x="0" y="1166"/>
                </a:cxn>
                <a:cxn ang="0">
                  <a:pos x="24" y="1152"/>
                </a:cxn>
                <a:cxn ang="0">
                  <a:pos x="61" y="1152"/>
                </a:cxn>
                <a:cxn ang="0">
                  <a:pos x="109" y="1124"/>
                </a:cxn>
                <a:cxn ang="0">
                  <a:pos x="122" y="1036"/>
                </a:cxn>
                <a:cxn ang="0">
                  <a:pos x="105" y="980"/>
                </a:cxn>
                <a:cxn ang="0">
                  <a:pos x="57" y="967"/>
                </a:cxn>
                <a:cxn ang="0">
                  <a:pos x="57" y="874"/>
                </a:cxn>
                <a:cxn ang="0">
                  <a:pos x="85" y="804"/>
                </a:cxn>
                <a:cxn ang="0">
                  <a:pos x="81" y="606"/>
                </a:cxn>
                <a:cxn ang="0">
                  <a:pos x="81" y="440"/>
                </a:cxn>
                <a:cxn ang="0">
                  <a:pos x="81" y="319"/>
                </a:cxn>
                <a:cxn ang="0">
                  <a:pos x="61" y="203"/>
                </a:cxn>
                <a:cxn ang="0">
                  <a:pos x="24" y="84"/>
                </a:cxn>
                <a:cxn ang="0">
                  <a:pos x="45" y="42"/>
                </a:cxn>
                <a:cxn ang="0">
                  <a:pos x="69" y="0"/>
                </a:cxn>
              </a:cxnLst>
              <a:rect l="0" t="0" r="r" b="b"/>
              <a:pathLst>
                <a:path w="165" h="1202">
                  <a:moveTo>
                    <a:pt x="69" y="0"/>
                  </a:moveTo>
                  <a:lnTo>
                    <a:pt x="109" y="51"/>
                  </a:lnTo>
                  <a:lnTo>
                    <a:pt x="130" y="134"/>
                  </a:lnTo>
                  <a:lnTo>
                    <a:pt x="134" y="301"/>
                  </a:lnTo>
                  <a:lnTo>
                    <a:pt x="117" y="513"/>
                  </a:lnTo>
                  <a:lnTo>
                    <a:pt x="122" y="735"/>
                  </a:lnTo>
                  <a:lnTo>
                    <a:pt x="130" y="884"/>
                  </a:lnTo>
                  <a:lnTo>
                    <a:pt x="165" y="1022"/>
                  </a:lnTo>
                  <a:lnTo>
                    <a:pt x="158" y="1105"/>
                  </a:lnTo>
                  <a:lnTo>
                    <a:pt x="85" y="1193"/>
                  </a:lnTo>
                  <a:lnTo>
                    <a:pt x="20" y="1202"/>
                  </a:lnTo>
                  <a:lnTo>
                    <a:pt x="0" y="1166"/>
                  </a:lnTo>
                  <a:lnTo>
                    <a:pt x="24" y="1152"/>
                  </a:lnTo>
                  <a:lnTo>
                    <a:pt x="61" y="1152"/>
                  </a:lnTo>
                  <a:lnTo>
                    <a:pt x="109" y="1124"/>
                  </a:lnTo>
                  <a:lnTo>
                    <a:pt x="122" y="1036"/>
                  </a:lnTo>
                  <a:lnTo>
                    <a:pt x="105" y="980"/>
                  </a:lnTo>
                  <a:lnTo>
                    <a:pt x="57" y="967"/>
                  </a:lnTo>
                  <a:lnTo>
                    <a:pt x="57" y="874"/>
                  </a:lnTo>
                  <a:lnTo>
                    <a:pt x="85" y="804"/>
                  </a:lnTo>
                  <a:lnTo>
                    <a:pt x="81" y="606"/>
                  </a:lnTo>
                  <a:lnTo>
                    <a:pt x="81" y="440"/>
                  </a:lnTo>
                  <a:lnTo>
                    <a:pt x="81" y="319"/>
                  </a:lnTo>
                  <a:lnTo>
                    <a:pt x="61" y="203"/>
                  </a:lnTo>
                  <a:lnTo>
                    <a:pt x="24" y="84"/>
                  </a:lnTo>
                  <a:lnTo>
                    <a:pt x="45" y="4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00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t-BR" sz="1400" b="0">
                <a:solidFill>
                  <a:srgbClr val="000000"/>
                </a:solidFill>
              </a:endParaRPr>
            </a:p>
          </p:txBody>
        </p:sp>
        <p:sp>
          <p:nvSpPr>
            <p:cNvPr id="120" name="Oval 98"/>
            <p:cNvSpPr>
              <a:spLocks noChangeAspect="1" noChangeArrowheads="1"/>
            </p:cNvSpPr>
            <p:nvPr/>
          </p:nvSpPr>
          <p:spPr bwMode="auto">
            <a:xfrm>
              <a:off x="3361740" y="4439099"/>
              <a:ext cx="84618" cy="84776"/>
            </a:xfrm>
            <a:prstGeom prst="ellipse">
              <a:avLst/>
            </a:prstGeom>
            <a:solidFill>
              <a:srgbClr val="00FFFF"/>
            </a:solidFill>
            <a:ln w="12700">
              <a:solidFill>
                <a:srgbClr val="00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 sz="1400" b="0">
                <a:solidFill>
                  <a:srgbClr val="000000"/>
                </a:solidFill>
              </a:endParaRPr>
            </a:p>
          </p:txBody>
        </p:sp>
      </p:grpSp>
      <p:grpSp>
        <p:nvGrpSpPr>
          <p:cNvPr id="63" name="Grupo 140"/>
          <p:cNvGrpSpPr/>
          <p:nvPr/>
        </p:nvGrpSpPr>
        <p:grpSpPr>
          <a:xfrm>
            <a:off x="5031625" y="5661248"/>
            <a:ext cx="1160463" cy="1079500"/>
            <a:chOff x="5067721" y="5661248"/>
            <a:chExt cx="1160463" cy="1079500"/>
          </a:xfrm>
        </p:grpSpPr>
        <p:grpSp>
          <p:nvGrpSpPr>
            <p:cNvPr id="66" name="Group 53"/>
            <p:cNvGrpSpPr>
              <a:grpSpLocks noChangeAspect="1"/>
            </p:cNvGrpSpPr>
            <p:nvPr/>
          </p:nvGrpSpPr>
          <p:grpSpPr bwMode="auto">
            <a:xfrm>
              <a:off x="5067721" y="5661248"/>
              <a:ext cx="1160463" cy="1079500"/>
              <a:chOff x="720" y="3456"/>
              <a:chExt cx="777" cy="723"/>
            </a:xfrm>
            <a:solidFill>
              <a:srgbClr val="0099FF"/>
            </a:solidFill>
          </p:grpSpPr>
          <p:grpSp>
            <p:nvGrpSpPr>
              <p:cNvPr id="67" name="Group 54"/>
              <p:cNvGrpSpPr>
                <a:grpSpLocks noChangeAspect="1"/>
              </p:cNvGrpSpPr>
              <p:nvPr/>
            </p:nvGrpSpPr>
            <p:grpSpPr bwMode="auto">
              <a:xfrm>
                <a:off x="720" y="3456"/>
                <a:ext cx="726" cy="708"/>
                <a:chOff x="720" y="3456"/>
                <a:chExt cx="726" cy="708"/>
              </a:xfrm>
              <a:grpFill/>
            </p:grpSpPr>
            <p:sp>
              <p:nvSpPr>
                <p:cNvPr id="127" name="Freeform 55"/>
                <p:cNvSpPr>
                  <a:spLocks noChangeAspect="1"/>
                </p:cNvSpPr>
                <p:nvPr/>
              </p:nvSpPr>
              <p:spPr bwMode="auto">
                <a:xfrm>
                  <a:off x="959" y="3575"/>
                  <a:ext cx="127" cy="151"/>
                </a:xfrm>
                <a:custGeom>
                  <a:avLst/>
                  <a:gdLst/>
                  <a:ahLst/>
                  <a:cxnLst>
                    <a:cxn ang="0">
                      <a:pos x="38" y="54"/>
                    </a:cxn>
                    <a:cxn ang="0">
                      <a:pos x="46" y="33"/>
                    </a:cxn>
                    <a:cxn ang="0">
                      <a:pos x="55" y="12"/>
                    </a:cxn>
                    <a:cxn ang="0">
                      <a:pos x="69" y="2"/>
                    </a:cxn>
                    <a:cxn ang="0">
                      <a:pos x="88" y="0"/>
                    </a:cxn>
                    <a:cxn ang="0">
                      <a:pos x="103" y="7"/>
                    </a:cxn>
                    <a:cxn ang="0">
                      <a:pos x="114" y="19"/>
                    </a:cxn>
                    <a:cxn ang="0">
                      <a:pos x="122" y="40"/>
                    </a:cxn>
                    <a:cxn ang="0">
                      <a:pos x="126" y="65"/>
                    </a:cxn>
                    <a:cxn ang="0">
                      <a:pos x="126" y="91"/>
                    </a:cxn>
                    <a:cxn ang="0">
                      <a:pos x="120" y="120"/>
                    </a:cxn>
                    <a:cxn ang="0">
                      <a:pos x="103" y="138"/>
                    </a:cxn>
                    <a:cxn ang="0">
                      <a:pos x="87" y="150"/>
                    </a:cxn>
                    <a:cxn ang="0">
                      <a:pos x="71" y="149"/>
                    </a:cxn>
                    <a:cxn ang="0">
                      <a:pos x="57" y="137"/>
                    </a:cxn>
                    <a:cxn ang="0">
                      <a:pos x="46" y="116"/>
                    </a:cxn>
                    <a:cxn ang="0">
                      <a:pos x="37" y="97"/>
                    </a:cxn>
                    <a:cxn ang="0">
                      <a:pos x="37" y="74"/>
                    </a:cxn>
                    <a:cxn ang="0">
                      <a:pos x="0" y="68"/>
                    </a:cxn>
                    <a:cxn ang="0">
                      <a:pos x="5" y="55"/>
                    </a:cxn>
                    <a:cxn ang="0">
                      <a:pos x="38" y="54"/>
                    </a:cxn>
                  </a:cxnLst>
                  <a:rect l="0" t="0" r="r" b="b"/>
                  <a:pathLst>
                    <a:path w="127" h="151">
                      <a:moveTo>
                        <a:pt x="38" y="54"/>
                      </a:moveTo>
                      <a:lnTo>
                        <a:pt x="46" y="33"/>
                      </a:lnTo>
                      <a:lnTo>
                        <a:pt x="55" y="12"/>
                      </a:lnTo>
                      <a:lnTo>
                        <a:pt x="69" y="2"/>
                      </a:lnTo>
                      <a:lnTo>
                        <a:pt x="88" y="0"/>
                      </a:lnTo>
                      <a:lnTo>
                        <a:pt x="103" y="7"/>
                      </a:lnTo>
                      <a:lnTo>
                        <a:pt x="114" y="19"/>
                      </a:lnTo>
                      <a:lnTo>
                        <a:pt x="122" y="40"/>
                      </a:lnTo>
                      <a:lnTo>
                        <a:pt x="126" y="65"/>
                      </a:lnTo>
                      <a:lnTo>
                        <a:pt x="126" y="91"/>
                      </a:lnTo>
                      <a:lnTo>
                        <a:pt x="120" y="120"/>
                      </a:lnTo>
                      <a:lnTo>
                        <a:pt x="103" y="138"/>
                      </a:lnTo>
                      <a:lnTo>
                        <a:pt x="87" y="150"/>
                      </a:lnTo>
                      <a:lnTo>
                        <a:pt x="71" y="149"/>
                      </a:lnTo>
                      <a:lnTo>
                        <a:pt x="57" y="137"/>
                      </a:lnTo>
                      <a:lnTo>
                        <a:pt x="46" y="116"/>
                      </a:lnTo>
                      <a:lnTo>
                        <a:pt x="37" y="97"/>
                      </a:lnTo>
                      <a:lnTo>
                        <a:pt x="37" y="74"/>
                      </a:lnTo>
                      <a:lnTo>
                        <a:pt x="0" y="68"/>
                      </a:lnTo>
                      <a:lnTo>
                        <a:pt x="5" y="55"/>
                      </a:lnTo>
                      <a:lnTo>
                        <a:pt x="38" y="54"/>
                      </a:lnTo>
                    </a:path>
                  </a:pathLst>
                </a:custGeom>
                <a:grpFill/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 sz="1400" b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8" name="Freeform 56"/>
                <p:cNvSpPr>
                  <a:spLocks noChangeAspect="1"/>
                </p:cNvSpPr>
                <p:nvPr/>
              </p:nvSpPr>
              <p:spPr bwMode="auto">
                <a:xfrm>
                  <a:off x="1042" y="3456"/>
                  <a:ext cx="166" cy="336"/>
                </a:xfrm>
                <a:custGeom>
                  <a:avLst/>
                  <a:gdLst/>
                  <a:ahLst/>
                  <a:cxnLst>
                    <a:cxn ang="0">
                      <a:pos x="4" y="332"/>
                    </a:cxn>
                    <a:cxn ang="0">
                      <a:pos x="0" y="316"/>
                    </a:cxn>
                    <a:cxn ang="0">
                      <a:pos x="9" y="302"/>
                    </a:cxn>
                    <a:cxn ang="0">
                      <a:pos x="39" y="287"/>
                    </a:cxn>
                    <a:cxn ang="0">
                      <a:pos x="66" y="269"/>
                    </a:cxn>
                    <a:cxn ang="0">
                      <a:pos x="91" y="240"/>
                    </a:cxn>
                    <a:cxn ang="0">
                      <a:pos x="126" y="200"/>
                    </a:cxn>
                    <a:cxn ang="0">
                      <a:pos x="135" y="184"/>
                    </a:cxn>
                    <a:cxn ang="0">
                      <a:pos x="140" y="168"/>
                    </a:cxn>
                    <a:cxn ang="0">
                      <a:pos x="138" y="153"/>
                    </a:cxn>
                    <a:cxn ang="0">
                      <a:pos x="129" y="123"/>
                    </a:cxn>
                    <a:cxn ang="0">
                      <a:pos x="110" y="87"/>
                    </a:cxn>
                    <a:cxn ang="0">
                      <a:pos x="88" y="67"/>
                    </a:cxn>
                    <a:cxn ang="0">
                      <a:pos x="68" y="55"/>
                    </a:cxn>
                    <a:cxn ang="0">
                      <a:pos x="53" y="54"/>
                    </a:cxn>
                    <a:cxn ang="0">
                      <a:pos x="45" y="55"/>
                    </a:cxn>
                    <a:cxn ang="0">
                      <a:pos x="44" y="47"/>
                    </a:cxn>
                    <a:cxn ang="0">
                      <a:pos x="63" y="45"/>
                    </a:cxn>
                    <a:cxn ang="0">
                      <a:pos x="85" y="45"/>
                    </a:cxn>
                    <a:cxn ang="0">
                      <a:pos x="69" y="27"/>
                    </a:cxn>
                    <a:cxn ang="0">
                      <a:pos x="60" y="13"/>
                    </a:cxn>
                    <a:cxn ang="0">
                      <a:pos x="66" y="8"/>
                    </a:cxn>
                    <a:cxn ang="0">
                      <a:pos x="91" y="32"/>
                    </a:cxn>
                    <a:cxn ang="0">
                      <a:pos x="96" y="35"/>
                    </a:cxn>
                    <a:cxn ang="0">
                      <a:pos x="91" y="17"/>
                    </a:cxn>
                    <a:cxn ang="0">
                      <a:pos x="88" y="3"/>
                    </a:cxn>
                    <a:cxn ang="0">
                      <a:pos x="91" y="0"/>
                    </a:cxn>
                    <a:cxn ang="0">
                      <a:pos x="99" y="3"/>
                    </a:cxn>
                    <a:cxn ang="0">
                      <a:pos x="107" y="35"/>
                    </a:cxn>
                    <a:cxn ang="0">
                      <a:pos x="110" y="34"/>
                    </a:cxn>
                    <a:cxn ang="0">
                      <a:pos x="110" y="9"/>
                    </a:cxn>
                    <a:cxn ang="0">
                      <a:pos x="118" y="6"/>
                    </a:cxn>
                    <a:cxn ang="0">
                      <a:pos x="123" y="10"/>
                    </a:cxn>
                    <a:cxn ang="0">
                      <a:pos x="120" y="45"/>
                    </a:cxn>
                    <a:cxn ang="0">
                      <a:pos x="119" y="59"/>
                    </a:cxn>
                    <a:cxn ang="0">
                      <a:pos x="123" y="87"/>
                    </a:cxn>
                    <a:cxn ang="0">
                      <a:pos x="138" y="116"/>
                    </a:cxn>
                    <a:cxn ang="0">
                      <a:pos x="153" y="151"/>
                    </a:cxn>
                    <a:cxn ang="0">
                      <a:pos x="165" y="176"/>
                    </a:cxn>
                    <a:cxn ang="0">
                      <a:pos x="164" y="189"/>
                    </a:cxn>
                    <a:cxn ang="0">
                      <a:pos x="142" y="213"/>
                    </a:cxn>
                    <a:cxn ang="0">
                      <a:pos x="112" y="243"/>
                    </a:cxn>
                    <a:cxn ang="0">
                      <a:pos x="88" y="272"/>
                    </a:cxn>
                    <a:cxn ang="0">
                      <a:pos x="58" y="311"/>
                    </a:cxn>
                    <a:cxn ang="0">
                      <a:pos x="33" y="330"/>
                    </a:cxn>
                    <a:cxn ang="0">
                      <a:pos x="14" y="335"/>
                    </a:cxn>
                    <a:cxn ang="0">
                      <a:pos x="4" y="332"/>
                    </a:cxn>
                  </a:cxnLst>
                  <a:rect l="0" t="0" r="r" b="b"/>
                  <a:pathLst>
                    <a:path w="166" h="336">
                      <a:moveTo>
                        <a:pt x="4" y="332"/>
                      </a:moveTo>
                      <a:lnTo>
                        <a:pt x="0" y="316"/>
                      </a:lnTo>
                      <a:lnTo>
                        <a:pt x="9" y="302"/>
                      </a:lnTo>
                      <a:lnTo>
                        <a:pt x="39" y="287"/>
                      </a:lnTo>
                      <a:lnTo>
                        <a:pt x="66" y="269"/>
                      </a:lnTo>
                      <a:lnTo>
                        <a:pt x="91" y="240"/>
                      </a:lnTo>
                      <a:lnTo>
                        <a:pt x="126" y="200"/>
                      </a:lnTo>
                      <a:lnTo>
                        <a:pt x="135" y="184"/>
                      </a:lnTo>
                      <a:lnTo>
                        <a:pt x="140" y="168"/>
                      </a:lnTo>
                      <a:lnTo>
                        <a:pt x="138" y="153"/>
                      </a:lnTo>
                      <a:lnTo>
                        <a:pt x="129" y="123"/>
                      </a:lnTo>
                      <a:lnTo>
                        <a:pt x="110" y="87"/>
                      </a:lnTo>
                      <a:lnTo>
                        <a:pt x="88" y="67"/>
                      </a:lnTo>
                      <a:lnTo>
                        <a:pt x="68" y="55"/>
                      </a:lnTo>
                      <a:lnTo>
                        <a:pt x="53" y="54"/>
                      </a:lnTo>
                      <a:lnTo>
                        <a:pt x="45" y="55"/>
                      </a:lnTo>
                      <a:lnTo>
                        <a:pt x="44" y="47"/>
                      </a:lnTo>
                      <a:lnTo>
                        <a:pt x="63" y="45"/>
                      </a:lnTo>
                      <a:lnTo>
                        <a:pt x="85" y="45"/>
                      </a:lnTo>
                      <a:lnTo>
                        <a:pt x="69" y="27"/>
                      </a:lnTo>
                      <a:lnTo>
                        <a:pt x="60" y="13"/>
                      </a:lnTo>
                      <a:lnTo>
                        <a:pt x="66" y="8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1" y="17"/>
                      </a:lnTo>
                      <a:lnTo>
                        <a:pt x="88" y="3"/>
                      </a:lnTo>
                      <a:lnTo>
                        <a:pt x="91" y="0"/>
                      </a:lnTo>
                      <a:lnTo>
                        <a:pt x="99" y="3"/>
                      </a:lnTo>
                      <a:lnTo>
                        <a:pt x="107" y="35"/>
                      </a:lnTo>
                      <a:lnTo>
                        <a:pt x="110" y="34"/>
                      </a:lnTo>
                      <a:lnTo>
                        <a:pt x="110" y="9"/>
                      </a:lnTo>
                      <a:lnTo>
                        <a:pt x="118" y="6"/>
                      </a:lnTo>
                      <a:lnTo>
                        <a:pt x="123" y="10"/>
                      </a:lnTo>
                      <a:lnTo>
                        <a:pt x="120" y="45"/>
                      </a:lnTo>
                      <a:lnTo>
                        <a:pt x="119" y="59"/>
                      </a:lnTo>
                      <a:lnTo>
                        <a:pt x="123" y="87"/>
                      </a:lnTo>
                      <a:lnTo>
                        <a:pt x="138" y="116"/>
                      </a:lnTo>
                      <a:lnTo>
                        <a:pt x="153" y="151"/>
                      </a:lnTo>
                      <a:lnTo>
                        <a:pt x="165" y="176"/>
                      </a:lnTo>
                      <a:lnTo>
                        <a:pt x="164" y="189"/>
                      </a:lnTo>
                      <a:lnTo>
                        <a:pt x="142" y="213"/>
                      </a:lnTo>
                      <a:lnTo>
                        <a:pt x="112" y="243"/>
                      </a:lnTo>
                      <a:lnTo>
                        <a:pt x="88" y="272"/>
                      </a:lnTo>
                      <a:lnTo>
                        <a:pt x="58" y="311"/>
                      </a:lnTo>
                      <a:lnTo>
                        <a:pt x="33" y="330"/>
                      </a:lnTo>
                      <a:lnTo>
                        <a:pt x="14" y="335"/>
                      </a:lnTo>
                      <a:lnTo>
                        <a:pt x="4" y="332"/>
                      </a:lnTo>
                    </a:path>
                  </a:pathLst>
                </a:custGeom>
                <a:grpFill/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 sz="1400" b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9" name="Freeform 57"/>
                <p:cNvSpPr>
                  <a:spLocks noChangeAspect="1"/>
                </p:cNvSpPr>
                <p:nvPr/>
              </p:nvSpPr>
              <p:spPr bwMode="auto">
                <a:xfrm>
                  <a:off x="720" y="3768"/>
                  <a:ext cx="302" cy="170"/>
                </a:xfrm>
                <a:custGeom>
                  <a:avLst/>
                  <a:gdLst/>
                  <a:ahLst/>
                  <a:cxnLst>
                    <a:cxn ang="0">
                      <a:pos x="61" y="136"/>
                    </a:cxn>
                    <a:cxn ang="0">
                      <a:pos x="105" y="135"/>
                    </a:cxn>
                    <a:cxn ang="0">
                      <a:pos x="145" y="129"/>
                    </a:cxn>
                    <a:cxn ang="0">
                      <a:pos x="169" y="123"/>
                    </a:cxn>
                    <a:cxn ang="0">
                      <a:pos x="205" y="103"/>
                    </a:cxn>
                    <a:cxn ang="0">
                      <a:pos x="230" y="84"/>
                    </a:cxn>
                    <a:cxn ang="0">
                      <a:pos x="263" y="60"/>
                    </a:cxn>
                    <a:cxn ang="0">
                      <a:pos x="278" y="45"/>
                    </a:cxn>
                    <a:cxn ang="0">
                      <a:pos x="290" y="35"/>
                    </a:cxn>
                    <a:cxn ang="0">
                      <a:pos x="301" y="24"/>
                    </a:cxn>
                    <a:cxn ang="0">
                      <a:pos x="301" y="11"/>
                    </a:cxn>
                    <a:cxn ang="0">
                      <a:pos x="289" y="0"/>
                    </a:cxn>
                    <a:cxn ang="0">
                      <a:pos x="282" y="3"/>
                    </a:cxn>
                    <a:cxn ang="0">
                      <a:pos x="262" y="26"/>
                    </a:cxn>
                    <a:cxn ang="0">
                      <a:pos x="240" y="53"/>
                    </a:cxn>
                    <a:cxn ang="0">
                      <a:pos x="218" y="79"/>
                    </a:cxn>
                    <a:cxn ang="0">
                      <a:pos x="186" y="100"/>
                    </a:cxn>
                    <a:cxn ang="0">
                      <a:pos x="159" y="113"/>
                    </a:cxn>
                    <a:cxn ang="0">
                      <a:pos x="129" y="121"/>
                    </a:cxn>
                    <a:cxn ang="0">
                      <a:pos x="87" y="122"/>
                    </a:cxn>
                    <a:cxn ang="0">
                      <a:pos x="63" y="122"/>
                    </a:cxn>
                    <a:cxn ang="0">
                      <a:pos x="42" y="106"/>
                    </a:cxn>
                    <a:cxn ang="0">
                      <a:pos x="36" y="95"/>
                    </a:cxn>
                    <a:cxn ang="0">
                      <a:pos x="27" y="95"/>
                    </a:cxn>
                    <a:cxn ang="0">
                      <a:pos x="34" y="108"/>
                    </a:cxn>
                    <a:cxn ang="0">
                      <a:pos x="44" y="121"/>
                    </a:cxn>
                    <a:cxn ang="0">
                      <a:pos x="19" y="115"/>
                    </a:cxn>
                    <a:cxn ang="0">
                      <a:pos x="1" y="113"/>
                    </a:cxn>
                    <a:cxn ang="0">
                      <a:pos x="1" y="118"/>
                    </a:cxn>
                    <a:cxn ang="0">
                      <a:pos x="17" y="122"/>
                    </a:cxn>
                    <a:cxn ang="0">
                      <a:pos x="28" y="128"/>
                    </a:cxn>
                    <a:cxn ang="0">
                      <a:pos x="38" y="129"/>
                    </a:cxn>
                    <a:cxn ang="0">
                      <a:pos x="23" y="135"/>
                    </a:cxn>
                    <a:cxn ang="0">
                      <a:pos x="0" y="140"/>
                    </a:cxn>
                    <a:cxn ang="0">
                      <a:pos x="1" y="145"/>
                    </a:cxn>
                    <a:cxn ang="0">
                      <a:pos x="8" y="147"/>
                    </a:cxn>
                    <a:cxn ang="0">
                      <a:pos x="30" y="140"/>
                    </a:cxn>
                    <a:cxn ang="0">
                      <a:pos x="44" y="139"/>
                    </a:cxn>
                    <a:cxn ang="0">
                      <a:pos x="36" y="147"/>
                    </a:cxn>
                    <a:cxn ang="0">
                      <a:pos x="23" y="160"/>
                    </a:cxn>
                    <a:cxn ang="0">
                      <a:pos x="17" y="163"/>
                    </a:cxn>
                    <a:cxn ang="0">
                      <a:pos x="22" y="169"/>
                    </a:cxn>
                    <a:cxn ang="0">
                      <a:pos x="33" y="163"/>
                    </a:cxn>
                    <a:cxn ang="0">
                      <a:pos x="47" y="149"/>
                    </a:cxn>
                    <a:cxn ang="0">
                      <a:pos x="61" y="136"/>
                    </a:cxn>
                  </a:cxnLst>
                  <a:rect l="0" t="0" r="r" b="b"/>
                  <a:pathLst>
                    <a:path w="302" h="170">
                      <a:moveTo>
                        <a:pt x="61" y="136"/>
                      </a:moveTo>
                      <a:lnTo>
                        <a:pt x="105" y="135"/>
                      </a:lnTo>
                      <a:lnTo>
                        <a:pt x="145" y="129"/>
                      </a:lnTo>
                      <a:lnTo>
                        <a:pt x="169" y="123"/>
                      </a:lnTo>
                      <a:lnTo>
                        <a:pt x="205" y="103"/>
                      </a:lnTo>
                      <a:lnTo>
                        <a:pt x="230" y="84"/>
                      </a:lnTo>
                      <a:lnTo>
                        <a:pt x="263" y="60"/>
                      </a:lnTo>
                      <a:lnTo>
                        <a:pt x="278" y="45"/>
                      </a:lnTo>
                      <a:lnTo>
                        <a:pt x="290" y="35"/>
                      </a:lnTo>
                      <a:lnTo>
                        <a:pt x="301" y="24"/>
                      </a:lnTo>
                      <a:lnTo>
                        <a:pt x="301" y="11"/>
                      </a:lnTo>
                      <a:lnTo>
                        <a:pt x="289" y="0"/>
                      </a:lnTo>
                      <a:lnTo>
                        <a:pt x="282" y="3"/>
                      </a:lnTo>
                      <a:lnTo>
                        <a:pt x="262" y="26"/>
                      </a:lnTo>
                      <a:lnTo>
                        <a:pt x="240" y="53"/>
                      </a:lnTo>
                      <a:lnTo>
                        <a:pt x="218" y="79"/>
                      </a:lnTo>
                      <a:lnTo>
                        <a:pt x="186" y="100"/>
                      </a:lnTo>
                      <a:lnTo>
                        <a:pt x="159" y="113"/>
                      </a:lnTo>
                      <a:lnTo>
                        <a:pt x="129" y="121"/>
                      </a:lnTo>
                      <a:lnTo>
                        <a:pt x="87" y="122"/>
                      </a:lnTo>
                      <a:lnTo>
                        <a:pt x="63" y="122"/>
                      </a:lnTo>
                      <a:lnTo>
                        <a:pt x="42" y="106"/>
                      </a:lnTo>
                      <a:lnTo>
                        <a:pt x="36" y="95"/>
                      </a:lnTo>
                      <a:lnTo>
                        <a:pt x="27" y="95"/>
                      </a:lnTo>
                      <a:lnTo>
                        <a:pt x="34" y="108"/>
                      </a:lnTo>
                      <a:lnTo>
                        <a:pt x="44" y="121"/>
                      </a:lnTo>
                      <a:lnTo>
                        <a:pt x="19" y="115"/>
                      </a:lnTo>
                      <a:lnTo>
                        <a:pt x="1" y="113"/>
                      </a:lnTo>
                      <a:lnTo>
                        <a:pt x="1" y="118"/>
                      </a:lnTo>
                      <a:lnTo>
                        <a:pt x="17" y="122"/>
                      </a:lnTo>
                      <a:lnTo>
                        <a:pt x="28" y="128"/>
                      </a:lnTo>
                      <a:lnTo>
                        <a:pt x="38" y="129"/>
                      </a:lnTo>
                      <a:lnTo>
                        <a:pt x="23" y="135"/>
                      </a:lnTo>
                      <a:lnTo>
                        <a:pt x="0" y="140"/>
                      </a:lnTo>
                      <a:lnTo>
                        <a:pt x="1" y="145"/>
                      </a:lnTo>
                      <a:lnTo>
                        <a:pt x="8" y="147"/>
                      </a:lnTo>
                      <a:lnTo>
                        <a:pt x="30" y="140"/>
                      </a:lnTo>
                      <a:lnTo>
                        <a:pt x="44" y="139"/>
                      </a:lnTo>
                      <a:lnTo>
                        <a:pt x="36" y="147"/>
                      </a:lnTo>
                      <a:lnTo>
                        <a:pt x="23" y="160"/>
                      </a:lnTo>
                      <a:lnTo>
                        <a:pt x="17" y="163"/>
                      </a:lnTo>
                      <a:lnTo>
                        <a:pt x="22" y="169"/>
                      </a:lnTo>
                      <a:lnTo>
                        <a:pt x="33" y="163"/>
                      </a:lnTo>
                      <a:lnTo>
                        <a:pt x="47" y="149"/>
                      </a:lnTo>
                      <a:lnTo>
                        <a:pt x="61" y="136"/>
                      </a:lnTo>
                    </a:path>
                  </a:pathLst>
                </a:custGeom>
                <a:grpFill/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 sz="1400" b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0" name="Freeform 58"/>
                <p:cNvSpPr>
                  <a:spLocks noChangeAspect="1"/>
                </p:cNvSpPr>
                <p:nvPr/>
              </p:nvSpPr>
              <p:spPr bwMode="auto">
                <a:xfrm>
                  <a:off x="997" y="3751"/>
                  <a:ext cx="178" cy="233"/>
                </a:xfrm>
                <a:custGeom>
                  <a:avLst/>
                  <a:gdLst/>
                  <a:ahLst/>
                  <a:cxnLst>
                    <a:cxn ang="0">
                      <a:pos x="11" y="26"/>
                    </a:cxn>
                    <a:cxn ang="0">
                      <a:pos x="18" y="8"/>
                    </a:cxn>
                    <a:cxn ang="0">
                      <a:pos x="30" y="0"/>
                    </a:cxn>
                    <a:cxn ang="0">
                      <a:pos x="41" y="0"/>
                    </a:cxn>
                    <a:cxn ang="0">
                      <a:pos x="52" y="5"/>
                    </a:cxn>
                    <a:cxn ang="0">
                      <a:pos x="63" y="16"/>
                    </a:cxn>
                    <a:cxn ang="0">
                      <a:pos x="68" y="34"/>
                    </a:cxn>
                    <a:cxn ang="0">
                      <a:pos x="71" y="52"/>
                    </a:cxn>
                    <a:cxn ang="0">
                      <a:pos x="77" y="71"/>
                    </a:cxn>
                    <a:cxn ang="0">
                      <a:pos x="87" y="91"/>
                    </a:cxn>
                    <a:cxn ang="0">
                      <a:pos x="104" y="112"/>
                    </a:cxn>
                    <a:cxn ang="0">
                      <a:pos x="121" y="125"/>
                    </a:cxn>
                    <a:cxn ang="0">
                      <a:pos x="145" y="136"/>
                    </a:cxn>
                    <a:cxn ang="0">
                      <a:pos x="166" y="152"/>
                    </a:cxn>
                    <a:cxn ang="0">
                      <a:pos x="177" y="167"/>
                    </a:cxn>
                    <a:cxn ang="0">
                      <a:pos x="175" y="180"/>
                    </a:cxn>
                    <a:cxn ang="0">
                      <a:pos x="172" y="196"/>
                    </a:cxn>
                    <a:cxn ang="0">
                      <a:pos x="164" y="207"/>
                    </a:cxn>
                    <a:cxn ang="0">
                      <a:pos x="151" y="220"/>
                    </a:cxn>
                    <a:cxn ang="0">
                      <a:pos x="131" y="229"/>
                    </a:cxn>
                    <a:cxn ang="0">
                      <a:pos x="115" y="232"/>
                    </a:cxn>
                    <a:cxn ang="0">
                      <a:pos x="93" y="227"/>
                    </a:cxn>
                    <a:cxn ang="0">
                      <a:pos x="73" y="217"/>
                    </a:cxn>
                    <a:cxn ang="0">
                      <a:pos x="52" y="201"/>
                    </a:cxn>
                    <a:cxn ang="0">
                      <a:pos x="38" y="183"/>
                    </a:cxn>
                    <a:cxn ang="0">
                      <a:pos x="24" y="159"/>
                    </a:cxn>
                    <a:cxn ang="0">
                      <a:pos x="13" y="132"/>
                    </a:cxn>
                    <a:cxn ang="0">
                      <a:pos x="5" y="109"/>
                    </a:cxn>
                    <a:cxn ang="0">
                      <a:pos x="2" y="86"/>
                    </a:cxn>
                    <a:cxn ang="0">
                      <a:pos x="0" y="55"/>
                    </a:cxn>
                    <a:cxn ang="0">
                      <a:pos x="5" y="34"/>
                    </a:cxn>
                    <a:cxn ang="0">
                      <a:pos x="11" y="26"/>
                    </a:cxn>
                  </a:cxnLst>
                  <a:rect l="0" t="0" r="r" b="b"/>
                  <a:pathLst>
                    <a:path w="178" h="233">
                      <a:moveTo>
                        <a:pt x="11" y="26"/>
                      </a:moveTo>
                      <a:lnTo>
                        <a:pt x="18" y="8"/>
                      </a:lnTo>
                      <a:lnTo>
                        <a:pt x="30" y="0"/>
                      </a:lnTo>
                      <a:lnTo>
                        <a:pt x="41" y="0"/>
                      </a:lnTo>
                      <a:lnTo>
                        <a:pt x="52" y="5"/>
                      </a:lnTo>
                      <a:lnTo>
                        <a:pt x="63" y="16"/>
                      </a:lnTo>
                      <a:lnTo>
                        <a:pt x="68" y="34"/>
                      </a:lnTo>
                      <a:lnTo>
                        <a:pt x="71" y="52"/>
                      </a:lnTo>
                      <a:lnTo>
                        <a:pt x="77" y="71"/>
                      </a:lnTo>
                      <a:lnTo>
                        <a:pt x="87" y="91"/>
                      </a:lnTo>
                      <a:lnTo>
                        <a:pt x="104" y="112"/>
                      </a:lnTo>
                      <a:lnTo>
                        <a:pt x="121" y="125"/>
                      </a:lnTo>
                      <a:lnTo>
                        <a:pt x="145" y="136"/>
                      </a:lnTo>
                      <a:lnTo>
                        <a:pt x="166" y="152"/>
                      </a:lnTo>
                      <a:lnTo>
                        <a:pt x="177" y="167"/>
                      </a:lnTo>
                      <a:lnTo>
                        <a:pt x="175" y="180"/>
                      </a:lnTo>
                      <a:lnTo>
                        <a:pt x="172" y="196"/>
                      </a:lnTo>
                      <a:lnTo>
                        <a:pt x="164" y="207"/>
                      </a:lnTo>
                      <a:lnTo>
                        <a:pt x="151" y="220"/>
                      </a:lnTo>
                      <a:lnTo>
                        <a:pt x="131" y="229"/>
                      </a:lnTo>
                      <a:lnTo>
                        <a:pt x="115" y="232"/>
                      </a:lnTo>
                      <a:lnTo>
                        <a:pt x="93" y="227"/>
                      </a:lnTo>
                      <a:lnTo>
                        <a:pt x="73" y="217"/>
                      </a:lnTo>
                      <a:lnTo>
                        <a:pt x="52" y="201"/>
                      </a:lnTo>
                      <a:lnTo>
                        <a:pt x="38" y="183"/>
                      </a:lnTo>
                      <a:lnTo>
                        <a:pt x="24" y="159"/>
                      </a:lnTo>
                      <a:lnTo>
                        <a:pt x="13" y="132"/>
                      </a:lnTo>
                      <a:lnTo>
                        <a:pt x="5" y="109"/>
                      </a:lnTo>
                      <a:lnTo>
                        <a:pt x="2" y="86"/>
                      </a:lnTo>
                      <a:lnTo>
                        <a:pt x="0" y="55"/>
                      </a:lnTo>
                      <a:lnTo>
                        <a:pt x="5" y="34"/>
                      </a:lnTo>
                      <a:lnTo>
                        <a:pt x="11" y="26"/>
                      </a:lnTo>
                    </a:path>
                  </a:pathLst>
                </a:custGeom>
                <a:grpFill/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 sz="1400" b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1" name="Freeform 59"/>
                <p:cNvSpPr>
                  <a:spLocks noChangeAspect="1"/>
                </p:cNvSpPr>
                <p:nvPr/>
              </p:nvSpPr>
              <p:spPr bwMode="auto">
                <a:xfrm>
                  <a:off x="1142" y="3850"/>
                  <a:ext cx="304" cy="212"/>
                </a:xfrm>
                <a:custGeom>
                  <a:avLst/>
                  <a:gdLst/>
                  <a:ahLst/>
                  <a:cxnLst>
                    <a:cxn ang="0">
                      <a:pos x="34" y="67"/>
                    </a:cxn>
                    <a:cxn ang="0">
                      <a:pos x="63" y="43"/>
                    </a:cxn>
                    <a:cxn ang="0">
                      <a:pos x="98" y="21"/>
                    </a:cxn>
                    <a:cxn ang="0">
                      <a:pos x="121" y="8"/>
                    </a:cxn>
                    <a:cxn ang="0">
                      <a:pos x="139" y="3"/>
                    </a:cxn>
                    <a:cxn ang="0">
                      <a:pos x="154" y="0"/>
                    </a:cxn>
                    <a:cxn ang="0">
                      <a:pos x="167" y="5"/>
                    </a:cxn>
                    <a:cxn ang="0">
                      <a:pos x="175" y="22"/>
                    </a:cxn>
                    <a:cxn ang="0">
                      <a:pos x="180" y="67"/>
                    </a:cxn>
                    <a:cxn ang="0">
                      <a:pos x="180" y="121"/>
                    </a:cxn>
                    <a:cxn ang="0">
                      <a:pos x="180" y="156"/>
                    </a:cxn>
                    <a:cxn ang="0">
                      <a:pos x="187" y="177"/>
                    </a:cxn>
                    <a:cxn ang="0">
                      <a:pos x="199" y="173"/>
                    </a:cxn>
                    <a:cxn ang="0">
                      <a:pos x="208" y="160"/>
                    </a:cxn>
                    <a:cxn ang="0">
                      <a:pos x="227" y="145"/>
                    </a:cxn>
                    <a:cxn ang="0">
                      <a:pos x="255" y="136"/>
                    </a:cxn>
                    <a:cxn ang="0">
                      <a:pos x="274" y="136"/>
                    </a:cxn>
                    <a:cxn ang="0">
                      <a:pos x="303" y="142"/>
                    </a:cxn>
                    <a:cxn ang="0">
                      <a:pos x="301" y="152"/>
                    </a:cxn>
                    <a:cxn ang="0">
                      <a:pos x="295" y="161"/>
                    </a:cxn>
                    <a:cxn ang="0">
                      <a:pos x="285" y="163"/>
                    </a:cxn>
                    <a:cxn ang="0">
                      <a:pos x="274" y="158"/>
                    </a:cxn>
                    <a:cxn ang="0">
                      <a:pos x="258" y="151"/>
                    </a:cxn>
                    <a:cxn ang="0">
                      <a:pos x="241" y="151"/>
                    </a:cxn>
                    <a:cxn ang="0">
                      <a:pos x="219" y="164"/>
                    </a:cxn>
                    <a:cxn ang="0">
                      <a:pos x="206" y="184"/>
                    </a:cxn>
                    <a:cxn ang="0">
                      <a:pos x="203" y="201"/>
                    </a:cxn>
                    <a:cxn ang="0">
                      <a:pos x="197" y="211"/>
                    </a:cxn>
                    <a:cxn ang="0">
                      <a:pos x="176" y="210"/>
                    </a:cxn>
                    <a:cxn ang="0">
                      <a:pos x="175" y="194"/>
                    </a:cxn>
                    <a:cxn ang="0">
                      <a:pos x="167" y="172"/>
                    </a:cxn>
                    <a:cxn ang="0">
                      <a:pos x="165" y="148"/>
                    </a:cxn>
                    <a:cxn ang="0">
                      <a:pos x="167" y="117"/>
                    </a:cxn>
                    <a:cxn ang="0">
                      <a:pos x="164" y="72"/>
                    </a:cxn>
                    <a:cxn ang="0">
                      <a:pos x="162" y="43"/>
                    </a:cxn>
                    <a:cxn ang="0">
                      <a:pos x="157" y="32"/>
                    </a:cxn>
                    <a:cxn ang="0">
                      <a:pos x="146" y="22"/>
                    </a:cxn>
                    <a:cxn ang="0">
                      <a:pos x="134" y="22"/>
                    </a:cxn>
                    <a:cxn ang="0">
                      <a:pos x="117" y="32"/>
                    </a:cxn>
                    <a:cxn ang="0">
                      <a:pos x="95" y="53"/>
                    </a:cxn>
                    <a:cxn ang="0">
                      <a:pos x="68" y="79"/>
                    </a:cxn>
                    <a:cxn ang="0">
                      <a:pos x="41" y="103"/>
                    </a:cxn>
                    <a:cxn ang="0">
                      <a:pos x="27" y="111"/>
                    </a:cxn>
                    <a:cxn ang="0">
                      <a:pos x="11" y="111"/>
                    </a:cxn>
                    <a:cxn ang="0">
                      <a:pos x="0" y="100"/>
                    </a:cxn>
                    <a:cxn ang="0">
                      <a:pos x="1" y="82"/>
                    </a:cxn>
                    <a:cxn ang="0">
                      <a:pos x="12" y="72"/>
                    </a:cxn>
                    <a:cxn ang="0">
                      <a:pos x="24" y="69"/>
                    </a:cxn>
                    <a:cxn ang="0">
                      <a:pos x="34" y="67"/>
                    </a:cxn>
                  </a:cxnLst>
                  <a:rect l="0" t="0" r="r" b="b"/>
                  <a:pathLst>
                    <a:path w="304" h="212">
                      <a:moveTo>
                        <a:pt x="34" y="67"/>
                      </a:moveTo>
                      <a:lnTo>
                        <a:pt x="63" y="43"/>
                      </a:lnTo>
                      <a:lnTo>
                        <a:pt x="98" y="21"/>
                      </a:lnTo>
                      <a:lnTo>
                        <a:pt x="121" y="8"/>
                      </a:lnTo>
                      <a:lnTo>
                        <a:pt x="139" y="3"/>
                      </a:lnTo>
                      <a:lnTo>
                        <a:pt x="154" y="0"/>
                      </a:lnTo>
                      <a:lnTo>
                        <a:pt x="167" y="5"/>
                      </a:lnTo>
                      <a:lnTo>
                        <a:pt x="175" y="22"/>
                      </a:lnTo>
                      <a:lnTo>
                        <a:pt x="180" y="67"/>
                      </a:lnTo>
                      <a:lnTo>
                        <a:pt x="180" y="121"/>
                      </a:lnTo>
                      <a:lnTo>
                        <a:pt x="180" y="156"/>
                      </a:lnTo>
                      <a:lnTo>
                        <a:pt x="187" y="177"/>
                      </a:lnTo>
                      <a:lnTo>
                        <a:pt x="199" y="173"/>
                      </a:lnTo>
                      <a:lnTo>
                        <a:pt x="208" y="160"/>
                      </a:lnTo>
                      <a:lnTo>
                        <a:pt x="227" y="145"/>
                      </a:lnTo>
                      <a:lnTo>
                        <a:pt x="255" y="136"/>
                      </a:lnTo>
                      <a:lnTo>
                        <a:pt x="274" y="136"/>
                      </a:lnTo>
                      <a:lnTo>
                        <a:pt x="303" y="142"/>
                      </a:lnTo>
                      <a:lnTo>
                        <a:pt x="301" y="152"/>
                      </a:lnTo>
                      <a:lnTo>
                        <a:pt x="295" y="161"/>
                      </a:lnTo>
                      <a:lnTo>
                        <a:pt x="285" y="163"/>
                      </a:lnTo>
                      <a:lnTo>
                        <a:pt x="274" y="158"/>
                      </a:lnTo>
                      <a:lnTo>
                        <a:pt x="258" y="151"/>
                      </a:lnTo>
                      <a:lnTo>
                        <a:pt x="241" y="151"/>
                      </a:lnTo>
                      <a:lnTo>
                        <a:pt x="219" y="164"/>
                      </a:lnTo>
                      <a:lnTo>
                        <a:pt x="206" y="184"/>
                      </a:lnTo>
                      <a:lnTo>
                        <a:pt x="203" y="201"/>
                      </a:lnTo>
                      <a:lnTo>
                        <a:pt x="197" y="211"/>
                      </a:lnTo>
                      <a:lnTo>
                        <a:pt x="176" y="210"/>
                      </a:lnTo>
                      <a:lnTo>
                        <a:pt x="175" y="194"/>
                      </a:lnTo>
                      <a:lnTo>
                        <a:pt x="167" y="172"/>
                      </a:lnTo>
                      <a:lnTo>
                        <a:pt x="165" y="148"/>
                      </a:lnTo>
                      <a:lnTo>
                        <a:pt x="167" y="117"/>
                      </a:lnTo>
                      <a:lnTo>
                        <a:pt x="164" y="72"/>
                      </a:lnTo>
                      <a:lnTo>
                        <a:pt x="162" y="43"/>
                      </a:lnTo>
                      <a:lnTo>
                        <a:pt x="157" y="32"/>
                      </a:lnTo>
                      <a:lnTo>
                        <a:pt x="146" y="22"/>
                      </a:lnTo>
                      <a:lnTo>
                        <a:pt x="134" y="22"/>
                      </a:lnTo>
                      <a:lnTo>
                        <a:pt x="117" y="32"/>
                      </a:lnTo>
                      <a:lnTo>
                        <a:pt x="95" y="53"/>
                      </a:lnTo>
                      <a:lnTo>
                        <a:pt x="68" y="79"/>
                      </a:lnTo>
                      <a:lnTo>
                        <a:pt x="41" y="103"/>
                      </a:lnTo>
                      <a:lnTo>
                        <a:pt x="27" y="111"/>
                      </a:lnTo>
                      <a:lnTo>
                        <a:pt x="11" y="111"/>
                      </a:lnTo>
                      <a:lnTo>
                        <a:pt x="0" y="100"/>
                      </a:lnTo>
                      <a:lnTo>
                        <a:pt x="1" y="82"/>
                      </a:lnTo>
                      <a:lnTo>
                        <a:pt x="12" y="72"/>
                      </a:lnTo>
                      <a:lnTo>
                        <a:pt x="24" y="69"/>
                      </a:lnTo>
                      <a:lnTo>
                        <a:pt x="34" y="67"/>
                      </a:lnTo>
                    </a:path>
                  </a:pathLst>
                </a:custGeom>
                <a:grpFill/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 sz="1400" b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2" name="Freeform 60"/>
                <p:cNvSpPr>
                  <a:spLocks noChangeAspect="1"/>
                </p:cNvSpPr>
                <p:nvPr/>
              </p:nvSpPr>
              <p:spPr bwMode="auto">
                <a:xfrm>
                  <a:off x="1125" y="3942"/>
                  <a:ext cx="209" cy="222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6" y="5"/>
                    </a:cxn>
                    <a:cxn ang="0">
                      <a:pos x="20" y="0"/>
                    </a:cxn>
                    <a:cxn ang="0">
                      <a:pos x="39" y="2"/>
                    </a:cxn>
                    <a:cxn ang="0">
                      <a:pos x="44" y="15"/>
                    </a:cxn>
                    <a:cxn ang="0">
                      <a:pos x="37" y="66"/>
                    </a:cxn>
                    <a:cxn ang="0">
                      <a:pos x="36" y="105"/>
                    </a:cxn>
                    <a:cxn ang="0">
                      <a:pos x="34" y="127"/>
                    </a:cxn>
                    <a:cxn ang="0">
                      <a:pos x="34" y="131"/>
                    </a:cxn>
                    <a:cxn ang="0">
                      <a:pos x="38" y="152"/>
                    </a:cxn>
                    <a:cxn ang="0">
                      <a:pos x="50" y="155"/>
                    </a:cxn>
                    <a:cxn ang="0">
                      <a:pos x="66" y="152"/>
                    </a:cxn>
                    <a:cxn ang="0">
                      <a:pos x="89" y="140"/>
                    </a:cxn>
                    <a:cxn ang="0">
                      <a:pos x="113" y="134"/>
                    </a:cxn>
                    <a:cxn ang="0">
                      <a:pos x="141" y="129"/>
                    </a:cxn>
                    <a:cxn ang="0">
                      <a:pos x="171" y="125"/>
                    </a:cxn>
                    <a:cxn ang="0">
                      <a:pos x="193" y="125"/>
                    </a:cxn>
                    <a:cxn ang="0">
                      <a:pos x="203" y="128"/>
                    </a:cxn>
                    <a:cxn ang="0">
                      <a:pos x="208" y="135"/>
                    </a:cxn>
                    <a:cxn ang="0">
                      <a:pos x="206" y="144"/>
                    </a:cxn>
                    <a:cxn ang="0">
                      <a:pos x="192" y="152"/>
                    </a:cxn>
                    <a:cxn ang="0">
                      <a:pos x="179" y="163"/>
                    </a:cxn>
                    <a:cxn ang="0">
                      <a:pos x="167" y="179"/>
                    </a:cxn>
                    <a:cxn ang="0">
                      <a:pos x="160" y="192"/>
                    </a:cxn>
                    <a:cxn ang="0">
                      <a:pos x="153" y="205"/>
                    </a:cxn>
                    <a:cxn ang="0">
                      <a:pos x="149" y="221"/>
                    </a:cxn>
                    <a:cxn ang="0">
                      <a:pos x="142" y="221"/>
                    </a:cxn>
                    <a:cxn ang="0">
                      <a:pos x="137" y="215"/>
                    </a:cxn>
                    <a:cxn ang="0">
                      <a:pos x="135" y="198"/>
                    </a:cxn>
                    <a:cxn ang="0">
                      <a:pos x="148" y="182"/>
                    </a:cxn>
                    <a:cxn ang="0">
                      <a:pos x="165" y="163"/>
                    </a:cxn>
                    <a:cxn ang="0">
                      <a:pos x="181" y="149"/>
                    </a:cxn>
                    <a:cxn ang="0">
                      <a:pos x="189" y="145"/>
                    </a:cxn>
                    <a:cxn ang="0">
                      <a:pos x="192" y="139"/>
                    </a:cxn>
                    <a:cxn ang="0">
                      <a:pos x="184" y="135"/>
                    </a:cxn>
                    <a:cxn ang="0">
                      <a:pos x="160" y="135"/>
                    </a:cxn>
                    <a:cxn ang="0">
                      <a:pos x="129" y="140"/>
                    </a:cxn>
                    <a:cxn ang="0">
                      <a:pos x="104" y="148"/>
                    </a:cxn>
                    <a:cxn ang="0">
                      <a:pos x="77" y="162"/>
                    </a:cxn>
                    <a:cxn ang="0">
                      <a:pos x="55" y="173"/>
                    </a:cxn>
                    <a:cxn ang="0">
                      <a:pos x="30" y="174"/>
                    </a:cxn>
                    <a:cxn ang="0">
                      <a:pos x="20" y="170"/>
                    </a:cxn>
                    <a:cxn ang="0">
                      <a:pos x="15" y="157"/>
                    </a:cxn>
                    <a:cxn ang="0">
                      <a:pos x="11" y="139"/>
                    </a:cxn>
                    <a:cxn ang="0">
                      <a:pos x="9" y="105"/>
                    </a:cxn>
                    <a:cxn ang="0">
                      <a:pos x="6" y="44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209" h="222">
                      <a:moveTo>
                        <a:pt x="0" y="19"/>
                      </a:moveTo>
                      <a:lnTo>
                        <a:pt x="6" y="5"/>
                      </a:lnTo>
                      <a:lnTo>
                        <a:pt x="20" y="0"/>
                      </a:lnTo>
                      <a:lnTo>
                        <a:pt x="39" y="2"/>
                      </a:lnTo>
                      <a:lnTo>
                        <a:pt x="44" y="15"/>
                      </a:lnTo>
                      <a:lnTo>
                        <a:pt x="37" y="66"/>
                      </a:lnTo>
                      <a:lnTo>
                        <a:pt x="36" y="105"/>
                      </a:lnTo>
                      <a:lnTo>
                        <a:pt x="34" y="127"/>
                      </a:lnTo>
                      <a:lnTo>
                        <a:pt x="34" y="131"/>
                      </a:lnTo>
                      <a:lnTo>
                        <a:pt x="38" y="152"/>
                      </a:lnTo>
                      <a:lnTo>
                        <a:pt x="50" y="155"/>
                      </a:lnTo>
                      <a:lnTo>
                        <a:pt x="66" y="152"/>
                      </a:lnTo>
                      <a:lnTo>
                        <a:pt x="89" y="140"/>
                      </a:lnTo>
                      <a:lnTo>
                        <a:pt x="113" y="134"/>
                      </a:lnTo>
                      <a:lnTo>
                        <a:pt x="141" y="129"/>
                      </a:lnTo>
                      <a:lnTo>
                        <a:pt x="171" y="125"/>
                      </a:lnTo>
                      <a:lnTo>
                        <a:pt x="193" y="125"/>
                      </a:lnTo>
                      <a:lnTo>
                        <a:pt x="203" y="128"/>
                      </a:lnTo>
                      <a:lnTo>
                        <a:pt x="208" y="135"/>
                      </a:lnTo>
                      <a:lnTo>
                        <a:pt x="206" y="144"/>
                      </a:lnTo>
                      <a:lnTo>
                        <a:pt x="192" y="152"/>
                      </a:lnTo>
                      <a:lnTo>
                        <a:pt x="179" y="163"/>
                      </a:lnTo>
                      <a:lnTo>
                        <a:pt x="167" y="179"/>
                      </a:lnTo>
                      <a:lnTo>
                        <a:pt x="160" y="192"/>
                      </a:lnTo>
                      <a:lnTo>
                        <a:pt x="153" y="205"/>
                      </a:lnTo>
                      <a:lnTo>
                        <a:pt x="149" y="221"/>
                      </a:lnTo>
                      <a:lnTo>
                        <a:pt x="142" y="221"/>
                      </a:lnTo>
                      <a:lnTo>
                        <a:pt x="137" y="215"/>
                      </a:lnTo>
                      <a:lnTo>
                        <a:pt x="135" y="198"/>
                      </a:lnTo>
                      <a:lnTo>
                        <a:pt x="148" y="182"/>
                      </a:lnTo>
                      <a:lnTo>
                        <a:pt x="165" y="163"/>
                      </a:lnTo>
                      <a:lnTo>
                        <a:pt x="181" y="149"/>
                      </a:lnTo>
                      <a:lnTo>
                        <a:pt x="189" y="145"/>
                      </a:lnTo>
                      <a:lnTo>
                        <a:pt x="192" y="139"/>
                      </a:lnTo>
                      <a:lnTo>
                        <a:pt x="184" y="135"/>
                      </a:lnTo>
                      <a:lnTo>
                        <a:pt x="160" y="135"/>
                      </a:lnTo>
                      <a:lnTo>
                        <a:pt x="129" y="140"/>
                      </a:lnTo>
                      <a:lnTo>
                        <a:pt x="104" y="148"/>
                      </a:lnTo>
                      <a:lnTo>
                        <a:pt x="77" y="162"/>
                      </a:lnTo>
                      <a:lnTo>
                        <a:pt x="55" y="173"/>
                      </a:lnTo>
                      <a:lnTo>
                        <a:pt x="30" y="174"/>
                      </a:lnTo>
                      <a:lnTo>
                        <a:pt x="20" y="170"/>
                      </a:lnTo>
                      <a:lnTo>
                        <a:pt x="15" y="157"/>
                      </a:lnTo>
                      <a:lnTo>
                        <a:pt x="11" y="139"/>
                      </a:lnTo>
                      <a:lnTo>
                        <a:pt x="9" y="105"/>
                      </a:lnTo>
                      <a:lnTo>
                        <a:pt x="6" y="44"/>
                      </a:lnTo>
                      <a:lnTo>
                        <a:pt x="0" y="19"/>
                      </a:lnTo>
                    </a:path>
                  </a:pathLst>
                </a:custGeom>
                <a:grpFill/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 sz="1400" b="0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74" name="Group 61"/>
              <p:cNvGrpSpPr>
                <a:grpSpLocks noChangeAspect="1"/>
              </p:cNvGrpSpPr>
              <p:nvPr/>
            </p:nvGrpSpPr>
            <p:grpSpPr bwMode="auto">
              <a:xfrm>
                <a:off x="1371" y="3924"/>
                <a:ext cx="126" cy="255"/>
                <a:chOff x="1371" y="3924"/>
                <a:chExt cx="126" cy="255"/>
              </a:xfrm>
              <a:grpFill/>
            </p:grpSpPr>
            <p:sp>
              <p:nvSpPr>
                <p:cNvPr id="124" name="Freeform 62"/>
                <p:cNvSpPr>
                  <a:spLocks noChangeAspect="1"/>
                </p:cNvSpPr>
                <p:nvPr/>
              </p:nvSpPr>
              <p:spPr bwMode="auto">
                <a:xfrm>
                  <a:off x="1398" y="4066"/>
                  <a:ext cx="99" cy="32"/>
                </a:xfrm>
                <a:custGeom>
                  <a:avLst/>
                  <a:gdLst/>
                  <a:ahLst/>
                  <a:cxnLst>
                    <a:cxn ang="0">
                      <a:pos x="98" y="31"/>
                    </a:cxn>
                    <a:cxn ang="0">
                      <a:pos x="47" y="8"/>
                    </a:cxn>
                    <a:cxn ang="0">
                      <a:pos x="14" y="0"/>
                    </a:cxn>
                    <a:cxn ang="0">
                      <a:pos x="3" y="0"/>
                    </a:cxn>
                    <a:cxn ang="0">
                      <a:pos x="0" y="8"/>
                    </a:cxn>
                    <a:cxn ang="0">
                      <a:pos x="6" y="14"/>
                    </a:cxn>
                    <a:cxn ang="0">
                      <a:pos x="20" y="15"/>
                    </a:cxn>
                    <a:cxn ang="0">
                      <a:pos x="53" y="21"/>
                    </a:cxn>
                    <a:cxn ang="0">
                      <a:pos x="98" y="31"/>
                    </a:cxn>
                  </a:cxnLst>
                  <a:rect l="0" t="0" r="r" b="b"/>
                  <a:pathLst>
                    <a:path w="99" h="32">
                      <a:moveTo>
                        <a:pt x="98" y="31"/>
                      </a:moveTo>
                      <a:lnTo>
                        <a:pt x="47" y="8"/>
                      </a:lnTo>
                      <a:lnTo>
                        <a:pt x="14" y="0"/>
                      </a:lnTo>
                      <a:lnTo>
                        <a:pt x="3" y="0"/>
                      </a:lnTo>
                      <a:lnTo>
                        <a:pt x="0" y="8"/>
                      </a:lnTo>
                      <a:lnTo>
                        <a:pt x="6" y="14"/>
                      </a:lnTo>
                      <a:lnTo>
                        <a:pt x="20" y="15"/>
                      </a:lnTo>
                      <a:lnTo>
                        <a:pt x="53" y="21"/>
                      </a:lnTo>
                      <a:lnTo>
                        <a:pt x="98" y="31"/>
                      </a:lnTo>
                    </a:path>
                  </a:pathLst>
                </a:custGeom>
                <a:grpFill/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 sz="1400" b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5" name="Freeform 63"/>
                <p:cNvSpPr>
                  <a:spLocks noChangeAspect="1"/>
                </p:cNvSpPr>
                <p:nvPr/>
              </p:nvSpPr>
              <p:spPr bwMode="auto">
                <a:xfrm>
                  <a:off x="1371" y="4094"/>
                  <a:ext cx="29" cy="85"/>
                </a:xfrm>
                <a:custGeom>
                  <a:avLst/>
                  <a:gdLst/>
                  <a:ahLst/>
                  <a:cxnLst>
                    <a:cxn ang="0">
                      <a:pos x="28" y="84"/>
                    </a:cxn>
                    <a:cxn ang="0">
                      <a:pos x="27" y="43"/>
                    </a:cxn>
                    <a:cxn ang="0">
                      <a:pos x="20" y="11"/>
                    </a:cxn>
                    <a:cxn ang="0">
                      <a:pos x="12" y="0"/>
                    </a:cxn>
                    <a:cxn ang="0">
                      <a:pos x="6" y="0"/>
                    </a:cxn>
                    <a:cxn ang="0">
                      <a:pos x="0" y="3"/>
                    </a:cxn>
                    <a:cxn ang="0">
                      <a:pos x="0" y="16"/>
                    </a:cxn>
                    <a:cxn ang="0">
                      <a:pos x="14" y="53"/>
                    </a:cxn>
                    <a:cxn ang="0">
                      <a:pos x="28" y="84"/>
                    </a:cxn>
                  </a:cxnLst>
                  <a:rect l="0" t="0" r="r" b="b"/>
                  <a:pathLst>
                    <a:path w="29" h="85">
                      <a:moveTo>
                        <a:pt x="28" y="84"/>
                      </a:moveTo>
                      <a:lnTo>
                        <a:pt x="27" y="43"/>
                      </a:lnTo>
                      <a:lnTo>
                        <a:pt x="20" y="11"/>
                      </a:lnTo>
                      <a:lnTo>
                        <a:pt x="12" y="0"/>
                      </a:lnTo>
                      <a:lnTo>
                        <a:pt x="6" y="0"/>
                      </a:lnTo>
                      <a:lnTo>
                        <a:pt x="0" y="3"/>
                      </a:lnTo>
                      <a:lnTo>
                        <a:pt x="0" y="16"/>
                      </a:lnTo>
                      <a:lnTo>
                        <a:pt x="14" y="53"/>
                      </a:lnTo>
                      <a:lnTo>
                        <a:pt x="28" y="84"/>
                      </a:lnTo>
                    </a:path>
                  </a:pathLst>
                </a:custGeom>
                <a:grpFill/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 sz="1400" b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6" name="Freeform 64"/>
                <p:cNvSpPr>
                  <a:spLocks noChangeAspect="1"/>
                </p:cNvSpPr>
                <p:nvPr/>
              </p:nvSpPr>
              <p:spPr bwMode="auto">
                <a:xfrm>
                  <a:off x="1412" y="3924"/>
                  <a:ext cx="63" cy="33"/>
                </a:xfrm>
                <a:custGeom>
                  <a:avLst/>
                  <a:gdLst/>
                  <a:ahLst/>
                  <a:cxnLst>
                    <a:cxn ang="0">
                      <a:pos x="0" y="21"/>
                    </a:cxn>
                    <a:cxn ang="0">
                      <a:pos x="12" y="9"/>
                    </a:cxn>
                    <a:cxn ang="0">
                      <a:pos x="29" y="1"/>
                    </a:cxn>
                    <a:cxn ang="0">
                      <a:pos x="48" y="0"/>
                    </a:cxn>
                    <a:cxn ang="0">
                      <a:pos x="62" y="3"/>
                    </a:cxn>
                    <a:cxn ang="0">
                      <a:pos x="40" y="5"/>
                    </a:cxn>
                    <a:cxn ang="0">
                      <a:pos x="31" y="10"/>
                    </a:cxn>
                    <a:cxn ang="0">
                      <a:pos x="23" y="18"/>
                    </a:cxn>
                    <a:cxn ang="0">
                      <a:pos x="20" y="27"/>
                    </a:cxn>
                    <a:cxn ang="0">
                      <a:pos x="12" y="32"/>
                    </a:cxn>
                    <a:cxn ang="0">
                      <a:pos x="3" y="31"/>
                    </a:cxn>
                    <a:cxn ang="0">
                      <a:pos x="0" y="21"/>
                    </a:cxn>
                  </a:cxnLst>
                  <a:rect l="0" t="0" r="r" b="b"/>
                  <a:pathLst>
                    <a:path w="63" h="33">
                      <a:moveTo>
                        <a:pt x="0" y="21"/>
                      </a:moveTo>
                      <a:lnTo>
                        <a:pt x="12" y="9"/>
                      </a:lnTo>
                      <a:lnTo>
                        <a:pt x="29" y="1"/>
                      </a:lnTo>
                      <a:lnTo>
                        <a:pt x="48" y="0"/>
                      </a:lnTo>
                      <a:lnTo>
                        <a:pt x="62" y="3"/>
                      </a:lnTo>
                      <a:lnTo>
                        <a:pt x="40" y="5"/>
                      </a:lnTo>
                      <a:lnTo>
                        <a:pt x="31" y="10"/>
                      </a:lnTo>
                      <a:lnTo>
                        <a:pt x="23" y="18"/>
                      </a:lnTo>
                      <a:lnTo>
                        <a:pt x="20" y="27"/>
                      </a:lnTo>
                      <a:lnTo>
                        <a:pt x="12" y="32"/>
                      </a:lnTo>
                      <a:lnTo>
                        <a:pt x="3" y="31"/>
                      </a:lnTo>
                      <a:lnTo>
                        <a:pt x="0" y="21"/>
                      </a:lnTo>
                    </a:path>
                  </a:pathLst>
                </a:custGeom>
                <a:grpFill/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pt-BR" sz="1400" b="0">
                    <a:solidFill>
                      <a:srgbClr val="000000"/>
                    </a:solidFill>
                  </a:endParaRPr>
                </a:p>
              </p:txBody>
            </p:sp>
          </p:grpSp>
        </p:grpSp>
        <p:sp>
          <p:nvSpPr>
            <p:cNvPr id="140" name="Oval 98"/>
            <p:cNvSpPr>
              <a:spLocks noChangeAspect="1" noChangeArrowheads="1"/>
            </p:cNvSpPr>
            <p:nvPr/>
          </p:nvSpPr>
          <p:spPr bwMode="auto">
            <a:xfrm>
              <a:off x="5496446" y="5877580"/>
              <a:ext cx="35538" cy="35604"/>
            </a:xfrm>
            <a:prstGeom prst="ellipse">
              <a:avLst/>
            </a:prstGeom>
            <a:solidFill>
              <a:schemeClr val="accent3"/>
            </a:solidFill>
            <a:ln w="12700">
              <a:solidFill>
                <a:srgbClr val="00FFFF"/>
              </a:solidFill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t-BR" sz="1400" b="0">
                <a:solidFill>
                  <a:srgbClr val="000000"/>
                </a:solidFill>
              </a:endParaRPr>
            </a:p>
          </p:txBody>
        </p:sp>
      </p:grpSp>
      <p:grpSp>
        <p:nvGrpSpPr>
          <p:cNvPr id="75" name="Grupo 176"/>
          <p:cNvGrpSpPr/>
          <p:nvPr/>
        </p:nvGrpSpPr>
        <p:grpSpPr>
          <a:xfrm>
            <a:off x="119536" y="1772816"/>
            <a:ext cx="4176464" cy="4224592"/>
            <a:chOff x="119536" y="1772816"/>
            <a:chExt cx="4176464" cy="4224592"/>
          </a:xfrm>
        </p:grpSpPr>
        <p:sp>
          <p:nvSpPr>
            <p:cNvPr id="133" name="Rosca 132"/>
            <p:cNvSpPr/>
            <p:nvPr/>
          </p:nvSpPr>
          <p:spPr bwMode="auto">
            <a:xfrm>
              <a:off x="119536" y="1820944"/>
              <a:ext cx="4176464" cy="4176464"/>
            </a:xfrm>
            <a:prstGeom prst="donut">
              <a:avLst>
                <a:gd name="adj" fmla="val 15185"/>
              </a:avLst>
            </a:prstGeom>
            <a:solidFill>
              <a:srgbClr val="000066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134" name="Estrela de 4 pontas 133"/>
            <p:cNvSpPr/>
            <p:nvPr/>
          </p:nvSpPr>
          <p:spPr bwMode="auto">
            <a:xfrm>
              <a:off x="1322512" y="2123728"/>
              <a:ext cx="162272" cy="162272"/>
            </a:xfrm>
            <a:prstGeom prst="star4">
              <a:avLst/>
            </a:prstGeom>
            <a:solidFill>
              <a:schemeClr val="accent1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136" name="Estrela de 4 pontas 135"/>
            <p:cNvSpPr/>
            <p:nvPr/>
          </p:nvSpPr>
          <p:spPr bwMode="auto">
            <a:xfrm>
              <a:off x="395536" y="2780928"/>
              <a:ext cx="162272" cy="162272"/>
            </a:xfrm>
            <a:prstGeom prst="star4">
              <a:avLst/>
            </a:prstGeom>
            <a:solidFill>
              <a:srgbClr val="FFFF00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137" name="Estrela de 4 pontas 136"/>
            <p:cNvSpPr/>
            <p:nvPr/>
          </p:nvSpPr>
          <p:spPr bwMode="auto">
            <a:xfrm>
              <a:off x="619944" y="3194720"/>
              <a:ext cx="162272" cy="162272"/>
            </a:xfrm>
            <a:prstGeom prst="star4">
              <a:avLst/>
            </a:prstGeom>
            <a:solidFill>
              <a:srgbClr val="FF0000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138" name="Estrela de 4 pontas 137"/>
            <p:cNvSpPr/>
            <p:nvPr/>
          </p:nvSpPr>
          <p:spPr bwMode="auto">
            <a:xfrm>
              <a:off x="3609256" y="4572000"/>
              <a:ext cx="162272" cy="162272"/>
            </a:xfrm>
            <a:prstGeom prst="star4">
              <a:avLst/>
            </a:prstGeom>
            <a:solidFill>
              <a:srgbClr val="FFFF00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139" name="Estrela de 4 pontas 138"/>
            <p:cNvSpPr/>
            <p:nvPr/>
          </p:nvSpPr>
          <p:spPr bwMode="auto">
            <a:xfrm>
              <a:off x="3635896" y="4941168"/>
              <a:ext cx="162272" cy="162272"/>
            </a:xfrm>
            <a:prstGeom prst="star4">
              <a:avLst/>
            </a:prstGeom>
            <a:solidFill>
              <a:schemeClr val="bg1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141" name="Estrela de 4 pontas 140"/>
            <p:cNvSpPr/>
            <p:nvPr/>
          </p:nvSpPr>
          <p:spPr bwMode="auto">
            <a:xfrm>
              <a:off x="2754288" y="5490592"/>
              <a:ext cx="162272" cy="162272"/>
            </a:xfrm>
            <a:prstGeom prst="star4">
              <a:avLst/>
            </a:prstGeom>
            <a:solidFill>
              <a:srgbClr val="FFFF00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142" name="Estrela de 4 pontas 141"/>
            <p:cNvSpPr/>
            <p:nvPr/>
          </p:nvSpPr>
          <p:spPr bwMode="auto">
            <a:xfrm>
              <a:off x="2906688" y="5642992"/>
              <a:ext cx="162272" cy="162272"/>
            </a:xfrm>
            <a:prstGeom prst="star4">
              <a:avLst/>
            </a:prstGeom>
            <a:solidFill>
              <a:schemeClr val="accent1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143" name="Estrela de 4 pontas 142"/>
            <p:cNvSpPr/>
            <p:nvPr/>
          </p:nvSpPr>
          <p:spPr bwMode="auto">
            <a:xfrm>
              <a:off x="1691680" y="2276872"/>
              <a:ext cx="162272" cy="162272"/>
            </a:xfrm>
            <a:prstGeom prst="star4">
              <a:avLst/>
            </a:prstGeom>
            <a:solidFill>
              <a:srgbClr val="FFFF00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144" name="Estrela de 4 pontas 143"/>
            <p:cNvSpPr/>
            <p:nvPr/>
          </p:nvSpPr>
          <p:spPr bwMode="auto">
            <a:xfrm>
              <a:off x="1186880" y="2645296"/>
              <a:ext cx="162272" cy="162272"/>
            </a:xfrm>
            <a:prstGeom prst="star4">
              <a:avLst/>
            </a:prstGeom>
            <a:solidFill>
              <a:schemeClr val="accent1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145" name="Estrela de 4 pontas 144"/>
            <p:cNvSpPr/>
            <p:nvPr/>
          </p:nvSpPr>
          <p:spPr bwMode="auto">
            <a:xfrm>
              <a:off x="323528" y="3501008"/>
              <a:ext cx="162272" cy="162272"/>
            </a:xfrm>
            <a:prstGeom prst="star4">
              <a:avLst/>
            </a:prstGeom>
            <a:solidFill>
              <a:schemeClr val="accent1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146" name="Estrela de 4 pontas 145"/>
            <p:cNvSpPr/>
            <p:nvPr/>
          </p:nvSpPr>
          <p:spPr bwMode="auto">
            <a:xfrm>
              <a:off x="395536" y="4509120"/>
              <a:ext cx="162272" cy="162272"/>
            </a:xfrm>
            <a:prstGeom prst="star4">
              <a:avLst/>
            </a:prstGeom>
            <a:solidFill>
              <a:srgbClr val="FFFF00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147" name="Estrela de 4 pontas 146"/>
            <p:cNvSpPr/>
            <p:nvPr/>
          </p:nvSpPr>
          <p:spPr bwMode="auto">
            <a:xfrm>
              <a:off x="3131840" y="5157192"/>
              <a:ext cx="162272" cy="162272"/>
            </a:xfrm>
            <a:prstGeom prst="star4">
              <a:avLst/>
            </a:prstGeom>
            <a:solidFill>
              <a:schemeClr val="accent1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148" name="Estrela de 4 pontas 147"/>
            <p:cNvSpPr/>
            <p:nvPr/>
          </p:nvSpPr>
          <p:spPr bwMode="auto">
            <a:xfrm>
              <a:off x="3473624" y="5093568"/>
              <a:ext cx="162272" cy="162272"/>
            </a:xfrm>
            <a:prstGeom prst="star4">
              <a:avLst/>
            </a:prstGeom>
            <a:solidFill>
              <a:srgbClr val="FF0000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149" name="Estrela de 4 pontas 148"/>
            <p:cNvSpPr/>
            <p:nvPr/>
          </p:nvSpPr>
          <p:spPr bwMode="auto">
            <a:xfrm>
              <a:off x="1907704" y="5445224"/>
              <a:ext cx="162272" cy="162272"/>
            </a:xfrm>
            <a:prstGeom prst="star4">
              <a:avLst/>
            </a:prstGeom>
            <a:solidFill>
              <a:srgbClr val="FF0000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150" name="Estrela de 4 pontas 149"/>
            <p:cNvSpPr/>
            <p:nvPr/>
          </p:nvSpPr>
          <p:spPr bwMode="auto">
            <a:xfrm>
              <a:off x="2411760" y="5661248"/>
              <a:ext cx="162272" cy="162272"/>
            </a:xfrm>
            <a:prstGeom prst="star4">
              <a:avLst/>
            </a:prstGeom>
            <a:solidFill>
              <a:schemeClr val="accent1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151" name="Estrela de 4 pontas 150"/>
            <p:cNvSpPr/>
            <p:nvPr/>
          </p:nvSpPr>
          <p:spPr bwMode="auto">
            <a:xfrm>
              <a:off x="809328" y="2474640"/>
              <a:ext cx="162272" cy="162272"/>
            </a:xfrm>
            <a:prstGeom prst="star4">
              <a:avLst/>
            </a:prstGeom>
            <a:solidFill>
              <a:srgbClr val="FF0000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152" name="Estrela de 4 pontas 151"/>
            <p:cNvSpPr/>
            <p:nvPr/>
          </p:nvSpPr>
          <p:spPr bwMode="auto">
            <a:xfrm>
              <a:off x="152872" y="3789040"/>
              <a:ext cx="162272" cy="162272"/>
            </a:xfrm>
            <a:prstGeom prst="star4">
              <a:avLst/>
            </a:prstGeom>
            <a:solidFill>
              <a:srgbClr val="FF0000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153" name="Estrela de 4 pontas 152"/>
            <p:cNvSpPr/>
            <p:nvPr/>
          </p:nvSpPr>
          <p:spPr bwMode="auto">
            <a:xfrm>
              <a:off x="377280" y="4202832"/>
              <a:ext cx="162272" cy="162272"/>
            </a:xfrm>
            <a:prstGeom prst="star4">
              <a:avLst/>
            </a:prstGeom>
            <a:solidFill>
              <a:schemeClr val="accent1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154" name="Estrela de 4 pontas 153"/>
            <p:cNvSpPr/>
            <p:nvPr/>
          </p:nvSpPr>
          <p:spPr bwMode="auto">
            <a:xfrm>
              <a:off x="593304" y="3869432"/>
              <a:ext cx="162272" cy="162272"/>
            </a:xfrm>
            <a:prstGeom prst="star4">
              <a:avLst/>
            </a:prstGeom>
            <a:solidFill>
              <a:srgbClr val="FFFF00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155" name="Estrela de 4 pontas 154"/>
            <p:cNvSpPr/>
            <p:nvPr/>
          </p:nvSpPr>
          <p:spPr bwMode="auto">
            <a:xfrm>
              <a:off x="683568" y="4706888"/>
              <a:ext cx="162272" cy="162272"/>
            </a:xfrm>
            <a:prstGeom prst="star4">
              <a:avLst/>
            </a:prstGeom>
            <a:solidFill>
              <a:schemeClr val="bg1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157" name="Estrela de 4 pontas 156"/>
            <p:cNvSpPr/>
            <p:nvPr/>
          </p:nvSpPr>
          <p:spPr bwMode="auto">
            <a:xfrm>
              <a:off x="1386136" y="5130552"/>
              <a:ext cx="162272" cy="162272"/>
            </a:xfrm>
            <a:prstGeom prst="star4">
              <a:avLst/>
            </a:prstGeom>
            <a:solidFill>
              <a:schemeClr val="accent1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158" name="Estrela de 4 pontas 157"/>
            <p:cNvSpPr/>
            <p:nvPr/>
          </p:nvSpPr>
          <p:spPr bwMode="auto">
            <a:xfrm>
              <a:off x="1538536" y="5282952"/>
              <a:ext cx="162272" cy="162272"/>
            </a:xfrm>
            <a:prstGeom prst="star4">
              <a:avLst/>
            </a:prstGeom>
            <a:solidFill>
              <a:schemeClr val="accent1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159" name="Estrela de 4 pontas 158"/>
            <p:cNvSpPr/>
            <p:nvPr/>
          </p:nvSpPr>
          <p:spPr bwMode="auto">
            <a:xfrm>
              <a:off x="2123728" y="2276872"/>
              <a:ext cx="162272" cy="162272"/>
            </a:xfrm>
            <a:prstGeom prst="star4">
              <a:avLst/>
            </a:prstGeom>
            <a:solidFill>
              <a:schemeClr val="accent1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160" name="Estrela de 4 pontas 159"/>
            <p:cNvSpPr/>
            <p:nvPr/>
          </p:nvSpPr>
          <p:spPr bwMode="auto">
            <a:xfrm>
              <a:off x="1691680" y="5733256"/>
              <a:ext cx="162272" cy="162272"/>
            </a:xfrm>
            <a:prstGeom prst="star4">
              <a:avLst/>
            </a:prstGeom>
            <a:solidFill>
              <a:schemeClr val="accent1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161" name="Estrela de 4 pontas 160"/>
            <p:cNvSpPr/>
            <p:nvPr/>
          </p:nvSpPr>
          <p:spPr bwMode="auto">
            <a:xfrm>
              <a:off x="2033464" y="5669632"/>
              <a:ext cx="162272" cy="162272"/>
            </a:xfrm>
            <a:prstGeom prst="star4">
              <a:avLst/>
            </a:prstGeom>
            <a:solidFill>
              <a:schemeClr val="bg1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162" name="Estrela de 4 pontas 161"/>
            <p:cNvSpPr/>
            <p:nvPr/>
          </p:nvSpPr>
          <p:spPr bwMode="auto">
            <a:xfrm>
              <a:off x="539552" y="5085184"/>
              <a:ext cx="162272" cy="162272"/>
            </a:xfrm>
            <a:prstGeom prst="star4">
              <a:avLst/>
            </a:prstGeom>
            <a:solidFill>
              <a:schemeClr val="accent1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163" name="Estrela de 4 pontas 162"/>
            <p:cNvSpPr/>
            <p:nvPr/>
          </p:nvSpPr>
          <p:spPr bwMode="auto">
            <a:xfrm>
              <a:off x="1043608" y="5301208"/>
              <a:ext cx="162272" cy="162272"/>
            </a:xfrm>
            <a:prstGeom prst="star4">
              <a:avLst/>
            </a:prstGeom>
            <a:solidFill>
              <a:srgbClr val="FF0000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164" name="Estrela de 4 pontas 163"/>
            <p:cNvSpPr/>
            <p:nvPr/>
          </p:nvSpPr>
          <p:spPr bwMode="auto">
            <a:xfrm>
              <a:off x="3951040" y="3113584"/>
              <a:ext cx="162272" cy="162272"/>
            </a:xfrm>
            <a:prstGeom prst="star4">
              <a:avLst/>
            </a:prstGeom>
            <a:solidFill>
              <a:srgbClr val="FFFF00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165" name="Estrela de 4 pontas 164"/>
            <p:cNvSpPr/>
            <p:nvPr/>
          </p:nvSpPr>
          <p:spPr bwMode="auto">
            <a:xfrm>
              <a:off x="3977680" y="3482752"/>
              <a:ext cx="162272" cy="162272"/>
            </a:xfrm>
            <a:prstGeom prst="star4">
              <a:avLst/>
            </a:prstGeom>
            <a:solidFill>
              <a:schemeClr val="accent1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166" name="Estrela de 4 pontas 165"/>
            <p:cNvSpPr/>
            <p:nvPr/>
          </p:nvSpPr>
          <p:spPr bwMode="auto">
            <a:xfrm>
              <a:off x="3779912" y="4149080"/>
              <a:ext cx="162272" cy="162272"/>
            </a:xfrm>
            <a:prstGeom prst="star4">
              <a:avLst/>
            </a:prstGeom>
            <a:solidFill>
              <a:schemeClr val="bg1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167" name="Estrela de 4 pontas 166"/>
            <p:cNvSpPr/>
            <p:nvPr/>
          </p:nvSpPr>
          <p:spPr bwMode="auto">
            <a:xfrm>
              <a:off x="3815408" y="3635152"/>
              <a:ext cx="162272" cy="162272"/>
            </a:xfrm>
            <a:prstGeom prst="star4">
              <a:avLst/>
            </a:prstGeom>
            <a:solidFill>
              <a:srgbClr val="FF0000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168" name="Estrela de 4 pontas 167"/>
            <p:cNvSpPr/>
            <p:nvPr/>
          </p:nvSpPr>
          <p:spPr bwMode="auto">
            <a:xfrm>
              <a:off x="3537248" y="2609528"/>
              <a:ext cx="162272" cy="162272"/>
            </a:xfrm>
            <a:prstGeom prst="star4">
              <a:avLst/>
            </a:prstGeom>
            <a:solidFill>
              <a:schemeClr val="bg1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169" name="Estrela de 4 pontas 168"/>
            <p:cNvSpPr/>
            <p:nvPr/>
          </p:nvSpPr>
          <p:spPr bwMode="auto">
            <a:xfrm>
              <a:off x="3563888" y="2978696"/>
              <a:ext cx="162272" cy="162272"/>
            </a:xfrm>
            <a:prstGeom prst="star4">
              <a:avLst/>
            </a:prstGeom>
            <a:solidFill>
              <a:schemeClr val="accent1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170" name="Estrela de 4 pontas 169"/>
            <p:cNvSpPr/>
            <p:nvPr/>
          </p:nvSpPr>
          <p:spPr bwMode="auto">
            <a:xfrm>
              <a:off x="3419872" y="2348880"/>
              <a:ext cx="162272" cy="162272"/>
            </a:xfrm>
            <a:prstGeom prst="star4">
              <a:avLst/>
            </a:prstGeom>
            <a:solidFill>
              <a:schemeClr val="accent1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171" name="Estrela de 4 pontas 170"/>
            <p:cNvSpPr/>
            <p:nvPr/>
          </p:nvSpPr>
          <p:spPr bwMode="auto">
            <a:xfrm>
              <a:off x="3347864" y="2780928"/>
              <a:ext cx="162272" cy="162272"/>
            </a:xfrm>
            <a:prstGeom prst="star4">
              <a:avLst/>
            </a:prstGeom>
            <a:solidFill>
              <a:schemeClr val="accent1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173" name="Estrela de 4 pontas 172"/>
            <p:cNvSpPr/>
            <p:nvPr/>
          </p:nvSpPr>
          <p:spPr bwMode="auto">
            <a:xfrm>
              <a:off x="2627784" y="1988840"/>
              <a:ext cx="162272" cy="162272"/>
            </a:xfrm>
            <a:prstGeom prst="star4">
              <a:avLst/>
            </a:prstGeom>
            <a:solidFill>
              <a:schemeClr val="accent1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174" name="Estrela de 4 pontas 173"/>
            <p:cNvSpPr/>
            <p:nvPr/>
          </p:nvSpPr>
          <p:spPr bwMode="auto">
            <a:xfrm>
              <a:off x="2708920" y="2204864"/>
              <a:ext cx="162272" cy="162272"/>
            </a:xfrm>
            <a:prstGeom prst="star4">
              <a:avLst/>
            </a:prstGeom>
            <a:solidFill>
              <a:schemeClr val="accent1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175" name="Estrela de 4 pontas 174"/>
            <p:cNvSpPr/>
            <p:nvPr/>
          </p:nvSpPr>
          <p:spPr bwMode="auto">
            <a:xfrm>
              <a:off x="3065693" y="2129589"/>
              <a:ext cx="312822" cy="312822"/>
            </a:xfrm>
            <a:prstGeom prst="star4">
              <a:avLst/>
            </a:prstGeom>
            <a:solidFill>
              <a:srgbClr val="FF0000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111" name="CaixaDeTexto 110"/>
            <p:cNvSpPr txBox="1"/>
            <p:nvPr/>
          </p:nvSpPr>
          <p:spPr>
            <a:xfrm>
              <a:off x="2003776" y="1772816"/>
              <a:ext cx="570990" cy="338554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pPr algn="l"/>
              <a:r>
                <a:rPr lang="pt-BR" sz="1600" dirty="0" smtClean="0">
                  <a:solidFill>
                    <a:srgbClr val="00B0F0"/>
                  </a:solidFill>
                </a:rPr>
                <a:t>Céu</a:t>
              </a:r>
              <a:endParaRPr lang="pt-BR" sz="1600" dirty="0">
                <a:solidFill>
                  <a:srgbClr val="00B0F0"/>
                </a:solidFill>
              </a:endParaRPr>
            </a:p>
          </p:txBody>
        </p:sp>
        <p:sp>
          <p:nvSpPr>
            <p:cNvPr id="135" name="Estrela de 4 pontas 134"/>
            <p:cNvSpPr/>
            <p:nvPr/>
          </p:nvSpPr>
          <p:spPr bwMode="auto">
            <a:xfrm>
              <a:off x="1835696" y="1868888"/>
              <a:ext cx="162272" cy="162272"/>
            </a:xfrm>
            <a:prstGeom prst="star4">
              <a:avLst/>
            </a:prstGeom>
            <a:solidFill>
              <a:schemeClr val="bg1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172" name="Estrela de 4 pontas 171"/>
            <p:cNvSpPr/>
            <p:nvPr/>
          </p:nvSpPr>
          <p:spPr bwMode="auto">
            <a:xfrm>
              <a:off x="2339752" y="2003776"/>
              <a:ext cx="162272" cy="162272"/>
            </a:xfrm>
            <a:prstGeom prst="star4">
              <a:avLst/>
            </a:prstGeom>
            <a:solidFill>
              <a:srgbClr val="FFFF00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</p:grpSp>
      <p:grpSp>
        <p:nvGrpSpPr>
          <p:cNvPr id="77" name="Grupo 178"/>
          <p:cNvGrpSpPr/>
          <p:nvPr/>
        </p:nvGrpSpPr>
        <p:grpSpPr>
          <a:xfrm>
            <a:off x="4812088" y="1772816"/>
            <a:ext cx="4176464" cy="4224592"/>
            <a:chOff x="119536" y="1772816"/>
            <a:chExt cx="4176464" cy="4224592"/>
          </a:xfrm>
        </p:grpSpPr>
        <p:sp>
          <p:nvSpPr>
            <p:cNvPr id="180" name="Rosca 179"/>
            <p:cNvSpPr/>
            <p:nvPr/>
          </p:nvSpPr>
          <p:spPr bwMode="auto">
            <a:xfrm>
              <a:off x="119536" y="1820944"/>
              <a:ext cx="4176464" cy="4176464"/>
            </a:xfrm>
            <a:prstGeom prst="donut">
              <a:avLst>
                <a:gd name="adj" fmla="val 15185"/>
              </a:avLst>
            </a:prstGeom>
            <a:solidFill>
              <a:srgbClr val="000066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181" name="Estrela de 4 pontas 180"/>
            <p:cNvSpPr/>
            <p:nvPr/>
          </p:nvSpPr>
          <p:spPr bwMode="auto">
            <a:xfrm>
              <a:off x="1322512" y="2123728"/>
              <a:ext cx="162272" cy="162272"/>
            </a:xfrm>
            <a:prstGeom prst="star4">
              <a:avLst/>
            </a:prstGeom>
            <a:solidFill>
              <a:schemeClr val="accent1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182" name="Estrela de 4 pontas 181"/>
            <p:cNvSpPr/>
            <p:nvPr/>
          </p:nvSpPr>
          <p:spPr bwMode="auto">
            <a:xfrm>
              <a:off x="395536" y="2780928"/>
              <a:ext cx="162272" cy="162272"/>
            </a:xfrm>
            <a:prstGeom prst="star4">
              <a:avLst/>
            </a:prstGeom>
            <a:solidFill>
              <a:srgbClr val="FFFF00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183" name="Estrela de 4 pontas 182"/>
            <p:cNvSpPr/>
            <p:nvPr/>
          </p:nvSpPr>
          <p:spPr bwMode="auto">
            <a:xfrm>
              <a:off x="619944" y="3194720"/>
              <a:ext cx="162272" cy="162272"/>
            </a:xfrm>
            <a:prstGeom prst="star4">
              <a:avLst/>
            </a:prstGeom>
            <a:solidFill>
              <a:srgbClr val="FF0000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184" name="Estrela de 4 pontas 183"/>
            <p:cNvSpPr/>
            <p:nvPr/>
          </p:nvSpPr>
          <p:spPr bwMode="auto">
            <a:xfrm>
              <a:off x="3609256" y="4572000"/>
              <a:ext cx="162272" cy="162272"/>
            </a:xfrm>
            <a:prstGeom prst="star4">
              <a:avLst/>
            </a:prstGeom>
            <a:solidFill>
              <a:srgbClr val="FFFF00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185" name="Estrela de 4 pontas 184"/>
            <p:cNvSpPr/>
            <p:nvPr/>
          </p:nvSpPr>
          <p:spPr bwMode="auto">
            <a:xfrm>
              <a:off x="3635896" y="4941168"/>
              <a:ext cx="162272" cy="162272"/>
            </a:xfrm>
            <a:prstGeom prst="star4">
              <a:avLst/>
            </a:prstGeom>
            <a:solidFill>
              <a:schemeClr val="bg1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186" name="Estrela de 4 pontas 185"/>
            <p:cNvSpPr/>
            <p:nvPr/>
          </p:nvSpPr>
          <p:spPr bwMode="auto">
            <a:xfrm>
              <a:off x="2754288" y="5490592"/>
              <a:ext cx="162272" cy="162272"/>
            </a:xfrm>
            <a:prstGeom prst="star4">
              <a:avLst/>
            </a:prstGeom>
            <a:solidFill>
              <a:srgbClr val="FFFF00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187" name="Estrela de 4 pontas 186"/>
            <p:cNvSpPr/>
            <p:nvPr/>
          </p:nvSpPr>
          <p:spPr bwMode="auto">
            <a:xfrm>
              <a:off x="2906688" y="5642992"/>
              <a:ext cx="162272" cy="162272"/>
            </a:xfrm>
            <a:prstGeom prst="star4">
              <a:avLst/>
            </a:prstGeom>
            <a:solidFill>
              <a:schemeClr val="accent1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188" name="Estrela de 4 pontas 187"/>
            <p:cNvSpPr/>
            <p:nvPr/>
          </p:nvSpPr>
          <p:spPr bwMode="auto">
            <a:xfrm>
              <a:off x="1691680" y="2276872"/>
              <a:ext cx="162272" cy="162272"/>
            </a:xfrm>
            <a:prstGeom prst="star4">
              <a:avLst/>
            </a:prstGeom>
            <a:solidFill>
              <a:srgbClr val="FFFF00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189" name="Estrela de 4 pontas 188"/>
            <p:cNvSpPr/>
            <p:nvPr/>
          </p:nvSpPr>
          <p:spPr bwMode="auto">
            <a:xfrm>
              <a:off x="1186880" y="2645296"/>
              <a:ext cx="162272" cy="162272"/>
            </a:xfrm>
            <a:prstGeom prst="star4">
              <a:avLst/>
            </a:prstGeom>
            <a:solidFill>
              <a:schemeClr val="accent1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190" name="Estrela de 4 pontas 189"/>
            <p:cNvSpPr/>
            <p:nvPr/>
          </p:nvSpPr>
          <p:spPr bwMode="auto">
            <a:xfrm>
              <a:off x="323528" y="3501008"/>
              <a:ext cx="162272" cy="162272"/>
            </a:xfrm>
            <a:prstGeom prst="star4">
              <a:avLst/>
            </a:prstGeom>
            <a:solidFill>
              <a:schemeClr val="accent1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191" name="Estrela de 4 pontas 190"/>
            <p:cNvSpPr/>
            <p:nvPr/>
          </p:nvSpPr>
          <p:spPr bwMode="auto">
            <a:xfrm>
              <a:off x="395536" y="4509120"/>
              <a:ext cx="162272" cy="162272"/>
            </a:xfrm>
            <a:prstGeom prst="star4">
              <a:avLst/>
            </a:prstGeom>
            <a:solidFill>
              <a:srgbClr val="FFFF00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192" name="Estrela de 4 pontas 191"/>
            <p:cNvSpPr/>
            <p:nvPr/>
          </p:nvSpPr>
          <p:spPr bwMode="auto">
            <a:xfrm>
              <a:off x="3131840" y="5157192"/>
              <a:ext cx="162272" cy="162272"/>
            </a:xfrm>
            <a:prstGeom prst="star4">
              <a:avLst/>
            </a:prstGeom>
            <a:solidFill>
              <a:schemeClr val="accent1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193" name="Estrela de 4 pontas 192"/>
            <p:cNvSpPr/>
            <p:nvPr/>
          </p:nvSpPr>
          <p:spPr bwMode="auto">
            <a:xfrm>
              <a:off x="3473624" y="5093568"/>
              <a:ext cx="162272" cy="162272"/>
            </a:xfrm>
            <a:prstGeom prst="star4">
              <a:avLst/>
            </a:prstGeom>
            <a:solidFill>
              <a:srgbClr val="FF0000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194" name="Estrela de 4 pontas 193"/>
            <p:cNvSpPr/>
            <p:nvPr/>
          </p:nvSpPr>
          <p:spPr bwMode="auto">
            <a:xfrm>
              <a:off x="1907704" y="5445224"/>
              <a:ext cx="162272" cy="162272"/>
            </a:xfrm>
            <a:prstGeom prst="star4">
              <a:avLst/>
            </a:prstGeom>
            <a:solidFill>
              <a:srgbClr val="FF0000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195" name="Estrela de 4 pontas 194"/>
            <p:cNvSpPr/>
            <p:nvPr/>
          </p:nvSpPr>
          <p:spPr bwMode="auto">
            <a:xfrm>
              <a:off x="2411760" y="5661248"/>
              <a:ext cx="162272" cy="162272"/>
            </a:xfrm>
            <a:prstGeom prst="star4">
              <a:avLst/>
            </a:prstGeom>
            <a:solidFill>
              <a:schemeClr val="accent1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196" name="Estrela de 4 pontas 195"/>
            <p:cNvSpPr/>
            <p:nvPr/>
          </p:nvSpPr>
          <p:spPr bwMode="auto">
            <a:xfrm>
              <a:off x="809328" y="2474640"/>
              <a:ext cx="162272" cy="162272"/>
            </a:xfrm>
            <a:prstGeom prst="star4">
              <a:avLst/>
            </a:prstGeom>
            <a:solidFill>
              <a:srgbClr val="FF0000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197" name="Estrela de 4 pontas 196"/>
            <p:cNvSpPr/>
            <p:nvPr/>
          </p:nvSpPr>
          <p:spPr bwMode="auto">
            <a:xfrm>
              <a:off x="152872" y="3789040"/>
              <a:ext cx="162272" cy="162272"/>
            </a:xfrm>
            <a:prstGeom prst="star4">
              <a:avLst/>
            </a:prstGeom>
            <a:solidFill>
              <a:srgbClr val="FF0000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198" name="Estrela de 4 pontas 197"/>
            <p:cNvSpPr/>
            <p:nvPr/>
          </p:nvSpPr>
          <p:spPr bwMode="auto">
            <a:xfrm>
              <a:off x="377280" y="4202832"/>
              <a:ext cx="162272" cy="162272"/>
            </a:xfrm>
            <a:prstGeom prst="star4">
              <a:avLst/>
            </a:prstGeom>
            <a:solidFill>
              <a:schemeClr val="accent1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199" name="Estrela de 4 pontas 198"/>
            <p:cNvSpPr/>
            <p:nvPr/>
          </p:nvSpPr>
          <p:spPr bwMode="auto">
            <a:xfrm>
              <a:off x="593304" y="3869432"/>
              <a:ext cx="162272" cy="162272"/>
            </a:xfrm>
            <a:prstGeom prst="star4">
              <a:avLst/>
            </a:prstGeom>
            <a:solidFill>
              <a:srgbClr val="FFFF00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200" name="Estrela de 4 pontas 199"/>
            <p:cNvSpPr/>
            <p:nvPr/>
          </p:nvSpPr>
          <p:spPr bwMode="auto">
            <a:xfrm>
              <a:off x="683568" y="4706888"/>
              <a:ext cx="162272" cy="162272"/>
            </a:xfrm>
            <a:prstGeom prst="star4">
              <a:avLst/>
            </a:prstGeom>
            <a:solidFill>
              <a:schemeClr val="bg1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201" name="Estrela de 4 pontas 200"/>
            <p:cNvSpPr/>
            <p:nvPr/>
          </p:nvSpPr>
          <p:spPr bwMode="auto">
            <a:xfrm>
              <a:off x="1386136" y="5130552"/>
              <a:ext cx="162272" cy="162272"/>
            </a:xfrm>
            <a:prstGeom prst="star4">
              <a:avLst/>
            </a:prstGeom>
            <a:solidFill>
              <a:schemeClr val="accent1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202" name="Estrela de 4 pontas 201"/>
            <p:cNvSpPr/>
            <p:nvPr/>
          </p:nvSpPr>
          <p:spPr bwMode="auto">
            <a:xfrm>
              <a:off x="1538536" y="5282952"/>
              <a:ext cx="162272" cy="162272"/>
            </a:xfrm>
            <a:prstGeom prst="star4">
              <a:avLst/>
            </a:prstGeom>
            <a:solidFill>
              <a:schemeClr val="accent1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203" name="Estrela de 4 pontas 202"/>
            <p:cNvSpPr/>
            <p:nvPr/>
          </p:nvSpPr>
          <p:spPr bwMode="auto">
            <a:xfrm>
              <a:off x="2123728" y="2276872"/>
              <a:ext cx="162272" cy="162272"/>
            </a:xfrm>
            <a:prstGeom prst="star4">
              <a:avLst/>
            </a:prstGeom>
            <a:solidFill>
              <a:schemeClr val="accent1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204" name="Estrela de 4 pontas 203"/>
            <p:cNvSpPr/>
            <p:nvPr/>
          </p:nvSpPr>
          <p:spPr bwMode="auto">
            <a:xfrm>
              <a:off x="1691680" y="5733256"/>
              <a:ext cx="162272" cy="162272"/>
            </a:xfrm>
            <a:prstGeom prst="star4">
              <a:avLst/>
            </a:prstGeom>
            <a:solidFill>
              <a:schemeClr val="accent1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205" name="Estrela de 4 pontas 204"/>
            <p:cNvSpPr/>
            <p:nvPr/>
          </p:nvSpPr>
          <p:spPr bwMode="auto">
            <a:xfrm>
              <a:off x="2033464" y="5669632"/>
              <a:ext cx="162272" cy="162272"/>
            </a:xfrm>
            <a:prstGeom prst="star4">
              <a:avLst/>
            </a:prstGeom>
            <a:solidFill>
              <a:schemeClr val="bg1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206" name="Estrela de 4 pontas 205"/>
            <p:cNvSpPr/>
            <p:nvPr/>
          </p:nvSpPr>
          <p:spPr bwMode="auto">
            <a:xfrm>
              <a:off x="539552" y="5085184"/>
              <a:ext cx="162272" cy="162272"/>
            </a:xfrm>
            <a:prstGeom prst="star4">
              <a:avLst/>
            </a:prstGeom>
            <a:solidFill>
              <a:schemeClr val="accent1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207" name="Estrela de 4 pontas 206"/>
            <p:cNvSpPr/>
            <p:nvPr/>
          </p:nvSpPr>
          <p:spPr bwMode="auto">
            <a:xfrm>
              <a:off x="1043608" y="5301208"/>
              <a:ext cx="162272" cy="162272"/>
            </a:xfrm>
            <a:prstGeom prst="star4">
              <a:avLst/>
            </a:prstGeom>
            <a:solidFill>
              <a:srgbClr val="FF0000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208" name="Estrela de 4 pontas 207"/>
            <p:cNvSpPr/>
            <p:nvPr/>
          </p:nvSpPr>
          <p:spPr bwMode="auto">
            <a:xfrm>
              <a:off x="3951040" y="3113584"/>
              <a:ext cx="162272" cy="162272"/>
            </a:xfrm>
            <a:prstGeom prst="star4">
              <a:avLst/>
            </a:prstGeom>
            <a:solidFill>
              <a:srgbClr val="FFFF00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209" name="Estrela de 4 pontas 208"/>
            <p:cNvSpPr/>
            <p:nvPr/>
          </p:nvSpPr>
          <p:spPr bwMode="auto">
            <a:xfrm>
              <a:off x="3977680" y="3482752"/>
              <a:ext cx="162272" cy="162272"/>
            </a:xfrm>
            <a:prstGeom prst="star4">
              <a:avLst/>
            </a:prstGeom>
            <a:solidFill>
              <a:schemeClr val="accent1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210" name="Estrela de 4 pontas 209"/>
            <p:cNvSpPr/>
            <p:nvPr/>
          </p:nvSpPr>
          <p:spPr bwMode="auto">
            <a:xfrm>
              <a:off x="3779912" y="4149080"/>
              <a:ext cx="162272" cy="162272"/>
            </a:xfrm>
            <a:prstGeom prst="star4">
              <a:avLst/>
            </a:prstGeom>
            <a:solidFill>
              <a:schemeClr val="bg1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211" name="Estrela de 4 pontas 210"/>
            <p:cNvSpPr/>
            <p:nvPr/>
          </p:nvSpPr>
          <p:spPr bwMode="auto">
            <a:xfrm>
              <a:off x="3815408" y="3635152"/>
              <a:ext cx="162272" cy="162272"/>
            </a:xfrm>
            <a:prstGeom prst="star4">
              <a:avLst/>
            </a:prstGeom>
            <a:solidFill>
              <a:srgbClr val="FF0000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212" name="Estrela de 4 pontas 211"/>
            <p:cNvSpPr/>
            <p:nvPr/>
          </p:nvSpPr>
          <p:spPr bwMode="auto">
            <a:xfrm>
              <a:off x="3537248" y="2609528"/>
              <a:ext cx="162272" cy="162272"/>
            </a:xfrm>
            <a:prstGeom prst="star4">
              <a:avLst/>
            </a:prstGeom>
            <a:solidFill>
              <a:schemeClr val="bg1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213" name="Estrela de 4 pontas 212"/>
            <p:cNvSpPr/>
            <p:nvPr/>
          </p:nvSpPr>
          <p:spPr bwMode="auto">
            <a:xfrm>
              <a:off x="3563888" y="2978696"/>
              <a:ext cx="162272" cy="162272"/>
            </a:xfrm>
            <a:prstGeom prst="star4">
              <a:avLst/>
            </a:prstGeom>
            <a:solidFill>
              <a:schemeClr val="accent1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214" name="Estrela de 4 pontas 213"/>
            <p:cNvSpPr/>
            <p:nvPr/>
          </p:nvSpPr>
          <p:spPr bwMode="auto">
            <a:xfrm>
              <a:off x="3419872" y="2348880"/>
              <a:ext cx="162272" cy="162272"/>
            </a:xfrm>
            <a:prstGeom prst="star4">
              <a:avLst/>
            </a:prstGeom>
            <a:solidFill>
              <a:schemeClr val="accent1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215" name="Estrela de 4 pontas 214"/>
            <p:cNvSpPr/>
            <p:nvPr/>
          </p:nvSpPr>
          <p:spPr bwMode="auto">
            <a:xfrm>
              <a:off x="3347864" y="2780928"/>
              <a:ext cx="162272" cy="162272"/>
            </a:xfrm>
            <a:prstGeom prst="star4">
              <a:avLst/>
            </a:prstGeom>
            <a:solidFill>
              <a:schemeClr val="accent1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216" name="Estrela de 4 pontas 215"/>
            <p:cNvSpPr/>
            <p:nvPr/>
          </p:nvSpPr>
          <p:spPr bwMode="auto">
            <a:xfrm>
              <a:off x="2627784" y="1988840"/>
              <a:ext cx="162272" cy="162272"/>
            </a:xfrm>
            <a:prstGeom prst="star4">
              <a:avLst/>
            </a:prstGeom>
            <a:solidFill>
              <a:schemeClr val="accent1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217" name="Estrela de 4 pontas 216"/>
            <p:cNvSpPr/>
            <p:nvPr/>
          </p:nvSpPr>
          <p:spPr bwMode="auto">
            <a:xfrm>
              <a:off x="2708920" y="2204864"/>
              <a:ext cx="162272" cy="162272"/>
            </a:xfrm>
            <a:prstGeom prst="star4">
              <a:avLst/>
            </a:prstGeom>
            <a:solidFill>
              <a:schemeClr val="accent1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218" name="Estrela de 4 pontas 217"/>
            <p:cNvSpPr/>
            <p:nvPr/>
          </p:nvSpPr>
          <p:spPr bwMode="auto">
            <a:xfrm>
              <a:off x="3053662" y="2117558"/>
              <a:ext cx="336884" cy="336884"/>
            </a:xfrm>
            <a:prstGeom prst="star4">
              <a:avLst/>
            </a:prstGeom>
            <a:solidFill>
              <a:srgbClr val="FF0000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219" name="CaixaDeTexto 218"/>
            <p:cNvSpPr txBox="1"/>
            <p:nvPr/>
          </p:nvSpPr>
          <p:spPr>
            <a:xfrm>
              <a:off x="2003776" y="1772816"/>
              <a:ext cx="570990" cy="338554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pPr algn="l"/>
              <a:r>
                <a:rPr lang="pt-BR" sz="1600" dirty="0" smtClean="0">
                  <a:solidFill>
                    <a:srgbClr val="00B0F0"/>
                  </a:solidFill>
                </a:rPr>
                <a:t>Céu</a:t>
              </a:r>
              <a:endParaRPr lang="pt-BR" sz="1600" dirty="0">
                <a:solidFill>
                  <a:srgbClr val="00B0F0"/>
                </a:solidFill>
              </a:endParaRPr>
            </a:p>
          </p:txBody>
        </p:sp>
        <p:sp>
          <p:nvSpPr>
            <p:cNvPr id="220" name="Estrela de 4 pontas 219"/>
            <p:cNvSpPr/>
            <p:nvPr/>
          </p:nvSpPr>
          <p:spPr bwMode="auto">
            <a:xfrm>
              <a:off x="1835696" y="1868888"/>
              <a:ext cx="162272" cy="162272"/>
            </a:xfrm>
            <a:prstGeom prst="star4">
              <a:avLst/>
            </a:prstGeom>
            <a:solidFill>
              <a:schemeClr val="bg1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  <p:sp>
          <p:nvSpPr>
            <p:cNvPr id="221" name="Estrela de 4 pontas 220"/>
            <p:cNvSpPr/>
            <p:nvPr/>
          </p:nvSpPr>
          <p:spPr bwMode="auto">
            <a:xfrm>
              <a:off x="2339752" y="2003776"/>
              <a:ext cx="162272" cy="162272"/>
            </a:xfrm>
            <a:prstGeom prst="star4">
              <a:avLst/>
            </a:prstGeom>
            <a:solidFill>
              <a:srgbClr val="FFFF00"/>
            </a:solidFill>
            <a:ln w="12700" cap="flat" cmpd="sng" algn="ctr">
              <a:noFill/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pt-BR" sz="2400" smtClean="0">
                <a:solidFill>
                  <a:srgbClr val="000000"/>
                </a:solidFill>
              </a:endParaRPr>
            </a:p>
          </p:txBody>
        </p:sp>
      </p:grpSp>
      <p:sp>
        <p:nvSpPr>
          <p:cNvPr id="15" name="Seta circular 14"/>
          <p:cNvSpPr/>
          <p:nvPr/>
        </p:nvSpPr>
        <p:spPr bwMode="auto">
          <a:xfrm flipH="1">
            <a:off x="275584" y="1988840"/>
            <a:ext cx="3888432" cy="4176464"/>
          </a:xfrm>
          <a:prstGeom prst="circularArrow">
            <a:avLst>
              <a:gd name="adj1" fmla="val 2299"/>
              <a:gd name="adj2" fmla="val 1142319"/>
              <a:gd name="adj3" fmla="val 20435310"/>
              <a:gd name="adj4" fmla="val 10800000"/>
              <a:gd name="adj5" fmla="val 4421"/>
            </a:avLst>
          </a:prstGeom>
          <a:solidFill>
            <a:srgbClr val="00B0F0"/>
          </a:solidFill>
          <a:ln w="12700" cap="flat" cmpd="sng" algn="ctr">
            <a:solidFill>
              <a:srgbClr val="3399FF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l"/>
            <a:endParaRPr lang="pt-BR" sz="2400" smtClean="0">
              <a:solidFill>
                <a:srgbClr val="000000"/>
              </a:solidFill>
            </a:endParaRPr>
          </a:p>
        </p:txBody>
      </p:sp>
      <p:sp>
        <p:nvSpPr>
          <p:cNvPr id="41" name="CaixaDeTexto 40"/>
          <p:cNvSpPr txBox="1"/>
          <p:nvPr/>
        </p:nvSpPr>
        <p:spPr>
          <a:xfrm>
            <a:off x="2022740" y="3841303"/>
            <a:ext cx="37382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pt-BR" sz="1050" dirty="0" smtClean="0">
                <a:solidFill>
                  <a:srgbClr val="000000"/>
                </a:solidFill>
              </a:rPr>
              <a:t>PS</a:t>
            </a:r>
            <a:endParaRPr lang="pt-BR" sz="1050" dirty="0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0619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0619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8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1" dur="10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0619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0619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8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3" dur="1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5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7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7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61900" grpId="0"/>
      <p:bldP spid="1061902" grpId="0"/>
      <p:bldP spid="16" grpId="0" animBg="1"/>
      <p:bldP spid="15" grpId="0" animBg="1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FF6699"/>
            </a:gs>
            <a:gs pos="100000">
              <a:schemeClr val="tx1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6" name="Rectangle 3"/>
          <p:cNvSpPr>
            <a:spLocks noGrp="1" noChangeArrowheads="1"/>
          </p:cNvSpPr>
          <p:nvPr>
            <p:ph type="title"/>
          </p:nvPr>
        </p:nvSpPr>
        <p:spPr>
          <a:xfrm>
            <a:off x="179388" y="258763"/>
            <a:ext cx="4724400" cy="1946275"/>
          </a:xfrm>
          <a:noFill/>
        </p:spPr>
        <p:txBody>
          <a:bodyPr/>
          <a:lstStyle/>
          <a:p>
            <a:pPr algn="l" eaLnBrk="1" hangingPunct="1">
              <a:lnSpc>
                <a:spcPct val="90000"/>
              </a:lnSpc>
            </a:pPr>
            <a:r>
              <a:rPr lang="pt-BR" dirty="0" smtClean="0">
                <a:solidFill>
                  <a:srgbClr val="0000FF"/>
                </a:solidFill>
              </a:rPr>
              <a:t>Defasagem entre Constelações </a:t>
            </a:r>
            <a:br>
              <a:rPr lang="pt-BR" dirty="0" smtClean="0">
                <a:solidFill>
                  <a:srgbClr val="0000FF"/>
                </a:solidFill>
              </a:rPr>
            </a:br>
            <a:r>
              <a:rPr lang="pt-BR" dirty="0" smtClean="0">
                <a:solidFill>
                  <a:srgbClr val="0000FF"/>
                </a:solidFill>
              </a:rPr>
              <a:t>e Signos </a:t>
            </a:r>
            <a:br>
              <a:rPr lang="pt-BR" dirty="0" smtClean="0">
                <a:solidFill>
                  <a:srgbClr val="0000FF"/>
                </a:solidFill>
              </a:rPr>
            </a:br>
            <a:r>
              <a:rPr lang="pt-BR" dirty="0" smtClean="0">
                <a:solidFill>
                  <a:srgbClr val="0000FF"/>
                </a:solidFill>
              </a:rPr>
              <a:t>Zodiacais</a:t>
            </a:r>
          </a:p>
        </p:txBody>
      </p:sp>
      <p:sp>
        <p:nvSpPr>
          <p:cNvPr id="119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762000">
              <a:defRPr/>
            </a:pPr>
            <a:fld id="{5E1EC7A8-5DFC-4E5E-868F-5E22D8DFC665}" type="slidenum"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pPr defTabSz="762000">
                <a:defRPr/>
              </a:pPr>
              <a:t>90</a:t>
            </a:fld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46435" name="Arc 2"/>
          <p:cNvSpPr>
            <a:spLocks/>
          </p:cNvSpPr>
          <p:nvPr/>
        </p:nvSpPr>
        <p:spPr bwMode="auto">
          <a:xfrm flipH="1">
            <a:off x="5584825" y="2644775"/>
            <a:ext cx="442913" cy="860425"/>
          </a:xfrm>
          <a:custGeom>
            <a:avLst/>
            <a:gdLst>
              <a:gd name="T0" fmla="*/ 0 w 11096"/>
              <a:gd name="T1" fmla="*/ 32585 h 21600"/>
              <a:gd name="T2" fmla="*/ 442913 w 11096"/>
              <a:gd name="T3" fmla="*/ 25414 h 21600"/>
              <a:gd name="T4" fmla="*/ 234988 w 11096"/>
              <a:gd name="T5" fmla="*/ 860425 h 21600"/>
              <a:gd name="T6" fmla="*/ 0 60000 65536"/>
              <a:gd name="T7" fmla="*/ 0 60000 65536"/>
              <a:gd name="T8" fmla="*/ 0 60000 65536"/>
              <a:gd name="T9" fmla="*/ 0 w 11096"/>
              <a:gd name="T10" fmla="*/ 0 h 21600"/>
              <a:gd name="T11" fmla="*/ 11096 w 11096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096" h="21600" fill="none" extrusionOk="0">
                <a:moveTo>
                  <a:pt x="-1" y="817"/>
                </a:moveTo>
                <a:cubicBezTo>
                  <a:pt x="1915" y="275"/>
                  <a:pt x="3896" y="-1"/>
                  <a:pt x="5887" y="0"/>
                </a:cubicBezTo>
                <a:cubicBezTo>
                  <a:pt x="7642" y="0"/>
                  <a:pt x="9392" y="214"/>
                  <a:pt x="11096" y="637"/>
                </a:cubicBezTo>
              </a:path>
              <a:path w="11096" h="21600" stroke="0" extrusionOk="0">
                <a:moveTo>
                  <a:pt x="-1" y="817"/>
                </a:moveTo>
                <a:cubicBezTo>
                  <a:pt x="1915" y="275"/>
                  <a:pt x="3896" y="-1"/>
                  <a:pt x="5887" y="0"/>
                </a:cubicBezTo>
                <a:cubicBezTo>
                  <a:pt x="7642" y="0"/>
                  <a:pt x="9392" y="214"/>
                  <a:pt x="11096" y="637"/>
                </a:cubicBezTo>
                <a:lnTo>
                  <a:pt x="5887" y="21600"/>
                </a:lnTo>
                <a:close/>
              </a:path>
            </a:pathLst>
          </a:custGeom>
          <a:solidFill>
            <a:srgbClr val="FFFF00"/>
          </a:solidFill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6437" name="Oval 4"/>
          <p:cNvSpPr>
            <a:spLocks noChangeArrowheads="1"/>
          </p:cNvSpPr>
          <p:nvPr/>
        </p:nvSpPr>
        <p:spPr bwMode="auto">
          <a:xfrm>
            <a:off x="4530725" y="2292350"/>
            <a:ext cx="2559050" cy="2559050"/>
          </a:xfrm>
          <a:prstGeom prst="ellipse">
            <a:avLst/>
          </a:prstGeom>
          <a:noFill/>
          <a:ln w="28575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6438" name="Line 5"/>
          <p:cNvSpPr>
            <a:spLocks noChangeShapeType="1"/>
          </p:cNvSpPr>
          <p:nvPr/>
        </p:nvSpPr>
        <p:spPr bwMode="auto">
          <a:xfrm flipH="1">
            <a:off x="5213350" y="1773238"/>
            <a:ext cx="1098550" cy="3597275"/>
          </a:xfrm>
          <a:prstGeom prst="line">
            <a:avLst/>
          </a:prstGeom>
          <a:noFill/>
          <a:ln w="28575">
            <a:solidFill>
              <a:srgbClr val="FFFF00"/>
            </a:solidFill>
            <a:round/>
            <a:headEnd type="none" w="sm" len="sm"/>
            <a:tailEnd type="none" w="sm" len="sm"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6439" name="Line 6"/>
          <p:cNvSpPr>
            <a:spLocks noChangeShapeType="1"/>
          </p:cNvSpPr>
          <p:nvPr/>
        </p:nvSpPr>
        <p:spPr bwMode="auto">
          <a:xfrm>
            <a:off x="3987800" y="3008313"/>
            <a:ext cx="3689350" cy="1127125"/>
          </a:xfrm>
          <a:prstGeom prst="line">
            <a:avLst/>
          </a:prstGeom>
          <a:noFill/>
          <a:ln w="28575">
            <a:solidFill>
              <a:srgbClr val="FFFF00"/>
            </a:solidFill>
            <a:round/>
            <a:headEnd type="none" w="sm" len="sm"/>
            <a:tailEnd type="none" w="sm" len="sm"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6440" name="Line 7"/>
          <p:cNvSpPr>
            <a:spLocks noChangeShapeType="1"/>
          </p:cNvSpPr>
          <p:nvPr/>
        </p:nvSpPr>
        <p:spPr bwMode="auto">
          <a:xfrm flipV="1">
            <a:off x="3935413" y="3163888"/>
            <a:ext cx="3757612" cy="866775"/>
          </a:xfrm>
          <a:prstGeom prst="line">
            <a:avLst/>
          </a:prstGeom>
          <a:noFill/>
          <a:ln w="28575">
            <a:solidFill>
              <a:srgbClr val="FFFF00"/>
            </a:solidFill>
            <a:round/>
            <a:headEnd type="none" w="sm" len="sm"/>
            <a:tailEnd type="none" w="sm" len="sm"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6441" name="Line 8"/>
          <p:cNvSpPr>
            <a:spLocks noChangeShapeType="1"/>
          </p:cNvSpPr>
          <p:nvPr/>
        </p:nvSpPr>
        <p:spPr bwMode="auto">
          <a:xfrm flipH="1">
            <a:off x="4387850" y="2324100"/>
            <a:ext cx="2749550" cy="2565400"/>
          </a:xfrm>
          <a:prstGeom prst="line">
            <a:avLst/>
          </a:prstGeom>
          <a:noFill/>
          <a:ln w="28575">
            <a:solidFill>
              <a:srgbClr val="FFFF00"/>
            </a:solidFill>
            <a:round/>
            <a:headEnd type="none" w="sm" len="sm"/>
            <a:tailEnd type="none" w="sm" len="sm"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6442" name="Line 9"/>
          <p:cNvSpPr>
            <a:spLocks noChangeShapeType="1"/>
          </p:cNvSpPr>
          <p:nvPr/>
        </p:nvSpPr>
        <p:spPr bwMode="auto">
          <a:xfrm flipH="1" flipV="1">
            <a:off x="4535488" y="2184400"/>
            <a:ext cx="2630487" cy="2819400"/>
          </a:xfrm>
          <a:prstGeom prst="line">
            <a:avLst/>
          </a:prstGeom>
          <a:noFill/>
          <a:ln w="28575">
            <a:solidFill>
              <a:srgbClr val="FFFF00"/>
            </a:solidFill>
            <a:round/>
            <a:headEnd type="none" w="sm" len="sm"/>
            <a:tailEnd type="none" w="sm" len="sm"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6443" name="Line 10"/>
          <p:cNvSpPr>
            <a:spLocks noChangeShapeType="1"/>
          </p:cNvSpPr>
          <p:nvPr/>
        </p:nvSpPr>
        <p:spPr bwMode="auto">
          <a:xfrm>
            <a:off x="5375275" y="1770063"/>
            <a:ext cx="844550" cy="3665537"/>
          </a:xfrm>
          <a:prstGeom prst="line">
            <a:avLst/>
          </a:prstGeom>
          <a:noFill/>
          <a:ln w="28575">
            <a:solidFill>
              <a:srgbClr val="FFFF00"/>
            </a:solidFill>
            <a:round/>
            <a:headEnd type="none" w="sm" len="sm"/>
            <a:tailEnd type="none" w="sm" len="sm"/>
          </a:ln>
        </p:spPr>
        <p:txBody>
          <a:bodyPr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6444" name="AutoShape 11"/>
          <p:cNvSpPr>
            <a:spLocks noChangeArrowheads="1"/>
          </p:cNvSpPr>
          <p:nvPr/>
        </p:nvSpPr>
        <p:spPr bwMode="auto">
          <a:xfrm>
            <a:off x="6022975" y="2201863"/>
            <a:ext cx="225425" cy="225425"/>
          </a:xfrm>
          <a:prstGeom prst="star16">
            <a:avLst>
              <a:gd name="adj" fmla="val 37500"/>
            </a:avLst>
          </a:prstGeom>
          <a:solidFill>
            <a:srgbClr val="FFFF00"/>
          </a:solidFill>
          <a:ln w="12700">
            <a:solidFill>
              <a:srgbClr val="FF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2" name="Group 12"/>
          <p:cNvGrpSpPr>
            <a:grpSpLocks/>
          </p:cNvGrpSpPr>
          <p:nvPr/>
        </p:nvGrpSpPr>
        <p:grpSpPr bwMode="auto">
          <a:xfrm>
            <a:off x="2376488" y="125413"/>
            <a:ext cx="6656387" cy="6591300"/>
            <a:chOff x="1497" y="79"/>
            <a:chExt cx="4193" cy="4152"/>
          </a:xfrm>
        </p:grpSpPr>
        <p:grpSp>
          <p:nvGrpSpPr>
            <p:cNvPr id="3" name="Group 13"/>
            <p:cNvGrpSpPr>
              <a:grpSpLocks/>
            </p:cNvGrpSpPr>
            <p:nvPr/>
          </p:nvGrpSpPr>
          <p:grpSpPr bwMode="auto">
            <a:xfrm>
              <a:off x="3328" y="79"/>
              <a:ext cx="774" cy="913"/>
              <a:chOff x="3328" y="79"/>
              <a:chExt cx="774" cy="913"/>
            </a:xfrm>
          </p:grpSpPr>
          <p:sp>
            <p:nvSpPr>
              <p:cNvPr id="1734670" name="AutoShape 14"/>
              <p:cNvSpPr>
                <a:spLocks noChangeArrowheads="1"/>
              </p:cNvSpPr>
              <p:nvPr/>
            </p:nvSpPr>
            <p:spPr bwMode="auto">
              <a:xfrm>
                <a:off x="3470" y="174"/>
                <a:ext cx="164" cy="156"/>
              </a:xfrm>
              <a:prstGeom prst="star5">
                <a:avLst/>
              </a:prstGeom>
              <a:solidFill>
                <a:srgbClr val="3399FF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34671" name="AutoShape 15"/>
              <p:cNvSpPr>
                <a:spLocks noChangeArrowheads="1"/>
              </p:cNvSpPr>
              <p:nvPr/>
            </p:nvSpPr>
            <p:spPr bwMode="auto">
              <a:xfrm>
                <a:off x="3820" y="384"/>
                <a:ext cx="164" cy="156"/>
              </a:xfrm>
              <a:prstGeom prst="star5">
                <a:avLst/>
              </a:prstGeom>
              <a:solidFill>
                <a:srgbClr val="3399FF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34672" name="AutoShape 16"/>
              <p:cNvSpPr>
                <a:spLocks noChangeArrowheads="1"/>
              </p:cNvSpPr>
              <p:nvPr/>
            </p:nvSpPr>
            <p:spPr bwMode="auto">
              <a:xfrm>
                <a:off x="3456" y="480"/>
                <a:ext cx="164" cy="156"/>
              </a:xfrm>
              <a:prstGeom prst="star5">
                <a:avLst/>
              </a:prstGeom>
              <a:solidFill>
                <a:srgbClr val="3399FF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34673" name="AutoShape 17"/>
              <p:cNvSpPr>
                <a:spLocks noChangeArrowheads="1"/>
              </p:cNvSpPr>
              <p:nvPr/>
            </p:nvSpPr>
            <p:spPr bwMode="auto">
              <a:xfrm>
                <a:off x="3724" y="720"/>
                <a:ext cx="164" cy="156"/>
              </a:xfrm>
              <a:prstGeom prst="star5">
                <a:avLst/>
              </a:prstGeom>
              <a:solidFill>
                <a:srgbClr val="3399FF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6549" name="Freeform 18"/>
              <p:cNvSpPr>
                <a:spLocks/>
              </p:cNvSpPr>
              <p:nvPr/>
            </p:nvSpPr>
            <p:spPr bwMode="auto">
              <a:xfrm>
                <a:off x="3328" y="79"/>
                <a:ext cx="774" cy="913"/>
              </a:xfrm>
              <a:custGeom>
                <a:avLst/>
                <a:gdLst>
                  <a:gd name="T0" fmla="*/ 684 w 774"/>
                  <a:gd name="T1" fmla="*/ 447 h 913"/>
                  <a:gd name="T2" fmla="*/ 694 w 774"/>
                  <a:gd name="T3" fmla="*/ 229 h 913"/>
                  <a:gd name="T4" fmla="*/ 525 w 774"/>
                  <a:gd name="T5" fmla="*/ 159 h 913"/>
                  <a:gd name="T6" fmla="*/ 198 w 774"/>
                  <a:gd name="T7" fmla="*/ 0 h 913"/>
                  <a:gd name="T8" fmla="*/ 88 w 774"/>
                  <a:gd name="T9" fmla="*/ 80 h 913"/>
                  <a:gd name="T10" fmla="*/ 29 w 774"/>
                  <a:gd name="T11" fmla="*/ 418 h 913"/>
                  <a:gd name="T12" fmla="*/ 19 w 774"/>
                  <a:gd name="T13" fmla="*/ 616 h 913"/>
                  <a:gd name="T14" fmla="*/ 108 w 774"/>
                  <a:gd name="T15" fmla="*/ 696 h 913"/>
                  <a:gd name="T16" fmla="*/ 227 w 774"/>
                  <a:gd name="T17" fmla="*/ 775 h 913"/>
                  <a:gd name="T18" fmla="*/ 585 w 774"/>
                  <a:gd name="T19" fmla="*/ 845 h 913"/>
                  <a:gd name="T20" fmla="*/ 664 w 774"/>
                  <a:gd name="T21" fmla="*/ 904 h 913"/>
                  <a:gd name="T22" fmla="*/ 724 w 774"/>
                  <a:gd name="T23" fmla="*/ 894 h 913"/>
                  <a:gd name="T24" fmla="*/ 615 w 774"/>
                  <a:gd name="T25" fmla="*/ 636 h 913"/>
                  <a:gd name="T26" fmla="*/ 615 w 774"/>
                  <a:gd name="T27" fmla="*/ 517 h 913"/>
                  <a:gd name="T28" fmla="*/ 674 w 774"/>
                  <a:gd name="T29" fmla="*/ 507 h 913"/>
                  <a:gd name="T30" fmla="*/ 684 w 774"/>
                  <a:gd name="T31" fmla="*/ 447 h 91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774"/>
                  <a:gd name="T49" fmla="*/ 0 h 913"/>
                  <a:gd name="T50" fmla="*/ 774 w 774"/>
                  <a:gd name="T51" fmla="*/ 913 h 91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774" h="913">
                    <a:moveTo>
                      <a:pt x="684" y="447"/>
                    </a:moveTo>
                    <a:cubicBezTo>
                      <a:pt x="694" y="379"/>
                      <a:pt x="720" y="297"/>
                      <a:pt x="694" y="229"/>
                    </a:cubicBezTo>
                    <a:cubicBezTo>
                      <a:pt x="678" y="187"/>
                      <a:pt x="561" y="165"/>
                      <a:pt x="525" y="159"/>
                    </a:cubicBezTo>
                    <a:cubicBezTo>
                      <a:pt x="432" y="69"/>
                      <a:pt x="327" y="16"/>
                      <a:pt x="198" y="0"/>
                    </a:cubicBezTo>
                    <a:cubicBezTo>
                      <a:pt x="135" y="18"/>
                      <a:pt x="108" y="19"/>
                      <a:pt x="88" y="80"/>
                    </a:cubicBezTo>
                    <a:cubicBezTo>
                      <a:pt x="71" y="547"/>
                      <a:pt x="115" y="246"/>
                      <a:pt x="29" y="418"/>
                    </a:cubicBezTo>
                    <a:cubicBezTo>
                      <a:pt x="15" y="498"/>
                      <a:pt x="0" y="526"/>
                      <a:pt x="19" y="616"/>
                    </a:cubicBezTo>
                    <a:cubicBezTo>
                      <a:pt x="26" y="648"/>
                      <a:pt x="97" y="689"/>
                      <a:pt x="108" y="696"/>
                    </a:cubicBezTo>
                    <a:cubicBezTo>
                      <a:pt x="129" y="709"/>
                      <a:pt x="197" y="767"/>
                      <a:pt x="227" y="775"/>
                    </a:cubicBezTo>
                    <a:cubicBezTo>
                      <a:pt x="349" y="806"/>
                      <a:pt x="462" y="824"/>
                      <a:pt x="585" y="845"/>
                    </a:cubicBezTo>
                    <a:cubicBezTo>
                      <a:pt x="623" y="869"/>
                      <a:pt x="621" y="890"/>
                      <a:pt x="664" y="904"/>
                    </a:cubicBezTo>
                    <a:cubicBezTo>
                      <a:pt x="684" y="901"/>
                      <a:pt x="718" y="913"/>
                      <a:pt x="724" y="894"/>
                    </a:cubicBezTo>
                    <a:cubicBezTo>
                      <a:pt x="774" y="726"/>
                      <a:pt x="696" y="720"/>
                      <a:pt x="615" y="636"/>
                    </a:cubicBezTo>
                    <a:cubicBezTo>
                      <a:pt x="602" y="598"/>
                      <a:pt x="585" y="560"/>
                      <a:pt x="615" y="517"/>
                    </a:cubicBezTo>
                    <a:cubicBezTo>
                      <a:pt x="626" y="501"/>
                      <a:pt x="660" y="521"/>
                      <a:pt x="674" y="507"/>
                    </a:cubicBezTo>
                    <a:cubicBezTo>
                      <a:pt x="688" y="493"/>
                      <a:pt x="681" y="467"/>
                      <a:pt x="684" y="447"/>
                    </a:cubicBezTo>
                    <a:close/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6550" name="Text Box 19"/>
              <p:cNvSpPr txBox="1">
                <a:spLocks noChangeArrowheads="1"/>
              </p:cNvSpPr>
              <p:nvPr/>
            </p:nvSpPr>
            <p:spPr bwMode="auto">
              <a:xfrm>
                <a:off x="3598" y="518"/>
                <a:ext cx="338" cy="250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</p:spPr>
            <p:txBody>
              <a:bodyPr wrap="none">
                <a:spAutoFit/>
              </a:bodyPr>
              <a:lstStyle/>
              <a:p>
                <a:r>
                  <a:rPr lang="pt-BR" sz="2000">
                    <a:solidFill>
                      <a:srgbClr val="00FFFF"/>
                    </a:solidFill>
                  </a:rPr>
                  <a:t>Ari</a:t>
                </a:r>
              </a:p>
            </p:txBody>
          </p:sp>
        </p:grpSp>
        <p:grpSp>
          <p:nvGrpSpPr>
            <p:cNvPr id="4" name="Group 20"/>
            <p:cNvGrpSpPr>
              <a:grpSpLocks/>
            </p:cNvGrpSpPr>
            <p:nvPr/>
          </p:nvGrpSpPr>
          <p:grpSpPr bwMode="auto">
            <a:xfrm>
              <a:off x="2522" y="348"/>
              <a:ext cx="795" cy="933"/>
              <a:chOff x="2522" y="348"/>
              <a:chExt cx="795" cy="933"/>
            </a:xfrm>
          </p:grpSpPr>
          <p:sp>
            <p:nvSpPr>
              <p:cNvPr id="1734677" name="AutoShape 21"/>
              <p:cNvSpPr>
                <a:spLocks noChangeArrowheads="1"/>
              </p:cNvSpPr>
              <p:nvPr/>
            </p:nvSpPr>
            <p:spPr bwMode="auto">
              <a:xfrm>
                <a:off x="2654" y="462"/>
                <a:ext cx="164" cy="156"/>
              </a:xfrm>
              <a:prstGeom prst="star5">
                <a:avLst/>
              </a:prstGeom>
              <a:solidFill>
                <a:srgbClr val="CC00CC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34678" name="AutoShape 22"/>
              <p:cNvSpPr>
                <a:spLocks noChangeArrowheads="1"/>
              </p:cNvSpPr>
              <p:nvPr/>
            </p:nvSpPr>
            <p:spPr bwMode="auto">
              <a:xfrm>
                <a:off x="3004" y="672"/>
                <a:ext cx="164" cy="156"/>
              </a:xfrm>
              <a:prstGeom prst="star5">
                <a:avLst/>
              </a:prstGeom>
              <a:solidFill>
                <a:srgbClr val="CC00CC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34679" name="AutoShape 23"/>
              <p:cNvSpPr>
                <a:spLocks noChangeArrowheads="1"/>
              </p:cNvSpPr>
              <p:nvPr/>
            </p:nvSpPr>
            <p:spPr bwMode="auto">
              <a:xfrm>
                <a:off x="2640" y="768"/>
                <a:ext cx="164" cy="156"/>
              </a:xfrm>
              <a:prstGeom prst="star5">
                <a:avLst/>
              </a:prstGeom>
              <a:solidFill>
                <a:srgbClr val="CC00CC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34680" name="AutoShape 24"/>
              <p:cNvSpPr>
                <a:spLocks noChangeArrowheads="1"/>
              </p:cNvSpPr>
              <p:nvPr/>
            </p:nvSpPr>
            <p:spPr bwMode="auto">
              <a:xfrm>
                <a:off x="2908" y="1008"/>
                <a:ext cx="164" cy="156"/>
              </a:xfrm>
              <a:prstGeom prst="star5">
                <a:avLst/>
              </a:prstGeom>
              <a:solidFill>
                <a:srgbClr val="CC00CC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6543" name="Freeform 25"/>
              <p:cNvSpPr>
                <a:spLocks/>
              </p:cNvSpPr>
              <p:nvPr/>
            </p:nvSpPr>
            <p:spPr bwMode="auto">
              <a:xfrm>
                <a:off x="2522" y="348"/>
                <a:ext cx="795" cy="933"/>
              </a:xfrm>
              <a:custGeom>
                <a:avLst/>
                <a:gdLst>
                  <a:gd name="T0" fmla="*/ 795 w 795"/>
                  <a:gd name="T1" fmla="*/ 466 h 933"/>
                  <a:gd name="T2" fmla="*/ 716 w 795"/>
                  <a:gd name="T3" fmla="*/ 377 h 933"/>
                  <a:gd name="T4" fmla="*/ 586 w 795"/>
                  <a:gd name="T5" fmla="*/ 208 h 933"/>
                  <a:gd name="T6" fmla="*/ 606 w 795"/>
                  <a:gd name="T7" fmla="*/ 79 h 933"/>
                  <a:gd name="T8" fmla="*/ 537 w 795"/>
                  <a:gd name="T9" fmla="*/ 0 h 933"/>
                  <a:gd name="T10" fmla="*/ 477 w 795"/>
                  <a:gd name="T11" fmla="*/ 168 h 933"/>
                  <a:gd name="T12" fmla="*/ 398 w 795"/>
                  <a:gd name="T13" fmla="*/ 119 h 933"/>
                  <a:gd name="T14" fmla="*/ 318 w 795"/>
                  <a:gd name="T15" fmla="*/ 99 h 933"/>
                  <a:gd name="T16" fmla="*/ 140 w 795"/>
                  <a:gd name="T17" fmla="*/ 99 h 933"/>
                  <a:gd name="T18" fmla="*/ 100 w 795"/>
                  <a:gd name="T19" fmla="*/ 208 h 933"/>
                  <a:gd name="T20" fmla="*/ 80 w 795"/>
                  <a:gd name="T21" fmla="*/ 238 h 933"/>
                  <a:gd name="T22" fmla="*/ 70 w 795"/>
                  <a:gd name="T23" fmla="*/ 268 h 933"/>
                  <a:gd name="T24" fmla="*/ 0 w 795"/>
                  <a:gd name="T25" fmla="*/ 625 h 933"/>
                  <a:gd name="T26" fmla="*/ 50 w 795"/>
                  <a:gd name="T27" fmla="*/ 725 h 933"/>
                  <a:gd name="T28" fmla="*/ 308 w 795"/>
                  <a:gd name="T29" fmla="*/ 804 h 933"/>
                  <a:gd name="T30" fmla="*/ 328 w 795"/>
                  <a:gd name="T31" fmla="*/ 903 h 933"/>
                  <a:gd name="T32" fmla="*/ 388 w 795"/>
                  <a:gd name="T33" fmla="*/ 923 h 933"/>
                  <a:gd name="T34" fmla="*/ 557 w 795"/>
                  <a:gd name="T35" fmla="*/ 933 h 933"/>
                  <a:gd name="T36" fmla="*/ 636 w 795"/>
                  <a:gd name="T37" fmla="*/ 804 h 933"/>
                  <a:gd name="T38" fmla="*/ 636 w 795"/>
                  <a:gd name="T39" fmla="*/ 605 h 933"/>
                  <a:gd name="T40" fmla="*/ 666 w 795"/>
                  <a:gd name="T41" fmla="*/ 576 h 933"/>
                  <a:gd name="T42" fmla="*/ 725 w 795"/>
                  <a:gd name="T43" fmla="*/ 536 h 933"/>
                  <a:gd name="T44" fmla="*/ 795 w 795"/>
                  <a:gd name="T45" fmla="*/ 466 h 93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795"/>
                  <a:gd name="T70" fmla="*/ 0 h 933"/>
                  <a:gd name="T71" fmla="*/ 795 w 795"/>
                  <a:gd name="T72" fmla="*/ 933 h 93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795" h="933">
                    <a:moveTo>
                      <a:pt x="795" y="466"/>
                    </a:moveTo>
                    <a:cubicBezTo>
                      <a:pt x="724" y="448"/>
                      <a:pt x="766" y="470"/>
                      <a:pt x="716" y="377"/>
                    </a:cubicBezTo>
                    <a:cubicBezTo>
                      <a:pt x="688" y="325"/>
                      <a:pt x="633" y="240"/>
                      <a:pt x="586" y="208"/>
                    </a:cubicBezTo>
                    <a:cubicBezTo>
                      <a:pt x="570" y="161"/>
                      <a:pt x="591" y="124"/>
                      <a:pt x="606" y="79"/>
                    </a:cubicBezTo>
                    <a:cubicBezTo>
                      <a:pt x="593" y="15"/>
                      <a:pt x="596" y="20"/>
                      <a:pt x="537" y="0"/>
                    </a:cubicBezTo>
                    <a:cubicBezTo>
                      <a:pt x="455" y="20"/>
                      <a:pt x="484" y="75"/>
                      <a:pt x="477" y="168"/>
                    </a:cubicBezTo>
                    <a:cubicBezTo>
                      <a:pt x="344" y="135"/>
                      <a:pt x="547" y="193"/>
                      <a:pt x="398" y="119"/>
                    </a:cubicBezTo>
                    <a:cubicBezTo>
                      <a:pt x="373" y="107"/>
                      <a:pt x="345" y="106"/>
                      <a:pt x="318" y="99"/>
                    </a:cubicBezTo>
                    <a:cubicBezTo>
                      <a:pt x="262" y="62"/>
                      <a:pt x="202" y="83"/>
                      <a:pt x="140" y="99"/>
                    </a:cubicBezTo>
                    <a:cubicBezTo>
                      <a:pt x="95" y="167"/>
                      <a:pt x="146" y="83"/>
                      <a:pt x="100" y="208"/>
                    </a:cubicBezTo>
                    <a:cubicBezTo>
                      <a:pt x="96" y="219"/>
                      <a:pt x="85" y="227"/>
                      <a:pt x="80" y="238"/>
                    </a:cubicBezTo>
                    <a:cubicBezTo>
                      <a:pt x="75" y="247"/>
                      <a:pt x="73" y="258"/>
                      <a:pt x="70" y="268"/>
                    </a:cubicBezTo>
                    <a:cubicBezTo>
                      <a:pt x="62" y="478"/>
                      <a:pt x="87" y="494"/>
                      <a:pt x="0" y="625"/>
                    </a:cubicBezTo>
                    <a:cubicBezTo>
                      <a:pt x="11" y="657"/>
                      <a:pt x="24" y="702"/>
                      <a:pt x="50" y="725"/>
                    </a:cubicBezTo>
                    <a:cubicBezTo>
                      <a:pt x="124" y="789"/>
                      <a:pt x="218" y="781"/>
                      <a:pt x="308" y="804"/>
                    </a:cubicBezTo>
                    <a:cubicBezTo>
                      <a:pt x="319" y="836"/>
                      <a:pt x="307" y="877"/>
                      <a:pt x="328" y="903"/>
                    </a:cubicBezTo>
                    <a:cubicBezTo>
                      <a:pt x="341" y="920"/>
                      <a:pt x="367" y="922"/>
                      <a:pt x="388" y="923"/>
                    </a:cubicBezTo>
                    <a:cubicBezTo>
                      <a:pt x="444" y="926"/>
                      <a:pt x="501" y="930"/>
                      <a:pt x="557" y="933"/>
                    </a:cubicBezTo>
                    <a:cubicBezTo>
                      <a:pt x="631" y="914"/>
                      <a:pt x="623" y="871"/>
                      <a:pt x="636" y="804"/>
                    </a:cubicBezTo>
                    <a:cubicBezTo>
                      <a:pt x="629" y="746"/>
                      <a:pt x="598" y="661"/>
                      <a:pt x="636" y="605"/>
                    </a:cubicBezTo>
                    <a:cubicBezTo>
                      <a:pt x="644" y="593"/>
                      <a:pt x="655" y="585"/>
                      <a:pt x="666" y="576"/>
                    </a:cubicBezTo>
                    <a:cubicBezTo>
                      <a:pt x="685" y="561"/>
                      <a:pt x="725" y="536"/>
                      <a:pt x="725" y="536"/>
                    </a:cubicBezTo>
                    <a:cubicBezTo>
                      <a:pt x="757" y="488"/>
                      <a:pt x="736" y="514"/>
                      <a:pt x="795" y="466"/>
                    </a:cubicBezTo>
                    <a:close/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6544" name="Text Box 26"/>
              <p:cNvSpPr txBox="1">
                <a:spLocks noChangeArrowheads="1"/>
              </p:cNvSpPr>
              <p:nvPr/>
            </p:nvSpPr>
            <p:spPr bwMode="auto">
              <a:xfrm>
                <a:off x="2758" y="806"/>
                <a:ext cx="410" cy="250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</p:spPr>
            <p:txBody>
              <a:bodyPr wrap="none">
                <a:spAutoFit/>
              </a:bodyPr>
              <a:lstStyle/>
              <a:p>
                <a:r>
                  <a:rPr lang="pt-BR" sz="2000">
                    <a:solidFill>
                      <a:srgbClr val="00FFFF"/>
                    </a:solidFill>
                  </a:rPr>
                  <a:t>Tou</a:t>
                </a:r>
              </a:p>
            </p:txBody>
          </p:sp>
        </p:grpSp>
        <p:grpSp>
          <p:nvGrpSpPr>
            <p:cNvPr id="5" name="Group 27"/>
            <p:cNvGrpSpPr>
              <a:grpSpLocks/>
            </p:cNvGrpSpPr>
            <p:nvPr/>
          </p:nvGrpSpPr>
          <p:grpSpPr bwMode="auto">
            <a:xfrm>
              <a:off x="1735" y="846"/>
              <a:ext cx="936" cy="1240"/>
              <a:chOff x="1735" y="846"/>
              <a:chExt cx="936" cy="1240"/>
            </a:xfrm>
          </p:grpSpPr>
          <p:sp>
            <p:nvSpPr>
              <p:cNvPr id="1734684" name="AutoShape 28"/>
              <p:cNvSpPr>
                <a:spLocks noChangeArrowheads="1"/>
              </p:cNvSpPr>
              <p:nvPr/>
            </p:nvSpPr>
            <p:spPr bwMode="auto">
              <a:xfrm>
                <a:off x="1920" y="912"/>
                <a:ext cx="164" cy="156"/>
              </a:xfrm>
              <a:prstGeom prst="star5">
                <a:avLst/>
              </a:prstGeom>
              <a:solidFill>
                <a:srgbClr val="3366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34685" name="AutoShape 29"/>
              <p:cNvSpPr>
                <a:spLocks noChangeArrowheads="1"/>
              </p:cNvSpPr>
              <p:nvPr/>
            </p:nvSpPr>
            <p:spPr bwMode="auto">
              <a:xfrm>
                <a:off x="2448" y="1296"/>
                <a:ext cx="164" cy="156"/>
              </a:xfrm>
              <a:prstGeom prst="star5">
                <a:avLst/>
              </a:prstGeom>
              <a:solidFill>
                <a:srgbClr val="3366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34686" name="AutoShape 30"/>
              <p:cNvSpPr>
                <a:spLocks noChangeArrowheads="1"/>
              </p:cNvSpPr>
              <p:nvPr/>
            </p:nvSpPr>
            <p:spPr bwMode="auto">
              <a:xfrm>
                <a:off x="1920" y="1344"/>
                <a:ext cx="164" cy="156"/>
              </a:xfrm>
              <a:prstGeom prst="star5">
                <a:avLst/>
              </a:prstGeom>
              <a:solidFill>
                <a:srgbClr val="3366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34687" name="AutoShape 31"/>
              <p:cNvSpPr>
                <a:spLocks noChangeArrowheads="1"/>
              </p:cNvSpPr>
              <p:nvPr/>
            </p:nvSpPr>
            <p:spPr bwMode="auto">
              <a:xfrm>
                <a:off x="2160" y="1872"/>
                <a:ext cx="164" cy="156"/>
              </a:xfrm>
              <a:prstGeom prst="star5">
                <a:avLst/>
              </a:prstGeom>
              <a:solidFill>
                <a:srgbClr val="3366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6537" name="Freeform 32"/>
              <p:cNvSpPr>
                <a:spLocks/>
              </p:cNvSpPr>
              <p:nvPr/>
            </p:nvSpPr>
            <p:spPr bwMode="auto">
              <a:xfrm>
                <a:off x="1735" y="846"/>
                <a:ext cx="936" cy="1240"/>
              </a:xfrm>
              <a:custGeom>
                <a:avLst/>
                <a:gdLst>
                  <a:gd name="T0" fmla="*/ 82 w 936"/>
                  <a:gd name="T1" fmla="*/ 425 h 1240"/>
                  <a:gd name="T2" fmla="*/ 92 w 936"/>
                  <a:gd name="T3" fmla="*/ 107 h 1240"/>
                  <a:gd name="T4" fmla="*/ 251 w 936"/>
                  <a:gd name="T5" fmla="*/ 38 h 1240"/>
                  <a:gd name="T6" fmla="*/ 559 w 936"/>
                  <a:gd name="T7" fmla="*/ 18 h 1240"/>
                  <a:gd name="T8" fmla="*/ 629 w 936"/>
                  <a:gd name="T9" fmla="*/ 48 h 1240"/>
                  <a:gd name="T10" fmla="*/ 639 w 936"/>
                  <a:gd name="T11" fmla="*/ 117 h 1240"/>
                  <a:gd name="T12" fmla="*/ 688 w 936"/>
                  <a:gd name="T13" fmla="*/ 177 h 1240"/>
                  <a:gd name="T14" fmla="*/ 778 w 936"/>
                  <a:gd name="T15" fmla="*/ 306 h 1240"/>
                  <a:gd name="T16" fmla="*/ 807 w 936"/>
                  <a:gd name="T17" fmla="*/ 336 h 1240"/>
                  <a:gd name="T18" fmla="*/ 897 w 936"/>
                  <a:gd name="T19" fmla="*/ 366 h 1240"/>
                  <a:gd name="T20" fmla="*/ 936 w 936"/>
                  <a:gd name="T21" fmla="*/ 505 h 1240"/>
                  <a:gd name="T22" fmla="*/ 927 w 936"/>
                  <a:gd name="T23" fmla="*/ 723 h 1240"/>
                  <a:gd name="T24" fmla="*/ 877 w 936"/>
                  <a:gd name="T25" fmla="*/ 822 h 1240"/>
                  <a:gd name="T26" fmla="*/ 807 w 936"/>
                  <a:gd name="T27" fmla="*/ 961 h 1240"/>
                  <a:gd name="T28" fmla="*/ 768 w 936"/>
                  <a:gd name="T29" fmla="*/ 991 h 1240"/>
                  <a:gd name="T30" fmla="*/ 658 w 936"/>
                  <a:gd name="T31" fmla="*/ 1091 h 1240"/>
                  <a:gd name="T32" fmla="*/ 589 w 936"/>
                  <a:gd name="T33" fmla="*/ 1240 h 1240"/>
                  <a:gd name="T34" fmla="*/ 380 w 936"/>
                  <a:gd name="T35" fmla="*/ 1200 h 1240"/>
                  <a:gd name="T36" fmla="*/ 142 w 936"/>
                  <a:gd name="T37" fmla="*/ 1150 h 1240"/>
                  <a:gd name="T38" fmla="*/ 122 w 936"/>
                  <a:gd name="T39" fmla="*/ 1061 h 1240"/>
                  <a:gd name="T40" fmla="*/ 92 w 936"/>
                  <a:gd name="T41" fmla="*/ 1031 h 1240"/>
                  <a:gd name="T42" fmla="*/ 72 w 936"/>
                  <a:gd name="T43" fmla="*/ 991 h 1240"/>
                  <a:gd name="T44" fmla="*/ 53 w 936"/>
                  <a:gd name="T45" fmla="*/ 902 h 1240"/>
                  <a:gd name="T46" fmla="*/ 3 w 936"/>
                  <a:gd name="T47" fmla="*/ 763 h 1240"/>
                  <a:gd name="T48" fmla="*/ 13 w 936"/>
                  <a:gd name="T49" fmla="*/ 614 h 1240"/>
                  <a:gd name="T50" fmla="*/ 53 w 936"/>
                  <a:gd name="T51" fmla="*/ 584 h 1240"/>
                  <a:gd name="T52" fmla="*/ 172 w 936"/>
                  <a:gd name="T53" fmla="*/ 524 h 1240"/>
                  <a:gd name="T54" fmla="*/ 82 w 936"/>
                  <a:gd name="T55" fmla="*/ 425 h 124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936"/>
                  <a:gd name="T85" fmla="*/ 0 h 1240"/>
                  <a:gd name="T86" fmla="*/ 936 w 936"/>
                  <a:gd name="T87" fmla="*/ 1240 h 124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936" h="1240">
                    <a:moveTo>
                      <a:pt x="82" y="425"/>
                    </a:moveTo>
                    <a:cubicBezTo>
                      <a:pt x="85" y="319"/>
                      <a:pt x="80" y="212"/>
                      <a:pt x="92" y="107"/>
                    </a:cubicBezTo>
                    <a:cubicBezTo>
                      <a:pt x="98" y="59"/>
                      <a:pt x="220" y="42"/>
                      <a:pt x="251" y="38"/>
                    </a:cubicBezTo>
                    <a:cubicBezTo>
                      <a:pt x="377" y="20"/>
                      <a:pt x="387" y="26"/>
                      <a:pt x="559" y="18"/>
                    </a:cubicBezTo>
                    <a:cubicBezTo>
                      <a:pt x="605" y="3"/>
                      <a:pt x="613" y="0"/>
                      <a:pt x="629" y="48"/>
                    </a:cubicBezTo>
                    <a:cubicBezTo>
                      <a:pt x="632" y="71"/>
                      <a:pt x="630" y="95"/>
                      <a:pt x="639" y="117"/>
                    </a:cubicBezTo>
                    <a:cubicBezTo>
                      <a:pt x="648" y="141"/>
                      <a:pt x="675" y="155"/>
                      <a:pt x="688" y="177"/>
                    </a:cubicBezTo>
                    <a:cubicBezTo>
                      <a:pt x="715" y="224"/>
                      <a:pt x="744" y="264"/>
                      <a:pt x="778" y="306"/>
                    </a:cubicBezTo>
                    <a:cubicBezTo>
                      <a:pt x="787" y="317"/>
                      <a:pt x="795" y="330"/>
                      <a:pt x="807" y="336"/>
                    </a:cubicBezTo>
                    <a:cubicBezTo>
                      <a:pt x="835" y="350"/>
                      <a:pt x="897" y="366"/>
                      <a:pt x="897" y="366"/>
                    </a:cubicBezTo>
                    <a:cubicBezTo>
                      <a:pt x="927" y="409"/>
                      <a:pt x="921" y="456"/>
                      <a:pt x="936" y="505"/>
                    </a:cubicBezTo>
                    <a:cubicBezTo>
                      <a:pt x="933" y="578"/>
                      <a:pt x="933" y="650"/>
                      <a:pt x="927" y="723"/>
                    </a:cubicBezTo>
                    <a:cubicBezTo>
                      <a:pt x="924" y="760"/>
                      <a:pt x="894" y="792"/>
                      <a:pt x="877" y="822"/>
                    </a:cubicBezTo>
                    <a:cubicBezTo>
                      <a:pt x="856" y="858"/>
                      <a:pt x="832" y="932"/>
                      <a:pt x="807" y="961"/>
                    </a:cubicBezTo>
                    <a:cubicBezTo>
                      <a:pt x="796" y="973"/>
                      <a:pt x="780" y="980"/>
                      <a:pt x="768" y="991"/>
                    </a:cubicBezTo>
                    <a:cubicBezTo>
                      <a:pt x="654" y="1097"/>
                      <a:pt x="728" y="1045"/>
                      <a:pt x="658" y="1091"/>
                    </a:cubicBezTo>
                    <a:cubicBezTo>
                      <a:pt x="645" y="1164"/>
                      <a:pt x="658" y="1217"/>
                      <a:pt x="589" y="1240"/>
                    </a:cubicBezTo>
                    <a:cubicBezTo>
                      <a:pt x="518" y="1226"/>
                      <a:pt x="452" y="1209"/>
                      <a:pt x="380" y="1200"/>
                    </a:cubicBezTo>
                    <a:cubicBezTo>
                      <a:pt x="295" y="1168"/>
                      <a:pt x="227" y="1171"/>
                      <a:pt x="142" y="1150"/>
                    </a:cubicBezTo>
                    <a:cubicBezTo>
                      <a:pt x="132" y="1121"/>
                      <a:pt x="134" y="1089"/>
                      <a:pt x="122" y="1061"/>
                    </a:cubicBezTo>
                    <a:cubicBezTo>
                      <a:pt x="116" y="1048"/>
                      <a:pt x="100" y="1043"/>
                      <a:pt x="92" y="1031"/>
                    </a:cubicBezTo>
                    <a:cubicBezTo>
                      <a:pt x="83" y="1019"/>
                      <a:pt x="78" y="1005"/>
                      <a:pt x="72" y="991"/>
                    </a:cubicBezTo>
                    <a:cubicBezTo>
                      <a:pt x="55" y="949"/>
                      <a:pt x="70" y="958"/>
                      <a:pt x="53" y="902"/>
                    </a:cubicBezTo>
                    <a:cubicBezTo>
                      <a:pt x="39" y="856"/>
                      <a:pt x="18" y="809"/>
                      <a:pt x="3" y="763"/>
                    </a:cubicBezTo>
                    <a:cubicBezTo>
                      <a:pt x="6" y="713"/>
                      <a:pt x="0" y="662"/>
                      <a:pt x="13" y="614"/>
                    </a:cubicBezTo>
                    <a:cubicBezTo>
                      <a:pt x="17" y="598"/>
                      <a:pt x="38" y="592"/>
                      <a:pt x="53" y="584"/>
                    </a:cubicBezTo>
                    <a:cubicBezTo>
                      <a:pt x="195" y="512"/>
                      <a:pt x="81" y="592"/>
                      <a:pt x="172" y="524"/>
                    </a:cubicBezTo>
                    <a:cubicBezTo>
                      <a:pt x="147" y="449"/>
                      <a:pt x="159" y="440"/>
                      <a:pt x="82" y="425"/>
                    </a:cubicBezTo>
                    <a:close/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6538" name="Text Box 33"/>
              <p:cNvSpPr txBox="1">
                <a:spLocks noChangeArrowheads="1"/>
              </p:cNvSpPr>
              <p:nvPr/>
            </p:nvSpPr>
            <p:spPr bwMode="auto">
              <a:xfrm>
                <a:off x="1986" y="1478"/>
                <a:ext cx="471" cy="250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</p:spPr>
            <p:txBody>
              <a:bodyPr wrap="none">
                <a:spAutoFit/>
              </a:bodyPr>
              <a:lstStyle/>
              <a:p>
                <a:r>
                  <a:rPr lang="pt-BR" sz="2000">
                    <a:solidFill>
                      <a:srgbClr val="00FFFF"/>
                    </a:solidFill>
                  </a:rPr>
                  <a:t>Gêm</a:t>
                </a:r>
              </a:p>
            </p:txBody>
          </p:sp>
        </p:grpSp>
        <p:grpSp>
          <p:nvGrpSpPr>
            <p:cNvPr id="6" name="Group 34"/>
            <p:cNvGrpSpPr>
              <a:grpSpLocks/>
            </p:cNvGrpSpPr>
            <p:nvPr/>
          </p:nvGrpSpPr>
          <p:grpSpPr bwMode="auto">
            <a:xfrm>
              <a:off x="1497" y="1857"/>
              <a:ext cx="701" cy="880"/>
              <a:chOff x="1497" y="1857"/>
              <a:chExt cx="701" cy="880"/>
            </a:xfrm>
          </p:grpSpPr>
          <p:sp>
            <p:nvSpPr>
              <p:cNvPr id="1734691" name="AutoShape 35"/>
              <p:cNvSpPr>
                <a:spLocks noChangeArrowheads="1"/>
              </p:cNvSpPr>
              <p:nvPr/>
            </p:nvSpPr>
            <p:spPr bwMode="auto">
              <a:xfrm>
                <a:off x="1618" y="1902"/>
                <a:ext cx="164" cy="156"/>
              </a:xfrm>
              <a:prstGeom prst="star5">
                <a:avLst/>
              </a:prstGeom>
              <a:solidFill>
                <a:srgbClr val="FFFF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34692" name="AutoShape 36"/>
              <p:cNvSpPr>
                <a:spLocks noChangeArrowheads="1"/>
              </p:cNvSpPr>
              <p:nvPr/>
            </p:nvSpPr>
            <p:spPr bwMode="auto">
              <a:xfrm>
                <a:off x="1968" y="2208"/>
                <a:ext cx="164" cy="156"/>
              </a:xfrm>
              <a:prstGeom prst="star5">
                <a:avLst/>
              </a:prstGeom>
              <a:solidFill>
                <a:srgbClr val="FFFF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34693" name="AutoShape 37"/>
              <p:cNvSpPr>
                <a:spLocks noChangeArrowheads="1"/>
              </p:cNvSpPr>
              <p:nvPr/>
            </p:nvSpPr>
            <p:spPr bwMode="auto">
              <a:xfrm>
                <a:off x="1604" y="2208"/>
                <a:ext cx="164" cy="156"/>
              </a:xfrm>
              <a:prstGeom prst="star5">
                <a:avLst/>
              </a:prstGeom>
              <a:solidFill>
                <a:srgbClr val="FFFF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34694" name="AutoShape 38"/>
              <p:cNvSpPr>
                <a:spLocks noChangeArrowheads="1"/>
              </p:cNvSpPr>
              <p:nvPr/>
            </p:nvSpPr>
            <p:spPr bwMode="auto">
              <a:xfrm>
                <a:off x="1872" y="2448"/>
                <a:ext cx="164" cy="156"/>
              </a:xfrm>
              <a:prstGeom prst="star5">
                <a:avLst/>
              </a:prstGeom>
              <a:solidFill>
                <a:srgbClr val="FFFF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6531" name="Freeform 39"/>
              <p:cNvSpPr>
                <a:spLocks/>
              </p:cNvSpPr>
              <p:nvPr/>
            </p:nvSpPr>
            <p:spPr bwMode="auto">
              <a:xfrm>
                <a:off x="1497" y="1857"/>
                <a:ext cx="701" cy="880"/>
              </a:xfrm>
              <a:custGeom>
                <a:avLst/>
                <a:gdLst>
                  <a:gd name="T0" fmla="*/ 608 w 701"/>
                  <a:gd name="T1" fmla="*/ 814 h 880"/>
                  <a:gd name="T2" fmla="*/ 281 w 701"/>
                  <a:gd name="T3" fmla="*/ 795 h 880"/>
                  <a:gd name="T4" fmla="*/ 211 w 701"/>
                  <a:gd name="T5" fmla="*/ 705 h 880"/>
                  <a:gd name="T6" fmla="*/ 171 w 701"/>
                  <a:gd name="T7" fmla="*/ 636 h 880"/>
                  <a:gd name="T8" fmla="*/ 112 w 701"/>
                  <a:gd name="T9" fmla="*/ 606 h 880"/>
                  <a:gd name="T10" fmla="*/ 92 w 701"/>
                  <a:gd name="T11" fmla="*/ 437 h 880"/>
                  <a:gd name="T12" fmla="*/ 32 w 701"/>
                  <a:gd name="T13" fmla="*/ 248 h 880"/>
                  <a:gd name="T14" fmla="*/ 102 w 701"/>
                  <a:gd name="T15" fmla="*/ 0 h 880"/>
                  <a:gd name="T16" fmla="*/ 281 w 701"/>
                  <a:gd name="T17" fmla="*/ 20 h 880"/>
                  <a:gd name="T18" fmla="*/ 350 w 701"/>
                  <a:gd name="T19" fmla="*/ 209 h 880"/>
                  <a:gd name="T20" fmla="*/ 489 w 701"/>
                  <a:gd name="T21" fmla="*/ 288 h 880"/>
                  <a:gd name="T22" fmla="*/ 698 w 701"/>
                  <a:gd name="T23" fmla="*/ 348 h 880"/>
                  <a:gd name="T24" fmla="*/ 688 w 701"/>
                  <a:gd name="T25" fmla="*/ 745 h 880"/>
                  <a:gd name="T26" fmla="*/ 608 w 701"/>
                  <a:gd name="T27" fmla="*/ 814 h 88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01"/>
                  <a:gd name="T43" fmla="*/ 0 h 880"/>
                  <a:gd name="T44" fmla="*/ 701 w 701"/>
                  <a:gd name="T45" fmla="*/ 880 h 88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01" h="880">
                    <a:moveTo>
                      <a:pt x="608" y="814"/>
                    </a:moveTo>
                    <a:cubicBezTo>
                      <a:pt x="512" y="880"/>
                      <a:pt x="379" y="843"/>
                      <a:pt x="281" y="795"/>
                    </a:cubicBezTo>
                    <a:cubicBezTo>
                      <a:pt x="234" y="748"/>
                      <a:pt x="259" y="777"/>
                      <a:pt x="211" y="705"/>
                    </a:cubicBezTo>
                    <a:cubicBezTo>
                      <a:pt x="178" y="656"/>
                      <a:pt x="235" y="689"/>
                      <a:pt x="171" y="636"/>
                    </a:cubicBezTo>
                    <a:cubicBezTo>
                      <a:pt x="154" y="622"/>
                      <a:pt x="130" y="618"/>
                      <a:pt x="112" y="606"/>
                    </a:cubicBezTo>
                    <a:cubicBezTo>
                      <a:pt x="85" y="525"/>
                      <a:pt x="114" y="619"/>
                      <a:pt x="92" y="437"/>
                    </a:cubicBezTo>
                    <a:cubicBezTo>
                      <a:pt x="84" y="370"/>
                      <a:pt x="48" y="312"/>
                      <a:pt x="32" y="248"/>
                    </a:cubicBezTo>
                    <a:cubicBezTo>
                      <a:pt x="41" y="80"/>
                      <a:pt x="0" y="68"/>
                      <a:pt x="102" y="0"/>
                    </a:cubicBezTo>
                    <a:cubicBezTo>
                      <a:pt x="162" y="7"/>
                      <a:pt x="223" y="6"/>
                      <a:pt x="281" y="20"/>
                    </a:cubicBezTo>
                    <a:cubicBezTo>
                      <a:pt x="343" y="35"/>
                      <a:pt x="329" y="177"/>
                      <a:pt x="350" y="209"/>
                    </a:cubicBezTo>
                    <a:cubicBezTo>
                      <a:pt x="409" y="296"/>
                      <a:pt x="367" y="263"/>
                      <a:pt x="489" y="288"/>
                    </a:cubicBezTo>
                    <a:cubicBezTo>
                      <a:pt x="560" y="335"/>
                      <a:pt x="669" y="260"/>
                      <a:pt x="698" y="348"/>
                    </a:cubicBezTo>
                    <a:cubicBezTo>
                      <a:pt x="695" y="480"/>
                      <a:pt x="701" y="613"/>
                      <a:pt x="688" y="745"/>
                    </a:cubicBezTo>
                    <a:cubicBezTo>
                      <a:pt x="687" y="758"/>
                      <a:pt x="584" y="814"/>
                      <a:pt x="608" y="814"/>
                    </a:cubicBezTo>
                    <a:close/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6532" name="Text Box 40"/>
              <p:cNvSpPr txBox="1">
                <a:spLocks noChangeArrowheads="1"/>
              </p:cNvSpPr>
              <p:nvPr/>
            </p:nvSpPr>
            <p:spPr bwMode="auto">
              <a:xfrm>
                <a:off x="1676" y="2246"/>
                <a:ext cx="419" cy="250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</p:spPr>
            <p:txBody>
              <a:bodyPr wrap="none">
                <a:spAutoFit/>
              </a:bodyPr>
              <a:lstStyle/>
              <a:p>
                <a:r>
                  <a:rPr lang="pt-BR" sz="2000">
                    <a:solidFill>
                      <a:srgbClr val="00FFFF"/>
                    </a:solidFill>
                  </a:rPr>
                  <a:t>Cân</a:t>
                </a:r>
              </a:p>
            </p:txBody>
          </p:sp>
        </p:grpSp>
        <p:grpSp>
          <p:nvGrpSpPr>
            <p:cNvPr id="7" name="Group 41"/>
            <p:cNvGrpSpPr>
              <a:grpSpLocks/>
            </p:cNvGrpSpPr>
            <p:nvPr/>
          </p:nvGrpSpPr>
          <p:grpSpPr bwMode="auto">
            <a:xfrm>
              <a:off x="1667" y="2687"/>
              <a:ext cx="816" cy="821"/>
              <a:chOff x="1667" y="2687"/>
              <a:chExt cx="816" cy="821"/>
            </a:xfrm>
          </p:grpSpPr>
          <p:sp>
            <p:nvSpPr>
              <p:cNvPr id="1734698" name="AutoShape 42"/>
              <p:cNvSpPr>
                <a:spLocks noChangeArrowheads="1"/>
              </p:cNvSpPr>
              <p:nvPr/>
            </p:nvSpPr>
            <p:spPr bwMode="auto">
              <a:xfrm>
                <a:off x="1886" y="2754"/>
                <a:ext cx="164" cy="156"/>
              </a:xfrm>
              <a:prstGeom prst="star5">
                <a:avLst/>
              </a:prstGeom>
              <a:solidFill>
                <a:schemeClr val="accent1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34699" name="AutoShape 43"/>
              <p:cNvSpPr>
                <a:spLocks noChangeArrowheads="1"/>
              </p:cNvSpPr>
              <p:nvPr/>
            </p:nvSpPr>
            <p:spPr bwMode="auto">
              <a:xfrm>
                <a:off x="2236" y="2964"/>
                <a:ext cx="164" cy="156"/>
              </a:xfrm>
              <a:prstGeom prst="star5">
                <a:avLst/>
              </a:prstGeom>
              <a:solidFill>
                <a:schemeClr val="accent1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34700" name="AutoShape 44"/>
              <p:cNvSpPr>
                <a:spLocks noChangeArrowheads="1"/>
              </p:cNvSpPr>
              <p:nvPr/>
            </p:nvSpPr>
            <p:spPr bwMode="auto">
              <a:xfrm>
                <a:off x="1872" y="3060"/>
                <a:ext cx="164" cy="156"/>
              </a:xfrm>
              <a:prstGeom prst="star5">
                <a:avLst/>
              </a:prstGeom>
              <a:solidFill>
                <a:schemeClr val="accent1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34701" name="AutoShape 45"/>
              <p:cNvSpPr>
                <a:spLocks noChangeArrowheads="1"/>
              </p:cNvSpPr>
              <p:nvPr/>
            </p:nvSpPr>
            <p:spPr bwMode="auto">
              <a:xfrm>
                <a:off x="2140" y="3300"/>
                <a:ext cx="164" cy="156"/>
              </a:xfrm>
              <a:prstGeom prst="star5">
                <a:avLst/>
              </a:prstGeom>
              <a:solidFill>
                <a:schemeClr val="accent1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6525" name="Freeform 46"/>
              <p:cNvSpPr>
                <a:spLocks/>
              </p:cNvSpPr>
              <p:nvPr/>
            </p:nvSpPr>
            <p:spPr bwMode="auto">
              <a:xfrm>
                <a:off x="1667" y="2687"/>
                <a:ext cx="816" cy="821"/>
              </a:xfrm>
              <a:custGeom>
                <a:avLst/>
                <a:gdLst>
                  <a:gd name="T0" fmla="*/ 816 w 816"/>
                  <a:gd name="T1" fmla="*/ 223 h 821"/>
                  <a:gd name="T2" fmla="*/ 647 w 816"/>
                  <a:gd name="T3" fmla="*/ 163 h 821"/>
                  <a:gd name="T4" fmla="*/ 548 w 816"/>
                  <a:gd name="T5" fmla="*/ 104 h 821"/>
                  <a:gd name="T6" fmla="*/ 379 w 816"/>
                  <a:gd name="T7" fmla="*/ 34 h 821"/>
                  <a:gd name="T8" fmla="*/ 359 w 816"/>
                  <a:gd name="T9" fmla="*/ 4 h 821"/>
                  <a:gd name="T10" fmla="*/ 279 w 816"/>
                  <a:gd name="T11" fmla="*/ 24 h 821"/>
                  <a:gd name="T12" fmla="*/ 150 w 816"/>
                  <a:gd name="T13" fmla="*/ 163 h 821"/>
                  <a:gd name="T14" fmla="*/ 31 w 816"/>
                  <a:gd name="T15" fmla="*/ 183 h 821"/>
                  <a:gd name="T16" fmla="*/ 21 w 816"/>
                  <a:gd name="T17" fmla="*/ 292 h 821"/>
                  <a:gd name="T18" fmla="*/ 121 w 816"/>
                  <a:gd name="T19" fmla="*/ 421 h 821"/>
                  <a:gd name="T20" fmla="*/ 190 w 816"/>
                  <a:gd name="T21" fmla="*/ 620 h 821"/>
                  <a:gd name="T22" fmla="*/ 200 w 816"/>
                  <a:gd name="T23" fmla="*/ 699 h 821"/>
                  <a:gd name="T24" fmla="*/ 419 w 816"/>
                  <a:gd name="T25" fmla="*/ 779 h 821"/>
                  <a:gd name="T26" fmla="*/ 528 w 816"/>
                  <a:gd name="T27" fmla="*/ 789 h 821"/>
                  <a:gd name="T28" fmla="*/ 587 w 816"/>
                  <a:gd name="T29" fmla="*/ 809 h 821"/>
                  <a:gd name="T30" fmla="*/ 617 w 816"/>
                  <a:gd name="T31" fmla="*/ 819 h 821"/>
                  <a:gd name="T32" fmla="*/ 786 w 816"/>
                  <a:gd name="T33" fmla="*/ 809 h 821"/>
                  <a:gd name="T34" fmla="*/ 756 w 816"/>
                  <a:gd name="T35" fmla="*/ 789 h 821"/>
                  <a:gd name="T36" fmla="*/ 716 w 816"/>
                  <a:gd name="T37" fmla="*/ 640 h 821"/>
                  <a:gd name="T38" fmla="*/ 786 w 816"/>
                  <a:gd name="T39" fmla="*/ 471 h 821"/>
                  <a:gd name="T40" fmla="*/ 816 w 816"/>
                  <a:gd name="T41" fmla="*/ 223 h 8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16"/>
                  <a:gd name="T64" fmla="*/ 0 h 821"/>
                  <a:gd name="T65" fmla="*/ 816 w 816"/>
                  <a:gd name="T66" fmla="*/ 821 h 8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16" h="821">
                    <a:moveTo>
                      <a:pt x="816" y="223"/>
                    </a:moveTo>
                    <a:cubicBezTo>
                      <a:pt x="760" y="203"/>
                      <a:pt x="702" y="187"/>
                      <a:pt x="647" y="163"/>
                    </a:cubicBezTo>
                    <a:cubicBezTo>
                      <a:pt x="612" y="147"/>
                      <a:pt x="582" y="121"/>
                      <a:pt x="548" y="104"/>
                    </a:cubicBezTo>
                    <a:cubicBezTo>
                      <a:pt x="497" y="78"/>
                      <a:pt x="432" y="54"/>
                      <a:pt x="379" y="34"/>
                    </a:cubicBezTo>
                    <a:cubicBezTo>
                      <a:pt x="372" y="24"/>
                      <a:pt x="371" y="7"/>
                      <a:pt x="359" y="4"/>
                    </a:cubicBezTo>
                    <a:cubicBezTo>
                      <a:pt x="346" y="0"/>
                      <a:pt x="296" y="18"/>
                      <a:pt x="279" y="24"/>
                    </a:cubicBezTo>
                    <a:cubicBezTo>
                      <a:pt x="256" y="60"/>
                      <a:pt x="190" y="156"/>
                      <a:pt x="150" y="163"/>
                    </a:cubicBezTo>
                    <a:cubicBezTo>
                      <a:pt x="110" y="170"/>
                      <a:pt x="31" y="183"/>
                      <a:pt x="31" y="183"/>
                    </a:cubicBezTo>
                    <a:cubicBezTo>
                      <a:pt x="1" y="229"/>
                      <a:pt x="0" y="215"/>
                      <a:pt x="21" y="292"/>
                    </a:cubicBezTo>
                    <a:cubicBezTo>
                      <a:pt x="26" y="310"/>
                      <a:pt x="116" y="415"/>
                      <a:pt x="121" y="421"/>
                    </a:cubicBezTo>
                    <a:cubicBezTo>
                      <a:pt x="163" y="479"/>
                      <a:pt x="151" y="561"/>
                      <a:pt x="190" y="620"/>
                    </a:cubicBezTo>
                    <a:cubicBezTo>
                      <a:pt x="193" y="646"/>
                      <a:pt x="191" y="674"/>
                      <a:pt x="200" y="699"/>
                    </a:cubicBezTo>
                    <a:cubicBezTo>
                      <a:pt x="225" y="768"/>
                      <a:pt x="367" y="774"/>
                      <a:pt x="419" y="779"/>
                    </a:cubicBezTo>
                    <a:cubicBezTo>
                      <a:pt x="455" y="783"/>
                      <a:pt x="492" y="786"/>
                      <a:pt x="528" y="789"/>
                    </a:cubicBezTo>
                    <a:cubicBezTo>
                      <a:pt x="548" y="796"/>
                      <a:pt x="567" y="802"/>
                      <a:pt x="587" y="809"/>
                    </a:cubicBezTo>
                    <a:cubicBezTo>
                      <a:pt x="597" y="812"/>
                      <a:pt x="617" y="819"/>
                      <a:pt x="617" y="819"/>
                    </a:cubicBezTo>
                    <a:cubicBezTo>
                      <a:pt x="673" y="816"/>
                      <a:pt x="731" y="821"/>
                      <a:pt x="786" y="809"/>
                    </a:cubicBezTo>
                    <a:cubicBezTo>
                      <a:pt x="798" y="806"/>
                      <a:pt x="761" y="800"/>
                      <a:pt x="756" y="789"/>
                    </a:cubicBezTo>
                    <a:cubicBezTo>
                      <a:pt x="736" y="742"/>
                      <a:pt x="732" y="689"/>
                      <a:pt x="716" y="640"/>
                    </a:cubicBezTo>
                    <a:cubicBezTo>
                      <a:pt x="704" y="522"/>
                      <a:pt x="693" y="533"/>
                      <a:pt x="786" y="471"/>
                    </a:cubicBezTo>
                    <a:cubicBezTo>
                      <a:pt x="745" y="349"/>
                      <a:pt x="761" y="431"/>
                      <a:pt x="816" y="223"/>
                    </a:cubicBezTo>
                    <a:close/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6526" name="Text Box 47"/>
              <p:cNvSpPr txBox="1">
                <a:spLocks noChangeArrowheads="1"/>
              </p:cNvSpPr>
              <p:nvPr/>
            </p:nvSpPr>
            <p:spPr bwMode="auto">
              <a:xfrm>
                <a:off x="1978" y="3062"/>
                <a:ext cx="392" cy="250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</p:spPr>
            <p:txBody>
              <a:bodyPr wrap="none">
                <a:spAutoFit/>
              </a:bodyPr>
              <a:lstStyle/>
              <a:p>
                <a:r>
                  <a:rPr lang="pt-BR" sz="2000">
                    <a:solidFill>
                      <a:srgbClr val="00FFFF"/>
                    </a:solidFill>
                  </a:rPr>
                  <a:t>Leã</a:t>
                </a:r>
              </a:p>
            </p:txBody>
          </p:sp>
        </p:grpSp>
        <p:grpSp>
          <p:nvGrpSpPr>
            <p:cNvPr id="8" name="Group 48"/>
            <p:cNvGrpSpPr>
              <a:grpSpLocks/>
            </p:cNvGrpSpPr>
            <p:nvPr/>
          </p:nvGrpSpPr>
          <p:grpSpPr bwMode="auto">
            <a:xfrm>
              <a:off x="2400" y="3241"/>
              <a:ext cx="977" cy="914"/>
              <a:chOff x="2400" y="3241"/>
              <a:chExt cx="977" cy="914"/>
            </a:xfrm>
          </p:grpSpPr>
          <p:sp>
            <p:nvSpPr>
              <p:cNvPr id="1734705" name="AutoShape 49"/>
              <p:cNvSpPr>
                <a:spLocks noChangeArrowheads="1"/>
              </p:cNvSpPr>
              <p:nvPr/>
            </p:nvSpPr>
            <p:spPr bwMode="auto">
              <a:xfrm>
                <a:off x="2462" y="3330"/>
                <a:ext cx="164" cy="156"/>
              </a:xfrm>
              <a:prstGeom prst="star5">
                <a:avLst/>
              </a:prstGeom>
              <a:solidFill>
                <a:srgbClr val="FFFF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34706" name="AutoShape 50"/>
              <p:cNvSpPr>
                <a:spLocks noChangeArrowheads="1"/>
              </p:cNvSpPr>
              <p:nvPr/>
            </p:nvSpPr>
            <p:spPr bwMode="auto">
              <a:xfrm>
                <a:off x="2832" y="3648"/>
                <a:ext cx="164" cy="156"/>
              </a:xfrm>
              <a:prstGeom prst="star5">
                <a:avLst/>
              </a:prstGeom>
              <a:solidFill>
                <a:srgbClr val="FFFF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34707" name="AutoShape 51"/>
              <p:cNvSpPr>
                <a:spLocks noChangeArrowheads="1"/>
              </p:cNvSpPr>
              <p:nvPr/>
            </p:nvSpPr>
            <p:spPr bwMode="auto">
              <a:xfrm>
                <a:off x="2448" y="3636"/>
                <a:ext cx="164" cy="156"/>
              </a:xfrm>
              <a:prstGeom prst="star5">
                <a:avLst/>
              </a:prstGeom>
              <a:solidFill>
                <a:srgbClr val="FFFF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34708" name="AutoShape 52"/>
              <p:cNvSpPr>
                <a:spLocks noChangeArrowheads="1"/>
              </p:cNvSpPr>
              <p:nvPr/>
            </p:nvSpPr>
            <p:spPr bwMode="auto">
              <a:xfrm>
                <a:off x="3120" y="3936"/>
                <a:ext cx="164" cy="156"/>
              </a:xfrm>
              <a:prstGeom prst="star5">
                <a:avLst/>
              </a:prstGeom>
              <a:solidFill>
                <a:srgbClr val="FFFF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6519" name="Freeform 53"/>
              <p:cNvSpPr>
                <a:spLocks/>
              </p:cNvSpPr>
              <p:nvPr/>
            </p:nvSpPr>
            <p:spPr bwMode="auto">
              <a:xfrm>
                <a:off x="2400" y="3241"/>
                <a:ext cx="977" cy="914"/>
              </a:xfrm>
              <a:custGeom>
                <a:avLst/>
                <a:gdLst>
                  <a:gd name="T0" fmla="*/ 93 w 977"/>
                  <a:gd name="T1" fmla="*/ 56 h 914"/>
                  <a:gd name="T2" fmla="*/ 351 w 977"/>
                  <a:gd name="T3" fmla="*/ 106 h 914"/>
                  <a:gd name="T4" fmla="*/ 589 w 977"/>
                  <a:gd name="T5" fmla="*/ 195 h 914"/>
                  <a:gd name="T6" fmla="*/ 639 w 977"/>
                  <a:gd name="T7" fmla="*/ 255 h 914"/>
                  <a:gd name="T8" fmla="*/ 698 w 977"/>
                  <a:gd name="T9" fmla="*/ 344 h 914"/>
                  <a:gd name="T10" fmla="*/ 818 w 977"/>
                  <a:gd name="T11" fmla="*/ 533 h 914"/>
                  <a:gd name="T12" fmla="*/ 838 w 977"/>
                  <a:gd name="T13" fmla="*/ 563 h 914"/>
                  <a:gd name="T14" fmla="*/ 897 w 977"/>
                  <a:gd name="T15" fmla="*/ 602 h 914"/>
                  <a:gd name="T16" fmla="*/ 937 w 977"/>
                  <a:gd name="T17" fmla="*/ 682 h 914"/>
                  <a:gd name="T18" fmla="*/ 947 w 977"/>
                  <a:gd name="T19" fmla="*/ 721 h 914"/>
                  <a:gd name="T20" fmla="*/ 967 w 977"/>
                  <a:gd name="T21" fmla="*/ 751 h 914"/>
                  <a:gd name="T22" fmla="*/ 977 w 977"/>
                  <a:gd name="T23" fmla="*/ 781 h 914"/>
                  <a:gd name="T24" fmla="*/ 907 w 977"/>
                  <a:gd name="T25" fmla="*/ 841 h 914"/>
                  <a:gd name="T26" fmla="*/ 847 w 977"/>
                  <a:gd name="T27" fmla="*/ 900 h 914"/>
                  <a:gd name="T28" fmla="*/ 331 w 977"/>
                  <a:gd name="T29" fmla="*/ 861 h 914"/>
                  <a:gd name="T30" fmla="*/ 262 w 977"/>
                  <a:gd name="T31" fmla="*/ 811 h 914"/>
                  <a:gd name="T32" fmla="*/ 122 w 977"/>
                  <a:gd name="T33" fmla="*/ 592 h 914"/>
                  <a:gd name="T34" fmla="*/ 93 w 977"/>
                  <a:gd name="T35" fmla="*/ 553 h 914"/>
                  <a:gd name="T36" fmla="*/ 33 w 977"/>
                  <a:gd name="T37" fmla="*/ 523 h 914"/>
                  <a:gd name="T38" fmla="*/ 73 w 977"/>
                  <a:gd name="T39" fmla="*/ 404 h 914"/>
                  <a:gd name="T40" fmla="*/ 93 w 977"/>
                  <a:gd name="T41" fmla="*/ 374 h 914"/>
                  <a:gd name="T42" fmla="*/ 73 w 977"/>
                  <a:gd name="T43" fmla="*/ 235 h 914"/>
                  <a:gd name="T44" fmla="*/ 53 w 977"/>
                  <a:gd name="T45" fmla="*/ 175 h 914"/>
                  <a:gd name="T46" fmla="*/ 93 w 977"/>
                  <a:gd name="T47" fmla="*/ 56 h 91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977"/>
                  <a:gd name="T73" fmla="*/ 0 h 914"/>
                  <a:gd name="T74" fmla="*/ 977 w 977"/>
                  <a:gd name="T75" fmla="*/ 914 h 91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977" h="914">
                    <a:moveTo>
                      <a:pt x="93" y="56"/>
                    </a:moveTo>
                    <a:cubicBezTo>
                      <a:pt x="256" y="0"/>
                      <a:pt x="250" y="63"/>
                      <a:pt x="351" y="106"/>
                    </a:cubicBezTo>
                    <a:cubicBezTo>
                      <a:pt x="428" y="139"/>
                      <a:pt x="511" y="161"/>
                      <a:pt x="589" y="195"/>
                    </a:cubicBezTo>
                    <a:cubicBezTo>
                      <a:pt x="603" y="217"/>
                      <a:pt x="625" y="233"/>
                      <a:pt x="639" y="255"/>
                    </a:cubicBezTo>
                    <a:cubicBezTo>
                      <a:pt x="665" y="293"/>
                      <a:pt x="652" y="312"/>
                      <a:pt x="698" y="344"/>
                    </a:cubicBezTo>
                    <a:cubicBezTo>
                      <a:pt x="714" y="423"/>
                      <a:pt x="750" y="488"/>
                      <a:pt x="818" y="533"/>
                    </a:cubicBezTo>
                    <a:cubicBezTo>
                      <a:pt x="825" y="543"/>
                      <a:pt x="829" y="555"/>
                      <a:pt x="838" y="563"/>
                    </a:cubicBezTo>
                    <a:cubicBezTo>
                      <a:pt x="856" y="579"/>
                      <a:pt x="897" y="602"/>
                      <a:pt x="897" y="602"/>
                    </a:cubicBezTo>
                    <a:cubicBezTo>
                      <a:pt x="921" y="698"/>
                      <a:pt x="887" y="583"/>
                      <a:pt x="937" y="682"/>
                    </a:cubicBezTo>
                    <a:cubicBezTo>
                      <a:pt x="943" y="694"/>
                      <a:pt x="942" y="709"/>
                      <a:pt x="947" y="721"/>
                    </a:cubicBezTo>
                    <a:cubicBezTo>
                      <a:pt x="952" y="732"/>
                      <a:pt x="962" y="740"/>
                      <a:pt x="967" y="751"/>
                    </a:cubicBezTo>
                    <a:cubicBezTo>
                      <a:pt x="972" y="760"/>
                      <a:pt x="974" y="771"/>
                      <a:pt x="977" y="781"/>
                    </a:cubicBezTo>
                    <a:cubicBezTo>
                      <a:pt x="959" y="836"/>
                      <a:pt x="945" y="804"/>
                      <a:pt x="907" y="841"/>
                    </a:cubicBezTo>
                    <a:cubicBezTo>
                      <a:pt x="832" y="914"/>
                      <a:pt x="918" y="853"/>
                      <a:pt x="847" y="900"/>
                    </a:cubicBezTo>
                    <a:cubicBezTo>
                      <a:pt x="631" y="894"/>
                      <a:pt x="513" y="902"/>
                      <a:pt x="331" y="861"/>
                    </a:cubicBezTo>
                    <a:cubicBezTo>
                      <a:pt x="308" y="844"/>
                      <a:pt x="278" y="835"/>
                      <a:pt x="262" y="811"/>
                    </a:cubicBezTo>
                    <a:cubicBezTo>
                      <a:pt x="213" y="737"/>
                      <a:pt x="180" y="660"/>
                      <a:pt x="122" y="592"/>
                    </a:cubicBezTo>
                    <a:cubicBezTo>
                      <a:pt x="111" y="580"/>
                      <a:pt x="105" y="563"/>
                      <a:pt x="93" y="553"/>
                    </a:cubicBezTo>
                    <a:cubicBezTo>
                      <a:pt x="76" y="539"/>
                      <a:pt x="52" y="535"/>
                      <a:pt x="33" y="523"/>
                    </a:cubicBezTo>
                    <a:cubicBezTo>
                      <a:pt x="2" y="431"/>
                      <a:pt x="0" y="485"/>
                      <a:pt x="73" y="404"/>
                    </a:cubicBezTo>
                    <a:cubicBezTo>
                      <a:pt x="81" y="395"/>
                      <a:pt x="86" y="384"/>
                      <a:pt x="93" y="374"/>
                    </a:cubicBezTo>
                    <a:cubicBezTo>
                      <a:pt x="88" y="331"/>
                      <a:pt x="85" y="278"/>
                      <a:pt x="73" y="235"/>
                    </a:cubicBezTo>
                    <a:cubicBezTo>
                      <a:pt x="67" y="215"/>
                      <a:pt x="53" y="175"/>
                      <a:pt x="53" y="175"/>
                    </a:cubicBezTo>
                    <a:cubicBezTo>
                      <a:pt x="65" y="72"/>
                      <a:pt x="42" y="107"/>
                      <a:pt x="93" y="56"/>
                    </a:cubicBezTo>
                    <a:close/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6520" name="Text Box 54"/>
              <p:cNvSpPr txBox="1">
                <a:spLocks noChangeArrowheads="1"/>
              </p:cNvSpPr>
              <p:nvPr/>
            </p:nvSpPr>
            <p:spPr bwMode="auto">
              <a:xfrm>
                <a:off x="2719" y="3830"/>
                <a:ext cx="329" cy="250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</p:spPr>
            <p:txBody>
              <a:bodyPr wrap="none">
                <a:spAutoFit/>
              </a:bodyPr>
              <a:lstStyle/>
              <a:p>
                <a:r>
                  <a:rPr lang="pt-BR" sz="2000">
                    <a:solidFill>
                      <a:srgbClr val="00FFFF"/>
                    </a:solidFill>
                  </a:rPr>
                  <a:t>Vir</a:t>
                </a:r>
              </a:p>
            </p:txBody>
          </p:sp>
        </p:grpSp>
        <p:grpSp>
          <p:nvGrpSpPr>
            <p:cNvPr id="9" name="Group 55"/>
            <p:cNvGrpSpPr>
              <a:grpSpLocks/>
            </p:cNvGrpSpPr>
            <p:nvPr/>
          </p:nvGrpSpPr>
          <p:grpSpPr bwMode="auto">
            <a:xfrm>
              <a:off x="3327" y="3385"/>
              <a:ext cx="658" cy="846"/>
              <a:chOff x="3327" y="3385"/>
              <a:chExt cx="658" cy="846"/>
            </a:xfrm>
          </p:grpSpPr>
          <p:sp>
            <p:nvSpPr>
              <p:cNvPr id="1734712" name="AutoShape 56"/>
              <p:cNvSpPr>
                <a:spLocks noChangeArrowheads="1"/>
              </p:cNvSpPr>
              <p:nvPr/>
            </p:nvSpPr>
            <p:spPr bwMode="auto">
              <a:xfrm>
                <a:off x="3374" y="3474"/>
                <a:ext cx="164" cy="156"/>
              </a:xfrm>
              <a:prstGeom prst="star5">
                <a:avLst/>
              </a:prstGeom>
              <a:solidFill>
                <a:srgbClr val="0080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34713" name="AutoShape 57"/>
              <p:cNvSpPr>
                <a:spLocks noChangeArrowheads="1"/>
              </p:cNvSpPr>
              <p:nvPr/>
            </p:nvSpPr>
            <p:spPr bwMode="auto">
              <a:xfrm>
                <a:off x="3724" y="3684"/>
                <a:ext cx="164" cy="156"/>
              </a:xfrm>
              <a:prstGeom prst="star5">
                <a:avLst/>
              </a:prstGeom>
              <a:solidFill>
                <a:srgbClr val="0080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34714" name="AutoShape 58"/>
              <p:cNvSpPr>
                <a:spLocks noChangeArrowheads="1"/>
              </p:cNvSpPr>
              <p:nvPr/>
            </p:nvSpPr>
            <p:spPr bwMode="auto">
              <a:xfrm>
                <a:off x="3360" y="3780"/>
                <a:ext cx="164" cy="156"/>
              </a:xfrm>
              <a:prstGeom prst="star5">
                <a:avLst/>
              </a:prstGeom>
              <a:solidFill>
                <a:srgbClr val="0080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34715" name="AutoShape 59"/>
              <p:cNvSpPr>
                <a:spLocks noChangeArrowheads="1"/>
              </p:cNvSpPr>
              <p:nvPr/>
            </p:nvSpPr>
            <p:spPr bwMode="auto">
              <a:xfrm>
                <a:off x="3628" y="4020"/>
                <a:ext cx="164" cy="156"/>
              </a:xfrm>
              <a:prstGeom prst="star5">
                <a:avLst/>
              </a:prstGeom>
              <a:solidFill>
                <a:srgbClr val="0080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6513" name="Freeform 60"/>
              <p:cNvSpPr>
                <a:spLocks/>
              </p:cNvSpPr>
              <p:nvPr/>
            </p:nvSpPr>
            <p:spPr bwMode="auto">
              <a:xfrm>
                <a:off x="3327" y="3385"/>
                <a:ext cx="658" cy="846"/>
              </a:xfrm>
              <a:custGeom>
                <a:avLst/>
                <a:gdLst>
                  <a:gd name="T0" fmla="*/ 556 w 658"/>
                  <a:gd name="T1" fmla="*/ 61 h 846"/>
                  <a:gd name="T2" fmla="*/ 298 w 658"/>
                  <a:gd name="T3" fmla="*/ 71 h 846"/>
                  <a:gd name="T4" fmla="*/ 258 w 658"/>
                  <a:gd name="T5" fmla="*/ 61 h 846"/>
                  <a:gd name="T6" fmla="*/ 218 w 658"/>
                  <a:gd name="T7" fmla="*/ 21 h 846"/>
                  <a:gd name="T8" fmla="*/ 79 w 658"/>
                  <a:gd name="T9" fmla="*/ 31 h 846"/>
                  <a:gd name="T10" fmla="*/ 50 w 658"/>
                  <a:gd name="T11" fmla="*/ 41 h 846"/>
                  <a:gd name="T12" fmla="*/ 30 w 658"/>
                  <a:gd name="T13" fmla="*/ 101 h 846"/>
                  <a:gd name="T14" fmla="*/ 20 w 658"/>
                  <a:gd name="T15" fmla="*/ 131 h 846"/>
                  <a:gd name="T16" fmla="*/ 10 w 658"/>
                  <a:gd name="T17" fmla="*/ 379 h 846"/>
                  <a:gd name="T18" fmla="*/ 0 w 658"/>
                  <a:gd name="T19" fmla="*/ 429 h 846"/>
                  <a:gd name="T20" fmla="*/ 89 w 658"/>
                  <a:gd name="T21" fmla="*/ 617 h 846"/>
                  <a:gd name="T22" fmla="*/ 149 w 658"/>
                  <a:gd name="T23" fmla="*/ 717 h 846"/>
                  <a:gd name="T24" fmla="*/ 208 w 658"/>
                  <a:gd name="T25" fmla="*/ 756 h 846"/>
                  <a:gd name="T26" fmla="*/ 248 w 658"/>
                  <a:gd name="T27" fmla="*/ 796 h 846"/>
                  <a:gd name="T28" fmla="*/ 318 w 658"/>
                  <a:gd name="T29" fmla="*/ 816 h 846"/>
                  <a:gd name="T30" fmla="*/ 377 w 658"/>
                  <a:gd name="T31" fmla="*/ 836 h 846"/>
                  <a:gd name="T32" fmla="*/ 407 w 658"/>
                  <a:gd name="T33" fmla="*/ 846 h 846"/>
                  <a:gd name="T34" fmla="*/ 546 w 658"/>
                  <a:gd name="T35" fmla="*/ 806 h 846"/>
                  <a:gd name="T36" fmla="*/ 645 w 658"/>
                  <a:gd name="T37" fmla="*/ 766 h 846"/>
                  <a:gd name="T38" fmla="*/ 635 w 658"/>
                  <a:gd name="T39" fmla="*/ 667 h 846"/>
                  <a:gd name="T40" fmla="*/ 606 w 658"/>
                  <a:gd name="T41" fmla="*/ 657 h 846"/>
                  <a:gd name="T42" fmla="*/ 566 w 658"/>
                  <a:gd name="T43" fmla="*/ 597 h 846"/>
                  <a:gd name="T44" fmla="*/ 546 w 658"/>
                  <a:gd name="T45" fmla="*/ 568 h 846"/>
                  <a:gd name="T46" fmla="*/ 576 w 658"/>
                  <a:gd name="T47" fmla="*/ 548 h 846"/>
                  <a:gd name="T48" fmla="*/ 616 w 658"/>
                  <a:gd name="T49" fmla="*/ 538 h 846"/>
                  <a:gd name="T50" fmla="*/ 626 w 658"/>
                  <a:gd name="T51" fmla="*/ 468 h 846"/>
                  <a:gd name="T52" fmla="*/ 616 w 658"/>
                  <a:gd name="T53" fmla="*/ 280 h 846"/>
                  <a:gd name="T54" fmla="*/ 606 w 658"/>
                  <a:gd name="T55" fmla="*/ 160 h 846"/>
                  <a:gd name="T56" fmla="*/ 546 w 658"/>
                  <a:gd name="T57" fmla="*/ 141 h 846"/>
                  <a:gd name="T58" fmla="*/ 556 w 658"/>
                  <a:gd name="T59" fmla="*/ 61 h 84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58"/>
                  <a:gd name="T91" fmla="*/ 0 h 846"/>
                  <a:gd name="T92" fmla="*/ 658 w 658"/>
                  <a:gd name="T93" fmla="*/ 846 h 84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58" h="846">
                    <a:moveTo>
                      <a:pt x="556" y="61"/>
                    </a:moveTo>
                    <a:cubicBezTo>
                      <a:pt x="470" y="64"/>
                      <a:pt x="384" y="71"/>
                      <a:pt x="298" y="71"/>
                    </a:cubicBezTo>
                    <a:cubicBezTo>
                      <a:pt x="284" y="71"/>
                      <a:pt x="269" y="70"/>
                      <a:pt x="258" y="61"/>
                    </a:cubicBezTo>
                    <a:cubicBezTo>
                      <a:pt x="182" y="0"/>
                      <a:pt x="321" y="55"/>
                      <a:pt x="218" y="21"/>
                    </a:cubicBezTo>
                    <a:cubicBezTo>
                      <a:pt x="172" y="24"/>
                      <a:pt x="125" y="26"/>
                      <a:pt x="79" y="31"/>
                    </a:cubicBezTo>
                    <a:cubicBezTo>
                      <a:pt x="69" y="32"/>
                      <a:pt x="56" y="33"/>
                      <a:pt x="50" y="41"/>
                    </a:cubicBezTo>
                    <a:cubicBezTo>
                      <a:pt x="38" y="58"/>
                      <a:pt x="37" y="81"/>
                      <a:pt x="30" y="101"/>
                    </a:cubicBezTo>
                    <a:cubicBezTo>
                      <a:pt x="27" y="111"/>
                      <a:pt x="20" y="131"/>
                      <a:pt x="20" y="131"/>
                    </a:cubicBezTo>
                    <a:cubicBezTo>
                      <a:pt x="17" y="214"/>
                      <a:pt x="16" y="296"/>
                      <a:pt x="10" y="379"/>
                    </a:cubicBezTo>
                    <a:cubicBezTo>
                      <a:pt x="9" y="396"/>
                      <a:pt x="0" y="412"/>
                      <a:pt x="0" y="429"/>
                    </a:cubicBezTo>
                    <a:cubicBezTo>
                      <a:pt x="0" y="527"/>
                      <a:pt x="63" y="538"/>
                      <a:pt x="89" y="617"/>
                    </a:cubicBezTo>
                    <a:cubicBezTo>
                      <a:pt x="95" y="634"/>
                      <a:pt x="139" y="707"/>
                      <a:pt x="149" y="717"/>
                    </a:cubicBezTo>
                    <a:cubicBezTo>
                      <a:pt x="166" y="734"/>
                      <a:pt x="188" y="743"/>
                      <a:pt x="208" y="756"/>
                    </a:cubicBezTo>
                    <a:cubicBezTo>
                      <a:pt x="224" y="766"/>
                      <a:pt x="233" y="785"/>
                      <a:pt x="248" y="796"/>
                    </a:cubicBezTo>
                    <a:cubicBezTo>
                      <a:pt x="256" y="802"/>
                      <a:pt x="313" y="815"/>
                      <a:pt x="318" y="816"/>
                    </a:cubicBezTo>
                    <a:cubicBezTo>
                      <a:pt x="338" y="822"/>
                      <a:pt x="357" y="829"/>
                      <a:pt x="377" y="836"/>
                    </a:cubicBezTo>
                    <a:cubicBezTo>
                      <a:pt x="387" y="839"/>
                      <a:pt x="407" y="846"/>
                      <a:pt x="407" y="846"/>
                    </a:cubicBezTo>
                    <a:cubicBezTo>
                      <a:pt x="459" y="820"/>
                      <a:pt x="486" y="815"/>
                      <a:pt x="546" y="806"/>
                    </a:cubicBezTo>
                    <a:cubicBezTo>
                      <a:pt x="583" y="794"/>
                      <a:pt x="613" y="788"/>
                      <a:pt x="645" y="766"/>
                    </a:cubicBezTo>
                    <a:cubicBezTo>
                      <a:pt x="654" y="739"/>
                      <a:pt x="658" y="691"/>
                      <a:pt x="635" y="667"/>
                    </a:cubicBezTo>
                    <a:cubicBezTo>
                      <a:pt x="628" y="660"/>
                      <a:pt x="616" y="660"/>
                      <a:pt x="606" y="657"/>
                    </a:cubicBezTo>
                    <a:cubicBezTo>
                      <a:pt x="593" y="637"/>
                      <a:pt x="579" y="617"/>
                      <a:pt x="566" y="597"/>
                    </a:cubicBezTo>
                    <a:cubicBezTo>
                      <a:pt x="559" y="587"/>
                      <a:pt x="546" y="568"/>
                      <a:pt x="546" y="568"/>
                    </a:cubicBezTo>
                    <a:cubicBezTo>
                      <a:pt x="556" y="561"/>
                      <a:pt x="565" y="553"/>
                      <a:pt x="576" y="548"/>
                    </a:cubicBezTo>
                    <a:cubicBezTo>
                      <a:pt x="589" y="543"/>
                      <a:pt x="609" y="550"/>
                      <a:pt x="616" y="538"/>
                    </a:cubicBezTo>
                    <a:cubicBezTo>
                      <a:pt x="628" y="518"/>
                      <a:pt x="623" y="491"/>
                      <a:pt x="626" y="468"/>
                    </a:cubicBezTo>
                    <a:cubicBezTo>
                      <a:pt x="623" y="405"/>
                      <a:pt x="620" y="343"/>
                      <a:pt x="616" y="280"/>
                    </a:cubicBezTo>
                    <a:cubicBezTo>
                      <a:pt x="613" y="240"/>
                      <a:pt x="624" y="196"/>
                      <a:pt x="606" y="160"/>
                    </a:cubicBezTo>
                    <a:cubicBezTo>
                      <a:pt x="597" y="141"/>
                      <a:pt x="566" y="147"/>
                      <a:pt x="546" y="141"/>
                    </a:cubicBezTo>
                    <a:cubicBezTo>
                      <a:pt x="561" y="95"/>
                      <a:pt x="556" y="122"/>
                      <a:pt x="556" y="61"/>
                    </a:cubicBezTo>
                    <a:close/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6514" name="Text Box 61"/>
              <p:cNvSpPr txBox="1">
                <a:spLocks noChangeArrowheads="1"/>
              </p:cNvSpPr>
              <p:nvPr/>
            </p:nvSpPr>
            <p:spPr bwMode="auto">
              <a:xfrm>
                <a:off x="3497" y="3830"/>
                <a:ext cx="356" cy="250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</p:spPr>
            <p:txBody>
              <a:bodyPr wrap="none">
                <a:spAutoFit/>
              </a:bodyPr>
              <a:lstStyle/>
              <a:p>
                <a:r>
                  <a:rPr lang="pt-BR" sz="2000">
                    <a:solidFill>
                      <a:srgbClr val="00FFFF"/>
                    </a:solidFill>
                  </a:rPr>
                  <a:t>Lib</a:t>
                </a:r>
              </a:p>
            </p:txBody>
          </p:sp>
        </p:grpSp>
        <p:grpSp>
          <p:nvGrpSpPr>
            <p:cNvPr id="10" name="Group 62"/>
            <p:cNvGrpSpPr>
              <a:grpSpLocks/>
            </p:cNvGrpSpPr>
            <p:nvPr/>
          </p:nvGrpSpPr>
          <p:grpSpPr bwMode="auto">
            <a:xfrm>
              <a:off x="3982" y="3277"/>
              <a:ext cx="944" cy="844"/>
              <a:chOff x="3982" y="3277"/>
              <a:chExt cx="944" cy="844"/>
            </a:xfrm>
          </p:grpSpPr>
          <p:sp>
            <p:nvSpPr>
              <p:cNvPr id="1734719" name="AutoShape 63"/>
              <p:cNvSpPr>
                <a:spLocks noChangeArrowheads="1"/>
              </p:cNvSpPr>
              <p:nvPr/>
            </p:nvSpPr>
            <p:spPr bwMode="auto">
              <a:xfrm>
                <a:off x="4190" y="3330"/>
                <a:ext cx="164" cy="156"/>
              </a:xfrm>
              <a:prstGeom prst="star5">
                <a:avLst/>
              </a:prstGeom>
              <a:solidFill>
                <a:srgbClr val="CC00CC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34720" name="AutoShape 64"/>
              <p:cNvSpPr>
                <a:spLocks noChangeArrowheads="1"/>
              </p:cNvSpPr>
              <p:nvPr/>
            </p:nvSpPr>
            <p:spPr bwMode="auto">
              <a:xfrm>
                <a:off x="4636" y="3540"/>
                <a:ext cx="164" cy="156"/>
              </a:xfrm>
              <a:prstGeom prst="star5">
                <a:avLst/>
              </a:prstGeom>
              <a:solidFill>
                <a:srgbClr val="CC00CC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34721" name="AutoShape 65"/>
              <p:cNvSpPr>
                <a:spLocks noChangeArrowheads="1"/>
              </p:cNvSpPr>
              <p:nvPr/>
            </p:nvSpPr>
            <p:spPr bwMode="auto">
              <a:xfrm>
                <a:off x="4080" y="3828"/>
                <a:ext cx="164" cy="156"/>
              </a:xfrm>
              <a:prstGeom prst="star5">
                <a:avLst/>
              </a:prstGeom>
              <a:solidFill>
                <a:srgbClr val="CC00CC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34722" name="AutoShape 66"/>
              <p:cNvSpPr>
                <a:spLocks noChangeArrowheads="1"/>
              </p:cNvSpPr>
              <p:nvPr/>
            </p:nvSpPr>
            <p:spPr bwMode="auto">
              <a:xfrm>
                <a:off x="4560" y="3840"/>
                <a:ext cx="164" cy="156"/>
              </a:xfrm>
              <a:prstGeom prst="star5">
                <a:avLst/>
              </a:prstGeom>
              <a:solidFill>
                <a:srgbClr val="CC00CC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6507" name="Freeform 67"/>
              <p:cNvSpPr>
                <a:spLocks/>
              </p:cNvSpPr>
              <p:nvPr/>
            </p:nvSpPr>
            <p:spPr bwMode="auto">
              <a:xfrm>
                <a:off x="3982" y="3277"/>
                <a:ext cx="944" cy="844"/>
              </a:xfrm>
              <a:custGeom>
                <a:avLst/>
                <a:gdLst>
                  <a:gd name="T0" fmla="*/ 527 w 944"/>
                  <a:gd name="T1" fmla="*/ 80 h 844"/>
                  <a:gd name="T2" fmla="*/ 437 w 944"/>
                  <a:gd name="T3" fmla="*/ 70 h 844"/>
                  <a:gd name="T4" fmla="*/ 408 w 944"/>
                  <a:gd name="T5" fmla="*/ 50 h 844"/>
                  <a:gd name="T6" fmla="*/ 278 w 944"/>
                  <a:gd name="T7" fmla="*/ 0 h 844"/>
                  <a:gd name="T8" fmla="*/ 229 w 944"/>
                  <a:gd name="T9" fmla="*/ 10 h 844"/>
                  <a:gd name="T10" fmla="*/ 179 w 944"/>
                  <a:gd name="T11" fmla="*/ 159 h 844"/>
                  <a:gd name="T12" fmla="*/ 80 w 944"/>
                  <a:gd name="T13" fmla="*/ 606 h 844"/>
                  <a:gd name="T14" fmla="*/ 40 w 944"/>
                  <a:gd name="T15" fmla="*/ 656 h 844"/>
                  <a:gd name="T16" fmla="*/ 0 w 944"/>
                  <a:gd name="T17" fmla="*/ 715 h 844"/>
                  <a:gd name="T18" fmla="*/ 487 w 944"/>
                  <a:gd name="T19" fmla="*/ 795 h 844"/>
                  <a:gd name="T20" fmla="*/ 556 w 944"/>
                  <a:gd name="T21" fmla="*/ 805 h 844"/>
                  <a:gd name="T22" fmla="*/ 616 w 944"/>
                  <a:gd name="T23" fmla="*/ 844 h 844"/>
                  <a:gd name="T24" fmla="*/ 815 w 944"/>
                  <a:gd name="T25" fmla="*/ 795 h 844"/>
                  <a:gd name="T26" fmla="*/ 914 w 944"/>
                  <a:gd name="T27" fmla="*/ 556 h 844"/>
                  <a:gd name="T28" fmla="*/ 815 w 944"/>
                  <a:gd name="T29" fmla="*/ 169 h 844"/>
                  <a:gd name="T30" fmla="*/ 666 w 944"/>
                  <a:gd name="T31" fmla="*/ 90 h 844"/>
                  <a:gd name="T32" fmla="*/ 527 w 944"/>
                  <a:gd name="T33" fmla="*/ 80 h 8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44"/>
                  <a:gd name="T52" fmla="*/ 0 h 844"/>
                  <a:gd name="T53" fmla="*/ 944 w 944"/>
                  <a:gd name="T54" fmla="*/ 844 h 8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44" h="844">
                    <a:moveTo>
                      <a:pt x="527" y="80"/>
                    </a:moveTo>
                    <a:cubicBezTo>
                      <a:pt x="497" y="77"/>
                      <a:pt x="466" y="77"/>
                      <a:pt x="437" y="70"/>
                    </a:cubicBezTo>
                    <a:cubicBezTo>
                      <a:pt x="426" y="67"/>
                      <a:pt x="418" y="55"/>
                      <a:pt x="408" y="50"/>
                    </a:cubicBezTo>
                    <a:cubicBezTo>
                      <a:pt x="366" y="28"/>
                      <a:pt x="325" y="12"/>
                      <a:pt x="278" y="0"/>
                    </a:cubicBezTo>
                    <a:cubicBezTo>
                      <a:pt x="262" y="3"/>
                      <a:pt x="242" y="0"/>
                      <a:pt x="229" y="10"/>
                    </a:cubicBezTo>
                    <a:cubicBezTo>
                      <a:pt x="200" y="31"/>
                      <a:pt x="191" y="123"/>
                      <a:pt x="179" y="159"/>
                    </a:cubicBezTo>
                    <a:cubicBezTo>
                      <a:pt x="166" y="350"/>
                      <a:pt x="186" y="465"/>
                      <a:pt x="80" y="606"/>
                    </a:cubicBezTo>
                    <a:cubicBezTo>
                      <a:pt x="58" y="673"/>
                      <a:pt x="88" y="601"/>
                      <a:pt x="40" y="656"/>
                    </a:cubicBezTo>
                    <a:cubicBezTo>
                      <a:pt x="24" y="674"/>
                      <a:pt x="0" y="715"/>
                      <a:pt x="0" y="715"/>
                    </a:cubicBezTo>
                    <a:cubicBezTo>
                      <a:pt x="142" y="810"/>
                      <a:pt x="322" y="787"/>
                      <a:pt x="487" y="795"/>
                    </a:cubicBezTo>
                    <a:cubicBezTo>
                      <a:pt x="510" y="798"/>
                      <a:pt x="534" y="797"/>
                      <a:pt x="556" y="805"/>
                    </a:cubicBezTo>
                    <a:cubicBezTo>
                      <a:pt x="578" y="813"/>
                      <a:pt x="616" y="844"/>
                      <a:pt x="616" y="844"/>
                    </a:cubicBezTo>
                    <a:cubicBezTo>
                      <a:pt x="683" y="828"/>
                      <a:pt x="753" y="826"/>
                      <a:pt x="815" y="795"/>
                    </a:cubicBezTo>
                    <a:cubicBezTo>
                      <a:pt x="869" y="717"/>
                      <a:pt x="895" y="649"/>
                      <a:pt x="914" y="556"/>
                    </a:cubicBezTo>
                    <a:cubicBezTo>
                      <a:pt x="909" y="461"/>
                      <a:pt x="944" y="213"/>
                      <a:pt x="815" y="169"/>
                    </a:cubicBezTo>
                    <a:cubicBezTo>
                      <a:pt x="745" y="117"/>
                      <a:pt x="761" y="113"/>
                      <a:pt x="666" y="90"/>
                    </a:cubicBezTo>
                    <a:cubicBezTo>
                      <a:pt x="618" y="58"/>
                      <a:pt x="583" y="52"/>
                      <a:pt x="527" y="80"/>
                    </a:cubicBezTo>
                    <a:close/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6508" name="Text Box 68"/>
              <p:cNvSpPr txBox="1">
                <a:spLocks noChangeArrowheads="1"/>
              </p:cNvSpPr>
              <p:nvPr/>
            </p:nvSpPr>
            <p:spPr bwMode="auto">
              <a:xfrm>
                <a:off x="4196" y="3600"/>
                <a:ext cx="401" cy="250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</p:spPr>
            <p:txBody>
              <a:bodyPr wrap="none">
                <a:spAutoFit/>
              </a:bodyPr>
              <a:lstStyle/>
              <a:p>
                <a:r>
                  <a:rPr lang="pt-BR" sz="2000">
                    <a:solidFill>
                      <a:srgbClr val="00FFFF"/>
                    </a:solidFill>
                  </a:rPr>
                  <a:t>Esc</a:t>
                </a:r>
              </a:p>
            </p:txBody>
          </p:sp>
        </p:grpSp>
        <p:grpSp>
          <p:nvGrpSpPr>
            <p:cNvPr id="11" name="Group 69"/>
            <p:cNvGrpSpPr>
              <a:grpSpLocks/>
            </p:cNvGrpSpPr>
            <p:nvPr/>
          </p:nvGrpSpPr>
          <p:grpSpPr bwMode="auto">
            <a:xfrm>
              <a:off x="4716" y="2665"/>
              <a:ext cx="765" cy="929"/>
              <a:chOff x="4716" y="2665"/>
              <a:chExt cx="765" cy="929"/>
            </a:xfrm>
          </p:grpSpPr>
          <p:sp>
            <p:nvSpPr>
              <p:cNvPr id="1734726" name="AutoShape 70"/>
              <p:cNvSpPr>
                <a:spLocks noChangeArrowheads="1"/>
              </p:cNvSpPr>
              <p:nvPr/>
            </p:nvSpPr>
            <p:spPr bwMode="auto">
              <a:xfrm>
                <a:off x="4814" y="2754"/>
                <a:ext cx="164" cy="156"/>
              </a:xfrm>
              <a:prstGeom prst="star5">
                <a:avLst/>
              </a:prstGeom>
              <a:solidFill>
                <a:srgbClr val="3399FF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34727" name="AutoShape 71"/>
              <p:cNvSpPr>
                <a:spLocks noChangeArrowheads="1"/>
              </p:cNvSpPr>
              <p:nvPr/>
            </p:nvSpPr>
            <p:spPr bwMode="auto">
              <a:xfrm>
                <a:off x="5164" y="2964"/>
                <a:ext cx="164" cy="156"/>
              </a:xfrm>
              <a:prstGeom prst="star5">
                <a:avLst/>
              </a:prstGeom>
              <a:solidFill>
                <a:srgbClr val="3399FF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34728" name="AutoShape 72"/>
              <p:cNvSpPr>
                <a:spLocks noChangeArrowheads="1"/>
              </p:cNvSpPr>
              <p:nvPr/>
            </p:nvSpPr>
            <p:spPr bwMode="auto">
              <a:xfrm>
                <a:off x="4800" y="3060"/>
                <a:ext cx="164" cy="156"/>
              </a:xfrm>
              <a:prstGeom prst="star5">
                <a:avLst/>
              </a:prstGeom>
              <a:solidFill>
                <a:srgbClr val="3399FF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34729" name="AutoShape 73"/>
              <p:cNvSpPr>
                <a:spLocks noChangeArrowheads="1"/>
              </p:cNvSpPr>
              <p:nvPr/>
            </p:nvSpPr>
            <p:spPr bwMode="auto">
              <a:xfrm>
                <a:off x="5068" y="3300"/>
                <a:ext cx="164" cy="156"/>
              </a:xfrm>
              <a:prstGeom prst="star5">
                <a:avLst/>
              </a:prstGeom>
              <a:solidFill>
                <a:srgbClr val="3399FF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6501" name="Freeform 74"/>
              <p:cNvSpPr>
                <a:spLocks/>
              </p:cNvSpPr>
              <p:nvPr/>
            </p:nvSpPr>
            <p:spPr bwMode="auto">
              <a:xfrm>
                <a:off x="4716" y="2665"/>
                <a:ext cx="765" cy="929"/>
              </a:xfrm>
              <a:custGeom>
                <a:avLst/>
                <a:gdLst>
                  <a:gd name="T0" fmla="*/ 210 w 765"/>
                  <a:gd name="T1" fmla="*/ 6 h 929"/>
                  <a:gd name="T2" fmla="*/ 51 w 765"/>
                  <a:gd name="T3" fmla="*/ 66 h 929"/>
                  <a:gd name="T4" fmla="*/ 31 w 765"/>
                  <a:gd name="T5" fmla="*/ 304 h 929"/>
                  <a:gd name="T6" fmla="*/ 71 w 765"/>
                  <a:gd name="T7" fmla="*/ 364 h 929"/>
                  <a:gd name="T8" fmla="*/ 91 w 765"/>
                  <a:gd name="T9" fmla="*/ 433 h 929"/>
                  <a:gd name="T10" fmla="*/ 91 w 765"/>
                  <a:gd name="T11" fmla="*/ 622 h 929"/>
                  <a:gd name="T12" fmla="*/ 101 w 765"/>
                  <a:gd name="T13" fmla="*/ 662 h 929"/>
                  <a:gd name="T14" fmla="*/ 170 w 765"/>
                  <a:gd name="T15" fmla="*/ 741 h 929"/>
                  <a:gd name="T16" fmla="*/ 210 w 765"/>
                  <a:gd name="T17" fmla="*/ 811 h 929"/>
                  <a:gd name="T18" fmla="*/ 220 w 765"/>
                  <a:gd name="T19" fmla="*/ 841 h 929"/>
                  <a:gd name="T20" fmla="*/ 279 w 765"/>
                  <a:gd name="T21" fmla="*/ 861 h 929"/>
                  <a:gd name="T22" fmla="*/ 369 w 765"/>
                  <a:gd name="T23" fmla="*/ 910 h 929"/>
                  <a:gd name="T24" fmla="*/ 468 w 765"/>
                  <a:gd name="T25" fmla="*/ 920 h 929"/>
                  <a:gd name="T26" fmla="*/ 587 w 765"/>
                  <a:gd name="T27" fmla="*/ 910 h 929"/>
                  <a:gd name="T28" fmla="*/ 657 w 765"/>
                  <a:gd name="T29" fmla="*/ 771 h 929"/>
                  <a:gd name="T30" fmla="*/ 557 w 765"/>
                  <a:gd name="T31" fmla="*/ 285 h 929"/>
                  <a:gd name="T32" fmla="*/ 468 w 765"/>
                  <a:gd name="T33" fmla="*/ 245 h 929"/>
                  <a:gd name="T34" fmla="*/ 438 w 765"/>
                  <a:gd name="T35" fmla="*/ 235 h 929"/>
                  <a:gd name="T36" fmla="*/ 408 w 765"/>
                  <a:gd name="T37" fmla="*/ 225 h 929"/>
                  <a:gd name="T38" fmla="*/ 309 w 765"/>
                  <a:gd name="T39" fmla="*/ 106 h 929"/>
                  <a:gd name="T40" fmla="*/ 289 w 765"/>
                  <a:gd name="T41" fmla="*/ 76 h 929"/>
                  <a:gd name="T42" fmla="*/ 230 w 765"/>
                  <a:gd name="T43" fmla="*/ 56 h 929"/>
                  <a:gd name="T44" fmla="*/ 200 w 765"/>
                  <a:gd name="T45" fmla="*/ 36 h 929"/>
                  <a:gd name="T46" fmla="*/ 210 w 765"/>
                  <a:gd name="T47" fmla="*/ 6 h 92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765"/>
                  <a:gd name="T73" fmla="*/ 0 h 929"/>
                  <a:gd name="T74" fmla="*/ 765 w 765"/>
                  <a:gd name="T75" fmla="*/ 929 h 929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765" h="929">
                    <a:moveTo>
                      <a:pt x="210" y="6"/>
                    </a:moveTo>
                    <a:cubicBezTo>
                      <a:pt x="155" y="24"/>
                      <a:pt x="106" y="47"/>
                      <a:pt x="51" y="66"/>
                    </a:cubicBezTo>
                    <a:cubicBezTo>
                      <a:pt x="0" y="143"/>
                      <a:pt x="8" y="193"/>
                      <a:pt x="31" y="304"/>
                    </a:cubicBezTo>
                    <a:cubicBezTo>
                      <a:pt x="36" y="328"/>
                      <a:pt x="58" y="344"/>
                      <a:pt x="71" y="364"/>
                    </a:cubicBezTo>
                    <a:cubicBezTo>
                      <a:pt x="76" y="372"/>
                      <a:pt x="90" y="428"/>
                      <a:pt x="91" y="433"/>
                    </a:cubicBezTo>
                    <a:cubicBezTo>
                      <a:pt x="78" y="525"/>
                      <a:pt x="68" y="525"/>
                      <a:pt x="91" y="622"/>
                    </a:cubicBezTo>
                    <a:cubicBezTo>
                      <a:pt x="94" y="635"/>
                      <a:pt x="93" y="651"/>
                      <a:pt x="101" y="662"/>
                    </a:cubicBezTo>
                    <a:cubicBezTo>
                      <a:pt x="120" y="691"/>
                      <a:pt x="147" y="715"/>
                      <a:pt x="170" y="741"/>
                    </a:cubicBezTo>
                    <a:cubicBezTo>
                      <a:pt x="191" y="826"/>
                      <a:pt x="162" y="740"/>
                      <a:pt x="210" y="811"/>
                    </a:cubicBezTo>
                    <a:cubicBezTo>
                      <a:pt x="216" y="820"/>
                      <a:pt x="211" y="835"/>
                      <a:pt x="220" y="841"/>
                    </a:cubicBezTo>
                    <a:cubicBezTo>
                      <a:pt x="237" y="853"/>
                      <a:pt x="259" y="854"/>
                      <a:pt x="279" y="861"/>
                    </a:cubicBezTo>
                    <a:cubicBezTo>
                      <a:pt x="349" y="885"/>
                      <a:pt x="316" y="902"/>
                      <a:pt x="369" y="910"/>
                    </a:cubicBezTo>
                    <a:cubicBezTo>
                      <a:pt x="402" y="915"/>
                      <a:pt x="435" y="917"/>
                      <a:pt x="468" y="920"/>
                    </a:cubicBezTo>
                    <a:cubicBezTo>
                      <a:pt x="508" y="917"/>
                      <a:pt x="552" y="929"/>
                      <a:pt x="587" y="910"/>
                    </a:cubicBezTo>
                    <a:cubicBezTo>
                      <a:pt x="592" y="907"/>
                      <a:pt x="638" y="799"/>
                      <a:pt x="657" y="771"/>
                    </a:cubicBezTo>
                    <a:cubicBezTo>
                      <a:pt x="651" y="528"/>
                      <a:pt x="765" y="347"/>
                      <a:pt x="557" y="285"/>
                    </a:cubicBezTo>
                    <a:cubicBezTo>
                      <a:pt x="511" y="253"/>
                      <a:pt x="539" y="269"/>
                      <a:pt x="468" y="245"/>
                    </a:cubicBezTo>
                    <a:cubicBezTo>
                      <a:pt x="458" y="242"/>
                      <a:pt x="448" y="238"/>
                      <a:pt x="438" y="235"/>
                    </a:cubicBezTo>
                    <a:cubicBezTo>
                      <a:pt x="428" y="232"/>
                      <a:pt x="408" y="225"/>
                      <a:pt x="408" y="225"/>
                    </a:cubicBezTo>
                    <a:cubicBezTo>
                      <a:pt x="386" y="178"/>
                      <a:pt x="353" y="135"/>
                      <a:pt x="309" y="106"/>
                    </a:cubicBezTo>
                    <a:cubicBezTo>
                      <a:pt x="302" y="96"/>
                      <a:pt x="299" y="82"/>
                      <a:pt x="289" y="76"/>
                    </a:cubicBezTo>
                    <a:cubicBezTo>
                      <a:pt x="271" y="65"/>
                      <a:pt x="247" y="68"/>
                      <a:pt x="230" y="56"/>
                    </a:cubicBezTo>
                    <a:cubicBezTo>
                      <a:pt x="220" y="49"/>
                      <a:pt x="210" y="43"/>
                      <a:pt x="200" y="36"/>
                    </a:cubicBezTo>
                    <a:cubicBezTo>
                      <a:pt x="188" y="0"/>
                      <a:pt x="179" y="6"/>
                      <a:pt x="210" y="6"/>
                    </a:cubicBezTo>
                    <a:close/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6502" name="Text Box 75"/>
              <p:cNvSpPr txBox="1">
                <a:spLocks noChangeArrowheads="1"/>
              </p:cNvSpPr>
              <p:nvPr/>
            </p:nvSpPr>
            <p:spPr bwMode="auto">
              <a:xfrm>
                <a:off x="4911" y="3062"/>
                <a:ext cx="410" cy="250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</p:spPr>
            <p:txBody>
              <a:bodyPr wrap="none">
                <a:spAutoFit/>
              </a:bodyPr>
              <a:lstStyle/>
              <a:p>
                <a:r>
                  <a:rPr lang="pt-BR" sz="2000">
                    <a:solidFill>
                      <a:srgbClr val="00FFFF"/>
                    </a:solidFill>
                  </a:rPr>
                  <a:t>Sag</a:t>
                </a:r>
              </a:p>
            </p:txBody>
          </p:sp>
        </p:grpSp>
        <p:grpSp>
          <p:nvGrpSpPr>
            <p:cNvPr id="12" name="Group 76"/>
            <p:cNvGrpSpPr>
              <a:grpSpLocks/>
            </p:cNvGrpSpPr>
            <p:nvPr/>
          </p:nvGrpSpPr>
          <p:grpSpPr bwMode="auto">
            <a:xfrm>
              <a:off x="4893" y="1974"/>
              <a:ext cx="721" cy="948"/>
              <a:chOff x="4893" y="1974"/>
              <a:chExt cx="721" cy="948"/>
            </a:xfrm>
          </p:grpSpPr>
          <p:grpSp>
            <p:nvGrpSpPr>
              <p:cNvPr id="13" name="Group 77"/>
              <p:cNvGrpSpPr>
                <a:grpSpLocks/>
              </p:cNvGrpSpPr>
              <p:nvPr/>
            </p:nvGrpSpPr>
            <p:grpSpPr bwMode="auto">
              <a:xfrm>
                <a:off x="4992" y="2082"/>
                <a:ext cx="528" cy="702"/>
                <a:chOff x="4244" y="462"/>
                <a:chExt cx="528" cy="702"/>
              </a:xfrm>
            </p:grpSpPr>
            <p:sp>
              <p:nvSpPr>
                <p:cNvPr id="1734734" name="AutoShape 78"/>
                <p:cNvSpPr>
                  <a:spLocks noChangeArrowheads="1"/>
                </p:cNvSpPr>
                <p:nvPr/>
              </p:nvSpPr>
              <p:spPr bwMode="auto">
                <a:xfrm>
                  <a:off x="4258" y="462"/>
                  <a:ext cx="164" cy="156"/>
                </a:xfrm>
                <a:prstGeom prst="star5">
                  <a:avLst/>
                </a:prstGeom>
                <a:solidFill>
                  <a:srgbClr val="FF0000"/>
                </a:solidFill>
                <a:ln w="12700">
                  <a:solidFill>
                    <a:schemeClr val="bg1"/>
                  </a:solidFill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734735" name="AutoShape 79"/>
                <p:cNvSpPr>
                  <a:spLocks noChangeArrowheads="1"/>
                </p:cNvSpPr>
                <p:nvPr/>
              </p:nvSpPr>
              <p:spPr bwMode="auto">
                <a:xfrm>
                  <a:off x="4608" y="672"/>
                  <a:ext cx="164" cy="156"/>
                </a:xfrm>
                <a:prstGeom prst="star5">
                  <a:avLst/>
                </a:prstGeom>
                <a:solidFill>
                  <a:srgbClr val="FF0000"/>
                </a:solidFill>
                <a:ln w="12700">
                  <a:solidFill>
                    <a:schemeClr val="bg1"/>
                  </a:solidFill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734736" name="AutoShape 80"/>
                <p:cNvSpPr>
                  <a:spLocks noChangeArrowheads="1"/>
                </p:cNvSpPr>
                <p:nvPr/>
              </p:nvSpPr>
              <p:spPr bwMode="auto">
                <a:xfrm>
                  <a:off x="4244" y="768"/>
                  <a:ext cx="164" cy="156"/>
                </a:xfrm>
                <a:prstGeom prst="star5">
                  <a:avLst/>
                </a:prstGeom>
                <a:solidFill>
                  <a:srgbClr val="FF0000"/>
                </a:solidFill>
                <a:ln w="12700">
                  <a:solidFill>
                    <a:schemeClr val="bg1"/>
                  </a:solidFill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734737" name="AutoShape 81"/>
                <p:cNvSpPr>
                  <a:spLocks noChangeArrowheads="1"/>
                </p:cNvSpPr>
                <p:nvPr/>
              </p:nvSpPr>
              <p:spPr bwMode="auto">
                <a:xfrm>
                  <a:off x="4512" y="1008"/>
                  <a:ext cx="164" cy="156"/>
                </a:xfrm>
                <a:prstGeom prst="star5">
                  <a:avLst/>
                </a:prstGeom>
                <a:solidFill>
                  <a:srgbClr val="FF0000"/>
                </a:solidFill>
                <a:ln w="12700">
                  <a:solidFill>
                    <a:schemeClr val="bg1"/>
                  </a:solidFill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</p:grpSp>
          <p:sp>
            <p:nvSpPr>
              <p:cNvPr id="146491" name="Freeform 82"/>
              <p:cNvSpPr>
                <a:spLocks/>
              </p:cNvSpPr>
              <p:nvPr/>
            </p:nvSpPr>
            <p:spPr bwMode="auto">
              <a:xfrm>
                <a:off x="4893" y="1974"/>
                <a:ext cx="721" cy="948"/>
              </a:xfrm>
              <a:custGeom>
                <a:avLst/>
                <a:gdLst>
                  <a:gd name="T0" fmla="*/ 668 w 721"/>
                  <a:gd name="T1" fmla="*/ 241 h 948"/>
                  <a:gd name="T2" fmla="*/ 410 w 721"/>
                  <a:gd name="T3" fmla="*/ 201 h 948"/>
                  <a:gd name="T4" fmla="*/ 331 w 721"/>
                  <a:gd name="T5" fmla="*/ 72 h 948"/>
                  <a:gd name="T6" fmla="*/ 152 w 721"/>
                  <a:gd name="T7" fmla="*/ 2 h 948"/>
                  <a:gd name="T8" fmla="*/ 73 w 721"/>
                  <a:gd name="T9" fmla="*/ 12 h 948"/>
                  <a:gd name="T10" fmla="*/ 53 w 721"/>
                  <a:gd name="T11" fmla="*/ 52 h 948"/>
                  <a:gd name="T12" fmla="*/ 23 w 721"/>
                  <a:gd name="T13" fmla="*/ 241 h 948"/>
                  <a:gd name="T14" fmla="*/ 122 w 721"/>
                  <a:gd name="T15" fmla="*/ 618 h 948"/>
                  <a:gd name="T16" fmla="*/ 202 w 721"/>
                  <a:gd name="T17" fmla="*/ 727 h 948"/>
                  <a:gd name="T18" fmla="*/ 231 w 721"/>
                  <a:gd name="T19" fmla="*/ 836 h 948"/>
                  <a:gd name="T20" fmla="*/ 380 w 721"/>
                  <a:gd name="T21" fmla="*/ 946 h 948"/>
                  <a:gd name="T22" fmla="*/ 589 w 721"/>
                  <a:gd name="T23" fmla="*/ 926 h 948"/>
                  <a:gd name="T24" fmla="*/ 619 w 721"/>
                  <a:gd name="T25" fmla="*/ 866 h 948"/>
                  <a:gd name="T26" fmla="*/ 698 w 721"/>
                  <a:gd name="T27" fmla="*/ 827 h 948"/>
                  <a:gd name="T28" fmla="*/ 718 w 721"/>
                  <a:gd name="T29" fmla="*/ 797 h 948"/>
                  <a:gd name="T30" fmla="*/ 678 w 721"/>
                  <a:gd name="T31" fmla="*/ 737 h 948"/>
                  <a:gd name="T32" fmla="*/ 668 w 721"/>
                  <a:gd name="T33" fmla="*/ 707 h 948"/>
                  <a:gd name="T34" fmla="*/ 639 w 721"/>
                  <a:gd name="T35" fmla="*/ 678 h 948"/>
                  <a:gd name="T36" fmla="*/ 589 w 721"/>
                  <a:gd name="T37" fmla="*/ 588 h 948"/>
                  <a:gd name="T38" fmla="*/ 599 w 721"/>
                  <a:gd name="T39" fmla="*/ 409 h 948"/>
                  <a:gd name="T40" fmla="*/ 609 w 721"/>
                  <a:gd name="T41" fmla="*/ 439 h 948"/>
                  <a:gd name="T42" fmla="*/ 629 w 721"/>
                  <a:gd name="T43" fmla="*/ 409 h 948"/>
                  <a:gd name="T44" fmla="*/ 668 w 721"/>
                  <a:gd name="T45" fmla="*/ 241 h 9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721"/>
                  <a:gd name="T70" fmla="*/ 0 h 948"/>
                  <a:gd name="T71" fmla="*/ 721 w 721"/>
                  <a:gd name="T72" fmla="*/ 948 h 9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721" h="948">
                    <a:moveTo>
                      <a:pt x="668" y="241"/>
                    </a:moveTo>
                    <a:cubicBezTo>
                      <a:pt x="578" y="233"/>
                      <a:pt x="496" y="223"/>
                      <a:pt x="410" y="201"/>
                    </a:cubicBezTo>
                    <a:cubicBezTo>
                      <a:pt x="364" y="171"/>
                      <a:pt x="356" y="124"/>
                      <a:pt x="331" y="72"/>
                    </a:cubicBezTo>
                    <a:cubicBezTo>
                      <a:pt x="324" y="59"/>
                      <a:pt x="203" y="19"/>
                      <a:pt x="152" y="2"/>
                    </a:cubicBezTo>
                    <a:cubicBezTo>
                      <a:pt x="126" y="5"/>
                      <a:pt x="97" y="0"/>
                      <a:pt x="73" y="12"/>
                    </a:cubicBezTo>
                    <a:cubicBezTo>
                      <a:pt x="60" y="19"/>
                      <a:pt x="56" y="37"/>
                      <a:pt x="53" y="52"/>
                    </a:cubicBezTo>
                    <a:cubicBezTo>
                      <a:pt x="0" y="318"/>
                      <a:pt x="56" y="141"/>
                      <a:pt x="23" y="241"/>
                    </a:cubicBezTo>
                    <a:cubicBezTo>
                      <a:pt x="30" y="386"/>
                      <a:pt x="0" y="526"/>
                      <a:pt x="122" y="618"/>
                    </a:cubicBezTo>
                    <a:cubicBezTo>
                      <a:pt x="142" y="679"/>
                      <a:pt x="151" y="693"/>
                      <a:pt x="202" y="727"/>
                    </a:cubicBezTo>
                    <a:cubicBezTo>
                      <a:pt x="211" y="762"/>
                      <a:pt x="215" y="804"/>
                      <a:pt x="231" y="836"/>
                    </a:cubicBezTo>
                    <a:cubicBezTo>
                      <a:pt x="260" y="894"/>
                      <a:pt x="326" y="918"/>
                      <a:pt x="380" y="946"/>
                    </a:cubicBezTo>
                    <a:cubicBezTo>
                      <a:pt x="450" y="939"/>
                      <a:pt x="523" y="948"/>
                      <a:pt x="589" y="926"/>
                    </a:cubicBezTo>
                    <a:cubicBezTo>
                      <a:pt x="610" y="919"/>
                      <a:pt x="602" y="881"/>
                      <a:pt x="619" y="866"/>
                    </a:cubicBezTo>
                    <a:cubicBezTo>
                      <a:pt x="641" y="846"/>
                      <a:pt x="672" y="840"/>
                      <a:pt x="698" y="827"/>
                    </a:cubicBezTo>
                    <a:cubicBezTo>
                      <a:pt x="705" y="817"/>
                      <a:pt x="721" y="809"/>
                      <a:pt x="718" y="797"/>
                    </a:cubicBezTo>
                    <a:cubicBezTo>
                      <a:pt x="713" y="774"/>
                      <a:pt x="686" y="760"/>
                      <a:pt x="678" y="737"/>
                    </a:cubicBezTo>
                    <a:cubicBezTo>
                      <a:pt x="675" y="727"/>
                      <a:pt x="674" y="716"/>
                      <a:pt x="668" y="707"/>
                    </a:cubicBezTo>
                    <a:cubicBezTo>
                      <a:pt x="660" y="696"/>
                      <a:pt x="649" y="688"/>
                      <a:pt x="639" y="678"/>
                    </a:cubicBezTo>
                    <a:cubicBezTo>
                      <a:pt x="627" y="641"/>
                      <a:pt x="601" y="625"/>
                      <a:pt x="589" y="588"/>
                    </a:cubicBezTo>
                    <a:cubicBezTo>
                      <a:pt x="592" y="528"/>
                      <a:pt x="591" y="468"/>
                      <a:pt x="599" y="409"/>
                    </a:cubicBezTo>
                    <a:cubicBezTo>
                      <a:pt x="600" y="399"/>
                      <a:pt x="598" y="439"/>
                      <a:pt x="609" y="439"/>
                    </a:cubicBezTo>
                    <a:cubicBezTo>
                      <a:pt x="621" y="439"/>
                      <a:pt x="624" y="420"/>
                      <a:pt x="629" y="409"/>
                    </a:cubicBezTo>
                    <a:cubicBezTo>
                      <a:pt x="657" y="346"/>
                      <a:pt x="668" y="312"/>
                      <a:pt x="668" y="241"/>
                    </a:cubicBezTo>
                    <a:close/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6492" name="Text Box 83"/>
              <p:cNvSpPr txBox="1">
                <a:spLocks noChangeArrowheads="1"/>
              </p:cNvSpPr>
              <p:nvPr/>
            </p:nvSpPr>
            <p:spPr bwMode="auto">
              <a:xfrm>
                <a:off x="5105" y="2400"/>
                <a:ext cx="419" cy="250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</p:spPr>
            <p:txBody>
              <a:bodyPr wrap="none">
                <a:spAutoFit/>
              </a:bodyPr>
              <a:lstStyle/>
              <a:p>
                <a:r>
                  <a:rPr lang="pt-BR" sz="2000">
                    <a:solidFill>
                      <a:srgbClr val="00FFFF"/>
                    </a:solidFill>
                  </a:rPr>
                  <a:t>Cap</a:t>
                </a:r>
              </a:p>
            </p:txBody>
          </p:sp>
        </p:grpSp>
        <p:grpSp>
          <p:nvGrpSpPr>
            <p:cNvPr id="14" name="Group 84"/>
            <p:cNvGrpSpPr>
              <a:grpSpLocks/>
            </p:cNvGrpSpPr>
            <p:nvPr/>
          </p:nvGrpSpPr>
          <p:grpSpPr bwMode="auto">
            <a:xfrm>
              <a:off x="4709" y="1041"/>
              <a:ext cx="981" cy="965"/>
              <a:chOff x="4709" y="1041"/>
              <a:chExt cx="981" cy="965"/>
            </a:xfrm>
          </p:grpSpPr>
          <p:sp>
            <p:nvSpPr>
              <p:cNvPr id="1734741" name="AutoShape 85"/>
              <p:cNvSpPr>
                <a:spLocks noChangeArrowheads="1"/>
              </p:cNvSpPr>
              <p:nvPr/>
            </p:nvSpPr>
            <p:spPr bwMode="auto">
              <a:xfrm>
                <a:off x="4910" y="1104"/>
                <a:ext cx="164" cy="156"/>
              </a:xfrm>
              <a:prstGeom prst="star5">
                <a:avLst/>
              </a:prstGeom>
              <a:solidFill>
                <a:schemeClr val="accent1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34742" name="AutoShape 86"/>
              <p:cNvSpPr>
                <a:spLocks noChangeArrowheads="1"/>
              </p:cNvSpPr>
              <p:nvPr/>
            </p:nvSpPr>
            <p:spPr bwMode="auto">
              <a:xfrm>
                <a:off x="5260" y="1314"/>
                <a:ext cx="164" cy="156"/>
              </a:xfrm>
              <a:prstGeom prst="star5">
                <a:avLst/>
              </a:prstGeom>
              <a:solidFill>
                <a:schemeClr val="accent1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34743" name="AutoShape 87"/>
              <p:cNvSpPr>
                <a:spLocks noChangeArrowheads="1"/>
              </p:cNvSpPr>
              <p:nvPr/>
            </p:nvSpPr>
            <p:spPr bwMode="auto">
              <a:xfrm>
                <a:off x="4896" y="1410"/>
                <a:ext cx="164" cy="156"/>
              </a:xfrm>
              <a:prstGeom prst="star5">
                <a:avLst/>
              </a:prstGeom>
              <a:solidFill>
                <a:schemeClr val="accent1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734744" name="AutoShape 88"/>
              <p:cNvSpPr>
                <a:spLocks noChangeArrowheads="1"/>
              </p:cNvSpPr>
              <p:nvPr/>
            </p:nvSpPr>
            <p:spPr bwMode="auto">
              <a:xfrm>
                <a:off x="5164" y="1650"/>
                <a:ext cx="164" cy="156"/>
              </a:xfrm>
              <a:prstGeom prst="star5">
                <a:avLst/>
              </a:prstGeom>
              <a:solidFill>
                <a:schemeClr val="accent1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6488" name="Freeform 89"/>
              <p:cNvSpPr>
                <a:spLocks/>
              </p:cNvSpPr>
              <p:nvPr/>
            </p:nvSpPr>
            <p:spPr bwMode="auto">
              <a:xfrm>
                <a:off x="4709" y="1041"/>
                <a:ext cx="981" cy="965"/>
              </a:xfrm>
              <a:custGeom>
                <a:avLst/>
                <a:gdLst>
                  <a:gd name="T0" fmla="*/ 296 w 981"/>
                  <a:gd name="T1" fmla="*/ 22 h 965"/>
                  <a:gd name="T2" fmla="*/ 584 w 981"/>
                  <a:gd name="T3" fmla="*/ 12 h 965"/>
                  <a:gd name="T4" fmla="*/ 733 w 981"/>
                  <a:gd name="T5" fmla="*/ 91 h 965"/>
                  <a:gd name="T6" fmla="*/ 842 w 981"/>
                  <a:gd name="T7" fmla="*/ 151 h 965"/>
                  <a:gd name="T8" fmla="*/ 912 w 981"/>
                  <a:gd name="T9" fmla="*/ 200 h 965"/>
                  <a:gd name="T10" fmla="*/ 981 w 981"/>
                  <a:gd name="T11" fmla="*/ 349 h 965"/>
                  <a:gd name="T12" fmla="*/ 972 w 981"/>
                  <a:gd name="T13" fmla="*/ 409 h 965"/>
                  <a:gd name="T14" fmla="*/ 942 w 981"/>
                  <a:gd name="T15" fmla="*/ 429 h 965"/>
                  <a:gd name="T16" fmla="*/ 932 w 981"/>
                  <a:gd name="T17" fmla="*/ 459 h 965"/>
                  <a:gd name="T18" fmla="*/ 922 w 981"/>
                  <a:gd name="T19" fmla="*/ 617 h 965"/>
                  <a:gd name="T20" fmla="*/ 862 w 981"/>
                  <a:gd name="T21" fmla="*/ 647 h 965"/>
                  <a:gd name="T22" fmla="*/ 783 w 981"/>
                  <a:gd name="T23" fmla="*/ 717 h 965"/>
                  <a:gd name="T24" fmla="*/ 753 w 981"/>
                  <a:gd name="T25" fmla="*/ 796 h 965"/>
                  <a:gd name="T26" fmla="*/ 743 w 981"/>
                  <a:gd name="T27" fmla="*/ 925 h 965"/>
                  <a:gd name="T28" fmla="*/ 554 w 981"/>
                  <a:gd name="T29" fmla="*/ 965 h 965"/>
                  <a:gd name="T30" fmla="*/ 485 w 981"/>
                  <a:gd name="T31" fmla="*/ 955 h 965"/>
                  <a:gd name="T32" fmla="*/ 455 w 981"/>
                  <a:gd name="T33" fmla="*/ 886 h 965"/>
                  <a:gd name="T34" fmla="*/ 415 w 981"/>
                  <a:gd name="T35" fmla="*/ 876 h 965"/>
                  <a:gd name="T36" fmla="*/ 257 w 981"/>
                  <a:gd name="T37" fmla="*/ 836 h 965"/>
                  <a:gd name="T38" fmla="*/ 227 w 981"/>
                  <a:gd name="T39" fmla="*/ 826 h 965"/>
                  <a:gd name="T40" fmla="*/ 167 w 981"/>
                  <a:gd name="T41" fmla="*/ 786 h 965"/>
                  <a:gd name="T42" fmla="*/ 88 w 981"/>
                  <a:gd name="T43" fmla="*/ 687 h 965"/>
                  <a:gd name="T44" fmla="*/ 28 w 981"/>
                  <a:gd name="T45" fmla="*/ 627 h 965"/>
                  <a:gd name="T46" fmla="*/ 127 w 981"/>
                  <a:gd name="T47" fmla="*/ 449 h 965"/>
                  <a:gd name="T48" fmla="*/ 147 w 981"/>
                  <a:gd name="T49" fmla="*/ 91 h 965"/>
                  <a:gd name="T50" fmla="*/ 177 w 981"/>
                  <a:gd name="T51" fmla="*/ 61 h 965"/>
                  <a:gd name="T52" fmla="*/ 197 w 981"/>
                  <a:gd name="T53" fmla="*/ 32 h 965"/>
                  <a:gd name="T54" fmla="*/ 296 w 981"/>
                  <a:gd name="T55" fmla="*/ 22 h 96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981"/>
                  <a:gd name="T85" fmla="*/ 0 h 965"/>
                  <a:gd name="T86" fmla="*/ 981 w 981"/>
                  <a:gd name="T87" fmla="*/ 965 h 96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981" h="965">
                    <a:moveTo>
                      <a:pt x="296" y="22"/>
                    </a:moveTo>
                    <a:cubicBezTo>
                      <a:pt x="413" y="15"/>
                      <a:pt x="477" y="0"/>
                      <a:pt x="584" y="12"/>
                    </a:cubicBezTo>
                    <a:cubicBezTo>
                      <a:pt x="677" y="77"/>
                      <a:pt x="627" y="51"/>
                      <a:pt x="733" y="91"/>
                    </a:cubicBezTo>
                    <a:cubicBezTo>
                      <a:pt x="795" y="153"/>
                      <a:pt x="727" y="93"/>
                      <a:pt x="842" y="151"/>
                    </a:cubicBezTo>
                    <a:cubicBezTo>
                      <a:pt x="867" y="164"/>
                      <a:pt x="888" y="185"/>
                      <a:pt x="912" y="200"/>
                    </a:cubicBezTo>
                    <a:cubicBezTo>
                      <a:pt x="943" y="247"/>
                      <a:pt x="968" y="294"/>
                      <a:pt x="981" y="349"/>
                    </a:cubicBezTo>
                    <a:cubicBezTo>
                      <a:pt x="978" y="369"/>
                      <a:pt x="981" y="391"/>
                      <a:pt x="972" y="409"/>
                    </a:cubicBezTo>
                    <a:cubicBezTo>
                      <a:pt x="967" y="420"/>
                      <a:pt x="950" y="420"/>
                      <a:pt x="942" y="429"/>
                    </a:cubicBezTo>
                    <a:cubicBezTo>
                      <a:pt x="935" y="437"/>
                      <a:pt x="935" y="449"/>
                      <a:pt x="932" y="459"/>
                    </a:cubicBezTo>
                    <a:cubicBezTo>
                      <a:pt x="929" y="512"/>
                      <a:pt x="940" y="568"/>
                      <a:pt x="922" y="617"/>
                    </a:cubicBezTo>
                    <a:cubicBezTo>
                      <a:pt x="914" y="638"/>
                      <a:pt x="880" y="634"/>
                      <a:pt x="862" y="647"/>
                    </a:cubicBezTo>
                    <a:cubicBezTo>
                      <a:pt x="833" y="668"/>
                      <a:pt x="809" y="694"/>
                      <a:pt x="783" y="717"/>
                    </a:cubicBezTo>
                    <a:cubicBezTo>
                      <a:pt x="773" y="743"/>
                      <a:pt x="758" y="768"/>
                      <a:pt x="753" y="796"/>
                    </a:cubicBezTo>
                    <a:cubicBezTo>
                      <a:pt x="745" y="838"/>
                      <a:pt x="761" y="886"/>
                      <a:pt x="743" y="925"/>
                    </a:cubicBezTo>
                    <a:cubicBezTo>
                      <a:pt x="734" y="945"/>
                      <a:pt x="559" y="964"/>
                      <a:pt x="554" y="965"/>
                    </a:cubicBezTo>
                    <a:cubicBezTo>
                      <a:pt x="531" y="962"/>
                      <a:pt x="506" y="965"/>
                      <a:pt x="485" y="955"/>
                    </a:cubicBezTo>
                    <a:cubicBezTo>
                      <a:pt x="463" y="944"/>
                      <a:pt x="474" y="902"/>
                      <a:pt x="455" y="886"/>
                    </a:cubicBezTo>
                    <a:cubicBezTo>
                      <a:pt x="444" y="877"/>
                      <a:pt x="428" y="880"/>
                      <a:pt x="415" y="876"/>
                    </a:cubicBezTo>
                    <a:cubicBezTo>
                      <a:pt x="354" y="857"/>
                      <a:pt x="320" y="845"/>
                      <a:pt x="257" y="836"/>
                    </a:cubicBezTo>
                    <a:cubicBezTo>
                      <a:pt x="247" y="833"/>
                      <a:pt x="236" y="831"/>
                      <a:pt x="227" y="826"/>
                    </a:cubicBezTo>
                    <a:cubicBezTo>
                      <a:pt x="206" y="814"/>
                      <a:pt x="167" y="786"/>
                      <a:pt x="167" y="786"/>
                    </a:cubicBezTo>
                    <a:cubicBezTo>
                      <a:pt x="144" y="752"/>
                      <a:pt x="115" y="718"/>
                      <a:pt x="88" y="687"/>
                    </a:cubicBezTo>
                    <a:cubicBezTo>
                      <a:pt x="69" y="666"/>
                      <a:pt x="28" y="627"/>
                      <a:pt x="28" y="627"/>
                    </a:cubicBezTo>
                    <a:cubicBezTo>
                      <a:pt x="0" y="546"/>
                      <a:pt x="63" y="493"/>
                      <a:pt x="127" y="449"/>
                    </a:cubicBezTo>
                    <a:cubicBezTo>
                      <a:pt x="198" y="342"/>
                      <a:pt x="92" y="201"/>
                      <a:pt x="147" y="91"/>
                    </a:cubicBezTo>
                    <a:cubicBezTo>
                      <a:pt x="153" y="78"/>
                      <a:pt x="168" y="72"/>
                      <a:pt x="177" y="61"/>
                    </a:cubicBezTo>
                    <a:cubicBezTo>
                      <a:pt x="185" y="52"/>
                      <a:pt x="187" y="38"/>
                      <a:pt x="197" y="32"/>
                    </a:cubicBezTo>
                    <a:cubicBezTo>
                      <a:pt x="220" y="17"/>
                      <a:pt x="275" y="22"/>
                      <a:pt x="296" y="22"/>
                    </a:cubicBezTo>
                    <a:close/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6489" name="Text Box 90"/>
              <p:cNvSpPr txBox="1">
                <a:spLocks noChangeArrowheads="1"/>
              </p:cNvSpPr>
              <p:nvPr/>
            </p:nvSpPr>
            <p:spPr bwMode="auto">
              <a:xfrm>
                <a:off x="4997" y="1440"/>
                <a:ext cx="428" cy="250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</p:spPr>
            <p:txBody>
              <a:bodyPr wrap="none">
                <a:spAutoFit/>
              </a:bodyPr>
              <a:lstStyle/>
              <a:p>
                <a:r>
                  <a:rPr lang="pt-BR" sz="2000">
                    <a:solidFill>
                      <a:srgbClr val="00FFFF"/>
                    </a:solidFill>
                  </a:rPr>
                  <a:t>Aqu</a:t>
                </a:r>
              </a:p>
            </p:txBody>
          </p:sp>
        </p:grpSp>
        <p:grpSp>
          <p:nvGrpSpPr>
            <p:cNvPr id="15" name="Group 91"/>
            <p:cNvGrpSpPr>
              <a:grpSpLocks/>
            </p:cNvGrpSpPr>
            <p:nvPr/>
          </p:nvGrpSpPr>
          <p:grpSpPr bwMode="auto">
            <a:xfrm>
              <a:off x="3977" y="292"/>
              <a:ext cx="899" cy="1004"/>
              <a:chOff x="3977" y="292"/>
              <a:chExt cx="899" cy="1004"/>
            </a:xfrm>
          </p:grpSpPr>
          <p:grpSp>
            <p:nvGrpSpPr>
              <p:cNvPr id="16" name="Group 92"/>
              <p:cNvGrpSpPr>
                <a:grpSpLocks/>
              </p:cNvGrpSpPr>
              <p:nvPr/>
            </p:nvGrpSpPr>
            <p:grpSpPr bwMode="auto">
              <a:xfrm>
                <a:off x="4272" y="402"/>
                <a:ext cx="528" cy="702"/>
                <a:chOff x="4244" y="462"/>
                <a:chExt cx="528" cy="702"/>
              </a:xfrm>
            </p:grpSpPr>
            <p:sp>
              <p:nvSpPr>
                <p:cNvPr id="1734749" name="AutoShape 93"/>
                <p:cNvSpPr>
                  <a:spLocks noChangeArrowheads="1"/>
                </p:cNvSpPr>
                <p:nvPr/>
              </p:nvSpPr>
              <p:spPr bwMode="auto">
                <a:xfrm>
                  <a:off x="4258" y="462"/>
                  <a:ext cx="164" cy="156"/>
                </a:xfrm>
                <a:prstGeom prst="star5">
                  <a:avLst/>
                </a:prstGeom>
                <a:solidFill>
                  <a:srgbClr val="FF0000"/>
                </a:solidFill>
                <a:ln w="12700">
                  <a:solidFill>
                    <a:schemeClr val="bg1"/>
                  </a:solidFill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734750" name="AutoShape 94"/>
                <p:cNvSpPr>
                  <a:spLocks noChangeArrowheads="1"/>
                </p:cNvSpPr>
                <p:nvPr/>
              </p:nvSpPr>
              <p:spPr bwMode="auto">
                <a:xfrm>
                  <a:off x="4608" y="672"/>
                  <a:ext cx="164" cy="156"/>
                </a:xfrm>
                <a:prstGeom prst="star5">
                  <a:avLst/>
                </a:prstGeom>
                <a:solidFill>
                  <a:srgbClr val="FF0000"/>
                </a:solidFill>
                <a:ln w="12700">
                  <a:solidFill>
                    <a:schemeClr val="bg1"/>
                  </a:solidFill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734751" name="AutoShape 95"/>
                <p:cNvSpPr>
                  <a:spLocks noChangeArrowheads="1"/>
                </p:cNvSpPr>
                <p:nvPr/>
              </p:nvSpPr>
              <p:spPr bwMode="auto">
                <a:xfrm>
                  <a:off x="4244" y="768"/>
                  <a:ext cx="164" cy="156"/>
                </a:xfrm>
                <a:prstGeom prst="star5">
                  <a:avLst/>
                </a:prstGeom>
                <a:solidFill>
                  <a:srgbClr val="FF0000"/>
                </a:solidFill>
                <a:ln w="12700">
                  <a:solidFill>
                    <a:schemeClr val="bg1"/>
                  </a:solidFill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734752" name="AutoShape 96"/>
                <p:cNvSpPr>
                  <a:spLocks noChangeArrowheads="1"/>
                </p:cNvSpPr>
                <p:nvPr/>
              </p:nvSpPr>
              <p:spPr bwMode="auto">
                <a:xfrm>
                  <a:off x="4512" y="1008"/>
                  <a:ext cx="164" cy="156"/>
                </a:xfrm>
                <a:prstGeom prst="star5">
                  <a:avLst/>
                </a:prstGeom>
                <a:solidFill>
                  <a:srgbClr val="FF0000"/>
                </a:solidFill>
                <a:ln w="12700">
                  <a:solidFill>
                    <a:schemeClr val="bg1"/>
                  </a:solidFill>
                  <a:miter lim="800000"/>
                  <a:headEnd type="none" w="sm" len="sm"/>
                  <a:tailEnd type="none" w="sm" len="sm"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</p:grpSp>
          <p:sp>
            <p:nvSpPr>
              <p:cNvPr id="146478" name="Freeform 97"/>
              <p:cNvSpPr>
                <a:spLocks/>
              </p:cNvSpPr>
              <p:nvPr/>
            </p:nvSpPr>
            <p:spPr bwMode="auto">
              <a:xfrm>
                <a:off x="3977" y="292"/>
                <a:ext cx="899" cy="1004"/>
              </a:xfrm>
              <a:custGeom>
                <a:avLst/>
                <a:gdLst>
                  <a:gd name="T0" fmla="*/ 780 w 899"/>
                  <a:gd name="T1" fmla="*/ 880 h 1004"/>
                  <a:gd name="T2" fmla="*/ 790 w 899"/>
                  <a:gd name="T3" fmla="*/ 612 h 1004"/>
                  <a:gd name="T4" fmla="*/ 849 w 899"/>
                  <a:gd name="T5" fmla="*/ 542 h 1004"/>
                  <a:gd name="T6" fmla="*/ 899 w 899"/>
                  <a:gd name="T7" fmla="*/ 433 h 1004"/>
                  <a:gd name="T8" fmla="*/ 889 w 899"/>
                  <a:gd name="T9" fmla="*/ 284 h 1004"/>
                  <a:gd name="T10" fmla="*/ 591 w 899"/>
                  <a:gd name="T11" fmla="*/ 195 h 1004"/>
                  <a:gd name="T12" fmla="*/ 522 w 899"/>
                  <a:gd name="T13" fmla="*/ 105 h 1004"/>
                  <a:gd name="T14" fmla="*/ 502 w 899"/>
                  <a:gd name="T15" fmla="*/ 66 h 1004"/>
                  <a:gd name="T16" fmla="*/ 442 w 899"/>
                  <a:gd name="T17" fmla="*/ 26 h 1004"/>
                  <a:gd name="T18" fmla="*/ 413 w 899"/>
                  <a:gd name="T19" fmla="*/ 6 h 1004"/>
                  <a:gd name="T20" fmla="*/ 293 w 899"/>
                  <a:gd name="T21" fmla="*/ 16 h 1004"/>
                  <a:gd name="T22" fmla="*/ 234 w 899"/>
                  <a:gd name="T23" fmla="*/ 105 h 1004"/>
                  <a:gd name="T24" fmla="*/ 174 w 899"/>
                  <a:gd name="T25" fmla="*/ 125 h 1004"/>
                  <a:gd name="T26" fmla="*/ 134 w 899"/>
                  <a:gd name="T27" fmla="*/ 205 h 1004"/>
                  <a:gd name="T28" fmla="*/ 15 w 899"/>
                  <a:gd name="T29" fmla="*/ 324 h 1004"/>
                  <a:gd name="T30" fmla="*/ 5 w 899"/>
                  <a:gd name="T31" fmla="*/ 354 h 1004"/>
                  <a:gd name="T32" fmla="*/ 35 w 899"/>
                  <a:gd name="T33" fmla="*/ 363 h 1004"/>
                  <a:gd name="T34" fmla="*/ 105 w 899"/>
                  <a:gd name="T35" fmla="*/ 413 h 1004"/>
                  <a:gd name="T36" fmla="*/ 125 w 899"/>
                  <a:gd name="T37" fmla="*/ 473 h 1004"/>
                  <a:gd name="T38" fmla="*/ 134 w 899"/>
                  <a:gd name="T39" fmla="*/ 532 h 1004"/>
                  <a:gd name="T40" fmla="*/ 154 w 899"/>
                  <a:gd name="T41" fmla="*/ 562 h 1004"/>
                  <a:gd name="T42" fmla="*/ 194 w 899"/>
                  <a:gd name="T43" fmla="*/ 691 h 1004"/>
                  <a:gd name="T44" fmla="*/ 244 w 899"/>
                  <a:gd name="T45" fmla="*/ 850 h 1004"/>
                  <a:gd name="T46" fmla="*/ 313 w 899"/>
                  <a:gd name="T47" fmla="*/ 840 h 1004"/>
                  <a:gd name="T48" fmla="*/ 353 w 899"/>
                  <a:gd name="T49" fmla="*/ 781 h 1004"/>
                  <a:gd name="T50" fmla="*/ 383 w 899"/>
                  <a:gd name="T51" fmla="*/ 790 h 1004"/>
                  <a:gd name="T52" fmla="*/ 393 w 899"/>
                  <a:gd name="T53" fmla="*/ 820 h 1004"/>
                  <a:gd name="T54" fmla="*/ 452 w 899"/>
                  <a:gd name="T55" fmla="*/ 910 h 1004"/>
                  <a:gd name="T56" fmla="*/ 512 w 899"/>
                  <a:gd name="T57" fmla="*/ 930 h 1004"/>
                  <a:gd name="T58" fmla="*/ 651 w 899"/>
                  <a:gd name="T59" fmla="*/ 999 h 1004"/>
                  <a:gd name="T60" fmla="*/ 740 w 899"/>
                  <a:gd name="T61" fmla="*/ 989 h 1004"/>
                  <a:gd name="T62" fmla="*/ 750 w 899"/>
                  <a:gd name="T63" fmla="*/ 939 h 1004"/>
                  <a:gd name="T64" fmla="*/ 770 w 899"/>
                  <a:gd name="T65" fmla="*/ 910 h 1004"/>
                  <a:gd name="T66" fmla="*/ 780 w 899"/>
                  <a:gd name="T67" fmla="*/ 880 h 100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899"/>
                  <a:gd name="T103" fmla="*/ 0 h 1004"/>
                  <a:gd name="T104" fmla="*/ 899 w 899"/>
                  <a:gd name="T105" fmla="*/ 1004 h 100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899" h="1004">
                    <a:moveTo>
                      <a:pt x="780" y="880"/>
                    </a:moveTo>
                    <a:cubicBezTo>
                      <a:pt x="783" y="791"/>
                      <a:pt x="778" y="701"/>
                      <a:pt x="790" y="612"/>
                    </a:cubicBezTo>
                    <a:cubicBezTo>
                      <a:pt x="793" y="591"/>
                      <a:pt x="838" y="559"/>
                      <a:pt x="849" y="542"/>
                    </a:cubicBezTo>
                    <a:cubicBezTo>
                      <a:pt x="881" y="491"/>
                      <a:pt x="884" y="478"/>
                      <a:pt x="899" y="433"/>
                    </a:cubicBezTo>
                    <a:cubicBezTo>
                      <a:pt x="896" y="383"/>
                      <a:pt x="895" y="333"/>
                      <a:pt x="889" y="284"/>
                    </a:cubicBezTo>
                    <a:cubicBezTo>
                      <a:pt x="876" y="171"/>
                      <a:pt x="624" y="197"/>
                      <a:pt x="591" y="195"/>
                    </a:cubicBezTo>
                    <a:cubicBezTo>
                      <a:pt x="544" y="148"/>
                      <a:pt x="569" y="177"/>
                      <a:pt x="522" y="105"/>
                    </a:cubicBezTo>
                    <a:cubicBezTo>
                      <a:pt x="514" y="93"/>
                      <a:pt x="512" y="76"/>
                      <a:pt x="502" y="66"/>
                    </a:cubicBezTo>
                    <a:cubicBezTo>
                      <a:pt x="485" y="49"/>
                      <a:pt x="462" y="39"/>
                      <a:pt x="442" y="26"/>
                    </a:cubicBezTo>
                    <a:cubicBezTo>
                      <a:pt x="432" y="19"/>
                      <a:pt x="413" y="6"/>
                      <a:pt x="413" y="6"/>
                    </a:cubicBezTo>
                    <a:cubicBezTo>
                      <a:pt x="373" y="9"/>
                      <a:pt x="330" y="0"/>
                      <a:pt x="293" y="16"/>
                    </a:cubicBezTo>
                    <a:cubicBezTo>
                      <a:pt x="260" y="30"/>
                      <a:pt x="254" y="75"/>
                      <a:pt x="234" y="105"/>
                    </a:cubicBezTo>
                    <a:cubicBezTo>
                      <a:pt x="222" y="123"/>
                      <a:pt x="194" y="118"/>
                      <a:pt x="174" y="125"/>
                    </a:cubicBezTo>
                    <a:cubicBezTo>
                      <a:pt x="161" y="152"/>
                      <a:pt x="153" y="182"/>
                      <a:pt x="134" y="205"/>
                    </a:cubicBezTo>
                    <a:cubicBezTo>
                      <a:pt x="99" y="249"/>
                      <a:pt x="15" y="324"/>
                      <a:pt x="15" y="324"/>
                    </a:cubicBezTo>
                    <a:cubicBezTo>
                      <a:pt x="12" y="334"/>
                      <a:pt x="0" y="345"/>
                      <a:pt x="5" y="354"/>
                    </a:cubicBezTo>
                    <a:cubicBezTo>
                      <a:pt x="10" y="363"/>
                      <a:pt x="26" y="358"/>
                      <a:pt x="35" y="363"/>
                    </a:cubicBezTo>
                    <a:cubicBezTo>
                      <a:pt x="49" y="370"/>
                      <a:pt x="97" y="407"/>
                      <a:pt x="105" y="413"/>
                    </a:cubicBezTo>
                    <a:cubicBezTo>
                      <a:pt x="112" y="433"/>
                      <a:pt x="120" y="453"/>
                      <a:pt x="125" y="473"/>
                    </a:cubicBezTo>
                    <a:cubicBezTo>
                      <a:pt x="130" y="492"/>
                      <a:pt x="128" y="513"/>
                      <a:pt x="134" y="532"/>
                    </a:cubicBezTo>
                    <a:cubicBezTo>
                      <a:pt x="138" y="543"/>
                      <a:pt x="149" y="551"/>
                      <a:pt x="154" y="562"/>
                    </a:cubicBezTo>
                    <a:cubicBezTo>
                      <a:pt x="164" y="585"/>
                      <a:pt x="188" y="669"/>
                      <a:pt x="194" y="691"/>
                    </a:cubicBezTo>
                    <a:cubicBezTo>
                      <a:pt x="202" y="753"/>
                      <a:pt x="190" y="814"/>
                      <a:pt x="244" y="850"/>
                    </a:cubicBezTo>
                    <a:cubicBezTo>
                      <a:pt x="267" y="847"/>
                      <a:pt x="293" y="852"/>
                      <a:pt x="313" y="840"/>
                    </a:cubicBezTo>
                    <a:cubicBezTo>
                      <a:pt x="333" y="827"/>
                      <a:pt x="353" y="781"/>
                      <a:pt x="353" y="781"/>
                    </a:cubicBezTo>
                    <a:cubicBezTo>
                      <a:pt x="363" y="784"/>
                      <a:pt x="376" y="783"/>
                      <a:pt x="383" y="790"/>
                    </a:cubicBezTo>
                    <a:cubicBezTo>
                      <a:pt x="391" y="797"/>
                      <a:pt x="388" y="811"/>
                      <a:pt x="393" y="820"/>
                    </a:cubicBezTo>
                    <a:cubicBezTo>
                      <a:pt x="398" y="830"/>
                      <a:pt x="439" y="891"/>
                      <a:pt x="452" y="910"/>
                    </a:cubicBezTo>
                    <a:cubicBezTo>
                      <a:pt x="464" y="928"/>
                      <a:pt x="492" y="923"/>
                      <a:pt x="512" y="930"/>
                    </a:cubicBezTo>
                    <a:cubicBezTo>
                      <a:pt x="553" y="969"/>
                      <a:pt x="601" y="974"/>
                      <a:pt x="651" y="999"/>
                    </a:cubicBezTo>
                    <a:cubicBezTo>
                      <a:pt x="681" y="996"/>
                      <a:pt x="714" y="1004"/>
                      <a:pt x="740" y="989"/>
                    </a:cubicBezTo>
                    <a:cubicBezTo>
                      <a:pt x="755" y="980"/>
                      <a:pt x="744" y="955"/>
                      <a:pt x="750" y="939"/>
                    </a:cubicBezTo>
                    <a:cubicBezTo>
                      <a:pt x="754" y="928"/>
                      <a:pt x="765" y="920"/>
                      <a:pt x="770" y="910"/>
                    </a:cubicBezTo>
                    <a:cubicBezTo>
                      <a:pt x="775" y="901"/>
                      <a:pt x="777" y="890"/>
                      <a:pt x="780" y="880"/>
                    </a:cubicBezTo>
                    <a:close/>
                  </a:path>
                </a:pathLst>
              </a:custGeom>
              <a:noFill/>
              <a:ln w="12700" cap="flat" cmpd="sng">
                <a:solidFill>
                  <a:schemeClr val="bg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6479" name="Text Box 98"/>
              <p:cNvSpPr txBox="1">
                <a:spLocks noChangeArrowheads="1"/>
              </p:cNvSpPr>
              <p:nvPr/>
            </p:nvSpPr>
            <p:spPr bwMode="auto">
              <a:xfrm>
                <a:off x="4396" y="720"/>
                <a:ext cx="356" cy="250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</p:spPr>
            <p:txBody>
              <a:bodyPr wrap="none">
                <a:spAutoFit/>
              </a:bodyPr>
              <a:lstStyle/>
              <a:p>
                <a:r>
                  <a:rPr lang="pt-BR" sz="2000">
                    <a:solidFill>
                      <a:srgbClr val="00FFFF"/>
                    </a:solidFill>
                  </a:rPr>
                  <a:t>Pei</a:t>
                </a:r>
              </a:p>
            </p:txBody>
          </p:sp>
        </p:grpSp>
      </p:grpSp>
      <p:sp>
        <p:nvSpPr>
          <p:cNvPr id="146446" name="Text Box 99"/>
          <p:cNvSpPr txBox="1">
            <a:spLocks noChangeArrowheads="1"/>
          </p:cNvSpPr>
          <p:nvPr/>
        </p:nvSpPr>
        <p:spPr bwMode="auto">
          <a:xfrm>
            <a:off x="5568950" y="2616200"/>
            <a:ext cx="419100" cy="33655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600">
                <a:sym typeface="Wingdings" pitchFamily="2" charset="2"/>
              </a:rPr>
              <a:t></a:t>
            </a:r>
          </a:p>
        </p:txBody>
      </p:sp>
      <p:grpSp>
        <p:nvGrpSpPr>
          <p:cNvPr id="17" name="Group 100"/>
          <p:cNvGrpSpPr>
            <a:grpSpLocks/>
          </p:cNvGrpSpPr>
          <p:nvPr/>
        </p:nvGrpSpPr>
        <p:grpSpPr bwMode="auto">
          <a:xfrm>
            <a:off x="5784850" y="1679575"/>
            <a:ext cx="1136650" cy="1873250"/>
            <a:chOff x="3644" y="1058"/>
            <a:chExt cx="716" cy="1180"/>
          </a:xfrm>
        </p:grpSpPr>
        <p:grpSp>
          <p:nvGrpSpPr>
            <p:cNvPr id="18" name="Group 101"/>
            <p:cNvGrpSpPr>
              <a:grpSpLocks/>
            </p:cNvGrpSpPr>
            <p:nvPr/>
          </p:nvGrpSpPr>
          <p:grpSpPr bwMode="auto">
            <a:xfrm>
              <a:off x="3644" y="1058"/>
              <a:ext cx="716" cy="1180"/>
              <a:chOff x="3644" y="1058"/>
              <a:chExt cx="716" cy="1180"/>
            </a:xfrm>
          </p:grpSpPr>
          <p:sp>
            <p:nvSpPr>
              <p:cNvPr id="146460" name="Arc 102"/>
              <p:cNvSpPr>
                <a:spLocks/>
              </p:cNvSpPr>
              <p:nvPr/>
            </p:nvSpPr>
            <p:spPr bwMode="auto">
              <a:xfrm flipH="1">
                <a:off x="3644" y="1789"/>
                <a:ext cx="286" cy="449"/>
              </a:xfrm>
              <a:custGeom>
                <a:avLst/>
                <a:gdLst>
                  <a:gd name="T0" fmla="*/ 0 w 13548"/>
                  <a:gd name="T1" fmla="*/ 94 h 21302"/>
                  <a:gd name="T2" fmla="*/ 211 w 13548"/>
                  <a:gd name="T3" fmla="*/ 0 h 21302"/>
                  <a:gd name="T4" fmla="*/ 286 w 13548"/>
                  <a:gd name="T5" fmla="*/ 449 h 21302"/>
                  <a:gd name="T6" fmla="*/ 0 60000 65536"/>
                  <a:gd name="T7" fmla="*/ 0 60000 65536"/>
                  <a:gd name="T8" fmla="*/ 0 60000 65536"/>
                  <a:gd name="T9" fmla="*/ 0 w 13548"/>
                  <a:gd name="T10" fmla="*/ 0 h 21302"/>
                  <a:gd name="T11" fmla="*/ 13548 w 13548"/>
                  <a:gd name="T12" fmla="*/ 21302 h 2130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548" h="21302" fill="none" extrusionOk="0">
                    <a:moveTo>
                      <a:pt x="0" y="4479"/>
                    </a:moveTo>
                    <a:cubicBezTo>
                      <a:pt x="2885" y="2155"/>
                      <a:pt x="6319" y="613"/>
                      <a:pt x="9972" y="-1"/>
                    </a:cubicBezTo>
                  </a:path>
                  <a:path w="13548" h="21302" stroke="0" extrusionOk="0">
                    <a:moveTo>
                      <a:pt x="0" y="4479"/>
                    </a:moveTo>
                    <a:cubicBezTo>
                      <a:pt x="2885" y="2155"/>
                      <a:pt x="6319" y="613"/>
                      <a:pt x="9972" y="-1"/>
                    </a:cubicBezTo>
                    <a:lnTo>
                      <a:pt x="13548" y="21302"/>
                    </a:lnTo>
                    <a:close/>
                  </a:path>
                </a:pathLst>
              </a:custGeom>
              <a:solidFill>
                <a:srgbClr val="00FF00">
                  <a:alpha val="50195"/>
                </a:srgbClr>
              </a:solidFill>
              <a:ln w="127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anchor="ctr"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grpSp>
            <p:nvGrpSpPr>
              <p:cNvPr id="19" name="Group 103"/>
              <p:cNvGrpSpPr>
                <a:grpSpLocks/>
              </p:cNvGrpSpPr>
              <p:nvPr/>
            </p:nvGrpSpPr>
            <p:grpSpPr bwMode="auto">
              <a:xfrm>
                <a:off x="3651" y="1058"/>
                <a:ext cx="709" cy="1102"/>
                <a:chOff x="3651" y="1058"/>
                <a:chExt cx="709" cy="1102"/>
              </a:xfrm>
            </p:grpSpPr>
            <p:sp>
              <p:nvSpPr>
                <p:cNvPr id="146462" name="Line 104"/>
                <p:cNvSpPr>
                  <a:spLocks noChangeShapeType="1"/>
                </p:cNvSpPr>
                <p:nvPr/>
              </p:nvSpPr>
              <p:spPr bwMode="auto">
                <a:xfrm flipV="1">
                  <a:off x="3731" y="1351"/>
                  <a:ext cx="629" cy="795"/>
                </a:xfrm>
                <a:prstGeom prst="line">
                  <a:avLst/>
                </a:prstGeom>
                <a:noFill/>
                <a:ln w="38100">
                  <a:solidFill>
                    <a:srgbClr val="66FF33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6463" name="AutoShape 105"/>
                <p:cNvSpPr>
                  <a:spLocks noChangeArrowheads="1"/>
                </p:cNvSpPr>
                <p:nvPr/>
              </p:nvSpPr>
              <p:spPr bwMode="auto">
                <a:xfrm>
                  <a:off x="4073" y="1553"/>
                  <a:ext cx="142" cy="142"/>
                </a:xfrm>
                <a:prstGeom prst="star16">
                  <a:avLst>
                    <a:gd name="adj" fmla="val 37500"/>
                  </a:avLst>
                </a:prstGeom>
                <a:solidFill>
                  <a:srgbClr val="FFFF00"/>
                </a:solidFill>
                <a:ln w="12700">
                  <a:solidFill>
                    <a:srgbClr val="FF33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6464" name="Line 106"/>
                <p:cNvSpPr>
                  <a:spLocks noChangeShapeType="1"/>
                </p:cNvSpPr>
                <p:nvPr/>
              </p:nvSpPr>
              <p:spPr bwMode="auto">
                <a:xfrm flipV="1">
                  <a:off x="3651" y="1058"/>
                  <a:ext cx="178" cy="1102"/>
                </a:xfrm>
                <a:prstGeom prst="line">
                  <a:avLst/>
                </a:prstGeom>
                <a:noFill/>
                <a:ln w="38100">
                  <a:solidFill>
                    <a:srgbClr val="66FF33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</p:grpSp>
        </p:grpSp>
        <p:sp>
          <p:nvSpPr>
            <p:cNvPr id="146459" name="Text Box 107"/>
            <p:cNvSpPr txBox="1">
              <a:spLocks noChangeArrowheads="1"/>
            </p:cNvSpPr>
            <p:nvPr/>
          </p:nvSpPr>
          <p:spPr bwMode="auto">
            <a:xfrm>
              <a:off x="3647" y="1800"/>
              <a:ext cx="264" cy="212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r>
                <a:rPr lang="pt-BR" sz="1600">
                  <a:sym typeface="Wingdings" pitchFamily="2" charset="2"/>
                </a:rPr>
                <a:t></a:t>
              </a:r>
            </a:p>
          </p:txBody>
        </p:sp>
      </p:grpSp>
      <p:grpSp>
        <p:nvGrpSpPr>
          <p:cNvPr id="20" name="Group 110"/>
          <p:cNvGrpSpPr>
            <a:grpSpLocks/>
          </p:cNvGrpSpPr>
          <p:nvPr/>
        </p:nvGrpSpPr>
        <p:grpSpPr bwMode="auto">
          <a:xfrm>
            <a:off x="55195" y="2780928"/>
            <a:ext cx="1527175" cy="1909762"/>
            <a:chOff x="4730" y="617"/>
            <a:chExt cx="962" cy="1203"/>
          </a:xfrm>
        </p:grpSpPr>
        <p:pic>
          <p:nvPicPr>
            <p:cNvPr id="146456" name="Picture 111" descr="hiparco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4730" y="617"/>
              <a:ext cx="962" cy="11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734768" name="Text Box 112"/>
            <p:cNvSpPr txBox="1">
              <a:spLocks noChangeArrowheads="1"/>
            </p:cNvSpPr>
            <p:nvPr/>
          </p:nvSpPr>
          <p:spPr bwMode="auto">
            <a:xfrm>
              <a:off x="5013" y="1532"/>
              <a:ext cx="557" cy="288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pt-BR" sz="1400" b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Hiparcos</a:t>
              </a:r>
            </a:p>
            <a:p>
              <a:pPr>
                <a:defRPr/>
              </a:pPr>
              <a:r>
                <a:rPr lang="pt-BR" sz="1000" b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(Nicea)</a:t>
              </a:r>
            </a:p>
          </p:txBody>
        </p:sp>
      </p:grpSp>
      <p:sp>
        <p:nvSpPr>
          <p:cNvPr id="1734769" name="Rectangle 113"/>
          <p:cNvSpPr>
            <a:spLocks noChangeArrowheads="1"/>
          </p:cNvSpPr>
          <p:nvPr/>
        </p:nvSpPr>
        <p:spPr bwMode="auto">
          <a:xfrm>
            <a:off x="6156325" y="1193800"/>
            <a:ext cx="793750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7961" dir="2700000" algn="ctr" rotWithShape="0">
              <a:schemeClr val="bg1"/>
            </a:outerShdw>
          </a:effectLst>
        </p:spPr>
        <p:txBody>
          <a:bodyPr wrap="none" lIns="92075" tIns="46038" rIns="92075" bIns="46038">
            <a:spAutoFit/>
          </a:bodyPr>
          <a:lstStyle/>
          <a:p>
            <a:pPr algn="l">
              <a:defRPr/>
            </a:pPr>
            <a:r>
              <a:rPr lang="pt-BR" sz="3200">
                <a:solidFill>
                  <a:srgbClr val="3333CC"/>
                </a:solidFill>
                <a:latin typeface="Symbol" pitchFamily="18" charset="2"/>
              </a:rPr>
              <a:t>g</a:t>
            </a:r>
            <a:r>
              <a:rPr lang="pt-BR" sz="1600" baseline="-25000">
                <a:solidFill>
                  <a:srgbClr val="3333CC"/>
                </a:solidFill>
              </a:rPr>
              <a:t>Antigo</a:t>
            </a:r>
            <a:endParaRPr lang="pt-BR" sz="1600">
              <a:solidFill>
                <a:srgbClr val="3333CC"/>
              </a:solidFill>
              <a:latin typeface="Symbol" pitchFamily="18" charset="2"/>
            </a:endParaRPr>
          </a:p>
        </p:txBody>
      </p:sp>
      <p:sp>
        <p:nvSpPr>
          <p:cNvPr id="1734770" name="Rectangle 114"/>
          <p:cNvSpPr>
            <a:spLocks noChangeArrowheads="1"/>
          </p:cNvSpPr>
          <p:nvPr/>
        </p:nvSpPr>
        <p:spPr bwMode="auto">
          <a:xfrm>
            <a:off x="6802438" y="1570038"/>
            <a:ext cx="701675" cy="579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7961" dir="2700000" algn="ctr" rotWithShape="0">
              <a:schemeClr val="bg1"/>
            </a:outerShdw>
          </a:effectLst>
        </p:spPr>
        <p:txBody>
          <a:bodyPr wrap="none" lIns="92075" tIns="46038" rIns="92075" bIns="46038">
            <a:spAutoFit/>
          </a:bodyPr>
          <a:lstStyle/>
          <a:p>
            <a:pPr algn="l">
              <a:defRPr/>
            </a:pPr>
            <a:r>
              <a:rPr lang="pt-BR" sz="3200">
                <a:solidFill>
                  <a:srgbClr val="008000"/>
                </a:solidFill>
                <a:latin typeface="Symbol" pitchFamily="18" charset="2"/>
              </a:rPr>
              <a:t>g</a:t>
            </a:r>
            <a:r>
              <a:rPr lang="pt-BR" sz="1600" baseline="-25000">
                <a:solidFill>
                  <a:srgbClr val="008000"/>
                </a:solidFill>
              </a:rPr>
              <a:t>Novo</a:t>
            </a:r>
            <a:endParaRPr lang="pt-BR" sz="1600">
              <a:solidFill>
                <a:srgbClr val="008000"/>
              </a:solidFill>
              <a:latin typeface="Symbol" pitchFamily="18" charset="2"/>
            </a:endParaRPr>
          </a:p>
        </p:txBody>
      </p:sp>
      <p:sp>
        <p:nvSpPr>
          <p:cNvPr id="146453" name="Arc 115"/>
          <p:cNvSpPr>
            <a:spLocks/>
          </p:cNvSpPr>
          <p:nvPr/>
        </p:nvSpPr>
        <p:spPr bwMode="auto">
          <a:xfrm flipH="1">
            <a:off x="4516438" y="2287588"/>
            <a:ext cx="1368425" cy="1368425"/>
          </a:xfrm>
          <a:custGeom>
            <a:avLst/>
            <a:gdLst>
              <a:gd name="T0" fmla="*/ 0 w 21600"/>
              <a:gd name="T1" fmla="*/ 0 h 21600"/>
              <a:gd name="T2" fmla="*/ 1368425 w 21600"/>
              <a:gd name="T3" fmla="*/ 1368425 h 21600"/>
              <a:gd name="T4" fmla="*/ 0 w 21600"/>
              <a:gd name="T5" fmla="*/ 1368425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noFill/>
          <a:ln w="76200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146454" name="Text Box 116"/>
          <p:cNvSpPr txBox="1">
            <a:spLocks noChangeArrowheads="1"/>
          </p:cNvSpPr>
          <p:nvPr/>
        </p:nvSpPr>
        <p:spPr bwMode="auto">
          <a:xfrm>
            <a:off x="4140200" y="2038350"/>
            <a:ext cx="1511300" cy="10699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>
            <a:spAutoFit/>
          </a:bodyPr>
          <a:lstStyle/>
          <a:p>
            <a:r>
              <a:rPr lang="pt-BR" sz="1600">
                <a:solidFill>
                  <a:srgbClr val="FFFFFF"/>
                </a:solidFill>
              </a:rPr>
              <a:t>Movimento anual do Sol pelas constelações</a:t>
            </a:r>
          </a:p>
        </p:txBody>
      </p:sp>
      <p:sp>
        <p:nvSpPr>
          <p:cNvPr id="146455" name="Text Box 117"/>
          <p:cNvSpPr txBox="1">
            <a:spLocks noChangeArrowheads="1"/>
          </p:cNvSpPr>
          <p:nvPr/>
        </p:nvSpPr>
        <p:spPr bwMode="auto">
          <a:xfrm>
            <a:off x="7237413" y="44450"/>
            <a:ext cx="1871662" cy="1465263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>
            <a:spAutoFit/>
          </a:bodyPr>
          <a:lstStyle/>
          <a:p>
            <a:pPr algn="r"/>
            <a:r>
              <a:rPr lang="pt-BR">
                <a:solidFill>
                  <a:srgbClr val="000000"/>
                </a:solidFill>
              </a:rPr>
              <a:t>Representando o Sol no início do outono do Hemisfério</a:t>
            </a:r>
          </a:p>
          <a:p>
            <a:pPr algn="r"/>
            <a:r>
              <a:rPr lang="pt-BR">
                <a:solidFill>
                  <a:srgbClr val="000000"/>
                </a:solidFill>
              </a:rPr>
              <a:t>Sul</a:t>
            </a:r>
          </a:p>
        </p:txBody>
      </p:sp>
      <p:sp>
        <p:nvSpPr>
          <p:cNvPr id="120" name="Rectangle 531"/>
          <p:cNvSpPr>
            <a:spLocks noChangeArrowheads="1"/>
          </p:cNvSpPr>
          <p:nvPr/>
        </p:nvSpPr>
        <p:spPr bwMode="auto">
          <a:xfrm>
            <a:off x="5446251" y="3699776"/>
            <a:ext cx="683649" cy="3391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r>
              <a:rPr lang="pt-BR" sz="16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Terra</a:t>
            </a:r>
            <a:endParaRPr lang="pt-BR" sz="16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21" name="Group 35"/>
          <p:cNvGrpSpPr>
            <a:grpSpLocks/>
          </p:cNvGrpSpPr>
          <p:nvPr/>
        </p:nvGrpSpPr>
        <p:grpSpPr bwMode="auto">
          <a:xfrm>
            <a:off x="5605512" y="3373380"/>
            <a:ext cx="381148" cy="381752"/>
            <a:chOff x="4940" y="1960"/>
            <a:chExt cx="632" cy="633"/>
          </a:xfrm>
        </p:grpSpPr>
        <p:grpSp>
          <p:nvGrpSpPr>
            <p:cNvPr id="22" name="Group 36"/>
            <p:cNvGrpSpPr>
              <a:grpSpLocks/>
            </p:cNvGrpSpPr>
            <p:nvPr/>
          </p:nvGrpSpPr>
          <p:grpSpPr bwMode="auto">
            <a:xfrm>
              <a:off x="4940" y="1960"/>
              <a:ext cx="632" cy="633"/>
              <a:chOff x="4940" y="1960"/>
              <a:chExt cx="632" cy="633"/>
            </a:xfrm>
          </p:grpSpPr>
          <p:sp>
            <p:nvSpPr>
              <p:cNvPr id="124" name="Freeform 37"/>
              <p:cNvSpPr>
                <a:spLocks/>
              </p:cNvSpPr>
              <p:nvPr/>
            </p:nvSpPr>
            <p:spPr bwMode="auto">
              <a:xfrm>
                <a:off x="4940" y="1960"/>
                <a:ext cx="632" cy="633"/>
              </a:xfrm>
              <a:custGeom>
                <a:avLst/>
                <a:gdLst>
                  <a:gd name="T0" fmla="*/ 588 w 632"/>
                  <a:gd name="T1" fmla="*/ 158 h 633"/>
                  <a:gd name="T2" fmla="*/ 607 w 632"/>
                  <a:gd name="T3" fmla="*/ 196 h 633"/>
                  <a:gd name="T4" fmla="*/ 620 w 632"/>
                  <a:gd name="T5" fmla="*/ 237 h 633"/>
                  <a:gd name="T6" fmla="*/ 628 w 632"/>
                  <a:gd name="T7" fmla="*/ 279 h 633"/>
                  <a:gd name="T8" fmla="*/ 630 w 632"/>
                  <a:gd name="T9" fmla="*/ 321 h 633"/>
                  <a:gd name="T10" fmla="*/ 626 w 632"/>
                  <a:gd name="T11" fmla="*/ 363 h 633"/>
                  <a:gd name="T12" fmla="*/ 617 w 632"/>
                  <a:gd name="T13" fmla="*/ 405 h 633"/>
                  <a:gd name="T14" fmla="*/ 603 w 632"/>
                  <a:gd name="T15" fmla="*/ 445 h 633"/>
                  <a:gd name="T16" fmla="*/ 583 w 632"/>
                  <a:gd name="T17" fmla="*/ 482 h 633"/>
                  <a:gd name="T18" fmla="*/ 558 w 632"/>
                  <a:gd name="T19" fmla="*/ 516 h 633"/>
                  <a:gd name="T20" fmla="*/ 529 w 632"/>
                  <a:gd name="T21" fmla="*/ 548 h 633"/>
                  <a:gd name="T22" fmla="*/ 496 w 632"/>
                  <a:gd name="T23" fmla="*/ 574 h 633"/>
                  <a:gd name="T24" fmla="*/ 459 w 632"/>
                  <a:gd name="T25" fmla="*/ 596 h 633"/>
                  <a:gd name="T26" fmla="*/ 421 w 632"/>
                  <a:gd name="T27" fmla="*/ 613 h 633"/>
                  <a:gd name="T28" fmla="*/ 380 w 632"/>
                  <a:gd name="T29" fmla="*/ 624 h 633"/>
                  <a:gd name="T30" fmla="*/ 338 w 632"/>
                  <a:gd name="T31" fmla="*/ 630 h 633"/>
                  <a:gd name="T32" fmla="*/ 295 w 632"/>
                  <a:gd name="T33" fmla="*/ 631 h 633"/>
                  <a:gd name="T34" fmla="*/ 253 w 632"/>
                  <a:gd name="T35" fmla="*/ 625 h 633"/>
                  <a:gd name="T36" fmla="*/ 212 w 632"/>
                  <a:gd name="T37" fmla="*/ 614 h 633"/>
                  <a:gd name="T38" fmla="*/ 173 w 632"/>
                  <a:gd name="T39" fmla="*/ 598 h 633"/>
                  <a:gd name="T40" fmla="*/ 136 w 632"/>
                  <a:gd name="T41" fmla="*/ 576 h 633"/>
                  <a:gd name="T42" fmla="*/ 103 w 632"/>
                  <a:gd name="T43" fmla="*/ 550 h 633"/>
                  <a:gd name="T44" fmla="*/ 74 w 632"/>
                  <a:gd name="T45" fmla="*/ 519 h 633"/>
                  <a:gd name="T46" fmla="*/ 49 w 632"/>
                  <a:gd name="T47" fmla="*/ 485 h 633"/>
                  <a:gd name="T48" fmla="*/ 28 w 632"/>
                  <a:gd name="T49" fmla="*/ 448 h 633"/>
                  <a:gd name="T50" fmla="*/ 13 w 632"/>
                  <a:gd name="T51" fmla="*/ 408 h 633"/>
                  <a:gd name="T52" fmla="*/ 4 w 632"/>
                  <a:gd name="T53" fmla="*/ 366 h 633"/>
                  <a:gd name="T54" fmla="*/ 0 w 632"/>
                  <a:gd name="T55" fmla="*/ 324 h 633"/>
                  <a:gd name="T56" fmla="*/ 1 w 632"/>
                  <a:gd name="T57" fmla="*/ 282 h 633"/>
                  <a:gd name="T58" fmla="*/ 9 w 632"/>
                  <a:gd name="T59" fmla="*/ 240 h 633"/>
                  <a:gd name="T60" fmla="*/ 22 w 632"/>
                  <a:gd name="T61" fmla="*/ 199 h 633"/>
                  <a:gd name="T62" fmla="*/ 40 w 632"/>
                  <a:gd name="T63" fmla="*/ 161 h 633"/>
                  <a:gd name="T64" fmla="*/ 63 w 632"/>
                  <a:gd name="T65" fmla="*/ 125 h 633"/>
                  <a:gd name="T66" fmla="*/ 91 w 632"/>
                  <a:gd name="T67" fmla="*/ 93 h 633"/>
                  <a:gd name="T68" fmla="*/ 123 w 632"/>
                  <a:gd name="T69" fmla="*/ 65 h 633"/>
                  <a:gd name="T70" fmla="*/ 158 w 632"/>
                  <a:gd name="T71" fmla="*/ 41 h 633"/>
                  <a:gd name="T72" fmla="*/ 196 w 632"/>
                  <a:gd name="T73" fmla="*/ 23 h 633"/>
                  <a:gd name="T74" fmla="*/ 236 w 632"/>
                  <a:gd name="T75" fmla="*/ 10 h 633"/>
                  <a:gd name="T76" fmla="*/ 278 w 632"/>
                  <a:gd name="T77" fmla="*/ 2 h 633"/>
                  <a:gd name="T78" fmla="*/ 320 w 632"/>
                  <a:gd name="T79" fmla="*/ 0 h 633"/>
                  <a:gd name="T80" fmla="*/ 362 w 632"/>
                  <a:gd name="T81" fmla="*/ 4 h 633"/>
                  <a:gd name="T82" fmla="*/ 404 w 632"/>
                  <a:gd name="T83" fmla="*/ 12 h 633"/>
                  <a:gd name="T84" fmla="*/ 444 w 632"/>
                  <a:gd name="T85" fmla="*/ 27 h 633"/>
                  <a:gd name="T86" fmla="*/ 481 w 632"/>
                  <a:gd name="T87" fmla="*/ 47 h 633"/>
                  <a:gd name="T88" fmla="*/ 516 w 632"/>
                  <a:gd name="T89" fmla="*/ 72 h 633"/>
                  <a:gd name="T90" fmla="*/ 547 w 632"/>
                  <a:gd name="T91" fmla="*/ 101 h 633"/>
                  <a:gd name="T92" fmla="*/ 573 w 632"/>
                  <a:gd name="T93" fmla="*/ 134 h 63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32"/>
                  <a:gd name="T142" fmla="*/ 0 h 633"/>
                  <a:gd name="T143" fmla="*/ 632 w 632"/>
                  <a:gd name="T144" fmla="*/ 633 h 633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32" h="633">
                    <a:moveTo>
                      <a:pt x="573" y="134"/>
                    </a:moveTo>
                    <a:lnTo>
                      <a:pt x="581" y="146"/>
                    </a:lnTo>
                    <a:lnTo>
                      <a:pt x="588" y="158"/>
                    </a:lnTo>
                    <a:lnTo>
                      <a:pt x="595" y="171"/>
                    </a:lnTo>
                    <a:lnTo>
                      <a:pt x="602" y="183"/>
                    </a:lnTo>
                    <a:lnTo>
                      <a:pt x="607" y="196"/>
                    </a:lnTo>
                    <a:lnTo>
                      <a:pt x="612" y="209"/>
                    </a:lnTo>
                    <a:lnTo>
                      <a:pt x="616" y="223"/>
                    </a:lnTo>
                    <a:lnTo>
                      <a:pt x="620" y="237"/>
                    </a:lnTo>
                    <a:lnTo>
                      <a:pt x="623" y="251"/>
                    </a:lnTo>
                    <a:lnTo>
                      <a:pt x="626" y="264"/>
                    </a:lnTo>
                    <a:lnTo>
                      <a:pt x="628" y="279"/>
                    </a:lnTo>
                    <a:lnTo>
                      <a:pt x="629" y="292"/>
                    </a:lnTo>
                    <a:lnTo>
                      <a:pt x="631" y="307"/>
                    </a:lnTo>
                    <a:lnTo>
                      <a:pt x="630" y="321"/>
                    </a:lnTo>
                    <a:lnTo>
                      <a:pt x="630" y="335"/>
                    </a:lnTo>
                    <a:lnTo>
                      <a:pt x="629" y="349"/>
                    </a:lnTo>
                    <a:lnTo>
                      <a:pt x="626" y="363"/>
                    </a:lnTo>
                    <a:lnTo>
                      <a:pt x="624" y="377"/>
                    </a:lnTo>
                    <a:lnTo>
                      <a:pt x="621" y="391"/>
                    </a:lnTo>
                    <a:lnTo>
                      <a:pt x="617" y="405"/>
                    </a:lnTo>
                    <a:lnTo>
                      <a:pt x="614" y="418"/>
                    </a:lnTo>
                    <a:lnTo>
                      <a:pt x="608" y="432"/>
                    </a:lnTo>
                    <a:lnTo>
                      <a:pt x="603" y="445"/>
                    </a:lnTo>
                    <a:lnTo>
                      <a:pt x="597" y="457"/>
                    </a:lnTo>
                    <a:lnTo>
                      <a:pt x="590" y="470"/>
                    </a:lnTo>
                    <a:lnTo>
                      <a:pt x="583" y="482"/>
                    </a:lnTo>
                    <a:lnTo>
                      <a:pt x="575" y="494"/>
                    </a:lnTo>
                    <a:lnTo>
                      <a:pt x="567" y="506"/>
                    </a:lnTo>
                    <a:lnTo>
                      <a:pt x="558" y="516"/>
                    </a:lnTo>
                    <a:lnTo>
                      <a:pt x="549" y="528"/>
                    </a:lnTo>
                    <a:lnTo>
                      <a:pt x="539" y="538"/>
                    </a:lnTo>
                    <a:lnTo>
                      <a:pt x="529" y="548"/>
                    </a:lnTo>
                    <a:lnTo>
                      <a:pt x="519" y="557"/>
                    </a:lnTo>
                    <a:lnTo>
                      <a:pt x="507" y="566"/>
                    </a:lnTo>
                    <a:lnTo>
                      <a:pt x="496" y="574"/>
                    </a:lnTo>
                    <a:lnTo>
                      <a:pt x="484" y="582"/>
                    </a:lnTo>
                    <a:lnTo>
                      <a:pt x="472" y="590"/>
                    </a:lnTo>
                    <a:lnTo>
                      <a:pt x="459" y="596"/>
                    </a:lnTo>
                    <a:lnTo>
                      <a:pt x="447" y="602"/>
                    </a:lnTo>
                    <a:lnTo>
                      <a:pt x="434" y="608"/>
                    </a:lnTo>
                    <a:lnTo>
                      <a:pt x="421" y="613"/>
                    </a:lnTo>
                    <a:lnTo>
                      <a:pt x="407" y="617"/>
                    </a:lnTo>
                    <a:lnTo>
                      <a:pt x="393" y="621"/>
                    </a:lnTo>
                    <a:lnTo>
                      <a:pt x="380" y="624"/>
                    </a:lnTo>
                    <a:lnTo>
                      <a:pt x="366" y="627"/>
                    </a:lnTo>
                    <a:lnTo>
                      <a:pt x="352" y="629"/>
                    </a:lnTo>
                    <a:lnTo>
                      <a:pt x="338" y="630"/>
                    </a:lnTo>
                    <a:lnTo>
                      <a:pt x="324" y="631"/>
                    </a:lnTo>
                    <a:lnTo>
                      <a:pt x="309" y="632"/>
                    </a:lnTo>
                    <a:lnTo>
                      <a:pt x="295" y="631"/>
                    </a:lnTo>
                    <a:lnTo>
                      <a:pt x="281" y="630"/>
                    </a:lnTo>
                    <a:lnTo>
                      <a:pt x="267" y="628"/>
                    </a:lnTo>
                    <a:lnTo>
                      <a:pt x="253" y="625"/>
                    </a:lnTo>
                    <a:lnTo>
                      <a:pt x="239" y="623"/>
                    </a:lnTo>
                    <a:lnTo>
                      <a:pt x="225" y="619"/>
                    </a:lnTo>
                    <a:lnTo>
                      <a:pt x="212" y="614"/>
                    </a:lnTo>
                    <a:lnTo>
                      <a:pt x="199" y="609"/>
                    </a:lnTo>
                    <a:lnTo>
                      <a:pt x="186" y="604"/>
                    </a:lnTo>
                    <a:lnTo>
                      <a:pt x="173" y="598"/>
                    </a:lnTo>
                    <a:lnTo>
                      <a:pt x="161" y="591"/>
                    </a:lnTo>
                    <a:lnTo>
                      <a:pt x="148" y="584"/>
                    </a:lnTo>
                    <a:lnTo>
                      <a:pt x="136" y="576"/>
                    </a:lnTo>
                    <a:lnTo>
                      <a:pt x="125" y="568"/>
                    </a:lnTo>
                    <a:lnTo>
                      <a:pt x="114" y="559"/>
                    </a:lnTo>
                    <a:lnTo>
                      <a:pt x="103" y="550"/>
                    </a:lnTo>
                    <a:lnTo>
                      <a:pt x="93" y="540"/>
                    </a:lnTo>
                    <a:lnTo>
                      <a:pt x="83" y="530"/>
                    </a:lnTo>
                    <a:lnTo>
                      <a:pt x="74" y="519"/>
                    </a:lnTo>
                    <a:lnTo>
                      <a:pt x="65" y="508"/>
                    </a:lnTo>
                    <a:lnTo>
                      <a:pt x="57" y="497"/>
                    </a:lnTo>
                    <a:lnTo>
                      <a:pt x="49" y="485"/>
                    </a:lnTo>
                    <a:lnTo>
                      <a:pt x="41" y="473"/>
                    </a:lnTo>
                    <a:lnTo>
                      <a:pt x="35" y="460"/>
                    </a:lnTo>
                    <a:lnTo>
                      <a:pt x="28" y="448"/>
                    </a:lnTo>
                    <a:lnTo>
                      <a:pt x="22" y="435"/>
                    </a:lnTo>
                    <a:lnTo>
                      <a:pt x="18" y="421"/>
                    </a:lnTo>
                    <a:lnTo>
                      <a:pt x="13" y="408"/>
                    </a:lnTo>
                    <a:lnTo>
                      <a:pt x="9" y="394"/>
                    </a:lnTo>
                    <a:lnTo>
                      <a:pt x="6" y="380"/>
                    </a:lnTo>
                    <a:lnTo>
                      <a:pt x="4" y="366"/>
                    </a:lnTo>
                    <a:lnTo>
                      <a:pt x="2" y="352"/>
                    </a:lnTo>
                    <a:lnTo>
                      <a:pt x="0" y="338"/>
                    </a:lnTo>
                    <a:lnTo>
                      <a:pt x="0" y="324"/>
                    </a:lnTo>
                    <a:lnTo>
                      <a:pt x="0" y="310"/>
                    </a:lnTo>
                    <a:lnTo>
                      <a:pt x="0" y="296"/>
                    </a:lnTo>
                    <a:lnTo>
                      <a:pt x="1" y="282"/>
                    </a:lnTo>
                    <a:lnTo>
                      <a:pt x="4" y="268"/>
                    </a:lnTo>
                    <a:lnTo>
                      <a:pt x="6" y="254"/>
                    </a:lnTo>
                    <a:lnTo>
                      <a:pt x="9" y="240"/>
                    </a:lnTo>
                    <a:lnTo>
                      <a:pt x="12" y="226"/>
                    </a:lnTo>
                    <a:lnTo>
                      <a:pt x="17" y="213"/>
                    </a:lnTo>
                    <a:lnTo>
                      <a:pt x="22" y="199"/>
                    </a:lnTo>
                    <a:lnTo>
                      <a:pt x="27" y="186"/>
                    </a:lnTo>
                    <a:lnTo>
                      <a:pt x="33" y="173"/>
                    </a:lnTo>
                    <a:lnTo>
                      <a:pt x="40" y="161"/>
                    </a:lnTo>
                    <a:lnTo>
                      <a:pt x="47" y="149"/>
                    </a:lnTo>
                    <a:lnTo>
                      <a:pt x="55" y="137"/>
                    </a:lnTo>
                    <a:lnTo>
                      <a:pt x="63" y="125"/>
                    </a:lnTo>
                    <a:lnTo>
                      <a:pt x="72" y="114"/>
                    </a:lnTo>
                    <a:lnTo>
                      <a:pt x="81" y="103"/>
                    </a:lnTo>
                    <a:lnTo>
                      <a:pt x="91" y="93"/>
                    </a:lnTo>
                    <a:lnTo>
                      <a:pt x="101" y="83"/>
                    </a:lnTo>
                    <a:lnTo>
                      <a:pt x="111" y="74"/>
                    </a:lnTo>
                    <a:lnTo>
                      <a:pt x="123" y="65"/>
                    </a:lnTo>
                    <a:lnTo>
                      <a:pt x="134" y="57"/>
                    </a:lnTo>
                    <a:lnTo>
                      <a:pt x="146" y="49"/>
                    </a:lnTo>
                    <a:lnTo>
                      <a:pt x="158" y="41"/>
                    </a:lnTo>
                    <a:lnTo>
                      <a:pt x="171" y="35"/>
                    </a:lnTo>
                    <a:lnTo>
                      <a:pt x="183" y="28"/>
                    </a:lnTo>
                    <a:lnTo>
                      <a:pt x="196" y="23"/>
                    </a:lnTo>
                    <a:lnTo>
                      <a:pt x="209" y="18"/>
                    </a:lnTo>
                    <a:lnTo>
                      <a:pt x="223" y="14"/>
                    </a:lnTo>
                    <a:lnTo>
                      <a:pt x="236" y="10"/>
                    </a:lnTo>
                    <a:lnTo>
                      <a:pt x="250" y="7"/>
                    </a:lnTo>
                    <a:lnTo>
                      <a:pt x="264" y="4"/>
                    </a:lnTo>
                    <a:lnTo>
                      <a:pt x="278" y="2"/>
                    </a:lnTo>
                    <a:lnTo>
                      <a:pt x="292" y="0"/>
                    </a:lnTo>
                    <a:lnTo>
                      <a:pt x="306" y="0"/>
                    </a:lnTo>
                    <a:lnTo>
                      <a:pt x="320" y="0"/>
                    </a:lnTo>
                    <a:lnTo>
                      <a:pt x="335" y="0"/>
                    </a:lnTo>
                    <a:lnTo>
                      <a:pt x="349" y="2"/>
                    </a:lnTo>
                    <a:lnTo>
                      <a:pt x="362" y="4"/>
                    </a:lnTo>
                    <a:lnTo>
                      <a:pt x="377" y="6"/>
                    </a:lnTo>
                    <a:lnTo>
                      <a:pt x="391" y="8"/>
                    </a:lnTo>
                    <a:lnTo>
                      <a:pt x="404" y="12"/>
                    </a:lnTo>
                    <a:lnTo>
                      <a:pt x="418" y="17"/>
                    </a:lnTo>
                    <a:lnTo>
                      <a:pt x="431" y="22"/>
                    </a:lnTo>
                    <a:lnTo>
                      <a:pt x="444" y="27"/>
                    </a:lnTo>
                    <a:lnTo>
                      <a:pt x="457" y="33"/>
                    </a:lnTo>
                    <a:lnTo>
                      <a:pt x="469" y="40"/>
                    </a:lnTo>
                    <a:lnTo>
                      <a:pt x="481" y="47"/>
                    </a:lnTo>
                    <a:lnTo>
                      <a:pt x="493" y="55"/>
                    </a:lnTo>
                    <a:lnTo>
                      <a:pt x="505" y="63"/>
                    </a:lnTo>
                    <a:lnTo>
                      <a:pt x="516" y="72"/>
                    </a:lnTo>
                    <a:lnTo>
                      <a:pt x="527" y="81"/>
                    </a:lnTo>
                    <a:lnTo>
                      <a:pt x="537" y="91"/>
                    </a:lnTo>
                    <a:lnTo>
                      <a:pt x="547" y="101"/>
                    </a:lnTo>
                    <a:lnTo>
                      <a:pt x="556" y="112"/>
                    </a:lnTo>
                    <a:lnTo>
                      <a:pt x="565" y="123"/>
                    </a:lnTo>
                    <a:lnTo>
                      <a:pt x="573" y="134"/>
                    </a:lnTo>
                  </a:path>
                </a:pathLst>
              </a:custGeom>
              <a:solidFill>
                <a:srgbClr val="00CCFF"/>
              </a:solidFill>
              <a:ln w="12700" cap="rnd" cmpd="sng">
                <a:solidFill>
                  <a:schemeClr val="accent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5467" y="2076"/>
                <a:ext cx="101" cy="334"/>
              </a:xfrm>
              <a:custGeom>
                <a:avLst/>
                <a:gdLst>
                  <a:gd name="T0" fmla="*/ 9 w 101"/>
                  <a:gd name="T1" fmla="*/ 77 h 334"/>
                  <a:gd name="T2" fmla="*/ 17 w 101"/>
                  <a:gd name="T3" fmla="*/ 108 h 334"/>
                  <a:gd name="T4" fmla="*/ 20 w 101"/>
                  <a:gd name="T5" fmla="*/ 131 h 334"/>
                  <a:gd name="T6" fmla="*/ 28 w 101"/>
                  <a:gd name="T7" fmla="*/ 137 h 334"/>
                  <a:gd name="T8" fmla="*/ 22 w 101"/>
                  <a:gd name="T9" fmla="*/ 153 h 334"/>
                  <a:gd name="T10" fmla="*/ 17 w 101"/>
                  <a:gd name="T11" fmla="*/ 175 h 334"/>
                  <a:gd name="T12" fmla="*/ 9 w 101"/>
                  <a:gd name="T13" fmla="*/ 170 h 334"/>
                  <a:gd name="T14" fmla="*/ 5 w 101"/>
                  <a:gd name="T15" fmla="*/ 177 h 334"/>
                  <a:gd name="T16" fmla="*/ 4 w 101"/>
                  <a:gd name="T17" fmla="*/ 209 h 334"/>
                  <a:gd name="T18" fmla="*/ 4 w 101"/>
                  <a:gd name="T19" fmla="*/ 235 h 334"/>
                  <a:gd name="T20" fmla="*/ 5 w 101"/>
                  <a:gd name="T21" fmla="*/ 249 h 334"/>
                  <a:gd name="T22" fmla="*/ 16 w 101"/>
                  <a:gd name="T23" fmla="*/ 272 h 334"/>
                  <a:gd name="T24" fmla="*/ 25 w 101"/>
                  <a:gd name="T25" fmla="*/ 318 h 334"/>
                  <a:gd name="T26" fmla="*/ 37 w 101"/>
                  <a:gd name="T27" fmla="*/ 325 h 334"/>
                  <a:gd name="T28" fmla="*/ 42 w 101"/>
                  <a:gd name="T29" fmla="*/ 330 h 334"/>
                  <a:gd name="T30" fmla="*/ 44 w 101"/>
                  <a:gd name="T31" fmla="*/ 333 h 334"/>
                  <a:gd name="T32" fmla="*/ 58 w 101"/>
                  <a:gd name="T33" fmla="*/ 321 h 334"/>
                  <a:gd name="T34" fmla="*/ 65 w 101"/>
                  <a:gd name="T35" fmla="*/ 315 h 334"/>
                  <a:gd name="T36" fmla="*/ 82 w 101"/>
                  <a:gd name="T37" fmla="*/ 274 h 334"/>
                  <a:gd name="T38" fmla="*/ 85 w 101"/>
                  <a:gd name="T39" fmla="*/ 247 h 334"/>
                  <a:gd name="T40" fmla="*/ 88 w 101"/>
                  <a:gd name="T41" fmla="*/ 231 h 334"/>
                  <a:gd name="T42" fmla="*/ 91 w 101"/>
                  <a:gd name="T43" fmla="*/ 214 h 334"/>
                  <a:gd name="T44" fmla="*/ 94 w 101"/>
                  <a:gd name="T45" fmla="*/ 211 h 334"/>
                  <a:gd name="T46" fmla="*/ 97 w 101"/>
                  <a:gd name="T47" fmla="*/ 219 h 334"/>
                  <a:gd name="T48" fmla="*/ 99 w 101"/>
                  <a:gd name="T49" fmla="*/ 206 h 334"/>
                  <a:gd name="T50" fmla="*/ 99 w 101"/>
                  <a:gd name="T51" fmla="*/ 193 h 334"/>
                  <a:gd name="T52" fmla="*/ 95 w 101"/>
                  <a:gd name="T53" fmla="*/ 165 h 334"/>
                  <a:gd name="T54" fmla="*/ 90 w 101"/>
                  <a:gd name="T55" fmla="*/ 137 h 334"/>
                  <a:gd name="T56" fmla="*/ 81 w 101"/>
                  <a:gd name="T57" fmla="*/ 110 h 334"/>
                  <a:gd name="T58" fmla="*/ 71 w 101"/>
                  <a:gd name="T59" fmla="*/ 84 h 334"/>
                  <a:gd name="T60" fmla="*/ 58 w 101"/>
                  <a:gd name="T61" fmla="*/ 59 h 334"/>
                  <a:gd name="T62" fmla="*/ 33 w 101"/>
                  <a:gd name="T63" fmla="*/ 23 h 334"/>
                  <a:gd name="T64" fmla="*/ 17 w 101"/>
                  <a:gd name="T65" fmla="*/ 6 h 334"/>
                  <a:gd name="T66" fmla="*/ 15 w 101"/>
                  <a:gd name="T67" fmla="*/ 7 h 334"/>
                  <a:gd name="T68" fmla="*/ 33 w 101"/>
                  <a:gd name="T69" fmla="*/ 32 h 334"/>
                  <a:gd name="T70" fmla="*/ 32 w 101"/>
                  <a:gd name="T71" fmla="*/ 33 h 334"/>
                  <a:gd name="T72" fmla="*/ 36 w 101"/>
                  <a:gd name="T73" fmla="*/ 47 h 334"/>
                  <a:gd name="T74" fmla="*/ 33 w 101"/>
                  <a:gd name="T75" fmla="*/ 56 h 334"/>
                  <a:gd name="T76" fmla="*/ 27 w 101"/>
                  <a:gd name="T77" fmla="*/ 63 h 334"/>
                  <a:gd name="T78" fmla="*/ 16 w 101"/>
                  <a:gd name="T79" fmla="*/ 75 h 334"/>
                  <a:gd name="T80" fmla="*/ 16 w 101"/>
                  <a:gd name="T81" fmla="*/ 69 h 334"/>
                  <a:gd name="T82" fmla="*/ 5 w 101"/>
                  <a:gd name="T83" fmla="*/ 70 h 33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01"/>
                  <a:gd name="T127" fmla="*/ 0 h 334"/>
                  <a:gd name="T128" fmla="*/ 101 w 101"/>
                  <a:gd name="T129" fmla="*/ 334 h 334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01" h="334">
                    <a:moveTo>
                      <a:pt x="5" y="70"/>
                    </a:moveTo>
                    <a:lnTo>
                      <a:pt x="9" y="77"/>
                    </a:lnTo>
                    <a:lnTo>
                      <a:pt x="15" y="92"/>
                    </a:lnTo>
                    <a:lnTo>
                      <a:pt x="17" y="108"/>
                    </a:lnTo>
                    <a:lnTo>
                      <a:pt x="17" y="127"/>
                    </a:lnTo>
                    <a:lnTo>
                      <a:pt x="20" y="131"/>
                    </a:lnTo>
                    <a:lnTo>
                      <a:pt x="26" y="133"/>
                    </a:lnTo>
                    <a:lnTo>
                      <a:pt x="28" y="137"/>
                    </a:lnTo>
                    <a:lnTo>
                      <a:pt x="26" y="151"/>
                    </a:lnTo>
                    <a:lnTo>
                      <a:pt x="22" y="153"/>
                    </a:lnTo>
                    <a:lnTo>
                      <a:pt x="20" y="169"/>
                    </a:lnTo>
                    <a:lnTo>
                      <a:pt x="17" y="175"/>
                    </a:lnTo>
                    <a:lnTo>
                      <a:pt x="12" y="168"/>
                    </a:lnTo>
                    <a:lnTo>
                      <a:pt x="9" y="170"/>
                    </a:lnTo>
                    <a:lnTo>
                      <a:pt x="5" y="167"/>
                    </a:lnTo>
                    <a:lnTo>
                      <a:pt x="5" y="177"/>
                    </a:lnTo>
                    <a:lnTo>
                      <a:pt x="5" y="193"/>
                    </a:lnTo>
                    <a:lnTo>
                      <a:pt x="4" y="209"/>
                    </a:lnTo>
                    <a:lnTo>
                      <a:pt x="6" y="226"/>
                    </a:lnTo>
                    <a:lnTo>
                      <a:pt x="4" y="235"/>
                    </a:lnTo>
                    <a:lnTo>
                      <a:pt x="0" y="240"/>
                    </a:lnTo>
                    <a:lnTo>
                      <a:pt x="5" y="249"/>
                    </a:lnTo>
                    <a:lnTo>
                      <a:pt x="7" y="261"/>
                    </a:lnTo>
                    <a:lnTo>
                      <a:pt x="16" y="272"/>
                    </a:lnTo>
                    <a:lnTo>
                      <a:pt x="16" y="287"/>
                    </a:lnTo>
                    <a:lnTo>
                      <a:pt x="25" y="318"/>
                    </a:lnTo>
                    <a:lnTo>
                      <a:pt x="30" y="319"/>
                    </a:lnTo>
                    <a:lnTo>
                      <a:pt x="37" y="325"/>
                    </a:lnTo>
                    <a:lnTo>
                      <a:pt x="37" y="333"/>
                    </a:lnTo>
                    <a:lnTo>
                      <a:pt x="42" y="330"/>
                    </a:lnTo>
                    <a:lnTo>
                      <a:pt x="43" y="332"/>
                    </a:lnTo>
                    <a:lnTo>
                      <a:pt x="44" y="333"/>
                    </a:lnTo>
                    <a:lnTo>
                      <a:pt x="51" y="327"/>
                    </a:lnTo>
                    <a:lnTo>
                      <a:pt x="58" y="321"/>
                    </a:lnTo>
                    <a:lnTo>
                      <a:pt x="61" y="321"/>
                    </a:lnTo>
                    <a:lnTo>
                      <a:pt x="65" y="315"/>
                    </a:lnTo>
                    <a:lnTo>
                      <a:pt x="75" y="299"/>
                    </a:lnTo>
                    <a:lnTo>
                      <a:pt x="82" y="274"/>
                    </a:lnTo>
                    <a:lnTo>
                      <a:pt x="85" y="251"/>
                    </a:lnTo>
                    <a:lnTo>
                      <a:pt x="85" y="247"/>
                    </a:lnTo>
                    <a:lnTo>
                      <a:pt x="86" y="242"/>
                    </a:lnTo>
                    <a:lnTo>
                      <a:pt x="88" y="231"/>
                    </a:lnTo>
                    <a:lnTo>
                      <a:pt x="91" y="226"/>
                    </a:lnTo>
                    <a:lnTo>
                      <a:pt x="91" y="214"/>
                    </a:lnTo>
                    <a:lnTo>
                      <a:pt x="92" y="208"/>
                    </a:lnTo>
                    <a:lnTo>
                      <a:pt x="94" y="211"/>
                    </a:lnTo>
                    <a:lnTo>
                      <a:pt x="95" y="212"/>
                    </a:lnTo>
                    <a:lnTo>
                      <a:pt x="97" y="219"/>
                    </a:lnTo>
                    <a:lnTo>
                      <a:pt x="99" y="209"/>
                    </a:lnTo>
                    <a:lnTo>
                      <a:pt x="99" y="206"/>
                    </a:lnTo>
                    <a:lnTo>
                      <a:pt x="100" y="205"/>
                    </a:lnTo>
                    <a:lnTo>
                      <a:pt x="99" y="193"/>
                    </a:lnTo>
                    <a:lnTo>
                      <a:pt x="97" y="179"/>
                    </a:lnTo>
                    <a:lnTo>
                      <a:pt x="95" y="165"/>
                    </a:lnTo>
                    <a:lnTo>
                      <a:pt x="93" y="151"/>
                    </a:lnTo>
                    <a:lnTo>
                      <a:pt x="90" y="137"/>
                    </a:lnTo>
                    <a:lnTo>
                      <a:pt x="86" y="123"/>
                    </a:lnTo>
                    <a:lnTo>
                      <a:pt x="81" y="110"/>
                    </a:lnTo>
                    <a:lnTo>
                      <a:pt x="77" y="97"/>
                    </a:lnTo>
                    <a:lnTo>
                      <a:pt x="71" y="84"/>
                    </a:lnTo>
                    <a:lnTo>
                      <a:pt x="65" y="71"/>
                    </a:lnTo>
                    <a:lnTo>
                      <a:pt x="58" y="59"/>
                    </a:lnTo>
                    <a:lnTo>
                      <a:pt x="51" y="47"/>
                    </a:lnTo>
                    <a:lnTo>
                      <a:pt x="33" y="23"/>
                    </a:lnTo>
                    <a:lnTo>
                      <a:pt x="18" y="7"/>
                    </a:lnTo>
                    <a:lnTo>
                      <a:pt x="17" y="6"/>
                    </a:lnTo>
                    <a:lnTo>
                      <a:pt x="8" y="0"/>
                    </a:lnTo>
                    <a:lnTo>
                      <a:pt x="15" y="7"/>
                    </a:lnTo>
                    <a:lnTo>
                      <a:pt x="15" y="8"/>
                    </a:lnTo>
                    <a:lnTo>
                      <a:pt x="33" y="32"/>
                    </a:lnTo>
                    <a:lnTo>
                      <a:pt x="36" y="36"/>
                    </a:lnTo>
                    <a:lnTo>
                      <a:pt x="32" y="33"/>
                    </a:lnTo>
                    <a:lnTo>
                      <a:pt x="31" y="33"/>
                    </a:lnTo>
                    <a:lnTo>
                      <a:pt x="36" y="47"/>
                    </a:lnTo>
                    <a:lnTo>
                      <a:pt x="32" y="51"/>
                    </a:lnTo>
                    <a:lnTo>
                      <a:pt x="33" y="56"/>
                    </a:lnTo>
                    <a:lnTo>
                      <a:pt x="27" y="58"/>
                    </a:lnTo>
                    <a:lnTo>
                      <a:pt x="27" y="63"/>
                    </a:lnTo>
                    <a:lnTo>
                      <a:pt x="24" y="62"/>
                    </a:lnTo>
                    <a:lnTo>
                      <a:pt x="16" y="75"/>
                    </a:lnTo>
                    <a:lnTo>
                      <a:pt x="12" y="76"/>
                    </a:lnTo>
                    <a:lnTo>
                      <a:pt x="16" y="69"/>
                    </a:lnTo>
                    <a:lnTo>
                      <a:pt x="10" y="67"/>
                    </a:lnTo>
                    <a:lnTo>
                      <a:pt x="5" y="70"/>
                    </a:lnTo>
                  </a:path>
                </a:pathLst>
              </a:custGeom>
              <a:solidFill>
                <a:srgbClr val="009933"/>
              </a:solidFill>
              <a:ln w="9525" cap="rnd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26" name="Freeform 39"/>
              <p:cNvSpPr>
                <a:spLocks/>
              </p:cNvSpPr>
              <p:nvPr/>
            </p:nvSpPr>
            <p:spPr bwMode="auto">
              <a:xfrm>
                <a:off x="5056" y="1960"/>
                <a:ext cx="446" cy="352"/>
              </a:xfrm>
              <a:custGeom>
                <a:avLst/>
                <a:gdLst>
                  <a:gd name="T0" fmla="*/ 377 w 446"/>
                  <a:gd name="T1" fmla="*/ 159 h 352"/>
                  <a:gd name="T2" fmla="*/ 398 w 446"/>
                  <a:gd name="T3" fmla="*/ 202 h 352"/>
                  <a:gd name="T4" fmla="*/ 404 w 446"/>
                  <a:gd name="T5" fmla="*/ 175 h 352"/>
                  <a:gd name="T6" fmla="*/ 424 w 446"/>
                  <a:gd name="T7" fmla="*/ 166 h 352"/>
                  <a:gd name="T8" fmla="*/ 437 w 446"/>
                  <a:gd name="T9" fmla="*/ 140 h 352"/>
                  <a:gd name="T10" fmla="*/ 392 w 446"/>
                  <a:gd name="T11" fmla="*/ 79 h 352"/>
                  <a:gd name="T12" fmla="*/ 376 w 446"/>
                  <a:gd name="T13" fmla="*/ 83 h 352"/>
                  <a:gd name="T14" fmla="*/ 393 w 446"/>
                  <a:gd name="T15" fmla="*/ 105 h 352"/>
                  <a:gd name="T16" fmla="*/ 382 w 446"/>
                  <a:gd name="T17" fmla="*/ 91 h 352"/>
                  <a:gd name="T18" fmla="*/ 326 w 446"/>
                  <a:gd name="T19" fmla="*/ 41 h 352"/>
                  <a:gd name="T20" fmla="*/ 314 w 446"/>
                  <a:gd name="T21" fmla="*/ 21 h 352"/>
                  <a:gd name="T22" fmla="*/ 201 w 446"/>
                  <a:gd name="T23" fmla="*/ 0 h 352"/>
                  <a:gd name="T24" fmla="*/ 147 w 446"/>
                  <a:gd name="T25" fmla="*/ 4 h 352"/>
                  <a:gd name="T26" fmla="*/ 79 w 446"/>
                  <a:gd name="T27" fmla="*/ 38 h 352"/>
                  <a:gd name="T28" fmla="*/ 73 w 446"/>
                  <a:gd name="T29" fmla="*/ 59 h 352"/>
                  <a:gd name="T30" fmla="*/ 50 w 446"/>
                  <a:gd name="T31" fmla="*/ 61 h 352"/>
                  <a:gd name="T32" fmla="*/ 39 w 446"/>
                  <a:gd name="T33" fmla="*/ 88 h 352"/>
                  <a:gd name="T34" fmla="*/ 52 w 446"/>
                  <a:gd name="T35" fmla="*/ 144 h 352"/>
                  <a:gd name="T36" fmla="*/ 26 w 446"/>
                  <a:gd name="T37" fmla="*/ 192 h 352"/>
                  <a:gd name="T38" fmla="*/ 0 w 446"/>
                  <a:gd name="T39" fmla="*/ 160 h 352"/>
                  <a:gd name="T40" fmla="*/ 16 w 446"/>
                  <a:gd name="T41" fmla="*/ 203 h 352"/>
                  <a:gd name="T42" fmla="*/ 28 w 446"/>
                  <a:gd name="T43" fmla="*/ 238 h 352"/>
                  <a:gd name="T44" fmla="*/ 51 w 446"/>
                  <a:gd name="T45" fmla="*/ 229 h 352"/>
                  <a:gd name="T46" fmla="*/ 62 w 446"/>
                  <a:gd name="T47" fmla="*/ 200 h 352"/>
                  <a:gd name="T48" fmla="*/ 103 w 446"/>
                  <a:gd name="T49" fmla="*/ 172 h 352"/>
                  <a:gd name="T50" fmla="*/ 122 w 446"/>
                  <a:gd name="T51" fmla="*/ 168 h 352"/>
                  <a:gd name="T52" fmla="*/ 149 w 446"/>
                  <a:gd name="T53" fmla="*/ 185 h 352"/>
                  <a:gd name="T54" fmla="*/ 195 w 446"/>
                  <a:gd name="T55" fmla="*/ 166 h 352"/>
                  <a:gd name="T56" fmla="*/ 201 w 446"/>
                  <a:gd name="T57" fmla="*/ 173 h 352"/>
                  <a:gd name="T58" fmla="*/ 230 w 446"/>
                  <a:gd name="T59" fmla="*/ 168 h 352"/>
                  <a:gd name="T60" fmla="*/ 269 w 446"/>
                  <a:gd name="T61" fmla="*/ 190 h 352"/>
                  <a:gd name="T62" fmla="*/ 256 w 446"/>
                  <a:gd name="T63" fmla="*/ 213 h 352"/>
                  <a:gd name="T64" fmla="*/ 271 w 446"/>
                  <a:gd name="T65" fmla="*/ 240 h 352"/>
                  <a:gd name="T66" fmla="*/ 323 w 446"/>
                  <a:gd name="T67" fmla="*/ 263 h 352"/>
                  <a:gd name="T68" fmla="*/ 336 w 446"/>
                  <a:gd name="T69" fmla="*/ 246 h 352"/>
                  <a:gd name="T70" fmla="*/ 310 w 446"/>
                  <a:gd name="T71" fmla="*/ 235 h 352"/>
                  <a:gd name="T72" fmla="*/ 297 w 446"/>
                  <a:gd name="T73" fmla="*/ 227 h 352"/>
                  <a:gd name="T74" fmla="*/ 305 w 446"/>
                  <a:gd name="T75" fmla="*/ 202 h 352"/>
                  <a:gd name="T76" fmla="*/ 320 w 446"/>
                  <a:gd name="T77" fmla="*/ 216 h 352"/>
                  <a:gd name="T78" fmla="*/ 336 w 446"/>
                  <a:gd name="T79" fmla="*/ 223 h 352"/>
                  <a:gd name="T80" fmla="*/ 338 w 446"/>
                  <a:gd name="T81" fmla="*/ 234 h 352"/>
                  <a:gd name="T82" fmla="*/ 332 w 446"/>
                  <a:gd name="T83" fmla="*/ 255 h 352"/>
                  <a:gd name="T84" fmla="*/ 347 w 446"/>
                  <a:gd name="T85" fmla="*/ 268 h 352"/>
                  <a:gd name="T86" fmla="*/ 362 w 446"/>
                  <a:gd name="T87" fmla="*/ 309 h 352"/>
                  <a:gd name="T88" fmla="*/ 379 w 446"/>
                  <a:gd name="T89" fmla="*/ 335 h 352"/>
                  <a:gd name="T90" fmla="*/ 406 w 446"/>
                  <a:gd name="T91" fmla="*/ 344 h 352"/>
                  <a:gd name="T92" fmla="*/ 397 w 446"/>
                  <a:gd name="T93" fmla="*/ 295 h 352"/>
                  <a:gd name="T94" fmla="*/ 390 w 446"/>
                  <a:gd name="T95" fmla="*/ 265 h 352"/>
                  <a:gd name="T96" fmla="*/ 409 w 446"/>
                  <a:gd name="T97" fmla="*/ 240 h 352"/>
                  <a:gd name="T98" fmla="*/ 383 w 446"/>
                  <a:gd name="T99" fmla="*/ 251 h 352"/>
                  <a:gd name="T100" fmla="*/ 402 w 446"/>
                  <a:gd name="T101" fmla="*/ 230 h 352"/>
                  <a:gd name="T102" fmla="*/ 397 w 446"/>
                  <a:gd name="T103" fmla="*/ 210 h 352"/>
                  <a:gd name="T104" fmla="*/ 387 w 446"/>
                  <a:gd name="T105" fmla="*/ 198 h 352"/>
                  <a:gd name="T106" fmla="*/ 368 w 446"/>
                  <a:gd name="T107" fmla="*/ 181 h 352"/>
                  <a:gd name="T108" fmla="*/ 360 w 446"/>
                  <a:gd name="T109" fmla="*/ 173 h 352"/>
                  <a:gd name="T110" fmla="*/ 363 w 446"/>
                  <a:gd name="T111" fmla="*/ 153 h 35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46"/>
                  <a:gd name="T169" fmla="*/ 0 h 352"/>
                  <a:gd name="T170" fmla="*/ 446 w 446"/>
                  <a:gd name="T171" fmla="*/ 352 h 35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46" h="352">
                    <a:moveTo>
                      <a:pt x="363" y="153"/>
                    </a:moveTo>
                    <a:lnTo>
                      <a:pt x="363" y="149"/>
                    </a:lnTo>
                    <a:lnTo>
                      <a:pt x="368" y="147"/>
                    </a:lnTo>
                    <a:lnTo>
                      <a:pt x="368" y="148"/>
                    </a:lnTo>
                    <a:lnTo>
                      <a:pt x="372" y="151"/>
                    </a:lnTo>
                    <a:lnTo>
                      <a:pt x="377" y="159"/>
                    </a:lnTo>
                    <a:lnTo>
                      <a:pt x="378" y="170"/>
                    </a:lnTo>
                    <a:lnTo>
                      <a:pt x="388" y="184"/>
                    </a:lnTo>
                    <a:lnTo>
                      <a:pt x="390" y="191"/>
                    </a:lnTo>
                    <a:lnTo>
                      <a:pt x="391" y="189"/>
                    </a:lnTo>
                    <a:lnTo>
                      <a:pt x="393" y="191"/>
                    </a:lnTo>
                    <a:lnTo>
                      <a:pt x="398" y="202"/>
                    </a:lnTo>
                    <a:lnTo>
                      <a:pt x="400" y="203"/>
                    </a:lnTo>
                    <a:lnTo>
                      <a:pt x="405" y="202"/>
                    </a:lnTo>
                    <a:lnTo>
                      <a:pt x="409" y="197"/>
                    </a:lnTo>
                    <a:lnTo>
                      <a:pt x="409" y="187"/>
                    </a:lnTo>
                    <a:lnTo>
                      <a:pt x="404" y="182"/>
                    </a:lnTo>
                    <a:lnTo>
                      <a:pt x="404" y="175"/>
                    </a:lnTo>
                    <a:lnTo>
                      <a:pt x="396" y="163"/>
                    </a:lnTo>
                    <a:lnTo>
                      <a:pt x="400" y="163"/>
                    </a:lnTo>
                    <a:lnTo>
                      <a:pt x="404" y="162"/>
                    </a:lnTo>
                    <a:lnTo>
                      <a:pt x="412" y="166"/>
                    </a:lnTo>
                    <a:lnTo>
                      <a:pt x="419" y="169"/>
                    </a:lnTo>
                    <a:lnTo>
                      <a:pt x="424" y="166"/>
                    </a:lnTo>
                    <a:lnTo>
                      <a:pt x="424" y="165"/>
                    </a:lnTo>
                    <a:lnTo>
                      <a:pt x="428" y="166"/>
                    </a:lnTo>
                    <a:lnTo>
                      <a:pt x="433" y="155"/>
                    </a:lnTo>
                    <a:lnTo>
                      <a:pt x="432" y="150"/>
                    </a:lnTo>
                    <a:lnTo>
                      <a:pt x="438" y="146"/>
                    </a:lnTo>
                    <a:lnTo>
                      <a:pt x="437" y="140"/>
                    </a:lnTo>
                    <a:lnTo>
                      <a:pt x="439" y="132"/>
                    </a:lnTo>
                    <a:lnTo>
                      <a:pt x="442" y="133"/>
                    </a:lnTo>
                    <a:lnTo>
                      <a:pt x="445" y="130"/>
                    </a:lnTo>
                    <a:lnTo>
                      <a:pt x="426" y="108"/>
                    </a:lnTo>
                    <a:lnTo>
                      <a:pt x="407" y="91"/>
                    </a:lnTo>
                    <a:lnTo>
                      <a:pt x="392" y="79"/>
                    </a:lnTo>
                    <a:lnTo>
                      <a:pt x="381" y="74"/>
                    </a:lnTo>
                    <a:lnTo>
                      <a:pt x="370" y="69"/>
                    </a:lnTo>
                    <a:lnTo>
                      <a:pt x="377" y="82"/>
                    </a:lnTo>
                    <a:lnTo>
                      <a:pt x="376" y="82"/>
                    </a:lnTo>
                    <a:lnTo>
                      <a:pt x="374" y="82"/>
                    </a:lnTo>
                    <a:lnTo>
                      <a:pt x="376" y="83"/>
                    </a:lnTo>
                    <a:lnTo>
                      <a:pt x="387" y="89"/>
                    </a:lnTo>
                    <a:lnTo>
                      <a:pt x="394" y="98"/>
                    </a:lnTo>
                    <a:lnTo>
                      <a:pt x="391" y="99"/>
                    </a:lnTo>
                    <a:lnTo>
                      <a:pt x="391" y="100"/>
                    </a:lnTo>
                    <a:lnTo>
                      <a:pt x="396" y="101"/>
                    </a:lnTo>
                    <a:lnTo>
                      <a:pt x="393" y="105"/>
                    </a:lnTo>
                    <a:lnTo>
                      <a:pt x="394" y="112"/>
                    </a:lnTo>
                    <a:lnTo>
                      <a:pt x="390" y="114"/>
                    </a:lnTo>
                    <a:lnTo>
                      <a:pt x="389" y="112"/>
                    </a:lnTo>
                    <a:lnTo>
                      <a:pt x="384" y="107"/>
                    </a:lnTo>
                    <a:lnTo>
                      <a:pt x="386" y="100"/>
                    </a:lnTo>
                    <a:lnTo>
                      <a:pt x="382" y="91"/>
                    </a:lnTo>
                    <a:lnTo>
                      <a:pt x="372" y="83"/>
                    </a:lnTo>
                    <a:lnTo>
                      <a:pt x="371" y="78"/>
                    </a:lnTo>
                    <a:lnTo>
                      <a:pt x="357" y="65"/>
                    </a:lnTo>
                    <a:lnTo>
                      <a:pt x="338" y="52"/>
                    </a:lnTo>
                    <a:lnTo>
                      <a:pt x="334" y="46"/>
                    </a:lnTo>
                    <a:lnTo>
                      <a:pt x="326" y="41"/>
                    </a:lnTo>
                    <a:lnTo>
                      <a:pt x="333" y="43"/>
                    </a:lnTo>
                    <a:lnTo>
                      <a:pt x="330" y="38"/>
                    </a:lnTo>
                    <a:lnTo>
                      <a:pt x="317" y="34"/>
                    </a:lnTo>
                    <a:lnTo>
                      <a:pt x="322" y="32"/>
                    </a:lnTo>
                    <a:lnTo>
                      <a:pt x="323" y="29"/>
                    </a:lnTo>
                    <a:lnTo>
                      <a:pt x="314" y="21"/>
                    </a:lnTo>
                    <a:lnTo>
                      <a:pt x="295" y="16"/>
                    </a:lnTo>
                    <a:lnTo>
                      <a:pt x="241" y="8"/>
                    </a:lnTo>
                    <a:lnTo>
                      <a:pt x="230" y="8"/>
                    </a:lnTo>
                    <a:lnTo>
                      <a:pt x="225" y="5"/>
                    </a:lnTo>
                    <a:lnTo>
                      <a:pt x="220" y="1"/>
                    </a:lnTo>
                    <a:lnTo>
                      <a:pt x="201" y="0"/>
                    </a:lnTo>
                    <a:lnTo>
                      <a:pt x="196" y="0"/>
                    </a:lnTo>
                    <a:lnTo>
                      <a:pt x="185" y="3"/>
                    </a:lnTo>
                    <a:lnTo>
                      <a:pt x="184" y="1"/>
                    </a:lnTo>
                    <a:lnTo>
                      <a:pt x="164" y="2"/>
                    </a:lnTo>
                    <a:lnTo>
                      <a:pt x="162" y="1"/>
                    </a:lnTo>
                    <a:lnTo>
                      <a:pt x="147" y="4"/>
                    </a:lnTo>
                    <a:lnTo>
                      <a:pt x="144" y="4"/>
                    </a:lnTo>
                    <a:lnTo>
                      <a:pt x="146" y="7"/>
                    </a:lnTo>
                    <a:lnTo>
                      <a:pt x="113" y="14"/>
                    </a:lnTo>
                    <a:lnTo>
                      <a:pt x="89" y="25"/>
                    </a:lnTo>
                    <a:lnTo>
                      <a:pt x="78" y="36"/>
                    </a:lnTo>
                    <a:lnTo>
                      <a:pt x="79" y="38"/>
                    </a:lnTo>
                    <a:lnTo>
                      <a:pt x="93" y="44"/>
                    </a:lnTo>
                    <a:lnTo>
                      <a:pt x="99" y="44"/>
                    </a:lnTo>
                    <a:lnTo>
                      <a:pt x="84" y="57"/>
                    </a:lnTo>
                    <a:lnTo>
                      <a:pt x="81" y="56"/>
                    </a:lnTo>
                    <a:lnTo>
                      <a:pt x="84" y="51"/>
                    </a:lnTo>
                    <a:lnTo>
                      <a:pt x="73" y="59"/>
                    </a:lnTo>
                    <a:lnTo>
                      <a:pt x="70" y="55"/>
                    </a:lnTo>
                    <a:lnTo>
                      <a:pt x="63" y="58"/>
                    </a:lnTo>
                    <a:lnTo>
                      <a:pt x="61" y="54"/>
                    </a:lnTo>
                    <a:lnTo>
                      <a:pt x="62" y="51"/>
                    </a:lnTo>
                    <a:lnTo>
                      <a:pt x="53" y="56"/>
                    </a:lnTo>
                    <a:lnTo>
                      <a:pt x="50" y="61"/>
                    </a:lnTo>
                    <a:lnTo>
                      <a:pt x="57" y="63"/>
                    </a:lnTo>
                    <a:lnTo>
                      <a:pt x="61" y="64"/>
                    </a:lnTo>
                    <a:lnTo>
                      <a:pt x="54" y="71"/>
                    </a:lnTo>
                    <a:lnTo>
                      <a:pt x="53" y="76"/>
                    </a:lnTo>
                    <a:lnTo>
                      <a:pt x="44" y="82"/>
                    </a:lnTo>
                    <a:lnTo>
                      <a:pt x="39" y="88"/>
                    </a:lnTo>
                    <a:lnTo>
                      <a:pt x="32" y="112"/>
                    </a:lnTo>
                    <a:lnTo>
                      <a:pt x="36" y="117"/>
                    </a:lnTo>
                    <a:lnTo>
                      <a:pt x="40" y="125"/>
                    </a:lnTo>
                    <a:lnTo>
                      <a:pt x="46" y="125"/>
                    </a:lnTo>
                    <a:lnTo>
                      <a:pt x="59" y="118"/>
                    </a:lnTo>
                    <a:lnTo>
                      <a:pt x="52" y="144"/>
                    </a:lnTo>
                    <a:lnTo>
                      <a:pt x="37" y="162"/>
                    </a:lnTo>
                    <a:lnTo>
                      <a:pt x="33" y="163"/>
                    </a:lnTo>
                    <a:lnTo>
                      <a:pt x="32" y="169"/>
                    </a:lnTo>
                    <a:lnTo>
                      <a:pt x="34" y="180"/>
                    </a:lnTo>
                    <a:lnTo>
                      <a:pt x="26" y="184"/>
                    </a:lnTo>
                    <a:lnTo>
                      <a:pt x="26" y="192"/>
                    </a:lnTo>
                    <a:lnTo>
                      <a:pt x="22" y="193"/>
                    </a:lnTo>
                    <a:lnTo>
                      <a:pt x="20" y="176"/>
                    </a:lnTo>
                    <a:lnTo>
                      <a:pt x="21" y="171"/>
                    </a:lnTo>
                    <a:lnTo>
                      <a:pt x="17" y="165"/>
                    </a:lnTo>
                    <a:lnTo>
                      <a:pt x="13" y="163"/>
                    </a:lnTo>
                    <a:lnTo>
                      <a:pt x="0" y="160"/>
                    </a:lnTo>
                    <a:lnTo>
                      <a:pt x="2" y="180"/>
                    </a:lnTo>
                    <a:lnTo>
                      <a:pt x="12" y="187"/>
                    </a:lnTo>
                    <a:lnTo>
                      <a:pt x="15" y="185"/>
                    </a:lnTo>
                    <a:lnTo>
                      <a:pt x="19" y="191"/>
                    </a:lnTo>
                    <a:lnTo>
                      <a:pt x="16" y="198"/>
                    </a:lnTo>
                    <a:lnTo>
                      <a:pt x="16" y="203"/>
                    </a:lnTo>
                    <a:lnTo>
                      <a:pt x="12" y="208"/>
                    </a:lnTo>
                    <a:lnTo>
                      <a:pt x="16" y="217"/>
                    </a:lnTo>
                    <a:lnTo>
                      <a:pt x="18" y="227"/>
                    </a:lnTo>
                    <a:lnTo>
                      <a:pt x="15" y="231"/>
                    </a:lnTo>
                    <a:lnTo>
                      <a:pt x="26" y="231"/>
                    </a:lnTo>
                    <a:lnTo>
                      <a:pt x="28" y="238"/>
                    </a:lnTo>
                    <a:lnTo>
                      <a:pt x="21" y="251"/>
                    </a:lnTo>
                    <a:lnTo>
                      <a:pt x="22" y="252"/>
                    </a:lnTo>
                    <a:lnTo>
                      <a:pt x="30" y="257"/>
                    </a:lnTo>
                    <a:lnTo>
                      <a:pt x="35" y="246"/>
                    </a:lnTo>
                    <a:lnTo>
                      <a:pt x="37" y="245"/>
                    </a:lnTo>
                    <a:lnTo>
                      <a:pt x="51" y="229"/>
                    </a:lnTo>
                    <a:lnTo>
                      <a:pt x="55" y="219"/>
                    </a:lnTo>
                    <a:lnTo>
                      <a:pt x="50" y="219"/>
                    </a:lnTo>
                    <a:lnTo>
                      <a:pt x="49" y="217"/>
                    </a:lnTo>
                    <a:lnTo>
                      <a:pt x="55" y="214"/>
                    </a:lnTo>
                    <a:lnTo>
                      <a:pt x="59" y="203"/>
                    </a:lnTo>
                    <a:lnTo>
                      <a:pt x="62" y="200"/>
                    </a:lnTo>
                    <a:lnTo>
                      <a:pt x="67" y="202"/>
                    </a:lnTo>
                    <a:lnTo>
                      <a:pt x="77" y="193"/>
                    </a:lnTo>
                    <a:lnTo>
                      <a:pt x="94" y="184"/>
                    </a:lnTo>
                    <a:lnTo>
                      <a:pt x="91" y="178"/>
                    </a:lnTo>
                    <a:lnTo>
                      <a:pt x="98" y="172"/>
                    </a:lnTo>
                    <a:lnTo>
                      <a:pt x="103" y="172"/>
                    </a:lnTo>
                    <a:lnTo>
                      <a:pt x="102" y="166"/>
                    </a:lnTo>
                    <a:lnTo>
                      <a:pt x="108" y="168"/>
                    </a:lnTo>
                    <a:lnTo>
                      <a:pt x="110" y="174"/>
                    </a:lnTo>
                    <a:lnTo>
                      <a:pt x="120" y="173"/>
                    </a:lnTo>
                    <a:lnTo>
                      <a:pt x="119" y="170"/>
                    </a:lnTo>
                    <a:lnTo>
                      <a:pt x="122" y="168"/>
                    </a:lnTo>
                    <a:lnTo>
                      <a:pt x="126" y="169"/>
                    </a:lnTo>
                    <a:lnTo>
                      <a:pt x="131" y="168"/>
                    </a:lnTo>
                    <a:lnTo>
                      <a:pt x="134" y="165"/>
                    </a:lnTo>
                    <a:lnTo>
                      <a:pt x="140" y="168"/>
                    </a:lnTo>
                    <a:lnTo>
                      <a:pt x="136" y="178"/>
                    </a:lnTo>
                    <a:lnTo>
                      <a:pt x="149" y="185"/>
                    </a:lnTo>
                    <a:lnTo>
                      <a:pt x="152" y="179"/>
                    </a:lnTo>
                    <a:lnTo>
                      <a:pt x="175" y="172"/>
                    </a:lnTo>
                    <a:lnTo>
                      <a:pt x="175" y="167"/>
                    </a:lnTo>
                    <a:lnTo>
                      <a:pt x="184" y="169"/>
                    </a:lnTo>
                    <a:lnTo>
                      <a:pt x="186" y="163"/>
                    </a:lnTo>
                    <a:lnTo>
                      <a:pt x="195" y="166"/>
                    </a:lnTo>
                    <a:lnTo>
                      <a:pt x="205" y="154"/>
                    </a:lnTo>
                    <a:lnTo>
                      <a:pt x="208" y="147"/>
                    </a:lnTo>
                    <a:lnTo>
                      <a:pt x="216" y="144"/>
                    </a:lnTo>
                    <a:lnTo>
                      <a:pt x="219" y="147"/>
                    </a:lnTo>
                    <a:lnTo>
                      <a:pt x="197" y="170"/>
                    </a:lnTo>
                    <a:lnTo>
                      <a:pt x="201" y="173"/>
                    </a:lnTo>
                    <a:lnTo>
                      <a:pt x="210" y="168"/>
                    </a:lnTo>
                    <a:lnTo>
                      <a:pt x="215" y="162"/>
                    </a:lnTo>
                    <a:lnTo>
                      <a:pt x="214" y="156"/>
                    </a:lnTo>
                    <a:lnTo>
                      <a:pt x="217" y="155"/>
                    </a:lnTo>
                    <a:lnTo>
                      <a:pt x="223" y="169"/>
                    </a:lnTo>
                    <a:lnTo>
                      <a:pt x="230" y="168"/>
                    </a:lnTo>
                    <a:lnTo>
                      <a:pt x="236" y="174"/>
                    </a:lnTo>
                    <a:lnTo>
                      <a:pt x="250" y="180"/>
                    </a:lnTo>
                    <a:lnTo>
                      <a:pt x="249" y="184"/>
                    </a:lnTo>
                    <a:lnTo>
                      <a:pt x="251" y="188"/>
                    </a:lnTo>
                    <a:lnTo>
                      <a:pt x="262" y="182"/>
                    </a:lnTo>
                    <a:lnTo>
                      <a:pt x="269" y="190"/>
                    </a:lnTo>
                    <a:lnTo>
                      <a:pt x="267" y="192"/>
                    </a:lnTo>
                    <a:lnTo>
                      <a:pt x="261" y="189"/>
                    </a:lnTo>
                    <a:lnTo>
                      <a:pt x="258" y="191"/>
                    </a:lnTo>
                    <a:lnTo>
                      <a:pt x="255" y="204"/>
                    </a:lnTo>
                    <a:lnTo>
                      <a:pt x="257" y="209"/>
                    </a:lnTo>
                    <a:lnTo>
                      <a:pt x="256" y="213"/>
                    </a:lnTo>
                    <a:lnTo>
                      <a:pt x="251" y="219"/>
                    </a:lnTo>
                    <a:lnTo>
                      <a:pt x="253" y="223"/>
                    </a:lnTo>
                    <a:lnTo>
                      <a:pt x="259" y="227"/>
                    </a:lnTo>
                    <a:lnTo>
                      <a:pt x="259" y="231"/>
                    </a:lnTo>
                    <a:lnTo>
                      <a:pt x="261" y="234"/>
                    </a:lnTo>
                    <a:lnTo>
                      <a:pt x="271" y="240"/>
                    </a:lnTo>
                    <a:lnTo>
                      <a:pt x="285" y="247"/>
                    </a:lnTo>
                    <a:lnTo>
                      <a:pt x="293" y="254"/>
                    </a:lnTo>
                    <a:lnTo>
                      <a:pt x="302" y="263"/>
                    </a:lnTo>
                    <a:lnTo>
                      <a:pt x="304" y="267"/>
                    </a:lnTo>
                    <a:lnTo>
                      <a:pt x="320" y="268"/>
                    </a:lnTo>
                    <a:lnTo>
                      <a:pt x="323" y="263"/>
                    </a:lnTo>
                    <a:lnTo>
                      <a:pt x="314" y="254"/>
                    </a:lnTo>
                    <a:lnTo>
                      <a:pt x="318" y="253"/>
                    </a:lnTo>
                    <a:lnTo>
                      <a:pt x="327" y="251"/>
                    </a:lnTo>
                    <a:lnTo>
                      <a:pt x="331" y="248"/>
                    </a:lnTo>
                    <a:lnTo>
                      <a:pt x="336" y="249"/>
                    </a:lnTo>
                    <a:lnTo>
                      <a:pt x="336" y="246"/>
                    </a:lnTo>
                    <a:lnTo>
                      <a:pt x="333" y="244"/>
                    </a:lnTo>
                    <a:lnTo>
                      <a:pt x="332" y="239"/>
                    </a:lnTo>
                    <a:lnTo>
                      <a:pt x="320" y="239"/>
                    </a:lnTo>
                    <a:lnTo>
                      <a:pt x="315" y="232"/>
                    </a:lnTo>
                    <a:lnTo>
                      <a:pt x="313" y="232"/>
                    </a:lnTo>
                    <a:lnTo>
                      <a:pt x="310" y="235"/>
                    </a:lnTo>
                    <a:lnTo>
                      <a:pt x="299" y="236"/>
                    </a:lnTo>
                    <a:lnTo>
                      <a:pt x="288" y="226"/>
                    </a:lnTo>
                    <a:lnTo>
                      <a:pt x="281" y="226"/>
                    </a:lnTo>
                    <a:lnTo>
                      <a:pt x="279" y="222"/>
                    </a:lnTo>
                    <a:lnTo>
                      <a:pt x="283" y="218"/>
                    </a:lnTo>
                    <a:lnTo>
                      <a:pt x="297" y="227"/>
                    </a:lnTo>
                    <a:lnTo>
                      <a:pt x="308" y="225"/>
                    </a:lnTo>
                    <a:lnTo>
                      <a:pt x="309" y="221"/>
                    </a:lnTo>
                    <a:lnTo>
                      <a:pt x="311" y="221"/>
                    </a:lnTo>
                    <a:lnTo>
                      <a:pt x="304" y="209"/>
                    </a:lnTo>
                    <a:lnTo>
                      <a:pt x="302" y="207"/>
                    </a:lnTo>
                    <a:lnTo>
                      <a:pt x="305" y="202"/>
                    </a:lnTo>
                    <a:lnTo>
                      <a:pt x="310" y="208"/>
                    </a:lnTo>
                    <a:lnTo>
                      <a:pt x="310" y="213"/>
                    </a:lnTo>
                    <a:lnTo>
                      <a:pt x="313" y="219"/>
                    </a:lnTo>
                    <a:lnTo>
                      <a:pt x="318" y="218"/>
                    </a:lnTo>
                    <a:lnTo>
                      <a:pt x="317" y="215"/>
                    </a:lnTo>
                    <a:lnTo>
                      <a:pt x="320" y="216"/>
                    </a:lnTo>
                    <a:lnTo>
                      <a:pt x="324" y="216"/>
                    </a:lnTo>
                    <a:lnTo>
                      <a:pt x="322" y="221"/>
                    </a:lnTo>
                    <a:lnTo>
                      <a:pt x="323" y="223"/>
                    </a:lnTo>
                    <a:lnTo>
                      <a:pt x="330" y="223"/>
                    </a:lnTo>
                    <a:lnTo>
                      <a:pt x="335" y="223"/>
                    </a:lnTo>
                    <a:lnTo>
                      <a:pt x="336" y="223"/>
                    </a:lnTo>
                    <a:lnTo>
                      <a:pt x="336" y="225"/>
                    </a:lnTo>
                    <a:lnTo>
                      <a:pt x="332" y="224"/>
                    </a:lnTo>
                    <a:lnTo>
                      <a:pt x="339" y="228"/>
                    </a:lnTo>
                    <a:lnTo>
                      <a:pt x="341" y="231"/>
                    </a:lnTo>
                    <a:lnTo>
                      <a:pt x="338" y="231"/>
                    </a:lnTo>
                    <a:lnTo>
                      <a:pt x="338" y="234"/>
                    </a:lnTo>
                    <a:lnTo>
                      <a:pt x="345" y="245"/>
                    </a:lnTo>
                    <a:lnTo>
                      <a:pt x="341" y="251"/>
                    </a:lnTo>
                    <a:lnTo>
                      <a:pt x="341" y="258"/>
                    </a:lnTo>
                    <a:lnTo>
                      <a:pt x="339" y="260"/>
                    </a:lnTo>
                    <a:lnTo>
                      <a:pt x="335" y="259"/>
                    </a:lnTo>
                    <a:lnTo>
                      <a:pt x="332" y="255"/>
                    </a:lnTo>
                    <a:lnTo>
                      <a:pt x="331" y="257"/>
                    </a:lnTo>
                    <a:lnTo>
                      <a:pt x="325" y="255"/>
                    </a:lnTo>
                    <a:lnTo>
                      <a:pt x="329" y="262"/>
                    </a:lnTo>
                    <a:lnTo>
                      <a:pt x="338" y="262"/>
                    </a:lnTo>
                    <a:lnTo>
                      <a:pt x="345" y="265"/>
                    </a:lnTo>
                    <a:lnTo>
                      <a:pt x="347" y="268"/>
                    </a:lnTo>
                    <a:lnTo>
                      <a:pt x="346" y="274"/>
                    </a:lnTo>
                    <a:lnTo>
                      <a:pt x="355" y="282"/>
                    </a:lnTo>
                    <a:lnTo>
                      <a:pt x="356" y="285"/>
                    </a:lnTo>
                    <a:lnTo>
                      <a:pt x="356" y="289"/>
                    </a:lnTo>
                    <a:lnTo>
                      <a:pt x="362" y="294"/>
                    </a:lnTo>
                    <a:lnTo>
                      <a:pt x="362" y="309"/>
                    </a:lnTo>
                    <a:lnTo>
                      <a:pt x="362" y="314"/>
                    </a:lnTo>
                    <a:lnTo>
                      <a:pt x="365" y="314"/>
                    </a:lnTo>
                    <a:lnTo>
                      <a:pt x="375" y="304"/>
                    </a:lnTo>
                    <a:lnTo>
                      <a:pt x="379" y="305"/>
                    </a:lnTo>
                    <a:lnTo>
                      <a:pt x="387" y="312"/>
                    </a:lnTo>
                    <a:lnTo>
                      <a:pt x="379" y="335"/>
                    </a:lnTo>
                    <a:lnTo>
                      <a:pt x="381" y="340"/>
                    </a:lnTo>
                    <a:lnTo>
                      <a:pt x="386" y="341"/>
                    </a:lnTo>
                    <a:lnTo>
                      <a:pt x="397" y="350"/>
                    </a:lnTo>
                    <a:lnTo>
                      <a:pt x="399" y="347"/>
                    </a:lnTo>
                    <a:lnTo>
                      <a:pt x="404" y="351"/>
                    </a:lnTo>
                    <a:lnTo>
                      <a:pt x="406" y="344"/>
                    </a:lnTo>
                    <a:lnTo>
                      <a:pt x="412" y="339"/>
                    </a:lnTo>
                    <a:lnTo>
                      <a:pt x="412" y="333"/>
                    </a:lnTo>
                    <a:lnTo>
                      <a:pt x="413" y="323"/>
                    </a:lnTo>
                    <a:lnTo>
                      <a:pt x="408" y="310"/>
                    </a:lnTo>
                    <a:lnTo>
                      <a:pt x="404" y="311"/>
                    </a:lnTo>
                    <a:lnTo>
                      <a:pt x="397" y="295"/>
                    </a:lnTo>
                    <a:lnTo>
                      <a:pt x="395" y="293"/>
                    </a:lnTo>
                    <a:lnTo>
                      <a:pt x="391" y="293"/>
                    </a:lnTo>
                    <a:lnTo>
                      <a:pt x="393" y="281"/>
                    </a:lnTo>
                    <a:lnTo>
                      <a:pt x="390" y="275"/>
                    </a:lnTo>
                    <a:lnTo>
                      <a:pt x="388" y="270"/>
                    </a:lnTo>
                    <a:lnTo>
                      <a:pt x="390" y="265"/>
                    </a:lnTo>
                    <a:lnTo>
                      <a:pt x="397" y="262"/>
                    </a:lnTo>
                    <a:lnTo>
                      <a:pt x="405" y="246"/>
                    </a:lnTo>
                    <a:lnTo>
                      <a:pt x="411" y="244"/>
                    </a:lnTo>
                    <a:lnTo>
                      <a:pt x="413" y="246"/>
                    </a:lnTo>
                    <a:lnTo>
                      <a:pt x="414" y="245"/>
                    </a:lnTo>
                    <a:lnTo>
                      <a:pt x="409" y="240"/>
                    </a:lnTo>
                    <a:lnTo>
                      <a:pt x="404" y="240"/>
                    </a:lnTo>
                    <a:lnTo>
                      <a:pt x="405" y="234"/>
                    </a:lnTo>
                    <a:lnTo>
                      <a:pt x="397" y="248"/>
                    </a:lnTo>
                    <a:lnTo>
                      <a:pt x="389" y="256"/>
                    </a:lnTo>
                    <a:lnTo>
                      <a:pt x="384" y="256"/>
                    </a:lnTo>
                    <a:lnTo>
                      <a:pt x="383" y="251"/>
                    </a:lnTo>
                    <a:lnTo>
                      <a:pt x="386" y="250"/>
                    </a:lnTo>
                    <a:lnTo>
                      <a:pt x="385" y="246"/>
                    </a:lnTo>
                    <a:lnTo>
                      <a:pt x="391" y="243"/>
                    </a:lnTo>
                    <a:lnTo>
                      <a:pt x="395" y="232"/>
                    </a:lnTo>
                    <a:lnTo>
                      <a:pt x="397" y="230"/>
                    </a:lnTo>
                    <a:lnTo>
                      <a:pt x="402" y="230"/>
                    </a:lnTo>
                    <a:lnTo>
                      <a:pt x="405" y="227"/>
                    </a:lnTo>
                    <a:lnTo>
                      <a:pt x="409" y="223"/>
                    </a:lnTo>
                    <a:lnTo>
                      <a:pt x="408" y="217"/>
                    </a:lnTo>
                    <a:lnTo>
                      <a:pt x="410" y="212"/>
                    </a:lnTo>
                    <a:lnTo>
                      <a:pt x="401" y="211"/>
                    </a:lnTo>
                    <a:lnTo>
                      <a:pt x="397" y="210"/>
                    </a:lnTo>
                    <a:lnTo>
                      <a:pt x="396" y="203"/>
                    </a:lnTo>
                    <a:lnTo>
                      <a:pt x="398" y="203"/>
                    </a:lnTo>
                    <a:lnTo>
                      <a:pt x="391" y="192"/>
                    </a:lnTo>
                    <a:lnTo>
                      <a:pt x="389" y="196"/>
                    </a:lnTo>
                    <a:lnTo>
                      <a:pt x="387" y="198"/>
                    </a:lnTo>
                    <a:lnTo>
                      <a:pt x="380" y="195"/>
                    </a:lnTo>
                    <a:lnTo>
                      <a:pt x="372" y="192"/>
                    </a:lnTo>
                    <a:lnTo>
                      <a:pt x="367" y="190"/>
                    </a:lnTo>
                    <a:lnTo>
                      <a:pt x="363" y="185"/>
                    </a:lnTo>
                    <a:lnTo>
                      <a:pt x="364" y="178"/>
                    </a:lnTo>
                    <a:lnTo>
                      <a:pt x="368" y="181"/>
                    </a:lnTo>
                    <a:lnTo>
                      <a:pt x="370" y="176"/>
                    </a:lnTo>
                    <a:lnTo>
                      <a:pt x="362" y="168"/>
                    </a:lnTo>
                    <a:lnTo>
                      <a:pt x="365" y="172"/>
                    </a:lnTo>
                    <a:lnTo>
                      <a:pt x="363" y="178"/>
                    </a:lnTo>
                    <a:lnTo>
                      <a:pt x="363" y="173"/>
                    </a:lnTo>
                    <a:lnTo>
                      <a:pt x="360" y="173"/>
                    </a:lnTo>
                    <a:lnTo>
                      <a:pt x="352" y="163"/>
                    </a:lnTo>
                    <a:lnTo>
                      <a:pt x="350" y="161"/>
                    </a:lnTo>
                    <a:lnTo>
                      <a:pt x="355" y="164"/>
                    </a:lnTo>
                    <a:lnTo>
                      <a:pt x="356" y="162"/>
                    </a:lnTo>
                    <a:lnTo>
                      <a:pt x="362" y="167"/>
                    </a:lnTo>
                    <a:lnTo>
                      <a:pt x="363" y="153"/>
                    </a:lnTo>
                  </a:path>
                </a:pathLst>
              </a:custGeom>
              <a:solidFill>
                <a:srgbClr val="FF0033"/>
              </a:solidFill>
              <a:ln w="9525" cap="rnd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27" name="Freeform 40"/>
              <p:cNvSpPr>
                <a:spLocks/>
              </p:cNvSpPr>
              <p:nvPr/>
            </p:nvSpPr>
            <p:spPr bwMode="auto">
              <a:xfrm>
                <a:off x="5037" y="2237"/>
                <a:ext cx="256" cy="353"/>
              </a:xfrm>
              <a:custGeom>
                <a:avLst/>
                <a:gdLst>
                  <a:gd name="T0" fmla="*/ 143 w 256"/>
                  <a:gd name="T1" fmla="*/ 102 h 353"/>
                  <a:gd name="T2" fmla="*/ 125 w 256"/>
                  <a:gd name="T3" fmla="*/ 101 h 353"/>
                  <a:gd name="T4" fmla="*/ 103 w 256"/>
                  <a:gd name="T5" fmla="*/ 88 h 353"/>
                  <a:gd name="T6" fmla="*/ 92 w 256"/>
                  <a:gd name="T7" fmla="*/ 63 h 353"/>
                  <a:gd name="T8" fmla="*/ 76 w 256"/>
                  <a:gd name="T9" fmla="*/ 44 h 353"/>
                  <a:gd name="T10" fmla="*/ 60 w 256"/>
                  <a:gd name="T11" fmla="*/ 5 h 353"/>
                  <a:gd name="T12" fmla="*/ 49 w 256"/>
                  <a:gd name="T13" fmla="*/ 6 h 353"/>
                  <a:gd name="T14" fmla="*/ 36 w 256"/>
                  <a:gd name="T15" fmla="*/ 18 h 353"/>
                  <a:gd name="T16" fmla="*/ 20 w 256"/>
                  <a:gd name="T17" fmla="*/ 13 h 353"/>
                  <a:gd name="T18" fmla="*/ 16 w 256"/>
                  <a:gd name="T19" fmla="*/ 33 h 353"/>
                  <a:gd name="T20" fmla="*/ 3 w 256"/>
                  <a:gd name="T21" fmla="*/ 33 h 353"/>
                  <a:gd name="T22" fmla="*/ 32 w 256"/>
                  <a:gd name="T23" fmla="*/ 46 h 353"/>
                  <a:gd name="T24" fmla="*/ 22 w 256"/>
                  <a:gd name="T25" fmla="*/ 49 h 353"/>
                  <a:gd name="T26" fmla="*/ 35 w 256"/>
                  <a:gd name="T27" fmla="*/ 57 h 353"/>
                  <a:gd name="T28" fmla="*/ 39 w 256"/>
                  <a:gd name="T29" fmla="*/ 76 h 353"/>
                  <a:gd name="T30" fmla="*/ 38 w 256"/>
                  <a:gd name="T31" fmla="*/ 89 h 353"/>
                  <a:gd name="T32" fmla="*/ 38 w 256"/>
                  <a:gd name="T33" fmla="*/ 100 h 353"/>
                  <a:gd name="T34" fmla="*/ 37 w 256"/>
                  <a:gd name="T35" fmla="*/ 115 h 353"/>
                  <a:gd name="T36" fmla="*/ 35 w 256"/>
                  <a:gd name="T37" fmla="*/ 129 h 353"/>
                  <a:gd name="T38" fmla="*/ 38 w 256"/>
                  <a:gd name="T39" fmla="*/ 155 h 353"/>
                  <a:gd name="T40" fmla="*/ 32 w 256"/>
                  <a:gd name="T41" fmla="*/ 153 h 353"/>
                  <a:gd name="T42" fmla="*/ 16 w 256"/>
                  <a:gd name="T43" fmla="*/ 182 h 353"/>
                  <a:gd name="T44" fmla="*/ 17 w 256"/>
                  <a:gd name="T45" fmla="*/ 203 h 353"/>
                  <a:gd name="T46" fmla="*/ 31 w 256"/>
                  <a:gd name="T47" fmla="*/ 241 h 353"/>
                  <a:gd name="T48" fmla="*/ 41 w 256"/>
                  <a:gd name="T49" fmla="*/ 267 h 353"/>
                  <a:gd name="T50" fmla="*/ 36 w 256"/>
                  <a:gd name="T51" fmla="*/ 245 h 353"/>
                  <a:gd name="T52" fmla="*/ 55 w 256"/>
                  <a:gd name="T53" fmla="*/ 269 h 353"/>
                  <a:gd name="T54" fmla="*/ 91 w 256"/>
                  <a:gd name="T55" fmla="*/ 312 h 353"/>
                  <a:gd name="T56" fmla="*/ 146 w 256"/>
                  <a:gd name="T57" fmla="*/ 335 h 353"/>
                  <a:gd name="T58" fmla="*/ 172 w 256"/>
                  <a:gd name="T59" fmla="*/ 346 h 353"/>
                  <a:gd name="T60" fmla="*/ 188 w 256"/>
                  <a:gd name="T61" fmla="*/ 347 h 353"/>
                  <a:gd name="T62" fmla="*/ 151 w 256"/>
                  <a:gd name="T63" fmla="*/ 330 h 353"/>
                  <a:gd name="T64" fmla="*/ 158 w 256"/>
                  <a:gd name="T65" fmla="*/ 315 h 353"/>
                  <a:gd name="T66" fmla="*/ 105 w 256"/>
                  <a:gd name="T67" fmla="*/ 303 h 353"/>
                  <a:gd name="T68" fmla="*/ 118 w 256"/>
                  <a:gd name="T69" fmla="*/ 282 h 353"/>
                  <a:gd name="T70" fmla="*/ 157 w 256"/>
                  <a:gd name="T71" fmla="*/ 285 h 353"/>
                  <a:gd name="T72" fmla="*/ 185 w 256"/>
                  <a:gd name="T73" fmla="*/ 305 h 353"/>
                  <a:gd name="T74" fmla="*/ 182 w 256"/>
                  <a:gd name="T75" fmla="*/ 280 h 353"/>
                  <a:gd name="T76" fmla="*/ 198 w 256"/>
                  <a:gd name="T77" fmla="*/ 255 h 353"/>
                  <a:gd name="T78" fmla="*/ 201 w 256"/>
                  <a:gd name="T79" fmla="*/ 248 h 353"/>
                  <a:gd name="T80" fmla="*/ 209 w 256"/>
                  <a:gd name="T81" fmla="*/ 240 h 353"/>
                  <a:gd name="T82" fmla="*/ 222 w 256"/>
                  <a:gd name="T83" fmla="*/ 223 h 353"/>
                  <a:gd name="T84" fmla="*/ 232 w 256"/>
                  <a:gd name="T85" fmla="*/ 220 h 353"/>
                  <a:gd name="T86" fmla="*/ 232 w 256"/>
                  <a:gd name="T87" fmla="*/ 208 h 353"/>
                  <a:gd name="T88" fmla="*/ 223 w 256"/>
                  <a:gd name="T89" fmla="*/ 193 h 353"/>
                  <a:gd name="T90" fmla="*/ 255 w 256"/>
                  <a:gd name="T91" fmla="*/ 172 h 353"/>
                  <a:gd name="T92" fmla="*/ 237 w 256"/>
                  <a:gd name="T93" fmla="*/ 165 h 353"/>
                  <a:gd name="T94" fmla="*/ 213 w 256"/>
                  <a:gd name="T95" fmla="*/ 143 h 353"/>
                  <a:gd name="T96" fmla="*/ 202 w 256"/>
                  <a:gd name="T97" fmla="*/ 151 h 353"/>
                  <a:gd name="T98" fmla="*/ 176 w 256"/>
                  <a:gd name="T99" fmla="*/ 139 h 353"/>
                  <a:gd name="T100" fmla="*/ 180 w 256"/>
                  <a:gd name="T101" fmla="*/ 159 h 353"/>
                  <a:gd name="T102" fmla="*/ 177 w 256"/>
                  <a:gd name="T103" fmla="*/ 196 h 353"/>
                  <a:gd name="T104" fmla="*/ 140 w 256"/>
                  <a:gd name="T105" fmla="*/ 162 h 353"/>
                  <a:gd name="T106" fmla="*/ 134 w 256"/>
                  <a:gd name="T107" fmla="*/ 139 h 353"/>
                  <a:gd name="T108" fmla="*/ 156 w 256"/>
                  <a:gd name="T109" fmla="*/ 115 h 353"/>
                  <a:gd name="T110" fmla="*/ 167 w 256"/>
                  <a:gd name="T111" fmla="*/ 104 h 353"/>
                  <a:gd name="T112" fmla="*/ 148 w 256"/>
                  <a:gd name="T113" fmla="*/ 94 h 35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56"/>
                  <a:gd name="T172" fmla="*/ 0 h 353"/>
                  <a:gd name="T173" fmla="*/ 256 w 256"/>
                  <a:gd name="T174" fmla="*/ 353 h 353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56" h="353">
                    <a:moveTo>
                      <a:pt x="144" y="83"/>
                    </a:moveTo>
                    <a:lnTo>
                      <a:pt x="139" y="92"/>
                    </a:lnTo>
                    <a:lnTo>
                      <a:pt x="144" y="97"/>
                    </a:lnTo>
                    <a:lnTo>
                      <a:pt x="143" y="102"/>
                    </a:lnTo>
                    <a:lnTo>
                      <a:pt x="138" y="103"/>
                    </a:lnTo>
                    <a:lnTo>
                      <a:pt x="133" y="100"/>
                    </a:lnTo>
                    <a:lnTo>
                      <a:pt x="133" y="103"/>
                    </a:lnTo>
                    <a:lnTo>
                      <a:pt x="125" y="101"/>
                    </a:lnTo>
                    <a:lnTo>
                      <a:pt x="122" y="97"/>
                    </a:lnTo>
                    <a:lnTo>
                      <a:pt x="120" y="92"/>
                    </a:lnTo>
                    <a:lnTo>
                      <a:pt x="107" y="92"/>
                    </a:lnTo>
                    <a:lnTo>
                      <a:pt x="103" y="88"/>
                    </a:lnTo>
                    <a:lnTo>
                      <a:pt x="106" y="86"/>
                    </a:lnTo>
                    <a:lnTo>
                      <a:pt x="98" y="72"/>
                    </a:lnTo>
                    <a:lnTo>
                      <a:pt x="93" y="70"/>
                    </a:lnTo>
                    <a:lnTo>
                      <a:pt x="92" y="63"/>
                    </a:lnTo>
                    <a:lnTo>
                      <a:pt x="90" y="60"/>
                    </a:lnTo>
                    <a:lnTo>
                      <a:pt x="80" y="57"/>
                    </a:lnTo>
                    <a:lnTo>
                      <a:pt x="78" y="59"/>
                    </a:lnTo>
                    <a:lnTo>
                      <a:pt x="76" y="44"/>
                    </a:lnTo>
                    <a:lnTo>
                      <a:pt x="72" y="25"/>
                    </a:lnTo>
                    <a:lnTo>
                      <a:pt x="73" y="15"/>
                    </a:lnTo>
                    <a:lnTo>
                      <a:pt x="67" y="7"/>
                    </a:lnTo>
                    <a:lnTo>
                      <a:pt x="60" y="5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1" y="7"/>
                    </a:lnTo>
                    <a:lnTo>
                      <a:pt x="49" y="6"/>
                    </a:lnTo>
                    <a:lnTo>
                      <a:pt x="44" y="0"/>
                    </a:lnTo>
                    <a:lnTo>
                      <a:pt x="39" y="4"/>
                    </a:lnTo>
                    <a:lnTo>
                      <a:pt x="40" y="16"/>
                    </a:lnTo>
                    <a:lnTo>
                      <a:pt x="36" y="18"/>
                    </a:lnTo>
                    <a:lnTo>
                      <a:pt x="32" y="12"/>
                    </a:lnTo>
                    <a:lnTo>
                      <a:pt x="25" y="7"/>
                    </a:lnTo>
                    <a:lnTo>
                      <a:pt x="23" y="14"/>
                    </a:lnTo>
                    <a:lnTo>
                      <a:pt x="20" y="13"/>
                    </a:lnTo>
                    <a:lnTo>
                      <a:pt x="15" y="21"/>
                    </a:lnTo>
                    <a:lnTo>
                      <a:pt x="18" y="25"/>
                    </a:lnTo>
                    <a:lnTo>
                      <a:pt x="14" y="30"/>
                    </a:lnTo>
                    <a:lnTo>
                      <a:pt x="16" y="33"/>
                    </a:lnTo>
                    <a:lnTo>
                      <a:pt x="11" y="34"/>
                    </a:lnTo>
                    <a:lnTo>
                      <a:pt x="6" y="30"/>
                    </a:lnTo>
                    <a:lnTo>
                      <a:pt x="0" y="22"/>
                    </a:lnTo>
                    <a:lnTo>
                      <a:pt x="3" y="33"/>
                    </a:lnTo>
                    <a:lnTo>
                      <a:pt x="17" y="44"/>
                    </a:lnTo>
                    <a:lnTo>
                      <a:pt x="20" y="45"/>
                    </a:lnTo>
                    <a:lnTo>
                      <a:pt x="21" y="42"/>
                    </a:lnTo>
                    <a:lnTo>
                      <a:pt x="32" y="46"/>
                    </a:lnTo>
                    <a:lnTo>
                      <a:pt x="34" y="49"/>
                    </a:lnTo>
                    <a:lnTo>
                      <a:pt x="24" y="47"/>
                    </a:lnTo>
                    <a:lnTo>
                      <a:pt x="26" y="49"/>
                    </a:lnTo>
                    <a:lnTo>
                      <a:pt x="22" y="49"/>
                    </a:lnTo>
                    <a:lnTo>
                      <a:pt x="29" y="55"/>
                    </a:lnTo>
                    <a:lnTo>
                      <a:pt x="31" y="53"/>
                    </a:lnTo>
                    <a:lnTo>
                      <a:pt x="34" y="53"/>
                    </a:lnTo>
                    <a:lnTo>
                      <a:pt x="35" y="57"/>
                    </a:lnTo>
                    <a:lnTo>
                      <a:pt x="33" y="57"/>
                    </a:lnTo>
                    <a:lnTo>
                      <a:pt x="33" y="66"/>
                    </a:lnTo>
                    <a:lnTo>
                      <a:pt x="37" y="75"/>
                    </a:lnTo>
                    <a:lnTo>
                      <a:pt x="39" y="76"/>
                    </a:lnTo>
                    <a:lnTo>
                      <a:pt x="39" y="78"/>
                    </a:lnTo>
                    <a:lnTo>
                      <a:pt x="37" y="77"/>
                    </a:lnTo>
                    <a:lnTo>
                      <a:pt x="37" y="89"/>
                    </a:lnTo>
                    <a:lnTo>
                      <a:pt x="38" y="89"/>
                    </a:lnTo>
                    <a:lnTo>
                      <a:pt x="43" y="87"/>
                    </a:lnTo>
                    <a:lnTo>
                      <a:pt x="40" y="92"/>
                    </a:lnTo>
                    <a:lnTo>
                      <a:pt x="40" y="97"/>
                    </a:lnTo>
                    <a:lnTo>
                      <a:pt x="38" y="100"/>
                    </a:lnTo>
                    <a:lnTo>
                      <a:pt x="39" y="107"/>
                    </a:lnTo>
                    <a:lnTo>
                      <a:pt x="39" y="109"/>
                    </a:lnTo>
                    <a:lnTo>
                      <a:pt x="35" y="114"/>
                    </a:lnTo>
                    <a:lnTo>
                      <a:pt x="37" y="115"/>
                    </a:lnTo>
                    <a:lnTo>
                      <a:pt x="38" y="115"/>
                    </a:lnTo>
                    <a:lnTo>
                      <a:pt x="35" y="116"/>
                    </a:lnTo>
                    <a:lnTo>
                      <a:pt x="33" y="127"/>
                    </a:lnTo>
                    <a:lnTo>
                      <a:pt x="35" y="129"/>
                    </a:lnTo>
                    <a:lnTo>
                      <a:pt x="32" y="135"/>
                    </a:lnTo>
                    <a:lnTo>
                      <a:pt x="37" y="145"/>
                    </a:lnTo>
                    <a:lnTo>
                      <a:pt x="39" y="151"/>
                    </a:lnTo>
                    <a:lnTo>
                      <a:pt x="38" y="155"/>
                    </a:lnTo>
                    <a:lnTo>
                      <a:pt x="37" y="160"/>
                    </a:lnTo>
                    <a:lnTo>
                      <a:pt x="35" y="160"/>
                    </a:lnTo>
                    <a:lnTo>
                      <a:pt x="37" y="158"/>
                    </a:lnTo>
                    <a:lnTo>
                      <a:pt x="32" y="153"/>
                    </a:lnTo>
                    <a:lnTo>
                      <a:pt x="29" y="161"/>
                    </a:lnTo>
                    <a:lnTo>
                      <a:pt x="31" y="164"/>
                    </a:lnTo>
                    <a:lnTo>
                      <a:pt x="29" y="163"/>
                    </a:lnTo>
                    <a:lnTo>
                      <a:pt x="16" y="182"/>
                    </a:lnTo>
                    <a:lnTo>
                      <a:pt x="16" y="194"/>
                    </a:lnTo>
                    <a:lnTo>
                      <a:pt x="19" y="197"/>
                    </a:lnTo>
                    <a:lnTo>
                      <a:pt x="17" y="197"/>
                    </a:lnTo>
                    <a:lnTo>
                      <a:pt x="17" y="203"/>
                    </a:lnTo>
                    <a:lnTo>
                      <a:pt x="18" y="212"/>
                    </a:lnTo>
                    <a:lnTo>
                      <a:pt x="28" y="229"/>
                    </a:lnTo>
                    <a:lnTo>
                      <a:pt x="31" y="241"/>
                    </a:lnTo>
                    <a:lnTo>
                      <a:pt x="36" y="250"/>
                    </a:lnTo>
                    <a:lnTo>
                      <a:pt x="32" y="250"/>
                    </a:lnTo>
                    <a:lnTo>
                      <a:pt x="39" y="257"/>
                    </a:lnTo>
                    <a:lnTo>
                      <a:pt x="41" y="267"/>
                    </a:lnTo>
                    <a:lnTo>
                      <a:pt x="50" y="277"/>
                    </a:lnTo>
                    <a:lnTo>
                      <a:pt x="52" y="276"/>
                    </a:lnTo>
                    <a:lnTo>
                      <a:pt x="48" y="271"/>
                    </a:lnTo>
                    <a:lnTo>
                      <a:pt x="36" y="245"/>
                    </a:lnTo>
                    <a:lnTo>
                      <a:pt x="35" y="236"/>
                    </a:lnTo>
                    <a:lnTo>
                      <a:pt x="42" y="243"/>
                    </a:lnTo>
                    <a:lnTo>
                      <a:pt x="44" y="253"/>
                    </a:lnTo>
                    <a:lnTo>
                      <a:pt x="55" y="269"/>
                    </a:lnTo>
                    <a:lnTo>
                      <a:pt x="53" y="271"/>
                    </a:lnTo>
                    <a:lnTo>
                      <a:pt x="71" y="293"/>
                    </a:lnTo>
                    <a:lnTo>
                      <a:pt x="70" y="296"/>
                    </a:lnTo>
                    <a:lnTo>
                      <a:pt x="91" y="312"/>
                    </a:lnTo>
                    <a:lnTo>
                      <a:pt x="113" y="323"/>
                    </a:lnTo>
                    <a:lnTo>
                      <a:pt x="120" y="323"/>
                    </a:lnTo>
                    <a:lnTo>
                      <a:pt x="134" y="331"/>
                    </a:lnTo>
                    <a:lnTo>
                      <a:pt x="146" y="335"/>
                    </a:lnTo>
                    <a:lnTo>
                      <a:pt x="159" y="337"/>
                    </a:lnTo>
                    <a:lnTo>
                      <a:pt x="161" y="338"/>
                    </a:lnTo>
                    <a:lnTo>
                      <a:pt x="170" y="344"/>
                    </a:lnTo>
                    <a:lnTo>
                      <a:pt x="172" y="346"/>
                    </a:lnTo>
                    <a:lnTo>
                      <a:pt x="187" y="350"/>
                    </a:lnTo>
                    <a:lnTo>
                      <a:pt x="215" y="352"/>
                    </a:lnTo>
                    <a:lnTo>
                      <a:pt x="217" y="349"/>
                    </a:lnTo>
                    <a:lnTo>
                      <a:pt x="188" y="347"/>
                    </a:lnTo>
                    <a:lnTo>
                      <a:pt x="182" y="345"/>
                    </a:lnTo>
                    <a:lnTo>
                      <a:pt x="181" y="335"/>
                    </a:lnTo>
                    <a:lnTo>
                      <a:pt x="154" y="331"/>
                    </a:lnTo>
                    <a:lnTo>
                      <a:pt x="151" y="330"/>
                    </a:lnTo>
                    <a:lnTo>
                      <a:pt x="153" y="328"/>
                    </a:lnTo>
                    <a:lnTo>
                      <a:pt x="152" y="324"/>
                    </a:lnTo>
                    <a:lnTo>
                      <a:pt x="155" y="325"/>
                    </a:lnTo>
                    <a:lnTo>
                      <a:pt x="158" y="315"/>
                    </a:lnTo>
                    <a:lnTo>
                      <a:pt x="142" y="314"/>
                    </a:lnTo>
                    <a:lnTo>
                      <a:pt x="136" y="321"/>
                    </a:lnTo>
                    <a:lnTo>
                      <a:pt x="114" y="314"/>
                    </a:lnTo>
                    <a:lnTo>
                      <a:pt x="105" y="303"/>
                    </a:lnTo>
                    <a:lnTo>
                      <a:pt x="104" y="295"/>
                    </a:lnTo>
                    <a:lnTo>
                      <a:pt x="108" y="292"/>
                    </a:lnTo>
                    <a:lnTo>
                      <a:pt x="107" y="286"/>
                    </a:lnTo>
                    <a:lnTo>
                      <a:pt x="118" y="282"/>
                    </a:lnTo>
                    <a:lnTo>
                      <a:pt x="144" y="289"/>
                    </a:lnTo>
                    <a:lnTo>
                      <a:pt x="145" y="286"/>
                    </a:lnTo>
                    <a:lnTo>
                      <a:pt x="138" y="283"/>
                    </a:lnTo>
                    <a:lnTo>
                      <a:pt x="157" y="285"/>
                    </a:lnTo>
                    <a:lnTo>
                      <a:pt x="162" y="288"/>
                    </a:lnTo>
                    <a:lnTo>
                      <a:pt x="173" y="291"/>
                    </a:lnTo>
                    <a:lnTo>
                      <a:pt x="181" y="303"/>
                    </a:lnTo>
                    <a:lnTo>
                      <a:pt x="185" y="305"/>
                    </a:lnTo>
                    <a:lnTo>
                      <a:pt x="188" y="304"/>
                    </a:lnTo>
                    <a:lnTo>
                      <a:pt x="189" y="300"/>
                    </a:lnTo>
                    <a:lnTo>
                      <a:pt x="180" y="286"/>
                    </a:lnTo>
                    <a:lnTo>
                      <a:pt x="182" y="280"/>
                    </a:lnTo>
                    <a:lnTo>
                      <a:pt x="200" y="269"/>
                    </a:lnTo>
                    <a:lnTo>
                      <a:pt x="203" y="265"/>
                    </a:lnTo>
                    <a:lnTo>
                      <a:pt x="194" y="253"/>
                    </a:lnTo>
                    <a:lnTo>
                      <a:pt x="198" y="255"/>
                    </a:lnTo>
                    <a:lnTo>
                      <a:pt x="199" y="249"/>
                    </a:lnTo>
                    <a:lnTo>
                      <a:pt x="201" y="259"/>
                    </a:lnTo>
                    <a:lnTo>
                      <a:pt x="203" y="253"/>
                    </a:lnTo>
                    <a:lnTo>
                      <a:pt x="201" y="248"/>
                    </a:lnTo>
                    <a:lnTo>
                      <a:pt x="204" y="251"/>
                    </a:lnTo>
                    <a:lnTo>
                      <a:pt x="206" y="246"/>
                    </a:lnTo>
                    <a:lnTo>
                      <a:pt x="205" y="243"/>
                    </a:lnTo>
                    <a:lnTo>
                      <a:pt x="209" y="240"/>
                    </a:lnTo>
                    <a:lnTo>
                      <a:pt x="221" y="236"/>
                    </a:lnTo>
                    <a:lnTo>
                      <a:pt x="216" y="234"/>
                    </a:lnTo>
                    <a:lnTo>
                      <a:pt x="218" y="227"/>
                    </a:lnTo>
                    <a:lnTo>
                      <a:pt x="222" y="223"/>
                    </a:lnTo>
                    <a:lnTo>
                      <a:pt x="228" y="220"/>
                    </a:lnTo>
                    <a:lnTo>
                      <a:pt x="228" y="218"/>
                    </a:lnTo>
                    <a:lnTo>
                      <a:pt x="236" y="215"/>
                    </a:lnTo>
                    <a:lnTo>
                      <a:pt x="232" y="220"/>
                    </a:lnTo>
                    <a:lnTo>
                      <a:pt x="237" y="224"/>
                    </a:lnTo>
                    <a:lnTo>
                      <a:pt x="250" y="210"/>
                    </a:lnTo>
                    <a:lnTo>
                      <a:pt x="238" y="212"/>
                    </a:lnTo>
                    <a:lnTo>
                      <a:pt x="232" y="208"/>
                    </a:lnTo>
                    <a:lnTo>
                      <a:pt x="233" y="200"/>
                    </a:lnTo>
                    <a:lnTo>
                      <a:pt x="230" y="197"/>
                    </a:lnTo>
                    <a:lnTo>
                      <a:pt x="214" y="206"/>
                    </a:lnTo>
                    <a:lnTo>
                      <a:pt x="223" y="193"/>
                    </a:lnTo>
                    <a:lnTo>
                      <a:pt x="245" y="187"/>
                    </a:lnTo>
                    <a:lnTo>
                      <a:pt x="248" y="180"/>
                    </a:lnTo>
                    <a:lnTo>
                      <a:pt x="253" y="177"/>
                    </a:lnTo>
                    <a:lnTo>
                      <a:pt x="255" y="172"/>
                    </a:lnTo>
                    <a:lnTo>
                      <a:pt x="252" y="168"/>
                    </a:lnTo>
                    <a:lnTo>
                      <a:pt x="247" y="169"/>
                    </a:lnTo>
                    <a:lnTo>
                      <a:pt x="244" y="164"/>
                    </a:lnTo>
                    <a:lnTo>
                      <a:pt x="237" y="165"/>
                    </a:lnTo>
                    <a:lnTo>
                      <a:pt x="233" y="161"/>
                    </a:lnTo>
                    <a:lnTo>
                      <a:pt x="224" y="160"/>
                    </a:lnTo>
                    <a:lnTo>
                      <a:pt x="227" y="156"/>
                    </a:lnTo>
                    <a:lnTo>
                      <a:pt x="213" y="143"/>
                    </a:lnTo>
                    <a:lnTo>
                      <a:pt x="211" y="146"/>
                    </a:lnTo>
                    <a:lnTo>
                      <a:pt x="212" y="153"/>
                    </a:lnTo>
                    <a:lnTo>
                      <a:pt x="208" y="156"/>
                    </a:lnTo>
                    <a:lnTo>
                      <a:pt x="202" y="151"/>
                    </a:lnTo>
                    <a:lnTo>
                      <a:pt x="199" y="142"/>
                    </a:lnTo>
                    <a:lnTo>
                      <a:pt x="187" y="136"/>
                    </a:lnTo>
                    <a:lnTo>
                      <a:pt x="178" y="137"/>
                    </a:lnTo>
                    <a:lnTo>
                      <a:pt x="176" y="139"/>
                    </a:lnTo>
                    <a:lnTo>
                      <a:pt x="178" y="141"/>
                    </a:lnTo>
                    <a:lnTo>
                      <a:pt x="180" y="152"/>
                    </a:lnTo>
                    <a:lnTo>
                      <a:pt x="176" y="157"/>
                    </a:lnTo>
                    <a:lnTo>
                      <a:pt x="180" y="159"/>
                    </a:lnTo>
                    <a:lnTo>
                      <a:pt x="183" y="169"/>
                    </a:lnTo>
                    <a:lnTo>
                      <a:pt x="175" y="179"/>
                    </a:lnTo>
                    <a:lnTo>
                      <a:pt x="179" y="189"/>
                    </a:lnTo>
                    <a:lnTo>
                      <a:pt x="177" y="196"/>
                    </a:lnTo>
                    <a:lnTo>
                      <a:pt x="172" y="197"/>
                    </a:lnTo>
                    <a:lnTo>
                      <a:pt x="167" y="186"/>
                    </a:lnTo>
                    <a:lnTo>
                      <a:pt x="167" y="176"/>
                    </a:lnTo>
                    <a:lnTo>
                      <a:pt x="140" y="162"/>
                    </a:lnTo>
                    <a:lnTo>
                      <a:pt x="135" y="163"/>
                    </a:lnTo>
                    <a:lnTo>
                      <a:pt x="136" y="153"/>
                    </a:lnTo>
                    <a:lnTo>
                      <a:pt x="131" y="151"/>
                    </a:lnTo>
                    <a:lnTo>
                      <a:pt x="134" y="139"/>
                    </a:lnTo>
                    <a:lnTo>
                      <a:pt x="145" y="132"/>
                    </a:lnTo>
                    <a:lnTo>
                      <a:pt x="147" y="127"/>
                    </a:lnTo>
                    <a:lnTo>
                      <a:pt x="152" y="127"/>
                    </a:lnTo>
                    <a:lnTo>
                      <a:pt x="156" y="115"/>
                    </a:lnTo>
                    <a:lnTo>
                      <a:pt x="162" y="118"/>
                    </a:lnTo>
                    <a:lnTo>
                      <a:pt x="167" y="113"/>
                    </a:lnTo>
                    <a:lnTo>
                      <a:pt x="164" y="105"/>
                    </a:lnTo>
                    <a:lnTo>
                      <a:pt x="167" y="104"/>
                    </a:lnTo>
                    <a:lnTo>
                      <a:pt x="165" y="99"/>
                    </a:lnTo>
                    <a:lnTo>
                      <a:pt x="159" y="97"/>
                    </a:lnTo>
                    <a:lnTo>
                      <a:pt x="155" y="111"/>
                    </a:lnTo>
                    <a:lnTo>
                      <a:pt x="148" y="94"/>
                    </a:lnTo>
                    <a:lnTo>
                      <a:pt x="144" y="83"/>
                    </a:lnTo>
                  </a:path>
                </a:pathLst>
              </a:custGeom>
              <a:solidFill>
                <a:srgbClr val="FFFF00"/>
              </a:solidFill>
              <a:ln w="9525" cap="rnd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28" name="Freeform 41"/>
              <p:cNvSpPr>
                <a:spLocks/>
              </p:cNvSpPr>
              <p:nvPr/>
            </p:nvSpPr>
            <p:spPr bwMode="auto">
              <a:xfrm>
                <a:off x="5178" y="2291"/>
                <a:ext cx="28" cy="33"/>
              </a:xfrm>
              <a:custGeom>
                <a:avLst/>
                <a:gdLst>
                  <a:gd name="T0" fmla="*/ 1 w 28"/>
                  <a:gd name="T1" fmla="*/ 19 h 33"/>
                  <a:gd name="T2" fmla="*/ 0 w 28"/>
                  <a:gd name="T3" fmla="*/ 12 h 33"/>
                  <a:gd name="T4" fmla="*/ 3 w 28"/>
                  <a:gd name="T5" fmla="*/ 2 h 33"/>
                  <a:gd name="T6" fmla="*/ 6 w 28"/>
                  <a:gd name="T7" fmla="*/ 0 h 33"/>
                  <a:gd name="T8" fmla="*/ 13 w 28"/>
                  <a:gd name="T9" fmla="*/ 0 h 33"/>
                  <a:gd name="T10" fmla="*/ 15 w 28"/>
                  <a:gd name="T11" fmla="*/ 8 h 33"/>
                  <a:gd name="T12" fmla="*/ 22 w 28"/>
                  <a:gd name="T13" fmla="*/ 5 h 33"/>
                  <a:gd name="T14" fmla="*/ 23 w 28"/>
                  <a:gd name="T15" fmla="*/ 6 h 33"/>
                  <a:gd name="T16" fmla="*/ 22 w 28"/>
                  <a:gd name="T17" fmla="*/ 19 h 33"/>
                  <a:gd name="T18" fmla="*/ 27 w 28"/>
                  <a:gd name="T19" fmla="*/ 27 h 33"/>
                  <a:gd name="T20" fmla="*/ 24 w 28"/>
                  <a:gd name="T21" fmla="*/ 31 h 33"/>
                  <a:gd name="T22" fmla="*/ 20 w 28"/>
                  <a:gd name="T23" fmla="*/ 32 h 33"/>
                  <a:gd name="T24" fmla="*/ 16 w 28"/>
                  <a:gd name="T25" fmla="*/ 25 h 33"/>
                  <a:gd name="T26" fmla="*/ 9 w 28"/>
                  <a:gd name="T27" fmla="*/ 27 h 33"/>
                  <a:gd name="T28" fmla="*/ 2 w 28"/>
                  <a:gd name="T29" fmla="*/ 24 h 33"/>
                  <a:gd name="T30" fmla="*/ 1 w 28"/>
                  <a:gd name="T31" fmla="*/ 19 h 3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8"/>
                  <a:gd name="T49" fmla="*/ 0 h 33"/>
                  <a:gd name="T50" fmla="*/ 28 w 28"/>
                  <a:gd name="T51" fmla="*/ 33 h 3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8" h="33">
                    <a:moveTo>
                      <a:pt x="1" y="19"/>
                    </a:moveTo>
                    <a:lnTo>
                      <a:pt x="0" y="12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13" y="0"/>
                    </a:lnTo>
                    <a:lnTo>
                      <a:pt x="15" y="8"/>
                    </a:lnTo>
                    <a:lnTo>
                      <a:pt x="22" y="5"/>
                    </a:lnTo>
                    <a:lnTo>
                      <a:pt x="23" y="6"/>
                    </a:lnTo>
                    <a:lnTo>
                      <a:pt x="22" y="19"/>
                    </a:lnTo>
                    <a:lnTo>
                      <a:pt x="27" y="27"/>
                    </a:lnTo>
                    <a:lnTo>
                      <a:pt x="24" y="31"/>
                    </a:lnTo>
                    <a:lnTo>
                      <a:pt x="20" y="32"/>
                    </a:lnTo>
                    <a:lnTo>
                      <a:pt x="16" y="25"/>
                    </a:lnTo>
                    <a:lnTo>
                      <a:pt x="9" y="27"/>
                    </a:lnTo>
                    <a:lnTo>
                      <a:pt x="2" y="24"/>
                    </a:lnTo>
                    <a:lnTo>
                      <a:pt x="1" y="19"/>
                    </a:lnTo>
                  </a:path>
                </a:pathLst>
              </a:custGeom>
              <a:solidFill>
                <a:srgbClr val="FFFF00"/>
              </a:solidFill>
              <a:ln w="9525" cap="rnd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29" name="Freeform 42"/>
              <p:cNvSpPr>
                <a:spLocks/>
              </p:cNvSpPr>
              <p:nvPr/>
            </p:nvSpPr>
            <p:spPr bwMode="auto">
              <a:xfrm>
                <a:off x="5209" y="2282"/>
                <a:ext cx="24" cy="38"/>
              </a:xfrm>
              <a:custGeom>
                <a:avLst/>
                <a:gdLst>
                  <a:gd name="T0" fmla="*/ 12 w 24"/>
                  <a:gd name="T1" fmla="*/ 36 h 38"/>
                  <a:gd name="T2" fmla="*/ 0 w 24"/>
                  <a:gd name="T3" fmla="*/ 37 h 38"/>
                  <a:gd name="T4" fmla="*/ 0 w 24"/>
                  <a:gd name="T5" fmla="*/ 28 h 38"/>
                  <a:gd name="T6" fmla="*/ 7 w 24"/>
                  <a:gd name="T7" fmla="*/ 25 h 38"/>
                  <a:gd name="T8" fmla="*/ 0 w 24"/>
                  <a:gd name="T9" fmla="*/ 6 h 38"/>
                  <a:gd name="T10" fmla="*/ 12 w 24"/>
                  <a:gd name="T11" fmla="*/ 0 h 38"/>
                  <a:gd name="T12" fmla="*/ 23 w 24"/>
                  <a:gd name="T13" fmla="*/ 1 h 38"/>
                  <a:gd name="T14" fmla="*/ 23 w 24"/>
                  <a:gd name="T15" fmla="*/ 7 h 38"/>
                  <a:gd name="T16" fmla="*/ 16 w 24"/>
                  <a:gd name="T17" fmla="*/ 21 h 38"/>
                  <a:gd name="T18" fmla="*/ 12 w 24"/>
                  <a:gd name="T19" fmla="*/ 36 h 3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4"/>
                  <a:gd name="T31" fmla="*/ 0 h 38"/>
                  <a:gd name="T32" fmla="*/ 24 w 24"/>
                  <a:gd name="T33" fmla="*/ 38 h 3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4" h="38">
                    <a:moveTo>
                      <a:pt x="12" y="36"/>
                    </a:moveTo>
                    <a:lnTo>
                      <a:pt x="0" y="37"/>
                    </a:lnTo>
                    <a:lnTo>
                      <a:pt x="0" y="28"/>
                    </a:lnTo>
                    <a:lnTo>
                      <a:pt x="7" y="25"/>
                    </a:lnTo>
                    <a:lnTo>
                      <a:pt x="0" y="6"/>
                    </a:lnTo>
                    <a:lnTo>
                      <a:pt x="12" y="0"/>
                    </a:lnTo>
                    <a:lnTo>
                      <a:pt x="23" y="1"/>
                    </a:lnTo>
                    <a:lnTo>
                      <a:pt x="23" y="7"/>
                    </a:lnTo>
                    <a:lnTo>
                      <a:pt x="16" y="21"/>
                    </a:lnTo>
                    <a:lnTo>
                      <a:pt x="12" y="36"/>
                    </a:lnTo>
                  </a:path>
                </a:pathLst>
              </a:custGeom>
              <a:solidFill>
                <a:srgbClr val="FFFF00"/>
              </a:solidFill>
              <a:ln w="9525" cap="rnd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30" name="Freeform 43"/>
              <p:cNvSpPr>
                <a:spLocks/>
              </p:cNvSpPr>
              <p:nvPr/>
            </p:nvSpPr>
            <p:spPr bwMode="auto">
              <a:xfrm>
                <a:off x="5192" y="2298"/>
                <a:ext cx="59" cy="61"/>
              </a:xfrm>
              <a:custGeom>
                <a:avLst/>
                <a:gdLst>
                  <a:gd name="T0" fmla="*/ 54 w 59"/>
                  <a:gd name="T1" fmla="*/ 60 h 61"/>
                  <a:gd name="T2" fmla="*/ 56 w 59"/>
                  <a:gd name="T3" fmla="*/ 53 h 61"/>
                  <a:gd name="T4" fmla="*/ 53 w 59"/>
                  <a:gd name="T5" fmla="*/ 45 h 61"/>
                  <a:gd name="T6" fmla="*/ 49 w 59"/>
                  <a:gd name="T7" fmla="*/ 45 h 61"/>
                  <a:gd name="T8" fmla="*/ 44 w 59"/>
                  <a:gd name="T9" fmla="*/ 37 h 61"/>
                  <a:gd name="T10" fmla="*/ 46 w 59"/>
                  <a:gd name="T11" fmla="*/ 36 h 61"/>
                  <a:gd name="T12" fmla="*/ 56 w 59"/>
                  <a:gd name="T13" fmla="*/ 42 h 61"/>
                  <a:gd name="T14" fmla="*/ 58 w 59"/>
                  <a:gd name="T15" fmla="*/ 32 h 61"/>
                  <a:gd name="T16" fmla="*/ 41 w 59"/>
                  <a:gd name="T17" fmla="*/ 26 h 61"/>
                  <a:gd name="T18" fmla="*/ 41 w 59"/>
                  <a:gd name="T19" fmla="*/ 18 h 61"/>
                  <a:gd name="T20" fmla="*/ 24 w 59"/>
                  <a:gd name="T21" fmla="*/ 7 h 61"/>
                  <a:gd name="T22" fmla="*/ 15 w 59"/>
                  <a:gd name="T23" fmla="*/ 10 h 61"/>
                  <a:gd name="T24" fmla="*/ 14 w 59"/>
                  <a:gd name="T25" fmla="*/ 1 h 61"/>
                  <a:gd name="T26" fmla="*/ 5 w 59"/>
                  <a:gd name="T27" fmla="*/ 0 h 61"/>
                  <a:gd name="T28" fmla="*/ 2 w 59"/>
                  <a:gd name="T29" fmla="*/ 3 h 61"/>
                  <a:gd name="T30" fmla="*/ 0 w 59"/>
                  <a:gd name="T31" fmla="*/ 12 h 61"/>
                  <a:gd name="T32" fmla="*/ 0 w 59"/>
                  <a:gd name="T33" fmla="*/ 16 h 61"/>
                  <a:gd name="T34" fmla="*/ 6 w 59"/>
                  <a:gd name="T35" fmla="*/ 20 h 61"/>
                  <a:gd name="T36" fmla="*/ 15 w 59"/>
                  <a:gd name="T37" fmla="*/ 22 h 61"/>
                  <a:gd name="T38" fmla="*/ 19 w 59"/>
                  <a:gd name="T39" fmla="*/ 21 h 61"/>
                  <a:gd name="T40" fmla="*/ 24 w 59"/>
                  <a:gd name="T41" fmla="*/ 28 h 61"/>
                  <a:gd name="T42" fmla="*/ 27 w 59"/>
                  <a:gd name="T43" fmla="*/ 26 h 61"/>
                  <a:gd name="T44" fmla="*/ 34 w 59"/>
                  <a:gd name="T45" fmla="*/ 34 h 61"/>
                  <a:gd name="T46" fmla="*/ 30 w 59"/>
                  <a:gd name="T47" fmla="*/ 40 h 61"/>
                  <a:gd name="T48" fmla="*/ 24 w 59"/>
                  <a:gd name="T49" fmla="*/ 45 h 61"/>
                  <a:gd name="T50" fmla="*/ 22 w 59"/>
                  <a:gd name="T51" fmla="*/ 49 h 61"/>
                  <a:gd name="T52" fmla="*/ 26 w 59"/>
                  <a:gd name="T53" fmla="*/ 51 h 61"/>
                  <a:gd name="T54" fmla="*/ 30 w 59"/>
                  <a:gd name="T55" fmla="*/ 48 h 61"/>
                  <a:gd name="T56" fmla="*/ 38 w 59"/>
                  <a:gd name="T57" fmla="*/ 54 h 61"/>
                  <a:gd name="T58" fmla="*/ 54 w 59"/>
                  <a:gd name="T59" fmla="*/ 60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9"/>
                  <a:gd name="T91" fmla="*/ 0 h 61"/>
                  <a:gd name="T92" fmla="*/ 59 w 59"/>
                  <a:gd name="T93" fmla="*/ 61 h 6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9" h="61">
                    <a:moveTo>
                      <a:pt x="54" y="60"/>
                    </a:moveTo>
                    <a:lnTo>
                      <a:pt x="56" y="53"/>
                    </a:lnTo>
                    <a:lnTo>
                      <a:pt x="53" y="45"/>
                    </a:lnTo>
                    <a:lnTo>
                      <a:pt x="49" y="45"/>
                    </a:lnTo>
                    <a:lnTo>
                      <a:pt x="44" y="37"/>
                    </a:lnTo>
                    <a:lnTo>
                      <a:pt x="46" y="36"/>
                    </a:lnTo>
                    <a:lnTo>
                      <a:pt x="56" y="42"/>
                    </a:lnTo>
                    <a:lnTo>
                      <a:pt x="58" y="32"/>
                    </a:lnTo>
                    <a:lnTo>
                      <a:pt x="41" y="26"/>
                    </a:lnTo>
                    <a:lnTo>
                      <a:pt x="41" y="18"/>
                    </a:lnTo>
                    <a:lnTo>
                      <a:pt x="24" y="7"/>
                    </a:lnTo>
                    <a:lnTo>
                      <a:pt x="15" y="10"/>
                    </a:lnTo>
                    <a:lnTo>
                      <a:pt x="14" y="1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6" y="20"/>
                    </a:lnTo>
                    <a:lnTo>
                      <a:pt x="15" y="22"/>
                    </a:lnTo>
                    <a:lnTo>
                      <a:pt x="19" y="21"/>
                    </a:lnTo>
                    <a:lnTo>
                      <a:pt x="24" y="28"/>
                    </a:lnTo>
                    <a:lnTo>
                      <a:pt x="27" y="26"/>
                    </a:lnTo>
                    <a:lnTo>
                      <a:pt x="34" y="34"/>
                    </a:lnTo>
                    <a:lnTo>
                      <a:pt x="30" y="40"/>
                    </a:lnTo>
                    <a:lnTo>
                      <a:pt x="24" y="45"/>
                    </a:lnTo>
                    <a:lnTo>
                      <a:pt x="22" y="49"/>
                    </a:lnTo>
                    <a:lnTo>
                      <a:pt x="26" y="51"/>
                    </a:lnTo>
                    <a:lnTo>
                      <a:pt x="30" y="48"/>
                    </a:lnTo>
                    <a:lnTo>
                      <a:pt x="38" y="54"/>
                    </a:lnTo>
                    <a:lnTo>
                      <a:pt x="54" y="60"/>
                    </a:lnTo>
                  </a:path>
                </a:pathLst>
              </a:custGeom>
              <a:solidFill>
                <a:srgbClr val="FFFF00"/>
              </a:solidFill>
              <a:ln w="9525" cap="rnd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31" name="Freeform 44"/>
              <p:cNvSpPr>
                <a:spLocks/>
              </p:cNvSpPr>
              <p:nvPr/>
            </p:nvSpPr>
            <p:spPr bwMode="auto">
              <a:xfrm>
                <a:off x="5278" y="2316"/>
                <a:ext cx="90" cy="119"/>
              </a:xfrm>
              <a:custGeom>
                <a:avLst/>
                <a:gdLst>
                  <a:gd name="T0" fmla="*/ 81 w 90"/>
                  <a:gd name="T1" fmla="*/ 102 h 119"/>
                  <a:gd name="T2" fmla="*/ 85 w 90"/>
                  <a:gd name="T3" fmla="*/ 105 h 119"/>
                  <a:gd name="T4" fmla="*/ 89 w 90"/>
                  <a:gd name="T5" fmla="*/ 113 h 119"/>
                  <a:gd name="T6" fmla="*/ 85 w 90"/>
                  <a:gd name="T7" fmla="*/ 116 h 119"/>
                  <a:gd name="T8" fmla="*/ 81 w 90"/>
                  <a:gd name="T9" fmla="*/ 113 h 119"/>
                  <a:gd name="T10" fmla="*/ 75 w 90"/>
                  <a:gd name="T11" fmla="*/ 118 h 119"/>
                  <a:gd name="T12" fmla="*/ 71 w 90"/>
                  <a:gd name="T13" fmla="*/ 116 h 119"/>
                  <a:gd name="T14" fmla="*/ 59 w 90"/>
                  <a:gd name="T15" fmla="*/ 107 h 119"/>
                  <a:gd name="T16" fmla="*/ 50 w 90"/>
                  <a:gd name="T17" fmla="*/ 99 h 119"/>
                  <a:gd name="T18" fmla="*/ 45 w 90"/>
                  <a:gd name="T19" fmla="*/ 90 h 119"/>
                  <a:gd name="T20" fmla="*/ 48 w 90"/>
                  <a:gd name="T21" fmla="*/ 82 h 119"/>
                  <a:gd name="T22" fmla="*/ 46 w 90"/>
                  <a:gd name="T23" fmla="*/ 78 h 119"/>
                  <a:gd name="T24" fmla="*/ 37 w 90"/>
                  <a:gd name="T25" fmla="*/ 78 h 119"/>
                  <a:gd name="T26" fmla="*/ 33 w 90"/>
                  <a:gd name="T27" fmla="*/ 74 h 119"/>
                  <a:gd name="T28" fmla="*/ 32 w 90"/>
                  <a:gd name="T29" fmla="*/ 67 h 119"/>
                  <a:gd name="T30" fmla="*/ 20 w 90"/>
                  <a:gd name="T31" fmla="*/ 55 h 119"/>
                  <a:gd name="T32" fmla="*/ 9 w 90"/>
                  <a:gd name="T33" fmla="*/ 57 h 119"/>
                  <a:gd name="T34" fmla="*/ 4 w 90"/>
                  <a:gd name="T35" fmla="*/ 50 h 119"/>
                  <a:gd name="T36" fmla="*/ 0 w 90"/>
                  <a:gd name="T37" fmla="*/ 47 h 119"/>
                  <a:gd name="T38" fmla="*/ 6 w 90"/>
                  <a:gd name="T39" fmla="*/ 40 h 119"/>
                  <a:gd name="T40" fmla="*/ 3 w 90"/>
                  <a:gd name="T41" fmla="*/ 34 h 119"/>
                  <a:gd name="T42" fmla="*/ 9 w 90"/>
                  <a:gd name="T43" fmla="*/ 20 h 119"/>
                  <a:gd name="T44" fmla="*/ 17 w 90"/>
                  <a:gd name="T45" fmla="*/ 13 h 119"/>
                  <a:gd name="T46" fmla="*/ 15 w 90"/>
                  <a:gd name="T47" fmla="*/ 9 h 119"/>
                  <a:gd name="T48" fmla="*/ 17 w 90"/>
                  <a:gd name="T49" fmla="*/ 5 h 119"/>
                  <a:gd name="T50" fmla="*/ 23 w 90"/>
                  <a:gd name="T51" fmla="*/ 6 h 119"/>
                  <a:gd name="T52" fmla="*/ 26 w 90"/>
                  <a:gd name="T53" fmla="*/ 4 h 119"/>
                  <a:gd name="T54" fmla="*/ 31 w 90"/>
                  <a:gd name="T55" fmla="*/ 5 h 119"/>
                  <a:gd name="T56" fmla="*/ 34 w 90"/>
                  <a:gd name="T57" fmla="*/ 0 h 119"/>
                  <a:gd name="T58" fmla="*/ 51 w 90"/>
                  <a:gd name="T59" fmla="*/ 17 h 119"/>
                  <a:gd name="T60" fmla="*/ 54 w 90"/>
                  <a:gd name="T61" fmla="*/ 15 h 119"/>
                  <a:gd name="T62" fmla="*/ 58 w 90"/>
                  <a:gd name="T63" fmla="*/ 25 h 119"/>
                  <a:gd name="T64" fmla="*/ 65 w 90"/>
                  <a:gd name="T65" fmla="*/ 24 h 119"/>
                  <a:gd name="T66" fmla="*/ 69 w 90"/>
                  <a:gd name="T67" fmla="*/ 29 h 119"/>
                  <a:gd name="T68" fmla="*/ 68 w 90"/>
                  <a:gd name="T69" fmla="*/ 32 h 119"/>
                  <a:gd name="T70" fmla="*/ 64 w 90"/>
                  <a:gd name="T71" fmla="*/ 32 h 119"/>
                  <a:gd name="T72" fmla="*/ 67 w 90"/>
                  <a:gd name="T73" fmla="*/ 40 h 119"/>
                  <a:gd name="T74" fmla="*/ 71 w 90"/>
                  <a:gd name="T75" fmla="*/ 39 h 119"/>
                  <a:gd name="T76" fmla="*/ 75 w 90"/>
                  <a:gd name="T77" fmla="*/ 36 h 119"/>
                  <a:gd name="T78" fmla="*/ 82 w 90"/>
                  <a:gd name="T79" fmla="*/ 39 h 119"/>
                  <a:gd name="T80" fmla="*/ 85 w 90"/>
                  <a:gd name="T81" fmla="*/ 53 h 119"/>
                  <a:gd name="T82" fmla="*/ 80 w 90"/>
                  <a:gd name="T83" fmla="*/ 63 h 119"/>
                  <a:gd name="T84" fmla="*/ 82 w 90"/>
                  <a:gd name="T85" fmla="*/ 78 h 119"/>
                  <a:gd name="T86" fmla="*/ 79 w 90"/>
                  <a:gd name="T87" fmla="*/ 82 h 119"/>
                  <a:gd name="T88" fmla="*/ 78 w 90"/>
                  <a:gd name="T89" fmla="*/ 88 h 119"/>
                  <a:gd name="T90" fmla="*/ 82 w 90"/>
                  <a:gd name="T91" fmla="*/ 95 h 119"/>
                  <a:gd name="T92" fmla="*/ 81 w 90"/>
                  <a:gd name="T93" fmla="*/ 102 h 11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90"/>
                  <a:gd name="T142" fmla="*/ 0 h 119"/>
                  <a:gd name="T143" fmla="*/ 90 w 90"/>
                  <a:gd name="T144" fmla="*/ 119 h 11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90" h="119">
                    <a:moveTo>
                      <a:pt x="81" y="102"/>
                    </a:moveTo>
                    <a:lnTo>
                      <a:pt x="85" y="105"/>
                    </a:lnTo>
                    <a:lnTo>
                      <a:pt x="89" y="113"/>
                    </a:lnTo>
                    <a:lnTo>
                      <a:pt x="85" y="116"/>
                    </a:lnTo>
                    <a:lnTo>
                      <a:pt x="81" y="113"/>
                    </a:lnTo>
                    <a:lnTo>
                      <a:pt x="75" y="118"/>
                    </a:lnTo>
                    <a:lnTo>
                      <a:pt x="71" y="116"/>
                    </a:lnTo>
                    <a:lnTo>
                      <a:pt x="59" y="107"/>
                    </a:lnTo>
                    <a:lnTo>
                      <a:pt x="50" y="99"/>
                    </a:lnTo>
                    <a:lnTo>
                      <a:pt x="45" y="90"/>
                    </a:lnTo>
                    <a:lnTo>
                      <a:pt x="48" y="82"/>
                    </a:lnTo>
                    <a:lnTo>
                      <a:pt x="46" y="78"/>
                    </a:lnTo>
                    <a:lnTo>
                      <a:pt x="37" y="78"/>
                    </a:lnTo>
                    <a:lnTo>
                      <a:pt x="33" y="74"/>
                    </a:lnTo>
                    <a:lnTo>
                      <a:pt x="32" y="67"/>
                    </a:lnTo>
                    <a:lnTo>
                      <a:pt x="20" y="55"/>
                    </a:lnTo>
                    <a:lnTo>
                      <a:pt x="9" y="57"/>
                    </a:lnTo>
                    <a:lnTo>
                      <a:pt x="4" y="50"/>
                    </a:lnTo>
                    <a:lnTo>
                      <a:pt x="0" y="47"/>
                    </a:lnTo>
                    <a:lnTo>
                      <a:pt x="6" y="40"/>
                    </a:lnTo>
                    <a:lnTo>
                      <a:pt x="3" y="34"/>
                    </a:lnTo>
                    <a:lnTo>
                      <a:pt x="9" y="20"/>
                    </a:lnTo>
                    <a:lnTo>
                      <a:pt x="17" y="13"/>
                    </a:lnTo>
                    <a:lnTo>
                      <a:pt x="15" y="9"/>
                    </a:lnTo>
                    <a:lnTo>
                      <a:pt x="17" y="5"/>
                    </a:lnTo>
                    <a:lnTo>
                      <a:pt x="23" y="6"/>
                    </a:lnTo>
                    <a:lnTo>
                      <a:pt x="26" y="4"/>
                    </a:lnTo>
                    <a:lnTo>
                      <a:pt x="31" y="5"/>
                    </a:lnTo>
                    <a:lnTo>
                      <a:pt x="34" y="0"/>
                    </a:lnTo>
                    <a:lnTo>
                      <a:pt x="51" y="17"/>
                    </a:lnTo>
                    <a:lnTo>
                      <a:pt x="54" y="15"/>
                    </a:lnTo>
                    <a:lnTo>
                      <a:pt x="58" y="25"/>
                    </a:lnTo>
                    <a:lnTo>
                      <a:pt x="65" y="24"/>
                    </a:lnTo>
                    <a:lnTo>
                      <a:pt x="69" y="29"/>
                    </a:lnTo>
                    <a:lnTo>
                      <a:pt x="68" y="32"/>
                    </a:lnTo>
                    <a:lnTo>
                      <a:pt x="64" y="32"/>
                    </a:lnTo>
                    <a:lnTo>
                      <a:pt x="67" y="40"/>
                    </a:lnTo>
                    <a:lnTo>
                      <a:pt x="71" y="39"/>
                    </a:lnTo>
                    <a:lnTo>
                      <a:pt x="75" y="36"/>
                    </a:lnTo>
                    <a:lnTo>
                      <a:pt x="82" y="39"/>
                    </a:lnTo>
                    <a:lnTo>
                      <a:pt x="85" y="53"/>
                    </a:lnTo>
                    <a:lnTo>
                      <a:pt x="80" y="63"/>
                    </a:lnTo>
                    <a:lnTo>
                      <a:pt x="82" y="78"/>
                    </a:lnTo>
                    <a:lnTo>
                      <a:pt x="79" y="82"/>
                    </a:lnTo>
                    <a:lnTo>
                      <a:pt x="78" y="88"/>
                    </a:lnTo>
                    <a:lnTo>
                      <a:pt x="82" y="95"/>
                    </a:lnTo>
                    <a:lnTo>
                      <a:pt x="81" y="102"/>
                    </a:lnTo>
                  </a:path>
                </a:pathLst>
              </a:custGeom>
              <a:solidFill>
                <a:srgbClr val="FF00CC"/>
              </a:solidFill>
              <a:ln w="9525" cap="rnd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32" name="Oval 45"/>
              <p:cNvSpPr>
                <a:spLocks noChangeArrowheads="1"/>
              </p:cNvSpPr>
              <p:nvPr/>
            </p:nvSpPr>
            <p:spPr bwMode="auto">
              <a:xfrm rot="-2100000">
                <a:off x="5085" y="2104"/>
                <a:ext cx="344" cy="345"/>
              </a:xfrm>
              <a:prstGeom prst="ellipse">
                <a:avLst/>
              </a:prstGeom>
              <a:noFill/>
              <a:ln w="12700">
                <a:solidFill>
                  <a:schemeClr val="accent2"/>
                </a:solidFill>
                <a:prstDash val="dash"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33" name="Oval 46"/>
              <p:cNvSpPr>
                <a:spLocks noChangeArrowheads="1"/>
              </p:cNvSpPr>
              <p:nvPr/>
            </p:nvSpPr>
            <p:spPr bwMode="auto">
              <a:xfrm>
                <a:off x="5547" y="2286"/>
                <a:ext cx="25" cy="25"/>
              </a:xfrm>
              <a:prstGeom prst="ellipse">
                <a:avLst/>
              </a:prstGeom>
              <a:solidFill>
                <a:srgbClr val="FF3300"/>
              </a:solidFill>
              <a:ln w="1270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</p:grpSp>
        <p:sp>
          <p:nvSpPr>
            <p:cNvPr id="123" name="Oval 47"/>
            <p:cNvSpPr>
              <a:spLocks noChangeArrowheads="1"/>
            </p:cNvSpPr>
            <p:nvPr/>
          </p:nvSpPr>
          <p:spPr bwMode="auto">
            <a:xfrm>
              <a:off x="5232" y="2208"/>
              <a:ext cx="96" cy="96"/>
            </a:xfrm>
            <a:prstGeom prst="ellipse">
              <a:avLst/>
            </a:pr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graphicFrame>
        <p:nvGraphicFramePr>
          <p:cNvPr id="1414146" name="Object 2"/>
          <p:cNvGraphicFramePr>
            <a:graphicFrameLocks noChangeAspect="1"/>
          </p:cNvGraphicFramePr>
          <p:nvPr/>
        </p:nvGraphicFramePr>
        <p:xfrm>
          <a:off x="34925" y="4718050"/>
          <a:ext cx="2808288" cy="2106613"/>
        </p:xfrm>
        <a:graphic>
          <a:graphicData uri="http://schemas.openxmlformats.org/presentationml/2006/ole">
            <p:oleObj spid="_x0000_s1414146" name="Slide" r:id="rId4" imgW="4572139" imgH="3429123" progId="PowerPoint.Slide.8">
              <p:embed/>
            </p:oleObj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4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7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47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8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73477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9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73477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0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7347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34770" grpId="0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accent1"/>
            </a:gs>
            <a:gs pos="100000">
              <a:schemeClr val="tx1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3220" name="Rectangle 4"/>
          <p:cNvSpPr>
            <a:spLocks noGrp="1" noChangeArrowheads="1"/>
          </p:cNvSpPr>
          <p:nvPr>
            <p:ph type="title"/>
          </p:nvPr>
        </p:nvSpPr>
        <p:spPr>
          <a:xfrm>
            <a:off x="3995738" y="115888"/>
            <a:ext cx="5003800" cy="1414462"/>
          </a:xfrm>
        </p:spPr>
        <p:txBody>
          <a:bodyPr/>
          <a:lstStyle/>
          <a:p>
            <a:pPr algn="r" eaLnBrk="1" hangingPunct="1">
              <a:lnSpc>
                <a:spcPct val="90000"/>
              </a:lnSpc>
              <a:defRPr/>
            </a:pPr>
            <a:r>
              <a:rPr lang="pt-BR" sz="360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Ano trópico e período de translação da Terra</a:t>
            </a:r>
          </a:p>
        </p:txBody>
      </p:sp>
      <p:sp>
        <p:nvSpPr>
          <p:cNvPr id="258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762000">
              <a:defRPr/>
            </a:pPr>
            <a:fld id="{1086FCF9-1EB1-44E7-8EBC-BFE37DF8AE25}" type="slidenum"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pPr defTabSz="762000">
                <a:defRPr/>
              </a:pPr>
              <a:t>91</a:t>
            </a:fld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673218" name="Rectangle 2"/>
          <p:cNvSpPr>
            <a:spLocks noChangeArrowheads="1"/>
          </p:cNvSpPr>
          <p:nvPr/>
        </p:nvSpPr>
        <p:spPr bwMode="auto">
          <a:xfrm>
            <a:off x="539750" y="5418138"/>
            <a:ext cx="8169275" cy="374650"/>
          </a:xfrm>
          <a:prstGeom prst="rect">
            <a:avLst/>
          </a:prstGeom>
          <a:solidFill>
            <a:srgbClr val="996633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2400" dirty="0">
                <a:solidFill>
                  <a:srgbClr val="FFFFFF"/>
                </a:solidFill>
                <a:sym typeface="Symbol" pitchFamily="18" charset="2"/>
              </a:rPr>
              <a:t>  </a:t>
            </a:r>
            <a:r>
              <a:rPr lang="pt-BR" sz="2400" dirty="0" smtClean="0">
                <a:solidFill>
                  <a:srgbClr val="FFFFFF"/>
                </a:solidFill>
                <a:sym typeface="Symbol" pitchFamily="18" charset="2"/>
              </a:rPr>
              <a:t>”</a:t>
            </a:r>
            <a:r>
              <a:rPr lang="pt-BR" sz="2400" dirty="0" smtClean="0">
                <a:solidFill>
                  <a:srgbClr val="FFFFFF"/>
                </a:solidFill>
              </a:rPr>
              <a:t> </a:t>
            </a:r>
            <a:r>
              <a:rPr lang="pt-BR" sz="2400" dirty="0">
                <a:solidFill>
                  <a:srgbClr val="000000"/>
                </a:solidFill>
              </a:rPr>
              <a:t>= </a:t>
            </a:r>
            <a:r>
              <a:rPr lang="pt-BR" sz="2400" dirty="0">
                <a:solidFill>
                  <a:srgbClr val="00CCFF"/>
                </a:solidFill>
              </a:rPr>
              <a:t>T </a:t>
            </a:r>
            <a:r>
              <a:rPr lang="pt-BR" sz="2400" dirty="0">
                <a:solidFill>
                  <a:srgbClr val="00CCFF"/>
                </a:solidFill>
                <a:sym typeface="Symbol" pitchFamily="18" charset="2"/>
              </a:rPr>
              <a:t> </a:t>
            </a:r>
            <a:r>
              <a:rPr lang="pt-BR" sz="2400" dirty="0" smtClean="0">
                <a:solidFill>
                  <a:srgbClr val="00CCFF"/>
                </a:solidFill>
                <a:sym typeface="Symbol" pitchFamily="18" charset="2"/>
              </a:rPr>
              <a:t>T”</a:t>
            </a:r>
            <a:r>
              <a:rPr lang="pt-BR" sz="2400" dirty="0" smtClean="0">
                <a:solidFill>
                  <a:srgbClr val="000000"/>
                </a:solidFill>
                <a:sym typeface="Symbol" pitchFamily="18" charset="2"/>
              </a:rPr>
              <a:t> </a:t>
            </a:r>
            <a:r>
              <a:rPr lang="pt-BR" sz="2400" dirty="0">
                <a:solidFill>
                  <a:srgbClr val="000000"/>
                </a:solidFill>
                <a:sym typeface="Symbol" pitchFamily="18" charset="2"/>
              </a:rPr>
              <a:t>=</a:t>
            </a:r>
            <a:r>
              <a:rPr lang="pt-BR" sz="2400" dirty="0">
                <a:solidFill>
                  <a:srgbClr val="FFFFFF"/>
                </a:solidFill>
              </a:rPr>
              <a:t> Ano Trópico </a:t>
            </a:r>
            <a:r>
              <a:rPr lang="pt-BR" sz="2400" dirty="0">
                <a:solidFill>
                  <a:srgbClr val="000000"/>
                </a:solidFill>
                <a:sym typeface="Symbol" pitchFamily="18" charset="2"/>
              </a:rPr>
              <a:t></a:t>
            </a:r>
            <a:r>
              <a:rPr lang="pt-BR" sz="2400" dirty="0">
                <a:solidFill>
                  <a:srgbClr val="FFFFFF"/>
                </a:solidFill>
              </a:rPr>
              <a:t> </a:t>
            </a:r>
            <a:r>
              <a:rPr lang="pt-BR" sz="2400" dirty="0">
                <a:solidFill>
                  <a:srgbClr val="00CC99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365</a:t>
            </a:r>
            <a:r>
              <a:rPr lang="pt-BR" sz="2400" baseline="30000" dirty="0">
                <a:solidFill>
                  <a:srgbClr val="00CC99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d </a:t>
            </a:r>
            <a:r>
              <a:rPr lang="pt-BR" sz="2400" dirty="0">
                <a:solidFill>
                  <a:srgbClr val="00CC99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05</a:t>
            </a:r>
            <a:r>
              <a:rPr lang="pt-BR" sz="2400" baseline="30000" dirty="0">
                <a:solidFill>
                  <a:srgbClr val="00CC99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h </a:t>
            </a:r>
            <a:r>
              <a:rPr lang="pt-BR" sz="2400" dirty="0">
                <a:solidFill>
                  <a:srgbClr val="00CC99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48</a:t>
            </a:r>
            <a:r>
              <a:rPr lang="pt-BR" sz="2400" baseline="30000" dirty="0">
                <a:solidFill>
                  <a:srgbClr val="00CC99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 </a:t>
            </a:r>
            <a:r>
              <a:rPr lang="pt-BR" sz="2400" dirty="0">
                <a:solidFill>
                  <a:srgbClr val="00CC99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46</a:t>
            </a:r>
            <a:r>
              <a:rPr lang="pt-BR" sz="2400" baseline="30000" dirty="0">
                <a:solidFill>
                  <a:srgbClr val="00CC99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</a:t>
            </a:r>
            <a:endParaRPr lang="pt-BR" sz="1600" dirty="0">
              <a:solidFill>
                <a:srgbClr val="FF5050"/>
              </a:solidFill>
            </a:endParaRPr>
          </a:p>
        </p:txBody>
      </p:sp>
      <p:sp>
        <p:nvSpPr>
          <p:cNvPr id="149508" name="Oval 3"/>
          <p:cNvSpPr>
            <a:spLocks noChangeArrowheads="1"/>
          </p:cNvSpPr>
          <p:nvPr/>
        </p:nvSpPr>
        <p:spPr bwMode="auto">
          <a:xfrm>
            <a:off x="1863725" y="995363"/>
            <a:ext cx="5537200" cy="3444875"/>
          </a:xfrm>
          <a:prstGeom prst="ellipse">
            <a:avLst/>
          </a:prstGeom>
          <a:gradFill rotWithShape="1">
            <a:gsLst>
              <a:gs pos="0">
                <a:srgbClr val="FFFF00"/>
              </a:gs>
              <a:gs pos="100000">
                <a:srgbClr val="FF99FF"/>
              </a:gs>
            </a:gsLst>
            <a:path path="shape">
              <a:fillToRect l="50000" t="50000" r="50000" b="50000"/>
            </a:path>
          </a:gradFill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pt-BR" sz="2000"/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7380288" y="5878513"/>
            <a:ext cx="1547812" cy="400050"/>
            <a:chOff x="4649" y="3703"/>
            <a:chExt cx="975" cy="252"/>
          </a:xfrm>
        </p:grpSpPr>
        <p:sp>
          <p:nvSpPr>
            <p:cNvPr id="149760" name="Rectangle 6"/>
            <p:cNvSpPr>
              <a:spLocks noChangeArrowheads="1"/>
            </p:cNvSpPr>
            <p:nvPr/>
          </p:nvSpPr>
          <p:spPr bwMode="auto">
            <a:xfrm>
              <a:off x="5488" y="3706"/>
              <a:ext cx="136" cy="232"/>
            </a:xfrm>
            <a:prstGeom prst="rect">
              <a:avLst/>
            </a:prstGeom>
            <a:solidFill>
              <a:srgbClr val="FFFF00"/>
            </a:solidFill>
            <a:ln w="12700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9761" name="Rectangle 7"/>
            <p:cNvSpPr>
              <a:spLocks noChangeArrowheads="1"/>
            </p:cNvSpPr>
            <p:nvPr/>
          </p:nvSpPr>
          <p:spPr bwMode="auto">
            <a:xfrm>
              <a:off x="4649" y="3703"/>
              <a:ext cx="867" cy="2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2075" tIns="46038" rIns="92075" bIns="46038">
              <a:spAutoFit/>
            </a:bodyPr>
            <a:lstStyle/>
            <a:p>
              <a:pPr defTabSz="762000"/>
              <a:r>
                <a:rPr lang="pt-BR" sz="2000" dirty="0">
                  <a:solidFill>
                    <a:srgbClr val="00B0F0"/>
                  </a:solidFill>
                </a:rPr>
                <a:t>~ 20</a:t>
              </a:r>
              <a:r>
                <a:rPr lang="pt-BR" sz="2000" baseline="30000" dirty="0">
                  <a:solidFill>
                    <a:srgbClr val="00B0F0"/>
                  </a:solidFill>
                </a:rPr>
                <a:t>m</a:t>
              </a:r>
              <a:r>
                <a:rPr lang="pt-BR" sz="2000" dirty="0">
                  <a:solidFill>
                    <a:srgbClr val="00B0F0"/>
                  </a:solidFill>
                </a:rPr>
                <a:t> 23</a:t>
              </a:r>
              <a:r>
                <a:rPr lang="pt-BR" sz="2000" baseline="30000" dirty="0">
                  <a:solidFill>
                    <a:srgbClr val="00B0F0"/>
                  </a:solidFill>
                </a:rPr>
                <a:t>s</a:t>
              </a:r>
              <a:endParaRPr lang="pt-BR" sz="2000" dirty="0">
                <a:solidFill>
                  <a:srgbClr val="00B0F0"/>
                </a:solidFill>
              </a:endParaRPr>
            </a:p>
          </p:txBody>
        </p:sp>
      </p:grpSp>
      <p:grpSp>
        <p:nvGrpSpPr>
          <p:cNvPr id="3" name="Group 8"/>
          <p:cNvGrpSpPr>
            <a:grpSpLocks/>
          </p:cNvGrpSpPr>
          <p:nvPr/>
        </p:nvGrpSpPr>
        <p:grpSpPr bwMode="auto">
          <a:xfrm>
            <a:off x="503238" y="6302375"/>
            <a:ext cx="8429625" cy="457200"/>
            <a:chOff x="317" y="3970"/>
            <a:chExt cx="5310" cy="288"/>
          </a:xfrm>
        </p:grpSpPr>
        <p:sp>
          <p:nvSpPr>
            <p:cNvPr id="149758" name="Rectangle 9"/>
            <p:cNvSpPr>
              <a:spLocks noChangeArrowheads="1"/>
            </p:cNvSpPr>
            <p:nvPr/>
          </p:nvSpPr>
          <p:spPr bwMode="auto">
            <a:xfrm>
              <a:off x="339" y="3998"/>
              <a:ext cx="5267" cy="237"/>
            </a:xfrm>
            <a:prstGeom prst="rect">
              <a:avLst/>
            </a:prstGeom>
            <a:solidFill>
              <a:srgbClr val="CC00FF"/>
            </a:solidFill>
            <a:ln w="12700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673226" name="Rectangle 10"/>
            <p:cNvSpPr>
              <a:spLocks noChangeArrowheads="1"/>
            </p:cNvSpPr>
            <p:nvPr/>
          </p:nvSpPr>
          <p:spPr bwMode="auto">
            <a:xfrm>
              <a:off x="317" y="3970"/>
              <a:ext cx="5310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92075" tIns="46038" rIns="92075" bIns="46038">
              <a:spAutoFit/>
            </a:bodyPr>
            <a:lstStyle/>
            <a:p>
              <a:pPr defTabSz="762000">
                <a:defRPr/>
              </a:pPr>
              <a:r>
                <a:rPr lang="pt-BR" sz="2400">
                  <a:solidFill>
                    <a:srgbClr val="00CCFF"/>
                  </a:solidFill>
                  <a:sym typeface="Symbol" pitchFamily="18" charset="2"/>
                </a:rPr>
                <a:t>T  T</a:t>
              </a:r>
              <a:r>
                <a:rPr lang="pt-BR" sz="2400">
                  <a:solidFill>
                    <a:srgbClr val="FFFFFF"/>
                  </a:solidFill>
                </a:rPr>
                <a:t> </a:t>
              </a:r>
              <a:r>
                <a:rPr lang="pt-BR" sz="2400">
                  <a:solidFill>
                    <a:srgbClr val="000000"/>
                  </a:solidFill>
                </a:rPr>
                <a:t>=</a:t>
              </a:r>
              <a:r>
                <a:rPr lang="pt-BR" sz="2400">
                  <a:solidFill>
                    <a:srgbClr val="FFFFFF"/>
                  </a:solidFill>
                </a:rPr>
                <a:t> Período de translação da Terra </a:t>
              </a:r>
              <a:r>
                <a:rPr lang="pt-BR" sz="2400">
                  <a:solidFill>
                    <a:srgbClr val="000000"/>
                  </a:solidFill>
                </a:rPr>
                <a:t>=</a:t>
              </a:r>
              <a:r>
                <a:rPr lang="pt-BR" sz="2400">
                  <a:solidFill>
                    <a:srgbClr val="FFFFFF"/>
                  </a:solidFill>
                </a:rPr>
                <a:t> </a:t>
              </a:r>
              <a:r>
                <a:rPr lang="pt-BR" sz="24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365</a:t>
              </a:r>
              <a:r>
                <a:rPr lang="pt-BR" sz="2400" baseline="300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d </a:t>
              </a:r>
              <a:r>
                <a:rPr lang="pt-BR" sz="24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06</a:t>
              </a:r>
              <a:r>
                <a:rPr lang="pt-BR" sz="2400" baseline="300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h </a:t>
              </a:r>
              <a:r>
                <a:rPr lang="pt-BR" sz="24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09</a:t>
              </a:r>
              <a:r>
                <a:rPr lang="pt-BR" sz="2400" baseline="300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m </a:t>
              </a:r>
              <a:r>
                <a:rPr lang="pt-BR" sz="24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09</a:t>
              </a:r>
              <a:r>
                <a:rPr lang="pt-BR" sz="2400" baseline="300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s</a:t>
              </a:r>
            </a:p>
          </p:txBody>
        </p:sp>
      </p:grpSp>
      <p:grpSp>
        <p:nvGrpSpPr>
          <p:cNvPr id="4" name="Group 11"/>
          <p:cNvGrpSpPr>
            <a:grpSpLocks/>
          </p:cNvGrpSpPr>
          <p:nvPr/>
        </p:nvGrpSpPr>
        <p:grpSpPr bwMode="auto">
          <a:xfrm>
            <a:off x="8763000" y="5029200"/>
            <a:ext cx="309563" cy="838200"/>
            <a:chOff x="5520" y="3168"/>
            <a:chExt cx="195" cy="528"/>
          </a:xfrm>
        </p:grpSpPr>
        <p:sp>
          <p:nvSpPr>
            <p:cNvPr id="149756" name="Text Box 12"/>
            <p:cNvSpPr txBox="1">
              <a:spLocks noChangeArrowheads="1"/>
            </p:cNvSpPr>
            <p:nvPr/>
          </p:nvSpPr>
          <p:spPr bwMode="auto">
            <a:xfrm>
              <a:off x="5520" y="3408"/>
              <a:ext cx="195" cy="288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r>
                <a:rPr lang="pt-BR" sz="2400">
                  <a:solidFill>
                    <a:srgbClr val="00CCFF"/>
                  </a:solidFill>
                  <a:sym typeface="Symbol" pitchFamily="18" charset="2"/>
                </a:rPr>
                <a:t></a:t>
              </a:r>
              <a:endParaRPr lang="pt-BR" sz="2000">
                <a:solidFill>
                  <a:srgbClr val="00CCFF"/>
                </a:solidFill>
              </a:endParaRPr>
            </a:p>
          </p:txBody>
        </p:sp>
        <p:sp>
          <p:nvSpPr>
            <p:cNvPr id="149757" name="Line 13"/>
            <p:cNvSpPr>
              <a:spLocks noChangeShapeType="1"/>
            </p:cNvSpPr>
            <p:nvPr/>
          </p:nvSpPr>
          <p:spPr bwMode="auto">
            <a:xfrm>
              <a:off x="5616" y="3168"/>
              <a:ext cx="0" cy="336"/>
            </a:xfrm>
            <a:prstGeom prst="line">
              <a:avLst/>
            </a:prstGeom>
            <a:noFill/>
            <a:ln w="19050">
              <a:solidFill>
                <a:srgbClr val="FFFF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</p:grpSp>
      <p:grpSp>
        <p:nvGrpSpPr>
          <p:cNvPr id="5" name="Group 14"/>
          <p:cNvGrpSpPr>
            <a:grpSpLocks/>
          </p:cNvGrpSpPr>
          <p:nvPr/>
        </p:nvGrpSpPr>
        <p:grpSpPr bwMode="auto">
          <a:xfrm>
            <a:off x="123825" y="4164011"/>
            <a:ext cx="8985250" cy="1247774"/>
            <a:chOff x="78" y="2623"/>
            <a:chExt cx="5660" cy="786"/>
          </a:xfrm>
        </p:grpSpPr>
        <p:grpSp>
          <p:nvGrpSpPr>
            <p:cNvPr id="6" name="Group 15"/>
            <p:cNvGrpSpPr>
              <a:grpSpLocks/>
            </p:cNvGrpSpPr>
            <p:nvPr/>
          </p:nvGrpSpPr>
          <p:grpSpPr bwMode="auto">
            <a:xfrm>
              <a:off x="78" y="2916"/>
              <a:ext cx="5632" cy="251"/>
              <a:chOff x="78" y="2160"/>
              <a:chExt cx="5632" cy="251"/>
            </a:xfrm>
          </p:grpSpPr>
          <p:sp>
            <p:nvSpPr>
              <p:cNvPr id="149745" name="Freeform 16"/>
              <p:cNvSpPr>
                <a:spLocks/>
              </p:cNvSpPr>
              <p:nvPr/>
            </p:nvSpPr>
            <p:spPr bwMode="auto">
              <a:xfrm>
                <a:off x="78" y="2170"/>
                <a:ext cx="241" cy="241"/>
              </a:xfrm>
              <a:custGeom>
                <a:avLst/>
                <a:gdLst>
                  <a:gd name="T0" fmla="*/ 0 w 241"/>
                  <a:gd name="T1" fmla="*/ 0 h 241"/>
                  <a:gd name="T2" fmla="*/ 240 w 241"/>
                  <a:gd name="T3" fmla="*/ 0 h 241"/>
                  <a:gd name="T4" fmla="*/ 240 w 241"/>
                  <a:gd name="T5" fmla="*/ 240 h 241"/>
                  <a:gd name="T6" fmla="*/ 0 w 241"/>
                  <a:gd name="T7" fmla="*/ 240 h 241"/>
                  <a:gd name="T8" fmla="*/ 33 w 241"/>
                  <a:gd name="T9" fmla="*/ 195 h 241"/>
                  <a:gd name="T10" fmla="*/ 63 w 241"/>
                  <a:gd name="T11" fmla="*/ 150 h 241"/>
                  <a:gd name="T12" fmla="*/ 18 w 241"/>
                  <a:gd name="T13" fmla="*/ 135 h 241"/>
                  <a:gd name="T14" fmla="*/ 18 w 241"/>
                  <a:gd name="T15" fmla="*/ 75 h 241"/>
                  <a:gd name="T16" fmla="*/ 0 w 241"/>
                  <a:gd name="T17" fmla="*/ 0 h 241"/>
                  <a:gd name="T18" fmla="*/ 0 w 241"/>
                  <a:gd name="T19" fmla="*/ 0 h 2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41"/>
                  <a:gd name="T31" fmla="*/ 0 h 241"/>
                  <a:gd name="T32" fmla="*/ 241 w 241"/>
                  <a:gd name="T33" fmla="*/ 241 h 24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41" h="241">
                    <a:moveTo>
                      <a:pt x="0" y="0"/>
                    </a:moveTo>
                    <a:lnTo>
                      <a:pt x="240" y="0"/>
                    </a:lnTo>
                    <a:lnTo>
                      <a:pt x="240" y="240"/>
                    </a:lnTo>
                    <a:lnTo>
                      <a:pt x="0" y="240"/>
                    </a:lnTo>
                    <a:lnTo>
                      <a:pt x="33" y="195"/>
                    </a:lnTo>
                    <a:lnTo>
                      <a:pt x="63" y="150"/>
                    </a:lnTo>
                    <a:lnTo>
                      <a:pt x="18" y="135"/>
                    </a:lnTo>
                    <a:lnTo>
                      <a:pt x="18" y="7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6699FF"/>
              </a:solidFill>
              <a:ln w="12700" cap="rnd" cmpd="sng">
                <a:noFill/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9746" name="Freeform 17"/>
              <p:cNvSpPr>
                <a:spLocks/>
              </p:cNvSpPr>
              <p:nvPr/>
            </p:nvSpPr>
            <p:spPr bwMode="auto">
              <a:xfrm>
                <a:off x="5490" y="2174"/>
                <a:ext cx="220" cy="236"/>
              </a:xfrm>
              <a:custGeom>
                <a:avLst/>
                <a:gdLst>
                  <a:gd name="T0" fmla="*/ 192 w 199"/>
                  <a:gd name="T1" fmla="*/ 0 h 241"/>
                  <a:gd name="T2" fmla="*/ 0 w 199"/>
                  <a:gd name="T3" fmla="*/ 0 h 241"/>
                  <a:gd name="T4" fmla="*/ 0 w 199"/>
                  <a:gd name="T5" fmla="*/ 240 h 241"/>
                  <a:gd name="T6" fmla="*/ 192 w 199"/>
                  <a:gd name="T7" fmla="*/ 240 h 241"/>
                  <a:gd name="T8" fmla="*/ 198 w 199"/>
                  <a:gd name="T9" fmla="*/ 195 h 241"/>
                  <a:gd name="T10" fmla="*/ 153 w 199"/>
                  <a:gd name="T11" fmla="*/ 195 h 241"/>
                  <a:gd name="T12" fmla="*/ 153 w 199"/>
                  <a:gd name="T13" fmla="*/ 150 h 241"/>
                  <a:gd name="T14" fmla="*/ 198 w 199"/>
                  <a:gd name="T15" fmla="*/ 135 h 241"/>
                  <a:gd name="T16" fmla="*/ 153 w 199"/>
                  <a:gd name="T17" fmla="*/ 105 h 241"/>
                  <a:gd name="T18" fmla="*/ 153 w 199"/>
                  <a:gd name="T19" fmla="*/ 60 h 241"/>
                  <a:gd name="T20" fmla="*/ 192 w 199"/>
                  <a:gd name="T21" fmla="*/ 0 h 241"/>
                  <a:gd name="T22" fmla="*/ 192 w 199"/>
                  <a:gd name="T23" fmla="*/ 0 h 2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99"/>
                  <a:gd name="T37" fmla="*/ 0 h 241"/>
                  <a:gd name="T38" fmla="*/ 199 w 199"/>
                  <a:gd name="T39" fmla="*/ 241 h 24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99" h="241">
                    <a:moveTo>
                      <a:pt x="192" y="0"/>
                    </a:moveTo>
                    <a:lnTo>
                      <a:pt x="0" y="0"/>
                    </a:lnTo>
                    <a:lnTo>
                      <a:pt x="0" y="240"/>
                    </a:lnTo>
                    <a:lnTo>
                      <a:pt x="192" y="240"/>
                    </a:lnTo>
                    <a:lnTo>
                      <a:pt x="198" y="195"/>
                    </a:lnTo>
                    <a:lnTo>
                      <a:pt x="153" y="195"/>
                    </a:lnTo>
                    <a:lnTo>
                      <a:pt x="153" y="150"/>
                    </a:lnTo>
                    <a:lnTo>
                      <a:pt x="198" y="135"/>
                    </a:lnTo>
                    <a:lnTo>
                      <a:pt x="153" y="105"/>
                    </a:lnTo>
                    <a:lnTo>
                      <a:pt x="153" y="60"/>
                    </a:lnTo>
                    <a:lnTo>
                      <a:pt x="192" y="0"/>
                    </a:lnTo>
                  </a:path>
                </a:pathLst>
              </a:custGeom>
              <a:solidFill>
                <a:srgbClr val="99FF33"/>
              </a:solidFill>
              <a:ln w="12700" cap="rnd" cmpd="sng">
                <a:noFill/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grpSp>
            <p:nvGrpSpPr>
              <p:cNvPr id="7" name="Group 18"/>
              <p:cNvGrpSpPr>
                <a:grpSpLocks/>
              </p:cNvGrpSpPr>
              <p:nvPr/>
            </p:nvGrpSpPr>
            <p:grpSpPr bwMode="auto">
              <a:xfrm>
                <a:off x="346" y="2170"/>
                <a:ext cx="5128" cy="240"/>
                <a:chOff x="480" y="3648"/>
                <a:chExt cx="4416" cy="240"/>
              </a:xfrm>
            </p:grpSpPr>
            <p:sp>
              <p:nvSpPr>
                <p:cNvPr id="149752" name="Rectangle 19"/>
                <p:cNvSpPr>
                  <a:spLocks noChangeArrowheads="1"/>
                </p:cNvSpPr>
                <p:nvPr/>
              </p:nvSpPr>
              <p:spPr bwMode="auto">
                <a:xfrm>
                  <a:off x="480" y="3648"/>
                  <a:ext cx="1104" cy="240"/>
                </a:xfrm>
                <a:prstGeom prst="rect">
                  <a:avLst/>
                </a:prstGeom>
                <a:gradFill rotWithShape="0">
                  <a:gsLst>
                    <a:gs pos="0">
                      <a:srgbClr val="CCFFCC"/>
                    </a:gs>
                    <a:gs pos="50000">
                      <a:srgbClr val="66FF33"/>
                    </a:gs>
                    <a:gs pos="100000">
                      <a:srgbClr val="CCFFCC"/>
                    </a:gs>
                  </a:gsLst>
                  <a:lin ang="0" scaled="1"/>
                </a:gradFill>
                <a:ln w="12700">
                  <a:noFill/>
                  <a:miter lim="800000"/>
                  <a:headEnd type="none" w="sm" len="sm"/>
                  <a:tailEnd type="none" w="sm" len="sm"/>
                </a:ln>
              </p:spPr>
              <p:txBody>
                <a:bodyPr wrap="none" anchor="ctr"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753" name="Rectangle 20"/>
                <p:cNvSpPr>
                  <a:spLocks noChangeArrowheads="1"/>
                </p:cNvSpPr>
                <p:nvPr/>
              </p:nvSpPr>
              <p:spPr bwMode="auto">
                <a:xfrm>
                  <a:off x="1584" y="3648"/>
                  <a:ext cx="1104" cy="240"/>
                </a:xfrm>
                <a:prstGeom prst="rect">
                  <a:avLst/>
                </a:prstGeom>
                <a:gradFill rotWithShape="0">
                  <a:gsLst>
                    <a:gs pos="0">
                      <a:srgbClr val="FFCC99"/>
                    </a:gs>
                    <a:gs pos="50000">
                      <a:srgbClr val="FF3300"/>
                    </a:gs>
                    <a:gs pos="100000">
                      <a:srgbClr val="FFCC99"/>
                    </a:gs>
                  </a:gsLst>
                  <a:lin ang="0" scaled="1"/>
                </a:gradFill>
                <a:ln w="12700">
                  <a:noFill/>
                  <a:miter lim="800000"/>
                  <a:headEnd type="none" w="sm" len="sm"/>
                  <a:tailEnd type="none" w="sm" len="sm"/>
                </a:ln>
              </p:spPr>
              <p:txBody>
                <a:bodyPr wrap="none" anchor="ctr"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754" name="Rectangle 21"/>
                <p:cNvSpPr>
                  <a:spLocks noChangeArrowheads="1"/>
                </p:cNvSpPr>
                <p:nvPr/>
              </p:nvSpPr>
              <p:spPr bwMode="auto">
                <a:xfrm>
                  <a:off x="2688" y="3648"/>
                  <a:ext cx="1104" cy="240"/>
                </a:xfrm>
                <a:prstGeom prst="rect">
                  <a:avLst/>
                </a:prstGeom>
                <a:gradFill rotWithShape="0">
                  <a:gsLst>
                    <a:gs pos="0">
                      <a:srgbClr val="FFFFCC"/>
                    </a:gs>
                    <a:gs pos="50000">
                      <a:srgbClr val="FFFF00"/>
                    </a:gs>
                    <a:gs pos="100000">
                      <a:srgbClr val="FFFFCC"/>
                    </a:gs>
                  </a:gsLst>
                  <a:lin ang="0" scaled="1"/>
                </a:gradFill>
                <a:ln w="12700">
                  <a:noFill/>
                  <a:miter lim="800000"/>
                  <a:headEnd type="none" w="sm" len="sm"/>
                  <a:tailEnd type="none" w="sm" len="sm"/>
                </a:ln>
              </p:spPr>
              <p:txBody>
                <a:bodyPr wrap="none" anchor="ctr"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755" name="Rectangle 22"/>
                <p:cNvSpPr>
                  <a:spLocks noChangeArrowheads="1"/>
                </p:cNvSpPr>
                <p:nvPr/>
              </p:nvSpPr>
              <p:spPr bwMode="auto">
                <a:xfrm>
                  <a:off x="3792" y="3648"/>
                  <a:ext cx="1104" cy="240"/>
                </a:xfrm>
                <a:prstGeom prst="rect">
                  <a:avLst/>
                </a:prstGeom>
                <a:gradFill rotWithShape="0">
                  <a:gsLst>
                    <a:gs pos="0">
                      <a:srgbClr val="CCECFF"/>
                    </a:gs>
                    <a:gs pos="50000">
                      <a:srgbClr val="0066FF"/>
                    </a:gs>
                    <a:gs pos="100000">
                      <a:srgbClr val="CCECFF"/>
                    </a:gs>
                  </a:gsLst>
                  <a:lin ang="0" scaled="1"/>
                </a:gradFill>
                <a:ln w="12700">
                  <a:noFill/>
                  <a:miter lim="800000"/>
                  <a:headEnd type="none" w="sm" len="sm"/>
                  <a:tailEnd type="none" w="sm" len="sm"/>
                </a:ln>
              </p:spPr>
              <p:txBody>
                <a:bodyPr wrap="none" anchor="ctr"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</p:grpSp>
          <p:sp>
            <p:nvSpPr>
              <p:cNvPr id="149748" name="Rectangle 23"/>
              <p:cNvSpPr>
                <a:spLocks noChangeArrowheads="1"/>
              </p:cNvSpPr>
              <p:nvPr/>
            </p:nvSpPr>
            <p:spPr bwMode="auto">
              <a:xfrm>
                <a:off x="480" y="2160"/>
                <a:ext cx="889" cy="2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000">
                    <a:solidFill>
                      <a:srgbClr val="000000"/>
                    </a:solidFill>
                  </a:rPr>
                  <a:t>Primavera</a:t>
                </a:r>
              </a:p>
            </p:txBody>
          </p:sp>
          <p:sp>
            <p:nvSpPr>
              <p:cNvPr id="149749" name="Rectangle 24"/>
              <p:cNvSpPr>
                <a:spLocks noChangeArrowheads="1"/>
              </p:cNvSpPr>
              <p:nvPr/>
            </p:nvSpPr>
            <p:spPr bwMode="auto">
              <a:xfrm>
                <a:off x="3194" y="2160"/>
                <a:ext cx="685" cy="2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000">
                    <a:solidFill>
                      <a:srgbClr val="000000"/>
                    </a:solidFill>
                  </a:rPr>
                  <a:t>Outono</a:t>
                </a:r>
              </a:p>
            </p:txBody>
          </p:sp>
          <p:sp>
            <p:nvSpPr>
              <p:cNvPr id="149750" name="Rectangle 25"/>
              <p:cNvSpPr>
                <a:spLocks noChangeArrowheads="1"/>
              </p:cNvSpPr>
              <p:nvPr/>
            </p:nvSpPr>
            <p:spPr bwMode="auto">
              <a:xfrm>
                <a:off x="1956" y="2160"/>
                <a:ext cx="561" cy="2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000">
                    <a:solidFill>
                      <a:srgbClr val="FFFFFF"/>
                    </a:solidFill>
                  </a:rPr>
                  <a:t>Verão</a:t>
                </a:r>
              </a:p>
            </p:txBody>
          </p:sp>
          <p:sp>
            <p:nvSpPr>
              <p:cNvPr id="149751" name="Rectangle 26"/>
              <p:cNvSpPr>
                <a:spLocks noChangeArrowheads="1"/>
              </p:cNvSpPr>
              <p:nvPr/>
            </p:nvSpPr>
            <p:spPr bwMode="auto">
              <a:xfrm>
                <a:off x="4490" y="2160"/>
                <a:ext cx="694" cy="2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92075" tIns="46038" rIns="92075" bIns="46038">
                <a:spAutoFit/>
              </a:bodyPr>
              <a:lstStyle/>
              <a:p>
                <a:pPr algn="l" defTabSz="762000"/>
                <a:r>
                  <a:rPr lang="pt-BR" sz="2000">
                    <a:solidFill>
                      <a:srgbClr val="FFFFFF"/>
                    </a:solidFill>
                  </a:rPr>
                  <a:t>Inverno</a:t>
                </a:r>
              </a:p>
            </p:txBody>
          </p:sp>
        </p:grpSp>
        <p:sp>
          <p:nvSpPr>
            <p:cNvPr id="149581" name="Text Box 27"/>
            <p:cNvSpPr txBox="1">
              <a:spLocks noChangeArrowheads="1"/>
            </p:cNvSpPr>
            <p:nvPr/>
          </p:nvSpPr>
          <p:spPr bwMode="auto">
            <a:xfrm>
              <a:off x="240" y="3097"/>
              <a:ext cx="195" cy="288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r>
                <a:rPr lang="pt-BR" sz="2400">
                  <a:solidFill>
                    <a:srgbClr val="00CCFF"/>
                  </a:solidFill>
                  <a:sym typeface="Symbol" pitchFamily="18" charset="2"/>
                </a:rPr>
                <a:t></a:t>
              </a:r>
              <a:endParaRPr lang="pt-BR" sz="2000">
                <a:solidFill>
                  <a:srgbClr val="00CCFF"/>
                </a:solidFill>
              </a:endParaRPr>
            </a:p>
          </p:txBody>
        </p:sp>
        <p:sp>
          <p:nvSpPr>
            <p:cNvPr id="149582" name="Text Box 28"/>
            <p:cNvSpPr txBox="1">
              <a:spLocks noChangeArrowheads="1"/>
            </p:cNvSpPr>
            <p:nvPr/>
          </p:nvSpPr>
          <p:spPr bwMode="auto">
            <a:xfrm>
              <a:off x="5358" y="3118"/>
              <a:ext cx="293" cy="291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r>
                <a:rPr lang="pt-BR" sz="2400" dirty="0" smtClean="0">
                  <a:sym typeface="Symbol" pitchFamily="18" charset="2"/>
                </a:rPr>
                <a:t>”</a:t>
              </a:r>
              <a:endParaRPr lang="pt-BR" sz="2000" dirty="0">
                <a:solidFill>
                  <a:srgbClr val="000000"/>
                </a:solidFill>
              </a:endParaRPr>
            </a:p>
          </p:txBody>
        </p:sp>
        <p:grpSp>
          <p:nvGrpSpPr>
            <p:cNvPr id="8" name="Group 29"/>
            <p:cNvGrpSpPr>
              <a:grpSpLocks/>
            </p:cNvGrpSpPr>
            <p:nvPr/>
          </p:nvGrpSpPr>
          <p:grpSpPr bwMode="auto">
            <a:xfrm>
              <a:off x="340" y="2623"/>
              <a:ext cx="336" cy="302"/>
              <a:chOff x="2832" y="2806"/>
              <a:chExt cx="576" cy="516"/>
            </a:xfrm>
          </p:grpSpPr>
          <p:grpSp>
            <p:nvGrpSpPr>
              <p:cNvPr id="9" name="Group 30"/>
              <p:cNvGrpSpPr>
                <a:grpSpLocks/>
              </p:cNvGrpSpPr>
              <p:nvPr/>
            </p:nvGrpSpPr>
            <p:grpSpPr bwMode="auto">
              <a:xfrm>
                <a:off x="3232" y="2975"/>
                <a:ext cx="100" cy="103"/>
                <a:chOff x="3066" y="2973"/>
                <a:chExt cx="166" cy="171"/>
              </a:xfrm>
            </p:grpSpPr>
            <p:sp>
              <p:nvSpPr>
                <p:cNvPr id="149733" name="Freeform 31"/>
                <p:cNvSpPr>
                  <a:spLocks/>
                </p:cNvSpPr>
                <p:nvPr/>
              </p:nvSpPr>
              <p:spPr bwMode="auto">
                <a:xfrm>
                  <a:off x="3071" y="3022"/>
                  <a:ext cx="135" cy="60"/>
                </a:xfrm>
                <a:custGeom>
                  <a:avLst/>
                  <a:gdLst>
                    <a:gd name="T0" fmla="*/ 3 w 270"/>
                    <a:gd name="T1" fmla="*/ 97 h 120"/>
                    <a:gd name="T2" fmla="*/ 14 w 270"/>
                    <a:gd name="T3" fmla="*/ 70 h 120"/>
                    <a:gd name="T4" fmla="*/ 35 w 270"/>
                    <a:gd name="T5" fmla="*/ 45 h 120"/>
                    <a:gd name="T6" fmla="*/ 84 w 270"/>
                    <a:gd name="T7" fmla="*/ 23 h 120"/>
                    <a:gd name="T8" fmla="*/ 134 w 270"/>
                    <a:gd name="T9" fmla="*/ 7 h 120"/>
                    <a:gd name="T10" fmla="*/ 178 w 270"/>
                    <a:gd name="T11" fmla="*/ 0 h 120"/>
                    <a:gd name="T12" fmla="*/ 223 w 270"/>
                    <a:gd name="T13" fmla="*/ 8 h 120"/>
                    <a:gd name="T14" fmla="*/ 255 w 270"/>
                    <a:gd name="T15" fmla="*/ 23 h 120"/>
                    <a:gd name="T16" fmla="*/ 270 w 270"/>
                    <a:gd name="T17" fmla="*/ 42 h 120"/>
                    <a:gd name="T18" fmla="*/ 245 w 270"/>
                    <a:gd name="T19" fmla="*/ 64 h 120"/>
                    <a:gd name="T20" fmla="*/ 216 w 270"/>
                    <a:gd name="T21" fmla="*/ 84 h 120"/>
                    <a:gd name="T22" fmla="*/ 163 w 270"/>
                    <a:gd name="T23" fmla="*/ 108 h 120"/>
                    <a:gd name="T24" fmla="*/ 115 w 270"/>
                    <a:gd name="T25" fmla="*/ 120 h 120"/>
                    <a:gd name="T26" fmla="*/ 64 w 270"/>
                    <a:gd name="T27" fmla="*/ 119 h 120"/>
                    <a:gd name="T28" fmla="*/ 17 w 270"/>
                    <a:gd name="T29" fmla="*/ 116 h 120"/>
                    <a:gd name="T30" fmla="*/ 0 w 270"/>
                    <a:gd name="T31" fmla="*/ 103 h 120"/>
                    <a:gd name="T32" fmla="*/ 3 w 270"/>
                    <a:gd name="T33" fmla="*/ 97 h 12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70"/>
                    <a:gd name="T52" fmla="*/ 0 h 120"/>
                    <a:gd name="T53" fmla="*/ 270 w 270"/>
                    <a:gd name="T54" fmla="*/ 120 h 12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70" h="120">
                      <a:moveTo>
                        <a:pt x="3" y="97"/>
                      </a:moveTo>
                      <a:lnTo>
                        <a:pt x="14" y="70"/>
                      </a:lnTo>
                      <a:lnTo>
                        <a:pt x="35" y="45"/>
                      </a:lnTo>
                      <a:lnTo>
                        <a:pt x="84" y="23"/>
                      </a:lnTo>
                      <a:lnTo>
                        <a:pt x="134" y="7"/>
                      </a:lnTo>
                      <a:lnTo>
                        <a:pt x="178" y="0"/>
                      </a:lnTo>
                      <a:lnTo>
                        <a:pt x="223" y="8"/>
                      </a:lnTo>
                      <a:lnTo>
                        <a:pt x="255" y="23"/>
                      </a:lnTo>
                      <a:lnTo>
                        <a:pt x="270" y="42"/>
                      </a:lnTo>
                      <a:lnTo>
                        <a:pt x="245" y="64"/>
                      </a:lnTo>
                      <a:lnTo>
                        <a:pt x="216" y="84"/>
                      </a:lnTo>
                      <a:lnTo>
                        <a:pt x="163" y="108"/>
                      </a:lnTo>
                      <a:lnTo>
                        <a:pt x="115" y="120"/>
                      </a:lnTo>
                      <a:lnTo>
                        <a:pt x="64" y="119"/>
                      </a:lnTo>
                      <a:lnTo>
                        <a:pt x="17" y="116"/>
                      </a:lnTo>
                      <a:lnTo>
                        <a:pt x="0" y="103"/>
                      </a:lnTo>
                      <a:lnTo>
                        <a:pt x="3" y="9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734" name="Freeform 32"/>
                <p:cNvSpPr>
                  <a:spLocks/>
                </p:cNvSpPr>
                <p:nvPr/>
              </p:nvSpPr>
              <p:spPr bwMode="auto">
                <a:xfrm>
                  <a:off x="3073" y="3029"/>
                  <a:ext cx="154" cy="111"/>
                </a:xfrm>
                <a:custGeom>
                  <a:avLst/>
                  <a:gdLst>
                    <a:gd name="T0" fmla="*/ 2 w 309"/>
                    <a:gd name="T1" fmla="*/ 93 h 221"/>
                    <a:gd name="T2" fmla="*/ 52 w 309"/>
                    <a:gd name="T3" fmla="*/ 106 h 221"/>
                    <a:gd name="T4" fmla="*/ 109 w 309"/>
                    <a:gd name="T5" fmla="*/ 101 h 221"/>
                    <a:gd name="T6" fmla="*/ 166 w 309"/>
                    <a:gd name="T7" fmla="*/ 94 h 221"/>
                    <a:gd name="T8" fmla="*/ 219 w 309"/>
                    <a:gd name="T9" fmla="*/ 70 h 221"/>
                    <a:gd name="T10" fmla="*/ 250 w 309"/>
                    <a:gd name="T11" fmla="*/ 44 h 221"/>
                    <a:gd name="T12" fmla="*/ 255 w 309"/>
                    <a:gd name="T13" fmla="*/ 28 h 221"/>
                    <a:gd name="T14" fmla="*/ 244 w 309"/>
                    <a:gd name="T15" fmla="*/ 9 h 221"/>
                    <a:gd name="T16" fmla="*/ 256 w 309"/>
                    <a:gd name="T17" fmla="*/ 0 h 221"/>
                    <a:gd name="T18" fmla="*/ 295 w 309"/>
                    <a:gd name="T19" fmla="*/ 30 h 221"/>
                    <a:gd name="T20" fmla="*/ 309 w 309"/>
                    <a:gd name="T21" fmla="*/ 63 h 221"/>
                    <a:gd name="T22" fmla="*/ 309 w 309"/>
                    <a:gd name="T23" fmla="*/ 115 h 221"/>
                    <a:gd name="T24" fmla="*/ 306 w 309"/>
                    <a:gd name="T25" fmla="*/ 120 h 221"/>
                    <a:gd name="T26" fmla="*/ 295 w 309"/>
                    <a:gd name="T27" fmla="*/ 159 h 221"/>
                    <a:gd name="T28" fmla="*/ 270 w 309"/>
                    <a:gd name="T29" fmla="*/ 187 h 221"/>
                    <a:gd name="T30" fmla="*/ 266 w 309"/>
                    <a:gd name="T31" fmla="*/ 189 h 221"/>
                    <a:gd name="T32" fmla="*/ 217 w 309"/>
                    <a:gd name="T33" fmla="*/ 210 h 221"/>
                    <a:gd name="T34" fmla="*/ 173 w 309"/>
                    <a:gd name="T35" fmla="*/ 218 h 221"/>
                    <a:gd name="T36" fmla="*/ 169 w 309"/>
                    <a:gd name="T37" fmla="*/ 217 h 221"/>
                    <a:gd name="T38" fmla="*/ 128 w 309"/>
                    <a:gd name="T39" fmla="*/ 221 h 221"/>
                    <a:gd name="T40" fmla="*/ 91 w 309"/>
                    <a:gd name="T41" fmla="*/ 212 h 221"/>
                    <a:gd name="T42" fmla="*/ 87 w 309"/>
                    <a:gd name="T43" fmla="*/ 210 h 221"/>
                    <a:gd name="T44" fmla="*/ 57 w 309"/>
                    <a:gd name="T45" fmla="*/ 189 h 221"/>
                    <a:gd name="T46" fmla="*/ 23 w 309"/>
                    <a:gd name="T47" fmla="*/ 166 h 221"/>
                    <a:gd name="T48" fmla="*/ 9 w 309"/>
                    <a:gd name="T49" fmla="*/ 139 h 221"/>
                    <a:gd name="T50" fmla="*/ 0 w 309"/>
                    <a:gd name="T51" fmla="*/ 105 h 221"/>
                    <a:gd name="T52" fmla="*/ 2 w 309"/>
                    <a:gd name="T53" fmla="*/ 93 h 221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09"/>
                    <a:gd name="T82" fmla="*/ 0 h 221"/>
                    <a:gd name="T83" fmla="*/ 309 w 309"/>
                    <a:gd name="T84" fmla="*/ 221 h 221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09" h="221">
                      <a:moveTo>
                        <a:pt x="2" y="93"/>
                      </a:moveTo>
                      <a:lnTo>
                        <a:pt x="52" y="106"/>
                      </a:lnTo>
                      <a:lnTo>
                        <a:pt x="109" y="101"/>
                      </a:lnTo>
                      <a:lnTo>
                        <a:pt x="166" y="94"/>
                      </a:lnTo>
                      <a:lnTo>
                        <a:pt x="219" y="70"/>
                      </a:lnTo>
                      <a:lnTo>
                        <a:pt x="250" y="44"/>
                      </a:lnTo>
                      <a:lnTo>
                        <a:pt x="255" y="28"/>
                      </a:lnTo>
                      <a:lnTo>
                        <a:pt x="244" y="9"/>
                      </a:lnTo>
                      <a:lnTo>
                        <a:pt x="256" y="0"/>
                      </a:lnTo>
                      <a:lnTo>
                        <a:pt x="295" y="30"/>
                      </a:lnTo>
                      <a:lnTo>
                        <a:pt x="309" y="63"/>
                      </a:lnTo>
                      <a:lnTo>
                        <a:pt x="309" y="115"/>
                      </a:lnTo>
                      <a:lnTo>
                        <a:pt x="306" y="120"/>
                      </a:lnTo>
                      <a:lnTo>
                        <a:pt x="295" y="159"/>
                      </a:lnTo>
                      <a:lnTo>
                        <a:pt x="270" y="187"/>
                      </a:lnTo>
                      <a:lnTo>
                        <a:pt x="266" y="189"/>
                      </a:lnTo>
                      <a:lnTo>
                        <a:pt x="217" y="210"/>
                      </a:lnTo>
                      <a:lnTo>
                        <a:pt x="173" y="218"/>
                      </a:lnTo>
                      <a:lnTo>
                        <a:pt x="169" y="217"/>
                      </a:lnTo>
                      <a:lnTo>
                        <a:pt x="128" y="221"/>
                      </a:lnTo>
                      <a:lnTo>
                        <a:pt x="91" y="212"/>
                      </a:lnTo>
                      <a:lnTo>
                        <a:pt x="87" y="210"/>
                      </a:lnTo>
                      <a:lnTo>
                        <a:pt x="57" y="189"/>
                      </a:lnTo>
                      <a:lnTo>
                        <a:pt x="23" y="166"/>
                      </a:lnTo>
                      <a:lnTo>
                        <a:pt x="9" y="139"/>
                      </a:lnTo>
                      <a:lnTo>
                        <a:pt x="0" y="105"/>
                      </a:lnTo>
                      <a:lnTo>
                        <a:pt x="2" y="93"/>
                      </a:lnTo>
                      <a:close/>
                    </a:path>
                  </a:pathLst>
                </a:custGeom>
                <a:blipFill dpi="0" rotWithShape="0">
                  <a:blip r:embed="rId2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735" name="Freeform 33"/>
                <p:cNvSpPr>
                  <a:spLocks/>
                </p:cNvSpPr>
                <p:nvPr/>
              </p:nvSpPr>
              <p:spPr bwMode="auto">
                <a:xfrm>
                  <a:off x="3066" y="3018"/>
                  <a:ext cx="166" cy="126"/>
                </a:xfrm>
                <a:custGeom>
                  <a:avLst/>
                  <a:gdLst>
                    <a:gd name="T0" fmla="*/ 118 w 332"/>
                    <a:gd name="T1" fmla="*/ 153 h 252"/>
                    <a:gd name="T2" fmla="*/ 210 w 332"/>
                    <a:gd name="T3" fmla="*/ 135 h 252"/>
                    <a:gd name="T4" fmla="*/ 276 w 332"/>
                    <a:gd name="T5" fmla="*/ 103 h 252"/>
                    <a:gd name="T6" fmla="*/ 299 w 332"/>
                    <a:gd name="T7" fmla="*/ 62 h 252"/>
                    <a:gd name="T8" fmla="*/ 319 w 332"/>
                    <a:gd name="T9" fmla="*/ 56 h 252"/>
                    <a:gd name="T10" fmla="*/ 332 w 332"/>
                    <a:gd name="T11" fmla="*/ 114 h 252"/>
                    <a:gd name="T12" fmla="*/ 315 w 332"/>
                    <a:gd name="T13" fmla="*/ 193 h 252"/>
                    <a:gd name="T14" fmla="*/ 277 w 332"/>
                    <a:gd name="T15" fmla="*/ 226 h 252"/>
                    <a:gd name="T16" fmla="*/ 219 w 332"/>
                    <a:gd name="T17" fmla="*/ 246 h 252"/>
                    <a:gd name="T18" fmla="*/ 153 w 332"/>
                    <a:gd name="T19" fmla="*/ 252 h 252"/>
                    <a:gd name="T20" fmla="*/ 102 w 332"/>
                    <a:gd name="T21" fmla="*/ 244 h 252"/>
                    <a:gd name="T22" fmla="*/ 58 w 332"/>
                    <a:gd name="T23" fmla="*/ 223 h 252"/>
                    <a:gd name="T24" fmla="*/ 20 w 332"/>
                    <a:gd name="T25" fmla="*/ 188 h 252"/>
                    <a:gd name="T26" fmla="*/ 0 w 332"/>
                    <a:gd name="T27" fmla="*/ 123 h 252"/>
                    <a:gd name="T28" fmla="*/ 12 w 332"/>
                    <a:gd name="T29" fmla="*/ 72 h 252"/>
                    <a:gd name="T30" fmla="*/ 51 w 332"/>
                    <a:gd name="T31" fmla="*/ 38 h 252"/>
                    <a:gd name="T32" fmla="*/ 115 w 332"/>
                    <a:gd name="T33" fmla="*/ 13 h 252"/>
                    <a:gd name="T34" fmla="*/ 177 w 332"/>
                    <a:gd name="T35" fmla="*/ 0 h 252"/>
                    <a:gd name="T36" fmla="*/ 239 w 332"/>
                    <a:gd name="T37" fmla="*/ 7 h 252"/>
                    <a:gd name="T38" fmla="*/ 272 w 332"/>
                    <a:gd name="T39" fmla="*/ 18 h 252"/>
                    <a:gd name="T40" fmla="*/ 265 w 332"/>
                    <a:gd name="T41" fmla="*/ 37 h 252"/>
                    <a:gd name="T42" fmla="*/ 192 w 332"/>
                    <a:gd name="T43" fmla="*/ 21 h 252"/>
                    <a:gd name="T44" fmla="*/ 132 w 332"/>
                    <a:gd name="T45" fmla="*/ 29 h 252"/>
                    <a:gd name="T46" fmla="*/ 71 w 332"/>
                    <a:gd name="T47" fmla="*/ 46 h 252"/>
                    <a:gd name="T48" fmla="*/ 32 w 332"/>
                    <a:gd name="T49" fmla="*/ 72 h 252"/>
                    <a:gd name="T50" fmla="*/ 21 w 332"/>
                    <a:gd name="T51" fmla="*/ 100 h 252"/>
                    <a:gd name="T52" fmla="*/ 51 w 332"/>
                    <a:gd name="T53" fmla="*/ 116 h 252"/>
                    <a:gd name="T54" fmla="*/ 86 w 332"/>
                    <a:gd name="T55" fmla="*/ 116 h 252"/>
                    <a:gd name="T56" fmla="*/ 175 w 332"/>
                    <a:gd name="T57" fmla="*/ 104 h 252"/>
                    <a:gd name="T58" fmla="*/ 231 w 332"/>
                    <a:gd name="T59" fmla="*/ 84 h 252"/>
                    <a:gd name="T60" fmla="*/ 261 w 332"/>
                    <a:gd name="T61" fmla="*/ 58 h 252"/>
                    <a:gd name="T62" fmla="*/ 281 w 332"/>
                    <a:gd name="T63" fmla="*/ 27 h 252"/>
                    <a:gd name="T64" fmla="*/ 278 w 332"/>
                    <a:gd name="T65" fmla="*/ 65 h 252"/>
                    <a:gd name="T66" fmla="*/ 211 w 332"/>
                    <a:gd name="T67" fmla="*/ 112 h 252"/>
                    <a:gd name="T68" fmla="*/ 129 w 332"/>
                    <a:gd name="T69" fmla="*/ 133 h 252"/>
                    <a:gd name="T70" fmla="*/ 51 w 332"/>
                    <a:gd name="T71" fmla="*/ 135 h 252"/>
                    <a:gd name="T72" fmla="*/ 27 w 332"/>
                    <a:gd name="T73" fmla="*/ 130 h 252"/>
                    <a:gd name="T74" fmla="*/ 40 w 332"/>
                    <a:gd name="T75" fmla="*/ 169 h 252"/>
                    <a:gd name="T76" fmla="*/ 86 w 332"/>
                    <a:gd name="T77" fmla="*/ 209 h 252"/>
                    <a:gd name="T78" fmla="*/ 140 w 332"/>
                    <a:gd name="T79" fmla="*/ 230 h 252"/>
                    <a:gd name="T80" fmla="*/ 200 w 332"/>
                    <a:gd name="T81" fmla="*/ 228 h 252"/>
                    <a:gd name="T82" fmla="*/ 261 w 332"/>
                    <a:gd name="T83" fmla="*/ 208 h 252"/>
                    <a:gd name="T84" fmla="*/ 299 w 332"/>
                    <a:gd name="T85" fmla="*/ 178 h 252"/>
                    <a:gd name="T86" fmla="*/ 312 w 332"/>
                    <a:gd name="T87" fmla="*/ 131 h 252"/>
                    <a:gd name="T88" fmla="*/ 307 w 332"/>
                    <a:gd name="T89" fmla="*/ 85 h 252"/>
                    <a:gd name="T90" fmla="*/ 281 w 332"/>
                    <a:gd name="T91" fmla="*/ 124 h 252"/>
                    <a:gd name="T92" fmla="*/ 226 w 332"/>
                    <a:gd name="T93" fmla="*/ 153 h 252"/>
                    <a:gd name="T94" fmla="*/ 169 w 332"/>
                    <a:gd name="T95" fmla="*/ 169 h 252"/>
                    <a:gd name="T96" fmla="*/ 99 w 332"/>
                    <a:gd name="T97" fmla="*/ 170 h 252"/>
                    <a:gd name="T98" fmla="*/ 40 w 332"/>
                    <a:gd name="T99" fmla="*/ 149 h 252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332"/>
                    <a:gd name="T151" fmla="*/ 0 h 252"/>
                    <a:gd name="T152" fmla="*/ 332 w 332"/>
                    <a:gd name="T153" fmla="*/ 252 h 252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332" h="252">
                      <a:moveTo>
                        <a:pt x="82" y="151"/>
                      </a:moveTo>
                      <a:lnTo>
                        <a:pt x="118" y="153"/>
                      </a:lnTo>
                      <a:lnTo>
                        <a:pt x="167" y="149"/>
                      </a:lnTo>
                      <a:lnTo>
                        <a:pt x="210" y="135"/>
                      </a:lnTo>
                      <a:lnTo>
                        <a:pt x="247" y="119"/>
                      </a:lnTo>
                      <a:lnTo>
                        <a:pt x="276" y="103"/>
                      </a:lnTo>
                      <a:lnTo>
                        <a:pt x="292" y="79"/>
                      </a:lnTo>
                      <a:lnTo>
                        <a:pt x="299" y="62"/>
                      </a:lnTo>
                      <a:lnTo>
                        <a:pt x="296" y="40"/>
                      </a:lnTo>
                      <a:lnTo>
                        <a:pt x="319" y="56"/>
                      </a:lnTo>
                      <a:lnTo>
                        <a:pt x="327" y="77"/>
                      </a:lnTo>
                      <a:lnTo>
                        <a:pt x="332" y="114"/>
                      </a:lnTo>
                      <a:lnTo>
                        <a:pt x="325" y="159"/>
                      </a:lnTo>
                      <a:lnTo>
                        <a:pt x="315" y="193"/>
                      </a:lnTo>
                      <a:lnTo>
                        <a:pt x="303" y="211"/>
                      </a:lnTo>
                      <a:lnTo>
                        <a:pt x="277" y="226"/>
                      </a:lnTo>
                      <a:lnTo>
                        <a:pt x="250" y="235"/>
                      </a:lnTo>
                      <a:lnTo>
                        <a:pt x="219" y="246"/>
                      </a:lnTo>
                      <a:lnTo>
                        <a:pt x="191" y="250"/>
                      </a:lnTo>
                      <a:lnTo>
                        <a:pt x="153" y="252"/>
                      </a:lnTo>
                      <a:lnTo>
                        <a:pt x="123" y="247"/>
                      </a:lnTo>
                      <a:lnTo>
                        <a:pt x="102" y="244"/>
                      </a:lnTo>
                      <a:lnTo>
                        <a:pt x="79" y="234"/>
                      </a:lnTo>
                      <a:lnTo>
                        <a:pt x="58" y="223"/>
                      </a:lnTo>
                      <a:lnTo>
                        <a:pt x="39" y="207"/>
                      </a:lnTo>
                      <a:lnTo>
                        <a:pt x="20" y="188"/>
                      </a:lnTo>
                      <a:lnTo>
                        <a:pt x="8" y="165"/>
                      </a:lnTo>
                      <a:lnTo>
                        <a:pt x="0" y="123"/>
                      </a:lnTo>
                      <a:lnTo>
                        <a:pt x="1" y="93"/>
                      </a:lnTo>
                      <a:lnTo>
                        <a:pt x="12" y="72"/>
                      </a:lnTo>
                      <a:lnTo>
                        <a:pt x="28" y="53"/>
                      </a:lnTo>
                      <a:lnTo>
                        <a:pt x="51" y="38"/>
                      </a:lnTo>
                      <a:lnTo>
                        <a:pt x="79" y="25"/>
                      </a:lnTo>
                      <a:lnTo>
                        <a:pt x="115" y="13"/>
                      </a:lnTo>
                      <a:lnTo>
                        <a:pt x="144" y="7"/>
                      </a:lnTo>
                      <a:lnTo>
                        <a:pt x="177" y="0"/>
                      </a:lnTo>
                      <a:lnTo>
                        <a:pt x="214" y="0"/>
                      </a:lnTo>
                      <a:lnTo>
                        <a:pt x="239" y="7"/>
                      </a:lnTo>
                      <a:lnTo>
                        <a:pt x="262" y="13"/>
                      </a:lnTo>
                      <a:lnTo>
                        <a:pt x="272" y="18"/>
                      </a:lnTo>
                      <a:lnTo>
                        <a:pt x="273" y="26"/>
                      </a:lnTo>
                      <a:lnTo>
                        <a:pt x="265" y="37"/>
                      </a:lnTo>
                      <a:lnTo>
                        <a:pt x="227" y="25"/>
                      </a:lnTo>
                      <a:lnTo>
                        <a:pt x="192" y="21"/>
                      </a:lnTo>
                      <a:lnTo>
                        <a:pt x="163" y="22"/>
                      </a:lnTo>
                      <a:lnTo>
                        <a:pt x="132" y="29"/>
                      </a:lnTo>
                      <a:lnTo>
                        <a:pt x="98" y="37"/>
                      </a:lnTo>
                      <a:lnTo>
                        <a:pt x="71" y="46"/>
                      </a:lnTo>
                      <a:lnTo>
                        <a:pt x="45" y="58"/>
                      </a:lnTo>
                      <a:lnTo>
                        <a:pt x="32" y="72"/>
                      </a:lnTo>
                      <a:lnTo>
                        <a:pt x="23" y="87"/>
                      </a:lnTo>
                      <a:lnTo>
                        <a:pt x="21" y="100"/>
                      </a:lnTo>
                      <a:lnTo>
                        <a:pt x="27" y="110"/>
                      </a:lnTo>
                      <a:lnTo>
                        <a:pt x="51" y="116"/>
                      </a:lnTo>
                      <a:lnTo>
                        <a:pt x="55" y="116"/>
                      </a:lnTo>
                      <a:lnTo>
                        <a:pt x="86" y="116"/>
                      </a:lnTo>
                      <a:lnTo>
                        <a:pt x="136" y="112"/>
                      </a:lnTo>
                      <a:lnTo>
                        <a:pt x="175" y="104"/>
                      </a:lnTo>
                      <a:lnTo>
                        <a:pt x="207" y="97"/>
                      </a:lnTo>
                      <a:lnTo>
                        <a:pt x="231" y="84"/>
                      </a:lnTo>
                      <a:lnTo>
                        <a:pt x="250" y="72"/>
                      </a:lnTo>
                      <a:lnTo>
                        <a:pt x="261" y="58"/>
                      </a:lnTo>
                      <a:lnTo>
                        <a:pt x="270" y="34"/>
                      </a:lnTo>
                      <a:lnTo>
                        <a:pt x="281" y="27"/>
                      </a:lnTo>
                      <a:lnTo>
                        <a:pt x="290" y="37"/>
                      </a:lnTo>
                      <a:lnTo>
                        <a:pt x="278" y="65"/>
                      </a:lnTo>
                      <a:lnTo>
                        <a:pt x="250" y="91"/>
                      </a:lnTo>
                      <a:lnTo>
                        <a:pt x="211" y="112"/>
                      </a:lnTo>
                      <a:lnTo>
                        <a:pt x="171" y="122"/>
                      </a:lnTo>
                      <a:lnTo>
                        <a:pt x="129" y="133"/>
                      </a:lnTo>
                      <a:lnTo>
                        <a:pt x="86" y="137"/>
                      </a:lnTo>
                      <a:lnTo>
                        <a:pt x="51" y="135"/>
                      </a:lnTo>
                      <a:lnTo>
                        <a:pt x="45" y="135"/>
                      </a:lnTo>
                      <a:lnTo>
                        <a:pt x="27" y="130"/>
                      </a:lnTo>
                      <a:lnTo>
                        <a:pt x="28" y="145"/>
                      </a:lnTo>
                      <a:lnTo>
                        <a:pt x="40" y="169"/>
                      </a:lnTo>
                      <a:lnTo>
                        <a:pt x="58" y="195"/>
                      </a:lnTo>
                      <a:lnTo>
                        <a:pt x="86" y="209"/>
                      </a:lnTo>
                      <a:lnTo>
                        <a:pt x="109" y="226"/>
                      </a:lnTo>
                      <a:lnTo>
                        <a:pt x="140" y="230"/>
                      </a:lnTo>
                      <a:lnTo>
                        <a:pt x="171" y="231"/>
                      </a:lnTo>
                      <a:lnTo>
                        <a:pt x="200" y="228"/>
                      </a:lnTo>
                      <a:lnTo>
                        <a:pt x="233" y="220"/>
                      </a:lnTo>
                      <a:lnTo>
                        <a:pt x="261" y="208"/>
                      </a:lnTo>
                      <a:lnTo>
                        <a:pt x="286" y="195"/>
                      </a:lnTo>
                      <a:lnTo>
                        <a:pt x="299" y="178"/>
                      </a:lnTo>
                      <a:lnTo>
                        <a:pt x="309" y="157"/>
                      </a:lnTo>
                      <a:lnTo>
                        <a:pt x="312" y="131"/>
                      </a:lnTo>
                      <a:lnTo>
                        <a:pt x="313" y="106"/>
                      </a:lnTo>
                      <a:lnTo>
                        <a:pt x="307" y="85"/>
                      </a:lnTo>
                      <a:lnTo>
                        <a:pt x="297" y="110"/>
                      </a:lnTo>
                      <a:lnTo>
                        <a:pt x="281" y="124"/>
                      </a:lnTo>
                      <a:lnTo>
                        <a:pt x="258" y="141"/>
                      </a:lnTo>
                      <a:lnTo>
                        <a:pt x="226" y="153"/>
                      </a:lnTo>
                      <a:lnTo>
                        <a:pt x="198" y="164"/>
                      </a:lnTo>
                      <a:lnTo>
                        <a:pt x="169" y="169"/>
                      </a:lnTo>
                      <a:lnTo>
                        <a:pt x="134" y="176"/>
                      </a:lnTo>
                      <a:lnTo>
                        <a:pt x="99" y="170"/>
                      </a:lnTo>
                      <a:lnTo>
                        <a:pt x="64" y="166"/>
                      </a:lnTo>
                      <a:lnTo>
                        <a:pt x="40" y="149"/>
                      </a:lnTo>
                      <a:lnTo>
                        <a:pt x="82" y="151"/>
                      </a:lnTo>
                      <a:close/>
                    </a:path>
                  </a:pathLst>
                </a:custGeom>
                <a:solidFill>
                  <a:srgbClr val="9966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736" name="Freeform 34"/>
                <p:cNvSpPr>
                  <a:spLocks/>
                </p:cNvSpPr>
                <p:nvPr/>
              </p:nvSpPr>
              <p:spPr bwMode="auto">
                <a:xfrm>
                  <a:off x="3075" y="2973"/>
                  <a:ext cx="121" cy="123"/>
                </a:xfrm>
                <a:custGeom>
                  <a:avLst/>
                  <a:gdLst>
                    <a:gd name="T0" fmla="*/ 147 w 243"/>
                    <a:gd name="T1" fmla="*/ 3 h 245"/>
                    <a:gd name="T2" fmla="*/ 178 w 243"/>
                    <a:gd name="T3" fmla="*/ 15 h 245"/>
                    <a:gd name="T4" fmla="*/ 182 w 243"/>
                    <a:gd name="T5" fmla="*/ 18 h 245"/>
                    <a:gd name="T6" fmla="*/ 213 w 243"/>
                    <a:gd name="T7" fmla="*/ 45 h 245"/>
                    <a:gd name="T8" fmla="*/ 232 w 243"/>
                    <a:gd name="T9" fmla="*/ 76 h 245"/>
                    <a:gd name="T10" fmla="*/ 243 w 243"/>
                    <a:gd name="T11" fmla="*/ 108 h 245"/>
                    <a:gd name="T12" fmla="*/ 241 w 243"/>
                    <a:gd name="T13" fmla="*/ 116 h 245"/>
                    <a:gd name="T14" fmla="*/ 197 w 243"/>
                    <a:gd name="T15" fmla="*/ 99 h 245"/>
                    <a:gd name="T16" fmla="*/ 182 w 243"/>
                    <a:gd name="T17" fmla="*/ 96 h 245"/>
                    <a:gd name="T18" fmla="*/ 182 w 243"/>
                    <a:gd name="T19" fmla="*/ 70 h 245"/>
                    <a:gd name="T20" fmla="*/ 174 w 243"/>
                    <a:gd name="T21" fmla="*/ 50 h 245"/>
                    <a:gd name="T22" fmla="*/ 161 w 243"/>
                    <a:gd name="T23" fmla="*/ 32 h 245"/>
                    <a:gd name="T24" fmla="*/ 134 w 243"/>
                    <a:gd name="T25" fmla="*/ 20 h 245"/>
                    <a:gd name="T26" fmla="*/ 112 w 243"/>
                    <a:gd name="T27" fmla="*/ 15 h 245"/>
                    <a:gd name="T28" fmla="*/ 88 w 243"/>
                    <a:gd name="T29" fmla="*/ 18 h 245"/>
                    <a:gd name="T30" fmla="*/ 62 w 243"/>
                    <a:gd name="T31" fmla="*/ 28 h 245"/>
                    <a:gd name="T32" fmla="*/ 44 w 243"/>
                    <a:gd name="T33" fmla="*/ 45 h 245"/>
                    <a:gd name="T34" fmla="*/ 33 w 243"/>
                    <a:gd name="T35" fmla="*/ 80 h 245"/>
                    <a:gd name="T36" fmla="*/ 27 w 243"/>
                    <a:gd name="T37" fmla="*/ 124 h 245"/>
                    <a:gd name="T38" fmla="*/ 30 w 243"/>
                    <a:gd name="T39" fmla="*/ 166 h 245"/>
                    <a:gd name="T40" fmla="*/ 38 w 243"/>
                    <a:gd name="T41" fmla="*/ 193 h 245"/>
                    <a:gd name="T42" fmla="*/ 46 w 243"/>
                    <a:gd name="T43" fmla="*/ 216 h 245"/>
                    <a:gd name="T44" fmla="*/ 66 w 243"/>
                    <a:gd name="T45" fmla="*/ 245 h 245"/>
                    <a:gd name="T46" fmla="*/ 30 w 243"/>
                    <a:gd name="T47" fmla="*/ 243 h 245"/>
                    <a:gd name="T48" fmla="*/ 21 w 243"/>
                    <a:gd name="T49" fmla="*/ 236 h 245"/>
                    <a:gd name="T50" fmla="*/ 10 w 243"/>
                    <a:gd name="T51" fmla="*/ 209 h 245"/>
                    <a:gd name="T52" fmla="*/ 0 w 243"/>
                    <a:gd name="T53" fmla="*/ 173 h 245"/>
                    <a:gd name="T54" fmla="*/ 0 w 243"/>
                    <a:gd name="T55" fmla="*/ 134 h 245"/>
                    <a:gd name="T56" fmla="*/ 2 w 243"/>
                    <a:gd name="T57" fmla="*/ 100 h 245"/>
                    <a:gd name="T58" fmla="*/ 13 w 243"/>
                    <a:gd name="T59" fmla="*/ 63 h 245"/>
                    <a:gd name="T60" fmla="*/ 27 w 243"/>
                    <a:gd name="T61" fmla="*/ 39 h 245"/>
                    <a:gd name="T62" fmla="*/ 53 w 243"/>
                    <a:gd name="T63" fmla="*/ 19 h 245"/>
                    <a:gd name="T64" fmla="*/ 95 w 243"/>
                    <a:gd name="T65" fmla="*/ 5 h 245"/>
                    <a:gd name="T66" fmla="*/ 126 w 243"/>
                    <a:gd name="T67" fmla="*/ 0 h 245"/>
                    <a:gd name="T68" fmla="*/ 147 w 243"/>
                    <a:gd name="T69" fmla="*/ 3 h 24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43"/>
                    <a:gd name="T106" fmla="*/ 0 h 245"/>
                    <a:gd name="T107" fmla="*/ 243 w 243"/>
                    <a:gd name="T108" fmla="*/ 245 h 24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43" h="245">
                      <a:moveTo>
                        <a:pt x="147" y="3"/>
                      </a:moveTo>
                      <a:lnTo>
                        <a:pt x="178" y="15"/>
                      </a:lnTo>
                      <a:lnTo>
                        <a:pt x="182" y="18"/>
                      </a:lnTo>
                      <a:lnTo>
                        <a:pt x="213" y="45"/>
                      </a:lnTo>
                      <a:lnTo>
                        <a:pt x="232" y="76"/>
                      </a:lnTo>
                      <a:lnTo>
                        <a:pt x="243" y="108"/>
                      </a:lnTo>
                      <a:lnTo>
                        <a:pt x="241" y="116"/>
                      </a:lnTo>
                      <a:lnTo>
                        <a:pt x="197" y="99"/>
                      </a:lnTo>
                      <a:lnTo>
                        <a:pt x="182" y="96"/>
                      </a:lnTo>
                      <a:lnTo>
                        <a:pt x="182" y="70"/>
                      </a:lnTo>
                      <a:lnTo>
                        <a:pt x="174" y="50"/>
                      </a:lnTo>
                      <a:lnTo>
                        <a:pt x="161" y="32"/>
                      </a:lnTo>
                      <a:lnTo>
                        <a:pt x="134" y="20"/>
                      </a:lnTo>
                      <a:lnTo>
                        <a:pt x="112" y="15"/>
                      </a:lnTo>
                      <a:lnTo>
                        <a:pt x="88" y="18"/>
                      </a:lnTo>
                      <a:lnTo>
                        <a:pt x="62" y="28"/>
                      </a:lnTo>
                      <a:lnTo>
                        <a:pt x="44" y="45"/>
                      </a:lnTo>
                      <a:lnTo>
                        <a:pt x="33" y="80"/>
                      </a:lnTo>
                      <a:lnTo>
                        <a:pt x="27" y="124"/>
                      </a:lnTo>
                      <a:lnTo>
                        <a:pt x="30" y="166"/>
                      </a:lnTo>
                      <a:lnTo>
                        <a:pt x="38" y="193"/>
                      </a:lnTo>
                      <a:lnTo>
                        <a:pt x="46" y="216"/>
                      </a:lnTo>
                      <a:lnTo>
                        <a:pt x="66" y="245"/>
                      </a:lnTo>
                      <a:lnTo>
                        <a:pt x="30" y="243"/>
                      </a:lnTo>
                      <a:lnTo>
                        <a:pt x="21" y="236"/>
                      </a:lnTo>
                      <a:lnTo>
                        <a:pt x="10" y="209"/>
                      </a:lnTo>
                      <a:lnTo>
                        <a:pt x="0" y="173"/>
                      </a:lnTo>
                      <a:lnTo>
                        <a:pt x="0" y="134"/>
                      </a:lnTo>
                      <a:lnTo>
                        <a:pt x="2" y="100"/>
                      </a:lnTo>
                      <a:lnTo>
                        <a:pt x="13" y="63"/>
                      </a:lnTo>
                      <a:lnTo>
                        <a:pt x="27" y="39"/>
                      </a:lnTo>
                      <a:lnTo>
                        <a:pt x="53" y="19"/>
                      </a:lnTo>
                      <a:lnTo>
                        <a:pt x="95" y="5"/>
                      </a:lnTo>
                      <a:lnTo>
                        <a:pt x="126" y="0"/>
                      </a:lnTo>
                      <a:lnTo>
                        <a:pt x="147" y="3"/>
                      </a:lnTo>
                      <a:close/>
                    </a:path>
                  </a:pathLst>
                </a:custGeom>
                <a:solidFill>
                  <a:srgbClr val="CC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grpSp>
              <p:nvGrpSpPr>
                <p:cNvPr id="10" name="Group 35"/>
                <p:cNvGrpSpPr>
                  <a:grpSpLocks/>
                </p:cNvGrpSpPr>
                <p:nvPr/>
              </p:nvGrpSpPr>
              <p:grpSpPr bwMode="auto">
                <a:xfrm>
                  <a:off x="3089" y="3024"/>
                  <a:ext cx="62" cy="63"/>
                  <a:chOff x="3089" y="3024"/>
                  <a:chExt cx="62" cy="63"/>
                </a:xfrm>
              </p:grpSpPr>
              <p:sp>
                <p:nvSpPr>
                  <p:cNvPr id="149742" name="Freeform 36"/>
                  <p:cNvSpPr>
                    <a:spLocks/>
                  </p:cNvSpPr>
                  <p:nvPr/>
                </p:nvSpPr>
                <p:spPr bwMode="auto">
                  <a:xfrm>
                    <a:off x="3089" y="3024"/>
                    <a:ext cx="62" cy="63"/>
                  </a:xfrm>
                  <a:custGeom>
                    <a:avLst/>
                    <a:gdLst>
                      <a:gd name="T0" fmla="*/ 27 w 124"/>
                      <a:gd name="T1" fmla="*/ 30 h 127"/>
                      <a:gd name="T2" fmla="*/ 31 w 124"/>
                      <a:gd name="T3" fmla="*/ 11 h 127"/>
                      <a:gd name="T4" fmla="*/ 44 w 124"/>
                      <a:gd name="T5" fmla="*/ 2 h 127"/>
                      <a:gd name="T6" fmla="*/ 58 w 124"/>
                      <a:gd name="T7" fmla="*/ 0 h 127"/>
                      <a:gd name="T8" fmla="*/ 70 w 124"/>
                      <a:gd name="T9" fmla="*/ 10 h 127"/>
                      <a:gd name="T10" fmla="*/ 76 w 124"/>
                      <a:gd name="T11" fmla="*/ 24 h 127"/>
                      <a:gd name="T12" fmla="*/ 95 w 124"/>
                      <a:gd name="T13" fmla="*/ 22 h 127"/>
                      <a:gd name="T14" fmla="*/ 114 w 124"/>
                      <a:gd name="T15" fmla="*/ 27 h 127"/>
                      <a:gd name="T16" fmla="*/ 118 w 124"/>
                      <a:gd name="T17" fmla="*/ 27 h 127"/>
                      <a:gd name="T18" fmla="*/ 124 w 124"/>
                      <a:gd name="T19" fmla="*/ 43 h 127"/>
                      <a:gd name="T20" fmla="*/ 118 w 124"/>
                      <a:gd name="T21" fmla="*/ 58 h 127"/>
                      <a:gd name="T22" fmla="*/ 106 w 124"/>
                      <a:gd name="T23" fmla="*/ 72 h 127"/>
                      <a:gd name="T24" fmla="*/ 99 w 124"/>
                      <a:gd name="T25" fmla="*/ 74 h 127"/>
                      <a:gd name="T26" fmla="*/ 103 w 124"/>
                      <a:gd name="T27" fmla="*/ 88 h 127"/>
                      <a:gd name="T28" fmla="*/ 98 w 124"/>
                      <a:gd name="T29" fmla="*/ 103 h 127"/>
                      <a:gd name="T30" fmla="*/ 89 w 124"/>
                      <a:gd name="T31" fmla="*/ 115 h 127"/>
                      <a:gd name="T32" fmla="*/ 74 w 124"/>
                      <a:gd name="T33" fmla="*/ 124 h 127"/>
                      <a:gd name="T34" fmla="*/ 70 w 124"/>
                      <a:gd name="T35" fmla="*/ 127 h 127"/>
                      <a:gd name="T36" fmla="*/ 52 w 124"/>
                      <a:gd name="T37" fmla="*/ 126 h 127"/>
                      <a:gd name="T38" fmla="*/ 39 w 124"/>
                      <a:gd name="T39" fmla="*/ 115 h 127"/>
                      <a:gd name="T40" fmla="*/ 32 w 124"/>
                      <a:gd name="T41" fmla="*/ 111 h 127"/>
                      <a:gd name="T42" fmla="*/ 16 w 124"/>
                      <a:gd name="T43" fmla="*/ 109 h 127"/>
                      <a:gd name="T44" fmla="*/ 2 w 124"/>
                      <a:gd name="T45" fmla="*/ 93 h 127"/>
                      <a:gd name="T46" fmla="*/ 0 w 124"/>
                      <a:gd name="T47" fmla="*/ 76 h 127"/>
                      <a:gd name="T48" fmla="*/ 4 w 124"/>
                      <a:gd name="T49" fmla="*/ 60 h 127"/>
                      <a:gd name="T50" fmla="*/ 11 w 124"/>
                      <a:gd name="T51" fmla="*/ 55 h 127"/>
                      <a:gd name="T52" fmla="*/ 2 w 124"/>
                      <a:gd name="T53" fmla="*/ 43 h 127"/>
                      <a:gd name="T54" fmla="*/ 11 w 124"/>
                      <a:gd name="T55" fmla="*/ 34 h 127"/>
                      <a:gd name="T56" fmla="*/ 17 w 124"/>
                      <a:gd name="T57" fmla="*/ 30 h 127"/>
                      <a:gd name="T58" fmla="*/ 27 w 124"/>
                      <a:gd name="T59" fmla="*/ 30 h 127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24"/>
                      <a:gd name="T91" fmla="*/ 0 h 127"/>
                      <a:gd name="T92" fmla="*/ 124 w 124"/>
                      <a:gd name="T93" fmla="*/ 127 h 127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24" h="127">
                        <a:moveTo>
                          <a:pt x="27" y="30"/>
                        </a:moveTo>
                        <a:lnTo>
                          <a:pt x="31" y="11"/>
                        </a:lnTo>
                        <a:lnTo>
                          <a:pt x="44" y="2"/>
                        </a:lnTo>
                        <a:lnTo>
                          <a:pt x="58" y="0"/>
                        </a:lnTo>
                        <a:lnTo>
                          <a:pt x="70" y="10"/>
                        </a:lnTo>
                        <a:lnTo>
                          <a:pt x="76" y="24"/>
                        </a:lnTo>
                        <a:lnTo>
                          <a:pt x="95" y="22"/>
                        </a:lnTo>
                        <a:lnTo>
                          <a:pt x="114" y="27"/>
                        </a:lnTo>
                        <a:lnTo>
                          <a:pt x="118" y="27"/>
                        </a:lnTo>
                        <a:lnTo>
                          <a:pt x="124" y="43"/>
                        </a:lnTo>
                        <a:lnTo>
                          <a:pt x="118" y="58"/>
                        </a:lnTo>
                        <a:lnTo>
                          <a:pt x="106" y="72"/>
                        </a:lnTo>
                        <a:lnTo>
                          <a:pt x="99" y="74"/>
                        </a:lnTo>
                        <a:lnTo>
                          <a:pt x="103" y="88"/>
                        </a:lnTo>
                        <a:lnTo>
                          <a:pt x="98" y="103"/>
                        </a:lnTo>
                        <a:lnTo>
                          <a:pt x="89" y="115"/>
                        </a:lnTo>
                        <a:lnTo>
                          <a:pt x="74" y="124"/>
                        </a:lnTo>
                        <a:lnTo>
                          <a:pt x="70" y="127"/>
                        </a:lnTo>
                        <a:lnTo>
                          <a:pt x="52" y="126"/>
                        </a:lnTo>
                        <a:lnTo>
                          <a:pt x="39" y="115"/>
                        </a:lnTo>
                        <a:lnTo>
                          <a:pt x="32" y="111"/>
                        </a:lnTo>
                        <a:lnTo>
                          <a:pt x="16" y="109"/>
                        </a:lnTo>
                        <a:lnTo>
                          <a:pt x="2" y="93"/>
                        </a:lnTo>
                        <a:lnTo>
                          <a:pt x="0" y="76"/>
                        </a:lnTo>
                        <a:lnTo>
                          <a:pt x="4" y="60"/>
                        </a:lnTo>
                        <a:lnTo>
                          <a:pt x="11" y="55"/>
                        </a:lnTo>
                        <a:lnTo>
                          <a:pt x="2" y="43"/>
                        </a:lnTo>
                        <a:lnTo>
                          <a:pt x="11" y="34"/>
                        </a:lnTo>
                        <a:lnTo>
                          <a:pt x="17" y="30"/>
                        </a:lnTo>
                        <a:lnTo>
                          <a:pt x="27" y="30"/>
                        </a:lnTo>
                        <a:close/>
                      </a:path>
                    </a:pathLst>
                  </a:custGeom>
                  <a:blipFill dpi="0" rotWithShape="0">
                    <a:blip r:embed="rId3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743" name="Freeform 37"/>
                  <p:cNvSpPr>
                    <a:spLocks/>
                  </p:cNvSpPr>
                  <p:nvPr/>
                </p:nvSpPr>
                <p:spPr bwMode="auto">
                  <a:xfrm>
                    <a:off x="3099" y="3028"/>
                    <a:ext cx="45" cy="51"/>
                  </a:xfrm>
                  <a:custGeom>
                    <a:avLst/>
                    <a:gdLst>
                      <a:gd name="T0" fmla="*/ 28 w 90"/>
                      <a:gd name="T1" fmla="*/ 47 h 103"/>
                      <a:gd name="T2" fmla="*/ 24 w 90"/>
                      <a:gd name="T3" fmla="*/ 34 h 103"/>
                      <a:gd name="T4" fmla="*/ 18 w 90"/>
                      <a:gd name="T5" fmla="*/ 21 h 103"/>
                      <a:gd name="T6" fmla="*/ 24 w 90"/>
                      <a:gd name="T7" fmla="*/ 8 h 103"/>
                      <a:gd name="T8" fmla="*/ 31 w 90"/>
                      <a:gd name="T9" fmla="*/ 0 h 103"/>
                      <a:gd name="T10" fmla="*/ 37 w 90"/>
                      <a:gd name="T11" fmla="*/ 3 h 103"/>
                      <a:gd name="T12" fmla="*/ 44 w 90"/>
                      <a:gd name="T13" fmla="*/ 7 h 103"/>
                      <a:gd name="T14" fmla="*/ 45 w 90"/>
                      <a:gd name="T15" fmla="*/ 18 h 103"/>
                      <a:gd name="T16" fmla="*/ 43 w 90"/>
                      <a:gd name="T17" fmla="*/ 29 h 103"/>
                      <a:gd name="T18" fmla="*/ 43 w 90"/>
                      <a:gd name="T19" fmla="*/ 39 h 103"/>
                      <a:gd name="T20" fmla="*/ 49 w 90"/>
                      <a:gd name="T21" fmla="*/ 37 h 103"/>
                      <a:gd name="T22" fmla="*/ 55 w 90"/>
                      <a:gd name="T23" fmla="*/ 27 h 103"/>
                      <a:gd name="T24" fmla="*/ 64 w 90"/>
                      <a:gd name="T25" fmla="*/ 22 h 103"/>
                      <a:gd name="T26" fmla="*/ 68 w 90"/>
                      <a:gd name="T27" fmla="*/ 22 h 103"/>
                      <a:gd name="T28" fmla="*/ 78 w 90"/>
                      <a:gd name="T29" fmla="*/ 21 h 103"/>
                      <a:gd name="T30" fmla="*/ 84 w 90"/>
                      <a:gd name="T31" fmla="*/ 26 h 103"/>
                      <a:gd name="T32" fmla="*/ 90 w 90"/>
                      <a:gd name="T33" fmla="*/ 38 h 103"/>
                      <a:gd name="T34" fmla="*/ 86 w 90"/>
                      <a:gd name="T35" fmla="*/ 50 h 103"/>
                      <a:gd name="T36" fmla="*/ 75 w 90"/>
                      <a:gd name="T37" fmla="*/ 57 h 103"/>
                      <a:gd name="T38" fmla="*/ 62 w 90"/>
                      <a:gd name="T39" fmla="*/ 57 h 103"/>
                      <a:gd name="T40" fmla="*/ 51 w 90"/>
                      <a:gd name="T41" fmla="*/ 54 h 103"/>
                      <a:gd name="T42" fmla="*/ 52 w 90"/>
                      <a:gd name="T43" fmla="*/ 64 h 103"/>
                      <a:gd name="T44" fmla="*/ 64 w 90"/>
                      <a:gd name="T45" fmla="*/ 66 h 103"/>
                      <a:gd name="T46" fmla="*/ 74 w 90"/>
                      <a:gd name="T47" fmla="*/ 73 h 103"/>
                      <a:gd name="T48" fmla="*/ 71 w 90"/>
                      <a:gd name="T49" fmla="*/ 88 h 103"/>
                      <a:gd name="T50" fmla="*/ 62 w 90"/>
                      <a:gd name="T51" fmla="*/ 100 h 103"/>
                      <a:gd name="T52" fmla="*/ 48 w 90"/>
                      <a:gd name="T53" fmla="*/ 103 h 103"/>
                      <a:gd name="T54" fmla="*/ 37 w 90"/>
                      <a:gd name="T55" fmla="*/ 97 h 103"/>
                      <a:gd name="T56" fmla="*/ 31 w 90"/>
                      <a:gd name="T57" fmla="*/ 87 h 103"/>
                      <a:gd name="T58" fmla="*/ 36 w 90"/>
                      <a:gd name="T59" fmla="*/ 76 h 103"/>
                      <a:gd name="T60" fmla="*/ 40 w 90"/>
                      <a:gd name="T61" fmla="*/ 65 h 103"/>
                      <a:gd name="T62" fmla="*/ 33 w 90"/>
                      <a:gd name="T63" fmla="*/ 62 h 103"/>
                      <a:gd name="T64" fmla="*/ 31 w 90"/>
                      <a:gd name="T65" fmla="*/ 74 h 103"/>
                      <a:gd name="T66" fmla="*/ 24 w 90"/>
                      <a:gd name="T67" fmla="*/ 84 h 103"/>
                      <a:gd name="T68" fmla="*/ 9 w 90"/>
                      <a:gd name="T69" fmla="*/ 85 h 103"/>
                      <a:gd name="T70" fmla="*/ 0 w 90"/>
                      <a:gd name="T71" fmla="*/ 77 h 103"/>
                      <a:gd name="T72" fmla="*/ 0 w 90"/>
                      <a:gd name="T73" fmla="*/ 68 h 103"/>
                      <a:gd name="T74" fmla="*/ 2 w 90"/>
                      <a:gd name="T75" fmla="*/ 60 h 103"/>
                      <a:gd name="T76" fmla="*/ 8 w 90"/>
                      <a:gd name="T77" fmla="*/ 53 h 103"/>
                      <a:gd name="T78" fmla="*/ 5 w 90"/>
                      <a:gd name="T79" fmla="*/ 43 h 103"/>
                      <a:gd name="T80" fmla="*/ 5 w 90"/>
                      <a:gd name="T81" fmla="*/ 34 h 103"/>
                      <a:gd name="T82" fmla="*/ 12 w 90"/>
                      <a:gd name="T83" fmla="*/ 34 h 103"/>
                      <a:gd name="T84" fmla="*/ 18 w 90"/>
                      <a:gd name="T85" fmla="*/ 38 h 103"/>
                      <a:gd name="T86" fmla="*/ 28 w 90"/>
                      <a:gd name="T87" fmla="*/ 47 h 103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0"/>
                      <a:gd name="T133" fmla="*/ 0 h 103"/>
                      <a:gd name="T134" fmla="*/ 90 w 90"/>
                      <a:gd name="T135" fmla="*/ 103 h 103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0" h="103">
                        <a:moveTo>
                          <a:pt x="28" y="47"/>
                        </a:moveTo>
                        <a:lnTo>
                          <a:pt x="24" y="34"/>
                        </a:lnTo>
                        <a:lnTo>
                          <a:pt x="18" y="21"/>
                        </a:lnTo>
                        <a:lnTo>
                          <a:pt x="24" y="8"/>
                        </a:lnTo>
                        <a:lnTo>
                          <a:pt x="31" y="0"/>
                        </a:lnTo>
                        <a:lnTo>
                          <a:pt x="37" y="3"/>
                        </a:lnTo>
                        <a:lnTo>
                          <a:pt x="44" y="7"/>
                        </a:lnTo>
                        <a:lnTo>
                          <a:pt x="45" y="18"/>
                        </a:lnTo>
                        <a:lnTo>
                          <a:pt x="43" y="29"/>
                        </a:lnTo>
                        <a:lnTo>
                          <a:pt x="43" y="39"/>
                        </a:lnTo>
                        <a:lnTo>
                          <a:pt x="49" y="37"/>
                        </a:lnTo>
                        <a:lnTo>
                          <a:pt x="55" y="27"/>
                        </a:lnTo>
                        <a:lnTo>
                          <a:pt x="64" y="22"/>
                        </a:lnTo>
                        <a:lnTo>
                          <a:pt x="68" y="22"/>
                        </a:lnTo>
                        <a:lnTo>
                          <a:pt x="78" y="21"/>
                        </a:lnTo>
                        <a:lnTo>
                          <a:pt x="84" y="26"/>
                        </a:lnTo>
                        <a:lnTo>
                          <a:pt x="90" y="38"/>
                        </a:lnTo>
                        <a:lnTo>
                          <a:pt x="86" y="50"/>
                        </a:lnTo>
                        <a:lnTo>
                          <a:pt x="75" y="57"/>
                        </a:lnTo>
                        <a:lnTo>
                          <a:pt x="62" y="57"/>
                        </a:lnTo>
                        <a:lnTo>
                          <a:pt x="51" y="54"/>
                        </a:lnTo>
                        <a:lnTo>
                          <a:pt x="52" y="64"/>
                        </a:lnTo>
                        <a:lnTo>
                          <a:pt x="64" y="66"/>
                        </a:lnTo>
                        <a:lnTo>
                          <a:pt x="74" y="73"/>
                        </a:lnTo>
                        <a:lnTo>
                          <a:pt x="71" y="88"/>
                        </a:lnTo>
                        <a:lnTo>
                          <a:pt x="62" y="100"/>
                        </a:lnTo>
                        <a:lnTo>
                          <a:pt x="48" y="103"/>
                        </a:lnTo>
                        <a:lnTo>
                          <a:pt x="37" y="97"/>
                        </a:lnTo>
                        <a:lnTo>
                          <a:pt x="31" y="87"/>
                        </a:lnTo>
                        <a:lnTo>
                          <a:pt x="36" y="76"/>
                        </a:lnTo>
                        <a:lnTo>
                          <a:pt x="40" y="65"/>
                        </a:lnTo>
                        <a:lnTo>
                          <a:pt x="33" y="62"/>
                        </a:lnTo>
                        <a:lnTo>
                          <a:pt x="31" y="74"/>
                        </a:lnTo>
                        <a:lnTo>
                          <a:pt x="24" y="84"/>
                        </a:lnTo>
                        <a:lnTo>
                          <a:pt x="9" y="85"/>
                        </a:lnTo>
                        <a:lnTo>
                          <a:pt x="0" y="77"/>
                        </a:lnTo>
                        <a:lnTo>
                          <a:pt x="0" y="68"/>
                        </a:lnTo>
                        <a:lnTo>
                          <a:pt x="2" y="60"/>
                        </a:lnTo>
                        <a:lnTo>
                          <a:pt x="8" y="53"/>
                        </a:lnTo>
                        <a:lnTo>
                          <a:pt x="5" y="43"/>
                        </a:lnTo>
                        <a:lnTo>
                          <a:pt x="5" y="34"/>
                        </a:lnTo>
                        <a:lnTo>
                          <a:pt x="12" y="34"/>
                        </a:lnTo>
                        <a:lnTo>
                          <a:pt x="18" y="38"/>
                        </a:lnTo>
                        <a:lnTo>
                          <a:pt x="28" y="47"/>
                        </a:lnTo>
                        <a:close/>
                      </a:path>
                    </a:pathLst>
                  </a:custGeom>
                  <a:blipFill dpi="0" rotWithShape="0">
                    <a:blip r:embed="rId4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744" name="Freeform 38"/>
                  <p:cNvSpPr>
                    <a:spLocks/>
                  </p:cNvSpPr>
                  <p:nvPr/>
                </p:nvSpPr>
                <p:spPr bwMode="auto">
                  <a:xfrm>
                    <a:off x="3114" y="3049"/>
                    <a:ext cx="11" cy="10"/>
                  </a:xfrm>
                  <a:custGeom>
                    <a:avLst/>
                    <a:gdLst>
                      <a:gd name="T0" fmla="*/ 0 w 21"/>
                      <a:gd name="T1" fmla="*/ 7 h 22"/>
                      <a:gd name="T2" fmla="*/ 10 w 21"/>
                      <a:gd name="T3" fmla="*/ 0 h 22"/>
                      <a:gd name="T4" fmla="*/ 18 w 21"/>
                      <a:gd name="T5" fmla="*/ 3 h 22"/>
                      <a:gd name="T6" fmla="*/ 21 w 21"/>
                      <a:gd name="T7" fmla="*/ 16 h 22"/>
                      <a:gd name="T8" fmla="*/ 12 w 21"/>
                      <a:gd name="T9" fmla="*/ 22 h 22"/>
                      <a:gd name="T10" fmla="*/ 2 w 21"/>
                      <a:gd name="T11" fmla="*/ 16 h 22"/>
                      <a:gd name="T12" fmla="*/ 0 w 21"/>
                      <a:gd name="T13" fmla="*/ 7 h 2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21"/>
                      <a:gd name="T22" fmla="*/ 0 h 22"/>
                      <a:gd name="T23" fmla="*/ 21 w 21"/>
                      <a:gd name="T24" fmla="*/ 22 h 22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21" h="22">
                        <a:moveTo>
                          <a:pt x="0" y="7"/>
                        </a:moveTo>
                        <a:lnTo>
                          <a:pt x="10" y="0"/>
                        </a:lnTo>
                        <a:lnTo>
                          <a:pt x="18" y="3"/>
                        </a:lnTo>
                        <a:lnTo>
                          <a:pt x="21" y="16"/>
                        </a:lnTo>
                        <a:lnTo>
                          <a:pt x="12" y="22"/>
                        </a:lnTo>
                        <a:lnTo>
                          <a:pt x="2" y="16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blipFill dpi="0" rotWithShape="0">
                    <a:blip r:embed="rId5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</p:grpSp>
            <p:grpSp>
              <p:nvGrpSpPr>
                <p:cNvPr id="11" name="Group 39"/>
                <p:cNvGrpSpPr>
                  <a:grpSpLocks/>
                </p:cNvGrpSpPr>
                <p:nvPr/>
              </p:nvGrpSpPr>
              <p:grpSpPr bwMode="auto">
                <a:xfrm>
                  <a:off x="3128" y="3012"/>
                  <a:ext cx="70" cy="70"/>
                  <a:chOff x="3128" y="3012"/>
                  <a:chExt cx="70" cy="70"/>
                </a:xfrm>
              </p:grpSpPr>
              <p:sp>
                <p:nvSpPr>
                  <p:cNvPr id="149739" name="Freeform 40"/>
                  <p:cNvSpPr>
                    <a:spLocks/>
                  </p:cNvSpPr>
                  <p:nvPr/>
                </p:nvSpPr>
                <p:spPr bwMode="auto">
                  <a:xfrm>
                    <a:off x="3128" y="3012"/>
                    <a:ext cx="70" cy="70"/>
                  </a:xfrm>
                  <a:custGeom>
                    <a:avLst/>
                    <a:gdLst>
                      <a:gd name="T0" fmla="*/ 30 w 142"/>
                      <a:gd name="T1" fmla="*/ 31 h 139"/>
                      <a:gd name="T2" fmla="*/ 35 w 142"/>
                      <a:gd name="T3" fmla="*/ 12 h 139"/>
                      <a:gd name="T4" fmla="*/ 50 w 142"/>
                      <a:gd name="T5" fmla="*/ 0 h 139"/>
                      <a:gd name="T6" fmla="*/ 65 w 142"/>
                      <a:gd name="T7" fmla="*/ 0 h 139"/>
                      <a:gd name="T8" fmla="*/ 80 w 142"/>
                      <a:gd name="T9" fmla="*/ 10 h 139"/>
                      <a:gd name="T10" fmla="*/ 88 w 142"/>
                      <a:gd name="T11" fmla="*/ 27 h 139"/>
                      <a:gd name="T12" fmla="*/ 110 w 142"/>
                      <a:gd name="T13" fmla="*/ 23 h 139"/>
                      <a:gd name="T14" fmla="*/ 131 w 142"/>
                      <a:gd name="T15" fmla="*/ 29 h 139"/>
                      <a:gd name="T16" fmla="*/ 135 w 142"/>
                      <a:gd name="T17" fmla="*/ 30 h 139"/>
                      <a:gd name="T18" fmla="*/ 142 w 142"/>
                      <a:gd name="T19" fmla="*/ 47 h 139"/>
                      <a:gd name="T20" fmla="*/ 134 w 142"/>
                      <a:gd name="T21" fmla="*/ 64 h 139"/>
                      <a:gd name="T22" fmla="*/ 122 w 142"/>
                      <a:gd name="T23" fmla="*/ 77 h 139"/>
                      <a:gd name="T24" fmla="*/ 114 w 142"/>
                      <a:gd name="T25" fmla="*/ 81 h 139"/>
                      <a:gd name="T26" fmla="*/ 118 w 142"/>
                      <a:gd name="T27" fmla="*/ 95 h 139"/>
                      <a:gd name="T28" fmla="*/ 112 w 142"/>
                      <a:gd name="T29" fmla="*/ 112 h 139"/>
                      <a:gd name="T30" fmla="*/ 101 w 142"/>
                      <a:gd name="T31" fmla="*/ 126 h 139"/>
                      <a:gd name="T32" fmla="*/ 84 w 142"/>
                      <a:gd name="T33" fmla="*/ 136 h 139"/>
                      <a:gd name="T34" fmla="*/ 80 w 142"/>
                      <a:gd name="T35" fmla="*/ 139 h 139"/>
                      <a:gd name="T36" fmla="*/ 61 w 142"/>
                      <a:gd name="T37" fmla="*/ 136 h 139"/>
                      <a:gd name="T38" fmla="*/ 44 w 142"/>
                      <a:gd name="T39" fmla="*/ 126 h 139"/>
                      <a:gd name="T40" fmla="*/ 37 w 142"/>
                      <a:gd name="T41" fmla="*/ 120 h 139"/>
                      <a:gd name="T42" fmla="*/ 18 w 142"/>
                      <a:gd name="T43" fmla="*/ 119 h 139"/>
                      <a:gd name="T44" fmla="*/ 2 w 142"/>
                      <a:gd name="T45" fmla="*/ 101 h 139"/>
                      <a:gd name="T46" fmla="*/ 0 w 142"/>
                      <a:gd name="T47" fmla="*/ 83 h 139"/>
                      <a:gd name="T48" fmla="*/ 5 w 142"/>
                      <a:gd name="T49" fmla="*/ 65 h 139"/>
                      <a:gd name="T50" fmla="*/ 11 w 142"/>
                      <a:gd name="T51" fmla="*/ 61 h 139"/>
                      <a:gd name="T52" fmla="*/ 3 w 142"/>
                      <a:gd name="T53" fmla="*/ 47 h 139"/>
                      <a:gd name="T54" fmla="*/ 11 w 142"/>
                      <a:gd name="T55" fmla="*/ 37 h 139"/>
                      <a:gd name="T56" fmla="*/ 21 w 142"/>
                      <a:gd name="T57" fmla="*/ 33 h 139"/>
                      <a:gd name="T58" fmla="*/ 30 w 142"/>
                      <a:gd name="T59" fmla="*/ 31 h 139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42"/>
                      <a:gd name="T91" fmla="*/ 0 h 139"/>
                      <a:gd name="T92" fmla="*/ 142 w 142"/>
                      <a:gd name="T93" fmla="*/ 139 h 139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42" h="139">
                        <a:moveTo>
                          <a:pt x="30" y="31"/>
                        </a:moveTo>
                        <a:lnTo>
                          <a:pt x="35" y="12"/>
                        </a:lnTo>
                        <a:lnTo>
                          <a:pt x="50" y="0"/>
                        </a:lnTo>
                        <a:lnTo>
                          <a:pt x="65" y="0"/>
                        </a:lnTo>
                        <a:lnTo>
                          <a:pt x="80" y="10"/>
                        </a:lnTo>
                        <a:lnTo>
                          <a:pt x="88" y="27"/>
                        </a:lnTo>
                        <a:lnTo>
                          <a:pt x="110" y="23"/>
                        </a:lnTo>
                        <a:lnTo>
                          <a:pt x="131" y="29"/>
                        </a:lnTo>
                        <a:lnTo>
                          <a:pt x="135" y="30"/>
                        </a:lnTo>
                        <a:lnTo>
                          <a:pt x="142" y="47"/>
                        </a:lnTo>
                        <a:lnTo>
                          <a:pt x="134" y="64"/>
                        </a:lnTo>
                        <a:lnTo>
                          <a:pt x="122" y="77"/>
                        </a:lnTo>
                        <a:lnTo>
                          <a:pt x="114" y="81"/>
                        </a:lnTo>
                        <a:lnTo>
                          <a:pt x="118" y="95"/>
                        </a:lnTo>
                        <a:lnTo>
                          <a:pt x="112" y="112"/>
                        </a:lnTo>
                        <a:lnTo>
                          <a:pt x="101" y="126"/>
                        </a:lnTo>
                        <a:lnTo>
                          <a:pt x="84" y="136"/>
                        </a:lnTo>
                        <a:lnTo>
                          <a:pt x="80" y="139"/>
                        </a:lnTo>
                        <a:lnTo>
                          <a:pt x="61" y="136"/>
                        </a:lnTo>
                        <a:lnTo>
                          <a:pt x="44" y="126"/>
                        </a:lnTo>
                        <a:lnTo>
                          <a:pt x="37" y="120"/>
                        </a:lnTo>
                        <a:lnTo>
                          <a:pt x="18" y="119"/>
                        </a:lnTo>
                        <a:lnTo>
                          <a:pt x="2" y="101"/>
                        </a:lnTo>
                        <a:lnTo>
                          <a:pt x="0" y="83"/>
                        </a:lnTo>
                        <a:lnTo>
                          <a:pt x="5" y="65"/>
                        </a:lnTo>
                        <a:lnTo>
                          <a:pt x="11" y="61"/>
                        </a:lnTo>
                        <a:lnTo>
                          <a:pt x="3" y="47"/>
                        </a:lnTo>
                        <a:lnTo>
                          <a:pt x="11" y="37"/>
                        </a:lnTo>
                        <a:lnTo>
                          <a:pt x="21" y="33"/>
                        </a:lnTo>
                        <a:lnTo>
                          <a:pt x="30" y="31"/>
                        </a:lnTo>
                        <a:close/>
                      </a:path>
                    </a:pathLst>
                  </a:custGeom>
                  <a:blipFill dpi="0" rotWithShape="0">
                    <a:blip r:embed="rId3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740" name="Freeform 41"/>
                  <p:cNvSpPr>
                    <a:spLocks/>
                  </p:cNvSpPr>
                  <p:nvPr/>
                </p:nvSpPr>
                <p:spPr bwMode="auto">
                  <a:xfrm>
                    <a:off x="3138" y="3018"/>
                    <a:ext cx="52" cy="55"/>
                  </a:xfrm>
                  <a:custGeom>
                    <a:avLst/>
                    <a:gdLst>
                      <a:gd name="T0" fmla="*/ 33 w 105"/>
                      <a:gd name="T1" fmla="*/ 50 h 111"/>
                      <a:gd name="T2" fmla="*/ 29 w 105"/>
                      <a:gd name="T3" fmla="*/ 35 h 111"/>
                      <a:gd name="T4" fmla="*/ 21 w 105"/>
                      <a:gd name="T5" fmla="*/ 22 h 111"/>
                      <a:gd name="T6" fmla="*/ 28 w 105"/>
                      <a:gd name="T7" fmla="*/ 8 h 111"/>
                      <a:gd name="T8" fmla="*/ 36 w 105"/>
                      <a:gd name="T9" fmla="*/ 0 h 111"/>
                      <a:gd name="T10" fmla="*/ 44 w 105"/>
                      <a:gd name="T11" fmla="*/ 3 h 111"/>
                      <a:gd name="T12" fmla="*/ 52 w 105"/>
                      <a:gd name="T13" fmla="*/ 8 h 111"/>
                      <a:gd name="T14" fmla="*/ 54 w 105"/>
                      <a:gd name="T15" fmla="*/ 19 h 111"/>
                      <a:gd name="T16" fmla="*/ 51 w 105"/>
                      <a:gd name="T17" fmla="*/ 31 h 111"/>
                      <a:gd name="T18" fmla="*/ 51 w 105"/>
                      <a:gd name="T19" fmla="*/ 43 h 111"/>
                      <a:gd name="T20" fmla="*/ 59 w 105"/>
                      <a:gd name="T21" fmla="*/ 39 h 111"/>
                      <a:gd name="T22" fmla="*/ 66 w 105"/>
                      <a:gd name="T23" fmla="*/ 30 h 111"/>
                      <a:gd name="T24" fmla="*/ 75 w 105"/>
                      <a:gd name="T25" fmla="*/ 23 h 111"/>
                      <a:gd name="T26" fmla="*/ 80 w 105"/>
                      <a:gd name="T27" fmla="*/ 23 h 111"/>
                      <a:gd name="T28" fmla="*/ 91 w 105"/>
                      <a:gd name="T29" fmla="*/ 22 h 111"/>
                      <a:gd name="T30" fmla="*/ 99 w 105"/>
                      <a:gd name="T31" fmla="*/ 28 h 111"/>
                      <a:gd name="T32" fmla="*/ 105 w 105"/>
                      <a:gd name="T33" fmla="*/ 41 h 111"/>
                      <a:gd name="T34" fmla="*/ 101 w 105"/>
                      <a:gd name="T35" fmla="*/ 54 h 111"/>
                      <a:gd name="T36" fmla="*/ 89 w 105"/>
                      <a:gd name="T37" fmla="*/ 61 h 111"/>
                      <a:gd name="T38" fmla="*/ 74 w 105"/>
                      <a:gd name="T39" fmla="*/ 61 h 111"/>
                      <a:gd name="T40" fmla="*/ 60 w 105"/>
                      <a:gd name="T41" fmla="*/ 58 h 111"/>
                      <a:gd name="T42" fmla="*/ 62 w 105"/>
                      <a:gd name="T43" fmla="*/ 67 h 111"/>
                      <a:gd name="T44" fmla="*/ 75 w 105"/>
                      <a:gd name="T45" fmla="*/ 70 h 111"/>
                      <a:gd name="T46" fmla="*/ 86 w 105"/>
                      <a:gd name="T47" fmla="*/ 78 h 111"/>
                      <a:gd name="T48" fmla="*/ 83 w 105"/>
                      <a:gd name="T49" fmla="*/ 94 h 111"/>
                      <a:gd name="T50" fmla="*/ 72 w 105"/>
                      <a:gd name="T51" fmla="*/ 107 h 111"/>
                      <a:gd name="T52" fmla="*/ 56 w 105"/>
                      <a:gd name="T53" fmla="*/ 111 h 111"/>
                      <a:gd name="T54" fmla="*/ 44 w 105"/>
                      <a:gd name="T55" fmla="*/ 104 h 111"/>
                      <a:gd name="T56" fmla="*/ 36 w 105"/>
                      <a:gd name="T57" fmla="*/ 93 h 111"/>
                      <a:gd name="T58" fmla="*/ 41 w 105"/>
                      <a:gd name="T59" fmla="*/ 81 h 111"/>
                      <a:gd name="T60" fmla="*/ 47 w 105"/>
                      <a:gd name="T61" fmla="*/ 70 h 111"/>
                      <a:gd name="T62" fmla="*/ 40 w 105"/>
                      <a:gd name="T63" fmla="*/ 66 h 111"/>
                      <a:gd name="T64" fmla="*/ 36 w 105"/>
                      <a:gd name="T65" fmla="*/ 80 h 111"/>
                      <a:gd name="T66" fmla="*/ 28 w 105"/>
                      <a:gd name="T67" fmla="*/ 90 h 111"/>
                      <a:gd name="T68" fmla="*/ 12 w 105"/>
                      <a:gd name="T69" fmla="*/ 92 h 111"/>
                      <a:gd name="T70" fmla="*/ 0 w 105"/>
                      <a:gd name="T71" fmla="*/ 84 h 111"/>
                      <a:gd name="T72" fmla="*/ 0 w 105"/>
                      <a:gd name="T73" fmla="*/ 73 h 111"/>
                      <a:gd name="T74" fmla="*/ 4 w 105"/>
                      <a:gd name="T75" fmla="*/ 63 h 111"/>
                      <a:gd name="T76" fmla="*/ 10 w 105"/>
                      <a:gd name="T77" fmla="*/ 57 h 111"/>
                      <a:gd name="T78" fmla="*/ 6 w 105"/>
                      <a:gd name="T79" fmla="*/ 46 h 111"/>
                      <a:gd name="T80" fmla="*/ 6 w 105"/>
                      <a:gd name="T81" fmla="*/ 36 h 111"/>
                      <a:gd name="T82" fmla="*/ 14 w 105"/>
                      <a:gd name="T83" fmla="*/ 35 h 111"/>
                      <a:gd name="T84" fmla="*/ 23 w 105"/>
                      <a:gd name="T85" fmla="*/ 41 h 111"/>
                      <a:gd name="T86" fmla="*/ 33 w 105"/>
                      <a:gd name="T87" fmla="*/ 50 h 111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05"/>
                      <a:gd name="T133" fmla="*/ 0 h 111"/>
                      <a:gd name="T134" fmla="*/ 105 w 105"/>
                      <a:gd name="T135" fmla="*/ 111 h 111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05" h="111">
                        <a:moveTo>
                          <a:pt x="33" y="50"/>
                        </a:moveTo>
                        <a:lnTo>
                          <a:pt x="29" y="35"/>
                        </a:lnTo>
                        <a:lnTo>
                          <a:pt x="21" y="22"/>
                        </a:lnTo>
                        <a:lnTo>
                          <a:pt x="28" y="8"/>
                        </a:lnTo>
                        <a:lnTo>
                          <a:pt x="36" y="0"/>
                        </a:lnTo>
                        <a:lnTo>
                          <a:pt x="44" y="3"/>
                        </a:lnTo>
                        <a:lnTo>
                          <a:pt x="52" y="8"/>
                        </a:lnTo>
                        <a:lnTo>
                          <a:pt x="54" y="19"/>
                        </a:lnTo>
                        <a:lnTo>
                          <a:pt x="51" y="31"/>
                        </a:lnTo>
                        <a:lnTo>
                          <a:pt x="51" y="43"/>
                        </a:lnTo>
                        <a:lnTo>
                          <a:pt x="59" y="39"/>
                        </a:lnTo>
                        <a:lnTo>
                          <a:pt x="66" y="30"/>
                        </a:lnTo>
                        <a:lnTo>
                          <a:pt x="75" y="23"/>
                        </a:lnTo>
                        <a:lnTo>
                          <a:pt x="80" y="23"/>
                        </a:lnTo>
                        <a:lnTo>
                          <a:pt x="91" y="22"/>
                        </a:lnTo>
                        <a:lnTo>
                          <a:pt x="99" y="28"/>
                        </a:lnTo>
                        <a:lnTo>
                          <a:pt x="105" y="41"/>
                        </a:lnTo>
                        <a:lnTo>
                          <a:pt x="101" y="54"/>
                        </a:lnTo>
                        <a:lnTo>
                          <a:pt x="89" y="61"/>
                        </a:lnTo>
                        <a:lnTo>
                          <a:pt x="74" y="61"/>
                        </a:lnTo>
                        <a:lnTo>
                          <a:pt x="60" y="58"/>
                        </a:lnTo>
                        <a:lnTo>
                          <a:pt x="62" y="67"/>
                        </a:lnTo>
                        <a:lnTo>
                          <a:pt x="75" y="70"/>
                        </a:lnTo>
                        <a:lnTo>
                          <a:pt x="86" y="78"/>
                        </a:lnTo>
                        <a:lnTo>
                          <a:pt x="83" y="94"/>
                        </a:lnTo>
                        <a:lnTo>
                          <a:pt x="72" y="107"/>
                        </a:lnTo>
                        <a:lnTo>
                          <a:pt x="56" y="111"/>
                        </a:lnTo>
                        <a:lnTo>
                          <a:pt x="44" y="104"/>
                        </a:lnTo>
                        <a:lnTo>
                          <a:pt x="36" y="93"/>
                        </a:lnTo>
                        <a:lnTo>
                          <a:pt x="41" y="81"/>
                        </a:lnTo>
                        <a:lnTo>
                          <a:pt x="47" y="70"/>
                        </a:lnTo>
                        <a:lnTo>
                          <a:pt x="40" y="66"/>
                        </a:lnTo>
                        <a:lnTo>
                          <a:pt x="36" y="80"/>
                        </a:lnTo>
                        <a:lnTo>
                          <a:pt x="28" y="90"/>
                        </a:lnTo>
                        <a:lnTo>
                          <a:pt x="12" y="92"/>
                        </a:lnTo>
                        <a:lnTo>
                          <a:pt x="0" y="84"/>
                        </a:lnTo>
                        <a:lnTo>
                          <a:pt x="0" y="73"/>
                        </a:lnTo>
                        <a:lnTo>
                          <a:pt x="4" y="63"/>
                        </a:lnTo>
                        <a:lnTo>
                          <a:pt x="10" y="57"/>
                        </a:lnTo>
                        <a:lnTo>
                          <a:pt x="6" y="46"/>
                        </a:lnTo>
                        <a:lnTo>
                          <a:pt x="6" y="36"/>
                        </a:lnTo>
                        <a:lnTo>
                          <a:pt x="14" y="35"/>
                        </a:lnTo>
                        <a:lnTo>
                          <a:pt x="23" y="41"/>
                        </a:lnTo>
                        <a:lnTo>
                          <a:pt x="33" y="50"/>
                        </a:lnTo>
                        <a:close/>
                      </a:path>
                    </a:pathLst>
                  </a:custGeom>
                  <a:blipFill dpi="0" rotWithShape="0">
                    <a:blip r:embed="rId4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741" name="Freeform 42"/>
                  <p:cNvSpPr>
                    <a:spLocks/>
                  </p:cNvSpPr>
                  <p:nvPr/>
                </p:nvSpPr>
                <p:spPr bwMode="auto">
                  <a:xfrm>
                    <a:off x="3156" y="3040"/>
                    <a:ext cx="11" cy="11"/>
                  </a:xfrm>
                  <a:custGeom>
                    <a:avLst/>
                    <a:gdLst>
                      <a:gd name="T0" fmla="*/ 0 w 23"/>
                      <a:gd name="T1" fmla="*/ 6 h 21"/>
                      <a:gd name="T2" fmla="*/ 11 w 23"/>
                      <a:gd name="T3" fmla="*/ 0 h 21"/>
                      <a:gd name="T4" fmla="*/ 19 w 23"/>
                      <a:gd name="T5" fmla="*/ 2 h 21"/>
                      <a:gd name="T6" fmla="*/ 23 w 23"/>
                      <a:gd name="T7" fmla="*/ 16 h 21"/>
                      <a:gd name="T8" fmla="*/ 12 w 23"/>
                      <a:gd name="T9" fmla="*/ 21 h 21"/>
                      <a:gd name="T10" fmla="*/ 3 w 23"/>
                      <a:gd name="T11" fmla="*/ 16 h 21"/>
                      <a:gd name="T12" fmla="*/ 0 w 23"/>
                      <a:gd name="T13" fmla="*/ 6 h 2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23"/>
                      <a:gd name="T22" fmla="*/ 0 h 21"/>
                      <a:gd name="T23" fmla="*/ 23 w 23"/>
                      <a:gd name="T24" fmla="*/ 21 h 2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23" h="21">
                        <a:moveTo>
                          <a:pt x="0" y="6"/>
                        </a:moveTo>
                        <a:lnTo>
                          <a:pt x="11" y="0"/>
                        </a:lnTo>
                        <a:lnTo>
                          <a:pt x="19" y="2"/>
                        </a:lnTo>
                        <a:lnTo>
                          <a:pt x="23" y="16"/>
                        </a:lnTo>
                        <a:lnTo>
                          <a:pt x="12" y="21"/>
                        </a:lnTo>
                        <a:lnTo>
                          <a:pt x="3" y="1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blipFill dpi="0" rotWithShape="0">
                    <a:blip r:embed="rId5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</p:grpSp>
          </p:grpSp>
          <p:grpSp>
            <p:nvGrpSpPr>
              <p:cNvPr id="12" name="Group 43"/>
              <p:cNvGrpSpPr>
                <a:grpSpLocks/>
              </p:cNvGrpSpPr>
              <p:nvPr/>
            </p:nvGrpSpPr>
            <p:grpSpPr bwMode="auto">
              <a:xfrm>
                <a:off x="2858" y="2806"/>
                <a:ext cx="170" cy="135"/>
                <a:chOff x="2442" y="2692"/>
                <a:chExt cx="283" cy="224"/>
              </a:xfrm>
            </p:grpSpPr>
            <p:sp>
              <p:nvSpPr>
                <p:cNvPr id="149722" name="Freeform 44"/>
                <p:cNvSpPr>
                  <a:spLocks/>
                </p:cNvSpPr>
                <p:nvPr/>
              </p:nvSpPr>
              <p:spPr bwMode="auto">
                <a:xfrm>
                  <a:off x="2571" y="2891"/>
                  <a:ext cx="26" cy="25"/>
                </a:xfrm>
                <a:custGeom>
                  <a:avLst/>
                  <a:gdLst>
                    <a:gd name="T0" fmla="*/ 27 w 53"/>
                    <a:gd name="T1" fmla="*/ 47 h 51"/>
                    <a:gd name="T2" fmla="*/ 13 w 53"/>
                    <a:gd name="T3" fmla="*/ 43 h 51"/>
                    <a:gd name="T4" fmla="*/ 0 w 53"/>
                    <a:gd name="T5" fmla="*/ 23 h 51"/>
                    <a:gd name="T6" fmla="*/ 5 w 53"/>
                    <a:gd name="T7" fmla="*/ 2 h 51"/>
                    <a:gd name="T8" fmla="*/ 23 w 53"/>
                    <a:gd name="T9" fmla="*/ 0 h 51"/>
                    <a:gd name="T10" fmla="*/ 42 w 53"/>
                    <a:gd name="T11" fmla="*/ 12 h 51"/>
                    <a:gd name="T12" fmla="*/ 53 w 53"/>
                    <a:gd name="T13" fmla="*/ 43 h 51"/>
                    <a:gd name="T14" fmla="*/ 35 w 53"/>
                    <a:gd name="T15" fmla="*/ 51 h 51"/>
                    <a:gd name="T16" fmla="*/ 27 w 53"/>
                    <a:gd name="T17" fmla="*/ 47 h 5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3"/>
                    <a:gd name="T28" fmla="*/ 0 h 51"/>
                    <a:gd name="T29" fmla="*/ 53 w 53"/>
                    <a:gd name="T30" fmla="*/ 51 h 5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3" h="51">
                      <a:moveTo>
                        <a:pt x="27" y="47"/>
                      </a:moveTo>
                      <a:lnTo>
                        <a:pt x="13" y="43"/>
                      </a:lnTo>
                      <a:lnTo>
                        <a:pt x="0" y="23"/>
                      </a:lnTo>
                      <a:lnTo>
                        <a:pt x="5" y="2"/>
                      </a:lnTo>
                      <a:lnTo>
                        <a:pt x="23" y="0"/>
                      </a:lnTo>
                      <a:lnTo>
                        <a:pt x="42" y="12"/>
                      </a:lnTo>
                      <a:lnTo>
                        <a:pt x="53" y="43"/>
                      </a:lnTo>
                      <a:lnTo>
                        <a:pt x="35" y="51"/>
                      </a:lnTo>
                      <a:lnTo>
                        <a:pt x="27" y="47"/>
                      </a:lnTo>
                      <a:close/>
                    </a:path>
                  </a:pathLst>
                </a:custGeom>
                <a:blipFill dpi="0" rotWithShape="0">
                  <a:blip r:embed="rId3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723" name="Freeform 45"/>
                <p:cNvSpPr>
                  <a:spLocks/>
                </p:cNvSpPr>
                <p:nvPr/>
              </p:nvSpPr>
              <p:spPr bwMode="auto">
                <a:xfrm>
                  <a:off x="2551" y="2844"/>
                  <a:ext cx="19" cy="21"/>
                </a:xfrm>
                <a:custGeom>
                  <a:avLst/>
                  <a:gdLst>
                    <a:gd name="T0" fmla="*/ 0 w 36"/>
                    <a:gd name="T1" fmla="*/ 28 h 40"/>
                    <a:gd name="T2" fmla="*/ 5 w 36"/>
                    <a:gd name="T3" fmla="*/ 6 h 40"/>
                    <a:gd name="T4" fmla="*/ 20 w 36"/>
                    <a:gd name="T5" fmla="*/ 0 h 40"/>
                    <a:gd name="T6" fmla="*/ 36 w 36"/>
                    <a:gd name="T7" fmla="*/ 14 h 40"/>
                    <a:gd name="T8" fmla="*/ 36 w 36"/>
                    <a:gd name="T9" fmla="*/ 32 h 40"/>
                    <a:gd name="T10" fmla="*/ 21 w 36"/>
                    <a:gd name="T11" fmla="*/ 40 h 40"/>
                    <a:gd name="T12" fmla="*/ 5 w 36"/>
                    <a:gd name="T13" fmla="*/ 36 h 40"/>
                    <a:gd name="T14" fmla="*/ 5 w 36"/>
                    <a:gd name="T15" fmla="*/ 23 h 40"/>
                    <a:gd name="T16" fmla="*/ 0 w 36"/>
                    <a:gd name="T17" fmla="*/ 28 h 4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6"/>
                    <a:gd name="T28" fmla="*/ 0 h 40"/>
                    <a:gd name="T29" fmla="*/ 36 w 36"/>
                    <a:gd name="T30" fmla="*/ 40 h 4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6" h="40">
                      <a:moveTo>
                        <a:pt x="0" y="28"/>
                      </a:moveTo>
                      <a:lnTo>
                        <a:pt x="5" y="6"/>
                      </a:lnTo>
                      <a:lnTo>
                        <a:pt x="20" y="0"/>
                      </a:lnTo>
                      <a:lnTo>
                        <a:pt x="36" y="14"/>
                      </a:lnTo>
                      <a:lnTo>
                        <a:pt x="36" y="32"/>
                      </a:lnTo>
                      <a:lnTo>
                        <a:pt x="21" y="40"/>
                      </a:lnTo>
                      <a:lnTo>
                        <a:pt x="5" y="36"/>
                      </a:lnTo>
                      <a:lnTo>
                        <a:pt x="5" y="23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blipFill dpi="0" rotWithShape="0">
                  <a:blip r:embed="rId3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724" name="Freeform 46"/>
                <p:cNvSpPr>
                  <a:spLocks/>
                </p:cNvSpPr>
                <p:nvPr/>
              </p:nvSpPr>
              <p:spPr bwMode="auto">
                <a:xfrm>
                  <a:off x="2628" y="2814"/>
                  <a:ext cx="20" cy="30"/>
                </a:xfrm>
                <a:custGeom>
                  <a:avLst/>
                  <a:gdLst>
                    <a:gd name="T0" fmla="*/ 0 w 39"/>
                    <a:gd name="T1" fmla="*/ 42 h 59"/>
                    <a:gd name="T2" fmla="*/ 6 w 39"/>
                    <a:gd name="T3" fmla="*/ 9 h 59"/>
                    <a:gd name="T4" fmla="*/ 25 w 39"/>
                    <a:gd name="T5" fmla="*/ 0 h 59"/>
                    <a:gd name="T6" fmla="*/ 39 w 39"/>
                    <a:gd name="T7" fmla="*/ 13 h 59"/>
                    <a:gd name="T8" fmla="*/ 35 w 39"/>
                    <a:gd name="T9" fmla="*/ 35 h 59"/>
                    <a:gd name="T10" fmla="*/ 14 w 39"/>
                    <a:gd name="T11" fmla="*/ 59 h 59"/>
                    <a:gd name="T12" fmla="*/ 0 w 39"/>
                    <a:gd name="T13" fmla="*/ 55 h 59"/>
                    <a:gd name="T14" fmla="*/ 0 w 39"/>
                    <a:gd name="T15" fmla="*/ 42 h 5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39"/>
                    <a:gd name="T25" fmla="*/ 0 h 59"/>
                    <a:gd name="T26" fmla="*/ 39 w 39"/>
                    <a:gd name="T27" fmla="*/ 59 h 59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39" h="59">
                      <a:moveTo>
                        <a:pt x="0" y="42"/>
                      </a:moveTo>
                      <a:lnTo>
                        <a:pt x="6" y="9"/>
                      </a:lnTo>
                      <a:lnTo>
                        <a:pt x="25" y="0"/>
                      </a:lnTo>
                      <a:lnTo>
                        <a:pt x="39" y="13"/>
                      </a:lnTo>
                      <a:lnTo>
                        <a:pt x="35" y="35"/>
                      </a:lnTo>
                      <a:lnTo>
                        <a:pt x="14" y="59"/>
                      </a:lnTo>
                      <a:lnTo>
                        <a:pt x="0" y="55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blipFill dpi="0" rotWithShape="0">
                  <a:blip r:embed="rId3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725" name="Freeform 47"/>
                <p:cNvSpPr>
                  <a:spLocks/>
                </p:cNvSpPr>
                <p:nvPr/>
              </p:nvSpPr>
              <p:spPr bwMode="auto">
                <a:xfrm>
                  <a:off x="2705" y="2805"/>
                  <a:ext cx="20" cy="18"/>
                </a:xfrm>
                <a:custGeom>
                  <a:avLst/>
                  <a:gdLst>
                    <a:gd name="T0" fmla="*/ 0 w 40"/>
                    <a:gd name="T1" fmla="*/ 26 h 37"/>
                    <a:gd name="T2" fmla="*/ 4 w 40"/>
                    <a:gd name="T3" fmla="*/ 6 h 37"/>
                    <a:gd name="T4" fmla="*/ 24 w 40"/>
                    <a:gd name="T5" fmla="*/ 0 h 37"/>
                    <a:gd name="T6" fmla="*/ 40 w 40"/>
                    <a:gd name="T7" fmla="*/ 9 h 37"/>
                    <a:gd name="T8" fmla="*/ 36 w 40"/>
                    <a:gd name="T9" fmla="*/ 22 h 37"/>
                    <a:gd name="T10" fmla="*/ 13 w 40"/>
                    <a:gd name="T11" fmla="*/ 37 h 37"/>
                    <a:gd name="T12" fmla="*/ 0 w 40"/>
                    <a:gd name="T13" fmla="*/ 34 h 37"/>
                    <a:gd name="T14" fmla="*/ 0 w 40"/>
                    <a:gd name="T15" fmla="*/ 26 h 3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40"/>
                    <a:gd name="T25" fmla="*/ 0 h 37"/>
                    <a:gd name="T26" fmla="*/ 40 w 40"/>
                    <a:gd name="T27" fmla="*/ 37 h 3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40" h="37">
                      <a:moveTo>
                        <a:pt x="0" y="26"/>
                      </a:moveTo>
                      <a:lnTo>
                        <a:pt x="4" y="6"/>
                      </a:lnTo>
                      <a:lnTo>
                        <a:pt x="24" y="0"/>
                      </a:lnTo>
                      <a:lnTo>
                        <a:pt x="40" y="9"/>
                      </a:lnTo>
                      <a:lnTo>
                        <a:pt x="36" y="22"/>
                      </a:lnTo>
                      <a:lnTo>
                        <a:pt x="13" y="37"/>
                      </a:lnTo>
                      <a:lnTo>
                        <a:pt x="0" y="34"/>
                      </a:lnTo>
                      <a:lnTo>
                        <a:pt x="0" y="26"/>
                      </a:lnTo>
                      <a:close/>
                    </a:path>
                  </a:pathLst>
                </a:custGeom>
                <a:blipFill dpi="0" rotWithShape="0">
                  <a:blip r:embed="rId3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726" name="Freeform 48"/>
                <p:cNvSpPr>
                  <a:spLocks/>
                </p:cNvSpPr>
                <p:nvPr/>
              </p:nvSpPr>
              <p:spPr bwMode="auto">
                <a:xfrm>
                  <a:off x="2490" y="2885"/>
                  <a:ext cx="22" cy="23"/>
                </a:xfrm>
                <a:custGeom>
                  <a:avLst/>
                  <a:gdLst>
                    <a:gd name="T0" fmla="*/ 0 w 45"/>
                    <a:gd name="T1" fmla="*/ 32 h 45"/>
                    <a:gd name="T2" fmla="*/ 7 w 45"/>
                    <a:gd name="T3" fmla="*/ 8 h 45"/>
                    <a:gd name="T4" fmla="*/ 24 w 45"/>
                    <a:gd name="T5" fmla="*/ 0 h 45"/>
                    <a:gd name="T6" fmla="*/ 45 w 45"/>
                    <a:gd name="T7" fmla="*/ 17 h 45"/>
                    <a:gd name="T8" fmla="*/ 45 w 45"/>
                    <a:gd name="T9" fmla="*/ 36 h 45"/>
                    <a:gd name="T10" fmla="*/ 27 w 45"/>
                    <a:gd name="T11" fmla="*/ 45 h 45"/>
                    <a:gd name="T12" fmla="*/ 7 w 45"/>
                    <a:gd name="T13" fmla="*/ 41 h 45"/>
                    <a:gd name="T14" fmla="*/ 5 w 45"/>
                    <a:gd name="T15" fmla="*/ 25 h 45"/>
                    <a:gd name="T16" fmla="*/ 0 w 45"/>
                    <a:gd name="T17" fmla="*/ 32 h 4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5"/>
                    <a:gd name="T28" fmla="*/ 0 h 45"/>
                    <a:gd name="T29" fmla="*/ 45 w 45"/>
                    <a:gd name="T30" fmla="*/ 45 h 4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5" h="45">
                      <a:moveTo>
                        <a:pt x="0" y="32"/>
                      </a:moveTo>
                      <a:lnTo>
                        <a:pt x="7" y="8"/>
                      </a:lnTo>
                      <a:lnTo>
                        <a:pt x="24" y="0"/>
                      </a:lnTo>
                      <a:lnTo>
                        <a:pt x="45" y="17"/>
                      </a:lnTo>
                      <a:lnTo>
                        <a:pt x="45" y="36"/>
                      </a:lnTo>
                      <a:lnTo>
                        <a:pt x="27" y="45"/>
                      </a:lnTo>
                      <a:lnTo>
                        <a:pt x="7" y="41"/>
                      </a:lnTo>
                      <a:lnTo>
                        <a:pt x="5" y="25"/>
                      </a:lnTo>
                      <a:lnTo>
                        <a:pt x="0" y="32"/>
                      </a:lnTo>
                      <a:close/>
                    </a:path>
                  </a:pathLst>
                </a:custGeom>
                <a:blipFill dpi="0" rotWithShape="0">
                  <a:blip r:embed="rId3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727" name="Freeform 49"/>
                <p:cNvSpPr>
                  <a:spLocks/>
                </p:cNvSpPr>
                <p:nvPr/>
              </p:nvSpPr>
              <p:spPr bwMode="auto">
                <a:xfrm>
                  <a:off x="2458" y="2835"/>
                  <a:ext cx="27" cy="19"/>
                </a:xfrm>
                <a:custGeom>
                  <a:avLst/>
                  <a:gdLst>
                    <a:gd name="T0" fmla="*/ 27 w 54"/>
                    <a:gd name="T1" fmla="*/ 35 h 39"/>
                    <a:gd name="T2" fmla="*/ 13 w 54"/>
                    <a:gd name="T3" fmla="*/ 32 h 39"/>
                    <a:gd name="T4" fmla="*/ 0 w 54"/>
                    <a:gd name="T5" fmla="*/ 16 h 39"/>
                    <a:gd name="T6" fmla="*/ 4 w 54"/>
                    <a:gd name="T7" fmla="*/ 1 h 39"/>
                    <a:gd name="T8" fmla="*/ 23 w 54"/>
                    <a:gd name="T9" fmla="*/ 0 h 39"/>
                    <a:gd name="T10" fmla="*/ 43 w 54"/>
                    <a:gd name="T11" fmla="*/ 8 h 39"/>
                    <a:gd name="T12" fmla="*/ 54 w 54"/>
                    <a:gd name="T13" fmla="*/ 32 h 39"/>
                    <a:gd name="T14" fmla="*/ 36 w 54"/>
                    <a:gd name="T15" fmla="*/ 39 h 39"/>
                    <a:gd name="T16" fmla="*/ 27 w 54"/>
                    <a:gd name="T17" fmla="*/ 35 h 3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39"/>
                    <a:gd name="T29" fmla="*/ 54 w 54"/>
                    <a:gd name="T30" fmla="*/ 39 h 3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39">
                      <a:moveTo>
                        <a:pt x="27" y="35"/>
                      </a:moveTo>
                      <a:lnTo>
                        <a:pt x="13" y="32"/>
                      </a:lnTo>
                      <a:lnTo>
                        <a:pt x="0" y="16"/>
                      </a:lnTo>
                      <a:lnTo>
                        <a:pt x="4" y="1"/>
                      </a:lnTo>
                      <a:lnTo>
                        <a:pt x="23" y="0"/>
                      </a:lnTo>
                      <a:lnTo>
                        <a:pt x="43" y="8"/>
                      </a:lnTo>
                      <a:lnTo>
                        <a:pt x="54" y="32"/>
                      </a:lnTo>
                      <a:lnTo>
                        <a:pt x="36" y="39"/>
                      </a:lnTo>
                      <a:lnTo>
                        <a:pt x="27" y="35"/>
                      </a:lnTo>
                      <a:close/>
                    </a:path>
                  </a:pathLst>
                </a:custGeom>
                <a:blipFill dpi="0" rotWithShape="0">
                  <a:blip r:embed="rId3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728" name="Freeform 50"/>
                <p:cNvSpPr>
                  <a:spLocks/>
                </p:cNvSpPr>
                <p:nvPr/>
              </p:nvSpPr>
              <p:spPr bwMode="auto">
                <a:xfrm>
                  <a:off x="2560" y="2755"/>
                  <a:ext cx="18" cy="25"/>
                </a:xfrm>
                <a:custGeom>
                  <a:avLst/>
                  <a:gdLst>
                    <a:gd name="T0" fmla="*/ 3 w 35"/>
                    <a:gd name="T1" fmla="*/ 33 h 50"/>
                    <a:gd name="T2" fmla="*/ 0 w 35"/>
                    <a:gd name="T3" fmla="*/ 23 h 50"/>
                    <a:gd name="T4" fmla="*/ 9 w 35"/>
                    <a:gd name="T5" fmla="*/ 5 h 50"/>
                    <a:gd name="T6" fmla="*/ 26 w 35"/>
                    <a:gd name="T7" fmla="*/ 0 h 50"/>
                    <a:gd name="T8" fmla="*/ 34 w 35"/>
                    <a:gd name="T9" fmla="*/ 10 h 50"/>
                    <a:gd name="T10" fmla="*/ 35 w 35"/>
                    <a:gd name="T11" fmla="*/ 28 h 50"/>
                    <a:gd name="T12" fmla="*/ 17 w 35"/>
                    <a:gd name="T13" fmla="*/ 50 h 50"/>
                    <a:gd name="T14" fmla="*/ 3 w 35"/>
                    <a:gd name="T15" fmla="*/ 41 h 50"/>
                    <a:gd name="T16" fmla="*/ 3 w 35"/>
                    <a:gd name="T17" fmla="*/ 33 h 5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5"/>
                    <a:gd name="T28" fmla="*/ 0 h 50"/>
                    <a:gd name="T29" fmla="*/ 35 w 35"/>
                    <a:gd name="T30" fmla="*/ 50 h 5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5" h="50">
                      <a:moveTo>
                        <a:pt x="3" y="33"/>
                      </a:moveTo>
                      <a:lnTo>
                        <a:pt x="0" y="23"/>
                      </a:lnTo>
                      <a:lnTo>
                        <a:pt x="9" y="5"/>
                      </a:lnTo>
                      <a:lnTo>
                        <a:pt x="26" y="0"/>
                      </a:lnTo>
                      <a:lnTo>
                        <a:pt x="34" y="10"/>
                      </a:lnTo>
                      <a:lnTo>
                        <a:pt x="35" y="28"/>
                      </a:lnTo>
                      <a:lnTo>
                        <a:pt x="17" y="50"/>
                      </a:lnTo>
                      <a:lnTo>
                        <a:pt x="3" y="41"/>
                      </a:lnTo>
                      <a:lnTo>
                        <a:pt x="3" y="33"/>
                      </a:lnTo>
                      <a:close/>
                    </a:path>
                  </a:pathLst>
                </a:custGeom>
                <a:blipFill dpi="0" rotWithShape="0">
                  <a:blip r:embed="rId3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729" name="Freeform 51"/>
                <p:cNvSpPr>
                  <a:spLocks/>
                </p:cNvSpPr>
                <p:nvPr/>
              </p:nvSpPr>
              <p:spPr bwMode="auto">
                <a:xfrm>
                  <a:off x="2661" y="2692"/>
                  <a:ext cx="18" cy="24"/>
                </a:xfrm>
                <a:custGeom>
                  <a:avLst/>
                  <a:gdLst>
                    <a:gd name="T0" fmla="*/ 3 w 35"/>
                    <a:gd name="T1" fmla="*/ 34 h 49"/>
                    <a:gd name="T2" fmla="*/ 0 w 35"/>
                    <a:gd name="T3" fmla="*/ 23 h 49"/>
                    <a:gd name="T4" fmla="*/ 8 w 35"/>
                    <a:gd name="T5" fmla="*/ 7 h 49"/>
                    <a:gd name="T6" fmla="*/ 26 w 35"/>
                    <a:gd name="T7" fmla="*/ 0 h 49"/>
                    <a:gd name="T8" fmla="*/ 34 w 35"/>
                    <a:gd name="T9" fmla="*/ 11 h 49"/>
                    <a:gd name="T10" fmla="*/ 35 w 35"/>
                    <a:gd name="T11" fmla="*/ 28 h 49"/>
                    <a:gd name="T12" fmla="*/ 17 w 35"/>
                    <a:gd name="T13" fmla="*/ 49 h 49"/>
                    <a:gd name="T14" fmla="*/ 3 w 35"/>
                    <a:gd name="T15" fmla="*/ 42 h 49"/>
                    <a:gd name="T16" fmla="*/ 3 w 35"/>
                    <a:gd name="T17" fmla="*/ 34 h 4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5"/>
                    <a:gd name="T28" fmla="*/ 0 h 49"/>
                    <a:gd name="T29" fmla="*/ 35 w 35"/>
                    <a:gd name="T30" fmla="*/ 49 h 4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5" h="49">
                      <a:moveTo>
                        <a:pt x="3" y="34"/>
                      </a:moveTo>
                      <a:lnTo>
                        <a:pt x="0" y="23"/>
                      </a:lnTo>
                      <a:lnTo>
                        <a:pt x="8" y="7"/>
                      </a:lnTo>
                      <a:lnTo>
                        <a:pt x="26" y="0"/>
                      </a:lnTo>
                      <a:lnTo>
                        <a:pt x="34" y="11"/>
                      </a:lnTo>
                      <a:lnTo>
                        <a:pt x="35" y="28"/>
                      </a:lnTo>
                      <a:lnTo>
                        <a:pt x="17" y="49"/>
                      </a:lnTo>
                      <a:lnTo>
                        <a:pt x="3" y="42"/>
                      </a:lnTo>
                      <a:lnTo>
                        <a:pt x="3" y="34"/>
                      </a:lnTo>
                      <a:close/>
                    </a:path>
                  </a:pathLst>
                </a:custGeom>
                <a:blipFill dpi="0" rotWithShape="0">
                  <a:blip r:embed="rId3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730" name="Freeform 52"/>
                <p:cNvSpPr>
                  <a:spLocks/>
                </p:cNvSpPr>
                <p:nvPr/>
              </p:nvSpPr>
              <p:spPr bwMode="auto">
                <a:xfrm>
                  <a:off x="2620" y="2726"/>
                  <a:ext cx="19" cy="19"/>
                </a:xfrm>
                <a:custGeom>
                  <a:avLst/>
                  <a:gdLst>
                    <a:gd name="T0" fmla="*/ 0 w 38"/>
                    <a:gd name="T1" fmla="*/ 27 h 39"/>
                    <a:gd name="T2" fmla="*/ 6 w 38"/>
                    <a:gd name="T3" fmla="*/ 6 h 39"/>
                    <a:gd name="T4" fmla="*/ 20 w 38"/>
                    <a:gd name="T5" fmla="*/ 0 h 39"/>
                    <a:gd name="T6" fmla="*/ 38 w 38"/>
                    <a:gd name="T7" fmla="*/ 14 h 39"/>
                    <a:gd name="T8" fmla="*/ 38 w 38"/>
                    <a:gd name="T9" fmla="*/ 31 h 39"/>
                    <a:gd name="T10" fmla="*/ 23 w 38"/>
                    <a:gd name="T11" fmla="*/ 39 h 39"/>
                    <a:gd name="T12" fmla="*/ 6 w 38"/>
                    <a:gd name="T13" fmla="*/ 35 h 39"/>
                    <a:gd name="T14" fmla="*/ 4 w 38"/>
                    <a:gd name="T15" fmla="*/ 22 h 39"/>
                    <a:gd name="T16" fmla="*/ 0 w 38"/>
                    <a:gd name="T17" fmla="*/ 27 h 3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8"/>
                    <a:gd name="T28" fmla="*/ 0 h 39"/>
                    <a:gd name="T29" fmla="*/ 38 w 38"/>
                    <a:gd name="T30" fmla="*/ 39 h 3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8" h="39">
                      <a:moveTo>
                        <a:pt x="0" y="27"/>
                      </a:moveTo>
                      <a:lnTo>
                        <a:pt x="6" y="6"/>
                      </a:lnTo>
                      <a:lnTo>
                        <a:pt x="20" y="0"/>
                      </a:lnTo>
                      <a:lnTo>
                        <a:pt x="38" y="14"/>
                      </a:lnTo>
                      <a:lnTo>
                        <a:pt x="38" y="31"/>
                      </a:lnTo>
                      <a:lnTo>
                        <a:pt x="23" y="39"/>
                      </a:lnTo>
                      <a:lnTo>
                        <a:pt x="6" y="35"/>
                      </a:lnTo>
                      <a:lnTo>
                        <a:pt x="4" y="22"/>
                      </a:lnTo>
                      <a:lnTo>
                        <a:pt x="0" y="27"/>
                      </a:lnTo>
                      <a:close/>
                    </a:path>
                  </a:pathLst>
                </a:custGeom>
                <a:blipFill dpi="0" rotWithShape="0">
                  <a:blip r:embed="rId3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731" name="Freeform 53"/>
                <p:cNvSpPr>
                  <a:spLocks/>
                </p:cNvSpPr>
                <p:nvPr/>
              </p:nvSpPr>
              <p:spPr bwMode="auto">
                <a:xfrm>
                  <a:off x="2473" y="2760"/>
                  <a:ext cx="19" cy="21"/>
                </a:xfrm>
                <a:custGeom>
                  <a:avLst/>
                  <a:gdLst>
                    <a:gd name="T0" fmla="*/ 23 w 36"/>
                    <a:gd name="T1" fmla="*/ 41 h 42"/>
                    <a:gd name="T2" fmla="*/ 2 w 36"/>
                    <a:gd name="T3" fmla="*/ 34 h 42"/>
                    <a:gd name="T4" fmla="*/ 0 w 36"/>
                    <a:gd name="T5" fmla="*/ 14 h 42"/>
                    <a:gd name="T6" fmla="*/ 9 w 36"/>
                    <a:gd name="T7" fmla="*/ 0 h 42"/>
                    <a:gd name="T8" fmla="*/ 23 w 36"/>
                    <a:gd name="T9" fmla="*/ 6 h 42"/>
                    <a:gd name="T10" fmla="*/ 36 w 36"/>
                    <a:gd name="T11" fmla="*/ 30 h 42"/>
                    <a:gd name="T12" fmla="*/ 31 w 36"/>
                    <a:gd name="T13" fmla="*/ 42 h 42"/>
                    <a:gd name="T14" fmla="*/ 23 w 36"/>
                    <a:gd name="T15" fmla="*/ 41 h 4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36"/>
                    <a:gd name="T25" fmla="*/ 0 h 42"/>
                    <a:gd name="T26" fmla="*/ 36 w 36"/>
                    <a:gd name="T27" fmla="*/ 42 h 42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36" h="42">
                      <a:moveTo>
                        <a:pt x="23" y="41"/>
                      </a:moveTo>
                      <a:lnTo>
                        <a:pt x="2" y="34"/>
                      </a:lnTo>
                      <a:lnTo>
                        <a:pt x="0" y="14"/>
                      </a:lnTo>
                      <a:lnTo>
                        <a:pt x="9" y="0"/>
                      </a:lnTo>
                      <a:lnTo>
                        <a:pt x="23" y="6"/>
                      </a:lnTo>
                      <a:lnTo>
                        <a:pt x="36" y="30"/>
                      </a:lnTo>
                      <a:lnTo>
                        <a:pt x="31" y="42"/>
                      </a:lnTo>
                      <a:lnTo>
                        <a:pt x="23" y="41"/>
                      </a:lnTo>
                      <a:close/>
                    </a:path>
                  </a:pathLst>
                </a:custGeom>
                <a:blipFill dpi="0" rotWithShape="0">
                  <a:blip r:embed="rId3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732" name="Freeform 54"/>
                <p:cNvSpPr>
                  <a:spLocks/>
                </p:cNvSpPr>
                <p:nvPr/>
              </p:nvSpPr>
              <p:spPr bwMode="auto">
                <a:xfrm>
                  <a:off x="2442" y="2763"/>
                  <a:ext cx="19" cy="20"/>
                </a:xfrm>
                <a:custGeom>
                  <a:avLst/>
                  <a:gdLst>
                    <a:gd name="T0" fmla="*/ 0 w 38"/>
                    <a:gd name="T1" fmla="*/ 27 h 39"/>
                    <a:gd name="T2" fmla="*/ 6 w 38"/>
                    <a:gd name="T3" fmla="*/ 5 h 39"/>
                    <a:gd name="T4" fmla="*/ 21 w 38"/>
                    <a:gd name="T5" fmla="*/ 0 h 39"/>
                    <a:gd name="T6" fmla="*/ 38 w 38"/>
                    <a:gd name="T7" fmla="*/ 13 h 39"/>
                    <a:gd name="T8" fmla="*/ 38 w 38"/>
                    <a:gd name="T9" fmla="*/ 31 h 39"/>
                    <a:gd name="T10" fmla="*/ 23 w 38"/>
                    <a:gd name="T11" fmla="*/ 39 h 39"/>
                    <a:gd name="T12" fmla="*/ 6 w 38"/>
                    <a:gd name="T13" fmla="*/ 35 h 39"/>
                    <a:gd name="T14" fmla="*/ 5 w 38"/>
                    <a:gd name="T15" fmla="*/ 21 h 39"/>
                    <a:gd name="T16" fmla="*/ 0 w 38"/>
                    <a:gd name="T17" fmla="*/ 27 h 3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8"/>
                    <a:gd name="T28" fmla="*/ 0 h 39"/>
                    <a:gd name="T29" fmla="*/ 38 w 38"/>
                    <a:gd name="T30" fmla="*/ 39 h 3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8" h="39">
                      <a:moveTo>
                        <a:pt x="0" y="27"/>
                      </a:moveTo>
                      <a:lnTo>
                        <a:pt x="6" y="5"/>
                      </a:lnTo>
                      <a:lnTo>
                        <a:pt x="21" y="0"/>
                      </a:lnTo>
                      <a:lnTo>
                        <a:pt x="38" y="13"/>
                      </a:lnTo>
                      <a:lnTo>
                        <a:pt x="38" y="31"/>
                      </a:lnTo>
                      <a:lnTo>
                        <a:pt x="23" y="39"/>
                      </a:lnTo>
                      <a:lnTo>
                        <a:pt x="6" y="35"/>
                      </a:lnTo>
                      <a:lnTo>
                        <a:pt x="5" y="21"/>
                      </a:lnTo>
                      <a:lnTo>
                        <a:pt x="0" y="27"/>
                      </a:lnTo>
                      <a:close/>
                    </a:path>
                  </a:pathLst>
                </a:custGeom>
                <a:blipFill dpi="0" rotWithShape="0">
                  <a:blip r:embed="rId3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</p:grpSp>
          <p:grpSp>
            <p:nvGrpSpPr>
              <p:cNvPr id="13" name="Group 55"/>
              <p:cNvGrpSpPr>
                <a:grpSpLocks/>
              </p:cNvGrpSpPr>
              <p:nvPr/>
            </p:nvGrpSpPr>
            <p:grpSpPr bwMode="auto">
              <a:xfrm>
                <a:off x="2954" y="2945"/>
                <a:ext cx="328" cy="267"/>
                <a:chOff x="2603" y="2924"/>
                <a:chExt cx="546" cy="444"/>
              </a:xfrm>
            </p:grpSpPr>
            <p:sp>
              <p:nvSpPr>
                <p:cNvPr id="149716" name="Freeform 56"/>
                <p:cNvSpPr>
                  <a:spLocks/>
                </p:cNvSpPr>
                <p:nvPr/>
              </p:nvSpPr>
              <p:spPr bwMode="auto">
                <a:xfrm>
                  <a:off x="2761" y="2924"/>
                  <a:ext cx="142" cy="110"/>
                </a:xfrm>
                <a:custGeom>
                  <a:avLst/>
                  <a:gdLst>
                    <a:gd name="T0" fmla="*/ 181 w 284"/>
                    <a:gd name="T1" fmla="*/ 72 h 221"/>
                    <a:gd name="T2" fmla="*/ 155 w 284"/>
                    <a:gd name="T3" fmla="*/ 47 h 221"/>
                    <a:gd name="T4" fmla="*/ 136 w 284"/>
                    <a:gd name="T5" fmla="*/ 29 h 221"/>
                    <a:gd name="T6" fmla="*/ 114 w 284"/>
                    <a:gd name="T7" fmla="*/ 17 h 221"/>
                    <a:gd name="T8" fmla="*/ 90 w 284"/>
                    <a:gd name="T9" fmla="*/ 6 h 221"/>
                    <a:gd name="T10" fmla="*/ 72 w 284"/>
                    <a:gd name="T11" fmla="*/ 2 h 221"/>
                    <a:gd name="T12" fmla="*/ 50 w 284"/>
                    <a:gd name="T13" fmla="*/ 0 h 221"/>
                    <a:gd name="T14" fmla="*/ 35 w 284"/>
                    <a:gd name="T15" fmla="*/ 2 h 221"/>
                    <a:gd name="T16" fmla="*/ 21 w 284"/>
                    <a:gd name="T17" fmla="*/ 9 h 221"/>
                    <a:gd name="T18" fmla="*/ 12 w 284"/>
                    <a:gd name="T19" fmla="*/ 17 h 221"/>
                    <a:gd name="T20" fmla="*/ 5 w 284"/>
                    <a:gd name="T21" fmla="*/ 31 h 221"/>
                    <a:gd name="T22" fmla="*/ 2 w 284"/>
                    <a:gd name="T23" fmla="*/ 47 h 221"/>
                    <a:gd name="T24" fmla="*/ 0 w 284"/>
                    <a:gd name="T25" fmla="*/ 68 h 221"/>
                    <a:gd name="T26" fmla="*/ 5 w 284"/>
                    <a:gd name="T27" fmla="*/ 95 h 221"/>
                    <a:gd name="T28" fmla="*/ 10 w 284"/>
                    <a:gd name="T29" fmla="*/ 114 h 221"/>
                    <a:gd name="T30" fmla="*/ 20 w 284"/>
                    <a:gd name="T31" fmla="*/ 133 h 221"/>
                    <a:gd name="T32" fmla="*/ 29 w 284"/>
                    <a:gd name="T33" fmla="*/ 152 h 221"/>
                    <a:gd name="T34" fmla="*/ 44 w 284"/>
                    <a:gd name="T35" fmla="*/ 168 h 221"/>
                    <a:gd name="T36" fmla="*/ 62 w 284"/>
                    <a:gd name="T37" fmla="*/ 184 h 221"/>
                    <a:gd name="T38" fmla="*/ 85 w 284"/>
                    <a:gd name="T39" fmla="*/ 199 h 221"/>
                    <a:gd name="T40" fmla="*/ 110 w 284"/>
                    <a:gd name="T41" fmla="*/ 214 h 221"/>
                    <a:gd name="T42" fmla="*/ 136 w 284"/>
                    <a:gd name="T43" fmla="*/ 221 h 221"/>
                    <a:gd name="T44" fmla="*/ 157 w 284"/>
                    <a:gd name="T45" fmla="*/ 219 h 221"/>
                    <a:gd name="T46" fmla="*/ 177 w 284"/>
                    <a:gd name="T47" fmla="*/ 217 h 221"/>
                    <a:gd name="T48" fmla="*/ 194 w 284"/>
                    <a:gd name="T49" fmla="*/ 209 h 221"/>
                    <a:gd name="T50" fmla="*/ 204 w 284"/>
                    <a:gd name="T51" fmla="*/ 198 h 221"/>
                    <a:gd name="T52" fmla="*/ 212 w 284"/>
                    <a:gd name="T53" fmla="*/ 183 h 221"/>
                    <a:gd name="T54" fmla="*/ 214 w 284"/>
                    <a:gd name="T55" fmla="*/ 164 h 221"/>
                    <a:gd name="T56" fmla="*/ 211 w 284"/>
                    <a:gd name="T57" fmla="*/ 147 h 221"/>
                    <a:gd name="T58" fmla="*/ 210 w 284"/>
                    <a:gd name="T59" fmla="*/ 129 h 221"/>
                    <a:gd name="T60" fmla="*/ 203 w 284"/>
                    <a:gd name="T61" fmla="*/ 114 h 221"/>
                    <a:gd name="T62" fmla="*/ 199 w 284"/>
                    <a:gd name="T63" fmla="*/ 99 h 221"/>
                    <a:gd name="T64" fmla="*/ 194 w 284"/>
                    <a:gd name="T65" fmla="*/ 90 h 221"/>
                    <a:gd name="T66" fmla="*/ 226 w 284"/>
                    <a:gd name="T67" fmla="*/ 75 h 221"/>
                    <a:gd name="T68" fmla="*/ 260 w 284"/>
                    <a:gd name="T69" fmla="*/ 66 h 221"/>
                    <a:gd name="T70" fmla="*/ 281 w 284"/>
                    <a:gd name="T71" fmla="*/ 56 h 221"/>
                    <a:gd name="T72" fmla="*/ 284 w 284"/>
                    <a:gd name="T73" fmla="*/ 46 h 221"/>
                    <a:gd name="T74" fmla="*/ 281 w 284"/>
                    <a:gd name="T75" fmla="*/ 33 h 221"/>
                    <a:gd name="T76" fmla="*/ 272 w 284"/>
                    <a:gd name="T77" fmla="*/ 23 h 221"/>
                    <a:gd name="T78" fmla="*/ 258 w 284"/>
                    <a:gd name="T79" fmla="*/ 24 h 221"/>
                    <a:gd name="T80" fmla="*/ 245 w 284"/>
                    <a:gd name="T81" fmla="*/ 27 h 221"/>
                    <a:gd name="T82" fmla="*/ 229 w 284"/>
                    <a:gd name="T83" fmla="*/ 39 h 221"/>
                    <a:gd name="T84" fmla="*/ 207 w 284"/>
                    <a:gd name="T85" fmla="*/ 52 h 221"/>
                    <a:gd name="T86" fmla="*/ 192 w 284"/>
                    <a:gd name="T87" fmla="*/ 63 h 221"/>
                    <a:gd name="T88" fmla="*/ 181 w 284"/>
                    <a:gd name="T89" fmla="*/ 72 h 22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284"/>
                    <a:gd name="T136" fmla="*/ 0 h 221"/>
                    <a:gd name="T137" fmla="*/ 284 w 284"/>
                    <a:gd name="T138" fmla="*/ 221 h 22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284" h="221">
                      <a:moveTo>
                        <a:pt x="181" y="72"/>
                      </a:moveTo>
                      <a:lnTo>
                        <a:pt x="155" y="47"/>
                      </a:lnTo>
                      <a:lnTo>
                        <a:pt x="136" y="29"/>
                      </a:lnTo>
                      <a:lnTo>
                        <a:pt x="114" y="17"/>
                      </a:lnTo>
                      <a:lnTo>
                        <a:pt x="90" y="6"/>
                      </a:lnTo>
                      <a:lnTo>
                        <a:pt x="72" y="2"/>
                      </a:lnTo>
                      <a:lnTo>
                        <a:pt x="50" y="0"/>
                      </a:lnTo>
                      <a:lnTo>
                        <a:pt x="35" y="2"/>
                      </a:lnTo>
                      <a:lnTo>
                        <a:pt x="21" y="9"/>
                      </a:lnTo>
                      <a:lnTo>
                        <a:pt x="12" y="17"/>
                      </a:lnTo>
                      <a:lnTo>
                        <a:pt x="5" y="31"/>
                      </a:lnTo>
                      <a:lnTo>
                        <a:pt x="2" y="47"/>
                      </a:lnTo>
                      <a:lnTo>
                        <a:pt x="0" y="68"/>
                      </a:lnTo>
                      <a:lnTo>
                        <a:pt x="5" y="95"/>
                      </a:lnTo>
                      <a:lnTo>
                        <a:pt x="10" y="114"/>
                      </a:lnTo>
                      <a:lnTo>
                        <a:pt x="20" y="133"/>
                      </a:lnTo>
                      <a:lnTo>
                        <a:pt x="29" y="152"/>
                      </a:lnTo>
                      <a:lnTo>
                        <a:pt x="44" y="168"/>
                      </a:lnTo>
                      <a:lnTo>
                        <a:pt x="62" y="184"/>
                      </a:lnTo>
                      <a:lnTo>
                        <a:pt x="85" y="199"/>
                      </a:lnTo>
                      <a:lnTo>
                        <a:pt x="110" y="214"/>
                      </a:lnTo>
                      <a:lnTo>
                        <a:pt x="136" y="221"/>
                      </a:lnTo>
                      <a:lnTo>
                        <a:pt x="157" y="219"/>
                      </a:lnTo>
                      <a:lnTo>
                        <a:pt x="177" y="217"/>
                      </a:lnTo>
                      <a:lnTo>
                        <a:pt x="194" y="209"/>
                      </a:lnTo>
                      <a:lnTo>
                        <a:pt x="204" y="198"/>
                      </a:lnTo>
                      <a:lnTo>
                        <a:pt x="212" y="183"/>
                      </a:lnTo>
                      <a:lnTo>
                        <a:pt x="214" y="164"/>
                      </a:lnTo>
                      <a:lnTo>
                        <a:pt x="211" y="147"/>
                      </a:lnTo>
                      <a:lnTo>
                        <a:pt x="210" y="129"/>
                      </a:lnTo>
                      <a:lnTo>
                        <a:pt x="203" y="114"/>
                      </a:lnTo>
                      <a:lnTo>
                        <a:pt x="199" y="99"/>
                      </a:lnTo>
                      <a:lnTo>
                        <a:pt x="194" y="90"/>
                      </a:lnTo>
                      <a:lnTo>
                        <a:pt x="226" y="75"/>
                      </a:lnTo>
                      <a:lnTo>
                        <a:pt x="260" y="66"/>
                      </a:lnTo>
                      <a:lnTo>
                        <a:pt x="281" y="56"/>
                      </a:lnTo>
                      <a:lnTo>
                        <a:pt x="284" y="46"/>
                      </a:lnTo>
                      <a:lnTo>
                        <a:pt x="281" y="33"/>
                      </a:lnTo>
                      <a:lnTo>
                        <a:pt x="272" y="23"/>
                      </a:lnTo>
                      <a:lnTo>
                        <a:pt x="258" y="24"/>
                      </a:lnTo>
                      <a:lnTo>
                        <a:pt x="245" y="27"/>
                      </a:lnTo>
                      <a:lnTo>
                        <a:pt x="229" y="39"/>
                      </a:lnTo>
                      <a:lnTo>
                        <a:pt x="207" y="52"/>
                      </a:lnTo>
                      <a:lnTo>
                        <a:pt x="192" y="63"/>
                      </a:lnTo>
                      <a:lnTo>
                        <a:pt x="181" y="72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717" name="Freeform 57"/>
                <p:cNvSpPr>
                  <a:spLocks/>
                </p:cNvSpPr>
                <p:nvPr/>
              </p:nvSpPr>
              <p:spPr bwMode="auto">
                <a:xfrm>
                  <a:off x="2840" y="3036"/>
                  <a:ext cx="119" cy="222"/>
                </a:xfrm>
                <a:custGeom>
                  <a:avLst/>
                  <a:gdLst>
                    <a:gd name="T0" fmla="*/ 31 w 237"/>
                    <a:gd name="T1" fmla="*/ 6 h 445"/>
                    <a:gd name="T2" fmla="*/ 53 w 237"/>
                    <a:gd name="T3" fmla="*/ 3 h 445"/>
                    <a:gd name="T4" fmla="*/ 78 w 237"/>
                    <a:gd name="T5" fmla="*/ 0 h 445"/>
                    <a:gd name="T6" fmla="*/ 103 w 237"/>
                    <a:gd name="T7" fmla="*/ 5 h 445"/>
                    <a:gd name="T8" fmla="*/ 125 w 237"/>
                    <a:gd name="T9" fmla="*/ 14 h 445"/>
                    <a:gd name="T10" fmla="*/ 152 w 237"/>
                    <a:gd name="T11" fmla="*/ 31 h 445"/>
                    <a:gd name="T12" fmla="*/ 175 w 237"/>
                    <a:gd name="T13" fmla="*/ 53 h 445"/>
                    <a:gd name="T14" fmla="*/ 191 w 237"/>
                    <a:gd name="T15" fmla="*/ 77 h 445"/>
                    <a:gd name="T16" fmla="*/ 207 w 237"/>
                    <a:gd name="T17" fmla="*/ 102 h 445"/>
                    <a:gd name="T18" fmla="*/ 219 w 237"/>
                    <a:gd name="T19" fmla="*/ 134 h 445"/>
                    <a:gd name="T20" fmla="*/ 227 w 237"/>
                    <a:gd name="T21" fmla="*/ 165 h 445"/>
                    <a:gd name="T22" fmla="*/ 234 w 237"/>
                    <a:gd name="T23" fmla="*/ 199 h 445"/>
                    <a:gd name="T24" fmla="*/ 237 w 237"/>
                    <a:gd name="T25" fmla="*/ 235 h 445"/>
                    <a:gd name="T26" fmla="*/ 234 w 237"/>
                    <a:gd name="T27" fmla="*/ 265 h 445"/>
                    <a:gd name="T28" fmla="*/ 231 w 237"/>
                    <a:gd name="T29" fmla="*/ 298 h 445"/>
                    <a:gd name="T30" fmla="*/ 227 w 237"/>
                    <a:gd name="T31" fmla="*/ 329 h 445"/>
                    <a:gd name="T32" fmla="*/ 219 w 237"/>
                    <a:gd name="T33" fmla="*/ 362 h 445"/>
                    <a:gd name="T34" fmla="*/ 210 w 237"/>
                    <a:gd name="T35" fmla="*/ 386 h 445"/>
                    <a:gd name="T36" fmla="*/ 197 w 237"/>
                    <a:gd name="T37" fmla="*/ 410 h 445"/>
                    <a:gd name="T38" fmla="*/ 184 w 237"/>
                    <a:gd name="T39" fmla="*/ 428 h 445"/>
                    <a:gd name="T40" fmla="*/ 168 w 237"/>
                    <a:gd name="T41" fmla="*/ 435 h 445"/>
                    <a:gd name="T42" fmla="*/ 150 w 237"/>
                    <a:gd name="T43" fmla="*/ 443 h 445"/>
                    <a:gd name="T44" fmla="*/ 129 w 237"/>
                    <a:gd name="T45" fmla="*/ 445 h 445"/>
                    <a:gd name="T46" fmla="*/ 111 w 237"/>
                    <a:gd name="T47" fmla="*/ 443 h 445"/>
                    <a:gd name="T48" fmla="*/ 97 w 237"/>
                    <a:gd name="T49" fmla="*/ 440 h 445"/>
                    <a:gd name="T50" fmla="*/ 83 w 237"/>
                    <a:gd name="T51" fmla="*/ 429 h 445"/>
                    <a:gd name="T52" fmla="*/ 71 w 237"/>
                    <a:gd name="T53" fmla="*/ 416 h 445"/>
                    <a:gd name="T54" fmla="*/ 64 w 237"/>
                    <a:gd name="T55" fmla="*/ 401 h 445"/>
                    <a:gd name="T56" fmla="*/ 56 w 237"/>
                    <a:gd name="T57" fmla="*/ 379 h 445"/>
                    <a:gd name="T58" fmla="*/ 53 w 237"/>
                    <a:gd name="T59" fmla="*/ 360 h 445"/>
                    <a:gd name="T60" fmla="*/ 59 w 237"/>
                    <a:gd name="T61" fmla="*/ 333 h 445"/>
                    <a:gd name="T62" fmla="*/ 67 w 237"/>
                    <a:gd name="T63" fmla="*/ 306 h 445"/>
                    <a:gd name="T64" fmla="*/ 76 w 237"/>
                    <a:gd name="T65" fmla="*/ 281 h 445"/>
                    <a:gd name="T66" fmla="*/ 83 w 237"/>
                    <a:gd name="T67" fmla="*/ 262 h 445"/>
                    <a:gd name="T68" fmla="*/ 88 w 237"/>
                    <a:gd name="T69" fmla="*/ 240 h 445"/>
                    <a:gd name="T70" fmla="*/ 88 w 237"/>
                    <a:gd name="T71" fmla="*/ 227 h 445"/>
                    <a:gd name="T72" fmla="*/ 86 w 237"/>
                    <a:gd name="T73" fmla="*/ 213 h 445"/>
                    <a:gd name="T74" fmla="*/ 80 w 237"/>
                    <a:gd name="T75" fmla="*/ 197 h 445"/>
                    <a:gd name="T76" fmla="*/ 71 w 237"/>
                    <a:gd name="T77" fmla="*/ 180 h 445"/>
                    <a:gd name="T78" fmla="*/ 55 w 237"/>
                    <a:gd name="T79" fmla="*/ 161 h 445"/>
                    <a:gd name="T80" fmla="*/ 37 w 237"/>
                    <a:gd name="T81" fmla="*/ 145 h 445"/>
                    <a:gd name="T82" fmla="*/ 25 w 237"/>
                    <a:gd name="T83" fmla="*/ 129 h 445"/>
                    <a:gd name="T84" fmla="*/ 12 w 237"/>
                    <a:gd name="T85" fmla="*/ 106 h 445"/>
                    <a:gd name="T86" fmla="*/ 4 w 237"/>
                    <a:gd name="T87" fmla="*/ 84 h 445"/>
                    <a:gd name="T88" fmla="*/ 0 w 237"/>
                    <a:gd name="T89" fmla="*/ 60 h 445"/>
                    <a:gd name="T90" fmla="*/ 0 w 237"/>
                    <a:gd name="T91" fmla="*/ 40 h 445"/>
                    <a:gd name="T92" fmla="*/ 4 w 237"/>
                    <a:gd name="T93" fmla="*/ 27 h 445"/>
                    <a:gd name="T94" fmla="*/ 14 w 237"/>
                    <a:gd name="T95" fmla="*/ 17 h 445"/>
                    <a:gd name="T96" fmla="*/ 31 w 237"/>
                    <a:gd name="T97" fmla="*/ 6 h 445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237"/>
                    <a:gd name="T148" fmla="*/ 0 h 445"/>
                    <a:gd name="T149" fmla="*/ 237 w 237"/>
                    <a:gd name="T150" fmla="*/ 445 h 445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237" h="445">
                      <a:moveTo>
                        <a:pt x="31" y="6"/>
                      </a:moveTo>
                      <a:lnTo>
                        <a:pt x="53" y="3"/>
                      </a:lnTo>
                      <a:lnTo>
                        <a:pt x="78" y="0"/>
                      </a:lnTo>
                      <a:lnTo>
                        <a:pt x="103" y="5"/>
                      </a:lnTo>
                      <a:lnTo>
                        <a:pt x="125" y="14"/>
                      </a:lnTo>
                      <a:lnTo>
                        <a:pt x="152" y="31"/>
                      </a:lnTo>
                      <a:lnTo>
                        <a:pt x="175" y="53"/>
                      </a:lnTo>
                      <a:lnTo>
                        <a:pt x="191" y="77"/>
                      </a:lnTo>
                      <a:lnTo>
                        <a:pt x="207" y="102"/>
                      </a:lnTo>
                      <a:lnTo>
                        <a:pt x="219" y="134"/>
                      </a:lnTo>
                      <a:lnTo>
                        <a:pt x="227" y="165"/>
                      </a:lnTo>
                      <a:lnTo>
                        <a:pt x="234" y="199"/>
                      </a:lnTo>
                      <a:lnTo>
                        <a:pt x="237" y="235"/>
                      </a:lnTo>
                      <a:lnTo>
                        <a:pt x="234" y="265"/>
                      </a:lnTo>
                      <a:lnTo>
                        <a:pt x="231" y="298"/>
                      </a:lnTo>
                      <a:lnTo>
                        <a:pt x="227" y="329"/>
                      </a:lnTo>
                      <a:lnTo>
                        <a:pt x="219" y="362"/>
                      </a:lnTo>
                      <a:lnTo>
                        <a:pt x="210" y="386"/>
                      </a:lnTo>
                      <a:lnTo>
                        <a:pt x="197" y="410"/>
                      </a:lnTo>
                      <a:lnTo>
                        <a:pt x="184" y="428"/>
                      </a:lnTo>
                      <a:lnTo>
                        <a:pt x="168" y="435"/>
                      </a:lnTo>
                      <a:lnTo>
                        <a:pt x="150" y="443"/>
                      </a:lnTo>
                      <a:lnTo>
                        <a:pt x="129" y="445"/>
                      </a:lnTo>
                      <a:lnTo>
                        <a:pt x="111" y="443"/>
                      </a:lnTo>
                      <a:lnTo>
                        <a:pt x="97" y="440"/>
                      </a:lnTo>
                      <a:lnTo>
                        <a:pt x="83" y="429"/>
                      </a:lnTo>
                      <a:lnTo>
                        <a:pt x="71" y="416"/>
                      </a:lnTo>
                      <a:lnTo>
                        <a:pt x="64" y="401"/>
                      </a:lnTo>
                      <a:lnTo>
                        <a:pt x="56" y="379"/>
                      </a:lnTo>
                      <a:lnTo>
                        <a:pt x="53" y="360"/>
                      </a:lnTo>
                      <a:lnTo>
                        <a:pt x="59" y="333"/>
                      </a:lnTo>
                      <a:lnTo>
                        <a:pt x="67" y="306"/>
                      </a:lnTo>
                      <a:lnTo>
                        <a:pt x="76" y="281"/>
                      </a:lnTo>
                      <a:lnTo>
                        <a:pt x="83" y="262"/>
                      </a:lnTo>
                      <a:lnTo>
                        <a:pt x="88" y="240"/>
                      </a:lnTo>
                      <a:lnTo>
                        <a:pt x="88" y="227"/>
                      </a:lnTo>
                      <a:lnTo>
                        <a:pt x="86" y="213"/>
                      </a:lnTo>
                      <a:lnTo>
                        <a:pt x="80" y="197"/>
                      </a:lnTo>
                      <a:lnTo>
                        <a:pt x="71" y="180"/>
                      </a:lnTo>
                      <a:lnTo>
                        <a:pt x="55" y="161"/>
                      </a:lnTo>
                      <a:lnTo>
                        <a:pt x="37" y="145"/>
                      </a:lnTo>
                      <a:lnTo>
                        <a:pt x="25" y="129"/>
                      </a:lnTo>
                      <a:lnTo>
                        <a:pt x="12" y="106"/>
                      </a:lnTo>
                      <a:lnTo>
                        <a:pt x="4" y="84"/>
                      </a:lnTo>
                      <a:lnTo>
                        <a:pt x="0" y="60"/>
                      </a:lnTo>
                      <a:lnTo>
                        <a:pt x="0" y="40"/>
                      </a:lnTo>
                      <a:lnTo>
                        <a:pt x="4" y="27"/>
                      </a:lnTo>
                      <a:lnTo>
                        <a:pt x="14" y="17"/>
                      </a:lnTo>
                      <a:lnTo>
                        <a:pt x="31" y="6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718" name="Freeform 58"/>
                <p:cNvSpPr>
                  <a:spLocks/>
                </p:cNvSpPr>
                <p:nvPr/>
              </p:nvSpPr>
              <p:spPr bwMode="auto">
                <a:xfrm>
                  <a:off x="2874" y="2958"/>
                  <a:ext cx="266" cy="147"/>
                </a:xfrm>
                <a:custGeom>
                  <a:avLst/>
                  <a:gdLst>
                    <a:gd name="T0" fmla="*/ 13 w 532"/>
                    <a:gd name="T1" fmla="*/ 162 h 294"/>
                    <a:gd name="T2" fmla="*/ 43 w 532"/>
                    <a:gd name="T3" fmla="*/ 160 h 294"/>
                    <a:gd name="T4" fmla="*/ 74 w 532"/>
                    <a:gd name="T5" fmla="*/ 164 h 294"/>
                    <a:gd name="T6" fmla="*/ 110 w 532"/>
                    <a:gd name="T7" fmla="*/ 177 h 294"/>
                    <a:gd name="T8" fmla="*/ 149 w 532"/>
                    <a:gd name="T9" fmla="*/ 197 h 294"/>
                    <a:gd name="T10" fmla="*/ 187 w 532"/>
                    <a:gd name="T11" fmla="*/ 217 h 294"/>
                    <a:gd name="T12" fmla="*/ 222 w 532"/>
                    <a:gd name="T13" fmla="*/ 236 h 294"/>
                    <a:gd name="T14" fmla="*/ 245 w 532"/>
                    <a:gd name="T15" fmla="*/ 246 h 294"/>
                    <a:gd name="T16" fmla="*/ 261 w 532"/>
                    <a:gd name="T17" fmla="*/ 248 h 294"/>
                    <a:gd name="T18" fmla="*/ 281 w 532"/>
                    <a:gd name="T19" fmla="*/ 243 h 294"/>
                    <a:gd name="T20" fmla="*/ 292 w 532"/>
                    <a:gd name="T21" fmla="*/ 234 h 294"/>
                    <a:gd name="T22" fmla="*/ 310 w 532"/>
                    <a:gd name="T23" fmla="*/ 213 h 294"/>
                    <a:gd name="T24" fmla="*/ 330 w 532"/>
                    <a:gd name="T25" fmla="*/ 182 h 294"/>
                    <a:gd name="T26" fmla="*/ 355 w 532"/>
                    <a:gd name="T27" fmla="*/ 146 h 294"/>
                    <a:gd name="T28" fmla="*/ 377 w 532"/>
                    <a:gd name="T29" fmla="*/ 110 h 294"/>
                    <a:gd name="T30" fmla="*/ 397 w 532"/>
                    <a:gd name="T31" fmla="*/ 85 h 294"/>
                    <a:gd name="T32" fmla="*/ 415 w 532"/>
                    <a:gd name="T33" fmla="*/ 64 h 294"/>
                    <a:gd name="T34" fmla="*/ 427 w 532"/>
                    <a:gd name="T35" fmla="*/ 34 h 294"/>
                    <a:gd name="T36" fmla="*/ 431 w 532"/>
                    <a:gd name="T37" fmla="*/ 19 h 294"/>
                    <a:gd name="T38" fmla="*/ 443 w 532"/>
                    <a:gd name="T39" fmla="*/ 4 h 294"/>
                    <a:gd name="T40" fmla="*/ 458 w 532"/>
                    <a:gd name="T41" fmla="*/ 0 h 294"/>
                    <a:gd name="T42" fmla="*/ 471 w 532"/>
                    <a:gd name="T43" fmla="*/ 0 h 294"/>
                    <a:gd name="T44" fmla="*/ 481 w 532"/>
                    <a:gd name="T45" fmla="*/ 6 h 294"/>
                    <a:gd name="T46" fmla="*/ 478 w 532"/>
                    <a:gd name="T47" fmla="*/ 19 h 294"/>
                    <a:gd name="T48" fmla="*/ 462 w 532"/>
                    <a:gd name="T49" fmla="*/ 22 h 294"/>
                    <a:gd name="T50" fmla="*/ 450 w 532"/>
                    <a:gd name="T51" fmla="*/ 37 h 294"/>
                    <a:gd name="T52" fmla="*/ 456 w 532"/>
                    <a:gd name="T53" fmla="*/ 45 h 294"/>
                    <a:gd name="T54" fmla="*/ 474 w 532"/>
                    <a:gd name="T55" fmla="*/ 37 h 294"/>
                    <a:gd name="T56" fmla="*/ 498 w 532"/>
                    <a:gd name="T57" fmla="*/ 23 h 294"/>
                    <a:gd name="T58" fmla="*/ 517 w 532"/>
                    <a:gd name="T59" fmla="*/ 27 h 294"/>
                    <a:gd name="T60" fmla="*/ 526 w 532"/>
                    <a:gd name="T61" fmla="*/ 35 h 294"/>
                    <a:gd name="T62" fmla="*/ 532 w 532"/>
                    <a:gd name="T63" fmla="*/ 46 h 294"/>
                    <a:gd name="T64" fmla="*/ 529 w 532"/>
                    <a:gd name="T65" fmla="*/ 62 h 294"/>
                    <a:gd name="T66" fmla="*/ 520 w 532"/>
                    <a:gd name="T67" fmla="*/ 72 h 294"/>
                    <a:gd name="T68" fmla="*/ 502 w 532"/>
                    <a:gd name="T69" fmla="*/ 76 h 294"/>
                    <a:gd name="T70" fmla="*/ 472 w 532"/>
                    <a:gd name="T71" fmla="*/ 87 h 294"/>
                    <a:gd name="T72" fmla="*/ 447 w 532"/>
                    <a:gd name="T73" fmla="*/ 88 h 294"/>
                    <a:gd name="T74" fmla="*/ 425 w 532"/>
                    <a:gd name="T75" fmla="*/ 93 h 294"/>
                    <a:gd name="T76" fmla="*/ 397 w 532"/>
                    <a:gd name="T77" fmla="*/ 129 h 294"/>
                    <a:gd name="T78" fmla="*/ 376 w 532"/>
                    <a:gd name="T79" fmla="*/ 173 h 294"/>
                    <a:gd name="T80" fmla="*/ 358 w 532"/>
                    <a:gd name="T81" fmla="*/ 203 h 294"/>
                    <a:gd name="T82" fmla="*/ 341 w 532"/>
                    <a:gd name="T83" fmla="*/ 231 h 294"/>
                    <a:gd name="T84" fmla="*/ 320 w 532"/>
                    <a:gd name="T85" fmla="*/ 257 h 294"/>
                    <a:gd name="T86" fmla="*/ 299 w 532"/>
                    <a:gd name="T87" fmla="*/ 278 h 294"/>
                    <a:gd name="T88" fmla="*/ 280 w 532"/>
                    <a:gd name="T89" fmla="*/ 289 h 294"/>
                    <a:gd name="T90" fmla="*/ 258 w 532"/>
                    <a:gd name="T91" fmla="*/ 294 h 294"/>
                    <a:gd name="T92" fmla="*/ 240 w 532"/>
                    <a:gd name="T93" fmla="*/ 292 h 294"/>
                    <a:gd name="T94" fmla="*/ 222 w 532"/>
                    <a:gd name="T95" fmla="*/ 284 h 294"/>
                    <a:gd name="T96" fmla="*/ 196 w 532"/>
                    <a:gd name="T97" fmla="*/ 274 h 294"/>
                    <a:gd name="T98" fmla="*/ 168 w 532"/>
                    <a:gd name="T99" fmla="*/ 262 h 294"/>
                    <a:gd name="T100" fmla="*/ 135 w 532"/>
                    <a:gd name="T101" fmla="*/ 247 h 294"/>
                    <a:gd name="T102" fmla="*/ 101 w 532"/>
                    <a:gd name="T103" fmla="*/ 236 h 294"/>
                    <a:gd name="T104" fmla="*/ 66 w 532"/>
                    <a:gd name="T105" fmla="*/ 230 h 294"/>
                    <a:gd name="T106" fmla="*/ 38 w 532"/>
                    <a:gd name="T107" fmla="*/ 220 h 294"/>
                    <a:gd name="T108" fmla="*/ 13 w 532"/>
                    <a:gd name="T109" fmla="*/ 209 h 294"/>
                    <a:gd name="T110" fmla="*/ 4 w 532"/>
                    <a:gd name="T111" fmla="*/ 186 h 294"/>
                    <a:gd name="T112" fmla="*/ 0 w 532"/>
                    <a:gd name="T113" fmla="*/ 189 h 294"/>
                    <a:gd name="T114" fmla="*/ 0 w 532"/>
                    <a:gd name="T115" fmla="*/ 173 h 294"/>
                    <a:gd name="T116" fmla="*/ 8 w 532"/>
                    <a:gd name="T117" fmla="*/ 162 h 294"/>
                    <a:gd name="T118" fmla="*/ 13 w 532"/>
                    <a:gd name="T119" fmla="*/ 162 h 294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532"/>
                    <a:gd name="T181" fmla="*/ 0 h 294"/>
                    <a:gd name="T182" fmla="*/ 532 w 532"/>
                    <a:gd name="T183" fmla="*/ 294 h 294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532" h="294">
                      <a:moveTo>
                        <a:pt x="13" y="162"/>
                      </a:moveTo>
                      <a:lnTo>
                        <a:pt x="43" y="160"/>
                      </a:lnTo>
                      <a:lnTo>
                        <a:pt x="74" y="164"/>
                      </a:lnTo>
                      <a:lnTo>
                        <a:pt x="110" y="177"/>
                      </a:lnTo>
                      <a:lnTo>
                        <a:pt x="149" y="197"/>
                      </a:lnTo>
                      <a:lnTo>
                        <a:pt x="187" y="217"/>
                      </a:lnTo>
                      <a:lnTo>
                        <a:pt x="222" y="236"/>
                      </a:lnTo>
                      <a:lnTo>
                        <a:pt x="245" y="246"/>
                      </a:lnTo>
                      <a:lnTo>
                        <a:pt x="261" y="248"/>
                      </a:lnTo>
                      <a:lnTo>
                        <a:pt x="281" y="243"/>
                      </a:lnTo>
                      <a:lnTo>
                        <a:pt x="292" y="234"/>
                      </a:lnTo>
                      <a:lnTo>
                        <a:pt x="310" y="213"/>
                      </a:lnTo>
                      <a:lnTo>
                        <a:pt x="330" y="182"/>
                      </a:lnTo>
                      <a:lnTo>
                        <a:pt x="355" y="146"/>
                      </a:lnTo>
                      <a:lnTo>
                        <a:pt x="377" y="110"/>
                      </a:lnTo>
                      <a:lnTo>
                        <a:pt x="397" y="85"/>
                      </a:lnTo>
                      <a:lnTo>
                        <a:pt x="415" y="64"/>
                      </a:lnTo>
                      <a:lnTo>
                        <a:pt x="427" y="34"/>
                      </a:lnTo>
                      <a:lnTo>
                        <a:pt x="431" y="19"/>
                      </a:lnTo>
                      <a:lnTo>
                        <a:pt x="443" y="4"/>
                      </a:lnTo>
                      <a:lnTo>
                        <a:pt x="458" y="0"/>
                      </a:lnTo>
                      <a:lnTo>
                        <a:pt x="471" y="0"/>
                      </a:lnTo>
                      <a:lnTo>
                        <a:pt x="481" y="6"/>
                      </a:lnTo>
                      <a:lnTo>
                        <a:pt x="478" y="19"/>
                      </a:lnTo>
                      <a:lnTo>
                        <a:pt x="462" y="22"/>
                      </a:lnTo>
                      <a:lnTo>
                        <a:pt x="450" y="37"/>
                      </a:lnTo>
                      <a:lnTo>
                        <a:pt x="456" y="45"/>
                      </a:lnTo>
                      <a:lnTo>
                        <a:pt x="474" y="37"/>
                      </a:lnTo>
                      <a:lnTo>
                        <a:pt x="498" y="23"/>
                      </a:lnTo>
                      <a:lnTo>
                        <a:pt x="517" y="27"/>
                      </a:lnTo>
                      <a:lnTo>
                        <a:pt x="526" y="35"/>
                      </a:lnTo>
                      <a:lnTo>
                        <a:pt x="532" y="46"/>
                      </a:lnTo>
                      <a:lnTo>
                        <a:pt x="529" y="62"/>
                      </a:lnTo>
                      <a:lnTo>
                        <a:pt x="520" y="72"/>
                      </a:lnTo>
                      <a:lnTo>
                        <a:pt x="502" y="76"/>
                      </a:lnTo>
                      <a:lnTo>
                        <a:pt x="472" y="87"/>
                      </a:lnTo>
                      <a:lnTo>
                        <a:pt x="447" y="88"/>
                      </a:lnTo>
                      <a:lnTo>
                        <a:pt x="425" y="93"/>
                      </a:lnTo>
                      <a:lnTo>
                        <a:pt x="397" y="129"/>
                      </a:lnTo>
                      <a:lnTo>
                        <a:pt x="376" y="173"/>
                      </a:lnTo>
                      <a:lnTo>
                        <a:pt x="358" y="203"/>
                      </a:lnTo>
                      <a:lnTo>
                        <a:pt x="341" y="231"/>
                      </a:lnTo>
                      <a:lnTo>
                        <a:pt x="320" y="257"/>
                      </a:lnTo>
                      <a:lnTo>
                        <a:pt x="299" y="278"/>
                      </a:lnTo>
                      <a:lnTo>
                        <a:pt x="280" y="289"/>
                      </a:lnTo>
                      <a:lnTo>
                        <a:pt x="258" y="294"/>
                      </a:lnTo>
                      <a:lnTo>
                        <a:pt x="240" y="292"/>
                      </a:lnTo>
                      <a:lnTo>
                        <a:pt x="222" y="284"/>
                      </a:lnTo>
                      <a:lnTo>
                        <a:pt x="196" y="274"/>
                      </a:lnTo>
                      <a:lnTo>
                        <a:pt x="168" y="262"/>
                      </a:lnTo>
                      <a:lnTo>
                        <a:pt x="135" y="247"/>
                      </a:lnTo>
                      <a:lnTo>
                        <a:pt x="101" y="236"/>
                      </a:lnTo>
                      <a:lnTo>
                        <a:pt x="66" y="230"/>
                      </a:lnTo>
                      <a:lnTo>
                        <a:pt x="38" y="220"/>
                      </a:lnTo>
                      <a:lnTo>
                        <a:pt x="13" y="209"/>
                      </a:lnTo>
                      <a:lnTo>
                        <a:pt x="4" y="186"/>
                      </a:lnTo>
                      <a:lnTo>
                        <a:pt x="0" y="189"/>
                      </a:lnTo>
                      <a:lnTo>
                        <a:pt x="0" y="173"/>
                      </a:lnTo>
                      <a:lnTo>
                        <a:pt x="8" y="162"/>
                      </a:lnTo>
                      <a:lnTo>
                        <a:pt x="13" y="162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719" name="Freeform 59"/>
                <p:cNvSpPr>
                  <a:spLocks/>
                </p:cNvSpPr>
                <p:nvPr/>
              </p:nvSpPr>
              <p:spPr bwMode="auto">
                <a:xfrm>
                  <a:off x="2603" y="2951"/>
                  <a:ext cx="264" cy="178"/>
                </a:xfrm>
                <a:custGeom>
                  <a:avLst/>
                  <a:gdLst>
                    <a:gd name="T0" fmla="*/ 476 w 527"/>
                    <a:gd name="T1" fmla="*/ 199 h 357"/>
                    <a:gd name="T2" fmla="*/ 517 w 527"/>
                    <a:gd name="T3" fmla="*/ 196 h 357"/>
                    <a:gd name="T4" fmla="*/ 522 w 527"/>
                    <a:gd name="T5" fmla="*/ 246 h 357"/>
                    <a:gd name="T6" fmla="*/ 472 w 527"/>
                    <a:gd name="T7" fmla="*/ 298 h 357"/>
                    <a:gd name="T8" fmla="*/ 408 w 527"/>
                    <a:gd name="T9" fmla="*/ 335 h 357"/>
                    <a:gd name="T10" fmla="*/ 343 w 527"/>
                    <a:gd name="T11" fmla="*/ 355 h 357"/>
                    <a:gd name="T12" fmla="*/ 296 w 527"/>
                    <a:gd name="T13" fmla="*/ 355 h 357"/>
                    <a:gd name="T14" fmla="*/ 257 w 527"/>
                    <a:gd name="T15" fmla="*/ 327 h 357"/>
                    <a:gd name="T16" fmla="*/ 203 w 527"/>
                    <a:gd name="T17" fmla="*/ 252 h 357"/>
                    <a:gd name="T18" fmla="*/ 158 w 527"/>
                    <a:gd name="T19" fmla="*/ 174 h 357"/>
                    <a:gd name="T20" fmla="*/ 102 w 527"/>
                    <a:gd name="T21" fmla="*/ 126 h 357"/>
                    <a:gd name="T22" fmla="*/ 58 w 527"/>
                    <a:gd name="T23" fmla="*/ 132 h 357"/>
                    <a:gd name="T24" fmla="*/ 21 w 527"/>
                    <a:gd name="T25" fmla="*/ 145 h 357"/>
                    <a:gd name="T26" fmla="*/ 8 w 527"/>
                    <a:gd name="T27" fmla="*/ 128 h 357"/>
                    <a:gd name="T28" fmla="*/ 27 w 527"/>
                    <a:gd name="T29" fmla="*/ 110 h 357"/>
                    <a:gd name="T30" fmla="*/ 63 w 527"/>
                    <a:gd name="T31" fmla="*/ 110 h 357"/>
                    <a:gd name="T32" fmla="*/ 68 w 527"/>
                    <a:gd name="T33" fmla="*/ 95 h 357"/>
                    <a:gd name="T34" fmla="*/ 29 w 527"/>
                    <a:gd name="T35" fmla="*/ 89 h 357"/>
                    <a:gd name="T36" fmla="*/ 6 w 527"/>
                    <a:gd name="T37" fmla="*/ 74 h 357"/>
                    <a:gd name="T38" fmla="*/ 4 w 527"/>
                    <a:gd name="T39" fmla="*/ 51 h 357"/>
                    <a:gd name="T40" fmla="*/ 21 w 527"/>
                    <a:gd name="T41" fmla="*/ 45 h 357"/>
                    <a:gd name="T42" fmla="*/ 51 w 527"/>
                    <a:gd name="T43" fmla="*/ 62 h 357"/>
                    <a:gd name="T44" fmla="*/ 74 w 527"/>
                    <a:gd name="T45" fmla="*/ 75 h 357"/>
                    <a:gd name="T46" fmla="*/ 93 w 527"/>
                    <a:gd name="T47" fmla="*/ 64 h 357"/>
                    <a:gd name="T48" fmla="*/ 93 w 527"/>
                    <a:gd name="T49" fmla="*/ 31 h 357"/>
                    <a:gd name="T50" fmla="*/ 101 w 527"/>
                    <a:gd name="T51" fmla="*/ 5 h 357"/>
                    <a:gd name="T52" fmla="*/ 125 w 527"/>
                    <a:gd name="T53" fmla="*/ 6 h 357"/>
                    <a:gd name="T54" fmla="*/ 123 w 527"/>
                    <a:gd name="T55" fmla="*/ 35 h 357"/>
                    <a:gd name="T56" fmla="*/ 113 w 527"/>
                    <a:gd name="T57" fmla="*/ 71 h 357"/>
                    <a:gd name="T58" fmla="*/ 130 w 527"/>
                    <a:gd name="T59" fmla="*/ 106 h 357"/>
                    <a:gd name="T60" fmla="*/ 175 w 527"/>
                    <a:gd name="T61" fmla="*/ 141 h 357"/>
                    <a:gd name="T62" fmla="*/ 216 w 527"/>
                    <a:gd name="T63" fmla="*/ 196 h 357"/>
                    <a:gd name="T64" fmla="*/ 257 w 527"/>
                    <a:gd name="T65" fmla="*/ 254 h 357"/>
                    <a:gd name="T66" fmla="*/ 292 w 527"/>
                    <a:gd name="T67" fmla="*/ 298 h 357"/>
                    <a:gd name="T68" fmla="*/ 327 w 527"/>
                    <a:gd name="T69" fmla="*/ 314 h 357"/>
                    <a:gd name="T70" fmla="*/ 359 w 527"/>
                    <a:gd name="T71" fmla="*/ 312 h 357"/>
                    <a:gd name="T72" fmla="*/ 401 w 527"/>
                    <a:gd name="T73" fmla="*/ 288 h 357"/>
                    <a:gd name="T74" fmla="*/ 440 w 527"/>
                    <a:gd name="T75" fmla="*/ 249 h 357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527"/>
                    <a:gd name="T115" fmla="*/ 0 h 357"/>
                    <a:gd name="T116" fmla="*/ 527 w 527"/>
                    <a:gd name="T117" fmla="*/ 357 h 357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527" h="357">
                      <a:moveTo>
                        <a:pt x="455" y="234"/>
                      </a:moveTo>
                      <a:lnTo>
                        <a:pt x="476" y="199"/>
                      </a:lnTo>
                      <a:lnTo>
                        <a:pt x="491" y="191"/>
                      </a:lnTo>
                      <a:lnTo>
                        <a:pt x="517" y="196"/>
                      </a:lnTo>
                      <a:lnTo>
                        <a:pt x="527" y="217"/>
                      </a:lnTo>
                      <a:lnTo>
                        <a:pt x="522" y="246"/>
                      </a:lnTo>
                      <a:lnTo>
                        <a:pt x="503" y="272"/>
                      </a:lnTo>
                      <a:lnTo>
                        <a:pt x="472" y="298"/>
                      </a:lnTo>
                      <a:lnTo>
                        <a:pt x="439" y="318"/>
                      </a:lnTo>
                      <a:lnTo>
                        <a:pt x="408" y="335"/>
                      </a:lnTo>
                      <a:lnTo>
                        <a:pt x="373" y="351"/>
                      </a:lnTo>
                      <a:lnTo>
                        <a:pt x="343" y="355"/>
                      </a:lnTo>
                      <a:lnTo>
                        <a:pt x="317" y="357"/>
                      </a:lnTo>
                      <a:lnTo>
                        <a:pt x="296" y="355"/>
                      </a:lnTo>
                      <a:lnTo>
                        <a:pt x="277" y="345"/>
                      </a:lnTo>
                      <a:lnTo>
                        <a:pt x="257" y="327"/>
                      </a:lnTo>
                      <a:lnTo>
                        <a:pt x="226" y="289"/>
                      </a:lnTo>
                      <a:lnTo>
                        <a:pt x="203" y="252"/>
                      </a:lnTo>
                      <a:lnTo>
                        <a:pt x="181" y="213"/>
                      </a:lnTo>
                      <a:lnTo>
                        <a:pt x="158" y="174"/>
                      </a:lnTo>
                      <a:lnTo>
                        <a:pt x="129" y="141"/>
                      </a:lnTo>
                      <a:lnTo>
                        <a:pt x="102" y="126"/>
                      </a:lnTo>
                      <a:lnTo>
                        <a:pt x="83" y="125"/>
                      </a:lnTo>
                      <a:lnTo>
                        <a:pt x="58" y="132"/>
                      </a:lnTo>
                      <a:lnTo>
                        <a:pt x="39" y="141"/>
                      </a:lnTo>
                      <a:lnTo>
                        <a:pt x="21" y="145"/>
                      </a:lnTo>
                      <a:lnTo>
                        <a:pt x="9" y="141"/>
                      </a:lnTo>
                      <a:lnTo>
                        <a:pt x="8" y="128"/>
                      </a:lnTo>
                      <a:lnTo>
                        <a:pt x="13" y="120"/>
                      </a:lnTo>
                      <a:lnTo>
                        <a:pt x="27" y="110"/>
                      </a:lnTo>
                      <a:lnTo>
                        <a:pt x="44" y="109"/>
                      </a:lnTo>
                      <a:lnTo>
                        <a:pt x="63" y="110"/>
                      </a:lnTo>
                      <a:lnTo>
                        <a:pt x="72" y="106"/>
                      </a:lnTo>
                      <a:lnTo>
                        <a:pt x="68" y="95"/>
                      </a:lnTo>
                      <a:lnTo>
                        <a:pt x="51" y="89"/>
                      </a:lnTo>
                      <a:lnTo>
                        <a:pt x="29" y="89"/>
                      </a:lnTo>
                      <a:lnTo>
                        <a:pt x="17" y="83"/>
                      </a:lnTo>
                      <a:lnTo>
                        <a:pt x="6" y="74"/>
                      </a:lnTo>
                      <a:lnTo>
                        <a:pt x="0" y="60"/>
                      </a:lnTo>
                      <a:lnTo>
                        <a:pt x="4" y="51"/>
                      </a:lnTo>
                      <a:lnTo>
                        <a:pt x="9" y="45"/>
                      </a:lnTo>
                      <a:lnTo>
                        <a:pt x="21" y="45"/>
                      </a:lnTo>
                      <a:lnTo>
                        <a:pt x="36" y="52"/>
                      </a:lnTo>
                      <a:lnTo>
                        <a:pt x="51" y="62"/>
                      </a:lnTo>
                      <a:lnTo>
                        <a:pt x="62" y="72"/>
                      </a:lnTo>
                      <a:lnTo>
                        <a:pt x="74" y="75"/>
                      </a:lnTo>
                      <a:lnTo>
                        <a:pt x="86" y="74"/>
                      </a:lnTo>
                      <a:lnTo>
                        <a:pt x="93" y="64"/>
                      </a:lnTo>
                      <a:lnTo>
                        <a:pt x="98" y="48"/>
                      </a:lnTo>
                      <a:lnTo>
                        <a:pt x="93" y="31"/>
                      </a:lnTo>
                      <a:lnTo>
                        <a:pt x="95" y="13"/>
                      </a:lnTo>
                      <a:lnTo>
                        <a:pt x="101" y="5"/>
                      </a:lnTo>
                      <a:lnTo>
                        <a:pt x="114" y="0"/>
                      </a:lnTo>
                      <a:lnTo>
                        <a:pt x="125" y="6"/>
                      </a:lnTo>
                      <a:lnTo>
                        <a:pt x="129" y="20"/>
                      </a:lnTo>
                      <a:lnTo>
                        <a:pt x="123" y="35"/>
                      </a:lnTo>
                      <a:lnTo>
                        <a:pt x="117" y="48"/>
                      </a:lnTo>
                      <a:lnTo>
                        <a:pt x="113" y="71"/>
                      </a:lnTo>
                      <a:lnTo>
                        <a:pt x="114" y="89"/>
                      </a:lnTo>
                      <a:lnTo>
                        <a:pt x="130" y="106"/>
                      </a:lnTo>
                      <a:lnTo>
                        <a:pt x="156" y="122"/>
                      </a:lnTo>
                      <a:lnTo>
                        <a:pt x="175" y="141"/>
                      </a:lnTo>
                      <a:lnTo>
                        <a:pt x="195" y="167"/>
                      </a:lnTo>
                      <a:lnTo>
                        <a:pt x="216" y="196"/>
                      </a:lnTo>
                      <a:lnTo>
                        <a:pt x="235" y="226"/>
                      </a:lnTo>
                      <a:lnTo>
                        <a:pt x="257" y="254"/>
                      </a:lnTo>
                      <a:lnTo>
                        <a:pt x="278" y="283"/>
                      </a:lnTo>
                      <a:lnTo>
                        <a:pt x="292" y="298"/>
                      </a:lnTo>
                      <a:lnTo>
                        <a:pt x="309" y="307"/>
                      </a:lnTo>
                      <a:lnTo>
                        <a:pt x="327" y="314"/>
                      </a:lnTo>
                      <a:lnTo>
                        <a:pt x="342" y="315"/>
                      </a:lnTo>
                      <a:lnTo>
                        <a:pt x="359" y="312"/>
                      </a:lnTo>
                      <a:lnTo>
                        <a:pt x="378" y="303"/>
                      </a:lnTo>
                      <a:lnTo>
                        <a:pt x="401" y="288"/>
                      </a:lnTo>
                      <a:lnTo>
                        <a:pt x="420" y="269"/>
                      </a:lnTo>
                      <a:lnTo>
                        <a:pt x="440" y="249"/>
                      </a:lnTo>
                      <a:lnTo>
                        <a:pt x="455" y="234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720" name="Freeform 60"/>
                <p:cNvSpPr>
                  <a:spLocks/>
                </p:cNvSpPr>
                <p:nvPr/>
              </p:nvSpPr>
              <p:spPr bwMode="auto">
                <a:xfrm>
                  <a:off x="2629" y="3204"/>
                  <a:ext cx="281" cy="164"/>
                </a:xfrm>
                <a:custGeom>
                  <a:avLst/>
                  <a:gdLst>
                    <a:gd name="T0" fmla="*/ 476 w 563"/>
                    <a:gd name="T1" fmla="*/ 104 h 329"/>
                    <a:gd name="T2" fmla="*/ 487 w 563"/>
                    <a:gd name="T3" fmla="*/ 41 h 329"/>
                    <a:gd name="T4" fmla="*/ 510 w 563"/>
                    <a:gd name="T5" fmla="*/ 0 h 329"/>
                    <a:gd name="T6" fmla="*/ 537 w 563"/>
                    <a:gd name="T7" fmla="*/ 3 h 329"/>
                    <a:gd name="T8" fmla="*/ 553 w 563"/>
                    <a:gd name="T9" fmla="*/ 19 h 329"/>
                    <a:gd name="T10" fmla="*/ 563 w 563"/>
                    <a:gd name="T11" fmla="*/ 46 h 329"/>
                    <a:gd name="T12" fmla="*/ 557 w 563"/>
                    <a:gd name="T13" fmla="*/ 86 h 329"/>
                    <a:gd name="T14" fmla="*/ 552 w 563"/>
                    <a:gd name="T15" fmla="*/ 109 h 329"/>
                    <a:gd name="T16" fmla="*/ 542 w 563"/>
                    <a:gd name="T17" fmla="*/ 152 h 329"/>
                    <a:gd name="T18" fmla="*/ 529 w 563"/>
                    <a:gd name="T19" fmla="*/ 190 h 329"/>
                    <a:gd name="T20" fmla="*/ 515 w 563"/>
                    <a:gd name="T21" fmla="*/ 223 h 329"/>
                    <a:gd name="T22" fmla="*/ 497 w 563"/>
                    <a:gd name="T23" fmla="*/ 254 h 329"/>
                    <a:gd name="T24" fmla="*/ 474 w 563"/>
                    <a:gd name="T25" fmla="*/ 290 h 329"/>
                    <a:gd name="T26" fmla="*/ 452 w 563"/>
                    <a:gd name="T27" fmla="*/ 313 h 329"/>
                    <a:gd name="T28" fmla="*/ 436 w 563"/>
                    <a:gd name="T29" fmla="*/ 324 h 329"/>
                    <a:gd name="T30" fmla="*/ 410 w 563"/>
                    <a:gd name="T31" fmla="*/ 329 h 329"/>
                    <a:gd name="T32" fmla="*/ 384 w 563"/>
                    <a:gd name="T33" fmla="*/ 320 h 329"/>
                    <a:gd name="T34" fmla="*/ 351 w 563"/>
                    <a:gd name="T35" fmla="*/ 301 h 329"/>
                    <a:gd name="T36" fmla="*/ 318 w 563"/>
                    <a:gd name="T37" fmla="*/ 274 h 329"/>
                    <a:gd name="T38" fmla="*/ 284 w 563"/>
                    <a:gd name="T39" fmla="*/ 240 h 329"/>
                    <a:gd name="T40" fmla="*/ 253 w 563"/>
                    <a:gd name="T41" fmla="*/ 200 h 329"/>
                    <a:gd name="T42" fmla="*/ 229 w 563"/>
                    <a:gd name="T43" fmla="*/ 166 h 329"/>
                    <a:gd name="T44" fmla="*/ 200 w 563"/>
                    <a:gd name="T45" fmla="*/ 143 h 329"/>
                    <a:gd name="T46" fmla="*/ 173 w 563"/>
                    <a:gd name="T47" fmla="*/ 130 h 329"/>
                    <a:gd name="T48" fmla="*/ 153 w 563"/>
                    <a:gd name="T49" fmla="*/ 127 h 329"/>
                    <a:gd name="T50" fmla="*/ 124 w 563"/>
                    <a:gd name="T51" fmla="*/ 131 h 329"/>
                    <a:gd name="T52" fmla="*/ 93 w 563"/>
                    <a:gd name="T53" fmla="*/ 150 h 329"/>
                    <a:gd name="T54" fmla="*/ 60 w 563"/>
                    <a:gd name="T55" fmla="*/ 169 h 329"/>
                    <a:gd name="T56" fmla="*/ 31 w 563"/>
                    <a:gd name="T57" fmla="*/ 173 h 329"/>
                    <a:gd name="T58" fmla="*/ 13 w 563"/>
                    <a:gd name="T59" fmla="*/ 162 h 329"/>
                    <a:gd name="T60" fmla="*/ 0 w 563"/>
                    <a:gd name="T61" fmla="*/ 146 h 329"/>
                    <a:gd name="T62" fmla="*/ 4 w 563"/>
                    <a:gd name="T63" fmla="*/ 128 h 329"/>
                    <a:gd name="T64" fmla="*/ 15 w 563"/>
                    <a:gd name="T65" fmla="*/ 123 h 329"/>
                    <a:gd name="T66" fmla="*/ 28 w 563"/>
                    <a:gd name="T67" fmla="*/ 127 h 329"/>
                    <a:gd name="T68" fmla="*/ 24 w 563"/>
                    <a:gd name="T69" fmla="*/ 128 h 329"/>
                    <a:gd name="T70" fmla="*/ 50 w 563"/>
                    <a:gd name="T71" fmla="*/ 135 h 329"/>
                    <a:gd name="T72" fmla="*/ 77 w 563"/>
                    <a:gd name="T73" fmla="*/ 125 h 329"/>
                    <a:gd name="T74" fmla="*/ 101 w 563"/>
                    <a:gd name="T75" fmla="*/ 103 h 329"/>
                    <a:gd name="T76" fmla="*/ 125 w 563"/>
                    <a:gd name="T77" fmla="*/ 84 h 329"/>
                    <a:gd name="T78" fmla="*/ 141 w 563"/>
                    <a:gd name="T79" fmla="*/ 62 h 329"/>
                    <a:gd name="T80" fmla="*/ 164 w 563"/>
                    <a:gd name="T81" fmla="*/ 54 h 329"/>
                    <a:gd name="T82" fmla="*/ 182 w 563"/>
                    <a:gd name="T83" fmla="*/ 58 h 329"/>
                    <a:gd name="T84" fmla="*/ 194 w 563"/>
                    <a:gd name="T85" fmla="*/ 78 h 329"/>
                    <a:gd name="T86" fmla="*/ 214 w 563"/>
                    <a:gd name="T87" fmla="*/ 105 h 329"/>
                    <a:gd name="T88" fmla="*/ 246 w 563"/>
                    <a:gd name="T89" fmla="*/ 130 h 329"/>
                    <a:gd name="T90" fmla="*/ 284 w 563"/>
                    <a:gd name="T91" fmla="*/ 154 h 329"/>
                    <a:gd name="T92" fmla="*/ 315 w 563"/>
                    <a:gd name="T93" fmla="*/ 178 h 329"/>
                    <a:gd name="T94" fmla="*/ 346 w 563"/>
                    <a:gd name="T95" fmla="*/ 209 h 329"/>
                    <a:gd name="T96" fmla="*/ 373 w 563"/>
                    <a:gd name="T97" fmla="*/ 232 h 329"/>
                    <a:gd name="T98" fmla="*/ 398 w 563"/>
                    <a:gd name="T99" fmla="*/ 248 h 329"/>
                    <a:gd name="T100" fmla="*/ 416 w 563"/>
                    <a:gd name="T101" fmla="*/ 251 h 329"/>
                    <a:gd name="T102" fmla="*/ 424 w 563"/>
                    <a:gd name="T103" fmla="*/ 243 h 329"/>
                    <a:gd name="T104" fmla="*/ 436 w 563"/>
                    <a:gd name="T105" fmla="*/ 229 h 329"/>
                    <a:gd name="T106" fmla="*/ 451 w 563"/>
                    <a:gd name="T107" fmla="*/ 196 h 329"/>
                    <a:gd name="T108" fmla="*/ 463 w 563"/>
                    <a:gd name="T109" fmla="*/ 159 h 329"/>
                    <a:gd name="T110" fmla="*/ 471 w 563"/>
                    <a:gd name="T111" fmla="*/ 130 h 329"/>
                    <a:gd name="T112" fmla="*/ 476 w 563"/>
                    <a:gd name="T113" fmla="*/ 104 h 32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563"/>
                    <a:gd name="T172" fmla="*/ 0 h 329"/>
                    <a:gd name="T173" fmla="*/ 563 w 563"/>
                    <a:gd name="T174" fmla="*/ 329 h 32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563" h="329">
                      <a:moveTo>
                        <a:pt x="476" y="104"/>
                      </a:moveTo>
                      <a:lnTo>
                        <a:pt x="487" y="41"/>
                      </a:lnTo>
                      <a:lnTo>
                        <a:pt x="510" y="0"/>
                      </a:lnTo>
                      <a:lnTo>
                        <a:pt x="537" y="3"/>
                      </a:lnTo>
                      <a:lnTo>
                        <a:pt x="553" y="19"/>
                      </a:lnTo>
                      <a:lnTo>
                        <a:pt x="563" y="46"/>
                      </a:lnTo>
                      <a:lnTo>
                        <a:pt x="557" y="86"/>
                      </a:lnTo>
                      <a:lnTo>
                        <a:pt x="552" y="109"/>
                      </a:lnTo>
                      <a:lnTo>
                        <a:pt x="542" y="152"/>
                      </a:lnTo>
                      <a:lnTo>
                        <a:pt x="529" y="190"/>
                      </a:lnTo>
                      <a:lnTo>
                        <a:pt x="515" y="223"/>
                      </a:lnTo>
                      <a:lnTo>
                        <a:pt x="497" y="254"/>
                      </a:lnTo>
                      <a:lnTo>
                        <a:pt x="474" y="290"/>
                      </a:lnTo>
                      <a:lnTo>
                        <a:pt x="452" y="313"/>
                      </a:lnTo>
                      <a:lnTo>
                        <a:pt x="436" y="324"/>
                      </a:lnTo>
                      <a:lnTo>
                        <a:pt x="410" y="329"/>
                      </a:lnTo>
                      <a:lnTo>
                        <a:pt x="384" y="320"/>
                      </a:lnTo>
                      <a:lnTo>
                        <a:pt x="351" y="301"/>
                      </a:lnTo>
                      <a:lnTo>
                        <a:pt x="318" y="274"/>
                      </a:lnTo>
                      <a:lnTo>
                        <a:pt x="284" y="240"/>
                      </a:lnTo>
                      <a:lnTo>
                        <a:pt x="253" y="200"/>
                      </a:lnTo>
                      <a:lnTo>
                        <a:pt x="229" y="166"/>
                      </a:lnTo>
                      <a:lnTo>
                        <a:pt x="200" y="143"/>
                      </a:lnTo>
                      <a:lnTo>
                        <a:pt x="173" y="130"/>
                      </a:lnTo>
                      <a:lnTo>
                        <a:pt x="153" y="127"/>
                      </a:lnTo>
                      <a:lnTo>
                        <a:pt x="124" y="131"/>
                      </a:lnTo>
                      <a:lnTo>
                        <a:pt x="93" y="150"/>
                      </a:lnTo>
                      <a:lnTo>
                        <a:pt x="60" y="169"/>
                      </a:lnTo>
                      <a:lnTo>
                        <a:pt x="31" y="173"/>
                      </a:lnTo>
                      <a:lnTo>
                        <a:pt x="13" y="162"/>
                      </a:lnTo>
                      <a:lnTo>
                        <a:pt x="0" y="146"/>
                      </a:lnTo>
                      <a:lnTo>
                        <a:pt x="4" y="128"/>
                      </a:lnTo>
                      <a:lnTo>
                        <a:pt x="15" y="123"/>
                      </a:lnTo>
                      <a:lnTo>
                        <a:pt x="28" y="127"/>
                      </a:lnTo>
                      <a:lnTo>
                        <a:pt x="24" y="128"/>
                      </a:lnTo>
                      <a:lnTo>
                        <a:pt x="50" y="135"/>
                      </a:lnTo>
                      <a:lnTo>
                        <a:pt x="77" y="125"/>
                      </a:lnTo>
                      <a:lnTo>
                        <a:pt x="101" y="103"/>
                      </a:lnTo>
                      <a:lnTo>
                        <a:pt x="125" y="84"/>
                      </a:lnTo>
                      <a:lnTo>
                        <a:pt x="141" y="62"/>
                      </a:lnTo>
                      <a:lnTo>
                        <a:pt x="164" y="54"/>
                      </a:lnTo>
                      <a:lnTo>
                        <a:pt x="182" y="58"/>
                      </a:lnTo>
                      <a:lnTo>
                        <a:pt x="194" y="78"/>
                      </a:lnTo>
                      <a:lnTo>
                        <a:pt x="214" y="105"/>
                      </a:lnTo>
                      <a:lnTo>
                        <a:pt x="246" y="130"/>
                      </a:lnTo>
                      <a:lnTo>
                        <a:pt x="284" y="154"/>
                      </a:lnTo>
                      <a:lnTo>
                        <a:pt x="315" y="178"/>
                      </a:lnTo>
                      <a:lnTo>
                        <a:pt x="346" y="209"/>
                      </a:lnTo>
                      <a:lnTo>
                        <a:pt x="373" y="232"/>
                      </a:lnTo>
                      <a:lnTo>
                        <a:pt x="398" y="248"/>
                      </a:lnTo>
                      <a:lnTo>
                        <a:pt x="416" y="251"/>
                      </a:lnTo>
                      <a:lnTo>
                        <a:pt x="424" y="243"/>
                      </a:lnTo>
                      <a:lnTo>
                        <a:pt x="436" y="229"/>
                      </a:lnTo>
                      <a:lnTo>
                        <a:pt x="451" y="196"/>
                      </a:lnTo>
                      <a:lnTo>
                        <a:pt x="463" y="159"/>
                      </a:lnTo>
                      <a:lnTo>
                        <a:pt x="471" y="130"/>
                      </a:lnTo>
                      <a:lnTo>
                        <a:pt x="476" y="104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721" name="Freeform 61"/>
                <p:cNvSpPr>
                  <a:spLocks/>
                </p:cNvSpPr>
                <p:nvPr/>
              </p:nvSpPr>
              <p:spPr bwMode="auto">
                <a:xfrm>
                  <a:off x="2893" y="3154"/>
                  <a:ext cx="256" cy="211"/>
                </a:xfrm>
                <a:custGeom>
                  <a:avLst/>
                  <a:gdLst>
                    <a:gd name="T0" fmla="*/ 111 w 513"/>
                    <a:gd name="T1" fmla="*/ 149 h 420"/>
                    <a:gd name="T2" fmla="*/ 64 w 513"/>
                    <a:gd name="T3" fmla="*/ 192 h 420"/>
                    <a:gd name="T4" fmla="*/ 21 w 513"/>
                    <a:gd name="T5" fmla="*/ 209 h 420"/>
                    <a:gd name="T6" fmla="*/ 2 w 513"/>
                    <a:gd name="T7" fmla="*/ 191 h 420"/>
                    <a:gd name="T8" fmla="*/ 0 w 513"/>
                    <a:gd name="T9" fmla="*/ 168 h 420"/>
                    <a:gd name="T10" fmla="*/ 9 w 513"/>
                    <a:gd name="T11" fmla="*/ 141 h 420"/>
                    <a:gd name="T12" fmla="*/ 37 w 513"/>
                    <a:gd name="T13" fmla="*/ 113 h 420"/>
                    <a:gd name="T14" fmla="*/ 56 w 513"/>
                    <a:gd name="T15" fmla="*/ 98 h 420"/>
                    <a:gd name="T16" fmla="*/ 88 w 513"/>
                    <a:gd name="T17" fmla="*/ 70 h 420"/>
                    <a:gd name="T18" fmla="*/ 122 w 513"/>
                    <a:gd name="T19" fmla="*/ 47 h 420"/>
                    <a:gd name="T20" fmla="*/ 154 w 513"/>
                    <a:gd name="T21" fmla="*/ 31 h 420"/>
                    <a:gd name="T22" fmla="*/ 187 w 513"/>
                    <a:gd name="T23" fmla="*/ 19 h 420"/>
                    <a:gd name="T24" fmla="*/ 228 w 513"/>
                    <a:gd name="T25" fmla="*/ 4 h 420"/>
                    <a:gd name="T26" fmla="*/ 259 w 513"/>
                    <a:gd name="T27" fmla="*/ 0 h 420"/>
                    <a:gd name="T28" fmla="*/ 278 w 513"/>
                    <a:gd name="T29" fmla="*/ 1 h 420"/>
                    <a:gd name="T30" fmla="*/ 301 w 513"/>
                    <a:gd name="T31" fmla="*/ 12 h 420"/>
                    <a:gd name="T32" fmla="*/ 317 w 513"/>
                    <a:gd name="T33" fmla="*/ 36 h 420"/>
                    <a:gd name="T34" fmla="*/ 331 w 513"/>
                    <a:gd name="T35" fmla="*/ 70 h 420"/>
                    <a:gd name="T36" fmla="*/ 340 w 513"/>
                    <a:gd name="T37" fmla="*/ 112 h 420"/>
                    <a:gd name="T38" fmla="*/ 346 w 513"/>
                    <a:gd name="T39" fmla="*/ 159 h 420"/>
                    <a:gd name="T40" fmla="*/ 346 w 513"/>
                    <a:gd name="T41" fmla="*/ 211 h 420"/>
                    <a:gd name="T42" fmla="*/ 344 w 513"/>
                    <a:gd name="T43" fmla="*/ 253 h 420"/>
                    <a:gd name="T44" fmla="*/ 352 w 513"/>
                    <a:gd name="T45" fmla="*/ 288 h 420"/>
                    <a:gd name="T46" fmla="*/ 366 w 513"/>
                    <a:gd name="T47" fmla="*/ 314 h 420"/>
                    <a:gd name="T48" fmla="*/ 381 w 513"/>
                    <a:gd name="T49" fmla="*/ 329 h 420"/>
                    <a:gd name="T50" fmla="*/ 406 w 513"/>
                    <a:gd name="T51" fmla="*/ 343 h 420"/>
                    <a:gd name="T52" fmla="*/ 441 w 513"/>
                    <a:gd name="T53" fmla="*/ 349 h 420"/>
                    <a:gd name="T54" fmla="*/ 478 w 513"/>
                    <a:gd name="T55" fmla="*/ 354 h 420"/>
                    <a:gd name="T56" fmla="*/ 504 w 513"/>
                    <a:gd name="T57" fmla="*/ 369 h 420"/>
                    <a:gd name="T58" fmla="*/ 511 w 513"/>
                    <a:gd name="T59" fmla="*/ 387 h 420"/>
                    <a:gd name="T60" fmla="*/ 513 w 513"/>
                    <a:gd name="T61" fmla="*/ 408 h 420"/>
                    <a:gd name="T62" fmla="*/ 499 w 513"/>
                    <a:gd name="T63" fmla="*/ 420 h 420"/>
                    <a:gd name="T64" fmla="*/ 486 w 513"/>
                    <a:gd name="T65" fmla="*/ 418 h 420"/>
                    <a:gd name="T66" fmla="*/ 478 w 513"/>
                    <a:gd name="T67" fmla="*/ 407 h 420"/>
                    <a:gd name="T68" fmla="*/ 483 w 513"/>
                    <a:gd name="T69" fmla="*/ 408 h 420"/>
                    <a:gd name="T70" fmla="*/ 467 w 513"/>
                    <a:gd name="T71" fmla="*/ 388 h 420"/>
                    <a:gd name="T72" fmla="*/ 439 w 513"/>
                    <a:gd name="T73" fmla="*/ 377 h 420"/>
                    <a:gd name="T74" fmla="*/ 406 w 513"/>
                    <a:gd name="T75" fmla="*/ 381 h 420"/>
                    <a:gd name="T76" fmla="*/ 375 w 513"/>
                    <a:gd name="T77" fmla="*/ 381 h 420"/>
                    <a:gd name="T78" fmla="*/ 350 w 513"/>
                    <a:gd name="T79" fmla="*/ 388 h 420"/>
                    <a:gd name="T80" fmla="*/ 327 w 513"/>
                    <a:gd name="T81" fmla="*/ 381 h 420"/>
                    <a:gd name="T82" fmla="*/ 316 w 513"/>
                    <a:gd name="T83" fmla="*/ 366 h 420"/>
                    <a:gd name="T84" fmla="*/ 319 w 513"/>
                    <a:gd name="T85" fmla="*/ 343 h 420"/>
                    <a:gd name="T86" fmla="*/ 319 w 513"/>
                    <a:gd name="T87" fmla="*/ 310 h 420"/>
                    <a:gd name="T88" fmla="*/ 309 w 513"/>
                    <a:gd name="T89" fmla="*/ 271 h 420"/>
                    <a:gd name="T90" fmla="*/ 293 w 513"/>
                    <a:gd name="T91" fmla="*/ 228 h 420"/>
                    <a:gd name="T92" fmla="*/ 284 w 513"/>
                    <a:gd name="T93" fmla="*/ 190 h 420"/>
                    <a:gd name="T94" fmla="*/ 278 w 513"/>
                    <a:gd name="T95" fmla="*/ 147 h 420"/>
                    <a:gd name="T96" fmla="*/ 272 w 513"/>
                    <a:gd name="T97" fmla="*/ 112 h 420"/>
                    <a:gd name="T98" fmla="*/ 261 w 513"/>
                    <a:gd name="T99" fmla="*/ 83 h 420"/>
                    <a:gd name="T100" fmla="*/ 249 w 513"/>
                    <a:gd name="T101" fmla="*/ 70 h 420"/>
                    <a:gd name="T102" fmla="*/ 238 w 513"/>
                    <a:gd name="T103" fmla="*/ 71 h 420"/>
                    <a:gd name="T104" fmla="*/ 220 w 513"/>
                    <a:gd name="T105" fmla="*/ 75 h 420"/>
                    <a:gd name="T106" fmla="*/ 188 w 513"/>
                    <a:gd name="T107" fmla="*/ 93 h 420"/>
                    <a:gd name="T108" fmla="*/ 156 w 513"/>
                    <a:gd name="T109" fmla="*/ 113 h 420"/>
                    <a:gd name="T110" fmla="*/ 133 w 513"/>
                    <a:gd name="T111" fmla="*/ 132 h 420"/>
                    <a:gd name="T112" fmla="*/ 111 w 513"/>
                    <a:gd name="T113" fmla="*/ 149 h 42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513"/>
                    <a:gd name="T172" fmla="*/ 0 h 420"/>
                    <a:gd name="T173" fmla="*/ 513 w 513"/>
                    <a:gd name="T174" fmla="*/ 420 h 42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513" h="420">
                      <a:moveTo>
                        <a:pt x="111" y="149"/>
                      </a:moveTo>
                      <a:lnTo>
                        <a:pt x="64" y="192"/>
                      </a:lnTo>
                      <a:lnTo>
                        <a:pt x="21" y="209"/>
                      </a:lnTo>
                      <a:lnTo>
                        <a:pt x="2" y="191"/>
                      </a:lnTo>
                      <a:lnTo>
                        <a:pt x="0" y="168"/>
                      </a:lnTo>
                      <a:lnTo>
                        <a:pt x="9" y="141"/>
                      </a:lnTo>
                      <a:lnTo>
                        <a:pt x="37" y="113"/>
                      </a:lnTo>
                      <a:lnTo>
                        <a:pt x="56" y="98"/>
                      </a:lnTo>
                      <a:lnTo>
                        <a:pt x="88" y="70"/>
                      </a:lnTo>
                      <a:lnTo>
                        <a:pt x="122" y="47"/>
                      </a:lnTo>
                      <a:lnTo>
                        <a:pt x="154" y="31"/>
                      </a:lnTo>
                      <a:lnTo>
                        <a:pt x="187" y="19"/>
                      </a:lnTo>
                      <a:lnTo>
                        <a:pt x="228" y="4"/>
                      </a:lnTo>
                      <a:lnTo>
                        <a:pt x="259" y="0"/>
                      </a:lnTo>
                      <a:lnTo>
                        <a:pt x="278" y="1"/>
                      </a:lnTo>
                      <a:lnTo>
                        <a:pt x="301" y="12"/>
                      </a:lnTo>
                      <a:lnTo>
                        <a:pt x="317" y="36"/>
                      </a:lnTo>
                      <a:lnTo>
                        <a:pt x="331" y="70"/>
                      </a:lnTo>
                      <a:lnTo>
                        <a:pt x="340" y="112"/>
                      </a:lnTo>
                      <a:lnTo>
                        <a:pt x="346" y="159"/>
                      </a:lnTo>
                      <a:lnTo>
                        <a:pt x="346" y="211"/>
                      </a:lnTo>
                      <a:lnTo>
                        <a:pt x="344" y="253"/>
                      </a:lnTo>
                      <a:lnTo>
                        <a:pt x="352" y="288"/>
                      </a:lnTo>
                      <a:lnTo>
                        <a:pt x="366" y="314"/>
                      </a:lnTo>
                      <a:lnTo>
                        <a:pt x="381" y="329"/>
                      </a:lnTo>
                      <a:lnTo>
                        <a:pt x="406" y="343"/>
                      </a:lnTo>
                      <a:lnTo>
                        <a:pt x="441" y="349"/>
                      </a:lnTo>
                      <a:lnTo>
                        <a:pt x="478" y="354"/>
                      </a:lnTo>
                      <a:lnTo>
                        <a:pt x="504" y="369"/>
                      </a:lnTo>
                      <a:lnTo>
                        <a:pt x="511" y="387"/>
                      </a:lnTo>
                      <a:lnTo>
                        <a:pt x="513" y="408"/>
                      </a:lnTo>
                      <a:lnTo>
                        <a:pt x="499" y="420"/>
                      </a:lnTo>
                      <a:lnTo>
                        <a:pt x="486" y="418"/>
                      </a:lnTo>
                      <a:lnTo>
                        <a:pt x="478" y="407"/>
                      </a:lnTo>
                      <a:lnTo>
                        <a:pt x="483" y="408"/>
                      </a:lnTo>
                      <a:lnTo>
                        <a:pt x="467" y="388"/>
                      </a:lnTo>
                      <a:lnTo>
                        <a:pt x="439" y="377"/>
                      </a:lnTo>
                      <a:lnTo>
                        <a:pt x="406" y="381"/>
                      </a:lnTo>
                      <a:lnTo>
                        <a:pt x="375" y="381"/>
                      </a:lnTo>
                      <a:lnTo>
                        <a:pt x="350" y="388"/>
                      </a:lnTo>
                      <a:lnTo>
                        <a:pt x="327" y="381"/>
                      </a:lnTo>
                      <a:lnTo>
                        <a:pt x="316" y="366"/>
                      </a:lnTo>
                      <a:lnTo>
                        <a:pt x="319" y="343"/>
                      </a:lnTo>
                      <a:lnTo>
                        <a:pt x="319" y="310"/>
                      </a:lnTo>
                      <a:lnTo>
                        <a:pt x="309" y="271"/>
                      </a:lnTo>
                      <a:lnTo>
                        <a:pt x="293" y="228"/>
                      </a:lnTo>
                      <a:lnTo>
                        <a:pt x="284" y="190"/>
                      </a:lnTo>
                      <a:lnTo>
                        <a:pt x="278" y="147"/>
                      </a:lnTo>
                      <a:lnTo>
                        <a:pt x="272" y="112"/>
                      </a:lnTo>
                      <a:lnTo>
                        <a:pt x="261" y="83"/>
                      </a:lnTo>
                      <a:lnTo>
                        <a:pt x="249" y="70"/>
                      </a:lnTo>
                      <a:lnTo>
                        <a:pt x="238" y="71"/>
                      </a:lnTo>
                      <a:lnTo>
                        <a:pt x="220" y="75"/>
                      </a:lnTo>
                      <a:lnTo>
                        <a:pt x="188" y="93"/>
                      </a:lnTo>
                      <a:lnTo>
                        <a:pt x="156" y="113"/>
                      </a:lnTo>
                      <a:lnTo>
                        <a:pt x="133" y="132"/>
                      </a:lnTo>
                      <a:lnTo>
                        <a:pt x="111" y="149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</p:grpSp>
          <p:grpSp>
            <p:nvGrpSpPr>
              <p:cNvPr id="14" name="Group 62"/>
              <p:cNvGrpSpPr>
                <a:grpSpLocks/>
              </p:cNvGrpSpPr>
              <p:nvPr/>
            </p:nvGrpSpPr>
            <p:grpSpPr bwMode="auto">
              <a:xfrm>
                <a:off x="2832" y="3172"/>
                <a:ext cx="576" cy="150"/>
                <a:chOff x="2399" y="3301"/>
                <a:chExt cx="960" cy="250"/>
              </a:xfrm>
            </p:grpSpPr>
            <p:grpSp>
              <p:nvGrpSpPr>
                <p:cNvPr id="15" name="Group 63"/>
                <p:cNvGrpSpPr>
                  <a:grpSpLocks/>
                </p:cNvGrpSpPr>
                <p:nvPr/>
              </p:nvGrpSpPr>
              <p:grpSpPr bwMode="auto">
                <a:xfrm>
                  <a:off x="2417" y="3301"/>
                  <a:ext cx="936" cy="237"/>
                  <a:chOff x="2417" y="3301"/>
                  <a:chExt cx="936" cy="237"/>
                </a:xfrm>
              </p:grpSpPr>
              <p:grpSp>
                <p:nvGrpSpPr>
                  <p:cNvPr id="16" name="Group 64"/>
                  <p:cNvGrpSpPr>
                    <a:grpSpLocks/>
                  </p:cNvGrpSpPr>
                  <p:nvPr/>
                </p:nvGrpSpPr>
                <p:grpSpPr bwMode="auto">
                  <a:xfrm>
                    <a:off x="2417" y="3326"/>
                    <a:ext cx="83" cy="86"/>
                    <a:chOff x="2417" y="3326"/>
                    <a:chExt cx="83" cy="86"/>
                  </a:xfrm>
                </p:grpSpPr>
                <p:sp>
                  <p:nvSpPr>
                    <p:cNvPr id="149713" name="Freeform 65"/>
                    <p:cNvSpPr>
                      <a:spLocks/>
                    </p:cNvSpPr>
                    <p:nvPr/>
                  </p:nvSpPr>
                  <p:spPr bwMode="auto">
                    <a:xfrm>
                      <a:off x="2417" y="3326"/>
                      <a:ext cx="83" cy="86"/>
                    </a:xfrm>
                    <a:custGeom>
                      <a:avLst/>
                      <a:gdLst>
                        <a:gd name="T0" fmla="*/ 36 w 165"/>
                        <a:gd name="T1" fmla="*/ 40 h 172"/>
                        <a:gd name="T2" fmla="*/ 41 w 165"/>
                        <a:gd name="T3" fmla="*/ 15 h 172"/>
                        <a:gd name="T4" fmla="*/ 60 w 165"/>
                        <a:gd name="T5" fmla="*/ 0 h 172"/>
                        <a:gd name="T6" fmla="*/ 78 w 165"/>
                        <a:gd name="T7" fmla="*/ 0 h 172"/>
                        <a:gd name="T8" fmla="*/ 94 w 165"/>
                        <a:gd name="T9" fmla="*/ 13 h 172"/>
                        <a:gd name="T10" fmla="*/ 103 w 165"/>
                        <a:gd name="T11" fmla="*/ 33 h 172"/>
                        <a:gd name="T12" fmla="*/ 129 w 165"/>
                        <a:gd name="T13" fmla="*/ 27 h 172"/>
                        <a:gd name="T14" fmla="*/ 153 w 165"/>
                        <a:gd name="T15" fmla="*/ 35 h 172"/>
                        <a:gd name="T16" fmla="*/ 160 w 165"/>
                        <a:gd name="T17" fmla="*/ 37 h 172"/>
                        <a:gd name="T18" fmla="*/ 165 w 165"/>
                        <a:gd name="T19" fmla="*/ 58 h 172"/>
                        <a:gd name="T20" fmla="*/ 159 w 165"/>
                        <a:gd name="T21" fmla="*/ 79 h 172"/>
                        <a:gd name="T22" fmla="*/ 142 w 165"/>
                        <a:gd name="T23" fmla="*/ 96 h 172"/>
                        <a:gd name="T24" fmla="*/ 134 w 165"/>
                        <a:gd name="T25" fmla="*/ 100 h 172"/>
                        <a:gd name="T26" fmla="*/ 138 w 165"/>
                        <a:gd name="T27" fmla="*/ 118 h 172"/>
                        <a:gd name="T28" fmla="*/ 132 w 165"/>
                        <a:gd name="T29" fmla="*/ 139 h 172"/>
                        <a:gd name="T30" fmla="*/ 119 w 165"/>
                        <a:gd name="T31" fmla="*/ 154 h 172"/>
                        <a:gd name="T32" fmla="*/ 98 w 165"/>
                        <a:gd name="T33" fmla="*/ 168 h 172"/>
                        <a:gd name="T34" fmla="*/ 94 w 165"/>
                        <a:gd name="T35" fmla="*/ 172 h 172"/>
                        <a:gd name="T36" fmla="*/ 71 w 165"/>
                        <a:gd name="T37" fmla="*/ 169 h 172"/>
                        <a:gd name="T38" fmla="*/ 52 w 165"/>
                        <a:gd name="T39" fmla="*/ 154 h 172"/>
                        <a:gd name="T40" fmla="*/ 44 w 165"/>
                        <a:gd name="T41" fmla="*/ 149 h 172"/>
                        <a:gd name="T42" fmla="*/ 23 w 165"/>
                        <a:gd name="T43" fmla="*/ 147 h 172"/>
                        <a:gd name="T44" fmla="*/ 4 w 165"/>
                        <a:gd name="T45" fmla="*/ 126 h 172"/>
                        <a:gd name="T46" fmla="*/ 0 w 165"/>
                        <a:gd name="T47" fmla="*/ 103 h 172"/>
                        <a:gd name="T48" fmla="*/ 5 w 165"/>
                        <a:gd name="T49" fmla="*/ 80 h 172"/>
                        <a:gd name="T50" fmla="*/ 14 w 165"/>
                        <a:gd name="T51" fmla="*/ 75 h 172"/>
                        <a:gd name="T52" fmla="*/ 5 w 165"/>
                        <a:gd name="T53" fmla="*/ 58 h 172"/>
                        <a:gd name="T54" fmla="*/ 14 w 165"/>
                        <a:gd name="T55" fmla="*/ 45 h 172"/>
                        <a:gd name="T56" fmla="*/ 24 w 165"/>
                        <a:gd name="T57" fmla="*/ 40 h 172"/>
                        <a:gd name="T58" fmla="*/ 36 w 165"/>
                        <a:gd name="T59" fmla="*/ 40 h 172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65"/>
                        <a:gd name="T91" fmla="*/ 0 h 172"/>
                        <a:gd name="T92" fmla="*/ 165 w 165"/>
                        <a:gd name="T93" fmla="*/ 172 h 172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65" h="172">
                          <a:moveTo>
                            <a:pt x="36" y="40"/>
                          </a:moveTo>
                          <a:lnTo>
                            <a:pt x="41" y="15"/>
                          </a:lnTo>
                          <a:lnTo>
                            <a:pt x="60" y="0"/>
                          </a:lnTo>
                          <a:lnTo>
                            <a:pt x="78" y="0"/>
                          </a:lnTo>
                          <a:lnTo>
                            <a:pt x="94" y="13"/>
                          </a:lnTo>
                          <a:lnTo>
                            <a:pt x="103" y="33"/>
                          </a:lnTo>
                          <a:lnTo>
                            <a:pt x="129" y="27"/>
                          </a:lnTo>
                          <a:lnTo>
                            <a:pt x="153" y="35"/>
                          </a:lnTo>
                          <a:lnTo>
                            <a:pt x="160" y="37"/>
                          </a:lnTo>
                          <a:lnTo>
                            <a:pt x="165" y="58"/>
                          </a:lnTo>
                          <a:lnTo>
                            <a:pt x="159" y="79"/>
                          </a:lnTo>
                          <a:lnTo>
                            <a:pt x="142" y="96"/>
                          </a:lnTo>
                          <a:lnTo>
                            <a:pt x="134" y="100"/>
                          </a:lnTo>
                          <a:lnTo>
                            <a:pt x="138" y="118"/>
                          </a:lnTo>
                          <a:lnTo>
                            <a:pt x="132" y="139"/>
                          </a:lnTo>
                          <a:lnTo>
                            <a:pt x="119" y="154"/>
                          </a:lnTo>
                          <a:lnTo>
                            <a:pt x="98" y="168"/>
                          </a:lnTo>
                          <a:lnTo>
                            <a:pt x="94" y="172"/>
                          </a:lnTo>
                          <a:lnTo>
                            <a:pt x="71" y="169"/>
                          </a:lnTo>
                          <a:lnTo>
                            <a:pt x="52" y="154"/>
                          </a:lnTo>
                          <a:lnTo>
                            <a:pt x="44" y="149"/>
                          </a:lnTo>
                          <a:lnTo>
                            <a:pt x="23" y="147"/>
                          </a:lnTo>
                          <a:lnTo>
                            <a:pt x="4" y="126"/>
                          </a:lnTo>
                          <a:lnTo>
                            <a:pt x="0" y="103"/>
                          </a:lnTo>
                          <a:lnTo>
                            <a:pt x="5" y="80"/>
                          </a:lnTo>
                          <a:lnTo>
                            <a:pt x="14" y="75"/>
                          </a:lnTo>
                          <a:lnTo>
                            <a:pt x="5" y="58"/>
                          </a:lnTo>
                          <a:lnTo>
                            <a:pt x="14" y="45"/>
                          </a:lnTo>
                          <a:lnTo>
                            <a:pt x="24" y="40"/>
                          </a:lnTo>
                          <a:lnTo>
                            <a:pt x="36" y="40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3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  <p:sp>
                  <p:nvSpPr>
                    <p:cNvPr id="149714" name="Freeform 66"/>
                    <p:cNvSpPr>
                      <a:spLocks/>
                    </p:cNvSpPr>
                    <p:nvPr/>
                  </p:nvSpPr>
                  <p:spPr bwMode="auto">
                    <a:xfrm>
                      <a:off x="2430" y="3333"/>
                      <a:ext cx="60" cy="69"/>
                    </a:xfrm>
                    <a:custGeom>
                      <a:avLst/>
                      <a:gdLst>
                        <a:gd name="T0" fmla="*/ 39 w 121"/>
                        <a:gd name="T1" fmla="*/ 63 h 137"/>
                        <a:gd name="T2" fmla="*/ 34 w 121"/>
                        <a:gd name="T3" fmla="*/ 44 h 137"/>
                        <a:gd name="T4" fmla="*/ 26 w 121"/>
                        <a:gd name="T5" fmla="*/ 27 h 137"/>
                        <a:gd name="T6" fmla="*/ 33 w 121"/>
                        <a:gd name="T7" fmla="*/ 11 h 137"/>
                        <a:gd name="T8" fmla="*/ 42 w 121"/>
                        <a:gd name="T9" fmla="*/ 0 h 137"/>
                        <a:gd name="T10" fmla="*/ 51 w 121"/>
                        <a:gd name="T11" fmla="*/ 4 h 137"/>
                        <a:gd name="T12" fmla="*/ 62 w 121"/>
                        <a:gd name="T13" fmla="*/ 9 h 137"/>
                        <a:gd name="T14" fmla="*/ 64 w 121"/>
                        <a:gd name="T15" fmla="*/ 24 h 137"/>
                        <a:gd name="T16" fmla="*/ 59 w 121"/>
                        <a:gd name="T17" fmla="*/ 39 h 137"/>
                        <a:gd name="T18" fmla="*/ 59 w 121"/>
                        <a:gd name="T19" fmla="*/ 52 h 137"/>
                        <a:gd name="T20" fmla="*/ 68 w 121"/>
                        <a:gd name="T21" fmla="*/ 48 h 137"/>
                        <a:gd name="T22" fmla="*/ 76 w 121"/>
                        <a:gd name="T23" fmla="*/ 36 h 137"/>
                        <a:gd name="T24" fmla="*/ 88 w 121"/>
                        <a:gd name="T25" fmla="*/ 28 h 137"/>
                        <a:gd name="T26" fmla="*/ 93 w 121"/>
                        <a:gd name="T27" fmla="*/ 28 h 137"/>
                        <a:gd name="T28" fmla="*/ 105 w 121"/>
                        <a:gd name="T29" fmla="*/ 27 h 137"/>
                        <a:gd name="T30" fmla="*/ 116 w 121"/>
                        <a:gd name="T31" fmla="*/ 35 h 137"/>
                        <a:gd name="T32" fmla="*/ 121 w 121"/>
                        <a:gd name="T33" fmla="*/ 51 h 137"/>
                        <a:gd name="T34" fmla="*/ 116 w 121"/>
                        <a:gd name="T35" fmla="*/ 66 h 137"/>
                        <a:gd name="T36" fmla="*/ 103 w 121"/>
                        <a:gd name="T37" fmla="*/ 75 h 137"/>
                        <a:gd name="T38" fmla="*/ 85 w 121"/>
                        <a:gd name="T39" fmla="*/ 75 h 137"/>
                        <a:gd name="T40" fmla="*/ 70 w 121"/>
                        <a:gd name="T41" fmla="*/ 73 h 137"/>
                        <a:gd name="T42" fmla="*/ 72 w 121"/>
                        <a:gd name="T43" fmla="*/ 85 h 137"/>
                        <a:gd name="T44" fmla="*/ 88 w 121"/>
                        <a:gd name="T45" fmla="*/ 88 h 137"/>
                        <a:gd name="T46" fmla="*/ 100 w 121"/>
                        <a:gd name="T47" fmla="*/ 97 h 137"/>
                        <a:gd name="T48" fmla="*/ 97 w 121"/>
                        <a:gd name="T49" fmla="*/ 117 h 137"/>
                        <a:gd name="T50" fmla="*/ 84 w 121"/>
                        <a:gd name="T51" fmla="*/ 133 h 137"/>
                        <a:gd name="T52" fmla="*/ 66 w 121"/>
                        <a:gd name="T53" fmla="*/ 137 h 137"/>
                        <a:gd name="T54" fmla="*/ 51 w 121"/>
                        <a:gd name="T55" fmla="*/ 129 h 137"/>
                        <a:gd name="T56" fmla="*/ 42 w 121"/>
                        <a:gd name="T57" fmla="*/ 116 h 137"/>
                        <a:gd name="T58" fmla="*/ 49 w 121"/>
                        <a:gd name="T59" fmla="*/ 101 h 137"/>
                        <a:gd name="T60" fmla="*/ 55 w 121"/>
                        <a:gd name="T61" fmla="*/ 88 h 137"/>
                        <a:gd name="T62" fmla="*/ 46 w 121"/>
                        <a:gd name="T63" fmla="*/ 82 h 137"/>
                        <a:gd name="T64" fmla="*/ 42 w 121"/>
                        <a:gd name="T65" fmla="*/ 98 h 137"/>
                        <a:gd name="T66" fmla="*/ 33 w 121"/>
                        <a:gd name="T67" fmla="*/ 112 h 137"/>
                        <a:gd name="T68" fmla="*/ 14 w 121"/>
                        <a:gd name="T69" fmla="*/ 113 h 137"/>
                        <a:gd name="T70" fmla="*/ 2 w 121"/>
                        <a:gd name="T71" fmla="*/ 104 h 137"/>
                        <a:gd name="T72" fmla="*/ 0 w 121"/>
                        <a:gd name="T73" fmla="*/ 90 h 137"/>
                        <a:gd name="T74" fmla="*/ 6 w 121"/>
                        <a:gd name="T75" fmla="*/ 79 h 137"/>
                        <a:gd name="T76" fmla="*/ 12 w 121"/>
                        <a:gd name="T77" fmla="*/ 71 h 137"/>
                        <a:gd name="T78" fmla="*/ 8 w 121"/>
                        <a:gd name="T79" fmla="*/ 58 h 137"/>
                        <a:gd name="T80" fmla="*/ 7 w 121"/>
                        <a:gd name="T81" fmla="*/ 46 h 137"/>
                        <a:gd name="T82" fmla="*/ 18 w 121"/>
                        <a:gd name="T83" fmla="*/ 44 h 137"/>
                        <a:gd name="T84" fmla="*/ 27 w 121"/>
                        <a:gd name="T85" fmla="*/ 50 h 137"/>
                        <a:gd name="T86" fmla="*/ 39 w 121"/>
                        <a:gd name="T87" fmla="*/ 63 h 137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21"/>
                        <a:gd name="T133" fmla="*/ 0 h 137"/>
                        <a:gd name="T134" fmla="*/ 121 w 121"/>
                        <a:gd name="T135" fmla="*/ 137 h 137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21" h="137">
                          <a:moveTo>
                            <a:pt x="39" y="63"/>
                          </a:moveTo>
                          <a:lnTo>
                            <a:pt x="34" y="44"/>
                          </a:lnTo>
                          <a:lnTo>
                            <a:pt x="26" y="27"/>
                          </a:lnTo>
                          <a:lnTo>
                            <a:pt x="33" y="11"/>
                          </a:lnTo>
                          <a:lnTo>
                            <a:pt x="42" y="0"/>
                          </a:lnTo>
                          <a:lnTo>
                            <a:pt x="51" y="4"/>
                          </a:lnTo>
                          <a:lnTo>
                            <a:pt x="62" y="9"/>
                          </a:lnTo>
                          <a:lnTo>
                            <a:pt x="64" y="24"/>
                          </a:lnTo>
                          <a:lnTo>
                            <a:pt x="59" y="39"/>
                          </a:lnTo>
                          <a:lnTo>
                            <a:pt x="59" y="52"/>
                          </a:lnTo>
                          <a:lnTo>
                            <a:pt x="68" y="48"/>
                          </a:lnTo>
                          <a:lnTo>
                            <a:pt x="76" y="36"/>
                          </a:lnTo>
                          <a:lnTo>
                            <a:pt x="88" y="28"/>
                          </a:lnTo>
                          <a:lnTo>
                            <a:pt x="93" y="28"/>
                          </a:lnTo>
                          <a:lnTo>
                            <a:pt x="105" y="27"/>
                          </a:lnTo>
                          <a:lnTo>
                            <a:pt x="116" y="35"/>
                          </a:lnTo>
                          <a:lnTo>
                            <a:pt x="121" y="51"/>
                          </a:lnTo>
                          <a:lnTo>
                            <a:pt x="116" y="66"/>
                          </a:lnTo>
                          <a:lnTo>
                            <a:pt x="103" y="75"/>
                          </a:lnTo>
                          <a:lnTo>
                            <a:pt x="85" y="75"/>
                          </a:lnTo>
                          <a:lnTo>
                            <a:pt x="70" y="73"/>
                          </a:lnTo>
                          <a:lnTo>
                            <a:pt x="72" y="85"/>
                          </a:lnTo>
                          <a:lnTo>
                            <a:pt x="88" y="88"/>
                          </a:lnTo>
                          <a:lnTo>
                            <a:pt x="100" y="97"/>
                          </a:lnTo>
                          <a:lnTo>
                            <a:pt x="97" y="117"/>
                          </a:lnTo>
                          <a:lnTo>
                            <a:pt x="84" y="133"/>
                          </a:lnTo>
                          <a:lnTo>
                            <a:pt x="66" y="137"/>
                          </a:lnTo>
                          <a:lnTo>
                            <a:pt x="51" y="129"/>
                          </a:lnTo>
                          <a:lnTo>
                            <a:pt x="42" y="116"/>
                          </a:lnTo>
                          <a:lnTo>
                            <a:pt x="49" y="101"/>
                          </a:lnTo>
                          <a:lnTo>
                            <a:pt x="55" y="88"/>
                          </a:lnTo>
                          <a:lnTo>
                            <a:pt x="46" y="82"/>
                          </a:lnTo>
                          <a:lnTo>
                            <a:pt x="42" y="98"/>
                          </a:lnTo>
                          <a:lnTo>
                            <a:pt x="33" y="112"/>
                          </a:lnTo>
                          <a:lnTo>
                            <a:pt x="14" y="113"/>
                          </a:lnTo>
                          <a:lnTo>
                            <a:pt x="2" y="104"/>
                          </a:lnTo>
                          <a:lnTo>
                            <a:pt x="0" y="90"/>
                          </a:lnTo>
                          <a:lnTo>
                            <a:pt x="6" y="79"/>
                          </a:lnTo>
                          <a:lnTo>
                            <a:pt x="12" y="71"/>
                          </a:lnTo>
                          <a:lnTo>
                            <a:pt x="8" y="58"/>
                          </a:lnTo>
                          <a:lnTo>
                            <a:pt x="7" y="46"/>
                          </a:lnTo>
                          <a:lnTo>
                            <a:pt x="18" y="44"/>
                          </a:lnTo>
                          <a:lnTo>
                            <a:pt x="27" y="50"/>
                          </a:lnTo>
                          <a:lnTo>
                            <a:pt x="39" y="63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4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  <p:sp>
                  <p:nvSpPr>
                    <p:cNvPr id="149715" name="Freeform 67"/>
                    <p:cNvSpPr>
                      <a:spLocks/>
                    </p:cNvSpPr>
                    <p:nvPr/>
                  </p:nvSpPr>
                  <p:spPr bwMode="auto">
                    <a:xfrm>
                      <a:off x="2450" y="3361"/>
                      <a:ext cx="14" cy="12"/>
                    </a:xfrm>
                    <a:custGeom>
                      <a:avLst/>
                      <a:gdLst>
                        <a:gd name="T0" fmla="*/ 0 w 27"/>
                        <a:gd name="T1" fmla="*/ 7 h 26"/>
                        <a:gd name="T2" fmla="*/ 13 w 27"/>
                        <a:gd name="T3" fmla="*/ 0 h 26"/>
                        <a:gd name="T4" fmla="*/ 23 w 27"/>
                        <a:gd name="T5" fmla="*/ 3 h 26"/>
                        <a:gd name="T6" fmla="*/ 27 w 27"/>
                        <a:gd name="T7" fmla="*/ 18 h 26"/>
                        <a:gd name="T8" fmla="*/ 16 w 27"/>
                        <a:gd name="T9" fmla="*/ 26 h 26"/>
                        <a:gd name="T10" fmla="*/ 3 w 27"/>
                        <a:gd name="T11" fmla="*/ 19 h 26"/>
                        <a:gd name="T12" fmla="*/ 0 w 27"/>
                        <a:gd name="T13" fmla="*/ 7 h 2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27"/>
                        <a:gd name="T22" fmla="*/ 0 h 26"/>
                        <a:gd name="T23" fmla="*/ 27 w 27"/>
                        <a:gd name="T24" fmla="*/ 26 h 26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27" h="26">
                          <a:moveTo>
                            <a:pt x="0" y="7"/>
                          </a:moveTo>
                          <a:lnTo>
                            <a:pt x="13" y="0"/>
                          </a:lnTo>
                          <a:lnTo>
                            <a:pt x="23" y="3"/>
                          </a:lnTo>
                          <a:lnTo>
                            <a:pt x="27" y="18"/>
                          </a:lnTo>
                          <a:lnTo>
                            <a:pt x="16" y="26"/>
                          </a:lnTo>
                          <a:lnTo>
                            <a:pt x="3" y="19"/>
                          </a:lnTo>
                          <a:lnTo>
                            <a:pt x="0" y="7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5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</p:grpSp>
              <p:grpSp>
                <p:nvGrpSpPr>
                  <p:cNvPr id="17" name="Group 68"/>
                  <p:cNvGrpSpPr>
                    <a:grpSpLocks/>
                  </p:cNvGrpSpPr>
                  <p:nvPr/>
                </p:nvGrpSpPr>
                <p:grpSpPr bwMode="auto">
                  <a:xfrm>
                    <a:off x="2457" y="3441"/>
                    <a:ext cx="95" cy="80"/>
                    <a:chOff x="2457" y="3441"/>
                    <a:chExt cx="95" cy="80"/>
                  </a:xfrm>
                </p:grpSpPr>
                <p:sp>
                  <p:nvSpPr>
                    <p:cNvPr id="149710" name="Freeform 69"/>
                    <p:cNvSpPr>
                      <a:spLocks/>
                    </p:cNvSpPr>
                    <p:nvPr/>
                  </p:nvSpPr>
                  <p:spPr bwMode="auto">
                    <a:xfrm>
                      <a:off x="2457" y="3441"/>
                      <a:ext cx="95" cy="80"/>
                    </a:xfrm>
                    <a:custGeom>
                      <a:avLst/>
                      <a:gdLst>
                        <a:gd name="T0" fmla="*/ 65 w 191"/>
                        <a:gd name="T1" fmla="*/ 26 h 159"/>
                        <a:gd name="T2" fmla="*/ 80 w 191"/>
                        <a:gd name="T3" fmla="*/ 7 h 159"/>
                        <a:gd name="T4" fmla="*/ 102 w 191"/>
                        <a:gd name="T5" fmla="*/ 0 h 159"/>
                        <a:gd name="T6" fmla="*/ 121 w 191"/>
                        <a:gd name="T7" fmla="*/ 5 h 159"/>
                        <a:gd name="T8" fmla="*/ 133 w 191"/>
                        <a:gd name="T9" fmla="*/ 22 h 159"/>
                        <a:gd name="T10" fmla="*/ 136 w 191"/>
                        <a:gd name="T11" fmla="*/ 42 h 159"/>
                        <a:gd name="T12" fmla="*/ 163 w 191"/>
                        <a:gd name="T13" fmla="*/ 46 h 159"/>
                        <a:gd name="T14" fmla="*/ 185 w 191"/>
                        <a:gd name="T15" fmla="*/ 61 h 159"/>
                        <a:gd name="T16" fmla="*/ 191 w 191"/>
                        <a:gd name="T17" fmla="*/ 63 h 159"/>
                        <a:gd name="T18" fmla="*/ 189 w 191"/>
                        <a:gd name="T19" fmla="*/ 85 h 159"/>
                        <a:gd name="T20" fmla="*/ 174 w 191"/>
                        <a:gd name="T21" fmla="*/ 98 h 159"/>
                        <a:gd name="T22" fmla="*/ 152 w 191"/>
                        <a:gd name="T23" fmla="*/ 109 h 159"/>
                        <a:gd name="T24" fmla="*/ 141 w 191"/>
                        <a:gd name="T25" fmla="*/ 110 h 159"/>
                        <a:gd name="T26" fmla="*/ 140 w 191"/>
                        <a:gd name="T27" fmla="*/ 127 h 159"/>
                        <a:gd name="T28" fmla="*/ 125 w 191"/>
                        <a:gd name="T29" fmla="*/ 143 h 159"/>
                        <a:gd name="T30" fmla="*/ 106 w 191"/>
                        <a:gd name="T31" fmla="*/ 152 h 159"/>
                        <a:gd name="T32" fmla="*/ 81 w 191"/>
                        <a:gd name="T33" fmla="*/ 158 h 159"/>
                        <a:gd name="T34" fmla="*/ 75 w 191"/>
                        <a:gd name="T35" fmla="*/ 159 h 159"/>
                        <a:gd name="T36" fmla="*/ 54 w 191"/>
                        <a:gd name="T37" fmla="*/ 150 h 159"/>
                        <a:gd name="T38" fmla="*/ 39 w 191"/>
                        <a:gd name="T39" fmla="*/ 132 h 159"/>
                        <a:gd name="T40" fmla="*/ 34 w 191"/>
                        <a:gd name="T41" fmla="*/ 124 h 159"/>
                        <a:gd name="T42" fmla="*/ 12 w 191"/>
                        <a:gd name="T43" fmla="*/ 115 h 159"/>
                        <a:gd name="T44" fmla="*/ 0 w 191"/>
                        <a:gd name="T45" fmla="*/ 90 h 159"/>
                        <a:gd name="T46" fmla="*/ 7 w 191"/>
                        <a:gd name="T47" fmla="*/ 70 h 159"/>
                        <a:gd name="T48" fmla="*/ 19 w 191"/>
                        <a:gd name="T49" fmla="*/ 53 h 159"/>
                        <a:gd name="T50" fmla="*/ 30 w 191"/>
                        <a:gd name="T51" fmla="*/ 50 h 159"/>
                        <a:gd name="T52" fmla="*/ 26 w 191"/>
                        <a:gd name="T53" fmla="*/ 32 h 159"/>
                        <a:gd name="T54" fmla="*/ 40 w 191"/>
                        <a:gd name="T55" fmla="*/ 24 h 159"/>
                        <a:gd name="T56" fmla="*/ 54 w 191"/>
                        <a:gd name="T57" fmla="*/ 23 h 159"/>
                        <a:gd name="T58" fmla="*/ 65 w 191"/>
                        <a:gd name="T59" fmla="*/ 26 h 159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91"/>
                        <a:gd name="T91" fmla="*/ 0 h 159"/>
                        <a:gd name="T92" fmla="*/ 191 w 191"/>
                        <a:gd name="T93" fmla="*/ 159 h 159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91" h="159">
                          <a:moveTo>
                            <a:pt x="65" y="26"/>
                          </a:moveTo>
                          <a:lnTo>
                            <a:pt x="80" y="7"/>
                          </a:lnTo>
                          <a:lnTo>
                            <a:pt x="102" y="0"/>
                          </a:lnTo>
                          <a:lnTo>
                            <a:pt x="121" y="5"/>
                          </a:lnTo>
                          <a:lnTo>
                            <a:pt x="133" y="22"/>
                          </a:lnTo>
                          <a:lnTo>
                            <a:pt x="136" y="42"/>
                          </a:lnTo>
                          <a:lnTo>
                            <a:pt x="163" y="46"/>
                          </a:lnTo>
                          <a:lnTo>
                            <a:pt x="185" y="61"/>
                          </a:lnTo>
                          <a:lnTo>
                            <a:pt x="191" y="63"/>
                          </a:lnTo>
                          <a:lnTo>
                            <a:pt x="189" y="85"/>
                          </a:lnTo>
                          <a:lnTo>
                            <a:pt x="174" y="98"/>
                          </a:lnTo>
                          <a:lnTo>
                            <a:pt x="152" y="109"/>
                          </a:lnTo>
                          <a:lnTo>
                            <a:pt x="141" y="110"/>
                          </a:lnTo>
                          <a:lnTo>
                            <a:pt x="140" y="127"/>
                          </a:lnTo>
                          <a:lnTo>
                            <a:pt x="125" y="143"/>
                          </a:lnTo>
                          <a:lnTo>
                            <a:pt x="106" y="152"/>
                          </a:lnTo>
                          <a:lnTo>
                            <a:pt x="81" y="158"/>
                          </a:lnTo>
                          <a:lnTo>
                            <a:pt x="75" y="159"/>
                          </a:lnTo>
                          <a:lnTo>
                            <a:pt x="54" y="150"/>
                          </a:lnTo>
                          <a:lnTo>
                            <a:pt x="39" y="132"/>
                          </a:lnTo>
                          <a:lnTo>
                            <a:pt x="34" y="124"/>
                          </a:lnTo>
                          <a:lnTo>
                            <a:pt x="12" y="115"/>
                          </a:lnTo>
                          <a:lnTo>
                            <a:pt x="0" y="90"/>
                          </a:lnTo>
                          <a:lnTo>
                            <a:pt x="7" y="70"/>
                          </a:lnTo>
                          <a:lnTo>
                            <a:pt x="19" y="53"/>
                          </a:lnTo>
                          <a:lnTo>
                            <a:pt x="30" y="50"/>
                          </a:lnTo>
                          <a:lnTo>
                            <a:pt x="26" y="32"/>
                          </a:lnTo>
                          <a:lnTo>
                            <a:pt x="40" y="24"/>
                          </a:lnTo>
                          <a:lnTo>
                            <a:pt x="54" y="23"/>
                          </a:lnTo>
                          <a:lnTo>
                            <a:pt x="65" y="26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3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  <p:sp>
                  <p:nvSpPr>
                    <p:cNvPr id="149711" name="Freeform 70"/>
                    <p:cNvSpPr>
                      <a:spLocks/>
                    </p:cNvSpPr>
                    <p:nvPr/>
                  </p:nvSpPr>
                  <p:spPr bwMode="auto">
                    <a:xfrm>
                      <a:off x="2470" y="3448"/>
                      <a:ext cx="70" cy="64"/>
                    </a:xfrm>
                    <a:custGeom>
                      <a:avLst/>
                      <a:gdLst>
                        <a:gd name="T0" fmla="*/ 53 w 140"/>
                        <a:gd name="T1" fmla="*/ 53 h 128"/>
                        <a:gd name="T2" fmla="*/ 55 w 140"/>
                        <a:gd name="T3" fmla="*/ 35 h 128"/>
                        <a:gd name="T4" fmla="*/ 53 w 140"/>
                        <a:gd name="T5" fmla="*/ 18 h 128"/>
                        <a:gd name="T6" fmla="*/ 66 w 140"/>
                        <a:gd name="T7" fmla="*/ 7 h 128"/>
                        <a:gd name="T8" fmla="*/ 78 w 140"/>
                        <a:gd name="T9" fmla="*/ 0 h 128"/>
                        <a:gd name="T10" fmla="*/ 88 w 140"/>
                        <a:gd name="T11" fmla="*/ 7 h 128"/>
                        <a:gd name="T12" fmla="*/ 94 w 140"/>
                        <a:gd name="T13" fmla="*/ 15 h 128"/>
                        <a:gd name="T14" fmla="*/ 92 w 140"/>
                        <a:gd name="T15" fmla="*/ 27 h 128"/>
                        <a:gd name="T16" fmla="*/ 82 w 140"/>
                        <a:gd name="T17" fmla="*/ 40 h 128"/>
                        <a:gd name="T18" fmla="*/ 77 w 140"/>
                        <a:gd name="T19" fmla="*/ 52 h 128"/>
                        <a:gd name="T20" fmla="*/ 88 w 140"/>
                        <a:gd name="T21" fmla="*/ 50 h 128"/>
                        <a:gd name="T22" fmla="*/ 101 w 140"/>
                        <a:gd name="T23" fmla="*/ 42 h 128"/>
                        <a:gd name="T24" fmla="*/ 114 w 140"/>
                        <a:gd name="T25" fmla="*/ 40 h 128"/>
                        <a:gd name="T26" fmla="*/ 120 w 140"/>
                        <a:gd name="T27" fmla="*/ 41 h 128"/>
                        <a:gd name="T28" fmla="*/ 133 w 140"/>
                        <a:gd name="T29" fmla="*/ 44 h 128"/>
                        <a:gd name="T30" fmla="*/ 140 w 140"/>
                        <a:gd name="T31" fmla="*/ 53 h 128"/>
                        <a:gd name="T32" fmla="*/ 140 w 140"/>
                        <a:gd name="T33" fmla="*/ 69 h 128"/>
                        <a:gd name="T34" fmla="*/ 129 w 140"/>
                        <a:gd name="T35" fmla="*/ 81 h 128"/>
                        <a:gd name="T36" fmla="*/ 113 w 140"/>
                        <a:gd name="T37" fmla="*/ 84 h 128"/>
                        <a:gd name="T38" fmla="*/ 94 w 140"/>
                        <a:gd name="T39" fmla="*/ 80 h 128"/>
                        <a:gd name="T40" fmla="*/ 81 w 140"/>
                        <a:gd name="T41" fmla="*/ 72 h 128"/>
                        <a:gd name="T42" fmla="*/ 78 w 140"/>
                        <a:gd name="T43" fmla="*/ 83 h 128"/>
                        <a:gd name="T44" fmla="*/ 93 w 140"/>
                        <a:gd name="T45" fmla="*/ 91 h 128"/>
                        <a:gd name="T46" fmla="*/ 102 w 140"/>
                        <a:gd name="T47" fmla="*/ 102 h 128"/>
                        <a:gd name="T48" fmla="*/ 92 w 140"/>
                        <a:gd name="T49" fmla="*/ 118 h 128"/>
                        <a:gd name="T50" fmla="*/ 73 w 140"/>
                        <a:gd name="T51" fmla="*/ 128 h 128"/>
                        <a:gd name="T52" fmla="*/ 53 w 140"/>
                        <a:gd name="T53" fmla="*/ 126 h 128"/>
                        <a:gd name="T54" fmla="*/ 42 w 140"/>
                        <a:gd name="T55" fmla="*/ 115 h 128"/>
                        <a:gd name="T56" fmla="*/ 36 w 140"/>
                        <a:gd name="T57" fmla="*/ 100 h 128"/>
                        <a:gd name="T58" fmla="*/ 50 w 140"/>
                        <a:gd name="T59" fmla="*/ 89 h 128"/>
                        <a:gd name="T60" fmla="*/ 61 w 140"/>
                        <a:gd name="T61" fmla="*/ 80 h 128"/>
                        <a:gd name="T62" fmla="*/ 53 w 140"/>
                        <a:gd name="T63" fmla="*/ 73 h 128"/>
                        <a:gd name="T64" fmla="*/ 44 w 140"/>
                        <a:gd name="T65" fmla="*/ 85 h 128"/>
                        <a:gd name="T66" fmla="*/ 30 w 140"/>
                        <a:gd name="T67" fmla="*/ 93 h 128"/>
                        <a:gd name="T68" fmla="*/ 9 w 140"/>
                        <a:gd name="T69" fmla="*/ 89 h 128"/>
                        <a:gd name="T70" fmla="*/ 0 w 140"/>
                        <a:gd name="T71" fmla="*/ 76 h 128"/>
                        <a:gd name="T72" fmla="*/ 4 w 140"/>
                        <a:gd name="T73" fmla="*/ 65 h 128"/>
                        <a:gd name="T74" fmla="*/ 13 w 140"/>
                        <a:gd name="T75" fmla="*/ 57 h 128"/>
                        <a:gd name="T76" fmla="*/ 24 w 140"/>
                        <a:gd name="T77" fmla="*/ 52 h 128"/>
                        <a:gd name="T78" fmla="*/ 24 w 140"/>
                        <a:gd name="T79" fmla="*/ 40 h 128"/>
                        <a:gd name="T80" fmla="*/ 27 w 140"/>
                        <a:gd name="T81" fmla="*/ 29 h 128"/>
                        <a:gd name="T82" fmla="*/ 39 w 140"/>
                        <a:gd name="T83" fmla="*/ 31 h 128"/>
                        <a:gd name="T84" fmla="*/ 46 w 140"/>
                        <a:gd name="T85" fmla="*/ 40 h 128"/>
                        <a:gd name="T86" fmla="*/ 53 w 140"/>
                        <a:gd name="T87" fmla="*/ 53 h 128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40"/>
                        <a:gd name="T133" fmla="*/ 0 h 128"/>
                        <a:gd name="T134" fmla="*/ 140 w 140"/>
                        <a:gd name="T135" fmla="*/ 128 h 128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40" h="128">
                          <a:moveTo>
                            <a:pt x="53" y="53"/>
                          </a:moveTo>
                          <a:lnTo>
                            <a:pt x="55" y="35"/>
                          </a:lnTo>
                          <a:lnTo>
                            <a:pt x="53" y="18"/>
                          </a:lnTo>
                          <a:lnTo>
                            <a:pt x="66" y="7"/>
                          </a:lnTo>
                          <a:lnTo>
                            <a:pt x="78" y="0"/>
                          </a:lnTo>
                          <a:lnTo>
                            <a:pt x="88" y="7"/>
                          </a:lnTo>
                          <a:lnTo>
                            <a:pt x="94" y="15"/>
                          </a:lnTo>
                          <a:lnTo>
                            <a:pt x="92" y="27"/>
                          </a:lnTo>
                          <a:lnTo>
                            <a:pt x="82" y="40"/>
                          </a:lnTo>
                          <a:lnTo>
                            <a:pt x="77" y="52"/>
                          </a:lnTo>
                          <a:lnTo>
                            <a:pt x="88" y="50"/>
                          </a:lnTo>
                          <a:lnTo>
                            <a:pt x="101" y="42"/>
                          </a:lnTo>
                          <a:lnTo>
                            <a:pt x="114" y="40"/>
                          </a:lnTo>
                          <a:lnTo>
                            <a:pt x="120" y="41"/>
                          </a:lnTo>
                          <a:lnTo>
                            <a:pt x="133" y="44"/>
                          </a:lnTo>
                          <a:lnTo>
                            <a:pt x="140" y="53"/>
                          </a:lnTo>
                          <a:lnTo>
                            <a:pt x="140" y="69"/>
                          </a:lnTo>
                          <a:lnTo>
                            <a:pt x="129" y="81"/>
                          </a:lnTo>
                          <a:lnTo>
                            <a:pt x="113" y="84"/>
                          </a:lnTo>
                          <a:lnTo>
                            <a:pt x="94" y="80"/>
                          </a:lnTo>
                          <a:lnTo>
                            <a:pt x="81" y="72"/>
                          </a:lnTo>
                          <a:lnTo>
                            <a:pt x="78" y="83"/>
                          </a:lnTo>
                          <a:lnTo>
                            <a:pt x="93" y="91"/>
                          </a:lnTo>
                          <a:lnTo>
                            <a:pt x="102" y="102"/>
                          </a:lnTo>
                          <a:lnTo>
                            <a:pt x="92" y="118"/>
                          </a:lnTo>
                          <a:lnTo>
                            <a:pt x="73" y="128"/>
                          </a:lnTo>
                          <a:lnTo>
                            <a:pt x="53" y="126"/>
                          </a:lnTo>
                          <a:lnTo>
                            <a:pt x="42" y="115"/>
                          </a:lnTo>
                          <a:lnTo>
                            <a:pt x="36" y="100"/>
                          </a:lnTo>
                          <a:lnTo>
                            <a:pt x="50" y="89"/>
                          </a:lnTo>
                          <a:lnTo>
                            <a:pt x="61" y="80"/>
                          </a:lnTo>
                          <a:lnTo>
                            <a:pt x="53" y="73"/>
                          </a:lnTo>
                          <a:lnTo>
                            <a:pt x="44" y="85"/>
                          </a:lnTo>
                          <a:lnTo>
                            <a:pt x="30" y="93"/>
                          </a:lnTo>
                          <a:lnTo>
                            <a:pt x="9" y="89"/>
                          </a:lnTo>
                          <a:lnTo>
                            <a:pt x="0" y="76"/>
                          </a:lnTo>
                          <a:lnTo>
                            <a:pt x="4" y="65"/>
                          </a:lnTo>
                          <a:lnTo>
                            <a:pt x="13" y="57"/>
                          </a:lnTo>
                          <a:lnTo>
                            <a:pt x="24" y="52"/>
                          </a:lnTo>
                          <a:lnTo>
                            <a:pt x="24" y="40"/>
                          </a:lnTo>
                          <a:lnTo>
                            <a:pt x="27" y="29"/>
                          </a:lnTo>
                          <a:lnTo>
                            <a:pt x="39" y="31"/>
                          </a:lnTo>
                          <a:lnTo>
                            <a:pt x="46" y="40"/>
                          </a:lnTo>
                          <a:lnTo>
                            <a:pt x="53" y="53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4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  <p:sp>
                  <p:nvSpPr>
                    <p:cNvPr id="149712" name="Freeform 71"/>
                    <p:cNvSpPr>
                      <a:spLocks/>
                    </p:cNvSpPr>
                    <p:nvPr/>
                  </p:nvSpPr>
                  <p:spPr bwMode="auto">
                    <a:xfrm>
                      <a:off x="2496" y="3474"/>
                      <a:ext cx="14" cy="12"/>
                    </a:xfrm>
                    <a:custGeom>
                      <a:avLst/>
                      <a:gdLst>
                        <a:gd name="T0" fmla="*/ 2 w 26"/>
                        <a:gd name="T1" fmla="*/ 4 h 24"/>
                        <a:gd name="T2" fmla="*/ 18 w 26"/>
                        <a:gd name="T3" fmla="*/ 0 h 24"/>
                        <a:gd name="T4" fmla="*/ 26 w 26"/>
                        <a:gd name="T5" fmla="*/ 6 h 24"/>
                        <a:gd name="T6" fmla="*/ 25 w 26"/>
                        <a:gd name="T7" fmla="*/ 21 h 24"/>
                        <a:gd name="T8" fmla="*/ 10 w 26"/>
                        <a:gd name="T9" fmla="*/ 24 h 24"/>
                        <a:gd name="T10" fmla="*/ 0 w 26"/>
                        <a:gd name="T11" fmla="*/ 14 h 24"/>
                        <a:gd name="T12" fmla="*/ 2 w 26"/>
                        <a:gd name="T13" fmla="*/ 4 h 24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26"/>
                        <a:gd name="T22" fmla="*/ 0 h 24"/>
                        <a:gd name="T23" fmla="*/ 26 w 26"/>
                        <a:gd name="T24" fmla="*/ 24 h 24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26" h="24">
                          <a:moveTo>
                            <a:pt x="2" y="4"/>
                          </a:moveTo>
                          <a:lnTo>
                            <a:pt x="18" y="0"/>
                          </a:lnTo>
                          <a:lnTo>
                            <a:pt x="26" y="6"/>
                          </a:lnTo>
                          <a:lnTo>
                            <a:pt x="25" y="21"/>
                          </a:lnTo>
                          <a:lnTo>
                            <a:pt x="10" y="24"/>
                          </a:lnTo>
                          <a:lnTo>
                            <a:pt x="0" y="14"/>
                          </a:lnTo>
                          <a:lnTo>
                            <a:pt x="2" y="4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5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</p:grpSp>
              <p:grpSp>
                <p:nvGrpSpPr>
                  <p:cNvPr id="18" name="Group 72"/>
                  <p:cNvGrpSpPr>
                    <a:grpSpLocks/>
                  </p:cNvGrpSpPr>
                  <p:nvPr/>
                </p:nvGrpSpPr>
                <p:grpSpPr bwMode="auto">
                  <a:xfrm>
                    <a:off x="2549" y="3405"/>
                    <a:ext cx="89" cy="83"/>
                    <a:chOff x="2549" y="3405"/>
                    <a:chExt cx="89" cy="83"/>
                  </a:xfrm>
                </p:grpSpPr>
                <p:sp>
                  <p:nvSpPr>
                    <p:cNvPr id="149707" name="Freeform 73"/>
                    <p:cNvSpPr>
                      <a:spLocks/>
                    </p:cNvSpPr>
                    <p:nvPr/>
                  </p:nvSpPr>
                  <p:spPr bwMode="auto">
                    <a:xfrm>
                      <a:off x="2549" y="3405"/>
                      <a:ext cx="89" cy="83"/>
                    </a:xfrm>
                    <a:custGeom>
                      <a:avLst/>
                      <a:gdLst>
                        <a:gd name="T0" fmla="*/ 59 w 177"/>
                        <a:gd name="T1" fmla="*/ 27 h 166"/>
                        <a:gd name="T2" fmla="*/ 74 w 177"/>
                        <a:gd name="T3" fmla="*/ 7 h 166"/>
                        <a:gd name="T4" fmla="*/ 95 w 177"/>
                        <a:gd name="T5" fmla="*/ 0 h 166"/>
                        <a:gd name="T6" fmla="*/ 113 w 177"/>
                        <a:gd name="T7" fmla="*/ 4 h 166"/>
                        <a:gd name="T8" fmla="*/ 125 w 177"/>
                        <a:gd name="T9" fmla="*/ 22 h 166"/>
                        <a:gd name="T10" fmla="*/ 126 w 177"/>
                        <a:gd name="T11" fmla="*/ 43 h 166"/>
                        <a:gd name="T12" fmla="*/ 152 w 177"/>
                        <a:gd name="T13" fmla="*/ 47 h 166"/>
                        <a:gd name="T14" fmla="*/ 172 w 177"/>
                        <a:gd name="T15" fmla="*/ 62 h 166"/>
                        <a:gd name="T16" fmla="*/ 177 w 177"/>
                        <a:gd name="T17" fmla="*/ 65 h 166"/>
                        <a:gd name="T18" fmla="*/ 176 w 177"/>
                        <a:gd name="T19" fmla="*/ 88 h 166"/>
                        <a:gd name="T20" fmla="*/ 162 w 177"/>
                        <a:gd name="T21" fmla="*/ 103 h 166"/>
                        <a:gd name="T22" fmla="*/ 141 w 177"/>
                        <a:gd name="T23" fmla="*/ 113 h 166"/>
                        <a:gd name="T24" fmla="*/ 132 w 177"/>
                        <a:gd name="T25" fmla="*/ 115 h 166"/>
                        <a:gd name="T26" fmla="*/ 129 w 177"/>
                        <a:gd name="T27" fmla="*/ 131 h 166"/>
                        <a:gd name="T28" fmla="*/ 115 w 177"/>
                        <a:gd name="T29" fmla="*/ 148 h 166"/>
                        <a:gd name="T30" fmla="*/ 99 w 177"/>
                        <a:gd name="T31" fmla="*/ 158 h 166"/>
                        <a:gd name="T32" fmla="*/ 75 w 177"/>
                        <a:gd name="T33" fmla="*/ 163 h 166"/>
                        <a:gd name="T34" fmla="*/ 70 w 177"/>
                        <a:gd name="T35" fmla="*/ 166 h 166"/>
                        <a:gd name="T36" fmla="*/ 49 w 177"/>
                        <a:gd name="T37" fmla="*/ 155 h 166"/>
                        <a:gd name="T38" fmla="*/ 36 w 177"/>
                        <a:gd name="T39" fmla="*/ 136 h 166"/>
                        <a:gd name="T40" fmla="*/ 31 w 177"/>
                        <a:gd name="T41" fmla="*/ 128 h 166"/>
                        <a:gd name="T42" fmla="*/ 10 w 177"/>
                        <a:gd name="T43" fmla="*/ 120 h 166"/>
                        <a:gd name="T44" fmla="*/ 0 w 177"/>
                        <a:gd name="T45" fmla="*/ 95 h 166"/>
                        <a:gd name="T46" fmla="*/ 5 w 177"/>
                        <a:gd name="T47" fmla="*/ 72 h 166"/>
                        <a:gd name="T48" fmla="*/ 17 w 177"/>
                        <a:gd name="T49" fmla="*/ 54 h 166"/>
                        <a:gd name="T50" fmla="*/ 26 w 177"/>
                        <a:gd name="T51" fmla="*/ 51 h 166"/>
                        <a:gd name="T52" fmla="*/ 24 w 177"/>
                        <a:gd name="T53" fmla="*/ 34 h 166"/>
                        <a:gd name="T54" fmla="*/ 37 w 177"/>
                        <a:gd name="T55" fmla="*/ 24 h 166"/>
                        <a:gd name="T56" fmla="*/ 49 w 177"/>
                        <a:gd name="T57" fmla="*/ 23 h 166"/>
                        <a:gd name="T58" fmla="*/ 59 w 177"/>
                        <a:gd name="T59" fmla="*/ 27 h 16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77"/>
                        <a:gd name="T91" fmla="*/ 0 h 166"/>
                        <a:gd name="T92" fmla="*/ 177 w 177"/>
                        <a:gd name="T93" fmla="*/ 166 h 166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77" h="166">
                          <a:moveTo>
                            <a:pt x="59" y="27"/>
                          </a:moveTo>
                          <a:lnTo>
                            <a:pt x="74" y="7"/>
                          </a:lnTo>
                          <a:lnTo>
                            <a:pt x="95" y="0"/>
                          </a:lnTo>
                          <a:lnTo>
                            <a:pt x="113" y="4"/>
                          </a:lnTo>
                          <a:lnTo>
                            <a:pt x="125" y="22"/>
                          </a:lnTo>
                          <a:lnTo>
                            <a:pt x="126" y="43"/>
                          </a:lnTo>
                          <a:lnTo>
                            <a:pt x="152" y="47"/>
                          </a:lnTo>
                          <a:lnTo>
                            <a:pt x="172" y="62"/>
                          </a:lnTo>
                          <a:lnTo>
                            <a:pt x="177" y="65"/>
                          </a:lnTo>
                          <a:lnTo>
                            <a:pt x="176" y="88"/>
                          </a:lnTo>
                          <a:lnTo>
                            <a:pt x="162" y="103"/>
                          </a:lnTo>
                          <a:lnTo>
                            <a:pt x="141" y="113"/>
                          </a:lnTo>
                          <a:lnTo>
                            <a:pt x="132" y="115"/>
                          </a:lnTo>
                          <a:lnTo>
                            <a:pt x="129" y="131"/>
                          </a:lnTo>
                          <a:lnTo>
                            <a:pt x="115" y="148"/>
                          </a:lnTo>
                          <a:lnTo>
                            <a:pt x="99" y="158"/>
                          </a:lnTo>
                          <a:lnTo>
                            <a:pt x="75" y="163"/>
                          </a:lnTo>
                          <a:lnTo>
                            <a:pt x="70" y="166"/>
                          </a:lnTo>
                          <a:lnTo>
                            <a:pt x="49" y="155"/>
                          </a:lnTo>
                          <a:lnTo>
                            <a:pt x="36" y="136"/>
                          </a:lnTo>
                          <a:lnTo>
                            <a:pt x="31" y="128"/>
                          </a:lnTo>
                          <a:lnTo>
                            <a:pt x="10" y="120"/>
                          </a:lnTo>
                          <a:lnTo>
                            <a:pt x="0" y="95"/>
                          </a:lnTo>
                          <a:lnTo>
                            <a:pt x="5" y="72"/>
                          </a:lnTo>
                          <a:lnTo>
                            <a:pt x="17" y="54"/>
                          </a:lnTo>
                          <a:lnTo>
                            <a:pt x="26" y="51"/>
                          </a:lnTo>
                          <a:lnTo>
                            <a:pt x="24" y="34"/>
                          </a:lnTo>
                          <a:lnTo>
                            <a:pt x="37" y="24"/>
                          </a:lnTo>
                          <a:lnTo>
                            <a:pt x="49" y="23"/>
                          </a:lnTo>
                          <a:lnTo>
                            <a:pt x="59" y="27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3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  <p:sp>
                  <p:nvSpPr>
                    <p:cNvPr id="149708" name="Freeform 74"/>
                    <p:cNvSpPr>
                      <a:spLocks/>
                    </p:cNvSpPr>
                    <p:nvPr/>
                  </p:nvSpPr>
                  <p:spPr bwMode="auto">
                    <a:xfrm>
                      <a:off x="2561" y="3412"/>
                      <a:ext cx="65" cy="67"/>
                    </a:xfrm>
                    <a:custGeom>
                      <a:avLst/>
                      <a:gdLst>
                        <a:gd name="T0" fmla="*/ 48 w 130"/>
                        <a:gd name="T1" fmla="*/ 56 h 134"/>
                        <a:gd name="T2" fmla="*/ 51 w 130"/>
                        <a:gd name="T3" fmla="*/ 37 h 134"/>
                        <a:gd name="T4" fmla="*/ 48 w 130"/>
                        <a:gd name="T5" fmla="*/ 18 h 134"/>
                        <a:gd name="T6" fmla="*/ 60 w 130"/>
                        <a:gd name="T7" fmla="*/ 6 h 134"/>
                        <a:gd name="T8" fmla="*/ 73 w 130"/>
                        <a:gd name="T9" fmla="*/ 0 h 134"/>
                        <a:gd name="T10" fmla="*/ 81 w 130"/>
                        <a:gd name="T11" fmla="*/ 6 h 134"/>
                        <a:gd name="T12" fmla="*/ 87 w 130"/>
                        <a:gd name="T13" fmla="*/ 16 h 134"/>
                        <a:gd name="T14" fmla="*/ 85 w 130"/>
                        <a:gd name="T15" fmla="*/ 29 h 134"/>
                        <a:gd name="T16" fmla="*/ 75 w 130"/>
                        <a:gd name="T17" fmla="*/ 41 h 134"/>
                        <a:gd name="T18" fmla="*/ 71 w 130"/>
                        <a:gd name="T19" fmla="*/ 55 h 134"/>
                        <a:gd name="T20" fmla="*/ 81 w 130"/>
                        <a:gd name="T21" fmla="*/ 52 h 134"/>
                        <a:gd name="T22" fmla="*/ 93 w 130"/>
                        <a:gd name="T23" fmla="*/ 44 h 134"/>
                        <a:gd name="T24" fmla="*/ 106 w 130"/>
                        <a:gd name="T25" fmla="*/ 41 h 134"/>
                        <a:gd name="T26" fmla="*/ 112 w 130"/>
                        <a:gd name="T27" fmla="*/ 43 h 134"/>
                        <a:gd name="T28" fmla="*/ 124 w 130"/>
                        <a:gd name="T29" fmla="*/ 45 h 134"/>
                        <a:gd name="T30" fmla="*/ 130 w 130"/>
                        <a:gd name="T31" fmla="*/ 56 h 134"/>
                        <a:gd name="T32" fmla="*/ 130 w 130"/>
                        <a:gd name="T33" fmla="*/ 74 h 134"/>
                        <a:gd name="T34" fmla="*/ 120 w 130"/>
                        <a:gd name="T35" fmla="*/ 86 h 134"/>
                        <a:gd name="T36" fmla="*/ 105 w 130"/>
                        <a:gd name="T37" fmla="*/ 89 h 134"/>
                        <a:gd name="T38" fmla="*/ 87 w 130"/>
                        <a:gd name="T39" fmla="*/ 83 h 134"/>
                        <a:gd name="T40" fmla="*/ 74 w 130"/>
                        <a:gd name="T41" fmla="*/ 75 h 134"/>
                        <a:gd name="T42" fmla="*/ 73 w 130"/>
                        <a:gd name="T43" fmla="*/ 87 h 134"/>
                        <a:gd name="T44" fmla="*/ 86 w 130"/>
                        <a:gd name="T45" fmla="*/ 95 h 134"/>
                        <a:gd name="T46" fmla="*/ 94 w 130"/>
                        <a:gd name="T47" fmla="*/ 107 h 134"/>
                        <a:gd name="T48" fmla="*/ 85 w 130"/>
                        <a:gd name="T49" fmla="*/ 125 h 134"/>
                        <a:gd name="T50" fmla="*/ 67 w 130"/>
                        <a:gd name="T51" fmla="*/ 134 h 134"/>
                        <a:gd name="T52" fmla="*/ 48 w 130"/>
                        <a:gd name="T53" fmla="*/ 133 h 134"/>
                        <a:gd name="T54" fmla="*/ 39 w 130"/>
                        <a:gd name="T55" fmla="*/ 121 h 134"/>
                        <a:gd name="T56" fmla="*/ 33 w 130"/>
                        <a:gd name="T57" fmla="*/ 106 h 134"/>
                        <a:gd name="T58" fmla="*/ 46 w 130"/>
                        <a:gd name="T59" fmla="*/ 94 h 134"/>
                        <a:gd name="T60" fmla="*/ 55 w 130"/>
                        <a:gd name="T61" fmla="*/ 83 h 134"/>
                        <a:gd name="T62" fmla="*/ 48 w 130"/>
                        <a:gd name="T63" fmla="*/ 76 h 134"/>
                        <a:gd name="T64" fmla="*/ 40 w 130"/>
                        <a:gd name="T65" fmla="*/ 90 h 134"/>
                        <a:gd name="T66" fmla="*/ 27 w 130"/>
                        <a:gd name="T67" fmla="*/ 99 h 134"/>
                        <a:gd name="T68" fmla="*/ 8 w 130"/>
                        <a:gd name="T69" fmla="*/ 94 h 134"/>
                        <a:gd name="T70" fmla="*/ 0 w 130"/>
                        <a:gd name="T71" fmla="*/ 81 h 134"/>
                        <a:gd name="T72" fmla="*/ 2 w 130"/>
                        <a:gd name="T73" fmla="*/ 68 h 134"/>
                        <a:gd name="T74" fmla="*/ 12 w 130"/>
                        <a:gd name="T75" fmla="*/ 60 h 134"/>
                        <a:gd name="T76" fmla="*/ 21 w 130"/>
                        <a:gd name="T77" fmla="*/ 55 h 134"/>
                        <a:gd name="T78" fmla="*/ 21 w 130"/>
                        <a:gd name="T79" fmla="*/ 41 h 134"/>
                        <a:gd name="T80" fmla="*/ 25 w 130"/>
                        <a:gd name="T81" fmla="*/ 31 h 134"/>
                        <a:gd name="T82" fmla="*/ 35 w 130"/>
                        <a:gd name="T83" fmla="*/ 32 h 134"/>
                        <a:gd name="T84" fmla="*/ 42 w 130"/>
                        <a:gd name="T85" fmla="*/ 41 h 134"/>
                        <a:gd name="T86" fmla="*/ 48 w 130"/>
                        <a:gd name="T87" fmla="*/ 56 h 134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30"/>
                        <a:gd name="T133" fmla="*/ 0 h 134"/>
                        <a:gd name="T134" fmla="*/ 130 w 130"/>
                        <a:gd name="T135" fmla="*/ 134 h 134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30" h="134">
                          <a:moveTo>
                            <a:pt x="48" y="56"/>
                          </a:moveTo>
                          <a:lnTo>
                            <a:pt x="51" y="37"/>
                          </a:lnTo>
                          <a:lnTo>
                            <a:pt x="48" y="18"/>
                          </a:lnTo>
                          <a:lnTo>
                            <a:pt x="60" y="6"/>
                          </a:lnTo>
                          <a:lnTo>
                            <a:pt x="73" y="0"/>
                          </a:lnTo>
                          <a:lnTo>
                            <a:pt x="81" y="6"/>
                          </a:lnTo>
                          <a:lnTo>
                            <a:pt x="87" y="16"/>
                          </a:lnTo>
                          <a:lnTo>
                            <a:pt x="85" y="29"/>
                          </a:lnTo>
                          <a:lnTo>
                            <a:pt x="75" y="41"/>
                          </a:lnTo>
                          <a:lnTo>
                            <a:pt x="71" y="55"/>
                          </a:lnTo>
                          <a:lnTo>
                            <a:pt x="81" y="52"/>
                          </a:lnTo>
                          <a:lnTo>
                            <a:pt x="93" y="44"/>
                          </a:lnTo>
                          <a:lnTo>
                            <a:pt x="106" y="41"/>
                          </a:lnTo>
                          <a:lnTo>
                            <a:pt x="112" y="43"/>
                          </a:lnTo>
                          <a:lnTo>
                            <a:pt x="124" y="45"/>
                          </a:lnTo>
                          <a:lnTo>
                            <a:pt x="130" y="56"/>
                          </a:lnTo>
                          <a:lnTo>
                            <a:pt x="130" y="74"/>
                          </a:lnTo>
                          <a:lnTo>
                            <a:pt x="120" y="86"/>
                          </a:lnTo>
                          <a:lnTo>
                            <a:pt x="105" y="89"/>
                          </a:lnTo>
                          <a:lnTo>
                            <a:pt x="87" y="83"/>
                          </a:lnTo>
                          <a:lnTo>
                            <a:pt x="74" y="75"/>
                          </a:lnTo>
                          <a:lnTo>
                            <a:pt x="73" y="87"/>
                          </a:lnTo>
                          <a:lnTo>
                            <a:pt x="86" y="95"/>
                          </a:lnTo>
                          <a:lnTo>
                            <a:pt x="94" y="107"/>
                          </a:lnTo>
                          <a:lnTo>
                            <a:pt x="85" y="125"/>
                          </a:lnTo>
                          <a:lnTo>
                            <a:pt x="67" y="134"/>
                          </a:lnTo>
                          <a:lnTo>
                            <a:pt x="48" y="133"/>
                          </a:lnTo>
                          <a:lnTo>
                            <a:pt x="39" y="121"/>
                          </a:lnTo>
                          <a:lnTo>
                            <a:pt x="33" y="106"/>
                          </a:lnTo>
                          <a:lnTo>
                            <a:pt x="46" y="94"/>
                          </a:lnTo>
                          <a:lnTo>
                            <a:pt x="55" y="83"/>
                          </a:lnTo>
                          <a:lnTo>
                            <a:pt x="48" y="76"/>
                          </a:lnTo>
                          <a:lnTo>
                            <a:pt x="40" y="90"/>
                          </a:lnTo>
                          <a:lnTo>
                            <a:pt x="27" y="99"/>
                          </a:lnTo>
                          <a:lnTo>
                            <a:pt x="8" y="94"/>
                          </a:lnTo>
                          <a:lnTo>
                            <a:pt x="0" y="81"/>
                          </a:lnTo>
                          <a:lnTo>
                            <a:pt x="2" y="68"/>
                          </a:lnTo>
                          <a:lnTo>
                            <a:pt x="12" y="60"/>
                          </a:lnTo>
                          <a:lnTo>
                            <a:pt x="21" y="55"/>
                          </a:lnTo>
                          <a:lnTo>
                            <a:pt x="21" y="41"/>
                          </a:lnTo>
                          <a:lnTo>
                            <a:pt x="25" y="31"/>
                          </a:lnTo>
                          <a:lnTo>
                            <a:pt x="35" y="32"/>
                          </a:lnTo>
                          <a:lnTo>
                            <a:pt x="42" y="41"/>
                          </a:lnTo>
                          <a:lnTo>
                            <a:pt x="48" y="56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4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  <p:sp>
                  <p:nvSpPr>
                    <p:cNvPr id="149709" name="Freeform 75"/>
                    <p:cNvSpPr>
                      <a:spLocks/>
                    </p:cNvSpPr>
                    <p:nvPr/>
                  </p:nvSpPr>
                  <p:spPr bwMode="auto">
                    <a:xfrm>
                      <a:off x="2586" y="3439"/>
                      <a:ext cx="12" cy="13"/>
                    </a:xfrm>
                    <a:custGeom>
                      <a:avLst/>
                      <a:gdLst>
                        <a:gd name="T0" fmla="*/ 1 w 24"/>
                        <a:gd name="T1" fmla="*/ 4 h 24"/>
                        <a:gd name="T2" fmla="*/ 16 w 24"/>
                        <a:gd name="T3" fmla="*/ 0 h 24"/>
                        <a:gd name="T4" fmla="*/ 24 w 24"/>
                        <a:gd name="T5" fmla="*/ 7 h 24"/>
                        <a:gd name="T6" fmla="*/ 23 w 24"/>
                        <a:gd name="T7" fmla="*/ 21 h 24"/>
                        <a:gd name="T8" fmla="*/ 9 w 24"/>
                        <a:gd name="T9" fmla="*/ 24 h 24"/>
                        <a:gd name="T10" fmla="*/ 0 w 24"/>
                        <a:gd name="T11" fmla="*/ 15 h 24"/>
                        <a:gd name="T12" fmla="*/ 1 w 24"/>
                        <a:gd name="T13" fmla="*/ 4 h 24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24"/>
                        <a:gd name="T22" fmla="*/ 0 h 24"/>
                        <a:gd name="T23" fmla="*/ 24 w 24"/>
                        <a:gd name="T24" fmla="*/ 24 h 24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24" h="24">
                          <a:moveTo>
                            <a:pt x="1" y="4"/>
                          </a:moveTo>
                          <a:lnTo>
                            <a:pt x="16" y="0"/>
                          </a:lnTo>
                          <a:lnTo>
                            <a:pt x="24" y="7"/>
                          </a:lnTo>
                          <a:lnTo>
                            <a:pt x="23" y="21"/>
                          </a:lnTo>
                          <a:lnTo>
                            <a:pt x="9" y="24"/>
                          </a:lnTo>
                          <a:lnTo>
                            <a:pt x="0" y="15"/>
                          </a:lnTo>
                          <a:lnTo>
                            <a:pt x="1" y="4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5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</p:grpSp>
              <p:grpSp>
                <p:nvGrpSpPr>
                  <p:cNvPr id="19" name="Group 76"/>
                  <p:cNvGrpSpPr>
                    <a:grpSpLocks/>
                  </p:cNvGrpSpPr>
                  <p:nvPr/>
                </p:nvGrpSpPr>
                <p:grpSpPr bwMode="auto">
                  <a:xfrm>
                    <a:off x="2899" y="3450"/>
                    <a:ext cx="93" cy="76"/>
                    <a:chOff x="2899" y="3450"/>
                    <a:chExt cx="93" cy="76"/>
                  </a:xfrm>
                </p:grpSpPr>
                <p:sp>
                  <p:nvSpPr>
                    <p:cNvPr id="149704" name="Freeform 77"/>
                    <p:cNvSpPr>
                      <a:spLocks/>
                    </p:cNvSpPr>
                    <p:nvPr/>
                  </p:nvSpPr>
                  <p:spPr bwMode="auto">
                    <a:xfrm>
                      <a:off x="2899" y="3450"/>
                      <a:ext cx="93" cy="76"/>
                    </a:xfrm>
                    <a:custGeom>
                      <a:avLst/>
                      <a:gdLst>
                        <a:gd name="T0" fmla="*/ 85 w 187"/>
                        <a:gd name="T1" fmla="*/ 14 h 153"/>
                        <a:gd name="T2" fmla="*/ 105 w 187"/>
                        <a:gd name="T3" fmla="*/ 0 h 153"/>
                        <a:gd name="T4" fmla="*/ 130 w 187"/>
                        <a:gd name="T5" fmla="*/ 2 h 153"/>
                        <a:gd name="T6" fmla="*/ 145 w 187"/>
                        <a:gd name="T7" fmla="*/ 14 h 153"/>
                        <a:gd name="T8" fmla="*/ 150 w 187"/>
                        <a:gd name="T9" fmla="*/ 34 h 153"/>
                        <a:gd name="T10" fmla="*/ 144 w 187"/>
                        <a:gd name="T11" fmla="*/ 56 h 153"/>
                        <a:gd name="T12" fmla="*/ 168 w 187"/>
                        <a:gd name="T13" fmla="*/ 69 h 153"/>
                        <a:gd name="T14" fmla="*/ 183 w 187"/>
                        <a:gd name="T15" fmla="*/ 92 h 153"/>
                        <a:gd name="T16" fmla="*/ 187 w 187"/>
                        <a:gd name="T17" fmla="*/ 98 h 153"/>
                        <a:gd name="T18" fmla="*/ 176 w 187"/>
                        <a:gd name="T19" fmla="*/ 118 h 153"/>
                        <a:gd name="T20" fmla="*/ 157 w 187"/>
                        <a:gd name="T21" fmla="*/ 126 h 153"/>
                        <a:gd name="T22" fmla="*/ 133 w 187"/>
                        <a:gd name="T23" fmla="*/ 127 h 153"/>
                        <a:gd name="T24" fmla="*/ 122 w 187"/>
                        <a:gd name="T25" fmla="*/ 124 h 153"/>
                        <a:gd name="T26" fmla="*/ 114 w 187"/>
                        <a:gd name="T27" fmla="*/ 139 h 153"/>
                        <a:gd name="T28" fmla="*/ 94 w 187"/>
                        <a:gd name="T29" fmla="*/ 150 h 153"/>
                        <a:gd name="T30" fmla="*/ 74 w 187"/>
                        <a:gd name="T31" fmla="*/ 153 h 153"/>
                        <a:gd name="T32" fmla="*/ 48 w 187"/>
                        <a:gd name="T33" fmla="*/ 147 h 153"/>
                        <a:gd name="T34" fmla="*/ 41 w 187"/>
                        <a:gd name="T35" fmla="*/ 147 h 153"/>
                        <a:gd name="T36" fmla="*/ 25 w 187"/>
                        <a:gd name="T37" fmla="*/ 130 h 153"/>
                        <a:gd name="T38" fmla="*/ 19 w 187"/>
                        <a:gd name="T39" fmla="*/ 107 h 153"/>
                        <a:gd name="T40" fmla="*/ 17 w 187"/>
                        <a:gd name="T41" fmla="*/ 96 h 153"/>
                        <a:gd name="T42" fmla="*/ 0 w 187"/>
                        <a:gd name="T43" fmla="*/ 81 h 153"/>
                        <a:gd name="T44" fmla="*/ 0 w 187"/>
                        <a:gd name="T45" fmla="*/ 53 h 153"/>
                        <a:gd name="T46" fmla="*/ 13 w 187"/>
                        <a:gd name="T47" fmla="*/ 34 h 153"/>
                        <a:gd name="T48" fmla="*/ 32 w 187"/>
                        <a:gd name="T49" fmla="*/ 22 h 153"/>
                        <a:gd name="T50" fmla="*/ 43 w 187"/>
                        <a:gd name="T51" fmla="*/ 25 h 153"/>
                        <a:gd name="T52" fmla="*/ 47 w 187"/>
                        <a:gd name="T53" fmla="*/ 6 h 153"/>
                        <a:gd name="T54" fmla="*/ 63 w 187"/>
                        <a:gd name="T55" fmla="*/ 3 h 153"/>
                        <a:gd name="T56" fmla="*/ 75 w 187"/>
                        <a:gd name="T57" fmla="*/ 6 h 153"/>
                        <a:gd name="T58" fmla="*/ 85 w 187"/>
                        <a:gd name="T59" fmla="*/ 14 h 153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87"/>
                        <a:gd name="T91" fmla="*/ 0 h 153"/>
                        <a:gd name="T92" fmla="*/ 187 w 187"/>
                        <a:gd name="T93" fmla="*/ 153 h 153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87" h="153">
                          <a:moveTo>
                            <a:pt x="85" y="14"/>
                          </a:moveTo>
                          <a:lnTo>
                            <a:pt x="105" y="0"/>
                          </a:lnTo>
                          <a:lnTo>
                            <a:pt x="130" y="2"/>
                          </a:lnTo>
                          <a:lnTo>
                            <a:pt x="145" y="14"/>
                          </a:lnTo>
                          <a:lnTo>
                            <a:pt x="150" y="34"/>
                          </a:lnTo>
                          <a:lnTo>
                            <a:pt x="144" y="56"/>
                          </a:lnTo>
                          <a:lnTo>
                            <a:pt x="168" y="69"/>
                          </a:lnTo>
                          <a:lnTo>
                            <a:pt x="183" y="92"/>
                          </a:lnTo>
                          <a:lnTo>
                            <a:pt x="187" y="98"/>
                          </a:lnTo>
                          <a:lnTo>
                            <a:pt x="176" y="118"/>
                          </a:lnTo>
                          <a:lnTo>
                            <a:pt x="157" y="126"/>
                          </a:lnTo>
                          <a:lnTo>
                            <a:pt x="133" y="127"/>
                          </a:lnTo>
                          <a:lnTo>
                            <a:pt x="122" y="124"/>
                          </a:lnTo>
                          <a:lnTo>
                            <a:pt x="114" y="139"/>
                          </a:lnTo>
                          <a:lnTo>
                            <a:pt x="94" y="150"/>
                          </a:lnTo>
                          <a:lnTo>
                            <a:pt x="74" y="153"/>
                          </a:lnTo>
                          <a:lnTo>
                            <a:pt x="48" y="147"/>
                          </a:lnTo>
                          <a:lnTo>
                            <a:pt x="41" y="147"/>
                          </a:lnTo>
                          <a:lnTo>
                            <a:pt x="25" y="130"/>
                          </a:lnTo>
                          <a:lnTo>
                            <a:pt x="19" y="107"/>
                          </a:lnTo>
                          <a:lnTo>
                            <a:pt x="17" y="96"/>
                          </a:lnTo>
                          <a:lnTo>
                            <a:pt x="0" y="81"/>
                          </a:lnTo>
                          <a:lnTo>
                            <a:pt x="0" y="53"/>
                          </a:lnTo>
                          <a:lnTo>
                            <a:pt x="13" y="34"/>
                          </a:lnTo>
                          <a:lnTo>
                            <a:pt x="32" y="22"/>
                          </a:lnTo>
                          <a:lnTo>
                            <a:pt x="43" y="25"/>
                          </a:lnTo>
                          <a:lnTo>
                            <a:pt x="47" y="6"/>
                          </a:lnTo>
                          <a:lnTo>
                            <a:pt x="63" y="3"/>
                          </a:lnTo>
                          <a:lnTo>
                            <a:pt x="75" y="6"/>
                          </a:lnTo>
                          <a:lnTo>
                            <a:pt x="85" y="14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3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  <p:sp>
                  <p:nvSpPr>
                    <p:cNvPr id="149705" name="Freeform 78"/>
                    <p:cNvSpPr>
                      <a:spLocks/>
                    </p:cNvSpPr>
                    <p:nvPr/>
                  </p:nvSpPr>
                  <p:spPr bwMode="auto">
                    <a:xfrm>
                      <a:off x="2911" y="3458"/>
                      <a:ext cx="69" cy="62"/>
                    </a:xfrm>
                    <a:custGeom>
                      <a:avLst/>
                      <a:gdLst>
                        <a:gd name="T0" fmla="*/ 58 w 139"/>
                        <a:gd name="T1" fmla="*/ 41 h 122"/>
                        <a:gd name="T2" fmla="*/ 66 w 139"/>
                        <a:gd name="T3" fmla="*/ 25 h 122"/>
                        <a:gd name="T4" fmla="*/ 71 w 139"/>
                        <a:gd name="T5" fmla="*/ 8 h 122"/>
                        <a:gd name="T6" fmla="*/ 87 w 139"/>
                        <a:gd name="T7" fmla="*/ 1 h 122"/>
                        <a:gd name="T8" fmla="*/ 102 w 139"/>
                        <a:gd name="T9" fmla="*/ 0 h 122"/>
                        <a:gd name="T10" fmla="*/ 108 w 139"/>
                        <a:gd name="T11" fmla="*/ 9 h 122"/>
                        <a:gd name="T12" fmla="*/ 112 w 139"/>
                        <a:gd name="T13" fmla="*/ 20 h 122"/>
                        <a:gd name="T14" fmla="*/ 104 w 139"/>
                        <a:gd name="T15" fmla="*/ 31 h 122"/>
                        <a:gd name="T16" fmla="*/ 90 w 139"/>
                        <a:gd name="T17" fmla="*/ 39 h 122"/>
                        <a:gd name="T18" fmla="*/ 81 w 139"/>
                        <a:gd name="T19" fmla="*/ 50 h 122"/>
                        <a:gd name="T20" fmla="*/ 91 w 139"/>
                        <a:gd name="T21" fmla="*/ 52 h 122"/>
                        <a:gd name="T22" fmla="*/ 106 w 139"/>
                        <a:gd name="T23" fmla="*/ 48 h 122"/>
                        <a:gd name="T24" fmla="*/ 121 w 139"/>
                        <a:gd name="T25" fmla="*/ 51 h 122"/>
                        <a:gd name="T26" fmla="*/ 125 w 139"/>
                        <a:gd name="T27" fmla="*/ 55 h 122"/>
                        <a:gd name="T28" fmla="*/ 136 w 139"/>
                        <a:gd name="T29" fmla="*/ 63 h 122"/>
                        <a:gd name="T30" fmla="*/ 139 w 139"/>
                        <a:gd name="T31" fmla="*/ 75 h 122"/>
                        <a:gd name="T32" fmla="*/ 132 w 139"/>
                        <a:gd name="T33" fmla="*/ 90 h 122"/>
                        <a:gd name="T34" fmla="*/ 118 w 139"/>
                        <a:gd name="T35" fmla="*/ 98 h 122"/>
                        <a:gd name="T36" fmla="*/ 101 w 139"/>
                        <a:gd name="T37" fmla="*/ 95 h 122"/>
                        <a:gd name="T38" fmla="*/ 86 w 139"/>
                        <a:gd name="T39" fmla="*/ 83 h 122"/>
                        <a:gd name="T40" fmla="*/ 75 w 139"/>
                        <a:gd name="T41" fmla="*/ 70 h 122"/>
                        <a:gd name="T42" fmla="*/ 70 w 139"/>
                        <a:gd name="T43" fmla="*/ 81 h 122"/>
                        <a:gd name="T44" fmla="*/ 81 w 139"/>
                        <a:gd name="T45" fmla="*/ 94 h 122"/>
                        <a:gd name="T46" fmla="*/ 83 w 139"/>
                        <a:gd name="T47" fmla="*/ 107 h 122"/>
                        <a:gd name="T48" fmla="*/ 67 w 139"/>
                        <a:gd name="T49" fmla="*/ 120 h 122"/>
                        <a:gd name="T50" fmla="*/ 47 w 139"/>
                        <a:gd name="T51" fmla="*/ 122 h 122"/>
                        <a:gd name="T52" fmla="*/ 30 w 139"/>
                        <a:gd name="T53" fmla="*/ 113 h 122"/>
                        <a:gd name="T54" fmla="*/ 23 w 139"/>
                        <a:gd name="T55" fmla="*/ 98 h 122"/>
                        <a:gd name="T56" fmla="*/ 24 w 139"/>
                        <a:gd name="T57" fmla="*/ 82 h 122"/>
                        <a:gd name="T58" fmla="*/ 40 w 139"/>
                        <a:gd name="T59" fmla="*/ 75 h 122"/>
                        <a:gd name="T60" fmla="*/ 54 w 139"/>
                        <a:gd name="T61" fmla="*/ 70 h 122"/>
                        <a:gd name="T62" fmla="*/ 50 w 139"/>
                        <a:gd name="T63" fmla="*/ 62 h 122"/>
                        <a:gd name="T64" fmla="*/ 36 w 139"/>
                        <a:gd name="T65" fmla="*/ 71 h 122"/>
                        <a:gd name="T66" fmla="*/ 19 w 139"/>
                        <a:gd name="T67" fmla="*/ 72 h 122"/>
                        <a:gd name="T68" fmla="*/ 3 w 139"/>
                        <a:gd name="T69" fmla="*/ 60 h 122"/>
                        <a:gd name="T70" fmla="*/ 0 w 139"/>
                        <a:gd name="T71" fmla="*/ 44 h 122"/>
                        <a:gd name="T72" fmla="*/ 8 w 139"/>
                        <a:gd name="T73" fmla="*/ 35 h 122"/>
                        <a:gd name="T74" fmla="*/ 19 w 139"/>
                        <a:gd name="T75" fmla="*/ 31 h 122"/>
                        <a:gd name="T76" fmla="*/ 31 w 139"/>
                        <a:gd name="T77" fmla="*/ 29 h 122"/>
                        <a:gd name="T78" fmla="*/ 36 w 139"/>
                        <a:gd name="T79" fmla="*/ 17 h 122"/>
                        <a:gd name="T80" fmla="*/ 43 w 139"/>
                        <a:gd name="T81" fmla="*/ 9 h 122"/>
                        <a:gd name="T82" fmla="*/ 54 w 139"/>
                        <a:gd name="T83" fmla="*/ 14 h 122"/>
                        <a:gd name="T84" fmla="*/ 56 w 139"/>
                        <a:gd name="T85" fmla="*/ 25 h 122"/>
                        <a:gd name="T86" fmla="*/ 58 w 139"/>
                        <a:gd name="T87" fmla="*/ 41 h 12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39"/>
                        <a:gd name="T133" fmla="*/ 0 h 122"/>
                        <a:gd name="T134" fmla="*/ 139 w 139"/>
                        <a:gd name="T135" fmla="*/ 122 h 12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39" h="122">
                          <a:moveTo>
                            <a:pt x="58" y="41"/>
                          </a:moveTo>
                          <a:lnTo>
                            <a:pt x="66" y="25"/>
                          </a:lnTo>
                          <a:lnTo>
                            <a:pt x="71" y="8"/>
                          </a:lnTo>
                          <a:lnTo>
                            <a:pt x="87" y="1"/>
                          </a:lnTo>
                          <a:lnTo>
                            <a:pt x="102" y="0"/>
                          </a:lnTo>
                          <a:lnTo>
                            <a:pt x="108" y="9"/>
                          </a:lnTo>
                          <a:lnTo>
                            <a:pt x="112" y="20"/>
                          </a:lnTo>
                          <a:lnTo>
                            <a:pt x="104" y="31"/>
                          </a:lnTo>
                          <a:lnTo>
                            <a:pt x="90" y="39"/>
                          </a:lnTo>
                          <a:lnTo>
                            <a:pt x="81" y="50"/>
                          </a:lnTo>
                          <a:lnTo>
                            <a:pt x="91" y="52"/>
                          </a:lnTo>
                          <a:lnTo>
                            <a:pt x="106" y="48"/>
                          </a:lnTo>
                          <a:lnTo>
                            <a:pt x="121" y="51"/>
                          </a:lnTo>
                          <a:lnTo>
                            <a:pt x="125" y="55"/>
                          </a:lnTo>
                          <a:lnTo>
                            <a:pt x="136" y="63"/>
                          </a:lnTo>
                          <a:lnTo>
                            <a:pt x="139" y="75"/>
                          </a:lnTo>
                          <a:lnTo>
                            <a:pt x="132" y="90"/>
                          </a:lnTo>
                          <a:lnTo>
                            <a:pt x="118" y="98"/>
                          </a:lnTo>
                          <a:lnTo>
                            <a:pt x="101" y="95"/>
                          </a:lnTo>
                          <a:lnTo>
                            <a:pt x="86" y="83"/>
                          </a:lnTo>
                          <a:lnTo>
                            <a:pt x="75" y="70"/>
                          </a:lnTo>
                          <a:lnTo>
                            <a:pt x="70" y="81"/>
                          </a:lnTo>
                          <a:lnTo>
                            <a:pt x="81" y="94"/>
                          </a:lnTo>
                          <a:lnTo>
                            <a:pt x="83" y="107"/>
                          </a:lnTo>
                          <a:lnTo>
                            <a:pt x="67" y="120"/>
                          </a:lnTo>
                          <a:lnTo>
                            <a:pt x="47" y="122"/>
                          </a:lnTo>
                          <a:lnTo>
                            <a:pt x="30" y="113"/>
                          </a:lnTo>
                          <a:lnTo>
                            <a:pt x="23" y="98"/>
                          </a:lnTo>
                          <a:lnTo>
                            <a:pt x="24" y="82"/>
                          </a:lnTo>
                          <a:lnTo>
                            <a:pt x="40" y="75"/>
                          </a:lnTo>
                          <a:lnTo>
                            <a:pt x="54" y="70"/>
                          </a:lnTo>
                          <a:lnTo>
                            <a:pt x="50" y="62"/>
                          </a:lnTo>
                          <a:lnTo>
                            <a:pt x="36" y="71"/>
                          </a:lnTo>
                          <a:lnTo>
                            <a:pt x="19" y="72"/>
                          </a:lnTo>
                          <a:lnTo>
                            <a:pt x="3" y="60"/>
                          </a:lnTo>
                          <a:lnTo>
                            <a:pt x="0" y="44"/>
                          </a:lnTo>
                          <a:lnTo>
                            <a:pt x="8" y="35"/>
                          </a:lnTo>
                          <a:lnTo>
                            <a:pt x="19" y="31"/>
                          </a:lnTo>
                          <a:lnTo>
                            <a:pt x="31" y="29"/>
                          </a:lnTo>
                          <a:lnTo>
                            <a:pt x="36" y="17"/>
                          </a:lnTo>
                          <a:lnTo>
                            <a:pt x="43" y="9"/>
                          </a:lnTo>
                          <a:lnTo>
                            <a:pt x="54" y="14"/>
                          </a:lnTo>
                          <a:lnTo>
                            <a:pt x="56" y="25"/>
                          </a:lnTo>
                          <a:lnTo>
                            <a:pt x="58" y="41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4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  <p:sp>
                  <p:nvSpPr>
                    <p:cNvPr id="149706" name="Freeform 79"/>
                    <p:cNvSpPr>
                      <a:spLocks/>
                    </p:cNvSpPr>
                    <p:nvPr/>
                  </p:nvSpPr>
                  <p:spPr bwMode="auto">
                    <a:xfrm>
                      <a:off x="2937" y="3481"/>
                      <a:ext cx="14" cy="13"/>
                    </a:xfrm>
                    <a:custGeom>
                      <a:avLst/>
                      <a:gdLst>
                        <a:gd name="T0" fmla="*/ 6 w 29"/>
                        <a:gd name="T1" fmla="*/ 0 h 26"/>
                        <a:gd name="T2" fmla="*/ 22 w 29"/>
                        <a:gd name="T3" fmla="*/ 3 h 26"/>
                        <a:gd name="T4" fmla="*/ 29 w 29"/>
                        <a:gd name="T5" fmla="*/ 13 h 26"/>
                        <a:gd name="T6" fmla="*/ 21 w 29"/>
                        <a:gd name="T7" fmla="*/ 26 h 26"/>
                        <a:gd name="T8" fmla="*/ 7 w 29"/>
                        <a:gd name="T9" fmla="*/ 23 h 26"/>
                        <a:gd name="T10" fmla="*/ 0 w 29"/>
                        <a:gd name="T11" fmla="*/ 10 h 26"/>
                        <a:gd name="T12" fmla="*/ 6 w 29"/>
                        <a:gd name="T13" fmla="*/ 0 h 2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29"/>
                        <a:gd name="T22" fmla="*/ 0 h 26"/>
                        <a:gd name="T23" fmla="*/ 29 w 29"/>
                        <a:gd name="T24" fmla="*/ 26 h 26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29" h="26">
                          <a:moveTo>
                            <a:pt x="6" y="0"/>
                          </a:moveTo>
                          <a:lnTo>
                            <a:pt x="22" y="3"/>
                          </a:lnTo>
                          <a:lnTo>
                            <a:pt x="29" y="13"/>
                          </a:lnTo>
                          <a:lnTo>
                            <a:pt x="21" y="26"/>
                          </a:lnTo>
                          <a:lnTo>
                            <a:pt x="7" y="23"/>
                          </a:lnTo>
                          <a:lnTo>
                            <a:pt x="0" y="10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5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</p:grpSp>
              <p:grpSp>
                <p:nvGrpSpPr>
                  <p:cNvPr id="20" name="Group 80"/>
                  <p:cNvGrpSpPr>
                    <a:grpSpLocks/>
                  </p:cNvGrpSpPr>
                  <p:nvPr/>
                </p:nvGrpSpPr>
                <p:grpSpPr bwMode="auto">
                  <a:xfrm>
                    <a:off x="3133" y="3455"/>
                    <a:ext cx="88" cy="83"/>
                    <a:chOff x="3133" y="3455"/>
                    <a:chExt cx="88" cy="83"/>
                  </a:xfrm>
                </p:grpSpPr>
                <p:sp>
                  <p:nvSpPr>
                    <p:cNvPr id="149701" name="Freeform 81"/>
                    <p:cNvSpPr>
                      <a:spLocks/>
                    </p:cNvSpPr>
                    <p:nvPr/>
                  </p:nvSpPr>
                  <p:spPr bwMode="auto">
                    <a:xfrm>
                      <a:off x="3133" y="3455"/>
                      <a:ext cx="88" cy="83"/>
                    </a:xfrm>
                    <a:custGeom>
                      <a:avLst/>
                      <a:gdLst>
                        <a:gd name="T0" fmla="*/ 31 w 175"/>
                        <a:gd name="T1" fmla="*/ 48 h 166"/>
                        <a:gd name="T2" fmla="*/ 35 w 175"/>
                        <a:gd name="T3" fmla="*/ 23 h 166"/>
                        <a:gd name="T4" fmla="*/ 54 w 175"/>
                        <a:gd name="T5" fmla="*/ 5 h 166"/>
                        <a:gd name="T6" fmla="*/ 73 w 175"/>
                        <a:gd name="T7" fmla="*/ 0 h 166"/>
                        <a:gd name="T8" fmla="*/ 93 w 175"/>
                        <a:gd name="T9" fmla="*/ 8 h 166"/>
                        <a:gd name="T10" fmla="*/ 105 w 175"/>
                        <a:gd name="T11" fmla="*/ 27 h 166"/>
                        <a:gd name="T12" fmla="*/ 132 w 175"/>
                        <a:gd name="T13" fmla="*/ 16 h 166"/>
                        <a:gd name="T14" fmla="*/ 160 w 175"/>
                        <a:gd name="T15" fmla="*/ 17 h 166"/>
                        <a:gd name="T16" fmla="*/ 166 w 175"/>
                        <a:gd name="T17" fmla="*/ 17 h 166"/>
                        <a:gd name="T18" fmla="*/ 175 w 175"/>
                        <a:gd name="T19" fmla="*/ 38 h 166"/>
                        <a:gd name="T20" fmla="*/ 170 w 175"/>
                        <a:gd name="T21" fmla="*/ 59 h 166"/>
                        <a:gd name="T22" fmla="*/ 155 w 175"/>
                        <a:gd name="T23" fmla="*/ 78 h 166"/>
                        <a:gd name="T24" fmla="*/ 146 w 175"/>
                        <a:gd name="T25" fmla="*/ 86 h 166"/>
                        <a:gd name="T26" fmla="*/ 152 w 175"/>
                        <a:gd name="T27" fmla="*/ 102 h 166"/>
                        <a:gd name="T28" fmla="*/ 147 w 175"/>
                        <a:gd name="T29" fmla="*/ 124 h 166"/>
                        <a:gd name="T30" fmla="*/ 135 w 175"/>
                        <a:gd name="T31" fmla="*/ 141 h 166"/>
                        <a:gd name="T32" fmla="*/ 115 w 175"/>
                        <a:gd name="T33" fmla="*/ 159 h 166"/>
                        <a:gd name="T34" fmla="*/ 109 w 175"/>
                        <a:gd name="T35" fmla="*/ 163 h 166"/>
                        <a:gd name="T36" fmla="*/ 85 w 175"/>
                        <a:gd name="T37" fmla="*/ 166 h 166"/>
                        <a:gd name="T38" fmla="*/ 62 w 175"/>
                        <a:gd name="T39" fmla="*/ 156 h 166"/>
                        <a:gd name="T40" fmla="*/ 53 w 175"/>
                        <a:gd name="T41" fmla="*/ 151 h 166"/>
                        <a:gd name="T42" fmla="*/ 29 w 175"/>
                        <a:gd name="T43" fmla="*/ 155 h 166"/>
                        <a:gd name="T44" fmla="*/ 7 w 175"/>
                        <a:gd name="T45" fmla="*/ 139 h 166"/>
                        <a:gd name="T46" fmla="*/ 2 w 175"/>
                        <a:gd name="T47" fmla="*/ 117 h 166"/>
                        <a:gd name="T48" fmla="*/ 4 w 175"/>
                        <a:gd name="T49" fmla="*/ 94 h 166"/>
                        <a:gd name="T50" fmla="*/ 12 w 175"/>
                        <a:gd name="T51" fmla="*/ 88 h 166"/>
                        <a:gd name="T52" fmla="*/ 0 w 175"/>
                        <a:gd name="T53" fmla="*/ 73 h 166"/>
                        <a:gd name="T54" fmla="*/ 10 w 175"/>
                        <a:gd name="T55" fmla="*/ 58 h 166"/>
                        <a:gd name="T56" fmla="*/ 20 w 175"/>
                        <a:gd name="T57" fmla="*/ 50 h 166"/>
                        <a:gd name="T58" fmla="*/ 31 w 175"/>
                        <a:gd name="T59" fmla="*/ 48 h 16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75"/>
                        <a:gd name="T91" fmla="*/ 0 h 166"/>
                        <a:gd name="T92" fmla="*/ 175 w 175"/>
                        <a:gd name="T93" fmla="*/ 166 h 166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75" h="166">
                          <a:moveTo>
                            <a:pt x="31" y="48"/>
                          </a:moveTo>
                          <a:lnTo>
                            <a:pt x="35" y="23"/>
                          </a:lnTo>
                          <a:lnTo>
                            <a:pt x="54" y="5"/>
                          </a:lnTo>
                          <a:lnTo>
                            <a:pt x="73" y="0"/>
                          </a:lnTo>
                          <a:lnTo>
                            <a:pt x="93" y="8"/>
                          </a:lnTo>
                          <a:lnTo>
                            <a:pt x="105" y="27"/>
                          </a:lnTo>
                          <a:lnTo>
                            <a:pt x="132" y="16"/>
                          </a:lnTo>
                          <a:lnTo>
                            <a:pt x="160" y="17"/>
                          </a:lnTo>
                          <a:lnTo>
                            <a:pt x="166" y="17"/>
                          </a:lnTo>
                          <a:lnTo>
                            <a:pt x="175" y="38"/>
                          </a:lnTo>
                          <a:lnTo>
                            <a:pt x="170" y="59"/>
                          </a:lnTo>
                          <a:lnTo>
                            <a:pt x="155" y="78"/>
                          </a:lnTo>
                          <a:lnTo>
                            <a:pt x="146" y="86"/>
                          </a:lnTo>
                          <a:lnTo>
                            <a:pt x="152" y="102"/>
                          </a:lnTo>
                          <a:lnTo>
                            <a:pt x="147" y="124"/>
                          </a:lnTo>
                          <a:lnTo>
                            <a:pt x="135" y="141"/>
                          </a:lnTo>
                          <a:lnTo>
                            <a:pt x="115" y="159"/>
                          </a:lnTo>
                          <a:lnTo>
                            <a:pt x="109" y="163"/>
                          </a:lnTo>
                          <a:lnTo>
                            <a:pt x="85" y="166"/>
                          </a:lnTo>
                          <a:lnTo>
                            <a:pt x="62" y="156"/>
                          </a:lnTo>
                          <a:lnTo>
                            <a:pt x="53" y="151"/>
                          </a:lnTo>
                          <a:lnTo>
                            <a:pt x="29" y="155"/>
                          </a:lnTo>
                          <a:lnTo>
                            <a:pt x="7" y="139"/>
                          </a:lnTo>
                          <a:lnTo>
                            <a:pt x="2" y="117"/>
                          </a:lnTo>
                          <a:lnTo>
                            <a:pt x="4" y="94"/>
                          </a:lnTo>
                          <a:lnTo>
                            <a:pt x="12" y="88"/>
                          </a:lnTo>
                          <a:lnTo>
                            <a:pt x="0" y="73"/>
                          </a:lnTo>
                          <a:lnTo>
                            <a:pt x="10" y="58"/>
                          </a:lnTo>
                          <a:lnTo>
                            <a:pt x="20" y="50"/>
                          </a:lnTo>
                          <a:lnTo>
                            <a:pt x="31" y="48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3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  <p:sp>
                  <p:nvSpPr>
                    <p:cNvPr id="149702" name="Freeform 82"/>
                    <p:cNvSpPr>
                      <a:spLocks/>
                    </p:cNvSpPr>
                    <p:nvPr/>
                  </p:nvSpPr>
                  <p:spPr bwMode="auto">
                    <a:xfrm>
                      <a:off x="3147" y="3462"/>
                      <a:ext cx="63" cy="65"/>
                    </a:xfrm>
                    <a:custGeom>
                      <a:avLst/>
                      <a:gdLst>
                        <a:gd name="T0" fmla="*/ 39 w 127"/>
                        <a:gd name="T1" fmla="*/ 62 h 129"/>
                        <a:gd name="T2" fmla="*/ 32 w 127"/>
                        <a:gd name="T3" fmla="*/ 44 h 129"/>
                        <a:gd name="T4" fmla="*/ 20 w 127"/>
                        <a:gd name="T5" fmla="*/ 29 h 129"/>
                        <a:gd name="T6" fmla="*/ 27 w 127"/>
                        <a:gd name="T7" fmla="*/ 12 h 129"/>
                        <a:gd name="T8" fmla="*/ 35 w 127"/>
                        <a:gd name="T9" fmla="*/ 0 h 129"/>
                        <a:gd name="T10" fmla="*/ 47 w 127"/>
                        <a:gd name="T11" fmla="*/ 1 h 129"/>
                        <a:gd name="T12" fmla="*/ 58 w 127"/>
                        <a:gd name="T13" fmla="*/ 5 h 129"/>
                        <a:gd name="T14" fmla="*/ 61 w 127"/>
                        <a:gd name="T15" fmla="*/ 19 h 129"/>
                        <a:gd name="T16" fmla="*/ 58 w 127"/>
                        <a:gd name="T17" fmla="*/ 33 h 129"/>
                        <a:gd name="T18" fmla="*/ 61 w 127"/>
                        <a:gd name="T19" fmla="*/ 48 h 129"/>
                        <a:gd name="T20" fmla="*/ 69 w 127"/>
                        <a:gd name="T21" fmla="*/ 42 h 129"/>
                        <a:gd name="T22" fmla="*/ 77 w 127"/>
                        <a:gd name="T23" fmla="*/ 28 h 129"/>
                        <a:gd name="T24" fmla="*/ 88 w 127"/>
                        <a:gd name="T25" fmla="*/ 17 h 129"/>
                        <a:gd name="T26" fmla="*/ 94 w 127"/>
                        <a:gd name="T27" fmla="*/ 16 h 129"/>
                        <a:gd name="T28" fmla="*/ 108 w 127"/>
                        <a:gd name="T29" fmla="*/ 12 h 129"/>
                        <a:gd name="T30" fmla="*/ 119 w 127"/>
                        <a:gd name="T31" fmla="*/ 17 h 129"/>
                        <a:gd name="T32" fmla="*/ 127 w 127"/>
                        <a:gd name="T33" fmla="*/ 33 h 129"/>
                        <a:gd name="T34" fmla="*/ 124 w 127"/>
                        <a:gd name="T35" fmla="*/ 48 h 129"/>
                        <a:gd name="T36" fmla="*/ 109 w 127"/>
                        <a:gd name="T37" fmla="*/ 60 h 129"/>
                        <a:gd name="T38" fmla="*/ 90 w 127"/>
                        <a:gd name="T39" fmla="*/ 64 h 129"/>
                        <a:gd name="T40" fmla="*/ 74 w 127"/>
                        <a:gd name="T41" fmla="*/ 64 h 129"/>
                        <a:gd name="T42" fmla="*/ 77 w 127"/>
                        <a:gd name="T43" fmla="*/ 77 h 129"/>
                        <a:gd name="T44" fmla="*/ 94 w 127"/>
                        <a:gd name="T45" fmla="*/ 77 h 129"/>
                        <a:gd name="T46" fmla="*/ 109 w 127"/>
                        <a:gd name="T47" fmla="*/ 82 h 129"/>
                        <a:gd name="T48" fmla="*/ 108 w 127"/>
                        <a:gd name="T49" fmla="*/ 102 h 129"/>
                        <a:gd name="T50" fmla="*/ 96 w 127"/>
                        <a:gd name="T51" fmla="*/ 120 h 129"/>
                        <a:gd name="T52" fmla="*/ 77 w 127"/>
                        <a:gd name="T53" fmla="*/ 129 h 129"/>
                        <a:gd name="T54" fmla="*/ 61 w 127"/>
                        <a:gd name="T55" fmla="*/ 124 h 129"/>
                        <a:gd name="T56" fmla="*/ 49 w 127"/>
                        <a:gd name="T57" fmla="*/ 114 h 129"/>
                        <a:gd name="T58" fmla="*/ 54 w 127"/>
                        <a:gd name="T59" fmla="*/ 97 h 129"/>
                        <a:gd name="T60" fmla="*/ 59 w 127"/>
                        <a:gd name="T61" fmla="*/ 82 h 129"/>
                        <a:gd name="T62" fmla="*/ 50 w 127"/>
                        <a:gd name="T63" fmla="*/ 79 h 129"/>
                        <a:gd name="T64" fmla="*/ 47 w 127"/>
                        <a:gd name="T65" fmla="*/ 97 h 129"/>
                        <a:gd name="T66" fmla="*/ 39 w 127"/>
                        <a:gd name="T67" fmla="*/ 112 h 129"/>
                        <a:gd name="T68" fmla="*/ 18 w 127"/>
                        <a:gd name="T69" fmla="*/ 117 h 129"/>
                        <a:gd name="T70" fmla="*/ 3 w 127"/>
                        <a:gd name="T71" fmla="*/ 110 h 129"/>
                        <a:gd name="T72" fmla="*/ 0 w 127"/>
                        <a:gd name="T73" fmla="*/ 98 h 129"/>
                        <a:gd name="T74" fmla="*/ 4 w 127"/>
                        <a:gd name="T75" fmla="*/ 86 h 129"/>
                        <a:gd name="T76" fmla="*/ 12 w 127"/>
                        <a:gd name="T77" fmla="*/ 75 h 129"/>
                        <a:gd name="T78" fmla="*/ 6 w 127"/>
                        <a:gd name="T79" fmla="*/ 63 h 129"/>
                        <a:gd name="T80" fmla="*/ 3 w 127"/>
                        <a:gd name="T81" fmla="*/ 52 h 129"/>
                        <a:gd name="T82" fmla="*/ 15 w 127"/>
                        <a:gd name="T83" fmla="*/ 50 h 129"/>
                        <a:gd name="T84" fmla="*/ 26 w 127"/>
                        <a:gd name="T85" fmla="*/ 52 h 129"/>
                        <a:gd name="T86" fmla="*/ 39 w 127"/>
                        <a:gd name="T87" fmla="*/ 62 h 12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27"/>
                        <a:gd name="T133" fmla="*/ 0 h 129"/>
                        <a:gd name="T134" fmla="*/ 127 w 127"/>
                        <a:gd name="T135" fmla="*/ 129 h 12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27" h="129">
                          <a:moveTo>
                            <a:pt x="39" y="62"/>
                          </a:moveTo>
                          <a:lnTo>
                            <a:pt x="32" y="44"/>
                          </a:lnTo>
                          <a:lnTo>
                            <a:pt x="20" y="29"/>
                          </a:lnTo>
                          <a:lnTo>
                            <a:pt x="27" y="12"/>
                          </a:lnTo>
                          <a:lnTo>
                            <a:pt x="35" y="0"/>
                          </a:lnTo>
                          <a:lnTo>
                            <a:pt x="47" y="1"/>
                          </a:lnTo>
                          <a:lnTo>
                            <a:pt x="58" y="5"/>
                          </a:lnTo>
                          <a:lnTo>
                            <a:pt x="61" y="19"/>
                          </a:lnTo>
                          <a:lnTo>
                            <a:pt x="58" y="33"/>
                          </a:lnTo>
                          <a:lnTo>
                            <a:pt x="61" y="48"/>
                          </a:lnTo>
                          <a:lnTo>
                            <a:pt x="69" y="42"/>
                          </a:lnTo>
                          <a:lnTo>
                            <a:pt x="77" y="28"/>
                          </a:lnTo>
                          <a:lnTo>
                            <a:pt x="88" y="17"/>
                          </a:lnTo>
                          <a:lnTo>
                            <a:pt x="94" y="16"/>
                          </a:lnTo>
                          <a:lnTo>
                            <a:pt x="108" y="12"/>
                          </a:lnTo>
                          <a:lnTo>
                            <a:pt x="119" y="17"/>
                          </a:lnTo>
                          <a:lnTo>
                            <a:pt x="127" y="33"/>
                          </a:lnTo>
                          <a:lnTo>
                            <a:pt x="124" y="48"/>
                          </a:lnTo>
                          <a:lnTo>
                            <a:pt x="109" y="60"/>
                          </a:lnTo>
                          <a:lnTo>
                            <a:pt x="90" y="64"/>
                          </a:lnTo>
                          <a:lnTo>
                            <a:pt x="74" y="64"/>
                          </a:lnTo>
                          <a:lnTo>
                            <a:pt x="77" y="77"/>
                          </a:lnTo>
                          <a:lnTo>
                            <a:pt x="94" y="77"/>
                          </a:lnTo>
                          <a:lnTo>
                            <a:pt x="109" y="82"/>
                          </a:lnTo>
                          <a:lnTo>
                            <a:pt x="108" y="102"/>
                          </a:lnTo>
                          <a:lnTo>
                            <a:pt x="96" y="120"/>
                          </a:lnTo>
                          <a:lnTo>
                            <a:pt x="77" y="129"/>
                          </a:lnTo>
                          <a:lnTo>
                            <a:pt x="61" y="124"/>
                          </a:lnTo>
                          <a:lnTo>
                            <a:pt x="49" y="114"/>
                          </a:lnTo>
                          <a:lnTo>
                            <a:pt x="54" y="97"/>
                          </a:lnTo>
                          <a:lnTo>
                            <a:pt x="59" y="82"/>
                          </a:lnTo>
                          <a:lnTo>
                            <a:pt x="50" y="79"/>
                          </a:lnTo>
                          <a:lnTo>
                            <a:pt x="47" y="97"/>
                          </a:lnTo>
                          <a:lnTo>
                            <a:pt x="39" y="112"/>
                          </a:lnTo>
                          <a:lnTo>
                            <a:pt x="18" y="117"/>
                          </a:lnTo>
                          <a:lnTo>
                            <a:pt x="3" y="110"/>
                          </a:lnTo>
                          <a:lnTo>
                            <a:pt x="0" y="98"/>
                          </a:lnTo>
                          <a:lnTo>
                            <a:pt x="4" y="86"/>
                          </a:lnTo>
                          <a:lnTo>
                            <a:pt x="12" y="75"/>
                          </a:lnTo>
                          <a:lnTo>
                            <a:pt x="6" y="63"/>
                          </a:lnTo>
                          <a:lnTo>
                            <a:pt x="3" y="52"/>
                          </a:lnTo>
                          <a:lnTo>
                            <a:pt x="15" y="50"/>
                          </a:lnTo>
                          <a:lnTo>
                            <a:pt x="26" y="52"/>
                          </a:lnTo>
                          <a:lnTo>
                            <a:pt x="39" y="62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4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  <p:sp>
                  <p:nvSpPr>
                    <p:cNvPr id="149703" name="Freeform 83"/>
                    <p:cNvSpPr>
                      <a:spLocks/>
                    </p:cNvSpPr>
                    <p:nvPr/>
                  </p:nvSpPr>
                  <p:spPr bwMode="auto">
                    <a:xfrm>
                      <a:off x="3167" y="3488"/>
                      <a:ext cx="15" cy="13"/>
                    </a:xfrm>
                    <a:custGeom>
                      <a:avLst/>
                      <a:gdLst>
                        <a:gd name="T0" fmla="*/ 0 w 30"/>
                        <a:gd name="T1" fmla="*/ 12 h 27"/>
                        <a:gd name="T2" fmla="*/ 13 w 30"/>
                        <a:gd name="T3" fmla="*/ 0 h 27"/>
                        <a:gd name="T4" fmla="*/ 26 w 30"/>
                        <a:gd name="T5" fmla="*/ 1 h 27"/>
                        <a:gd name="T6" fmla="*/ 30 w 30"/>
                        <a:gd name="T7" fmla="*/ 16 h 27"/>
                        <a:gd name="T8" fmla="*/ 19 w 30"/>
                        <a:gd name="T9" fmla="*/ 27 h 27"/>
                        <a:gd name="T10" fmla="*/ 4 w 30"/>
                        <a:gd name="T11" fmla="*/ 24 h 27"/>
                        <a:gd name="T12" fmla="*/ 0 w 30"/>
                        <a:gd name="T13" fmla="*/ 12 h 27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30"/>
                        <a:gd name="T22" fmla="*/ 0 h 27"/>
                        <a:gd name="T23" fmla="*/ 30 w 30"/>
                        <a:gd name="T24" fmla="*/ 27 h 27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30" h="27">
                          <a:moveTo>
                            <a:pt x="0" y="12"/>
                          </a:moveTo>
                          <a:lnTo>
                            <a:pt x="13" y="0"/>
                          </a:lnTo>
                          <a:lnTo>
                            <a:pt x="26" y="1"/>
                          </a:lnTo>
                          <a:lnTo>
                            <a:pt x="30" y="16"/>
                          </a:lnTo>
                          <a:lnTo>
                            <a:pt x="19" y="27"/>
                          </a:lnTo>
                          <a:lnTo>
                            <a:pt x="4" y="24"/>
                          </a:lnTo>
                          <a:lnTo>
                            <a:pt x="0" y="12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5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</p:grpSp>
              <p:grpSp>
                <p:nvGrpSpPr>
                  <p:cNvPr id="21" name="Group 84"/>
                  <p:cNvGrpSpPr>
                    <a:grpSpLocks/>
                  </p:cNvGrpSpPr>
                  <p:nvPr/>
                </p:nvGrpSpPr>
                <p:grpSpPr bwMode="auto">
                  <a:xfrm>
                    <a:off x="3270" y="3301"/>
                    <a:ext cx="83" cy="109"/>
                    <a:chOff x="3270" y="3301"/>
                    <a:chExt cx="83" cy="109"/>
                  </a:xfrm>
                </p:grpSpPr>
                <p:sp>
                  <p:nvSpPr>
                    <p:cNvPr id="149698" name="Freeform 85"/>
                    <p:cNvSpPr>
                      <a:spLocks/>
                    </p:cNvSpPr>
                    <p:nvPr/>
                  </p:nvSpPr>
                  <p:spPr bwMode="auto">
                    <a:xfrm>
                      <a:off x="3270" y="3301"/>
                      <a:ext cx="83" cy="109"/>
                    </a:xfrm>
                    <a:custGeom>
                      <a:avLst/>
                      <a:gdLst>
                        <a:gd name="T0" fmla="*/ 55 w 166"/>
                        <a:gd name="T1" fmla="*/ 35 h 220"/>
                        <a:gd name="T2" fmla="*/ 67 w 166"/>
                        <a:gd name="T3" fmla="*/ 8 h 220"/>
                        <a:gd name="T4" fmla="*/ 89 w 166"/>
                        <a:gd name="T5" fmla="*/ 0 h 220"/>
                        <a:gd name="T6" fmla="*/ 105 w 166"/>
                        <a:gd name="T7" fmla="*/ 6 h 220"/>
                        <a:gd name="T8" fmla="*/ 116 w 166"/>
                        <a:gd name="T9" fmla="*/ 29 h 220"/>
                        <a:gd name="T10" fmla="*/ 117 w 166"/>
                        <a:gd name="T11" fmla="*/ 58 h 220"/>
                        <a:gd name="T12" fmla="*/ 141 w 166"/>
                        <a:gd name="T13" fmla="*/ 62 h 220"/>
                        <a:gd name="T14" fmla="*/ 160 w 166"/>
                        <a:gd name="T15" fmla="*/ 82 h 220"/>
                        <a:gd name="T16" fmla="*/ 166 w 166"/>
                        <a:gd name="T17" fmla="*/ 86 h 220"/>
                        <a:gd name="T18" fmla="*/ 163 w 166"/>
                        <a:gd name="T19" fmla="*/ 116 h 220"/>
                        <a:gd name="T20" fmla="*/ 151 w 166"/>
                        <a:gd name="T21" fmla="*/ 136 h 220"/>
                        <a:gd name="T22" fmla="*/ 132 w 166"/>
                        <a:gd name="T23" fmla="*/ 150 h 220"/>
                        <a:gd name="T24" fmla="*/ 122 w 166"/>
                        <a:gd name="T25" fmla="*/ 153 h 220"/>
                        <a:gd name="T26" fmla="*/ 120 w 166"/>
                        <a:gd name="T27" fmla="*/ 174 h 220"/>
                        <a:gd name="T28" fmla="*/ 108 w 166"/>
                        <a:gd name="T29" fmla="*/ 197 h 220"/>
                        <a:gd name="T30" fmla="*/ 91 w 166"/>
                        <a:gd name="T31" fmla="*/ 210 h 220"/>
                        <a:gd name="T32" fmla="*/ 70 w 166"/>
                        <a:gd name="T33" fmla="*/ 217 h 220"/>
                        <a:gd name="T34" fmla="*/ 65 w 166"/>
                        <a:gd name="T35" fmla="*/ 220 h 220"/>
                        <a:gd name="T36" fmla="*/ 46 w 166"/>
                        <a:gd name="T37" fmla="*/ 206 h 220"/>
                        <a:gd name="T38" fmla="*/ 32 w 166"/>
                        <a:gd name="T39" fmla="*/ 181 h 220"/>
                        <a:gd name="T40" fmla="*/ 28 w 166"/>
                        <a:gd name="T41" fmla="*/ 170 h 220"/>
                        <a:gd name="T42" fmla="*/ 9 w 166"/>
                        <a:gd name="T43" fmla="*/ 159 h 220"/>
                        <a:gd name="T44" fmla="*/ 0 w 166"/>
                        <a:gd name="T45" fmla="*/ 126 h 220"/>
                        <a:gd name="T46" fmla="*/ 4 w 166"/>
                        <a:gd name="T47" fmla="*/ 96 h 220"/>
                        <a:gd name="T48" fmla="*/ 15 w 166"/>
                        <a:gd name="T49" fmla="*/ 72 h 220"/>
                        <a:gd name="T50" fmla="*/ 24 w 166"/>
                        <a:gd name="T51" fmla="*/ 69 h 220"/>
                        <a:gd name="T52" fmla="*/ 21 w 166"/>
                        <a:gd name="T53" fmla="*/ 45 h 220"/>
                        <a:gd name="T54" fmla="*/ 35 w 166"/>
                        <a:gd name="T55" fmla="*/ 33 h 220"/>
                        <a:gd name="T56" fmla="*/ 46 w 166"/>
                        <a:gd name="T57" fmla="*/ 31 h 220"/>
                        <a:gd name="T58" fmla="*/ 55 w 166"/>
                        <a:gd name="T59" fmla="*/ 35 h 22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66"/>
                        <a:gd name="T91" fmla="*/ 0 h 220"/>
                        <a:gd name="T92" fmla="*/ 166 w 166"/>
                        <a:gd name="T93" fmla="*/ 220 h 22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66" h="220">
                          <a:moveTo>
                            <a:pt x="55" y="35"/>
                          </a:moveTo>
                          <a:lnTo>
                            <a:pt x="67" y="8"/>
                          </a:lnTo>
                          <a:lnTo>
                            <a:pt x="89" y="0"/>
                          </a:lnTo>
                          <a:lnTo>
                            <a:pt x="105" y="6"/>
                          </a:lnTo>
                          <a:lnTo>
                            <a:pt x="116" y="29"/>
                          </a:lnTo>
                          <a:lnTo>
                            <a:pt x="117" y="58"/>
                          </a:lnTo>
                          <a:lnTo>
                            <a:pt x="141" y="62"/>
                          </a:lnTo>
                          <a:lnTo>
                            <a:pt x="160" y="82"/>
                          </a:lnTo>
                          <a:lnTo>
                            <a:pt x="166" y="86"/>
                          </a:lnTo>
                          <a:lnTo>
                            <a:pt x="163" y="116"/>
                          </a:lnTo>
                          <a:lnTo>
                            <a:pt x="151" y="136"/>
                          </a:lnTo>
                          <a:lnTo>
                            <a:pt x="132" y="150"/>
                          </a:lnTo>
                          <a:lnTo>
                            <a:pt x="122" y="153"/>
                          </a:lnTo>
                          <a:lnTo>
                            <a:pt x="120" y="174"/>
                          </a:lnTo>
                          <a:lnTo>
                            <a:pt x="108" y="197"/>
                          </a:lnTo>
                          <a:lnTo>
                            <a:pt x="91" y="210"/>
                          </a:lnTo>
                          <a:lnTo>
                            <a:pt x="70" y="217"/>
                          </a:lnTo>
                          <a:lnTo>
                            <a:pt x="65" y="220"/>
                          </a:lnTo>
                          <a:lnTo>
                            <a:pt x="46" y="206"/>
                          </a:lnTo>
                          <a:lnTo>
                            <a:pt x="32" y="181"/>
                          </a:lnTo>
                          <a:lnTo>
                            <a:pt x="28" y="170"/>
                          </a:lnTo>
                          <a:lnTo>
                            <a:pt x="9" y="159"/>
                          </a:lnTo>
                          <a:lnTo>
                            <a:pt x="0" y="126"/>
                          </a:lnTo>
                          <a:lnTo>
                            <a:pt x="4" y="96"/>
                          </a:lnTo>
                          <a:lnTo>
                            <a:pt x="15" y="72"/>
                          </a:lnTo>
                          <a:lnTo>
                            <a:pt x="24" y="69"/>
                          </a:lnTo>
                          <a:lnTo>
                            <a:pt x="21" y="45"/>
                          </a:lnTo>
                          <a:lnTo>
                            <a:pt x="35" y="33"/>
                          </a:lnTo>
                          <a:lnTo>
                            <a:pt x="46" y="31"/>
                          </a:lnTo>
                          <a:lnTo>
                            <a:pt x="55" y="35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3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  <p:sp>
                  <p:nvSpPr>
                    <p:cNvPr id="149699" name="Freeform 86"/>
                    <p:cNvSpPr>
                      <a:spLocks/>
                    </p:cNvSpPr>
                    <p:nvPr/>
                  </p:nvSpPr>
                  <p:spPr bwMode="auto">
                    <a:xfrm>
                      <a:off x="3282" y="3309"/>
                      <a:ext cx="61" cy="89"/>
                    </a:xfrm>
                    <a:custGeom>
                      <a:avLst/>
                      <a:gdLst>
                        <a:gd name="T0" fmla="*/ 46 w 122"/>
                        <a:gd name="T1" fmla="*/ 74 h 178"/>
                        <a:gd name="T2" fmla="*/ 47 w 122"/>
                        <a:gd name="T3" fmla="*/ 50 h 178"/>
                        <a:gd name="T4" fmla="*/ 46 w 122"/>
                        <a:gd name="T5" fmla="*/ 25 h 178"/>
                        <a:gd name="T6" fmla="*/ 56 w 122"/>
                        <a:gd name="T7" fmla="*/ 9 h 178"/>
                        <a:gd name="T8" fmla="*/ 68 w 122"/>
                        <a:gd name="T9" fmla="*/ 0 h 178"/>
                        <a:gd name="T10" fmla="*/ 75 w 122"/>
                        <a:gd name="T11" fmla="*/ 9 h 178"/>
                        <a:gd name="T12" fmla="*/ 82 w 122"/>
                        <a:gd name="T13" fmla="*/ 20 h 178"/>
                        <a:gd name="T14" fmla="*/ 79 w 122"/>
                        <a:gd name="T15" fmla="*/ 39 h 178"/>
                        <a:gd name="T16" fmla="*/ 71 w 122"/>
                        <a:gd name="T17" fmla="*/ 54 h 178"/>
                        <a:gd name="T18" fmla="*/ 66 w 122"/>
                        <a:gd name="T19" fmla="*/ 73 h 178"/>
                        <a:gd name="T20" fmla="*/ 75 w 122"/>
                        <a:gd name="T21" fmla="*/ 70 h 178"/>
                        <a:gd name="T22" fmla="*/ 87 w 122"/>
                        <a:gd name="T23" fmla="*/ 59 h 178"/>
                        <a:gd name="T24" fmla="*/ 99 w 122"/>
                        <a:gd name="T25" fmla="*/ 54 h 178"/>
                        <a:gd name="T26" fmla="*/ 105 w 122"/>
                        <a:gd name="T27" fmla="*/ 56 h 178"/>
                        <a:gd name="T28" fmla="*/ 116 w 122"/>
                        <a:gd name="T29" fmla="*/ 60 h 178"/>
                        <a:gd name="T30" fmla="*/ 122 w 122"/>
                        <a:gd name="T31" fmla="*/ 74 h 178"/>
                        <a:gd name="T32" fmla="*/ 122 w 122"/>
                        <a:gd name="T33" fmla="*/ 97 h 178"/>
                        <a:gd name="T34" fmla="*/ 113 w 122"/>
                        <a:gd name="T35" fmla="*/ 113 h 178"/>
                        <a:gd name="T36" fmla="*/ 98 w 122"/>
                        <a:gd name="T37" fmla="*/ 117 h 178"/>
                        <a:gd name="T38" fmla="*/ 82 w 122"/>
                        <a:gd name="T39" fmla="*/ 110 h 178"/>
                        <a:gd name="T40" fmla="*/ 70 w 122"/>
                        <a:gd name="T41" fmla="*/ 99 h 178"/>
                        <a:gd name="T42" fmla="*/ 68 w 122"/>
                        <a:gd name="T43" fmla="*/ 114 h 178"/>
                        <a:gd name="T44" fmla="*/ 81 w 122"/>
                        <a:gd name="T45" fmla="*/ 126 h 178"/>
                        <a:gd name="T46" fmla="*/ 89 w 122"/>
                        <a:gd name="T47" fmla="*/ 143 h 178"/>
                        <a:gd name="T48" fmla="*/ 79 w 122"/>
                        <a:gd name="T49" fmla="*/ 164 h 178"/>
                        <a:gd name="T50" fmla="*/ 63 w 122"/>
                        <a:gd name="T51" fmla="*/ 178 h 178"/>
                        <a:gd name="T52" fmla="*/ 46 w 122"/>
                        <a:gd name="T53" fmla="*/ 176 h 178"/>
                        <a:gd name="T54" fmla="*/ 36 w 122"/>
                        <a:gd name="T55" fmla="*/ 160 h 178"/>
                        <a:gd name="T56" fmla="*/ 31 w 122"/>
                        <a:gd name="T57" fmla="*/ 140 h 178"/>
                        <a:gd name="T58" fmla="*/ 43 w 122"/>
                        <a:gd name="T59" fmla="*/ 124 h 178"/>
                        <a:gd name="T60" fmla="*/ 52 w 122"/>
                        <a:gd name="T61" fmla="*/ 110 h 178"/>
                        <a:gd name="T62" fmla="*/ 46 w 122"/>
                        <a:gd name="T63" fmla="*/ 101 h 178"/>
                        <a:gd name="T64" fmla="*/ 38 w 122"/>
                        <a:gd name="T65" fmla="*/ 120 h 178"/>
                        <a:gd name="T66" fmla="*/ 25 w 122"/>
                        <a:gd name="T67" fmla="*/ 130 h 178"/>
                        <a:gd name="T68" fmla="*/ 8 w 122"/>
                        <a:gd name="T69" fmla="*/ 124 h 178"/>
                        <a:gd name="T70" fmla="*/ 0 w 122"/>
                        <a:gd name="T71" fmla="*/ 106 h 178"/>
                        <a:gd name="T72" fmla="*/ 3 w 122"/>
                        <a:gd name="T73" fmla="*/ 90 h 178"/>
                        <a:gd name="T74" fmla="*/ 11 w 122"/>
                        <a:gd name="T75" fmla="*/ 79 h 178"/>
                        <a:gd name="T76" fmla="*/ 20 w 122"/>
                        <a:gd name="T77" fmla="*/ 73 h 178"/>
                        <a:gd name="T78" fmla="*/ 20 w 122"/>
                        <a:gd name="T79" fmla="*/ 54 h 178"/>
                        <a:gd name="T80" fmla="*/ 23 w 122"/>
                        <a:gd name="T81" fmla="*/ 40 h 178"/>
                        <a:gd name="T82" fmla="*/ 33 w 122"/>
                        <a:gd name="T83" fmla="*/ 43 h 178"/>
                        <a:gd name="T84" fmla="*/ 39 w 122"/>
                        <a:gd name="T85" fmla="*/ 54 h 178"/>
                        <a:gd name="T86" fmla="*/ 46 w 122"/>
                        <a:gd name="T87" fmla="*/ 74 h 178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22"/>
                        <a:gd name="T133" fmla="*/ 0 h 178"/>
                        <a:gd name="T134" fmla="*/ 122 w 122"/>
                        <a:gd name="T135" fmla="*/ 178 h 178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22" h="178">
                          <a:moveTo>
                            <a:pt x="46" y="74"/>
                          </a:moveTo>
                          <a:lnTo>
                            <a:pt x="47" y="50"/>
                          </a:lnTo>
                          <a:lnTo>
                            <a:pt x="46" y="25"/>
                          </a:lnTo>
                          <a:lnTo>
                            <a:pt x="56" y="9"/>
                          </a:lnTo>
                          <a:lnTo>
                            <a:pt x="68" y="0"/>
                          </a:lnTo>
                          <a:lnTo>
                            <a:pt x="75" y="9"/>
                          </a:lnTo>
                          <a:lnTo>
                            <a:pt x="82" y="20"/>
                          </a:lnTo>
                          <a:lnTo>
                            <a:pt x="79" y="39"/>
                          </a:lnTo>
                          <a:lnTo>
                            <a:pt x="71" y="54"/>
                          </a:lnTo>
                          <a:lnTo>
                            <a:pt x="66" y="73"/>
                          </a:lnTo>
                          <a:lnTo>
                            <a:pt x="75" y="70"/>
                          </a:lnTo>
                          <a:lnTo>
                            <a:pt x="87" y="59"/>
                          </a:lnTo>
                          <a:lnTo>
                            <a:pt x="99" y="54"/>
                          </a:lnTo>
                          <a:lnTo>
                            <a:pt x="105" y="56"/>
                          </a:lnTo>
                          <a:lnTo>
                            <a:pt x="116" y="60"/>
                          </a:lnTo>
                          <a:lnTo>
                            <a:pt x="122" y="74"/>
                          </a:lnTo>
                          <a:lnTo>
                            <a:pt x="122" y="97"/>
                          </a:lnTo>
                          <a:lnTo>
                            <a:pt x="113" y="113"/>
                          </a:lnTo>
                          <a:lnTo>
                            <a:pt x="98" y="117"/>
                          </a:lnTo>
                          <a:lnTo>
                            <a:pt x="82" y="110"/>
                          </a:lnTo>
                          <a:lnTo>
                            <a:pt x="70" y="99"/>
                          </a:lnTo>
                          <a:lnTo>
                            <a:pt x="68" y="114"/>
                          </a:lnTo>
                          <a:lnTo>
                            <a:pt x="81" y="126"/>
                          </a:lnTo>
                          <a:lnTo>
                            <a:pt x="89" y="143"/>
                          </a:lnTo>
                          <a:lnTo>
                            <a:pt x="79" y="164"/>
                          </a:lnTo>
                          <a:lnTo>
                            <a:pt x="63" y="178"/>
                          </a:lnTo>
                          <a:lnTo>
                            <a:pt x="46" y="176"/>
                          </a:lnTo>
                          <a:lnTo>
                            <a:pt x="36" y="160"/>
                          </a:lnTo>
                          <a:lnTo>
                            <a:pt x="31" y="140"/>
                          </a:lnTo>
                          <a:lnTo>
                            <a:pt x="43" y="124"/>
                          </a:lnTo>
                          <a:lnTo>
                            <a:pt x="52" y="110"/>
                          </a:lnTo>
                          <a:lnTo>
                            <a:pt x="46" y="101"/>
                          </a:lnTo>
                          <a:lnTo>
                            <a:pt x="38" y="120"/>
                          </a:lnTo>
                          <a:lnTo>
                            <a:pt x="25" y="130"/>
                          </a:lnTo>
                          <a:lnTo>
                            <a:pt x="8" y="124"/>
                          </a:lnTo>
                          <a:lnTo>
                            <a:pt x="0" y="106"/>
                          </a:lnTo>
                          <a:lnTo>
                            <a:pt x="3" y="90"/>
                          </a:lnTo>
                          <a:lnTo>
                            <a:pt x="11" y="79"/>
                          </a:lnTo>
                          <a:lnTo>
                            <a:pt x="20" y="73"/>
                          </a:lnTo>
                          <a:lnTo>
                            <a:pt x="20" y="54"/>
                          </a:lnTo>
                          <a:lnTo>
                            <a:pt x="23" y="40"/>
                          </a:lnTo>
                          <a:lnTo>
                            <a:pt x="33" y="43"/>
                          </a:lnTo>
                          <a:lnTo>
                            <a:pt x="39" y="54"/>
                          </a:lnTo>
                          <a:lnTo>
                            <a:pt x="46" y="74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4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  <p:sp>
                  <p:nvSpPr>
                    <p:cNvPr id="149700" name="Freeform 87"/>
                    <p:cNvSpPr>
                      <a:spLocks/>
                    </p:cNvSpPr>
                    <p:nvPr/>
                  </p:nvSpPr>
                  <p:spPr bwMode="auto">
                    <a:xfrm>
                      <a:off x="3305" y="3346"/>
                      <a:ext cx="11" cy="17"/>
                    </a:xfrm>
                    <a:custGeom>
                      <a:avLst/>
                      <a:gdLst>
                        <a:gd name="T0" fmla="*/ 1 w 22"/>
                        <a:gd name="T1" fmla="*/ 4 h 33"/>
                        <a:gd name="T2" fmla="*/ 14 w 22"/>
                        <a:gd name="T3" fmla="*/ 0 h 33"/>
                        <a:gd name="T4" fmla="*/ 22 w 22"/>
                        <a:gd name="T5" fmla="*/ 8 h 33"/>
                        <a:gd name="T6" fmla="*/ 21 w 22"/>
                        <a:gd name="T7" fmla="*/ 28 h 33"/>
                        <a:gd name="T8" fmla="*/ 8 w 22"/>
                        <a:gd name="T9" fmla="*/ 33 h 33"/>
                        <a:gd name="T10" fmla="*/ 0 w 22"/>
                        <a:gd name="T11" fmla="*/ 20 h 33"/>
                        <a:gd name="T12" fmla="*/ 1 w 22"/>
                        <a:gd name="T13" fmla="*/ 4 h 33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22"/>
                        <a:gd name="T22" fmla="*/ 0 h 33"/>
                        <a:gd name="T23" fmla="*/ 22 w 22"/>
                        <a:gd name="T24" fmla="*/ 33 h 33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22" h="33">
                          <a:moveTo>
                            <a:pt x="1" y="4"/>
                          </a:moveTo>
                          <a:lnTo>
                            <a:pt x="14" y="0"/>
                          </a:lnTo>
                          <a:lnTo>
                            <a:pt x="22" y="8"/>
                          </a:lnTo>
                          <a:lnTo>
                            <a:pt x="21" y="28"/>
                          </a:lnTo>
                          <a:lnTo>
                            <a:pt x="8" y="33"/>
                          </a:lnTo>
                          <a:lnTo>
                            <a:pt x="0" y="20"/>
                          </a:lnTo>
                          <a:lnTo>
                            <a:pt x="1" y="4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5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</p:grpSp>
            </p:grpSp>
            <p:grpSp>
              <p:nvGrpSpPr>
                <p:cNvPr id="22" name="Group 88"/>
                <p:cNvGrpSpPr>
                  <a:grpSpLocks/>
                </p:cNvGrpSpPr>
                <p:nvPr/>
              </p:nvGrpSpPr>
              <p:grpSpPr bwMode="auto">
                <a:xfrm>
                  <a:off x="2399" y="3367"/>
                  <a:ext cx="960" cy="184"/>
                  <a:chOff x="2399" y="3367"/>
                  <a:chExt cx="960" cy="184"/>
                </a:xfrm>
              </p:grpSpPr>
              <p:sp>
                <p:nvSpPr>
                  <p:cNvPr id="149671" name="Freeform 89"/>
                  <p:cNvSpPr>
                    <a:spLocks/>
                  </p:cNvSpPr>
                  <p:nvPr/>
                </p:nvSpPr>
                <p:spPr bwMode="auto">
                  <a:xfrm>
                    <a:off x="2816" y="3416"/>
                    <a:ext cx="61" cy="114"/>
                  </a:xfrm>
                  <a:custGeom>
                    <a:avLst/>
                    <a:gdLst>
                      <a:gd name="T0" fmla="*/ 109 w 121"/>
                      <a:gd name="T1" fmla="*/ 199 h 229"/>
                      <a:gd name="T2" fmla="*/ 120 w 121"/>
                      <a:gd name="T3" fmla="*/ 151 h 229"/>
                      <a:gd name="T4" fmla="*/ 121 w 121"/>
                      <a:gd name="T5" fmla="*/ 116 h 229"/>
                      <a:gd name="T6" fmla="*/ 120 w 121"/>
                      <a:gd name="T7" fmla="*/ 77 h 229"/>
                      <a:gd name="T8" fmla="*/ 112 w 121"/>
                      <a:gd name="T9" fmla="*/ 37 h 229"/>
                      <a:gd name="T10" fmla="*/ 96 w 121"/>
                      <a:gd name="T11" fmla="*/ 0 h 229"/>
                      <a:gd name="T12" fmla="*/ 81 w 121"/>
                      <a:gd name="T13" fmla="*/ 0 h 229"/>
                      <a:gd name="T14" fmla="*/ 81 w 121"/>
                      <a:gd name="T15" fmla="*/ 25 h 229"/>
                      <a:gd name="T16" fmla="*/ 93 w 121"/>
                      <a:gd name="T17" fmla="*/ 82 h 229"/>
                      <a:gd name="T18" fmla="*/ 93 w 121"/>
                      <a:gd name="T19" fmla="*/ 125 h 229"/>
                      <a:gd name="T20" fmla="*/ 88 w 121"/>
                      <a:gd name="T21" fmla="*/ 172 h 229"/>
                      <a:gd name="T22" fmla="*/ 75 w 121"/>
                      <a:gd name="T23" fmla="*/ 199 h 229"/>
                      <a:gd name="T24" fmla="*/ 74 w 121"/>
                      <a:gd name="T25" fmla="*/ 166 h 229"/>
                      <a:gd name="T26" fmla="*/ 63 w 121"/>
                      <a:gd name="T27" fmla="*/ 128 h 229"/>
                      <a:gd name="T28" fmla="*/ 49 w 121"/>
                      <a:gd name="T29" fmla="*/ 91 h 229"/>
                      <a:gd name="T30" fmla="*/ 27 w 121"/>
                      <a:gd name="T31" fmla="*/ 60 h 229"/>
                      <a:gd name="T32" fmla="*/ 4 w 121"/>
                      <a:gd name="T33" fmla="*/ 35 h 229"/>
                      <a:gd name="T34" fmla="*/ 0 w 121"/>
                      <a:gd name="T35" fmla="*/ 48 h 229"/>
                      <a:gd name="T36" fmla="*/ 18 w 121"/>
                      <a:gd name="T37" fmla="*/ 91 h 229"/>
                      <a:gd name="T38" fmla="*/ 35 w 121"/>
                      <a:gd name="T39" fmla="*/ 137 h 229"/>
                      <a:gd name="T40" fmla="*/ 34 w 121"/>
                      <a:gd name="T41" fmla="*/ 143 h 229"/>
                      <a:gd name="T42" fmla="*/ 40 w 121"/>
                      <a:gd name="T43" fmla="*/ 184 h 229"/>
                      <a:gd name="T44" fmla="*/ 42 w 121"/>
                      <a:gd name="T45" fmla="*/ 215 h 229"/>
                      <a:gd name="T46" fmla="*/ 51 w 121"/>
                      <a:gd name="T47" fmla="*/ 226 h 229"/>
                      <a:gd name="T48" fmla="*/ 57 w 121"/>
                      <a:gd name="T49" fmla="*/ 229 h 229"/>
                      <a:gd name="T50" fmla="*/ 74 w 121"/>
                      <a:gd name="T51" fmla="*/ 223 h 229"/>
                      <a:gd name="T52" fmla="*/ 77 w 121"/>
                      <a:gd name="T53" fmla="*/ 210 h 229"/>
                      <a:gd name="T54" fmla="*/ 88 w 121"/>
                      <a:gd name="T55" fmla="*/ 222 h 229"/>
                      <a:gd name="T56" fmla="*/ 106 w 121"/>
                      <a:gd name="T57" fmla="*/ 214 h 229"/>
                      <a:gd name="T58" fmla="*/ 109 w 121"/>
                      <a:gd name="T59" fmla="*/ 199 h 229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21"/>
                      <a:gd name="T91" fmla="*/ 0 h 229"/>
                      <a:gd name="T92" fmla="*/ 121 w 121"/>
                      <a:gd name="T93" fmla="*/ 229 h 229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21" h="229">
                        <a:moveTo>
                          <a:pt x="109" y="199"/>
                        </a:moveTo>
                        <a:lnTo>
                          <a:pt x="120" y="151"/>
                        </a:lnTo>
                        <a:lnTo>
                          <a:pt x="121" y="116"/>
                        </a:lnTo>
                        <a:lnTo>
                          <a:pt x="120" y="77"/>
                        </a:lnTo>
                        <a:lnTo>
                          <a:pt x="112" y="37"/>
                        </a:lnTo>
                        <a:lnTo>
                          <a:pt x="96" y="0"/>
                        </a:lnTo>
                        <a:lnTo>
                          <a:pt x="81" y="0"/>
                        </a:lnTo>
                        <a:lnTo>
                          <a:pt x="81" y="25"/>
                        </a:lnTo>
                        <a:lnTo>
                          <a:pt x="93" y="82"/>
                        </a:lnTo>
                        <a:lnTo>
                          <a:pt x="93" y="125"/>
                        </a:lnTo>
                        <a:lnTo>
                          <a:pt x="88" y="172"/>
                        </a:lnTo>
                        <a:lnTo>
                          <a:pt x="75" y="199"/>
                        </a:lnTo>
                        <a:lnTo>
                          <a:pt x="74" y="166"/>
                        </a:lnTo>
                        <a:lnTo>
                          <a:pt x="63" y="128"/>
                        </a:lnTo>
                        <a:lnTo>
                          <a:pt x="49" y="91"/>
                        </a:lnTo>
                        <a:lnTo>
                          <a:pt x="27" y="60"/>
                        </a:lnTo>
                        <a:lnTo>
                          <a:pt x="4" y="35"/>
                        </a:lnTo>
                        <a:lnTo>
                          <a:pt x="0" y="48"/>
                        </a:lnTo>
                        <a:lnTo>
                          <a:pt x="18" y="91"/>
                        </a:lnTo>
                        <a:lnTo>
                          <a:pt x="35" y="137"/>
                        </a:lnTo>
                        <a:lnTo>
                          <a:pt x="34" y="143"/>
                        </a:lnTo>
                        <a:lnTo>
                          <a:pt x="40" y="184"/>
                        </a:lnTo>
                        <a:lnTo>
                          <a:pt x="42" y="215"/>
                        </a:lnTo>
                        <a:lnTo>
                          <a:pt x="51" y="226"/>
                        </a:lnTo>
                        <a:lnTo>
                          <a:pt x="57" y="229"/>
                        </a:lnTo>
                        <a:lnTo>
                          <a:pt x="74" y="223"/>
                        </a:lnTo>
                        <a:lnTo>
                          <a:pt x="77" y="210"/>
                        </a:lnTo>
                        <a:lnTo>
                          <a:pt x="88" y="222"/>
                        </a:lnTo>
                        <a:lnTo>
                          <a:pt x="106" y="214"/>
                        </a:lnTo>
                        <a:lnTo>
                          <a:pt x="109" y="199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72" name="Freeform 90"/>
                  <p:cNvSpPr>
                    <a:spLocks/>
                  </p:cNvSpPr>
                  <p:nvPr/>
                </p:nvSpPr>
                <p:spPr bwMode="auto">
                  <a:xfrm>
                    <a:off x="2787" y="3468"/>
                    <a:ext cx="26" cy="83"/>
                  </a:xfrm>
                  <a:custGeom>
                    <a:avLst/>
                    <a:gdLst>
                      <a:gd name="T0" fmla="*/ 8 w 51"/>
                      <a:gd name="T1" fmla="*/ 0 h 167"/>
                      <a:gd name="T2" fmla="*/ 31 w 51"/>
                      <a:gd name="T3" fmla="*/ 43 h 167"/>
                      <a:gd name="T4" fmla="*/ 46 w 51"/>
                      <a:gd name="T5" fmla="*/ 88 h 167"/>
                      <a:gd name="T6" fmla="*/ 51 w 51"/>
                      <a:gd name="T7" fmla="*/ 122 h 167"/>
                      <a:gd name="T8" fmla="*/ 50 w 51"/>
                      <a:gd name="T9" fmla="*/ 126 h 167"/>
                      <a:gd name="T10" fmla="*/ 51 w 51"/>
                      <a:gd name="T11" fmla="*/ 150 h 167"/>
                      <a:gd name="T12" fmla="*/ 42 w 51"/>
                      <a:gd name="T13" fmla="*/ 164 h 167"/>
                      <a:gd name="T14" fmla="*/ 31 w 51"/>
                      <a:gd name="T15" fmla="*/ 167 h 167"/>
                      <a:gd name="T16" fmla="*/ 18 w 51"/>
                      <a:gd name="T17" fmla="*/ 161 h 167"/>
                      <a:gd name="T18" fmla="*/ 12 w 51"/>
                      <a:gd name="T19" fmla="*/ 142 h 167"/>
                      <a:gd name="T20" fmla="*/ 18 w 51"/>
                      <a:gd name="T21" fmla="*/ 115 h 167"/>
                      <a:gd name="T22" fmla="*/ 20 w 51"/>
                      <a:gd name="T23" fmla="*/ 84 h 167"/>
                      <a:gd name="T24" fmla="*/ 15 w 51"/>
                      <a:gd name="T25" fmla="*/ 57 h 167"/>
                      <a:gd name="T26" fmla="*/ 6 w 51"/>
                      <a:gd name="T27" fmla="*/ 29 h 167"/>
                      <a:gd name="T28" fmla="*/ 0 w 51"/>
                      <a:gd name="T29" fmla="*/ 4 h 167"/>
                      <a:gd name="T30" fmla="*/ 8 w 51"/>
                      <a:gd name="T31" fmla="*/ 0 h 16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51"/>
                      <a:gd name="T49" fmla="*/ 0 h 167"/>
                      <a:gd name="T50" fmla="*/ 51 w 51"/>
                      <a:gd name="T51" fmla="*/ 167 h 167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51" h="167">
                        <a:moveTo>
                          <a:pt x="8" y="0"/>
                        </a:moveTo>
                        <a:lnTo>
                          <a:pt x="31" y="43"/>
                        </a:lnTo>
                        <a:lnTo>
                          <a:pt x="46" y="88"/>
                        </a:lnTo>
                        <a:lnTo>
                          <a:pt x="51" y="122"/>
                        </a:lnTo>
                        <a:lnTo>
                          <a:pt x="50" y="126"/>
                        </a:lnTo>
                        <a:lnTo>
                          <a:pt x="51" y="150"/>
                        </a:lnTo>
                        <a:lnTo>
                          <a:pt x="42" y="164"/>
                        </a:lnTo>
                        <a:lnTo>
                          <a:pt x="31" y="167"/>
                        </a:lnTo>
                        <a:lnTo>
                          <a:pt x="18" y="161"/>
                        </a:lnTo>
                        <a:lnTo>
                          <a:pt x="12" y="142"/>
                        </a:lnTo>
                        <a:lnTo>
                          <a:pt x="18" y="115"/>
                        </a:lnTo>
                        <a:lnTo>
                          <a:pt x="20" y="84"/>
                        </a:lnTo>
                        <a:lnTo>
                          <a:pt x="15" y="57"/>
                        </a:lnTo>
                        <a:lnTo>
                          <a:pt x="6" y="29"/>
                        </a:lnTo>
                        <a:lnTo>
                          <a:pt x="0" y="4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73" name="Freeform 91"/>
                  <p:cNvSpPr>
                    <a:spLocks/>
                  </p:cNvSpPr>
                  <p:nvPr/>
                </p:nvSpPr>
                <p:spPr bwMode="auto">
                  <a:xfrm>
                    <a:off x="2734" y="3429"/>
                    <a:ext cx="26" cy="93"/>
                  </a:xfrm>
                  <a:custGeom>
                    <a:avLst/>
                    <a:gdLst>
                      <a:gd name="T0" fmla="*/ 3 w 52"/>
                      <a:gd name="T1" fmla="*/ 149 h 184"/>
                      <a:gd name="T2" fmla="*/ 7 w 52"/>
                      <a:gd name="T3" fmla="*/ 102 h 184"/>
                      <a:gd name="T4" fmla="*/ 20 w 52"/>
                      <a:gd name="T5" fmla="*/ 56 h 184"/>
                      <a:gd name="T6" fmla="*/ 32 w 52"/>
                      <a:gd name="T7" fmla="*/ 24 h 184"/>
                      <a:gd name="T8" fmla="*/ 46 w 52"/>
                      <a:gd name="T9" fmla="*/ 0 h 184"/>
                      <a:gd name="T10" fmla="*/ 52 w 52"/>
                      <a:gd name="T11" fmla="*/ 4 h 184"/>
                      <a:gd name="T12" fmla="*/ 43 w 52"/>
                      <a:gd name="T13" fmla="*/ 47 h 184"/>
                      <a:gd name="T14" fmla="*/ 33 w 52"/>
                      <a:gd name="T15" fmla="*/ 103 h 184"/>
                      <a:gd name="T16" fmla="*/ 28 w 52"/>
                      <a:gd name="T17" fmla="*/ 145 h 184"/>
                      <a:gd name="T18" fmla="*/ 25 w 52"/>
                      <a:gd name="T19" fmla="*/ 172 h 184"/>
                      <a:gd name="T20" fmla="*/ 16 w 52"/>
                      <a:gd name="T21" fmla="*/ 184 h 184"/>
                      <a:gd name="T22" fmla="*/ 4 w 52"/>
                      <a:gd name="T23" fmla="*/ 179 h 184"/>
                      <a:gd name="T24" fmla="*/ 0 w 52"/>
                      <a:gd name="T25" fmla="*/ 164 h 184"/>
                      <a:gd name="T26" fmla="*/ 3 w 52"/>
                      <a:gd name="T27" fmla="*/ 149 h 184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52"/>
                      <a:gd name="T43" fmla="*/ 0 h 184"/>
                      <a:gd name="T44" fmla="*/ 52 w 52"/>
                      <a:gd name="T45" fmla="*/ 184 h 184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52" h="184">
                        <a:moveTo>
                          <a:pt x="3" y="149"/>
                        </a:moveTo>
                        <a:lnTo>
                          <a:pt x="7" y="102"/>
                        </a:lnTo>
                        <a:lnTo>
                          <a:pt x="20" y="56"/>
                        </a:lnTo>
                        <a:lnTo>
                          <a:pt x="32" y="24"/>
                        </a:lnTo>
                        <a:lnTo>
                          <a:pt x="46" y="0"/>
                        </a:lnTo>
                        <a:lnTo>
                          <a:pt x="52" y="4"/>
                        </a:lnTo>
                        <a:lnTo>
                          <a:pt x="43" y="47"/>
                        </a:lnTo>
                        <a:lnTo>
                          <a:pt x="33" y="103"/>
                        </a:lnTo>
                        <a:lnTo>
                          <a:pt x="28" y="145"/>
                        </a:lnTo>
                        <a:lnTo>
                          <a:pt x="25" y="172"/>
                        </a:lnTo>
                        <a:lnTo>
                          <a:pt x="16" y="184"/>
                        </a:lnTo>
                        <a:lnTo>
                          <a:pt x="4" y="179"/>
                        </a:lnTo>
                        <a:lnTo>
                          <a:pt x="0" y="164"/>
                        </a:lnTo>
                        <a:lnTo>
                          <a:pt x="3" y="149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74" name="Freeform 92"/>
                  <p:cNvSpPr>
                    <a:spLocks/>
                  </p:cNvSpPr>
                  <p:nvPr/>
                </p:nvSpPr>
                <p:spPr bwMode="auto">
                  <a:xfrm>
                    <a:off x="2708" y="3404"/>
                    <a:ext cx="33" cy="133"/>
                  </a:xfrm>
                  <a:custGeom>
                    <a:avLst/>
                    <a:gdLst>
                      <a:gd name="T0" fmla="*/ 4 w 66"/>
                      <a:gd name="T1" fmla="*/ 228 h 267"/>
                      <a:gd name="T2" fmla="*/ 9 w 66"/>
                      <a:gd name="T3" fmla="*/ 169 h 267"/>
                      <a:gd name="T4" fmla="*/ 16 w 66"/>
                      <a:gd name="T5" fmla="*/ 133 h 267"/>
                      <a:gd name="T6" fmla="*/ 24 w 66"/>
                      <a:gd name="T7" fmla="*/ 93 h 267"/>
                      <a:gd name="T8" fmla="*/ 35 w 66"/>
                      <a:gd name="T9" fmla="*/ 56 h 267"/>
                      <a:gd name="T10" fmla="*/ 48 w 66"/>
                      <a:gd name="T11" fmla="*/ 22 h 267"/>
                      <a:gd name="T12" fmla="*/ 60 w 66"/>
                      <a:gd name="T13" fmla="*/ 0 h 267"/>
                      <a:gd name="T14" fmla="*/ 66 w 66"/>
                      <a:gd name="T15" fmla="*/ 6 h 267"/>
                      <a:gd name="T16" fmla="*/ 54 w 66"/>
                      <a:gd name="T17" fmla="*/ 61 h 267"/>
                      <a:gd name="T18" fmla="*/ 41 w 66"/>
                      <a:gd name="T19" fmla="*/ 120 h 267"/>
                      <a:gd name="T20" fmla="*/ 37 w 66"/>
                      <a:gd name="T21" fmla="*/ 169 h 267"/>
                      <a:gd name="T22" fmla="*/ 35 w 66"/>
                      <a:gd name="T23" fmla="*/ 211 h 267"/>
                      <a:gd name="T24" fmla="*/ 35 w 66"/>
                      <a:gd name="T25" fmla="*/ 248 h 267"/>
                      <a:gd name="T26" fmla="*/ 31 w 66"/>
                      <a:gd name="T27" fmla="*/ 261 h 267"/>
                      <a:gd name="T28" fmla="*/ 23 w 66"/>
                      <a:gd name="T29" fmla="*/ 267 h 267"/>
                      <a:gd name="T30" fmla="*/ 8 w 66"/>
                      <a:gd name="T31" fmla="*/ 263 h 267"/>
                      <a:gd name="T32" fmla="*/ 5 w 66"/>
                      <a:gd name="T33" fmla="*/ 254 h 267"/>
                      <a:gd name="T34" fmla="*/ 0 w 66"/>
                      <a:gd name="T35" fmla="*/ 236 h 267"/>
                      <a:gd name="T36" fmla="*/ 4 w 66"/>
                      <a:gd name="T37" fmla="*/ 228 h 267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66"/>
                      <a:gd name="T58" fmla="*/ 0 h 267"/>
                      <a:gd name="T59" fmla="*/ 66 w 66"/>
                      <a:gd name="T60" fmla="*/ 267 h 267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66" h="267">
                        <a:moveTo>
                          <a:pt x="4" y="228"/>
                        </a:moveTo>
                        <a:lnTo>
                          <a:pt x="9" y="169"/>
                        </a:lnTo>
                        <a:lnTo>
                          <a:pt x="16" y="133"/>
                        </a:lnTo>
                        <a:lnTo>
                          <a:pt x="24" y="93"/>
                        </a:lnTo>
                        <a:lnTo>
                          <a:pt x="35" y="56"/>
                        </a:lnTo>
                        <a:lnTo>
                          <a:pt x="48" y="22"/>
                        </a:lnTo>
                        <a:lnTo>
                          <a:pt x="60" y="0"/>
                        </a:lnTo>
                        <a:lnTo>
                          <a:pt x="66" y="6"/>
                        </a:lnTo>
                        <a:lnTo>
                          <a:pt x="54" y="61"/>
                        </a:lnTo>
                        <a:lnTo>
                          <a:pt x="41" y="120"/>
                        </a:lnTo>
                        <a:lnTo>
                          <a:pt x="37" y="169"/>
                        </a:lnTo>
                        <a:lnTo>
                          <a:pt x="35" y="211"/>
                        </a:lnTo>
                        <a:lnTo>
                          <a:pt x="35" y="248"/>
                        </a:lnTo>
                        <a:lnTo>
                          <a:pt x="31" y="261"/>
                        </a:lnTo>
                        <a:lnTo>
                          <a:pt x="23" y="267"/>
                        </a:lnTo>
                        <a:lnTo>
                          <a:pt x="8" y="263"/>
                        </a:lnTo>
                        <a:lnTo>
                          <a:pt x="5" y="254"/>
                        </a:lnTo>
                        <a:lnTo>
                          <a:pt x="0" y="236"/>
                        </a:lnTo>
                        <a:lnTo>
                          <a:pt x="4" y="228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75" name="Freeform 93"/>
                  <p:cNvSpPr>
                    <a:spLocks/>
                  </p:cNvSpPr>
                  <p:nvPr/>
                </p:nvSpPr>
                <p:spPr bwMode="auto">
                  <a:xfrm>
                    <a:off x="2673" y="3420"/>
                    <a:ext cx="26" cy="114"/>
                  </a:xfrm>
                  <a:custGeom>
                    <a:avLst/>
                    <a:gdLst>
                      <a:gd name="T0" fmla="*/ 18 w 53"/>
                      <a:gd name="T1" fmla="*/ 215 h 228"/>
                      <a:gd name="T2" fmla="*/ 7 w 53"/>
                      <a:gd name="T3" fmla="*/ 180 h 228"/>
                      <a:gd name="T4" fmla="*/ 3 w 53"/>
                      <a:gd name="T5" fmla="*/ 151 h 228"/>
                      <a:gd name="T6" fmla="*/ 0 w 53"/>
                      <a:gd name="T7" fmla="*/ 112 h 228"/>
                      <a:gd name="T8" fmla="*/ 3 w 53"/>
                      <a:gd name="T9" fmla="*/ 70 h 228"/>
                      <a:gd name="T10" fmla="*/ 10 w 53"/>
                      <a:gd name="T11" fmla="*/ 33 h 228"/>
                      <a:gd name="T12" fmla="*/ 23 w 53"/>
                      <a:gd name="T13" fmla="*/ 0 h 228"/>
                      <a:gd name="T14" fmla="*/ 31 w 53"/>
                      <a:gd name="T15" fmla="*/ 2 h 228"/>
                      <a:gd name="T16" fmla="*/ 25 w 53"/>
                      <a:gd name="T17" fmla="*/ 44 h 228"/>
                      <a:gd name="T18" fmla="*/ 23 w 53"/>
                      <a:gd name="T19" fmla="*/ 89 h 228"/>
                      <a:gd name="T20" fmla="*/ 25 w 53"/>
                      <a:gd name="T21" fmla="*/ 122 h 228"/>
                      <a:gd name="T22" fmla="*/ 29 w 53"/>
                      <a:gd name="T23" fmla="*/ 152 h 228"/>
                      <a:gd name="T24" fmla="*/ 38 w 53"/>
                      <a:gd name="T25" fmla="*/ 179 h 228"/>
                      <a:gd name="T26" fmla="*/ 49 w 53"/>
                      <a:gd name="T27" fmla="*/ 199 h 228"/>
                      <a:gd name="T28" fmla="*/ 53 w 53"/>
                      <a:gd name="T29" fmla="*/ 213 h 228"/>
                      <a:gd name="T30" fmla="*/ 51 w 53"/>
                      <a:gd name="T31" fmla="*/ 221 h 228"/>
                      <a:gd name="T32" fmla="*/ 47 w 53"/>
                      <a:gd name="T33" fmla="*/ 224 h 228"/>
                      <a:gd name="T34" fmla="*/ 41 w 53"/>
                      <a:gd name="T35" fmla="*/ 228 h 228"/>
                      <a:gd name="T36" fmla="*/ 30 w 53"/>
                      <a:gd name="T37" fmla="*/ 221 h 228"/>
                      <a:gd name="T38" fmla="*/ 18 w 53"/>
                      <a:gd name="T39" fmla="*/ 215 h 228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w 53"/>
                      <a:gd name="T61" fmla="*/ 0 h 228"/>
                      <a:gd name="T62" fmla="*/ 53 w 53"/>
                      <a:gd name="T63" fmla="*/ 228 h 228"/>
                    </a:gdLst>
                    <a:ahLst/>
                    <a:cxnLst>
                      <a:cxn ang="T40">
                        <a:pos x="T0" y="T1"/>
                      </a:cxn>
                      <a:cxn ang="T41">
                        <a:pos x="T2" y="T3"/>
                      </a:cxn>
                      <a:cxn ang="T42">
                        <a:pos x="T4" y="T5"/>
                      </a:cxn>
                      <a:cxn ang="T43">
                        <a:pos x="T6" y="T7"/>
                      </a:cxn>
                      <a:cxn ang="T44">
                        <a:pos x="T8" y="T9"/>
                      </a:cxn>
                      <a:cxn ang="T45">
                        <a:pos x="T10" y="T11"/>
                      </a:cxn>
                      <a:cxn ang="T46">
                        <a:pos x="T12" y="T13"/>
                      </a:cxn>
                      <a:cxn ang="T47">
                        <a:pos x="T14" y="T15"/>
                      </a:cxn>
                      <a:cxn ang="T48">
                        <a:pos x="T16" y="T17"/>
                      </a:cxn>
                      <a:cxn ang="T49">
                        <a:pos x="T18" y="T19"/>
                      </a:cxn>
                      <a:cxn ang="T50">
                        <a:pos x="T20" y="T21"/>
                      </a:cxn>
                      <a:cxn ang="T51">
                        <a:pos x="T22" y="T23"/>
                      </a:cxn>
                      <a:cxn ang="T52">
                        <a:pos x="T24" y="T25"/>
                      </a:cxn>
                      <a:cxn ang="T53">
                        <a:pos x="T26" y="T27"/>
                      </a:cxn>
                      <a:cxn ang="T54">
                        <a:pos x="T28" y="T29"/>
                      </a:cxn>
                      <a:cxn ang="T55">
                        <a:pos x="T30" y="T31"/>
                      </a:cxn>
                      <a:cxn ang="T56">
                        <a:pos x="T32" y="T33"/>
                      </a:cxn>
                      <a:cxn ang="T57">
                        <a:pos x="T34" y="T35"/>
                      </a:cxn>
                      <a:cxn ang="T58">
                        <a:pos x="T36" y="T37"/>
                      </a:cxn>
                      <a:cxn ang="T59">
                        <a:pos x="T38" y="T39"/>
                      </a:cxn>
                    </a:cxnLst>
                    <a:rect l="T60" t="T61" r="T62" b="T63"/>
                    <a:pathLst>
                      <a:path w="53" h="228">
                        <a:moveTo>
                          <a:pt x="18" y="215"/>
                        </a:moveTo>
                        <a:lnTo>
                          <a:pt x="7" y="180"/>
                        </a:lnTo>
                        <a:lnTo>
                          <a:pt x="3" y="151"/>
                        </a:lnTo>
                        <a:lnTo>
                          <a:pt x="0" y="112"/>
                        </a:lnTo>
                        <a:lnTo>
                          <a:pt x="3" y="70"/>
                        </a:lnTo>
                        <a:lnTo>
                          <a:pt x="10" y="33"/>
                        </a:lnTo>
                        <a:lnTo>
                          <a:pt x="23" y="0"/>
                        </a:lnTo>
                        <a:lnTo>
                          <a:pt x="31" y="2"/>
                        </a:lnTo>
                        <a:lnTo>
                          <a:pt x="25" y="44"/>
                        </a:lnTo>
                        <a:lnTo>
                          <a:pt x="23" y="89"/>
                        </a:lnTo>
                        <a:lnTo>
                          <a:pt x="25" y="122"/>
                        </a:lnTo>
                        <a:lnTo>
                          <a:pt x="29" y="152"/>
                        </a:lnTo>
                        <a:lnTo>
                          <a:pt x="38" y="179"/>
                        </a:lnTo>
                        <a:lnTo>
                          <a:pt x="49" y="199"/>
                        </a:lnTo>
                        <a:lnTo>
                          <a:pt x="53" y="213"/>
                        </a:lnTo>
                        <a:lnTo>
                          <a:pt x="51" y="221"/>
                        </a:lnTo>
                        <a:lnTo>
                          <a:pt x="47" y="224"/>
                        </a:lnTo>
                        <a:lnTo>
                          <a:pt x="41" y="228"/>
                        </a:lnTo>
                        <a:lnTo>
                          <a:pt x="30" y="221"/>
                        </a:lnTo>
                        <a:lnTo>
                          <a:pt x="18" y="215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76" name="Freeform 94"/>
                  <p:cNvSpPr>
                    <a:spLocks/>
                  </p:cNvSpPr>
                  <p:nvPr/>
                </p:nvSpPr>
                <p:spPr bwMode="auto">
                  <a:xfrm>
                    <a:off x="2614" y="3402"/>
                    <a:ext cx="24" cy="120"/>
                  </a:xfrm>
                  <a:custGeom>
                    <a:avLst/>
                    <a:gdLst>
                      <a:gd name="T0" fmla="*/ 22 w 49"/>
                      <a:gd name="T1" fmla="*/ 0 h 242"/>
                      <a:gd name="T2" fmla="*/ 38 w 49"/>
                      <a:gd name="T3" fmla="*/ 44 h 242"/>
                      <a:gd name="T4" fmla="*/ 47 w 49"/>
                      <a:gd name="T5" fmla="*/ 83 h 242"/>
                      <a:gd name="T6" fmla="*/ 49 w 49"/>
                      <a:gd name="T7" fmla="*/ 124 h 242"/>
                      <a:gd name="T8" fmla="*/ 47 w 49"/>
                      <a:gd name="T9" fmla="*/ 164 h 242"/>
                      <a:gd name="T10" fmla="*/ 39 w 49"/>
                      <a:gd name="T11" fmla="*/ 201 h 242"/>
                      <a:gd name="T12" fmla="*/ 30 w 49"/>
                      <a:gd name="T13" fmla="*/ 228 h 242"/>
                      <a:gd name="T14" fmla="*/ 18 w 49"/>
                      <a:gd name="T15" fmla="*/ 242 h 242"/>
                      <a:gd name="T16" fmla="*/ 7 w 49"/>
                      <a:gd name="T17" fmla="*/ 238 h 242"/>
                      <a:gd name="T18" fmla="*/ 0 w 49"/>
                      <a:gd name="T19" fmla="*/ 228 h 242"/>
                      <a:gd name="T20" fmla="*/ 2 w 49"/>
                      <a:gd name="T21" fmla="*/ 213 h 242"/>
                      <a:gd name="T22" fmla="*/ 11 w 49"/>
                      <a:gd name="T23" fmla="*/ 195 h 242"/>
                      <a:gd name="T24" fmla="*/ 23 w 49"/>
                      <a:gd name="T25" fmla="*/ 166 h 242"/>
                      <a:gd name="T26" fmla="*/ 28 w 49"/>
                      <a:gd name="T27" fmla="*/ 133 h 242"/>
                      <a:gd name="T28" fmla="*/ 30 w 49"/>
                      <a:gd name="T29" fmla="*/ 100 h 242"/>
                      <a:gd name="T30" fmla="*/ 28 w 49"/>
                      <a:gd name="T31" fmla="*/ 68 h 242"/>
                      <a:gd name="T32" fmla="*/ 23 w 49"/>
                      <a:gd name="T33" fmla="*/ 42 h 242"/>
                      <a:gd name="T34" fmla="*/ 18 w 49"/>
                      <a:gd name="T35" fmla="*/ 13 h 242"/>
                      <a:gd name="T36" fmla="*/ 22 w 49"/>
                      <a:gd name="T37" fmla="*/ 0 h 242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49"/>
                      <a:gd name="T58" fmla="*/ 0 h 242"/>
                      <a:gd name="T59" fmla="*/ 49 w 49"/>
                      <a:gd name="T60" fmla="*/ 242 h 242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49" h="242">
                        <a:moveTo>
                          <a:pt x="22" y="0"/>
                        </a:moveTo>
                        <a:lnTo>
                          <a:pt x="38" y="44"/>
                        </a:lnTo>
                        <a:lnTo>
                          <a:pt x="47" y="83"/>
                        </a:lnTo>
                        <a:lnTo>
                          <a:pt x="49" y="124"/>
                        </a:lnTo>
                        <a:lnTo>
                          <a:pt x="47" y="164"/>
                        </a:lnTo>
                        <a:lnTo>
                          <a:pt x="39" y="201"/>
                        </a:lnTo>
                        <a:lnTo>
                          <a:pt x="30" y="228"/>
                        </a:lnTo>
                        <a:lnTo>
                          <a:pt x="18" y="242"/>
                        </a:lnTo>
                        <a:lnTo>
                          <a:pt x="7" y="238"/>
                        </a:lnTo>
                        <a:lnTo>
                          <a:pt x="0" y="228"/>
                        </a:lnTo>
                        <a:lnTo>
                          <a:pt x="2" y="213"/>
                        </a:lnTo>
                        <a:lnTo>
                          <a:pt x="11" y="195"/>
                        </a:lnTo>
                        <a:lnTo>
                          <a:pt x="23" y="166"/>
                        </a:lnTo>
                        <a:lnTo>
                          <a:pt x="28" y="133"/>
                        </a:lnTo>
                        <a:lnTo>
                          <a:pt x="30" y="100"/>
                        </a:lnTo>
                        <a:lnTo>
                          <a:pt x="28" y="68"/>
                        </a:lnTo>
                        <a:lnTo>
                          <a:pt x="23" y="42"/>
                        </a:lnTo>
                        <a:lnTo>
                          <a:pt x="18" y="13"/>
                        </a:lnTo>
                        <a:lnTo>
                          <a:pt x="22" y="0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77" name="Freeform 95"/>
                  <p:cNvSpPr>
                    <a:spLocks/>
                  </p:cNvSpPr>
                  <p:nvPr/>
                </p:nvSpPr>
                <p:spPr bwMode="auto">
                  <a:xfrm>
                    <a:off x="2594" y="3439"/>
                    <a:ext cx="17" cy="97"/>
                  </a:xfrm>
                  <a:custGeom>
                    <a:avLst/>
                    <a:gdLst>
                      <a:gd name="T0" fmla="*/ 17 w 35"/>
                      <a:gd name="T1" fmla="*/ 0 h 194"/>
                      <a:gd name="T2" fmla="*/ 31 w 35"/>
                      <a:gd name="T3" fmla="*/ 32 h 194"/>
                      <a:gd name="T4" fmla="*/ 35 w 35"/>
                      <a:gd name="T5" fmla="*/ 68 h 194"/>
                      <a:gd name="T6" fmla="*/ 33 w 35"/>
                      <a:gd name="T7" fmla="*/ 103 h 194"/>
                      <a:gd name="T8" fmla="*/ 29 w 35"/>
                      <a:gd name="T9" fmla="*/ 141 h 194"/>
                      <a:gd name="T10" fmla="*/ 24 w 35"/>
                      <a:gd name="T11" fmla="*/ 175 h 194"/>
                      <a:gd name="T12" fmla="*/ 19 w 35"/>
                      <a:gd name="T13" fmla="*/ 194 h 194"/>
                      <a:gd name="T14" fmla="*/ 5 w 35"/>
                      <a:gd name="T15" fmla="*/ 194 h 194"/>
                      <a:gd name="T16" fmla="*/ 0 w 35"/>
                      <a:gd name="T17" fmla="*/ 182 h 194"/>
                      <a:gd name="T18" fmla="*/ 0 w 35"/>
                      <a:gd name="T19" fmla="*/ 164 h 194"/>
                      <a:gd name="T20" fmla="*/ 5 w 35"/>
                      <a:gd name="T21" fmla="*/ 132 h 194"/>
                      <a:gd name="T22" fmla="*/ 12 w 35"/>
                      <a:gd name="T23" fmla="*/ 87 h 194"/>
                      <a:gd name="T24" fmla="*/ 15 w 35"/>
                      <a:gd name="T25" fmla="*/ 45 h 194"/>
                      <a:gd name="T26" fmla="*/ 15 w 35"/>
                      <a:gd name="T27" fmla="*/ 12 h 194"/>
                      <a:gd name="T28" fmla="*/ 17 w 35"/>
                      <a:gd name="T29" fmla="*/ 0 h 194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5"/>
                      <a:gd name="T46" fmla="*/ 0 h 194"/>
                      <a:gd name="T47" fmla="*/ 35 w 35"/>
                      <a:gd name="T48" fmla="*/ 194 h 194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5" h="194">
                        <a:moveTo>
                          <a:pt x="17" y="0"/>
                        </a:moveTo>
                        <a:lnTo>
                          <a:pt x="31" y="32"/>
                        </a:lnTo>
                        <a:lnTo>
                          <a:pt x="35" y="68"/>
                        </a:lnTo>
                        <a:lnTo>
                          <a:pt x="33" y="103"/>
                        </a:lnTo>
                        <a:lnTo>
                          <a:pt x="29" y="141"/>
                        </a:lnTo>
                        <a:lnTo>
                          <a:pt x="24" y="175"/>
                        </a:lnTo>
                        <a:lnTo>
                          <a:pt x="19" y="194"/>
                        </a:lnTo>
                        <a:lnTo>
                          <a:pt x="5" y="194"/>
                        </a:lnTo>
                        <a:lnTo>
                          <a:pt x="0" y="182"/>
                        </a:lnTo>
                        <a:lnTo>
                          <a:pt x="0" y="164"/>
                        </a:lnTo>
                        <a:lnTo>
                          <a:pt x="5" y="132"/>
                        </a:lnTo>
                        <a:lnTo>
                          <a:pt x="12" y="87"/>
                        </a:lnTo>
                        <a:lnTo>
                          <a:pt x="15" y="45"/>
                        </a:lnTo>
                        <a:lnTo>
                          <a:pt x="15" y="12"/>
                        </a:lnTo>
                        <a:lnTo>
                          <a:pt x="17" y="0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78" name="Freeform 96"/>
                  <p:cNvSpPr>
                    <a:spLocks/>
                  </p:cNvSpPr>
                  <p:nvPr/>
                </p:nvSpPr>
                <p:spPr bwMode="auto">
                  <a:xfrm>
                    <a:off x="2525" y="3404"/>
                    <a:ext cx="45" cy="117"/>
                  </a:xfrm>
                  <a:custGeom>
                    <a:avLst/>
                    <a:gdLst>
                      <a:gd name="T0" fmla="*/ 47 w 92"/>
                      <a:gd name="T1" fmla="*/ 0 h 235"/>
                      <a:gd name="T2" fmla="*/ 59 w 92"/>
                      <a:gd name="T3" fmla="*/ 45 h 235"/>
                      <a:gd name="T4" fmla="*/ 62 w 92"/>
                      <a:gd name="T5" fmla="*/ 93 h 235"/>
                      <a:gd name="T6" fmla="*/ 55 w 92"/>
                      <a:gd name="T7" fmla="*/ 146 h 235"/>
                      <a:gd name="T8" fmla="*/ 45 w 92"/>
                      <a:gd name="T9" fmla="*/ 184 h 235"/>
                      <a:gd name="T10" fmla="*/ 49 w 92"/>
                      <a:gd name="T11" fmla="*/ 135 h 235"/>
                      <a:gd name="T12" fmla="*/ 39 w 92"/>
                      <a:gd name="T13" fmla="*/ 99 h 235"/>
                      <a:gd name="T14" fmla="*/ 22 w 92"/>
                      <a:gd name="T15" fmla="*/ 65 h 235"/>
                      <a:gd name="T16" fmla="*/ 4 w 92"/>
                      <a:gd name="T17" fmla="*/ 49 h 235"/>
                      <a:gd name="T18" fmla="*/ 0 w 92"/>
                      <a:gd name="T19" fmla="*/ 60 h 235"/>
                      <a:gd name="T20" fmla="*/ 20 w 92"/>
                      <a:gd name="T21" fmla="*/ 104 h 235"/>
                      <a:gd name="T22" fmla="*/ 28 w 92"/>
                      <a:gd name="T23" fmla="*/ 139 h 235"/>
                      <a:gd name="T24" fmla="*/ 26 w 92"/>
                      <a:gd name="T25" fmla="*/ 173 h 235"/>
                      <a:gd name="T26" fmla="*/ 16 w 92"/>
                      <a:gd name="T27" fmla="*/ 213 h 235"/>
                      <a:gd name="T28" fmla="*/ 22 w 92"/>
                      <a:gd name="T29" fmla="*/ 230 h 235"/>
                      <a:gd name="T30" fmla="*/ 36 w 92"/>
                      <a:gd name="T31" fmla="*/ 235 h 235"/>
                      <a:gd name="T32" fmla="*/ 49 w 92"/>
                      <a:gd name="T33" fmla="*/ 219 h 235"/>
                      <a:gd name="T34" fmla="*/ 59 w 92"/>
                      <a:gd name="T35" fmla="*/ 228 h 235"/>
                      <a:gd name="T36" fmla="*/ 78 w 92"/>
                      <a:gd name="T37" fmla="*/ 224 h 235"/>
                      <a:gd name="T38" fmla="*/ 88 w 92"/>
                      <a:gd name="T39" fmla="*/ 203 h 235"/>
                      <a:gd name="T40" fmla="*/ 92 w 92"/>
                      <a:gd name="T41" fmla="*/ 170 h 235"/>
                      <a:gd name="T42" fmla="*/ 88 w 92"/>
                      <a:gd name="T43" fmla="*/ 112 h 235"/>
                      <a:gd name="T44" fmla="*/ 75 w 92"/>
                      <a:gd name="T45" fmla="*/ 50 h 235"/>
                      <a:gd name="T46" fmla="*/ 58 w 92"/>
                      <a:gd name="T47" fmla="*/ 0 h 235"/>
                      <a:gd name="T48" fmla="*/ 47 w 92"/>
                      <a:gd name="T49" fmla="*/ 0 h 23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92"/>
                      <a:gd name="T76" fmla="*/ 0 h 235"/>
                      <a:gd name="T77" fmla="*/ 92 w 92"/>
                      <a:gd name="T78" fmla="*/ 235 h 23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92" h="235">
                        <a:moveTo>
                          <a:pt x="47" y="0"/>
                        </a:moveTo>
                        <a:lnTo>
                          <a:pt x="59" y="45"/>
                        </a:lnTo>
                        <a:lnTo>
                          <a:pt x="62" y="93"/>
                        </a:lnTo>
                        <a:lnTo>
                          <a:pt x="55" y="146"/>
                        </a:lnTo>
                        <a:lnTo>
                          <a:pt x="45" y="184"/>
                        </a:lnTo>
                        <a:lnTo>
                          <a:pt x="49" y="135"/>
                        </a:lnTo>
                        <a:lnTo>
                          <a:pt x="39" y="99"/>
                        </a:lnTo>
                        <a:lnTo>
                          <a:pt x="22" y="65"/>
                        </a:lnTo>
                        <a:lnTo>
                          <a:pt x="4" y="49"/>
                        </a:lnTo>
                        <a:lnTo>
                          <a:pt x="0" y="60"/>
                        </a:lnTo>
                        <a:lnTo>
                          <a:pt x="20" y="104"/>
                        </a:lnTo>
                        <a:lnTo>
                          <a:pt x="28" y="139"/>
                        </a:lnTo>
                        <a:lnTo>
                          <a:pt x="26" y="173"/>
                        </a:lnTo>
                        <a:lnTo>
                          <a:pt x="16" y="213"/>
                        </a:lnTo>
                        <a:lnTo>
                          <a:pt x="22" y="230"/>
                        </a:lnTo>
                        <a:lnTo>
                          <a:pt x="36" y="235"/>
                        </a:lnTo>
                        <a:lnTo>
                          <a:pt x="49" y="219"/>
                        </a:lnTo>
                        <a:lnTo>
                          <a:pt x="59" y="228"/>
                        </a:lnTo>
                        <a:lnTo>
                          <a:pt x="78" y="224"/>
                        </a:lnTo>
                        <a:lnTo>
                          <a:pt x="88" y="203"/>
                        </a:lnTo>
                        <a:lnTo>
                          <a:pt x="92" y="170"/>
                        </a:lnTo>
                        <a:lnTo>
                          <a:pt x="88" y="112"/>
                        </a:lnTo>
                        <a:lnTo>
                          <a:pt x="75" y="50"/>
                        </a:lnTo>
                        <a:lnTo>
                          <a:pt x="58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79" name="Freeform 97"/>
                  <p:cNvSpPr>
                    <a:spLocks/>
                  </p:cNvSpPr>
                  <p:nvPr/>
                </p:nvSpPr>
                <p:spPr bwMode="auto">
                  <a:xfrm>
                    <a:off x="2461" y="3424"/>
                    <a:ext cx="26" cy="93"/>
                  </a:xfrm>
                  <a:custGeom>
                    <a:avLst/>
                    <a:gdLst>
                      <a:gd name="T0" fmla="*/ 3 w 53"/>
                      <a:gd name="T1" fmla="*/ 152 h 186"/>
                      <a:gd name="T2" fmla="*/ 7 w 53"/>
                      <a:gd name="T3" fmla="*/ 104 h 186"/>
                      <a:gd name="T4" fmla="*/ 20 w 53"/>
                      <a:gd name="T5" fmla="*/ 58 h 186"/>
                      <a:gd name="T6" fmla="*/ 32 w 53"/>
                      <a:gd name="T7" fmla="*/ 25 h 186"/>
                      <a:gd name="T8" fmla="*/ 46 w 53"/>
                      <a:gd name="T9" fmla="*/ 0 h 186"/>
                      <a:gd name="T10" fmla="*/ 53 w 53"/>
                      <a:gd name="T11" fmla="*/ 4 h 186"/>
                      <a:gd name="T12" fmla="*/ 43 w 53"/>
                      <a:gd name="T13" fmla="*/ 48 h 186"/>
                      <a:gd name="T14" fmla="*/ 34 w 53"/>
                      <a:gd name="T15" fmla="*/ 105 h 186"/>
                      <a:gd name="T16" fmla="*/ 28 w 53"/>
                      <a:gd name="T17" fmla="*/ 148 h 186"/>
                      <a:gd name="T18" fmla="*/ 26 w 53"/>
                      <a:gd name="T19" fmla="*/ 174 h 186"/>
                      <a:gd name="T20" fmla="*/ 16 w 53"/>
                      <a:gd name="T21" fmla="*/ 186 h 186"/>
                      <a:gd name="T22" fmla="*/ 4 w 53"/>
                      <a:gd name="T23" fmla="*/ 182 h 186"/>
                      <a:gd name="T24" fmla="*/ 0 w 53"/>
                      <a:gd name="T25" fmla="*/ 167 h 186"/>
                      <a:gd name="T26" fmla="*/ 3 w 53"/>
                      <a:gd name="T27" fmla="*/ 152 h 18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53"/>
                      <a:gd name="T43" fmla="*/ 0 h 186"/>
                      <a:gd name="T44" fmla="*/ 53 w 53"/>
                      <a:gd name="T45" fmla="*/ 186 h 186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53" h="186">
                        <a:moveTo>
                          <a:pt x="3" y="152"/>
                        </a:moveTo>
                        <a:lnTo>
                          <a:pt x="7" y="104"/>
                        </a:lnTo>
                        <a:lnTo>
                          <a:pt x="20" y="58"/>
                        </a:lnTo>
                        <a:lnTo>
                          <a:pt x="32" y="25"/>
                        </a:lnTo>
                        <a:lnTo>
                          <a:pt x="46" y="0"/>
                        </a:lnTo>
                        <a:lnTo>
                          <a:pt x="53" y="4"/>
                        </a:lnTo>
                        <a:lnTo>
                          <a:pt x="43" y="48"/>
                        </a:lnTo>
                        <a:lnTo>
                          <a:pt x="34" y="105"/>
                        </a:lnTo>
                        <a:lnTo>
                          <a:pt x="28" y="148"/>
                        </a:lnTo>
                        <a:lnTo>
                          <a:pt x="26" y="174"/>
                        </a:lnTo>
                        <a:lnTo>
                          <a:pt x="16" y="186"/>
                        </a:lnTo>
                        <a:lnTo>
                          <a:pt x="4" y="182"/>
                        </a:lnTo>
                        <a:lnTo>
                          <a:pt x="0" y="167"/>
                        </a:lnTo>
                        <a:lnTo>
                          <a:pt x="3" y="152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80" name="Freeform 98"/>
                  <p:cNvSpPr>
                    <a:spLocks/>
                  </p:cNvSpPr>
                  <p:nvPr/>
                </p:nvSpPr>
                <p:spPr bwMode="auto">
                  <a:xfrm>
                    <a:off x="2435" y="3398"/>
                    <a:ext cx="33" cy="134"/>
                  </a:xfrm>
                  <a:custGeom>
                    <a:avLst/>
                    <a:gdLst>
                      <a:gd name="T0" fmla="*/ 4 w 66"/>
                      <a:gd name="T1" fmla="*/ 227 h 267"/>
                      <a:gd name="T2" fmla="*/ 9 w 66"/>
                      <a:gd name="T3" fmla="*/ 168 h 267"/>
                      <a:gd name="T4" fmla="*/ 16 w 66"/>
                      <a:gd name="T5" fmla="*/ 132 h 267"/>
                      <a:gd name="T6" fmla="*/ 24 w 66"/>
                      <a:gd name="T7" fmla="*/ 93 h 267"/>
                      <a:gd name="T8" fmla="*/ 35 w 66"/>
                      <a:gd name="T9" fmla="*/ 55 h 267"/>
                      <a:gd name="T10" fmla="*/ 48 w 66"/>
                      <a:gd name="T11" fmla="*/ 21 h 267"/>
                      <a:gd name="T12" fmla="*/ 61 w 66"/>
                      <a:gd name="T13" fmla="*/ 0 h 267"/>
                      <a:gd name="T14" fmla="*/ 66 w 66"/>
                      <a:gd name="T15" fmla="*/ 5 h 267"/>
                      <a:gd name="T16" fmla="*/ 54 w 66"/>
                      <a:gd name="T17" fmla="*/ 60 h 267"/>
                      <a:gd name="T18" fmla="*/ 42 w 66"/>
                      <a:gd name="T19" fmla="*/ 120 h 267"/>
                      <a:gd name="T20" fmla="*/ 38 w 66"/>
                      <a:gd name="T21" fmla="*/ 168 h 267"/>
                      <a:gd name="T22" fmla="*/ 35 w 66"/>
                      <a:gd name="T23" fmla="*/ 210 h 267"/>
                      <a:gd name="T24" fmla="*/ 35 w 66"/>
                      <a:gd name="T25" fmla="*/ 248 h 267"/>
                      <a:gd name="T26" fmla="*/ 31 w 66"/>
                      <a:gd name="T27" fmla="*/ 260 h 267"/>
                      <a:gd name="T28" fmla="*/ 23 w 66"/>
                      <a:gd name="T29" fmla="*/ 267 h 267"/>
                      <a:gd name="T30" fmla="*/ 8 w 66"/>
                      <a:gd name="T31" fmla="*/ 263 h 267"/>
                      <a:gd name="T32" fmla="*/ 5 w 66"/>
                      <a:gd name="T33" fmla="*/ 253 h 267"/>
                      <a:gd name="T34" fmla="*/ 0 w 66"/>
                      <a:gd name="T35" fmla="*/ 236 h 267"/>
                      <a:gd name="T36" fmla="*/ 4 w 66"/>
                      <a:gd name="T37" fmla="*/ 227 h 267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66"/>
                      <a:gd name="T58" fmla="*/ 0 h 267"/>
                      <a:gd name="T59" fmla="*/ 66 w 66"/>
                      <a:gd name="T60" fmla="*/ 267 h 267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66" h="267">
                        <a:moveTo>
                          <a:pt x="4" y="227"/>
                        </a:moveTo>
                        <a:lnTo>
                          <a:pt x="9" y="168"/>
                        </a:lnTo>
                        <a:lnTo>
                          <a:pt x="16" y="132"/>
                        </a:lnTo>
                        <a:lnTo>
                          <a:pt x="24" y="93"/>
                        </a:lnTo>
                        <a:lnTo>
                          <a:pt x="35" y="55"/>
                        </a:lnTo>
                        <a:lnTo>
                          <a:pt x="48" y="21"/>
                        </a:lnTo>
                        <a:lnTo>
                          <a:pt x="61" y="0"/>
                        </a:lnTo>
                        <a:lnTo>
                          <a:pt x="66" y="5"/>
                        </a:lnTo>
                        <a:lnTo>
                          <a:pt x="54" y="60"/>
                        </a:lnTo>
                        <a:lnTo>
                          <a:pt x="42" y="120"/>
                        </a:lnTo>
                        <a:lnTo>
                          <a:pt x="38" y="168"/>
                        </a:lnTo>
                        <a:lnTo>
                          <a:pt x="35" y="210"/>
                        </a:lnTo>
                        <a:lnTo>
                          <a:pt x="35" y="248"/>
                        </a:lnTo>
                        <a:lnTo>
                          <a:pt x="31" y="260"/>
                        </a:lnTo>
                        <a:lnTo>
                          <a:pt x="23" y="267"/>
                        </a:lnTo>
                        <a:lnTo>
                          <a:pt x="8" y="263"/>
                        </a:lnTo>
                        <a:lnTo>
                          <a:pt x="5" y="253"/>
                        </a:lnTo>
                        <a:lnTo>
                          <a:pt x="0" y="236"/>
                        </a:lnTo>
                        <a:lnTo>
                          <a:pt x="4" y="227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81" name="Freeform 99"/>
                  <p:cNvSpPr>
                    <a:spLocks/>
                  </p:cNvSpPr>
                  <p:nvPr/>
                </p:nvSpPr>
                <p:spPr bwMode="auto">
                  <a:xfrm>
                    <a:off x="2399" y="3415"/>
                    <a:ext cx="27" cy="113"/>
                  </a:xfrm>
                  <a:custGeom>
                    <a:avLst/>
                    <a:gdLst>
                      <a:gd name="T0" fmla="*/ 17 w 52"/>
                      <a:gd name="T1" fmla="*/ 216 h 228"/>
                      <a:gd name="T2" fmla="*/ 6 w 52"/>
                      <a:gd name="T3" fmla="*/ 181 h 228"/>
                      <a:gd name="T4" fmla="*/ 2 w 52"/>
                      <a:gd name="T5" fmla="*/ 151 h 228"/>
                      <a:gd name="T6" fmla="*/ 0 w 52"/>
                      <a:gd name="T7" fmla="*/ 112 h 228"/>
                      <a:gd name="T8" fmla="*/ 2 w 52"/>
                      <a:gd name="T9" fmla="*/ 70 h 228"/>
                      <a:gd name="T10" fmla="*/ 9 w 52"/>
                      <a:gd name="T11" fmla="*/ 34 h 228"/>
                      <a:gd name="T12" fmla="*/ 23 w 52"/>
                      <a:gd name="T13" fmla="*/ 0 h 228"/>
                      <a:gd name="T14" fmla="*/ 31 w 52"/>
                      <a:gd name="T15" fmla="*/ 3 h 228"/>
                      <a:gd name="T16" fmla="*/ 24 w 52"/>
                      <a:gd name="T17" fmla="*/ 44 h 228"/>
                      <a:gd name="T18" fmla="*/ 23 w 52"/>
                      <a:gd name="T19" fmla="*/ 89 h 228"/>
                      <a:gd name="T20" fmla="*/ 24 w 52"/>
                      <a:gd name="T21" fmla="*/ 123 h 228"/>
                      <a:gd name="T22" fmla="*/ 28 w 52"/>
                      <a:gd name="T23" fmla="*/ 152 h 228"/>
                      <a:gd name="T24" fmla="*/ 37 w 52"/>
                      <a:gd name="T25" fmla="*/ 179 h 228"/>
                      <a:gd name="T26" fmla="*/ 48 w 52"/>
                      <a:gd name="T27" fmla="*/ 200 h 228"/>
                      <a:gd name="T28" fmla="*/ 52 w 52"/>
                      <a:gd name="T29" fmla="*/ 213 h 228"/>
                      <a:gd name="T30" fmla="*/ 51 w 52"/>
                      <a:gd name="T31" fmla="*/ 221 h 228"/>
                      <a:gd name="T32" fmla="*/ 47 w 52"/>
                      <a:gd name="T33" fmla="*/ 224 h 228"/>
                      <a:gd name="T34" fmla="*/ 40 w 52"/>
                      <a:gd name="T35" fmla="*/ 228 h 228"/>
                      <a:gd name="T36" fmla="*/ 29 w 52"/>
                      <a:gd name="T37" fmla="*/ 221 h 228"/>
                      <a:gd name="T38" fmla="*/ 17 w 52"/>
                      <a:gd name="T39" fmla="*/ 216 h 228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w 52"/>
                      <a:gd name="T61" fmla="*/ 0 h 228"/>
                      <a:gd name="T62" fmla="*/ 52 w 52"/>
                      <a:gd name="T63" fmla="*/ 228 h 228"/>
                    </a:gdLst>
                    <a:ahLst/>
                    <a:cxnLst>
                      <a:cxn ang="T40">
                        <a:pos x="T0" y="T1"/>
                      </a:cxn>
                      <a:cxn ang="T41">
                        <a:pos x="T2" y="T3"/>
                      </a:cxn>
                      <a:cxn ang="T42">
                        <a:pos x="T4" y="T5"/>
                      </a:cxn>
                      <a:cxn ang="T43">
                        <a:pos x="T6" y="T7"/>
                      </a:cxn>
                      <a:cxn ang="T44">
                        <a:pos x="T8" y="T9"/>
                      </a:cxn>
                      <a:cxn ang="T45">
                        <a:pos x="T10" y="T11"/>
                      </a:cxn>
                      <a:cxn ang="T46">
                        <a:pos x="T12" y="T13"/>
                      </a:cxn>
                      <a:cxn ang="T47">
                        <a:pos x="T14" y="T15"/>
                      </a:cxn>
                      <a:cxn ang="T48">
                        <a:pos x="T16" y="T17"/>
                      </a:cxn>
                      <a:cxn ang="T49">
                        <a:pos x="T18" y="T19"/>
                      </a:cxn>
                      <a:cxn ang="T50">
                        <a:pos x="T20" y="T21"/>
                      </a:cxn>
                      <a:cxn ang="T51">
                        <a:pos x="T22" y="T23"/>
                      </a:cxn>
                      <a:cxn ang="T52">
                        <a:pos x="T24" y="T25"/>
                      </a:cxn>
                      <a:cxn ang="T53">
                        <a:pos x="T26" y="T27"/>
                      </a:cxn>
                      <a:cxn ang="T54">
                        <a:pos x="T28" y="T29"/>
                      </a:cxn>
                      <a:cxn ang="T55">
                        <a:pos x="T30" y="T31"/>
                      </a:cxn>
                      <a:cxn ang="T56">
                        <a:pos x="T32" y="T33"/>
                      </a:cxn>
                      <a:cxn ang="T57">
                        <a:pos x="T34" y="T35"/>
                      </a:cxn>
                      <a:cxn ang="T58">
                        <a:pos x="T36" y="T37"/>
                      </a:cxn>
                      <a:cxn ang="T59">
                        <a:pos x="T38" y="T39"/>
                      </a:cxn>
                    </a:cxnLst>
                    <a:rect l="T60" t="T61" r="T62" b="T63"/>
                    <a:pathLst>
                      <a:path w="52" h="228">
                        <a:moveTo>
                          <a:pt x="17" y="216"/>
                        </a:moveTo>
                        <a:lnTo>
                          <a:pt x="6" y="181"/>
                        </a:lnTo>
                        <a:lnTo>
                          <a:pt x="2" y="151"/>
                        </a:lnTo>
                        <a:lnTo>
                          <a:pt x="0" y="112"/>
                        </a:lnTo>
                        <a:lnTo>
                          <a:pt x="2" y="70"/>
                        </a:lnTo>
                        <a:lnTo>
                          <a:pt x="9" y="34"/>
                        </a:lnTo>
                        <a:lnTo>
                          <a:pt x="23" y="0"/>
                        </a:lnTo>
                        <a:lnTo>
                          <a:pt x="31" y="3"/>
                        </a:lnTo>
                        <a:lnTo>
                          <a:pt x="24" y="44"/>
                        </a:lnTo>
                        <a:lnTo>
                          <a:pt x="23" y="89"/>
                        </a:lnTo>
                        <a:lnTo>
                          <a:pt x="24" y="123"/>
                        </a:lnTo>
                        <a:lnTo>
                          <a:pt x="28" y="152"/>
                        </a:lnTo>
                        <a:lnTo>
                          <a:pt x="37" y="179"/>
                        </a:lnTo>
                        <a:lnTo>
                          <a:pt x="48" y="200"/>
                        </a:lnTo>
                        <a:lnTo>
                          <a:pt x="52" y="213"/>
                        </a:lnTo>
                        <a:lnTo>
                          <a:pt x="51" y="221"/>
                        </a:lnTo>
                        <a:lnTo>
                          <a:pt x="47" y="224"/>
                        </a:lnTo>
                        <a:lnTo>
                          <a:pt x="40" y="228"/>
                        </a:lnTo>
                        <a:lnTo>
                          <a:pt x="29" y="221"/>
                        </a:lnTo>
                        <a:lnTo>
                          <a:pt x="17" y="216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82" name="Freeform 100"/>
                  <p:cNvSpPr>
                    <a:spLocks/>
                  </p:cNvSpPr>
                  <p:nvPr/>
                </p:nvSpPr>
                <p:spPr bwMode="auto">
                  <a:xfrm>
                    <a:off x="3295" y="3395"/>
                    <a:ext cx="64" cy="140"/>
                  </a:xfrm>
                  <a:custGeom>
                    <a:avLst/>
                    <a:gdLst>
                      <a:gd name="T0" fmla="*/ 1 w 128"/>
                      <a:gd name="T1" fmla="*/ 232 h 280"/>
                      <a:gd name="T2" fmla="*/ 11 w 128"/>
                      <a:gd name="T3" fmla="*/ 172 h 280"/>
                      <a:gd name="T4" fmla="*/ 21 w 128"/>
                      <a:gd name="T5" fmla="*/ 131 h 280"/>
                      <a:gd name="T6" fmla="*/ 36 w 128"/>
                      <a:gd name="T7" fmla="*/ 83 h 280"/>
                      <a:gd name="T8" fmla="*/ 54 w 128"/>
                      <a:gd name="T9" fmla="*/ 42 h 280"/>
                      <a:gd name="T10" fmla="*/ 76 w 128"/>
                      <a:gd name="T11" fmla="*/ 0 h 280"/>
                      <a:gd name="T12" fmla="*/ 86 w 128"/>
                      <a:gd name="T13" fmla="*/ 4 h 280"/>
                      <a:gd name="T14" fmla="*/ 78 w 128"/>
                      <a:gd name="T15" fmla="*/ 34 h 280"/>
                      <a:gd name="T16" fmla="*/ 51 w 128"/>
                      <a:gd name="T17" fmla="*/ 98 h 280"/>
                      <a:gd name="T18" fmla="*/ 37 w 128"/>
                      <a:gd name="T19" fmla="*/ 148 h 280"/>
                      <a:gd name="T20" fmla="*/ 27 w 128"/>
                      <a:gd name="T21" fmla="*/ 205 h 280"/>
                      <a:gd name="T22" fmla="*/ 25 w 128"/>
                      <a:gd name="T23" fmla="*/ 241 h 280"/>
                      <a:gd name="T24" fmla="*/ 37 w 128"/>
                      <a:gd name="T25" fmla="*/ 201 h 280"/>
                      <a:gd name="T26" fmla="*/ 56 w 128"/>
                      <a:gd name="T27" fmla="*/ 159 h 280"/>
                      <a:gd name="T28" fmla="*/ 79 w 128"/>
                      <a:gd name="T29" fmla="*/ 120 h 280"/>
                      <a:gd name="T30" fmla="*/ 103 w 128"/>
                      <a:gd name="T31" fmla="*/ 90 h 280"/>
                      <a:gd name="T32" fmla="*/ 128 w 128"/>
                      <a:gd name="T33" fmla="*/ 66 h 280"/>
                      <a:gd name="T34" fmla="*/ 126 w 128"/>
                      <a:gd name="T35" fmla="*/ 82 h 280"/>
                      <a:gd name="T36" fmla="*/ 99 w 128"/>
                      <a:gd name="T37" fmla="*/ 128 h 280"/>
                      <a:gd name="T38" fmla="*/ 72 w 128"/>
                      <a:gd name="T39" fmla="*/ 178 h 280"/>
                      <a:gd name="T40" fmla="*/ 72 w 128"/>
                      <a:gd name="T41" fmla="*/ 183 h 280"/>
                      <a:gd name="T42" fmla="*/ 54 w 128"/>
                      <a:gd name="T43" fmla="*/ 233 h 280"/>
                      <a:gd name="T44" fmla="*/ 43 w 128"/>
                      <a:gd name="T45" fmla="*/ 268 h 280"/>
                      <a:gd name="T46" fmla="*/ 32 w 128"/>
                      <a:gd name="T47" fmla="*/ 278 h 280"/>
                      <a:gd name="T48" fmla="*/ 28 w 128"/>
                      <a:gd name="T49" fmla="*/ 280 h 280"/>
                      <a:gd name="T50" fmla="*/ 19 w 128"/>
                      <a:gd name="T51" fmla="*/ 270 h 280"/>
                      <a:gd name="T52" fmla="*/ 21 w 128"/>
                      <a:gd name="T53" fmla="*/ 253 h 280"/>
                      <a:gd name="T54" fmla="*/ 9 w 128"/>
                      <a:gd name="T55" fmla="*/ 263 h 280"/>
                      <a:gd name="T56" fmla="*/ 0 w 128"/>
                      <a:gd name="T57" fmla="*/ 251 h 280"/>
                      <a:gd name="T58" fmla="*/ 1 w 128"/>
                      <a:gd name="T59" fmla="*/ 232 h 280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28"/>
                      <a:gd name="T91" fmla="*/ 0 h 280"/>
                      <a:gd name="T92" fmla="*/ 128 w 128"/>
                      <a:gd name="T93" fmla="*/ 280 h 280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28" h="280">
                        <a:moveTo>
                          <a:pt x="1" y="232"/>
                        </a:moveTo>
                        <a:lnTo>
                          <a:pt x="11" y="172"/>
                        </a:lnTo>
                        <a:lnTo>
                          <a:pt x="21" y="131"/>
                        </a:lnTo>
                        <a:lnTo>
                          <a:pt x="36" y="83"/>
                        </a:lnTo>
                        <a:lnTo>
                          <a:pt x="54" y="42"/>
                        </a:lnTo>
                        <a:lnTo>
                          <a:pt x="76" y="0"/>
                        </a:lnTo>
                        <a:lnTo>
                          <a:pt x="86" y="4"/>
                        </a:lnTo>
                        <a:lnTo>
                          <a:pt x="78" y="34"/>
                        </a:lnTo>
                        <a:lnTo>
                          <a:pt x="51" y="98"/>
                        </a:lnTo>
                        <a:lnTo>
                          <a:pt x="37" y="148"/>
                        </a:lnTo>
                        <a:lnTo>
                          <a:pt x="27" y="205"/>
                        </a:lnTo>
                        <a:lnTo>
                          <a:pt x="25" y="241"/>
                        </a:lnTo>
                        <a:lnTo>
                          <a:pt x="37" y="201"/>
                        </a:lnTo>
                        <a:lnTo>
                          <a:pt x="56" y="159"/>
                        </a:lnTo>
                        <a:lnTo>
                          <a:pt x="79" y="120"/>
                        </a:lnTo>
                        <a:lnTo>
                          <a:pt x="103" y="90"/>
                        </a:lnTo>
                        <a:lnTo>
                          <a:pt x="128" y="66"/>
                        </a:lnTo>
                        <a:lnTo>
                          <a:pt x="126" y="82"/>
                        </a:lnTo>
                        <a:lnTo>
                          <a:pt x="99" y="128"/>
                        </a:lnTo>
                        <a:lnTo>
                          <a:pt x="72" y="178"/>
                        </a:lnTo>
                        <a:lnTo>
                          <a:pt x="72" y="183"/>
                        </a:lnTo>
                        <a:lnTo>
                          <a:pt x="54" y="233"/>
                        </a:lnTo>
                        <a:lnTo>
                          <a:pt x="43" y="268"/>
                        </a:lnTo>
                        <a:lnTo>
                          <a:pt x="32" y="278"/>
                        </a:lnTo>
                        <a:lnTo>
                          <a:pt x="28" y="280"/>
                        </a:lnTo>
                        <a:lnTo>
                          <a:pt x="19" y="270"/>
                        </a:lnTo>
                        <a:lnTo>
                          <a:pt x="21" y="253"/>
                        </a:lnTo>
                        <a:lnTo>
                          <a:pt x="9" y="263"/>
                        </a:lnTo>
                        <a:lnTo>
                          <a:pt x="0" y="251"/>
                        </a:lnTo>
                        <a:lnTo>
                          <a:pt x="1" y="232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83" name="Freeform 101"/>
                  <p:cNvSpPr>
                    <a:spLocks/>
                  </p:cNvSpPr>
                  <p:nvPr/>
                </p:nvSpPr>
                <p:spPr bwMode="auto">
                  <a:xfrm>
                    <a:off x="3120" y="3397"/>
                    <a:ext cx="33" cy="151"/>
                  </a:xfrm>
                  <a:custGeom>
                    <a:avLst/>
                    <a:gdLst>
                      <a:gd name="T0" fmla="*/ 3 w 66"/>
                      <a:gd name="T1" fmla="*/ 257 h 302"/>
                      <a:gd name="T2" fmla="*/ 8 w 66"/>
                      <a:gd name="T3" fmla="*/ 191 h 302"/>
                      <a:gd name="T4" fmla="*/ 15 w 66"/>
                      <a:gd name="T5" fmla="*/ 150 h 302"/>
                      <a:gd name="T6" fmla="*/ 23 w 66"/>
                      <a:gd name="T7" fmla="*/ 105 h 302"/>
                      <a:gd name="T8" fmla="*/ 34 w 66"/>
                      <a:gd name="T9" fmla="*/ 63 h 302"/>
                      <a:gd name="T10" fmla="*/ 47 w 66"/>
                      <a:gd name="T11" fmla="*/ 24 h 302"/>
                      <a:gd name="T12" fmla="*/ 60 w 66"/>
                      <a:gd name="T13" fmla="*/ 0 h 302"/>
                      <a:gd name="T14" fmla="*/ 66 w 66"/>
                      <a:gd name="T15" fmla="*/ 7 h 302"/>
                      <a:gd name="T16" fmla="*/ 53 w 66"/>
                      <a:gd name="T17" fmla="*/ 67 h 302"/>
                      <a:gd name="T18" fmla="*/ 41 w 66"/>
                      <a:gd name="T19" fmla="*/ 136 h 302"/>
                      <a:gd name="T20" fmla="*/ 37 w 66"/>
                      <a:gd name="T21" fmla="*/ 191 h 302"/>
                      <a:gd name="T22" fmla="*/ 34 w 66"/>
                      <a:gd name="T23" fmla="*/ 237 h 302"/>
                      <a:gd name="T24" fmla="*/ 34 w 66"/>
                      <a:gd name="T25" fmla="*/ 280 h 302"/>
                      <a:gd name="T26" fmla="*/ 30 w 66"/>
                      <a:gd name="T27" fmla="*/ 294 h 302"/>
                      <a:gd name="T28" fmla="*/ 22 w 66"/>
                      <a:gd name="T29" fmla="*/ 302 h 302"/>
                      <a:gd name="T30" fmla="*/ 7 w 66"/>
                      <a:gd name="T31" fmla="*/ 297 h 302"/>
                      <a:gd name="T32" fmla="*/ 4 w 66"/>
                      <a:gd name="T33" fmla="*/ 287 h 302"/>
                      <a:gd name="T34" fmla="*/ 0 w 66"/>
                      <a:gd name="T35" fmla="*/ 267 h 302"/>
                      <a:gd name="T36" fmla="*/ 3 w 66"/>
                      <a:gd name="T37" fmla="*/ 257 h 302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66"/>
                      <a:gd name="T58" fmla="*/ 0 h 302"/>
                      <a:gd name="T59" fmla="*/ 66 w 66"/>
                      <a:gd name="T60" fmla="*/ 302 h 302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66" h="302">
                        <a:moveTo>
                          <a:pt x="3" y="257"/>
                        </a:moveTo>
                        <a:lnTo>
                          <a:pt x="8" y="191"/>
                        </a:lnTo>
                        <a:lnTo>
                          <a:pt x="15" y="150"/>
                        </a:lnTo>
                        <a:lnTo>
                          <a:pt x="23" y="105"/>
                        </a:lnTo>
                        <a:lnTo>
                          <a:pt x="34" y="63"/>
                        </a:lnTo>
                        <a:lnTo>
                          <a:pt x="47" y="24"/>
                        </a:lnTo>
                        <a:lnTo>
                          <a:pt x="60" y="0"/>
                        </a:lnTo>
                        <a:lnTo>
                          <a:pt x="66" y="7"/>
                        </a:lnTo>
                        <a:lnTo>
                          <a:pt x="53" y="67"/>
                        </a:lnTo>
                        <a:lnTo>
                          <a:pt x="41" y="136"/>
                        </a:lnTo>
                        <a:lnTo>
                          <a:pt x="37" y="191"/>
                        </a:lnTo>
                        <a:lnTo>
                          <a:pt x="34" y="237"/>
                        </a:lnTo>
                        <a:lnTo>
                          <a:pt x="34" y="280"/>
                        </a:lnTo>
                        <a:lnTo>
                          <a:pt x="30" y="294"/>
                        </a:lnTo>
                        <a:lnTo>
                          <a:pt x="22" y="302"/>
                        </a:lnTo>
                        <a:lnTo>
                          <a:pt x="7" y="297"/>
                        </a:lnTo>
                        <a:lnTo>
                          <a:pt x="4" y="287"/>
                        </a:lnTo>
                        <a:lnTo>
                          <a:pt x="0" y="267"/>
                        </a:lnTo>
                        <a:lnTo>
                          <a:pt x="3" y="257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84" name="Freeform 102"/>
                  <p:cNvSpPr>
                    <a:spLocks/>
                  </p:cNvSpPr>
                  <p:nvPr/>
                </p:nvSpPr>
                <p:spPr bwMode="auto">
                  <a:xfrm>
                    <a:off x="3025" y="3412"/>
                    <a:ext cx="24" cy="122"/>
                  </a:xfrm>
                  <a:custGeom>
                    <a:avLst/>
                    <a:gdLst>
                      <a:gd name="T0" fmla="*/ 22 w 49"/>
                      <a:gd name="T1" fmla="*/ 0 h 243"/>
                      <a:gd name="T2" fmla="*/ 38 w 49"/>
                      <a:gd name="T3" fmla="*/ 44 h 243"/>
                      <a:gd name="T4" fmla="*/ 48 w 49"/>
                      <a:gd name="T5" fmla="*/ 84 h 243"/>
                      <a:gd name="T6" fmla="*/ 49 w 49"/>
                      <a:gd name="T7" fmla="*/ 125 h 243"/>
                      <a:gd name="T8" fmla="*/ 48 w 49"/>
                      <a:gd name="T9" fmla="*/ 164 h 243"/>
                      <a:gd name="T10" fmla="*/ 40 w 49"/>
                      <a:gd name="T11" fmla="*/ 204 h 243"/>
                      <a:gd name="T12" fmla="*/ 30 w 49"/>
                      <a:gd name="T13" fmla="*/ 229 h 243"/>
                      <a:gd name="T14" fmla="*/ 18 w 49"/>
                      <a:gd name="T15" fmla="*/ 243 h 243"/>
                      <a:gd name="T16" fmla="*/ 7 w 49"/>
                      <a:gd name="T17" fmla="*/ 240 h 243"/>
                      <a:gd name="T18" fmla="*/ 0 w 49"/>
                      <a:gd name="T19" fmla="*/ 229 h 243"/>
                      <a:gd name="T20" fmla="*/ 2 w 49"/>
                      <a:gd name="T21" fmla="*/ 214 h 243"/>
                      <a:gd name="T22" fmla="*/ 11 w 49"/>
                      <a:gd name="T23" fmla="*/ 195 h 243"/>
                      <a:gd name="T24" fmla="*/ 23 w 49"/>
                      <a:gd name="T25" fmla="*/ 167 h 243"/>
                      <a:gd name="T26" fmla="*/ 29 w 49"/>
                      <a:gd name="T27" fmla="*/ 133 h 243"/>
                      <a:gd name="T28" fmla="*/ 30 w 49"/>
                      <a:gd name="T29" fmla="*/ 101 h 243"/>
                      <a:gd name="T30" fmla="*/ 29 w 49"/>
                      <a:gd name="T31" fmla="*/ 69 h 243"/>
                      <a:gd name="T32" fmla="*/ 23 w 49"/>
                      <a:gd name="T33" fmla="*/ 43 h 243"/>
                      <a:gd name="T34" fmla="*/ 18 w 49"/>
                      <a:gd name="T35" fmla="*/ 13 h 243"/>
                      <a:gd name="T36" fmla="*/ 22 w 49"/>
                      <a:gd name="T37" fmla="*/ 0 h 24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49"/>
                      <a:gd name="T58" fmla="*/ 0 h 243"/>
                      <a:gd name="T59" fmla="*/ 49 w 49"/>
                      <a:gd name="T60" fmla="*/ 243 h 243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49" h="243">
                        <a:moveTo>
                          <a:pt x="22" y="0"/>
                        </a:moveTo>
                        <a:lnTo>
                          <a:pt x="38" y="44"/>
                        </a:lnTo>
                        <a:lnTo>
                          <a:pt x="48" y="84"/>
                        </a:lnTo>
                        <a:lnTo>
                          <a:pt x="49" y="125"/>
                        </a:lnTo>
                        <a:lnTo>
                          <a:pt x="48" y="164"/>
                        </a:lnTo>
                        <a:lnTo>
                          <a:pt x="40" y="204"/>
                        </a:lnTo>
                        <a:lnTo>
                          <a:pt x="30" y="229"/>
                        </a:lnTo>
                        <a:lnTo>
                          <a:pt x="18" y="243"/>
                        </a:lnTo>
                        <a:lnTo>
                          <a:pt x="7" y="240"/>
                        </a:lnTo>
                        <a:lnTo>
                          <a:pt x="0" y="229"/>
                        </a:lnTo>
                        <a:lnTo>
                          <a:pt x="2" y="214"/>
                        </a:lnTo>
                        <a:lnTo>
                          <a:pt x="11" y="195"/>
                        </a:lnTo>
                        <a:lnTo>
                          <a:pt x="23" y="167"/>
                        </a:lnTo>
                        <a:lnTo>
                          <a:pt x="29" y="133"/>
                        </a:lnTo>
                        <a:lnTo>
                          <a:pt x="30" y="101"/>
                        </a:lnTo>
                        <a:lnTo>
                          <a:pt x="29" y="69"/>
                        </a:lnTo>
                        <a:lnTo>
                          <a:pt x="23" y="43"/>
                        </a:lnTo>
                        <a:lnTo>
                          <a:pt x="18" y="13"/>
                        </a:lnTo>
                        <a:lnTo>
                          <a:pt x="22" y="0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85" name="Freeform 103"/>
                  <p:cNvSpPr>
                    <a:spLocks/>
                  </p:cNvSpPr>
                  <p:nvPr/>
                </p:nvSpPr>
                <p:spPr bwMode="auto">
                  <a:xfrm>
                    <a:off x="3005" y="3450"/>
                    <a:ext cx="17" cy="97"/>
                  </a:xfrm>
                  <a:custGeom>
                    <a:avLst/>
                    <a:gdLst>
                      <a:gd name="T0" fmla="*/ 18 w 35"/>
                      <a:gd name="T1" fmla="*/ 0 h 194"/>
                      <a:gd name="T2" fmla="*/ 31 w 35"/>
                      <a:gd name="T3" fmla="*/ 32 h 194"/>
                      <a:gd name="T4" fmla="*/ 35 w 35"/>
                      <a:gd name="T5" fmla="*/ 69 h 194"/>
                      <a:gd name="T6" fmla="*/ 34 w 35"/>
                      <a:gd name="T7" fmla="*/ 104 h 194"/>
                      <a:gd name="T8" fmla="*/ 30 w 35"/>
                      <a:gd name="T9" fmla="*/ 142 h 194"/>
                      <a:gd name="T10" fmla="*/ 24 w 35"/>
                      <a:gd name="T11" fmla="*/ 175 h 194"/>
                      <a:gd name="T12" fmla="*/ 19 w 35"/>
                      <a:gd name="T13" fmla="*/ 194 h 194"/>
                      <a:gd name="T14" fmla="*/ 5 w 35"/>
                      <a:gd name="T15" fmla="*/ 194 h 194"/>
                      <a:gd name="T16" fmla="*/ 0 w 35"/>
                      <a:gd name="T17" fmla="*/ 182 h 194"/>
                      <a:gd name="T18" fmla="*/ 0 w 35"/>
                      <a:gd name="T19" fmla="*/ 165 h 194"/>
                      <a:gd name="T20" fmla="*/ 5 w 35"/>
                      <a:gd name="T21" fmla="*/ 132 h 194"/>
                      <a:gd name="T22" fmla="*/ 12 w 35"/>
                      <a:gd name="T23" fmla="*/ 88 h 194"/>
                      <a:gd name="T24" fmla="*/ 15 w 35"/>
                      <a:gd name="T25" fmla="*/ 46 h 194"/>
                      <a:gd name="T26" fmla="*/ 15 w 35"/>
                      <a:gd name="T27" fmla="*/ 12 h 194"/>
                      <a:gd name="T28" fmla="*/ 18 w 35"/>
                      <a:gd name="T29" fmla="*/ 0 h 194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5"/>
                      <a:gd name="T46" fmla="*/ 0 h 194"/>
                      <a:gd name="T47" fmla="*/ 35 w 35"/>
                      <a:gd name="T48" fmla="*/ 194 h 194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5" h="194">
                        <a:moveTo>
                          <a:pt x="18" y="0"/>
                        </a:moveTo>
                        <a:lnTo>
                          <a:pt x="31" y="32"/>
                        </a:lnTo>
                        <a:lnTo>
                          <a:pt x="35" y="69"/>
                        </a:lnTo>
                        <a:lnTo>
                          <a:pt x="34" y="104"/>
                        </a:lnTo>
                        <a:lnTo>
                          <a:pt x="30" y="142"/>
                        </a:lnTo>
                        <a:lnTo>
                          <a:pt x="24" y="175"/>
                        </a:lnTo>
                        <a:lnTo>
                          <a:pt x="19" y="194"/>
                        </a:lnTo>
                        <a:lnTo>
                          <a:pt x="5" y="194"/>
                        </a:lnTo>
                        <a:lnTo>
                          <a:pt x="0" y="182"/>
                        </a:lnTo>
                        <a:lnTo>
                          <a:pt x="0" y="165"/>
                        </a:lnTo>
                        <a:lnTo>
                          <a:pt x="5" y="132"/>
                        </a:lnTo>
                        <a:lnTo>
                          <a:pt x="12" y="88"/>
                        </a:lnTo>
                        <a:lnTo>
                          <a:pt x="15" y="46"/>
                        </a:lnTo>
                        <a:lnTo>
                          <a:pt x="15" y="12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86" name="Freeform 104"/>
                  <p:cNvSpPr>
                    <a:spLocks/>
                  </p:cNvSpPr>
                  <p:nvPr/>
                </p:nvSpPr>
                <p:spPr bwMode="auto">
                  <a:xfrm>
                    <a:off x="2949" y="3425"/>
                    <a:ext cx="45" cy="117"/>
                  </a:xfrm>
                  <a:custGeom>
                    <a:avLst/>
                    <a:gdLst>
                      <a:gd name="T0" fmla="*/ 47 w 90"/>
                      <a:gd name="T1" fmla="*/ 0 h 235"/>
                      <a:gd name="T2" fmla="*/ 59 w 90"/>
                      <a:gd name="T3" fmla="*/ 45 h 235"/>
                      <a:gd name="T4" fmla="*/ 62 w 90"/>
                      <a:gd name="T5" fmla="*/ 93 h 235"/>
                      <a:gd name="T6" fmla="*/ 54 w 90"/>
                      <a:gd name="T7" fmla="*/ 146 h 235"/>
                      <a:gd name="T8" fmla="*/ 44 w 90"/>
                      <a:gd name="T9" fmla="*/ 184 h 235"/>
                      <a:gd name="T10" fmla="*/ 48 w 90"/>
                      <a:gd name="T11" fmla="*/ 135 h 235"/>
                      <a:gd name="T12" fmla="*/ 39 w 90"/>
                      <a:gd name="T13" fmla="*/ 99 h 235"/>
                      <a:gd name="T14" fmla="*/ 23 w 90"/>
                      <a:gd name="T15" fmla="*/ 65 h 235"/>
                      <a:gd name="T16" fmla="*/ 5 w 90"/>
                      <a:gd name="T17" fmla="*/ 49 h 235"/>
                      <a:gd name="T18" fmla="*/ 0 w 90"/>
                      <a:gd name="T19" fmla="*/ 60 h 235"/>
                      <a:gd name="T20" fmla="*/ 21 w 90"/>
                      <a:gd name="T21" fmla="*/ 104 h 235"/>
                      <a:gd name="T22" fmla="*/ 28 w 90"/>
                      <a:gd name="T23" fmla="*/ 139 h 235"/>
                      <a:gd name="T24" fmla="*/ 25 w 90"/>
                      <a:gd name="T25" fmla="*/ 173 h 235"/>
                      <a:gd name="T26" fmla="*/ 16 w 90"/>
                      <a:gd name="T27" fmla="*/ 213 h 235"/>
                      <a:gd name="T28" fmla="*/ 23 w 90"/>
                      <a:gd name="T29" fmla="*/ 229 h 235"/>
                      <a:gd name="T30" fmla="*/ 37 w 90"/>
                      <a:gd name="T31" fmla="*/ 235 h 235"/>
                      <a:gd name="T32" fmla="*/ 48 w 90"/>
                      <a:gd name="T33" fmla="*/ 219 h 235"/>
                      <a:gd name="T34" fmla="*/ 59 w 90"/>
                      <a:gd name="T35" fmla="*/ 228 h 235"/>
                      <a:gd name="T36" fmla="*/ 78 w 90"/>
                      <a:gd name="T37" fmla="*/ 224 h 235"/>
                      <a:gd name="T38" fmla="*/ 86 w 90"/>
                      <a:gd name="T39" fmla="*/ 202 h 235"/>
                      <a:gd name="T40" fmla="*/ 90 w 90"/>
                      <a:gd name="T41" fmla="*/ 170 h 235"/>
                      <a:gd name="T42" fmla="*/ 86 w 90"/>
                      <a:gd name="T43" fmla="*/ 112 h 235"/>
                      <a:gd name="T44" fmla="*/ 75 w 90"/>
                      <a:gd name="T45" fmla="*/ 50 h 235"/>
                      <a:gd name="T46" fmla="*/ 58 w 90"/>
                      <a:gd name="T47" fmla="*/ 0 h 235"/>
                      <a:gd name="T48" fmla="*/ 47 w 90"/>
                      <a:gd name="T49" fmla="*/ 0 h 23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90"/>
                      <a:gd name="T76" fmla="*/ 0 h 235"/>
                      <a:gd name="T77" fmla="*/ 90 w 90"/>
                      <a:gd name="T78" fmla="*/ 235 h 23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90" h="235">
                        <a:moveTo>
                          <a:pt x="47" y="0"/>
                        </a:moveTo>
                        <a:lnTo>
                          <a:pt x="59" y="45"/>
                        </a:lnTo>
                        <a:lnTo>
                          <a:pt x="62" y="93"/>
                        </a:lnTo>
                        <a:lnTo>
                          <a:pt x="54" y="146"/>
                        </a:lnTo>
                        <a:lnTo>
                          <a:pt x="44" y="184"/>
                        </a:lnTo>
                        <a:lnTo>
                          <a:pt x="48" y="135"/>
                        </a:lnTo>
                        <a:lnTo>
                          <a:pt x="39" y="99"/>
                        </a:lnTo>
                        <a:lnTo>
                          <a:pt x="23" y="65"/>
                        </a:lnTo>
                        <a:lnTo>
                          <a:pt x="5" y="49"/>
                        </a:lnTo>
                        <a:lnTo>
                          <a:pt x="0" y="60"/>
                        </a:lnTo>
                        <a:lnTo>
                          <a:pt x="21" y="104"/>
                        </a:lnTo>
                        <a:lnTo>
                          <a:pt x="28" y="139"/>
                        </a:lnTo>
                        <a:lnTo>
                          <a:pt x="25" y="173"/>
                        </a:lnTo>
                        <a:lnTo>
                          <a:pt x="16" y="213"/>
                        </a:lnTo>
                        <a:lnTo>
                          <a:pt x="23" y="229"/>
                        </a:lnTo>
                        <a:lnTo>
                          <a:pt x="37" y="235"/>
                        </a:lnTo>
                        <a:lnTo>
                          <a:pt x="48" y="219"/>
                        </a:lnTo>
                        <a:lnTo>
                          <a:pt x="59" y="228"/>
                        </a:lnTo>
                        <a:lnTo>
                          <a:pt x="78" y="224"/>
                        </a:lnTo>
                        <a:lnTo>
                          <a:pt x="86" y="202"/>
                        </a:lnTo>
                        <a:lnTo>
                          <a:pt x="90" y="170"/>
                        </a:lnTo>
                        <a:lnTo>
                          <a:pt x="86" y="112"/>
                        </a:lnTo>
                        <a:lnTo>
                          <a:pt x="75" y="50"/>
                        </a:lnTo>
                        <a:lnTo>
                          <a:pt x="58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87" name="Freeform 105"/>
                  <p:cNvSpPr>
                    <a:spLocks/>
                  </p:cNvSpPr>
                  <p:nvPr/>
                </p:nvSpPr>
                <p:spPr bwMode="auto">
                  <a:xfrm>
                    <a:off x="3093" y="3452"/>
                    <a:ext cx="30" cy="95"/>
                  </a:xfrm>
                  <a:custGeom>
                    <a:avLst/>
                    <a:gdLst>
                      <a:gd name="T0" fmla="*/ 0 w 59"/>
                      <a:gd name="T1" fmla="*/ 0 h 188"/>
                      <a:gd name="T2" fmla="*/ 23 w 59"/>
                      <a:gd name="T3" fmla="*/ 26 h 188"/>
                      <a:gd name="T4" fmla="*/ 38 w 59"/>
                      <a:gd name="T5" fmla="*/ 60 h 188"/>
                      <a:gd name="T6" fmla="*/ 47 w 59"/>
                      <a:gd name="T7" fmla="*/ 95 h 188"/>
                      <a:gd name="T8" fmla="*/ 54 w 59"/>
                      <a:gd name="T9" fmla="*/ 132 h 188"/>
                      <a:gd name="T10" fmla="*/ 59 w 59"/>
                      <a:gd name="T11" fmla="*/ 164 h 188"/>
                      <a:gd name="T12" fmla="*/ 59 w 59"/>
                      <a:gd name="T13" fmla="*/ 186 h 188"/>
                      <a:gd name="T14" fmla="*/ 46 w 59"/>
                      <a:gd name="T15" fmla="*/ 188 h 188"/>
                      <a:gd name="T16" fmla="*/ 38 w 59"/>
                      <a:gd name="T17" fmla="*/ 179 h 188"/>
                      <a:gd name="T18" fmla="*/ 32 w 59"/>
                      <a:gd name="T19" fmla="*/ 163 h 188"/>
                      <a:gd name="T20" fmla="*/ 28 w 59"/>
                      <a:gd name="T21" fmla="*/ 130 h 188"/>
                      <a:gd name="T22" fmla="*/ 20 w 59"/>
                      <a:gd name="T23" fmla="*/ 86 h 188"/>
                      <a:gd name="T24" fmla="*/ 11 w 59"/>
                      <a:gd name="T25" fmla="*/ 44 h 188"/>
                      <a:gd name="T26" fmla="*/ 1 w 59"/>
                      <a:gd name="T27" fmla="*/ 12 h 188"/>
                      <a:gd name="T28" fmla="*/ 0 w 59"/>
                      <a:gd name="T29" fmla="*/ 0 h 188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59"/>
                      <a:gd name="T46" fmla="*/ 0 h 188"/>
                      <a:gd name="T47" fmla="*/ 59 w 59"/>
                      <a:gd name="T48" fmla="*/ 188 h 188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59" h="188">
                        <a:moveTo>
                          <a:pt x="0" y="0"/>
                        </a:moveTo>
                        <a:lnTo>
                          <a:pt x="23" y="26"/>
                        </a:lnTo>
                        <a:lnTo>
                          <a:pt x="38" y="60"/>
                        </a:lnTo>
                        <a:lnTo>
                          <a:pt x="47" y="95"/>
                        </a:lnTo>
                        <a:lnTo>
                          <a:pt x="54" y="132"/>
                        </a:lnTo>
                        <a:lnTo>
                          <a:pt x="59" y="164"/>
                        </a:lnTo>
                        <a:lnTo>
                          <a:pt x="59" y="186"/>
                        </a:lnTo>
                        <a:lnTo>
                          <a:pt x="46" y="188"/>
                        </a:lnTo>
                        <a:lnTo>
                          <a:pt x="38" y="179"/>
                        </a:lnTo>
                        <a:lnTo>
                          <a:pt x="32" y="163"/>
                        </a:lnTo>
                        <a:lnTo>
                          <a:pt x="28" y="130"/>
                        </a:lnTo>
                        <a:lnTo>
                          <a:pt x="20" y="86"/>
                        </a:lnTo>
                        <a:lnTo>
                          <a:pt x="11" y="44"/>
                        </a:lnTo>
                        <a:lnTo>
                          <a:pt x="1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88" name="Freeform 106"/>
                  <p:cNvSpPr>
                    <a:spLocks/>
                  </p:cNvSpPr>
                  <p:nvPr/>
                </p:nvSpPr>
                <p:spPr bwMode="auto">
                  <a:xfrm>
                    <a:off x="3188" y="3446"/>
                    <a:ext cx="65" cy="97"/>
                  </a:xfrm>
                  <a:custGeom>
                    <a:avLst/>
                    <a:gdLst>
                      <a:gd name="T0" fmla="*/ 23 w 129"/>
                      <a:gd name="T1" fmla="*/ 4 h 194"/>
                      <a:gd name="T2" fmla="*/ 48 w 129"/>
                      <a:gd name="T3" fmla="*/ 35 h 194"/>
                      <a:gd name="T4" fmla="*/ 68 w 129"/>
                      <a:gd name="T5" fmla="*/ 73 h 194"/>
                      <a:gd name="T6" fmla="*/ 80 w 129"/>
                      <a:gd name="T7" fmla="*/ 118 h 194"/>
                      <a:gd name="T8" fmla="*/ 83 w 129"/>
                      <a:gd name="T9" fmla="*/ 151 h 194"/>
                      <a:gd name="T10" fmla="*/ 71 w 129"/>
                      <a:gd name="T11" fmla="*/ 111 h 194"/>
                      <a:gd name="T12" fmla="*/ 48 w 129"/>
                      <a:gd name="T13" fmla="*/ 85 h 194"/>
                      <a:gd name="T14" fmla="*/ 23 w 129"/>
                      <a:gd name="T15" fmla="*/ 62 h 194"/>
                      <a:gd name="T16" fmla="*/ 1 w 129"/>
                      <a:gd name="T17" fmla="*/ 56 h 194"/>
                      <a:gd name="T18" fmla="*/ 0 w 129"/>
                      <a:gd name="T19" fmla="*/ 65 h 194"/>
                      <a:gd name="T20" fmla="*/ 35 w 129"/>
                      <a:gd name="T21" fmla="*/ 95 h 194"/>
                      <a:gd name="T22" fmla="*/ 54 w 129"/>
                      <a:gd name="T23" fmla="*/ 122 h 194"/>
                      <a:gd name="T24" fmla="*/ 63 w 129"/>
                      <a:gd name="T25" fmla="*/ 149 h 194"/>
                      <a:gd name="T26" fmla="*/ 68 w 129"/>
                      <a:gd name="T27" fmla="*/ 184 h 194"/>
                      <a:gd name="T28" fmla="*/ 80 w 129"/>
                      <a:gd name="T29" fmla="*/ 194 h 194"/>
                      <a:gd name="T30" fmla="*/ 95 w 129"/>
                      <a:gd name="T31" fmla="*/ 194 h 194"/>
                      <a:gd name="T32" fmla="*/ 101 w 129"/>
                      <a:gd name="T33" fmla="*/ 178 h 194"/>
                      <a:gd name="T34" fmla="*/ 113 w 129"/>
                      <a:gd name="T35" fmla="*/ 182 h 194"/>
                      <a:gd name="T36" fmla="*/ 129 w 129"/>
                      <a:gd name="T37" fmla="*/ 174 h 194"/>
                      <a:gd name="T38" fmla="*/ 129 w 129"/>
                      <a:gd name="T39" fmla="*/ 153 h 194"/>
                      <a:gd name="T40" fmla="*/ 122 w 129"/>
                      <a:gd name="T41" fmla="*/ 126 h 194"/>
                      <a:gd name="T42" fmla="*/ 97 w 129"/>
                      <a:gd name="T43" fmla="*/ 80 h 194"/>
                      <a:gd name="T44" fmla="*/ 66 w 129"/>
                      <a:gd name="T45" fmla="*/ 35 h 194"/>
                      <a:gd name="T46" fmla="*/ 32 w 129"/>
                      <a:gd name="T47" fmla="*/ 0 h 194"/>
                      <a:gd name="T48" fmla="*/ 23 w 129"/>
                      <a:gd name="T49" fmla="*/ 4 h 194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129"/>
                      <a:gd name="T76" fmla="*/ 0 h 194"/>
                      <a:gd name="T77" fmla="*/ 129 w 129"/>
                      <a:gd name="T78" fmla="*/ 194 h 194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129" h="194">
                        <a:moveTo>
                          <a:pt x="23" y="4"/>
                        </a:moveTo>
                        <a:lnTo>
                          <a:pt x="48" y="35"/>
                        </a:lnTo>
                        <a:lnTo>
                          <a:pt x="68" y="73"/>
                        </a:lnTo>
                        <a:lnTo>
                          <a:pt x="80" y="118"/>
                        </a:lnTo>
                        <a:lnTo>
                          <a:pt x="83" y="151"/>
                        </a:lnTo>
                        <a:lnTo>
                          <a:pt x="71" y="111"/>
                        </a:lnTo>
                        <a:lnTo>
                          <a:pt x="48" y="85"/>
                        </a:lnTo>
                        <a:lnTo>
                          <a:pt x="23" y="62"/>
                        </a:lnTo>
                        <a:lnTo>
                          <a:pt x="1" y="56"/>
                        </a:lnTo>
                        <a:lnTo>
                          <a:pt x="0" y="65"/>
                        </a:lnTo>
                        <a:lnTo>
                          <a:pt x="35" y="95"/>
                        </a:lnTo>
                        <a:lnTo>
                          <a:pt x="54" y="122"/>
                        </a:lnTo>
                        <a:lnTo>
                          <a:pt x="63" y="149"/>
                        </a:lnTo>
                        <a:lnTo>
                          <a:pt x="68" y="184"/>
                        </a:lnTo>
                        <a:lnTo>
                          <a:pt x="80" y="194"/>
                        </a:lnTo>
                        <a:lnTo>
                          <a:pt x="95" y="194"/>
                        </a:lnTo>
                        <a:lnTo>
                          <a:pt x="101" y="178"/>
                        </a:lnTo>
                        <a:lnTo>
                          <a:pt x="113" y="182"/>
                        </a:lnTo>
                        <a:lnTo>
                          <a:pt x="129" y="174"/>
                        </a:lnTo>
                        <a:lnTo>
                          <a:pt x="129" y="153"/>
                        </a:lnTo>
                        <a:lnTo>
                          <a:pt x="122" y="126"/>
                        </a:lnTo>
                        <a:lnTo>
                          <a:pt x="97" y="80"/>
                        </a:lnTo>
                        <a:lnTo>
                          <a:pt x="66" y="35"/>
                        </a:lnTo>
                        <a:lnTo>
                          <a:pt x="32" y="0"/>
                        </a:lnTo>
                        <a:lnTo>
                          <a:pt x="23" y="4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89" name="Freeform 107"/>
                  <p:cNvSpPr>
                    <a:spLocks/>
                  </p:cNvSpPr>
                  <p:nvPr/>
                </p:nvSpPr>
                <p:spPr bwMode="auto">
                  <a:xfrm>
                    <a:off x="3141" y="3392"/>
                    <a:ext cx="33" cy="152"/>
                  </a:xfrm>
                  <a:custGeom>
                    <a:avLst/>
                    <a:gdLst>
                      <a:gd name="T0" fmla="*/ 3 w 66"/>
                      <a:gd name="T1" fmla="*/ 257 h 303"/>
                      <a:gd name="T2" fmla="*/ 8 w 66"/>
                      <a:gd name="T3" fmla="*/ 191 h 303"/>
                      <a:gd name="T4" fmla="*/ 15 w 66"/>
                      <a:gd name="T5" fmla="*/ 149 h 303"/>
                      <a:gd name="T6" fmla="*/ 23 w 66"/>
                      <a:gd name="T7" fmla="*/ 103 h 303"/>
                      <a:gd name="T8" fmla="*/ 34 w 66"/>
                      <a:gd name="T9" fmla="*/ 62 h 303"/>
                      <a:gd name="T10" fmla="*/ 47 w 66"/>
                      <a:gd name="T11" fmla="*/ 24 h 303"/>
                      <a:gd name="T12" fmla="*/ 59 w 66"/>
                      <a:gd name="T13" fmla="*/ 0 h 303"/>
                      <a:gd name="T14" fmla="*/ 66 w 66"/>
                      <a:gd name="T15" fmla="*/ 5 h 303"/>
                      <a:gd name="T16" fmla="*/ 53 w 66"/>
                      <a:gd name="T17" fmla="*/ 67 h 303"/>
                      <a:gd name="T18" fmla="*/ 40 w 66"/>
                      <a:gd name="T19" fmla="*/ 136 h 303"/>
                      <a:gd name="T20" fmla="*/ 36 w 66"/>
                      <a:gd name="T21" fmla="*/ 191 h 303"/>
                      <a:gd name="T22" fmla="*/ 34 w 66"/>
                      <a:gd name="T23" fmla="*/ 237 h 303"/>
                      <a:gd name="T24" fmla="*/ 34 w 66"/>
                      <a:gd name="T25" fmla="*/ 280 h 303"/>
                      <a:gd name="T26" fmla="*/ 30 w 66"/>
                      <a:gd name="T27" fmla="*/ 293 h 303"/>
                      <a:gd name="T28" fmla="*/ 22 w 66"/>
                      <a:gd name="T29" fmla="*/ 303 h 303"/>
                      <a:gd name="T30" fmla="*/ 7 w 66"/>
                      <a:gd name="T31" fmla="*/ 297 h 303"/>
                      <a:gd name="T32" fmla="*/ 4 w 66"/>
                      <a:gd name="T33" fmla="*/ 287 h 303"/>
                      <a:gd name="T34" fmla="*/ 0 w 66"/>
                      <a:gd name="T35" fmla="*/ 268 h 303"/>
                      <a:gd name="T36" fmla="*/ 3 w 66"/>
                      <a:gd name="T37" fmla="*/ 257 h 3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66"/>
                      <a:gd name="T58" fmla="*/ 0 h 303"/>
                      <a:gd name="T59" fmla="*/ 66 w 66"/>
                      <a:gd name="T60" fmla="*/ 303 h 303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66" h="303">
                        <a:moveTo>
                          <a:pt x="3" y="257"/>
                        </a:moveTo>
                        <a:lnTo>
                          <a:pt x="8" y="191"/>
                        </a:lnTo>
                        <a:lnTo>
                          <a:pt x="15" y="149"/>
                        </a:lnTo>
                        <a:lnTo>
                          <a:pt x="23" y="103"/>
                        </a:lnTo>
                        <a:lnTo>
                          <a:pt x="34" y="62"/>
                        </a:lnTo>
                        <a:lnTo>
                          <a:pt x="47" y="24"/>
                        </a:lnTo>
                        <a:lnTo>
                          <a:pt x="59" y="0"/>
                        </a:lnTo>
                        <a:lnTo>
                          <a:pt x="66" y="5"/>
                        </a:lnTo>
                        <a:lnTo>
                          <a:pt x="53" y="67"/>
                        </a:lnTo>
                        <a:lnTo>
                          <a:pt x="40" y="136"/>
                        </a:lnTo>
                        <a:lnTo>
                          <a:pt x="36" y="191"/>
                        </a:lnTo>
                        <a:lnTo>
                          <a:pt x="34" y="237"/>
                        </a:lnTo>
                        <a:lnTo>
                          <a:pt x="34" y="280"/>
                        </a:lnTo>
                        <a:lnTo>
                          <a:pt x="30" y="293"/>
                        </a:lnTo>
                        <a:lnTo>
                          <a:pt x="22" y="303"/>
                        </a:lnTo>
                        <a:lnTo>
                          <a:pt x="7" y="297"/>
                        </a:lnTo>
                        <a:lnTo>
                          <a:pt x="4" y="287"/>
                        </a:lnTo>
                        <a:lnTo>
                          <a:pt x="0" y="268"/>
                        </a:lnTo>
                        <a:lnTo>
                          <a:pt x="3" y="257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90" name="Freeform 108"/>
                  <p:cNvSpPr>
                    <a:spLocks/>
                  </p:cNvSpPr>
                  <p:nvPr/>
                </p:nvSpPr>
                <p:spPr bwMode="auto">
                  <a:xfrm>
                    <a:off x="2842" y="3430"/>
                    <a:ext cx="61" cy="115"/>
                  </a:xfrm>
                  <a:custGeom>
                    <a:avLst/>
                    <a:gdLst>
                      <a:gd name="T0" fmla="*/ 109 w 121"/>
                      <a:gd name="T1" fmla="*/ 200 h 229"/>
                      <a:gd name="T2" fmla="*/ 118 w 121"/>
                      <a:gd name="T3" fmla="*/ 151 h 229"/>
                      <a:gd name="T4" fmla="*/ 121 w 121"/>
                      <a:gd name="T5" fmla="*/ 116 h 229"/>
                      <a:gd name="T6" fmla="*/ 118 w 121"/>
                      <a:gd name="T7" fmla="*/ 77 h 229"/>
                      <a:gd name="T8" fmla="*/ 111 w 121"/>
                      <a:gd name="T9" fmla="*/ 38 h 229"/>
                      <a:gd name="T10" fmla="*/ 95 w 121"/>
                      <a:gd name="T11" fmla="*/ 0 h 229"/>
                      <a:gd name="T12" fmla="*/ 80 w 121"/>
                      <a:gd name="T13" fmla="*/ 0 h 229"/>
                      <a:gd name="T14" fmla="*/ 80 w 121"/>
                      <a:gd name="T15" fmla="*/ 26 h 229"/>
                      <a:gd name="T16" fmla="*/ 93 w 121"/>
                      <a:gd name="T17" fmla="*/ 82 h 229"/>
                      <a:gd name="T18" fmla="*/ 93 w 121"/>
                      <a:gd name="T19" fmla="*/ 125 h 229"/>
                      <a:gd name="T20" fmla="*/ 87 w 121"/>
                      <a:gd name="T21" fmla="*/ 173 h 229"/>
                      <a:gd name="T22" fmla="*/ 75 w 121"/>
                      <a:gd name="T23" fmla="*/ 200 h 229"/>
                      <a:gd name="T24" fmla="*/ 74 w 121"/>
                      <a:gd name="T25" fmla="*/ 166 h 229"/>
                      <a:gd name="T26" fmla="*/ 63 w 121"/>
                      <a:gd name="T27" fmla="*/ 128 h 229"/>
                      <a:gd name="T28" fmla="*/ 48 w 121"/>
                      <a:gd name="T29" fmla="*/ 92 h 229"/>
                      <a:gd name="T30" fmla="*/ 27 w 121"/>
                      <a:gd name="T31" fmla="*/ 61 h 229"/>
                      <a:gd name="T32" fmla="*/ 5 w 121"/>
                      <a:gd name="T33" fmla="*/ 35 h 229"/>
                      <a:gd name="T34" fmla="*/ 0 w 121"/>
                      <a:gd name="T35" fmla="*/ 49 h 229"/>
                      <a:gd name="T36" fmla="*/ 18 w 121"/>
                      <a:gd name="T37" fmla="*/ 92 h 229"/>
                      <a:gd name="T38" fmla="*/ 36 w 121"/>
                      <a:gd name="T39" fmla="*/ 138 h 229"/>
                      <a:gd name="T40" fmla="*/ 33 w 121"/>
                      <a:gd name="T41" fmla="*/ 143 h 229"/>
                      <a:gd name="T42" fmla="*/ 40 w 121"/>
                      <a:gd name="T43" fmla="*/ 185 h 229"/>
                      <a:gd name="T44" fmla="*/ 41 w 121"/>
                      <a:gd name="T45" fmla="*/ 216 h 229"/>
                      <a:gd name="T46" fmla="*/ 51 w 121"/>
                      <a:gd name="T47" fmla="*/ 226 h 229"/>
                      <a:gd name="T48" fmla="*/ 56 w 121"/>
                      <a:gd name="T49" fmla="*/ 229 h 229"/>
                      <a:gd name="T50" fmla="*/ 74 w 121"/>
                      <a:gd name="T51" fmla="*/ 224 h 229"/>
                      <a:gd name="T52" fmla="*/ 76 w 121"/>
                      <a:gd name="T53" fmla="*/ 210 h 229"/>
                      <a:gd name="T54" fmla="*/ 87 w 121"/>
                      <a:gd name="T55" fmla="*/ 222 h 229"/>
                      <a:gd name="T56" fmla="*/ 106 w 121"/>
                      <a:gd name="T57" fmla="*/ 214 h 229"/>
                      <a:gd name="T58" fmla="*/ 109 w 121"/>
                      <a:gd name="T59" fmla="*/ 200 h 229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21"/>
                      <a:gd name="T91" fmla="*/ 0 h 229"/>
                      <a:gd name="T92" fmla="*/ 121 w 121"/>
                      <a:gd name="T93" fmla="*/ 229 h 229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21" h="229">
                        <a:moveTo>
                          <a:pt x="109" y="200"/>
                        </a:moveTo>
                        <a:lnTo>
                          <a:pt x="118" y="151"/>
                        </a:lnTo>
                        <a:lnTo>
                          <a:pt x="121" y="116"/>
                        </a:lnTo>
                        <a:lnTo>
                          <a:pt x="118" y="77"/>
                        </a:lnTo>
                        <a:lnTo>
                          <a:pt x="111" y="38"/>
                        </a:lnTo>
                        <a:lnTo>
                          <a:pt x="95" y="0"/>
                        </a:lnTo>
                        <a:lnTo>
                          <a:pt x="80" y="0"/>
                        </a:lnTo>
                        <a:lnTo>
                          <a:pt x="80" y="26"/>
                        </a:lnTo>
                        <a:lnTo>
                          <a:pt x="93" y="82"/>
                        </a:lnTo>
                        <a:lnTo>
                          <a:pt x="93" y="125"/>
                        </a:lnTo>
                        <a:lnTo>
                          <a:pt x="87" y="173"/>
                        </a:lnTo>
                        <a:lnTo>
                          <a:pt x="75" y="200"/>
                        </a:lnTo>
                        <a:lnTo>
                          <a:pt x="74" y="166"/>
                        </a:lnTo>
                        <a:lnTo>
                          <a:pt x="63" y="128"/>
                        </a:lnTo>
                        <a:lnTo>
                          <a:pt x="48" y="92"/>
                        </a:lnTo>
                        <a:lnTo>
                          <a:pt x="27" y="61"/>
                        </a:lnTo>
                        <a:lnTo>
                          <a:pt x="5" y="35"/>
                        </a:lnTo>
                        <a:lnTo>
                          <a:pt x="0" y="49"/>
                        </a:lnTo>
                        <a:lnTo>
                          <a:pt x="18" y="92"/>
                        </a:lnTo>
                        <a:lnTo>
                          <a:pt x="36" y="138"/>
                        </a:lnTo>
                        <a:lnTo>
                          <a:pt x="33" y="143"/>
                        </a:lnTo>
                        <a:lnTo>
                          <a:pt x="40" y="185"/>
                        </a:lnTo>
                        <a:lnTo>
                          <a:pt x="41" y="216"/>
                        </a:lnTo>
                        <a:lnTo>
                          <a:pt x="51" y="226"/>
                        </a:lnTo>
                        <a:lnTo>
                          <a:pt x="56" y="229"/>
                        </a:lnTo>
                        <a:lnTo>
                          <a:pt x="74" y="224"/>
                        </a:lnTo>
                        <a:lnTo>
                          <a:pt x="76" y="210"/>
                        </a:lnTo>
                        <a:lnTo>
                          <a:pt x="87" y="222"/>
                        </a:lnTo>
                        <a:lnTo>
                          <a:pt x="106" y="214"/>
                        </a:lnTo>
                        <a:lnTo>
                          <a:pt x="109" y="200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91" name="Freeform 109"/>
                  <p:cNvSpPr>
                    <a:spLocks/>
                  </p:cNvSpPr>
                  <p:nvPr/>
                </p:nvSpPr>
                <p:spPr bwMode="auto">
                  <a:xfrm>
                    <a:off x="3231" y="3367"/>
                    <a:ext cx="61" cy="169"/>
                  </a:xfrm>
                  <a:custGeom>
                    <a:avLst/>
                    <a:gdLst>
                      <a:gd name="T0" fmla="*/ 109 w 121"/>
                      <a:gd name="T1" fmla="*/ 294 h 337"/>
                      <a:gd name="T2" fmla="*/ 120 w 121"/>
                      <a:gd name="T3" fmla="*/ 222 h 337"/>
                      <a:gd name="T4" fmla="*/ 121 w 121"/>
                      <a:gd name="T5" fmla="*/ 171 h 337"/>
                      <a:gd name="T6" fmla="*/ 120 w 121"/>
                      <a:gd name="T7" fmla="*/ 112 h 337"/>
                      <a:gd name="T8" fmla="*/ 112 w 121"/>
                      <a:gd name="T9" fmla="*/ 56 h 337"/>
                      <a:gd name="T10" fmla="*/ 95 w 121"/>
                      <a:gd name="T11" fmla="*/ 0 h 337"/>
                      <a:gd name="T12" fmla="*/ 81 w 121"/>
                      <a:gd name="T13" fmla="*/ 0 h 337"/>
                      <a:gd name="T14" fmla="*/ 81 w 121"/>
                      <a:gd name="T15" fmla="*/ 36 h 337"/>
                      <a:gd name="T16" fmla="*/ 93 w 121"/>
                      <a:gd name="T17" fmla="*/ 121 h 337"/>
                      <a:gd name="T18" fmla="*/ 93 w 121"/>
                      <a:gd name="T19" fmla="*/ 183 h 337"/>
                      <a:gd name="T20" fmla="*/ 87 w 121"/>
                      <a:gd name="T21" fmla="*/ 252 h 337"/>
                      <a:gd name="T22" fmla="*/ 75 w 121"/>
                      <a:gd name="T23" fmla="*/ 294 h 337"/>
                      <a:gd name="T24" fmla="*/ 74 w 121"/>
                      <a:gd name="T25" fmla="*/ 244 h 337"/>
                      <a:gd name="T26" fmla="*/ 63 w 121"/>
                      <a:gd name="T27" fmla="*/ 187 h 337"/>
                      <a:gd name="T28" fmla="*/ 48 w 121"/>
                      <a:gd name="T29" fmla="*/ 133 h 337"/>
                      <a:gd name="T30" fmla="*/ 27 w 121"/>
                      <a:gd name="T31" fmla="*/ 89 h 337"/>
                      <a:gd name="T32" fmla="*/ 4 w 121"/>
                      <a:gd name="T33" fmla="*/ 51 h 337"/>
                      <a:gd name="T34" fmla="*/ 0 w 121"/>
                      <a:gd name="T35" fmla="*/ 71 h 337"/>
                      <a:gd name="T36" fmla="*/ 17 w 121"/>
                      <a:gd name="T37" fmla="*/ 133 h 337"/>
                      <a:gd name="T38" fmla="*/ 35 w 121"/>
                      <a:gd name="T39" fmla="*/ 203 h 337"/>
                      <a:gd name="T40" fmla="*/ 33 w 121"/>
                      <a:gd name="T41" fmla="*/ 209 h 337"/>
                      <a:gd name="T42" fmla="*/ 40 w 121"/>
                      <a:gd name="T43" fmla="*/ 272 h 337"/>
                      <a:gd name="T44" fmla="*/ 42 w 121"/>
                      <a:gd name="T45" fmla="*/ 318 h 337"/>
                      <a:gd name="T46" fmla="*/ 51 w 121"/>
                      <a:gd name="T47" fmla="*/ 333 h 337"/>
                      <a:gd name="T48" fmla="*/ 56 w 121"/>
                      <a:gd name="T49" fmla="*/ 337 h 337"/>
                      <a:gd name="T50" fmla="*/ 74 w 121"/>
                      <a:gd name="T51" fmla="*/ 329 h 337"/>
                      <a:gd name="T52" fmla="*/ 77 w 121"/>
                      <a:gd name="T53" fmla="*/ 308 h 337"/>
                      <a:gd name="T54" fmla="*/ 87 w 121"/>
                      <a:gd name="T55" fmla="*/ 326 h 337"/>
                      <a:gd name="T56" fmla="*/ 106 w 121"/>
                      <a:gd name="T57" fmla="*/ 315 h 337"/>
                      <a:gd name="T58" fmla="*/ 109 w 121"/>
                      <a:gd name="T59" fmla="*/ 294 h 337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21"/>
                      <a:gd name="T91" fmla="*/ 0 h 337"/>
                      <a:gd name="T92" fmla="*/ 121 w 121"/>
                      <a:gd name="T93" fmla="*/ 337 h 337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21" h="337">
                        <a:moveTo>
                          <a:pt x="109" y="294"/>
                        </a:moveTo>
                        <a:lnTo>
                          <a:pt x="120" y="222"/>
                        </a:lnTo>
                        <a:lnTo>
                          <a:pt x="121" y="171"/>
                        </a:lnTo>
                        <a:lnTo>
                          <a:pt x="120" y="112"/>
                        </a:lnTo>
                        <a:lnTo>
                          <a:pt x="112" y="56"/>
                        </a:lnTo>
                        <a:lnTo>
                          <a:pt x="95" y="0"/>
                        </a:lnTo>
                        <a:lnTo>
                          <a:pt x="81" y="0"/>
                        </a:lnTo>
                        <a:lnTo>
                          <a:pt x="81" y="36"/>
                        </a:lnTo>
                        <a:lnTo>
                          <a:pt x="93" y="121"/>
                        </a:lnTo>
                        <a:lnTo>
                          <a:pt x="93" y="183"/>
                        </a:lnTo>
                        <a:lnTo>
                          <a:pt x="87" y="252"/>
                        </a:lnTo>
                        <a:lnTo>
                          <a:pt x="75" y="294"/>
                        </a:lnTo>
                        <a:lnTo>
                          <a:pt x="74" y="244"/>
                        </a:lnTo>
                        <a:lnTo>
                          <a:pt x="63" y="187"/>
                        </a:lnTo>
                        <a:lnTo>
                          <a:pt x="48" y="133"/>
                        </a:lnTo>
                        <a:lnTo>
                          <a:pt x="27" y="89"/>
                        </a:lnTo>
                        <a:lnTo>
                          <a:pt x="4" y="51"/>
                        </a:lnTo>
                        <a:lnTo>
                          <a:pt x="0" y="71"/>
                        </a:lnTo>
                        <a:lnTo>
                          <a:pt x="17" y="133"/>
                        </a:lnTo>
                        <a:lnTo>
                          <a:pt x="35" y="203"/>
                        </a:lnTo>
                        <a:lnTo>
                          <a:pt x="33" y="209"/>
                        </a:lnTo>
                        <a:lnTo>
                          <a:pt x="40" y="272"/>
                        </a:lnTo>
                        <a:lnTo>
                          <a:pt x="42" y="318"/>
                        </a:lnTo>
                        <a:lnTo>
                          <a:pt x="51" y="333"/>
                        </a:lnTo>
                        <a:lnTo>
                          <a:pt x="56" y="337"/>
                        </a:lnTo>
                        <a:lnTo>
                          <a:pt x="74" y="329"/>
                        </a:lnTo>
                        <a:lnTo>
                          <a:pt x="77" y="308"/>
                        </a:lnTo>
                        <a:lnTo>
                          <a:pt x="87" y="326"/>
                        </a:lnTo>
                        <a:lnTo>
                          <a:pt x="106" y="315"/>
                        </a:lnTo>
                        <a:lnTo>
                          <a:pt x="109" y="294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23" name="Group 110"/>
            <p:cNvGrpSpPr>
              <a:grpSpLocks/>
            </p:cNvGrpSpPr>
            <p:nvPr/>
          </p:nvGrpSpPr>
          <p:grpSpPr bwMode="auto">
            <a:xfrm>
              <a:off x="5402" y="2632"/>
              <a:ext cx="336" cy="302"/>
              <a:chOff x="2832" y="2806"/>
              <a:chExt cx="576" cy="516"/>
            </a:xfrm>
          </p:grpSpPr>
          <p:grpSp>
            <p:nvGrpSpPr>
              <p:cNvPr id="24" name="Group 111"/>
              <p:cNvGrpSpPr>
                <a:grpSpLocks/>
              </p:cNvGrpSpPr>
              <p:nvPr/>
            </p:nvGrpSpPr>
            <p:grpSpPr bwMode="auto">
              <a:xfrm>
                <a:off x="3232" y="2975"/>
                <a:ext cx="100" cy="103"/>
                <a:chOff x="3066" y="2973"/>
                <a:chExt cx="166" cy="171"/>
              </a:xfrm>
            </p:grpSpPr>
            <p:sp>
              <p:nvSpPr>
                <p:cNvPr id="149653" name="Freeform 112"/>
                <p:cNvSpPr>
                  <a:spLocks/>
                </p:cNvSpPr>
                <p:nvPr/>
              </p:nvSpPr>
              <p:spPr bwMode="auto">
                <a:xfrm>
                  <a:off x="3071" y="3022"/>
                  <a:ext cx="135" cy="60"/>
                </a:xfrm>
                <a:custGeom>
                  <a:avLst/>
                  <a:gdLst>
                    <a:gd name="T0" fmla="*/ 3 w 270"/>
                    <a:gd name="T1" fmla="*/ 97 h 120"/>
                    <a:gd name="T2" fmla="*/ 14 w 270"/>
                    <a:gd name="T3" fmla="*/ 70 h 120"/>
                    <a:gd name="T4" fmla="*/ 35 w 270"/>
                    <a:gd name="T5" fmla="*/ 45 h 120"/>
                    <a:gd name="T6" fmla="*/ 84 w 270"/>
                    <a:gd name="T7" fmla="*/ 23 h 120"/>
                    <a:gd name="T8" fmla="*/ 134 w 270"/>
                    <a:gd name="T9" fmla="*/ 7 h 120"/>
                    <a:gd name="T10" fmla="*/ 178 w 270"/>
                    <a:gd name="T11" fmla="*/ 0 h 120"/>
                    <a:gd name="T12" fmla="*/ 223 w 270"/>
                    <a:gd name="T13" fmla="*/ 8 h 120"/>
                    <a:gd name="T14" fmla="*/ 255 w 270"/>
                    <a:gd name="T15" fmla="*/ 23 h 120"/>
                    <a:gd name="T16" fmla="*/ 270 w 270"/>
                    <a:gd name="T17" fmla="*/ 42 h 120"/>
                    <a:gd name="T18" fmla="*/ 245 w 270"/>
                    <a:gd name="T19" fmla="*/ 64 h 120"/>
                    <a:gd name="T20" fmla="*/ 216 w 270"/>
                    <a:gd name="T21" fmla="*/ 84 h 120"/>
                    <a:gd name="T22" fmla="*/ 163 w 270"/>
                    <a:gd name="T23" fmla="*/ 108 h 120"/>
                    <a:gd name="T24" fmla="*/ 115 w 270"/>
                    <a:gd name="T25" fmla="*/ 120 h 120"/>
                    <a:gd name="T26" fmla="*/ 64 w 270"/>
                    <a:gd name="T27" fmla="*/ 119 h 120"/>
                    <a:gd name="T28" fmla="*/ 17 w 270"/>
                    <a:gd name="T29" fmla="*/ 116 h 120"/>
                    <a:gd name="T30" fmla="*/ 0 w 270"/>
                    <a:gd name="T31" fmla="*/ 103 h 120"/>
                    <a:gd name="T32" fmla="*/ 3 w 270"/>
                    <a:gd name="T33" fmla="*/ 97 h 12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70"/>
                    <a:gd name="T52" fmla="*/ 0 h 120"/>
                    <a:gd name="T53" fmla="*/ 270 w 270"/>
                    <a:gd name="T54" fmla="*/ 120 h 12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70" h="120">
                      <a:moveTo>
                        <a:pt x="3" y="97"/>
                      </a:moveTo>
                      <a:lnTo>
                        <a:pt x="14" y="70"/>
                      </a:lnTo>
                      <a:lnTo>
                        <a:pt x="35" y="45"/>
                      </a:lnTo>
                      <a:lnTo>
                        <a:pt x="84" y="23"/>
                      </a:lnTo>
                      <a:lnTo>
                        <a:pt x="134" y="7"/>
                      </a:lnTo>
                      <a:lnTo>
                        <a:pt x="178" y="0"/>
                      </a:lnTo>
                      <a:lnTo>
                        <a:pt x="223" y="8"/>
                      </a:lnTo>
                      <a:lnTo>
                        <a:pt x="255" y="23"/>
                      </a:lnTo>
                      <a:lnTo>
                        <a:pt x="270" y="42"/>
                      </a:lnTo>
                      <a:lnTo>
                        <a:pt x="245" y="64"/>
                      </a:lnTo>
                      <a:lnTo>
                        <a:pt x="216" y="84"/>
                      </a:lnTo>
                      <a:lnTo>
                        <a:pt x="163" y="108"/>
                      </a:lnTo>
                      <a:lnTo>
                        <a:pt x="115" y="120"/>
                      </a:lnTo>
                      <a:lnTo>
                        <a:pt x="64" y="119"/>
                      </a:lnTo>
                      <a:lnTo>
                        <a:pt x="17" y="116"/>
                      </a:lnTo>
                      <a:lnTo>
                        <a:pt x="0" y="103"/>
                      </a:lnTo>
                      <a:lnTo>
                        <a:pt x="3" y="97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654" name="Freeform 113"/>
                <p:cNvSpPr>
                  <a:spLocks/>
                </p:cNvSpPr>
                <p:nvPr/>
              </p:nvSpPr>
              <p:spPr bwMode="auto">
                <a:xfrm>
                  <a:off x="3073" y="3029"/>
                  <a:ext cx="154" cy="111"/>
                </a:xfrm>
                <a:custGeom>
                  <a:avLst/>
                  <a:gdLst>
                    <a:gd name="T0" fmla="*/ 2 w 309"/>
                    <a:gd name="T1" fmla="*/ 93 h 221"/>
                    <a:gd name="T2" fmla="*/ 52 w 309"/>
                    <a:gd name="T3" fmla="*/ 106 h 221"/>
                    <a:gd name="T4" fmla="*/ 109 w 309"/>
                    <a:gd name="T5" fmla="*/ 101 h 221"/>
                    <a:gd name="T6" fmla="*/ 166 w 309"/>
                    <a:gd name="T7" fmla="*/ 94 h 221"/>
                    <a:gd name="T8" fmla="*/ 219 w 309"/>
                    <a:gd name="T9" fmla="*/ 70 h 221"/>
                    <a:gd name="T10" fmla="*/ 250 w 309"/>
                    <a:gd name="T11" fmla="*/ 44 h 221"/>
                    <a:gd name="T12" fmla="*/ 255 w 309"/>
                    <a:gd name="T13" fmla="*/ 28 h 221"/>
                    <a:gd name="T14" fmla="*/ 244 w 309"/>
                    <a:gd name="T15" fmla="*/ 9 h 221"/>
                    <a:gd name="T16" fmla="*/ 256 w 309"/>
                    <a:gd name="T17" fmla="*/ 0 h 221"/>
                    <a:gd name="T18" fmla="*/ 295 w 309"/>
                    <a:gd name="T19" fmla="*/ 30 h 221"/>
                    <a:gd name="T20" fmla="*/ 309 w 309"/>
                    <a:gd name="T21" fmla="*/ 63 h 221"/>
                    <a:gd name="T22" fmla="*/ 309 w 309"/>
                    <a:gd name="T23" fmla="*/ 115 h 221"/>
                    <a:gd name="T24" fmla="*/ 306 w 309"/>
                    <a:gd name="T25" fmla="*/ 120 h 221"/>
                    <a:gd name="T26" fmla="*/ 295 w 309"/>
                    <a:gd name="T27" fmla="*/ 159 h 221"/>
                    <a:gd name="T28" fmla="*/ 270 w 309"/>
                    <a:gd name="T29" fmla="*/ 187 h 221"/>
                    <a:gd name="T30" fmla="*/ 266 w 309"/>
                    <a:gd name="T31" fmla="*/ 189 h 221"/>
                    <a:gd name="T32" fmla="*/ 217 w 309"/>
                    <a:gd name="T33" fmla="*/ 210 h 221"/>
                    <a:gd name="T34" fmla="*/ 173 w 309"/>
                    <a:gd name="T35" fmla="*/ 218 h 221"/>
                    <a:gd name="T36" fmla="*/ 169 w 309"/>
                    <a:gd name="T37" fmla="*/ 217 h 221"/>
                    <a:gd name="T38" fmla="*/ 128 w 309"/>
                    <a:gd name="T39" fmla="*/ 221 h 221"/>
                    <a:gd name="T40" fmla="*/ 91 w 309"/>
                    <a:gd name="T41" fmla="*/ 212 h 221"/>
                    <a:gd name="T42" fmla="*/ 87 w 309"/>
                    <a:gd name="T43" fmla="*/ 210 h 221"/>
                    <a:gd name="T44" fmla="*/ 57 w 309"/>
                    <a:gd name="T45" fmla="*/ 189 h 221"/>
                    <a:gd name="T46" fmla="*/ 23 w 309"/>
                    <a:gd name="T47" fmla="*/ 166 h 221"/>
                    <a:gd name="T48" fmla="*/ 9 w 309"/>
                    <a:gd name="T49" fmla="*/ 139 h 221"/>
                    <a:gd name="T50" fmla="*/ 0 w 309"/>
                    <a:gd name="T51" fmla="*/ 105 h 221"/>
                    <a:gd name="T52" fmla="*/ 2 w 309"/>
                    <a:gd name="T53" fmla="*/ 93 h 221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09"/>
                    <a:gd name="T82" fmla="*/ 0 h 221"/>
                    <a:gd name="T83" fmla="*/ 309 w 309"/>
                    <a:gd name="T84" fmla="*/ 221 h 221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09" h="221">
                      <a:moveTo>
                        <a:pt x="2" y="93"/>
                      </a:moveTo>
                      <a:lnTo>
                        <a:pt x="52" y="106"/>
                      </a:lnTo>
                      <a:lnTo>
                        <a:pt x="109" y="101"/>
                      </a:lnTo>
                      <a:lnTo>
                        <a:pt x="166" y="94"/>
                      </a:lnTo>
                      <a:lnTo>
                        <a:pt x="219" y="70"/>
                      </a:lnTo>
                      <a:lnTo>
                        <a:pt x="250" y="44"/>
                      </a:lnTo>
                      <a:lnTo>
                        <a:pt x="255" y="28"/>
                      </a:lnTo>
                      <a:lnTo>
                        <a:pt x="244" y="9"/>
                      </a:lnTo>
                      <a:lnTo>
                        <a:pt x="256" y="0"/>
                      </a:lnTo>
                      <a:lnTo>
                        <a:pt x="295" y="30"/>
                      </a:lnTo>
                      <a:lnTo>
                        <a:pt x="309" y="63"/>
                      </a:lnTo>
                      <a:lnTo>
                        <a:pt x="309" y="115"/>
                      </a:lnTo>
                      <a:lnTo>
                        <a:pt x="306" y="120"/>
                      </a:lnTo>
                      <a:lnTo>
                        <a:pt x="295" y="159"/>
                      </a:lnTo>
                      <a:lnTo>
                        <a:pt x="270" y="187"/>
                      </a:lnTo>
                      <a:lnTo>
                        <a:pt x="266" y="189"/>
                      </a:lnTo>
                      <a:lnTo>
                        <a:pt x="217" y="210"/>
                      </a:lnTo>
                      <a:lnTo>
                        <a:pt x="173" y="218"/>
                      </a:lnTo>
                      <a:lnTo>
                        <a:pt x="169" y="217"/>
                      </a:lnTo>
                      <a:lnTo>
                        <a:pt x="128" y="221"/>
                      </a:lnTo>
                      <a:lnTo>
                        <a:pt x="91" y="212"/>
                      </a:lnTo>
                      <a:lnTo>
                        <a:pt x="87" y="210"/>
                      </a:lnTo>
                      <a:lnTo>
                        <a:pt x="57" y="189"/>
                      </a:lnTo>
                      <a:lnTo>
                        <a:pt x="23" y="166"/>
                      </a:lnTo>
                      <a:lnTo>
                        <a:pt x="9" y="139"/>
                      </a:lnTo>
                      <a:lnTo>
                        <a:pt x="0" y="105"/>
                      </a:lnTo>
                      <a:lnTo>
                        <a:pt x="2" y="93"/>
                      </a:lnTo>
                      <a:close/>
                    </a:path>
                  </a:pathLst>
                </a:custGeom>
                <a:blipFill dpi="0" rotWithShape="0">
                  <a:blip r:embed="rId2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655" name="Freeform 114"/>
                <p:cNvSpPr>
                  <a:spLocks/>
                </p:cNvSpPr>
                <p:nvPr/>
              </p:nvSpPr>
              <p:spPr bwMode="auto">
                <a:xfrm>
                  <a:off x="3066" y="3018"/>
                  <a:ext cx="166" cy="126"/>
                </a:xfrm>
                <a:custGeom>
                  <a:avLst/>
                  <a:gdLst>
                    <a:gd name="T0" fmla="*/ 118 w 332"/>
                    <a:gd name="T1" fmla="*/ 153 h 252"/>
                    <a:gd name="T2" fmla="*/ 210 w 332"/>
                    <a:gd name="T3" fmla="*/ 135 h 252"/>
                    <a:gd name="T4" fmla="*/ 276 w 332"/>
                    <a:gd name="T5" fmla="*/ 103 h 252"/>
                    <a:gd name="T6" fmla="*/ 299 w 332"/>
                    <a:gd name="T7" fmla="*/ 62 h 252"/>
                    <a:gd name="T8" fmla="*/ 319 w 332"/>
                    <a:gd name="T9" fmla="*/ 56 h 252"/>
                    <a:gd name="T10" fmla="*/ 332 w 332"/>
                    <a:gd name="T11" fmla="*/ 114 h 252"/>
                    <a:gd name="T12" fmla="*/ 315 w 332"/>
                    <a:gd name="T13" fmla="*/ 193 h 252"/>
                    <a:gd name="T14" fmla="*/ 277 w 332"/>
                    <a:gd name="T15" fmla="*/ 226 h 252"/>
                    <a:gd name="T16" fmla="*/ 219 w 332"/>
                    <a:gd name="T17" fmla="*/ 246 h 252"/>
                    <a:gd name="T18" fmla="*/ 153 w 332"/>
                    <a:gd name="T19" fmla="*/ 252 h 252"/>
                    <a:gd name="T20" fmla="*/ 102 w 332"/>
                    <a:gd name="T21" fmla="*/ 244 h 252"/>
                    <a:gd name="T22" fmla="*/ 58 w 332"/>
                    <a:gd name="T23" fmla="*/ 223 h 252"/>
                    <a:gd name="T24" fmla="*/ 20 w 332"/>
                    <a:gd name="T25" fmla="*/ 188 h 252"/>
                    <a:gd name="T26" fmla="*/ 0 w 332"/>
                    <a:gd name="T27" fmla="*/ 123 h 252"/>
                    <a:gd name="T28" fmla="*/ 12 w 332"/>
                    <a:gd name="T29" fmla="*/ 72 h 252"/>
                    <a:gd name="T30" fmla="*/ 51 w 332"/>
                    <a:gd name="T31" fmla="*/ 38 h 252"/>
                    <a:gd name="T32" fmla="*/ 115 w 332"/>
                    <a:gd name="T33" fmla="*/ 13 h 252"/>
                    <a:gd name="T34" fmla="*/ 177 w 332"/>
                    <a:gd name="T35" fmla="*/ 0 h 252"/>
                    <a:gd name="T36" fmla="*/ 239 w 332"/>
                    <a:gd name="T37" fmla="*/ 7 h 252"/>
                    <a:gd name="T38" fmla="*/ 272 w 332"/>
                    <a:gd name="T39" fmla="*/ 18 h 252"/>
                    <a:gd name="T40" fmla="*/ 265 w 332"/>
                    <a:gd name="T41" fmla="*/ 37 h 252"/>
                    <a:gd name="T42" fmla="*/ 192 w 332"/>
                    <a:gd name="T43" fmla="*/ 21 h 252"/>
                    <a:gd name="T44" fmla="*/ 132 w 332"/>
                    <a:gd name="T45" fmla="*/ 29 h 252"/>
                    <a:gd name="T46" fmla="*/ 71 w 332"/>
                    <a:gd name="T47" fmla="*/ 46 h 252"/>
                    <a:gd name="T48" fmla="*/ 32 w 332"/>
                    <a:gd name="T49" fmla="*/ 72 h 252"/>
                    <a:gd name="T50" fmla="*/ 21 w 332"/>
                    <a:gd name="T51" fmla="*/ 100 h 252"/>
                    <a:gd name="T52" fmla="*/ 51 w 332"/>
                    <a:gd name="T53" fmla="*/ 116 h 252"/>
                    <a:gd name="T54" fmla="*/ 86 w 332"/>
                    <a:gd name="T55" fmla="*/ 116 h 252"/>
                    <a:gd name="T56" fmla="*/ 175 w 332"/>
                    <a:gd name="T57" fmla="*/ 104 h 252"/>
                    <a:gd name="T58" fmla="*/ 231 w 332"/>
                    <a:gd name="T59" fmla="*/ 84 h 252"/>
                    <a:gd name="T60" fmla="*/ 261 w 332"/>
                    <a:gd name="T61" fmla="*/ 58 h 252"/>
                    <a:gd name="T62" fmla="*/ 281 w 332"/>
                    <a:gd name="T63" fmla="*/ 27 h 252"/>
                    <a:gd name="T64" fmla="*/ 278 w 332"/>
                    <a:gd name="T65" fmla="*/ 65 h 252"/>
                    <a:gd name="T66" fmla="*/ 211 w 332"/>
                    <a:gd name="T67" fmla="*/ 112 h 252"/>
                    <a:gd name="T68" fmla="*/ 129 w 332"/>
                    <a:gd name="T69" fmla="*/ 133 h 252"/>
                    <a:gd name="T70" fmla="*/ 51 w 332"/>
                    <a:gd name="T71" fmla="*/ 135 h 252"/>
                    <a:gd name="T72" fmla="*/ 27 w 332"/>
                    <a:gd name="T73" fmla="*/ 130 h 252"/>
                    <a:gd name="T74" fmla="*/ 40 w 332"/>
                    <a:gd name="T75" fmla="*/ 169 h 252"/>
                    <a:gd name="T76" fmla="*/ 86 w 332"/>
                    <a:gd name="T77" fmla="*/ 209 h 252"/>
                    <a:gd name="T78" fmla="*/ 140 w 332"/>
                    <a:gd name="T79" fmla="*/ 230 h 252"/>
                    <a:gd name="T80" fmla="*/ 200 w 332"/>
                    <a:gd name="T81" fmla="*/ 228 h 252"/>
                    <a:gd name="T82" fmla="*/ 261 w 332"/>
                    <a:gd name="T83" fmla="*/ 208 h 252"/>
                    <a:gd name="T84" fmla="*/ 299 w 332"/>
                    <a:gd name="T85" fmla="*/ 178 h 252"/>
                    <a:gd name="T86" fmla="*/ 312 w 332"/>
                    <a:gd name="T87" fmla="*/ 131 h 252"/>
                    <a:gd name="T88" fmla="*/ 307 w 332"/>
                    <a:gd name="T89" fmla="*/ 85 h 252"/>
                    <a:gd name="T90" fmla="*/ 281 w 332"/>
                    <a:gd name="T91" fmla="*/ 124 h 252"/>
                    <a:gd name="T92" fmla="*/ 226 w 332"/>
                    <a:gd name="T93" fmla="*/ 153 h 252"/>
                    <a:gd name="T94" fmla="*/ 169 w 332"/>
                    <a:gd name="T95" fmla="*/ 169 h 252"/>
                    <a:gd name="T96" fmla="*/ 99 w 332"/>
                    <a:gd name="T97" fmla="*/ 170 h 252"/>
                    <a:gd name="T98" fmla="*/ 40 w 332"/>
                    <a:gd name="T99" fmla="*/ 149 h 252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332"/>
                    <a:gd name="T151" fmla="*/ 0 h 252"/>
                    <a:gd name="T152" fmla="*/ 332 w 332"/>
                    <a:gd name="T153" fmla="*/ 252 h 252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332" h="252">
                      <a:moveTo>
                        <a:pt x="82" y="151"/>
                      </a:moveTo>
                      <a:lnTo>
                        <a:pt x="118" y="153"/>
                      </a:lnTo>
                      <a:lnTo>
                        <a:pt x="167" y="149"/>
                      </a:lnTo>
                      <a:lnTo>
                        <a:pt x="210" y="135"/>
                      </a:lnTo>
                      <a:lnTo>
                        <a:pt x="247" y="119"/>
                      </a:lnTo>
                      <a:lnTo>
                        <a:pt x="276" y="103"/>
                      </a:lnTo>
                      <a:lnTo>
                        <a:pt x="292" y="79"/>
                      </a:lnTo>
                      <a:lnTo>
                        <a:pt x="299" y="62"/>
                      </a:lnTo>
                      <a:lnTo>
                        <a:pt x="296" y="40"/>
                      </a:lnTo>
                      <a:lnTo>
                        <a:pt x="319" y="56"/>
                      </a:lnTo>
                      <a:lnTo>
                        <a:pt x="327" y="77"/>
                      </a:lnTo>
                      <a:lnTo>
                        <a:pt x="332" y="114"/>
                      </a:lnTo>
                      <a:lnTo>
                        <a:pt x="325" y="159"/>
                      </a:lnTo>
                      <a:lnTo>
                        <a:pt x="315" y="193"/>
                      </a:lnTo>
                      <a:lnTo>
                        <a:pt x="303" y="211"/>
                      </a:lnTo>
                      <a:lnTo>
                        <a:pt x="277" y="226"/>
                      </a:lnTo>
                      <a:lnTo>
                        <a:pt x="250" y="235"/>
                      </a:lnTo>
                      <a:lnTo>
                        <a:pt x="219" y="246"/>
                      </a:lnTo>
                      <a:lnTo>
                        <a:pt x="191" y="250"/>
                      </a:lnTo>
                      <a:lnTo>
                        <a:pt x="153" y="252"/>
                      </a:lnTo>
                      <a:lnTo>
                        <a:pt x="123" y="247"/>
                      </a:lnTo>
                      <a:lnTo>
                        <a:pt x="102" y="244"/>
                      </a:lnTo>
                      <a:lnTo>
                        <a:pt x="79" y="234"/>
                      </a:lnTo>
                      <a:lnTo>
                        <a:pt x="58" y="223"/>
                      </a:lnTo>
                      <a:lnTo>
                        <a:pt x="39" y="207"/>
                      </a:lnTo>
                      <a:lnTo>
                        <a:pt x="20" y="188"/>
                      </a:lnTo>
                      <a:lnTo>
                        <a:pt x="8" y="165"/>
                      </a:lnTo>
                      <a:lnTo>
                        <a:pt x="0" y="123"/>
                      </a:lnTo>
                      <a:lnTo>
                        <a:pt x="1" y="93"/>
                      </a:lnTo>
                      <a:lnTo>
                        <a:pt x="12" y="72"/>
                      </a:lnTo>
                      <a:lnTo>
                        <a:pt x="28" y="53"/>
                      </a:lnTo>
                      <a:lnTo>
                        <a:pt x="51" y="38"/>
                      </a:lnTo>
                      <a:lnTo>
                        <a:pt x="79" y="25"/>
                      </a:lnTo>
                      <a:lnTo>
                        <a:pt x="115" y="13"/>
                      </a:lnTo>
                      <a:lnTo>
                        <a:pt x="144" y="7"/>
                      </a:lnTo>
                      <a:lnTo>
                        <a:pt x="177" y="0"/>
                      </a:lnTo>
                      <a:lnTo>
                        <a:pt x="214" y="0"/>
                      </a:lnTo>
                      <a:lnTo>
                        <a:pt x="239" y="7"/>
                      </a:lnTo>
                      <a:lnTo>
                        <a:pt x="262" y="13"/>
                      </a:lnTo>
                      <a:lnTo>
                        <a:pt x="272" y="18"/>
                      </a:lnTo>
                      <a:lnTo>
                        <a:pt x="273" y="26"/>
                      </a:lnTo>
                      <a:lnTo>
                        <a:pt x="265" y="37"/>
                      </a:lnTo>
                      <a:lnTo>
                        <a:pt x="227" y="25"/>
                      </a:lnTo>
                      <a:lnTo>
                        <a:pt x="192" y="21"/>
                      </a:lnTo>
                      <a:lnTo>
                        <a:pt x="163" y="22"/>
                      </a:lnTo>
                      <a:lnTo>
                        <a:pt x="132" y="29"/>
                      </a:lnTo>
                      <a:lnTo>
                        <a:pt x="98" y="37"/>
                      </a:lnTo>
                      <a:lnTo>
                        <a:pt x="71" y="46"/>
                      </a:lnTo>
                      <a:lnTo>
                        <a:pt x="45" y="58"/>
                      </a:lnTo>
                      <a:lnTo>
                        <a:pt x="32" y="72"/>
                      </a:lnTo>
                      <a:lnTo>
                        <a:pt x="23" y="87"/>
                      </a:lnTo>
                      <a:lnTo>
                        <a:pt x="21" y="100"/>
                      </a:lnTo>
                      <a:lnTo>
                        <a:pt x="27" y="110"/>
                      </a:lnTo>
                      <a:lnTo>
                        <a:pt x="51" y="116"/>
                      </a:lnTo>
                      <a:lnTo>
                        <a:pt x="55" y="116"/>
                      </a:lnTo>
                      <a:lnTo>
                        <a:pt x="86" y="116"/>
                      </a:lnTo>
                      <a:lnTo>
                        <a:pt x="136" y="112"/>
                      </a:lnTo>
                      <a:lnTo>
                        <a:pt x="175" y="104"/>
                      </a:lnTo>
                      <a:lnTo>
                        <a:pt x="207" y="97"/>
                      </a:lnTo>
                      <a:lnTo>
                        <a:pt x="231" y="84"/>
                      </a:lnTo>
                      <a:lnTo>
                        <a:pt x="250" y="72"/>
                      </a:lnTo>
                      <a:lnTo>
                        <a:pt x="261" y="58"/>
                      </a:lnTo>
                      <a:lnTo>
                        <a:pt x="270" y="34"/>
                      </a:lnTo>
                      <a:lnTo>
                        <a:pt x="281" y="27"/>
                      </a:lnTo>
                      <a:lnTo>
                        <a:pt x="290" y="37"/>
                      </a:lnTo>
                      <a:lnTo>
                        <a:pt x="278" y="65"/>
                      </a:lnTo>
                      <a:lnTo>
                        <a:pt x="250" y="91"/>
                      </a:lnTo>
                      <a:lnTo>
                        <a:pt x="211" y="112"/>
                      </a:lnTo>
                      <a:lnTo>
                        <a:pt x="171" y="122"/>
                      </a:lnTo>
                      <a:lnTo>
                        <a:pt x="129" y="133"/>
                      </a:lnTo>
                      <a:lnTo>
                        <a:pt x="86" y="137"/>
                      </a:lnTo>
                      <a:lnTo>
                        <a:pt x="51" y="135"/>
                      </a:lnTo>
                      <a:lnTo>
                        <a:pt x="45" y="135"/>
                      </a:lnTo>
                      <a:lnTo>
                        <a:pt x="27" y="130"/>
                      </a:lnTo>
                      <a:lnTo>
                        <a:pt x="28" y="145"/>
                      </a:lnTo>
                      <a:lnTo>
                        <a:pt x="40" y="169"/>
                      </a:lnTo>
                      <a:lnTo>
                        <a:pt x="58" y="195"/>
                      </a:lnTo>
                      <a:lnTo>
                        <a:pt x="86" y="209"/>
                      </a:lnTo>
                      <a:lnTo>
                        <a:pt x="109" y="226"/>
                      </a:lnTo>
                      <a:lnTo>
                        <a:pt x="140" y="230"/>
                      </a:lnTo>
                      <a:lnTo>
                        <a:pt x="171" y="231"/>
                      </a:lnTo>
                      <a:lnTo>
                        <a:pt x="200" y="228"/>
                      </a:lnTo>
                      <a:lnTo>
                        <a:pt x="233" y="220"/>
                      </a:lnTo>
                      <a:lnTo>
                        <a:pt x="261" y="208"/>
                      </a:lnTo>
                      <a:lnTo>
                        <a:pt x="286" y="195"/>
                      </a:lnTo>
                      <a:lnTo>
                        <a:pt x="299" y="178"/>
                      </a:lnTo>
                      <a:lnTo>
                        <a:pt x="309" y="157"/>
                      </a:lnTo>
                      <a:lnTo>
                        <a:pt x="312" y="131"/>
                      </a:lnTo>
                      <a:lnTo>
                        <a:pt x="313" y="106"/>
                      </a:lnTo>
                      <a:lnTo>
                        <a:pt x="307" y="85"/>
                      </a:lnTo>
                      <a:lnTo>
                        <a:pt x="297" y="110"/>
                      </a:lnTo>
                      <a:lnTo>
                        <a:pt x="281" y="124"/>
                      </a:lnTo>
                      <a:lnTo>
                        <a:pt x="258" y="141"/>
                      </a:lnTo>
                      <a:lnTo>
                        <a:pt x="226" y="153"/>
                      </a:lnTo>
                      <a:lnTo>
                        <a:pt x="198" y="164"/>
                      </a:lnTo>
                      <a:lnTo>
                        <a:pt x="169" y="169"/>
                      </a:lnTo>
                      <a:lnTo>
                        <a:pt x="134" y="176"/>
                      </a:lnTo>
                      <a:lnTo>
                        <a:pt x="99" y="170"/>
                      </a:lnTo>
                      <a:lnTo>
                        <a:pt x="64" y="166"/>
                      </a:lnTo>
                      <a:lnTo>
                        <a:pt x="40" y="149"/>
                      </a:lnTo>
                      <a:lnTo>
                        <a:pt x="82" y="151"/>
                      </a:lnTo>
                      <a:close/>
                    </a:path>
                  </a:pathLst>
                </a:custGeom>
                <a:solidFill>
                  <a:srgbClr val="9966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656" name="Freeform 115"/>
                <p:cNvSpPr>
                  <a:spLocks/>
                </p:cNvSpPr>
                <p:nvPr/>
              </p:nvSpPr>
              <p:spPr bwMode="auto">
                <a:xfrm>
                  <a:off x="3075" y="2973"/>
                  <a:ext cx="121" cy="123"/>
                </a:xfrm>
                <a:custGeom>
                  <a:avLst/>
                  <a:gdLst>
                    <a:gd name="T0" fmla="*/ 147 w 243"/>
                    <a:gd name="T1" fmla="*/ 3 h 245"/>
                    <a:gd name="T2" fmla="*/ 178 w 243"/>
                    <a:gd name="T3" fmla="*/ 15 h 245"/>
                    <a:gd name="T4" fmla="*/ 182 w 243"/>
                    <a:gd name="T5" fmla="*/ 18 h 245"/>
                    <a:gd name="T6" fmla="*/ 213 w 243"/>
                    <a:gd name="T7" fmla="*/ 45 h 245"/>
                    <a:gd name="T8" fmla="*/ 232 w 243"/>
                    <a:gd name="T9" fmla="*/ 76 h 245"/>
                    <a:gd name="T10" fmla="*/ 243 w 243"/>
                    <a:gd name="T11" fmla="*/ 108 h 245"/>
                    <a:gd name="T12" fmla="*/ 241 w 243"/>
                    <a:gd name="T13" fmla="*/ 116 h 245"/>
                    <a:gd name="T14" fmla="*/ 197 w 243"/>
                    <a:gd name="T15" fmla="*/ 99 h 245"/>
                    <a:gd name="T16" fmla="*/ 182 w 243"/>
                    <a:gd name="T17" fmla="*/ 96 h 245"/>
                    <a:gd name="T18" fmla="*/ 182 w 243"/>
                    <a:gd name="T19" fmla="*/ 70 h 245"/>
                    <a:gd name="T20" fmla="*/ 174 w 243"/>
                    <a:gd name="T21" fmla="*/ 50 h 245"/>
                    <a:gd name="T22" fmla="*/ 161 w 243"/>
                    <a:gd name="T23" fmla="*/ 32 h 245"/>
                    <a:gd name="T24" fmla="*/ 134 w 243"/>
                    <a:gd name="T25" fmla="*/ 20 h 245"/>
                    <a:gd name="T26" fmla="*/ 112 w 243"/>
                    <a:gd name="T27" fmla="*/ 15 h 245"/>
                    <a:gd name="T28" fmla="*/ 88 w 243"/>
                    <a:gd name="T29" fmla="*/ 18 h 245"/>
                    <a:gd name="T30" fmla="*/ 62 w 243"/>
                    <a:gd name="T31" fmla="*/ 28 h 245"/>
                    <a:gd name="T32" fmla="*/ 44 w 243"/>
                    <a:gd name="T33" fmla="*/ 45 h 245"/>
                    <a:gd name="T34" fmla="*/ 33 w 243"/>
                    <a:gd name="T35" fmla="*/ 80 h 245"/>
                    <a:gd name="T36" fmla="*/ 27 w 243"/>
                    <a:gd name="T37" fmla="*/ 124 h 245"/>
                    <a:gd name="T38" fmla="*/ 30 w 243"/>
                    <a:gd name="T39" fmla="*/ 166 h 245"/>
                    <a:gd name="T40" fmla="*/ 38 w 243"/>
                    <a:gd name="T41" fmla="*/ 193 h 245"/>
                    <a:gd name="T42" fmla="*/ 46 w 243"/>
                    <a:gd name="T43" fmla="*/ 216 h 245"/>
                    <a:gd name="T44" fmla="*/ 66 w 243"/>
                    <a:gd name="T45" fmla="*/ 245 h 245"/>
                    <a:gd name="T46" fmla="*/ 30 w 243"/>
                    <a:gd name="T47" fmla="*/ 243 h 245"/>
                    <a:gd name="T48" fmla="*/ 21 w 243"/>
                    <a:gd name="T49" fmla="*/ 236 h 245"/>
                    <a:gd name="T50" fmla="*/ 10 w 243"/>
                    <a:gd name="T51" fmla="*/ 209 h 245"/>
                    <a:gd name="T52" fmla="*/ 0 w 243"/>
                    <a:gd name="T53" fmla="*/ 173 h 245"/>
                    <a:gd name="T54" fmla="*/ 0 w 243"/>
                    <a:gd name="T55" fmla="*/ 134 h 245"/>
                    <a:gd name="T56" fmla="*/ 2 w 243"/>
                    <a:gd name="T57" fmla="*/ 100 h 245"/>
                    <a:gd name="T58" fmla="*/ 13 w 243"/>
                    <a:gd name="T59" fmla="*/ 63 h 245"/>
                    <a:gd name="T60" fmla="*/ 27 w 243"/>
                    <a:gd name="T61" fmla="*/ 39 h 245"/>
                    <a:gd name="T62" fmla="*/ 53 w 243"/>
                    <a:gd name="T63" fmla="*/ 19 h 245"/>
                    <a:gd name="T64" fmla="*/ 95 w 243"/>
                    <a:gd name="T65" fmla="*/ 5 h 245"/>
                    <a:gd name="T66" fmla="*/ 126 w 243"/>
                    <a:gd name="T67" fmla="*/ 0 h 245"/>
                    <a:gd name="T68" fmla="*/ 147 w 243"/>
                    <a:gd name="T69" fmla="*/ 3 h 24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43"/>
                    <a:gd name="T106" fmla="*/ 0 h 245"/>
                    <a:gd name="T107" fmla="*/ 243 w 243"/>
                    <a:gd name="T108" fmla="*/ 245 h 24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43" h="245">
                      <a:moveTo>
                        <a:pt x="147" y="3"/>
                      </a:moveTo>
                      <a:lnTo>
                        <a:pt x="178" y="15"/>
                      </a:lnTo>
                      <a:lnTo>
                        <a:pt x="182" y="18"/>
                      </a:lnTo>
                      <a:lnTo>
                        <a:pt x="213" y="45"/>
                      </a:lnTo>
                      <a:lnTo>
                        <a:pt x="232" y="76"/>
                      </a:lnTo>
                      <a:lnTo>
                        <a:pt x="243" y="108"/>
                      </a:lnTo>
                      <a:lnTo>
                        <a:pt x="241" y="116"/>
                      </a:lnTo>
                      <a:lnTo>
                        <a:pt x="197" y="99"/>
                      </a:lnTo>
                      <a:lnTo>
                        <a:pt x="182" y="96"/>
                      </a:lnTo>
                      <a:lnTo>
                        <a:pt x="182" y="70"/>
                      </a:lnTo>
                      <a:lnTo>
                        <a:pt x="174" y="50"/>
                      </a:lnTo>
                      <a:lnTo>
                        <a:pt x="161" y="32"/>
                      </a:lnTo>
                      <a:lnTo>
                        <a:pt x="134" y="20"/>
                      </a:lnTo>
                      <a:lnTo>
                        <a:pt x="112" y="15"/>
                      </a:lnTo>
                      <a:lnTo>
                        <a:pt x="88" y="18"/>
                      </a:lnTo>
                      <a:lnTo>
                        <a:pt x="62" y="28"/>
                      </a:lnTo>
                      <a:lnTo>
                        <a:pt x="44" y="45"/>
                      </a:lnTo>
                      <a:lnTo>
                        <a:pt x="33" y="80"/>
                      </a:lnTo>
                      <a:lnTo>
                        <a:pt x="27" y="124"/>
                      </a:lnTo>
                      <a:lnTo>
                        <a:pt x="30" y="166"/>
                      </a:lnTo>
                      <a:lnTo>
                        <a:pt x="38" y="193"/>
                      </a:lnTo>
                      <a:lnTo>
                        <a:pt x="46" y="216"/>
                      </a:lnTo>
                      <a:lnTo>
                        <a:pt x="66" y="245"/>
                      </a:lnTo>
                      <a:lnTo>
                        <a:pt x="30" y="243"/>
                      </a:lnTo>
                      <a:lnTo>
                        <a:pt x="21" y="236"/>
                      </a:lnTo>
                      <a:lnTo>
                        <a:pt x="10" y="209"/>
                      </a:lnTo>
                      <a:lnTo>
                        <a:pt x="0" y="173"/>
                      </a:lnTo>
                      <a:lnTo>
                        <a:pt x="0" y="134"/>
                      </a:lnTo>
                      <a:lnTo>
                        <a:pt x="2" y="100"/>
                      </a:lnTo>
                      <a:lnTo>
                        <a:pt x="13" y="63"/>
                      </a:lnTo>
                      <a:lnTo>
                        <a:pt x="27" y="39"/>
                      </a:lnTo>
                      <a:lnTo>
                        <a:pt x="53" y="19"/>
                      </a:lnTo>
                      <a:lnTo>
                        <a:pt x="95" y="5"/>
                      </a:lnTo>
                      <a:lnTo>
                        <a:pt x="126" y="0"/>
                      </a:lnTo>
                      <a:lnTo>
                        <a:pt x="147" y="3"/>
                      </a:lnTo>
                      <a:close/>
                    </a:path>
                  </a:pathLst>
                </a:custGeom>
                <a:solidFill>
                  <a:srgbClr val="CC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grpSp>
              <p:nvGrpSpPr>
                <p:cNvPr id="25" name="Group 116"/>
                <p:cNvGrpSpPr>
                  <a:grpSpLocks/>
                </p:cNvGrpSpPr>
                <p:nvPr/>
              </p:nvGrpSpPr>
              <p:grpSpPr bwMode="auto">
                <a:xfrm>
                  <a:off x="3089" y="3024"/>
                  <a:ext cx="62" cy="63"/>
                  <a:chOff x="3089" y="3024"/>
                  <a:chExt cx="62" cy="63"/>
                </a:xfrm>
              </p:grpSpPr>
              <p:sp>
                <p:nvSpPr>
                  <p:cNvPr id="149662" name="Freeform 117"/>
                  <p:cNvSpPr>
                    <a:spLocks/>
                  </p:cNvSpPr>
                  <p:nvPr/>
                </p:nvSpPr>
                <p:spPr bwMode="auto">
                  <a:xfrm>
                    <a:off x="3089" y="3024"/>
                    <a:ext cx="62" cy="63"/>
                  </a:xfrm>
                  <a:custGeom>
                    <a:avLst/>
                    <a:gdLst>
                      <a:gd name="T0" fmla="*/ 27 w 124"/>
                      <a:gd name="T1" fmla="*/ 30 h 127"/>
                      <a:gd name="T2" fmla="*/ 31 w 124"/>
                      <a:gd name="T3" fmla="*/ 11 h 127"/>
                      <a:gd name="T4" fmla="*/ 44 w 124"/>
                      <a:gd name="T5" fmla="*/ 2 h 127"/>
                      <a:gd name="T6" fmla="*/ 58 w 124"/>
                      <a:gd name="T7" fmla="*/ 0 h 127"/>
                      <a:gd name="T8" fmla="*/ 70 w 124"/>
                      <a:gd name="T9" fmla="*/ 10 h 127"/>
                      <a:gd name="T10" fmla="*/ 76 w 124"/>
                      <a:gd name="T11" fmla="*/ 24 h 127"/>
                      <a:gd name="T12" fmla="*/ 95 w 124"/>
                      <a:gd name="T13" fmla="*/ 22 h 127"/>
                      <a:gd name="T14" fmla="*/ 114 w 124"/>
                      <a:gd name="T15" fmla="*/ 27 h 127"/>
                      <a:gd name="T16" fmla="*/ 118 w 124"/>
                      <a:gd name="T17" fmla="*/ 27 h 127"/>
                      <a:gd name="T18" fmla="*/ 124 w 124"/>
                      <a:gd name="T19" fmla="*/ 43 h 127"/>
                      <a:gd name="T20" fmla="*/ 118 w 124"/>
                      <a:gd name="T21" fmla="*/ 58 h 127"/>
                      <a:gd name="T22" fmla="*/ 106 w 124"/>
                      <a:gd name="T23" fmla="*/ 72 h 127"/>
                      <a:gd name="T24" fmla="*/ 99 w 124"/>
                      <a:gd name="T25" fmla="*/ 74 h 127"/>
                      <a:gd name="T26" fmla="*/ 103 w 124"/>
                      <a:gd name="T27" fmla="*/ 88 h 127"/>
                      <a:gd name="T28" fmla="*/ 98 w 124"/>
                      <a:gd name="T29" fmla="*/ 103 h 127"/>
                      <a:gd name="T30" fmla="*/ 89 w 124"/>
                      <a:gd name="T31" fmla="*/ 115 h 127"/>
                      <a:gd name="T32" fmla="*/ 74 w 124"/>
                      <a:gd name="T33" fmla="*/ 124 h 127"/>
                      <a:gd name="T34" fmla="*/ 70 w 124"/>
                      <a:gd name="T35" fmla="*/ 127 h 127"/>
                      <a:gd name="T36" fmla="*/ 52 w 124"/>
                      <a:gd name="T37" fmla="*/ 126 h 127"/>
                      <a:gd name="T38" fmla="*/ 39 w 124"/>
                      <a:gd name="T39" fmla="*/ 115 h 127"/>
                      <a:gd name="T40" fmla="*/ 32 w 124"/>
                      <a:gd name="T41" fmla="*/ 111 h 127"/>
                      <a:gd name="T42" fmla="*/ 16 w 124"/>
                      <a:gd name="T43" fmla="*/ 109 h 127"/>
                      <a:gd name="T44" fmla="*/ 2 w 124"/>
                      <a:gd name="T45" fmla="*/ 93 h 127"/>
                      <a:gd name="T46" fmla="*/ 0 w 124"/>
                      <a:gd name="T47" fmla="*/ 76 h 127"/>
                      <a:gd name="T48" fmla="*/ 4 w 124"/>
                      <a:gd name="T49" fmla="*/ 60 h 127"/>
                      <a:gd name="T50" fmla="*/ 11 w 124"/>
                      <a:gd name="T51" fmla="*/ 55 h 127"/>
                      <a:gd name="T52" fmla="*/ 2 w 124"/>
                      <a:gd name="T53" fmla="*/ 43 h 127"/>
                      <a:gd name="T54" fmla="*/ 11 w 124"/>
                      <a:gd name="T55" fmla="*/ 34 h 127"/>
                      <a:gd name="T56" fmla="*/ 17 w 124"/>
                      <a:gd name="T57" fmla="*/ 30 h 127"/>
                      <a:gd name="T58" fmla="*/ 27 w 124"/>
                      <a:gd name="T59" fmla="*/ 30 h 127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24"/>
                      <a:gd name="T91" fmla="*/ 0 h 127"/>
                      <a:gd name="T92" fmla="*/ 124 w 124"/>
                      <a:gd name="T93" fmla="*/ 127 h 127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24" h="127">
                        <a:moveTo>
                          <a:pt x="27" y="30"/>
                        </a:moveTo>
                        <a:lnTo>
                          <a:pt x="31" y="11"/>
                        </a:lnTo>
                        <a:lnTo>
                          <a:pt x="44" y="2"/>
                        </a:lnTo>
                        <a:lnTo>
                          <a:pt x="58" y="0"/>
                        </a:lnTo>
                        <a:lnTo>
                          <a:pt x="70" y="10"/>
                        </a:lnTo>
                        <a:lnTo>
                          <a:pt x="76" y="24"/>
                        </a:lnTo>
                        <a:lnTo>
                          <a:pt x="95" y="22"/>
                        </a:lnTo>
                        <a:lnTo>
                          <a:pt x="114" y="27"/>
                        </a:lnTo>
                        <a:lnTo>
                          <a:pt x="118" y="27"/>
                        </a:lnTo>
                        <a:lnTo>
                          <a:pt x="124" y="43"/>
                        </a:lnTo>
                        <a:lnTo>
                          <a:pt x="118" y="58"/>
                        </a:lnTo>
                        <a:lnTo>
                          <a:pt x="106" y="72"/>
                        </a:lnTo>
                        <a:lnTo>
                          <a:pt x="99" y="74"/>
                        </a:lnTo>
                        <a:lnTo>
                          <a:pt x="103" y="88"/>
                        </a:lnTo>
                        <a:lnTo>
                          <a:pt x="98" y="103"/>
                        </a:lnTo>
                        <a:lnTo>
                          <a:pt x="89" y="115"/>
                        </a:lnTo>
                        <a:lnTo>
                          <a:pt x="74" y="124"/>
                        </a:lnTo>
                        <a:lnTo>
                          <a:pt x="70" y="127"/>
                        </a:lnTo>
                        <a:lnTo>
                          <a:pt x="52" y="126"/>
                        </a:lnTo>
                        <a:lnTo>
                          <a:pt x="39" y="115"/>
                        </a:lnTo>
                        <a:lnTo>
                          <a:pt x="32" y="111"/>
                        </a:lnTo>
                        <a:lnTo>
                          <a:pt x="16" y="109"/>
                        </a:lnTo>
                        <a:lnTo>
                          <a:pt x="2" y="93"/>
                        </a:lnTo>
                        <a:lnTo>
                          <a:pt x="0" y="76"/>
                        </a:lnTo>
                        <a:lnTo>
                          <a:pt x="4" y="60"/>
                        </a:lnTo>
                        <a:lnTo>
                          <a:pt x="11" y="55"/>
                        </a:lnTo>
                        <a:lnTo>
                          <a:pt x="2" y="43"/>
                        </a:lnTo>
                        <a:lnTo>
                          <a:pt x="11" y="34"/>
                        </a:lnTo>
                        <a:lnTo>
                          <a:pt x="17" y="30"/>
                        </a:lnTo>
                        <a:lnTo>
                          <a:pt x="27" y="30"/>
                        </a:lnTo>
                        <a:close/>
                      </a:path>
                    </a:pathLst>
                  </a:custGeom>
                  <a:blipFill dpi="0" rotWithShape="0">
                    <a:blip r:embed="rId3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63" name="Freeform 118"/>
                  <p:cNvSpPr>
                    <a:spLocks/>
                  </p:cNvSpPr>
                  <p:nvPr/>
                </p:nvSpPr>
                <p:spPr bwMode="auto">
                  <a:xfrm>
                    <a:off x="3099" y="3028"/>
                    <a:ext cx="45" cy="51"/>
                  </a:xfrm>
                  <a:custGeom>
                    <a:avLst/>
                    <a:gdLst>
                      <a:gd name="T0" fmla="*/ 28 w 90"/>
                      <a:gd name="T1" fmla="*/ 47 h 103"/>
                      <a:gd name="T2" fmla="*/ 24 w 90"/>
                      <a:gd name="T3" fmla="*/ 34 h 103"/>
                      <a:gd name="T4" fmla="*/ 18 w 90"/>
                      <a:gd name="T5" fmla="*/ 21 h 103"/>
                      <a:gd name="T6" fmla="*/ 24 w 90"/>
                      <a:gd name="T7" fmla="*/ 8 h 103"/>
                      <a:gd name="T8" fmla="*/ 31 w 90"/>
                      <a:gd name="T9" fmla="*/ 0 h 103"/>
                      <a:gd name="T10" fmla="*/ 37 w 90"/>
                      <a:gd name="T11" fmla="*/ 3 h 103"/>
                      <a:gd name="T12" fmla="*/ 44 w 90"/>
                      <a:gd name="T13" fmla="*/ 7 h 103"/>
                      <a:gd name="T14" fmla="*/ 45 w 90"/>
                      <a:gd name="T15" fmla="*/ 18 h 103"/>
                      <a:gd name="T16" fmla="*/ 43 w 90"/>
                      <a:gd name="T17" fmla="*/ 29 h 103"/>
                      <a:gd name="T18" fmla="*/ 43 w 90"/>
                      <a:gd name="T19" fmla="*/ 39 h 103"/>
                      <a:gd name="T20" fmla="*/ 49 w 90"/>
                      <a:gd name="T21" fmla="*/ 37 h 103"/>
                      <a:gd name="T22" fmla="*/ 55 w 90"/>
                      <a:gd name="T23" fmla="*/ 27 h 103"/>
                      <a:gd name="T24" fmla="*/ 64 w 90"/>
                      <a:gd name="T25" fmla="*/ 22 h 103"/>
                      <a:gd name="T26" fmla="*/ 68 w 90"/>
                      <a:gd name="T27" fmla="*/ 22 h 103"/>
                      <a:gd name="T28" fmla="*/ 78 w 90"/>
                      <a:gd name="T29" fmla="*/ 21 h 103"/>
                      <a:gd name="T30" fmla="*/ 84 w 90"/>
                      <a:gd name="T31" fmla="*/ 26 h 103"/>
                      <a:gd name="T32" fmla="*/ 90 w 90"/>
                      <a:gd name="T33" fmla="*/ 38 h 103"/>
                      <a:gd name="T34" fmla="*/ 86 w 90"/>
                      <a:gd name="T35" fmla="*/ 50 h 103"/>
                      <a:gd name="T36" fmla="*/ 75 w 90"/>
                      <a:gd name="T37" fmla="*/ 57 h 103"/>
                      <a:gd name="T38" fmla="*/ 62 w 90"/>
                      <a:gd name="T39" fmla="*/ 57 h 103"/>
                      <a:gd name="T40" fmla="*/ 51 w 90"/>
                      <a:gd name="T41" fmla="*/ 54 h 103"/>
                      <a:gd name="T42" fmla="*/ 52 w 90"/>
                      <a:gd name="T43" fmla="*/ 64 h 103"/>
                      <a:gd name="T44" fmla="*/ 64 w 90"/>
                      <a:gd name="T45" fmla="*/ 66 h 103"/>
                      <a:gd name="T46" fmla="*/ 74 w 90"/>
                      <a:gd name="T47" fmla="*/ 73 h 103"/>
                      <a:gd name="T48" fmla="*/ 71 w 90"/>
                      <a:gd name="T49" fmla="*/ 88 h 103"/>
                      <a:gd name="T50" fmla="*/ 62 w 90"/>
                      <a:gd name="T51" fmla="*/ 100 h 103"/>
                      <a:gd name="T52" fmla="*/ 48 w 90"/>
                      <a:gd name="T53" fmla="*/ 103 h 103"/>
                      <a:gd name="T54" fmla="*/ 37 w 90"/>
                      <a:gd name="T55" fmla="*/ 97 h 103"/>
                      <a:gd name="T56" fmla="*/ 31 w 90"/>
                      <a:gd name="T57" fmla="*/ 87 h 103"/>
                      <a:gd name="T58" fmla="*/ 36 w 90"/>
                      <a:gd name="T59" fmla="*/ 76 h 103"/>
                      <a:gd name="T60" fmla="*/ 40 w 90"/>
                      <a:gd name="T61" fmla="*/ 65 h 103"/>
                      <a:gd name="T62" fmla="*/ 33 w 90"/>
                      <a:gd name="T63" fmla="*/ 62 h 103"/>
                      <a:gd name="T64" fmla="*/ 31 w 90"/>
                      <a:gd name="T65" fmla="*/ 74 h 103"/>
                      <a:gd name="T66" fmla="*/ 24 w 90"/>
                      <a:gd name="T67" fmla="*/ 84 h 103"/>
                      <a:gd name="T68" fmla="*/ 9 w 90"/>
                      <a:gd name="T69" fmla="*/ 85 h 103"/>
                      <a:gd name="T70" fmla="*/ 0 w 90"/>
                      <a:gd name="T71" fmla="*/ 77 h 103"/>
                      <a:gd name="T72" fmla="*/ 0 w 90"/>
                      <a:gd name="T73" fmla="*/ 68 h 103"/>
                      <a:gd name="T74" fmla="*/ 2 w 90"/>
                      <a:gd name="T75" fmla="*/ 60 h 103"/>
                      <a:gd name="T76" fmla="*/ 8 w 90"/>
                      <a:gd name="T77" fmla="*/ 53 h 103"/>
                      <a:gd name="T78" fmla="*/ 5 w 90"/>
                      <a:gd name="T79" fmla="*/ 43 h 103"/>
                      <a:gd name="T80" fmla="*/ 5 w 90"/>
                      <a:gd name="T81" fmla="*/ 34 h 103"/>
                      <a:gd name="T82" fmla="*/ 12 w 90"/>
                      <a:gd name="T83" fmla="*/ 34 h 103"/>
                      <a:gd name="T84" fmla="*/ 18 w 90"/>
                      <a:gd name="T85" fmla="*/ 38 h 103"/>
                      <a:gd name="T86" fmla="*/ 28 w 90"/>
                      <a:gd name="T87" fmla="*/ 47 h 103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0"/>
                      <a:gd name="T133" fmla="*/ 0 h 103"/>
                      <a:gd name="T134" fmla="*/ 90 w 90"/>
                      <a:gd name="T135" fmla="*/ 103 h 103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0" h="103">
                        <a:moveTo>
                          <a:pt x="28" y="47"/>
                        </a:moveTo>
                        <a:lnTo>
                          <a:pt x="24" y="34"/>
                        </a:lnTo>
                        <a:lnTo>
                          <a:pt x="18" y="21"/>
                        </a:lnTo>
                        <a:lnTo>
                          <a:pt x="24" y="8"/>
                        </a:lnTo>
                        <a:lnTo>
                          <a:pt x="31" y="0"/>
                        </a:lnTo>
                        <a:lnTo>
                          <a:pt x="37" y="3"/>
                        </a:lnTo>
                        <a:lnTo>
                          <a:pt x="44" y="7"/>
                        </a:lnTo>
                        <a:lnTo>
                          <a:pt x="45" y="18"/>
                        </a:lnTo>
                        <a:lnTo>
                          <a:pt x="43" y="29"/>
                        </a:lnTo>
                        <a:lnTo>
                          <a:pt x="43" y="39"/>
                        </a:lnTo>
                        <a:lnTo>
                          <a:pt x="49" y="37"/>
                        </a:lnTo>
                        <a:lnTo>
                          <a:pt x="55" y="27"/>
                        </a:lnTo>
                        <a:lnTo>
                          <a:pt x="64" y="22"/>
                        </a:lnTo>
                        <a:lnTo>
                          <a:pt x="68" y="22"/>
                        </a:lnTo>
                        <a:lnTo>
                          <a:pt x="78" y="21"/>
                        </a:lnTo>
                        <a:lnTo>
                          <a:pt x="84" y="26"/>
                        </a:lnTo>
                        <a:lnTo>
                          <a:pt x="90" y="38"/>
                        </a:lnTo>
                        <a:lnTo>
                          <a:pt x="86" y="50"/>
                        </a:lnTo>
                        <a:lnTo>
                          <a:pt x="75" y="57"/>
                        </a:lnTo>
                        <a:lnTo>
                          <a:pt x="62" y="57"/>
                        </a:lnTo>
                        <a:lnTo>
                          <a:pt x="51" y="54"/>
                        </a:lnTo>
                        <a:lnTo>
                          <a:pt x="52" y="64"/>
                        </a:lnTo>
                        <a:lnTo>
                          <a:pt x="64" y="66"/>
                        </a:lnTo>
                        <a:lnTo>
                          <a:pt x="74" y="73"/>
                        </a:lnTo>
                        <a:lnTo>
                          <a:pt x="71" y="88"/>
                        </a:lnTo>
                        <a:lnTo>
                          <a:pt x="62" y="100"/>
                        </a:lnTo>
                        <a:lnTo>
                          <a:pt x="48" y="103"/>
                        </a:lnTo>
                        <a:lnTo>
                          <a:pt x="37" y="97"/>
                        </a:lnTo>
                        <a:lnTo>
                          <a:pt x="31" y="87"/>
                        </a:lnTo>
                        <a:lnTo>
                          <a:pt x="36" y="76"/>
                        </a:lnTo>
                        <a:lnTo>
                          <a:pt x="40" y="65"/>
                        </a:lnTo>
                        <a:lnTo>
                          <a:pt x="33" y="62"/>
                        </a:lnTo>
                        <a:lnTo>
                          <a:pt x="31" y="74"/>
                        </a:lnTo>
                        <a:lnTo>
                          <a:pt x="24" y="84"/>
                        </a:lnTo>
                        <a:lnTo>
                          <a:pt x="9" y="85"/>
                        </a:lnTo>
                        <a:lnTo>
                          <a:pt x="0" y="77"/>
                        </a:lnTo>
                        <a:lnTo>
                          <a:pt x="0" y="68"/>
                        </a:lnTo>
                        <a:lnTo>
                          <a:pt x="2" y="60"/>
                        </a:lnTo>
                        <a:lnTo>
                          <a:pt x="8" y="53"/>
                        </a:lnTo>
                        <a:lnTo>
                          <a:pt x="5" y="43"/>
                        </a:lnTo>
                        <a:lnTo>
                          <a:pt x="5" y="34"/>
                        </a:lnTo>
                        <a:lnTo>
                          <a:pt x="12" y="34"/>
                        </a:lnTo>
                        <a:lnTo>
                          <a:pt x="18" y="38"/>
                        </a:lnTo>
                        <a:lnTo>
                          <a:pt x="28" y="47"/>
                        </a:lnTo>
                        <a:close/>
                      </a:path>
                    </a:pathLst>
                  </a:custGeom>
                  <a:blipFill dpi="0" rotWithShape="0">
                    <a:blip r:embed="rId4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64" name="Freeform 119"/>
                  <p:cNvSpPr>
                    <a:spLocks/>
                  </p:cNvSpPr>
                  <p:nvPr/>
                </p:nvSpPr>
                <p:spPr bwMode="auto">
                  <a:xfrm>
                    <a:off x="3114" y="3049"/>
                    <a:ext cx="11" cy="10"/>
                  </a:xfrm>
                  <a:custGeom>
                    <a:avLst/>
                    <a:gdLst>
                      <a:gd name="T0" fmla="*/ 0 w 21"/>
                      <a:gd name="T1" fmla="*/ 7 h 22"/>
                      <a:gd name="T2" fmla="*/ 10 w 21"/>
                      <a:gd name="T3" fmla="*/ 0 h 22"/>
                      <a:gd name="T4" fmla="*/ 18 w 21"/>
                      <a:gd name="T5" fmla="*/ 3 h 22"/>
                      <a:gd name="T6" fmla="*/ 21 w 21"/>
                      <a:gd name="T7" fmla="*/ 16 h 22"/>
                      <a:gd name="T8" fmla="*/ 12 w 21"/>
                      <a:gd name="T9" fmla="*/ 22 h 22"/>
                      <a:gd name="T10" fmla="*/ 2 w 21"/>
                      <a:gd name="T11" fmla="*/ 16 h 22"/>
                      <a:gd name="T12" fmla="*/ 0 w 21"/>
                      <a:gd name="T13" fmla="*/ 7 h 2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21"/>
                      <a:gd name="T22" fmla="*/ 0 h 22"/>
                      <a:gd name="T23" fmla="*/ 21 w 21"/>
                      <a:gd name="T24" fmla="*/ 22 h 22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21" h="22">
                        <a:moveTo>
                          <a:pt x="0" y="7"/>
                        </a:moveTo>
                        <a:lnTo>
                          <a:pt x="10" y="0"/>
                        </a:lnTo>
                        <a:lnTo>
                          <a:pt x="18" y="3"/>
                        </a:lnTo>
                        <a:lnTo>
                          <a:pt x="21" y="16"/>
                        </a:lnTo>
                        <a:lnTo>
                          <a:pt x="12" y="22"/>
                        </a:lnTo>
                        <a:lnTo>
                          <a:pt x="2" y="16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blipFill dpi="0" rotWithShape="0">
                    <a:blip r:embed="rId5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</p:grpSp>
            <p:grpSp>
              <p:nvGrpSpPr>
                <p:cNvPr id="26" name="Group 120"/>
                <p:cNvGrpSpPr>
                  <a:grpSpLocks/>
                </p:cNvGrpSpPr>
                <p:nvPr/>
              </p:nvGrpSpPr>
              <p:grpSpPr bwMode="auto">
                <a:xfrm>
                  <a:off x="3128" y="3012"/>
                  <a:ext cx="70" cy="70"/>
                  <a:chOff x="3128" y="3012"/>
                  <a:chExt cx="70" cy="70"/>
                </a:xfrm>
              </p:grpSpPr>
              <p:sp>
                <p:nvSpPr>
                  <p:cNvPr id="149659" name="Freeform 121"/>
                  <p:cNvSpPr>
                    <a:spLocks/>
                  </p:cNvSpPr>
                  <p:nvPr/>
                </p:nvSpPr>
                <p:spPr bwMode="auto">
                  <a:xfrm>
                    <a:off x="3128" y="3012"/>
                    <a:ext cx="70" cy="70"/>
                  </a:xfrm>
                  <a:custGeom>
                    <a:avLst/>
                    <a:gdLst>
                      <a:gd name="T0" fmla="*/ 30 w 142"/>
                      <a:gd name="T1" fmla="*/ 31 h 139"/>
                      <a:gd name="T2" fmla="*/ 35 w 142"/>
                      <a:gd name="T3" fmla="*/ 12 h 139"/>
                      <a:gd name="T4" fmla="*/ 50 w 142"/>
                      <a:gd name="T5" fmla="*/ 0 h 139"/>
                      <a:gd name="T6" fmla="*/ 65 w 142"/>
                      <a:gd name="T7" fmla="*/ 0 h 139"/>
                      <a:gd name="T8" fmla="*/ 80 w 142"/>
                      <a:gd name="T9" fmla="*/ 10 h 139"/>
                      <a:gd name="T10" fmla="*/ 88 w 142"/>
                      <a:gd name="T11" fmla="*/ 27 h 139"/>
                      <a:gd name="T12" fmla="*/ 110 w 142"/>
                      <a:gd name="T13" fmla="*/ 23 h 139"/>
                      <a:gd name="T14" fmla="*/ 131 w 142"/>
                      <a:gd name="T15" fmla="*/ 29 h 139"/>
                      <a:gd name="T16" fmla="*/ 135 w 142"/>
                      <a:gd name="T17" fmla="*/ 30 h 139"/>
                      <a:gd name="T18" fmla="*/ 142 w 142"/>
                      <a:gd name="T19" fmla="*/ 47 h 139"/>
                      <a:gd name="T20" fmla="*/ 134 w 142"/>
                      <a:gd name="T21" fmla="*/ 64 h 139"/>
                      <a:gd name="T22" fmla="*/ 122 w 142"/>
                      <a:gd name="T23" fmla="*/ 77 h 139"/>
                      <a:gd name="T24" fmla="*/ 114 w 142"/>
                      <a:gd name="T25" fmla="*/ 81 h 139"/>
                      <a:gd name="T26" fmla="*/ 118 w 142"/>
                      <a:gd name="T27" fmla="*/ 95 h 139"/>
                      <a:gd name="T28" fmla="*/ 112 w 142"/>
                      <a:gd name="T29" fmla="*/ 112 h 139"/>
                      <a:gd name="T30" fmla="*/ 101 w 142"/>
                      <a:gd name="T31" fmla="*/ 126 h 139"/>
                      <a:gd name="T32" fmla="*/ 84 w 142"/>
                      <a:gd name="T33" fmla="*/ 136 h 139"/>
                      <a:gd name="T34" fmla="*/ 80 w 142"/>
                      <a:gd name="T35" fmla="*/ 139 h 139"/>
                      <a:gd name="T36" fmla="*/ 61 w 142"/>
                      <a:gd name="T37" fmla="*/ 136 h 139"/>
                      <a:gd name="T38" fmla="*/ 44 w 142"/>
                      <a:gd name="T39" fmla="*/ 126 h 139"/>
                      <a:gd name="T40" fmla="*/ 37 w 142"/>
                      <a:gd name="T41" fmla="*/ 120 h 139"/>
                      <a:gd name="T42" fmla="*/ 18 w 142"/>
                      <a:gd name="T43" fmla="*/ 119 h 139"/>
                      <a:gd name="T44" fmla="*/ 2 w 142"/>
                      <a:gd name="T45" fmla="*/ 101 h 139"/>
                      <a:gd name="T46" fmla="*/ 0 w 142"/>
                      <a:gd name="T47" fmla="*/ 83 h 139"/>
                      <a:gd name="T48" fmla="*/ 5 w 142"/>
                      <a:gd name="T49" fmla="*/ 65 h 139"/>
                      <a:gd name="T50" fmla="*/ 11 w 142"/>
                      <a:gd name="T51" fmla="*/ 61 h 139"/>
                      <a:gd name="T52" fmla="*/ 3 w 142"/>
                      <a:gd name="T53" fmla="*/ 47 h 139"/>
                      <a:gd name="T54" fmla="*/ 11 w 142"/>
                      <a:gd name="T55" fmla="*/ 37 h 139"/>
                      <a:gd name="T56" fmla="*/ 21 w 142"/>
                      <a:gd name="T57" fmla="*/ 33 h 139"/>
                      <a:gd name="T58" fmla="*/ 30 w 142"/>
                      <a:gd name="T59" fmla="*/ 31 h 139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42"/>
                      <a:gd name="T91" fmla="*/ 0 h 139"/>
                      <a:gd name="T92" fmla="*/ 142 w 142"/>
                      <a:gd name="T93" fmla="*/ 139 h 139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42" h="139">
                        <a:moveTo>
                          <a:pt x="30" y="31"/>
                        </a:moveTo>
                        <a:lnTo>
                          <a:pt x="35" y="12"/>
                        </a:lnTo>
                        <a:lnTo>
                          <a:pt x="50" y="0"/>
                        </a:lnTo>
                        <a:lnTo>
                          <a:pt x="65" y="0"/>
                        </a:lnTo>
                        <a:lnTo>
                          <a:pt x="80" y="10"/>
                        </a:lnTo>
                        <a:lnTo>
                          <a:pt x="88" y="27"/>
                        </a:lnTo>
                        <a:lnTo>
                          <a:pt x="110" y="23"/>
                        </a:lnTo>
                        <a:lnTo>
                          <a:pt x="131" y="29"/>
                        </a:lnTo>
                        <a:lnTo>
                          <a:pt x="135" y="30"/>
                        </a:lnTo>
                        <a:lnTo>
                          <a:pt x="142" y="47"/>
                        </a:lnTo>
                        <a:lnTo>
                          <a:pt x="134" y="64"/>
                        </a:lnTo>
                        <a:lnTo>
                          <a:pt x="122" y="77"/>
                        </a:lnTo>
                        <a:lnTo>
                          <a:pt x="114" y="81"/>
                        </a:lnTo>
                        <a:lnTo>
                          <a:pt x="118" y="95"/>
                        </a:lnTo>
                        <a:lnTo>
                          <a:pt x="112" y="112"/>
                        </a:lnTo>
                        <a:lnTo>
                          <a:pt x="101" y="126"/>
                        </a:lnTo>
                        <a:lnTo>
                          <a:pt x="84" y="136"/>
                        </a:lnTo>
                        <a:lnTo>
                          <a:pt x="80" y="139"/>
                        </a:lnTo>
                        <a:lnTo>
                          <a:pt x="61" y="136"/>
                        </a:lnTo>
                        <a:lnTo>
                          <a:pt x="44" y="126"/>
                        </a:lnTo>
                        <a:lnTo>
                          <a:pt x="37" y="120"/>
                        </a:lnTo>
                        <a:lnTo>
                          <a:pt x="18" y="119"/>
                        </a:lnTo>
                        <a:lnTo>
                          <a:pt x="2" y="101"/>
                        </a:lnTo>
                        <a:lnTo>
                          <a:pt x="0" y="83"/>
                        </a:lnTo>
                        <a:lnTo>
                          <a:pt x="5" y="65"/>
                        </a:lnTo>
                        <a:lnTo>
                          <a:pt x="11" y="61"/>
                        </a:lnTo>
                        <a:lnTo>
                          <a:pt x="3" y="47"/>
                        </a:lnTo>
                        <a:lnTo>
                          <a:pt x="11" y="37"/>
                        </a:lnTo>
                        <a:lnTo>
                          <a:pt x="21" y="33"/>
                        </a:lnTo>
                        <a:lnTo>
                          <a:pt x="30" y="31"/>
                        </a:lnTo>
                        <a:close/>
                      </a:path>
                    </a:pathLst>
                  </a:custGeom>
                  <a:blipFill dpi="0" rotWithShape="0">
                    <a:blip r:embed="rId3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60" name="Freeform 122"/>
                  <p:cNvSpPr>
                    <a:spLocks/>
                  </p:cNvSpPr>
                  <p:nvPr/>
                </p:nvSpPr>
                <p:spPr bwMode="auto">
                  <a:xfrm>
                    <a:off x="3138" y="3018"/>
                    <a:ext cx="52" cy="55"/>
                  </a:xfrm>
                  <a:custGeom>
                    <a:avLst/>
                    <a:gdLst>
                      <a:gd name="T0" fmla="*/ 33 w 105"/>
                      <a:gd name="T1" fmla="*/ 50 h 111"/>
                      <a:gd name="T2" fmla="*/ 29 w 105"/>
                      <a:gd name="T3" fmla="*/ 35 h 111"/>
                      <a:gd name="T4" fmla="*/ 21 w 105"/>
                      <a:gd name="T5" fmla="*/ 22 h 111"/>
                      <a:gd name="T6" fmla="*/ 28 w 105"/>
                      <a:gd name="T7" fmla="*/ 8 h 111"/>
                      <a:gd name="T8" fmla="*/ 36 w 105"/>
                      <a:gd name="T9" fmla="*/ 0 h 111"/>
                      <a:gd name="T10" fmla="*/ 44 w 105"/>
                      <a:gd name="T11" fmla="*/ 3 h 111"/>
                      <a:gd name="T12" fmla="*/ 52 w 105"/>
                      <a:gd name="T13" fmla="*/ 8 h 111"/>
                      <a:gd name="T14" fmla="*/ 54 w 105"/>
                      <a:gd name="T15" fmla="*/ 19 h 111"/>
                      <a:gd name="T16" fmla="*/ 51 w 105"/>
                      <a:gd name="T17" fmla="*/ 31 h 111"/>
                      <a:gd name="T18" fmla="*/ 51 w 105"/>
                      <a:gd name="T19" fmla="*/ 43 h 111"/>
                      <a:gd name="T20" fmla="*/ 59 w 105"/>
                      <a:gd name="T21" fmla="*/ 39 h 111"/>
                      <a:gd name="T22" fmla="*/ 66 w 105"/>
                      <a:gd name="T23" fmla="*/ 30 h 111"/>
                      <a:gd name="T24" fmla="*/ 75 w 105"/>
                      <a:gd name="T25" fmla="*/ 23 h 111"/>
                      <a:gd name="T26" fmla="*/ 80 w 105"/>
                      <a:gd name="T27" fmla="*/ 23 h 111"/>
                      <a:gd name="T28" fmla="*/ 91 w 105"/>
                      <a:gd name="T29" fmla="*/ 22 h 111"/>
                      <a:gd name="T30" fmla="*/ 99 w 105"/>
                      <a:gd name="T31" fmla="*/ 28 h 111"/>
                      <a:gd name="T32" fmla="*/ 105 w 105"/>
                      <a:gd name="T33" fmla="*/ 41 h 111"/>
                      <a:gd name="T34" fmla="*/ 101 w 105"/>
                      <a:gd name="T35" fmla="*/ 54 h 111"/>
                      <a:gd name="T36" fmla="*/ 89 w 105"/>
                      <a:gd name="T37" fmla="*/ 61 h 111"/>
                      <a:gd name="T38" fmla="*/ 74 w 105"/>
                      <a:gd name="T39" fmla="*/ 61 h 111"/>
                      <a:gd name="T40" fmla="*/ 60 w 105"/>
                      <a:gd name="T41" fmla="*/ 58 h 111"/>
                      <a:gd name="T42" fmla="*/ 62 w 105"/>
                      <a:gd name="T43" fmla="*/ 67 h 111"/>
                      <a:gd name="T44" fmla="*/ 75 w 105"/>
                      <a:gd name="T45" fmla="*/ 70 h 111"/>
                      <a:gd name="T46" fmla="*/ 86 w 105"/>
                      <a:gd name="T47" fmla="*/ 78 h 111"/>
                      <a:gd name="T48" fmla="*/ 83 w 105"/>
                      <a:gd name="T49" fmla="*/ 94 h 111"/>
                      <a:gd name="T50" fmla="*/ 72 w 105"/>
                      <a:gd name="T51" fmla="*/ 107 h 111"/>
                      <a:gd name="T52" fmla="*/ 56 w 105"/>
                      <a:gd name="T53" fmla="*/ 111 h 111"/>
                      <a:gd name="T54" fmla="*/ 44 w 105"/>
                      <a:gd name="T55" fmla="*/ 104 h 111"/>
                      <a:gd name="T56" fmla="*/ 36 w 105"/>
                      <a:gd name="T57" fmla="*/ 93 h 111"/>
                      <a:gd name="T58" fmla="*/ 41 w 105"/>
                      <a:gd name="T59" fmla="*/ 81 h 111"/>
                      <a:gd name="T60" fmla="*/ 47 w 105"/>
                      <a:gd name="T61" fmla="*/ 70 h 111"/>
                      <a:gd name="T62" fmla="*/ 40 w 105"/>
                      <a:gd name="T63" fmla="*/ 66 h 111"/>
                      <a:gd name="T64" fmla="*/ 36 w 105"/>
                      <a:gd name="T65" fmla="*/ 80 h 111"/>
                      <a:gd name="T66" fmla="*/ 28 w 105"/>
                      <a:gd name="T67" fmla="*/ 90 h 111"/>
                      <a:gd name="T68" fmla="*/ 12 w 105"/>
                      <a:gd name="T69" fmla="*/ 92 h 111"/>
                      <a:gd name="T70" fmla="*/ 0 w 105"/>
                      <a:gd name="T71" fmla="*/ 84 h 111"/>
                      <a:gd name="T72" fmla="*/ 0 w 105"/>
                      <a:gd name="T73" fmla="*/ 73 h 111"/>
                      <a:gd name="T74" fmla="*/ 4 w 105"/>
                      <a:gd name="T75" fmla="*/ 63 h 111"/>
                      <a:gd name="T76" fmla="*/ 10 w 105"/>
                      <a:gd name="T77" fmla="*/ 57 h 111"/>
                      <a:gd name="T78" fmla="*/ 6 w 105"/>
                      <a:gd name="T79" fmla="*/ 46 h 111"/>
                      <a:gd name="T80" fmla="*/ 6 w 105"/>
                      <a:gd name="T81" fmla="*/ 36 h 111"/>
                      <a:gd name="T82" fmla="*/ 14 w 105"/>
                      <a:gd name="T83" fmla="*/ 35 h 111"/>
                      <a:gd name="T84" fmla="*/ 23 w 105"/>
                      <a:gd name="T85" fmla="*/ 41 h 111"/>
                      <a:gd name="T86" fmla="*/ 33 w 105"/>
                      <a:gd name="T87" fmla="*/ 50 h 111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05"/>
                      <a:gd name="T133" fmla="*/ 0 h 111"/>
                      <a:gd name="T134" fmla="*/ 105 w 105"/>
                      <a:gd name="T135" fmla="*/ 111 h 111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05" h="111">
                        <a:moveTo>
                          <a:pt x="33" y="50"/>
                        </a:moveTo>
                        <a:lnTo>
                          <a:pt x="29" y="35"/>
                        </a:lnTo>
                        <a:lnTo>
                          <a:pt x="21" y="22"/>
                        </a:lnTo>
                        <a:lnTo>
                          <a:pt x="28" y="8"/>
                        </a:lnTo>
                        <a:lnTo>
                          <a:pt x="36" y="0"/>
                        </a:lnTo>
                        <a:lnTo>
                          <a:pt x="44" y="3"/>
                        </a:lnTo>
                        <a:lnTo>
                          <a:pt x="52" y="8"/>
                        </a:lnTo>
                        <a:lnTo>
                          <a:pt x="54" y="19"/>
                        </a:lnTo>
                        <a:lnTo>
                          <a:pt x="51" y="31"/>
                        </a:lnTo>
                        <a:lnTo>
                          <a:pt x="51" y="43"/>
                        </a:lnTo>
                        <a:lnTo>
                          <a:pt x="59" y="39"/>
                        </a:lnTo>
                        <a:lnTo>
                          <a:pt x="66" y="30"/>
                        </a:lnTo>
                        <a:lnTo>
                          <a:pt x="75" y="23"/>
                        </a:lnTo>
                        <a:lnTo>
                          <a:pt x="80" y="23"/>
                        </a:lnTo>
                        <a:lnTo>
                          <a:pt x="91" y="22"/>
                        </a:lnTo>
                        <a:lnTo>
                          <a:pt x="99" y="28"/>
                        </a:lnTo>
                        <a:lnTo>
                          <a:pt x="105" y="41"/>
                        </a:lnTo>
                        <a:lnTo>
                          <a:pt x="101" y="54"/>
                        </a:lnTo>
                        <a:lnTo>
                          <a:pt x="89" y="61"/>
                        </a:lnTo>
                        <a:lnTo>
                          <a:pt x="74" y="61"/>
                        </a:lnTo>
                        <a:lnTo>
                          <a:pt x="60" y="58"/>
                        </a:lnTo>
                        <a:lnTo>
                          <a:pt x="62" y="67"/>
                        </a:lnTo>
                        <a:lnTo>
                          <a:pt x="75" y="70"/>
                        </a:lnTo>
                        <a:lnTo>
                          <a:pt x="86" y="78"/>
                        </a:lnTo>
                        <a:lnTo>
                          <a:pt x="83" y="94"/>
                        </a:lnTo>
                        <a:lnTo>
                          <a:pt x="72" y="107"/>
                        </a:lnTo>
                        <a:lnTo>
                          <a:pt x="56" y="111"/>
                        </a:lnTo>
                        <a:lnTo>
                          <a:pt x="44" y="104"/>
                        </a:lnTo>
                        <a:lnTo>
                          <a:pt x="36" y="93"/>
                        </a:lnTo>
                        <a:lnTo>
                          <a:pt x="41" y="81"/>
                        </a:lnTo>
                        <a:lnTo>
                          <a:pt x="47" y="70"/>
                        </a:lnTo>
                        <a:lnTo>
                          <a:pt x="40" y="66"/>
                        </a:lnTo>
                        <a:lnTo>
                          <a:pt x="36" y="80"/>
                        </a:lnTo>
                        <a:lnTo>
                          <a:pt x="28" y="90"/>
                        </a:lnTo>
                        <a:lnTo>
                          <a:pt x="12" y="92"/>
                        </a:lnTo>
                        <a:lnTo>
                          <a:pt x="0" y="84"/>
                        </a:lnTo>
                        <a:lnTo>
                          <a:pt x="0" y="73"/>
                        </a:lnTo>
                        <a:lnTo>
                          <a:pt x="4" y="63"/>
                        </a:lnTo>
                        <a:lnTo>
                          <a:pt x="10" y="57"/>
                        </a:lnTo>
                        <a:lnTo>
                          <a:pt x="6" y="46"/>
                        </a:lnTo>
                        <a:lnTo>
                          <a:pt x="6" y="36"/>
                        </a:lnTo>
                        <a:lnTo>
                          <a:pt x="14" y="35"/>
                        </a:lnTo>
                        <a:lnTo>
                          <a:pt x="23" y="41"/>
                        </a:lnTo>
                        <a:lnTo>
                          <a:pt x="33" y="50"/>
                        </a:lnTo>
                        <a:close/>
                      </a:path>
                    </a:pathLst>
                  </a:custGeom>
                  <a:blipFill dpi="0" rotWithShape="0">
                    <a:blip r:embed="rId4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61" name="Freeform 123"/>
                  <p:cNvSpPr>
                    <a:spLocks/>
                  </p:cNvSpPr>
                  <p:nvPr/>
                </p:nvSpPr>
                <p:spPr bwMode="auto">
                  <a:xfrm>
                    <a:off x="3156" y="3040"/>
                    <a:ext cx="11" cy="11"/>
                  </a:xfrm>
                  <a:custGeom>
                    <a:avLst/>
                    <a:gdLst>
                      <a:gd name="T0" fmla="*/ 0 w 23"/>
                      <a:gd name="T1" fmla="*/ 6 h 21"/>
                      <a:gd name="T2" fmla="*/ 11 w 23"/>
                      <a:gd name="T3" fmla="*/ 0 h 21"/>
                      <a:gd name="T4" fmla="*/ 19 w 23"/>
                      <a:gd name="T5" fmla="*/ 2 h 21"/>
                      <a:gd name="T6" fmla="*/ 23 w 23"/>
                      <a:gd name="T7" fmla="*/ 16 h 21"/>
                      <a:gd name="T8" fmla="*/ 12 w 23"/>
                      <a:gd name="T9" fmla="*/ 21 h 21"/>
                      <a:gd name="T10" fmla="*/ 3 w 23"/>
                      <a:gd name="T11" fmla="*/ 16 h 21"/>
                      <a:gd name="T12" fmla="*/ 0 w 23"/>
                      <a:gd name="T13" fmla="*/ 6 h 2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23"/>
                      <a:gd name="T22" fmla="*/ 0 h 21"/>
                      <a:gd name="T23" fmla="*/ 23 w 23"/>
                      <a:gd name="T24" fmla="*/ 21 h 2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23" h="21">
                        <a:moveTo>
                          <a:pt x="0" y="6"/>
                        </a:moveTo>
                        <a:lnTo>
                          <a:pt x="11" y="0"/>
                        </a:lnTo>
                        <a:lnTo>
                          <a:pt x="19" y="2"/>
                        </a:lnTo>
                        <a:lnTo>
                          <a:pt x="23" y="16"/>
                        </a:lnTo>
                        <a:lnTo>
                          <a:pt x="12" y="21"/>
                        </a:lnTo>
                        <a:lnTo>
                          <a:pt x="3" y="1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blipFill dpi="0" rotWithShape="0">
                    <a:blip r:embed="rId5" cstate="print"/>
                    <a:srcRect/>
                    <a:tile tx="0" ty="0" sx="100000" sy="100000" flip="none" algn="tl"/>
                  </a:blip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</p:grpSp>
          </p:grpSp>
          <p:grpSp>
            <p:nvGrpSpPr>
              <p:cNvPr id="27" name="Group 124"/>
              <p:cNvGrpSpPr>
                <a:grpSpLocks/>
              </p:cNvGrpSpPr>
              <p:nvPr/>
            </p:nvGrpSpPr>
            <p:grpSpPr bwMode="auto">
              <a:xfrm>
                <a:off x="2858" y="2806"/>
                <a:ext cx="170" cy="135"/>
                <a:chOff x="2442" y="2692"/>
                <a:chExt cx="283" cy="224"/>
              </a:xfrm>
            </p:grpSpPr>
            <p:sp>
              <p:nvSpPr>
                <p:cNvPr id="149642" name="Freeform 125"/>
                <p:cNvSpPr>
                  <a:spLocks/>
                </p:cNvSpPr>
                <p:nvPr/>
              </p:nvSpPr>
              <p:spPr bwMode="auto">
                <a:xfrm>
                  <a:off x="2571" y="2891"/>
                  <a:ext cx="26" cy="25"/>
                </a:xfrm>
                <a:custGeom>
                  <a:avLst/>
                  <a:gdLst>
                    <a:gd name="T0" fmla="*/ 27 w 53"/>
                    <a:gd name="T1" fmla="*/ 47 h 51"/>
                    <a:gd name="T2" fmla="*/ 13 w 53"/>
                    <a:gd name="T3" fmla="*/ 43 h 51"/>
                    <a:gd name="T4" fmla="*/ 0 w 53"/>
                    <a:gd name="T5" fmla="*/ 23 h 51"/>
                    <a:gd name="T6" fmla="*/ 5 w 53"/>
                    <a:gd name="T7" fmla="*/ 2 h 51"/>
                    <a:gd name="T8" fmla="*/ 23 w 53"/>
                    <a:gd name="T9" fmla="*/ 0 h 51"/>
                    <a:gd name="T10" fmla="*/ 42 w 53"/>
                    <a:gd name="T11" fmla="*/ 12 h 51"/>
                    <a:gd name="T12" fmla="*/ 53 w 53"/>
                    <a:gd name="T13" fmla="*/ 43 h 51"/>
                    <a:gd name="T14" fmla="*/ 35 w 53"/>
                    <a:gd name="T15" fmla="*/ 51 h 51"/>
                    <a:gd name="T16" fmla="*/ 27 w 53"/>
                    <a:gd name="T17" fmla="*/ 47 h 5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3"/>
                    <a:gd name="T28" fmla="*/ 0 h 51"/>
                    <a:gd name="T29" fmla="*/ 53 w 53"/>
                    <a:gd name="T30" fmla="*/ 51 h 5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3" h="51">
                      <a:moveTo>
                        <a:pt x="27" y="47"/>
                      </a:moveTo>
                      <a:lnTo>
                        <a:pt x="13" y="43"/>
                      </a:lnTo>
                      <a:lnTo>
                        <a:pt x="0" y="23"/>
                      </a:lnTo>
                      <a:lnTo>
                        <a:pt x="5" y="2"/>
                      </a:lnTo>
                      <a:lnTo>
                        <a:pt x="23" y="0"/>
                      </a:lnTo>
                      <a:lnTo>
                        <a:pt x="42" y="12"/>
                      </a:lnTo>
                      <a:lnTo>
                        <a:pt x="53" y="43"/>
                      </a:lnTo>
                      <a:lnTo>
                        <a:pt x="35" y="51"/>
                      </a:lnTo>
                      <a:lnTo>
                        <a:pt x="27" y="47"/>
                      </a:lnTo>
                      <a:close/>
                    </a:path>
                  </a:pathLst>
                </a:custGeom>
                <a:blipFill dpi="0" rotWithShape="0">
                  <a:blip r:embed="rId3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643" name="Freeform 126"/>
                <p:cNvSpPr>
                  <a:spLocks/>
                </p:cNvSpPr>
                <p:nvPr/>
              </p:nvSpPr>
              <p:spPr bwMode="auto">
                <a:xfrm>
                  <a:off x="2551" y="2844"/>
                  <a:ext cx="19" cy="21"/>
                </a:xfrm>
                <a:custGeom>
                  <a:avLst/>
                  <a:gdLst>
                    <a:gd name="T0" fmla="*/ 0 w 36"/>
                    <a:gd name="T1" fmla="*/ 28 h 40"/>
                    <a:gd name="T2" fmla="*/ 5 w 36"/>
                    <a:gd name="T3" fmla="*/ 6 h 40"/>
                    <a:gd name="T4" fmla="*/ 20 w 36"/>
                    <a:gd name="T5" fmla="*/ 0 h 40"/>
                    <a:gd name="T6" fmla="*/ 36 w 36"/>
                    <a:gd name="T7" fmla="*/ 14 h 40"/>
                    <a:gd name="T8" fmla="*/ 36 w 36"/>
                    <a:gd name="T9" fmla="*/ 32 h 40"/>
                    <a:gd name="T10" fmla="*/ 21 w 36"/>
                    <a:gd name="T11" fmla="*/ 40 h 40"/>
                    <a:gd name="T12" fmla="*/ 5 w 36"/>
                    <a:gd name="T13" fmla="*/ 36 h 40"/>
                    <a:gd name="T14" fmla="*/ 5 w 36"/>
                    <a:gd name="T15" fmla="*/ 23 h 40"/>
                    <a:gd name="T16" fmla="*/ 0 w 36"/>
                    <a:gd name="T17" fmla="*/ 28 h 4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6"/>
                    <a:gd name="T28" fmla="*/ 0 h 40"/>
                    <a:gd name="T29" fmla="*/ 36 w 36"/>
                    <a:gd name="T30" fmla="*/ 40 h 4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6" h="40">
                      <a:moveTo>
                        <a:pt x="0" y="28"/>
                      </a:moveTo>
                      <a:lnTo>
                        <a:pt x="5" y="6"/>
                      </a:lnTo>
                      <a:lnTo>
                        <a:pt x="20" y="0"/>
                      </a:lnTo>
                      <a:lnTo>
                        <a:pt x="36" y="14"/>
                      </a:lnTo>
                      <a:lnTo>
                        <a:pt x="36" y="32"/>
                      </a:lnTo>
                      <a:lnTo>
                        <a:pt x="21" y="40"/>
                      </a:lnTo>
                      <a:lnTo>
                        <a:pt x="5" y="36"/>
                      </a:lnTo>
                      <a:lnTo>
                        <a:pt x="5" y="23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blipFill dpi="0" rotWithShape="0">
                  <a:blip r:embed="rId3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644" name="Freeform 127"/>
                <p:cNvSpPr>
                  <a:spLocks/>
                </p:cNvSpPr>
                <p:nvPr/>
              </p:nvSpPr>
              <p:spPr bwMode="auto">
                <a:xfrm>
                  <a:off x="2628" y="2814"/>
                  <a:ext cx="20" cy="30"/>
                </a:xfrm>
                <a:custGeom>
                  <a:avLst/>
                  <a:gdLst>
                    <a:gd name="T0" fmla="*/ 0 w 39"/>
                    <a:gd name="T1" fmla="*/ 42 h 59"/>
                    <a:gd name="T2" fmla="*/ 6 w 39"/>
                    <a:gd name="T3" fmla="*/ 9 h 59"/>
                    <a:gd name="T4" fmla="*/ 25 w 39"/>
                    <a:gd name="T5" fmla="*/ 0 h 59"/>
                    <a:gd name="T6" fmla="*/ 39 w 39"/>
                    <a:gd name="T7" fmla="*/ 13 h 59"/>
                    <a:gd name="T8" fmla="*/ 35 w 39"/>
                    <a:gd name="T9" fmla="*/ 35 h 59"/>
                    <a:gd name="T10" fmla="*/ 14 w 39"/>
                    <a:gd name="T11" fmla="*/ 59 h 59"/>
                    <a:gd name="T12" fmla="*/ 0 w 39"/>
                    <a:gd name="T13" fmla="*/ 55 h 59"/>
                    <a:gd name="T14" fmla="*/ 0 w 39"/>
                    <a:gd name="T15" fmla="*/ 42 h 5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39"/>
                    <a:gd name="T25" fmla="*/ 0 h 59"/>
                    <a:gd name="T26" fmla="*/ 39 w 39"/>
                    <a:gd name="T27" fmla="*/ 59 h 59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39" h="59">
                      <a:moveTo>
                        <a:pt x="0" y="42"/>
                      </a:moveTo>
                      <a:lnTo>
                        <a:pt x="6" y="9"/>
                      </a:lnTo>
                      <a:lnTo>
                        <a:pt x="25" y="0"/>
                      </a:lnTo>
                      <a:lnTo>
                        <a:pt x="39" y="13"/>
                      </a:lnTo>
                      <a:lnTo>
                        <a:pt x="35" y="35"/>
                      </a:lnTo>
                      <a:lnTo>
                        <a:pt x="14" y="59"/>
                      </a:lnTo>
                      <a:lnTo>
                        <a:pt x="0" y="55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blipFill dpi="0" rotWithShape="0">
                  <a:blip r:embed="rId3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645" name="Freeform 128"/>
                <p:cNvSpPr>
                  <a:spLocks/>
                </p:cNvSpPr>
                <p:nvPr/>
              </p:nvSpPr>
              <p:spPr bwMode="auto">
                <a:xfrm>
                  <a:off x="2705" y="2805"/>
                  <a:ext cx="20" cy="18"/>
                </a:xfrm>
                <a:custGeom>
                  <a:avLst/>
                  <a:gdLst>
                    <a:gd name="T0" fmla="*/ 0 w 40"/>
                    <a:gd name="T1" fmla="*/ 26 h 37"/>
                    <a:gd name="T2" fmla="*/ 4 w 40"/>
                    <a:gd name="T3" fmla="*/ 6 h 37"/>
                    <a:gd name="T4" fmla="*/ 24 w 40"/>
                    <a:gd name="T5" fmla="*/ 0 h 37"/>
                    <a:gd name="T6" fmla="*/ 40 w 40"/>
                    <a:gd name="T7" fmla="*/ 9 h 37"/>
                    <a:gd name="T8" fmla="*/ 36 w 40"/>
                    <a:gd name="T9" fmla="*/ 22 h 37"/>
                    <a:gd name="T10" fmla="*/ 13 w 40"/>
                    <a:gd name="T11" fmla="*/ 37 h 37"/>
                    <a:gd name="T12" fmla="*/ 0 w 40"/>
                    <a:gd name="T13" fmla="*/ 34 h 37"/>
                    <a:gd name="T14" fmla="*/ 0 w 40"/>
                    <a:gd name="T15" fmla="*/ 26 h 3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40"/>
                    <a:gd name="T25" fmla="*/ 0 h 37"/>
                    <a:gd name="T26" fmla="*/ 40 w 40"/>
                    <a:gd name="T27" fmla="*/ 37 h 3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40" h="37">
                      <a:moveTo>
                        <a:pt x="0" y="26"/>
                      </a:moveTo>
                      <a:lnTo>
                        <a:pt x="4" y="6"/>
                      </a:lnTo>
                      <a:lnTo>
                        <a:pt x="24" y="0"/>
                      </a:lnTo>
                      <a:lnTo>
                        <a:pt x="40" y="9"/>
                      </a:lnTo>
                      <a:lnTo>
                        <a:pt x="36" y="22"/>
                      </a:lnTo>
                      <a:lnTo>
                        <a:pt x="13" y="37"/>
                      </a:lnTo>
                      <a:lnTo>
                        <a:pt x="0" y="34"/>
                      </a:lnTo>
                      <a:lnTo>
                        <a:pt x="0" y="26"/>
                      </a:lnTo>
                      <a:close/>
                    </a:path>
                  </a:pathLst>
                </a:custGeom>
                <a:blipFill dpi="0" rotWithShape="0">
                  <a:blip r:embed="rId3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646" name="Freeform 129"/>
                <p:cNvSpPr>
                  <a:spLocks/>
                </p:cNvSpPr>
                <p:nvPr/>
              </p:nvSpPr>
              <p:spPr bwMode="auto">
                <a:xfrm>
                  <a:off x="2490" y="2885"/>
                  <a:ext cx="22" cy="23"/>
                </a:xfrm>
                <a:custGeom>
                  <a:avLst/>
                  <a:gdLst>
                    <a:gd name="T0" fmla="*/ 0 w 45"/>
                    <a:gd name="T1" fmla="*/ 32 h 45"/>
                    <a:gd name="T2" fmla="*/ 7 w 45"/>
                    <a:gd name="T3" fmla="*/ 8 h 45"/>
                    <a:gd name="T4" fmla="*/ 24 w 45"/>
                    <a:gd name="T5" fmla="*/ 0 h 45"/>
                    <a:gd name="T6" fmla="*/ 45 w 45"/>
                    <a:gd name="T7" fmla="*/ 17 h 45"/>
                    <a:gd name="T8" fmla="*/ 45 w 45"/>
                    <a:gd name="T9" fmla="*/ 36 h 45"/>
                    <a:gd name="T10" fmla="*/ 27 w 45"/>
                    <a:gd name="T11" fmla="*/ 45 h 45"/>
                    <a:gd name="T12" fmla="*/ 7 w 45"/>
                    <a:gd name="T13" fmla="*/ 41 h 45"/>
                    <a:gd name="T14" fmla="*/ 5 w 45"/>
                    <a:gd name="T15" fmla="*/ 25 h 45"/>
                    <a:gd name="T16" fmla="*/ 0 w 45"/>
                    <a:gd name="T17" fmla="*/ 32 h 4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5"/>
                    <a:gd name="T28" fmla="*/ 0 h 45"/>
                    <a:gd name="T29" fmla="*/ 45 w 45"/>
                    <a:gd name="T30" fmla="*/ 45 h 4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5" h="45">
                      <a:moveTo>
                        <a:pt x="0" y="32"/>
                      </a:moveTo>
                      <a:lnTo>
                        <a:pt x="7" y="8"/>
                      </a:lnTo>
                      <a:lnTo>
                        <a:pt x="24" y="0"/>
                      </a:lnTo>
                      <a:lnTo>
                        <a:pt x="45" y="17"/>
                      </a:lnTo>
                      <a:lnTo>
                        <a:pt x="45" y="36"/>
                      </a:lnTo>
                      <a:lnTo>
                        <a:pt x="27" y="45"/>
                      </a:lnTo>
                      <a:lnTo>
                        <a:pt x="7" y="41"/>
                      </a:lnTo>
                      <a:lnTo>
                        <a:pt x="5" y="25"/>
                      </a:lnTo>
                      <a:lnTo>
                        <a:pt x="0" y="32"/>
                      </a:lnTo>
                      <a:close/>
                    </a:path>
                  </a:pathLst>
                </a:custGeom>
                <a:blipFill dpi="0" rotWithShape="0">
                  <a:blip r:embed="rId3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647" name="Freeform 130"/>
                <p:cNvSpPr>
                  <a:spLocks/>
                </p:cNvSpPr>
                <p:nvPr/>
              </p:nvSpPr>
              <p:spPr bwMode="auto">
                <a:xfrm>
                  <a:off x="2458" y="2835"/>
                  <a:ext cx="27" cy="19"/>
                </a:xfrm>
                <a:custGeom>
                  <a:avLst/>
                  <a:gdLst>
                    <a:gd name="T0" fmla="*/ 27 w 54"/>
                    <a:gd name="T1" fmla="*/ 35 h 39"/>
                    <a:gd name="T2" fmla="*/ 13 w 54"/>
                    <a:gd name="T3" fmla="*/ 32 h 39"/>
                    <a:gd name="T4" fmla="*/ 0 w 54"/>
                    <a:gd name="T5" fmla="*/ 16 h 39"/>
                    <a:gd name="T6" fmla="*/ 4 w 54"/>
                    <a:gd name="T7" fmla="*/ 1 h 39"/>
                    <a:gd name="T8" fmla="*/ 23 w 54"/>
                    <a:gd name="T9" fmla="*/ 0 h 39"/>
                    <a:gd name="T10" fmla="*/ 43 w 54"/>
                    <a:gd name="T11" fmla="*/ 8 h 39"/>
                    <a:gd name="T12" fmla="*/ 54 w 54"/>
                    <a:gd name="T13" fmla="*/ 32 h 39"/>
                    <a:gd name="T14" fmla="*/ 36 w 54"/>
                    <a:gd name="T15" fmla="*/ 39 h 39"/>
                    <a:gd name="T16" fmla="*/ 27 w 54"/>
                    <a:gd name="T17" fmla="*/ 35 h 3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39"/>
                    <a:gd name="T29" fmla="*/ 54 w 54"/>
                    <a:gd name="T30" fmla="*/ 39 h 3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39">
                      <a:moveTo>
                        <a:pt x="27" y="35"/>
                      </a:moveTo>
                      <a:lnTo>
                        <a:pt x="13" y="32"/>
                      </a:lnTo>
                      <a:lnTo>
                        <a:pt x="0" y="16"/>
                      </a:lnTo>
                      <a:lnTo>
                        <a:pt x="4" y="1"/>
                      </a:lnTo>
                      <a:lnTo>
                        <a:pt x="23" y="0"/>
                      </a:lnTo>
                      <a:lnTo>
                        <a:pt x="43" y="8"/>
                      </a:lnTo>
                      <a:lnTo>
                        <a:pt x="54" y="32"/>
                      </a:lnTo>
                      <a:lnTo>
                        <a:pt x="36" y="39"/>
                      </a:lnTo>
                      <a:lnTo>
                        <a:pt x="27" y="35"/>
                      </a:lnTo>
                      <a:close/>
                    </a:path>
                  </a:pathLst>
                </a:custGeom>
                <a:blipFill dpi="0" rotWithShape="0">
                  <a:blip r:embed="rId3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648" name="Freeform 131"/>
                <p:cNvSpPr>
                  <a:spLocks/>
                </p:cNvSpPr>
                <p:nvPr/>
              </p:nvSpPr>
              <p:spPr bwMode="auto">
                <a:xfrm>
                  <a:off x="2560" y="2755"/>
                  <a:ext cx="18" cy="25"/>
                </a:xfrm>
                <a:custGeom>
                  <a:avLst/>
                  <a:gdLst>
                    <a:gd name="T0" fmla="*/ 3 w 35"/>
                    <a:gd name="T1" fmla="*/ 33 h 50"/>
                    <a:gd name="T2" fmla="*/ 0 w 35"/>
                    <a:gd name="T3" fmla="*/ 23 h 50"/>
                    <a:gd name="T4" fmla="*/ 9 w 35"/>
                    <a:gd name="T5" fmla="*/ 5 h 50"/>
                    <a:gd name="T6" fmla="*/ 26 w 35"/>
                    <a:gd name="T7" fmla="*/ 0 h 50"/>
                    <a:gd name="T8" fmla="*/ 34 w 35"/>
                    <a:gd name="T9" fmla="*/ 10 h 50"/>
                    <a:gd name="T10" fmla="*/ 35 w 35"/>
                    <a:gd name="T11" fmla="*/ 28 h 50"/>
                    <a:gd name="T12" fmla="*/ 17 w 35"/>
                    <a:gd name="T13" fmla="*/ 50 h 50"/>
                    <a:gd name="T14" fmla="*/ 3 w 35"/>
                    <a:gd name="T15" fmla="*/ 41 h 50"/>
                    <a:gd name="T16" fmla="*/ 3 w 35"/>
                    <a:gd name="T17" fmla="*/ 33 h 5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5"/>
                    <a:gd name="T28" fmla="*/ 0 h 50"/>
                    <a:gd name="T29" fmla="*/ 35 w 35"/>
                    <a:gd name="T30" fmla="*/ 50 h 5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5" h="50">
                      <a:moveTo>
                        <a:pt x="3" y="33"/>
                      </a:moveTo>
                      <a:lnTo>
                        <a:pt x="0" y="23"/>
                      </a:lnTo>
                      <a:lnTo>
                        <a:pt x="9" y="5"/>
                      </a:lnTo>
                      <a:lnTo>
                        <a:pt x="26" y="0"/>
                      </a:lnTo>
                      <a:lnTo>
                        <a:pt x="34" y="10"/>
                      </a:lnTo>
                      <a:lnTo>
                        <a:pt x="35" y="28"/>
                      </a:lnTo>
                      <a:lnTo>
                        <a:pt x="17" y="50"/>
                      </a:lnTo>
                      <a:lnTo>
                        <a:pt x="3" y="41"/>
                      </a:lnTo>
                      <a:lnTo>
                        <a:pt x="3" y="33"/>
                      </a:lnTo>
                      <a:close/>
                    </a:path>
                  </a:pathLst>
                </a:custGeom>
                <a:blipFill dpi="0" rotWithShape="0">
                  <a:blip r:embed="rId3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649" name="Freeform 132"/>
                <p:cNvSpPr>
                  <a:spLocks/>
                </p:cNvSpPr>
                <p:nvPr/>
              </p:nvSpPr>
              <p:spPr bwMode="auto">
                <a:xfrm>
                  <a:off x="2661" y="2692"/>
                  <a:ext cx="18" cy="24"/>
                </a:xfrm>
                <a:custGeom>
                  <a:avLst/>
                  <a:gdLst>
                    <a:gd name="T0" fmla="*/ 3 w 35"/>
                    <a:gd name="T1" fmla="*/ 34 h 49"/>
                    <a:gd name="T2" fmla="*/ 0 w 35"/>
                    <a:gd name="T3" fmla="*/ 23 h 49"/>
                    <a:gd name="T4" fmla="*/ 8 w 35"/>
                    <a:gd name="T5" fmla="*/ 7 h 49"/>
                    <a:gd name="T6" fmla="*/ 26 w 35"/>
                    <a:gd name="T7" fmla="*/ 0 h 49"/>
                    <a:gd name="T8" fmla="*/ 34 w 35"/>
                    <a:gd name="T9" fmla="*/ 11 h 49"/>
                    <a:gd name="T10" fmla="*/ 35 w 35"/>
                    <a:gd name="T11" fmla="*/ 28 h 49"/>
                    <a:gd name="T12" fmla="*/ 17 w 35"/>
                    <a:gd name="T13" fmla="*/ 49 h 49"/>
                    <a:gd name="T14" fmla="*/ 3 w 35"/>
                    <a:gd name="T15" fmla="*/ 42 h 49"/>
                    <a:gd name="T16" fmla="*/ 3 w 35"/>
                    <a:gd name="T17" fmla="*/ 34 h 4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5"/>
                    <a:gd name="T28" fmla="*/ 0 h 49"/>
                    <a:gd name="T29" fmla="*/ 35 w 35"/>
                    <a:gd name="T30" fmla="*/ 49 h 4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5" h="49">
                      <a:moveTo>
                        <a:pt x="3" y="34"/>
                      </a:moveTo>
                      <a:lnTo>
                        <a:pt x="0" y="23"/>
                      </a:lnTo>
                      <a:lnTo>
                        <a:pt x="8" y="7"/>
                      </a:lnTo>
                      <a:lnTo>
                        <a:pt x="26" y="0"/>
                      </a:lnTo>
                      <a:lnTo>
                        <a:pt x="34" y="11"/>
                      </a:lnTo>
                      <a:lnTo>
                        <a:pt x="35" y="28"/>
                      </a:lnTo>
                      <a:lnTo>
                        <a:pt x="17" y="49"/>
                      </a:lnTo>
                      <a:lnTo>
                        <a:pt x="3" y="42"/>
                      </a:lnTo>
                      <a:lnTo>
                        <a:pt x="3" y="34"/>
                      </a:lnTo>
                      <a:close/>
                    </a:path>
                  </a:pathLst>
                </a:custGeom>
                <a:blipFill dpi="0" rotWithShape="0">
                  <a:blip r:embed="rId3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650" name="Freeform 133"/>
                <p:cNvSpPr>
                  <a:spLocks/>
                </p:cNvSpPr>
                <p:nvPr/>
              </p:nvSpPr>
              <p:spPr bwMode="auto">
                <a:xfrm>
                  <a:off x="2620" y="2726"/>
                  <a:ext cx="19" cy="19"/>
                </a:xfrm>
                <a:custGeom>
                  <a:avLst/>
                  <a:gdLst>
                    <a:gd name="T0" fmla="*/ 0 w 38"/>
                    <a:gd name="T1" fmla="*/ 27 h 39"/>
                    <a:gd name="T2" fmla="*/ 6 w 38"/>
                    <a:gd name="T3" fmla="*/ 6 h 39"/>
                    <a:gd name="T4" fmla="*/ 20 w 38"/>
                    <a:gd name="T5" fmla="*/ 0 h 39"/>
                    <a:gd name="T6" fmla="*/ 38 w 38"/>
                    <a:gd name="T7" fmla="*/ 14 h 39"/>
                    <a:gd name="T8" fmla="*/ 38 w 38"/>
                    <a:gd name="T9" fmla="*/ 31 h 39"/>
                    <a:gd name="T10" fmla="*/ 23 w 38"/>
                    <a:gd name="T11" fmla="*/ 39 h 39"/>
                    <a:gd name="T12" fmla="*/ 6 w 38"/>
                    <a:gd name="T13" fmla="*/ 35 h 39"/>
                    <a:gd name="T14" fmla="*/ 4 w 38"/>
                    <a:gd name="T15" fmla="*/ 22 h 39"/>
                    <a:gd name="T16" fmla="*/ 0 w 38"/>
                    <a:gd name="T17" fmla="*/ 27 h 3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8"/>
                    <a:gd name="T28" fmla="*/ 0 h 39"/>
                    <a:gd name="T29" fmla="*/ 38 w 38"/>
                    <a:gd name="T30" fmla="*/ 39 h 3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8" h="39">
                      <a:moveTo>
                        <a:pt x="0" y="27"/>
                      </a:moveTo>
                      <a:lnTo>
                        <a:pt x="6" y="6"/>
                      </a:lnTo>
                      <a:lnTo>
                        <a:pt x="20" y="0"/>
                      </a:lnTo>
                      <a:lnTo>
                        <a:pt x="38" y="14"/>
                      </a:lnTo>
                      <a:lnTo>
                        <a:pt x="38" y="31"/>
                      </a:lnTo>
                      <a:lnTo>
                        <a:pt x="23" y="39"/>
                      </a:lnTo>
                      <a:lnTo>
                        <a:pt x="6" y="35"/>
                      </a:lnTo>
                      <a:lnTo>
                        <a:pt x="4" y="22"/>
                      </a:lnTo>
                      <a:lnTo>
                        <a:pt x="0" y="27"/>
                      </a:lnTo>
                      <a:close/>
                    </a:path>
                  </a:pathLst>
                </a:custGeom>
                <a:blipFill dpi="0" rotWithShape="0">
                  <a:blip r:embed="rId3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651" name="Freeform 134"/>
                <p:cNvSpPr>
                  <a:spLocks/>
                </p:cNvSpPr>
                <p:nvPr/>
              </p:nvSpPr>
              <p:spPr bwMode="auto">
                <a:xfrm>
                  <a:off x="2473" y="2760"/>
                  <a:ext cx="19" cy="21"/>
                </a:xfrm>
                <a:custGeom>
                  <a:avLst/>
                  <a:gdLst>
                    <a:gd name="T0" fmla="*/ 23 w 36"/>
                    <a:gd name="T1" fmla="*/ 41 h 42"/>
                    <a:gd name="T2" fmla="*/ 2 w 36"/>
                    <a:gd name="T3" fmla="*/ 34 h 42"/>
                    <a:gd name="T4" fmla="*/ 0 w 36"/>
                    <a:gd name="T5" fmla="*/ 14 h 42"/>
                    <a:gd name="T6" fmla="*/ 9 w 36"/>
                    <a:gd name="T7" fmla="*/ 0 h 42"/>
                    <a:gd name="T8" fmla="*/ 23 w 36"/>
                    <a:gd name="T9" fmla="*/ 6 h 42"/>
                    <a:gd name="T10" fmla="*/ 36 w 36"/>
                    <a:gd name="T11" fmla="*/ 30 h 42"/>
                    <a:gd name="T12" fmla="*/ 31 w 36"/>
                    <a:gd name="T13" fmla="*/ 42 h 42"/>
                    <a:gd name="T14" fmla="*/ 23 w 36"/>
                    <a:gd name="T15" fmla="*/ 41 h 4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36"/>
                    <a:gd name="T25" fmla="*/ 0 h 42"/>
                    <a:gd name="T26" fmla="*/ 36 w 36"/>
                    <a:gd name="T27" fmla="*/ 42 h 42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36" h="42">
                      <a:moveTo>
                        <a:pt x="23" y="41"/>
                      </a:moveTo>
                      <a:lnTo>
                        <a:pt x="2" y="34"/>
                      </a:lnTo>
                      <a:lnTo>
                        <a:pt x="0" y="14"/>
                      </a:lnTo>
                      <a:lnTo>
                        <a:pt x="9" y="0"/>
                      </a:lnTo>
                      <a:lnTo>
                        <a:pt x="23" y="6"/>
                      </a:lnTo>
                      <a:lnTo>
                        <a:pt x="36" y="30"/>
                      </a:lnTo>
                      <a:lnTo>
                        <a:pt x="31" y="42"/>
                      </a:lnTo>
                      <a:lnTo>
                        <a:pt x="23" y="41"/>
                      </a:lnTo>
                      <a:close/>
                    </a:path>
                  </a:pathLst>
                </a:custGeom>
                <a:blipFill dpi="0" rotWithShape="0">
                  <a:blip r:embed="rId3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652" name="Freeform 135"/>
                <p:cNvSpPr>
                  <a:spLocks/>
                </p:cNvSpPr>
                <p:nvPr/>
              </p:nvSpPr>
              <p:spPr bwMode="auto">
                <a:xfrm>
                  <a:off x="2442" y="2763"/>
                  <a:ext cx="19" cy="20"/>
                </a:xfrm>
                <a:custGeom>
                  <a:avLst/>
                  <a:gdLst>
                    <a:gd name="T0" fmla="*/ 0 w 38"/>
                    <a:gd name="T1" fmla="*/ 27 h 39"/>
                    <a:gd name="T2" fmla="*/ 6 w 38"/>
                    <a:gd name="T3" fmla="*/ 5 h 39"/>
                    <a:gd name="T4" fmla="*/ 21 w 38"/>
                    <a:gd name="T5" fmla="*/ 0 h 39"/>
                    <a:gd name="T6" fmla="*/ 38 w 38"/>
                    <a:gd name="T7" fmla="*/ 13 h 39"/>
                    <a:gd name="T8" fmla="*/ 38 w 38"/>
                    <a:gd name="T9" fmla="*/ 31 h 39"/>
                    <a:gd name="T10" fmla="*/ 23 w 38"/>
                    <a:gd name="T11" fmla="*/ 39 h 39"/>
                    <a:gd name="T12" fmla="*/ 6 w 38"/>
                    <a:gd name="T13" fmla="*/ 35 h 39"/>
                    <a:gd name="T14" fmla="*/ 5 w 38"/>
                    <a:gd name="T15" fmla="*/ 21 h 39"/>
                    <a:gd name="T16" fmla="*/ 0 w 38"/>
                    <a:gd name="T17" fmla="*/ 27 h 3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8"/>
                    <a:gd name="T28" fmla="*/ 0 h 39"/>
                    <a:gd name="T29" fmla="*/ 38 w 38"/>
                    <a:gd name="T30" fmla="*/ 39 h 3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8" h="39">
                      <a:moveTo>
                        <a:pt x="0" y="27"/>
                      </a:moveTo>
                      <a:lnTo>
                        <a:pt x="6" y="5"/>
                      </a:lnTo>
                      <a:lnTo>
                        <a:pt x="21" y="0"/>
                      </a:lnTo>
                      <a:lnTo>
                        <a:pt x="38" y="13"/>
                      </a:lnTo>
                      <a:lnTo>
                        <a:pt x="38" y="31"/>
                      </a:lnTo>
                      <a:lnTo>
                        <a:pt x="23" y="39"/>
                      </a:lnTo>
                      <a:lnTo>
                        <a:pt x="6" y="35"/>
                      </a:lnTo>
                      <a:lnTo>
                        <a:pt x="5" y="21"/>
                      </a:lnTo>
                      <a:lnTo>
                        <a:pt x="0" y="27"/>
                      </a:lnTo>
                      <a:close/>
                    </a:path>
                  </a:pathLst>
                </a:custGeom>
                <a:blipFill dpi="0" rotWithShape="0">
                  <a:blip r:embed="rId3" cstate="print"/>
                  <a:srcRect/>
                  <a:tile tx="0" ty="0" sx="100000" sy="100000" flip="none" algn="tl"/>
                </a:blip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</p:grpSp>
          <p:grpSp>
            <p:nvGrpSpPr>
              <p:cNvPr id="28" name="Group 136"/>
              <p:cNvGrpSpPr>
                <a:grpSpLocks/>
              </p:cNvGrpSpPr>
              <p:nvPr/>
            </p:nvGrpSpPr>
            <p:grpSpPr bwMode="auto">
              <a:xfrm>
                <a:off x="2954" y="2945"/>
                <a:ext cx="328" cy="267"/>
                <a:chOff x="2603" y="2924"/>
                <a:chExt cx="546" cy="444"/>
              </a:xfrm>
            </p:grpSpPr>
            <p:sp>
              <p:nvSpPr>
                <p:cNvPr id="149636" name="Freeform 137"/>
                <p:cNvSpPr>
                  <a:spLocks/>
                </p:cNvSpPr>
                <p:nvPr/>
              </p:nvSpPr>
              <p:spPr bwMode="auto">
                <a:xfrm>
                  <a:off x="2761" y="2924"/>
                  <a:ext cx="142" cy="110"/>
                </a:xfrm>
                <a:custGeom>
                  <a:avLst/>
                  <a:gdLst>
                    <a:gd name="T0" fmla="*/ 181 w 284"/>
                    <a:gd name="T1" fmla="*/ 72 h 221"/>
                    <a:gd name="T2" fmla="*/ 155 w 284"/>
                    <a:gd name="T3" fmla="*/ 47 h 221"/>
                    <a:gd name="T4" fmla="*/ 136 w 284"/>
                    <a:gd name="T5" fmla="*/ 29 h 221"/>
                    <a:gd name="T6" fmla="*/ 114 w 284"/>
                    <a:gd name="T7" fmla="*/ 17 h 221"/>
                    <a:gd name="T8" fmla="*/ 90 w 284"/>
                    <a:gd name="T9" fmla="*/ 6 h 221"/>
                    <a:gd name="T10" fmla="*/ 72 w 284"/>
                    <a:gd name="T11" fmla="*/ 2 h 221"/>
                    <a:gd name="T12" fmla="*/ 50 w 284"/>
                    <a:gd name="T13" fmla="*/ 0 h 221"/>
                    <a:gd name="T14" fmla="*/ 35 w 284"/>
                    <a:gd name="T15" fmla="*/ 2 h 221"/>
                    <a:gd name="T16" fmla="*/ 21 w 284"/>
                    <a:gd name="T17" fmla="*/ 9 h 221"/>
                    <a:gd name="T18" fmla="*/ 12 w 284"/>
                    <a:gd name="T19" fmla="*/ 17 h 221"/>
                    <a:gd name="T20" fmla="*/ 5 w 284"/>
                    <a:gd name="T21" fmla="*/ 31 h 221"/>
                    <a:gd name="T22" fmla="*/ 2 w 284"/>
                    <a:gd name="T23" fmla="*/ 47 h 221"/>
                    <a:gd name="T24" fmla="*/ 0 w 284"/>
                    <a:gd name="T25" fmla="*/ 68 h 221"/>
                    <a:gd name="T26" fmla="*/ 5 w 284"/>
                    <a:gd name="T27" fmla="*/ 95 h 221"/>
                    <a:gd name="T28" fmla="*/ 10 w 284"/>
                    <a:gd name="T29" fmla="*/ 114 h 221"/>
                    <a:gd name="T30" fmla="*/ 20 w 284"/>
                    <a:gd name="T31" fmla="*/ 133 h 221"/>
                    <a:gd name="T32" fmla="*/ 29 w 284"/>
                    <a:gd name="T33" fmla="*/ 152 h 221"/>
                    <a:gd name="T34" fmla="*/ 44 w 284"/>
                    <a:gd name="T35" fmla="*/ 168 h 221"/>
                    <a:gd name="T36" fmla="*/ 62 w 284"/>
                    <a:gd name="T37" fmla="*/ 184 h 221"/>
                    <a:gd name="T38" fmla="*/ 85 w 284"/>
                    <a:gd name="T39" fmla="*/ 199 h 221"/>
                    <a:gd name="T40" fmla="*/ 110 w 284"/>
                    <a:gd name="T41" fmla="*/ 214 h 221"/>
                    <a:gd name="T42" fmla="*/ 136 w 284"/>
                    <a:gd name="T43" fmla="*/ 221 h 221"/>
                    <a:gd name="T44" fmla="*/ 157 w 284"/>
                    <a:gd name="T45" fmla="*/ 219 h 221"/>
                    <a:gd name="T46" fmla="*/ 177 w 284"/>
                    <a:gd name="T47" fmla="*/ 217 h 221"/>
                    <a:gd name="T48" fmla="*/ 194 w 284"/>
                    <a:gd name="T49" fmla="*/ 209 h 221"/>
                    <a:gd name="T50" fmla="*/ 204 w 284"/>
                    <a:gd name="T51" fmla="*/ 198 h 221"/>
                    <a:gd name="T52" fmla="*/ 212 w 284"/>
                    <a:gd name="T53" fmla="*/ 183 h 221"/>
                    <a:gd name="T54" fmla="*/ 214 w 284"/>
                    <a:gd name="T55" fmla="*/ 164 h 221"/>
                    <a:gd name="T56" fmla="*/ 211 w 284"/>
                    <a:gd name="T57" fmla="*/ 147 h 221"/>
                    <a:gd name="T58" fmla="*/ 210 w 284"/>
                    <a:gd name="T59" fmla="*/ 129 h 221"/>
                    <a:gd name="T60" fmla="*/ 203 w 284"/>
                    <a:gd name="T61" fmla="*/ 114 h 221"/>
                    <a:gd name="T62" fmla="*/ 199 w 284"/>
                    <a:gd name="T63" fmla="*/ 99 h 221"/>
                    <a:gd name="T64" fmla="*/ 194 w 284"/>
                    <a:gd name="T65" fmla="*/ 90 h 221"/>
                    <a:gd name="T66" fmla="*/ 226 w 284"/>
                    <a:gd name="T67" fmla="*/ 75 h 221"/>
                    <a:gd name="T68" fmla="*/ 260 w 284"/>
                    <a:gd name="T69" fmla="*/ 66 h 221"/>
                    <a:gd name="T70" fmla="*/ 281 w 284"/>
                    <a:gd name="T71" fmla="*/ 56 h 221"/>
                    <a:gd name="T72" fmla="*/ 284 w 284"/>
                    <a:gd name="T73" fmla="*/ 46 h 221"/>
                    <a:gd name="T74" fmla="*/ 281 w 284"/>
                    <a:gd name="T75" fmla="*/ 33 h 221"/>
                    <a:gd name="T76" fmla="*/ 272 w 284"/>
                    <a:gd name="T77" fmla="*/ 23 h 221"/>
                    <a:gd name="T78" fmla="*/ 258 w 284"/>
                    <a:gd name="T79" fmla="*/ 24 h 221"/>
                    <a:gd name="T80" fmla="*/ 245 w 284"/>
                    <a:gd name="T81" fmla="*/ 27 h 221"/>
                    <a:gd name="T82" fmla="*/ 229 w 284"/>
                    <a:gd name="T83" fmla="*/ 39 h 221"/>
                    <a:gd name="T84" fmla="*/ 207 w 284"/>
                    <a:gd name="T85" fmla="*/ 52 h 221"/>
                    <a:gd name="T86" fmla="*/ 192 w 284"/>
                    <a:gd name="T87" fmla="*/ 63 h 221"/>
                    <a:gd name="T88" fmla="*/ 181 w 284"/>
                    <a:gd name="T89" fmla="*/ 72 h 22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284"/>
                    <a:gd name="T136" fmla="*/ 0 h 221"/>
                    <a:gd name="T137" fmla="*/ 284 w 284"/>
                    <a:gd name="T138" fmla="*/ 221 h 22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284" h="221">
                      <a:moveTo>
                        <a:pt x="181" y="72"/>
                      </a:moveTo>
                      <a:lnTo>
                        <a:pt x="155" y="47"/>
                      </a:lnTo>
                      <a:lnTo>
                        <a:pt x="136" y="29"/>
                      </a:lnTo>
                      <a:lnTo>
                        <a:pt x="114" y="17"/>
                      </a:lnTo>
                      <a:lnTo>
                        <a:pt x="90" y="6"/>
                      </a:lnTo>
                      <a:lnTo>
                        <a:pt x="72" y="2"/>
                      </a:lnTo>
                      <a:lnTo>
                        <a:pt x="50" y="0"/>
                      </a:lnTo>
                      <a:lnTo>
                        <a:pt x="35" y="2"/>
                      </a:lnTo>
                      <a:lnTo>
                        <a:pt x="21" y="9"/>
                      </a:lnTo>
                      <a:lnTo>
                        <a:pt x="12" y="17"/>
                      </a:lnTo>
                      <a:lnTo>
                        <a:pt x="5" y="31"/>
                      </a:lnTo>
                      <a:lnTo>
                        <a:pt x="2" y="47"/>
                      </a:lnTo>
                      <a:lnTo>
                        <a:pt x="0" y="68"/>
                      </a:lnTo>
                      <a:lnTo>
                        <a:pt x="5" y="95"/>
                      </a:lnTo>
                      <a:lnTo>
                        <a:pt x="10" y="114"/>
                      </a:lnTo>
                      <a:lnTo>
                        <a:pt x="20" y="133"/>
                      </a:lnTo>
                      <a:lnTo>
                        <a:pt x="29" y="152"/>
                      </a:lnTo>
                      <a:lnTo>
                        <a:pt x="44" y="168"/>
                      </a:lnTo>
                      <a:lnTo>
                        <a:pt x="62" y="184"/>
                      </a:lnTo>
                      <a:lnTo>
                        <a:pt x="85" y="199"/>
                      </a:lnTo>
                      <a:lnTo>
                        <a:pt x="110" y="214"/>
                      </a:lnTo>
                      <a:lnTo>
                        <a:pt x="136" y="221"/>
                      </a:lnTo>
                      <a:lnTo>
                        <a:pt x="157" y="219"/>
                      </a:lnTo>
                      <a:lnTo>
                        <a:pt x="177" y="217"/>
                      </a:lnTo>
                      <a:lnTo>
                        <a:pt x="194" y="209"/>
                      </a:lnTo>
                      <a:lnTo>
                        <a:pt x="204" y="198"/>
                      </a:lnTo>
                      <a:lnTo>
                        <a:pt x="212" y="183"/>
                      </a:lnTo>
                      <a:lnTo>
                        <a:pt x="214" y="164"/>
                      </a:lnTo>
                      <a:lnTo>
                        <a:pt x="211" y="147"/>
                      </a:lnTo>
                      <a:lnTo>
                        <a:pt x="210" y="129"/>
                      </a:lnTo>
                      <a:lnTo>
                        <a:pt x="203" y="114"/>
                      </a:lnTo>
                      <a:lnTo>
                        <a:pt x="199" y="99"/>
                      </a:lnTo>
                      <a:lnTo>
                        <a:pt x="194" y="90"/>
                      </a:lnTo>
                      <a:lnTo>
                        <a:pt x="226" y="75"/>
                      </a:lnTo>
                      <a:lnTo>
                        <a:pt x="260" y="66"/>
                      </a:lnTo>
                      <a:lnTo>
                        <a:pt x="281" y="56"/>
                      </a:lnTo>
                      <a:lnTo>
                        <a:pt x="284" y="46"/>
                      </a:lnTo>
                      <a:lnTo>
                        <a:pt x="281" y="33"/>
                      </a:lnTo>
                      <a:lnTo>
                        <a:pt x="272" y="23"/>
                      </a:lnTo>
                      <a:lnTo>
                        <a:pt x="258" y="24"/>
                      </a:lnTo>
                      <a:lnTo>
                        <a:pt x="245" y="27"/>
                      </a:lnTo>
                      <a:lnTo>
                        <a:pt x="229" y="39"/>
                      </a:lnTo>
                      <a:lnTo>
                        <a:pt x="207" y="52"/>
                      </a:lnTo>
                      <a:lnTo>
                        <a:pt x="192" y="63"/>
                      </a:lnTo>
                      <a:lnTo>
                        <a:pt x="181" y="72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637" name="Freeform 138"/>
                <p:cNvSpPr>
                  <a:spLocks/>
                </p:cNvSpPr>
                <p:nvPr/>
              </p:nvSpPr>
              <p:spPr bwMode="auto">
                <a:xfrm>
                  <a:off x="2840" y="3036"/>
                  <a:ext cx="119" cy="222"/>
                </a:xfrm>
                <a:custGeom>
                  <a:avLst/>
                  <a:gdLst>
                    <a:gd name="T0" fmla="*/ 31 w 237"/>
                    <a:gd name="T1" fmla="*/ 6 h 445"/>
                    <a:gd name="T2" fmla="*/ 53 w 237"/>
                    <a:gd name="T3" fmla="*/ 3 h 445"/>
                    <a:gd name="T4" fmla="*/ 78 w 237"/>
                    <a:gd name="T5" fmla="*/ 0 h 445"/>
                    <a:gd name="T6" fmla="*/ 103 w 237"/>
                    <a:gd name="T7" fmla="*/ 5 h 445"/>
                    <a:gd name="T8" fmla="*/ 125 w 237"/>
                    <a:gd name="T9" fmla="*/ 14 h 445"/>
                    <a:gd name="T10" fmla="*/ 152 w 237"/>
                    <a:gd name="T11" fmla="*/ 31 h 445"/>
                    <a:gd name="T12" fmla="*/ 175 w 237"/>
                    <a:gd name="T13" fmla="*/ 53 h 445"/>
                    <a:gd name="T14" fmla="*/ 191 w 237"/>
                    <a:gd name="T15" fmla="*/ 77 h 445"/>
                    <a:gd name="T16" fmla="*/ 207 w 237"/>
                    <a:gd name="T17" fmla="*/ 102 h 445"/>
                    <a:gd name="T18" fmla="*/ 219 w 237"/>
                    <a:gd name="T19" fmla="*/ 134 h 445"/>
                    <a:gd name="T20" fmla="*/ 227 w 237"/>
                    <a:gd name="T21" fmla="*/ 165 h 445"/>
                    <a:gd name="T22" fmla="*/ 234 w 237"/>
                    <a:gd name="T23" fmla="*/ 199 h 445"/>
                    <a:gd name="T24" fmla="*/ 237 w 237"/>
                    <a:gd name="T25" fmla="*/ 235 h 445"/>
                    <a:gd name="T26" fmla="*/ 234 w 237"/>
                    <a:gd name="T27" fmla="*/ 265 h 445"/>
                    <a:gd name="T28" fmla="*/ 231 w 237"/>
                    <a:gd name="T29" fmla="*/ 298 h 445"/>
                    <a:gd name="T30" fmla="*/ 227 w 237"/>
                    <a:gd name="T31" fmla="*/ 329 h 445"/>
                    <a:gd name="T32" fmla="*/ 219 w 237"/>
                    <a:gd name="T33" fmla="*/ 362 h 445"/>
                    <a:gd name="T34" fmla="*/ 210 w 237"/>
                    <a:gd name="T35" fmla="*/ 386 h 445"/>
                    <a:gd name="T36" fmla="*/ 197 w 237"/>
                    <a:gd name="T37" fmla="*/ 410 h 445"/>
                    <a:gd name="T38" fmla="*/ 184 w 237"/>
                    <a:gd name="T39" fmla="*/ 428 h 445"/>
                    <a:gd name="T40" fmla="*/ 168 w 237"/>
                    <a:gd name="T41" fmla="*/ 435 h 445"/>
                    <a:gd name="T42" fmla="*/ 150 w 237"/>
                    <a:gd name="T43" fmla="*/ 443 h 445"/>
                    <a:gd name="T44" fmla="*/ 129 w 237"/>
                    <a:gd name="T45" fmla="*/ 445 h 445"/>
                    <a:gd name="T46" fmla="*/ 111 w 237"/>
                    <a:gd name="T47" fmla="*/ 443 h 445"/>
                    <a:gd name="T48" fmla="*/ 97 w 237"/>
                    <a:gd name="T49" fmla="*/ 440 h 445"/>
                    <a:gd name="T50" fmla="*/ 83 w 237"/>
                    <a:gd name="T51" fmla="*/ 429 h 445"/>
                    <a:gd name="T52" fmla="*/ 71 w 237"/>
                    <a:gd name="T53" fmla="*/ 416 h 445"/>
                    <a:gd name="T54" fmla="*/ 64 w 237"/>
                    <a:gd name="T55" fmla="*/ 401 h 445"/>
                    <a:gd name="T56" fmla="*/ 56 w 237"/>
                    <a:gd name="T57" fmla="*/ 379 h 445"/>
                    <a:gd name="T58" fmla="*/ 53 w 237"/>
                    <a:gd name="T59" fmla="*/ 360 h 445"/>
                    <a:gd name="T60" fmla="*/ 59 w 237"/>
                    <a:gd name="T61" fmla="*/ 333 h 445"/>
                    <a:gd name="T62" fmla="*/ 67 w 237"/>
                    <a:gd name="T63" fmla="*/ 306 h 445"/>
                    <a:gd name="T64" fmla="*/ 76 w 237"/>
                    <a:gd name="T65" fmla="*/ 281 h 445"/>
                    <a:gd name="T66" fmla="*/ 83 w 237"/>
                    <a:gd name="T67" fmla="*/ 262 h 445"/>
                    <a:gd name="T68" fmla="*/ 88 w 237"/>
                    <a:gd name="T69" fmla="*/ 240 h 445"/>
                    <a:gd name="T70" fmla="*/ 88 w 237"/>
                    <a:gd name="T71" fmla="*/ 227 h 445"/>
                    <a:gd name="T72" fmla="*/ 86 w 237"/>
                    <a:gd name="T73" fmla="*/ 213 h 445"/>
                    <a:gd name="T74" fmla="*/ 80 w 237"/>
                    <a:gd name="T75" fmla="*/ 197 h 445"/>
                    <a:gd name="T76" fmla="*/ 71 w 237"/>
                    <a:gd name="T77" fmla="*/ 180 h 445"/>
                    <a:gd name="T78" fmla="*/ 55 w 237"/>
                    <a:gd name="T79" fmla="*/ 161 h 445"/>
                    <a:gd name="T80" fmla="*/ 37 w 237"/>
                    <a:gd name="T81" fmla="*/ 145 h 445"/>
                    <a:gd name="T82" fmla="*/ 25 w 237"/>
                    <a:gd name="T83" fmla="*/ 129 h 445"/>
                    <a:gd name="T84" fmla="*/ 12 w 237"/>
                    <a:gd name="T85" fmla="*/ 106 h 445"/>
                    <a:gd name="T86" fmla="*/ 4 w 237"/>
                    <a:gd name="T87" fmla="*/ 84 h 445"/>
                    <a:gd name="T88" fmla="*/ 0 w 237"/>
                    <a:gd name="T89" fmla="*/ 60 h 445"/>
                    <a:gd name="T90" fmla="*/ 0 w 237"/>
                    <a:gd name="T91" fmla="*/ 40 h 445"/>
                    <a:gd name="T92" fmla="*/ 4 w 237"/>
                    <a:gd name="T93" fmla="*/ 27 h 445"/>
                    <a:gd name="T94" fmla="*/ 14 w 237"/>
                    <a:gd name="T95" fmla="*/ 17 h 445"/>
                    <a:gd name="T96" fmla="*/ 31 w 237"/>
                    <a:gd name="T97" fmla="*/ 6 h 445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237"/>
                    <a:gd name="T148" fmla="*/ 0 h 445"/>
                    <a:gd name="T149" fmla="*/ 237 w 237"/>
                    <a:gd name="T150" fmla="*/ 445 h 445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237" h="445">
                      <a:moveTo>
                        <a:pt x="31" y="6"/>
                      </a:moveTo>
                      <a:lnTo>
                        <a:pt x="53" y="3"/>
                      </a:lnTo>
                      <a:lnTo>
                        <a:pt x="78" y="0"/>
                      </a:lnTo>
                      <a:lnTo>
                        <a:pt x="103" y="5"/>
                      </a:lnTo>
                      <a:lnTo>
                        <a:pt x="125" y="14"/>
                      </a:lnTo>
                      <a:lnTo>
                        <a:pt x="152" y="31"/>
                      </a:lnTo>
                      <a:lnTo>
                        <a:pt x="175" y="53"/>
                      </a:lnTo>
                      <a:lnTo>
                        <a:pt x="191" y="77"/>
                      </a:lnTo>
                      <a:lnTo>
                        <a:pt x="207" y="102"/>
                      </a:lnTo>
                      <a:lnTo>
                        <a:pt x="219" y="134"/>
                      </a:lnTo>
                      <a:lnTo>
                        <a:pt x="227" y="165"/>
                      </a:lnTo>
                      <a:lnTo>
                        <a:pt x="234" y="199"/>
                      </a:lnTo>
                      <a:lnTo>
                        <a:pt x="237" y="235"/>
                      </a:lnTo>
                      <a:lnTo>
                        <a:pt x="234" y="265"/>
                      </a:lnTo>
                      <a:lnTo>
                        <a:pt x="231" y="298"/>
                      </a:lnTo>
                      <a:lnTo>
                        <a:pt x="227" y="329"/>
                      </a:lnTo>
                      <a:lnTo>
                        <a:pt x="219" y="362"/>
                      </a:lnTo>
                      <a:lnTo>
                        <a:pt x="210" y="386"/>
                      </a:lnTo>
                      <a:lnTo>
                        <a:pt x="197" y="410"/>
                      </a:lnTo>
                      <a:lnTo>
                        <a:pt x="184" y="428"/>
                      </a:lnTo>
                      <a:lnTo>
                        <a:pt x="168" y="435"/>
                      </a:lnTo>
                      <a:lnTo>
                        <a:pt x="150" y="443"/>
                      </a:lnTo>
                      <a:lnTo>
                        <a:pt x="129" y="445"/>
                      </a:lnTo>
                      <a:lnTo>
                        <a:pt x="111" y="443"/>
                      </a:lnTo>
                      <a:lnTo>
                        <a:pt x="97" y="440"/>
                      </a:lnTo>
                      <a:lnTo>
                        <a:pt x="83" y="429"/>
                      </a:lnTo>
                      <a:lnTo>
                        <a:pt x="71" y="416"/>
                      </a:lnTo>
                      <a:lnTo>
                        <a:pt x="64" y="401"/>
                      </a:lnTo>
                      <a:lnTo>
                        <a:pt x="56" y="379"/>
                      </a:lnTo>
                      <a:lnTo>
                        <a:pt x="53" y="360"/>
                      </a:lnTo>
                      <a:lnTo>
                        <a:pt x="59" y="333"/>
                      </a:lnTo>
                      <a:lnTo>
                        <a:pt x="67" y="306"/>
                      </a:lnTo>
                      <a:lnTo>
                        <a:pt x="76" y="281"/>
                      </a:lnTo>
                      <a:lnTo>
                        <a:pt x="83" y="262"/>
                      </a:lnTo>
                      <a:lnTo>
                        <a:pt x="88" y="240"/>
                      </a:lnTo>
                      <a:lnTo>
                        <a:pt x="88" y="227"/>
                      </a:lnTo>
                      <a:lnTo>
                        <a:pt x="86" y="213"/>
                      </a:lnTo>
                      <a:lnTo>
                        <a:pt x="80" y="197"/>
                      </a:lnTo>
                      <a:lnTo>
                        <a:pt x="71" y="180"/>
                      </a:lnTo>
                      <a:lnTo>
                        <a:pt x="55" y="161"/>
                      </a:lnTo>
                      <a:lnTo>
                        <a:pt x="37" y="145"/>
                      </a:lnTo>
                      <a:lnTo>
                        <a:pt x="25" y="129"/>
                      </a:lnTo>
                      <a:lnTo>
                        <a:pt x="12" y="106"/>
                      </a:lnTo>
                      <a:lnTo>
                        <a:pt x="4" y="84"/>
                      </a:lnTo>
                      <a:lnTo>
                        <a:pt x="0" y="60"/>
                      </a:lnTo>
                      <a:lnTo>
                        <a:pt x="0" y="40"/>
                      </a:lnTo>
                      <a:lnTo>
                        <a:pt x="4" y="27"/>
                      </a:lnTo>
                      <a:lnTo>
                        <a:pt x="14" y="17"/>
                      </a:lnTo>
                      <a:lnTo>
                        <a:pt x="31" y="6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638" name="Freeform 139"/>
                <p:cNvSpPr>
                  <a:spLocks/>
                </p:cNvSpPr>
                <p:nvPr/>
              </p:nvSpPr>
              <p:spPr bwMode="auto">
                <a:xfrm>
                  <a:off x="2874" y="2958"/>
                  <a:ext cx="266" cy="147"/>
                </a:xfrm>
                <a:custGeom>
                  <a:avLst/>
                  <a:gdLst>
                    <a:gd name="T0" fmla="*/ 13 w 532"/>
                    <a:gd name="T1" fmla="*/ 162 h 294"/>
                    <a:gd name="T2" fmla="*/ 43 w 532"/>
                    <a:gd name="T3" fmla="*/ 160 h 294"/>
                    <a:gd name="T4" fmla="*/ 74 w 532"/>
                    <a:gd name="T5" fmla="*/ 164 h 294"/>
                    <a:gd name="T6" fmla="*/ 110 w 532"/>
                    <a:gd name="T7" fmla="*/ 177 h 294"/>
                    <a:gd name="T8" fmla="*/ 149 w 532"/>
                    <a:gd name="T9" fmla="*/ 197 h 294"/>
                    <a:gd name="T10" fmla="*/ 187 w 532"/>
                    <a:gd name="T11" fmla="*/ 217 h 294"/>
                    <a:gd name="T12" fmla="*/ 222 w 532"/>
                    <a:gd name="T13" fmla="*/ 236 h 294"/>
                    <a:gd name="T14" fmla="*/ 245 w 532"/>
                    <a:gd name="T15" fmla="*/ 246 h 294"/>
                    <a:gd name="T16" fmla="*/ 261 w 532"/>
                    <a:gd name="T17" fmla="*/ 248 h 294"/>
                    <a:gd name="T18" fmla="*/ 281 w 532"/>
                    <a:gd name="T19" fmla="*/ 243 h 294"/>
                    <a:gd name="T20" fmla="*/ 292 w 532"/>
                    <a:gd name="T21" fmla="*/ 234 h 294"/>
                    <a:gd name="T22" fmla="*/ 310 w 532"/>
                    <a:gd name="T23" fmla="*/ 213 h 294"/>
                    <a:gd name="T24" fmla="*/ 330 w 532"/>
                    <a:gd name="T25" fmla="*/ 182 h 294"/>
                    <a:gd name="T26" fmla="*/ 355 w 532"/>
                    <a:gd name="T27" fmla="*/ 146 h 294"/>
                    <a:gd name="T28" fmla="*/ 377 w 532"/>
                    <a:gd name="T29" fmla="*/ 110 h 294"/>
                    <a:gd name="T30" fmla="*/ 397 w 532"/>
                    <a:gd name="T31" fmla="*/ 85 h 294"/>
                    <a:gd name="T32" fmla="*/ 415 w 532"/>
                    <a:gd name="T33" fmla="*/ 64 h 294"/>
                    <a:gd name="T34" fmla="*/ 427 w 532"/>
                    <a:gd name="T35" fmla="*/ 34 h 294"/>
                    <a:gd name="T36" fmla="*/ 431 w 532"/>
                    <a:gd name="T37" fmla="*/ 19 h 294"/>
                    <a:gd name="T38" fmla="*/ 443 w 532"/>
                    <a:gd name="T39" fmla="*/ 4 h 294"/>
                    <a:gd name="T40" fmla="*/ 458 w 532"/>
                    <a:gd name="T41" fmla="*/ 0 h 294"/>
                    <a:gd name="T42" fmla="*/ 471 w 532"/>
                    <a:gd name="T43" fmla="*/ 0 h 294"/>
                    <a:gd name="T44" fmla="*/ 481 w 532"/>
                    <a:gd name="T45" fmla="*/ 6 h 294"/>
                    <a:gd name="T46" fmla="*/ 478 w 532"/>
                    <a:gd name="T47" fmla="*/ 19 h 294"/>
                    <a:gd name="T48" fmla="*/ 462 w 532"/>
                    <a:gd name="T49" fmla="*/ 22 h 294"/>
                    <a:gd name="T50" fmla="*/ 450 w 532"/>
                    <a:gd name="T51" fmla="*/ 37 h 294"/>
                    <a:gd name="T52" fmla="*/ 456 w 532"/>
                    <a:gd name="T53" fmla="*/ 45 h 294"/>
                    <a:gd name="T54" fmla="*/ 474 w 532"/>
                    <a:gd name="T55" fmla="*/ 37 h 294"/>
                    <a:gd name="T56" fmla="*/ 498 w 532"/>
                    <a:gd name="T57" fmla="*/ 23 h 294"/>
                    <a:gd name="T58" fmla="*/ 517 w 532"/>
                    <a:gd name="T59" fmla="*/ 27 h 294"/>
                    <a:gd name="T60" fmla="*/ 526 w 532"/>
                    <a:gd name="T61" fmla="*/ 35 h 294"/>
                    <a:gd name="T62" fmla="*/ 532 w 532"/>
                    <a:gd name="T63" fmla="*/ 46 h 294"/>
                    <a:gd name="T64" fmla="*/ 529 w 532"/>
                    <a:gd name="T65" fmla="*/ 62 h 294"/>
                    <a:gd name="T66" fmla="*/ 520 w 532"/>
                    <a:gd name="T67" fmla="*/ 72 h 294"/>
                    <a:gd name="T68" fmla="*/ 502 w 532"/>
                    <a:gd name="T69" fmla="*/ 76 h 294"/>
                    <a:gd name="T70" fmla="*/ 472 w 532"/>
                    <a:gd name="T71" fmla="*/ 87 h 294"/>
                    <a:gd name="T72" fmla="*/ 447 w 532"/>
                    <a:gd name="T73" fmla="*/ 88 h 294"/>
                    <a:gd name="T74" fmla="*/ 425 w 532"/>
                    <a:gd name="T75" fmla="*/ 93 h 294"/>
                    <a:gd name="T76" fmla="*/ 397 w 532"/>
                    <a:gd name="T77" fmla="*/ 129 h 294"/>
                    <a:gd name="T78" fmla="*/ 376 w 532"/>
                    <a:gd name="T79" fmla="*/ 173 h 294"/>
                    <a:gd name="T80" fmla="*/ 358 w 532"/>
                    <a:gd name="T81" fmla="*/ 203 h 294"/>
                    <a:gd name="T82" fmla="*/ 341 w 532"/>
                    <a:gd name="T83" fmla="*/ 231 h 294"/>
                    <a:gd name="T84" fmla="*/ 320 w 532"/>
                    <a:gd name="T85" fmla="*/ 257 h 294"/>
                    <a:gd name="T86" fmla="*/ 299 w 532"/>
                    <a:gd name="T87" fmla="*/ 278 h 294"/>
                    <a:gd name="T88" fmla="*/ 280 w 532"/>
                    <a:gd name="T89" fmla="*/ 289 h 294"/>
                    <a:gd name="T90" fmla="*/ 258 w 532"/>
                    <a:gd name="T91" fmla="*/ 294 h 294"/>
                    <a:gd name="T92" fmla="*/ 240 w 532"/>
                    <a:gd name="T93" fmla="*/ 292 h 294"/>
                    <a:gd name="T94" fmla="*/ 222 w 532"/>
                    <a:gd name="T95" fmla="*/ 284 h 294"/>
                    <a:gd name="T96" fmla="*/ 196 w 532"/>
                    <a:gd name="T97" fmla="*/ 274 h 294"/>
                    <a:gd name="T98" fmla="*/ 168 w 532"/>
                    <a:gd name="T99" fmla="*/ 262 h 294"/>
                    <a:gd name="T100" fmla="*/ 135 w 532"/>
                    <a:gd name="T101" fmla="*/ 247 h 294"/>
                    <a:gd name="T102" fmla="*/ 101 w 532"/>
                    <a:gd name="T103" fmla="*/ 236 h 294"/>
                    <a:gd name="T104" fmla="*/ 66 w 532"/>
                    <a:gd name="T105" fmla="*/ 230 h 294"/>
                    <a:gd name="T106" fmla="*/ 38 w 532"/>
                    <a:gd name="T107" fmla="*/ 220 h 294"/>
                    <a:gd name="T108" fmla="*/ 13 w 532"/>
                    <a:gd name="T109" fmla="*/ 209 h 294"/>
                    <a:gd name="T110" fmla="*/ 4 w 532"/>
                    <a:gd name="T111" fmla="*/ 186 h 294"/>
                    <a:gd name="T112" fmla="*/ 0 w 532"/>
                    <a:gd name="T113" fmla="*/ 189 h 294"/>
                    <a:gd name="T114" fmla="*/ 0 w 532"/>
                    <a:gd name="T115" fmla="*/ 173 h 294"/>
                    <a:gd name="T116" fmla="*/ 8 w 532"/>
                    <a:gd name="T117" fmla="*/ 162 h 294"/>
                    <a:gd name="T118" fmla="*/ 13 w 532"/>
                    <a:gd name="T119" fmla="*/ 162 h 294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532"/>
                    <a:gd name="T181" fmla="*/ 0 h 294"/>
                    <a:gd name="T182" fmla="*/ 532 w 532"/>
                    <a:gd name="T183" fmla="*/ 294 h 294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532" h="294">
                      <a:moveTo>
                        <a:pt x="13" y="162"/>
                      </a:moveTo>
                      <a:lnTo>
                        <a:pt x="43" y="160"/>
                      </a:lnTo>
                      <a:lnTo>
                        <a:pt x="74" y="164"/>
                      </a:lnTo>
                      <a:lnTo>
                        <a:pt x="110" y="177"/>
                      </a:lnTo>
                      <a:lnTo>
                        <a:pt x="149" y="197"/>
                      </a:lnTo>
                      <a:lnTo>
                        <a:pt x="187" y="217"/>
                      </a:lnTo>
                      <a:lnTo>
                        <a:pt x="222" y="236"/>
                      </a:lnTo>
                      <a:lnTo>
                        <a:pt x="245" y="246"/>
                      </a:lnTo>
                      <a:lnTo>
                        <a:pt x="261" y="248"/>
                      </a:lnTo>
                      <a:lnTo>
                        <a:pt x="281" y="243"/>
                      </a:lnTo>
                      <a:lnTo>
                        <a:pt x="292" y="234"/>
                      </a:lnTo>
                      <a:lnTo>
                        <a:pt x="310" y="213"/>
                      </a:lnTo>
                      <a:lnTo>
                        <a:pt x="330" y="182"/>
                      </a:lnTo>
                      <a:lnTo>
                        <a:pt x="355" y="146"/>
                      </a:lnTo>
                      <a:lnTo>
                        <a:pt x="377" y="110"/>
                      </a:lnTo>
                      <a:lnTo>
                        <a:pt x="397" y="85"/>
                      </a:lnTo>
                      <a:lnTo>
                        <a:pt x="415" y="64"/>
                      </a:lnTo>
                      <a:lnTo>
                        <a:pt x="427" y="34"/>
                      </a:lnTo>
                      <a:lnTo>
                        <a:pt x="431" y="19"/>
                      </a:lnTo>
                      <a:lnTo>
                        <a:pt x="443" y="4"/>
                      </a:lnTo>
                      <a:lnTo>
                        <a:pt x="458" y="0"/>
                      </a:lnTo>
                      <a:lnTo>
                        <a:pt x="471" y="0"/>
                      </a:lnTo>
                      <a:lnTo>
                        <a:pt x="481" y="6"/>
                      </a:lnTo>
                      <a:lnTo>
                        <a:pt x="478" y="19"/>
                      </a:lnTo>
                      <a:lnTo>
                        <a:pt x="462" y="22"/>
                      </a:lnTo>
                      <a:lnTo>
                        <a:pt x="450" y="37"/>
                      </a:lnTo>
                      <a:lnTo>
                        <a:pt x="456" y="45"/>
                      </a:lnTo>
                      <a:lnTo>
                        <a:pt x="474" y="37"/>
                      </a:lnTo>
                      <a:lnTo>
                        <a:pt x="498" y="23"/>
                      </a:lnTo>
                      <a:lnTo>
                        <a:pt x="517" y="27"/>
                      </a:lnTo>
                      <a:lnTo>
                        <a:pt x="526" y="35"/>
                      </a:lnTo>
                      <a:lnTo>
                        <a:pt x="532" y="46"/>
                      </a:lnTo>
                      <a:lnTo>
                        <a:pt x="529" y="62"/>
                      </a:lnTo>
                      <a:lnTo>
                        <a:pt x="520" y="72"/>
                      </a:lnTo>
                      <a:lnTo>
                        <a:pt x="502" y="76"/>
                      </a:lnTo>
                      <a:lnTo>
                        <a:pt x="472" y="87"/>
                      </a:lnTo>
                      <a:lnTo>
                        <a:pt x="447" y="88"/>
                      </a:lnTo>
                      <a:lnTo>
                        <a:pt x="425" y="93"/>
                      </a:lnTo>
                      <a:lnTo>
                        <a:pt x="397" y="129"/>
                      </a:lnTo>
                      <a:lnTo>
                        <a:pt x="376" y="173"/>
                      </a:lnTo>
                      <a:lnTo>
                        <a:pt x="358" y="203"/>
                      </a:lnTo>
                      <a:lnTo>
                        <a:pt x="341" y="231"/>
                      </a:lnTo>
                      <a:lnTo>
                        <a:pt x="320" y="257"/>
                      </a:lnTo>
                      <a:lnTo>
                        <a:pt x="299" y="278"/>
                      </a:lnTo>
                      <a:lnTo>
                        <a:pt x="280" y="289"/>
                      </a:lnTo>
                      <a:lnTo>
                        <a:pt x="258" y="294"/>
                      </a:lnTo>
                      <a:lnTo>
                        <a:pt x="240" y="292"/>
                      </a:lnTo>
                      <a:lnTo>
                        <a:pt x="222" y="284"/>
                      </a:lnTo>
                      <a:lnTo>
                        <a:pt x="196" y="274"/>
                      </a:lnTo>
                      <a:lnTo>
                        <a:pt x="168" y="262"/>
                      </a:lnTo>
                      <a:lnTo>
                        <a:pt x="135" y="247"/>
                      </a:lnTo>
                      <a:lnTo>
                        <a:pt x="101" y="236"/>
                      </a:lnTo>
                      <a:lnTo>
                        <a:pt x="66" y="230"/>
                      </a:lnTo>
                      <a:lnTo>
                        <a:pt x="38" y="220"/>
                      </a:lnTo>
                      <a:lnTo>
                        <a:pt x="13" y="209"/>
                      </a:lnTo>
                      <a:lnTo>
                        <a:pt x="4" y="186"/>
                      </a:lnTo>
                      <a:lnTo>
                        <a:pt x="0" y="189"/>
                      </a:lnTo>
                      <a:lnTo>
                        <a:pt x="0" y="173"/>
                      </a:lnTo>
                      <a:lnTo>
                        <a:pt x="8" y="162"/>
                      </a:lnTo>
                      <a:lnTo>
                        <a:pt x="13" y="162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639" name="Freeform 140"/>
                <p:cNvSpPr>
                  <a:spLocks/>
                </p:cNvSpPr>
                <p:nvPr/>
              </p:nvSpPr>
              <p:spPr bwMode="auto">
                <a:xfrm>
                  <a:off x="2603" y="2951"/>
                  <a:ext cx="264" cy="178"/>
                </a:xfrm>
                <a:custGeom>
                  <a:avLst/>
                  <a:gdLst>
                    <a:gd name="T0" fmla="*/ 476 w 527"/>
                    <a:gd name="T1" fmla="*/ 199 h 357"/>
                    <a:gd name="T2" fmla="*/ 517 w 527"/>
                    <a:gd name="T3" fmla="*/ 196 h 357"/>
                    <a:gd name="T4" fmla="*/ 522 w 527"/>
                    <a:gd name="T5" fmla="*/ 246 h 357"/>
                    <a:gd name="T6" fmla="*/ 472 w 527"/>
                    <a:gd name="T7" fmla="*/ 298 h 357"/>
                    <a:gd name="T8" fmla="*/ 408 w 527"/>
                    <a:gd name="T9" fmla="*/ 335 h 357"/>
                    <a:gd name="T10" fmla="*/ 343 w 527"/>
                    <a:gd name="T11" fmla="*/ 355 h 357"/>
                    <a:gd name="T12" fmla="*/ 296 w 527"/>
                    <a:gd name="T13" fmla="*/ 355 h 357"/>
                    <a:gd name="T14" fmla="*/ 257 w 527"/>
                    <a:gd name="T15" fmla="*/ 327 h 357"/>
                    <a:gd name="T16" fmla="*/ 203 w 527"/>
                    <a:gd name="T17" fmla="*/ 252 h 357"/>
                    <a:gd name="T18" fmla="*/ 158 w 527"/>
                    <a:gd name="T19" fmla="*/ 174 h 357"/>
                    <a:gd name="T20" fmla="*/ 102 w 527"/>
                    <a:gd name="T21" fmla="*/ 126 h 357"/>
                    <a:gd name="T22" fmla="*/ 58 w 527"/>
                    <a:gd name="T23" fmla="*/ 132 h 357"/>
                    <a:gd name="T24" fmla="*/ 21 w 527"/>
                    <a:gd name="T25" fmla="*/ 145 h 357"/>
                    <a:gd name="T26" fmla="*/ 8 w 527"/>
                    <a:gd name="T27" fmla="*/ 128 h 357"/>
                    <a:gd name="T28" fmla="*/ 27 w 527"/>
                    <a:gd name="T29" fmla="*/ 110 h 357"/>
                    <a:gd name="T30" fmla="*/ 63 w 527"/>
                    <a:gd name="T31" fmla="*/ 110 h 357"/>
                    <a:gd name="T32" fmla="*/ 68 w 527"/>
                    <a:gd name="T33" fmla="*/ 95 h 357"/>
                    <a:gd name="T34" fmla="*/ 29 w 527"/>
                    <a:gd name="T35" fmla="*/ 89 h 357"/>
                    <a:gd name="T36" fmla="*/ 6 w 527"/>
                    <a:gd name="T37" fmla="*/ 74 h 357"/>
                    <a:gd name="T38" fmla="*/ 4 w 527"/>
                    <a:gd name="T39" fmla="*/ 51 h 357"/>
                    <a:gd name="T40" fmla="*/ 21 w 527"/>
                    <a:gd name="T41" fmla="*/ 45 h 357"/>
                    <a:gd name="T42" fmla="*/ 51 w 527"/>
                    <a:gd name="T43" fmla="*/ 62 h 357"/>
                    <a:gd name="T44" fmla="*/ 74 w 527"/>
                    <a:gd name="T45" fmla="*/ 75 h 357"/>
                    <a:gd name="T46" fmla="*/ 93 w 527"/>
                    <a:gd name="T47" fmla="*/ 64 h 357"/>
                    <a:gd name="T48" fmla="*/ 93 w 527"/>
                    <a:gd name="T49" fmla="*/ 31 h 357"/>
                    <a:gd name="T50" fmla="*/ 101 w 527"/>
                    <a:gd name="T51" fmla="*/ 5 h 357"/>
                    <a:gd name="T52" fmla="*/ 125 w 527"/>
                    <a:gd name="T53" fmla="*/ 6 h 357"/>
                    <a:gd name="T54" fmla="*/ 123 w 527"/>
                    <a:gd name="T55" fmla="*/ 35 h 357"/>
                    <a:gd name="T56" fmla="*/ 113 w 527"/>
                    <a:gd name="T57" fmla="*/ 71 h 357"/>
                    <a:gd name="T58" fmla="*/ 130 w 527"/>
                    <a:gd name="T59" fmla="*/ 106 h 357"/>
                    <a:gd name="T60" fmla="*/ 175 w 527"/>
                    <a:gd name="T61" fmla="*/ 141 h 357"/>
                    <a:gd name="T62" fmla="*/ 216 w 527"/>
                    <a:gd name="T63" fmla="*/ 196 h 357"/>
                    <a:gd name="T64" fmla="*/ 257 w 527"/>
                    <a:gd name="T65" fmla="*/ 254 h 357"/>
                    <a:gd name="T66" fmla="*/ 292 w 527"/>
                    <a:gd name="T67" fmla="*/ 298 h 357"/>
                    <a:gd name="T68" fmla="*/ 327 w 527"/>
                    <a:gd name="T69" fmla="*/ 314 h 357"/>
                    <a:gd name="T70" fmla="*/ 359 w 527"/>
                    <a:gd name="T71" fmla="*/ 312 h 357"/>
                    <a:gd name="T72" fmla="*/ 401 w 527"/>
                    <a:gd name="T73" fmla="*/ 288 h 357"/>
                    <a:gd name="T74" fmla="*/ 440 w 527"/>
                    <a:gd name="T75" fmla="*/ 249 h 357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527"/>
                    <a:gd name="T115" fmla="*/ 0 h 357"/>
                    <a:gd name="T116" fmla="*/ 527 w 527"/>
                    <a:gd name="T117" fmla="*/ 357 h 357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527" h="357">
                      <a:moveTo>
                        <a:pt x="455" y="234"/>
                      </a:moveTo>
                      <a:lnTo>
                        <a:pt x="476" y="199"/>
                      </a:lnTo>
                      <a:lnTo>
                        <a:pt x="491" y="191"/>
                      </a:lnTo>
                      <a:lnTo>
                        <a:pt x="517" y="196"/>
                      </a:lnTo>
                      <a:lnTo>
                        <a:pt x="527" y="217"/>
                      </a:lnTo>
                      <a:lnTo>
                        <a:pt x="522" y="246"/>
                      </a:lnTo>
                      <a:lnTo>
                        <a:pt x="503" y="272"/>
                      </a:lnTo>
                      <a:lnTo>
                        <a:pt x="472" y="298"/>
                      </a:lnTo>
                      <a:lnTo>
                        <a:pt x="439" y="318"/>
                      </a:lnTo>
                      <a:lnTo>
                        <a:pt x="408" y="335"/>
                      </a:lnTo>
                      <a:lnTo>
                        <a:pt x="373" y="351"/>
                      </a:lnTo>
                      <a:lnTo>
                        <a:pt x="343" y="355"/>
                      </a:lnTo>
                      <a:lnTo>
                        <a:pt x="317" y="357"/>
                      </a:lnTo>
                      <a:lnTo>
                        <a:pt x="296" y="355"/>
                      </a:lnTo>
                      <a:lnTo>
                        <a:pt x="277" y="345"/>
                      </a:lnTo>
                      <a:lnTo>
                        <a:pt x="257" y="327"/>
                      </a:lnTo>
                      <a:lnTo>
                        <a:pt x="226" y="289"/>
                      </a:lnTo>
                      <a:lnTo>
                        <a:pt x="203" y="252"/>
                      </a:lnTo>
                      <a:lnTo>
                        <a:pt x="181" y="213"/>
                      </a:lnTo>
                      <a:lnTo>
                        <a:pt x="158" y="174"/>
                      </a:lnTo>
                      <a:lnTo>
                        <a:pt x="129" y="141"/>
                      </a:lnTo>
                      <a:lnTo>
                        <a:pt x="102" y="126"/>
                      </a:lnTo>
                      <a:lnTo>
                        <a:pt x="83" y="125"/>
                      </a:lnTo>
                      <a:lnTo>
                        <a:pt x="58" y="132"/>
                      </a:lnTo>
                      <a:lnTo>
                        <a:pt x="39" y="141"/>
                      </a:lnTo>
                      <a:lnTo>
                        <a:pt x="21" y="145"/>
                      </a:lnTo>
                      <a:lnTo>
                        <a:pt x="9" y="141"/>
                      </a:lnTo>
                      <a:lnTo>
                        <a:pt x="8" y="128"/>
                      </a:lnTo>
                      <a:lnTo>
                        <a:pt x="13" y="120"/>
                      </a:lnTo>
                      <a:lnTo>
                        <a:pt x="27" y="110"/>
                      </a:lnTo>
                      <a:lnTo>
                        <a:pt x="44" y="109"/>
                      </a:lnTo>
                      <a:lnTo>
                        <a:pt x="63" y="110"/>
                      </a:lnTo>
                      <a:lnTo>
                        <a:pt x="72" y="106"/>
                      </a:lnTo>
                      <a:lnTo>
                        <a:pt x="68" y="95"/>
                      </a:lnTo>
                      <a:lnTo>
                        <a:pt x="51" y="89"/>
                      </a:lnTo>
                      <a:lnTo>
                        <a:pt x="29" y="89"/>
                      </a:lnTo>
                      <a:lnTo>
                        <a:pt x="17" y="83"/>
                      </a:lnTo>
                      <a:lnTo>
                        <a:pt x="6" y="74"/>
                      </a:lnTo>
                      <a:lnTo>
                        <a:pt x="0" y="60"/>
                      </a:lnTo>
                      <a:lnTo>
                        <a:pt x="4" y="51"/>
                      </a:lnTo>
                      <a:lnTo>
                        <a:pt x="9" y="45"/>
                      </a:lnTo>
                      <a:lnTo>
                        <a:pt x="21" y="45"/>
                      </a:lnTo>
                      <a:lnTo>
                        <a:pt x="36" y="52"/>
                      </a:lnTo>
                      <a:lnTo>
                        <a:pt x="51" y="62"/>
                      </a:lnTo>
                      <a:lnTo>
                        <a:pt x="62" y="72"/>
                      </a:lnTo>
                      <a:lnTo>
                        <a:pt x="74" y="75"/>
                      </a:lnTo>
                      <a:lnTo>
                        <a:pt x="86" y="74"/>
                      </a:lnTo>
                      <a:lnTo>
                        <a:pt x="93" y="64"/>
                      </a:lnTo>
                      <a:lnTo>
                        <a:pt x="98" y="48"/>
                      </a:lnTo>
                      <a:lnTo>
                        <a:pt x="93" y="31"/>
                      </a:lnTo>
                      <a:lnTo>
                        <a:pt x="95" y="13"/>
                      </a:lnTo>
                      <a:lnTo>
                        <a:pt x="101" y="5"/>
                      </a:lnTo>
                      <a:lnTo>
                        <a:pt x="114" y="0"/>
                      </a:lnTo>
                      <a:lnTo>
                        <a:pt x="125" y="6"/>
                      </a:lnTo>
                      <a:lnTo>
                        <a:pt x="129" y="20"/>
                      </a:lnTo>
                      <a:lnTo>
                        <a:pt x="123" y="35"/>
                      </a:lnTo>
                      <a:lnTo>
                        <a:pt x="117" y="48"/>
                      </a:lnTo>
                      <a:lnTo>
                        <a:pt x="113" y="71"/>
                      </a:lnTo>
                      <a:lnTo>
                        <a:pt x="114" y="89"/>
                      </a:lnTo>
                      <a:lnTo>
                        <a:pt x="130" y="106"/>
                      </a:lnTo>
                      <a:lnTo>
                        <a:pt x="156" y="122"/>
                      </a:lnTo>
                      <a:lnTo>
                        <a:pt x="175" y="141"/>
                      </a:lnTo>
                      <a:lnTo>
                        <a:pt x="195" y="167"/>
                      </a:lnTo>
                      <a:lnTo>
                        <a:pt x="216" y="196"/>
                      </a:lnTo>
                      <a:lnTo>
                        <a:pt x="235" y="226"/>
                      </a:lnTo>
                      <a:lnTo>
                        <a:pt x="257" y="254"/>
                      </a:lnTo>
                      <a:lnTo>
                        <a:pt x="278" y="283"/>
                      </a:lnTo>
                      <a:lnTo>
                        <a:pt x="292" y="298"/>
                      </a:lnTo>
                      <a:lnTo>
                        <a:pt x="309" y="307"/>
                      </a:lnTo>
                      <a:lnTo>
                        <a:pt x="327" y="314"/>
                      </a:lnTo>
                      <a:lnTo>
                        <a:pt x="342" y="315"/>
                      </a:lnTo>
                      <a:lnTo>
                        <a:pt x="359" y="312"/>
                      </a:lnTo>
                      <a:lnTo>
                        <a:pt x="378" y="303"/>
                      </a:lnTo>
                      <a:lnTo>
                        <a:pt x="401" y="288"/>
                      </a:lnTo>
                      <a:lnTo>
                        <a:pt x="420" y="269"/>
                      </a:lnTo>
                      <a:lnTo>
                        <a:pt x="440" y="249"/>
                      </a:lnTo>
                      <a:lnTo>
                        <a:pt x="455" y="234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640" name="Freeform 141"/>
                <p:cNvSpPr>
                  <a:spLocks/>
                </p:cNvSpPr>
                <p:nvPr/>
              </p:nvSpPr>
              <p:spPr bwMode="auto">
                <a:xfrm>
                  <a:off x="2629" y="3204"/>
                  <a:ext cx="281" cy="164"/>
                </a:xfrm>
                <a:custGeom>
                  <a:avLst/>
                  <a:gdLst>
                    <a:gd name="T0" fmla="*/ 476 w 563"/>
                    <a:gd name="T1" fmla="*/ 104 h 329"/>
                    <a:gd name="T2" fmla="*/ 487 w 563"/>
                    <a:gd name="T3" fmla="*/ 41 h 329"/>
                    <a:gd name="T4" fmla="*/ 510 w 563"/>
                    <a:gd name="T5" fmla="*/ 0 h 329"/>
                    <a:gd name="T6" fmla="*/ 537 w 563"/>
                    <a:gd name="T7" fmla="*/ 3 h 329"/>
                    <a:gd name="T8" fmla="*/ 553 w 563"/>
                    <a:gd name="T9" fmla="*/ 19 h 329"/>
                    <a:gd name="T10" fmla="*/ 563 w 563"/>
                    <a:gd name="T11" fmla="*/ 46 h 329"/>
                    <a:gd name="T12" fmla="*/ 557 w 563"/>
                    <a:gd name="T13" fmla="*/ 86 h 329"/>
                    <a:gd name="T14" fmla="*/ 552 w 563"/>
                    <a:gd name="T15" fmla="*/ 109 h 329"/>
                    <a:gd name="T16" fmla="*/ 542 w 563"/>
                    <a:gd name="T17" fmla="*/ 152 h 329"/>
                    <a:gd name="T18" fmla="*/ 529 w 563"/>
                    <a:gd name="T19" fmla="*/ 190 h 329"/>
                    <a:gd name="T20" fmla="*/ 515 w 563"/>
                    <a:gd name="T21" fmla="*/ 223 h 329"/>
                    <a:gd name="T22" fmla="*/ 497 w 563"/>
                    <a:gd name="T23" fmla="*/ 254 h 329"/>
                    <a:gd name="T24" fmla="*/ 474 w 563"/>
                    <a:gd name="T25" fmla="*/ 290 h 329"/>
                    <a:gd name="T26" fmla="*/ 452 w 563"/>
                    <a:gd name="T27" fmla="*/ 313 h 329"/>
                    <a:gd name="T28" fmla="*/ 436 w 563"/>
                    <a:gd name="T29" fmla="*/ 324 h 329"/>
                    <a:gd name="T30" fmla="*/ 410 w 563"/>
                    <a:gd name="T31" fmla="*/ 329 h 329"/>
                    <a:gd name="T32" fmla="*/ 384 w 563"/>
                    <a:gd name="T33" fmla="*/ 320 h 329"/>
                    <a:gd name="T34" fmla="*/ 351 w 563"/>
                    <a:gd name="T35" fmla="*/ 301 h 329"/>
                    <a:gd name="T36" fmla="*/ 318 w 563"/>
                    <a:gd name="T37" fmla="*/ 274 h 329"/>
                    <a:gd name="T38" fmla="*/ 284 w 563"/>
                    <a:gd name="T39" fmla="*/ 240 h 329"/>
                    <a:gd name="T40" fmla="*/ 253 w 563"/>
                    <a:gd name="T41" fmla="*/ 200 h 329"/>
                    <a:gd name="T42" fmla="*/ 229 w 563"/>
                    <a:gd name="T43" fmla="*/ 166 h 329"/>
                    <a:gd name="T44" fmla="*/ 200 w 563"/>
                    <a:gd name="T45" fmla="*/ 143 h 329"/>
                    <a:gd name="T46" fmla="*/ 173 w 563"/>
                    <a:gd name="T47" fmla="*/ 130 h 329"/>
                    <a:gd name="T48" fmla="*/ 153 w 563"/>
                    <a:gd name="T49" fmla="*/ 127 h 329"/>
                    <a:gd name="T50" fmla="*/ 124 w 563"/>
                    <a:gd name="T51" fmla="*/ 131 h 329"/>
                    <a:gd name="T52" fmla="*/ 93 w 563"/>
                    <a:gd name="T53" fmla="*/ 150 h 329"/>
                    <a:gd name="T54" fmla="*/ 60 w 563"/>
                    <a:gd name="T55" fmla="*/ 169 h 329"/>
                    <a:gd name="T56" fmla="*/ 31 w 563"/>
                    <a:gd name="T57" fmla="*/ 173 h 329"/>
                    <a:gd name="T58" fmla="*/ 13 w 563"/>
                    <a:gd name="T59" fmla="*/ 162 h 329"/>
                    <a:gd name="T60" fmla="*/ 0 w 563"/>
                    <a:gd name="T61" fmla="*/ 146 h 329"/>
                    <a:gd name="T62" fmla="*/ 4 w 563"/>
                    <a:gd name="T63" fmla="*/ 128 h 329"/>
                    <a:gd name="T64" fmla="*/ 15 w 563"/>
                    <a:gd name="T65" fmla="*/ 123 h 329"/>
                    <a:gd name="T66" fmla="*/ 28 w 563"/>
                    <a:gd name="T67" fmla="*/ 127 h 329"/>
                    <a:gd name="T68" fmla="*/ 24 w 563"/>
                    <a:gd name="T69" fmla="*/ 128 h 329"/>
                    <a:gd name="T70" fmla="*/ 50 w 563"/>
                    <a:gd name="T71" fmla="*/ 135 h 329"/>
                    <a:gd name="T72" fmla="*/ 77 w 563"/>
                    <a:gd name="T73" fmla="*/ 125 h 329"/>
                    <a:gd name="T74" fmla="*/ 101 w 563"/>
                    <a:gd name="T75" fmla="*/ 103 h 329"/>
                    <a:gd name="T76" fmla="*/ 125 w 563"/>
                    <a:gd name="T77" fmla="*/ 84 h 329"/>
                    <a:gd name="T78" fmla="*/ 141 w 563"/>
                    <a:gd name="T79" fmla="*/ 62 h 329"/>
                    <a:gd name="T80" fmla="*/ 164 w 563"/>
                    <a:gd name="T81" fmla="*/ 54 h 329"/>
                    <a:gd name="T82" fmla="*/ 182 w 563"/>
                    <a:gd name="T83" fmla="*/ 58 h 329"/>
                    <a:gd name="T84" fmla="*/ 194 w 563"/>
                    <a:gd name="T85" fmla="*/ 78 h 329"/>
                    <a:gd name="T86" fmla="*/ 214 w 563"/>
                    <a:gd name="T87" fmla="*/ 105 h 329"/>
                    <a:gd name="T88" fmla="*/ 246 w 563"/>
                    <a:gd name="T89" fmla="*/ 130 h 329"/>
                    <a:gd name="T90" fmla="*/ 284 w 563"/>
                    <a:gd name="T91" fmla="*/ 154 h 329"/>
                    <a:gd name="T92" fmla="*/ 315 w 563"/>
                    <a:gd name="T93" fmla="*/ 178 h 329"/>
                    <a:gd name="T94" fmla="*/ 346 w 563"/>
                    <a:gd name="T95" fmla="*/ 209 h 329"/>
                    <a:gd name="T96" fmla="*/ 373 w 563"/>
                    <a:gd name="T97" fmla="*/ 232 h 329"/>
                    <a:gd name="T98" fmla="*/ 398 w 563"/>
                    <a:gd name="T99" fmla="*/ 248 h 329"/>
                    <a:gd name="T100" fmla="*/ 416 w 563"/>
                    <a:gd name="T101" fmla="*/ 251 h 329"/>
                    <a:gd name="T102" fmla="*/ 424 w 563"/>
                    <a:gd name="T103" fmla="*/ 243 h 329"/>
                    <a:gd name="T104" fmla="*/ 436 w 563"/>
                    <a:gd name="T105" fmla="*/ 229 h 329"/>
                    <a:gd name="T106" fmla="*/ 451 w 563"/>
                    <a:gd name="T107" fmla="*/ 196 h 329"/>
                    <a:gd name="T108" fmla="*/ 463 w 563"/>
                    <a:gd name="T109" fmla="*/ 159 h 329"/>
                    <a:gd name="T110" fmla="*/ 471 w 563"/>
                    <a:gd name="T111" fmla="*/ 130 h 329"/>
                    <a:gd name="T112" fmla="*/ 476 w 563"/>
                    <a:gd name="T113" fmla="*/ 104 h 32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563"/>
                    <a:gd name="T172" fmla="*/ 0 h 329"/>
                    <a:gd name="T173" fmla="*/ 563 w 563"/>
                    <a:gd name="T174" fmla="*/ 329 h 32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563" h="329">
                      <a:moveTo>
                        <a:pt x="476" y="104"/>
                      </a:moveTo>
                      <a:lnTo>
                        <a:pt x="487" y="41"/>
                      </a:lnTo>
                      <a:lnTo>
                        <a:pt x="510" y="0"/>
                      </a:lnTo>
                      <a:lnTo>
                        <a:pt x="537" y="3"/>
                      </a:lnTo>
                      <a:lnTo>
                        <a:pt x="553" y="19"/>
                      </a:lnTo>
                      <a:lnTo>
                        <a:pt x="563" y="46"/>
                      </a:lnTo>
                      <a:lnTo>
                        <a:pt x="557" y="86"/>
                      </a:lnTo>
                      <a:lnTo>
                        <a:pt x="552" y="109"/>
                      </a:lnTo>
                      <a:lnTo>
                        <a:pt x="542" y="152"/>
                      </a:lnTo>
                      <a:lnTo>
                        <a:pt x="529" y="190"/>
                      </a:lnTo>
                      <a:lnTo>
                        <a:pt x="515" y="223"/>
                      </a:lnTo>
                      <a:lnTo>
                        <a:pt x="497" y="254"/>
                      </a:lnTo>
                      <a:lnTo>
                        <a:pt x="474" y="290"/>
                      </a:lnTo>
                      <a:lnTo>
                        <a:pt x="452" y="313"/>
                      </a:lnTo>
                      <a:lnTo>
                        <a:pt x="436" y="324"/>
                      </a:lnTo>
                      <a:lnTo>
                        <a:pt x="410" y="329"/>
                      </a:lnTo>
                      <a:lnTo>
                        <a:pt x="384" y="320"/>
                      </a:lnTo>
                      <a:lnTo>
                        <a:pt x="351" y="301"/>
                      </a:lnTo>
                      <a:lnTo>
                        <a:pt x="318" y="274"/>
                      </a:lnTo>
                      <a:lnTo>
                        <a:pt x="284" y="240"/>
                      </a:lnTo>
                      <a:lnTo>
                        <a:pt x="253" y="200"/>
                      </a:lnTo>
                      <a:lnTo>
                        <a:pt x="229" y="166"/>
                      </a:lnTo>
                      <a:lnTo>
                        <a:pt x="200" y="143"/>
                      </a:lnTo>
                      <a:lnTo>
                        <a:pt x="173" y="130"/>
                      </a:lnTo>
                      <a:lnTo>
                        <a:pt x="153" y="127"/>
                      </a:lnTo>
                      <a:lnTo>
                        <a:pt x="124" y="131"/>
                      </a:lnTo>
                      <a:lnTo>
                        <a:pt x="93" y="150"/>
                      </a:lnTo>
                      <a:lnTo>
                        <a:pt x="60" y="169"/>
                      </a:lnTo>
                      <a:lnTo>
                        <a:pt x="31" y="173"/>
                      </a:lnTo>
                      <a:lnTo>
                        <a:pt x="13" y="162"/>
                      </a:lnTo>
                      <a:lnTo>
                        <a:pt x="0" y="146"/>
                      </a:lnTo>
                      <a:lnTo>
                        <a:pt x="4" y="128"/>
                      </a:lnTo>
                      <a:lnTo>
                        <a:pt x="15" y="123"/>
                      </a:lnTo>
                      <a:lnTo>
                        <a:pt x="28" y="127"/>
                      </a:lnTo>
                      <a:lnTo>
                        <a:pt x="24" y="128"/>
                      </a:lnTo>
                      <a:lnTo>
                        <a:pt x="50" y="135"/>
                      </a:lnTo>
                      <a:lnTo>
                        <a:pt x="77" y="125"/>
                      </a:lnTo>
                      <a:lnTo>
                        <a:pt x="101" y="103"/>
                      </a:lnTo>
                      <a:lnTo>
                        <a:pt x="125" y="84"/>
                      </a:lnTo>
                      <a:lnTo>
                        <a:pt x="141" y="62"/>
                      </a:lnTo>
                      <a:lnTo>
                        <a:pt x="164" y="54"/>
                      </a:lnTo>
                      <a:lnTo>
                        <a:pt x="182" y="58"/>
                      </a:lnTo>
                      <a:lnTo>
                        <a:pt x="194" y="78"/>
                      </a:lnTo>
                      <a:lnTo>
                        <a:pt x="214" y="105"/>
                      </a:lnTo>
                      <a:lnTo>
                        <a:pt x="246" y="130"/>
                      </a:lnTo>
                      <a:lnTo>
                        <a:pt x="284" y="154"/>
                      </a:lnTo>
                      <a:lnTo>
                        <a:pt x="315" y="178"/>
                      </a:lnTo>
                      <a:lnTo>
                        <a:pt x="346" y="209"/>
                      </a:lnTo>
                      <a:lnTo>
                        <a:pt x="373" y="232"/>
                      </a:lnTo>
                      <a:lnTo>
                        <a:pt x="398" y="248"/>
                      </a:lnTo>
                      <a:lnTo>
                        <a:pt x="416" y="251"/>
                      </a:lnTo>
                      <a:lnTo>
                        <a:pt x="424" y="243"/>
                      </a:lnTo>
                      <a:lnTo>
                        <a:pt x="436" y="229"/>
                      </a:lnTo>
                      <a:lnTo>
                        <a:pt x="451" y="196"/>
                      </a:lnTo>
                      <a:lnTo>
                        <a:pt x="463" y="159"/>
                      </a:lnTo>
                      <a:lnTo>
                        <a:pt x="471" y="130"/>
                      </a:lnTo>
                      <a:lnTo>
                        <a:pt x="476" y="104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641" name="Freeform 142"/>
                <p:cNvSpPr>
                  <a:spLocks/>
                </p:cNvSpPr>
                <p:nvPr/>
              </p:nvSpPr>
              <p:spPr bwMode="auto">
                <a:xfrm>
                  <a:off x="2893" y="3154"/>
                  <a:ext cx="256" cy="211"/>
                </a:xfrm>
                <a:custGeom>
                  <a:avLst/>
                  <a:gdLst>
                    <a:gd name="T0" fmla="*/ 111 w 513"/>
                    <a:gd name="T1" fmla="*/ 149 h 420"/>
                    <a:gd name="T2" fmla="*/ 64 w 513"/>
                    <a:gd name="T3" fmla="*/ 192 h 420"/>
                    <a:gd name="T4" fmla="*/ 21 w 513"/>
                    <a:gd name="T5" fmla="*/ 209 h 420"/>
                    <a:gd name="T6" fmla="*/ 2 w 513"/>
                    <a:gd name="T7" fmla="*/ 191 h 420"/>
                    <a:gd name="T8" fmla="*/ 0 w 513"/>
                    <a:gd name="T9" fmla="*/ 168 h 420"/>
                    <a:gd name="T10" fmla="*/ 9 w 513"/>
                    <a:gd name="T11" fmla="*/ 141 h 420"/>
                    <a:gd name="T12" fmla="*/ 37 w 513"/>
                    <a:gd name="T13" fmla="*/ 113 h 420"/>
                    <a:gd name="T14" fmla="*/ 56 w 513"/>
                    <a:gd name="T15" fmla="*/ 98 h 420"/>
                    <a:gd name="T16" fmla="*/ 88 w 513"/>
                    <a:gd name="T17" fmla="*/ 70 h 420"/>
                    <a:gd name="T18" fmla="*/ 122 w 513"/>
                    <a:gd name="T19" fmla="*/ 47 h 420"/>
                    <a:gd name="T20" fmla="*/ 154 w 513"/>
                    <a:gd name="T21" fmla="*/ 31 h 420"/>
                    <a:gd name="T22" fmla="*/ 187 w 513"/>
                    <a:gd name="T23" fmla="*/ 19 h 420"/>
                    <a:gd name="T24" fmla="*/ 228 w 513"/>
                    <a:gd name="T25" fmla="*/ 4 h 420"/>
                    <a:gd name="T26" fmla="*/ 259 w 513"/>
                    <a:gd name="T27" fmla="*/ 0 h 420"/>
                    <a:gd name="T28" fmla="*/ 278 w 513"/>
                    <a:gd name="T29" fmla="*/ 1 h 420"/>
                    <a:gd name="T30" fmla="*/ 301 w 513"/>
                    <a:gd name="T31" fmla="*/ 12 h 420"/>
                    <a:gd name="T32" fmla="*/ 317 w 513"/>
                    <a:gd name="T33" fmla="*/ 36 h 420"/>
                    <a:gd name="T34" fmla="*/ 331 w 513"/>
                    <a:gd name="T35" fmla="*/ 70 h 420"/>
                    <a:gd name="T36" fmla="*/ 340 w 513"/>
                    <a:gd name="T37" fmla="*/ 112 h 420"/>
                    <a:gd name="T38" fmla="*/ 346 w 513"/>
                    <a:gd name="T39" fmla="*/ 159 h 420"/>
                    <a:gd name="T40" fmla="*/ 346 w 513"/>
                    <a:gd name="T41" fmla="*/ 211 h 420"/>
                    <a:gd name="T42" fmla="*/ 344 w 513"/>
                    <a:gd name="T43" fmla="*/ 253 h 420"/>
                    <a:gd name="T44" fmla="*/ 352 w 513"/>
                    <a:gd name="T45" fmla="*/ 288 h 420"/>
                    <a:gd name="T46" fmla="*/ 366 w 513"/>
                    <a:gd name="T47" fmla="*/ 314 h 420"/>
                    <a:gd name="T48" fmla="*/ 381 w 513"/>
                    <a:gd name="T49" fmla="*/ 329 h 420"/>
                    <a:gd name="T50" fmla="*/ 406 w 513"/>
                    <a:gd name="T51" fmla="*/ 343 h 420"/>
                    <a:gd name="T52" fmla="*/ 441 w 513"/>
                    <a:gd name="T53" fmla="*/ 349 h 420"/>
                    <a:gd name="T54" fmla="*/ 478 w 513"/>
                    <a:gd name="T55" fmla="*/ 354 h 420"/>
                    <a:gd name="T56" fmla="*/ 504 w 513"/>
                    <a:gd name="T57" fmla="*/ 369 h 420"/>
                    <a:gd name="T58" fmla="*/ 511 w 513"/>
                    <a:gd name="T59" fmla="*/ 387 h 420"/>
                    <a:gd name="T60" fmla="*/ 513 w 513"/>
                    <a:gd name="T61" fmla="*/ 408 h 420"/>
                    <a:gd name="T62" fmla="*/ 499 w 513"/>
                    <a:gd name="T63" fmla="*/ 420 h 420"/>
                    <a:gd name="T64" fmla="*/ 486 w 513"/>
                    <a:gd name="T65" fmla="*/ 418 h 420"/>
                    <a:gd name="T66" fmla="*/ 478 w 513"/>
                    <a:gd name="T67" fmla="*/ 407 h 420"/>
                    <a:gd name="T68" fmla="*/ 483 w 513"/>
                    <a:gd name="T69" fmla="*/ 408 h 420"/>
                    <a:gd name="T70" fmla="*/ 467 w 513"/>
                    <a:gd name="T71" fmla="*/ 388 h 420"/>
                    <a:gd name="T72" fmla="*/ 439 w 513"/>
                    <a:gd name="T73" fmla="*/ 377 h 420"/>
                    <a:gd name="T74" fmla="*/ 406 w 513"/>
                    <a:gd name="T75" fmla="*/ 381 h 420"/>
                    <a:gd name="T76" fmla="*/ 375 w 513"/>
                    <a:gd name="T77" fmla="*/ 381 h 420"/>
                    <a:gd name="T78" fmla="*/ 350 w 513"/>
                    <a:gd name="T79" fmla="*/ 388 h 420"/>
                    <a:gd name="T80" fmla="*/ 327 w 513"/>
                    <a:gd name="T81" fmla="*/ 381 h 420"/>
                    <a:gd name="T82" fmla="*/ 316 w 513"/>
                    <a:gd name="T83" fmla="*/ 366 h 420"/>
                    <a:gd name="T84" fmla="*/ 319 w 513"/>
                    <a:gd name="T85" fmla="*/ 343 h 420"/>
                    <a:gd name="T86" fmla="*/ 319 w 513"/>
                    <a:gd name="T87" fmla="*/ 310 h 420"/>
                    <a:gd name="T88" fmla="*/ 309 w 513"/>
                    <a:gd name="T89" fmla="*/ 271 h 420"/>
                    <a:gd name="T90" fmla="*/ 293 w 513"/>
                    <a:gd name="T91" fmla="*/ 228 h 420"/>
                    <a:gd name="T92" fmla="*/ 284 w 513"/>
                    <a:gd name="T93" fmla="*/ 190 h 420"/>
                    <a:gd name="T94" fmla="*/ 278 w 513"/>
                    <a:gd name="T95" fmla="*/ 147 h 420"/>
                    <a:gd name="T96" fmla="*/ 272 w 513"/>
                    <a:gd name="T97" fmla="*/ 112 h 420"/>
                    <a:gd name="T98" fmla="*/ 261 w 513"/>
                    <a:gd name="T99" fmla="*/ 83 h 420"/>
                    <a:gd name="T100" fmla="*/ 249 w 513"/>
                    <a:gd name="T101" fmla="*/ 70 h 420"/>
                    <a:gd name="T102" fmla="*/ 238 w 513"/>
                    <a:gd name="T103" fmla="*/ 71 h 420"/>
                    <a:gd name="T104" fmla="*/ 220 w 513"/>
                    <a:gd name="T105" fmla="*/ 75 h 420"/>
                    <a:gd name="T106" fmla="*/ 188 w 513"/>
                    <a:gd name="T107" fmla="*/ 93 h 420"/>
                    <a:gd name="T108" fmla="*/ 156 w 513"/>
                    <a:gd name="T109" fmla="*/ 113 h 420"/>
                    <a:gd name="T110" fmla="*/ 133 w 513"/>
                    <a:gd name="T111" fmla="*/ 132 h 420"/>
                    <a:gd name="T112" fmla="*/ 111 w 513"/>
                    <a:gd name="T113" fmla="*/ 149 h 42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513"/>
                    <a:gd name="T172" fmla="*/ 0 h 420"/>
                    <a:gd name="T173" fmla="*/ 513 w 513"/>
                    <a:gd name="T174" fmla="*/ 420 h 42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513" h="420">
                      <a:moveTo>
                        <a:pt x="111" y="149"/>
                      </a:moveTo>
                      <a:lnTo>
                        <a:pt x="64" y="192"/>
                      </a:lnTo>
                      <a:lnTo>
                        <a:pt x="21" y="209"/>
                      </a:lnTo>
                      <a:lnTo>
                        <a:pt x="2" y="191"/>
                      </a:lnTo>
                      <a:lnTo>
                        <a:pt x="0" y="168"/>
                      </a:lnTo>
                      <a:lnTo>
                        <a:pt x="9" y="141"/>
                      </a:lnTo>
                      <a:lnTo>
                        <a:pt x="37" y="113"/>
                      </a:lnTo>
                      <a:lnTo>
                        <a:pt x="56" y="98"/>
                      </a:lnTo>
                      <a:lnTo>
                        <a:pt x="88" y="70"/>
                      </a:lnTo>
                      <a:lnTo>
                        <a:pt x="122" y="47"/>
                      </a:lnTo>
                      <a:lnTo>
                        <a:pt x="154" y="31"/>
                      </a:lnTo>
                      <a:lnTo>
                        <a:pt x="187" y="19"/>
                      </a:lnTo>
                      <a:lnTo>
                        <a:pt x="228" y="4"/>
                      </a:lnTo>
                      <a:lnTo>
                        <a:pt x="259" y="0"/>
                      </a:lnTo>
                      <a:lnTo>
                        <a:pt x="278" y="1"/>
                      </a:lnTo>
                      <a:lnTo>
                        <a:pt x="301" y="12"/>
                      </a:lnTo>
                      <a:lnTo>
                        <a:pt x="317" y="36"/>
                      </a:lnTo>
                      <a:lnTo>
                        <a:pt x="331" y="70"/>
                      </a:lnTo>
                      <a:lnTo>
                        <a:pt x="340" y="112"/>
                      </a:lnTo>
                      <a:lnTo>
                        <a:pt x="346" y="159"/>
                      </a:lnTo>
                      <a:lnTo>
                        <a:pt x="346" y="211"/>
                      </a:lnTo>
                      <a:lnTo>
                        <a:pt x="344" y="253"/>
                      </a:lnTo>
                      <a:lnTo>
                        <a:pt x="352" y="288"/>
                      </a:lnTo>
                      <a:lnTo>
                        <a:pt x="366" y="314"/>
                      </a:lnTo>
                      <a:lnTo>
                        <a:pt x="381" y="329"/>
                      </a:lnTo>
                      <a:lnTo>
                        <a:pt x="406" y="343"/>
                      </a:lnTo>
                      <a:lnTo>
                        <a:pt x="441" y="349"/>
                      </a:lnTo>
                      <a:lnTo>
                        <a:pt x="478" y="354"/>
                      </a:lnTo>
                      <a:lnTo>
                        <a:pt x="504" y="369"/>
                      </a:lnTo>
                      <a:lnTo>
                        <a:pt x="511" y="387"/>
                      </a:lnTo>
                      <a:lnTo>
                        <a:pt x="513" y="408"/>
                      </a:lnTo>
                      <a:lnTo>
                        <a:pt x="499" y="420"/>
                      </a:lnTo>
                      <a:lnTo>
                        <a:pt x="486" y="418"/>
                      </a:lnTo>
                      <a:lnTo>
                        <a:pt x="478" y="407"/>
                      </a:lnTo>
                      <a:lnTo>
                        <a:pt x="483" y="408"/>
                      </a:lnTo>
                      <a:lnTo>
                        <a:pt x="467" y="388"/>
                      </a:lnTo>
                      <a:lnTo>
                        <a:pt x="439" y="377"/>
                      </a:lnTo>
                      <a:lnTo>
                        <a:pt x="406" y="381"/>
                      </a:lnTo>
                      <a:lnTo>
                        <a:pt x="375" y="381"/>
                      </a:lnTo>
                      <a:lnTo>
                        <a:pt x="350" y="388"/>
                      </a:lnTo>
                      <a:lnTo>
                        <a:pt x="327" y="381"/>
                      </a:lnTo>
                      <a:lnTo>
                        <a:pt x="316" y="366"/>
                      </a:lnTo>
                      <a:lnTo>
                        <a:pt x="319" y="343"/>
                      </a:lnTo>
                      <a:lnTo>
                        <a:pt x="319" y="310"/>
                      </a:lnTo>
                      <a:lnTo>
                        <a:pt x="309" y="271"/>
                      </a:lnTo>
                      <a:lnTo>
                        <a:pt x="293" y="228"/>
                      </a:lnTo>
                      <a:lnTo>
                        <a:pt x="284" y="190"/>
                      </a:lnTo>
                      <a:lnTo>
                        <a:pt x="278" y="147"/>
                      </a:lnTo>
                      <a:lnTo>
                        <a:pt x="272" y="112"/>
                      </a:lnTo>
                      <a:lnTo>
                        <a:pt x="261" y="83"/>
                      </a:lnTo>
                      <a:lnTo>
                        <a:pt x="249" y="70"/>
                      </a:lnTo>
                      <a:lnTo>
                        <a:pt x="238" y="71"/>
                      </a:lnTo>
                      <a:lnTo>
                        <a:pt x="220" y="75"/>
                      </a:lnTo>
                      <a:lnTo>
                        <a:pt x="188" y="93"/>
                      </a:lnTo>
                      <a:lnTo>
                        <a:pt x="156" y="113"/>
                      </a:lnTo>
                      <a:lnTo>
                        <a:pt x="133" y="132"/>
                      </a:lnTo>
                      <a:lnTo>
                        <a:pt x="111" y="149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</p:grpSp>
          <p:grpSp>
            <p:nvGrpSpPr>
              <p:cNvPr id="29" name="Group 143"/>
              <p:cNvGrpSpPr>
                <a:grpSpLocks/>
              </p:cNvGrpSpPr>
              <p:nvPr/>
            </p:nvGrpSpPr>
            <p:grpSpPr bwMode="auto">
              <a:xfrm>
                <a:off x="2832" y="3172"/>
                <a:ext cx="576" cy="150"/>
                <a:chOff x="2399" y="3301"/>
                <a:chExt cx="960" cy="250"/>
              </a:xfrm>
            </p:grpSpPr>
            <p:grpSp>
              <p:nvGrpSpPr>
                <p:cNvPr id="30" name="Group 144"/>
                <p:cNvGrpSpPr>
                  <a:grpSpLocks/>
                </p:cNvGrpSpPr>
                <p:nvPr/>
              </p:nvGrpSpPr>
              <p:grpSpPr bwMode="auto">
                <a:xfrm>
                  <a:off x="2417" y="3301"/>
                  <a:ext cx="936" cy="237"/>
                  <a:chOff x="2417" y="3301"/>
                  <a:chExt cx="936" cy="237"/>
                </a:xfrm>
              </p:grpSpPr>
              <p:grpSp>
                <p:nvGrpSpPr>
                  <p:cNvPr id="31" name="Group 145"/>
                  <p:cNvGrpSpPr>
                    <a:grpSpLocks/>
                  </p:cNvGrpSpPr>
                  <p:nvPr/>
                </p:nvGrpSpPr>
                <p:grpSpPr bwMode="auto">
                  <a:xfrm>
                    <a:off x="2417" y="3326"/>
                    <a:ext cx="83" cy="86"/>
                    <a:chOff x="2417" y="3326"/>
                    <a:chExt cx="83" cy="86"/>
                  </a:xfrm>
                </p:grpSpPr>
                <p:sp>
                  <p:nvSpPr>
                    <p:cNvPr id="149633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2417" y="3326"/>
                      <a:ext cx="83" cy="86"/>
                    </a:xfrm>
                    <a:custGeom>
                      <a:avLst/>
                      <a:gdLst>
                        <a:gd name="T0" fmla="*/ 36 w 165"/>
                        <a:gd name="T1" fmla="*/ 40 h 172"/>
                        <a:gd name="T2" fmla="*/ 41 w 165"/>
                        <a:gd name="T3" fmla="*/ 15 h 172"/>
                        <a:gd name="T4" fmla="*/ 60 w 165"/>
                        <a:gd name="T5" fmla="*/ 0 h 172"/>
                        <a:gd name="T6" fmla="*/ 78 w 165"/>
                        <a:gd name="T7" fmla="*/ 0 h 172"/>
                        <a:gd name="T8" fmla="*/ 94 w 165"/>
                        <a:gd name="T9" fmla="*/ 13 h 172"/>
                        <a:gd name="T10" fmla="*/ 103 w 165"/>
                        <a:gd name="T11" fmla="*/ 33 h 172"/>
                        <a:gd name="T12" fmla="*/ 129 w 165"/>
                        <a:gd name="T13" fmla="*/ 27 h 172"/>
                        <a:gd name="T14" fmla="*/ 153 w 165"/>
                        <a:gd name="T15" fmla="*/ 35 h 172"/>
                        <a:gd name="T16" fmla="*/ 160 w 165"/>
                        <a:gd name="T17" fmla="*/ 37 h 172"/>
                        <a:gd name="T18" fmla="*/ 165 w 165"/>
                        <a:gd name="T19" fmla="*/ 58 h 172"/>
                        <a:gd name="T20" fmla="*/ 159 w 165"/>
                        <a:gd name="T21" fmla="*/ 79 h 172"/>
                        <a:gd name="T22" fmla="*/ 142 w 165"/>
                        <a:gd name="T23" fmla="*/ 96 h 172"/>
                        <a:gd name="T24" fmla="*/ 134 w 165"/>
                        <a:gd name="T25" fmla="*/ 100 h 172"/>
                        <a:gd name="T26" fmla="*/ 138 w 165"/>
                        <a:gd name="T27" fmla="*/ 118 h 172"/>
                        <a:gd name="T28" fmla="*/ 132 w 165"/>
                        <a:gd name="T29" fmla="*/ 139 h 172"/>
                        <a:gd name="T30" fmla="*/ 119 w 165"/>
                        <a:gd name="T31" fmla="*/ 154 h 172"/>
                        <a:gd name="T32" fmla="*/ 98 w 165"/>
                        <a:gd name="T33" fmla="*/ 168 h 172"/>
                        <a:gd name="T34" fmla="*/ 94 w 165"/>
                        <a:gd name="T35" fmla="*/ 172 h 172"/>
                        <a:gd name="T36" fmla="*/ 71 w 165"/>
                        <a:gd name="T37" fmla="*/ 169 h 172"/>
                        <a:gd name="T38" fmla="*/ 52 w 165"/>
                        <a:gd name="T39" fmla="*/ 154 h 172"/>
                        <a:gd name="T40" fmla="*/ 44 w 165"/>
                        <a:gd name="T41" fmla="*/ 149 h 172"/>
                        <a:gd name="T42" fmla="*/ 23 w 165"/>
                        <a:gd name="T43" fmla="*/ 147 h 172"/>
                        <a:gd name="T44" fmla="*/ 4 w 165"/>
                        <a:gd name="T45" fmla="*/ 126 h 172"/>
                        <a:gd name="T46" fmla="*/ 0 w 165"/>
                        <a:gd name="T47" fmla="*/ 103 h 172"/>
                        <a:gd name="T48" fmla="*/ 5 w 165"/>
                        <a:gd name="T49" fmla="*/ 80 h 172"/>
                        <a:gd name="T50" fmla="*/ 14 w 165"/>
                        <a:gd name="T51" fmla="*/ 75 h 172"/>
                        <a:gd name="T52" fmla="*/ 5 w 165"/>
                        <a:gd name="T53" fmla="*/ 58 h 172"/>
                        <a:gd name="T54" fmla="*/ 14 w 165"/>
                        <a:gd name="T55" fmla="*/ 45 h 172"/>
                        <a:gd name="T56" fmla="*/ 24 w 165"/>
                        <a:gd name="T57" fmla="*/ 40 h 172"/>
                        <a:gd name="T58" fmla="*/ 36 w 165"/>
                        <a:gd name="T59" fmla="*/ 40 h 172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65"/>
                        <a:gd name="T91" fmla="*/ 0 h 172"/>
                        <a:gd name="T92" fmla="*/ 165 w 165"/>
                        <a:gd name="T93" fmla="*/ 172 h 172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65" h="172">
                          <a:moveTo>
                            <a:pt x="36" y="40"/>
                          </a:moveTo>
                          <a:lnTo>
                            <a:pt x="41" y="15"/>
                          </a:lnTo>
                          <a:lnTo>
                            <a:pt x="60" y="0"/>
                          </a:lnTo>
                          <a:lnTo>
                            <a:pt x="78" y="0"/>
                          </a:lnTo>
                          <a:lnTo>
                            <a:pt x="94" y="13"/>
                          </a:lnTo>
                          <a:lnTo>
                            <a:pt x="103" y="33"/>
                          </a:lnTo>
                          <a:lnTo>
                            <a:pt x="129" y="27"/>
                          </a:lnTo>
                          <a:lnTo>
                            <a:pt x="153" y="35"/>
                          </a:lnTo>
                          <a:lnTo>
                            <a:pt x="160" y="37"/>
                          </a:lnTo>
                          <a:lnTo>
                            <a:pt x="165" y="58"/>
                          </a:lnTo>
                          <a:lnTo>
                            <a:pt x="159" y="79"/>
                          </a:lnTo>
                          <a:lnTo>
                            <a:pt x="142" y="96"/>
                          </a:lnTo>
                          <a:lnTo>
                            <a:pt x="134" y="100"/>
                          </a:lnTo>
                          <a:lnTo>
                            <a:pt x="138" y="118"/>
                          </a:lnTo>
                          <a:lnTo>
                            <a:pt x="132" y="139"/>
                          </a:lnTo>
                          <a:lnTo>
                            <a:pt x="119" y="154"/>
                          </a:lnTo>
                          <a:lnTo>
                            <a:pt x="98" y="168"/>
                          </a:lnTo>
                          <a:lnTo>
                            <a:pt x="94" y="172"/>
                          </a:lnTo>
                          <a:lnTo>
                            <a:pt x="71" y="169"/>
                          </a:lnTo>
                          <a:lnTo>
                            <a:pt x="52" y="154"/>
                          </a:lnTo>
                          <a:lnTo>
                            <a:pt x="44" y="149"/>
                          </a:lnTo>
                          <a:lnTo>
                            <a:pt x="23" y="147"/>
                          </a:lnTo>
                          <a:lnTo>
                            <a:pt x="4" y="126"/>
                          </a:lnTo>
                          <a:lnTo>
                            <a:pt x="0" y="103"/>
                          </a:lnTo>
                          <a:lnTo>
                            <a:pt x="5" y="80"/>
                          </a:lnTo>
                          <a:lnTo>
                            <a:pt x="14" y="75"/>
                          </a:lnTo>
                          <a:lnTo>
                            <a:pt x="5" y="58"/>
                          </a:lnTo>
                          <a:lnTo>
                            <a:pt x="14" y="45"/>
                          </a:lnTo>
                          <a:lnTo>
                            <a:pt x="24" y="40"/>
                          </a:lnTo>
                          <a:lnTo>
                            <a:pt x="36" y="40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3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  <p:sp>
                  <p:nvSpPr>
                    <p:cNvPr id="149634" name="Freeform 147"/>
                    <p:cNvSpPr>
                      <a:spLocks/>
                    </p:cNvSpPr>
                    <p:nvPr/>
                  </p:nvSpPr>
                  <p:spPr bwMode="auto">
                    <a:xfrm>
                      <a:off x="2430" y="3333"/>
                      <a:ext cx="60" cy="69"/>
                    </a:xfrm>
                    <a:custGeom>
                      <a:avLst/>
                      <a:gdLst>
                        <a:gd name="T0" fmla="*/ 39 w 121"/>
                        <a:gd name="T1" fmla="*/ 63 h 137"/>
                        <a:gd name="T2" fmla="*/ 34 w 121"/>
                        <a:gd name="T3" fmla="*/ 44 h 137"/>
                        <a:gd name="T4" fmla="*/ 26 w 121"/>
                        <a:gd name="T5" fmla="*/ 27 h 137"/>
                        <a:gd name="T6" fmla="*/ 33 w 121"/>
                        <a:gd name="T7" fmla="*/ 11 h 137"/>
                        <a:gd name="T8" fmla="*/ 42 w 121"/>
                        <a:gd name="T9" fmla="*/ 0 h 137"/>
                        <a:gd name="T10" fmla="*/ 51 w 121"/>
                        <a:gd name="T11" fmla="*/ 4 h 137"/>
                        <a:gd name="T12" fmla="*/ 62 w 121"/>
                        <a:gd name="T13" fmla="*/ 9 h 137"/>
                        <a:gd name="T14" fmla="*/ 64 w 121"/>
                        <a:gd name="T15" fmla="*/ 24 h 137"/>
                        <a:gd name="T16" fmla="*/ 59 w 121"/>
                        <a:gd name="T17" fmla="*/ 39 h 137"/>
                        <a:gd name="T18" fmla="*/ 59 w 121"/>
                        <a:gd name="T19" fmla="*/ 52 h 137"/>
                        <a:gd name="T20" fmla="*/ 68 w 121"/>
                        <a:gd name="T21" fmla="*/ 48 h 137"/>
                        <a:gd name="T22" fmla="*/ 76 w 121"/>
                        <a:gd name="T23" fmla="*/ 36 h 137"/>
                        <a:gd name="T24" fmla="*/ 88 w 121"/>
                        <a:gd name="T25" fmla="*/ 28 h 137"/>
                        <a:gd name="T26" fmla="*/ 93 w 121"/>
                        <a:gd name="T27" fmla="*/ 28 h 137"/>
                        <a:gd name="T28" fmla="*/ 105 w 121"/>
                        <a:gd name="T29" fmla="*/ 27 h 137"/>
                        <a:gd name="T30" fmla="*/ 116 w 121"/>
                        <a:gd name="T31" fmla="*/ 35 h 137"/>
                        <a:gd name="T32" fmla="*/ 121 w 121"/>
                        <a:gd name="T33" fmla="*/ 51 h 137"/>
                        <a:gd name="T34" fmla="*/ 116 w 121"/>
                        <a:gd name="T35" fmla="*/ 66 h 137"/>
                        <a:gd name="T36" fmla="*/ 103 w 121"/>
                        <a:gd name="T37" fmla="*/ 75 h 137"/>
                        <a:gd name="T38" fmla="*/ 85 w 121"/>
                        <a:gd name="T39" fmla="*/ 75 h 137"/>
                        <a:gd name="T40" fmla="*/ 70 w 121"/>
                        <a:gd name="T41" fmla="*/ 73 h 137"/>
                        <a:gd name="T42" fmla="*/ 72 w 121"/>
                        <a:gd name="T43" fmla="*/ 85 h 137"/>
                        <a:gd name="T44" fmla="*/ 88 w 121"/>
                        <a:gd name="T45" fmla="*/ 88 h 137"/>
                        <a:gd name="T46" fmla="*/ 100 w 121"/>
                        <a:gd name="T47" fmla="*/ 97 h 137"/>
                        <a:gd name="T48" fmla="*/ 97 w 121"/>
                        <a:gd name="T49" fmla="*/ 117 h 137"/>
                        <a:gd name="T50" fmla="*/ 84 w 121"/>
                        <a:gd name="T51" fmla="*/ 133 h 137"/>
                        <a:gd name="T52" fmla="*/ 66 w 121"/>
                        <a:gd name="T53" fmla="*/ 137 h 137"/>
                        <a:gd name="T54" fmla="*/ 51 w 121"/>
                        <a:gd name="T55" fmla="*/ 129 h 137"/>
                        <a:gd name="T56" fmla="*/ 42 w 121"/>
                        <a:gd name="T57" fmla="*/ 116 h 137"/>
                        <a:gd name="T58" fmla="*/ 49 w 121"/>
                        <a:gd name="T59" fmla="*/ 101 h 137"/>
                        <a:gd name="T60" fmla="*/ 55 w 121"/>
                        <a:gd name="T61" fmla="*/ 88 h 137"/>
                        <a:gd name="T62" fmla="*/ 46 w 121"/>
                        <a:gd name="T63" fmla="*/ 82 h 137"/>
                        <a:gd name="T64" fmla="*/ 42 w 121"/>
                        <a:gd name="T65" fmla="*/ 98 h 137"/>
                        <a:gd name="T66" fmla="*/ 33 w 121"/>
                        <a:gd name="T67" fmla="*/ 112 h 137"/>
                        <a:gd name="T68" fmla="*/ 14 w 121"/>
                        <a:gd name="T69" fmla="*/ 113 h 137"/>
                        <a:gd name="T70" fmla="*/ 2 w 121"/>
                        <a:gd name="T71" fmla="*/ 104 h 137"/>
                        <a:gd name="T72" fmla="*/ 0 w 121"/>
                        <a:gd name="T73" fmla="*/ 90 h 137"/>
                        <a:gd name="T74" fmla="*/ 6 w 121"/>
                        <a:gd name="T75" fmla="*/ 79 h 137"/>
                        <a:gd name="T76" fmla="*/ 12 w 121"/>
                        <a:gd name="T77" fmla="*/ 71 h 137"/>
                        <a:gd name="T78" fmla="*/ 8 w 121"/>
                        <a:gd name="T79" fmla="*/ 58 h 137"/>
                        <a:gd name="T80" fmla="*/ 7 w 121"/>
                        <a:gd name="T81" fmla="*/ 46 h 137"/>
                        <a:gd name="T82" fmla="*/ 18 w 121"/>
                        <a:gd name="T83" fmla="*/ 44 h 137"/>
                        <a:gd name="T84" fmla="*/ 27 w 121"/>
                        <a:gd name="T85" fmla="*/ 50 h 137"/>
                        <a:gd name="T86" fmla="*/ 39 w 121"/>
                        <a:gd name="T87" fmla="*/ 63 h 137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21"/>
                        <a:gd name="T133" fmla="*/ 0 h 137"/>
                        <a:gd name="T134" fmla="*/ 121 w 121"/>
                        <a:gd name="T135" fmla="*/ 137 h 137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21" h="137">
                          <a:moveTo>
                            <a:pt x="39" y="63"/>
                          </a:moveTo>
                          <a:lnTo>
                            <a:pt x="34" y="44"/>
                          </a:lnTo>
                          <a:lnTo>
                            <a:pt x="26" y="27"/>
                          </a:lnTo>
                          <a:lnTo>
                            <a:pt x="33" y="11"/>
                          </a:lnTo>
                          <a:lnTo>
                            <a:pt x="42" y="0"/>
                          </a:lnTo>
                          <a:lnTo>
                            <a:pt x="51" y="4"/>
                          </a:lnTo>
                          <a:lnTo>
                            <a:pt x="62" y="9"/>
                          </a:lnTo>
                          <a:lnTo>
                            <a:pt x="64" y="24"/>
                          </a:lnTo>
                          <a:lnTo>
                            <a:pt x="59" y="39"/>
                          </a:lnTo>
                          <a:lnTo>
                            <a:pt x="59" y="52"/>
                          </a:lnTo>
                          <a:lnTo>
                            <a:pt x="68" y="48"/>
                          </a:lnTo>
                          <a:lnTo>
                            <a:pt x="76" y="36"/>
                          </a:lnTo>
                          <a:lnTo>
                            <a:pt x="88" y="28"/>
                          </a:lnTo>
                          <a:lnTo>
                            <a:pt x="93" y="28"/>
                          </a:lnTo>
                          <a:lnTo>
                            <a:pt x="105" y="27"/>
                          </a:lnTo>
                          <a:lnTo>
                            <a:pt x="116" y="35"/>
                          </a:lnTo>
                          <a:lnTo>
                            <a:pt x="121" y="51"/>
                          </a:lnTo>
                          <a:lnTo>
                            <a:pt x="116" y="66"/>
                          </a:lnTo>
                          <a:lnTo>
                            <a:pt x="103" y="75"/>
                          </a:lnTo>
                          <a:lnTo>
                            <a:pt x="85" y="75"/>
                          </a:lnTo>
                          <a:lnTo>
                            <a:pt x="70" y="73"/>
                          </a:lnTo>
                          <a:lnTo>
                            <a:pt x="72" y="85"/>
                          </a:lnTo>
                          <a:lnTo>
                            <a:pt x="88" y="88"/>
                          </a:lnTo>
                          <a:lnTo>
                            <a:pt x="100" y="97"/>
                          </a:lnTo>
                          <a:lnTo>
                            <a:pt x="97" y="117"/>
                          </a:lnTo>
                          <a:lnTo>
                            <a:pt x="84" y="133"/>
                          </a:lnTo>
                          <a:lnTo>
                            <a:pt x="66" y="137"/>
                          </a:lnTo>
                          <a:lnTo>
                            <a:pt x="51" y="129"/>
                          </a:lnTo>
                          <a:lnTo>
                            <a:pt x="42" y="116"/>
                          </a:lnTo>
                          <a:lnTo>
                            <a:pt x="49" y="101"/>
                          </a:lnTo>
                          <a:lnTo>
                            <a:pt x="55" y="88"/>
                          </a:lnTo>
                          <a:lnTo>
                            <a:pt x="46" y="82"/>
                          </a:lnTo>
                          <a:lnTo>
                            <a:pt x="42" y="98"/>
                          </a:lnTo>
                          <a:lnTo>
                            <a:pt x="33" y="112"/>
                          </a:lnTo>
                          <a:lnTo>
                            <a:pt x="14" y="113"/>
                          </a:lnTo>
                          <a:lnTo>
                            <a:pt x="2" y="104"/>
                          </a:lnTo>
                          <a:lnTo>
                            <a:pt x="0" y="90"/>
                          </a:lnTo>
                          <a:lnTo>
                            <a:pt x="6" y="79"/>
                          </a:lnTo>
                          <a:lnTo>
                            <a:pt x="12" y="71"/>
                          </a:lnTo>
                          <a:lnTo>
                            <a:pt x="8" y="58"/>
                          </a:lnTo>
                          <a:lnTo>
                            <a:pt x="7" y="46"/>
                          </a:lnTo>
                          <a:lnTo>
                            <a:pt x="18" y="44"/>
                          </a:lnTo>
                          <a:lnTo>
                            <a:pt x="27" y="50"/>
                          </a:lnTo>
                          <a:lnTo>
                            <a:pt x="39" y="63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4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  <p:sp>
                  <p:nvSpPr>
                    <p:cNvPr id="149635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2450" y="3361"/>
                      <a:ext cx="14" cy="12"/>
                    </a:xfrm>
                    <a:custGeom>
                      <a:avLst/>
                      <a:gdLst>
                        <a:gd name="T0" fmla="*/ 0 w 27"/>
                        <a:gd name="T1" fmla="*/ 7 h 26"/>
                        <a:gd name="T2" fmla="*/ 13 w 27"/>
                        <a:gd name="T3" fmla="*/ 0 h 26"/>
                        <a:gd name="T4" fmla="*/ 23 w 27"/>
                        <a:gd name="T5" fmla="*/ 3 h 26"/>
                        <a:gd name="T6" fmla="*/ 27 w 27"/>
                        <a:gd name="T7" fmla="*/ 18 h 26"/>
                        <a:gd name="T8" fmla="*/ 16 w 27"/>
                        <a:gd name="T9" fmla="*/ 26 h 26"/>
                        <a:gd name="T10" fmla="*/ 3 w 27"/>
                        <a:gd name="T11" fmla="*/ 19 h 26"/>
                        <a:gd name="T12" fmla="*/ 0 w 27"/>
                        <a:gd name="T13" fmla="*/ 7 h 2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27"/>
                        <a:gd name="T22" fmla="*/ 0 h 26"/>
                        <a:gd name="T23" fmla="*/ 27 w 27"/>
                        <a:gd name="T24" fmla="*/ 26 h 26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27" h="26">
                          <a:moveTo>
                            <a:pt x="0" y="7"/>
                          </a:moveTo>
                          <a:lnTo>
                            <a:pt x="13" y="0"/>
                          </a:lnTo>
                          <a:lnTo>
                            <a:pt x="23" y="3"/>
                          </a:lnTo>
                          <a:lnTo>
                            <a:pt x="27" y="18"/>
                          </a:lnTo>
                          <a:lnTo>
                            <a:pt x="16" y="26"/>
                          </a:lnTo>
                          <a:lnTo>
                            <a:pt x="3" y="19"/>
                          </a:lnTo>
                          <a:lnTo>
                            <a:pt x="0" y="7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5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</p:grpSp>
              <p:grpSp>
                <p:nvGrpSpPr>
                  <p:cNvPr id="149504" name="Group 149"/>
                  <p:cNvGrpSpPr>
                    <a:grpSpLocks/>
                  </p:cNvGrpSpPr>
                  <p:nvPr/>
                </p:nvGrpSpPr>
                <p:grpSpPr bwMode="auto">
                  <a:xfrm>
                    <a:off x="2457" y="3441"/>
                    <a:ext cx="95" cy="80"/>
                    <a:chOff x="2457" y="3441"/>
                    <a:chExt cx="95" cy="80"/>
                  </a:xfrm>
                </p:grpSpPr>
                <p:sp>
                  <p:nvSpPr>
                    <p:cNvPr id="149630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2457" y="3441"/>
                      <a:ext cx="95" cy="80"/>
                    </a:xfrm>
                    <a:custGeom>
                      <a:avLst/>
                      <a:gdLst>
                        <a:gd name="T0" fmla="*/ 65 w 191"/>
                        <a:gd name="T1" fmla="*/ 26 h 159"/>
                        <a:gd name="T2" fmla="*/ 80 w 191"/>
                        <a:gd name="T3" fmla="*/ 7 h 159"/>
                        <a:gd name="T4" fmla="*/ 102 w 191"/>
                        <a:gd name="T5" fmla="*/ 0 h 159"/>
                        <a:gd name="T6" fmla="*/ 121 w 191"/>
                        <a:gd name="T7" fmla="*/ 5 h 159"/>
                        <a:gd name="T8" fmla="*/ 133 w 191"/>
                        <a:gd name="T9" fmla="*/ 22 h 159"/>
                        <a:gd name="T10" fmla="*/ 136 w 191"/>
                        <a:gd name="T11" fmla="*/ 42 h 159"/>
                        <a:gd name="T12" fmla="*/ 163 w 191"/>
                        <a:gd name="T13" fmla="*/ 46 h 159"/>
                        <a:gd name="T14" fmla="*/ 185 w 191"/>
                        <a:gd name="T15" fmla="*/ 61 h 159"/>
                        <a:gd name="T16" fmla="*/ 191 w 191"/>
                        <a:gd name="T17" fmla="*/ 63 h 159"/>
                        <a:gd name="T18" fmla="*/ 189 w 191"/>
                        <a:gd name="T19" fmla="*/ 85 h 159"/>
                        <a:gd name="T20" fmla="*/ 174 w 191"/>
                        <a:gd name="T21" fmla="*/ 98 h 159"/>
                        <a:gd name="T22" fmla="*/ 152 w 191"/>
                        <a:gd name="T23" fmla="*/ 109 h 159"/>
                        <a:gd name="T24" fmla="*/ 141 w 191"/>
                        <a:gd name="T25" fmla="*/ 110 h 159"/>
                        <a:gd name="T26" fmla="*/ 140 w 191"/>
                        <a:gd name="T27" fmla="*/ 127 h 159"/>
                        <a:gd name="T28" fmla="*/ 125 w 191"/>
                        <a:gd name="T29" fmla="*/ 143 h 159"/>
                        <a:gd name="T30" fmla="*/ 106 w 191"/>
                        <a:gd name="T31" fmla="*/ 152 h 159"/>
                        <a:gd name="T32" fmla="*/ 81 w 191"/>
                        <a:gd name="T33" fmla="*/ 158 h 159"/>
                        <a:gd name="T34" fmla="*/ 75 w 191"/>
                        <a:gd name="T35" fmla="*/ 159 h 159"/>
                        <a:gd name="T36" fmla="*/ 54 w 191"/>
                        <a:gd name="T37" fmla="*/ 150 h 159"/>
                        <a:gd name="T38" fmla="*/ 39 w 191"/>
                        <a:gd name="T39" fmla="*/ 132 h 159"/>
                        <a:gd name="T40" fmla="*/ 34 w 191"/>
                        <a:gd name="T41" fmla="*/ 124 h 159"/>
                        <a:gd name="T42" fmla="*/ 12 w 191"/>
                        <a:gd name="T43" fmla="*/ 115 h 159"/>
                        <a:gd name="T44" fmla="*/ 0 w 191"/>
                        <a:gd name="T45" fmla="*/ 90 h 159"/>
                        <a:gd name="T46" fmla="*/ 7 w 191"/>
                        <a:gd name="T47" fmla="*/ 70 h 159"/>
                        <a:gd name="T48" fmla="*/ 19 w 191"/>
                        <a:gd name="T49" fmla="*/ 53 h 159"/>
                        <a:gd name="T50" fmla="*/ 30 w 191"/>
                        <a:gd name="T51" fmla="*/ 50 h 159"/>
                        <a:gd name="T52" fmla="*/ 26 w 191"/>
                        <a:gd name="T53" fmla="*/ 32 h 159"/>
                        <a:gd name="T54" fmla="*/ 40 w 191"/>
                        <a:gd name="T55" fmla="*/ 24 h 159"/>
                        <a:gd name="T56" fmla="*/ 54 w 191"/>
                        <a:gd name="T57" fmla="*/ 23 h 159"/>
                        <a:gd name="T58" fmla="*/ 65 w 191"/>
                        <a:gd name="T59" fmla="*/ 26 h 159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91"/>
                        <a:gd name="T91" fmla="*/ 0 h 159"/>
                        <a:gd name="T92" fmla="*/ 191 w 191"/>
                        <a:gd name="T93" fmla="*/ 159 h 159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91" h="159">
                          <a:moveTo>
                            <a:pt x="65" y="26"/>
                          </a:moveTo>
                          <a:lnTo>
                            <a:pt x="80" y="7"/>
                          </a:lnTo>
                          <a:lnTo>
                            <a:pt x="102" y="0"/>
                          </a:lnTo>
                          <a:lnTo>
                            <a:pt x="121" y="5"/>
                          </a:lnTo>
                          <a:lnTo>
                            <a:pt x="133" y="22"/>
                          </a:lnTo>
                          <a:lnTo>
                            <a:pt x="136" y="42"/>
                          </a:lnTo>
                          <a:lnTo>
                            <a:pt x="163" y="46"/>
                          </a:lnTo>
                          <a:lnTo>
                            <a:pt x="185" y="61"/>
                          </a:lnTo>
                          <a:lnTo>
                            <a:pt x="191" y="63"/>
                          </a:lnTo>
                          <a:lnTo>
                            <a:pt x="189" y="85"/>
                          </a:lnTo>
                          <a:lnTo>
                            <a:pt x="174" y="98"/>
                          </a:lnTo>
                          <a:lnTo>
                            <a:pt x="152" y="109"/>
                          </a:lnTo>
                          <a:lnTo>
                            <a:pt x="141" y="110"/>
                          </a:lnTo>
                          <a:lnTo>
                            <a:pt x="140" y="127"/>
                          </a:lnTo>
                          <a:lnTo>
                            <a:pt x="125" y="143"/>
                          </a:lnTo>
                          <a:lnTo>
                            <a:pt x="106" y="152"/>
                          </a:lnTo>
                          <a:lnTo>
                            <a:pt x="81" y="158"/>
                          </a:lnTo>
                          <a:lnTo>
                            <a:pt x="75" y="159"/>
                          </a:lnTo>
                          <a:lnTo>
                            <a:pt x="54" y="150"/>
                          </a:lnTo>
                          <a:lnTo>
                            <a:pt x="39" y="132"/>
                          </a:lnTo>
                          <a:lnTo>
                            <a:pt x="34" y="124"/>
                          </a:lnTo>
                          <a:lnTo>
                            <a:pt x="12" y="115"/>
                          </a:lnTo>
                          <a:lnTo>
                            <a:pt x="0" y="90"/>
                          </a:lnTo>
                          <a:lnTo>
                            <a:pt x="7" y="70"/>
                          </a:lnTo>
                          <a:lnTo>
                            <a:pt x="19" y="53"/>
                          </a:lnTo>
                          <a:lnTo>
                            <a:pt x="30" y="50"/>
                          </a:lnTo>
                          <a:lnTo>
                            <a:pt x="26" y="32"/>
                          </a:lnTo>
                          <a:lnTo>
                            <a:pt x="40" y="24"/>
                          </a:lnTo>
                          <a:lnTo>
                            <a:pt x="54" y="23"/>
                          </a:lnTo>
                          <a:lnTo>
                            <a:pt x="65" y="26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3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  <p:sp>
                  <p:nvSpPr>
                    <p:cNvPr id="149631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2470" y="3448"/>
                      <a:ext cx="70" cy="64"/>
                    </a:xfrm>
                    <a:custGeom>
                      <a:avLst/>
                      <a:gdLst>
                        <a:gd name="T0" fmla="*/ 53 w 140"/>
                        <a:gd name="T1" fmla="*/ 53 h 128"/>
                        <a:gd name="T2" fmla="*/ 55 w 140"/>
                        <a:gd name="T3" fmla="*/ 35 h 128"/>
                        <a:gd name="T4" fmla="*/ 53 w 140"/>
                        <a:gd name="T5" fmla="*/ 18 h 128"/>
                        <a:gd name="T6" fmla="*/ 66 w 140"/>
                        <a:gd name="T7" fmla="*/ 7 h 128"/>
                        <a:gd name="T8" fmla="*/ 78 w 140"/>
                        <a:gd name="T9" fmla="*/ 0 h 128"/>
                        <a:gd name="T10" fmla="*/ 88 w 140"/>
                        <a:gd name="T11" fmla="*/ 7 h 128"/>
                        <a:gd name="T12" fmla="*/ 94 w 140"/>
                        <a:gd name="T13" fmla="*/ 15 h 128"/>
                        <a:gd name="T14" fmla="*/ 92 w 140"/>
                        <a:gd name="T15" fmla="*/ 27 h 128"/>
                        <a:gd name="T16" fmla="*/ 82 w 140"/>
                        <a:gd name="T17" fmla="*/ 40 h 128"/>
                        <a:gd name="T18" fmla="*/ 77 w 140"/>
                        <a:gd name="T19" fmla="*/ 52 h 128"/>
                        <a:gd name="T20" fmla="*/ 88 w 140"/>
                        <a:gd name="T21" fmla="*/ 50 h 128"/>
                        <a:gd name="T22" fmla="*/ 101 w 140"/>
                        <a:gd name="T23" fmla="*/ 42 h 128"/>
                        <a:gd name="T24" fmla="*/ 114 w 140"/>
                        <a:gd name="T25" fmla="*/ 40 h 128"/>
                        <a:gd name="T26" fmla="*/ 120 w 140"/>
                        <a:gd name="T27" fmla="*/ 41 h 128"/>
                        <a:gd name="T28" fmla="*/ 133 w 140"/>
                        <a:gd name="T29" fmla="*/ 44 h 128"/>
                        <a:gd name="T30" fmla="*/ 140 w 140"/>
                        <a:gd name="T31" fmla="*/ 53 h 128"/>
                        <a:gd name="T32" fmla="*/ 140 w 140"/>
                        <a:gd name="T33" fmla="*/ 69 h 128"/>
                        <a:gd name="T34" fmla="*/ 129 w 140"/>
                        <a:gd name="T35" fmla="*/ 81 h 128"/>
                        <a:gd name="T36" fmla="*/ 113 w 140"/>
                        <a:gd name="T37" fmla="*/ 84 h 128"/>
                        <a:gd name="T38" fmla="*/ 94 w 140"/>
                        <a:gd name="T39" fmla="*/ 80 h 128"/>
                        <a:gd name="T40" fmla="*/ 81 w 140"/>
                        <a:gd name="T41" fmla="*/ 72 h 128"/>
                        <a:gd name="T42" fmla="*/ 78 w 140"/>
                        <a:gd name="T43" fmla="*/ 83 h 128"/>
                        <a:gd name="T44" fmla="*/ 93 w 140"/>
                        <a:gd name="T45" fmla="*/ 91 h 128"/>
                        <a:gd name="T46" fmla="*/ 102 w 140"/>
                        <a:gd name="T47" fmla="*/ 102 h 128"/>
                        <a:gd name="T48" fmla="*/ 92 w 140"/>
                        <a:gd name="T49" fmla="*/ 118 h 128"/>
                        <a:gd name="T50" fmla="*/ 73 w 140"/>
                        <a:gd name="T51" fmla="*/ 128 h 128"/>
                        <a:gd name="T52" fmla="*/ 53 w 140"/>
                        <a:gd name="T53" fmla="*/ 126 h 128"/>
                        <a:gd name="T54" fmla="*/ 42 w 140"/>
                        <a:gd name="T55" fmla="*/ 115 h 128"/>
                        <a:gd name="T56" fmla="*/ 36 w 140"/>
                        <a:gd name="T57" fmla="*/ 100 h 128"/>
                        <a:gd name="T58" fmla="*/ 50 w 140"/>
                        <a:gd name="T59" fmla="*/ 89 h 128"/>
                        <a:gd name="T60" fmla="*/ 61 w 140"/>
                        <a:gd name="T61" fmla="*/ 80 h 128"/>
                        <a:gd name="T62" fmla="*/ 53 w 140"/>
                        <a:gd name="T63" fmla="*/ 73 h 128"/>
                        <a:gd name="T64" fmla="*/ 44 w 140"/>
                        <a:gd name="T65" fmla="*/ 85 h 128"/>
                        <a:gd name="T66" fmla="*/ 30 w 140"/>
                        <a:gd name="T67" fmla="*/ 93 h 128"/>
                        <a:gd name="T68" fmla="*/ 9 w 140"/>
                        <a:gd name="T69" fmla="*/ 89 h 128"/>
                        <a:gd name="T70" fmla="*/ 0 w 140"/>
                        <a:gd name="T71" fmla="*/ 76 h 128"/>
                        <a:gd name="T72" fmla="*/ 4 w 140"/>
                        <a:gd name="T73" fmla="*/ 65 h 128"/>
                        <a:gd name="T74" fmla="*/ 13 w 140"/>
                        <a:gd name="T75" fmla="*/ 57 h 128"/>
                        <a:gd name="T76" fmla="*/ 24 w 140"/>
                        <a:gd name="T77" fmla="*/ 52 h 128"/>
                        <a:gd name="T78" fmla="*/ 24 w 140"/>
                        <a:gd name="T79" fmla="*/ 40 h 128"/>
                        <a:gd name="T80" fmla="*/ 27 w 140"/>
                        <a:gd name="T81" fmla="*/ 29 h 128"/>
                        <a:gd name="T82" fmla="*/ 39 w 140"/>
                        <a:gd name="T83" fmla="*/ 31 h 128"/>
                        <a:gd name="T84" fmla="*/ 46 w 140"/>
                        <a:gd name="T85" fmla="*/ 40 h 128"/>
                        <a:gd name="T86" fmla="*/ 53 w 140"/>
                        <a:gd name="T87" fmla="*/ 53 h 128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40"/>
                        <a:gd name="T133" fmla="*/ 0 h 128"/>
                        <a:gd name="T134" fmla="*/ 140 w 140"/>
                        <a:gd name="T135" fmla="*/ 128 h 128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40" h="128">
                          <a:moveTo>
                            <a:pt x="53" y="53"/>
                          </a:moveTo>
                          <a:lnTo>
                            <a:pt x="55" y="35"/>
                          </a:lnTo>
                          <a:lnTo>
                            <a:pt x="53" y="18"/>
                          </a:lnTo>
                          <a:lnTo>
                            <a:pt x="66" y="7"/>
                          </a:lnTo>
                          <a:lnTo>
                            <a:pt x="78" y="0"/>
                          </a:lnTo>
                          <a:lnTo>
                            <a:pt x="88" y="7"/>
                          </a:lnTo>
                          <a:lnTo>
                            <a:pt x="94" y="15"/>
                          </a:lnTo>
                          <a:lnTo>
                            <a:pt x="92" y="27"/>
                          </a:lnTo>
                          <a:lnTo>
                            <a:pt x="82" y="40"/>
                          </a:lnTo>
                          <a:lnTo>
                            <a:pt x="77" y="52"/>
                          </a:lnTo>
                          <a:lnTo>
                            <a:pt x="88" y="50"/>
                          </a:lnTo>
                          <a:lnTo>
                            <a:pt x="101" y="42"/>
                          </a:lnTo>
                          <a:lnTo>
                            <a:pt x="114" y="40"/>
                          </a:lnTo>
                          <a:lnTo>
                            <a:pt x="120" y="41"/>
                          </a:lnTo>
                          <a:lnTo>
                            <a:pt x="133" y="44"/>
                          </a:lnTo>
                          <a:lnTo>
                            <a:pt x="140" y="53"/>
                          </a:lnTo>
                          <a:lnTo>
                            <a:pt x="140" y="69"/>
                          </a:lnTo>
                          <a:lnTo>
                            <a:pt x="129" y="81"/>
                          </a:lnTo>
                          <a:lnTo>
                            <a:pt x="113" y="84"/>
                          </a:lnTo>
                          <a:lnTo>
                            <a:pt x="94" y="80"/>
                          </a:lnTo>
                          <a:lnTo>
                            <a:pt x="81" y="72"/>
                          </a:lnTo>
                          <a:lnTo>
                            <a:pt x="78" y="83"/>
                          </a:lnTo>
                          <a:lnTo>
                            <a:pt x="93" y="91"/>
                          </a:lnTo>
                          <a:lnTo>
                            <a:pt x="102" y="102"/>
                          </a:lnTo>
                          <a:lnTo>
                            <a:pt x="92" y="118"/>
                          </a:lnTo>
                          <a:lnTo>
                            <a:pt x="73" y="128"/>
                          </a:lnTo>
                          <a:lnTo>
                            <a:pt x="53" y="126"/>
                          </a:lnTo>
                          <a:lnTo>
                            <a:pt x="42" y="115"/>
                          </a:lnTo>
                          <a:lnTo>
                            <a:pt x="36" y="100"/>
                          </a:lnTo>
                          <a:lnTo>
                            <a:pt x="50" y="89"/>
                          </a:lnTo>
                          <a:lnTo>
                            <a:pt x="61" y="80"/>
                          </a:lnTo>
                          <a:lnTo>
                            <a:pt x="53" y="73"/>
                          </a:lnTo>
                          <a:lnTo>
                            <a:pt x="44" y="85"/>
                          </a:lnTo>
                          <a:lnTo>
                            <a:pt x="30" y="93"/>
                          </a:lnTo>
                          <a:lnTo>
                            <a:pt x="9" y="89"/>
                          </a:lnTo>
                          <a:lnTo>
                            <a:pt x="0" y="76"/>
                          </a:lnTo>
                          <a:lnTo>
                            <a:pt x="4" y="65"/>
                          </a:lnTo>
                          <a:lnTo>
                            <a:pt x="13" y="57"/>
                          </a:lnTo>
                          <a:lnTo>
                            <a:pt x="24" y="52"/>
                          </a:lnTo>
                          <a:lnTo>
                            <a:pt x="24" y="40"/>
                          </a:lnTo>
                          <a:lnTo>
                            <a:pt x="27" y="29"/>
                          </a:lnTo>
                          <a:lnTo>
                            <a:pt x="39" y="31"/>
                          </a:lnTo>
                          <a:lnTo>
                            <a:pt x="46" y="40"/>
                          </a:lnTo>
                          <a:lnTo>
                            <a:pt x="53" y="53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4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  <p:sp>
                  <p:nvSpPr>
                    <p:cNvPr id="149632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2496" y="3474"/>
                      <a:ext cx="14" cy="12"/>
                    </a:xfrm>
                    <a:custGeom>
                      <a:avLst/>
                      <a:gdLst>
                        <a:gd name="T0" fmla="*/ 2 w 26"/>
                        <a:gd name="T1" fmla="*/ 4 h 24"/>
                        <a:gd name="T2" fmla="*/ 18 w 26"/>
                        <a:gd name="T3" fmla="*/ 0 h 24"/>
                        <a:gd name="T4" fmla="*/ 26 w 26"/>
                        <a:gd name="T5" fmla="*/ 6 h 24"/>
                        <a:gd name="T6" fmla="*/ 25 w 26"/>
                        <a:gd name="T7" fmla="*/ 21 h 24"/>
                        <a:gd name="T8" fmla="*/ 10 w 26"/>
                        <a:gd name="T9" fmla="*/ 24 h 24"/>
                        <a:gd name="T10" fmla="*/ 0 w 26"/>
                        <a:gd name="T11" fmla="*/ 14 h 24"/>
                        <a:gd name="T12" fmla="*/ 2 w 26"/>
                        <a:gd name="T13" fmla="*/ 4 h 24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26"/>
                        <a:gd name="T22" fmla="*/ 0 h 24"/>
                        <a:gd name="T23" fmla="*/ 26 w 26"/>
                        <a:gd name="T24" fmla="*/ 24 h 24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26" h="24">
                          <a:moveTo>
                            <a:pt x="2" y="4"/>
                          </a:moveTo>
                          <a:lnTo>
                            <a:pt x="18" y="0"/>
                          </a:lnTo>
                          <a:lnTo>
                            <a:pt x="26" y="6"/>
                          </a:lnTo>
                          <a:lnTo>
                            <a:pt x="25" y="21"/>
                          </a:lnTo>
                          <a:lnTo>
                            <a:pt x="10" y="24"/>
                          </a:lnTo>
                          <a:lnTo>
                            <a:pt x="0" y="14"/>
                          </a:lnTo>
                          <a:lnTo>
                            <a:pt x="2" y="4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5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</p:grpSp>
              <p:grpSp>
                <p:nvGrpSpPr>
                  <p:cNvPr id="149505" name="Group 153"/>
                  <p:cNvGrpSpPr>
                    <a:grpSpLocks/>
                  </p:cNvGrpSpPr>
                  <p:nvPr/>
                </p:nvGrpSpPr>
                <p:grpSpPr bwMode="auto">
                  <a:xfrm>
                    <a:off x="2549" y="3405"/>
                    <a:ext cx="89" cy="83"/>
                    <a:chOff x="2549" y="3405"/>
                    <a:chExt cx="89" cy="83"/>
                  </a:xfrm>
                </p:grpSpPr>
                <p:sp>
                  <p:nvSpPr>
                    <p:cNvPr id="149627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2549" y="3405"/>
                      <a:ext cx="89" cy="83"/>
                    </a:xfrm>
                    <a:custGeom>
                      <a:avLst/>
                      <a:gdLst>
                        <a:gd name="T0" fmla="*/ 59 w 177"/>
                        <a:gd name="T1" fmla="*/ 27 h 166"/>
                        <a:gd name="T2" fmla="*/ 74 w 177"/>
                        <a:gd name="T3" fmla="*/ 7 h 166"/>
                        <a:gd name="T4" fmla="*/ 95 w 177"/>
                        <a:gd name="T5" fmla="*/ 0 h 166"/>
                        <a:gd name="T6" fmla="*/ 113 w 177"/>
                        <a:gd name="T7" fmla="*/ 4 h 166"/>
                        <a:gd name="T8" fmla="*/ 125 w 177"/>
                        <a:gd name="T9" fmla="*/ 22 h 166"/>
                        <a:gd name="T10" fmla="*/ 126 w 177"/>
                        <a:gd name="T11" fmla="*/ 43 h 166"/>
                        <a:gd name="T12" fmla="*/ 152 w 177"/>
                        <a:gd name="T13" fmla="*/ 47 h 166"/>
                        <a:gd name="T14" fmla="*/ 172 w 177"/>
                        <a:gd name="T15" fmla="*/ 62 h 166"/>
                        <a:gd name="T16" fmla="*/ 177 w 177"/>
                        <a:gd name="T17" fmla="*/ 65 h 166"/>
                        <a:gd name="T18" fmla="*/ 176 w 177"/>
                        <a:gd name="T19" fmla="*/ 88 h 166"/>
                        <a:gd name="T20" fmla="*/ 162 w 177"/>
                        <a:gd name="T21" fmla="*/ 103 h 166"/>
                        <a:gd name="T22" fmla="*/ 141 w 177"/>
                        <a:gd name="T23" fmla="*/ 113 h 166"/>
                        <a:gd name="T24" fmla="*/ 132 w 177"/>
                        <a:gd name="T25" fmla="*/ 115 h 166"/>
                        <a:gd name="T26" fmla="*/ 129 w 177"/>
                        <a:gd name="T27" fmla="*/ 131 h 166"/>
                        <a:gd name="T28" fmla="*/ 115 w 177"/>
                        <a:gd name="T29" fmla="*/ 148 h 166"/>
                        <a:gd name="T30" fmla="*/ 99 w 177"/>
                        <a:gd name="T31" fmla="*/ 158 h 166"/>
                        <a:gd name="T32" fmla="*/ 75 w 177"/>
                        <a:gd name="T33" fmla="*/ 163 h 166"/>
                        <a:gd name="T34" fmla="*/ 70 w 177"/>
                        <a:gd name="T35" fmla="*/ 166 h 166"/>
                        <a:gd name="T36" fmla="*/ 49 w 177"/>
                        <a:gd name="T37" fmla="*/ 155 h 166"/>
                        <a:gd name="T38" fmla="*/ 36 w 177"/>
                        <a:gd name="T39" fmla="*/ 136 h 166"/>
                        <a:gd name="T40" fmla="*/ 31 w 177"/>
                        <a:gd name="T41" fmla="*/ 128 h 166"/>
                        <a:gd name="T42" fmla="*/ 10 w 177"/>
                        <a:gd name="T43" fmla="*/ 120 h 166"/>
                        <a:gd name="T44" fmla="*/ 0 w 177"/>
                        <a:gd name="T45" fmla="*/ 95 h 166"/>
                        <a:gd name="T46" fmla="*/ 5 w 177"/>
                        <a:gd name="T47" fmla="*/ 72 h 166"/>
                        <a:gd name="T48" fmla="*/ 17 w 177"/>
                        <a:gd name="T49" fmla="*/ 54 h 166"/>
                        <a:gd name="T50" fmla="*/ 26 w 177"/>
                        <a:gd name="T51" fmla="*/ 51 h 166"/>
                        <a:gd name="T52" fmla="*/ 24 w 177"/>
                        <a:gd name="T53" fmla="*/ 34 h 166"/>
                        <a:gd name="T54" fmla="*/ 37 w 177"/>
                        <a:gd name="T55" fmla="*/ 24 h 166"/>
                        <a:gd name="T56" fmla="*/ 49 w 177"/>
                        <a:gd name="T57" fmla="*/ 23 h 166"/>
                        <a:gd name="T58" fmla="*/ 59 w 177"/>
                        <a:gd name="T59" fmla="*/ 27 h 16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77"/>
                        <a:gd name="T91" fmla="*/ 0 h 166"/>
                        <a:gd name="T92" fmla="*/ 177 w 177"/>
                        <a:gd name="T93" fmla="*/ 166 h 166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77" h="166">
                          <a:moveTo>
                            <a:pt x="59" y="27"/>
                          </a:moveTo>
                          <a:lnTo>
                            <a:pt x="74" y="7"/>
                          </a:lnTo>
                          <a:lnTo>
                            <a:pt x="95" y="0"/>
                          </a:lnTo>
                          <a:lnTo>
                            <a:pt x="113" y="4"/>
                          </a:lnTo>
                          <a:lnTo>
                            <a:pt x="125" y="22"/>
                          </a:lnTo>
                          <a:lnTo>
                            <a:pt x="126" y="43"/>
                          </a:lnTo>
                          <a:lnTo>
                            <a:pt x="152" y="47"/>
                          </a:lnTo>
                          <a:lnTo>
                            <a:pt x="172" y="62"/>
                          </a:lnTo>
                          <a:lnTo>
                            <a:pt x="177" y="65"/>
                          </a:lnTo>
                          <a:lnTo>
                            <a:pt x="176" y="88"/>
                          </a:lnTo>
                          <a:lnTo>
                            <a:pt x="162" y="103"/>
                          </a:lnTo>
                          <a:lnTo>
                            <a:pt x="141" y="113"/>
                          </a:lnTo>
                          <a:lnTo>
                            <a:pt x="132" y="115"/>
                          </a:lnTo>
                          <a:lnTo>
                            <a:pt x="129" y="131"/>
                          </a:lnTo>
                          <a:lnTo>
                            <a:pt x="115" y="148"/>
                          </a:lnTo>
                          <a:lnTo>
                            <a:pt x="99" y="158"/>
                          </a:lnTo>
                          <a:lnTo>
                            <a:pt x="75" y="163"/>
                          </a:lnTo>
                          <a:lnTo>
                            <a:pt x="70" y="166"/>
                          </a:lnTo>
                          <a:lnTo>
                            <a:pt x="49" y="155"/>
                          </a:lnTo>
                          <a:lnTo>
                            <a:pt x="36" y="136"/>
                          </a:lnTo>
                          <a:lnTo>
                            <a:pt x="31" y="128"/>
                          </a:lnTo>
                          <a:lnTo>
                            <a:pt x="10" y="120"/>
                          </a:lnTo>
                          <a:lnTo>
                            <a:pt x="0" y="95"/>
                          </a:lnTo>
                          <a:lnTo>
                            <a:pt x="5" y="72"/>
                          </a:lnTo>
                          <a:lnTo>
                            <a:pt x="17" y="54"/>
                          </a:lnTo>
                          <a:lnTo>
                            <a:pt x="26" y="51"/>
                          </a:lnTo>
                          <a:lnTo>
                            <a:pt x="24" y="34"/>
                          </a:lnTo>
                          <a:lnTo>
                            <a:pt x="37" y="24"/>
                          </a:lnTo>
                          <a:lnTo>
                            <a:pt x="49" y="23"/>
                          </a:lnTo>
                          <a:lnTo>
                            <a:pt x="59" y="27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3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  <p:sp>
                  <p:nvSpPr>
                    <p:cNvPr id="149628" name="Freeform 155"/>
                    <p:cNvSpPr>
                      <a:spLocks/>
                    </p:cNvSpPr>
                    <p:nvPr/>
                  </p:nvSpPr>
                  <p:spPr bwMode="auto">
                    <a:xfrm>
                      <a:off x="2561" y="3412"/>
                      <a:ext cx="65" cy="67"/>
                    </a:xfrm>
                    <a:custGeom>
                      <a:avLst/>
                      <a:gdLst>
                        <a:gd name="T0" fmla="*/ 48 w 130"/>
                        <a:gd name="T1" fmla="*/ 56 h 134"/>
                        <a:gd name="T2" fmla="*/ 51 w 130"/>
                        <a:gd name="T3" fmla="*/ 37 h 134"/>
                        <a:gd name="T4" fmla="*/ 48 w 130"/>
                        <a:gd name="T5" fmla="*/ 18 h 134"/>
                        <a:gd name="T6" fmla="*/ 60 w 130"/>
                        <a:gd name="T7" fmla="*/ 6 h 134"/>
                        <a:gd name="T8" fmla="*/ 73 w 130"/>
                        <a:gd name="T9" fmla="*/ 0 h 134"/>
                        <a:gd name="T10" fmla="*/ 81 w 130"/>
                        <a:gd name="T11" fmla="*/ 6 h 134"/>
                        <a:gd name="T12" fmla="*/ 87 w 130"/>
                        <a:gd name="T13" fmla="*/ 16 h 134"/>
                        <a:gd name="T14" fmla="*/ 85 w 130"/>
                        <a:gd name="T15" fmla="*/ 29 h 134"/>
                        <a:gd name="T16" fmla="*/ 75 w 130"/>
                        <a:gd name="T17" fmla="*/ 41 h 134"/>
                        <a:gd name="T18" fmla="*/ 71 w 130"/>
                        <a:gd name="T19" fmla="*/ 55 h 134"/>
                        <a:gd name="T20" fmla="*/ 81 w 130"/>
                        <a:gd name="T21" fmla="*/ 52 h 134"/>
                        <a:gd name="T22" fmla="*/ 93 w 130"/>
                        <a:gd name="T23" fmla="*/ 44 h 134"/>
                        <a:gd name="T24" fmla="*/ 106 w 130"/>
                        <a:gd name="T25" fmla="*/ 41 h 134"/>
                        <a:gd name="T26" fmla="*/ 112 w 130"/>
                        <a:gd name="T27" fmla="*/ 43 h 134"/>
                        <a:gd name="T28" fmla="*/ 124 w 130"/>
                        <a:gd name="T29" fmla="*/ 45 h 134"/>
                        <a:gd name="T30" fmla="*/ 130 w 130"/>
                        <a:gd name="T31" fmla="*/ 56 h 134"/>
                        <a:gd name="T32" fmla="*/ 130 w 130"/>
                        <a:gd name="T33" fmla="*/ 74 h 134"/>
                        <a:gd name="T34" fmla="*/ 120 w 130"/>
                        <a:gd name="T35" fmla="*/ 86 h 134"/>
                        <a:gd name="T36" fmla="*/ 105 w 130"/>
                        <a:gd name="T37" fmla="*/ 89 h 134"/>
                        <a:gd name="T38" fmla="*/ 87 w 130"/>
                        <a:gd name="T39" fmla="*/ 83 h 134"/>
                        <a:gd name="T40" fmla="*/ 74 w 130"/>
                        <a:gd name="T41" fmla="*/ 75 h 134"/>
                        <a:gd name="T42" fmla="*/ 73 w 130"/>
                        <a:gd name="T43" fmla="*/ 87 h 134"/>
                        <a:gd name="T44" fmla="*/ 86 w 130"/>
                        <a:gd name="T45" fmla="*/ 95 h 134"/>
                        <a:gd name="T46" fmla="*/ 94 w 130"/>
                        <a:gd name="T47" fmla="*/ 107 h 134"/>
                        <a:gd name="T48" fmla="*/ 85 w 130"/>
                        <a:gd name="T49" fmla="*/ 125 h 134"/>
                        <a:gd name="T50" fmla="*/ 67 w 130"/>
                        <a:gd name="T51" fmla="*/ 134 h 134"/>
                        <a:gd name="T52" fmla="*/ 48 w 130"/>
                        <a:gd name="T53" fmla="*/ 133 h 134"/>
                        <a:gd name="T54" fmla="*/ 39 w 130"/>
                        <a:gd name="T55" fmla="*/ 121 h 134"/>
                        <a:gd name="T56" fmla="*/ 33 w 130"/>
                        <a:gd name="T57" fmla="*/ 106 h 134"/>
                        <a:gd name="T58" fmla="*/ 46 w 130"/>
                        <a:gd name="T59" fmla="*/ 94 h 134"/>
                        <a:gd name="T60" fmla="*/ 55 w 130"/>
                        <a:gd name="T61" fmla="*/ 83 h 134"/>
                        <a:gd name="T62" fmla="*/ 48 w 130"/>
                        <a:gd name="T63" fmla="*/ 76 h 134"/>
                        <a:gd name="T64" fmla="*/ 40 w 130"/>
                        <a:gd name="T65" fmla="*/ 90 h 134"/>
                        <a:gd name="T66" fmla="*/ 27 w 130"/>
                        <a:gd name="T67" fmla="*/ 99 h 134"/>
                        <a:gd name="T68" fmla="*/ 8 w 130"/>
                        <a:gd name="T69" fmla="*/ 94 h 134"/>
                        <a:gd name="T70" fmla="*/ 0 w 130"/>
                        <a:gd name="T71" fmla="*/ 81 h 134"/>
                        <a:gd name="T72" fmla="*/ 2 w 130"/>
                        <a:gd name="T73" fmla="*/ 68 h 134"/>
                        <a:gd name="T74" fmla="*/ 12 w 130"/>
                        <a:gd name="T75" fmla="*/ 60 h 134"/>
                        <a:gd name="T76" fmla="*/ 21 w 130"/>
                        <a:gd name="T77" fmla="*/ 55 h 134"/>
                        <a:gd name="T78" fmla="*/ 21 w 130"/>
                        <a:gd name="T79" fmla="*/ 41 h 134"/>
                        <a:gd name="T80" fmla="*/ 25 w 130"/>
                        <a:gd name="T81" fmla="*/ 31 h 134"/>
                        <a:gd name="T82" fmla="*/ 35 w 130"/>
                        <a:gd name="T83" fmla="*/ 32 h 134"/>
                        <a:gd name="T84" fmla="*/ 42 w 130"/>
                        <a:gd name="T85" fmla="*/ 41 h 134"/>
                        <a:gd name="T86" fmla="*/ 48 w 130"/>
                        <a:gd name="T87" fmla="*/ 56 h 134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30"/>
                        <a:gd name="T133" fmla="*/ 0 h 134"/>
                        <a:gd name="T134" fmla="*/ 130 w 130"/>
                        <a:gd name="T135" fmla="*/ 134 h 134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30" h="134">
                          <a:moveTo>
                            <a:pt x="48" y="56"/>
                          </a:moveTo>
                          <a:lnTo>
                            <a:pt x="51" y="37"/>
                          </a:lnTo>
                          <a:lnTo>
                            <a:pt x="48" y="18"/>
                          </a:lnTo>
                          <a:lnTo>
                            <a:pt x="60" y="6"/>
                          </a:lnTo>
                          <a:lnTo>
                            <a:pt x="73" y="0"/>
                          </a:lnTo>
                          <a:lnTo>
                            <a:pt x="81" y="6"/>
                          </a:lnTo>
                          <a:lnTo>
                            <a:pt x="87" y="16"/>
                          </a:lnTo>
                          <a:lnTo>
                            <a:pt x="85" y="29"/>
                          </a:lnTo>
                          <a:lnTo>
                            <a:pt x="75" y="41"/>
                          </a:lnTo>
                          <a:lnTo>
                            <a:pt x="71" y="55"/>
                          </a:lnTo>
                          <a:lnTo>
                            <a:pt x="81" y="52"/>
                          </a:lnTo>
                          <a:lnTo>
                            <a:pt x="93" y="44"/>
                          </a:lnTo>
                          <a:lnTo>
                            <a:pt x="106" y="41"/>
                          </a:lnTo>
                          <a:lnTo>
                            <a:pt x="112" y="43"/>
                          </a:lnTo>
                          <a:lnTo>
                            <a:pt x="124" y="45"/>
                          </a:lnTo>
                          <a:lnTo>
                            <a:pt x="130" y="56"/>
                          </a:lnTo>
                          <a:lnTo>
                            <a:pt x="130" y="74"/>
                          </a:lnTo>
                          <a:lnTo>
                            <a:pt x="120" y="86"/>
                          </a:lnTo>
                          <a:lnTo>
                            <a:pt x="105" y="89"/>
                          </a:lnTo>
                          <a:lnTo>
                            <a:pt x="87" y="83"/>
                          </a:lnTo>
                          <a:lnTo>
                            <a:pt x="74" y="75"/>
                          </a:lnTo>
                          <a:lnTo>
                            <a:pt x="73" y="87"/>
                          </a:lnTo>
                          <a:lnTo>
                            <a:pt x="86" y="95"/>
                          </a:lnTo>
                          <a:lnTo>
                            <a:pt x="94" y="107"/>
                          </a:lnTo>
                          <a:lnTo>
                            <a:pt x="85" y="125"/>
                          </a:lnTo>
                          <a:lnTo>
                            <a:pt x="67" y="134"/>
                          </a:lnTo>
                          <a:lnTo>
                            <a:pt x="48" y="133"/>
                          </a:lnTo>
                          <a:lnTo>
                            <a:pt x="39" y="121"/>
                          </a:lnTo>
                          <a:lnTo>
                            <a:pt x="33" y="106"/>
                          </a:lnTo>
                          <a:lnTo>
                            <a:pt x="46" y="94"/>
                          </a:lnTo>
                          <a:lnTo>
                            <a:pt x="55" y="83"/>
                          </a:lnTo>
                          <a:lnTo>
                            <a:pt x="48" y="76"/>
                          </a:lnTo>
                          <a:lnTo>
                            <a:pt x="40" y="90"/>
                          </a:lnTo>
                          <a:lnTo>
                            <a:pt x="27" y="99"/>
                          </a:lnTo>
                          <a:lnTo>
                            <a:pt x="8" y="94"/>
                          </a:lnTo>
                          <a:lnTo>
                            <a:pt x="0" y="81"/>
                          </a:lnTo>
                          <a:lnTo>
                            <a:pt x="2" y="68"/>
                          </a:lnTo>
                          <a:lnTo>
                            <a:pt x="12" y="60"/>
                          </a:lnTo>
                          <a:lnTo>
                            <a:pt x="21" y="55"/>
                          </a:lnTo>
                          <a:lnTo>
                            <a:pt x="21" y="41"/>
                          </a:lnTo>
                          <a:lnTo>
                            <a:pt x="25" y="31"/>
                          </a:lnTo>
                          <a:lnTo>
                            <a:pt x="35" y="32"/>
                          </a:lnTo>
                          <a:lnTo>
                            <a:pt x="42" y="41"/>
                          </a:lnTo>
                          <a:lnTo>
                            <a:pt x="48" y="56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4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  <p:sp>
                  <p:nvSpPr>
                    <p:cNvPr id="149629" name="Freeform 156"/>
                    <p:cNvSpPr>
                      <a:spLocks/>
                    </p:cNvSpPr>
                    <p:nvPr/>
                  </p:nvSpPr>
                  <p:spPr bwMode="auto">
                    <a:xfrm>
                      <a:off x="2586" y="3439"/>
                      <a:ext cx="12" cy="13"/>
                    </a:xfrm>
                    <a:custGeom>
                      <a:avLst/>
                      <a:gdLst>
                        <a:gd name="T0" fmla="*/ 1 w 24"/>
                        <a:gd name="T1" fmla="*/ 4 h 24"/>
                        <a:gd name="T2" fmla="*/ 16 w 24"/>
                        <a:gd name="T3" fmla="*/ 0 h 24"/>
                        <a:gd name="T4" fmla="*/ 24 w 24"/>
                        <a:gd name="T5" fmla="*/ 7 h 24"/>
                        <a:gd name="T6" fmla="*/ 23 w 24"/>
                        <a:gd name="T7" fmla="*/ 21 h 24"/>
                        <a:gd name="T8" fmla="*/ 9 w 24"/>
                        <a:gd name="T9" fmla="*/ 24 h 24"/>
                        <a:gd name="T10" fmla="*/ 0 w 24"/>
                        <a:gd name="T11" fmla="*/ 15 h 24"/>
                        <a:gd name="T12" fmla="*/ 1 w 24"/>
                        <a:gd name="T13" fmla="*/ 4 h 24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24"/>
                        <a:gd name="T22" fmla="*/ 0 h 24"/>
                        <a:gd name="T23" fmla="*/ 24 w 24"/>
                        <a:gd name="T24" fmla="*/ 24 h 24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24" h="24">
                          <a:moveTo>
                            <a:pt x="1" y="4"/>
                          </a:moveTo>
                          <a:lnTo>
                            <a:pt x="16" y="0"/>
                          </a:lnTo>
                          <a:lnTo>
                            <a:pt x="24" y="7"/>
                          </a:lnTo>
                          <a:lnTo>
                            <a:pt x="23" y="21"/>
                          </a:lnTo>
                          <a:lnTo>
                            <a:pt x="9" y="24"/>
                          </a:lnTo>
                          <a:lnTo>
                            <a:pt x="0" y="15"/>
                          </a:lnTo>
                          <a:lnTo>
                            <a:pt x="1" y="4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5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</p:grpSp>
              <p:grpSp>
                <p:nvGrpSpPr>
                  <p:cNvPr id="149506" name="Group 157"/>
                  <p:cNvGrpSpPr>
                    <a:grpSpLocks/>
                  </p:cNvGrpSpPr>
                  <p:nvPr/>
                </p:nvGrpSpPr>
                <p:grpSpPr bwMode="auto">
                  <a:xfrm>
                    <a:off x="2899" y="3450"/>
                    <a:ext cx="93" cy="76"/>
                    <a:chOff x="2899" y="3450"/>
                    <a:chExt cx="93" cy="76"/>
                  </a:xfrm>
                </p:grpSpPr>
                <p:sp>
                  <p:nvSpPr>
                    <p:cNvPr id="149624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2899" y="3450"/>
                      <a:ext cx="93" cy="76"/>
                    </a:xfrm>
                    <a:custGeom>
                      <a:avLst/>
                      <a:gdLst>
                        <a:gd name="T0" fmla="*/ 85 w 187"/>
                        <a:gd name="T1" fmla="*/ 14 h 153"/>
                        <a:gd name="T2" fmla="*/ 105 w 187"/>
                        <a:gd name="T3" fmla="*/ 0 h 153"/>
                        <a:gd name="T4" fmla="*/ 130 w 187"/>
                        <a:gd name="T5" fmla="*/ 2 h 153"/>
                        <a:gd name="T6" fmla="*/ 145 w 187"/>
                        <a:gd name="T7" fmla="*/ 14 h 153"/>
                        <a:gd name="T8" fmla="*/ 150 w 187"/>
                        <a:gd name="T9" fmla="*/ 34 h 153"/>
                        <a:gd name="T10" fmla="*/ 144 w 187"/>
                        <a:gd name="T11" fmla="*/ 56 h 153"/>
                        <a:gd name="T12" fmla="*/ 168 w 187"/>
                        <a:gd name="T13" fmla="*/ 69 h 153"/>
                        <a:gd name="T14" fmla="*/ 183 w 187"/>
                        <a:gd name="T15" fmla="*/ 92 h 153"/>
                        <a:gd name="T16" fmla="*/ 187 w 187"/>
                        <a:gd name="T17" fmla="*/ 98 h 153"/>
                        <a:gd name="T18" fmla="*/ 176 w 187"/>
                        <a:gd name="T19" fmla="*/ 118 h 153"/>
                        <a:gd name="T20" fmla="*/ 157 w 187"/>
                        <a:gd name="T21" fmla="*/ 126 h 153"/>
                        <a:gd name="T22" fmla="*/ 133 w 187"/>
                        <a:gd name="T23" fmla="*/ 127 h 153"/>
                        <a:gd name="T24" fmla="*/ 122 w 187"/>
                        <a:gd name="T25" fmla="*/ 124 h 153"/>
                        <a:gd name="T26" fmla="*/ 114 w 187"/>
                        <a:gd name="T27" fmla="*/ 139 h 153"/>
                        <a:gd name="T28" fmla="*/ 94 w 187"/>
                        <a:gd name="T29" fmla="*/ 150 h 153"/>
                        <a:gd name="T30" fmla="*/ 74 w 187"/>
                        <a:gd name="T31" fmla="*/ 153 h 153"/>
                        <a:gd name="T32" fmla="*/ 48 w 187"/>
                        <a:gd name="T33" fmla="*/ 147 h 153"/>
                        <a:gd name="T34" fmla="*/ 41 w 187"/>
                        <a:gd name="T35" fmla="*/ 147 h 153"/>
                        <a:gd name="T36" fmla="*/ 25 w 187"/>
                        <a:gd name="T37" fmla="*/ 130 h 153"/>
                        <a:gd name="T38" fmla="*/ 19 w 187"/>
                        <a:gd name="T39" fmla="*/ 107 h 153"/>
                        <a:gd name="T40" fmla="*/ 17 w 187"/>
                        <a:gd name="T41" fmla="*/ 96 h 153"/>
                        <a:gd name="T42" fmla="*/ 0 w 187"/>
                        <a:gd name="T43" fmla="*/ 81 h 153"/>
                        <a:gd name="T44" fmla="*/ 0 w 187"/>
                        <a:gd name="T45" fmla="*/ 53 h 153"/>
                        <a:gd name="T46" fmla="*/ 13 w 187"/>
                        <a:gd name="T47" fmla="*/ 34 h 153"/>
                        <a:gd name="T48" fmla="*/ 32 w 187"/>
                        <a:gd name="T49" fmla="*/ 22 h 153"/>
                        <a:gd name="T50" fmla="*/ 43 w 187"/>
                        <a:gd name="T51" fmla="*/ 25 h 153"/>
                        <a:gd name="T52" fmla="*/ 47 w 187"/>
                        <a:gd name="T53" fmla="*/ 6 h 153"/>
                        <a:gd name="T54" fmla="*/ 63 w 187"/>
                        <a:gd name="T55" fmla="*/ 3 h 153"/>
                        <a:gd name="T56" fmla="*/ 75 w 187"/>
                        <a:gd name="T57" fmla="*/ 6 h 153"/>
                        <a:gd name="T58" fmla="*/ 85 w 187"/>
                        <a:gd name="T59" fmla="*/ 14 h 153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87"/>
                        <a:gd name="T91" fmla="*/ 0 h 153"/>
                        <a:gd name="T92" fmla="*/ 187 w 187"/>
                        <a:gd name="T93" fmla="*/ 153 h 153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87" h="153">
                          <a:moveTo>
                            <a:pt x="85" y="14"/>
                          </a:moveTo>
                          <a:lnTo>
                            <a:pt x="105" y="0"/>
                          </a:lnTo>
                          <a:lnTo>
                            <a:pt x="130" y="2"/>
                          </a:lnTo>
                          <a:lnTo>
                            <a:pt x="145" y="14"/>
                          </a:lnTo>
                          <a:lnTo>
                            <a:pt x="150" y="34"/>
                          </a:lnTo>
                          <a:lnTo>
                            <a:pt x="144" y="56"/>
                          </a:lnTo>
                          <a:lnTo>
                            <a:pt x="168" y="69"/>
                          </a:lnTo>
                          <a:lnTo>
                            <a:pt x="183" y="92"/>
                          </a:lnTo>
                          <a:lnTo>
                            <a:pt x="187" y="98"/>
                          </a:lnTo>
                          <a:lnTo>
                            <a:pt x="176" y="118"/>
                          </a:lnTo>
                          <a:lnTo>
                            <a:pt x="157" y="126"/>
                          </a:lnTo>
                          <a:lnTo>
                            <a:pt x="133" y="127"/>
                          </a:lnTo>
                          <a:lnTo>
                            <a:pt x="122" y="124"/>
                          </a:lnTo>
                          <a:lnTo>
                            <a:pt x="114" y="139"/>
                          </a:lnTo>
                          <a:lnTo>
                            <a:pt x="94" y="150"/>
                          </a:lnTo>
                          <a:lnTo>
                            <a:pt x="74" y="153"/>
                          </a:lnTo>
                          <a:lnTo>
                            <a:pt x="48" y="147"/>
                          </a:lnTo>
                          <a:lnTo>
                            <a:pt x="41" y="147"/>
                          </a:lnTo>
                          <a:lnTo>
                            <a:pt x="25" y="130"/>
                          </a:lnTo>
                          <a:lnTo>
                            <a:pt x="19" y="107"/>
                          </a:lnTo>
                          <a:lnTo>
                            <a:pt x="17" y="96"/>
                          </a:lnTo>
                          <a:lnTo>
                            <a:pt x="0" y="81"/>
                          </a:lnTo>
                          <a:lnTo>
                            <a:pt x="0" y="53"/>
                          </a:lnTo>
                          <a:lnTo>
                            <a:pt x="13" y="34"/>
                          </a:lnTo>
                          <a:lnTo>
                            <a:pt x="32" y="22"/>
                          </a:lnTo>
                          <a:lnTo>
                            <a:pt x="43" y="25"/>
                          </a:lnTo>
                          <a:lnTo>
                            <a:pt x="47" y="6"/>
                          </a:lnTo>
                          <a:lnTo>
                            <a:pt x="63" y="3"/>
                          </a:lnTo>
                          <a:lnTo>
                            <a:pt x="75" y="6"/>
                          </a:lnTo>
                          <a:lnTo>
                            <a:pt x="85" y="14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3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  <p:sp>
                  <p:nvSpPr>
                    <p:cNvPr id="149625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2911" y="3458"/>
                      <a:ext cx="69" cy="62"/>
                    </a:xfrm>
                    <a:custGeom>
                      <a:avLst/>
                      <a:gdLst>
                        <a:gd name="T0" fmla="*/ 58 w 139"/>
                        <a:gd name="T1" fmla="*/ 41 h 122"/>
                        <a:gd name="T2" fmla="*/ 66 w 139"/>
                        <a:gd name="T3" fmla="*/ 25 h 122"/>
                        <a:gd name="T4" fmla="*/ 71 w 139"/>
                        <a:gd name="T5" fmla="*/ 8 h 122"/>
                        <a:gd name="T6" fmla="*/ 87 w 139"/>
                        <a:gd name="T7" fmla="*/ 1 h 122"/>
                        <a:gd name="T8" fmla="*/ 102 w 139"/>
                        <a:gd name="T9" fmla="*/ 0 h 122"/>
                        <a:gd name="T10" fmla="*/ 108 w 139"/>
                        <a:gd name="T11" fmla="*/ 9 h 122"/>
                        <a:gd name="T12" fmla="*/ 112 w 139"/>
                        <a:gd name="T13" fmla="*/ 20 h 122"/>
                        <a:gd name="T14" fmla="*/ 104 w 139"/>
                        <a:gd name="T15" fmla="*/ 31 h 122"/>
                        <a:gd name="T16" fmla="*/ 90 w 139"/>
                        <a:gd name="T17" fmla="*/ 39 h 122"/>
                        <a:gd name="T18" fmla="*/ 81 w 139"/>
                        <a:gd name="T19" fmla="*/ 50 h 122"/>
                        <a:gd name="T20" fmla="*/ 91 w 139"/>
                        <a:gd name="T21" fmla="*/ 52 h 122"/>
                        <a:gd name="T22" fmla="*/ 106 w 139"/>
                        <a:gd name="T23" fmla="*/ 48 h 122"/>
                        <a:gd name="T24" fmla="*/ 121 w 139"/>
                        <a:gd name="T25" fmla="*/ 51 h 122"/>
                        <a:gd name="T26" fmla="*/ 125 w 139"/>
                        <a:gd name="T27" fmla="*/ 55 h 122"/>
                        <a:gd name="T28" fmla="*/ 136 w 139"/>
                        <a:gd name="T29" fmla="*/ 63 h 122"/>
                        <a:gd name="T30" fmla="*/ 139 w 139"/>
                        <a:gd name="T31" fmla="*/ 75 h 122"/>
                        <a:gd name="T32" fmla="*/ 132 w 139"/>
                        <a:gd name="T33" fmla="*/ 90 h 122"/>
                        <a:gd name="T34" fmla="*/ 118 w 139"/>
                        <a:gd name="T35" fmla="*/ 98 h 122"/>
                        <a:gd name="T36" fmla="*/ 101 w 139"/>
                        <a:gd name="T37" fmla="*/ 95 h 122"/>
                        <a:gd name="T38" fmla="*/ 86 w 139"/>
                        <a:gd name="T39" fmla="*/ 83 h 122"/>
                        <a:gd name="T40" fmla="*/ 75 w 139"/>
                        <a:gd name="T41" fmla="*/ 70 h 122"/>
                        <a:gd name="T42" fmla="*/ 70 w 139"/>
                        <a:gd name="T43" fmla="*/ 81 h 122"/>
                        <a:gd name="T44" fmla="*/ 81 w 139"/>
                        <a:gd name="T45" fmla="*/ 94 h 122"/>
                        <a:gd name="T46" fmla="*/ 83 w 139"/>
                        <a:gd name="T47" fmla="*/ 107 h 122"/>
                        <a:gd name="T48" fmla="*/ 67 w 139"/>
                        <a:gd name="T49" fmla="*/ 120 h 122"/>
                        <a:gd name="T50" fmla="*/ 47 w 139"/>
                        <a:gd name="T51" fmla="*/ 122 h 122"/>
                        <a:gd name="T52" fmla="*/ 30 w 139"/>
                        <a:gd name="T53" fmla="*/ 113 h 122"/>
                        <a:gd name="T54" fmla="*/ 23 w 139"/>
                        <a:gd name="T55" fmla="*/ 98 h 122"/>
                        <a:gd name="T56" fmla="*/ 24 w 139"/>
                        <a:gd name="T57" fmla="*/ 82 h 122"/>
                        <a:gd name="T58" fmla="*/ 40 w 139"/>
                        <a:gd name="T59" fmla="*/ 75 h 122"/>
                        <a:gd name="T60" fmla="*/ 54 w 139"/>
                        <a:gd name="T61" fmla="*/ 70 h 122"/>
                        <a:gd name="T62" fmla="*/ 50 w 139"/>
                        <a:gd name="T63" fmla="*/ 62 h 122"/>
                        <a:gd name="T64" fmla="*/ 36 w 139"/>
                        <a:gd name="T65" fmla="*/ 71 h 122"/>
                        <a:gd name="T66" fmla="*/ 19 w 139"/>
                        <a:gd name="T67" fmla="*/ 72 h 122"/>
                        <a:gd name="T68" fmla="*/ 3 w 139"/>
                        <a:gd name="T69" fmla="*/ 60 h 122"/>
                        <a:gd name="T70" fmla="*/ 0 w 139"/>
                        <a:gd name="T71" fmla="*/ 44 h 122"/>
                        <a:gd name="T72" fmla="*/ 8 w 139"/>
                        <a:gd name="T73" fmla="*/ 35 h 122"/>
                        <a:gd name="T74" fmla="*/ 19 w 139"/>
                        <a:gd name="T75" fmla="*/ 31 h 122"/>
                        <a:gd name="T76" fmla="*/ 31 w 139"/>
                        <a:gd name="T77" fmla="*/ 29 h 122"/>
                        <a:gd name="T78" fmla="*/ 36 w 139"/>
                        <a:gd name="T79" fmla="*/ 17 h 122"/>
                        <a:gd name="T80" fmla="*/ 43 w 139"/>
                        <a:gd name="T81" fmla="*/ 9 h 122"/>
                        <a:gd name="T82" fmla="*/ 54 w 139"/>
                        <a:gd name="T83" fmla="*/ 14 h 122"/>
                        <a:gd name="T84" fmla="*/ 56 w 139"/>
                        <a:gd name="T85" fmla="*/ 25 h 122"/>
                        <a:gd name="T86" fmla="*/ 58 w 139"/>
                        <a:gd name="T87" fmla="*/ 41 h 122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39"/>
                        <a:gd name="T133" fmla="*/ 0 h 122"/>
                        <a:gd name="T134" fmla="*/ 139 w 139"/>
                        <a:gd name="T135" fmla="*/ 122 h 122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39" h="122">
                          <a:moveTo>
                            <a:pt x="58" y="41"/>
                          </a:moveTo>
                          <a:lnTo>
                            <a:pt x="66" y="25"/>
                          </a:lnTo>
                          <a:lnTo>
                            <a:pt x="71" y="8"/>
                          </a:lnTo>
                          <a:lnTo>
                            <a:pt x="87" y="1"/>
                          </a:lnTo>
                          <a:lnTo>
                            <a:pt x="102" y="0"/>
                          </a:lnTo>
                          <a:lnTo>
                            <a:pt x="108" y="9"/>
                          </a:lnTo>
                          <a:lnTo>
                            <a:pt x="112" y="20"/>
                          </a:lnTo>
                          <a:lnTo>
                            <a:pt x="104" y="31"/>
                          </a:lnTo>
                          <a:lnTo>
                            <a:pt x="90" y="39"/>
                          </a:lnTo>
                          <a:lnTo>
                            <a:pt x="81" y="50"/>
                          </a:lnTo>
                          <a:lnTo>
                            <a:pt x="91" y="52"/>
                          </a:lnTo>
                          <a:lnTo>
                            <a:pt x="106" y="48"/>
                          </a:lnTo>
                          <a:lnTo>
                            <a:pt x="121" y="51"/>
                          </a:lnTo>
                          <a:lnTo>
                            <a:pt x="125" y="55"/>
                          </a:lnTo>
                          <a:lnTo>
                            <a:pt x="136" y="63"/>
                          </a:lnTo>
                          <a:lnTo>
                            <a:pt x="139" y="75"/>
                          </a:lnTo>
                          <a:lnTo>
                            <a:pt x="132" y="90"/>
                          </a:lnTo>
                          <a:lnTo>
                            <a:pt x="118" y="98"/>
                          </a:lnTo>
                          <a:lnTo>
                            <a:pt x="101" y="95"/>
                          </a:lnTo>
                          <a:lnTo>
                            <a:pt x="86" y="83"/>
                          </a:lnTo>
                          <a:lnTo>
                            <a:pt x="75" y="70"/>
                          </a:lnTo>
                          <a:lnTo>
                            <a:pt x="70" y="81"/>
                          </a:lnTo>
                          <a:lnTo>
                            <a:pt x="81" y="94"/>
                          </a:lnTo>
                          <a:lnTo>
                            <a:pt x="83" y="107"/>
                          </a:lnTo>
                          <a:lnTo>
                            <a:pt x="67" y="120"/>
                          </a:lnTo>
                          <a:lnTo>
                            <a:pt x="47" y="122"/>
                          </a:lnTo>
                          <a:lnTo>
                            <a:pt x="30" y="113"/>
                          </a:lnTo>
                          <a:lnTo>
                            <a:pt x="23" y="98"/>
                          </a:lnTo>
                          <a:lnTo>
                            <a:pt x="24" y="82"/>
                          </a:lnTo>
                          <a:lnTo>
                            <a:pt x="40" y="75"/>
                          </a:lnTo>
                          <a:lnTo>
                            <a:pt x="54" y="70"/>
                          </a:lnTo>
                          <a:lnTo>
                            <a:pt x="50" y="62"/>
                          </a:lnTo>
                          <a:lnTo>
                            <a:pt x="36" y="71"/>
                          </a:lnTo>
                          <a:lnTo>
                            <a:pt x="19" y="72"/>
                          </a:lnTo>
                          <a:lnTo>
                            <a:pt x="3" y="60"/>
                          </a:lnTo>
                          <a:lnTo>
                            <a:pt x="0" y="44"/>
                          </a:lnTo>
                          <a:lnTo>
                            <a:pt x="8" y="35"/>
                          </a:lnTo>
                          <a:lnTo>
                            <a:pt x="19" y="31"/>
                          </a:lnTo>
                          <a:lnTo>
                            <a:pt x="31" y="29"/>
                          </a:lnTo>
                          <a:lnTo>
                            <a:pt x="36" y="17"/>
                          </a:lnTo>
                          <a:lnTo>
                            <a:pt x="43" y="9"/>
                          </a:lnTo>
                          <a:lnTo>
                            <a:pt x="54" y="14"/>
                          </a:lnTo>
                          <a:lnTo>
                            <a:pt x="56" y="25"/>
                          </a:lnTo>
                          <a:lnTo>
                            <a:pt x="58" y="41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4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  <p:sp>
                  <p:nvSpPr>
                    <p:cNvPr id="149626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2937" y="3481"/>
                      <a:ext cx="14" cy="13"/>
                    </a:xfrm>
                    <a:custGeom>
                      <a:avLst/>
                      <a:gdLst>
                        <a:gd name="T0" fmla="*/ 6 w 29"/>
                        <a:gd name="T1" fmla="*/ 0 h 26"/>
                        <a:gd name="T2" fmla="*/ 22 w 29"/>
                        <a:gd name="T3" fmla="*/ 3 h 26"/>
                        <a:gd name="T4" fmla="*/ 29 w 29"/>
                        <a:gd name="T5" fmla="*/ 13 h 26"/>
                        <a:gd name="T6" fmla="*/ 21 w 29"/>
                        <a:gd name="T7" fmla="*/ 26 h 26"/>
                        <a:gd name="T8" fmla="*/ 7 w 29"/>
                        <a:gd name="T9" fmla="*/ 23 h 26"/>
                        <a:gd name="T10" fmla="*/ 0 w 29"/>
                        <a:gd name="T11" fmla="*/ 10 h 26"/>
                        <a:gd name="T12" fmla="*/ 6 w 29"/>
                        <a:gd name="T13" fmla="*/ 0 h 2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29"/>
                        <a:gd name="T22" fmla="*/ 0 h 26"/>
                        <a:gd name="T23" fmla="*/ 29 w 29"/>
                        <a:gd name="T24" fmla="*/ 26 h 26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29" h="26">
                          <a:moveTo>
                            <a:pt x="6" y="0"/>
                          </a:moveTo>
                          <a:lnTo>
                            <a:pt x="22" y="3"/>
                          </a:lnTo>
                          <a:lnTo>
                            <a:pt x="29" y="13"/>
                          </a:lnTo>
                          <a:lnTo>
                            <a:pt x="21" y="26"/>
                          </a:lnTo>
                          <a:lnTo>
                            <a:pt x="7" y="23"/>
                          </a:lnTo>
                          <a:lnTo>
                            <a:pt x="0" y="10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5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</p:grpSp>
              <p:grpSp>
                <p:nvGrpSpPr>
                  <p:cNvPr id="149507" name="Group 161"/>
                  <p:cNvGrpSpPr>
                    <a:grpSpLocks/>
                  </p:cNvGrpSpPr>
                  <p:nvPr/>
                </p:nvGrpSpPr>
                <p:grpSpPr bwMode="auto">
                  <a:xfrm>
                    <a:off x="3133" y="3455"/>
                    <a:ext cx="88" cy="83"/>
                    <a:chOff x="3133" y="3455"/>
                    <a:chExt cx="88" cy="83"/>
                  </a:xfrm>
                </p:grpSpPr>
                <p:sp>
                  <p:nvSpPr>
                    <p:cNvPr id="149621" name="Freeform 162"/>
                    <p:cNvSpPr>
                      <a:spLocks/>
                    </p:cNvSpPr>
                    <p:nvPr/>
                  </p:nvSpPr>
                  <p:spPr bwMode="auto">
                    <a:xfrm>
                      <a:off x="3133" y="3455"/>
                      <a:ext cx="88" cy="83"/>
                    </a:xfrm>
                    <a:custGeom>
                      <a:avLst/>
                      <a:gdLst>
                        <a:gd name="T0" fmla="*/ 31 w 175"/>
                        <a:gd name="T1" fmla="*/ 48 h 166"/>
                        <a:gd name="T2" fmla="*/ 35 w 175"/>
                        <a:gd name="T3" fmla="*/ 23 h 166"/>
                        <a:gd name="T4" fmla="*/ 54 w 175"/>
                        <a:gd name="T5" fmla="*/ 5 h 166"/>
                        <a:gd name="T6" fmla="*/ 73 w 175"/>
                        <a:gd name="T7" fmla="*/ 0 h 166"/>
                        <a:gd name="T8" fmla="*/ 93 w 175"/>
                        <a:gd name="T9" fmla="*/ 8 h 166"/>
                        <a:gd name="T10" fmla="*/ 105 w 175"/>
                        <a:gd name="T11" fmla="*/ 27 h 166"/>
                        <a:gd name="T12" fmla="*/ 132 w 175"/>
                        <a:gd name="T13" fmla="*/ 16 h 166"/>
                        <a:gd name="T14" fmla="*/ 160 w 175"/>
                        <a:gd name="T15" fmla="*/ 17 h 166"/>
                        <a:gd name="T16" fmla="*/ 166 w 175"/>
                        <a:gd name="T17" fmla="*/ 17 h 166"/>
                        <a:gd name="T18" fmla="*/ 175 w 175"/>
                        <a:gd name="T19" fmla="*/ 38 h 166"/>
                        <a:gd name="T20" fmla="*/ 170 w 175"/>
                        <a:gd name="T21" fmla="*/ 59 h 166"/>
                        <a:gd name="T22" fmla="*/ 155 w 175"/>
                        <a:gd name="T23" fmla="*/ 78 h 166"/>
                        <a:gd name="T24" fmla="*/ 146 w 175"/>
                        <a:gd name="T25" fmla="*/ 86 h 166"/>
                        <a:gd name="T26" fmla="*/ 152 w 175"/>
                        <a:gd name="T27" fmla="*/ 102 h 166"/>
                        <a:gd name="T28" fmla="*/ 147 w 175"/>
                        <a:gd name="T29" fmla="*/ 124 h 166"/>
                        <a:gd name="T30" fmla="*/ 135 w 175"/>
                        <a:gd name="T31" fmla="*/ 141 h 166"/>
                        <a:gd name="T32" fmla="*/ 115 w 175"/>
                        <a:gd name="T33" fmla="*/ 159 h 166"/>
                        <a:gd name="T34" fmla="*/ 109 w 175"/>
                        <a:gd name="T35" fmla="*/ 163 h 166"/>
                        <a:gd name="T36" fmla="*/ 85 w 175"/>
                        <a:gd name="T37" fmla="*/ 166 h 166"/>
                        <a:gd name="T38" fmla="*/ 62 w 175"/>
                        <a:gd name="T39" fmla="*/ 156 h 166"/>
                        <a:gd name="T40" fmla="*/ 53 w 175"/>
                        <a:gd name="T41" fmla="*/ 151 h 166"/>
                        <a:gd name="T42" fmla="*/ 29 w 175"/>
                        <a:gd name="T43" fmla="*/ 155 h 166"/>
                        <a:gd name="T44" fmla="*/ 7 w 175"/>
                        <a:gd name="T45" fmla="*/ 139 h 166"/>
                        <a:gd name="T46" fmla="*/ 2 w 175"/>
                        <a:gd name="T47" fmla="*/ 117 h 166"/>
                        <a:gd name="T48" fmla="*/ 4 w 175"/>
                        <a:gd name="T49" fmla="*/ 94 h 166"/>
                        <a:gd name="T50" fmla="*/ 12 w 175"/>
                        <a:gd name="T51" fmla="*/ 88 h 166"/>
                        <a:gd name="T52" fmla="*/ 0 w 175"/>
                        <a:gd name="T53" fmla="*/ 73 h 166"/>
                        <a:gd name="T54" fmla="*/ 10 w 175"/>
                        <a:gd name="T55" fmla="*/ 58 h 166"/>
                        <a:gd name="T56" fmla="*/ 20 w 175"/>
                        <a:gd name="T57" fmla="*/ 50 h 166"/>
                        <a:gd name="T58" fmla="*/ 31 w 175"/>
                        <a:gd name="T59" fmla="*/ 48 h 16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75"/>
                        <a:gd name="T91" fmla="*/ 0 h 166"/>
                        <a:gd name="T92" fmla="*/ 175 w 175"/>
                        <a:gd name="T93" fmla="*/ 166 h 166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75" h="166">
                          <a:moveTo>
                            <a:pt x="31" y="48"/>
                          </a:moveTo>
                          <a:lnTo>
                            <a:pt x="35" y="23"/>
                          </a:lnTo>
                          <a:lnTo>
                            <a:pt x="54" y="5"/>
                          </a:lnTo>
                          <a:lnTo>
                            <a:pt x="73" y="0"/>
                          </a:lnTo>
                          <a:lnTo>
                            <a:pt x="93" y="8"/>
                          </a:lnTo>
                          <a:lnTo>
                            <a:pt x="105" y="27"/>
                          </a:lnTo>
                          <a:lnTo>
                            <a:pt x="132" y="16"/>
                          </a:lnTo>
                          <a:lnTo>
                            <a:pt x="160" y="17"/>
                          </a:lnTo>
                          <a:lnTo>
                            <a:pt x="166" y="17"/>
                          </a:lnTo>
                          <a:lnTo>
                            <a:pt x="175" y="38"/>
                          </a:lnTo>
                          <a:lnTo>
                            <a:pt x="170" y="59"/>
                          </a:lnTo>
                          <a:lnTo>
                            <a:pt x="155" y="78"/>
                          </a:lnTo>
                          <a:lnTo>
                            <a:pt x="146" y="86"/>
                          </a:lnTo>
                          <a:lnTo>
                            <a:pt x="152" y="102"/>
                          </a:lnTo>
                          <a:lnTo>
                            <a:pt x="147" y="124"/>
                          </a:lnTo>
                          <a:lnTo>
                            <a:pt x="135" y="141"/>
                          </a:lnTo>
                          <a:lnTo>
                            <a:pt x="115" y="159"/>
                          </a:lnTo>
                          <a:lnTo>
                            <a:pt x="109" y="163"/>
                          </a:lnTo>
                          <a:lnTo>
                            <a:pt x="85" y="166"/>
                          </a:lnTo>
                          <a:lnTo>
                            <a:pt x="62" y="156"/>
                          </a:lnTo>
                          <a:lnTo>
                            <a:pt x="53" y="151"/>
                          </a:lnTo>
                          <a:lnTo>
                            <a:pt x="29" y="155"/>
                          </a:lnTo>
                          <a:lnTo>
                            <a:pt x="7" y="139"/>
                          </a:lnTo>
                          <a:lnTo>
                            <a:pt x="2" y="117"/>
                          </a:lnTo>
                          <a:lnTo>
                            <a:pt x="4" y="94"/>
                          </a:lnTo>
                          <a:lnTo>
                            <a:pt x="12" y="88"/>
                          </a:lnTo>
                          <a:lnTo>
                            <a:pt x="0" y="73"/>
                          </a:lnTo>
                          <a:lnTo>
                            <a:pt x="10" y="58"/>
                          </a:lnTo>
                          <a:lnTo>
                            <a:pt x="20" y="50"/>
                          </a:lnTo>
                          <a:lnTo>
                            <a:pt x="31" y="48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3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  <p:sp>
                  <p:nvSpPr>
                    <p:cNvPr id="149622" name="Freeform 163"/>
                    <p:cNvSpPr>
                      <a:spLocks/>
                    </p:cNvSpPr>
                    <p:nvPr/>
                  </p:nvSpPr>
                  <p:spPr bwMode="auto">
                    <a:xfrm>
                      <a:off x="3147" y="3462"/>
                      <a:ext cx="63" cy="65"/>
                    </a:xfrm>
                    <a:custGeom>
                      <a:avLst/>
                      <a:gdLst>
                        <a:gd name="T0" fmla="*/ 39 w 127"/>
                        <a:gd name="T1" fmla="*/ 62 h 129"/>
                        <a:gd name="T2" fmla="*/ 32 w 127"/>
                        <a:gd name="T3" fmla="*/ 44 h 129"/>
                        <a:gd name="T4" fmla="*/ 20 w 127"/>
                        <a:gd name="T5" fmla="*/ 29 h 129"/>
                        <a:gd name="T6" fmla="*/ 27 w 127"/>
                        <a:gd name="T7" fmla="*/ 12 h 129"/>
                        <a:gd name="T8" fmla="*/ 35 w 127"/>
                        <a:gd name="T9" fmla="*/ 0 h 129"/>
                        <a:gd name="T10" fmla="*/ 47 w 127"/>
                        <a:gd name="T11" fmla="*/ 1 h 129"/>
                        <a:gd name="T12" fmla="*/ 58 w 127"/>
                        <a:gd name="T13" fmla="*/ 5 h 129"/>
                        <a:gd name="T14" fmla="*/ 61 w 127"/>
                        <a:gd name="T15" fmla="*/ 19 h 129"/>
                        <a:gd name="T16" fmla="*/ 58 w 127"/>
                        <a:gd name="T17" fmla="*/ 33 h 129"/>
                        <a:gd name="T18" fmla="*/ 61 w 127"/>
                        <a:gd name="T19" fmla="*/ 48 h 129"/>
                        <a:gd name="T20" fmla="*/ 69 w 127"/>
                        <a:gd name="T21" fmla="*/ 42 h 129"/>
                        <a:gd name="T22" fmla="*/ 77 w 127"/>
                        <a:gd name="T23" fmla="*/ 28 h 129"/>
                        <a:gd name="T24" fmla="*/ 88 w 127"/>
                        <a:gd name="T25" fmla="*/ 17 h 129"/>
                        <a:gd name="T26" fmla="*/ 94 w 127"/>
                        <a:gd name="T27" fmla="*/ 16 h 129"/>
                        <a:gd name="T28" fmla="*/ 108 w 127"/>
                        <a:gd name="T29" fmla="*/ 12 h 129"/>
                        <a:gd name="T30" fmla="*/ 119 w 127"/>
                        <a:gd name="T31" fmla="*/ 17 h 129"/>
                        <a:gd name="T32" fmla="*/ 127 w 127"/>
                        <a:gd name="T33" fmla="*/ 33 h 129"/>
                        <a:gd name="T34" fmla="*/ 124 w 127"/>
                        <a:gd name="T35" fmla="*/ 48 h 129"/>
                        <a:gd name="T36" fmla="*/ 109 w 127"/>
                        <a:gd name="T37" fmla="*/ 60 h 129"/>
                        <a:gd name="T38" fmla="*/ 90 w 127"/>
                        <a:gd name="T39" fmla="*/ 64 h 129"/>
                        <a:gd name="T40" fmla="*/ 74 w 127"/>
                        <a:gd name="T41" fmla="*/ 64 h 129"/>
                        <a:gd name="T42" fmla="*/ 77 w 127"/>
                        <a:gd name="T43" fmla="*/ 77 h 129"/>
                        <a:gd name="T44" fmla="*/ 94 w 127"/>
                        <a:gd name="T45" fmla="*/ 77 h 129"/>
                        <a:gd name="T46" fmla="*/ 109 w 127"/>
                        <a:gd name="T47" fmla="*/ 82 h 129"/>
                        <a:gd name="T48" fmla="*/ 108 w 127"/>
                        <a:gd name="T49" fmla="*/ 102 h 129"/>
                        <a:gd name="T50" fmla="*/ 96 w 127"/>
                        <a:gd name="T51" fmla="*/ 120 h 129"/>
                        <a:gd name="T52" fmla="*/ 77 w 127"/>
                        <a:gd name="T53" fmla="*/ 129 h 129"/>
                        <a:gd name="T54" fmla="*/ 61 w 127"/>
                        <a:gd name="T55" fmla="*/ 124 h 129"/>
                        <a:gd name="T56" fmla="*/ 49 w 127"/>
                        <a:gd name="T57" fmla="*/ 114 h 129"/>
                        <a:gd name="T58" fmla="*/ 54 w 127"/>
                        <a:gd name="T59" fmla="*/ 97 h 129"/>
                        <a:gd name="T60" fmla="*/ 59 w 127"/>
                        <a:gd name="T61" fmla="*/ 82 h 129"/>
                        <a:gd name="T62" fmla="*/ 50 w 127"/>
                        <a:gd name="T63" fmla="*/ 79 h 129"/>
                        <a:gd name="T64" fmla="*/ 47 w 127"/>
                        <a:gd name="T65" fmla="*/ 97 h 129"/>
                        <a:gd name="T66" fmla="*/ 39 w 127"/>
                        <a:gd name="T67" fmla="*/ 112 h 129"/>
                        <a:gd name="T68" fmla="*/ 18 w 127"/>
                        <a:gd name="T69" fmla="*/ 117 h 129"/>
                        <a:gd name="T70" fmla="*/ 3 w 127"/>
                        <a:gd name="T71" fmla="*/ 110 h 129"/>
                        <a:gd name="T72" fmla="*/ 0 w 127"/>
                        <a:gd name="T73" fmla="*/ 98 h 129"/>
                        <a:gd name="T74" fmla="*/ 4 w 127"/>
                        <a:gd name="T75" fmla="*/ 86 h 129"/>
                        <a:gd name="T76" fmla="*/ 12 w 127"/>
                        <a:gd name="T77" fmla="*/ 75 h 129"/>
                        <a:gd name="T78" fmla="*/ 6 w 127"/>
                        <a:gd name="T79" fmla="*/ 63 h 129"/>
                        <a:gd name="T80" fmla="*/ 3 w 127"/>
                        <a:gd name="T81" fmla="*/ 52 h 129"/>
                        <a:gd name="T82" fmla="*/ 15 w 127"/>
                        <a:gd name="T83" fmla="*/ 50 h 129"/>
                        <a:gd name="T84" fmla="*/ 26 w 127"/>
                        <a:gd name="T85" fmla="*/ 52 h 129"/>
                        <a:gd name="T86" fmla="*/ 39 w 127"/>
                        <a:gd name="T87" fmla="*/ 62 h 12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27"/>
                        <a:gd name="T133" fmla="*/ 0 h 129"/>
                        <a:gd name="T134" fmla="*/ 127 w 127"/>
                        <a:gd name="T135" fmla="*/ 129 h 12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27" h="129">
                          <a:moveTo>
                            <a:pt x="39" y="62"/>
                          </a:moveTo>
                          <a:lnTo>
                            <a:pt x="32" y="44"/>
                          </a:lnTo>
                          <a:lnTo>
                            <a:pt x="20" y="29"/>
                          </a:lnTo>
                          <a:lnTo>
                            <a:pt x="27" y="12"/>
                          </a:lnTo>
                          <a:lnTo>
                            <a:pt x="35" y="0"/>
                          </a:lnTo>
                          <a:lnTo>
                            <a:pt x="47" y="1"/>
                          </a:lnTo>
                          <a:lnTo>
                            <a:pt x="58" y="5"/>
                          </a:lnTo>
                          <a:lnTo>
                            <a:pt x="61" y="19"/>
                          </a:lnTo>
                          <a:lnTo>
                            <a:pt x="58" y="33"/>
                          </a:lnTo>
                          <a:lnTo>
                            <a:pt x="61" y="48"/>
                          </a:lnTo>
                          <a:lnTo>
                            <a:pt x="69" y="42"/>
                          </a:lnTo>
                          <a:lnTo>
                            <a:pt x="77" y="28"/>
                          </a:lnTo>
                          <a:lnTo>
                            <a:pt x="88" y="17"/>
                          </a:lnTo>
                          <a:lnTo>
                            <a:pt x="94" y="16"/>
                          </a:lnTo>
                          <a:lnTo>
                            <a:pt x="108" y="12"/>
                          </a:lnTo>
                          <a:lnTo>
                            <a:pt x="119" y="17"/>
                          </a:lnTo>
                          <a:lnTo>
                            <a:pt x="127" y="33"/>
                          </a:lnTo>
                          <a:lnTo>
                            <a:pt x="124" y="48"/>
                          </a:lnTo>
                          <a:lnTo>
                            <a:pt x="109" y="60"/>
                          </a:lnTo>
                          <a:lnTo>
                            <a:pt x="90" y="64"/>
                          </a:lnTo>
                          <a:lnTo>
                            <a:pt x="74" y="64"/>
                          </a:lnTo>
                          <a:lnTo>
                            <a:pt x="77" y="77"/>
                          </a:lnTo>
                          <a:lnTo>
                            <a:pt x="94" y="77"/>
                          </a:lnTo>
                          <a:lnTo>
                            <a:pt x="109" y="82"/>
                          </a:lnTo>
                          <a:lnTo>
                            <a:pt x="108" y="102"/>
                          </a:lnTo>
                          <a:lnTo>
                            <a:pt x="96" y="120"/>
                          </a:lnTo>
                          <a:lnTo>
                            <a:pt x="77" y="129"/>
                          </a:lnTo>
                          <a:lnTo>
                            <a:pt x="61" y="124"/>
                          </a:lnTo>
                          <a:lnTo>
                            <a:pt x="49" y="114"/>
                          </a:lnTo>
                          <a:lnTo>
                            <a:pt x="54" y="97"/>
                          </a:lnTo>
                          <a:lnTo>
                            <a:pt x="59" y="82"/>
                          </a:lnTo>
                          <a:lnTo>
                            <a:pt x="50" y="79"/>
                          </a:lnTo>
                          <a:lnTo>
                            <a:pt x="47" y="97"/>
                          </a:lnTo>
                          <a:lnTo>
                            <a:pt x="39" y="112"/>
                          </a:lnTo>
                          <a:lnTo>
                            <a:pt x="18" y="117"/>
                          </a:lnTo>
                          <a:lnTo>
                            <a:pt x="3" y="110"/>
                          </a:lnTo>
                          <a:lnTo>
                            <a:pt x="0" y="98"/>
                          </a:lnTo>
                          <a:lnTo>
                            <a:pt x="4" y="86"/>
                          </a:lnTo>
                          <a:lnTo>
                            <a:pt x="12" y="75"/>
                          </a:lnTo>
                          <a:lnTo>
                            <a:pt x="6" y="63"/>
                          </a:lnTo>
                          <a:lnTo>
                            <a:pt x="3" y="52"/>
                          </a:lnTo>
                          <a:lnTo>
                            <a:pt x="15" y="50"/>
                          </a:lnTo>
                          <a:lnTo>
                            <a:pt x="26" y="52"/>
                          </a:lnTo>
                          <a:lnTo>
                            <a:pt x="39" y="62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4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  <p:sp>
                  <p:nvSpPr>
                    <p:cNvPr id="149623" name="Freeform 164"/>
                    <p:cNvSpPr>
                      <a:spLocks/>
                    </p:cNvSpPr>
                    <p:nvPr/>
                  </p:nvSpPr>
                  <p:spPr bwMode="auto">
                    <a:xfrm>
                      <a:off x="3167" y="3488"/>
                      <a:ext cx="15" cy="13"/>
                    </a:xfrm>
                    <a:custGeom>
                      <a:avLst/>
                      <a:gdLst>
                        <a:gd name="T0" fmla="*/ 0 w 30"/>
                        <a:gd name="T1" fmla="*/ 12 h 27"/>
                        <a:gd name="T2" fmla="*/ 13 w 30"/>
                        <a:gd name="T3" fmla="*/ 0 h 27"/>
                        <a:gd name="T4" fmla="*/ 26 w 30"/>
                        <a:gd name="T5" fmla="*/ 1 h 27"/>
                        <a:gd name="T6" fmla="*/ 30 w 30"/>
                        <a:gd name="T7" fmla="*/ 16 h 27"/>
                        <a:gd name="T8" fmla="*/ 19 w 30"/>
                        <a:gd name="T9" fmla="*/ 27 h 27"/>
                        <a:gd name="T10" fmla="*/ 4 w 30"/>
                        <a:gd name="T11" fmla="*/ 24 h 27"/>
                        <a:gd name="T12" fmla="*/ 0 w 30"/>
                        <a:gd name="T13" fmla="*/ 12 h 27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30"/>
                        <a:gd name="T22" fmla="*/ 0 h 27"/>
                        <a:gd name="T23" fmla="*/ 30 w 30"/>
                        <a:gd name="T24" fmla="*/ 27 h 27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30" h="27">
                          <a:moveTo>
                            <a:pt x="0" y="12"/>
                          </a:moveTo>
                          <a:lnTo>
                            <a:pt x="13" y="0"/>
                          </a:lnTo>
                          <a:lnTo>
                            <a:pt x="26" y="1"/>
                          </a:lnTo>
                          <a:lnTo>
                            <a:pt x="30" y="16"/>
                          </a:lnTo>
                          <a:lnTo>
                            <a:pt x="19" y="27"/>
                          </a:lnTo>
                          <a:lnTo>
                            <a:pt x="4" y="24"/>
                          </a:lnTo>
                          <a:lnTo>
                            <a:pt x="0" y="12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5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</p:grpSp>
              <p:grpSp>
                <p:nvGrpSpPr>
                  <p:cNvPr id="149509" name="Group 165"/>
                  <p:cNvGrpSpPr>
                    <a:grpSpLocks/>
                  </p:cNvGrpSpPr>
                  <p:nvPr/>
                </p:nvGrpSpPr>
                <p:grpSpPr bwMode="auto">
                  <a:xfrm>
                    <a:off x="3270" y="3301"/>
                    <a:ext cx="83" cy="109"/>
                    <a:chOff x="3270" y="3301"/>
                    <a:chExt cx="83" cy="109"/>
                  </a:xfrm>
                </p:grpSpPr>
                <p:sp>
                  <p:nvSpPr>
                    <p:cNvPr id="149618" name="Freeform 166"/>
                    <p:cNvSpPr>
                      <a:spLocks/>
                    </p:cNvSpPr>
                    <p:nvPr/>
                  </p:nvSpPr>
                  <p:spPr bwMode="auto">
                    <a:xfrm>
                      <a:off x="3270" y="3301"/>
                      <a:ext cx="83" cy="109"/>
                    </a:xfrm>
                    <a:custGeom>
                      <a:avLst/>
                      <a:gdLst>
                        <a:gd name="T0" fmla="*/ 55 w 166"/>
                        <a:gd name="T1" fmla="*/ 35 h 220"/>
                        <a:gd name="T2" fmla="*/ 67 w 166"/>
                        <a:gd name="T3" fmla="*/ 8 h 220"/>
                        <a:gd name="T4" fmla="*/ 89 w 166"/>
                        <a:gd name="T5" fmla="*/ 0 h 220"/>
                        <a:gd name="T6" fmla="*/ 105 w 166"/>
                        <a:gd name="T7" fmla="*/ 6 h 220"/>
                        <a:gd name="T8" fmla="*/ 116 w 166"/>
                        <a:gd name="T9" fmla="*/ 29 h 220"/>
                        <a:gd name="T10" fmla="*/ 117 w 166"/>
                        <a:gd name="T11" fmla="*/ 58 h 220"/>
                        <a:gd name="T12" fmla="*/ 141 w 166"/>
                        <a:gd name="T13" fmla="*/ 62 h 220"/>
                        <a:gd name="T14" fmla="*/ 160 w 166"/>
                        <a:gd name="T15" fmla="*/ 82 h 220"/>
                        <a:gd name="T16" fmla="*/ 166 w 166"/>
                        <a:gd name="T17" fmla="*/ 86 h 220"/>
                        <a:gd name="T18" fmla="*/ 163 w 166"/>
                        <a:gd name="T19" fmla="*/ 116 h 220"/>
                        <a:gd name="T20" fmla="*/ 151 w 166"/>
                        <a:gd name="T21" fmla="*/ 136 h 220"/>
                        <a:gd name="T22" fmla="*/ 132 w 166"/>
                        <a:gd name="T23" fmla="*/ 150 h 220"/>
                        <a:gd name="T24" fmla="*/ 122 w 166"/>
                        <a:gd name="T25" fmla="*/ 153 h 220"/>
                        <a:gd name="T26" fmla="*/ 120 w 166"/>
                        <a:gd name="T27" fmla="*/ 174 h 220"/>
                        <a:gd name="T28" fmla="*/ 108 w 166"/>
                        <a:gd name="T29" fmla="*/ 197 h 220"/>
                        <a:gd name="T30" fmla="*/ 91 w 166"/>
                        <a:gd name="T31" fmla="*/ 210 h 220"/>
                        <a:gd name="T32" fmla="*/ 70 w 166"/>
                        <a:gd name="T33" fmla="*/ 217 h 220"/>
                        <a:gd name="T34" fmla="*/ 65 w 166"/>
                        <a:gd name="T35" fmla="*/ 220 h 220"/>
                        <a:gd name="T36" fmla="*/ 46 w 166"/>
                        <a:gd name="T37" fmla="*/ 206 h 220"/>
                        <a:gd name="T38" fmla="*/ 32 w 166"/>
                        <a:gd name="T39" fmla="*/ 181 h 220"/>
                        <a:gd name="T40" fmla="*/ 28 w 166"/>
                        <a:gd name="T41" fmla="*/ 170 h 220"/>
                        <a:gd name="T42" fmla="*/ 9 w 166"/>
                        <a:gd name="T43" fmla="*/ 159 h 220"/>
                        <a:gd name="T44" fmla="*/ 0 w 166"/>
                        <a:gd name="T45" fmla="*/ 126 h 220"/>
                        <a:gd name="T46" fmla="*/ 4 w 166"/>
                        <a:gd name="T47" fmla="*/ 96 h 220"/>
                        <a:gd name="T48" fmla="*/ 15 w 166"/>
                        <a:gd name="T49" fmla="*/ 72 h 220"/>
                        <a:gd name="T50" fmla="*/ 24 w 166"/>
                        <a:gd name="T51" fmla="*/ 69 h 220"/>
                        <a:gd name="T52" fmla="*/ 21 w 166"/>
                        <a:gd name="T53" fmla="*/ 45 h 220"/>
                        <a:gd name="T54" fmla="*/ 35 w 166"/>
                        <a:gd name="T55" fmla="*/ 33 h 220"/>
                        <a:gd name="T56" fmla="*/ 46 w 166"/>
                        <a:gd name="T57" fmla="*/ 31 h 220"/>
                        <a:gd name="T58" fmla="*/ 55 w 166"/>
                        <a:gd name="T59" fmla="*/ 35 h 220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w 166"/>
                        <a:gd name="T91" fmla="*/ 0 h 220"/>
                        <a:gd name="T92" fmla="*/ 166 w 166"/>
                        <a:gd name="T93" fmla="*/ 220 h 220"/>
                      </a:gdLst>
                      <a:ahLst/>
                      <a:cxnLst>
                        <a:cxn ang="T60">
                          <a:pos x="T0" y="T1"/>
                        </a:cxn>
                        <a:cxn ang="T61">
                          <a:pos x="T2" y="T3"/>
                        </a:cxn>
                        <a:cxn ang="T62">
                          <a:pos x="T4" y="T5"/>
                        </a:cxn>
                        <a:cxn ang="T63">
                          <a:pos x="T6" y="T7"/>
                        </a:cxn>
                        <a:cxn ang="T64">
                          <a:pos x="T8" y="T9"/>
                        </a:cxn>
                        <a:cxn ang="T65">
                          <a:pos x="T10" y="T11"/>
                        </a:cxn>
                        <a:cxn ang="T66">
                          <a:pos x="T12" y="T13"/>
                        </a:cxn>
                        <a:cxn ang="T67">
                          <a:pos x="T14" y="T15"/>
                        </a:cxn>
                        <a:cxn ang="T68">
                          <a:pos x="T16" y="T17"/>
                        </a:cxn>
                        <a:cxn ang="T69">
                          <a:pos x="T18" y="T19"/>
                        </a:cxn>
                        <a:cxn ang="T70">
                          <a:pos x="T20" y="T21"/>
                        </a:cxn>
                        <a:cxn ang="T71">
                          <a:pos x="T22" y="T23"/>
                        </a:cxn>
                        <a:cxn ang="T72">
                          <a:pos x="T24" y="T25"/>
                        </a:cxn>
                        <a:cxn ang="T73">
                          <a:pos x="T26" y="T27"/>
                        </a:cxn>
                        <a:cxn ang="T74">
                          <a:pos x="T28" y="T29"/>
                        </a:cxn>
                        <a:cxn ang="T75">
                          <a:pos x="T30" y="T31"/>
                        </a:cxn>
                        <a:cxn ang="T76">
                          <a:pos x="T32" y="T33"/>
                        </a:cxn>
                        <a:cxn ang="T77">
                          <a:pos x="T34" y="T35"/>
                        </a:cxn>
                        <a:cxn ang="T78">
                          <a:pos x="T36" y="T37"/>
                        </a:cxn>
                        <a:cxn ang="T79">
                          <a:pos x="T38" y="T39"/>
                        </a:cxn>
                        <a:cxn ang="T80">
                          <a:pos x="T40" y="T41"/>
                        </a:cxn>
                        <a:cxn ang="T81">
                          <a:pos x="T42" y="T43"/>
                        </a:cxn>
                        <a:cxn ang="T82">
                          <a:pos x="T44" y="T45"/>
                        </a:cxn>
                        <a:cxn ang="T83">
                          <a:pos x="T46" y="T47"/>
                        </a:cxn>
                        <a:cxn ang="T84">
                          <a:pos x="T48" y="T49"/>
                        </a:cxn>
                        <a:cxn ang="T85">
                          <a:pos x="T50" y="T51"/>
                        </a:cxn>
                        <a:cxn ang="T86">
                          <a:pos x="T52" y="T53"/>
                        </a:cxn>
                        <a:cxn ang="T87">
                          <a:pos x="T54" y="T55"/>
                        </a:cxn>
                        <a:cxn ang="T88">
                          <a:pos x="T56" y="T57"/>
                        </a:cxn>
                        <a:cxn ang="T89">
                          <a:pos x="T58" y="T59"/>
                        </a:cxn>
                      </a:cxnLst>
                      <a:rect l="T90" t="T91" r="T92" b="T93"/>
                      <a:pathLst>
                        <a:path w="166" h="220">
                          <a:moveTo>
                            <a:pt x="55" y="35"/>
                          </a:moveTo>
                          <a:lnTo>
                            <a:pt x="67" y="8"/>
                          </a:lnTo>
                          <a:lnTo>
                            <a:pt x="89" y="0"/>
                          </a:lnTo>
                          <a:lnTo>
                            <a:pt x="105" y="6"/>
                          </a:lnTo>
                          <a:lnTo>
                            <a:pt x="116" y="29"/>
                          </a:lnTo>
                          <a:lnTo>
                            <a:pt x="117" y="58"/>
                          </a:lnTo>
                          <a:lnTo>
                            <a:pt x="141" y="62"/>
                          </a:lnTo>
                          <a:lnTo>
                            <a:pt x="160" y="82"/>
                          </a:lnTo>
                          <a:lnTo>
                            <a:pt x="166" y="86"/>
                          </a:lnTo>
                          <a:lnTo>
                            <a:pt x="163" y="116"/>
                          </a:lnTo>
                          <a:lnTo>
                            <a:pt x="151" y="136"/>
                          </a:lnTo>
                          <a:lnTo>
                            <a:pt x="132" y="150"/>
                          </a:lnTo>
                          <a:lnTo>
                            <a:pt x="122" y="153"/>
                          </a:lnTo>
                          <a:lnTo>
                            <a:pt x="120" y="174"/>
                          </a:lnTo>
                          <a:lnTo>
                            <a:pt x="108" y="197"/>
                          </a:lnTo>
                          <a:lnTo>
                            <a:pt x="91" y="210"/>
                          </a:lnTo>
                          <a:lnTo>
                            <a:pt x="70" y="217"/>
                          </a:lnTo>
                          <a:lnTo>
                            <a:pt x="65" y="220"/>
                          </a:lnTo>
                          <a:lnTo>
                            <a:pt x="46" y="206"/>
                          </a:lnTo>
                          <a:lnTo>
                            <a:pt x="32" y="181"/>
                          </a:lnTo>
                          <a:lnTo>
                            <a:pt x="28" y="170"/>
                          </a:lnTo>
                          <a:lnTo>
                            <a:pt x="9" y="159"/>
                          </a:lnTo>
                          <a:lnTo>
                            <a:pt x="0" y="126"/>
                          </a:lnTo>
                          <a:lnTo>
                            <a:pt x="4" y="96"/>
                          </a:lnTo>
                          <a:lnTo>
                            <a:pt x="15" y="72"/>
                          </a:lnTo>
                          <a:lnTo>
                            <a:pt x="24" y="69"/>
                          </a:lnTo>
                          <a:lnTo>
                            <a:pt x="21" y="45"/>
                          </a:lnTo>
                          <a:lnTo>
                            <a:pt x="35" y="33"/>
                          </a:lnTo>
                          <a:lnTo>
                            <a:pt x="46" y="31"/>
                          </a:lnTo>
                          <a:lnTo>
                            <a:pt x="55" y="35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3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  <p:sp>
                  <p:nvSpPr>
                    <p:cNvPr id="149619" name="Freeform 167"/>
                    <p:cNvSpPr>
                      <a:spLocks/>
                    </p:cNvSpPr>
                    <p:nvPr/>
                  </p:nvSpPr>
                  <p:spPr bwMode="auto">
                    <a:xfrm>
                      <a:off x="3282" y="3309"/>
                      <a:ext cx="61" cy="89"/>
                    </a:xfrm>
                    <a:custGeom>
                      <a:avLst/>
                      <a:gdLst>
                        <a:gd name="T0" fmla="*/ 46 w 122"/>
                        <a:gd name="T1" fmla="*/ 74 h 178"/>
                        <a:gd name="T2" fmla="*/ 47 w 122"/>
                        <a:gd name="T3" fmla="*/ 50 h 178"/>
                        <a:gd name="T4" fmla="*/ 46 w 122"/>
                        <a:gd name="T5" fmla="*/ 25 h 178"/>
                        <a:gd name="T6" fmla="*/ 56 w 122"/>
                        <a:gd name="T7" fmla="*/ 9 h 178"/>
                        <a:gd name="T8" fmla="*/ 68 w 122"/>
                        <a:gd name="T9" fmla="*/ 0 h 178"/>
                        <a:gd name="T10" fmla="*/ 75 w 122"/>
                        <a:gd name="T11" fmla="*/ 9 h 178"/>
                        <a:gd name="T12" fmla="*/ 82 w 122"/>
                        <a:gd name="T13" fmla="*/ 20 h 178"/>
                        <a:gd name="T14" fmla="*/ 79 w 122"/>
                        <a:gd name="T15" fmla="*/ 39 h 178"/>
                        <a:gd name="T16" fmla="*/ 71 w 122"/>
                        <a:gd name="T17" fmla="*/ 54 h 178"/>
                        <a:gd name="T18" fmla="*/ 66 w 122"/>
                        <a:gd name="T19" fmla="*/ 73 h 178"/>
                        <a:gd name="T20" fmla="*/ 75 w 122"/>
                        <a:gd name="T21" fmla="*/ 70 h 178"/>
                        <a:gd name="T22" fmla="*/ 87 w 122"/>
                        <a:gd name="T23" fmla="*/ 59 h 178"/>
                        <a:gd name="T24" fmla="*/ 99 w 122"/>
                        <a:gd name="T25" fmla="*/ 54 h 178"/>
                        <a:gd name="T26" fmla="*/ 105 w 122"/>
                        <a:gd name="T27" fmla="*/ 56 h 178"/>
                        <a:gd name="T28" fmla="*/ 116 w 122"/>
                        <a:gd name="T29" fmla="*/ 60 h 178"/>
                        <a:gd name="T30" fmla="*/ 122 w 122"/>
                        <a:gd name="T31" fmla="*/ 74 h 178"/>
                        <a:gd name="T32" fmla="*/ 122 w 122"/>
                        <a:gd name="T33" fmla="*/ 97 h 178"/>
                        <a:gd name="T34" fmla="*/ 113 w 122"/>
                        <a:gd name="T35" fmla="*/ 113 h 178"/>
                        <a:gd name="T36" fmla="*/ 98 w 122"/>
                        <a:gd name="T37" fmla="*/ 117 h 178"/>
                        <a:gd name="T38" fmla="*/ 82 w 122"/>
                        <a:gd name="T39" fmla="*/ 110 h 178"/>
                        <a:gd name="T40" fmla="*/ 70 w 122"/>
                        <a:gd name="T41" fmla="*/ 99 h 178"/>
                        <a:gd name="T42" fmla="*/ 68 w 122"/>
                        <a:gd name="T43" fmla="*/ 114 h 178"/>
                        <a:gd name="T44" fmla="*/ 81 w 122"/>
                        <a:gd name="T45" fmla="*/ 126 h 178"/>
                        <a:gd name="T46" fmla="*/ 89 w 122"/>
                        <a:gd name="T47" fmla="*/ 143 h 178"/>
                        <a:gd name="T48" fmla="*/ 79 w 122"/>
                        <a:gd name="T49" fmla="*/ 164 h 178"/>
                        <a:gd name="T50" fmla="*/ 63 w 122"/>
                        <a:gd name="T51" fmla="*/ 178 h 178"/>
                        <a:gd name="T52" fmla="*/ 46 w 122"/>
                        <a:gd name="T53" fmla="*/ 176 h 178"/>
                        <a:gd name="T54" fmla="*/ 36 w 122"/>
                        <a:gd name="T55" fmla="*/ 160 h 178"/>
                        <a:gd name="T56" fmla="*/ 31 w 122"/>
                        <a:gd name="T57" fmla="*/ 140 h 178"/>
                        <a:gd name="T58" fmla="*/ 43 w 122"/>
                        <a:gd name="T59" fmla="*/ 124 h 178"/>
                        <a:gd name="T60" fmla="*/ 52 w 122"/>
                        <a:gd name="T61" fmla="*/ 110 h 178"/>
                        <a:gd name="T62" fmla="*/ 46 w 122"/>
                        <a:gd name="T63" fmla="*/ 101 h 178"/>
                        <a:gd name="T64" fmla="*/ 38 w 122"/>
                        <a:gd name="T65" fmla="*/ 120 h 178"/>
                        <a:gd name="T66" fmla="*/ 25 w 122"/>
                        <a:gd name="T67" fmla="*/ 130 h 178"/>
                        <a:gd name="T68" fmla="*/ 8 w 122"/>
                        <a:gd name="T69" fmla="*/ 124 h 178"/>
                        <a:gd name="T70" fmla="*/ 0 w 122"/>
                        <a:gd name="T71" fmla="*/ 106 h 178"/>
                        <a:gd name="T72" fmla="*/ 3 w 122"/>
                        <a:gd name="T73" fmla="*/ 90 h 178"/>
                        <a:gd name="T74" fmla="*/ 11 w 122"/>
                        <a:gd name="T75" fmla="*/ 79 h 178"/>
                        <a:gd name="T76" fmla="*/ 20 w 122"/>
                        <a:gd name="T77" fmla="*/ 73 h 178"/>
                        <a:gd name="T78" fmla="*/ 20 w 122"/>
                        <a:gd name="T79" fmla="*/ 54 h 178"/>
                        <a:gd name="T80" fmla="*/ 23 w 122"/>
                        <a:gd name="T81" fmla="*/ 40 h 178"/>
                        <a:gd name="T82" fmla="*/ 33 w 122"/>
                        <a:gd name="T83" fmla="*/ 43 h 178"/>
                        <a:gd name="T84" fmla="*/ 39 w 122"/>
                        <a:gd name="T85" fmla="*/ 54 h 178"/>
                        <a:gd name="T86" fmla="*/ 46 w 122"/>
                        <a:gd name="T87" fmla="*/ 74 h 178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122"/>
                        <a:gd name="T133" fmla="*/ 0 h 178"/>
                        <a:gd name="T134" fmla="*/ 122 w 122"/>
                        <a:gd name="T135" fmla="*/ 178 h 178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122" h="178">
                          <a:moveTo>
                            <a:pt x="46" y="74"/>
                          </a:moveTo>
                          <a:lnTo>
                            <a:pt x="47" y="50"/>
                          </a:lnTo>
                          <a:lnTo>
                            <a:pt x="46" y="25"/>
                          </a:lnTo>
                          <a:lnTo>
                            <a:pt x="56" y="9"/>
                          </a:lnTo>
                          <a:lnTo>
                            <a:pt x="68" y="0"/>
                          </a:lnTo>
                          <a:lnTo>
                            <a:pt x="75" y="9"/>
                          </a:lnTo>
                          <a:lnTo>
                            <a:pt x="82" y="20"/>
                          </a:lnTo>
                          <a:lnTo>
                            <a:pt x="79" y="39"/>
                          </a:lnTo>
                          <a:lnTo>
                            <a:pt x="71" y="54"/>
                          </a:lnTo>
                          <a:lnTo>
                            <a:pt x="66" y="73"/>
                          </a:lnTo>
                          <a:lnTo>
                            <a:pt x="75" y="70"/>
                          </a:lnTo>
                          <a:lnTo>
                            <a:pt x="87" y="59"/>
                          </a:lnTo>
                          <a:lnTo>
                            <a:pt x="99" y="54"/>
                          </a:lnTo>
                          <a:lnTo>
                            <a:pt x="105" y="56"/>
                          </a:lnTo>
                          <a:lnTo>
                            <a:pt x="116" y="60"/>
                          </a:lnTo>
                          <a:lnTo>
                            <a:pt x="122" y="74"/>
                          </a:lnTo>
                          <a:lnTo>
                            <a:pt x="122" y="97"/>
                          </a:lnTo>
                          <a:lnTo>
                            <a:pt x="113" y="113"/>
                          </a:lnTo>
                          <a:lnTo>
                            <a:pt x="98" y="117"/>
                          </a:lnTo>
                          <a:lnTo>
                            <a:pt x="82" y="110"/>
                          </a:lnTo>
                          <a:lnTo>
                            <a:pt x="70" y="99"/>
                          </a:lnTo>
                          <a:lnTo>
                            <a:pt x="68" y="114"/>
                          </a:lnTo>
                          <a:lnTo>
                            <a:pt x="81" y="126"/>
                          </a:lnTo>
                          <a:lnTo>
                            <a:pt x="89" y="143"/>
                          </a:lnTo>
                          <a:lnTo>
                            <a:pt x="79" y="164"/>
                          </a:lnTo>
                          <a:lnTo>
                            <a:pt x="63" y="178"/>
                          </a:lnTo>
                          <a:lnTo>
                            <a:pt x="46" y="176"/>
                          </a:lnTo>
                          <a:lnTo>
                            <a:pt x="36" y="160"/>
                          </a:lnTo>
                          <a:lnTo>
                            <a:pt x="31" y="140"/>
                          </a:lnTo>
                          <a:lnTo>
                            <a:pt x="43" y="124"/>
                          </a:lnTo>
                          <a:lnTo>
                            <a:pt x="52" y="110"/>
                          </a:lnTo>
                          <a:lnTo>
                            <a:pt x="46" y="101"/>
                          </a:lnTo>
                          <a:lnTo>
                            <a:pt x="38" y="120"/>
                          </a:lnTo>
                          <a:lnTo>
                            <a:pt x="25" y="130"/>
                          </a:lnTo>
                          <a:lnTo>
                            <a:pt x="8" y="124"/>
                          </a:lnTo>
                          <a:lnTo>
                            <a:pt x="0" y="106"/>
                          </a:lnTo>
                          <a:lnTo>
                            <a:pt x="3" y="90"/>
                          </a:lnTo>
                          <a:lnTo>
                            <a:pt x="11" y="79"/>
                          </a:lnTo>
                          <a:lnTo>
                            <a:pt x="20" y="73"/>
                          </a:lnTo>
                          <a:lnTo>
                            <a:pt x="20" y="54"/>
                          </a:lnTo>
                          <a:lnTo>
                            <a:pt x="23" y="40"/>
                          </a:lnTo>
                          <a:lnTo>
                            <a:pt x="33" y="43"/>
                          </a:lnTo>
                          <a:lnTo>
                            <a:pt x="39" y="54"/>
                          </a:lnTo>
                          <a:lnTo>
                            <a:pt x="46" y="74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4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  <p:sp>
                  <p:nvSpPr>
                    <p:cNvPr id="149620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3305" y="3346"/>
                      <a:ext cx="11" cy="17"/>
                    </a:xfrm>
                    <a:custGeom>
                      <a:avLst/>
                      <a:gdLst>
                        <a:gd name="T0" fmla="*/ 1 w 22"/>
                        <a:gd name="T1" fmla="*/ 4 h 33"/>
                        <a:gd name="T2" fmla="*/ 14 w 22"/>
                        <a:gd name="T3" fmla="*/ 0 h 33"/>
                        <a:gd name="T4" fmla="*/ 22 w 22"/>
                        <a:gd name="T5" fmla="*/ 8 h 33"/>
                        <a:gd name="T6" fmla="*/ 21 w 22"/>
                        <a:gd name="T7" fmla="*/ 28 h 33"/>
                        <a:gd name="T8" fmla="*/ 8 w 22"/>
                        <a:gd name="T9" fmla="*/ 33 h 33"/>
                        <a:gd name="T10" fmla="*/ 0 w 22"/>
                        <a:gd name="T11" fmla="*/ 20 h 33"/>
                        <a:gd name="T12" fmla="*/ 1 w 22"/>
                        <a:gd name="T13" fmla="*/ 4 h 33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22"/>
                        <a:gd name="T22" fmla="*/ 0 h 33"/>
                        <a:gd name="T23" fmla="*/ 22 w 22"/>
                        <a:gd name="T24" fmla="*/ 33 h 33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22" h="33">
                          <a:moveTo>
                            <a:pt x="1" y="4"/>
                          </a:moveTo>
                          <a:lnTo>
                            <a:pt x="14" y="0"/>
                          </a:lnTo>
                          <a:lnTo>
                            <a:pt x="22" y="8"/>
                          </a:lnTo>
                          <a:lnTo>
                            <a:pt x="21" y="28"/>
                          </a:lnTo>
                          <a:lnTo>
                            <a:pt x="8" y="33"/>
                          </a:lnTo>
                          <a:lnTo>
                            <a:pt x="0" y="20"/>
                          </a:lnTo>
                          <a:lnTo>
                            <a:pt x="1" y="4"/>
                          </a:lnTo>
                          <a:close/>
                        </a:path>
                      </a:pathLst>
                    </a:custGeom>
                    <a:blipFill dpi="0" rotWithShape="0">
                      <a:blip r:embed="rId5" cstate="print"/>
                      <a:srcRect/>
                      <a:tile tx="0" ty="0" sx="100000" sy="100000" flip="none" algn="tl"/>
                    </a:blip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t-BR" sz="1000">
                        <a:solidFill>
                          <a:srgbClr val="FF5050"/>
                        </a:solidFill>
                      </a:endParaRPr>
                    </a:p>
                  </p:txBody>
                </p:sp>
              </p:grpSp>
            </p:grpSp>
            <p:grpSp>
              <p:nvGrpSpPr>
                <p:cNvPr id="149510" name="Group 169"/>
                <p:cNvGrpSpPr>
                  <a:grpSpLocks/>
                </p:cNvGrpSpPr>
                <p:nvPr/>
              </p:nvGrpSpPr>
              <p:grpSpPr bwMode="auto">
                <a:xfrm>
                  <a:off x="2399" y="3367"/>
                  <a:ext cx="960" cy="184"/>
                  <a:chOff x="2399" y="3367"/>
                  <a:chExt cx="960" cy="184"/>
                </a:xfrm>
              </p:grpSpPr>
              <p:sp>
                <p:nvSpPr>
                  <p:cNvPr id="149591" name="Freeform 170"/>
                  <p:cNvSpPr>
                    <a:spLocks/>
                  </p:cNvSpPr>
                  <p:nvPr/>
                </p:nvSpPr>
                <p:spPr bwMode="auto">
                  <a:xfrm>
                    <a:off x="2816" y="3416"/>
                    <a:ext cx="61" cy="114"/>
                  </a:xfrm>
                  <a:custGeom>
                    <a:avLst/>
                    <a:gdLst>
                      <a:gd name="T0" fmla="*/ 109 w 121"/>
                      <a:gd name="T1" fmla="*/ 199 h 229"/>
                      <a:gd name="T2" fmla="*/ 120 w 121"/>
                      <a:gd name="T3" fmla="*/ 151 h 229"/>
                      <a:gd name="T4" fmla="*/ 121 w 121"/>
                      <a:gd name="T5" fmla="*/ 116 h 229"/>
                      <a:gd name="T6" fmla="*/ 120 w 121"/>
                      <a:gd name="T7" fmla="*/ 77 h 229"/>
                      <a:gd name="T8" fmla="*/ 112 w 121"/>
                      <a:gd name="T9" fmla="*/ 37 h 229"/>
                      <a:gd name="T10" fmla="*/ 96 w 121"/>
                      <a:gd name="T11" fmla="*/ 0 h 229"/>
                      <a:gd name="T12" fmla="*/ 81 w 121"/>
                      <a:gd name="T13" fmla="*/ 0 h 229"/>
                      <a:gd name="T14" fmla="*/ 81 w 121"/>
                      <a:gd name="T15" fmla="*/ 25 h 229"/>
                      <a:gd name="T16" fmla="*/ 93 w 121"/>
                      <a:gd name="T17" fmla="*/ 82 h 229"/>
                      <a:gd name="T18" fmla="*/ 93 w 121"/>
                      <a:gd name="T19" fmla="*/ 125 h 229"/>
                      <a:gd name="T20" fmla="*/ 88 w 121"/>
                      <a:gd name="T21" fmla="*/ 172 h 229"/>
                      <a:gd name="T22" fmla="*/ 75 w 121"/>
                      <a:gd name="T23" fmla="*/ 199 h 229"/>
                      <a:gd name="T24" fmla="*/ 74 w 121"/>
                      <a:gd name="T25" fmla="*/ 166 h 229"/>
                      <a:gd name="T26" fmla="*/ 63 w 121"/>
                      <a:gd name="T27" fmla="*/ 128 h 229"/>
                      <a:gd name="T28" fmla="*/ 49 w 121"/>
                      <a:gd name="T29" fmla="*/ 91 h 229"/>
                      <a:gd name="T30" fmla="*/ 27 w 121"/>
                      <a:gd name="T31" fmla="*/ 60 h 229"/>
                      <a:gd name="T32" fmla="*/ 4 w 121"/>
                      <a:gd name="T33" fmla="*/ 35 h 229"/>
                      <a:gd name="T34" fmla="*/ 0 w 121"/>
                      <a:gd name="T35" fmla="*/ 48 h 229"/>
                      <a:gd name="T36" fmla="*/ 18 w 121"/>
                      <a:gd name="T37" fmla="*/ 91 h 229"/>
                      <a:gd name="T38" fmla="*/ 35 w 121"/>
                      <a:gd name="T39" fmla="*/ 137 h 229"/>
                      <a:gd name="T40" fmla="*/ 34 w 121"/>
                      <a:gd name="T41" fmla="*/ 143 h 229"/>
                      <a:gd name="T42" fmla="*/ 40 w 121"/>
                      <a:gd name="T43" fmla="*/ 184 h 229"/>
                      <a:gd name="T44" fmla="*/ 42 w 121"/>
                      <a:gd name="T45" fmla="*/ 215 h 229"/>
                      <a:gd name="T46" fmla="*/ 51 w 121"/>
                      <a:gd name="T47" fmla="*/ 226 h 229"/>
                      <a:gd name="T48" fmla="*/ 57 w 121"/>
                      <a:gd name="T49" fmla="*/ 229 h 229"/>
                      <a:gd name="T50" fmla="*/ 74 w 121"/>
                      <a:gd name="T51" fmla="*/ 223 h 229"/>
                      <a:gd name="T52" fmla="*/ 77 w 121"/>
                      <a:gd name="T53" fmla="*/ 210 h 229"/>
                      <a:gd name="T54" fmla="*/ 88 w 121"/>
                      <a:gd name="T55" fmla="*/ 222 h 229"/>
                      <a:gd name="T56" fmla="*/ 106 w 121"/>
                      <a:gd name="T57" fmla="*/ 214 h 229"/>
                      <a:gd name="T58" fmla="*/ 109 w 121"/>
                      <a:gd name="T59" fmla="*/ 199 h 229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21"/>
                      <a:gd name="T91" fmla="*/ 0 h 229"/>
                      <a:gd name="T92" fmla="*/ 121 w 121"/>
                      <a:gd name="T93" fmla="*/ 229 h 229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21" h="229">
                        <a:moveTo>
                          <a:pt x="109" y="199"/>
                        </a:moveTo>
                        <a:lnTo>
                          <a:pt x="120" y="151"/>
                        </a:lnTo>
                        <a:lnTo>
                          <a:pt x="121" y="116"/>
                        </a:lnTo>
                        <a:lnTo>
                          <a:pt x="120" y="77"/>
                        </a:lnTo>
                        <a:lnTo>
                          <a:pt x="112" y="37"/>
                        </a:lnTo>
                        <a:lnTo>
                          <a:pt x="96" y="0"/>
                        </a:lnTo>
                        <a:lnTo>
                          <a:pt x="81" y="0"/>
                        </a:lnTo>
                        <a:lnTo>
                          <a:pt x="81" y="25"/>
                        </a:lnTo>
                        <a:lnTo>
                          <a:pt x="93" y="82"/>
                        </a:lnTo>
                        <a:lnTo>
                          <a:pt x="93" y="125"/>
                        </a:lnTo>
                        <a:lnTo>
                          <a:pt x="88" y="172"/>
                        </a:lnTo>
                        <a:lnTo>
                          <a:pt x="75" y="199"/>
                        </a:lnTo>
                        <a:lnTo>
                          <a:pt x="74" y="166"/>
                        </a:lnTo>
                        <a:lnTo>
                          <a:pt x="63" y="128"/>
                        </a:lnTo>
                        <a:lnTo>
                          <a:pt x="49" y="91"/>
                        </a:lnTo>
                        <a:lnTo>
                          <a:pt x="27" y="60"/>
                        </a:lnTo>
                        <a:lnTo>
                          <a:pt x="4" y="35"/>
                        </a:lnTo>
                        <a:lnTo>
                          <a:pt x="0" y="48"/>
                        </a:lnTo>
                        <a:lnTo>
                          <a:pt x="18" y="91"/>
                        </a:lnTo>
                        <a:lnTo>
                          <a:pt x="35" y="137"/>
                        </a:lnTo>
                        <a:lnTo>
                          <a:pt x="34" y="143"/>
                        </a:lnTo>
                        <a:lnTo>
                          <a:pt x="40" y="184"/>
                        </a:lnTo>
                        <a:lnTo>
                          <a:pt x="42" y="215"/>
                        </a:lnTo>
                        <a:lnTo>
                          <a:pt x="51" y="226"/>
                        </a:lnTo>
                        <a:lnTo>
                          <a:pt x="57" y="229"/>
                        </a:lnTo>
                        <a:lnTo>
                          <a:pt x="74" y="223"/>
                        </a:lnTo>
                        <a:lnTo>
                          <a:pt x="77" y="210"/>
                        </a:lnTo>
                        <a:lnTo>
                          <a:pt x="88" y="222"/>
                        </a:lnTo>
                        <a:lnTo>
                          <a:pt x="106" y="214"/>
                        </a:lnTo>
                        <a:lnTo>
                          <a:pt x="109" y="199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592" name="Freeform 171"/>
                  <p:cNvSpPr>
                    <a:spLocks/>
                  </p:cNvSpPr>
                  <p:nvPr/>
                </p:nvSpPr>
                <p:spPr bwMode="auto">
                  <a:xfrm>
                    <a:off x="2787" y="3468"/>
                    <a:ext cx="26" cy="83"/>
                  </a:xfrm>
                  <a:custGeom>
                    <a:avLst/>
                    <a:gdLst>
                      <a:gd name="T0" fmla="*/ 8 w 51"/>
                      <a:gd name="T1" fmla="*/ 0 h 167"/>
                      <a:gd name="T2" fmla="*/ 31 w 51"/>
                      <a:gd name="T3" fmla="*/ 43 h 167"/>
                      <a:gd name="T4" fmla="*/ 46 w 51"/>
                      <a:gd name="T5" fmla="*/ 88 h 167"/>
                      <a:gd name="T6" fmla="*/ 51 w 51"/>
                      <a:gd name="T7" fmla="*/ 122 h 167"/>
                      <a:gd name="T8" fmla="*/ 50 w 51"/>
                      <a:gd name="T9" fmla="*/ 126 h 167"/>
                      <a:gd name="T10" fmla="*/ 51 w 51"/>
                      <a:gd name="T11" fmla="*/ 150 h 167"/>
                      <a:gd name="T12" fmla="*/ 42 w 51"/>
                      <a:gd name="T13" fmla="*/ 164 h 167"/>
                      <a:gd name="T14" fmla="*/ 31 w 51"/>
                      <a:gd name="T15" fmla="*/ 167 h 167"/>
                      <a:gd name="T16" fmla="*/ 18 w 51"/>
                      <a:gd name="T17" fmla="*/ 161 h 167"/>
                      <a:gd name="T18" fmla="*/ 12 w 51"/>
                      <a:gd name="T19" fmla="*/ 142 h 167"/>
                      <a:gd name="T20" fmla="*/ 18 w 51"/>
                      <a:gd name="T21" fmla="*/ 115 h 167"/>
                      <a:gd name="T22" fmla="*/ 20 w 51"/>
                      <a:gd name="T23" fmla="*/ 84 h 167"/>
                      <a:gd name="T24" fmla="*/ 15 w 51"/>
                      <a:gd name="T25" fmla="*/ 57 h 167"/>
                      <a:gd name="T26" fmla="*/ 6 w 51"/>
                      <a:gd name="T27" fmla="*/ 29 h 167"/>
                      <a:gd name="T28" fmla="*/ 0 w 51"/>
                      <a:gd name="T29" fmla="*/ 4 h 167"/>
                      <a:gd name="T30" fmla="*/ 8 w 51"/>
                      <a:gd name="T31" fmla="*/ 0 h 16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51"/>
                      <a:gd name="T49" fmla="*/ 0 h 167"/>
                      <a:gd name="T50" fmla="*/ 51 w 51"/>
                      <a:gd name="T51" fmla="*/ 167 h 167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51" h="167">
                        <a:moveTo>
                          <a:pt x="8" y="0"/>
                        </a:moveTo>
                        <a:lnTo>
                          <a:pt x="31" y="43"/>
                        </a:lnTo>
                        <a:lnTo>
                          <a:pt x="46" y="88"/>
                        </a:lnTo>
                        <a:lnTo>
                          <a:pt x="51" y="122"/>
                        </a:lnTo>
                        <a:lnTo>
                          <a:pt x="50" y="126"/>
                        </a:lnTo>
                        <a:lnTo>
                          <a:pt x="51" y="150"/>
                        </a:lnTo>
                        <a:lnTo>
                          <a:pt x="42" y="164"/>
                        </a:lnTo>
                        <a:lnTo>
                          <a:pt x="31" y="167"/>
                        </a:lnTo>
                        <a:lnTo>
                          <a:pt x="18" y="161"/>
                        </a:lnTo>
                        <a:lnTo>
                          <a:pt x="12" y="142"/>
                        </a:lnTo>
                        <a:lnTo>
                          <a:pt x="18" y="115"/>
                        </a:lnTo>
                        <a:lnTo>
                          <a:pt x="20" y="84"/>
                        </a:lnTo>
                        <a:lnTo>
                          <a:pt x="15" y="57"/>
                        </a:lnTo>
                        <a:lnTo>
                          <a:pt x="6" y="29"/>
                        </a:lnTo>
                        <a:lnTo>
                          <a:pt x="0" y="4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593" name="Freeform 172"/>
                  <p:cNvSpPr>
                    <a:spLocks/>
                  </p:cNvSpPr>
                  <p:nvPr/>
                </p:nvSpPr>
                <p:spPr bwMode="auto">
                  <a:xfrm>
                    <a:off x="2734" y="3429"/>
                    <a:ext cx="26" cy="93"/>
                  </a:xfrm>
                  <a:custGeom>
                    <a:avLst/>
                    <a:gdLst>
                      <a:gd name="T0" fmla="*/ 3 w 52"/>
                      <a:gd name="T1" fmla="*/ 149 h 184"/>
                      <a:gd name="T2" fmla="*/ 7 w 52"/>
                      <a:gd name="T3" fmla="*/ 102 h 184"/>
                      <a:gd name="T4" fmla="*/ 20 w 52"/>
                      <a:gd name="T5" fmla="*/ 56 h 184"/>
                      <a:gd name="T6" fmla="*/ 32 w 52"/>
                      <a:gd name="T7" fmla="*/ 24 h 184"/>
                      <a:gd name="T8" fmla="*/ 46 w 52"/>
                      <a:gd name="T9" fmla="*/ 0 h 184"/>
                      <a:gd name="T10" fmla="*/ 52 w 52"/>
                      <a:gd name="T11" fmla="*/ 4 h 184"/>
                      <a:gd name="T12" fmla="*/ 43 w 52"/>
                      <a:gd name="T13" fmla="*/ 47 h 184"/>
                      <a:gd name="T14" fmla="*/ 33 w 52"/>
                      <a:gd name="T15" fmla="*/ 103 h 184"/>
                      <a:gd name="T16" fmla="*/ 28 w 52"/>
                      <a:gd name="T17" fmla="*/ 145 h 184"/>
                      <a:gd name="T18" fmla="*/ 25 w 52"/>
                      <a:gd name="T19" fmla="*/ 172 h 184"/>
                      <a:gd name="T20" fmla="*/ 16 w 52"/>
                      <a:gd name="T21" fmla="*/ 184 h 184"/>
                      <a:gd name="T22" fmla="*/ 4 w 52"/>
                      <a:gd name="T23" fmla="*/ 179 h 184"/>
                      <a:gd name="T24" fmla="*/ 0 w 52"/>
                      <a:gd name="T25" fmla="*/ 164 h 184"/>
                      <a:gd name="T26" fmla="*/ 3 w 52"/>
                      <a:gd name="T27" fmla="*/ 149 h 184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52"/>
                      <a:gd name="T43" fmla="*/ 0 h 184"/>
                      <a:gd name="T44" fmla="*/ 52 w 52"/>
                      <a:gd name="T45" fmla="*/ 184 h 184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52" h="184">
                        <a:moveTo>
                          <a:pt x="3" y="149"/>
                        </a:moveTo>
                        <a:lnTo>
                          <a:pt x="7" y="102"/>
                        </a:lnTo>
                        <a:lnTo>
                          <a:pt x="20" y="56"/>
                        </a:lnTo>
                        <a:lnTo>
                          <a:pt x="32" y="24"/>
                        </a:lnTo>
                        <a:lnTo>
                          <a:pt x="46" y="0"/>
                        </a:lnTo>
                        <a:lnTo>
                          <a:pt x="52" y="4"/>
                        </a:lnTo>
                        <a:lnTo>
                          <a:pt x="43" y="47"/>
                        </a:lnTo>
                        <a:lnTo>
                          <a:pt x="33" y="103"/>
                        </a:lnTo>
                        <a:lnTo>
                          <a:pt x="28" y="145"/>
                        </a:lnTo>
                        <a:lnTo>
                          <a:pt x="25" y="172"/>
                        </a:lnTo>
                        <a:lnTo>
                          <a:pt x="16" y="184"/>
                        </a:lnTo>
                        <a:lnTo>
                          <a:pt x="4" y="179"/>
                        </a:lnTo>
                        <a:lnTo>
                          <a:pt x="0" y="164"/>
                        </a:lnTo>
                        <a:lnTo>
                          <a:pt x="3" y="149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594" name="Freeform 173"/>
                  <p:cNvSpPr>
                    <a:spLocks/>
                  </p:cNvSpPr>
                  <p:nvPr/>
                </p:nvSpPr>
                <p:spPr bwMode="auto">
                  <a:xfrm>
                    <a:off x="2708" y="3404"/>
                    <a:ext cx="33" cy="133"/>
                  </a:xfrm>
                  <a:custGeom>
                    <a:avLst/>
                    <a:gdLst>
                      <a:gd name="T0" fmla="*/ 4 w 66"/>
                      <a:gd name="T1" fmla="*/ 228 h 267"/>
                      <a:gd name="T2" fmla="*/ 9 w 66"/>
                      <a:gd name="T3" fmla="*/ 169 h 267"/>
                      <a:gd name="T4" fmla="*/ 16 w 66"/>
                      <a:gd name="T5" fmla="*/ 133 h 267"/>
                      <a:gd name="T6" fmla="*/ 24 w 66"/>
                      <a:gd name="T7" fmla="*/ 93 h 267"/>
                      <a:gd name="T8" fmla="*/ 35 w 66"/>
                      <a:gd name="T9" fmla="*/ 56 h 267"/>
                      <a:gd name="T10" fmla="*/ 48 w 66"/>
                      <a:gd name="T11" fmla="*/ 22 h 267"/>
                      <a:gd name="T12" fmla="*/ 60 w 66"/>
                      <a:gd name="T13" fmla="*/ 0 h 267"/>
                      <a:gd name="T14" fmla="*/ 66 w 66"/>
                      <a:gd name="T15" fmla="*/ 6 h 267"/>
                      <a:gd name="T16" fmla="*/ 54 w 66"/>
                      <a:gd name="T17" fmla="*/ 61 h 267"/>
                      <a:gd name="T18" fmla="*/ 41 w 66"/>
                      <a:gd name="T19" fmla="*/ 120 h 267"/>
                      <a:gd name="T20" fmla="*/ 37 w 66"/>
                      <a:gd name="T21" fmla="*/ 169 h 267"/>
                      <a:gd name="T22" fmla="*/ 35 w 66"/>
                      <a:gd name="T23" fmla="*/ 211 h 267"/>
                      <a:gd name="T24" fmla="*/ 35 w 66"/>
                      <a:gd name="T25" fmla="*/ 248 h 267"/>
                      <a:gd name="T26" fmla="*/ 31 w 66"/>
                      <a:gd name="T27" fmla="*/ 261 h 267"/>
                      <a:gd name="T28" fmla="*/ 23 w 66"/>
                      <a:gd name="T29" fmla="*/ 267 h 267"/>
                      <a:gd name="T30" fmla="*/ 8 w 66"/>
                      <a:gd name="T31" fmla="*/ 263 h 267"/>
                      <a:gd name="T32" fmla="*/ 5 w 66"/>
                      <a:gd name="T33" fmla="*/ 254 h 267"/>
                      <a:gd name="T34" fmla="*/ 0 w 66"/>
                      <a:gd name="T35" fmla="*/ 236 h 267"/>
                      <a:gd name="T36" fmla="*/ 4 w 66"/>
                      <a:gd name="T37" fmla="*/ 228 h 267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66"/>
                      <a:gd name="T58" fmla="*/ 0 h 267"/>
                      <a:gd name="T59" fmla="*/ 66 w 66"/>
                      <a:gd name="T60" fmla="*/ 267 h 267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66" h="267">
                        <a:moveTo>
                          <a:pt x="4" y="228"/>
                        </a:moveTo>
                        <a:lnTo>
                          <a:pt x="9" y="169"/>
                        </a:lnTo>
                        <a:lnTo>
                          <a:pt x="16" y="133"/>
                        </a:lnTo>
                        <a:lnTo>
                          <a:pt x="24" y="93"/>
                        </a:lnTo>
                        <a:lnTo>
                          <a:pt x="35" y="56"/>
                        </a:lnTo>
                        <a:lnTo>
                          <a:pt x="48" y="22"/>
                        </a:lnTo>
                        <a:lnTo>
                          <a:pt x="60" y="0"/>
                        </a:lnTo>
                        <a:lnTo>
                          <a:pt x="66" y="6"/>
                        </a:lnTo>
                        <a:lnTo>
                          <a:pt x="54" y="61"/>
                        </a:lnTo>
                        <a:lnTo>
                          <a:pt x="41" y="120"/>
                        </a:lnTo>
                        <a:lnTo>
                          <a:pt x="37" y="169"/>
                        </a:lnTo>
                        <a:lnTo>
                          <a:pt x="35" y="211"/>
                        </a:lnTo>
                        <a:lnTo>
                          <a:pt x="35" y="248"/>
                        </a:lnTo>
                        <a:lnTo>
                          <a:pt x="31" y="261"/>
                        </a:lnTo>
                        <a:lnTo>
                          <a:pt x="23" y="267"/>
                        </a:lnTo>
                        <a:lnTo>
                          <a:pt x="8" y="263"/>
                        </a:lnTo>
                        <a:lnTo>
                          <a:pt x="5" y="254"/>
                        </a:lnTo>
                        <a:lnTo>
                          <a:pt x="0" y="236"/>
                        </a:lnTo>
                        <a:lnTo>
                          <a:pt x="4" y="228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595" name="Freeform 174"/>
                  <p:cNvSpPr>
                    <a:spLocks/>
                  </p:cNvSpPr>
                  <p:nvPr/>
                </p:nvSpPr>
                <p:spPr bwMode="auto">
                  <a:xfrm>
                    <a:off x="2673" y="3420"/>
                    <a:ext cx="26" cy="114"/>
                  </a:xfrm>
                  <a:custGeom>
                    <a:avLst/>
                    <a:gdLst>
                      <a:gd name="T0" fmla="*/ 18 w 53"/>
                      <a:gd name="T1" fmla="*/ 215 h 228"/>
                      <a:gd name="T2" fmla="*/ 7 w 53"/>
                      <a:gd name="T3" fmla="*/ 180 h 228"/>
                      <a:gd name="T4" fmla="*/ 3 w 53"/>
                      <a:gd name="T5" fmla="*/ 151 h 228"/>
                      <a:gd name="T6" fmla="*/ 0 w 53"/>
                      <a:gd name="T7" fmla="*/ 112 h 228"/>
                      <a:gd name="T8" fmla="*/ 3 w 53"/>
                      <a:gd name="T9" fmla="*/ 70 h 228"/>
                      <a:gd name="T10" fmla="*/ 10 w 53"/>
                      <a:gd name="T11" fmla="*/ 33 h 228"/>
                      <a:gd name="T12" fmla="*/ 23 w 53"/>
                      <a:gd name="T13" fmla="*/ 0 h 228"/>
                      <a:gd name="T14" fmla="*/ 31 w 53"/>
                      <a:gd name="T15" fmla="*/ 2 h 228"/>
                      <a:gd name="T16" fmla="*/ 25 w 53"/>
                      <a:gd name="T17" fmla="*/ 44 h 228"/>
                      <a:gd name="T18" fmla="*/ 23 w 53"/>
                      <a:gd name="T19" fmla="*/ 89 h 228"/>
                      <a:gd name="T20" fmla="*/ 25 w 53"/>
                      <a:gd name="T21" fmla="*/ 122 h 228"/>
                      <a:gd name="T22" fmla="*/ 29 w 53"/>
                      <a:gd name="T23" fmla="*/ 152 h 228"/>
                      <a:gd name="T24" fmla="*/ 38 w 53"/>
                      <a:gd name="T25" fmla="*/ 179 h 228"/>
                      <a:gd name="T26" fmla="*/ 49 w 53"/>
                      <a:gd name="T27" fmla="*/ 199 h 228"/>
                      <a:gd name="T28" fmla="*/ 53 w 53"/>
                      <a:gd name="T29" fmla="*/ 213 h 228"/>
                      <a:gd name="T30" fmla="*/ 51 w 53"/>
                      <a:gd name="T31" fmla="*/ 221 h 228"/>
                      <a:gd name="T32" fmla="*/ 47 w 53"/>
                      <a:gd name="T33" fmla="*/ 224 h 228"/>
                      <a:gd name="T34" fmla="*/ 41 w 53"/>
                      <a:gd name="T35" fmla="*/ 228 h 228"/>
                      <a:gd name="T36" fmla="*/ 30 w 53"/>
                      <a:gd name="T37" fmla="*/ 221 h 228"/>
                      <a:gd name="T38" fmla="*/ 18 w 53"/>
                      <a:gd name="T39" fmla="*/ 215 h 228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w 53"/>
                      <a:gd name="T61" fmla="*/ 0 h 228"/>
                      <a:gd name="T62" fmla="*/ 53 w 53"/>
                      <a:gd name="T63" fmla="*/ 228 h 228"/>
                    </a:gdLst>
                    <a:ahLst/>
                    <a:cxnLst>
                      <a:cxn ang="T40">
                        <a:pos x="T0" y="T1"/>
                      </a:cxn>
                      <a:cxn ang="T41">
                        <a:pos x="T2" y="T3"/>
                      </a:cxn>
                      <a:cxn ang="T42">
                        <a:pos x="T4" y="T5"/>
                      </a:cxn>
                      <a:cxn ang="T43">
                        <a:pos x="T6" y="T7"/>
                      </a:cxn>
                      <a:cxn ang="T44">
                        <a:pos x="T8" y="T9"/>
                      </a:cxn>
                      <a:cxn ang="T45">
                        <a:pos x="T10" y="T11"/>
                      </a:cxn>
                      <a:cxn ang="T46">
                        <a:pos x="T12" y="T13"/>
                      </a:cxn>
                      <a:cxn ang="T47">
                        <a:pos x="T14" y="T15"/>
                      </a:cxn>
                      <a:cxn ang="T48">
                        <a:pos x="T16" y="T17"/>
                      </a:cxn>
                      <a:cxn ang="T49">
                        <a:pos x="T18" y="T19"/>
                      </a:cxn>
                      <a:cxn ang="T50">
                        <a:pos x="T20" y="T21"/>
                      </a:cxn>
                      <a:cxn ang="T51">
                        <a:pos x="T22" y="T23"/>
                      </a:cxn>
                      <a:cxn ang="T52">
                        <a:pos x="T24" y="T25"/>
                      </a:cxn>
                      <a:cxn ang="T53">
                        <a:pos x="T26" y="T27"/>
                      </a:cxn>
                      <a:cxn ang="T54">
                        <a:pos x="T28" y="T29"/>
                      </a:cxn>
                      <a:cxn ang="T55">
                        <a:pos x="T30" y="T31"/>
                      </a:cxn>
                      <a:cxn ang="T56">
                        <a:pos x="T32" y="T33"/>
                      </a:cxn>
                      <a:cxn ang="T57">
                        <a:pos x="T34" y="T35"/>
                      </a:cxn>
                      <a:cxn ang="T58">
                        <a:pos x="T36" y="T37"/>
                      </a:cxn>
                      <a:cxn ang="T59">
                        <a:pos x="T38" y="T39"/>
                      </a:cxn>
                    </a:cxnLst>
                    <a:rect l="T60" t="T61" r="T62" b="T63"/>
                    <a:pathLst>
                      <a:path w="53" h="228">
                        <a:moveTo>
                          <a:pt x="18" y="215"/>
                        </a:moveTo>
                        <a:lnTo>
                          <a:pt x="7" y="180"/>
                        </a:lnTo>
                        <a:lnTo>
                          <a:pt x="3" y="151"/>
                        </a:lnTo>
                        <a:lnTo>
                          <a:pt x="0" y="112"/>
                        </a:lnTo>
                        <a:lnTo>
                          <a:pt x="3" y="70"/>
                        </a:lnTo>
                        <a:lnTo>
                          <a:pt x="10" y="33"/>
                        </a:lnTo>
                        <a:lnTo>
                          <a:pt x="23" y="0"/>
                        </a:lnTo>
                        <a:lnTo>
                          <a:pt x="31" y="2"/>
                        </a:lnTo>
                        <a:lnTo>
                          <a:pt x="25" y="44"/>
                        </a:lnTo>
                        <a:lnTo>
                          <a:pt x="23" y="89"/>
                        </a:lnTo>
                        <a:lnTo>
                          <a:pt x="25" y="122"/>
                        </a:lnTo>
                        <a:lnTo>
                          <a:pt x="29" y="152"/>
                        </a:lnTo>
                        <a:lnTo>
                          <a:pt x="38" y="179"/>
                        </a:lnTo>
                        <a:lnTo>
                          <a:pt x="49" y="199"/>
                        </a:lnTo>
                        <a:lnTo>
                          <a:pt x="53" y="213"/>
                        </a:lnTo>
                        <a:lnTo>
                          <a:pt x="51" y="221"/>
                        </a:lnTo>
                        <a:lnTo>
                          <a:pt x="47" y="224"/>
                        </a:lnTo>
                        <a:lnTo>
                          <a:pt x="41" y="228"/>
                        </a:lnTo>
                        <a:lnTo>
                          <a:pt x="30" y="221"/>
                        </a:lnTo>
                        <a:lnTo>
                          <a:pt x="18" y="215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596" name="Freeform 175"/>
                  <p:cNvSpPr>
                    <a:spLocks/>
                  </p:cNvSpPr>
                  <p:nvPr/>
                </p:nvSpPr>
                <p:spPr bwMode="auto">
                  <a:xfrm>
                    <a:off x="2614" y="3402"/>
                    <a:ext cx="24" cy="120"/>
                  </a:xfrm>
                  <a:custGeom>
                    <a:avLst/>
                    <a:gdLst>
                      <a:gd name="T0" fmla="*/ 22 w 49"/>
                      <a:gd name="T1" fmla="*/ 0 h 242"/>
                      <a:gd name="T2" fmla="*/ 38 w 49"/>
                      <a:gd name="T3" fmla="*/ 44 h 242"/>
                      <a:gd name="T4" fmla="*/ 47 w 49"/>
                      <a:gd name="T5" fmla="*/ 83 h 242"/>
                      <a:gd name="T6" fmla="*/ 49 w 49"/>
                      <a:gd name="T7" fmla="*/ 124 h 242"/>
                      <a:gd name="T8" fmla="*/ 47 w 49"/>
                      <a:gd name="T9" fmla="*/ 164 h 242"/>
                      <a:gd name="T10" fmla="*/ 39 w 49"/>
                      <a:gd name="T11" fmla="*/ 201 h 242"/>
                      <a:gd name="T12" fmla="*/ 30 w 49"/>
                      <a:gd name="T13" fmla="*/ 228 h 242"/>
                      <a:gd name="T14" fmla="*/ 18 w 49"/>
                      <a:gd name="T15" fmla="*/ 242 h 242"/>
                      <a:gd name="T16" fmla="*/ 7 w 49"/>
                      <a:gd name="T17" fmla="*/ 238 h 242"/>
                      <a:gd name="T18" fmla="*/ 0 w 49"/>
                      <a:gd name="T19" fmla="*/ 228 h 242"/>
                      <a:gd name="T20" fmla="*/ 2 w 49"/>
                      <a:gd name="T21" fmla="*/ 213 h 242"/>
                      <a:gd name="T22" fmla="*/ 11 w 49"/>
                      <a:gd name="T23" fmla="*/ 195 h 242"/>
                      <a:gd name="T24" fmla="*/ 23 w 49"/>
                      <a:gd name="T25" fmla="*/ 166 h 242"/>
                      <a:gd name="T26" fmla="*/ 28 w 49"/>
                      <a:gd name="T27" fmla="*/ 133 h 242"/>
                      <a:gd name="T28" fmla="*/ 30 w 49"/>
                      <a:gd name="T29" fmla="*/ 100 h 242"/>
                      <a:gd name="T30" fmla="*/ 28 w 49"/>
                      <a:gd name="T31" fmla="*/ 68 h 242"/>
                      <a:gd name="T32" fmla="*/ 23 w 49"/>
                      <a:gd name="T33" fmla="*/ 42 h 242"/>
                      <a:gd name="T34" fmla="*/ 18 w 49"/>
                      <a:gd name="T35" fmla="*/ 13 h 242"/>
                      <a:gd name="T36" fmla="*/ 22 w 49"/>
                      <a:gd name="T37" fmla="*/ 0 h 242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49"/>
                      <a:gd name="T58" fmla="*/ 0 h 242"/>
                      <a:gd name="T59" fmla="*/ 49 w 49"/>
                      <a:gd name="T60" fmla="*/ 242 h 242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49" h="242">
                        <a:moveTo>
                          <a:pt x="22" y="0"/>
                        </a:moveTo>
                        <a:lnTo>
                          <a:pt x="38" y="44"/>
                        </a:lnTo>
                        <a:lnTo>
                          <a:pt x="47" y="83"/>
                        </a:lnTo>
                        <a:lnTo>
                          <a:pt x="49" y="124"/>
                        </a:lnTo>
                        <a:lnTo>
                          <a:pt x="47" y="164"/>
                        </a:lnTo>
                        <a:lnTo>
                          <a:pt x="39" y="201"/>
                        </a:lnTo>
                        <a:lnTo>
                          <a:pt x="30" y="228"/>
                        </a:lnTo>
                        <a:lnTo>
                          <a:pt x="18" y="242"/>
                        </a:lnTo>
                        <a:lnTo>
                          <a:pt x="7" y="238"/>
                        </a:lnTo>
                        <a:lnTo>
                          <a:pt x="0" y="228"/>
                        </a:lnTo>
                        <a:lnTo>
                          <a:pt x="2" y="213"/>
                        </a:lnTo>
                        <a:lnTo>
                          <a:pt x="11" y="195"/>
                        </a:lnTo>
                        <a:lnTo>
                          <a:pt x="23" y="166"/>
                        </a:lnTo>
                        <a:lnTo>
                          <a:pt x="28" y="133"/>
                        </a:lnTo>
                        <a:lnTo>
                          <a:pt x="30" y="100"/>
                        </a:lnTo>
                        <a:lnTo>
                          <a:pt x="28" y="68"/>
                        </a:lnTo>
                        <a:lnTo>
                          <a:pt x="23" y="42"/>
                        </a:lnTo>
                        <a:lnTo>
                          <a:pt x="18" y="13"/>
                        </a:lnTo>
                        <a:lnTo>
                          <a:pt x="22" y="0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597" name="Freeform 176"/>
                  <p:cNvSpPr>
                    <a:spLocks/>
                  </p:cNvSpPr>
                  <p:nvPr/>
                </p:nvSpPr>
                <p:spPr bwMode="auto">
                  <a:xfrm>
                    <a:off x="2594" y="3439"/>
                    <a:ext cx="17" cy="97"/>
                  </a:xfrm>
                  <a:custGeom>
                    <a:avLst/>
                    <a:gdLst>
                      <a:gd name="T0" fmla="*/ 17 w 35"/>
                      <a:gd name="T1" fmla="*/ 0 h 194"/>
                      <a:gd name="T2" fmla="*/ 31 w 35"/>
                      <a:gd name="T3" fmla="*/ 32 h 194"/>
                      <a:gd name="T4" fmla="*/ 35 w 35"/>
                      <a:gd name="T5" fmla="*/ 68 h 194"/>
                      <a:gd name="T6" fmla="*/ 33 w 35"/>
                      <a:gd name="T7" fmla="*/ 103 h 194"/>
                      <a:gd name="T8" fmla="*/ 29 w 35"/>
                      <a:gd name="T9" fmla="*/ 141 h 194"/>
                      <a:gd name="T10" fmla="*/ 24 w 35"/>
                      <a:gd name="T11" fmla="*/ 175 h 194"/>
                      <a:gd name="T12" fmla="*/ 19 w 35"/>
                      <a:gd name="T13" fmla="*/ 194 h 194"/>
                      <a:gd name="T14" fmla="*/ 5 w 35"/>
                      <a:gd name="T15" fmla="*/ 194 h 194"/>
                      <a:gd name="T16" fmla="*/ 0 w 35"/>
                      <a:gd name="T17" fmla="*/ 182 h 194"/>
                      <a:gd name="T18" fmla="*/ 0 w 35"/>
                      <a:gd name="T19" fmla="*/ 164 h 194"/>
                      <a:gd name="T20" fmla="*/ 5 w 35"/>
                      <a:gd name="T21" fmla="*/ 132 h 194"/>
                      <a:gd name="T22" fmla="*/ 12 w 35"/>
                      <a:gd name="T23" fmla="*/ 87 h 194"/>
                      <a:gd name="T24" fmla="*/ 15 w 35"/>
                      <a:gd name="T25" fmla="*/ 45 h 194"/>
                      <a:gd name="T26" fmla="*/ 15 w 35"/>
                      <a:gd name="T27" fmla="*/ 12 h 194"/>
                      <a:gd name="T28" fmla="*/ 17 w 35"/>
                      <a:gd name="T29" fmla="*/ 0 h 194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5"/>
                      <a:gd name="T46" fmla="*/ 0 h 194"/>
                      <a:gd name="T47" fmla="*/ 35 w 35"/>
                      <a:gd name="T48" fmla="*/ 194 h 194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5" h="194">
                        <a:moveTo>
                          <a:pt x="17" y="0"/>
                        </a:moveTo>
                        <a:lnTo>
                          <a:pt x="31" y="32"/>
                        </a:lnTo>
                        <a:lnTo>
                          <a:pt x="35" y="68"/>
                        </a:lnTo>
                        <a:lnTo>
                          <a:pt x="33" y="103"/>
                        </a:lnTo>
                        <a:lnTo>
                          <a:pt x="29" y="141"/>
                        </a:lnTo>
                        <a:lnTo>
                          <a:pt x="24" y="175"/>
                        </a:lnTo>
                        <a:lnTo>
                          <a:pt x="19" y="194"/>
                        </a:lnTo>
                        <a:lnTo>
                          <a:pt x="5" y="194"/>
                        </a:lnTo>
                        <a:lnTo>
                          <a:pt x="0" y="182"/>
                        </a:lnTo>
                        <a:lnTo>
                          <a:pt x="0" y="164"/>
                        </a:lnTo>
                        <a:lnTo>
                          <a:pt x="5" y="132"/>
                        </a:lnTo>
                        <a:lnTo>
                          <a:pt x="12" y="87"/>
                        </a:lnTo>
                        <a:lnTo>
                          <a:pt x="15" y="45"/>
                        </a:lnTo>
                        <a:lnTo>
                          <a:pt x="15" y="12"/>
                        </a:lnTo>
                        <a:lnTo>
                          <a:pt x="17" y="0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598" name="Freeform 177"/>
                  <p:cNvSpPr>
                    <a:spLocks/>
                  </p:cNvSpPr>
                  <p:nvPr/>
                </p:nvSpPr>
                <p:spPr bwMode="auto">
                  <a:xfrm>
                    <a:off x="2525" y="3404"/>
                    <a:ext cx="45" cy="117"/>
                  </a:xfrm>
                  <a:custGeom>
                    <a:avLst/>
                    <a:gdLst>
                      <a:gd name="T0" fmla="*/ 47 w 92"/>
                      <a:gd name="T1" fmla="*/ 0 h 235"/>
                      <a:gd name="T2" fmla="*/ 59 w 92"/>
                      <a:gd name="T3" fmla="*/ 45 h 235"/>
                      <a:gd name="T4" fmla="*/ 62 w 92"/>
                      <a:gd name="T5" fmla="*/ 93 h 235"/>
                      <a:gd name="T6" fmla="*/ 55 w 92"/>
                      <a:gd name="T7" fmla="*/ 146 h 235"/>
                      <a:gd name="T8" fmla="*/ 45 w 92"/>
                      <a:gd name="T9" fmla="*/ 184 h 235"/>
                      <a:gd name="T10" fmla="*/ 49 w 92"/>
                      <a:gd name="T11" fmla="*/ 135 h 235"/>
                      <a:gd name="T12" fmla="*/ 39 w 92"/>
                      <a:gd name="T13" fmla="*/ 99 h 235"/>
                      <a:gd name="T14" fmla="*/ 22 w 92"/>
                      <a:gd name="T15" fmla="*/ 65 h 235"/>
                      <a:gd name="T16" fmla="*/ 4 w 92"/>
                      <a:gd name="T17" fmla="*/ 49 h 235"/>
                      <a:gd name="T18" fmla="*/ 0 w 92"/>
                      <a:gd name="T19" fmla="*/ 60 h 235"/>
                      <a:gd name="T20" fmla="*/ 20 w 92"/>
                      <a:gd name="T21" fmla="*/ 104 h 235"/>
                      <a:gd name="T22" fmla="*/ 28 w 92"/>
                      <a:gd name="T23" fmla="*/ 139 h 235"/>
                      <a:gd name="T24" fmla="*/ 26 w 92"/>
                      <a:gd name="T25" fmla="*/ 173 h 235"/>
                      <a:gd name="T26" fmla="*/ 16 w 92"/>
                      <a:gd name="T27" fmla="*/ 213 h 235"/>
                      <a:gd name="T28" fmla="*/ 22 w 92"/>
                      <a:gd name="T29" fmla="*/ 230 h 235"/>
                      <a:gd name="T30" fmla="*/ 36 w 92"/>
                      <a:gd name="T31" fmla="*/ 235 h 235"/>
                      <a:gd name="T32" fmla="*/ 49 w 92"/>
                      <a:gd name="T33" fmla="*/ 219 h 235"/>
                      <a:gd name="T34" fmla="*/ 59 w 92"/>
                      <a:gd name="T35" fmla="*/ 228 h 235"/>
                      <a:gd name="T36" fmla="*/ 78 w 92"/>
                      <a:gd name="T37" fmla="*/ 224 h 235"/>
                      <a:gd name="T38" fmla="*/ 88 w 92"/>
                      <a:gd name="T39" fmla="*/ 203 h 235"/>
                      <a:gd name="T40" fmla="*/ 92 w 92"/>
                      <a:gd name="T41" fmla="*/ 170 h 235"/>
                      <a:gd name="T42" fmla="*/ 88 w 92"/>
                      <a:gd name="T43" fmla="*/ 112 h 235"/>
                      <a:gd name="T44" fmla="*/ 75 w 92"/>
                      <a:gd name="T45" fmla="*/ 50 h 235"/>
                      <a:gd name="T46" fmla="*/ 58 w 92"/>
                      <a:gd name="T47" fmla="*/ 0 h 235"/>
                      <a:gd name="T48" fmla="*/ 47 w 92"/>
                      <a:gd name="T49" fmla="*/ 0 h 23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92"/>
                      <a:gd name="T76" fmla="*/ 0 h 235"/>
                      <a:gd name="T77" fmla="*/ 92 w 92"/>
                      <a:gd name="T78" fmla="*/ 235 h 23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92" h="235">
                        <a:moveTo>
                          <a:pt x="47" y="0"/>
                        </a:moveTo>
                        <a:lnTo>
                          <a:pt x="59" y="45"/>
                        </a:lnTo>
                        <a:lnTo>
                          <a:pt x="62" y="93"/>
                        </a:lnTo>
                        <a:lnTo>
                          <a:pt x="55" y="146"/>
                        </a:lnTo>
                        <a:lnTo>
                          <a:pt x="45" y="184"/>
                        </a:lnTo>
                        <a:lnTo>
                          <a:pt x="49" y="135"/>
                        </a:lnTo>
                        <a:lnTo>
                          <a:pt x="39" y="99"/>
                        </a:lnTo>
                        <a:lnTo>
                          <a:pt x="22" y="65"/>
                        </a:lnTo>
                        <a:lnTo>
                          <a:pt x="4" y="49"/>
                        </a:lnTo>
                        <a:lnTo>
                          <a:pt x="0" y="60"/>
                        </a:lnTo>
                        <a:lnTo>
                          <a:pt x="20" y="104"/>
                        </a:lnTo>
                        <a:lnTo>
                          <a:pt x="28" y="139"/>
                        </a:lnTo>
                        <a:lnTo>
                          <a:pt x="26" y="173"/>
                        </a:lnTo>
                        <a:lnTo>
                          <a:pt x="16" y="213"/>
                        </a:lnTo>
                        <a:lnTo>
                          <a:pt x="22" y="230"/>
                        </a:lnTo>
                        <a:lnTo>
                          <a:pt x="36" y="235"/>
                        </a:lnTo>
                        <a:lnTo>
                          <a:pt x="49" y="219"/>
                        </a:lnTo>
                        <a:lnTo>
                          <a:pt x="59" y="228"/>
                        </a:lnTo>
                        <a:lnTo>
                          <a:pt x="78" y="224"/>
                        </a:lnTo>
                        <a:lnTo>
                          <a:pt x="88" y="203"/>
                        </a:lnTo>
                        <a:lnTo>
                          <a:pt x="92" y="170"/>
                        </a:lnTo>
                        <a:lnTo>
                          <a:pt x="88" y="112"/>
                        </a:lnTo>
                        <a:lnTo>
                          <a:pt x="75" y="50"/>
                        </a:lnTo>
                        <a:lnTo>
                          <a:pt x="58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599" name="Freeform 178"/>
                  <p:cNvSpPr>
                    <a:spLocks/>
                  </p:cNvSpPr>
                  <p:nvPr/>
                </p:nvSpPr>
                <p:spPr bwMode="auto">
                  <a:xfrm>
                    <a:off x="2461" y="3424"/>
                    <a:ext cx="26" cy="93"/>
                  </a:xfrm>
                  <a:custGeom>
                    <a:avLst/>
                    <a:gdLst>
                      <a:gd name="T0" fmla="*/ 3 w 53"/>
                      <a:gd name="T1" fmla="*/ 152 h 186"/>
                      <a:gd name="T2" fmla="*/ 7 w 53"/>
                      <a:gd name="T3" fmla="*/ 104 h 186"/>
                      <a:gd name="T4" fmla="*/ 20 w 53"/>
                      <a:gd name="T5" fmla="*/ 58 h 186"/>
                      <a:gd name="T6" fmla="*/ 32 w 53"/>
                      <a:gd name="T7" fmla="*/ 25 h 186"/>
                      <a:gd name="T8" fmla="*/ 46 w 53"/>
                      <a:gd name="T9" fmla="*/ 0 h 186"/>
                      <a:gd name="T10" fmla="*/ 53 w 53"/>
                      <a:gd name="T11" fmla="*/ 4 h 186"/>
                      <a:gd name="T12" fmla="*/ 43 w 53"/>
                      <a:gd name="T13" fmla="*/ 48 h 186"/>
                      <a:gd name="T14" fmla="*/ 34 w 53"/>
                      <a:gd name="T15" fmla="*/ 105 h 186"/>
                      <a:gd name="T16" fmla="*/ 28 w 53"/>
                      <a:gd name="T17" fmla="*/ 148 h 186"/>
                      <a:gd name="T18" fmla="*/ 26 w 53"/>
                      <a:gd name="T19" fmla="*/ 174 h 186"/>
                      <a:gd name="T20" fmla="*/ 16 w 53"/>
                      <a:gd name="T21" fmla="*/ 186 h 186"/>
                      <a:gd name="T22" fmla="*/ 4 w 53"/>
                      <a:gd name="T23" fmla="*/ 182 h 186"/>
                      <a:gd name="T24" fmla="*/ 0 w 53"/>
                      <a:gd name="T25" fmla="*/ 167 h 186"/>
                      <a:gd name="T26" fmla="*/ 3 w 53"/>
                      <a:gd name="T27" fmla="*/ 152 h 18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53"/>
                      <a:gd name="T43" fmla="*/ 0 h 186"/>
                      <a:gd name="T44" fmla="*/ 53 w 53"/>
                      <a:gd name="T45" fmla="*/ 186 h 186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53" h="186">
                        <a:moveTo>
                          <a:pt x="3" y="152"/>
                        </a:moveTo>
                        <a:lnTo>
                          <a:pt x="7" y="104"/>
                        </a:lnTo>
                        <a:lnTo>
                          <a:pt x="20" y="58"/>
                        </a:lnTo>
                        <a:lnTo>
                          <a:pt x="32" y="25"/>
                        </a:lnTo>
                        <a:lnTo>
                          <a:pt x="46" y="0"/>
                        </a:lnTo>
                        <a:lnTo>
                          <a:pt x="53" y="4"/>
                        </a:lnTo>
                        <a:lnTo>
                          <a:pt x="43" y="48"/>
                        </a:lnTo>
                        <a:lnTo>
                          <a:pt x="34" y="105"/>
                        </a:lnTo>
                        <a:lnTo>
                          <a:pt x="28" y="148"/>
                        </a:lnTo>
                        <a:lnTo>
                          <a:pt x="26" y="174"/>
                        </a:lnTo>
                        <a:lnTo>
                          <a:pt x="16" y="186"/>
                        </a:lnTo>
                        <a:lnTo>
                          <a:pt x="4" y="182"/>
                        </a:lnTo>
                        <a:lnTo>
                          <a:pt x="0" y="167"/>
                        </a:lnTo>
                        <a:lnTo>
                          <a:pt x="3" y="152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00" name="Freeform 179"/>
                  <p:cNvSpPr>
                    <a:spLocks/>
                  </p:cNvSpPr>
                  <p:nvPr/>
                </p:nvSpPr>
                <p:spPr bwMode="auto">
                  <a:xfrm>
                    <a:off x="2435" y="3398"/>
                    <a:ext cx="33" cy="134"/>
                  </a:xfrm>
                  <a:custGeom>
                    <a:avLst/>
                    <a:gdLst>
                      <a:gd name="T0" fmla="*/ 4 w 66"/>
                      <a:gd name="T1" fmla="*/ 227 h 267"/>
                      <a:gd name="T2" fmla="*/ 9 w 66"/>
                      <a:gd name="T3" fmla="*/ 168 h 267"/>
                      <a:gd name="T4" fmla="*/ 16 w 66"/>
                      <a:gd name="T5" fmla="*/ 132 h 267"/>
                      <a:gd name="T6" fmla="*/ 24 w 66"/>
                      <a:gd name="T7" fmla="*/ 93 h 267"/>
                      <a:gd name="T8" fmla="*/ 35 w 66"/>
                      <a:gd name="T9" fmla="*/ 55 h 267"/>
                      <a:gd name="T10" fmla="*/ 48 w 66"/>
                      <a:gd name="T11" fmla="*/ 21 h 267"/>
                      <a:gd name="T12" fmla="*/ 61 w 66"/>
                      <a:gd name="T13" fmla="*/ 0 h 267"/>
                      <a:gd name="T14" fmla="*/ 66 w 66"/>
                      <a:gd name="T15" fmla="*/ 5 h 267"/>
                      <a:gd name="T16" fmla="*/ 54 w 66"/>
                      <a:gd name="T17" fmla="*/ 60 h 267"/>
                      <a:gd name="T18" fmla="*/ 42 w 66"/>
                      <a:gd name="T19" fmla="*/ 120 h 267"/>
                      <a:gd name="T20" fmla="*/ 38 w 66"/>
                      <a:gd name="T21" fmla="*/ 168 h 267"/>
                      <a:gd name="T22" fmla="*/ 35 w 66"/>
                      <a:gd name="T23" fmla="*/ 210 h 267"/>
                      <a:gd name="T24" fmla="*/ 35 w 66"/>
                      <a:gd name="T25" fmla="*/ 248 h 267"/>
                      <a:gd name="T26" fmla="*/ 31 w 66"/>
                      <a:gd name="T27" fmla="*/ 260 h 267"/>
                      <a:gd name="T28" fmla="*/ 23 w 66"/>
                      <a:gd name="T29" fmla="*/ 267 h 267"/>
                      <a:gd name="T30" fmla="*/ 8 w 66"/>
                      <a:gd name="T31" fmla="*/ 263 h 267"/>
                      <a:gd name="T32" fmla="*/ 5 w 66"/>
                      <a:gd name="T33" fmla="*/ 253 h 267"/>
                      <a:gd name="T34" fmla="*/ 0 w 66"/>
                      <a:gd name="T35" fmla="*/ 236 h 267"/>
                      <a:gd name="T36" fmla="*/ 4 w 66"/>
                      <a:gd name="T37" fmla="*/ 227 h 267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66"/>
                      <a:gd name="T58" fmla="*/ 0 h 267"/>
                      <a:gd name="T59" fmla="*/ 66 w 66"/>
                      <a:gd name="T60" fmla="*/ 267 h 267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66" h="267">
                        <a:moveTo>
                          <a:pt x="4" y="227"/>
                        </a:moveTo>
                        <a:lnTo>
                          <a:pt x="9" y="168"/>
                        </a:lnTo>
                        <a:lnTo>
                          <a:pt x="16" y="132"/>
                        </a:lnTo>
                        <a:lnTo>
                          <a:pt x="24" y="93"/>
                        </a:lnTo>
                        <a:lnTo>
                          <a:pt x="35" y="55"/>
                        </a:lnTo>
                        <a:lnTo>
                          <a:pt x="48" y="21"/>
                        </a:lnTo>
                        <a:lnTo>
                          <a:pt x="61" y="0"/>
                        </a:lnTo>
                        <a:lnTo>
                          <a:pt x="66" y="5"/>
                        </a:lnTo>
                        <a:lnTo>
                          <a:pt x="54" y="60"/>
                        </a:lnTo>
                        <a:lnTo>
                          <a:pt x="42" y="120"/>
                        </a:lnTo>
                        <a:lnTo>
                          <a:pt x="38" y="168"/>
                        </a:lnTo>
                        <a:lnTo>
                          <a:pt x="35" y="210"/>
                        </a:lnTo>
                        <a:lnTo>
                          <a:pt x="35" y="248"/>
                        </a:lnTo>
                        <a:lnTo>
                          <a:pt x="31" y="260"/>
                        </a:lnTo>
                        <a:lnTo>
                          <a:pt x="23" y="267"/>
                        </a:lnTo>
                        <a:lnTo>
                          <a:pt x="8" y="263"/>
                        </a:lnTo>
                        <a:lnTo>
                          <a:pt x="5" y="253"/>
                        </a:lnTo>
                        <a:lnTo>
                          <a:pt x="0" y="236"/>
                        </a:lnTo>
                        <a:lnTo>
                          <a:pt x="4" y="227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01" name="Freeform 180"/>
                  <p:cNvSpPr>
                    <a:spLocks/>
                  </p:cNvSpPr>
                  <p:nvPr/>
                </p:nvSpPr>
                <p:spPr bwMode="auto">
                  <a:xfrm>
                    <a:off x="2399" y="3415"/>
                    <a:ext cx="27" cy="113"/>
                  </a:xfrm>
                  <a:custGeom>
                    <a:avLst/>
                    <a:gdLst>
                      <a:gd name="T0" fmla="*/ 17 w 52"/>
                      <a:gd name="T1" fmla="*/ 216 h 228"/>
                      <a:gd name="T2" fmla="*/ 6 w 52"/>
                      <a:gd name="T3" fmla="*/ 181 h 228"/>
                      <a:gd name="T4" fmla="*/ 2 w 52"/>
                      <a:gd name="T5" fmla="*/ 151 h 228"/>
                      <a:gd name="T6" fmla="*/ 0 w 52"/>
                      <a:gd name="T7" fmla="*/ 112 h 228"/>
                      <a:gd name="T8" fmla="*/ 2 w 52"/>
                      <a:gd name="T9" fmla="*/ 70 h 228"/>
                      <a:gd name="T10" fmla="*/ 9 w 52"/>
                      <a:gd name="T11" fmla="*/ 34 h 228"/>
                      <a:gd name="T12" fmla="*/ 23 w 52"/>
                      <a:gd name="T13" fmla="*/ 0 h 228"/>
                      <a:gd name="T14" fmla="*/ 31 w 52"/>
                      <a:gd name="T15" fmla="*/ 3 h 228"/>
                      <a:gd name="T16" fmla="*/ 24 w 52"/>
                      <a:gd name="T17" fmla="*/ 44 h 228"/>
                      <a:gd name="T18" fmla="*/ 23 w 52"/>
                      <a:gd name="T19" fmla="*/ 89 h 228"/>
                      <a:gd name="T20" fmla="*/ 24 w 52"/>
                      <a:gd name="T21" fmla="*/ 123 h 228"/>
                      <a:gd name="T22" fmla="*/ 28 w 52"/>
                      <a:gd name="T23" fmla="*/ 152 h 228"/>
                      <a:gd name="T24" fmla="*/ 37 w 52"/>
                      <a:gd name="T25" fmla="*/ 179 h 228"/>
                      <a:gd name="T26" fmla="*/ 48 w 52"/>
                      <a:gd name="T27" fmla="*/ 200 h 228"/>
                      <a:gd name="T28" fmla="*/ 52 w 52"/>
                      <a:gd name="T29" fmla="*/ 213 h 228"/>
                      <a:gd name="T30" fmla="*/ 51 w 52"/>
                      <a:gd name="T31" fmla="*/ 221 h 228"/>
                      <a:gd name="T32" fmla="*/ 47 w 52"/>
                      <a:gd name="T33" fmla="*/ 224 h 228"/>
                      <a:gd name="T34" fmla="*/ 40 w 52"/>
                      <a:gd name="T35" fmla="*/ 228 h 228"/>
                      <a:gd name="T36" fmla="*/ 29 w 52"/>
                      <a:gd name="T37" fmla="*/ 221 h 228"/>
                      <a:gd name="T38" fmla="*/ 17 w 52"/>
                      <a:gd name="T39" fmla="*/ 216 h 228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w 52"/>
                      <a:gd name="T61" fmla="*/ 0 h 228"/>
                      <a:gd name="T62" fmla="*/ 52 w 52"/>
                      <a:gd name="T63" fmla="*/ 228 h 228"/>
                    </a:gdLst>
                    <a:ahLst/>
                    <a:cxnLst>
                      <a:cxn ang="T40">
                        <a:pos x="T0" y="T1"/>
                      </a:cxn>
                      <a:cxn ang="T41">
                        <a:pos x="T2" y="T3"/>
                      </a:cxn>
                      <a:cxn ang="T42">
                        <a:pos x="T4" y="T5"/>
                      </a:cxn>
                      <a:cxn ang="T43">
                        <a:pos x="T6" y="T7"/>
                      </a:cxn>
                      <a:cxn ang="T44">
                        <a:pos x="T8" y="T9"/>
                      </a:cxn>
                      <a:cxn ang="T45">
                        <a:pos x="T10" y="T11"/>
                      </a:cxn>
                      <a:cxn ang="T46">
                        <a:pos x="T12" y="T13"/>
                      </a:cxn>
                      <a:cxn ang="T47">
                        <a:pos x="T14" y="T15"/>
                      </a:cxn>
                      <a:cxn ang="T48">
                        <a:pos x="T16" y="T17"/>
                      </a:cxn>
                      <a:cxn ang="T49">
                        <a:pos x="T18" y="T19"/>
                      </a:cxn>
                      <a:cxn ang="T50">
                        <a:pos x="T20" y="T21"/>
                      </a:cxn>
                      <a:cxn ang="T51">
                        <a:pos x="T22" y="T23"/>
                      </a:cxn>
                      <a:cxn ang="T52">
                        <a:pos x="T24" y="T25"/>
                      </a:cxn>
                      <a:cxn ang="T53">
                        <a:pos x="T26" y="T27"/>
                      </a:cxn>
                      <a:cxn ang="T54">
                        <a:pos x="T28" y="T29"/>
                      </a:cxn>
                      <a:cxn ang="T55">
                        <a:pos x="T30" y="T31"/>
                      </a:cxn>
                      <a:cxn ang="T56">
                        <a:pos x="T32" y="T33"/>
                      </a:cxn>
                      <a:cxn ang="T57">
                        <a:pos x="T34" y="T35"/>
                      </a:cxn>
                      <a:cxn ang="T58">
                        <a:pos x="T36" y="T37"/>
                      </a:cxn>
                      <a:cxn ang="T59">
                        <a:pos x="T38" y="T39"/>
                      </a:cxn>
                    </a:cxnLst>
                    <a:rect l="T60" t="T61" r="T62" b="T63"/>
                    <a:pathLst>
                      <a:path w="52" h="228">
                        <a:moveTo>
                          <a:pt x="17" y="216"/>
                        </a:moveTo>
                        <a:lnTo>
                          <a:pt x="6" y="181"/>
                        </a:lnTo>
                        <a:lnTo>
                          <a:pt x="2" y="151"/>
                        </a:lnTo>
                        <a:lnTo>
                          <a:pt x="0" y="112"/>
                        </a:lnTo>
                        <a:lnTo>
                          <a:pt x="2" y="70"/>
                        </a:lnTo>
                        <a:lnTo>
                          <a:pt x="9" y="34"/>
                        </a:lnTo>
                        <a:lnTo>
                          <a:pt x="23" y="0"/>
                        </a:lnTo>
                        <a:lnTo>
                          <a:pt x="31" y="3"/>
                        </a:lnTo>
                        <a:lnTo>
                          <a:pt x="24" y="44"/>
                        </a:lnTo>
                        <a:lnTo>
                          <a:pt x="23" y="89"/>
                        </a:lnTo>
                        <a:lnTo>
                          <a:pt x="24" y="123"/>
                        </a:lnTo>
                        <a:lnTo>
                          <a:pt x="28" y="152"/>
                        </a:lnTo>
                        <a:lnTo>
                          <a:pt x="37" y="179"/>
                        </a:lnTo>
                        <a:lnTo>
                          <a:pt x="48" y="200"/>
                        </a:lnTo>
                        <a:lnTo>
                          <a:pt x="52" y="213"/>
                        </a:lnTo>
                        <a:lnTo>
                          <a:pt x="51" y="221"/>
                        </a:lnTo>
                        <a:lnTo>
                          <a:pt x="47" y="224"/>
                        </a:lnTo>
                        <a:lnTo>
                          <a:pt x="40" y="228"/>
                        </a:lnTo>
                        <a:lnTo>
                          <a:pt x="29" y="221"/>
                        </a:lnTo>
                        <a:lnTo>
                          <a:pt x="17" y="216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02" name="Freeform 181"/>
                  <p:cNvSpPr>
                    <a:spLocks/>
                  </p:cNvSpPr>
                  <p:nvPr/>
                </p:nvSpPr>
                <p:spPr bwMode="auto">
                  <a:xfrm>
                    <a:off x="3295" y="3395"/>
                    <a:ext cx="64" cy="140"/>
                  </a:xfrm>
                  <a:custGeom>
                    <a:avLst/>
                    <a:gdLst>
                      <a:gd name="T0" fmla="*/ 1 w 128"/>
                      <a:gd name="T1" fmla="*/ 232 h 280"/>
                      <a:gd name="T2" fmla="*/ 11 w 128"/>
                      <a:gd name="T3" fmla="*/ 172 h 280"/>
                      <a:gd name="T4" fmla="*/ 21 w 128"/>
                      <a:gd name="T5" fmla="*/ 131 h 280"/>
                      <a:gd name="T6" fmla="*/ 36 w 128"/>
                      <a:gd name="T7" fmla="*/ 83 h 280"/>
                      <a:gd name="T8" fmla="*/ 54 w 128"/>
                      <a:gd name="T9" fmla="*/ 42 h 280"/>
                      <a:gd name="T10" fmla="*/ 76 w 128"/>
                      <a:gd name="T11" fmla="*/ 0 h 280"/>
                      <a:gd name="T12" fmla="*/ 86 w 128"/>
                      <a:gd name="T13" fmla="*/ 4 h 280"/>
                      <a:gd name="T14" fmla="*/ 78 w 128"/>
                      <a:gd name="T15" fmla="*/ 34 h 280"/>
                      <a:gd name="T16" fmla="*/ 51 w 128"/>
                      <a:gd name="T17" fmla="*/ 98 h 280"/>
                      <a:gd name="T18" fmla="*/ 37 w 128"/>
                      <a:gd name="T19" fmla="*/ 148 h 280"/>
                      <a:gd name="T20" fmla="*/ 27 w 128"/>
                      <a:gd name="T21" fmla="*/ 205 h 280"/>
                      <a:gd name="T22" fmla="*/ 25 w 128"/>
                      <a:gd name="T23" fmla="*/ 241 h 280"/>
                      <a:gd name="T24" fmla="*/ 37 w 128"/>
                      <a:gd name="T25" fmla="*/ 201 h 280"/>
                      <a:gd name="T26" fmla="*/ 56 w 128"/>
                      <a:gd name="T27" fmla="*/ 159 h 280"/>
                      <a:gd name="T28" fmla="*/ 79 w 128"/>
                      <a:gd name="T29" fmla="*/ 120 h 280"/>
                      <a:gd name="T30" fmla="*/ 103 w 128"/>
                      <a:gd name="T31" fmla="*/ 90 h 280"/>
                      <a:gd name="T32" fmla="*/ 128 w 128"/>
                      <a:gd name="T33" fmla="*/ 66 h 280"/>
                      <a:gd name="T34" fmla="*/ 126 w 128"/>
                      <a:gd name="T35" fmla="*/ 82 h 280"/>
                      <a:gd name="T36" fmla="*/ 99 w 128"/>
                      <a:gd name="T37" fmla="*/ 128 h 280"/>
                      <a:gd name="T38" fmla="*/ 72 w 128"/>
                      <a:gd name="T39" fmla="*/ 178 h 280"/>
                      <a:gd name="T40" fmla="*/ 72 w 128"/>
                      <a:gd name="T41" fmla="*/ 183 h 280"/>
                      <a:gd name="T42" fmla="*/ 54 w 128"/>
                      <a:gd name="T43" fmla="*/ 233 h 280"/>
                      <a:gd name="T44" fmla="*/ 43 w 128"/>
                      <a:gd name="T45" fmla="*/ 268 h 280"/>
                      <a:gd name="T46" fmla="*/ 32 w 128"/>
                      <a:gd name="T47" fmla="*/ 278 h 280"/>
                      <a:gd name="T48" fmla="*/ 28 w 128"/>
                      <a:gd name="T49" fmla="*/ 280 h 280"/>
                      <a:gd name="T50" fmla="*/ 19 w 128"/>
                      <a:gd name="T51" fmla="*/ 270 h 280"/>
                      <a:gd name="T52" fmla="*/ 21 w 128"/>
                      <a:gd name="T53" fmla="*/ 253 h 280"/>
                      <a:gd name="T54" fmla="*/ 9 w 128"/>
                      <a:gd name="T55" fmla="*/ 263 h 280"/>
                      <a:gd name="T56" fmla="*/ 0 w 128"/>
                      <a:gd name="T57" fmla="*/ 251 h 280"/>
                      <a:gd name="T58" fmla="*/ 1 w 128"/>
                      <a:gd name="T59" fmla="*/ 232 h 280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28"/>
                      <a:gd name="T91" fmla="*/ 0 h 280"/>
                      <a:gd name="T92" fmla="*/ 128 w 128"/>
                      <a:gd name="T93" fmla="*/ 280 h 280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28" h="280">
                        <a:moveTo>
                          <a:pt x="1" y="232"/>
                        </a:moveTo>
                        <a:lnTo>
                          <a:pt x="11" y="172"/>
                        </a:lnTo>
                        <a:lnTo>
                          <a:pt x="21" y="131"/>
                        </a:lnTo>
                        <a:lnTo>
                          <a:pt x="36" y="83"/>
                        </a:lnTo>
                        <a:lnTo>
                          <a:pt x="54" y="42"/>
                        </a:lnTo>
                        <a:lnTo>
                          <a:pt x="76" y="0"/>
                        </a:lnTo>
                        <a:lnTo>
                          <a:pt x="86" y="4"/>
                        </a:lnTo>
                        <a:lnTo>
                          <a:pt x="78" y="34"/>
                        </a:lnTo>
                        <a:lnTo>
                          <a:pt x="51" y="98"/>
                        </a:lnTo>
                        <a:lnTo>
                          <a:pt x="37" y="148"/>
                        </a:lnTo>
                        <a:lnTo>
                          <a:pt x="27" y="205"/>
                        </a:lnTo>
                        <a:lnTo>
                          <a:pt x="25" y="241"/>
                        </a:lnTo>
                        <a:lnTo>
                          <a:pt x="37" y="201"/>
                        </a:lnTo>
                        <a:lnTo>
                          <a:pt x="56" y="159"/>
                        </a:lnTo>
                        <a:lnTo>
                          <a:pt x="79" y="120"/>
                        </a:lnTo>
                        <a:lnTo>
                          <a:pt x="103" y="90"/>
                        </a:lnTo>
                        <a:lnTo>
                          <a:pt x="128" y="66"/>
                        </a:lnTo>
                        <a:lnTo>
                          <a:pt x="126" y="82"/>
                        </a:lnTo>
                        <a:lnTo>
                          <a:pt x="99" y="128"/>
                        </a:lnTo>
                        <a:lnTo>
                          <a:pt x="72" y="178"/>
                        </a:lnTo>
                        <a:lnTo>
                          <a:pt x="72" y="183"/>
                        </a:lnTo>
                        <a:lnTo>
                          <a:pt x="54" y="233"/>
                        </a:lnTo>
                        <a:lnTo>
                          <a:pt x="43" y="268"/>
                        </a:lnTo>
                        <a:lnTo>
                          <a:pt x="32" y="278"/>
                        </a:lnTo>
                        <a:lnTo>
                          <a:pt x="28" y="280"/>
                        </a:lnTo>
                        <a:lnTo>
                          <a:pt x="19" y="270"/>
                        </a:lnTo>
                        <a:lnTo>
                          <a:pt x="21" y="253"/>
                        </a:lnTo>
                        <a:lnTo>
                          <a:pt x="9" y="263"/>
                        </a:lnTo>
                        <a:lnTo>
                          <a:pt x="0" y="251"/>
                        </a:lnTo>
                        <a:lnTo>
                          <a:pt x="1" y="232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03" name="Freeform 182"/>
                  <p:cNvSpPr>
                    <a:spLocks/>
                  </p:cNvSpPr>
                  <p:nvPr/>
                </p:nvSpPr>
                <p:spPr bwMode="auto">
                  <a:xfrm>
                    <a:off x="3120" y="3397"/>
                    <a:ext cx="33" cy="151"/>
                  </a:xfrm>
                  <a:custGeom>
                    <a:avLst/>
                    <a:gdLst>
                      <a:gd name="T0" fmla="*/ 3 w 66"/>
                      <a:gd name="T1" fmla="*/ 257 h 302"/>
                      <a:gd name="T2" fmla="*/ 8 w 66"/>
                      <a:gd name="T3" fmla="*/ 191 h 302"/>
                      <a:gd name="T4" fmla="*/ 15 w 66"/>
                      <a:gd name="T5" fmla="*/ 150 h 302"/>
                      <a:gd name="T6" fmla="*/ 23 w 66"/>
                      <a:gd name="T7" fmla="*/ 105 h 302"/>
                      <a:gd name="T8" fmla="*/ 34 w 66"/>
                      <a:gd name="T9" fmla="*/ 63 h 302"/>
                      <a:gd name="T10" fmla="*/ 47 w 66"/>
                      <a:gd name="T11" fmla="*/ 24 h 302"/>
                      <a:gd name="T12" fmla="*/ 60 w 66"/>
                      <a:gd name="T13" fmla="*/ 0 h 302"/>
                      <a:gd name="T14" fmla="*/ 66 w 66"/>
                      <a:gd name="T15" fmla="*/ 7 h 302"/>
                      <a:gd name="T16" fmla="*/ 53 w 66"/>
                      <a:gd name="T17" fmla="*/ 67 h 302"/>
                      <a:gd name="T18" fmla="*/ 41 w 66"/>
                      <a:gd name="T19" fmla="*/ 136 h 302"/>
                      <a:gd name="T20" fmla="*/ 37 w 66"/>
                      <a:gd name="T21" fmla="*/ 191 h 302"/>
                      <a:gd name="T22" fmla="*/ 34 w 66"/>
                      <a:gd name="T23" fmla="*/ 237 h 302"/>
                      <a:gd name="T24" fmla="*/ 34 w 66"/>
                      <a:gd name="T25" fmla="*/ 280 h 302"/>
                      <a:gd name="T26" fmla="*/ 30 w 66"/>
                      <a:gd name="T27" fmla="*/ 294 h 302"/>
                      <a:gd name="T28" fmla="*/ 22 w 66"/>
                      <a:gd name="T29" fmla="*/ 302 h 302"/>
                      <a:gd name="T30" fmla="*/ 7 w 66"/>
                      <a:gd name="T31" fmla="*/ 297 h 302"/>
                      <a:gd name="T32" fmla="*/ 4 w 66"/>
                      <a:gd name="T33" fmla="*/ 287 h 302"/>
                      <a:gd name="T34" fmla="*/ 0 w 66"/>
                      <a:gd name="T35" fmla="*/ 267 h 302"/>
                      <a:gd name="T36" fmla="*/ 3 w 66"/>
                      <a:gd name="T37" fmla="*/ 257 h 302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66"/>
                      <a:gd name="T58" fmla="*/ 0 h 302"/>
                      <a:gd name="T59" fmla="*/ 66 w 66"/>
                      <a:gd name="T60" fmla="*/ 302 h 302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66" h="302">
                        <a:moveTo>
                          <a:pt x="3" y="257"/>
                        </a:moveTo>
                        <a:lnTo>
                          <a:pt x="8" y="191"/>
                        </a:lnTo>
                        <a:lnTo>
                          <a:pt x="15" y="150"/>
                        </a:lnTo>
                        <a:lnTo>
                          <a:pt x="23" y="105"/>
                        </a:lnTo>
                        <a:lnTo>
                          <a:pt x="34" y="63"/>
                        </a:lnTo>
                        <a:lnTo>
                          <a:pt x="47" y="24"/>
                        </a:lnTo>
                        <a:lnTo>
                          <a:pt x="60" y="0"/>
                        </a:lnTo>
                        <a:lnTo>
                          <a:pt x="66" y="7"/>
                        </a:lnTo>
                        <a:lnTo>
                          <a:pt x="53" y="67"/>
                        </a:lnTo>
                        <a:lnTo>
                          <a:pt x="41" y="136"/>
                        </a:lnTo>
                        <a:lnTo>
                          <a:pt x="37" y="191"/>
                        </a:lnTo>
                        <a:lnTo>
                          <a:pt x="34" y="237"/>
                        </a:lnTo>
                        <a:lnTo>
                          <a:pt x="34" y="280"/>
                        </a:lnTo>
                        <a:lnTo>
                          <a:pt x="30" y="294"/>
                        </a:lnTo>
                        <a:lnTo>
                          <a:pt x="22" y="302"/>
                        </a:lnTo>
                        <a:lnTo>
                          <a:pt x="7" y="297"/>
                        </a:lnTo>
                        <a:lnTo>
                          <a:pt x="4" y="287"/>
                        </a:lnTo>
                        <a:lnTo>
                          <a:pt x="0" y="267"/>
                        </a:lnTo>
                        <a:lnTo>
                          <a:pt x="3" y="257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04" name="Freeform 183"/>
                  <p:cNvSpPr>
                    <a:spLocks/>
                  </p:cNvSpPr>
                  <p:nvPr/>
                </p:nvSpPr>
                <p:spPr bwMode="auto">
                  <a:xfrm>
                    <a:off x="3025" y="3412"/>
                    <a:ext cx="24" cy="122"/>
                  </a:xfrm>
                  <a:custGeom>
                    <a:avLst/>
                    <a:gdLst>
                      <a:gd name="T0" fmla="*/ 22 w 49"/>
                      <a:gd name="T1" fmla="*/ 0 h 243"/>
                      <a:gd name="T2" fmla="*/ 38 w 49"/>
                      <a:gd name="T3" fmla="*/ 44 h 243"/>
                      <a:gd name="T4" fmla="*/ 48 w 49"/>
                      <a:gd name="T5" fmla="*/ 84 h 243"/>
                      <a:gd name="T6" fmla="*/ 49 w 49"/>
                      <a:gd name="T7" fmla="*/ 125 h 243"/>
                      <a:gd name="T8" fmla="*/ 48 w 49"/>
                      <a:gd name="T9" fmla="*/ 164 h 243"/>
                      <a:gd name="T10" fmla="*/ 40 w 49"/>
                      <a:gd name="T11" fmla="*/ 204 h 243"/>
                      <a:gd name="T12" fmla="*/ 30 w 49"/>
                      <a:gd name="T13" fmla="*/ 229 h 243"/>
                      <a:gd name="T14" fmla="*/ 18 w 49"/>
                      <a:gd name="T15" fmla="*/ 243 h 243"/>
                      <a:gd name="T16" fmla="*/ 7 w 49"/>
                      <a:gd name="T17" fmla="*/ 240 h 243"/>
                      <a:gd name="T18" fmla="*/ 0 w 49"/>
                      <a:gd name="T19" fmla="*/ 229 h 243"/>
                      <a:gd name="T20" fmla="*/ 2 w 49"/>
                      <a:gd name="T21" fmla="*/ 214 h 243"/>
                      <a:gd name="T22" fmla="*/ 11 w 49"/>
                      <a:gd name="T23" fmla="*/ 195 h 243"/>
                      <a:gd name="T24" fmla="*/ 23 w 49"/>
                      <a:gd name="T25" fmla="*/ 167 h 243"/>
                      <a:gd name="T26" fmla="*/ 29 w 49"/>
                      <a:gd name="T27" fmla="*/ 133 h 243"/>
                      <a:gd name="T28" fmla="*/ 30 w 49"/>
                      <a:gd name="T29" fmla="*/ 101 h 243"/>
                      <a:gd name="T30" fmla="*/ 29 w 49"/>
                      <a:gd name="T31" fmla="*/ 69 h 243"/>
                      <a:gd name="T32" fmla="*/ 23 w 49"/>
                      <a:gd name="T33" fmla="*/ 43 h 243"/>
                      <a:gd name="T34" fmla="*/ 18 w 49"/>
                      <a:gd name="T35" fmla="*/ 13 h 243"/>
                      <a:gd name="T36" fmla="*/ 22 w 49"/>
                      <a:gd name="T37" fmla="*/ 0 h 24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49"/>
                      <a:gd name="T58" fmla="*/ 0 h 243"/>
                      <a:gd name="T59" fmla="*/ 49 w 49"/>
                      <a:gd name="T60" fmla="*/ 243 h 243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49" h="243">
                        <a:moveTo>
                          <a:pt x="22" y="0"/>
                        </a:moveTo>
                        <a:lnTo>
                          <a:pt x="38" y="44"/>
                        </a:lnTo>
                        <a:lnTo>
                          <a:pt x="48" y="84"/>
                        </a:lnTo>
                        <a:lnTo>
                          <a:pt x="49" y="125"/>
                        </a:lnTo>
                        <a:lnTo>
                          <a:pt x="48" y="164"/>
                        </a:lnTo>
                        <a:lnTo>
                          <a:pt x="40" y="204"/>
                        </a:lnTo>
                        <a:lnTo>
                          <a:pt x="30" y="229"/>
                        </a:lnTo>
                        <a:lnTo>
                          <a:pt x="18" y="243"/>
                        </a:lnTo>
                        <a:lnTo>
                          <a:pt x="7" y="240"/>
                        </a:lnTo>
                        <a:lnTo>
                          <a:pt x="0" y="229"/>
                        </a:lnTo>
                        <a:lnTo>
                          <a:pt x="2" y="214"/>
                        </a:lnTo>
                        <a:lnTo>
                          <a:pt x="11" y="195"/>
                        </a:lnTo>
                        <a:lnTo>
                          <a:pt x="23" y="167"/>
                        </a:lnTo>
                        <a:lnTo>
                          <a:pt x="29" y="133"/>
                        </a:lnTo>
                        <a:lnTo>
                          <a:pt x="30" y="101"/>
                        </a:lnTo>
                        <a:lnTo>
                          <a:pt x="29" y="69"/>
                        </a:lnTo>
                        <a:lnTo>
                          <a:pt x="23" y="43"/>
                        </a:lnTo>
                        <a:lnTo>
                          <a:pt x="18" y="13"/>
                        </a:lnTo>
                        <a:lnTo>
                          <a:pt x="22" y="0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05" name="Freeform 184"/>
                  <p:cNvSpPr>
                    <a:spLocks/>
                  </p:cNvSpPr>
                  <p:nvPr/>
                </p:nvSpPr>
                <p:spPr bwMode="auto">
                  <a:xfrm>
                    <a:off x="3005" y="3450"/>
                    <a:ext cx="17" cy="97"/>
                  </a:xfrm>
                  <a:custGeom>
                    <a:avLst/>
                    <a:gdLst>
                      <a:gd name="T0" fmla="*/ 18 w 35"/>
                      <a:gd name="T1" fmla="*/ 0 h 194"/>
                      <a:gd name="T2" fmla="*/ 31 w 35"/>
                      <a:gd name="T3" fmla="*/ 32 h 194"/>
                      <a:gd name="T4" fmla="*/ 35 w 35"/>
                      <a:gd name="T5" fmla="*/ 69 h 194"/>
                      <a:gd name="T6" fmla="*/ 34 w 35"/>
                      <a:gd name="T7" fmla="*/ 104 h 194"/>
                      <a:gd name="T8" fmla="*/ 30 w 35"/>
                      <a:gd name="T9" fmla="*/ 142 h 194"/>
                      <a:gd name="T10" fmla="*/ 24 w 35"/>
                      <a:gd name="T11" fmla="*/ 175 h 194"/>
                      <a:gd name="T12" fmla="*/ 19 w 35"/>
                      <a:gd name="T13" fmla="*/ 194 h 194"/>
                      <a:gd name="T14" fmla="*/ 5 w 35"/>
                      <a:gd name="T15" fmla="*/ 194 h 194"/>
                      <a:gd name="T16" fmla="*/ 0 w 35"/>
                      <a:gd name="T17" fmla="*/ 182 h 194"/>
                      <a:gd name="T18" fmla="*/ 0 w 35"/>
                      <a:gd name="T19" fmla="*/ 165 h 194"/>
                      <a:gd name="T20" fmla="*/ 5 w 35"/>
                      <a:gd name="T21" fmla="*/ 132 h 194"/>
                      <a:gd name="T22" fmla="*/ 12 w 35"/>
                      <a:gd name="T23" fmla="*/ 88 h 194"/>
                      <a:gd name="T24" fmla="*/ 15 w 35"/>
                      <a:gd name="T25" fmla="*/ 46 h 194"/>
                      <a:gd name="T26" fmla="*/ 15 w 35"/>
                      <a:gd name="T27" fmla="*/ 12 h 194"/>
                      <a:gd name="T28" fmla="*/ 18 w 35"/>
                      <a:gd name="T29" fmla="*/ 0 h 194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5"/>
                      <a:gd name="T46" fmla="*/ 0 h 194"/>
                      <a:gd name="T47" fmla="*/ 35 w 35"/>
                      <a:gd name="T48" fmla="*/ 194 h 194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5" h="194">
                        <a:moveTo>
                          <a:pt x="18" y="0"/>
                        </a:moveTo>
                        <a:lnTo>
                          <a:pt x="31" y="32"/>
                        </a:lnTo>
                        <a:lnTo>
                          <a:pt x="35" y="69"/>
                        </a:lnTo>
                        <a:lnTo>
                          <a:pt x="34" y="104"/>
                        </a:lnTo>
                        <a:lnTo>
                          <a:pt x="30" y="142"/>
                        </a:lnTo>
                        <a:lnTo>
                          <a:pt x="24" y="175"/>
                        </a:lnTo>
                        <a:lnTo>
                          <a:pt x="19" y="194"/>
                        </a:lnTo>
                        <a:lnTo>
                          <a:pt x="5" y="194"/>
                        </a:lnTo>
                        <a:lnTo>
                          <a:pt x="0" y="182"/>
                        </a:lnTo>
                        <a:lnTo>
                          <a:pt x="0" y="165"/>
                        </a:lnTo>
                        <a:lnTo>
                          <a:pt x="5" y="132"/>
                        </a:lnTo>
                        <a:lnTo>
                          <a:pt x="12" y="88"/>
                        </a:lnTo>
                        <a:lnTo>
                          <a:pt x="15" y="46"/>
                        </a:lnTo>
                        <a:lnTo>
                          <a:pt x="15" y="12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06" name="Freeform 185"/>
                  <p:cNvSpPr>
                    <a:spLocks/>
                  </p:cNvSpPr>
                  <p:nvPr/>
                </p:nvSpPr>
                <p:spPr bwMode="auto">
                  <a:xfrm>
                    <a:off x="2949" y="3425"/>
                    <a:ext cx="45" cy="117"/>
                  </a:xfrm>
                  <a:custGeom>
                    <a:avLst/>
                    <a:gdLst>
                      <a:gd name="T0" fmla="*/ 47 w 90"/>
                      <a:gd name="T1" fmla="*/ 0 h 235"/>
                      <a:gd name="T2" fmla="*/ 59 w 90"/>
                      <a:gd name="T3" fmla="*/ 45 h 235"/>
                      <a:gd name="T4" fmla="*/ 62 w 90"/>
                      <a:gd name="T5" fmla="*/ 93 h 235"/>
                      <a:gd name="T6" fmla="*/ 54 w 90"/>
                      <a:gd name="T7" fmla="*/ 146 h 235"/>
                      <a:gd name="T8" fmla="*/ 44 w 90"/>
                      <a:gd name="T9" fmla="*/ 184 h 235"/>
                      <a:gd name="T10" fmla="*/ 48 w 90"/>
                      <a:gd name="T11" fmla="*/ 135 h 235"/>
                      <a:gd name="T12" fmla="*/ 39 w 90"/>
                      <a:gd name="T13" fmla="*/ 99 h 235"/>
                      <a:gd name="T14" fmla="*/ 23 w 90"/>
                      <a:gd name="T15" fmla="*/ 65 h 235"/>
                      <a:gd name="T16" fmla="*/ 5 w 90"/>
                      <a:gd name="T17" fmla="*/ 49 h 235"/>
                      <a:gd name="T18" fmla="*/ 0 w 90"/>
                      <a:gd name="T19" fmla="*/ 60 h 235"/>
                      <a:gd name="T20" fmla="*/ 21 w 90"/>
                      <a:gd name="T21" fmla="*/ 104 h 235"/>
                      <a:gd name="T22" fmla="*/ 28 w 90"/>
                      <a:gd name="T23" fmla="*/ 139 h 235"/>
                      <a:gd name="T24" fmla="*/ 25 w 90"/>
                      <a:gd name="T25" fmla="*/ 173 h 235"/>
                      <a:gd name="T26" fmla="*/ 16 w 90"/>
                      <a:gd name="T27" fmla="*/ 213 h 235"/>
                      <a:gd name="T28" fmla="*/ 23 w 90"/>
                      <a:gd name="T29" fmla="*/ 229 h 235"/>
                      <a:gd name="T30" fmla="*/ 37 w 90"/>
                      <a:gd name="T31" fmla="*/ 235 h 235"/>
                      <a:gd name="T32" fmla="*/ 48 w 90"/>
                      <a:gd name="T33" fmla="*/ 219 h 235"/>
                      <a:gd name="T34" fmla="*/ 59 w 90"/>
                      <a:gd name="T35" fmla="*/ 228 h 235"/>
                      <a:gd name="T36" fmla="*/ 78 w 90"/>
                      <a:gd name="T37" fmla="*/ 224 h 235"/>
                      <a:gd name="T38" fmla="*/ 86 w 90"/>
                      <a:gd name="T39" fmla="*/ 202 h 235"/>
                      <a:gd name="T40" fmla="*/ 90 w 90"/>
                      <a:gd name="T41" fmla="*/ 170 h 235"/>
                      <a:gd name="T42" fmla="*/ 86 w 90"/>
                      <a:gd name="T43" fmla="*/ 112 h 235"/>
                      <a:gd name="T44" fmla="*/ 75 w 90"/>
                      <a:gd name="T45" fmla="*/ 50 h 235"/>
                      <a:gd name="T46" fmla="*/ 58 w 90"/>
                      <a:gd name="T47" fmla="*/ 0 h 235"/>
                      <a:gd name="T48" fmla="*/ 47 w 90"/>
                      <a:gd name="T49" fmla="*/ 0 h 23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90"/>
                      <a:gd name="T76" fmla="*/ 0 h 235"/>
                      <a:gd name="T77" fmla="*/ 90 w 90"/>
                      <a:gd name="T78" fmla="*/ 235 h 23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90" h="235">
                        <a:moveTo>
                          <a:pt x="47" y="0"/>
                        </a:moveTo>
                        <a:lnTo>
                          <a:pt x="59" y="45"/>
                        </a:lnTo>
                        <a:lnTo>
                          <a:pt x="62" y="93"/>
                        </a:lnTo>
                        <a:lnTo>
                          <a:pt x="54" y="146"/>
                        </a:lnTo>
                        <a:lnTo>
                          <a:pt x="44" y="184"/>
                        </a:lnTo>
                        <a:lnTo>
                          <a:pt x="48" y="135"/>
                        </a:lnTo>
                        <a:lnTo>
                          <a:pt x="39" y="99"/>
                        </a:lnTo>
                        <a:lnTo>
                          <a:pt x="23" y="65"/>
                        </a:lnTo>
                        <a:lnTo>
                          <a:pt x="5" y="49"/>
                        </a:lnTo>
                        <a:lnTo>
                          <a:pt x="0" y="60"/>
                        </a:lnTo>
                        <a:lnTo>
                          <a:pt x="21" y="104"/>
                        </a:lnTo>
                        <a:lnTo>
                          <a:pt x="28" y="139"/>
                        </a:lnTo>
                        <a:lnTo>
                          <a:pt x="25" y="173"/>
                        </a:lnTo>
                        <a:lnTo>
                          <a:pt x="16" y="213"/>
                        </a:lnTo>
                        <a:lnTo>
                          <a:pt x="23" y="229"/>
                        </a:lnTo>
                        <a:lnTo>
                          <a:pt x="37" y="235"/>
                        </a:lnTo>
                        <a:lnTo>
                          <a:pt x="48" y="219"/>
                        </a:lnTo>
                        <a:lnTo>
                          <a:pt x="59" y="228"/>
                        </a:lnTo>
                        <a:lnTo>
                          <a:pt x="78" y="224"/>
                        </a:lnTo>
                        <a:lnTo>
                          <a:pt x="86" y="202"/>
                        </a:lnTo>
                        <a:lnTo>
                          <a:pt x="90" y="170"/>
                        </a:lnTo>
                        <a:lnTo>
                          <a:pt x="86" y="112"/>
                        </a:lnTo>
                        <a:lnTo>
                          <a:pt x="75" y="50"/>
                        </a:lnTo>
                        <a:lnTo>
                          <a:pt x="58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07" name="Freeform 186"/>
                  <p:cNvSpPr>
                    <a:spLocks/>
                  </p:cNvSpPr>
                  <p:nvPr/>
                </p:nvSpPr>
                <p:spPr bwMode="auto">
                  <a:xfrm>
                    <a:off x="3093" y="3452"/>
                    <a:ext cx="30" cy="95"/>
                  </a:xfrm>
                  <a:custGeom>
                    <a:avLst/>
                    <a:gdLst>
                      <a:gd name="T0" fmla="*/ 0 w 59"/>
                      <a:gd name="T1" fmla="*/ 0 h 188"/>
                      <a:gd name="T2" fmla="*/ 23 w 59"/>
                      <a:gd name="T3" fmla="*/ 26 h 188"/>
                      <a:gd name="T4" fmla="*/ 38 w 59"/>
                      <a:gd name="T5" fmla="*/ 60 h 188"/>
                      <a:gd name="T6" fmla="*/ 47 w 59"/>
                      <a:gd name="T7" fmla="*/ 95 h 188"/>
                      <a:gd name="T8" fmla="*/ 54 w 59"/>
                      <a:gd name="T9" fmla="*/ 132 h 188"/>
                      <a:gd name="T10" fmla="*/ 59 w 59"/>
                      <a:gd name="T11" fmla="*/ 164 h 188"/>
                      <a:gd name="T12" fmla="*/ 59 w 59"/>
                      <a:gd name="T13" fmla="*/ 186 h 188"/>
                      <a:gd name="T14" fmla="*/ 46 w 59"/>
                      <a:gd name="T15" fmla="*/ 188 h 188"/>
                      <a:gd name="T16" fmla="*/ 38 w 59"/>
                      <a:gd name="T17" fmla="*/ 179 h 188"/>
                      <a:gd name="T18" fmla="*/ 32 w 59"/>
                      <a:gd name="T19" fmla="*/ 163 h 188"/>
                      <a:gd name="T20" fmla="*/ 28 w 59"/>
                      <a:gd name="T21" fmla="*/ 130 h 188"/>
                      <a:gd name="T22" fmla="*/ 20 w 59"/>
                      <a:gd name="T23" fmla="*/ 86 h 188"/>
                      <a:gd name="T24" fmla="*/ 11 w 59"/>
                      <a:gd name="T25" fmla="*/ 44 h 188"/>
                      <a:gd name="T26" fmla="*/ 1 w 59"/>
                      <a:gd name="T27" fmla="*/ 12 h 188"/>
                      <a:gd name="T28" fmla="*/ 0 w 59"/>
                      <a:gd name="T29" fmla="*/ 0 h 188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59"/>
                      <a:gd name="T46" fmla="*/ 0 h 188"/>
                      <a:gd name="T47" fmla="*/ 59 w 59"/>
                      <a:gd name="T48" fmla="*/ 188 h 188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59" h="188">
                        <a:moveTo>
                          <a:pt x="0" y="0"/>
                        </a:moveTo>
                        <a:lnTo>
                          <a:pt x="23" y="26"/>
                        </a:lnTo>
                        <a:lnTo>
                          <a:pt x="38" y="60"/>
                        </a:lnTo>
                        <a:lnTo>
                          <a:pt x="47" y="95"/>
                        </a:lnTo>
                        <a:lnTo>
                          <a:pt x="54" y="132"/>
                        </a:lnTo>
                        <a:lnTo>
                          <a:pt x="59" y="164"/>
                        </a:lnTo>
                        <a:lnTo>
                          <a:pt x="59" y="186"/>
                        </a:lnTo>
                        <a:lnTo>
                          <a:pt x="46" y="188"/>
                        </a:lnTo>
                        <a:lnTo>
                          <a:pt x="38" y="179"/>
                        </a:lnTo>
                        <a:lnTo>
                          <a:pt x="32" y="163"/>
                        </a:lnTo>
                        <a:lnTo>
                          <a:pt x="28" y="130"/>
                        </a:lnTo>
                        <a:lnTo>
                          <a:pt x="20" y="86"/>
                        </a:lnTo>
                        <a:lnTo>
                          <a:pt x="11" y="44"/>
                        </a:lnTo>
                        <a:lnTo>
                          <a:pt x="1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08" name="Freeform 187"/>
                  <p:cNvSpPr>
                    <a:spLocks/>
                  </p:cNvSpPr>
                  <p:nvPr/>
                </p:nvSpPr>
                <p:spPr bwMode="auto">
                  <a:xfrm>
                    <a:off x="3188" y="3446"/>
                    <a:ext cx="65" cy="97"/>
                  </a:xfrm>
                  <a:custGeom>
                    <a:avLst/>
                    <a:gdLst>
                      <a:gd name="T0" fmla="*/ 23 w 129"/>
                      <a:gd name="T1" fmla="*/ 4 h 194"/>
                      <a:gd name="T2" fmla="*/ 48 w 129"/>
                      <a:gd name="T3" fmla="*/ 35 h 194"/>
                      <a:gd name="T4" fmla="*/ 68 w 129"/>
                      <a:gd name="T5" fmla="*/ 73 h 194"/>
                      <a:gd name="T6" fmla="*/ 80 w 129"/>
                      <a:gd name="T7" fmla="*/ 118 h 194"/>
                      <a:gd name="T8" fmla="*/ 83 w 129"/>
                      <a:gd name="T9" fmla="*/ 151 h 194"/>
                      <a:gd name="T10" fmla="*/ 71 w 129"/>
                      <a:gd name="T11" fmla="*/ 111 h 194"/>
                      <a:gd name="T12" fmla="*/ 48 w 129"/>
                      <a:gd name="T13" fmla="*/ 85 h 194"/>
                      <a:gd name="T14" fmla="*/ 23 w 129"/>
                      <a:gd name="T15" fmla="*/ 62 h 194"/>
                      <a:gd name="T16" fmla="*/ 1 w 129"/>
                      <a:gd name="T17" fmla="*/ 56 h 194"/>
                      <a:gd name="T18" fmla="*/ 0 w 129"/>
                      <a:gd name="T19" fmla="*/ 65 h 194"/>
                      <a:gd name="T20" fmla="*/ 35 w 129"/>
                      <a:gd name="T21" fmla="*/ 95 h 194"/>
                      <a:gd name="T22" fmla="*/ 54 w 129"/>
                      <a:gd name="T23" fmla="*/ 122 h 194"/>
                      <a:gd name="T24" fmla="*/ 63 w 129"/>
                      <a:gd name="T25" fmla="*/ 149 h 194"/>
                      <a:gd name="T26" fmla="*/ 68 w 129"/>
                      <a:gd name="T27" fmla="*/ 184 h 194"/>
                      <a:gd name="T28" fmla="*/ 80 w 129"/>
                      <a:gd name="T29" fmla="*/ 194 h 194"/>
                      <a:gd name="T30" fmla="*/ 95 w 129"/>
                      <a:gd name="T31" fmla="*/ 194 h 194"/>
                      <a:gd name="T32" fmla="*/ 101 w 129"/>
                      <a:gd name="T33" fmla="*/ 178 h 194"/>
                      <a:gd name="T34" fmla="*/ 113 w 129"/>
                      <a:gd name="T35" fmla="*/ 182 h 194"/>
                      <a:gd name="T36" fmla="*/ 129 w 129"/>
                      <a:gd name="T37" fmla="*/ 174 h 194"/>
                      <a:gd name="T38" fmla="*/ 129 w 129"/>
                      <a:gd name="T39" fmla="*/ 153 h 194"/>
                      <a:gd name="T40" fmla="*/ 122 w 129"/>
                      <a:gd name="T41" fmla="*/ 126 h 194"/>
                      <a:gd name="T42" fmla="*/ 97 w 129"/>
                      <a:gd name="T43" fmla="*/ 80 h 194"/>
                      <a:gd name="T44" fmla="*/ 66 w 129"/>
                      <a:gd name="T45" fmla="*/ 35 h 194"/>
                      <a:gd name="T46" fmla="*/ 32 w 129"/>
                      <a:gd name="T47" fmla="*/ 0 h 194"/>
                      <a:gd name="T48" fmla="*/ 23 w 129"/>
                      <a:gd name="T49" fmla="*/ 4 h 194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129"/>
                      <a:gd name="T76" fmla="*/ 0 h 194"/>
                      <a:gd name="T77" fmla="*/ 129 w 129"/>
                      <a:gd name="T78" fmla="*/ 194 h 194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129" h="194">
                        <a:moveTo>
                          <a:pt x="23" y="4"/>
                        </a:moveTo>
                        <a:lnTo>
                          <a:pt x="48" y="35"/>
                        </a:lnTo>
                        <a:lnTo>
                          <a:pt x="68" y="73"/>
                        </a:lnTo>
                        <a:lnTo>
                          <a:pt x="80" y="118"/>
                        </a:lnTo>
                        <a:lnTo>
                          <a:pt x="83" y="151"/>
                        </a:lnTo>
                        <a:lnTo>
                          <a:pt x="71" y="111"/>
                        </a:lnTo>
                        <a:lnTo>
                          <a:pt x="48" y="85"/>
                        </a:lnTo>
                        <a:lnTo>
                          <a:pt x="23" y="62"/>
                        </a:lnTo>
                        <a:lnTo>
                          <a:pt x="1" y="56"/>
                        </a:lnTo>
                        <a:lnTo>
                          <a:pt x="0" y="65"/>
                        </a:lnTo>
                        <a:lnTo>
                          <a:pt x="35" y="95"/>
                        </a:lnTo>
                        <a:lnTo>
                          <a:pt x="54" y="122"/>
                        </a:lnTo>
                        <a:lnTo>
                          <a:pt x="63" y="149"/>
                        </a:lnTo>
                        <a:lnTo>
                          <a:pt x="68" y="184"/>
                        </a:lnTo>
                        <a:lnTo>
                          <a:pt x="80" y="194"/>
                        </a:lnTo>
                        <a:lnTo>
                          <a:pt x="95" y="194"/>
                        </a:lnTo>
                        <a:lnTo>
                          <a:pt x="101" y="178"/>
                        </a:lnTo>
                        <a:lnTo>
                          <a:pt x="113" y="182"/>
                        </a:lnTo>
                        <a:lnTo>
                          <a:pt x="129" y="174"/>
                        </a:lnTo>
                        <a:lnTo>
                          <a:pt x="129" y="153"/>
                        </a:lnTo>
                        <a:lnTo>
                          <a:pt x="122" y="126"/>
                        </a:lnTo>
                        <a:lnTo>
                          <a:pt x="97" y="80"/>
                        </a:lnTo>
                        <a:lnTo>
                          <a:pt x="66" y="35"/>
                        </a:lnTo>
                        <a:lnTo>
                          <a:pt x="32" y="0"/>
                        </a:lnTo>
                        <a:lnTo>
                          <a:pt x="23" y="4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09" name="Freeform 188"/>
                  <p:cNvSpPr>
                    <a:spLocks/>
                  </p:cNvSpPr>
                  <p:nvPr/>
                </p:nvSpPr>
                <p:spPr bwMode="auto">
                  <a:xfrm>
                    <a:off x="3141" y="3392"/>
                    <a:ext cx="33" cy="152"/>
                  </a:xfrm>
                  <a:custGeom>
                    <a:avLst/>
                    <a:gdLst>
                      <a:gd name="T0" fmla="*/ 3 w 66"/>
                      <a:gd name="T1" fmla="*/ 257 h 303"/>
                      <a:gd name="T2" fmla="*/ 8 w 66"/>
                      <a:gd name="T3" fmla="*/ 191 h 303"/>
                      <a:gd name="T4" fmla="*/ 15 w 66"/>
                      <a:gd name="T5" fmla="*/ 149 h 303"/>
                      <a:gd name="T6" fmla="*/ 23 w 66"/>
                      <a:gd name="T7" fmla="*/ 103 h 303"/>
                      <a:gd name="T8" fmla="*/ 34 w 66"/>
                      <a:gd name="T9" fmla="*/ 62 h 303"/>
                      <a:gd name="T10" fmla="*/ 47 w 66"/>
                      <a:gd name="T11" fmla="*/ 24 h 303"/>
                      <a:gd name="T12" fmla="*/ 59 w 66"/>
                      <a:gd name="T13" fmla="*/ 0 h 303"/>
                      <a:gd name="T14" fmla="*/ 66 w 66"/>
                      <a:gd name="T15" fmla="*/ 5 h 303"/>
                      <a:gd name="T16" fmla="*/ 53 w 66"/>
                      <a:gd name="T17" fmla="*/ 67 h 303"/>
                      <a:gd name="T18" fmla="*/ 40 w 66"/>
                      <a:gd name="T19" fmla="*/ 136 h 303"/>
                      <a:gd name="T20" fmla="*/ 36 w 66"/>
                      <a:gd name="T21" fmla="*/ 191 h 303"/>
                      <a:gd name="T22" fmla="*/ 34 w 66"/>
                      <a:gd name="T23" fmla="*/ 237 h 303"/>
                      <a:gd name="T24" fmla="*/ 34 w 66"/>
                      <a:gd name="T25" fmla="*/ 280 h 303"/>
                      <a:gd name="T26" fmla="*/ 30 w 66"/>
                      <a:gd name="T27" fmla="*/ 293 h 303"/>
                      <a:gd name="T28" fmla="*/ 22 w 66"/>
                      <a:gd name="T29" fmla="*/ 303 h 303"/>
                      <a:gd name="T30" fmla="*/ 7 w 66"/>
                      <a:gd name="T31" fmla="*/ 297 h 303"/>
                      <a:gd name="T32" fmla="*/ 4 w 66"/>
                      <a:gd name="T33" fmla="*/ 287 h 303"/>
                      <a:gd name="T34" fmla="*/ 0 w 66"/>
                      <a:gd name="T35" fmla="*/ 268 h 303"/>
                      <a:gd name="T36" fmla="*/ 3 w 66"/>
                      <a:gd name="T37" fmla="*/ 257 h 30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66"/>
                      <a:gd name="T58" fmla="*/ 0 h 303"/>
                      <a:gd name="T59" fmla="*/ 66 w 66"/>
                      <a:gd name="T60" fmla="*/ 303 h 303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66" h="303">
                        <a:moveTo>
                          <a:pt x="3" y="257"/>
                        </a:moveTo>
                        <a:lnTo>
                          <a:pt x="8" y="191"/>
                        </a:lnTo>
                        <a:lnTo>
                          <a:pt x="15" y="149"/>
                        </a:lnTo>
                        <a:lnTo>
                          <a:pt x="23" y="103"/>
                        </a:lnTo>
                        <a:lnTo>
                          <a:pt x="34" y="62"/>
                        </a:lnTo>
                        <a:lnTo>
                          <a:pt x="47" y="24"/>
                        </a:lnTo>
                        <a:lnTo>
                          <a:pt x="59" y="0"/>
                        </a:lnTo>
                        <a:lnTo>
                          <a:pt x="66" y="5"/>
                        </a:lnTo>
                        <a:lnTo>
                          <a:pt x="53" y="67"/>
                        </a:lnTo>
                        <a:lnTo>
                          <a:pt x="40" y="136"/>
                        </a:lnTo>
                        <a:lnTo>
                          <a:pt x="36" y="191"/>
                        </a:lnTo>
                        <a:lnTo>
                          <a:pt x="34" y="237"/>
                        </a:lnTo>
                        <a:lnTo>
                          <a:pt x="34" y="280"/>
                        </a:lnTo>
                        <a:lnTo>
                          <a:pt x="30" y="293"/>
                        </a:lnTo>
                        <a:lnTo>
                          <a:pt x="22" y="303"/>
                        </a:lnTo>
                        <a:lnTo>
                          <a:pt x="7" y="297"/>
                        </a:lnTo>
                        <a:lnTo>
                          <a:pt x="4" y="287"/>
                        </a:lnTo>
                        <a:lnTo>
                          <a:pt x="0" y="268"/>
                        </a:lnTo>
                        <a:lnTo>
                          <a:pt x="3" y="257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10" name="Freeform 189"/>
                  <p:cNvSpPr>
                    <a:spLocks/>
                  </p:cNvSpPr>
                  <p:nvPr/>
                </p:nvSpPr>
                <p:spPr bwMode="auto">
                  <a:xfrm>
                    <a:off x="2842" y="3430"/>
                    <a:ext cx="61" cy="115"/>
                  </a:xfrm>
                  <a:custGeom>
                    <a:avLst/>
                    <a:gdLst>
                      <a:gd name="T0" fmla="*/ 109 w 121"/>
                      <a:gd name="T1" fmla="*/ 200 h 229"/>
                      <a:gd name="T2" fmla="*/ 118 w 121"/>
                      <a:gd name="T3" fmla="*/ 151 h 229"/>
                      <a:gd name="T4" fmla="*/ 121 w 121"/>
                      <a:gd name="T5" fmla="*/ 116 h 229"/>
                      <a:gd name="T6" fmla="*/ 118 w 121"/>
                      <a:gd name="T7" fmla="*/ 77 h 229"/>
                      <a:gd name="T8" fmla="*/ 111 w 121"/>
                      <a:gd name="T9" fmla="*/ 38 h 229"/>
                      <a:gd name="T10" fmla="*/ 95 w 121"/>
                      <a:gd name="T11" fmla="*/ 0 h 229"/>
                      <a:gd name="T12" fmla="*/ 80 w 121"/>
                      <a:gd name="T13" fmla="*/ 0 h 229"/>
                      <a:gd name="T14" fmla="*/ 80 w 121"/>
                      <a:gd name="T15" fmla="*/ 26 h 229"/>
                      <a:gd name="T16" fmla="*/ 93 w 121"/>
                      <a:gd name="T17" fmla="*/ 82 h 229"/>
                      <a:gd name="T18" fmla="*/ 93 w 121"/>
                      <a:gd name="T19" fmla="*/ 125 h 229"/>
                      <a:gd name="T20" fmla="*/ 87 w 121"/>
                      <a:gd name="T21" fmla="*/ 173 h 229"/>
                      <a:gd name="T22" fmla="*/ 75 w 121"/>
                      <a:gd name="T23" fmla="*/ 200 h 229"/>
                      <a:gd name="T24" fmla="*/ 74 w 121"/>
                      <a:gd name="T25" fmla="*/ 166 h 229"/>
                      <a:gd name="T26" fmla="*/ 63 w 121"/>
                      <a:gd name="T27" fmla="*/ 128 h 229"/>
                      <a:gd name="T28" fmla="*/ 48 w 121"/>
                      <a:gd name="T29" fmla="*/ 92 h 229"/>
                      <a:gd name="T30" fmla="*/ 27 w 121"/>
                      <a:gd name="T31" fmla="*/ 61 h 229"/>
                      <a:gd name="T32" fmla="*/ 5 w 121"/>
                      <a:gd name="T33" fmla="*/ 35 h 229"/>
                      <a:gd name="T34" fmla="*/ 0 w 121"/>
                      <a:gd name="T35" fmla="*/ 49 h 229"/>
                      <a:gd name="T36" fmla="*/ 18 w 121"/>
                      <a:gd name="T37" fmla="*/ 92 h 229"/>
                      <a:gd name="T38" fmla="*/ 36 w 121"/>
                      <a:gd name="T39" fmla="*/ 138 h 229"/>
                      <a:gd name="T40" fmla="*/ 33 w 121"/>
                      <a:gd name="T41" fmla="*/ 143 h 229"/>
                      <a:gd name="T42" fmla="*/ 40 w 121"/>
                      <a:gd name="T43" fmla="*/ 185 h 229"/>
                      <a:gd name="T44" fmla="*/ 41 w 121"/>
                      <a:gd name="T45" fmla="*/ 216 h 229"/>
                      <a:gd name="T46" fmla="*/ 51 w 121"/>
                      <a:gd name="T47" fmla="*/ 226 h 229"/>
                      <a:gd name="T48" fmla="*/ 56 w 121"/>
                      <a:gd name="T49" fmla="*/ 229 h 229"/>
                      <a:gd name="T50" fmla="*/ 74 w 121"/>
                      <a:gd name="T51" fmla="*/ 224 h 229"/>
                      <a:gd name="T52" fmla="*/ 76 w 121"/>
                      <a:gd name="T53" fmla="*/ 210 h 229"/>
                      <a:gd name="T54" fmla="*/ 87 w 121"/>
                      <a:gd name="T55" fmla="*/ 222 h 229"/>
                      <a:gd name="T56" fmla="*/ 106 w 121"/>
                      <a:gd name="T57" fmla="*/ 214 h 229"/>
                      <a:gd name="T58" fmla="*/ 109 w 121"/>
                      <a:gd name="T59" fmla="*/ 200 h 229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21"/>
                      <a:gd name="T91" fmla="*/ 0 h 229"/>
                      <a:gd name="T92" fmla="*/ 121 w 121"/>
                      <a:gd name="T93" fmla="*/ 229 h 229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21" h="229">
                        <a:moveTo>
                          <a:pt x="109" y="200"/>
                        </a:moveTo>
                        <a:lnTo>
                          <a:pt x="118" y="151"/>
                        </a:lnTo>
                        <a:lnTo>
                          <a:pt x="121" y="116"/>
                        </a:lnTo>
                        <a:lnTo>
                          <a:pt x="118" y="77"/>
                        </a:lnTo>
                        <a:lnTo>
                          <a:pt x="111" y="38"/>
                        </a:lnTo>
                        <a:lnTo>
                          <a:pt x="95" y="0"/>
                        </a:lnTo>
                        <a:lnTo>
                          <a:pt x="80" y="0"/>
                        </a:lnTo>
                        <a:lnTo>
                          <a:pt x="80" y="26"/>
                        </a:lnTo>
                        <a:lnTo>
                          <a:pt x="93" y="82"/>
                        </a:lnTo>
                        <a:lnTo>
                          <a:pt x="93" y="125"/>
                        </a:lnTo>
                        <a:lnTo>
                          <a:pt x="87" y="173"/>
                        </a:lnTo>
                        <a:lnTo>
                          <a:pt x="75" y="200"/>
                        </a:lnTo>
                        <a:lnTo>
                          <a:pt x="74" y="166"/>
                        </a:lnTo>
                        <a:lnTo>
                          <a:pt x="63" y="128"/>
                        </a:lnTo>
                        <a:lnTo>
                          <a:pt x="48" y="92"/>
                        </a:lnTo>
                        <a:lnTo>
                          <a:pt x="27" y="61"/>
                        </a:lnTo>
                        <a:lnTo>
                          <a:pt x="5" y="35"/>
                        </a:lnTo>
                        <a:lnTo>
                          <a:pt x="0" y="49"/>
                        </a:lnTo>
                        <a:lnTo>
                          <a:pt x="18" y="92"/>
                        </a:lnTo>
                        <a:lnTo>
                          <a:pt x="36" y="138"/>
                        </a:lnTo>
                        <a:lnTo>
                          <a:pt x="33" y="143"/>
                        </a:lnTo>
                        <a:lnTo>
                          <a:pt x="40" y="185"/>
                        </a:lnTo>
                        <a:lnTo>
                          <a:pt x="41" y="216"/>
                        </a:lnTo>
                        <a:lnTo>
                          <a:pt x="51" y="226"/>
                        </a:lnTo>
                        <a:lnTo>
                          <a:pt x="56" y="229"/>
                        </a:lnTo>
                        <a:lnTo>
                          <a:pt x="74" y="224"/>
                        </a:lnTo>
                        <a:lnTo>
                          <a:pt x="76" y="210"/>
                        </a:lnTo>
                        <a:lnTo>
                          <a:pt x="87" y="222"/>
                        </a:lnTo>
                        <a:lnTo>
                          <a:pt x="106" y="214"/>
                        </a:lnTo>
                        <a:lnTo>
                          <a:pt x="109" y="200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611" name="Freeform 190"/>
                  <p:cNvSpPr>
                    <a:spLocks/>
                  </p:cNvSpPr>
                  <p:nvPr/>
                </p:nvSpPr>
                <p:spPr bwMode="auto">
                  <a:xfrm>
                    <a:off x="3231" y="3367"/>
                    <a:ext cx="61" cy="169"/>
                  </a:xfrm>
                  <a:custGeom>
                    <a:avLst/>
                    <a:gdLst>
                      <a:gd name="T0" fmla="*/ 109 w 121"/>
                      <a:gd name="T1" fmla="*/ 294 h 337"/>
                      <a:gd name="T2" fmla="*/ 120 w 121"/>
                      <a:gd name="T3" fmla="*/ 222 h 337"/>
                      <a:gd name="T4" fmla="*/ 121 w 121"/>
                      <a:gd name="T5" fmla="*/ 171 h 337"/>
                      <a:gd name="T6" fmla="*/ 120 w 121"/>
                      <a:gd name="T7" fmla="*/ 112 h 337"/>
                      <a:gd name="T8" fmla="*/ 112 w 121"/>
                      <a:gd name="T9" fmla="*/ 56 h 337"/>
                      <a:gd name="T10" fmla="*/ 95 w 121"/>
                      <a:gd name="T11" fmla="*/ 0 h 337"/>
                      <a:gd name="T12" fmla="*/ 81 w 121"/>
                      <a:gd name="T13" fmla="*/ 0 h 337"/>
                      <a:gd name="T14" fmla="*/ 81 w 121"/>
                      <a:gd name="T15" fmla="*/ 36 h 337"/>
                      <a:gd name="T16" fmla="*/ 93 w 121"/>
                      <a:gd name="T17" fmla="*/ 121 h 337"/>
                      <a:gd name="T18" fmla="*/ 93 w 121"/>
                      <a:gd name="T19" fmla="*/ 183 h 337"/>
                      <a:gd name="T20" fmla="*/ 87 w 121"/>
                      <a:gd name="T21" fmla="*/ 252 h 337"/>
                      <a:gd name="T22" fmla="*/ 75 w 121"/>
                      <a:gd name="T23" fmla="*/ 294 h 337"/>
                      <a:gd name="T24" fmla="*/ 74 w 121"/>
                      <a:gd name="T25" fmla="*/ 244 h 337"/>
                      <a:gd name="T26" fmla="*/ 63 w 121"/>
                      <a:gd name="T27" fmla="*/ 187 h 337"/>
                      <a:gd name="T28" fmla="*/ 48 w 121"/>
                      <a:gd name="T29" fmla="*/ 133 h 337"/>
                      <a:gd name="T30" fmla="*/ 27 w 121"/>
                      <a:gd name="T31" fmla="*/ 89 h 337"/>
                      <a:gd name="T32" fmla="*/ 4 w 121"/>
                      <a:gd name="T33" fmla="*/ 51 h 337"/>
                      <a:gd name="T34" fmla="*/ 0 w 121"/>
                      <a:gd name="T35" fmla="*/ 71 h 337"/>
                      <a:gd name="T36" fmla="*/ 17 w 121"/>
                      <a:gd name="T37" fmla="*/ 133 h 337"/>
                      <a:gd name="T38" fmla="*/ 35 w 121"/>
                      <a:gd name="T39" fmla="*/ 203 h 337"/>
                      <a:gd name="T40" fmla="*/ 33 w 121"/>
                      <a:gd name="T41" fmla="*/ 209 h 337"/>
                      <a:gd name="T42" fmla="*/ 40 w 121"/>
                      <a:gd name="T43" fmla="*/ 272 h 337"/>
                      <a:gd name="T44" fmla="*/ 42 w 121"/>
                      <a:gd name="T45" fmla="*/ 318 h 337"/>
                      <a:gd name="T46" fmla="*/ 51 w 121"/>
                      <a:gd name="T47" fmla="*/ 333 h 337"/>
                      <a:gd name="T48" fmla="*/ 56 w 121"/>
                      <a:gd name="T49" fmla="*/ 337 h 337"/>
                      <a:gd name="T50" fmla="*/ 74 w 121"/>
                      <a:gd name="T51" fmla="*/ 329 h 337"/>
                      <a:gd name="T52" fmla="*/ 77 w 121"/>
                      <a:gd name="T53" fmla="*/ 308 h 337"/>
                      <a:gd name="T54" fmla="*/ 87 w 121"/>
                      <a:gd name="T55" fmla="*/ 326 h 337"/>
                      <a:gd name="T56" fmla="*/ 106 w 121"/>
                      <a:gd name="T57" fmla="*/ 315 h 337"/>
                      <a:gd name="T58" fmla="*/ 109 w 121"/>
                      <a:gd name="T59" fmla="*/ 294 h 337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21"/>
                      <a:gd name="T91" fmla="*/ 0 h 337"/>
                      <a:gd name="T92" fmla="*/ 121 w 121"/>
                      <a:gd name="T93" fmla="*/ 337 h 337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21" h="337">
                        <a:moveTo>
                          <a:pt x="109" y="294"/>
                        </a:moveTo>
                        <a:lnTo>
                          <a:pt x="120" y="222"/>
                        </a:lnTo>
                        <a:lnTo>
                          <a:pt x="121" y="171"/>
                        </a:lnTo>
                        <a:lnTo>
                          <a:pt x="120" y="112"/>
                        </a:lnTo>
                        <a:lnTo>
                          <a:pt x="112" y="56"/>
                        </a:lnTo>
                        <a:lnTo>
                          <a:pt x="95" y="0"/>
                        </a:lnTo>
                        <a:lnTo>
                          <a:pt x="81" y="0"/>
                        </a:lnTo>
                        <a:lnTo>
                          <a:pt x="81" y="36"/>
                        </a:lnTo>
                        <a:lnTo>
                          <a:pt x="93" y="121"/>
                        </a:lnTo>
                        <a:lnTo>
                          <a:pt x="93" y="183"/>
                        </a:lnTo>
                        <a:lnTo>
                          <a:pt x="87" y="252"/>
                        </a:lnTo>
                        <a:lnTo>
                          <a:pt x="75" y="294"/>
                        </a:lnTo>
                        <a:lnTo>
                          <a:pt x="74" y="244"/>
                        </a:lnTo>
                        <a:lnTo>
                          <a:pt x="63" y="187"/>
                        </a:lnTo>
                        <a:lnTo>
                          <a:pt x="48" y="133"/>
                        </a:lnTo>
                        <a:lnTo>
                          <a:pt x="27" y="89"/>
                        </a:lnTo>
                        <a:lnTo>
                          <a:pt x="4" y="51"/>
                        </a:lnTo>
                        <a:lnTo>
                          <a:pt x="0" y="71"/>
                        </a:lnTo>
                        <a:lnTo>
                          <a:pt x="17" y="133"/>
                        </a:lnTo>
                        <a:lnTo>
                          <a:pt x="35" y="203"/>
                        </a:lnTo>
                        <a:lnTo>
                          <a:pt x="33" y="209"/>
                        </a:lnTo>
                        <a:lnTo>
                          <a:pt x="40" y="272"/>
                        </a:lnTo>
                        <a:lnTo>
                          <a:pt x="42" y="318"/>
                        </a:lnTo>
                        <a:lnTo>
                          <a:pt x="51" y="333"/>
                        </a:lnTo>
                        <a:lnTo>
                          <a:pt x="56" y="337"/>
                        </a:lnTo>
                        <a:lnTo>
                          <a:pt x="74" y="329"/>
                        </a:lnTo>
                        <a:lnTo>
                          <a:pt x="77" y="308"/>
                        </a:lnTo>
                        <a:lnTo>
                          <a:pt x="87" y="326"/>
                        </a:lnTo>
                        <a:lnTo>
                          <a:pt x="106" y="315"/>
                        </a:lnTo>
                        <a:lnTo>
                          <a:pt x="109" y="294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1673423" name="Arc 207"/>
          <p:cNvSpPr>
            <a:spLocks/>
          </p:cNvSpPr>
          <p:nvPr/>
        </p:nvSpPr>
        <p:spPr bwMode="auto">
          <a:xfrm flipV="1">
            <a:off x="4067175" y="2790825"/>
            <a:ext cx="276225" cy="865188"/>
          </a:xfrm>
          <a:custGeom>
            <a:avLst/>
            <a:gdLst>
              <a:gd name="T0" fmla="*/ 55365 w 6880"/>
              <a:gd name="T1" fmla="*/ 0 h 21556"/>
              <a:gd name="T2" fmla="*/ 276225 w 6880"/>
              <a:gd name="T3" fmla="*/ 43388 h 21556"/>
              <a:gd name="T4" fmla="*/ 0 w 6880"/>
              <a:gd name="T5" fmla="*/ 865188 h 21556"/>
              <a:gd name="T6" fmla="*/ 0 60000 65536"/>
              <a:gd name="T7" fmla="*/ 0 60000 65536"/>
              <a:gd name="T8" fmla="*/ 0 60000 65536"/>
              <a:gd name="T9" fmla="*/ 0 w 6880"/>
              <a:gd name="T10" fmla="*/ 0 h 21556"/>
              <a:gd name="T11" fmla="*/ 6880 w 6880"/>
              <a:gd name="T12" fmla="*/ 21556 h 2155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6880" h="21556" fill="none" extrusionOk="0">
                <a:moveTo>
                  <a:pt x="1378" y="0"/>
                </a:moveTo>
                <a:cubicBezTo>
                  <a:pt x="3251" y="119"/>
                  <a:pt x="5101" y="483"/>
                  <a:pt x="6879" y="1081"/>
                </a:cubicBezTo>
              </a:path>
              <a:path w="6880" h="21556" stroke="0" extrusionOk="0">
                <a:moveTo>
                  <a:pt x="1378" y="0"/>
                </a:moveTo>
                <a:cubicBezTo>
                  <a:pt x="3251" y="119"/>
                  <a:pt x="5101" y="483"/>
                  <a:pt x="6879" y="1081"/>
                </a:cubicBezTo>
                <a:lnTo>
                  <a:pt x="0" y="21556"/>
                </a:lnTo>
                <a:close/>
              </a:path>
            </a:pathLst>
          </a:custGeom>
          <a:solidFill>
            <a:schemeClr val="hlink"/>
          </a:solidFill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grpSp>
        <p:nvGrpSpPr>
          <p:cNvPr id="149511" name="Group 208"/>
          <p:cNvGrpSpPr>
            <a:grpSpLocks/>
          </p:cNvGrpSpPr>
          <p:nvPr/>
        </p:nvGrpSpPr>
        <p:grpSpPr bwMode="auto">
          <a:xfrm>
            <a:off x="3711574" y="196850"/>
            <a:ext cx="757238" cy="4400550"/>
            <a:chOff x="2338" y="124"/>
            <a:chExt cx="477" cy="2772"/>
          </a:xfrm>
        </p:grpSpPr>
        <p:sp>
          <p:nvSpPr>
            <p:cNvPr id="149542" name="Line 209"/>
            <p:cNvSpPr>
              <a:spLocks noChangeShapeType="1"/>
            </p:cNvSpPr>
            <p:nvPr/>
          </p:nvSpPr>
          <p:spPr bwMode="auto">
            <a:xfrm>
              <a:off x="2557" y="1785"/>
              <a:ext cx="83" cy="999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9543" name="Text Box 210"/>
            <p:cNvSpPr txBox="1">
              <a:spLocks noChangeArrowheads="1"/>
            </p:cNvSpPr>
            <p:nvPr/>
          </p:nvSpPr>
          <p:spPr bwMode="auto">
            <a:xfrm>
              <a:off x="2437" y="581"/>
              <a:ext cx="293" cy="291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r>
                <a:rPr lang="pt-BR" sz="2400" dirty="0" smtClean="0">
                  <a:sym typeface="Symbol" pitchFamily="18" charset="2"/>
                </a:rPr>
                <a:t>”</a:t>
              </a:r>
              <a:endParaRPr lang="pt-BR" sz="2000" dirty="0">
                <a:solidFill>
                  <a:srgbClr val="FF0000"/>
                </a:solidFill>
              </a:endParaRPr>
            </a:p>
          </p:txBody>
        </p:sp>
        <p:grpSp>
          <p:nvGrpSpPr>
            <p:cNvPr id="149512" name="Group 211"/>
            <p:cNvGrpSpPr>
              <a:grpSpLocks/>
            </p:cNvGrpSpPr>
            <p:nvPr/>
          </p:nvGrpSpPr>
          <p:grpSpPr bwMode="auto">
            <a:xfrm>
              <a:off x="2338" y="124"/>
              <a:ext cx="270" cy="222"/>
              <a:chOff x="2338" y="124"/>
              <a:chExt cx="270" cy="222"/>
            </a:xfrm>
          </p:grpSpPr>
          <p:sp>
            <p:nvSpPr>
              <p:cNvPr id="1673428" name="AutoShape 212"/>
              <p:cNvSpPr>
                <a:spLocks noChangeArrowheads="1"/>
              </p:cNvSpPr>
              <p:nvPr/>
            </p:nvSpPr>
            <p:spPr bwMode="auto">
              <a:xfrm>
                <a:off x="2383" y="124"/>
                <a:ext cx="90" cy="86"/>
              </a:xfrm>
              <a:prstGeom prst="star5">
                <a:avLst/>
              </a:prstGeom>
              <a:solidFill>
                <a:schemeClr val="accent1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>
                  <a:solidFill>
                    <a:srgbClr val="FFFFFF"/>
                  </a:solidFill>
                </a:endParaRPr>
              </a:p>
            </p:txBody>
          </p:sp>
          <p:sp>
            <p:nvSpPr>
              <p:cNvPr id="1673429" name="AutoShape 213"/>
              <p:cNvSpPr>
                <a:spLocks noChangeArrowheads="1"/>
              </p:cNvSpPr>
              <p:nvPr/>
            </p:nvSpPr>
            <p:spPr bwMode="auto">
              <a:xfrm>
                <a:off x="2474" y="260"/>
                <a:ext cx="90" cy="86"/>
              </a:xfrm>
              <a:prstGeom prst="star5">
                <a:avLst/>
              </a:prstGeom>
              <a:solidFill>
                <a:srgbClr val="FF33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>
                  <a:solidFill>
                    <a:srgbClr val="FFFFFF"/>
                  </a:solidFill>
                </a:endParaRPr>
              </a:p>
            </p:txBody>
          </p:sp>
          <p:sp>
            <p:nvSpPr>
              <p:cNvPr id="1673430" name="AutoShape 214"/>
              <p:cNvSpPr>
                <a:spLocks noChangeArrowheads="1"/>
              </p:cNvSpPr>
              <p:nvPr/>
            </p:nvSpPr>
            <p:spPr bwMode="auto">
              <a:xfrm>
                <a:off x="2518" y="167"/>
                <a:ext cx="90" cy="86"/>
              </a:xfrm>
              <a:prstGeom prst="star5">
                <a:avLst/>
              </a:prstGeom>
              <a:solidFill>
                <a:srgbClr val="FFFF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>
                  <a:solidFill>
                    <a:srgbClr val="FFFFFF"/>
                  </a:solidFill>
                </a:endParaRPr>
              </a:p>
            </p:txBody>
          </p:sp>
          <p:sp>
            <p:nvSpPr>
              <p:cNvPr id="1673431" name="AutoShape 215"/>
              <p:cNvSpPr>
                <a:spLocks noChangeArrowheads="1"/>
              </p:cNvSpPr>
              <p:nvPr/>
            </p:nvSpPr>
            <p:spPr bwMode="auto">
              <a:xfrm>
                <a:off x="2338" y="217"/>
                <a:ext cx="90" cy="86"/>
              </a:xfrm>
              <a:prstGeom prst="star5">
                <a:avLst/>
              </a:prstGeom>
              <a:solidFill>
                <a:schemeClr val="bg1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149545" name="Line 216"/>
            <p:cNvSpPr>
              <a:spLocks noChangeShapeType="1"/>
            </p:cNvSpPr>
            <p:nvPr/>
          </p:nvSpPr>
          <p:spPr bwMode="auto">
            <a:xfrm>
              <a:off x="2438" y="346"/>
              <a:ext cx="124" cy="1308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9546" name="Oval 217"/>
            <p:cNvSpPr>
              <a:spLocks noChangeArrowheads="1"/>
            </p:cNvSpPr>
            <p:nvPr/>
          </p:nvSpPr>
          <p:spPr bwMode="auto">
            <a:xfrm>
              <a:off x="2446" y="645"/>
              <a:ext cx="50" cy="50"/>
            </a:xfrm>
            <a:prstGeom prst="ellipse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grpSp>
          <p:nvGrpSpPr>
            <p:cNvPr id="149513" name="Group 218"/>
            <p:cNvGrpSpPr>
              <a:grpSpLocks/>
            </p:cNvGrpSpPr>
            <p:nvPr/>
          </p:nvGrpSpPr>
          <p:grpSpPr bwMode="auto">
            <a:xfrm>
              <a:off x="2531" y="2690"/>
              <a:ext cx="206" cy="206"/>
              <a:chOff x="4940" y="1960"/>
              <a:chExt cx="632" cy="633"/>
            </a:xfrm>
          </p:grpSpPr>
          <p:grpSp>
            <p:nvGrpSpPr>
              <p:cNvPr id="149514" name="Group 219"/>
              <p:cNvGrpSpPr>
                <a:grpSpLocks/>
              </p:cNvGrpSpPr>
              <p:nvPr/>
            </p:nvGrpSpPr>
            <p:grpSpPr bwMode="auto">
              <a:xfrm>
                <a:off x="4940" y="1960"/>
                <a:ext cx="632" cy="633"/>
                <a:chOff x="4940" y="1960"/>
                <a:chExt cx="632" cy="633"/>
              </a:xfrm>
            </p:grpSpPr>
            <p:sp>
              <p:nvSpPr>
                <p:cNvPr id="149551" name="Freeform 220"/>
                <p:cNvSpPr>
                  <a:spLocks/>
                </p:cNvSpPr>
                <p:nvPr/>
              </p:nvSpPr>
              <p:spPr bwMode="auto">
                <a:xfrm>
                  <a:off x="4940" y="1960"/>
                  <a:ext cx="632" cy="633"/>
                </a:xfrm>
                <a:custGeom>
                  <a:avLst/>
                  <a:gdLst>
                    <a:gd name="T0" fmla="*/ 588 w 632"/>
                    <a:gd name="T1" fmla="*/ 158 h 633"/>
                    <a:gd name="T2" fmla="*/ 607 w 632"/>
                    <a:gd name="T3" fmla="*/ 196 h 633"/>
                    <a:gd name="T4" fmla="*/ 620 w 632"/>
                    <a:gd name="T5" fmla="*/ 237 h 633"/>
                    <a:gd name="T6" fmla="*/ 628 w 632"/>
                    <a:gd name="T7" fmla="*/ 279 h 633"/>
                    <a:gd name="T8" fmla="*/ 630 w 632"/>
                    <a:gd name="T9" fmla="*/ 321 h 633"/>
                    <a:gd name="T10" fmla="*/ 626 w 632"/>
                    <a:gd name="T11" fmla="*/ 363 h 633"/>
                    <a:gd name="T12" fmla="*/ 617 w 632"/>
                    <a:gd name="T13" fmla="*/ 405 h 633"/>
                    <a:gd name="T14" fmla="*/ 603 w 632"/>
                    <a:gd name="T15" fmla="*/ 445 h 633"/>
                    <a:gd name="T16" fmla="*/ 583 w 632"/>
                    <a:gd name="T17" fmla="*/ 482 h 633"/>
                    <a:gd name="T18" fmla="*/ 558 w 632"/>
                    <a:gd name="T19" fmla="*/ 516 h 633"/>
                    <a:gd name="T20" fmla="*/ 529 w 632"/>
                    <a:gd name="T21" fmla="*/ 548 h 633"/>
                    <a:gd name="T22" fmla="*/ 496 w 632"/>
                    <a:gd name="T23" fmla="*/ 574 h 633"/>
                    <a:gd name="T24" fmla="*/ 459 w 632"/>
                    <a:gd name="T25" fmla="*/ 596 h 633"/>
                    <a:gd name="T26" fmla="*/ 421 w 632"/>
                    <a:gd name="T27" fmla="*/ 613 h 633"/>
                    <a:gd name="T28" fmla="*/ 380 w 632"/>
                    <a:gd name="T29" fmla="*/ 624 h 633"/>
                    <a:gd name="T30" fmla="*/ 338 w 632"/>
                    <a:gd name="T31" fmla="*/ 630 h 633"/>
                    <a:gd name="T32" fmla="*/ 295 w 632"/>
                    <a:gd name="T33" fmla="*/ 631 h 633"/>
                    <a:gd name="T34" fmla="*/ 253 w 632"/>
                    <a:gd name="T35" fmla="*/ 625 h 633"/>
                    <a:gd name="T36" fmla="*/ 212 w 632"/>
                    <a:gd name="T37" fmla="*/ 614 h 633"/>
                    <a:gd name="T38" fmla="*/ 173 w 632"/>
                    <a:gd name="T39" fmla="*/ 598 h 633"/>
                    <a:gd name="T40" fmla="*/ 136 w 632"/>
                    <a:gd name="T41" fmla="*/ 576 h 633"/>
                    <a:gd name="T42" fmla="*/ 103 w 632"/>
                    <a:gd name="T43" fmla="*/ 550 h 633"/>
                    <a:gd name="T44" fmla="*/ 74 w 632"/>
                    <a:gd name="T45" fmla="*/ 519 h 633"/>
                    <a:gd name="T46" fmla="*/ 49 w 632"/>
                    <a:gd name="T47" fmla="*/ 485 h 633"/>
                    <a:gd name="T48" fmla="*/ 28 w 632"/>
                    <a:gd name="T49" fmla="*/ 448 h 633"/>
                    <a:gd name="T50" fmla="*/ 13 w 632"/>
                    <a:gd name="T51" fmla="*/ 408 h 633"/>
                    <a:gd name="T52" fmla="*/ 4 w 632"/>
                    <a:gd name="T53" fmla="*/ 366 h 633"/>
                    <a:gd name="T54" fmla="*/ 0 w 632"/>
                    <a:gd name="T55" fmla="*/ 324 h 633"/>
                    <a:gd name="T56" fmla="*/ 1 w 632"/>
                    <a:gd name="T57" fmla="*/ 282 h 633"/>
                    <a:gd name="T58" fmla="*/ 9 w 632"/>
                    <a:gd name="T59" fmla="*/ 240 h 633"/>
                    <a:gd name="T60" fmla="*/ 22 w 632"/>
                    <a:gd name="T61" fmla="*/ 199 h 633"/>
                    <a:gd name="T62" fmla="*/ 40 w 632"/>
                    <a:gd name="T63" fmla="*/ 161 h 633"/>
                    <a:gd name="T64" fmla="*/ 63 w 632"/>
                    <a:gd name="T65" fmla="*/ 125 h 633"/>
                    <a:gd name="T66" fmla="*/ 91 w 632"/>
                    <a:gd name="T67" fmla="*/ 93 h 633"/>
                    <a:gd name="T68" fmla="*/ 123 w 632"/>
                    <a:gd name="T69" fmla="*/ 65 h 633"/>
                    <a:gd name="T70" fmla="*/ 158 w 632"/>
                    <a:gd name="T71" fmla="*/ 41 h 633"/>
                    <a:gd name="T72" fmla="*/ 196 w 632"/>
                    <a:gd name="T73" fmla="*/ 23 h 633"/>
                    <a:gd name="T74" fmla="*/ 236 w 632"/>
                    <a:gd name="T75" fmla="*/ 10 h 633"/>
                    <a:gd name="T76" fmla="*/ 278 w 632"/>
                    <a:gd name="T77" fmla="*/ 2 h 633"/>
                    <a:gd name="T78" fmla="*/ 320 w 632"/>
                    <a:gd name="T79" fmla="*/ 0 h 633"/>
                    <a:gd name="T80" fmla="*/ 362 w 632"/>
                    <a:gd name="T81" fmla="*/ 4 h 633"/>
                    <a:gd name="T82" fmla="*/ 404 w 632"/>
                    <a:gd name="T83" fmla="*/ 12 h 633"/>
                    <a:gd name="T84" fmla="*/ 444 w 632"/>
                    <a:gd name="T85" fmla="*/ 27 h 633"/>
                    <a:gd name="T86" fmla="*/ 481 w 632"/>
                    <a:gd name="T87" fmla="*/ 47 h 633"/>
                    <a:gd name="T88" fmla="*/ 516 w 632"/>
                    <a:gd name="T89" fmla="*/ 72 h 633"/>
                    <a:gd name="T90" fmla="*/ 547 w 632"/>
                    <a:gd name="T91" fmla="*/ 101 h 633"/>
                    <a:gd name="T92" fmla="*/ 573 w 632"/>
                    <a:gd name="T93" fmla="*/ 134 h 633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632"/>
                    <a:gd name="T142" fmla="*/ 0 h 633"/>
                    <a:gd name="T143" fmla="*/ 632 w 632"/>
                    <a:gd name="T144" fmla="*/ 633 h 633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632" h="633">
                      <a:moveTo>
                        <a:pt x="573" y="134"/>
                      </a:moveTo>
                      <a:lnTo>
                        <a:pt x="581" y="146"/>
                      </a:lnTo>
                      <a:lnTo>
                        <a:pt x="588" y="158"/>
                      </a:lnTo>
                      <a:lnTo>
                        <a:pt x="595" y="171"/>
                      </a:lnTo>
                      <a:lnTo>
                        <a:pt x="602" y="183"/>
                      </a:lnTo>
                      <a:lnTo>
                        <a:pt x="607" y="196"/>
                      </a:lnTo>
                      <a:lnTo>
                        <a:pt x="612" y="209"/>
                      </a:lnTo>
                      <a:lnTo>
                        <a:pt x="616" y="223"/>
                      </a:lnTo>
                      <a:lnTo>
                        <a:pt x="620" y="237"/>
                      </a:lnTo>
                      <a:lnTo>
                        <a:pt x="623" y="251"/>
                      </a:lnTo>
                      <a:lnTo>
                        <a:pt x="626" y="264"/>
                      </a:lnTo>
                      <a:lnTo>
                        <a:pt x="628" y="279"/>
                      </a:lnTo>
                      <a:lnTo>
                        <a:pt x="629" y="292"/>
                      </a:lnTo>
                      <a:lnTo>
                        <a:pt x="631" y="307"/>
                      </a:lnTo>
                      <a:lnTo>
                        <a:pt x="630" y="321"/>
                      </a:lnTo>
                      <a:lnTo>
                        <a:pt x="630" y="335"/>
                      </a:lnTo>
                      <a:lnTo>
                        <a:pt x="629" y="349"/>
                      </a:lnTo>
                      <a:lnTo>
                        <a:pt x="626" y="363"/>
                      </a:lnTo>
                      <a:lnTo>
                        <a:pt x="624" y="377"/>
                      </a:lnTo>
                      <a:lnTo>
                        <a:pt x="621" y="391"/>
                      </a:lnTo>
                      <a:lnTo>
                        <a:pt x="617" y="405"/>
                      </a:lnTo>
                      <a:lnTo>
                        <a:pt x="614" y="418"/>
                      </a:lnTo>
                      <a:lnTo>
                        <a:pt x="608" y="432"/>
                      </a:lnTo>
                      <a:lnTo>
                        <a:pt x="603" y="445"/>
                      </a:lnTo>
                      <a:lnTo>
                        <a:pt x="597" y="457"/>
                      </a:lnTo>
                      <a:lnTo>
                        <a:pt x="590" y="470"/>
                      </a:lnTo>
                      <a:lnTo>
                        <a:pt x="583" y="482"/>
                      </a:lnTo>
                      <a:lnTo>
                        <a:pt x="575" y="494"/>
                      </a:lnTo>
                      <a:lnTo>
                        <a:pt x="567" y="506"/>
                      </a:lnTo>
                      <a:lnTo>
                        <a:pt x="558" y="516"/>
                      </a:lnTo>
                      <a:lnTo>
                        <a:pt x="549" y="528"/>
                      </a:lnTo>
                      <a:lnTo>
                        <a:pt x="539" y="538"/>
                      </a:lnTo>
                      <a:lnTo>
                        <a:pt x="529" y="548"/>
                      </a:lnTo>
                      <a:lnTo>
                        <a:pt x="519" y="557"/>
                      </a:lnTo>
                      <a:lnTo>
                        <a:pt x="507" y="566"/>
                      </a:lnTo>
                      <a:lnTo>
                        <a:pt x="496" y="574"/>
                      </a:lnTo>
                      <a:lnTo>
                        <a:pt x="484" y="582"/>
                      </a:lnTo>
                      <a:lnTo>
                        <a:pt x="472" y="590"/>
                      </a:lnTo>
                      <a:lnTo>
                        <a:pt x="459" y="596"/>
                      </a:lnTo>
                      <a:lnTo>
                        <a:pt x="447" y="602"/>
                      </a:lnTo>
                      <a:lnTo>
                        <a:pt x="434" y="608"/>
                      </a:lnTo>
                      <a:lnTo>
                        <a:pt x="421" y="613"/>
                      </a:lnTo>
                      <a:lnTo>
                        <a:pt x="407" y="617"/>
                      </a:lnTo>
                      <a:lnTo>
                        <a:pt x="393" y="621"/>
                      </a:lnTo>
                      <a:lnTo>
                        <a:pt x="380" y="624"/>
                      </a:lnTo>
                      <a:lnTo>
                        <a:pt x="366" y="627"/>
                      </a:lnTo>
                      <a:lnTo>
                        <a:pt x="352" y="629"/>
                      </a:lnTo>
                      <a:lnTo>
                        <a:pt x="338" y="630"/>
                      </a:lnTo>
                      <a:lnTo>
                        <a:pt x="324" y="631"/>
                      </a:lnTo>
                      <a:lnTo>
                        <a:pt x="309" y="632"/>
                      </a:lnTo>
                      <a:lnTo>
                        <a:pt x="295" y="631"/>
                      </a:lnTo>
                      <a:lnTo>
                        <a:pt x="281" y="630"/>
                      </a:lnTo>
                      <a:lnTo>
                        <a:pt x="267" y="628"/>
                      </a:lnTo>
                      <a:lnTo>
                        <a:pt x="253" y="625"/>
                      </a:lnTo>
                      <a:lnTo>
                        <a:pt x="239" y="623"/>
                      </a:lnTo>
                      <a:lnTo>
                        <a:pt x="225" y="619"/>
                      </a:lnTo>
                      <a:lnTo>
                        <a:pt x="212" y="614"/>
                      </a:lnTo>
                      <a:lnTo>
                        <a:pt x="199" y="609"/>
                      </a:lnTo>
                      <a:lnTo>
                        <a:pt x="186" y="604"/>
                      </a:lnTo>
                      <a:lnTo>
                        <a:pt x="173" y="598"/>
                      </a:lnTo>
                      <a:lnTo>
                        <a:pt x="161" y="591"/>
                      </a:lnTo>
                      <a:lnTo>
                        <a:pt x="148" y="584"/>
                      </a:lnTo>
                      <a:lnTo>
                        <a:pt x="136" y="576"/>
                      </a:lnTo>
                      <a:lnTo>
                        <a:pt x="125" y="568"/>
                      </a:lnTo>
                      <a:lnTo>
                        <a:pt x="114" y="559"/>
                      </a:lnTo>
                      <a:lnTo>
                        <a:pt x="103" y="550"/>
                      </a:lnTo>
                      <a:lnTo>
                        <a:pt x="93" y="540"/>
                      </a:lnTo>
                      <a:lnTo>
                        <a:pt x="83" y="530"/>
                      </a:lnTo>
                      <a:lnTo>
                        <a:pt x="74" y="519"/>
                      </a:lnTo>
                      <a:lnTo>
                        <a:pt x="65" y="508"/>
                      </a:lnTo>
                      <a:lnTo>
                        <a:pt x="57" y="497"/>
                      </a:lnTo>
                      <a:lnTo>
                        <a:pt x="49" y="485"/>
                      </a:lnTo>
                      <a:lnTo>
                        <a:pt x="41" y="473"/>
                      </a:lnTo>
                      <a:lnTo>
                        <a:pt x="35" y="460"/>
                      </a:lnTo>
                      <a:lnTo>
                        <a:pt x="28" y="448"/>
                      </a:lnTo>
                      <a:lnTo>
                        <a:pt x="22" y="435"/>
                      </a:lnTo>
                      <a:lnTo>
                        <a:pt x="18" y="421"/>
                      </a:lnTo>
                      <a:lnTo>
                        <a:pt x="13" y="408"/>
                      </a:lnTo>
                      <a:lnTo>
                        <a:pt x="9" y="394"/>
                      </a:lnTo>
                      <a:lnTo>
                        <a:pt x="6" y="380"/>
                      </a:lnTo>
                      <a:lnTo>
                        <a:pt x="4" y="366"/>
                      </a:lnTo>
                      <a:lnTo>
                        <a:pt x="2" y="352"/>
                      </a:lnTo>
                      <a:lnTo>
                        <a:pt x="0" y="338"/>
                      </a:lnTo>
                      <a:lnTo>
                        <a:pt x="0" y="324"/>
                      </a:lnTo>
                      <a:lnTo>
                        <a:pt x="0" y="310"/>
                      </a:lnTo>
                      <a:lnTo>
                        <a:pt x="0" y="296"/>
                      </a:lnTo>
                      <a:lnTo>
                        <a:pt x="1" y="282"/>
                      </a:lnTo>
                      <a:lnTo>
                        <a:pt x="4" y="268"/>
                      </a:lnTo>
                      <a:lnTo>
                        <a:pt x="6" y="254"/>
                      </a:lnTo>
                      <a:lnTo>
                        <a:pt x="9" y="240"/>
                      </a:lnTo>
                      <a:lnTo>
                        <a:pt x="12" y="226"/>
                      </a:lnTo>
                      <a:lnTo>
                        <a:pt x="17" y="213"/>
                      </a:lnTo>
                      <a:lnTo>
                        <a:pt x="22" y="199"/>
                      </a:lnTo>
                      <a:lnTo>
                        <a:pt x="27" y="186"/>
                      </a:lnTo>
                      <a:lnTo>
                        <a:pt x="33" y="173"/>
                      </a:lnTo>
                      <a:lnTo>
                        <a:pt x="40" y="161"/>
                      </a:lnTo>
                      <a:lnTo>
                        <a:pt x="47" y="149"/>
                      </a:lnTo>
                      <a:lnTo>
                        <a:pt x="55" y="137"/>
                      </a:lnTo>
                      <a:lnTo>
                        <a:pt x="63" y="125"/>
                      </a:lnTo>
                      <a:lnTo>
                        <a:pt x="72" y="114"/>
                      </a:lnTo>
                      <a:lnTo>
                        <a:pt x="81" y="103"/>
                      </a:lnTo>
                      <a:lnTo>
                        <a:pt x="91" y="93"/>
                      </a:lnTo>
                      <a:lnTo>
                        <a:pt x="101" y="83"/>
                      </a:lnTo>
                      <a:lnTo>
                        <a:pt x="111" y="74"/>
                      </a:lnTo>
                      <a:lnTo>
                        <a:pt x="123" y="65"/>
                      </a:lnTo>
                      <a:lnTo>
                        <a:pt x="134" y="57"/>
                      </a:lnTo>
                      <a:lnTo>
                        <a:pt x="146" y="49"/>
                      </a:lnTo>
                      <a:lnTo>
                        <a:pt x="158" y="41"/>
                      </a:lnTo>
                      <a:lnTo>
                        <a:pt x="171" y="35"/>
                      </a:lnTo>
                      <a:lnTo>
                        <a:pt x="183" y="28"/>
                      </a:lnTo>
                      <a:lnTo>
                        <a:pt x="196" y="23"/>
                      </a:lnTo>
                      <a:lnTo>
                        <a:pt x="209" y="18"/>
                      </a:lnTo>
                      <a:lnTo>
                        <a:pt x="223" y="14"/>
                      </a:lnTo>
                      <a:lnTo>
                        <a:pt x="236" y="10"/>
                      </a:lnTo>
                      <a:lnTo>
                        <a:pt x="250" y="7"/>
                      </a:lnTo>
                      <a:lnTo>
                        <a:pt x="264" y="4"/>
                      </a:lnTo>
                      <a:lnTo>
                        <a:pt x="278" y="2"/>
                      </a:lnTo>
                      <a:lnTo>
                        <a:pt x="292" y="0"/>
                      </a:lnTo>
                      <a:lnTo>
                        <a:pt x="306" y="0"/>
                      </a:lnTo>
                      <a:lnTo>
                        <a:pt x="320" y="0"/>
                      </a:lnTo>
                      <a:lnTo>
                        <a:pt x="335" y="0"/>
                      </a:lnTo>
                      <a:lnTo>
                        <a:pt x="349" y="2"/>
                      </a:lnTo>
                      <a:lnTo>
                        <a:pt x="362" y="4"/>
                      </a:lnTo>
                      <a:lnTo>
                        <a:pt x="377" y="6"/>
                      </a:lnTo>
                      <a:lnTo>
                        <a:pt x="391" y="8"/>
                      </a:lnTo>
                      <a:lnTo>
                        <a:pt x="404" y="12"/>
                      </a:lnTo>
                      <a:lnTo>
                        <a:pt x="418" y="17"/>
                      </a:lnTo>
                      <a:lnTo>
                        <a:pt x="431" y="22"/>
                      </a:lnTo>
                      <a:lnTo>
                        <a:pt x="444" y="27"/>
                      </a:lnTo>
                      <a:lnTo>
                        <a:pt x="457" y="33"/>
                      </a:lnTo>
                      <a:lnTo>
                        <a:pt x="469" y="40"/>
                      </a:lnTo>
                      <a:lnTo>
                        <a:pt x="481" y="47"/>
                      </a:lnTo>
                      <a:lnTo>
                        <a:pt x="493" y="55"/>
                      </a:lnTo>
                      <a:lnTo>
                        <a:pt x="505" y="63"/>
                      </a:lnTo>
                      <a:lnTo>
                        <a:pt x="516" y="72"/>
                      </a:lnTo>
                      <a:lnTo>
                        <a:pt x="527" y="81"/>
                      </a:lnTo>
                      <a:lnTo>
                        <a:pt x="537" y="91"/>
                      </a:lnTo>
                      <a:lnTo>
                        <a:pt x="547" y="101"/>
                      </a:lnTo>
                      <a:lnTo>
                        <a:pt x="556" y="112"/>
                      </a:lnTo>
                      <a:lnTo>
                        <a:pt x="565" y="123"/>
                      </a:lnTo>
                      <a:lnTo>
                        <a:pt x="573" y="134"/>
                      </a:lnTo>
                    </a:path>
                  </a:pathLst>
                </a:custGeom>
                <a:solidFill>
                  <a:srgbClr val="00CCFF"/>
                </a:solidFill>
                <a:ln w="12700" cap="rnd" cmpd="sng">
                  <a:solidFill>
                    <a:schemeClr val="accent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552" name="Freeform 221"/>
                <p:cNvSpPr>
                  <a:spLocks/>
                </p:cNvSpPr>
                <p:nvPr/>
              </p:nvSpPr>
              <p:spPr bwMode="auto">
                <a:xfrm>
                  <a:off x="5467" y="2076"/>
                  <a:ext cx="101" cy="334"/>
                </a:xfrm>
                <a:custGeom>
                  <a:avLst/>
                  <a:gdLst>
                    <a:gd name="T0" fmla="*/ 9 w 101"/>
                    <a:gd name="T1" fmla="*/ 77 h 334"/>
                    <a:gd name="T2" fmla="*/ 17 w 101"/>
                    <a:gd name="T3" fmla="*/ 108 h 334"/>
                    <a:gd name="T4" fmla="*/ 20 w 101"/>
                    <a:gd name="T5" fmla="*/ 131 h 334"/>
                    <a:gd name="T6" fmla="*/ 28 w 101"/>
                    <a:gd name="T7" fmla="*/ 137 h 334"/>
                    <a:gd name="T8" fmla="*/ 22 w 101"/>
                    <a:gd name="T9" fmla="*/ 153 h 334"/>
                    <a:gd name="T10" fmla="*/ 17 w 101"/>
                    <a:gd name="T11" fmla="*/ 175 h 334"/>
                    <a:gd name="T12" fmla="*/ 9 w 101"/>
                    <a:gd name="T13" fmla="*/ 170 h 334"/>
                    <a:gd name="T14" fmla="*/ 5 w 101"/>
                    <a:gd name="T15" fmla="*/ 177 h 334"/>
                    <a:gd name="T16" fmla="*/ 4 w 101"/>
                    <a:gd name="T17" fmla="*/ 209 h 334"/>
                    <a:gd name="T18" fmla="*/ 4 w 101"/>
                    <a:gd name="T19" fmla="*/ 235 h 334"/>
                    <a:gd name="T20" fmla="*/ 5 w 101"/>
                    <a:gd name="T21" fmla="*/ 249 h 334"/>
                    <a:gd name="T22" fmla="*/ 16 w 101"/>
                    <a:gd name="T23" fmla="*/ 272 h 334"/>
                    <a:gd name="T24" fmla="*/ 25 w 101"/>
                    <a:gd name="T25" fmla="*/ 318 h 334"/>
                    <a:gd name="T26" fmla="*/ 37 w 101"/>
                    <a:gd name="T27" fmla="*/ 325 h 334"/>
                    <a:gd name="T28" fmla="*/ 42 w 101"/>
                    <a:gd name="T29" fmla="*/ 330 h 334"/>
                    <a:gd name="T30" fmla="*/ 44 w 101"/>
                    <a:gd name="T31" fmla="*/ 333 h 334"/>
                    <a:gd name="T32" fmla="*/ 58 w 101"/>
                    <a:gd name="T33" fmla="*/ 321 h 334"/>
                    <a:gd name="T34" fmla="*/ 65 w 101"/>
                    <a:gd name="T35" fmla="*/ 315 h 334"/>
                    <a:gd name="T36" fmla="*/ 82 w 101"/>
                    <a:gd name="T37" fmla="*/ 274 h 334"/>
                    <a:gd name="T38" fmla="*/ 85 w 101"/>
                    <a:gd name="T39" fmla="*/ 247 h 334"/>
                    <a:gd name="T40" fmla="*/ 88 w 101"/>
                    <a:gd name="T41" fmla="*/ 231 h 334"/>
                    <a:gd name="T42" fmla="*/ 91 w 101"/>
                    <a:gd name="T43" fmla="*/ 214 h 334"/>
                    <a:gd name="T44" fmla="*/ 94 w 101"/>
                    <a:gd name="T45" fmla="*/ 211 h 334"/>
                    <a:gd name="T46" fmla="*/ 97 w 101"/>
                    <a:gd name="T47" fmla="*/ 219 h 334"/>
                    <a:gd name="T48" fmla="*/ 99 w 101"/>
                    <a:gd name="T49" fmla="*/ 206 h 334"/>
                    <a:gd name="T50" fmla="*/ 99 w 101"/>
                    <a:gd name="T51" fmla="*/ 193 h 334"/>
                    <a:gd name="T52" fmla="*/ 95 w 101"/>
                    <a:gd name="T53" fmla="*/ 165 h 334"/>
                    <a:gd name="T54" fmla="*/ 90 w 101"/>
                    <a:gd name="T55" fmla="*/ 137 h 334"/>
                    <a:gd name="T56" fmla="*/ 81 w 101"/>
                    <a:gd name="T57" fmla="*/ 110 h 334"/>
                    <a:gd name="T58" fmla="*/ 71 w 101"/>
                    <a:gd name="T59" fmla="*/ 84 h 334"/>
                    <a:gd name="T60" fmla="*/ 58 w 101"/>
                    <a:gd name="T61" fmla="*/ 59 h 334"/>
                    <a:gd name="T62" fmla="*/ 33 w 101"/>
                    <a:gd name="T63" fmla="*/ 23 h 334"/>
                    <a:gd name="T64" fmla="*/ 17 w 101"/>
                    <a:gd name="T65" fmla="*/ 6 h 334"/>
                    <a:gd name="T66" fmla="*/ 15 w 101"/>
                    <a:gd name="T67" fmla="*/ 7 h 334"/>
                    <a:gd name="T68" fmla="*/ 33 w 101"/>
                    <a:gd name="T69" fmla="*/ 32 h 334"/>
                    <a:gd name="T70" fmla="*/ 32 w 101"/>
                    <a:gd name="T71" fmla="*/ 33 h 334"/>
                    <a:gd name="T72" fmla="*/ 36 w 101"/>
                    <a:gd name="T73" fmla="*/ 47 h 334"/>
                    <a:gd name="T74" fmla="*/ 33 w 101"/>
                    <a:gd name="T75" fmla="*/ 56 h 334"/>
                    <a:gd name="T76" fmla="*/ 27 w 101"/>
                    <a:gd name="T77" fmla="*/ 63 h 334"/>
                    <a:gd name="T78" fmla="*/ 16 w 101"/>
                    <a:gd name="T79" fmla="*/ 75 h 334"/>
                    <a:gd name="T80" fmla="*/ 16 w 101"/>
                    <a:gd name="T81" fmla="*/ 69 h 334"/>
                    <a:gd name="T82" fmla="*/ 5 w 101"/>
                    <a:gd name="T83" fmla="*/ 70 h 334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101"/>
                    <a:gd name="T127" fmla="*/ 0 h 334"/>
                    <a:gd name="T128" fmla="*/ 101 w 101"/>
                    <a:gd name="T129" fmla="*/ 334 h 334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101" h="334">
                      <a:moveTo>
                        <a:pt x="5" y="70"/>
                      </a:moveTo>
                      <a:lnTo>
                        <a:pt x="9" y="77"/>
                      </a:lnTo>
                      <a:lnTo>
                        <a:pt x="15" y="92"/>
                      </a:lnTo>
                      <a:lnTo>
                        <a:pt x="17" y="108"/>
                      </a:lnTo>
                      <a:lnTo>
                        <a:pt x="17" y="127"/>
                      </a:lnTo>
                      <a:lnTo>
                        <a:pt x="20" y="131"/>
                      </a:lnTo>
                      <a:lnTo>
                        <a:pt x="26" y="133"/>
                      </a:lnTo>
                      <a:lnTo>
                        <a:pt x="28" y="137"/>
                      </a:lnTo>
                      <a:lnTo>
                        <a:pt x="26" y="151"/>
                      </a:lnTo>
                      <a:lnTo>
                        <a:pt x="22" y="153"/>
                      </a:lnTo>
                      <a:lnTo>
                        <a:pt x="20" y="169"/>
                      </a:lnTo>
                      <a:lnTo>
                        <a:pt x="17" y="175"/>
                      </a:lnTo>
                      <a:lnTo>
                        <a:pt x="12" y="168"/>
                      </a:lnTo>
                      <a:lnTo>
                        <a:pt x="9" y="170"/>
                      </a:lnTo>
                      <a:lnTo>
                        <a:pt x="5" y="167"/>
                      </a:lnTo>
                      <a:lnTo>
                        <a:pt x="5" y="177"/>
                      </a:lnTo>
                      <a:lnTo>
                        <a:pt x="5" y="193"/>
                      </a:lnTo>
                      <a:lnTo>
                        <a:pt x="4" y="209"/>
                      </a:lnTo>
                      <a:lnTo>
                        <a:pt x="6" y="226"/>
                      </a:lnTo>
                      <a:lnTo>
                        <a:pt x="4" y="235"/>
                      </a:lnTo>
                      <a:lnTo>
                        <a:pt x="0" y="240"/>
                      </a:lnTo>
                      <a:lnTo>
                        <a:pt x="5" y="249"/>
                      </a:lnTo>
                      <a:lnTo>
                        <a:pt x="7" y="261"/>
                      </a:lnTo>
                      <a:lnTo>
                        <a:pt x="16" y="272"/>
                      </a:lnTo>
                      <a:lnTo>
                        <a:pt x="16" y="287"/>
                      </a:lnTo>
                      <a:lnTo>
                        <a:pt x="25" y="318"/>
                      </a:lnTo>
                      <a:lnTo>
                        <a:pt x="30" y="319"/>
                      </a:lnTo>
                      <a:lnTo>
                        <a:pt x="37" y="325"/>
                      </a:lnTo>
                      <a:lnTo>
                        <a:pt x="37" y="333"/>
                      </a:lnTo>
                      <a:lnTo>
                        <a:pt x="42" y="330"/>
                      </a:lnTo>
                      <a:lnTo>
                        <a:pt x="43" y="332"/>
                      </a:lnTo>
                      <a:lnTo>
                        <a:pt x="44" y="333"/>
                      </a:lnTo>
                      <a:lnTo>
                        <a:pt x="51" y="327"/>
                      </a:lnTo>
                      <a:lnTo>
                        <a:pt x="58" y="321"/>
                      </a:lnTo>
                      <a:lnTo>
                        <a:pt x="61" y="321"/>
                      </a:lnTo>
                      <a:lnTo>
                        <a:pt x="65" y="315"/>
                      </a:lnTo>
                      <a:lnTo>
                        <a:pt x="75" y="299"/>
                      </a:lnTo>
                      <a:lnTo>
                        <a:pt x="82" y="274"/>
                      </a:lnTo>
                      <a:lnTo>
                        <a:pt x="85" y="251"/>
                      </a:lnTo>
                      <a:lnTo>
                        <a:pt x="85" y="247"/>
                      </a:lnTo>
                      <a:lnTo>
                        <a:pt x="86" y="242"/>
                      </a:lnTo>
                      <a:lnTo>
                        <a:pt x="88" y="231"/>
                      </a:lnTo>
                      <a:lnTo>
                        <a:pt x="91" y="226"/>
                      </a:lnTo>
                      <a:lnTo>
                        <a:pt x="91" y="214"/>
                      </a:lnTo>
                      <a:lnTo>
                        <a:pt x="92" y="208"/>
                      </a:lnTo>
                      <a:lnTo>
                        <a:pt x="94" y="211"/>
                      </a:lnTo>
                      <a:lnTo>
                        <a:pt x="95" y="212"/>
                      </a:lnTo>
                      <a:lnTo>
                        <a:pt x="97" y="219"/>
                      </a:lnTo>
                      <a:lnTo>
                        <a:pt x="99" y="209"/>
                      </a:lnTo>
                      <a:lnTo>
                        <a:pt x="99" y="206"/>
                      </a:lnTo>
                      <a:lnTo>
                        <a:pt x="100" y="205"/>
                      </a:lnTo>
                      <a:lnTo>
                        <a:pt x="99" y="193"/>
                      </a:lnTo>
                      <a:lnTo>
                        <a:pt x="97" y="179"/>
                      </a:lnTo>
                      <a:lnTo>
                        <a:pt x="95" y="165"/>
                      </a:lnTo>
                      <a:lnTo>
                        <a:pt x="93" y="151"/>
                      </a:lnTo>
                      <a:lnTo>
                        <a:pt x="90" y="137"/>
                      </a:lnTo>
                      <a:lnTo>
                        <a:pt x="86" y="123"/>
                      </a:lnTo>
                      <a:lnTo>
                        <a:pt x="81" y="110"/>
                      </a:lnTo>
                      <a:lnTo>
                        <a:pt x="77" y="97"/>
                      </a:lnTo>
                      <a:lnTo>
                        <a:pt x="71" y="84"/>
                      </a:lnTo>
                      <a:lnTo>
                        <a:pt x="65" y="71"/>
                      </a:lnTo>
                      <a:lnTo>
                        <a:pt x="58" y="59"/>
                      </a:lnTo>
                      <a:lnTo>
                        <a:pt x="51" y="47"/>
                      </a:lnTo>
                      <a:lnTo>
                        <a:pt x="33" y="23"/>
                      </a:lnTo>
                      <a:lnTo>
                        <a:pt x="18" y="7"/>
                      </a:lnTo>
                      <a:lnTo>
                        <a:pt x="17" y="6"/>
                      </a:lnTo>
                      <a:lnTo>
                        <a:pt x="8" y="0"/>
                      </a:lnTo>
                      <a:lnTo>
                        <a:pt x="15" y="7"/>
                      </a:lnTo>
                      <a:lnTo>
                        <a:pt x="15" y="8"/>
                      </a:lnTo>
                      <a:lnTo>
                        <a:pt x="33" y="32"/>
                      </a:lnTo>
                      <a:lnTo>
                        <a:pt x="36" y="36"/>
                      </a:lnTo>
                      <a:lnTo>
                        <a:pt x="32" y="33"/>
                      </a:lnTo>
                      <a:lnTo>
                        <a:pt x="31" y="33"/>
                      </a:lnTo>
                      <a:lnTo>
                        <a:pt x="36" y="47"/>
                      </a:lnTo>
                      <a:lnTo>
                        <a:pt x="32" y="51"/>
                      </a:lnTo>
                      <a:lnTo>
                        <a:pt x="33" y="56"/>
                      </a:lnTo>
                      <a:lnTo>
                        <a:pt x="27" y="58"/>
                      </a:lnTo>
                      <a:lnTo>
                        <a:pt x="27" y="63"/>
                      </a:lnTo>
                      <a:lnTo>
                        <a:pt x="24" y="62"/>
                      </a:lnTo>
                      <a:lnTo>
                        <a:pt x="16" y="75"/>
                      </a:lnTo>
                      <a:lnTo>
                        <a:pt x="12" y="76"/>
                      </a:lnTo>
                      <a:lnTo>
                        <a:pt x="16" y="69"/>
                      </a:lnTo>
                      <a:lnTo>
                        <a:pt x="10" y="67"/>
                      </a:lnTo>
                      <a:lnTo>
                        <a:pt x="5" y="70"/>
                      </a:lnTo>
                    </a:path>
                  </a:pathLst>
                </a:custGeom>
                <a:solidFill>
                  <a:srgbClr val="009933"/>
                </a:solidFill>
                <a:ln w="9525" cap="rnd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553" name="Freeform 222"/>
                <p:cNvSpPr>
                  <a:spLocks/>
                </p:cNvSpPr>
                <p:nvPr/>
              </p:nvSpPr>
              <p:spPr bwMode="auto">
                <a:xfrm>
                  <a:off x="5056" y="1960"/>
                  <a:ext cx="446" cy="352"/>
                </a:xfrm>
                <a:custGeom>
                  <a:avLst/>
                  <a:gdLst>
                    <a:gd name="T0" fmla="*/ 377 w 446"/>
                    <a:gd name="T1" fmla="*/ 159 h 352"/>
                    <a:gd name="T2" fmla="*/ 398 w 446"/>
                    <a:gd name="T3" fmla="*/ 202 h 352"/>
                    <a:gd name="T4" fmla="*/ 404 w 446"/>
                    <a:gd name="T5" fmla="*/ 175 h 352"/>
                    <a:gd name="T6" fmla="*/ 424 w 446"/>
                    <a:gd name="T7" fmla="*/ 166 h 352"/>
                    <a:gd name="T8" fmla="*/ 437 w 446"/>
                    <a:gd name="T9" fmla="*/ 140 h 352"/>
                    <a:gd name="T10" fmla="*/ 392 w 446"/>
                    <a:gd name="T11" fmla="*/ 79 h 352"/>
                    <a:gd name="T12" fmla="*/ 376 w 446"/>
                    <a:gd name="T13" fmla="*/ 83 h 352"/>
                    <a:gd name="T14" fmla="*/ 393 w 446"/>
                    <a:gd name="T15" fmla="*/ 105 h 352"/>
                    <a:gd name="T16" fmla="*/ 382 w 446"/>
                    <a:gd name="T17" fmla="*/ 91 h 352"/>
                    <a:gd name="T18" fmla="*/ 326 w 446"/>
                    <a:gd name="T19" fmla="*/ 41 h 352"/>
                    <a:gd name="T20" fmla="*/ 314 w 446"/>
                    <a:gd name="T21" fmla="*/ 21 h 352"/>
                    <a:gd name="T22" fmla="*/ 201 w 446"/>
                    <a:gd name="T23" fmla="*/ 0 h 352"/>
                    <a:gd name="T24" fmla="*/ 147 w 446"/>
                    <a:gd name="T25" fmla="*/ 4 h 352"/>
                    <a:gd name="T26" fmla="*/ 79 w 446"/>
                    <a:gd name="T27" fmla="*/ 38 h 352"/>
                    <a:gd name="T28" fmla="*/ 73 w 446"/>
                    <a:gd name="T29" fmla="*/ 59 h 352"/>
                    <a:gd name="T30" fmla="*/ 50 w 446"/>
                    <a:gd name="T31" fmla="*/ 61 h 352"/>
                    <a:gd name="T32" fmla="*/ 39 w 446"/>
                    <a:gd name="T33" fmla="*/ 88 h 352"/>
                    <a:gd name="T34" fmla="*/ 52 w 446"/>
                    <a:gd name="T35" fmla="*/ 144 h 352"/>
                    <a:gd name="T36" fmla="*/ 26 w 446"/>
                    <a:gd name="T37" fmla="*/ 192 h 352"/>
                    <a:gd name="T38" fmla="*/ 0 w 446"/>
                    <a:gd name="T39" fmla="*/ 160 h 352"/>
                    <a:gd name="T40" fmla="*/ 16 w 446"/>
                    <a:gd name="T41" fmla="*/ 203 h 352"/>
                    <a:gd name="T42" fmla="*/ 28 w 446"/>
                    <a:gd name="T43" fmla="*/ 238 h 352"/>
                    <a:gd name="T44" fmla="*/ 51 w 446"/>
                    <a:gd name="T45" fmla="*/ 229 h 352"/>
                    <a:gd name="T46" fmla="*/ 62 w 446"/>
                    <a:gd name="T47" fmla="*/ 200 h 352"/>
                    <a:gd name="T48" fmla="*/ 103 w 446"/>
                    <a:gd name="T49" fmla="*/ 172 h 352"/>
                    <a:gd name="T50" fmla="*/ 122 w 446"/>
                    <a:gd name="T51" fmla="*/ 168 h 352"/>
                    <a:gd name="T52" fmla="*/ 149 w 446"/>
                    <a:gd name="T53" fmla="*/ 185 h 352"/>
                    <a:gd name="T54" fmla="*/ 195 w 446"/>
                    <a:gd name="T55" fmla="*/ 166 h 352"/>
                    <a:gd name="T56" fmla="*/ 201 w 446"/>
                    <a:gd name="T57" fmla="*/ 173 h 352"/>
                    <a:gd name="T58" fmla="*/ 230 w 446"/>
                    <a:gd name="T59" fmla="*/ 168 h 352"/>
                    <a:gd name="T60" fmla="*/ 269 w 446"/>
                    <a:gd name="T61" fmla="*/ 190 h 352"/>
                    <a:gd name="T62" fmla="*/ 256 w 446"/>
                    <a:gd name="T63" fmla="*/ 213 h 352"/>
                    <a:gd name="T64" fmla="*/ 271 w 446"/>
                    <a:gd name="T65" fmla="*/ 240 h 352"/>
                    <a:gd name="T66" fmla="*/ 323 w 446"/>
                    <a:gd name="T67" fmla="*/ 263 h 352"/>
                    <a:gd name="T68" fmla="*/ 336 w 446"/>
                    <a:gd name="T69" fmla="*/ 246 h 352"/>
                    <a:gd name="T70" fmla="*/ 310 w 446"/>
                    <a:gd name="T71" fmla="*/ 235 h 352"/>
                    <a:gd name="T72" fmla="*/ 297 w 446"/>
                    <a:gd name="T73" fmla="*/ 227 h 352"/>
                    <a:gd name="T74" fmla="*/ 305 w 446"/>
                    <a:gd name="T75" fmla="*/ 202 h 352"/>
                    <a:gd name="T76" fmla="*/ 320 w 446"/>
                    <a:gd name="T77" fmla="*/ 216 h 352"/>
                    <a:gd name="T78" fmla="*/ 336 w 446"/>
                    <a:gd name="T79" fmla="*/ 223 h 352"/>
                    <a:gd name="T80" fmla="*/ 338 w 446"/>
                    <a:gd name="T81" fmla="*/ 234 h 352"/>
                    <a:gd name="T82" fmla="*/ 332 w 446"/>
                    <a:gd name="T83" fmla="*/ 255 h 352"/>
                    <a:gd name="T84" fmla="*/ 347 w 446"/>
                    <a:gd name="T85" fmla="*/ 268 h 352"/>
                    <a:gd name="T86" fmla="*/ 362 w 446"/>
                    <a:gd name="T87" fmla="*/ 309 h 352"/>
                    <a:gd name="T88" fmla="*/ 379 w 446"/>
                    <a:gd name="T89" fmla="*/ 335 h 352"/>
                    <a:gd name="T90" fmla="*/ 406 w 446"/>
                    <a:gd name="T91" fmla="*/ 344 h 352"/>
                    <a:gd name="T92" fmla="*/ 397 w 446"/>
                    <a:gd name="T93" fmla="*/ 295 h 352"/>
                    <a:gd name="T94" fmla="*/ 390 w 446"/>
                    <a:gd name="T95" fmla="*/ 265 h 352"/>
                    <a:gd name="T96" fmla="*/ 409 w 446"/>
                    <a:gd name="T97" fmla="*/ 240 h 352"/>
                    <a:gd name="T98" fmla="*/ 383 w 446"/>
                    <a:gd name="T99" fmla="*/ 251 h 352"/>
                    <a:gd name="T100" fmla="*/ 402 w 446"/>
                    <a:gd name="T101" fmla="*/ 230 h 352"/>
                    <a:gd name="T102" fmla="*/ 397 w 446"/>
                    <a:gd name="T103" fmla="*/ 210 h 352"/>
                    <a:gd name="T104" fmla="*/ 387 w 446"/>
                    <a:gd name="T105" fmla="*/ 198 h 352"/>
                    <a:gd name="T106" fmla="*/ 368 w 446"/>
                    <a:gd name="T107" fmla="*/ 181 h 352"/>
                    <a:gd name="T108" fmla="*/ 360 w 446"/>
                    <a:gd name="T109" fmla="*/ 173 h 352"/>
                    <a:gd name="T110" fmla="*/ 363 w 446"/>
                    <a:gd name="T111" fmla="*/ 153 h 35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446"/>
                    <a:gd name="T169" fmla="*/ 0 h 352"/>
                    <a:gd name="T170" fmla="*/ 446 w 446"/>
                    <a:gd name="T171" fmla="*/ 352 h 35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446" h="352">
                      <a:moveTo>
                        <a:pt x="363" y="153"/>
                      </a:moveTo>
                      <a:lnTo>
                        <a:pt x="363" y="149"/>
                      </a:lnTo>
                      <a:lnTo>
                        <a:pt x="368" y="147"/>
                      </a:lnTo>
                      <a:lnTo>
                        <a:pt x="368" y="148"/>
                      </a:lnTo>
                      <a:lnTo>
                        <a:pt x="372" y="151"/>
                      </a:lnTo>
                      <a:lnTo>
                        <a:pt x="377" y="159"/>
                      </a:lnTo>
                      <a:lnTo>
                        <a:pt x="378" y="170"/>
                      </a:lnTo>
                      <a:lnTo>
                        <a:pt x="388" y="184"/>
                      </a:lnTo>
                      <a:lnTo>
                        <a:pt x="390" y="191"/>
                      </a:lnTo>
                      <a:lnTo>
                        <a:pt x="391" y="189"/>
                      </a:lnTo>
                      <a:lnTo>
                        <a:pt x="393" y="191"/>
                      </a:lnTo>
                      <a:lnTo>
                        <a:pt x="398" y="202"/>
                      </a:lnTo>
                      <a:lnTo>
                        <a:pt x="400" y="203"/>
                      </a:lnTo>
                      <a:lnTo>
                        <a:pt x="405" y="202"/>
                      </a:lnTo>
                      <a:lnTo>
                        <a:pt x="409" y="197"/>
                      </a:lnTo>
                      <a:lnTo>
                        <a:pt x="409" y="187"/>
                      </a:lnTo>
                      <a:lnTo>
                        <a:pt x="404" y="182"/>
                      </a:lnTo>
                      <a:lnTo>
                        <a:pt x="404" y="175"/>
                      </a:lnTo>
                      <a:lnTo>
                        <a:pt x="396" y="163"/>
                      </a:lnTo>
                      <a:lnTo>
                        <a:pt x="400" y="163"/>
                      </a:lnTo>
                      <a:lnTo>
                        <a:pt x="404" y="162"/>
                      </a:lnTo>
                      <a:lnTo>
                        <a:pt x="412" y="166"/>
                      </a:lnTo>
                      <a:lnTo>
                        <a:pt x="419" y="169"/>
                      </a:lnTo>
                      <a:lnTo>
                        <a:pt x="424" y="166"/>
                      </a:lnTo>
                      <a:lnTo>
                        <a:pt x="424" y="165"/>
                      </a:lnTo>
                      <a:lnTo>
                        <a:pt x="428" y="166"/>
                      </a:lnTo>
                      <a:lnTo>
                        <a:pt x="433" y="155"/>
                      </a:lnTo>
                      <a:lnTo>
                        <a:pt x="432" y="150"/>
                      </a:lnTo>
                      <a:lnTo>
                        <a:pt x="438" y="146"/>
                      </a:lnTo>
                      <a:lnTo>
                        <a:pt x="437" y="140"/>
                      </a:lnTo>
                      <a:lnTo>
                        <a:pt x="439" y="132"/>
                      </a:lnTo>
                      <a:lnTo>
                        <a:pt x="442" y="133"/>
                      </a:lnTo>
                      <a:lnTo>
                        <a:pt x="445" y="130"/>
                      </a:lnTo>
                      <a:lnTo>
                        <a:pt x="426" y="108"/>
                      </a:lnTo>
                      <a:lnTo>
                        <a:pt x="407" y="91"/>
                      </a:lnTo>
                      <a:lnTo>
                        <a:pt x="392" y="79"/>
                      </a:lnTo>
                      <a:lnTo>
                        <a:pt x="381" y="74"/>
                      </a:lnTo>
                      <a:lnTo>
                        <a:pt x="370" y="69"/>
                      </a:lnTo>
                      <a:lnTo>
                        <a:pt x="377" y="82"/>
                      </a:lnTo>
                      <a:lnTo>
                        <a:pt x="376" y="82"/>
                      </a:lnTo>
                      <a:lnTo>
                        <a:pt x="374" y="82"/>
                      </a:lnTo>
                      <a:lnTo>
                        <a:pt x="376" y="83"/>
                      </a:lnTo>
                      <a:lnTo>
                        <a:pt x="387" y="89"/>
                      </a:lnTo>
                      <a:lnTo>
                        <a:pt x="394" y="98"/>
                      </a:lnTo>
                      <a:lnTo>
                        <a:pt x="391" y="99"/>
                      </a:lnTo>
                      <a:lnTo>
                        <a:pt x="391" y="100"/>
                      </a:lnTo>
                      <a:lnTo>
                        <a:pt x="396" y="101"/>
                      </a:lnTo>
                      <a:lnTo>
                        <a:pt x="393" y="105"/>
                      </a:lnTo>
                      <a:lnTo>
                        <a:pt x="394" y="112"/>
                      </a:lnTo>
                      <a:lnTo>
                        <a:pt x="390" y="114"/>
                      </a:lnTo>
                      <a:lnTo>
                        <a:pt x="389" y="112"/>
                      </a:lnTo>
                      <a:lnTo>
                        <a:pt x="384" y="107"/>
                      </a:lnTo>
                      <a:lnTo>
                        <a:pt x="386" y="100"/>
                      </a:lnTo>
                      <a:lnTo>
                        <a:pt x="382" y="91"/>
                      </a:lnTo>
                      <a:lnTo>
                        <a:pt x="372" y="83"/>
                      </a:lnTo>
                      <a:lnTo>
                        <a:pt x="371" y="78"/>
                      </a:lnTo>
                      <a:lnTo>
                        <a:pt x="357" y="65"/>
                      </a:lnTo>
                      <a:lnTo>
                        <a:pt x="338" y="52"/>
                      </a:lnTo>
                      <a:lnTo>
                        <a:pt x="334" y="46"/>
                      </a:lnTo>
                      <a:lnTo>
                        <a:pt x="326" y="41"/>
                      </a:lnTo>
                      <a:lnTo>
                        <a:pt x="333" y="43"/>
                      </a:lnTo>
                      <a:lnTo>
                        <a:pt x="330" y="38"/>
                      </a:lnTo>
                      <a:lnTo>
                        <a:pt x="317" y="34"/>
                      </a:lnTo>
                      <a:lnTo>
                        <a:pt x="322" y="32"/>
                      </a:lnTo>
                      <a:lnTo>
                        <a:pt x="323" y="29"/>
                      </a:lnTo>
                      <a:lnTo>
                        <a:pt x="314" y="21"/>
                      </a:lnTo>
                      <a:lnTo>
                        <a:pt x="295" y="16"/>
                      </a:lnTo>
                      <a:lnTo>
                        <a:pt x="241" y="8"/>
                      </a:lnTo>
                      <a:lnTo>
                        <a:pt x="230" y="8"/>
                      </a:lnTo>
                      <a:lnTo>
                        <a:pt x="225" y="5"/>
                      </a:lnTo>
                      <a:lnTo>
                        <a:pt x="220" y="1"/>
                      </a:lnTo>
                      <a:lnTo>
                        <a:pt x="201" y="0"/>
                      </a:lnTo>
                      <a:lnTo>
                        <a:pt x="196" y="0"/>
                      </a:lnTo>
                      <a:lnTo>
                        <a:pt x="185" y="3"/>
                      </a:lnTo>
                      <a:lnTo>
                        <a:pt x="184" y="1"/>
                      </a:lnTo>
                      <a:lnTo>
                        <a:pt x="164" y="2"/>
                      </a:lnTo>
                      <a:lnTo>
                        <a:pt x="162" y="1"/>
                      </a:lnTo>
                      <a:lnTo>
                        <a:pt x="147" y="4"/>
                      </a:lnTo>
                      <a:lnTo>
                        <a:pt x="144" y="4"/>
                      </a:lnTo>
                      <a:lnTo>
                        <a:pt x="146" y="7"/>
                      </a:lnTo>
                      <a:lnTo>
                        <a:pt x="113" y="14"/>
                      </a:lnTo>
                      <a:lnTo>
                        <a:pt x="89" y="25"/>
                      </a:lnTo>
                      <a:lnTo>
                        <a:pt x="78" y="36"/>
                      </a:lnTo>
                      <a:lnTo>
                        <a:pt x="79" y="38"/>
                      </a:lnTo>
                      <a:lnTo>
                        <a:pt x="93" y="44"/>
                      </a:lnTo>
                      <a:lnTo>
                        <a:pt x="99" y="44"/>
                      </a:lnTo>
                      <a:lnTo>
                        <a:pt x="84" y="57"/>
                      </a:lnTo>
                      <a:lnTo>
                        <a:pt x="81" y="56"/>
                      </a:lnTo>
                      <a:lnTo>
                        <a:pt x="84" y="51"/>
                      </a:lnTo>
                      <a:lnTo>
                        <a:pt x="73" y="59"/>
                      </a:lnTo>
                      <a:lnTo>
                        <a:pt x="70" y="55"/>
                      </a:lnTo>
                      <a:lnTo>
                        <a:pt x="63" y="58"/>
                      </a:lnTo>
                      <a:lnTo>
                        <a:pt x="61" y="54"/>
                      </a:lnTo>
                      <a:lnTo>
                        <a:pt x="62" y="51"/>
                      </a:lnTo>
                      <a:lnTo>
                        <a:pt x="53" y="56"/>
                      </a:lnTo>
                      <a:lnTo>
                        <a:pt x="50" y="61"/>
                      </a:lnTo>
                      <a:lnTo>
                        <a:pt x="57" y="63"/>
                      </a:lnTo>
                      <a:lnTo>
                        <a:pt x="61" y="64"/>
                      </a:lnTo>
                      <a:lnTo>
                        <a:pt x="54" y="71"/>
                      </a:lnTo>
                      <a:lnTo>
                        <a:pt x="53" y="76"/>
                      </a:lnTo>
                      <a:lnTo>
                        <a:pt x="44" y="82"/>
                      </a:lnTo>
                      <a:lnTo>
                        <a:pt x="39" y="88"/>
                      </a:lnTo>
                      <a:lnTo>
                        <a:pt x="32" y="112"/>
                      </a:lnTo>
                      <a:lnTo>
                        <a:pt x="36" y="117"/>
                      </a:lnTo>
                      <a:lnTo>
                        <a:pt x="40" y="125"/>
                      </a:lnTo>
                      <a:lnTo>
                        <a:pt x="46" y="125"/>
                      </a:lnTo>
                      <a:lnTo>
                        <a:pt x="59" y="118"/>
                      </a:lnTo>
                      <a:lnTo>
                        <a:pt x="52" y="144"/>
                      </a:lnTo>
                      <a:lnTo>
                        <a:pt x="37" y="162"/>
                      </a:lnTo>
                      <a:lnTo>
                        <a:pt x="33" y="163"/>
                      </a:lnTo>
                      <a:lnTo>
                        <a:pt x="32" y="169"/>
                      </a:lnTo>
                      <a:lnTo>
                        <a:pt x="34" y="180"/>
                      </a:lnTo>
                      <a:lnTo>
                        <a:pt x="26" y="184"/>
                      </a:lnTo>
                      <a:lnTo>
                        <a:pt x="26" y="192"/>
                      </a:lnTo>
                      <a:lnTo>
                        <a:pt x="22" y="193"/>
                      </a:lnTo>
                      <a:lnTo>
                        <a:pt x="20" y="176"/>
                      </a:lnTo>
                      <a:lnTo>
                        <a:pt x="21" y="171"/>
                      </a:lnTo>
                      <a:lnTo>
                        <a:pt x="17" y="165"/>
                      </a:lnTo>
                      <a:lnTo>
                        <a:pt x="13" y="163"/>
                      </a:lnTo>
                      <a:lnTo>
                        <a:pt x="0" y="160"/>
                      </a:lnTo>
                      <a:lnTo>
                        <a:pt x="2" y="180"/>
                      </a:lnTo>
                      <a:lnTo>
                        <a:pt x="12" y="187"/>
                      </a:lnTo>
                      <a:lnTo>
                        <a:pt x="15" y="185"/>
                      </a:lnTo>
                      <a:lnTo>
                        <a:pt x="19" y="191"/>
                      </a:lnTo>
                      <a:lnTo>
                        <a:pt x="16" y="198"/>
                      </a:lnTo>
                      <a:lnTo>
                        <a:pt x="16" y="203"/>
                      </a:lnTo>
                      <a:lnTo>
                        <a:pt x="12" y="208"/>
                      </a:lnTo>
                      <a:lnTo>
                        <a:pt x="16" y="217"/>
                      </a:lnTo>
                      <a:lnTo>
                        <a:pt x="18" y="227"/>
                      </a:lnTo>
                      <a:lnTo>
                        <a:pt x="15" y="231"/>
                      </a:lnTo>
                      <a:lnTo>
                        <a:pt x="26" y="231"/>
                      </a:lnTo>
                      <a:lnTo>
                        <a:pt x="28" y="238"/>
                      </a:lnTo>
                      <a:lnTo>
                        <a:pt x="21" y="251"/>
                      </a:lnTo>
                      <a:lnTo>
                        <a:pt x="22" y="252"/>
                      </a:lnTo>
                      <a:lnTo>
                        <a:pt x="30" y="257"/>
                      </a:lnTo>
                      <a:lnTo>
                        <a:pt x="35" y="246"/>
                      </a:lnTo>
                      <a:lnTo>
                        <a:pt x="37" y="245"/>
                      </a:lnTo>
                      <a:lnTo>
                        <a:pt x="51" y="229"/>
                      </a:lnTo>
                      <a:lnTo>
                        <a:pt x="55" y="219"/>
                      </a:lnTo>
                      <a:lnTo>
                        <a:pt x="50" y="219"/>
                      </a:lnTo>
                      <a:lnTo>
                        <a:pt x="49" y="217"/>
                      </a:lnTo>
                      <a:lnTo>
                        <a:pt x="55" y="214"/>
                      </a:lnTo>
                      <a:lnTo>
                        <a:pt x="59" y="203"/>
                      </a:lnTo>
                      <a:lnTo>
                        <a:pt x="62" y="200"/>
                      </a:lnTo>
                      <a:lnTo>
                        <a:pt x="67" y="202"/>
                      </a:lnTo>
                      <a:lnTo>
                        <a:pt x="77" y="193"/>
                      </a:lnTo>
                      <a:lnTo>
                        <a:pt x="94" y="184"/>
                      </a:lnTo>
                      <a:lnTo>
                        <a:pt x="91" y="178"/>
                      </a:lnTo>
                      <a:lnTo>
                        <a:pt x="98" y="172"/>
                      </a:lnTo>
                      <a:lnTo>
                        <a:pt x="103" y="172"/>
                      </a:lnTo>
                      <a:lnTo>
                        <a:pt x="102" y="166"/>
                      </a:lnTo>
                      <a:lnTo>
                        <a:pt x="108" y="168"/>
                      </a:lnTo>
                      <a:lnTo>
                        <a:pt x="110" y="174"/>
                      </a:lnTo>
                      <a:lnTo>
                        <a:pt x="120" y="173"/>
                      </a:lnTo>
                      <a:lnTo>
                        <a:pt x="119" y="170"/>
                      </a:lnTo>
                      <a:lnTo>
                        <a:pt x="122" y="168"/>
                      </a:lnTo>
                      <a:lnTo>
                        <a:pt x="126" y="169"/>
                      </a:lnTo>
                      <a:lnTo>
                        <a:pt x="131" y="168"/>
                      </a:lnTo>
                      <a:lnTo>
                        <a:pt x="134" y="165"/>
                      </a:lnTo>
                      <a:lnTo>
                        <a:pt x="140" y="168"/>
                      </a:lnTo>
                      <a:lnTo>
                        <a:pt x="136" y="178"/>
                      </a:lnTo>
                      <a:lnTo>
                        <a:pt x="149" y="185"/>
                      </a:lnTo>
                      <a:lnTo>
                        <a:pt x="152" y="179"/>
                      </a:lnTo>
                      <a:lnTo>
                        <a:pt x="175" y="172"/>
                      </a:lnTo>
                      <a:lnTo>
                        <a:pt x="175" y="167"/>
                      </a:lnTo>
                      <a:lnTo>
                        <a:pt x="184" y="169"/>
                      </a:lnTo>
                      <a:lnTo>
                        <a:pt x="186" y="163"/>
                      </a:lnTo>
                      <a:lnTo>
                        <a:pt x="195" y="166"/>
                      </a:lnTo>
                      <a:lnTo>
                        <a:pt x="205" y="154"/>
                      </a:lnTo>
                      <a:lnTo>
                        <a:pt x="208" y="147"/>
                      </a:lnTo>
                      <a:lnTo>
                        <a:pt x="216" y="144"/>
                      </a:lnTo>
                      <a:lnTo>
                        <a:pt x="219" y="147"/>
                      </a:lnTo>
                      <a:lnTo>
                        <a:pt x="197" y="170"/>
                      </a:lnTo>
                      <a:lnTo>
                        <a:pt x="201" y="173"/>
                      </a:lnTo>
                      <a:lnTo>
                        <a:pt x="210" y="168"/>
                      </a:lnTo>
                      <a:lnTo>
                        <a:pt x="215" y="162"/>
                      </a:lnTo>
                      <a:lnTo>
                        <a:pt x="214" y="156"/>
                      </a:lnTo>
                      <a:lnTo>
                        <a:pt x="217" y="155"/>
                      </a:lnTo>
                      <a:lnTo>
                        <a:pt x="223" y="169"/>
                      </a:lnTo>
                      <a:lnTo>
                        <a:pt x="230" y="168"/>
                      </a:lnTo>
                      <a:lnTo>
                        <a:pt x="236" y="174"/>
                      </a:lnTo>
                      <a:lnTo>
                        <a:pt x="250" y="180"/>
                      </a:lnTo>
                      <a:lnTo>
                        <a:pt x="249" y="184"/>
                      </a:lnTo>
                      <a:lnTo>
                        <a:pt x="251" y="188"/>
                      </a:lnTo>
                      <a:lnTo>
                        <a:pt x="262" y="182"/>
                      </a:lnTo>
                      <a:lnTo>
                        <a:pt x="269" y="190"/>
                      </a:lnTo>
                      <a:lnTo>
                        <a:pt x="267" y="192"/>
                      </a:lnTo>
                      <a:lnTo>
                        <a:pt x="261" y="189"/>
                      </a:lnTo>
                      <a:lnTo>
                        <a:pt x="258" y="191"/>
                      </a:lnTo>
                      <a:lnTo>
                        <a:pt x="255" y="204"/>
                      </a:lnTo>
                      <a:lnTo>
                        <a:pt x="257" y="209"/>
                      </a:lnTo>
                      <a:lnTo>
                        <a:pt x="256" y="213"/>
                      </a:lnTo>
                      <a:lnTo>
                        <a:pt x="251" y="219"/>
                      </a:lnTo>
                      <a:lnTo>
                        <a:pt x="253" y="223"/>
                      </a:lnTo>
                      <a:lnTo>
                        <a:pt x="259" y="227"/>
                      </a:lnTo>
                      <a:lnTo>
                        <a:pt x="259" y="231"/>
                      </a:lnTo>
                      <a:lnTo>
                        <a:pt x="261" y="234"/>
                      </a:lnTo>
                      <a:lnTo>
                        <a:pt x="271" y="240"/>
                      </a:lnTo>
                      <a:lnTo>
                        <a:pt x="285" y="247"/>
                      </a:lnTo>
                      <a:lnTo>
                        <a:pt x="293" y="254"/>
                      </a:lnTo>
                      <a:lnTo>
                        <a:pt x="302" y="263"/>
                      </a:lnTo>
                      <a:lnTo>
                        <a:pt x="304" y="267"/>
                      </a:lnTo>
                      <a:lnTo>
                        <a:pt x="320" y="268"/>
                      </a:lnTo>
                      <a:lnTo>
                        <a:pt x="323" y="263"/>
                      </a:lnTo>
                      <a:lnTo>
                        <a:pt x="314" y="254"/>
                      </a:lnTo>
                      <a:lnTo>
                        <a:pt x="318" y="253"/>
                      </a:lnTo>
                      <a:lnTo>
                        <a:pt x="327" y="251"/>
                      </a:lnTo>
                      <a:lnTo>
                        <a:pt x="331" y="248"/>
                      </a:lnTo>
                      <a:lnTo>
                        <a:pt x="336" y="249"/>
                      </a:lnTo>
                      <a:lnTo>
                        <a:pt x="336" y="246"/>
                      </a:lnTo>
                      <a:lnTo>
                        <a:pt x="333" y="244"/>
                      </a:lnTo>
                      <a:lnTo>
                        <a:pt x="332" y="239"/>
                      </a:lnTo>
                      <a:lnTo>
                        <a:pt x="320" y="239"/>
                      </a:lnTo>
                      <a:lnTo>
                        <a:pt x="315" y="232"/>
                      </a:lnTo>
                      <a:lnTo>
                        <a:pt x="313" y="232"/>
                      </a:lnTo>
                      <a:lnTo>
                        <a:pt x="310" y="235"/>
                      </a:lnTo>
                      <a:lnTo>
                        <a:pt x="299" y="236"/>
                      </a:lnTo>
                      <a:lnTo>
                        <a:pt x="288" y="226"/>
                      </a:lnTo>
                      <a:lnTo>
                        <a:pt x="281" y="226"/>
                      </a:lnTo>
                      <a:lnTo>
                        <a:pt x="279" y="222"/>
                      </a:lnTo>
                      <a:lnTo>
                        <a:pt x="283" y="218"/>
                      </a:lnTo>
                      <a:lnTo>
                        <a:pt x="297" y="227"/>
                      </a:lnTo>
                      <a:lnTo>
                        <a:pt x="308" y="225"/>
                      </a:lnTo>
                      <a:lnTo>
                        <a:pt x="309" y="221"/>
                      </a:lnTo>
                      <a:lnTo>
                        <a:pt x="311" y="221"/>
                      </a:lnTo>
                      <a:lnTo>
                        <a:pt x="304" y="209"/>
                      </a:lnTo>
                      <a:lnTo>
                        <a:pt x="302" y="207"/>
                      </a:lnTo>
                      <a:lnTo>
                        <a:pt x="305" y="202"/>
                      </a:lnTo>
                      <a:lnTo>
                        <a:pt x="310" y="208"/>
                      </a:lnTo>
                      <a:lnTo>
                        <a:pt x="310" y="213"/>
                      </a:lnTo>
                      <a:lnTo>
                        <a:pt x="313" y="219"/>
                      </a:lnTo>
                      <a:lnTo>
                        <a:pt x="318" y="218"/>
                      </a:lnTo>
                      <a:lnTo>
                        <a:pt x="317" y="215"/>
                      </a:lnTo>
                      <a:lnTo>
                        <a:pt x="320" y="216"/>
                      </a:lnTo>
                      <a:lnTo>
                        <a:pt x="324" y="216"/>
                      </a:lnTo>
                      <a:lnTo>
                        <a:pt x="322" y="221"/>
                      </a:lnTo>
                      <a:lnTo>
                        <a:pt x="323" y="223"/>
                      </a:lnTo>
                      <a:lnTo>
                        <a:pt x="330" y="223"/>
                      </a:lnTo>
                      <a:lnTo>
                        <a:pt x="335" y="223"/>
                      </a:lnTo>
                      <a:lnTo>
                        <a:pt x="336" y="223"/>
                      </a:lnTo>
                      <a:lnTo>
                        <a:pt x="336" y="225"/>
                      </a:lnTo>
                      <a:lnTo>
                        <a:pt x="332" y="224"/>
                      </a:lnTo>
                      <a:lnTo>
                        <a:pt x="339" y="228"/>
                      </a:lnTo>
                      <a:lnTo>
                        <a:pt x="341" y="231"/>
                      </a:lnTo>
                      <a:lnTo>
                        <a:pt x="338" y="231"/>
                      </a:lnTo>
                      <a:lnTo>
                        <a:pt x="338" y="234"/>
                      </a:lnTo>
                      <a:lnTo>
                        <a:pt x="345" y="245"/>
                      </a:lnTo>
                      <a:lnTo>
                        <a:pt x="341" y="251"/>
                      </a:lnTo>
                      <a:lnTo>
                        <a:pt x="341" y="258"/>
                      </a:lnTo>
                      <a:lnTo>
                        <a:pt x="339" y="260"/>
                      </a:lnTo>
                      <a:lnTo>
                        <a:pt x="335" y="259"/>
                      </a:lnTo>
                      <a:lnTo>
                        <a:pt x="332" y="255"/>
                      </a:lnTo>
                      <a:lnTo>
                        <a:pt x="331" y="257"/>
                      </a:lnTo>
                      <a:lnTo>
                        <a:pt x="325" y="255"/>
                      </a:lnTo>
                      <a:lnTo>
                        <a:pt x="329" y="262"/>
                      </a:lnTo>
                      <a:lnTo>
                        <a:pt x="338" y="262"/>
                      </a:lnTo>
                      <a:lnTo>
                        <a:pt x="345" y="265"/>
                      </a:lnTo>
                      <a:lnTo>
                        <a:pt x="347" y="268"/>
                      </a:lnTo>
                      <a:lnTo>
                        <a:pt x="346" y="274"/>
                      </a:lnTo>
                      <a:lnTo>
                        <a:pt x="355" y="282"/>
                      </a:lnTo>
                      <a:lnTo>
                        <a:pt x="356" y="285"/>
                      </a:lnTo>
                      <a:lnTo>
                        <a:pt x="356" y="289"/>
                      </a:lnTo>
                      <a:lnTo>
                        <a:pt x="362" y="294"/>
                      </a:lnTo>
                      <a:lnTo>
                        <a:pt x="362" y="309"/>
                      </a:lnTo>
                      <a:lnTo>
                        <a:pt x="362" y="314"/>
                      </a:lnTo>
                      <a:lnTo>
                        <a:pt x="365" y="314"/>
                      </a:lnTo>
                      <a:lnTo>
                        <a:pt x="375" y="304"/>
                      </a:lnTo>
                      <a:lnTo>
                        <a:pt x="379" y="305"/>
                      </a:lnTo>
                      <a:lnTo>
                        <a:pt x="387" y="312"/>
                      </a:lnTo>
                      <a:lnTo>
                        <a:pt x="379" y="335"/>
                      </a:lnTo>
                      <a:lnTo>
                        <a:pt x="381" y="340"/>
                      </a:lnTo>
                      <a:lnTo>
                        <a:pt x="386" y="341"/>
                      </a:lnTo>
                      <a:lnTo>
                        <a:pt x="397" y="350"/>
                      </a:lnTo>
                      <a:lnTo>
                        <a:pt x="399" y="347"/>
                      </a:lnTo>
                      <a:lnTo>
                        <a:pt x="404" y="351"/>
                      </a:lnTo>
                      <a:lnTo>
                        <a:pt x="406" y="344"/>
                      </a:lnTo>
                      <a:lnTo>
                        <a:pt x="412" y="339"/>
                      </a:lnTo>
                      <a:lnTo>
                        <a:pt x="412" y="333"/>
                      </a:lnTo>
                      <a:lnTo>
                        <a:pt x="413" y="323"/>
                      </a:lnTo>
                      <a:lnTo>
                        <a:pt x="408" y="310"/>
                      </a:lnTo>
                      <a:lnTo>
                        <a:pt x="404" y="311"/>
                      </a:lnTo>
                      <a:lnTo>
                        <a:pt x="397" y="295"/>
                      </a:lnTo>
                      <a:lnTo>
                        <a:pt x="395" y="293"/>
                      </a:lnTo>
                      <a:lnTo>
                        <a:pt x="391" y="293"/>
                      </a:lnTo>
                      <a:lnTo>
                        <a:pt x="393" y="281"/>
                      </a:lnTo>
                      <a:lnTo>
                        <a:pt x="390" y="275"/>
                      </a:lnTo>
                      <a:lnTo>
                        <a:pt x="388" y="270"/>
                      </a:lnTo>
                      <a:lnTo>
                        <a:pt x="390" y="265"/>
                      </a:lnTo>
                      <a:lnTo>
                        <a:pt x="397" y="262"/>
                      </a:lnTo>
                      <a:lnTo>
                        <a:pt x="405" y="246"/>
                      </a:lnTo>
                      <a:lnTo>
                        <a:pt x="411" y="244"/>
                      </a:lnTo>
                      <a:lnTo>
                        <a:pt x="413" y="246"/>
                      </a:lnTo>
                      <a:lnTo>
                        <a:pt x="414" y="245"/>
                      </a:lnTo>
                      <a:lnTo>
                        <a:pt x="409" y="240"/>
                      </a:lnTo>
                      <a:lnTo>
                        <a:pt x="404" y="240"/>
                      </a:lnTo>
                      <a:lnTo>
                        <a:pt x="405" y="234"/>
                      </a:lnTo>
                      <a:lnTo>
                        <a:pt x="397" y="248"/>
                      </a:lnTo>
                      <a:lnTo>
                        <a:pt x="389" y="256"/>
                      </a:lnTo>
                      <a:lnTo>
                        <a:pt x="384" y="256"/>
                      </a:lnTo>
                      <a:lnTo>
                        <a:pt x="383" y="251"/>
                      </a:lnTo>
                      <a:lnTo>
                        <a:pt x="386" y="250"/>
                      </a:lnTo>
                      <a:lnTo>
                        <a:pt x="385" y="246"/>
                      </a:lnTo>
                      <a:lnTo>
                        <a:pt x="391" y="243"/>
                      </a:lnTo>
                      <a:lnTo>
                        <a:pt x="395" y="232"/>
                      </a:lnTo>
                      <a:lnTo>
                        <a:pt x="397" y="230"/>
                      </a:lnTo>
                      <a:lnTo>
                        <a:pt x="402" y="230"/>
                      </a:lnTo>
                      <a:lnTo>
                        <a:pt x="405" y="227"/>
                      </a:lnTo>
                      <a:lnTo>
                        <a:pt x="409" y="223"/>
                      </a:lnTo>
                      <a:lnTo>
                        <a:pt x="408" y="217"/>
                      </a:lnTo>
                      <a:lnTo>
                        <a:pt x="410" y="212"/>
                      </a:lnTo>
                      <a:lnTo>
                        <a:pt x="401" y="211"/>
                      </a:lnTo>
                      <a:lnTo>
                        <a:pt x="397" y="210"/>
                      </a:lnTo>
                      <a:lnTo>
                        <a:pt x="396" y="203"/>
                      </a:lnTo>
                      <a:lnTo>
                        <a:pt x="398" y="203"/>
                      </a:lnTo>
                      <a:lnTo>
                        <a:pt x="391" y="192"/>
                      </a:lnTo>
                      <a:lnTo>
                        <a:pt x="389" y="196"/>
                      </a:lnTo>
                      <a:lnTo>
                        <a:pt x="387" y="198"/>
                      </a:lnTo>
                      <a:lnTo>
                        <a:pt x="380" y="195"/>
                      </a:lnTo>
                      <a:lnTo>
                        <a:pt x="372" y="192"/>
                      </a:lnTo>
                      <a:lnTo>
                        <a:pt x="367" y="190"/>
                      </a:lnTo>
                      <a:lnTo>
                        <a:pt x="363" y="185"/>
                      </a:lnTo>
                      <a:lnTo>
                        <a:pt x="364" y="178"/>
                      </a:lnTo>
                      <a:lnTo>
                        <a:pt x="368" y="181"/>
                      </a:lnTo>
                      <a:lnTo>
                        <a:pt x="370" y="176"/>
                      </a:lnTo>
                      <a:lnTo>
                        <a:pt x="362" y="168"/>
                      </a:lnTo>
                      <a:lnTo>
                        <a:pt x="365" y="172"/>
                      </a:lnTo>
                      <a:lnTo>
                        <a:pt x="363" y="178"/>
                      </a:lnTo>
                      <a:lnTo>
                        <a:pt x="363" y="173"/>
                      </a:lnTo>
                      <a:lnTo>
                        <a:pt x="360" y="173"/>
                      </a:lnTo>
                      <a:lnTo>
                        <a:pt x="352" y="163"/>
                      </a:lnTo>
                      <a:lnTo>
                        <a:pt x="350" y="161"/>
                      </a:lnTo>
                      <a:lnTo>
                        <a:pt x="355" y="164"/>
                      </a:lnTo>
                      <a:lnTo>
                        <a:pt x="356" y="162"/>
                      </a:lnTo>
                      <a:lnTo>
                        <a:pt x="362" y="167"/>
                      </a:lnTo>
                      <a:lnTo>
                        <a:pt x="363" y="153"/>
                      </a:lnTo>
                    </a:path>
                  </a:pathLst>
                </a:custGeom>
                <a:solidFill>
                  <a:srgbClr val="FF0033"/>
                </a:solidFill>
                <a:ln w="9525" cap="rnd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554" name="Freeform 223"/>
                <p:cNvSpPr>
                  <a:spLocks/>
                </p:cNvSpPr>
                <p:nvPr/>
              </p:nvSpPr>
              <p:spPr bwMode="auto">
                <a:xfrm>
                  <a:off x="5037" y="2237"/>
                  <a:ext cx="256" cy="353"/>
                </a:xfrm>
                <a:custGeom>
                  <a:avLst/>
                  <a:gdLst>
                    <a:gd name="T0" fmla="*/ 143 w 256"/>
                    <a:gd name="T1" fmla="*/ 102 h 353"/>
                    <a:gd name="T2" fmla="*/ 125 w 256"/>
                    <a:gd name="T3" fmla="*/ 101 h 353"/>
                    <a:gd name="T4" fmla="*/ 103 w 256"/>
                    <a:gd name="T5" fmla="*/ 88 h 353"/>
                    <a:gd name="T6" fmla="*/ 92 w 256"/>
                    <a:gd name="T7" fmla="*/ 63 h 353"/>
                    <a:gd name="T8" fmla="*/ 76 w 256"/>
                    <a:gd name="T9" fmla="*/ 44 h 353"/>
                    <a:gd name="T10" fmla="*/ 60 w 256"/>
                    <a:gd name="T11" fmla="*/ 5 h 353"/>
                    <a:gd name="T12" fmla="*/ 49 w 256"/>
                    <a:gd name="T13" fmla="*/ 6 h 353"/>
                    <a:gd name="T14" fmla="*/ 36 w 256"/>
                    <a:gd name="T15" fmla="*/ 18 h 353"/>
                    <a:gd name="T16" fmla="*/ 20 w 256"/>
                    <a:gd name="T17" fmla="*/ 13 h 353"/>
                    <a:gd name="T18" fmla="*/ 16 w 256"/>
                    <a:gd name="T19" fmla="*/ 33 h 353"/>
                    <a:gd name="T20" fmla="*/ 3 w 256"/>
                    <a:gd name="T21" fmla="*/ 33 h 353"/>
                    <a:gd name="T22" fmla="*/ 32 w 256"/>
                    <a:gd name="T23" fmla="*/ 46 h 353"/>
                    <a:gd name="T24" fmla="*/ 22 w 256"/>
                    <a:gd name="T25" fmla="*/ 49 h 353"/>
                    <a:gd name="T26" fmla="*/ 35 w 256"/>
                    <a:gd name="T27" fmla="*/ 57 h 353"/>
                    <a:gd name="T28" fmla="*/ 39 w 256"/>
                    <a:gd name="T29" fmla="*/ 76 h 353"/>
                    <a:gd name="T30" fmla="*/ 38 w 256"/>
                    <a:gd name="T31" fmla="*/ 89 h 353"/>
                    <a:gd name="T32" fmla="*/ 38 w 256"/>
                    <a:gd name="T33" fmla="*/ 100 h 353"/>
                    <a:gd name="T34" fmla="*/ 37 w 256"/>
                    <a:gd name="T35" fmla="*/ 115 h 353"/>
                    <a:gd name="T36" fmla="*/ 35 w 256"/>
                    <a:gd name="T37" fmla="*/ 129 h 353"/>
                    <a:gd name="T38" fmla="*/ 38 w 256"/>
                    <a:gd name="T39" fmla="*/ 155 h 353"/>
                    <a:gd name="T40" fmla="*/ 32 w 256"/>
                    <a:gd name="T41" fmla="*/ 153 h 353"/>
                    <a:gd name="T42" fmla="*/ 16 w 256"/>
                    <a:gd name="T43" fmla="*/ 182 h 353"/>
                    <a:gd name="T44" fmla="*/ 17 w 256"/>
                    <a:gd name="T45" fmla="*/ 203 h 353"/>
                    <a:gd name="T46" fmla="*/ 31 w 256"/>
                    <a:gd name="T47" fmla="*/ 241 h 353"/>
                    <a:gd name="T48" fmla="*/ 41 w 256"/>
                    <a:gd name="T49" fmla="*/ 267 h 353"/>
                    <a:gd name="T50" fmla="*/ 36 w 256"/>
                    <a:gd name="T51" fmla="*/ 245 h 353"/>
                    <a:gd name="T52" fmla="*/ 55 w 256"/>
                    <a:gd name="T53" fmla="*/ 269 h 353"/>
                    <a:gd name="T54" fmla="*/ 91 w 256"/>
                    <a:gd name="T55" fmla="*/ 312 h 353"/>
                    <a:gd name="T56" fmla="*/ 146 w 256"/>
                    <a:gd name="T57" fmla="*/ 335 h 353"/>
                    <a:gd name="T58" fmla="*/ 172 w 256"/>
                    <a:gd name="T59" fmla="*/ 346 h 353"/>
                    <a:gd name="T60" fmla="*/ 188 w 256"/>
                    <a:gd name="T61" fmla="*/ 347 h 353"/>
                    <a:gd name="T62" fmla="*/ 151 w 256"/>
                    <a:gd name="T63" fmla="*/ 330 h 353"/>
                    <a:gd name="T64" fmla="*/ 158 w 256"/>
                    <a:gd name="T65" fmla="*/ 315 h 353"/>
                    <a:gd name="T66" fmla="*/ 105 w 256"/>
                    <a:gd name="T67" fmla="*/ 303 h 353"/>
                    <a:gd name="T68" fmla="*/ 118 w 256"/>
                    <a:gd name="T69" fmla="*/ 282 h 353"/>
                    <a:gd name="T70" fmla="*/ 157 w 256"/>
                    <a:gd name="T71" fmla="*/ 285 h 353"/>
                    <a:gd name="T72" fmla="*/ 185 w 256"/>
                    <a:gd name="T73" fmla="*/ 305 h 353"/>
                    <a:gd name="T74" fmla="*/ 182 w 256"/>
                    <a:gd name="T75" fmla="*/ 280 h 353"/>
                    <a:gd name="T76" fmla="*/ 198 w 256"/>
                    <a:gd name="T77" fmla="*/ 255 h 353"/>
                    <a:gd name="T78" fmla="*/ 201 w 256"/>
                    <a:gd name="T79" fmla="*/ 248 h 353"/>
                    <a:gd name="T80" fmla="*/ 209 w 256"/>
                    <a:gd name="T81" fmla="*/ 240 h 353"/>
                    <a:gd name="T82" fmla="*/ 222 w 256"/>
                    <a:gd name="T83" fmla="*/ 223 h 353"/>
                    <a:gd name="T84" fmla="*/ 232 w 256"/>
                    <a:gd name="T85" fmla="*/ 220 h 353"/>
                    <a:gd name="T86" fmla="*/ 232 w 256"/>
                    <a:gd name="T87" fmla="*/ 208 h 353"/>
                    <a:gd name="T88" fmla="*/ 223 w 256"/>
                    <a:gd name="T89" fmla="*/ 193 h 353"/>
                    <a:gd name="T90" fmla="*/ 255 w 256"/>
                    <a:gd name="T91" fmla="*/ 172 h 353"/>
                    <a:gd name="T92" fmla="*/ 237 w 256"/>
                    <a:gd name="T93" fmla="*/ 165 h 353"/>
                    <a:gd name="T94" fmla="*/ 213 w 256"/>
                    <a:gd name="T95" fmla="*/ 143 h 353"/>
                    <a:gd name="T96" fmla="*/ 202 w 256"/>
                    <a:gd name="T97" fmla="*/ 151 h 353"/>
                    <a:gd name="T98" fmla="*/ 176 w 256"/>
                    <a:gd name="T99" fmla="*/ 139 h 353"/>
                    <a:gd name="T100" fmla="*/ 180 w 256"/>
                    <a:gd name="T101" fmla="*/ 159 h 353"/>
                    <a:gd name="T102" fmla="*/ 177 w 256"/>
                    <a:gd name="T103" fmla="*/ 196 h 353"/>
                    <a:gd name="T104" fmla="*/ 140 w 256"/>
                    <a:gd name="T105" fmla="*/ 162 h 353"/>
                    <a:gd name="T106" fmla="*/ 134 w 256"/>
                    <a:gd name="T107" fmla="*/ 139 h 353"/>
                    <a:gd name="T108" fmla="*/ 156 w 256"/>
                    <a:gd name="T109" fmla="*/ 115 h 353"/>
                    <a:gd name="T110" fmla="*/ 167 w 256"/>
                    <a:gd name="T111" fmla="*/ 104 h 353"/>
                    <a:gd name="T112" fmla="*/ 148 w 256"/>
                    <a:gd name="T113" fmla="*/ 94 h 353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256"/>
                    <a:gd name="T172" fmla="*/ 0 h 353"/>
                    <a:gd name="T173" fmla="*/ 256 w 256"/>
                    <a:gd name="T174" fmla="*/ 353 h 353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256" h="353">
                      <a:moveTo>
                        <a:pt x="144" y="83"/>
                      </a:moveTo>
                      <a:lnTo>
                        <a:pt x="139" y="92"/>
                      </a:lnTo>
                      <a:lnTo>
                        <a:pt x="144" y="97"/>
                      </a:lnTo>
                      <a:lnTo>
                        <a:pt x="143" y="102"/>
                      </a:lnTo>
                      <a:lnTo>
                        <a:pt x="138" y="103"/>
                      </a:lnTo>
                      <a:lnTo>
                        <a:pt x="133" y="100"/>
                      </a:lnTo>
                      <a:lnTo>
                        <a:pt x="133" y="103"/>
                      </a:lnTo>
                      <a:lnTo>
                        <a:pt x="125" y="101"/>
                      </a:lnTo>
                      <a:lnTo>
                        <a:pt x="122" y="97"/>
                      </a:lnTo>
                      <a:lnTo>
                        <a:pt x="120" y="92"/>
                      </a:lnTo>
                      <a:lnTo>
                        <a:pt x="107" y="92"/>
                      </a:lnTo>
                      <a:lnTo>
                        <a:pt x="103" y="88"/>
                      </a:lnTo>
                      <a:lnTo>
                        <a:pt x="106" y="86"/>
                      </a:lnTo>
                      <a:lnTo>
                        <a:pt x="98" y="72"/>
                      </a:lnTo>
                      <a:lnTo>
                        <a:pt x="93" y="70"/>
                      </a:lnTo>
                      <a:lnTo>
                        <a:pt x="92" y="63"/>
                      </a:lnTo>
                      <a:lnTo>
                        <a:pt x="90" y="60"/>
                      </a:lnTo>
                      <a:lnTo>
                        <a:pt x="80" y="57"/>
                      </a:lnTo>
                      <a:lnTo>
                        <a:pt x="78" y="59"/>
                      </a:lnTo>
                      <a:lnTo>
                        <a:pt x="76" y="44"/>
                      </a:lnTo>
                      <a:lnTo>
                        <a:pt x="72" y="25"/>
                      </a:lnTo>
                      <a:lnTo>
                        <a:pt x="73" y="15"/>
                      </a:lnTo>
                      <a:lnTo>
                        <a:pt x="67" y="7"/>
                      </a:lnTo>
                      <a:lnTo>
                        <a:pt x="60" y="5"/>
                      </a:lnTo>
                      <a:lnTo>
                        <a:pt x="59" y="0"/>
                      </a:lnTo>
                      <a:lnTo>
                        <a:pt x="57" y="0"/>
                      </a:lnTo>
                      <a:lnTo>
                        <a:pt x="51" y="7"/>
                      </a:lnTo>
                      <a:lnTo>
                        <a:pt x="49" y="6"/>
                      </a:lnTo>
                      <a:lnTo>
                        <a:pt x="44" y="0"/>
                      </a:lnTo>
                      <a:lnTo>
                        <a:pt x="39" y="4"/>
                      </a:lnTo>
                      <a:lnTo>
                        <a:pt x="40" y="16"/>
                      </a:lnTo>
                      <a:lnTo>
                        <a:pt x="36" y="18"/>
                      </a:lnTo>
                      <a:lnTo>
                        <a:pt x="32" y="12"/>
                      </a:lnTo>
                      <a:lnTo>
                        <a:pt x="25" y="7"/>
                      </a:lnTo>
                      <a:lnTo>
                        <a:pt x="23" y="14"/>
                      </a:lnTo>
                      <a:lnTo>
                        <a:pt x="20" y="13"/>
                      </a:lnTo>
                      <a:lnTo>
                        <a:pt x="15" y="21"/>
                      </a:lnTo>
                      <a:lnTo>
                        <a:pt x="18" y="25"/>
                      </a:lnTo>
                      <a:lnTo>
                        <a:pt x="14" y="30"/>
                      </a:lnTo>
                      <a:lnTo>
                        <a:pt x="16" y="33"/>
                      </a:lnTo>
                      <a:lnTo>
                        <a:pt x="11" y="34"/>
                      </a:lnTo>
                      <a:lnTo>
                        <a:pt x="6" y="30"/>
                      </a:lnTo>
                      <a:lnTo>
                        <a:pt x="0" y="22"/>
                      </a:lnTo>
                      <a:lnTo>
                        <a:pt x="3" y="33"/>
                      </a:lnTo>
                      <a:lnTo>
                        <a:pt x="17" y="44"/>
                      </a:lnTo>
                      <a:lnTo>
                        <a:pt x="20" y="45"/>
                      </a:lnTo>
                      <a:lnTo>
                        <a:pt x="21" y="42"/>
                      </a:lnTo>
                      <a:lnTo>
                        <a:pt x="32" y="46"/>
                      </a:lnTo>
                      <a:lnTo>
                        <a:pt x="34" y="49"/>
                      </a:lnTo>
                      <a:lnTo>
                        <a:pt x="24" y="47"/>
                      </a:lnTo>
                      <a:lnTo>
                        <a:pt x="26" y="49"/>
                      </a:lnTo>
                      <a:lnTo>
                        <a:pt x="22" y="49"/>
                      </a:lnTo>
                      <a:lnTo>
                        <a:pt x="29" y="55"/>
                      </a:lnTo>
                      <a:lnTo>
                        <a:pt x="31" y="53"/>
                      </a:lnTo>
                      <a:lnTo>
                        <a:pt x="34" y="53"/>
                      </a:lnTo>
                      <a:lnTo>
                        <a:pt x="35" y="57"/>
                      </a:lnTo>
                      <a:lnTo>
                        <a:pt x="33" y="57"/>
                      </a:lnTo>
                      <a:lnTo>
                        <a:pt x="33" y="66"/>
                      </a:lnTo>
                      <a:lnTo>
                        <a:pt x="37" y="75"/>
                      </a:lnTo>
                      <a:lnTo>
                        <a:pt x="39" y="76"/>
                      </a:lnTo>
                      <a:lnTo>
                        <a:pt x="39" y="78"/>
                      </a:lnTo>
                      <a:lnTo>
                        <a:pt x="37" y="77"/>
                      </a:lnTo>
                      <a:lnTo>
                        <a:pt x="37" y="89"/>
                      </a:lnTo>
                      <a:lnTo>
                        <a:pt x="38" y="89"/>
                      </a:lnTo>
                      <a:lnTo>
                        <a:pt x="43" y="87"/>
                      </a:lnTo>
                      <a:lnTo>
                        <a:pt x="40" y="92"/>
                      </a:lnTo>
                      <a:lnTo>
                        <a:pt x="40" y="97"/>
                      </a:lnTo>
                      <a:lnTo>
                        <a:pt x="38" y="100"/>
                      </a:lnTo>
                      <a:lnTo>
                        <a:pt x="39" y="107"/>
                      </a:lnTo>
                      <a:lnTo>
                        <a:pt x="39" y="109"/>
                      </a:lnTo>
                      <a:lnTo>
                        <a:pt x="35" y="114"/>
                      </a:lnTo>
                      <a:lnTo>
                        <a:pt x="37" y="115"/>
                      </a:lnTo>
                      <a:lnTo>
                        <a:pt x="38" y="115"/>
                      </a:lnTo>
                      <a:lnTo>
                        <a:pt x="35" y="116"/>
                      </a:lnTo>
                      <a:lnTo>
                        <a:pt x="33" y="127"/>
                      </a:lnTo>
                      <a:lnTo>
                        <a:pt x="35" y="129"/>
                      </a:lnTo>
                      <a:lnTo>
                        <a:pt x="32" y="135"/>
                      </a:lnTo>
                      <a:lnTo>
                        <a:pt x="37" y="145"/>
                      </a:lnTo>
                      <a:lnTo>
                        <a:pt x="39" y="151"/>
                      </a:lnTo>
                      <a:lnTo>
                        <a:pt x="38" y="155"/>
                      </a:lnTo>
                      <a:lnTo>
                        <a:pt x="37" y="160"/>
                      </a:lnTo>
                      <a:lnTo>
                        <a:pt x="35" y="160"/>
                      </a:lnTo>
                      <a:lnTo>
                        <a:pt x="37" y="158"/>
                      </a:lnTo>
                      <a:lnTo>
                        <a:pt x="32" y="153"/>
                      </a:lnTo>
                      <a:lnTo>
                        <a:pt x="29" y="161"/>
                      </a:lnTo>
                      <a:lnTo>
                        <a:pt x="31" y="164"/>
                      </a:lnTo>
                      <a:lnTo>
                        <a:pt x="29" y="163"/>
                      </a:lnTo>
                      <a:lnTo>
                        <a:pt x="16" y="182"/>
                      </a:lnTo>
                      <a:lnTo>
                        <a:pt x="16" y="194"/>
                      </a:lnTo>
                      <a:lnTo>
                        <a:pt x="19" y="197"/>
                      </a:lnTo>
                      <a:lnTo>
                        <a:pt x="17" y="197"/>
                      </a:lnTo>
                      <a:lnTo>
                        <a:pt x="17" y="203"/>
                      </a:lnTo>
                      <a:lnTo>
                        <a:pt x="18" y="212"/>
                      </a:lnTo>
                      <a:lnTo>
                        <a:pt x="28" y="229"/>
                      </a:lnTo>
                      <a:lnTo>
                        <a:pt x="31" y="241"/>
                      </a:lnTo>
                      <a:lnTo>
                        <a:pt x="36" y="250"/>
                      </a:lnTo>
                      <a:lnTo>
                        <a:pt x="32" y="250"/>
                      </a:lnTo>
                      <a:lnTo>
                        <a:pt x="39" y="257"/>
                      </a:lnTo>
                      <a:lnTo>
                        <a:pt x="41" y="267"/>
                      </a:lnTo>
                      <a:lnTo>
                        <a:pt x="50" y="277"/>
                      </a:lnTo>
                      <a:lnTo>
                        <a:pt x="52" y="276"/>
                      </a:lnTo>
                      <a:lnTo>
                        <a:pt x="48" y="271"/>
                      </a:lnTo>
                      <a:lnTo>
                        <a:pt x="36" y="245"/>
                      </a:lnTo>
                      <a:lnTo>
                        <a:pt x="35" y="236"/>
                      </a:lnTo>
                      <a:lnTo>
                        <a:pt x="42" y="243"/>
                      </a:lnTo>
                      <a:lnTo>
                        <a:pt x="44" y="253"/>
                      </a:lnTo>
                      <a:lnTo>
                        <a:pt x="55" y="269"/>
                      </a:lnTo>
                      <a:lnTo>
                        <a:pt x="53" y="271"/>
                      </a:lnTo>
                      <a:lnTo>
                        <a:pt x="71" y="293"/>
                      </a:lnTo>
                      <a:lnTo>
                        <a:pt x="70" y="296"/>
                      </a:lnTo>
                      <a:lnTo>
                        <a:pt x="91" y="312"/>
                      </a:lnTo>
                      <a:lnTo>
                        <a:pt x="113" y="323"/>
                      </a:lnTo>
                      <a:lnTo>
                        <a:pt x="120" y="323"/>
                      </a:lnTo>
                      <a:lnTo>
                        <a:pt x="134" y="331"/>
                      </a:lnTo>
                      <a:lnTo>
                        <a:pt x="146" y="335"/>
                      </a:lnTo>
                      <a:lnTo>
                        <a:pt x="159" y="337"/>
                      </a:lnTo>
                      <a:lnTo>
                        <a:pt x="161" y="338"/>
                      </a:lnTo>
                      <a:lnTo>
                        <a:pt x="170" y="344"/>
                      </a:lnTo>
                      <a:lnTo>
                        <a:pt x="172" y="346"/>
                      </a:lnTo>
                      <a:lnTo>
                        <a:pt x="187" y="350"/>
                      </a:lnTo>
                      <a:lnTo>
                        <a:pt x="215" y="352"/>
                      </a:lnTo>
                      <a:lnTo>
                        <a:pt x="217" y="349"/>
                      </a:lnTo>
                      <a:lnTo>
                        <a:pt x="188" y="347"/>
                      </a:lnTo>
                      <a:lnTo>
                        <a:pt x="182" y="345"/>
                      </a:lnTo>
                      <a:lnTo>
                        <a:pt x="181" y="335"/>
                      </a:lnTo>
                      <a:lnTo>
                        <a:pt x="154" y="331"/>
                      </a:lnTo>
                      <a:lnTo>
                        <a:pt x="151" y="330"/>
                      </a:lnTo>
                      <a:lnTo>
                        <a:pt x="153" y="328"/>
                      </a:lnTo>
                      <a:lnTo>
                        <a:pt x="152" y="324"/>
                      </a:lnTo>
                      <a:lnTo>
                        <a:pt x="155" y="325"/>
                      </a:lnTo>
                      <a:lnTo>
                        <a:pt x="158" y="315"/>
                      </a:lnTo>
                      <a:lnTo>
                        <a:pt x="142" y="314"/>
                      </a:lnTo>
                      <a:lnTo>
                        <a:pt x="136" y="321"/>
                      </a:lnTo>
                      <a:lnTo>
                        <a:pt x="114" y="314"/>
                      </a:lnTo>
                      <a:lnTo>
                        <a:pt x="105" y="303"/>
                      </a:lnTo>
                      <a:lnTo>
                        <a:pt x="104" y="295"/>
                      </a:lnTo>
                      <a:lnTo>
                        <a:pt x="108" y="292"/>
                      </a:lnTo>
                      <a:lnTo>
                        <a:pt x="107" y="286"/>
                      </a:lnTo>
                      <a:lnTo>
                        <a:pt x="118" y="282"/>
                      </a:lnTo>
                      <a:lnTo>
                        <a:pt x="144" y="289"/>
                      </a:lnTo>
                      <a:lnTo>
                        <a:pt x="145" y="286"/>
                      </a:lnTo>
                      <a:lnTo>
                        <a:pt x="138" y="283"/>
                      </a:lnTo>
                      <a:lnTo>
                        <a:pt x="157" y="285"/>
                      </a:lnTo>
                      <a:lnTo>
                        <a:pt x="162" y="288"/>
                      </a:lnTo>
                      <a:lnTo>
                        <a:pt x="173" y="291"/>
                      </a:lnTo>
                      <a:lnTo>
                        <a:pt x="181" y="303"/>
                      </a:lnTo>
                      <a:lnTo>
                        <a:pt x="185" y="305"/>
                      </a:lnTo>
                      <a:lnTo>
                        <a:pt x="188" y="304"/>
                      </a:lnTo>
                      <a:lnTo>
                        <a:pt x="189" y="300"/>
                      </a:lnTo>
                      <a:lnTo>
                        <a:pt x="180" y="286"/>
                      </a:lnTo>
                      <a:lnTo>
                        <a:pt x="182" y="280"/>
                      </a:lnTo>
                      <a:lnTo>
                        <a:pt x="200" y="269"/>
                      </a:lnTo>
                      <a:lnTo>
                        <a:pt x="203" y="265"/>
                      </a:lnTo>
                      <a:lnTo>
                        <a:pt x="194" y="253"/>
                      </a:lnTo>
                      <a:lnTo>
                        <a:pt x="198" y="255"/>
                      </a:lnTo>
                      <a:lnTo>
                        <a:pt x="199" y="249"/>
                      </a:lnTo>
                      <a:lnTo>
                        <a:pt x="201" y="259"/>
                      </a:lnTo>
                      <a:lnTo>
                        <a:pt x="203" y="253"/>
                      </a:lnTo>
                      <a:lnTo>
                        <a:pt x="201" y="248"/>
                      </a:lnTo>
                      <a:lnTo>
                        <a:pt x="204" y="251"/>
                      </a:lnTo>
                      <a:lnTo>
                        <a:pt x="206" y="246"/>
                      </a:lnTo>
                      <a:lnTo>
                        <a:pt x="205" y="243"/>
                      </a:lnTo>
                      <a:lnTo>
                        <a:pt x="209" y="240"/>
                      </a:lnTo>
                      <a:lnTo>
                        <a:pt x="221" y="236"/>
                      </a:lnTo>
                      <a:lnTo>
                        <a:pt x="216" y="234"/>
                      </a:lnTo>
                      <a:lnTo>
                        <a:pt x="218" y="227"/>
                      </a:lnTo>
                      <a:lnTo>
                        <a:pt x="222" y="223"/>
                      </a:lnTo>
                      <a:lnTo>
                        <a:pt x="228" y="220"/>
                      </a:lnTo>
                      <a:lnTo>
                        <a:pt x="228" y="218"/>
                      </a:lnTo>
                      <a:lnTo>
                        <a:pt x="236" y="215"/>
                      </a:lnTo>
                      <a:lnTo>
                        <a:pt x="232" y="220"/>
                      </a:lnTo>
                      <a:lnTo>
                        <a:pt x="237" y="224"/>
                      </a:lnTo>
                      <a:lnTo>
                        <a:pt x="250" y="210"/>
                      </a:lnTo>
                      <a:lnTo>
                        <a:pt x="238" y="212"/>
                      </a:lnTo>
                      <a:lnTo>
                        <a:pt x="232" y="208"/>
                      </a:lnTo>
                      <a:lnTo>
                        <a:pt x="233" y="200"/>
                      </a:lnTo>
                      <a:lnTo>
                        <a:pt x="230" y="197"/>
                      </a:lnTo>
                      <a:lnTo>
                        <a:pt x="214" y="206"/>
                      </a:lnTo>
                      <a:lnTo>
                        <a:pt x="223" y="193"/>
                      </a:lnTo>
                      <a:lnTo>
                        <a:pt x="245" y="187"/>
                      </a:lnTo>
                      <a:lnTo>
                        <a:pt x="248" y="180"/>
                      </a:lnTo>
                      <a:lnTo>
                        <a:pt x="253" y="177"/>
                      </a:lnTo>
                      <a:lnTo>
                        <a:pt x="255" y="172"/>
                      </a:lnTo>
                      <a:lnTo>
                        <a:pt x="252" y="168"/>
                      </a:lnTo>
                      <a:lnTo>
                        <a:pt x="247" y="169"/>
                      </a:lnTo>
                      <a:lnTo>
                        <a:pt x="244" y="164"/>
                      </a:lnTo>
                      <a:lnTo>
                        <a:pt x="237" y="165"/>
                      </a:lnTo>
                      <a:lnTo>
                        <a:pt x="233" y="161"/>
                      </a:lnTo>
                      <a:lnTo>
                        <a:pt x="224" y="160"/>
                      </a:lnTo>
                      <a:lnTo>
                        <a:pt x="227" y="156"/>
                      </a:lnTo>
                      <a:lnTo>
                        <a:pt x="213" y="143"/>
                      </a:lnTo>
                      <a:lnTo>
                        <a:pt x="211" y="146"/>
                      </a:lnTo>
                      <a:lnTo>
                        <a:pt x="212" y="153"/>
                      </a:lnTo>
                      <a:lnTo>
                        <a:pt x="208" y="156"/>
                      </a:lnTo>
                      <a:lnTo>
                        <a:pt x="202" y="151"/>
                      </a:lnTo>
                      <a:lnTo>
                        <a:pt x="199" y="142"/>
                      </a:lnTo>
                      <a:lnTo>
                        <a:pt x="187" y="136"/>
                      </a:lnTo>
                      <a:lnTo>
                        <a:pt x="178" y="137"/>
                      </a:lnTo>
                      <a:lnTo>
                        <a:pt x="176" y="139"/>
                      </a:lnTo>
                      <a:lnTo>
                        <a:pt x="178" y="141"/>
                      </a:lnTo>
                      <a:lnTo>
                        <a:pt x="180" y="152"/>
                      </a:lnTo>
                      <a:lnTo>
                        <a:pt x="176" y="157"/>
                      </a:lnTo>
                      <a:lnTo>
                        <a:pt x="180" y="159"/>
                      </a:lnTo>
                      <a:lnTo>
                        <a:pt x="183" y="169"/>
                      </a:lnTo>
                      <a:lnTo>
                        <a:pt x="175" y="179"/>
                      </a:lnTo>
                      <a:lnTo>
                        <a:pt x="179" y="189"/>
                      </a:lnTo>
                      <a:lnTo>
                        <a:pt x="177" y="196"/>
                      </a:lnTo>
                      <a:lnTo>
                        <a:pt x="172" y="197"/>
                      </a:lnTo>
                      <a:lnTo>
                        <a:pt x="167" y="186"/>
                      </a:lnTo>
                      <a:lnTo>
                        <a:pt x="167" y="176"/>
                      </a:lnTo>
                      <a:lnTo>
                        <a:pt x="140" y="162"/>
                      </a:lnTo>
                      <a:lnTo>
                        <a:pt x="135" y="163"/>
                      </a:lnTo>
                      <a:lnTo>
                        <a:pt x="136" y="153"/>
                      </a:lnTo>
                      <a:lnTo>
                        <a:pt x="131" y="151"/>
                      </a:lnTo>
                      <a:lnTo>
                        <a:pt x="134" y="139"/>
                      </a:lnTo>
                      <a:lnTo>
                        <a:pt x="145" y="132"/>
                      </a:lnTo>
                      <a:lnTo>
                        <a:pt x="147" y="127"/>
                      </a:lnTo>
                      <a:lnTo>
                        <a:pt x="152" y="127"/>
                      </a:lnTo>
                      <a:lnTo>
                        <a:pt x="156" y="115"/>
                      </a:lnTo>
                      <a:lnTo>
                        <a:pt x="162" y="118"/>
                      </a:lnTo>
                      <a:lnTo>
                        <a:pt x="167" y="113"/>
                      </a:lnTo>
                      <a:lnTo>
                        <a:pt x="164" y="105"/>
                      </a:lnTo>
                      <a:lnTo>
                        <a:pt x="167" y="104"/>
                      </a:lnTo>
                      <a:lnTo>
                        <a:pt x="165" y="99"/>
                      </a:lnTo>
                      <a:lnTo>
                        <a:pt x="159" y="97"/>
                      </a:lnTo>
                      <a:lnTo>
                        <a:pt x="155" y="111"/>
                      </a:lnTo>
                      <a:lnTo>
                        <a:pt x="148" y="94"/>
                      </a:lnTo>
                      <a:lnTo>
                        <a:pt x="144" y="83"/>
                      </a:lnTo>
                    </a:path>
                  </a:pathLst>
                </a:custGeom>
                <a:solidFill>
                  <a:srgbClr val="FFFF00"/>
                </a:solidFill>
                <a:ln w="9525" cap="rnd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555" name="Freeform 224"/>
                <p:cNvSpPr>
                  <a:spLocks/>
                </p:cNvSpPr>
                <p:nvPr/>
              </p:nvSpPr>
              <p:spPr bwMode="auto">
                <a:xfrm>
                  <a:off x="5178" y="2291"/>
                  <a:ext cx="28" cy="33"/>
                </a:xfrm>
                <a:custGeom>
                  <a:avLst/>
                  <a:gdLst>
                    <a:gd name="T0" fmla="*/ 1 w 28"/>
                    <a:gd name="T1" fmla="*/ 19 h 33"/>
                    <a:gd name="T2" fmla="*/ 0 w 28"/>
                    <a:gd name="T3" fmla="*/ 12 h 33"/>
                    <a:gd name="T4" fmla="*/ 3 w 28"/>
                    <a:gd name="T5" fmla="*/ 2 h 33"/>
                    <a:gd name="T6" fmla="*/ 6 w 28"/>
                    <a:gd name="T7" fmla="*/ 0 h 33"/>
                    <a:gd name="T8" fmla="*/ 13 w 28"/>
                    <a:gd name="T9" fmla="*/ 0 h 33"/>
                    <a:gd name="T10" fmla="*/ 15 w 28"/>
                    <a:gd name="T11" fmla="*/ 8 h 33"/>
                    <a:gd name="T12" fmla="*/ 22 w 28"/>
                    <a:gd name="T13" fmla="*/ 5 h 33"/>
                    <a:gd name="T14" fmla="*/ 23 w 28"/>
                    <a:gd name="T15" fmla="*/ 6 h 33"/>
                    <a:gd name="T16" fmla="*/ 22 w 28"/>
                    <a:gd name="T17" fmla="*/ 19 h 33"/>
                    <a:gd name="T18" fmla="*/ 27 w 28"/>
                    <a:gd name="T19" fmla="*/ 27 h 33"/>
                    <a:gd name="T20" fmla="*/ 24 w 28"/>
                    <a:gd name="T21" fmla="*/ 31 h 33"/>
                    <a:gd name="T22" fmla="*/ 20 w 28"/>
                    <a:gd name="T23" fmla="*/ 32 h 33"/>
                    <a:gd name="T24" fmla="*/ 16 w 28"/>
                    <a:gd name="T25" fmla="*/ 25 h 33"/>
                    <a:gd name="T26" fmla="*/ 9 w 28"/>
                    <a:gd name="T27" fmla="*/ 27 h 33"/>
                    <a:gd name="T28" fmla="*/ 2 w 28"/>
                    <a:gd name="T29" fmla="*/ 24 h 33"/>
                    <a:gd name="T30" fmla="*/ 1 w 28"/>
                    <a:gd name="T31" fmla="*/ 19 h 33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8"/>
                    <a:gd name="T49" fmla="*/ 0 h 33"/>
                    <a:gd name="T50" fmla="*/ 28 w 28"/>
                    <a:gd name="T51" fmla="*/ 33 h 33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8" h="33">
                      <a:moveTo>
                        <a:pt x="1" y="19"/>
                      </a:moveTo>
                      <a:lnTo>
                        <a:pt x="0" y="12"/>
                      </a:lnTo>
                      <a:lnTo>
                        <a:pt x="3" y="2"/>
                      </a:lnTo>
                      <a:lnTo>
                        <a:pt x="6" y="0"/>
                      </a:lnTo>
                      <a:lnTo>
                        <a:pt x="13" y="0"/>
                      </a:lnTo>
                      <a:lnTo>
                        <a:pt x="15" y="8"/>
                      </a:lnTo>
                      <a:lnTo>
                        <a:pt x="22" y="5"/>
                      </a:lnTo>
                      <a:lnTo>
                        <a:pt x="23" y="6"/>
                      </a:lnTo>
                      <a:lnTo>
                        <a:pt x="22" y="19"/>
                      </a:lnTo>
                      <a:lnTo>
                        <a:pt x="27" y="27"/>
                      </a:lnTo>
                      <a:lnTo>
                        <a:pt x="24" y="31"/>
                      </a:lnTo>
                      <a:lnTo>
                        <a:pt x="20" y="32"/>
                      </a:lnTo>
                      <a:lnTo>
                        <a:pt x="16" y="25"/>
                      </a:lnTo>
                      <a:lnTo>
                        <a:pt x="9" y="27"/>
                      </a:lnTo>
                      <a:lnTo>
                        <a:pt x="2" y="24"/>
                      </a:lnTo>
                      <a:lnTo>
                        <a:pt x="1" y="19"/>
                      </a:lnTo>
                    </a:path>
                  </a:pathLst>
                </a:custGeom>
                <a:solidFill>
                  <a:srgbClr val="FFFF00"/>
                </a:solidFill>
                <a:ln w="9525" cap="rnd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556" name="Freeform 225"/>
                <p:cNvSpPr>
                  <a:spLocks/>
                </p:cNvSpPr>
                <p:nvPr/>
              </p:nvSpPr>
              <p:spPr bwMode="auto">
                <a:xfrm>
                  <a:off x="5209" y="2282"/>
                  <a:ext cx="24" cy="38"/>
                </a:xfrm>
                <a:custGeom>
                  <a:avLst/>
                  <a:gdLst>
                    <a:gd name="T0" fmla="*/ 12 w 24"/>
                    <a:gd name="T1" fmla="*/ 36 h 38"/>
                    <a:gd name="T2" fmla="*/ 0 w 24"/>
                    <a:gd name="T3" fmla="*/ 37 h 38"/>
                    <a:gd name="T4" fmla="*/ 0 w 24"/>
                    <a:gd name="T5" fmla="*/ 28 h 38"/>
                    <a:gd name="T6" fmla="*/ 7 w 24"/>
                    <a:gd name="T7" fmla="*/ 25 h 38"/>
                    <a:gd name="T8" fmla="*/ 0 w 24"/>
                    <a:gd name="T9" fmla="*/ 6 h 38"/>
                    <a:gd name="T10" fmla="*/ 12 w 24"/>
                    <a:gd name="T11" fmla="*/ 0 h 38"/>
                    <a:gd name="T12" fmla="*/ 23 w 24"/>
                    <a:gd name="T13" fmla="*/ 1 h 38"/>
                    <a:gd name="T14" fmla="*/ 23 w 24"/>
                    <a:gd name="T15" fmla="*/ 7 h 38"/>
                    <a:gd name="T16" fmla="*/ 16 w 24"/>
                    <a:gd name="T17" fmla="*/ 21 h 38"/>
                    <a:gd name="T18" fmla="*/ 12 w 24"/>
                    <a:gd name="T19" fmla="*/ 36 h 3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4"/>
                    <a:gd name="T31" fmla="*/ 0 h 38"/>
                    <a:gd name="T32" fmla="*/ 24 w 24"/>
                    <a:gd name="T33" fmla="*/ 38 h 3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4" h="38">
                      <a:moveTo>
                        <a:pt x="12" y="36"/>
                      </a:moveTo>
                      <a:lnTo>
                        <a:pt x="0" y="37"/>
                      </a:lnTo>
                      <a:lnTo>
                        <a:pt x="0" y="28"/>
                      </a:lnTo>
                      <a:lnTo>
                        <a:pt x="7" y="25"/>
                      </a:lnTo>
                      <a:lnTo>
                        <a:pt x="0" y="6"/>
                      </a:lnTo>
                      <a:lnTo>
                        <a:pt x="12" y="0"/>
                      </a:lnTo>
                      <a:lnTo>
                        <a:pt x="23" y="1"/>
                      </a:lnTo>
                      <a:lnTo>
                        <a:pt x="23" y="7"/>
                      </a:lnTo>
                      <a:lnTo>
                        <a:pt x="16" y="21"/>
                      </a:lnTo>
                      <a:lnTo>
                        <a:pt x="12" y="36"/>
                      </a:lnTo>
                    </a:path>
                  </a:pathLst>
                </a:custGeom>
                <a:solidFill>
                  <a:srgbClr val="FFFF00"/>
                </a:solidFill>
                <a:ln w="9525" cap="rnd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557" name="Freeform 226"/>
                <p:cNvSpPr>
                  <a:spLocks/>
                </p:cNvSpPr>
                <p:nvPr/>
              </p:nvSpPr>
              <p:spPr bwMode="auto">
                <a:xfrm>
                  <a:off x="5192" y="2298"/>
                  <a:ext cx="59" cy="61"/>
                </a:xfrm>
                <a:custGeom>
                  <a:avLst/>
                  <a:gdLst>
                    <a:gd name="T0" fmla="*/ 54 w 59"/>
                    <a:gd name="T1" fmla="*/ 60 h 61"/>
                    <a:gd name="T2" fmla="*/ 56 w 59"/>
                    <a:gd name="T3" fmla="*/ 53 h 61"/>
                    <a:gd name="T4" fmla="*/ 53 w 59"/>
                    <a:gd name="T5" fmla="*/ 45 h 61"/>
                    <a:gd name="T6" fmla="*/ 49 w 59"/>
                    <a:gd name="T7" fmla="*/ 45 h 61"/>
                    <a:gd name="T8" fmla="*/ 44 w 59"/>
                    <a:gd name="T9" fmla="*/ 37 h 61"/>
                    <a:gd name="T10" fmla="*/ 46 w 59"/>
                    <a:gd name="T11" fmla="*/ 36 h 61"/>
                    <a:gd name="T12" fmla="*/ 56 w 59"/>
                    <a:gd name="T13" fmla="*/ 42 h 61"/>
                    <a:gd name="T14" fmla="*/ 58 w 59"/>
                    <a:gd name="T15" fmla="*/ 32 h 61"/>
                    <a:gd name="T16" fmla="*/ 41 w 59"/>
                    <a:gd name="T17" fmla="*/ 26 h 61"/>
                    <a:gd name="T18" fmla="*/ 41 w 59"/>
                    <a:gd name="T19" fmla="*/ 18 h 61"/>
                    <a:gd name="T20" fmla="*/ 24 w 59"/>
                    <a:gd name="T21" fmla="*/ 7 h 61"/>
                    <a:gd name="T22" fmla="*/ 15 w 59"/>
                    <a:gd name="T23" fmla="*/ 10 h 61"/>
                    <a:gd name="T24" fmla="*/ 14 w 59"/>
                    <a:gd name="T25" fmla="*/ 1 h 61"/>
                    <a:gd name="T26" fmla="*/ 5 w 59"/>
                    <a:gd name="T27" fmla="*/ 0 h 61"/>
                    <a:gd name="T28" fmla="*/ 2 w 59"/>
                    <a:gd name="T29" fmla="*/ 3 h 61"/>
                    <a:gd name="T30" fmla="*/ 0 w 59"/>
                    <a:gd name="T31" fmla="*/ 12 h 61"/>
                    <a:gd name="T32" fmla="*/ 0 w 59"/>
                    <a:gd name="T33" fmla="*/ 16 h 61"/>
                    <a:gd name="T34" fmla="*/ 6 w 59"/>
                    <a:gd name="T35" fmla="*/ 20 h 61"/>
                    <a:gd name="T36" fmla="*/ 15 w 59"/>
                    <a:gd name="T37" fmla="*/ 22 h 61"/>
                    <a:gd name="T38" fmla="*/ 19 w 59"/>
                    <a:gd name="T39" fmla="*/ 21 h 61"/>
                    <a:gd name="T40" fmla="*/ 24 w 59"/>
                    <a:gd name="T41" fmla="*/ 28 h 61"/>
                    <a:gd name="T42" fmla="*/ 27 w 59"/>
                    <a:gd name="T43" fmla="*/ 26 h 61"/>
                    <a:gd name="T44" fmla="*/ 34 w 59"/>
                    <a:gd name="T45" fmla="*/ 34 h 61"/>
                    <a:gd name="T46" fmla="*/ 30 w 59"/>
                    <a:gd name="T47" fmla="*/ 40 h 61"/>
                    <a:gd name="T48" fmla="*/ 24 w 59"/>
                    <a:gd name="T49" fmla="*/ 45 h 61"/>
                    <a:gd name="T50" fmla="*/ 22 w 59"/>
                    <a:gd name="T51" fmla="*/ 49 h 61"/>
                    <a:gd name="T52" fmla="*/ 26 w 59"/>
                    <a:gd name="T53" fmla="*/ 51 h 61"/>
                    <a:gd name="T54" fmla="*/ 30 w 59"/>
                    <a:gd name="T55" fmla="*/ 48 h 61"/>
                    <a:gd name="T56" fmla="*/ 38 w 59"/>
                    <a:gd name="T57" fmla="*/ 54 h 61"/>
                    <a:gd name="T58" fmla="*/ 54 w 59"/>
                    <a:gd name="T59" fmla="*/ 60 h 61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59"/>
                    <a:gd name="T91" fmla="*/ 0 h 61"/>
                    <a:gd name="T92" fmla="*/ 59 w 59"/>
                    <a:gd name="T93" fmla="*/ 61 h 61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59" h="61">
                      <a:moveTo>
                        <a:pt x="54" y="60"/>
                      </a:moveTo>
                      <a:lnTo>
                        <a:pt x="56" y="53"/>
                      </a:lnTo>
                      <a:lnTo>
                        <a:pt x="53" y="45"/>
                      </a:lnTo>
                      <a:lnTo>
                        <a:pt x="49" y="45"/>
                      </a:lnTo>
                      <a:lnTo>
                        <a:pt x="44" y="37"/>
                      </a:lnTo>
                      <a:lnTo>
                        <a:pt x="46" y="36"/>
                      </a:lnTo>
                      <a:lnTo>
                        <a:pt x="56" y="42"/>
                      </a:lnTo>
                      <a:lnTo>
                        <a:pt x="58" y="32"/>
                      </a:lnTo>
                      <a:lnTo>
                        <a:pt x="41" y="26"/>
                      </a:lnTo>
                      <a:lnTo>
                        <a:pt x="41" y="18"/>
                      </a:lnTo>
                      <a:lnTo>
                        <a:pt x="24" y="7"/>
                      </a:lnTo>
                      <a:lnTo>
                        <a:pt x="15" y="10"/>
                      </a:lnTo>
                      <a:lnTo>
                        <a:pt x="14" y="1"/>
                      </a:lnTo>
                      <a:lnTo>
                        <a:pt x="5" y="0"/>
                      </a:lnTo>
                      <a:lnTo>
                        <a:pt x="2" y="3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6" y="20"/>
                      </a:lnTo>
                      <a:lnTo>
                        <a:pt x="15" y="22"/>
                      </a:lnTo>
                      <a:lnTo>
                        <a:pt x="19" y="21"/>
                      </a:lnTo>
                      <a:lnTo>
                        <a:pt x="24" y="28"/>
                      </a:lnTo>
                      <a:lnTo>
                        <a:pt x="27" y="26"/>
                      </a:lnTo>
                      <a:lnTo>
                        <a:pt x="34" y="34"/>
                      </a:lnTo>
                      <a:lnTo>
                        <a:pt x="30" y="40"/>
                      </a:lnTo>
                      <a:lnTo>
                        <a:pt x="24" y="45"/>
                      </a:lnTo>
                      <a:lnTo>
                        <a:pt x="22" y="49"/>
                      </a:lnTo>
                      <a:lnTo>
                        <a:pt x="26" y="51"/>
                      </a:lnTo>
                      <a:lnTo>
                        <a:pt x="30" y="48"/>
                      </a:lnTo>
                      <a:lnTo>
                        <a:pt x="38" y="54"/>
                      </a:lnTo>
                      <a:lnTo>
                        <a:pt x="54" y="60"/>
                      </a:lnTo>
                    </a:path>
                  </a:pathLst>
                </a:custGeom>
                <a:solidFill>
                  <a:srgbClr val="FFFF00"/>
                </a:solidFill>
                <a:ln w="9525" cap="rnd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558" name="Freeform 227"/>
                <p:cNvSpPr>
                  <a:spLocks/>
                </p:cNvSpPr>
                <p:nvPr/>
              </p:nvSpPr>
              <p:spPr bwMode="auto">
                <a:xfrm>
                  <a:off x="5278" y="2316"/>
                  <a:ext cx="90" cy="119"/>
                </a:xfrm>
                <a:custGeom>
                  <a:avLst/>
                  <a:gdLst>
                    <a:gd name="T0" fmla="*/ 81 w 90"/>
                    <a:gd name="T1" fmla="*/ 102 h 119"/>
                    <a:gd name="T2" fmla="*/ 85 w 90"/>
                    <a:gd name="T3" fmla="*/ 105 h 119"/>
                    <a:gd name="T4" fmla="*/ 89 w 90"/>
                    <a:gd name="T5" fmla="*/ 113 h 119"/>
                    <a:gd name="T6" fmla="*/ 85 w 90"/>
                    <a:gd name="T7" fmla="*/ 116 h 119"/>
                    <a:gd name="T8" fmla="*/ 81 w 90"/>
                    <a:gd name="T9" fmla="*/ 113 h 119"/>
                    <a:gd name="T10" fmla="*/ 75 w 90"/>
                    <a:gd name="T11" fmla="*/ 118 h 119"/>
                    <a:gd name="T12" fmla="*/ 71 w 90"/>
                    <a:gd name="T13" fmla="*/ 116 h 119"/>
                    <a:gd name="T14" fmla="*/ 59 w 90"/>
                    <a:gd name="T15" fmla="*/ 107 h 119"/>
                    <a:gd name="T16" fmla="*/ 50 w 90"/>
                    <a:gd name="T17" fmla="*/ 99 h 119"/>
                    <a:gd name="T18" fmla="*/ 45 w 90"/>
                    <a:gd name="T19" fmla="*/ 90 h 119"/>
                    <a:gd name="T20" fmla="*/ 48 w 90"/>
                    <a:gd name="T21" fmla="*/ 82 h 119"/>
                    <a:gd name="T22" fmla="*/ 46 w 90"/>
                    <a:gd name="T23" fmla="*/ 78 h 119"/>
                    <a:gd name="T24" fmla="*/ 37 w 90"/>
                    <a:gd name="T25" fmla="*/ 78 h 119"/>
                    <a:gd name="T26" fmla="*/ 33 w 90"/>
                    <a:gd name="T27" fmla="*/ 74 h 119"/>
                    <a:gd name="T28" fmla="*/ 32 w 90"/>
                    <a:gd name="T29" fmla="*/ 67 h 119"/>
                    <a:gd name="T30" fmla="*/ 20 w 90"/>
                    <a:gd name="T31" fmla="*/ 55 h 119"/>
                    <a:gd name="T32" fmla="*/ 9 w 90"/>
                    <a:gd name="T33" fmla="*/ 57 h 119"/>
                    <a:gd name="T34" fmla="*/ 4 w 90"/>
                    <a:gd name="T35" fmla="*/ 50 h 119"/>
                    <a:gd name="T36" fmla="*/ 0 w 90"/>
                    <a:gd name="T37" fmla="*/ 47 h 119"/>
                    <a:gd name="T38" fmla="*/ 6 w 90"/>
                    <a:gd name="T39" fmla="*/ 40 h 119"/>
                    <a:gd name="T40" fmla="*/ 3 w 90"/>
                    <a:gd name="T41" fmla="*/ 34 h 119"/>
                    <a:gd name="T42" fmla="*/ 9 w 90"/>
                    <a:gd name="T43" fmla="*/ 20 h 119"/>
                    <a:gd name="T44" fmla="*/ 17 w 90"/>
                    <a:gd name="T45" fmla="*/ 13 h 119"/>
                    <a:gd name="T46" fmla="*/ 15 w 90"/>
                    <a:gd name="T47" fmla="*/ 9 h 119"/>
                    <a:gd name="T48" fmla="*/ 17 w 90"/>
                    <a:gd name="T49" fmla="*/ 5 h 119"/>
                    <a:gd name="T50" fmla="*/ 23 w 90"/>
                    <a:gd name="T51" fmla="*/ 6 h 119"/>
                    <a:gd name="T52" fmla="*/ 26 w 90"/>
                    <a:gd name="T53" fmla="*/ 4 h 119"/>
                    <a:gd name="T54" fmla="*/ 31 w 90"/>
                    <a:gd name="T55" fmla="*/ 5 h 119"/>
                    <a:gd name="T56" fmla="*/ 34 w 90"/>
                    <a:gd name="T57" fmla="*/ 0 h 119"/>
                    <a:gd name="T58" fmla="*/ 51 w 90"/>
                    <a:gd name="T59" fmla="*/ 17 h 119"/>
                    <a:gd name="T60" fmla="*/ 54 w 90"/>
                    <a:gd name="T61" fmla="*/ 15 h 119"/>
                    <a:gd name="T62" fmla="*/ 58 w 90"/>
                    <a:gd name="T63" fmla="*/ 25 h 119"/>
                    <a:gd name="T64" fmla="*/ 65 w 90"/>
                    <a:gd name="T65" fmla="*/ 24 h 119"/>
                    <a:gd name="T66" fmla="*/ 69 w 90"/>
                    <a:gd name="T67" fmla="*/ 29 h 119"/>
                    <a:gd name="T68" fmla="*/ 68 w 90"/>
                    <a:gd name="T69" fmla="*/ 32 h 119"/>
                    <a:gd name="T70" fmla="*/ 64 w 90"/>
                    <a:gd name="T71" fmla="*/ 32 h 119"/>
                    <a:gd name="T72" fmla="*/ 67 w 90"/>
                    <a:gd name="T73" fmla="*/ 40 h 119"/>
                    <a:gd name="T74" fmla="*/ 71 w 90"/>
                    <a:gd name="T75" fmla="*/ 39 h 119"/>
                    <a:gd name="T76" fmla="*/ 75 w 90"/>
                    <a:gd name="T77" fmla="*/ 36 h 119"/>
                    <a:gd name="T78" fmla="*/ 82 w 90"/>
                    <a:gd name="T79" fmla="*/ 39 h 119"/>
                    <a:gd name="T80" fmla="*/ 85 w 90"/>
                    <a:gd name="T81" fmla="*/ 53 h 119"/>
                    <a:gd name="T82" fmla="*/ 80 w 90"/>
                    <a:gd name="T83" fmla="*/ 63 h 119"/>
                    <a:gd name="T84" fmla="*/ 82 w 90"/>
                    <a:gd name="T85" fmla="*/ 78 h 119"/>
                    <a:gd name="T86" fmla="*/ 79 w 90"/>
                    <a:gd name="T87" fmla="*/ 82 h 119"/>
                    <a:gd name="T88" fmla="*/ 78 w 90"/>
                    <a:gd name="T89" fmla="*/ 88 h 119"/>
                    <a:gd name="T90" fmla="*/ 82 w 90"/>
                    <a:gd name="T91" fmla="*/ 95 h 119"/>
                    <a:gd name="T92" fmla="*/ 81 w 90"/>
                    <a:gd name="T93" fmla="*/ 102 h 119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90"/>
                    <a:gd name="T142" fmla="*/ 0 h 119"/>
                    <a:gd name="T143" fmla="*/ 90 w 90"/>
                    <a:gd name="T144" fmla="*/ 119 h 119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90" h="119">
                      <a:moveTo>
                        <a:pt x="81" y="102"/>
                      </a:moveTo>
                      <a:lnTo>
                        <a:pt x="85" y="105"/>
                      </a:lnTo>
                      <a:lnTo>
                        <a:pt x="89" y="113"/>
                      </a:lnTo>
                      <a:lnTo>
                        <a:pt x="85" y="116"/>
                      </a:lnTo>
                      <a:lnTo>
                        <a:pt x="81" y="113"/>
                      </a:lnTo>
                      <a:lnTo>
                        <a:pt x="75" y="118"/>
                      </a:lnTo>
                      <a:lnTo>
                        <a:pt x="71" y="116"/>
                      </a:lnTo>
                      <a:lnTo>
                        <a:pt x="59" y="107"/>
                      </a:lnTo>
                      <a:lnTo>
                        <a:pt x="50" y="99"/>
                      </a:lnTo>
                      <a:lnTo>
                        <a:pt x="45" y="90"/>
                      </a:lnTo>
                      <a:lnTo>
                        <a:pt x="48" y="82"/>
                      </a:lnTo>
                      <a:lnTo>
                        <a:pt x="46" y="78"/>
                      </a:lnTo>
                      <a:lnTo>
                        <a:pt x="37" y="78"/>
                      </a:lnTo>
                      <a:lnTo>
                        <a:pt x="33" y="74"/>
                      </a:lnTo>
                      <a:lnTo>
                        <a:pt x="32" y="67"/>
                      </a:lnTo>
                      <a:lnTo>
                        <a:pt x="20" y="55"/>
                      </a:lnTo>
                      <a:lnTo>
                        <a:pt x="9" y="57"/>
                      </a:lnTo>
                      <a:lnTo>
                        <a:pt x="4" y="50"/>
                      </a:lnTo>
                      <a:lnTo>
                        <a:pt x="0" y="47"/>
                      </a:lnTo>
                      <a:lnTo>
                        <a:pt x="6" y="40"/>
                      </a:lnTo>
                      <a:lnTo>
                        <a:pt x="3" y="34"/>
                      </a:lnTo>
                      <a:lnTo>
                        <a:pt x="9" y="20"/>
                      </a:lnTo>
                      <a:lnTo>
                        <a:pt x="17" y="13"/>
                      </a:lnTo>
                      <a:lnTo>
                        <a:pt x="15" y="9"/>
                      </a:lnTo>
                      <a:lnTo>
                        <a:pt x="17" y="5"/>
                      </a:lnTo>
                      <a:lnTo>
                        <a:pt x="23" y="6"/>
                      </a:lnTo>
                      <a:lnTo>
                        <a:pt x="26" y="4"/>
                      </a:lnTo>
                      <a:lnTo>
                        <a:pt x="31" y="5"/>
                      </a:lnTo>
                      <a:lnTo>
                        <a:pt x="34" y="0"/>
                      </a:lnTo>
                      <a:lnTo>
                        <a:pt x="51" y="17"/>
                      </a:lnTo>
                      <a:lnTo>
                        <a:pt x="54" y="15"/>
                      </a:lnTo>
                      <a:lnTo>
                        <a:pt x="58" y="25"/>
                      </a:lnTo>
                      <a:lnTo>
                        <a:pt x="65" y="24"/>
                      </a:lnTo>
                      <a:lnTo>
                        <a:pt x="69" y="29"/>
                      </a:lnTo>
                      <a:lnTo>
                        <a:pt x="68" y="32"/>
                      </a:lnTo>
                      <a:lnTo>
                        <a:pt x="64" y="32"/>
                      </a:lnTo>
                      <a:lnTo>
                        <a:pt x="67" y="40"/>
                      </a:lnTo>
                      <a:lnTo>
                        <a:pt x="71" y="39"/>
                      </a:lnTo>
                      <a:lnTo>
                        <a:pt x="75" y="36"/>
                      </a:lnTo>
                      <a:lnTo>
                        <a:pt x="82" y="39"/>
                      </a:lnTo>
                      <a:lnTo>
                        <a:pt x="85" y="53"/>
                      </a:lnTo>
                      <a:lnTo>
                        <a:pt x="80" y="63"/>
                      </a:lnTo>
                      <a:lnTo>
                        <a:pt x="82" y="78"/>
                      </a:lnTo>
                      <a:lnTo>
                        <a:pt x="79" y="82"/>
                      </a:lnTo>
                      <a:lnTo>
                        <a:pt x="78" y="88"/>
                      </a:lnTo>
                      <a:lnTo>
                        <a:pt x="82" y="95"/>
                      </a:lnTo>
                      <a:lnTo>
                        <a:pt x="81" y="102"/>
                      </a:lnTo>
                    </a:path>
                  </a:pathLst>
                </a:custGeom>
                <a:solidFill>
                  <a:srgbClr val="FF00CC"/>
                </a:solidFill>
                <a:ln w="9525" cap="rnd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559" name="Oval 228"/>
                <p:cNvSpPr>
                  <a:spLocks noChangeArrowheads="1"/>
                </p:cNvSpPr>
                <p:nvPr/>
              </p:nvSpPr>
              <p:spPr bwMode="auto">
                <a:xfrm rot="-2100000">
                  <a:off x="5085" y="2104"/>
                  <a:ext cx="344" cy="345"/>
                </a:xfrm>
                <a:prstGeom prst="ellipse">
                  <a:avLst/>
                </a:prstGeom>
                <a:noFill/>
                <a:ln w="12700">
                  <a:solidFill>
                    <a:schemeClr val="accent2"/>
                  </a:solidFill>
                  <a:prstDash val="dash"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560" name="Oval 229"/>
                <p:cNvSpPr>
                  <a:spLocks noChangeArrowheads="1"/>
                </p:cNvSpPr>
                <p:nvPr/>
              </p:nvSpPr>
              <p:spPr bwMode="auto">
                <a:xfrm>
                  <a:off x="5547" y="2286"/>
                  <a:ext cx="25" cy="25"/>
                </a:xfrm>
                <a:prstGeom prst="ellipse">
                  <a:avLst/>
                </a:prstGeom>
                <a:solidFill>
                  <a:srgbClr val="FF3300"/>
                </a:solidFill>
                <a:ln w="1270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</p:grpSp>
          <p:sp>
            <p:nvSpPr>
              <p:cNvPr id="149550" name="Oval 230"/>
              <p:cNvSpPr>
                <a:spLocks noChangeArrowheads="1"/>
              </p:cNvSpPr>
              <p:nvPr/>
            </p:nvSpPr>
            <p:spPr bwMode="auto">
              <a:xfrm>
                <a:off x="5232" y="2208"/>
                <a:ext cx="96" cy="96"/>
              </a:xfrm>
              <a:prstGeom prst="ellipse">
                <a:avLst/>
              </a:pr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</p:grpSp>
        <p:sp>
          <p:nvSpPr>
            <p:cNvPr id="149548" name="Text Box 231"/>
            <p:cNvSpPr txBox="1">
              <a:spLocks noChangeArrowheads="1"/>
            </p:cNvSpPr>
            <p:nvPr/>
          </p:nvSpPr>
          <p:spPr bwMode="auto">
            <a:xfrm>
              <a:off x="2573" y="2545"/>
              <a:ext cx="242" cy="194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r>
                <a:rPr lang="pt-BR" sz="1400" dirty="0" smtClean="0">
                  <a:solidFill>
                    <a:srgbClr val="FF5050"/>
                  </a:solidFill>
                </a:rPr>
                <a:t>T”</a:t>
              </a:r>
              <a:endParaRPr lang="pt-BR" sz="1400" dirty="0">
                <a:solidFill>
                  <a:srgbClr val="FF5050"/>
                </a:solidFill>
              </a:endParaRPr>
            </a:p>
          </p:txBody>
        </p:sp>
      </p:grpSp>
      <p:grpSp>
        <p:nvGrpSpPr>
          <p:cNvPr id="149515" name="Group 232"/>
          <p:cNvGrpSpPr>
            <a:grpSpLocks/>
          </p:cNvGrpSpPr>
          <p:nvPr/>
        </p:nvGrpSpPr>
        <p:grpSpPr bwMode="auto">
          <a:xfrm>
            <a:off x="2771775" y="123825"/>
            <a:ext cx="2222500" cy="4479925"/>
            <a:chOff x="1746" y="78"/>
            <a:chExt cx="1400" cy="2822"/>
          </a:xfrm>
        </p:grpSpPr>
        <p:sp>
          <p:nvSpPr>
            <p:cNvPr id="149520" name="Line 233"/>
            <p:cNvSpPr>
              <a:spLocks noChangeShapeType="1"/>
            </p:cNvSpPr>
            <p:nvPr/>
          </p:nvSpPr>
          <p:spPr bwMode="auto">
            <a:xfrm>
              <a:off x="2561" y="1758"/>
              <a:ext cx="364" cy="992"/>
            </a:xfrm>
            <a:prstGeom prst="line">
              <a:avLst/>
            </a:prstGeom>
            <a:noFill/>
            <a:ln w="19050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9521" name="Text Box 234"/>
            <p:cNvSpPr txBox="1">
              <a:spLocks noChangeArrowheads="1"/>
            </p:cNvSpPr>
            <p:nvPr/>
          </p:nvSpPr>
          <p:spPr bwMode="auto">
            <a:xfrm>
              <a:off x="1973" y="695"/>
              <a:ext cx="195" cy="288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r>
                <a:rPr lang="pt-BR" sz="2400">
                  <a:solidFill>
                    <a:srgbClr val="3333CC"/>
                  </a:solidFill>
                  <a:sym typeface="Symbol" pitchFamily="18" charset="2"/>
                </a:rPr>
                <a:t></a:t>
              </a:r>
              <a:endParaRPr lang="pt-BR" sz="2000">
                <a:solidFill>
                  <a:srgbClr val="3333CC"/>
                </a:solidFill>
              </a:endParaRPr>
            </a:p>
          </p:txBody>
        </p:sp>
        <p:grpSp>
          <p:nvGrpSpPr>
            <p:cNvPr id="149516" name="Group 235"/>
            <p:cNvGrpSpPr>
              <a:grpSpLocks/>
            </p:cNvGrpSpPr>
            <p:nvPr/>
          </p:nvGrpSpPr>
          <p:grpSpPr bwMode="auto">
            <a:xfrm>
              <a:off x="1746" y="78"/>
              <a:ext cx="228" cy="222"/>
              <a:chOff x="1882" y="78"/>
              <a:chExt cx="228" cy="222"/>
            </a:xfrm>
          </p:grpSpPr>
          <p:sp>
            <p:nvSpPr>
              <p:cNvPr id="1673452" name="AutoShape 236"/>
              <p:cNvSpPr>
                <a:spLocks noChangeArrowheads="1"/>
              </p:cNvSpPr>
              <p:nvPr/>
            </p:nvSpPr>
            <p:spPr bwMode="auto">
              <a:xfrm>
                <a:off x="1929" y="78"/>
                <a:ext cx="90" cy="86"/>
              </a:xfrm>
              <a:prstGeom prst="star5">
                <a:avLst/>
              </a:prstGeom>
              <a:solidFill>
                <a:schemeClr val="accent2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>
                  <a:solidFill>
                    <a:srgbClr val="FFFFFF"/>
                  </a:solidFill>
                </a:endParaRPr>
              </a:p>
            </p:txBody>
          </p:sp>
          <p:sp>
            <p:nvSpPr>
              <p:cNvPr id="1673453" name="AutoShape 237"/>
              <p:cNvSpPr>
                <a:spLocks noChangeArrowheads="1"/>
              </p:cNvSpPr>
              <p:nvPr/>
            </p:nvSpPr>
            <p:spPr bwMode="auto">
              <a:xfrm>
                <a:off x="2020" y="214"/>
                <a:ext cx="90" cy="86"/>
              </a:xfrm>
              <a:prstGeom prst="star5">
                <a:avLst/>
              </a:prstGeom>
              <a:solidFill>
                <a:srgbClr val="FF33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>
                  <a:solidFill>
                    <a:srgbClr val="FFFFFF"/>
                  </a:solidFill>
                </a:endParaRPr>
              </a:p>
            </p:txBody>
          </p:sp>
          <p:sp>
            <p:nvSpPr>
              <p:cNvPr id="1673454" name="AutoShape 238"/>
              <p:cNvSpPr>
                <a:spLocks noChangeArrowheads="1"/>
              </p:cNvSpPr>
              <p:nvPr/>
            </p:nvSpPr>
            <p:spPr bwMode="auto">
              <a:xfrm>
                <a:off x="1882" y="169"/>
                <a:ext cx="90" cy="86"/>
              </a:xfrm>
              <a:prstGeom prst="star5">
                <a:avLst/>
              </a:prstGeom>
              <a:solidFill>
                <a:srgbClr val="FFFF00"/>
              </a:solidFill>
              <a:ln w="12700">
                <a:solidFill>
                  <a:schemeClr val="bg1"/>
                </a:solidFill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pt-BR"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149523" name="Line 239"/>
            <p:cNvSpPr>
              <a:spLocks noChangeShapeType="1"/>
            </p:cNvSpPr>
            <p:nvPr/>
          </p:nvSpPr>
          <p:spPr bwMode="auto">
            <a:xfrm flipH="1" flipV="1">
              <a:off x="1947" y="320"/>
              <a:ext cx="579" cy="1357"/>
            </a:xfrm>
            <a:prstGeom prst="line">
              <a:avLst/>
            </a:prstGeom>
            <a:noFill/>
            <a:ln w="19050">
              <a:solidFill>
                <a:schemeClr val="accent2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sp>
          <p:nvSpPr>
            <p:cNvPr id="149524" name="Oval 240"/>
            <p:cNvSpPr>
              <a:spLocks noChangeArrowheads="1"/>
            </p:cNvSpPr>
            <p:nvPr/>
          </p:nvSpPr>
          <p:spPr bwMode="auto">
            <a:xfrm>
              <a:off x="2104" y="732"/>
              <a:ext cx="50" cy="50"/>
            </a:xfrm>
            <a:prstGeom prst="ellipse">
              <a:avLst/>
            </a:prstGeom>
            <a:solidFill>
              <a:srgbClr val="00CCFF"/>
            </a:solidFill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endParaRPr lang="pt-BR" sz="1000">
                <a:solidFill>
                  <a:srgbClr val="FF5050"/>
                </a:solidFill>
              </a:endParaRPr>
            </a:p>
          </p:txBody>
        </p:sp>
        <p:grpSp>
          <p:nvGrpSpPr>
            <p:cNvPr id="149517" name="Group 241"/>
            <p:cNvGrpSpPr>
              <a:grpSpLocks/>
            </p:cNvGrpSpPr>
            <p:nvPr/>
          </p:nvGrpSpPr>
          <p:grpSpPr bwMode="auto">
            <a:xfrm>
              <a:off x="2842" y="2694"/>
              <a:ext cx="206" cy="206"/>
              <a:chOff x="4940" y="1960"/>
              <a:chExt cx="632" cy="633"/>
            </a:xfrm>
          </p:grpSpPr>
          <p:grpSp>
            <p:nvGrpSpPr>
              <p:cNvPr id="149522" name="Group 242"/>
              <p:cNvGrpSpPr>
                <a:grpSpLocks/>
              </p:cNvGrpSpPr>
              <p:nvPr/>
            </p:nvGrpSpPr>
            <p:grpSpPr bwMode="auto">
              <a:xfrm>
                <a:off x="4940" y="1960"/>
                <a:ext cx="632" cy="633"/>
                <a:chOff x="4940" y="1960"/>
                <a:chExt cx="632" cy="633"/>
              </a:xfrm>
            </p:grpSpPr>
            <p:sp>
              <p:nvSpPr>
                <p:cNvPr id="149529" name="Freeform 243"/>
                <p:cNvSpPr>
                  <a:spLocks/>
                </p:cNvSpPr>
                <p:nvPr/>
              </p:nvSpPr>
              <p:spPr bwMode="auto">
                <a:xfrm>
                  <a:off x="4940" y="1960"/>
                  <a:ext cx="632" cy="633"/>
                </a:xfrm>
                <a:custGeom>
                  <a:avLst/>
                  <a:gdLst>
                    <a:gd name="T0" fmla="*/ 588 w 632"/>
                    <a:gd name="T1" fmla="*/ 158 h 633"/>
                    <a:gd name="T2" fmla="*/ 607 w 632"/>
                    <a:gd name="T3" fmla="*/ 196 h 633"/>
                    <a:gd name="T4" fmla="*/ 620 w 632"/>
                    <a:gd name="T5" fmla="*/ 237 h 633"/>
                    <a:gd name="T6" fmla="*/ 628 w 632"/>
                    <a:gd name="T7" fmla="*/ 279 h 633"/>
                    <a:gd name="T8" fmla="*/ 630 w 632"/>
                    <a:gd name="T9" fmla="*/ 321 h 633"/>
                    <a:gd name="T10" fmla="*/ 626 w 632"/>
                    <a:gd name="T11" fmla="*/ 363 h 633"/>
                    <a:gd name="T12" fmla="*/ 617 w 632"/>
                    <a:gd name="T13" fmla="*/ 405 h 633"/>
                    <a:gd name="T14" fmla="*/ 603 w 632"/>
                    <a:gd name="T15" fmla="*/ 445 h 633"/>
                    <a:gd name="T16" fmla="*/ 583 w 632"/>
                    <a:gd name="T17" fmla="*/ 482 h 633"/>
                    <a:gd name="T18" fmla="*/ 558 w 632"/>
                    <a:gd name="T19" fmla="*/ 516 h 633"/>
                    <a:gd name="T20" fmla="*/ 529 w 632"/>
                    <a:gd name="T21" fmla="*/ 548 h 633"/>
                    <a:gd name="T22" fmla="*/ 496 w 632"/>
                    <a:gd name="T23" fmla="*/ 574 h 633"/>
                    <a:gd name="T24" fmla="*/ 459 w 632"/>
                    <a:gd name="T25" fmla="*/ 596 h 633"/>
                    <a:gd name="T26" fmla="*/ 421 w 632"/>
                    <a:gd name="T27" fmla="*/ 613 h 633"/>
                    <a:gd name="T28" fmla="*/ 380 w 632"/>
                    <a:gd name="T29" fmla="*/ 624 h 633"/>
                    <a:gd name="T30" fmla="*/ 338 w 632"/>
                    <a:gd name="T31" fmla="*/ 630 h 633"/>
                    <a:gd name="T32" fmla="*/ 295 w 632"/>
                    <a:gd name="T33" fmla="*/ 631 h 633"/>
                    <a:gd name="T34" fmla="*/ 253 w 632"/>
                    <a:gd name="T35" fmla="*/ 625 h 633"/>
                    <a:gd name="T36" fmla="*/ 212 w 632"/>
                    <a:gd name="T37" fmla="*/ 614 h 633"/>
                    <a:gd name="T38" fmla="*/ 173 w 632"/>
                    <a:gd name="T39" fmla="*/ 598 h 633"/>
                    <a:gd name="T40" fmla="*/ 136 w 632"/>
                    <a:gd name="T41" fmla="*/ 576 h 633"/>
                    <a:gd name="T42" fmla="*/ 103 w 632"/>
                    <a:gd name="T43" fmla="*/ 550 h 633"/>
                    <a:gd name="T44" fmla="*/ 74 w 632"/>
                    <a:gd name="T45" fmla="*/ 519 h 633"/>
                    <a:gd name="T46" fmla="*/ 49 w 632"/>
                    <a:gd name="T47" fmla="*/ 485 h 633"/>
                    <a:gd name="T48" fmla="*/ 28 w 632"/>
                    <a:gd name="T49" fmla="*/ 448 h 633"/>
                    <a:gd name="T50" fmla="*/ 13 w 632"/>
                    <a:gd name="T51" fmla="*/ 408 h 633"/>
                    <a:gd name="T52" fmla="*/ 4 w 632"/>
                    <a:gd name="T53" fmla="*/ 366 h 633"/>
                    <a:gd name="T54" fmla="*/ 0 w 632"/>
                    <a:gd name="T55" fmla="*/ 324 h 633"/>
                    <a:gd name="T56" fmla="*/ 1 w 632"/>
                    <a:gd name="T57" fmla="*/ 282 h 633"/>
                    <a:gd name="T58" fmla="*/ 9 w 632"/>
                    <a:gd name="T59" fmla="*/ 240 h 633"/>
                    <a:gd name="T60" fmla="*/ 22 w 632"/>
                    <a:gd name="T61" fmla="*/ 199 h 633"/>
                    <a:gd name="T62" fmla="*/ 40 w 632"/>
                    <a:gd name="T63" fmla="*/ 161 h 633"/>
                    <a:gd name="T64" fmla="*/ 63 w 632"/>
                    <a:gd name="T65" fmla="*/ 125 h 633"/>
                    <a:gd name="T66" fmla="*/ 91 w 632"/>
                    <a:gd name="T67" fmla="*/ 93 h 633"/>
                    <a:gd name="T68" fmla="*/ 123 w 632"/>
                    <a:gd name="T69" fmla="*/ 65 h 633"/>
                    <a:gd name="T70" fmla="*/ 158 w 632"/>
                    <a:gd name="T71" fmla="*/ 41 h 633"/>
                    <a:gd name="T72" fmla="*/ 196 w 632"/>
                    <a:gd name="T73" fmla="*/ 23 h 633"/>
                    <a:gd name="T74" fmla="*/ 236 w 632"/>
                    <a:gd name="T75" fmla="*/ 10 h 633"/>
                    <a:gd name="T76" fmla="*/ 278 w 632"/>
                    <a:gd name="T77" fmla="*/ 2 h 633"/>
                    <a:gd name="T78" fmla="*/ 320 w 632"/>
                    <a:gd name="T79" fmla="*/ 0 h 633"/>
                    <a:gd name="T80" fmla="*/ 362 w 632"/>
                    <a:gd name="T81" fmla="*/ 4 h 633"/>
                    <a:gd name="T82" fmla="*/ 404 w 632"/>
                    <a:gd name="T83" fmla="*/ 12 h 633"/>
                    <a:gd name="T84" fmla="*/ 444 w 632"/>
                    <a:gd name="T85" fmla="*/ 27 h 633"/>
                    <a:gd name="T86" fmla="*/ 481 w 632"/>
                    <a:gd name="T87" fmla="*/ 47 h 633"/>
                    <a:gd name="T88" fmla="*/ 516 w 632"/>
                    <a:gd name="T89" fmla="*/ 72 h 633"/>
                    <a:gd name="T90" fmla="*/ 547 w 632"/>
                    <a:gd name="T91" fmla="*/ 101 h 633"/>
                    <a:gd name="T92" fmla="*/ 573 w 632"/>
                    <a:gd name="T93" fmla="*/ 134 h 633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632"/>
                    <a:gd name="T142" fmla="*/ 0 h 633"/>
                    <a:gd name="T143" fmla="*/ 632 w 632"/>
                    <a:gd name="T144" fmla="*/ 633 h 633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632" h="633">
                      <a:moveTo>
                        <a:pt x="573" y="134"/>
                      </a:moveTo>
                      <a:lnTo>
                        <a:pt x="581" y="146"/>
                      </a:lnTo>
                      <a:lnTo>
                        <a:pt x="588" y="158"/>
                      </a:lnTo>
                      <a:lnTo>
                        <a:pt x="595" y="171"/>
                      </a:lnTo>
                      <a:lnTo>
                        <a:pt x="602" y="183"/>
                      </a:lnTo>
                      <a:lnTo>
                        <a:pt x="607" y="196"/>
                      </a:lnTo>
                      <a:lnTo>
                        <a:pt x="612" y="209"/>
                      </a:lnTo>
                      <a:lnTo>
                        <a:pt x="616" y="223"/>
                      </a:lnTo>
                      <a:lnTo>
                        <a:pt x="620" y="237"/>
                      </a:lnTo>
                      <a:lnTo>
                        <a:pt x="623" y="251"/>
                      </a:lnTo>
                      <a:lnTo>
                        <a:pt x="626" y="264"/>
                      </a:lnTo>
                      <a:lnTo>
                        <a:pt x="628" y="279"/>
                      </a:lnTo>
                      <a:lnTo>
                        <a:pt x="629" y="292"/>
                      </a:lnTo>
                      <a:lnTo>
                        <a:pt x="631" y="307"/>
                      </a:lnTo>
                      <a:lnTo>
                        <a:pt x="630" y="321"/>
                      </a:lnTo>
                      <a:lnTo>
                        <a:pt x="630" y="335"/>
                      </a:lnTo>
                      <a:lnTo>
                        <a:pt x="629" y="349"/>
                      </a:lnTo>
                      <a:lnTo>
                        <a:pt x="626" y="363"/>
                      </a:lnTo>
                      <a:lnTo>
                        <a:pt x="624" y="377"/>
                      </a:lnTo>
                      <a:lnTo>
                        <a:pt x="621" y="391"/>
                      </a:lnTo>
                      <a:lnTo>
                        <a:pt x="617" y="405"/>
                      </a:lnTo>
                      <a:lnTo>
                        <a:pt x="614" y="418"/>
                      </a:lnTo>
                      <a:lnTo>
                        <a:pt x="608" y="432"/>
                      </a:lnTo>
                      <a:lnTo>
                        <a:pt x="603" y="445"/>
                      </a:lnTo>
                      <a:lnTo>
                        <a:pt x="597" y="457"/>
                      </a:lnTo>
                      <a:lnTo>
                        <a:pt x="590" y="470"/>
                      </a:lnTo>
                      <a:lnTo>
                        <a:pt x="583" y="482"/>
                      </a:lnTo>
                      <a:lnTo>
                        <a:pt x="575" y="494"/>
                      </a:lnTo>
                      <a:lnTo>
                        <a:pt x="567" y="506"/>
                      </a:lnTo>
                      <a:lnTo>
                        <a:pt x="558" y="516"/>
                      </a:lnTo>
                      <a:lnTo>
                        <a:pt x="549" y="528"/>
                      </a:lnTo>
                      <a:lnTo>
                        <a:pt x="539" y="538"/>
                      </a:lnTo>
                      <a:lnTo>
                        <a:pt x="529" y="548"/>
                      </a:lnTo>
                      <a:lnTo>
                        <a:pt x="519" y="557"/>
                      </a:lnTo>
                      <a:lnTo>
                        <a:pt x="507" y="566"/>
                      </a:lnTo>
                      <a:lnTo>
                        <a:pt x="496" y="574"/>
                      </a:lnTo>
                      <a:lnTo>
                        <a:pt x="484" y="582"/>
                      </a:lnTo>
                      <a:lnTo>
                        <a:pt x="472" y="590"/>
                      </a:lnTo>
                      <a:lnTo>
                        <a:pt x="459" y="596"/>
                      </a:lnTo>
                      <a:lnTo>
                        <a:pt x="447" y="602"/>
                      </a:lnTo>
                      <a:lnTo>
                        <a:pt x="434" y="608"/>
                      </a:lnTo>
                      <a:lnTo>
                        <a:pt x="421" y="613"/>
                      </a:lnTo>
                      <a:lnTo>
                        <a:pt x="407" y="617"/>
                      </a:lnTo>
                      <a:lnTo>
                        <a:pt x="393" y="621"/>
                      </a:lnTo>
                      <a:lnTo>
                        <a:pt x="380" y="624"/>
                      </a:lnTo>
                      <a:lnTo>
                        <a:pt x="366" y="627"/>
                      </a:lnTo>
                      <a:lnTo>
                        <a:pt x="352" y="629"/>
                      </a:lnTo>
                      <a:lnTo>
                        <a:pt x="338" y="630"/>
                      </a:lnTo>
                      <a:lnTo>
                        <a:pt x="324" y="631"/>
                      </a:lnTo>
                      <a:lnTo>
                        <a:pt x="309" y="632"/>
                      </a:lnTo>
                      <a:lnTo>
                        <a:pt x="295" y="631"/>
                      </a:lnTo>
                      <a:lnTo>
                        <a:pt x="281" y="630"/>
                      </a:lnTo>
                      <a:lnTo>
                        <a:pt x="267" y="628"/>
                      </a:lnTo>
                      <a:lnTo>
                        <a:pt x="253" y="625"/>
                      </a:lnTo>
                      <a:lnTo>
                        <a:pt x="239" y="623"/>
                      </a:lnTo>
                      <a:lnTo>
                        <a:pt x="225" y="619"/>
                      </a:lnTo>
                      <a:lnTo>
                        <a:pt x="212" y="614"/>
                      </a:lnTo>
                      <a:lnTo>
                        <a:pt x="199" y="609"/>
                      </a:lnTo>
                      <a:lnTo>
                        <a:pt x="186" y="604"/>
                      </a:lnTo>
                      <a:lnTo>
                        <a:pt x="173" y="598"/>
                      </a:lnTo>
                      <a:lnTo>
                        <a:pt x="161" y="591"/>
                      </a:lnTo>
                      <a:lnTo>
                        <a:pt x="148" y="584"/>
                      </a:lnTo>
                      <a:lnTo>
                        <a:pt x="136" y="576"/>
                      </a:lnTo>
                      <a:lnTo>
                        <a:pt x="125" y="568"/>
                      </a:lnTo>
                      <a:lnTo>
                        <a:pt x="114" y="559"/>
                      </a:lnTo>
                      <a:lnTo>
                        <a:pt x="103" y="550"/>
                      </a:lnTo>
                      <a:lnTo>
                        <a:pt x="93" y="540"/>
                      </a:lnTo>
                      <a:lnTo>
                        <a:pt x="83" y="530"/>
                      </a:lnTo>
                      <a:lnTo>
                        <a:pt x="74" y="519"/>
                      </a:lnTo>
                      <a:lnTo>
                        <a:pt x="65" y="508"/>
                      </a:lnTo>
                      <a:lnTo>
                        <a:pt x="57" y="497"/>
                      </a:lnTo>
                      <a:lnTo>
                        <a:pt x="49" y="485"/>
                      </a:lnTo>
                      <a:lnTo>
                        <a:pt x="41" y="473"/>
                      </a:lnTo>
                      <a:lnTo>
                        <a:pt x="35" y="460"/>
                      </a:lnTo>
                      <a:lnTo>
                        <a:pt x="28" y="448"/>
                      </a:lnTo>
                      <a:lnTo>
                        <a:pt x="22" y="435"/>
                      </a:lnTo>
                      <a:lnTo>
                        <a:pt x="18" y="421"/>
                      </a:lnTo>
                      <a:lnTo>
                        <a:pt x="13" y="408"/>
                      </a:lnTo>
                      <a:lnTo>
                        <a:pt x="9" y="394"/>
                      </a:lnTo>
                      <a:lnTo>
                        <a:pt x="6" y="380"/>
                      </a:lnTo>
                      <a:lnTo>
                        <a:pt x="4" y="366"/>
                      </a:lnTo>
                      <a:lnTo>
                        <a:pt x="2" y="352"/>
                      </a:lnTo>
                      <a:lnTo>
                        <a:pt x="0" y="338"/>
                      </a:lnTo>
                      <a:lnTo>
                        <a:pt x="0" y="324"/>
                      </a:lnTo>
                      <a:lnTo>
                        <a:pt x="0" y="310"/>
                      </a:lnTo>
                      <a:lnTo>
                        <a:pt x="0" y="296"/>
                      </a:lnTo>
                      <a:lnTo>
                        <a:pt x="1" y="282"/>
                      </a:lnTo>
                      <a:lnTo>
                        <a:pt x="4" y="268"/>
                      </a:lnTo>
                      <a:lnTo>
                        <a:pt x="6" y="254"/>
                      </a:lnTo>
                      <a:lnTo>
                        <a:pt x="9" y="240"/>
                      </a:lnTo>
                      <a:lnTo>
                        <a:pt x="12" y="226"/>
                      </a:lnTo>
                      <a:lnTo>
                        <a:pt x="17" y="213"/>
                      </a:lnTo>
                      <a:lnTo>
                        <a:pt x="22" y="199"/>
                      </a:lnTo>
                      <a:lnTo>
                        <a:pt x="27" y="186"/>
                      </a:lnTo>
                      <a:lnTo>
                        <a:pt x="33" y="173"/>
                      </a:lnTo>
                      <a:lnTo>
                        <a:pt x="40" y="161"/>
                      </a:lnTo>
                      <a:lnTo>
                        <a:pt x="47" y="149"/>
                      </a:lnTo>
                      <a:lnTo>
                        <a:pt x="55" y="137"/>
                      </a:lnTo>
                      <a:lnTo>
                        <a:pt x="63" y="125"/>
                      </a:lnTo>
                      <a:lnTo>
                        <a:pt x="72" y="114"/>
                      </a:lnTo>
                      <a:lnTo>
                        <a:pt x="81" y="103"/>
                      </a:lnTo>
                      <a:lnTo>
                        <a:pt x="91" y="93"/>
                      </a:lnTo>
                      <a:lnTo>
                        <a:pt x="101" y="83"/>
                      </a:lnTo>
                      <a:lnTo>
                        <a:pt x="111" y="74"/>
                      </a:lnTo>
                      <a:lnTo>
                        <a:pt x="123" y="65"/>
                      </a:lnTo>
                      <a:lnTo>
                        <a:pt x="134" y="57"/>
                      </a:lnTo>
                      <a:lnTo>
                        <a:pt x="146" y="49"/>
                      </a:lnTo>
                      <a:lnTo>
                        <a:pt x="158" y="41"/>
                      </a:lnTo>
                      <a:lnTo>
                        <a:pt x="171" y="35"/>
                      </a:lnTo>
                      <a:lnTo>
                        <a:pt x="183" y="28"/>
                      </a:lnTo>
                      <a:lnTo>
                        <a:pt x="196" y="23"/>
                      </a:lnTo>
                      <a:lnTo>
                        <a:pt x="209" y="18"/>
                      </a:lnTo>
                      <a:lnTo>
                        <a:pt x="223" y="14"/>
                      </a:lnTo>
                      <a:lnTo>
                        <a:pt x="236" y="10"/>
                      </a:lnTo>
                      <a:lnTo>
                        <a:pt x="250" y="7"/>
                      </a:lnTo>
                      <a:lnTo>
                        <a:pt x="264" y="4"/>
                      </a:lnTo>
                      <a:lnTo>
                        <a:pt x="278" y="2"/>
                      </a:lnTo>
                      <a:lnTo>
                        <a:pt x="292" y="0"/>
                      </a:lnTo>
                      <a:lnTo>
                        <a:pt x="306" y="0"/>
                      </a:lnTo>
                      <a:lnTo>
                        <a:pt x="320" y="0"/>
                      </a:lnTo>
                      <a:lnTo>
                        <a:pt x="335" y="0"/>
                      </a:lnTo>
                      <a:lnTo>
                        <a:pt x="349" y="2"/>
                      </a:lnTo>
                      <a:lnTo>
                        <a:pt x="362" y="4"/>
                      </a:lnTo>
                      <a:lnTo>
                        <a:pt x="377" y="6"/>
                      </a:lnTo>
                      <a:lnTo>
                        <a:pt x="391" y="8"/>
                      </a:lnTo>
                      <a:lnTo>
                        <a:pt x="404" y="12"/>
                      </a:lnTo>
                      <a:lnTo>
                        <a:pt x="418" y="17"/>
                      </a:lnTo>
                      <a:lnTo>
                        <a:pt x="431" y="22"/>
                      </a:lnTo>
                      <a:lnTo>
                        <a:pt x="444" y="27"/>
                      </a:lnTo>
                      <a:lnTo>
                        <a:pt x="457" y="33"/>
                      </a:lnTo>
                      <a:lnTo>
                        <a:pt x="469" y="40"/>
                      </a:lnTo>
                      <a:lnTo>
                        <a:pt x="481" y="47"/>
                      </a:lnTo>
                      <a:lnTo>
                        <a:pt x="493" y="55"/>
                      </a:lnTo>
                      <a:lnTo>
                        <a:pt x="505" y="63"/>
                      </a:lnTo>
                      <a:lnTo>
                        <a:pt x="516" y="72"/>
                      </a:lnTo>
                      <a:lnTo>
                        <a:pt x="527" y="81"/>
                      </a:lnTo>
                      <a:lnTo>
                        <a:pt x="537" y="91"/>
                      </a:lnTo>
                      <a:lnTo>
                        <a:pt x="547" y="101"/>
                      </a:lnTo>
                      <a:lnTo>
                        <a:pt x="556" y="112"/>
                      </a:lnTo>
                      <a:lnTo>
                        <a:pt x="565" y="123"/>
                      </a:lnTo>
                      <a:lnTo>
                        <a:pt x="573" y="134"/>
                      </a:lnTo>
                    </a:path>
                  </a:pathLst>
                </a:custGeom>
                <a:solidFill>
                  <a:srgbClr val="00CCFF"/>
                </a:solidFill>
                <a:ln w="12700" cap="rnd" cmpd="sng">
                  <a:solidFill>
                    <a:schemeClr val="accent2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530" name="Freeform 244"/>
                <p:cNvSpPr>
                  <a:spLocks/>
                </p:cNvSpPr>
                <p:nvPr/>
              </p:nvSpPr>
              <p:spPr bwMode="auto">
                <a:xfrm>
                  <a:off x="5467" y="2076"/>
                  <a:ext cx="101" cy="334"/>
                </a:xfrm>
                <a:custGeom>
                  <a:avLst/>
                  <a:gdLst>
                    <a:gd name="T0" fmla="*/ 9 w 101"/>
                    <a:gd name="T1" fmla="*/ 77 h 334"/>
                    <a:gd name="T2" fmla="*/ 17 w 101"/>
                    <a:gd name="T3" fmla="*/ 108 h 334"/>
                    <a:gd name="T4" fmla="*/ 20 w 101"/>
                    <a:gd name="T5" fmla="*/ 131 h 334"/>
                    <a:gd name="T6" fmla="*/ 28 w 101"/>
                    <a:gd name="T7" fmla="*/ 137 h 334"/>
                    <a:gd name="T8" fmla="*/ 22 w 101"/>
                    <a:gd name="T9" fmla="*/ 153 h 334"/>
                    <a:gd name="T10" fmla="*/ 17 w 101"/>
                    <a:gd name="T11" fmla="*/ 175 h 334"/>
                    <a:gd name="T12" fmla="*/ 9 w 101"/>
                    <a:gd name="T13" fmla="*/ 170 h 334"/>
                    <a:gd name="T14" fmla="*/ 5 w 101"/>
                    <a:gd name="T15" fmla="*/ 177 h 334"/>
                    <a:gd name="T16" fmla="*/ 4 w 101"/>
                    <a:gd name="T17" fmla="*/ 209 h 334"/>
                    <a:gd name="T18" fmla="*/ 4 w 101"/>
                    <a:gd name="T19" fmla="*/ 235 h 334"/>
                    <a:gd name="T20" fmla="*/ 5 w 101"/>
                    <a:gd name="T21" fmla="*/ 249 h 334"/>
                    <a:gd name="T22" fmla="*/ 16 w 101"/>
                    <a:gd name="T23" fmla="*/ 272 h 334"/>
                    <a:gd name="T24" fmla="*/ 25 w 101"/>
                    <a:gd name="T25" fmla="*/ 318 h 334"/>
                    <a:gd name="T26" fmla="*/ 37 w 101"/>
                    <a:gd name="T27" fmla="*/ 325 h 334"/>
                    <a:gd name="T28" fmla="*/ 42 w 101"/>
                    <a:gd name="T29" fmla="*/ 330 h 334"/>
                    <a:gd name="T30" fmla="*/ 44 w 101"/>
                    <a:gd name="T31" fmla="*/ 333 h 334"/>
                    <a:gd name="T32" fmla="*/ 58 w 101"/>
                    <a:gd name="T33" fmla="*/ 321 h 334"/>
                    <a:gd name="T34" fmla="*/ 65 w 101"/>
                    <a:gd name="T35" fmla="*/ 315 h 334"/>
                    <a:gd name="T36" fmla="*/ 82 w 101"/>
                    <a:gd name="T37" fmla="*/ 274 h 334"/>
                    <a:gd name="T38" fmla="*/ 85 w 101"/>
                    <a:gd name="T39" fmla="*/ 247 h 334"/>
                    <a:gd name="T40" fmla="*/ 88 w 101"/>
                    <a:gd name="T41" fmla="*/ 231 h 334"/>
                    <a:gd name="T42" fmla="*/ 91 w 101"/>
                    <a:gd name="T43" fmla="*/ 214 h 334"/>
                    <a:gd name="T44" fmla="*/ 94 w 101"/>
                    <a:gd name="T45" fmla="*/ 211 h 334"/>
                    <a:gd name="T46" fmla="*/ 97 w 101"/>
                    <a:gd name="T47" fmla="*/ 219 h 334"/>
                    <a:gd name="T48" fmla="*/ 99 w 101"/>
                    <a:gd name="T49" fmla="*/ 206 h 334"/>
                    <a:gd name="T50" fmla="*/ 99 w 101"/>
                    <a:gd name="T51" fmla="*/ 193 h 334"/>
                    <a:gd name="T52" fmla="*/ 95 w 101"/>
                    <a:gd name="T53" fmla="*/ 165 h 334"/>
                    <a:gd name="T54" fmla="*/ 90 w 101"/>
                    <a:gd name="T55" fmla="*/ 137 h 334"/>
                    <a:gd name="T56" fmla="*/ 81 w 101"/>
                    <a:gd name="T57" fmla="*/ 110 h 334"/>
                    <a:gd name="T58" fmla="*/ 71 w 101"/>
                    <a:gd name="T59" fmla="*/ 84 h 334"/>
                    <a:gd name="T60" fmla="*/ 58 w 101"/>
                    <a:gd name="T61" fmla="*/ 59 h 334"/>
                    <a:gd name="T62" fmla="*/ 33 w 101"/>
                    <a:gd name="T63" fmla="*/ 23 h 334"/>
                    <a:gd name="T64" fmla="*/ 17 w 101"/>
                    <a:gd name="T65" fmla="*/ 6 h 334"/>
                    <a:gd name="T66" fmla="*/ 15 w 101"/>
                    <a:gd name="T67" fmla="*/ 7 h 334"/>
                    <a:gd name="T68" fmla="*/ 33 w 101"/>
                    <a:gd name="T69" fmla="*/ 32 h 334"/>
                    <a:gd name="T70" fmla="*/ 32 w 101"/>
                    <a:gd name="T71" fmla="*/ 33 h 334"/>
                    <a:gd name="T72" fmla="*/ 36 w 101"/>
                    <a:gd name="T73" fmla="*/ 47 h 334"/>
                    <a:gd name="T74" fmla="*/ 33 w 101"/>
                    <a:gd name="T75" fmla="*/ 56 h 334"/>
                    <a:gd name="T76" fmla="*/ 27 w 101"/>
                    <a:gd name="T77" fmla="*/ 63 h 334"/>
                    <a:gd name="T78" fmla="*/ 16 w 101"/>
                    <a:gd name="T79" fmla="*/ 75 h 334"/>
                    <a:gd name="T80" fmla="*/ 16 w 101"/>
                    <a:gd name="T81" fmla="*/ 69 h 334"/>
                    <a:gd name="T82" fmla="*/ 5 w 101"/>
                    <a:gd name="T83" fmla="*/ 70 h 334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101"/>
                    <a:gd name="T127" fmla="*/ 0 h 334"/>
                    <a:gd name="T128" fmla="*/ 101 w 101"/>
                    <a:gd name="T129" fmla="*/ 334 h 334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101" h="334">
                      <a:moveTo>
                        <a:pt x="5" y="70"/>
                      </a:moveTo>
                      <a:lnTo>
                        <a:pt x="9" y="77"/>
                      </a:lnTo>
                      <a:lnTo>
                        <a:pt x="15" y="92"/>
                      </a:lnTo>
                      <a:lnTo>
                        <a:pt x="17" y="108"/>
                      </a:lnTo>
                      <a:lnTo>
                        <a:pt x="17" y="127"/>
                      </a:lnTo>
                      <a:lnTo>
                        <a:pt x="20" y="131"/>
                      </a:lnTo>
                      <a:lnTo>
                        <a:pt x="26" y="133"/>
                      </a:lnTo>
                      <a:lnTo>
                        <a:pt x="28" y="137"/>
                      </a:lnTo>
                      <a:lnTo>
                        <a:pt x="26" y="151"/>
                      </a:lnTo>
                      <a:lnTo>
                        <a:pt x="22" y="153"/>
                      </a:lnTo>
                      <a:lnTo>
                        <a:pt x="20" y="169"/>
                      </a:lnTo>
                      <a:lnTo>
                        <a:pt x="17" y="175"/>
                      </a:lnTo>
                      <a:lnTo>
                        <a:pt x="12" y="168"/>
                      </a:lnTo>
                      <a:lnTo>
                        <a:pt x="9" y="170"/>
                      </a:lnTo>
                      <a:lnTo>
                        <a:pt x="5" y="167"/>
                      </a:lnTo>
                      <a:lnTo>
                        <a:pt x="5" y="177"/>
                      </a:lnTo>
                      <a:lnTo>
                        <a:pt x="5" y="193"/>
                      </a:lnTo>
                      <a:lnTo>
                        <a:pt x="4" y="209"/>
                      </a:lnTo>
                      <a:lnTo>
                        <a:pt x="6" y="226"/>
                      </a:lnTo>
                      <a:lnTo>
                        <a:pt x="4" y="235"/>
                      </a:lnTo>
                      <a:lnTo>
                        <a:pt x="0" y="240"/>
                      </a:lnTo>
                      <a:lnTo>
                        <a:pt x="5" y="249"/>
                      </a:lnTo>
                      <a:lnTo>
                        <a:pt x="7" y="261"/>
                      </a:lnTo>
                      <a:lnTo>
                        <a:pt x="16" y="272"/>
                      </a:lnTo>
                      <a:lnTo>
                        <a:pt x="16" y="287"/>
                      </a:lnTo>
                      <a:lnTo>
                        <a:pt x="25" y="318"/>
                      </a:lnTo>
                      <a:lnTo>
                        <a:pt x="30" y="319"/>
                      </a:lnTo>
                      <a:lnTo>
                        <a:pt x="37" y="325"/>
                      </a:lnTo>
                      <a:lnTo>
                        <a:pt x="37" y="333"/>
                      </a:lnTo>
                      <a:lnTo>
                        <a:pt x="42" y="330"/>
                      </a:lnTo>
                      <a:lnTo>
                        <a:pt x="43" y="332"/>
                      </a:lnTo>
                      <a:lnTo>
                        <a:pt x="44" y="333"/>
                      </a:lnTo>
                      <a:lnTo>
                        <a:pt x="51" y="327"/>
                      </a:lnTo>
                      <a:lnTo>
                        <a:pt x="58" y="321"/>
                      </a:lnTo>
                      <a:lnTo>
                        <a:pt x="61" y="321"/>
                      </a:lnTo>
                      <a:lnTo>
                        <a:pt x="65" y="315"/>
                      </a:lnTo>
                      <a:lnTo>
                        <a:pt x="75" y="299"/>
                      </a:lnTo>
                      <a:lnTo>
                        <a:pt x="82" y="274"/>
                      </a:lnTo>
                      <a:lnTo>
                        <a:pt x="85" y="251"/>
                      </a:lnTo>
                      <a:lnTo>
                        <a:pt x="85" y="247"/>
                      </a:lnTo>
                      <a:lnTo>
                        <a:pt x="86" y="242"/>
                      </a:lnTo>
                      <a:lnTo>
                        <a:pt x="88" y="231"/>
                      </a:lnTo>
                      <a:lnTo>
                        <a:pt x="91" y="226"/>
                      </a:lnTo>
                      <a:lnTo>
                        <a:pt x="91" y="214"/>
                      </a:lnTo>
                      <a:lnTo>
                        <a:pt x="92" y="208"/>
                      </a:lnTo>
                      <a:lnTo>
                        <a:pt x="94" y="211"/>
                      </a:lnTo>
                      <a:lnTo>
                        <a:pt x="95" y="212"/>
                      </a:lnTo>
                      <a:lnTo>
                        <a:pt x="97" y="219"/>
                      </a:lnTo>
                      <a:lnTo>
                        <a:pt x="99" y="209"/>
                      </a:lnTo>
                      <a:lnTo>
                        <a:pt x="99" y="206"/>
                      </a:lnTo>
                      <a:lnTo>
                        <a:pt x="100" y="205"/>
                      </a:lnTo>
                      <a:lnTo>
                        <a:pt x="99" y="193"/>
                      </a:lnTo>
                      <a:lnTo>
                        <a:pt x="97" y="179"/>
                      </a:lnTo>
                      <a:lnTo>
                        <a:pt x="95" y="165"/>
                      </a:lnTo>
                      <a:lnTo>
                        <a:pt x="93" y="151"/>
                      </a:lnTo>
                      <a:lnTo>
                        <a:pt x="90" y="137"/>
                      </a:lnTo>
                      <a:lnTo>
                        <a:pt x="86" y="123"/>
                      </a:lnTo>
                      <a:lnTo>
                        <a:pt x="81" y="110"/>
                      </a:lnTo>
                      <a:lnTo>
                        <a:pt x="77" y="97"/>
                      </a:lnTo>
                      <a:lnTo>
                        <a:pt x="71" y="84"/>
                      </a:lnTo>
                      <a:lnTo>
                        <a:pt x="65" y="71"/>
                      </a:lnTo>
                      <a:lnTo>
                        <a:pt x="58" y="59"/>
                      </a:lnTo>
                      <a:lnTo>
                        <a:pt x="51" y="47"/>
                      </a:lnTo>
                      <a:lnTo>
                        <a:pt x="33" y="23"/>
                      </a:lnTo>
                      <a:lnTo>
                        <a:pt x="18" y="7"/>
                      </a:lnTo>
                      <a:lnTo>
                        <a:pt x="17" y="6"/>
                      </a:lnTo>
                      <a:lnTo>
                        <a:pt x="8" y="0"/>
                      </a:lnTo>
                      <a:lnTo>
                        <a:pt x="15" y="7"/>
                      </a:lnTo>
                      <a:lnTo>
                        <a:pt x="15" y="8"/>
                      </a:lnTo>
                      <a:lnTo>
                        <a:pt x="33" y="32"/>
                      </a:lnTo>
                      <a:lnTo>
                        <a:pt x="36" y="36"/>
                      </a:lnTo>
                      <a:lnTo>
                        <a:pt x="32" y="33"/>
                      </a:lnTo>
                      <a:lnTo>
                        <a:pt x="31" y="33"/>
                      </a:lnTo>
                      <a:lnTo>
                        <a:pt x="36" y="47"/>
                      </a:lnTo>
                      <a:lnTo>
                        <a:pt x="32" y="51"/>
                      </a:lnTo>
                      <a:lnTo>
                        <a:pt x="33" y="56"/>
                      </a:lnTo>
                      <a:lnTo>
                        <a:pt x="27" y="58"/>
                      </a:lnTo>
                      <a:lnTo>
                        <a:pt x="27" y="63"/>
                      </a:lnTo>
                      <a:lnTo>
                        <a:pt x="24" y="62"/>
                      </a:lnTo>
                      <a:lnTo>
                        <a:pt x="16" y="75"/>
                      </a:lnTo>
                      <a:lnTo>
                        <a:pt x="12" y="76"/>
                      </a:lnTo>
                      <a:lnTo>
                        <a:pt x="16" y="69"/>
                      </a:lnTo>
                      <a:lnTo>
                        <a:pt x="10" y="67"/>
                      </a:lnTo>
                      <a:lnTo>
                        <a:pt x="5" y="70"/>
                      </a:lnTo>
                    </a:path>
                  </a:pathLst>
                </a:custGeom>
                <a:solidFill>
                  <a:srgbClr val="009933"/>
                </a:solidFill>
                <a:ln w="9525" cap="rnd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531" name="Freeform 245"/>
                <p:cNvSpPr>
                  <a:spLocks/>
                </p:cNvSpPr>
                <p:nvPr/>
              </p:nvSpPr>
              <p:spPr bwMode="auto">
                <a:xfrm>
                  <a:off x="5056" y="1960"/>
                  <a:ext cx="446" cy="352"/>
                </a:xfrm>
                <a:custGeom>
                  <a:avLst/>
                  <a:gdLst>
                    <a:gd name="T0" fmla="*/ 377 w 446"/>
                    <a:gd name="T1" fmla="*/ 159 h 352"/>
                    <a:gd name="T2" fmla="*/ 398 w 446"/>
                    <a:gd name="T3" fmla="*/ 202 h 352"/>
                    <a:gd name="T4" fmla="*/ 404 w 446"/>
                    <a:gd name="T5" fmla="*/ 175 h 352"/>
                    <a:gd name="T6" fmla="*/ 424 w 446"/>
                    <a:gd name="T7" fmla="*/ 166 h 352"/>
                    <a:gd name="T8" fmla="*/ 437 w 446"/>
                    <a:gd name="T9" fmla="*/ 140 h 352"/>
                    <a:gd name="T10" fmla="*/ 392 w 446"/>
                    <a:gd name="T11" fmla="*/ 79 h 352"/>
                    <a:gd name="T12" fmla="*/ 376 w 446"/>
                    <a:gd name="T13" fmla="*/ 83 h 352"/>
                    <a:gd name="T14" fmla="*/ 393 w 446"/>
                    <a:gd name="T15" fmla="*/ 105 h 352"/>
                    <a:gd name="T16" fmla="*/ 382 w 446"/>
                    <a:gd name="T17" fmla="*/ 91 h 352"/>
                    <a:gd name="T18" fmla="*/ 326 w 446"/>
                    <a:gd name="T19" fmla="*/ 41 h 352"/>
                    <a:gd name="T20" fmla="*/ 314 w 446"/>
                    <a:gd name="T21" fmla="*/ 21 h 352"/>
                    <a:gd name="T22" fmla="*/ 201 w 446"/>
                    <a:gd name="T23" fmla="*/ 0 h 352"/>
                    <a:gd name="T24" fmla="*/ 147 w 446"/>
                    <a:gd name="T25" fmla="*/ 4 h 352"/>
                    <a:gd name="T26" fmla="*/ 79 w 446"/>
                    <a:gd name="T27" fmla="*/ 38 h 352"/>
                    <a:gd name="T28" fmla="*/ 73 w 446"/>
                    <a:gd name="T29" fmla="*/ 59 h 352"/>
                    <a:gd name="T30" fmla="*/ 50 w 446"/>
                    <a:gd name="T31" fmla="*/ 61 h 352"/>
                    <a:gd name="T32" fmla="*/ 39 w 446"/>
                    <a:gd name="T33" fmla="*/ 88 h 352"/>
                    <a:gd name="T34" fmla="*/ 52 w 446"/>
                    <a:gd name="T35" fmla="*/ 144 h 352"/>
                    <a:gd name="T36" fmla="*/ 26 w 446"/>
                    <a:gd name="T37" fmla="*/ 192 h 352"/>
                    <a:gd name="T38" fmla="*/ 0 w 446"/>
                    <a:gd name="T39" fmla="*/ 160 h 352"/>
                    <a:gd name="T40" fmla="*/ 16 w 446"/>
                    <a:gd name="T41" fmla="*/ 203 h 352"/>
                    <a:gd name="T42" fmla="*/ 28 w 446"/>
                    <a:gd name="T43" fmla="*/ 238 h 352"/>
                    <a:gd name="T44" fmla="*/ 51 w 446"/>
                    <a:gd name="T45" fmla="*/ 229 h 352"/>
                    <a:gd name="T46" fmla="*/ 62 w 446"/>
                    <a:gd name="T47" fmla="*/ 200 h 352"/>
                    <a:gd name="T48" fmla="*/ 103 w 446"/>
                    <a:gd name="T49" fmla="*/ 172 h 352"/>
                    <a:gd name="T50" fmla="*/ 122 w 446"/>
                    <a:gd name="T51" fmla="*/ 168 h 352"/>
                    <a:gd name="T52" fmla="*/ 149 w 446"/>
                    <a:gd name="T53" fmla="*/ 185 h 352"/>
                    <a:gd name="T54" fmla="*/ 195 w 446"/>
                    <a:gd name="T55" fmla="*/ 166 h 352"/>
                    <a:gd name="T56" fmla="*/ 201 w 446"/>
                    <a:gd name="T57" fmla="*/ 173 h 352"/>
                    <a:gd name="T58" fmla="*/ 230 w 446"/>
                    <a:gd name="T59" fmla="*/ 168 h 352"/>
                    <a:gd name="T60" fmla="*/ 269 w 446"/>
                    <a:gd name="T61" fmla="*/ 190 h 352"/>
                    <a:gd name="T62" fmla="*/ 256 w 446"/>
                    <a:gd name="T63" fmla="*/ 213 h 352"/>
                    <a:gd name="T64" fmla="*/ 271 w 446"/>
                    <a:gd name="T65" fmla="*/ 240 h 352"/>
                    <a:gd name="T66" fmla="*/ 323 w 446"/>
                    <a:gd name="T67" fmla="*/ 263 h 352"/>
                    <a:gd name="T68" fmla="*/ 336 w 446"/>
                    <a:gd name="T69" fmla="*/ 246 h 352"/>
                    <a:gd name="T70" fmla="*/ 310 w 446"/>
                    <a:gd name="T71" fmla="*/ 235 h 352"/>
                    <a:gd name="T72" fmla="*/ 297 w 446"/>
                    <a:gd name="T73" fmla="*/ 227 h 352"/>
                    <a:gd name="T74" fmla="*/ 305 w 446"/>
                    <a:gd name="T75" fmla="*/ 202 h 352"/>
                    <a:gd name="T76" fmla="*/ 320 w 446"/>
                    <a:gd name="T77" fmla="*/ 216 h 352"/>
                    <a:gd name="T78" fmla="*/ 336 w 446"/>
                    <a:gd name="T79" fmla="*/ 223 h 352"/>
                    <a:gd name="T80" fmla="*/ 338 w 446"/>
                    <a:gd name="T81" fmla="*/ 234 h 352"/>
                    <a:gd name="T82" fmla="*/ 332 w 446"/>
                    <a:gd name="T83" fmla="*/ 255 h 352"/>
                    <a:gd name="T84" fmla="*/ 347 w 446"/>
                    <a:gd name="T85" fmla="*/ 268 h 352"/>
                    <a:gd name="T86" fmla="*/ 362 w 446"/>
                    <a:gd name="T87" fmla="*/ 309 h 352"/>
                    <a:gd name="T88" fmla="*/ 379 w 446"/>
                    <a:gd name="T89" fmla="*/ 335 h 352"/>
                    <a:gd name="T90" fmla="*/ 406 w 446"/>
                    <a:gd name="T91" fmla="*/ 344 h 352"/>
                    <a:gd name="T92" fmla="*/ 397 w 446"/>
                    <a:gd name="T93" fmla="*/ 295 h 352"/>
                    <a:gd name="T94" fmla="*/ 390 w 446"/>
                    <a:gd name="T95" fmla="*/ 265 h 352"/>
                    <a:gd name="T96" fmla="*/ 409 w 446"/>
                    <a:gd name="T97" fmla="*/ 240 h 352"/>
                    <a:gd name="T98" fmla="*/ 383 w 446"/>
                    <a:gd name="T99" fmla="*/ 251 h 352"/>
                    <a:gd name="T100" fmla="*/ 402 w 446"/>
                    <a:gd name="T101" fmla="*/ 230 h 352"/>
                    <a:gd name="T102" fmla="*/ 397 w 446"/>
                    <a:gd name="T103" fmla="*/ 210 h 352"/>
                    <a:gd name="T104" fmla="*/ 387 w 446"/>
                    <a:gd name="T105" fmla="*/ 198 h 352"/>
                    <a:gd name="T106" fmla="*/ 368 w 446"/>
                    <a:gd name="T107" fmla="*/ 181 h 352"/>
                    <a:gd name="T108" fmla="*/ 360 w 446"/>
                    <a:gd name="T109" fmla="*/ 173 h 352"/>
                    <a:gd name="T110" fmla="*/ 363 w 446"/>
                    <a:gd name="T111" fmla="*/ 153 h 35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446"/>
                    <a:gd name="T169" fmla="*/ 0 h 352"/>
                    <a:gd name="T170" fmla="*/ 446 w 446"/>
                    <a:gd name="T171" fmla="*/ 352 h 35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446" h="352">
                      <a:moveTo>
                        <a:pt x="363" y="153"/>
                      </a:moveTo>
                      <a:lnTo>
                        <a:pt x="363" y="149"/>
                      </a:lnTo>
                      <a:lnTo>
                        <a:pt x="368" y="147"/>
                      </a:lnTo>
                      <a:lnTo>
                        <a:pt x="368" y="148"/>
                      </a:lnTo>
                      <a:lnTo>
                        <a:pt x="372" y="151"/>
                      </a:lnTo>
                      <a:lnTo>
                        <a:pt x="377" y="159"/>
                      </a:lnTo>
                      <a:lnTo>
                        <a:pt x="378" y="170"/>
                      </a:lnTo>
                      <a:lnTo>
                        <a:pt x="388" y="184"/>
                      </a:lnTo>
                      <a:lnTo>
                        <a:pt x="390" y="191"/>
                      </a:lnTo>
                      <a:lnTo>
                        <a:pt x="391" y="189"/>
                      </a:lnTo>
                      <a:lnTo>
                        <a:pt x="393" y="191"/>
                      </a:lnTo>
                      <a:lnTo>
                        <a:pt x="398" y="202"/>
                      </a:lnTo>
                      <a:lnTo>
                        <a:pt x="400" y="203"/>
                      </a:lnTo>
                      <a:lnTo>
                        <a:pt x="405" y="202"/>
                      </a:lnTo>
                      <a:lnTo>
                        <a:pt x="409" y="197"/>
                      </a:lnTo>
                      <a:lnTo>
                        <a:pt x="409" y="187"/>
                      </a:lnTo>
                      <a:lnTo>
                        <a:pt x="404" y="182"/>
                      </a:lnTo>
                      <a:lnTo>
                        <a:pt x="404" y="175"/>
                      </a:lnTo>
                      <a:lnTo>
                        <a:pt x="396" y="163"/>
                      </a:lnTo>
                      <a:lnTo>
                        <a:pt x="400" y="163"/>
                      </a:lnTo>
                      <a:lnTo>
                        <a:pt x="404" y="162"/>
                      </a:lnTo>
                      <a:lnTo>
                        <a:pt x="412" y="166"/>
                      </a:lnTo>
                      <a:lnTo>
                        <a:pt x="419" y="169"/>
                      </a:lnTo>
                      <a:lnTo>
                        <a:pt x="424" y="166"/>
                      </a:lnTo>
                      <a:lnTo>
                        <a:pt x="424" y="165"/>
                      </a:lnTo>
                      <a:lnTo>
                        <a:pt x="428" y="166"/>
                      </a:lnTo>
                      <a:lnTo>
                        <a:pt x="433" y="155"/>
                      </a:lnTo>
                      <a:lnTo>
                        <a:pt x="432" y="150"/>
                      </a:lnTo>
                      <a:lnTo>
                        <a:pt x="438" y="146"/>
                      </a:lnTo>
                      <a:lnTo>
                        <a:pt x="437" y="140"/>
                      </a:lnTo>
                      <a:lnTo>
                        <a:pt x="439" y="132"/>
                      </a:lnTo>
                      <a:lnTo>
                        <a:pt x="442" y="133"/>
                      </a:lnTo>
                      <a:lnTo>
                        <a:pt x="445" y="130"/>
                      </a:lnTo>
                      <a:lnTo>
                        <a:pt x="426" y="108"/>
                      </a:lnTo>
                      <a:lnTo>
                        <a:pt x="407" y="91"/>
                      </a:lnTo>
                      <a:lnTo>
                        <a:pt x="392" y="79"/>
                      </a:lnTo>
                      <a:lnTo>
                        <a:pt x="381" y="74"/>
                      </a:lnTo>
                      <a:lnTo>
                        <a:pt x="370" y="69"/>
                      </a:lnTo>
                      <a:lnTo>
                        <a:pt x="377" y="82"/>
                      </a:lnTo>
                      <a:lnTo>
                        <a:pt x="376" y="82"/>
                      </a:lnTo>
                      <a:lnTo>
                        <a:pt x="374" y="82"/>
                      </a:lnTo>
                      <a:lnTo>
                        <a:pt x="376" y="83"/>
                      </a:lnTo>
                      <a:lnTo>
                        <a:pt x="387" y="89"/>
                      </a:lnTo>
                      <a:lnTo>
                        <a:pt x="394" y="98"/>
                      </a:lnTo>
                      <a:lnTo>
                        <a:pt x="391" y="99"/>
                      </a:lnTo>
                      <a:lnTo>
                        <a:pt x="391" y="100"/>
                      </a:lnTo>
                      <a:lnTo>
                        <a:pt x="396" y="101"/>
                      </a:lnTo>
                      <a:lnTo>
                        <a:pt x="393" y="105"/>
                      </a:lnTo>
                      <a:lnTo>
                        <a:pt x="394" y="112"/>
                      </a:lnTo>
                      <a:lnTo>
                        <a:pt x="390" y="114"/>
                      </a:lnTo>
                      <a:lnTo>
                        <a:pt x="389" y="112"/>
                      </a:lnTo>
                      <a:lnTo>
                        <a:pt x="384" y="107"/>
                      </a:lnTo>
                      <a:lnTo>
                        <a:pt x="386" y="100"/>
                      </a:lnTo>
                      <a:lnTo>
                        <a:pt x="382" y="91"/>
                      </a:lnTo>
                      <a:lnTo>
                        <a:pt x="372" y="83"/>
                      </a:lnTo>
                      <a:lnTo>
                        <a:pt x="371" y="78"/>
                      </a:lnTo>
                      <a:lnTo>
                        <a:pt x="357" y="65"/>
                      </a:lnTo>
                      <a:lnTo>
                        <a:pt x="338" y="52"/>
                      </a:lnTo>
                      <a:lnTo>
                        <a:pt x="334" y="46"/>
                      </a:lnTo>
                      <a:lnTo>
                        <a:pt x="326" y="41"/>
                      </a:lnTo>
                      <a:lnTo>
                        <a:pt x="333" y="43"/>
                      </a:lnTo>
                      <a:lnTo>
                        <a:pt x="330" y="38"/>
                      </a:lnTo>
                      <a:lnTo>
                        <a:pt x="317" y="34"/>
                      </a:lnTo>
                      <a:lnTo>
                        <a:pt x="322" y="32"/>
                      </a:lnTo>
                      <a:lnTo>
                        <a:pt x="323" y="29"/>
                      </a:lnTo>
                      <a:lnTo>
                        <a:pt x="314" y="21"/>
                      </a:lnTo>
                      <a:lnTo>
                        <a:pt x="295" y="16"/>
                      </a:lnTo>
                      <a:lnTo>
                        <a:pt x="241" y="8"/>
                      </a:lnTo>
                      <a:lnTo>
                        <a:pt x="230" y="8"/>
                      </a:lnTo>
                      <a:lnTo>
                        <a:pt x="225" y="5"/>
                      </a:lnTo>
                      <a:lnTo>
                        <a:pt x="220" y="1"/>
                      </a:lnTo>
                      <a:lnTo>
                        <a:pt x="201" y="0"/>
                      </a:lnTo>
                      <a:lnTo>
                        <a:pt x="196" y="0"/>
                      </a:lnTo>
                      <a:lnTo>
                        <a:pt x="185" y="3"/>
                      </a:lnTo>
                      <a:lnTo>
                        <a:pt x="184" y="1"/>
                      </a:lnTo>
                      <a:lnTo>
                        <a:pt x="164" y="2"/>
                      </a:lnTo>
                      <a:lnTo>
                        <a:pt x="162" y="1"/>
                      </a:lnTo>
                      <a:lnTo>
                        <a:pt x="147" y="4"/>
                      </a:lnTo>
                      <a:lnTo>
                        <a:pt x="144" y="4"/>
                      </a:lnTo>
                      <a:lnTo>
                        <a:pt x="146" y="7"/>
                      </a:lnTo>
                      <a:lnTo>
                        <a:pt x="113" y="14"/>
                      </a:lnTo>
                      <a:lnTo>
                        <a:pt x="89" y="25"/>
                      </a:lnTo>
                      <a:lnTo>
                        <a:pt x="78" y="36"/>
                      </a:lnTo>
                      <a:lnTo>
                        <a:pt x="79" y="38"/>
                      </a:lnTo>
                      <a:lnTo>
                        <a:pt x="93" y="44"/>
                      </a:lnTo>
                      <a:lnTo>
                        <a:pt x="99" y="44"/>
                      </a:lnTo>
                      <a:lnTo>
                        <a:pt x="84" y="57"/>
                      </a:lnTo>
                      <a:lnTo>
                        <a:pt x="81" y="56"/>
                      </a:lnTo>
                      <a:lnTo>
                        <a:pt x="84" y="51"/>
                      </a:lnTo>
                      <a:lnTo>
                        <a:pt x="73" y="59"/>
                      </a:lnTo>
                      <a:lnTo>
                        <a:pt x="70" y="55"/>
                      </a:lnTo>
                      <a:lnTo>
                        <a:pt x="63" y="58"/>
                      </a:lnTo>
                      <a:lnTo>
                        <a:pt x="61" y="54"/>
                      </a:lnTo>
                      <a:lnTo>
                        <a:pt x="62" y="51"/>
                      </a:lnTo>
                      <a:lnTo>
                        <a:pt x="53" y="56"/>
                      </a:lnTo>
                      <a:lnTo>
                        <a:pt x="50" y="61"/>
                      </a:lnTo>
                      <a:lnTo>
                        <a:pt x="57" y="63"/>
                      </a:lnTo>
                      <a:lnTo>
                        <a:pt x="61" y="64"/>
                      </a:lnTo>
                      <a:lnTo>
                        <a:pt x="54" y="71"/>
                      </a:lnTo>
                      <a:lnTo>
                        <a:pt x="53" y="76"/>
                      </a:lnTo>
                      <a:lnTo>
                        <a:pt x="44" y="82"/>
                      </a:lnTo>
                      <a:lnTo>
                        <a:pt x="39" y="88"/>
                      </a:lnTo>
                      <a:lnTo>
                        <a:pt x="32" y="112"/>
                      </a:lnTo>
                      <a:lnTo>
                        <a:pt x="36" y="117"/>
                      </a:lnTo>
                      <a:lnTo>
                        <a:pt x="40" y="125"/>
                      </a:lnTo>
                      <a:lnTo>
                        <a:pt x="46" y="125"/>
                      </a:lnTo>
                      <a:lnTo>
                        <a:pt x="59" y="118"/>
                      </a:lnTo>
                      <a:lnTo>
                        <a:pt x="52" y="144"/>
                      </a:lnTo>
                      <a:lnTo>
                        <a:pt x="37" y="162"/>
                      </a:lnTo>
                      <a:lnTo>
                        <a:pt x="33" y="163"/>
                      </a:lnTo>
                      <a:lnTo>
                        <a:pt x="32" y="169"/>
                      </a:lnTo>
                      <a:lnTo>
                        <a:pt x="34" y="180"/>
                      </a:lnTo>
                      <a:lnTo>
                        <a:pt x="26" y="184"/>
                      </a:lnTo>
                      <a:lnTo>
                        <a:pt x="26" y="192"/>
                      </a:lnTo>
                      <a:lnTo>
                        <a:pt x="22" y="193"/>
                      </a:lnTo>
                      <a:lnTo>
                        <a:pt x="20" y="176"/>
                      </a:lnTo>
                      <a:lnTo>
                        <a:pt x="21" y="171"/>
                      </a:lnTo>
                      <a:lnTo>
                        <a:pt x="17" y="165"/>
                      </a:lnTo>
                      <a:lnTo>
                        <a:pt x="13" y="163"/>
                      </a:lnTo>
                      <a:lnTo>
                        <a:pt x="0" y="160"/>
                      </a:lnTo>
                      <a:lnTo>
                        <a:pt x="2" y="180"/>
                      </a:lnTo>
                      <a:lnTo>
                        <a:pt x="12" y="187"/>
                      </a:lnTo>
                      <a:lnTo>
                        <a:pt x="15" y="185"/>
                      </a:lnTo>
                      <a:lnTo>
                        <a:pt x="19" y="191"/>
                      </a:lnTo>
                      <a:lnTo>
                        <a:pt x="16" y="198"/>
                      </a:lnTo>
                      <a:lnTo>
                        <a:pt x="16" y="203"/>
                      </a:lnTo>
                      <a:lnTo>
                        <a:pt x="12" y="208"/>
                      </a:lnTo>
                      <a:lnTo>
                        <a:pt x="16" y="217"/>
                      </a:lnTo>
                      <a:lnTo>
                        <a:pt x="18" y="227"/>
                      </a:lnTo>
                      <a:lnTo>
                        <a:pt x="15" y="231"/>
                      </a:lnTo>
                      <a:lnTo>
                        <a:pt x="26" y="231"/>
                      </a:lnTo>
                      <a:lnTo>
                        <a:pt x="28" y="238"/>
                      </a:lnTo>
                      <a:lnTo>
                        <a:pt x="21" y="251"/>
                      </a:lnTo>
                      <a:lnTo>
                        <a:pt x="22" y="252"/>
                      </a:lnTo>
                      <a:lnTo>
                        <a:pt x="30" y="257"/>
                      </a:lnTo>
                      <a:lnTo>
                        <a:pt x="35" y="246"/>
                      </a:lnTo>
                      <a:lnTo>
                        <a:pt x="37" y="245"/>
                      </a:lnTo>
                      <a:lnTo>
                        <a:pt x="51" y="229"/>
                      </a:lnTo>
                      <a:lnTo>
                        <a:pt x="55" y="219"/>
                      </a:lnTo>
                      <a:lnTo>
                        <a:pt x="50" y="219"/>
                      </a:lnTo>
                      <a:lnTo>
                        <a:pt x="49" y="217"/>
                      </a:lnTo>
                      <a:lnTo>
                        <a:pt x="55" y="214"/>
                      </a:lnTo>
                      <a:lnTo>
                        <a:pt x="59" y="203"/>
                      </a:lnTo>
                      <a:lnTo>
                        <a:pt x="62" y="200"/>
                      </a:lnTo>
                      <a:lnTo>
                        <a:pt x="67" y="202"/>
                      </a:lnTo>
                      <a:lnTo>
                        <a:pt x="77" y="193"/>
                      </a:lnTo>
                      <a:lnTo>
                        <a:pt x="94" y="184"/>
                      </a:lnTo>
                      <a:lnTo>
                        <a:pt x="91" y="178"/>
                      </a:lnTo>
                      <a:lnTo>
                        <a:pt x="98" y="172"/>
                      </a:lnTo>
                      <a:lnTo>
                        <a:pt x="103" y="172"/>
                      </a:lnTo>
                      <a:lnTo>
                        <a:pt x="102" y="166"/>
                      </a:lnTo>
                      <a:lnTo>
                        <a:pt x="108" y="168"/>
                      </a:lnTo>
                      <a:lnTo>
                        <a:pt x="110" y="174"/>
                      </a:lnTo>
                      <a:lnTo>
                        <a:pt x="120" y="173"/>
                      </a:lnTo>
                      <a:lnTo>
                        <a:pt x="119" y="170"/>
                      </a:lnTo>
                      <a:lnTo>
                        <a:pt x="122" y="168"/>
                      </a:lnTo>
                      <a:lnTo>
                        <a:pt x="126" y="169"/>
                      </a:lnTo>
                      <a:lnTo>
                        <a:pt x="131" y="168"/>
                      </a:lnTo>
                      <a:lnTo>
                        <a:pt x="134" y="165"/>
                      </a:lnTo>
                      <a:lnTo>
                        <a:pt x="140" y="168"/>
                      </a:lnTo>
                      <a:lnTo>
                        <a:pt x="136" y="178"/>
                      </a:lnTo>
                      <a:lnTo>
                        <a:pt x="149" y="185"/>
                      </a:lnTo>
                      <a:lnTo>
                        <a:pt x="152" y="179"/>
                      </a:lnTo>
                      <a:lnTo>
                        <a:pt x="175" y="172"/>
                      </a:lnTo>
                      <a:lnTo>
                        <a:pt x="175" y="167"/>
                      </a:lnTo>
                      <a:lnTo>
                        <a:pt x="184" y="169"/>
                      </a:lnTo>
                      <a:lnTo>
                        <a:pt x="186" y="163"/>
                      </a:lnTo>
                      <a:lnTo>
                        <a:pt x="195" y="166"/>
                      </a:lnTo>
                      <a:lnTo>
                        <a:pt x="205" y="154"/>
                      </a:lnTo>
                      <a:lnTo>
                        <a:pt x="208" y="147"/>
                      </a:lnTo>
                      <a:lnTo>
                        <a:pt x="216" y="144"/>
                      </a:lnTo>
                      <a:lnTo>
                        <a:pt x="219" y="147"/>
                      </a:lnTo>
                      <a:lnTo>
                        <a:pt x="197" y="170"/>
                      </a:lnTo>
                      <a:lnTo>
                        <a:pt x="201" y="173"/>
                      </a:lnTo>
                      <a:lnTo>
                        <a:pt x="210" y="168"/>
                      </a:lnTo>
                      <a:lnTo>
                        <a:pt x="215" y="162"/>
                      </a:lnTo>
                      <a:lnTo>
                        <a:pt x="214" y="156"/>
                      </a:lnTo>
                      <a:lnTo>
                        <a:pt x="217" y="155"/>
                      </a:lnTo>
                      <a:lnTo>
                        <a:pt x="223" y="169"/>
                      </a:lnTo>
                      <a:lnTo>
                        <a:pt x="230" y="168"/>
                      </a:lnTo>
                      <a:lnTo>
                        <a:pt x="236" y="174"/>
                      </a:lnTo>
                      <a:lnTo>
                        <a:pt x="250" y="180"/>
                      </a:lnTo>
                      <a:lnTo>
                        <a:pt x="249" y="184"/>
                      </a:lnTo>
                      <a:lnTo>
                        <a:pt x="251" y="188"/>
                      </a:lnTo>
                      <a:lnTo>
                        <a:pt x="262" y="182"/>
                      </a:lnTo>
                      <a:lnTo>
                        <a:pt x="269" y="190"/>
                      </a:lnTo>
                      <a:lnTo>
                        <a:pt x="267" y="192"/>
                      </a:lnTo>
                      <a:lnTo>
                        <a:pt x="261" y="189"/>
                      </a:lnTo>
                      <a:lnTo>
                        <a:pt x="258" y="191"/>
                      </a:lnTo>
                      <a:lnTo>
                        <a:pt x="255" y="204"/>
                      </a:lnTo>
                      <a:lnTo>
                        <a:pt x="257" y="209"/>
                      </a:lnTo>
                      <a:lnTo>
                        <a:pt x="256" y="213"/>
                      </a:lnTo>
                      <a:lnTo>
                        <a:pt x="251" y="219"/>
                      </a:lnTo>
                      <a:lnTo>
                        <a:pt x="253" y="223"/>
                      </a:lnTo>
                      <a:lnTo>
                        <a:pt x="259" y="227"/>
                      </a:lnTo>
                      <a:lnTo>
                        <a:pt x="259" y="231"/>
                      </a:lnTo>
                      <a:lnTo>
                        <a:pt x="261" y="234"/>
                      </a:lnTo>
                      <a:lnTo>
                        <a:pt x="271" y="240"/>
                      </a:lnTo>
                      <a:lnTo>
                        <a:pt x="285" y="247"/>
                      </a:lnTo>
                      <a:lnTo>
                        <a:pt x="293" y="254"/>
                      </a:lnTo>
                      <a:lnTo>
                        <a:pt x="302" y="263"/>
                      </a:lnTo>
                      <a:lnTo>
                        <a:pt x="304" y="267"/>
                      </a:lnTo>
                      <a:lnTo>
                        <a:pt x="320" y="268"/>
                      </a:lnTo>
                      <a:lnTo>
                        <a:pt x="323" y="263"/>
                      </a:lnTo>
                      <a:lnTo>
                        <a:pt x="314" y="254"/>
                      </a:lnTo>
                      <a:lnTo>
                        <a:pt x="318" y="253"/>
                      </a:lnTo>
                      <a:lnTo>
                        <a:pt x="327" y="251"/>
                      </a:lnTo>
                      <a:lnTo>
                        <a:pt x="331" y="248"/>
                      </a:lnTo>
                      <a:lnTo>
                        <a:pt x="336" y="249"/>
                      </a:lnTo>
                      <a:lnTo>
                        <a:pt x="336" y="246"/>
                      </a:lnTo>
                      <a:lnTo>
                        <a:pt x="333" y="244"/>
                      </a:lnTo>
                      <a:lnTo>
                        <a:pt x="332" y="239"/>
                      </a:lnTo>
                      <a:lnTo>
                        <a:pt x="320" y="239"/>
                      </a:lnTo>
                      <a:lnTo>
                        <a:pt x="315" y="232"/>
                      </a:lnTo>
                      <a:lnTo>
                        <a:pt x="313" y="232"/>
                      </a:lnTo>
                      <a:lnTo>
                        <a:pt x="310" y="235"/>
                      </a:lnTo>
                      <a:lnTo>
                        <a:pt x="299" y="236"/>
                      </a:lnTo>
                      <a:lnTo>
                        <a:pt x="288" y="226"/>
                      </a:lnTo>
                      <a:lnTo>
                        <a:pt x="281" y="226"/>
                      </a:lnTo>
                      <a:lnTo>
                        <a:pt x="279" y="222"/>
                      </a:lnTo>
                      <a:lnTo>
                        <a:pt x="283" y="218"/>
                      </a:lnTo>
                      <a:lnTo>
                        <a:pt x="297" y="227"/>
                      </a:lnTo>
                      <a:lnTo>
                        <a:pt x="308" y="225"/>
                      </a:lnTo>
                      <a:lnTo>
                        <a:pt x="309" y="221"/>
                      </a:lnTo>
                      <a:lnTo>
                        <a:pt x="311" y="221"/>
                      </a:lnTo>
                      <a:lnTo>
                        <a:pt x="304" y="209"/>
                      </a:lnTo>
                      <a:lnTo>
                        <a:pt x="302" y="207"/>
                      </a:lnTo>
                      <a:lnTo>
                        <a:pt x="305" y="202"/>
                      </a:lnTo>
                      <a:lnTo>
                        <a:pt x="310" y="208"/>
                      </a:lnTo>
                      <a:lnTo>
                        <a:pt x="310" y="213"/>
                      </a:lnTo>
                      <a:lnTo>
                        <a:pt x="313" y="219"/>
                      </a:lnTo>
                      <a:lnTo>
                        <a:pt x="318" y="218"/>
                      </a:lnTo>
                      <a:lnTo>
                        <a:pt x="317" y="215"/>
                      </a:lnTo>
                      <a:lnTo>
                        <a:pt x="320" y="216"/>
                      </a:lnTo>
                      <a:lnTo>
                        <a:pt x="324" y="216"/>
                      </a:lnTo>
                      <a:lnTo>
                        <a:pt x="322" y="221"/>
                      </a:lnTo>
                      <a:lnTo>
                        <a:pt x="323" y="223"/>
                      </a:lnTo>
                      <a:lnTo>
                        <a:pt x="330" y="223"/>
                      </a:lnTo>
                      <a:lnTo>
                        <a:pt x="335" y="223"/>
                      </a:lnTo>
                      <a:lnTo>
                        <a:pt x="336" y="223"/>
                      </a:lnTo>
                      <a:lnTo>
                        <a:pt x="336" y="225"/>
                      </a:lnTo>
                      <a:lnTo>
                        <a:pt x="332" y="224"/>
                      </a:lnTo>
                      <a:lnTo>
                        <a:pt x="339" y="228"/>
                      </a:lnTo>
                      <a:lnTo>
                        <a:pt x="341" y="231"/>
                      </a:lnTo>
                      <a:lnTo>
                        <a:pt x="338" y="231"/>
                      </a:lnTo>
                      <a:lnTo>
                        <a:pt x="338" y="234"/>
                      </a:lnTo>
                      <a:lnTo>
                        <a:pt x="345" y="245"/>
                      </a:lnTo>
                      <a:lnTo>
                        <a:pt x="341" y="251"/>
                      </a:lnTo>
                      <a:lnTo>
                        <a:pt x="341" y="258"/>
                      </a:lnTo>
                      <a:lnTo>
                        <a:pt x="339" y="260"/>
                      </a:lnTo>
                      <a:lnTo>
                        <a:pt x="335" y="259"/>
                      </a:lnTo>
                      <a:lnTo>
                        <a:pt x="332" y="255"/>
                      </a:lnTo>
                      <a:lnTo>
                        <a:pt x="331" y="257"/>
                      </a:lnTo>
                      <a:lnTo>
                        <a:pt x="325" y="255"/>
                      </a:lnTo>
                      <a:lnTo>
                        <a:pt x="329" y="262"/>
                      </a:lnTo>
                      <a:lnTo>
                        <a:pt x="338" y="262"/>
                      </a:lnTo>
                      <a:lnTo>
                        <a:pt x="345" y="265"/>
                      </a:lnTo>
                      <a:lnTo>
                        <a:pt x="347" y="268"/>
                      </a:lnTo>
                      <a:lnTo>
                        <a:pt x="346" y="274"/>
                      </a:lnTo>
                      <a:lnTo>
                        <a:pt x="355" y="282"/>
                      </a:lnTo>
                      <a:lnTo>
                        <a:pt x="356" y="285"/>
                      </a:lnTo>
                      <a:lnTo>
                        <a:pt x="356" y="289"/>
                      </a:lnTo>
                      <a:lnTo>
                        <a:pt x="362" y="294"/>
                      </a:lnTo>
                      <a:lnTo>
                        <a:pt x="362" y="309"/>
                      </a:lnTo>
                      <a:lnTo>
                        <a:pt x="362" y="314"/>
                      </a:lnTo>
                      <a:lnTo>
                        <a:pt x="365" y="314"/>
                      </a:lnTo>
                      <a:lnTo>
                        <a:pt x="375" y="304"/>
                      </a:lnTo>
                      <a:lnTo>
                        <a:pt x="379" y="305"/>
                      </a:lnTo>
                      <a:lnTo>
                        <a:pt x="387" y="312"/>
                      </a:lnTo>
                      <a:lnTo>
                        <a:pt x="379" y="335"/>
                      </a:lnTo>
                      <a:lnTo>
                        <a:pt x="381" y="340"/>
                      </a:lnTo>
                      <a:lnTo>
                        <a:pt x="386" y="341"/>
                      </a:lnTo>
                      <a:lnTo>
                        <a:pt x="397" y="350"/>
                      </a:lnTo>
                      <a:lnTo>
                        <a:pt x="399" y="347"/>
                      </a:lnTo>
                      <a:lnTo>
                        <a:pt x="404" y="351"/>
                      </a:lnTo>
                      <a:lnTo>
                        <a:pt x="406" y="344"/>
                      </a:lnTo>
                      <a:lnTo>
                        <a:pt x="412" y="339"/>
                      </a:lnTo>
                      <a:lnTo>
                        <a:pt x="412" y="333"/>
                      </a:lnTo>
                      <a:lnTo>
                        <a:pt x="413" y="323"/>
                      </a:lnTo>
                      <a:lnTo>
                        <a:pt x="408" y="310"/>
                      </a:lnTo>
                      <a:lnTo>
                        <a:pt x="404" y="311"/>
                      </a:lnTo>
                      <a:lnTo>
                        <a:pt x="397" y="295"/>
                      </a:lnTo>
                      <a:lnTo>
                        <a:pt x="395" y="293"/>
                      </a:lnTo>
                      <a:lnTo>
                        <a:pt x="391" y="293"/>
                      </a:lnTo>
                      <a:lnTo>
                        <a:pt x="393" y="281"/>
                      </a:lnTo>
                      <a:lnTo>
                        <a:pt x="390" y="275"/>
                      </a:lnTo>
                      <a:lnTo>
                        <a:pt x="388" y="270"/>
                      </a:lnTo>
                      <a:lnTo>
                        <a:pt x="390" y="265"/>
                      </a:lnTo>
                      <a:lnTo>
                        <a:pt x="397" y="262"/>
                      </a:lnTo>
                      <a:lnTo>
                        <a:pt x="405" y="246"/>
                      </a:lnTo>
                      <a:lnTo>
                        <a:pt x="411" y="244"/>
                      </a:lnTo>
                      <a:lnTo>
                        <a:pt x="413" y="246"/>
                      </a:lnTo>
                      <a:lnTo>
                        <a:pt x="414" y="245"/>
                      </a:lnTo>
                      <a:lnTo>
                        <a:pt x="409" y="240"/>
                      </a:lnTo>
                      <a:lnTo>
                        <a:pt x="404" y="240"/>
                      </a:lnTo>
                      <a:lnTo>
                        <a:pt x="405" y="234"/>
                      </a:lnTo>
                      <a:lnTo>
                        <a:pt x="397" y="248"/>
                      </a:lnTo>
                      <a:lnTo>
                        <a:pt x="389" y="256"/>
                      </a:lnTo>
                      <a:lnTo>
                        <a:pt x="384" y="256"/>
                      </a:lnTo>
                      <a:lnTo>
                        <a:pt x="383" y="251"/>
                      </a:lnTo>
                      <a:lnTo>
                        <a:pt x="386" y="250"/>
                      </a:lnTo>
                      <a:lnTo>
                        <a:pt x="385" y="246"/>
                      </a:lnTo>
                      <a:lnTo>
                        <a:pt x="391" y="243"/>
                      </a:lnTo>
                      <a:lnTo>
                        <a:pt x="395" y="232"/>
                      </a:lnTo>
                      <a:lnTo>
                        <a:pt x="397" y="230"/>
                      </a:lnTo>
                      <a:lnTo>
                        <a:pt x="402" y="230"/>
                      </a:lnTo>
                      <a:lnTo>
                        <a:pt x="405" y="227"/>
                      </a:lnTo>
                      <a:lnTo>
                        <a:pt x="409" y="223"/>
                      </a:lnTo>
                      <a:lnTo>
                        <a:pt x="408" y="217"/>
                      </a:lnTo>
                      <a:lnTo>
                        <a:pt x="410" y="212"/>
                      </a:lnTo>
                      <a:lnTo>
                        <a:pt x="401" y="211"/>
                      </a:lnTo>
                      <a:lnTo>
                        <a:pt x="397" y="210"/>
                      </a:lnTo>
                      <a:lnTo>
                        <a:pt x="396" y="203"/>
                      </a:lnTo>
                      <a:lnTo>
                        <a:pt x="398" y="203"/>
                      </a:lnTo>
                      <a:lnTo>
                        <a:pt x="391" y="192"/>
                      </a:lnTo>
                      <a:lnTo>
                        <a:pt x="389" y="196"/>
                      </a:lnTo>
                      <a:lnTo>
                        <a:pt x="387" y="198"/>
                      </a:lnTo>
                      <a:lnTo>
                        <a:pt x="380" y="195"/>
                      </a:lnTo>
                      <a:lnTo>
                        <a:pt x="372" y="192"/>
                      </a:lnTo>
                      <a:lnTo>
                        <a:pt x="367" y="190"/>
                      </a:lnTo>
                      <a:lnTo>
                        <a:pt x="363" y="185"/>
                      </a:lnTo>
                      <a:lnTo>
                        <a:pt x="364" y="178"/>
                      </a:lnTo>
                      <a:lnTo>
                        <a:pt x="368" y="181"/>
                      </a:lnTo>
                      <a:lnTo>
                        <a:pt x="370" y="176"/>
                      </a:lnTo>
                      <a:lnTo>
                        <a:pt x="362" y="168"/>
                      </a:lnTo>
                      <a:lnTo>
                        <a:pt x="365" y="172"/>
                      </a:lnTo>
                      <a:lnTo>
                        <a:pt x="363" y="178"/>
                      </a:lnTo>
                      <a:lnTo>
                        <a:pt x="363" y="173"/>
                      </a:lnTo>
                      <a:lnTo>
                        <a:pt x="360" y="173"/>
                      </a:lnTo>
                      <a:lnTo>
                        <a:pt x="352" y="163"/>
                      </a:lnTo>
                      <a:lnTo>
                        <a:pt x="350" y="161"/>
                      </a:lnTo>
                      <a:lnTo>
                        <a:pt x="355" y="164"/>
                      </a:lnTo>
                      <a:lnTo>
                        <a:pt x="356" y="162"/>
                      </a:lnTo>
                      <a:lnTo>
                        <a:pt x="362" y="167"/>
                      </a:lnTo>
                      <a:lnTo>
                        <a:pt x="363" y="153"/>
                      </a:lnTo>
                    </a:path>
                  </a:pathLst>
                </a:custGeom>
                <a:solidFill>
                  <a:srgbClr val="FF0033"/>
                </a:solidFill>
                <a:ln w="9525" cap="rnd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532" name="Freeform 246"/>
                <p:cNvSpPr>
                  <a:spLocks/>
                </p:cNvSpPr>
                <p:nvPr/>
              </p:nvSpPr>
              <p:spPr bwMode="auto">
                <a:xfrm>
                  <a:off x="5037" y="2237"/>
                  <a:ext cx="256" cy="353"/>
                </a:xfrm>
                <a:custGeom>
                  <a:avLst/>
                  <a:gdLst>
                    <a:gd name="T0" fmla="*/ 143 w 256"/>
                    <a:gd name="T1" fmla="*/ 102 h 353"/>
                    <a:gd name="T2" fmla="*/ 125 w 256"/>
                    <a:gd name="T3" fmla="*/ 101 h 353"/>
                    <a:gd name="T4" fmla="*/ 103 w 256"/>
                    <a:gd name="T5" fmla="*/ 88 h 353"/>
                    <a:gd name="T6" fmla="*/ 92 w 256"/>
                    <a:gd name="T7" fmla="*/ 63 h 353"/>
                    <a:gd name="T8" fmla="*/ 76 w 256"/>
                    <a:gd name="T9" fmla="*/ 44 h 353"/>
                    <a:gd name="T10" fmla="*/ 60 w 256"/>
                    <a:gd name="T11" fmla="*/ 5 h 353"/>
                    <a:gd name="T12" fmla="*/ 49 w 256"/>
                    <a:gd name="T13" fmla="*/ 6 h 353"/>
                    <a:gd name="T14" fmla="*/ 36 w 256"/>
                    <a:gd name="T15" fmla="*/ 18 h 353"/>
                    <a:gd name="T16" fmla="*/ 20 w 256"/>
                    <a:gd name="T17" fmla="*/ 13 h 353"/>
                    <a:gd name="T18" fmla="*/ 16 w 256"/>
                    <a:gd name="T19" fmla="*/ 33 h 353"/>
                    <a:gd name="T20" fmla="*/ 3 w 256"/>
                    <a:gd name="T21" fmla="*/ 33 h 353"/>
                    <a:gd name="T22" fmla="*/ 32 w 256"/>
                    <a:gd name="T23" fmla="*/ 46 h 353"/>
                    <a:gd name="T24" fmla="*/ 22 w 256"/>
                    <a:gd name="T25" fmla="*/ 49 h 353"/>
                    <a:gd name="T26" fmla="*/ 35 w 256"/>
                    <a:gd name="T27" fmla="*/ 57 h 353"/>
                    <a:gd name="T28" fmla="*/ 39 w 256"/>
                    <a:gd name="T29" fmla="*/ 76 h 353"/>
                    <a:gd name="T30" fmla="*/ 38 w 256"/>
                    <a:gd name="T31" fmla="*/ 89 h 353"/>
                    <a:gd name="T32" fmla="*/ 38 w 256"/>
                    <a:gd name="T33" fmla="*/ 100 h 353"/>
                    <a:gd name="T34" fmla="*/ 37 w 256"/>
                    <a:gd name="T35" fmla="*/ 115 h 353"/>
                    <a:gd name="T36" fmla="*/ 35 w 256"/>
                    <a:gd name="T37" fmla="*/ 129 h 353"/>
                    <a:gd name="T38" fmla="*/ 38 w 256"/>
                    <a:gd name="T39" fmla="*/ 155 h 353"/>
                    <a:gd name="T40" fmla="*/ 32 w 256"/>
                    <a:gd name="T41" fmla="*/ 153 h 353"/>
                    <a:gd name="T42" fmla="*/ 16 w 256"/>
                    <a:gd name="T43" fmla="*/ 182 h 353"/>
                    <a:gd name="T44" fmla="*/ 17 w 256"/>
                    <a:gd name="T45" fmla="*/ 203 h 353"/>
                    <a:gd name="T46" fmla="*/ 31 w 256"/>
                    <a:gd name="T47" fmla="*/ 241 h 353"/>
                    <a:gd name="T48" fmla="*/ 41 w 256"/>
                    <a:gd name="T49" fmla="*/ 267 h 353"/>
                    <a:gd name="T50" fmla="*/ 36 w 256"/>
                    <a:gd name="T51" fmla="*/ 245 h 353"/>
                    <a:gd name="T52" fmla="*/ 55 w 256"/>
                    <a:gd name="T53" fmla="*/ 269 h 353"/>
                    <a:gd name="T54" fmla="*/ 91 w 256"/>
                    <a:gd name="T55" fmla="*/ 312 h 353"/>
                    <a:gd name="T56" fmla="*/ 146 w 256"/>
                    <a:gd name="T57" fmla="*/ 335 h 353"/>
                    <a:gd name="T58" fmla="*/ 172 w 256"/>
                    <a:gd name="T59" fmla="*/ 346 h 353"/>
                    <a:gd name="T60" fmla="*/ 188 w 256"/>
                    <a:gd name="T61" fmla="*/ 347 h 353"/>
                    <a:gd name="T62" fmla="*/ 151 w 256"/>
                    <a:gd name="T63" fmla="*/ 330 h 353"/>
                    <a:gd name="T64" fmla="*/ 158 w 256"/>
                    <a:gd name="T65" fmla="*/ 315 h 353"/>
                    <a:gd name="T66" fmla="*/ 105 w 256"/>
                    <a:gd name="T67" fmla="*/ 303 h 353"/>
                    <a:gd name="T68" fmla="*/ 118 w 256"/>
                    <a:gd name="T69" fmla="*/ 282 h 353"/>
                    <a:gd name="T70" fmla="*/ 157 w 256"/>
                    <a:gd name="T71" fmla="*/ 285 h 353"/>
                    <a:gd name="T72" fmla="*/ 185 w 256"/>
                    <a:gd name="T73" fmla="*/ 305 h 353"/>
                    <a:gd name="T74" fmla="*/ 182 w 256"/>
                    <a:gd name="T75" fmla="*/ 280 h 353"/>
                    <a:gd name="T76" fmla="*/ 198 w 256"/>
                    <a:gd name="T77" fmla="*/ 255 h 353"/>
                    <a:gd name="T78" fmla="*/ 201 w 256"/>
                    <a:gd name="T79" fmla="*/ 248 h 353"/>
                    <a:gd name="T80" fmla="*/ 209 w 256"/>
                    <a:gd name="T81" fmla="*/ 240 h 353"/>
                    <a:gd name="T82" fmla="*/ 222 w 256"/>
                    <a:gd name="T83" fmla="*/ 223 h 353"/>
                    <a:gd name="T84" fmla="*/ 232 w 256"/>
                    <a:gd name="T85" fmla="*/ 220 h 353"/>
                    <a:gd name="T86" fmla="*/ 232 w 256"/>
                    <a:gd name="T87" fmla="*/ 208 h 353"/>
                    <a:gd name="T88" fmla="*/ 223 w 256"/>
                    <a:gd name="T89" fmla="*/ 193 h 353"/>
                    <a:gd name="T90" fmla="*/ 255 w 256"/>
                    <a:gd name="T91" fmla="*/ 172 h 353"/>
                    <a:gd name="T92" fmla="*/ 237 w 256"/>
                    <a:gd name="T93" fmla="*/ 165 h 353"/>
                    <a:gd name="T94" fmla="*/ 213 w 256"/>
                    <a:gd name="T95" fmla="*/ 143 h 353"/>
                    <a:gd name="T96" fmla="*/ 202 w 256"/>
                    <a:gd name="T97" fmla="*/ 151 h 353"/>
                    <a:gd name="T98" fmla="*/ 176 w 256"/>
                    <a:gd name="T99" fmla="*/ 139 h 353"/>
                    <a:gd name="T100" fmla="*/ 180 w 256"/>
                    <a:gd name="T101" fmla="*/ 159 h 353"/>
                    <a:gd name="T102" fmla="*/ 177 w 256"/>
                    <a:gd name="T103" fmla="*/ 196 h 353"/>
                    <a:gd name="T104" fmla="*/ 140 w 256"/>
                    <a:gd name="T105" fmla="*/ 162 h 353"/>
                    <a:gd name="T106" fmla="*/ 134 w 256"/>
                    <a:gd name="T107" fmla="*/ 139 h 353"/>
                    <a:gd name="T108" fmla="*/ 156 w 256"/>
                    <a:gd name="T109" fmla="*/ 115 h 353"/>
                    <a:gd name="T110" fmla="*/ 167 w 256"/>
                    <a:gd name="T111" fmla="*/ 104 h 353"/>
                    <a:gd name="T112" fmla="*/ 148 w 256"/>
                    <a:gd name="T113" fmla="*/ 94 h 353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256"/>
                    <a:gd name="T172" fmla="*/ 0 h 353"/>
                    <a:gd name="T173" fmla="*/ 256 w 256"/>
                    <a:gd name="T174" fmla="*/ 353 h 353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256" h="353">
                      <a:moveTo>
                        <a:pt x="144" y="83"/>
                      </a:moveTo>
                      <a:lnTo>
                        <a:pt x="139" y="92"/>
                      </a:lnTo>
                      <a:lnTo>
                        <a:pt x="144" y="97"/>
                      </a:lnTo>
                      <a:lnTo>
                        <a:pt x="143" y="102"/>
                      </a:lnTo>
                      <a:lnTo>
                        <a:pt x="138" y="103"/>
                      </a:lnTo>
                      <a:lnTo>
                        <a:pt x="133" y="100"/>
                      </a:lnTo>
                      <a:lnTo>
                        <a:pt x="133" y="103"/>
                      </a:lnTo>
                      <a:lnTo>
                        <a:pt x="125" y="101"/>
                      </a:lnTo>
                      <a:lnTo>
                        <a:pt x="122" y="97"/>
                      </a:lnTo>
                      <a:lnTo>
                        <a:pt x="120" y="92"/>
                      </a:lnTo>
                      <a:lnTo>
                        <a:pt x="107" y="92"/>
                      </a:lnTo>
                      <a:lnTo>
                        <a:pt x="103" y="88"/>
                      </a:lnTo>
                      <a:lnTo>
                        <a:pt x="106" y="86"/>
                      </a:lnTo>
                      <a:lnTo>
                        <a:pt x="98" y="72"/>
                      </a:lnTo>
                      <a:lnTo>
                        <a:pt x="93" y="70"/>
                      </a:lnTo>
                      <a:lnTo>
                        <a:pt x="92" y="63"/>
                      </a:lnTo>
                      <a:lnTo>
                        <a:pt x="90" y="60"/>
                      </a:lnTo>
                      <a:lnTo>
                        <a:pt x="80" y="57"/>
                      </a:lnTo>
                      <a:lnTo>
                        <a:pt x="78" y="59"/>
                      </a:lnTo>
                      <a:lnTo>
                        <a:pt x="76" y="44"/>
                      </a:lnTo>
                      <a:lnTo>
                        <a:pt x="72" y="25"/>
                      </a:lnTo>
                      <a:lnTo>
                        <a:pt x="73" y="15"/>
                      </a:lnTo>
                      <a:lnTo>
                        <a:pt x="67" y="7"/>
                      </a:lnTo>
                      <a:lnTo>
                        <a:pt x="60" y="5"/>
                      </a:lnTo>
                      <a:lnTo>
                        <a:pt x="59" y="0"/>
                      </a:lnTo>
                      <a:lnTo>
                        <a:pt x="57" y="0"/>
                      </a:lnTo>
                      <a:lnTo>
                        <a:pt x="51" y="7"/>
                      </a:lnTo>
                      <a:lnTo>
                        <a:pt x="49" y="6"/>
                      </a:lnTo>
                      <a:lnTo>
                        <a:pt x="44" y="0"/>
                      </a:lnTo>
                      <a:lnTo>
                        <a:pt x="39" y="4"/>
                      </a:lnTo>
                      <a:lnTo>
                        <a:pt x="40" y="16"/>
                      </a:lnTo>
                      <a:lnTo>
                        <a:pt x="36" y="18"/>
                      </a:lnTo>
                      <a:lnTo>
                        <a:pt x="32" y="12"/>
                      </a:lnTo>
                      <a:lnTo>
                        <a:pt x="25" y="7"/>
                      </a:lnTo>
                      <a:lnTo>
                        <a:pt x="23" y="14"/>
                      </a:lnTo>
                      <a:lnTo>
                        <a:pt x="20" y="13"/>
                      </a:lnTo>
                      <a:lnTo>
                        <a:pt x="15" y="21"/>
                      </a:lnTo>
                      <a:lnTo>
                        <a:pt x="18" y="25"/>
                      </a:lnTo>
                      <a:lnTo>
                        <a:pt x="14" y="30"/>
                      </a:lnTo>
                      <a:lnTo>
                        <a:pt x="16" y="33"/>
                      </a:lnTo>
                      <a:lnTo>
                        <a:pt x="11" y="34"/>
                      </a:lnTo>
                      <a:lnTo>
                        <a:pt x="6" y="30"/>
                      </a:lnTo>
                      <a:lnTo>
                        <a:pt x="0" y="22"/>
                      </a:lnTo>
                      <a:lnTo>
                        <a:pt x="3" y="33"/>
                      </a:lnTo>
                      <a:lnTo>
                        <a:pt x="17" y="44"/>
                      </a:lnTo>
                      <a:lnTo>
                        <a:pt x="20" y="45"/>
                      </a:lnTo>
                      <a:lnTo>
                        <a:pt x="21" y="42"/>
                      </a:lnTo>
                      <a:lnTo>
                        <a:pt x="32" y="46"/>
                      </a:lnTo>
                      <a:lnTo>
                        <a:pt x="34" y="49"/>
                      </a:lnTo>
                      <a:lnTo>
                        <a:pt x="24" y="47"/>
                      </a:lnTo>
                      <a:lnTo>
                        <a:pt x="26" y="49"/>
                      </a:lnTo>
                      <a:lnTo>
                        <a:pt x="22" y="49"/>
                      </a:lnTo>
                      <a:lnTo>
                        <a:pt x="29" y="55"/>
                      </a:lnTo>
                      <a:lnTo>
                        <a:pt x="31" y="53"/>
                      </a:lnTo>
                      <a:lnTo>
                        <a:pt x="34" y="53"/>
                      </a:lnTo>
                      <a:lnTo>
                        <a:pt x="35" y="57"/>
                      </a:lnTo>
                      <a:lnTo>
                        <a:pt x="33" y="57"/>
                      </a:lnTo>
                      <a:lnTo>
                        <a:pt x="33" y="66"/>
                      </a:lnTo>
                      <a:lnTo>
                        <a:pt x="37" y="75"/>
                      </a:lnTo>
                      <a:lnTo>
                        <a:pt x="39" y="76"/>
                      </a:lnTo>
                      <a:lnTo>
                        <a:pt x="39" y="78"/>
                      </a:lnTo>
                      <a:lnTo>
                        <a:pt x="37" y="77"/>
                      </a:lnTo>
                      <a:lnTo>
                        <a:pt x="37" y="89"/>
                      </a:lnTo>
                      <a:lnTo>
                        <a:pt x="38" y="89"/>
                      </a:lnTo>
                      <a:lnTo>
                        <a:pt x="43" y="87"/>
                      </a:lnTo>
                      <a:lnTo>
                        <a:pt x="40" y="92"/>
                      </a:lnTo>
                      <a:lnTo>
                        <a:pt x="40" y="97"/>
                      </a:lnTo>
                      <a:lnTo>
                        <a:pt x="38" y="100"/>
                      </a:lnTo>
                      <a:lnTo>
                        <a:pt x="39" y="107"/>
                      </a:lnTo>
                      <a:lnTo>
                        <a:pt x="39" y="109"/>
                      </a:lnTo>
                      <a:lnTo>
                        <a:pt x="35" y="114"/>
                      </a:lnTo>
                      <a:lnTo>
                        <a:pt x="37" y="115"/>
                      </a:lnTo>
                      <a:lnTo>
                        <a:pt x="38" y="115"/>
                      </a:lnTo>
                      <a:lnTo>
                        <a:pt x="35" y="116"/>
                      </a:lnTo>
                      <a:lnTo>
                        <a:pt x="33" y="127"/>
                      </a:lnTo>
                      <a:lnTo>
                        <a:pt x="35" y="129"/>
                      </a:lnTo>
                      <a:lnTo>
                        <a:pt x="32" y="135"/>
                      </a:lnTo>
                      <a:lnTo>
                        <a:pt x="37" y="145"/>
                      </a:lnTo>
                      <a:lnTo>
                        <a:pt x="39" y="151"/>
                      </a:lnTo>
                      <a:lnTo>
                        <a:pt x="38" y="155"/>
                      </a:lnTo>
                      <a:lnTo>
                        <a:pt x="37" y="160"/>
                      </a:lnTo>
                      <a:lnTo>
                        <a:pt x="35" y="160"/>
                      </a:lnTo>
                      <a:lnTo>
                        <a:pt x="37" y="158"/>
                      </a:lnTo>
                      <a:lnTo>
                        <a:pt x="32" y="153"/>
                      </a:lnTo>
                      <a:lnTo>
                        <a:pt x="29" y="161"/>
                      </a:lnTo>
                      <a:lnTo>
                        <a:pt x="31" y="164"/>
                      </a:lnTo>
                      <a:lnTo>
                        <a:pt x="29" y="163"/>
                      </a:lnTo>
                      <a:lnTo>
                        <a:pt x="16" y="182"/>
                      </a:lnTo>
                      <a:lnTo>
                        <a:pt x="16" y="194"/>
                      </a:lnTo>
                      <a:lnTo>
                        <a:pt x="19" y="197"/>
                      </a:lnTo>
                      <a:lnTo>
                        <a:pt x="17" y="197"/>
                      </a:lnTo>
                      <a:lnTo>
                        <a:pt x="17" y="203"/>
                      </a:lnTo>
                      <a:lnTo>
                        <a:pt x="18" y="212"/>
                      </a:lnTo>
                      <a:lnTo>
                        <a:pt x="28" y="229"/>
                      </a:lnTo>
                      <a:lnTo>
                        <a:pt x="31" y="241"/>
                      </a:lnTo>
                      <a:lnTo>
                        <a:pt x="36" y="250"/>
                      </a:lnTo>
                      <a:lnTo>
                        <a:pt x="32" y="250"/>
                      </a:lnTo>
                      <a:lnTo>
                        <a:pt x="39" y="257"/>
                      </a:lnTo>
                      <a:lnTo>
                        <a:pt x="41" y="267"/>
                      </a:lnTo>
                      <a:lnTo>
                        <a:pt x="50" y="277"/>
                      </a:lnTo>
                      <a:lnTo>
                        <a:pt x="52" y="276"/>
                      </a:lnTo>
                      <a:lnTo>
                        <a:pt x="48" y="271"/>
                      </a:lnTo>
                      <a:lnTo>
                        <a:pt x="36" y="245"/>
                      </a:lnTo>
                      <a:lnTo>
                        <a:pt x="35" y="236"/>
                      </a:lnTo>
                      <a:lnTo>
                        <a:pt x="42" y="243"/>
                      </a:lnTo>
                      <a:lnTo>
                        <a:pt x="44" y="253"/>
                      </a:lnTo>
                      <a:lnTo>
                        <a:pt x="55" y="269"/>
                      </a:lnTo>
                      <a:lnTo>
                        <a:pt x="53" y="271"/>
                      </a:lnTo>
                      <a:lnTo>
                        <a:pt x="71" y="293"/>
                      </a:lnTo>
                      <a:lnTo>
                        <a:pt x="70" y="296"/>
                      </a:lnTo>
                      <a:lnTo>
                        <a:pt x="91" y="312"/>
                      </a:lnTo>
                      <a:lnTo>
                        <a:pt x="113" y="323"/>
                      </a:lnTo>
                      <a:lnTo>
                        <a:pt x="120" y="323"/>
                      </a:lnTo>
                      <a:lnTo>
                        <a:pt x="134" y="331"/>
                      </a:lnTo>
                      <a:lnTo>
                        <a:pt x="146" y="335"/>
                      </a:lnTo>
                      <a:lnTo>
                        <a:pt x="159" y="337"/>
                      </a:lnTo>
                      <a:lnTo>
                        <a:pt x="161" y="338"/>
                      </a:lnTo>
                      <a:lnTo>
                        <a:pt x="170" y="344"/>
                      </a:lnTo>
                      <a:lnTo>
                        <a:pt x="172" y="346"/>
                      </a:lnTo>
                      <a:lnTo>
                        <a:pt x="187" y="350"/>
                      </a:lnTo>
                      <a:lnTo>
                        <a:pt x="215" y="352"/>
                      </a:lnTo>
                      <a:lnTo>
                        <a:pt x="217" y="349"/>
                      </a:lnTo>
                      <a:lnTo>
                        <a:pt x="188" y="347"/>
                      </a:lnTo>
                      <a:lnTo>
                        <a:pt x="182" y="345"/>
                      </a:lnTo>
                      <a:lnTo>
                        <a:pt x="181" y="335"/>
                      </a:lnTo>
                      <a:lnTo>
                        <a:pt x="154" y="331"/>
                      </a:lnTo>
                      <a:lnTo>
                        <a:pt x="151" y="330"/>
                      </a:lnTo>
                      <a:lnTo>
                        <a:pt x="153" y="328"/>
                      </a:lnTo>
                      <a:lnTo>
                        <a:pt x="152" y="324"/>
                      </a:lnTo>
                      <a:lnTo>
                        <a:pt x="155" y="325"/>
                      </a:lnTo>
                      <a:lnTo>
                        <a:pt x="158" y="315"/>
                      </a:lnTo>
                      <a:lnTo>
                        <a:pt x="142" y="314"/>
                      </a:lnTo>
                      <a:lnTo>
                        <a:pt x="136" y="321"/>
                      </a:lnTo>
                      <a:lnTo>
                        <a:pt x="114" y="314"/>
                      </a:lnTo>
                      <a:lnTo>
                        <a:pt x="105" y="303"/>
                      </a:lnTo>
                      <a:lnTo>
                        <a:pt x="104" y="295"/>
                      </a:lnTo>
                      <a:lnTo>
                        <a:pt x="108" y="292"/>
                      </a:lnTo>
                      <a:lnTo>
                        <a:pt x="107" y="286"/>
                      </a:lnTo>
                      <a:lnTo>
                        <a:pt x="118" y="282"/>
                      </a:lnTo>
                      <a:lnTo>
                        <a:pt x="144" y="289"/>
                      </a:lnTo>
                      <a:lnTo>
                        <a:pt x="145" y="286"/>
                      </a:lnTo>
                      <a:lnTo>
                        <a:pt x="138" y="283"/>
                      </a:lnTo>
                      <a:lnTo>
                        <a:pt x="157" y="285"/>
                      </a:lnTo>
                      <a:lnTo>
                        <a:pt x="162" y="288"/>
                      </a:lnTo>
                      <a:lnTo>
                        <a:pt x="173" y="291"/>
                      </a:lnTo>
                      <a:lnTo>
                        <a:pt x="181" y="303"/>
                      </a:lnTo>
                      <a:lnTo>
                        <a:pt x="185" y="305"/>
                      </a:lnTo>
                      <a:lnTo>
                        <a:pt x="188" y="304"/>
                      </a:lnTo>
                      <a:lnTo>
                        <a:pt x="189" y="300"/>
                      </a:lnTo>
                      <a:lnTo>
                        <a:pt x="180" y="286"/>
                      </a:lnTo>
                      <a:lnTo>
                        <a:pt x="182" y="280"/>
                      </a:lnTo>
                      <a:lnTo>
                        <a:pt x="200" y="269"/>
                      </a:lnTo>
                      <a:lnTo>
                        <a:pt x="203" y="265"/>
                      </a:lnTo>
                      <a:lnTo>
                        <a:pt x="194" y="253"/>
                      </a:lnTo>
                      <a:lnTo>
                        <a:pt x="198" y="255"/>
                      </a:lnTo>
                      <a:lnTo>
                        <a:pt x="199" y="249"/>
                      </a:lnTo>
                      <a:lnTo>
                        <a:pt x="201" y="259"/>
                      </a:lnTo>
                      <a:lnTo>
                        <a:pt x="203" y="253"/>
                      </a:lnTo>
                      <a:lnTo>
                        <a:pt x="201" y="248"/>
                      </a:lnTo>
                      <a:lnTo>
                        <a:pt x="204" y="251"/>
                      </a:lnTo>
                      <a:lnTo>
                        <a:pt x="206" y="246"/>
                      </a:lnTo>
                      <a:lnTo>
                        <a:pt x="205" y="243"/>
                      </a:lnTo>
                      <a:lnTo>
                        <a:pt x="209" y="240"/>
                      </a:lnTo>
                      <a:lnTo>
                        <a:pt x="221" y="236"/>
                      </a:lnTo>
                      <a:lnTo>
                        <a:pt x="216" y="234"/>
                      </a:lnTo>
                      <a:lnTo>
                        <a:pt x="218" y="227"/>
                      </a:lnTo>
                      <a:lnTo>
                        <a:pt x="222" y="223"/>
                      </a:lnTo>
                      <a:lnTo>
                        <a:pt x="228" y="220"/>
                      </a:lnTo>
                      <a:lnTo>
                        <a:pt x="228" y="218"/>
                      </a:lnTo>
                      <a:lnTo>
                        <a:pt x="236" y="215"/>
                      </a:lnTo>
                      <a:lnTo>
                        <a:pt x="232" y="220"/>
                      </a:lnTo>
                      <a:lnTo>
                        <a:pt x="237" y="224"/>
                      </a:lnTo>
                      <a:lnTo>
                        <a:pt x="250" y="210"/>
                      </a:lnTo>
                      <a:lnTo>
                        <a:pt x="238" y="212"/>
                      </a:lnTo>
                      <a:lnTo>
                        <a:pt x="232" y="208"/>
                      </a:lnTo>
                      <a:lnTo>
                        <a:pt x="233" y="200"/>
                      </a:lnTo>
                      <a:lnTo>
                        <a:pt x="230" y="197"/>
                      </a:lnTo>
                      <a:lnTo>
                        <a:pt x="214" y="206"/>
                      </a:lnTo>
                      <a:lnTo>
                        <a:pt x="223" y="193"/>
                      </a:lnTo>
                      <a:lnTo>
                        <a:pt x="245" y="187"/>
                      </a:lnTo>
                      <a:lnTo>
                        <a:pt x="248" y="180"/>
                      </a:lnTo>
                      <a:lnTo>
                        <a:pt x="253" y="177"/>
                      </a:lnTo>
                      <a:lnTo>
                        <a:pt x="255" y="172"/>
                      </a:lnTo>
                      <a:lnTo>
                        <a:pt x="252" y="168"/>
                      </a:lnTo>
                      <a:lnTo>
                        <a:pt x="247" y="169"/>
                      </a:lnTo>
                      <a:lnTo>
                        <a:pt x="244" y="164"/>
                      </a:lnTo>
                      <a:lnTo>
                        <a:pt x="237" y="165"/>
                      </a:lnTo>
                      <a:lnTo>
                        <a:pt x="233" y="161"/>
                      </a:lnTo>
                      <a:lnTo>
                        <a:pt x="224" y="160"/>
                      </a:lnTo>
                      <a:lnTo>
                        <a:pt x="227" y="156"/>
                      </a:lnTo>
                      <a:lnTo>
                        <a:pt x="213" y="143"/>
                      </a:lnTo>
                      <a:lnTo>
                        <a:pt x="211" y="146"/>
                      </a:lnTo>
                      <a:lnTo>
                        <a:pt x="212" y="153"/>
                      </a:lnTo>
                      <a:lnTo>
                        <a:pt x="208" y="156"/>
                      </a:lnTo>
                      <a:lnTo>
                        <a:pt x="202" y="151"/>
                      </a:lnTo>
                      <a:lnTo>
                        <a:pt x="199" y="142"/>
                      </a:lnTo>
                      <a:lnTo>
                        <a:pt x="187" y="136"/>
                      </a:lnTo>
                      <a:lnTo>
                        <a:pt x="178" y="137"/>
                      </a:lnTo>
                      <a:lnTo>
                        <a:pt x="176" y="139"/>
                      </a:lnTo>
                      <a:lnTo>
                        <a:pt x="178" y="141"/>
                      </a:lnTo>
                      <a:lnTo>
                        <a:pt x="180" y="152"/>
                      </a:lnTo>
                      <a:lnTo>
                        <a:pt x="176" y="157"/>
                      </a:lnTo>
                      <a:lnTo>
                        <a:pt x="180" y="159"/>
                      </a:lnTo>
                      <a:lnTo>
                        <a:pt x="183" y="169"/>
                      </a:lnTo>
                      <a:lnTo>
                        <a:pt x="175" y="179"/>
                      </a:lnTo>
                      <a:lnTo>
                        <a:pt x="179" y="189"/>
                      </a:lnTo>
                      <a:lnTo>
                        <a:pt x="177" y="196"/>
                      </a:lnTo>
                      <a:lnTo>
                        <a:pt x="172" y="197"/>
                      </a:lnTo>
                      <a:lnTo>
                        <a:pt x="167" y="186"/>
                      </a:lnTo>
                      <a:lnTo>
                        <a:pt x="167" y="176"/>
                      </a:lnTo>
                      <a:lnTo>
                        <a:pt x="140" y="162"/>
                      </a:lnTo>
                      <a:lnTo>
                        <a:pt x="135" y="163"/>
                      </a:lnTo>
                      <a:lnTo>
                        <a:pt x="136" y="153"/>
                      </a:lnTo>
                      <a:lnTo>
                        <a:pt x="131" y="151"/>
                      </a:lnTo>
                      <a:lnTo>
                        <a:pt x="134" y="139"/>
                      </a:lnTo>
                      <a:lnTo>
                        <a:pt x="145" y="132"/>
                      </a:lnTo>
                      <a:lnTo>
                        <a:pt x="147" y="127"/>
                      </a:lnTo>
                      <a:lnTo>
                        <a:pt x="152" y="127"/>
                      </a:lnTo>
                      <a:lnTo>
                        <a:pt x="156" y="115"/>
                      </a:lnTo>
                      <a:lnTo>
                        <a:pt x="162" y="118"/>
                      </a:lnTo>
                      <a:lnTo>
                        <a:pt x="167" y="113"/>
                      </a:lnTo>
                      <a:lnTo>
                        <a:pt x="164" y="105"/>
                      </a:lnTo>
                      <a:lnTo>
                        <a:pt x="167" y="104"/>
                      </a:lnTo>
                      <a:lnTo>
                        <a:pt x="165" y="99"/>
                      </a:lnTo>
                      <a:lnTo>
                        <a:pt x="159" y="97"/>
                      </a:lnTo>
                      <a:lnTo>
                        <a:pt x="155" y="111"/>
                      </a:lnTo>
                      <a:lnTo>
                        <a:pt x="148" y="94"/>
                      </a:lnTo>
                      <a:lnTo>
                        <a:pt x="144" y="83"/>
                      </a:lnTo>
                    </a:path>
                  </a:pathLst>
                </a:custGeom>
                <a:solidFill>
                  <a:srgbClr val="FFFF00"/>
                </a:solidFill>
                <a:ln w="9525" cap="rnd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533" name="Freeform 247"/>
                <p:cNvSpPr>
                  <a:spLocks/>
                </p:cNvSpPr>
                <p:nvPr/>
              </p:nvSpPr>
              <p:spPr bwMode="auto">
                <a:xfrm>
                  <a:off x="5178" y="2291"/>
                  <a:ext cx="28" cy="33"/>
                </a:xfrm>
                <a:custGeom>
                  <a:avLst/>
                  <a:gdLst>
                    <a:gd name="T0" fmla="*/ 1 w 28"/>
                    <a:gd name="T1" fmla="*/ 19 h 33"/>
                    <a:gd name="T2" fmla="*/ 0 w 28"/>
                    <a:gd name="T3" fmla="*/ 12 h 33"/>
                    <a:gd name="T4" fmla="*/ 3 w 28"/>
                    <a:gd name="T5" fmla="*/ 2 h 33"/>
                    <a:gd name="T6" fmla="*/ 6 w 28"/>
                    <a:gd name="T7" fmla="*/ 0 h 33"/>
                    <a:gd name="T8" fmla="*/ 13 w 28"/>
                    <a:gd name="T9" fmla="*/ 0 h 33"/>
                    <a:gd name="T10" fmla="*/ 15 w 28"/>
                    <a:gd name="T11" fmla="*/ 8 h 33"/>
                    <a:gd name="T12" fmla="*/ 22 w 28"/>
                    <a:gd name="T13" fmla="*/ 5 h 33"/>
                    <a:gd name="T14" fmla="*/ 23 w 28"/>
                    <a:gd name="T15" fmla="*/ 6 h 33"/>
                    <a:gd name="T16" fmla="*/ 22 w 28"/>
                    <a:gd name="T17" fmla="*/ 19 h 33"/>
                    <a:gd name="T18" fmla="*/ 27 w 28"/>
                    <a:gd name="T19" fmla="*/ 27 h 33"/>
                    <a:gd name="T20" fmla="*/ 24 w 28"/>
                    <a:gd name="T21" fmla="*/ 31 h 33"/>
                    <a:gd name="T22" fmla="*/ 20 w 28"/>
                    <a:gd name="T23" fmla="*/ 32 h 33"/>
                    <a:gd name="T24" fmla="*/ 16 w 28"/>
                    <a:gd name="T25" fmla="*/ 25 h 33"/>
                    <a:gd name="T26" fmla="*/ 9 w 28"/>
                    <a:gd name="T27" fmla="*/ 27 h 33"/>
                    <a:gd name="T28" fmla="*/ 2 w 28"/>
                    <a:gd name="T29" fmla="*/ 24 h 33"/>
                    <a:gd name="T30" fmla="*/ 1 w 28"/>
                    <a:gd name="T31" fmla="*/ 19 h 33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8"/>
                    <a:gd name="T49" fmla="*/ 0 h 33"/>
                    <a:gd name="T50" fmla="*/ 28 w 28"/>
                    <a:gd name="T51" fmla="*/ 33 h 33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8" h="33">
                      <a:moveTo>
                        <a:pt x="1" y="19"/>
                      </a:moveTo>
                      <a:lnTo>
                        <a:pt x="0" y="12"/>
                      </a:lnTo>
                      <a:lnTo>
                        <a:pt x="3" y="2"/>
                      </a:lnTo>
                      <a:lnTo>
                        <a:pt x="6" y="0"/>
                      </a:lnTo>
                      <a:lnTo>
                        <a:pt x="13" y="0"/>
                      </a:lnTo>
                      <a:lnTo>
                        <a:pt x="15" y="8"/>
                      </a:lnTo>
                      <a:lnTo>
                        <a:pt x="22" y="5"/>
                      </a:lnTo>
                      <a:lnTo>
                        <a:pt x="23" y="6"/>
                      </a:lnTo>
                      <a:lnTo>
                        <a:pt x="22" y="19"/>
                      </a:lnTo>
                      <a:lnTo>
                        <a:pt x="27" y="27"/>
                      </a:lnTo>
                      <a:lnTo>
                        <a:pt x="24" y="31"/>
                      </a:lnTo>
                      <a:lnTo>
                        <a:pt x="20" y="32"/>
                      </a:lnTo>
                      <a:lnTo>
                        <a:pt x="16" y="25"/>
                      </a:lnTo>
                      <a:lnTo>
                        <a:pt x="9" y="27"/>
                      </a:lnTo>
                      <a:lnTo>
                        <a:pt x="2" y="24"/>
                      </a:lnTo>
                      <a:lnTo>
                        <a:pt x="1" y="19"/>
                      </a:lnTo>
                    </a:path>
                  </a:pathLst>
                </a:custGeom>
                <a:solidFill>
                  <a:srgbClr val="FFFF00"/>
                </a:solidFill>
                <a:ln w="9525" cap="rnd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534" name="Freeform 248"/>
                <p:cNvSpPr>
                  <a:spLocks/>
                </p:cNvSpPr>
                <p:nvPr/>
              </p:nvSpPr>
              <p:spPr bwMode="auto">
                <a:xfrm>
                  <a:off x="5209" y="2282"/>
                  <a:ext cx="24" cy="38"/>
                </a:xfrm>
                <a:custGeom>
                  <a:avLst/>
                  <a:gdLst>
                    <a:gd name="T0" fmla="*/ 12 w 24"/>
                    <a:gd name="T1" fmla="*/ 36 h 38"/>
                    <a:gd name="T2" fmla="*/ 0 w 24"/>
                    <a:gd name="T3" fmla="*/ 37 h 38"/>
                    <a:gd name="T4" fmla="*/ 0 w 24"/>
                    <a:gd name="T5" fmla="*/ 28 h 38"/>
                    <a:gd name="T6" fmla="*/ 7 w 24"/>
                    <a:gd name="T7" fmla="*/ 25 h 38"/>
                    <a:gd name="T8" fmla="*/ 0 w 24"/>
                    <a:gd name="T9" fmla="*/ 6 h 38"/>
                    <a:gd name="T10" fmla="*/ 12 w 24"/>
                    <a:gd name="T11" fmla="*/ 0 h 38"/>
                    <a:gd name="T12" fmla="*/ 23 w 24"/>
                    <a:gd name="T13" fmla="*/ 1 h 38"/>
                    <a:gd name="T14" fmla="*/ 23 w 24"/>
                    <a:gd name="T15" fmla="*/ 7 h 38"/>
                    <a:gd name="T16" fmla="*/ 16 w 24"/>
                    <a:gd name="T17" fmla="*/ 21 h 38"/>
                    <a:gd name="T18" fmla="*/ 12 w 24"/>
                    <a:gd name="T19" fmla="*/ 36 h 3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4"/>
                    <a:gd name="T31" fmla="*/ 0 h 38"/>
                    <a:gd name="T32" fmla="*/ 24 w 24"/>
                    <a:gd name="T33" fmla="*/ 38 h 3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4" h="38">
                      <a:moveTo>
                        <a:pt x="12" y="36"/>
                      </a:moveTo>
                      <a:lnTo>
                        <a:pt x="0" y="37"/>
                      </a:lnTo>
                      <a:lnTo>
                        <a:pt x="0" y="28"/>
                      </a:lnTo>
                      <a:lnTo>
                        <a:pt x="7" y="25"/>
                      </a:lnTo>
                      <a:lnTo>
                        <a:pt x="0" y="6"/>
                      </a:lnTo>
                      <a:lnTo>
                        <a:pt x="12" y="0"/>
                      </a:lnTo>
                      <a:lnTo>
                        <a:pt x="23" y="1"/>
                      </a:lnTo>
                      <a:lnTo>
                        <a:pt x="23" y="7"/>
                      </a:lnTo>
                      <a:lnTo>
                        <a:pt x="16" y="21"/>
                      </a:lnTo>
                      <a:lnTo>
                        <a:pt x="12" y="36"/>
                      </a:lnTo>
                    </a:path>
                  </a:pathLst>
                </a:custGeom>
                <a:solidFill>
                  <a:srgbClr val="FFFF00"/>
                </a:solidFill>
                <a:ln w="9525" cap="rnd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535" name="Freeform 249"/>
                <p:cNvSpPr>
                  <a:spLocks/>
                </p:cNvSpPr>
                <p:nvPr/>
              </p:nvSpPr>
              <p:spPr bwMode="auto">
                <a:xfrm>
                  <a:off x="5192" y="2298"/>
                  <a:ext cx="59" cy="61"/>
                </a:xfrm>
                <a:custGeom>
                  <a:avLst/>
                  <a:gdLst>
                    <a:gd name="T0" fmla="*/ 54 w 59"/>
                    <a:gd name="T1" fmla="*/ 60 h 61"/>
                    <a:gd name="T2" fmla="*/ 56 w 59"/>
                    <a:gd name="T3" fmla="*/ 53 h 61"/>
                    <a:gd name="T4" fmla="*/ 53 w 59"/>
                    <a:gd name="T5" fmla="*/ 45 h 61"/>
                    <a:gd name="T6" fmla="*/ 49 w 59"/>
                    <a:gd name="T7" fmla="*/ 45 h 61"/>
                    <a:gd name="T8" fmla="*/ 44 w 59"/>
                    <a:gd name="T9" fmla="*/ 37 h 61"/>
                    <a:gd name="T10" fmla="*/ 46 w 59"/>
                    <a:gd name="T11" fmla="*/ 36 h 61"/>
                    <a:gd name="T12" fmla="*/ 56 w 59"/>
                    <a:gd name="T13" fmla="*/ 42 h 61"/>
                    <a:gd name="T14" fmla="*/ 58 w 59"/>
                    <a:gd name="T15" fmla="*/ 32 h 61"/>
                    <a:gd name="T16" fmla="*/ 41 w 59"/>
                    <a:gd name="T17" fmla="*/ 26 h 61"/>
                    <a:gd name="T18" fmla="*/ 41 w 59"/>
                    <a:gd name="T19" fmla="*/ 18 h 61"/>
                    <a:gd name="T20" fmla="*/ 24 w 59"/>
                    <a:gd name="T21" fmla="*/ 7 h 61"/>
                    <a:gd name="T22" fmla="*/ 15 w 59"/>
                    <a:gd name="T23" fmla="*/ 10 h 61"/>
                    <a:gd name="T24" fmla="*/ 14 w 59"/>
                    <a:gd name="T25" fmla="*/ 1 h 61"/>
                    <a:gd name="T26" fmla="*/ 5 w 59"/>
                    <a:gd name="T27" fmla="*/ 0 h 61"/>
                    <a:gd name="T28" fmla="*/ 2 w 59"/>
                    <a:gd name="T29" fmla="*/ 3 h 61"/>
                    <a:gd name="T30" fmla="*/ 0 w 59"/>
                    <a:gd name="T31" fmla="*/ 12 h 61"/>
                    <a:gd name="T32" fmla="*/ 0 w 59"/>
                    <a:gd name="T33" fmla="*/ 16 h 61"/>
                    <a:gd name="T34" fmla="*/ 6 w 59"/>
                    <a:gd name="T35" fmla="*/ 20 h 61"/>
                    <a:gd name="T36" fmla="*/ 15 w 59"/>
                    <a:gd name="T37" fmla="*/ 22 h 61"/>
                    <a:gd name="T38" fmla="*/ 19 w 59"/>
                    <a:gd name="T39" fmla="*/ 21 h 61"/>
                    <a:gd name="T40" fmla="*/ 24 w 59"/>
                    <a:gd name="T41" fmla="*/ 28 h 61"/>
                    <a:gd name="T42" fmla="*/ 27 w 59"/>
                    <a:gd name="T43" fmla="*/ 26 h 61"/>
                    <a:gd name="T44" fmla="*/ 34 w 59"/>
                    <a:gd name="T45" fmla="*/ 34 h 61"/>
                    <a:gd name="T46" fmla="*/ 30 w 59"/>
                    <a:gd name="T47" fmla="*/ 40 h 61"/>
                    <a:gd name="T48" fmla="*/ 24 w 59"/>
                    <a:gd name="T49" fmla="*/ 45 h 61"/>
                    <a:gd name="T50" fmla="*/ 22 w 59"/>
                    <a:gd name="T51" fmla="*/ 49 h 61"/>
                    <a:gd name="T52" fmla="*/ 26 w 59"/>
                    <a:gd name="T53" fmla="*/ 51 h 61"/>
                    <a:gd name="T54" fmla="*/ 30 w 59"/>
                    <a:gd name="T55" fmla="*/ 48 h 61"/>
                    <a:gd name="T56" fmla="*/ 38 w 59"/>
                    <a:gd name="T57" fmla="*/ 54 h 61"/>
                    <a:gd name="T58" fmla="*/ 54 w 59"/>
                    <a:gd name="T59" fmla="*/ 60 h 61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59"/>
                    <a:gd name="T91" fmla="*/ 0 h 61"/>
                    <a:gd name="T92" fmla="*/ 59 w 59"/>
                    <a:gd name="T93" fmla="*/ 61 h 61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59" h="61">
                      <a:moveTo>
                        <a:pt x="54" y="60"/>
                      </a:moveTo>
                      <a:lnTo>
                        <a:pt x="56" y="53"/>
                      </a:lnTo>
                      <a:lnTo>
                        <a:pt x="53" y="45"/>
                      </a:lnTo>
                      <a:lnTo>
                        <a:pt x="49" y="45"/>
                      </a:lnTo>
                      <a:lnTo>
                        <a:pt x="44" y="37"/>
                      </a:lnTo>
                      <a:lnTo>
                        <a:pt x="46" y="36"/>
                      </a:lnTo>
                      <a:lnTo>
                        <a:pt x="56" y="42"/>
                      </a:lnTo>
                      <a:lnTo>
                        <a:pt x="58" y="32"/>
                      </a:lnTo>
                      <a:lnTo>
                        <a:pt x="41" y="26"/>
                      </a:lnTo>
                      <a:lnTo>
                        <a:pt x="41" y="18"/>
                      </a:lnTo>
                      <a:lnTo>
                        <a:pt x="24" y="7"/>
                      </a:lnTo>
                      <a:lnTo>
                        <a:pt x="15" y="10"/>
                      </a:lnTo>
                      <a:lnTo>
                        <a:pt x="14" y="1"/>
                      </a:lnTo>
                      <a:lnTo>
                        <a:pt x="5" y="0"/>
                      </a:lnTo>
                      <a:lnTo>
                        <a:pt x="2" y="3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6" y="20"/>
                      </a:lnTo>
                      <a:lnTo>
                        <a:pt x="15" y="22"/>
                      </a:lnTo>
                      <a:lnTo>
                        <a:pt x="19" y="21"/>
                      </a:lnTo>
                      <a:lnTo>
                        <a:pt x="24" y="28"/>
                      </a:lnTo>
                      <a:lnTo>
                        <a:pt x="27" y="26"/>
                      </a:lnTo>
                      <a:lnTo>
                        <a:pt x="34" y="34"/>
                      </a:lnTo>
                      <a:lnTo>
                        <a:pt x="30" y="40"/>
                      </a:lnTo>
                      <a:lnTo>
                        <a:pt x="24" y="45"/>
                      </a:lnTo>
                      <a:lnTo>
                        <a:pt x="22" y="49"/>
                      </a:lnTo>
                      <a:lnTo>
                        <a:pt x="26" y="51"/>
                      </a:lnTo>
                      <a:lnTo>
                        <a:pt x="30" y="48"/>
                      </a:lnTo>
                      <a:lnTo>
                        <a:pt x="38" y="54"/>
                      </a:lnTo>
                      <a:lnTo>
                        <a:pt x="54" y="60"/>
                      </a:lnTo>
                    </a:path>
                  </a:pathLst>
                </a:custGeom>
                <a:solidFill>
                  <a:srgbClr val="FFFF00"/>
                </a:solidFill>
                <a:ln w="9525" cap="rnd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536" name="Freeform 250"/>
                <p:cNvSpPr>
                  <a:spLocks/>
                </p:cNvSpPr>
                <p:nvPr/>
              </p:nvSpPr>
              <p:spPr bwMode="auto">
                <a:xfrm>
                  <a:off x="5278" y="2316"/>
                  <a:ext cx="90" cy="119"/>
                </a:xfrm>
                <a:custGeom>
                  <a:avLst/>
                  <a:gdLst>
                    <a:gd name="T0" fmla="*/ 81 w 90"/>
                    <a:gd name="T1" fmla="*/ 102 h 119"/>
                    <a:gd name="T2" fmla="*/ 85 w 90"/>
                    <a:gd name="T3" fmla="*/ 105 h 119"/>
                    <a:gd name="T4" fmla="*/ 89 w 90"/>
                    <a:gd name="T5" fmla="*/ 113 h 119"/>
                    <a:gd name="T6" fmla="*/ 85 w 90"/>
                    <a:gd name="T7" fmla="*/ 116 h 119"/>
                    <a:gd name="T8" fmla="*/ 81 w 90"/>
                    <a:gd name="T9" fmla="*/ 113 h 119"/>
                    <a:gd name="T10" fmla="*/ 75 w 90"/>
                    <a:gd name="T11" fmla="*/ 118 h 119"/>
                    <a:gd name="T12" fmla="*/ 71 w 90"/>
                    <a:gd name="T13" fmla="*/ 116 h 119"/>
                    <a:gd name="T14" fmla="*/ 59 w 90"/>
                    <a:gd name="T15" fmla="*/ 107 h 119"/>
                    <a:gd name="T16" fmla="*/ 50 w 90"/>
                    <a:gd name="T17" fmla="*/ 99 h 119"/>
                    <a:gd name="T18" fmla="*/ 45 w 90"/>
                    <a:gd name="T19" fmla="*/ 90 h 119"/>
                    <a:gd name="T20" fmla="*/ 48 w 90"/>
                    <a:gd name="T21" fmla="*/ 82 h 119"/>
                    <a:gd name="T22" fmla="*/ 46 w 90"/>
                    <a:gd name="T23" fmla="*/ 78 h 119"/>
                    <a:gd name="T24" fmla="*/ 37 w 90"/>
                    <a:gd name="T25" fmla="*/ 78 h 119"/>
                    <a:gd name="T26" fmla="*/ 33 w 90"/>
                    <a:gd name="T27" fmla="*/ 74 h 119"/>
                    <a:gd name="T28" fmla="*/ 32 w 90"/>
                    <a:gd name="T29" fmla="*/ 67 h 119"/>
                    <a:gd name="T30" fmla="*/ 20 w 90"/>
                    <a:gd name="T31" fmla="*/ 55 h 119"/>
                    <a:gd name="T32" fmla="*/ 9 w 90"/>
                    <a:gd name="T33" fmla="*/ 57 h 119"/>
                    <a:gd name="T34" fmla="*/ 4 w 90"/>
                    <a:gd name="T35" fmla="*/ 50 h 119"/>
                    <a:gd name="T36" fmla="*/ 0 w 90"/>
                    <a:gd name="T37" fmla="*/ 47 h 119"/>
                    <a:gd name="T38" fmla="*/ 6 w 90"/>
                    <a:gd name="T39" fmla="*/ 40 h 119"/>
                    <a:gd name="T40" fmla="*/ 3 w 90"/>
                    <a:gd name="T41" fmla="*/ 34 h 119"/>
                    <a:gd name="T42" fmla="*/ 9 w 90"/>
                    <a:gd name="T43" fmla="*/ 20 h 119"/>
                    <a:gd name="T44" fmla="*/ 17 w 90"/>
                    <a:gd name="T45" fmla="*/ 13 h 119"/>
                    <a:gd name="T46" fmla="*/ 15 w 90"/>
                    <a:gd name="T47" fmla="*/ 9 h 119"/>
                    <a:gd name="T48" fmla="*/ 17 w 90"/>
                    <a:gd name="T49" fmla="*/ 5 h 119"/>
                    <a:gd name="T50" fmla="*/ 23 w 90"/>
                    <a:gd name="T51" fmla="*/ 6 h 119"/>
                    <a:gd name="T52" fmla="*/ 26 w 90"/>
                    <a:gd name="T53" fmla="*/ 4 h 119"/>
                    <a:gd name="T54" fmla="*/ 31 w 90"/>
                    <a:gd name="T55" fmla="*/ 5 h 119"/>
                    <a:gd name="T56" fmla="*/ 34 w 90"/>
                    <a:gd name="T57" fmla="*/ 0 h 119"/>
                    <a:gd name="T58" fmla="*/ 51 w 90"/>
                    <a:gd name="T59" fmla="*/ 17 h 119"/>
                    <a:gd name="T60" fmla="*/ 54 w 90"/>
                    <a:gd name="T61" fmla="*/ 15 h 119"/>
                    <a:gd name="T62" fmla="*/ 58 w 90"/>
                    <a:gd name="T63" fmla="*/ 25 h 119"/>
                    <a:gd name="T64" fmla="*/ 65 w 90"/>
                    <a:gd name="T65" fmla="*/ 24 h 119"/>
                    <a:gd name="T66" fmla="*/ 69 w 90"/>
                    <a:gd name="T67" fmla="*/ 29 h 119"/>
                    <a:gd name="T68" fmla="*/ 68 w 90"/>
                    <a:gd name="T69" fmla="*/ 32 h 119"/>
                    <a:gd name="T70" fmla="*/ 64 w 90"/>
                    <a:gd name="T71" fmla="*/ 32 h 119"/>
                    <a:gd name="T72" fmla="*/ 67 w 90"/>
                    <a:gd name="T73" fmla="*/ 40 h 119"/>
                    <a:gd name="T74" fmla="*/ 71 w 90"/>
                    <a:gd name="T75" fmla="*/ 39 h 119"/>
                    <a:gd name="T76" fmla="*/ 75 w 90"/>
                    <a:gd name="T77" fmla="*/ 36 h 119"/>
                    <a:gd name="T78" fmla="*/ 82 w 90"/>
                    <a:gd name="T79" fmla="*/ 39 h 119"/>
                    <a:gd name="T80" fmla="*/ 85 w 90"/>
                    <a:gd name="T81" fmla="*/ 53 h 119"/>
                    <a:gd name="T82" fmla="*/ 80 w 90"/>
                    <a:gd name="T83" fmla="*/ 63 h 119"/>
                    <a:gd name="T84" fmla="*/ 82 w 90"/>
                    <a:gd name="T85" fmla="*/ 78 h 119"/>
                    <a:gd name="T86" fmla="*/ 79 w 90"/>
                    <a:gd name="T87" fmla="*/ 82 h 119"/>
                    <a:gd name="T88" fmla="*/ 78 w 90"/>
                    <a:gd name="T89" fmla="*/ 88 h 119"/>
                    <a:gd name="T90" fmla="*/ 82 w 90"/>
                    <a:gd name="T91" fmla="*/ 95 h 119"/>
                    <a:gd name="T92" fmla="*/ 81 w 90"/>
                    <a:gd name="T93" fmla="*/ 102 h 119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90"/>
                    <a:gd name="T142" fmla="*/ 0 h 119"/>
                    <a:gd name="T143" fmla="*/ 90 w 90"/>
                    <a:gd name="T144" fmla="*/ 119 h 119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90" h="119">
                      <a:moveTo>
                        <a:pt x="81" y="102"/>
                      </a:moveTo>
                      <a:lnTo>
                        <a:pt x="85" y="105"/>
                      </a:lnTo>
                      <a:lnTo>
                        <a:pt x="89" y="113"/>
                      </a:lnTo>
                      <a:lnTo>
                        <a:pt x="85" y="116"/>
                      </a:lnTo>
                      <a:lnTo>
                        <a:pt x="81" y="113"/>
                      </a:lnTo>
                      <a:lnTo>
                        <a:pt x="75" y="118"/>
                      </a:lnTo>
                      <a:lnTo>
                        <a:pt x="71" y="116"/>
                      </a:lnTo>
                      <a:lnTo>
                        <a:pt x="59" y="107"/>
                      </a:lnTo>
                      <a:lnTo>
                        <a:pt x="50" y="99"/>
                      </a:lnTo>
                      <a:lnTo>
                        <a:pt x="45" y="90"/>
                      </a:lnTo>
                      <a:lnTo>
                        <a:pt x="48" y="82"/>
                      </a:lnTo>
                      <a:lnTo>
                        <a:pt x="46" y="78"/>
                      </a:lnTo>
                      <a:lnTo>
                        <a:pt x="37" y="78"/>
                      </a:lnTo>
                      <a:lnTo>
                        <a:pt x="33" y="74"/>
                      </a:lnTo>
                      <a:lnTo>
                        <a:pt x="32" y="67"/>
                      </a:lnTo>
                      <a:lnTo>
                        <a:pt x="20" y="55"/>
                      </a:lnTo>
                      <a:lnTo>
                        <a:pt x="9" y="57"/>
                      </a:lnTo>
                      <a:lnTo>
                        <a:pt x="4" y="50"/>
                      </a:lnTo>
                      <a:lnTo>
                        <a:pt x="0" y="47"/>
                      </a:lnTo>
                      <a:lnTo>
                        <a:pt x="6" y="40"/>
                      </a:lnTo>
                      <a:lnTo>
                        <a:pt x="3" y="34"/>
                      </a:lnTo>
                      <a:lnTo>
                        <a:pt x="9" y="20"/>
                      </a:lnTo>
                      <a:lnTo>
                        <a:pt x="17" y="13"/>
                      </a:lnTo>
                      <a:lnTo>
                        <a:pt x="15" y="9"/>
                      </a:lnTo>
                      <a:lnTo>
                        <a:pt x="17" y="5"/>
                      </a:lnTo>
                      <a:lnTo>
                        <a:pt x="23" y="6"/>
                      </a:lnTo>
                      <a:lnTo>
                        <a:pt x="26" y="4"/>
                      </a:lnTo>
                      <a:lnTo>
                        <a:pt x="31" y="5"/>
                      </a:lnTo>
                      <a:lnTo>
                        <a:pt x="34" y="0"/>
                      </a:lnTo>
                      <a:lnTo>
                        <a:pt x="51" y="17"/>
                      </a:lnTo>
                      <a:lnTo>
                        <a:pt x="54" y="15"/>
                      </a:lnTo>
                      <a:lnTo>
                        <a:pt x="58" y="25"/>
                      </a:lnTo>
                      <a:lnTo>
                        <a:pt x="65" y="24"/>
                      </a:lnTo>
                      <a:lnTo>
                        <a:pt x="69" y="29"/>
                      </a:lnTo>
                      <a:lnTo>
                        <a:pt x="68" y="32"/>
                      </a:lnTo>
                      <a:lnTo>
                        <a:pt x="64" y="32"/>
                      </a:lnTo>
                      <a:lnTo>
                        <a:pt x="67" y="40"/>
                      </a:lnTo>
                      <a:lnTo>
                        <a:pt x="71" y="39"/>
                      </a:lnTo>
                      <a:lnTo>
                        <a:pt x="75" y="36"/>
                      </a:lnTo>
                      <a:lnTo>
                        <a:pt x="82" y="39"/>
                      </a:lnTo>
                      <a:lnTo>
                        <a:pt x="85" y="53"/>
                      </a:lnTo>
                      <a:lnTo>
                        <a:pt x="80" y="63"/>
                      </a:lnTo>
                      <a:lnTo>
                        <a:pt x="82" y="78"/>
                      </a:lnTo>
                      <a:lnTo>
                        <a:pt x="79" y="82"/>
                      </a:lnTo>
                      <a:lnTo>
                        <a:pt x="78" y="88"/>
                      </a:lnTo>
                      <a:lnTo>
                        <a:pt x="82" y="95"/>
                      </a:lnTo>
                      <a:lnTo>
                        <a:pt x="81" y="102"/>
                      </a:lnTo>
                    </a:path>
                  </a:pathLst>
                </a:custGeom>
                <a:solidFill>
                  <a:srgbClr val="FF00CC"/>
                </a:solidFill>
                <a:ln w="9525" cap="rnd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537" name="Oval 251"/>
                <p:cNvSpPr>
                  <a:spLocks noChangeArrowheads="1"/>
                </p:cNvSpPr>
                <p:nvPr/>
              </p:nvSpPr>
              <p:spPr bwMode="auto">
                <a:xfrm rot="-2100000">
                  <a:off x="5085" y="2104"/>
                  <a:ext cx="344" cy="345"/>
                </a:xfrm>
                <a:prstGeom prst="ellipse">
                  <a:avLst/>
                </a:prstGeom>
                <a:noFill/>
                <a:ln w="12700">
                  <a:solidFill>
                    <a:schemeClr val="accent2"/>
                  </a:solidFill>
                  <a:prstDash val="dash"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  <p:sp>
              <p:nvSpPr>
                <p:cNvPr id="149538" name="Oval 252"/>
                <p:cNvSpPr>
                  <a:spLocks noChangeArrowheads="1"/>
                </p:cNvSpPr>
                <p:nvPr/>
              </p:nvSpPr>
              <p:spPr bwMode="auto">
                <a:xfrm>
                  <a:off x="5547" y="2286"/>
                  <a:ext cx="25" cy="25"/>
                </a:xfrm>
                <a:prstGeom prst="ellipse">
                  <a:avLst/>
                </a:prstGeom>
                <a:solidFill>
                  <a:srgbClr val="FF3300"/>
                </a:solidFill>
                <a:ln w="1270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</p:grpSp>
          <p:sp>
            <p:nvSpPr>
              <p:cNvPr id="149528" name="Oval 253"/>
              <p:cNvSpPr>
                <a:spLocks noChangeArrowheads="1"/>
              </p:cNvSpPr>
              <p:nvPr/>
            </p:nvSpPr>
            <p:spPr bwMode="auto">
              <a:xfrm>
                <a:off x="5232" y="2208"/>
                <a:ext cx="96" cy="96"/>
              </a:xfrm>
              <a:prstGeom prst="ellipse">
                <a:avLst/>
              </a:pr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</p:grpSp>
        <p:sp>
          <p:nvSpPr>
            <p:cNvPr id="149526" name="Text Box 254"/>
            <p:cNvSpPr txBox="1">
              <a:spLocks noChangeArrowheads="1"/>
            </p:cNvSpPr>
            <p:nvPr/>
          </p:nvSpPr>
          <p:spPr bwMode="auto">
            <a:xfrm>
              <a:off x="2962" y="2584"/>
              <a:ext cx="184" cy="192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r>
                <a:rPr lang="pt-BR" sz="1400" dirty="0">
                  <a:solidFill>
                    <a:srgbClr val="3333CC"/>
                  </a:solidFill>
                </a:rPr>
                <a:t>T</a:t>
              </a:r>
            </a:p>
          </p:txBody>
        </p:sp>
      </p:grpSp>
      <p:sp>
        <p:nvSpPr>
          <p:cNvPr id="259" name="Seta para a direita 258"/>
          <p:cNvSpPr/>
          <p:nvPr/>
        </p:nvSpPr>
        <p:spPr bwMode="auto">
          <a:xfrm>
            <a:off x="4847332" y="4343896"/>
            <a:ext cx="288032" cy="216024"/>
          </a:xfrm>
          <a:prstGeom prst="rightArrow">
            <a:avLst/>
          </a:prstGeom>
          <a:solidFill>
            <a:schemeClr val="accent2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z="1000" smtClean="0">
              <a:solidFill>
                <a:srgbClr val="FF5050"/>
              </a:solidFill>
            </a:endParaRPr>
          </a:p>
        </p:txBody>
      </p:sp>
      <p:sp>
        <p:nvSpPr>
          <p:cNvPr id="260" name="Seta para a direita 259"/>
          <p:cNvSpPr/>
          <p:nvPr/>
        </p:nvSpPr>
        <p:spPr bwMode="auto">
          <a:xfrm>
            <a:off x="3707904" y="4318496"/>
            <a:ext cx="288032" cy="216024"/>
          </a:xfrm>
          <a:prstGeom prst="rightArrow">
            <a:avLst/>
          </a:prstGeom>
          <a:solidFill>
            <a:srgbClr val="FF0000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z="1000" smtClean="0">
              <a:solidFill>
                <a:srgbClr val="FF5050"/>
              </a:solidFill>
            </a:endParaRPr>
          </a:p>
        </p:txBody>
      </p:sp>
      <p:sp>
        <p:nvSpPr>
          <p:cNvPr id="261" name="Arco 260"/>
          <p:cNvSpPr/>
          <p:nvPr/>
        </p:nvSpPr>
        <p:spPr bwMode="auto">
          <a:xfrm>
            <a:off x="2483768" y="1196752"/>
            <a:ext cx="3168352" cy="3168352"/>
          </a:xfrm>
          <a:prstGeom prst="arc">
            <a:avLst>
              <a:gd name="adj1" fmla="val 14788020"/>
              <a:gd name="adj2" fmla="val 15861365"/>
            </a:avLst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pt-BR" sz="1000" smtClean="0">
              <a:solidFill>
                <a:srgbClr val="FF5050"/>
              </a:solidFill>
            </a:endParaRPr>
          </a:p>
        </p:txBody>
      </p:sp>
      <p:grpSp>
        <p:nvGrpSpPr>
          <p:cNvPr id="149525" name="Grupo 273"/>
          <p:cNvGrpSpPr/>
          <p:nvPr/>
        </p:nvGrpSpPr>
        <p:grpSpPr>
          <a:xfrm>
            <a:off x="539552" y="1052736"/>
            <a:ext cx="6537523" cy="3195414"/>
            <a:chOff x="539552" y="1052736"/>
            <a:chExt cx="6537523" cy="3195414"/>
          </a:xfrm>
        </p:grpSpPr>
        <p:grpSp>
          <p:nvGrpSpPr>
            <p:cNvPr id="149527" name="Group 191"/>
            <p:cNvGrpSpPr>
              <a:grpSpLocks/>
            </p:cNvGrpSpPr>
            <p:nvPr/>
          </p:nvGrpSpPr>
          <p:grpSpPr bwMode="auto">
            <a:xfrm>
              <a:off x="6361113" y="3381375"/>
              <a:ext cx="715962" cy="866775"/>
              <a:chOff x="4007" y="2130"/>
              <a:chExt cx="451" cy="546"/>
            </a:xfrm>
          </p:grpSpPr>
          <p:sp>
            <p:nvSpPr>
              <p:cNvPr id="149565" name="AutoShape 192"/>
              <p:cNvSpPr>
                <a:spLocks noChangeArrowheads="1"/>
              </p:cNvSpPr>
              <p:nvPr/>
            </p:nvSpPr>
            <p:spPr bwMode="auto">
              <a:xfrm rot="-2887041">
                <a:off x="4260" y="2206"/>
                <a:ext cx="274" cy="122"/>
              </a:xfrm>
              <a:prstGeom prst="notchedRightArrow">
                <a:avLst>
                  <a:gd name="adj1" fmla="val 50000"/>
                  <a:gd name="adj2" fmla="val 56148"/>
                </a:avLst>
              </a:prstGeom>
              <a:solidFill>
                <a:srgbClr val="FFFF00"/>
              </a:solidFill>
              <a:ln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:ln>
            </p:spPr>
            <p:txBody>
              <a:bodyPr wrap="none" anchor="ctr"/>
              <a:lstStyle/>
              <a:p>
                <a:endParaRPr lang="pt-BR" sz="1000">
                  <a:solidFill>
                    <a:srgbClr val="FF5050"/>
                  </a:solidFill>
                </a:endParaRPr>
              </a:p>
            </p:txBody>
          </p:sp>
          <p:sp>
            <p:nvSpPr>
              <p:cNvPr id="149566" name="Text Box 193"/>
              <p:cNvSpPr txBox="1">
                <a:spLocks noChangeArrowheads="1"/>
              </p:cNvSpPr>
              <p:nvPr/>
            </p:nvSpPr>
            <p:spPr bwMode="auto">
              <a:xfrm>
                <a:off x="4007" y="2464"/>
                <a:ext cx="436" cy="212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</p:spPr>
            <p:txBody>
              <a:bodyPr wrap="none">
                <a:spAutoFit/>
              </a:bodyPr>
              <a:lstStyle/>
              <a:p>
                <a:r>
                  <a:rPr lang="pt-BR" sz="1600">
                    <a:solidFill>
                      <a:srgbClr val="FFFF00"/>
                    </a:solidFill>
                  </a:rPr>
                  <a:t>Terra</a:t>
                </a:r>
              </a:p>
            </p:txBody>
          </p:sp>
          <p:grpSp>
            <p:nvGrpSpPr>
              <p:cNvPr id="149539" name="Group 194"/>
              <p:cNvGrpSpPr>
                <a:grpSpLocks/>
              </p:cNvGrpSpPr>
              <p:nvPr/>
            </p:nvGrpSpPr>
            <p:grpSpPr bwMode="auto">
              <a:xfrm>
                <a:off x="4126" y="2324"/>
                <a:ext cx="206" cy="206"/>
                <a:chOff x="4940" y="1960"/>
                <a:chExt cx="632" cy="633"/>
              </a:xfrm>
            </p:grpSpPr>
            <p:grpSp>
              <p:nvGrpSpPr>
                <p:cNvPr id="149540" name="Group 195"/>
                <p:cNvGrpSpPr>
                  <a:grpSpLocks/>
                </p:cNvGrpSpPr>
                <p:nvPr/>
              </p:nvGrpSpPr>
              <p:grpSpPr bwMode="auto">
                <a:xfrm>
                  <a:off x="4940" y="1960"/>
                  <a:ext cx="632" cy="633"/>
                  <a:chOff x="4940" y="1960"/>
                  <a:chExt cx="632" cy="633"/>
                </a:xfrm>
              </p:grpSpPr>
              <p:sp>
                <p:nvSpPr>
                  <p:cNvPr id="149570" name="Freeform 196"/>
                  <p:cNvSpPr>
                    <a:spLocks/>
                  </p:cNvSpPr>
                  <p:nvPr/>
                </p:nvSpPr>
                <p:spPr bwMode="auto">
                  <a:xfrm>
                    <a:off x="4940" y="1960"/>
                    <a:ext cx="632" cy="633"/>
                  </a:xfrm>
                  <a:custGeom>
                    <a:avLst/>
                    <a:gdLst>
                      <a:gd name="T0" fmla="*/ 588 w 632"/>
                      <a:gd name="T1" fmla="*/ 158 h 633"/>
                      <a:gd name="T2" fmla="*/ 607 w 632"/>
                      <a:gd name="T3" fmla="*/ 196 h 633"/>
                      <a:gd name="T4" fmla="*/ 620 w 632"/>
                      <a:gd name="T5" fmla="*/ 237 h 633"/>
                      <a:gd name="T6" fmla="*/ 628 w 632"/>
                      <a:gd name="T7" fmla="*/ 279 h 633"/>
                      <a:gd name="T8" fmla="*/ 630 w 632"/>
                      <a:gd name="T9" fmla="*/ 321 h 633"/>
                      <a:gd name="T10" fmla="*/ 626 w 632"/>
                      <a:gd name="T11" fmla="*/ 363 h 633"/>
                      <a:gd name="T12" fmla="*/ 617 w 632"/>
                      <a:gd name="T13" fmla="*/ 405 h 633"/>
                      <a:gd name="T14" fmla="*/ 603 w 632"/>
                      <a:gd name="T15" fmla="*/ 445 h 633"/>
                      <a:gd name="T16" fmla="*/ 583 w 632"/>
                      <a:gd name="T17" fmla="*/ 482 h 633"/>
                      <a:gd name="T18" fmla="*/ 558 w 632"/>
                      <a:gd name="T19" fmla="*/ 516 h 633"/>
                      <a:gd name="T20" fmla="*/ 529 w 632"/>
                      <a:gd name="T21" fmla="*/ 548 h 633"/>
                      <a:gd name="T22" fmla="*/ 496 w 632"/>
                      <a:gd name="T23" fmla="*/ 574 h 633"/>
                      <a:gd name="T24" fmla="*/ 459 w 632"/>
                      <a:gd name="T25" fmla="*/ 596 h 633"/>
                      <a:gd name="T26" fmla="*/ 421 w 632"/>
                      <a:gd name="T27" fmla="*/ 613 h 633"/>
                      <a:gd name="T28" fmla="*/ 380 w 632"/>
                      <a:gd name="T29" fmla="*/ 624 h 633"/>
                      <a:gd name="T30" fmla="*/ 338 w 632"/>
                      <a:gd name="T31" fmla="*/ 630 h 633"/>
                      <a:gd name="T32" fmla="*/ 295 w 632"/>
                      <a:gd name="T33" fmla="*/ 631 h 633"/>
                      <a:gd name="T34" fmla="*/ 253 w 632"/>
                      <a:gd name="T35" fmla="*/ 625 h 633"/>
                      <a:gd name="T36" fmla="*/ 212 w 632"/>
                      <a:gd name="T37" fmla="*/ 614 h 633"/>
                      <a:gd name="T38" fmla="*/ 173 w 632"/>
                      <a:gd name="T39" fmla="*/ 598 h 633"/>
                      <a:gd name="T40" fmla="*/ 136 w 632"/>
                      <a:gd name="T41" fmla="*/ 576 h 633"/>
                      <a:gd name="T42" fmla="*/ 103 w 632"/>
                      <a:gd name="T43" fmla="*/ 550 h 633"/>
                      <a:gd name="T44" fmla="*/ 74 w 632"/>
                      <a:gd name="T45" fmla="*/ 519 h 633"/>
                      <a:gd name="T46" fmla="*/ 49 w 632"/>
                      <a:gd name="T47" fmla="*/ 485 h 633"/>
                      <a:gd name="T48" fmla="*/ 28 w 632"/>
                      <a:gd name="T49" fmla="*/ 448 h 633"/>
                      <a:gd name="T50" fmla="*/ 13 w 632"/>
                      <a:gd name="T51" fmla="*/ 408 h 633"/>
                      <a:gd name="T52" fmla="*/ 4 w 632"/>
                      <a:gd name="T53" fmla="*/ 366 h 633"/>
                      <a:gd name="T54" fmla="*/ 0 w 632"/>
                      <a:gd name="T55" fmla="*/ 324 h 633"/>
                      <a:gd name="T56" fmla="*/ 1 w 632"/>
                      <a:gd name="T57" fmla="*/ 282 h 633"/>
                      <a:gd name="T58" fmla="*/ 9 w 632"/>
                      <a:gd name="T59" fmla="*/ 240 h 633"/>
                      <a:gd name="T60" fmla="*/ 22 w 632"/>
                      <a:gd name="T61" fmla="*/ 199 h 633"/>
                      <a:gd name="T62" fmla="*/ 40 w 632"/>
                      <a:gd name="T63" fmla="*/ 161 h 633"/>
                      <a:gd name="T64" fmla="*/ 63 w 632"/>
                      <a:gd name="T65" fmla="*/ 125 h 633"/>
                      <a:gd name="T66" fmla="*/ 91 w 632"/>
                      <a:gd name="T67" fmla="*/ 93 h 633"/>
                      <a:gd name="T68" fmla="*/ 123 w 632"/>
                      <a:gd name="T69" fmla="*/ 65 h 633"/>
                      <a:gd name="T70" fmla="*/ 158 w 632"/>
                      <a:gd name="T71" fmla="*/ 41 h 633"/>
                      <a:gd name="T72" fmla="*/ 196 w 632"/>
                      <a:gd name="T73" fmla="*/ 23 h 633"/>
                      <a:gd name="T74" fmla="*/ 236 w 632"/>
                      <a:gd name="T75" fmla="*/ 10 h 633"/>
                      <a:gd name="T76" fmla="*/ 278 w 632"/>
                      <a:gd name="T77" fmla="*/ 2 h 633"/>
                      <a:gd name="T78" fmla="*/ 320 w 632"/>
                      <a:gd name="T79" fmla="*/ 0 h 633"/>
                      <a:gd name="T80" fmla="*/ 362 w 632"/>
                      <a:gd name="T81" fmla="*/ 4 h 633"/>
                      <a:gd name="T82" fmla="*/ 404 w 632"/>
                      <a:gd name="T83" fmla="*/ 12 h 633"/>
                      <a:gd name="T84" fmla="*/ 444 w 632"/>
                      <a:gd name="T85" fmla="*/ 27 h 633"/>
                      <a:gd name="T86" fmla="*/ 481 w 632"/>
                      <a:gd name="T87" fmla="*/ 47 h 633"/>
                      <a:gd name="T88" fmla="*/ 516 w 632"/>
                      <a:gd name="T89" fmla="*/ 72 h 633"/>
                      <a:gd name="T90" fmla="*/ 547 w 632"/>
                      <a:gd name="T91" fmla="*/ 101 h 633"/>
                      <a:gd name="T92" fmla="*/ 573 w 632"/>
                      <a:gd name="T93" fmla="*/ 134 h 633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632"/>
                      <a:gd name="T142" fmla="*/ 0 h 633"/>
                      <a:gd name="T143" fmla="*/ 632 w 632"/>
                      <a:gd name="T144" fmla="*/ 633 h 633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632" h="633">
                        <a:moveTo>
                          <a:pt x="573" y="134"/>
                        </a:moveTo>
                        <a:lnTo>
                          <a:pt x="581" y="146"/>
                        </a:lnTo>
                        <a:lnTo>
                          <a:pt x="588" y="158"/>
                        </a:lnTo>
                        <a:lnTo>
                          <a:pt x="595" y="171"/>
                        </a:lnTo>
                        <a:lnTo>
                          <a:pt x="602" y="183"/>
                        </a:lnTo>
                        <a:lnTo>
                          <a:pt x="607" y="196"/>
                        </a:lnTo>
                        <a:lnTo>
                          <a:pt x="612" y="209"/>
                        </a:lnTo>
                        <a:lnTo>
                          <a:pt x="616" y="223"/>
                        </a:lnTo>
                        <a:lnTo>
                          <a:pt x="620" y="237"/>
                        </a:lnTo>
                        <a:lnTo>
                          <a:pt x="623" y="251"/>
                        </a:lnTo>
                        <a:lnTo>
                          <a:pt x="626" y="264"/>
                        </a:lnTo>
                        <a:lnTo>
                          <a:pt x="628" y="279"/>
                        </a:lnTo>
                        <a:lnTo>
                          <a:pt x="629" y="292"/>
                        </a:lnTo>
                        <a:lnTo>
                          <a:pt x="631" y="307"/>
                        </a:lnTo>
                        <a:lnTo>
                          <a:pt x="630" y="321"/>
                        </a:lnTo>
                        <a:lnTo>
                          <a:pt x="630" y="335"/>
                        </a:lnTo>
                        <a:lnTo>
                          <a:pt x="629" y="349"/>
                        </a:lnTo>
                        <a:lnTo>
                          <a:pt x="626" y="363"/>
                        </a:lnTo>
                        <a:lnTo>
                          <a:pt x="624" y="377"/>
                        </a:lnTo>
                        <a:lnTo>
                          <a:pt x="621" y="391"/>
                        </a:lnTo>
                        <a:lnTo>
                          <a:pt x="617" y="405"/>
                        </a:lnTo>
                        <a:lnTo>
                          <a:pt x="614" y="418"/>
                        </a:lnTo>
                        <a:lnTo>
                          <a:pt x="608" y="432"/>
                        </a:lnTo>
                        <a:lnTo>
                          <a:pt x="603" y="445"/>
                        </a:lnTo>
                        <a:lnTo>
                          <a:pt x="597" y="457"/>
                        </a:lnTo>
                        <a:lnTo>
                          <a:pt x="590" y="470"/>
                        </a:lnTo>
                        <a:lnTo>
                          <a:pt x="583" y="482"/>
                        </a:lnTo>
                        <a:lnTo>
                          <a:pt x="575" y="494"/>
                        </a:lnTo>
                        <a:lnTo>
                          <a:pt x="567" y="506"/>
                        </a:lnTo>
                        <a:lnTo>
                          <a:pt x="558" y="516"/>
                        </a:lnTo>
                        <a:lnTo>
                          <a:pt x="549" y="528"/>
                        </a:lnTo>
                        <a:lnTo>
                          <a:pt x="539" y="538"/>
                        </a:lnTo>
                        <a:lnTo>
                          <a:pt x="529" y="548"/>
                        </a:lnTo>
                        <a:lnTo>
                          <a:pt x="519" y="557"/>
                        </a:lnTo>
                        <a:lnTo>
                          <a:pt x="507" y="566"/>
                        </a:lnTo>
                        <a:lnTo>
                          <a:pt x="496" y="574"/>
                        </a:lnTo>
                        <a:lnTo>
                          <a:pt x="484" y="582"/>
                        </a:lnTo>
                        <a:lnTo>
                          <a:pt x="472" y="590"/>
                        </a:lnTo>
                        <a:lnTo>
                          <a:pt x="459" y="596"/>
                        </a:lnTo>
                        <a:lnTo>
                          <a:pt x="447" y="602"/>
                        </a:lnTo>
                        <a:lnTo>
                          <a:pt x="434" y="608"/>
                        </a:lnTo>
                        <a:lnTo>
                          <a:pt x="421" y="613"/>
                        </a:lnTo>
                        <a:lnTo>
                          <a:pt x="407" y="617"/>
                        </a:lnTo>
                        <a:lnTo>
                          <a:pt x="393" y="621"/>
                        </a:lnTo>
                        <a:lnTo>
                          <a:pt x="380" y="624"/>
                        </a:lnTo>
                        <a:lnTo>
                          <a:pt x="366" y="627"/>
                        </a:lnTo>
                        <a:lnTo>
                          <a:pt x="352" y="629"/>
                        </a:lnTo>
                        <a:lnTo>
                          <a:pt x="338" y="630"/>
                        </a:lnTo>
                        <a:lnTo>
                          <a:pt x="324" y="631"/>
                        </a:lnTo>
                        <a:lnTo>
                          <a:pt x="309" y="632"/>
                        </a:lnTo>
                        <a:lnTo>
                          <a:pt x="295" y="631"/>
                        </a:lnTo>
                        <a:lnTo>
                          <a:pt x="281" y="630"/>
                        </a:lnTo>
                        <a:lnTo>
                          <a:pt x="267" y="628"/>
                        </a:lnTo>
                        <a:lnTo>
                          <a:pt x="253" y="625"/>
                        </a:lnTo>
                        <a:lnTo>
                          <a:pt x="239" y="623"/>
                        </a:lnTo>
                        <a:lnTo>
                          <a:pt x="225" y="619"/>
                        </a:lnTo>
                        <a:lnTo>
                          <a:pt x="212" y="614"/>
                        </a:lnTo>
                        <a:lnTo>
                          <a:pt x="199" y="609"/>
                        </a:lnTo>
                        <a:lnTo>
                          <a:pt x="186" y="604"/>
                        </a:lnTo>
                        <a:lnTo>
                          <a:pt x="173" y="598"/>
                        </a:lnTo>
                        <a:lnTo>
                          <a:pt x="161" y="591"/>
                        </a:lnTo>
                        <a:lnTo>
                          <a:pt x="148" y="584"/>
                        </a:lnTo>
                        <a:lnTo>
                          <a:pt x="136" y="576"/>
                        </a:lnTo>
                        <a:lnTo>
                          <a:pt x="125" y="568"/>
                        </a:lnTo>
                        <a:lnTo>
                          <a:pt x="114" y="559"/>
                        </a:lnTo>
                        <a:lnTo>
                          <a:pt x="103" y="550"/>
                        </a:lnTo>
                        <a:lnTo>
                          <a:pt x="93" y="540"/>
                        </a:lnTo>
                        <a:lnTo>
                          <a:pt x="83" y="530"/>
                        </a:lnTo>
                        <a:lnTo>
                          <a:pt x="74" y="519"/>
                        </a:lnTo>
                        <a:lnTo>
                          <a:pt x="65" y="508"/>
                        </a:lnTo>
                        <a:lnTo>
                          <a:pt x="57" y="497"/>
                        </a:lnTo>
                        <a:lnTo>
                          <a:pt x="49" y="485"/>
                        </a:lnTo>
                        <a:lnTo>
                          <a:pt x="41" y="473"/>
                        </a:lnTo>
                        <a:lnTo>
                          <a:pt x="35" y="460"/>
                        </a:lnTo>
                        <a:lnTo>
                          <a:pt x="28" y="448"/>
                        </a:lnTo>
                        <a:lnTo>
                          <a:pt x="22" y="435"/>
                        </a:lnTo>
                        <a:lnTo>
                          <a:pt x="18" y="421"/>
                        </a:lnTo>
                        <a:lnTo>
                          <a:pt x="13" y="408"/>
                        </a:lnTo>
                        <a:lnTo>
                          <a:pt x="9" y="394"/>
                        </a:lnTo>
                        <a:lnTo>
                          <a:pt x="6" y="380"/>
                        </a:lnTo>
                        <a:lnTo>
                          <a:pt x="4" y="366"/>
                        </a:lnTo>
                        <a:lnTo>
                          <a:pt x="2" y="352"/>
                        </a:lnTo>
                        <a:lnTo>
                          <a:pt x="0" y="338"/>
                        </a:lnTo>
                        <a:lnTo>
                          <a:pt x="0" y="324"/>
                        </a:lnTo>
                        <a:lnTo>
                          <a:pt x="0" y="310"/>
                        </a:lnTo>
                        <a:lnTo>
                          <a:pt x="0" y="296"/>
                        </a:lnTo>
                        <a:lnTo>
                          <a:pt x="1" y="282"/>
                        </a:lnTo>
                        <a:lnTo>
                          <a:pt x="4" y="268"/>
                        </a:lnTo>
                        <a:lnTo>
                          <a:pt x="6" y="254"/>
                        </a:lnTo>
                        <a:lnTo>
                          <a:pt x="9" y="240"/>
                        </a:lnTo>
                        <a:lnTo>
                          <a:pt x="12" y="226"/>
                        </a:lnTo>
                        <a:lnTo>
                          <a:pt x="17" y="213"/>
                        </a:lnTo>
                        <a:lnTo>
                          <a:pt x="22" y="199"/>
                        </a:lnTo>
                        <a:lnTo>
                          <a:pt x="27" y="186"/>
                        </a:lnTo>
                        <a:lnTo>
                          <a:pt x="33" y="173"/>
                        </a:lnTo>
                        <a:lnTo>
                          <a:pt x="40" y="161"/>
                        </a:lnTo>
                        <a:lnTo>
                          <a:pt x="47" y="149"/>
                        </a:lnTo>
                        <a:lnTo>
                          <a:pt x="55" y="137"/>
                        </a:lnTo>
                        <a:lnTo>
                          <a:pt x="63" y="125"/>
                        </a:lnTo>
                        <a:lnTo>
                          <a:pt x="72" y="114"/>
                        </a:lnTo>
                        <a:lnTo>
                          <a:pt x="81" y="103"/>
                        </a:lnTo>
                        <a:lnTo>
                          <a:pt x="91" y="93"/>
                        </a:lnTo>
                        <a:lnTo>
                          <a:pt x="101" y="83"/>
                        </a:lnTo>
                        <a:lnTo>
                          <a:pt x="111" y="74"/>
                        </a:lnTo>
                        <a:lnTo>
                          <a:pt x="123" y="65"/>
                        </a:lnTo>
                        <a:lnTo>
                          <a:pt x="134" y="57"/>
                        </a:lnTo>
                        <a:lnTo>
                          <a:pt x="146" y="49"/>
                        </a:lnTo>
                        <a:lnTo>
                          <a:pt x="158" y="41"/>
                        </a:lnTo>
                        <a:lnTo>
                          <a:pt x="171" y="35"/>
                        </a:lnTo>
                        <a:lnTo>
                          <a:pt x="183" y="28"/>
                        </a:lnTo>
                        <a:lnTo>
                          <a:pt x="196" y="23"/>
                        </a:lnTo>
                        <a:lnTo>
                          <a:pt x="209" y="18"/>
                        </a:lnTo>
                        <a:lnTo>
                          <a:pt x="223" y="14"/>
                        </a:lnTo>
                        <a:lnTo>
                          <a:pt x="236" y="10"/>
                        </a:lnTo>
                        <a:lnTo>
                          <a:pt x="250" y="7"/>
                        </a:lnTo>
                        <a:lnTo>
                          <a:pt x="264" y="4"/>
                        </a:lnTo>
                        <a:lnTo>
                          <a:pt x="278" y="2"/>
                        </a:lnTo>
                        <a:lnTo>
                          <a:pt x="292" y="0"/>
                        </a:lnTo>
                        <a:lnTo>
                          <a:pt x="306" y="0"/>
                        </a:lnTo>
                        <a:lnTo>
                          <a:pt x="320" y="0"/>
                        </a:lnTo>
                        <a:lnTo>
                          <a:pt x="335" y="0"/>
                        </a:lnTo>
                        <a:lnTo>
                          <a:pt x="349" y="2"/>
                        </a:lnTo>
                        <a:lnTo>
                          <a:pt x="362" y="4"/>
                        </a:lnTo>
                        <a:lnTo>
                          <a:pt x="377" y="6"/>
                        </a:lnTo>
                        <a:lnTo>
                          <a:pt x="391" y="8"/>
                        </a:lnTo>
                        <a:lnTo>
                          <a:pt x="404" y="12"/>
                        </a:lnTo>
                        <a:lnTo>
                          <a:pt x="418" y="17"/>
                        </a:lnTo>
                        <a:lnTo>
                          <a:pt x="431" y="22"/>
                        </a:lnTo>
                        <a:lnTo>
                          <a:pt x="444" y="27"/>
                        </a:lnTo>
                        <a:lnTo>
                          <a:pt x="457" y="33"/>
                        </a:lnTo>
                        <a:lnTo>
                          <a:pt x="469" y="40"/>
                        </a:lnTo>
                        <a:lnTo>
                          <a:pt x="481" y="47"/>
                        </a:lnTo>
                        <a:lnTo>
                          <a:pt x="493" y="55"/>
                        </a:lnTo>
                        <a:lnTo>
                          <a:pt x="505" y="63"/>
                        </a:lnTo>
                        <a:lnTo>
                          <a:pt x="516" y="72"/>
                        </a:lnTo>
                        <a:lnTo>
                          <a:pt x="527" y="81"/>
                        </a:lnTo>
                        <a:lnTo>
                          <a:pt x="537" y="91"/>
                        </a:lnTo>
                        <a:lnTo>
                          <a:pt x="547" y="101"/>
                        </a:lnTo>
                        <a:lnTo>
                          <a:pt x="556" y="112"/>
                        </a:lnTo>
                        <a:lnTo>
                          <a:pt x="565" y="123"/>
                        </a:lnTo>
                        <a:lnTo>
                          <a:pt x="573" y="134"/>
                        </a:lnTo>
                      </a:path>
                    </a:pathLst>
                  </a:custGeom>
                  <a:solidFill>
                    <a:srgbClr val="00CCFF"/>
                  </a:solidFill>
                  <a:ln w="12700" cap="rnd" cmpd="sng">
                    <a:solidFill>
                      <a:schemeClr val="accent2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571" name="Freeform 197"/>
                  <p:cNvSpPr>
                    <a:spLocks/>
                  </p:cNvSpPr>
                  <p:nvPr/>
                </p:nvSpPr>
                <p:spPr bwMode="auto">
                  <a:xfrm>
                    <a:off x="5467" y="2076"/>
                    <a:ext cx="101" cy="334"/>
                  </a:xfrm>
                  <a:custGeom>
                    <a:avLst/>
                    <a:gdLst>
                      <a:gd name="T0" fmla="*/ 9 w 101"/>
                      <a:gd name="T1" fmla="*/ 77 h 334"/>
                      <a:gd name="T2" fmla="*/ 17 w 101"/>
                      <a:gd name="T3" fmla="*/ 108 h 334"/>
                      <a:gd name="T4" fmla="*/ 20 w 101"/>
                      <a:gd name="T5" fmla="*/ 131 h 334"/>
                      <a:gd name="T6" fmla="*/ 28 w 101"/>
                      <a:gd name="T7" fmla="*/ 137 h 334"/>
                      <a:gd name="T8" fmla="*/ 22 w 101"/>
                      <a:gd name="T9" fmla="*/ 153 h 334"/>
                      <a:gd name="T10" fmla="*/ 17 w 101"/>
                      <a:gd name="T11" fmla="*/ 175 h 334"/>
                      <a:gd name="T12" fmla="*/ 9 w 101"/>
                      <a:gd name="T13" fmla="*/ 170 h 334"/>
                      <a:gd name="T14" fmla="*/ 5 w 101"/>
                      <a:gd name="T15" fmla="*/ 177 h 334"/>
                      <a:gd name="T16" fmla="*/ 4 w 101"/>
                      <a:gd name="T17" fmla="*/ 209 h 334"/>
                      <a:gd name="T18" fmla="*/ 4 w 101"/>
                      <a:gd name="T19" fmla="*/ 235 h 334"/>
                      <a:gd name="T20" fmla="*/ 5 w 101"/>
                      <a:gd name="T21" fmla="*/ 249 h 334"/>
                      <a:gd name="T22" fmla="*/ 16 w 101"/>
                      <a:gd name="T23" fmla="*/ 272 h 334"/>
                      <a:gd name="T24" fmla="*/ 25 w 101"/>
                      <a:gd name="T25" fmla="*/ 318 h 334"/>
                      <a:gd name="T26" fmla="*/ 37 w 101"/>
                      <a:gd name="T27" fmla="*/ 325 h 334"/>
                      <a:gd name="T28" fmla="*/ 42 w 101"/>
                      <a:gd name="T29" fmla="*/ 330 h 334"/>
                      <a:gd name="T30" fmla="*/ 44 w 101"/>
                      <a:gd name="T31" fmla="*/ 333 h 334"/>
                      <a:gd name="T32" fmla="*/ 58 w 101"/>
                      <a:gd name="T33" fmla="*/ 321 h 334"/>
                      <a:gd name="T34" fmla="*/ 65 w 101"/>
                      <a:gd name="T35" fmla="*/ 315 h 334"/>
                      <a:gd name="T36" fmla="*/ 82 w 101"/>
                      <a:gd name="T37" fmla="*/ 274 h 334"/>
                      <a:gd name="T38" fmla="*/ 85 w 101"/>
                      <a:gd name="T39" fmla="*/ 247 h 334"/>
                      <a:gd name="T40" fmla="*/ 88 w 101"/>
                      <a:gd name="T41" fmla="*/ 231 h 334"/>
                      <a:gd name="T42" fmla="*/ 91 w 101"/>
                      <a:gd name="T43" fmla="*/ 214 h 334"/>
                      <a:gd name="T44" fmla="*/ 94 w 101"/>
                      <a:gd name="T45" fmla="*/ 211 h 334"/>
                      <a:gd name="T46" fmla="*/ 97 w 101"/>
                      <a:gd name="T47" fmla="*/ 219 h 334"/>
                      <a:gd name="T48" fmla="*/ 99 w 101"/>
                      <a:gd name="T49" fmla="*/ 206 h 334"/>
                      <a:gd name="T50" fmla="*/ 99 w 101"/>
                      <a:gd name="T51" fmla="*/ 193 h 334"/>
                      <a:gd name="T52" fmla="*/ 95 w 101"/>
                      <a:gd name="T53" fmla="*/ 165 h 334"/>
                      <a:gd name="T54" fmla="*/ 90 w 101"/>
                      <a:gd name="T55" fmla="*/ 137 h 334"/>
                      <a:gd name="T56" fmla="*/ 81 w 101"/>
                      <a:gd name="T57" fmla="*/ 110 h 334"/>
                      <a:gd name="T58" fmla="*/ 71 w 101"/>
                      <a:gd name="T59" fmla="*/ 84 h 334"/>
                      <a:gd name="T60" fmla="*/ 58 w 101"/>
                      <a:gd name="T61" fmla="*/ 59 h 334"/>
                      <a:gd name="T62" fmla="*/ 33 w 101"/>
                      <a:gd name="T63" fmla="*/ 23 h 334"/>
                      <a:gd name="T64" fmla="*/ 17 w 101"/>
                      <a:gd name="T65" fmla="*/ 6 h 334"/>
                      <a:gd name="T66" fmla="*/ 15 w 101"/>
                      <a:gd name="T67" fmla="*/ 7 h 334"/>
                      <a:gd name="T68" fmla="*/ 33 w 101"/>
                      <a:gd name="T69" fmla="*/ 32 h 334"/>
                      <a:gd name="T70" fmla="*/ 32 w 101"/>
                      <a:gd name="T71" fmla="*/ 33 h 334"/>
                      <a:gd name="T72" fmla="*/ 36 w 101"/>
                      <a:gd name="T73" fmla="*/ 47 h 334"/>
                      <a:gd name="T74" fmla="*/ 33 w 101"/>
                      <a:gd name="T75" fmla="*/ 56 h 334"/>
                      <a:gd name="T76" fmla="*/ 27 w 101"/>
                      <a:gd name="T77" fmla="*/ 63 h 334"/>
                      <a:gd name="T78" fmla="*/ 16 w 101"/>
                      <a:gd name="T79" fmla="*/ 75 h 334"/>
                      <a:gd name="T80" fmla="*/ 16 w 101"/>
                      <a:gd name="T81" fmla="*/ 69 h 334"/>
                      <a:gd name="T82" fmla="*/ 5 w 101"/>
                      <a:gd name="T83" fmla="*/ 70 h 334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101"/>
                      <a:gd name="T127" fmla="*/ 0 h 334"/>
                      <a:gd name="T128" fmla="*/ 101 w 101"/>
                      <a:gd name="T129" fmla="*/ 334 h 334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101" h="334">
                        <a:moveTo>
                          <a:pt x="5" y="70"/>
                        </a:moveTo>
                        <a:lnTo>
                          <a:pt x="9" y="77"/>
                        </a:lnTo>
                        <a:lnTo>
                          <a:pt x="15" y="92"/>
                        </a:lnTo>
                        <a:lnTo>
                          <a:pt x="17" y="108"/>
                        </a:lnTo>
                        <a:lnTo>
                          <a:pt x="17" y="127"/>
                        </a:lnTo>
                        <a:lnTo>
                          <a:pt x="20" y="131"/>
                        </a:lnTo>
                        <a:lnTo>
                          <a:pt x="26" y="133"/>
                        </a:lnTo>
                        <a:lnTo>
                          <a:pt x="28" y="137"/>
                        </a:lnTo>
                        <a:lnTo>
                          <a:pt x="26" y="151"/>
                        </a:lnTo>
                        <a:lnTo>
                          <a:pt x="22" y="153"/>
                        </a:lnTo>
                        <a:lnTo>
                          <a:pt x="20" y="169"/>
                        </a:lnTo>
                        <a:lnTo>
                          <a:pt x="17" y="175"/>
                        </a:lnTo>
                        <a:lnTo>
                          <a:pt x="12" y="168"/>
                        </a:lnTo>
                        <a:lnTo>
                          <a:pt x="9" y="170"/>
                        </a:lnTo>
                        <a:lnTo>
                          <a:pt x="5" y="167"/>
                        </a:lnTo>
                        <a:lnTo>
                          <a:pt x="5" y="177"/>
                        </a:lnTo>
                        <a:lnTo>
                          <a:pt x="5" y="193"/>
                        </a:lnTo>
                        <a:lnTo>
                          <a:pt x="4" y="209"/>
                        </a:lnTo>
                        <a:lnTo>
                          <a:pt x="6" y="226"/>
                        </a:lnTo>
                        <a:lnTo>
                          <a:pt x="4" y="235"/>
                        </a:lnTo>
                        <a:lnTo>
                          <a:pt x="0" y="240"/>
                        </a:lnTo>
                        <a:lnTo>
                          <a:pt x="5" y="249"/>
                        </a:lnTo>
                        <a:lnTo>
                          <a:pt x="7" y="261"/>
                        </a:lnTo>
                        <a:lnTo>
                          <a:pt x="16" y="272"/>
                        </a:lnTo>
                        <a:lnTo>
                          <a:pt x="16" y="287"/>
                        </a:lnTo>
                        <a:lnTo>
                          <a:pt x="25" y="318"/>
                        </a:lnTo>
                        <a:lnTo>
                          <a:pt x="30" y="319"/>
                        </a:lnTo>
                        <a:lnTo>
                          <a:pt x="37" y="325"/>
                        </a:lnTo>
                        <a:lnTo>
                          <a:pt x="37" y="333"/>
                        </a:lnTo>
                        <a:lnTo>
                          <a:pt x="42" y="330"/>
                        </a:lnTo>
                        <a:lnTo>
                          <a:pt x="43" y="332"/>
                        </a:lnTo>
                        <a:lnTo>
                          <a:pt x="44" y="333"/>
                        </a:lnTo>
                        <a:lnTo>
                          <a:pt x="51" y="327"/>
                        </a:lnTo>
                        <a:lnTo>
                          <a:pt x="58" y="321"/>
                        </a:lnTo>
                        <a:lnTo>
                          <a:pt x="61" y="321"/>
                        </a:lnTo>
                        <a:lnTo>
                          <a:pt x="65" y="315"/>
                        </a:lnTo>
                        <a:lnTo>
                          <a:pt x="75" y="299"/>
                        </a:lnTo>
                        <a:lnTo>
                          <a:pt x="82" y="274"/>
                        </a:lnTo>
                        <a:lnTo>
                          <a:pt x="85" y="251"/>
                        </a:lnTo>
                        <a:lnTo>
                          <a:pt x="85" y="247"/>
                        </a:lnTo>
                        <a:lnTo>
                          <a:pt x="86" y="242"/>
                        </a:lnTo>
                        <a:lnTo>
                          <a:pt x="88" y="231"/>
                        </a:lnTo>
                        <a:lnTo>
                          <a:pt x="91" y="226"/>
                        </a:lnTo>
                        <a:lnTo>
                          <a:pt x="91" y="214"/>
                        </a:lnTo>
                        <a:lnTo>
                          <a:pt x="92" y="208"/>
                        </a:lnTo>
                        <a:lnTo>
                          <a:pt x="94" y="211"/>
                        </a:lnTo>
                        <a:lnTo>
                          <a:pt x="95" y="212"/>
                        </a:lnTo>
                        <a:lnTo>
                          <a:pt x="97" y="219"/>
                        </a:lnTo>
                        <a:lnTo>
                          <a:pt x="99" y="209"/>
                        </a:lnTo>
                        <a:lnTo>
                          <a:pt x="99" y="206"/>
                        </a:lnTo>
                        <a:lnTo>
                          <a:pt x="100" y="205"/>
                        </a:lnTo>
                        <a:lnTo>
                          <a:pt x="99" y="193"/>
                        </a:lnTo>
                        <a:lnTo>
                          <a:pt x="97" y="179"/>
                        </a:lnTo>
                        <a:lnTo>
                          <a:pt x="95" y="165"/>
                        </a:lnTo>
                        <a:lnTo>
                          <a:pt x="93" y="151"/>
                        </a:lnTo>
                        <a:lnTo>
                          <a:pt x="90" y="137"/>
                        </a:lnTo>
                        <a:lnTo>
                          <a:pt x="86" y="123"/>
                        </a:lnTo>
                        <a:lnTo>
                          <a:pt x="81" y="110"/>
                        </a:lnTo>
                        <a:lnTo>
                          <a:pt x="77" y="97"/>
                        </a:lnTo>
                        <a:lnTo>
                          <a:pt x="71" y="84"/>
                        </a:lnTo>
                        <a:lnTo>
                          <a:pt x="65" y="71"/>
                        </a:lnTo>
                        <a:lnTo>
                          <a:pt x="58" y="59"/>
                        </a:lnTo>
                        <a:lnTo>
                          <a:pt x="51" y="47"/>
                        </a:lnTo>
                        <a:lnTo>
                          <a:pt x="33" y="23"/>
                        </a:lnTo>
                        <a:lnTo>
                          <a:pt x="18" y="7"/>
                        </a:lnTo>
                        <a:lnTo>
                          <a:pt x="17" y="6"/>
                        </a:lnTo>
                        <a:lnTo>
                          <a:pt x="8" y="0"/>
                        </a:lnTo>
                        <a:lnTo>
                          <a:pt x="15" y="7"/>
                        </a:lnTo>
                        <a:lnTo>
                          <a:pt x="15" y="8"/>
                        </a:lnTo>
                        <a:lnTo>
                          <a:pt x="33" y="32"/>
                        </a:lnTo>
                        <a:lnTo>
                          <a:pt x="36" y="36"/>
                        </a:lnTo>
                        <a:lnTo>
                          <a:pt x="32" y="33"/>
                        </a:lnTo>
                        <a:lnTo>
                          <a:pt x="31" y="33"/>
                        </a:lnTo>
                        <a:lnTo>
                          <a:pt x="36" y="47"/>
                        </a:lnTo>
                        <a:lnTo>
                          <a:pt x="32" y="51"/>
                        </a:lnTo>
                        <a:lnTo>
                          <a:pt x="33" y="56"/>
                        </a:lnTo>
                        <a:lnTo>
                          <a:pt x="27" y="58"/>
                        </a:lnTo>
                        <a:lnTo>
                          <a:pt x="27" y="63"/>
                        </a:lnTo>
                        <a:lnTo>
                          <a:pt x="24" y="62"/>
                        </a:lnTo>
                        <a:lnTo>
                          <a:pt x="16" y="75"/>
                        </a:lnTo>
                        <a:lnTo>
                          <a:pt x="12" y="76"/>
                        </a:lnTo>
                        <a:lnTo>
                          <a:pt x="16" y="69"/>
                        </a:lnTo>
                        <a:lnTo>
                          <a:pt x="10" y="67"/>
                        </a:lnTo>
                        <a:lnTo>
                          <a:pt x="5" y="70"/>
                        </a:lnTo>
                      </a:path>
                    </a:pathLst>
                  </a:custGeom>
                  <a:solidFill>
                    <a:srgbClr val="009933"/>
                  </a:solidFill>
                  <a:ln w="9525" cap="rnd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572" name="Freeform 198"/>
                  <p:cNvSpPr>
                    <a:spLocks/>
                  </p:cNvSpPr>
                  <p:nvPr/>
                </p:nvSpPr>
                <p:spPr bwMode="auto">
                  <a:xfrm>
                    <a:off x="5056" y="1960"/>
                    <a:ext cx="446" cy="352"/>
                  </a:xfrm>
                  <a:custGeom>
                    <a:avLst/>
                    <a:gdLst>
                      <a:gd name="T0" fmla="*/ 377 w 446"/>
                      <a:gd name="T1" fmla="*/ 159 h 352"/>
                      <a:gd name="T2" fmla="*/ 398 w 446"/>
                      <a:gd name="T3" fmla="*/ 202 h 352"/>
                      <a:gd name="T4" fmla="*/ 404 w 446"/>
                      <a:gd name="T5" fmla="*/ 175 h 352"/>
                      <a:gd name="T6" fmla="*/ 424 w 446"/>
                      <a:gd name="T7" fmla="*/ 166 h 352"/>
                      <a:gd name="T8" fmla="*/ 437 w 446"/>
                      <a:gd name="T9" fmla="*/ 140 h 352"/>
                      <a:gd name="T10" fmla="*/ 392 w 446"/>
                      <a:gd name="T11" fmla="*/ 79 h 352"/>
                      <a:gd name="T12" fmla="*/ 376 w 446"/>
                      <a:gd name="T13" fmla="*/ 83 h 352"/>
                      <a:gd name="T14" fmla="*/ 393 w 446"/>
                      <a:gd name="T15" fmla="*/ 105 h 352"/>
                      <a:gd name="T16" fmla="*/ 382 w 446"/>
                      <a:gd name="T17" fmla="*/ 91 h 352"/>
                      <a:gd name="T18" fmla="*/ 326 w 446"/>
                      <a:gd name="T19" fmla="*/ 41 h 352"/>
                      <a:gd name="T20" fmla="*/ 314 w 446"/>
                      <a:gd name="T21" fmla="*/ 21 h 352"/>
                      <a:gd name="T22" fmla="*/ 201 w 446"/>
                      <a:gd name="T23" fmla="*/ 0 h 352"/>
                      <a:gd name="T24" fmla="*/ 147 w 446"/>
                      <a:gd name="T25" fmla="*/ 4 h 352"/>
                      <a:gd name="T26" fmla="*/ 79 w 446"/>
                      <a:gd name="T27" fmla="*/ 38 h 352"/>
                      <a:gd name="T28" fmla="*/ 73 w 446"/>
                      <a:gd name="T29" fmla="*/ 59 h 352"/>
                      <a:gd name="T30" fmla="*/ 50 w 446"/>
                      <a:gd name="T31" fmla="*/ 61 h 352"/>
                      <a:gd name="T32" fmla="*/ 39 w 446"/>
                      <a:gd name="T33" fmla="*/ 88 h 352"/>
                      <a:gd name="T34" fmla="*/ 52 w 446"/>
                      <a:gd name="T35" fmla="*/ 144 h 352"/>
                      <a:gd name="T36" fmla="*/ 26 w 446"/>
                      <a:gd name="T37" fmla="*/ 192 h 352"/>
                      <a:gd name="T38" fmla="*/ 0 w 446"/>
                      <a:gd name="T39" fmla="*/ 160 h 352"/>
                      <a:gd name="T40" fmla="*/ 16 w 446"/>
                      <a:gd name="T41" fmla="*/ 203 h 352"/>
                      <a:gd name="T42" fmla="*/ 28 w 446"/>
                      <a:gd name="T43" fmla="*/ 238 h 352"/>
                      <a:gd name="T44" fmla="*/ 51 w 446"/>
                      <a:gd name="T45" fmla="*/ 229 h 352"/>
                      <a:gd name="T46" fmla="*/ 62 w 446"/>
                      <a:gd name="T47" fmla="*/ 200 h 352"/>
                      <a:gd name="T48" fmla="*/ 103 w 446"/>
                      <a:gd name="T49" fmla="*/ 172 h 352"/>
                      <a:gd name="T50" fmla="*/ 122 w 446"/>
                      <a:gd name="T51" fmla="*/ 168 h 352"/>
                      <a:gd name="T52" fmla="*/ 149 w 446"/>
                      <a:gd name="T53" fmla="*/ 185 h 352"/>
                      <a:gd name="T54" fmla="*/ 195 w 446"/>
                      <a:gd name="T55" fmla="*/ 166 h 352"/>
                      <a:gd name="T56" fmla="*/ 201 w 446"/>
                      <a:gd name="T57" fmla="*/ 173 h 352"/>
                      <a:gd name="T58" fmla="*/ 230 w 446"/>
                      <a:gd name="T59" fmla="*/ 168 h 352"/>
                      <a:gd name="T60" fmla="*/ 269 w 446"/>
                      <a:gd name="T61" fmla="*/ 190 h 352"/>
                      <a:gd name="T62" fmla="*/ 256 w 446"/>
                      <a:gd name="T63" fmla="*/ 213 h 352"/>
                      <a:gd name="T64" fmla="*/ 271 w 446"/>
                      <a:gd name="T65" fmla="*/ 240 h 352"/>
                      <a:gd name="T66" fmla="*/ 323 w 446"/>
                      <a:gd name="T67" fmla="*/ 263 h 352"/>
                      <a:gd name="T68" fmla="*/ 336 w 446"/>
                      <a:gd name="T69" fmla="*/ 246 h 352"/>
                      <a:gd name="T70" fmla="*/ 310 w 446"/>
                      <a:gd name="T71" fmla="*/ 235 h 352"/>
                      <a:gd name="T72" fmla="*/ 297 w 446"/>
                      <a:gd name="T73" fmla="*/ 227 h 352"/>
                      <a:gd name="T74" fmla="*/ 305 w 446"/>
                      <a:gd name="T75" fmla="*/ 202 h 352"/>
                      <a:gd name="T76" fmla="*/ 320 w 446"/>
                      <a:gd name="T77" fmla="*/ 216 h 352"/>
                      <a:gd name="T78" fmla="*/ 336 w 446"/>
                      <a:gd name="T79" fmla="*/ 223 h 352"/>
                      <a:gd name="T80" fmla="*/ 338 w 446"/>
                      <a:gd name="T81" fmla="*/ 234 h 352"/>
                      <a:gd name="T82" fmla="*/ 332 w 446"/>
                      <a:gd name="T83" fmla="*/ 255 h 352"/>
                      <a:gd name="T84" fmla="*/ 347 w 446"/>
                      <a:gd name="T85" fmla="*/ 268 h 352"/>
                      <a:gd name="T86" fmla="*/ 362 w 446"/>
                      <a:gd name="T87" fmla="*/ 309 h 352"/>
                      <a:gd name="T88" fmla="*/ 379 w 446"/>
                      <a:gd name="T89" fmla="*/ 335 h 352"/>
                      <a:gd name="T90" fmla="*/ 406 w 446"/>
                      <a:gd name="T91" fmla="*/ 344 h 352"/>
                      <a:gd name="T92" fmla="*/ 397 w 446"/>
                      <a:gd name="T93" fmla="*/ 295 h 352"/>
                      <a:gd name="T94" fmla="*/ 390 w 446"/>
                      <a:gd name="T95" fmla="*/ 265 h 352"/>
                      <a:gd name="T96" fmla="*/ 409 w 446"/>
                      <a:gd name="T97" fmla="*/ 240 h 352"/>
                      <a:gd name="T98" fmla="*/ 383 w 446"/>
                      <a:gd name="T99" fmla="*/ 251 h 352"/>
                      <a:gd name="T100" fmla="*/ 402 w 446"/>
                      <a:gd name="T101" fmla="*/ 230 h 352"/>
                      <a:gd name="T102" fmla="*/ 397 w 446"/>
                      <a:gd name="T103" fmla="*/ 210 h 352"/>
                      <a:gd name="T104" fmla="*/ 387 w 446"/>
                      <a:gd name="T105" fmla="*/ 198 h 352"/>
                      <a:gd name="T106" fmla="*/ 368 w 446"/>
                      <a:gd name="T107" fmla="*/ 181 h 352"/>
                      <a:gd name="T108" fmla="*/ 360 w 446"/>
                      <a:gd name="T109" fmla="*/ 173 h 352"/>
                      <a:gd name="T110" fmla="*/ 363 w 446"/>
                      <a:gd name="T111" fmla="*/ 153 h 35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446"/>
                      <a:gd name="T169" fmla="*/ 0 h 352"/>
                      <a:gd name="T170" fmla="*/ 446 w 446"/>
                      <a:gd name="T171" fmla="*/ 352 h 35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446" h="352">
                        <a:moveTo>
                          <a:pt x="363" y="153"/>
                        </a:moveTo>
                        <a:lnTo>
                          <a:pt x="363" y="149"/>
                        </a:lnTo>
                        <a:lnTo>
                          <a:pt x="368" y="147"/>
                        </a:lnTo>
                        <a:lnTo>
                          <a:pt x="368" y="148"/>
                        </a:lnTo>
                        <a:lnTo>
                          <a:pt x="372" y="151"/>
                        </a:lnTo>
                        <a:lnTo>
                          <a:pt x="377" y="159"/>
                        </a:lnTo>
                        <a:lnTo>
                          <a:pt x="378" y="170"/>
                        </a:lnTo>
                        <a:lnTo>
                          <a:pt x="388" y="184"/>
                        </a:lnTo>
                        <a:lnTo>
                          <a:pt x="390" y="191"/>
                        </a:lnTo>
                        <a:lnTo>
                          <a:pt x="391" y="189"/>
                        </a:lnTo>
                        <a:lnTo>
                          <a:pt x="393" y="191"/>
                        </a:lnTo>
                        <a:lnTo>
                          <a:pt x="398" y="202"/>
                        </a:lnTo>
                        <a:lnTo>
                          <a:pt x="400" y="203"/>
                        </a:lnTo>
                        <a:lnTo>
                          <a:pt x="405" y="202"/>
                        </a:lnTo>
                        <a:lnTo>
                          <a:pt x="409" y="197"/>
                        </a:lnTo>
                        <a:lnTo>
                          <a:pt x="409" y="187"/>
                        </a:lnTo>
                        <a:lnTo>
                          <a:pt x="404" y="182"/>
                        </a:lnTo>
                        <a:lnTo>
                          <a:pt x="404" y="175"/>
                        </a:lnTo>
                        <a:lnTo>
                          <a:pt x="396" y="163"/>
                        </a:lnTo>
                        <a:lnTo>
                          <a:pt x="400" y="163"/>
                        </a:lnTo>
                        <a:lnTo>
                          <a:pt x="404" y="162"/>
                        </a:lnTo>
                        <a:lnTo>
                          <a:pt x="412" y="166"/>
                        </a:lnTo>
                        <a:lnTo>
                          <a:pt x="419" y="169"/>
                        </a:lnTo>
                        <a:lnTo>
                          <a:pt x="424" y="166"/>
                        </a:lnTo>
                        <a:lnTo>
                          <a:pt x="424" y="165"/>
                        </a:lnTo>
                        <a:lnTo>
                          <a:pt x="428" y="166"/>
                        </a:lnTo>
                        <a:lnTo>
                          <a:pt x="433" y="155"/>
                        </a:lnTo>
                        <a:lnTo>
                          <a:pt x="432" y="150"/>
                        </a:lnTo>
                        <a:lnTo>
                          <a:pt x="438" y="146"/>
                        </a:lnTo>
                        <a:lnTo>
                          <a:pt x="437" y="140"/>
                        </a:lnTo>
                        <a:lnTo>
                          <a:pt x="439" y="132"/>
                        </a:lnTo>
                        <a:lnTo>
                          <a:pt x="442" y="133"/>
                        </a:lnTo>
                        <a:lnTo>
                          <a:pt x="445" y="130"/>
                        </a:lnTo>
                        <a:lnTo>
                          <a:pt x="426" y="108"/>
                        </a:lnTo>
                        <a:lnTo>
                          <a:pt x="407" y="91"/>
                        </a:lnTo>
                        <a:lnTo>
                          <a:pt x="392" y="79"/>
                        </a:lnTo>
                        <a:lnTo>
                          <a:pt x="381" y="74"/>
                        </a:lnTo>
                        <a:lnTo>
                          <a:pt x="370" y="69"/>
                        </a:lnTo>
                        <a:lnTo>
                          <a:pt x="377" y="82"/>
                        </a:lnTo>
                        <a:lnTo>
                          <a:pt x="376" y="82"/>
                        </a:lnTo>
                        <a:lnTo>
                          <a:pt x="374" y="82"/>
                        </a:lnTo>
                        <a:lnTo>
                          <a:pt x="376" y="83"/>
                        </a:lnTo>
                        <a:lnTo>
                          <a:pt x="387" y="89"/>
                        </a:lnTo>
                        <a:lnTo>
                          <a:pt x="394" y="98"/>
                        </a:lnTo>
                        <a:lnTo>
                          <a:pt x="391" y="99"/>
                        </a:lnTo>
                        <a:lnTo>
                          <a:pt x="391" y="100"/>
                        </a:lnTo>
                        <a:lnTo>
                          <a:pt x="396" y="101"/>
                        </a:lnTo>
                        <a:lnTo>
                          <a:pt x="393" y="105"/>
                        </a:lnTo>
                        <a:lnTo>
                          <a:pt x="394" y="112"/>
                        </a:lnTo>
                        <a:lnTo>
                          <a:pt x="390" y="114"/>
                        </a:lnTo>
                        <a:lnTo>
                          <a:pt x="389" y="112"/>
                        </a:lnTo>
                        <a:lnTo>
                          <a:pt x="384" y="107"/>
                        </a:lnTo>
                        <a:lnTo>
                          <a:pt x="386" y="100"/>
                        </a:lnTo>
                        <a:lnTo>
                          <a:pt x="382" y="91"/>
                        </a:lnTo>
                        <a:lnTo>
                          <a:pt x="372" y="83"/>
                        </a:lnTo>
                        <a:lnTo>
                          <a:pt x="371" y="78"/>
                        </a:lnTo>
                        <a:lnTo>
                          <a:pt x="357" y="65"/>
                        </a:lnTo>
                        <a:lnTo>
                          <a:pt x="338" y="52"/>
                        </a:lnTo>
                        <a:lnTo>
                          <a:pt x="334" y="46"/>
                        </a:lnTo>
                        <a:lnTo>
                          <a:pt x="326" y="41"/>
                        </a:lnTo>
                        <a:lnTo>
                          <a:pt x="333" y="43"/>
                        </a:lnTo>
                        <a:lnTo>
                          <a:pt x="330" y="38"/>
                        </a:lnTo>
                        <a:lnTo>
                          <a:pt x="317" y="34"/>
                        </a:lnTo>
                        <a:lnTo>
                          <a:pt x="322" y="32"/>
                        </a:lnTo>
                        <a:lnTo>
                          <a:pt x="323" y="29"/>
                        </a:lnTo>
                        <a:lnTo>
                          <a:pt x="314" y="21"/>
                        </a:lnTo>
                        <a:lnTo>
                          <a:pt x="295" y="16"/>
                        </a:lnTo>
                        <a:lnTo>
                          <a:pt x="241" y="8"/>
                        </a:lnTo>
                        <a:lnTo>
                          <a:pt x="230" y="8"/>
                        </a:lnTo>
                        <a:lnTo>
                          <a:pt x="225" y="5"/>
                        </a:lnTo>
                        <a:lnTo>
                          <a:pt x="220" y="1"/>
                        </a:lnTo>
                        <a:lnTo>
                          <a:pt x="201" y="0"/>
                        </a:lnTo>
                        <a:lnTo>
                          <a:pt x="196" y="0"/>
                        </a:lnTo>
                        <a:lnTo>
                          <a:pt x="185" y="3"/>
                        </a:lnTo>
                        <a:lnTo>
                          <a:pt x="184" y="1"/>
                        </a:lnTo>
                        <a:lnTo>
                          <a:pt x="164" y="2"/>
                        </a:lnTo>
                        <a:lnTo>
                          <a:pt x="162" y="1"/>
                        </a:lnTo>
                        <a:lnTo>
                          <a:pt x="147" y="4"/>
                        </a:lnTo>
                        <a:lnTo>
                          <a:pt x="144" y="4"/>
                        </a:lnTo>
                        <a:lnTo>
                          <a:pt x="146" y="7"/>
                        </a:lnTo>
                        <a:lnTo>
                          <a:pt x="113" y="14"/>
                        </a:lnTo>
                        <a:lnTo>
                          <a:pt x="89" y="25"/>
                        </a:lnTo>
                        <a:lnTo>
                          <a:pt x="78" y="36"/>
                        </a:lnTo>
                        <a:lnTo>
                          <a:pt x="79" y="38"/>
                        </a:lnTo>
                        <a:lnTo>
                          <a:pt x="93" y="44"/>
                        </a:lnTo>
                        <a:lnTo>
                          <a:pt x="99" y="44"/>
                        </a:lnTo>
                        <a:lnTo>
                          <a:pt x="84" y="57"/>
                        </a:lnTo>
                        <a:lnTo>
                          <a:pt x="81" y="56"/>
                        </a:lnTo>
                        <a:lnTo>
                          <a:pt x="84" y="51"/>
                        </a:lnTo>
                        <a:lnTo>
                          <a:pt x="73" y="59"/>
                        </a:lnTo>
                        <a:lnTo>
                          <a:pt x="70" y="55"/>
                        </a:lnTo>
                        <a:lnTo>
                          <a:pt x="63" y="58"/>
                        </a:lnTo>
                        <a:lnTo>
                          <a:pt x="61" y="54"/>
                        </a:lnTo>
                        <a:lnTo>
                          <a:pt x="62" y="51"/>
                        </a:lnTo>
                        <a:lnTo>
                          <a:pt x="53" y="56"/>
                        </a:lnTo>
                        <a:lnTo>
                          <a:pt x="50" y="61"/>
                        </a:lnTo>
                        <a:lnTo>
                          <a:pt x="57" y="63"/>
                        </a:lnTo>
                        <a:lnTo>
                          <a:pt x="61" y="64"/>
                        </a:lnTo>
                        <a:lnTo>
                          <a:pt x="54" y="71"/>
                        </a:lnTo>
                        <a:lnTo>
                          <a:pt x="53" y="76"/>
                        </a:lnTo>
                        <a:lnTo>
                          <a:pt x="44" y="82"/>
                        </a:lnTo>
                        <a:lnTo>
                          <a:pt x="39" y="88"/>
                        </a:lnTo>
                        <a:lnTo>
                          <a:pt x="32" y="112"/>
                        </a:lnTo>
                        <a:lnTo>
                          <a:pt x="36" y="117"/>
                        </a:lnTo>
                        <a:lnTo>
                          <a:pt x="40" y="125"/>
                        </a:lnTo>
                        <a:lnTo>
                          <a:pt x="46" y="125"/>
                        </a:lnTo>
                        <a:lnTo>
                          <a:pt x="59" y="118"/>
                        </a:lnTo>
                        <a:lnTo>
                          <a:pt x="52" y="144"/>
                        </a:lnTo>
                        <a:lnTo>
                          <a:pt x="37" y="162"/>
                        </a:lnTo>
                        <a:lnTo>
                          <a:pt x="33" y="163"/>
                        </a:lnTo>
                        <a:lnTo>
                          <a:pt x="32" y="169"/>
                        </a:lnTo>
                        <a:lnTo>
                          <a:pt x="34" y="180"/>
                        </a:lnTo>
                        <a:lnTo>
                          <a:pt x="26" y="184"/>
                        </a:lnTo>
                        <a:lnTo>
                          <a:pt x="26" y="192"/>
                        </a:lnTo>
                        <a:lnTo>
                          <a:pt x="22" y="193"/>
                        </a:lnTo>
                        <a:lnTo>
                          <a:pt x="20" y="176"/>
                        </a:lnTo>
                        <a:lnTo>
                          <a:pt x="21" y="171"/>
                        </a:lnTo>
                        <a:lnTo>
                          <a:pt x="17" y="165"/>
                        </a:lnTo>
                        <a:lnTo>
                          <a:pt x="13" y="163"/>
                        </a:lnTo>
                        <a:lnTo>
                          <a:pt x="0" y="160"/>
                        </a:lnTo>
                        <a:lnTo>
                          <a:pt x="2" y="180"/>
                        </a:lnTo>
                        <a:lnTo>
                          <a:pt x="12" y="187"/>
                        </a:lnTo>
                        <a:lnTo>
                          <a:pt x="15" y="185"/>
                        </a:lnTo>
                        <a:lnTo>
                          <a:pt x="19" y="191"/>
                        </a:lnTo>
                        <a:lnTo>
                          <a:pt x="16" y="198"/>
                        </a:lnTo>
                        <a:lnTo>
                          <a:pt x="16" y="203"/>
                        </a:lnTo>
                        <a:lnTo>
                          <a:pt x="12" y="208"/>
                        </a:lnTo>
                        <a:lnTo>
                          <a:pt x="16" y="217"/>
                        </a:lnTo>
                        <a:lnTo>
                          <a:pt x="18" y="227"/>
                        </a:lnTo>
                        <a:lnTo>
                          <a:pt x="15" y="231"/>
                        </a:lnTo>
                        <a:lnTo>
                          <a:pt x="26" y="231"/>
                        </a:lnTo>
                        <a:lnTo>
                          <a:pt x="28" y="238"/>
                        </a:lnTo>
                        <a:lnTo>
                          <a:pt x="21" y="251"/>
                        </a:lnTo>
                        <a:lnTo>
                          <a:pt x="22" y="252"/>
                        </a:lnTo>
                        <a:lnTo>
                          <a:pt x="30" y="257"/>
                        </a:lnTo>
                        <a:lnTo>
                          <a:pt x="35" y="246"/>
                        </a:lnTo>
                        <a:lnTo>
                          <a:pt x="37" y="245"/>
                        </a:lnTo>
                        <a:lnTo>
                          <a:pt x="51" y="229"/>
                        </a:lnTo>
                        <a:lnTo>
                          <a:pt x="55" y="219"/>
                        </a:lnTo>
                        <a:lnTo>
                          <a:pt x="50" y="219"/>
                        </a:lnTo>
                        <a:lnTo>
                          <a:pt x="49" y="217"/>
                        </a:lnTo>
                        <a:lnTo>
                          <a:pt x="55" y="214"/>
                        </a:lnTo>
                        <a:lnTo>
                          <a:pt x="59" y="203"/>
                        </a:lnTo>
                        <a:lnTo>
                          <a:pt x="62" y="200"/>
                        </a:lnTo>
                        <a:lnTo>
                          <a:pt x="67" y="202"/>
                        </a:lnTo>
                        <a:lnTo>
                          <a:pt x="77" y="193"/>
                        </a:lnTo>
                        <a:lnTo>
                          <a:pt x="94" y="184"/>
                        </a:lnTo>
                        <a:lnTo>
                          <a:pt x="91" y="178"/>
                        </a:lnTo>
                        <a:lnTo>
                          <a:pt x="98" y="172"/>
                        </a:lnTo>
                        <a:lnTo>
                          <a:pt x="103" y="172"/>
                        </a:lnTo>
                        <a:lnTo>
                          <a:pt x="102" y="166"/>
                        </a:lnTo>
                        <a:lnTo>
                          <a:pt x="108" y="168"/>
                        </a:lnTo>
                        <a:lnTo>
                          <a:pt x="110" y="174"/>
                        </a:lnTo>
                        <a:lnTo>
                          <a:pt x="120" y="173"/>
                        </a:lnTo>
                        <a:lnTo>
                          <a:pt x="119" y="170"/>
                        </a:lnTo>
                        <a:lnTo>
                          <a:pt x="122" y="168"/>
                        </a:lnTo>
                        <a:lnTo>
                          <a:pt x="126" y="169"/>
                        </a:lnTo>
                        <a:lnTo>
                          <a:pt x="131" y="168"/>
                        </a:lnTo>
                        <a:lnTo>
                          <a:pt x="134" y="165"/>
                        </a:lnTo>
                        <a:lnTo>
                          <a:pt x="140" y="168"/>
                        </a:lnTo>
                        <a:lnTo>
                          <a:pt x="136" y="178"/>
                        </a:lnTo>
                        <a:lnTo>
                          <a:pt x="149" y="185"/>
                        </a:lnTo>
                        <a:lnTo>
                          <a:pt x="152" y="179"/>
                        </a:lnTo>
                        <a:lnTo>
                          <a:pt x="175" y="172"/>
                        </a:lnTo>
                        <a:lnTo>
                          <a:pt x="175" y="167"/>
                        </a:lnTo>
                        <a:lnTo>
                          <a:pt x="184" y="169"/>
                        </a:lnTo>
                        <a:lnTo>
                          <a:pt x="186" y="163"/>
                        </a:lnTo>
                        <a:lnTo>
                          <a:pt x="195" y="166"/>
                        </a:lnTo>
                        <a:lnTo>
                          <a:pt x="205" y="154"/>
                        </a:lnTo>
                        <a:lnTo>
                          <a:pt x="208" y="147"/>
                        </a:lnTo>
                        <a:lnTo>
                          <a:pt x="216" y="144"/>
                        </a:lnTo>
                        <a:lnTo>
                          <a:pt x="219" y="147"/>
                        </a:lnTo>
                        <a:lnTo>
                          <a:pt x="197" y="170"/>
                        </a:lnTo>
                        <a:lnTo>
                          <a:pt x="201" y="173"/>
                        </a:lnTo>
                        <a:lnTo>
                          <a:pt x="210" y="168"/>
                        </a:lnTo>
                        <a:lnTo>
                          <a:pt x="215" y="162"/>
                        </a:lnTo>
                        <a:lnTo>
                          <a:pt x="214" y="156"/>
                        </a:lnTo>
                        <a:lnTo>
                          <a:pt x="217" y="155"/>
                        </a:lnTo>
                        <a:lnTo>
                          <a:pt x="223" y="169"/>
                        </a:lnTo>
                        <a:lnTo>
                          <a:pt x="230" y="168"/>
                        </a:lnTo>
                        <a:lnTo>
                          <a:pt x="236" y="174"/>
                        </a:lnTo>
                        <a:lnTo>
                          <a:pt x="250" y="180"/>
                        </a:lnTo>
                        <a:lnTo>
                          <a:pt x="249" y="184"/>
                        </a:lnTo>
                        <a:lnTo>
                          <a:pt x="251" y="188"/>
                        </a:lnTo>
                        <a:lnTo>
                          <a:pt x="262" y="182"/>
                        </a:lnTo>
                        <a:lnTo>
                          <a:pt x="269" y="190"/>
                        </a:lnTo>
                        <a:lnTo>
                          <a:pt x="267" y="192"/>
                        </a:lnTo>
                        <a:lnTo>
                          <a:pt x="261" y="189"/>
                        </a:lnTo>
                        <a:lnTo>
                          <a:pt x="258" y="191"/>
                        </a:lnTo>
                        <a:lnTo>
                          <a:pt x="255" y="204"/>
                        </a:lnTo>
                        <a:lnTo>
                          <a:pt x="257" y="209"/>
                        </a:lnTo>
                        <a:lnTo>
                          <a:pt x="256" y="213"/>
                        </a:lnTo>
                        <a:lnTo>
                          <a:pt x="251" y="219"/>
                        </a:lnTo>
                        <a:lnTo>
                          <a:pt x="253" y="223"/>
                        </a:lnTo>
                        <a:lnTo>
                          <a:pt x="259" y="227"/>
                        </a:lnTo>
                        <a:lnTo>
                          <a:pt x="259" y="231"/>
                        </a:lnTo>
                        <a:lnTo>
                          <a:pt x="261" y="234"/>
                        </a:lnTo>
                        <a:lnTo>
                          <a:pt x="271" y="240"/>
                        </a:lnTo>
                        <a:lnTo>
                          <a:pt x="285" y="247"/>
                        </a:lnTo>
                        <a:lnTo>
                          <a:pt x="293" y="254"/>
                        </a:lnTo>
                        <a:lnTo>
                          <a:pt x="302" y="263"/>
                        </a:lnTo>
                        <a:lnTo>
                          <a:pt x="304" y="267"/>
                        </a:lnTo>
                        <a:lnTo>
                          <a:pt x="320" y="268"/>
                        </a:lnTo>
                        <a:lnTo>
                          <a:pt x="323" y="263"/>
                        </a:lnTo>
                        <a:lnTo>
                          <a:pt x="314" y="254"/>
                        </a:lnTo>
                        <a:lnTo>
                          <a:pt x="318" y="253"/>
                        </a:lnTo>
                        <a:lnTo>
                          <a:pt x="327" y="251"/>
                        </a:lnTo>
                        <a:lnTo>
                          <a:pt x="331" y="248"/>
                        </a:lnTo>
                        <a:lnTo>
                          <a:pt x="336" y="249"/>
                        </a:lnTo>
                        <a:lnTo>
                          <a:pt x="336" y="246"/>
                        </a:lnTo>
                        <a:lnTo>
                          <a:pt x="333" y="244"/>
                        </a:lnTo>
                        <a:lnTo>
                          <a:pt x="332" y="239"/>
                        </a:lnTo>
                        <a:lnTo>
                          <a:pt x="320" y="239"/>
                        </a:lnTo>
                        <a:lnTo>
                          <a:pt x="315" y="232"/>
                        </a:lnTo>
                        <a:lnTo>
                          <a:pt x="313" y="232"/>
                        </a:lnTo>
                        <a:lnTo>
                          <a:pt x="310" y="235"/>
                        </a:lnTo>
                        <a:lnTo>
                          <a:pt x="299" y="236"/>
                        </a:lnTo>
                        <a:lnTo>
                          <a:pt x="288" y="226"/>
                        </a:lnTo>
                        <a:lnTo>
                          <a:pt x="281" y="226"/>
                        </a:lnTo>
                        <a:lnTo>
                          <a:pt x="279" y="222"/>
                        </a:lnTo>
                        <a:lnTo>
                          <a:pt x="283" y="218"/>
                        </a:lnTo>
                        <a:lnTo>
                          <a:pt x="297" y="227"/>
                        </a:lnTo>
                        <a:lnTo>
                          <a:pt x="308" y="225"/>
                        </a:lnTo>
                        <a:lnTo>
                          <a:pt x="309" y="221"/>
                        </a:lnTo>
                        <a:lnTo>
                          <a:pt x="311" y="221"/>
                        </a:lnTo>
                        <a:lnTo>
                          <a:pt x="304" y="209"/>
                        </a:lnTo>
                        <a:lnTo>
                          <a:pt x="302" y="207"/>
                        </a:lnTo>
                        <a:lnTo>
                          <a:pt x="305" y="202"/>
                        </a:lnTo>
                        <a:lnTo>
                          <a:pt x="310" y="208"/>
                        </a:lnTo>
                        <a:lnTo>
                          <a:pt x="310" y="213"/>
                        </a:lnTo>
                        <a:lnTo>
                          <a:pt x="313" y="219"/>
                        </a:lnTo>
                        <a:lnTo>
                          <a:pt x="318" y="218"/>
                        </a:lnTo>
                        <a:lnTo>
                          <a:pt x="317" y="215"/>
                        </a:lnTo>
                        <a:lnTo>
                          <a:pt x="320" y="216"/>
                        </a:lnTo>
                        <a:lnTo>
                          <a:pt x="324" y="216"/>
                        </a:lnTo>
                        <a:lnTo>
                          <a:pt x="322" y="221"/>
                        </a:lnTo>
                        <a:lnTo>
                          <a:pt x="323" y="223"/>
                        </a:lnTo>
                        <a:lnTo>
                          <a:pt x="330" y="223"/>
                        </a:lnTo>
                        <a:lnTo>
                          <a:pt x="335" y="223"/>
                        </a:lnTo>
                        <a:lnTo>
                          <a:pt x="336" y="223"/>
                        </a:lnTo>
                        <a:lnTo>
                          <a:pt x="336" y="225"/>
                        </a:lnTo>
                        <a:lnTo>
                          <a:pt x="332" y="224"/>
                        </a:lnTo>
                        <a:lnTo>
                          <a:pt x="339" y="228"/>
                        </a:lnTo>
                        <a:lnTo>
                          <a:pt x="341" y="231"/>
                        </a:lnTo>
                        <a:lnTo>
                          <a:pt x="338" y="231"/>
                        </a:lnTo>
                        <a:lnTo>
                          <a:pt x="338" y="234"/>
                        </a:lnTo>
                        <a:lnTo>
                          <a:pt x="345" y="245"/>
                        </a:lnTo>
                        <a:lnTo>
                          <a:pt x="341" y="251"/>
                        </a:lnTo>
                        <a:lnTo>
                          <a:pt x="341" y="258"/>
                        </a:lnTo>
                        <a:lnTo>
                          <a:pt x="339" y="260"/>
                        </a:lnTo>
                        <a:lnTo>
                          <a:pt x="335" y="259"/>
                        </a:lnTo>
                        <a:lnTo>
                          <a:pt x="332" y="255"/>
                        </a:lnTo>
                        <a:lnTo>
                          <a:pt x="331" y="257"/>
                        </a:lnTo>
                        <a:lnTo>
                          <a:pt x="325" y="255"/>
                        </a:lnTo>
                        <a:lnTo>
                          <a:pt x="329" y="262"/>
                        </a:lnTo>
                        <a:lnTo>
                          <a:pt x="338" y="262"/>
                        </a:lnTo>
                        <a:lnTo>
                          <a:pt x="345" y="265"/>
                        </a:lnTo>
                        <a:lnTo>
                          <a:pt x="347" y="268"/>
                        </a:lnTo>
                        <a:lnTo>
                          <a:pt x="346" y="274"/>
                        </a:lnTo>
                        <a:lnTo>
                          <a:pt x="355" y="282"/>
                        </a:lnTo>
                        <a:lnTo>
                          <a:pt x="356" y="285"/>
                        </a:lnTo>
                        <a:lnTo>
                          <a:pt x="356" y="289"/>
                        </a:lnTo>
                        <a:lnTo>
                          <a:pt x="362" y="294"/>
                        </a:lnTo>
                        <a:lnTo>
                          <a:pt x="362" y="309"/>
                        </a:lnTo>
                        <a:lnTo>
                          <a:pt x="362" y="314"/>
                        </a:lnTo>
                        <a:lnTo>
                          <a:pt x="365" y="314"/>
                        </a:lnTo>
                        <a:lnTo>
                          <a:pt x="375" y="304"/>
                        </a:lnTo>
                        <a:lnTo>
                          <a:pt x="379" y="305"/>
                        </a:lnTo>
                        <a:lnTo>
                          <a:pt x="387" y="312"/>
                        </a:lnTo>
                        <a:lnTo>
                          <a:pt x="379" y="335"/>
                        </a:lnTo>
                        <a:lnTo>
                          <a:pt x="381" y="340"/>
                        </a:lnTo>
                        <a:lnTo>
                          <a:pt x="386" y="341"/>
                        </a:lnTo>
                        <a:lnTo>
                          <a:pt x="397" y="350"/>
                        </a:lnTo>
                        <a:lnTo>
                          <a:pt x="399" y="347"/>
                        </a:lnTo>
                        <a:lnTo>
                          <a:pt x="404" y="351"/>
                        </a:lnTo>
                        <a:lnTo>
                          <a:pt x="406" y="344"/>
                        </a:lnTo>
                        <a:lnTo>
                          <a:pt x="412" y="339"/>
                        </a:lnTo>
                        <a:lnTo>
                          <a:pt x="412" y="333"/>
                        </a:lnTo>
                        <a:lnTo>
                          <a:pt x="413" y="323"/>
                        </a:lnTo>
                        <a:lnTo>
                          <a:pt x="408" y="310"/>
                        </a:lnTo>
                        <a:lnTo>
                          <a:pt x="404" y="311"/>
                        </a:lnTo>
                        <a:lnTo>
                          <a:pt x="397" y="295"/>
                        </a:lnTo>
                        <a:lnTo>
                          <a:pt x="395" y="293"/>
                        </a:lnTo>
                        <a:lnTo>
                          <a:pt x="391" y="293"/>
                        </a:lnTo>
                        <a:lnTo>
                          <a:pt x="393" y="281"/>
                        </a:lnTo>
                        <a:lnTo>
                          <a:pt x="390" y="275"/>
                        </a:lnTo>
                        <a:lnTo>
                          <a:pt x="388" y="270"/>
                        </a:lnTo>
                        <a:lnTo>
                          <a:pt x="390" y="265"/>
                        </a:lnTo>
                        <a:lnTo>
                          <a:pt x="397" y="262"/>
                        </a:lnTo>
                        <a:lnTo>
                          <a:pt x="405" y="246"/>
                        </a:lnTo>
                        <a:lnTo>
                          <a:pt x="411" y="244"/>
                        </a:lnTo>
                        <a:lnTo>
                          <a:pt x="413" y="246"/>
                        </a:lnTo>
                        <a:lnTo>
                          <a:pt x="414" y="245"/>
                        </a:lnTo>
                        <a:lnTo>
                          <a:pt x="409" y="240"/>
                        </a:lnTo>
                        <a:lnTo>
                          <a:pt x="404" y="240"/>
                        </a:lnTo>
                        <a:lnTo>
                          <a:pt x="405" y="234"/>
                        </a:lnTo>
                        <a:lnTo>
                          <a:pt x="397" y="248"/>
                        </a:lnTo>
                        <a:lnTo>
                          <a:pt x="389" y="256"/>
                        </a:lnTo>
                        <a:lnTo>
                          <a:pt x="384" y="256"/>
                        </a:lnTo>
                        <a:lnTo>
                          <a:pt x="383" y="251"/>
                        </a:lnTo>
                        <a:lnTo>
                          <a:pt x="386" y="250"/>
                        </a:lnTo>
                        <a:lnTo>
                          <a:pt x="385" y="246"/>
                        </a:lnTo>
                        <a:lnTo>
                          <a:pt x="391" y="243"/>
                        </a:lnTo>
                        <a:lnTo>
                          <a:pt x="395" y="232"/>
                        </a:lnTo>
                        <a:lnTo>
                          <a:pt x="397" y="230"/>
                        </a:lnTo>
                        <a:lnTo>
                          <a:pt x="402" y="230"/>
                        </a:lnTo>
                        <a:lnTo>
                          <a:pt x="405" y="227"/>
                        </a:lnTo>
                        <a:lnTo>
                          <a:pt x="409" y="223"/>
                        </a:lnTo>
                        <a:lnTo>
                          <a:pt x="408" y="217"/>
                        </a:lnTo>
                        <a:lnTo>
                          <a:pt x="410" y="212"/>
                        </a:lnTo>
                        <a:lnTo>
                          <a:pt x="401" y="211"/>
                        </a:lnTo>
                        <a:lnTo>
                          <a:pt x="397" y="210"/>
                        </a:lnTo>
                        <a:lnTo>
                          <a:pt x="396" y="203"/>
                        </a:lnTo>
                        <a:lnTo>
                          <a:pt x="398" y="203"/>
                        </a:lnTo>
                        <a:lnTo>
                          <a:pt x="391" y="192"/>
                        </a:lnTo>
                        <a:lnTo>
                          <a:pt x="389" y="196"/>
                        </a:lnTo>
                        <a:lnTo>
                          <a:pt x="387" y="198"/>
                        </a:lnTo>
                        <a:lnTo>
                          <a:pt x="380" y="195"/>
                        </a:lnTo>
                        <a:lnTo>
                          <a:pt x="372" y="192"/>
                        </a:lnTo>
                        <a:lnTo>
                          <a:pt x="367" y="190"/>
                        </a:lnTo>
                        <a:lnTo>
                          <a:pt x="363" y="185"/>
                        </a:lnTo>
                        <a:lnTo>
                          <a:pt x="364" y="178"/>
                        </a:lnTo>
                        <a:lnTo>
                          <a:pt x="368" y="181"/>
                        </a:lnTo>
                        <a:lnTo>
                          <a:pt x="370" y="176"/>
                        </a:lnTo>
                        <a:lnTo>
                          <a:pt x="362" y="168"/>
                        </a:lnTo>
                        <a:lnTo>
                          <a:pt x="365" y="172"/>
                        </a:lnTo>
                        <a:lnTo>
                          <a:pt x="363" y="178"/>
                        </a:lnTo>
                        <a:lnTo>
                          <a:pt x="363" y="173"/>
                        </a:lnTo>
                        <a:lnTo>
                          <a:pt x="360" y="173"/>
                        </a:lnTo>
                        <a:lnTo>
                          <a:pt x="352" y="163"/>
                        </a:lnTo>
                        <a:lnTo>
                          <a:pt x="350" y="161"/>
                        </a:lnTo>
                        <a:lnTo>
                          <a:pt x="355" y="164"/>
                        </a:lnTo>
                        <a:lnTo>
                          <a:pt x="356" y="162"/>
                        </a:lnTo>
                        <a:lnTo>
                          <a:pt x="362" y="167"/>
                        </a:lnTo>
                        <a:lnTo>
                          <a:pt x="363" y="153"/>
                        </a:lnTo>
                      </a:path>
                    </a:pathLst>
                  </a:custGeom>
                  <a:solidFill>
                    <a:srgbClr val="FF0033"/>
                  </a:solidFill>
                  <a:ln w="9525" cap="rnd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573" name="Freeform 199"/>
                  <p:cNvSpPr>
                    <a:spLocks/>
                  </p:cNvSpPr>
                  <p:nvPr/>
                </p:nvSpPr>
                <p:spPr bwMode="auto">
                  <a:xfrm>
                    <a:off x="5037" y="2237"/>
                    <a:ext cx="256" cy="353"/>
                  </a:xfrm>
                  <a:custGeom>
                    <a:avLst/>
                    <a:gdLst>
                      <a:gd name="T0" fmla="*/ 143 w 256"/>
                      <a:gd name="T1" fmla="*/ 102 h 353"/>
                      <a:gd name="T2" fmla="*/ 125 w 256"/>
                      <a:gd name="T3" fmla="*/ 101 h 353"/>
                      <a:gd name="T4" fmla="*/ 103 w 256"/>
                      <a:gd name="T5" fmla="*/ 88 h 353"/>
                      <a:gd name="T6" fmla="*/ 92 w 256"/>
                      <a:gd name="T7" fmla="*/ 63 h 353"/>
                      <a:gd name="T8" fmla="*/ 76 w 256"/>
                      <a:gd name="T9" fmla="*/ 44 h 353"/>
                      <a:gd name="T10" fmla="*/ 60 w 256"/>
                      <a:gd name="T11" fmla="*/ 5 h 353"/>
                      <a:gd name="T12" fmla="*/ 49 w 256"/>
                      <a:gd name="T13" fmla="*/ 6 h 353"/>
                      <a:gd name="T14" fmla="*/ 36 w 256"/>
                      <a:gd name="T15" fmla="*/ 18 h 353"/>
                      <a:gd name="T16" fmla="*/ 20 w 256"/>
                      <a:gd name="T17" fmla="*/ 13 h 353"/>
                      <a:gd name="T18" fmla="*/ 16 w 256"/>
                      <a:gd name="T19" fmla="*/ 33 h 353"/>
                      <a:gd name="T20" fmla="*/ 3 w 256"/>
                      <a:gd name="T21" fmla="*/ 33 h 353"/>
                      <a:gd name="T22" fmla="*/ 32 w 256"/>
                      <a:gd name="T23" fmla="*/ 46 h 353"/>
                      <a:gd name="T24" fmla="*/ 22 w 256"/>
                      <a:gd name="T25" fmla="*/ 49 h 353"/>
                      <a:gd name="T26" fmla="*/ 35 w 256"/>
                      <a:gd name="T27" fmla="*/ 57 h 353"/>
                      <a:gd name="T28" fmla="*/ 39 w 256"/>
                      <a:gd name="T29" fmla="*/ 76 h 353"/>
                      <a:gd name="T30" fmla="*/ 38 w 256"/>
                      <a:gd name="T31" fmla="*/ 89 h 353"/>
                      <a:gd name="T32" fmla="*/ 38 w 256"/>
                      <a:gd name="T33" fmla="*/ 100 h 353"/>
                      <a:gd name="T34" fmla="*/ 37 w 256"/>
                      <a:gd name="T35" fmla="*/ 115 h 353"/>
                      <a:gd name="T36" fmla="*/ 35 w 256"/>
                      <a:gd name="T37" fmla="*/ 129 h 353"/>
                      <a:gd name="T38" fmla="*/ 38 w 256"/>
                      <a:gd name="T39" fmla="*/ 155 h 353"/>
                      <a:gd name="T40" fmla="*/ 32 w 256"/>
                      <a:gd name="T41" fmla="*/ 153 h 353"/>
                      <a:gd name="T42" fmla="*/ 16 w 256"/>
                      <a:gd name="T43" fmla="*/ 182 h 353"/>
                      <a:gd name="T44" fmla="*/ 17 w 256"/>
                      <a:gd name="T45" fmla="*/ 203 h 353"/>
                      <a:gd name="T46" fmla="*/ 31 w 256"/>
                      <a:gd name="T47" fmla="*/ 241 h 353"/>
                      <a:gd name="T48" fmla="*/ 41 w 256"/>
                      <a:gd name="T49" fmla="*/ 267 h 353"/>
                      <a:gd name="T50" fmla="*/ 36 w 256"/>
                      <a:gd name="T51" fmla="*/ 245 h 353"/>
                      <a:gd name="T52" fmla="*/ 55 w 256"/>
                      <a:gd name="T53" fmla="*/ 269 h 353"/>
                      <a:gd name="T54" fmla="*/ 91 w 256"/>
                      <a:gd name="T55" fmla="*/ 312 h 353"/>
                      <a:gd name="T56" fmla="*/ 146 w 256"/>
                      <a:gd name="T57" fmla="*/ 335 h 353"/>
                      <a:gd name="T58" fmla="*/ 172 w 256"/>
                      <a:gd name="T59" fmla="*/ 346 h 353"/>
                      <a:gd name="T60" fmla="*/ 188 w 256"/>
                      <a:gd name="T61" fmla="*/ 347 h 353"/>
                      <a:gd name="T62" fmla="*/ 151 w 256"/>
                      <a:gd name="T63" fmla="*/ 330 h 353"/>
                      <a:gd name="T64" fmla="*/ 158 w 256"/>
                      <a:gd name="T65" fmla="*/ 315 h 353"/>
                      <a:gd name="T66" fmla="*/ 105 w 256"/>
                      <a:gd name="T67" fmla="*/ 303 h 353"/>
                      <a:gd name="T68" fmla="*/ 118 w 256"/>
                      <a:gd name="T69" fmla="*/ 282 h 353"/>
                      <a:gd name="T70" fmla="*/ 157 w 256"/>
                      <a:gd name="T71" fmla="*/ 285 h 353"/>
                      <a:gd name="T72" fmla="*/ 185 w 256"/>
                      <a:gd name="T73" fmla="*/ 305 h 353"/>
                      <a:gd name="T74" fmla="*/ 182 w 256"/>
                      <a:gd name="T75" fmla="*/ 280 h 353"/>
                      <a:gd name="T76" fmla="*/ 198 w 256"/>
                      <a:gd name="T77" fmla="*/ 255 h 353"/>
                      <a:gd name="T78" fmla="*/ 201 w 256"/>
                      <a:gd name="T79" fmla="*/ 248 h 353"/>
                      <a:gd name="T80" fmla="*/ 209 w 256"/>
                      <a:gd name="T81" fmla="*/ 240 h 353"/>
                      <a:gd name="T82" fmla="*/ 222 w 256"/>
                      <a:gd name="T83" fmla="*/ 223 h 353"/>
                      <a:gd name="T84" fmla="*/ 232 w 256"/>
                      <a:gd name="T85" fmla="*/ 220 h 353"/>
                      <a:gd name="T86" fmla="*/ 232 w 256"/>
                      <a:gd name="T87" fmla="*/ 208 h 353"/>
                      <a:gd name="T88" fmla="*/ 223 w 256"/>
                      <a:gd name="T89" fmla="*/ 193 h 353"/>
                      <a:gd name="T90" fmla="*/ 255 w 256"/>
                      <a:gd name="T91" fmla="*/ 172 h 353"/>
                      <a:gd name="T92" fmla="*/ 237 w 256"/>
                      <a:gd name="T93" fmla="*/ 165 h 353"/>
                      <a:gd name="T94" fmla="*/ 213 w 256"/>
                      <a:gd name="T95" fmla="*/ 143 h 353"/>
                      <a:gd name="T96" fmla="*/ 202 w 256"/>
                      <a:gd name="T97" fmla="*/ 151 h 353"/>
                      <a:gd name="T98" fmla="*/ 176 w 256"/>
                      <a:gd name="T99" fmla="*/ 139 h 353"/>
                      <a:gd name="T100" fmla="*/ 180 w 256"/>
                      <a:gd name="T101" fmla="*/ 159 h 353"/>
                      <a:gd name="T102" fmla="*/ 177 w 256"/>
                      <a:gd name="T103" fmla="*/ 196 h 353"/>
                      <a:gd name="T104" fmla="*/ 140 w 256"/>
                      <a:gd name="T105" fmla="*/ 162 h 353"/>
                      <a:gd name="T106" fmla="*/ 134 w 256"/>
                      <a:gd name="T107" fmla="*/ 139 h 353"/>
                      <a:gd name="T108" fmla="*/ 156 w 256"/>
                      <a:gd name="T109" fmla="*/ 115 h 353"/>
                      <a:gd name="T110" fmla="*/ 167 w 256"/>
                      <a:gd name="T111" fmla="*/ 104 h 353"/>
                      <a:gd name="T112" fmla="*/ 148 w 256"/>
                      <a:gd name="T113" fmla="*/ 94 h 353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w 256"/>
                      <a:gd name="T172" fmla="*/ 0 h 353"/>
                      <a:gd name="T173" fmla="*/ 256 w 256"/>
                      <a:gd name="T174" fmla="*/ 353 h 353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T171" t="T172" r="T173" b="T174"/>
                    <a:pathLst>
                      <a:path w="256" h="353">
                        <a:moveTo>
                          <a:pt x="144" y="83"/>
                        </a:moveTo>
                        <a:lnTo>
                          <a:pt x="139" y="92"/>
                        </a:lnTo>
                        <a:lnTo>
                          <a:pt x="144" y="97"/>
                        </a:lnTo>
                        <a:lnTo>
                          <a:pt x="143" y="102"/>
                        </a:lnTo>
                        <a:lnTo>
                          <a:pt x="138" y="103"/>
                        </a:lnTo>
                        <a:lnTo>
                          <a:pt x="133" y="100"/>
                        </a:lnTo>
                        <a:lnTo>
                          <a:pt x="133" y="103"/>
                        </a:lnTo>
                        <a:lnTo>
                          <a:pt x="125" y="101"/>
                        </a:lnTo>
                        <a:lnTo>
                          <a:pt x="122" y="97"/>
                        </a:lnTo>
                        <a:lnTo>
                          <a:pt x="120" y="92"/>
                        </a:lnTo>
                        <a:lnTo>
                          <a:pt x="107" y="92"/>
                        </a:lnTo>
                        <a:lnTo>
                          <a:pt x="103" y="88"/>
                        </a:lnTo>
                        <a:lnTo>
                          <a:pt x="106" y="86"/>
                        </a:lnTo>
                        <a:lnTo>
                          <a:pt x="98" y="72"/>
                        </a:lnTo>
                        <a:lnTo>
                          <a:pt x="93" y="70"/>
                        </a:lnTo>
                        <a:lnTo>
                          <a:pt x="92" y="63"/>
                        </a:lnTo>
                        <a:lnTo>
                          <a:pt x="90" y="60"/>
                        </a:lnTo>
                        <a:lnTo>
                          <a:pt x="80" y="57"/>
                        </a:lnTo>
                        <a:lnTo>
                          <a:pt x="78" y="59"/>
                        </a:lnTo>
                        <a:lnTo>
                          <a:pt x="76" y="44"/>
                        </a:lnTo>
                        <a:lnTo>
                          <a:pt x="72" y="25"/>
                        </a:lnTo>
                        <a:lnTo>
                          <a:pt x="73" y="15"/>
                        </a:lnTo>
                        <a:lnTo>
                          <a:pt x="67" y="7"/>
                        </a:lnTo>
                        <a:lnTo>
                          <a:pt x="60" y="5"/>
                        </a:lnTo>
                        <a:lnTo>
                          <a:pt x="59" y="0"/>
                        </a:lnTo>
                        <a:lnTo>
                          <a:pt x="57" y="0"/>
                        </a:lnTo>
                        <a:lnTo>
                          <a:pt x="51" y="7"/>
                        </a:lnTo>
                        <a:lnTo>
                          <a:pt x="49" y="6"/>
                        </a:lnTo>
                        <a:lnTo>
                          <a:pt x="44" y="0"/>
                        </a:lnTo>
                        <a:lnTo>
                          <a:pt x="39" y="4"/>
                        </a:lnTo>
                        <a:lnTo>
                          <a:pt x="40" y="16"/>
                        </a:lnTo>
                        <a:lnTo>
                          <a:pt x="36" y="18"/>
                        </a:lnTo>
                        <a:lnTo>
                          <a:pt x="32" y="12"/>
                        </a:lnTo>
                        <a:lnTo>
                          <a:pt x="25" y="7"/>
                        </a:lnTo>
                        <a:lnTo>
                          <a:pt x="23" y="14"/>
                        </a:lnTo>
                        <a:lnTo>
                          <a:pt x="20" y="13"/>
                        </a:lnTo>
                        <a:lnTo>
                          <a:pt x="15" y="21"/>
                        </a:lnTo>
                        <a:lnTo>
                          <a:pt x="18" y="25"/>
                        </a:lnTo>
                        <a:lnTo>
                          <a:pt x="14" y="30"/>
                        </a:lnTo>
                        <a:lnTo>
                          <a:pt x="16" y="33"/>
                        </a:lnTo>
                        <a:lnTo>
                          <a:pt x="11" y="34"/>
                        </a:lnTo>
                        <a:lnTo>
                          <a:pt x="6" y="30"/>
                        </a:lnTo>
                        <a:lnTo>
                          <a:pt x="0" y="22"/>
                        </a:lnTo>
                        <a:lnTo>
                          <a:pt x="3" y="33"/>
                        </a:lnTo>
                        <a:lnTo>
                          <a:pt x="17" y="44"/>
                        </a:lnTo>
                        <a:lnTo>
                          <a:pt x="20" y="45"/>
                        </a:lnTo>
                        <a:lnTo>
                          <a:pt x="21" y="42"/>
                        </a:lnTo>
                        <a:lnTo>
                          <a:pt x="32" y="46"/>
                        </a:lnTo>
                        <a:lnTo>
                          <a:pt x="34" y="49"/>
                        </a:lnTo>
                        <a:lnTo>
                          <a:pt x="24" y="47"/>
                        </a:lnTo>
                        <a:lnTo>
                          <a:pt x="26" y="49"/>
                        </a:lnTo>
                        <a:lnTo>
                          <a:pt x="22" y="49"/>
                        </a:lnTo>
                        <a:lnTo>
                          <a:pt x="29" y="55"/>
                        </a:lnTo>
                        <a:lnTo>
                          <a:pt x="31" y="53"/>
                        </a:lnTo>
                        <a:lnTo>
                          <a:pt x="34" y="53"/>
                        </a:lnTo>
                        <a:lnTo>
                          <a:pt x="35" y="57"/>
                        </a:lnTo>
                        <a:lnTo>
                          <a:pt x="33" y="57"/>
                        </a:lnTo>
                        <a:lnTo>
                          <a:pt x="33" y="66"/>
                        </a:lnTo>
                        <a:lnTo>
                          <a:pt x="37" y="75"/>
                        </a:lnTo>
                        <a:lnTo>
                          <a:pt x="39" y="76"/>
                        </a:lnTo>
                        <a:lnTo>
                          <a:pt x="39" y="78"/>
                        </a:lnTo>
                        <a:lnTo>
                          <a:pt x="37" y="77"/>
                        </a:lnTo>
                        <a:lnTo>
                          <a:pt x="37" y="89"/>
                        </a:lnTo>
                        <a:lnTo>
                          <a:pt x="38" y="89"/>
                        </a:lnTo>
                        <a:lnTo>
                          <a:pt x="43" y="87"/>
                        </a:lnTo>
                        <a:lnTo>
                          <a:pt x="40" y="92"/>
                        </a:lnTo>
                        <a:lnTo>
                          <a:pt x="40" y="97"/>
                        </a:lnTo>
                        <a:lnTo>
                          <a:pt x="38" y="100"/>
                        </a:lnTo>
                        <a:lnTo>
                          <a:pt x="39" y="107"/>
                        </a:lnTo>
                        <a:lnTo>
                          <a:pt x="39" y="109"/>
                        </a:lnTo>
                        <a:lnTo>
                          <a:pt x="35" y="114"/>
                        </a:lnTo>
                        <a:lnTo>
                          <a:pt x="37" y="115"/>
                        </a:lnTo>
                        <a:lnTo>
                          <a:pt x="38" y="115"/>
                        </a:lnTo>
                        <a:lnTo>
                          <a:pt x="35" y="116"/>
                        </a:lnTo>
                        <a:lnTo>
                          <a:pt x="33" y="127"/>
                        </a:lnTo>
                        <a:lnTo>
                          <a:pt x="35" y="129"/>
                        </a:lnTo>
                        <a:lnTo>
                          <a:pt x="32" y="135"/>
                        </a:lnTo>
                        <a:lnTo>
                          <a:pt x="37" y="145"/>
                        </a:lnTo>
                        <a:lnTo>
                          <a:pt x="39" y="151"/>
                        </a:lnTo>
                        <a:lnTo>
                          <a:pt x="38" y="155"/>
                        </a:lnTo>
                        <a:lnTo>
                          <a:pt x="37" y="160"/>
                        </a:lnTo>
                        <a:lnTo>
                          <a:pt x="35" y="160"/>
                        </a:lnTo>
                        <a:lnTo>
                          <a:pt x="37" y="158"/>
                        </a:lnTo>
                        <a:lnTo>
                          <a:pt x="32" y="153"/>
                        </a:lnTo>
                        <a:lnTo>
                          <a:pt x="29" y="161"/>
                        </a:lnTo>
                        <a:lnTo>
                          <a:pt x="31" y="164"/>
                        </a:lnTo>
                        <a:lnTo>
                          <a:pt x="29" y="163"/>
                        </a:lnTo>
                        <a:lnTo>
                          <a:pt x="16" y="182"/>
                        </a:lnTo>
                        <a:lnTo>
                          <a:pt x="16" y="194"/>
                        </a:lnTo>
                        <a:lnTo>
                          <a:pt x="19" y="197"/>
                        </a:lnTo>
                        <a:lnTo>
                          <a:pt x="17" y="197"/>
                        </a:lnTo>
                        <a:lnTo>
                          <a:pt x="17" y="203"/>
                        </a:lnTo>
                        <a:lnTo>
                          <a:pt x="18" y="212"/>
                        </a:lnTo>
                        <a:lnTo>
                          <a:pt x="28" y="229"/>
                        </a:lnTo>
                        <a:lnTo>
                          <a:pt x="31" y="241"/>
                        </a:lnTo>
                        <a:lnTo>
                          <a:pt x="36" y="250"/>
                        </a:lnTo>
                        <a:lnTo>
                          <a:pt x="32" y="250"/>
                        </a:lnTo>
                        <a:lnTo>
                          <a:pt x="39" y="257"/>
                        </a:lnTo>
                        <a:lnTo>
                          <a:pt x="41" y="267"/>
                        </a:lnTo>
                        <a:lnTo>
                          <a:pt x="50" y="277"/>
                        </a:lnTo>
                        <a:lnTo>
                          <a:pt x="52" y="276"/>
                        </a:lnTo>
                        <a:lnTo>
                          <a:pt x="48" y="271"/>
                        </a:lnTo>
                        <a:lnTo>
                          <a:pt x="36" y="245"/>
                        </a:lnTo>
                        <a:lnTo>
                          <a:pt x="35" y="236"/>
                        </a:lnTo>
                        <a:lnTo>
                          <a:pt x="42" y="243"/>
                        </a:lnTo>
                        <a:lnTo>
                          <a:pt x="44" y="253"/>
                        </a:lnTo>
                        <a:lnTo>
                          <a:pt x="55" y="269"/>
                        </a:lnTo>
                        <a:lnTo>
                          <a:pt x="53" y="271"/>
                        </a:lnTo>
                        <a:lnTo>
                          <a:pt x="71" y="293"/>
                        </a:lnTo>
                        <a:lnTo>
                          <a:pt x="70" y="296"/>
                        </a:lnTo>
                        <a:lnTo>
                          <a:pt x="91" y="312"/>
                        </a:lnTo>
                        <a:lnTo>
                          <a:pt x="113" y="323"/>
                        </a:lnTo>
                        <a:lnTo>
                          <a:pt x="120" y="323"/>
                        </a:lnTo>
                        <a:lnTo>
                          <a:pt x="134" y="331"/>
                        </a:lnTo>
                        <a:lnTo>
                          <a:pt x="146" y="335"/>
                        </a:lnTo>
                        <a:lnTo>
                          <a:pt x="159" y="337"/>
                        </a:lnTo>
                        <a:lnTo>
                          <a:pt x="161" y="338"/>
                        </a:lnTo>
                        <a:lnTo>
                          <a:pt x="170" y="344"/>
                        </a:lnTo>
                        <a:lnTo>
                          <a:pt x="172" y="346"/>
                        </a:lnTo>
                        <a:lnTo>
                          <a:pt x="187" y="350"/>
                        </a:lnTo>
                        <a:lnTo>
                          <a:pt x="215" y="352"/>
                        </a:lnTo>
                        <a:lnTo>
                          <a:pt x="217" y="349"/>
                        </a:lnTo>
                        <a:lnTo>
                          <a:pt x="188" y="347"/>
                        </a:lnTo>
                        <a:lnTo>
                          <a:pt x="182" y="345"/>
                        </a:lnTo>
                        <a:lnTo>
                          <a:pt x="181" y="335"/>
                        </a:lnTo>
                        <a:lnTo>
                          <a:pt x="154" y="331"/>
                        </a:lnTo>
                        <a:lnTo>
                          <a:pt x="151" y="330"/>
                        </a:lnTo>
                        <a:lnTo>
                          <a:pt x="153" y="328"/>
                        </a:lnTo>
                        <a:lnTo>
                          <a:pt x="152" y="324"/>
                        </a:lnTo>
                        <a:lnTo>
                          <a:pt x="155" y="325"/>
                        </a:lnTo>
                        <a:lnTo>
                          <a:pt x="158" y="315"/>
                        </a:lnTo>
                        <a:lnTo>
                          <a:pt x="142" y="314"/>
                        </a:lnTo>
                        <a:lnTo>
                          <a:pt x="136" y="321"/>
                        </a:lnTo>
                        <a:lnTo>
                          <a:pt x="114" y="314"/>
                        </a:lnTo>
                        <a:lnTo>
                          <a:pt x="105" y="303"/>
                        </a:lnTo>
                        <a:lnTo>
                          <a:pt x="104" y="295"/>
                        </a:lnTo>
                        <a:lnTo>
                          <a:pt x="108" y="292"/>
                        </a:lnTo>
                        <a:lnTo>
                          <a:pt x="107" y="286"/>
                        </a:lnTo>
                        <a:lnTo>
                          <a:pt x="118" y="282"/>
                        </a:lnTo>
                        <a:lnTo>
                          <a:pt x="144" y="289"/>
                        </a:lnTo>
                        <a:lnTo>
                          <a:pt x="145" y="286"/>
                        </a:lnTo>
                        <a:lnTo>
                          <a:pt x="138" y="283"/>
                        </a:lnTo>
                        <a:lnTo>
                          <a:pt x="157" y="285"/>
                        </a:lnTo>
                        <a:lnTo>
                          <a:pt x="162" y="288"/>
                        </a:lnTo>
                        <a:lnTo>
                          <a:pt x="173" y="291"/>
                        </a:lnTo>
                        <a:lnTo>
                          <a:pt x="181" y="303"/>
                        </a:lnTo>
                        <a:lnTo>
                          <a:pt x="185" y="305"/>
                        </a:lnTo>
                        <a:lnTo>
                          <a:pt x="188" y="304"/>
                        </a:lnTo>
                        <a:lnTo>
                          <a:pt x="189" y="300"/>
                        </a:lnTo>
                        <a:lnTo>
                          <a:pt x="180" y="286"/>
                        </a:lnTo>
                        <a:lnTo>
                          <a:pt x="182" y="280"/>
                        </a:lnTo>
                        <a:lnTo>
                          <a:pt x="200" y="269"/>
                        </a:lnTo>
                        <a:lnTo>
                          <a:pt x="203" y="265"/>
                        </a:lnTo>
                        <a:lnTo>
                          <a:pt x="194" y="253"/>
                        </a:lnTo>
                        <a:lnTo>
                          <a:pt x="198" y="255"/>
                        </a:lnTo>
                        <a:lnTo>
                          <a:pt x="199" y="249"/>
                        </a:lnTo>
                        <a:lnTo>
                          <a:pt x="201" y="259"/>
                        </a:lnTo>
                        <a:lnTo>
                          <a:pt x="203" y="253"/>
                        </a:lnTo>
                        <a:lnTo>
                          <a:pt x="201" y="248"/>
                        </a:lnTo>
                        <a:lnTo>
                          <a:pt x="204" y="251"/>
                        </a:lnTo>
                        <a:lnTo>
                          <a:pt x="206" y="246"/>
                        </a:lnTo>
                        <a:lnTo>
                          <a:pt x="205" y="243"/>
                        </a:lnTo>
                        <a:lnTo>
                          <a:pt x="209" y="240"/>
                        </a:lnTo>
                        <a:lnTo>
                          <a:pt x="221" y="236"/>
                        </a:lnTo>
                        <a:lnTo>
                          <a:pt x="216" y="234"/>
                        </a:lnTo>
                        <a:lnTo>
                          <a:pt x="218" y="227"/>
                        </a:lnTo>
                        <a:lnTo>
                          <a:pt x="222" y="223"/>
                        </a:lnTo>
                        <a:lnTo>
                          <a:pt x="228" y="220"/>
                        </a:lnTo>
                        <a:lnTo>
                          <a:pt x="228" y="218"/>
                        </a:lnTo>
                        <a:lnTo>
                          <a:pt x="236" y="215"/>
                        </a:lnTo>
                        <a:lnTo>
                          <a:pt x="232" y="220"/>
                        </a:lnTo>
                        <a:lnTo>
                          <a:pt x="237" y="224"/>
                        </a:lnTo>
                        <a:lnTo>
                          <a:pt x="250" y="210"/>
                        </a:lnTo>
                        <a:lnTo>
                          <a:pt x="238" y="212"/>
                        </a:lnTo>
                        <a:lnTo>
                          <a:pt x="232" y="208"/>
                        </a:lnTo>
                        <a:lnTo>
                          <a:pt x="233" y="200"/>
                        </a:lnTo>
                        <a:lnTo>
                          <a:pt x="230" y="197"/>
                        </a:lnTo>
                        <a:lnTo>
                          <a:pt x="214" y="206"/>
                        </a:lnTo>
                        <a:lnTo>
                          <a:pt x="223" y="193"/>
                        </a:lnTo>
                        <a:lnTo>
                          <a:pt x="245" y="187"/>
                        </a:lnTo>
                        <a:lnTo>
                          <a:pt x="248" y="180"/>
                        </a:lnTo>
                        <a:lnTo>
                          <a:pt x="253" y="177"/>
                        </a:lnTo>
                        <a:lnTo>
                          <a:pt x="255" y="172"/>
                        </a:lnTo>
                        <a:lnTo>
                          <a:pt x="252" y="168"/>
                        </a:lnTo>
                        <a:lnTo>
                          <a:pt x="247" y="169"/>
                        </a:lnTo>
                        <a:lnTo>
                          <a:pt x="244" y="164"/>
                        </a:lnTo>
                        <a:lnTo>
                          <a:pt x="237" y="165"/>
                        </a:lnTo>
                        <a:lnTo>
                          <a:pt x="233" y="161"/>
                        </a:lnTo>
                        <a:lnTo>
                          <a:pt x="224" y="160"/>
                        </a:lnTo>
                        <a:lnTo>
                          <a:pt x="227" y="156"/>
                        </a:lnTo>
                        <a:lnTo>
                          <a:pt x="213" y="143"/>
                        </a:lnTo>
                        <a:lnTo>
                          <a:pt x="211" y="146"/>
                        </a:lnTo>
                        <a:lnTo>
                          <a:pt x="212" y="153"/>
                        </a:lnTo>
                        <a:lnTo>
                          <a:pt x="208" y="156"/>
                        </a:lnTo>
                        <a:lnTo>
                          <a:pt x="202" y="151"/>
                        </a:lnTo>
                        <a:lnTo>
                          <a:pt x="199" y="142"/>
                        </a:lnTo>
                        <a:lnTo>
                          <a:pt x="187" y="136"/>
                        </a:lnTo>
                        <a:lnTo>
                          <a:pt x="178" y="137"/>
                        </a:lnTo>
                        <a:lnTo>
                          <a:pt x="176" y="139"/>
                        </a:lnTo>
                        <a:lnTo>
                          <a:pt x="178" y="141"/>
                        </a:lnTo>
                        <a:lnTo>
                          <a:pt x="180" y="152"/>
                        </a:lnTo>
                        <a:lnTo>
                          <a:pt x="176" y="157"/>
                        </a:lnTo>
                        <a:lnTo>
                          <a:pt x="180" y="159"/>
                        </a:lnTo>
                        <a:lnTo>
                          <a:pt x="183" y="169"/>
                        </a:lnTo>
                        <a:lnTo>
                          <a:pt x="175" y="179"/>
                        </a:lnTo>
                        <a:lnTo>
                          <a:pt x="179" y="189"/>
                        </a:lnTo>
                        <a:lnTo>
                          <a:pt x="177" y="196"/>
                        </a:lnTo>
                        <a:lnTo>
                          <a:pt x="172" y="197"/>
                        </a:lnTo>
                        <a:lnTo>
                          <a:pt x="167" y="186"/>
                        </a:lnTo>
                        <a:lnTo>
                          <a:pt x="167" y="176"/>
                        </a:lnTo>
                        <a:lnTo>
                          <a:pt x="140" y="162"/>
                        </a:lnTo>
                        <a:lnTo>
                          <a:pt x="135" y="163"/>
                        </a:lnTo>
                        <a:lnTo>
                          <a:pt x="136" y="153"/>
                        </a:lnTo>
                        <a:lnTo>
                          <a:pt x="131" y="151"/>
                        </a:lnTo>
                        <a:lnTo>
                          <a:pt x="134" y="139"/>
                        </a:lnTo>
                        <a:lnTo>
                          <a:pt x="145" y="132"/>
                        </a:lnTo>
                        <a:lnTo>
                          <a:pt x="147" y="127"/>
                        </a:lnTo>
                        <a:lnTo>
                          <a:pt x="152" y="127"/>
                        </a:lnTo>
                        <a:lnTo>
                          <a:pt x="156" y="115"/>
                        </a:lnTo>
                        <a:lnTo>
                          <a:pt x="162" y="118"/>
                        </a:lnTo>
                        <a:lnTo>
                          <a:pt x="167" y="113"/>
                        </a:lnTo>
                        <a:lnTo>
                          <a:pt x="164" y="105"/>
                        </a:lnTo>
                        <a:lnTo>
                          <a:pt x="167" y="104"/>
                        </a:lnTo>
                        <a:lnTo>
                          <a:pt x="165" y="99"/>
                        </a:lnTo>
                        <a:lnTo>
                          <a:pt x="159" y="97"/>
                        </a:lnTo>
                        <a:lnTo>
                          <a:pt x="155" y="111"/>
                        </a:lnTo>
                        <a:lnTo>
                          <a:pt x="148" y="94"/>
                        </a:lnTo>
                        <a:lnTo>
                          <a:pt x="144" y="83"/>
                        </a:lnTo>
                      </a:path>
                    </a:pathLst>
                  </a:custGeom>
                  <a:solidFill>
                    <a:srgbClr val="FFFF00"/>
                  </a:solidFill>
                  <a:ln w="9525" cap="rnd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574" name="Freeform 200"/>
                  <p:cNvSpPr>
                    <a:spLocks/>
                  </p:cNvSpPr>
                  <p:nvPr/>
                </p:nvSpPr>
                <p:spPr bwMode="auto">
                  <a:xfrm>
                    <a:off x="5178" y="2291"/>
                    <a:ext cx="28" cy="33"/>
                  </a:xfrm>
                  <a:custGeom>
                    <a:avLst/>
                    <a:gdLst>
                      <a:gd name="T0" fmla="*/ 1 w 28"/>
                      <a:gd name="T1" fmla="*/ 19 h 33"/>
                      <a:gd name="T2" fmla="*/ 0 w 28"/>
                      <a:gd name="T3" fmla="*/ 12 h 33"/>
                      <a:gd name="T4" fmla="*/ 3 w 28"/>
                      <a:gd name="T5" fmla="*/ 2 h 33"/>
                      <a:gd name="T6" fmla="*/ 6 w 28"/>
                      <a:gd name="T7" fmla="*/ 0 h 33"/>
                      <a:gd name="T8" fmla="*/ 13 w 28"/>
                      <a:gd name="T9" fmla="*/ 0 h 33"/>
                      <a:gd name="T10" fmla="*/ 15 w 28"/>
                      <a:gd name="T11" fmla="*/ 8 h 33"/>
                      <a:gd name="T12" fmla="*/ 22 w 28"/>
                      <a:gd name="T13" fmla="*/ 5 h 33"/>
                      <a:gd name="T14" fmla="*/ 23 w 28"/>
                      <a:gd name="T15" fmla="*/ 6 h 33"/>
                      <a:gd name="T16" fmla="*/ 22 w 28"/>
                      <a:gd name="T17" fmla="*/ 19 h 33"/>
                      <a:gd name="T18" fmla="*/ 27 w 28"/>
                      <a:gd name="T19" fmla="*/ 27 h 33"/>
                      <a:gd name="T20" fmla="*/ 24 w 28"/>
                      <a:gd name="T21" fmla="*/ 31 h 33"/>
                      <a:gd name="T22" fmla="*/ 20 w 28"/>
                      <a:gd name="T23" fmla="*/ 32 h 33"/>
                      <a:gd name="T24" fmla="*/ 16 w 28"/>
                      <a:gd name="T25" fmla="*/ 25 h 33"/>
                      <a:gd name="T26" fmla="*/ 9 w 28"/>
                      <a:gd name="T27" fmla="*/ 27 h 33"/>
                      <a:gd name="T28" fmla="*/ 2 w 28"/>
                      <a:gd name="T29" fmla="*/ 24 h 33"/>
                      <a:gd name="T30" fmla="*/ 1 w 28"/>
                      <a:gd name="T31" fmla="*/ 19 h 33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28"/>
                      <a:gd name="T49" fmla="*/ 0 h 33"/>
                      <a:gd name="T50" fmla="*/ 28 w 28"/>
                      <a:gd name="T51" fmla="*/ 33 h 33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28" h="33">
                        <a:moveTo>
                          <a:pt x="1" y="19"/>
                        </a:moveTo>
                        <a:lnTo>
                          <a:pt x="0" y="12"/>
                        </a:lnTo>
                        <a:lnTo>
                          <a:pt x="3" y="2"/>
                        </a:lnTo>
                        <a:lnTo>
                          <a:pt x="6" y="0"/>
                        </a:lnTo>
                        <a:lnTo>
                          <a:pt x="13" y="0"/>
                        </a:lnTo>
                        <a:lnTo>
                          <a:pt x="15" y="8"/>
                        </a:lnTo>
                        <a:lnTo>
                          <a:pt x="22" y="5"/>
                        </a:lnTo>
                        <a:lnTo>
                          <a:pt x="23" y="6"/>
                        </a:lnTo>
                        <a:lnTo>
                          <a:pt x="22" y="19"/>
                        </a:lnTo>
                        <a:lnTo>
                          <a:pt x="27" y="27"/>
                        </a:lnTo>
                        <a:lnTo>
                          <a:pt x="24" y="31"/>
                        </a:lnTo>
                        <a:lnTo>
                          <a:pt x="20" y="32"/>
                        </a:lnTo>
                        <a:lnTo>
                          <a:pt x="16" y="25"/>
                        </a:lnTo>
                        <a:lnTo>
                          <a:pt x="9" y="27"/>
                        </a:lnTo>
                        <a:lnTo>
                          <a:pt x="2" y="24"/>
                        </a:lnTo>
                        <a:lnTo>
                          <a:pt x="1" y="19"/>
                        </a:lnTo>
                      </a:path>
                    </a:pathLst>
                  </a:custGeom>
                  <a:solidFill>
                    <a:srgbClr val="FFFF00"/>
                  </a:solidFill>
                  <a:ln w="9525" cap="rnd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575" name="Freeform 201"/>
                  <p:cNvSpPr>
                    <a:spLocks/>
                  </p:cNvSpPr>
                  <p:nvPr/>
                </p:nvSpPr>
                <p:spPr bwMode="auto">
                  <a:xfrm>
                    <a:off x="5209" y="2282"/>
                    <a:ext cx="24" cy="38"/>
                  </a:xfrm>
                  <a:custGeom>
                    <a:avLst/>
                    <a:gdLst>
                      <a:gd name="T0" fmla="*/ 12 w 24"/>
                      <a:gd name="T1" fmla="*/ 36 h 38"/>
                      <a:gd name="T2" fmla="*/ 0 w 24"/>
                      <a:gd name="T3" fmla="*/ 37 h 38"/>
                      <a:gd name="T4" fmla="*/ 0 w 24"/>
                      <a:gd name="T5" fmla="*/ 28 h 38"/>
                      <a:gd name="T6" fmla="*/ 7 w 24"/>
                      <a:gd name="T7" fmla="*/ 25 h 38"/>
                      <a:gd name="T8" fmla="*/ 0 w 24"/>
                      <a:gd name="T9" fmla="*/ 6 h 38"/>
                      <a:gd name="T10" fmla="*/ 12 w 24"/>
                      <a:gd name="T11" fmla="*/ 0 h 38"/>
                      <a:gd name="T12" fmla="*/ 23 w 24"/>
                      <a:gd name="T13" fmla="*/ 1 h 38"/>
                      <a:gd name="T14" fmla="*/ 23 w 24"/>
                      <a:gd name="T15" fmla="*/ 7 h 38"/>
                      <a:gd name="T16" fmla="*/ 16 w 24"/>
                      <a:gd name="T17" fmla="*/ 21 h 38"/>
                      <a:gd name="T18" fmla="*/ 12 w 24"/>
                      <a:gd name="T19" fmla="*/ 36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24"/>
                      <a:gd name="T31" fmla="*/ 0 h 38"/>
                      <a:gd name="T32" fmla="*/ 24 w 24"/>
                      <a:gd name="T33" fmla="*/ 38 h 38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24" h="38">
                        <a:moveTo>
                          <a:pt x="12" y="36"/>
                        </a:moveTo>
                        <a:lnTo>
                          <a:pt x="0" y="37"/>
                        </a:lnTo>
                        <a:lnTo>
                          <a:pt x="0" y="28"/>
                        </a:lnTo>
                        <a:lnTo>
                          <a:pt x="7" y="25"/>
                        </a:lnTo>
                        <a:lnTo>
                          <a:pt x="0" y="6"/>
                        </a:lnTo>
                        <a:lnTo>
                          <a:pt x="12" y="0"/>
                        </a:lnTo>
                        <a:lnTo>
                          <a:pt x="23" y="1"/>
                        </a:lnTo>
                        <a:lnTo>
                          <a:pt x="23" y="7"/>
                        </a:lnTo>
                        <a:lnTo>
                          <a:pt x="16" y="21"/>
                        </a:lnTo>
                        <a:lnTo>
                          <a:pt x="12" y="36"/>
                        </a:lnTo>
                      </a:path>
                    </a:pathLst>
                  </a:custGeom>
                  <a:solidFill>
                    <a:srgbClr val="FFFF00"/>
                  </a:solidFill>
                  <a:ln w="9525" cap="rnd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576" name="Freeform 202"/>
                  <p:cNvSpPr>
                    <a:spLocks/>
                  </p:cNvSpPr>
                  <p:nvPr/>
                </p:nvSpPr>
                <p:spPr bwMode="auto">
                  <a:xfrm>
                    <a:off x="5192" y="2298"/>
                    <a:ext cx="59" cy="61"/>
                  </a:xfrm>
                  <a:custGeom>
                    <a:avLst/>
                    <a:gdLst>
                      <a:gd name="T0" fmla="*/ 54 w 59"/>
                      <a:gd name="T1" fmla="*/ 60 h 61"/>
                      <a:gd name="T2" fmla="*/ 56 w 59"/>
                      <a:gd name="T3" fmla="*/ 53 h 61"/>
                      <a:gd name="T4" fmla="*/ 53 w 59"/>
                      <a:gd name="T5" fmla="*/ 45 h 61"/>
                      <a:gd name="T6" fmla="*/ 49 w 59"/>
                      <a:gd name="T7" fmla="*/ 45 h 61"/>
                      <a:gd name="T8" fmla="*/ 44 w 59"/>
                      <a:gd name="T9" fmla="*/ 37 h 61"/>
                      <a:gd name="T10" fmla="*/ 46 w 59"/>
                      <a:gd name="T11" fmla="*/ 36 h 61"/>
                      <a:gd name="T12" fmla="*/ 56 w 59"/>
                      <a:gd name="T13" fmla="*/ 42 h 61"/>
                      <a:gd name="T14" fmla="*/ 58 w 59"/>
                      <a:gd name="T15" fmla="*/ 32 h 61"/>
                      <a:gd name="T16" fmla="*/ 41 w 59"/>
                      <a:gd name="T17" fmla="*/ 26 h 61"/>
                      <a:gd name="T18" fmla="*/ 41 w 59"/>
                      <a:gd name="T19" fmla="*/ 18 h 61"/>
                      <a:gd name="T20" fmla="*/ 24 w 59"/>
                      <a:gd name="T21" fmla="*/ 7 h 61"/>
                      <a:gd name="T22" fmla="*/ 15 w 59"/>
                      <a:gd name="T23" fmla="*/ 10 h 61"/>
                      <a:gd name="T24" fmla="*/ 14 w 59"/>
                      <a:gd name="T25" fmla="*/ 1 h 61"/>
                      <a:gd name="T26" fmla="*/ 5 w 59"/>
                      <a:gd name="T27" fmla="*/ 0 h 61"/>
                      <a:gd name="T28" fmla="*/ 2 w 59"/>
                      <a:gd name="T29" fmla="*/ 3 h 61"/>
                      <a:gd name="T30" fmla="*/ 0 w 59"/>
                      <a:gd name="T31" fmla="*/ 12 h 61"/>
                      <a:gd name="T32" fmla="*/ 0 w 59"/>
                      <a:gd name="T33" fmla="*/ 16 h 61"/>
                      <a:gd name="T34" fmla="*/ 6 w 59"/>
                      <a:gd name="T35" fmla="*/ 20 h 61"/>
                      <a:gd name="T36" fmla="*/ 15 w 59"/>
                      <a:gd name="T37" fmla="*/ 22 h 61"/>
                      <a:gd name="T38" fmla="*/ 19 w 59"/>
                      <a:gd name="T39" fmla="*/ 21 h 61"/>
                      <a:gd name="T40" fmla="*/ 24 w 59"/>
                      <a:gd name="T41" fmla="*/ 28 h 61"/>
                      <a:gd name="T42" fmla="*/ 27 w 59"/>
                      <a:gd name="T43" fmla="*/ 26 h 61"/>
                      <a:gd name="T44" fmla="*/ 34 w 59"/>
                      <a:gd name="T45" fmla="*/ 34 h 61"/>
                      <a:gd name="T46" fmla="*/ 30 w 59"/>
                      <a:gd name="T47" fmla="*/ 40 h 61"/>
                      <a:gd name="T48" fmla="*/ 24 w 59"/>
                      <a:gd name="T49" fmla="*/ 45 h 61"/>
                      <a:gd name="T50" fmla="*/ 22 w 59"/>
                      <a:gd name="T51" fmla="*/ 49 h 61"/>
                      <a:gd name="T52" fmla="*/ 26 w 59"/>
                      <a:gd name="T53" fmla="*/ 51 h 61"/>
                      <a:gd name="T54" fmla="*/ 30 w 59"/>
                      <a:gd name="T55" fmla="*/ 48 h 61"/>
                      <a:gd name="T56" fmla="*/ 38 w 59"/>
                      <a:gd name="T57" fmla="*/ 54 h 61"/>
                      <a:gd name="T58" fmla="*/ 54 w 59"/>
                      <a:gd name="T59" fmla="*/ 60 h 61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59"/>
                      <a:gd name="T91" fmla="*/ 0 h 61"/>
                      <a:gd name="T92" fmla="*/ 59 w 59"/>
                      <a:gd name="T93" fmla="*/ 61 h 61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59" h="61">
                        <a:moveTo>
                          <a:pt x="54" y="60"/>
                        </a:moveTo>
                        <a:lnTo>
                          <a:pt x="56" y="53"/>
                        </a:lnTo>
                        <a:lnTo>
                          <a:pt x="53" y="45"/>
                        </a:lnTo>
                        <a:lnTo>
                          <a:pt x="49" y="45"/>
                        </a:lnTo>
                        <a:lnTo>
                          <a:pt x="44" y="37"/>
                        </a:lnTo>
                        <a:lnTo>
                          <a:pt x="46" y="36"/>
                        </a:lnTo>
                        <a:lnTo>
                          <a:pt x="56" y="42"/>
                        </a:lnTo>
                        <a:lnTo>
                          <a:pt x="58" y="32"/>
                        </a:lnTo>
                        <a:lnTo>
                          <a:pt x="41" y="26"/>
                        </a:lnTo>
                        <a:lnTo>
                          <a:pt x="41" y="18"/>
                        </a:lnTo>
                        <a:lnTo>
                          <a:pt x="24" y="7"/>
                        </a:lnTo>
                        <a:lnTo>
                          <a:pt x="15" y="10"/>
                        </a:lnTo>
                        <a:lnTo>
                          <a:pt x="14" y="1"/>
                        </a:lnTo>
                        <a:lnTo>
                          <a:pt x="5" y="0"/>
                        </a:lnTo>
                        <a:lnTo>
                          <a:pt x="2" y="3"/>
                        </a:lnTo>
                        <a:lnTo>
                          <a:pt x="0" y="12"/>
                        </a:lnTo>
                        <a:lnTo>
                          <a:pt x="0" y="16"/>
                        </a:lnTo>
                        <a:lnTo>
                          <a:pt x="6" y="20"/>
                        </a:lnTo>
                        <a:lnTo>
                          <a:pt x="15" y="22"/>
                        </a:lnTo>
                        <a:lnTo>
                          <a:pt x="19" y="21"/>
                        </a:lnTo>
                        <a:lnTo>
                          <a:pt x="24" y="28"/>
                        </a:lnTo>
                        <a:lnTo>
                          <a:pt x="27" y="26"/>
                        </a:lnTo>
                        <a:lnTo>
                          <a:pt x="34" y="34"/>
                        </a:lnTo>
                        <a:lnTo>
                          <a:pt x="30" y="40"/>
                        </a:lnTo>
                        <a:lnTo>
                          <a:pt x="24" y="45"/>
                        </a:lnTo>
                        <a:lnTo>
                          <a:pt x="22" y="49"/>
                        </a:lnTo>
                        <a:lnTo>
                          <a:pt x="26" y="51"/>
                        </a:lnTo>
                        <a:lnTo>
                          <a:pt x="30" y="48"/>
                        </a:lnTo>
                        <a:lnTo>
                          <a:pt x="38" y="54"/>
                        </a:lnTo>
                        <a:lnTo>
                          <a:pt x="54" y="60"/>
                        </a:lnTo>
                      </a:path>
                    </a:pathLst>
                  </a:custGeom>
                  <a:solidFill>
                    <a:srgbClr val="FFFF00"/>
                  </a:solidFill>
                  <a:ln w="9525" cap="rnd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577" name="Freeform 203"/>
                  <p:cNvSpPr>
                    <a:spLocks/>
                  </p:cNvSpPr>
                  <p:nvPr/>
                </p:nvSpPr>
                <p:spPr bwMode="auto">
                  <a:xfrm>
                    <a:off x="5278" y="2316"/>
                    <a:ext cx="90" cy="119"/>
                  </a:xfrm>
                  <a:custGeom>
                    <a:avLst/>
                    <a:gdLst>
                      <a:gd name="T0" fmla="*/ 81 w 90"/>
                      <a:gd name="T1" fmla="*/ 102 h 119"/>
                      <a:gd name="T2" fmla="*/ 85 w 90"/>
                      <a:gd name="T3" fmla="*/ 105 h 119"/>
                      <a:gd name="T4" fmla="*/ 89 w 90"/>
                      <a:gd name="T5" fmla="*/ 113 h 119"/>
                      <a:gd name="T6" fmla="*/ 85 w 90"/>
                      <a:gd name="T7" fmla="*/ 116 h 119"/>
                      <a:gd name="T8" fmla="*/ 81 w 90"/>
                      <a:gd name="T9" fmla="*/ 113 h 119"/>
                      <a:gd name="T10" fmla="*/ 75 w 90"/>
                      <a:gd name="T11" fmla="*/ 118 h 119"/>
                      <a:gd name="T12" fmla="*/ 71 w 90"/>
                      <a:gd name="T13" fmla="*/ 116 h 119"/>
                      <a:gd name="T14" fmla="*/ 59 w 90"/>
                      <a:gd name="T15" fmla="*/ 107 h 119"/>
                      <a:gd name="T16" fmla="*/ 50 w 90"/>
                      <a:gd name="T17" fmla="*/ 99 h 119"/>
                      <a:gd name="T18" fmla="*/ 45 w 90"/>
                      <a:gd name="T19" fmla="*/ 90 h 119"/>
                      <a:gd name="T20" fmla="*/ 48 w 90"/>
                      <a:gd name="T21" fmla="*/ 82 h 119"/>
                      <a:gd name="T22" fmla="*/ 46 w 90"/>
                      <a:gd name="T23" fmla="*/ 78 h 119"/>
                      <a:gd name="T24" fmla="*/ 37 w 90"/>
                      <a:gd name="T25" fmla="*/ 78 h 119"/>
                      <a:gd name="T26" fmla="*/ 33 w 90"/>
                      <a:gd name="T27" fmla="*/ 74 h 119"/>
                      <a:gd name="T28" fmla="*/ 32 w 90"/>
                      <a:gd name="T29" fmla="*/ 67 h 119"/>
                      <a:gd name="T30" fmla="*/ 20 w 90"/>
                      <a:gd name="T31" fmla="*/ 55 h 119"/>
                      <a:gd name="T32" fmla="*/ 9 w 90"/>
                      <a:gd name="T33" fmla="*/ 57 h 119"/>
                      <a:gd name="T34" fmla="*/ 4 w 90"/>
                      <a:gd name="T35" fmla="*/ 50 h 119"/>
                      <a:gd name="T36" fmla="*/ 0 w 90"/>
                      <a:gd name="T37" fmla="*/ 47 h 119"/>
                      <a:gd name="T38" fmla="*/ 6 w 90"/>
                      <a:gd name="T39" fmla="*/ 40 h 119"/>
                      <a:gd name="T40" fmla="*/ 3 w 90"/>
                      <a:gd name="T41" fmla="*/ 34 h 119"/>
                      <a:gd name="T42" fmla="*/ 9 w 90"/>
                      <a:gd name="T43" fmla="*/ 20 h 119"/>
                      <a:gd name="T44" fmla="*/ 17 w 90"/>
                      <a:gd name="T45" fmla="*/ 13 h 119"/>
                      <a:gd name="T46" fmla="*/ 15 w 90"/>
                      <a:gd name="T47" fmla="*/ 9 h 119"/>
                      <a:gd name="T48" fmla="*/ 17 w 90"/>
                      <a:gd name="T49" fmla="*/ 5 h 119"/>
                      <a:gd name="T50" fmla="*/ 23 w 90"/>
                      <a:gd name="T51" fmla="*/ 6 h 119"/>
                      <a:gd name="T52" fmla="*/ 26 w 90"/>
                      <a:gd name="T53" fmla="*/ 4 h 119"/>
                      <a:gd name="T54" fmla="*/ 31 w 90"/>
                      <a:gd name="T55" fmla="*/ 5 h 119"/>
                      <a:gd name="T56" fmla="*/ 34 w 90"/>
                      <a:gd name="T57" fmla="*/ 0 h 119"/>
                      <a:gd name="T58" fmla="*/ 51 w 90"/>
                      <a:gd name="T59" fmla="*/ 17 h 119"/>
                      <a:gd name="T60" fmla="*/ 54 w 90"/>
                      <a:gd name="T61" fmla="*/ 15 h 119"/>
                      <a:gd name="T62" fmla="*/ 58 w 90"/>
                      <a:gd name="T63" fmla="*/ 25 h 119"/>
                      <a:gd name="T64" fmla="*/ 65 w 90"/>
                      <a:gd name="T65" fmla="*/ 24 h 119"/>
                      <a:gd name="T66" fmla="*/ 69 w 90"/>
                      <a:gd name="T67" fmla="*/ 29 h 119"/>
                      <a:gd name="T68" fmla="*/ 68 w 90"/>
                      <a:gd name="T69" fmla="*/ 32 h 119"/>
                      <a:gd name="T70" fmla="*/ 64 w 90"/>
                      <a:gd name="T71" fmla="*/ 32 h 119"/>
                      <a:gd name="T72" fmla="*/ 67 w 90"/>
                      <a:gd name="T73" fmla="*/ 40 h 119"/>
                      <a:gd name="T74" fmla="*/ 71 w 90"/>
                      <a:gd name="T75" fmla="*/ 39 h 119"/>
                      <a:gd name="T76" fmla="*/ 75 w 90"/>
                      <a:gd name="T77" fmla="*/ 36 h 119"/>
                      <a:gd name="T78" fmla="*/ 82 w 90"/>
                      <a:gd name="T79" fmla="*/ 39 h 119"/>
                      <a:gd name="T80" fmla="*/ 85 w 90"/>
                      <a:gd name="T81" fmla="*/ 53 h 119"/>
                      <a:gd name="T82" fmla="*/ 80 w 90"/>
                      <a:gd name="T83" fmla="*/ 63 h 119"/>
                      <a:gd name="T84" fmla="*/ 82 w 90"/>
                      <a:gd name="T85" fmla="*/ 78 h 119"/>
                      <a:gd name="T86" fmla="*/ 79 w 90"/>
                      <a:gd name="T87" fmla="*/ 82 h 119"/>
                      <a:gd name="T88" fmla="*/ 78 w 90"/>
                      <a:gd name="T89" fmla="*/ 88 h 119"/>
                      <a:gd name="T90" fmla="*/ 82 w 90"/>
                      <a:gd name="T91" fmla="*/ 95 h 119"/>
                      <a:gd name="T92" fmla="*/ 81 w 90"/>
                      <a:gd name="T93" fmla="*/ 102 h 11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90"/>
                      <a:gd name="T142" fmla="*/ 0 h 119"/>
                      <a:gd name="T143" fmla="*/ 90 w 90"/>
                      <a:gd name="T144" fmla="*/ 119 h 11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90" h="119">
                        <a:moveTo>
                          <a:pt x="81" y="102"/>
                        </a:moveTo>
                        <a:lnTo>
                          <a:pt x="85" y="105"/>
                        </a:lnTo>
                        <a:lnTo>
                          <a:pt x="89" y="113"/>
                        </a:lnTo>
                        <a:lnTo>
                          <a:pt x="85" y="116"/>
                        </a:lnTo>
                        <a:lnTo>
                          <a:pt x="81" y="113"/>
                        </a:lnTo>
                        <a:lnTo>
                          <a:pt x="75" y="118"/>
                        </a:lnTo>
                        <a:lnTo>
                          <a:pt x="71" y="116"/>
                        </a:lnTo>
                        <a:lnTo>
                          <a:pt x="59" y="107"/>
                        </a:lnTo>
                        <a:lnTo>
                          <a:pt x="50" y="99"/>
                        </a:lnTo>
                        <a:lnTo>
                          <a:pt x="45" y="90"/>
                        </a:lnTo>
                        <a:lnTo>
                          <a:pt x="48" y="82"/>
                        </a:lnTo>
                        <a:lnTo>
                          <a:pt x="46" y="78"/>
                        </a:lnTo>
                        <a:lnTo>
                          <a:pt x="37" y="78"/>
                        </a:lnTo>
                        <a:lnTo>
                          <a:pt x="33" y="74"/>
                        </a:lnTo>
                        <a:lnTo>
                          <a:pt x="32" y="67"/>
                        </a:lnTo>
                        <a:lnTo>
                          <a:pt x="20" y="55"/>
                        </a:lnTo>
                        <a:lnTo>
                          <a:pt x="9" y="57"/>
                        </a:lnTo>
                        <a:lnTo>
                          <a:pt x="4" y="50"/>
                        </a:lnTo>
                        <a:lnTo>
                          <a:pt x="0" y="47"/>
                        </a:lnTo>
                        <a:lnTo>
                          <a:pt x="6" y="40"/>
                        </a:lnTo>
                        <a:lnTo>
                          <a:pt x="3" y="34"/>
                        </a:lnTo>
                        <a:lnTo>
                          <a:pt x="9" y="20"/>
                        </a:lnTo>
                        <a:lnTo>
                          <a:pt x="17" y="13"/>
                        </a:lnTo>
                        <a:lnTo>
                          <a:pt x="15" y="9"/>
                        </a:lnTo>
                        <a:lnTo>
                          <a:pt x="17" y="5"/>
                        </a:lnTo>
                        <a:lnTo>
                          <a:pt x="23" y="6"/>
                        </a:lnTo>
                        <a:lnTo>
                          <a:pt x="26" y="4"/>
                        </a:lnTo>
                        <a:lnTo>
                          <a:pt x="31" y="5"/>
                        </a:lnTo>
                        <a:lnTo>
                          <a:pt x="34" y="0"/>
                        </a:lnTo>
                        <a:lnTo>
                          <a:pt x="51" y="17"/>
                        </a:lnTo>
                        <a:lnTo>
                          <a:pt x="54" y="15"/>
                        </a:lnTo>
                        <a:lnTo>
                          <a:pt x="58" y="25"/>
                        </a:lnTo>
                        <a:lnTo>
                          <a:pt x="65" y="24"/>
                        </a:lnTo>
                        <a:lnTo>
                          <a:pt x="69" y="29"/>
                        </a:lnTo>
                        <a:lnTo>
                          <a:pt x="68" y="32"/>
                        </a:lnTo>
                        <a:lnTo>
                          <a:pt x="64" y="32"/>
                        </a:lnTo>
                        <a:lnTo>
                          <a:pt x="67" y="40"/>
                        </a:lnTo>
                        <a:lnTo>
                          <a:pt x="71" y="39"/>
                        </a:lnTo>
                        <a:lnTo>
                          <a:pt x="75" y="36"/>
                        </a:lnTo>
                        <a:lnTo>
                          <a:pt x="82" y="39"/>
                        </a:lnTo>
                        <a:lnTo>
                          <a:pt x="85" y="53"/>
                        </a:lnTo>
                        <a:lnTo>
                          <a:pt x="80" y="63"/>
                        </a:lnTo>
                        <a:lnTo>
                          <a:pt x="82" y="78"/>
                        </a:lnTo>
                        <a:lnTo>
                          <a:pt x="79" y="82"/>
                        </a:lnTo>
                        <a:lnTo>
                          <a:pt x="78" y="88"/>
                        </a:lnTo>
                        <a:lnTo>
                          <a:pt x="82" y="95"/>
                        </a:lnTo>
                        <a:lnTo>
                          <a:pt x="81" y="102"/>
                        </a:lnTo>
                      </a:path>
                    </a:pathLst>
                  </a:custGeom>
                  <a:solidFill>
                    <a:srgbClr val="FF00CC"/>
                  </a:solidFill>
                  <a:ln w="9525" cap="rnd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578" name="Oval 204"/>
                  <p:cNvSpPr>
                    <a:spLocks noChangeArrowheads="1"/>
                  </p:cNvSpPr>
                  <p:nvPr/>
                </p:nvSpPr>
                <p:spPr bwMode="auto">
                  <a:xfrm rot="-2100000">
                    <a:off x="5085" y="2104"/>
                    <a:ext cx="344" cy="345"/>
                  </a:xfrm>
                  <a:prstGeom prst="ellipse">
                    <a:avLst/>
                  </a:prstGeom>
                  <a:noFill/>
                  <a:ln w="12700">
                    <a:solidFill>
                      <a:schemeClr val="accent2"/>
                    </a:solidFill>
                    <a:prstDash val="dash"/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  <p:sp>
                <p:nvSpPr>
                  <p:cNvPr id="149579" name="Oval 205"/>
                  <p:cNvSpPr>
                    <a:spLocks noChangeArrowheads="1"/>
                  </p:cNvSpPr>
                  <p:nvPr/>
                </p:nvSpPr>
                <p:spPr bwMode="auto">
                  <a:xfrm>
                    <a:off x="5547" y="2286"/>
                    <a:ext cx="25" cy="25"/>
                  </a:xfrm>
                  <a:prstGeom prst="ellipse">
                    <a:avLst/>
                  </a:prstGeom>
                  <a:solidFill>
                    <a:srgbClr val="FF3300"/>
                  </a:solidFill>
                  <a:ln w="1270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pt-BR" sz="1000">
                      <a:solidFill>
                        <a:srgbClr val="FF5050"/>
                      </a:solidFill>
                    </a:endParaRPr>
                  </a:p>
                </p:txBody>
              </p:sp>
            </p:grpSp>
            <p:sp>
              <p:nvSpPr>
                <p:cNvPr id="149569" name="Oval 206"/>
                <p:cNvSpPr>
                  <a:spLocks noChangeArrowheads="1"/>
                </p:cNvSpPr>
                <p:nvPr/>
              </p:nvSpPr>
              <p:spPr bwMode="auto">
                <a:xfrm>
                  <a:off x="5232" y="2208"/>
                  <a:ext cx="96" cy="96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pt-BR" sz="1000">
                    <a:solidFill>
                      <a:srgbClr val="FF5050"/>
                    </a:solidFill>
                  </a:endParaRPr>
                </a:p>
              </p:txBody>
            </p:sp>
          </p:grpSp>
        </p:grpSp>
        <p:cxnSp>
          <p:nvCxnSpPr>
            <p:cNvPr id="264" name="Conector reto 263"/>
            <p:cNvCxnSpPr>
              <a:stCxn id="149573" idx="8"/>
            </p:cNvCxnSpPr>
            <p:nvPr/>
          </p:nvCxnSpPr>
          <p:spPr bwMode="auto">
            <a:xfrm flipH="1" flipV="1">
              <a:off x="1187624" y="1556792"/>
              <a:ext cx="5422942" cy="2282380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rgbClr val="CC00FF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</p:cxnSp>
        <p:sp>
          <p:nvSpPr>
            <p:cNvPr id="267" name="AutoShape 236"/>
            <p:cNvSpPr>
              <a:spLocks noChangeArrowheads="1"/>
            </p:cNvSpPr>
            <p:nvPr/>
          </p:nvSpPr>
          <p:spPr bwMode="auto">
            <a:xfrm>
              <a:off x="828279" y="1420391"/>
              <a:ext cx="142875" cy="136525"/>
            </a:xfrm>
            <a:prstGeom prst="star5">
              <a:avLst/>
            </a:prstGeom>
            <a:solidFill>
              <a:schemeClr val="accent2"/>
            </a:solidFill>
            <a:ln w="12700">
              <a:solidFill>
                <a:schemeClr val="bg1"/>
              </a:solidFill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>
                <a:solidFill>
                  <a:srgbClr val="FFFFFF"/>
                </a:solidFill>
              </a:endParaRPr>
            </a:p>
          </p:txBody>
        </p:sp>
        <p:sp>
          <p:nvSpPr>
            <p:cNvPr id="268" name="AutoShape 237"/>
            <p:cNvSpPr>
              <a:spLocks noChangeArrowheads="1"/>
            </p:cNvSpPr>
            <p:nvPr/>
          </p:nvSpPr>
          <p:spPr bwMode="auto">
            <a:xfrm>
              <a:off x="972741" y="1636291"/>
              <a:ext cx="142875" cy="136525"/>
            </a:xfrm>
            <a:prstGeom prst="star5">
              <a:avLst/>
            </a:prstGeom>
            <a:solidFill>
              <a:schemeClr val="bg1"/>
            </a:solidFill>
            <a:ln w="12700">
              <a:solidFill>
                <a:schemeClr val="bg1"/>
              </a:solidFill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>
                <a:solidFill>
                  <a:srgbClr val="FFFFFF"/>
                </a:solidFill>
              </a:endParaRPr>
            </a:p>
          </p:txBody>
        </p:sp>
        <p:sp>
          <p:nvSpPr>
            <p:cNvPr id="269" name="AutoShape 238"/>
            <p:cNvSpPr>
              <a:spLocks noChangeArrowheads="1"/>
            </p:cNvSpPr>
            <p:nvPr/>
          </p:nvSpPr>
          <p:spPr bwMode="auto">
            <a:xfrm>
              <a:off x="539552" y="1484784"/>
              <a:ext cx="142875" cy="136525"/>
            </a:xfrm>
            <a:prstGeom prst="star5">
              <a:avLst/>
            </a:prstGeom>
            <a:solidFill>
              <a:srgbClr val="FFFF00"/>
            </a:solidFill>
            <a:ln w="12700">
              <a:solidFill>
                <a:schemeClr val="bg1"/>
              </a:solidFill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>
                <a:solidFill>
                  <a:srgbClr val="FFFFFF"/>
                </a:solidFill>
              </a:endParaRPr>
            </a:p>
          </p:txBody>
        </p:sp>
        <p:sp>
          <p:nvSpPr>
            <p:cNvPr id="271" name="AutoShape 236"/>
            <p:cNvSpPr>
              <a:spLocks noChangeArrowheads="1"/>
            </p:cNvSpPr>
            <p:nvPr/>
          </p:nvSpPr>
          <p:spPr bwMode="auto">
            <a:xfrm>
              <a:off x="980679" y="1052736"/>
              <a:ext cx="142875" cy="136525"/>
            </a:xfrm>
            <a:prstGeom prst="star5">
              <a:avLst/>
            </a:prstGeom>
            <a:solidFill>
              <a:srgbClr val="00B050"/>
            </a:solidFill>
            <a:ln w="12700">
              <a:solidFill>
                <a:schemeClr val="bg1"/>
              </a:solidFill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>
                <a:solidFill>
                  <a:srgbClr val="FFFFFF"/>
                </a:solidFill>
              </a:endParaRPr>
            </a:p>
          </p:txBody>
        </p:sp>
        <p:sp>
          <p:nvSpPr>
            <p:cNvPr id="272" name="AutoShape 237"/>
            <p:cNvSpPr>
              <a:spLocks noChangeArrowheads="1"/>
            </p:cNvSpPr>
            <p:nvPr/>
          </p:nvSpPr>
          <p:spPr bwMode="auto">
            <a:xfrm>
              <a:off x="1125141" y="1268636"/>
              <a:ext cx="142875" cy="136525"/>
            </a:xfrm>
            <a:prstGeom prst="star5">
              <a:avLst/>
            </a:prstGeom>
            <a:solidFill>
              <a:srgbClr val="FF3300"/>
            </a:solidFill>
            <a:ln w="12700">
              <a:solidFill>
                <a:schemeClr val="bg1"/>
              </a:solidFill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>
                <a:solidFill>
                  <a:srgbClr val="FFFFFF"/>
                </a:solidFill>
              </a:endParaRPr>
            </a:p>
          </p:txBody>
        </p:sp>
        <p:sp>
          <p:nvSpPr>
            <p:cNvPr id="273" name="AutoShape 238"/>
            <p:cNvSpPr>
              <a:spLocks noChangeArrowheads="1"/>
            </p:cNvSpPr>
            <p:nvPr/>
          </p:nvSpPr>
          <p:spPr bwMode="auto">
            <a:xfrm>
              <a:off x="971600" y="1340768"/>
              <a:ext cx="142875" cy="136525"/>
            </a:xfrm>
            <a:prstGeom prst="star5">
              <a:avLst/>
            </a:prstGeom>
            <a:solidFill>
              <a:srgbClr val="FFFF00"/>
            </a:solidFill>
            <a:ln w="12700">
              <a:solidFill>
                <a:schemeClr val="bg1"/>
              </a:solidFill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>
                <a:solidFill>
                  <a:srgbClr val="FFFFFF"/>
                </a:solidFill>
              </a:endParaRPr>
            </a:p>
          </p:txBody>
        </p:sp>
      </p:grpSp>
      <p:sp>
        <p:nvSpPr>
          <p:cNvPr id="149519" name="Text Box 256"/>
          <p:cNvSpPr txBox="1">
            <a:spLocks noChangeArrowheads="1"/>
          </p:cNvSpPr>
          <p:nvPr/>
        </p:nvSpPr>
        <p:spPr bwMode="auto">
          <a:xfrm>
            <a:off x="4117975" y="2609850"/>
            <a:ext cx="500063" cy="33655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pt-BR" sz="1600">
                <a:solidFill>
                  <a:srgbClr val="FF5050"/>
                </a:solidFill>
              </a:rPr>
              <a:t>Sol</a:t>
            </a:r>
          </a:p>
        </p:txBody>
      </p:sp>
      <p:sp>
        <p:nvSpPr>
          <p:cNvPr id="149518" name="AutoShape 255"/>
          <p:cNvSpPr>
            <a:spLocks noChangeArrowheads="1"/>
          </p:cNvSpPr>
          <p:nvPr/>
        </p:nvSpPr>
        <p:spPr bwMode="auto">
          <a:xfrm>
            <a:off x="3944938" y="2649538"/>
            <a:ext cx="246062" cy="246062"/>
          </a:xfrm>
          <a:prstGeom prst="star32">
            <a:avLst>
              <a:gd name="adj" fmla="val 37500"/>
            </a:avLst>
          </a:prstGeom>
          <a:solidFill>
            <a:srgbClr val="FF00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pt-BR" sz="1000">
              <a:solidFill>
                <a:srgbClr val="FF5050"/>
              </a:solidFill>
            </a:endParaRPr>
          </a:p>
        </p:txBody>
      </p:sp>
      <p:sp>
        <p:nvSpPr>
          <p:cNvPr id="275" name="CaixaDeTexto 274"/>
          <p:cNvSpPr txBox="1"/>
          <p:nvPr/>
        </p:nvSpPr>
        <p:spPr>
          <a:xfrm>
            <a:off x="6156176" y="2422629"/>
            <a:ext cx="136815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 smtClean="0">
                <a:solidFill>
                  <a:srgbClr val="000000"/>
                </a:solidFill>
              </a:rPr>
              <a:t>Trajetória da </a:t>
            </a:r>
          </a:p>
          <a:p>
            <a:r>
              <a:rPr lang="pt-BR" sz="1200" dirty="0" smtClean="0">
                <a:solidFill>
                  <a:srgbClr val="000000"/>
                </a:solidFill>
              </a:rPr>
              <a:t>Terra em torno </a:t>
            </a:r>
          </a:p>
          <a:p>
            <a:r>
              <a:rPr lang="pt-BR" sz="1200" dirty="0" smtClean="0">
                <a:solidFill>
                  <a:srgbClr val="000000"/>
                </a:solidFill>
              </a:rPr>
              <a:t>do Sol</a:t>
            </a:r>
            <a:endParaRPr lang="pt-BR" sz="1200" dirty="0">
              <a:solidFill>
                <a:srgbClr val="000000"/>
              </a:solidFill>
            </a:endParaRPr>
          </a:p>
        </p:txBody>
      </p:sp>
      <p:sp>
        <p:nvSpPr>
          <p:cNvPr id="276" name="CaixaDeTexto 275"/>
          <p:cNvSpPr txBox="1"/>
          <p:nvPr/>
        </p:nvSpPr>
        <p:spPr>
          <a:xfrm>
            <a:off x="6228184" y="3457199"/>
            <a:ext cx="5565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400" dirty="0" smtClean="0">
                <a:solidFill>
                  <a:srgbClr val="000000"/>
                </a:solidFill>
              </a:rPr>
              <a:t>T’&gt;T</a:t>
            </a:r>
            <a:endParaRPr lang="pt-BR" sz="1400" dirty="0">
              <a:solidFill>
                <a:srgbClr val="0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2000"/>
                                        <p:tgtEl>
                                          <p:spTgt spid="1495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6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7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8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9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3000"/>
                                        <p:tgtEl>
                                          <p:spTgt spid="1495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10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0"/>
                                        <p:tgtEl>
                                          <p:spTgt spid="1495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3" presetClass="entr" presetSubtype="5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vertical)">
                                      <p:cBhvr>
                                        <p:cTn id="39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3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1673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3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3000"/>
                                        <p:tgtEl>
                                          <p:spTgt spid="16734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73218" grpId="0" animBg="1"/>
      <p:bldP spid="1673423" grpId="0" animBg="1"/>
      <p:bldP spid="259" grpId="0" animBg="1"/>
      <p:bldP spid="260" grpId="0" animBg="1"/>
      <p:bldP spid="261" grpId="0" animBg="1"/>
      <p:bldP spid="276" grpId="0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0099FF"/>
            </a:gs>
            <a:gs pos="39999">
              <a:srgbClr val="85C2FF"/>
            </a:gs>
            <a:gs pos="70000">
              <a:srgbClr val="C4D6EB"/>
            </a:gs>
            <a:gs pos="100000">
              <a:srgbClr val="FFEBFA"/>
            </a:gs>
          </a:gsLst>
          <a:lin ang="162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22" name="Rectangle 2"/>
          <p:cNvSpPr>
            <a:spLocks noGrp="1" noChangeArrowheads="1"/>
          </p:cNvSpPr>
          <p:nvPr>
            <p:ph type="title"/>
          </p:nvPr>
        </p:nvSpPr>
        <p:spPr>
          <a:xfrm>
            <a:off x="2987675" y="5589588"/>
            <a:ext cx="3168650" cy="1150937"/>
          </a:xfrm>
          <a:noFill/>
          <a:ln/>
          <a:effectLst>
            <a:outerShdw dist="71842" dir="18900000" algn="ctr" rotWithShape="0">
              <a:schemeClr val="tx1"/>
            </a:outerShdw>
          </a:effectLst>
        </p:spPr>
        <p:txBody>
          <a:bodyPr/>
          <a:lstStyle/>
          <a:p>
            <a:r>
              <a:rPr lang="pt-BR" sz="10600">
                <a:solidFill>
                  <a:schemeClr val="bg1"/>
                </a:solidFill>
              </a:rPr>
              <a:t>Fim</a:t>
            </a:r>
            <a:endParaRPr lang="pt-BR" sz="5400">
              <a:solidFill>
                <a:schemeClr val="bg1"/>
              </a:solidFill>
            </a:endParaRP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>
          <a:xfrm>
            <a:off x="7299576" y="6548136"/>
            <a:ext cx="1905000" cy="457200"/>
          </a:xfrm>
        </p:spPr>
        <p:txBody>
          <a:bodyPr/>
          <a:lstStyle/>
          <a:p>
            <a:fld id="{C4D65A01-A0A6-448E-8B41-691A45F7B6F2}" type="slidenum">
              <a:rPr lang="pt-BR" smtClean="0"/>
              <a:pPr/>
              <a:t>92</a:t>
            </a:fld>
            <a:endParaRPr lang="pt-BR" dirty="0"/>
          </a:p>
        </p:txBody>
      </p:sp>
      <p:sp>
        <p:nvSpPr>
          <p:cNvPr id="1105923" name="Text Box 3"/>
          <p:cNvSpPr txBox="1">
            <a:spLocks noChangeArrowheads="1"/>
          </p:cNvSpPr>
          <p:nvPr/>
        </p:nvSpPr>
        <p:spPr bwMode="auto">
          <a:xfrm>
            <a:off x="7696200" y="6403975"/>
            <a:ext cx="1412875" cy="39687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>
            <a:outerShdw dist="35921" dir="18900000" algn="ctr" rotWithShape="0">
              <a:schemeClr val="tx1"/>
            </a:outerShdw>
          </a:effectLst>
        </p:spPr>
        <p:txBody>
          <a:bodyPr wrap="none">
            <a:spAutoFit/>
          </a:bodyPr>
          <a:lstStyle/>
          <a:p>
            <a:pPr eaLnBrk="1" hangingPunct="1"/>
            <a:r>
              <a:rPr lang="pt-BR" sz="2000">
                <a:solidFill>
                  <a:schemeClr val="bg1"/>
                </a:solidFill>
              </a:rPr>
              <a:t>R. Boczko</a:t>
            </a:r>
          </a:p>
        </p:txBody>
      </p:sp>
      <p:pic>
        <p:nvPicPr>
          <p:cNvPr id="1105924" name="Picture 4" descr="Urania_IA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509838" y="771525"/>
            <a:ext cx="4124325" cy="4457700"/>
          </a:xfrm>
          <a:prstGeom prst="rect">
            <a:avLst/>
          </a:prstGeom>
          <a:noFill/>
        </p:spPr>
      </p:pic>
      <p:pic>
        <p:nvPicPr>
          <p:cNvPr id="1105925" name="Picture 5" descr="RB_Oco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031163" y="5788025"/>
            <a:ext cx="755650" cy="593725"/>
          </a:xfrm>
          <a:prstGeom prst="rect">
            <a:avLst/>
          </a:prstGeom>
          <a:noFill/>
        </p:spPr>
      </p:pic>
    </p:spTree>
  </p:cSld>
  <p:clrMapOvr>
    <a:masterClrMapping/>
  </p:clrMapOvr>
  <p:transition spd="slow">
    <p:cut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9_Estrutura padrão">
  <a:themeElements>
    <a:clrScheme name="8_Estrutura padrão 1">
      <a:dk1>
        <a:srgbClr val="000000"/>
      </a:dk1>
      <a:lt1>
        <a:srgbClr val="FFFFFF"/>
      </a:lt1>
      <a:dk2>
        <a:srgbClr val="000000"/>
      </a:dk2>
      <a:lt2>
        <a:srgbClr val="969696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8_Estrutura padrão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flat" cmpd="sng" algn="ctr">
          <a:solidFill>
            <a:schemeClr val="tx1"/>
          </a:solidFill>
          <a:prstDash val="solid"/>
          <a:round/>
          <a:headEnd type="none" w="sm" len="sm"/>
          <a:tailEnd type="none" w="sm" len="sm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pt-BR" sz="2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flat" cmpd="sng" algn="ctr">
          <a:solidFill>
            <a:schemeClr val="tx1"/>
          </a:solidFill>
          <a:prstDash val="solid"/>
          <a:round/>
          <a:headEnd type="none" w="sm" len="sm"/>
          <a:tailEnd type="none" w="sm" len="sm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pt-BR" sz="2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8_Estrutura padrão 1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8_Estrutura padrão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33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8_Estrutura padrão 3">
        <a:dk1>
          <a:srgbClr val="000000"/>
        </a:dk1>
        <a:lt1>
          <a:srgbClr val="FFFFCC"/>
        </a:lt1>
        <a:dk2>
          <a:srgbClr val="999933"/>
        </a:dk2>
        <a:lt2>
          <a:srgbClr val="808000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8_Estrutura padrão 4">
        <a:dk1>
          <a:srgbClr val="000000"/>
        </a:dk1>
        <a:lt1>
          <a:srgbClr val="FFFFFF"/>
        </a:lt1>
        <a:dk2>
          <a:srgbClr val="000000"/>
        </a:dk2>
        <a:lt2>
          <a:srgbClr val="393939"/>
        </a:lt2>
        <a:accent1>
          <a:srgbClr val="CBCBCB"/>
        </a:accent1>
        <a:accent2>
          <a:srgbClr val="868686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797979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8_Estrutura padrão 5">
        <a:dk1>
          <a:srgbClr val="000000"/>
        </a:dk1>
        <a:lt1>
          <a:srgbClr val="FFFFFF"/>
        </a:lt1>
        <a:dk2>
          <a:srgbClr val="000000"/>
        </a:dk2>
        <a:lt2>
          <a:srgbClr val="9F9F9F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8_Estrutura padrão 6">
        <a:dk1>
          <a:srgbClr val="000000"/>
        </a:dk1>
        <a:lt1>
          <a:srgbClr val="FFFFFF"/>
        </a:lt1>
        <a:dk2>
          <a:srgbClr val="000000"/>
        </a:dk2>
        <a:lt2>
          <a:srgbClr val="868686"/>
        </a:lt2>
        <a:accent1>
          <a:srgbClr val="CBCBCB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005CE7"/>
        </a:accent6>
        <a:hlink>
          <a:srgbClr val="FF0033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8_Estrutura padrão 7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4_Estrutura padrão">
  <a:themeElements>
    <a:clrScheme name="4_Estrutura padrão 1">
      <a:dk1>
        <a:srgbClr val="000000"/>
      </a:dk1>
      <a:lt1>
        <a:srgbClr val="FFFFFF"/>
      </a:lt1>
      <a:dk2>
        <a:srgbClr val="000000"/>
      </a:dk2>
      <a:lt2>
        <a:srgbClr val="969696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4_Estrutura padrão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flat" cmpd="sng" algn="ctr">
          <a:solidFill>
            <a:schemeClr val="tx1"/>
          </a:solidFill>
          <a:prstDash val="solid"/>
          <a:round/>
          <a:headEnd type="none" w="sm" len="sm"/>
          <a:tailEnd type="none" w="sm" len="sm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pt-BR" sz="1800" b="1" i="0" u="none" strike="noStrike" cap="none" normalizeH="0" baseline="0" smtClean="0">
            <a:ln>
              <a:noFill/>
            </a:ln>
            <a:solidFill>
              <a:srgbClr val="FF0066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flat" cmpd="sng" algn="ctr">
          <a:solidFill>
            <a:schemeClr val="tx1"/>
          </a:solidFill>
          <a:prstDash val="solid"/>
          <a:round/>
          <a:headEnd type="none" w="sm" len="sm"/>
          <a:tailEnd type="none" w="sm" len="sm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pt-BR" sz="1800" b="1" i="0" u="none" strike="noStrike" cap="none" normalizeH="0" baseline="0" smtClean="0">
            <a:ln>
              <a:noFill/>
            </a:ln>
            <a:solidFill>
              <a:srgbClr val="FF0066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4_Estrutura padrão 1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Estrutura padrão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33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Estrutura padrão 3">
        <a:dk1>
          <a:srgbClr val="000000"/>
        </a:dk1>
        <a:lt1>
          <a:srgbClr val="FFFFCC"/>
        </a:lt1>
        <a:dk2>
          <a:srgbClr val="999933"/>
        </a:dk2>
        <a:lt2>
          <a:srgbClr val="808000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Estrutura padrão 4">
        <a:dk1>
          <a:srgbClr val="000000"/>
        </a:dk1>
        <a:lt1>
          <a:srgbClr val="FFFFFF"/>
        </a:lt1>
        <a:dk2>
          <a:srgbClr val="000000"/>
        </a:dk2>
        <a:lt2>
          <a:srgbClr val="393939"/>
        </a:lt2>
        <a:accent1>
          <a:srgbClr val="CBCBCB"/>
        </a:accent1>
        <a:accent2>
          <a:srgbClr val="868686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797979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Estrutura padrão 5">
        <a:dk1>
          <a:srgbClr val="000000"/>
        </a:dk1>
        <a:lt1>
          <a:srgbClr val="FFFFFF"/>
        </a:lt1>
        <a:dk2>
          <a:srgbClr val="000000"/>
        </a:dk2>
        <a:lt2>
          <a:srgbClr val="9F9F9F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Estrutura padrão 6">
        <a:dk1>
          <a:srgbClr val="000000"/>
        </a:dk1>
        <a:lt1>
          <a:srgbClr val="FFFFFF"/>
        </a:lt1>
        <a:dk2>
          <a:srgbClr val="000000"/>
        </a:dk2>
        <a:lt2>
          <a:srgbClr val="868686"/>
        </a:lt2>
        <a:accent1>
          <a:srgbClr val="CBCBCB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005CE7"/>
        </a:accent6>
        <a:hlink>
          <a:srgbClr val="FF0033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Estrutura padrão 7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Tema do 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969696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Escritório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Tema do 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969696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Escritório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14406</TotalTime>
  <Words>3714</Words>
  <Application>Microsoft Office PowerPoint</Application>
  <PresentationFormat>Apresentação na tela (4:3)</PresentationFormat>
  <Paragraphs>1856</Paragraphs>
  <Slides>92</Slides>
  <Notes>26</Notes>
  <HiddenSlides>0</HiddenSlides>
  <MMClips>0</MMClips>
  <ScaleCrop>false</ScaleCrop>
  <HeadingPairs>
    <vt:vector size="6" baseType="variant">
      <vt:variant>
        <vt:lpstr>Tema</vt:lpstr>
      </vt:variant>
      <vt:variant>
        <vt:i4>2</vt:i4>
      </vt:variant>
      <vt:variant>
        <vt:lpstr>Servidores OLE incorporados</vt:lpstr>
      </vt:variant>
      <vt:variant>
        <vt:i4>3</vt:i4>
      </vt:variant>
      <vt:variant>
        <vt:lpstr>Títulos de slides</vt:lpstr>
      </vt:variant>
      <vt:variant>
        <vt:i4>92</vt:i4>
      </vt:variant>
    </vt:vector>
  </HeadingPairs>
  <TitlesOfParts>
    <vt:vector size="97" baseType="lpstr">
      <vt:lpstr>9_Estrutura padrão</vt:lpstr>
      <vt:lpstr>4_Estrutura padrão</vt:lpstr>
      <vt:lpstr>Apresentação</vt:lpstr>
      <vt:lpstr>Slide</vt:lpstr>
      <vt:lpstr>ClipArt</vt:lpstr>
      <vt:lpstr>A astronomia e os calendários</vt:lpstr>
      <vt:lpstr>O que é um Calendário?</vt:lpstr>
      <vt:lpstr>Períodos</vt:lpstr>
      <vt:lpstr>Alguns calendários</vt:lpstr>
      <vt:lpstr>Vigência de alguns Calendários</vt:lpstr>
      <vt:lpstr>Dia</vt:lpstr>
      <vt:lpstr>Definindo o  Dia Solar</vt:lpstr>
      <vt:lpstr>Determinação do meridiano e dos pontos cardeais ( Usando sombra mínima )</vt:lpstr>
      <vt:lpstr>Visões históricas do movimento diurno aparente</vt:lpstr>
      <vt:lpstr>Tipos de dia solar</vt:lpstr>
      <vt:lpstr>Semana</vt:lpstr>
      <vt:lpstr>Mundo na Antiguidade</vt:lpstr>
      <vt:lpstr>Astronomia x Astrologia</vt:lpstr>
      <vt:lpstr>Como surgiu a noção de semana?</vt:lpstr>
      <vt:lpstr>Mês</vt:lpstr>
      <vt:lpstr>Trajetória e fases da Lua</vt:lpstr>
      <vt:lpstr>Ano</vt:lpstr>
      <vt:lpstr>Repetição cíclica de características climáticas num local</vt:lpstr>
      <vt:lpstr>Noção de ano e de estações do ano</vt:lpstr>
      <vt:lpstr>Relacionando o ano das estações com a posição do Sol com relação às constelações</vt:lpstr>
      <vt:lpstr>Horizonte visto no crepúsculo</vt:lpstr>
      <vt:lpstr>Horizonte visto no crepúsculo</vt:lpstr>
      <vt:lpstr>Horizonte visto no crepúsculo</vt:lpstr>
      <vt:lpstr>Horizonte visto no crepúsculo</vt:lpstr>
      <vt:lpstr>Horizonte visto no crepúsculo</vt:lpstr>
      <vt:lpstr>Horizonte visto no crepúsculo</vt:lpstr>
      <vt:lpstr>Horizonte visto no crepúsculo</vt:lpstr>
      <vt:lpstr>Horizonte visto no crepúsculo</vt:lpstr>
      <vt:lpstr>Horizonte visto no crepúsculo</vt:lpstr>
      <vt:lpstr>Horizonte visto no crepúsculo</vt:lpstr>
      <vt:lpstr>Horizonte visto no crepúsculo</vt:lpstr>
      <vt:lpstr>Horizonte visto no crepúsculo</vt:lpstr>
      <vt:lpstr>Horizonte visto no crepúsculo</vt:lpstr>
      <vt:lpstr>Horizonte visto no crepúsculo</vt:lpstr>
      <vt:lpstr>Horizonte visto no crepúsculo</vt:lpstr>
      <vt:lpstr>Horizonte visto no crepúsculo</vt:lpstr>
      <vt:lpstr>Horizonte visto no crepúsculo</vt:lpstr>
      <vt:lpstr>Horizonte visto no crepúsculo</vt:lpstr>
      <vt:lpstr>Constelações e Signos Zodiacais</vt:lpstr>
      <vt:lpstr>Qual a dificuldade para se definir um calendário?</vt:lpstr>
      <vt:lpstr>Tipos de calendários</vt:lpstr>
      <vt:lpstr>Incomensurabilidade entre  Dias, Lunações e Ano Trópico</vt:lpstr>
      <vt:lpstr>Sincronia entre Ano e Estações</vt:lpstr>
      <vt:lpstr>Berços de alguns Calendários</vt:lpstr>
      <vt:lpstr>Calendário Egípcio</vt:lpstr>
      <vt:lpstr>Calendário Egípcio</vt:lpstr>
      <vt:lpstr>Mês Babilônio</vt:lpstr>
      <vt:lpstr>Ano Babilônio ( Lunar )</vt:lpstr>
      <vt:lpstr>Calendário luni-solar Babilônio</vt:lpstr>
      <vt:lpstr>Ano Babilônio ( Luni-Solar ~380 a.C. )</vt:lpstr>
      <vt:lpstr>Calendário muçulmano</vt:lpstr>
      <vt:lpstr>Calendário muçulmano lunar</vt:lpstr>
      <vt:lpstr>Calendário judaico</vt:lpstr>
      <vt:lpstr>Calendário Judaico</vt:lpstr>
      <vt:lpstr>Calendários Gregos</vt:lpstr>
      <vt:lpstr>Ano Grego ( Lunar )</vt:lpstr>
      <vt:lpstr>Ano Grego ( Luni-Solar )</vt:lpstr>
      <vt:lpstr>Calendários gregos</vt:lpstr>
      <vt:lpstr>Ciclo Metônico ( Grego, 432 a.C. )</vt:lpstr>
      <vt:lpstr>Interpretação atual do Ciclo Metônico</vt:lpstr>
      <vt:lpstr>Calendários Romanos  primitivos</vt:lpstr>
      <vt:lpstr>Primitivo Calendário Romano ( Rômulo  ~753 a.C. )</vt:lpstr>
      <vt:lpstr>Calendário Romano “Lunar” Numa, sucessor de Rômulo, 713 a.C.</vt:lpstr>
      <vt:lpstr>Mudança de ordem nos meses do Calendário Romano “Lunar”</vt:lpstr>
      <vt:lpstr>Ano romano lunissolar</vt:lpstr>
      <vt:lpstr>Calendário Juliano</vt:lpstr>
      <vt:lpstr>Problemas no calendário em uso antes de Julio César ( Acerto da Origem )</vt:lpstr>
      <vt:lpstr>Duração do Ano das Estações  e a  adoção do Ano Bissexto  ( Acerto da Duração )</vt:lpstr>
      <vt:lpstr>Utilidade do  Ano Bissexto</vt:lpstr>
      <vt:lpstr>Distribuição dos Dias nos Meses do  Calendário Juliano </vt:lpstr>
      <vt:lpstr>Implantação definitiva do Calendário Juliano</vt:lpstr>
      <vt:lpstr>Anos bissextos no início do Calendário Juliano</vt:lpstr>
      <vt:lpstr>Origem do nome “Bissexto”</vt:lpstr>
      <vt:lpstr>Sistemática de nomeação dos dias dos meses romanos</vt:lpstr>
      <vt:lpstr>Origem do nome “Bissexto”</vt:lpstr>
      <vt:lpstr>Era Cristã</vt:lpstr>
      <vt:lpstr>Era Cristã Calendário Proléptico:  a origem foi definida muito depois de o fato ter acontecido</vt:lpstr>
      <vt:lpstr>Erro na origem da  Era Cristã</vt:lpstr>
      <vt:lpstr>Páscoa</vt:lpstr>
      <vt:lpstr>Definição da data  Páscoa Cristã</vt:lpstr>
      <vt:lpstr>Heresia...!</vt:lpstr>
      <vt:lpstr>Defasagem entre o Ano Juliano e as Estações</vt:lpstr>
      <vt:lpstr>Carnaval na época errada!</vt:lpstr>
      <vt:lpstr>Calendário Gregoriano</vt:lpstr>
      <vt:lpstr>Para que a Reforma Gregoriana?</vt:lpstr>
      <vt:lpstr>Reforma Gregoriana ( Acerto da Origem )</vt:lpstr>
      <vt:lpstr>Reforma Gregoriana 1582 ( Acerto da duração do Ano Gregoriano )</vt:lpstr>
      <vt:lpstr>Regras para a classificação dos anos no  Calendário Gregoriano</vt:lpstr>
      <vt:lpstr>Signos defasando das constelações</vt:lpstr>
      <vt:lpstr>Defasagem entre Constelações  e Signos  Zodiacais</vt:lpstr>
      <vt:lpstr>Ano trópico e período de translação da Terra</vt:lpstr>
      <vt:lpstr>Fim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Calendários</dc:title>
  <dc:creator>R. Boczko</dc:creator>
  <cp:lastModifiedBy>Boczko</cp:lastModifiedBy>
  <cp:revision>739</cp:revision>
  <cp:lastPrinted>2000-05-01T12:23:36Z</cp:lastPrinted>
  <dcterms:created xsi:type="dcterms:W3CDTF">1995-06-17T23:31:02Z</dcterms:created>
  <dcterms:modified xsi:type="dcterms:W3CDTF">2016-06-02T00:42:01Z</dcterms:modified>
</cp:coreProperties>
</file>